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315" r:id="rId2"/>
    <p:sldId id="316" r:id="rId3"/>
    <p:sldId id="317" r:id="rId4"/>
    <p:sldId id="318" r:id="rId5"/>
    <p:sldId id="319" r:id="rId6"/>
    <p:sldId id="320" r:id="rId7"/>
    <p:sldId id="321" r:id="rId8"/>
    <p:sldId id="322" r:id="rId9"/>
    <p:sldId id="323" r:id="rId10"/>
    <p:sldId id="324" r:id="rId11"/>
    <p:sldId id="325" r:id="rId12"/>
    <p:sldId id="326" r:id="rId13"/>
    <p:sldId id="327" r:id="rId14"/>
    <p:sldId id="328" r:id="rId15"/>
    <p:sldId id="329" r:id="rId16"/>
    <p:sldId id="330" r:id="rId17"/>
    <p:sldId id="331" r:id="rId18"/>
    <p:sldId id="332" r:id="rId19"/>
    <p:sldId id="333" r:id="rId20"/>
    <p:sldId id="334" r:id="rId21"/>
    <p:sldId id="360" r:id="rId22"/>
    <p:sldId id="336" r:id="rId23"/>
    <p:sldId id="361" r:id="rId24"/>
    <p:sldId id="362" r:id="rId25"/>
    <p:sldId id="340" r:id="rId26"/>
    <p:sldId id="363" r:id="rId27"/>
    <p:sldId id="342" r:id="rId28"/>
    <p:sldId id="343" r:id="rId29"/>
    <p:sldId id="344" r:id="rId30"/>
    <p:sldId id="345" r:id="rId31"/>
    <p:sldId id="346" r:id="rId32"/>
    <p:sldId id="347" r:id="rId33"/>
    <p:sldId id="348" r:id="rId34"/>
    <p:sldId id="349" r:id="rId35"/>
    <p:sldId id="350" r:id="rId36"/>
    <p:sldId id="351" r:id="rId37"/>
    <p:sldId id="352" r:id="rId38"/>
    <p:sldId id="353" r:id="rId39"/>
    <p:sldId id="354" r:id="rId40"/>
    <p:sldId id="355" r:id="rId41"/>
    <p:sldId id="356" r:id="rId42"/>
    <p:sldId id="357" r:id="rId43"/>
    <p:sldId id="358" r:id="rId44"/>
    <p:sldId id="359"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p:scale>
          <a:sx n="58" d="100"/>
          <a:sy n="58" d="100"/>
        </p:scale>
        <p:origin x="988" y="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14C19E-A0B5-4216-9AB6-A43C8AB0092A}"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ABCA80B2-40D6-40CE-9C9A-1D56E12EEE76}">
      <dgm:prSet/>
      <dgm:spPr/>
      <dgm:t>
        <a:bodyPr/>
        <a:lstStyle/>
        <a:p>
          <a:r>
            <a:rPr lang="it-IT" b="1" i="1"/>
            <a:t>Le gang e la scuola</a:t>
          </a:r>
          <a:endParaRPr lang="en-US"/>
        </a:p>
      </dgm:t>
    </dgm:pt>
    <dgm:pt modelId="{74077884-6FBC-41D8-9FEB-B1BC9431A990}" type="parTrans" cxnId="{B95286ED-EE9B-4B18-BDCC-50153FDF1590}">
      <dgm:prSet/>
      <dgm:spPr/>
      <dgm:t>
        <a:bodyPr/>
        <a:lstStyle/>
        <a:p>
          <a:endParaRPr lang="en-US"/>
        </a:p>
      </dgm:t>
    </dgm:pt>
    <dgm:pt modelId="{FC022BDC-B1A9-473A-8CFA-5B6A4A4EC43B}" type="sibTrans" cxnId="{B95286ED-EE9B-4B18-BDCC-50153FDF1590}">
      <dgm:prSet/>
      <dgm:spPr/>
      <dgm:t>
        <a:bodyPr/>
        <a:lstStyle/>
        <a:p>
          <a:endParaRPr lang="en-US"/>
        </a:p>
      </dgm:t>
    </dgm:pt>
    <dgm:pt modelId="{EC94E72D-1FED-4956-AE1A-117DB7765399}">
      <dgm:prSet/>
      <dgm:spPr/>
      <dgm:t>
        <a:bodyPr/>
        <a:lstStyle/>
        <a:p>
          <a:r>
            <a:rPr lang="it-IT" b="1" i="1"/>
            <a:t>Pericolo </a:t>
          </a:r>
          <a:r>
            <a:rPr lang="it-IT"/>
            <a:t>Sotto il frame del pericolo, compaiono temi in tutti e tre paesi dei quotidiani esaminati.</a:t>
          </a:r>
          <a:endParaRPr lang="en-US"/>
        </a:p>
      </dgm:t>
    </dgm:pt>
    <dgm:pt modelId="{F436D8BA-2491-4970-8FDB-3FDF345220CA}" type="parTrans" cxnId="{4C2408A8-E709-46ED-A02E-1520C181B7D6}">
      <dgm:prSet/>
      <dgm:spPr/>
      <dgm:t>
        <a:bodyPr/>
        <a:lstStyle/>
        <a:p>
          <a:endParaRPr lang="en-US"/>
        </a:p>
      </dgm:t>
    </dgm:pt>
    <dgm:pt modelId="{C929F4E3-BA8D-45D5-900A-33CD0AAE217E}" type="sibTrans" cxnId="{4C2408A8-E709-46ED-A02E-1520C181B7D6}">
      <dgm:prSet/>
      <dgm:spPr/>
      <dgm:t>
        <a:bodyPr/>
        <a:lstStyle/>
        <a:p>
          <a:endParaRPr lang="en-US"/>
        </a:p>
      </dgm:t>
    </dgm:pt>
    <dgm:pt modelId="{76ECA8BC-B46E-43D7-B270-8F6874552775}">
      <dgm:prSet/>
      <dgm:spPr/>
      <dgm:t>
        <a:bodyPr/>
        <a:lstStyle/>
        <a:p>
          <a:r>
            <a:rPr lang="it-IT" b="1" i="1"/>
            <a:t>Cannabis pericolosa per gli altri</a:t>
          </a:r>
          <a:endParaRPr lang="en-US"/>
        </a:p>
      </dgm:t>
    </dgm:pt>
    <dgm:pt modelId="{53622012-AB14-40A9-90B6-A5DB79093ADB}" type="parTrans" cxnId="{CB111CD1-0091-4D95-BCD9-E62F9148F61F}">
      <dgm:prSet/>
      <dgm:spPr/>
      <dgm:t>
        <a:bodyPr/>
        <a:lstStyle/>
        <a:p>
          <a:endParaRPr lang="en-US"/>
        </a:p>
      </dgm:t>
    </dgm:pt>
    <dgm:pt modelId="{4824A1A5-F222-47C3-8594-78ACAC878AA2}" type="sibTrans" cxnId="{CB111CD1-0091-4D95-BCD9-E62F9148F61F}">
      <dgm:prSet/>
      <dgm:spPr/>
      <dgm:t>
        <a:bodyPr/>
        <a:lstStyle/>
        <a:p>
          <a:endParaRPr lang="en-US"/>
        </a:p>
      </dgm:t>
    </dgm:pt>
    <dgm:pt modelId="{E7BB8643-60A3-46CF-AA75-0CFF745D7346}">
      <dgm:prSet/>
      <dgm:spPr/>
      <dgm:t>
        <a:bodyPr/>
        <a:lstStyle/>
        <a:p>
          <a:r>
            <a:rPr lang="it-IT" b="1" i="1"/>
            <a:t>Cannabis pericolosa per la propria salute</a:t>
          </a:r>
          <a:endParaRPr lang="en-US"/>
        </a:p>
      </dgm:t>
    </dgm:pt>
    <dgm:pt modelId="{3E3C7AD6-ABEE-4C95-BF10-A0A4D0E11420}" type="parTrans" cxnId="{287822FD-9B2B-4705-8D47-139081C8C683}">
      <dgm:prSet/>
      <dgm:spPr/>
      <dgm:t>
        <a:bodyPr/>
        <a:lstStyle/>
        <a:p>
          <a:endParaRPr lang="en-US"/>
        </a:p>
      </dgm:t>
    </dgm:pt>
    <dgm:pt modelId="{9CA648CF-AB1F-4510-98C8-F116F6E16FBD}" type="sibTrans" cxnId="{287822FD-9B2B-4705-8D47-139081C8C683}">
      <dgm:prSet/>
      <dgm:spPr/>
      <dgm:t>
        <a:bodyPr/>
        <a:lstStyle/>
        <a:p>
          <a:endParaRPr lang="en-US"/>
        </a:p>
      </dgm:t>
    </dgm:pt>
    <dgm:pt modelId="{ECE36D96-FFE6-40F1-B6C1-18C7FF1B48C8}">
      <dgm:prSet/>
      <dgm:spPr/>
      <dgm:t>
        <a:bodyPr/>
        <a:lstStyle/>
        <a:p>
          <a:r>
            <a:rPr lang="it-IT" b="1" i="1"/>
            <a:t>Cultura Arte Libertà</a:t>
          </a:r>
          <a:endParaRPr lang="en-US"/>
        </a:p>
      </dgm:t>
    </dgm:pt>
    <dgm:pt modelId="{E64BA1E0-3B66-479F-B649-B938622F68DF}" type="parTrans" cxnId="{BFC6419B-5A2B-4A7B-8D71-423F85789A76}">
      <dgm:prSet/>
      <dgm:spPr/>
      <dgm:t>
        <a:bodyPr/>
        <a:lstStyle/>
        <a:p>
          <a:endParaRPr lang="en-US"/>
        </a:p>
      </dgm:t>
    </dgm:pt>
    <dgm:pt modelId="{73A945EE-CD58-4D8A-BF23-FEF835200D9D}" type="sibTrans" cxnId="{BFC6419B-5A2B-4A7B-8D71-423F85789A76}">
      <dgm:prSet/>
      <dgm:spPr/>
      <dgm:t>
        <a:bodyPr/>
        <a:lstStyle/>
        <a:p>
          <a:endParaRPr lang="en-US"/>
        </a:p>
      </dgm:t>
    </dgm:pt>
    <dgm:pt modelId="{C85F556C-1BAF-4EA4-B119-90A06CEE509A}">
      <dgm:prSet/>
      <dgm:spPr/>
      <dgm:t>
        <a:bodyPr/>
        <a:lstStyle/>
        <a:p>
          <a:r>
            <a:rPr lang="it-IT" b="1" i="1"/>
            <a:t>Salute Scienza</a:t>
          </a:r>
          <a:endParaRPr lang="en-US"/>
        </a:p>
      </dgm:t>
    </dgm:pt>
    <dgm:pt modelId="{AD48E033-2165-4727-9814-517D86FD553F}" type="parTrans" cxnId="{B337FEB9-B6E1-4BEC-91BA-359A6C92B45F}">
      <dgm:prSet/>
      <dgm:spPr/>
      <dgm:t>
        <a:bodyPr/>
        <a:lstStyle/>
        <a:p>
          <a:endParaRPr lang="en-US"/>
        </a:p>
      </dgm:t>
    </dgm:pt>
    <dgm:pt modelId="{C9145672-5BE7-44AB-83DE-DE23467043CA}" type="sibTrans" cxnId="{B337FEB9-B6E1-4BEC-91BA-359A6C92B45F}">
      <dgm:prSet/>
      <dgm:spPr/>
      <dgm:t>
        <a:bodyPr/>
        <a:lstStyle/>
        <a:p>
          <a:endParaRPr lang="en-US"/>
        </a:p>
      </dgm:t>
    </dgm:pt>
    <dgm:pt modelId="{C412BEF7-28DF-441F-A0DB-9F402C07097E}">
      <dgm:prSet/>
      <dgm:spPr/>
      <dgm:t>
        <a:bodyPr/>
        <a:lstStyle/>
        <a:p>
          <a:r>
            <a:rPr lang="it-IT" b="1" i="1"/>
            <a:t>Cannabis altra</a:t>
          </a:r>
          <a:endParaRPr lang="en-US"/>
        </a:p>
      </dgm:t>
    </dgm:pt>
    <dgm:pt modelId="{F28647E9-4F97-4907-9459-016CE25815F5}" type="parTrans" cxnId="{F655B36E-20FB-4A34-A879-AA8122F7EC90}">
      <dgm:prSet/>
      <dgm:spPr/>
      <dgm:t>
        <a:bodyPr/>
        <a:lstStyle/>
        <a:p>
          <a:endParaRPr lang="en-US"/>
        </a:p>
      </dgm:t>
    </dgm:pt>
    <dgm:pt modelId="{4AAF2BE5-14FB-4AEC-8E40-5002782D2B6F}" type="sibTrans" cxnId="{F655B36E-20FB-4A34-A879-AA8122F7EC90}">
      <dgm:prSet/>
      <dgm:spPr/>
      <dgm:t>
        <a:bodyPr/>
        <a:lstStyle/>
        <a:p>
          <a:endParaRPr lang="en-US"/>
        </a:p>
      </dgm:t>
    </dgm:pt>
    <dgm:pt modelId="{D503231D-92A8-4B61-9479-DAC816A77519}">
      <dgm:prSet/>
      <dgm:spPr/>
      <dgm:t>
        <a:bodyPr/>
        <a:lstStyle/>
        <a:p>
          <a:r>
            <a:rPr lang="it-IT" b="1" i="1"/>
            <a:t>L’arena politica</a:t>
          </a:r>
          <a:endParaRPr lang="en-US"/>
        </a:p>
      </dgm:t>
    </dgm:pt>
    <dgm:pt modelId="{626360B1-0778-4CAB-925E-FECBB3CCD57D}" type="parTrans" cxnId="{6BA7D1CB-7B2F-4DEC-8743-BBDDC1B6FB6F}">
      <dgm:prSet/>
      <dgm:spPr/>
      <dgm:t>
        <a:bodyPr/>
        <a:lstStyle/>
        <a:p>
          <a:endParaRPr lang="en-US"/>
        </a:p>
      </dgm:t>
    </dgm:pt>
    <dgm:pt modelId="{895C2EC1-2EA7-43B0-BD05-A8E25FF0C319}" type="sibTrans" cxnId="{6BA7D1CB-7B2F-4DEC-8743-BBDDC1B6FB6F}">
      <dgm:prSet/>
      <dgm:spPr/>
      <dgm:t>
        <a:bodyPr/>
        <a:lstStyle/>
        <a:p>
          <a:endParaRPr lang="en-US"/>
        </a:p>
      </dgm:t>
    </dgm:pt>
    <dgm:pt modelId="{D5C106FF-6997-463C-8843-E42EEBA53D46}">
      <dgm:prSet/>
      <dgm:spPr/>
      <dgm:t>
        <a:bodyPr/>
        <a:lstStyle/>
        <a:p>
          <a:r>
            <a:rPr lang="it-IT" b="1" i="1"/>
            <a:t>Ideologia e notizia</a:t>
          </a:r>
          <a:endParaRPr lang="en-US"/>
        </a:p>
      </dgm:t>
    </dgm:pt>
    <dgm:pt modelId="{E447B037-1C5C-4B26-BA13-41BFF8C22932}" type="parTrans" cxnId="{195898D0-60ED-4DB2-A6B5-20BCDE0C57EC}">
      <dgm:prSet/>
      <dgm:spPr/>
      <dgm:t>
        <a:bodyPr/>
        <a:lstStyle/>
        <a:p>
          <a:endParaRPr lang="en-US"/>
        </a:p>
      </dgm:t>
    </dgm:pt>
    <dgm:pt modelId="{56322CFA-768B-44DD-B477-06AD2F4F9A40}" type="sibTrans" cxnId="{195898D0-60ED-4DB2-A6B5-20BCDE0C57EC}">
      <dgm:prSet/>
      <dgm:spPr/>
      <dgm:t>
        <a:bodyPr/>
        <a:lstStyle/>
        <a:p>
          <a:endParaRPr lang="en-US"/>
        </a:p>
      </dgm:t>
    </dgm:pt>
    <dgm:pt modelId="{2F521091-16B1-4D5E-9BEF-772F7132DB7D}" type="pres">
      <dgm:prSet presAssocID="{DF14C19E-A0B5-4216-9AB6-A43C8AB0092A}" presName="vert0" presStyleCnt="0">
        <dgm:presLayoutVars>
          <dgm:dir/>
          <dgm:animOne val="branch"/>
          <dgm:animLvl val="lvl"/>
        </dgm:presLayoutVars>
      </dgm:prSet>
      <dgm:spPr/>
    </dgm:pt>
    <dgm:pt modelId="{A6869E47-FAD7-44C4-B756-DCBF12541D7F}" type="pres">
      <dgm:prSet presAssocID="{ABCA80B2-40D6-40CE-9C9A-1D56E12EEE76}" presName="thickLine" presStyleLbl="alignNode1" presStyleIdx="0" presStyleCnt="9"/>
      <dgm:spPr/>
    </dgm:pt>
    <dgm:pt modelId="{EA8CE6FA-9AC1-45AC-98AC-4EFDBA686F5A}" type="pres">
      <dgm:prSet presAssocID="{ABCA80B2-40D6-40CE-9C9A-1D56E12EEE76}" presName="horz1" presStyleCnt="0"/>
      <dgm:spPr/>
    </dgm:pt>
    <dgm:pt modelId="{3F2C64C3-678C-487D-B62A-2C7A3F90AC84}" type="pres">
      <dgm:prSet presAssocID="{ABCA80B2-40D6-40CE-9C9A-1D56E12EEE76}" presName="tx1" presStyleLbl="revTx" presStyleIdx="0" presStyleCnt="9"/>
      <dgm:spPr/>
    </dgm:pt>
    <dgm:pt modelId="{3A8BC750-FF7E-469C-83C5-954676D18426}" type="pres">
      <dgm:prSet presAssocID="{ABCA80B2-40D6-40CE-9C9A-1D56E12EEE76}" presName="vert1" presStyleCnt="0"/>
      <dgm:spPr/>
    </dgm:pt>
    <dgm:pt modelId="{90CC4E65-0B7D-4CFB-9B34-51CEC34CA539}" type="pres">
      <dgm:prSet presAssocID="{EC94E72D-1FED-4956-AE1A-117DB7765399}" presName="thickLine" presStyleLbl="alignNode1" presStyleIdx="1" presStyleCnt="9"/>
      <dgm:spPr/>
    </dgm:pt>
    <dgm:pt modelId="{C71CA546-9EEA-4CEF-BF72-4D2E39589654}" type="pres">
      <dgm:prSet presAssocID="{EC94E72D-1FED-4956-AE1A-117DB7765399}" presName="horz1" presStyleCnt="0"/>
      <dgm:spPr/>
    </dgm:pt>
    <dgm:pt modelId="{D27941AD-38BF-4C0E-92D4-A7510D780BBA}" type="pres">
      <dgm:prSet presAssocID="{EC94E72D-1FED-4956-AE1A-117DB7765399}" presName="tx1" presStyleLbl="revTx" presStyleIdx="1" presStyleCnt="9"/>
      <dgm:spPr/>
    </dgm:pt>
    <dgm:pt modelId="{E8578D17-AD92-408D-95FD-5ED2D581C885}" type="pres">
      <dgm:prSet presAssocID="{EC94E72D-1FED-4956-AE1A-117DB7765399}" presName="vert1" presStyleCnt="0"/>
      <dgm:spPr/>
    </dgm:pt>
    <dgm:pt modelId="{934B922F-6E36-42AD-B9DE-7669E8A4C5A8}" type="pres">
      <dgm:prSet presAssocID="{76ECA8BC-B46E-43D7-B270-8F6874552775}" presName="thickLine" presStyleLbl="alignNode1" presStyleIdx="2" presStyleCnt="9"/>
      <dgm:spPr/>
    </dgm:pt>
    <dgm:pt modelId="{C3F6399F-D0D6-4A0D-B3A2-22AB2C363673}" type="pres">
      <dgm:prSet presAssocID="{76ECA8BC-B46E-43D7-B270-8F6874552775}" presName="horz1" presStyleCnt="0"/>
      <dgm:spPr/>
    </dgm:pt>
    <dgm:pt modelId="{2DB45AD9-CBA1-475E-AF43-5124D6C808DA}" type="pres">
      <dgm:prSet presAssocID="{76ECA8BC-B46E-43D7-B270-8F6874552775}" presName="tx1" presStyleLbl="revTx" presStyleIdx="2" presStyleCnt="9"/>
      <dgm:spPr/>
    </dgm:pt>
    <dgm:pt modelId="{C5240974-259A-4BAC-A3C7-5BCFF9B9CE4F}" type="pres">
      <dgm:prSet presAssocID="{76ECA8BC-B46E-43D7-B270-8F6874552775}" presName="vert1" presStyleCnt="0"/>
      <dgm:spPr/>
    </dgm:pt>
    <dgm:pt modelId="{55EF5214-30BF-4441-803E-64E572756D7A}" type="pres">
      <dgm:prSet presAssocID="{E7BB8643-60A3-46CF-AA75-0CFF745D7346}" presName="thickLine" presStyleLbl="alignNode1" presStyleIdx="3" presStyleCnt="9"/>
      <dgm:spPr/>
    </dgm:pt>
    <dgm:pt modelId="{E5989464-CF0B-4571-BF61-7367E5D935F6}" type="pres">
      <dgm:prSet presAssocID="{E7BB8643-60A3-46CF-AA75-0CFF745D7346}" presName="horz1" presStyleCnt="0"/>
      <dgm:spPr/>
    </dgm:pt>
    <dgm:pt modelId="{CC9A8FE0-6575-4A21-BD26-4F64BC72A8BE}" type="pres">
      <dgm:prSet presAssocID="{E7BB8643-60A3-46CF-AA75-0CFF745D7346}" presName="tx1" presStyleLbl="revTx" presStyleIdx="3" presStyleCnt="9"/>
      <dgm:spPr/>
    </dgm:pt>
    <dgm:pt modelId="{F8B80D0D-4E0D-4D98-88ED-4860C951C982}" type="pres">
      <dgm:prSet presAssocID="{E7BB8643-60A3-46CF-AA75-0CFF745D7346}" presName="vert1" presStyleCnt="0"/>
      <dgm:spPr/>
    </dgm:pt>
    <dgm:pt modelId="{A0397222-4E31-401A-9E0C-AB841FE01FBA}" type="pres">
      <dgm:prSet presAssocID="{ECE36D96-FFE6-40F1-B6C1-18C7FF1B48C8}" presName="thickLine" presStyleLbl="alignNode1" presStyleIdx="4" presStyleCnt="9"/>
      <dgm:spPr/>
    </dgm:pt>
    <dgm:pt modelId="{BC861F17-044B-4FAD-8CBF-B345138F6728}" type="pres">
      <dgm:prSet presAssocID="{ECE36D96-FFE6-40F1-B6C1-18C7FF1B48C8}" presName="horz1" presStyleCnt="0"/>
      <dgm:spPr/>
    </dgm:pt>
    <dgm:pt modelId="{5C9CF9BC-A4F9-4127-8484-393DAECF2252}" type="pres">
      <dgm:prSet presAssocID="{ECE36D96-FFE6-40F1-B6C1-18C7FF1B48C8}" presName="tx1" presStyleLbl="revTx" presStyleIdx="4" presStyleCnt="9"/>
      <dgm:spPr/>
    </dgm:pt>
    <dgm:pt modelId="{8746D1E6-3613-49A1-B08A-D38369876FE8}" type="pres">
      <dgm:prSet presAssocID="{ECE36D96-FFE6-40F1-B6C1-18C7FF1B48C8}" presName="vert1" presStyleCnt="0"/>
      <dgm:spPr/>
    </dgm:pt>
    <dgm:pt modelId="{60948073-28C5-4569-A1C5-D675920DDB60}" type="pres">
      <dgm:prSet presAssocID="{C85F556C-1BAF-4EA4-B119-90A06CEE509A}" presName="thickLine" presStyleLbl="alignNode1" presStyleIdx="5" presStyleCnt="9"/>
      <dgm:spPr/>
    </dgm:pt>
    <dgm:pt modelId="{2F6CB2C0-032B-4C67-A36D-FFD9051BB0FD}" type="pres">
      <dgm:prSet presAssocID="{C85F556C-1BAF-4EA4-B119-90A06CEE509A}" presName="horz1" presStyleCnt="0"/>
      <dgm:spPr/>
    </dgm:pt>
    <dgm:pt modelId="{34D3FC0A-0C7D-4AB8-8DCE-8C361A1D1B18}" type="pres">
      <dgm:prSet presAssocID="{C85F556C-1BAF-4EA4-B119-90A06CEE509A}" presName="tx1" presStyleLbl="revTx" presStyleIdx="5" presStyleCnt="9"/>
      <dgm:spPr/>
    </dgm:pt>
    <dgm:pt modelId="{D765BE95-4E3A-4E34-9976-0B080A3F9648}" type="pres">
      <dgm:prSet presAssocID="{C85F556C-1BAF-4EA4-B119-90A06CEE509A}" presName="vert1" presStyleCnt="0"/>
      <dgm:spPr/>
    </dgm:pt>
    <dgm:pt modelId="{76168500-4117-494F-AA32-4BCD4712BFE3}" type="pres">
      <dgm:prSet presAssocID="{C412BEF7-28DF-441F-A0DB-9F402C07097E}" presName="thickLine" presStyleLbl="alignNode1" presStyleIdx="6" presStyleCnt="9"/>
      <dgm:spPr/>
    </dgm:pt>
    <dgm:pt modelId="{02695C9E-E885-40F6-9837-DC338F380DE1}" type="pres">
      <dgm:prSet presAssocID="{C412BEF7-28DF-441F-A0DB-9F402C07097E}" presName="horz1" presStyleCnt="0"/>
      <dgm:spPr/>
    </dgm:pt>
    <dgm:pt modelId="{B94F5690-8F1C-42DF-B4B2-26DF97EF70F8}" type="pres">
      <dgm:prSet presAssocID="{C412BEF7-28DF-441F-A0DB-9F402C07097E}" presName="tx1" presStyleLbl="revTx" presStyleIdx="6" presStyleCnt="9"/>
      <dgm:spPr/>
    </dgm:pt>
    <dgm:pt modelId="{B0305AFC-947D-436E-A05F-BAF8A9F226F2}" type="pres">
      <dgm:prSet presAssocID="{C412BEF7-28DF-441F-A0DB-9F402C07097E}" presName="vert1" presStyleCnt="0"/>
      <dgm:spPr/>
    </dgm:pt>
    <dgm:pt modelId="{0EAE401E-F66E-4060-804C-B6CEDA1C0990}" type="pres">
      <dgm:prSet presAssocID="{D503231D-92A8-4B61-9479-DAC816A77519}" presName="thickLine" presStyleLbl="alignNode1" presStyleIdx="7" presStyleCnt="9"/>
      <dgm:spPr/>
    </dgm:pt>
    <dgm:pt modelId="{A1AFB584-8E28-4695-B9B6-4DDFABBC4A35}" type="pres">
      <dgm:prSet presAssocID="{D503231D-92A8-4B61-9479-DAC816A77519}" presName="horz1" presStyleCnt="0"/>
      <dgm:spPr/>
    </dgm:pt>
    <dgm:pt modelId="{5835822B-2270-49F0-97B5-B50CAFFEC97C}" type="pres">
      <dgm:prSet presAssocID="{D503231D-92A8-4B61-9479-DAC816A77519}" presName="tx1" presStyleLbl="revTx" presStyleIdx="7" presStyleCnt="9"/>
      <dgm:spPr/>
    </dgm:pt>
    <dgm:pt modelId="{F2636E75-A976-44FA-8A2F-2B441C9953DB}" type="pres">
      <dgm:prSet presAssocID="{D503231D-92A8-4B61-9479-DAC816A77519}" presName="vert1" presStyleCnt="0"/>
      <dgm:spPr/>
    </dgm:pt>
    <dgm:pt modelId="{A305EF0A-CBBF-44F8-B14B-B0E0C908B685}" type="pres">
      <dgm:prSet presAssocID="{D5C106FF-6997-463C-8843-E42EEBA53D46}" presName="thickLine" presStyleLbl="alignNode1" presStyleIdx="8" presStyleCnt="9"/>
      <dgm:spPr/>
    </dgm:pt>
    <dgm:pt modelId="{657873ED-4290-493D-8369-04AB6D4DAA92}" type="pres">
      <dgm:prSet presAssocID="{D5C106FF-6997-463C-8843-E42EEBA53D46}" presName="horz1" presStyleCnt="0"/>
      <dgm:spPr/>
    </dgm:pt>
    <dgm:pt modelId="{0364F06E-C5C5-49BA-B204-8A7D5E0A3D0F}" type="pres">
      <dgm:prSet presAssocID="{D5C106FF-6997-463C-8843-E42EEBA53D46}" presName="tx1" presStyleLbl="revTx" presStyleIdx="8" presStyleCnt="9"/>
      <dgm:spPr/>
    </dgm:pt>
    <dgm:pt modelId="{D1E2BE3A-98CF-4A65-A7DF-F0CC715A958E}" type="pres">
      <dgm:prSet presAssocID="{D5C106FF-6997-463C-8843-E42EEBA53D46}" presName="vert1" presStyleCnt="0"/>
      <dgm:spPr/>
    </dgm:pt>
  </dgm:ptLst>
  <dgm:cxnLst>
    <dgm:cxn modelId="{24097F06-3BB2-4D30-B95F-168487E727A5}" type="presOf" srcId="{C85F556C-1BAF-4EA4-B119-90A06CEE509A}" destId="{34D3FC0A-0C7D-4AB8-8DCE-8C361A1D1B18}" srcOrd="0" destOrd="0" presId="urn:microsoft.com/office/officeart/2008/layout/LinedList"/>
    <dgm:cxn modelId="{748A4314-886D-46C9-841E-B14494A20B6B}" type="presOf" srcId="{C412BEF7-28DF-441F-A0DB-9F402C07097E}" destId="{B94F5690-8F1C-42DF-B4B2-26DF97EF70F8}" srcOrd="0" destOrd="0" presId="urn:microsoft.com/office/officeart/2008/layout/LinedList"/>
    <dgm:cxn modelId="{4CB79F15-4E9F-4F94-87A9-743C82400657}" type="presOf" srcId="{76ECA8BC-B46E-43D7-B270-8F6874552775}" destId="{2DB45AD9-CBA1-475E-AF43-5124D6C808DA}" srcOrd="0" destOrd="0" presId="urn:microsoft.com/office/officeart/2008/layout/LinedList"/>
    <dgm:cxn modelId="{F0982636-A625-48A9-AB23-B61DFEB6AAC4}" type="presOf" srcId="{DF14C19E-A0B5-4216-9AB6-A43C8AB0092A}" destId="{2F521091-16B1-4D5E-9BEF-772F7132DB7D}" srcOrd="0" destOrd="0" presId="urn:microsoft.com/office/officeart/2008/layout/LinedList"/>
    <dgm:cxn modelId="{F655B36E-20FB-4A34-A879-AA8122F7EC90}" srcId="{DF14C19E-A0B5-4216-9AB6-A43C8AB0092A}" destId="{C412BEF7-28DF-441F-A0DB-9F402C07097E}" srcOrd="6" destOrd="0" parTransId="{F28647E9-4F97-4907-9459-016CE25815F5}" sibTransId="{4AAF2BE5-14FB-4AEC-8E40-5002782D2B6F}"/>
    <dgm:cxn modelId="{BCC2D592-8E41-474A-9309-44299E04B007}" type="presOf" srcId="{D503231D-92A8-4B61-9479-DAC816A77519}" destId="{5835822B-2270-49F0-97B5-B50CAFFEC97C}" srcOrd="0" destOrd="0" presId="urn:microsoft.com/office/officeart/2008/layout/LinedList"/>
    <dgm:cxn modelId="{2C455794-0832-40D9-8D36-EF020F547916}" type="presOf" srcId="{D5C106FF-6997-463C-8843-E42EEBA53D46}" destId="{0364F06E-C5C5-49BA-B204-8A7D5E0A3D0F}" srcOrd="0" destOrd="0" presId="urn:microsoft.com/office/officeart/2008/layout/LinedList"/>
    <dgm:cxn modelId="{BFC6419B-5A2B-4A7B-8D71-423F85789A76}" srcId="{DF14C19E-A0B5-4216-9AB6-A43C8AB0092A}" destId="{ECE36D96-FFE6-40F1-B6C1-18C7FF1B48C8}" srcOrd="4" destOrd="0" parTransId="{E64BA1E0-3B66-479F-B649-B938622F68DF}" sibTransId="{73A945EE-CD58-4D8A-BF23-FEF835200D9D}"/>
    <dgm:cxn modelId="{4C2408A8-E709-46ED-A02E-1520C181B7D6}" srcId="{DF14C19E-A0B5-4216-9AB6-A43C8AB0092A}" destId="{EC94E72D-1FED-4956-AE1A-117DB7765399}" srcOrd="1" destOrd="0" parTransId="{F436D8BA-2491-4970-8FDB-3FDF345220CA}" sibTransId="{C929F4E3-BA8D-45D5-900A-33CD0AAE217E}"/>
    <dgm:cxn modelId="{B337FEB9-B6E1-4BEC-91BA-359A6C92B45F}" srcId="{DF14C19E-A0B5-4216-9AB6-A43C8AB0092A}" destId="{C85F556C-1BAF-4EA4-B119-90A06CEE509A}" srcOrd="5" destOrd="0" parTransId="{AD48E033-2165-4727-9814-517D86FD553F}" sibTransId="{C9145672-5BE7-44AB-83DE-DE23467043CA}"/>
    <dgm:cxn modelId="{617808C5-4DC6-414A-9381-61D454D8FFB9}" type="presOf" srcId="{ABCA80B2-40D6-40CE-9C9A-1D56E12EEE76}" destId="{3F2C64C3-678C-487D-B62A-2C7A3F90AC84}" srcOrd="0" destOrd="0" presId="urn:microsoft.com/office/officeart/2008/layout/LinedList"/>
    <dgm:cxn modelId="{6BA7D1CB-7B2F-4DEC-8743-BBDDC1B6FB6F}" srcId="{DF14C19E-A0B5-4216-9AB6-A43C8AB0092A}" destId="{D503231D-92A8-4B61-9479-DAC816A77519}" srcOrd="7" destOrd="0" parTransId="{626360B1-0778-4CAB-925E-FECBB3CCD57D}" sibTransId="{895C2EC1-2EA7-43B0-BD05-A8E25FF0C319}"/>
    <dgm:cxn modelId="{195898D0-60ED-4DB2-A6B5-20BCDE0C57EC}" srcId="{DF14C19E-A0B5-4216-9AB6-A43C8AB0092A}" destId="{D5C106FF-6997-463C-8843-E42EEBA53D46}" srcOrd="8" destOrd="0" parTransId="{E447B037-1C5C-4B26-BA13-41BFF8C22932}" sibTransId="{56322CFA-768B-44DD-B477-06AD2F4F9A40}"/>
    <dgm:cxn modelId="{CB111CD1-0091-4D95-BCD9-E62F9148F61F}" srcId="{DF14C19E-A0B5-4216-9AB6-A43C8AB0092A}" destId="{76ECA8BC-B46E-43D7-B270-8F6874552775}" srcOrd="2" destOrd="0" parTransId="{53622012-AB14-40A9-90B6-A5DB79093ADB}" sibTransId="{4824A1A5-F222-47C3-8594-78ACAC878AA2}"/>
    <dgm:cxn modelId="{45BBEEE6-37CC-44DF-8587-6557C1A6BAFB}" type="presOf" srcId="{E7BB8643-60A3-46CF-AA75-0CFF745D7346}" destId="{CC9A8FE0-6575-4A21-BD26-4F64BC72A8BE}" srcOrd="0" destOrd="0" presId="urn:microsoft.com/office/officeart/2008/layout/LinedList"/>
    <dgm:cxn modelId="{B95286ED-EE9B-4B18-BDCC-50153FDF1590}" srcId="{DF14C19E-A0B5-4216-9AB6-A43C8AB0092A}" destId="{ABCA80B2-40D6-40CE-9C9A-1D56E12EEE76}" srcOrd="0" destOrd="0" parTransId="{74077884-6FBC-41D8-9FEB-B1BC9431A990}" sibTransId="{FC022BDC-B1A9-473A-8CFA-5B6A4A4EC43B}"/>
    <dgm:cxn modelId="{C64B1AF3-4BA2-4F86-A714-48180AA75F45}" type="presOf" srcId="{ECE36D96-FFE6-40F1-B6C1-18C7FF1B48C8}" destId="{5C9CF9BC-A4F9-4127-8484-393DAECF2252}" srcOrd="0" destOrd="0" presId="urn:microsoft.com/office/officeart/2008/layout/LinedList"/>
    <dgm:cxn modelId="{A8C5EFFC-38B9-4431-A8EB-76D080A3BD8B}" type="presOf" srcId="{EC94E72D-1FED-4956-AE1A-117DB7765399}" destId="{D27941AD-38BF-4C0E-92D4-A7510D780BBA}" srcOrd="0" destOrd="0" presId="urn:microsoft.com/office/officeart/2008/layout/LinedList"/>
    <dgm:cxn modelId="{287822FD-9B2B-4705-8D47-139081C8C683}" srcId="{DF14C19E-A0B5-4216-9AB6-A43C8AB0092A}" destId="{E7BB8643-60A3-46CF-AA75-0CFF745D7346}" srcOrd="3" destOrd="0" parTransId="{3E3C7AD6-ABEE-4C95-BF10-A0A4D0E11420}" sibTransId="{9CA648CF-AB1F-4510-98C8-F116F6E16FBD}"/>
    <dgm:cxn modelId="{F27B86EB-4D1C-4916-84CA-10B90ECA2244}" type="presParOf" srcId="{2F521091-16B1-4D5E-9BEF-772F7132DB7D}" destId="{A6869E47-FAD7-44C4-B756-DCBF12541D7F}" srcOrd="0" destOrd="0" presId="urn:microsoft.com/office/officeart/2008/layout/LinedList"/>
    <dgm:cxn modelId="{E20B7930-36B2-4CBF-83B5-9ACDAE52988D}" type="presParOf" srcId="{2F521091-16B1-4D5E-9BEF-772F7132DB7D}" destId="{EA8CE6FA-9AC1-45AC-98AC-4EFDBA686F5A}" srcOrd="1" destOrd="0" presId="urn:microsoft.com/office/officeart/2008/layout/LinedList"/>
    <dgm:cxn modelId="{C320F1F5-7CDF-47C6-8F09-61551014A5D5}" type="presParOf" srcId="{EA8CE6FA-9AC1-45AC-98AC-4EFDBA686F5A}" destId="{3F2C64C3-678C-487D-B62A-2C7A3F90AC84}" srcOrd="0" destOrd="0" presId="urn:microsoft.com/office/officeart/2008/layout/LinedList"/>
    <dgm:cxn modelId="{E4F857E3-AA33-4606-920A-F7C5A30785FF}" type="presParOf" srcId="{EA8CE6FA-9AC1-45AC-98AC-4EFDBA686F5A}" destId="{3A8BC750-FF7E-469C-83C5-954676D18426}" srcOrd="1" destOrd="0" presId="urn:microsoft.com/office/officeart/2008/layout/LinedList"/>
    <dgm:cxn modelId="{ADCAA00C-F799-4BE8-B680-49261E41A680}" type="presParOf" srcId="{2F521091-16B1-4D5E-9BEF-772F7132DB7D}" destId="{90CC4E65-0B7D-4CFB-9B34-51CEC34CA539}" srcOrd="2" destOrd="0" presId="urn:microsoft.com/office/officeart/2008/layout/LinedList"/>
    <dgm:cxn modelId="{4AEB17ED-5A6E-40AA-8254-3829E7EAA055}" type="presParOf" srcId="{2F521091-16B1-4D5E-9BEF-772F7132DB7D}" destId="{C71CA546-9EEA-4CEF-BF72-4D2E39589654}" srcOrd="3" destOrd="0" presId="urn:microsoft.com/office/officeart/2008/layout/LinedList"/>
    <dgm:cxn modelId="{895162DD-D2A6-4D2E-8339-BA7A671B0CE9}" type="presParOf" srcId="{C71CA546-9EEA-4CEF-BF72-4D2E39589654}" destId="{D27941AD-38BF-4C0E-92D4-A7510D780BBA}" srcOrd="0" destOrd="0" presId="urn:microsoft.com/office/officeart/2008/layout/LinedList"/>
    <dgm:cxn modelId="{5B095911-9442-4763-A4D8-65462601DD7A}" type="presParOf" srcId="{C71CA546-9EEA-4CEF-BF72-4D2E39589654}" destId="{E8578D17-AD92-408D-95FD-5ED2D581C885}" srcOrd="1" destOrd="0" presId="urn:microsoft.com/office/officeart/2008/layout/LinedList"/>
    <dgm:cxn modelId="{A81A10B2-26C5-41C6-A0F6-EC850AA02D7F}" type="presParOf" srcId="{2F521091-16B1-4D5E-9BEF-772F7132DB7D}" destId="{934B922F-6E36-42AD-B9DE-7669E8A4C5A8}" srcOrd="4" destOrd="0" presId="urn:microsoft.com/office/officeart/2008/layout/LinedList"/>
    <dgm:cxn modelId="{76CFDF0D-80EF-4F91-9666-06865436602E}" type="presParOf" srcId="{2F521091-16B1-4D5E-9BEF-772F7132DB7D}" destId="{C3F6399F-D0D6-4A0D-B3A2-22AB2C363673}" srcOrd="5" destOrd="0" presId="urn:microsoft.com/office/officeart/2008/layout/LinedList"/>
    <dgm:cxn modelId="{69451C8F-7A51-49CA-B4FA-05FDF9353CC9}" type="presParOf" srcId="{C3F6399F-D0D6-4A0D-B3A2-22AB2C363673}" destId="{2DB45AD9-CBA1-475E-AF43-5124D6C808DA}" srcOrd="0" destOrd="0" presId="urn:microsoft.com/office/officeart/2008/layout/LinedList"/>
    <dgm:cxn modelId="{1A228C6C-07BA-4570-99D3-6025402EB6DF}" type="presParOf" srcId="{C3F6399F-D0D6-4A0D-B3A2-22AB2C363673}" destId="{C5240974-259A-4BAC-A3C7-5BCFF9B9CE4F}" srcOrd="1" destOrd="0" presId="urn:microsoft.com/office/officeart/2008/layout/LinedList"/>
    <dgm:cxn modelId="{C58B40BC-38FE-4A57-848E-5B6D026F31D3}" type="presParOf" srcId="{2F521091-16B1-4D5E-9BEF-772F7132DB7D}" destId="{55EF5214-30BF-4441-803E-64E572756D7A}" srcOrd="6" destOrd="0" presId="urn:microsoft.com/office/officeart/2008/layout/LinedList"/>
    <dgm:cxn modelId="{E89430CB-24C3-4873-904A-68E229EEF509}" type="presParOf" srcId="{2F521091-16B1-4D5E-9BEF-772F7132DB7D}" destId="{E5989464-CF0B-4571-BF61-7367E5D935F6}" srcOrd="7" destOrd="0" presId="urn:microsoft.com/office/officeart/2008/layout/LinedList"/>
    <dgm:cxn modelId="{1D3270DC-3C64-4DBF-8CC8-3DD5D4F4ED37}" type="presParOf" srcId="{E5989464-CF0B-4571-BF61-7367E5D935F6}" destId="{CC9A8FE0-6575-4A21-BD26-4F64BC72A8BE}" srcOrd="0" destOrd="0" presId="urn:microsoft.com/office/officeart/2008/layout/LinedList"/>
    <dgm:cxn modelId="{14C90C2E-030C-4AE5-8B1A-ED88C4881621}" type="presParOf" srcId="{E5989464-CF0B-4571-BF61-7367E5D935F6}" destId="{F8B80D0D-4E0D-4D98-88ED-4860C951C982}" srcOrd="1" destOrd="0" presId="urn:microsoft.com/office/officeart/2008/layout/LinedList"/>
    <dgm:cxn modelId="{0A83DAE1-A515-48A3-A5FC-18998991DE2D}" type="presParOf" srcId="{2F521091-16B1-4D5E-9BEF-772F7132DB7D}" destId="{A0397222-4E31-401A-9E0C-AB841FE01FBA}" srcOrd="8" destOrd="0" presId="urn:microsoft.com/office/officeart/2008/layout/LinedList"/>
    <dgm:cxn modelId="{9017BE5C-E1EC-4B42-87F8-54BF82057EEB}" type="presParOf" srcId="{2F521091-16B1-4D5E-9BEF-772F7132DB7D}" destId="{BC861F17-044B-4FAD-8CBF-B345138F6728}" srcOrd="9" destOrd="0" presId="urn:microsoft.com/office/officeart/2008/layout/LinedList"/>
    <dgm:cxn modelId="{FCC78046-1409-4D4B-A92E-6E04C9F23E83}" type="presParOf" srcId="{BC861F17-044B-4FAD-8CBF-B345138F6728}" destId="{5C9CF9BC-A4F9-4127-8484-393DAECF2252}" srcOrd="0" destOrd="0" presId="urn:microsoft.com/office/officeart/2008/layout/LinedList"/>
    <dgm:cxn modelId="{0872D475-BFEB-462F-B726-9AA31665F32F}" type="presParOf" srcId="{BC861F17-044B-4FAD-8CBF-B345138F6728}" destId="{8746D1E6-3613-49A1-B08A-D38369876FE8}" srcOrd="1" destOrd="0" presId="urn:microsoft.com/office/officeart/2008/layout/LinedList"/>
    <dgm:cxn modelId="{9563420B-CE37-482B-BB6F-749D518406E3}" type="presParOf" srcId="{2F521091-16B1-4D5E-9BEF-772F7132DB7D}" destId="{60948073-28C5-4569-A1C5-D675920DDB60}" srcOrd="10" destOrd="0" presId="urn:microsoft.com/office/officeart/2008/layout/LinedList"/>
    <dgm:cxn modelId="{39B51B8F-C902-4D42-932A-E5FD00478EFE}" type="presParOf" srcId="{2F521091-16B1-4D5E-9BEF-772F7132DB7D}" destId="{2F6CB2C0-032B-4C67-A36D-FFD9051BB0FD}" srcOrd="11" destOrd="0" presId="urn:microsoft.com/office/officeart/2008/layout/LinedList"/>
    <dgm:cxn modelId="{B6B7421F-C184-4C6D-8544-EFF451C245DC}" type="presParOf" srcId="{2F6CB2C0-032B-4C67-A36D-FFD9051BB0FD}" destId="{34D3FC0A-0C7D-4AB8-8DCE-8C361A1D1B18}" srcOrd="0" destOrd="0" presId="urn:microsoft.com/office/officeart/2008/layout/LinedList"/>
    <dgm:cxn modelId="{B56056C9-5FAE-4265-B6C6-F4D4DB2DEE03}" type="presParOf" srcId="{2F6CB2C0-032B-4C67-A36D-FFD9051BB0FD}" destId="{D765BE95-4E3A-4E34-9976-0B080A3F9648}" srcOrd="1" destOrd="0" presId="urn:microsoft.com/office/officeart/2008/layout/LinedList"/>
    <dgm:cxn modelId="{9034589A-C33B-4296-8840-3C29A8992CF0}" type="presParOf" srcId="{2F521091-16B1-4D5E-9BEF-772F7132DB7D}" destId="{76168500-4117-494F-AA32-4BCD4712BFE3}" srcOrd="12" destOrd="0" presId="urn:microsoft.com/office/officeart/2008/layout/LinedList"/>
    <dgm:cxn modelId="{7FA53E2E-90C2-440D-9A48-08DCF0656809}" type="presParOf" srcId="{2F521091-16B1-4D5E-9BEF-772F7132DB7D}" destId="{02695C9E-E885-40F6-9837-DC338F380DE1}" srcOrd="13" destOrd="0" presId="urn:microsoft.com/office/officeart/2008/layout/LinedList"/>
    <dgm:cxn modelId="{1624A0B8-59E5-4E72-9C72-6D55E6FC007E}" type="presParOf" srcId="{02695C9E-E885-40F6-9837-DC338F380DE1}" destId="{B94F5690-8F1C-42DF-B4B2-26DF97EF70F8}" srcOrd="0" destOrd="0" presId="urn:microsoft.com/office/officeart/2008/layout/LinedList"/>
    <dgm:cxn modelId="{D170E020-E285-4637-BE57-6FD471A5AE5B}" type="presParOf" srcId="{02695C9E-E885-40F6-9837-DC338F380DE1}" destId="{B0305AFC-947D-436E-A05F-BAF8A9F226F2}" srcOrd="1" destOrd="0" presId="urn:microsoft.com/office/officeart/2008/layout/LinedList"/>
    <dgm:cxn modelId="{AE3B6FAD-EFE4-44FD-AD21-853675F1D7D3}" type="presParOf" srcId="{2F521091-16B1-4D5E-9BEF-772F7132DB7D}" destId="{0EAE401E-F66E-4060-804C-B6CEDA1C0990}" srcOrd="14" destOrd="0" presId="urn:microsoft.com/office/officeart/2008/layout/LinedList"/>
    <dgm:cxn modelId="{33B889B2-F44B-495E-A6FA-4B746A4D4272}" type="presParOf" srcId="{2F521091-16B1-4D5E-9BEF-772F7132DB7D}" destId="{A1AFB584-8E28-4695-B9B6-4DDFABBC4A35}" srcOrd="15" destOrd="0" presId="urn:microsoft.com/office/officeart/2008/layout/LinedList"/>
    <dgm:cxn modelId="{7E8096E8-A42B-4C83-81A7-7C4B35321C43}" type="presParOf" srcId="{A1AFB584-8E28-4695-B9B6-4DDFABBC4A35}" destId="{5835822B-2270-49F0-97B5-B50CAFFEC97C}" srcOrd="0" destOrd="0" presId="urn:microsoft.com/office/officeart/2008/layout/LinedList"/>
    <dgm:cxn modelId="{2EF4F727-B946-4F1C-81EC-9BA1A0D63E7C}" type="presParOf" srcId="{A1AFB584-8E28-4695-B9B6-4DDFABBC4A35}" destId="{F2636E75-A976-44FA-8A2F-2B441C9953DB}" srcOrd="1" destOrd="0" presId="urn:microsoft.com/office/officeart/2008/layout/LinedList"/>
    <dgm:cxn modelId="{F0B6BDB8-12DB-4F09-834C-D7CF995211BF}" type="presParOf" srcId="{2F521091-16B1-4D5E-9BEF-772F7132DB7D}" destId="{A305EF0A-CBBF-44F8-B14B-B0E0C908B685}" srcOrd="16" destOrd="0" presId="urn:microsoft.com/office/officeart/2008/layout/LinedList"/>
    <dgm:cxn modelId="{B95A27A9-5260-48F5-AF5D-99F7BDE46805}" type="presParOf" srcId="{2F521091-16B1-4D5E-9BEF-772F7132DB7D}" destId="{657873ED-4290-493D-8369-04AB6D4DAA92}" srcOrd="17" destOrd="0" presId="urn:microsoft.com/office/officeart/2008/layout/LinedList"/>
    <dgm:cxn modelId="{3EE07DE4-C150-4293-AF03-4326BECB0BDD}" type="presParOf" srcId="{657873ED-4290-493D-8369-04AB6D4DAA92}" destId="{0364F06E-C5C5-49BA-B204-8A7D5E0A3D0F}" srcOrd="0" destOrd="0" presId="urn:microsoft.com/office/officeart/2008/layout/LinedList"/>
    <dgm:cxn modelId="{6F507F0D-BA49-42A9-AB76-FF3D8D7B35F9}" type="presParOf" srcId="{657873ED-4290-493D-8369-04AB6D4DAA92}" destId="{D1E2BE3A-98CF-4A65-A7DF-F0CC715A958E}"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869E47-FAD7-44C4-B756-DCBF12541D7F}">
      <dsp:nvSpPr>
        <dsp:cNvPr id="0" name=""/>
        <dsp:cNvSpPr/>
      </dsp:nvSpPr>
      <dsp:spPr>
        <a:xfrm>
          <a:off x="0" y="531"/>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2C64C3-678C-487D-B62A-2C7A3F90AC84}">
      <dsp:nvSpPr>
        <dsp:cNvPr id="0" name=""/>
        <dsp:cNvSpPr/>
      </dsp:nvSpPr>
      <dsp:spPr>
        <a:xfrm>
          <a:off x="0" y="531"/>
          <a:ext cx="10515600" cy="483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it-IT" sz="1900" b="1" i="1" kern="1200"/>
            <a:t>Le gang e la scuola</a:t>
          </a:r>
          <a:endParaRPr lang="en-US" sz="1900" kern="1200"/>
        </a:p>
      </dsp:txBody>
      <dsp:txXfrm>
        <a:off x="0" y="531"/>
        <a:ext cx="10515600" cy="483363"/>
      </dsp:txXfrm>
    </dsp:sp>
    <dsp:sp modelId="{90CC4E65-0B7D-4CFB-9B34-51CEC34CA539}">
      <dsp:nvSpPr>
        <dsp:cNvPr id="0" name=""/>
        <dsp:cNvSpPr/>
      </dsp:nvSpPr>
      <dsp:spPr>
        <a:xfrm>
          <a:off x="0" y="483895"/>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7941AD-38BF-4C0E-92D4-A7510D780BBA}">
      <dsp:nvSpPr>
        <dsp:cNvPr id="0" name=""/>
        <dsp:cNvSpPr/>
      </dsp:nvSpPr>
      <dsp:spPr>
        <a:xfrm>
          <a:off x="0" y="483895"/>
          <a:ext cx="10515600" cy="483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it-IT" sz="1900" b="1" i="1" kern="1200"/>
            <a:t>Pericolo </a:t>
          </a:r>
          <a:r>
            <a:rPr lang="it-IT" sz="1900" kern="1200"/>
            <a:t>Sotto il frame del pericolo, compaiono temi in tutti e tre paesi dei quotidiani esaminati.</a:t>
          </a:r>
          <a:endParaRPr lang="en-US" sz="1900" kern="1200"/>
        </a:p>
      </dsp:txBody>
      <dsp:txXfrm>
        <a:off x="0" y="483895"/>
        <a:ext cx="10515600" cy="483363"/>
      </dsp:txXfrm>
    </dsp:sp>
    <dsp:sp modelId="{934B922F-6E36-42AD-B9DE-7669E8A4C5A8}">
      <dsp:nvSpPr>
        <dsp:cNvPr id="0" name=""/>
        <dsp:cNvSpPr/>
      </dsp:nvSpPr>
      <dsp:spPr>
        <a:xfrm>
          <a:off x="0" y="967259"/>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B45AD9-CBA1-475E-AF43-5124D6C808DA}">
      <dsp:nvSpPr>
        <dsp:cNvPr id="0" name=""/>
        <dsp:cNvSpPr/>
      </dsp:nvSpPr>
      <dsp:spPr>
        <a:xfrm>
          <a:off x="0" y="967259"/>
          <a:ext cx="10515600" cy="483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it-IT" sz="1900" b="1" i="1" kern="1200"/>
            <a:t>Cannabis pericolosa per gli altri</a:t>
          </a:r>
          <a:endParaRPr lang="en-US" sz="1900" kern="1200"/>
        </a:p>
      </dsp:txBody>
      <dsp:txXfrm>
        <a:off x="0" y="967259"/>
        <a:ext cx="10515600" cy="483363"/>
      </dsp:txXfrm>
    </dsp:sp>
    <dsp:sp modelId="{55EF5214-30BF-4441-803E-64E572756D7A}">
      <dsp:nvSpPr>
        <dsp:cNvPr id="0" name=""/>
        <dsp:cNvSpPr/>
      </dsp:nvSpPr>
      <dsp:spPr>
        <a:xfrm>
          <a:off x="0" y="1450623"/>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9A8FE0-6575-4A21-BD26-4F64BC72A8BE}">
      <dsp:nvSpPr>
        <dsp:cNvPr id="0" name=""/>
        <dsp:cNvSpPr/>
      </dsp:nvSpPr>
      <dsp:spPr>
        <a:xfrm>
          <a:off x="0" y="1450623"/>
          <a:ext cx="10515600" cy="483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it-IT" sz="1900" b="1" i="1" kern="1200"/>
            <a:t>Cannabis pericolosa per la propria salute</a:t>
          </a:r>
          <a:endParaRPr lang="en-US" sz="1900" kern="1200"/>
        </a:p>
      </dsp:txBody>
      <dsp:txXfrm>
        <a:off x="0" y="1450623"/>
        <a:ext cx="10515600" cy="483363"/>
      </dsp:txXfrm>
    </dsp:sp>
    <dsp:sp modelId="{A0397222-4E31-401A-9E0C-AB841FE01FBA}">
      <dsp:nvSpPr>
        <dsp:cNvPr id="0" name=""/>
        <dsp:cNvSpPr/>
      </dsp:nvSpPr>
      <dsp:spPr>
        <a:xfrm>
          <a:off x="0" y="1933987"/>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9CF9BC-A4F9-4127-8484-393DAECF2252}">
      <dsp:nvSpPr>
        <dsp:cNvPr id="0" name=""/>
        <dsp:cNvSpPr/>
      </dsp:nvSpPr>
      <dsp:spPr>
        <a:xfrm>
          <a:off x="0" y="1933987"/>
          <a:ext cx="10515600" cy="483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it-IT" sz="1900" b="1" i="1" kern="1200"/>
            <a:t>Cultura Arte Libertà</a:t>
          </a:r>
          <a:endParaRPr lang="en-US" sz="1900" kern="1200"/>
        </a:p>
      </dsp:txBody>
      <dsp:txXfrm>
        <a:off x="0" y="1933987"/>
        <a:ext cx="10515600" cy="483363"/>
      </dsp:txXfrm>
    </dsp:sp>
    <dsp:sp modelId="{60948073-28C5-4569-A1C5-D675920DDB60}">
      <dsp:nvSpPr>
        <dsp:cNvPr id="0" name=""/>
        <dsp:cNvSpPr/>
      </dsp:nvSpPr>
      <dsp:spPr>
        <a:xfrm>
          <a:off x="0" y="2417350"/>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D3FC0A-0C7D-4AB8-8DCE-8C361A1D1B18}">
      <dsp:nvSpPr>
        <dsp:cNvPr id="0" name=""/>
        <dsp:cNvSpPr/>
      </dsp:nvSpPr>
      <dsp:spPr>
        <a:xfrm>
          <a:off x="0" y="2417350"/>
          <a:ext cx="10515600" cy="483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it-IT" sz="1900" b="1" i="1" kern="1200"/>
            <a:t>Salute Scienza</a:t>
          </a:r>
          <a:endParaRPr lang="en-US" sz="1900" kern="1200"/>
        </a:p>
      </dsp:txBody>
      <dsp:txXfrm>
        <a:off x="0" y="2417350"/>
        <a:ext cx="10515600" cy="483363"/>
      </dsp:txXfrm>
    </dsp:sp>
    <dsp:sp modelId="{76168500-4117-494F-AA32-4BCD4712BFE3}">
      <dsp:nvSpPr>
        <dsp:cNvPr id="0" name=""/>
        <dsp:cNvSpPr/>
      </dsp:nvSpPr>
      <dsp:spPr>
        <a:xfrm>
          <a:off x="0" y="2900714"/>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4F5690-8F1C-42DF-B4B2-26DF97EF70F8}">
      <dsp:nvSpPr>
        <dsp:cNvPr id="0" name=""/>
        <dsp:cNvSpPr/>
      </dsp:nvSpPr>
      <dsp:spPr>
        <a:xfrm>
          <a:off x="0" y="2900714"/>
          <a:ext cx="10515600" cy="483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it-IT" sz="1900" b="1" i="1" kern="1200"/>
            <a:t>Cannabis altra</a:t>
          </a:r>
          <a:endParaRPr lang="en-US" sz="1900" kern="1200"/>
        </a:p>
      </dsp:txBody>
      <dsp:txXfrm>
        <a:off x="0" y="2900714"/>
        <a:ext cx="10515600" cy="483363"/>
      </dsp:txXfrm>
    </dsp:sp>
    <dsp:sp modelId="{0EAE401E-F66E-4060-804C-B6CEDA1C0990}">
      <dsp:nvSpPr>
        <dsp:cNvPr id="0" name=""/>
        <dsp:cNvSpPr/>
      </dsp:nvSpPr>
      <dsp:spPr>
        <a:xfrm>
          <a:off x="0" y="3384078"/>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35822B-2270-49F0-97B5-B50CAFFEC97C}">
      <dsp:nvSpPr>
        <dsp:cNvPr id="0" name=""/>
        <dsp:cNvSpPr/>
      </dsp:nvSpPr>
      <dsp:spPr>
        <a:xfrm>
          <a:off x="0" y="3384078"/>
          <a:ext cx="10515600" cy="483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it-IT" sz="1900" b="1" i="1" kern="1200"/>
            <a:t>L’arena politica</a:t>
          </a:r>
          <a:endParaRPr lang="en-US" sz="1900" kern="1200"/>
        </a:p>
      </dsp:txBody>
      <dsp:txXfrm>
        <a:off x="0" y="3384078"/>
        <a:ext cx="10515600" cy="483363"/>
      </dsp:txXfrm>
    </dsp:sp>
    <dsp:sp modelId="{A305EF0A-CBBF-44F8-B14B-B0E0C908B685}">
      <dsp:nvSpPr>
        <dsp:cNvPr id="0" name=""/>
        <dsp:cNvSpPr/>
      </dsp:nvSpPr>
      <dsp:spPr>
        <a:xfrm>
          <a:off x="0" y="3867442"/>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64F06E-C5C5-49BA-B204-8A7D5E0A3D0F}">
      <dsp:nvSpPr>
        <dsp:cNvPr id="0" name=""/>
        <dsp:cNvSpPr/>
      </dsp:nvSpPr>
      <dsp:spPr>
        <a:xfrm>
          <a:off x="0" y="3867442"/>
          <a:ext cx="10515600" cy="483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it-IT" sz="1900" b="1" i="1" kern="1200"/>
            <a:t>Ideologia e notizia</a:t>
          </a:r>
          <a:endParaRPr lang="en-US" sz="1900" kern="1200"/>
        </a:p>
      </dsp:txBody>
      <dsp:txXfrm>
        <a:off x="0" y="3867442"/>
        <a:ext cx="10515600" cy="483363"/>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883470-7B87-4D98-8269-137DC5B5CC67}" type="datetimeFigureOut">
              <a:rPr lang="en-GB" smtClean="0"/>
              <a:t>07/04/2025</a:t>
            </a:fld>
            <a:endParaRPr lang="en-GB"/>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6D46DA-46D6-4591-A92F-2881B742A79C}" type="slidenum">
              <a:rPr lang="en-GB" smtClean="0"/>
              <a:t>‹N›</a:t>
            </a:fld>
            <a:endParaRPr lang="en-GB"/>
          </a:p>
        </p:txBody>
      </p:sp>
    </p:spTree>
    <p:extLst>
      <p:ext uri="{BB962C8B-B14F-4D97-AF65-F5344CB8AC3E}">
        <p14:creationId xmlns:p14="http://schemas.microsoft.com/office/powerpoint/2010/main" val="173300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811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73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835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937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3040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3142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3245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334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3449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3552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3654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913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3757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1B99CF-7593-6658-8E31-16878D594D9D}"/>
            </a:ext>
          </a:extLst>
        </p:cNvPr>
        <p:cNvGrpSpPr/>
        <p:nvPr/>
      </p:nvGrpSpPr>
      <p:grpSpPr>
        <a:xfrm>
          <a:off x="0" y="0"/>
          <a:ext cx="0" cy="0"/>
          <a:chOff x="0" y="0"/>
          <a:chExt cx="0" cy="0"/>
        </a:xfrm>
      </p:grpSpPr>
      <p:sp>
        <p:nvSpPr>
          <p:cNvPr id="239618" name="Rectangle 2">
            <a:extLst>
              <a:ext uri="{FF2B5EF4-FFF2-40B4-BE49-F238E27FC236}">
                <a16:creationId xmlns:a16="http://schemas.microsoft.com/office/drawing/2014/main" id="{605FF518-FAFF-076A-5632-BF439DEFBDA4}"/>
              </a:ext>
            </a:extLst>
          </p:cNvPr>
          <p:cNvSpPr>
            <a:spLocks noGrp="1" noRot="1" noChangeAspect="1" noChangeArrowheads="1" noTextEdit="1"/>
          </p:cNvSpPr>
          <p:nvPr>
            <p:ph type="sldImg"/>
          </p:nvPr>
        </p:nvSpPr>
        <p:spPr bwMode="auto">
          <a:noFill/>
          <a:ln>
            <a:solidFill>
              <a:srgbClr val="000000"/>
            </a:solidFill>
            <a:miter lim="800000"/>
            <a:headEnd/>
            <a:tailEnd/>
          </a:ln>
        </p:spPr>
      </p:sp>
      <p:sp>
        <p:nvSpPr>
          <p:cNvPr id="239619" name="Rectangle 3">
            <a:extLst>
              <a:ext uri="{FF2B5EF4-FFF2-40B4-BE49-F238E27FC236}">
                <a16:creationId xmlns:a16="http://schemas.microsoft.com/office/drawing/2014/main" id="{56CAF8B2-71A3-9894-03C7-E572C39C0D80}"/>
              </a:ext>
            </a:extLst>
          </p:cNvPr>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p>
        </p:txBody>
      </p:sp>
    </p:spTree>
    <p:extLst>
      <p:ext uri="{BB962C8B-B14F-4D97-AF65-F5344CB8AC3E}">
        <p14:creationId xmlns:p14="http://schemas.microsoft.com/office/powerpoint/2010/main" val="18905628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3961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0C32D1-0FA5-4000-FD5A-47EAC78D3077}"/>
            </a:ext>
          </a:extLst>
        </p:cNvPr>
        <p:cNvGrpSpPr/>
        <p:nvPr/>
      </p:nvGrpSpPr>
      <p:grpSpPr>
        <a:xfrm>
          <a:off x="0" y="0"/>
          <a:ext cx="0" cy="0"/>
          <a:chOff x="0" y="0"/>
          <a:chExt cx="0" cy="0"/>
        </a:xfrm>
      </p:grpSpPr>
      <p:sp>
        <p:nvSpPr>
          <p:cNvPr id="237570" name="Rectangle 2">
            <a:extLst>
              <a:ext uri="{FF2B5EF4-FFF2-40B4-BE49-F238E27FC236}">
                <a16:creationId xmlns:a16="http://schemas.microsoft.com/office/drawing/2014/main" id="{B6E6015D-C86A-295B-4C1B-511A2D1B13A4}"/>
              </a:ext>
            </a:extLst>
          </p:cNvPr>
          <p:cNvSpPr>
            <a:spLocks noGrp="1" noRot="1" noChangeAspect="1" noChangeArrowheads="1" noTextEdit="1"/>
          </p:cNvSpPr>
          <p:nvPr>
            <p:ph type="sldImg"/>
          </p:nvPr>
        </p:nvSpPr>
        <p:spPr bwMode="auto">
          <a:noFill/>
          <a:ln>
            <a:solidFill>
              <a:srgbClr val="000000"/>
            </a:solidFill>
            <a:miter lim="800000"/>
            <a:headEnd/>
            <a:tailEnd/>
          </a:ln>
        </p:spPr>
      </p:sp>
      <p:sp>
        <p:nvSpPr>
          <p:cNvPr id="237571" name="Rectangle 3">
            <a:extLst>
              <a:ext uri="{FF2B5EF4-FFF2-40B4-BE49-F238E27FC236}">
                <a16:creationId xmlns:a16="http://schemas.microsoft.com/office/drawing/2014/main" id="{8A901559-43F8-81A8-8894-443F59A7F2E0}"/>
              </a:ext>
            </a:extLst>
          </p:cNvPr>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p>
        </p:txBody>
      </p:sp>
    </p:spTree>
    <p:extLst>
      <p:ext uri="{BB962C8B-B14F-4D97-AF65-F5344CB8AC3E}">
        <p14:creationId xmlns:p14="http://schemas.microsoft.com/office/powerpoint/2010/main" val="10597092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BCBFA0-C845-8CFB-E0C7-F6A58FFA148C}"/>
            </a:ext>
          </a:extLst>
        </p:cNvPr>
        <p:cNvGrpSpPr/>
        <p:nvPr/>
      </p:nvGrpSpPr>
      <p:grpSpPr>
        <a:xfrm>
          <a:off x="0" y="0"/>
          <a:ext cx="0" cy="0"/>
          <a:chOff x="0" y="0"/>
          <a:chExt cx="0" cy="0"/>
        </a:xfrm>
      </p:grpSpPr>
      <p:sp>
        <p:nvSpPr>
          <p:cNvPr id="237570" name="Rectangle 2">
            <a:extLst>
              <a:ext uri="{FF2B5EF4-FFF2-40B4-BE49-F238E27FC236}">
                <a16:creationId xmlns:a16="http://schemas.microsoft.com/office/drawing/2014/main" id="{B9CE25D2-8F20-E5B0-501B-F3630098A202}"/>
              </a:ext>
            </a:extLst>
          </p:cNvPr>
          <p:cNvSpPr>
            <a:spLocks noGrp="1" noRot="1" noChangeAspect="1" noChangeArrowheads="1" noTextEdit="1"/>
          </p:cNvSpPr>
          <p:nvPr>
            <p:ph type="sldImg"/>
          </p:nvPr>
        </p:nvSpPr>
        <p:spPr bwMode="auto">
          <a:noFill/>
          <a:ln>
            <a:solidFill>
              <a:srgbClr val="000000"/>
            </a:solidFill>
            <a:miter lim="800000"/>
            <a:headEnd/>
            <a:tailEnd/>
          </a:ln>
        </p:spPr>
      </p:sp>
      <p:sp>
        <p:nvSpPr>
          <p:cNvPr id="237571" name="Rectangle 3">
            <a:extLst>
              <a:ext uri="{FF2B5EF4-FFF2-40B4-BE49-F238E27FC236}">
                <a16:creationId xmlns:a16="http://schemas.microsoft.com/office/drawing/2014/main" id="{EEE32295-CD77-9DCA-5F30-8FCDCCD88B98}"/>
              </a:ext>
            </a:extLst>
          </p:cNvPr>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p>
        </p:txBody>
      </p:sp>
    </p:spTree>
    <p:extLst>
      <p:ext uri="{BB962C8B-B14F-4D97-AF65-F5344CB8AC3E}">
        <p14:creationId xmlns:p14="http://schemas.microsoft.com/office/powerpoint/2010/main" val="28545603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371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977CDA-4462-3F3F-EAAD-1CDA3DA83B07}"/>
            </a:ext>
          </a:extLst>
        </p:cNvPr>
        <p:cNvGrpSpPr/>
        <p:nvPr/>
      </p:nvGrpSpPr>
      <p:grpSpPr>
        <a:xfrm>
          <a:off x="0" y="0"/>
          <a:ext cx="0" cy="0"/>
          <a:chOff x="0" y="0"/>
          <a:chExt cx="0" cy="0"/>
        </a:xfrm>
      </p:grpSpPr>
      <p:sp>
        <p:nvSpPr>
          <p:cNvPr id="237570" name="Rectangle 2">
            <a:extLst>
              <a:ext uri="{FF2B5EF4-FFF2-40B4-BE49-F238E27FC236}">
                <a16:creationId xmlns:a16="http://schemas.microsoft.com/office/drawing/2014/main" id="{8CBFC467-AE14-B03F-2BE0-7F9DD4E847AD}"/>
              </a:ext>
            </a:extLst>
          </p:cNvPr>
          <p:cNvSpPr>
            <a:spLocks noGrp="1" noRot="1" noChangeAspect="1" noChangeArrowheads="1" noTextEdit="1"/>
          </p:cNvSpPr>
          <p:nvPr>
            <p:ph type="sldImg"/>
          </p:nvPr>
        </p:nvSpPr>
        <p:spPr bwMode="auto">
          <a:noFill/>
          <a:ln>
            <a:solidFill>
              <a:srgbClr val="000000"/>
            </a:solidFill>
            <a:miter lim="800000"/>
            <a:headEnd/>
            <a:tailEnd/>
          </a:ln>
        </p:spPr>
      </p:sp>
      <p:sp>
        <p:nvSpPr>
          <p:cNvPr id="237571" name="Rectangle 3">
            <a:extLst>
              <a:ext uri="{FF2B5EF4-FFF2-40B4-BE49-F238E27FC236}">
                <a16:creationId xmlns:a16="http://schemas.microsoft.com/office/drawing/2014/main" id="{D5EFF8CF-5FA0-ADDF-3864-08B0AACEC848}"/>
              </a:ext>
            </a:extLst>
          </p:cNvPr>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p>
        </p:txBody>
      </p:sp>
    </p:spTree>
    <p:extLst>
      <p:ext uri="{BB962C8B-B14F-4D97-AF65-F5344CB8AC3E}">
        <p14:creationId xmlns:p14="http://schemas.microsoft.com/office/powerpoint/2010/main" val="32460650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7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678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781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01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88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985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088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190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29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395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497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0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702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805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118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90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009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112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214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317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221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32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425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528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630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112CBC9-2CCC-7D5E-AE19-33866BF7C08F}"/>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endParaRPr lang="en-GB"/>
          </a:p>
        </p:txBody>
      </p:sp>
      <p:sp>
        <p:nvSpPr>
          <p:cNvPr id="3" name="Sottotitolo 2">
            <a:extLst>
              <a:ext uri="{FF2B5EF4-FFF2-40B4-BE49-F238E27FC236}">
                <a16:creationId xmlns:a16="http://schemas.microsoft.com/office/drawing/2014/main" id="{62033603-ADB0-2B5F-3572-6224BF6E88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GB"/>
          </a:p>
        </p:txBody>
      </p:sp>
      <p:sp>
        <p:nvSpPr>
          <p:cNvPr id="4" name="Segnaposto data 3">
            <a:extLst>
              <a:ext uri="{FF2B5EF4-FFF2-40B4-BE49-F238E27FC236}">
                <a16:creationId xmlns:a16="http://schemas.microsoft.com/office/drawing/2014/main" id="{BACA97FE-4ABB-D5BA-912C-E14F427DCCFE}"/>
              </a:ext>
            </a:extLst>
          </p:cNvPr>
          <p:cNvSpPr>
            <a:spLocks noGrp="1"/>
          </p:cNvSpPr>
          <p:nvPr>
            <p:ph type="dt" sz="half" idx="10"/>
          </p:nvPr>
        </p:nvSpPr>
        <p:spPr/>
        <p:txBody>
          <a:bodyPr/>
          <a:lstStyle/>
          <a:p>
            <a:fld id="{4C412297-CB00-44D7-80F7-3FB5E6E34053}" type="datetimeFigureOut">
              <a:rPr lang="en-GB" smtClean="0"/>
              <a:t>07/04/2025</a:t>
            </a:fld>
            <a:endParaRPr lang="en-GB"/>
          </a:p>
        </p:txBody>
      </p:sp>
      <p:sp>
        <p:nvSpPr>
          <p:cNvPr id="5" name="Segnaposto piè di pagina 4">
            <a:extLst>
              <a:ext uri="{FF2B5EF4-FFF2-40B4-BE49-F238E27FC236}">
                <a16:creationId xmlns:a16="http://schemas.microsoft.com/office/drawing/2014/main" id="{CE29D3E1-54F8-ABEC-206D-8E8963987CD0}"/>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id="{6BEB94D0-19F2-EB47-B022-25B555205220}"/>
              </a:ext>
            </a:extLst>
          </p:cNvPr>
          <p:cNvSpPr>
            <a:spLocks noGrp="1"/>
          </p:cNvSpPr>
          <p:nvPr>
            <p:ph type="sldNum" sz="quarter" idx="12"/>
          </p:nvPr>
        </p:nvSpPr>
        <p:spPr/>
        <p:txBody>
          <a:bodyPr/>
          <a:lstStyle/>
          <a:p>
            <a:fld id="{2072BE9C-475D-45C8-BDD5-BDBA582E439E}" type="slidenum">
              <a:rPr lang="en-GB" smtClean="0"/>
              <a:t>‹N›</a:t>
            </a:fld>
            <a:endParaRPr lang="en-GB"/>
          </a:p>
        </p:txBody>
      </p:sp>
    </p:spTree>
    <p:extLst>
      <p:ext uri="{BB962C8B-B14F-4D97-AF65-F5344CB8AC3E}">
        <p14:creationId xmlns:p14="http://schemas.microsoft.com/office/powerpoint/2010/main" val="2967571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208B972-2380-69DE-5E8B-BF152E93C96A}"/>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testo verticale 2">
            <a:extLst>
              <a:ext uri="{FF2B5EF4-FFF2-40B4-BE49-F238E27FC236}">
                <a16:creationId xmlns:a16="http://schemas.microsoft.com/office/drawing/2014/main" id="{787C2487-9FED-E059-D412-084FC0327822}"/>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a:extLst>
              <a:ext uri="{FF2B5EF4-FFF2-40B4-BE49-F238E27FC236}">
                <a16:creationId xmlns:a16="http://schemas.microsoft.com/office/drawing/2014/main" id="{1351AE27-F11C-082B-35B4-DA7BBCA7C0F4}"/>
              </a:ext>
            </a:extLst>
          </p:cNvPr>
          <p:cNvSpPr>
            <a:spLocks noGrp="1"/>
          </p:cNvSpPr>
          <p:nvPr>
            <p:ph type="dt" sz="half" idx="10"/>
          </p:nvPr>
        </p:nvSpPr>
        <p:spPr/>
        <p:txBody>
          <a:bodyPr/>
          <a:lstStyle/>
          <a:p>
            <a:fld id="{4C412297-CB00-44D7-80F7-3FB5E6E34053}" type="datetimeFigureOut">
              <a:rPr lang="en-GB" smtClean="0"/>
              <a:t>07/04/2025</a:t>
            </a:fld>
            <a:endParaRPr lang="en-GB"/>
          </a:p>
        </p:txBody>
      </p:sp>
      <p:sp>
        <p:nvSpPr>
          <p:cNvPr id="5" name="Segnaposto piè di pagina 4">
            <a:extLst>
              <a:ext uri="{FF2B5EF4-FFF2-40B4-BE49-F238E27FC236}">
                <a16:creationId xmlns:a16="http://schemas.microsoft.com/office/drawing/2014/main" id="{D04CEB19-6151-028B-60FA-4FD0A79C6177}"/>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id="{2D91BB56-6FA9-07E9-319C-22914E732383}"/>
              </a:ext>
            </a:extLst>
          </p:cNvPr>
          <p:cNvSpPr>
            <a:spLocks noGrp="1"/>
          </p:cNvSpPr>
          <p:nvPr>
            <p:ph type="sldNum" sz="quarter" idx="12"/>
          </p:nvPr>
        </p:nvSpPr>
        <p:spPr/>
        <p:txBody>
          <a:bodyPr/>
          <a:lstStyle/>
          <a:p>
            <a:fld id="{2072BE9C-475D-45C8-BDD5-BDBA582E439E}" type="slidenum">
              <a:rPr lang="en-GB" smtClean="0"/>
              <a:t>‹N›</a:t>
            </a:fld>
            <a:endParaRPr lang="en-GB"/>
          </a:p>
        </p:txBody>
      </p:sp>
    </p:spTree>
    <p:extLst>
      <p:ext uri="{BB962C8B-B14F-4D97-AF65-F5344CB8AC3E}">
        <p14:creationId xmlns:p14="http://schemas.microsoft.com/office/powerpoint/2010/main" val="1287051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61CBAF98-8B0F-E9CF-D9A5-9587478BA7C5}"/>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endParaRPr lang="en-GB"/>
          </a:p>
        </p:txBody>
      </p:sp>
      <p:sp>
        <p:nvSpPr>
          <p:cNvPr id="3" name="Segnaposto testo verticale 2">
            <a:extLst>
              <a:ext uri="{FF2B5EF4-FFF2-40B4-BE49-F238E27FC236}">
                <a16:creationId xmlns:a16="http://schemas.microsoft.com/office/drawing/2014/main" id="{A3CB2E53-D8C7-A231-24A2-BCB4B7038298}"/>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a:extLst>
              <a:ext uri="{FF2B5EF4-FFF2-40B4-BE49-F238E27FC236}">
                <a16:creationId xmlns:a16="http://schemas.microsoft.com/office/drawing/2014/main" id="{4DB5D800-8A52-55B3-4F45-37790C567438}"/>
              </a:ext>
            </a:extLst>
          </p:cNvPr>
          <p:cNvSpPr>
            <a:spLocks noGrp="1"/>
          </p:cNvSpPr>
          <p:nvPr>
            <p:ph type="dt" sz="half" idx="10"/>
          </p:nvPr>
        </p:nvSpPr>
        <p:spPr/>
        <p:txBody>
          <a:bodyPr/>
          <a:lstStyle/>
          <a:p>
            <a:fld id="{4C412297-CB00-44D7-80F7-3FB5E6E34053}" type="datetimeFigureOut">
              <a:rPr lang="en-GB" smtClean="0"/>
              <a:t>07/04/2025</a:t>
            </a:fld>
            <a:endParaRPr lang="en-GB"/>
          </a:p>
        </p:txBody>
      </p:sp>
      <p:sp>
        <p:nvSpPr>
          <p:cNvPr id="5" name="Segnaposto piè di pagina 4">
            <a:extLst>
              <a:ext uri="{FF2B5EF4-FFF2-40B4-BE49-F238E27FC236}">
                <a16:creationId xmlns:a16="http://schemas.microsoft.com/office/drawing/2014/main" id="{BB4FEE59-1334-A280-67F7-99158D999168}"/>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id="{9D40F6B9-7BF5-A534-87A8-429AB4F4FFBE}"/>
              </a:ext>
            </a:extLst>
          </p:cNvPr>
          <p:cNvSpPr>
            <a:spLocks noGrp="1"/>
          </p:cNvSpPr>
          <p:nvPr>
            <p:ph type="sldNum" sz="quarter" idx="12"/>
          </p:nvPr>
        </p:nvSpPr>
        <p:spPr/>
        <p:txBody>
          <a:bodyPr/>
          <a:lstStyle/>
          <a:p>
            <a:fld id="{2072BE9C-475D-45C8-BDD5-BDBA582E439E}" type="slidenum">
              <a:rPr lang="en-GB" smtClean="0"/>
              <a:t>‹N›</a:t>
            </a:fld>
            <a:endParaRPr lang="en-GB"/>
          </a:p>
        </p:txBody>
      </p:sp>
    </p:spTree>
    <p:extLst>
      <p:ext uri="{BB962C8B-B14F-4D97-AF65-F5344CB8AC3E}">
        <p14:creationId xmlns:p14="http://schemas.microsoft.com/office/powerpoint/2010/main" val="4248433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8F6F92A-9FBC-278C-43ED-AC9FAEBBB708}"/>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contenuto 2">
            <a:extLst>
              <a:ext uri="{FF2B5EF4-FFF2-40B4-BE49-F238E27FC236}">
                <a16:creationId xmlns:a16="http://schemas.microsoft.com/office/drawing/2014/main" id="{7D37BA48-E490-27E6-D65E-4E63FC961420}"/>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a:extLst>
              <a:ext uri="{FF2B5EF4-FFF2-40B4-BE49-F238E27FC236}">
                <a16:creationId xmlns:a16="http://schemas.microsoft.com/office/drawing/2014/main" id="{791F5BED-DB95-2266-9F0E-C10F633FF4D8}"/>
              </a:ext>
            </a:extLst>
          </p:cNvPr>
          <p:cNvSpPr>
            <a:spLocks noGrp="1"/>
          </p:cNvSpPr>
          <p:nvPr>
            <p:ph type="dt" sz="half" idx="10"/>
          </p:nvPr>
        </p:nvSpPr>
        <p:spPr/>
        <p:txBody>
          <a:bodyPr/>
          <a:lstStyle/>
          <a:p>
            <a:fld id="{4C412297-CB00-44D7-80F7-3FB5E6E34053}" type="datetimeFigureOut">
              <a:rPr lang="en-GB" smtClean="0"/>
              <a:t>07/04/2025</a:t>
            </a:fld>
            <a:endParaRPr lang="en-GB"/>
          </a:p>
        </p:txBody>
      </p:sp>
      <p:sp>
        <p:nvSpPr>
          <p:cNvPr id="5" name="Segnaposto piè di pagina 4">
            <a:extLst>
              <a:ext uri="{FF2B5EF4-FFF2-40B4-BE49-F238E27FC236}">
                <a16:creationId xmlns:a16="http://schemas.microsoft.com/office/drawing/2014/main" id="{218234C0-1D67-AF20-EE60-9BBAEFABE700}"/>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id="{4BA6D067-EC84-3483-4A59-0BF95C3FAE1B}"/>
              </a:ext>
            </a:extLst>
          </p:cNvPr>
          <p:cNvSpPr>
            <a:spLocks noGrp="1"/>
          </p:cNvSpPr>
          <p:nvPr>
            <p:ph type="sldNum" sz="quarter" idx="12"/>
          </p:nvPr>
        </p:nvSpPr>
        <p:spPr/>
        <p:txBody>
          <a:bodyPr/>
          <a:lstStyle/>
          <a:p>
            <a:fld id="{2072BE9C-475D-45C8-BDD5-BDBA582E439E}" type="slidenum">
              <a:rPr lang="en-GB" smtClean="0"/>
              <a:t>‹N›</a:t>
            </a:fld>
            <a:endParaRPr lang="en-GB"/>
          </a:p>
        </p:txBody>
      </p:sp>
    </p:spTree>
    <p:extLst>
      <p:ext uri="{BB962C8B-B14F-4D97-AF65-F5344CB8AC3E}">
        <p14:creationId xmlns:p14="http://schemas.microsoft.com/office/powerpoint/2010/main" val="2637704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8DEC14C-FEDC-8596-BC0F-9956557201B9}"/>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endParaRPr lang="en-GB"/>
          </a:p>
        </p:txBody>
      </p:sp>
      <p:sp>
        <p:nvSpPr>
          <p:cNvPr id="3" name="Segnaposto testo 2">
            <a:extLst>
              <a:ext uri="{FF2B5EF4-FFF2-40B4-BE49-F238E27FC236}">
                <a16:creationId xmlns:a16="http://schemas.microsoft.com/office/drawing/2014/main" id="{C841095B-354F-2531-12FD-6676B30F865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74F8DD53-0F79-4069-DD48-2194204F8252}"/>
              </a:ext>
            </a:extLst>
          </p:cNvPr>
          <p:cNvSpPr>
            <a:spLocks noGrp="1"/>
          </p:cNvSpPr>
          <p:nvPr>
            <p:ph type="dt" sz="half" idx="10"/>
          </p:nvPr>
        </p:nvSpPr>
        <p:spPr/>
        <p:txBody>
          <a:bodyPr/>
          <a:lstStyle/>
          <a:p>
            <a:fld id="{4C412297-CB00-44D7-80F7-3FB5E6E34053}" type="datetimeFigureOut">
              <a:rPr lang="en-GB" smtClean="0"/>
              <a:t>07/04/2025</a:t>
            </a:fld>
            <a:endParaRPr lang="en-GB"/>
          </a:p>
        </p:txBody>
      </p:sp>
      <p:sp>
        <p:nvSpPr>
          <p:cNvPr id="5" name="Segnaposto piè di pagina 4">
            <a:extLst>
              <a:ext uri="{FF2B5EF4-FFF2-40B4-BE49-F238E27FC236}">
                <a16:creationId xmlns:a16="http://schemas.microsoft.com/office/drawing/2014/main" id="{6EEB207F-E6DC-CED8-8680-A8C6E8177D9E}"/>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id="{C8D0BB23-4E8D-BB58-F3CA-2782E6DF6849}"/>
              </a:ext>
            </a:extLst>
          </p:cNvPr>
          <p:cNvSpPr>
            <a:spLocks noGrp="1"/>
          </p:cNvSpPr>
          <p:nvPr>
            <p:ph type="sldNum" sz="quarter" idx="12"/>
          </p:nvPr>
        </p:nvSpPr>
        <p:spPr/>
        <p:txBody>
          <a:bodyPr/>
          <a:lstStyle/>
          <a:p>
            <a:fld id="{2072BE9C-475D-45C8-BDD5-BDBA582E439E}" type="slidenum">
              <a:rPr lang="en-GB" smtClean="0"/>
              <a:t>‹N›</a:t>
            </a:fld>
            <a:endParaRPr lang="en-GB"/>
          </a:p>
        </p:txBody>
      </p:sp>
    </p:spTree>
    <p:extLst>
      <p:ext uri="{BB962C8B-B14F-4D97-AF65-F5344CB8AC3E}">
        <p14:creationId xmlns:p14="http://schemas.microsoft.com/office/powerpoint/2010/main" val="2086347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35B3DC2-68E0-84F9-D654-B43AC25054E6}"/>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contenuto 2">
            <a:extLst>
              <a:ext uri="{FF2B5EF4-FFF2-40B4-BE49-F238E27FC236}">
                <a16:creationId xmlns:a16="http://schemas.microsoft.com/office/drawing/2014/main" id="{C38A92F1-57D3-89EC-765B-4F622DCD546C}"/>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contenuto 3">
            <a:extLst>
              <a:ext uri="{FF2B5EF4-FFF2-40B4-BE49-F238E27FC236}">
                <a16:creationId xmlns:a16="http://schemas.microsoft.com/office/drawing/2014/main" id="{35259EDC-0531-7169-2AC3-D26C4A9B827B}"/>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5" name="Segnaposto data 4">
            <a:extLst>
              <a:ext uri="{FF2B5EF4-FFF2-40B4-BE49-F238E27FC236}">
                <a16:creationId xmlns:a16="http://schemas.microsoft.com/office/drawing/2014/main" id="{423C6EEF-67A9-8141-FA2D-6062A98FA9F2}"/>
              </a:ext>
            </a:extLst>
          </p:cNvPr>
          <p:cNvSpPr>
            <a:spLocks noGrp="1"/>
          </p:cNvSpPr>
          <p:nvPr>
            <p:ph type="dt" sz="half" idx="10"/>
          </p:nvPr>
        </p:nvSpPr>
        <p:spPr/>
        <p:txBody>
          <a:bodyPr/>
          <a:lstStyle/>
          <a:p>
            <a:fld id="{4C412297-CB00-44D7-80F7-3FB5E6E34053}" type="datetimeFigureOut">
              <a:rPr lang="en-GB" smtClean="0"/>
              <a:t>07/04/2025</a:t>
            </a:fld>
            <a:endParaRPr lang="en-GB"/>
          </a:p>
        </p:txBody>
      </p:sp>
      <p:sp>
        <p:nvSpPr>
          <p:cNvPr id="6" name="Segnaposto piè di pagina 5">
            <a:extLst>
              <a:ext uri="{FF2B5EF4-FFF2-40B4-BE49-F238E27FC236}">
                <a16:creationId xmlns:a16="http://schemas.microsoft.com/office/drawing/2014/main" id="{215A69DD-69D0-55C4-053D-305129F80E9B}"/>
              </a:ext>
            </a:extLst>
          </p:cNvPr>
          <p:cNvSpPr>
            <a:spLocks noGrp="1"/>
          </p:cNvSpPr>
          <p:nvPr>
            <p:ph type="ftr" sz="quarter" idx="11"/>
          </p:nvPr>
        </p:nvSpPr>
        <p:spPr/>
        <p:txBody>
          <a:bodyPr/>
          <a:lstStyle/>
          <a:p>
            <a:endParaRPr lang="en-GB"/>
          </a:p>
        </p:txBody>
      </p:sp>
      <p:sp>
        <p:nvSpPr>
          <p:cNvPr id="7" name="Segnaposto numero diapositiva 6">
            <a:extLst>
              <a:ext uri="{FF2B5EF4-FFF2-40B4-BE49-F238E27FC236}">
                <a16:creationId xmlns:a16="http://schemas.microsoft.com/office/drawing/2014/main" id="{D42EBED2-5E20-DD0A-5B33-55B88CF08055}"/>
              </a:ext>
            </a:extLst>
          </p:cNvPr>
          <p:cNvSpPr>
            <a:spLocks noGrp="1"/>
          </p:cNvSpPr>
          <p:nvPr>
            <p:ph type="sldNum" sz="quarter" idx="12"/>
          </p:nvPr>
        </p:nvSpPr>
        <p:spPr/>
        <p:txBody>
          <a:bodyPr/>
          <a:lstStyle/>
          <a:p>
            <a:fld id="{2072BE9C-475D-45C8-BDD5-BDBA582E439E}" type="slidenum">
              <a:rPr lang="en-GB" smtClean="0"/>
              <a:t>‹N›</a:t>
            </a:fld>
            <a:endParaRPr lang="en-GB"/>
          </a:p>
        </p:txBody>
      </p:sp>
    </p:spTree>
    <p:extLst>
      <p:ext uri="{BB962C8B-B14F-4D97-AF65-F5344CB8AC3E}">
        <p14:creationId xmlns:p14="http://schemas.microsoft.com/office/powerpoint/2010/main" val="844311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931C012-FDB7-79C7-9142-6A5F007D1CAC}"/>
              </a:ext>
            </a:extLst>
          </p:cNvPr>
          <p:cNvSpPr>
            <a:spLocks noGrp="1"/>
          </p:cNvSpPr>
          <p:nvPr>
            <p:ph type="title"/>
          </p:nvPr>
        </p:nvSpPr>
        <p:spPr>
          <a:xfrm>
            <a:off x="839788" y="365125"/>
            <a:ext cx="10515600" cy="1325563"/>
          </a:xfrm>
        </p:spPr>
        <p:txBody>
          <a:bodyPr/>
          <a:lstStyle/>
          <a:p>
            <a:r>
              <a:rPr lang="it-IT"/>
              <a:t>Fare clic per modificare lo stile del titolo dello schema</a:t>
            </a:r>
            <a:endParaRPr lang="en-GB"/>
          </a:p>
        </p:txBody>
      </p:sp>
      <p:sp>
        <p:nvSpPr>
          <p:cNvPr id="3" name="Segnaposto testo 2">
            <a:extLst>
              <a:ext uri="{FF2B5EF4-FFF2-40B4-BE49-F238E27FC236}">
                <a16:creationId xmlns:a16="http://schemas.microsoft.com/office/drawing/2014/main" id="{652BDE5A-0B19-A2D3-662B-B8C9E24825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D67C5D0A-C7FB-CF2C-21AA-E22CD5550B0D}"/>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5" name="Segnaposto testo 4">
            <a:extLst>
              <a:ext uri="{FF2B5EF4-FFF2-40B4-BE49-F238E27FC236}">
                <a16:creationId xmlns:a16="http://schemas.microsoft.com/office/drawing/2014/main" id="{24127180-114D-709A-112A-6D39A84403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F7EF99B8-97D3-FA48-9A88-5A15F7EB7D85}"/>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7" name="Segnaposto data 6">
            <a:extLst>
              <a:ext uri="{FF2B5EF4-FFF2-40B4-BE49-F238E27FC236}">
                <a16:creationId xmlns:a16="http://schemas.microsoft.com/office/drawing/2014/main" id="{7BF6FB6C-4C8D-55C1-F560-738C104DD093}"/>
              </a:ext>
            </a:extLst>
          </p:cNvPr>
          <p:cNvSpPr>
            <a:spLocks noGrp="1"/>
          </p:cNvSpPr>
          <p:nvPr>
            <p:ph type="dt" sz="half" idx="10"/>
          </p:nvPr>
        </p:nvSpPr>
        <p:spPr/>
        <p:txBody>
          <a:bodyPr/>
          <a:lstStyle/>
          <a:p>
            <a:fld id="{4C412297-CB00-44D7-80F7-3FB5E6E34053}" type="datetimeFigureOut">
              <a:rPr lang="en-GB" smtClean="0"/>
              <a:t>07/04/2025</a:t>
            </a:fld>
            <a:endParaRPr lang="en-GB"/>
          </a:p>
        </p:txBody>
      </p:sp>
      <p:sp>
        <p:nvSpPr>
          <p:cNvPr id="8" name="Segnaposto piè di pagina 7">
            <a:extLst>
              <a:ext uri="{FF2B5EF4-FFF2-40B4-BE49-F238E27FC236}">
                <a16:creationId xmlns:a16="http://schemas.microsoft.com/office/drawing/2014/main" id="{83A5C728-16D8-13B4-445E-19FA3976987F}"/>
              </a:ext>
            </a:extLst>
          </p:cNvPr>
          <p:cNvSpPr>
            <a:spLocks noGrp="1"/>
          </p:cNvSpPr>
          <p:nvPr>
            <p:ph type="ftr" sz="quarter" idx="11"/>
          </p:nvPr>
        </p:nvSpPr>
        <p:spPr/>
        <p:txBody>
          <a:bodyPr/>
          <a:lstStyle/>
          <a:p>
            <a:endParaRPr lang="en-GB"/>
          </a:p>
        </p:txBody>
      </p:sp>
      <p:sp>
        <p:nvSpPr>
          <p:cNvPr id="9" name="Segnaposto numero diapositiva 8">
            <a:extLst>
              <a:ext uri="{FF2B5EF4-FFF2-40B4-BE49-F238E27FC236}">
                <a16:creationId xmlns:a16="http://schemas.microsoft.com/office/drawing/2014/main" id="{769E8C17-D21F-6FFF-1312-E49155418C06}"/>
              </a:ext>
            </a:extLst>
          </p:cNvPr>
          <p:cNvSpPr>
            <a:spLocks noGrp="1"/>
          </p:cNvSpPr>
          <p:nvPr>
            <p:ph type="sldNum" sz="quarter" idx="12"/>
          </p:nvPr>
        </p:nvSpPr>
        <p:spPr/>
        <p:txBody>
          <a:bodyPr/>
          <a:lstStyle/>
          <a:p>
            <a:fld id="{2072BE9C-475D-45C8-BDD5-BDBA582E439E}" type="slidenum">
              <a:rPr lang="en-GB" smtClean="0"/>
              <a:t>‹N›</a:t>
            </a:fld>
            <a:endParaRPr lang="en-GB"/>
          </a:p>
        </p:txBody>
      </p:sp>
    </p:spTree>
    <p:extLst>
      <p:ext uri="{BB962C8B-B14F-4D97-AF65-F5344CB8AC3E}">
        <p14:creationId xmlns:p14="http://schemas.microsoft.com/office/powerpoint/2010/main" val="2786450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1711F8-ED41-CDFE-74DF-F624B7503BE4}"/>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data 2">
            <a:extLst>
              <a:ext uri="{FF2B5EF4-FFF2-40B4-BE49-F238E27FC236}">
                <a16:creationId xmlns:a16="http://schemas.microsoft.com/office/drawing/2014/main" id="{9DA16CCD-F272-4124-0039-45EC57C732AE}"/>
              </a:ext>
            </a:extLst>
          </p:cNvPr>
          <p:cNvSpPr>
            <a:spLocks noGrp="1"/>
          </p:cNvSpPr>
          <p:nvPr>
            <p:ph type="dt" sz="half" idx="10"/>
          </p:nvPr>
        </p:nvSpPr>
        <p:spPr/>
        <p:txBody>
          <a:bodyPr/>
          <a:lstStyle/>
          <a:p>
            <a:fld id="{4C412297-CB00-44D7-80F7-3FB5E6E34053}" type="datetimeFigureOut">
              <a:rPr lang="en-GB" smtClean="0"/>
              <a:t>07/04/2025</a:t>
            </a:fld>
            <a:endParaRPr lang="en-GB"/>
          </a:p>
        </p:txBody>
      </p:sp>
      <p:sp>
        <p:nvSpPr>
          <p:cNvPr id="4" name="Segnaposto piè di pagina 3">
            <a:extLst>
              <a:ext uri="{FF2B5EF4-FFF2-40B4-BE49-F238E27FC236}">
                <a16:creationId xmlns:a16="http://schemas.microsoft.com/office/drawing/2014/main" id="{CAA4D5B1-0350-50D8-993D-FFE94F114F6F}"/>
              </a:ext>
            </a:extLst>
          </p:cNvPr>
          <p:cNvSpPr>
            <a:spLocks noGrp="1"/>
          </p:cNvSpPr>
          <p:nvPr>
            <p:ph type="ftr" sz="quarter" idx="11"/>
          </p:nvPr>
        </p:nvSpPr>
        <p:spPr/>
        <p:txBody>
          <a:bodyPr/>
          <a:lstStyle/>
          <a:p>
            <a:endParaRPr lang="en-GB"/>
          </a:p>
        </p:txBody>
      </p:sp>
      <p:sp>
        <p:nvSpPr>
          <p:cNvPr id="5" name="Segnaposto numero diapositiva 4">
            <a:extLst>
              <a:ext uri="{FF2B5EF4-FFF2-40B4-BE49-F238E27FC236}">
                <a16:creationId xmlns:a16="http://schemas.microsoft.com/office/drawing/2014/main" id="{B15A2062-9489-7253-A9D1-81523BEB9237}"/>
              </a:ext>
            </a:extLst>
          </p:cNvPr>
          <p:cNvSpPr>
            <a:spLocks noGrp="1"/>
          </p:cNvSpPr>
          <p:nvPr>
            <p:ph type="sldNum" sz="quarter" idx="12"/>
          </p:nvPr>
        </p:nvSpPr>
        <p:spPr/>
        <p:txBody>
          <a:bodyPr/>
          <a:lstStyle/>
          <a:p>
            <a:fld id="{2072BE9C-475D-45C8-BDD5-BDBA582E439E}" type="slidenum">
              <a:rPr lang="en-GB" smtClean="0"/>
              <a:t>‹N›</a:t>
            </a:fld>
            <a:endParaRPr lang="en-GB"/>
          </a:p>
        </p:txBody>
      </p:sp>
    </p:spTree>
    <p:extLst>
      <p:ext uri="{BB962C8B-B14F-4D97-AF65-F5344CB8AC3E}">
        <p14:creationId xmlns:p14="http://schemas.microsoft.com/office/powerpoint/2010/main" val="896358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215BAA16-88E3-E368-3B46-616FA8C37784}"/>
              </a:ext>
            </a:extLst>
          </p:cNvPr>
          <p:cNvSpPr>
            <a:spLocks noGrp="1"/>
          </p:cNvSpPr>
          <p:nvPr>
            <p:ph type="dt" sz="half" idx="10"/>
          </p:nvPr>
        </p:nvSpPr>
        <p:spPr/>
        <p:txBody>
          <a:bodyPr/>
          <a:lstStyle/>
          <a:p>
            <a:fld id="{4C412297-CB00-44D7-80F7-3FB5E6E34053}" type="datetimeFigureOut">
              <a:rPr lang="en-GB" smtClean="0"/>
              <a:t>07/04/2025</a:t>
            </a:fld>
            <a:endParaRPr lang="en-GB"/>
          </a:p>
        </p:txBody>
      </p:sp>
      <p:sp>
        <p:nvSpPr>
          <p:cNvPr id="3" name="Segnaposto piè di pagina 2">
            <a:extLst>
              <a:ext uri="{FF2B5EF4-FFF2-40B4-BE49-F238E27FC236}">
                <a16:creationId xmlns:a16="http://schemas.microsoft.com/office/drawing/2014/main" id="{0CA507F9-C386-5B79-6679-843E3C3A1999}"/>
              </a:ext>
            </a:extLst>
          </p:cNvPr>
          <p:cNvSpPr>
            <a:spLocks noGrp="1"/>
          </p:cNvSpPr>
          <p:nvPr>
            <p:ph type="ftr" sz="quarter" idx="11"/>
          </p:nvPr>
        </p:nvSpPr>
        <p:spPr/>
        <p:txBody>
          <a:bodyPr/>
          <a:lstStyle/>
          <a:p>
            <a:endParaRPr lang="en-GB"/>
          </a:p>
        </p:txBody>
      </p:sp>
      <p:sp>
        <p:nvSpPr>
          <p:cNvPr id="4" name="Segnaposto numero diapositiva 3">
            <a:extLst>
              <a:ext uri="{FF2B5EF4-FFF2-40B4-BE49-F238E27FC236}">
                <a16:creationId xmlns:a16="http://schemas.microsoft.com/office/drawing/2014/main" id="{90C9B9CF-7262-540E-F924-9BC4D2DF2CA6}"/>
              </a:ext>
            </a:extLst>
          </p:cNvPr>
          <p:cNvSpPr>
            <a:spLocks noGrp="1"/>
          </p:cNvSpPr>
          <p:nvPr>
            <p:ph type="sldNum" sz="quarter" idx="12"/>
          </p:nvPr>
        </p:nvSpPr>
        <p:spPr/>
        <p:txBody>
          <a:bodyPr/>
          <a:lstStyle/>
          <a:p>
            <a:fld id="{2072BE9C-475D-45C8-BDD5-BDBA582E439E}" type="slidenum">
              <a:rPr lang="en-GB" smtClean="0"/>
              <a:t>‹N›</a:t>
            </a:fld>
            <a:endParaRPr lang="en-GB"/>
          </a:p>
        </p:txBody>
      </p:sp>
    </p:spTree>
    <p:extLst>
      <p:ext uri="{BB962C8B-B14F-4D97-AF65-F5344CB8AC3E}">
        <p14:creationId xmlns:p14="http://schemas.microsoft.com/office/powerpoint/2010/main" val="3480248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761E186-D83C-E85A-02FA-B07C2F72FE61}"/>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GB"/>
          </a:p>
        </p:txBody>
      </p:sp>
      <p:sp>
        <p:nvSpPr>
          <p:cNvPr id="3" name="Segnaposto contenuto 2">
            <a:extLst>
              <a:ext uri="{FF2B5EF4-FFF2-40B4-BE49-F238E27FC236}">
                <a16:creationId xmlns:a16="http://schemas.microsoft.com/office/drawing/2014/main" id="{ED088830-F9E0-C7ED-9F7D-63C2CB934D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testo 3">
            <a:extLst>
              <a:ext uri="{FF2B5EF4-FFF2-40B4-BE49-F238E27FC236}">
                <a16:creationId xmlns:a16="http://schemas.microsoft.com/office/drawing/2014/main" id="{215DBAC2-8DC1-A678-9D30-E2512BF842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A4240CB6-C2D3-4139-7EC8-C5E903385F1E}"/>
              </a:ext>
            </a:extLst>
          </p:cNvPr>
          <p:cNvSpPr>
            <a:spLocks noGrp="1"/>
          </p:cNvSpPr>
          <p:nvPr>
            <p:ph type="dt" sz="half" idx="10"/>
          </p:nvPr>
        </p:nvSpPr>
        <p:spPr/>
        <p:txBody>
          <a:bodyPr/>
          <a:lstStyle/>
          <a:p>
            <a:fld id="{4C412297-CB00-44D7-80F7-3FB5E6E34053}" type="datetimeFigureOut">
              <a:rPr lang="en-GB" smtClean="0"/>
              <a:t>07/04/2025</a:t>
            </a:fld>
            <a:endParaRPr lang="en-GB"/>
          </a:p>
        </p:txBody>
      </p:sp>
      <p:sp>
        <p:nvSpPr>
          <p:cNvPr id="6" name="Segnaposto piè di pagina 5">
            <a:extLst>
              <a:ext uri="{FF2B5EF4-FFF2-40B4-BE49-F238E27FC236}">
                <a16:creationId xmlns:a16="http://schemas.microsoft.com/office/drawing/2014/main" id="{73066A8F-9D54-E116-DBF0-BF9C02117AF0}"/>
              </a:ext>
            </a:extLst>
          </p:cNvPr>
          <p:cNvSpPr>
            <a:spLocks noGrp="1"/>
          </p:cNvSpPr>
          <p:nvPr>
            <p:ph type="ftr" sz="quarter" idx="11"/>
          </p:nvPr>
        </p:nvSpPr>
        <p:spPr/>
        <p:txBody>
          <a:bodyPr/>
          <a:lstStyle/>
          <a:p>
            <a:endParaRPr lang="en-GB"/>
          </a:p>
        </p:txBody>
      </p:sp>
      <p:sp>
        <p:nvSpPr>
          <p:cNvPr id="7" name="Segnaposto numero diapositiva 6">
            <a:extLst>
              <a:ext uri="{FF2B5EF4-FFF2-40B4-BE49-F238E27FC236}">
                <a16:creationId xmlns:a16="http://schemas.microsoft.com/office/drawing/2014/main" id="{961396F3-1BDB-F789-56F9-3DC23C322626}"/>
              </a:ext>
            </a:extLst>
          </p:cNvPr>
          <p:cNvSpPr>
            <a:spLocks noGrp="1"/>
          </p:cNvSpPr>
          <p:nvPr>
            <p:ph type="sldNum" sz="quarter" idx="12"/>
          </p:nvPr>
        </p:nvSpPr>
        <p:spPr/>
        <p:txBody>
          <a:bodyPr/>
          <a:lstStyle/>
          <a:p>
            <a:fld id="{2072BE9C-475D-45C8-BDD5-BDBA582E439E}" type="slidenum">
              <a:rPr lang="en-GB" smtClean="0"/>
              <a:t>‹N›</a:t>
            </a:fld>
            <a:endParaRPr lang="en-GB"/>
          </a:p>
        </p:txBody>
      </p:sp>
    </p:spTree>
    <p:extLst>
      <p:ext uri="{BB962C8B-B14F-4D97-AF65-F5344CB8AC3E}">
        <p14:creationId xmlns:p14="http://schemas.microsoft.com/office/powerpoint/2010/main" val="438621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F8CD44F-E969-3517-CD4F-0180B7AE42BF}"/>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GB"/>
          </a:p>
        </p:txBody>
      </p:sp>
      <p:sp>
        <p:nvSpPr>
          <p:cNvPr id="3" name="Segnaposto immagine 2">
            <a:extLst>
              <a:ext uri="{FF2B5EF4-FFF2-40B4-BE49-F238E27FC236}">
                <a16:creationId xmlns:a16="http://schemas.microsoft.com/office/drawing/2014/main" id="{87ECCA80-56D8-D170-D102-B5265DF30B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Segnaposto testo 3">
            <a:extLst>
              <a:ext uri="{FF2B5EF4-FFF2-40B4-BE49-F238E27FC236}">
                <a16:creationId xmlns:a16="http://schemas.microsoft.com/office/drawing/2014/main" id="{9DBF0FFB-E049-8D91-010C-E10471F921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AA02F15C-9DFB-181D-D084-E177B3BB107F}"/>
              </a:ext>
            </a:extLst>
          </p:cNvPr>
          <p:cNvSpPr>
            <a:spLocks noGrp="1"/>
          </p:cNvSpPr>
          <p:nvPr>
            <p:ph type="dt" sz="half" idx="10"/>
          </p:nvPr>
        </p:nvSpPr>
        <p:spPr/>
        <p:txBody>
          <a:bodyPr/>
          <a:lstStyle/>
          <a:p>
            <a:fld id="{4C412297-CB00-44D7-80F7-3FB5E6E34053}" type="datetimeFigureOut">
              <a:rPr lang="en-GB" smtClean="0"/>
              <a:t>07/04/2025</a:t>
            </a:fld>
            <a:endParaRPr lang="en-GB"/>
          </a:p>
        </p:txBody>
      </p:sp>
      <p:sp>
        <p:nvSpPr>
          <p:cNvPr id="6" name="Segnaposto piè di pagina 5">
            <a:extLst>
              <a:ext uri="{FF2B5EF4-FFF2-40B4-BE49-F238E27FC236}">
                <a16:creationId xmlns:a16="http://schemas.microsoft.com/office/drawing/2014/main" id="{A65BFB46-17BF-71C0-6BA7-911515DFB688}"/>
              </a:ext>
            </a:extLst>
          </p:cNvPr>
          <p:cNvSpPr>
            <a:spLocks noGrp="1"/>
          </p:cNvSpPr>
          <p:nvPr>
            <p:ph type="ftr" sz="quarter" idx="11"/>
          </p:nvPr>
        </p:nvSpPr>
        <p:spPr/>
        <p:txBody>
          <a:bodyPr/>
          <a:lstStyle/>
          <a:p>
            <a:endParaRPr lang="en-GB"/>
          </a:p>
        </p:txBody>
      </p:sp>
      <p:sp>
        <p:nvSpPr>
          <p:cNvPr id="7" name="Segnaposto numero diapositiva 6">
            <a:extLst>
              <a:ext uri="{FF2B5EF4-FFF2-40B4-BE49-F238E27FC236}">
                <a16:creationId xmlns:a16="http://schemas.microsoft.com/office/drawing/2014/main" id="{37033577-E128-4C7E-7057-5737AB517933}"/>
              </a:ext>
            </a:extLst>
          </p:cNvPr>
          <p:cNvSpPr>
            <a:spLocks noGrp="1"/>
          </p:cNvSpPr>
          <p:nvPr>
            <p:ph type="sldNum" sz="quarter" idx="12"/>
          </p:nvPr>
        </p:nvSpPr>
        <p:spPr/>
        <p:txBody>
          <a:bodyPr/>
          <a:lstStyle/>
          <a:p>
            <a:fld id="{2072BE9C-475D-45C8-BDD5-BDBA582E439E}" type="slidenum">
              <a:rPr lang="en-GB" smtClean="0"/>
              <a:t>‹N›</a:t>
            </a:fld>
            <a:endParaRPr lang="en-GB"/>
          </a:p>
        </p:txBody>
      </p:sp>
    </p:spTree>
    <p:extLst>
      <p:ext uri="{BB962C8B-B14F-4D97-AF65-F5344CB8AC3E}">
        <p14:creationId xmlns:p14="http://schemas.microsoft.com/office/powerpoint/2010/main" val="3148607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DB111612-3BAB-CC67-C486-3736A7A3F7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endParaRPr lang="en-GB"/>
          </a:p>
        </p:txBody>
      </p:sp>
      <p:sp>
        <p:nvSpPr>
          <p:cNvPr id="3" name="Segnaposto testo 2">
            <a:extLst>
              <a:ext uri="{FF2B5EF4-FFF2-40B4-BE49-F238E27FC236}">
                <a16:creationId xmlns:a16="http://schemas.microsoft.com/office/drawing/2014/main" id="{FFC4C2EF-68B3-9CE0-D292-21AE804865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a:extLst>
              <a:ext uri="{FF2B5EF4-FFF2-40B4-BE49-F238E27FC236}">
                <a16:creationId xmlns:a16="http://schemas.microsoft.com/office/drawing/2014/main" id="{FE6C03D4-1ABB-E90D-4DB2-9C4BFC83CC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C412297-CB00-44D7-80F7-3FB5E6E34053}" type="datetimeFigureOut">
              <a:rPr lang="en-GB" smtClean="0"/>
              <a:t>07/04/2025</a:t>
            </a:fld>
            <a:endParaRPr lang="en-GB"/>
          </a:p>
        </p:txBody>
      </p:sp>
      <p:sp>
        <p:nvSpPr>
          <p:cNvPr id="5" name="Segnaposto piè di pagina 4">
            <a:extLst>
              <a:ext uri="{FF2B5EF4-FFF2-40B4-BE49-F238E27FC236}">
                <a16:creationId xmlns:a16="http://schemas.microsoft.com/office/drawing/2014/main" id="{AAF79571-808C-350A-69A6-DCD94A8E0F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egnaposto numero diapositiva 5">
            <a:extLst>
              <a:ext uri="{FF2B5EF4-FFF2-40B4-BE49-F238E27FC236}">
                <a16:creationId xmlns:a16="http://schemas.microsoft.com/office/drawing/2014/main" id="{F0A1C66D-4EEE-06CC-16DC-A7973A9B47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072BE9C-475D-45C8-BDD5-BDBA582E439E}" type="slidenum">
              <a:rPr lang="en-GB" smtClean="0"/>
              <a:t>‹N›</a:t>
            </a:fld>
            <a:endParaRPr lang="en-GB"/>
          </a:p>
        </p:txBody>
      </p:sp>
    </p:spTree>
    <p:extLst>
      <p:ext uri="{BB962C8B-B14F-4D97-AF65-F5344CB8AC3E}">
        <p14:creationId xmlns:p14="http://schemas.microsoft.com/office/powerpoint/2010/main" val="10102860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699F2931-70EC-414E-8957-39CC893D90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78FFBE11-4B3E-48D7-94D4-2EC8CC9FE8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479720"/>
            <a:ext cx="12192000" cy="3378280"/>
          </a:xfrm>
          <a:custGeom>
            <a:avLst/>
            <a:gdLst>
              <a:gd name="connsiteX0" fmla="*/ 0 w 12192000"/>
              <a:gd name="connsiteY0" fmla="*/ 0 h 3378280"/>
              <a:gd name="connsiteX1" fmla="*/ 13973 w 12192000"/>
              <a:gd name="connsiteY1" fmla="*/ 3431 h 3378280"/>
              <a:gd name="connsiteX2" fmla="*/ 86774 w 12192000"/>
              <a:gd name="connsiteY2" fmla="*/ 43536 h 3378280"/>
              <a:gd name="connsiteX3" fmla="*/ 229780 w 12192000"/>
              <a:gd name="connsiteY3" fmla="*/ 145557 h 3378280"/>
              <a:gd name="connsiteX4" fmla="*/ 302639 w 12192000"/>
              <a:gd name="connsiteY4" fmla="*/ 203425 h 3378280"/>
              <a:gd name="connsiteX5" fmla="*/ 348081 w 12192000"/>
              <a:gd name="connsiteY5" fmla="*/ 187174 h 3378280"/>
              <a:gd name="connsiteX6" fmla="*/ 436950 w 12192000"/>
              <a:gd name="connsiteY6" fmla="*/ 184066 h 3378280"/>
              <a:gd name="connsiteX7" fmla="*/ 501693 w 12192000"/>
              <a:gd name="connsiteY7" fmla="*/ 233225 h 3378280"/>
              <a:gd name="connsiteX8" fmla="*/ 557201 w 12192000"/>
              <a:gd name="connsiteY8" fmla="*/ 312390 h 3378280"/>
              <a:gd name="connsiteX9" fmla="*/ 617648 w 12192000"/>
              <a:gd name="connsiteY9" fmla="*/ 333897 h 3378280"/>
              <a:gd name="connsiteX10" fmla="*/ 692332 w 12192000"/>
              <a:gd name="connsiteY10" fmla="*/ 386327 h 3378280"/>
              <a:gd name="connsiteX11" fmla="*/ 802009 w 12192000"/>
              <a:gd name="connsiteY11" fmla="*/ 419027 h 3378280"/>
              <a:gd name="connsiteX12" fmla="*/ 914003 w 12192000"/>
              <a:gd name="connsiteY12" fmla="*/ 475419 h 3378280"/>
              <a:gd name="connsiteX13" fmla="*/ 938561 w 12192000"/>
              <a:gd name="connsiteY13" fmla="*/ 472887 h 3378280"/>
              <a:gd name="connsiteX14" fmla="*/ 1035683 w 12192000"/>
              <a:gd name="connsiteY14" fmla="*/ 486697 h 3378280"/>
              <a:gd name="connsiteX15" fmla="*/ 1035757 w 12192000"/>
              <a:gd name="connsiteY15" fmla="*/ 486731 h 3378280"/>
              <a:gd name="connsiteX16" fmla="*/ 1074336 w 12192000"/>
              <a:gd name="connsiteY16" fmla="*/ 494465 h 3378280"/>
              <a:gd name="connsiteX17" fmla="*/ 1285084 w 12192000"/>
              <a:gd name="connsiteY17" fmla="*/ 589112 h 3378280"/>
              <a:gd name="connsiteX18" fmla="*/ 1409116 w 12192000"/>
              <a:gd name="connsiteY18" fmla="*/ 656332 h 3378280"/>
              <a:gd name="connsiteX19" fmla="*/ 1533725 w 12192000"/>
              <a:gd name="connsiteY19" fmla="*/ 699179 h 3378280"/>
              <a:gd name="connsiteX20" fmla="*/ 1636242 w 12192000"/>
              <a:gd name="connsiteY20" fmla="*/ 741533 h 3378280"/>
              <a:gd name="connsiteX21" fmla="*/ 1704848 w 12192000"/>
              <a:gd name="connsiteY21" fmla="*/ 770749 h 3378280"/>
              <a:gd name="connsiteX22" fmla="*/ 1718292 w 12192000"/>
              <a:gd name="connsiteY22" fmla="*/ 781051 h 3378280"/>
              <a:gd name="connsiteX23" fmla="*/ 1720835 w 12192000"/>
              <a:gd name="connsiteY23" fmla="*/ 781117 h 3378280"/>
              <a:gd name="connsiteX24" fmla="*/ 1753341 w 12192000"/>
              <a:gd name="connsiteY24" fmla="*/ 800301 h 3378280"/>
              <a:gd name="connsiteX25" fmla="*/ 1775454 w 12192000"/>
              <a:gd name="connsiteY25" fmla="*/ 815182 h 3378280"/>
              <a:gd name="connsiteX26" fmla="*/ 1781011 w 12192000"/>
              <a:gd name="connsiteY26" fmla="*/ 816068 h 3378280"/>
              <a:gd name="connsiteX27" fmla="*/ 1817738 w 12192000"/>
              <a:gd name="connsiteY27" fmla="*/ 834926 h 3378280"/>
              <a:gd name="connsiteX28" fmla="*/ 1830702 w 12192000"/>
              <a:gd name="connsiteY28" fmla="*/ 836485 h 3378280"/>
              <a:gd name="connsiteX29" fmla="*/ 1853950 w 12192000"/>
              <a:gd name="connsiteY29" fmla="*/ 841519 h 3378280"/>
              <a:gd name="connsiteX30" fmla="*/ 1915890 w 12192000"/>
              <a:gd name="connsiteY30" fmla="*/ 841983 h 3378280"/>
              <a:gd name="connsiteX31" fmla="*/ 1960900 w 12192000"/>
              <a:gd name="connsiteY31" fmla="*/ 865789 h 3378280"/>
              <a:gd name="connsiteX32" fmla="*/ 1961217 w 12192000"/>
              <a:gd name="connsiteY32" fmla="*/ 865662 h 3378280"/>
              <a:gd name="connsiteX33" fmla="*/ 1969825 w 12192000"/>
              <a:gd name="connsiteY33" fmla="*/ 869049 h 3378280"/>
              <a:gd name="connsiteX34" fmla="*/ 1975234 w 12192000"/>
              <a:gd name="connsiteY34" fmla="*/ 872329 h 3378280"/>
              <a:gd name="connsiteX35" fmla="*/ 1990485 w 12192000"/>
              <a:gd name="connsiteY35" fmla="*/ 879288 h 3378280"/>
              <a:gd name="connsiteX36" fmla="*/ 1996793 w 12192000"/>
              <a:gd name="connsiteY36" fmla="*/ 880361 h 3378280"/>
              <a:gd name="connsiteX37" fmla="*/ 2055091 w 12192000"/>
              <a:gd name="connsiteY37" fmla="*/ 872818 h 3378280"/>
              <a:gd name="connsiteX38" fmla="*/ 2165143 w 12192000"/>
              <a:gd name="connsiteY38" fmla="*/ 892293 h 3378280"/>
              <a:gd name="connsiteX39" fmla="*/ 2274196 w 12192000"/>
              <a:gd name="connsiteY39" fmla="*/ 914768 h 3378280"/>
              <a:gd name="connsiteX40" fmla="*/ 2383986 w 12192000"/>
              <a:gd name="connsiteY40" fmla="*/ 934891 h 3378280"/>
              <a:gd name="connsiteX41" fmla="*/ 2420278 w 12192000"/>
              <a:gd name="connsiteY41" fmla="*/ 933890 h 3378280"/>
              <a:gd name="connsiteX42" fmla="*/ 2426203 w 12192000"/>
              <a:gd name="connsiteY42" fmla="*/ 933891 h 3378280"/>
              <a:gd name="connsiteX43" fmla="*/ 2448674 w 12192000"/>
              <a:gd name="connsiteY43" fmla="*/ 941056 h 3378280"/>
              <a:gd name="connsiteX44" fmla="*/ 2457640 w 12192000"/>
              <a:gd name="connsiteY44" fmla="*/ 943105 h 3378280"/>
              <a:gd name="connsiteX45" fmla="*/ 2457852 w 12192000"/>
              <a:gd name="connsiteY45" fmla="*/ 942912 h 3378280"/>
              <a:gd name="connsiteX46" fmla="*/ 2466265 w 12192000"/>
              <a:gd name="connsiteY46" fmla="*/ 945310 h 3378280"/>
              <a:gd name="connsiteX47" fmla="*/ 2507496 w 12192000"/>
              <a:gd name="connsiteY47" fmla="*/ 960111 h 3378280"/>
              <a:gd name="connsiteX48" fmla="*/ 2561127 w 12192000"/>
              <a:gd name="connsiteY48" fmla="*/ 949411 h 3378280"/>
              <a:gd name="connsiteX49" fmla="*/ 2583467 w 12192000"/>
              <a:gd name="connsiteY49" fmla="*/ 950570 h 3378280"/>
              <a:gd name="connsiteX50" fmla="*/ 2595361 w 12192000"/>
              <a:gd name="connsiteY50" fmla="*/ 949884 h 3378280"/>
              <a:gd name="connsiteX51" fmla="*/ 2596075 w 12192000"/>
              <a:gd name="connsiteY51" fmla="*/ 949000 h 3378280"/>
              <a:gd name="connsiteX52" fmla="*/ 2666638 w 12192000"/>
              <a:gd name="connsiteY52" fmla="*/ 975095 h 3378280"/>
              <a:gd name="connsiteX53" fmla="*/ 2703393 w 12192000"/>
              <a:gd name="connsiteY53" fmla="*/ 989635 h 3378280"/>
              <a:gd name="connsiteX54" fmla="*/ 2705616 w 12192000"/>
              <a:gd name="connsiteY54" fmla="*/ 989244 h 3378280"/>
              <a:gd name="connsiteX55" fmla="*/ 2721898 w 12192000"/>
              <a:gd name="connsiteY55" fmla="*/ 997777 h 3378280"/>
              <a:gd name="connsiteX56" fmla="*/ 2735669 w 12192000"/>
              <a:gd name="connsiteY56" fmla="*/ 1009612 h 3378280"/>
              <a:gd name="connsiteX57" fmla="*/ 2857526 w 12192000"/>
              <a:gd name="connsiteY57" fmla="*/ 1030627 h 3378280"/>
              <a:gd name="connsiteX58" fmla="*/ 3021918 w 12192000"/>
              <a:gd name="connsiteY58" fmla="*/ 1088093 h 3378280"/>
              <a:gd name="connsiteX59" fmla="*/ 3155458 w 12192000"/>
              <a:gd name="connsiteY59" fmla="*/ 1121618 h 3378280"/>
              <a:gd name="connsiteX60" fmla="*/ 3328229 w 12192000"/>
              <a:gd name="connsiteY60" fmla="*/ 1155903 h 3378280"/>
              <a:gd name="connsiteX61" fmla="*/ 3448440 w 12192000"/>
              <a:gd name="connsiteY61" fmla="*/ 1184343 h 3378280"/>
              <a:gd name="connsiteX62" fmla="*/ 3499287 w 12192000"/>
              <a:gd name="connsiteY62" fmla="*/ 1209472 h 3378280"/>
              <a:gd name="connsiteX63" fmla="*/ 3520027 w 12192000"/>
              <a:gd name="connsiteY63" fmla="*/ 1207338 h 3378280"/>
              <a:gd name="connsiteX64" fmla="*/ 3523594 w 12192000"/>
              <a:gd name="connsiteY64" fmla="*/ 1206755 h 3378280"/>
              <a:gd name="connsiteX65" fmla="*/ 3538013 w 12192000"/>
              <a:gd name="connsiteY65" fmla="*/ 1209066 h 3378280"/>
              <a:gd name="connsiteX66" fmla="*/ 3541918 w 12192000"/>
              <a:gd name="connsiteY66" fmla="*/ 1203922 h 3378280"/>
              <a:gd name="connsiteX67" fmla="*/ 3590082 w 12192000"/>
              <a:gd name="connsiteY67" fmla="*/ 1209115 h 3378280"/>
              <a:gd name="connsiteX68" fmla="*/ 3716445 w 12192000"/>
              <a:gd name="connsiteY68" fmla="*/ 1243431 h 3378280"/>
              <a:gd name="connsiteX69" fmla="*/ 3792028 w 12192000"/>
              <a:gd name="connsiteY69" fmla="*/ 1260288 h 3378280"/>
              <a:gd name="connsiteX70" fmla="*/ 3820707 w 12192000"/>
              <a:gd name="connsiteY70" fmla="*/ 1260924 h 3378280"/>
              <a:gd name="connsiteX71" fmla="*/ 3860784 w 12192000"/>
              <a:gd name="connsiteY71" fmla="*/ 1265692 h 3378280"/>
              <a:gd name="connsiteX72" fmla="*/ 3997310 w 12192000"/>
              <a:gd name="connsiteY72" fmla="*/ 1281176 h 3378280"/>
              <a:gd name="connsiteX73" fmla="*/ 4040665 w 12192000"/>
              <a:gd name="connsiteY73" fmla="*/ 1291934 h 3378280"/>
              <a:gd name="connsiteX74" fmla="*/ 4046831 w 12192000"/>
              <a:gd name="connsiteY74" fmla="*/ 1293910 h 3378280"/>
              <a:gd name="connsiteX75" fmla="*/ 4095847 w 12192000"/>
              <a:gd name="connsiteY75" fmla="*/ 1316851 h 3378280"/>
              <a:gd name="connsiteX76" fmla="*/ 4101945 w 12192000"/>
              <a:gd name="connsiteY76" fmla="*/ 1313869 h 3378280"/>
              <a:gd name="connsiteX77" fmla="*/ 4119420 w 12192000"/>
              <a:gd name="connsiteY77" fmla="*/ 1313965 h 3378280"/>
              <a:gd name="connsiteX78" fmla="*/ 4131728 w 12192000"/>
              <a:gd name="connsiteY78" fmla="*/ 1322978 h 3378280"/>
              <a:gd name="connsiteX79" fmla="*/ 4193827 w 12192000"/>
              <a:gd name="connsiteY79" fmla="*/ 1350222 h 3378280"/>
              <a:gd name="connsiteX80" fmla="*/ 4286157 w 12192000"/>
              <a:gd name="connsiteY80" fmla="*/ 1385101 h 3378280"/>
              <a:gd name="connsiteX81" fmla="*/ 4298907 w 12192000"/>
              <a:gd name="connsiteY81" fmla="*/ 1394396 h 3378280"/>
              <a:gd name="connsiteX82" fmla="*/ 4323224 w 12192000"/>
              <a:gd name="connsiteY82" fmla="*/ 1403133 h 3378280"/>
              <a:gd name="connsiteX83" fmla="*/ 4404439 w 12192000"/>
              <a:gd name="connsiteY83" fmla="*/ 1417252 h 3378280"/>
              <a:gd name="connsiteX84" fmla="*/ 4423989 w 12192000"/>
              <a:gd name="connsiteY84" fmla="*/ 1410448 h 3378280"/>
              <a:gd name="connsiteX85" fmla="*/ 4427300 w 12192000"/>
              <a:gd name="connsiteY85" fmla="*/ 1409068 h 3378280"/>
              <a:gd name="connsiteX86" fmla="*/ 4441847 w 12192000"/>
              <a:gd name="connsiteY86" fmla="*/ 1408029 h 3378280"/>
              <a:gd name="connsiteX87" fmla="*/ 4444331 w 12192000"/>
              <a:gd name="connsiteY87" fmla="*/ 1402133 h 3378280"/>
              <a:gd name="connsiteX88" fmla="*/ 4492293 w 12192000"/>
              <a:gd name="connsiteY88" fmla="*/ 1396205 h 3378280"/>
              <a:gd name="connsiteX89" fmla="*/ 4623335 w 12192000"/>
              <a:gd name="connsiteY89" fmla="*/ 1400793 h 3378280"/>
              <a:gd name="connsiteX90" fmla="*/ 4700790 w 12192000"/>
              <a:gd name="connsiteY90" fmla="*/ 1399970 h 3378280"/>
              <a:gd name="connsiteX91" fmla="*/ 4728732 w 12192000"/>
              <a:gd name="connsiteY91" fmla="*/ 1394050 h 3378280"/>
              <a:gd name="connsiteX92" fmla="*/ 4768749 w 12192000"/>
              <a:gd name="connsiteY92" fmla="*/ 1389553 h 3378280"/>
              <a:gd name="connsiteX93" fmla="*/ 4838227 w 12192000"/>
              <a:gd name="connsiteY93" fmla="*/ 1377273 h 3378280"/>
              <a:gd name="connsiteX94" fmla="*/ 4904889 w 12192000"/>
              <a:gd name="connsiteY94" fmla="*/ 1373499 h 3378280"/>
              <a:gd name="connsiteX95" fmla="*/ 4949597 w 12192000"/>
              <a:gd name="connsiteY95" fmla="*/ 1374085 h 3378280"/>
              <a:gd name="connsiteX96" fmla="*/ 4956064 w 12192000"/>
              <a:gd name="connsiteY96" fmla="*/ 1374603 h 3378280"/>
              <a:gd name="connsiteX97" fmla="*/ 5009322 w 12192000"/>
              <a:gd name="connsiteY97" fmla="*/ 1385751 h 3378280"/>
              <a:gd name="connsiteX98" fmla="*/ 5014476 w 12192000"/>
              <a:gd name="connsiteY98" fmla="*/ 1381460 h 3378280"/>
              <a:gd name="connsiteX99" fmla="*/ 5031428 w 12192000"/>
              <a:gd name="connsiteY99" fmla="*/ 1377570 h 3378280"/>
              <a:gd name="connsiteX100" fmla="*/ 5045619 w 12192000"/>
              <a:gd name="connsiteY100" fmla="*/ 1383532 h 3378280"/>
              <a:gd name="connsiteX101" fmla="*/ 5112635 w 12192000"/>
              <a:gd name="connsiteY101" fmla="*/ 1395891 h 3378280"/>
              <a:gd name="connsiteX102" fmla="*/ 5210851 w 12192000"/>
              <a:gd name="connsiteY102" fmla="*/ 1408784 h 3378280"/>
              <a:gd name="connsiteX103" fmla="*/ 5225543 w 12192000"/>
              <a:gd name="connsiteY103" fmla="*/ 1414923 h 3378280"/>
              <a:gd name="connsiteX104" fmla="*/ 5321696 w 12192000"/>
              <a:gd name="connsiteY104" fmla="*/ 1432414 h 3378280"/>
              <a:gd name="connsiteX105" fmla="*/ 5372327 w 12192000"/>
              <a:gd name="connsiteY105" fmla="*/ 1436597 h 3378280"/>
              <a:gd name="connsiteX106" fmla="*/ 5378149 w 12192000"/>
              <a:gd name="connsiteY106" fmla="*/ 1431785 h 3378280"/>
              <a:gd name="connsiteX107" fmla="*/ 5393069 w 12192000"/>
              <a:gd name="connsiteY107" fmla="*/ 1433737 h 3378280"/>
              <a:gd name="connsiteX108" fmla="*/ 5527621 w 12192000"/>
              <a:gd name="connsiteY108" fmla="*/ 1458786 h 3378280"/>
              <a:gd name="connsiteX109" fmla="*/ 5680585 w 12192000"/>
              <a:gd name="connsiteY109" fmla="*/ 1498233 h 3378280"/>
              <a:gd name="connsiteX110" fmla="*/ 5783795 w 12192000"/>
              <a:gd name="connsiteY110" fmla="*/ 1499932 h 3378280"/>
              <a:gd name="connsiteX111" fmla="*/ 6016525 w 12192000"/>
              <a:gd name="connsiteY111" fmla="*/ 1577292 h 3378280"/>
              <a:gd name="connsiteX112" fmla="*/ 6186598 w 12192000"/>
              <a:gd name="connsiteY112" fmla="*/ 1606065 h 3378280"/>
              <a:gd name="connsiteX113" fmla="*/ 6197872 w 12192000"/>
              <a:gd name="connsiteY113" fmla="*/ 1616845 h 3378280"/>
              <a:gd name="connsiteX114" fmla="*/ 6212885 w 12192000"/>
              <a:gd name="connsiteY114" fmla="*/ 1624535 h 3378280"/>
              <a:gd name="connsiteX115" fmla="*/ 6319240 w 12192000"/>
              <a:gd name="connsiteY115" fmla="*/ 1660375 h 3378280"/>
              <a:gd name="connsiteX116" fmla="*/ 6333397 w 12192000"/>
              <a:gd name="connsiteY116" fmla="*/ 1658763 h 3378280"/>
              <a:gd name="connsiteX117" fmla="*/ 6357266 w 12192000"/>
              <a:gd name="connsiteY117" fmla="*/ 1659543 h 3378280"/>
              <a:gd name="connsiteX118" fmla="*/ 6418740 w 12192000"/>
              <a:gd name="connsiteY118" fmla="*/ 1648944 h 3378280"/>
              <a:gd name="connsiteX119" fmla="*/ 6458877 w 12192000"/>
              <a:gd name="connsiteY119" fmla="*/ 1662117 h 3378280"/>
              <a:gd name="connsiteX120" fmla="*/ 6467254 w 12192000"/>
              <a:gd name="connsiteY120" fmla="*/ 1664227 h 3378280"/>
              <a:gd name="connsiteX121" fmla="*/ 6467545 w 12192000"/>
              <a:gd name="connsiteY121" fmla="*/ 1664046 h 3378280"/>
              <a:gd name="connsiteX122" fmla="*/ 6476635 w 12192000"/>
              <a:gd name="connsiteY122" fmla="*/ 1665826 h 3378280"/>
              <a:gd name="connsiteX123" fmla="*/ 6482535 w 12192000"/>
              <a:gd name="connsiteY123" fmla="*/ 1668074 h 3378280"/>
              <a:gd name="connsiteX124" fmla="*/ 6498791 w 12192000"/>
              <a:gd name="connsiteY124" fmla="*/ 1672167 h 3378280"/>
              <a:gd name="connsiteX125" fmla="*/ 6505220 w 12192000"/>
              <a:gd name="connsiteY125" fmla="*/ 1672092 h 3378280"/>
              <a:gd name="connsiteX126" fmla="*/ 6508969 w 12192000"/>
              <a:gd name="connsiteY126" fmla="*/ 1669922 h 3378280"/>
              <a:gd name="connsiteX127" fmla="*/ 6544886 w 12192000"/>
              <a:gd name="connsiteY127" fmla="*/ 1670695 h 3378280"/>
              <a:gd name="connsiteX128" fmla="*/ 6617859 w 12192000"/>
              <a:gd name="connsiteY128" fmla="*/ 1679453 h 3378280"/>
              <a:gd name="connsiteX129" fmla="*/ 6657726 w 12192000"/>
              <a:gd name="connsiteY129" fmla="*/ 1687906 h 3378280"/>
              <a:gd name="connsiteX130" fmla="*/ 6769041 w 12192000"/>
              <a:gd name="connsiteY130" fmla="*/ 1707304 h 3378280"/>
              <a:gd name="connsiteX131" fmla="*/ 6882368 w 12192000"/>
              <a:gd name="connsiteY131" fmla="*/ 1723914 h 3378280"/>
              <a:gd name="connsiteX132" fmla="*/ 6968822 w 12192000"/>
              <a:gd name="connsiteY132" fmla="*/ 1723334 h 3378280"/>
              <a:gd name="connsiteX133" fmla="*/ 6973672 w 12192000"/>
              <a:gd name="connsiteY133" fmla="*/ 1726298 h 3378280"/>
              <a:gd name="connsiteX134" fmla="*/ 6981961 w 12192000"/>
              <a:gd name="connsiteY134" fmla="*/ 1729324 h 3378280"/>
              <a:gd name="connsiteX135" fmla="*/ 6982342 w 12192000"/>
              <a:gd name="connsiteY135" fmla="*/ 1729201 h 3378280"/>
              <a:gd name="connsiteX136" fmla="*/ 6989757 w 12192000"/>
              <a:gd name="connsiteY136" fmla="*/ 1732420 h 3378280"/>
              <a:gd name="connsiteX137" fmla="*/ 7023794 w 12192000"/>
              <a:gd name="connsiteY137" fmla="*/ 1750660 h 3378280"/>
              <a:gd name="connsiteX138" fmla="*/ 7090828 w 12192000"/>
              <a:gd name="connsiteY138" fmla="*/ 1750287 h 3378280"/>
              <a:gd name="connsiteX139" fmla="*/ 7114479 w 12192000"/>
              <a:gd name="connsiteY139" fmla="*/ 1754649 h 3378280"/>
              <a:gd name="connsiteX140" fmla="*/ 7162053 w 12192000"/>
              <a:gd name="connsiteY140" fmla="*/ 1772908 h 3378280"/>
              <a:gd name="connsiteX141" fmla="*/ 7167808 w 12192000"/>
              <a:gd name="connsiteY141" fmla="*/ 1773656 h 3378280"/>
              <a:gd name="connsiteX142" fmla="*/ 7187185 w 12192000"/>
              <a:gd name="connsiteY142" fmla="*/ 1787148 h 3378280"/>
              <a:gd name="connsiteX143" fmla="*/ 7216505 w 12192000"/>
              <a:gd name="connsiteY143" fmla="*/ 1804489 h 3378280"/>
              <a:gd name="connsiteX144" fmla="*/ 7219246 w 12192000"/>
              <a:gd name="connsiteY144" fmla="*/ 1804514 h 3378280"/>
              <a:gd name="connsiteX145" fmla="*/ 7230639 w 12192000"/>
              <a:gd name="connsiteY145" fmla="*/ 1813879 h 3378280"/>
              <a:gd name="connsiteX146" fmla="*/ 7236776 w 12192000"/>
              <a:gd name="connsiteY146" fmla="*/ 1825514 h 3378280"/>
              <a:gd name="connsiteX147" fmla="*/ 7394082 w 12192000"/>
              <a:gd name="connsiteY147" fmla="*/ 1877925 h 3378280"/>
              <a:gd name="connsiteX148" fmla="*/ 7505820 w 12192000"/>
              <a:gd name="connsiteY148" fmla="*/ 1933859 h 3378280"/>
              <a:gd name="connsiteX149" fmla="*/ 7572147 w 12192000"/>
              <a:gd name="connsiteY149" fmla="*/ 2003817 h 3378280"/>
              <a:gd name="connsiteX150" fmla="*/ 7828975 w 12192000"/>
              <a:gd name="connsiteY150" fmla="*/ 2061508 h 3378280"/>
              <a:gd name="connsiteX151" fmla="*/ 7886804 w 12192000"/>
              <a:gd name="connsiteY151" fmla="*/ 2075509 h 3378280"/>
              <a:gd name="connsiteX152" fmla="*/ 7923558 w 12192000"/>
              <a:gd name="connsiteY152" fmla="*/ 2103529 h 3378280"/>
              <a:gd name="connsiteX153" fmla="*/ 7947954 w 12192000"/>
              <a:gd name="connsiteY153" fmla="*/ 2104996 h 3378280"/>
              <a:gd name="connsiteX154" fmla="*/ 7952318 w 12192000"/>
              <a:gd name="connsiteY154" fmla="*/ 2105077 h 3378280"/>
              <a:gd name="connsiteX155" fmla="*/ 7966398 w 12192000"/>
              <a:gd name="connsiteY155" fmla="*/ 2109147 h 3378280"/>
              <a:gd name="connsiteX156" fmla="*/ 7974591 w 12192000"/>
              <a:gd name="connsiteY156" fmla="*/ 2105612 h 3378280"/>
              <a:gd name="connsiteX157" fmla="*/ 7998806 w 12192000"/>
              <a:gd name="connsiteY157" fmla="*/ 2108382 h 3378280"/>
              <a:gd name="connsiteX158" fmla="*/ 8023544 w 12192000"/>
              <a:gd name="connsiteY158" fmla="*/ 2117183 h 3378280"/>
              <a:gd name="connsiteX159" fmla="*/ 8136247 w 12192000"/>
              <a:gd name="connsiteY159" fmla="*/ 2164190 h 3378280"/>
              <a:gd name="connsiteX160" fmla="*/ 8206445 w 12192000"/>
              <a:gd name="connsiteY160" fmla="*/ 2189356 h 3378280"/>
              <a:gd name="connsiteX161" fmla="*/ 8237464 w 12192000"/>
              <a:gd name="connsiteY161" fmla="*/ 2194272 h 3378280"/>
              <a:gd name="connsiteX162" fmla="*/ 8277853 w 12192000"/>
              <a:gd name="connsiteY162" fmla="*/ 2204259 h 3378280"/>
              <a:gd name="connsiteX163" fmla="*/ 8352501 w 12192000"/>
              <a:gd name="connsiteY163" fmla="*/ 2218290 h 3378280"/>
              <a:gd name="connsiteX164" fmla="*/ 8446938 w 12192000"/>
              <a:gd name="connsiteY164" fmla="*/ 2243393 h 3378280"/>
              <a:gd name="connsiteX165" fmla="*/ 8497138 w 12192000"/>
              <a:gd name="connsiteY165" fmla="*/ 2281506 h 3378280"/>
              <a:gd name="connsiteX166" fmla="*/ 8506096 w 12192000"/>
              <a:gd name="connsiteY166" fmla="*/ 2280042 h 3378280"/>
              <a:gd name="connsiteX167" fmla="*/ 8549806 w 12192000"/>
              <a:gd name="connsiteY167" fmla="*/ 2296675 h 3378280"/>
              <a:gd name="connsiteX168" fmla="*/ 8680256 w 12192000"/>
              <a:gd name="connsiteY168" fmla="*/ 2378758 h 3378280"/>
              <a:gd name="connsiteX169" fmla="*/ 8766301 w 12192000"/>
              <a:gd name="connsiteY169" fmla="*/ 2410605 h 3378280"/>
              <a:gd name="connsiteX170" fmla="*/ 8800492 w 12192000"/>
              <a:gd name="connsiteY170" fmla="*/ 2418067 h 3378280"/>
              <a:gd name="connsiteX171" fmla="*/ 8857555 w 12192000"/>
              <a:gd name="connsiteY171" fmla="*/ 2430810 h 3378280"/>
              <a:gd name="connsiteX172" fmla="*/ 8951967 w 12192000"/>
              <a:gd name="connsiteY172" fmla="*/ 2460856 h 3378280"/>
              <a:gd name="connsiteX173" fmla="*/ 9002970 w 12192000"/>
              <a:gd name="connsiteY173" fmla="*/ 2472291 h 3378280"/>
              <a:gd name="connsiteX174" fmla="*/ 9081613 w 12192000"/>
              <a:gd name="connsiteY174" fmla="*/ 2488296 h 3378280"/>
              <a:gd name="connsiteX175" fmla="*/ 9091561 w 12192000"/>
              <a:gd name="connsiteY175" fmla="*/ 2494386 h 3378280"/>
              <a:gd name="connsiteX176" fmla="*/ 9140625 w 12192000"/>
              <a:gd name="connsiteY176" fmla="*/ 2486779 h 3378280"/>
              <a:gd name="connsiteX177" fmla="*/ 9271105 w 12192000"/>
              <a:gd name="connsiteY177" fmla="*/ 2511730 h 3378280"/>
              <a:gd name="connsiteX178" fmla="*/ 9295023 w 12192000"/>
              <a:gd name="connsiteY178" fmla="*/ 2512830 h 3378280"/>
              <a:gd name="connsiteX179" fmla="*/ 9321673 w 12192000"/>
              <a:gd name="connsiteY179" fmla="*/ 2524119 h 3378280"/>
              <a:gd name="connsiteX180" fmla="*/ 9378975 w 12192000"/>
              <a:gd name="connsiteY180" fmla="*/ 2543803 h 3378280"/>
              <a:gd name="connsiteX181" fmla="*/ 9414193 w 12192000"/>
              <a:gd name="connsiteY181" fmla="*/ 2562927 h 3378280"/>
              <a:gd name="connsiteX182" fmla="*/ 9426009 w 12192000"/>
              <a:gd name="connsiteY182" fmla="*/ 2558847 h 3378280"/>
              <a:gd name="connsiteX183" fmla="*/ 9450634 w 12192000"/>
              <a:gd name="connsiteY183" fmla="*/ 2560685 h 3378280"/>
              <a:gd name="connsiteX184" fmla="*/ 9549097 w 12192000"/>
              <a:gd name="connsiteY184" fmla="*/ 2585168 h 3378280"/>
              <a:gd name="connsiteX185" fmla="*/ 9567633 w 12192000"/>
              <a:gd name="connsiteY185" fmla="*/ 2587105 h 3378280"/>
              <a:gd name="connsiteX186" fmla="*/ 9586878 w 12192000"/>
              <a:gd name="connsiteY186" fmla="*/ 2596659 h 3378280"/>
              <a:gd name="connsiteX187" fmla="*/ 9589974 w 12192000"/>
              <a:gd name="connsiteY187" fmla="*/ 2598235 h 3378280"/>
              <a:gd name="connsiteX188" fmla="*/ 9590570 w 12192000"/>
              <a:gd name="connsiteY188" fmla="*/ 2598249 h 3378280"/>
              <a:gd name="connsiteX189" fmla="*/ 9591896 w 12192000"/>
              <a:gd name="connsiteY189" fmla="*/ 2599214 h 3378280"/>
              <a:gd name="connsiteX190" fmla="*/ 9604535 w 12192000"/>
              <a:gd name="connsiteY190" fmla="*/ 2605654 h 3378280"/>
              <a:gd name="connsiteX191" fmla="*/ 9610554 w 12192000"/>
              <a:gd name="connsiteY191" fmla="*/ 2606189 h 3378280"/>
              <a:gd name="connsiteX192" fmla="*/ 9690072 w 12192000"/>
              <a:gd name="connsiteY192" fmla="*/ 2638745 h 3378280"/>
              <a:gd name="connsiteX193" fmla="*/ 9726964 w 12192000"/>
              <a:gd name="connsiteY193" fmla="*/ 2653728 h 3378280"/>
              <a:gd name="connsiteX194" fmla="*/ 9738036 w 12192000"/>
              <a:gd name="connsiteY194" fmla="*/ 2654794 h 3378280"/>
              <a:gd name="connsiteX195" fmla="*/ 9774202 w 12192000"/>
              <a:gd name="connsiteY195" fmla="*/ 2671509 h 3378280"/>
              <a:gd name="connsiteX196" fmla="*/ 9793246 w 12192000"/>
              <a:gd name="connsiteY196" fmla="*/ 2675245 h 3378280"/>
              <a:gd name="connsiteX197" fmla="*/ 9890301 w 12192000"/>
              <a:gd name="connsiteY197" fmla="*/ 2700274 h 3378280"/>
              <a:gd name="connsiteX198" fmla="*/ 9915070 w 12192000"/>
              <a:gd name="connsiteY198" fmla="*/ 2699250 h 3378280"/>
              <a:gd name="connsiteX199" fmla="*/ 9976517 w 12192000"/>
              <a:gd name="connsiteY199" fmla="*/ 2732899 h 3378280"/>
              <a:gd name="connsiteX200" fmla="*/ 9990168 w 12192000"/>
              <a:gd name="connsiteY200" fmla="*/ 2737877 h 3378280"/>
              <a:gd name="connsiteX201" fmla="*/ 9995041 w 12192000"/>
              <a:gd name="connsiteY201" fmla="*/ 2741223 h 3378280"/>
              <a:gd name="connsiteX202" fmla="*/ 10012636 w 12192000"/>
              <a:gd name="connsiteY202" fmla="*/ 2729876 h 3378280"/>
              <a:gd name="connsiteX203" fmla="*/ 10044280 w 12192000"/>
              <a:gd name="connsiteY203" fmla="*/ 2726966 h 3378280"/>
              <a:gd name="connsiteX204" fmla="*/ 10057934 w 12192000"/>
              <a:gd name="connsiteY204" fmla="*/ 2735671 h 3378280"/>
              <a:gd name="connsiteX205" fmla="*/ 10148373 w 12192000"/>
              <a:gd name="connsiteY205" fmla="*/ 2778987 h 3378280"/>
              <a:gd name="connsiteX206" fmla="*/ 10176601 w 12192000"/>
              <a:gd name="connsiteY206" fmla="*/ 2791940 h 3378280"/>
              <a:gd name="connsiteX207" fmla="*/ 10235082 w 12192000"/>
              <a:gd name="connsiteY207" fmla="*/ 2816761 h 3378280"/>
              <a:gd name="connsiteX208" fmla="*/ 10421684 w 12192000"/>
              <a:gd name="connsiteY208" fmla="*/ 2833871 h 3378280"/>
              <a:gd name="connsiteX209" fmla="*/ 10507376 w 12192000"/>
              <a:gd name="connsiteY209" fmla="*/ 2822262 h 3378280"/>
              <a:gd name="connsiteX210" fmla="*/ 10738376 w 12192000"/>
              <a:gd name="connsiteY210" fmla="*/ 2833353 h 3378280"/>
              <a:gd name="connsiteX211" fmla="*/ 11043443 w 12192000"/>
              <a:gd name="connsiteY211" fmla="*/ 2803954 h 3378280"/>
              <a:gd name="connsiteX212" fmla="*/ 11115269 w 12192000"/>
              <a:gd name="connsiteY212" fmla="*/ 2823367 h 3378280"/>
              <a:gd name="connsiteX213" fmla="*/ 11147582 w 12192000"/>
              <a:gd name="connsiteY213" fmla="*/ 2822547 h 3378280"/>
              <a:gd name="connsiteX214" fmla="*/ 11201205 w 12192000"/>
              <a:gd name="connsiteY214" fmla="*/ 2818210 h 3378280"/>
              <a:gd name="connsiteX215" fmla="*/ 11391726 w 12192000"/>
              <a:gd name="connsiteY215" fmla="*/ 2826386 h 3378280"/>
              <a:gd name="connsiteX216" fmla="*/ 11507640 w 12192000"/>
              <a:gd name="connsiteY216" fmla="*/ 2824866 h 3378280"/>
              <a:gd name="connsiteX217" fmla="*/ 11718056 w 12192000"/>
              <a:gd name="connsiteY217" fmla="*/ 2821969 h 3378280"/>
              <a:gd name="connsiteX218" fmla="*/ 11937926 w 12192000"/>
              <a:gd name="connsiteY218" fmla="*/ 2817058 h 3378280"/>
              <a:gd name="connsiteX219" fmla="*/ 12035355 w 12192000"/>
              <a:gd name="connsiteY219" fmla="*/ 2813340 h 3378280"/>
              <a:gd name="connsiteX220" fmla="*/ 12179047 w 12192000"/>
              <a:gd name="connsiteY220" fmla="*/ 2788508 h 3378280"/>
              <a:gd name="connsiteX221" fmla="*/ 12192000 w 12192000"/>
              <a:gd name="connsiteY221" fmla="*/ 2788486 h 3378280"/>
              <a:gd name="connsiteX222" fmla="*/ 12192000 w 12192000"/>
              <a:gd name="connsiteY222" fmla="*/ 3378280 h 3378280"/>
              <a:gd name="connsiteX223" fmla="*/ 0 w 12192000"/>
              <a:gd name="connsiteY223" fmla="*/ 3378280 h 3378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Lst>
            <a:rect l="l" t="t" r="r" b="b"/>
            <a:pathLst>
              <a:path w="12192000" h="3378280">
                <a:moveTo>
                  <a:pt x="0" y="0"/>
                </a:moveTo>
                <a:lnTo>
                  <a:pt x="13973" y="3431"/>
                </a:lnTo>
                <a:cubicBezTo>
                  <a:pt x="48258" y="17773"/>
                  <a:pt x="68757" y="59402"/>
                  <a:pt x="86774" y="43536"/>
                </a:cubicBezTo>
                <a:cubicBezTo>
                  <a:pt x="86532" y="72023"/>
                  <a:pt x="217976" y="120568"/>
                  <a:pt x="229780" y="145557"/>
                </a:cubicBezTo>
                <a:lnTo>
                  <a:pt x="302639" y="203425"/>
                </a:lnTo>
                <a:cubicBezTo>
                  <a:pt x="312906" y="207200"/>
                  <a:pt x="342855" y="184923"/>
                  <a:pt x="348081" y="187174"/>
                </a:cubicBezTo>
                <a:lnTo>
                  <a:pt x="436950" y="184066"/>
                </a:lnTo>
                <a:lnTo>
                  <a:pt x="501693" y="233225"/>
                </a:lnTo>
                <a:lnTo>
                  <a:pt x="557201" y="312390"/>
                </a:lnTo>
                <a:cubicBezTo>
                  <a:pt x="579844" y="353675"/>
                  <a:pt x="602207" y="315301"/>
                  <a:pt x="617648" y="333897"/>
                </a:cubicBezTo>
                <a:lnTo>
                  <a:pt x="692332" y="386327"/>
                </a:lnTo>
                <a:cubicBezTo>
                  <a:pt x="715261" y="398377"/>
                  <a:pt x="770477" y="414831"/>
                  <a:pt x="802009" y="419027"/>
                </a:cubicBezTo>
                <a:cubicBezTo>
                  <a:pt x="838953" y="433876"/>
                  <a:pt x="886385" y="473956"/>
                  <a:pt x="914003" y="475419"/>
                </a:cubicBezTo>
                <a:cubicBezTo>
                  <a:pt x="923483" y="477324"/>
                  <a:pt x="931440" y="475817"/>
                  <a:pt x="938561" y="472887"/>
                </a:cubicBezTo>
                <a:lnTo>
                  <a:pt x="1035683" y="486697"/>
                </a:lnTo>
                <a:cubicBezTo>
                  <a:pt x="1035708" y="486708"/>
                  <a:pt x="1035733" y="486720"/>
                  <a:pt x="1035757" y="486731"/>
                </a:cubicBezTo>
                <a:cubicBezTo>
                  <a:pt x="1046500" y="494574"/>
                  <a:pt x="1038533" y="500311"/>
                  <a:pt x="1074336" y="494465"/>
                </a:cubicBezTo>
                <a:cubicBezTo>
                  <a:pt x="1137289" y="530436"/>
                  <a:pt x="1235340" y="545106"/>
                  <a:pt x="1285084" y="589112"/>
                </a:cubicBezTo>
                <a:cubicBezTo>
                  <a:pt x="1341251" y="608873"/>
                  <a:pt x="1367674" y="637988"/>
                  <a:pt x="1409116" y="656332"/>
                </a:cubicBezTo>
                <a:cubicBezTo>
                  <a:pt x="1471208" y="682449"/>
                  <a:pt x="1492207" y="692779"/>
                  <a:pt x="1533725" y="699179"/>
                </a:cubicBezTo>
                <a:cubicBezTo>
                  <a:pt x="1592391" y="718911"/>
                  <a:pt x="1575207" y="737633"/>
                  <a:pt x="1636242" y="741533"/>
                </a:cubicBezTo>
                <a:cubicBezTo>
                  <a:pt x="1638264" y="746130"/>
                  <a:pt x="1700806" y="766849"/>
                  <a:pt x="1704848" y="770749"/>
                </a:cubicBezTo>
                <a:lnTo>
                  <a:pt x="1718292" y="781051"/>
                </a:lnTo>
                <a:lnTo>
                  <a:pt x="1720835" y="781117"/>
                </a:lnTo>
                <a:lnTo>
                  <a:pt x="1753341" y="800301"/>
                </a:lnTo>
                <a:lnTo>
                  <a:pt x="1775454" y="815182"/>
                </a:lnTo>
                <a:lnTo>
                  <a:pt x="1781011" y="816068"/>
                </a:lnTo>
                <a:lnTo>
                  <a:pt x="1817738" y="834926"/>
                </a:lnTo>
                <a:cubicBezTo>
                  <a:pt x="1821156" y="833953"/>
                  <a:pt x="1825209" y="834074"/>
                  <a:pt x="1830702" y="836485"/>
                </a:cubicBezTo>
                <a:cubicBezTo>
                  <a:pt x="1832151" y="819591"/>
                  <a:pt x="1837883" y="832919"/>
                  <a:pt x="1853950" y="841519"/>
                </a:cubicBezTo>
                <a:cubicBezTo>
                  <a:pt x="1859780" y="817198"/>
                  <a:pt x="1899456" y="849599"/>
                  <a:pt x="1915890" y="841983"/>
                </a:cubicBezTo>
                <a:lnTo>
                  <a:pt x="1960900" y="865789"/>
                </a:lnTo>
                <a:lnTo>
                  <a:pt x="1961217" y="865662"/>
                </a:lnTo>
                <a:cubicBezTo>
                  <a:pt x="1963265" y="866017"/>
                  <a:pt x="1965977" y="867037"/>
                  <a:pt x="1969825" y="869049"/>
                </a:cubicBezTo>
                <a:lnTo>
                  <a:pt x="1975234" y="872329"/>
                </a:lnTo>
                <a:lnTo>
                  <a:pt x="1990485" y="879288"/>
                </a:lnTo>
                <a:lnTo>
                  <a:pt x="1996793" y="880361"/>
                </a:lnTo>
                <a:cubicBezTo>
                  <a:pt x="2020465" y="879540"/>
                  <a:pt x="2023446" y="845377"/>
                  <a:pt x="2055091" y="872818"/>
                </a:cubicBezTo>
                <a:cubicBezTo>
                  <a:pt x="2098055" y="882341"/>
                  <a:pt x="2125216" y="870433"/>
                  <a:pt x="2165143" y="892293"/>
                </a:cubicBezTo>
                <a:cubicBezTo>
                  <a:pt x="2205365" y="901134"/>
                  <a:pt x="2239987" y="901455"/>
                  <a:pt x="2274196" y="914768"/>
                </a:cubicBezTo>
                <a:cubicBezTo>
                  <a:pt x="2310666" y="921868"/>
                  <a:pt x="2360104" y="931320"/>
                  <a:pt x="2383986" y="934891"/>
                </a:cubicBezTo>
                <a:lnTo>
                  <a:pt x="2420278" y="933890"/>
                </a:lnTo>
                <a:lnTo>
                  <a:pt x="2426203" y="933891"/>
                </a:lnTo>
                <a:lnTo>
                  <a:pt x="2448674" y="941056"/>
                </a:lnTo>
                <a:cubicBezTo>
                  <a:pt x="2452907" y="942503"/>
                  <a:pt x="2455711" y="943098"/>
                  <a:pt x="2457640" y="943105"/>
                </a:cubicBezTo>
                <a:lnTo>
                  <a:pt x="2457852" y="942912"/>
                </a:lnTo>
                <a:lnTo>
                  <a:pt x="2466265" y="945310"/>
                </a:lnTo>
                <a:cubicBezTo>
                  <a:pt x="2480470" y="949908"/>
                  <a:pt x="2494307" y="954915"/>
                  <a:pt x="2507496" y="960111"/>
                </a:cubicBezTo>
                <a:cubicBezTo>
                  <a:pt x="2518208" y="949036"/>
                  <a:pt x="2567155" y="976345"/>
                  <a:pt x="2561127" y="949411"/>
                </a:cubicBezTo>
                <a:cubicBezTo>
                  <a:pt x="2578896" y="955660"/>
                  <a:pt x="2589900" y="968806"/>
                  <a:pt x="2583467" y="950570"/>
                </a:cubicBezTo>
                <a:cubicBezTo>
                  <a:pt x="2589300" y="952141"/>
                  <a:pt x="2592850" y="951536"/>
                  <a:pt x="2595361" y="949884"/>
                </a:cubicBezTo>
                <a:lnTo>
                  <a:pt x="2596075" y="949000"/>
                </a:lnTo>
                <a:lnTo>
                  <a:pt x="2666638" y="975095"/>
                </a:lnTo>
                <a:lnTo>
                  <a:pt x="2703393" y="989635"/>
                </a:lnTo>
                <a:lnTo>
                  <a:pt x="2705616" y="989244"/>
                </a:lnTo>
                <a:lnTo>
                  <a:pt x="2721898" y="997777"/>
                </a:lnTo>
                <a:cubicBezTo>
                  <a:pt x="2727157" y="1001198"/>
                  <a:pt x="2731840" y="1005088"/>
                  <a:pt x="2735669" y="1009612"/>
                </a:cubicBezTo>
                <a:cubicBezTo>
                  <a:pt x="2790086" y="1002732"/>
                  <a:pt x="2797958" y="1020231"/>
                  <a:pt x="2857526" y="1030627"/>
                </a:cubicBezTo>
                <a:cubicBezTo>
                  <a:pt x="2897602" y="1063034"/>
                  <a:pt x="2965720" y="1083366"/>
                  <a:pt x="3021918" y="1088093"/>
                </a:cubicBezTo>
                <a:cubicBezTo>
                  <a:pt x="3054425" y="1110664"/>
                  <a:pt x="3109014" y="1101433"/>
                  <a:pt x="3155458" y="1121618"/>
                </a:cubicBezTo>
                <a:cubicBezTo>
                  <a:pt x="3217017" y="1136576"/>
                  <a:pt x="3270135" y="1143600"/>
                  <a:pt x="3328229" y="1155903"/>
                </a:cubicBezTo>
                <a:cubicBezTo>
                  <a:pt x="3365862" y="1138978"/>
                  <a:pt x="3408797" y="1179981"/>
                  <a:pt x="3448440" y="1184343"/>
                </a:cubicBezTo>
                <a:cubicBezTo>
                  <a:pt x="3438226" y="1205566"/>
                  <a:pt x="3496361" y="1182183"/>
                  <a:pt x="3499287" y="1209472"/>
                </a:cubicBezTo>
                <a:cubicBezTo>
                  <a:pt x="3506411" y="1209402"/>
                  <a:pt x="3513215" y="1208473"/>
                  <a:pt x="3520027" y="1207338"/>
                </a:cubicBezTo>
                <a:lnTo>
                  <a:pt x="3523594" y="1206755"/>
                </a:lnTo>
                <a:lnTo>
                  <a:pt x="3538013" y="1209066"/>
                </a:lnTo>
                <a:lnTo>
                  <a:pt x="3541918" y="1203922"/>
                </a:lnTo>
                <a:cubicBezTo>
                  <a:pt x="3550592" y="1203930"/>
                  <a:pt x="3560995" y="1202529"/>
                  <a:pt x="3590082" y="1209115"/>
                </a:cubicBezTo>
                <a:cubicBezTo>
                  <a:pt x="3622244" y="1230604"/>
                  <a:pt x="3676827" y="1215544"/>
                  <a:pt x="3716445" y="1243431"/>
                </a:cubicBezTo>
                <a:cubicBezTo>
                  <a:pt x="3731486" y="1251699"/>
                  <a:pt x="3780926" y="1265146"/>
                  <a:pt x="3792028" y="1260288"/>
                </a:cubicBezTo>
                <a:cubicBezTo>
                  <a:pt x="3802696" y="1261567"/>
                  <a:pt x="3814066" y="1267606"/>
                  <a:pt x="3820707" y="1260924"/>
                </a:cubicBezTo>
                <a:cubicBezTo>
                  <a:pt x="3830836" y="1253486"/>
                  <a:pt x="3863215" y="1278527"/>
                  <a:pt x="3860784" y="1265692"/>
                </a:cubicBezTo>
                <a:lnTo>
                  <a:pt x="3997310" y="1281176"/>
                </a:lnTo>
                <a:lnTo>
                  <a:pt x="4040665" y="1291934"/>
                </a:lnTo>
                <a:lnTo>
                  <a:pt x="4046831" y="1293910"/>
                </a:lnTo>
                <a:lnTo>
                  <a:pt x="4095847" y="1316851"/>
                </a:lnTo>
                <a:cubicBezTo>
                  <a:pt x="4097518" y="1315619"/>
                  <a:pt x="4099569" y="1314612"/>
                  <a:pt x="4101945" y="1313869"/>
                </a:cubicBezTo>
                <a:lnTo>
                  <a:pt x="4119420" y="1313965"/>
                </a:lnTo>
                <a:lnTo>
                  <a:pt x="4131728" y="1322978"/>
                </a:lnTo>
                <a:lnTo>
                  <a:pt x="4193827" y="1350222"/>
                </a:lnTo>
                <a:lnTo>
                  <a:pt x="4286157" y="1385101"/>
                </a:lnTo>
                <a:lnTo>
                  <a:pt x="4298907" y="1394396"/>
                </a:lnTo>
                <a:lnTo>
                  <a:pt x="4323224" y="1403133"/>
                </a:lnTo>
                <a:lnTo>
                  <a:pt x="4404439" y="1417252"/>
                </a:lnTo>
                <a:cubicBezTo>
                  <a:pt x="4411321" y="1415560"/>
                  <a:pt x="4417679" y="1413105"/>
                  <a:pt x="4423989" y="1410448"/>
                </a:cubicBezTo>
                <a:lnTo>
                  <a:pt x="4427300" y="1409068"/>
                </a:lnTo>
                <a:lnTo>
                  <a:pt x="4441847" y="1408029"/>
                </a:lnTo>
                <a:lnTo>
                  <a:pt x="4444331" y="1402133"/>
                </a:lnTo>
                <a:cubicBezTo>
                  <a:pt x="4452739" y="1400163"/>
                  <a:pt x="4462460" y="1396428"/>
                  <a:pt x="4492293" y="1396205"/>
                </a:cubicBezTo>
                <a:cubicBezTo>
                  <a:pt x="4528861" y="1409788"/>
                  <a:pt x="4577933" y="1382688"/>
                  <a:pt x="4623335" y="1400793"/>
                </a:cubicBezTo>
                <a:cubicBezTo>
                  <a:pt x="4639986" y="1405413"/>
                  <a:pt x="4691262" y="1407228"/>
                  <a:pt x="4700790" y="1399970"/>
                </a:cubicBezTo>
                <a:cubicBezTo>
                  <a:pt x="4711447" y="1398782"/>
                  <a:pt x="4723982" y="1402066"/>
                  <a:pt x="4728732" y="1394050"/>
                </a:cubicBezTo>
                <a:cubicBezTo>
                  <a:pt x="4736666" y="1384502"/>
                  <a:pt x="4774338" y="1401491"/>
                  <a:pt x="4768749" y="1389553"/>
                </a:cubicBezTo>
                <a:cubicBezTo>
                  <a:pt x="4795495" y="1401233"/>
                  <a:pt x="4816075" y="1381410"/>
                  <a:pt x="4838227" y="1377273"/>
                </a:cubicBezTo>
                <a:lnTo>
                  <a:pt x="4904889" y="1373499"/>
                </a:lnTo>
                <a:lnTo>
                  <a:pt x="4949597" y="1374085"/>
                </a:lnTo>
                <a:lnTo>
                  <a:pt x="4956064" y="1374603"/>
                </a:lnTo>
                <a:lnTo>
                  <a:pt x="5009322" y="1385751"/>
                </a:lnTo>
                <a:cubicBezTo>
                  <a:pt x="5010629" y="1384171"/>
                  <a:pt x="5012363" y="1382724"/>
                  <a:pt x="5014476" y="1381460"/>
                </a:cubicBezTo>
                <a:lnTo>
                  <a:pt x="5031428" y="1377570"/>
                </a:lnTo>
                <a:lnTo>
                  <a:pt x="5045619" y="1383532"/>
                </a:lnTo>
                <a:lnTo>
                  <a:pt x="5112635" y="1395891"/>
                </a:lnTo>
                <a:lnTo>
                  <a:pt x="5210851" y="1408784"/>
                </a:lnTo>
                <a:lnTo>
                  <a:pt x="5225543" y="1414923"/>
                </a:lnTo>
                <a:cubicBezTo>
                  <a:pt x="5259311" y="1422389"/>
                  <a:pt x="5300520" y="1417803"/>
                  <a:pt x="5321696" y="1432414"/>
                </a:cubicBezTo>
                <a:lnTo>
                  <a:pt x="5372327" y="1436597"/>
                </a:lnTo>
                <a:lnTo>
                  <a:pt x="5378149" y="1431785"/>
                </a:lnTo>
                <a:lnTo>
                  <a:pt x="5393069" y="1433737"/>
                </a:lnTo>
                <a:lnTo>
                  <a:pt x="5527621" y="1458786"/>
                </a:lnTo>
                <a:cubicBezTo>
                  <a:pt x="5595913" y="1482782"/>
                  <a:pt x="5624062" y="1464011"/>
                  <a:pt x="5680585" y="1498233"/>
                </a:cubicBezTo>
                <a:cubicBezTo>
                  <a:pt x="5671953" y="1485766"/>
                  <a:pt x="5763880" y="1493019"/>
                  <a:pt x="5783795" y="1499932"/>
                </a:cubicBezTo>
                <a:cubicBezTo>
                  <a:pt x="5806935" y="1511749"/>
                  <a:pt x="5950173" y="1559636"/>
                  <a:pt x="6016525" y="1577292"/>
                </a:cubicBezTo>
                <a:cubicBezTo>
                  <a:pt x="6077908" y="1586145"/>
                  <a:pt x="6125458" y="1613138"/>
                  <a:pt x="6186598" y="1606065"/>
                </a:cubicBezTo>
                <a:cubicBezTo>
                  <a:pt x="6189351" y="1610205"/>
                  <a:pt x="6193226" y="1613745"/>
                  <a:pt x="6197872" y="1616845"/>
                </a:cubicBezTo>
                <a:lnTo>
                  <a:pt x="6212885" y="1624535"/>
                </a:lnTo>
                <a:lnTo>
                  <a:pt x="6319240" y="1660375"/>
                </a:lnTo>
                <a:lnTo>
                  <a:pt x="6333397" y="1658763"/>
                </a:lnTo>
                <a:cubicBezTo>
                  <a:pt x="6332062" y="1641958"/>
                  <a:pt x="6339931" y="1653989"/>
                  <a:pt x="6357266" y="1659543"/>
                </a:cubicBezTo>
                <a:cubicBezTo>
                  <a:pt x="6359058" y="1634684"/>
                  <a:pt x="6403697" y="1659337"/>
                  <a:pt x="6418740" y="1648944"/>
                </a:cubicBezTo>
                <a:cubicBezTo>
                  <a:pt x="6431434" y="1653585"/>
                  <a:pt x="6444892" y="1658041"/>
                  <a:pt x="6458877" y="1662117"/>
                </a:cubicBezTo>
                <a:lnTo>
                  <a:pt x="6467254" y="1664227"/>
                </a:lnTo>
                <a:lnTo>
                  <a:pt x="6467545" y="1664046"/>
                </a:lnTo>
                <a:cubicBezTo>
                  <a:pt x="6469635" y="1664026"/>
                  <a:pt x="6472488" y="1664540"/>
                  <a:pt x="6476635" y="1665826"/>
                </a:cubicBezTo>
                <a:lnTo>
                  <a:pt x="6482535" y="1668074"/>
                </a:lnTo>
                <a:lnTo>
                  <a:pt x="6498791" y="1672167"/>
                </a:lnTo>
                <a:lnTo>
                  <a:pt x="6505220" y="1672092"/>
                </a:lnTo>
                <a:lnTo>
                  <a:pt x="6508969" y="1669922"/>
                </a:lnTo>
                <a:lnTo>
                  <a:pt x="6544886" y="1670695"/>
                </a:lnTo>
                <a:cubicBezTo>
                  <a:pt x="6566195" y="1684748"/>
                  <a:pt x="6578985" y="1674687"/>
                  <a:pt x="6617859" y="1679453"/>
                </a:cubicBezTo>
                <a:cubicBezTo>
                  <a:pt x="6628154" y="1690316"/>
                  <a:pt x="6642041" y="1690691"/>
                  <a:pt x="6657726" y="1687906"/>
                </a:cubicBezTo>
                <a:cubicBezTo>
                  <a:pt x="6690709" y="1699790"/>
                  <a:pt x="6728158" y="1699639"/>
                  <a:pt x="6769041" y="1707304"/>
                </a:cubicBezTo>
                <a:cubicBezTo>
                  <a:pt x="6805580" y="1727028"/>
                  <a:pt x="6838723" y="1715650"/>
                  <a:pt x="6882368" y="1723914"/>
                </a:cubicBezTo>
                <a:lnTo>
                  <a:pt x="6968822" y="1723334"/>
                </a:lnTo>
                <a:lnTo>
                  <a:pt x="6973672" y="1726298"/>
                </a:lnTo>
                <a:cubicBezTo>
                  <a:pt x="6977223" y="1728111"/>
                  <a:pt x="6979851" y="1729020"/>
                  <a:pt x="6981961" y="1729324"/>
                </a:cubicBezTo>
                <a:lnTo>
                  <a:pt x="6982342" y="1729201"/>
                </a:lnTo>
                <a:lnTo>
                  <a:pt x="6989757" y="1732420"/>
                </a:lnTo>
                <a:cubicBezTo>
                  <a:pt x="7001869" y="1738303"/>
                  <a:pt x="7013262" y="1744453"/>
                  <a:pt x="7023794" y="1750660"/>
                </a:cubicBezTo>
                <a:cubicBezTo>
                  <a:pt x="7043973" y="1743394"/>
                  <a:pt x="7076983" y="1772878"/>
                  <a:pt x="7090828" y="1750287"/>
                </a:cubicBezTo>
                <a:cubicBezTo>
                  <a:pt x="7105590" y="1758041"/>
                  <a:pt x="7107688" y="1770308"/>
                  <a:pt x="7114479" y="1754649"/>
                </a:cubicBezTo>
                <a:cubicBezTo>
                  <a:pt x="7126350" y="1758420"/>
                  <a:pt x="7153167" y="1769741"/>
                  <a:pt x="7162053" y="1772908"/>
                </a:cubicBezTo>
                <a:lnTo>
                  <a:pt x="7167808" y="1773656"/>
                </a:lnTo>
                <a:lnTo>
                  <a:pt x="7187185" y="1787148"/>
                </a:lnTo>
                <a:lnTo>
                  <a:pt x="7216505" y="1804489"/>
                </a:lnTo>
                <a:lnTo>
                  <a:pt x="7219246" y="1804514"/>
                </a:lnTo>
                <a:lnTo>
                  <a:pt x="7230639" y="1813879"/>
                </a:lnTo>
                <a:cubicBezTo>
                  <a:pt x="7233815" y="1817438"/>
                  <a:pt x="7236006" y="1821285"/>
                  <a:pt x="7236776" y="1825514"/>
                </a:cubicBezTo>
                <a:cubicBezTo>
                  <a:pt x="7301762" y="1828337"/>
                  <a:pt x="7336564" y="1860417"/>
                  <a:pt x="7394082" y="1877925"/>
                </a:cubicBezTo>
                <a:cubicBezTo>
                  <a:pt x="7452342" y="1904287"/>
                  <a:pt x="7466551" y="1917411"/>
                  <a:pt x="7505820" y="1933859"/>
                </a:cubicBezTo>
                <a:cubicBezTo>
                  <a:pt x="7522528" y="1943253"/>
                  <a:pt x="7574803" y="2016599"/>
                  <a:pt x="7572147" y="2003817"/>
                </a:cubicBezTo>
                <a:cubicBezTo>
                  <a:pt x="7612486" y="2043915"/>
                  <a:pt x="7771831" y="2029022"/>
                  <a:pt x="7828975" y="2061508"/>
                </a:cubicBezTo>
                <a:lnTo>
                  <a:pt x="7886804" y="2075509"/>
                </a:lnTo>
                <a:cubicBezTo>
                  <a:pt x="7859463" y="2091010"/>
                  <a:pt x="7941076" y="2081130"/>
                  <a:pt x="7923558" y="2103529"/>
                </a:cubicBezTo>
                <a:lnTo>
                  <a:pt x="7947954" y="2104996"/>
                </a:lnTo>
                <a:lnTo>
                  <a:pt x="7952318" y="2105077"/>
                </a:lnTo>
                <a:lnTo>
                  <a:pt x="7966398" y="2109147"/>
                </a:lnTo>
                <a:lnTo>
                  <a:pt x="7974591" y="2105612"/>
                </a:lnTo>
                <a:lnTo>
                  <a:pt x="7998806" y="2108382"/>
                </a:lnTo>
                <a:cubicBezTo>
                  <a:pt x="8007224" y="2110145"/>
                  <a:pt x="8015519" y="2112885"/>
                  <a:pt x="8023544" y="2117183"/>
                </a:cubicBezTo>
                <a:cubicBezTo>
                  <a:pt x="8042536" y="2139405"/>
                  <a:pt x="8113922" y="2135674"/>
                  <a:pt x="8136247" y="2164190"/>
                </a:cubicBezTo>
                <a:cubicBezTo>
                  <a:pt x="8146485" y="2173150"/>
                  <a:pt x="8190564" y="2191557"/>
                  <a:pt x="8206445" y="2189356"/>
                </a:cubicBezTo>
                <a:cubicBezTo>
                  <a:pt x="8217189" y="2192022"/>
                  <a:pt x="8225092" y="2198625"/>
                  <a:pt x="8237464" y="2194272"/>
                </a:cubicBezTo>
                <a:cubicBezTo>
                  <a:pt x="8254235" y="2189840"/>
                  <a:pt x="8270768" y="2214957"/>
                  <a:pt x="8277853" y="2204259"/>
                </a:cubicBezTo>
                <a:cubicBezTo>
                  <a:pt x="8289971" y="2221808"/>
                  <a:pt x="8328475" y="2213978"/>
                  <a:pt x="8352501" y="2218290"/>
                </a:cubicBezTo>
                <a:cubicBezTo>
                  <a:pt x="8359916" y="2233716"/>
                  <a:pt x="8403014" y="2227555"/>
                  <a:pt x="8446938" y="2243393"/>
                </a:cubicBezTo>
                <a:cubicBezTo>
                  <a:pt x="8454511" y="2260801"/>
                  <a:pt x="8476684" y="2253935"/>
                  <a:pt x="8497138" y="2281506"/>
                </a:cubicBezTo>
                <a:cubicBezTo>
                  <a:pt x="8499906" y="2280770"/>
                  <a:pt x="8502925" y="2280276"/>
                  <a:pt x="8506096" y="2280042"/>
                </a:cubicBezTo>
                <a:cubicBezTo>
                  <a:pt x="8524529" y="2278674"/>
                  <a:pt x="8544098" y="2286123"/>
                  <a:pt x="8549806" y="2296675"/>
                </a:cubicBezTo>
                <a:cubicBezTo>
                  <a:pt x="8586026" y="2337107"/>
                  <a:pt x="8636988" y="2356250"/>
                  <a:pt x="8680256" y="2378758"/>
                </a:cubicBezTo>
                <a:cubicBezTo>
                  <a:pt x="8731302" y="2402123"/>
                  <a:pt x="8717522" y="2366494"/>
                  <a:pt x="8766301" y="2410605"/>
                </a:cubicBezTo>
                <a:cubicBezTo>
                  <a:pt x="8780965" y="2405907"/>
                  <a:pt x="8789790" y="2408871"/>
                  <a:pt x="8800492" y="2418067"/>
                </a:cubicBezTo>
                <a:cubicBezTo>
                  <a:pt x="8825856" y="2428860"/>
                  <a:pt x="8842594" y="2409144"/>
                  <a:pt x="8857555" y="2430810"/>
                </a:cubicBezTo>
                <a:cubicBezTo>
                  <a:pt x="8882799" y="2437942"/>
                  <a:pt x="8927730" y="2453942"/>
                  <a:pt x="8951967" y="2460856"/>
                </a:cubicBezTo>
                <a:cubicBezTo>
                  <a:pt x="8978331" y="2469875"/>
                  <a:pt x="8959838" y="2488515"/>
                  <a:pt x="9002970" y="2472291"/>
                </a:cubicBezTo>
                <a:cubicBezTo>
                  <a:pt x="9023997" y="2488383"/>
                  <a:pt x="9039735" y="2479669"/>
                  <a:pt x="9081613" y="2488296"/>
                </a:cubicBezTo>
                <a:lnTo>
                  <a:pt x="9091561" y="2494386"/>
                </a:lnTo>
                <a:lnTo>
                  <a:pt x="9140625" y="2486779"/>
                </a:lnTo>
                <a:cubicBezTo>
                  <a:pt x="9207053" y="2531245"/>
                  <a:pt x="9151264" y="2467994"/>
                  <a:pt x="9271105" y="2511730"/>
                </a:cubicBezTo>
                <a:cubicBezTo>
                  <a:pt x="9275764" y="2517275"/>
                  <a:pt x="9293352" y="2518083"/>
                  <a:pt x="9295023" y="2512830"/>
                </a:cubicBezTo>
                <a:cubicBezTo>
                  <a:pt x="9301933" y="2516606"/>
                  <a:pt x="9314623" y="2531276"/>
                  <a:pt x="9321673" y="2524119"/>
                </a:cubicBezTo>
                <a:cubicBezTo>
                  <a:pt x="9341881" y="2529408"/>
                  <a:pt x="9361130" y="2536033"/>
                  <a:pt x="9378975" y="2543803"/>
                </a:cubicBezTo>
                <a:lnTo>
                  <a:pt x="9414193" y="2562927"/>
                </a:lnTo>
                <a:lnTo>
                  <a:pt x="9426009" y="2558847"/>
                </a:lnTo>
                <a:cubicBezTo>
                  <a:pt x="9433598" y="2557225"/>
                  <a:pt x="9441714" y="2557145"/>
                  <a:pt x="9450634" y="2560685"/>
                </a:cubicBezTo>
                <a:cubicBezTo>
                  <a:pt x="9496298" y="2596479"/>
                  <a:pt x="9461586" y="2547391"/>
                  <a:pt x="9549097" y="2585168"/>
                </a:cubicBezTo>
                <a:cubicBezTo>
                  <a:pt x="9551956" y="2589460"/>
                  <a:pt x="9565592" y="2590888"/>
                  <a:pt x="9567633" y="2587105"/>
                </a:cubicBezTo>
                <a:cubicBezTo>
                  <a:pt x="9572507" y="2590206"/>
                  <a:pt x="9580361" y="2601581"/>
                  <a:pt x="9586878" y="2596659"/>
                </a:cubicBezTo>
                <a:lnTo>
                  <a:pt x="9589974" y="2598235"/>
                </a:lnTo>
                <a:lnTo>
                  <a:pt x="9590570" y="2598249"/>
                </a:lnTo>
                <a:lnTo>
                  <a:pt x="9591896" y="2599214"/>
                </a:lnTo>
                <a:lnTo>
                  <a:pt x="9604535" y="2605654"/>
                </a:lnTo>
                <a:lnTo>
                  <a:pt x="9610554" y="2606189"/>
                </a:lnTo>
                <a:cubicBezTo>
                  <a:pt x="9641361" y="2613359"/>
                  <a:pt x="9668752" y="2624572"/>
                  <a:pt x="9690072" y="2638745"/>
                </a:cubicBezTo>
                <a:cubicBezTo>
                  <a:pt x="9723195" y="2641319"/>
                  <a:pt x="9726446" y="2647335"/>
                  <a:pt x="9726964" y="2653728"/>
                </a:cubicBezTo>
                <a:cubicBezTo>
                  <a:pt x="9734958" y="2656403"/>
                  <a:pt x="9731670" y="2653170"/>
                  <a:pt x="9738036" y="2654794"/>
                </a:cubicBezTo>
                <a:cubicBezTo>
                  <a:pt x="9745908" y="2657757"/>
                  <a:pt x="9765000" y="2668100"/>
                  <a:pt x="9774202" y="2671509"/>
                </a:cubicBezTo>
                <a:lnTo>
                  <a:pt x="9793246" y="2675245"/>
                </a:lnTo>
                <a:cubicBezTo>
                  <a:pt x="9812596" y="2680039"/>
                  <a:pt x="9869995" y="2696274"/>
                  <a:pt x="9890301" y="2700274"/>
                </a:cubicBezTo>
                <a:cubicBezTo>
                  <a:pt x="9900631" y="2696314"/>
                  <a:pt x="9908572" y="2696560"/>
                  <a:pt x="9915070" y="2699250"/>
                </a:cubicBezTo>
                <a:lnTo>
                  <a:pt x="9976517" y="2732899"/>
                </a:lnTo>
                <a:cubicBezTo>
                  <a:pt x="9981869" y="2727000"/>
                  <a:pt x="9984699" y="2731165"/>
                  <a:pt x="9990168" y="2737877"/>
                </a:cubicBezTo>
                <a:lnTo>
                  <a:pt x="9995041" y="2741223"/>
                </a:lnTo>
                <a:lnTo>
                  <a:pt x="10012636" y="2729876"/>
                </a:lnTo>
                <a:lnTo>
                  <a:pt x="10044280" y="2726966"/>
                </a:lnTo>
                <a:lnTo>
                  <a:pt x="10057934" y="2735671"/>
                </a:lnTo>
                <a:cubicBezTo>
                  <a:pt x="10075281" y="2744341"/>
                  <a:pt x="10128594" y="2769607"/>
                  <a:pt x="10148373" y="2778987"/>
                </a:cubicBezTo>
                <a:lnTo>
                  <a:pt x="10176601" y="2791940"/>
                </a:lnTo>
                <a:cubicBezTo>
                  <a:pt x="10185319" y="2817937"/>
                  <a:pt x="10238746" y="2788423"/>
                  <a:pt x="10235082" y="2816761"/>
                </a:cubicBezTo>
                <a:cubicBezTo>
                  <a:pt x="10261478" y="2797979"/>
                  <a:pt x="10382486" y="2835579"/>
                  <a:pt x="10421684" y="2833871"/>
                </a:cubicBezTo>
                <a:cubicBezTo>
                  <a:pt x="10427369" y="2846480"/>
                  <a:pt x="10490893" y="2829473"/>
                  <a:pt x="10507376" y="2822262"/>
                </a:cubicBezTo>
                <a:cubicBezTo>
                  <a:pt x="10633551" y="2812985"/>
                  <a:pt x="10703974" y="2842678"/>
                  <a:pt x="10738376" y="2833353"/>
                </a:cubicBezTo>
                <a:cubicBezTo>
                  <a:pt x="10827719" y="2830304"/>
                  <a:pt x="10976757" y="2802522"/>
                  <a:pt x="11043443" y="2803954"/>
                </a:cubicBezTo>
                <a:cubicBezTo>
                  <a:pt x="11049567" y="2823106"/>
                  <a:pt x="11121061" y="2794142"/>
                  <a:pt x="11115269" y="2823367"/>
                </a:cubicBezTo>
                <a:cubicBezTo>
                  <a:pt x="11122168" y="2835110"/>
                  <a:pt x="11139334" y="2833959"/>
                  <a:pt x="11147582" y="2822547"/>
                </a:cubicBezTo>
                <a:cubicBezTo>
                  <a:pt x="11168093" y="2823815"/>
                  <a:pt x="11180424" y="2837446"/>
                  <a:pt x="11201205" y="2818210"/>
                </a:cubicBezTo>
                <a:cubicBezTo>
                  <a:pt x="11229430" y="2819282"/>
                  <a:pt x="11368539" y="2855696"/>
                  <a:pt x="11391726" y="2826386"/>
                </a:cubicBezTo>
                <a:cubicBezTo>
                  <a:pt x="11480791" y="2839198"/>
                  <a:pt x="11451058" y="2820936"/>
                  <a:pt x="11507640" y="2824866"/>
                </a:cubicBezTo>
                <a:cubicBezTo>
                  <a:pt x="11607733" y="2861658"/>
                  <a:pt x="11671908" y="2815146"/>
                  <a:pt x="11718056" y="2821969"/>
                </a:cubicBezTo>
                <a:cubicBezTo>
                  <a:pt x="11816707" y="2792061"/>
                  <a:pt x="11860087" y="2819031"/>
                  <a:pt x="11937926" y="2817058"/>
                </a:cubicBezTo>
                <a:cubicBezTo>
                  <a:pt x="11973607" y="2824139"/>
                  <a:pt x="11989529" y="2794506"/>
                  <a:pt x="12035355" y="2813340"/>
                </a:cubicBezTo>
                <a:cubicBezTo>
                  <a:pt x="12062147" y="2782988"/>
                  <a:pt x="12154841" y="2795794"/>
                  <a:pt x="12179047" y="2788508"/>
                </a:cubicBezTo>
                <a:lnTo>
                  <a:pt x="12192000" y="2788486"/>
                </a:lnTo>
                <a:lnTo>
                  <a:pt x="12192000" y="3378280"/>
                </a:lnTo>
                <a:lnTo>
                  <a:pt x="0" y="337828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olo 1"/>
          <p:cNvSpPr>
            <a:spLocks noGrp="1"/>
          </p:cNvSpPr>
          <p:nvPr>
            <p:ph type="ctrTitle"/>
          </p:nvPr>
        </p:nvSpPr>
        <p:spPr>
          <a:xfrm>
            <a:off x="2402114" y="2039254"/>
            <a:ext cx="7387772" cy="2206171"/>
          </a:xfrm>
        </p:spPr>
        <p:txBody>
          <a:bodyPr rtlCol="0" anchor="ctr">
            <a:normAutofit/>
          </a:bodyPr>
          <a:lstStyle/>
          <a:p>
            <a:pPr>
              <a:defRPr/>
            </a:pPr>
            <a:r>
              <a:rPr lang="it-IT" sz="3700" i="1" dirty="0">
                <a:solidFill>
                  <a:schemeClr val="tx1">
                    <a:lumMod val="85000"/>
                    <a:lumOff val="15000"/>
                  </a:schemeClr>
                </a:solidFill>
              </a:rPr>
              <a:t>Mass Media e cannabis</a:t>
            </a:r>
            <a:br>
              <a:rPr lang="it-IT" sz="3700" b="1" dirty="0">
                <a:solidFill>
                  <a:schemeClr val="tx1">
                    <a:lumMod val="85000"/>
                    <a:lumOff val="15000"/>
                  </a:schemeClr>
                </a:solidFill>
              </a:rPr>
            </a:br>
            <a:r>
              <a:rPr lang="it-IT" sz="3700" i="1" dirty="0">
                <a:solidFill>
                  <a:schemeClr val="tx1">
                    <a:lumMod val="85000"/>
                    <a:lumOff val="15000"/>
                  </a:schemeClr>
                </a:solidFill>
              </a:rPr>
              <a:t>Province di significato in quotidiani di tre paesi europei: Inghilterra, Germania e Italia</a:t>
            </a:r>
            <a:endParaRPr lang="it-IT" sz="3700" dirty="0">
              <a:solidFill>
                <a:schemeClr val="tx1">
                  <a:lumMod val="85000"/>
                  <a:lumOff val="15000"/>
                </a:schemeClr>
              </a:solidFill>
            </a:endParaRPr>
          </a:p>
        </p:txBody>
      </p:sp>
      <p:sp>
        <p:nvSpPr>
          <p:cNvPr id="11" name="Freeform: Shape 10">
            <a:extLst>
              <a:ext uri="{FF2B5EF4-FFF2-40B4-BE49-F238E27FC236}">
                <a16:creationId xmlns:a16="http://schemas.microsoft.com/office/drawing/2014/main" id="{AEFD2FD1-B3A5-4E1D-BCC8-7684A5440C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90051" y="0"/>
            <a:ext cx="7301949" cy="91834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651826 w 9517857"/>
              <a:gd name="connsiteY17" fmla="*/ 738338 h 918356"/>
              <a:gd name="connsiteX18" fmla="*/ 727985 w 9517857"/>
              <a:gd name="connsiteY18" fmla="*/ 719826 h 918356"/>
              <a:gd name="connsiteX19" fmla="*/ 778982 w 9517857"/>
              <a:gd name="connsiteY19" fmla="*/ 710142 h 918356"/>
              <a:gd name="connsiteX20" fmla="*/ 849944 w 9517857"/>
              <a:gd name="connsiteY20" fmla="*/ 717987 h 918356"/>
              <a:gd name="connsiteX21" fmla="*/ 921659 w 9517857"/>
              <a:gd name="connsiteY21" fmla="*/ 712695 h 918356"/>
              <a:gd name="connsiteX22" fmla="*/ 930946 w 9517857"/>
              <a:gd name="connsiteY22" fmla="*/ 734046 h 918356"/>
              <a:gd name="connsiteX23" fmla="*/ 986250 w 9517857"/>
              <a:gd name="connsiteY23" fmla="*/ 713530 h 918356"/>
              <a:gd name="connsiteX24" fmla="*/ 1013752 w 9517857"/>
              <a:gd name="connsiteY24" fmla="*/ 713361 h 918356"/>
              <a:gd name="connsiteX25" fmla="*/ 1023734 w 9517857"/>
              <a:gd name="connsiteY25" fmla="*/ 718571 h 918356"/>
              <a:gd name="connsiteX26" fmla="*/ 1063207 w 9517857"/>
              <a:gd name="connsiteY26" fmla="*/ 715651 h 918356"/>
              <a:gd name="connsiteX27" fmla="*/ 1081980 w 9517857"/>
              <a:gd name="connsiteY27" fmla="*/ 738455 h 918356"/>
              <a:gd name="connsiteX28" fmla="*/ 1218120 w 9517857"/>
              <a:gd name="connsiteY28" fmla="*/ 713280 h 918356"/>
              <a:gd name="connsiteX29" fmla="*/ 1397459 w 9517857"/>
              <a:gd name="connsiteY29" fmla="*/ 691190 h 918356"/>
              <a:gd name="connsiteX30" fmla="*/ 1580688 w 9517857"/>
              <a:gd name="connsiteY30" fmla="*/ 693697 h 918356"/>
              <a:gd name="connsiteX31" fmla="*/ 1772334 w 9517857"/>
              <a:gd name="connsiteY31" fmla="*/ 710640 h 918356"/>
              <a:gd name="connsiteX32" fmla="*/ 2002561 w 9517857"/>
              <a:gd name="connsiteY32" fmla="*/ 659917 h 918356"/>
              <a:gd name="connsiteX33" fmla="*/ 2135144 w 9517857"/>
              <a:gd name="connsiteY33" fmla="*/ 636501 h 918356"/>
              <a:gd name="connsiteX34" fmla="*/ 2440292 w 9517857"/>
              <a:gd name="connsiteY34" fmla="*/ 593862 h 918356"/>
              <a:gd name="connsiteX35" fmla="*/ 2547829 w 9517857"/>
              <a:gd name="connsiteY35" fmla="*/ 566150 h 918356"/>
              <a:gd name="connsiteX36" fmla="*/ 2658055 w 9517857"/>
              <a:gd name="connsiteY36" fmla="*/ 578727 h 918356"/>
              <a:gd name="connsiteX37" fmla="*/ 2693698 w 9517857"/>
              <a:gd name="connsiteY37" fmla="*/ 560029 h 918356"/>
              <a:gd name="connsiteX38" fmla="*/ 2699673 w 9517857"/>
              <a:gd name="connsiteY38" fmla="*/ 556400 h 918356"/>
              <a:gd name="connsiteX39" fmla="*/ 2727306 w 9517857"/>
              <a:gd name="connsiteY39" fmla="*/ 550698 h 918356"/>
              <a:gd name="connsiteX40" fmla="*/ 2730451 w 9517857"/>
              <a:gd name="connsiteY40" fmla="*/ 538058 h 918356"/>
              <a:gd name="connsiteX41" fmla="*/ 2768713 w 9517857"/>
              <a:gd name="connsiteY41" fmla="*/ 521575 h 918356"/>
              <a:gd name="connsiteX42" fmla="*/ 2820868 w 9517857"/>
              <a:gd name="connsiteY42" fmla="*/ 514160 h 918356"/>
              <a:gd name="connsiteX43" fmla="*/ 3073635 w 9517857"/>
              <a:gd name="connsiteY43" fmla="*/ 491294 h 918356"/>
              <a:gd name="connsiteX44" fmla="*/ 3222071 w 9517857"/>
              <a:gd name="connsiteY44" fmla="*/ 470559 h 918356"/>
              <a:gd name="connsiteX45" fmla="*/ 3274069 w 9517857"/>
              <a:gd name="connsiteY45" fmla="*/ 451605 h 918356"/>
              <a:gd name="connsiteX46" fmla="*/ 3349632 w 9517857"/>
              <a:gd name="connsiteY46" fmla="*/ 432583 h 918356"/>
              <a:gd name="connsiteX47" fmla="*/ 3479593 w 9517857"/>
              <a:gd name="connsiteY47" fmla="*/ 390437 h 918356"/>
              <a:gd name="connsiteX48" fmla="*/ 3660110 w 9517857"/>
              <a:gd name="connsiteY48" fmla="*/ 348726 h 918356"/>
              <a:gd name="connsiteX49" fmla="*/ 3750023 w 9517857"/>
              <a:gd name="connsiteY49" fmla="*/ 370678 h 918356"/>
              <a:gd name="connsiteX50" fmla="*/ 3844133 w 9517857"/>
              <a:gd name="connsiteY50" fmla="*/ 360648 h 918356"/>
              <a:gd name="connsiteX51" fmla="*/ 3913545 w 9517857"/>
              <a:gd name="connsiteY51" fmla="*/ 344235 h 918356"/>
              <a:gd name="connsiteX52" fmla="*/ 4266740 w 9517857"/>
              <a:gd name="connsiteY52" fmla="*/ 361454 h 918356"/>
              <a:gd name="connsiteX53" fmla="*/ 4430770 w 9517857"/>
              <a:gd name="connsiteY53" fmla="*/ 342643 h 918356"/>
              <a:gd name="connsiteX54" fmla="*/ 4512664 w 9517857"/>
              <a:gd name="connsiteY54" fmla="*/ 319948 h 918356"/>
              <a:gd name="connsiteX55" fmla="*/ 4616423 w 9517857"/>
              <a:gd name="connsiteY55" fmla="*/ 290914 h 918356"/>
              <a:gd name="connsiteX56" fmla="*/ 4691675 w 9517857"/>
              <a:gd name="connsiteY56" fmla="*/ 254011 h 918356"/>
              <a:gd name="connsiteX57" fmla="*/ 4689051 w 9517857"/>
              <a:gd name="connsiteY57" fmla="*/ 250968 h 918356"/>
              <a:gd name="connsiteX58" fmla="*/ 4719994 w 9517857"/>
              <a:gd name="connsiteY58" fmla="*/ 245307 h 918356"/>
              <a:gd name="connsiteX59" fmla="*/ 4752894 w 9517857"/>
              <a:gd name="connsiteY59" fmla="*/ 239875 h 918356"/>
              <a:gd name="connsiteX60" fmla="*/ 4769329 w 9517857"/>
              <a:gd name="connsiteY60" fmla="*/ 233585 h 918356"/>
              <a:gd name="connsiteX61" fmla="*/ 4775634 w 9517857"/>
              <a:gd name="connsiteY61" fmla="*/ 234063 h 918356"/>
              <a:gd name="connsiteX62" fmla="*/ 4790452 w 9517857"/>
              <a:gd name="connsiteY62" fmla="*/ 233572 h 918356"/>
              <a:gd name="connsiteX63" fmla="*/ 4789062 w 9517857"/>
              <a:gd name="connsiteY63" fmla="*/ 241924 h 918356"/>
              <a:gd name="connsiteX64" fmla="*/ 4827826 w 9517857"/>
              <a:gd name="connsiteY64" fmla="*/ 246977 h 918356"/>
              <a:gd name="connsiteX65" fmla="*/ 4892569 w 9517857"/>
              <a:gd name="connsiteY65" fmla="*/ 249933 h 918356"/>
              <a:gd name="connsiteX66" fmla="*/ 4896611 w 9517857"/>
              <a:gd name="connsiteY66" fmla="*/ 240448 h 918356"/>
              <a:gd name="connsiteX67" fmla="*/ 4917286 w 9517857"/>
              <a:gd name="connsiteY67" fmla="*/ 243659 h 918356"/>
              <a:gd name="connsiteX68" fmla="*/ 4981173 w 9517857"/>
              <a:gd name="connsiteY68" fmla="*/ 247103 h 918356"/>
              <a:gd name="connsiteX69" fmla="*/ 5060397 w 9517857"/>
              <a:gd name="connsiteY69" fmla="*/ 263688 h 918356"/>
              <a:gd name="connsiteX70" fmla="*/ 5252996 w 9517857"/>
              <a:gd name="connsiteY70" fmla="*/ 270655 h 918356"/>
              <a:gd name="connsiteX71" fmla="*/ 5358056 w 9517857"/>
              <a:gd name="connsiteY71" fmla="*/ 247248 h 918356"/>
              <a:gd name="connsiteX72" fmla="*/ 5426496 w 9517857"/>
              <a:gd name="connsiteY72" fmla="*/ 235142 h 918356"/>
              <a:gd name="connsiteX73" fmla="*/ 5497161 w 9517857"/>
              <a:gd name="connsiteY73" fmla="*/ 228808 h 918356"/>
              <a:gd name="connsiteX74" fmla="*/ 5826043 w 9517857"/>
              <a:gd name="connsiteY74" fmla="*/ 148073 h 918356"/>
              <a:gd name="connsiteX75" fmla="*/ 6013415 w 9517857"/>
              <a:gd name="connsiteY75" fmla="*/ 137316 h 918356"/>
              <a:gd name="connsiteX76" fmla="*/ 6080994 w 9517857"/>
              <a:gd name="connsiteY76" fmla="*/ 142938 h 918356"/>
              <a:gd name="connsiteX77" fmla="*/ 6194152 w 9517857"/>
              <a:gd name="connsiteY77" fmla="*/ 151772 h 918356"/>
              <a:gd name="connsiteX78" fmla="*/ 6281379 w 9517857"/>
              <a:gd name="connsiteY78" fmla="*/ 181626 h 918356"/>
              <a:gd name="connsiteX79" fmla="*/ 6374947 w 9517857"/>
              <a:gd name="connsiteY79" fmla="*/ 179799 h 918356"/>
              <a:gd name="connsiteX80" fmla="*/ 6448518 w 9517857"/>
              <a:gd name="connsiteY80" fmla="*/ 164378 h 918356"/>
              <a:gd name="connsiteX81" fmla="*/ 6544700 w 9517857"/>
              <a:gd name="connsiteY81" fmla="*/ 167161 h 918356"/>
              <a:gd name="connsiteX82" fmla="*/ 6648353 w 9517857"/>
              <a:gd name="connsiteY82" fmla="*/ 172250 h 918356"/>
              <a:gd name="connsiteX83" fmla="*/ 6736227 w 9517857"/>
              <a:gd name="connsiteY83" fmla="*/ 173216 h 918356"/>
              <a:gd name="connsiteX84" fmla="*/ 6977218 w 9517857"/>
              <a:gd name="connsiteY84" fmla="*/ 184289 h 918356"/>
              <a:gd name="connsiteX85" fmla="*/ 7065221 w 9517857"/>
              <a:gd name="connsiteY85" fmla="*/ 227531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4 w 9517857"/>
              <a:gd name="connsiteY90" fmla="*/ 190545 h 918356"/>
              <a:gd name="connsiteX91" fmla="*/ 8147401 w 9517857"/>
              <a:gd name="connsiteY91" fmla="*/ 205617 h 918356"/>
              <a:gd name="connsiteX92" fmla="*/ 8256033 w 9517857"/>
              <a:gd name="connsiteY92" fmla="*/ 193713 h 918356"/>
              <a:gd name="connsiteX93" fmla="*/ 8410677 w 9517857"/>
              <a:gd name="connsiteY93" fmla="*/ 172167 h 918356"/>
              <a:gd name="connsiteX94" fmla="*/ 8617841 w 9517857"/>
              <a:gd name="connsiteY94" fmla="*/ 155167 h 918356"/>
              <a:gd name="connsiteX95" fmla="*/ 8715976 w 9517857"/>
              <a:gd name="connsiteY95" fmla="*/ 178374 h 918356"/>
              <a:gd name="connsiteX96" fmla="*/ 8778827 w 9517857"/>
              <a:gd name="connsiteY96" fmla="*/ 172936 h 918356"/>
              <a:gd name="connsiteX97" fmla="*/ 8840778 w 9517857"/>
              <a:gd name="connsiteY97" fmla="*/ 143149 h 918356"/>
              <a:gd name="connsiteX98" fmla="*/ 9010380 w 9517857"/>
              <a:gd name="connsiteY98" fmla="*/ 91891 h 918356"/>
              <a:gd name="connsiteX99" fmla="*/ 9110856 w 9517857"/>
              <a:gd name="connsiteY99" fmla="*/ 70997 h 918356"/>
              <a:gd name="connsiteX100" fmla="*/ 9268817 w 9517857"/>
              <a:gd name="connsiteY100" fmla="*/ 53082 h 918356"/>
              <a:gd name="connsiteX101" fmla="*/ 9316667 w 9517857"/>
              <a:gd name="connsiteY101" fmla="*/ 45047 h 918356"/>
              <a:gd name="connsiteX102" fmla="*/ 9428209 w 9517857"/>
              <a:gd name="connsiteY102" fmla="*/ 29923 h 918356"/>
              <a:gd name="connsiteX103" fmla="*/ 9517856 w 9517857"/>
              <a:gd name="connsiteY103"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651826 w 9517857"/>
              <a:gd name="connsiteY17" fmla="*/ 738338 h 918356"/>
              <a:gd name="connsiteX18" fmla="*/ 727985 w 9517857"/>
              <a:gd name="connsiteY18" fmla="*/ 719826 h 918356"/>
              <a:gd name="connsiteX19" fmla="*/ 778982 w 9517857"/>
              <a:gd name="connsiteY19" fmla="*/ 710142 h 918356"/>
              <a:gd name="connsiteX20" fmla="*/ 849944 w 9517857"/>
              <a:gd name="connsiteY20" fmla="*/ 717987 h 918356"/>
              <a:gd name="connsiteX21" fmla="*/ 921659 w 9517857"/>
              <a:gd name="connsiteY21" fmla="*/ 712695 h 918356"/>
              <a:gd name="connsiteX22" fmla="*/ 930946 w 9517857"/>
              <a:gd name="connsiteY22" fmla="*/ 734046 h 918356"/>
              <a:gd name="connsiteX23" fmla="*/ 986250 w 9517857"/>
              <a:gd name="connsiteY23" fmla="*/ 713530 h 918356"/>
              <a:gd name="connsiteX24" fmla="*/ 1013752 w 9517857"/>
              <a:gd name="connsiteY24" fmla="*/ 713361 h 918356"/>
              <a:gd name="connsiteX25" fmla="*/ 1023734 w 9517857"/>
              <a:gd name="connsiteY25" fmla="*/ 718571 h 918356"/>
              <a:gd name="connsiteX26" fmla="*/ 1063207 w 9517857"/>
              <a:gd name="connsiteY26" fmla="*/ 715651 h 918356"/>
              <a:gd name="connsiteX27" fmla="*/ 1081980 w 9517857"/>
              <a:gd name="connsiteY27" fmla="*/ 738455 h 918356"/>
              <a:gd name="connsiteX28" fmla="*/ 1218120 w 9517857"/>
              <a:gd name="connsiteY28" fmla="*/ 713280 h 918356"/>
              <a:gd name="connsiteX29" fmla="*/ 1397459 w 9517857"/>
              <a:gd name="connsiteY29" fmla="*/ 691190 h 918356"/>
              <a:gd name="connsiteX30" fmla="*/ 1580688 w 9517857"/>
              <a:gd name="connsiteY30" fmla="*/ 693697 h 918356"/>
              <a:gd name="connsiteX31" fmla="*/ 1772334 w 9517857"/>
              <a:gd name="connsiteY31" fmla="*/ 710640 h 918356"/>
              <a:gd name="connsiteX32" fmla="*/ 2002561 w 9517857"/>
              <a:gd name="connsiteY32" fmla="*/ 659917 h 918356"/>
              <a:gd name="connsiteX33" fmla="*/ 2135144 w 9517857"/>
              <a:gd name="connsiteY33" fmla="*/ 636501 h 918356"/>
              <a:gd name="connsiteX34" fmla="*/ 2440292 w 9517857"/>
              <a:gd name="connsiteY34" fmla="*/ 593862 h 918356"/>
              <a:gd name="connsiteX35" fmla="*/ 2547829 w 9517857"/>
              <a:gd name="connsiteY35" fmla="*/ 566150 h 918356"/>
              <a:gd name="connsiteX36" fmla="*/ 2658055 w 9517857"/>
              <a:gd name="connsiteY36" fmla="*/ 578727 h 918356"/>
              <a:gd name="connsiteX37" fmla="*/ 2693698 w 9517857"/>
              <a:gd name="connsiteY37" fmla="*/ 560029 h 918356"/>
              <a:gd name="connsiteX38" fmla="*/ 2699673 w 9517857"/>
              <a:gd name="connsiteY38" fmla="*/ 556400 h 918356"/>
              <a:gd name="connsiteX39" fmla="*/ 2727306 w 9517857"/>
              <a:gd name="connsiteY39" fmla="*/ 550698 h 918356"/>
              <a:gd name="connsiteX40" fmla="*/ 2730451 w 9517857"/>
              <a:gd name="connsiteY40" fmla="*/ 538058 h 918356"/>
              <a:gd name="connsiteX41" fmla="*/ 2768713 w 9517857"/>
              <a:gd name="connsiteY41" fmla="*/ 521575 h 918356"/>
              <a:gd name="connsiteX42" fmla="*/ 2820868 w 9517857"/>
              <a:gd name="connsiteY42" fmla="*/ 514160 h 918356"/>
              <a:gd name="connsiteX43" fmla="*/ 3073635 w 9517857"/>
              <a:gd name="connsiteY43" fmla="*/ 491294 h 918356"/>
              <a:gd name="connsiteX44" fmla="*/ 3222071 w 9517857"/>
              <a:gd name="connsiteY44" fmla="*/ 470559 h 918356"/>
              <a:gd name="connsiteX45" fmla="*/ 3274069 w 9517857"/>
              <a:gd name="connsiteY45" fmla="*/ 451605 h 918356"/>
              <a:gd name="connsiteX46" fmla="*/ 3349632 w 9517857"/>
              <a:gd name="connsiteY46" fmla="*/ 432583 h 918356"/>
              <a:gd name="connsiteX47" fmla="*/ 3479593 w 9517857"/>
              <a:gd name="connsiteY47" fmla="*/ 390437 h 918356"/>
              <a:gd name="connsiteX48" fmla="*/ 3660110 w 9517857"/>
              <a:gd name="connsiteY48" fmla="*/ 348726 h 918356"/>
              <a:gd name="connsiteX49" fmla="*/ 3750023 w 9517857"/>
              <a:gd name="connsiteY49" fmla="*/ 370678 h 918356"/>
              <a:gd name="connsiteX50" fmla="*/ 3844133 w 9517857"/>
              <a:gd name="connsiteY50" fmla="*/ 360648 h 918356"/>
              <a:gd name="connsiteX51" fmla="*/ 3913545 w 9517857"/>
              <a:gd name="connsiteY51" fmla="*/ 344235 h 918356"/>
              <a:gd name="connsiteX52" fmla="*/ 4266740 w 9517857"/>
              <a:gd name="connsiteY52" fmla="*/ 361454 h 918356"/>
              <a:gd name="connsiteX53" fmla="*/ 4430770 w 9517857"/>
              <a:gd name="connsiteY53" fmla="*/ 342643 h 918356"/>
              <a:gd name="connsiteX54" fmla="*/ 4512664 w 9517857"/>
              <a:gd name="connsiteY54" fmla="*/ 319948 h 918356"/>
              <a:gd name="connsiteX55" fmla="*/ 4616423 w 9517857"/>
              <a:gd name="connsiteY55" fmla="*/ 290914 h 918356"/>
              <a:gd name="connsiteX56" fmla="*/ 4691675 w 9517857"/>
              <a:gd name="connsiteY56" fmla="*/ 254011 h 918356"/>
              <a:gd name="connsiteX57" fmla="*/ 4689051 w 9517857"/>
              <a:gd name="connsiteY57" fmla="*/ 250968 h 918356"/>
              <a:gd name="connsiteX58" fmla="*/ 4719994 w 9517857"/>
              <a:gd name="connsiteY58" fmla="*/ 245307 h 918356"/>
              <a:gd name="connsiteX59" fmla="*/ 4752894 w 9517857"/>
              <a:gd name="connsiteY59" fmla="*/ 239875 h 918356"/>
              <a:gd name="connsiteX60" fmla="*/ 4769329 w 9517857"/>
              <a:gd name="connsiteY60" fmla="*/ 233585 h 918356"/>
              <a:gd name="connsiteX61" fmla="*/ 4775634 w 9517857"/>
              <a:gd name="connsiteY61" fmla="*/ 234063 h 918356"/>
              <a:gd name="connsiteX62" fmla="*/ 4790452 w 9517857"/>
              <a:gd name="connsiteY62" fmla="*/ 233572 h 918356"/>
              <a:gd name="connsiteX63" fmla="*/ 4789062 w 9517857"/>
              <a:gd name="connsiteY63" fmla="*/ 241924 h 918356"/>
              <a:gd name="connsiteX64" fmla="*/ 4827826 w 9517857"/>
              <a:gd name="connsiteY64" fmla="*/ 246977 h 918356"/>
              <a:gd name="connsiteX65" fmla="*/ 4892569 w 9517857"/>
              <a:gd name="connsiteY65" fmla="*/ 249933 h 918356"/>
              <a:gd name="connsiteX66" fmla="*/ 4896611 w 9517857"/>
              <a:gd name="connsiteY66" fmla="*/ 240448 h 918356"/>
              <a:gd name="connsiteX67" fmla="*/ 4917286 w 9517857"/>
              <a:gd name="connsiteY67" fmla="*/ 243659 h 918356"/>
              <a:gd name="connsiteX68" fmla="*/ 4981173 w 9517857"/>
              <a:gd name="connsiteY68" fmla="*/ 247103 h 918356"/>
              <a:gd name="connsiteX69" fmla="*/ 5060397 w 9517857"/>
              <a:gd name="connsiteY69" fmla="*/ 263688 h 918356"/>
              <a:gd name="connsiteX70" fmla="*/ 5252996 w 9517857"/>
              <a:gd name="connsiteY70" fmla="*/ 270655 h 918356"/>
              <a:gd name="connsiteX71" fmla="*/ 5358056 w 9517857"/>
              <a:gd name="connsiteY71" fmla="*/ 247248 h 918356"/>
              <a:gd name="connsiteX72" fmla="*/ 5426496 w 9517857"/>
              <a:gd name="connsiteY72" fmla="*/ 235142 h 918356"/>
              <a:gd name="connsiteX73" fmla="*/ 5497161 w 9517857"/>
              <a:gd name="connsiteY73" fmla="*/ 228808 h 918356"/>
              <a:gd name="connsiteX74" fmla="*/ 5826043 w 9517857"/>
              <a:gd name="connsiteY74" fmla="*/ 148073 h 918356"/>
              <a:gd name="connsiteX75" fmla="*/ 6013415 w 9517857"/>
              <a:gd name="connsiteY75" fmla="*/ 137316 h 918356"/>
              <a:gd name="connsiteX76" fmla="*/ 6080994 w 9517857"/>
              <a:gd name="connsiteY76" fmla="*/ 142938 h 918356"/>
              <a:gd name="connsiteX77" fmla="*/ 6194152 w 9517857"/>
              <a:gd name="connsiteY77" fmla="*/ 151772 h 918356"/>
              <a:gd name="connsiteX78" fmla="*/ 6281379 w 9517857"/>
              <a:gd name="connsiteY78" fmla="*/ 181626 h 918356"/>
              <a:gd name="connsiteX79" fmla="*/ 6374947 w 9517857"/>
              <a:gd name="connsiteY79" fmla="*/ 179799 h 918356"/>
              <a:gd name="connsiteX80" fmla="*/ 6448518 w 9517857"/>
              <a:gd name="connsiteY80" fmla="*/ 164378 h 918356"/>
              <a:gd name="connsiteX81" fmla="*/ 6544700 w 9517857"/>
              <a:gd name="connsiteY81" fmla="*/ 167161 h 918356"/>
              <a:gd name="connsiteX82" fmla="*/ 6648353 w 9517857"/>
              <a:gd name="connsiteY82" fmla="*/ 172250 h 918356"/>
              <a:gd name="connsiteX83" fmla="*/ 6736227 w 9517857"/>
              <a:gd name="connsiteY83" fmla="*/ 173216 h 918356"/>
              <a:gd name="connsiteX84" fmla="*/ 6977218 w 9517857"/>
              <a:gd name="connsiteY84" fmla="*/ 184289 h 918356"/>
              <a:gd name="connsiteX85" fmla="*/ 7065221 w 9517857"/>
              <a:gd name="connsiteY85" fmla="*/ 227531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4 w 9517857"/>
              <a:gd name="connsiteY90" fmla="*/ 190545 h 918356"/>
              <a:gd name="connsiteX91" fmla="*/ 8147401 w 9517857"/>
              <a:gd name="connsiteY91" fmla="*/ 205617 h 918356"/>
              <a:gd name="connsiteX92" fmla="*/ 8256033 w 9517857"/>
              <a:gd name="connsiteY92" fmla="*/ 193713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 name="connsiteX102" fmla="*/ 9517856 w 9517857"/>
              <a:gd name="connsiteY102"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651826 w 9517857"/>
              <a:gd name="connsiteY17" fmla="*/ 738338 h 918356"/>
              <a:gd name="connsiteX18" fmla="*/ 727985 w 9517857"/>
              <a:gd name="connsiteY18" fmla="*/ 719826 h 918356"/>
              <a:gd name="connsiteX19" fmla="*/ 778982 w 9517857"/>
              <a:gd name="connsiteY19" fmla="*/ 710142 h 918356"/>
              <a:gd name="connsiteX20" fmla="*/ 849944 w 9517857"/>
              <a:gd name="connsiteY20" fmla="*/ 717987 h 918356"/>
              <a:gd name="connsiteX21" fmla="*/ 921659 w 9517857"/>
              <a:gd name="connsiteY21" fmla="*/ 712695 h 918356"/>
              <a:gd name="connsiteX22" fmla="*/ 930946 w 9517857"/>
              <a:gd name="connsiteY22" fmla="*/ 734046 h 918356"/>
              <a:gd name="connsiteX23" fmla="*/ 986250 w 9517857"/>
              <a:gd name="connsiteY23" fmla="*/ 713530 h 918356"/>
              <a:gd name="connsiteX24" fmla="*/ 1013752 w 9517857"/>
              <a:gd name="connsiteY24" fmla="*/ 713361 h 918356"/>
              <a:gd name="connsiteX25" fmla="*/ 1023734 w 9517857"/>
              <a:gd name="connsiteY25" fmla="*/ 718571 h 918356"/>
              <a:gd name="connsiteX26" fmla="*/ 1063207 w 9517857"/>
              <a:gd name="connsiteY26" fmla="*/ 715651 h 918356"/>
              <a:gd name="connsiteX27" fmla="*/ 1081980 w 9517857"/>
              <a:gd name="connsiteY27" fmla="*/ 738455 h 918356"/>
              <a:gd name="connsiteX28" fmla="*/ 1218120 w 9517857"/>
              <a:gd name="connsiteY28" fmla="*/ 713280 h 918356"/>
              <a:gd name="connsiteX29" fmla="*/ 1397459 w 9517857"/>
              <a:gd name="connsiteY29" fmla="*/ 691190 h 918356"/>
              <a:gd name="connsiteX30" fmla="*/ 1580688 w 9517857"/>
              <a:gd name="connsiteY30" fmla="*/ 693697 h 918356"/>
              <a:gd name="connsiteX31" fmla="*/ 1772334 w 9517857"/>
              <a:gd name="connsiteY31" fmla="*/ 710640 h 918356"/>
              <a:gd name="connsiteX32" fmla="*/ 2002561 w 9517857"/>
              <a:gd name="connsiteY32" fmla="*/ 659917 h 918356"/>
              <a:gd name="connsiteX33" fmla="*/ 2135144 w 9517857"/>
              <a:gd name="connsiteY33" fmla="*/ 636501 h 918356"/>
              <a:gd name="connsiteX34" fmla="*/ 2440292 w 9517857"/>
              <a:gd name="connsiteY34" fmla="*/ 593862 h 918356"/>
              <a:gd name="connsiteX35" fmla="*/ 2547829 w 9517857"/>
              <a:gd name="connsiteY35" fmla="*/ 566150 h 918356"/>
              <a:gd name="connsiteX36" fmla="*/ 2658055 w 9517857"/>
              <a:gd name="connsiteY36" fmla="*/ 578727 h 918356"/>
              <a:gd name="connsiteX37" fmla="*/ 2693698 w 9517857"/>
              <a:gd name="connsiteY37" fmla="*/ 560029 h 918356"/>
              <a:gd name="connsiteX38" fmla="*/ 2699673 w 9517857"/>
              <a:gd name="connsiteY38" fmla="*/ 556400 h 918356"/>
              <a:gd name="connsiteX39" fmla="*/ 2727306 w 9517857"/>
              <a:gd name="connsiteY39" fmla="*/ 550698 h 918356"/>
              <a:gd name="connsiteX40" fmla="*/ 2730451 w 9517857"/>
              <a:gd name="connsiteY40" fmla="*/ 538058 h 918356"/>
              <a:gd name="connsiteX41" fmla="*/ 2768713 w 9517857"/>
              <a:gd name="connsiteY41" fmla="*/ 521575 h 918356"/>
              <a:gd name="connsiteX42" fmla="*/ 2820868 w 9517857"/>
              <a:gd name="connsiteY42" fmla="*/ 514160 h 918356"/>
              <a:gd name="connsiteX43" fmla="*/ 3073635 w 9517857"/>
              <a:gd name="connsiteY43" fmla="*/ 491294 h 918356"/>
              <a:gd name="connsiteX44" fmla="*/ 3222071 w 9517857"/>
              <a:gd name="connsiteY44" fmla="*/ 470559 h 918356"/>
              <a:gd name="connsiteX45" fmla="*/ 3274069 w 9517857"/>
              <a:gd name="connsiteY45" fmla="*/ 451605 h 918356"/>
              <a:gd name="connsiteX46" fmla="*/ 3349632 w 9517857"/>
              <a:gd name="connsiteY46" fmla="*/ 432583 h 918356"/>
              <a:gd name="connsiteX47" fmla="*/ 3479593 w 9517857"/>
              <a:gd name="connsiteY47" fmla="*/ 390437 h 918356"/>
              <a:gd name="connsiteX48" fmla="*/ 3660110 w 9517857"/>
              <a:gd name="connsiteY48" fmla="*/ 348726 h 918356"/>
              <a:gd name="connsiteX49" fmla="*/ 3750023 w 9517857"/>
              <a:gd name="connsiteY49" fmla="*/ 370678 h 918356"/>
              <a:gd name="connsiteX50" fmla="*/ 3844133 w 9517857"/>
              <a:gd name="connsiteY50" fmla="*/ 360648 h 918356"/>
              <a:gd name="connsiteX51" fmla="*/ 3913545 w 9517857"/>
              <a:gd name="connsiteY51" fmla="*/ 344235 h 918356"/>
              <a:gd name="connsiteX52" fmla="*/ 4266740 w 9517857"/>
              <a:gd name="connsiteY52" fmla="*/ 361454 h 918356"/>
              <a:gd name="connsiteX53" fmla="*/ 4430770 w 9517857"/>
              <a:gd name="connsiteY53" fmla="*/ 342643 h 918356"/>
              <a:gd name="connsiteX54" fmla="*/ 4512664 w 9517857"/>
              <a:gd name="connsiteY54" fmla="*/ 319948 h 918356"/>
              <a:gd name="connsiteX55" fmla="*/ 4616423 w 9517857"/>
              <a:gd name="connsiteY55" fmla="*/ 290914 h 918356"/>
              <a:gd name="connsiteX56" fmla="*/ 4691675 w 9517857"/>
              <a:gd name="connsiteY56" fmla="*/ 254011 h 918356"/>
              <a:gd name="connsiteX57" fmla="*/ 4689051 w 9517857"/>
              <a:gd name="connsiteY57" fmla="*/ 250968 h 918356"/>
              <a:gd name="connsiteX58" fmla="*/ 4719994 w 9517857"/>
              <a:gd name="connsiteY58" fmla="*/ 245307 h 918356"/>
              <a:gd name="connsiteX59" fmla="*/ 4752894 w 9517857"/>
              <a:gd name="connsiteY59" fmla="*/ 239875 h 918356"/>
              <a:gd name="connsiteX60" fmla="*/ 4769329 w 9517857"/>
              <a:gd name="connsiteY60" fmla="*/ 233585 h 918356"/>
              <a:gd name="connsiteX61" fmla="*/ 4775634 w 9517857"/>
              <a:gd name="connsiteY61" fmla="*/ 234063 h 918356"/>
              <a:gd name="connsiteX62" fmla="*/ 4790452 w 9517857"/>
              <a:gd name="connsiteY62" fmla="*/ 233572 h 918356"/>
              <a:gd name="connsiteX63" fmla="*/ 4789062 w 9517857"/>
              <a:gd name="connsiteY63" fmla="*/ 241924 h 918356"/>
              <a:gd name="connsiteX64" fmla="*/ 4827826 w 9517857"/>
              <a:gd name="connsiteY64" fmla="*/ 246977 h 918356"/>
              <a:gd name="connsiteX65" fmla="*/ 4892569 w 9517857"/>
              <a:gd name="connsiteY65" fmla="*/ 249933 h 918356"/>
              <a:gd name="connsiteX66" fmla="*/ 4896611 w 9517857"/>
              <a:gd name="connsiteY66" fmla="*/ 240448 h 918356"/>
              <a:gd name="connsiteX67" fmla="*/ 4917286 w 9517857"/>
              <a:gd name="connsiteY67" fmla="*/ 243659 h 918356"/>
              <a:gd name="connsiteX68" fmla="*/ 4981173 w 9517857"/>
              <a:gd name="connsiteY68" fmla="*/ 247103 h 918356"/>
              <a:gd name="connsiteX69" fmla="*/ 5060397 w 9517857"/>
              <a:gd name="connsiteY69" fmla="*/ 263688 h 918356"/>
              <a:gd name="connsiteX70" fmla="*/ 5252996 w 9517857"/>
              <a:gd name="connsiteY70" fmla="*/ 270655 h 918356"/>
              <a:gd name="connsiteX71" fmla="*/ 5358056 w 9517857"/>
              <a:gd name="connsiteY71" fmla="*/ 247248 h 918356"/>
              <a:gd name="connsiteX72" fmla="*/ 5426496 w 9517857"/>
              <a:gd name="connsiteY72" fmla="*/ 235142 h 918356"/>
              <a:gd name="connsiteX73" fmla="*/ 5497161 w 9517857"/>
              <a:gd name="connsiteY73" fmla="*/ 228808 h 918356"/>
              <a:gd name="connsiteX74" fmla="*/ 5826043 w 9517857"/>
              <a:gd name="connsiteY74" fmla="*/ 148073 h 918356"/>
              <a:gd name="connsiteX75" fmla="*/ 6013415 w 9517857"/>
              <a:gd name="connsiteY75" fmla="*/ 137316 h 918356"/>
              <a:gd name="connsiteX76" fmla="*/ 6080994 w 9517857"/>
              <a:gd name="connsiteY76" fmla="*/ 142938 h 918356"/>
              <a:gd name="connsiteX77" fmla="*/ 6194152 w 9517857"/>
              <a:gd name="connsiteY77" fmla="*/ 151772 h 918356"/>
              <a:gd name="connsiteX78" fmla="*/ 6281379 w 9517857"/>
              <a:gd name="connsiteY78" fmla="*/ 181626 h 918356"/>
              <a:gd name="connsiteX79" fmla="*/ 6374947 w 9517857"/>
              <a:gd name="connsiteY79" fmla="*/ 179799 h 918356"/>
              <a:gd name="connsiteX80" fmla="*/ 6448518 w 9517857"/>
              <a:gd name="connsiteY80" fmla="*/ 164378 h 918356"/>
              <a:gd name="connsiteX81" fmla="*/ 6544700 w 9517857"/>
              <a:gd name="connsiteY81" fmla="*/ 167161 h 918356"/>
              <a:gd name="connsiteX82" fmla="*/ 6648353 w 9517857"/>
              <a:gd name="connsiteY82" fmla="*/ 172250 h 918356"/>
              <a:gd name="connsiteX83" fmla="*/ 6736227 w 9517857"/>
              <a:gd name="connsiteY83" fmla="*/ 173216 h 918356"/>
              <a:gd name="connsiteX84" fmla="*/ 6977218 w 9517857"/>
              <a:gd name="connsiteY84" fmla="*/ 184289 h 918356"/>
              <a:gd name="connsiteX85" fmla="*/ 7065221 w 9517857"/>
              <a:gd name="connsiteY85" fmla="*/ 227531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4 w 9517857"/>
              <a:gd name="connsiteY90" fmla="*/ 190545 h 918356"/>
              <a:gd name="connsiteX91" fmla="*/ 8147401 w 9517857"/>
              <a:gd name="connsiteY91" fmla="*/ 205617 h 918356"/>
              <a:gd name="connsiteX92" fmla="*/ 8256033 w 9517857"/>
              <a:gd name="connsiteY92" fmla="*/ 193713 h 918356"/>
              <a:gd name="connsiteX93" fmla="*/ 8551625 w 9517857"/>
              <a:gd name="connsiteY93" fmla="*/ 16151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 name="connsiteX102" fmla="*/ 9517856 w 9517857"/>
              <a:gd name="connsiteY102" fmla="*/ 0 h 918356"/>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0292 w 9517857"/>
              <a:gd name="connsiteY34" fmla="*/ 593850 h 918344"/>
              <a:gd name="connsiteX35" fmla="*/ 2547829 w 9517857"/>
              <a:gd name="connsiteY35" fmla="*/ 566138 h 918344"/>
              <a:gd name="connsiteX36" fmla="*/ 2658055 w 9517857"/>
              <a:gd name="connsiteY36" fmla="*/ 578715 h 918344"/>
              <a:gd name="connsiteX37" fmla="*/ 2693698 w 9517857"/>
              <a:gd name="connsiteY37" fmla="*/ 560017 h 918344"/>
              <a:gd name="connsiteX38" fmla="*/ 2699673 w 9517857"/>
              <a:gd name="connsiteY38" fmla="*/ 556388 h 918344"/>
              <a:gd name="connsiteX39" fmla="*/ 2727306 w 9517857"/>
              <a:gd name="connsiteY39" fmla="*/ 550686 h 918344"/>
              <a:gd name="connsiteX40" fmla="*/ 2730451 w 9517857"/>
              <a:gd name="connsiteY40" fmla="*/ 538046 h 918344"/>
              <a:gd name="connsiteX41" fmla="*/ 2768713 w 9517857"/>
              <a:gd name="connsiteY41" fmla="*/ 521563 h 918344"/>
              <a:gd name="connsiteX42" fmla="*/ 2820868 w 9517857"/>
              <a:gd name="connsiteY42" fmla="*/ 514148 h 918344"/>
              <a:gd name="connsiteX43" fmla="*/ 3073635 w 9517857"/>
              <a:gd name="connsiteY43" fmla="*/ 491282 h 918344"/>
              <a:gd name="connsiteX44" fmla="*/ 3222071 w 9517857"/>
              <a:gd name="connsiteY44" fmla="*/ 470547 h 918344"/>
              <a:gd name="connsiteX45" fmla="*/ 3274069 w 9517857"/>
              <a:gd name="connsiteY45" fmla="*/ 451593 h 918344"/>
              <a:gd name="connsiteX46" fmla="*/ 3349632 w 9517857"/>
              <a:gd name="connsiteY46" fmla="*/ 432571 h 918344"/>
              <a:gd name="connsiteX47" fmla="*/ 3479593 w 9517857"/>
              <a:gd name="connsiteY47" fmla="*/ 390425 h 918344"/>
              <a:gd name="connsiteX48" fmla="*/ 3660110 w 9517857"/>
              <a:gd name="connsiteY48" fmla="*/ 348714 h 918344"/>
              <a:gd name="connsiteX49" fmla="*/ 3750023 w 9517857"/>
              <a:gd name="connsiteY49" fmla="*/ 370666 h 918344"/>
              <a:gd name="connsiteX50" fmla="*/ 3844133 w 9517857"/>
              <a:gd name="connsiteY50" fmla="*/ 360636 h 918344"/>
              <a:gd name="connsiteX51" fmla="*/ 3913545 w 9517857"/>
              <a:gd name="connsiteY51" fmla="*/ 344223 h 918344"/>
              <a:gd name="connsiteX52" fmla="*/ 4266740 w 9517857"/>
              <a:gd name="connsiteY52" fmla="*/ 361442 h 918344"/>
              <a:gd name="connsiteX53" fmla="*/ 4430770 w 9517857"/>
              <a:gd name="connsiteY53" fmla="*/ 342631 h 918344"/>
              <a:gd name="connsiteX54" fmla="*/ 4512664 w 9517857"/>
              <a:gd name="connsiteY54" fmla="*/ 319936 h 918344"/>
              <a:gd name="connsiteX55" fmla="*/ 4616423 w 9517857"/>
              <a:gd name="connsiteY55" fmla="*/ 290902 h 918344"/>
              <a:gd name="connsiteX56" fmla="*/ 4691675 w 9517857"/>
              <a:gd name="connsiteY56" fmla="*/ 253999 h 918344"/>
              <a:gd name="connsiteX57" fmla="*/ 4689051 w 9517857"/>
              <a:gd name="connsiteY57" fmla="*/ 250956 h 918344"/>
              <a:gd name="connsiteX58" fmla="*/ 4719994 w 9517857"/>
              <a:gd name="connsiteY58" fmla="*/ 245295 h 918344"/>
              <a:gd name="connsiteX59" fmla="*/ 4752894 w 9517857"/>
              <a:gd name="connsiteY59" fmla="*/ 239863 h 918344"/>
              <a:gd name="connsiteX60" fmla="*/ 4769329 w 9517857"/>
              <a:gd name="connsiteY60" fmla="*/ 233573 h 918344"/>
              <a:gd name="connsiteX61" fmla="*/ 4775634 w 9517857"/>
              <a:gd name="connsiteY61" fmla="*/ 234051 h 918344"/>
              <a:gd name="connsiteX62" fmla="*/ 4790452 w 9517857"/>
              <a:gd name="connsiteY62" fmla="*/ 233560 h 918344"/>
              <a:gd name="connsiteX63" fmla="*/ 4789062 w 9517857"/>
              <a:gd name="connsiteY63" fmla="*/ 241912 h 918344"/>
              <a:gd name="connsiteX64" fmla="*/ 4827826 w 9517857"/>
              <a:gd name="connsiteY64" fmla="*/ 246965 h 918344"/>
              <a:gd name="connsiteX65" fmla="*/ 4892569 w 9517857"/>
              <a:gd name="connsiteY65" fmla="*/ 249921 h 918344"/>
              <a:gd name="connsiteX66" fmla="*/ 4896611 w 9517857"/>
              <a:gd name="connsiteY66" fmla="*/ 240436 h 918344"/>
              <a:gd name="connsiteX67" fmla="*/ 4917286 w 9517857"/>
              <a:gd name="connsiteY67" fmla="*/ 243647 h 918344"/>
              <a:gd name="connsiteX68" fmla="*/ 4981173 w 9517857"/>
              <a:gd name="connsiteY68" fmla="*/ 247091 h 918344"/>
              <a:gd name="connsiteX69" fmla="*/ 5060397 w 9517857"/>
              <a:gd name="connsiteY69" fmla="*/ 263676 h 918344"/>
              <a:gd name="connsiteX70" fmla="*/ 5252996 w 9517857"/>
              <a:gd name="connsiteY70" fmla="*/ 270643 h 918344"/>
              <a:gd name="connsiteX71" fmla="*/ 5358056 w 9517857"/>
              <a:gd name="connsiteY71" fmla="*/ 247236 h 918344"/>
              <a:gd name="connsiteX72" fmla="*/ 5426496 w 9517857"/>
              <a:gd name="connsiteY72" fmla="*/ 235130 h 918344"/>
              <a:gd name="connsiteX73" fmla="*/ 5497161 w 9517857"/>
              <a:gd name="connsiteY73" fmla="*/ 228796 h 918344"/>
              <a:gd name="connsiteX74" fmla="*/ 5826043 w 9517857"/>
              <a:gd name="connsiteY74" fmla="*/ 148061 h 918344"/>
              <a:gd name="connsiteX75" fmla="*/ 6013415 w 9517857"/>
              <a:gd name="connsiteY75" fmla="*/ 137304 h 918344"/>
              <a:gd name="connsiteX76" fmla="*/ 6080994 w 9517857"/>
              <a:gd name="connsiteY76" fmla="*/ 142926 h 918344"/>
              <a:gd name="connsiteX77" fmla="*/ 6194152 w 9517857"/>
              <a:gd name="connsiteY77" fmla="*/ 151760 h 918344"/>
              <a:gd name="connsiteX78" fmla="*/ 6281379 w 9517857"/>
              <a:gd name="connsiteY78" fmla="*/ 181614 h 918344"/>
              <a:gd name="connsiteX79" fmla="*/ 6374947 w 9517857"/>
              <a:gd name="connsiteY79" fmla="*/ 179787 h 918344"/>
              <a:gd name="connsiteX80" fmla="*/ 6448518 w 9517857"/>
              <a:gd name="connsiteY80" fmla="*/ 164366 h 918344"/>
              <a:gd name="connsiteX81" fmla="*/ 6544700 w 9517857"/>
              <a:gd name="connsiteY81" fmla="*/ 167149 h 918344"/>
              <a:gd name="connsiteX82" fmla="*/ 6648353 w 9517857"/>
              <a:gd name="connsiteY82" fmla="*/ 172238 h 918344"/>
              <a:gd name="connsiteX83" fmla="*/ 6736227 w 9517857"/>
              <a:gd name="connsiteY83" fmla="*/ 173204 h 918344"/>
              <a:gd name="connsiteX84" fmla="*/ 6977218 w 9517857"/>
              <a:gd name="connsiteY84" fmla="*/ 184277 h 918344"/>
              <a:gd name="connsiteX85" fmla="*/ 7065221 w 9517857"/>
              <a:gd name="connsiteY85" fmla="*/ 227519 h 918344"/>
              <a:gd name="connsiteX86" fmla="*/ 7565449 w 9517857"/>
              <a:gd name="connsiteY86" fmla="*/ 258938 h 918344"/>
              <a:gd name="connsiteX87" fmla="*/ 7599285 w 9517857"/>
              <a:gd name="connsiteY87" fmla="*/ 266009 h 918344"/>
              <a:gd name="connsiteX88" fmla="*/ 7644411 w 9517857"/>
              <a:gd name="connsiteY88" fmla="*/ 258974 h 918344"/>
              <a:gd name="connsiteX89" fmla="*/ 7825110 w 9517857"/>
              <a:gd name="connsiteY89" fmla="*/ 229097 h 918344"/>
              <a:gd name="connsiteX90" fmla="*/ 7965804 w 9517857"/>
              <a:gd name="connsiteY90" fmla="*/ 190533 h 918344"/>
              <a:gd name="connsiteX91" fmla="*/ 8147401 w 9517857"/>
              <a:gd name="connsiteY91" fmla="*/ 205605 h 918344"/>
              <a:gd name="connsiteX92" fmla="*/ 8256033 w 9517857"/>
              <a:gd name="connsiteY92" fmla="*/ 193701 h 918344"/>
              <a:gd name="connsiteX93" fmla="*/ 8551625 w 9517857"/>
              <a:gd name="connsiteY93" fmla="*/ 161505 h 918344"/>
              <a:gd name="connsiteX94" fmla="*/ 8715976 w 9517857"/>
              <a:gd name="connsiteY94" fmla="*/ 178362 h 918344"/>
              <a:gd name="connsiteX95" fmla="*/ 8778827 w 9517857"/>
              <a:gd name="connsiteY95" fmla="*/ 172924 h 918344"/>
              <a:gd name="connsiteX96" fmla="*/ 8840778 w 9517857"/>
              <a:gd name="connsiteY96" fmla="*/ 143137 h 918344"/>
              <a:gd name="connsiteX97" fmla="*/ 9010380 w 9517857"/>
              <a:gd name="connsiteY97" fmla="*/ 91879 h 918344"/>
              <a:gd name="connsiteX98" fmla="*/ 9110856 w 9517857"/>
              <a:gd name="connsiteY98" fmla="*/ 70985 h 918344"/>
              <a:gd name="connsiteX99" fmla="*/ 9268817 w 9517857"/>
              <a:gd name="connsiteY99" fmla="*/ 53070 h 918344"/>
              <a:gd name="connsiteX100" fmla="*/ 9316667 w 9517857"/>
              <a:gd name="connsiteY100" fmla="*/ 45035 h 918344"/>
              <a:gd name="connsiteX101" fmla="*/ 9428209 w 9517857"/>
              <a:gd name="connsiteY101"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0292 w 9517857"/>
              <a:gd name="connsiteY34" fmla="*/ 593850 h 918344"/>
              <a:gd name="connsiteX35" fmla="*/ 2547829 w 9517857"/>
              <a:gd name="connsiteY35" fmla="*/ 566138 h 918344"/>
              <a:gd name="connsiteX36" fmla="*/ 2658055 w 9517857"/>
              <a:gd name="connsiteY36" fmla="*/ 578715 h 918344"/>
              <a:gd name="connsiteX37" fmla="*/ 2693698 w 9517857"/>
              <a:gd name="connsiteY37" fmla="*/ 560017 h 918344"/>
              <a:gd name="connsiteX38" fmla="*/ 2699673 w 9517857"/>
              <a:gd name="connsiteY38" fmla="*/ 556388 h 918344"/>
              <a:gd name="connsiteX39" fmla="*/ 2727306 w 9517857"/>
              <a:gd name="connsiteY39" fmla="*/ 550686 h 918344"/>
              <a:gd name="connsiteX40" fmla="*/ 2730451 w 9517857"/>
              <a:gd name="connsiteY40" fmla="*/ 538046 h 918344"/>
              <a:gd name="connsiteX41" fmla="*/ 2768713 w 9517857"/>
              <a:gd name="connsiteY41" fmla="*/ 521563 h 918344"/>
              <a:gd name="connsiteX42" fmla="*/ 2820868 w 9517857"/>
              <a:gd name="connsiteY42" fmla="*/ 514148 h 918344"/>
              <a:gd name="connsiteX43" fmla="*/ 3073635 w 9517857"/>
              <a:gd name="connsiteY43" fmla="*/ 491282 h 918344"/>
              <a:gd name="connsiteX44" fmla="*/ 3222071 w 9517857"/>
              <a:gd name="connsiteY44" fmla="*/ 470547 h 918344"/>
              <a:gd name="connsiteX45" fmla="*/ 3274069 w 9517857"/>
              <a:gd name="connsiteY45" fmla="*/ 451593 h 918344"/>
              <a:gd name="connsiteX46" fmla="*/ 3349632 w 9517857"/>
              <a:gd name="connsiteY46" fmla="*/ 432571 h 918344"/>
              <a:gd name="connsiteX47" fmla="*/ 3479593 w 9517857"/>
              <a:gd name="connsiteY47" fmla="*/ 390425 h 918344"/>
              <a:gd name="connsiteX48" fmla="*/ 3660110 w 9517857"/>
              <a:gd name="connsiteY48" fmla="*/ 348714 h 918344"/>
              <a:gd name="connsiteX49" fmla="*/ 3750023 w 9517857"/>
              <a:gd name="connsiteY49" fmla="*/ 370666 h 918344"/>
              <a:gd name="connsiteX50" fmla="*/ 3844133 w 9517857"/>
              <a:gd name="connsiteY50" fmla="*/ 360636 h 918344"/>
              <a:gd name="connsiteX51" fmla="*/ 3913545 w 9517857"/>
              <a:gd name="connsiteY51" fmla="*/ 344223 h 918344"/>
              <a:gd name="connsiteX52" fmla="*/ 4266740 w 9517857"/>
              <a:gd name="connsiteY52" fmla="*/ 361442 h 918344"/>
              <a:gd name="connsiteX53" fmla="*/ 4430770 w 9517857"/>
              <a:gd name="connsiteY53" fmla="*/ 342631 h 918344"/>
              <a:gd name="connsiteX54" fmla="*/ 4512664 w 9517857"/>
              <a:gd name="connsiteY54" fmla="*/ 319936 h 918344"/>
              <a:gd name="connsiteX55" fmla="*/ 4616423 w 9517857"/>
              <a:gd name="connsiteY55" fmla="*/ 290902 h 918344"/>
              <a:gd name="connsiteX56" fmla="*/ 4691675 w 9517857"/>
              <a:gd name="connsiteY56" fmla="*/ 253999 h 918344"/>
              <a:gd name="connsiteX57" fmla="*/ 4689051 w 9517857"/>
              <a:gd name="connsiteY57" fmla="*/ 250956 h 918344"/>
              <a:gd name="connsiteX58" fmla="*/ 4719994 w 9517857"/>
              <a:gd name="connsiteY58" fmla="*/ 245295 h 918344"/>
              <a:gd name="connsiteX59" fmla="*/ 4752894 w 9517857"/>
              <a:gd name="connsiteY59" fmla="*/ 239863 h 918344"/>
              <a:gd name="connsiteX60" fmla="*/ 4769329 w 9517857"/>
              <a:gd name="connsiteY60" fmla="*/ 233573 h 918344"/>
              <a:gd name="connsiteX61" fmla="*/ 4775634 w 9517857"/>
              <a:gd name="connsiteY61" fmla="*/ 234051 h 918344"/>
              <a:gd name="connsiteX62" fmla="*/ 4790452 w 9517857"/>
              <a:gd name="connsiteY62" fmla="*/ 233560 h 918344"/>
              <a:gd name="connsiteX63" fmla="*/ 4789062 w 9517857"/>
              <a:gd name="connsiteY63" fmla="*/ 241912 h 918344"/>
              <a:gd name="connsiteX64" fmla="*/ 4827826 w 9517857"/>
              <a:gd name="connsiteY64" fmla="*/ 246965 h 918344"/>
              <a:gd name="connsiteX65" fmla="*/ 4892569 w 9517857"/>
              <a:gd name="connsiteY65" fmla="*/ 249921 h 918344"/>
              <a:gd name="connsiteX66" fmla="*/ 4896611 w 9517857"/>
              <a:gd name="connsiteY66" fmla="*/ 240436 h 918344"/>
              <a:gd name="connsiteX67" fmla="*/ 4917286 w 9517857"/>
              <a:gd name="connsiteY67" fmla="*/ 243647 h 918344"/>
              <a:gd name="connsiteX68" fmla="*/ 5060397 w 9517857"/>
              <a:gd name="connsiteY68" fmla="*/ 263676 h 918344"/>
              <a:gd name="connsiteX69" fmla="*/ 5252996 w 9517857"/>
              <a:gd name="connsiteY69" fmla="*/ 270643 h 918344"/>
              <a:gd name="connsiteX70" fmla="*/ 5358056 w 9517857"/>
              <a:gd name="connsiteY70" fmla="*/ 247236 h 918344"/>
              <a:gd name="connsiteX71" fmla="*/ 5426496 w 9517857"/>
              <a:gd name="connsiteY71" fmla="*/ 235130 h 918344"/>
              <a:gd name="connsiteX72" fmla="*/ 5497161 w 9517857"/>
              <a:gd name="connsiteY72" fmla="*/ 228796 h 918344"/>
              <a:gd name="connsiteX73" fmla="*/ 5826043 w 9517857"/>
              <a:gd name="connsiteY73" fmla="*/ 148061 h 918344"/>
              <a:gd name="connsiteX74" fmla="*/ 6013415 w 9517857"/>
              <a:gd name="connsiteY74" fmla="*/ 137304 h 918344"/>
              <a:gd name="connsiteX75" fmla="*/ 6080994 w 9517857"/>
              <a:gd name="connsiteY75" fmla="*/ 142926 h 918344"/>
              <a:gd name="connsiteX76" fmla="*/ 6194152 w 9517857"/>
              <a:gd name="connsiteY76" fmla="*/ 151760 h 918344"/>
              <a:gd name="connsiteX77" fmla="*/ 6281379 w 9517857"/>
              <a:gd name="connsiteY77" fmla="*/ 181614 h 918344"/>
              <a:gd name="connsiteX78" fmla="*/ 6374947 w 9517857"/>
              <a:gd name="connsiteY78" fmla="*/ 179787 h 918344"/>
              <a:gd name="connsiteX79" fmla="*/ 6448518 w 9517857"/>
              <a:gd name="connsiteY79" fmla="*/ 164366 h 918344"/>
              <a:gd name="connsiteX80" fmla="*/ 6544700 w 9517857"/>
              <a:gd name="connsiteY80" fmla="*/ 167149 h 918344"/>
              <a:gd name="connsiteX81" fmla="*/ 6648353 w 9517857"/>
              <a:gd name="connsiteY81" fmla="*/ 172238 h 918344"/>
              <a:gd name="connsiteX82" fmla="*/ 6736227 w 9517857"/>
              <a:gd name="connsiteY82" fmla="*/ 173204 h 918344"/>
              <a:gd name="connsiteX83" fmla="*/ 6977218 w 9517857"/>
              <a:gd name="connsiteY83" fmla="*/ 184277 h 918344"/>
              <a:gd name="connsiteX84" fmla="*/ 7065221 w 9517857"/>
              <a:gd name="connsiteY84" fmla="*/ 227519 h 918344"/>
              <a:gd name="connsiteX85" fmla="*/ 7565449 w 9517857"/>
              <a:gd name="connsiteY85" fmla="*/ 258938 h 918344"/>
              <a:gd name="connsiteX86" fmla="*/ 7599285 w 9517857"/>
              <a:gd name="connsiteY86" fmla="*/ 266009 h 918344"/>
              <a:gd name="connsiteX87" fmla="*/ 7644411 w 9517857"/>
              <a:gd name="connsiteY87" fmla="*/ 258974 h 918344"/>
              <a:gd name="connsiteX88" fmla="*/ 7825110 w 9517857"/>
              <a:gd name="connsiteY88" fmla="*/ 229097 h 918344"/>
              <a:gd name="connsiteX89" fmla="*/ 7965804 w 9517857"/>
              <a:gd name="connsiteY89" fmla="*/ 190533 h 918344"/>
              <a:gd name="connsiteX90" fmla="*/ 8147401 w 9517857"/>
              <a:gd name="connsiteY90" fmla="*/ 205605 h 918344"/>
              <a:gd name="connsiteX91" fmla="*/ 8256033 w 9517857"/>
              <a:gd name="connsiteY91" fmla="*/ 193701 h 918344"/>
              <a:gd name="connsiteX92" fmla="*/ 8551625 w 9517857"/>
              <a:gd name="connsiteY92" fmla="*/ 161505 h 918344"/>
              <a:gd name="connsiteX93" fmla="*/ 8715976 w 9517857"/>
              <a:gd name="connsiteY93" fmla="*/ 178362 h 918344"/>
              <a:gd name="connsiteX94" fmla="*/ 8778827 w 9517857"/>
              <a:gd name="connsiteY94" fmla="*/ 172924 h 918344"/>
              <a:gd name="connsiteX95" fmla="*/ 8840778 w 9517857"/>
              <a:gd name="connsiteY95" fmla="*/ 143137 h 918344"/>
              <a:gd name="connsiteX96" fmla="*/ 9010380 w 9517857"/>
              <a:gd name="connsiteY96" fmla="*/ 91879 h 918344"/>
              <a:gd name="connsiteX97" fmla="*/ 9110856 w 9517857"/>
              <a:gd name="connsiteY97" fmla="*/ 70985 h 918344"/>
              <a:gd name="connsiteX98" fmla="*/ 9268817 w 9517857"/>
              <a:gd name="connsiteY98" fmla="*/ 53070 h 918344"/>
              <a:gd name="connsiteX99" fmla="*/ 9316667 w 9517857"/>
              <a:gd name="connsiteY99" fmla="*/ 45035 h 918344"/>
              <a:gd name="connsiteX100" fmla="*/ 9428209 w 9517857"/>
              <a:gd name="connsiteY100"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0292 w 9517857"/>
              <a:gd name="connsiteY34" fmla="*/ 593850 h 918344"/>
              <a:gd name="connsiteX35" fmla="*/ 2547829 w 9517857"/>
              <a:gd name="connsiteY35" fmla="*/ 566138 h 918344"/>
              <a:gd name="connsiteX36" fmla="*/ 2658055 w 9517857"/>
              <a:gd name="connsiteY36" fmla="*/ 578715 h 918344"/>
              <a:gd name="connsiteX37" fmla="*/ 2693698 w 9517857"/>
              <a:gd name="connsiteY37" fmla="*/ 560017 h 918344"/>
              <a:gd name="connsiteX38" fmla="*/ 2699673 w 9517857"/>
              <a:gd name="connsiteY38" fmla="*/ 556388 h 918344"/>
              <a:gd name="connsiteX39" fmla="*/ 2727306 w 9517857"/>
              <a:gd name="connsiteY39" fmla="*/ 550686 h 918344"/>
              <a:gd name="connsiteX40" fmla="*/ 2730451 w 9517857"/>
              <a:gd name="connsiteY40" fmla="*/ 538046 h 918344"/>
              <a:gd name="connsiteX41" fmla="*/ 2768713 w 9517857"/>
              <a:gd name="connsiteY41" fmla="*/ 521563 h 918344"/>
              <a:gd name="connsiteX42" fmla="*/ 2820868 w 9517857"/>
              <a:gd name="connsiteY42" fmla="*/ 514148 h 918344"/>
              <a:gd name="connsiteX43" fmla="*/ 3073635 w 9517857"/>
              <a:gd name="connsiteY43" fmla="*/ 491282 h 918344"/>
              <a:gd name="connsiteX44" fmla="*/ 3222071 w 9517857"/>
              <a:gd name="connsiteY44" fmla="*/ 470547 h 918344"/>
              <a:gd name="connsiteX45" fmla="*/ 3274069 w 9517857"/>
              <a:gd name="connsiteY45" fmla="*/ 451593 h 918344"/>
              <a:gd name="connsiteX46" fmla="*/ 3349632 w 9517857"/>
              <a:gd name="connsiteY46" fmla="*/ 432571 h 918344"/>
              <a:gd name="connsiteX47" fmla="*/ 3479593 w 9517857"/>
              <a:gd name="connsiteY47" fmla="*/ 390425 h 918344"/>
              <a:gd name="connsiteX48" fmla="*/ 3750023 w 9517857"/>
              <a:gd name="connsiteY48" fmla="*/ 370666 h 918344"/>
              <a:gd name="connsiteX49" fmla="*/ 3844133 w 9517857"/>
              <a:gd name="connsiteY49" fmla="*/ 360636 h 918344"/>
              <a:gd name="connsiteX50" fmla="*/ 3913545 w 9517857"/>
              <a:gd name="connsiteY50" fmla="*/ 344223 h 918344"/>
              <a:gd name="connsiteX51" fmla="*/ 4266740 w 9517857"/>
              <a:gd name="connsiteY51" fmla="*/ 361442 h 918344"/>
              <a:gd name="connsiteX52" fmla="*/ 4430770 w 9517857"/>
              <a:gd name="connsiteY52" fmla="*/ 342631 h 918344"/>
              <a:gd name="connsiteX53" fmla="*/ 4512664 w 9517857"/>
              <a:gd name="connsiteY53" fmla="*/ 319936 h 918344"/>
              <a:gd name="connsiteX54" fmla="*/ 4616423 w 9517857"/>
              <a:gd name="connsiteY54" fmla="*/ 290902 h 918344"/>
              <a:gd name="connsiteX55" fmla="*/ 4691675 w 9517857"/>
              <a:gd name="connsiteY55" fmla="*/ 253999 h 918344"/>
              <a:gd name="connsiteX56" fmla="*/ 4689051 w 9517857"/>
              <a:gd name="connsiteY56" fmla="*/ 250956 h 918344"/>
              <a:gd name="connsiteX57" fmla="*/ 4719994 w 9517857"/>
              <a:gd name="connsiteY57" fmla="*/ 245295 h 918344"/>
              <a:gd name="connsiteX58" fmla="*/ 4752894 w 9517857"/>
              <a:gd name="connsiteY58" fmla="*/ 239863 h 918344"/>
              <a:gd name="connsiteX59" fmla="*/ 4769329 w 9517857"/>
              <a:gd name="connsiteY59" fmla="*/ 233573 h 918344"/>
              <a:gd name="connsiteX60" fmla="*/ 4775634 w 9517857"/>
              <a:gd name="connsiteY60" fmla="*/ 234051 h 918344"/>
              <a:gd name="connsiteX61" fmla="*/ 4790452 w 9517857"/>
              <a:gd name="connsiteY61" fmla="*/ 233560 h 918344"/>
              <a:gd name="connsiteX62" fmla="*/ 4789062 w 9517857"/>
              <a:gd name="connsiteY62" fmla="*/ 241912 h 918344"/>
              <a:gd name="connsiteX63" fmla="*/ 4827826 w 9517857"/>
              <a:gd name="connsiteY63" fmla="*/ 246965 h 918344"/>
              <a:gd name="connsiteX64" fmla="*/ 4892569 w 9517857"/>
              <a:gd name="connsiteY64" fmla="*/ 249921 h 918344"/>
              <a:gd name="connsiteX65" fmla="*/ 4896611 w 9517857"/>
              <a:gd name="connsiteY65" fmla="*/ 240436 h 918344"/>
              <a:gd name="connsiteX66" fmla="*/ 4917286 w 9517857"/>
              <a:gd name="connsiteY66" fmla="*/ 243647 h 918344"/>
              <a:gd name="connsiteX67" fmla="*/ 5060397 w 9517857"/>
              <a:gd name="connsiteY67" fmla="*/ 263676 h 918344"/>
              <a:gd name="connsiteX68" fmla="*/ 5252996 w 9517857"/>
              <a:gd name="connsiteY68" fmla="*/ 270643 h 918344"/>
              <a:gd name="connsiteX69" fmla="*/ 5358056 w 9517857"/>
              <a:gd name="connsiteY69" fmla="*/ 247236 h 918344"/>
              <a:gd name="connsiteX70" fmla="*/ 5426496 w 9517857"/>
              <a:gd name="connsiteY70" fmla="*/ 235130 h 918344"/>
              <a:gd name="connsiteX71" fmla="*/ 5497161 w 9517857"/>
              <a:gd name="connsiteY71" fmla="*/ 228796 h 918344"/>
              <a:gd name="connsiteX72" fmla="*/ 5826043 w 9517857"/>
              <a:gd name="connsiteY72" fmla="*/ 148061 h 918344"/>
              <a:gd name="connsiteX73" fmla="*/ 6013415 w 9517857"/>
              <a:gd name="connsiteY73" fmla="*/ 137304 h 918344"/>
              <a:gd name="connsiteX74" fmla="*/ 6080994 w 9517857"/>
              <a:gd name="connsiteY74" fmla="*/ 142926 h 918344"/>
              <a:gd name="connsiteX75" fmla="*/ 6194152 w 9517857"/>
              <a:gd name="connsiteY75" fmla="*/ 151760 h 918344"/>
              <a:gd name="connsiteX76" fmla="*/ 6281379 w 9517857"/>
              <a:gd name="connsiteY76" fmla="*/ 181614 h 918344"/>
              <a:gd name="connsiteX77" fmla="*/ 6374947 w 9517857"/>
              <a:gd name="connsiteY77" fmla="*/ 179787 h 918344"/>
              <a:gd name="connsiteX78" fmla="*/ 6448518 w 9517857"/>
              <a:gd name="connsiteY78" fmla="*/ 164366 h 918344"/>
              <a:gd name="connsiteX79" fmla="*/ 6544700 w 9517857"/>
              <a:gd name="connsiteY79" fmla="*/ 167149 h 918344"/>
              <a:gd name="connsiteX80" fmla="*/ 6648353 w 9517857"/>
              <a:gd name="connsiteY80" fmla="*/ 172238 h 918344"/>
              <a:gd name="connsiteX81" fmla="*/ 6736227 w 9517857"/>
              <a:gd name="connsiteY81" fmla="*/ 173204 h 918344"/>
              <a:gd name="connsiteX82" fmla="*/ 6977218 w 9517857"/>
              <a:gd name="connsiteY82" fmla="*/ 184277 h 918344"/>
              <a:gd name="connsiteX83" fmla="*/ 7065221 w 9517857"/>
              <a:gd name="connsiteY83" fmla="*/ 227519 h 918344"/>
              <a:gd name="connsiteX84" fmla="*/ 7565449 w 9517857"/>
              <a:gd name="connsiteY84" fmla="*/ 258938 h 918344"/>
              <a:gd name="connsiteX85" fmla="*/ 7599285 w 9517857"/>
              <a:gd name="connsiteY85" fmla="*/ 266009 h 918344"/>
              <a:gd name="connsiteX86" fmla="*/ 7644411 w 9517857"/>
              <a:gd name="connsiteY86" fmla="*/ 258974 h 918344"/>
              <a:gd name="connsiteX87" fmla="*/ 7825110 w 9517857"/>
              <a:gd name="connsiteY87" fmla="*/ 229097 h 918344"/>
              <a:gd name="connsiteX88" fmla="*/ 7965804 w 9517857"/>
              <a:gd name="connsiteY88" fmla="*/ 190533 h 918344"/>
              <a:gd name="connsiteX89" fmla="*/ 8147401 w 9517857"/>
              <a:gd name="connsiteY89" fmla="*/ 205605 h 918344"/>
              <a:gd name="connsiteX90" fmla="*/ 8256033 w 9517857"/>
              <a:gd name="connsiteY90" fmla="*/ 193701 h 918344"/>
              <a:gd name="connsiteX91" fmla="*/ 8551625 w 9517857"/>
              <a:gd name="connsiteY91" fmla="*/ 161505 h 918344"/>
              <a:gd name="connsiteX92" fmla="*/ 8715976 w 9517857"/>
              <a:gd name="connsiteY92" fmla="*/ 178362 h 918344"/>
              <a:gd name="connsiteX93" fmla="*/ 8778827 w 9517857"/>
              <a:gd name="connsiteY93" fmla="*/ 172924 h 918344"/>
              <a:gd name="connsiteX94" fmla="*/ 8840778 w 9517857"/>
              <a:gd name="connsiteY94" fmla="*/ 143137 h 918344"/>
              <a:gd name="connsiteX95" fmla="*/ 9010380 w 9517857"/>
              <a:gd name="connsiteY95" fmla="*/ 91879 h 918344"/>
              <a:gd name="connsiteX96" fmla="*/ 9110856 w 9517857"/>
              <a:gd name="connsiteY96" fmla="*/ 70985 h 918344"/>
              <a:gd name="connsiteX97" fmla="*/ 9268817 w 9517857"/>
              <a:gd name="connsiteY97" fmla="*/ 53070 h 918344"/>
              <a:gd name="connsiteX98" fmla="*/ 9316667 w 9517857"/>
              <a:gd name="connsiteY98" fmla="*/ 45035 h 918344"/>
              <a:gd name="connsiteX99" fmla="*/ 9428209 w 9517857"/>
              <a:gd name="connsiteY99"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0292 w 9517857"/>
              <a:gd name="connsiteY34" fmla="*/ 593850 h 918344"/>
              <a:gd name="connsiteX35" fmla="*/ 2547829 w 9517857"/>
              <a:gd name="connsiteY35" fmla="*/ 566138 h 918344"/>
              <a:gd name="connsiteX36" fmla="*/ 2658055 w 9517857"/>
              <a:gd name="connsiteY36" fmla="*/ 578715 h 918344"/>
              <a:gd name="connsiteX37" fmla="*/ 2693698 w 9517857"/>
              <a:gd name="connsiteY37" fmla="*/ 560017 h 918344"/>
              <a:gd name="connsiteX38" fmla="*/ 2699673 w 9517857"/>
              <a:gd name="connsiteY38" fmla="*/ 556388 h 918344"/>
              <a:gd name="connsiteX39" fmla="*/ 2727306 w 9517857"/>
              <a:gd name="connsiteY39" fmla="*/ 550686 h 918344"/>
              <a:gd name="connsiteX40" fmla="*/ 2730451 w 9517857"/>
              <a:gd name="connsiteY40" fmla="*/ 538046 h 918344"/>
              <a:gd name="connsiteX41" fmla="*/ 2768713 w 9517857"/>
              <a:gd name="connsiteY41" fmla="*/ 521563 h 918344"/>
              <a:gd name="connsiteX42" fmla="*/ 2820868 w 9517857"/>
              <a:gd name="connsiteY42" fmla="*/ 514148 h 918344"/>
              <a:gd name="connsiteX43" fmla="*/ 3073635 w 9517857"/>
              <a:gd name="connsiteY43" fmla="*/ 491282 h 918344"/>
              <a:gd name="connsiteX44" fmla="*/ 3222071 w 9517857"/>
              <a:gd name="connsiteY44" fmla="*/ 470547 h 918344"/>
              <a:gd name="connsiteX45" fmla="*/ 3274069 w 9517857"/>
              <a:gd name="connsiteY45" fmla="*/ 451593 h 918344"/>
              <a:gd name="connsiteX46" fmla="*/ 3349632 w 9517857"/>
              <a:gd name="connsiteY46" fmla="*/ 432571 h 918344"/>
              <a:gd name="connsiteX47" fmla="*/ 3479593 w 9517857"/>
              <a:gd name="connsiteY47" fmla="*/ 390425 h 918344"/>
              <a:gd name="connsiteX48" fmla="*/ 3750023 w 9517857"/>
              <a:gd name="connsiteY48" fmla="*/ 370666 h 918344"/>
              <a:gd name="connsiteX49" fmla="*/ 3844133 w 9517857"/>
              <a:gd name="connsiteY49" fmla="*/ 360636 h 918344"/>
              <a:gd name="connsiteX50" fmla="*/ 3913545 w 9517857"/>
              <a:gd name="connsiteY50" fmla="*/ 344223 h 918344"/>
              <a:gd name="connsiteX51" fmla="*/ 4266740 w 9517857"/>
              <a:gd name="connsiteY51" fmla="*/ 361442 h 918344"/>
              <a:gd name="connsiteX52" fmla="*/ 4430770 w 9517857"/>
              <a:gd name="connsiteY52" fmla="*/ 342631 h 918344"/>
              <a:gd name="connsiteX53" fmla="*/ 4512664 w 9517857"/>
              <a:gd name="connsiteY53" fmla="*/ 319936 h 918344"/>
              <a:gd name="connsiteX54" fmla="*/ 4616423 w 9517857"/>
              <a:gd name="connsiteY54" fmla="*/ 290902 h 918344"/>
              <a:gd name="connsiteX55" fmla="*/ 4691675 w 9517857"/>
              <a:gd name="connsiteY55" fmla="*/ 253999 h 918344"/>
              <a:gd name="connsiteX56" fmla="*/ 4689051 w 9517857"/>
              <a:gd name="connsiteY56" fmla="*/ 250956 h 918344"/>
              <a:gd name="connsiteX57" fmla="*/ 4719994 w 9517857"/>
              <a:gd name="connsiteY57" fmla="*/ 245295 h 918344"/>
              <a:gd name="connsiteX58" fmla="*/ 4752894 w 9517857"/>
              <a:gd name="connsiteY58" fmla="*/ 239863 h 918344"/>
              <a:gd name="connsiteX59" fmla="*/ 4769329 w 9517857"/>
              <a:gd name="connsiteY59" fmla="*/ 233573 h 918344"/>
              <a:gd name="connsiteX60" fmla="*/ 4775634 w 9517857"/>
              <a:gd name="connsiteY60" fmla="*/ 234051 h 918344"/>
              <a:gd name="connsiteX61" fmla="*/ 4790452 w 9517857"/>
              <a:gd name="connsiteY61" fmla="*/ 233560 h 918344"/>
              <a:gd name="connsiteX62" fmla="*/ 4789062 w 9517857"/>
              <a:gd name="connsiteY62" fmla="*/ 241912 h 918344"/>
              <a:gd name="connsiteX63" fmla="*/ 4827826 w 9517857"/>
              <a:gd name="connsiteY63" fmla="*/ 246965 h 918344"/>
              <a:gd name="connsiteX64" fmla="*/ 4892569 w 9517857"/>
              <a:gd name="connsiteY64" fmla="*/ 249921 h 918344"/>
              <a:gd name="connsiteX65" fmla="*/ 4896611 w 9517857"/>
              <a:gd name="connsiteY65" fmla="*/ 240436 h 918344"/>
              <a:gd name="connsiteX66" fmla="*/ 4917286 w 9517857"/>
              <a:gd name="connsiteY66" fmla="*/ 243647 h 918344"/>
              <a:gd name="connsiteX67" fmla="*/ 5060397 w 9517857"/>
              <a:gd name="connsiteY67" fmla="*/ 263676 h 918344"/>
              <a:gd name="connsiteX68" fmla="*/ 5252996 w 9517857"/>
              <a:gd name="connsiteY68" fmla="*/ 270643 h 918344"/>
              <a:gd name="connsiteX69" fmla="*/ 5358056 w 9517857"/>
              <a:gd name="connsiteY69" fmla="*/ 247236 h 918344"/>
              <a:gd name="connsiteX70" fmla="*/ 5426496 w 9517857"/>
              <a:gd name="connsiteY70" fmla="*/ 235130 h 918344"/>
              <a:gd name="connsiteX71" fmla="*/ 5497161 w 9517857"/>
              <a:gd name="connsiteY71" fmla="*/ 228796 h 918344"/>
              <a:gd name="connsiteX72" fmla="*/ 6013415 w 9517857"/>
              <a:gd name="connsiteY72" fmla="*/ 137304 h 918344"/>
              <a:gd name="connsiteX73" fmla="*/ 6080994 w 9517857"/>
              <a:gd name="connsiteY73" fmla="*/ 142926 h 918344"/>
              <a:gd name="connsiteX74" fmla="*/ 6194152 w 9517857"/>
              <a:gd name="connsiteY74" fmla="*/ 151760 h 918344"/>
              <a:gd name="connsiteX75" fmla="*/ 6281379 w 9517857"/>
              <a:gd name="connsiteY75" fmla="*/ 181614 h 918344"/>
              <a:gd name="connsiteX76" fmla="*/ 6374947 w 9517857"/>
              <a:gd name="connsiteY76" fmla="*/ 179787 h 918344"/>
              <a:gd name="connsiteX77" fmla="*/ 6448518 w 9517857"/>
              <a:gd name="connsiteY77" fmla="*/ 164366 h 918344"/>
              <a:gd name="connsiteX78" fmla="*/ 6544700 w 9517857"/>
              <a:gd name="connsiteY78" fmla="*/ 167149 h 918344"/>
              <a:gd name="connsiteX79" fmla="*/ 6648353 w 9517857"/>
              <a:gd name="connsiteY79" fmla="*/ 172238 h 918344"/>
              <a:gd name="connsiteX80" fmla="*/ 6736227 w 9517857"/>
              <a:gd name="connsiteY80" fmla="*/ 173204 h 918344"/>
              <a:gd name="connsiteX81" fmla="*/ 6977218 w 9517857"/>
              <a:gd name="connsiteY81" fmla="*/ 184277 h 918344"/>
              <a:gd name="connsiteX82" fmla="*/ 7065221 w 9517857"/>
              <a:gd name="connsiteY82" fmla="*/ 227519 h 918344"/>
              <a:gd name="connsiteX83" fmla="*/ 7565449 w 9517857"/>
              <a:gd name="connsiteY83" fmla="*/ 258938 h 918344"/>
              <a:gd name="connsiteX84" fmla="*/ 7599285 w 9517857"/>
              <a:gd name="connsiteY84" fmla="*/ 266009 h 918344"/>
              <a:gd name="connsiteX85" fmla="*/ 7644411 w 9517857"/>
              <a:gd name="connsiteY85" fmla="*/ 258974 h 918344"/>
              <a:gd name="connsiteX86" fmla="*/ 7825110 w 9517857"/>
              <a:gd name="connsiteY86" fmla="*/ 229097 h 918344"/>
              <a:gd name="connsiteX87" fmla="*/ 7965804 w 9517857"/>
              <a:gd name="connsiteY87" fmla="*/ 190533 h 918344"/>
              <a:gd name="connsiteX88" fmla="*/ 8147401 w 9517857"/>
              <a:gd name="connsiteY88" fmla="*/ 205605 h 918344"/>
              <a:gd name="connsiteX89" fmla="*/ 8256033 w 9517857"/>
              <a:gd name="connsiteY89" fmla="*/ 193701 h 918344"/>
              <a:gd name="connsiteX90" fmla="*/ 8551625 w 9517857"/>
              <a:gd name="connsiteY90" fmla="*/ 161505 h 918344"/>
              <a:gd name="connsiteX91" fmla="*/ 8715976 w 9517857"/>
              <a:gd name="connsiteY91" fmla="*/ 178362 h 918344"/>
              <a:gd name="connsiteX92" fmla="*/ 8778827 w 9517857"/>
              <a:gd name="connsiteY92" fmla="*/ 172924 h 918344"/>
              <a:gd name="connsiteX93" fmla="*/ 8840778 w 9517857"/>
              <a:gd name="connsiteY93" fmla="*/ 143137 h 918344"/>
              <a:gd name="connsiteX94" fmla="*/ 9010380 w 9517857"/>
              <a:gd name="connsiteY94" fmla="*/ 91879 h 918344"/>
              <a:gd name="connsiteX95" fmla="*/ 9110856 w 9517857"/>
              <a:gd name="connsiteY95" fmla="*/ 70985 h 918344"/>
              <a:gd name="connsiteX96" fmla="*/ 9268817 w 9517857"/>
              <a:gd name="connsiteY96" fmla="*/ 53070 h 918344"/>
              <a:gd name="connsiteX97" fmla="*/ 9316667 w 9517857"/>
              <a:gd name="connsiteY97" fmla="*/ 45035 h 918344"/>
              <a:gd name="connsiteX98" fmla="*/ 9428209 w 9517857"/>
              <a:gd name="connsiteY98"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0292 w 9517857"/>
              <a:gd name="connsiteY34" fmla="*/ 593850 h 918344"/>
              <a:gd name="connsiteX35" fmla="*/ 2547829 w 9517857"/>
              <a:gd name="connsiteY35" fmla="*/ 566138 h 918344"/>
              <a:gd name="connsiteX36" fmla="*/ 2658055 w 9517857"/>
              <a:gd name="connsiteY36" fmla="*/ 578715 h 918344"/>
              <a:gd name="connsiteX37" fmla="*/ 2693698 w 9517857"/>
              <a:gd name="connsiteY37" fmla="*/ 560017 h 918344"/>
              <a:gd name="connsiteX38" fmla="*/ 2699673 w 9517857"/>
              <a:gd name="connsiteY38" fmla="*/ 556388 h 918344"/>
              <a:gd name="connsiteX39" fmla="*/ 2727306 w 9517857"/>
              <a:gd name="connsiteY39" fmla="*/ 550686 h 918344"/>
              <a:gd name="connsiteX40" fmla="*/ 2730451 w 9517857"/>
              <a:gd name="connsiteY40" fmla="*/ 538046 h 918344"/>
              <a:gd name="connsiteX41" fmla="*/ 2768713 w 9517857"/>
              <a:gd name="connsiteY41" fmla="*/ 521563 h 918344"/>
              <a:gd name="connsiteX42" fmla="*/ 2820868 w 9517857"/>
              <a:gd name="connsiteY42" fmla="*/ 514148 h 918344"/>
              <a:gd name="connsiteX43" fmla="*/ 3073635 w 9517857"/>
              <a:gd name="connsiteY43" fmla="*/ 491282 h 918344"/>
              <a:gd name="connsiteX44" fmla="*/ 3222071 w 9517857"/>
              <a:gd name="connsiteY44" fmla="*/ 470547 h 918344"/>
              <a:gd name="connsiteX45" fmla="*/ 3274069 w 9517857"/>
              <a:gd name="connsiteY45" fmla="*/ 451593 h 918344"/>
              <a:gd name="connsiteX46" fmla="*/ 3349632 w 9517857"/>
              <a:gd name="connsiteY46" fmla="*/ 432571 h 918344"/>
              <a:gd name="connsiteX47" fmla="*/ 3479593 w 9517857"/>
              <a:gd name="connsiteY47" fmla="*/ 390425 h 918344"/>
              <a:gd name="connsiteX48" fmla="*/ 3750023 w 9517857"/>
              <a:gd name="connsiteY48" fmla="*/ 370666 h 918344"/>
              <a:gd name="connsiteX49" fmla="*/ 3844133 w 9517857"/>
              <a:gd name="connsiteY49" fmla="*/ 360636 h 918344"/>
              <a:gd name="connsiteX50" fmla="*/ 3913545 w 9517857"/>
              <a:gd name="connsiteY50" fmla="*/ 344223 h 918344"/>
              <a:gd name="connsiteX51" fmla="*/ 4266740 w 9517857"/>
              <a:gd name="connsiteY51" fmla="*/ 361442 h 918344"/>
              <a:gd name="connsiteX52" fmla="*/ 4430770 w 9517857"/>
              <a:gd name="connsiteY52" fmla="*/ 342631 h 918344"/>
              <a:gd name="connsiteX53" fmla="*/ 4512664 w 9517857"/>
              <a:gd name="connsiteY53" fmla="*/ 319936 h 918344"/>
              <a:gd name="connsiteX54" fmla="*/ 4616423 w 9517857"/>
              <a:gd name="connsiteY54" fmla="*/ 290902 h 918344"/>
              <a:gd name="connsiteX55" fmla="*/ 4691675 w 9517857"/>
              <a:gd name="connsiteY55" fmla="*/ 253999 h 918344"/>
              <a:gd name="connsiteX56" fmla="*/ 4689051 w 9517857"/>
              <a:gd name="connsiteY56" fmla="*/ 250956 h 918344"/>
              <a:gd name="connsiteX57" fmla="*/ 4719994 w 9517857"/>
              <a:gd name="connsiteY57" fmla="*/ 245295 h 918344"/>
              <a:gd name="connsiteX58" fmla="*/ 4752894 w 9517857"/>
              <a:gd name="connsiteY58" fmla="*/ 239863 h 918344"/>
              <a:gd name="connsiteX59" fmla="*/ 4769329 w 9517857"/>
              <a:gd name="connsiteY59" fmla="*/ 233573 h 918344"/>
              <a:gd name="connsiteX60" fmla="*/ 4775634 w 9517857"/>
              <a:gd name="connsiteY60" fmla="*/ 234051 h 918344"/>
              <a:gd name="connsiteX61" fmla="*/ 4790452 w 9517857"/>
              <a:gd name="connsiteY61" fmla="*/ 233560 h 918344"/>
              <a:gd name="connsiteX62" fmla="*/ 4789062 w 9517857"/>
              <a:gd name="connsiteY62" fmla="*/ 241912 h 918344"/>
              <a:gd name="connsiteX63" fmla="*/ 4827826 w 9517857"/>
              <a:gd name="connsiteY63" fmla="*/ 246965 h 918344"/>
              <a:gd name="connsiteX64" fmla="*/ 4892569 w 9517857"/>
              <a:gd name="connsiteY64" fmla="*/ 249921 h 918344"/>
              <a:gd name="connsiteX65" fmla="*/ 4896611 w 9517857"/>
              <a:gd name="connsiteY65" fmla="*/ 240436 h 918344"/>
              <a:gd name="connsiteX66" fmla="*/ 4917286 w 9517857"/>
              <a:gd name="connsiteY66" fmla="*/ 243647 h 918344"/>
              <a:gd name="connsiteX67" fmla="*/ 5060397 w 9517857"/>
              <a:gd name="connsiteY67" fmla="*/ 263676 h 918344"/>
              <a:gd name="connsiteX68" fmla="*/ 5252996 w 9517857"/>
              <a:gd name="connsiteY68" fmla="*/ 270643 h 918344"/>
              <a:gd name="connsiteX69" fmla="*/ 5358056 w 9517857"/>
              <a:gd name="connsiteY69" fmla="*/ 247236 h 918344"/>
              <a:gd name="connsiteX70" fmla="*/ 5426496 w 9517857"/>
              <a:gd name="connsiteY70" fmla="*/ 235130 h 918344"/>
              <a:gd name="connsiteX71" fmla="*/ 5497161 w 9517857"/>
              <a:gd name="connsiteY71" fmla="*/ 228796 h 918344"/>
              <a:gd name="connsiteX72" fmla="*/ 5856152 w 9517857"/>
              <a:gd name="connsiteY72" fmla="*/ 156354 h 918344"/>
              <a:gd name="connsiteX73" fmla="*/ 6080994 w 9517857"/>
              <a:gd name="connsiteY73" fmla="*/ 142926 h 918344"/>
              <a:gd name="connsiteX74" fmla="*/ 6194152 w 9517857"/>
              <a:gd name="connsiteY74" fmla="*/ 151760 h 918344"/>
              <a:gd name="connsiteX75" fmla="*/ 6281379 w 9517857"/>
              <a:gd name="connsiteY75" fmla="*/ 181614 h 918344"/>
              <a:gd name="connsiteX76" fmla="*/ 6374947 w 9517857"/>
              <a:gd name="connsiteY76" fmla="*/ 179787 h 918344"/>
              <a:gd name="connsiteX77" fmla="*/ 6448518 w 9517857"/>
              <a:gd name="connsiteY77" fmla="*/ 164366 h 918344"/>
              <a:gd name="connsiteX78" fmla="*/ 6544700 w 9517857"/>
              <a:gd name="connsiteY78" fmla="*/ 167149 h 918344"/>
              <a:gd name="connsiteX79" fmla="*/ 6648353 w 9517857"/>
              <a:gd name="connsiteY79" fmla="*/ 172238 h 918344"/>
              <a:gd name="connsiteX80" fmla="*/ 6736227 w 9517857"/>
              <a:gd name="connsiteY80" fmla="*/ 173204 h 918344"/>
              <a:gd name="connsiteX81" fmla="*/ 6977218 w 9517857"/>
              <a:gd name="connsiteY81" fmla="*/ 184277 h 918344"/>
              <a:gd name="connsiteX82" fmla="*/ 7065221 w 9517857"/>
              <a:gd name="connsiteY82" fmla="*/ 227519 h 918344"/>
              <a:gd name="connsiteX83" fmla="*/ 7565449 w 9517857"/>
              <a:gd name="connsiteY83" fmla="*/ 258938 h 918344"/>
              <a:gd name="connsiteX84" fmla="*/ 7599285 w 9517857"/>
              <a:gd name="connsiteY84" fmla="*/ 266009 h 918344"/>
              <a:gd name="connsiteX85" fmla="*/ 7644411 w 9517857"/>
              <a:gd name="connsiteY85" fmla="*/ 258974 h 918344"/>
              <a:gd name="connsiteX86" fmla="*/ 7825110 w 9517857"/>
              <a:gd name="connsiteY86" fmla="*/ 229097 h 918344"/>
              <a:gd name="connsiteX87" fmla="*/ 7965804 w 9517857"/>
              <a:gd name="connsiteY87" fmla="*/ 190533 h 918344"/>
              <a:gd name="connsiteX88" fmla="*/ 8147401 w 9517857"/>
              <a:gd name="connsiteY88" fmla="*/ 205605 h 918344"/>
              <a:gd name="connsiteX89" fmla="*/ 8256033 w 9517857"/>
              <a:gd name="connsiteY89" fmla="*/ 193701 h 918344"/>
              <a:gd name="connsiteX90" fmla="*/ 8551625 w 9517857"/>
              <a:gd name="connsiteY90" fmla="*/ 161505 h 918344"/>
              <a:gd name="connsiteX91" fmla="*/ 8715976 w 9517857"/>
              <a:gd name="connsiteY91" fmla="*/ 178362 h 918344"/>
              <a:gd name="connsiteX92" fmla="*/ 8778827 w 9517857"/>
              <a:gd name="connsiteY92" fmla="*/ 172924 h 918344"/>
              <a:gd name="connsiteX93" fmla="*/ 8840778 w 9517857"/>
              <a:gd name="connsiteY93" fmla="*/ 143137 h 918344"/>
              <a:gd name="connsiteX94" fmla="*/ 9010380 w 9517857"/>
              <a:gd name="connsiteY94" fmla="*/ 91879 h 918344"/>
              <a:gd name="connsiteX95" fmla="*/ 9110856 w 9517857"/>
              <a:gd name="connsiteY95" fmla="*/ 70985 h 918344"/>
              <a:gd name="connsiteX96" fmla="*/ 9268817 w 9517857"/>
              <a:gd name="connsiteY96" fmla="*/ 53070 h 918344"/>
              <a:gd name="connsiteX97" fmla="*/ 9316667 w 9517857"/>
              <a:gd name="connsiteY97" fmla="*/ 45035 h 918344"/>
              <a:gd name="connsiteX98" fmla="*/ 9428209 w 9517857"/>
              <a:gd name="connsiteY98"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0292 w 9517857"/>
              <a:gd name="connsiteY34" fmla="*/ 593850 h 918344"/>
              <a:gd name="connsiteX35" fmla="*/ 2547829 w 9517857"/>
              <a:gd name="connsiteY35" fmla="*/ 566138 h 918344"/>
              <a:gd name="connsiteX36" fmla="*/ 2658055 w 9517857"/>
              <a:gd name="connsiteY36" fmla="*/ 578715 h 918344"/>
              <a:gd name="connsiteX37" fmla="*/ 2693698 w 9517857"/>
              <a:gd name="connsiteY37" fmla="*/ 560017 h 918344"/>
              <a:gd name="connsiteX38" fmla="*/ 2699673 w 9517857"/>
              <a:gd name="connsiteY38" fmla="*/ 556388 h 918344"/>
              <a:gd name="connsiteX39" fmla="*/ 2727306 w 9517857"/>
              <a:gd name="connsiteY39" fmla="*/ 550686 h 918344"/>
              <a:gd name="connsiteX40" fmla="*/ 2730451 w 9517857"/>
              <a:gd name="connsiteY40" fmla="*/ 538046 h 918344"/>
              <a:gd name="connsiteX41" fmla="*/ 2768713 w 9517857"/>
              <a:gd name="connsiteY41" fmla="*/ 521563 h 918344"/>
              <a:gd name="connsiteX42" fmla="*/ 2820868 w 9517857"/>
              <a:gd name="connsiteY42" fmla="*/ 514148 h 918344"/>
              <a:gd name="connsiteX43" fmla="*/ 3073635 w 9517857"/>
              <a:gd name="connsiteY43" fmla="*/ 491282 h 918344"/>
              <a:gd name="connsiteX44" fmla="*/ 3222071 w 9517857"/>
              <a:gd name="connsiteY44" fmla="*/ 470547 h 918344"/>
              <a:gd name="connsiteX45" fmla="*/ 3274069 w 9517857"/>
              <a:gd name="connsiteY45" fmla="*/ 451593 h 918344"/>
              <a:gd name="connsiteX46" fmla="*/ 3349632 w 9517857"/>
              <a:gd name="connsiteY46" fmla="*/ 432571 h 918344"/>
              <a:gd name="connsiteX47" fmla="*/ 3479593 w 9517857"/>
              <a:gd name="connsiteY47" fmla="*/ 390425 h 918344"/>
              <a:gd name="connsiteX48" fmla="*/ 3750023 w 9517857"/>
              <a:gd name="connsiteY48" fmla="*/ 370666 h 918344"/>
              <a:gd name="connsiteX49" fmla="*/ 3844133 w 9517857"/>
              <a:gd name="connsiteY49" fmla="*/ 360636 h 918344"/>
              <a:gd name="connsiteX50" fmla="*/ 3913545 w 9517857"/>
              <a:gd name="connsiteY50" fmla="*/ 344223 h 918344"/>
              <a:gd name="connsiteX51" fmla="*/ 4266740 w 9517857"/>
              <a:gd name="connsiteY51" fmla="*/ 361442 h 918344"/>
              <a:gd name="connsiteX52" fmla="*/ 4430770 w 9517857"/>
              <a:gd name="connsiteY52" fmla="*/ 342631 h 918344"/>
              <a:gd name="connsiteX53" fmla="*/ 4512664 w 9517857"/>
              <a:gd name="connsiteY53" fmla="*/ 319936 h 918344"/>
              <a:gd name="connsiteX54" fmla="*/ 4616423 w 9517857"/>
              <a:gd name="connsiteY54" fmla="*/ 290902 h 918344"/>
              <a:gd name="connsiteX55" fmla="*/ 4691675 w 9517857"/>
              <a:gd name="connsiteY55" fmla="*/ 253999 h 918344"/>
              <a:gd name="connsiteX56" fmla="*/ 4689051 w 9517857"/>
              <a:gd name="connsiteY56" fmla="*/ 250956 h 918344"/>
              <a:gd name="connsiteX57" fmla="*/ 4719994 w 9517857"/>
              <a:gd name="connsiteY57" fmla="*/ 245295 h 918344"/>
              <a:gd name="connsiteX58" fmla="*/ 4752894 w 9517857"/>
              <a:gd name="connsiteY58" fmla="*/ 239863 h 918344"/>
              <a:gd name="connsiteX59" fmla="*/ 4769329 w 9517857"/>
              <a:gd name="connsiteY59" fmla="*/ 233573 h 918344"/>
              <a:gd name="connsiteX60" fmla="*/ 4775634 w 9517857"/>
              <a:gd name="connsiteY60" fmla="*/ 234051 h 918344"/>
              <a:gd name="connsiteX61" fmla="*/ 4790452 w 9517857"/>
              <a:gd name="connsiteY61" fmla="*/ 233560 h 918344"/>
              <a:gd name="connsiteX62" fmla="*/ 4789062 w 9517857"/>
              <a:gd name="connsiteY62" fmla="*/ 241912 h 918344"/>
              <a:gd name="connsiteX63" fmla="*/ 4827826 w 9517857"/>
              <a:gd name="connsiteY63" fmla="*/ 246965 h 918344"/>
              <a:gd name="connsiteX64" fmla="*/ 4892569 w 9517857"/>
              <a:gd name="connsiteY64" fmla="*/ 249921 h 918344"/>
              <a:gd name="connsiteX65" fmla="*/ 4896611 w 9517857"/>
              <a:gd name="connsiteY65" fmla="*/ 240436 h 918344"/>
              <a:gd name="connsiteX66" fmla="*/ 4917286 w 9517857"/>
              <a:gd name="connsiteY66" fmla="*/ 243647 h 918344"/>
              <a:gd name="connsiteX67" fmla="*/ 5060397 w 9517857"/>
              <a:gd name="connsiteY67" fmla="*/ 263676 h 918344"/>
              <a:gd name="connsiteX68" fmla="*/ 5252996 w 9517857"/>
              <a:gd name="connsiteY68" fmla="*/ 270643 h 918344"/>
              <a:gd name="connsiteX69" fmla="*/ 5358056 w 9517857"/>
              <a:gd name="connsiteY69" fmla="*/ 247236 h 918344"/>
              <a:gd name="connsiteX70" fmla="*/ 5426496 w 9517857"/>
              <a:gd name="connsiteY70" fmla="*/ 235130 h 918344"/>
              <a:gd name="connsiteX71" fmla="*/ 5497161 w 9517857"/>
              <a:gd name="connsiteY71" fmla="*/ 228796 h 918344"/>
              <a:gd name="connsiteX72" fmla="*/ 5856152 w 9517857"/>
              <a:gd name="connsiteY72" fmla="*/ 156354 h 918344"/>
              <a:gd name="connsiteX73" fmla="*/ 6014778 w 9517857"/>
              <a:gd name="connsiteY73" fmla="*/ 168326 h 918344"/>
              <a:gd name="connsiteX74" fmla="*/ 6194152 w 9517857"/>
              <a:gd name="connsiteY74" fmla="*/ 151760 h 918344"/>
              <a:gd name="connsiteX75" fmla="*/ 6281379 w 9517857"/>
              <a:gd name="connsiteY75" fmla="*/ 181614 h 918344"/>
              <a:gd name="connsiteX76" fmla="*/ 6374947 w 9517857"/>
              <a:gd name="connsiteY76" fmla="*/ 179787 h 918344"/>
              <a:gd name="connsiteX77" fmla="*/ 6448518 w 9517857"/>
              <a:gd name="connsiteY77" fmla="*/ 164366 h 918344"/>
              <a:gd name="connsiteX78" fmla="*/ 6544700 w 9517857"/>
              <a:gd name="connsiteY78" fmla="*/ 167149 h 918344"/>
              <a:gd name="connsiteX79" fmla="*/ 6648353 w 9517857"/>
              <a:gd name="connsiteY79" fmla="*/ 172238 h 918344"/>
              <a:gd name="connsiteX80" fmla="*/ 6736227 w 9517857"/>
              <a:gd name="connsiteY80" fmla="*/ 173204 h 918344"/>
              <a:gd name="connsiteX81" fmla="*/ 6977218 w 9517857"/>
              <a:gd name="connsiteY81" fmla="*/ 184277 h 918344"/>
              <a:gd name="connsiteX82" fmla="*/ 7065221 w 9517857"/>
              <a:gd name="connsiteY82" fmla="*/ 227519 h 918344"/>
              <a:gd name="connsiteX83" fmla="*/ 7565449 w 9517857"/>
              <a:gd name="connsiteY83" fmla="*/ 258938 h 918344"/>
              <a:gd name="connsiteX84" fmla="*/ 7599285 w 9517857"/>
              <a:gd name="connsiteY84" fmla="*/ 266009 h 918344"/>
              <a:gd name="connsiteX85" fmla="*/ 7644411 w 9517857"/>
              <a:gd name="connsiteY85" fmla="*/ 258974 h 918344"/>
              <a:gd name="connsiteX86" fmla="*/ 7825110 w 9517857"/>
              <a:gd name="connsiteY86" fmla="*/ 229097 h 918344"/>
              <a:gd name="connsiteX87" fmla="*/ 7965804 w 9517857"/>
              <a:gd name="connsiteY87" fmla="*/ 190533 h 918344"/>
              <a:gd name="connsiteX88" fmla="*/ 8147401 w 9517857"/>
              <a:gd name="connsiteY88" fmla="*/ 205605 h 918344"/>
              <a:gd name="connsiteX89" fmla="*/ 8256033 w 9517857"/>
              <a:gd name="connsiteY89" fmla="*/ 193701 h 918344"/>
              <a:gd name="connsiteX90" fmla="*/ 8551625 w 9517857"/>
              <a:gd name="connsiteY90" fmla="*/ 161505 h 918344"/>
              <a:gd name="connsiteX91" fmla="*/ 8715976 w 9517857"/>
              <a:gd name="connsiteY91" fmla="*/ 178362 h 918344"/>
              <a:gd name="connsiteX92" fmla="*/ 8778827 w 9517857"/>
              <a:gd name="connsiteY92" fmla="*/ 172924 h 918344"/>
              <a:gd name="connsiteX93" fmla="*/ 8840778 w 9517857"/>
              <a:gd name="connsiteY93" fmla="*/ 143137 h 918344"/>
              <a:gd name="connsiteX94" fmla="*/ 9010380 w 9517857"/>
              <a:gd name="connsiteY94" fmla="*/ 91879 h 918344"/>
              <a:gd name="connsiteX95" fmla="*/ 9110856 w 9517857"/>
              <a:gd name="connsiteY95" fmla="*/ 70985 h 918344"/>
              <a:gd name="connsiteX96" fmla="*/ 9268817 w 9517857"/>
              <a:gd name="connsiteY96" fmla="*/ 53070 h 918344"/>
              <a:gd name="connsiteX97" fmla="*/ 9316667 w 9517857"/>
              <a:gd name="connsiteY97" fmla="*/ 45035 h 918344"/>
              <a:gd name="connsiteX98" fmla="*/ 9428209 w 9517857"/>
              <a:gd name="connsiteY98"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0292 w 9517857"/>
              <a:gd name="connsiteY34" fmla="*/ 593850 h 918344"/>
              <a:gd name="connsiteX35" fmla="*/ 2547829 w 9517857"/>
              <a:gd name="connsiteY35" fmla="*/ 566138 h 918344"/>
              <a:gd name="connsiteX36" fmla="*/ 2658055 w 9517857"/>
              <a:gd name="connsiteY36" fmla="*/ 578715 h 918344"/>
              <a:gd name="connsiteX37" fmla="*/ 2693698 w 9517857"/>
              <a:gd name="connsiteY37" fmla="*/ 560017 h 918344"/>
              <a:gd name="connsiteX38" fmla="*/ 2699673 w 9517857"/>
              <a:gd name="connsiteY38" fmla="*/ 556388 h 918344"/>
              <a:gd name="connsiteX39" fmla="*/ 2727306 w 9517857"/>
              <a:gd name="connsiteY39" fmla="*/ 550686 h 918344"/>
              <a:gd name="connsiteX40" fmla="*/ 2730451 w 9517857"/>
              <a:gd name="connsiteY40" fmla="*/ 538046 h 918344"/>
              <a:gd name="connsiteX41" fmla="*/ 2768713 w 9517857"/>
              <a:gd name="connsiteY41" fmla="*/ 521563 h 918344"/>
              <a:gd name="connsiteX42" fmla="*/ 2820868 w 9517857"/>
              <a:gd name="connsiteY42" fmla="*/ 514148 h 918344"/>
              <a:gd name="connsiteX43" fmla="*/ 3073635 w 9517857"/>
              <a:gd name="connsiteY43" fmla="*/ 491282 h 918344"/>
              <a:gd name="connsiteX44" fmla="*/ 3222071 w 9517857"/>
              <a:gd name="connsiteY44" fmla="*/ 470547 h 918344"/>
              <a:gd name="connsiteX45" fmla="*/ 3274069 w 9517857"/>
              <a:gd name="connsiteY45" fmla="*/ 451593 h 918344"/>
              <a:gd name="connsiteX46" fmla="*/ 3349632 w 9517857"/>
              <a:gd name="connsiteY46" fmla="*/ 432571 h 918344"/>
              <a:gd name="connsiteX47" fmla="*/ 3479593 w 9517857"/>
              <a:gd name="connsiteY47" fmla="*/ 390425 h 918344"/>
              <a:gd name="connsiteX48" fmla="*/ 3750023 w 9517857"/>
              <a:gd name="connsiteY48" fmla="*/ 370666 h 918344"/>
              <a:gd name="connsiteX49" fmla="*/ 3844133 w 9517857"/>
              <a:gd name="connsiteY49" fmla="*/ 360636 h 918344"/>
              <a:gd name="connsiteX50" fmla="*/ 3913545 w 9517857"/>
              <a:gd name="connsiteY50" fmla="*/ 344223 h 918344"/>
              <a:gd name="connsiteX51" fmla="*/ 4266740 w 9517857"/>
              <a:gd name="connsiteY51" fmla="*/ 361442 h 918344"/>
              <a:gd name="connsiteX52" fmla="*/ 4430770 w 9517857"/>
              <a:gd name="connsiteY52" fmla="*/ 342631 h 918344"/>
              <a:gd name="connsiteX53" fmla="*/ 4512664 w 9517857"/>
              <a:gd name="connsiteY53" fmla="*/ 319936 h 918344"/>
              <a:gd name="connsiteX54" fmla="*/ 4616423 w 9517857"/>
              <a:gd name="connsiteY54" fmla="*/ 290902 h 918344"/>
              <a:gd name="connsiteX55" fmla="*/ 4691675 w 9517857"/>
              <a:gd name="connsiteY55" fmla="*/ 253999 h 918344"/>
              <a:gd name="connsiteX56" fmla="*/ 4689051 w 9517857"/>
              <a:gd name="connsiteY56" fmla="*/ 250956 h 918344"/>
              <a:gd name="connsiteX57" fmla="*/ 4719994 w 9517857"/>
              <a:gd name="connsiteY57" fmla="*/ 245295 h 918344"/>
              <a:gd name="connsiteX58" fmla="*/ 4752894 w 9517857"/>
              <a:gd name="connsiteY58" fmla="*/ 239863 h 918344"/>
              <a:gd name="connsiteX59" fmla="*/ 4769329 w 9517857"/>
              <a:gd name="connsiteY59" fmla="*/ 233573 h 918344"/>
              <a:gd name="connsiteX60" fmla="*/ 4775634 w 9517857"/>
              <a:gd name="connsiteY60" fmla="*/ 234051 h 918344"/>
              <a:gd name="connsiteX61" fmla="*/ 4790452 w 9517857"/>
              <a:gd name="connsiteY61" fmla="*/ 233560 h 918344"/>
              <a:gd name="connsiteX62" fmla="*/ 4789062 w 9517857"/>
              <a:gd name="connsiteY62" fmla="*/ 241912 h 918344"/>
              <a:gd name="connsiteX63" fmla="*/ 4827826 w 9517857"/>
              <a:gd name="connsiteY63" fmla="*/ 246965 h 918344"/>
              <a:gd name="connsiteX64" fmla="*/ 4892569 w 9517857"/>
              <a:gd name="connsiteY64" fmla="*/ 249921 h 918344"/>
              <a:gd name="connsiteX65" fmla="*/ 4896611 w 9517857"/>
              <a:gd name="connsiteY65" fmla="*/ 240436 h 918344"/>
              <a:gd name="connsiteX66" fmla="*/ 4917286 w 9517857"/>
              <a:gd name="connsiteY66" fmla="*/ 243647 h 918344"/>
              <a:gd name="connsiteX67" fmla="*/ 5060397 w 9517857"/>
              <a:gd name="connsiteY67" fmla="*/ 263676 h 918344"/>
              <a:gd name="connsiteX68" fmla="*/ 5252996 w 9517857"/>
              <a:gd name="connsiteY68" fmla="*/ 270643 h 918344"/>
              <a:gd name="connsiteX69" fmla="*/ 5358056 w 9517857"/>
              <a:gd name="connsiteY69" fmla="*/ 247236 h 918344"/>
              <a:gd name="connsiteX70" fmla="*/ 5426496 w 9517857"/>
              <a:gd name="connsiteY70" fmla="*/ 235130 h 918344"/>
              <a:gd name="connsiteX71" fmla="*/ 5497161 w 9517857"/>
              <a:gd name="connsiteY71" fmla="*/ 228796 h 918344"/>
              <a:gd name="connsiteX72" fmla="*/ 5856152 w 9517857"/>
              <a:gd name="connsiteY72" fmla="*/ 156354 h 918344"/>
              <a:gd name="connsiteX73" fmla="*/ 6014778 w 9517857"/>
              <a:gd name="connsiteY73" fmla="*/ 168326 h 918344"/>
              <a:gd name="connsiteX74" fmla="*/ 6194152 w 9517857"/>
              <a:gd name="connsiteY74" fmla="*/ 151760 h 918344"/>
              <a:gd name="connsiteX75" fmla="*/ 6281379 w 9517857"/>
              <a:gd name="connsiteY75" fmla="*/ 181614 h 918344"/>
              <a:gd name="connsiteX76" fmla="*/ 6374947 w 9517857"/>
              <a:gd name="connsiteY76" fmla="*/ 179787 h 918344"/>
              <a:gd name="connsiteX77" fmla="*/ 6448518 w 9517857"/>
              <a:gd name="connsiteY77" fmla="*/ 164366 h 918344"/>
              <a:gd name="connsiteX78" fmla="*/ 6544700 w 9517857"/>
              <a:gd name="connsiteY78" fmla="*/ 167149 h 918344"/>
              <a:gd name="connsiteX79" fmla="*/ 6648353 w 9517857"/>
              <a:gd name="connsiteY79" fmla="*/ 172238 h 918344"/>
              <a:gd name="connsiteX80" fmla="*/ 6736227 w 9517857"/>
              <a:gd name="connsiteY80" fmla="*/ 173204 h 918344"/>
              <a:gd name="connsiteX81" fmla="*/ 6977218 w 9517857"/>
              <a:gd name="connsiteY81" fmla="*/ 184277 h 918344"/>
              <a:gd name="connsiteX82" fmla="*/ 7065221 w 9517857"/>
              <a:gd name="connsiteY82" fmla="*/ 227519 h 918344"/>
              <a:gd name="connsiteX83" fmla="*/ 7565449 w 9517857"/>
              <a:gd name="connsiteY83" fmla="*/ 258938 h 918344"/>
              <a:gd name="connsiteX84" fmla="*/ 7350974 w 9517857"/>
              <a:gd name="connsiteY84" fmla="*/ 380309 h 918344"/>
              <a:gd name="connsiteX85" fmla="*/ 7644411 w 9517857"/>
              <a:gd name="connsiteY85" fmla="*/ 258974 h 918344"/>
              <a:gd name="connsiteX86" fmla="*/ 7825110 w 9517857"/>
              <a:gd name="connsiteY86" fmla="*/ 229097 h 918344"/>
              <a:gd name="connsiteX87" fmla="*/ 7965804 w 9517857"/>
              <a:gd name="connsiteY87" fmla="*/ 190533 h 918344"/>
              <a:gd name="connsiteX88" fmla="*/ 8147401 w 9517857"/>
              <a:gd name="connsiteY88" fmla="*/ 205605 h 918344"/>
              <a:gd name="connsiteX89" fmla="*/ 8256033 w 9517857"/>
              <a:gd name="connsiteY89" fmla="*/ 193701 h 918344"/>
              <a:gd name="connsiteX90" fmla="*/ 8551625 w 9517857"/>
              <a:gd name="connsiteY90" fmla="*/ 161505 h 918344"/>
              <a:gd name="connsiteX91" fmla="*/ 8715976 w 9517857"/>
              <a:gd name="connsiteY91" fmla="*/ 178362 h 918344"/>
              <a:gd name="connsiteX92" fmla="*/ 8778827 w 9517857"/>
              <a:gd name="connsiteY92" fmla="*/ 172924 h 918344"/>
              <a:gd name="connsiteX93" fmla="*/ 8840778 w 9517857"/>
              <a:gd name="connsiteY93" fmla="*/ 143137 h 918344"/>
              <a:gd name="connsiteX94" fmla="*/ 9010380 w 9517857"/>
              <a:gd name="connsiteY94" fmla="*/ 91879 h 918344"/>
              <a:gd name="connsiteX95" fmla="*/ 9110856 w 9517857"/>
              <a:gd name="connsiteY95" fmla="*/ 70985 h 918344"/>
              <a:gd name="connsiteX96" fmla="*/ 9268817 w 9517857"/>
              <a:gd name="connsiteY96" fmla="*/ 53070 h 918344"/>
              <a:gd name="connsiteX97" fmla="*/ 9316667 w 9517857"/>
              <a:gd name="connsiteY97" fmla="*/ 45035 h 918344"/>
              <a:gd name="connsiteX98" fmla="*/ 9428209 w 9517857"/>
              <a:gd name="connsiteY98"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0292 w 9517857"/>
              <a:gd name="connsiteY34" fmla="*/ 593850 h 918344"/>
              <a:gd name="connsiteX35" fmla="*/ 2547829 w 9517857"/>
              <a:gd name="connsiteY35" fmla="*/ 566138 h 918344"/>
              <a:gd name="connsiteX36" fmla="*/ 2658055 w 9517857"/>
              <a:gd name="connsiteY36" fmla="*/ 578715 h 918344"/>
              <a:gd name="connsiteX37" fmla="*/ 2693698 w 9517857"/>
              <a:gd name="connsiteY37" fmla="*/ 560017 h 918344"/>
              <a:gd name="connsiteX38" fmla="*/ 2699673 w 9517857"/>
              <a:gd name="connsiteY38" fmla="*/ 556388 h 918344"/>
              <a:gd name="connsiteX39" fmla="*/ 2727306 w 9517857"/>
              <a:gd name="connsiteY39" fmla="*/ 550686 h 918344"/>
              <a:gd name="connsiteX40" fmla="*/ 2730451 w 9517857"/>
              <a:gd name="connsiteY40" fmla="*/ 538046 h 918344"/>
              <a:gd name="connsiteX41" fmla="*/ 2768713 w 9517857"/>
              <a:gd name="connsiteY41" fmla="*/ 521563 h 918344"/>
              <a:gd name="connsiteX42" fmla="*/ 2820868 w 9517857"/>
              <a:gd name="connsiteY42" fmla="*/ 514148 h 918344"/>
              <a:gd name="connsiteX43" fmla="*/ 3073635 w 9517857"/>
              <a:gd name="connsiteY43" fmla="*/ 491282 h 918344"/>
              <a:gd name="connsiteX44" fmla="*/ 3222071 w 9517857"/>
              <a:gd name="connsiteY44" fmla="*/ 470547 h 918344"/>
              <a:gd name="connsiteX45" fmla="*/ 3274069 w 9517857"/>
              <a:gd name="connsiteY45" fmla="*/ 451593 h 918344"/>
              <a:gd name="connsiteX46" fmla="*/ 3349632 w 9517857"/>
              <a:gd name="connsiteY46" fmla="*/ 432571 h 918344"/>
              <a:gd name="connsiteX47" fmla="*/ 3479593 w 9517857"/>
              <a:gd name="connsiteY47" fmla="*/ 390425 h 918344"/>
              <a:gd name="connsiteX48" fmla="*/ 3750023 w 9517857"/>
              <a:gd name="connsiteY48" fmla="*/ 370666 h 918344"/>
              <a:gd name="connsiteX49" fmla="*/ 3844133 w 9517857"/>
              <a:gd name="connsiteY49" fmla="*/ 360636 h 918344"/>
              <a:gd name="connsiteX50" fmla="*/ 3913545 w 9517857"/>
              <a:gd name="connsiteY50" fmla="*/ 344223 h 918344"/>
              <a:gd name="connsiteX51" fmla="*/ 4266740 w 9517857"/>
              <a:gd name="connsiteY51" fmla="*/ 361442 h 918344"/>
              <a:gd name="connsiteX52" fmla="*/ 4430770 w 9517857"/>
              <a:gd name="connsiteY52" fmla="*/ 342631 h 918344"/>
              <a:gd name="connsiteX53" fmla="*/ 4512664 w 9517857"/>
              <a:gd name="connsiteY53" fmla="*/ 319936 h 918344"/>
              <a:gd name="connsiteX54" fmla="*/ 4616423 w 9517857"/>
              <a:gd name="connsiteY54" fmla="*/ 290902 h 918344"/>
              <a:gd name="connsiteX55" fmla="*/ 4691675 w 9517857"/>
              <a:gd name="connsiteY55" fmla="*/ 253999 h 918344"/>
              <a:gd name="connsiteX56" fmla="*/ 4689051 w 9517857"/>
              <a:gd name="connsiteY56" fmla="*/ 250956 h 918344"/>
              <a:gd name="connsiteX57" fmla="*/ 4719994 w 9517857"/>
              <a:gd name="connsiteY57" fmla="*/ 245295 h 918344"/>
              <a:gd name="connsiteX58" fmla="*/ 4752894 w 9517857"/>
              <a:gd name="connsiteY58" fmla="*/ 239863 h 918344"/>
              <a:gd name="connsiteX59" fmla="*/ 4769329 w 9517857"/>
              <a:gd name="connsiteY59" fmla="*/ 233573 h 918344"/>
              <a:gd name="connsiteX60" fmla="*/ 4775634 w 9517857"/>
              <a:gd name="connsiteY60" fmla="*/ 234051 h 918344"/>
              <a:gd name="connsiteX61" fmla="*/ 4790452 w 9517857"/>
              <a:gd name="connsiteY61" fmla="*/ 233560 h 918344"/>
              <a:gd name="connsiteX62" fmla="*/ 4789062 w 9517857"/>
              <a:gd name="connsiteY62" fmla="*/ 241912 h 918344"/>
              <a:gd name="connsiteX63" fmla="*/ 4827826 w 9517857"/>
              <a:gd name="connsiteY63" fmla="*/ 246965 h 918344"/>
              <a:gd name="connsiteX64" fmla="*/ 4892569 w 9517857"/>
              <a:gd name="connsiteY64" fmla="*/ 249921 h 918344"/>
              <a:gd name="connsiteX65" fmla="*/ 4896611 w 9517857"/>
              <a:gd name="connsiteY65" fmla="*/ 240436 h 918344"/>
              <a:gd name="connsiteX66" fmla="*/ 4917286 w 9517857"/>
              <a:gd name="connsiteY66" fmla="*/ 243647 h 918344"/>
              <a:gd name="connsiteX67" fmla="*/ 5060397 w 9517857"/>
              <a:gd name="connsiteY67" fmla="*/ 263676 h 918344"/>
              <a:gd name="connsiteX68" fmla="*/ 5252996 w 9517857"/>
              <a:gd name="connsiteY68" fmla="*/ 270643 h 918344"/>
              <a:gd name="connsiteX69" fmla="*/ 5358056 w 9517857"/>
              <a:gd name="connsiteY69" fmla="*/ 247236 h 918344"/>
              <a:gd name="connsiteX70" fmla="*/ 5426496 w 9517857"/>
              <a:gd name="connsiteY70" fmla="*/ 235130 h 918344"/>
              <a:gd name="connsiteX71" fmla="*/ 5497161 w 9517857"/>
              <a:gd name="connsiteY71" fmla="*/ 228796 h 918344"/>
              <a:gd name="connsiteX72" fmla="*/ 5856152 w 9517857"/>
              <a:gd name="connsiteY72" fmla="*/ 156354 h 918344"/>
              <a:gd name="connsiteX73" fmla="*/ 6014778 w 9517857"/>
              <a:gd name="connsiteY73" fmla="*/ 168326 h 918344"/>
              <a:gd name="connsiteX74" fmla="*/ 6194152 w 9517857"/>
              <a:gd name="connsiteY74" fmla="*/ 151760 h 918344"/>
              <a:gd name="connsiteX75" fmla="*/ 6281379 w 9517857"/>
              <a:gd name="connsiteY75" fmla="*/ 181614 h 918344"/>
              <a:gd name="connsiteX76" fmla="*/ 6374947 w 9517857"/>
              <a:gd name="connsiteY76" fmla="*/ 179787 h 918344"/>
              <a:gd name="connsiteX77" fmla="*/ 6448518 w 9517857"/>
              <a:gd name="connsiteY77" fmla="*/ 164366 h 918344"/>
              <a:gd name="connsiteX78" fmla="*/ 6544700 w 9517857"/>
              <a:gd name="connsiteY78" fmla="*/ 167149 h 918344"/>
              <a:gd name="connsiteX79" fmla="*/ 6648353 w 9517857"/>
              <a:gd name="connsiteY79" fmla="*/ 172238 h 918344"/>
              <a:gd name="connsiteX80" fmla="*/ 6736227 w 9517857"/>
              <a:gd name="connsiteY80" fmla="*/ 173204 h 918344"/>
              <a:gd name="connsiteX81" fmla="*/ 6977218 w 9517857"/>
              <a:gd name="connsiteY81" fmla="*/ 184277 h 918344"/>
              <a:gd name="connsiteX82" fmla="*/ 7065221 w 9517857"/>
              <a:gd name="connsiteY82" fmla="*/ 227519 h 918344"/>
              <a:gd name="connsiteX83" fmla="*/ 7366801 w 9517857"/>
              <a:gd name="connsiteY83" fmla="*/ 258938 h 918344"/>
              <a:gd name="connsiteX84" fmla="*/ 7350974 w 9517857"/>
              <a:gd name="connsiteY84" fmla="*/ 380309 h 918344"/>
              <a:gd name="connsiteX85" fmla="*/ 7644411 w 9517857"/>
              <a:gd name="connsiteY85" fmla="*/ 258974 h 918344"/>
              <a:gd name="connsiteX86" fmla="*/ 7825110 w 9517857"/>
              <a:gd name="connsiteY86" fmla="*/ 229097 h 918344"/>
              <a:gd name="connsiteX87" fmla="*/ 7965804 w 9517857"/>
              <a:gd name="connsiteY87" fmla="*/ 190533 h 918344"/>
              <a:gd name="connsiteX88" fmla="*/ 8147401 w 9517857"/>
              <a:gd name="connsiteY88" fmla="*/ 205605 h 918344"/>
              <a:gd name="connsiteX89" fmla="*/ 8256033 w 9517857"/>
              <a:gd name="connsiteY89" fmla="*/ 193701 h 918344"/>
              <a:gd name="connsiteX90" fmla="*/ 8551625 w 9517857"/>
              <a:gd name="connsiteY90" fmla="*/ 161505 h 918344"/>
              <a:gd name="connsiteX91" fmla="*/ 8715976 w 9517857"/>
              <a:gd name="connsiteY91" fmla="*/ 178362 h 918344"/>
              <a:gd name="connsiteX92" fmla="*/ 8778827 w 9517857"/>
              <a:gd name="connsiteY92" fmla="*/ 172924 h 918344"/>
              <a:gd name="connsiteX93" fmla="*/ 8840778 w 9517857"/>
              <a:gd name="connsiteY93" fmla="*/ 143137 h 918344"/>
              <a:gd name="connsiteX94" fmla="*/ 9010380 w 9517857"/>
              <a:gd name="connsiteY94" fmla="*/ 91879 h 918344"/>
              <a:gd name="connsiteX95" fmla="*/ 9110856 w 9517857"/>
              <a:gd name="connsiteY95" fmla="*/ 70985 h 918344"/>
              <a:gd name="connsiteX96" fmla="*/ 9268817 w 9517857"/>
              <a:gd name="connsiteY96" fmla="*/ 53070 h 918344"/>
              <a:gd name="connsiteX97" fmla="*/ 9316667 w 9517857"/>
              <a:gd name="connsiteY97" fmla="*/ 45035 h 918344"/>
              <a:gd name="connsiteX98" fmla="*/ 9428209 w 9517857"/>
              <a:gd name="connsiteY98"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0292 w 9517857"/>
              <a:gd name="connsiteY34" fmla="*/ 593850 h 918344"/>
              <a:gd name="connsiteX35" fmla="*/ 2547829 w 9517857"/>
              <a:gd name="connsiteY35" fmla="*/ 566138 h 918344"/>
              <a:gd name="connsiteX36" fmla="*/ 2658055 w 9517857"/>
              <a:gd name="connsiteY36" fmla="*/ 578715 h 918344"/>
              <a:gd name="connsiteX37" fmla="*/ 2693698 w 9517857"/>
              <a:gd name="connsiteY37" fmla="*/ 560017 h 918344"/>
              <a:gd name="connsiteX38" fmla="*/ 2699673 w 9517857"/>
              <a:gd name="connsiteY38" fmla="*/ 556388 h 918344"/>
              <a:gd name="connsiteX39" fmla="*/ 2727306 w 9517857"/>
              <a:gd name="connsiteY39" fmla="*/ 550686 h 918344"/>
              <a:gd name="connsiteX40" fmla="*/ 2730451 w 9517857"/>
              <a:gd name="connsiteY40" fmla="*/ 538046 h 918344"/>
              <a:gd name="connsiteX41" fmla="*/ 2768713 w 9517857"/>
              <a:gd name="connsiteY41" fmla="*/ 521563 h 918344"/>
              <a:gd name="connsiteX42" fmla="*/ 2820868 w 9517857"/>
              <a:gd name="connsiteY42" fmla="*/ 514148 h 918344"/>
              <a:gd name="connsiteX43" fmla="*/ 3073635 w 9517857"/>
              <a:gd name="connsiteY43" fmla="*/ 491282 h 918344"/>
              <a:gd name="connsiteX44" fmla="*/ 3222071 w 9517857"/>
              <a:gd name="connsiteY44" fmla="*/ 470547 h 918344"/>
              <a:gd name="connsiteX45" fmla="*/ 3274069 w 9517857"/>
              <a:gd name="connsiteY45" fmla="*/ 451593 h 918344"/>
              <a:gd name="connsiteX46" fmla="*/ 3349632 w 9517857"/>
              <a:gd name="connsiteY46" fmla="*/ 432571 h 918344"/>
              <a:gd name="connsiteX47" fmla="*/ 3479593 w 9517857"/>
              <a:gd name="connsiteY47" fmla="*/ 390425 h 918344"/>
              <a:gd name="connsiteX48" fmla="*/ 3750023 w 9517857"/>
              <a:gd name="connsiteY48" fmla="*/ 370666 h 918344"/>
              <a:gd name="connsiteX49" fmla="*/ 3844133 w 9517857"/>
              <a:gd name="connsiteY49" fmla="*/ 360636 h 918344"/>
              <a:gd name="connsiteX50" fmla="*/ 3913545 w 9517857"/>
              <a:gd name="connsiteY50" fmla="*/ 344223 h 918344"/>
              <a:gd name="connsiteX51" fmla="*/ 4266740 w 9517857"/>
              <a:gd name="connsiteY51" fmla="*/ 361442 h 918344"/>
              <a:gd name="connsiteX52" fmla="*/ 4430770 w 9517857"/>
              <a:gd name="connsiteY52" fmla="*/ 342631 h 918344"/>
              <a:gd name="connsiteX53" fmla="*/ 4512664 w 9517857"/>
              <a:gd name="connsiteY53" fmla="*/ 319936 h 918344"/>
              <a:gd name="connsiteX54" fmla="*/ 4616423 w 9517857"/>
              <a:gd name="connsiteY54" fmla="*/ 290902 h 918344"/>
              <a:gd name="connsiteX55" fmla="*/ 4691675 w 9517857"/>
              <a:gd name="connsiteY55" fmla="*/ 253999 h 918344"/>
              <a:gd name="connsiteX56" fmla="*/ 4689051 w 9517857"/>
              <a:gd name="connsiteY56" fmla="*/ 250956 h 918344"/>
              <a:gd name="connsiteX57" fmla="*/ 4719994 w 9517857"/>
              <a:gd name="connsiteY57" fmla="*/ 245295 h 918344"/>
              <a:gd name="connsiteX58" fmla="*/ 4752894 w 9517857"/>
              <a:gd name="connsiteY58" fmla="*/ 239863 h 918344"/>
              <a:gd name="connsiteX59" fmla="*/ 4769329 w 9517857"/>
              <a:gd name="connsiteY59" fmla="*/ 233573 h 918344"/>
              <a:gd name="connsiteX60" fmla="*/ 4775634 w 9517857"/>
              <a:gd name="connsiteY60" fmla="*/ 234051 h 918344"/>
              <a:gd name="connsiteX61" fmla="*/ 4790452 w 9517857"/>
              <a:gd name="connsiteY61" fmla="*/ 233560 h 918344"/>
              <a:gd name="connsiteX62" fmla="*/ 4789062 w 9517857"/>
              <a:gd name="connsiteY62" fmla="*/ 241912 h 918344"/>
              <a:gd name="connsiteX63" fmla="*/ 4827826 w 9517857"/>
              <a:gd name="connsiteY63" fmla="*/ 246965 h 918344"/>
              <a:gd name="connsiteX64" fmla="*/ 4892569 w 9517857"/>
              <a:gd name="connsiteY64" fmla="*/ 249921 h 918344"/>
              <a:gd name="connsiteX65" fmla="*/ 4896611 w 9517857"/>
              <a:gd name="connsiteY65" fmla="*/ 240436 h 918344"/>
              <a:gd name="connsiteX66" fmla="*/ 4917286 w 9517857"/>
              <a:gd name="connsiteY66" fmla="*/ 243647 h 918344"/>
              <a:gd name="connsiteX67" fmla="*/ 5060397 w 9517857"/>
              <a:gd name="connsiteY67" fmla="*/ 263676 h 918344"/>
              <a:gd name="connsiteX68" fmla="*/ 5252996 w 9517857"/>
              <a:gd name="connsiteY68" fmla="*/ 270643 h 918344"/>
              <a:gd name="connsiteX69" fmla="*/ 5358056 w 9517857"/>
              <a:gd name="connsiteY69" fmla="*/ 247236 h 918344"/>
              <a:gd name="connsiteX70" fmla="*/ 5426496 w 9517857"/>
              <a:gd name="connsiteY70" fmla="*/ 235130 h 918344"/>
              <a:gd name="connsiteX71" fmla="*/ 5497161 w 9517857"/>
              <a:gd name="connsiteY71" fmla="*/ 228796 h 918344"/>
              <a:gd name="connsiteX72" fmla="*/ 5856152 w 9517857"/>
              <a:gd name="connsiteY72" fmla="*/ 156354 h 918344"/>
              <a:gd name="connsiteX73" fmla="*/ 6014778 w 9517857"/>
              <a:gd name="connsiteY73" fmla="*/ 168326 h 918344"/>
              <a:gd name="connsiteX74" fmla="*/ 6194152 w 9517857"/>
              <a:gd name="connsiteY74" fmla="*/ 151760 h 918344"/>
              <a:gd name="connsiteX75" fmla="*/ 6281379 w 9517857"/>
              <a:gd name="connsiteY75" fmla="*/ 181614 h 918344"/>
              <a:gd name="connsiteX76" fmla="*/ 6374947 w 9517857"/>
              <a:gd name="connsiteY76" fmla="*/ 179787 h 918344"/>
              <a:gd name="connsiteX77" fmla="*/ 6448518 w 9517857"/>
              <a:gd name="connsiteY77" fmla="*/ 164366 h 918344"/>
              <a:gd name="connsiteX78" fmla="*/ 6544700 w 9517857"/>
              <a:gd name="connsiteY78" fmla="*/ 167149 h 918344"/>
              <a:gd name="connsiteX79" fmla="*/ 6648353 w 9517857"/>
              <a:gd name="connsiteY79" fmla="*/ 172238 h 918344"/>
              <a:gd name="connsiteX80" fmla="*/ 6736227 w 9517857"/>
              <a:gd name="connsiteY80" fmla="*/ 173204 h 918344"/>
              <a:gd name="connsiteX81" fmla="*/ 6977218 w 9517857"/>
              <a:gd name="connsiteY81" fmla="*/ 184277 h 918344"/>
              <a:gd name="connsiteX82" fmla="*/ 7065221 w 9517857"/>
              <a:gd name="connsiteY82" fmla="*/ 227519 h 918344"/>
              <a:gd name="connsiteX83" fmla="*/ 7366801 w 9517857"/>
              <a:gd name="connsiteY83" fmla="*/ 258938 h 918344"/>
              <a:gd name="connsiteX84" fmla="*/ 7433745 w 9517857"/>
              <a:gd name="connsiteY84" fmla="*/ 246959 h 918344"/>
              <a:gd name="connsiteX85" fmla="*/ 7644411 w 9517857"/>
              <a:gd name="connsiteY85" fmla="*/ 258974 h 918344"/>
              <a:gd name="connsiteX86" fmla="*/ 7825110 w 9517857"/>
              <a:gd name="connsiteY86" fmla="*/ 229097 h 918344"/>
              <a:gd name="connsiteX87" fmla="*/ 7965804 w 9517857"/>
              <a:gd name="connsiteY87" fmla="*/ 190533 h 918344"/>
              <a:gd name="connsiteX88" fmla="*/ 8147401 w 9517857"/>
              <a:gd name="connsiteY88" fmla="*/ 205605 h 918344"/>
              <a:gd name="connsiteX89" fmla="*/ 8256033 w 9517857"/>
              <a:gd name="connsiteY89" fmla="*/ 193701 h 918344"/>
              <a:gd name="connsiteX90" fmla="*/ 8551625 w 9517857"/>
              <a:gd name="connsiteY90" fmla="*/ 161505 h 918344"/>
              <a:gd name="connsiteX91" fmla="*/ 8715976 w 9517857"/>
              <a:gd name="connsiteY91" fmla="*/ 178362 h 918344"/>
              <a:gd name="connsiteX92" fmla="*/ 8778827 w 9517857"/>
              <a:gd name="connsiteY92" fmla="*/ 172924 h 918344"/>
              <a:gd name="connsiteX93" fmla="*/ 8840778 w 9517857"/>
              <a:gd name="connsiteY93" fmla="*/ 143137 h 918344"/>
              <a:gd name="connsiteX94" fmla="*/ 9010380 w 9517857"/>
              <a:gd name="connsiteY94" fmla="*/ 91879 h 918344"/>
              <a:gd name="connsiteX95" fmla="*/ 9110856 w 9517857"/>
              <a:gd name="connsiteY95" fmla="*/ 70985 h 918344"/>
              <a:gd name="connsiteX96" fmla="*/ 9268817 w 9517857"/>
              <a:gd name="connsiteY96" fmla="*/ 53070 h 918344"/>
              <a:gd name="connsiteX97" fmla="*/ 9316667 w 9517857"/>
              <a:gd name="connsiteY97" fmla="*/ 45035 h 918344"/>
              <a:gd name="connsiteX98" fmla="*/ 9428209 w 9517857"/>
              <a:gd name="connsiteY98"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547829 w 9517857"/>
              <a:gd name="connsiteY34" fmla="*/ 566138 h 918344"/>
              <a:gd name="connsiteX35" fmla="*/ 2658055 w 9517857"/>
              <a:gd name="connsiteY35" fmla="*/ 578715 h 918344"/>
              <a:gd name="connsiteX36" fmla="*/ 2693698 w 9517857"/>
              <a:gd name="connsiteY36" fmla="*/ 560017 h 918344"/>
              <a:gd name="connsiteX37" fmla="*/ 2699673 w 9517857"/>
              <a:gd name="connsiteY37" fmla="*/ 556388 h 918344"/>
              <a:gd name="connsiteX38" fmla="*/ 2727306 w 9517857"/>
              <a:gd name="connsiteY38" fmla="*/ 550686 h 918344"/>
              <a:gd name="connsiteX39" fmla="*/ 2730451 w 9517857"/>
              <a:gd name="connsiteY39" fmla="*/ 538046 h 918344"/>
              <a:gd name="connsiteX40" fmla="*/ 2768713 w 9517857"/>
              <a:gd name="connsiteY40" fmla="*/ 521563 h 918344"/>
              <a:gd name="connsiteX41" fmla="*/ 2820868 w 9517857"/>
              <a:gd name="connsiteY41" fmla="*/ 514148 h 918344"/>
              <a:gd name="connsiteX42" fmla="*/ 3073635 w 9517857"/>
              <a:gd name="connsiteY42" fmla="*/ 491282 h 918344"/>
              <a:gd name="connsiteX43" fmla="*/ 3222071 w 9517857"/>
              <a:gd name="connsiteY43" fmla="*/ 470547 h 918344"/>
              <a:gd name="connsiteX44" fmla="*/ 3274069 w 9517857"/>
              <a:gd name="connsiteY44" fmla="*/ 451593 h 918344"/>
              <a:gd name="connsiteX45" fmla="*/ 3349632 w 9517857"/>
              <a:gd name="connsiteY45" fmla="*/ 432571 h 918344"/>
              <a:gd name="connsiteX46" fmla="*/ 3479593 w 9517857"/>
              <a:gd name="connsiteY46" fmla="*/ 390425 h 918344"/>
              <a:gd name="connsiteX47" fmla="*/ 3750023 w 9517857"/>
              <a:gd name="connsiteY47" fmla="*/ 370666 h 918344"/>
              <a:gd name="connsiteX48" fmla="*/ 3844133 w 9517857"/>
              <a:gd name="connsiteY48" fmla="*/ 360636 h 918344"/>
              <a:gd name="connsiteX49" fmla="*/ 3913545 w 9517857"/>
              <a:gd name="connsiteY49" fmla="*/ 344223 h 918344"/>
              <a:gd name="connsiteX50" fmla="*/ 4266740 w 9517857"/>
              <a:gd name="connsiteY50" fmla="*/ 361442 h 918344"/>
              <a:gd name="connsiteX51" fmla="*/ 4430770 w 9517857"/>
              <a:gd name="connsiteY51" fmla="*/ 342631 h 918344"/>
              <a:gd name="connsiteX52" fmla="*/ 4512664 w 9517857"/>
              <a:gd name="connsiteY52" fmla="*/ 319936 h 918344"/>
              <a:gd name="connsiteX53" fmla="*/ 4616423 w 9517857"/>
              <a:gd name="connsiteY53" fmla="*/ 290902 h 918344"/>
              <a:gd name="connsiteX54" fmla="*/ 4691675 w 9517857"/>
              <a:gd name="connsiteY54" fmla="*/ 253999 h 918344"/>
              <a:gd name="connsiteX55" fmla="*/ 4689051 w 9517857"/>
              <a:gd name="connsiteY55" fmla="*/ 250956 h 918344"/>
              <a:gd name="connsiteX56" fmla="*/ 4719994 w 9517857"/>
              <a:gd name="connsiteY56" fmla="*/ 245295 h 918344"/>
              <a:gd name="connsiteX57" fmla="*/ 4752894 w 9517857"/>
              <a:gd name="connsiteY57" fmla="*/ 239863 h 918344"/>
              <a:gd name="connsiteX58" fmla="*/ 4769329 w 9517857"/>
              <a:gd name="connsiteY58" fmla="*/ 233573 h 918344"/>
              <a:gd name="connsiteX59" fmla="*/ 4775634 w 9517857"/>
              <a:gd name="connsiteY59" fmla="*/ 234051 h 918344"/>
              <a:gd name="connsiteX60" fmla="*/ 4790452 w 9517857"/>
              <a:gd name="connsiteY60" fmla="*/ 233560 h 918344"/>
              <a:gd name="connsiteX61" fmla="*/ 4789062 w 9517857"/>
              <a:gd name="connsiteY61" fmla="*/ 241912 h 918344"/>
              <a:gd name="connsiteX62" fmla="*/ 4827826 w 9517857"/>
              <a:gd name="connsiteY62" fmla="*/ 246965 h 918344"/>
              <a:gd name="connsiteX63" fmla="*/ 4892569 w 9517857"/>
              <a:gd name="connsiteY63" fmla="*/ 249921 h 918344"/>
              <a:gd name="connsiteX64" fmla="*/ 4896611 w 9517857"/>
              <a:gd name="connsiteY64" fmla="*/ 240436 h 918344"/>
              <a:gd name="connsiteX65" fmla="*/ 4917286 w 9517857"/>
              <a:gd name="connsiteY65" fmla="*/ 243647 h 918344"/>
              <a:gd name="connsiteX66" fmla="*/ 5060397 w 9517857"/>
              <a:gd name="connsiteY66" fmla="*/ 263676 h 918344"/>
              <a:gd name="connsiteX67" fmla="*/ 5252996 w 9517857"/>
              <a:gd name="connsiteY67" fmla="*/ 270643 h 918344"/>
              <a:gd name="connsiteX68" fmla="*/ 5358056 w 9517857"/>
              <a:gd name="connsiteY68" fmla="*/ 247236 h 918344"/>
              <a:gd name="connsiteX69" fmla="*/ 5426496 w 9517857"/>
              <a:gd name="connsiteY69" fmla="*/ 235130 h 918344"/>
              <a:gd name="connsiteX70" fmla="*/ 5497161 w 9517857"/>
              <a:gd name="connsiteY70" fmla="*/ 228796 h 918344"/>
              <a:gd name="connsiteX71" fmla="*/ 5856152 w 9517857"/>
              <a:gd name="connsiteY71" fmla="*/ 156354 h 918344"/>
              <a:gd name="connsiteX72" fmla="*/ 6014778 w 9517857"/>
              <a:gd name="connsiteY72" fmla="*/ 168326 h 918344"/>
              <a:gd name="connsiteX73" fmla="*/ 6194152 w 9517857"/>
              <a:gd name="connsiteY73" fmla="*/ 151760 h 918344"/>
              <a:gd name="connsiteX74" fmla="*/ 6281379 w 9517857"/>
              <a:gd name="connsiteY74" fmla="*/ 181614 h 918344"/>
              <a:gd name="connsiteX75" fmla="*/ 6374947 w 9517857"/>
              <a:gd name="connsiteY75" fmla="*/ 179787 h 918344"/>
              <a:gd name="connsiteX76" fmla="*/ 6448518 w 9517857"/>
              <a:gd name="connsiteY76" fmla="*/ 164366 h 918344"/>
              <a:gd name="connsiteX77" fmla="*/ 6544700 w 9517857"/>
              <a:gd name="connsiteY77" fmla="*/ 167149 h 918344"/>
              <a:gd name="connsiteX78" fmla="*/ 6648353 w 9517857"/>
              <a:gd name="connsiteY78" fmla="*/ 172238 h 918344"/>
              <a:gd name="connsiteX79" fmla="*/ 6736227 w 9517857"/>
              <a:gd name="connsiteY79" fmla="*/ 173204 h 918344"/>
              <a:gd name="connsiteX80" fmla="*/ 6977218 w 9517857"/>
              <a:gd name="connsiteY80" fmla="*/ 184277 h 918344"/>
              <a:gd name="connsiteX81" fmla="*/ 7065221 w 9517857"/>
              <a:gd name="connsiteY81" fmla="*/ 227519 h 918344"/>
              <a:gd name="connsiteX82" fmla="*/ 7366801 w 9517857"/>
              <a:gd name="connsiteY82" fmla="*/ 258938 h 918344"/>
              <a:gd name="connsiteX83" fmla="*/ 7433745 w 9517857"/>
              <a:gd name="connsiteY83" fmla="*/ 246959 h 918344"/>
              <a:gd name="connsiteX84" fmla="*/ 7644411 w 9517857"/>
              <a:gd name="connsiteY84" fmla="*/ 258974 h 918344"/>
              <a:gd name="connsiteX85" fmla="*/ 7825110 w 9517857"/>
              <a:gd name="connsiteY85" fmla="*/ 229097 h 918344"/>
              <a:gd name="connsiteX86" fmla="*/ 7965804 w 9517857"/>
              <a:gd name="connsiteY86" fmla="*/ 190533 h 918344"/>
              <a:gd name="connsiteX87" fmla="*/ 8147401 w 9517857"/>
              <a:gd name="connsiteY87" fmla="*/ 205605 h 918344"/>
              <a:gd name="connsiteX88" fmla="*/ 8256033 w 9517857"/>
              <a:gd name="connsiteY88" fmla="*/ 193701 h 918344"/>
              <a:gd name="connsiteX89" fmla="*/ 8551625 w 9517857"/>
              <a:gd name="connsiteY89" fmla="*/ 161505 h 918344"/>
              <a:gd name="connsiteX90" fmla="*/ 8715976 w 9517857"/>
              <a:gd name="connsiteY90" fmla="*/ 178362 h 918344"/>
              <a:gd name="connsiteX91" fmla="*/ 8778827 w 9517857"/>
              <a:gd name="connsiteY91" fmla="*/ 172924 h 918344"/>
              <a:gd name="connsiteX92" fmla="*/ 8840778 w 9517857"/>
              <a:gd name="connsiteY92" fmla="*/ 143137 h 918344"/>
              <a:gd name="connsiteX93" fmla="*/ 9010380 w 9517857"/>
              <a:gd name="connsiteY93" fmla="*/ 91879 h 918344"/>
              <a:gd name="connsiteX94" fmla="*/ 9110856 w 9517857"/>
              <a:gd name="connsiteY94" fmla="*/ 70985 h 918344"/>
              <a:gd name="connsiteX95" fmla="*/ 9268817 w 9517857"/>
              <a:gd name="connsiteY95" fmla="*/ 53070 h 918344"/>
              <a:gd name="connsiteX96" fmla="*/ 9316667 w 9517857"/>
              <a:gd name="connsiteY96" fmla="*/ 45035 h 918344"/>
              <a:gd name="connsiteX97" fmla="*/ 9428209 w 9517857"/>
              <a:gd name="connsiteY97"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8505 w 9517857"/>
              <a:gd name="connsiteY34" fmla="*/ 578838 h 918344"/>
              <a:gd name="connsiteX35" fmla="*/ 2658055 w 9517857"/>
              <a:gd name="connsiteY35" fmla="*/ 578715 h 918344"/>
              <a:gd name="connsiteX36" fmla="*/ 2693698 w 9517857"/>
              <a:gd name="connsiteY36" fmla="*/ 560017 h 918344"/>
              <a:gd name="connsiteX37" fmla="*/ 2699673 w 9517857"/>
              <a:gd name="connsiteY37" fmla="*/ 556388 h 918344"/>
              <a:gd name="connsiteX38" fmla="*/ 2727306 w 9517857"/>
              <a:gd name="connsiteY38" fmla="*/ 550686 h 918344"/>
              <a:gd name="connsiteX39" fmla="*/ 2730451 w 9517857"/>
              <a:gd name="connsiteY39" fmla="*/ 538046 h 918344"/>
              <a:gd name="connsiteX40" fmla="*/ 2768713 w 9517857"/>
              <a:gd name="connsiteY40" fmla="*/ 521563 h 918344"/>
              <a:gd name="connsiteX41" fmla="*/ 2820868 w 9517857"/>
              <a:gd name="connsiteY41" fmla="*/ 514148 h 918344"/>
              <a:gd name="connsiteX42" fmla="*/ 3073635 w 9517857"/>
              <a:gd name="connsiteY42" fmla="*/ 491282 h 918344"/>
              <a:gd name="connsiteX43" fmla="*/ 3222071 w 9517857"/>
              <a:gd name="connsiteY43" fmla="*/ 470547 h 918344"/>
              <a:gd name="connsiteX44" fmla="*/ 3274069 w 9517857"/>
              <a:gd name="connsiteY44" fmla="*/ 451593 h 918344"/>
              <a:gd name="connsiteX45" fmla="*/ 3349632 w 9517857"/>
              <a:gd name="connsiteY45" fmla="*/ 432571 h 918344"/>
              <a:gd name="connsiteX46" fmla="*/ 3479593 w 9517857"/>
              <a:gd name="connsiteY46" fmla="*/ 390425 h 918344"/>
              <a:gd name="connsiteX47" fmla="*/ 3750023 w 9517857"/>
              <a:gd name="connsiteY47" fmla="*/ 370666 h 918344"/>
              <a:gd name="connsiteX48" fmla="*/ 3844133 w 9517857"/>
              <a:gd name="connsiteY48" fmla="*/ 360636 h 918344"/>
              <a:gd name="connsiteX49" fmla="*/ 3913545 w 9517857"/>
              <a:gd name="connsiteY49" fmla="*/ 344223 h 918344"/>
              <a:gd name="connsiteX50" fmla="*/ 4266740 w 9517857"/>
              <a:gd name="connsiteY50" fmla="*/ 361442 h 918344"/>
              <a:gd name="connsiteX51" fmla="*/ 4430770 w 9517857"/>
              <a:gd name="connsiteY51" fmla="*/ 342631 h 918344"/>
              <a:gd name="connsiteX52" fmla="*/ 4512664 w 9517857"/>
              <a:gd name="connsiteY52" fmla="*/ 319936 h 918344"/>
              <a:gd name="connsiteX53" fmla="*/ 4616423 w 9517857"/>
              <a:gd name="connsiteY53" fmla="*/ 290902 h 918344"/>
              <a:gd name="connsiteX54" fmla="*/ 4691675 w 9517857"/>
              <a:gd name="connsiteY54" fmla="*/ 253999 h 918344"/>
              <a:gd name="connsiteX55" fmla="*/ 4689051 w 9517857"/>
              <a:gd name="connsiteY55" fmla="*/ 250956 h 918344"/>
              <a:gd name="connsiteX56" fmla="*/ 4719994 w 9517857"/>
              <a:gd name="connsiteY56" fmla="*/ 245295 h 918344"/>
              <a:gd name="connsiteX57" fmla="*/ 4752894 w 9517857"/>
              <a:gd name="connsiteY57" fmla="*/ 239863 h 918344"/>
              <a:gd name="connsiteX58" fmla="*/ 4769329 w 9517857"/>
              <a:gd name="connsiteY58" fmla="*/ 233573 h 918344"/>
              <a:gd name="connsiteX59" fmla="*/ 4775634 w 9517857"/>
              <a:gd name="connsiteY59" fmla="*/ 234051 h 918344"/>
              <a:gd name="connsiteX60" fmla="*/ 4790452 w 9517857"/>
              <a:gd name="connsiteY60" fmla="*/ 233560 h 918344"/>
              <a:gd name="connsiteX61" fmla="*/ 4789062 w 9517857"/>
              <a:gd name="connsiteY61" fmla="*/ 241912 h 918344"/>
              <a:gd name="connsiteX62" fmla="*/ 4827826 w 9517857"/>
              <a:gd name="connsiteY62" fmla="*/ 246965 h 918344"/>
              <a:gd name="connsiteX63" fmla="*/ 4892569 w 9517857"/>
              <a:gd name="connsiteY63" fmla="*/ 249921 h 918344"/>
              <a:gd name="connsiteX64" fmla="*/ 4896611 w 9517857"/>
              <a:gd name="connsiteY64" fmla="*/ 240436 h 918344"/>
              <a:gd name="connsiteX65" fmla="*/ 4917286 w 9517857"/>
              <a:gd name="connsiteY65" fmla="*/ 243647 h 918344"/>
              <a:gd name="connsiteX66" fmla="*/ 5060397 w 9517857"/>
              <a:gd name="connsiteY66" fmla="*/ 263676 h 918344"/>
              <a:gd name="connsiteX67" fmla="*/ 5252996 w 9517857"/>
              <a:gd name="connsiteY67" fmla="*/ 270643 h 918344"/>
              <a:gd name="connsiteX68" fmla="*/ 5358056 w 9517857"/>
              <a:gd name="connsiteY68" fmla="*/ 247236 h 918344"/>
              <a:gd name="connsiteX69" fmla="*/ 5426496 w 9517857"/>
              <a:gd name="connsiteY69" fmla="*/ 235130 h 918344"/>
              <a:gd name="connsiteX70" fmla="*/ 5497161 w 9517857"/>
              <a:gd name="connsiteY70" fmla="*/ 228796 h 918344"/>
              <a:gd name="connsiteX71" fmla="*/ 5856152 w 9517857"/>
              <a:gd name="connsiteY71" fmla="*/ 156354 h 918344"/>
              <a:gd name="connsiteX72" fmla="*/ 6014778 w 9517857"/>
              <a:gd name="connsiteY72" fmla="*/ 168326 h 918344"/>
              <a:gd name="connsiteX73" fmla="*/ 6194152 w 9517857"/>
              <a:gd name="connsiteY73" fmla="*/ 151760 h 918344"/>
              <a:gd name="connsiteX74" fmla="*/ 6281379 w 9517857"/>
              <a:gd name="connsiteY74" fmla="*/ 181614 h 918344"/>
              <a:gd name="connsiteX75" fmla="*/ 6374947 w 9517857"/>
              <a:gd name="connsiteY75" fmla="*/ 179787 h 918344"/>
              <a:gd name="connsiteX76" fmla="*/ 6448518 w 9517857"/>
              <a:gd name="connsiteY76" fmla="*/ 164366 h 918344"/>
              <a:gd name="connsiteX77" fmla="*/ 6544700 w 9517857"/>
              <a:gd name="connsiteY77" fmla="*/ 167149 h 918344"/>
              <a:gd name="connsiteX78" fmla="*/ 6648353 w 9517857"/>
              <a:gd name="connsiteY78" fmla="*/ 172238 h 918344"/>
              <a:gd name="connsiteX79" fmla="*/ 6736227 w 9517857"/>
              <a:gd name="connsiteY79" fmla="*/ 173204 h 918344"/>
              <a:gd name="connsiteX80" fmla="*/ 6977218 w 9517857"/>
              <a:gd name="connsiteY80" fmla="*/ 184277 h 918344"/>
              <a:gd name="connsiteX81" fmla="*/ 7065221 w 9517857"/>
              <a:gd name="connsiteY81" fmla="*/ 227519 h 918344"/>
              <a:gd name="connsiteX82" fmla="*/ 7366801 w 9517857"/>
              <a:gd name="connsiteY82" fmla="*/ 258938 h 918344"/>
              <a:gd name="connsiteX83" fmla="*/ 7433745 w 9517857"/>
              <a:gd name="connsiteY83" fmla="*/ 246959 h 918344"/>
              <a:gd name="connsiteX84" fmla="*/ 7644411 w 9517857"/>
              <a:gd name="connsiteY84" fmla="*/ 258974 h 918344"/>
              <a:gd name="connsiteX85" fmla="*/ 7825110 w 9517857"/>
              <a:gd name="connsiteY85" fmla="*/ 229097 h 918344"/>
              <a:gd name="connsiteX86" fmla="*/ 7965804 w 9517857"/>
              <a:gd name="connsiteY86" fmla="*/ 190533 h 918344"/>
              <a:gd name="connsiteX87" fmla="*/ 8147401 w 9517857"/>
              <a:gd name="connsiteY87" fmla="*/ 205605 h 918344"/>
              <a:gd name="connsiteX88" fmla="*/ 8256033 w 9517857"/>
              <a:gd name="connsiteY88" fmla="*/ 193701 h 918344"/>
              <a:gd name="connsiteX89" fmla="*/ 8551625 w 9517857"/>
              <a:gd name="connsiteY89" fmla="*/ 161505 h 918344"/>
              <a:gd name="connsiteX90" fmla="*/ 8715976 w 9517857"/>
              <a:gd name="connsiteY90" fmla="*/ 178362 h 918344"/>
              <a:gd name="connsiteX91" fmla="*/ 8778827 w 9517857"/>
              <a:gd name="connsiteY91" fmla="*/ 172924 h 918344"/>
              <a:gd name="connsiteX92" fmla="*/ 8840778 w 9517857"/>
              <a:gd name="connsiteY92" fmla="*/ 143137 h 918344"/>
              <a:gd name="connsiteX93" fmla="*/ 9010380 w 9517857"/>
              <a:gd name="connsiteY93" fmla="*/ 91879 h 918344"/>
              <a:gd name="connsiteX94" fmla="*/ 9110856 w 9517857"/>
              <a:gd name="connsiteY94" fmla="*/ 70985 h 918344"/>
              <a:gd name="connsiteX95" fmla="*/ 9268817 w 9517857"/>
              <a:gd name="connsiteY95" fmla="*/ 53070 h 918344"/>
              <a:gd name="connsiteX96" fmla="*/ 9316667 w 9517857"/>
              <a:gd name="connsiteY96" fmla="*/ 45035 h 918344"/>
              <a:gd name="connsiteX97" fmla="*/ 9428209 w 9517857"/>
              <a:gd name="connsiteY97"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8505 w 9517857"/>
              <a:gd name="connsiteY34" fmla="*/ 578838 h 918344"/>
              <a:gd name="connsiteX35" fmla="*/ 2658055 w 9517857"/>
              <a:gd name="connsiteY35" fmla="*/ 578715 h 918344"/>
              <a:gd name="connsiteX36" fmla="*/ 2693698 w 9517857"/>
              <a:gd name="connsiteY36" fmla="*/ 560017 h 918344"/>
              <a:gd name="connsiteX37" fmla="*/ 2699673 w 9517857"/>
              <a:gd name="connsiteY37" fmla="*/ 556388 h 918344"/>
              <a:gd name="connsiteX38" fmla="*/ 2727306 w 9517857"/>
              <a:gd name="connsiteY38" fmla="*/ 550686 h 918344"/>
              <a:gd name="connsiteX39" fmla="*/ 2730451 w 9517857"/>
              <a:gd name="connsiteY39" fmla="*/ 538046 h 918344"/>
              <a:gd name="connsiteX40" fmla="*/ 2768713 w 9517857"/>
              <a:gd name="connsiteY40" fmla="*/ 521563 h 918344"/>
              <a:gd name="connsiteX41" fmla="*/ 2820868 w 9517857"/>
              <a:gd name="connsiteY41" fmla="*/ 514148 h 918344"/>
              <a:gd name="connsiteX42" fmla="*/ 3073635 w 9517857"/>
              <a:gd name="connsiteY42" fmla="*/ 491282 h 918344"/>
              <a:gd name="connsiteX43" fmla="*/ 3222071 w 9517857"/>
              <a:gd name="connsiteY43" fmla="*/ 470547 h 918344"/>
              <a:gd name="connsiteX44" fmla="*/ 3274069 w 9517857"/>
              <a:gd name="connsiteY44" fmla="*/ 451593 h 918344"/>
              <a:gd name="connsiteX45" fmla="*/ 3349632 w 9517857"/>
              <a:gd name="connsiteY45" fmla="*/ 432571 h 918344"/>
              <a:gd name="connsiteX46" fmla="*/ 3479593 w 9517857"/>
              <a:gd name="connsiteY46" fmla="*/ 390425 h 918344"/>
              <a:gd name="connsiteX47" fmla="*/ 3750023 w 9517857"/>
              <a:gd name="connsiteY47" fmla="*/ 370666 h 918344"/>
              <a:gd name="connsiteX48" fmla="*/ 3844133 w 9517857"/>
              <a:gd name="connsiteY48" fmla="*/ 360636 h 918344"/>
              <a:gd name="connsiteX49" fmla="*/ 3979762 w 9517857"/>
              <a:gd name="connsiteY49" fmla="*/ 350573 h 918344"/>
              <a:gd name="connsiteX50" fmla="*/ 4266740 w 9517857"/>
              <a:gd name="connsiteY50" fmla="*/ 361442 h 918344"/>
              <a:gd name="connsiteX51" fmla="*/ 4430770 w 9517857"/>
              <a:gd name="connsiteY51" fmla="*/ 342631 h 918344"/>
              <a:gd name="connsiteX52" fmla="*/ 4512664 w 9517857"/>
              <a:gd name="connsiteY52" fmla="*/ 319936 h 918344"/>
              <a:gd name="connsiteX53" fmla="*/ 4616423 w 9517857"/>
              <a:gd name="connsiteY53" fmla="*/ 290902 h 918344"/>
              <a:gd name="connsiteX54" fmla="*/ 4691675 w 9517857"/>
              <a:gd name="connsiteY54" fmla="*/ 253999 h 918344"/>
              <a:gd name="connsiteX55" fmla="*/ 4689051 w 9517857"/>
              <a:gd name="connsiteY55" fmla="*/ 250956 h 918344"/>
              <a:gd name="connsiteX56" fmla="*/ 4719994 w 9517857"/>
              <a:gd name="connsiteY56" fmla="*/ 245295 h 918344"/>
              <a:gd name="connsiteX57" fmla="*/ 4752894 w 9517857"/>
              <a:gd name="connsiteY57" fmla="*/ 239863 h 918344"/>
              <a:gd name="connsiteX58" fmla="*/ 4769329 w 9517857"/>
              <a:gd name="connsiteY58" fmla="*/ 233573 h 918344"/>
              <a:gd name="connsiteX59" fmla="*/ 4775634 w 9517857"/>
              <a:gd name="connsiteY59" fmla="*/ 234051 h 918344"/>
              <a:gd name="connsiteX60" fmla="*/ 4790452 w 9517857"/>
              <a:gd name="connsiteY60" fmla="*/ 233560 h 918344"/>
              <a:gd name="connsiteX61" fmla="*/ 4789062 w 9517857"/>
              <a:gd name="connsiteY61" fmla="*/ 241912 h 918344"/>
              <a:gd name="connsiteX62" fmla="*/ 4827826 w 9517857"/>
              <a:gd name="connsiteY62" fmla="*/ 246965 h 918344"/>
              <a:gd name="connsiteX63" fmla="*/ 4892569 w 9517857"/>
              <a:gd name="connsiteY63" fmla="*/ 249921 h 918344"/>
              <a:gd name="connsiteX64" fmla="*/ 4896611 w 9517857"/>
              <a:gd name="connsiteY64" fmla="*/ 240436 h 918344"/>
              <a:gd name="connsiteX65" fmla="*/ 4917286 w 9517857"/>
              <a:gd name="connsiteY65" fmla="*/ 243647 h 918344"/>
              <a:gd name="connsiteX66" fmla="*/ 5060397 w 9517857"/>
              <a:gd name="connsiteY66" fmla="*/ 263676 h 918344"/>
              <a:gd name="connsiteX67" fmla="*/ 5252996 w 9517857"/>
              <a:gd name="connsiteY67" fmla="*/ 270643 h 918344"/>
              <a:gd name="connsiteX68" fmla="*/ 5358056 w 9517857"/>
              <a:gd name="connsiteY68" fmla="*/ 247236 h 918344"/>
              <a:gd name="connsiteX69" fmla="*/ 5426496 w 9517857"/>
              <a:gd name="connsiteY69" fmla="*/ 235130 h 918344"/>
              <a:gd name="connsiteX70" fmla="*/ 5497161 w 9517857"/>
              <a:gd name="connsiteY70" fmla="*/ 228796 h 918344"/>
              <a:gd name="connsiteX71" fmla="*/ 5856152 w 9517857"/>
              <a:gd name="connsiteY71" fmla="*/ 156354 h 918344"/>
              <a:gd name="connsiteX72" fmla="*/ 6014778 w 9517857"/>
              <a:gd name="connsiteY72" fmla="*/ 168326 h 918344"/>
              <a:gd name="connsiteX73" fmla="*/ 6194152 w 9517857"/>
              <a:gd name="connsiteY73" fmla="*/ 151760 h 918344"/>
              <a:gd name="connsiteX74" fmla="*/ 6281379 w 9517857"/>
              <a:gd name="connsiteY74" fmla="*/ 181614 h 918344"/>
              <a:gd name="connsiteX75" fmla="*/ 6374947 w 9517857"/>
              <a:gd name="connsiteY75" fmla="*/ 179787 h 918344"/>
              <a:gd name="connsiteX76" fmla="*/ 6448518 w 9517857"/>
              <a:gd name="connsiteY76" fmla="*/ 164366 h 918344"/>
              <a:gd name="connsiteX77" fmla="*/ 6544700 w 9517857"/>
              <a:gd name="connsiteY77" fmla="*/ 167149 h 918344"/>
              <a:gd name="connsiteX78" fmla="*/ 6648353 w 9517857"/>
              <a:gd name="connsiteY78" fmla="*/ 172238 h 918344"/>
              <a:gd name="connsiteX79" fmla="*/ 6736227 w 9517857"/>
              <a:gd name="connsiteY79" fmla="*/ 173204 h 918344"/>
              <a:gd name="connsiteX80" fmla="*/ 6977218 w 9517857"/>
              <a:gd name="connsiteY80" fmla="*/ 184277 h 918344"/>
              <a:gd name="connsiteX81" fmla="*/ 7065221 w 9517857"/>
              <a:gd name="connsiteY81" fmla="*/ 227519 h 918344"/>
              <a:gd name="connsiteX82" fmla="*/ 7366801 w 9517857"/>
              <a:gd name="connsiteY82" fmla="*/ 258938 h 918344"/>
              <a:gd name="connsiteX83" fmla="*/ 7433745 w 9517857"/>
              <a:gd name="connsiteY83" fmla="*/ 246959 h 918344"/>
              <a:gd name="connsiteX84" fmla="*/ 7644411 w 9517857"/>
              <a:gd name="connsiteY84" fmla="*/ 258974 h 918344"/>
              <a:gd name="connsiteX85" fmla="*/ 7825110 w 9517857"/>
              <a:gd name="connsiteY85" fmla="*/ 229097 h 918344"/>
              <a:gd name="connsiteX86" fmla="*/ 7965804 w 9517857"/>
              <a:gd name="connsiteY86" fmla="*/ 190533 h 918344"/>
              <a:gd name="connsiteX87" fmla="*/ 8147401 w 9517857"/>
              <a:gd name="connsiteY87" fmla="*/ 205605 h 918344"/>
              <a:gd name="connsiteX88" fmla="*/ 8256033 w 9517857"/>
              <a:gd name="connsiteY88" fmla="*/ 193701 h 918344"/>
              <a:gd name="connsiteX89" fmla="*/ 8551625 w 9517857"/>
              <a:gd name="connsiteY89" fmla="*/ 161505 h 918344"/>
              <a:gd name="connsiteX90" fmla="*/ 8715976 w 9517857"/>
              <a:gd name="connsiteY90" fmla="*/ 178362 h 918344"/>
              <a:gd name="connsiteX91" fmla="*/ 8778827 w 9517857"/>
              <a:gd name="connsiteY91" fmla="*/ 172924 h 918344"/>
              <a:gd name="connsiteX92" fmla="*/ 8840778 w 9517857"/>
              <a:gd name="connsiteY92" fmla="*/ 143137 h 918344"/>
              <a:gd name="connsiteX93" fmla="*/ 9010380 w 9517857"/>
              <a:gd name="connsiteY93" fmla="*/ 91879 h 918344"/>
              <a:gd name="connsiteX94" fmla="*/ 9110856 w 9517857"/>
              <a:gd name="connsiteY94" fmla="*/ 70985 h 918344"/>
              <a:gd name="connsiteX95" fmla="*/ 9268817 w 9517857"/>
              <a:gd name="connsiteY95" fmla="*/ 53070 h 918344"/>
              <a:gd name="connsiteX96" fmla="*/ 9316667 w 9517857"/>
              <a:gd name="connsiteY96" fmla="*/ 45035 h 918344"/>
              <a:gd name="connsiteX97" fmla="*/ 9428209 w 9517857"/>
              <a:gd name="connsiteY97"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8505 w 9517857"/>
              <a:gd name="connsiteY34" fmla="*/ 578838 h 918344"/>
              <a:gd name="connsiteX35" fmla="*/ 2658055 w 9517857"/>
              <a:gd name="connsiteY35" fmla="*/ 578715 h 918344"/>
              <a:gd name="connsiteX36" fmla="*/ 2693698 w 9517857"/>
              <a:gd name="connsiteY36" fmla="*/ 560017 h 918344"/>
              <a:gd name="connsiteX37" fmla="*/ 2699673 w 9517857"/>
              <a:gd name="connsiteY37" fmla="*/ 556388 h 918344"/>
              <a:gd name="connsiteX38" fmla="*/ 2727306 w 9517857"/>
              <a:gd name="connsiteY38" fmla="*/ 550686 h 918344"/>
              <a:gd name="connsiteX39" fmla="*/ 2730451 w 9517857"/>
              <a:gd name="connsiteY39" fmla="*/ 538046 h 918344"/>
              <a:gd name="connsiteX40" fmla="*/ 2768713 w 9517857"/>
              <a:gd name="connsiteY40" fmla="*/ 521563 h 918344"/>
              <a:gd name="connsiteX41" fmla="*/ 2820868 w 9517857"/>
              <a:gd name="connsiteY41" fmla="*/ 514148 h 918344"/>
              <a:gd name="connsiteX42" fmla="*/ 3073635 w 9517857"/>
              <a:gd name="connsiteY42" fmla="*/ 491282 h 918344"/>
              <a:gd name="connsiteX43" fmla="*/ 3222071 w 9517857"/>
              <a:gd name="connsiteY43" fmla="*/ 470547 h 918344"/>
              <a:gd name="connsiteX44" fmla="*/ 3274069 w 9517857"/>
              <a:gd name="connsiteY44" fmla="*/ 451593 h 918344"/>
              <a:gd name="connsiteX45" fmla="*/ 3349632 w 9517857"/>
              <a:gd name="connsiteY45" fmla="*/ 432571 h 918344"/>
              <a:gd name="connsiteX46" fmla="*/ 3479593 w 9517857"/>
              <a:gd name="connsiteY46" fmla="*/ 390425 h 918344"/>
              <a:gd name="connsiteX47" fmla="*/ 3750023 w 9517857"/>
              <a:gd name="connsiteY47" fmla="*/ 370666 h 918344"/>
              <a:gd name="connsiteX48" fmla="*/ 3844133 w 9517857"/>
              <a:gd name="connsiteY48" fmla="*/ 360636 h 918344"/>
              <a:gd name="connsiteX49" fmla="*/ 3979762 w 9517857"/>
              <a:gd name="connsiteY49" fmla="*/ 350573 h 918344"/>
              <a:gd name="connsiteX50" fmla="*/ 4266740 w 9517857"/>
              <a:gd name="connsiteY50" fmla="*/ 361442 h 918344"/>
              <a:gd name="connsiteX51" fmla="*/ 4430770 w 9517857"/>
              <a:gd name="connsiteY51" fmla="*/ 342631 h 918344"/>
              <a:gd name="connsiteX52" fmla="*/ 4512664 w 9517857"/>
              <a:gd name="connsiteY52" fmla="*/ 319936 h 918344"/>
              <a:gd name="connsiteX53" fmla="*/ 4616423 w 9517857"/>
              <a:gd name="connsiteY53" fmla="*/ 290902 h 918344"/>
              <a:gd name="connsiteX54" fmla="*/ 4691675 w 9517857"/>
              <a:gd name="connsiteY54" fmla="*/ 253999 h 918344"/>
              <a:gd name="connsiteX55" fmla="*/ 4689051 w 9517857"/>
              <a:gd name="connsiteY55" fmla="*/ 250956 h 918344"/>
              <a:gd name="connsiteX56" fmla="*/ 4719994 w 9517857"/>
              <a:gd name="connsiteY56" fmla="*/ 245295 h 918344"/>
              <a:gd name="connsiteX57" fmla="*/ 4752894 w 9517857"/>
              <a:gd name="connsiteY57" fmla="*/ 239863 h 918344"/>
              <a:gd name="connsiteX58" fmla="*/ 4769329 w 9517857"/>
              <a:gd name="connsiteY58" fmla="*/ 233573 h 918344"/>
              <a:gd name="connsiteX59" fmla="*/ 4775634 w 9517857"/>
              <a:gd name="connsiteY59" fmla="*/ 234051 h 918344"/>
              <a:gd name="connsiteX60" fmla="*/ 4790452 w 9517857"/>
              <a:gd name="connsiteY60" fmla="*/ 233560 h 918344"/>
              <a:gd name="connsiteX61" fmla="*/ 4789062 w 9517857"/>
              <a:gd name="connsiteY61" fmla="*/ 241912 h 918344"/>
              <a:gd name="connsiteX62" fmla="*/ 4827826 w 9517857"/>
              <a:gd name="connsiteY62" fmla="*/ 246965 h 918344"/>
              <a:gd name="connsiteX63" fmla="*/ 4892569 w 9517857"/>
              <a:gd name="connsiteY63" fmla="*/ 249921 h 918344"/>
              <a:gd name="connsiteX64" fmla="*/ 4896611 w 9517857"/>
              <a:gd name="connsiteY64" fmla="*/ 240436 h 918344"/>
              <a:gd name="connsiteX65" fmla="*/ 4917286 w 9517857"/>
              <a:gd name="connsiteY65" fmla="*/ 243647 h 918344"/>
              <a:gd name="connsiteX66" fmla="*/ 5060397 w 9517857"/>
              <a:gd name="connsiteY66" fmla="*/ 263676 h 918344"/>
              <a:gd name="connsiteX67" fmla="*/ 5252996 w 9517857"/>
              <a:gd name="connsiteY67" fmla="*/ 270643 h 918344"/>
              <a:gd name="connsiteX68" fmla="*/ 5358056 w 9517857"/>
              <a:gd name="connsiteY68" fmla="*/ 247236 h 918344"/>
              <a:gd name="connsiteX69" fmla="*/ 5426496 w 9517857"/>
              <a:gd name="connsiteY69" fmla="*/ 235130 h 918344"/>
              <a:gd name="connsiteX70" fmla="*/ 5497161 w 9517857"/>
              <a:gd name="connsiteY70" fmla="*/ 228796 h 918344"/>
              <a:gd name="connsiteX71" fmla="*/ 5856152 w 9517857"/>
              <a:gd name="connsiteY71" fmla="*/ 156354 h 918344"/>
              <a:gd name="connsiteX72" fmla="*/ 6014778 w 9517857"/>
              <a:gd name="connsiteY72" fmla="*/ 168326 h 918344"/>
              <a:gd name="connsiteX73" fmla="*/ 6194152 w 9517857"/>
              <a:gd name="connsiteY73" fmla="*/ 151760 h 918344"/>
              <a:gd name="connsiteX74" fmla="*/ 6281379 w 9517857"/>
              <a:gd name="connsiteY74" fmla="*/ 181614 h 918344"/>
              <a:gd name="connsiteX75" fmla="*/ 6374947 w 9517857"/>
              <a:gd name="connsiteY75" fmla="*/ 179787 h 918344"/>
              <a:gd name="connsiteX76" fmla="*/ 6448518 w 9517857"/>
              <a:gd name="connsiteY76" fmla="*/ 164366 h 918344"/>
              <a:gd name="connsiteX77" fmla="*/ 6544700 w 9517857"/>
              <a:gd name="connsiteY77" fmla="*/ 167149 h 918344"/>
              <a:gd name="connsiteX78" fmla="*/ 6648353 w 9517857"/>
              <a:gd name="connsiteY78" fmla="*/ 172238 h 918344"/>
              <a:gd name="connsiteX79" fmla="*/ 6736227 w 9517857"/>
              <a:gd name="connsiteY79" fmla="*/ 173204 h 918344"/>
              <a:gd name="connsiteX80" fmla="*/ 6977218 w 9517857"/>
              <a:gd name="connsiteY80" fmla="*/ 184277 h 918344"/>
              <a:gd name="connsiteX81" fmla="*/ 7065221 w 9517857"/>
              <a:gd name="connsiteY81" fmla="*/ 227519 h 918344"/>
              <a:gd name="connsiteX82" fmla="*/ 7366801 w 9517857"/>
              <a:gd name="connsiteY82" fmla="*/ 258938 h 918344"/>
              <a:gd name="connsiteX83" fmla="*/ 7433745 w 9517857"/>
              <a:gd name="connsiteY83" fmla="*/ 246959 h 918344"/>
              <a:gd name="connsiteX84" fmla="*/ 7644411 w 9517857"/>
              <a:gd name="connsiteY84" fmla="*/ 258974 h 918344"/>
              <a:gd name="connsiteX85" fmla="*/ 7825110 w 9517857"/>
              <a:gd name="connsiteY85" fmla="*/ 229097 h 918344"/>
              <a:gd name="connsiteX86" fmla="*/ 8147401 w 9517857"/>
              <a:gd name="connsiteY86" fmla="*/ 205605 h 918344"/>
              <a:gd name="connsiteX87" fmla="*/ 8256033 w 9517857"/>
              <a:gd name="connsiteY87" fmla="*/ 193701 h 918344"/>
              <a:gd name="connsiteX88" fmla="*/ 8551625 w 9517857"/>
              <a:gd name="connsiteY88" fmla="*/ 161505 h 918344"/>
              <a:gd name="connsiteX89" fmla="*/ 8715976 w 9517857"/>
              <a:gd name="connsiteY89" fmla="*/ 178362 h 918344"/>
              <a:gd name="connsiteX90" fmla="*/ 8778827 w 9517857"/>
              <a:gd name="connsiteY90" fmla="*/ 172924 h 918344"/>
              <a:gd name="connsiteX91" fmla="*/ 8840778 w 9517857"/>
              <a:gd name="connsiteY91" fmla="*/ 143137 h 918344"/>
              <a:gd name="connsiteX92" fmla="*/ 9010380 w 9517857"/>
              <a:gd name="connsiteY92" fmla="*/ 91879 h 918344"/>
              <a:gd name="connsiteX93" fmla="*/ 9110856 w 9517857"/>
              <a:gd name="connsiteY93" fmla="*/ 70985 h 918344"/>
              <a:gd name="connsiteX94" fmla="*/ 9268817 w 9517857"/>
              <a:gd name="connsiteY94" fmla="*/ 53070 h 918344"/>
              <a:gd name="connsiteX95" fmla="*/ 9316667 w 9517857"/>
              <a:gd name="connsiteY95" fmla="*/ 45035 h 918344"/>
              <a:gd name="connsiteX96" fmla="*/ 9428209 w 9517857"/>
              <a:gd name="connsiteY96"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8505 w 9517857"/>
              <a:gd name="connsiteY34" fmla="*/ 578838 h 918344"/>
              <a:gd name="connsiteX35" fmla="*/ 2658055 w 9517857"/>
              <a:gd name="connsiteY35" fmla="*/ 578715 h 918344"/>
              <a:gd name="connsiteX36" fmla="*/ 2693698 w 9517857"/>
              <a:gd name="connsiteY36" fmla="*/ 560017 h 918344"/>
              <a:gd name="connsiteX37" fmla="*/ 2699673 w 9517857"/>
              <a:gd name="connsiteY37" fmla="*/ 556388 h 918344"/>
              <a:gd name="connsiteX38" fmla="*/ 2727306 w 9517857"/>
              <a:gd name="connsiteY38" fmla="*/ 550686 h 918344"/>
              <a:gd name="connsiteX39" fmla="*/ 2730451 w 9517857"/>
              <a:gd name="connsiteY39" fmla="*/ 538046 h 918344"/>
              <a:gd name="connsiteX40" fmla="*/ 2768713 w 9517857"/>
              <a:gd name="connsiteY40" fmla="*/ 521563 h 918344"/>
              <a:gd name="connsiteX41" fmla="*/ 2820868 w 9517857"/>
              <a:gd name="connsiteY41" fmla="*/ 514148 h 918344"/>
              <a:gd name="connsiteX42" fmla="*/ 3073635 w 9517857"/>
              <a:gd name="connsiteY42" fmla="*/ 491282 h 918344"/>
              <a:gd name="connsiteX43" fmla="*/ 3222071 w 9517857"/>
              <a:gd name="connsiteY43" fmla="*/ 470547 h 918344"/>
              <a:gd name="connsiteX44" fmla="*/ 3274069 w 9517857"/>
              <a:gd name="connsiteY44" fmla="*/ 451593 h 918344"/>
              <a:gd name="connsiteX45" fmla="*/ 3349632 w 9517857"/>
              <a:gd name="connsiteY45" fmla="*/ 432571 h 918344"/>
              <a:gd name="connsiteX46" fmla="*/ 3479593 w 9517857"/>
              <a:gd name="connsiteY46" fmla="*/ 390425 h 918344"/>
              <a:gd name="connsiteX47" fmla="*/ 3750023 w 9517857"/>
              <a:gd name="connsiteY47" fmla="*/ 370666 h 918344"/>
              <a:gd name="connsiteX48" fmla="*/ 3844133 w 9517857"/>
              <a:gd name="connsiteY48" fmla="*/ 360636 h 918344"/>
              <a:gd name="connsiteX49" fmla="*/ 3979762 w 9517857"/>
              <a:gd name="connsiteY49" fmla="*/ 350573 h 918344"/>
              <a:gd name="connsiteX50" fmla="*/ 4266740 w 9517857"/>
              <a:gd name="connsiteY50" fmla="*/ 361442 h 918344"/>
              <a:gd name="connsiteX51" fmla="*/ 4430770 w 9517857"/>
              <a:gd name="connsiteY51" fmla="*/ 342631 h 918344"/>
              <a:gd name="connsiteX52" fmla="*/ 4512664 w 9517857"/>
              <a:gd name="connsiteY52" fmla="*/ 319936 h 918344"/>
              <a:gd name="connsiteX53" fmla="*/ 4616423 w 9517857"/>
              <a:gd name="connsiteY53" fmla="*/ 290902 h 918344"/>
              <a:gd name="connsiteX54" fmla="*/ 4691675 w 9517857"/>
              <a:gd name="connsiteY54" fmla="*/ 253999 h 918344"/>
              <a:gd name="connsiteX55" fmla="*/ 4689051 w 9517857"/>
              <a:gd name="connsiteY55" fmla="*/ 250956 h 918344"/>
              <a:gd name="connsiteX56" fmla="*/ 4719994 w 9517857"/>
              <a:gd name="connsiteY56" fmla="*/ 245295 h 918344"/>
              <a:gd name="connsiteX57" fmla="*/ 4752894 w 9517857"/>
              <a:gd name="connsiteY57" fmla="*/ 239863 h 918344"/>
              <a:gd name="connsiteX58" fmla="*/ 4769329 w 9517857"/>
              <a:gd name="connsiteY58" fmla="*/ 233573 h 918344"/>
              <a:gd name="connsiteX59" fmla="*/ 4775634 w 9517857"/>
              <a:gd name="connsiteY59" fmla="*/ 234051 h 918344"/>
              <a:gd name="connsiteX60" fmla="*/ 4790452 w 9517857"/>
              <a:gd name="connsiteY60" fmla="*/ 233560 h 918344"/>
              <a:gd name="connsiteX61" fmla="*/ 4789062 w 9517857"/>
              <a:gd name="connsiteY61" fmla="*/ 241912 h 918344"/>
              <a:gd name="connsiteX62" fmla="*/ 4827826 w 9517857"/>
              <a:gd name="connsiteY62" fmla="*/ 246965 h 918344"/>
              <a:gd name="connsiteX63" fmla="*/ 4892569 w 9517857"/>
              <a:gd name="connsiteY63" fmla="*/ 249921 h 918344"/>
              <a:gd name="connsiteX64" fmla="*/ 4896611 w 9517857"/>
              <a:gd name="connsiteY64" fmla="*/ 240436 h 918344"/>
              <a:gd name="connsiteX65" fmla="*/ 4917286 w 9517857"/>
              <a:gd name="connsiteY65" fmla="*/ 243647 h 918344"/>
              <a:gd name="connsiteX66" fmla="*/ 5060397 w 9517857"/>
              <a:gd name="connsiteY66" fmla="*/ 263676 h 918344"/>
              <a:gd name="connsiteX67" fmla="*/ 5252996 w 9517857"/>
              <a:gd name="connsiteY67" fmla="*/ 270643 h 918344"/>
              <a:gd name="connsiteX68" fmla="*/ 5358056 w 9517857"/>
              <a:gd name="connsiteY68" fmla="*/ 247236 h 918344"/>
              <a:gd name="connsiteX69" fmla="*/ 5426496 w 9517857"/>
              <a:gd name="connsiteY69" fmla="*/ 235130 h 918344"/>
              <a:gd name="connsiteX70" fmla="*/ 5497161 w 9517857"/>
              <a:gd name="connsiteY70" fmla="*/ 228796 h 918344"/>
              <a:gd name="connsiteX71" fmla="*/ 5856152 w 9517857"/>
              <a:gd name="connsiteY71" fmla="*/ 156354 h 918344"/>
              <a:gd name="connsiteX72" fmla="*/ 6014778 w 9517857"/>
              <a:gd name="connsiteY72" fmla="*/ 168326 h 918344"/>
              <a:gd name="connsiteX73" fmla="*/ 6194152 w 9517857"/>
              <a:gd name="connsiteY73" fmla="*/ 151760 h 918344"/>
              <a:gd name="connsiteX74" fmla="*/ 6281379 w 9517857"/>
              <a:gd name="connsiteY74" fmla="*/ 181614 h 918344"/>
              <a:gd name="connsiteX75" fmla="*/ 6374947 w 9517857"/>
              <a:gd name="connsiteY75" fmla="*/ 179787 h 918344"/>
              <a:gd name="connsiteX76" fmla="*/ 6448518 w 9517857"/>
              <a:gd name="connsiteY76" fmla="*/ 164366 h 918344"/>
              <a:gd name="connsiteX77" fmla="*/ 6544700 w 9517857"/>
              <a:gd name="connsiteY77" fmla="*/ 167149 h 918344"/>
              <a:gd name="connsiteX78" fmla="*/ 6648353 w 9517857"/>
              <a:gd name="connsiteY78" fmla="*/ 172238 h 918344"/>
              <a:gd name="connsiteX79" fmla="*/ 6736227 w 9517857"/>
              <a:gd name="connsiteY79" fmla="*/ 173204 h 918344"/>
              <a:gd name="connsiteX80" fmla="*/ 6977218 w 9517857"/>
              <a:gd name="connsiteY80" fmla="*/ 184277 h 918344"/>
              <a:gd name="connsiteX81" fmla="*/ 7065221 w 9517857"/>
              <a:gd name="connsiteY81" fmla="*/ 227519 h 918344"/>
              <a:gd name="connsiteX82" fmla="*/ 7366801 w 9517857"/>
              <a:gd name="connsiteY82" fmla="*/ 258938 h 918344"/>
              <a:gd name="connsiteX83" fmla="*/ 7433745 w 9517857"/>
              <a:gd name="connsiteY83" fmla="*/ 246959 h 918344"/>
              <a:gd name="connsiteX84" fmla="*/ 7644411 w 9517857"/>
              <a:gd name="connsiteY84" fmla="*/ 258974 h 918344"/>
              <a:gd name="connsiteX85" fmla="*/ 7825110 w 9517857"/>
              <a:gd name="connsiteY85" fmla="*/ 229097 h 918344"/>
              <a:gd name="connsiteX86" fmla="*/ 8106016 w 9517857"/>
              <a:gd name="connsiteY86" fmla="*/ 231005 h 918344"/>
              <a:gd name="connsiteX87" fmla="*/ 8256033 w 9517857"/>
              <a:gd name="connsiteY87" fmla="*/ 193701 h 918344"/>
              <a:gd name="connsiteX88" fmla="*/ 8551625 w 9517857"/>
              <a:gd name="connsiteY88" fmla="*/ 161505 h 918344"/>
              <a:gd name="connsiteX89" fmla="*/ 8715976 w 9517857"/>
              <a:gd name="connsiteY89" fmla="*/ 178362 h 918344"/>
              <a:gd name="connsiteX90" fmla="*/ 8778827 w 9517857"/>
              <a:gd name="connsiteY90" fmla="*/ 172924 h 918344"/>
              <a:gd name="connsiteX91" fmla="*/ 8840778 w 9517857"/>
              <a:gd name="connsiteY91" fmla="*/ 143137 h 918344"/>
              <a:gd name="connsiteX92" fmla="*/ 9010380 w 9517857"/>
              <a:gd name="connsiteY92" fmla="*/ 91879 h 918344"/>
              <a:gd name="connsiteX93" fmla="*/ 9110856 w 9517857"/>
              <a:gd name="connsiteY93" fmla="*/ 70985 h 918344"/>
              <a:gd name="connsiteX94" fmla="*/ 9268817 w 9517857"/>
              <a:gd name="connsiteY94" fmla="*/ 53070 h 918344"/>
              <a:gd name="connsiteX95" fmla="*/ 9316667 w 9517857"/>
              <a:gd name="connsiteY95" fmla="*/ 45035 h 918344"/>
              <a:gd name="connsiteX96" fmla="*/ 9428209 w 9517857"/>
              <a:gd name="connsiteY96"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8505 w 9517857"/>
              <a:gd name="connsiteY34" fmla="*/ 578838 h 918344"/>
              <a:gd name="connsiteX35" fmla="*/ 2658055 w 9517857"/>
              <a:gd name="connsiteY35" fmla="*/ 578715 h 918344"/>
              <a:gd name="connsiteX36" fmla="*/ 2693698 w 9517857"/>
              <a:gd name="connsiteY36" fmla="*/ 560017 h 918344"/>
              <a:gd name="connsiteX37" fmla="*/ 2699673 w 9517857"/>
              <a:gd name="connsiteY37" fmla="*/ 556388 h 918344"/>
              <a:gd name="connsiteX38" fmla="*/ 2727306 w 9517857"/>
              <a:gd name="connsiteY38" fmla="*/ 550686 h 918344"/>
              <a:gd name="connsiteX39" fmla="*/ 2730451 w 9517857"/>
              <a:gd name="connsiteY39" fmla="*/ 538046 h 918344"/>
              <a:gd name="connsiteX40" fmla="*/ 2768713 w 9517857"/>
              <a:gd name="connsiteY40" fmla="*/ 521563 h 918344"/>
              <a:gd name="connsiteX41" fmla="*/ 2820868 w 9517857"/>
              <a:gd name="connsiteY41" fmla="*/ 514148 h 918344"/>
              <a:gd name="connsiteX42" fmla="*/ 3073635 w 9517857"/>
              <a:gd name="connsiteY42" fmla="*/ 491282 h 918344"/>
              <a:gd name="connsiteX43" fmla="*/ 3222071 w 9517857"/>
              <a:gd name="connsiteY43" fmla="*/ 470547 h 918344"/>
              <a:gd name="connsiteX44" fmla="*/ 3274069 w 9517857"/>
              <a:gd name="connsiteY44" fmla="*/ 451593 h 918344"/>
              <a:gd name="connsiteX45" fmla="*/ 3349632 w 9517857"/>
              <a:gd name="connsiteY45" fmla="*/ 432571 h 918344"/>
              <a:gd name="connsiteX46" fmla="*/ 3479593 w 9517857"/>
              <a:gd name="connsiteY46" fmla="*/ 390425 h 918344"/>
              <a:gd name="connsiteX47" fmla="*/ 3750023 w 9517857"/>
              <a:gd name="connsiteY47" fmla="*/ 370666 h 918344"/>
              <a:gd name="connsiteX48" fmla="*/ 3844133 w 9517857"/>
              <a:gd name="connsiteY48" fmla="*/ 360636 h 918344"/>
              <a:gd name="connsiteX49" fmla="*/ 3979762 w 9517857"/>
              <a:gd name="connsiteY49" fmla="*/ 350573 h 918344"/>
              <a:gd name="connsiteX50" fmla="*/ 4266740 w 9517857"/>
              <a:gd name="connsiteY50" fmla="*/ 361442 h 918344"/>
              <a:gd name="connsiteX51" fmla="*/ 4430770 w 9517857"/>
              <a:gd name="connsiteY51" fmla="*/ 342631 h 918344"/>
              <a:gd name="connsiteX52" fmla="*/ 4512664 w 9517857"/>
              <a:gd name="connsiteY52" fmla="*/ 319936 h 918344"/>
              <a:gd name="connsiteX53" fmla="*/ 4616423 w 9517857"/>
              <a:gd name="connsiteY53" fmla="*/ 290902 h 918344"/>
              <a:gd name="connsiteX54" fmla="*/ 4691675 w 9517857"/>
              <a:gd name="connsiteY54" fmla="*/ 253999 h 918344"/>
              <a:gd name="connsiteX55" fmla="*/ 4689051 w 9517857"/>
              <a:gd name="connsiteY55" fmla="*/ 250956 h 918344"/>
              <a:gd name="connsiteX56" fmla="*/ 4719994 w 9517857"/>
              <a:gd name="connsiteY56" fmla="*/ 245295 h 918344"/>
              <a:gd name="connsiteX57" fmla="*/ 4752894 w 9517857"/>
              <a:gd name="connsiteY57" fmla="*/ 239863 h 918344"/>
              <a:gd name="connsiteX58" fmla="*/ 4769329 w 9517857"/>
              <a:gd name="connsiteY58" fmla="*/ 233573 h 918344"/>
              <a:gd name="connsiteX59" fmla="*/ 4775634 w 9517857"/>
              <a:gd name="connsiteY59" fmla="*/ 234051 h 918344"/>
              <a:gd name="connsiteX60" fmla="*/ 4790452 w 9517857"/>
              <a:gd name="connsiteY60" fmla="*/ 233560 h 918344"/>
              <a:gd name="connsiteX61" fmla="*/ 4789062 w 9517857"/>
              <a:gd name="connsiteY61" fmla="*/ 241912 h 918344"/>
              <a:gd name="connsiteX62" fmla="*/ 4827826 w 9517857"/>
              <a:gd name="connsiteY62" fmla="*/ 246965 h 918344"/>
              <a:gd name="connsiteX63" fmla="*/ 4892569 w 9517857"/>
              <a:gd name="connsiteY63" fmla="*/ 249921 h 918344"/>
              <a:gd name="connsiteX64" fmla="*/ 4896611 w 9517857"/>
              <a:gd name="connsiteY64" fmla="*/ 240436 h 918344"/>
              <a:gd name="connsiteX65" fmla="*/ 4917286 w 9517857"/>
              <a:gd name="connsiteY65" fmla="*/ 243647 h 918344"/>
              <a:gd name="connsiteX66" fmla="*/ 5060397 w 9517857"/>
              <a:gd name="connsiteY66" fmla="*/ 263676 h 918344"/>
              <a:gd name="connsiteX67" fmla="*/ 5252996 w 9517857"/>
              <a:gd name="connsiteY67" fmla="*/ 270643 h 918344"/>
              <a:gd name="connsiteX68" fmla="*/ 5358056 w 9517857"/>
              <a:gd name="connsiteY68" fmla="*/ 247236 h 918344"/>
              <a:gd name="connsiteX69" fmla="*/ 5426496 w 9517857"/>
              <a:gd name="connsiteY69" fmla="*/ 235130 h 918344"/>
              <a:gd name="connsiteX70" fmla="*/ 5497161 w 9517857"/>
              <a:gd name="connsiteY70" fmla="*/ 228796 h 918344"/>
              <a:gd name="connsiteX71" fmla="*/ 6014778 w 9517857"/>
              <a:gd name="connsiteY71" fmla="*/ 168326 h 918344"/>
              <a:gd name="connsiteX72" fmla="*/ 6194152 w 9517857"/>
              <a:gd name="connsiteY72" fmla="*/ 151760 h 918344"/>
              <a:gd name="connsiteX73" fmla="*/ 6281379 w 9517857"/>
              <a:gd name="connsiteY73" fmla="*/ 181614 h 918344"/>
              <a:gd name="connsiteX74" fmla="*/ 6374947 w 9517857"/>
              <a:gd name="connsiteY74" fmla="*/ 179787 h 918344"/>
              <a:gd name="connsiteX75" fmla="*/ 6448518 w 9517857"/>
              <a:gd name="connsiteY75" fmla="*/ 164366 h 918344"/>
              <a:gd name="connsiteX76" fmla="*/ 6544700 w 9517857"/>
              <a:gd name="connsiteY76" fmla="*/ 167149 h 918344"/>
              <a:gd name="connsiteX77" fmla="*/ 6648353 w 9517857"/>
              <a:gd name="connsiteY77" fmla="*/ 172238 h 918344"/>
              <a:gd name="connsiteX78" fmla="*/ 6736227 w 9517857"/>
              <a:gd name="connsiteY78" fmla="*/ 173204 h 918344"/>
              <a:gd name="connsiteX79" fmla="*/ 6977218 w 9517857"/>
              <a:gd name="connsiteY79" fmla="*/ 184277 h 918344"/>
              <a:gd name="connsiteX80" fmla="*/ 7065221 w 9517857"/>
              <a:gd name="connsiteY80" fmla="*/ 227519 h 918344"/>
              <a:gd name="connsiteX81" fmla="*/ 7366801 w 9517857"/>
              <a:gd name="connsiteY81" fmla="*/ 258938 h 918344"/>
              <a:gd name="connsiteX82" fmla="*/ 7433745 w 9517857"/>
              <a:gd name="connsiteY82" fmla="*/ 246959 h 918344"/>
              <a:gd name="connsiteX83" fmla="*/ 7644411 w 9517857"/>
              <a:gd name="connsiteY83" fmla="*/ 258974 h 918344"/>
              <a:gd name="connsiteX84" fmla="*/ 7825110 w 9517857"/>
              <a:gd name="connsiteY84" fmla="*/ 229097 h 918344"/>
              <a:gd name="connsiteX85" fmla="*/ 8106016 w 9517857"/>
              <a:gd name="connsiteY85" fmla="*/ 231005 h 918344"/>
              <a:gd name="connsiteX86" fmla="*/ 8256033 w 9517857"/>
              <a:gd name="connsiteY86" fmla="*/ 193701 h 918344"/>
              <a:gd name="connsiteX87" fmla="*/ 8551625 w 9517857"/>
              <a:gd name="connsiteY87" fmla="*/ 161505 h 918344"/>
              <a:gd name="connsiteX88" fmla="*/ 8715976 w 9517857"/>
              <a:gd name="connsiteY88" fmla="*/ 178362 h 918344"/>
              <a:gd name="connsiteX89" fmla="*/ 8778827 w 9517857"/>
              <a:gd name="connsiteY89" fmla="*/ 172924 h 918344"/>
              <a:gd name="connsiteX90" fmla="*/ 8840778 w 9517857"/>
              <a:gd name="connsiteY90" fmla="*/ 143137 h 918344"/>
              <a:gd name="connsiteX91" fmla="*/ 9010380 w 9517857"/>
              <a:gd name="connsiteY91" fmla="*/ 91879 h 918344"/>
              <a:gd name="connsiteX92" fmla="*/ 9110856 w 9517857"/>
              <a:gd name="connsiteY92" fmla="*/ 70985 h 918344"/>
              <a:gd name="connsiteX93" fmla="*/ 9268817 w 9517857"/>
              <a:gd name="connsiteY93" fmla="*/ 53070 h 918344"/>
              <a:gd name="connsiteX94" fmla="*/ 9316667 w 9517857"/>
              <a:gd name="connsiteY94" fmla="*/ 45035 h 918344"/>
              <a:gd name="connsiteX95" fmla="*/ 9428209 w 9517857"/>
              <a:gd name="connsiteY95"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8505 w 9517857"/>
              <a:gd name="connsiteY34" fmla="*/ 578838 h 918344"/>
              <a:gd name="connsiteX35" fmla="*/ 2658055 w 9517857"/>
              <a:gd name="connsiteY35" fmla="*/ 578715 h 918344"/>
              <a:gd name="connsiteX36" fmla="*/ 2693698 w 9517857"/>
              <a:gd name="connsiteY36" fmla="*/ 560017 h 918344"/>
              <a:gd name="connsiteX37" fmla="*/ 2699673 w 9517857"/>
              <a:gd name="connsiteY37" fmla="*/ 556388 h 918344"/>
              <a:gd name="connsiteX38" fmla="*/ 2727306 w 9517857"/>
              <a:gd name="connsiteY38" fmla="*/ 550686 h 918344"/>
              <a:gd name="connsiteX39" fmla="*/ 2730451 w 9517857"/>
              <a:gd name="connsiteY39" fmla="*/ 538046 h 918344"/>
              <a:gd name="connsiteX40" fmla="*/ 2768713 w 9517857"/>
              <a:gd name="connsiteY40" fmla="*/ 521563 h 918344"/>
              <a:gd name="connsiteX41" fmla="*/ 2820868 w 9517857"/>
              <a:gd name="connsiteY41" fmla="*/ 514148 h 918344"/>
              <a:gd name="connsiteX42" fmla="*/ 3073635 w 9517857"/>
              <a:gd name="connsiteY42" fmla="*/ 491282 h 918344"/>
              <a:gd name="connsiteX43" fmla="*/ 3222071 w 9517857"/>
              <a:gd name="connsiteY43" fmla="*/ 470547 h 918344"/>
              <a:gd name="connsiteX44" fmla="*/ 3274069 w 9517857"/>
              <a:gd name="connsiteY44" fmla="*/ 451593 h 918344"/>
              <a:gd name="connsiteX45" fmla="*/ 3349632 w 9517857"/>
              <a:gd name="connsiteY45" fmla="*/ 432571 h 918344"/>
              <a:gd name="connsiteX46" fmla="*/ 3479593 w 9517857"/>
              <a:gd name="connsiteY46" fmla="*/ 390425 h 918344"/>
              <a:gd name="connsiteX47" fmla="*/ 3750023 w 9517857"/>
              <a:gd name="connsiteY47" fmla="*/ 370666 h 918344"/>
              <a:gd name="connsiteX48" fmla="*/ 3844133 w 9517857"/>
              <a:gd name="connsiteY48" fmla="*/ 360636 h 918344"/>
              <a:gd name="connsiteX49" fmla="*/ 3979762 w 9517857"/>
              <a:gd name="connsiteY49" fmla="*/ 350573 h 918344"/>
              <a:gd name="connsiteX50" fmla="*/ 4266740 w 9517857"/>
              <a:gd name="connsiteY50" fmla="*/ 361442 h 918344"/>
              <a:gd name="connsiteX51" fmla="*/ 4430770 w 9517857"/>
              <a:gd name="connsiteY51" fmla="*/ 342631 h 918344"/>
              <a:gd name="connsiteX52" fmla="*/ 4512664 w 9517857"/>
              <a:gd name="connsiteY52" fmla="*/ 319936 h 918344"/>
              <a:gd name="connsiteX53" fmla="*/ 4616423 w 9517857"/>
              <a:gd name="connsiteY53" fmla="*/ 290902 h 918344"/>
              <a:gd name="connsiteX54" fmla="*/ 4691675 w 9517857"/>
              <a:gd name="connsiteY54" fmla="*/ 253999 h 918344"/>
              <a:gd name="connsiteX55" fmla="*/ 4689051 w 9517857"/>
              <a:gd name="connsiteY55" fmla="*/ 250956 h 918344"/>
              <a:gd name="connsiteX56" fmla="*/ 4719994 w 9517857"/>
              <a:gd name="connsiteY56" fmla="*/ 245295 h 918344"/>
              <a:gd name="connsiteX57" fmla="*/ 4752894 w 9517857"/>
              <a:gd name="connsiteY57" fmla="*/ 239863 h 918344"/>
              <a:gd name="connsiteX58" fmla="*/ 4769329 w 9517857"/>
              <a:gd name="connsiteY58" fmla="*/ 233573 h 918344"/>
              <a:gd name="connsiteX59" fmla="*/ 4775634 w 9517857"/>
              <a:gd name="connsiteY59" fmla="*/ 234051 h 918344"/>
              <a:gd name="connsiteX60" fmla="*/ 4790452 w 9517857"/>
              <a:gd name="connsiteY60" fmla="*/ 233560 h 918344"/>
              <a:gd name="connsiteX61" fmla="*/ 4789062 w 9517857"/>
              <a:gd name="connsiteY61" fmla="*/ 241912 h 918344"/>
              <a:gd name="connsiteX62" fmla="*/ 4827826 w 9517857"/>
              <a:gd name="connsiteY62" fmla="*/ 246965 h 918344"/>
              <a:gd name="connsiteX63" fmla="*/ 4892569 w 9517857"/>
              <a:gd name="connsiteY63" fmla="*/ 249921 h 918344"/>
              <a:gd name="connsiteX64" fmla="*/ 4896611 w 9517857"/>
              <a:gd name="connsiteY64" fmla="*/ 240436 h 918344"/>
              <a:gd name="connsiteX65" fmla="*/ 4917286 w 9517857"/>
              <a:gd name="connsiteY65" fmla="*/ 243647 h 918344"/>
              <a:gd name="connsiteX66" fmla="*/ 5060397 w 9517857"/>
              <a:gd name="connsiteY66" fmla="*/ 263676 h 918344"/>
              <a:gd name="connsiteX67" fmla="*/ 5252996 w 9517857"/>
              <a:gd name="connsiteY67" fmla="*/ 270643 h 918344"/>
              <a:gd name="connsiteX68" fmla="*/ 5358056 w 9517857"/>
              <a:gd name="connsiteY68" fmla="*/ 247236 h 918344"/>
              <a:gd name="connsiteX69" fmla="*/ 5426496 w 9517857"/>
              <a:gd name="connsiteY69" fmla="*/ 235130 h 918344"/>
              <a:gd name="connsiteX70" fmla="*/ 5497161 w 9517857"/>
              <a:gd name="connsiteY70" fmla="*/ 228796 h 918344"/>
              <a:gd name="connsiteX71" fmla="*/ 5923732 w 9517857"/>
              <a:gd name="connsiteY71" fmla="*/ 187376 h 918344"/>
              <a:gd name="connsiteX72" fmla="*/ 6194152 w 9517857"/>
              <a:gd name="connsiteY72" fmla="*/ 151760 h 918344"/>
              <a:gd name="connsiteX73" fmla="*/ 6281379 w 9517857"/>
              <a:gd name="connsiteY73" fmla="*/ 181614 h 918344"/>
              <a:gd name="connsiteX74" fmla="*/ 6374947 w 9517857"/>
              <a:gd name="connsiteY74" fmla="*/ 179787 h 918344"/>
              <a:gd name="connsiteX75" fmla="*/ 6448518 w 9517857"/>
              <a:gd name="connsiteY75" fmla="*/ 164366 h 918344"/>
              <a:gd name="connsiteX76" fmla="*/ 6544700 w 9517857"/>
              <a:gd name="connsiteY76" fmla="*/ 167149 h 918344"/>
              <a:gd name="connsiteX77" fmla="*/ 6648353 w 9517857"/>
              <a:gd name="connsiteY77" fmla="*/ 172238 h 918344"/>
              <a:gd name="connsiteX78" fmla="*/ 6736227 w 9517857"/>
              <a:gd name="connsiteY78" fmla="*/ 173204 h 918344"/>
              <a:gd name="connsiteX79" fmla="*/ 6977218 w 9517857"/>
              <a:gd name="connsiteY79" fmla="*/ 184277 h 918344"/>
              <a:gd name="connsiteX80" fmla="*/ 7065221 w 9517857"/>
              <a:gd name="connsiteY80" fmla="*/ 227519 h 918344"/>
              <a:gd name="connsiteX81" fmla="*/ 7366801 w 9517857"/>
              <a:gd name="connsiteY81" fmla="*/ 258938 h 918344"/>
              <a:gd name="connsiteX82" fmla="*/ 7433745 w 9517857"/>
              <a:gd name="connsiteY82" fmla="*/ 246959 h 918344"/>
              <a:gd name="connsiteX83" fmla="*/ 7644411 w 9517857"/>
              <a:gd name="connsiteY83" fmla="*/ 258974 h 918344"/>
              <a:gd name="connsiteX84" fmla="*/ 7825110 w 9517857"/>
              <a:gd name="connsiteY84" fmla="*/ 229097 h 918344"/>
              <a:gd name="connsiteX85" fmla="*/ 8106016 w 9517857"/>
              <a:gd name="connsiteY85" fmla="*/ 231005 h 918344"/>
              <a:gd name="connsiteX86" fmla="*/ 8256033 w 9517857"/>
              <a:gd name="connsiteY86" fmla="*/ 193701 h 918344"/>
              <a:gd name="connsiteX87" fmla="*/ 8551625 w 9517857"/>
              <a:gd name="connsiteY87" fmla="*/ 161505 h 918344"/>
              <a:gd name="connsiteX88" fmla="*/ 8715976 w 9517857"/>
              <a:gd name="connsiteY88" fmla="*/ 178362 h 918344"/>
              <a:gd name="connsiteX89" fmla="*/ 8778827 w 9517857"/>
              <a:gd name="connsiteY89" fmla="*/ 172924 h 918344"/>
              <a:gd name="connsiteX90" fmla="*/ 8840778 w 9517857"/>
              <a:gd name="connsiteY90" fmla="*/ 143137 h 918344"/>
              <a:gd name="connsiteX91" fmla="*/ 9010380 w 9517857"/>
              <a:gd name="connsiteY91" fmla="*/ 91879 h 918344"/>
              <a:gd name="connsiteX92" fmla="*/ 9110856 w 9517857"/>
              <a:gd name="connsiteY92" fmla="*/ 70985 h 918344"/>
              <a:gd name="connsiteX93" fmla="*/ 9268817 w 9517857"/>
              <a:gd name="connsiteY93" fmla="*/ 53070 h 918344"/>
              <a:gd name="connsiteX94" fmla="*/ 9316667 w 9517857"/>
              <a:gd name="connsiteY94" fmla="*/ 45035 h 918344"/>
              <a:gd name="connsiteX95" fmla="*/ 9428209 w 9517857"/>
              <a:gd name="connsiteY95"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8505 w 9517857"/>
              <a:gd name="connsiteY34" fmla="*/ 578838 h 918344"/>
              <a:gd name="connsiteX35" fmla="*/ 2658055 w 9517857"/>
              <a:gd name="connsiteY35" fmla="*/ 578715 h 918344"/>
              <a:gd name="connsiteX36" fmla="*/ 2693698 w 9517857"/>
              <a:gd name="connsiteY36" fmla="*/ 560017 h 918344"/>
              <a:gd name="connsiteX37" fmla="*/ 2699673 w 9517857"/>
              <a:gd name="connsiteY37" fmla="*/ 556388 h 918344"/>
              <a:gd name="connsiteX38" fmla="*/ 2727306 w 9517857"/>
              <a:gd name="connsiteY38" fmla="*/ 550686 h 918344"/>
              <a:gd name="connsiteX39" fmla="*/ 2730451 w 9517857"/>
              <a:gd name="connsiteY39" fmla="*/ 538046 h 918344"/>
              <a:gd name="connsiteX40" fmla="*/ 2768713 w 9517857"/>
              <a:gd name="connsiteY40" fmla="*/ 521563 h 918344"/>
              <a:gd name="connsiteX41" fmla="*/ 2820868 w 9517857"/>
              <a:gd name="connsiteY41" fmla="*/ 514148 h 918344"/>
              <a:gd name="connsiteX42" fmla="*/ 3073635 w 9517857"/>
              <a:gd name="connsiteY42" fmla="*/ 491282 h 918344"/>
              <a:gd name="connsiteX43" fmla="*/ 3222071 w 9517857"/>
              <a:gd name="connsiteY43" fmla="*/ 470547 h 918344"/>
              <a:gd name="connsiteX44" fmla="*/ 3274069 w 9517857"/>
              <a:gd name="connsiteY44" fmla="*/ 451593 h 918344"/>
              <a:gd name="connsiteX45" fmla="*/ 3349632 w 9517857"/>
              <a:gd name="connsiteY45" fmla="*/ 432571 h 918344"/>
              <a:gd name="connsiteX46" fmla="*/ 3479593 w 9517857"/>
              <a:gd name="connsiteY46" fmla="*/ 390425 h 918344"/>
              <a:gd name="connsiteX47" fmla="*/ 3750023 w 9517857"/>
              <a:gd name="connsiteY47" fmla="*/ 370666 h 918344"/>
              <a:gd name="connsiteX48" fmla="*/ 3844133 w 9517857"/>
              <a:gd name="connsiteY48" fmla="*/ 360636 h 918344"/>
              <a:gd name="connsiteX49" fmla="*/ 3979762 w 9517857"/>
              <a:gd name="connsiteY49" fmla="*/ 350573 h 918344"/>
              <a:gd name="connsiteX50" fmla="*/ 4266740 w 9517857"/>
              <a:gd name="connsiteY50" fmla="*/ 361442 h 918344"/>
              <a:gd name="connsiteX51" fmla="*/ 4430770 w 9517857"/>
              <a:gd name="connsiteY51" fmla="*/ 342631 h 918344"/>
              <a:gd name="connsiteX52" fmla="*/ 4512664 w 9517857"/>
              <a:gd name="connsiteY52" fmla="*/ 319936 h 918344"/>
              <a:gd name="connsiteX53" fmla="*/ 4616423 w 9517857"/>
              <a:gd name="connsiteY53" fmla="*/ 290902 h 918344"/>
              <a:gd name="connsiteX54" fmla="*/ 4691675 w 9517857"/>
              <a:gd name="connsiteY54" fmla="*/ 253999 h 918344"/>
              <a:gd name="connsiteX55" fmla="*/ 4689051 w 9517857"/>
              <a:gd name="connsiteY55" fmla="*/ 250956 h 918344"/>
              <a:gd name="connsiteX56" fmla="*/ 4719994 w 9517857"/>
              <a:gd name="connsiteY56" fmla="*/ 245295 h 918344"/>
              <a:gd name="connsiteX57" fmla="*/ 4752894 w 9517857"/>
              <a:gd name="connsiteY57" fmla="*/ 239863 h 918344"/>
              <a:gd name="connsiteX58" fmla="*/ 4769329 w 9517857"/>
              <a:gd name="connsiteY58" fmla="*/ 233573 h 918344"/>
              <a:gd name="connsiteX59" fmla="*/ 4775634 w 9517857"/>
              <a:gd name="connsiteY59" fmla="*/ 234051 h 918344"/>
              <a:gd name="connsiteX60" fmla="*/ 4790452 w 9517857"/>
              <a:gd name="connsiteY60" fmla="*/ 233560 h 918344"/>
              <a:gd name="connsiteX61" fmla="*/ 4789062 w 9517857"/>
              <a:gd name="connsiteY61" fmla="*/ 241912 h 918344"/>
              <a:gd name="connsiteX62" fmla="*/ 4827826 w 9517857"/>
              <a:gd name="connsiteY62" fmla="*/ 246965 h 918344"/>
              <a:gd name="connsiteX63" fmla="*/ 4892569 w 9517857"/>
              <a:gd name="connsiteY63" fmla="*/ 249921 h 918344"/>
              <a:gd name="connsiteX64" fmla="*/ 4896611 w 9517857"/>
              <a:gd name="connsiteY64" fmla="*/ 240436 h 918344"/>
              <a:gd name="connsiteX65" fmla="*/ 4917286 w 9517857"/>
              <a:gd name="connsiteY65" fmla="*/ 243647 h 918344"/>
              <a:gd name="connsiteX66" fmla="*/ 5060397 w 9517857"/>
              <a:gd name="connsiteY66" fmla="*/ 263676 h 918344"/>
              <a:gd name="connsiteX67" fmla="*/ 5252996 w 9517857"/>
              <a:gd name="connsiteY67" fmla="*/ 270643 h 918344"/>
              <a:gd name="connsiteX68" fmla="*/ 5358056 w 9517857"/>
              <a:gd name="connsiteY68" fmla="*/ 247236 h 918344"/>
              <a:gd name="connsiteX69" fmla="*/ 5426496 w 9517857"/>
              <a:gd name="connsiteY69" fmla="*/ 235130 h 918344"/>
              <a:gd name="connsiteX70" fmla="*/ 5497161 w 9517857"/>
              <a:gd name="connsiteY70" fmla="*/ 228796 h 918344"/>
              <a:gd name="connsiteX71" fmla="*/ 5923732 w 9517857"/>
              <a:gd name="connsiteY71" fmla="*/ 187376 h 918344"/>
              <a:gd name="connsiteX72" fmla="*/ 6194152 w 9517857"/>
              <a:gd name="connsiteY72" fmla="*/ 151760 h 918344"/>
              <a:gd name="connsiteX73" fmla="*/ 6281379 w 9517857"/>
              <a:gd name="connsiteY73" fmla="*/ 181614 h 918344"/>
              <a:gd name="connsiteX74" fmla="*/ 6374947 w 9517857"/>
              <a:gd name="connsiteY74" fmla="*/ 179787 h 918344"/>
              <a:gd name="connsiteX75" fmla="*/ 6448518 w 9517857"/>
              <a:gd name="connsiteY75" fmla="*/ 164366 h 918344"/>
              <a:gd name="connsiteX76" fmla="*/ 6544700 w 9517857"/>
              <a:gd name="connsiteY76" fmla="*/ 167149 h 918344"/>
              <a:gd name="connsiteX77" fmla="*/ 6648353 w 9517857"/>
              <a:gd name="connsiteY77" fmla="*/ 172238 h 918344"/>
              <a:gd name="connsiteX78" fmla="*/ 6736227 w 9517857"/>
              <a:gd name="connsiteY78" fmla="*/ 173204 h 918344"/>
              <a:gd name="connsiteX79" fmla="*/ 6977218 w 9517857"/>
              <a:gd name="connsiteY79" fmla="*/ 184277 h 918344"/>
              <a:gd name="connsiteX80" fmla="*/ 7065221 w 9517857"/>
              <a:gd name="connsiteY80" fmla="*/ 227519 h 918344"/>
              <a:gd name="connsiteX81" fmla="*/ 7366801 w 9517857"/>
              <a:gd name="connsiteY81" fmla="*/ 258938 h 918344"/>
              <a:gd name="connsiteX82" fmla="*/ 7433745 w 9517857"/>
              <a:gd name="connsiteY82" fmla="*/ 246959 h 918344"/>
              <a:gd name="connsiteX83" fmla="*/ 7644411 w 9517857"/>
              <a:gd name="connsiteY83" fmla="*/ 258974 h 918344"/>
              <a:gd name="connsiteX84" fmla="*/ 7825110 w 9517857"/>
              <a:gd name="connsiteY84" fmla="*/ 229097 h 918344"/>
              <a:gd name="connsiteX85" fmla="*/ 8106016 w 9517857"/>
              <a:gd name="connsiteY85" fmla="*/ 231005 h 918344"/>
              <a:gd name="connsiteX86" fmla="*/ 8256033 w 9517857"/>
              <a:gd name="connsiteY86" fmla="*/ 193701 h 918344"/>
              <a:gd name="connsiteX87" fmla="*/ 8551625 w 9517857"/>
              <a:gd name="connsiteY87" fmla="*/ 161505 h 918344"/>
              <a:gd name="connsiteX88" fmla="*/ 8715976 w 9517857"/>
              <a:gd name="connsiteY88" fmla="*/ 178362 h 918344"/>
              <a:gd name="connsiteX89" fmla="*/ 8778827 w 9517857"/>
              <a:gd name="connsiteY89" fmla="*/ 172924 h 918344"/>
              <a:gd name="connsiteX90" fmla="*/ 8840778 w 9517857"/>
              <a:gd name="connsiteY90" fmla="*/ 143137 h 918344"/>
              <a:gd name="connsiteX91" fmla="*/ 9010380 w 9517857"/>
              <a:gd name="connsiteY91" fmla="*/ 91879 h 918344"/>
              <a:gd name="connsiteX92" fmla="*/ 9110856 w 9517857"/>
              <a:gd name="connsiteY92" fmla="*/ 70985 h 918344"/>
              <a:gd name="connsiteX93" fmla="*/ 9268817 w 9517857"/>
              <a:gd name="connsiteY93" fmla="*/ 53070 h 918344"/>
              <a:gd name="connsiteX94" fmla="*/ 9316667 w 9517857"/>
              <a:gd name="connsiteY94" fmla="*/ 45035 h 918344"/>
              <a:gd name="connsiteX95" fmla="*/ 9428209 w 9517857"/>
              <a:gd name="connsiteY95"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8505 w 9517857"/>
              <a:gd name="connsiteY34" fmla="*/ 578838 h 918344"/>
              <a:gd name="connsiteX35" fmla="*/ 2658055 w 9517857"/>
              <a:gd name="connsiteY35" fmla="*/ 578715 h 918344"/>
              <a:gd name="connsiteX36" fmla="*/ 2693698 w 9517857"/>
              <a:gd name="connsiteY36" fmla="*/ 560017 h 918344"/>
              <a:gd name="connsiteX37" fmla="*/ 2699673 w 9517857"/>
              <a:gd name="connsiteY37" fmla="*/ 556388 h 918344"/>
              <a:gd name="connsiteX38" fmla="*/ 2727306 w 9517857"/>
              <a:gd name="connsiteY38" fmla="*/ 550686 h 918344"/>
              <a:gd name="connsiteX39" fmla="*/ 2730451 w 9517857"/>
              <a:gd name="connsiteY39" fmla="*/ 538046 h 918344"/>
              <a:gd name="connsiteX40" fmla="*/ 2768713 w 9517857"/>
              <a:gd name="connsiteY40" fmla="*/ 521563 h 918344"/>
              <a:gd name="connsiteX41" fmla="*/ 2820868 w 9517857"/>
              <a:gd name="connsiteY41" fmla="*/ 514148 h 918344"/>
              <a:gd name="connsiteX42" fmla="*/ 3073635 w 9517857"/>
              <a:gd name="connsiteY42" fmla="*/ 491282 h 918344"/>
              <a:gd name="connsiteX43" fmla="*/ 3222071 w 9517857"/>
              <a:gd name="connsiteY43" fmla="*/ 470547 h 918344"/>
              <a:gd name="connsiteX44" fmla="*/ 3274069 w 9517857"/>
              <a:gd name="connsiteY44" fmla="*/ 451593 h 918344"/>
              <a:gd name="connsiteX45" fmla="*/ 3349632 w 9517857"/>
              <a:gd name="connsiteY45" fmla="*/ 432571 h 918344"/>
              <a:gd name="connsiteX46" fmla="*/ 3479593 w 9517857"/>
              <a:gd name="connsiteY46" fmla="*/ 390425 h 918344"/>
              <a:gd name="connsiteX47" fmla="*/ 3750023 w 9517857"/>
              <a:gd name="connsiteY47" fmla="*/ 370666 h 918344"/>
              <a:gd name="connsiteX48" fmla="*/ 3844133 w 9517857"/>
              <a:gd name="connsiteY48" fmla="*/ 360636 h 918344"/>
              <a:gd name="connsiteX49" fmla="*/ 3979762 w 9517857"/>
              <a:gd name="connsiteY49" fmla="*/ 350573 h 918344"/>
              <a:gd name="connsiteX50" fmla="*/ 4266740 w 9517857"/>
              <a:gd name="connsiteY50" fmla="*/ 361442 h 918344"/>
              <a:gd name="connsiteX51" fmla="*/ 4430770 w 9517857"/>
              <a:gd name="connsiteY51" fmla="*/ 342631 h 918344"/>
              <a:gd name="connsiteX52" fmla="*/ 4512664 w 9517857"/>
              <a:gd name="connsiteY52" fmla="*/ 319936 h 918344"/>
              <a:gd name="connsiteX53" fmla="*/ 4616423 w 9517857"/>
              <a:gd name="connsiteY53" fmla="*/ 290902 h 918344"/>
              <a:gd name="connsiteX54" fmla="*/ 4691675 w 9517857"/>
              <a:gd name="connsiteY54" fmla="*/ 253999 h 918344"/>
              <a:gd name="connsiteX55" fmla="*/ 4689051 w 9517857"/>
              <a:gd name="connsiteY55" fmla="*/ 250956 h 918344"/>
              <a:gd name="connsiteX56" fmla="*/ 4719994 w 9517857"/>
              <a:gd name="connsiteY56" fmla="*/ 245295 h 918344"/>
              <a:gd name="connsiteX57" fmla="*/ 4752894 w 9517857"/>
              <a:gd name="connsiteY57" fmla="*/ 239863 h 918344"/>
              <a:gd name="connsiteX58" fmla="*/ 4769329 w 9517857"/>
              <a:gd name="connsiteY58" fmla="*/ 233573 h 918344"/>
              <a:gd name="connsiteX59" fmla="*/ 4775634 w 9517857"/>
              <a:gd name="connsiteY59" fmla="*/ 234051 h 918344"/>
              <a:gd name="connsiteX60" fmla="*/ 4790452 w 9517857"/>
              <a:gd name="connsiteY60" fmla="*/ 233560 h 918344"/>
              <a:gd name="connsiteX61" fmla="*/ 4789062 w 9517857"/>
              <a:gd name="connsiteY61" fmla="*/ 241912 h 918344"/>
              <a:gd name="connsiteX62" fmla="*/ 4827826 w 9517857"/>
              <a:gd name="connsiteY62" fmla="*/ 246965 h 918344"/>
              <a:gd name="connsiteX63" fmla="*/ 4892569 w 9517857"/>
              <a:gd name="connsiteY63" fmla="*/ 249921 h 918344"/>
              <a:gd name="connsiteX64" fmla="*/ 4896611 w 9517857"/>
              <a:gd name="connsiteY64" fmla="*/ 240436 h 918344"/>
              <a:gd name="connsiteX65" fmla="*/ 4917286 w 9517857"/>
              <a:gd name="connsiteY65" fmla="*/ 243647 h 918344"/>
              <a:gd name="connsiteX66" fmla="*/ 5060397 w 9517857"/>
              <a:gd name="connsiteY66" fmla="*/ 263676 h 918344"/>
              <a:gd name="connsiteX67" fmla="*/ 5244719 w 9517857"/>
              <a:gd name="connsiteY67" fmla="*/ 245243 h 918344"/>
              <a:gd name="connsiteX68" fmla="*/ 5358056 w 9517857"/>
              <a:gd name="connsiteY68" fmla="*/ 247236 h 918344"/>
              <a:gd name="connsiteX69" fmla="*/ 5426496 w 9517857"/>
              <a:gd name="connsiteY69" fmla="*/ 235130 h 918344"/>
              <a:gd name="connsiteX70" fmla="*/ 5497161 w 9517857"/>
              <a:gd name="connsiteY70" fmla="*/ 228796 h 918344"/>
              <a:gd name="connsiteX71" fmla="*/ 5923732 w 9517857"/>
              <a:gd name="connsiteY71" fmla="*/ 187376 h 918344"/>
              <a:gd name="connsiteX72" fmla="*/ 6194152 w 9517857"/>
              <a:gd name="connsiteY72" fmla="*/ 151760 h 918344"/>
              <a:gd name="connsiteX73" fmla="*/ 6281379 w 9517857"/>
              <a:gd name="connsiteY73" fmla="*/ 181614 h 918344"/>
              <a:gd name="connsiteX74" fmla="*/ 6374947 w 9517857"/>
              <a:gd name="connsiteY74" fmla="*/ 179787 h 918344"/>
              <a:gd name="connsiteX75" fmla="*/ 6448518 w 9517857"/>
              <a:gd name="connsiteY75" fmla="*/ 164366 h 918344"/>
              <a:gd name="connsiteX76" fmla="*/ 6544700 w 9517857"/>
              <a:gd name="connsiteY76" fmla="*/ 167149 h 918344"/>
              <a:gd name="connsiteX77" fmla="*/ 6648353 w 9517857"/>
              <a:gd name="connsiteY77" fmla="*/ 172238 h 918344"/>
              <a:gd name="connsiteX78" fmla="*/ 6736227 w 9517857"/>
              <a:gd name="connsiteY78" fmla="*/ 173204 h 918344"/>
              <a:gd name="connsiteX79" fmla="*/ 6977218 w 9517857"/>
              <a:gd name="connsiteY79" fmla="*/ 184277 h 918344"/>
              <a:gd name="connsiteX80" fmla="*/ 7065221 w 9517857"/>
              <a:gd name="connsiteY80" fmla="*/ 227519 h 918344"/>
              <a:gd name="connsiteX81" fmla="*/ 7366801 w 9517857"/>
              <a:gd name="connsiteY81" fmla="*/ 258938 h 918344"/>
              <a:gd name="connsiteX82" fmla="*/ 7433745 w 9517857"/>
              <a:gd name="connsiteY82" fmla="*/ 246959 h 918344"/>
              <a:gd name="connsiteX83" fmla="*/ 7644411 w 9517857"/>
              <a:gd name="connsiteY83" fmla="*/ 258974 h 918344"/>
              <a:gd name="connsiteX84" fmla="*/ 7825110 w 9517857"/>
              <a:gd name="connsiteY84" fmla="*/ 229097 h 918344"/>
              <a:gd name="connsiteX85" fmla="*/ 8106016 w 9517857"/>
              <a:gd name="connsiteY85" fmla="*/ 231005 h 918344"/>
              <a:gd name="connsiteX86" fmla="*/ 8256033 w 9517857"/>
              <a:gd name="connsiteY86" fmla="*/ 193701 h 918344"/>
              <a:gd name="connsiteX87" fmla="*/ 8551625 w 9517857"/>
              <a:gd name="connsiteY87" fmla="*/ 161505 h 918344"/>
              <a:gd name="connsiteX88" fmla="*/ 8715976 w 9517857"/>
              <a:gd name="connsiteY88" fmla="*/ 178362 h 918344"/>
              <a:gd name="connsiteX89" fmla="*/ 8778827 w 9517857"/>
              <a:gd name="connsiteY89" fmla="*/ 172924 h 918344"/>
              <a:gd name="connsiteX90" fmla="*/ 8840778 w 9517857"/>
              <a:gd name="connsiteY90" fmla="*/ 143137 h 918344"/>
              <a:gd name="connsiteX91" fmla="*/ 9010380 w 9517857"/>
              <a:gd name="connsiteY91" fmla="*/ 91879 h 918344"/>
              <a:gd name="connsiteX92" fmla="*/ 9110856 w 9517857"/>
              <a:gd name="connsiteY92" fmla="*/ 70985 h 918344"/>
              <a:gd name="connsiteX93" fmla="*/ 9268817 w 9517857"/>
              <a:gd name="connsiteY93" fmla="*/ 53070 h 918344"/>
              <a:gd name="connsiteX94" fmla="*/ 9316667 w 9517857"/>
              <a:gd name="connsiteY94" fmla="*/ 45035 h 918344"/>
              <a:gd name="connsiteX95" fmla="*/ 9428209 w 9517857"/>
              <a:gd name="connsiteY95"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8505 w 9517857"/>
              <a:gd name="connsiteY34" fmla="*/ 578838 h 918344"/>
              <a:gd name="connsiteX35" fmla="*/ 2658055 w 9517857"/>
              <a:gd name="connsiteY35" fmla="*/ 578715 h 918344"/>
              <a:gd name="connsiteX36" fmla="*/ 2693698 w 9517857"/>
              <a:gd name="connsiteY36" fmla="*/ 560017 h 918344"/>
              <a:gd name="connsiteX37" fmla="*/ 2699673 w 9517857"/>
              <a:gd name="connsiteY37" fmla="*/ 556388 h 918344"/>
              <a:gd name="connsiteX38" fmla="*/ 2727306 w 9517857"/>
              <a:gd name="connsiteY38" fmla="*/ 550686 h 918344"/>
              <a:gd name="connsiteX39" fmla="*/ 2730451 w 9517857"/>
              <a:gd name="connsiteY39" fmla="*/ 538046 h 918344"/>
              <a:gd name="connsiteX40" fmla="*/ 2768713 w 9517857"/>
              <a:gd name="connsiteY40" fmla="*/ 521563 h 918344"/>
              <a:gd name="connsiteX41" fmla="*/ 2820868 w 9517857"/>
              <a:gd name="connsiteY41" fmla="*/ 514148 h 918344"/>
              <a:gd name="connsiteX42" fmla="*/ 3073635 w 9517857"/>
              <a:gd name="connsiteY42" fmla="*/ 491282 h 918344"/>
              <a:gd name="connsiteX43" fmla="*/ 3222071 w 9517857"/>
              <a:gd name="connsiteY43" fmla="*/ 470547 h 918344"/>
              <a:gd name="connsiteX44" fmla="*/ 3274069 w 9517857"/>
              <a:gd name="connsiteY44" fmla="*/ 451593 h 918344"/>
              <a:gd name="connsiteX45" fmla="*/ 3349632 w 9517857"/>
              <a:gd name="connsiteY45" fmla="*/ 432571 h 918344"/>
              <a:gd name="connsiteX46" fmla="*/ 3479593 w 9517857"/>
              <a:gd name="connsiteY46" fmla="*/ 390425 h 918344"/>
              <a:gd name="connsiteX47" fmla="*/ 3750023 w 9517857"/>
              <a:gd name="connsiteY47" fmla="*/ 370666 h 918344"/>
              <a:gd name="connsiteX48" fmla="*/ 3844133 w 9517857"/>
              <a:gd name="connsiteY48" fmla="*/ 360636 h 918344"/>
              <a:gd name="connsiteX49" fmla="*/ 4037701 w 9517857"/>
              <a:gd name="connsiteY49" fmla="*/ 350573 h 918344"/>
              <a:gd name="connsiteX50" fmla="*/ 4266740 w 9517857"/>
              <a:gd name="connsiteY50" fmla="*/ 361442 h 918344"/>
              <a:gd name="connsiteX51" fmla="*/ 4430770 w 9517857"/>
              <a:gd name="connsiteY51" fmla="*/ 342631 h 918344"/>
              <a:gd name="connsiteX52" fmla="*/ 4512664 w 9517857"/>
              <a:gd name="connsiteY52" fmla="*/ 319936 h 918344"/>
              <a:gd name="connsiteX53" fmla="*/ 4616423 w 9517857"/>
              <a:gd name="connsiteY53" fmla="*/ 290902 h 918344"/>
              <a:gd name="connsiteX54" fmla="*/ 4691675 w 9517857"/>
              <a:gd name="connsiteY54" fmla="*/ 253999 h 918344"/>
              <a:gd name="connsiteX55" fmla="*/ 4689051 w 9517857"/>
              <a:gd name="connsiteY55" fmla="*/ 250956 h 918344"/>
              <a:gd name="connsiteX56" fmla="*/ 4719994 w 9517857"/>
              <a:gd name="connsiteY56" fmla="*/ 245295 h 918344"/>
              <a:gd name="connsiteX57" fmla="*/ 4752894 w 9517857"/>
              <a:gd name="connsiteY57" fmla="*/ 239863 h 918344"/>
              <a:gd name="connsiteX58" fmla="*/ 4769329 w 9517857"/>
              <a:gd name="connsiteY58" fmla="*/ 233573 h 918344"/>
              <a:gd name="connsiteX59" fmla="*/ 4775634 w 9517857"/>
              <a:gd name="connsiteY59" fmla="*/ 234051 h 918344"/>
              <a:gd name="connsiteX60" fmla="*/ 4790452 w 9517857"/>
              <a:gd name="connsiteY60" fmla="*/ 233560 h 918344"/>
              <a:gd name="connsiteX61" fmla="*/ 4789062 w 9517857"/>
              <a:gd name="connsiteY61" fmla="*/ 241912 h 918344"/>
              <a:gd name="connsiteX62" fmla="*/ 4827826 w 9517857"/>
              <a:gd name="connsiteY62" fmla="*/ 246965 h 918344"/>
              <a:gd name="connsiteX63" fmla="*/ 4892569 w 9517857"/>
              <a:gd name="connsiteY63" fmla="*/ 249921 h 918344"/>
              <a:gd name="connsiteX64" fmla="*/ 4896611 w 9517857"/>
              <a:gd name="connsiteY64" fmla="*/ 240436 h 918344"/>
              <a:gd name="connsiteX65" fmla="*/ 4917286 w 9517857"/>
              <a:gd name="connsiteY65" fmla="*/ 243647 h 918344"/>
              <a:gd name="connsiteX66" fmla="*/ 5060397 w 9517857"/>
              <a:gd name="connsiteY66" fmla="*/ 263676 h 918344"/>
              <a:gd name="connsiteX67" fmla="*/ 5244719 w 9517857"/>
              <a:gd name="connsiteY67" fmla="*/ 245243 h 918344"/>
              <a:gd name="connsiteX68" fmla="*/ 5358056 w 9517857"/>
              <a:gd name="connsiteY68" fmla="*/ 247236 h 918344"/>
              <a:gd name="connsiteX69" fmla="*/ 5426496 w 9517857"/>
              <a:gd name="connsiteY69" fmla="*/ 235130 h 918344"/>
              <a:gd name="connsiteX70" fmla="*/ 5497161 w 9517857"/>
              <a:gd name="connsiteY70" fmla="*/ 228796 h 918344"/>
              <a:gd name="connsiteX71" fmla="*/ 5923732 w 9517857"/>
              <a:gd name="connsiteY71" fmla="*/ 187376 h 918344"/>
              <a:gd name="connsiteX72" fmla="*/ 6194152 w 9517857"/>
              <a:gd name="connsiteY72" fmla="*/ 151760 h 918344"/>
              <a:gd name="connsiteX73" fmla="*/ 6281379 w 9517857"/>
              <a:gd name="connsiteY73" fmla="*/ 181614 h 918344"/>
              <a:gd name="connsiteX74" fmla="*/ 6374947 w 9517857"/>
              <a:gd name="connsiteY74" fmla="*/ 179787 h 918344"/>
              <a:gd name="connsiteX75" fmla="*/ 6448518 w 9517857"/>
              <a:gd name="connsiteY75" fmla="*/ 164366 h 918344"/>
              <a:gd name="connsiteX76" fmla="*/ 6544700 w 9517857"/>
              <a:gd name="connsiteY76" fmla="*/ 167149 h 918344"/>
              <a:gd name="connsiteX77" fmla="*/ 6648353 w 9517857"/>
              <a:gd name="connsiteY77" fmla="*/ 172238 h 918344"/>
              <a:gd name="connsiteX78" fmla="*/ 6736227 w 9517857"/>
              <a:gd name="connsiteY78" fmla="*/ 173204 h 918344"/>
              <a:gd name="connsiteX79" fmla="*/ 6977218 w 9517857"/>
              <a:gd name="connsiteY79" fmla="*/ 184277 h 918344"/>
              <a:gd name="connsiteX80" fmla="*/ 7065221 w 9517857"/>
              <a:gd name="connsiteY80" fmla="*/ 227519 h 918344"/>
              <a:gd name="connsiteX81" fmla="*/ 7366801 w 9517857"/>
              <a:gd name="connsiteY81" fmla="*/ 258938 h 918344"/>
              <a:gd name="connsiteX82" fmla="*/ 7433745 w 9517857"/>
              <a:gd name="connsiteY82" fmla="*/ 246959 h 918344"/>
              <a:gd name="connsiteX83" fmla="*/ 7644411 w 9517857"/>
              <a:gd name="connsiteY83" fmla="*/ 258974 h 918344"/>
              <a:gd name="connsiteX84" fmla="*/ 7825110 w 9517857"/>
              <a:gd name="connsiteY84" fmla="*/ 229097 h 918344"/>
              <a:gd name="connsiteX85" fmla="*/ 8106016 w 9517857"/>
              <a:gd name="connsiteY85" fmla="*/ 231005 h 918344"/>
              <a:gd name="connsiteX86" fmla="*/ 8256033 w 9517857"/>
              <a:gd name="connsiteY86" fmla="*/ 193701 h 918344"/>
              <a:gd name="connsiteX87" fmla="*/ 8551625 w 9517857"/>
              <a:gd name="connsiteY87" fmla="*/ 161505 h 918344"/>
              <a:gd name="connsiteX88" fmla="*/ 8715976 w 9517857"/>
              <a:gd name="connsiteY88" fmla="*/ 178362 h 918344"/>
              <a:gd name="connsiteX89" fmla="*/ 8778827 w 9517857"/>
              <a:gd name="connsiteY89" fmla="*/ 172924 h 918344"/>
              <a:gd name="connsiteX90" fmla="*/ 8840778 w 9517857"/>
              <a:gd name="connsiteY90" fmla="*/ 143137 h 918344"/>
              <a:gd name="connsiteX91" fmla="*/ 9010380 w 9517857"/>
              <a:gd name="connsiteY91" fmla="*/ 91879 h 918344"/>
              <a:gd name="connsiteX92" fmla="*/ 9110856 w 9517857"/>
              <a:gd name="connsiteY92" fmla="*/ 70985 h 918344"/>
              <a:gd name="connsiteX93" fmla="*/ 9268817 w 9517857"/>
              <a:gd name="connsiteY93" fmla="*/ 53070 h 918344"/>
              <a:gd name="connsiteX94" fmla="*/ 9316667 w 9517857"/>
              <a:gd name="connsiteY94" fmla="*/ 45035 h 918344"/>
              <a:gd name="connsiteX95" fmla="*/ 9428209 w 9517857"/>
              <a:gd name="connsiteY95"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8505 w 9517857"/>
              <a:gd name="connsiteY34" fmla="*/ 578838 h 918344"/>
              <a:gd name="connsiteX35" fmla="*/ 2658055 w 9517857"/>
              <a:gd name="connsiteY35" fmla="*/ 578715 h 918344"/>
              <a:gd name="connsiteX36" fmla="*/ 2693698 w 9517857"/>
              <a:gd name="connsiteY36" fmla="*/ 560017 h 918344"/>
              <a:gd name="connsiteX37" fmla="*/ 2699673 w 9517857"/>
              <a:gd name="connsiteY37" fmla="*/ 556388 h 918344"/>
              <a:gd name="connsiteX38" fmla="*/ 2727306 w 9517857"/>
              <a:gd name="connsiteY38" fmla="*/ 550686 h 918344"/>
              <a:gd name="connsiteX39" fmla="*/ 2730451 w 9517857"/>
              <a:gd name="connsiteY39" fmla="*/ 538046 h 918344"/>
              <a:gd name="connsiteX40" fmla="*/ 2768713 w 9517857"/>
              <a:gd name="connsiteY40" fmla="*/ 521563 h 918344"/>
              <a:gd name="connsiteX41" fmla="*/ 2820868 w 9517857"/>
              <a:gd name="connsiteY41" fmla="*/ 514148 h 918344"/>
              <a:gd name="connsiteX42" fmla="*/ 3073635 w 9517857"/>
              <a:gd name="connsiteY42" fmla="*/ 491282 h 918344"/>
              <a:gd name="connsiteX43" fmla="*/ 3222071 w 9517857"/>
              <a:gd name="connsiteY43" fmla="*/ 470547 h 918344"/>
              <a:gd name="connsiteX44" fmla="*/ 3274069 w 9517857"/>
              <a:gd name="connsiteY44" fmla="*/ 451593 h 918344"/>
              <a:gd name="connsiteX45" fmla="*/ 3349632 w 9517857"/>
              <a:gd name="connsiteY45" fmla="*/ 432571 h 918344"/>
              <a:gd name="connsiteX46" fmla="*/ 3479593 w 9517857"/>
              <a:gd name="connsiteY46" fmla="*/ 390425 h 918344"/>
              <a:gd name="connsiteX47" fmla="*/ 3750023 w 9517857"/>
              <a:gd name="connsiteY47" fmla="*/ 370666 h 918344"/>
              <a:gd name="connsiteX48" fmla="*/ 3844133 w 9517857"/>
              <a:gd name="connsiteY48" fmla="*/ 360636 h 918344"/>
              <a:gd name="connsiteX49" fmla="*/ 4037701 w 9517857"/>
              <a:gd name="connsiteY49" fmla="*/ 350573 h 918344"/>
              <a:gd name="connsiteX50" fmla="*/ 4266740 w 9517857"/>
              <a:gd name="connsiteY50" fmla="*/ 361442 h 918344"/>
              <a:gd name="connsiteX51" fmla="*/ 4430770 w 9517857"/>
              <a:gd name="connsiteY51" fmla="*/ 342631 h 918344"/>
              <a:gd name="connsiteX52" fmla="*/ 4512664 w 9517857"/>
              <a:gd name="connsiteY52" fmla="*/ 319936 h 918344"/>
              <a:gd name="connsiteX53" fmla="*/ 4616423 w 9517857"/>
              <a:gd name="connsiteY53" fmla="*/ 290902 h 918344"/>
              <a:gd name="connsiteX54" fmla="*/ 4691675 w 9517857"/>
              <a:gd name="connsiteY54" fmla="*/ 253999 h 918344"/>
              <a:gd name="connsiteX55" fmla="*/ 4689051 w 9517857"/>
              <a:gd name="connsiteY55" fmla="*/ 250956 h 918344"/>
              <a:gd name="connsiteX56" fmla="*/ 4719994 w 9517857"/>
              <a:gd name="connsiteY56" fmla="*/ 245295 h 918344"/>
              <a:gd name="connsiteX57" fmla="*/ 4752894 w 9517857"/>
              <a:gd name="connsiteY57" fmla="*/ 239863 h 918344"/>
              <a:gd name="connsiteX58" fmla="*/ 4769329 w 9517857"/>
              <a:gd name="connsiteY58" fmla="*/ 233573 h 918344"/>
              <a:gd name="connsiteX59" fmla="*/ 4775634 w 9517857"/>
              <a:gd name="connsiteY59" fmla="*/ 234051 h 918344"/>
              <a:gd name="connsiteX60" fmla="*/ 4790452 w 9517857"/>
              <a:gd name="connsiteY60" fmla="*/ 233560 h 918344"/>
              <a:gd name="connsiteX61" fmla="*/ 4789062 w 9517857"/>
              <a:gd name="connsiteY61" fmla="*/ 241912 h 918344"/>
              <a:gd name="connsiteX62" fmla="*/ 4827826 w 9517857"/>
              <a:gd name="connsiteY62" fmla="*/ 246965 h 918344"/>
              <a:gd name="connsiteX63" fmla="*/ 4892569 w 9517857"/>
              <a:gd name="connsiteY63" fmla="*/ 249921 h 918344"/>
              <a:gd name="connsiteX64" fmla="*/ 4896611 w 9517857"/>
              <a:gd name="connsiteY64" fmla="*/ 240436 h 918344"/>
              <a:gd name="connsiteX65" fmla="*/ 4917286 w 9517857"/>
              <a:gd name="connsiteY65" fmla="*/ 243647 h 918344"/>
              <a:gd name="connsiteX66" fmla="*/ 5060397 w 9517857"/>
              <a:gd name="connsiteY66" fmla="*/ 263676 h 918344"/>
              <a:gd name="connsiteX67" fmla="*/ 5244719 w 9517857"/>
              <a:gd name="connsiteY67" fmla="*/ 245243 h 918344"/>
              <a:gd name="connsiteX68" fmla="*/ 5358056 w 9517857"/>
              <a:gd name="connsiteY68" fmla="*/ 247236 h 918344"/>
              <a:gd name="connsiteX69" fmla="*/ 5426496 w 9517857"/>
              <a:gd name="connsiteY69" fmla="*/ 235130 h 918344"/>
              <a:gd name="connsiteX70" fmla="*/ 5497161 w 9517857"/>
              <a:gd name="connsiteY70" fmla="*/ 228796 h 918344"/>
              <a:gd name="connsiteX71" fmla="*/ 5923732 w 9517857"/>
              <a:gd name="connsiteY71" fmla="*/ 187376 h 918344"/>
              <a:gd name="connsiteX72" fmla="*/ 6194152 w 9517857"/>
              <a:gd name="connsiteY72" fmla="*/ 151760 h 918344"/>
              <a:gd name="connsiteX73" fmla="*/ 6281379 w 9517857"/>
              <a:gd name="connsiteY73" fmla="*/ 181614 h 918344"/>
              <a:gd name="connsiteX74" fmla="*/ 6374947 w 9517857"/>
              <a:gd name="connsiteY74" fmla="*/ 179787 h 918344"/>
              <a:gd name="connsiteX75" fmla="*/ 6448518 w 9517857"/>
              <a:gd name="connsiteY75" fmla="*/ 164366 h 918344"/>
              <a:gd name="connsiteX76" fmla="*/ 6544700 w 9517857"/>
              <a:gd name="connsiteY76" fmla="*/ 167149 h 918344"/>
              <a:gd name="connsiteX77" fmla="*/ 6648353 w 9517857"/>
              <a:gd name="connsiteY77" fmla="*/ 172238 h 918344"/>
              <a:gd name="connsiteX78" fmla="*/ 6736227 w 9517857"/>
              <a:gd name="connsiteY78" fmla="*/ 173204 h 918344"/>
              <a:gd name="connsiteX79" fmla="*/ 6977218 w 9517857"/>
              <a:gd name="connsiteY79" fmla="*/ 184277 h 918344"/>
              <a:gd name="connsiteX80" fmla="*/ 7065221 w 9517857"/>
              <a:gd name="connsiteY80" fmla="*/ 227519 h 918344"/>
              <a:gd name="connsiteX81" fmla="*/ 7366801 w 9517857"/>
              <a:gd name="connsiteY81" fmla="*/ 258938 h 918344"/>
              <a:gd name="connsiteX82" fmla="*/ 7433745 w 9517857"/>
              <a:gd name="connsiteY82" fmla="*/ 246959 h 918344"/>
              <a:gd name="connsiteX83" fmla="*/ 7644411 w 9517857"/>
              <a:gd name="connsiteY83" fmla="*/ 258974 h 918344"/>
              <a:gd name="connsiteX84" fmla="*/ 7825110 w 9517857"/>
              <a:gd name="connsiteY84" fmla="*/ 229097 h 918344"/>
              <a:gd name="connsiteX85" fmla="*/ 8106016 w 9517857"/>
              <a:gd name="connsiteY85" fmla="*/ 231005 h 918344"/>
              <a:gd name="connsiteX86" fmla="*/ 8256033 w 9517857"/>
              <a:gd name="connsiteY86" fmla="*/ 193701 h 918344"/>
              <a:gd name="connsiteX87" fmla="*/ 8551625 w 9517857"/>
              <a:gd name="connsiteY87" fmla="*/ 161505 h 918344"/>
              <a:gd name="connsiteX88" fmla="*/ 8715976 w 9517857"/>
              <a:gd name="connsiteY88" fmla="*/ 178362 h 918344"/>
              <a:gd name="connsiteX89" fmla="*/ 8778827 w 9517857"/>
              <a:gd name="connsiteY89" fmla="*/ 172924 h 918344"/>
              <a:gd name="connsiteX90" fmla="*/ 8840778 w 9517857"/>
              <a:gd name="connsiteY90" fmla="*/ 143137 h 918344"/>
              <a:gd name="connsiteX91" fmla="*/ 9010380 w 9517857"/>
              <a:gd name="connsiteY91" fmla="*/ 91879 h 918344"/>
              <a:gd name="connsiteX92" fmla="*/ 9110856 w 9517857"/>
              <a:gd name="connsiteY92" fmla="*/ 70985 h 918344"/>
              <a:gd name="connsiteX93" fmla="*/ 9268817 w 9517857"/>
              <a:gd name="connsiteY93" fmla="*/ 53070 h 918344"/>
              <a:gd name="connsiteX94" fmla="*/ 9316667 w 9517857"/>
              <a:gd name="connsiteY94" fmla="*/ 45035 h 918344"/>
              <a:gd name="connsiteX95" fmla="*/ 9428209 w 9517857"/>
              <a:gd name="connsiteY95"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8505 w 9517857"/>
              <a:gd name="connsiteY34" fmla="*/ 578838 h 918344"/>
              <a:gd name="connsiteX35" fmla="*/ 2658055 w 9517857"/>
              <a:gd name="connsiteY35" fmla="*/ 578715 h 918344"/>
              <a:gd name="connsiteX36" fmla="*/ 2693698 w 9517857"/>
              <a:gd name="connsiteY36" fmla="*/ 560017 h 918344"/>
              <a:gd name="connsiteX37" fmla="*/ 2699673 w 9517857"/>
              <a:gd name="connsiteY37" fmla="*/ 556388 h 918344"/>
              <a:gd name="connsiteX38" fmla="*/ 2727306 w 9517857"/>
              <a:gd name="connsiteY38" fmla="*/ 550686 h 918344"/>
              <a:gd name="connsiteX39" fmla="*/ 2730451 w 9517857"/>
              <a:gd name="connsiteY39" fmla="*/ 538046 h 918344"/>
              <a:gd name="connsiteX40" fmla="*/ 2768713 w 9517857"/>
              <a:gd name="connsiteY40" fmla="*/ 521563 h 918344"/>
              <a:gd name="connsiteX41" fmla="*/ 2820868 w 9517857"/>
              <a:gd name="connsiteY41" fmla="*/ 514148 h 918344"/>
              <a:gd name="connsiteX42" fmla="*/ 3073635 w 9517857"/>
              <a:gd name="connsiteY42" fmla="*/ 491282 h 918344"/>
              <a:gd name="connsiteX43" fmla="*/ 3222071 w 9517857"/>
              <a:gd name="connsiteY43" fmla="*/ 470547 h 918344"/>
              <a:gd name="connsiteX44" fmla="*/ 3274069 w 9517857"/>
              <a:gd name="connsiteY44" fmla="*/ 451593 h 918344"/>
              <a:gd name="connsiteX45" fmla="*/ 3349632 w 9517857"/>
              <a:gd name="connsiteY45" fmla="*/ 432571 h 918344"/>
              <a:gd name="connsiteX46" fmla="*/ 3479593 w 9517857"/>
              <a:gd name="connsiteY46" fmla="*/ 390425 h 918344"/>
              <a:gd name="connsiteX47" fmla="*/ 3750023 w 9517857"/>
              <a:gd name="connsiteY47" fmla="*/ 370666 h 918344"/>
              <a:gd name="connsiteX48" fmla="*/ 3844133 w 9517857"/>
              <a:gd name="connsiteY48" fmla="*/ 360636 h 918344"/>
              <a:gd name="connsiteX49" fmla="*/ 4037701 w 9517857"/>
              <a:gd name="connsiteY49" fmla="*/ 350573 h 918344"/>
              <a:gd name="connsiteX50" fmla="*/ 4266740 w 9517857"/>
              <a:gd name="connsiteY50" fmla="*/ 361442 h 918344"/>
              <a:gd name="connsiteX51" fmla="*/ 4430770 w 9517857"/>
              <a:gd name="connsiteY51" fmla="*/ 342631 h 918344"/>
              <a:gd name="connsiteX52" fmla="*/ 4512664 w 9517857"/>
              <a:gd name="connsiteY52" fmla="*/ 319936 h 918344"/>
              <a:gd name="connsiteX53" fmla="*/ 4616423 w 9517857"/>
              <a:gd name="connsiteY53" fmla="*/ 290902 h 918344"/>
              <a:gd name="connsiteX54" fmla="*/ 4691675 w 9517857"/>
              <a:gd name="connsiteY54" fmla="*/ 253999 h 918344"/>
              <a:gd name="connsiteX55" fmla="*/ 4689051 w 9517857"/>
              <a:gd name="connsiteY55" fmla="*/ 250956 h 918344"/>
              <a:gd name="connsiteX56" fmla="*/ 4719994 w 9517857"/>
              <a:gd name="connsiteY56" fmla="*/ 245295 h 918344"/>
              <a:gd name="connsiteX57" fmla="*/ 4752894 w 9517857"/>
              <a:gd name="connsiteY57" fmla="*/ 239863 h 918344"/>
              <a:gd name="connsiteX58" fmla="*/ 4769329 w 9517857"/>
              <a:gd name="connsiteY58" fmla="*/ 233573 h 918344"/>
              <a:gd name="connsiteX59" fmla="*/ 4775634 w 9517857"/>
              <a:gd name="connsiteY59" fmla="*/ 234051 h 918344"/>
              <a:gd name="connsiteX60" fmla="*/ 4790452 w 9517857"/>
              <a:gd name="connsiteY60" fmla="*/ 233560 h 918344"/>
              <a:gd name="connsiteX61" fmla="*/ 4789062 w 9517857"/>
              <a:gd name="connsiteY61" fmla="*/ 241912 h 918344"/>
              <a:gd name="connsiteX62" fmla="*/ 4827826 w 9517857"/>
              <a:gd name="connsiteY62" fmla="*/ 246965 h 918344"/>
              <a:gd name="connsiteX63" fmla="*/ 4892569 w 9517857"/>
              <a:gd name="connsiteY63" fmla="*/ 249921 h 918344"/>
              <a:gd name="connsiteX64" fmla="*/ 4896611 w 9517857"/>
              <a:gd name="connsiteY64" fmla="*/ 240436 h 918344"/>
              <a:gd name="connsiteX65" fmla="*/ 4917286 w 9517857"/>
              <a:gd name="connsiteY65" fmla="*/ 243647 h 918344"/>
              <a:gd name="connsiteX66" fmla="*/ 5060397 w 9517857"/>
              <a:gd name="connsiteY66" fmla="*/ 263676 h 918344"/>
              <a:gd name="connsiteX67" fmla="*/ 5244719 w 9517857"/>
              <a:gd name="connsiteY67" fmla="*/ 245243 h 918344"/>
              <a:gd name="connsiteX68" fmla="*/ 5358056 w 9517857"/>
              <a:gd name="connsiteY68" fmla="*/ 247236 h 918344"/>
              <a:gd name="connsiteX69" fmla="*/ 5426496 w 9517857"/>
              <a:gd name="connsiteY69" fmla="*/ 235130 h 918344"/>
              <a:gd name="connsiteX70" fmla="*/ 5497161 w 9517857"/>
              <a:gd name="connsiteY70" fmla="*/ 228796 h 918344"/>
              <a:gd name="connsiteX71" fmla="*/ 5923732 w 9517857"/>
              <a:gd name="connsiteY71" fmla="*/ 187376 h 918344"/>
              <a:gd name="connsiteX72" fmla="*/ 6194152 w 9517857"/>
              <a:gd name="connsiteY72" fmla="*/ 151760 h 918344"/>
              <a:gd name="connsiteX73" fmla="*/ 6281379 w 9517857"/>
              <a:gd name="connsiteY73" fmla="*/ 181614 h 918344"/>
              <a:gd name="connsiteX74" fmla="*/ 6374947 w 9517857"/>
              <a:gd name="connsiteY74" fmla="*/ 179787 h 918344"/>
              <a:gd name="connsiteX75" fmla="*/ 6448518 w 9517857"/>
              <a:gd name="connsiteY75" fmla="*/ 164366 h 918344"/>
              <a:gd name="connsiteX76" fmla="*/ 6544700 w 9517857"/>
              <a:gd name="connsiteY76" fmla="*/ 167149 h 918344"/>
              <a:gd name="connsiteX77" fmla="*/ 6648353 w 9517857"/>
              <a:gd name="connsiteY77" fmla="*/ 172238 h 918344"/>
              <a:gd name="connsiteX78" fmla="*/ 6736227 w 9517857"/>
              <a:gd name="connsiteY78" fmla="*/ 173204 h 918344"/>
              <a:gd name="connsiteX79" fmla="*/ 6977218 w 9517857"/>
              <a:gd name="connsiteY79" fmla="*/ 184277 h 918344"/>
              <a:gd name="connsiteX80" fmla="*/ 7065221 w 9517857"/>
              <a:gd name="connsiteY80" fmla="*/ 227519 h 918344"/>
              <a:gd name="connsiteX81" fmla="*/ 7366801 w 9517857"/>
              <a:gd name="connsiteY81" fmla="*/ 258938 h 918344"/>
              <a:gd name="connsiteX82" fmla="*/ 7433745 w 9517857"/>
              <a:gd name="connsiteY82" fmla="*/ 246959 h 918344"/>
              <a:gd name="connsiteX83" fmla="*/ 7644411 w 9517857"/>
              <a:gd name="connsiteY83" fmla="*/ 258974 h 918344"/>
              <a:gd name="connsiteX84" fmla="*/ 7825110 w 9517857"/>
              <a:gd name="connsiteY84" fmla="*/ 229097 h 918344"/>
              <a:gd name="connsiteX85" fmla="*/ 8106016 w 9517857"/>
              <a:gd name="connsiteY85" fmla="*/ 231005 h 918344"/>
              <a:gd name="connsiteX86" fmla="*/ 8256033 w 9517857"/>
              <a:gd name="connsiteY86" fmla="*/ 193701 h 918344"/>
              <a:gd name="connsiteX87" fmla="*/ 8551625 w 9517857"/>
              <a:gd name="connsiteY87" fmla="*/ 161505 h 918344"/>
              <a:gd name="connsiteX88" fmla="*/ 8715976 w 9517857"/>
              <a:gd name="connsiteY88" fmla="*/ 178362 h 918344"/>
              <a:gd name="connsiteX89" fmla="*/ 8840778 w 9517857"/>
              <a:gd name="connsiteY89" fmla="*/ 143137 h 918344"/>
              <a:gd name="connsiteX90" fmla="*/ 9010380 w 9517857"/>
              <a:gd name="connsiteY90" fmla="*/ 91879 h 918344"/>
              <a:gd name="connsiteX91" fmla="*/ 9110856 w 9517857"/>
              <a:gd name="connsiteY91" fmla="*/ 70985 h 918344"/>
              <a:gd name="connsiteX92" fmla="*/ 9268817 w 9517857"/>
              <a:gd name="connsiteY92" fmla="*/ 53070 h 918344"/>
              <a:gd name="connsiteX93" fmla="*/ 9316667 w 9517857"/>
              <a:gd name="connsiteY93" fmla="*/ 45035 h 918344"/>
              <a:gd name="connsiteX94" fmla="*/ 9428209 w 9517857"/>
              <a:gd name="connsiteY94"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8505 w 9517857"/>
              <a:gd name="connsiteY34" fmla="*/ 578838 h 918344"/>
              <a:gd name="connsiteX35" fmla="*/ 2658055 w 9517857"/>
              <a:gd name="connsiteY35" fmla="*/ 578715 h 918344"/>
              <a:gd name="connsiteX36" fmla="*/ 2693698 w 9517857"/>
              <a:gd name="connsiteY36" fmla="*/ 560017 h 918344"/>
              <a:gd name="connsiteX37" fmla="*/ 2699673 w 9517857"/>
              <a:gd name="connsiteY37" fmla="*/ 556388 h 918344"/>
              <a:gd name="connsiteX38" fmla="*/ 2727306 w 9517857"/>
              <a:gd name="connsiteY38" fmla="*/ 550686 h 918344"/>
              <a:gd name="connsiteX39" fmla="*/ 2730451 w 9517857"/>
              <a:gd name="connsiteY39" fmla="*/ 538046 h 918344"/>
              <a:gd name="connsiteX40" fmla="*/ 2768713 w 9517857"/>
              <a:gd name="connsiteY40" fmla="*/ 521563 h 918344"/>
              <a:gd name="connsiteX41" fmla="*/ 2820868 w 9517857"/>
              <a:gd name="connsiteY41" fmla="*/ 514148 h 918344"/>
              <a:gd name="connsiteX42" fmla="*/ 3073635 w 9517857"/>
              <a:gd name="connsiteY42" fmla="*/ 491282 h 918344"/>
              <a:gd name="connsiteX43" fmla="*/ 3222071 w 9517857"/>
              <a:gd name="connsiteY43" fmla="*/ 470547 h 918344"/>
              <a:gd name="connsiteX44" fmla="*/ 3274069 w 9517857"/>
              <a:gd name="connsiteY44" fmla="*/ 451593 h 918344"/>
              <a:gd name="connsiteX45" fmla="*/ 3349632 w 9517857"/>
              <a:gd name="connsiteY45" fmla="*/ 432571 h 918344"/>
              <a:gd name="connsiteX46" fmla="*/ 3479593 w 9517857"/>
              <a:gd name="connsiteY46" fmla="*/ 390425 h 918344"/>
              <a:gd name="connsiteX47" fmla="*/ 3750023 w 9517857"/>
              <a:gd name="connsiteY47" fmla="*/ 370666 h 918344"/>
              <a:gd name="connsiteX48" fmla="*/ 3844133 w 9517857"/>
              <a:gd name="connsiteY48" fmla="*/ 360636 h 918344"/>
              <a:gd name="connsiteX49" fmla="*/ 4037701 w 9517857"/>
              <a:gd name="connsiteY49" fmla="*/ 350573 h 918344"/>
              <a:gd name="connsiteX50" fmla="*/ 4266740 w 9517857"/>
              <a:gd name="connsiteY50" fmla="*/ 361442 h 918344"/>
              <a:gd name="connsiteX51" fmla="*/ 4430770 w 9517857"/>
              <a:gd name="connsiteY51" fmla="*/ 342631 h 918344"/>
              <a:gd name="connsiteX52" fmla="*/ 4512664 w 9517857"/>
              <a:gd name="connsiteY52" fmla="*/ 319936 h 918344"/>
              <a:gd name="connsiteX53" fmla="*/ 4616423 w 9517857"/>
              <a:gd name="connsiteY53" fmla="*/ 290902 h 918344"/>
              <a:gd name="connsiteX54" fmla="*/ 4691675 w 9517857"/>
              <a:gd name="connsiteY54" fmla="*/ 253999 h 918344"/>
              <a:gd name="connsiteX55" fmla="*/ 4689051 w 9517857"/>
              <a:gd name="connsiteY55" fmla="*/ 250956 h 918344"/>
              <a:gd name="connsiteX56" fmla="*/ 4719994 w 9517857"/>
              <a:gd name="connsiteY56" fmla="*/ 245295 h 918344"/>
              <a:gd name="connsiteX57" fmla="*/ 4752894 w 9517857"/>
              <a:gd name="connsiteY57" fmla="*/ 239863 h 918344"/>
              <a:gd name="connsiteX58" fmla="*/ 4769329 w 9517857"/>
              <a:gd name="connsiteY58" fmla="*/ 233573 h 918344"/>
              <a:gd name="connsiteX59" fmla="*/ 4775634 w 9517857"/>
              <a:gd name="connsiteY59" fmla="*/ 234051 h 918344"/>
              <a:gd name="connsiteX60" fmla="*/ 4790452 w 9517857"/>
              <a:gd name="connsiteY60" fmla="*/ 233560 h 918344"/>
              <a:gd name="connsiteX61" fmla="*/ 4789062 w 9517857"/>
              <a:gd name="connsiteY61" fmla="*/ 241912 h 918344"/>
              <a:gd name="connsiteX62" fmla="*/ 4827826 w 9517857"/>
              <a:gd name="connsiteY62" fmla="*/ 246965 h 918344"/>
              <a:gd name="connsiteX63" fmla="*/ 4892569 w 9517857"/>
              <a:gd name="connsiteY63" fmla="*/ 249921 h 918344"/>
              <a:gd name="connsiteX64" fmla="*/ 4896611 w 9517857"/>
              <a:gd name="connsiteY64" fmla="*/ 240436 h 918344"/>
              <a:gd name="connsiteX65" fmla="*/ 4917286 w 9517857"/>
              <a:gd name="connsiteY65" fmla="*/ 243647 h 918344"/>
              <a:gd name="connsiteX66" fmla="*/ 5060397 w 9517857"/>
              <a:gd name="connsiteY66" fmla="*/ 263676 h 918344"/>
              <a:gd name="connsiteX67" fmla="*/ 5244719 w 9517857"/>
              <a:gd name="connsiteY67" fmla="*/ 245243 h 918344"/>
              <a:gd name="connsiteX68" fmla="*/ 5358056 w 9517857"/>
              <a:gd name="connsiteY68" fmla="*/ 247236 h 918344"/>
              <a:gd name="connsiteX69" fmla="*/ 5426496 w 9517857"/>
              <a:gd name="connsiteY69" fmla="*/ 235130 h 918344"/>
              <a:gd name="connsiteX70" fmla="*/ 5497161 w 9517857"/>
              <a:gd name="connsiteY70" fmla="*/ 228796 h 918344"/>
              <a:gd name="connsiteX71" fmla="*/ 5923732 w 9517857"/>
              <a:gd name="connsiteY71" fmla="*/ 187376 h 918344"/>
              <a:gd name="connsiteX72" fmla="*/ 6194152 w 9517857"/>
              <a:gd name="connsiteY72" fmla="*/ 151760 h 918344"/>
              <a:gd name="connsiteX73" fmla="*/ 6281379 w 9517857"/>
              <a:gd name="connsiteY73" fmla="*/ 181614 h 918344"/>
              <a:gd name="connsiteX74" fmla="*/ 6374947 w 9517857"/>
              <a:gd name="connsiteY74" fmla="*/ 179787 h 918344"/>
              <a:gd name="connsiteX75" fmla="*/ 6448518 w 9517857"/>
              <a:gd name="connsiteY75" fmla="*/ 164366 h 918344"/>
              <a:gd name="connsiteX76" fmla="*/ 6544700 w 9517857"/>
              <a:gd name="connsiteY76" fmla="*/ 167149 h 918344"/>
              <a:gd name="connsiteX77" fmla="*/ 6648353 w 9517857"/>
              <a:gd name="connsiteY77" fmla="*/ 172238 h 918344"/>
              <a:gd name="connsiteX78" fmla="*/ 6736227 w 9517857"/>
              <a:gd name="connsiteY78" fmla="*/ 173204 h 918344"/>
              <a:gd name="connsiteX79" fmla="*/ 6977218 w 9517857"/>
              <a:gd name="connsiteY79" fmla="*/ 184277 h 918344"/>
              <a:gd name="connsiteX80" fmla="*/ 7065221 w 9517857"/>
              <a:gd name="connsiteY80" fmla="*/ 227519 h 918344"/>
              <a:gd name="connsiteX81" fmla="*/ 7366801 w 9517857"/>
              <a:gd name="connsiteY81" fmla="*/ 258938 h 918344"/>
              <a:gd name="connsiteX82" fmla="*/ 7433745 w 9517857"/>
              <a:gd name="connsiteY82" fmla="*/ 246959 h 918344"/>
              <a:gd name="connsiteX83" fmla="*/ 7644411 w 9517857"/>
              <a:gd name="connsiteY83" fmla="*/ 258974 h 918344"/>
              <a:gd name="connsiteX84" fmla="*/ 7825110 w 9517857"/>
              <a:gd name="connsiteY84" fmla="*/ 229097 h 918344"/>
              <a:gd name="connsiteX85" fmla="*/ 8106016 w 9517857"/>
              <a:gd name="connsiteY85" fmla="*/ 231005 h 918344"/>
              <a:gd name="connsiteX86" fmla="*/ 8256033 w 9517857"/>
              <a:gd name="connsiteY86" fmla="*/ 193701 h 918344"/>
              <a:gd name="connsiteX87" fmla="*/ 8551625 w 9517857"/>
              <a:gd name="connsiteY87" fmla="*/ 161505 h 918344"/>
              <a:gd name="connsiteX88" fmla="*/ 8840778 w 9517857"/>
              <a:gd name="connsiteY88" fmla="*/ 143137 h 918344"/>
              <a:gd name="connsiteX89" fmla="*/ 9010380 w 9517857"/>
              <a:gd name="connsiteY89" fmla="*/ 91879 h 918344"/>
              <a:gd name="connsiteX90" fmla="*/ 9110856 w 9517857"/>
              <a:gd name="connsiteY90" fmla="*/ 70985 h 918344"/>
              <a:gd name="connsiteX91" fmla="*/ 9268817 w 9517857"/>
              <a:gd name="connsiteY91" fmla="*/ 53070 h 918344"/>
              <a:gd name="connsiteX92" fmla="*/ 9316667 w 9517857"/>
              <a:gd name="connsiteY92" fmla="*/ 45035 h 918344"/>
              <a:gd name="connsiteX93" fmla="*/ 9428209 w 9517857"/>
              <a:gd name="connsiteY93"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8505 w 9517857"/>
              <a:gd name="connsiteY34" fmla="*/ 578838 h 918344"/>
              <a:gd name="connsiteX35" fmla="*/ 2658055 w 9517857"/>
              <a:gd name="connsiteY35" fmla="*/ 578715 h 918344"/>
              <a:gd name="connsiteX36" fmla="*/ 2693698 w 9517857"/>
              <a:gd name="connsiteY36" fmla="*/ 560017 h 918344"/>
              <a:gd name="connsiteX37" fmla="*/ 2699673 w 9517857"/>
              <a:gd name="connsiteY37" fmla="*/ 556388 h 918344"/>
              <a:gd name="connsiteX38" fmla="*/ 2727306 w 9517857"/>
              <a:gd name="connsiteY38" fmla="*/ 550686 h 918344"/>
              <a:gd name="connsiteX39" fmla="*/ 2730451 w 9517857"/>
              <a:gd name="connsiteY39" fmla="*/ 538046 h 918344"/>
              <a:gd name="connsiteX40" fmla="*/ 2768713 w 9517857"/>
              <a:gd name="connsiteY40" fmla="*/ 521563 h 918344"/>
              <a:gd name="connsiteX41" fmla="*/ 2820868 w 9517857"/>
              <a:gd name="connsiteY41" fmla="*/ 514148 h 918344"/>
              <a:gd name="connsiteX42" fmla="*/ 3073635 w 9517857"/>
              <a:gd name="connsiteY42" fmla="*/ 491282 h 918344"/>
              <a:gd name="connsiteX43" fmla="*/ 3222071 w 9517857"/>
              <a:gd name="connsiteY43" fmla="*/ 470547 h 918344"/>
              <a:gd name="connsiteX44" fmla="*/ 3274069 w 9517857"/>
              <a:gd name="connsiteY44" fmla="*/ 451593 h 918344"/>
              <a:gd name="connsiteX45" fmla="*/ 3349632 w 9517857"/>
              <a:gd name="connsiteY45" fmla="*/ 432571 h 918344"/>
              <a:gd name="connsiteX46" fmla="*/ 3479593 w 9517857"/>
              <a:gd name="connsiteY46" fmla="*/ 390425 h 918344"/>
              <a:gd name="connsiteX47" fmla="*/ 3750023 w 9517857"/>
              <a:gd name="connsiteY47" fmla="*/ 370666 h 918344"/>
              <a:gd name="connsiteX48" fmla="*/ 3844133 w 9517857"/>
              <a:gd name="connsiteY48" fmla="*/ 360636 h 918344"/>
              <a:gd name="connsiteX49" fmla="*/ 4037701 w 9517857"/>
              <a:gd name="connsiteY49" fmla="*/ 350573 h 918344"/>
              <a:gd name="connsiteX50" fmla="*/ 4266740 w 9517857"/>
              <a:gd name="connsiteY50" fmla="*/ 361442 h 918344"/>
              <a:gd name="connsiteX51" fmla="*/ 4430770 w 9517857"/>
              <a:gd name="connsiteY51" fmla="*/ 342631 h 918344"/>
              <a:gd name="connsiteX52" fmla="*/ 4512664 w 9517857"/>
              <a:gd name="connsiteY52" fmla="*/ 319936 h 918344"/>
              <a:gd name="connsiteX53" fmla="*/ 4616423 w 9517857"/>
              <a:gd name="connsiteY53" fmla="*/ 290902 h 918344"/>
              <a:gd name="connsiteX54" fmla="*/ 4691675 w 9517857"/>
              <a:gd name="connsiteY54" fmla="*/ 253999 h 918344"/>
              <a:gd name="connsiteX55" fmla="*/ 4689051 w 9517857"/>
              <a:gd name="connsiteY55" fmla="*/ 250956 h 918344"/>
              <a:gd name="connsiteX56" fmla="*/ 4719994 w 9517857"/>
              <a:gd name="connsiteY56" fmla="*/ 245295 h 918344"/>
              <a:gd name="connsiteX57" fmla="*/ 4752894 w 9517857"/>
              <a:gd name="connsiteY57" fmla="*/ 239863 h 918344"/>
              <a:gd name="connsiteX58" fmla="*/ 4769329 w 9517857"/>
              <a:gd name="connsiteY58" fmla="*/ 233573 h 918344"/>
              <a:gd name="connsiteX59" fmla="*/ 4775634 w 9517857"/>
              <a:gd name="connsiteY59" fmla="*/ 234051 h 918344"/>
              <a:gd name="connsiteX60" fmla="*/ 4790452 w 9517857"/>
              <a:gd name="connsiteY60" fmla="*/ 233560 h 918344"/>
              <a:gd name="connsiteX61" fmla="*/ 4789062 w 9517857"/>
              <a:gd name="connsiteY61" fmla="*/ 241912 h 918344"/>
              <a:gd name="connsiteX62" fmla="*/ 4827826 w 9517857"/>
              <a:gd name="connsiteY62" fmla="*/ 246965 h 918344"/>
              <a:gd name="connsiteX63" fmla="*/ 4892569 w 9517857"/>
              <a:gd name="connsiteY63" fmla="*/ 249921 h 918344"/>
              <a:gd name="connsiteX64" fmla="*/ 4896611 w 9517857"/>
              <a:gd name="connsiteY64" fmla="*/ 240436 h 918344"/>
              <a:gd name="connsiteX65" fmla="*/ 4917286 w 9517857"/>
              <a:gd name="connsiteY65" fmla="*/ 243647 h 918344"/>
              <a:gd name="connsiteX66" fmla="*/ 5060397 w 9517857"/>
              <a:gd name="connsiteY66" fmla="*/ 263676 h 918344"/>
              <a:gd name="connsiteX67" fmla="*/ 5244719 w 9517857"/>
              <a:gd name="connsiteY67" fmla="*/ 245243 h 918344"/>
              <a:gd name="connsiteX68" fmla="*/ 5358056 w 9517857"/>
              <a:gd name="connsiteY68" fmla="*/ 247236 h 918344"/>
              <a:gd name="connsiteX69" fmla="*/ 5426496 w 9517857"/>
              <a:gd name="connsiteY69" fmla="*/ 235130 h 918344"/>
              <a:gd name="connsiteX70" fmla="*/ 5497161 w 9517857"/>
              <a:gd name="connsiteY70" fmla="*/ 228796 h 918344"/>
              <a:gd name="connsiteX71" fmla="*/ 5923732 w 9517857"/>
              <a:gd name="connsiteY71" fmla="*/ 187376 h 918344"/>
              <a:gd name="connsiteX72" fmla="*/ 6194152 w 9517857"/>
              <a:gd name="connsiteY72" fmla="*/ 151760 h 918344"/>
              <a:gd name="connsiteX73" fmla="*/ 6281379 w 9517857"/>
              <a:gd name="connsiteY73" fmla="*/ 181614 h 918344"/>
              <a:gd name="connsiteX74" fmla="*/ 6374947 w 9517857"/>
              <a:gd name="connsiteY74" fmla="*/ 179787 h 918344"/>
              <a:gd name="connsiteX75" fmla="*/ 6448518 w 9517857"/>
              <a:gd name="connsiteY75" fmla="*/ 164366 h 918344"/>
              <a:gd name="connsiteX76" fmla="*/ 6544700 w 9517857"/>
              <a:gd name="connsiteY76" fmla="*/ 167149 h 918344"/>
              <a:gd name="connsiteX77" fmla="*/ 6648353 w 9517857"/>
              <a:gd name="connsiteY77" fmla="*/ 172238 h 918344"/>
              <a:gd name="connsiteX78" fmla="*/ 6736227 w 9517857"/>
              <a:gd name="connsiteY78" fmla="*/ 173204 h 918344"/>
              <a:gd name="connsiteX79" fmla="*/ 6977218 w 9517857"/>
              <a:gd name="connsiteY79" fmla="*/ 184277 h 918344"/>
              <a:gd name="connsiteX80" fmla="*/ 7065221 w 9517857"/>
              <a:gd name="connsiteY80" fmla="*/ 227519 h 918344"/>
              <a:gd name="connsiteX81" fmla="*/ 7366801 w 9517857"/>
              <a:gd name="connsiteY81" fmla="*/ 258938 h 918344"/>
              <a:gd name="connsiteX82" fmla="*/ 7433745 w 9517857"/>
              <a:gd name="connsiteY82" fmla="*/ 246959 h 918344"/>
              <a:gd name="connsiteX83" fmla="*/ 7644411 w 9517857"/>
              <a:gd name="connsiteY83" fmla="*/ 258974 h 918344"/>
              <a:gd name="connsiteX84" fmla="*/ 7825110 w 9517857"/>
              <a:gd name="connsiteY84" fmla="*/ 229097 h 918344"/>
              <a:gd name="connsiteX85" fmla="*/ 8106016 w 9517857"/>
              <a:gd name="connsiteY85" fmla="*/ 231005 h 918344"/>
              <a:gd name="connsiteX86" fmla="*/ 8256033 w 9517857"/>
              <a:gd name="connsiteY86" fmla="*/ 193701 h 918344"/>
              <a:gd name="connsiteX87" fmla="*/ 8551625 w 9517857"/>
              <a:gd name="connsiteY87" fmla="*/ 161505 h 918344"/>
              <a:gd name="connsiteX88" fmla="*/ 8791116 w 9517857"/>
              <a:gd name="connsiteY88" fmla="*/ 143137 h 918344"/>
              <a:gd name="connsiteX89" fmla="*/ 9010380 w 9517857"/>
              <a:gd name="connsiteY89" fmla="*/ 91879 h 918344"/>
              <a:gd name="connsiteX90" fmla="*/ 9110856 w 9517857"/>
              <a:gd name="connsiteY90" fmla="*/ 70985 h 918344"/>
              <a:gd name="connsiteX91" fmla="*/ 9268817 w 9517857"/>
              <a:gd name="connsiteY91" fmla="*/ 53070 h 918344"/>
              <a:gd name="connsiteX92" fmla="*/ 9316667 w 9517857"/>
              <a:gd name="connsiteY92" fmla="*/ 45035 h 918344"/>
              <a:gd name="connsiteX93" fmla="*/ 9428209 w 9517857"/>
              <a:gd name="connsiteY93"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8505 w 9517857"/>
              <a:gd name="connsiteY34" fmla="*/ 578838 h 918344"/>
              <a:gd name="connsiteX35" fmla="*/ 2658055 w 9517857"/>
              <a:gd name="connsiteY35" fmla="*/ 578715 h 918344"/>
              <a:gd name="connsiteX36" fmla="*/ 2693698 w 9517857"/>
              <a:gd name="connsiteY36" fmla="*/ 560017 h 918344"/>
              <a:gd name="connsiteX37" fmla="*/ 2699673 w 9517857"/>
              <a:gd name="connsiteY37" fmla="*/ 556388 h 918344"/>
              <a:gd name="connsiteX38" fmla="*/ 2727306 w 9517857"/>
              <a:gd name="connsiteY38" fmla="*/ 550686 h 918344"/>
              <a:gd name="connsiteX39" fmla="*/ 2730451 w 9517857"/>
              <a:gd name="connsiteY39" fmla="*/ 538046 h 918344"/>
              <a:gd name="connsiteX40" fmla="*/ 2768713 w 9517857"/>
              <a:gd name="connsiteY40" fmla="*/ 521563 h 918344"/>
              <a:gd name="connsiteX41" fmla="*/ 2820868 w 9517857"/>
              <a:gd name="connsiteY41" fmla="*/ 514148 h 918344"/>
              <a:gd name="connsiteX42" fmla="*/ 3073635 w 9517857"/>
              <a:gd name="connsiteY42" fmla="*/ 491282 h 918344"/>
              <a:gd name="connsiteX43" fmla="*/ 3222071 w 9517857"/>
              <a:gd name="connsiteY43" fmla="*/ 470547 h 918344"/>
              <a:gd name="connsiteX44" fmla="*/ 3274069 w 9517857"/>
              <a:gd name="connsiteY44" fmla="*/ 451593 h 918344"/>
              <a:gd name="connsiteX45" fmla="*/ 3349632 w 9517857"/>
              <a:gd name="connsiteY45" fmla="*/ 432571 h 918344"/>
              <a:gd name="connsiteX46" fmla="*/ 3479593 w 9517857"/>
              <a:gd name="connsiteY46" fmla="*/ 390425 h 918344"/>
              <a:gd name="connsiteX47" fmla="*/ 3750023 w 9517857"/>
              <a:gd name="connsiteY47" fmla="*/ 370666 h 918344"/>
              <a:gd name="connsiteX48" fmla="*/ 3844133 w 9517857"/>
              <a:gd name="connsiteY48" fmla="*/ 360636 h 918344"/>
              <a:gd name="connsiteX49" fmla="*/ 4037701 w 9517857"/>
              <a:gd name="connsiteY49" fmla="*/ 350573 h 918344"/>
              <a:gd name="connsiteX50" fmla="*/ 4266740 w 9517857"/>
              <a:gd name="connsiteY50" fmla="*/ 361442 h 918344"/>
              <a:gd name="connsiteX51" fmla="*/ 4430770 w 9517857"/>
              <a:gd name="connsiteY51" fmla="*/ 342631 h 918344"/>
              <a:gd name="connsiteX52" fmla="*/ 4512664 w 9517857"/>
              <a:gd name="connsiteY52" fmla="*/ 319936 h 918344"/>
              <a:gd name="connsiteX53" fmla="*/ 4616423 w 9517857"/>
              <a:gd name="connsiteY53" fmla="*/ 290902 h 918344"/>
              <a:gd name="connsiteX54" fmla="*/ 4691675 w 9517857"/>
              <a:gd name="connsiteY54" fmla="*/ 253999 h 918344"/>
              <a:gd name="connsiteX55" fmla="*/ 4689051 w 9517857"/>
              <a:gd name="connsiteY55" fmla="*/ 250956 h 918344"/>
              <a:gd name="connsiteX56" fmla="*/ 4719994 w 9517857"/>
              <a:gd name="connsiteY56" fmla="*/ 245295 h 918344"/>
              <a:gd name="connsiteX57" fmla="*/ 4752894 w 9517857"/>
              <a:gd name="connsiteY57" fmla="*/ 239863 h 918344"/>
              <a:gd name="connsiteX58" fmla="*/ 4769329 w 9517857"/>
              <a:gd name="connsiteY58" fmla="*/ 233573 h 918344"/>
              <a:gd name="connsiteX59" fmla="*/ 4775634 w 9517857"/>
              <a:gd name="connsiteY59" fmla="*/ 234051 h 918344"/>
              <a:gd name="connsiteX60" fmla="*/ 4790452 w 9517857"/>
              <a:gd name="connsiteY60" fmla="*/ 233560 h 918344"/>
              <a:gd name="connsiteX61" fmla="*/ 4789062 w 9517857"/>
              <a:gd name="connsiteY61" fmla="*/ 241912 h 918344"/>
              <a:gd name="connsiteX62" fmla="*/ 4827826 w 9517857"/>
              <a:gd name="connsiteY62" fmla="*/ 246965 h 918344"/>
              <a:gd name="connsiteX63" fmla="*/ 4892569 w 9517857"/>
              <a:gd name="connsiteY63" fmla="*/ 249921 h 918344"/>
              <a:gd name="connsiteX64" fmla="*/ 4896611 w 9517857"/>
              <a:gd name="connsiteY64" fmla="*/ 240436 h 918344"/>
              <a:gd name="connsiteX65" fmla="*/ 4917286 w 9517857"/>
              <a:gd name="connsiteY65" fmla="*/ 243647 h 918344"/>
              <a:gd name="connsiteX66" fmla="*/ 5060397 w 9517857"/>
              <a:gd name="connsiteY66" fmla="*/ 263676 h 918344"/>
              <a:gd name="connsiteX67" fmla="*/ 5244719 w 9517857"/>
              <a:gd name="connsiteY67" fmla="*/ 245243 h 918344"/>
              <a:gd name="connsiteX68" fmla="*/ 5358056 w 9517857"/>
              <a:gd name="connsiteY68" fmla="*/ 247236 h 918344"/>
              <a:gd name="connsiteX69" fmla="*/ 5426496 w 9517857"/>
              <a:gd name="connsiteY69" fmla="*/ 235130 h 918344"/>
              <a:gd name="connsiteX70" fmla="*/ 5497161 w 9517857"/>
              <a:gd name="connsiteY70" fmla="*/ 228796 h 918344"/>
              <a:gd name="connsiteX71" fmla="*/ 5923732 w 9517857"/>
              <a:gd name="connsiteY71" fmla="*/ 187376 h 918344"/>
              <a:gd name="connsiteX72" fmla="*/ 6194152 w 9517857"/>
              <a:gd name="connsiteY72" fmla="*/ 151760 h 918344"/>
              <a:gd name="connsiteX73" fmla="*/ 6281379 w 9517857"/>
              <a:gd name="connsiteY73" fmla="*/ 181614 h 918344"/>
              <a:gd name="connsiteX74" fmla="*/ 6374947 w 9517857"/>
              <a:gd name="connsiteY74" fmla="*/ 179787 h 918344"/>
              <a:gd name="connsiteX75" fmla="*/ 6448518 w 9517857"/>
              <a:gd name="connsiteY75" fmla="*/ 164366 h 918344"/>
              <a:gd name="connsiteX76" fmla="*/ 6544700 w 9517857"/>
              <a:gd name="connsiteY76" fmla="*/ 167149 h 918344"/>
              <a:gd name="connsiteX77" fmla="*/ 6648353 w 9517857"/>
              <a:gd name="connsiteY77" fmla="*/ 172238 h 918344"/>
              <a:gd name="connsiteX78" fmla="*/ 6736227 w 9517857"/>
              <a:gd name="connsiteY78" fmla="*/ 173204 h 918344"/>
              <a:gd name="connsiteX79" fmla="*/ 6977218 w 9517857"/>
              <a:gd name="connsiteY79" fmla="*/ 184277 h 918344"/>
              <a:gd name="connsiteX80" fmla="*/ 7065221 w 9517857"/>
              <a:gd name="connsiteY80" fmla="*/ 227519 h 918344"/>
              <a:gd name="connsiteX81" fmla="*/ 7366801 w 9517857"/>
              <a:gd name="connsiteY81" fmla="*/ 258938 h 918344"/>
              <a:gd name="connsiteX82" fmla="*/ 7433745 w 9517857"/>
              <a:gd name="connsiteY82" fmla="*/ 246959 h 918344"/>
              <a:gd name="connsiteX83" fmla="*/ 7644411 w 9517857"/>
              <a:gd name="connsiteY83" fmla="*/ 258974 h 918344"/>
              <a:gd name="connsiteX84" fmla="*/ 7825110 w 9517857"/>
              <a:gd name="connsiteY84" fmla="*/ 229097 h 918344"/>
              <a:gd name="connsiteX85" fmla="*/ 8106016 w 9517857"/>
              <a:gd name="connsiteY85" fmla="*/ 231005 h 918344"/>
              <a:gd name="connsiteX86" fmla="*/ 8256033 w 9517857"/>
              <a:gd name="connsiteY86" fmla="*/ 193701 h 918344"/>
              <a:gd name="connsiteX87" fmla="*/ 8551625 w 9517857"/>
              <a:gd name="connsiteY87" fmla="*/ 161505 h 918344"/>
              <a:gd name="connsiteX88" fmla="*/ 8791116 w 9517857"/>
              <a:gd name="connsiteY88" fmla="*/ 143137 h 918344"/>
              <a:gd name="connsiteX89" fmla="*/ 9010380 w 9517857"/>
              <a:gd name="connsiteY89" fmla="*/ 91879 h 918344"/>
              <a:gd name="connsiteX90" fmla="*/ 9110856 w 9517857"/>
              <a:gd name="connsiteY90" fmla="*/ 70985 h 918344"/>
              <a:gd name="connsiteX91" fmla="*/ 9268817 w 9517857"/>
              <a:gd name="connsiteY91" fmla="*/ 53070 h 918344"/>
              <a:gd name="connsiteX92" fmla="*/ 9316667 w 9517857"/>
              <a:gd name="connsiteY92" fmla="*/ 45035 h 918344"/>
              <a:gd name="connsiteX93" fmla="*/ 9428209 w 9517857"/>
              <a:gd name="connsiteY93"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8505 w 9517857"/>
              <a:gd name="connsiteY34" fmla="*/ 578838 h 918344"/>
              <a:gd name="connsiteX35" fmla="*/ 2658055 w 9517857"/>
              <a:gd name="connsiteY35" fmla="*/ 578715 h 918344"/>
              <a:gd name="connsiteX36" fmla="*/ 2693698 w 9517857"/>
              <a:gd name="connsiteY36" fmla="*/ 560017 h 918344"/>
              <a:gd name="connsiteX37" fmla="*/ 2699673 w 9517857"/>
              <a:gd name="connsiteY37" fmla="*/ 556388 h 918344"/>
              <a:gd name="connsiteX38" fmla="*/ 2727306 w 9517857"/>
              <a:gd name="connsiteY38" fmla="*/ 550686 h 918344"/>
              <a:gd name="connsiteX39" fmla="*/ 2730451 w 9517857"/>
              <a:gd name="connsiteY39" fmla="*/ 538046 h 918344"/>
              <a:gd name="connsiteX40" fmla="*/ 2768713 w 9517857"/>
              <a:gd name="connsiteY40" fmla="*/ 521563 h 918344"/>
              <a:gd name="connsiteX41" fmla="*/ 2820868 w 9517857"/>
              <a:gd name="connsiteY41" fmla="*/ 514148 h 918344"/>
              <a:gd name="connsiteX42" fmla="*/ 3073635 w 9517857"/>
              <a:gd name="connsiteY42" fmla="*/ 491282 h 918344"/>
              <a:gd name="connsiteX43" fmla="*/ 3222071 w 9517857"/>
              <a:gd name="connsiteY43" fmla="*/ 470547 h 918344"/>
              <a:gd name="connsiteX44" fmla="*/ 3274069 w 9517857"/>
              <a:gd name="connsiteY44" fmla="*/ 451593 h 918344"/>
              <a:gd name="connsiteX45" fmla="*/ 3349632 w 9517857"/>
              <a:gd name="connsiteY45" fmla="*/ 432571 h 918344"/>
              <a:gd name="connsiteX46" fmla="*/ 3479593 w 9517857"/>
              <a:gd name="connsiteY46" fmla="*/ 390425 h 918344"/>
              <a:gd name="connsiteX47" fmla="*/ 3750023 w 9517857"/>
              <a:gd name="connsiteY47" fmla="*/ 370666 h 918344"/>
              <a:gd name="connsiteX48" fmla="*/ 3844133 w 9517857"/>
              <a:gd name="connsiteY48" fmla="*/ 360636 h 918344"/>
              <a:gd name="connsiteX49" fmla="*/ 4037701 w 9517857"/>
              <a:gd name="connsiteY49" fmla="*/ 350573 h 918344"/>
              <a:gd name="connsiteX50" fmla="*/ 4266740 w 9517857"/>
              <a:gd name="connsiteY50" fmla="*/ 361442 h 918344"/>
              <a:gd name="connsiteX51" fmla="*/ 4430770 w 9517857"/>
              <a:gd name="connsiteY51" fmla="*/ 342631 h 918344"/>
              <a:gd name="connsiteX52" fmla="*/ 4512664 w 9517857"/>
              <a:gd name="connsiteY52" fmla="*/ 319936 h 918344"/>
              <a:gd name="connsiteX53" fmla="*/ 4616423 w 9517857"/>
              <a:gd name="connsiteY53" fmla="*/ 290902 h 918344"/>
              <a:gd name="connsiteX54" fmla="*/ 4691675 w 9517857"/>
              <a:gd name="connsiteY54" fmla="*/ 253999 h 918344"/>
              <a:gd name="connsiteX55" fmla="*/ 4689051 w 9517857"/>
              <a:gd name="connsiteY55" fmla="*/ 250956 h 918344"/>
              <a:gd name="connsiteX56" fmla="*/ 4719994 w 9517857"/>
              <a:gd name="connsiteY56" fmla="*/ 245295 h 918344"/>
              <a:gd name="connsiteX57" fmla="*/ 4752894 w 9517857"/>
              <a:gd name="connsiteY57" fmla="*/ 239863 h 918344"/>
              <a:gd name="connsiteX58" fmla="*/ 4769329 w 9517857"/>
              <a:gd name="connsiteY58" fmla="*/ 233573 h 918344"/>
              <a:gd name="connsiteX59" fmla="*/ 4775634 w 9517857"/>
              <a:gd name="connsiteY59" fmla="*/ 234051 h 918344"/>
              <a:gd name="connsiteX60" fmla="*/ 4790452 w 9517857"/>
              <a:gd name="connsiteY60" fmla="*/ 233560 h 918344"/>
              <a:gd name="connsiteX61" fmla="*/ 4789062 w 9517857"/>
              <a:gd name="connsiteY61" fmla="*/ 241912 h 918344"/>
              <a:gd name="connsiteX62" fmla="*/ 4827826 w 9517857"/>
              <a:gd name="connsiteY62" fmla="*/ 246965 h 918344"/>
              <a:gd name="connsiteX63" fmla="*/ 4892569 w 9517857"/>
              <a:gd name="connsiteY63" fmla="*/ 249921 h 918344"/>
              <a:gd name="connsiteX64" fmla="*/ 4896611 w 9517857"/>
              <a:gd name="connsiteY64" fmla="*/ 240436 h 918344"/>
              <a:gd name="connsiteX65" fmla="*/ 4917286 w 9517857"/>
              <a:gd name="connsiteY65" fmla="*/ 243647 h 918344"/>
              <a:gd name="connsiteX66" fmla="*/ 5060397 w 9517857"/>
              <a:gd name="connsiteY66" fmla="*/ 263676 h 918344"/>
              <a:gd name="connsiteX67" fmla="*/ 5244719 w 9517857"/>
              <a:gd name="connsiteY67" fmla="*/ 245243 h 918344"/>
              <a:gd name="connsiteX68" fmla="*/ 5358056 w 9517857"/>
              <a:gd name="connsiteY68" fmla="*/ 247236 h 918344"/>
              <a:gd name="connsiteX69" fmla="*/ 5426496 w 9517857"/>
              <a:gd name="connsiteY69" fmla="*/ 235130 h 918344"/>
              <a:gd name="connsiteX70" fmla="*/ 5497161 w 9517857"/>
              <a:gd name="connsiteY70" fmla="*/ 228796 h 918344"/>
              <a:gd name="connsiteX71" fmla="*/ 5923732 w 9517857"/>
              <a:gd name="connsiteY71" fmla="*/ 187376 h 918344"/>
              <a:gd name="connsiteX72" fmla="*/ 6194152 w 9517857"/>
              <a:gd name="connsiteY72" fmla="*/ 151760 h 918344"/>
              <a:gd name="connsiteX73" fmla="*/ 6281379 w 9517857"/>
              <a:gd name="connsiteY73" fmla="*/ 181614 h 918344"/>
              <a:gd name="connsiteX74" fmla="*/ 6374947 w 9517857"/>
              <a:gd name="connsiteY74" fmla="*/ 179787 h 918344"/>
              <a:gd name="connsiteX75" fmla="*/ 6448518 w 9517857"/>
              <a:gd name="connsiteY75" fmla="*/ 164366 h 918344"/>
              <a:gd name="connsiteX76" fmla="*/ 6544700 w 9517857"/>
              <a:gd name="connsiteY76" fmla="*/ 167149 h 918344"/>
              <a:gd name="connsiteX77" fmla="*/ 6648353 w 9517857"/>
              <a:gd name="connsiteY77" fmla="*/ 172238 h 918344"/>
              <a:gd name="connsiteX78" fmla="*/ 6736227 w 9517857"/>
              <a:gd name="connsiteY78" fmla="*/ 173204 h 918344"/>
              <a:gd name="connsiteX79" fmla="*/ 6977218 w 9517857"/>
              <a:gd name="connsiteY79" fmla="*/ 184277 h 918344"/>
              <a:gd name="connsiteX80" fmla="*/ 7065221 w 9517857"/>
              <a:gd name="connsiteY80" fmla="*/ 227519 h 918344"/>
              <a:gd name="connsiteX81" fmla="*/ 7366801 w 9517857"/>
              <a:gd name="connsiteY81" fmla="*/ 258938 h 918344"/>
              <a:gd name="connsiteX82" fmla="*/ 7433745 w 9517857"/>
              <a:gd name="connsiteY82" fmla="*/ 246959 h 918344"/>
              <a:gd name="connsiteX83" fmla="*/ 7644411 w 9517857"/>
              <a:gd name="connsiteY83" fmla="*/ 258974 h 918344"/>
              <a:gd name="connsiteX84" fmla="*/ 7825110 w 9517857"/>
              <a:gd name="connsiteY84" fmla="*/ 229097 h 918344"/>
              <a:gd name="connsiteX85" fmla="*/ 8106016 w 9517857"/>
              <a:gd name="connsiteY85" fmla="*/ 231005 h 918344"/>
              <a:gd name="connsiteX86" fmla="*/ 8256033 w 9517857"/>
              <a:gd name="connsiteY86" fmla="*/ 193701 h 918344"/>
              <a:gd name="connsiteX87" fmla="*/ 8551625 w 9517857"/>
              <a:gd name="connsiteY87" fmla="*/ 161505 h 918344"/>
              <a:gd name="connsiteX88" fmla="*/ 8791116 w 9517857"/>
              <a:gd name="connsiteY88" fmla="*/ 143137 h 918344"/>
              <a:gd name="connsiteX89" fmla="*/ 9002103 w 9517857"/>
              <a:gd name="connsiteY89" fmla="*/ 85529 h 918344"/>
              <a:gd name="connsiteX90" fmla="*/ 9110856 w 9517857"/>
              <a:gd name="connsiteY90" fmla="*/ 70985 h 918344"/>
              <a:gd name="connsiteX91" fmla="*/ 9268817 w 9517857"/>
              <a:gd name="connsiteY91" fmla="*/ 53070 h 918344"/>
              <a:gd name="connsiteX92" fmla="*/ 9316667 w 9517857"/>
              <a:gd name="connsiteY92" fmla="*/ 45035 h 918344"/>
              <a:gd name="connsiteX93" fmla="*/ 9428209 w 9517857"/>
              <a:gd name="connsiteY93"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8505 w 9517857"/>
              <a:gd name="connsiteY34" fmla="*/ 578838 h 918344"/>
              <a:gd name="connsiteX35" fmla="*/ 2658055 w 9517857"/>
              <a:gd name="connsiteY35" fmla="*/ 578715 h 918344"/>
              <a:gd name="connsiteX36" fmla="*/ 2693698 w 9517857"/>
              <a:gd name="connsiteY36" fmla="*/ 560017 h 918344"/>
              <a:gd name="connsiteX37" fmla="*/ 2699673 w 9517857"/>
              <a:gd name="connsiteY37" fmla="*/ 556388 h 918344"/>
              <a:gd name="connsiteX38" fmla="*/ 2727306 w 9517857"/>
              <a:gd name="connsiteY38" fmla="*/ 550686 h 918344"/>
              <a:gd name="connsiteX39" fmla="*/ 2730451 w 9517857"/>
              <a:gd name="connsiteY39" fmla="*/ 538046 h 918344"/>
              <a:gd name="connsiteX40" fmla="*/ 2768713 w 9517857"/>
              <a:gd name="connsiteY40" fmla="*/ 521563 h 918344"/>
              <a:gd name="connsiteX41" fmla="*/ 2820868 w 9517857"/>
              <a:gd name="connsiteY41" fmla="*/ 514148 h 918344"/>
              <a:gd name="connsiteX42" fmla="*/ 3073635 w 9517857"/>
              <a:gd name="connsiteY42" fmla="*/ 491282 h 918344"/>
              <a:gd name="connsiteX43" fmla="*/ 3222071 w 9517857"/>
              <a:gd name="connsiteY43" fmla="*/ 470547 h 918344"/>
              <a:gd name="connsiteX44" fmla="*/ 3274069 w 9517857"/>
              <a:gd name="connsiteY44" fmla="*/ 451593 h 918344"/>
              <a:gd name="connsiteX45" fmla="*/ 3349632 w 9517857"/>
              <a:gd name="connsiteY45" fmla="*/ 432571 h 918344"/>
              <a:gd name="connsiteX46" fmla="*/ 3479593 w 9517857"/>
              <a:gd name="connsiteY46" fmla="*/ 390425 h 918344"/>
              <a:gd name="connsiteX47" fmla="*/ 3750023 w 9517857"/>
              <a:gd name="connsiteY47" fmla="*/ 370666 h 918344"/>
              <a:gd name="connsiteX48" fmla="*/ 3844133 w 9517857"/>
              <a:gd name="connsiteY48" fmla="*/ 360636 h 918344"/>
              <a:gd name="connsiteX49" fmla="*/ 4037701 w 9517857"/>
              <a:gd name="connsiteY49" fmla="*/ 350573 h 918344"/>
              <a:gd name="connsiteX50" fmla="*/ 4266740 w 9517857"/>
              <a:gd name="connsiteY50" fmla="*/ 361442 h 918344"/>
              <a:gd name="connsiteX51" fmla="*/ 4430770 w 9517857"/>
              <a:gd name="connsiteY51" fmla="*/ 342631 h 918344"/>
              <a:gd name="connsiteX52" fmla="*/ 4512664 w 9517857"/>
              <a:gd name="connsiteY52" fmla="*/ 319936 h 918344"/>
              <a:gd name="connsiteX53" fmla="*/ 4616423 w 9517857"/>
              <a:gd name="connsiteY53" fmla="*/ 290902 h 918344"/>
              <a:gd name="connsiteX54" fmla="*/ 4691675 w 9517857"/>
              <a:gd name="connsiteY54" fmla="*/ 253999 h 918344"/>
              <a:gd name="connsiteX55" fmla="*/ 4689051 w 9517857"/>
              <a:gd name="connsiteY55" fmla="*/ 250956 h 918344"/>
              <a:gd name="connsiteX56" fmla="*/ 4719994 w 9517857"/>
              <a:gd name="connsiteY56" fmla="*/ 245295 h 918344"/>
              <a:gd name="connsiteX57" fmla="*/ 4752894 w 9517857"/>
              <a:gd name="connsiteY57" fmla="*/ 239863 h 918344"/>
              <a:gd name="connsiteX58" fmla="*/ 4769329 w 9517857"/>
              <a:gd name="connsiteY58" fmla="*/ 233573 h 918344"/>
              <a:gd name="connsiteX59" fmla="*/ 4775634 w 9517857"/>
              <a:gd name="connsiteY59" fmla="*/ 234051 h 918344"/>
              <a:gd name="connsiteX60" fmla="*/ 4790452 w 9517857"/>
              <a:gd name="connsiteY60" fmla="*/ 233560 h 918344"/>
              <a:gd name="connsiteX61" fmla="*/ 4789062 w 9517857"/>
              <a:gd name="connsiteY61" fmla="*/ 241912 h 918344"/>
              <a:gd name="connsiteX62" fmla="*/ 4827826 w 9517857"/>
              <a:gd name="connsiteY62" fmla="*/ 246965 h 918344"/>
              <a:gd name="connsiteX63" fmla="*/ 4892569 w 9517857"/>
              <a:gd name="connsiteY63" fmla="*/ 249921 h 918344"/>
              <a:gd name="connsiteX64" fmla="*/ 4896611 w 9517857"/>
              <a:gd name="connsiteY64" fmla="*/ 240436 h 918344"/>
              <a:gd name="connsiteX65" fmla="*/ 4917286 w 9517857"/>
              <a:gd name="connsiteY65" fmla="*/ 243647 h 918344"/>
              <a:gd name="connsiteX66" fmla="*/ 5060397 w 9517857"/>
              <a:gd name="connsiteY66" fmla="*/ 263676 h 918344"/>
              <a:gd name="connsiteX67" fmla="*/ 5244719 w 9517857"/>
              <a:gd name="connsiteY67" fmla="*/ 245243 h 918344"/>
              <a:gd name="connsiteX68" fmla="*/ 5358056 w 9517857"/>
              <a:gd name="connsiteY68" fmla="*/ 247236 h 918344"/>
              <a:gd name="connsiteX69" fmla="*/ 5426496 w 9517857"/>
              <a:gd name="connsiteY69" fmla="*/ 235130 h 918344"/>
              <a:gd name="connsiteX70" fmla="*/ 5497161 w 9517857"/>
              <a:gd name="connsiteY70" fmla="*/ 228796 h 918344"/>
              <a:gd name="connsiteX71" fmla="*/ 5923732 w 9517857"/>
              <a:gd name="connsiteY71" fmla="*/ 187376 h 918344"/>
              <a:gd name="connsiteX72" fmla="*/ 6194152 w 9517857"/>
              <a:gd name="connsiteY72" fmla="*/ 151760 h 918344"/>
              <a:gd name="connsiteX73" fmla="*/ 6281379 w 9517857"/>
              <a:gd name="connsiteY73" fmla="*/ 181614 h 918344"/>
              <a:gd name="connsiteX74" fmla="*/ 6374947 w 9517857"/>
              <a:gd name="connsiteY74" fmla="*/ 179787 h 918344"/>
              <a:gd name="connsiteX75" fmla="*/ 6448518 w 9517857"/>
              <a:gd name="connsiteY75" fmla="*/ 164366 h 918344"/>
              <a:gd name="connsiteX76" fmla="*/ 6544700 w 9517857"/>
              <a:gd name="connsiteY76" fmla="*/ 167149 h 918344"/>
              <a:gd name="connsiteX77" fmla="*/ 6648353 w 9517857"/>
              <a:gd name="connsiteY77" fmla="*/ 172238 h 918344"/>
              <a:gd name="connsiteX78" fmla="*/ 6736227 w 9517857"/>
              <a:gd name="connsiteY78" fmla="*/ 173204 h 918344"/>
              <a:gd name="connsiteX79" fmla="*/ 6977218 w 9517857"/>
              <a:gd name="connsiteY79" fmla="*/ 184277 h 918344"/>
              <a:gd name="connsiteX80" fmla="*/ 7065221 w 9517857"/>
              <a:gd name="connsiteY80" fmla="*/ 227519 h 918344"/>
              <a:gd name="connsiteX81" fmla="*/ 7366801 w 9517857"/>
              <a:gd name="connsiteY81" fmla="*/ 258938 h 918344"/>
              <a:gd name="connsiteX82" fmla="*/ 7433745 w 9517857"/>
              <a:gd name="connsiteY82" fmla="*/ 246959 h 918344"/>
              <a:gd name="connsiteX83" fmla="*/ 7644411 w 9517857"/>
              <a:gd name="connsiteY83" fmla="*/ 258974 h 918344"/>
              <a:gd name="connsiteX84" fmla="*/ 7825110 w 9517857"/>
              <a:gd name="connsiteY84" fmla="*/ 229097 h 918344"/>
              <a:gd name="connsiteX85" fmla="*/ 8106016 w 9517857"/>
              <a:gd name="connsiteY85" fmla="*/ 231005 h 918344"/>
              <a:gd name="connsiteX86" fmla="*/ 8256033 w 9517857"/>
              <a:gd name="connsiteY86" fmla="*/ 193701 h 918344"/>
              <a:gd name="connsiteX87" fmla="*/ 8551625 w 9517857"/>
              <a:gd name="connsiteY87" fmla="*/ 161505 h 918344"/>
              <a:gd name="connsiteX88" fmla="*/ 8683515 w 9517857"/>
              <a:gd name="connsiteY88" fmla="*/ 143137 h 918344"/>
              <a:gd name="connsiteX89" fmla="*/ 9002103 w 9517857"/>
              <a:gd name="connsiteY89" fmla="*/ 85529 h 918344"/>
              <a:gd name="connsiteX90" fmla="*/ 9110856 w 9517857"/>
              <a:gd name="connsiteY90" fmla="*/ 70985 h 918344"/>
              <a:gd name="connsiteX91" fmla="*/ 9268817 w 9517857"/>
              <a:gd name="connsiteY91" fmla="*/ 53070 h 918344"/>
              <a:gd name="connsiteX92" fmla="*/ 9316667 w 9517857"/>
              <a:gd name="connsiteY92" fmla="*/ 45035 h 918344"/>
              <a:gd name="connsiteX93" fmla="*/ 9428209 w 9517857"/>
              <a:gd name="connsiteY93"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8505 w 9517857"/>
              <a:gd name="connsiteY34" fmla="*/ 578838 h 918344"/>
              <a:gd name="connsiteX35" fmla="*/ 2658055 w 9517857"/>
              <a:gd name="connsiteY35" fmla="*/ 578715 h 918344"/>
              <a:gd name="connsiteX36" fmla="*/ 2693698 w 9517857"/>
              <a:gd name="connsiteY36" fmla="*/ 560017 h 918344"/>
              <a:gd name="connsiteX37" fmla="*/ 2699673 w 9517857"/>
              <a:gd name="connsiteY37" fmla="*/ 556388 h 918344"/>
              <a:gd name="connsiteX38" fmla="*/ 2727306 w 9517857"/>
              <a:gd name="connsiteY38" fmla="*/ 550686 h 918344"/>
              <a:gd name="connsiteX39" fmla="*/ 2730451 w 9517857"/>
              <a:gd name="connsiteY39" fmla="*/ 538046 h 918344"/>
              <a:gd name="connsiteX40" fmla="*/ 2768713 w 9517857"/>
              <a:gd name="connsiteY40" fmla="*/ 521563 h 918344"/>
              <a:gd name="connsiteX41" fmla="*/ 2820868 w 9517857"/>
              <a:gd name="connsiteY41" fmla="*/ 514148 h 918344"/>
              <a:gd name="connsiteX42" fmla="*/ 3073635 w 9517857"/>
              <a:gd name="connsiteY42" fmla="*/ 491282 h 918344"/>
              <a:gd name="connsiteX43" fmla="*/ 3222071 w 9517857"/>
              <a:gd name="connsiteY43" fmla="*/ 470547 h 918344"/>
              <a:gd name="connsiteX44" fmla="*/ 3274069 w 9517857"/>
              <a:gd name="connsiteY44" fmla="*/ 451593 h 918344"/>
              <a:gd name="connsiteX45" fmla="*/ 3349632 w 9517857"/>
              <a:gd name="connsiteY45" fmla="*/ 432571 h 918344"/>
              <a:gd name="connsiteX46" fmla="*/ 3479593 w 9517857"/>
              <a:gd name="connsiteY46" fmla="*/ 390425 h 918344"/>
              <a:gd name="connsiteX47" fmla="*/ 3750023 w 9517857"/>
              <a:gd name="connsiteY47" fmla="*/ 370666 h 918344"/>
              <a:gd name="connsiteX48" fmla="*/ 3844133 w 9517857"/>
              <a:gd name="connsiteY48" fmla="*/ 360636 h 918344"/>
              <a:gd name="connsiteX49" fmla="*/ 4037701 w 9517857"/>
              <a:gd name="connsiteY49" fmla="*/ 350573 h 918344"/>
              <a:gd name="connsiteX50" fmla="*/ 4266740 w 9517857"/>
              <a:gd name="connsiteY50" fmla="*/ 361442 h 918344"/>
              <a:gd name="connsiteX51" fmla="*/ 4430770 w 9517857"/>
              <a:gd name="connsiteY51" fmla="*/ 342631 h 918344"/>
              <a:gd name="connsiteX52" fmla="*/ 4512664 w 9517857"/>
              <a:gd name="connsiteY52" fmla="*/ 319936 h 918344"/>
              <a:gd name="connsiteX53" fmla="*/ 4616423 w 9517857"/>
              <a:gd name="connsiteY53" fmla="*/ 290902 h 918344"/>
              <a:gd name="connsiteX54" fmla="*/ 4691675 w 9517857"/>
              <a:gd name="connsiteY54" fmla="*/ 253999 h 918344"/>
              <a:gd name="connsiteX55" fmla="*/ 4689051 w 9517857"/>
              <a:gd name="connsiteY55" fmla="*/ 250956 h 918344"/>
              <a:gd name="connsiteX56" fmla="*/ 4719994 w 9517857"/>
              <a:gd name="connsiteY56" fmla="*/ 245295 h 918344"/>
              <a:gd name="connsiteX57" fmla="*/ 4752894 w 9517857"/>
              <a:gd name="connsiteY57" fmla="*/ 239863 h 918344"/>
              <a:gd name="connsiteX58" fmla="*/ 4769329 w 9517857"/>
              <a:gd name="connsiteY58" fmla="*/ 233573 h 918344"/>
              <a:gd name="connsiteX59" fmla="*/ 4775634 w 9517857"/>
              <a:gd name="connsiteY59" fmla="*/ 234051 h 918344"/>
              <a:gd name="connsiteX60" fmla="*/ 4790452 w 9517857"/>
              <a:gd name="connsiteY60" fmla="*/ 233560 h 918344"/>
              <a:gd name="connsiteX61" fmla="*/ 4789062 w 9517857"/>
              <a:gd name="connsiteY61" fmla="*/ 241912 h 918344"/>
              <a:gd name="connsiteX62" fmla="*/ 4827826 w 9517857"/>
              <a:gd name="connsiteY62" fmla="*/ 246965 h 918344"/>
              <a:gd name="connsiteX63" fmla="*/ 4892569 w 9517857"/>
              <a:gd name="connsiteY63" fmla="*/ 249921 h 918344"/>
              <a:gd name="connsiteX64" fmla="*/ 4896611 w 9517857"/>
              <a:gd name="connsiteY64" fmla="*/ 240436 h 918344"/>
              <a:gd name="connsiteX65" fmla="*/ 4917286 w 9517857"/>
              <a:gd name="connsiteY65" fmla="*/ 243647 h 918344"/>
              <a:gd name="connsiteX66" fmla="*/ 5060397 w 9517857"/>
              <a:gd name="connsiteY66" fmla="*/ 263676 h 918344"/>
              <a:gd name="connsiteX67" fmla="*/ 5244719 w 9517857"/>
              <a:gd name="connsiteY67" fmla="*/ 245243 h 918344"/>
              <a:gd name="connsiteX68" fmla="*/ 5358056 w 9517857"/>
              <a:gd name="connsiteY68" fmla="*/ 247236 h 918344"/>
              <a:gd name="connsiteX69" fmla="*/ 5426496 w 9517857"/>
              <a:gd name="connsiteY69" fmla="*/ 235130 h 918344"/>
              <a:gd name="connsiteX70" fmla="*/ 5497161 w 9517857"/>
              <a:gd name="connsiteY70" fmla="*/ 228796 h 918344"/>
              <a:gd name="connsiteX71" fmla="*/ 5923732 w 9517857"/>
              <a:gd name="connsiteY71" fmla="*/ 187376 h 918344"/>
              <a:gd name="connsiteX72" fmla="*/ 6194152 w 9517857"/>
              <a:gd name="connsiteY72" fmla="*/ 151760 h 918344"/>
              <a:gd name="connsiteX73" fmla="*/ 6281379 w 9517857"/>
              <a:gd name="connsiteY73" fmla="*/ 181614 h 918344"/>
              <a:gd name="connsiteX74" fmla="*/ 6374947 w 9517857"/>
              <a:gd name="connsiteY74" fmla="*/ 179787 h 918344"/>
              <a:gd name="connsiteX75" fmla="*/ 6448518 w 9517857"/>
              <a:gd name="connsiteY75" fmla="*/ 164366 h 918344"/>
              <a:gd name="connsiteX76" fmla="*/ 6544700 w 9517857"/>
              <a:gd name="connsiteY76" fmla="*/ 167149 h 918344"/>
              <a:gd name="connsiteX77" fmla="*/ 6648353 w 9517857"/>
              <a:gd name="connsiteY77" fmla="*/ 172238 h 918344"/>
              <a:gd name="connsiteX78" fmla="*/ 6736227 w 9517857"/>
              <a:gd name="connsiteY78" fmla="*/ 173204 h 918344"/>
              <a:gd name="connsiteX79" fmla="*/ 6977218 w 9517857"/>
              <a:gd name="connsiteY79" fmla="*/ 184277 h 918344"/>
              <a:gd name="connsiteX80" fmla="*/ 7065221 w 9517857"/>
              <a:gd name="connsiteY80" fmla="*/ 227519 h 918344"/>
              <a:gd name="connsiteX81" fmla="*/ 7366801 w 9517857"/>
              <a:gd name="connsiteY81" fmla="*/ 258938 h 918344"/>
              <a:gd name="connsiteX82" fmla="*/ 7433745 w 9517857"/>
              <a:gd name="connsiteY82" fmla="*/ 246959 h 918344"/>
              <a:gd name="connsiteX83" fmla="*/ 7644411 w 9517857"/>
              <a:gd name="connsiteY83" fmla="*/ 258974 h 918344"/>
              <a:gd name="connsiteX84" fmla="*/ 7825110 w 9517857"/>
              <a:gd name="connsiteY84" fmla="*/ 229097 h 918344"/>
              <a:gd name="connsiteX85" fmla="*/ 8163955 w 9517857"/>
              <a:gd name="connsiteY85" fmla="*/ 205605 h 918344"/>
              <a:gd name="connsiteX86" fmla="*/ 8256033 w 9517857"/>
              <a:gd name="connsiteY86" fmla="*/ 193701 h 918344"/>
              <a:gd name="connsiteX87" fmla="*/ 8551625 w 9517857"/>
              <a:gd name="connsiteY87" fmla="*/ 161505 h 918344"/>
              <a:gd name="connsiteX88" fmla="*/ 8683515 w 9517857"/>
              <a:gd name="connsiteY88" fmla="*/ 143137 h 918344"/>
              <a:gd name="connsiteX89" fmla="*/ 9002103 w 9517857"/>
              <a:gd name="connsiteY89" fmla="*/ 85529 h 918344"/>
              <a:gd name="connsiteX90" fmla="*/ 9110856 w 9517857"/>
              <a:gd name="connsiteY90" fmla="*/ 70985 h 918344"/>
              <a:gd name="connsiteX91" fmla="*/ 9268817 w 9517857"/>
              <a:gd name="connsiteY91" fmla="*/ 53070 h 918344"/>
              <a:gd name="connsiteX92" fmla="*/ 9316667 w 9517857"/>
              <a:gd name="connsiteY92" fmla="*/ 45035 h 918344"/>
              <a:gd name="connsiteX93" fmla="*/ 9428209 w 9517857"/>
              <a:gd name="connsiteY93" fmla="*/ 29911 h 91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9517857" h="918344">
                <a:moveTo>
                  <a:pt x="4686423" y="247907"/>
                </a:moveTo>
                <a:lnTo>
                  <a:pt x="4689051" y="250956"/>
                </a:lnTo>
                <a:lnTo>
                  <a:pt x="4687244" y="251286"/>
                </a:lnTo>
                <a:lnTo>
                  <a:pt x="4686423" y="247907"/>
                </a:lnTo>
                <a:close/>
                <a:moveTo>
                  <a:pt x="4685225" y="246518"/>
                </a:moveTo>
                <a:cubicBezTo>
                  <a:pt x="4688837" y="243186"/>
                  <a:pt x="4687468" y="244586"/>
                  <a:pt x="4686133" y="246715"/>
                </a:cubicBezTo>
                <a:cubicBezTo>
                  <a:pt x="4686230" y="247112"/>
                  <a:pt x="4686326" y="247510"/>
                  <a:pt x="4686423" y="247907"/>
                </a:cubicBezTo>
                <a:lnTo>
                  <a:pt x="4685225" y="246518"/>
                </a:lnTo>
                <a:close/>
                <a:moveTo>
                  <a:pt x="9428209" y="29911"/>
                </a:moveTo>
                <a:lnTo>
                  <a:pt x="9517857" y="0"/>
                </a:lnTo>
                <a:lnTo>
                  <a:pt x="9517857" y="918344"/>
                </a:lnTo>
                <a:lnTo>
                  <a:pt x="14604" y="918344"/>
                </a:lnTo>
                <a:lnTo>
                  <a:pt x="12841" y="917751"/>
                </a:lnTo>
                <a:cubicBezTo>
                  <a:pt x="4532" y="914852"/>
                  <a:pt x="-773" y="912795"/>
                  <a:pt x="93" y="912459"/>
                </a:cubicBezTo>
                <a:cubicBezTo>
                  <a:pt x="172" y="912286"/>
                  <a:pt x="58594" y="890483"/>
                  <a:pt x="58674" y="890310"/>
                </a:cubicBezTo>
                <a:cubicBezTo>
                  <a:pt x="127436" y="929602"/>
                  <a:pt x="206243" y="828214"/>
                  <a:pt x="275005" y="807217"/>
                </a:cubicBezTo>
                <a:cubicBezTo>
                  <a:pt x="303983" y="806075"/>
                  <a:pt x="504960" y="777363"/>
                  <a:pt x="587824" y="798183"/>
                </a:cubicBezTo>
                <a:cubicBezTo>
                  <a:pt x="598733" y="769336"/>
                  <a:pt x="682904" y="785912"/>
                  <a:pt x="651826" y="738326"/>
                </a:cubicBezTo>
                <a:cubicBezTo>
                  <a:pt x="688440" y="737850"/>
                  <a:pt x="753255" y="750384"/>
                  <a:pt x="727985" y="719814"/>
                </a:cubicBezTo>
                <a:cubicBezTo>
                  <a:pt x="739648" y="718737"/>
                  <a:pt x="775717" y="715075"/>
                  <a:pt x="778982" y="710130"/>
                </a:cubicBezTo>
                <a:cubicBezTo>
                  <a:pt x="779189" y="709395"/>
                  <a:pt x="849736" y="718709"/>
                  <a:pt x="849944" y="717975"/>
                </a:cubicBezTo>
                <a:lnTo>
                  <a:pt x="921659" y="712683"/>
                </a:lnTo>
                <a:lnTo>
                  <a:pt x="930946" y="734034"/>
                </a:lnTo>
                <a:lnTo>
                  <a:pt x="986250" y="713518"/>
                </a:lnTo>
                <a:lnTo>
                  <a:pt x="1013752" y="713349"/>
                </a:lnTo>
                <a:lnTo>
                  <a:pt x="1023734" y="718559"/>
                </a:lnTo>
                <a:cubicBezTo>
                  <a:pt x="1033291" y="721264"/>
                  <a:pt x="1045398" y="721382"/>
                  <a:pt x="1063207" y="715639"/>
                </a:cubicBezTo>
                <a:lnTo>
                  <a:pt x="1081980" y="738443"/>
                </a:lnTo>
                <a:lnTo>
                  <a:pt x="1218120" y="713268"/>
                </a:lnTo>
                <a:cubicBezTo>
                  <a:pt x="1230137" y="716150"/>
                  <a:pt x="1387179" y="685167"/>
                  <a:pt x="1397459" y="691178"/>
                </a:cubicBezTo>
                <a:cubicBezTo>
                  <a:pt x="1490025" y="704972"/>
                  <a:pt x="1465878" y="715592"/>
                  <a:pt x="1580688" y="693685"/>
                </a:cubicBezTo>
                <a:cubicBezTo>
                  <a:pt x="1607067" y="704367"/>
                  <a:pt x="1719477" y="658227"/>
                  <a:pt x="1772334" y="710628"/>
                </a:cubicBezTo>
                <a:cubicBezTo>
                  <a:pt x="1745536" y="644812"/>
                  <a:pt x="1976078" y="716424"/>
                  <a:pt x="2002561" y="659905"/>
                </a:cubicBezTo>
                <a:cubicBezTo>
                  <a:pt x="2045346" y="660345"/>
                  <a:pt x="2166676" y="654379"/>
                  <a:pt x="2135144" y="636489"/>
                </a:cubicBezTo>
                <a:cubicBezTo>
                  <a:pt x="2226022" y="620861"/>
                  <a:pt x="2361353" y="588467"/>
                  <a:pt x="2448505" y="578838"/>
                </a:cubicBezTo>
                <a:cubicBezTo>
                  <a:pt x="2446114" y="626857"/>
                  <a:pt x="2632278" y="528268"/>
                  <a:pt x="2658055" y="578715"/>
                </a:cubicBezTo>
                <a:cubicBezTo>
                  <a:pt x="2670795" y="573569"/>
                  <a:pt x="2682322" y="566993"/>
                  <a:pt x="2693698" y="560017"/>
                </a:cubicBezTo>
                <a:lnTo>
                  <a:pt x="2699673" y="556388"/>
                </a:lnTo>
                <a:lnTo>
                  <a:pt x="2727306" y="550686"/>
                </a:lnTo>
                <a:lnTo>
                  <a:pt x="2730451" y="538046"/>
                </a:lnTo>
                <a:lnTo>
                  <a:pt x="2768713" y="521563"/>
                </a:lnTo>
                <a:cubicBezTo>
                  <a:pt x="2783756" y="517092"/>
                  <a:pt x="2800788" y="514279"/>
                  <a:pt x="2820868" y="514148"/>
                </a:cubicBezTo>
                <a:cubicBezTo>
                  <a:pt x="2894791" y="532873"/>
                  <a:pt x="2981506" y="465495"/>
                  <a:pt x="3073635" y="491282"/>
                </a:cubicBezTo>
                <a:cubicBezTo>
                  <a:pt x="3106872" y="496612"/>
                  <a:pt x="3205785" y="487706"/>
                  <a:pt x="3222071" y="470547"/>
                </a:cubicBezTo>
                <a:cubicBezTo>
                  <a:pt x="3242193" y="465502"/>
                  <a:pt x="3267163" y="469124"/>
                  <a:pt x="3274069" y="451593"/>
                </a:cubicBezTo>
                <a:cubicBezTo>
                  <a:pt x="3286659" y="430153"/>
                  <a:pt x="3363648" y="455559"/>
                  <a:pt x="3349632" y="432571"/>
                </a:cubicBezTo>
                <a:lnTo>
                  <a:pt x="3479593" y="390425"/>
                </a:lnTo>
                <a:cubicBezTo>
                  <a:pt x="3546325" y="380108"/>
                  <a:pt x="3689266" y="375631"/>
                  <a:pt x="3750023" y="370666"/>
                </a:cubicBezTo>
                <a:cubicBezTo>
                  <a:pt x="3810780" y="365701"/>
                  <a:pt x="3796187" y="363985"/>
                  <a:pt x="3844133" y="360636"/>
                </a:cubicBezTo>
                <a:cubicBezTo>
                  <a:pt x="3892079" y="357287"/>
                  <a:pt x="4007004" y="338828"/>
                  <a:pt x="4037701" y="350573"/>
                </a:cubicBezTo>
                <a:cubicBezTo>
                  <a:pt x="4133026" y="338752"/>
                  <a:pt x="4159924" y="363178"/>
                  <a:pt x="4266740" y="361442"/>
                </a:cubicBezTo>
                <a:cubicBezTo>
                  <a:pt x="4385770" y="354362"/>
                  <a:pt x="4314535" y="340131"/>
                  <a:pt x="4430770" y="342631"/>
                </a:cubicBezTo>
                <a:cubicBezTo>
                  <a:pt x="4439969" y="322582"/>
                  <a:pt x="4478290" y="314633"/>
                  <a:pt x="4512664" y="319936"/>
                </a:cubicBezTo>
                <a:cubicBezTo>
                  <a:pt x="4570011" y="315126"/>
                  <a:pt x="4549085" y="269587"/>
                  <a:pt x="4616423" y="290902"/>
                </a:cubicBezTo>
                <a:cubicBezTo>
                  <a:pt x="4599641" y="270265"/>
                  <a:pt x="4692085" y="269204"/>
                  <a:pt x="4691675" y="253999"/>
                </a:cubicBezTo>
                <a:lnTo>
                  <a:pt x="4689051" y="250956"/>
                </a:lnTo>
                <a:lnTo>
                  <a:pt x="4719994" y="245295"/>
                </a:lnTo>
                <a:cubicBezTo>
                  <a:pt x="4732635" y="242763"/>
                  <a:pt x="4745300" y="240323"/>
                  <a:pt x="4752894" y="239863"/>
                </a:cubicBezTo>
                <a:lnTo>
                  <a:pt x="4769329" y="233573"/>
                </a:lnTo>
                <a:lnTo>
                  <a:pt x="4775634" y="234051"/>
                </a:lnTo>
                <a:lnTo>
                  <a:pt x="4790452" y="233560"/>
                </a:lnTo>
                <a:lnTo>
                  <a:pt x="4789062" y="241912"/>
                </a:lnTo>
                <a:cubicBezTo>
                  <a:pt x="4786342" y="249920"/>
                  <a:pt x="4804560" y="248619"/>
                  <a:pt x="4827826" y="246965"/>
                </a:cubicBezTo>
                <a:cubicBezTo>
                  <a:pt x="4875782" y="239557"/>
                  <a:pt x="4874112" y="283401"/>
                  <a:pt x="4892569" y="249921"/>
                </a:cubicBezTo>
                <a:lnTo>
                  <a:pt x="4896611" y="240436"/>
                </a:lnTo>
                <a:lnTo>
                  <a:pt x="4917286" y="243647"/>
                </a:lnTo>
                <a:cubicBezTo>
                  <a:pt x="4944584" y="247520"/>
                  <a:pt x="5004445" y="259177"/>
                  <a:pt x="5060397" y="263676"/>
                </a:cubicBezTo>
                <a:cubicBezTo>
                  <a:pt x="5093356" y="238577"/>
                  <a:pt x="5149615" y="249939"/>
                  <a:pt x="5244719" y="245243"/>
                </a:cubicBezTo>
                <a:cubicBezTo>
                  <a:pt x="5280563" y="216460"/>
                  <a:pt x="5287005" y="287909"/>
                  <a:pt x="5358056" y="247236"/>
                </a:cubicBezTo>
                <a:cubicBezTo>
                  <a:pt x="5361752" y="250245"/>
                  <a:pt x="5403312" y="238203"/>
                  <a:pt x="5426496" y="235130"/>
                </a:cubicBezTo>
                <a:cubicBezTo>
                  <a:pt x="5449679" y="232057"/>
                  <a:pt x="5473549" y="245599"/>
                  <a:pt x="5497161" y="228796"/>
                </a:cubicBezTo>
                <a:cubicBezTo>
                  <a:pt x="5639351" y="214989"/>
                  <a:pt x="5707050" y="169433"/>
                  <a:pt x="5923732" y="187376"/>
                </a:cubicBezTo>
                <a:cubicBezTo>
                  <a:pt x="5980821" y="181528"/>
                  <a:pt x="6140195" y="184371"/>
                  <a:pt x="6194152" y="151760"/>
                </a:cubicBezTo>
                <a:cubicBezTo>
                  <a:pt x="6187280" y="177771"/>
                  <a:pt x="6304222" y="153398"/>
                  <a:pt x="6281379" y="181614"/>
                </a:cubicBezTo>
                <a:cubicBezTo>
                  <a:pt x="6321899" y="201807"/>
                  <a:pt x="6335111" y="162578"/>
                  <a:pt x="6374947" y="179787"/>
                </a:cubicBezTo>
                <a:cubicBezTo>
                  <a:pt x="6417404" y="181324"/>
                  <a:pt x="6402484" y="169682"/>
                  <a:pt x="6448518" y="164366"/>
                </a:cubicBezTo>
                <a:cubicBezTo>
                  <a:pt x="6504958" y="162476"/>
                  <a:pt x="6493438" y="111191"/>
                  <a:pt x="6544700" y="167149"/>
                </a:cubicBezTo>
                <a:cubicBezTo>
                  <a:pt x="6601507" y="148685"/>
                  <a:pt x="6566269" y="164374"/>
                  <a:pt x="6648353" y="172238"/>
                </a:cubicBezTo>
                <a:cubicBezTo>
                  <a:pt x="6680008" y="155211"/>
                  <a:pt x="6707960" y="160661"/>
                  <a:pt x="6736227" y="173204"/>
                </a:cubicBezTo>
                <a:cubicBezTo>
                  <a:pt x="6813963" y="164272"/>
                  <a:pt x="6888143" y="181284"/>
                  <a:pt x="6977218" y="184277"/>
                </a:cubicBezTo>
                <a:cubicBezTo>
                  <a:pt x="7040424" y="188306"/>
                  <a:pt x="7000291" y="215076"/>
                  <a:pt x="7065221" y="227519"/>
                </a:cubicBezTo>
                <a:cubicBezTo>
                  <a:pt x="7130151" y="239962"/>
                  <a:pt x="7277790" y="252523"/>
                  <a:pt x="7366801" y="258938"/>
                </a:cubicBezTo>
                <a:cubicBezTo>
                  <a:pt x="7377311" y="252420"/>
                  <a:pt x="7435314" y="238566"/>
                  <a:pt x="7433745" y="246959"/>
                </a:cubicBezTo>
                <a:cubicBezTo>
                  <a:pt x="7446076" y="243878"/>
                  <a:pt x="7639946" y="245807"/>
                  <a:pt x="7644411" y="258974"/>
                </a:cubicBezTo>
                <a:cubicBezTo>
                  <a:pt x="7708015" y="258000"/>
                  <a:pt x="7770249" y="247712"/>
                  <a:pt x="7825110" y="229097"/>
                </a:cubicBezTo>
                <a:cubicBezTo>
                  <a:pt x="7908941" y="220202"/>
                  <a:pt x="8092134" y="211504"/>
                  <a:pt x="8163955" y="205605"/>
                </a:cubicBezTo>
                <a:cubicBezTo>
                  <a:pt x="8183007" y="196598"/>
                  <a:pt x="8225048" y="207087"/>
                  <a:pt x="8256033" y="193701"/>
                </a:cubicBezTo>
                <a:cubicBezTo>
                  <a:pt x="8334440" y="185293"/>
                  <a:pt x="8474968" y="164062"/>
                  <a:pt x="8551625" y="161505"/>
                </a:cubicBezTo>
                <a:cubicBezTo>
                  <a:pt x="8649083" y="153078"/>
                  <a:pt x="8607056" y="154741"/>
                  <a:pt x="8683515" y="143137"/>
                </a:cubicBezTo>
                <a:cubicBezTo>
                  <a:pt x="8746256" y="121084"/>
                  <a:pt x="8897706" y="99547"/>
                  <a:pt x="9002103" y="85529"/>
                </a:cubicBezTo>
                <a:cubicBezTo>
                  <a:pt x="9018826" y="50490"/>
                  <a:pt x="9112524" y="108345"/>
                  <a:pt x="9110856" y="70985"/>
                </a:cubicBezTo>
                <a:cubicBezTo>
                  <a:pt x="9148189" y="94238"/>
                  <a:pt x="9209809" y="53273"/>
                  <a:pt x="9268817" y="53070"/>
                </a:cubicBezTo>
                <a:cubicBezTo>
                  <a:pt x="9279135" y="35985"/>
                  <a:pt x="9292736" y="36508"/>
                  <a:pt x="9316667" y="45035"/>
                </a:cubicBezTo>
                <a:cubicBezTo>
                  <a:pt x="9352186" y="45850"/>
                  <a:pt x="9390008" y="39787"/>
                  <a:pt x="9428209" y="29911"/>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6808" name="Rectangle 7680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810" name="Right Triangle 7680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812" name="Rectangle 768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802" name="Titolo 1"/>
          <p:cNvSpPr>
            <a:spLocks noGrp="1"/>
          </p:cNvSpPr>
          <p:nvPr>
            <p:ph type="title"/>
          </p:nvPr>
        </p:nvSpPr>
        <p:spPr>
          <a:xfrm>
            <a:off x="1075767" y="1188637"/>
            <a:ext cx="2988234" cy="4480726"/>
          </a:xfrm>
        </p:spPr>
        <p:txBody>
          <a:bodyPr>
            <a:normAutofit/>
          </a:bodyPr>
          <a:lstStyle/>
          <a:p>
            <a:pPr algn="r" eaLnBrk="1" hangingPunct="1"/>
            <a:r>
              <a:rPr lang="it-IT" sz="6600" b="1"/>
              <a:t>Metodo</a:t>
            </a:r>
            <a:endParaRPr lang="it-IT" sz="6600"/>
          </a:p>
        </p:txBody>
      </p:sp>
      <p:cxnSp>
        <p:nvCxnSpPr>
          <p:cNvPr id="76814" name="Straight Connector 768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6803" name="Segnaposto contenuto 2"/>
          <p:cNvSpPr>
            <a:spLocks noGrp="1"/>
          </p:cNvSpPr>
          <p:nvPr>
            <p:ph idx="1"/>
          </p:nvPr>
        </p:nvSpPr>
        <p:spPr>
          <a:xfrm>
            <a:off x="4735645" y="1852863"/>
            <a:ext cx="6139537" cy="3560260"/>
          </a:xfrm>
        </p:spPr>
        <p:txBody>
          <a:bodyPr anchor="ctr">
            <a:normAutofit/>
          </a:bodyPr>
          <a:lstStyle/>
          <a:p>
            <a:pPr eaLnBrk="1" hangingPunct="1">
              <a:buFont typeface="Arial" charset="0"/>
              <a:buNone/>
            </a:pPr>
            <a:r>
              <a:rPr lang="it-IT" sz="2400" dirty="0"/>
              <a:t>	</a:t>
            </a:r>
            <a:r>
              <a:rPr lang="it-IT" sz="3000" dirty="0"/>
              <a:t>Il contesto può essere interno al testo, o ad esso esterno [Simone 1995] e contribuisce al senso e alla denotazione delle parole ad esso correlate e della loro articolazione testuale [Frege 1892; Slama-</a:t>
            </a:r>
            <a:r>
              <a:rPr lang="it-IT" sz="3000" dirty="0" err="1"/>
              <a:t>Cazacu</a:t>
            </a:r>
            <a:r>
              <a:rPr lang="it-IT" sz="3000" dirty="0"/>
              <a:t> 1973; Ricci Bitti, Zani 1983].</a:t>
            </a:r>
          </a:p>
          <a:p>
            <a:pPr eaLnBrk="1" hangingPunct="1"/>
            <a:endParaRPr lang="it-IT"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831" name="Rectangle 77830">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833" name="Right Triangle 77832">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835" name="Rectangle 77834">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826" name="Titolo 1"/>
          <p:cNvSpPr>
            <a:spLocks noGrp="1"/>
          </p:cNvSpPr>
          <p:nvPr>
            <p:ph type="title"/>
          </p:nvPr>
        </p:nvSpPr>
        <p:spPr>
          <a:xfrm>
            <a:off x="1075767" y="1188637"/>
            <a:ext cx="2988234" cy="4480726"/>
          </a:xfrm>
        </p:spPr>
        <p:txBody>
          <a:bodyPr>
            <a:normAutofit/>
          </a:bodyPr>
          <a:lstStyle/>
          <a:p>
            <a:pPr algn="r" eaLnBrk="1" hangingPunct="1"/>
            <a:r>
              <a:rPr lang="it-IT" sz="6600" b="1"/>
              <a:t>Metodo</a:t>
            </a:r>
            <a:endParaRPr lang="it-IT" sz="6600"/>
          </a:p>
        </p:txBody>
      </p:sp>
      <p:cxnSp>
        <p:nvCxnSpPr>
          <p:cNvPr id="77837" name="Straight Connector 77836">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Segnaposto contenuto 2"/>
          <p:cNvSpPr>
            <a:spLocks noGrp="1"/>
          </p:cNvSpPr>
          <p:nvPr>
            <p:ph idx="1"/>
          </p:nvPr>
        </p:nvSpPr>
        <p:spPr>
          <a:xfrm>
            <a:off x="4497995" y="1188637"/>
            <a:ext cx="6257090" cy="4330419"/>
          </a:xfrm>
        </p:spPr>
        <p:txBody>
          <a:bodyPr rtlCol="0" anchor="ctr">
            <a:normAutofit lnSpcReduction="10000"/>
          </a:bodyPr>
          <a:lstStyle/>
          <a:p>
            <a:pPr>
              <a:buNone/>
              <a:defRPr/>
            </a:pPr>
            <a:r>
              <a:rPr lang="it-IT" sz="1500" dirty="0"/>
              <a:t>	</a:t>
            </a:r>
            <a:r>
              <a:rPr lang="it-IT" sz="2400" dirty="0"/>
              <a:t>Il formato degli enunciati orienta le logiche di produzione che strutturano le caratteristiche organizzative degli stessi media [Spedicato 2000] e corrisponde al</a:t>
            </a:r>
          </a:p>
          <a:p>
            <a:pPr>
              <a:buNone/>
              <a:defRPr/>
            </a:pPr>
            <a:r>
              <a:rPr lang="it-IT" sz="2400" dirty="0"/>
              <a:t>		modo in cui l’informazione viene raccolta, 	elaborata e presentata all’audience, 	attraverso 	un processo che incorpora 	strategie 	procedurali standardizzate, 	contenuti 	culturali, ma anche protocolli 	impliciti per 	l’interazione fra professionisti dei 	media e tra 	media e l’audience. [Spedicato 2000: 9; </a:t>
            </a:r>
            <a:r>
              <a:rPr lang="it-IT" sz="2400" dirty="0" err="1"/>
              <a:t>Altheide</a:t>
            </a:r>
            <a:r>
              <a:rPr lang="it-IT" sz="2400" dirty="0"/>
              <a:t> 	1976].</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8855" name="Rectangle 78854">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857" name="Right Triangle 78856">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859" name="Rectangle 78858">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850" name="Titolo 1"/>
          <p:cNvSpPr>
            <a:spLocks noGrp="1"/>
          </p:cNvSpPr>
          <p:nvPr>
            <p:ph type="title"/>
          </p:nvPr>
        </p:nvSpPr>
        <p:spPr>
          <a:xfrm>
            <a:off x="1075767" y="1188637"/>
            <a:ext cx="2988234" cy="4480726"/>
          </a:xfrm>
        </p:spPr>
        <p:txBody>
          <a:bodyPr>
            <a:normAutofit/>
          </a:bodyPr>
          <a:lstStyle/>
          <a:p>
            <a:pPr algn="r" eaLnBrk="1" hangingPunct="1"/>
            <a:r>
              <a:rPr lang="it-IT" sz="6600" b="1"/>
              <a:t>Metodo</a:t>
            </a:r>
            <a:endParaRPr lang="it-IT" sz="6600"/>
          </a:p>
        </p:txBody>
      </p:sp>
      <p:cxnSp>
        <p:nvCxnSpPr>
          <p:cNvPr id="78861" name="Straight Connector 78860">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Segnaposto contenuto 2"/>
          <p:cNvSpPr>
            <a:spLocks noGrp="1"/>
          </p:cNvSpPr>
          <p:nvPr>
            <p:ph idx="1"/>
          </p:nvPr>
        </p:nvSpPr>
        <p:spPr>
          <a:xfrm>
            <a:off x="4705775" y="1415143"/>
            <a:ext cx="6410456" cy="4093027"/>
          </a:xfrm>
        </p:spPr>
        <p:txBody>
          <a:bodyPr rtlCol="0" anchor="ctr">
            <a:normAutofit lnSpcReduction="10000"/>
          </a:bodyPr>
          <a:lstStyle/>
          <a:p>
            <a:pPr>
              <a:buNone/>
              <a:defRPr/>
            </a:pPr>
            <a:r>
              <a:rPr lang="it-IT" sz="2400" dirty="0"/>
              <a:t>	È attraverso il formato che la notizia […] incorpora e rende leggibile allo spettatore l’ordine della narrazione, strutturando l’esperienza di quest’ultimo lungo una ricostruzione mediatizzata del tempo; ed è sempre attraverso il formato che gli assunti impliciti della professionalità giornalistica divengono la griglia di base dei criteri di notiziabilità e rilevanza, quei criteri che permettono alle organizzazioni redazionali di interpretare la realtà lungo assi ed ordini di priorità relativamente stabili nel tempo [Spedicato 2000: 9; </a:t>
            </a:r>
            <a:r>
              <a:rPr lang="it-IT" sz="2400" dirty="0" err="1"/>
              <a:t>Altheide</a:t>
            </a:r>
            <a:r>
              <a:rPr lang="it-IT" sz="2400" dirty="0"/>
              <a:t> 1976].</a:t>
            </a:r>
          </a:p>
          <a:p>
            <a:pPr>
              <a:defRPr/>
            </a:pPr>
            <a:endParaRPr lang="it-IT" sz="17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9880" name="Rectangle 79879">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882" name="Right Triangle 79881">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884" name="Rectangle 79883">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874" name="Titolo 1"/>
          <p:cNvSpPr>
            <a:spLocks noGrp="1"/>
          </p:cNvSpPr>
          <p:nvPr>
            <p:ph type="title"/>
          </p:nvPr>
        </p:nvSpPr>
        <p:spPr>
          <a:xfrm>
            <a:off x="1075767" y="1188637"/>
            <a:ext cx="2988234" cy="4480726"/>
          </a:xfrm>
        </p:spPr>
        <p:txBody>
          <a:bodyPr>
            <a:normAutofit/>
          </a:bodyPr>
          <a:lstStyle/>
          <a:p>
            <a:pPr algn="r" eaLnBrk="1" hangingPunct="1"/>
            <a:r>
              <a:rPr lang="it-IT" sz="6600" b="1"/>
              <a:t>Metodo</a:t>
            </a:r>
            <a:endParaRPr lang="it-IT" sz="6600"/>
          </a:p>
        </p:txBody>
      </p:sp>
      <p:cxnSp>
        <p:nvCxnSpPr>
          <p:cNvPr id="79886" name="Straight Connector 79885">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9875" name="Segnaposto contenuto 2"/>
          <p:cNvSpPr>
            <a:spLocks noGrp="1"/>
          </p:cNvSpPr>
          <p:nvPr>
            <p:ph idx="1"/>
          </p:nvPr>
        </p:nvSpPr>
        <p:spPr>
          <a:xfrm>
            <a:off x="4705775" y="1648869"/>
            <a:ext cx="5983995" cy="4020493"/>
          </a:xfrm>
        </p:spPr>
        <p:txBody>
          <a:bodyPr anchor="ctr">
            <a:normAutofit fontScale="92500" lnSpcReduction="10000"/>
          </a:bodyPr>
          <a:lstStyle/>
          <a:p>
            <a:pPr eaLnBrk="1" hangingPunct="1">
              <a:buFont typeface="Arial" charset="0"/>
              <a:buNone/>
            </a:pPr>
            <a:r>
              <a:rPr lang="it-IT" sz="3000" dirty="0"/>
              <a:t>	Nei diversi formati sono opportuni determinati frame e non altri. A loro volta i frame sono quadri interpretativi in grado di fornire una definizione generale alla nostra esperienza (nella vita quotidiana quanto in un testo) e costituiscono un parametro o un limite alla discussione concentrando l’attenzione sull’oggetto e sulle modalità discorsive.</a:t>
            </a:r>
          </a:p>
          <a:p>
            <a:pPr eaLnBrk="1" hangingPunct="1"/>
            <a:endParaRPr lang="it-IT" sz="2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0903" name="Rectangle 80902">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905" name="Right Triangle 80904">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907" name="Rectangle 80906">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898" name="Titolo 1"/>
          <p:cNvSpPr>
            <a:spLocks noGrp="1"/>
          </p:cNvSpPr>
          <p:nvPr>
            <p:ph type="title"/>
          </p:nvPr>
        </p:nvSpPr>
        <p:spPr>
          <a:xfrm>
            <a:off x="1075767" y="1188637"/>
            <a:ext cx="2988234" cy="4480726"/>
          </a:xfrm>
        </p:spPr>
        <p:txBody>
          <a:bodyPr>
            <a:normAutofit/>
          </a:bodyPr>
          <a:lstStyle/>
          <a:p>
            <a:pPr algn="r" eaLnBrk="1" hangingPunct="1"/>
            <a:r>
              <a:rPr lang="it-IT" sz="6600" b="1"/>
              <a:t>Metodo</a:t>
            </a:r>
            <a:endParaRPr lang="it-IT" sz="6600"/>
          </a:p>
        </p:txBody>
      </p:sp>
      <p:cxnSp>
        <p:nvCxnSpPr>
          <p:cNvPr id="80909" name="Straight Connector 80908">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Segnaposto contenuto 2"/>
          <p:cNvSpPr>
            <a:spLocks noGrp="1"/>
          </p:cNvSpPr>
          <p:nvPr>
            <p:ph idx="1"/>
          </p:nvPr>
        </p:nvSpPr>
        <p:spPr>
          <a:xfrm>
            <a:off x="4705775" y="1648869"/>
            <a:ext cx="6212595" cy="4262073"/>
          </a:xfrm>
        </p:spPr>
        <p:txBody>
          <a:bodyPr rtlCol="0" anchor="ctr">
            <a:normAutofit fontScale="85000" lnSpcReduction="10000"/>
          </a:bodyPr>
          <a:lstStyle/>
          <a:p>
            <a:pPr>
              <a:buNone/>
              <a:defRPr/>
            </a:pPr>
            <a:r>
              <a:rPr lang="it-IT" sz="1900" dirty="0"/>
              <a:t>	</a:t>
            </a:r>
            <a:r>
              <a:rPr lang="it-IT" sz="3000" dirty="0"/>
              <a:t>Un </a:t>
            </a:r>
            <a:r>
              <a:rPr lang="it-IT" sz="3000" i="1" dirty="0"/>
              <a:t>framing</a:t>
            </a:r>
            <a:r>
              <a:rPr lang="it-IT" sz="3000" dirty="0"/>
              <a:t> può essere trattare l’uso illegale della droga come un «problema di salute pubblica» anziché come un «problema di giustizia criminale» [</a:t>
            </a:r>
            <a:r>
              <a:rPr lang="it-IT" sz="3000" dirty="0" err="1"/>
              <a:t>Altehide</a:t>
            </a:r>
            <a:r>
              <a:rPr lang="it-IT" sz="3000" dirty="0"/>
              <a:t> 2000: 48]: è evidente che il modo di discutere il problema, il tipo di discorso ed i temi affrontati (o meglio la loro appropriatezza) saranno differenti a seconda del frame utilizzato. I temi a loro volta costituiscono dei </a:t>
            </a:r>
            <a:r>
              <a:rPr lang="it-IT" sz="3000" dirty="0" err="1"/>
              <a:t>miniframe</a:t>
            </a:r>
            <a:r>
              <a:rPr lang="it-IT" sz="3000" dirty="0"/>
              <a:t>, dei significati generali e ricorrenti.</a:t>
            </a:r>
          </a:p>
          <a:p>
            <a:pPr>
              <a:buNone/>
              <a:defRPr/>
            </a:pPr>
            <a:r>
              <a:rPr lang="it-IT" sz="1900" dirty="0"/>
              <a:t> </a:t>
            </a:r>
          </a:p>
          <a:p>
            <a:pPr>
              <a:defRPr/>
            </a:pPr>
            <a:endParaRPr lang="it-IT" sz="19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928" name="Rectangle 8192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30" name="Right Triangle 8192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932" name="Rectangle 8193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22" name="Titolo 1"/>
          <p:cNvSpPr>
            <a:spLocks noGrp="1"/>
          </p:cNvSpPr>
          <p:nvPr>
            <p:ph type="title"/>
          </p:nvPr>
        </p:nvSpPr>
        <p:spPr>
          <a:xfrm>
            <a:off x="1075767" y="1188637"/>
            <a:ext cx="2988234" cy="4480726"/>
          </a:xfrm>
        </p:spPr>
        <p:txBody>
          <a:bodyPr>
            <a:normAutofit/>
          </a:bodyPr>
          <a:lstStyle/>
          <a:p>
            <a:pPr algn="r" eaLnBrk="1" hangingPunct="1"/>
            <a:r>
              <a:rPr lang="it-IT" sz="6600" b="1"/>
              <a:t>Metodo</a:t>
            </a:r>
            <a:endParaRPr lang="it-IT" sz="6600"/>
          </a:p>
        </p:txBody>
      </p:sp>
      <p:cxnSp>
        <p:nvCxnSpPr>
          <p:cNvPr id="81934" name="Straight Connector 8193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1923" name="Segnaposto contenuto 2"/>
          <p:cNvSpPr>
            <a:spLocks noGrp="1"/>
          </p:cNvSpPr>
          <p:nvPr>
            <p:ph idx="1"/>
          </p:nvPr>
        </p:nvSpPr>
        <p:spPr>
          <a:xfrm>
            <a:off x="5186281" y="1647086"/>
            <a:ext cx="4702848" cy="3560260"/>
          </a:xfrm>
        </p:spPr>
        <p:txBody>
          <a:bodyPr anchor="ctr">
            <a:normAutofit fontScale="92500"/>
          </a:bodyPr>
          <a:lstStyle/>
          <a:p>
            <a:pPr eaLnBrk="1" hangingPunct="1">
              <a:buFont typeface="Arial" charset="0"/>
              <a:buNone/>
            </a:pPr>
            <a:r>
              <a:rPr lang="it-IT" sz="3000" dirty="0"/>
              <a:t>	Per facilitare la comprensione di parte del contesto di provenienza dei documenti abbiamo descritto sinteticamente gli aspetti sanzionatori legati al possesso di cannabis nei paesi dei quotidiani monitorati.</a:t>
            </a:r>
          </a:p>
          <a:p>
            <a:pPr eaLnBrk="1" hangingPunct="1"/>
            <a:endParaRPr lang="it-IT"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952" name="Rectangle 82951">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954" name="Right Triangle 82953">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956" name="Rectangle 82955">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946" name="Titolo 1"/>
          <p:cNvSpPr>
            <a:spLocks noGrp="1"/>
          </p:cNvSpPr>
          <p:nvPr>
            <p:ph type="title"/>
          </p:nvPr>
        </p:nvSpPr>
        <p:spPr>
          <a:xfrm>
            <a:off x="1075767" y="1188637"/>
            <a:ext cx="2988234" cy="4480726"/>
          </a:xfrm>
        </p:spPr>
        <p:txBody>
          <a:bodyPr>
            <a:normAutofit/>
          </a:bodyPr>
          <a:lstStyle/>
          <a:p>
            <a:pPr algn="r" eaLnBrk="1" hangingPunct="1"/>
            <a:r>
              <a:rPr lang="it-IT" sz="6600" b="1"/>
              <a:t>Metodo</a:t>
            </a:r>
            <a:endParaRPr lang="it-IT" sz="6600"/>
          </a:p>
        </p:txBody>
      </p:sp>
      <p:cxnSp>
        <p:nvCxnSpPr>
          <p:cNvPr id="82958" name="Straight Connector 82957">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2947" name="Segnaposto contenuto 2"/>
          <p:cNvSpPr>
            <a:spLocks noGrp="1"/>
          </p:cNvSpPr>
          <p:nvPr>
            <p:ph idx="1"/>
          </p:nvPr>
        </p:nvSpPr>
        <p:spPr>
          <a:xfrm>
            <a:off x="4822478" y="1375807"/>
            <a:ext cx="5987139" cy="3560260"/>
          </a:xfrm>
        </p:spPr>
        <p:txBody>
          <a:bodyPr anchor="ctr">
            <a:noAutofit/>
          </a:bodyPr>
          <a:lstStyle/>
          <a:p>
            <a:pPr eaLnBrk="1" hangingPunct="1">
              <a:buFont typeface="Arial" charset="0"/>
              <a:buNone/>
            </a:pPr>
            <a:r>
              <a:rPr lang="it-IT" sz="3000" dirty="0"/>
              <a:t>	Tutti gli articoli esaminati sono stati sintetizzati e in parte citati nella ricerca, ma soprattutto di ciascuno (tutti gli articoli con parole “cannabis”, “hashish” e “marijuana”) sono stati fedelmente riportati il titolo e la fonte, in maniera di garantire la ripetibilità del nostro percorso di ricerca.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3976" name="Rectangle 83975">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978" name="Right Triangle 83977">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980" name="Rectangle 83979">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970" name="Titolo 1"/>
          <p:cNvSpPr>
            <a:spLocks noGrp="1"/>
          </p:cNvSpPr>
          <p:nvPr>
            <p:ph type="title"/>
          </p:nvPr>
        </p:nvSpPr>
        <p:spPr>
          <a:xfrm>
            <a:off x="1075767" y="1188637"/>
            <a:ext cx="2988234" cy="4480726"/>
          </a:xfrm>
        </p:spPr>
        <p:txBody>
          <a:bodyPr>
            <a:normAutofit/>
          </a:bodyPr>
          <a:lstStyle/>
          <a:p>
            <a:pPr algn="r" eaLnBrk="1" hangingPunct="1"/>
            <a:r>
              <a:rPr lang="it-IT" sz="6600" b="1"/>
              <a:t>Metodo</a:t>
            </a:r>
            <a:endParaRPr lang="it-IT" sz="6600"/>
          </a:p>
        </p:txBody>
      </p:sp>
      <p:cxnSp>
        <p:nvCxnSpPr>
          <p:cNvPr id="83982" name="Straight Connector 83981">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3971" name="Segnaposto contenuto 2"/>
          <p:cNvSpPr>
            <a:spLocks noGrp="1"/>
          </p:cNvSpPr>
          <p:nvPr>
            <p:ph idx="1"/>
          </p:nvPr>
        </p:nvSpPr>
        <p:spPr>
          <a:xfrm>
            <a:off x="5255260" y="1648870"/>
            <a:ext cx="4702848" cy="3560260"/>
          </a:xfrm>
        </p:spPr>
        <p:txBody>
          <a:bodyPr anchor="ctr">
            <a:normAutofit fontScale="92500"/>
          </a:bodyPr>
          <a:lstStyle/>
          <a:p>
            <a:pPr eaLnBrk="1" hangingPunct="1">
              <a:buFont typeface="Arial" charset="0"/>
              <a:buNone/>
            </a:pPr>
            <a:r>
              <a:rPr lang="it-IT" sz="2400" dirty="0"/>
              <a:t>	</a:t>
            </a:r>
            <a:r>
              <a:rPr lang="it-IT" sz="3200" dirty="0"/>
              <a:t>Non è ovviamente mancato nella prima fase della ricerca un confronto internazionale di analisi di contenuto sulla stampa ed altri mezzi di comunicazione di massa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5011" name="Rectangle 85010">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013" name="Rectangle 85012">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269283"/>
            <a:ext cx="12191998" cy="1590742"/>
          </a:xfrm>
          <a:prstGeom prst="rect">
            <a:avLst/>
          </a:prstGeom>
          <a:gradFill>
            <a:gsLst>
              <a:gs pos="0">
                <a:srgbClr val="000000"/>
              </a:gs>
              <a:gs pos="54000">
                <a:schemeClr val="accent1">
                  <a:lumMod val="50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015" name="Rectangle 85014">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6610" y="5269283"/>
            <a:ext cx="12208610" cy="1590742"/>
          </a:xfrm>
          <a:prstGeom prst="rect">
            <a:avLst/>
          </a:prstGeom>
          <a:gradFill>
            <a:gsLst>
              <a:gs pos="18000">
                <a:schemeClr val="accent1">
                  <a:lumMod val="75000"/>
                  <a:alpha val="0"/>
                </a:schemeClr>
              </a:gs>
              <a:gs pos="100000">
                <a:schemeClr val="accent1"/>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017" name="Rectangle 85016">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98694" y="5267258"/>
            <a:ext cx="4093306" cy="1590742"/>
          </a:xfrm>
          <a:prstGeom prst="rect">
            <a:avLst/>
          </a:prstGeom>
          <a:gradFill>
            <a:gsLst>
              <a:gs pos="23000">
                <a:schemeClr val="accent1">
                  <a:lumMod val="50000"/>
                  <a:alpha val="61000"/>
                </a:schemeClr>
              </a:gs>
              <a:gs pos="100000">
                <a:schemeClr val="accent1">
                  <a:lumMod val="50000"/>
                  <a:alpha val="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019" name="Rectangle 85018">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9" y="5267258"/>
            <a:ext cx="12198669" cy="1131515"/>
          </a:xfrm>
          <a:prstGeom prst="rect">
            <a:avLst/>
          </a:prstGeom>
          <a:gradFill>
            <a:gsLst>
              <a:gs pos="18000">
                <a:schemeClr val="accent1">
                  <a:alpha val="0"/>
                </a:schemeClr>
              </a:gs>
              <a:gs pos="100000">
                <a:schemeClr val="accent1">
                  <a:lumMod val="60000"/>
                  <a:lumOff val="40000"/>
                  <a:alpha val="5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021" name="Rectangle 85020">
            <a:extLst>
              <a:ext uri="{FF2B5EF4-FFF2-40B4-BE49-F238E27FC236}">
                <a16:creationId xmlns:a16="http://schemas.microsoft.com/office/drawing/2014/main" id="{B3FA1AAC-C1ED-4F77-BFA4-BE80FC0AC7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6607" y="5278400"/>
            <a:ext cx="7736926" cy="1590741"/>
          </a:xfrm>
          <a:prstGeom prst="rect">
            <a:avLst/>
          </a:prstGeom>
          <a:gradFill>
            <a:gsLst>
              <a:gs pos="50000">
                <a:schemeClr val="accent1">
                  <a:alpha val="0"/>
                </a:schemeClr>
              </a:gs>
              <a:gs pos="100000">
                <a:schemeClr val="accent1">
                  <a:lumMod val="75000"/>
                  <a:alpha val="41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994" name="Titolo 1"/>
          <p:cNvSpPr>
            <a:spLocks noGrp="1"/>
          </p:cNvSpPr>
          <p:nvPr>
            <p:ph type="title"/>
          </p:nvPr>
        </p:nvSpPr>
        <p:spPr>
          <a:xfrm>
            <a:off x="1388209" y="5554639"/>
            <a:ext cx="9654076" cy="982473"/>
          </a:xfrm>
        </p:spPr>
        <p:txBody>
          <a:bodyPr>
            <a:normAutofit/>
          </a:bodyPr>
          <a:lstStyle/>
          <a:p>
            <a:pPr eaLnBrk="1" hangingPunct="1"/>
            <a:r>
              <a:rPr lang="it-IT" sz="4000" b="1">
                <a:solidFill>
                  <a:srgbClr val="FFFFFF"/>
                </a:solidFill>
              </a:rPr>
              <a:t>In Italia</a:t>
            </a:r>
            <a:endParaRPr lang="it-IT" sz="4000">
              <a:solidFill>
                <a:srgbClr val="FFFFFF"/>
              </a:solidFill>
            </a:endParaRPr>
          </a:p>
        </p:txBody>
      </p:sp>
      <p:sp>
        <p:nvSpPr>
          <p:cNvPr id="84995" name="Segnaposto contenuto 2"/>
          <p:cNvSpPr>
            <a:spLocks noGrp="1"/>
          </p:cNvSpPr>
          <p:nvPr>
            <p:ph idx="1"/>
          </p:nvPr>
        </p:nvSpPr>
        <p:spPr>
          <a:xfrm>
            <a:off x="1072524" y="802361"/>
            <a:ext cx="9654076" cy="3837904"/>
          </a:xfrm>
        </p:spPr>
        <p:txBody>
          <a:bodyPr anchor="ctr">
            <a:normAutofit/>
          </a:bodyPr>
          <a:lstStyle/>
          <a:p>
            <a:pPr eaLnBrk="1" hangingPunct="1">
              <a:buFont typeface="Arial" charset="0"/>
              <a:buNone/>
            </a:pPr>
            <a:r>
              <a:rPr lang="it-IT" sz="4000" dirty="0"/>
              <a:t>	Ciò che è emerso, in entrambi i quotidiani, è che il contesto della maggior parte degli articoli è la scuola, il frame la situazione allarmante nelle scuole ed i temi il rapporto educativo, il rapporto tra genitori figli.</a:t>
            </a:r>
          </a:p>
          <a:p>
            <a:pPr eaLnBrk="1" hangingPunct="1"/>
            <a:endParaRPr lang="it-IT" sz="2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6035" name="Rectangle 86034">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037" name="Rectangle 86036">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269283"/>
            <a:ext cx="12191998" cy="1590742"/>
          </a:xfrm>
          <a:prstGeom prst="rect">
            <a:avLst/>
          </a:prstGeom>
          <a:gradFill>
            <a:gsLst>
              <a:gs pos="0">
                <a:srgbClr val="000000"/>
              </a:gs>
              <a:gs pos="54000">
                <a:schemeClr val="accent1">
                  <a:lumMod val="50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039" name="Rectangle 86038">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6610" y="5269283"/>
            <a:ext cx="12208610" cy="1590742"/>
          </a:xfrm>
          <a:prstGeom prst="rect">
            <a:avLst/>
          </a:prstGeom>
          <a:gradFill>
            <a:gsLst>
              <a:gs pos="18000">
                <a:schemeClr val="accent1">
                  <a:lumMod val="75000"/>
                  <a:alpha val="0"/>
                </a:schemeClr>
              </a:gs>
              <a:gs pos="100000">
                <a:schemeClr val="accent1"/>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041" name="Rectangle 86040">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98694" y="5267258"/>
            <a:ext cx="4093306" cy="1590742"/>
          </a:xfrm>
          <a:prstGeom prst="rect">
            <a:avLst/>
          </a:prstGeom>
          <a:gradFill>
            <a:gsLst>
              <a:gs pos="23000">
                <a:schemeClr val="accent1">
                  <a:lumMod val="50000"/>
                  <a:alpha val="61000"/>
                </a:schemeClr>
              </a:gs>
              <a:gs pos="100000">
                <a:schemeClr val="accent1">
                  <a:lumMod val="50000"/>
                  <a:alpha val="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043" name="Rectangle 86042">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9" y="5267258"/>
            <a:ext cx="12198669" cy="1131515"/>
          </a:xfrm>
          <a:prstGeom prst="rect">
            <a:avLst/>
          </a:prstGeom>
          <a:gradFill>
            <a:gsLst>
              <a:gs pos="18000">
                <a:schemeClr val="accent1">
                  <a:alpha val="0"/>
                </a:schemeClr>
              </a:gs>
              <a:gs pos="100000">
                <a:schemeClr val="accent1">
                  <a:lumMod val="60000"/>
                  <a:lumOff val="40000"/>
                  <a:alpha val="5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045" name="Rectangle 86044">
            <a:extLst>
              <a:ext uri="{FF2B5EF4-FFF2-40B4-BE49-F238E27FC236}">
                <a16:creationId xmlns:a16="http://schemas.microsoft.com/office/drawing/2014/main" id="{B3FA1AAC-C1ED-4F77-BFA4-BE80FC0AC7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6607" y="5278400"/>
            <a:ext cx="7736926" cy="1590741"/>
          </a:xfrm>
          <a:prstGeom prst="rect">
            <a:avLst/>
          </a:prstGeom>
          <a:gradFill>
            <a:gsLst>
              <a:gs pos="50000">
                <a:schemeClr val="accent1">
                  <a:alpha val="0"/>
                </a:schemeClr>
              </a:gs>
              <a:gs pos="100000">
                <a:schemeClr val="accent1">
                  <a:lumMod val="75000"/>
                  <a:alpha val="41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018" name="Titolo 1"/>
          <p:cNvSpPr>
            <a:spLocks noGrp="1"/>
          </p:cNvSpPr>
          <p:nvPr>
            <p:ph type="title"/>
          </p:nvPr>
        </p:nvSpPr>
        <p:spPr>
          <a:xfrm>
            <a:off x="1388209" y="5554639"/>
            <a:ext cx="9654076" cy="982473"/>
          </a:xfrm>
        </p:spPr>
        <p:txBody>
          <a:bodyPr>
            <a:normAutofit/>
          </a:bodyPr>
          <a:lstStyle/>
          <a:p>
            <a:pPr eaLnBrk="1" hangingPunct="1"/>
            <a:r>
              <a:rPr lang="it-IT" sz="4000" b="1">
                <a:solidFill>
                  <a:srgbClr val="FFFFFF"/>
                </a:solidFill>
              </a:rPr>
              <a:t>In Italia</a:t>
            </a:r>
            <a:endParaRPr lang="it-IT" sz="4000">
              <a:solidFill>
                <a:srgbClr val="FFFFFF"/>
              </a:solidFill>
            </a:endParaRPr>
          </a:p>
        </p:txBody>
      </p:sp>
      <p:sp>
        <p:nvSpPr>
          <p:cNvPr id="86019" name="Segnaposto contenuto 2"/>
          <p:cNvSpPr>
            <a:spLocks noGrp="1"/>
          </p:cNvSpPr>
          <p:nvPr>
            <p:ph idx="1"/>
          </p:nvPr>
        </p:nvSpPr>
        <p:spPr>
          <a:xfrm>
            <a:off x="1388210" y="824249"/>
            <a:ext cx="9654076" cy="3837904"/>
          </a:xfrm>
        </p:spPr>
        <p:txBody>
          <a:bodyPr anchor="ctr">
            <a:normAutofit/>
          </a:bodyPr>
          <a:lstStyle/>
          <a:p>
            <a:pPr>
              <a:buNone/>
            </a:pPr>
            <a:r>
              <a:rPr lang="it-IT" sz="4000" dirty="0"/>
              <a:t>	Il contesto è la scuola, il frame è l’emergenza e il tema, come già detto è l’educazione.</a:t>
            </a:r>
          </a:p>
          <a:p>
            <a:pPr eaLnBrk="1" hangingPunct="1"/>
            <a:endParaRPr lang="it-IT" sz="2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6" name="Rectangle 68615">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68618" name="Group 68617">
            <a:extLst>
              <a:ext uri="{FF2B5EF4-FFF2-40B4-BE49-F238E27FC236}">
                <a16:creationId xmlns:a16="http://schemas.microsoft.com/office/drawing/2014/main" id="{5D1A9D8B-3117-4D9D-BDA4-DD81895098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7467600" cy="6858000"/>
            <a:chOff x="7467600" y="0"/>
            <a:chExt cx="4724400" cy="6858000"/>
          </a:xfrm>
        </p:grpSpPr>
        <p:sp>
          <p:nvSpPr>
            <p:cNvPr id="68619" name="Rectangle 68618">
              <a:extLst>
                <a:ext uri="{FF2B5EF4-FFF2-40B4-BE49-F238E27FC236}">
                  <a16:creationId xmlns:a16="http://schemas.microsoft.com/office/drawing/2014/main" id="{A7877B25-8C10-4C8D-BC88-BF3C557F8F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8620" name="Rectangle 68619">
              <a:extLst>
                <a:ext uri="{FF2B5EF4-FFF2-40B4-BE49-F238E27FC236}">
                  <a16:creationId xmlns:a16="http://schemas.microsoft.com/office/drawing/2014/main" id="{54F0DD86-96CD-4F5F-BA4D-FFC17F2D6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68622" name="Freeform: Shape 68621">
            <a:extLst>
              <a:ext uri="{FF2B5EF4-FFF2-40B4-BE49-F238E27FC236}">
                <a16:creationId xmlns:a16="http://schemas.microsoft.com/office/drawing/2014/main" id="{BD92035A-AA2F-4CD8-A556-1CE8BDEC7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69701" cy="6858000"/>
          </a:xfrm>
          <a:custGeom>
            <a:avLst/>
            <a:gdLst>
              <a:gd name="connsiteX0" fmla="*/ 369702 w 7467600"/>
              <a:gd name="connsiteY0" fmla="*/ 6712169 h 6858000"/>
              <a:gd name="connsiteX1" fmla="*/ 366575 w 7467600"/>
              <a:gd name="connsiteY1" fmla="*/ 6715556 h 6858000"/>
              <a:gd name="connsiteX2" fmla="*/ 371637 w 7467600"/>
              <a:gd name="connsiteY2" fmla="*/ 6713954 h 6858000"/>
              <a:gd name="connsiteX3" fmla="*/ 7090188 w 7467600"/>
              <a:gd name="connsiteY3" fmla="*/ 6584365 h 6858000"/>
              <a:gd name="connsiteX4" fmla="*/ 7440138 w 7467600"/>
              <a:gd name="connsiteY4" fmla="*/ 6622648 h 6858000"/>
              <a:gd name="connsiteX5" fmla="*/ 7467600 w 7467600"/>
              <a:gd name="connsiteY5" fmla="*/ 6628217 h 6858000"/>
              <a:gd name="connsiteX6" fmla="*/ 7467600 w 7467600"/>
              <a:gd name="connsiteY6" fmla="*/ 6668575 h 6858000"/>
              <a:gd name="connsiteX7" fmla="*/ 7392322 w 7467600"/>
              <a:gd name="connsiteY7" fmla="*/ 6658238 h 6858000"/>
              <a:gd name="connsiteX8" fmla="*/ 7467600 w 7467600"/>
              <a:gd name="connsiteY8" fmla="*/ 6683873 h 6858000"/>
              <a:gd name="connsiteX9" fmla="*/ 7467600 w 7467600"/>
              <a:gd name="connsiteY9" fmla="*/ 6714215 h 6858000"/>
              <a:gd name="connsiteX10" fmla="*/ 7447383 w 7467600"/>
              <a:gd name="connsiteY10" fmla="*/ 6707202 h 6858000"/>
              <a:gd name="connsiteX11" fmla="*/ 7289862 w 7467600"/>
              <a:gd name="connsiteY11" fmla="*/ 6659827 h 6858000"/>
              <a:gd name="connsiteX12" fmla="*/ 7434024 w 7467600"/>
              <a:gd name="connsiteY12" fmla="*/ 6722130 h 6858000"/>
              <a:gd name="connsiteX13" fmla="*/ 7467600 w 7467600"/>
              <a:gd name="connsiteY13" fmla="*/ 6736157 h 6858000"/>
              <a:gd name="connsiteX14" fmla="*/ 7467600 w 7467600"/>
              <a:gd name="connsiteY14" fmla="*/ 6767913 h 6858000"/>
              <a:gd name="connsiteX15" fmla="*/ 7271814 w 7467600"/>
              <a:gd name="connsiteY15" fmla="*/ 6684601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7090188 w 7467600"/>
              <a:gd name="connsiteY21" fmla="*/ 6584365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61797 w 7467600"/>
              <a:gd name="connsiteY74" fmla="*/ 5419899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126431 w 7467600"/>
              <a:gd name="connsiteY88" fmla="*/ 5737872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6861797 w 7467600"/>
              <a:gd name="connsiteY101" fmla="*/ 5419899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7133363 w 7467600"/>
              <a:gd name="connsiteY125" fmla="*/ 5050246 h 6858000"/>
              <a:gd name="connsiteX126" fmla="*/ 7450656 w 7467600"/>
              <a:gd name="connsiteY126" fmla="*/ 5134750 h 6858000"/>
              <a:gd name="connsiteX127" fmla="*/ 7467600 w 7467600"/>
              <a:gd name="connsiteY127" fmla="*/ 5142496 h 6858000"/>
              <a:gd name="connsiteX128" fmla="*/ 7467600 w 7467600"/>
              <a:gd name="connsiteY128" fmla="*/ 5158623 h 6858000"/>
              <a:gd name="connsiteX129" fmla="*/ 7427076 w 7467600"/>
              <a:gd name="connsiteY129" fmla="*/ 5142684 h 6858000"/>
              <a:gd name="connsiteX130" fmla="*/ 7467600 w 7467600"/>
              <a:gd name="connsiteY130" fmla="*/ 5164774 h 6858000"/>
              <a:gd name="connsiteX131" fmla="*/ 7467600 w 7467600"/>
              <a:gd name="connsiteY131" fmla="*/ 5199146 h 6858000"/>
              <a:gd name="connsiteX132" fmla="*/ 7391022 w 7467600"/>
              <a:gd name="connsiteY132" fmla="*/ 5158141 h 6858000"/>
              <a:gd name="connsiteX133" fmla="*/ 7312201 w 7467600"/>
              <a:gd name="connsiteY133" fmla="*/ 5128278 h 6858000"/>
              <a:gd name="connsiteX134" fmla="*/ 7343603 w 7467600"/>
              <a:gd name="connsiteY134" fmla="*/ 5149746 h 6858000"/>
              <a:gd name="connsiteX135" fmla="*/ 7467600 w 7467600"/>
              <a:gd name="connsiteY135" fmla="*/ 5241225 h 6858000"/>
              <a:gd name="connsiteX136" fmla="*/ 7467600 w 7467600"/>
              <a:gd name="connsiteY136" fmla="*/ 5277736 h 6858000"/>
              <a:gd name="connsiteX137" fmla="*/ 7327465 w 7467600"/>
              <a:gd name="connsiteY137" fmla="*/ 5174181 h 6858000"/>
              <a:gd name="connsiteX138" fmla="*/ 7244057 w 7467600"/>
              <a:gd name="connsiteY138" fmla="*/ 5124233 h 6858000"/>
              <a:gd name="connsiteX139" fmla="*/ 7353035 w 7467600"/>
              <a:gd name="connsiteY139" fmla="*/ 5197318 h 6858000"/>
              <a:gd name="connsiteX140" fmla="*/ 7467600 w 7467600"/>
              <a:gd name="connsiteY140" fmla="*/ 5297634 h 6858000"/>
              <a:gd name="connsiteX141" fmla="*/ 7467600 w 7467600"/>
              <a:gd name="connsiteY141" fmla="*/ 5361850 h 6858000"/>
              <a:gd name="connsiteX142" fmla="*/ 7368569 w 7467600"/>
              <a:gd name="connsiteY142" fmla="*/ 5270182 h 6858000"/>
              <a:gd name="connsiteX143" fmla="*/ 7131946 w 7467600"/>
              <a:gd name="connsiteY143" fmla="*/ 5075653 h 6858000"/>
              <a:gd name="connsiteX144" fmla="*/ 7133363 w 7467600"/>
              <a:gd name="connsiteY144" fmla="*/ 5050246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7467600 w 7467600"/>
              <a:gd name="connsiteY834" fmla="*/ 163142 h 6858000"/>
              <a:gd name="connsiteX835" fmla="*/ 7467600 w 7467600"/>
              <a:gd name="connsiteY835" fmla="*/ 789215 h 6858000"/>
              <a:gd name="connsiteX836" fmla="*/ 7451412 w 7467600"/>
              <a:gd name="connsiteY836" fmla="*/ 799572 h 6858000"/>
              <a:gd name="connsiteX837" fmla="*/ 7419999 w 7467600"/>
              <a:gd name="connsiteY837" fmla="*/ 774360 h 6858000"/>
              <a:gd name="connsiteX838" fmla="*/ 7429067 w 7467600"/>
              <a:gd name="connsiteY838" fmla="*/ 402737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29067 w 7467600"/>
              <a:gd name="connsiteY844" fmla="*/ 402737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7429067 w 7467600"/>
              <a:gd name="connsiteY848" fmla="*/ 402737 h 6858000"/>
              <a:gd name="connsiteX849" fmla="*/ 5905192 w 7467600"/>
              <a:gd name="connsiteY849" fmla="*/ 163079 h 6858000"/>
              <a:gd name="connsiteX850" fmla="*/ 5865655 w 7467600"/>
              <a:gd name="connsiteY850" fmla="*/ 171901 h 6858000"/>
              <a:gd name="connsiteX851" fmla="*/ 5259740 w 7467600"/>
              <a:gd name="connsiteY851" fmla="*/ 257013 h 6858000"/>
              <a:gd name="connsiteX852" fmla="*/ 5208466 w 7467600"/>
              <a:gd name="connsiteY852" fmla="*/ 257550 h 6858000"/>
              <a:gd name="connsiteX853" fmla="*/ 4980204 w 7467600"/>
              <a:gd name="connsiteY853" fmla="*/ 271903 h 6858000"/>
              <a:gd name="connsiteX854" fmla="*/ 5068068 w 7467600"/>
              <a:gd name="connsiteY854" fmla="*/ 282244 h 6858000"/>
              <a:gd name="connsiteX855" fmla="*/ 5153231 w 7467600"/>
              <a:gd name="connsiteY855" fmla="*/ 292240 h 6858000"/>
              <a:gd name="connsiteX856" fmla="*/ 5426491 w 7467600"/>
              <a:gd name="connsiteY856" fmla="*/ 281128 h 6858000"/>
              <a:gd name="connsiteX857" fmla="*/ 5731212 w 7467600"/>
              <a:gd name="connsiteY857" fmla="*/ 231951 h 6858000"/>
              <a:gd name="connsiteX858" fmla="*/ 5905192 w 7467600"/>
              <a:gd name="connsiteY858" fmla="*/ 163079 h 6858000"/>
              <a:gd name="connsiteX859" fmla="*/ 5944437 w 7467600"/>
              <a:gd name="connsiteY859" fmla="*/ 113829 h 6858000"/>
              <a:gd name="connsiteX860" fmla="*/ 5825032 w 7467600"/>
              <a:gd name="connsiteY860" fmla="*/ 146405 h 6858000"/>
              <a:gd name="connsiteX861" fmla="*/ 4955599 w 7467600"/>
              <a:gd name="connsiteY861" fmla="*/ 247008 h 6858000"/>
              <a:gd name="connsiteX862" fmla="*/ 5210104 w 7467600"/>
              <a:gd name="connsiteY862" fmla="*/ 228123 h 6858000"/>
              <a:gd name="connsiteX863" fmla="*/ 5261015 w 7467600"/>
              <a:gd name="connsiteY863" fmla="*/ 227087 h 6858000"/>
              <a:gd name="connsiteX864" fmla="*/ 5861181 w 7467600"/>
              <a:gd name="connsiteY864" fmla="*/ 143093 h 6858000"/>
              <a:gd name="connsiteX865" fmla="*/ 5961252 w 7467600"/>
              <a:gd name="connsiteY865" fmla="*/ 114820 h 6858000"/>
              <a:gd name="connsiteX866" fmla="*/ 5944437 w 7467600"/>
              <a:gd name="connsiteY866" fmla="*/ 113829 h 6858000"/>
              <a:gd name="connsiteX867" fmla="*/ 3882765 w 7467600"/>
              <a:gd name="connsiteY867" fmla="*/ 0 h 6858000"/>
              <a:gd name="connsiteX868" fmla="*/ 3995099 w 7467600"/>
              <a:gd name="connsiteY868" fmla="*/ 0 h 6858000"/>
              <a:gd name="connsiteX869" fmla="*/ 4163818 w 7467600"/>
              <a:gd name="connsiteY869" fmla="*/ 234104 h 6858000"/>
              <a:gd name="connsiteX870" fmla="*/ 4172099 w 7467600"/>
              <a:gd name="connsiteY870" fmla="*/ 234207 h 6858000"/>
              <a:gd name="connsiteX871" fmla="*/ 4784282 w 7467600"/>
              <a:gd name="connsiteY871" fmla="*/ 276561 h 6858000"/>
              <a:gd name="connsiteX872" fmla="*/ 4801687 w 7467600"/>
              <a:gd name="connsiteY872" fmla="*/ 267764 h 6858000"/>
              <a:gd name="connsiteX873" fmla="*/ 6082788 w 7467600"/>
              <a:gd name="connsiteY873" fmla="*/ 64119 h 6858000"/>
              <a:gd name="connsiteX874" fmla="*/ 6099442 w 7467600"/>
              <a:gd name="connsiteY874" fmla="*/ 82568 h 6858000"/>
              <a:gd name="connsiteX875" fmla="*/ 4804137 w 7467600"/>
              <a:gd name="connsiteY875" fmla="*/ 320931 h 6858000"/>
              <a:gd name="connsiteX876" fmla="*/ 4227047 w 7467600"/>
              <a:gd name="connsiteY876" fmla="*/ 313415 h 6858000"/>
              <a:gd name="connsiteX877" fmla="*/ 4346041 w 7467600"/>
              <a:gd name="connsiteY877" fmla="*/ 456086 h 6858000"/>
              <a:gd name="connsiteX878" fmla="*/ 4870967 w 7467600"/>
              <a:gd name="connsiteY878" fmla="*/ 963061 h 6858000"/>
              <a:gd name="connsiteX879" fmla="*/ 4889647 w 7467600"/>
              <a:gd name="connsiteY879" fmla="*/ 957147 h 6858000"/>
              <a:gd name="connsiteX880" fmla="*/ 5422504 w 7467600"/>
              <a:gd name="connsiteY880" fmla="*/ 805191 h 6858000"/>
              <a:gd name="connsiteX881" fmla="*/ 6087656 w 7467600"/>
              <a:gd name="connsiteY881" fmla="*/ 826703 h 6858000"/>
              <a:gd name="connsiteX882" fmla="*/ 6058717 w 7467600"/>
              <a:gd name="connsiteY882" fmla="*/ 865992 h 6858000"/>
              <a:gd name="connsiteX883" fmla="*/ 4974153 w 7467600"/>
              <a:gd name="connsiteY883" fmla="*/ 1045456 h 6858000"/>
              <a:gd name="connsiteX884" fmla="*/ 5627835 w 7467600"/>
              <a:gd name="connsiteY884" fmla="*/ 1472077 h 6858000"/>
              <a:gd name="connsiteX885" fmla="*/ 5629817 w 7467600"/>
              <a:gd name="connsiteY885" fmla="*/ 1471412 h 6858000"/>
              <a:gd name="connsiteX886" fmla="*/ 5634124 w 7467600"/>
              <a:gd name="connsiteY886" fmla="*/ 1470572 h 6858000"/>
              <a:gd name="connsiteX887" fmla="*/ 5755832 w 7467600"/>
              <a:gd name="connsiteY887" fmla="*/ 1383886 h 6858000"/>
              <a:gd name="connsiteX888" fmla="*/ 6014186 w 7467600"/>
              <a:gd name="connsiteY888" fmla="*/ 1279799 h 6858000"/>
              <a:gd name="connsiteX889" fmla="*/ 6901619 w 7467600"/>
              <a:gd name="connsiteY889" fmla="*/ 1047874 h 6858000"/>
              <a:gd name="connsiteX890" fmla="*/ 6931566 w 7467600"/>
              <a:gd name="connsiteY890" fmla="*/ 1062034 h 6858000"/>
              <a:gd name="connsiteX891" fmla="*/ 5790982 w 7467600"/>
              <a:gd name="connsiteY891" fmla="*/ 1561380 h 6858000"/>
              <a:gd name="connsiteX892" fmla="*/ 6188971 w 7467600"/>
              <a:gd name="connsiteY892" fmla="*/ 1755168 h 6858000"/>
              <a:gd name="connsiteX893" fmla="*/ 6202446 w 7467600"/>
              <a:gd name="connsiteY893" fmla="*/ 1752268 h 6858000"/>
              <a:gd name="connsiteX894" fmla="*/ 7179560 w 7467600"/>
              <a:gd name="connsiteY894" fmla="*/ 1467551 h 6858000"/>
              <a:gd name="connsiteX895" fmla="*/ 7158730 w 7467600"/>
              <a:gd name="connsiteY895" fmla="*/ 1507835 h 6858000"/>
              <a:gd name="connsiteX896" fmla="*/ 6326959 w 7467600"/>
              <a:gd name="connsiteY896" fmla="*/ 1817686 h 6858000"/>
              <a:gd name="connsiteX897" fmla="*/ 6537433 w 7467600"/>
              <a:gd name="connsiteY897" fmla="*/ 1907790 h 6858000"/>
              <a:gd name="connsiteX898" fmla="*/ 6550221 w 7467600"/>
              <a:gd name="connsiteY898" fmla="*/ 1910729 h 6858000"/>
              <a:gd name="connsiteX899" fmla="*/ 6964438 w 7467600"/>
              <a:gd name="connsiteY899" fmla="*/ 2209505 h 6858000"/>
              <a:gd name="connsiteX900" fmla="*/ 7367862 w 7467600"/>
              <a:gd name="connsiteY900" fmla="*/ 2806833 h 6858000"/>
              <a:gd name="connsiteX901" fmla="*/ 7364329 w 7467600"/>
              <a:gd name="connsiteY901" fmla="*/ 2826907 h 6858000"/>
              <a:gd name="connsiteX902" fmla="*/ 7290545 w 7467600"/>
              <a:gd name="connsiteY902" fmla="*/ 2850663 h 6858000"/>
              <a:gd name="connsiteX903" fmla="*/ 6472036 w 7467600"/>
              <a:gd name="connsiteY903" fmla="*/ 1959003 h 6858000"/>
              <a:gd name="connsiteX904" fmla="*/ 5792897 w 7467600"/>
              <a:gd name="connsiteY904" fmla="*/ 1647747 h 6858000"/>
              <a:gd name="connsiteX905" fmla="*/ 5842751 w 7467600"/>
              <a:gd name="connsiteY905" fmla="*/ 1816112 h 6858000"/>
              <a:gd name="connsiteX906" fmla="*/ 5847424 w 7467600"/>
              <a:gd name="connsiteY906" fmla="*/ 1815776 h 6858000"/>
              <a:gd name="connsiteX907" fmla="*/ 6399821 w 7467600"/>
              <a:gd name="connsiteY907" fmla="*/ 2344799 h 6858000"/>
              <a:gd name="connsiteX908" fmla="*/ 6323232 w 7467600"/>
              <a:gd name="connsiteY908" fmla="*/ 2389634 h 6858000"/>
              <a:gd name="connsiteX909" fmla="*/ 5942958 w 7467600"/>
              <a:gd name="connsiteY909" fmla="*/ 2077708 h 6858000"/>
              <a:gd name="connsiteX910" fmla="*/ 5921559 w 7467600"/>
              <a:gd name="connsiteY910" fmla="*/ 2378596 h 6858000"/>
              <a:gd name="connsiteX911" fmla="*/ 5817651 w 7467600"/>
              <a:gd name="connsiteY911" fmla="*/ 3023919 h 6858000"/>
              <a:gd name="connsiteX912" fmla="*/ 5729634 w 7467600"/>
              <a:gd name="connsiteY912" fmla="*/ 3051849 h 6858000"/>
              <a:gd name="connsiteX913" fmla="*/ 5611018 w 7467600"/>
              <a:gd name="connsiteY913" fmla="*/ 2316769 h 6858000"/>
              <a:gd name="connsiteX914" fmla="*/ 5687608 w 7467600"/>
              <a:gd name="connsiteY914" fmla="*/ 2039972 h 6858000"/>
              <a:gd name="connsiteX915" fmla="*/ 5657554 w 7467600"/>
              <a:gd name="connsiteY915" fmla="*/ 1576445 h 6858000"/>
              <a:gd name="connsiteX916" fmla="*/ 5150475 w 7467600"/>
              <a:gd name="connsiteY916" fmla="*/ 1274012 h 6858000"/>
              <a:gd name="connsiteX917" fmla="*/ 5349142 w 7467600"/>
              <a:gd name="connsiteY917" fmla="*/ 2204405 h 6858000"/>
              <a:gd name="connsiteX918" fmla="*/ 5262214 w 7467600"/>
              <a:gd name="connsiteY918" fmla="*/ 2233836 h 6858000"/>
              <a:gd name="connsiteX919" fmla="*/ 4981539 w 7467600"/>
              <a:gd name="connsiteY919" fmla="*/ 1542201 h 6858000"/>
              <a:gd name="connsiteX920" fmla="*/ 4958461 w 7467600"/>
              <a:gd name="connsiteY920" fmla="*/ 1136957 h 6858000"/>
              <a:gd name="connsiteX921" fmla="*/ 4655015 w 7467600"/>
              <a:gd name="connsiteY921" fmla="*/ 891426 h 6858000"/>
              <a:gd name="connsiteX922" fmla="*/ 4348002 w 7467600"/>
              <a:gd name="connsiteY922" fmla="*/ 2205895 h 6858000"/>
              <a:gd name="connsiteX923" fmla="*/ 4262250 w 7467600"/>
              <a:gd name="connsiteY923" fmla="*/ 2219972 h 6858000"/>
              <a:gd name="connsiteX924" fmla="*/ 4550611 w 7467600"/>
              <a:gd name="connsiteY924" fmla="*/ 817540 h 6858000"/>
              <a:gd name="connsiteX925" fmla="*/ 4564418 w 7467600"/>
              <a:gd name="connsiteY925" fmla="*/ 808293 h 6858000"/>
              <a:gd name="connsiteX926" fmla="*/ 4266388 w 7467600"/>
              <a:gd name="connsiteY926" fmla="*/ 500083 h 6858000"/>
              <a:gd name="connsiteX927" fmla="*/ 4032842 w 7467600"/>
              <a:gd name="connsiteY927" fmla="*/ 211809 h 6858000"/>
              <a:gd name="connsiteX928" fmla="*/ 3882765 w 7467600"/>
              <a:gd name="connsiteY928" fmla="*/ 0 h 6858000"/>
              <a:gd name="connsiteX929" fmla="*/ 3721337 w 7467600"/>
              <a:gd name="connsiteY929" fmla="*/ 0 h 6858000"/>
              <a:gd name="connsiteX930" fmla="*/ 3797544 w 7467600"/>
              <a:gd name="connsiteY930" fmla="*/ 0 h 6858000"/>
              <a:gd name="connsiteX931" fmla="*/ 3775734 w 7467600"/>
              <a:gd name="connsiteY931" fmla="*/ 95131 h 6858000"/>
              <a:gd name="connsiteX932" fmla="*/ 3724807 w 7467600"/>
              <a:gd name="connsiteY932" fmla="*/ 272257 h 6858000"/>
              <a:gd name="connsiteX933" fmla="*/ 3726844 w 7467600"/>
              <a:gd name="connsiteY933" fmla="*/ 282988 h 6858000"/>
              <a:gd name="connsiteX934" fmla="*/ 3742664 w 7467600"/>
              <a:gd name="connsiteY934" fmla="*/ 279918 h 6858000"/>
              <a:gd name="connsiteX935" fmla="*/ 4103910 w 7467600"/>
              <a:gd name="connsiteY935" fmla="*/ 1161917 h 6858000"/>
              <a:gd name="connsiteX936" fmla="*/ 4020269 w 7467600"/>
              <a:gd name="connsiteY936" fmla="*/ 1200406 h 6858000"/>
              <a:gd name="connsiteX937" fmla="*/ 3674882 w 7467600"/>
              <a:gd name="connsiteY937" fmla="*/ 488524 h 6858000"/>
              <a:gd name="connsiteX938" fmla="*/ 3132682 w 7467600"/>
              <a:gd name="connsiteY938" fmla="*/ 1072284 h 6858000"/>
              <a:gd name="connsiteX939" fmla="*/ 2716346 w 7467600"/>
              <a:gd name="connsiteY939" fmla="*/ 1276376 h 6858000"/>
              <a:gd name="connsiteX940" fmla="*/ 2716772 w 7467600"/>
              <a:gd name="connsiteY940" fmla="*/ 1255462 h 6858000"/>
              <a:gd name="connsiteX941" fmla="*/ 3471096 w 7467600"/>
              <a:gd name="connsiteY941" fmla="*/ 437072 h 6858000"/>
              <a:gd name="connsiteX942" fmla="*/ 3639057 w 7467600"/>
              <a:gd name="connsiteY942" fmla="*/ 286334 h 6858000"/>
              <a:gd name="connsiteX943" fmla="*/ 3640309 w 7467600"/>
              <a:gd name="connsiteY943" fmla="*/ 284664 h 6858000"/>
              <a:gd name="connsiteX944" fmla="*/ 3646022 w 7467600"/>
              <a:gd name="connsiteY944" fmla="*/ 276711 h 6858000"/>
              <a:gd name="connsiteX945" fmla="*/ 3707943 w 7467600"/>
              <a:gd name="connsiteY945" fmla="*/ 65958 h 6858000"/>
              <a:gd name="connsiteX946" fmla="*/ 3721337 w 7467600"/>
              <a:gd name="connsiteY946" fmla="*/ 0 h 6858000"/>
              <a:gd name="connsiteX947" fmla="*/ 2867960 w 7467600"/>
              <a:gd name="connsiteY947" fmla="*/ 0 h 6858000"/>
              <a:gd name="connsiteX948" fmla="*/ 2926351 w 7467600"/>
              <a:gd name="connsiteY948" fmla="*/ 0 h 6858000"/>
              <a:gd name="connsiteX949" fmla="*/ 2902823 w 7467600"/>
              <a:gd name="connsiteY949" fmla="*/ 262929 h 6858000"/>
              <a:gd name="connsiteX950" fmla="*/ 2940663 w 7467600"/>
              <a:gd name="connsiteY950" fmla="*/ 140884 h 6858000"/>
              <a:gd name="connsiteX951" fmla="*/ 2947039 w 7467600"/>
              <a:gd name="connsiteY951" fmla="*/ 122524 h 6858000"/>
              <a:gd name="connsiteX952" fmla="*/ 2984316 w 7467600"/>
              <a:gd name="connsiteY952" fmla="*/ 0 h 6858000"/>
              <a:gd name="connsiteX953" fmla="*/ 3016114 w 7467600"/>
              <a:gd name="connsiteY953" fmla="*/ 0 h 6858000"/>
              <a:gd name="connsiteX954" fmla="*/ 2979949 w 7467600"/>
              <a:gd name="connsiteY954" fmla="*/ 119274 h 6858000"/>
              <a:gd name="connsiteX955" fmla="*/ 3023879 w 7467600"/>
              <a:gd name="connsiteY955" fmla="*/ 0 h 6858000"/>
              <a:gd name="connsiteX956" fmla="*/ 3105400 w 7467600"/>
              <a:gd name="connsiteY956" fmla="*/ 0 h 6858000"/>
              <a:gd name="connsiteX957" fmla="*/ 3094669 w 7467600"/>
              <a:gd name="connsiteY957" fmla="*/ 30308 h 6858000"/>
              <a:gd name="connsiteX958" fmla="*/ 2901945 w 7467600"/>
              <a:gd name="connsiteY958" fmla="*/ 466538 h 6858000"/>
              <a:gd name="connsiteX959" fmla="*/ 2815209 w 7467600"/>
              <a:gd name="connsiteY959" fmla="*/ 497361 h 6858000"/>
              <a:gd name="connsiteX960" fmla="*/ 2844845 w 7467600"/>
              <a:gd name="connsiteY960" fmla="*/ 127638 h 6858000"/>
              <a:gd name="connsiteX961" fmla="*/ 2867960 w 7467600"/>
              <a:gd name="connsiteY961" fmla="*/ 0 h 6858000"/>
              <a:gd name="connsiteX962" fmla="*/ 1057230 w 7467600"/>
              <a:gd name="connsiteY962" fmla="*/ 0 h 6858000"/>
              <a:gd name="connsiteX963" fmla="*/ 1111003 w 7467600"/>
              <a:gd name="connsiteY963" fmla="*/ 0 h 6858000"/>
              <a:gd name="connsiteX964" fmla="*/ 1125553 w 7467600"/>
              <a:gd name="connsiteY964" fmla="*/ 52588 h 6858000"/>
              <a:gd name="connsiteX965" fmla="*/ 1304276 w 7467600"/>
              <a:gd name="connsiteY965" fmla="*/ 476275 h 6858000"/>
              <a:gd name="connsiteX966" fmla="*/ 1492066 w 7467600"/>
              <a:gd name="connsiteY966" fmla="*/ 886333 h 6858000"/>
              <a:gd name="connsiteX967" fmla="*/ 1423698 w 7467600"/>
              <a:gd name="connsiteY967" fmla="*/ 710817 h 6858000"/>
              <a:gd name="connsiteX968" fmla="*/ 1357609 w 7467600"/>
              <a:gd name="connsiteY968" fmla="*/ 532892 h 6858000"/>
              <a:gd name="connsiteX969" fmla="*/ 1309550 w 7467600"/>
              <a:gd name="connsiteY969" fmla="*/ 374031 h 6858000"/>
              <a:gd name="connsiteX970" fmla="*/ 1193673 w 7467600"/>
              <a:gd name="connsiteY970" fmla="*/ 49533 h 6858000"/>
              <a:gd name="connsiteX971" fmla="*/ 1164391 w 7467600"/>
              <a:gd name="connsiteY971" fmla="*/ 0 h 6858000"/>
              <a:gd name="connsiteX972" fmla="*/ 1200666 w 7467600"/>
              <a:gd name="connsiteY972" fmla="*/ 0 h 6858000"/>
              <a:gd name="connsiteX973" fmla="*/ 1223408 w 7467600"/>
              <a:gd name="connsiteY973" fmla="*/ 38996 h 6858000"/>
              <a:gd name="connsiteX974" fmla="*/ 1339635 w 7467600"/>
              <a:gd name="connsiteY974" fmla="*/ 365517 h 6858000"/>
              <a:gd name="connsiteX975" fmla="*/ 1387469 w 7467600"/>
              <a:gd name="connsiteY975" fmla="*/ 523079 h 6858000"/>
              <a:gd name="connsiteX976" fmla="*/ 1452685 w 7467600"/>
              <a:gd name="connsiteY976" fmla="*/ 699806 h 6858000"/>
              <a:gd name="connsiteX977" fmla="*/ 1492092 w 7467600"/>
              <a:gd name="connsiteY977" fmla="*/ 800424 h 6858000"/>
              <a:gd name="connsiteX978" fmla="*/ 1455302 w 7467600"/>
              <a:gd name="connsiteY978" fmla="*/ 632913 h 6858000"/>
              <a:gd name="connsiteX979" fmla="*/ 1222336 w 7467600"/>
              <a:gd name="connsiteY979" fmla="*/ 9480 h 6858000"/>
              <a:gd name="connsiteX980" fmla="*/ 1214634 w 7467600"/>
              <a:gd name="connsiteY980" fmla="*/ 0 h 6858000"/>
              <a:gd name="connsiteX981" fmla="*/ 1289827 w 7467600"/>
              <a:gd name="connsiteY981" fmla="*/ 0 h 6858000"/>
              <a:gd name="connsiteX982" fmla="*/ 1321076 w 7467600"/>
              <a:gd name="connsiteY982" fmla="*/ 59722 h 6858000"/>
              <a:gd name="connsiteX983" fmla="*/ 1512579 w 7467600"/>
              <a:gd name="connsiteY983" fmla="*/ 626441 h 6858000"/>
              <a:gd name="connsiteX984" fmla="*/ 1506076 w 7467600"/>
              <a:gd name="connsiteY984" fmla="*/ 1089289 h 6858000"/>
              <a:gd name="connsiteX985" fmla="*/ 1486346 w 7467600"/>
              <a:gd name="connsiteY985" fmla="*/ 1079919 h 6858000"/>
              <a:gd name="connsiteX986" fmla="*/ 1070511 w 7467600"/>
              <a:gd name="connsiteY986" fmla="*/ 48609 h 6858000"/>
              <a:gd name="connsiteX987" fmla="*/ 1057230 w 7467600"/>
              <a:gd name="connsiteY987" fmla="*/ 0 h 6858000"/>
              <a:gd name="connsiteX988" fmla="*/ 43151 w 7467600"/>
              <a:gd name="connsiteY988" fmla="*/ 0 h 6858000"/>
              <a:gd name="connsiteX989" fmla="*/ 95283 w 7467600"/>
              <a:gd name="connsiteY989" fmla="*/ 0 h 6858000"/>
              <a:gd name="connsiteX990" fmla="*/ 300708 w 7467600"/>
              <a:gd name="connsiteY990" fmla="*/ 154571 h 6858000"/>
              <a:gd name="connsiteX991" fmla="*/ 530414 w 7467600"/>
              <a:gd name="connsiteY991" fmla="*/ 354673 h 6858000"/>
              <a:gd name="connsiteX992" fmla="*/ 333785 w 7467600"/>
              <a:gd name="connsiteY992" fmla="*/ 161564 h 6858000"/>
              <a:gd name="connsiteX993" fmla="*/ 147005 w 7467600"/>
              <a:gd name="connsiteY993" fmla="*/ 0 h 6858000"/>
              <a:gd name="connsiteX994" fmla="*/ 272509 w 7467600"/>
              <a:gd name="connsiteY994" fmla="*/ 0 h 6858000"/>
              <a:gd name="connsiteX995" fmla="*/ 326276 w 7467600"/>
              <a:gd name="connsiteY995" fmla="*/ 45847 h 6858000"/>
              <a:gd name="connsiteX996" fmla="*/ 823759 w 7467600"/>
              <a:gd name="connsiteY996" fmla="*/ 574145 h 6858000"/>
              <a:gd name="connsiteX997" fmla="*/ 811254 w 7467600"/>
              <a:gd name="connsiteY997" fmla="*/ 665546 h 6858000"/>
              <a:gd name="connsiteX998" fmla="*/ 154042 w 7467600"/>
              <a:gd name="connsiteY998" fmla="*/ 261522 h 6858000"/>
              <a:gd name="connsiteX999" fmla="*/ 13550 w 7467600"/>
              <a:gd name="connsiteY999" fmla="*/ 158423 h 6858000"/>
              <a:gd name="connsiteX1000" fmla="*/ 0 w 7467600"/>
              <a:gd name="connsiteY1000" fmla="*/ 146618 h 6858000"/>
              <a:gd name="connsiteX1001" fmla="*/ 0 w 7467600"/>
              <a:gd name="connsiteY1001" fmla="*/ 59161 h 6858000"/>
              <a:gd name="connsiteX1002" fmla="*/ 45427 w 7467600"/>
              <a:gd name="connsiteY1002" fmla="*/ 101078 h 6858000"/>
              <a:gd name="connsiteX1003" fmla="*/ 630103 w 7467600"/>
              <a:gd name="connsiteY1003" fmla="*/ 485885 h 6858000"/>
              <a:gd name="connsiteX1004" fmla="*/ 532040 w 7467600"/>
              <a:gd name="connsiteY1004" fmla="*/ 399359 h 6858000"/>
              <a:gd name="connsiteX1005" fmla="*/ 517618 w 7467600"/>
              <a:gd name="connsiteY1005" fmla="*/ 385726 h 6858000"/>
              <a:gd name="connsiteX1006" fmla="*/ 285074 w 7467600"/>
              <a:gd name="connsiteY1006" fmla="*/ 182755 h 6858000"/>
              <a:gd name="connsiteX1007" fmla="*/ 43151 w 7467600"/>
              <a:gd name="connsiteY100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19999 w 7467600"/>
              <a:gd name="connsiteY844" fmla="*/ 774360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5905192 w 7467600"/>
              <a:gd name="connsiteY848" fmla="*/ 163079 h 6858000"/>
              <a:gd name="connsiteX849" fmla="*/ 5865655 w 7467600"/>
              <a:gd name="connsiteY849" fmla="*/ 171901 h 6858000"/>
              <a:gd name="connsiteX850" fmla="*/ 5259740 w 7467600"/>
              <a:gd name="connsiteY850" fmla="*/ 257013 h 6858000"/>
              <a:gd name="connsiteX851" fmla="*/ 5208466 w 7467600"/>
              <a:gd name="connsiteY851" fmla="*/ 257550 h 6858000"/>
              <a:gd name="connsiteX852" fmla="*/ 4980204 w 7467600"/>
              <a:gd name="connsiteY852" fmla="*/ 271903 h 6858000"/>
              <a:gd name="connsiteX853" fmla="*/ 5068068 w 7467600"/>
              <a:gd name="connsiteY853" fmla="*/ 282244 h 6858000"/>
              <a:gd name="connsiteX854" fmla="*/ 5153231 w 7467600"/>
              <a:gd name="connsiteY854" fmla="*/ 292240 h 6858000"/>
              <a:gd name="connsiteX855" fmla="*/ 5426491 w 7467600"/>
              <a:gd name="connsiteY855" fmla="*/ 281128 h 6858000"/>
              <a:gd name="connsiteX856" fmla="*/ 5731212 w 7467600"/>
              <a:gd name="connsiteY856" fmla="*/ 231951 h 6858000"/>
              <a:gd name="connsiteX857" fmla="*/ 5905192 w 7467600"/>
              <a:gd name="connsiteY857" fmla="*/ 163079 h 6858000"/>
              <a:gd name="connsiteX858" fmla="*/ 5944437 w 7467600"/>
              <a:gd name="connsiteY858" fmla="*/ 113829 h 6858000"/>
              <a:gd name="connsiteX859" fmla="*/ 5825032 w 7467600"/>
              <a:gd name="connsiteY859" fmla="*/ 146405 h 6858000"/>
              <a:gd name="connsiteX860" fmla="*/ 4955599 w 7467600"/>
              <a:gd name="connsiteY860" fmla="*/ 247008 h 6858000"/>
              <a:gd name="connsiteX861" fmla="*/ 5210104 w 7467600"/>
              <a:gd name="connsiteY861" fmla="*/ 228123 h 6858000"/>
              <a:gd name="connsiteX862" fmla="*/ 5261015 w 7467600"/>
              <a:gd name="connsiteY862" fmla="*/ 227087 h 6858000"/>
              <a:gd name="connsiteX863" fmla="*/ 5861181 w 7467600"/>
              <a:gd name="connsiteY863" fmla="*/ 143093 h 6858000"/>
              <a:gd name="connsiteX864" fmla="*/ 5961252 w 7467600"/>
              <a:gd name="connsiteY864" fmla="*/ 114820 h 6858000"/>
              <a:gd name="connsiteX865" fmla="*/ 5944437 w 7467600"/>
              <a:gd name="connsiteY865" fmla="*/ 113829 h 6858000"/>
              <a:gd name="connsiteX866" fmla="*/ 3882765 w 7467600"/>
              <a:gd name="connsiteY866" fmla="*/ 0 h 6858000"/>
              <a:gd name="connsiteX867" fmla="*/ 3995099 w 7467600"/>
              <a:gd name="connsiteY867" fmla="*/ 0 h 6858000"/>
              <a:gd name="connsiteX868" fmla="*/ 4163818 w 7467600"/>
              <a:gd name="connsiteY868" fmla="*/ 234104 h 6858000"/>
              <a:gd name="connsiteX869" fmla="*/ 4172099 w 7467600"/>
              <a:gd name="connsiteY869" fmla="*/ 234207 h 6858000"/>
              <a:gd name="connsiteX870" fmla="*/ 4784282 w 7467600"/>
              <a:gd name="connsiteY870" fmla="*/ 276561 h 6858000"/>
              <a:gd name="connsiteX871" fmla="*/ 4801687 w 7467600"/>
              <a:gd name="connsiteY871" fmla="*/ 267764 h 6858000"/>
              <a:gd name="connsiteX872" fmla="*/ 6082788 w 7467600"/>
              <a:gd name="connsiteY872" fmla="*/ 64119 h 6858000"/>
              <a:gd name="connsiteX873" fmla="*/ 6099442 w 7467600"/>
              <a:gd name="connsiteY873" fmla="*/ 82568 h 6858000"/>
              <a:gd name="connsiteX874" fmla="*/ 4804137 w 7467600"/>
              <a:gd name="connsiteY874" fmla="*/ 320931 h 6858000"/>
              <a:gd name="connsiteX875" fmla="*/ 4227047 w 7467600"/>
              <a:gd name="connsiteY875" fmla="*/ 313415 h 6858000"/>
              <a:gd name="connsiteX876" fmla="*/ 4346041 w 7467600"/>
              <a:gd name="connsiteY876" fmla="*/ 456086 h 6858000"/>
              <a:gd name="connsiteX877" fmla="*/ 4870967 w 7467600"/>
              <a:gd name="connsiteY877" fmla="*/ 963061 h 6858000"/>
              <a:gd name="connsiteX878" fmla="*/ 4889647 w 7467600"/>
              <a:gd name="connsiteY878" fmla="*/ 957147 h 6858000"/>
              <a:gd name="connsiteX879" fmla="*/ 5422504 w 7467600"/>
              <a:gd name="connsiteY879" fmla="*/ 805191 h 6858000"/>
              <a:gd name="connsiteX880" fmla="*/ 6087656 w 7467600"/>
              <a:gd name="connsiteY880" fmla="*/ 826703 h 6858000"/>
              <a:gd name="connsiteX881" fmla="*/ 6058717 w 7467600"/>
              <a:gd name="connsiteY881" fmla="*/ 865992 h 6858000"/>
              <a:gd name="connsiteX882" fmla="*/ 4974153 w 7467600"/>
              <a:gd name="connsiteY882" fmla="*/ 1045456 h 6858000"/>
              <a:gd name="connsiteX883" fmla="*/ 5627835 w 7467600"/>
              <a:gd name="connsiteY883" fmla="*/ 1472077 h 6858000"/>
              <a:gd name="connsiteX884" fmla="*/ 5629817 w 7467600"/>
              <a:gd name="connsiteY884" fmla="*/ 1471412 h 6858000"/>
              <a:gd name="connsiteX885" fmla="*/ 5634124 w 7467600"/>
              <a:gd name="connsiteY885" fmla="*/ 1470572 h 6858000"/>
              <a:gd name="connsiteX886" fmla="*/ 5755832 w 7467600"/>
              <a:gd name="connsiteY886" fmla="*/ 1383886 h 6858000"/>
              <a:gd name="connsiteX887" fmla="*/ 6014186 w 7467600"/>
              <a:gd name="connsiteY887" fmla="*/ 1279799 h 6858000"/>
              <a:gd name="connsiteX888" fmla="*/ 6901619 w 7467600"/>
              <a:gd name="connsiteY888" fmla="*/ 1047874 h 6858000"/>
              <a:gd name="connsiteX889" fmla="*/ 6931566 w 7467600"/>
              <a:gd name="connsiteY889" fmla="*/ 1062034 h 6858000"/>
              <a:gd name="connsiteX890" fmla="*/ 5790982 w 7467600"/>
              <a:gd name="connsiteY890" fmla="*/ 1561380 h 6858000"/>
              <a:gd name="connsiteX891" fmla="*/ 6188971 w 7467600"/>
              <a:gd name="connsiteY891" fmla="*/ 1755168 h 6858000"/>
              <a:gd name="connsiteX892" fmla="*/ 6202446 w 7467600"/>
              <a:gd name="connsiteY892" fmla="*/ 1752268 h 6858000"/>
              <a:gd name="connsiteX893" fmla="*/ 7179560 w 7467600"/>
              <a:gd name="connsiteY893" fmla="*/ 1467551 h 6858000"/>
              <a:gd name="connsiteX894" fmla="*/ 7158730 w 7467600"/>
              <a:gd name="connsiteY894" fmla="*/ 1507835 h 6858000"/>
              <a:gd name="connsiteX895" fmla="*/ 6326959 w 7467600"/>
              <a:gd name="connsiteY895" fmla="*/ 1817686 h 6858000"/>
              <a:gd name="connsiteX896" fmla="*/ 6537433 w 7467600"/>
              <a:gd name="connsiteY896" fmla="*/ 1907790 h 6858000"/>
              <a:gd name="connsiteX897" fmla="*/ 6550221 w 7467600"/>
              <a:gd name="connsiteY897" fmla="*/ 1910729 h 6858000"/>
              <a:gd name="connsiteX898" fmla="*/ 6964438 w 7467600"/>
              <a:gd name="connsiteY898" fmla="*/ 2209505 h 6858000"/>
              <a:gd name="connsiteX899" fmla="*/ 7367862 w 7467600"/>
              <a:gd name="connsiteY899" fmla="*/ 2806833 h 6858000"/>
              <a:gd name="connsiteX900" fmla="*/ 7364329 w 7467600"/>
              <a:gd name="connsiteY900" fmla="*/ 2826907 h 6858000"/>
              <a:gd name="connsiteX901" fmla="*/ 7290545 w 7467600"/>
              <a:gd name="connsiteY901" fmla="*/ 2850663 h 6858000"/>
              <a:gd name="connsiteX902" fmla="*/ 6472036 w 7467600"/>
              <a:gd name="connsiteY902" fmla="*/ 1959003 h 6858000"/>
              <a:gd name="connsiteX903" fmla="*/ 5792897 w 7467600"/>
              <a:gd name="connsiteY903" fmla="*/ 1647747 h 6858000"/>
              <a:gd name="connsiteX904" fmla="*/ 5842751 w 7467600"/>
              <a:gd name="connsiteY904" fmla="*/ 1816112 h 6858000"/>
              <a:gd name="connsiteX905" fmla="*/ 5847424 w 7467600"/>
              <a:gd name="connsiteY905" fmla="*/ 1815776 h 6858000"/>
              <a:gd name="connsiteX906" fmla="*/ 6399821 w 7467600"/>
              <a:gd name="connsiteY906" fmla="*/ 2344799 h 6858000"/>
              <a:gd name="connsiteX907" fmla="*/ 6323232 w 7467600"/>
              <a:gd name="connsiteY907" fmla="*/ 2389634 h 6858000"/>
              <a:gd name="connsiteX908" fmla="*/ 5942958 w 7467600"/>
              <a:gd name="connsiteY908" fmla="*/ 2077708 h 6858000"/>
              <a:gd name="connsiteX909" fmla="*/ 5921559 w 7467600"/>
              <a:gd name="connsiteY909" fmla="*/ 2378596 h 6858000"/>
              <a:gd name="connsiteX910" fmla="*/ 5817651 w 7467600"/>
              <a:gd name="connsiteY910" fmla="*/ 3023919 h 6858000"/>
              <a:gd name="connsiteX911" fmla="*/ 5729634 w 7467600"/>
              <a:gd name="connsiteY911" fmla="*/ 3051849 h 6858000"/>
              <a:gd name="connsiteX912" fmla="*/ 5611018 w 7467600"/>
              <a:gd name="connsiteY912" fmla="*/ 2316769 h 6858000"/>
              <a:gd name="connsiteX913" fmla="*/ 5687608 w 7467600"/>
              <a:gd name="connsiteY913" fmla="*/ 2039972 h 6858000"/>
              <a:gd name="connsiteX914" fmla="*/ 5657554 w 7467600"/>
              <a:gd name="connsiteY914" fmla="*/ 1576445 h 6858000"/>
              <a:gd name="connsiteX915" fmla="*/ 5150475 w 7467600"/>
              <a:gd name="connsiteY915" fmla="*/ 1274012 h 6858000"/>
              <a:gd name="connsiteX916" fmla="*/ 5349142 w 7467600"/>
              <a:gd name="connsiteY916" fmla="*/ 2204405 h 6858000"/>
              <a:gd name="connsiteX917" fmla="*/ 5262214 w 7467600"/>
              <a:gd name="connsiteY917" fmla="*/ 2233836 h 6858000"/>
              <a:gd name="connsiteX918" fmla="*/ 4981539 w 7467600"/>
              <a:gd name="connsiteY918" fmla="*/ 1542201 h 6858000"/>
              <a:gd name="connsiteX919" fmla="*/ 4958461 w 7467600"/>
              <a:gd name="connsiteY919" fmla="*/ 1136957 h 6858000"/>
              <a:gd name="connsiteX920" fmla="*/ 4655015 w 7467600"/>
              <a:gd name="connsiteY920" fmla="*/ 891426 h 6858000"/>
              <a:gd name="connsiteX921" fmla="*/ 4348002 w 7467600"/>
              <a:gd name="connsiteY921" fmla="*/ 2205895 h 6858000"/>
              <a:gd name="connsiteX922" fmla="*/ 4262250 w 7467600"/>
              <a:gd name="connsiteY922" fmla="*/ 2219972 h 6858000"/>
              <a:gd name="connsiteX923" fmla="*/ 4550611 w 7467600"/>
              <a:gd name="connsiteY923" fmla="*/ 817540 h 6858000"/>
              <a:gd name="connsiteX924" fmla="*/ 4564418 w 7467600"/>
              <a:gd name="connsiteY924" fmla="*/ 808293 h 6858000"/>
              <a:gd name="connsiteX925" fmla="*/ 4266388 w 7467600"/>
              <a:gd name="connsiteY925" fmla="*/ 500083 h 6858000"/>
              <a:gd name="connsiteX926" fmla="*/ 4032842 w 7467600"/>
              <a:gd name="connsiteY926" fmla="*/ 211809 h 6858000"/>
              <a:gd name="connsiteX927" fmla="*/ 3882765 w 7467600"/>
              <a:gd name="connsiteY927" fmla="*/ 0 h 6858000"/>
              <a:gd name="connsiteX928" fmla="*/ 3721337 w 7467600"/>
              <a:gd name="connsiteY928" fmla="*/ 0 h 6858000"/>
              <a:gd name="connsiteX929" fmla="*/ 3797544 w 7467600"/>
              <a:gd name="connsiteY929" fmla="*/ 0 h 6858000"/>
              <a:gd name="connsiteX930" fmla="*/ 3775734 w 7467600"/>
              <a:gd name="connsiteY930" fmla="*/ 95131 h 6858000"/>
              <a:gd name="connsiteX931" fmla="*/ 3724807 w 7467600"/>
              <a:gd name="connsiteY931" fmla="*/ 272257 h 6858000"/>
              <a:gd name="connsiteX932" fmla="*/ 3726844 w 7467600"/>
              <a:gd name="connsiteY932" fmla="*/ 282988 h 6858000"/>
              <a:gd name="connsiteX933" fmla="*/ 3742664 w 7467600"/>
              <a:gd name="connsiteY933" fmla="*/ 279918 h 6858000"/>
              <a:gd name="connsiteX934" fmla="*/ 4103910 w 7467600"/>
              <a:gd name="connsiteY934" fmla="*/ 1161917 h 6858000"/>
              <a:gd name="connsiteX935" fmla="*/ 4020269 w 7467600"/>
              <a:gd name="connsiteY935" fmla="*/ 1200406 h 6858000"/>
              <a:gd name="connsiteX936" fmla="*/ 3674882 w 7467600"/>
              <a:gd name="connsiteY936" fmla="*/ 488524 h 6858000"/>
              <a:gd name="connsiteX937" fmla="*/ 3132682 w 7467600"/>
              <a:gd name="connsiteY937" fmla="*/ 1072284 h 6858000"/>
              <a:gd name="connsiteX938" fmla="*/ 2716346 w 7467600"/>
              <a:gd name="connsiteY938" fmla="*/ 1276376 h 6858000"/>
              <a:gd name="connsiteX939" fmla="*/ 2716772 w 7467600"/>
              <a:gd name="connsiteY939" fmla="*/ 1255462 h 6858000"/>
              <a:gd name="connsiteX940" fmla="*/ 3471096 w 7467600"/>
              <a:gd name="connsiteY940" fmla="*/ 437072 h 6858000"/>
              <a:gd name="connsiteX941" fmla="*/ 3639057 w 7467600"/>
              <a:gd name="connsiteY941" fmla="*/ 286334 h 6858000"/>
              <a:gd name="connsiteX942" fmla="*/ 3640309 w 7467600"/>
              <a:gd name="connsiteY942" fmla="*/ 284664 h 6858000"/>
              <a:gd name="connsiteX943" fmla="*/ 3646022 w 7467600"/>
              <a:gd name="connsiteY943" fmla="*/ 276711 h 6858000"/>
              <a:gd name="connsiteX944" fmla="*/ 3707943 w 7467600"/>
              <a:gd name="connsiteY944" fmla="*/ 65958 h 6858000"/>
              <a:gd name="connsiteX945" fmla="*/ 3721337 w 7467600"/>
              <a:gd name="connsiteY945" fmla="*/ 0 h 6858000"/>
              <a:gd name="connsiteX946" fmla="*/ 2867960 w 7467600"/>
              <a:gd name="connsiteY946" fmla="*/ 0 h 6858000"/>
              <a:gd name="connsiteX947" fmla="*/ 2926351 w 7467600"/>
              <a:gd name="connsiteY947" fmla="*/ 0 h 6858000"/>
              <a:gd name="connsiteX948" fmla="*/ 2902823 w 7467600"/>
              <a:gd name="connsiteY948" fmla="*/ 262929 h 6858000"/>
              <a:gd name="connsiteX949" fmla="*/ 2940663 w 7467600"/>
              <a:gd name="connsiteY949" fmla="*/ 140884 h 6858000"/>
              <a:gd name="connsiteX950" fmla="*/ 2947039 w 7467600"/>
              <a:gd name="connsiteY950" fmla="*/ 122524 h 6858000"/>
              <a:gd name="connsiteX951" fmla="*/ 2984316 w 7467600"/>
              <a:gd name="connsiteY951" fmla="*/ 0 h 6858000"/>
              <a:gd name="connsiteX952" fmla="*/ 3016114 w 7467600"/>
              <a:gd name="connsiteY952" fmla="*/ 0 h 6858000"/>
              <a:gd name="connsiteX953" fmla="*/ 2979949 w 7467600"/>
              <a:gd name="connsiteY953" fmla="*/ 119274 h 6858000"/>
              <a:gd name="connsiteX954" fmla="*/ 3023879 w 7467600"/>
              <a:gd name="connsiteY954" fmla="*/ 0 h 6858000"/>
              <a:gd name="connsiteX955" fmla="*/ 3105400 w 7467600"/>
              <a:gd name="connsiteY955" fmla="*/ 0 h 6858000"/>
              <a:gd name="connsiteX956" fmla="*/ 3094669 w 7467600"/>
              <a:gd name="connsiteY956" fmla="*/ 30308 h 6858000"/>
              <a:gd name="connsiteX957" fmla="*/ 2901945 w 7467600"/>
              <a:gd name="connsiteY957" fmla="*/ 466538 h 6858000"/>
              <a:gd name="connsiteX958" fmla="*/ 2815209 w 7467600"/>
              <a:gd name="connsiteY958" fmla="*/ 497361 h 6858000"/>
              <a:gd name="connsiteX959" fmla="*/ 2844845 w 7467600"/>
              <a:gd name="connsiteY959" fmla="*/ 127638 h 6858000"/>
              <a:gd name="connsiteX960" fmla="*/ 2867960 w 7467600"/>
              <a:gd name="connsiteY960" fmla="*/ 0 h 6858000"/>
              <a:gd name="connsiteX961" fmla="*/ 1057230 w 7467600"/>
              <a:gd name="connsiteY961" fmla="*/ 0 h 6858000"/>
              <a:gd name="connsiteX962" fmla="*/ 1111003 w 7467600"/>
              <a:gd name="connsiteY962" fmla="*/ 0 h 6858000"/>
              <a:gd name="connsiteX963" fmla="*/ 1125553 w 7467600"/>
              <a:gd name="connsiteY963" fmla="*/ 52588 h 6858000"/>
              <a:gd name="connsiteX964" fmla="*/ 1304276 w 7467600"/>
              <a:gd name="connsiteY964" fmla="*/ 476275 h 6858000"/>
              <a:gd name="connsiteX965" fmla="*/ 1492066 w 7467600"/>
              <a:gd name="connsiteY965" fmla="*/ 886333 h 6858000"/>
              <a:gd name="connsiteX966" fmla="*/ 1423698 w 7467600"/>
              <a:gd name="connsiteY966" fmla="*/ 710817 h 6858000"/>
              <a:gd name="connsiteX967" fmla="*/ 1357609 w 7467600"/>
              <a:gd name="connsiteY967" fmla="*/ 532892 h 6858000"/>
              <a:gd name="connsiteX968" fmla="*/ 1309550 w 7467600"/>
              <a:gd name="connsiteY968" fmla="*/ 374031 h 6858000"/>
              <a:gd name="connsiteX969" fmla="*/ 1193673 w 7467600"/>
              <a:gd name="connsiteY969" fmla="*/ 49533 h 6858000"/>
              <a:gd name="connsiteX970" fmla="*/ 1164391 w 7467600"/>
              <a:gd name="connsiteY970" fmla="*/ 0 h 6858000"/>
              <a:gd name="connsiteX971" fmla="*/ 1200666 w 7467600"/>
              <a:gd name="connsiteY971" fmla="*/ 0 h 6858000"/>
              <a:gd name="connsiteX972" fmla="*/ 1223408 w 7467600"/>
              <a:gd name="connsiteY972" fmla="*/ 38996 h 6858000"/>
              <a:gd name="connsiteX973" fmla="*/ 1339635 w 7467600"/>
              <a:gd name="connsiteY973" fmla="*/ 365517 h 6858000"/>
              <a:gd name="connsiteX974" fmla="*/ 1387469 w 7467600"/>
              <a:gd name="connsiteY974" fmla="*/ 523079 h 6858000"/>
              <a:gd name="connsiteX975" fmla="*/ 1452685 w 7467600"/>
              <a:gd name="connsiteY975" fmla="*/ 699806 h 6858000"/>
              <a:gd name="connsiteX976" fmla="*/ 1492092 w 7467600"/>
              <a:gd name="connsiteY976" fmla="*/ 800424 h 6858000"/>
              <a:gd name="connsiteX977" fmla="*/ 1455302 w 7467600"/>
              <a:gd name="connsiteY977" fmla="*/ 632913 h 6858000"/>
              <a:gd name="connsiteX978" fmla="*/ 1222336 w 7467600"/>
              <a:gd name="connsiteY978" fmla="*/ 9480 h 6858000"/>
              <a:gd name="connsiteX979" fmla="*/ 1214634 w 7467600"/>
              <a:gd name="connsiteY979" fmla="*/ 0 h 6858000"/>
              <a:gd name="connsiteX980" fmla="*/ 1289827 w 7467600"/>
              <a:gd name="connsiteY980" fmla="*/ 0 h 6858000"/>
              <a:gd name="connsiteX981" fmla="*/ 1321076 w 7467600"/>
              <a:gd name="connsiteY981" fmla="*/ 59722 h 6858000"/>
              <a:gd name="connsiteX982" fmla="*/ 1512579 w 7467600"/>
              <a:gd name="connsiteY982" fmla="*/ 626441 h 6858000"/>
              <a:gd name="connsiteX983" fmla="*/ 1506076 w 7467600"/>
              <a:gd name="connsiteY983" fmla="*/ 1089289 h 6858000"/>
              <a:gd name="connsiteX984" fmla="*/ 1486346 w 7467600"/>
              <a:gd name="connsiteY984" fmla="*/ 1079919 h 6858000"/>
              <a:gd name="connsiteX985" fmla="*/ 1070511 w 7467600"/>
              <a:gd name="connsiteY985" fmla="*/ 48609 h 6858000"/>
              <a:gd name="connsiteX986" fmla="*/ 1057230 w 7467600"/>
              <a:gd name="connsiteY986" fmla="*/ 0 h 6858000"/>
              <a:gd name="connsiteX987" fmla="*/ 43151 w 7467600"/>
              <a:gd name="connsiteY987" fmla="*/ 0 h 6858000"/>
              <a:gd name="connsiteX988" fmla="*/ 95283 w 7467600"/>
              <a:gd name="connsiteY988" fmla="*/ 0 h 6858000"/>
              <a:gd name="connsiteX989" fmla="*/ 300708 w 7467600"/>
              <a:gd name="connsiteY989" fmla="*/ 154571 h 6858000"/>
              <a:gd name="connsiteX990" fmla="*/ 530414 w 7467600"/>
              <a:gd name="connsiteY990" fmla="*/ 354673 h 6858000"/>
              <a:gd name="connsiteX991" fmla="*/ 333785 w 7467600"/>
              <a:gd name="connsiteY991" fmla="*/ 161564 h 6858000"/>
              <a:gd name="connsiteX992" fmla="*/ 147005 w 7467600"/>
              <a:gd name="connsiteY992" fmla="*/ 0 h 6858000"/>
              <a:gd name="connsiteX993" fmla="*/ 272509 w 7467600"/>
              <a:gd name="connsiteY993" fmla="*/ 0 h 6858000"/>
              <a:gd name="connsiteX994" fmla="*/ 326276 w 7467600"/>
              <a:gd name="connsiteY994" fmla="*/ 45847 h 6858000"/>
              <a:gd name="connsiteX995" fmla="*/ 823759 w 7467600"/>
              <a:gd name="connsiteY995" fmla="*/ 574145 h 6858000"/>
              <a:gd name="connsiteX996" fmla="*/ 811254 w 7467600"/>
              <a:gd name="connsiteY996" fmla="*/ 665546 h 6858000"/>
              <a:gd name="connsiteX997" fmla="*/ 154042 w 7467600"/>
              <a:gd name="connsiteY997" fmla="*/ 261522 h 6858000"/>
              <a:gd name="connsiteX998" fmla="*/ 13550 w 7467600"/>
              <a:gd name="connsiteY998" fmla="*/ 158423 h 6858000"/>
              <a:gd name="connsiteX999" fmla="*/ 0 w 7467600"/>
              <a:gd name="connsiteY999" fmla="*/ 146618 h 6858000"/>
              <a:gd name="connsiteX1000" fmla="*/ 0 w 7467600"/>
              <a:gd name="connsiteY1000" fmla="*/ 59161 h 6858000"/>
              <a:gd name="connsiteX1001" fmla="*/ 45427 w 7467600"/>
              <a:gd name="connsiteY1001" fmla="*/ 101078 h 6858000"/>
              <a:gd name="connsiteX1002" fmla="*/ 630103 w 7467600"/>
              <a:gd name="connsiteY1002" fmla="*/ 485885 h 6858000"/>
              <a:gd name="connsiteX1003" fmla="*/ 532040 w 7467600"/>
              <a:gd name="connsiteY1003" fmla="*/ 399359 h 6858000"/>
              <a:gd name="connsiteX1004" fmla="*/ 517618 w 7467600"/>
              <a:gd name="connsiteY1004" fmla="*/ 385726 h 6858000"/>
              <a:gd name="connsiteX1005" fmla="*/ 285074 w 7467600"/>
              <a:gd name="connsiteY1005" fmla="*/ 182755 h 6858000"/>
              <a:gd name="connsiteX1006" fmla="*/ 43151 w 7467600"/>
              <a:gd name="connsiteY100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51412 w 7467600"/>
              <a:gd name="connsiteY844" fmla="*/ 799572 h 6858000"/>
              <a:gd name="connsiteX845" fmla="*/ 7467600 w 7467600"/>
              <a:gd name="connsiteY845" fmla="*/ 789215 h 6858000"/>
              <a:gd name="connsiteX846" fmla="*/ 7451412 w 7467600"/>
              <a:gd name="connsiteY846" fmla="*/ 799572 h 6858000"/>
              <a:gd name="connsiteX847" fmla="*/ 5905192 w 7467600"/>
              <a:gd name="connsiteY847" fmla="*/ 163079 h 6858000"/>
              <a:gd name="connsiteX848" fmla="*/ 5865655 w 7467600"/>
              <a:gd name="connsiteY848" fmla="*/ 171901 h 6858000"/>
              <a:gd name="connsiteX849" fmla="*/ 5259740 w 7467600"/>
              <a:gd name="connsiteY849" fmla="*/ 257013 h 6858000"/>
              <a:gd name="connsiteX850" fmla="*/ 5208466 w 7467600"/>
              <a:gd name="connsiteY850" fmla="*/ 257550 h 6858000"/>
              <a:gd name="connsiteX851" fmla="*/ 4980204 w 7467600"/>
              <a:gd name="connsiteY851" fmla="*/ 271903 h 6858000"/>
              <a:gd name="connsiteX852" fmla="*/ 5068068 w 7467600"/>
              <a:gd name="connsiteY852" fmla="*/ 282244 h 6858000"/>
              <a:gd name="connsiteX853" fmla="*/ 5153231 w 7467600"/>
              <a:gd name="connsiteY853" fmla="*/ 292240 h 6858000"/>
              <a:gd name="connsiteX854" fmla="*/ 5426491 w 7467600"/>
              <a:gd name="connsiteY854" fmla="*/ 281128 h 6858000"/>
              <a:gd name="connsiteX855" fmla="*/ 5731212 w 7467600"/>
              <a:gd name="connsiteY855" fmla="*/ 231951 h 6858000"/>
              <a:gd name="connsiteX856" fmla="*/ 5905192 w 7467600"/>
              <a:gd name="connsiteY856" fmla="*/ 163079 h 6858000"/>
              <a:gd name="connsiteX857" fmla="*/ 5944437 w 7467600"/>
              <a:gd name="connsiteY857" fmla="*/ 113829 h 6858000"/>
              <a:gd name="connsiteX858" fmla="*/ 5825032 w 7467600"/>
              <a:gd name="connsiteY858" fmla="*/ 146405 h 6858000"/>
              <a:gd name="connsiteX859" fmla="*/ 4955599 w 7467600"/>
              <a:gd name="connsiteY859" fmla="*/ 247008 h 6858000"/>
              <a:gd name="connsiteX860" fmla="*/ 5210104 w 7467600"/>
              <a:gd name="connsiteY860" fmla="*/ 228123 h 6858000"/>
              <a:gd name="connsiteX861" fmla="*/ 5261015 w 7467600"/>
              <a:gd name="connsiteY861" fmla="*/ 227087 h 6858000"/>
              <a:gd name="connsiteX862" fmla="*/ 5861181 w 7467600"/>
              <a:gd name="connsiteY862" fmla="*/ 143093 h 6858000"/>
              <a:gd name="connsiteX863" fmla="*/ 5961252 w 7467600"/>
              <a:gd name="connsiteY863" fmla="*/ 114820 h 6858000"/>
              <a:gd name="connsiteX864" fmla="*/ 5944437 w 7467600"/>
              <a:gd name="connsiteY864" fmla="*/ 113829 h 6858000"/>
              <a:gd name="connsiteX865" fmla="*/ 3882765 w 7467600"/>
              <a:gd name="connsiteY865" fmla="*/ 0 h 6858000"/>
              <a:gd name="connsiteX866" fmla="*/ 3995099 w 7467600"/>
              <a:gd name="connsiteY866" fmla="*/ 0 h 6858000"/>
              <a:gd name="connsiteX867" fmla="*/ 4163818 w 7467600"/>
              <a:gd name="connsiteY867" fmla="*/ 234104 h 6858000"/>
              <a:gd name="connsiteX868" fmla="*/ 4172099 w 7467600"/>
              <a:gd name="connsiteY868" fmla="*/ 234207 h 6858000"/>
              <a:gd name="connsiteX869" fmla="*/ 4784282 w 7467600"/>
              <a:gd name="connsiteY869" fmla="*/ 276561 h 6858000"/>
              <a:gd name="connsiteX870" fmla="*/ 4801687 w 7467600"/>
              <a:gd name="connsiteY870" fmla="*/ 267764 h 6858000"/>
              <a:gd name="connsiteX871" fmla="*/ 6082788 w 7467600"/>
              <a:gd name="connsiteY871" fmla="*/ 64119 h 6858000"/>
              <a:gd name="connsiteX872" fmla="*/ 6099442 w 7467600"/>
              <a:gd name="connsiteY872" fmla="*/ 82568 h 6858000"/>
              <a:gd name="connsiteX873" fmla="*/ 4804137 w 7467600"/>
              <a:gd name="connsiteY873" fmla="*/ 320931 h 6858000"/>
              <a:gd name="connsiteX874" fmla="*/ 4227047 w 7467600"/>
              <a:gd name="connsiteY874" fmla="*/ 313415 h 6858000"/>
              <a:gd name="connsiteX875" fmla="*/ 4346041 w 7467600"/>
              <a:gd name="connsiteY875" fmla="*/ 456086 h 6858000"/>
              <a:gd name="connsiteX876" fmla="*/ 4870967 w 7467600"/>
              <a:gd name="connsiteY876" fmla="*/ 963061 h 6858000"/>
              <a:gd name="connsiteX877" fmla="*/ 4889647 w 7467600"/>
              <a:gd name="connsiteY877" fmla="*/ 957147 h 6858000"/>
              <a:gd name="connsiteX878" fmla="*/ 5422504 w 7467600"/>
              <a:gd name="connsiteY878" fmla="*/ 805191 h 6858000"/>
              <a:gd name="connsiteX879" fmla="*/ 6087656 w 7467600"/>
              <a:gd name="connsiteY879" fmla="*/ 826703 h 6858000"/>
              <a:gd name="connsiteX880" fmla="*/ 6058717 w 7467600"/>
              <a:gd name="connsiteY880" fmla="*/ 865992 h 6858000"/>
              <a:gd name="connsiteX881" fmla="*/ 4974153 w 7467600"/>
              <a:gd name="connsiteY881" fmla="*/ 1045456 h 6858000"/>
              <a:gd name="connsiteX882" fmla="*/ 5627835 w 7467600"/>
              <a:gd name="connsiteY882" fmla="*/ 1472077 h 6858000"/>
              <a:gd name="connsiteX883" fmla="*/ 5629817 w 7467600"/>
              <a:gd name="connsiteY883" fmla="*/ 1471412 h 6858000"/>
              <a:gd name="connsiteX884" fmla="*/ 5634124 w 7467600"/>
              <a:gd name="connsiteY884" fmla="*/ 1470572 h 6858000"/>
              <a:gd name="connsiteX885" fmla="*/ 5755832 w 7467600"/>
              <a:gd name="connsiteY885" fmla="*/ 1383886 h 6858000"/>
              <a:gd name="connsiteX886" fmla="*/ 6014186 w 7467600"/>
              <a:gd name="connsiteY886" fmla="*/ 1279799 h 6858000"/>
              <a:gd name="connsiteX887" fmla="*/ 6901619 w 7467600"/>
              <a:gd name="connsiteY887" fmla="*/ 1047874 h 6858000"/>
              <a:gd name="connsiteX888" fmla="*/ 6931566 w 7467600"/>
              <a:gd name="connsiteY888" fmla="*/ 1062034 h 6858000"/>
              <a:gd name="connsiteX889" fmla="*/ 5790982 w 7467600"/>
              <a:gd name="connsiteY889" fmla="*/ 1561380 h 6858000"/>
              <a:gd name="connsiteX890" fmla="*/ 6188971 w 7467600"/>
              <a:gd name="connsiteY890" fmla="*/ 1755168 h 6858000"/>
              <a:gd name="connsiteX891" fmla="*/ 6202446 w 7467600"/>
              <a:gd name="connsiteY891" fmla="*/ 1752268 h 6858000"/>
              <a:gd name="connsiteX892" fmla="*/ 7179560 w 7467600"/>
              <a:gd name="connsiteY892" fmla="*/ 1467551 h 6858000"/>
              <a:gd name="connsiteX893" fmla="*/ 7158730 w 7467600"/>
              <a:gd name="connsiteY893" fmla="*/ 1507835 h 6858000"/>
              <a:gd name="connsiteX894" fmla="*/ 6326959 w 7467600"/>
              <a:gd name="connsiteY894" fmla="*/ 1817686 h 6858000"/>
              <a:gd name="connsiteX895" fmla="*/ 6537433 w 7467600"/>
              <a:gd name="connsiteY895" fmla="*/ 1907790 h 6858000"/>
              <a:gd name="connsiteX896" fmla="*/ 6550221 w 7467600"/>
              <a:gd name="connsiteY896" fmla="*/ 1910729 h 6858000"/>
              <a:gd name="connsiteX897" fmla="*/ 6964438 w 7467600"/>
              <a:gd name="connsiteY897" fmla="*/ 2209505 h 6858000"/>
              <a:gd name="connsiteX898" fmla="*/ 7367862 w 7467600"/>
              <a:gd name="connsiteY898" fmla="*/ 2806833 h 6858000"/>
              <a:gd name="connsiteX899" fmla="*/ 7364329 w 7467600"/>
              <a:gd name="connsiteY899" fmla="*/ 2826907 h 6858000"/>
              <a:gd name="connsiteX900" fmla="*/ 7290545 w 7467600"/>
              <a:gd name="connsiteY900" fmla="*/ 2850663 h 6858000"/>
              <a:gd name="connsiteX901" fmla="*/ 6472036 w 7467600"/>
              <a:gd name="connsiteY901" fmla="*/ 1959003 h 6858000"/>
              <a:gd name="connsiteX902" fmla="*/ 5792897 w 7467600"/>
              <a:gd name="connsiteY902" fmla="*/ 1647747 h 6858000"/>
              <a:gd name="connsiteX903" fmla="*/ 5842751 w 7467600"/>
              <a:gd name="connsiteY903" fmla="*/ 1816112 h 6858000"/>
              <a:gd name="connsiteX904" fmla="*/ 5847424 w 7467600"/>
              <a:gd name="connsiteY904" fmla="*/ 1815776 h 6858000"/>
              <a:gd name="connsiteX905" fmla="*/ 6399821 w 7467600"/>
              <a:gd name="connsiteY905" fmla="*/ 2344799 h 6858000"/>
              <a:gd name="connsiteX906" fmla="*/ 6323232 w 7467600"/>
              <a:gd name="connsiteY906" fmla="*/ 2389634 h 6858000"/>
              <a:gd name="connsiteX907" fmla="*/ 5942958 w 7467600"/>
              <a:gd name="connsiteY907" fmla="*/ 2077708 h 6858000"/>
              <a:gd name="connsiteX908" fmla="*/ 5921559 w 7467600"/>
              <a:gd name="connsiteY908" fmla="*/ 2378596 h 6858000"/>
              <a:gd name="connsiteX909" fmla="*/ 5817651 w 7467600"/>
              <a:gd name="connsiteY909" fmla="*/ 3023919 h 6858000"/>
              <a:gd name="connsiteX910" fmla="*/ 5729634 w 7467600"/>
              <a:gd name="connsiteY910" fmla="*/ 3051849 h 6858000"/>
              <a:gd name="connsiteX911" fmla="*/ 5611018 w 7467600"/>
              <a:gd name="connsiteY911" fmla="*/ 2316769 h 6858000"/>
              <a:gd name="connsiteX912" fmla="*/ 5687608 w 7467600"/>
              <a:gd name="connsiteY912" fmla="*/ 2039972 h 6858000"/>
              <a:gd name="connsiteX913" fmla="*/ 5657554 w 7467600"/>
              <a:gd name="connsiteY913" fmla="*/ 1576445 h 6858000"/>
              <a:gd name="connsiteX914" fmla="*/ 5150475 w 7467600"/>
              <a:gd name="connsiteY914" fmla="*/ 1274012 h 6858000"/>
              <a:gd name="connsiteX915" fmla="*/ 5349142 w 7467600"/>
              <a:gd name="connsiteY915" fmla="*/ 2204405 h 6858000"/>
              <a:gd name="connsiteX916" fmla="*/ 5262214 w 7467600"/>
              <a:gd name="connsiteY916" fmla="*/ 2233836 h 6858000"/>
              <a:gd name="connsiteX917" fmla="*/ 4981539 w 7467600"/>
              <a:gd name="connsiteY917" fmla="*/ 1542201 h 6858000"/>
              <a:gd name="connsiteX918" fmla="*/ 4958461 w 7467600"/>
              <a:gd name="connsiteY918" fmla="*/ 1136957 h 6858000"/>
              <a:gd name="connsiteX919" fmla="*/ 4655015 w 7467600"/>
              <a:gd name="connsiteY919" fmla="*/ 891426 h 6858000"/>
              <a:gd name="connsiteX920" fmla="*/ 4348002 w 7467600"/>
              <a:gd name="connsiteY920" fmla="*/ 2205895 h 6858000"/>
              <a:gd name="connsiteX921" fmla="*/ 4262250 w 7467600"/>
              <a:gd name="connsiteY921" fmla="*/ 2219972 h 6858000"/>
              <a:gd name="connsiteX922" fmla="*/ 4550611 w 7467600"/>
              <a:gd name="connsiteY922" fmla="*/ 817540 h 6858000"/>
              <a:gd name="connsiteX923" fmla="*/ 4564418 w 7467600"/>
              <a:gd name="connsiteY923" fmla="*/ 808293 h 6858000"/>
              <a:gd name="connsiteX924" fmla="*/ 4266388 w 7467600"/>
              <a:gd name="connsiteY924" fmla="*/ 500083 h 6858000"/>
              <a:gd name="connsiteX925" fmla="*/ 4032842 w 7467600"/>
              <a:gd name="connsiteY925" fmla="*/ 211809 h 6858000"/>
              <a:gd name="connsiteX926" fmla="*/ 3882765 w 7467600"/>
              <a:gd name="connsiteY926" fmla="*/ 0 h 6858000"/>
              <a:gd name="connsiteX927" fmla="*/ 3721337 w 7467600"/>
              <a:gd name="connsiteY927" fmla="*/ 0 h 6858000"/>
              <a:gd name="connsiteX928" fmla="*/ 3797544 w 7467600"/>
              <a:gd name="connsiteY928" fmla="*/ 0 h 6858000"/>
              <a:gd name="connsiteX929" fmla="*/ 3775734 w 7467600"/>
              <a:gd name="connsiteY929" fmla="*/ 95131 h 6858000"/>
              <a:gd name="connsiteX930" fmla="*/ 3724807 w 7467600"/>
              <a:gd name="connsiteY930" fmla="*/ 272257 h 6858000"/>
              <a:gd name="connsiteX931" fmla="*/ 3726844 w 7467600"/>
              <a:gd name="connsiteY931" fmla="*/ 282988 h 6858000"/>
              <a:gd name="connsiteX932" fmla="*/ 3742664 w 7467600"/>
              <a:gd name="connsiteY932" fmla="*/ 279918 h 6858000"/>
              <a:gd name="connsiteX933" fmla="*/ 4103910 w 7467600"/>
              <a:gd name="connsiteY933" fmla="*/ 1161917 h 6858000"/>
              <a:gd name="connsiteX934" fmla="*/ 4020269 w 7467600"/>
              <a:gd name="connsiteY934" fmla="*/ 1200406 h 6858000"/>
              <a:gd name="connsiteX935" fmla="*/ 3674882 w 7467600"/>
              <a:gd name="connsiteY935" fmla="*/ 488524 h 6858000"/>
              <a:gd name="connsiteX936" fmla="*/ 3132682 w 7467600"/>
              <a:gd name="connsiteY936" fmla="*/ 1072284 h 6858000"/>
              <a:gd name="connsiteX937" fmla="*/ 2716346 w 7467600"/>
              <a:gd name="connsiteY937" fmla="*/ 1276376 h 6858000"/>
              <a:gd name="connsiteX938" fmla="*/ 2716772 w 7467600"/>
              <a:gd name="connsiteY938" fmla="*/ 1255462 h 6858000"/>
              <a:gd name="connsiteX939" fmla="*/ 3471096 w 7467600"/>
              <a:gd name="connsiteY939" fmla="*/ 437072 h 6858000"/>
              <a:gd name="connsiteX940" fmla="*/ 3639057 w 7467600"/>
              <a:gd name="connsiteY940" fmla="*/ 286334 h 6858000"/>
              <a:gd name="connsiteX941" fmla="*/ 3640309 w 7467600"/>
              <a:gd name="connsiteY941" fmla="*/ 284664 h 6858000"/>
              <a:gd name="connsiteX942" fmla="*/ 3646022 w 7467600"/>
              <a:gd name="connsiteY942" fmla="*/ 276711 h 6858000"/>
              <a:gd name="connsiteX943" fmla="*/ 3707943 w 7467600"/>
              <a:gd name="connsiteY943" fmla="*/ 65958 h 6858000"/>
              <a:gd name="connsiteX944" fmla="*/ 3721337 w 7467600"/>
              <a:gd name="connsiteY944" fmla="*/ 0 h 6858000"/>
              <a:gd name="connsiteX945" fmla="*/ 2867960 w 7467600"/>
              <a:gd name="connsiteY945" fmla="*/ 0 h 6858000"/>
              <a:gd name="connsiteX946" fmla="*/ 2926351 w 7467600"/>
              <a:gd name="connsiteY946" fmla="*/ 0 h 6858000"/>
              <a:gd name="connsiteX947" fmla="*/ 2902823 w 7467600"/>
              <a:gd name="connsiteY947" fmla="*/ 262929 h 6858000"/>
              <a:gd name="connsiteX948" fmla="*/ 2940663 w 7467600"/>
              <a:gd name="connsiteY948" fmla="*/ 140884 h 6858000"/>
              <a:gd name="connsiteX949" fmla="*/ 2947039 w 7467600"/>
              <a:gd name="connsiteY949" fmla="*/ 122524 h 6858000"/>
              <a:gd name="connsiteX950" fmla="*/ 2984316 w 7467600"/>
              <a:gd name="connsiteY950" fmla="*/ 0 h 6858000"/>
              <a:gd name="connsiteX951" fmla="*/ 3016114 w 7467600"/>
              <a:gd name="connsiteY951" fmla="*/ 0 h 6858000"/>
              <a:gd name="connsiteX952" fmla="*/ 2979949 w 7467600"/>
              <a:gd name="connsiteY952" fmla="*/ 119274 h 6858000"/>
              <a:gd name="connsiteX953" fmla="*/ 3023879 w 7467600"/>
              <a:gd name="connsiteY953" fmla="*/ 0 h 6858000"/>
              <a:gd name="connsiteX954" fmla="*/ 3105400 w 7467600"/>
              <a:gd name="connsiteY954" fmla="*/ 0 h 6858000"/>
              <a:gd name="connsiteX955" fmla="*/ 3094669 w 7467600"/>
              <a:gd name="connsiteY955" fmla="*/ 30308 h 6858000"/>
              <a:gd name="connsiteX956" fmla="*/ 2901945 w 7467600"/>
              <a:gd name="connsiteY956" fmla="*/ 466538 h 6858000"/>
              <a:gd name="connsiteX957" fmla="*/ 2815209 w 7467600"/>
              <a:gd name="connsiteY957" fmla="*/ 497361 h 6858000"/>
              <a:gd name="connsiteX958" fmla="*/ 2844845 w 7467600"/>
              <a:gd name="connsiteY958" fmla="*/ 127638 h 6858000"/>
              <a:gd name="connsiteX959" fmla="*/ 2867960 w 7467600"/>
              <a:gd name="connsiteY959" fmla="*/ 0 h 6858000"/>
              <a:gd name="connsiteX960" fmla="*/ 1057230 w 7467600"/>
              <a:gd name="connsiteY960" fmla="*/ 0 h 6858000"/>
              <a:gd name="connsiteX961" fmla="*/ 1111003 w 7467600"/>
              <a:gd name="connsiteY961" fmla="*/ 0 h 6858000"/>
              <a:gd name="connsiteX962" fmla="*/ 1125553 w 7467600"/>
              <a:gd name="connsiteY962" fmla="*/ 52588 h 6858000"/>
              <a:gd name="connsiteX963" fmla="*/ 1304276 w 7467600"/>
              <a:gd name="connsiteY963" fmla="*/ 476275 h 6858000"/>
              <a:gd name="connsiteX964" fmla="*/ 1492066 w 7467600"/>
              <a:gd name="connsiteY964" fmla="*/ 886333 h 6858000"/>
              <a:gd name="connsiteX965" fmla="*/ 1423698 w 7467600"/>
              <a:gd name="connsiteY965" fmla="*/ 710817 h 6858000"/>
              <a:gd name="connsiteX966" fmla="*/ 1357609 w 7467600"/>
              <a:gd name="connsiteY966" fmla="*/ 532892 h 6858000"/>
              <a:gd name="connsiteX967" fmla="*/ 1309550 w 7467600"/>
              <a:gd name="connsiteY967" fmla="*/ 374031 h 6858000"/>
              <a:gd name="connsiteX968" fmla="*/ 1193673 w 7467600"/>
              <a:gd name="connsiteY968" fmla="*/ 49533 h 6858000"/>
              <a:gd name="connsiteX969" fmla="*/ 1164391 w 7467600"/>
              <a:gd name="connsiteY969" fmla="*/ 0 h 6858000"/>
              <a:gd name="connsiteX970" fmla="*/ 1200666 w 7467600"/>
              <a:gd name="connsiteY970" fmla="*/ 0 h 6858000"/>
              <a:gd name="connsiteX971" fmla="*/ 1223408 w 7467600"/>
              <a:gd name="connsiteY971" fmla="*/ 38996 h 6858000"/>
              <a:gd name="connsiteX972" fmla="*/ 1339635 w 7467600"/>
              <a:gd name="connsiteY972" fmla="*/ 365517 h 6858000"/>
              <a:gd name="connsiteX973" fmla="*/ 1387469 w 7467600"/>
              <a:gd name="connsiteY973" fmla="*/ 523079 h 6858000"/>
              <a:gd name="connsiteX974" fmla="*/ 1452685 w 7467600"/>
              <a:gd name="connsiteY974" fmla="*/ 699806 h 6858000"/>
              <a:gd name="connsiteX975" fmla="*/ 1492092 w 7467600"/>
              <a:gd name="connsiteY975" fmla="*/ 800424 h 6858000"/>
              <a:gd name="connsiteX976" fmla="*/ 1455302 w 7467600"/>
              <a:gd name="connsiteY976" fmla="*/ 632913 h 6858000"/>
              <a:gd name="connsiteX977" fmla="*/ 1222336 w 7467600"/>
              <a:gd name="connsiteY977" fmla="*/ 9480 h 6858000"/>
              <a:gd name="connsiteX978" fmla="*/ 1214634 w 7467600"/>
              <a:gd name="connsiteY978" fmla="*/ 0 h 6858000"/>
              <a:gd name="connsiteX979" fmla="*/ 1289827 w 7467600"/>
              <a:gd name="connsiteY979" fmla="*/ 0 h 6858000"/>
              <a:gd name="connsiteX980" fmla="*/ 1321076 w 7467600"/>
              <a:gd name="connsiteY980" fmla="*/ 59722 h 6858000"/>
              <a:gd name="connsiteX981" fmla="*/ 1512579 w 7467600"/>
              <a:gd name="connsiteY981" fmla="*/ 626441 h 6858000"/>
              <a:gd name="connsiteX982" fmla="*/ 1506076 w 7467600"/>
              <a:gd name="connsiteY982" fmla="*/ 1089289 h 6858000"/>
              <a:gd name="connsiteX983" fmla="*/ 1486346 w 7467600"/>
              <a:gd name="connsiteY983" fmla="*/ 1079919 h 6858000"/>
              <a:gd name="connsiteX984" fmla="*/ 1070511 w 7467600"/>
              <a:gd name="connsiteY984" fmla="*/ 48609 h 6858000"/>
              <a:gd name="connsiteX985" fmla="*/ 1057230 w 7467600"/>
              <a:gd name="connsiteY985" fmla="*/ 0 h 6858000"/>
              <a:gd name="connsiteX986" fmla="*/ 43151 w 7467600"/>
              <a:gd name="connsiteY986" fmla="*/ 0 h 6858000"/>
              <a:gd name="connsiteX987" fmla="*/ 95283 w 7467600"/>
              <a:gd name="connsiteY987" fmla="*/ 0 h 6858000"/>
              <a:gd name="connsiteX988" fmla="*/ 300708 w 7467600"/>
              <a:gd name="connsiteY988" fmla="*/ 154571 h 6858000"/>
              <a:gd name="connsiteX989" fmla="*/ 530414 w 7467600"/>
              <a:gd name="connsiteY989" fmla="*/ 354673 h 6858000"/>
              <a:gd name="connsiteX990" fmla="*/ 333785 w 7467600"/>
              <a:gd name="connsiteY990" fmla="*/ 161564 h 6858000"/>
              <a:gd name="connsiteX991" fmla="*/ 147005 w 7467600"/>
              <a:gd name="connsiteY991" fmla="*/ 0 h 6858000"/>
              <a:gd name="connsiteX992" fmla="*/ 272509 w 7467600"/>
              <a:gd name="connsiteY992" fmla="*/ 0 h 6858000"/>
              <a:gd name="connsiteX993" fmla="*/ 326276 w 7467600"/>
              <a:gd name="connsiteY993" fmla="*/ 45847 h 6858000"/>
              <a:gd name="connsiteX994" fmla="*/ 823759 w 7467600"/>
              <a:gd name="connsiteY994" fmla="*/ 574145 h 6858000"/>
              <a:gd name="connsiteX995" fmla="*/ 811254 w 7467600"/>
              <a:gd name="connsiteY995" fmla="*/ 665546 h 6858000"/>
              <a:gd name="connsiteX996" fmla="*/ 154042 w 7467600"/>
              <a:gd name="connsiteY996" fmla="*/ 261522 h 6858000"/>
              <a:gd name="connsiteX997" fmla="*/ 13550 w 7467600"/>
              <a:gd name="connsiteY997" fmla="*/ 158423 h 6858000"/>
              <a:gd name="connsiteX998" fmla="*/ 0 w 7467600"/>
              <a:gd name="connsiteY998" fmla="*/ 146618 h 6858000"/>
              <a:gd name="connsiteX999" fmla="*/ 0 w 7467600"/>
              <a:gd name="connsiteY999" fmla="*/ 59161 h 6858000"/>
              <a:gd name="connsiteX1000" fmla="*/ 45427 w 7467600"/>
              <a:gd name="connsiteY1000" fmla="*/ 101078 h 6858000"/>
              <a:gd name="connsiteX1001" fmla="*/ 630103 w 7467600"/>
              <a:gd name="connsiteY1001" fmla="*/ 485885 h 6858000"/>
              <a:gd name="connsiteX1002" fmla="*/ 532040 w 7467600"/>
              <a:gd name="connsiteY1002" fmla="*/ 399359 h 6858000"/>
              <a:gd name="connsiteX1003" fmla="*/ 517618 w 7467600"/>
              <a:gd name="connsiteY1003" fmla="*/ 385726 h 6858000"/>
              <a:gd name="connsiteX1004" fmla="*/ 285074 w 7467600"/>
              <a:gd name="connsiteY1004" fmla="*/ 182755 h 6858000"/>
              <a:gd name="connsiteX1005" fmla="*/ 43151 w 7467600"/>
              <a:gd name="connsiteY100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5905192 w 7467600"/>
              <a:gd name="connsiteY844" fmla="*/ 163079 h 6858000"/>
              <a:gd name="connsiteX845" fmla="*/ 5865655 w 7467600"/>
              <a:gd name="connsiteY845" fmla="*/ 171901 h 6858000"/>
              <a:gd name="connsiteX846" fmla="*/ 5259740 w 7467600"/>
              <a:gd name="connsiteY846" fmla="*/ 257013 h 6858000"/>
              <a:gd name="connsiteX847" fmla="*/ 5208466 w 7467600"/>
              <a:gd name="connsiteY847" fmla="*/ 257550 h 6858000"/>
              <a:gd name="connsiteX848" fmla="*/ 4980204 w 7467600"/>
              <a:gd name="connsiteY848" fmla="*/ 271903 h 6858000"/>
              <a:gd name="connsiteX849" fmla="*/ 5068068 w 7467600"/>
              <a:gd name="connsiteY849" fmla="*/ 282244 h 6858000"/>
              <a:gd name="connsiteX850" fmla="*/ 5153231 w 7467600"/>
              <a:gd name="connsiteY850" fmla="*/ 292240 h 6858000"/>
              <a:gd name="connsiteX851" fmla="*/ 5426491 w 7467600"/>
              <a:gd name="connsiteY851" fmla="*/ 281128 h 6858000"/>
              <a:gd name="connsiteX852" fmla="*/ 5731212 w 7467600"/>
              <a:gd name="connsiteY852" fmla="*/ 231951 h 6858000"/>
              <a:gd name="connsiteX853" fmla="*/ 5905192 w 7467600"/>
              <a:gd name="connsiteY853" fmla="*/ 163079 h 6858000"/>
              <a:gd name="connsiteX854" fmla="*/ 5944437 w 7467600"/>
              <a:gd name="connsiteY854" fmla="*/ 113829 h 6858000"/>
              <a:gd name="connsiteX855" fmla="*/ 5825032 w 7467600"/>
              <a:gd name="connsiteY855" fmla="*/ 146405 h 6858000"/>
              <a:gd name="connsiteX856" fmla="*/ 4955599 w 7467600"/>
              <a:gd name="connsiteY856" fmla="*/ 247008 h 6858000"/>
              <a:gd name="connsiteX857" fmla="*/ 5210104 w 7467600"/>
              <a:gd name="connsiteY857" fmla="*/ 228123 h 6858000"/>
              <a:gd name="connsiteX858" fmla="*/ 5261015 w 7467600"/>
              <a:gd name="connsiteY858" fmla="*/ 227087 h 6858000"/>
              <a:gd name="connsiteX859" fmla="*/ 5861181 w 7467600"/>
              <a:gd name="connsiteY859" fmla="*/ 143093 h 6858000"/>
              <a:gd name="connsiteX860" fmla="*/ 5961252 w 7467600"/>
              <a:gd name="connsiteY860" fmla="*/ 114820 h 6858000"/>
              <a:gd name="connsiteX861" fmla="*/ 5944437 w 7467600"/>
              <a:gd name="connsiteY861" fmla="*/ 113829 h 6858000"/>
              <a:gd name="connsiteX862" fmla="*/ 3882765 w 7467600"/>
              <a:gd name="connsiteY862" fmla="*/ 0 h 6858000"/>
              <a:gd name="connsiteX863" fmla="*/ 3995099 w 7467600"/>
              <a:gd name="connsiteY863" fmla="*/ 0 h 6858000"/>
              <a:gd name="connsiteX864" fmla="*/ 4163818 w 7467600"/>
              <a:gd name="connsiteY864" fmla="*/ 234104 h 6858000"/>
              <a:gd name="connsiteX865" fmla="*/ 4172099 w 7467600"/>
              <a:gd name="connsiteY865" fmla="*/ 234207 h 6858000"/>
              <a:gd name="connsiteX866" fmla="*/ 4784282 w 7467600"/>
              <a:gd name="connsiteY866" fmla="*/ 276561 h 6858000"/>
              <a:gd name="connsiteX867" fmla="*/ 4801687 w 7467600"/>
              <a:gd name="connsiteY867" fmla="*/ 267764 h 6858000"/>
              <a:gd name="connsiteX868" fmla="*/ 6082788 w 7467600"/>
              <a:gd name="connsiteY868" fmla="*/ 64119 h 6858000"/>
              <a:gd name="connsiteX869" fmla="*/ 6099442 w 7467600"/>
              <a:gd name="connsiteY869" fmla="*/ 82568 h 6858000"/>
              <a:gd name="connsiteX870" fmla="*/ 4804137 w 7467600"/>
              <a:gd name="connsiteY870" fmla="*/ 320931 h 6858000"/>
              <a:gd name="connsiteX871" fmla="*/ 4227047 w 7467600"/>
              <a:gd name="connsiteY871" fmla="*/ 313415 h 6858000"/>
              <a:gd name="connsiteX872" fmla="*/ 4346041 w 7467600"/>
              <a:gd name="connsiteY872" fmla="*/ 456086 h 6858000"/>
              <a:gd name="connsiteX873" fmla="*/ 4870967 w 7467600"/>
              <a:gd name="connsiteY873" fmla="*/ 963061 h 6858000"/>
              <a:gd name="connsiteX874" fmla="*/ 4889647 w 7467600"/>
              <a:gd name="connsiteY874" fmla="*/ 957147 h 6858000"/>
              <a:gd name="connsiteX875" fmla="*/ 5422504 w 7467600"/>
              <a:gd name="connsiteY875" fmla="*/ 805191 h 6858000"/>
              <a:gd name="connsiteX876" fmla="*/ 6087656 w 7467600"/>
              <a:gd name="connsiteY876" fmla="*/ 826703 h 6858000"/>
              <a:gd name="connsiteX877" fmla="*/ 6058717 w 7467600"/>
              <a:gd name="connsiteY877" fmla="*/ 865992 h 6858000"/>
              <a:gd name="connsiteX878" fmla="*/ 4974153 w 7467600"/>
              <a:gd name="connsiteY878" fmla="*/ 1045456 h 6858000"/>
              <a:gd name="connsiteX879" fmla="*/ 5627835 w 7467600"/>
              <a:gd name="connsiteY879" fmla="*/ 1472077 h 6858000"/>
              <a:gd name="connsiteX880" fmla="*/ 5629817 w 7467600"/>
              <a:gd name="connsiteY880" fmla="*/ 1471412 h 6858000"/>
              <a:gd name="connsiteX881" fmla="*/ 5634124 w 7467600"/>
              <a:gd name="connsiteY881" fmla="*/ 1470572 h 6858000"/>
              <a:gd name="connsiteX882" fmla="*/ 5755832 w 7467600"/>
              <a:gd name="connsiteY882" fmla="*/ 1383886 h 6858000"/>
              <a:gd name="connsiteX883" fmla="*/ 6014186 w 7467600"/>
              <a:gd name="connsiteY883" fmla="*/ 1279799 h 6858000"/>
              <a:gd name="connsiteX884" fmla="*/ 6901619 w 7467600"/>
              <a:gd name="connsiteY884" fmla="*/ 1047874 h 6858000"/>
              <a:gd name="connsiteX885" fmla="*/ 6931566 w 7467600"/>
              <a:gd name="connsiteY885" fmla="*/ 1062034 h 6858000"/>
              <a:gd name="connsiteX886" fmla="*/ 5790982 w 7467600"/>
              <a:gd name="connsiteY886" fmla="*/ 1561380 h 6858000"/>
              <a:gd name="connsiteX887" fmla="*/ 6188971 w 7467600"/>
              <a:gd name="connsiteY887" fmla="*/ 1755168 h 6858000"/>
              <a:gd name="connsiteX888" fmla="*/ 6202446 w 7467600"/>
              <a:gd name="connsiteY888" fmla="*/ 1752268 h 6858000"/>
              <a:gd name="connsiteX889" fmla="*/ 7179560 w 7467600"/>
              <a:gd name="connsiteY889" fmla="*/ 1467551 h 6858000"/>
              <a:gd name="connsiteX890" fmla="*/ 7158730 w 7467600"/>
              <a:gd name="connsiteY890" fmla="*/ 1507835 h 6858000"/>
              <a:gd name="connsiteX891" fmla="*/ 6326959 w 7467600"/>
              <a:gd name="connsiteY891" fmla="*/ 1817686 h 6858000"/>
              <a:gd name="connsiteX892" fmla="*/ 6537433 w 7467600"/>
              <a:gd name="connsiteY892" fmla="*/ 1907790 h 6858000"/>
              <a:gd name="connsiteX893" fmla="*/ 6550221 w 7467600"/>
              <a:gd name="connsiteY893" fmla="*/ 1910729 h 6858000"/>
              <a:gd name="connsiteX894" fmla="*/ 6964438 w 7467600"/>
              <a:gd name="connsiteY894" fmla="*/ 2209505 h 6858000"/>
              <a:gd name="connsiteX895" fmla="*/ 7367862 w 7467600"/>
              <a:gd name="connsiteY895" fmla="*/ 2806833 h 6858000"/>
              <a:gd name="connsiteX896" fmla="*/ 7364329 w 7467600"/>
              <a:gd name="connsiteY896" fmla="*/ 2826907 h 6858000"/>
              <a:gd name="connsiteX897" fmla="*/ 7290545 w 7467600"/>
              <a:gd name="connsiteY897" fmla="*/ 2850663 h 6858000"/>
              <a:gd name="connsiteX898" fmla="*/ 6472036 w 7467600"/>
              <a:gd name="connsiteY898" fmla="*/ 1959003 h 6858000"/>
              <a:gd name="connsiteX899" fmla="*/ 5792897 w 7467600"/>
              <a:gd name="connsiteY899" fmla="*/ 1647747 h 6858000"/>
              <a:gd name="connsiteX900" fmla="*/ 5842751 w 7467600"/>
              <a:gd name="connsiteY900" fmla="*/ 1816112 h 6858000"/>
              <a:gd name="connsiteX901" fmla="*/ 5847424 w 7467600"/>
              <a:gd name="connsiteY901" fmla="*/ 1815776 h 6858000"/>
              <a:gd name="connsiteX902" fmla="*/ 6399821 w 7467600"/>
              <a:gd name="connsiteY902" fmla="*/ 2344799 h 6858000"/>
              <a:gd name="connsiteX903" fmla="*/ 6323232 w 7467600"/>
              <a:gd name="connsiteY903" fmla="*/ 2389634 h 6858000"/>
              <a:gd name="connsiteX904" fmla="*/ 5942958 w 7467600"/>
              <a:gd name="connsiteY904" fmla="*/ 2077708 h 6858000"/>
              <a:gd name="connsiteX905" fmla="*/ 5921559 w 7467600"/>
              <a:gd name="connsiteY905" fmla="*/ 2378596 h 6858000"/>
              <a:gd name="connsiteX906" fmla="*/ 5817651 w 7467600"/>
              <a:gd name="connsiteY906" fmla="*/ 3023919 h 6858000"/>
              <a:gd name="connsiteX907" fmla="*/ 5729634 w 7467600"/>
              <a:gd name="connsiteY907" fmla="*/ 3051849 h 6858000"/>
              <a:gd name="connsiteX908" fmla="*/ 5611018 w 7467600"/>
              <a:gd name="connsiteY908" fmla="*/ 2316769 h 6858000"/>
              <a:gd name="connsiteX909" fmla="*/ 5687608 w 7467600"/>
              <a:gd name="connsiteY909" fmla="*/ 2039972 h 6858000"/>
              <a:gd name="connsiteX910" fmla="*/ 5657554 w 7467600"/>
              <a:gd name="connsiteY910" fmla="*/ 1576445 h 6858000"/>
              <a:gd name="connsiteX911" fmla="*/ 5150475 w 7467600"/>
              <a:gd name="connsiteY911" fmla="*/ 1274012 h 6858000"/>
              <a:gd name="connsiteX912" fmla="*/ 5349142 w 7467600"/>
              <a:gd name="connsiteY912" fmla="*/ 2204405 h 6858000"/>
              <a:gd name="connsiteX913" fmla="*/ 5262214 w 7467600"/>
              <a:gd name="connsiteY913" fmla="*/ 2233836 h 6858000"/>
              <a:gd name="connsiteX914" fmla="*/ 4981539 w 7467600"/>
              <a:gd name="connsiteY914" fmla="*/ 1542201 h 6858000"/>
              <a:gd name="connsiteX915" fmla="*/ 4958461 w 7467600"/>
              <a:gd name="connsiteY915" fmla="*/ 1136957 h 6858000"/>
              <a:gd name="connsiteX916" fmla="*/ 4655015 w 7467600"/>
              <a:gd name="connsiteY916" fmla="*/ 891426 h 6858000"/>
              <a:gd name="connsiteX917" fmla="*/ 4348002 w 7467600"/>
              <a:gd name="connsiteY917" fmla="*/ 2205895 h 6858000"/>
              <a:gd name="connsiteX918" fmla="*/ 4262250 w 7467600"/>
              <a:gd name="connsiteY918" fmla="*/ 2219972 h 6858000"/>
              <a:gd name="connsiteX919" fmla="*/ 4550611 w 7467600"/>
              <a:gd name="connsiteY919" fmla="*/ 817540 h 6858000"/>
              <a:gd name="connsiteX920" fmla="*/ 4564418 w 7467600"/>
              <a:gd name="connsiteY920" fmla="*/ 808293 h 6858000"/>
              <a:gd name="connsiteX921" fmla="*/ 4266388 w 7467600"/>
              <a:gd name="connsiteY921" fmla="*/ 500083 h 6858000"/>
              <a:gd name="connsiteX922" fmla="*/ 4032842 w 7467600"/>
              <a:gd name="connsiteY922" fmla="*/ 211809 h 6858000"/>
              <a:gd name="connsiteX923" fmla="*/ 3882765 w 7467600"/>
              <a:gd name="connsiteY923" fmla="*/ 0 h 6858000"/>
              <a:gd name="connsiteX924" fmla="*/ 3721337 w 7467600"/>
              <a:gd name="connsiteY924" fmla="*/ 0 h 6858000"/>
              <a:gd name="connsiteX925" fmla="*/ 3797544 w 7467600"/>
              <a:gd name="connsiteY925" fmla="*/ 0 h 6858000"/>
              <a:gd name="connsiteX926" fmla="*/ 3775734 w 7467600"/>
              <a:gd name="connsiteY926" fmla="*/ 95131 h 6858000"/>
              <a:gd name="connsiteX927" fmla="*/ 3724807 w 7467600"/>
              <a:gd name="connsiteY927" fmla="*/ 272257 h 6858000"/>
              <a:gd name="connsiteX928" fmla="*/ 3726844 w 7467600"/>
              <a:gd name="connsiteY928" fmla="*/ 282988 h 6858000"/>
              <a:gd name="connsiteX929" fmla="*/ 3742664 w 7467600"/>
              <a:gd name="connsiteY929" fmla="*/ 279918 h 6858000"/>
              <a:gd name="connsiteX930" fmla="*/ 4103910 w 7467600"/>
              <a:gd name="connsiteY930" fmla="*/ 1161917 h 6858000"/>
              <a:gd name="connsiteX931" fmla="*/ 4020269 w 7467600"/>
              <a:gd name="connsiteY931" fmla="*/ 1200406 h 6858000"/>
              <a:gd name="connsiteX932" fmla="*/ 3674882 w 7467600"/>
              <a:gd name="connsiteY932" fmla="*/ 488524 h 6858000"/>
              <a:gd name="connsiteX933" fmla="*/ 3132682 w 7467600"/>
              <a:gd name="connsiteY933" fmla="*/ 1072284 h 6858000"/>
              <a:gd name="connsiteX934" fmla="*/ 2716346 w 7467600"/>
              <a:gd name="connsiteY934" fmla="*/ 1276376 h 6858000"/>
              <a:gd name="connsiteX935" fmla="*/ 2716772 w 7467600"/>
              <a:gd name="connsiteY935" fmla="*/ 1255462 h 6858000"/>
              <a:gd name="connsiteX936" fmla="*/ 3471096 w 7467600"/>
              <a:gd name="connsiteY936" fmla="*/ 437072 h 6858000"/>
              <a:gd name="connsiteX937" fmla="*/ 3639057 w 7467600"/>
              <a:gd name="connsiteY937" fmla="*/ 286334 h 6858000"/>
              <a:gd name="connsiteX938" fmla="*/ 3640309 w 7467600"/>
              <a:gd name="connsiteY938" fmla="*/ 284664 h 6858000"/>
              <a:gd name="connsiteX939" fmla="*/ 3646022 w 7467600"/>
              <a:gd name="connsiteY939" fmla="*/ 276711 h 6858000"/>
              <a:gd name="connsiteX940" fmla="*/ 3707943 w 7467600"/>
              <a:gd name="connsiteY940" fmla="*/ 65958 h 6858000"/>
              <a:gd name="connsiteX941" fmla="*/ 3721337 w 7467600"/>
              <a:gd name="connsiteY941" fmla="*/ 0 h 6858000"/>
              <a:gd name="connsiteX942" fmla="*/ 2867960 w 7467600"/>
              <a:gd name="connsiteY942" fmla="*/ 0 h 6858000"/>
              <a:gd name="connsiteX943" fmla="*/ 2926351 w 7467600"/>
              <a:gd name="connsiteY943" fmla="*/ 0 h 6858000"/>
              <a:gd name="connsiteX944" fmla="*/ 2902823 w 7467600"/>
              <a:gd name="connsiteY944" fmla="*/ 262929 h 6858000"/>
              <a:gd name="connsiteX945" fmla="*/ 2940663 w 7467600"/>
              <a:gd name="connsiteY945" fmla="*/ 140884 h 6858000"/>
              <a:gd name="connsiteX946" fmla="*/ 2947039 w 7467600"/>
              <a:gd name="connsiteY946" fmla="*/ 122524 h 6858000"/>
              <a:gd name="connsiteX947" fmla="*/ 2984316 w 7467600"/>
              <a:gd name="connsiteY947" fmla="*/ 0 h 6858000"/>
              <a:gd name="connsiteX948" fmla="*/ 3016114 w 7467600"/>
              <a:gd name="connsiteY948" fmla="*/ 0 h 6858000"/>
              <a:gd name="connsiteX949" fmla="*/ 2979949 w 7467600"/>
              <a:gd name="connsiteY949" fmla="*/ 119274 h 6858000"/>
              <a:gd name="connsiteX950" fmla="*/ 3023879 w 7467600"/>
              <a:gd name="connsiteY950" fmla="*/ 0 h 6858000"/>
              <a:gd name="connsiteX951" fmla="*/ 3105400 w 7467600"/>
              <a:gd name="connsiteY951" fmla="*/ 0 h 6858000"/>
              <a:gd name="connsiteX952" fmla="*/ 3094669 w 7467600"/>
              <a:gd name="connsiteY952" fmla="*/ 30308 h 6858000"/>
              <a:gd name="connsiteX953" fmla="*/ 2901945 w 7467600"/>
              <a:gd name="connsiteY953" fmla="*/ 466538 h 6858000"/>
              <a:gd name="connsiteX954" fmla="*/ 2815209 w 7467600"/>
              <a:gd name="connsiteY954" fmla="*/ 497361 h 6858000"/>
              <a:gd name="connsiteX955" fmla="*/ 2844845 w 7467600"/>
              <a:gd name="connsiteY955" fmla="*/ 127638 h 6858000"/>
              <a:gd name="connsiteX956" fmla="*/ 2867960 w 7467600"/>
              <a:gd name="connsiteY956" fmla="*/ 0 h 6858000"/>
              <a:gd name="connsiteX957" fmla="*/ 1057230 w 7467600"/>
              <a:gd name="connsiteY957" fmla="*/ 0 h 6858000"/>
              <a:gd name="connsiteX958" fmla="*/ 1111003 w 7467600"/>
              <a:gd name="connsiteY958" fmla="*/ 0 h 6858000"/>
              <a:gd name="connsiteX959" fmla="*/ 1125553 w 7467600"/>
              <a:gd name="connsiteY959" fmla="*/ 52588 h 6858000"/>
              <a:gd name="connsiteX960" fmla="*/ 1304276 w 7467600"/>
              <a:gd name="connsiteY960" fmla="*/ 476275 h 6858000"/>
              <a:gd name="connsiteX961" fmla="*/ 1492066 w 7467600"/>
              <a:gd name="connsiteY961" fmla="*/ 886333 h 6858000"/>
              <a:gd name="connsiteX962" fmla="*/ 1423698 w 7467600"/>
              <a:gd name="connsiteY962" fmla="*/ 710817 h 6858000"/>
              <a:gd name="connsiteX963" fmla="*/ 1357609 w 7467600"/>
              <a:gd name="connsiteY963" fmla="*/ 532892 h 6858000"/>
              <a:gd name="connsiteX964" fmla="*/ 1309550 w 7467600"/>
              <a:gd name="connsiteY964" fmla="*/ 374031 h 6858000"/>
              <a:gd name="connsiteX965" fmla="*/ 1193673 w 7467600"/>
              <a:gd name="connsiteY965" fmla="*/ 49533 h 6858000"/>
              <a:gd name="connsiteX966" fmla="*/ 1164391 w 7467600"/>
              <a:gd name="connsiteY966" fmla="*/ 0 h 6858000"/>
              <a:gd name="connsiteX967" fmla="*/ 1200666 w 7467600"/>
              <a:gd name="connsiteY967" fmla="*/ 0 h 6858000"/>
              <a:gd name="connsiteX968" fmla="*/ 1223408 w 7467600"/>
              <a:gd name="connsiteY968" fmla="*/ 38996 h 6858000"/>
              <a:gd name="connsiteX969" fmla="*/ 1339635 w 7467600"/>
              <a:gd name="connsiteY969" fmla="*/ 365517 h 6858000"/>
              <a:gd name="connsiteX970" fmla="*/ 1387469 w 7467600"/>
              <a:gd name="connsiteY970" fmla="*/ 523079 h 6858000"/>
              <a:gd name="connsiteX971" fmla="*/ 1452685 w 7467600"/>
              <a:gd name="connsiteY971" fmla="*/ 699806 h 6858000"/>
              <a:gd name="connsiteX972" fmla="*/ 1492092 w 7467600"/>
              <a:gd name="connsiteY972" fmla="*/ 800424 h 6858000"/>
              <a:gd name="connsiteX973" fmla="*/ 1455302 w 7467600"/>
              <a:gd name="connsiteY973" fmla="*/ 632913 h 6858000"/>
              <a:gd name="connsiteX974" fmla="*/ 1222336 w 7467600"/>
              <a:gd name="connsiteY974" fmla="*/ 9480 h 6858000"/>
              <a:gd name="connsiteX975" fmla="*/ 1214634 w 7467600"/>
              <a:gd name="connsiteY975" fmla="*/ 0 h 6858000"/>
              <a:gd name="connsiteX976" fmla="*/ 1289827 w 7467600"/>
              <a:gd name="connsiteY976" fmla="*/ 0 h 6858000"/>
              <a:gd name="connsiteX977" fmla="*/ 1321076 w 7467600"/>
              <a:gd name="connsiteY977" fmla="*/ 59722 h 6858000"/>
              <a:gd name="connsiteX978" fmla="*/ 1512579 w 7467600"/>
              <a:gd name="connsiteY978" fmla="*/ 626441 h 6858000"/>
              <a:gd name="connsiteX979" fmla="*/ 1506076 w 7467600"/>
              <a:gd name="connsiteY979" fmla="*/ 1089289 h 6858000"/>
              <a:gd name="connsiteX980" fmla="*/ 1486346 w 7467600"/>
              <a:gd name="connsiteY980" fmla="*/ 1079919 h 6858000"/>
              <a:gd name="connsiteX981" fmla="*/ 1070511 w 7467600"/>
              <a:gd name="connsiteY981" fmla="*/ 48609 h 6858000"/>
              <a:gd name="connsiteX982" fmla="*/ 1057230 w 7467600"/>
              <a:gd name="connsiteY982" fmla="*/ 0 h 6858000"/>
              <a:gd name="connsiteX983" fmla="*/ 43151 w 7467600"/>
              <a:gd name="connsiteY983" fmla="*/ 0 h 6858000"/>
              <a:gd name="connsiteX984" fmla="*/ 95283 w 7467600"/>
              <a:gd name="connsiteY984" fmla="*/ 0 h 6858000"/>
              <a:gd name="connsiteX985" fmla="*/ 300708 w 7467600"/>
              <a:gd name="connsiteY985" fmla="*/ 154571 h 6858000"/>
              <a:gd name="connsiteX986" fmla="*/ 530414 w 7467600"/>
              <a:gd name="connsiteY986" fmla="*/ 354673 h 6858000"/>
              <a:gd name="connsiteX987" fmla="*/ 333785 w 7467600"/>
              <a:gd name="connsiteY987" fmla="*/ 161564 h 6858000"/>
              <a:gd name="connsiteX988" fmla="*/ 147005 w 7467600"/>
              <a:gd name="connsiteY988" fmla="*/ 0 h 6858000"/>
              <a:gd name="connsiteX989" fmla="*/ 272509 w 7467600"/>
              <a:gd name="connsiteY989" fmla="*/ 0 h 6858000"/>
              <a:gd name="connsiteX990" fmla="*/ 326276 w 7467600"/>
              <a:gd name="connsiteY990" fmla="*/ 45847 h 6858000"/>
              <a:gd name="connsiteX991" fmla="*/ 823759 w 7467600"/>
              <a:gd name="connsiteY991" fmla="*/ 574145 h 6858000"/>
              <a:gd name="connsiteX992" fmla="*/ 811254 w 7467600"/>
              <a:gd name="connsiteY992" fmla="*/ 665546 h 6858000"/>
              <a:gd name="connsiteX993" fmla="*/ 154042 w 7467600"/>
              <a:gd name="connsiteY993" fmla="*/ 261522 h 6858000"/>
              <a:gd name="connsiteX994" fmla="*/ 13550 w 7467600"/>
              <a:gd name="connsiteY994" fmla="*/ 158423 h 6858000"/>
              <a:gd name="connsiteX995" fmla="*/ 0 w 7467600"/>
              <a:gd name="connsiteY995" fmla="*/ 146618 h 6858000"/>
              <a:gd name="connsiteX996" fmla="*/ 0 w 7467600"/>
              <a:gd name="connsiteY996" fmla="*/ 59161 h 6858000"/>
              <a:gd name="connsiteX997" fmla="*/ 45427 w 7467600"/>
              <a:gd name="connsiteY997" fmla="*/ 101078 h 6858000"/>
              <a:gd name="connsiteX998" fmla="*/ 630103 w 7467600"/>
              <a:gd name="connsiteY998" fmla="*/ 485885 h 6858000"/>
              <a:gd name="connsiteX999" fmla="*/ 532040 w 7467600"/>
              <a:gd name="connsiteY999" fmla="*/ 399359 h 6858000"/>
              <a:gd name="connsiteX1000" fmla="*/ 517618 w 7467600"/>
              <a:gd name="connsiteY1000" fmla="*/ 385726 h 6858000"/>
              <a:gd name="connsiteX1001" fmla="*/ 285074 w 7467600"/>
              <a:gd name="connsiteY1001" fmla="*/ 182755 h 6858000"/>
              <a:gd name="connsiteX1002" fmla="*/ 43151 w 7467600"/>
              <a:gd name="connsiteY100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1946 w 7467600"/>
              <a:gd name="connsiteY127" fmla="*/ 5075653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1903353 w 7467600"/>
              <a:gd name="connsiteY146" fmla="*/ 5044827 h 6858000"/>
              <a:gd name="connsiteX147" fmla="*/ 1936931 w 7467600"/>
              <a:gd name="connsiteY147" fmla="*/ 5093954 h 6858000"/>
              <a:gd name="connsiteX148" fmla="*/ 2195868 w 7467600"/>
              <a:gd name="connsiteY148" fmla="*/ 5396574 h 6858000"/>
              <a:gd name="connsiteX149" fmla="*/ 2088852 w 7467600"/>
              <a:gd name="connsiteY149" fmla="*/ 5166123 h 6858000"/>
              <a:gd name="connsiteX150" fmla="*/ 1958241 w 7467600"/>
              <a:gd name="connsiteY150" fmla="*/ 5067955 h 6858000"/>
              <a:gd name="connsiteX151" fmla="*/ 1903353 w 7467600"/>
              <a:gd name="connsiteY151" fmla="*/ 5044827 h 6858000"/>
              <a:gd name="connsiteX152" fmla="*/ 1979378 w 7467600"/>
              <a:gd name="connsiteY152" fmla="*/ 4769504 h 6858000"/>
              <a:gd name="connsiteX153" fmla="*/ 2882120 w 7467600"/>
              <a:gd name="connsiteY153" fmla="*/ 5064547 h 6858000"/>
              <a:gd name="connsiteX154" fmla="*/ 2793103 w 7467600"/>
              <a:gd name="connsiteY154" fmla="*/ 5039699 h 6858000"/>
              <a:gd name="connsiteX155" fmla="*/ 2770041 w 7467600"/>
              <a:gd name="connsiteY155" fmla="*/ 5033634 h 6858000"/>
              <a:gd name="connsiteX156" fmla="*/ 1979378 w 7467600"/>
              <a:gd name="connsiteY156" fmla="*/ 4769504 h 6858000"/>
              <a:gd name="connsiteX157" fmla="*/ 1927410 w 7467600"/>
              <a:gd name="connsiteY157" fmla="*/ 4716164 h 6858000"/>
              <a:gd name="connsiteX158" fmla="*/ 1959587 w 7467600"/>
              <a:gd name="connsiteY158" fmla="*/ 4728849 h 6858000"/>
              <a:gd name="connsiteX159" fmla="*/ 2777707 w 7467600"/>
              <a:gd name="connsiteY159" fmla="*/ 5003991 h 6858000"/>
              <a:gd name="connsiteX160" fmla="*/ 2800768 w 7467600"/>
              <a:gd name="connsiteY160" fmla="*/ 5010056 h 6858000"/>
              <a:gd name="connsiteX161" fmla="*/ 2879408 w 7467600"/>
              <a:gd name="connsiteY161" fmla="*/ 5031590 h 6858000"/>
              <a:gd name="connsiteX162" fmla="*/ 2862295 w 7467600"/>
              <a:gd name="connsiteY162" fmla="*/ 5022958 h 6858000"/>
              <a:gd name="connsiteX163" fmla="*/ 2813343 w 7467600"/>
              <a:gd name="connsiteY163" fmla="*/ 4998369 h 6858000"/>
              <a:gd name="connsiteX164" fmla="*/ 2646245 w 7467600"/>
              <a:gd name="connsiteY164" fmla="*/ 4930999 h 6858000"/>
              <a:gd name="connsiteX165" fmla="*/ 1999243 w 7467600"/>
              <a:gd name="connsiteY165" fmla="*/ 4730524 h 6858000"/>
              <a:gd name="connsiteX166" fmla="*/ 1979527 w 7467600"/>
              <a:gd name="connsiteY166" fmla="*/ 4726651 h 6858000"/>
              <a:gd name="connsiteX167" fmla="*/ 1927410 w 7467600"/>
              <a:gd name="connsiteY167" fmla="*/ 4716164 h 6858000"/>
              <a:gd name="connsiteX168" fmla="*/ 1997014 w 7467600"/>
              <a:gd name="connsiteY168" fmla="*/ 4698007 h 6858000"/>
              <a:gd name="connsiteX169" fmla="*/ 2005458 w 7467600"/>
              <a:gd name="connsiteY169" fmla="*/ 4699540 h 6858000"/>
              <a:gd name="connsiteX170" fmla="*/ 2657186 w 7467600"/>
              <a:gd name="connsiteY170" fmla="*/ 4901687 h 6858000"/>
              <a:gd name="connsiteX171" fmla="*/ 2826662 w 7467600"/>
              <a:gd name="connsiteY171" fmla="*/ 4970362 h 6858000"/>
              <a:gd name="connsiteX172" fmla="*/ 2876100 w 7467600"/>
              <a:gd name="connsiteY172" fmla="*/ 4995397 h 6858000"/>
              <a:gd name="connsiteX173" fmla="*/ 3042600 w 7467600"/>
              <a:gd name="connsiteY173" fmla="*/ 5059532 h 6858000"/>
              <a:gd name="connsiteX174" fmla="*/ 1997014 w 7467600"/>
              <a:gd name="connsiteY174" fmla="*/ 4698007 h 6858000"/>
              <a:gd name="connsiteX175" fmla="*/ 2305292 w 7467600"/>
              <a:gd name="connsiteY175" fmla="*/ 4219492 h 6858000"/>
              <a:gd name="connsiteX176" fmla="*/ 3360922 w 7467600"/>
              <a:gd name="connsiteY176" fmla="*/ 4529373 h 6858000"/>
              <a:gd name="connsiteX177" fmla="*/ 3492420 w 7467600"/>
              <a:gd name="connsiteY177" fmla="*/ 4510145 h 6858000"/>
              <a:gd name="connsiteX178" fmla="*/ 3364086 w 7467600"/>
              <a:gd name="connsiteY178" fmla="*/ 4480340 h 6858000"/>
              <a:gd name="connsiteX179" fmla="*/ 3225818 w 7467600"/>
              <a:gd name="connsiteY179" fmla="*/ 4411822 h 6858000"/>
              <a:gd name="connsiteX180" fmla="*/ 3129696 w 7467600"/>
              <a:gd name="connsiteY180" fmla="*/ 4360704 h 6858000"/>
              <a:gd name="connsiteX181" fmla="*/ 2814545 w 7467600"/>
              <a:gd name="connsiteY181" fmla="*/ 4282955 h 6858000"/>
              <a:gd name="connsiteX182" fmla="*/ 2305292 w 7467600"/>
              <a:gd name="connsiteY182" fmla="*/ 4219492 h 6858000"/>
              <a:gd name="connsiteX183" fmla="*/ 2626982 w 7467600"/>
              <a:gd name="connsiteY183" fmla="*/ 4206450 h 6858000"/>
              <a:gd name="connsiteX184" fmla="*/ 2490617 w 7467600"/>
              <a:gd name="connsiteY184" fmla="*/ 4206951 h 6858000"/>
              <a:gd name="connsiteX185" fmla="*/ 2819869 w 7467600"/>
              <a:gd name="connsiteY185" fmla="*/ 4252936 h 6858000"/>
              <a:gd name="connsiteX186" fmla="*/ 3143018 w 7467600"/>
              <a:gd name="connsiteY186" fmla="*/ 4332698 h 6858000"/>
              <a:gd name="connsiteX187" fmla="*/ 3241520 w 7467600"/>
              <a:gd name="connsiteY187" fmla="*/ 4385112 h 6858000"/>
              <a:gd name="connsiteX188" fmla="*/ 3374575 w 7467600"/>
              <a:gd name="connsiteY188" fmla="*/ 4451517 h 6858000"/>
              <a:gd name="connsiteX189" fmla="*/ 3505221 w 7467600"/>
              <a:gd name="connsiteY189" fmla="*/ 4480757 h 6858000"/>
              <a:gd name="connsiteX190" fmla="*/ 2626982 w 7467600"/>
              <a:gd name="connsiteY190" fmla="*/ 4206450 h 6858000"/>
              <a:gd name="connsiteX191" fmla="*/ 1310106 w 7467600"/>
              <a:gd name="connsiteY191" fmla="*/ 3943217 h 6858000"/>
              <a:gd name="connsiteX192" fmla="*/ 854994 w 7467600"/>
              <a:gd name="connsiteY192" fmla="*/ 4399136 h 6858000"/>
              <a:gd name="connsiteX193" fmla="*/ 742462 w 7467600"/>
              <a:gd name="connsiteY193" fmla="*/ 4594648 h 6858000"/>
              <a:gd name="connsiteX194" fmla="*/ 820602 w 7467600"/>
              <a:gd name="connsiteY194" fmla="*/ 4485915 h 6858000"/>
              <a:gd name="connsiteX195" fmla="*/ 878295 w 7467600"/>
              <a:gd name="connsiteY195" fmla="*/ 4403594 h 6858000"/>
              <a:gd name="connsiteX196" fmla="*/ 1240607 w 7467600"/>
              <a:gd name="connsiteY196" fmla="*/ 4010401 h 6858000"/>
              <a:gd name="connsiteX197" fmla="*/ 1310106 w 7467600"/>
              <a:gd name="connsiteY197" fmla="*/ 3943217 h 6858000"/>
              <a:gd name="connsiteX198" fmla="*/ 1423113 w 7467600"/>
              <a:gd name="connsiteY198" fmla="*/ 3874565 h 6858000"/>
              <a:gd name="connsiteX199" fmla="*/ 1260565 w 7467600"/>
              <a:gd name="connsiteY199" fmla="*/ 4031982 h 6858000"/>
              <a:gd name="connsiteX200" fmla="*/ 901900 w 7467600"/>
              <a:gd name="connsiteY200" fmla="*/ 4421236 h 6858000"/>
              <a:gd name="connsiteX201" fmla="*/ 845044 w 7467600"/>
              <a:gd name="connsiteY201" fmla="*/ 4502436 h 6858000"/>
              <a:gd name="connsiteX202" fmla="*/ 685926 w 7467600"/>
              <a:gd name="connsiteY202" fmla="*/ 4703069 h 6858000"/>
              <a:gd name="connsiteX203" fmla="*/ 684248 w 7467600"/>
              <a:gd name="connsiteY203" fmla="*/ 4706721 h 6858000"/>
              <a:gd name="connsiteX204" fmla="*/ 1423113 w 7467600"/>
              <a:gd name="connsiteY204" fmla="*/ 3874565 h 6858000"/>
              <a:gd name="connsiteX205" fmla="*/ 3316479 w 7467600"/>
              <a:gd name="connsiteY205" fmla="*/ 3872136 h 6858000"/>
              <a:gd name="connsiteX206" fmla="*/ 3546806 w 7467600"/>
              <a:gd name="connsiteY206" fmla="*/ 4356139 h 6858000"/>
              <a:gd name="connsiteX207" fmla="*/ 3364433 w 7467600"/>
              <a:gd name="connsiteY207" fmla="*/ 3953121 h 6858000"/>
              <a:gd name="connsiteX208" fmla="*/ 3316479 w 7467600"/>
              <a:gd name="connsiteY208" fmla="*/ 3872136 h 6858000"/>
              <a:gd name="connsiteX209" fmla="*/ 3291335 w 7467600"/>
              <a:gd name="connsiteY209" fmla="*/ 3767420 h 6858000"/>
              <a:gd name="connsiteX210" fmla="*/ 3390805 w 7467600"/>
              <a:gd name="connsiteY210" fmla="*/ 3937163 h 6858000"/>
              <a:gd name="connsiteX211" fmla="*/ 3579062 w 7467600"/>
              <a:gd name="connsiteY211" fmla="*/ 4359040 h 6858000"/>
              <a:gd name="connsiteX212" fmla="*/ 3467355 w 7467600"/>
              <a:gd name="connsiteY212" fmla="*/ 3988130 h 6858000"/>
              <a:gd name="connsiteX213" fmla="*/ 3310753 w 7467600"/>
              <a:gd name="connsiteY213" fmla="*/ 3787140 h 6858000"/>
              <a:gd name="connsiteX214" fmla="*/ 3291335 w 7467600"/>
              <a:gd name="connsiteY214" fmla="*/ 3767420 h 6858000"/>
              <a:gd name="connsiteX215" fmla="*/ 1635889 w 7467600"/>
              <a:gd name="connsiteY215" fmla="*/ 3709494 h 6858000"/>
              <a:gd name="connsiteX216" fmla="*/ 1634800 w 7467600"/>
              <a:gd name="connsiteY216" fmla="*/ 3731111 h 6858000"/>
              <a:gd name="connsiteX217" fmla="*/ 1635889 w 7467600"/>
              <a:gd name="connsiteY217" fmla="*/ 3709494 h 6858000"/>
              <a:gd name="connsiteX218" fmla="*/ 1510397 w 7467600"/>
              <a:gd name="connsiteY218" fmla="*/ 3684705 h 6858000"/>
              <a:gd name="connsiteX219" fmla="*/ 1146550 w 7467600"/>
              <a:gd name="connsiteY219" fmla="*/ 3802012 h 6858000"/>
              <a:gd name="connsiteX220" fmla="*/ 698834 w 7467600"/>
              <a:gd name="connsiteY220" fmla="*/ 3952272 h 6858000"/>
              <a:gd name="connsiteX221" fmla="*/ 34256 w 7467600"/>
              <a:gd name="connsiteY221" fmla="*/ 4347603 h 6858000"/>
              <a:gd name="connsiteX222" fmla="*/ 527241 w 7467600"/>
              <a:gd name="connsiteY222" fmla="*/ 4065078 h 6858000"/>
              <a:gd name="connsiteX223" fmla="*/ 1510397 w 7467600"/>
              <a:gd name="connsiteY223" fmla="*/ 3684705 h 6858000"/>
              <a:gd name="connsiteX224" fmla="*/ 1313114 w 7467600"/>
              <a:gd name="connsiteY224" fmla="*/ 3655216 h 6858000"/>
              <a:gd name="connsiteX225" fmla="*/ 1109304 w 7467600"/>
              <a:gd name="connsiteY225" fmla="*/ 3669030 h 6858000"/>
              <a:gd name="connsiteX226" fmla="*/ 8129 w 7467600"/>
              <a:gd name="connsiteY226" fmla="*/ 4330519 h 6858000"/>
              <a:gd name="connsiteX227" fmla="*/ 687572 w 7467600"/>
              <a:gd name="connsiteY227" fmla="*/ 3925629 h 6858000"/>
              <a:gd name="connsiteX228" fmla="*/ 1138365 w 7467600"/>
              <a:gd name="connsiteY228" fmla="*/ 3774515 h 6858000"/>
              <a:gd name="connsiteX229" fmla="*/ 1505579 w 7467600"/>
              <a:gd name="connsiteY229" fmla="*/ 3655526 h 6858000"/>
              <a:gd name="connsiteX230" fmla="*/ 1313114 w 7467600"/>
              <a:gd name="connsiteY230" fmla="*/ 3655216 h 6858000"/>
              <a:gd name="connsiteX231" fmla="*/ 3655073 w 7467600"/>
              <a:gd name="connsiteY231" fmla="*/ 3650884 h 6858000"/>
              <a:gd name="connsiteX232" fmla="*/ 3989938 w 7467600"/>
              <a:gd name="connsiteY232" fmla="*/ 3991685 h 6858000"/>
              <a:gd name="connsiteX233" fmla="*/ 4393907 w 7467600"/>
              <a:gd name="connsiteY233" fmla="*/ 4261258 h 6858000"/>
              <a:gd name="connsiteX234" fmla="*/ 4648051 w 7467600"/>
              <a:gd name="connsiteY234" fmla="*/ 4374051 h 6858000"/>
              <a:gd name="connsiteX235" fmla="*/ 4383389 w 7467600"/>
              <a:gd name="connsiteY235" fmla="*/ 4184369 h 6858000"/>
              <a:gd name="connsiteX236" fmla="*/ 4165508 w 7467600"/>
              <a:gd name="connsiteY236" fmla="*/ 4035196 h 6858000"/>
              <a:gd name="connsiteX237" fmla="*/ 4068162 w 7467600"/>
              <a:gd name="connsiteY237" fmla="*/ 3953394 h 6858000"/>
              <a:gd name="connsiteX238" fmla="*/ 3981416 w 7467600"/>
              <a:gd name="connsiteY238" fmla="*/ 3880482 h 6858000"/>
              <a:gd name="connsiteX239" fmla="*/ 3800147 w 7467600"/>
              <a:gd name="connsiteY239" fmla="*/ 3749872 h 6858000"/>
              <a:gd name="connsiteX240" fmla="*/ 3655073 w 7467600"/>
              <a:gd name="connsiteY240" fmla="*/ 3650884 h 6858000"/>
              <a:gd name="connsiteX241" fmla="*/ 3670252 w 7467600"/>
              <a:gd name="connsiteY241" fmla="*/ 3622798 h 6858000"/>
              <a:gd name="connsiteX242" fmla="*/ 3817258 w 7467600"/>
              <a:gd name="connsiteY242" fmla="*/ 3723577 h 6858000"/>
              <a:gd name="connsiteX243" fmla="*/ 4000461 w 7467600"/>
              <a:gd name="connsiteY243" fmla="*/ 3855966 h 6858000"/>
              <a:gd name="connsiteX244" fmla="*/ 4088180 w 7467600"/>
              <a:gd name="connsiteY244" fmla="*/ 3929774 h 6858000"/>
              <a:gd name="connsiteX245" fmla="*/ 4184555 w 7467600"/>
              <a:gd name="connsiteY245" fmla="*/ 4010683 h 6858000"/>
              <a:gd name="connsiteX246" fmla="*/ 4399563 w 7467600"/>
              <a:gd name="connsiteY246" fmla="*/ 4158106 h 6858000"/>
              <a:gd name="connsiteX247" fmla="*/ 4684469 w 7467600"/>
              <a:gd name="connsiteY247" fmla="*/ 4364680 h 6858000"/>
              <a:gd name="connsiteX248" fmla="*/ 4690271 w 7467600"/>
              <a:gd name="connsiteY248" fmla="*/ 4370034 h 6858000"/>
              <a:gd name="connsiteX249" fmla="*/ 4136093 w 7467600"/>
              <a:gd name="connsiteY249" fmla="*/ 3858466 h 6858000"/>
              <a:gd name="connsiteX250" fmla="*/ 3670252 w 7467600"/>
              <a:gd name="connsiteY250" fmla="*/ 3622798 h 6858000"/>
              <a:gd name="connsiteX251" fmla="*/ 4440129 w 7467600"/>
              <a:gd name="connsiteY251" fmla="*/ 3448571 h 6858000"/>
              <a:gd name="connsiteX252" fmla="*/ 4856525 w 7467600"/>
              <a:gd name="connsiteY252" fmla="*/ 3915351 h 6858000"/>
              <a:gd name="connsiteX253" fmla="*/ 5059055 w 7467600"/>
              <a:gd name="connsiteY253" fmla="*/ 4108918 h 6858000"/>
              <a:gd name="connsiteX254" fmla="*/ 5290070 w 7467600"/>
              <a:gd name="connsiteY254" fmla="*/ 4263619 h 6858000"/>
              <a:gd name="connsiteX255" fmla="*/ 4834991 w 7467600"/>
              <a:gd name="connsiteY255" fmla="*/ 3830985 h 6858000"/>
              <a:gd name="connsiteX256" fmla="*/ 4440129 w 7467600"/>
              <a:gd name="connsiteY256" fmla="*/ 3448571 h 6858000"/>
              <a:gd name="connsiteX257" fmla="*/ 4441737 w 7467600"/>
              <a:gd name="connsiteY257" fmla="*/ 3399734 h 6858000"/>
              <a:gd name="connsiteX258" fmla="*/ 4431236 w 7467600"/>
              <a:gd name="connsiteY258" fmla="*/ 3400954 h 6858000"/>
              <a:gd name="connsiteX259" fmla="*/ 4557150 w 7467600"/>
              <a:gd name="connsiteY259" fmla="*/ 3510023 h 6858000"/>
              <a:gd name="connsiteX260" fmla="*/ 4856936 w 7467600"/>
              <a:gd name="connsiteY260" fmla="*/ 3809146 h 6858000"/>
              <a:gd name="connsiteX261" fmla="*/ 5111996 w 7467600"/>
              <a:gd name="connsiteY261" fmla="*/ 4065759 h 6858000"/>
              <a:gd name="connsiteX262" fmla="*/ 5388878 w 7467600"/>
              <a:gd name="connsiteY262" fmla="*/ 4300185 h 6858000"/>
              <a:gd name="connsiteX263" fmla="*/ 5425556 w 7467600"/>
              <a:gd name="connsiteY263" fmla="*/ 4308967 h 6858000"/>
              <a:gd name="connsiteX264" fmla="*/ 4943646 w 7467600"/>
              <a:gd name="connsiteY264" fmla="*/ 3822916 h 6858000"/>
              <a:gd name="connsiteX265" fmla="*/ 4594837 w 7467600"/>
              <a:gd name="connsiteY265" fmla="*/ 3532274 h 6858000"/>
              <a:gd name="connsiteX266" fmla="*/ 4441737 w 7467600"/>
              <a:gd name="connsiteY266" fmla="*/ 3399734 h 6858000"/>
              <a:gd name="connsiteX267" fmla="*/ 5425834 w 7467600"/>
              <a:gd name="connsiteY267" fmla="*/ 3162785 h 6858000"/>
              <a:gd name="connsiteX268" fmla="*/ 5401644 w 7467600"/>
              <a:gd name="connsiteY268" fmla="*/ 3617847 h 6858000"/>
              <a:gd name="connsiteX269" fmla="*/ 5467256 w 7467600"/>
              <a:gd name="connsiteY269" fmla="*/ 4175494 h 6858000"/>
              <a:gd name="connsiteX270" fmla="*/ 5448069 w 7467600"/>
              <a:gd name="connsiteY270" fmla="*/ 3567554 h 6858000"/>
              <a:gd name="connsiteX271" fmla="*/ 5425834 w 7467600"/>
              <a:gd name="connsiteY271" fmla="*/ 3162785 h 6858000"/>
              <a:gd name="connsiteX272" fmla="*/ 1318687 w 7467600"/>
              <a:gd name="connsiteY272" fmla="*/ 3113840 h 6858000"/>
              <a:gd name="connsiteX273" fmla="*/ 1066793 w 7467600"/>
              <a:gd name="connsiteY273" fmla="*/ 3212171 h 6858000"/>
              <a:gd name="connsiteX274" fmla="*/ 993319 w 7467600"/>
              <a:gd name="connsiteY274" fmla="*/ 3247648 h 6858000"/>
              <a:gd name="connsiteX275" fmla="*/ 853081 w 7467600"/>
              <a:gd name="connsiteY275" fmla="*/ 3312410 h 6858000"/>
              <a:gd name="connsiteX276" fmla="*/ 805957 w 7467600"/>
              <a:gd name="connsiteY276" fmla="*/ 3330443 h 6858000"/>
              <a:gd name="connsiteX277" fmla="*/ 1318687 w 7467600"/>
              <a:gd name="connsiteY277" fmla="*/ 3113840 h 6858000"/>
              <a:gd name="connsiteX278" fmla="*/ 5453702 w 7467600"/>
              <a:gd name="connsiteY278" fmla="*/ 3090882 h 6858000"/>
              <a:gd name="connsiteX279" fmla="*/ 5480135 w 7467600"/>
              <a:gd name="connsiteY279" fmla="*/ 3565802 h 6858000"/>
              <a:gd name="connsiteX280" fmla="*/ 5499023 w 7467600"/>
              <a:gd name="connsiteY280" fmla="*/ 4166310 h 6858000"/>
              <a:gd name="connsiteX281" fmla="*/ 5547022 w 7467600"/>
              <a:gd name="connsiteY281" fmla="*/ 3607838 h 6858000"/>
              <a:gd name="connsiteX282" fmla="*/ 5515964 w 7467600"/>
              <a:gd name="connsiteY282" fmla="*/ 3378541 h 6858000"/>
              <a:gd name="connsiteX283" fmla="*/ 5453702 w 7467600"/>
              <a:gd name="connsiteY283" fmla="*/ 3090882 h 6858000"/>
              <a:gd name="connsiteX284" fmla="*/ 1238695 w 7467600"/>
              <a:gd name="connsiteY284" fmla="*/ 3076820 h 6858000"/>
              <a:gd name="connsiteX285" fmla="*/ 716371 w 7467600"/>
              <a:gd name="connsiteY285" fmla="*/ 3293249 h 6858000"/>
              <a:gd name="connsiteX286" fmla="*/ 579522 w 7467600"/>
              <a:gd name="connsiteY286" fmla="*/ 3371759 h 6858000"/>
              <a:gd name="connsiteX287" fmla="*/ 600288 w 7467600"/>
              <a:gd name="connsiteY287" fmla="*/ 3365555 h 6858000"/>
              <a:gd name="connsiteX288" fmla="*/ 840692 w 7467600"/>
              <a:gd name="connsiteY288" fmla="*/ 3284921 h 6858000"/>
              <a:gd name="connsiteX289" fmla="*/ 979248 w 7467600"/>
              <a:gd name="connsiteY289" fmla="*/ 3221003 h 6858000"/>
              <a:gd name="connsiteX290" fmla="*/ 1053282 w 7467600"/>
              <a:gd name="connsiteY290" fmla="*/ 3185247 h 6858000"/>
              <a:gd name="connsiteX291" fmla="*/ 1320603 w 7467600"/>
              <a:gd name="connsiteY291" fmla="*/ 3081281 h 6858000"/>
              <a:gd name="connsiteX292" fmla="*/ 1238695 w 7467600"/>
              <a:gd name="connsiteY292" fmla="*/ 3076820 h 6858000"/>
              <a:gd name="connsiteX293" fmla="*/ 5425627 w 7467600"/>
              <a:gd name="connsiteY293" fmla="*/ 2954192 h 6858000"/>
              <a:gd name="connsiteX294" fmla="*/ 5470770 w 7467600"/>
              <a:gd name="connsiteY294" fmla="*/ 3005435 h 6858000"/>
              <a:gd name="connsiteX295" fmla="*/ 5519779 w 7467600"/>
              <a:gd name="connsiteY295" fmla="*/ 4359223 h 6858000"/>
              <a:gd name="connsiteX296" fmla="*/ 5520293 w 7467600"/>
              <a:gd name="connsiteY296" fmla="*/ 4360602 h 6858000"/>
              <a:gd name="connsiteX297" fmla="*/ 5767221 w 7467600"/>
              <a:gd name="connsiteY297" fmla="*/ 4665564 h 6858000"/>
              <a:gd name="connsiteX298" fmla="*/ 6937169 w 7467600"/>
              <a:gd name="connsiteY298" fmla="*/ 4815941 h 6858000"/>
              <a:gd name="connsiteX299" fmla="*/ 6953922 w 7467600"/>
              <a:gd name="connsiteY299" fmla="*/ 4890068 h 6858000"/>
              <a:gd name="connsiteX300" fmla="*/ 6071359 w 7467600"/>
              <a:gd name="connsiteY300" fmla="*/ 4770770 h 6858000"/>
              <a:gd name="connsiteX301" fmla="*/ 6038839 w 7467600"/>
              <a:gd name="connsiteY301" fmla="*/ 4764474 h 6858000"/>
              <a:gd name="connsiteX302" fmla="*/ 6038706 w 7467600"/>
              <a:gd name="connsiteY302" fmla="*/ 4763847 h 6858000"/>
              <a:gd name="connsiteX303" fmla="*/ 6037784 w 7467600"/>
              <a:gd name="connsiteY303" fmla="*/ 4764270 h 6858000"/>
              <a:gd name="connsiteX304" fmla="*/ 6038839 w 7467600"/>
              <a:gd name="connsiteY304" fmla="*/ 4764474 h 6858000"/>
              <a:gd name="connsiteX305" fmla="*/ 6040338 w 7467600"/>
              <a:gd name="connsiteY305" fmla="*/ 4771418 h 6858000"/>
              <a:gd name="connsiteX306" fmla="*/ 6024488 w 7467600"/>
              <a:gd name="connsiteY306" fmla="*/ 4809903 h 6858000"/>
              <a:gd name="connsiteX307" fmla="*/ 5599771 w 7467600"/>
              <a:gd name="connsiteY307" fmla="*/ 5509652 h 6858000"/>
              <a:gd name="connsiteX308" fmla="*/ 5548843 w 7467600"/>
              <a:gd name="connsiteY308" fmla="*/ 5563845 h 6858000"/>
              <a:gd name="connsiteX309" fmla="*/ 5940952 w 7467600"/>
              <a:gd name="connsiteY309" fmla="*/ 6250028 h 6858000"/>
              <a:gd name="connsiteX310" fmla="*/ 6043441 w 7467600"/>
              <a:gd name="connsiteY310" fmla="*/ 6665847 h 6858000"/>
              <a:gd name="connsiteX311" fmla="*/ 6093432 w 7467600"/>
              <a:gd name="connsiteY311" fmla="*/ 6858000 h 6858000"/>
              <a:gd name="connsiteX312" fmla="*/ 6034344 w 7467600"/>
              <a:gd name="connsiteY312" fmla="*/ 6858000 h 6858000"/>
              <a:gd name="connsiteX313" fmla="*/ 6026679 w 7467600"/>
              <a:gd name="connsiteY313" fmla="*/ 6836959 h 6858000"/>
              <a:gd name="connsiteX314" fmla="*/ 5800441 w 7467600"/>
              <a:gd name="connsiteY314" fmla="*/ 6335286 h 6858000"/>
              <a:gd name="connsiteX315" fmla="*/ 5526562 w 7467600"/>
              <a:gd name="connsiteY315" fmla="*/ 5705388 h 6858000"/>
              <a:gd name="connsiteX316" fmla="*/ 5519640 w 7467600"/>
              <a:gd name="connsiteY316" fmla="*/ 5683774 h 6858000"/>
              <a:gd name="connsiteX317" fmla="*/ 5844559 w 7467600"/>
              <a:gd name="connsiteY317" fmla="*/ 6553349 h 6858000"/>
              <a:gd name="connsiteX318" fmla="*/ 5975994 w 7467600"/>
              <a:gd name="connsiteY318" fmla="*/ 6858000 h 6858000"/>
              <a:gd name="connsiteX319" fmla="*/ 5898547 w 7467600"/>
              <a:gd name="connsiteY319" fmla="*/ 6858000 h 6858000"/>
              <a:gd name="connsiteX320" fmla="*/ 5682041 w 7467600"/>
              <a:gd name="connsiteY320" fmla="*/ 6355860 h 6858000"/>
              <a:gd name="connsiteX321" fmla="*/ 5461758 w 7467600"/>
              <a:gd name="connsiteY321" fmla="*/ 5820220 h 6858000"/>
              <a:gd name="connsiteX322" fmla="*/ 5237282 w 7467600"/>
              <a:gd name="connsiteY322" fmla="*/ 6579086 h 6858000"/>
              <a:gd name="connsiteX323" fmla="*/ 5115009 w 7467600"/>
              <a:gd name="connsiteY323" fmla="*/ 6858000 h 6858000"/>
              <a:gd name="connsiteX324" fmla="*/ 5028074 w 7467600"/>
              <a:gd name="connsiteY324" fmla="*/ 6858000 h 6858000"/>
              <a:gd name="connsiteX325" fmla="*/ 5079508 w 7467600"/>
              <a:gd name="connsiteY325" fmla="*/ 6749074 h 6858000"/>
              <a:gd name="connsiteX326" fmla="*/ 5371846 w 7467600"/>
              <a:gd name="connsiteY326" fmla="*/ 5924413 h 6858000"/>
              <a:gd name="connsiteX327" fmla="*/ 5270512 w 7467600"/>
              <a:gd name="connsiteY327" fmla="*/ 6138975 h 6858000"/>
              <a:gd name="connsiteX328" fmla="*/ 5062409 w 7467600"/>
              <a:gd name="connsiteY328" fmla="*/ 6653544 h 6858000"/>
              <a:gd name="connsiteX329" fmla="*/ 5036628 w 7467600"/>
              <a:gd name="connsiteY329" fmla="*/ 6754247 h 6858000"/>
              <a:gd name="connsiteX330" fmla="*/ 5009112 w 7467600"/>
              <a:gd name="connsiteY330" fmla="*/ 6858000 h 6858000"/>
              <a:gd name="connsiteX331" fmla="*/ 4976679 w 7467600"/>
              <a:gd name="connsiteY331" fmla="*/ 6858000 h 6858000"/>
              <a:gd name="connsiteX332" fmla="*/ 5006537 w 7467600"/>
              <a:gd name="connsiteY332" fmla="*/ 6747068 h 6858000"/>
              <a:gd name="connsiteX333" fmla="*/ 5032723 w 7467600"/>
              <a:gd name="connsiteY333" fmla="*/ 6644957 h 6858000"/>
              <a:gd name="connsiteX334" fmla="*/ 5242949 w 7467600"/>
              <a:gd name="connsiteY334" fmla="*/ 6125175 h 6858000"/>
              <a:gd name="connsiteX335" fmla="*/ 5286321 w 7467600"/>
              <a:gd name="connsiteY335" fmla="*/ 6033555 h 6858000"/>
              <a:gd name="connsiteX336" fmla="*/ 5008210 w 7467600"/>
              <a:gd name="connsiteY336" fmla="*/ 6649194 h 6858000"/>
              <a:gd name="connsiteX337" fmla="*/ 4986321 w 7467600"/>
              <a:gd name="connsiteY337" fmla="*/ 6765687 h 6858000"/>
              <a:gd name="connsiteX338" fmla="*/ 4973474 w 7467600"/>
              <a:gd name="connsiteY338" fmla="*/ 6858000 h 6858000"/>
              <a:gd name="connsiteX339" fmla="*/ 4907178 w 7467600"/>
              <a:gd name="connsiteY339" fmla="*/ 6858000 h 6858000"/>
              <a:gd name="connsiteX340" fmla="*/ 4910810 w 7467600"/>
              <a:gd name="connsiteY340" fmla="*/ 6829660 h 6858000"/>
              <a:gd name="connsiteX341" fmla="*/ 4987461 w 7467600"/>
              <a:gd name="connsiteY341" fmla="*/ 6432994 h 6858000"/>
              <a:gd name="connsiteX342" fmla="*/ 5179262 w 7467600"/>
              <a:gd name="connsiteY342" fmla="*/ 6035044 h 6858000"/>
              <a:gd name="connsiteX343" fmla="*/ 4689678 w 7467600"/>
              <a:gd name="connsiteY343" fmla="*/ 6440241 h 6858000"/>
              <a:gd name="connsiteX344" fmla="*/ 4477543 w 7467600"/>
              <a:gd name="connsiteY344" fmla="*/ 6674836 h 6858000"/>
              <a:gd name="connsiteX345" fmla="*/ 4329957 w 7467600"/>
              <a:gd name="connsiteY345" fmla="*/ 6858000 h 6858000"/>
              <a:gd name="connsiteX346" fmla="*/ 4218595 w 7467600"/>
              <a:gd name="connsiteY346" fmla="*/ 6858000 h 6858000"/>
              <a:gd name="connsiteX347" fmla="*/ 4368888 w 7467600"/>
              <a:gd name="connsiteY347" fmla="*/ 6668412 h 6858000"/>
              <a:gd name="connsiteX348" fmla="*/ 4563091 w 7467600"/>
              <a:gd name="connsiteY348" fmla="*/ 6442508 h 6858000"/>
              <a:gd name="connsiteX349" fmla="*/ 5387324 w 7467600"/>
              <a:gd name="connsiteY349" fmla="*/ 5705830 h 6858000"/>
              <a:gd name="connsiteX350" fmla="*/ 5073620 w 7467600"/>
              <a:gd name="connsiteY350" fmla="*/ 5955437 h 6858000"/>
              <a:gd name="connsiteX351" fmla="*/ 4689789 w 7467600"/>
              <a:gd name="connsiteY351" fmla="*/ 6268382 h 6858000"/>
              <a:gd name="connsiteX352" fmla="*/ 4418722 w 7467600"/>
              <a:gd name="connsiteY352" fmla="*/ 6570886 h 6858000"/>
              <a:gd name="connsiteX353" fmla="*/ 4214944 w 7467600"/>
              <a:gd name="connsiteY353" fmla="*/ 6858000 h 6858000"/>
              <a:gd name="connsiteX354" fmla="*/ 4177898 w 7467600"/>
              <a:gd name="connsiteY354" fmla="*/ 6858000 h 6858000"/>
              <a:gd name="connsiteX355" fmla="*/ 4391597 w 7467600"/>
              <a:gd name="connsiteY355" fmla="*/ 6556370 h 6858000"/>
              <a:gd name="connsiteX356" fmla="*/ 4668889 w 7467600"/>
              <a:gd name="connsiteY356" fmla="*/ 6246399 h 6858000"/>
              <a:gd name="connsiteX357" fmla="*/ 5055427 w 7467600"/>
              <a:gd name="connsiteY357" fmla="*/ 5931476 h 6858000"/>
              <a:gd name="connsiteX358" fmla="*/ 5371814 w 7467600"/>
              <a:gd name="connsiteY358" fmla="*/ 5678975 h 6858000"/>
              <a:gd name="connsiteX359" fmla="*/ 4987918 w 7467600"/>
              <a:gd name="connsiteY359" fmla="*/ 5838701 h 6858000"/>
              <a:gd name="connsiteX360" fmla="*/ 4317146 w 7467600"/>
              <a:gd name="connsiteY360" fmla="*/ 6587716 h 6858000"/>
              <a:gd name="connsiteX361" fmla="*/ 4171627 w 7467600"/>
              <a:gd name="connsiteY361" fmla="*/ 6858000 h 6858000"/>
              <a:gd name="connsiteX362" fmla="*/ 4081585 w 7467600"/>
              <a:gd name="connsiteY362" fmla="*/ 6858000 h 6858000"/>
              <a:gd name="connsiteX363" fmla="*/ 4238603 w 7467600"/>
              <a:gd name="connsiteY363" fmla="*/ 6559341 h 6858000"/>
              <a:gd name="connsiteX364" fmla="*/ 4778333 w 7467600"/>
              <a:gd name="connsiteY364" fmla="*/ 5873626 h 6858000"/>
              <a:gd name="connsiteX365" fmla="*/ 5414185 w 7467600"/>
              <a:gd name="connsiteY365" fmla="*/ 5573882 h 6858000"/>
              <a:gd name="connsiteX366" fmla="*/ 5959648 w 7467600"/>
              <a:gd name="connsiteY366" fmla="*/ 4760797 h 6858000"/>
              <a:gd name="connsiteX367" fmla="*/ 5355019 w 7467600"/>
              <a:gd name="connsiteY367" fmla="*/ 4734672 h 6858000"/>
              <a:gd name="connsiteX368" fmla="*/ 5083565 w 7467600"/>
              <a:gd name="connsiteY368" fmla="*/ 5179121 h 6858000"/>
              <a:gd name="connsiteX369" fmla="*/ 4713577 w 7467600"/>
              <a:gd name="connsiteY369" fmla="*/ 5616803 h 6858000"/>
              <a:gd name="connsiteX370" fmla="*/ 3989559 w 7467600"/>
              <a:gd name="connsiteY370" fmla="*/ 6145945 h 6858000"/>
              <a:gd name="connsiteX371" fmla="*/ 3939824 w 7467600"/>
              <a:gd name="connsiteY371" fmla="*/ 6066900 h 6858000"/>
              <a:gd name="connsiteX372" fmla="*/ 4584537 w 7467600"/>
              <a:gd name="connsiteY372" fmla="*/ 5324826 h 6858000"/>
              <a:gd name="connsiteX373" fmla="*/ 5037105 w 7467600"/>
              <a:gd name="connsiteY373" fmla="*/ 5088765 h 6858000"/>
              <a:gd name="connsiteX374" fmla="*/ 5039930 w 7467600"/>
              <a:gd name="connsiteY374" fmla="*/ 5089585 h 6858000"/>
              <a:gd name="connsiteX375" fmla="*/ 5263764 w 7467600"/>
              <a:gd name="connsiteY375" fmla="*/ 4735525 h 6858000"/>
              <a:gd name="connsiteX376" fmla="*/ 4086300 w 7467600"/>
              <a:gd name="connsiteY376" fmla="*/ 4884599 h 6858000"/>
              <a:gd name="connsiteX377" fmla="*/ 4085485 w 7467600"/>
              <a:gd name="connsiteY377" fmla="*/ 4899070 h 6858000"/>
              <a:gd name="connsiteX378" fmla="*/ 3871915 w 7467600"/>
              <a:gd name="connsiteY378" fmla="*/ 5253645 h 6858000"/>
              <a:gd name="connsiteX379" fmla="*/ 3799374 w 7467600"/>
              <a:gd name="connsiteY379" fmla="*/ 5466127 h 6858000"/>
              <a:gd name="connsiteX380" fmla="*/ 3498850 w 7467600"/>
              <a:gd name="connsiteY380" fmla="*/ 6661888 h 6858000"/>
              <a:gd name="connsiteX381" fmla="*/ 3399216 w 7467600"/>
              <a:gd name="connsiteY381" fmla="*/ 6858000 h 6858000"/>
              <a:gd name="connsiteX382" fmla="*/ 3303688 w 7467600"/>
              <a:gd name="connsiteY382" fmla="*/ 6858000 h 6858000"/>
              <a:gd name="connsiteX383" fmla="*/ 3391774 w 7467600"/>
              <a:gd name="connsiteY383" fmla="*/ 6697181 h 6858000"/>
              <a:gd name="connsiteX384" fmla="*/ 3735540 w 7467600"/>
              <a:gd name="connsiteY384" fmla="*/ 5546923 h 6858000"/>
              <a:gd name="connsiteX385" fmla="*/ 3729438 w 7467600"/>
              <a:gd name="connsiteY385" fmla="*/ 5569058 h 6858000"/>
              <a:gd name="connsiteX386" fmla="*/ 3707782 w 7467600"/>
              <a:gd name="connsiteY386" fmla="*/ 5644908 h 6858000"/>
              <a:gd name="connsiteX387" fmla="*/ 3583827 w 7467600"/>
              <a:gd name="connsiteY387" fmla="*/ 6039215 h 6858000"/>
              <a:gd name="connsiteX388" fmla="*/ 3547861 w 7467600"/>
              <a:gd name="connsiteY388" fmla="*/ 6129609 h 6858000"/>
              <a:gd name="connsiteX389" fmla="*/ 3490905 w 7467600"/>
              <a:gd name="connsiteY389" fmla="*/ 6277660 h 6858000"/>
              <a:gd name="connsiteX390" fmla="*/ 3455859 w 7467600"/>
              <a:gd name="connsiteY390" fmla="*/ 6391301 h 6858000"/>
              <a:gd name="connsiteX391" fmla="*/ 3429112 w 7467600"/>
              <a:gd name="connsiteY391" fmla="*/ 6479469 h 6858000"/>
              <a:gd name="connsiteX392" fmla="*/ 3304862 w 7467600"/>
              <a:gd name="connsiteY392" fmla="*/ 6796476 h 6858000"/>
              <a:gd name="connsiteX393" fmla="*/ 3276071 w 7467600"/>
              <a:gd name="connsiteY393" fmla="*/ 6858000 h 6858000"/>
              <a:gd name="connsiteX394" fmla="*/ 3240805 w 7467600"/>
              <a:gd name="connsiteY394" fmla="*/ 6858000 h 6858000"/>
              <a:gd name="connsiteX395" fmla="*/ 3275917 w 7467600"/>
              <a:gd name="connsiteY395" fmla="*/ 6783192 h 6858000"/>
              <a:gd name="connsiteX396" fmla="*/ 3399358 w 7467600"/>
              <a:gd name="connsiteY396" fmla="*/ 6469011 h 6858000"/>
              <a:gd name="connsiteX397" fmla="*/ 3425650 w 7467600"/>
              <a:gd name="connsiteY397" fmla="*/ 6381333 h 6858000"/>
              <a:gd name="connsiteX398" fmla="*/ 3460661 w 7467600"/>
              <a:gd name="connsiteY398" fmla="*/ 6266763 h 6858000"/>
              <a:gd name="connsiteX399" fmla="*/ 3518021 w 7467600"/>
              <a:gd name="connsiteY399" fmla="*/ 6117298 h 6858000"/>
              <a:gd name="connsiteX400" fmla="*/ 3554035 w 7467600"/>
              <a:gd name="connsiteY400" fmla="*/ 6027832 h 6858000"/>
              <a:gd name="connsiteX401" fmla="*/ 3677174 w 7467600"/>
              <a:gd name="connsiteY401" fmla="*/ 5636351 h 6858000"/>
              <a:gd name="connsiteX402" fmla="*/ 3698819 w 7467600"/>
              <a:gd name="connsiteY402" fmla="*/ 5560503 h 6858000"/>
              <a:gd name="connsiteX403" fmla="*/ 3702094 w 7467600"/>
              <a:gd name="connsiteY403" fmla="*/ 5549194 h 6858000"/>
              <a:gd name="connsiteX404" fmla="*/ 3398355 w 7467600"/>
              <a:gd name="connsiteY404" fmla="*/ 6094603 h 6858000"/>
              <a:gd name="connsiteX405" fmla="*/ 3193941 w 7467600"/>
              <a:gd name="connsiteY405" fmla="*/ 6798775 h 6858000"/>
              <a:gd name="connsiteX406" fmla="*/ 3184140 w 7467600"/>
              <a:gd name="connsiteY406" fmla="*/ 6858000 h 6858000"/>
              <a:gd name="connsiteX407" fmla="*/ 3099978 w 7467600"/>
              <a:gd name="connsiteY407" fmla="*/ 6858000 h 6858000"/>
              <a:gd name="connsiteX408" fmla="*/ 3101556 w 7467600"/>
              <a:gd name="connsiteY408" fmla="*/ 6843337 h 6858000"/>
              <a:gd name="connsiteX409" fmla="*/ 3370162 w 7467600"/>
              <a:gd name="connsiteY409" fmla="*/ 5785550 h 6858000"/>
              <a:gd name="connsiteX410" fmla="*/ 3746477 w 7467600"/>
              <a:gd name="connsiteY410" fmla="*/ 5377889 h 6858000"/>
              <a:gd name="connsiteX411" fmla="*/ 3863399 w 7467600"/>
              <a:gd name="connsiteY411" fmla="*/ 5087257 h 6858000"/>
              <a:gd name="connsiteX412" fmla="*/ 3968712 w 7467600"/>
              <a:gd name="connsiteY412" fmla="*/ 4913989 h 6858000"/>
              <a:gd name="connsiteX413" fmla="*/ 2792390 w 7467600"/>
              <a:gd name="connsiteY413" fmla="*/ 5382974 h 6858000"/>
              <a:gd name="connsiteX414" fmla="*/ 2714982 w 7467600"/>
              <a:gd name="connsiteY414" fmla="*/ 5427051 h 6858000"/>
              <a:gd name="connsiteX415" fmla="*/ 2813361 w 7467600"/>
              <a:gd name="connsiteY415" fmla="*/ 6023912 h 6858000"/>
              <a:gd name="connsiteX416" fmla="*/ 2688430 w 7467600"/>
              <a:gd name="connsiteY416" fmla="*/ 6801564 h 6858000"/>
              <a:gd name="connsiteX417" fmla="*/ 2629626 w 7467600"/>
              <a:gd name="connsiteY417" fmla="*/ 6763394 h 6858000"/>
              <a:gd name="connsiteX418" fmla="*/ 2565328 w 7467600"/>
              <a:gd name="connsiteY418" fmla="*/ 5516399 h 6858000"/>
              <a:gd name="connsiteX419" fmla="*/ 1922999 w 7467600"/>
              <a:gd name="connsiteY419" fmla="*/ 5980343 h 6858000"/>
              <a:gd name="connsiteX420" fmla="*/ 1950261 w 7467600"/>
              <a:gd name="connsiteY420" fmla="*/ 6405858 h 6858000"/>
              <a:gd name="connsiteX421" fmla="*/ 2365554 w 7467600"/>
              <a:gd name="connsiteY421" fmla="*/ 6759107 h 6858000"/>
              <a:gd name="connsiteX422" fmla="*/ 2424142 w 7467600"/>
              <a:gd name="connsiteY422" fmla="*/ 6858000 h 6858000"/>
              <a:gd name="connsiteX423" fmla="*/ 2395994 w 7467600"/>
              <a:gd name="connsiteY423" fmla="*/ 6858000 h 6858000"/>
              <a:gd name="connsiteX424" fmla="*/ 2392863 w 7467600"/>
              <a:gd name="connsiteY424" fmla="*/ 6852964 h 6858000"/>
              <a:gd name="connsiteX425" fmla="*/ 2017589 w 7467600"/>
              <a:gd name="connsiteY425" fmla="*/ 6493982 h 6858000"/>
              <a:gd name="connsiteX426" fmla="*/ 2147336 w 7467600"/>
              <a:gd name="connsiteY426" fmla="*/ 6594052 h 6858000"/>
              <a:gd name="connsiteX427" fmla="*/ 2207047 w 7467600"/>
              <a:gd name="connsiteY427" fmla="*/ 6654540 h 6858000"/>
              <a:gd name="connsiteX428" fmla="*/ 2299106 w 7467600"/>
              <a:gd name="connsiteY428" fmla="*/ 6778931 h 6858000"/>
              <a:gd name="connsiteX429" fmla="*/ 2314430 w 7467600"/>
              <a:gd name="connsiteY429" fmla="*/ 6801144 h 6858000"/>
              <a:gd name="connsiteX430" fmla="*/ 2352406 w 7467600"/>
              <a:gd name="connsiteY430" fmla="*/ 6858000 h 6858000"/>
              <a:gd name="connsiteX431" fmla="*/ 2314492 w 7467600"/>
              <a:gd name="connsiteY431" fmla="*/ 6858000 h 6858000"/>
              <a:gd name="connsiteX432" fmla="*/ 2288095 w 7467600"/>
              <a:gd name="connsiteY432" fmla="*/ 6818030 h 6858000"/>
              <a:gd name="connsiteX433" fmla="*/ 2272768 w 7467600"/>
              <a:gd name="connsiteY433" fmla="*/ 6795822 h 6858000"/>
              <a:gd name="connsiteX434" fmla="*/ 2182715 w 7467600"/>
              <a:gd name="connsiteY434" fmla="*/ 6675071 h 6858000"/>
              <a:gd name="connsiteX435" fmla="*/ 2032061 w 7467600"/>
              <a:gd name="connsiteY435" fmla="*/ 6541380 h 6858000"/>
              <a:gd name="connsiteX436" fmla="*/ 2257220 w 7467600"/>
              <a:gd name="connsiteY436" fmla="*/ 6826257 h 6858000"/>
              <a:gd name="connsiteX437" fmla="*/ 2281324 w 7467600"/>
              <a:gd name="connsiteY437" fmla="*/ 6858000 h 6858000"/>
              <a:gd name="connsiteX438" fmla="*/ 2242860 w 7467600"/>
              <a:gd name="connsiteY438" fmla="*/ 6858000 h 6858000"/>
              <a:gd name="connsiteX439" fmla="*/ 2232818 w 7467600"/>
              <a:gd name="connsiteY439" fmla="*/ 6844926 h 6858000"/>
              <a:gd name="connsiteX440" fmla="*/ 1990172 w 7467600"/>
              <a:gd name="connsiteY440" fmla="*/ 6542121 h 6858000"/>
              <a:gd name="connsiteX441" fmla="*/ 2124090 w 7467600"/>
              <a:gd name="connsiteY441" fmla="*/ 6761017 h 6858000"/>
              <a:gd name="connsiteX442" fmla="*/ 2200380 w 7467600"/>
              <a:gd name="connsiteY442" fmla="*/ 6858000 h 6858000"/>
              <a:gd name="connsiteX443" fmla="*/ 2147507 w 7467600"/>
              <a:gd name="connsiteY443" fmla="*/ 6858000 h 6858000"/>
              <a:gd name="connsiteX444" fmla="*/ 2070668 w 7467600"/>
              <a:gd name="connsiteY444" fmla="*/ 6761520 h 6858000"/>
              <a:gd name="connsiteX445" fmla="*/ 1975142 w 7467600"/>
              <a:gd name="connsiteY445" fmla="*/ 6585570 h 6858000"/>
              <a:gd name="connsiteX446" fmla="*/ 2050035 w 7467600"/>
              <a:gd name="connsiteY446" fmla="*/ 6813345 h 6858000"/>
              <a:gd name="connsiteX447" fmla="*/ 2063025 w 7467600"/>
              <a:gd name="connsiteY447" fmla="*/ 6858000 h 6858000"/>
              <a:gd name="connsiteX448" fmla="*/ 2021675 w 7467600"/>
              <a:gd name="connsiteY448" fmla="*/ 6858000 h 6858000"/>
              <a:gd name="connsiteX449" fmla="*/ 2019308 w 7467600"/>
              <a:gd name="connsiteY449" fmla="*/ 6847118 h 6858000"/>
              <a:gd name="connsiteX450" fmla="*/ 1938835 w 7467600"/>
              <a:gd name="connsiteY450" fmla="*/ 6551160 h 6858000"/>
              <a:gd name="connsiteX451" fmla="*/ 1953230 w 7467600"/>
              <a:gd name="connsiteY451" fmla="*/ 6759699 h 6858000"/>
              <a:gd name="connsiteX452" fmla="*/ 1956763 w 7467600"/>
              <a:gd name="connsiteY452" fmla="*/ 6778191 h 6858000"/>
              <a:gd name="connsiteX453" fmla="*/ 1967925 w 7467600"/>
              <a:gd name="connsiteY453" fmla="*/ 6858000 h 6858000"/>
              <a:gd name="connsiteX454" fmla="*/ 1936622 w 7467600"/>
              <a:gd name="connsiteY454" fmla="*/ 6858000 h 6858000"/>
              <a:gd name="connsiteX455" fmla="*/ 1926261 w 7467600"/>
              <a:gd name="connsiteY455" fmla="*/ 6784064 h 6858000"/>
              <a:gd name="connsiteX456" fmla="*/ 1922724 w 7467600"/>
              <a:gd name="connsiteY456" fmla="*/ 6765577 h 6858000"/>
              <a:gd name="connsiteX457" fmla="*/ 1904650 w 7467600"/>
              <a:gd name="connsiteY457" fmla="*/ 6639616 h 6858000"/>
              <a:gd name="connsiteX458" fmla="*/ 1885273 w 7467600"/>
              <a:gd name="connsiteY458" fmla="*/ 6858000 h 6858000"/>
              <a:gd name="connsiteX459" fmla="*/ 1854363 w 7467600"/>
              <a:gd name="connsiteY459" fmla="*/ 6858000 h 6858000"/>
              <a:gd name="connsiteX460" fmla="*/ 1880391 w 7467600"/>
              <a:gd name="connsiteY460" fmla="*/ 6603796 h 6858000"/>
              <a:gd name="connsiteX461" fmla="*/ 1818273 w 7467600"/>
              <a:gd name="connsiteY461" fmla="*/ 6715729 h 6858000"/>
              <a:gd name="connsiteX462" fmla="*/ 1794691 w 7467600"/>
              <a:gd name="connsiteY462" fmla="*/ 6843239 h 6858000"/>
              <a:gd name="connsiteX463" fmla="*/ 1794914 w 7467600"/>
              <a:gd name="connsiteY463" fmla="*/ 6858000 h 6858000"/>
              <a:gd name="connsiteX464" fmla="*/ 1746128 w 7467600"/>
              <a:gd name="connsiteY464" fmla="*/ 6858000 h 6858000"/>
              <a:gd name="connsiteX465" fmla="*/ 1753934 w 7467600"/>
              <a:gd name="connsiteY465" fmla="*/ 6724796 h 6858000"/>
              <a:gd name="connsiteX466" fmla="*/ 1792053 w 7467600"/>
              <a:gd name="connsiteY466" fmla="*/ 6572396 h 6858000"/>
              <a:gd name="connsiteX467" fmla="*/ 1862248 w 7467600"/>
              <a:gd name="connsiteY467" fmla="*/ 6266397 h 6858000"/>
              <a:gd name="connsiteX468" fmla="*/ 1862250 w 7467600"/>
              <a:gd name="connsiteY468" fmla="*/ 6033531 h 6858000"/>
              <a:gd name="connsiteX469" fmla="*/ 1211999 w 7467600"/>
              <a:gd name="connsiteY469" fmla="*/ 6683610 h 6858000"/>
              <a:gd name="connsiteX470" fmla="*/ 1213266 w 7467600"/>
              <a:gd name="connsiteY470" fmla="*/ 6691947 h 6858000"/>
              <a:gd name="connsiteX471" fmla="*/ 1203370 w 7467600"/>
              <a:gd name="connsiteY471" fmla="*/ 6850676 h 6858000"/>
              <a:gd name="connsiteX472" fmla="*/ 1203671 w 7467600"/>
              <a:gd name="connsiteY472" fmla="*/ 6858000 h 6858000"/>
              <a:gd name="connsiteX473" fmla="*/ 1143180 w 7467600"/>
              <a:gd name="connsiteY473" fmla="*/ 6858000 h 6858000"/>
              <a:gd name="connsiteX474" fmla="*/ 1142176 w 7467600"/>
              <a:gd name="connsiteY474" fmla="*/ 6766045 h 6858000"/>
              <a:gd name="connsiteX475" fmla="*/ 1067484 w 7467600"/>
              <a:gd name="connsiteY475" fmla="*/ 6858000 h 6858000"/>
              <a:gd name="connsiteX476" fmla="*/ 953928 w 7467600"/>
              <a:gd name="connsiteY476" fmla="*/ 6858000 h 6858000"/>
              <a:gd name="connsiteX477" fmla="*/ 959715 w 7467600"/>
              <a:gd name="connsiteY477" fmla="*/ 6850185 h 6858000"/>
              <a:gd name="connsiteX478" fmla="*/ 1483788 w 7467600"/>
              <a:gd name="connsiteY478" fmla="*/ 6259174 h 6858000"/>
              <a:gd name="connsiteX479" fmla="*/ 1100671 w 7467600"/>
              <a:gd name="connsiteY479" fmla="*/ 6252137 h 6858000"/>
              <a:gd name="connsiteX480" fmla="*/ 1090144 w 7467600"/>
              <a:gd name="connsiteY480" fmla="*/ 6256748 h 6858000"/>
              <a:gd name="connsiteX481" fmla="*/ 1095872 w 7467600"/>
              <a:gd name="connsiteY481" fmla="*/ 6271892 h 6858000"/>
              <a:gd name="connsiteX482" fmla="*/ 262785 w 7467600"/>
              <a:gd name="connsiteY482" fmla="*/ 6845450 h 6858000"/>
              <a:gd name="connsiteX483" fmla="*/ 209968 w 7467600"/>
              <a:gd name="connsiteY483" fmla="*/ 6770713 h 6858000"/>
              <a:gd name="connsiteX484" fmla="*/ 873460 w 7467600"/>
              <a:gd name="connsiteY484" fmla="*/ 6253768 h 6858000"/>
              <a:gd name="connsiteX485" fmla="*/ 192686 w 7467600"/>
              <a:gd name="connsiteY485" fmla="*/ 5849257 h 6858000"/>
              <a:gd name="connsiteX486" fmla="*/ 4696 w 7467600"/>
              <a:gd name="connsiteY486" fmla="*/ 5697668 h 6858000"/>
              <a:gd name="connsiteX487" fmla="*/ 0 w 7467600"/>
              <a:gd name="connsiteY487" fmla="*/ 5689984 h 6858000"/>
              <a:gd name="connsiteX488" fmla="*/ 0 w 7467600"/>
              <a:gd name="connsiteY488" fmla="*/ 5513472 h 6858000"/>
              <a:gd name="connsiteX489" fmla="*/ 174101 w 7467600"/>
              <a:gd name="connsiteY489" fmla="*/ 5620277 h 6858000"/>
              <a:gd name="connsiteX490" fmla="*/ 891800 w 7467600"/>
              <a:gd name="connsiteY490" fmla="*/ 6036935 h 6858000"/>
              <a:gd name="connsiteX491" fmla="*/ 1072219 w 7467600"/>
              <a:gd name="connsiteY491" fmla="*/ 6169443 h 6858000"/>
              <a:gd name="connsiteX492" fmla="*/ 1074117 w 7467600"/>
              <a:gd name="connsiteY492" fmla="*/ 6170301 h 6858000"/>
              <a:gd name="connsiteX493" fmla="*/ 1083114 w 7467600"/>
              <a:gd name="connsiteY493" fmla="*/ 6174131 h 6858000"/>
              <a:gd name="connsiteX494" fmla="*/ 1543010 w 7467600"/>
              <a:gd name="connsiteY494" fmla="*/ 6191140 h 6858000"/>
              <a:gd name="connsiteX495" fmla="*/ 1551080 w 7467600"/>
              <a:gd name="connsiteY495" fmla="*/ 6195006 h 6858000"/>
              <a:gd name="connsiteX496" fmla="*/ 2345443 w 7467600"/>
              <a:gd name="connsiteY496" fmla="*/ 5549882 h 6858000"/>
              <a:gd name="connsiteX497" fmla="*/ 1721499 w 7467600"/>
              <a:gd name="connsiteY497" fmla="*/ 5599969 h 6858000"/>
              <a:gd name="connsiteX498" fmla="*/ 767716 w 7467600"/>
              <a:gd name="connsiteY498" fmla="*/ 5472768 h 6858000"/>
              <a:gd name="connsiteX499" fmla="*/ 722147 w 7467600"/>
              <a:gd name="connsiteY499" fmla="*/ 5393091 h 6858000"/>
              <a:gd name="connsiteX500" fmla="*/ 1485552 w 7467600"/>
              <a:gd name="connsiteY500" fmla="*/ 5313202 h 6858000"/>
              <a:gd name="connsiteX501" fmla="*/ 2143004 w 7467600"/>
              <a:gd name="connsiteY501" fmla="*/ 5402420 h 6858000"/>
              <a:gd name="connsiteX502" fmla="*/ 1933391 w 7467600"/>
              <a:gd name="connsiteY502" fmla="*/ 5156971 h 6858000"/>
              <a:gd name="connsiteX503" fmla="*/ 1827118 w 7467600"/>
              <a:gd name="connsiteY503" fmla="*/ 4968410 h 6858000"/>
              <a:gd name="connsiteX504" fmla="*/ 1837349 w 7467600"/>
              <a:gd name="connsiteY504" fmla="*/ 4956357 h 6858000"/>
              <a:gd name="connsiteX505" fmla="*/ 2162835 w 7467600"/>
              <a:gd name="connsiteY505" fmla="*/ 5187853 h 6858000"/>
              <a:gd name="connsiteX506" fmla="*/ 2257167 w 7467600"/>
              <a:gd name="connsiteY506" fmla="*/ 5462123 h 6858000"/>
              <a:gd name="connsiteX507" fmla="*/ 2261598 w 7467600"/>
              <a:gd name="connsiteY507" fmla="*/ 5467998 h 6858000"/>
              <a:gd name="connsiteX508" fmla="*/ 2437177 w 7467600"/>
              <a:gd name="connsiteY508" fmla="*/ 5479608 h 6858000"/>
              <a:gd name="connsiteX509" fmla="*/ 2445247 w 7467600"/>
              <a:gd name="connsiteY509" fmla="*/ 5483476 h 6858000"/>
              <a:gd name="connsiteX510" fmla="*/ 2743626 w 7467600"/>
              <a:gd name="connsiteY510" fmla="*/ 5304819 h 6858000"/>
              <a:gd name="connsiteX511" fmla="*/ 3048102 w 7467600"/>
              <a:gd name="connsiteY511" fmla="*/ 5150595 h 6858000"/>
              <a:gd name="connsiteX512" fmla="*/ 1799414 w 7467600"/>
              <a:gd name="connsiteY512" fmla="*/ 4694732 h 6858000"/>
              <a:gd name="connsiteX513" fmla="*/ 1771735 w 7467600"/>
              <a:gd name="connsiteY513" fmla="*/ 4619929 h 6858000"/>
              <a:gd name="connsiteX514" fmla="*/ 3104273 w 7467600"/>
              <a:gd name="connsiteY514" fmla="*/ 5076159 h 6858000"/>
              <a:gd name="connsiteX515" fmla="*/ 3113245 w 7467600"/>
              <a:gd name="connsiteY515" fmla="*/ 5090705 h 6858000"/>
              <a:gd name="connsiteX516" fmla="*/ 3126294 w 7467600"/>
              <a:gd name="connsiteY516" fmla="*/ 5114400 h 6858000"/>
              <a:gd name="connsiteX517" fmla="*/ 3937433 w 7467600"/>
              <a:gd name="connsiteY517" fmla="*/ 4830473 h 6858000"/>
              <a:gd name="connsiteX518" fmla="*/ 3590475 w 7467600"/>
              <a:gd name="connsiteY518" fmla="*/ 4597974 h 6858000"/>
              <a:gd name="connsiteX519" fmla="*/ 3100264 w 7467600"/>
              <a:gd name="connsiteY519" fmla="*/ 4579845 h 6858000"/>
              <a:gd name="connsiteX520" fmla="*/ 2183576 w 7467600"/>
              <a:gd name="connsiteY520" fmla="*/ 4227150 h 6858000"/>
              <a:gd name="connsiteX521" fmla="*/ 2151029 w 7467600"/>
              <a:gd name="connsiteY521" fmla="*/ 4146947 h 6858000"/>
              <a:gd name="connsiteX522" fmla="*/ 3563434 w 7467600"/>
              <a:gd name="connsiteY522" fmla="*/ 4469115 h 6858000"/>
              <a:gd name="connsiteX523" fmla="*/ 3177952 w 7467600"/>
              <a:gd name="connsiteY523" fmla="*/ 3657386 h 6858000"/>
              <a:gd name="connsiteX524" fmla="*/ 3189263 w 7467600"/>
              <a:gd name="connsiteY524" fmla="*/ 3625726 h 6858000"/>
              <a:gd name="connsiteX525" fmla="*/ 3560912 w 7467600"/>
              <a:gd name="connsiteY525" fmla="*/ 4079863 h 6858000"/>
              <a:gd name="connsiteX526" fmla="*/ 3626636 w 7467600"/>
              <a:gd name="connsiteY526" fmla="*/ 4512230 h 6858000"/>
              <a:gd name="connsiteX527" fmla="*/ 3653088 w 7467600"/>
              <a:gd name="connsiteY527" fmla="*/ 4521417 h 6858000"/>
              <a:gd name="connsiteX528" fmla="*/ 3988128 w 7467600"/>
              <a:gd name="connsiteY528" fmla="*/ 4817267 h 6858000"/>
              <a:gd name="connsiteX529" fmla="*/ 4830582 w 7467600"/>
              <a:gd name="connsiteY529" fmla="*/ 4676000 h 6858000"/>
              <a:gd name="connsiteX530" fmla="*/ 4830100 w 7467600"/>
              <a:gd name="connsiteY530" fmla="*/ 4675554 h 6858000"/>
              <a:gd name="connsiteX531" fmla="*/ 4036318 w 7467600"/>
              <a:gd name="connsiteY531" fmla="*/ 4147013 h 6858000"/>
              <a:gd name="connsiteX532" fmla="*/ 3432098 w 7467600"/>
              <a:gd name="connsiteY532" fmla="*/ 3537312 h 6858000"/>
              <a:gd name="connsiteX533" fmla="*/ 3446761 w 7467600"/>
              <a:gd name="connsiteY533" fmla="*/ 3461278 h 6858000"/>
              <a:gd name="connsiteX534" fmla="*/ 4419733 w 7467600"/>
              <a:gd name="connsiteY534" fmla="*/ 3963555 h 6858000"/>
              <a:gd name="connsiteX535" fmla="*/ 4781371 w 7467600"/>
              <a:gd name="connsiteY535" fmla="*/ 4458604 h 6858000"/>
              <a:gd name="connsiteX536" fmla="*/ 4780440 w 7467600"/>
              <a:gd name="connsiteY536" fmla="*/ 4470290 h 6858000"/>
              <a:gd name="connsiteX537" fmla="*/ 4898954 w 7467600"/>
              <a:gd name="connsiteY537" fmla="*/ 4662092 h 6858000"/>
              <a:gd name="connsiteX538" fmla="*/ 4900699 w 7467600"/>
              <a:gd name="connsiteY538" fmla="*/ 4670867 h 6858000"/>
              <a:gd name="connsiteX539" fmla="*/ 5714511 w 7467600"/>
              <a:gd name="connsiteY539" fmla="*/ 4663483 h 6858000"/>
              <a:gd name="connsiteX540" fmla="*/ 5464793 w 7467600"/>
              <a:gd name="connsiteY540" fmla="*/ 4393556 h 6858000"/>
              <a:gd name="connsiteX541" fmla="*/ 5461897 w 7467600"/>
              <a:gd name="connsiteY541" fmla="*/ 4390879 h 6858000"/>
              <a:gd name="connsiteX542" fmla="*/ 4294126 w 7467600"/>
              <a:gd name="connsiteY542" fmla="*/ 3303048 h 6858000"/>
              <a:gd name="connsiteX543" fmla="*/ 4305321 w 7467600"/>
              <a:gd name="connsiteY543" fmla="*/ 3256953 h 6858000"/>
              <a:gd name="connsiteX544" fmla="*/ 4949299 w 7467600"/>
              <a:gd name="connsiteY544" fmla="*/ 3766336 h 6858000"/>
              <a:gd name="connsiteX545" fmla="*/ 5291452 w 7467600"/>
              <a:gd name="connsiteY545" fmla="*/ 4076801 h 6858000"/>
              <a:gd name="connsiteX546" fmla="*/ 5434998 w 7467600"/>
              <a:gd name="connsiteY546" fmla="*/ 4254100 h 6858000"/>
              <a:gd name="connsiteX547" fmla="*/ 5351015 w 7467600"/>
              <a:gd name="connsiteY547" fmla="*/ 3760989 h 6858000"/>
              <a:gd name="connsiteX548" fmla="*/ 5413780 w 7467600"/>
              <a:gd name="connsiteY548" fmla="*/ 2966265 h 6858000"/>
              <a:gd name="connsiteX549" fmla="*/ 5425627 w 7467600"/>
              <a:gd name="connsiteY549" fmla="*/ 2954192 h 6858000"/>
              <a:gd name="connsiteX550" fmla="*/ 6604735 w 7467600"/>
              <a:gd name="connsiteY550" fmla="*/ 2041381 h 6858000"/>
              <a:gd name="connsiteX551" fmla="*/ 7204487 w 7467600"/>
              <a:gd name="connsiteY551" fmla="*/ 2742112 h 6858000"/>
              <a:gd name="connsiteX552" fmla="*/ 7131592 w 7467600"/>
              <a:gd name="connsiteY552" fmla="*/ 2672096 h 6858000"/>
              <a:gd name="connsiteX553" fmla="*/ 6996344 w 7467600"/>
              <a:gd name="connsiteY553" fmla="*/ 2518310 h 6858000"/>
              <a:gd name="connsiteX554" fmla="*/ 6735495 w 7467600"/>
              <a:gd name="connsiteY554" fmla="*/ 2196890 h 6858000"/>
              <a:gd name="connsiteX555" fmla="*/ 6721901 w 7467600"/>
              <a:gd name="connsiteY555" fmla="*/ 2179274 h 6858000"/>
              <a:gd name="connsiteX556" fmla="*/ 6604735 w 7467600"/>
              <a:gd name="connsiteY556" fmla="*/ 2041381 h 6858000"/>
              <a:gd name="connsiteX557" fmla="*/ 6591670 w 7467600"/>
              <a:gd name="connsiteY557" fmla="*/ 1988277 h 6858000"/>
              <a:gd name="connsiteX558" fmla="*/ 6747349 w 7467600"/>
              <a:gd name="connsiteY558" fmla="*/ 2160069 h 6858000"/>
              <a:gd name="connsiteX559" fmla="*/ 6760943 w 7467600"/>
              <a:gd name="connsiteY559" fmla="*/ 2177686 h 6858000"/>
              <a:gd name="connsiteX560" fmla="*/ 7021065 w 7467600"/>
              <a:gd name="connsiteY560" fmla="*/ 2498102 h 6858000"/>
              <a:gd name="connsiteX561" fmla="*/ 7155223 w 7467600"/>
              <a:gd name="connsiteY561" fmla="*/ 2650386 h 6858000"/>
              <a:gd name="connsiteX562" fmla="*/ 7203167 w 7467600"/>
              <a:gd name="connsiteY562" fmla="*/ 2697288 h 6858000"/>
              <a:gd name="connsiteX563" fmla="*/ 6937703 w 7467600"/>
              <a:gd name="connsiteY563" fmla="*/ 2321981 h 6858000"/>
              <a:gd name="connsiteX564" fmla="*/ 6591670 w 7467600"/>
              <a:gd name="connsiteY564" fmla="*/ 1988277 h 6858000"/>
              <a:gd name="connsiteX565" fmla="*/ 5798671 w 7467600"/>
              <a:gd name="connsiteY565" fmla="*/ 1981601 h 6858000"/>
              <a:gd name="connsiteX566" fmla="*/ 5754709 w 7467600"/>
              <a:gd name="connsiteY566" fmla="*/ 2071454 h 6858000"/>
              <a:gd name="connsiteX567" fmla="*/ 5763044 w 7467600"/>
              <a:gd name="connsiteY567" fmla="*/ 2842206 h 6858000"/>
              <a:gd name="connsiteX568" fmla="*/ 5764974 w 7467600"/>
              <a:gd name="connsiteY568" fmla="*/ 2799609 h 6858000"/>
              <a:gd name="connsiteX569" fmla="*/ 5767665 w 7467600"/>
              <a:gd name="connsiteY569" fmla="*/ 2666409 h 6858000"/>
              <a:gd name="connsiteX570" fmla="*/ 5763055 w 7467600"/>
              <a:gd name="connsiteY570" fmla="*/ 2579705 h 6858000"/>
              <a:gd name="connsiteX571" fmla="*/ 5758079 w 7467600"/>
              <a:gd name="connsiteY571" fmla="*/ 2492508 h 6858000"/>
              <a:gd name="connsiteX572" fmla="*/ 5779325 w 7467600"/>
              <a:gd name="connsiteY572" fmla="*/ 2197069 h 6858000"/>
              <a:gd name="connsiteX573" fmla="*/ 5798671 w 7467600"/>
              <a:gd name="connsiteY573" fmla="*/ 1981601 h 6858000"/>
              <a:gd name="connsiteX574" fmla="*/ 5829202 w 7467600"/>
              <a:gd name="connsiteY574" fmla="*/ 1971679 h 6858000"/>
              <a:gd name="connsiteX575" fmla="*/ 5809558 w 7467600"/>
              <a:gd name="connsiteY575" fmla="*/ 2198043 h 6858000"/>
              <a:gd name="connsiteX576" fmla="*/ 5788653 w 7467600"/>
              <a:gd name="connsiteY576" fmla="*/ 2489430 h 6858000"/>
              <a:gd name="connsiteX577" fmla="*/ 5793439 w 7467600"/>
              <a:gd name="connsiteY577" fmla="*/ 2575235 h 6858000"/>
              <a:gd name="connsiteX578" fmla="*/ 5796837 w 7467600"/>
              <a:gd name="connsiteY578" fmla="*/ 2637633 h 6858000"/>
              <a:gd name="connsiteX579" fmla="*/ 5818614 w 7467600"/>
              <a:gd name="connsiteY579" fmla="*/ 2473055 h 6858000"/>
              <a:gd name="connsiteX580" fmla="*/ 5829202 w 7467600"/>
              <a:gd name="connsiteY580" fmla="*/ 1971679 h 6858000"/>
              <a:gd name="connsiteX581" fmla="*/ 5911389 w 7467600"/>
              <a:gd name="connsiteY581" fmla="*/ 1898371 h 6858000"/>
              <a:gd name="connsiteX582" fmla="*/ 6237627 w 7467600"/>
              <a:gd name="connsiteY582" fmla="*/ 2231921 h 6858000"/>
              <a:gd name="connsiteX583" fmla="*/ 5911389 w 7467600"/>
              <a:gd name="connsiteY583" fmla="*/ 1898371 h 6858000"/>
              <a:gd name="connsiteX584" fmla="*/ 6944437 w 7467600"/>
              <a:gd name="connsiteY584" fmla="*/ 1575402 h 6858000"/>
              <a:gd name="connsiteX585" fmla="*/ 6304730 w 7467600"/>
              <a:gd name="connsiteY585" fmla="*/ 1766654 h 6858000"/>
              <a:gd name="connsiteX586" fmla="*/ 6944437 w 7467600"/>
              <a:gd name="connsiteY586" fmla="*/ 1575402 h 6858000"/>
              <a:gd name="connsiteX587" fmla="*/ 7019523 w 7467600"/>
              <a:gd name="connsiteY587" fmla="*/ 1519450 h 6858000"/>
              <a:gd name="connsiteX588" fmla="*/ 6298091 w 7467600"/>
              <a:gd name="connsiteY588" fmla="*/ 1737122 h 6858000"/>
              <a:gd name="connsiteX589" fmla="*/ 7019523 w 7467600"/>
              <a:gd name="connsiteY589" fmla="*/ 1519450 h 6858000"/>
              <a:gd name="connsiteX590" fmla="*/ 2399523 w 7467600"/>
              <a:gd name="connsiteY590" fmla="*/ 1428234 h 6858000"/>
              <a:gd name="connsiteX591" fmla="*/ 2224982 w 7467600"/>
              <a:gd name="connsiteY591" fmla="*/ 1826201 h 6858000"/>
              <a:gd name="connsiteX592" fmla="*/ 2096099 w 7467600"/>
              <a:gd name="connsiteY592" fmla="*/ 2345900 h 6858000"/>
              <a:gd name="connsiteX593" fmla="*/ 2283317 w 7467600"/>
              <a:gd name="connsiteY593" fmla="*/ 1796925 h 6858000"/>
              <a:gd name="connsiteX594" fmla="*/ 2399523 w 7467600"/>
              <a:gd name="connsiteY594" fmla="*/ 1428234 h 6858000"/>
              <a:gd name="connsiteX595" fmla="*/ 2448558 w 7467600"/>
              <a:gd name="connsiteY595" fmla="*/ 1373435 h 6858000"/>
              <a:gd name="connsiteX596" fmla="*/ 2312521 w 7467600"/>
              <a:gd name="connsiteY596" fmla="*/ 1806140 h 6858000"/>
              <a:gd name="connsiteX597" fmla="*/ 2127533 w 7467600"/>
              <a:gd name="connsiteY597" fmla="*/ 2348380 h 6858000"/>
              <a:gd name="connsiteX598" fmla="*/ 2358080 w 7467600"/>
              <a:gd name="connsiteY598" fmla="*/ 1866134 h 6858000"/>
              <a:gd name="connsiteX599" fmla="*/ 2407436 w 7467600"/>
              <a:gd name="connsiteY599" fmla="*/ 1651070 h 6858000"/>
              <a:gd name="connsiteX600" fmla="*/ 2448558 w 7467600"/>
              <a:gd name="connsiteY600" fmla="*/ 1373435 h 6858000"/>
              <a:gd name="connsiteX601" fmla="*/ 278707 w 7467600"/>
              <a:gd name="connsiteY601" fmla="*/ 1352270 h 6858000"/>
              <a:gd name="connsiteX602" fmla="*/ 321570 w 7467600"/>
              <a:gd name="connsiteY602" fmla="*/ 1861610 h 6858000"/>
              <a:gd name="connsiteX603" fmla="*/ 294281 w 7467600"/>
              <a:gd name="connsiteY603" fmla="*/ 1440658 h 6858000"/>
              <a:gd name="connsiteX604" fmla="*/ 278707 w 7467600"/>
              <a:gd name="connsiteY604" fmla="*/ 1352270 h 6858000"/>
              <a:gd name="connsiteX605" fmla="*/ 1423821 w 7467600"/>
              <a:gd name="connsiteY605" fmla="*/ 1351958 h 6858000"/>
              <a:gd name="connsiteX606" fmla="*/ 1638521 w 7467600"/>
              <a:gd name="connsiteY606" fmla="*/ 1908470 h 6858000"/>
              <a:gd name="connsiteX607" fmla="*/ 1754199 w 7467600"/>
              <a:gd name="connsiteY607" fmla="*/ 2149284 h 6858000"/>
              <a:gd name="connsiteX608" fmla="*/ 1908359 w 7467600"/>
              <a:gd name="connsiteY608" fmla="*/ 2364988 h 6858000"/>
              <a:gd name="connsiteX609" fmla="*/ 1647661 w 7467600"/>
              <a:gd name="connsiteY609" fmla="*/ 1825945 h 6858000"/>
              <a:gd name="connsiteX610" fmla="*/ 1423821 w 7467600"/>
              <a:gd name="connsiteY610" fmla="*/ 1351958 h 6858000"/>
              <a:gd name="connsiteX611" fmla="*/ 1431890 w 7467600"/>
              <a:gd name="connsiteY611" fmla="*/ 1306475 h 6858000"/>
              <a:gd name="connsiteX612" fmla="*/ 1507597 w 7467600"/>
              <a:gd name="connsiteY612" fmla="*/ 1446132 h 6858000"/>
              <a:gd name="connsiteX613" fmla="*/ 1674586 w 7467600"/>
              <a:gd name="connsiteY613" fmla="*/ 1813832 h 6858000"/>
              <a:gd name="connsiteX614" fmla="*/ 1815950 w 7467600"/>
              <a:gd name="connsiteY614" fmla="*/ 2128564 h 6858000"/>
              <a:gd name="connsiteX615" fmla="*/ 1984242 w 7467600"/>
              <a:gd name="connsiteY615" fmla="*/ 2430829 h 6858000"/>
              <a:gd name="connsiteX616" fmla="*/ 2014023 w 7467600"/>
              <a:gd name="connsiteY616" fmla="*/ 2450995 h 6858000"/>
              <a:gd name="connsiteX617" fmla="*/ 1747337 w 7467600"/>
              <a:gd name="connsiteY617" fmla="*/ 1855264 h 6858000"/>
              <a:gd name="connsiteX618" fmla="*/ 1533749 w 7467600"/>
              <a:gd name="connsiteY618" fmla="*/ 1478656 h 6858000"/>
              <a:gd name="connsiteX619" fmla="*/ 1431890 w 7467600"/>
              <a:gd name="connsiteY619" fmla="*/ 1306475 h 6858000"/>
              <a:gd name="connsiteX620" fmla="*/ 5052692 w 7467600"/>
              <a:gd name="connsiteY620" fmla="*/ 1292994 h 6858000"/>
              <a:gd name="connsiteX621" fmla="*/ 5200661 w 7467600"/>
              <a:gd name="connsiteY621" fmla="*/ 1635186 h 6858000"/>
              <a:gd name="connsiteX622" fmla="*/ 5297138 w 7467600"/>
              <a:gd name="connsiteY622" fmla="*/ 1906351 h 6858000"/>
              <a:gd name="connsiteX623" fmla="*/ 5052692 w 7467600"/>
              <a:gd name="connsiteY623" fmla="*/ 1292994 h 6858000"/>
              <a:gd name="connsiteX624" fmla="*/ 5009948 w 7467600"/>
              <a:gd name="connsiteY624" fmla="*/ 1273619 h 6858000"/>
              <a:gd name="connsiteX625" fmla="*/ 5121777 w 7467600"/>
              <a:gd name="connsiteY625" fmla="*/ 1654213 h 6858000"/>
              <a:gd name="connsiteX626" fmla="*/ 5293545 w 7467600"/>
              <a:gd name="connsiteY626" fmla="*/ 2072247 h 6858000"/>
              <a:gd name="connsiteX627" fmla="*/ 5294042 w 7467600"/>
              <a:gd name="connsiteY627" fmla="*/ 2065019 h 6858000"/>
              <a:gd name="connsiteX628" fmla="*/ 5171936 w 7467600"/>
              <a:gd name="connsiteY628" fmla="*/ 1647613 h 6858000"/>
              <a:gd name="connsiteX629" fmla="*/ 5009948 w 7467600"/>
              <a:gd name="connsiteY629" fmla="*/ 1273619 h 6858000"/>
              <a:gd name="connsiteX630" fmla="*/ 655236 w 7467600"/>
              <a:gd name="connsiteY630" fmla="*/ 1268632 h 6858000"/>
              <a:gd name="connsiteX631" fmla="*/ 839521 w 7467600"/>
              <a:gd name="connsiteY631" fmla="*/ 1685315 h 6858000"/>
              <a:gd name="connsiteX632" fmla="*/ 1109416 w 7467600"/>
              <a:gd name="connsiteY632" fmla="*/ 2061663 h 6858000"/>
              <a:gd name="connsiteX633" fmla="*/ 1298300 w 7467600"/>
              <a:gd name="connsiteY633" fmla="*/ 2247742 h 6858000"/>
              <a:gd name="connsiteX634" fmla="*/ 1125871 w 7467600"/>
              <a:gd name="connsiteY634" fmla="*/ 1989513 h 6858000"/>
              <a:gd name="connsiteX635" fmla="*/ 981574 w 7467600"/>
              <a:gd name="connsiteY635" fmla="*/ 1783157 h 6858000"/>
              <a:gd name="connsiteX636" fmla="*/ 922198 w 7467600"/>
              <a:gd name="connsiteY636" fmla="*/ 1677437 h 6858000"/>
              <a:gd name="connsiteX637" fmla="*/ 869293 w 7467600"/>
              <a:gd name="connsiteY637" fmla="*/ 1583214 h 6858000"/>
              <a:gd name="connsiteX638" fmla="*/ 751431 w 7467600"/>
              <a:gd name="connsiteY638" fmla="*/ 1405731 h 6858000"/>
              <a:gd name="connsiteX639" fmla="*/ 655236 w 7467600"/>
              <a:gd name="connsiteY639" fmla="*/ 1268632 h 6858000"/>
              <a:gd name="connsiteX640" fmla="*/ 6516292 w 7467600"/>
              <a:gd name="connsiteY640" fmla="*/ 1263064 h 6858000"/>
              <a:gd name="connsiteX641" fmla="*/ 5736320 w 7467600"/>
              <a:gd name="connsiteY641" fmla="*/ 1501803 h 6858000"/>
              <a:gd name="connsiteX642" fmla="*/ 6516292 w 7467600"/>
              <a:gd name="connsiteY642" fmla="*/ 1263064 h 6858000"/>
              <a:gd name="connsiteX643" fmla="*/ 291466 w 7467600"/>
              <a:gd name="connsiteY643" fmla="*/ 1250369 h 6858000"/>
              <a:gd name="connsiteX644" fmla="*/ 323180 w 7467600"/>
              <a:gd name="connsiteY644" fmla="*/ 1435283 h 6858000"/>
              <a:gd name="connsiteX645" fmla="*/ 349381 w 7467600"/>
              <a:gd name="connsiteY645" fmla="*/ 1875041 h 6858000"/>
              <a:gd name="connsiteX646" fmla="*/ 374363 w 7467600"/>
              <a:gd name="connsiteY646" fmla="*/ 1506494 h 6858000"/>
              <a:gd name="connsiteX647" fmla="*/ 302168 w 7467600"/>
              <a:gd name="connsiteY647" fmla="*/ 1274495 h 6858000"/>
              <a:gd name="connsiteX648" fmla="*/ 291466 w 7467600"/>
              <a:gd name="connsiteY648" fmla="*/ 1250369 h 6858000"/>
              <a:gd name="connsiteX649" fmla="*/ 678222 w 7467600"/>
              <a:gd name="connsiteY649" fmla="*/ 1248670 h 6858000"/>
              <a:gd name="connsiteX650" fmla="*/ 775536 w 7467600"/>
              <a:gd name="connsiteY650" fmla="*/ 1388015 h 6858000"/>
              <a:gd name="connsiteX651" fmla="*/ 894529 w 7467600"/>
              <a:gd name="connsiteY651" fmla="*/ 1567739 h 6858000"/>
              <a:gd name="connsiteX652" fmla="*/ 948000 w 7467600"/>
              <a:gd name="connsiteY652" fmla="*/ 1663088 h 6858000"/>
              <a:gd name="connsiteX653" fmla="*/ 1006812 w 7467600"/>
              <a:gd name="connsiteY653" fmla="*/ 1767683 h 6858000"/>
              <a:gd name="connsiteX654" fmla="*/ 1149133 w 7467600"/>
              <a:gd name="connsiteY654" fmla="*/ 1971513 h 6858000"/>
              <a:gd name="connsiteX655" fmla="*/ 1333952 w 7467600"/>
              <a:gd name="connsiteY655" fmla="*/ 2251620 h 6858000"/>
              <a:gd name="connsiteX656" fmla="*/ 1337329 w 7467600"/>
              <a:gd name="connsiteY656" fmla="*/ 2258350 h 6858000"/>
              <a:gd name="connsiteX657" fmla="*/ 1014726 w 7467600"/>
              <a:gd name="connsiteY657" fmla="*/ 1615556 h 6858000"/>
              <a:gd name="connsiteX658" fmla="*/ 678222 w 7467600"/>
              <a:gd name="connsiteY658" fmla="*/ 1248670 h 6858000"/>
              <a:gd name="connsiteX659" fmla="*/ 6691602 w 7467600"/>
              <a:gd name="connsiteY659" fmla="*/ 1140573 h 6858000"/>
              <a:gd name="connsiteX660" fmla="*/ 6571100 w 7467600"/>
              <a:gd name="connsiteY660" fmla="*/ 1183662 h 6858000"/>
              <a:gd name="connsiteX661" fmla="*/ 6241687 w 7467600"/>
              <a:gd name="connsiteY661" fmla="*/ 1257600 h 6858000"/>
              <a:gd name="connsiteX662" fmla="*/ 5693009 w 7467600"/>
              <a:gd name="connsiteY662" fmla="*/ 1478256 h 6858000"/>
              <a:gd name="connsiteX663" fmla="*/ 6548420 w 7467600"/>
              <a:gd name="connsiteY663" fmla="*/ 1214599 h 6858000"/>
              <a:gd name="connsiteX664" fmla="*/ 6605473 w 7467600"/>
              <a:gd name="connsiteY664" fmla="*/ 1184686 h 6858000"/>
              <a:gd name="connsiteX665" fmla="*/ 6691602 w 7467600"/>
              <a:gd name="connsiteY665" fmla="*/ 1140573 h 6858000"/>
              <a:gd name="connsiteX666" fmla="*/ 4002475 w 7467600"/>
              <a:gd name="connsiteY666" fmla="*/ 1037802 h 6858000"/>
              <a:gd name="connsiteX667" fmla="*/ 4000324 w 7467600"/>
              <a:gd name="connsiteY667" fmla="*/ 1039362 h 6858000"/>
              <a:gd name="connsiteX668" fmla="*/ 4002862 w 7467600"/>
              <a:gd name="connsiteY668" fmla="*/ 1042866 h 6858000"/>
              <a:gd name="connsiteX669" fmla="*/ 4002475 w 7467600"/>
              <a:gd name="connsiteY669" fmla="*/ 1037802 h 6858000"/>
              <a:gd name="connsiteX670" fmla="*/ 506322 w 7467600"/>
              <a:gd name="connsiteY670" fmla="*/ 1020997 h 6858000"/>
              <a:gd name="connsiteX671" fmla="*/ 533068 w 7467600"/>
              <a:gd name="connsiteY671" fmla="*/ 1029409 h 6858000"/>
              <a:gd name="connsiteX672" fmla="*/ 1232525 w 7467600"/>
              <a:gd name="connsiteY672" fmla="*/ 1804675 h 6858000"/>
              <a:gd name="connsiteX673" fmla="*/ 1388858 w 7467600"/>
              <a:gd name="connsiteY673" fmla="*/ 2368011 h 6858000"/>
              <a:gd name="connsiteX674" fmla="*/ 1384098 w 7467600"/>
              <a:gd name="connsiteY674" fmla="*/ 2378125 h 6858000"/>
              <a:gd name="connsiteX675" fmla="*/ 1425393 w 7467600"/>
              <a:gd name="connsiteY675" fmla="*/ 2589124 h 6858000"/>
              <a:gd name="connsiteX676" fmla="*/ 1424001 w 7467600"/>
              <a:gd name="connsiteY676" fmla="*/ 2597541 h 6858000"/>
              <a:gd name="connsiteX677" fmla="*/ 2152729 w 7467600"/>
              <a:gd name="connsiteY677" fmla="*/ 2864487 h 6858000"/>
              <a:gd name="connsiteX678" fmla="*/ 2020609 w 7467600"/>
              <a:gd name="connsiteY678" fmla="*/ 2539671 h 6858000"/>
              <a:gd name="connsiteX679" fmla="*/ 2018920 w 7467600"/>
              <a:gd name="connsiteY679" fmla="*/ 2536309 h 6858000"/>
              <a:gd name="connsiteX680" fmla="*/ 1342441 w 7467600"/>
              <a:gd name="connsiteY680" fmla="*/ 1173017 h 6858000"/>
              <a:gd name="connsiteX681" fmla="*/ 1367925 w 7467600"/>
              <a:gd name="connsiteY681" fmla="*/ 1135648 h 6858000"/>
              <a:gd name="connsiteX682" fmla="*/ 1771401 w 7467600"/>
              <a:gd name="connsiteY682" fmla="*/ 1806673 h 6858000"/>
              <a:gd name="connsiteX683" fmla="*/ 1972385 w 7467600"/>
              <a:gd name="connsiteY683" fmla="*/ 2198735 h 6858000"/>
              <a:gd name="connsiteX684" fmla="*/ 2040892 w 7467600"/>
              <a:gd name="connsiteY684" fmla="*/ 2405205 h 6858000"/>
              <a:gd name="connsiteX685" fmla="*/ 2131689 w 7467600"/>
              <a:gd name="connsiteY685" fmla="*/ 1936926 h 6858000"/>
              <a:gd name="connsiteX686" fmla="*/ 2454820 w 7467600"/>
              <a:gd name="connsiteY686" fmla="*/ 1248808 h 6858000"/>
              <a:gd name="connsiteX687" fmla="*/ 2492512 w 7467600"/>
              <a:gd name="connsiteY687" fmla="*/ 1302920 h 6858000"/>
              <a:gd name="connsiteX688" fmla="*/ 2081216 w 7467600"/>
              <a:gd name="connsiteY688" fmla="*/ 2527513 h 6858000"/>
              <a:gd name="connsiteX689" fmla="*/ 2081211 w 7467600"/>
              <a:gd name="connsiteY689" fmla="*/ 2528916 h 6858000"/>
              <a:gd name="connsiteX690" fmla="*/ 2199067 w 7467600"/>
              <a:gd name="connsiteY690" fmla="*/ 2884061 h 6858000"/>
              <a:gd name="connsiteX691" fmla="*/ 3192586 w 7467600"/>
              <a:gd name="connsiteY691" fmla="*/ 3411496 h 6858000"/>
              <a:gd name="connsiteX692" fmla="*/ 3182620 w 7467600"/>
              <a:gd name="connsiteY692" fmla="*/ 3483279 h 6858000"/>
              <a:gd name="connsiteX693" fmla="*/ 2435119 w 7467600"/>
              <a:gd name="connsiteY693" fmla="*/ 3080173 h 6858000"/>
              <a:gd name="connsiteX694" fmla="*/ 2410152 w 7467600"/>
              <a:gd name="connsiteY694" fmla="*/ 3063751 h 6858000"/>
              <a:gd name="connsiteX695" fmla="*/ 2408099 w 7467600"/>
              <a:gd name="connsiteY695" fmla="*/ 3064403 h 6858000"/>
              <a:gd name="connsiteX696" fmla="*/ 2407218 w 7467600"/>
              <a:gd name="connsiteY696" fmla="*/ 3070324 h 6858000"/>
              <a:gd name="connsiteX697" fmla="*/ 2380138 w 7467600"/>
              <a:gd name="connsiteY697" fmla="*/ 3099341 h 6858000"/>
              <a:gd name="connsiteX698" fmla="*/ 1765923 w 7467600"/>
              <a:gd name="connsiteY698" fmla="*/ 3581043 h 6858000"/>
              <a:gd name="connsiteX699" fmla="*/ 1702258 w 7467600"/>
              <a:gd name="connsiteY699" fmla="*/ 3612286 h 6858000"/>
              <a:gd name="connsiteX700" fmla="*/ 1538370 w 7467600"/>
              <a:gd name="connsiteY700" fmla="*/ 3811804 h 6858000"/>
              <a:gd name="connsiteX701" fmla="*/ 542867 w 7467600"/>
              <a:gd name="connsiteY701" fmla="*/ 4944092 h 6858000"/>
              <a:gd name="connsiteX702" fmla="*/ 515800 w 7467600"/>
              <a:gd name="connsiteY702" fmla="*/ 4862180 h 6858000"/>
              <a:gd name="connsiteX703" fmla="*/ 909145 w 7467600"/>
              <a:gd name="connsiteY703" fmla="*/ 4199225 h 6858000"/>
              <a:gd name="connsiteX704" fmla="*/ 1214067 w 7467600"/>
              <a:gd name="connsiteY704" fmla="*/ 3908561 h 6858000"/>
              <a:gd name="connsiteX705" fmla="*/ 640967 w 7467600"/>
              <a:gd name="connsiteY705" fmla="*/ 4105601 h 6858000"/>
              <a:gd name="connsiteX706" fmla="*/ 112563 w 7467600"/>
              <a:gd name="connsiteY706" fmla="*/ 4396952 h 6858000"/>
              <a:gd name="connsiteX707" fmla="*/ 0 w 7467600"/>
              <a:gd name="connsiteY707" fmla="*/ 4466006 h 6858000"/>
              <a:gd name="connsiteX708" fmla="*/ 0 w 7467600"/>
              <a:gd name="connsiteY708" fmla="*/ 4233763 h 6858000"/>
              <a:gd name="connsiteX709" fmla="*/ 36881 w 7467600"/>
              <a:gd name="connsiteY709" fmla="*/ 4200118 h 6858000"/>
              <a:gd name="connsiteX710" fmla="*/ 910534 w 7467600"/>
              <a:gd name="connsiteY710" fmla="*/ 3629753 h 6858000"/>
              <a:gd name="connsiteX711" fmla="*/ 1578717 w 7467600"/>
              <a:gd name="connsiteY711" fmla="*/ 3575982 h 6858000"/>
              <a:gd name="connsiteX712" fmla="*/ 2338780 w 7467600"/>
              <a:gd name="connsiteY712" fmla="*/ 3033725 h 6858000"/>
              <a:gd name="connsiteX713" fmla="*/ 1807991 w 7467600"/>
              <a:gd name="connsiteY713" fmla="*/ 2807184 h 6858000"/>
              <a:gd name="connsiteX714" fmla="*/ 1416358 w 7467600"/>
              <a:gd name="connsiteY714" fmla="*/ 3112571 h 6858000"/>
              <a:gd name="connsiteX715" fmla="*/ 939066 w 7467600"/>
              <a:gd name="connsiteY715" fmla="*/ 3378798 h 6858000"/>
              <a:gd name="connsiteX716" fmla="*/ 115099 w 7467600"/>
              <a:gd name="connsiteY716" fmla="*/ 3607650 h 6858000"/>
              <a:gd name="connsiteX717" fmla="*/ 97284 w 7467600"/>
              <a:gd name="connsiteY717" fmla="*/ 3520393 h 6858000"/>
              <a:gd name="connsiteX718" fmla="*/ 922050 w 7467600"/>
              <a:gd name="connsiteY718" fmla="*/ 3074867 h 6858000"/>
              <a:gd name="connsiteX719" fmla="*/ 1405265 w 7467600"/>
              <a:gd name="connsiteY719" fmla="*/ 3016319 h 6858000"/>
              <a:gd name="connsiteX720" fmla="*/ 1407512 w 7467600"/>
              <a:gd name="connsiteY720" fmla="*/ 3018001 h 6858000"/>
              <a:gd name="connsiteX721" fmla="*/ 1726266 w 7467600"/>
              <a:gd name="connsiteY721" fmla="*/ 2777274 h 6858000"/>
              <a:gd name="connsiteX722" fmla="*/ 625390 w 7467600"/>
              <a:gd name="connsiteY722" fmla="*/ 2514541 h 6858000"/>
              <a:gd name="connsiteX723" fmla="*/ 619799 w 7467600"/>
              <a:gd name="connsiteY723" fmla="*/ 2527180 h 6858000"/>
              <a:gd name="connsiteX724" fmla="*/ 310030 w 7467600"/>
              <a:gd name="connsiteY724" fmla="*/ 2771818 h 6858000"/>
              <a:gd name="connsiteX725" fmla="*/ 173877 w 7467600"/>
              <a:gd name="connsiteY725" fmla="*/ 2937056 h 6858000"/>
              <a:gd name="connsiteX726" fmla="*/ 77889 w 7467600"/>
              <a:gd name="connsiteY726" fmla="*/ 3138440 h 6858000"/>
              <a:gd name="connsiteX727" fmla="*/ 0 w 7467600"/>
              <a:gd name="connsiteY727" fmla="*/ 3271395 h 6858000"/>
              <a:gd name="connsiteX728" fmla="*/ 0 w 7467600"/>
              <a:gd name="connsiteY728" fmla="*/ 3153002 h 6858000"/>
              <a:gd name="connsiteX729" fmla="*/ 2386 w 7467600"/>
              <a:gd name="connsiteY729" fmla="*/ 3149203 h 6858000"/>
              <a:gd name="connsiteX730" fmla="*/ 89753 w 7467600"/>
              <a:gd name="connsiteY730" fmla="*/ 2987702 h 6858000"/>
              <a:gd name="connsiteX731" fmla="*/ 76869 w 7467600"/>
              <a:gd name="connsiteY731" fmla="*/ 3005404 h 6858000"/>
              <a:gd name="connsiteX732" fmla="*/ 32049 w 7467600"/>
              <a:gd name="connsiteY732" fmla="*/ 3065814 h 6858000"/>
              <a:gd name="connsiteX733" fmla="*/ 0 w 7467600"/>
              <a:gd name="connsiteY733" fmla="*/ 3108744 h 6858000"/>
              <a:gd name="connsiteX734" fmla="*/ 0 w 7467600"/>
              <a:gd name="connsiteY734" fmla="*/ 3058059 h 6858000"/>
              <a:gd name="connsiteX735" fmla="*/ 7610 w 7467600"/>
              <a:gd name="connsiteY735" fmla="*/ 3047889 h 6858000"/>
              <a:gd name="connsiteX736" fmla="*/ 52419 w 7467600"/>
              <a:gd name="connsiteY736" fmla="*/ 2987479 h 6858000"/>
              <a:gd name="connsiteX737" fmla="*/ 59142 w 7467600"/>
              <a:gd name="connsiteY737" fmla="*/ 2978488 h 6858000"/>
              <a:gd name="connsiteX738" fmla="*/ 0 w 7467600"/>
              <a:gd name="connsiteY738" fmla="*/ 3015334 h 6858000"/>
              <a:gd name="connsiteX739" fmla="*/ 0 w 7467600"/>
              <a:gd name="connsiteY739" fmla="*/ 2914286 h 6858000"/>
              <a:gd name="connsiteX740" fmla="*/ 36383 w 7467600"/>
              <a:gd name="connsiteY740" fmla="*/ 2901128 h 6858000"/>
              <a:gd name="connsiteX741" fmla="*/ 156329 w 7467600"/>
              <a:gd name="connsiteY741" fmla="*/ 2840533 h 6858000"/>
              <a:gd name="connsiteX742" fmla="*/ 358355 w 7467600"/>
              <a:gd name="connsiteY742" fmla="*/ 2620471 h 6858000"/>
              <a:gd name="connsiteX743" fmla="*/ 510577 w 7467600"/>
              <a:gd name="connsiteY743" fmla="*/ 2501244 h 6858000"/>
              <a:gd name="connsiteX744" fmla="*/ 211967 w 7467600"/>
              <a:gd name="connsiteY744" fmla="*/ 2479171 h 6858000"/>
              <a:gd name="connsiteX745" fmla="*/ 0 w 7467600"/>
              <a:gd name="connsiteY745" fmla="*/ 2476398 h 6858000"/>
              <a:gd name="connsiteX746" fmla="*/ 0 w 7467600"/>
              <a:gd name="connsiteY746" fmla="*/ 2389189 h 6858000"/>
              <a:gd name="connsiteX747" fmla="*/ 103062 w 7467600"/>
              <a:gd name="connsiteY747" fmla="*/ 2389518 h 6858000"/>
              <a:gd name="connsiteX748" fmla="*/ 510734 w 7467600"/>
              <a:gd name="connsiteY748" fmla="*/ 2416201 h 6858000"/>
              <a:gd name="connsiteX749" fmla="*/ 279257 w 7467600"/>
              <a:gd name="connsiteY749" fmla="*/ 2092102 h 6858000"/>
              <a:gd name="connsiteX750" fmla="*/ 65265 w 7467600"/>
              <a:gd name="connsiteY750" fmla="*/ 2006049 h 6858000"/>
              <a:gd name="connsiteX751" fmla="*/ 0 w 7467600"/>
              <a:gd name="connsiteY751" fmla="*/ 1982532 h 6858000"/>
              <a:gd name="connsiteX752" fmla="*/ 0 w 7467600"/>
              <a:gd name="connsiteY752" fmla="*/ 1912789 h 6858000"/>
              <a:gd name="connsiteX753" fmla="*/ 97460 w 7467600"/>
              <a:gd name="connsiteY753" fmla="*/ 1953725 h 6858000"/>
              <a:gd name="connsiteX754" fmla="*/ 221272 w 7467600"/>
              <a:gd name="connsiteY754" fmla="*/ 1980766 h 6858000"/>
              <a:gd name="connsiteX755" fmla="*/ 116765 w 7467600"/>
              <a:gd name="connsiteY755" fmla="*/ 1911033 h 6858000"/>
              <a:gd name="connsiteX756" fmla="*/ 16405 w 7467600"/>
              <a:gd name="connsiteY756" fmla="*/ 1803412 h 6858000"/>
              <a:gd name="connsiteX757" fmla="*/ 0 w 7467600"/>
              <a:gd name="connsiteY757" fmla="*/ 1784777 h 6858000"/>
              <a:gd name="connsiteX758" fmla="*/ 0 w 7467600"/>
              <a:gd name="connsiteY758" fmla="*/ 1740082 h 6858000"/>
              <a:gd name="connsiteX759" fmla="*/ 39394 w 7467600"/>
              <a:gd name="connsiteY759" fmla="*/ 1784856 h 6858000"/>
              <a:gd name="connsiteX760" fmla="*/ 135813 w 7467600"/>
              <a:gd name="connsiteY760" fmla="*/ 1888838 h 6858000"/>
              <a:gd name="connsiteX761" fmla="*/ 242575 w 7467600"/>
              <a:gd name="connsiteY761" fmla="*/ 1958841 h 6858000"/>
              <a:gd name="connsiteX762" fmla="*/ 82197 w 7467600"/>
              <a:gd name="connsiteY762" fmla="*/ 1754826 h 6858000"/>
              <a:gd name="connsiteX763" fmla="*/ 0 w 7467600"/>
              <a:gd name="connsiteY763" fmla="*/ 1679650 h 6858000"/>
              <a:gd name="connsiteX764" fmla="*/ 0 w 7467600"/>
              <a:gd name="connsiteY764" fmla="*/ 1602463 h 6858000"/>
              <a:gd name="connsiteX765" fmla="*/ 84689 w 7467600"/>
              <a:gd name="connsiteY765" fmla="*/ 1677442 h 6858000"/>
              <a:gd name="connsiteX766" fmla="*/ 298437 w 7467600"/>
              <a:gd name="connsiteY766" fmla="*/ 1968019 h 6858000"/>
              <a:gd name="connsiteX767" fmla="*/ 227269 w 7467600"/>
              <a:gd name="connsiteY767" fmla="*/ 1114064 h 6858000"/>
              <a:gd name="connsiteX768" fmla="*/ 248003 w 7467600"/>
              <a:gd name="connsiteY768" fmla="*/ 1089613 h 6858000"/>
              <a:gd name="connsiteX769" fmla="*/ 427020 w 7467600"/>
              <a:gd name="connsiteY769" fmla="*/ 1619803 h 6858000"/>
              <a:gd name="connsiteX770" fmla="*/ 340345 w 7467600"/>
              <a:gd name="connsiteY770" fmla="*/ 2027739 h 6858000"/>
              <a:gd name="connsiteX771" fmla="*/ 360865 w 7467600"/>
              <a:gd name="connsiteY771" fmla="*/ 2044827 h 6858000"/>
              <a:gd name="connsiteX772" fmla="*/ 560414 w 7467600"/>
              <a:gd name="connsiteY772" fmla="*/ 2421457 h 6858000"/>
              <a:gd name="connsiteX773" fmla="*/ 1359703 w 7467600"/>
              <a:gd name="connsiteY773" fmla="*/ 2578554 h 6858000"/>
              <a:gd name="connsiteX774" fmla="*/ 1359422 w 7467600"/>
              <a:gd name="connsiteY774" fmla="*/ 2577994 h 6858000"/>
              <a:gd name="connsiteX775" fmla="*/ 828701 w 7467600"/>
              <a:gd name="connsiteY775" fmla="*/ 1839520 h 6858000"/>
              <a:gd name="connsiteX776" fmla="*/ 494427 w 7467600"/>
              <a:gd name="connsiteY776" fmla="*/ 1092333 h 6858000"/>
              <a:gd name="connsiteX777" fmla="*/ 506322 w 7467600"/>
              <a:gd name="connsiteY777" fmla="*/ 1020997 h 6858000"/>
              <a:gd name="connsiteX778" fmla="*/ 4570198 w 7467600"/>
              <a:gd name="connsiteY778" fmla="*/ 978081 h 6858000"/>
              <a:gd name="connsiteX779" fmla="*/ 4523691 w 7467600"/>
              <a:gd name="connsiteY779" fmla="*/ 1127776 h 6858000"/>
              <a:gd name="connsiteX780" fmla="*/ 4509875 w 7467600"/>
              <a:gd name="connsiteY780" fmla="*/ 1167552 h 6858000"/>
              <a:gd name="connsiteX781" fmla="*/ 4478168 w 7467600"/>
              <a:gd name="connsiteY781" fmla="*/ 1260735 h 6858000"/>
              <a:gd name="connsiteX782" fmla="*/ 4409309 w 7467600"/>
              <a:gd name="connsiteY782" fmla="*/ 1666996 h 6858000"/>
              <a:gd name="connsiteX783" fmla="*/ 4370031 w 7467600"/>
              <a:gd name="connsiteY783" fmla="*/ 1955666 h 6858000"/>
              <a:gd name="connsiteX784" fmla="*/ 4570198 w 7467600"/>
              <a:gd name="connsiteY784" fmla="*/ 978081 h 6858000"/>
              <a:gd name="connsiteX785" fmla="*/ 4557898 w 7467600"/>
              <a:gd name="connsiteY785" fmla="*/ 900011 h 6858000"/>
              <a:gd name="connsiteX786" fmla="*/ 4344840 w 7467600"/>
              <a:gd name="connsiteY786" fmla="*/ 1922038 h 6858000"/>
              <a:gd name="connsiteX787" fmla="*/ 4378710 w 7467600"/>
              <a:gd name="connsiteY787" fmla="*/ 1665516 h 6858000"/>
              <a:gd name="connsiteX788" fmla="*/ 4448798 w 7467600"/>
              <a:gd name="connsiteY788" fmla="*/ 1253024 h 6858000"/>
              <a:gd name="connsiteX789" fmla="*/ 4480315 w 7467600"/>
              <a:gd name="connsiteY789" fmla="*/ 1158454 h 6858000"/>
              <a:gd name="connsiteX790" fmla="*/ 4494133 w 7467600"/>
              <a:gd name="connsiteY790" fmla="*/ 1118676 h 6858000"/>
              <a:gd name="connsiteX791" fmla="*/ 4557898 w 7467600"/>
              <a:gd name="connsiteY791" fmla="*/ 900011 h 6858000"/>
              <a:gd name="connsiteX792" fmla="*/ 5870151 w 7467600"/>
              <a:gd name="connsiteY792" fmla="*/ 898890 h 6858000"/>
              <a:gd name="connsiteX793" fmla="*/ 5861335 w 7467600"/>
              <a:gd name="connsiteY793" fmla="*/ 899177 h 6858000"/>
              <a:gd name="connsiteX794" fmla="*/ 5843702 w 7467600"/>
              <a:gd name="connsiteY794" fmla="*/ 899748 h 6858000"/>
              <a:gd name="connsiteX795" fmla="*/ 5651107 w 7467600"/>
              <a:gd name="connsiteY795" fmla="*/ 920306 h 6858000"/>
              <a:gd name="connsiteX796" fmla="*/ 5459407 w 7467600"/>
              <a:gd name="connsiteY796" fmla="*/ 940975 h 6858000"/>
              <a:gd name="connsiteX797" fmla="*/ 5374846 w 7467600"/>
              <a:gd name="connsiteY797" fmla="*/ 941988 h 6858000"/>
              <a:gd name="connsiteX798" fmla="*/ 5256105 w 7467600"/>
              <a:gd name="connsiteY798" fmla="*/ 945632 h 6858000"/>
              <a:gd name="connsiteX799" fmla="*/ 5107071 w 7467600"/>
              <a:gd name="connsiteY799" fmla="*/ 969720 h 6858000"/>
              <a:gd name="connsiteX800" fmla="*/ 4998681 w 7467600"/>
              <a:gd name="connsiteY800" fmla="*/ 988771 h 6858000"/>
              <a:gd name="connsiteX801" fmla="*/ 5870151 w 7467600"/>
              <a:gd name="connsiteY801" fmla="*/ 898890 h 6858000"/>
              <a:gd name="connsiteX802" fmla="*/ 5504425 w 7467600"/>
              <a:gd name="connsiteY802" fmla="*/ 848067 h 6858000"/>
              <a:gd name="connsiteX803" fmla="*/ 4968849 w 7467600"/>
              <a:gd name="connsiteY803" fmla="*/ 962318 h 6858000"/>
              <a:gd name="connsiteX804" fmla="*/ 5104039 w 7467600"/>
              <a:gd name="connsiteY804" fmla="*/ 940634 h 6858000"/>
              <a:gd name="connsiteX805" fmla="*/ 5256311 w 7467600"/>
              <a:gd name="connsiteY805" fmla="*/ 916490 h 6858000"/>
              <a:gd name="connsiteX806" fmla="*/ 5377381 w 7467600"/>
              <a:gd name="connsiteY806" fmla="*/ 912671 h 6858000"/>
              <a:gd name="connsiteX807" fmla="*/ 5460148 w 7467600"/>
              <a:gd name="connsiteY807" fmla="*/ 911442 h 6858000"/>
              <a:gd name="connsiteX808" fmla="*/ 5648971 w 7467600"/>
              <a:gd name="connsiteY808" fmla="*/ 891331 h 6858000"/>
              <a:gd name="connsiteX809" fmla="*/ 5844807 w 7467600"/>
              <a:gd name="connsiteY809" fmla="*/ 870718 h 6858000"/>
              <a:gd name="connsiteX810" fmla="*/ 5862975 w 7467600"/>
              <a:gd name="connsiteY810" fmla="*/ 869756 h 6858000"/>
              <a:gd name="connsiteX811" fmla="*/ 5920887 w 7467600"/>
              <a:gd name="connsiteY811" fmla="*/ 865929 h 6858000"/>
              <a:gd name="connsiteX812" fmla="*/ 5504425 w 7467600"/>
              <a:gd name="connsiteY812" fmla="*/ 848067 h 6858000"/>
              <a:gd name="connsiteX813" fmla="*/ 3607114 w 7467600"/>
              <a:gd name="connsiteY813" fmla="*/ 467441 h 6858000"/>
              <a:gd name="connsiteX814" fmla="*/ 3296242 w 7467600"/>
              <a:gd name="connsiteY814" fmla="*/ 807991 h 6858000"/>
              <a:gd name="connsiteX815" fmla="*/ 3174674 w 7467600"/>
              <a:gd name="connsiteY815" fmla="*/ 919759 h 6858000"/>
              <a:gd name="connsiteX816" fmla="*/ 3042978 w 7467600"/>
              <a:gd name="connsiteY816" fmla="*/ 1054894 h 6858000"/>
              <a:gd name="connsiteX817" fmla="*/ 2968914 w 7467600"/>
              <a:gd name="connsiteY817" fmla="*/ 1133756 h 6858000"/>
              <a:gd name="connsiteX818" fmla="*/ 3103823 w 7467600"/>
              <a:gd name="connsiteY818" fmla="*/ 1026814 h 6858000"/>
              <a:gd name="connsiteX819" fmla="*/ 3607114 w 7467600"/>
              <a:gd name="connsiteY819" fmla="*/ 467441 h 6858000"/>
              <a:gd name="connsiteX820" fmla="*/ 3744487 w 7467600"/>
              <a:gd name="connsiteY820" fmla="*/ 383136 h 6858000"/>
              <a:gd name="connsiteX821" fmla="*/ 3970213 w 7467600"/>
              <a:gd name="connsiteY821" fmla="*/ 995559 h 6858000"/>
              <a:gd name="connsiteX822" fmla="*/ 3744487 w 7467600"/>
              <a:gd name="connsiteY822" fmla="*/ 383136 h 6858000"/>
              <a:gd name="connsiteX823" fmla="*/ 3624562 w 7467600"/>
              <a:gd name="connsiteY823" fmla="*/ 367041 h 6858000"/>
              <a:gd name="connsiteX824" fmla="*/ 3489712 w 7467600"/>
              <a:gd name="connsiteY824" fmla="*/ 485386 h 6858000"/>
              <a:gd name="connsiteX825" fmla="*/ 3182994 w 7467600"/>
              <a:gd name="connsiteY825" fmla="*/ 828265 h 6858000"/>
              <a:gd name="connsiteX826" fmla="*/ 2892114 w 7467600"/>
              <a:gd name="connsiteY826" fmla="*/ 1172635 h 6858000"/>
              <a:gd name="connsiteX827" fmla="*/ 3021459 w 7467600"/>
              <a:gd name="connsiteY827" fmla="*/ 1035385 h 6858000"/>
              <a:gd name="connsiteX828" fmla="*/ 3153873 w 7467600"/>
              <a:gd name="connsiteY828" fmla="*/ 898971 h 6858000"/>
              <a:gd name="connsiteX829" fmla="*/ 3276511 w 7467600"/>
              <a:gd name="connsiteY829" fmla="*/ 786423 h 6858000"/>
              <a:gd name="connsiteX830" fmla="*/ 3584154 w 7467600"/>
              <a:gd name="connsiteY830" fmla="*/ 448218 h 6858000"/>
              <a:gd name="connsiteX831" fmla="*/ 3624562 w 7467600"/>
              <a:gd name="connsiteY831" fmla="*/ 367041 h 6858000"/>
              <a:gd name="connsiteX832" fmla="*/ 3766672 w 7467600"/>
              <a:gd name="connsiteY832" fmla="*/ 359429 h 6858000"/>
              <a:gd name="connsiteX833" fmla="*/ 3996338 w 7467600"/>
              <a:gd name="connsiteY833" fmla="*/ 968237 h 6858000"/>
              <a:gd name="connsiteX834" fmla="*/ 3766672 w 7467600"/>
              <a:gd name="connsiteY834" fmla="*/ 359429 h 6858000"/>
              <a:gd name="connsiteX835" fmla="*/ 5805386 w 7467600"/>
              <a:gd name="connsiteY835" fmla="*/ 239240 h 6858000"/>
              <a:gd name="connsiteX836" fmla="*/ 5736947 w 7467600"/>
              <a:gd name="connsiteY836" fmla="*/ 261367 h 6858000"/>
              <a:gd name="connsiteX837" fmla="*/ 5427012 w 7467600"/>
              <a:gd name="connsiteY837" fmla="*/ 311272 h 6858000"/>
              <a:gd name="connsiteX838" fmla="*/ 5147818 w 7467600"/>
              <a:gd name="connsiteY838" fmla="*/ 322112 h 6858000"/>
              <a:gd name="connsiteX839" fmla="*/ 5060854 w 7467600"/>
              <a:gd name="connsiteY839" fmla="*/ 311882 h 6858000"/>
              <a:gd name="connsiteX840" fmla="*/ 4945989 w 7467600"/>
              <a:gd name="connsiteY840" fmla="*/ 300516 h 6858000"/>
              <a:gd name="connsiteX841" fmla="*/ 5410479 w 7467600"/>
              <a:gd name="connsiteY841" fmla="*/ 348434 h 6858000"/>
              <a:gd name="connsiteX842" fmla="*/ 5805386 w 7467600"/>
              <a:gd name="connsiteY842" fmla="*/ 239240 h 6858000"/>
              <a:gd name="connsiteX843" fmla="*/ 5905192 w 7467600"/>
              <a:gd name="connsiteY843" fmla="*/ 163079 h 6858000"/>
              <a:gd name="connsiteX844" fmla="*/ 5865655 w 7467600"/>
              <a:gd name="connsiteY844" fmla="*/ 171901 h 6858000"/>
              <a:gd name="connsiteX845" fmla="*/ 5259740 w 7467600"/>
              <a:gd name="connsiteY845" fmla="*/ 257013 h 6858000"/>
              <a:gd name="connsiteX846" fmla="*/ 5208466 w 7467600"/>
              <a:gd name="connsiteY846" fmla="*/ 257550 h 6858000"/>
              <a:gd name="connsiteX847" fmla="*/ 4980204 w 7467600"/>
              <a:gd name="connsiteY847" fmla="*/ 271903 h 6858000"/>
              <a:gd name="connsiteX848" fmla="*/ 5068068 w 7467600"/>
              <a:gd name="connsiteY848" fmla="*/ 282244 h 6858000"/>
              <a:gd name="connsiteX849" fmla="*/ 5153231 w 7467600"/>
              <a:gd name="connsiteY849" fmla="*/ 292240 h 6858000"/>
              <a:gd name="connsiteX850" fmla="*/ 5426491 w 7467600"/>
              <a:gd name="connsiteY850" fmla="*/ 281128 h 6858000"/>
              <a:gd name="connsiteX851" fmla="*/ 5731212 w 7467600"/>
              <a:gd name="connsiteY851" fmla="*/ 231951 h 6858000"/>
              <a:gd name="connsiteX852" fmla="*/ 5905192 w 7467600"/>
              <a:gd name="connsiteY852" fmla="*/ 163079 h 6858000"/>
              <a:gd name="connsiteX853" fmla="*/ 5944437 w 7467600"/>
              <a:gd name="connsiteY853" fmla="*/ 113829 h 6858000"/>
              <a:gd name="connsiteX854" fmla="*/ 5825032 w 7467600"/>
              <a:gd name="connsiteY854" fmla="*/ 146405 h 6858000"/>
              <a:gd name="connsiteX855" fmla="*/ 4955599 w 7467600"/>
              <a:gd name="connsiteY855" fmla="*/ 247008 h 6858000"/>
              <a:gd name="connsiteX856" fmla="*/ 5210104 w 7467600"/>
              <a:gd name="connsiteY856" fmla="*/ 228123 h 6858000"/>
              <a:gd name="connsiteX857" fmla="*/ 5261015 w 7467600"/>
              <a:gd name="connsiteY857" fmla="*/ 227087 h 6858000"/>
              <a:gd name="connsiteX858" fmla="*/ 5861181 w 7467600"/>
              <a:gd name="connsiteY858" fmla="*/ 143093 h 6858000"/>
              <a:gd name="connsiteX859" fmla="*/ 5961252 w 7467600"/>
              <a:gd name="connsiteY859" fmla="*/ 114820 h 6858000"/>
              <a:gd name="connsiteX860" fmla="*/ 5944437 w 7467600"/>
              <a:gd name="connsiteY860" fmla="*/ 113829 h 6858000"/>
              <a:gd name="connsiteX861" fmla="*/ 3882765 w 7467600"/>
              <a:gd name="connsiteY861" fmla="*/ 0 h 6858000"/>
              <a:gd name="connsiteX862" fmla="*/ 3995099 w 7467600"/>
              <a:gd name="connsiteY862" fmla="*/ 0 h 6858000"/>
              <a:gd name="connsiteX863" fmla="*/ 4163818 w 7467600"/>
              <a:gd name="connsiteY863" fmla="*/ 234104 h 6858000"/>
              <a:gd name="connsiteX864" fmla="*/ 4172099 w 7467600"/>
              <a:gd name="connsiteY864" fmla="*/ 234207 h 6858000"/>
              <a:gd name="connsiteX865" fmla="*/ 4784282 w 7467600"/>
              <a:gd name="connsiteY865" fmla="*/ 276561 h 6858000"/>
              <a:gd name="connsiteX866" fmla="*/ 4801687 w 7467600"/>
              <a:gd name="connsiteY866" fmla="*/ 267764 h 6858000"/>
              <a:gd name="connsiteX867" fmla="*/ 6082788 w 7467600"/>
              <a:gd name="connsiteY867" fmla="*/ 64119 h 6858000"/>
              <a:gd name="connsiteX868" fmla="*/ 6099442 w 7467600"/>
              <a:gd name="connsiteY868" fmla="*/ 82568 h 6858000"/>
              <a:gd name="connsiteX869" fmla="*/ 4804137 w 7467600"/>
              <a:gd name="connsiteY869" fmla="*/ 320931 h 6858000"/>
              <a:gd name="connsiteX870" fmla="*/ 4227047 w 7467600"/>
              <a:gd name="connsiteY870" fmla="*/ 313415 h 6858000"/>
              <a:gd name="connsiteX871" fmla="*/ 4346041 w 7467600"/>
              <a:gd name="connsiteY871" fmla="*/ 456086 h 6858000"/>
              <a:gd name="connsiteX872" fmla="*/ 4870967 w 7467600"/>
              <a:gd name="connsiteY872" fmla="*/ 963061 h 6858000"/>
              <a:gd name="connsiteX873" fmla="*/ 4889647 w 7467600"/>
              <a:gd name="connsiteY873" fmla="*/ 957147 h 6858000"/>
              <a:gd name="connsiteX874" fmla="*/ 5422504 w 7467600"/>
              <a:gd name="connsiteY874" fmla="*/ 805191 h 6858000"/>
              <a:gd name="connsiteX875" fmla="*/ 6087656 w 7467600"/>
              <a:gd name="connsiteY875" fmla="*/ 826703 h 6858000"/>
              <a:gd name="connsiteX876" fmla="*/ 6058717 w 7467600"/>
              <a:gd name="connsiteY876" fmla="*/ 865992 h 6858000"/>
              <a:gd name="connsiteX877" fmla="*/ 4974153 w 7467600"/>
              <a:gd name="connsiteY877" fmla="*/ 1045456 h 6858000"/>
              <a:gd name="connsiteX878" fmla="*/ 5627835 w 7467600"/>
              <a:gd name="connsiteY878" fmla="*/ 1472077 h 6858000"/>
              <a:gd name="connsiteX879" fmla="*/ 5629817 w 7467600"/>
              <a:gd name="connsiteY879" fmla="*/ 1471412 h 6858000"/>
              <a:gd name="connsiteX880" fmla="*/ 5634124 w 7467600"/>
              <a:gd name="connsiteY880" fmla="*/ 1470572 h 6858000"/>
              <a:gd name="connsiteX881" fmla="*/ 5755832 w 7467600"/>
              <a:gd name="connsiteY881" fmla="*/ 1383886 h 6858000"/>
              <a:gd name="connsiteX882" fmla="*/ 6014186 w 7467600"/>
              <a:gd name="connsiteY882" fmla="*/ 1279799 h 6858000"/>
              <a:gd name="connsiteX883" fmla="*/ 6901619 w 7467600"/>
              <a:gd name="connsiteY883" fmla="*/ 1047874 h 6858000"/>
              <a:gd name="connsiteX884" fmla="*/ 6931566 w 7467600"/>
              <a:gd name="connsiteY884" fmla="*/ 1062034 h 6858000"/>
              <a:gd name="connsiteX885" fmla="*/ 5790982 w 7467600"/>
              <a:gd name="connsiteY885" fmla="*/ 1561380 h 6858000"/>
              <a:gd name="connsiteX886" fmla="*/ 6188971 w 7467600"/>
              <a:gd name="connsiteY886" fmla="*/ 1755168 h 6858000"/>
              <a:gd name="connsiteX887" fmla="*/ 6202446 w 7467600"/>
              <a:gd name="connsiteY887" fmla="*/ 1752268 h 6858000"/>
              <a:gd name="connsiteX888" fmla="*/ 7179560 w 7467600"/>
              <a:gd name="connsiteY888" fmla="*/ 1467551 h 6858000"/>
              <a:gd name="connsiteX889" fmla="*/ 7158730 w 7467600"/>
              <a:gd name="connsiteY889" fmla="*/ 1507835 h 6858000"/>
              <a:gd name="connsiteX890" fmla="*/ 6326959 w 7467600"/>
              <a:gd name="connsiteY890" fmla="*/ 1817686 h 6858000"/>
              <a:gd name="connsiteX891" fmla="*/ 6537433 w 7467600"/>
              <a:gd name="connsiteY891" fmla="*/ 1907790 h 6858000"/>
              <a:gd name="connsiteX892" fmla="*/ 6550221 w 7467600"/>
              <a:gd name="connsiteY892" fmla="*/ 1910729 h 6858000"/>
              <a:gd name="connsiteX893" fmla="*/ 6964438 w 7467600"/>
              <a:gd name="connsiteY893" fmla="*/ 2209505 h 6858000"/>
              <a:gd name="connsiteX894" fmla="*/ 7367862 w 7467600"/>
              <a:gd name="connsiteY894" fmla="*/ 2806833 h 6858000"/>
              <a:gd name="connsiteX895" fmla="*/ 7364329 w 7467600"/>
              <a:gd name="connsiteY895" fmla="*/ 2826907 h 6858000"/>
              <a:gd name="connsiteX896" fmla="*/ 7290545 w 7467600"/>
              <a:gd name="connsiteY896" fmla="*/ 2850663 h 6858000"/>
              <a:gd name="connsiteX897" fmla="*/ 6472036 w 7467600"/>
              <a:gd name="connsiteY897" fmla="*/ 1959003 h 6858000"/>
              <a:gd name="connsiteX898" fmla="*/ 5792897 w 7467600"/>
              <a:gd name="connsiteY898" fmla="*/ 1647747 h 6858000"/>
              <a:gd name="connsiteX899" fmla="*/ 5842751 w 7467600"/>
              <a:gd name="connsiteY899" fmla="*/ 1816112 h 6858000"/>
              <a:gd name="connsiteX900" fmla="*/ 5847424 w 7467600"/>
              <a:gd name="connsiteY900" fmla="*/ 1815776 h 6858000"/>
              <a:gd name="connsiteX901" fmla="*/ 6399821 w 7467600"/>
              <a:gd name="connsiteY901" fmla="*/ 2344799 h 6858000"/>
              <a:gd name="connsiteX902" fmla="*/ 6323232 w 7467600"/>
              <a:gd name="connsiteY902" fmla="*/ 2389634 h 6858000"/>
              <a:gd name="connsiteX903" fmla="*/ 5942958 w 7467600"/>
              <a:gd name="connsiteY903" fmla="*/ 2077708 h 6858000"/>
              <a:gd name="connsiteX904" fmla="*/ 5921559 w 7467600"/>
              <a:gd name="connsiteY904" fmla="*/ 2378596 h 6858000"/>
              <a:gd name="connsiteX905" fmla="*/ 5817651 w 7467600"/>
              <a:gd name="connsiteY905" fmla="*/ 3023919 h 6858000"/>
              <a:gd name="connsiteX906" fmla="*/ 5729634 w 7467600"/>
              <a:gd name="connsiteY906" fmla="*/ 3051849 h 6858000"/>
              <a:gd name="connsiteX907" fmla="*/ 5611018 w 7467600"/>
              <a:gd name="connsiteY907" fmla="*/ 2316769 h 6858000"/>
              <a:gd name="connsiteX908" fmla="*/ 5687608 w 7467600"/>
              <a:gd name="connsiteY908" fmla="*/ 2039972 h 6858000"/>
              <a:gd name="connsiteX909" fmla="*/ 5657554 w 7467600"/>
              <a:gd name="connsiteY909" fmla="*/ 1576445 h 6858000"/>
              <a:gd name="connsiteX910" fmla="*/ 5150475 w 7467600"/>
              <a:gd name="connsiteY910" fmla="*/ 1274012 h 6858000"/>
              <a:gd name="connsiteX911" fmla="*/ 5349142 w 7467600"/>
              <a:gd name="connsiteY911" fmla="*/ 2204405 h 6858000"/>
              <a:gd name="connsiteX912" fmla="*/ 5262214 w 7467600"/>
              <a:gd name="connsiteY912" fmla="*/ 2233836 h 6858000"/>
              <a:gd name="connsiteX913" fmla="*/ 4981539 w 7467600"/>
              <a:gd name="connsiteY913" fmla="*/ 1542201 h 6858000"/>
              <a:gd name="connsiteX914" fmla="*/ 4958461 w 7467600"/>
              <a:gd name="connsiteY914" fmla="*/ 1136957 h 6858000"/>
              <a:gd name="connsiteX915" fmla="*/ 4655015 w 7467600"/>
              <a:gd name="connsiteY915" fmla="*/ 891426 h 6858000"/>
              <a:gd name="connsiteX916" fmla="*/ 4348002 w 7467600"/>
              <a:gd name="connsiteY916" fmla="*/ 2205895 h 6858000"/>
              <a:gd name="connsiteX917" fmla="*/ 4262250 w 7467600"/>
              <a:gd name="connsiteY917" fmla="*/ 2219972 h 6858000"/>
              <a:gd name="connsiteX918" fmla="*/ 4550611 w 7467600"/>
              <a:gd name="connsiteY918" fmla="*/ 817540 h 6858000"/>
              <a:gd name="connsiteX919" fmla="*/ 4564418 w 7467600"/>
              <a:gd name="connsiteY919" fmla="*/ 808293 h 6858000"/>
              <a:gd name="connsiteX920" fmla="*/ 4266388 w 7467600"/>
              <a:gd name="connsiteY920" fmla="*/ 500083 h 6858000"/>
              <a:gd name="connsiteX921" fmla="*/ 4032842 w 7467600"/>
              <a:gd name="connsiteY921" fmla="*/ 211809 h 6858000"/>
              <a:gd name="connsiteX922" fmla="*/ 3882765 w 7467600"/>
              <a:gd name="connsiteY922" fmla="*/ 0 h 6858000"/>
              <a:gd name="connsiteX923" fmla="*/ 3721337 w 7467600"/>
              <a:gd name="connsiteY923" fmla="*/ 0 h 6858000"/>
              <a:gd name="connsiteX924" fmla="*/ 3797544 w 7467600"/>
              <a:gd name="connsiteY924" fmla="*/ 0 h 6858000"/>
              <a:gd name="connsiteX925" fmla="*/ 3775734 w 7467600"/>
              <a:gd name="connsiteY925" fmla="*/ 95131 h 6858000"/>
              <a:gd name="connsiteX926" fmla="*/ 3724807 w 7467600"/>
              <a:gd name="connsiteY926" fmla="*/ 272257 h 6858000"/>
              <a:gd name="connsiteX927" fmla="*/ 3726844 w 7467600"/>
              <a:gd name="connsiteY927" fmla="*/ 282988 h 6858000"/>
              <a:gd name="connsiteX928" fmla="*/ 3742664 w 7467600"/>
              <a:gd name="connsiteY928" fmla="*/ 279918 h 6858000"/>
              <a:gd name="connsiteX929" fmla="*/ 4103910 w 7467600"/>
              <a:gd name="connsiteY929" fmla="*/ 1161917 h 6858000"/>
              <a:gd name="connsiteX930" fmla="*/ 4020269 w 7467600"/>
              <a:gd name="connsiteY930" fmla="*/ 1200406 h 6858000"/>
              <a:gd name="connsiteX931" fmla="*/ 3674882 w 7467600"/>
              <a:gd name="connsiteY931" fmla="*/ 488524 h 6858000"/>
              <a:gd name="connsiteX932" fmla="*/ 3132682 w 7467600"/>
              <a:gd name="connsiteY932" fmla="*/ 1072284 h 6858000"/>
              <a:gd name="connsiteX933" fmla="*/ 2716346 w 7467600"/>
              <a:gd name="connsiteY933" fmla="*/ 1276376 h 6858000"/>
              <a:gd name="connsiteX934" fmla="*/ 2716772 w 7467600"/>
              <a:gd name="connsiteY934" fmla="*/ 1255462 h 6858000"/>
              <a:gd name="connsiteX935" fmla="*/ 3471096 w 7467600"/>
              <a:gd name="connsiteY935" fmla="*/ 437072 h 6858000"/>
              <a:gd name="connsiteX936" fmla="*/ 3639057 w 7467600"/>
              <a:gd name="connsiteY936" fmla="*/ 286334 h 6858000"/>
              <a:gd name="connsiteX937" fmla="*/ 3640309 w 7467600"/>
              <a:gd name="connsiteY937" fmla="*/ 284664 h 6858000"/>
              <a:gd name="connsiteX938" fmla="*/ 3646022 w 7467600"/>
              <a:gd name="connsiteY938" fmla="*/ 276711 h 6858000"/>
              <a:gd name="connsiteX939" fmla="*/ 3707943 w 7467600"/>
              <a:gd name="connsiteY939" fmla="*/ 65958 h 6858000"/>
              <a:gd name="connsiteX940" fmla="*/ 3721337 w 7467600"/>
              <a:gd name="connsiteY940" fmla="*/ 0 h 6858000"/>
              <a:gd name="connsiteX941" fmla="*/ 2867960 w 7467600"/>
              <a:gd name="connsiteY941" fmla="*/ 0 h 6858000"/>
              <a:gd name="connsiteX942" fmla="*/ 2926351 w 7467600"/>
              <a:gd name="connsiteY942" fmla="*/ 0 h 6858000"/>
              <a:gd name="connsiteX943" fmla="*/ 2902823 w 7467600"/>
              <a:gd name="connsiteY943" fmla="*/ 262929 h 6858000"/>
              <a:gd name="connsiteX944" fmla="*/ 2940663 w 7467600"/>
              <a:gd name="connsiteY944" fmla="*/ 140884 h 6858000"/>
              <a:gd name="connsiteX945" fmla="*/ 2947039 w 7467600"/>
              <a:gd name="connsiteY945" fmla="*/ 122524 h 6858000"/>
              <a:gd name="connsiteX946" fmla="*/ 2984316 w 7467600"/>
              <a:gd name="connsiteY946" fmla="*/ 0 h 6858000"/>
              <a:gd name="connsiteX947" fmla="*/ 3016114 w 7467600"/>
              <a:gd name="connsiteY947" fmla="*/ 0 h 6858000"/>
              <a:gd name="connsiteX948" fmla="*/ 2979949 w 7467600"/>
              <a:gd name="connsiteY948" fmla="*/ 119274 h 6858000"/>
              <a:gd name="connsiteX949" fmla="*/ 3023879 w 7467600"/>
              <a:gd name="connsiteY949" fmla="*/ 0 h 6858000"/>
              <a:gd name="connsiteX950" fmla="*/ 3105400 w 7467600"/>
              <a:gd name="connsiteY950" fmla="*/ 0 h 6858000"/>
              <a:gd name="connsiteX951" fmla="*/ 3094669 w 7467600"/>
              <a:gd name="connsiteY951" fmla="*/ 30308 h 6858000"/>
              <a:gd name="connsiteX952" fmla="*/ 2901945 w 7467600"/>
              <a:gd name="connsiteY952" fmla="*/ 466538 h 6858000"/>
              <a:gd name="connsiteX953" fmla="*/ 2815209 w 7467600"/>
              <a:gd name="connsiteY953" fmla="*/ 497361 h 6858000"/>
              <a:gd name="connsiteX954" fmla="*/ 2844845 w 7467600"/>
              <a:gd name="connsiteY954" fmla="*/ 127638 h 6858000"/>
              <a:gd name="connsiteX955" fmla="*/ 2867960 w 7467600"/>
              <a:gd name="connsiteY955" fmla="*/ 0 h 6858000"/>
              <a:gd name="connsiteX956" fmla="*/ 1057230 w 7467600"/>
              <a:gd name="connsiteY956" fmla="*/ 0 h 6858000"/>
              <a:gd name="connsiteX957" fmla="*/ 1111003 w 7467600"/>
              <a:gd name="connsiteY957" fmla="*/ 0 h 6858000"/>
              <a:gd name="connsiteX958" fmla="*/ 1125553 w 7467600"/>
              <a:gd name="connsiteY958" fmla="*/ 52588 h 6858000"/>
              <a:gd name="connsiteX959" fmla="*/ 1304276 w 7467600"/>
              <a:gd name="connsiteY959" fmla="*/ 476275 h 6858000"/>
              <a:gd name="connsiteX960" fmla="*/ 1492066 w 7467600"/>
              <a:gd name="connsiteY960" fmla="*/ 886333 h 6858000"/>
              <a:gd name="connsiteX961" fmla="*/ 1423698 w 7467600"/>
              <a:gd name="connsiteY961" fmla="*/ 710817 h 6858000"/>
              <a:gd name="connsiteX962" fmla="*/ 1357609 w 7467600"/>
              <a:gd name="connsiteY962" fmla="*/ 532892 h 6858000"/>
              <a:gd name="connsiteX963" fmla="*/ 1309550 w 7467600"/>
              <a:gd name="connsiteY963" fmla="*/ 374031 h 6858000"/>
              <a:gd name="connsiteX964" fmla="*/ 1193673 w 7467600"/>
              <a:gd name="connsiteY964" fmla="*/ 49533 h 6858000"/>
              <a:gd name="connsiteX965" fmla="*/ 1164391 w 7467600"/>
              <a:gd name="connsiteY965" fmla="*/ 0 h 6858000"/>
              <a:gd name="connsiteX966" fmla="*/ 1200666 w 7467600"/>
              <a:gd name="connsiteY966" fmla="*/ 0 h 6858000"/>
              <a:gd name="connsiteX967" fmla="*/ 1223408 w 7467600"/>
              <a:gd name="connsiteY967" fmla="*/ 38996 h 6858000"/>
              <a:gd name="connsiteX968" fmla="*/ 1339635 w 7467600"/>
              <a:gd name="connsiteY968" fmla="*/ 365517 h 6858000"/>
              <a:gd name="connsiteX969" fmla="*/ 1387469 w 7467600"/>
              <a:gd name="connsiteY969" fmla="*/ 523079 h 6858000"/>
              <a:gd name="connsiteX970" fmla="*/ 1452685 w 7467600"/>
              <a:gd name="connsiteY970" fmla="*/ 699806 h 6858000"/>
              <a:gd name="connsiteX971" fmla="*/ 1492092 w 7467600"/>
              <a:gd name="connsiteY971" fmla="*/ 800424 h 6858000"/>
              <a:gd name="connsiteX972" fmla="*/ 1455302 w 7467600"/>
              <a:gd name="connsiteY972" fmla="*/ 632913 h 6858000"/>
              <a:gd name="connsiteX973" fmla="*/ 1222336 w 7467600"/>
              <a:gd name="connsiteY973" fmla="*/ 9480 h 6858000"/>
              <a:gd name="connsiteX974" fmla="*/ 1214634 w 7467600"/>
              <a:gd name="connsiteY974" fmla="*/ 0 h 6858000"/>
              <a:gd name="connsiteX975" fmla="*/ 1289827 w 7467600"/>
              <a:gd name="connsiteY975" fmla="*/ 0 h 6858000"/>
              <a:gd name="connsiteX976" fmla="*/ 1321076 w 7467600"/>
              <a:gd name="connsiteY976" fmla="*/ 59722 h 6858000"/>
              <a:gd name="connsiteX977" fmla="*/ 1512579 w 7467600"/>
              <a:gd name="connsiteY977" fmla="*/ 626441 h 6858000"/>
              <a:gd name="connsiteX978" fmla="*/ 1506076 w 7467600"/>
              <a:gd name="connsiteY978" fmla="*/ 1089289 h 6858000"/>
              <a:gd name="connsiteX979" fmla="*/ 1486346 w 7467600"/>
              <a:gd name="connsiteY979" fmla="*/ 1079919 h 6858000"/>
              <a:gd name="connsiteX980" fmla="*/ 1070511 w 7467600"/>
              <a:gd name="connsiteY980" fmla="*/ 48609 h 6858000"/>
              <a:gd name="connsiteX981" fmla="*/ 1057230 w 7467600"/>
              <a:gd name="connsiteY981" fmla="*/ 0 h 6858000"/>
              <a:gd name="connsiteX982" fmla="*/ 43151 w 7467600"/>
              <a:gd name="connsiteY982" fmla="*/ 0 h 6858000"/>
              <a:gd name="connsiteX983" fmla="*/ 95283 w 7467600"/>
              <a:gd name="connsiteY983" fmla="*/ 0 h 6858000"/>
              <a:gd name="connsiteX984" fmla="*/ 300708 w 7467600"/>
              <a:gd name="connsiteY984" fmla="*/ 154571 h 6858000"/>
              <a:gd name="connsiteX985" fmla="*/ 530414 w 7467600"/>
              <a:gd name="connsiteY985" fmla="*/ 354673 h 6858000"/>
              <a:gd name="connsiteX986" fmla="*/ 333785 w 7467600"/>
              <a:gd name="connsiteY986" fmla="*/ 161564 h 6858000"/>
              <a:gd name="connsiteX987" fmla="*/ 147005 w 7467600"/>
              <a:gd name="connsiteY987" fmla="*/ 0 h 6858000"/>
              <a:gd name="connsiteX988" fmla="*/ 272509 w 7467600"/>
              <a:gd name="connsiteY988" fmla="*/ 0 h 6858000"/>
              <a:gd name="connsiteX989" fmla="*/ 326276 w 7467600"/>
              <a:gd name="connsiteY989" fmla="*/ 45847 h 6858000"/>
              <a:gd name="connsiteX990" fmla="*/ 823759 w 7467600"/>
              <a:gd name="connsiteY990" fmla="*/ 574145 h 6858000"/>
              <a:gd name="connsiteX991" fmla="*/ 811254 w 7467600"/>
              <a:gd name="connsiteY991" fmla="*/ 665546 h 6858000"/>
              <a:gd name="connsiteX992" fmla="*/ 154042 w 7467600"/>
              <a:gd name="connsiteY992" fmla="*/ 261522 h 6858000"/>
              <a:gd name="connsiteX993" fmla="*/ 13550 w 7467600"/>
              <a:gd name="connsiteY993" fmla="*/ 158423 h 6858000"/>
              <a:gd name="connsiteX994" fmla="*/ 0 w 7467600"/>
              <a:gd name="connsiteY994" fmla="*/ 146618 h 6858000"/>
              <a:gd name="connsiteX995" fmla="*/ 0 w 7467600"/>
              <a:gd name="connsiteY995" fmla="*/ 59161 h 6858000"/>
              <a:gd name="connsiteX996" fmla="*/ 45427 w 7467600"/>
              <a:gd name="connsiteY996" fmla="*/ 101078 h 6858000"/>
              <a:gd name="connsiteX997" fmla="*/ 630103 w 7467600"/>
              <a:gd name="connsiteY997" fmla="*/ 485885 h 6858000"/>
              <a:gd name="connsiteX998" fmla="*/ 532040 w 7467600"/>
              <a:gd name="connsiteY998" fmla="*/ 399359 h 6858000"/>
              <a:gd name="connsiteX999" fmla="*/ 517618 w 7467600"/>
              <a:gd name="connsiteY999" fmla="*/ 385726 h 6858000"/>
              <a:gd name="connsiteX1000" fmla="*/ 285074 w 7467600"/>
              <a:gd name="connsiteY1000" fmla="*/ 182755 h 6858000"/>
              <a:gd name="connsiteX1001" fmla="*/ 43151 w 7467600"/>
              <a:gd name="connsiteY100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27410 w 7467600"/>
              <a:gd name="connsiteY166" fmla="*/ 4716164 h 6858000"/>
              <a:gd name="connsiteX167" fmla="*/ 1997014 w 7467600"/>
              <a:gd name="connsiteY167" fmla="*/ 4698007 h 6858000"/>
              <a:gd name="connsiteX168" fmla="*/ 2005458 w 7467600"/>
              <a:gd name="connsiteY168" fmla="*/ 4699540 h 6858000"/>
              <a:gd name="connsiteX169" fmla="*/ 2657186 w 7467600"/>
              <a:gd name="connsiteY169" fmla="*/ 4901687 h 6858000"/>
              <a:gd name="connsiteX170" fmla="*/ 2826662 w 7467600"/>
              <a:gd name="connsiteY170" fmla="*/ 4970362 h 6858000"/>
              <a:gd name="connsiteX171" fmla="*/ 2876100 w 7467600"/>
              <a:gd name="connsiteY171" fmla="*/ 4995397 h 6858000"/>
              <a:gd name="connsiteX172" fmla="*/ 3042600 w 7467600"/>
              <a:gd name="connsiteY172" fmla="*/ 5059532 h 6858000"/>
              <a:gd name="connsiteX173" fmla="*/ 1997014 w 7467600"/>
              <a:gd name="connsiteY173" fmla="*/ 4698007 h 6858000"/>
              <a:gd name="connsiteX174" fmla="*/ 2305292 w 7467600"/>
              <a:gd name="connsiteY174" fmla="*/ 4219492 h 6858000"/>
              <a:gd name="connsiteX175" fmla="*/ 3360922 w 7467600"/>
              <a:gd name="connsiteY175" fmla="*/ 4529373 h 6858000"/>
              <a:gd name="connsiteX176" fmla="*/ 3492420 w 7467600"/>
              <a:gd name="connsiteY176" fmla="*/ 4510145 h 6858000"/>
              <a:gd name="connsiteX177" fmla="*/ 3364086 w 7467600"/>
              <a:gd name="connsiteY177" fmla="*/ 4480340 h 6858000"/>
              <a:gd name="connsiteX178" fmla="*/ 3225818 w 7467600"/>
              <a:gd name="connsiteY178" fmla="*/ 4411822 h 6858000"/>
              <a:gd name="connsiteX179" fmla="*/ 3129696 w 7467600"/>
              <a:gd name="connsiteY179" fmla="*/ 4360704 h 6858000"/>
              <a:gd name="connsiteX180" fmla="*/ 2814545 w 7467600"/>
              <a:gd name="connsiteY180" fmla="*/ 4282955 h 6858000"/>
              <a:gd name="connsiteX181" fmla="*/ 2305292 w 7467600"/>
              <a:gd name="connsiteY181" fmla="*/ 4219492 h 6858000"/>
              <a:gd name="connsiteX182" fmla="*/ 2626982 w 7467600"/>
              <a:gd name="connsiteY182" fmla="*/ 4206450 h 6858000"/>
              <a:gd name="connsiteX183" fmla="*/ 2490617 w 7467600"/>
              <a:gd name="connsiteY183" fmla="*/ 4206951 h 6858000"/>
              <a:gd name="connsiteX184" fmla="*/ 2819869 w 7467600"/>
              <a:gd name="connsiteY184" fmla="*/ 4252936 h 6858000"/>
              <a:gd name="connsiteX185" fmla="*/ 3143018 w 7467600"/>
              <a:gd name="connsiteY185" fmla="*/ 4332698 h 6858000"/>
              <a:gd name="connsiteX186" fmla="*/ 3241520 w 7467600"/>
              <a:gd name="connsiteY186" fmla="*/ 4385112 h 6858000"/>
              <a:gd name="connsiteX187" fmla="*/ 3374575 w 7467600"/>
              <a:gd name="connsiteY187" fmla="*/ 4451517 h 6858000"/>
              <a:gd name="connsiteX188" fmla="*/ 3505221 w 7467600"/>
              <a:gd name="connsiteY188" fmla="*/ 4480757 h 6858000"/>
              <a:gd name="connsiteX189" fmla="*/ 2626982 w 7467600"/>
              <a:gd name="connsiteY189" fmla="*/ 4206450 h 6858000"/>
              <a:gd name="connsiteX190" fmla="*/ 1310106 w 7467600"/>
              <a:gd name="connsiteY190" fmla="*/ 3943217 h 6858000"/>
              <a:gd name="connsiteX191" fmla="*/ 854994 w 7467600"/>
              <a:gd name="connsiteY191" fmla="*/ 4399136 h 6858000"/>
              <a:gd name="connsiteX192" fmla="*/ 742462 w 7467600"/>
              <a:gd name="connsiteY192" fmla="*/ 4594648 h 6858000"/>
              <a:gd name="connsiteX193" fmla="*/ 820602 w 7467600"/>
              <a:gd name="connsiteY193" fmla="*/ 4485915 h 6858000"/>
              <a:gd name="connsiteX194" fmla="*/ 878295 w 7467600"/>
              <a:gd name="connsiteY194" fmla="*/ 4403594 h 6858000"/>
              <a:gd name="connsiteX195" fmla="*/ 1240607 w 7467600"/>
              <a:gd name="connsiteY195" fmla="*/ 4010401 h 6858000"/>
              <a:gd name="connsiteX196" fmla="*/ 1310106 w 7467600"/>
              <a:gd name="connsiteY196" fmla="*/ 3943217 h 6858000"/>
              <a:gd name="connsiteX197" fmla="*/ 1423113 w 7467600"/>
              <a:gd name="connsiteY197" fmla="*/ 3874565 h 6858000"/>
              <a:gd name="connsiteX198" fmla="*/ 1260565 w 7467600"/>
              <a:gd name="connsiteY198" fmla="*/ 4031982 h 6858000"/>
              <a:gd name="connsiteX199" fmla="*/ 901900 w 7467600"/>
              <a:gd name="connsiteY199" fmla="*/ 4421236 h 6858000"/>
              <a:gd name="connsiteX200" fmla="*/ 845044 w 7467600"/>
              <a:gd name="connsiteY200" fmla="*/ 4502436 h 6858000"/>
              <a:gd name="connsiteX201" fmla="*/ 685926 w 7467600"/>
              <a:gd name="connsiteY201" fmla="*/ 4703069 h 6858000"/>
              <a:gd name="connsiteX202" fmla="*/ 684248 w 7467600"/>
              <a:gd name="connsiteY202" fmla="*/ 4706721 h 6858000"/>
              <a:gd name="connsiteX203" fmla="*/ 1423113 w 7467600"/>
              <a:gd name="connsiteY203" fmla="*/ 3874565 h 6858000"/>
              <a:gd name="connsiteX204" fmla="*/ 3316479 w 7467600"/>
              <a:gd name="connsiteY204" fmla="*/ 3872136 h 6858000"/>
              <a:gd name="connsiteX205" fmla="*/ 3546806 w 7467600"/>
              <a:gd name="connsiteY205" fmla="*/ 4356139 h 6858000"/>
              <a:gd name="connsiteX206" fmla="*/ 3364433 w 7467600"/>
              <a:gd name="connsiteY206" fmla="*/ 3953121 h 6858000"/>
              <a:gd name="connsiteX207" fmla="*/ 3316479 w 7467600"/>
              <a:gd name="connsiteY207" fmla="*/ 3872136 h 6858000"/>
              <a:gd name="connsiteX208" fmla="*/ 3291335 w 7467600"/>
              <a:gd name="connsiteY208" fmla="*/ 3767420 h 6858000"/>
              <a:gd name="connsiteX209" fmla="*/ 3390805 w 7467600"/>
              <a:gd name="connsiteY209" fmla="*/ 3937163 h 6858000"/>
              <a:gd name="connsiteX210" fmla="*/ 3579062 w 7467600"/>
              <a:gd name="connsiteY210" fmla="*/ 4359040 h 6858000"/>
              <a:gd name="connsiteX211" fmla="*/ 3467355 w 7467600"/>
              <a:gd name="connsiteY211" fmla="*/ 3988130 h 6858000"/>
              <a:gd name="connsiteX212" fmla="*/ 3310753 w 7467600"/>
              <a:gd name="connsiteY212" fmla="*/ 3787140 h 6858000"/>
              <a:gd name="connsiteX213" fmla="*/ 3291335 w 7467600"/>
              <a:gd name="connsiteY213" fmla="*/ 3767420 h 6858000"/>
              <a:gd name="connsiteX214" fmla="*/ 1635889 w 7467600"/>
              <a:gd name="connsiteY214" fmla="*/ 3709494 h 6858000"/>
              <a:gd name="connsiteX215" fmla="*/ 1634800 w 7467600"/>
              <a:gd name="connsiteY215" fmla="*/ 3731111 h 6858000"/>
              <a:gd name="connsiteX216" fmla="*/ 1635889 w 7467600"/>
              <a:gd name="connsiteY216" fmla="*/ 3709494 h 6858000"/>
              <a:gd name="connsiteX217" fmla="*/ 1510397 w 7467600"/>
              <a:gd name="connsiteY217" fmla="*/ 3684705 h 6858000"/>
              <a:gd name="connsiteX218" fmla="*/ 1146550 w 7467600"/>
              <a:gd name="connsiteY218" fmla="*/ 3802012 h 6858000"/>
              <a:gd name="connsiteX219" fmla="*/ 698834 w 7467600"/>
              <a:gd name="connsiteY219" fmla="*/ 3952272 h 6858000"/>
              <a:gd name="connsiteX220" fmla="*/ 34256 w 7467600"/>
              <a:gd name="connsiteY220" fmla="*/ 4347603 h 6858000"/>
              <a:gd name="connsiteX221" fmla="*/ 527241 w 7467600"/>
              <a:gd name="connsiteY221" fmla="*/ 4065078 h 6858000"/>
              <a:gd name="connsiteX222" fmla="*/ 1510397 w 7467600"/>
              <a:gd name="connsiteY222" fmla="*/ 3684705 h 6858000"/>
              <a:gd name="connsiteX223" fmla="*/ 1313114 w 7467600"/>
              <a:gd name="connsiteY223" fmla="*/ 3655216 h 6858000"/>
              <a:gd name="connsiteX224" fmla="*/ 1109304 w 7467600"/>
              <a:gd name="connsiteY224" fmla="*/ 3669030 h 6858000"/>
              <a:gd name="connsiteX225" fmla="*/ 8129 w 7467600"/>
              <a:gd name="connsiteY225" fmla="*/ 4330519 h 6858000"/>
              <a:gd name="connsiteX226" fmla="*/ 687572 w 7467600"/>
              <a:gd name="connsiteY226" fmla="*/ 3925629 h 6858000"/>
              <a:gd name="connsiteX227" fmla="*/ 1138365 w 7467600"/>
              <a:gd name="connsiteY227" fmla="*/ 3774515 h 6858000"/>
              <a:gd name="connsiteX228" fmla="*/ 1505579 w 7467600"/>
              <a:gd name="connsiteY228" fmla="*/ 3655526 h 6858000"/>
              <a:gd name="connsiteX229" fmla="*/ 1313114 w 7467600"/>
              <a:gd name="connsiteY229" fmla="*/ 3655216 h 6858000"/>
              <a:gd name="connsiteX230" fmla="*/ 3655073 w 7467600"/>
              <a:gd name="connsiteY230" fmla="*/ 3650884 h 6858000"/>
              <a:gd name="connsiteX231" fmla="*/ 3989938 w 7467600"/>
              <a:gd name="connsiteY231" fmla="*/ 3991685 h 6858000"/>
              <a:gd name="connsiteX232" fmla="*/ 4393907 w 7467600"/>
              <a:gd name="connsiteY232" fmla="*/ 4261258 h 6858000"/>
              <a:gd name="connsiteX233" fmla="*/ 4648051 w 7467600"/>
              <a:gd name="connsiteY233" fmla="*/ 4374051 h 6858000"/>
              <a:gd name="connsiteX234" fmla="*/ 4383389 w 7467600"/>
              <a:gd name="connsiteY234" fmla="*/ 4184369 h 6858000"/>
              <a:gd name="connsiteX235" fmla="*/ 4165508 w 7467600"/>
              <a:gd name="connsiteY235" fmla="*/ 4035196 h 6858000"/>
              <a:gd name="connsiteX236" fmla="*/ 4068162 w 7467600"/>
              <a:gd name="connsiteY236" fmla="*/ 3953394 h 6858000"/>
              <a:gd name="connsiteX237" fmla="*/ 3981416 w 7467600"/>
              <a:gd name="connsiteY237" fmla="*/ 3880482 h 6858000"/>
              <a:gd name="connsiteX238" fmla="*/ 3800147 w 7467600"/>
              <a:gd name="connsiteY238" fmla="*/ 3749872 h 6858000"/>
              <a:gd name="connsiteX239" fmla="*/ 3655073 w 7467600"/>
              <a:gd name="connsiteY239" fmla="*/ 3650884 h 6858000"/>
              <a:gd name="connsiteX240" fmla="*/ 3670252 w 7467600"/>
              <a:gd name="connsiteY240" fmla="*/ 3622798 h 6858000"/>
              <a:gd name="connsiteX241" fmla="*/ 3817258 w 7467600"/>
              <a:gd name="connsiteY241" fmla="*/ 3723577 h 6858000"/>
              <a:gd name="connsiteX242" fmla="*/ 4000461 w 7467600"/>
              <a:gd name="connsiteY242" fmla="*/ 3855966 h 6858000"/>
              <a:gd name="connsiteX243" fmla="*/ 4088180 w 7467600"/>
              <a:gd name="connsiteY243" fmla="*/ 3929774 h 6858000"/>
              <a:gd name="connsiteX244" fmla="*/ 4184555 w 7467600"/>
              <a:gd name="connsiteY244" fmla="*/ 4010683 h 6858000"/>
              <a:gd name="connsiteX245" fmla="*/ 4399563 w 7467600"/>
              <a:gd name="connsiteY245" fmla="*/ 4158106 h 6858000"/>
              <a:gd name="connsiteX246" fmla="*/ 4684469 w 7467600"/>
              <a:gd name="connsiteY246" fmla="*/ 4364680 h 6858000"/>
              <a:gd name="connsiteX247" fmla="*/ 4690271 w 7467600"/>
              <a:gd name="connsiteY247" fmla="*/ 4370034 h 6858000"/>
              <a:gd name="connsiteX248" fmla="*/ 4136093 w 7467600"/>
              <a:gd name="connsiteY248" fmla="*/ 3858466 h 6858000"/>
              <a:gd name="connsiteX249" fmla="*/ 3670252 w 7467600"/>
              <a:gd name="connsiteY249" fmla="*/ 3622798 h 6858000"/>
              <a:gd name="connsiteX250" fmla="*/ 4440129 w 7467600"/>
              <a:gd name="connsiteY250" fmla="*/ 3448571 h 6858000"/>
              <a:gd name="connsiteX251" fmla="*/ 4856525 w 7467600"/>
              <a:gd name="connsiteY251" fmla="*/ 3915351 h 6858000"/>
              <a:gd name="connsiteX252" fmla="*/ 5059055 w 7467600"/>
              <a:gd name="connsiteY252" fmla="*/ 4108918 h 6858000"/>
              <a:gd name="connsiteX253" fmla="*/ 5290070 w 7467600"/>
              <a:gd name="connsiteY253" fmla="*/ 4263619 h 6858000"/>
              <a:gd name="connsiteX254" fmla="*/ 4834991 w 7467600"/>
              <a:gd name="connsiteY254" fmla="*/ 3830985 h 6858000"/>
              <a:gd name="connsiteX255" fmla="*/ 4440129 w 7467600"/>
              <a:gd name="connsiteY255" fmla="*/ 3448571 h 6858000"/>
              <a:gd name="connsiteX256" fmla="*/ 4441737 w 7467600"/>
              <a:gd name="connsiteY256" fmla="*/ 3399734 h 6858000"/>
              <a:gd name="connsiteX257" fmla="*/ 4431236 w 7467600"/>
              <a:gd name="connsiteY257" fmla="*/ 3400954 h 6858000"/>
              <a:gd name="connsiteX258" fmla="*/ 4557150 w 7467600"/>
              <a:gd name="connsiteY258" fmla="*/ 3510023 h 6858000"/>
              <a:gd name="connsiteX259" fmla="*/ 4856936 w 7467600"/>
              <a:gd name="connsiteY259" fmla="*/ 3809146 h 6858000"/>
              <a:gd name="connsiteX260" fmla="*/ 5111996 w 7467600"/>
              <a:gd name="connsiteY260" fmla="*/ 4065759 h 6858000"/>
              <a:gd name="connsiteX261" fmla="*/ 5388878 w 7467600"/>
              <a:gd name="connsiteY261" fmla="*/ 4300185 h 6858000"/>
              <a:gd name="connsiteX262" fmla="*/ 5425556 w 7467600"/>
              <a:gd name="connsiteY262" fmla="*/ 4308967 h 6858000"/>
              <a:gd name="connsiteX263" fmla="*/ 4943646 w 7467600"/>
              <a:gd name="connsiteY263" fmla="*/ 3822916 h 6858000"/>
              <a:gd name="connsiteX264" fmla="*/ 4594837 w 7467600"/>
              <a:gd name="connsiteY264" fmla="*/ 3532274 h 6858000"/>
              <a:gd name="connsiteX265" fmla="*/ 4441737 w 7467600"/>
              <a:gd name="connsiteY265" fmla="*/ 3399734 h 6858000"/>
              <a:gd name="connsiteX266" fmla="*/ 5425834 w 7467600"/>
              <a:gd name="connsiteY266" fmla="*/ 3162785 h 6858000"/>
              <a:gd name="connsiteX267" fmla="*/ 5401644 w 7467600"/>
              <a:gd name="connsiteY267" fmla="*/ 3617847 h 6858000"/>
              <a:gd name="connsiteX268" fmla="*/ 5467256 w 7467600"/>
              <a:gd name="connsiteY268" fmla="*/ 4175494 h 6858000"/>
              <a:gd name="connsiteX269" fmla="*/ 5448069 w 7467600"/>
              <a:gd name="connsiteY269" fmla="*/ 3567554 h 6858000"/>
              <a:gd name="connsiteX270" fmla="*/ 5425834 w 7467600"/>
              <a:gd name="connsiteY270" fmla="*/ 3162785 h 6858000"/>
              <a:gd name="connsiteX271" fmla="*/ 1318687 w 7467600"/>
              <a:gd name="connsiteY271" fmla="*/ 3113840 h 6858000"/>
              <a:gd name="connsiteX272" fmla="*/ 1066793 w 7467600"/>
              <a:gd name="connsiteY272" fmla="*/ 3212171 h 6858000"/>
              <a:gd name="connsiteX273" fmla="*/ 993319 w 7467600"/>
              <a:gd name="connsiteY273" fmla="*/ 3247648 h 6858000"/>
              <a:gd name="connsiteX274" fmla="*/ 853081 w 7467600"/>
              <a:gd name="connsiteY274" fmla="*/ 3312410 h 6858000"/>
              <a:gd name="connsiteX275" fmla="*/ 805957 w 7467600"/>
              <a:gd name="connsiteY275" fmla="*/ 3330443 h 6858000"/>
              <a:gd name="connsiteX276" fmla="*/ 1318687 w 7467600"/>
              <a:gd name="connsiteY276" fmla="*/ 3113840 h 6858000"/>
              <a:gd name="connsiteX277" fmla="*/ 5453702 w 7467600"/>
              <a:gd name="connsiteY277" fmla="*/ 3090882 h 6858000"/>
              <a:gd name="connsiteX278" fmla="*/ 5480135 w 7467600"/>
              <a:gd name="connsiteY278" fmla="*/ 3565802 h 6858000"/>
              <a:gd name="connsiteX279" fmla="*/ 5499023 w 7467600"/>
              <a:gd name="connsiteY279" fmla="*/ 4166310 h 6858000"/>
              <a:gd name="connsiteX280" fmla="*/ 5547022 w 7467600"/>
              <a:gd name="connsiteY280" fmla="*/ 3607838 h 6858000"/>
              <a:gd name="connsiteX281" fmla="*/ 5515964 w 7467600"/>
              <a:gd name="connsiteY281" fmla="*/ 3378541 h 6858000"/>
              <a:gd name="connsiteX282" fmla="*/ 5453702 w 7467600"/>
              <a:gd name="connsiteY282" fmla="*/ 3090882 h 6858000"/>
              <a:gd name="connsiteX283" fmla="*/ 1238695 w 7467600"/>
              <a:gd name="connsiteY283" fmla="*/ 3076820 h 6858000"/>
              <a:gd name="connsiteX284" fmla="*/ 716371 w 7467600"/>
              <a:gd name="connsiteY284" fmla="*/ 3293249 h 6858000"/>
              <a:gd name="connsiteX285" fmla="*/ 579522 w 7467600"/>
              <a:gd name="connsiteY285" fmla="*/ 3371759 h 6858000"/>
              <a:gd name="connsiteX286" fmla="*/ 600288 w 7467600"/>
              <a:gd name="connsiteY286" fmla="*/ 3365555 h 6858000"/>
              <a:gd name="connsiteX287" fmla="*/ 840692 w 7467600"/>
              <a:gd name="connsiteY287" fmla="*/ 3284921 h 6858000"/>
              <a:gd name="connsiteX288" fmla="*/ 979248 w 7467600"/>
              <a:gd name="connsiteY288" fmla="*/ 3221003 h 6858000"/>
              <a:gd name="connsiteX289" fmla="*/ 1053282 w 7467600"/>
              <a:gd name="connsiteY289" fmla="*/ 3185247 h 6858000"/>
              <a:gd name="connsiteX290" fmla="*/ 1320603 w 7467600"/>
              <a:gd name="connsiteY290" fmla="*/ 3081281 h 6858000"/>
              <a:gd name="connsiteX291" fmla="*/ 1238695 w 7467600"/>
              <a:gd name="connsiteY291" fmla="*/ 3076820 h 6858000"/>
              <a:gd name="connsiteX292" fmla="*/ 5425627 w 7467600"/>
              <a:gd name="connsiteY292" fmla="*/ 2954192 h 6858000"/>
              <a:gd name="connsiteX293" fmla="*/ 5470770 w 7467600"/>
              <a:gd name="connsiteY293" fmla="*/ 3005435 h 6858000"/>
              <a:gd name="connsiteX294" fmla="*/ 5519779 w 7467600"/>
              <a:gd name="connsiteY294" fmla="*/ 4359223 h 6858000"/>
              <a:gd name="connsiteX295" fmla="*/ 5520293 w 7467600"/>
              <a:gd name="connsiteY295" fmla="*/ 4360602 h 6858000"/>
              <a:gd name="connsiteX296" fmla="*/ 5767221 w 7467600"/>
              <a:gd name="connsiteY296" fmla="*/ 4665564 h 6858000"/>
              <a:gd name="connsiteX297" fmla="*/ 6937169 w 7467600"/>
              <a:gd name="connsiteY297" fmla="*/ 4815941 h 6858000"/>
              <a:gd name="connsiteX298" fmla="*/ 6953922 w 7467600"/>
              <a:gd name="connsiteY298" fmla="*/ 4890068 h 6858000"/>
              <a:gd name="connsiteX299" fmla="*/ 6071359 w 7467600"/>
              <a:gd name="connsiteY299" fmla="*/ 4770770 h 6858000"/>
              <a:gd name="connsiteX300" fmla="*/ 6038839 w 7467600"/>
              <a:gd name="connsiteY300" fmla="*/ 4764474 h 6858000"/>
              <a:gd name="connsiteX301" fmla="*/ 6038706 w 7467600"/>
              <a:gd name="connsiteY301" fmla="*/ 4763847 h 6858000"/>
              <a:gd name="connsiteX302" fmla="*/ 6037784 w 7467600"/>
              <a:gd name="connsiteY302" fmla="*/ 4764270 h 6858000"/>
              <a:gd name="connsiteX303" fmla="*/ 6038839 w 7467600"/>
              <a:gd name="connsiteY303" fmla="*/ 4764474 h 6858000"/>
              <a:gd name="connsiteX304" fmla="*/ 6040338 w 7467600"/>
              <a:gd name="connsiteY304" fmla="*/ 4771418 h 6858000"/>
              <a:gd name="connsiteX305" fmla="*/ 6024488 w 7467600"/>
              <a:gd name="connsiteY305" fmla="*/ 4809903 h 6858000"/>
              <a:gd name="connsiteX306" fmla="*/ 5599771 w 7467600"/>
              <a:gd name="connsiteY306" fmla="*/ 5509652 h 6858000"/>
              <a:gd name="connsiteX307" fmla="*/ 5548843 w 7467600"/>
              <a:gd name="connsiteY307" fmla="*/ 5563845 h 6858000"/>
              <a:gd name="connsiteX308" fmla="*/ 5940952 w 7467600"/>
              <a:gd name="connsiteY308" fmla="*/ 6250028 h 6858000"/>
              <a:gd name="connsiteX309" fmla="*/ 6043441 w 7467600"/>
              <a:gd name="connsiteY309" fmla="*/ 6665847 h 6858000"/>
              <a:gd name="connsiteX310" fmla="*/ 6093432 w 7467600"/>
              <a:gd name="connsiteY310" fmla="*/ 6858000 h 6858000"/>
              <a:gd name="connsiteX311" fmla="*/ 6034344 w 7467600"/>
              <a:gd name="connsiteY311" fmla="*/ 6858000 h 6858000"/>
              <a:gd name="connsiteX312" fmla="*/ 6026679 w 7467600"/>
              <a:gd name="connsiteY312" fmla="*/ 6836959 h 6858000"/>
              <a:gd name="connsiteX313" fmla="*/ 5800441 w 7467600"/>
              <a:gd name="connsiteY313" fmla="*/ 6335286 h 6858000"/>
              <a:gd name="connsiteX314" fmla="*/ 5526562 w 7467600"/>
              <a:gd name="connsiteY314" fmla="*/ 5705388 h 6858000"/>
              <a:gd name="connsiteX315" fmla="*/ 5519640 w 7467600"/>
              <a:gd name="connsiteY315" fmla="*/ 5683774 h 6858000"/>
              <a:gd name="connsiteX316" fmla="*/ 5844559 w 7467600"/>
              <a:gd name="connsiteY316" fmla="*/ 6553349 h 6858000"/>
              <a:gd name="connsiteX317" fmla="*/ 5975994 w 7467600"/>
              <a:gd name="connsiteY317" fmla="*/ 6858000 h 6858000"/>
              <a:gd name="connsiteX318" fmla="*/ 5898547 w 7467600"/>
              <a:gd name="connsiteY318" fmla="*/ 6858000 h 6858000"/>
              <a:gd name="connsiteX319" fmla="*/ 5682041 w 7467600"/>
              <a:gd name="connsiteY319" fmla="*/ 6355860 h 6858000"/>
              <a:gd name="connsiteX320" fmla="*/ 5461758 w 7467600"/>
              <a:gd name="connsiteY320" fmla="*/ 5820220 h 6858000"/>
              <a:gd name="connsiteX321" fmla="*/ 5237282 w 7467600"/>
              <a:gd name="connsiteY321" fmla="*/ 6579086 h 6858000"/>
              <a:gd name="connsiteX322" fmla="*/ 5115009 w 7467600"/>
              <a:gd name="connsiteY322" fmla="*/ 6858000 h 6858000"/>
              <a:gd name="connsiteX323" fmla="*/ 5028074 w 7467600"/>
              <a:gd name="connsiteY323" fmla="*/ 6858000 h 6858000"/>
              <a:gd name="connsiteX324" fmla="*/ 5079508 w 7467600"/>
              <a:gd name="connsiteY324" fmla="*/ 6749074 h 6858000"/>
              <a:gd name="connsiteX325" fmla="*/ 5371846 w 7467600"/>
              <a:gd name="connsiteY325" fmla="*/ 5924413 h 6858000"/>
              <a:gd name="connsiteX326" fmla="*/ 5270512 w 7467600"/>
              <a:gd name="connsiteY326" fmla="*/ 6138975 h 6858000"/>
              <a:gd name="connsiteX327" fmla="*/ 5062409 w 7467600"/>
              <a:gd name="connsiteY327" fmla="*/ 6653544 h 6858000"/>
              <a:gd name="connsiteX328" fmla="*/ 5036628 w 7467600"/>
              <a:gd name="connsiteY328" fmla="*/ 6754247 h 6858000"/>
              <a:gd name="connsiteX329" fmla="*/ 5009112 w 7467600"/>
              <a:gd name="connsiteY329" fmla="*/ 6858000 h 6858000"/>
              <a:gd name="connsiteX330" fmla="*/ 4976679 w 7467600"/>
              <a:gd name="connsiteY330" fmla="*/ 6858000 h 6858000"/>
              <a:gd name="connsiteX331" fmla="*/ 5006537 w 7467600"/>
              <a:gd name="connsiteY331" fmla="*/ 6747068 h 6858000"/>
              <a:gd name="connsiteX332" fmla="*/ 5032723 w 7467600"/>
              <a:gd name="connsiteY332" fmla="*/ 6644957 h 6858000"/>
              <a:gd name="connsiteX333" fmla="*/ 5242949 w 7467600"/>
              <a:gd name="connsiteY333" fmla="*/ 6125175 h 6858000"/>
              <a:gd name="connsiteX334" fmla="*/ 5286321 w 7467600"/>
              <a:gd name="connsiteY334" fmla="*/ 6033555 h 6858000"/>
              <a:gd name="connsiteX335" fmla="*/ 5008210 w 7467600"/>
              <a:gd name="connsiteY335" fmla="*/ 6649194 h 6858000"/>
              <a:gd name="connsiteX336" fmla="*/ 4986321 w 7467600"/>
              <a:gd name="connsiteY336" fmla="*/ 6765687 h 6858000"/>
              <a:gd name="connsiteX337" fmla="*/ 4973474 w 7467600"/>
              <a:gd name="connsiteY337" fmla="*/ 6858000 h 6858000"/>
              <a:gd name="connsiteX338" fmla="*/ 4907178 w 7467600"/>
              <a:gd name="connsiteY338" fmla="*/ 6858000 h 6858000"/>
              <a:gd name="connsiteX339" fmla="*/ 4910810 w 7467600"/>
              <a:gd name="connsiteY339" fmla="*/ 6829660 h 6858000"/>
              <a:gd name="connsiteX340" fmla="*/ 4987461 w 7467600"/>
              <a:gd name="connsiteY340" fmla="*/ 6432994 h 6858000"/>
              <a:gd name="connsiteX341" fmla="*/ 5179262 w 7467600"/>
              <a:gd name="connsiteY341" fmla="*/ 6035044 h 6858000"/>
              <a:gd name="connsiteX342" fmla="*/ 4689678 w 7467600"/>
              <a:gd name="connsiteY342" fmla="*/ 6440241 h 6858000"/>
              <a:gd name="connsiteX343" fmla="*/ 4477543 w 7467600"/>
              <a:gd name="connsiteY343" fmla="*/ 6674836 h 6858000"/>
              <a:gd name="connsiteX344" fmla="*/ 4329957 w 7467600"/>
              <a:gd name="connsiteY344" fmla="*/ 6858000 h 6858000"/>
              <a:gd name="connsiteX345" fmla="*/ 4218595 w 7467600"/>
              <a:gd name="connsiteY345" fmla="*/ 6858000 h 6858000"/>
              <a:gd name="connsiteX346" fmla="*/ 4368888 w 7467600"/>
              <a:gd name="connsiteY346" fmla="*/ 6668412 h 6858000"/>
              <a:gd name="connsiteX347" fmla="*/ 4563091 w 7467600"/>
              <a:gd name="connsiteY347" fmla="*/ 6442508 h 6858000"/>
              <a:gd name="connsiteX348" fmla="*/ 5387324 w 7467600"/>
              <a:gd name="connsiteY348" fmla="*/ 5705830 h 6858000"/>
              <a:gd name="connsiteX349" fmla="*/ 5073620 w 7467600"/>
              <a:gd name="connsiteY349" fmla="*/ 5955437 h 6858000"/>
              <a:gd name="connsiteX350" fmla="*/ 4689789 w 7467600"/>
              <a:gd name="connsiteY350" fmla="*/ 6268382 h 6858000"/>
              <a:gd name="connsiteX351" fmla="*/ 4418722 w 7467600"/>
              <a:gd name="connsiteY351" fmla="*/ 6570886 h 6858000"/>
              <a:gd name="connsiteX352" fmla="*/ 4214944 w 7467600"/>
              <a:gd name="connsiteY352" fmla="*/ 6858000 h 6858000"/>
              <a:gd name="connsiteX353" fmla="*/ 4177898 w 7467600"/>
              <a:gd name="connsiteY353" fmla="*/ 6858000 h 6858000"/>
              <a:gd name="connsiteX354" fmla="*/ 4391597 w 7467600"/>
              <a:gd name="connsiteY354" fmla="*/ 6556370 h 6858000"/>
              <a:gd name="connsiteX355" fmla="*/ 4668889 w 7467600"/>
              <a:gd name="connsiteY355" fmla="*/ 6246399 h 6858000"/>
              <a:gd name="connsiteX356" fmla="*/ 5055427 w 7467600"/>
              <a:gd name="connsiteY356" fmla="*/ 5931476 h 6858000"/>
              <a:gd name="connsiteX357" fmla="*/ 5371814 w 7467600"/>
              <a:gd name="connsiteY357" fmla="*/ 5678975 h 6858000"/>
              <a:gd name="connsiteX358" fmla="*/ 4987918 w 7467600"/>
              <a:gd name="connsiteY358" fmla="*/ 5838701 h 6858000"/>
              <a:gd name="connsiteX359" fmla="*/ 4317146 w 7467600"/>
              <a:gd name="connsiteY359" fmla="*/ 6587716 h 6858000"/>
              <a:gd name="connsiteX360" fmla="*/ 4171627 w 7467600"/>
              <a:gd name="connsiteY360" fmla="*/ 6858000 h 6858000"/>
              <a:gd name="connsiteX361" fmla="*/ 4081585 w 7467600"/>
              <a:gd name="connsiteY361" fmla="*/ 6858000 h 6858000"/>
              <a:gd name="connsiteX362" fmla="*/ 4238603 w 7467600"/>
              <a:gd name="connsiteY362" fmla="*/ 6559341 h 6858000"/>
              <a:gd name="connsiteX363" fmla="*/ 4778333 w 7467600"/>
              <a:gd name="connsiteY363" fmla="*/ 5873626 h 6858000"/>
              <a:gd name="connsiteX364" fmla="*/ 5414185 w 7467600"/>
              <a:gd name="connsiteY364" fmla="*/ 5573882 h 6858000"/>
              <a:gd name="connsiteX365" fmla="*/ 5959648 w 7467600"/>
              <a:gd name="connsiteY365" fmla="*/ 4760797 h 6858000"/>
              <a:gd name="connsiteX366" fmla="*/ 5355019 w 7467600"/>
              <a:gd name="connsiteY366" fmla="*/ 4734672 h 6858000"/>
              <a:gd name="connsiteX367" fmla="*/ 5083565 w 7467600"/>
              <a:gd name="connsiteY367" fmla="*/ 5179121 h 6858000"/>
              <a:gd name="connsiteX368" fmla="*/ 4713577 w 7467600"/>
              <a:gd name="connsiteY368" fmla="*/ 5616803 h 6858000"/>
              <a:gd name="connsiteX369" fmla="*/ 3989559 w 7467600"/>
              <a:gd name="connsiteY369" fmla="*/ 6145945 h 6858000"/>
              <a:gd name="connsiteX370" fmla="*/ 3939824 w 7467600"/>
              <a:gd name="connsiteY370" fmla="*/ 6066900 h 6858000"/>
              <a:gd name="connsiteX371" fmla="*/ 4584537 w 7467600"/>
              <a:gd name="connsiteY371" fmla="*/ 5324826 h 6858000"/>
              <a:gd name="connsiteX372" fmla="*/ 5037105 w 7467600"/>
              <a:gd name="connsiteY372" fmla="*/ 5088765 h 6858000"/>
              <a:gd name="connsiteX373" fmla="*/ 5039930 w 7467600"/>
              <a:gd name="connsiteY373" fmla="*/ 5089585 h 6858000"/>
              <a:gd name="connsiteX374" fmla="*/ 5263764 w 7467600"/>
              <a:gd name="connsiteY374" fmla="*/ 4735525 h 6858000"/>
              <a:gd name="connsiteX375" fmla="*/ 4086300 w 7467600"/>
              <a:gd name="connsiteY375" fmla="*/ 4884599 h 6858000"/>
              <a:gd name="connsiteX376" fmla="*/ 4085485 w 7467600"/>
              <a:gd name="connsiteY376" fmla="*/ 4899070 h 6858000"/>
              <a:gd name="connsiteX377" fmla="*/ 3871915 w 7467600"/>
              <a:gd name="connsiteY377" fmla="*/ 5253645 h 6858000"/>
              <a:gd name="connsiteX378" fmla="*/ 3799374 w 7467600"/>
              <a:gd name="connsiteY378" fmla="*/ 5466127 h 6858000"/>
              <a:gd name="connsiteX379" fmla="*/ 3498850 w 7467600"/>
              <a:gd name="connsiteY379" fmla="*/ 6661888 h 6858000"/>
              <a:gd name="connsiteX380" fmla="*/ 3399216 w 7467600"/>
              <a:gd name="connsiteY380" fmla="*/ 6858000 h 6858000"/>
              <a:gd name="connsiteX381" fmla="*/ 3303688 w 7467600"/>
              <a:gd name="connsiteY381" fmla="*/ 6858000 h 6858000"/>
              <a:gd name="connsiteX382" fmla="*/ 3391774 w 7467600"/>
              <a:gd name="connsiteY382" fmla="*/ 6697181 h 6858000"/>
              <a:gd name="connsiteX383" fmla="*/ 3735540 w 7467600"/>
              <a:gd name="connsiteY383" fmla="*/ 5546923 h 6858000"/>
              <a:gd name="connsiteX384" fmla="*/ 3729438 w 7467600"/>
              <a:gd name="connsiteY384" fmla="*/ 5569058 h 6858000"/>
              <a:gd name="connsiteX385" fmla="*/ 3707782 w 7467600"/>
              <a:gd name="connsiteY385" fmla="*/ 5644908 h 6858000"/>
              <a:gd name="connsiteX386" fmla="*/ 3583827 w 7467600"/>
              <a:gd name="connsiteY386" fmla="*/ 6039215 h 6858000"/>
              <a:gd name="connsiteX387" fmla="*/ 3547861 w 7467600"/>
              <a:gd name="connsiteY387" fmla="*/ 6129609 h 6858000"/>
              <a:gd name="connsiteX388" fmla="*/ 3490905 w 7467600"/>
              <a:gd name="connsiteY388" fmla="*/ 6277660 h 6858000"/>
              <a:gd name="connsiteX389" fmla="*/ 3455859 w 7467600"/>
              <a:gd name="connsiteY389" fmla="*/ 6391301 h 6858000"/>
              <a:gd name="connsiteX390" fmla="*/ 3429112 w 7467600"/>
              <a:gd name="connsiteY390" fmla="*/ 6479469 h 6858000"/>
              <a:gd name="connsiteX391" fmla="*/ 3304862 w 7467600"/>
              <a:gd name="connsiteY391" fmla="*/ 6796476 h 6858000"/>
              <a:gd name="connsiteX392" fmla="*/ 3276071 w 7467600"/>
              <a:gd name="connsiteY392" fmla="*/ 6858000 h 6858000"/>
              <a:gd name="connsiteX393" fmla="*/ 3240805 w 7467600"/>
              <a:gd name="connsiteY393" fmla="*/ 6858000 h 6858000"/>
              <a:gd name="connsiteX394" fmla="*/ 3275917 w 7467600"/>
              <a:gd name="connsiteY394" fmla="*/ 6783192 h 6858000"/>
              <a:gd name="connsiteX395" fmla="*/ 3399358 w 7467600"/>
              <a:gd name="connsiteY395" fmla="*/ 6469011 h 6858000"/>
              <a:gd name="connsiteX396" fmla="*/ 3425650 w 7467600"/>
              <a:gd name="connsiteY396" fmla="*/ 6381333 h 6858000"/>
              <a:gd name="connsiteX397" fmla="*/ 3460661 w 7467600"/>
              <a:gd name="connsiteY397" fmla="*/ 6266763 h 6858000"/>
              <a:gd name="connsiteX398" fmla="*/ 3518021 w 7467600"/>
              <a:gd name="connsiteY398" fmla="*/ 6117298 h 6858000"/>
              <a:gd name="connsiteX399" fmla="*/ 3554035 w 7467600"/>
              <a:gd name="connsiteY399" fmla="*/ 6027832 h 6858000"/>
              <a:gd name="connsiteX400" fmla="*/ 3677174 w 7467600"/>
              <a:gd name="connsiteY400" fmla="*/ 5636351 h 6858000"/>
              <a:gd name="connsiteX401" fmla="*/ 3698819 w 7467600"/>
              <a:gd name="connsiteY401" fmla="*/ 5560503 h 6858000"/>
              <a:gd name="connsiteX402" fmla="*/ 3702094 w 7467600"/>
              <a:gd name="connsiteY402" fmla="*/ 5549194 h 6858000"/>
              <a:gd name="connsiteX403" fmla="*/ 3398355 w 7467600"/>
              <a:gd name="connsiteY403" fmla="*/ 6094603 h 6858000"/>
              <a:gd name="connsiteX404" fmla="*/ 3193941 w 7467600"/>
              <a:gd name="connsiteY404" fmla="*/ 6798775 h 6858000"/>
              <a:gd name="connsiteX405" fmla="*/ 3184140 w 7467600"/>
              <a:gd name="connsiteY405" fmla="*/ 6858000 h 6858000"/>
              <a:gd name="connsiteX406" fmla="*/ 3099978 w 7467600"/>
              <a:gd name="connsiteY406" fmla="*/ 6858000 h 6858000"/>
              <a:gd name="connsiteX407" fmla="*/ 3101556 w 7467600"/>
              <a:gd name="connsiteY407" fmla="*/ 6843337 h 6858000"/>
              <a:gd name="connsiteX408" fmla="*/ 3370162 w 7467600"/>
              <a:gd name="connsiteY408" fmla="*/ 5785550 h 6858000"/>
              <a:gd name="connsiteX409" fmla="*/ 3746477 w 7467600"/>
              <a:gd name="connsiteY409" fmla="*/ 5377889 h 6858000"/>
              <a:gd name="connsiteX410" fmla="*/ 3863399 w 7467600"/>
              <a:gd name="connsiteY410" fmla="*/ 5087257 h 6858000"/>
              <a:gd name="connsiteX411" fmla="*/ 3968712 w 7467600"/>
              <a:gd name="connsiteY411" fmla="*/ 4913989 h 6858000"/>
              <a:gd name="connsiteX412" fmla="*/ 2792390 w 7467600"/>
              <a:gd name="connsiteY412" fmla="*/ 5382974 h 6858000"/>
              <a:gd name="connsiteX413" fmla="*/ 2714982 w 7467600"/>
              <a:gd name="connsiteY413" fmla="*/ 5427051 h 6858000"/>
              <a:gd name="connsiteX414" fmla="*/ 2813361 w 7467600"/>
              <a:gd name="connsiteY414" fmla="*/ 6023912 h 6858000"/>
              <a:gd name="connsiteX415" fmla="*/ 2688430 w 7467600"/>
              <a:gd name="connsiteY415" fmla="*/ 6801564 h 6858000"/>
              <a:gd name="connsiteX416" fmla="*/ 2629626 w 7467600"/>
              <a:gd name="connsiteY416" fmla="*/ 6763394 h 6858000"/>
              <a:gd name="connsiteX417" fmla="*/ 2565328 w 7467600"/>
              <a:gd name="connsiteY417" fmla="*/ 5516399 h 6858000"/>
              <a:gd name="connsiteX418" fmla="*/ 1922999 w 7467600"/>
              <a:gd name="connsiteY418" fmla="*/ 5980343 h 6858000"/>
              <a:gd name="connsiteX419" fmla="*/ 1950261 w 7467600"/>
              <a:gd name="connsiteY419" fmla="*/ 6405858 h 6858000"/>
              <a:gd name="connsiteX420" fmla="*/ 2365554 w 7467600"/>
              <a:gd name="connsiteY420" fmla="*/ 6759107 h 6858000"/>
              <a:gd name="connsiteX421" fmla="*/ 2424142 w 7467600"/>
              <a:gd name="connsiteY421" fmla="*/ 6858000 h 6858000"/>
              <a:gd name="connsiteX422" fmla="*/ 2395994 w 7467600"/>
              <a:gd name="connsiteY422" fmla="*/ 6858000 h 6858000"/>
              <a:gd name="connsiteX423" fmla="*/ 2392863 w 7467600"/>
              <a:gd name="connsiteY423" fmla="*/ 6852964 h 6858000"/>
              <a:gd name="connsiteX424" fmla="*/ 2017589 w 7467600"/>
              <a:gd name="connsiteY424" fmla="*/ 6493982 h 6858000"/>
              <a:gd name="connsiteX425" fmla="*/ 2147336 w 7467600"/>
              <a:gd name="connsiteY425" fmla="*/ 6594052 h 6858000"/>
              <a:gd name="connsiteX426" fmla="*/ 2207047 w 7467600"/>
              <a:gd name="connsiteY426" fmla="*/ 6654540 h 6858000"/>
              <a:gd name="connsiteX427" fmla="*/ 2299106 w 7467600"/>
              <a:gd name="connsiteY427" fmla="*/ 6778931 h 6858000"/>
              <a:gd name="connsiteX428" fmla="*/ 2314430 w 7467600"/>
              <a:gd name="connsiteY428" fmla="*/ 6801144 h 6858000"/>
              <a:gd name="connsiteX429" fmla="*/ 2352406 w 7467600"/>
              <a:gd name="connsiteY429" fmla="*/ 6858000 h 6858000"/>
              <a:gd name="connsiteX430" fmla="*/ 2314492 w 7467600"/>
              <a:gd name="connsiteY430" fmla="*/ 6858000 h 6858000"/>
              <a:gd name="connsiteX431" fmla="*/ 2288095 w 7467600"/>
              <a:gd name="connsiteY431" fmla="*/ 6818030 h 6858000"/>
              <a:gd name="connsiteX432" fmla="*/ 2272768 w 7467600"/>
              <a:gd name="connsiteY432" fmla="*/ 6795822 h 6858000"/>
              <a:gd name="connsiteX433" fmla="*/ 2182715 w 7467600"/>
              <a:gd name="connsiteY433" fmla="*/ 6675071 h 6858000"/>
              <a:gd name="connsiteX434" fmla="*/ 2032061 w 7467600"/>
              <a:gd name="connsiteY434" fmla="*/ 6541380 h 6858000"/>
              <a:gd name="connsiteX435" fmla="*/ 2257220 w 7467600"/>
              <a:gd name="connsiteY435" fmla="*/ 6826257 h 6858000"/>
              <a:gd name="connsiteX436" fmla="*/ 2281324 w 7467600"/>
              <a:gd name="connsiteY436" fmla="*/ 6858000 h 6858000"/>
              <a:gd name="connsiteX437" fmla="*/ 2242860 w 7467600"/>
              <a:gd name="connsiteY437" fmla="*/ 6858000 h 6858000"/>
              <a:gd name="connsiteX438" fmla="*/ 2232818 w 7467600"/>
              <a:gd name="connsiteY438" fmla="*/ 6844926 h 6858000"/>
              <a:gd name="connsiteX439" fmla="*/ 1990172 w 7467600"/>
              <a:gd name="connsiteY439" fmla="*/ 6542121 h 6858000"/>
              <a:gd name="connsiteX440" fmla="*/ 2124090 w 7467600"/>
              <a:gd name="connsiteY440" fmla="*/ 6761017 h 6858000"/>
              <a:gd name="connsiteX441" fmla="*/ 2200380 w 7467600"/>
              <a:gd name="connsiteY441" fmla="*/ 6858000 h 6858000"/>
              <a:gd name="connsiteX442" fmla="*/ 2147507 w 7467600"/>
              <a:gd name="connsiteY442" fmla="*/ 6858000 h 6858000"/>
              <a:gd name="connsiteX443" fmla="*/ 2070668 w 7467600"/>
              <a:gd name="connsiteY443" fmla="*/ 6761520 h 6858000"/>
              <a:gd name="connsiteX444" fmla="*/ 1975142 w 7467600"/>
              <a:gd name="connsiteY444" fmla="*/ 6585570 h 6858000"/>
              <a:gd name="connsiteX445" fmla="*/ 2050035 w 7467600"/>
              <a:gd name="connsiteY445" fmla="*/ 6813345 h 6858000"/>
              <a:gd name="connsiteX446" fmla="*/ 2063025 w 7467600"/>
              <a:gd name="connsiteY446" fmla="*/ 6858000 h 6858000"/>
              <a:gd name="connsiteX447" fmla="*/ 2021675 w 7467600"/>
              <a:gd name="connsiteY447" fmla="*/ 6858000 h 6858000"/>
              <a:gd name="connsiteX448" fmla="*/ 2019308 w 7467600"/>
              <a:gd name="connsiteY448" fmla="*/ 6847118 h 6858000"/>
              <a:gd name="connsiteX449" fmla="*/ 1938835 w 7467600"/>
              <a:gd name="connsiteY449" fmla="*/ 6551160 h 6858000"/>
              <a:gd name="connsiteX450" fmla="*/ 1953230 w 7467600"/>
              <a:gd name="connsiteY450" fmla="*/ 6759699 h 6858000"/>
              <a:gd name="connsiteX451" fmla="*/ 1956763 w 7467600"/>
              <a:gd name="connsiteY451" fmla="*/ 6778191 h 6858000"/>
              <a:gd name="connsiteX452" fmla="*/ 1967925 w 7467600"/>
              <a:gd name="connsiteY452" fmla="*/ 6858000 h 6858000"/>
              <a:gd name="connsiteX453" fmla="*/ 1936622 w 7467600"/>
              <a:gd name="connsiteY453" fmla="*/ 6858000 h 6858000"/>
              <a:gd name="connsiteX454" fmla="*/ 1926261 w 7467600"/>
              <a:gd name="connsiteY454" fmla="*/ 6784064 h 6858000"/>
              <a:gd name="connsiteX455" fmla="*/ 1922724 w 7467600"/>
              <a:gd name="connsiteY455" fmla="*/ 6765577 h 6858000"/>
              <a:gd name="connsiteX456" fmla="*/ 1904650 w 7467600"/>
              <a:gd name="connsiteY456" fmla="*/ 6639616 h 6858000"/>
              <a:gd name="connsiteX457" fmla="*/ 1885273 w 7467600"/>
              <a:gd name="connsiteY457" fmla="*/ 6858000 h 6858000"/>
              <a:gd name="connsiteX458" fmla="*/ 1854363 w 7467600"/>
              <a:gd name="connsiteY458" fmla="*/ 6858000 h 6858000"/>
              <a:gd name="connsiteX459" fmla="*/ 1880391 w 7467600"/>
              <a:gd name="connsiteY459" fmla="*/ 6603796 h 6858000"/>
              <a:gd name="connsiteX460" fmla="*/ 1818273 w 7467600"/>
              <a:gd name="connsiteY460" fmla="*/ 6715729 h 6858000"/>
              <a:gd name="connsiteX461" fmla="*/ 1794691 w 7467600"/>
              <a:gd name="connsiteY461" fmla="*/ 6843239 h 6858000"/>
              <a:gd name="connsiteX462" fmla="*/ 1794914 w 7467600"/>
              <a:gd name="connsiteY462" fmla="*/ 6858000 h 6858000"/>
              <a:gd name="connsiteX463" fmla="*/ 1746128 w 7467600"/>
              <a:gd name="connsiteY463" fmla="*/ 6858000 h 6858000"/>
              <a:gd name="connsiteX464" fmla="*/ 1753934 w 7467600"/>
              <a:gd name="connsiteY464" fmla="*/ 6724796 h 6858000"/>
              <a:gd name="connsiteX465" fmla="*/ 1792053 w 7467600"/>
              <a:gd name="connsiteY465" fmla="*/ 6572396 h 6858000"/>
              <a:gd name="connsiteX466" fmla="*/ 1862248 w 7467600"/>
              <a:gd name="connsiteY466" fmla="*/ 6266397 h 6858000"/>
              <a:gd name="connsiteX467" fmla="*/ 1862250 w 7467600"/>
              <a:gd name="connsiteY467" fmla="*/ 6033531 h 6858000"/>
              <a:gd name="connsiteX468" fmla="*/ 1211999 w 7467600"/>
              <a:gd name="connsiteY468" fmla="*/ 6683610 h 6858000"/>
              <a:gd name="connsiteX469" fmla="*/ 1213266 w 7467600"/>
              <a:gd name="connsiteY469" fmla="*/ 6691947 h 6858000"/>
              <a:gd name="connsiteX470" fmla="*/ 1203370 w 7467600"/>
              <a:gd name="connsiteY470" fmla="*/ 6850676 h 6858000"/>
              <a:gd name="connsiteX471" fmla="*/ 1203671 w 7467600"/>
              <a:gd name="connsiteY471" fmla="*/ 6858000 h 6858000"/>
              <a:gd name="connsiteX472" fmla="*/ 1143180 w 7467600"/>
              <a:gd name="connsiteY472" fmla="*/ 6858000 h 6858000"/>
              <a:gd name="connsiteX473" fmla="*/ 1142176 w 7467600"/>
              <a:gd name="connsiteY473" fmla="*/ 6766045 h 6858000"/>
              <a:gd name="connsiteX474" fmla="*/ 1067484 w 7467600"/>
              <a:gd name="connsiteY474" fmla="*/ 6858000 h 6858000"/>
              <a:gd name="connsiteX475" fmla="*/ 953928 w 7467600"/>
              <a:gd name="connsiteY475" fmla="*/ 6858000 h 6858000"/>
              <a:gd name="connsiteX476" fmla="*/ 959715 w 7467600"/>
              <a:gd name="connsiteY476" fmla="*/ 6850185 h 6858000"/>
              <a:gd name="connsiteX477" fmla="*/ 1483788 w 7467600"/>
              <a:gd name="connsiteY477" fmla="*/ 6259174 h 6858000"/>
              <a:gd name="connsiteX478" fmla="*/ 1100671 w 7467600"/>
              <a:gd name="connsiteY478" fmla="*/ 6252137 h 6858000"/>
              <a:gd name="connsiteX479" fmla="*/ 1090144 w 7467600"/>
              <a:gd name="connsiteY479" fmla="*/ 6256748 h 6858000"/>
              <a:gd name="connsiteX480" fmla="*/ 1095872 w 7467600"/>
              <a:gd name="connsiteY480" fmla="*/ 6271892 h 6858000"/>
              <a:gd name="connsiteX481" fmla="*/ 262785 w 7467600"/>
              <a:gd name="connsiteY481" fmla="*/ 6845450 h 6858000"/>
              <a:gd name="connsiteX482" fmla="*/ 209968 w 7467600"/>
              <a:gd name="connsiteY482" fmla="*/ 6770713 h 6858000"/>
              <a:gd name="connsiteX483" fmla="*/ 873460 w 7467600"/>
              <a:gd name="connsiteY483" fmla="*/ 6253768 h 6858000"/>
              <a:gd name="connsiteX484" fmla="*/ 192686 w 7467600"/>
              <a:gd name="connsiteY484" fmla="*/ 5849257 h 6858000"/>
              <a:gd name="connsiteX485" fmla="*/ 4696 w 7467600"/>
              <a:gd name="connsiteY485" fmla="*/ 5697668 h 6858000"/>
              <a:gd name="connsiteX486" fmla="*/ 0 w 7467600"/>
              <a:gd name="connsiteY486" fmla="*/ 5689984 h 6858000"/>
              <a:gd name="connsiteX487" fmla="*/ 0 w 7467600"/>
              <a:gd name="connsiteY487" fmla="*/ 5513472 h 6858000"/>
              <a:gd name="connsiteX488" fmla="*/ 174101 w 7467600"/>
              <a:gd name="connsiteY488" fmla="*/ 5620277 h 6858000"/>
              <a:gd name="connsiteX489" fmla="*/ 891800 w 7467600"/>
              <a:gd name="connsiteY489" fmla="*/ 6036935 h 6858000"/>
              <a:gd name="connsiteX490" fmla="*/ 1072219 w 7467600"/>
              <a:gd name="connsiteY490" fmla="*/ 6169443 h 6858000"/>
              <a:gd name="connsiteX491" fmla="*/ 1074117 w 7467600"/>
              <a:gd name="connsiteY491" fmla="*/ 6170301 h 6858000"/>
              <a:gd name="connsiteX492" fmla="*/ 1083114 w 7467600"/>
              <a:gd name="connsiteY492" fmla="*/ 6174131 h 6858000"/>
              <a:gd name="connsiteX493" fmla="*/ 1543010 w 7467600"/>
              <a:gd name="connsiteY493" fmla="*/ 6191140 h 6858000"/>
              <a:gd name="connsiteX494" fmla="*/ 1551080 w 7467600"/>
              <a:gd name="connsiteY494" fmla="*/ 6195006 h 6858000"/>
              <a:gd name="connsiteX495" fmla="*/ 2345443 w 7467600"/>
              <a:gd name="connsiteY495" fmla="*/ 5549882 h 6858000"/>
              <a:gd name="connsiteX496" fmla="*/ 1721499 w 7467600"/>
              <a:gd name="connsiteY496" fmla="*/ 5599969 h 6858000"/>
              <a:gd name="connsiteX497" fmla="*/ 767716 w 7467600"/>
              <a:gd name="connsiteY497" fmla="*/ 5472768 h 6858000"/>
              <a:gd name="connsiteX498" fmla="*/ 722147 w 7467600"/>
              <a:gd name="connsiteY498" fmla="*/ 5393091 h 6858000"/>
              <a:gd name="connsiteX499" fmla="*/ 1485552 w 7467600"/>
              <a:gd name="connsiteY499" fmla="*/ 5313202 h 6858000"/>
              <a:gd name="connsiteX500" fmla="*/ 2143004 w 7467600"/>
              <a:gd name="connsiteY500" fmla="*/ 5402420 h 6858000"/>
              <a:gd name="connsiteX501" fmla="*/ 1933391 w 7467600"/>
              <a:gd name="connsiteY501" fmla="*/ 5156971 h 6858000"/>
              <a:gd name="connsiteX502" fmla="*/ 1827118 w 7467600"/>
              <a:gd name="connsiteY502" fmla="*/ 4968410 h 6858000"/>
              <a:gd name="connsiteX503" fmla="*/ 1837349 w 7467600"/>
              <a:gd name="connsiteY503" fmla="*/ 4956357 h 6858000"/>
              <a:gd name="connsiteX504" fmla="*/ 2162835 w 7467600"/>
              <a:gd name="connsiteY504" fmla="*/ 5187853 h 6858000"/>
              <a:gd name="connsiteX505" fmla="*/ 2257167 w 7467600"/>
              <a:gd name="connsiteY505" fmla="*/ 5462123 h 6858000"/>
              <a:gd name="connsiteX506" fmla="*/ 2261598 w 7467600"/>
              <a:gd name="connsiteY506" fmla="*/ 5467998 h 6858000"/>
              <a:gd name="connsiteX507" fmla="*/ 2437177 w 7467600"/>
              <a:gd name="connsiteY507" fmla="*/ 5479608 h 6858000"/>
              <a:gd name="connsiteX508" fmla="*/ 2445247 w 7467600"/>
              <a:gd name="connsiteY508" fmla="*/ 5483476 h 6858000"/>
              <a:gd name="connsiteX509" fmla="*/ 2743626 w 7467600"/>
              <a:gd name="connsiteY509" fmla="*/ 5304819 h 6858000"/>
              <a:gd name="connsiteX510" fmla="*/ 3048102 w 7467600"/>
              <a:gd name="connsiteY510" fmla="*/ 5150595 h 6858000"/>
              <a:gd name="connsiteX511" fmla="*/ 1799414 w 7467600"/>
              <a:gd name="connsiteY511" fmla="*/ 4694732 h 6858000"/>
              <a:gd name="connsiteX512" fmla="*/ 1771735 w 7467600"/>
              <a:gd name="connsiteY512" fmla="*/ 4619929 h 6858000"/>
              <a:gd name="connsiteX513" fmla="*/ 3104273 w 7467600"/>
              <a:gd name="connsiteY513" fmla="*/ 5076159 h 6858000"/>
              <a:gd name="connsiteX514" fmla="*/ 3113245 w 7467600"/>
              <a:gd name="connsiteY514" fmla="*/ 5090705 h 6858000"/>
              <a:gd name="connsiteX515" fmla="*/ 3126294 w 7467600"/>
              <a:gd name="connsiteY515" fmla="*/ 5114400 h 6858000"/>
              <a:gd name="connsiteX516" fmla="*/ 3937433 w 7467600"/>
              <a:gd name="connsiteY516" fmla="*/ 4830473 h 6858000"/>
              <a:gd name="connsiteX517" fmla="*/ 3590475 w 7467600"/>
              <a:gd name="connsiteY517" fmla="*/ 4597974 h 6858000"/>
              <a:gd name="connsiteX518" fmla="*/ 3100264 w 7467600"/>
              <a:gd name="connsiteY518" fmla="*/ 4579845 h 6858000"/>
              <a:gd name="connsiteX519" fmla="*/ 2183576 w 7467600"/>
              <a:gd name="connsiteY519" fmla="*/ 4227150 h 6858000"/>
              <a:gd name="connsiteX520" fmla="*/ 2151029 w 7467600"/>
              <a:gd name="connsiteY520" fmla="*/ 4146947 h 6858000"/>
              <a:gd name="connsiteX521" fmla="*/ 3563434 w 7467600"/>
              <a:gd name="connsiteY521" fmla="*/ 4469115 h 6858000"/>
              <a:gd name="connsiteX522" fmla="*/ 3177952 w 7467600"/>
              <a:gd name="connsiteY522" fmla="*/ 3657386 h 6858000"/>
              <a:gd name="connsiteX523" fmla="*/ 3189263 w 7467600"/>
              <a:gd name="connsiteY523" fmla="*/ 3625726 h 6858000"/>
              <a:gd name="connsiteX524" fmla="*/ 3560912 w 7467600"/>
              <a:gd name="connsiteY524" fmla="*/ 4079863 h 6858000"/>
              <a:gd name="connsiteX525" fmla="*/ 3626636 w 7467600"/>
              <a:gd name="connsiteY525" fmla="*/ 4512230 h 6858000"/>
              <a:gd name="connsiteX526" fmla="*/ 3653088 w 7467600"/>
              <a:gd name="connsiteY526" fmla="*/ 4521417 h 6858000"/>
              <a:gd name="connsiteX527" fmla="*/ 3988128 w 7467600"/>
              <a:gd name="connsiteY527" fmla="*/ 4817267 h 6858000"/>
              <a:gd name="connsiteX528" fmla="*/ 4830582 w 7467600"/>
              <a:gd name="connsiteY528" fmla="*/ 4676000 h 6858000"/>
              <a:gd name="connsiteX529" fmla="*/ 4830100 w 7467600"/>
              <a:gd name="connsiteY529" fmla="*/ 4675554 h 6858000"/>
              <a:gd name="connsiteX530" fmla="*/ 4036318 w 7467600"/>
              <a:gd name="connsiteY530" fmla="*/ 4147013 h 6858000"/>
              <a:gd name="connsiteX531" fmla="*/ 3432098 w 7467600"/>
              <a:gd name="connsiteY531" fmla="*/ 3537312 h 6858000"/>
              <a:gd name="connsiteX532" fmla="*/ 3446761 w 7467600"/>
              <a:gd name="connsiteY532" fmla="*/ 3461278 h 6858000"/>
              <a:gd name="connsiteX533" fmla="*/ 4419733 w 7467600"/>
              <a:gd name="connsiteY533" fmla="*/ 3963555 h 6858000"/>
              <a:gd name="connsiteX534" fmla="*/ 4781371 w 7467600"/>
              <a:gd name="connsiteY534" fmla="*/ 4458604 h 6858000"/>
              <a:gd name="connsiteX535" fmla="*/ 4780440 w 7467600"/>
              <a:gd name="connsiteY535" fmla="*/ 4470290 h 6858000"/>
              <a:gd name="connsiteX536" fmla="*/ 4898954 w 7467600"/>
              <a:gd name="connsiteY536" fmla="*/ 4662092 h 6858000"/>
              <a:gd name="connsiteX537" fmla="*/ 4900699 w 7467600"/>
              <a:gd name="connsiteY537" fmla="*/ 4670867 h 6858000"/>
              <a:gd name="connsiteX538" fmla="*/ 5714511 w 7467600"/>
              <a:gd name="connsiteY538" fmla="*/ 4663483 h 6858000"/>
              <a:gd name="connsiteX539" fmla="*/ 5464793 w 7467600"/>
              <a:gd name="connsiteY539" fmla="*/ 4393556 h 6858000"/>
              <a:gd name="connsiteX540" fmla="*/ 5461897 w 7467600"/>
              <a:gd name="connsiteY540" fmla="*/ 4390879 h 6858000"/>
              <a:gd name="connsiteX541" fmla="*/ 4294126 w 7467600"/>
              <a:gd name="connsiteY541" fmla="*/ 3303048 h 6858000"/>
              <a:gd name="connsiteX542" fmla="*/ 4305321 w 7467600"/>
              <a:gd name="connsiteY542" fmla="*/ 3256953 h 6858000"/>
              <a:gd name="connsiteX543" fmla="*/ 4949299 w 7467600"/>
              <a:gd name="connsiteY543" fmla="*/ 3766336 h 6858000"/>
              <a:gd name="connsiteX544" fmla="*/ 5291452 w 7467600"/>
              <a:gd name="connsiteY544" fmla="*/ 4076801 h 6858000"/>
              <a:gd name="connsiteX545" fmla="*/ 5434998 w 7467600"/>
              <a:gd name="connsiteY545" fmla="*/ 4254100 h 6858000"/>
              <a:gd name="connsiteX546" fmla="*/ 5351015 w 7467600"/>
              <a:gd name="connsiteY546" fmla="*/ 3760989 h 6858000"/>
              <a:gd name="connsiteX547" fmla="*/ 5413780 w 7467600"/>
              <a:gd name="connsiteY547" fmla="*/ 2966265 h 6858000"/>
              <a:gd name="connsiteX548" fmla="*/ 5425627 w 7467600"/>
              <a:gd name="connsiteY548" fmla="*/ 2954192 h 6858000"/>
              <a:gd name="connsiteX549" fmla="*/ 6604735 w 7467600"/>
              <a:gd name="connsiteY549" fmla="*/ 2041381 h 6858000"/>
              <a:gd name="connsiteX550" fmla="*/ 7204487 w 7467600"/>
              <a:gd name="connsiteY550" fmla="*/ 2742112 h 6858000"/>
              <a:gd name="connsiteX551" fmla="*/ 7131592 w 7467600"/>
              <a:gd name="connsiteY551" fmla="*/ 2672096 h 6858000"/>
              <a:gd name="connsiteX552" fmla="*/ 6996344 w 7467600"/>
              <a:gd name="connsiteY552" fmla="*/ 2518310 h 6858000"/>
              <a:gd name="connsiteX553" fmla="*/ 6735495 w 7467600"/>
              <a:gd name="connsiteY553" fmla="*/ 2196890 h 6858000"/>
              <a:gd name="connsiteX554" fmla="*/ 6721901 w 7467600"/>
              <a:gd name="connsiteY554" fmla="*/ 2179274 h 6858000"/>
              <a:gd name="connsiteX555" fmla="*/ 6604735 w 7467600"/>
              <a:gd name="connsiteY555" fmla="*/ 2041381 h 6858000"/>
              <a:gd name="connsiteX556" fmla="*/ 6591670 w 7467600"/>
              <a:gd name="connsiteY556" fmla="*/ 1988277 h 6858000"/>
              <a:gd name="connsiteX557" fmla="*/ 6747349 w 7467600"/>
              <a:gd name="connsiteY557" fmla="*/ 2160069 h 6858000"/>
              <a:gd name="connsiteX558" fmla="*/ 6760943 w 7467600"/>
              <a:gd name="connsiteY558" fmla="*/ 2177686 h 6858000"/>
              <a:gd name="connsiteX559" fmla="*/ 7021065 w 7467600"/>
              <a:gd name="connsiteY559" fmla="*/ 2498102 h 6858000"/>
              <a:gd name="connsiteX560" fmla="*/ 7155223 w 7467600"/>
              <a:gd name="connsiteY560" fmla="*/ 2650386 h 6858000"/>
              <a:gd name="connsiteX561" fmla="*/ 7203167 w 7467600"/>
              <a:gd name="connsiteY561" fmla="*/ 2697288 h 6858000"/>
              <a:gd name="connsiteX562" fmla="*/ 6937703 w 7467600"/>
              <a:gd name="connsiteY562" fmla="*/ 2321981 h 6858000"/>
              <a:gd name="connsiteX563" fmla="*/ 6591670 w 7467600"/>
              <a:gd name="connsiteY563" fmla="*/ 1988277 h 6858000"/>
              <a:gd name="connsiteX564" fmla="*/ 5798671 w 7467600"/>
              <a:gd name="connsiteY564" fmla="*/ 1981601 h 6858000"/>
              <a:gd name="connsiteX565" fmla="*/ 5754709 w 7467600"/>
              <a:gd name="connsiteY565" fmla="*/ 2071454 h 6858000"/>
              <a:gd name="connsiteX566" fmla="*/ 5763044 w 7467600"/>
              <a:gd name="connsiteY566" fmla="*/ 2842206 h 6858000"/>
              <a:gd name="connsiteX567" fmla="*/ 5764974 w 7467600"/>
              <a:gd name="connsiteY567" fmla="*/ 2799609 h 6858000"/>
              <a:gd name="connsiteX568" fmla="*/ 5767665 w 7467600"/>
              <a:gd name="connsiteY568" fmla="*/ 2666409 h 6858000"/>
              <a:gd name="connsiteX569" fmla="*/ 5763055 w 7467600"/>
              <a:gd name="connsiteY569" fmla="*/ 2579705 h 6858000"/>
              <a:gd name="connsiteX570" fmla="*/ 5758079 w 7467600"/>
              <a:gd name="connsiteY570" fmla="*/ 2492508 h 6858000"/>
              <a:gd name="connsiteX571" fmla="*/ 5779325 w 7467600"/>
              <a:gd name="connsiteY571" fmla="*/ 2197069 h 6858000"/>
              <a:gd name="connsiteX572" fmla="*/ 5798671 w 7467600"/>
              <a:gd name="connsiteY572" fmla="*/ 1981601 h 6858000"/>
              <a:gd name="connsiteX573" fmla="*/ 5829202 w 7467600"/>
              <a:gd name="connsiteY573" fmla="*/ 1971679 h 6858000"/>
              <a:gd name="connsiteX574" fmla="*/ 5809558 w 7467600"/>
              <a:gd name="connsiteY574" fmla="*/ 2198043 h 6858000"/>
              <a:gd name="connsiteX575" fmla="*/ 5788653 w 7467600"/>
              <a:gd name="connsiteY575" fmla="*/ 2489430 h 6858000"/>
              <a:gd name="connsiteX576" fmla="*/ 5793439 w 7467600"/>
              <a:gd name="connsiteY576" fmla="*/ 2575235 h 6858000"/>
              <a:gd name="connsiteX577" fmla="*/ 5796837 w 7467600"/>
              <a:gd name="connsiteY577" fmla="*/ 2637633 h 6858000"/>
              <a:gd name="connsiteX578" fmla="*/ 5818614 w 7467600"/>
              <a:gd name="connsiteY578" fmla="*/ 2473055 h 6858000"/>
              <a:gd name="connsiteX579" fmla="*/ 5829202 w 7467600"/>
              <a:gd name="connsiteY579" fmla="*/ 1971679 h 6858000"/>
              <a:gd name="connsiteX580" fmla="*/ 5911389 w 7467600"/>
              <a:gd name="connsiteY580" fmla="*/ 1898371 h 6858000"/>
              <a:gd name="connsiteX581" fmla="*/ 6237627 w 7467600"/>
              <a:gd name="connsiteY581" fmla="*/ 2231921 h 6858000"/>
              <a:gd name="connsiteX582" fmla="*/ 5911389 w 7467600"/>
              <a:gd name="connsiteY582" fmla="*/ 1898371 h 6858000"/>
              <a:gd name="connsiteX583" fmla="*/ 6944437 w 7467600"/>
              <a:gd name="connsiteY583" fmla="*/ 1575402 h 6858000"/>
              <a:gd name="connsiteX584" fmla="*/ 6304730 w 7467600"/>
              <a:gd name="connsiteY584" fmla="*/ 1766654 h 6858000"/>
              <a:gd name="connsiteX585" fmla="*/ 6944437 w 7467600"/>
              <a:gd name="connsiteY585" fmla="*/ 1575402 h 6858000"/>
              <a:gd name="connsiteX586" fmla="*/ 7019523 w 7467600"/>
              <a:gd name="connsiteY586" fmla="*/ 1519450 h 6858000"/>
              <a:gd name="connsiteX587" fmla="*/ 6298091 w 7467600"/>
              <a:gd name="connsiteY587" fmla="*/ 1737122 h 6858000"/>
              <a:gd name="connsiteX588" fmla="*/ 7019523 w 7467600"/>
              <a:gd name="connsiteY588" fmla="*/ 1519450 h 6858000"/>
              <a:gd name="connsiteX589" fmla="*/ 2399523 w 7467600"/>
              <a:gd name="connsiteY589" fmla="*/ 1428234 h 6858000"/>
              <a:gd name="connsiteX590" fmla="*/ 2224982 w 7467600"/>
              <a:gd name="connsiteY590" fmla="*/ 1826201 h 6858000"/>
              <a:gd name="connsiteX591" fmla="*/ 2096099 w 7467600"/>
              <a:gd name="connsiteY591" fmla="*/ 2345900 h 6858000"/>
              <a:gd name="connsiteX592" fmla="*/ 2283317 w 7467600"/>
              <a:gd name="connsiteY592" fmla="*/ 1796925 h 6858000"/>
              <a:gd name="connsiteX593" fmla="*/ 2399523 w 7467600"/>
              <a:gd name="connsiteY593" fmla="*/ 1428234 h 6858000"/>
              <a:gd name="connsiteX594" fmla="*/ 2448558 w 7467600"/>
              <a:gd name="connsiteY594" fmla="*/ 1373435 h 6858000"/>
              <a:gd name="connsiteX595" fmla="*/ 2312521 w 7467600"/>
              <a:gd name="connsiteY595" fmla="*/ 1806140 h 6858000"/>
              <a:gd name="connsiteX596" fmla="*/ 2127533 w 7467600"/>
              <a:gd name="connsiteY596" fmla="*/ 2348380 h 6858000"/>
              <a:gd name="connsiteX597" fmla="*/ 2358080 w 7467600"/>
              <a:gd name="connsiteY597" fmla="*/ 1866134 h 6858000"/>
              <a:gd name="connsiteX598" fmla="*/ 2407436 w 7467600"/>
              <a:gd name="connsiteY598" fmla="*/ 1651070 h 6858000"/>
              <a:gd name="connsiteX599" fmla="*/ 2448558 w 7467600"/>
              <a:gd name="connsiteY599" fmla="*/ 1373435 h 6858000"/>
              <a:gd name="connsiteX600" fmla="*/ 278707 w 7467600"/>
              <a:gd name="connsiteY600" fmla="*/ 1352270 h 6858000"/>
              <a:gd name="connsiteX601" fmla="*/ 321570 w 7467600"/>
              <a:gd name="connsiteY601" fmla="*/ 1861610 h 6858000"/>
              <a:gd name="connsiteX602" fmla="*/ 294281 w 7467600"/>
              <a:gd name="connsiteY602" fmla="*/ 1440658 h 6858000"/>
              <a:gd name="connsiteX603" fmla="*/ 278707 w 7467600"/>
              <a:gd name="connsiteY603" fmla="*/ 1352270 h 6858000"/>
              <a:gd name="connsiteX604" fmla="*/ 1423821 w 7467600"/>
              <a:gd name="connsiteY604" fmla="*/ 1351958 h 6858000"/>
              <a:gd name="connsiteX605" fmla="*/ 1638521 w 7467600"/>
              <a:gd name="connsiteY605" fmla="*/ 1908470 h 6858000"/>
              <a:gd name="connsiteX606" fmla="*/ 1754199 w 7467600"/>
              <a:gd name="connsiteY606" fmla="*/ 2149284 h 6858000"/>
              <a:gd name="connsiteX607" fmla="*/ 1908359 w 7467600"/>
              <a:gd name="connsiteY607" fmla="*/ 2364988 h 6858000"/>
              <a:gd name="connsiteX608" fmla="*/ 1647661 w 7467600"/>
              <a:gd name="connsiteY608" fmla="*/ 1825945 h 6858000"/>
              <a:gd name="connsiteX609" fmla="*/ 1423821 w 7467600"/>
              <a:gd name="connsiteY609" fmla="*/ 1351958 h 6858000"/>
              <a:gd name="connsiteX610" fmla="*/ 1431890 w 7467600"/>
              <a:gd name="connsiteY610" fmla="*/ 1306475 h 6858000"/>
              <a:gd name="connsiteX611" fmla="*/ 1507597 w 7467600"/>
              <a:gd name="connsiteY611" fmla="*/ 1446132 h 6858000"/>
              <a:gd name="connsiteX612" fmla="*/ 1674586 w 7467600"/>
              <a:gd name="connsiteY612" fmla="*/ 1813832 h 6858000"/>
              <a:gd name="connsiteX613" fmla="*/ 1815950 w 7467600"/>
              <a:gd name="connsiteY613" fmla="*/ 2128564 h 6858000"/>
              <a:gd name="connsiteX614" fmla="*/ 1984242 w 7467600"/>
              <a:gd name="connsiteY614" fmla="*/ 2430829 h 6858000"/>
              <a:gd name="connsiteX615" fmla="*/ 2014023 w 7467600"/>
              <a:gd name="connsiteY615" fmla="*/ 2450995 h 6858000"/>
              <a:gd name="connsiteX616" fmla="*/ 1747337 w 7467600"/>
              <a:gd name="connsiteY616" fmla="*/ 1855264 h 6858000"/>
              <a:gd name="connsiteX617" fmla="*/ 1533749 w 7467600"/>
              <a:gd name="connsiteY617" fmla="*/ 1478656 h 6858000"/>
              <a:gd name="connsiteX618" fmla="*/ 1431890 w 7467600"/>
              <a:gd name="connsiteY618" fmla="*/ 1306475 h 6858000"/>
              <a:gd name="connsiteX619" fmla="*/ 5052692 w 7467600"/>
              <a:gd name="connsiteY619" fmla="*/ 1292994 h 6858000"/>
              <a:gd name="connsiteX620" fmla="*/ 5200661 w 7467600"/>
              <a:gd name="connsiteY620" fmla="*/ 1635186 h 6858000"/>
              <a:gd name="connsiteX621" fmla="*/ 5297138 w 7467600"/>
              <a:gd name="connsiteY621" fmla="*/ 1906351 h 6858000"/>
              <a:gd name="connsiteX622" fmla="*/ 5052692 w 7467600"/>
              <a:gd name="connsiteY622" fmla="*/ 1292994 h 6858000"/>
              <a:gd name="connsiteX623" fmla="*/ 5009948 w 7467600"/>
              <a:gd name="connsiteY623" fmla="*/ 1273619 h 6858000"/>
              <a:gd name="connsiteX624" fmla="*/ 5121777 w 7467600"/>
              <a:gd name="connsiteY624" fmla="*/ 1654213 h 6858000"/>
              <a:gd name="connsiteX625" fmla="*/ 5293545 w 7467600"/>
              <a:gd name="connsiteY625" fmla="*/ 2072247 h 6858000"/>
              <a:gd name="connsiteX626" fmla="*/ 5294042 w 7467600"/>
              <a:gd name="connsiteY626" fmla="*/ 2065019 h 6858000"/>
              <a:gd name="connsiteX627" fmla="*/ 5171936 w 7467600"/>
              <a:gd name="connsiteY627" fmla="*/ 1647613 h 6858000"/>
              <a:gd name="connsiteX628" fmla="*/ 5009948 w 7467600"/>
              <a:gd name="connsiteY628" fmla="*/ 1273619 h 6858000"/>
              <a:gd name="connsiteX629" fmla="*/ 655236 w 7467600"/>
              <a:gd name="connsiteY629" fmla="*/ 1268632 h 6858000"/>
              <a:gd name="connsiteX630" fmla="*/ 839521 w 7467600"/>
              <a:gd name="connsiteY630" fmla="*/ 1685315 h 6858000"/>
              <a:gd name="connsiteX631" fmla="*/ 1109416 w 7467600"/>
              <a:gd name="connsiteY631" fmla="*/ 2061663 h 6858000"/>
              <a:gd name="connsiteX632" fmla="*/ 1298300 w 7467600"/>
              <a:gd name="connsiteY632" fmla="*/ 2247742 h 6858000"/>
              <a:gd name="connsiteX633" fmla="*/ 1125871 w 7467600"/>
              <a:gd name="connsiteY633" fmla="*/ 1989513 h 6858000"/>
              <a:gd name="connsiteX634" fmla="*/ 981574 w 7467600"/>
              <a:gd name="connsiteY634" fmla="*/ 1783157 h 6858000"/>
              <a:gd name="connsiteX635" fmla="*/ 922198 w 7467600"/>
              <a:gd name="connsiteY635" fmla="*/ 1677437 h 6858000"/>
              <a:gd name="connsiteX636" fmla="*/ 869293 w 7467600"/>
              <a:gd name="connsiteY636" fmla="*/ 1583214 h 6858000"/>
              <a:gd name="connsiteX637" fmla="*/ 751431 w 7467600"/>
              <a:gd name="connsiteY637" fmla="*/ 1405731 h 6858000"/>
              <a:gd name="connsiteX638" fmla="*/ 655236 w 7467600"/>
              <a:gd name="connsiteY638" fmla="*/ 1268632 h 6858000"/>
              <a:gd name="connsiteX639" fmla="*/ 6516292 w 7467600"/>
              <a:gd name="connsiteY639" fmla="*/ 1263064 h 6858000"/>
              <a:gd name="connsiteX640" fmla="*/ 5736320 w 7467600"/>
              <a:gd name="connsiteY640" fmla="*/ 1501803 h 6858000"/>
              <a:gd name="connsiteX641" fmla="*/ 6516292 w 7467600"/>
              <a:gd name="connsiteY641" fmla="*/ 1263064 h 6858000"/>
              <a:gd name="connsiteX642" fmla="*/ 291466 w 7467600"/>
              <a:gd name="connsiteY642" fmla="*/ 1250369 h 6858000"/>
              <a:gd name="connsiteX643" fmla="*/ 323180 w 7467600"/>
              <a:gd name="connsiteY643" fmla="*/ 1435283 h 6858000"/>
              <a:gd name="connsiteX644" fmla="*/ 349381 w 7467600"/>
              <a:gd name="connsiteY644" fmla="*/ 1875041 h 6858000"/>
              <a:gd name="connsiteX645" fmla="*/ 374363 w 7467600"/>
              <a:gd name="connsiteY645" fmla="*/ 1506494 h 6858000"/>
              <a:gd name="connsiteX646" fmla="*/ 302168 w 7467600"/>
              <a:gd name="connsiteY646" fmla="*/ 1274495 h 6858000"/>
              <a:gd name="connsiteX647" fmla="*/ 291466 w 7467600"/>
              <a:gd name="connsiteY647" fmla="*/ 1250369 h 6858000"/>
              <a:gd name="connsiteX648" fmla="*/ 678222 w 7467600"/>
              <a:gd name="connsiteY648" fmla="*/ 1248670 h 6858000"/>
              <a:gd name="connsiteX649" fmla="*/ 775536 w 7467600"/>
              <a:gd name="connsiteY649" fmla="*/ 1388015 h 6858000"/>
              <a:gd name="connsiteX650" fmla="*/ 894529 w 7467600"/>
              <a:gd name="connsiteY650" fmla="*/ 1567739 h 6858000"/>
              <a:gd name="connsiteX651" fmla="*/ 948000 w 7467600"/>
              <a:gd name="connsiteY651" fmla="*/ 1663088 h 6858000"/>
              <a:gd name="connsiteX652" fmla="*/ 1006812 w 7467600"/>
              <a:gd name="connsiteY652" fmla="*/ 1767683 h 6858000"/>
              <a:gd name="connsiteX653" fmla="*/ 1149133 w 7467600"/>
              <a:gd name="connsiteY653" fmla="*/ 1971513 h 6858000"/>
              <a:gd name="connsiteX654" fmla="*/ 1333952 w 7467600"/>
              <a:gd name="connsiteY654" fmla="*/ 2251620 h 6858000"/>
              <a:gd name="connsiteX655" fmla="*/ 1337329 w 7467600"/>
              <a:gd name="connsiteY655" fmla="*/ 2258350 h 6858000"/>
              <a:gd name="connsiteX656" fmla="*/ 1014726 w 7467600"/>
              <a:gd name="connsiteY656" fmla="*/ 1615556 h 6858000"/>
              <a:gd name="connsiteX657" fmla="*/ 678222 w 7467600"/>
              <a:gd name="connsiteY657" fmla="*/ 1248670 h 6858000"/>
              <a:gd name="connsiteX658" fmla="*/ 6691602 w 7467600"/>
              <a:gd name="connsiteY658" fmla="*/ 1140573 h 6858000"/>
              <a:gd name="connsiteX659" fmla="*/ 6571100 w 7467600"/>
              <a:gd name="connsiteY659" fmla="*/ 1183662 h 6858000"/>
              <a:gd name="connsiteX660" fmla="*/ 6241687 w 7467600"/>
              <a:gd name="connsiteY660" fmla="*/ 1257600 h 6858000"/>
              <a:gd name="connsiteX661" fmla="*/ 5693009 w 7467600"/>
              <a:gd name="connsiteY661" fmla="*/ 1478256 h 6858000"/>
              <a:gd name="connsiteX662" fmla="*/ 6548420 w 7467600"/>
              <a:gd name="connsiteY662" fmla="*/ 1214599 h 6858000"/>
              <a:gd name="connsiteX663" fmla="*/ 6605473 w 7467600"/>
              <a:gd name="connsiteY663" fmla="*/ 1184686 h 6858000"/>
              <a:gd name="connsiteX664" fmla="*/ 6691602 w 7467600"/>
              <a:gd name="connsiteY664" fmla="*/ 1140573 h 6858000"/>
              <a:gd name="connsiteX665" fmla="*/ 4002475 w 7467600"/>
              <a:gd name="connsiteY665" fmla="*/ 1037802 h 6858000"/>
              <a:gd name="connsiteX666" fmla="*/ 4000324 w 7467600"/>
              <a:gd name="connsiteY666" fmla="*/ 1039362 h 6858000"/>
              <a:gd name="connsiteX667" fmla="*/ 4002862 w 7467600"/>
              <a:gd name="connsiteY667" fmla="*/ 1042866 h 6858000"/>
              <a:gd name="connsiteX668" fmla="*/ 4002475 w 7467600"/>
              <a:gd name="connsiteY668" fmla="*/ 1037802 h 6858000"/>
              <a:gd name="connsiteX669" fmla="*/ 506322 w 7467600"/>
              <a:gd name="connsiteY669" fmla="*/ 1020997 h 6858000"/>
              <a:gd name="connsiteX670" fmla="*/ 533068 w 7467600"/>
              <a:gd name="connsiteY670" fmla="*/ 1029409 h 6858000"/>
              <a:gd name="connsiteX671" fmla="*/ 1232525 w 7467600"/>
              <a:gd name="connsiteY671" fmla="*/ 1804675 h 6858000"/>
              <a:gd name="connsiteX672" fmla="*/ 1388858 w 7467600"/>
              <a:gd name="connsiteY672" fmla="*/ 2368011 h 6858000"/>
              <a:gd name="connsiteX673" fmla="*/ 1384098 w 7467600"/>
              <a:gd name="connsiteY673" fmla="*/ 2378125 h 6858000"/>
              <a:gd name="connsiteX674" fmla="*/ 1425393 w 7467600"/>
              <a:gd name="connsiteY674" fmla="*/ 2589124 h 6858000"/>
              <a:gd name="connsiteX675" fmla="*/ 1424001 w 7467600"/>
              <a:gd name="connsiteY675" fmla="*/ 2597541 h 6858000"/>
              <a:gd name="connsiteX676" fmla="*/ 2152729 w 7467600"/>
              <a:gd name="connsiteY676" fmla="*/ 2864487 h 6858000"/>
              <a:gd name="connsiteX677" fmla="*/ 2020609 w 7467600"/>
              <a:gd name="connsiteY677" fmla="*/ 2539671 h 6858000"/>
              <a:gd name="connsiteX678" fmla="*/ 2018920 w 7467600"/>
              <a:gd name="connsiteY678" fmla="*/ 2536309 h 6858000"/>
              <a:gd name="connsiteX679" fmla="*/ 1342441 w 7467600"/>
              <a:gd name="connsiteY679" fmla="*/ 1173017 h 6858000"/>
              <a:gd name="connsiteX680" fmla="*/ 1367925 w 7467600"/>
              <a:gd name="connsiteY680" fmla="*/ 1135648 h 6858000"/>
              <a:gd name="connsiteX681" fmla="*/ 1771401 w 7467600"/>
              <a:gd name="connsiteY681" fmla="*/ 1806673 h 6858000"/>
              <a:gd name="connsiteX682" fmla="*/ 1972385 w 7467600"/>
              <a:gd name="connsiteY682" fmla="*/ 2198735 h 6858000"/>
              <a:gd name="connsiteX683" fmla="*/ 2040892 w 7467600"/>
              <a:gd name="connsiteY683" fmla="*/ 2405205 h 6858000"/>
              <a:gd name="connsiteX684" fmla="*/ 2131689 w 7467600"/>
              <a:gd name="connsiteY684" fmla="*/ 1936926 h 6858000"/>
              <a:gd name="connsiteX685" fmla="*/ 2454820 w 7467600"/>
              <a:gd name="connsiteY685" fmla="*/ 1248808 h 6858000"/>
              <a:gd name="connsiteX686" fmla="*/ 2492512 w 7467600"/>
              <a:gd name="connsiteY686" fmla="*/ 1302920 h 6858000"/>
              <a:gd name="connsiteX687" fmla="*/ 2081216 w 7467600"/>
              <a:gd name="connsiteY687" fmla="*/ 2527513 h 6858000"/>
              <a:gd name="connsiteX688" fmla="*/ 2081211 w 7467600"/>
              <a:gd name="connsiteY688" fmla="*/ 2528916 h 6858000"/>
              <a:gd name="connsiteX689" fmla="*/ 2199067 w 7467600"/>
              <a:gd name="connsiteY689" fmla="*/ 2884061 h 6858000"/>
              <a:gd name="connsiteX690" fmla="*/ 3192586 w 7467600"/>
              <a:gd name="connsiteY690" fmla="*/ 3411496 h 6858000"/>
              <a:gd name="connsiteX691" fmla="*/ 3182620 w 7467600"/>
              <a:gd name="connsiteY691" fmla="*/ 3483279 h 6858000"/>
              <a:gd name="connsiteX692" fmla="*/ 2435119 w 7467600"/>
              <a:gd name="connsiteY692" fmla="*/ 3080173 h 6858000"/>
              <a:gd name="connsiteX693" fmla="*/ 2410152 w 7467600"/>
              <a:gd name="connsiteY693" fmla="*/ 3063751 h 6858000"/>
              <a:gd name="connsiteX694" fmla="*/ 2408099 w 7467600"/>
              <a:gd name="connsiteY694" fmla="*/ 3064403 h 6858000"/>
              <a:gd name="connsiteX695" fmla="*/ 2407218 w 7467600"/>
              <a:gd name="connsiteY695" fmla="*/ 3070324 h 6858000"/>
              <a:gd name="connsiteX696" fmla="*/ 2380138 w 7467600"/>
              <a:gd name="connsiteY696" fmla="*/ 3099341 h 6858000"/>
              <a:gd name="connsiteX697" fmla="*/ 1765923 w 7467600"/>
              <a:gd name="connsiteY697" fmla="*/ 3581043 h 6858000"/>
              <a:gd name="connsiteX698" fmla="*/ 1702258 w 7467600"/>
              <a:gd name="connsiteY698" fmla="*/ 3612286 h 6858000"/>
              <a:gd name="connsiteX699" fmla="*/ 1538370 w 7467600"/>
              <a:gd name="connsiteY699" fmla="*/ 3811804 h 6858000"/>
              <a:gd name="connsiteX700" fmla="*/ 542867 w 7467600"/>
              <a:gd name="connsiteY700" fmla="*/ 4944092 h 6858000"/>
              <a:gd name="connsiteX701" fmla="*/ 515800 w 7467600"/>
              <a:gd name="connsiteY701" fmla="*/ 4862180 h 6858000"/>
              <a:gd name="connsiteX702" fmla="*/ 909145 w 7467600"/>
              <a:gd name="connsiteY702" fmla="*/ 4199225 h 6858000"/>
              <a:gd name="connsiteX703" fmla="*/ 1214067 w 7467600"/>
              <a:gd name="connsiteY703" fmla="*/ 3908561 h 6858000"/>
              <a:gd name="connsiteX704" fmla="*/ 640967 w 7467600"/>
              <a:gd name="connsiteY704" fmla="*/ 4105601 h 6858000"/>
              <a:gd name="connsiteX705" fmla="*/ 112563 w 7467600"/>
              <a:gd name="connsiteY705" fmla="*/ 4396952 h 6858000"/>
              <a:gd name="connsiteX706" fmla="*/ 0 w 7467600"/>
              <a:gd name="connsiteY706" fmla="*/ 4466006 h 6858000"/>
              <a:gd name="connsiteX707" fmla="*/ 0 w 7467600"/>
              <a:gd name="connsiteY707" fmla="*/ 4233763 h 6858000"/>
              <a:gd name="connsiteX708" fmla="*/ 36881 w 7467600"/>
              <a:gd name="connsiteY708" fmla="*/ 4200118 h 6858000"/>
              <a:gd name="connsiteX709" fmla="*/ 910534 w 7467600"/>
              <a:gd name="connsiteY709" fmla="*/ 3629753 h 6858000"/>
              <a:gd name="connsiteX710" fmla="*/ 1578717 w 7467600"/>
              <a:gd name="connsiteY710" fmla="*/ 3575982 h 6858000"/>
              <a:gd name="connsiteX711" fmla="*/ 2338780 w 7467600"/>
              <a:gd name="connsiteY711" fmla="*/ 3033725 h 6858000"/>
              <a:gd name="connsiteX712" fmla="*/ 1807991 w 7467600"/>
              <a:gd name="connsiteY712" fmla="*/ 2807184 h 6858000"/>
              <a:gd name="connsiteX713" fmla="*/ 1416358 w 7467600"/>
              <a:gd name="connsiteY713" fmla="*/ 3112571 h 6858000"/>
              <a:gd name="connsiteX714" fmla="*/ 939066 w 7467600"/>
              <a:gd name="connsiteY714" fmla="*/ 3378798 h 6858000"/>
              <a:gd name="connsiteX715" fmla="*/ 115099 w 7467600"/>
              <a:gd name="connsiteY715" fmla="*/ 3607650 h 6858000"/>
              <a:gd name="connsiteX716" fmla="*/ 97284 w 7467600"/>
              <a:gd name="connsiteY716" fmla="*/ 3520393 h 6858000"/>
              <a:gd name="connsiteX717" fmla="*/ 922050 w 7467600"/>
              <a:gd name="connsiteY717" fmla="*/ 3074867 h 6858000"/>
              <a:gd name="connsiteX718" fmla="*/ 1405265 w 7467600"/>
              <a:gd name="connsiteY718" fmla="*/ 3016319 h 6858000"/>
              <a:gd name="connsiteX719" fmla="*/ 1407512 w 7467600"/>
              <a:gd name="connsiteY719" fmla="*/ 3018001 h 6858000"/>
              <a:gd name="connsiteX720" fmla="*/ 1726266 w 7467600"/>
              <a:gd name="connsiteY720" fmla="*/ 2777274 h 6858000"/>
              <a:gd name="connsiteX721" fmla="*/ 625390 w 7467600"/>
              <a:gd name="connsiteY721" fmla="*/ 2514541 h 6858000"/>
              <a:gd name="connsiteX722" fmla="*/ 619799 w 7467600"/>
              <a:gd name="connsiteY722" fmla="*/ 2527180 h 6858000"/>
              <a:gd name="connsiteX723" fmla="*/ 310030 w 7467600"/>
              <a:gd name="connsiteY723" fmla="*/ 2771818 h 6858000"/>
              <a:gd name="connsiteX724" fmla="*/ 173877 w 7467600"/>
              <a:gd name="connsiteY724" fmla="*/ 2937056 h 6858000"/>
              <a:gd name="connsiteX725" fmla="*/ 77889 w 7467600"/>
              <a:gd name="connsiteY725" fmla="*/ 3138440 h 6858000"/>
              <a:gd name="connsiteX726" fmla="*/ 0 w 7467600"/>
              <a:gd name="connsiteY726" fmla="*/ 3271395 h 6858000"/>
              <a:gd name="connsiteX727" fmla="*/ 0 w 7467600"/>
              <a:gd name="connsiteY727" fmla="*/ 3153002 h 6858000"/>
              <a:gd name="connsiteX728" fmla="*/ 2386 w 7467600"/>
              <a:gd name="connsiteY728" fmla="*/ 3149203 h 6858000"/>
              <a:gd name="connsiteX729" fmla="*/ 89753 w 7467600"/>
              <a:gd name="connsiteY729" fmla="*/ 2987702 h 6858000"/>
              <a:gd name="connsiteX730" fmla="*/ 76869 w 7467600"/>
              <a:gd name="connsiteY730" fmla="*/ 3005404 h 6858000"/>
              <a:gd name="connsiteX731" fmla="*/ 32049 w 7467600"/>
              <a:gd name="connsiteY731" fmla="*/ 3065814 h 6858000"/>
              <a:gd name="connsiteX732" fmla="*/ 0 w 7467600"/>
              <a:gd name="connsiteY732" fmla="*/ 3108744 h 6858000"/>
              <a:gd name="connsiteX733" fmla="*/ 0 w 7467600"/>
              <a:gd name="connsiteY733" fmla="*/ 3058059 h 6858000"/>
              <a:gd name="connsiteX734" fmla="*/ 7610 w 7467600"/>
              <a:gd name="connsiteY734" fmla="*/ 3047889 h 6858000"/>
              <a:gd name="connsiteX735" fmla="*/ 52419 w 7467600"/>
              <a:gd name="connsiteY735" fmla="*/ 2987479 h 6858000"/>
              <a:gd name="connsiteX736" fmla="*/ 59142 w 7467600"/>
              <a:gd name="connsiteY736" fmla="*/ 2978488 h 6858000"/>
              <a:gd name="connsiteX737" fmla="*/ 0 w 7467600"/>
              <a:gd name="connsiteY737" fmla="*/ 3015334 h 6858000"/>
              <a:gd name="connsiteX738" fmla="*/ 0 w 7467600"/>
              <a:gd name="connsiteY738" fmla="*/ 2914286 h 6858000"/>
              <a:gd name="connsiteX739" fmla="*/ 36383 w 7467600"/>
              <a:gd name="connsiteY739" fmla="*/ 2901128 h 6858000"/>
              <a:gd name="connsiteX740" fmla="*/ 156329 w 7467600"/>
              <a:gd name="connsiteY740" fmla="*/ 2840533 h 6858000"/>
              <a:gd name="connsiteX741" fmla="*/ 358355 w 7467600"/>
              <a:gd name="connsiteY741" fmla="*/ 2620471 h 6858000"/>
              <a:gd name="connsiteX742" fmla="*/ 510577 w 7467600"/>
              <a:gd name="connsiteY742" fmla="*/ 2501244 h 6858000"/>
              <a:gd name="connsiteX743" fmla="*/ 211967 w 7467600"/>
              <a:gd name="connsiteY743" fmla="*/ 2479171 h 6858000"/>
              <a:gd name="connsiteX744" fmla="*/ 0 w 7467600"/>
              <a:gd name="connsiteY744" fmla="*/ 2476398 h 6858000"/>
              <a:gd name="connsiteX745" fmla="*/ 0 w 7467600"/>
              <a:gd name="connsiteY745" fmla="*/ 2389189 h 6858000"/>
              <a:gd name="connsiteX746" fmla="*/ 103062 w 7467600"/>
              <a:gd name="connsiteY746" fmla="*/ 2389518 h 6858000"/>
              <a:gd name="connsiteX747" fmla="*/ 510734 w 7467600"/>
              <a:gd name="connsiteY747" fmla="*/ 2416201 h 6858000"/>
              <a:gd name="connsiteX748" fmla="*/ 279257 w 7467600"/>
              <a:gd name="connsiteY748" fmla="*/ 2092102 h 6858000"/>
              <a:gd name="connsiteX749" fmla="*/ 65265 w 7467600"/>
              <a:gd name="connsiteY749" fmla="*/ 2006049 h 6858000"/>
              <a:gd name="connsiteX750" fmla="*/ 0 w 7467600"/>
              <a:gd name="connsiteY750" fmla="*/ 1982532 h 6858000"/>
              <a:gd name="connsiteX751" fmla="*/ 0 w 7467600"/>
              <a:gd name="connsiteY751" fmla="*/ 1912789 h 6858000"/>
              <a:gd name="connsiteX752" fmla="*/ 97460 w 7467600"/>
              <a:gd name="connsiteY752" fmla="*/ 1953725 h 6858000"/>
              <a:gd name="connsiteX753" fmla="*/ 221272 w 7467600"/>
              <a:gd name="connsiteY753" fmla="*/ 1980766 h 6858000"/>
              <a:gd name="connsiteX754" fmla="*/ 116765 w 7467600"/>
              <a:gd name="connsiteY754" fmla="*/ 1911033 h 6858000"/>
              <a:gd name="connsiteX755" fmla="*/ 16405 w 7467600"/>
              <a:gd name="connsiteY755" fmla="*/ 1803412 h 6858000"/>
              <a:gd name="connsiteX756" fmla="*/ 0 w 7467600"/>
              <a:gd name="connsiteY756" fmla="*/ 1784777 h 6858000"/>
              <a:gd name="connsiteX757" fmla="*/ 0 w 7467600"/>
              <a:gd name="connsiteY757" fmla="*/ 1740082 h 6858000"/>
              <a:gd name="connsiteX758" fmla="*/ 39394 w 7467600"/>
              <a:gd name="connsiteY758" fmla="*/ 1784856 h 6858000"/>
              <a:gd name="connsiteX759" fmla="*/ 135813 w 7467600"/>
              <a:gd name="connsiteY759" fmla="*/ 1888838 h 6858000"/>
              <a:gd name="connsiteX760" fmla="*/ 242575 w 7467600"/>
              <a:gd name="connsiteY760" fmla="*/ 1958841 h 6858000"/>
              <a:gd name="connsiteX761" fmla="*/ 82197 w 7467600"/>
              <a:gd name="connsiteY761" fmla="*/ 1754826 h 6858000"/>
              <a:gd name="connsiteX762" fmla="*/ 0 w 7467600"/>
              <a:gd name="connsiteY762" fmla="*/ 1679650 h 6858000"/>
              <a:gd name="connsiteX763" fmla="*/ 0 w 7467600"/>
              <a:gd name="connsiteY763" fmla="*/ 1602463 h 6858000"/>
              <a:gd name="connsiteX764" fmla="*/ 84689 w 7467600"/>
              <a:gd name="connsiteY764" fmla="*/ 1677442 h 6858000"/>
              <a:gd name="connsiteX765" fmla="*/ 298437 w 7467600"/>
              <a:gd name="connsiteY765" fmla="*/ 1968019 h 6858000"/>
              <a:gd name="connsiteX766" fmla="*/ 227269 w 7467600"/>
              <a:gd name="connsiteY766" fmla="*/ 1114064 h 6858000"/>
              <a:gd name="connsiteX767" fmla="*/ 248003 w 7467600"/>
              <a:gd name="connsiteY767" fmla="*/ 1089613 h 6858000"/>
              <a:gd name="connsiteX768" fmla="*/ 427020 w 7467600"/>
              <a:gd name="connsiteY768" fmla="*/ 1619803 h 6858000"/>
              <a:gd name="connsiteX769" fmla="*/ 340345 w 7467600"/>
              <a:gd name="connsiteY769" fmla="*/ 2027739 h 6858000"/>
              <a:gd name="connsiteX770" fmla="*/ 360865 w 7467600"/>
              <a:gd name="connsiteY770" fmla="*/ 2044827 h 6858000"/>
              <a:gd name="connsiteX771" fmla="*/ 560414 w 7467600"/>
              <a:gd name="connsiteY771" fmla="*/ 2421457 h 6858000"/>
              <a:gd name="connsiteX772" fmla="*/ 1359703 w 7467600"/>
              <a:gd name="connsiteY772" fmla="*/ 2578554 h 6858000"/>
              <a:gd name="connsiteX773" fmla="*/ 1359422 w 7467600"/>
              <a:gd name="connsiteY773" fmla="*/ 2577994 h 6858000"/>
              <a:gd name="connsiteX774" fmla="*/ 828701 w 7467600"/>
              <a:gd name="connsiteY774" fmla="*/ 1839520 h 6858000"/>
              <a:gd name="connsiteX775" fmla="*/ 494427 w 7467600"/>
              <a:gd name="connsiteY775" fmla="*/ 1092333 h 6858000"/>
              <a:gd name="connsiteX776" fmla="*/ 506322 w 7467600"/>
              <a:gd name="connsiteY776" fmla="*/ 1020997 h 6858000"/>
              <a:gd name="connsiteX777" fmla="*/ 4570198 w 7467600"/>
              <a:gd name="connsiteY777" fmla="*/ 978081 h 6858000"/>
              <a:gd name="connsiteX778" fmla="*/ 4523691 w 7467600"/>
              <a:gd name="connsiteY778" fmla="*/ 1127776 h 6858000"/>
              <a:gd name="connsiteX779" fmla="*/ 4509875 w 7467600"/>
              <a:gd name="connsiteY779" fmla="*/ 1167552 h 6858000"/>
              <a:gd name="connsiteX780" fmla="*/ 4478168 w 7467600"/>
              <a:gd name="connsiteY780" fmla="*/ 1260735 h 6858000"/>
              <a:gd name="connsiteX781" fmla="*/ 4409309 w 7467600"/>
              <a:gd name="connsiteY781" fmla="*/ 1666996 h 6858000"/>
              <a:gd name="connsiteX782" fmla="*/ 4370031 w 7467600"/>
              <a:gd name="connsiteY782" fmla="*/ 1955666 h 6858000"/>
              <a:gd name="connsiteX783" fmla="*/ 4570198 w 7467600"/>
              <a:gd name="connsiteY783" fmla="*/ 978081 h 6858000"/>
              <a:gd name="connsiteX784" fmla="*/ 4557898 w 7467600"/>
              <a:gd name="connsiteY784" fmla="*/ 900011 h 6858000"/>
              <a:gd name="connsiteX785" fmla="*/ 4344840 w 7467600"/>
              <a:gd name="connsiteY785" fmla="*/ 1922038 h 6858000"/>
              <a:gd name="connsiteX786" fmla="*/ 4378710 w 7467600"/>
              <a:gd name="connsiteY786" fmla="*/ 1665516 h 6858000"/>
              <a:gd name="connsiteX787" fmla="*/ 4448798 w 7467600"/>
              <a:gd name="connsiteY787" fmla="*/ 1253024 h 6858000"/>
              <a:gd name="connsiteX788" fmla="*/ 4480315 w 7467600"/>
              <a:gd name="connsiteY788" fmla="*/ 1158454 h 6858000"/>
              <a:gd name="connsiteX789" fmla="*/ 4494133 w 7467600"/>
              <a:gd name="connsiteY789" fmla="*/ 1118676 h 6858000"/>
              <a:gd name="connsiteX790" fmla="*/ 4557898 w 7467600"/>
              <a:gd name="connsiteY790" fmla="*/ 900011 h 6858000"/>
              <a:gd name="connsiteX791" fmla="*/ 5870151 w 7467600"/>
              <a:gd name="connsiteY791" fmla="*/ 898890 h 6858000"/>
              <a:gd name="connsiteX792" fmla="*/ 5861335 w 7467600"/>
              <a:gd name="connsiteY792" fmla="*/ 899177 h 6858000"/>
              <a:gd name="connsiteX793" fmla="*/ 5843702 w 7467600"/>
              <a:gd name="connsiteY793" fmla="*/ 899748 h 6858000"/>
              <a:gd name="connsiteX794" fmla="*/ 5651107 w 7467600"/>
              <a:gd name="connsiteY794" fmla="*/ 920306 h 6858000"/>
              <a:gd name="connsiteX795" fmla="*/ 5459407 w 7467600"/>
              <a:gd name="connsiteY795" fmla="*/ 940975 h 6858000"/>
              <a:gd name="connsiteX796" fmla="*/ 5374846 w 7467600"/>
              <a:gd name="connsiteY796" fmla="*/ 941988 h 6858000"/>
              <a:gd name="connsiteX797" fmla="*/ 5256105 w 7467600"/>
              <a:gd name="connsiteY797" fmla="*/ 945632 h 6858000"/>
              <a:gd name="connsiteX798" fmla="*/ 5107071 w 7467600"/>
              <a:gd name="connsiteY798" fmla="*/ 969720 h 6858000"/>
              <a:gd name="connsiteX799" fmla="*/ 4998681 w 7467600"/>
              <a:gd name="connsiteY799" fmla="*/ 988771 h 6858000"/>
              <a:gd name="connsiteX800" fmla="*/ 5870151 w 7467600"/>
              <a:gd name="connsiteY800" fmla="*/ 898890 h 6858000"/>
              <a:gd name="connsiteX801" fmla="*/ 5504425 w 7467600"/>
              <a:gd name="connsiteY801" fmla="*/ 848067 h 6858000"/>
              <a:gd name="connsiteX802" fmla="*/ 4968849 w 7467600"/>
              <a:gd name="connsiteY802" fmla="*/ 962318 h 6858000"/>
              <a:gd name="connsiteX803" fmla="*/ 5104039 w 7467600"/>
              <a:gd name="connsiteY803" fmla="*/ 940634 h 6858000"/>
              <a:gd name="connsiteX804" fmla="*/ 5256311 w 7467600"/>
              <a:gd name="connsiteY804" fmla="*/ 916490 h 6858000"/>
              <a:gd name="connsiteX805" fmla="*/ 5377381 w 7467600"/>
              <a:gd name="connsiteY805" fmla="*/ 912671 h 6858000"/>
              <a:gd name="connsiteX806" fmla="*/ 5460148 w 7467600"/>
              <a:gd name="connsiteY806" fmla="*/ 911442 h 6858000"/>
              <a:gd name="connsiteX807" fmla="*/ 5648971 w 7467600"/>
              <a:gd name="connsiteY807" fmla="*/ 891331 h 6858000"/>
              <a:gd name="connsiteX808" fmla="*/ 5844807 w 7467600"/>
              <a:gd name="connsiteY808" fmla="*/ 870718 h 6858000"/>
              <a:gd name="connsiteX809" fmla="*/ 5862975 w 7467600"/>
              <a:gd name="connsiteY809" fmla="*/ 869756 h 6858000"/>
              <a:gd name="connsiteX810" fmla="*/ 5920887 w 7467600"/>
              <a:gd name="connsiteY810" fmla="*/ 865929 h 6858000"/>
              <a:gd name="connsiteX811" fmla="*/ 5504425 w 7467600"/>
              <a:gd name="connsiteY811" fmla="*/ 848067 h 6858000"/>
              <a:gd name="connsiteX812" fmla="*/ 3607114 w 7467600"/>
              <a:gd name="connsiteY812" fmla="*/ 467441 h 6858000"/>
              <a:gd name="connsiteX813" fmla="*/ 3296242 w 7467600"/>
              <a:gd name="connsiteY813" fmla="*/ 807991 h 6858000"/>
              <a:gd name="connsiteX814" fmla="*/ 3174674 w 7467600"/>
              <a:gd name="connsiteY814" fmla="*/ 919759 h 6858000"/>
              <a:gd name="connsiteX815" fmla="*/ 3042978 w 7467600"/>
              <a:gd name="connsiteY815" fmla="*/ 1054894 h 6858000"/>
              <a:gd name="connsiteX816" fmla="*/ 2968914 w 7467600"/>
              <a:gd name="connsiteY816" fmla="*/ 1133756 h 6858000"/>
              <a:gd name="connsiteX817" fmla="*/ 3103823 w 7467600"/>
              <a:gd name="connsiteY817" fmla="*/ 1026814 h 6858000"/>
              <a:gd name="connsiteX818" fmla="*/ 3607114 w 7467600"/>
              <a:gd name="connsiteY818" fmla="*/ 467441 h 6858000"/>
              <a:gd name="connsiteX819" fmla="*/ 3744487 w 7467600"/>
              <a:gd name="connsiteY819" fmla="*/ 383136 h 6858000"/>
              <a:gd name="connsiteX820" fmla="*/ 3970213 w 7467600"/>
              <a:gd name="connsiteY820" fmla="*/ 995559 h 6858000"/>
              <a:gd name="connsiteX821" fmla="*/ 3744487 w 7467600"/>
              <a:gd name="connsiteY821" fmla="*/ 383136 h 6858000"/>
              <a:gd name="connsiteX822" fmla="*/ 3624562 w 7467600"/>
              <a:gd name="connsiteY822" fmla="*/ 367041 h 6858000"/>
              <a:gd name="connsiteX823" fmla="*/ 3489712 w 7467600"/>
              <a:gd name="connsiteY823" fmla="*/ 485386 h 6858000"/>
              <a:gd name="connsiteX824" fmla="*/ 3182994 w 7467600"/>
              <a:gd name="connsiteY824" fmla="*/ 828265 h 6858000"/>
              <a:gd name="connsiteX825" fmla="*/ 2892114 w 7467600"/>
              <a:gd name="connsiteY825" fmla="*/ 1172635 h 6858000"/>
              <a:gd name="connsiteX826" fmla="*/ 3021459 w 7467600"/>
              <a:gd name="connsiteY826" fmla="*/ 1035385 h 6858000"/>
              <a:gd name="connsiteX827" fmla="*/ 3153873 w 7467600"/>
              <a:gd name="connsiteY827" fmla="*/ 898971 h 6858000"/>
              <a:gd name="connsiteX828" fmla="*/ 3276511 w 7467600"/>
              <a:gd name="connsiteY828" fmla="*/ 786423 h 6858000"/>
              <a:gd name="connsiteX829" fmla="*/ 3584154 w 7467600"/>
              <a:gd name="connsiteY829" fmla="*/ 448218 h 6858000"/>
              <a:gd name="connsiteX830" fmla="*/ 3624562 w 7467600"/>
              <a:gd name="connsiteY830" fmla="*/ 367041 h 6858000"/>
              <a:gd name="connsiteX831" fmla="*/ 3766672 w 7467600"/>
              <a:gd name="connsiteY831" fmla="*/ 359429 h 6858000"/>
              <a:gd name="connsiteX832" fmla="*/ 3996338 w 7467600"/>
              <a:gd name="connsiteY832" fmla="*/ 968237 h 6858000"/>
              <a:gd name="connsiteX833" fmla="*/ 3766672 w 7467600"/>
              <a:gd name="connsiteY833" fmla="*/ 359429 h 6858000"/>
              <a:gd name="connsiteX834" fmla="*/ 5805386 w 7467600"/>
              <a:gd name="connsiteY834" fmla="*/ 239240 h 6858000"/>
              <a:gd name="connsiteX835" fmla="*/ 5736947 w 7467600"/>
              <a:gd name="connsiteY835" fmla="*/ 261367 h 6858000"/>
              <a:gd name="connsiteX836" fmla="*/ 5427012 w 7467600"/>
              <a:gd name="connsiteY836" fmla="*/ 311272 h 6858000"/>
              <a:gd name="connsiteX837" fmla="*/ 5147818 w 7467600"/>
              <a:gd name="connsiteY837" fmla="*/ 322112 h 6858000"/>
              <a:gd name="connsiteX838" fmla="*/ 5060854 w 7467600"/>
              <a:gd name="connsiteY838" fmla="*/ 311882 h 6858000"/>
              <a:gd name="connsiteX839" fmla="*/ 4945989 w 7467600"/>
              <a:gd name="connsiteY839" fmla="*/ 300516 h 6858000"/>
              <a:gd name="connsiteX840" fmla="*/ 5410479 w 7467600"/>
              <a:gd name="connsiteY840" fmla="*/ 348434 h 6858000"/>
              <a:gd name="connsiteX841" fmla="*/ 5805386 w 7467600"/>
              <a:gd name="connsiteY841" fmla="*/ 239240 h 6858000"/>
              <a:gd name="connsiteX842" fmla="*/ 5905192 w 7467600"/>
              <a:gd name="connsiteY842" fmla="*/ 163079 h 6858000"/>
              <a:gd name="connsiteX843" fmla="*/ 5865655 w 7467600"/>
              <a:gd name="connsiteY843" fmla="*/ 171901 h 6858000"/>
              <a:gd name="connsiteX844" fmla="*/ 5259740 w 7467600"/>
              <a:gd name="connsiteY844" fmla="*/ 257013 h 6858000"/>
              <a:gd name="connsiteX845" fmla="*/ 5208466 w 7467600"/>
              <a:gd name="connsiteY845" fmla="*/ 257550 h 6858000"/>
              <a:gd name="connsiteX846" fmla="*/ 4980204 w 7467600"/>
              <a:gd name="connsiteY846" fmla="*/ 271903 h 6858000"/>
              <a:gd name="connsiteX847" fmla="*/ 5068068 w 7467600"/>
              <a:gd name="connsiteY847" fmla="*/ 282244 h 6858000"/>
              <a:gd name="connsiteX848" fmla="*/ 5153231 w 7467600"/>
              <a:gd name="connsiteY848" fmla="*/ 292240 h 6858000"/>
              <a:gd name="connsiteX849" fmla="*/ 5426491 w 7467600"/>
              <a:gd name="connsiteY849" fmla="*/ 281128 h 6858000"/>
              <a:gd name="connsiteX850" fmla="*/ 5731212 w 7467600"/>
              <a:gd name="connsiteY850" fmla="*/ 231951 h 6858000"/>
              <a:gd name="connsiteX851" fmla="*/ 5905192 w 7467600"/>
              <a:gd name="connsiteY851" fmla="*/ 163079 h 6858000"/>
              <a:gd name="connsiteX852" fmla="*/ 5944437 w 7467600"/>
              <a:gd name="connsiteY852" fmla="*/ 113829 h 6858000"/>
              <a:gd name="connsiteX853" fmla="*/ 5825032 w 7467600"/>
              <a:gd name="connsiteY853" fmla="*/ 146405 h 6858000"/>
              <a:gd name="connsiteX854" fmla="*/ 4955599 w 7467600"/>
              <a:gd name="connsiteY854" fmla="*/ 247008 h 6858000"/>
              <a:gd name="connsiteX855" fmla="*/ 5210104 w 7467600"/>
              <a:gd name="connsiteY855" fmla="*/ 228123 h 6858000"/>
              <a:gd name="connsiteX856" fmla="*/ 5261015 w 7467600"/>
              <a:gd name="connsiteY856" fmla="*/ 227087 h 6858000"/>
              <a:gd name="connsiteX857" fmla="*/ 5861181 w 7467600"/>
              <a:gd name="connsiteY857" fmla="*/ 143093 h 6858000"/>
              <a:gd name="connsiteX858" fmla="*/ 5961252 w 7467600"/>
              <a:gd name="connsiteY858" fmla="*/ 114820 h 6858000"/>
              <a:gd name="connsiteX859" fmla="*/ 5944437 w 7467600"/>
              <a:gd name="connsiteY859" fmla="*/ 113829 h 6858000"/>
              <a:gd name="connsiteX860" fmla="*/ 3882765 w 7467600"/>
              <a:gd name="connsiteY860" fmla="*/ 0 h 6858000"/>
              <a:gd name="connsiteX861" fmla="*/ 3995099 w 7467600"/>
              <a:gd name="connsiteY861" fmla="*/ 0 h 6858000"/>
              <a:gd name="connsiteX862" fmla="*/ 4163818 w 7467600"/>
              <a:gd name="connsiteY862" fmla="*/ 234104 h 6858000"/>
              <a:gd name="connsiteX863" fmla="*/ 4172099 w 7467600"/>
              <a:gd name="connsiteY863" fmla="*/ 234207 h 6858000"/>
              <a:gd name="connsiteX864" fmla="*/ 4784282 w 7467600"/>
              <a:gd name="connsiteY864" fmla="*/ 276561 h 6858000"/>
              <a:gd name="connsiteX865" fmla="*/ 4801687 w 7467600"/>
              <a:gd name="connsiteY865" fmla="*/ 267764 h 6858000"/>
              <a:gd name="connsiteX866" fmla="*/ 6082788 w 7467600"/>
              <a:gd name="connsiteY866" fmla="*/ 64119 h 6858000"/>
              <a:gd name="connsiteX867" fmla="*/ 6099442 w 7467600"/>
              <a:gd name="connsiteY867" fmla="*/ 82568 h 6858000"/>
              <a:gd name="connsiteX868" fmla="*/ 4804137 w 7467600"/>
              <a:gd name="connsiteY868" fmla="*/ 320931 h 6858000"/>
              <a:gd name="connsiteX869" fmla="*/ 4227047 w 7467600"/>
              <a:gd name="connsiteY869" fmla="*/ 313415 h 6858000"/>
              <a:gd name="connsiteX870" fmla="*/ 4346041 w 7467600"/>
              <a:gd name="connsiteY870" fmla="*/ 456086 h 6858000"/>
              <a:gd name="connsiteX871" fmla="*/ 4870967 w 7467600"/>
              <a:gd name="connsiteY871" fmla="*/ 963061 h 6858000"/>
              <a:gd name="connsiteX872" fmla="*/ 4889647 w 7467600"/>
              <a:gd name="connsiteY872" fmla="*/ 957147 h 6858000"/>
              <a:gd name="connsiteX873" fmla="*/ 5422504 w 7467600"/>
              <a:gd name="connsiteY873" fmla="*/ 805191 h 6858000"/>
              <a:gd name="connsiteX874" fmla="*/ 6087656 w 7467600"/>
              <a:gd name="connsiteY874" fmla="*/ 826703 h 6858000"/>
              <a:gd name="connsiteX875" fmla="*/ 6058717 w 7467600"/>
              <a:gd name="connsiteY875" fmla="*/ 865992 h 6858000"/>
              <a:gd name="connsiteX876" fmla="*/ 4974153 w 7467600"/>
              <a:gd name="connsiteY876" fmla="*/ 1045456 h 6858000"/>
              <a:gd name="connsiteX877" fmla="*/ 5627835 w 7467600"/>
              <a:gd name="connsiteY877" fmla="*/ 1472077 h 6858000"/>
              <a:gd name="connsiteX878" fmla="*/ 5629817 w 7467600"/>
              <a:gd name="connsiteY878" fmla="*/ 1471412 h 6858000"/>
              <a:gd name="connsiteX879" fmla="*/ 5634124 w 7467600"/>
              <a:gd name="connsiteY879" fmla="*/ 1470572 h 6858000"/>
              <a:gd name="connsiteX880" fmla="*/ 5755832 w 7467600"/>
              <a:gd name="connsiteY880" fmla="*/ 1383886 h 6858000"/>
              <a:gd name="connsiteX881" fmla="*/ 6014186 w 7467600"/>
              <a:gd name="connsiteY881" fmla="*/ 1279799 h 6858000"/>
              <a:gd name="connsiteX882" fmla="*/ 6901619 w 7467600"/>
              <a:gd name="connsiteY882" fmla="*/ 1047874 h 6858000"/>
              <a:gd name="connsiteX883" fmla="*/ 6931566 w 7467600"/>
              <a:gd name="connsiteY883" fmla="*/ 1062034 h 6858000"/>
              <a:gd name="connsiteX884" fmla="*/ 5790982 w 7467600"/>
              <a:gd name="connsiteY884" fmla="*/ 1561380 h 6858000"/>
              <a:gd name="connsiteX885" fmla="*/ 6188971 w 7467600"/>
              <a:gd name="connsiteY885" fmla="*/ 1755168 h 6858000"/>
              <a:gd name="connsiteX886" fmla="*/ 6202446 w 7467600"/>
              <a:gd name="connsiteY886" fmla="*/ 1752268 h 6858000"/>
              <a:gd name="connsiteX887" fmla="*/ 7179560 w 7467600"/>
              <a:gd name="connsiteY887" fmla="*/ 1467551 h 6858000"/>
              <a:gd name="connsiteX888" fmla="*/ 7158730 w 7467600"/>
              <a:gd name="connsiteY888" fmla="*/ 1507835 h 6858000"/>
              <a:gd name="connsiteX889" fmla="*/ 6326959 w 7467600"/>
              <a:gd name="connsiteY889" fmla="*/ 1817686 h 6858000"/>
              <a:gd name="connsiteX890" fmla="*/ 6537433 w 7467600"/>
              <a:gd name="connsiteY890" fmla="*/ 1907790 h 6858000"/>
              <a:gd name="connsiteX891" fmla="*/ 6550221 w 7467600"/>
              <a:gd name="connsiteY891" fmla="*/ 1910729 h 6858000"/>
              <a:gd name="connsiteX892" fmla="*/ 6964438 w 7467600"/>
              <a:gd name="connsiteY892" fmla="*/ 2209505 h 6858000"/>
              <a:gd name="connsiteX893" fmla="*/ 7367862 w 7467600"/>
              <a:gd name="connsiteY893" fmla="*/ 2806833 h 6858000"/>
              <a:gd name="connsiteX894" fmla="*/ 7364329 w 7467600"/>
              <a:gd name="connsiteY894" fmla="*/ 2826907 h 6858000"/>
              <a:gd name="connsiteX895" fmla="*/ 7290545 w 7467600"/>
              <a:gd name="connsiteY895" fmla="*/ 2850663 h 6858000"/>
              <a:gd name="connsiteX896" fmla="*/ 6472036 w 7467600"/>
              <a:gd name="connsiteY896" fmla="*/ 1959003 h 6858000"/>
              <a:gd name="connsiteX897" fmla="*/ 5792897 w 7467600"/>
              <a:gd name="connsiteY897" fmla="*/ 1647747 h 6858000"/>
              <a:gd name="connsiteX898" fmla="*/ 5842751 w 7467600"/>
              <a:gd name="connsiteY898" fmla="*/ 1816112 h 6858000"/>
              <a:gd name="connsiteX899" fmla="*/ 5847424 w 7467600"/>
              <a:gd name="connsiteY899" fmla="*/ 1815776 h 6858000"/>
              <a:gd name="connsiteX900" fmla="*/ 6399821 w 7467600"/>
              <a:gd name="connsiteY900" fmla="*/ 2344799 h 6858000"/>
              <a:gd name="connsiteX901" fmla="*/ 6323232 w 7467600"/>
              <a:gd name="connsiteY901" fmla="*/ 2389634 h 6858000"/>
              <a:gd name="connsiteX902" fmla="*/ 5942958 w 7467600"/>
              <a:gd name="connsiteY902" fmla="*/ 2077708 h 6858000"/>
              <a:gd name="connsiteX903" fmla="*/ 5921559 w 7467600"/>
              <a:gd name="connsiteY903" fmla="*/ 2378596 h 6858000"/>
              <a:gd name="connsiteX904" fmla="*/ 5817651 w 7467600"/>
              <a:gd name="connsiteY904" fmla="*/ 3023919 h 6858000"/>
              <a:gd name="connsiteX905" fmla="*/ 5729634 w 7467600"/>
              <a:gd name="connsiteY905" fmla="*/ 3051849 h 6858000"/>
              <a:gd name="connsiteX906" fmla="*/ 5611018 w 7467600"/>
              <a:gd name="connsiteY906" fmla="*/ 2316769 h 6858000"/>
              <a:gd name="connsiteX907" fmla="*/ 5687608 w 7467600"/>
              <a:gd name="connsiteY907" fmla="*/ 2039972 h 6858000"/>
              <a:gd name="connsiteX908" fmla="*/ 5657554 w 7467600"/>
              <a:gd name="connsiteY908" fmla="*/ 1576445 h 6858000"/>
              <a:gd name="connsiteX909" fmla="*/ 5150475 w 7467600"/>
              <a:gd name="connsiteY909" fmla="*/ 1274012 h 6858000"/>
              <a:gd name="connsiteX910" fmla="*/ 5349142 w 7467600"/>
              <a:gd name="connsiteY910" fmla="*/ 2204405 h 6858000"/>
              <a:gd name="connsiteX911" fmla="*/ 5262214 w 7467600"/>
              <a:gd name="connsiteY911" fmla="*/ 2233836 h 6858000"/>
              <a:gd name="connsiteX912" fmla="*/ 4981539 w 7467600"/>
              <a:gd name="connsiteY912" fmla="*/ 1542201 h 6858000"/>
              <a:gd name="connsiteX913" fmla="*/ 4958461 w 7467600"/>
              <a:gd name="connsiteY913" fmla="*/ 1136957 h 6858000"/>
              <a:gd name="connsiteX914" fmla="*/ 4655015 w 7467600"/>
              <a:gd name="connsiteY914" fmla="*/ 891426 h 6858000"/>
              <a:gd name="connsiteX915" fmla="*/ 4348002 w 7467600"/>
              <a:gd name="connsiteY915" fmla="*/ 2205895 h 6858000"/>
              <a:gd name="connsiteX916" fmla="*/ 4262250 w 7467600"/>
              <a:gd name="connsiteY916" fmla="*/ 2219972 h 6858000"/>
              <a:gd name="connsiteX917" fmla="*/ 4550611 w 7467600"/>
              <a:gd name="connsiteY917" fmla="*/ 817540 h 6858000"/>
              <a:gd name="connsiteX918" fmla="*/ 4564418 w 7467600"/>
              <a:gd name="connsiteY918" fmla="*/ 808293 h 6858000"/>
              <a:gd name="connsiteX919" fmla="*/ 4266388 w 7467600"/>
              <a:gd name="connsiteY919" fmla="*/ 500083 h 6858000"/>
              <a:gd name="connsiteX920" fmla="*/ 4032842 w 7467600"/>
              <a:gd name="connsiteY920" fmla="*/ 211809 h 6858000"/>
              <a:gd name="connsiteX921" fmla="*/ 3882765 w 7467600"/>
              <a:gd name="connsiteY921" fmla="*/ 0 h 6858000"/>
              <a:gd name="connsiteX922" fmla="*/ 3721337 w 7467600"/>
              <a:gd name="connsiteY922" fmla="*/ 0 h 6858000"/>
              <a:gd name="connsiteX923" fmla="*/ 3797544 w 7467600"/>
              <a:gd name="connsiteY923" fmla="*/ 0 h 6858000"/>
              <a:gd name="connsiteX924" fmla="*/ 3775734 w 7467600"/>
              <a:gd name="connsiteY924" fmla="*/ 95131 h 6858000"/>
              <a:gd name="connsiteX925" fmla="*/ 3724807 w 7467600"/>
              <a:gd name="connsiteY925" fmla="*/ 272257 h 6858000"/>
              <a:gd name="connsiteX926" fmla="*/ 3726844 w 7467600"/>
              <a:gd name="connsiteY926" fmla="*/ 282988 h 6858000"/>
              <a:gd name="connsiteX927" fmla="*/ 3742664 w 7467600"/>
              <a:gd name="connsiteY927" fmla="*/ 279918 h 6858000"/>
              <a:gd name="connsiteX928" fmla="*/ 4103910 w 7467600"/>
              <a:gd name="connsiteY928" fmla="*/ 1161917 h 6858000"/>
              <a:gd name="connsiteX929" fmla="*/ 4020269 w 7467600"/>
              <a:gd name="connsiteY929" fmla="*/ 1200406 h 6858000"/>
              <a:gd name="connsiteX930" fmla="*/ 3674882 w 7467600"/>
              <a:gd name="connsiteY930" fmla="*/ 488524 h 6858000"/>
              <a:gd name="connsiteX931" fmla="*/ 3132682 w 7467600"/>
              <a:gd name="connsiteY931" fmla="*/ 1072284 h 6858000"/>
              <a:gd name="connsiteX932" fmla="*/ 2716346 w 7467600"/>
              <a:gd name="connsiteY932" fmla="*/ 1276376 h 6858000"/>
              <a:gd name="connsiteX933" fmla="*/ 2716772 w 7467600"/>
              <a:gd name="connsiteY933" fmla="*/ 1255462 h 6858000"/>
              <a:gd name="connsiteX934" fmla="*/ 3471096 w 7467600"/>
              <a:gd name="connsiteY934" fmla="*/ 437072 h 6858000"/>
              <a:gd name="connsiteX935" fmla="*/ 3639057 w 7467600"/>
              <a:gd name="connsiteY935" fmla="*/ 286334 h 6858000"/>
              <a:gd name="connsiteX936" fmla="*/ 3640309 w 7467600"/>
              <a:gd name="connsiteY936" fmla="*/ 284664 h 6858000"/>
              <a:gd name="connsiteX937" fmla="*/ 3646022 w 7467600"/>
              <a:gd name="connsiteY937" fmla="*/ 276711 h 6858000"/>
              <a:gd name="connsiteX938" fmla="*/ 3707943 w 7467600"/>
              <a:gd name="connsiteY938" fmla="*/ 65958 h 6858000"/>
              <a:gd name="connsiteX939" fmla="*/ 3721337 w 7467600"/>
              <a:gd name="connsiteY939" fmla="*/ 0 h 6858000"/>
              <a:gd name="connsiteX940" fmla="*/ 2867960 w 7467600"/>
              <a:gd name="connsiteY940" fmla="*/ 0 h 6858000"/>
              <a:gd name="connsiteX941" fmla="*/ 2926351 w 7467600"/>
              <a:gd name="connsiteY941" fmla="*/ 0 h 6858000"/>
              <a:gd name="connsiteX942" fmla="*/ 2902823 w 7467600"/>
              <a:gd name="connsiteY942" fmla="*/ 262929 h 6858000"/>
              <a:gd name="connsiteX943" fmla="*/ 2940663 w 7467600"/>
              <a:gd name="connsiteY943" fmla="*/ 140884 h 6858000"/>
              <a:gd name="connsiteX944" fmla="*/ 2947039 w 7467600"/>
              <a:gd name="connsiteY944" fmla="*/ 122524 h 6858000"/>
              <a:gd name="connsiteX945" fmla="*/ 2984316 w 7467600"/>
              <a:gd name="connsiteY945" fmla="*/ 0 h 6858000"/>
              <a:gd name="connsiteX946" fmla="*/ 3016114 w 7467600"/>
              <a:gd name="connsiteY946" fmla="*/ 0 h 6858000"/>
              <a:gd name="connsiteX947" fmla="*/ 2979949 w 7467600"/>
              <a:gd name="connsiteY947" fmla="*/ 119274 h 6858000"/>
              <a:gd name="connsiteX948" fmla="*/ 3023879 w 7467600"/>
              <a:gd name="connsiteY948" fmla="*/ 0 h 6858000"/>
              <a:gd name="connsiteX949" fmla="*/ 3105400 w 7467600"/>
              <a:gd name="connsiteY949" fmla="*/ 0 h 6858000"/>
              <a:gd name="connsiteX950" fmla="*/ 3094669 w 7467600"/>
              <a:gd name="connsiteY950" fmla="*/ 30308 h 6858000"/>
              <a:gd name="connsiteX951" fmla="*/ 2901945 w 7467600"/>
              <a:gd name="connsiteY951" fmla="*/ 466538 h 6858000"/>
              <a:gd name="connsiteX952" fmla="*/ 2815209 w 7467600"/>
              <a:gd name="connsiteY952" fmla="*/ 497361 h 6858000"/>
              <a:gd name="connsiteX953" fmla="*/ 2844845 w 7467600"/>
              <a:gd name="connsiteY953" fmla="*/ 127638 h 6858000"/>
              <a:gd name="connsiteX954" fmla="*/ 2867960 w 7467600"/>
              <a:gd name="connsiteY954" fmla="*/ 0 h 6858000"/>
              <a:gd name="connsiteX955" fmla="*/ 1057230 w 7467600"/>
              <a:gd name="connsiteY955" fmla="*/ 0 h 6858000"/>
              <a:gd name="connsiteX956" fmla="*/ 1111003 w 7467600"/>
              <a:gd name="connsiteY956" fmla="*/ 0 h 6858000"/>
              <a:gd name="connsiteX957" fmla="*/ 1125553 w 7467600"/>
              <a:gd name="connsiteY957" fmla="*/ 52588 h 6858000"/>
              <a:gd name="connsiteX958" fmla="*/ 1304276 w 7467600"/>
              <a:gd name="connsiteY958" fmla="*/ 476275 h 6858000"/>
              <a:gd name="connsiteX959" fmla="*/ 1492066 w 7467600"/>
              <a:gd name="connsiteY959" fmla="*/ 886333 h 6858000"/>
              <a:gd name="connsiteX960" fmla="*/ 1423698 w 7467600"/>
              <a:gd name="connsiteY960" fmla="*/ 710817 h 6858000"/>
              <a:gd name="connsiteX961" fmla="*/ 1357609 w 7467600"/>
              <a:gd name="connsiteY961" fmla="*/ 532892 h 6858000"/>
              <a:gd name="connsiteX962" fmla="*/ 1309550 w 7467600"/>
              <a:gd name="connsiteY962" fmla="*/ 374031 h 6858000"/>
              <a:gd name="connsiteX963" fmla="*/ 1193673 w 7467600"/>
              <a:gd name="connsiteY963" fmla="*/ 49533 h 6858000"/>
              <a:gd name="connsiteX964" fmla="*/ 1164391 w 7467600"/>
              <a:gd name="connsiteY964" fmla="*/ 0 h 6858000"/>
              <a:gd name="connsiteX965" fmla="*/ 1200666 w 7467600"/>
              <a:gd name="connsiteY965" fmla="*/ 0 h 6858000"/>
              <a:gd name="connsiteX966" fmla="*/ 1223408 w 7467600"/>
              <a:gd name="connsiteY966" fmla="*/ 38996 h 6858000"/>
              <a:gd name="connsiteX967" fmla="*/ 1339635 w 7467600"/>
              <a:gd name="connsiteY967" fmla="*/ 365517 h 6858000"/>
              <a:gd name="connsiteX968" fmla="*/ 1387469 w 7467600"/>
              <a:gd name="connsiteY968" fmla="*/ 523079 h 6858000"/>
              <a:gd name="connsiteX969" fmla="*/ 1452685 w 7467600"/>
              <a:gd name="connsiteY969" fmla="*/ 699806 h 6858000"/>
              <a:gd name="connsiteX970" fmla="*/ 1492092 w 7467600"/>
              <a:gd name="connsiteY970" fmla="*/ 800424 h 6858000"/>
              <a:gd name="connsiteX971" fmla="*/ 1455302 w 7467600"/>
              <a:gd name="connsiteY971" fmla="*/ 632913 h 6858000"/>
              <a:gd name="connsiteX972" fmla="*/ 1222336 w 7467600"/>
              <a:gd name="connsiteY972" fmla="*/ 9480 h 6858000"/>
              <a:gd name="connsiteX973" fmla="*/ 1214634 w 7467600"/>
              <a:gd name="connsiteY973" fmla="*/ 0 h 6858000"/>
              <a:gd name="connsiteX974" fmla="*/ 1289827 w 7467600"/>
              <a:gd name="connsiteY974" fmla="*/ 0 h 6858000"/>
              <a:gd name="connsiteX975" fmla="*/ 1321076 w 7467600"/>
              <a:gd name="connsiteY975" fmla="*/ 59722 h 6858000"/>
              <a:gd name="connsiteX976" fmla="*/ 1512579 w 7467600"/>
              <a:gd name="connsiteY976" fmla="*/ 626441 h 6858000"/>
              <a:gd name="connsiteX977" fmla="*/ 1506076 w 7467600"/>
              <a:gd name="connsiteY977" fmla="*/ 1089289 h 6858000"/>
              <a:gd name="connsiteX978" fmla="*/ 1486346 w 7467600"/>
              <a:gd name="connsiteY978" fmla="*/ 1079919 h 6858000"/>
              <a:gd name="connsiteX979" fmla="*/ 1070511 w 7467600"/>
              <a:gd name="connsiteY979" fmla="*/ 48609 h 6858000"/>
              <a:gd name="connsiteX980" fmla="*/ 1057230 w 7467600"/>
              <a:gd name="connsiteY980" fmla="*/ 0 h 6858000"/>
              <a:gd name="connsiteX981" fmla="*/ 43151 w 7467600"/>
              <a:gd name="connsiteY981" fmla="*/ 0 h 6858000"/>
              <a:gd name="connsiteX982" fmla="*/ 95283 w 7467600"/>
              <a:gd name="connsiteY982" fmla="*/ 0 h 6858000"/>
              <a:gd name="connsiteX983" fmla="*/ 300708 w 7467600"/>
              <a:gd name="connsiteY983" fmla="*/ 154571 h 6858000"/>
              <a:gd name="connsiteX984" fmla="*/ 530414 w 7467600"/>
              <a:gd name="connsiteY984" fmla="*/ 354673 h 6858000"/>
              <a:gd name="connsiteX985" fmla="*/ 333785 w 7467600"/>
              <a:gd name="connsiteY985" fmla="*/ 161564 h 6858000"/>
              <a:gd name="connsiteX986" fmla="*/ 147005 w 7467600"/>
              <a:gd name="connsiteY986" fmla="*/ 0 h 6858000"/>
              <a:gd name="connsiteX987" fmla="*/ 272509 w 7467600"/>
              <a:gd name="connsiteY987" fmla="*/ 0 h 6858000"/>
              <a:gd name="connsiteX988" fmla="*/ 326276 w 7467600"/>
              <a:gd name="connsiteY988" fmla="*/ 45847 h 6858000"/>
              <a:gd name="connsiteX989" fmla="*/ 823759 w 7467600"/>
              <a:gd name="connsiteY989" fmla="*/ 574145 h 6858000"/>
              <a:gd name="connsiteX990" fmla="*/ 811254 w 7467600"/>
              <a:gd name="connsiteY990" fmla="*/ 665546 h 6858000"/>
              <a:gd name="connsiteX991" fmla="*/ 154042 w 7467600"/>
              <a:gd name="connsiteY991" fmla="*/ 261522 h 6858000"/>
              <a:gd name="connsiteX992" fmla="*/ 13550 w 7467600"/>
              <a:gd name="connsiteY992" fmla="*/ 158423 h 6858000"/>
              <a:gd name="connsiteX993" fmla="*/ 0 w 7467600"/>
              <a:gd name="connsiteY993" fmla="*/ 146618 h 6858000"/>
              <a:gd name="connsiteX994" fmla="*/ 0 w 7467600"/>
              <a:gd name="connsiteY994" fmla="*/ 59161 h 6858000"/>
              <a:gd name="connsiteX995" fmla="*/ 45427 w 7467600"/>
              <a:gd name="connsiteY995" fmla="*/ 101078 h 6858000"/>
              <a:gd name="connsiteX996" fmla="*/ 630103 w 7467600"/>
              <a:gd name="connsiteY996" fmla="*/ 485885 h 6858000"/>
              <a:gd name="connsiteX997" fmla="*/ 532040 w 7467600"/>
              <a:gd name="connsiteY997" fmla="*/ 399359 h 6858000"/>
              <a:gd name="connsiteX998" fmla="*/ 517618 w 7467600"/>
              <a:gd name="connsiteY998" fmla="*/ 385726 h 6858000"/>
              <a:gd name="connsiteX999" fmla="*/ 285074 w 7467600"/>
              <a:gd name="connsiteY999" fmla="*/ 182755 h 6858000"/>
              <a:gd name="connsiteX1000" fmla="*/ 43151 w 7467600"/>
              <a:gd name="connsiteY100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7368569 w 7467600"/>
              <a:gd name="connsiteY143" fmla="*/ 5270182 h 6858000"/>
              <a:gd name="connsiteX144" fmla="*/ 1903353 w 7467600"/>
              <a:gd name="connsiteY144" fmla="*/ 5044827 h 6858000"/>
              <a:gd name="connsiteX145" fmla="*/ 1936931 w 7467600"/>
              <a:gd name="connsiteY145" fmla="*/ 5093954 h 6858000"/>
              <a:gd name="connsiteX146" fmla="*/ 2195868 w 7467600"/>
              <a:gd name="connsiteY146" fmla="*/ 5396574 h 6858000"/>
              <a:gd name="connsiteX147" fmla="*/ 2088852 w 7467600"/>
              <a:gd name="connsiteY147" fmla="*/ 5166123 h 6858000"/>
              <a:gd name="connsiteX148" fmla="*/ 1958241 w 7467600"/>
              <a:gd name="connsiteY148" fmla="*/ 5067955 h 6858000"/>
              <a:gd name="connsiteX149" fmla="*/ 1903353 w 7467600"/>
              <a:gd name="connsiteY149" fmla="*/ 5044827 h 6858000"/>
              <a:gd name="connsiteX150" fmla="*/ 1979378 w 7467600"/>
              <a:gd name="connsiteY150" fmla="*/ 4769504 h 6858000"/>
              <a:gd name="connsiteX151" fmla="*/ 2882120 w 7467600"/>
              <a:gd name="connsiteY151" fmla="*/ 5064547 h 6858000"/>
              <a:gd name="connsiteX152" fmla="*/ 2793103 w 7467600"/>
              <a:gd name="connsiteY152" fmla="*/ 5039699 h 6858000"/>
              <a:gd name="connsiteX153" fmla="*/ 2770041 w 7467600"/>
              <a:gd name="connsiteY153" fmla="*/ 5033634 h 6858000"/>
              <a:gd name="connsiteX154" fmla="*/ 1979378 w 7467600"/>
              <a:gd name="connsiteY154" fmla="*/ 4769504 h 6858000"/>
              <a:gd name="connsiteX155" fmla="*/ 1927410 w 7467600"/>
              <a:gd name="connsiteY155" fmla="*/ 4716164 h 6858000"/>
              <a:gd name="connsiteX156" fmla="*/ 1959587 w 7467600"/>
              <a:gd name="connsiteY156" fmla="*/ 4728849 h 6858000"/>
              <a:gd name="connsiteX157" fmla="*/ 2777707 w 7467600"/>
              <a:gd name="connsiteY157" fmla="*/ 5003991 h 6858000"/>
              <a:gd name="connsiteX158" fmla="*/ 2800768 w 7467600"/>
              <a:gd name="connsiteY158" fmla="*/ 5010056 h 6858000"/>
              <a:gd name="connsiteX159" fmla="*/ 2879408 w 7467600"/>
              <a:gd name="connsiteY159" fmla="*/ 5031590 h 6858000"/>
              <a:gd name="connsiteX160" fmla="*/ 2862295 w 7467600"/>
              <a:gd name="connsiteY160" fmla="*/ 5022958 h 6858000"/>
              <a:gd name="connsiteX161" fmla="*/ 2813343 w 7467600"/>
              <a:gd name="connsiteY161" fmla="*/ 4998369 h 6858000"/>
              <a:gd name="connsiteX162" fmla="*/ 2646245 w 7467600"/>
              <a:gd name="connsiteY162" fmla="*/ 4930999 h 6858000"/>
              <a:gd name="connsiteX163" fmla="*/ 1999243 w 7467600"/>
              <a:gd name="connsiteY163" fmla="*/ 4730524 h 6858000"/>
              <a:gd name="connsiteX164" fmla="*/ 1979527 w 7467600"/>
              <a:gd name="connsiteY164" fmla="*/ 4726651 h 6858000"/>
              <a:gd name="connsiteX165" fmla="*/ 1927410 w 7467600"/>
              <a:gd name="connsiteY165" fmla="*/ 4716164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310106 w 7467600"/>
              <a:gd name="connsiteY195" fmla="*/ 3943217 h 6858000"/>
              <a:gd name="connsiteX196" fmla="*/ 1423113 w 7467600"/>
              <a:gd name="connsiteY196" fmla="*/ 3874565 h 6858000"/>
              <a:gd name="connsiteX197" fmla="*/ 1260565 w 7467600"/>
              <a:gd name="connsiteY197" fmla="*/ 4031982 h 6858000"/>
              <a:gd name="connsiteX198" fmla="*/ 901900 w 7467600"/>
              <a:gd name="connsiteY198" fmla="*/ 4421236 h 6858000"/>
              <a:gd name="connsiteX199" fmla="*/ 845044 w 7467600"/>
              <a:gd name="connsiteY199" fmla="*/ 4502436 h 6858000"/>
              <a:gd name="connsiteX200" fmla="*/ 685926 w 7467600"/>
              <a:gd name="connsiteY200" fmla="*/ 4703069 h 6858000"/>
              <a:gd name="connsiteX201" fmla="*/ 684248 w 7467600"/>
              <a:gd name="connsiteY201" fmla="*/ 4706721 h 6858000"/>
              <a:gd name="connsiteX202" fmla="*/ 1423113 w 7467600"/>
              <a:gd name="connsiteY202" fmla="*/ 3874565 h 6858000"/>
              <a:gd name="connsiteX203" fmla="*/ 3316479 w 7467600"/>
              <a:gd name="connsiteY203" fmla="*/ 3872136 h 6858000"/>
              <a:gd name="connsiteX204" fmla="*/ 3546806 w 7467600"/>
              <a:gd name="connsiteY204" fmla="*/ 4356139 h 6858000"/>
              <a:gd name="connsiteX205" fmla="*/ 3364433 w 7467600"/>
              <a:gd name="connsiteY205" fmla="*/ 3953121 h 6858000"/>
              <a:gd name="connsiteX206" fmla="*/ 3316479 w 7467600"/>
              <a:gd name="connsiteY206" fmla="*/ 3872136 h 6858000"/>
              <a:gd name="connsiteX207" fmla="*/ 3291335 w 7467600"/>
              <a:gd name="connsiteY207" fmla="*/ 3767420 h 6858000"/>
              <a:gd name="connsiteX208" fmla="*/ 3390805 w 7467600"/>
              <a:gd name="connsiteY208" fmla="*/ 3937163 h 6858000"/>
              <a:gd name="connsiteX209" fmla="*/ 3579062 w 7467600"/>
              <a:gd name="connsiteY209" fmla="*/ 4359040 h 6858000"/>
              <a:gd name="connsiteX210" fmla="*/ 3467355 w 7467600"/>
              <a:gd name="connsiteY210" fmla="*/ 3988130 h 6858000"/>
              <a:gd name="connsiteX211" fmla="*/ 3310753 w 7467600"/>
              <a:gd name="connsiteY211" fmla="*/ 3787140 h 6858000"/>
              <a:gd name="connsiteX212" fmla="*/ 3291335 w 7467600"/>
              <a:gd name="connsiteY212" fmla="*/ 3767420 h 6858000"/>
              <a:gd name="connsiteX213" fmla="*/ 1635889 w 7467600"/>
              <a:gd name="connsiteY213" fmla="*/ 3709494 h 6858000"/>
              <a:gd name="connsiteX214" fmla="*/ 1634800 w 7467600"/>
              <a:gd name="connsiteY214" fmla="*/ 3731111 h 6858000"/>
              <a:gd name="connsiteX215" fmla="*/ 1635889 w 7467600"/>
              <a:gd name="connsiteY215" fmla="*/ 3709494 h 6858000"/>
              <a:gd name="connsiteX216" fmla="*/ 1510397 w 7467600"/>
              <a:gd name="connsiteY216" fmla="*/ 3684705 h 6858000"/>
              <a:gd name="connsiteX217" fmla="*/ 1146550 w 7467600"/>
              <a:gd name="connsiteY217" fmla="*/ 3802012 h 6858000"/>
              <a:gd name="connsiteX218" fmla="*/ 698834 w 7467600"/>
              <a:gd name="connsiteY218" fmla="*/ 3952272 h 6858000"/>
              <a:gd name="connsiteX219" fmla="*/ 34256 w 7467600"/>
              <a:gd name="connsiteY219" fmla="*/ 4347603 h 6858000"/>
              <a:gd name="connsiteX220" fmla="*/ 527241 w 7467600"/>
              <a:gd name="connsiteY220" fmla="*/ 4065078 h 6858000"/>
              <a:gd name="connsiteX221" fmla="*/ 1510397 w 7467600"/>
              <a:gd name="connsiteY221" fmla="*/ 3684705 h 6858000"/>
              <a:gd name="connsiteX222" fmla="*/ 1313114 w 7467600"/>
              <a:gd name="connsiteY222" fmla="*/ 3655216 h 6858000"/>
              <a:gd name="connsiteX223" fmla="*/ 1109304 w 7467600"/>
              <a:gd name="connsiteY223" fmla="*/ 3669030 h 6858000"/>
              <a:gd name="connsiteX224" fmla="*/ 8129 w 7467600"/>
              <a:gd name="connsiteY224" fmla="*/ 4330519 h 6858000"/>
              <a:gd name="connsiteX225" fmla="*/ 687572 w 7467600"/>
              <a:gd name="connsiteY225" fmla="*/ 3925629 h 6858000"/>
              <a:gd name="connsiteX226" fmla="*/ 1138365 w 7467600"/>
              <a:gd name="connsiteY226" fmla="*/ 3774515 h 6858000"/>
              <a:gd name="connsiteX227" fmla="*/ 1505579 w 7467600"/>
              <a:gd name="connsiteY227" fmla="*/ 3655526 h 6858000"/>
              <a:gd name="connsiteX228" fmla="*/ 1313114 w 7467600"/>
              <a:gd name="connsiteY228" fmla="*/ 3655216 h 6858000"/>
              <a:gd name="connsiteX229" fmla="*/ 3655073 w 7467600"/>
              <a:gd name="connsiteY229" fmla="*/ 3650884 h 6858000"/>
              <a:gd name="connsiteX230" fmla="*/ 3989938 w 7467600"/>
              <a:gd name="connsiteY230" fmla="*/ 3991685 h 6858000"/>
              <a:gd name="connsiteX231" fmla="*/ 4393907 w 7467600"/>
              <a:gd name="connsiteY231" fmla="*/ 4261258 h 6858000"/>
              <a:gd name="connsiteX232" fmla="*/ 4648051 w 7467600"/>
              <a:gd name="connsiteY232" fmla="*/ 4374051 h 6858000"/>
              <a:gd name="connsiteX233" fmla="*/ 4383389 w 7467600"/>
              <a:gd name="connsiteY233" fmla="*/ 4184369 h 6858000"/>
              <a:gd name="connsiteX234" fmla="*/ 4165508 w 7467600"/>
              <a:gd name="connsiteY234" fmla="*/ 4035196 h 6858000"/>
              <a:gd name="connsiteX235" fmla="*/ 4068162 w 7467600"/>
              <a:gd name="connsiteY235" fmla="*/ 3953394 h 6858000"/>
              <a:gd name="connsiteX236" fmla="*/ 3981416 w 7467600"/>
              <a:gd name="connsiteY236" fmla="*/ 3880482 h 6858000"/>
              <a:gd name="connsiteX237" fmla="*/ 3800147 w 7467600"/>
              <a:gd name="connsiteY237" fmla="*/ 3749872 h 6858000"/>
              <a:gd name="connsiteX238" fmla="*/ 3655073 w 7467600"/>
              <a:gd name="connsiteY238" fmla="*/ 3650884 h 6858000"/>
              <a:gd name="connsiteX239" fmla="*/ 3670252 w 7467600"/>
              <a:gd name="connsiteY239" fmla="*/ 3622798 h 6858000"/>
              <a:gd name="connsiteX240" fmla="*/ 3817258 w 7467600"/>
              <a:gd name="connsiteY240" fmla="*/ 3723577 h 6858000"/>
              <a:gd name="connsiteX241" fmla="*/ 4000461 w 7467600"/>
              <a:gd name="connsiteY241" fmla="*/ 3855966 h 6858000"/>
              <a:gd name="connsiteX242" fmla="*/ 4088180 w 7467600"/>
              <a:gd name="connsiteY242" fmla="*/ 3929774 h 6858000"/>
              <a:gd name="connsiteX243" fmla="*/ 4184555 w 7467600"/>
              <a:gd name="connsiteY243" fmla="*/ 4010683 h 6858000"/>
              <a:gd name="connsiteX244" fmla="*/ 4399563 w 7467600"/>
              <a:gd name="connsiteY244" fmla="*/ 4158106 h 6858000"/>
              <a:gd name="connsiteX245" fmla="*/ 4684469 w 7467600"/>
              <a:gd name="connsiteY245" fmla="*/ 4364680 h 6858000"/>
              <a:gd name="connsiteX246" fmla="*/ 4690271 w 7467600"/>
              <a:gd name="connsiteY246" fmla="*/ 4370034 h 6858000"/>
              <a:gd name="connsiteX247" fmla="*/ 4136093 w 7467600"/>
              <a:gd name="connsiteY247" fmla="*/ 3858466 h 6858000"/>
              <a:gd name="connsiteX248" fmla="*/ 3670252 w 7467600"/>
              <a:gd name="connsiteY248" fmla="*/ 3622798 h 6858000"/>
              <a:gd name="connsiteX249" fmla="*/ 4440129 w 7467600"/>
              <a:gd name="connsiteY249" fmla="*/ 3448571 h 6858000"/>
              <a:gd name="connsiteX250" fmla="*/ 4856525 w 7467600"/>
              <a:gd name="connsiteY250" fmla="*/ 3915351 h 6858000"/>
              <a:gd name="connsiteX251" fmla="*/ 5059055 w 7467600"/>
              <a:gd name="connsiteY251" fmla="*/ 4108918 h 6858000"/>
              <a:gd name="connsiteX252" fmla="*/ 5290070 w 7467600"/>
              <a:gd name="connsiteY252" fmla="*/ 4263619 h 6858000"/>
              <a:gd name="connsiteX253" fmla="*/ 4834991 w 7467600"/>
              <a:gd name="connsiteY253" fmla="*/ 3830985 h 6858000"/>
              <a:gd name="connsiteX254" fmla="*/ 4440129 w 7467600"/>
              <a:gd name="connsiteY254" fmla="*/ 3448571 h 6858000"/>
              <a:gd name="connsiteX255" fmla="*/ 4441737 w 7467600"/>
              <a:gd name="connsiteY255" fmla="*/ 3399734 h 6858000"/>
              <a:gd name="connsiteX256" fmla="*/ 4431236 w 7467600"/>
              <a:gd name="connsiteY256" fmla="*/ 3400954 h 6858000"/>
              <a:gd name="connsiteX257" fmla="*/ 4557150 w 7467600"/>
              <a:gd name="connsiteY257" fmla="*/ 3510023 h 6858000"/>
              <a:gd name="connsiteX258" fmla="*/ 4856936 w 7467600"/>
              <a:gd name="connsiteY258" fmla="*/ 3809146 h 6858000"/>
              <a:gd name="connsiteX259" fmla="*/ 5111996 w 7467600"/>
              <a:gd name="connsiteY259" fmla="*/ 4065759 h 6858000"/>
              <a:gd name="connsiteX260" fmla="*/ 5388878 w 7467600"/>
              <a:gd name="connsiteY260" fmla="*/ 4300185 h 6858000"/>
              <a:gd name="connsiteX261" fmla="*/ 5425556 w 7467600"/>
              <a:gd name="connsiteY261" fmla="*/ 4308967 h 6858000"/>
              <a:gd name="connsiteX262" fmla="*/ 4943646 w 7467600"/>
              <a:gd name="connsiteY262" fmla="*/ 3822916 h 6858000"/>
              <a:gd name="connsiteX263" fmla="*/ 4594837 w 7467600"/>
              <a:gd name="connsiteY263" fmla="*/ 3532274 h 6858000"/>
              <a:gd name="connsiteX264" fmla="*/ 4441737 w 7467600"/>
              <a:gd name="connsiteY264" fmla="*/ 3399734 h 6858000"/>
              <a:gd name="connsiteX265" fmla="*/ 5425834 w 7467600"/>
              <a:gd name="connsiteY265" fmla="*/ 3162785 h 6858000"/>
              <a:gd name="connsiteX266" fmla="*/ 5401644 w 7467600"/>
              <a:gd name="connsiteY266" fmla="*/ 3617847 h 6858000"/>
              <a:gd name="connsiteX267" fmla="*/ 5467256 w 7467600"/>
              <a:gd name="connsiteY267" fmla="*/ 4175494 h 6858000"/>
              <a:gd name="connsiteX268" fmla="*/ 5448069 w 7467600"/>
              <a:gd name="connsiteY268" fmla="*/ 3567554 h 6858000"/>
              <a:gd name="connsiteX269" fmla="*/ 5425834 w 7467600"/>
              <a:gd name="connsiteY269" fmla="*/ 3162785 h 6858000"/>
              <a:gd name="connsiteX270" fmla="*/ 1318687 w 7467600"/>
              <a:gd name="connsiteY270" fmla="*/ 3113840 h 6858000"/>
              <a:gd name="connsiteX271" fmla="*/ 1066793 w 7467600"/>
              <a:gd name="connsiteY271" fmla="*/ 3212171 h 6858000"/>
              <a:gd name="connsiteX272" fmla="*/ 993319 w 7467600"/>
              <a:gd name="connsiteY272" fmla="*/ 3247648 h 6858000"/>
              <a:gd name="connsiteX273" fmla="*/ 853081 w 7467600"/>
              <a:gd name="connsiteY273" fmla="*/ 3312410 h 6858000"/>
              <a:gd name="connsiteX274" fmla="*/ 805957 w 7467600"/>
              <a:gd name="connsiteY274" fmla="*/ 3330443 h 6858000"/>
              <a:gd name="connsiteX275" fmla="*/ 1318687 w 7467600"/>
              <a:gd name="connsiteY275" fmla="*/ 3113840 h 6858000"/>
              <a:gd name="connsiteX276" fmla="*/ 5453702 w 7467600"/>
              <a:gd name="connsiteY276" fmla="*/ 3090882 h 6858000"/>
              <a:gd name="connsiteX277" fmla="*/ 5480135 w 7467600"/>
              <a:gd name="connsiteY277" fmla="*/ 3565802 h 6858000"/>
              <a:gd name="connsiteX278" fmla="*/ 5499023 w 7467600"/>
              <a:gd name="connsiteY278" fmla="*/ 4166310 h 6858000"/>
              <a:gd name="connsiteX279" fmla="*/ 5547022 w 7467600"/>
              <a:gd name="connsiteY279" fmla="*/ 3607838 h 6858000"/>
              <a:gd name="connsiteX280" fmla="*/ 5515964 w 7467600"/>
              <a:gd name="connsiteY280" fmla="*/ 3378541 h 6858000"/>
              <a:gd name="connsiteX281" fmla="*/ 5453702 w 7467600"/>
              <a:gd name="connsiteY281" fmla="*/ 3090882 h 6858000"/>
              <a:gd name="connsiteX282" fmla="*/ 1238695 w 7467600"/>
              <a:gd name="connsiteY282" fmla="*/ 3076820 h 6858000"/>
              <a:gd name="connsiteX283" fmla="*/ 716371 w 7467600"/>
              <a:gd name="connsiteY283" fmla="*/ 3293249 h 6858000"/>
              <a:gd name="connsiteX284" fmla="*/ 579522 w 7467600"/>
              <a:gd name="connsiteY284" fmla="*/ 3371759 h 6858000"/>
              <a:gd name="connsiteX285" fmla="*/ 600288 w 7467600"/>
              <a:gd name="connsiteY285" fmla="*/ 3365555 h 6858000"/>
              <a:gd name="connsiteX286" fmla="*/ 840692 w 7467600"/>
              <a:gd name="connsiteY286" fmla="*/ 3284921 h 6858000"/>
              <a:gd name="connsiteX287" fmla="*/ 979248 w 7467600"/>
              <a:gd name="connsiteY287" fmla="*/ 3221003 h 6858000"/>
              <a:gd name="connsiteX288" fmla="*/ 1053282 w 7467600"/>
              <a:gd name="connsiteY288" fmla="*/ 3185247 h 6858000"/>
              <a:gd name="connsiteX289" fmla="*/ 1320603 w 7467600"/>
              <a:gd name="connsiteY289" fmla="*/ 3081281 h 6858000"/>
              <a:gd name="connsiteX290" fmla="*/ 1238695 w 7467600"/>
              <a:gd name="connsiteY290" fmla="*/ 3076820 h 6858000"/>
              <a:gd name="connsiteX291" fmla="*/ 5425627 w 7467600"/>
              <a:gd name="connsiteY291" fmla="*/ 2954192 h 6858000"/>
              <a:gd name="connsiteX292" fmla="*/ 5470770 w 7467600"/>
              <a:gd name="connsiteY292" fmla="*/ 3005435 h 6858000"/>
              <a:gd name="connsiteX293" fmla="*/ 5519779 w 7467600"/>
              <a:gd name="connsiteY293" fmla="*/ 4359223 h 6858000"/>
              <a:gd name="connsiteX294" fmla="*/ 5520293 w 7467600"/>
              <a:gd name="connsiteY294" fmla="*/ 4360602 h 6858000"/>
              <a:gd name="connsiteX295" fmla="*/ 5767221 w 7467600"/>
              <a:gd name="connsiteY295" fmla="*/ 4665564 h 6858000"/>
              <a:gd name="connsiteX296" fmla="*/ 6937169 w 7467600"/>
              <a:gd name="connsiteY296" fmla="*/ 4815941 h 6858000"/>
              <a:gd name="connsiteX297" fmla="*/ 6953922 w 7467600"/>
              <a:gd name="connsiteY297" fmla="*/ 4890068 h 6858000"/>
              <a:gd name="connsiteX298" fmla="*/ 6071359 w 7467600"/>
              <a:gd name="connsiteY298" fmla="*/ 4770770 h 6858000"/>
              <a:gd name="connsiteX299" fmla="*/ 6038839 w 7467600"/>
              <a:gd name="connsiteY299" fmla="*/ 4764474 h 6858000"/>
              <a:gd name="connsiteX300" fmla="*/ 6038706 w 7467600"/>
              <a:gd name="connsiteY300" fmla="*/ 4763847 h 6858000"/>
              <a:gd name="connsiteX301" fmla="*/ 6037784 w 7467600"/>
              <a:gd name="connsiteY301" fmla="*/ 4764270 h 6858000"/>
              <a:gd name="connsiteX302" fmla="*/ 6038839 w 7467600"/>
              <a:gd name="connsiteY302" fmla="*/ 4764474 h 6858000"/>
              <a:gd name="connsiteX303" fmla="*/ 6040338 w 7467600"/>
              <a:gd name="connsiteY303" fmla="*/ 4771418 h 6858000"/>
              <a:gd name="connsiteX304" fmla="*/ 6024488 w 7467600"/>
              <a:gd name="connsiteY304" fmla="*/ 4809903 h 6858000"/>
              <a:gd name="connsiteX305" fmla="*/ 5599771 w 7467600"/>
              <a:gd name="connsiteY305" fmla="*/ 5509652 h 6858000"/>
              <a:gd name="connsiteX306" fmla="*/ 5548843 w 7467600"/>
              <a:gd name="connsiteY306" fmla="*/ 5563845 h 6858000"/>
              <a:gd name="connsiteX307" fmla="*/ 5940952 w 7467600"/>
              <a:gd name="connsiteY307" fmla="*/ 6250028 h 6858000"/>
              <a:gd name="connsiteX308" fmla="*/ 6043441 w 7467600"/>
              <a:gd name="connsiteY308" fmla="*/ 6665847 h 6858000"/>
              <a:gd name="connsiteX309" fmla="*/ 6093432 w 7467600"/>
              <a:gd name="connsiteY309" fmla="*/ 6858000 h 6858000"/>
              <a:gd name="connsiteX310" fmla="*/ 6034344 w 7467600"/>
              <a:gd name="connsiteY310" fmla="*/ 6858000 h 6858000"/>
              <a:gd name="connsiteX311" fmla="*/ 6026679 w 7467600"/>
              <a:gd name="connsiteY311" fmla="*/ 6836959 h 6858000"/>
              <a:gd name="connsiteX312" fmla="*/ 5800441 w 7467600"/>
              <a:gd name="connsiteY312" fmla="*/ 6335286 h 6858000"/>
              <a:gd name="connsiteX313" fmla="*/ 5526562 w 7467600"/>
              <a:gd name="connsiteY313" fmla="*/ 5705388 h 6858000"/>
              <a:gd name="connsiteX314" fmla="*/ 5519640 w 7467600"/>
              <a:gd name="connsiteY314" fmla="*/ 5683774 h 6858000"/>
              <a:gd name="connsiteX315" fmla="*/ 5844559 w 7467600"/>
              <a:gd name="connsiteY315" fmla="*/ 6553349 h 6858000"/>
              <a:gd name="connsiteX316" fmla="*/ 5975994 w 7467600"/>
              <a:gd name="connsiteY316" fmla="*/ 6858000 h 6858000"/>
              <a:gd name="connsiteX317" fmla="*/ 5898547 w 7467600"/>
              <a:gd name="connsiteY317" fmla="*/ 6858000 h 6858000"/>
              <a:gd name="connsiteX318" fmla="*/ 5682041 w 7467600"/>
              <a:gd name="connsiteY318" fmla="*/ 6355860 h 6858000"/>
              <a:gd name="connsiteX319" fmla="*/ 5461758 w 7467600"/>
              <a:gd name="connsiteY319" fmla="*/ 5820220 h 6858000"/>
              <a:gd name="connsiteX320" fmla="*/ 5237282 w 7467600"/>
              <a:gd name="connsiteY320" fmla="*/ 6579086 h 6858000"/>
              <a:gd name="connsiteX321" fmla="*/ 5115009 w 7467600"/>
              <a:gd name="connsiteY321" fmla="*/ 6858000 h 6858000"/>
              <a:gd name="connsiteX322" fmla="*/ 5028074 w 7467600"/>
              <a:gd name="connsiteY322" fmla="*/ 6858000 h 6858000"/>
              <a:gd name="connsiteX323" fmla="*/ 5079508 w 7467600"/>
              <a:gd name="connsiteY323" fmla="*/ 6749074 h 6858000"/>
              <a:gd name="connsiteX324" fmla="*/ 5371846 w 7467600"/>
              <a:gd name="connsiteY324" fmla="*/ 5924413 h 6858000"/>
              <a:gd name="connsiteX325" fmla="*/ 5270512 w 7467600"/>
              <a:gd name="connsiteY325" fmla="*/ 6138975 h 6858000"/>
              <a:gd name="connsiteX326" fmla="*/ 5062409 w 7467600"/>
              <a:gd name="connsiteY326" fmla="*/ 6653544 h 6858000"/>
              <a:gd name="connsiteX327" fmla="*/ 5036628 w 7467600"/>
              <a:gd name="connsiteY327" fmla="*/ 6754247 h 6858000"/>
              <a:gd name="connsiteX328" fmla="*/ 5009112 w 7467600"/>
              <a:gd name="connsiteY328" fmla="*/ 6858000 h 6858000"/>
              <a:gd name="connsiteX329" fmla="*/ 4976679 w 7467600"/>
              <a:gd name="connsiteY329" fmla="*/ 6858000 h 6858000"/>
              <a:gd name="connsiteX330" fmla="*/ 5006537 w 7467600"/>
              <a:gd name="connsiteY330" fmla="*/ 6747068 h 6858000"/>
              <a:gd name="connsiteX331" fmla="*/ 5032723 w 7467600"/>
              <a:gd name="connsiteY331" fmla="*/ 6644957 h 6858000"/>
              <a:gd name="connsiteX332" fmla="*/ 5242949 w 7467600"/>
              <a:gd name="connsiteY332" fmla="*/ 6125175 h 6858000"/>
              <a:gd name="connsiteX333" fmla="*/ 5286321 w 7467600"/>
              <a:gd name="connsiteY333" fmla="*/ 6033555 h 6858000"/>
              <a:gd name="connsiteX334" fmla="*/ 5008210 w 7467600"/>
              <a:gd name="connsiteY334" fmla="*/ 6649194 h 6858000"/>
              <a:gd name="connsiteX335" fmla="*/ 4986321 w 7467600"/>
              <a:gd name="connsiteY335" fmla="*/ 6765687 h 6858000"/>
              <a:gd name="connsiteX336" fmla="*/ 4973474 w 7467600"/>
              <a:gd name="connsiteY336" fmla="*/ 6858000 h 6858000"/>
              <a:gd name="connsiteX337" fmla="*/ 4907178 w 7467600"/>
              <a:gd name="connsiteY337" fmla="*/ 6858000 h 6858000"/>
              <a:gd name="connsiteX338" fmla="*/ 4910810 w 7467600"/>
              <a:gd name="connsiteY338" fmla="*/ 6829660 h 6858000"/>
              <a:gd name="connsiteX339" fmla="*/ 4987461 w 7467600"/>
              <a:gd name="connsiteY339" fmla="*/ 6432994 h 6858000"/>
              <a:gd name="connsiteX340" fmla="*/ 5179262 w 7467600"/>
              <a:gd name="connsiteY340" fmla="*/ 6035044 h 6858000"/>
              <a:gd name="connsiteX341" fmla="*/ 4689678 w 7467600"/>
              <a:gd name="connsiteY341" fmla="*/ 6440241 h 6858000"/>
              <a:gd name="connsiteX342" fmla="*/ 4477543 w 7467600"/>
              <a:gd name="connsiteY342" fmla="*/ 6674836 h 6858000"/>
              <a:gd name="connsiteX343" fmla="*/ 4329957 w 7467600"/>
              <a:gd name="connsiteY343" fmla="*/ 6858000 h 6858000"/>
              <a:gd name="connsiteX344" fmla="*/ 4218595 w 7467600"/>
              <a:gd name="connsiteY344" fmla="*/ 6858000 h 6858000"/>
              <a:gd name="connsiteX345" fmla="*/ 4368888 w 7467600"/>
              <a:gd name="connsiteY345" fmla="*/ 6668412 h 6858000"/>
              <a:gd name="connsiteX346" fmla="*/ 4563091 w 7467600"/>
              <a:gd name="connsiteY346" fmla="*/ 6442508 h 6858000"/>
              <a:gd name="connsiteX347" fmla="*/ 5387324 w 7467600"/>
              <a:gd name="connsiteY347" fmla="*/ 5705830 h 6858000"/>
              <a:gd name="connsiteX348" fmla="*/ 5073620 w 7467600"/>
              <a:gd name="connsiteY348" fmla="*/ 5955437 h 6858000"/>
              <a:gd name="connsiteX349" fmla="*/ 4689789 w 7467600"/>
              <a:gd name="connsiteY349" fmla="*/ 6268382 h 6858000"/>
              <a:gd name="connsiteX350" fmla="*/ 4418722 w 7467600"/>
              <a:gd name="connsiteY350" fmla="*/ 6570886 h 6858000"/>
              <a:gd name="connsiteX351" fmla="*/ 4214944 w 7467600"/>
              <a:gd name="connsiteY351" fmla="*/ 6858000 h 6858000"/>
              <a:gd name="connsiteX352" fmla="*/ 4177898 w 7467600"/>
              <a:gd name="connsiteY352" fmla="*/ 6858000 h 6858000"/>
              <a:gd name="connsiteX353" fmla="*/ 4391597 w 7467600"/>
              <a:gd name="connsiteY353" fmla="*/ 6556370 h 6858000"/>
              <a:gd name="connsiteX354" fmla="*/ 4668889 w 7467600"/>
              <a:gd name="connsiteY354" fmla="*/ 6246399 h 6858000"/>
              <a:gd name="connsiteX355" fmla="*/ 5055427 w 7467600"/>
              <a:gd name="connsiteY355" fmla="*/ 5931476 h 6858000"/>
              <a:gd name="connsiteX356" fmla="*/ 5371814 w 7467600"/>
              <a:gd name="connsiteY356" fmla="*/ 5678975 h 6858000"/>
              <a:gd name="connsiteX357" fmla="*/ 4987918 w 7467600"/>
              <a:gd name="connsiteY357" fmla="*/ 5838701 h 6858000"/>
              <a:gd name="connsiteX358" fmla="*/ 4317146 w 7467600"/>
              <a:gd name="connsiteY358" fmla="*/ 6587716 h 6858000"/>
              <a:gd name="connsiteX359" fmla="*/ 4171627 w 7467600"/>
              <a:gd name="connsiteY359" fmla="*/ 6858000 h 6858000"/>
              <a:gd name="connsiteX360" fmla="*/ 4081585 w 7467600"/>
              <a:gd name="connsiteY360" fmla="*/ 6858000 h 6858000"/>
              <a:gd name="connsiteX361" fmla="*/ 4238603 w 7467600"/>
              <a:gd name="connsiteY361" fmla="*/ 6559341 h 6858000"/>
              <a:gd name="connsiteX362" fmla="*/ 4778333 w 7467600"/>
              <a:gd name="connsiteY362" fmla="*/ 5873626 h 6858000"/>
              <a:gd name="connsiteX363" fmla="*/ 5414185 w 7467600"/>
              <a:gd name="connsiteY363" fmla="*/ 5573882 h 6858000"/>
              <a:gd name="connsiteX364" fmla="*/ 5959648 w 7467600"/>
              <a:gd name="connsiteY364" fmla="*/ 4760797 h 6858000"/>
              <a:gd name="connsiteX365" fmla="*/ 5355019 w 7467600"/>
              <a:gd name="connsiteY365" fmla="*/ 4734672 h 6858000"/>
              <a:gd name="connsiteX366" fmla="*/ 5083565 w 7467600"/>
              <a:gd name="connsiteY366" fmla="*/ 5179121 h 6858000"/>
              <a:gd name="connsiteX367" fmla="*/ 4713577 w 7467600"/>
              <a:gd name="connsiteY367" fmla="*/ 5616803 h 6858000"/>
              <a:gd name="connsiteX368" fmla="*/ 3989559 w 7467600"/>
              <a:gd name="connsiteY368" fmla="*/ 6145945 h 6858000"/>
              <a:gd name="connsiteX369" fmla="*/ 3939824 w 7467600"/>
              <a:gd name="connsiteY369" fmla="*/ 6066900 h 6858000"/>
              <a:gd name="connsiteX370" fmla="*/ 4584537 w 7467600"/>
              <a:gd name="connsiteY370" fmla="*/ 5324826 h 6858000"/>
              <a:gd name="connsiteX371" fmla="*/ 5037105 w 7467600"/>
              <a:gd name="connsiteY371" fmla="*/ 5088765 h 6858000"/>
              <a:gd name="connsiteX372" fmla="*/ 5039930 w 7467600"/>
              <a:gd name="connsiteY372" fmla="*/ 5089585 h 6858000"/>
              <a:gd name="connsiteX373" fmla="*/ 5263764 w 7467600"/>
              <a:gd name="connsiteY373" fmla="*/ 4735525 h 6858000"/>
              <a:gd name="connsiteX374" fmla="*/ 4086300 w 7467600"/>
              <a:gd name="connsiteY374" fmla="*/ 4884599 h 6858000"/>
              <a:gd name="connsiteX375" fmla="*/ 4085485 w 7467600"/>
              <a:gd name="connsiteY375" fmla="*/ 4899070 h 6858000"/>
              <a:gd name="connsiteX376" fmla="*/ 3871915 w 7467600"/>
              <a:gd name="connsiteY376" fmla="*/ 5253645 h 6858000"/>
              <a:gd name="connsiteX377" fmla="*/ 3799374 w 7467600"/>
              <a:gd name="connsiteY377" fmla="*/ 5466127 h 6858000"/>
              <a:gd name="connsiteX378" fmla="*/ 3498850 w 7467600"/>
              <a:gd name="connsiteY378" fmla="*/ 6661888 h 6858000"/>
              <a:gd name="connsiteX379" fmla="*/ 3399216 w 7467600"/>
              <a:gd name="connsiteY379" fmla="*/ 6858000 h 6858000"/>
              <a:gd name="connsiteX380" fmla="*/ 3303688 w 7467600"/>
              <a:gd name="connsiteY380" fmla="*/ 6858000 h 6858000"/>
              <a:gd name="connsiteX381" fmla="*/ 3391774 w 7467600"/>
              <a:gd name="connsiteY381" fmla="*/ 6697181 h 6858000"/>
              <a:gd name="connsiteX382" fmla="*/ 3735540 w 7467600"/>
              <a:gd name="connsiteY382" fmla="*/ 5546923 h 6858000"/>
              <a:gd name="connsiteX383" fmla="*/ 3729438 w 7467600"/>
              <a:gd name="connsiteY383" fmla="*/ 5569058 h 6858000"/>
              <a:gd name="connsiteX384" fmla="*/ 3707782 w 7467600"/>
              <a:gd name="connsiteY384" fmla="*/ 5644908 h 6858000"/>
              <a:gd name="connsiteX385" fmla="*/ 3583827 w 7467600"/>
              <a:gd name="connsiteY385" fmla="*/ 6039215 h 6858000"/>
              <a:gd name="connsiteX386" fmla="*/ 3547861 w 7467600"/>
              <a:gd name="connsiteY386" fmla="*/ 6129609 h 6858000"/>
              <a:gd name="connsiteX387" fmla="*/ 3490905 w 7467600"/>
              <a:gd name="connsiteY387" fmla="*/ 6277660 h 6858000"/>
              <a:gd name="connsiteX388" fmla="*/ 3455859 w 7467600"/>
              <a:gd name="connsiteY388" fmla="*/ 6391301 h 6858000"/>
              <a:gd name="connsiteX389" fmla="*/ 3429112 w 7467600"/>
              <a:gd name="connsiteY389" fmla="*/ 6479469 h 6858000"/>
              <a:gd name="connsiteX390" fmla="*/ 3304862 w 7467600"/>
              <a:gd name="connsiteY390" fmla="*/ 6796476 h 6858000"/>
              <a:gd name="connsiteX391" fmla="*/ 3276071 w 7467600"/>
              <a:gd name="connsiteY391" fmla="*/ 6858000 h 6858000"/>
              <a:gd name="connsiteX392" fmla="*/ 3240805 w 7467600"/>
              <a:gd name="connsiteY392" fmla="*/ 6858000 h 6858000"/>
              <a:gd name="connsiteX393" fmla="*/ 3275917 w 7467600"/>
              <a:gd name="connsiteY393" fmla="*/ 6783192 h 6858000"/>
              <a:gd name="connsiteX394" fmla="*/ 3399358 w 7467600"/>
              <a:gd name="connsiteY394" fmla="*/ 6469011 h 6858000"/>
              <a:gd name="connsiteX395" fmla="*/ 3425650 w 7467600"/>
              <a:gd name="connsiteY395" fmla="*/ 6381333 h 6858000"/>
              <a:gd name="connsiteX396" fmla="*/ 3460661 w 7467600"/>
              <a:gd name="connsiteY396" fmla="*/ 6266763 h 6858000"/>
              <a:gd name="connsiteX397" fmla="*/ 3518021 w 7467600"/>
              <a:gd name="connsiteY397" fmla="*/ 6117298 h 6858000"/>
              <a:gd name="connsiteX398" fmla="*/ 3554035 w 7467600"/>
              <a:gd name="connsiteY398" fmla="*/ 6027832 h 6858000"/>
              <a:gd name="connsiteX399" fmla="*/ 3677174 w 7467600"/>
              <a:gd name="connsiteY399" fmla="*/ 5636351 h 6858000"/>
              <a:gd name="connsiteX400" fmla="*/ 3698819 w 7467600"/>
              <a:gd name="connsiteY400" fmla="*/ 5560503 h 6858000"/>
              <a:gd name="connsiteX401" fmla="*/ 3702094 w 7467600"/>
              <a:gd name="connsiteY401" fmla="*/ 5549194 h 6858000"/>
              <a:gd name="connsiteX402" fmla="*/ 3398355 w 7467600"/>
              <a:gd name="connsiteY402" fmla="*/ 6094603 h 6858000"/>
              <a:gd name="connsiteX403" fmla="*/ 3193941 w 7467600"/>
              <a:gd name="connsiteY403" fmla="*/ 6798775 h 6858000"/>
              <a:gd name="connsiteX404" fmla="*/ 3184140 w 7467600"/>
              <a:gd name="connsiteY404" fmla="*/ 6858000 h 6858000"/>
              <a:gd name="connsiteX405" fmla="*/ 3099978 w 7467600"/>
              <a:gd name="connsiteY405" fmla="*/ 6858000 h 6858000"/>
              <a:gd name="connsiteX406" fmla="*/ 3101556 w 7467600"/>
              <a:gd name="connsiteY406" fmla="*/ 6843337 h 6858000"/>
              <a:gd name="connsiteX407" fmla="*/ 3370162 w 7467600"/>
              <a:gd name="connsiteY407" fmla="*/ 5785550 h 6858000"/>
              <a:gd name="connsiteX408" fmla="*/ 3746477 w 7467600"/>
              <a:gd name="connsiteY408" fmla="*/ 5377889 h 6858000"/>
              <a:gd name="connsiteX409" fmla="*/ 3863399 w 7467600"/>
              <a:gd name="connsiteY409" fmla="*/ 5087257 h 6858000"/>
              <a:gd name="connsiteX410" fmla="*/ 3968712 w 7467600"/>
              <a:gd name="connsiteY410" fmla="*/ 4913989 h 6858000"/>
              <a:gd name="connsiteX411" fmla="*/ 2792390 w 7467600"/>
              <a:gd name="connsiteY411" fmla="*/ 5382974 h 6858000"/>
              <a:gd name="connsiteX412" fmla="*/ 2714982 w 7467600"/>
              <a:gd name="connsiteY412" fmla="*/ 5427051 h 6858000"/>
              <a:gd name="connsiteX413" fmla="*/ 2813361 w 7467600"/>
              <a:gd name="connsiteY413" fmla="*/ 6023912 h 6858000"/>
              <a:gd name="connsiteX414" fmla="*/ 2688430 w 7467600"/>
              <a:gd name="connsiteY414" fmla="*/ 6801564 h 6858000"/>
              <a:gd name="connsiteX415" fmla="*/ 2629626 w 7467600"/>
              <a:gd name="connsiteY415" fmla="*/ 6763394 h 6858000"/>
              <a:gd name="connsiteX416" fmla="*/ 2565328 w 7467600"/>
              <a:gd name="connsiteY416" fmla="*/ 5516399 h 6858000"/>
              <a:gd name="connsiteX417" fmla="*/ 1922999 w 7467600"/>
              <a:gd name="connsiteY417" fmla="*/ 5980343 h 6858000"/>
              <a:gd name="connsiteX418" fmla="*/ 1950261 w 7467600"/>
              <a:gd name="connsiteY418" fmla="*/ 6405858 h 6858000"/>
              <a:gd name="connsiteX419" fmla="*/ 2365554 w 7467600"/>
              <a:gd name="connsiteY419" fmla="*/ 6759107 h 6858000"/>
              <a:gd name="connsiteX420" fmla="*/ 2424142 w 7467600"/>
              <a:gd name="connsiteY420" fmla="*/ 6858000 h 6858000"/>
              <a:gd name="connsiteX421" fmla="*/ 2395994 w 7467600"/>
              <a:gd name="connsiteY421" fmla="*/ 6858000 h 6858000"/>
              <a:gd name="connsiteX422" fmla="*/ 2392863 w 7467600"/>
              <a:gd name="connsiteY422" fmla="*/ 6852964 h 6858000"/>
              <a:gd name="connsiteX423" fmla="*/ 2017589 w 7467600"/>
              <a:gd name="connsiteY423" fmla="*/ 6493982 h 6858000"/>
              <a:gd name="connsiteX424" fmla="*/ 2147336 w 7467600"/>
              <a:gd name="connsiteY424" fmla="*/ 6594052 h 6858000"/>
              <a:gd name="connsiteX425" fmla="*/ 2207047 w 7467600"/>
              <a:gd name="connsiteY425" fmla="*/ 6654540 h 6858000"/>
              <a:gd name="connsiteX426" fmla="*/ 2299106 w 7467600"/>
              <a:gd name="connsiteY426" fmla="*/ 6778931 h 6858000"/>
              <a:gd name="connsiteX427" fmla="*/ 2314430 w 7467600"/>
              <a:gd name="connsiteY427" fmla="*/ 6801144 h 6858000"/>
              <a:gd name="connsiteX428" fmla="*/ 2352406 w 7467600"/>
              <a:gd name="connsiteY428" fmla="*/ 6858000 h 6858000"/>
              <a:gd name="connsiteX429" fmla="*/ 2314492 w 7467600"/>
              <a:gd name="connsiteY429" fmla="*/ 6858000 h 6858000"/>
              <a:gd name="connsiteX430" fmla="*/ 2288095 w 7467600"/>
              <a:gd name="connsiteY430" fmla="*/ 6818030 h 6858000"/>
              <a:gd name="connsiteX431" fmla="*/ 2272768 w 7467600"/>
              <a:gd name="connsiteY431" fmla="*/ 6795822 h 6858000"/>
              <a:gd name="connsiteX432" fmla="*/ 2182715 w 7467600"/>
              <a:gd name="connsiteY432" fmla="*/ 6675071 h 6858000"/>
              <a:gd name="connsiteX433" fmla="*/ 2032061 w 7467600"/>
              <a:gd name="connsiteY433" fmla="*/ 6541380 h 6858000"/>
              <a:gd name="connsiteX434" fmla="*/ 2257220 w 7467600"/>
              <a:gd name="connsiteY434" fmla="*/ 6826257 h 6858000"/>
              <a:gd name="connsiteX435" fmla="*/ 2281324 w 7467600"/>
              <a:gd name="connsiteY435" fmla="*/ 6858000 h 6858000"/>
              <a:gd name="connsiteX436" fmla="*/ 2242860 w 7467600"/>
              <a:gd name="connsiteY436" fmla="*/ 6858000 h 6858000"/>
              <a:gd name="connsiteX437" fmla="*/ 2232818 w 7467600"/>
              <a:gd name="connsiteY437" fmla="*/ 6844926 h 6858000"/>
              <a:gd name="connsiteX438" fmla="*/ 1990172 w 7467600"/>
              <a:gd name="connsiteY438" fmla="*/ 6542121 h 6858000"/>
              <a:gd name="connsiteX439" fmla="*/ 2124090 w 7467600"/>
              <a:gd name="connsiteY439" fmla="*/ 6761017 h 6858000"/>
              <a:gd name="connsiteX440" fmla="*/ 2200380 w 7467600"/>
              <a:gd name="connsiteY440" fmla="*/ 6858000 h 6858000"/>
              <a:gd name="connsiteX441" fmla="*/ 2147507 w 7467600"/>
              <a:gd name="connsiteY441" fmla="*/ 6858000 h 6858000"/>
              <a:gd name="connsiteX442" fmla="*/ 2070668 w 7467600"/>
              <a:gd name="connsiteY442" fmla="*/ 6761520 h 6858000"/>
              <a:gd name="connsiteX443" fmla="*/ 1975142 w 7467600"/>
              <a:gd name="connsiteY443" fmla="*/ 6585570 h 6858000"/>
              <a:gd name="connsiteX444" fmla="*/ 2050035 w 7467600"/>
              <a:gd name="connsiteY444" fmla="*/ 6813345 h 6858000"/>
              <a:gd name="connsiteX445" fmla="*/ 2063025 w 7467600"/>
              <a:gd name="connsiteY445" fmla="*/ 6858000 h 6858000"/>
              <a:gd name="connsiteX446" fmla="*/ 2021675 w 7467600"/>
              <a:gd name="connsiteY446" fmla="*/ 6858000 h 6858000"/>
              <a:gd name="connsiteX447" fmla="*/ 2019308 w 7467600"/>
              <a:gd name="connsiteY447" fmla="*/ 6847118 h 6858000"/>
              <a:gd name="connsiteX448" fmla="*/ 1938835 w 7467600"/>
              <a:gd name="connsiteY448" fmla="*/ 6551160 h 6858000"/>
              <a:gd name="connsiteX449" fmla="*/ 1953230 w 7467600"/>
              <a:gd name="connsiteY449" fmla="*/ 6759699 h 6858000"/>
              <a:gd name="connsiteX450" fmla="*/ 1956763 w 7467600"/>
              <a:gd name="connsiteY450" fmla="*/ 6778191 h 6858000"/>
              <a:gd name="connsiteX451" fmla="*/ 1967925 w 7467600"/>
              <a:gd name="connsiteY451" fmla="*/ 6858000 h 6858000"/>
              <a:gd name="connsiteX452" fmla="*/ 1936622 w 7467600"/>
              <a:gd name="connsiteY452" fmla="*/ 6858000 h 6858000"/>
              <a:gd name="connsiteX453" fmla="*/ 1926261 w 7467600"/>
              <a:gd name="connsiteY453" fmla="*/ 6784064 h 6858000"/>
              <a:gd name="connsiteX454" fmla="*/ 1922724 w 7467600"/>
              <a:gd name="connsiteY454" fmla="*/ 6765577 h 6858000"/>
              <a:gd name="connsiteX455" fmla="*/ 1904650 w 7467600"/>
              <a:gd name="connsiteY455" fmla="*/ 6639616 h 6858000"/>
              <a:gd name="connsiteX456" fmla="*/ 1885273 w 7467600"/>
              <a:gd name="connsiteY456" fmla="*/ 6858000 h 6858000"/>
              <a:gd name="connsiteX457" fmla="*/ 1854363 w 7467600"/>
              <a:gd name="connsiteY457" fmla="*/ 6858000 h 6858000"/>
              <a:gd name="connsiteX458" fmla="*/ 1880391 w 7467600"/>
              <a:gd name="connsiteY458" fmla="*/ 6603796 h 6858000"/>
              <a:gd name="connsiteX459" fmla="*/ 1818273 w 7467600"/>
              <a:gd name="connsiteY459" fmla="*/ 6715729 h 6858000"/>
              <a:gd name="connsiteX460" fmla="*/ 1794691 w 7467600"/>
              <a:gd name="connsiteY460" fmla="*/ 6843239 h 6858000"/>
              <a:gd name="connsiteX461" fmla="*/ 1794914 w 7467600"/>
              <a:gd name="connsiteY461" fmla="*/ 6858000 h 6858000"/>
              <a:gd name="connsiteX462" fmla="*/ 1746128 w 7467600"/>
              <a:gd name="connsiteY462" fmla="*/ 6858000 h 6858000"/>
              <a:gd name="connsiteX463" fmla="*/ 1753934 w 7467600"/>
              <a:gd name="connsiteY463" fmla="*/ 6724796 h 6858000"/>
              <a:gd name="connsiteX464" fmla="*/ 1792053 w 7467600"/>
              <a:gd name="connsiteY464" fmla="*/ 6572396 h 6858000"/>
              <a:gd name="connsiteX465" fmla="*/ 1862248 w 7467600"/>
              <a:gd name="connsiteY465" fmla="*/ 6266397 h 6858000"/>
              <a:gd name="connsiteX466" fmla="*/ 1862250 w 7467600"/>
              <a:gd name="connsiteY466" fmla="*/ 6033531 h 6858000"/>
              <a:gd name="connsiteX467" fmla="*/ 1211999 w 7467600"/>
              <a:gd name="connsiteY467" fmla="*/ 6683610 h 6858000"/>
              <a:gd name="connsiteX468" fmla="*/ 1213266 w 7467600"/>
              <a:gd name="connsiteY468" fmla="*/ 6691947 h 6858000"/>
              <a:gd name="connsiteX469" fmla="*/ 1203370 w 7467600"/>
              <a:gd name="connsiteY469" fmla="*/ 6850676 h 6858000"/>
              <a:gd name="connsiteX470" fmla="*/ 1203671 w 7467600"/>
              <a:gd name="connsiteY470" fmla="*/ 6858000 h 6858000"/>
              <a:gd name="connsiteX471" fmla="*/ 1143180 w 7467600"/>
              <a:gd name="connsiteY471" fmla="*/ 6858000 h 6858000"/>
              <a:gd name="connsiteX472" fmla="*/ 1142176 w 7467600"/>
              <a:gd name="connsiteY472" fmla="*/ 6766045 h 6858000"/>
              <a:gd name="connsiteX473" fmla="*/ 1067484 w 7467600"/>
              <a:gd name="connsiteY473" fmla="*/ 6858000 h 6858000"/>
              <a:gd name="connsiteX474" fmla="*/ 953928 w 7467600"/>
              <a:gd name="connsiteY474" fmla="*/ 6858000 h 6858000"/>
              <a:gd name="connsiteX475" fmla="*/ 959715 w 7467600"/>
              <a:gd name="connsiteY475" fmla="*/ 6850185 h 6858000"/>
              <a:gd name="connsiteX476" fmla="*/ 1483788 w 7467600"/>
              <a:gd name="connsiteY476" fmla="*/ 6259174 h 6858000"/>
              <a:gd name="connsiteX477" fmla="*/ 1100671 w 7467600"/>
              <a:gd name="connsiteY477" fmla="*/ 6252137 h 6858000"/>
              <a:gd name="connsiteX478" fmla="*/ 1090144 w 7467600"/>
              <a:gd name="connsiteY478" fmla="*/ 6256748 h 6858000"/>
              <a:gd name="connsiteX479" fmla="*/ 1095872 w 7467600"/>
              <a:gd name="connsiteY479" fmla="*/ 6271892 h 6858000"/>
              <a:gd name="connsiteX480" fmla="*/ 262785 w 7467600"/>
              <a:gd name="connsiteY480" fmla="*/ 6845450 h 6858000"/>
              <a:gd name="connsiteX481" fmla="*/ 209968 w 7467600"/>
              <a:gd name="connsiteY481" fmla="*/ 6770713 h 6858000"/>
              <a:gd name="connsiteX482" fmla="*/ 873460 w 7467600"/>
              <a:gd name="connsiteY482" fmla="*/ 6253768 h 6858000"/>
              <a:gd name="connsiteX483" fmla="*/ 192686 w 7467600"/>
              <a:gd name="connsiteY483" fmla="*/ 5849257 h 6858000"/>
              <a:gd name="connsiteX484" fmla="*/ 4696 w 7467600"/>
              <a:gd name="connsiteY484" fmla="*/ 5697668 h 6858000"/>
              <a:gd name="connsiteX485" fmla="*/ 0 w 7467600"/>
              <a:gd name="connsiteY485" fmla="*/ 5689984 h 6858000"/>
              <a:gd name="connsiteX486" fmla="*/ 0 w 7467600"/>
              <a:gd name="connsiteY486" fmla="*/ 5513472 h 6858000"/>
              <a:gd name="connsiteX487" fmla="*/ 174101 w 7467600"/>
              <a:gd name="connsiteY487" fmla="*/ 5620277 h 6858000"/>
              <a:gd name="connsiteX488" fmla="*/ 891800 w 7467600"/>
              <a:gd name="connsiteY488" fmla="*/ 6036935 h 6858000"/>
              <a:gd name="connsiteX489" fmla="*/ 1072219 w 7467600"/>
              <a:gd name="connsiteY489" fmla="*/ 6169443 h 6858000"/>
              <a:gd name="connsiteX490" fmla="*/ 1074117 w 7467600"/>
              <a:gd name="connsiteY490" fmla="*/ 6170301 h 6858000"/>
              <a:gd name="connsiteX491" fmla="*/ 1083114 w 7467600"/>
              <a:gd name="connsiteY491" fmla="*/ 6174131 h 6858000"/>
              <a:gd name="connsiteX492" fmla="*/ 1543010 w 7467600"/>
              <a:gd name="connsiteY492" fmla="*/ 6191140 h 6858000"/>
              <a:gd name="connsiteX493" fmla="*/ 1551080 w 7467600"/>
              <a:gd name="connsiteY493" fmla="*/ 6195006 h 6858000"/>
              <a:gd name="connsiteX494" fmla="*/ 2345443 w 7467600"/>
              <a:gd name="connsiteY494" fmla="*/ 5549882 h 6858000"/>
              <a:gd name="connsiteX495" fmla="*/ 1721499 w 7467600"/>
              <a:gd name="connsiteY495" fmla="*/ 5599969 h 6858000"/>
              <a:gd name="connsiteX496" fmla="*/ 767716 w 7467600"/>
              <a:gd name="connsiteY496" fmla="*/ 5472768 h 6858000"/>
              <a:gd name="connsiteX497" fmla="*/ 722147 w 7467600"/>
              <a:gd name="connsiteY497" fmla="*/ 5393091 h 6858000"/>
              <a:gd name="connsiteX498" fmla="*/ 1485552 w 7467600"/>
              <a:gd name="connsiteY498" fmla="*/ 5313202 h 6858000"/>
              <a:gd name="connsiteX499" fmla="*/ 2143004 w 7467600"/>
              <a:gd name="connsiteY499" fmla="*/ 5402420 h 6858000"/>
              <a:gd name="connsiteX500" fmla="*/ 1933391 w 7467600"/>
              <a:gd name="connsiteY500" fmla="*/ 5156971 h 6858000"/>
              <a:gd name="connsiteX501" fmla="*/ 1827118 w 7467600"/>
              <a:gd name="connsiteY501" fmla="*/ 4968410 h 6858000"/>
              <a:gd name="connsiteX502" fmla="*/ 1837349 w 7467600"/>
              <a:gd name="connsiteY502" fmla="*/ 4956357 h 6858000"/>
              <a:gd name="connsiteX503" fmla="*/ 2162835 w 7467600"/>
              <a:gd name="connsiteY503" fmla="*/ 5187853 h 6858000"/>
              <a:gd name="connsiteX504" fmla="*/ 2257167 w 7467600"/>
              <a:gd name="connsiteY504" fmla="*/ 5462123 h 6858000"/>
              <a:gd name="connsiteX505" fmla="*/ 2261598 w 7467600"/>
              <a:gd name="connsiteY505" fmla="*/ 5467998 h 6858000"/>
              <a:gd name="connsiteX506" fmla="*/ 2437177 w 7467600"/>
              <a:gd name="connsiteY506" fmla="*/ 5479608 h 6858000"/>
              <a:gd name="connsiteX507" fmla="*/ 2445247 w 7467600"/>
              <a:gd name="connsiteY507" fmla="*/ 5483476 h 6858000"/>
              <a:gd name="connsiteX508" fmla="*/ 2743626 w 7467600"/>
              <a:gd name="connsiteY508" fmla="*/ 5304819 h 6858000"/>
              <a:gd name="connsiteX509" fmla="*/ 3048102 w 7467600"/>
              <a:gd name="connsiteY509" fmla="*/ 5150595 h 6858000"/>
              <a:gd name="connsiteX510" fmla="*/ 1799414 w 7467600"/>
              <a:gd name="connsiteY510" fmla="*/ 4694732 h 6858000"/>
              <a:gd name="connsiteX511" fmla="*/ 1771735 w 7467600"/>
              <a:gd name="connsiteY511" fmla="*/ 4619929 h 6858000"/>
              <a:gd name="connsiteX512" fmla="*/ 3104273 w 7467600"/>
              <a:gd name="connsiteY512" fmla="*/ 5076159 h 6858000"/>
              <a:gd name="connsiteX513" fmla="*/ 3113245 w 7467600"/>
              <a:gd name="connsiteY513" fmla="*/ 5090705 h 6858000"/>
              <a:gd name="connsiteX514" fmla="*/ 3126294 w 7467600"/>
              <a:gd name="connsiteY514" fmla="*/ 5114400 h 6858000"/>
              <a:gd name="connsiteX515" fmla="*/ 3937433 w 7467600"/>
              <a:gd name="connsiteY515" fmla="*/ 4830473 h 6858000"/>
              <a:gd name="connsiteX516" fmla="*/ 3590475 w 7467600"/>
              <a:gd name="connsiteY516" fmla="*/ 4597974 h 6858000"/>
              <a:gd name="connsiteX517" fmla="*/ 3100264 w 7467600"/>
              <a:gd name="connsiteY517" fmla="*/ 4579845 h 6858000"/>
              <a:gd name="connsiteX518" fmla="*/ 2183576 w 7467600"/>
              <a:gd name="connsiteY518" fmla="*/ 4227150 h 6858000"/>
              <a:gd name="connsiteX519" fmla="*/ 2151029 w 7467600"/>
              <a:gd name="connsiteY519" fmla="*/ 4146947 h 6858000"/>
              <a:gd name="connsiteX520" fmla="*/ 3563434 w 7467600"/>
              <a:gd name="connsiteY520" fmla="*/ 4469115 h 6858000"/>
              <a:gd name="connsiteX521" fmla="*/ 3177952 w 7467600"/>
              <a:gd name="connsiteY521" fmla="*/ 3657386 h 6858000"/>
              <a:gd name="connsiteX522" fmla="*/ 3189263 w 7467600"/>
              <a:gd name="connsiteY522" fmla="*/ 3625726 h 6858000"/>
              <a:gd name="connsiteX523" fmla="*/ 3560912 w 7467600"/>
              <a:gd name="connsiteY523" fmla="*/ 4079863 h 6858000"/>
              <a:gd name="connsiteX524" fmla="*/ 3626636 w 7467600"/>
              <a:gd name="connsiteY524" fmla="*/ 4512230 h 6858000"/>
              <a:gd name="connsiteX525" fmla="*/ 3653088 w 7467600"/>
              <a:gd name="connsiteY525" fmla="*/ 4521417 h 6858000"/>
              <a:gd name="connsiteX526" fmla="*/ 3988128 w 7467600"/>
              <a:gd name="connsiteY526" fmla="*/ 4817267 h 6858000"/>
              <a:gd name="connsiteX527" fmla="*/ 4830582 w 7467600"/>
              <a:gd name="connsiteY527" fmla="*/ 4676000 h 6858000"/>
              <a:gd name="connsiteX528" fmla="*/ 4830100 w 7467600"/>
              <a:gd name="connsiteY528" fmla="*/ 4675554 h 6858000"/>
              <a:gd name="connsiteX529" fmla="*/ 4036318 w 7467600"/>
              <a:gd name="connsiteY529" fmla="*/ 4147013 h 6858000"/>
              <a:gd name="connsiteX530" fmla="*/ 3432098 w 7467600"/>
              <a:gd name="connsiteY530" fmla="*/ 3537312 h 6858000"/>
              <a:gd name="connsiteX531" fmla="*/ 3446761 w 7467600"/>
              <a:gd name="connsiteY531" fmla="*/ 3461278 h 6858000"/>
              <a:gd name="connsiteX532" fmla="*/ 4419733 w 7467600"/>
              <a:gd name="connsiteY532" fmla="*/ 3963555 h 6858000"/>
              <a:gd name="connsiteX533" fmla="*/ 4781371 w 7467600"/>
              <a:gd name="connsiteY533" fmla="*/ 4458604 h 6858000"/>
              <a:gd name="connsiteX534" fmla="*/ 4780440 w 7467600"/>
              <a:gd name="connsiteY534" fmla="*/ 4470290 h 6858000"/>
              <a:gd name="connsiteX535" fmla="*/ 4898954 w 7467600"/>
              <a:gd name="connsiteY535" fmla="*/ 4662092 h 6858000"/>
              <a:gd name="connsiteX536" fmla="*/ 4900699 w 7467600"/>
              <a:gd name="connsiteY536" fmla="*/ 4670867 h 6858000"/>
              <a:gd name="connsiteX537" fmla="*/ 5714511 w 7467600"/>
              <a:gd name="connsiteY537" fmla="*/ 4663483 h 6858000"/>
              <a:gd name="connsiteX538" fmla="*/ 5464793 w 7467600"/>
              <a:gd name="connsiteY538" fmla="*/ 4393556 h 6858000"/>
              <a:gd name="connsiteX539" fmla="*/ 5461897 w 7467600"/>
              <a:gd name="connsiteY539" fmla="*/ 4390879 h 6858000"/>
              <a:gd name="connsiteX540" fmla="*/ 4294126 w 7467600"/>
              <a:gd name="connsiteY540" fmla="*/ 3303048 h 6858000"/>
              <a:gd name="connsiteX541" fmla="*/ 4305321 w 7467600"/>
              <a:gd name="connsiteY541" fmla="*/ 3256953 h 6858000"/>
              <a:gd name="connsiteX542" fmla="*/ 4949299 w 7467600"/>
              <a:gd name="connsiteY542" fmla="*/ 3766336 h 6858000"/>
              <a:gd name="connsiteX543" fmla="*/ 5291452 w 7467600"/>
              <a:gd name="connsiteY543" fmla="*/ 4076801 h 6858000"/>
              <a:gd name="connsiteX544" fmla="*/ 5434998 w 7467600"/>
              <a:gd name="connsiteY544" fmla="*/ 4254100 h 6858000"/>
              <a:gd name="connsiteX545" fmla="*/ 5351015 w 7467600"/>
              <a:gd name="connsiteY545" fmla="*/ 3760989 h 6858000"/>
              <a:gd name="connsiteX546" fmla="*/ 5413780 w 7467600"/>
              <a:gd name="connsiteY546" fmla="*/ 2966265 h 6858000"/>
              <a:gd name="connsiteX547" fmla="*/ 5425627 w 7467600"/>
              <a:gd name="connsiteY547" fmla="*/ 2954192 h 6858000"/>
              <a:gd name="connsiteX548" fmla="*/ 6604735 w 7467600"/>
              <a:gd name="connsiteY548" fmla="*/ 2041381 h 6858000"/>
              <a:gd name="connsiteX549" fmla="*/ 7204487 w 7467600"/>
              <a:gd name="connsiteY549" fmla="*/ 2742112 h 6858000"/>
              <a:gd name="connsiteX550" fmla="*/ 7131592 w 7467600"/>
              <a:gd name="connsiteY550" fmla="*/ 2672096 h 6858000"/>
              <a:gd name="connsiteX551" fmla="*/ 6996344 w 7467600"/>
              <a:gd name="connsiteY551" fmla="*/ 2518310 h 6858000"/>
              <a:gd name="connsiteX552" fmla="*/ 6735495 w 7467600"/>
              <a:gd name="connsiteY552" fmla="*/ 2196890 h 6858000"/>
              <a:gd name="connsiteX553" fmla="*/ 6721901 w 7467600"/>
              <a:gd name="connsiteY553" fmla="*/ 2179274 h 6858000"/>
              <a:gd name="connsiteX554" fmla="*/ 6604735 w 7467600"/>
              <a:gd name="connsiteY554" fmla="*/ 2041381 h 6858000"/>
              <a:gd name="connsiteX555" fmla="*/ 6591670 w 7467600"/>
              <a:gd name="connsiteY555" fmla="*/ 1988277 h 6858000"/>
              <a:gd name="connsiteX556" fmla="*/ 6747349 w 7467600"/>
              <a:gd name="connsiteY556" fmla="*/ 2160069 h 6858000"/>
              <a:gd name="connsiteX557" fmla="*/ 6760943 w 7467600"/>
              <a:gd name="connsiteY557" fmla="*/ 2177686 h 6858000"/>
              <a:gd name="connsiteX558" fmla="*/ 7021065 w 7467600"/>
              <a:gd name="connsiteY558" fmla="*/ 2498102 h 6858000"/>
              <a:gd name="connsiteX559" fmla="*/ 7155223 w 7467600"/>
              <a:gd name="connsiteY559" fmla="*/ 2650386 h 6858000"/>
              <a:gd name="connsiteX560" fmla="*/ 7203167 w 7467600"/>
              <a:gd name="connsiteY560" fmla="*/ 2697288 h 6858000"/>
              <a:gd name="connsiteX561" fmla="*/ 6937703 w 7467600"/>
              <a:gd name="connsiteY561" fmla="*/ 2321981 h 6858000"/>
              <a:gd name="connsiteX562" fmla="*/ 6591670 w 7467600"/>
              <a:gd name="connsiteY562" fmla="*/ 1988277 h 6858000"/>
              <a:gd name="connsiteX563" fmla="*/ 5798671 w 7467600"/>
              <a:gd name="connsiteY563" fmla="*/ 1981601 h 6858000"/>
              <a:gd name="connsiteX564" fmla="*/ 5754709 w 7467600"/>
              <a:gd name="connsiteY564" fmla="*/ 2071454 h 6858000"/>
              <a:gd name="connsiteX565" fmla="*/ 5763044 w 7467600"/>
              <a:gd name="connsiteY565" fmla="*/ 2842206 h 6858000"/>
              <a:gd name="connsiteX566" fmla="*/ 5764974 w 7467600"/>
              <a:gd name="connsiteY566" fmla="*/ 2799609 h 6858000"/>
              <a:gd name="connsiteX567" fmla="*/ 5767665 w 7467600"/>
              <a:gd name="connsiteY567" fmla="*/ 2666409 h 6858000"/>
              <a:gd name="connsiteX568" fmla="*/ 5763055 w 7467600"/>
              <a:gd name="connsiteY568" fmla="*/ 2579705 h 6858000"/>
              <a:gd name="connsiteX569" fmla="*/ 5758079 w 7467600"/>
              <a:gd name="connsiteY569" fmla="*/ 2492508 h 6858000"/>
              <a:gd name="connsiteX570" fmla="*/ 5779325 w 7467600"/>
              <a:gd name="connsiteY570" fmla="*/ 2197069 h 6858000"/>
              <a:gd name="connsiteX571" fmla="*/ 5798671 w 7467600"/>
              <a:gd name="connsiteY571" fmla="*/ 1981601 h 6858000"/>
              <a:gd name="connsiteX572" fmla="*/ 5829202 w 7467600"/>
              <a:gd name="connsiteY572" fmla="*/ 1971679 h 6858000"/>
              <a:gd name="connsiteX573" fmla="*/ 5809558 w 7467600"/>
              <a:gd name="connsiteY573" fmla="*/ 2198043 h 6858000"/>
              <a:gd name="connsiteX574" fmla="*/ 5788653 w 7467600"/>
              <a:gd name="connsiteY574" fmla="*/ 2489430 h 6858000"/>
              <a:gd name="connsiteX575" fmla="*/ 5793439 w 7467600"/>
              <a:gd name="connsiteY575" fmla="*/ 2575235 h 6858000"/>
              <a:gd name="connsiteX576" fmla="*/ 5796837 w 7467600"/>
              <a:gd name="connsiteY576" fmla="*/ 2637633 h 6858000"/>
              <a:gd name="connsiteX577" fmla="*/ 5818614 w 7467600"/>
              <a:gd name="connsiteY577" fmla="*/ 2473055 h 6858000"/>
              <a:gd name="connsiteX578" fmla="*/ 5829202 w 7467600"/>
              <a:gd name="connsiteY578" fmla="*/ 1971679 h 6858000"/>
              <a:gd name="connsiteX579" fmla="*/ 5911389 w 7467600"/>
              <a:gd name="connsiteY579" fmla="*/ 1898371 h 6858000"/>
              <a:gd name="connsiteX580" fmla="*/ 6237627 w 7467600"/>
              <a:gd name="connsiteY580" fmla="*/ 2231921 h 6858000"/>
              <a:gd name="connsiteX581" fmla="*/ 5911389 w 7467600"/>
              <a:gd name="connsiteY581" fmla="*/ 1898371 h 6858000"/>
              <a:gd name="connsiteX582" fmla="*/ 6944437 w 7467600"/>
              <a:gd name="connsiteY582" fmla="*/ 1575402 h 6858000"/>
              <a:gd name="connsiteX583" fmla="*/ 6304730 w 7467600"/>
              <a:gd name="connsiteY583" fmla="*/ 1766654 h 6858000"/>
              <a:gd name="connsiteX584" fmla="*/ 6944437 w 7467600"/>
              <a:gd name="connsiteY584" fmla="*/ 1575402 h 6858000"/>
              <a:gd name="connsiteX585" fmla="*/ 7019523 w 7467600"/>
              <a:gd name="connsiteY585" fmla="*/ 1519450 h 6858000"/>
              <a:gd name="connsiteX586" fmla="*/ 6298091 w 7467600"/>
              <a:gd name="connsiteY586" fmla="*/ 1737122 h 6858000"/>
              <a:gd name="connsiteX587" fmla="*/ 7019523 w 7467600"/>
              <a:gd name="connsiteY587" fmla="*/ 1519450 h 6858000"/>
              <a:gd name="connsiteX588" fmla="*/ 2399523 w 7467600"/>
              <a:gd name="connsiteY588" fmla="*/ 1428234 h 6858000"/>
              <a:gd name="connsiteX589" fmla="*/ 2224982 w 7467600"/>
              <a:gd name="connsiteY589" fmla="*/ 1826201 h 6858000"/>
              <a:gd name="connsiteX590" fmla="*/ 2096099 w 7467600"/>
              <a:gd name="connsiteY590" fmla="*/ 2345900 h 6858000"/>
              <a:gd name="connsiteX591" fmla="*/ 2283317 w 7467600"/>
              <a:gd name="connsiteY591" fmla="*/ 1796925 h 6858000"/>
              <a:gd name="connsiteX592" fmla="*/ 2399523 w 7467600"/>
              <a:gd name="connsiteY592" fmla="*/ 1428234 h 6858000"/>
              <a:gd name="connsiteX593" fmla="*/ 2448558 w 7467600"/>
              <a:gd name="connsiteY593" fmla="*/ 1373435 h 6858000"/>
              <a:gd name="connsiteX594" fmla="*/ 2312521 w 7467600"/>
              <a:gd name="connsiteY594" fmla="*/ 1806140 h 6858000"/>
              <a:gd name="connsiteX595" fmla="*/ 2127533 w 7467600"/>
              <a:gd name="connsiteY595" fmla="*/ 2348380 h 6858000"/>
              <a:gd name="connsiteX596" fmla="*/ 2358080 w 7467600"/>
              <a:gd name="connsiteY596" fmla="*/ 1866134 h 6858000"/>
              <a:gd name="connsiteX597" fmla="*/ 2407436 w 7467600"/>
              <a:gd name="connsiteY597" fmla="*/ 1651070 h 6858000"/>
              <a:gd name="connsiteX598" fmla="*/ 2448558 w 7467600"/>
              <a:gd name="connsiteY598" fmla="*/ 1373435 h 6858000"/>
              <a:gd name="connsiteX599" fmla="*/ 278707 w 7467600"/>
              <a:gd name="connsiteY599" fmla="*/ 1352270 h 6858000"/>
              <a:gd name="connsiteX600" fmla="*/ 321570 w 7467600"/>
              <a:gd name="connsiteY600" fmla="*/ 1861610 h 6858000"/>
              <a:gd name="connsiteX601" fmla="*/ 294281 w 7467600"/>
              <a:gd name="connsiteY601" fmla="*/ 1440658 h 6858000"/>
              <a:gd name="connsiteX602" fmla="*/ 278707 w 7467600"/>
              <a:gd name="connsiteY602" fmla="*/ 1352270 h 6858000"/>
              <a:gd name="connsiteX603" fmla="*/ 1423821 w 7467600"/>
              <a:gd name="connsiteY603" fmla="*/ 1351958 h 6858000"/>
              <a:gd name="connsiteX604" fmla="*/ 1638521 w 7467600"/>
              <a:gd name="connsiteY604" fmla="*/ 1908470 h 6858000"/>
              <a:gd name="connsiteX605" fmla="*/ 1754199 w 7467600"/>
              <a:gd name="connsiteY605" fmla="*/ 2149284 h 6858000"/>
              <a:gd name="connsiteX606" fmla="*/ 1908359 w 7467600"/>
              <a:gd name="connsiteY606" fmla="*/ 2364988 h 6858000"/>
              <a:gd name="connsiteX607" fmla="*/ 1647661 w 7467600"/>
              <a:gd name="connsiteY607" fmla="*/ 1825945 h 6858000"/>
              <a:gd name="connsiteX608" fmla="*/ 1423821 w 7467600"/>
              <a:gd name="connsiteY608" fmla="*/ 1351958 h 6858000"/>
              <a:gd name="connsiteX609" fmla="*/ 1431890 w 7467600"/>
              <a:gd name="connsiteY609" fmla="*/ 1306475 h 6858000"/>
              <a:gd name="connsiteX610" fmla="*/ 1507597 w 7467600"/>
              <a:gd name="connsiteY610" fmla="*/ 1446132 h 6858000"/>
              <a:gd name="connsiteX611" fmla="*/ 1674586 w 7467600"/>
              <a:gd name="connsiteY611" fmla="*/ 1813832 h 6858000"/>
              <a:gd name="connsiteX612" fmla="*/ 1815950 w 7467600"/>
              <a:gd name="connsiteY612" fmla="*/ 2128564 h 6858000"/>
              <a:gd name="connsiteX613" fmla="*/ 1984242 w 7467600"/>
              <a:gd name="connsiteY613" fmla="*/ 2430829 h 6858000"/>
              <a:gd name="connsiteX614" fmla="*/ 2014023 w 7467600"/>
              <a:gd name="connsiteY614" fmla="*/ 2450995 h 6858000"/>
              <a:gd name="connsiteX615" fmla="*/ 1747337 w 7467600"/>
              <a:gd name="connsiteY615" fmla="*/ 1855264 h 6858000"/>
              <a:gd name="connsiteX616" fmla="*/ 1533749 w 7467600"/>
              <a:gd name="connsiteY616" fmla="*/ 1478656 h 6858000"/>
              <a:gd name="connsiteX617" fmla="*/ 1431890 w 7467600"/>
              <a:gd name="connsiteY617" fmla="*/ 1306475 h 6858000"/>
              <a:gd name="connsiteX618" fmla="*/ 5052692 w 7467600"/>
              <a:gd name="connsiteY618" fmla="*/ 1292994 h 6858000"/>
              <a:gd name="connsiteX619" fmla="*/ 5200661 w 7467600"/>
              <a:gd name="connsiteY619" fmla="*/ 1635186 h 6858000"/>
              <a:gd name="connsiteX620" fmla="*/ 5297138 w 7467600"/>
              <a:gd name="connsiteY620" fmla="*/ 1906351 h 6858000"/>
              <a:gd name="connsiteX621" fmla="*/ 5052692 w 7467600"/>
              <a:gd name="connsiteY621" fmla="*/ 1292994 h 6858000"/>
              <a:gd name="connsiteX622" fmla="*/ 5009948 w 7467600"/>
              <a:gd name="connsiteY622" fmla="*/ 1273619 h 6858000"/>
              <a:gd name="connsiteX623" fmla="*/ 5121777 w 7467600"/>
              <a:gd name="connsiteY623" fmla="*/ 1654213 h 6858000"/>
              <a:gd name="connsiteX624" fmla="*/ 5293545 w 7467600"/>
              <a:gd name="connsiteY624" fmla="*/ 2072247 h 6858000"/>
              <a:gd name="connsiteX625" fmla="*/ 5294042 w 7467600"/>
              <a:gd name="connsiteY625" fmla="*/ 2065019 h 6858000"/>
              <a:gd name="connsiteX626" fmla="*/ 5171936 w 7467600"/>
              <a:gd name="connsiteY626" fmla="*/ 1647613 h 6858000"/>
              <a:gd name="connsiteX627" fmla="*/ 5009948 w 7467600"/>
              <a:gd name="connsiteY627" fmla="*/ 1273619 h 6858000"/>
              <a:gd name="connsiteX628" fmla="*/ 655236 w 7467600"/>
              <a:gd name="connsiteY628" fmla="*/ 1268632 h 6858000"/>
              <a:gd name="connsiteX629" fmla="*/ 839521 w 7467600"/>
              <a:gd name="connsiteY629" fmla="*/ 1685315 h 6858000"/>
              <a:gd name="connsiteX630" fmla="*/ 1109416 w 7467600"/>
              <a:gd name="connsiteY630" fmla="*/ 2061663 h 6858000"/>
              <a:gd name="connsiteX631" fmla="*/ 1298300 w 7467600"/>
              <a:gd name="connsiteY631" fmla="*/ 2247742 h 6858000"/>
              <a:gd name="connsiteX632" fmla="*/ 1125871 w 7467600"/>
              <a:gd name="connsiteY632" fmla="*/ 1989513 h 6858000"/>
              <a:gd name="connsiteX633" fmla="*/ 981574 w 7467600"/>
              <a:gd name="connsiteY633" fmla="*/ 1783157 h 6858000"/>
              <a:gd name="connsiteX634" fmla="*/ 922198 w 7467600"/>
              <a:gd name="connsiteY634" fmla="*/ 1677437 h 6858000"/>
              <a:gd name="connsiteX635" fmla="*/ 869293 w 7467600"/>
              <a:gd name="connsiteY635" fmla="*/ 1583214 h 6858000"/>
              <a:gd name="connsiteX636" fmla="*/ 751431 w 7467600"/>
              <a:gd name="connsiteY636" fmla="*/ 1405731 h 6858000"/>
              <a:gd name="connsiteX637" fmla="*/ 655236 w 7467600"/>
              <a:gd name="connsiteY637" fmla="*/ 1268632 h 6858000"/>
              <a:gd name="connsiteX638" fmla="*/ 6516292 w 7467600"/>
              <a:gd name="connsiteY638" fmla="*/ 1263064 h 6858000"/>
              <a:gd name="connsiteX639" fmla="*/ 5736320 w 7467600"/>
              <a:gd name="connsiteY639" fmla="*/ 1501803 h 6858000"/>
              <a:gd name="connsiteX640" fmla="*/ 6516292 w 7467600"/>
              <a:gd name="connsiteY640" fmla="*/ 1263064 h 6858000"/>
              <a:gd name="connsiteX641" fmla="*/ 291466 w 7467600"/>
              <a:gd name="connsiteY641" fmla="*/ 1250369 h 6858000"/>
              <a:gd name="connsiteX642" fmla="*/ 323180 w 7467600"/>
              <a:gd name="connsiteY642" fmla="*/ 1435283 h 6858000"/>
              <a:gd name="connsiteX643" fmla="*/ 349381 w 7467600"/>
              <a:gd name="connsiteY643" fmla="*/ 1875041 h 6858000"/>
              <a:gd name="connsiteX644" fmla="*/ 374363 w 7467600"/>
              <a:gd name="connsiteY644" fmla="*/ 1506494 h 6858000"/>
              <a:gd name="connsiteX645" fmla="*/ 302168 w 7467600"/>
              <a:gd name="connsiteY645" fmla="*/ 1274495 h 6858000"/>
              <a:gd name="connsiteX646" fmla="*/ 291466 w 7467600"/>
              <a:gd name="connsiteY646" fmla="*/ 1250369 h 6858000"/>
              <a:gd name="connsiteX647" fmla="*/ 678222 w 7467600"/>
              <a:gd name="connsiteY647" fmla="*/ 1248670 h 6858000"/>
              <a:gd name="connsiteX648" fmla="*/ 775536 w 7467600"/>
              <a:gd name="connsiteY648" fmla="*/ 1388015 h 6858000"/>
              <a:gd name="connsiteX649" fmla="*/ 894529 w 7467600"/>
              <a:gd name="connsiteY649" fmla="*/ 1567739 h 6858000"/>
              <a:gd name="connsiteX650" fmla="*/ 948000 w 7467600"/>
              <a:gd name="connsiteY650" fmla="*/ 1663088 h 6858000"/>
              <a:gd name="connsiteX651" fmla="*/ 1006812 w 7467600"/>
              <a:gd name="connsiteY651" fmla="*/ 1767683 h 6858000"/>
              <a:gd name="connsiteX652" fmla="*/ 1149133 w 7467600"/>
              <a:gd name="connsiteY652" fmla="*/ 1971513 h 6858000"/>
              <a:gd name="connsiteX653" fmla="*/ 1333952 w 7467600"/>
              <a:gd name="connsiteY653" fmla="*/ 2251620 h 6858000"/>
              <a:gd name="connsiteX654" fmla="*/ 1337329 w 7467600"/>
              <a:gd name="connsiteY654" fmla="*/ 2258350 h 6858000"/>
              <a:gd name="connsiteX655" fmla="*/ 1014726 w 7467600"/>
              <a:gd name="connsiteY655" fmla="*/ 1615556 h 6858000"/>
              <a:gd name="connsiteX656" fmla="*/ 678222 w 7467600"/>
              <a:gd name="connsiteY656" fmla="*/ 1248670 h 6858000"/>
              <a:gd name="connsiteX657" fmla="*/ 6691602 w 7467600"/>
              <a:gd name="connsiteY657" fmla="*/ 1140573 h 6858000"/>
              <a:gd name="connsiteX658" fmla="*/ 6571100 w 7467600"/>
              <a:gd name="connsiteY658" fmla="*/ 1183662 h 6858000"/>
              <a:gd name="connsiteX659" fmla="*/ 6241687 w 7467600"/>
              <a:gd name="connsiteY659" fmla="*/ 1257600 h 6858000"/>
              <a:gd name="connsiteX660" fmla="*/ 5693009 w 7467600"/>
              <a:gd name="connsiteY660" fmla="*/ 1478256 h 6858000"/>
              <a:gd name="connsiteX661" fmla="*/ 6548420 w 7467600"/>
              <a:gd name="connsiteY661" fmla="*/ 1214599 h 6858000"/>
              <a:gd name="connsiteX662" fmla="*/ 6605473 w 7467600"/>
              <a:gd name="connsiteY662" fmla="*/ 1184686 h 6858000"/>
              <a:gd name="connsiteX663" fmla="*/ 6691602 w 7467600"/>
              <a:gd name="connsiteY663" fmla="*/ 1140573 h 6858000"/>
              <a:gd name="connsiteX664" fmla="*/ 4002475 w 7467600"/>
              <a:gd name="connsiteY664" fmla="*/ 1037802 h 6858000"/>
              <a:gd name="connsiteX665" fmla="*/ 4000324 w 7467600"/>
              <a:gd name="connsiteY665" fmla="*/ 1039362 h 6858000"/>
              <a:gd name="connsiteX666" fmla="*/ 4002862 w 7467600"/>
              <a:gd name="connsiteY666" fmla="*/ 1042866 h 6858000"/>
              <a:gd name="connsiteX667" fmla="*/ 4002475 w 7467600"/>
              <a:gd name="connsiteY667" fmla="*/ 1037802 h 6858000"/>
              <a:gd name="connsiteX668" fmla="*/ 506322 w 7467600"/>
              <a:gd name="connsiteY668" fmla="*/ 1020997 h 6858000"/>
              <a:gd name="connsiteX669" fmla="*/ 533068 w 7467600"/>
              <a:gd name="connsiteY669" fmla="*/ 1029409 h 6858000"/>
              <a:gd name="connsiteX670" fmla="*/ 1232525 w 7467600"/>
              <a:gd name="connsiteY670" fmla="*/ 1804675 h 6858000"/>
              <a:gd name="connsiteX671" fmla="*/ 1388858 w 7467600"/>
              <a:gd name="connsiteY671" fmla="*/ 2368011 h 6858000"/>
              <a:gd name="connsiteX672" fmla="*/ 1384098 w 7467600"/>
              <a:gd name="connsiteY672" fmla="*/ 2378125 h 6858000"/>
              <a:gd name="connsiteX673" fmla="*/ 1425393 w 7467600"/>
              <a:gd name="connsiteY673" fmla="*/ 2589124 h 6858000"/>
              <a:gd name="connsiteX674" fmla="*/ 1424001 w 7467600"/>
              <a:gd name="connsiteY674" fmla="*/ 2597541 h 6858000"/>
              <a:gd name="connsiteX675" fmla="*/ 2152729 w 7467600"/>
              <a:gd name="connsiteY675" fmla="*/ 2864487 h 6858000"/>
              <a:gd name="connsiteX676" fmla="*/ 2020609 w 7467600"/>
              <a:gd name="connsiteY676" fmla="*/ 2539671 h 6858000"/>
              <a:gd name="connsiteX677" fmla="*/ 2018920 w 7467600"/>
              <a:gd name="connsiteY677" fmla="*/ 2536309 h 6858000"/>
              <a:gd name="connsiteX678" fmla="*/ 1342441 w 7467600"/>
              <a:gd name="connsiteY678" fmla="*/ 1173017 h 6858000"/>
              <a:gd name="connsiteX679" fmla="*/ 1367925 w 7467600"/>
              <a:gd name="connsiteY679" fmla="*/ 1135648 h 6858000"/>
              <a:gd name="connsiteX680" fmla="*/ 1771401 w 7467600"/>
              <a:gd name="connsiteY680" fmla="*/ 1806673 h 6858000"/>
              <a:gd name="connsiteX681" fmla="*/ 1972385 w 7467600"/>
              <a:gd name="connsiteY681" fmla="*/ 2198735 h 6858000"/>
              <a:gd name="connsiteX682" fmla="*/ 2040892 w 7467600"/>
              <a:gd name="connsiteY682" fmla="*/ 2405205 h 6858000"/>
              <a:gd name="connsiteX683" fmla="*/ 2131689 w 7467600"/>
              <a:gd name="connsiteY683" fmla="*/ 1936926 h 6858000"/>
              <a:gd name="connsiteX684" fmla="*/ 2454820 w 7467600"/>
              <a:gd name="connsiteY684" fmla="*/ 1248808 h 6858000"/>
              <a:gd name="connsiteX685" fmla="*/ 2492512 w 7467600"/>
              <a:gd name="connsiteY685" fmla="*/ 1302920 h 6858000"/>
              <a:gd name="connsiteX686" fmla="*/ 2081216 w 7467600"/>
              <a:gd name="connsiteY686" fmla="*/ 2527513 h 6858000"/>
              <a:gd name="connsiteX687" fmla="*/ 2081211 w 7467600"/>
              <a:gd name="connsiteY687" fmla="*/ 2528916 h 6858000"/>
              <a:gd name="connsiteX688" fmla="*/ 2199067 w 7467600"/>
              <a:gd name="connsiteY688" fmla="*/ 2884061 h 6858000"/>
              <a:gd name="connsiteX689" fmla="*/ 3192586 w 7467600"/>
              <a:gd name="connsiteY689" fmla="*/ 3411496 h 6858000"/>
              <a:gd name="connsiteX690" fmla="*/ 3182620 w 7467600"/>
              <a:gd name="connsiteY690" fmla="*/ 3483279 h 6858000"/>
              <a:gd name="connsiteX691" fmla="*/ 2435119 w 7467600"/>
              <a:gd name="connsiteY691" fmla="*/ 3080173 h 6858000"/>
              <a:gd name="connsiteX692" fmla="*/ 2410152 w 7467600"/>
              <a:gd name="connsiteY692" fmla="*/ 3063751 h 6858000"/>
              <a:gd name="connsiteX693" fmla="*/ 2408099 w 7467600"/>
              <a:gd name="connsiteY693" fmla="*/ 3064403 h 6858000"/>
              <a:gd name="connsiteX694" fmla="*/ 2407218 w 7467600"/>
              <a:gd name="connsiteY694" fmla="*/ 3070324 h 6858000"/>
              <a:gd name="connsiteX695" fmla="*/ 2380138 w 7467600"/>
              <a:gd name="connsiteY695" fmla="*/ 3099341 h 6858000"/>
              <a:gd name="connsiteX696" fmla="*/ 1765923 w 7467600"/>
              <a:gd name="connsiteY696" fmla="*/ 3581043 h 6858000"/>
              <a:gd name="connsiteX697" fmla="*/ 1702258 w 7467600"/>
              <a:gd name="connsiteY697" fmla="*/ 3612286 h 6858000"/>
              <a:gd name="connsiteX698" fmla="*/ 1538370 w 7467600"/>
              <a:gd name="connsiteY698" fmla="*/ 3811804 h 6858000"/>
              <a:gd name="connsiteX699" fmla="*/ 542867 w 7467600"/>
              <a:gd name="connsiteY699" fmla="*/ 4944092 h 6858000"/>
              <a:gd name="connsiteX700" fmla="*/ 515800 w 7467600"/>
              <a:gd name="connsiteY700" fmla="*/ 4862180 h 6858000"/>
              <a:gd name="connsiteX701" fmla="*/ 909145 w 7467600"/>
              <a:gd name="connsiteY701" fmla="*/ 4199225 h 6858000"/>
              <a:gd name="connsiteX702" fmla="*/ 1214067 w 7467600"/>
              <a:gd name="connsiteY702" fmla="*/ 3908561 h 6858000"/>
              <a:gd name="connsiteX703" fmla="*/ 640967 w 7467600"/>
              <a:gd name="connsiteY703" fmla="*/ 4105601 h 6858000"/>
              <a:gd name="connsiteX704" fmla="*/ 112563 w 7467600"/>
              <a:gd name="connsiteY704" fmla="*/ 4396952 h 6858000"/>
              <a:gd name="connsiteX705" fmla="*/ 0 w 7467600"/>
              <a:gd name="connsiteY705" fmla="*/ 4466006 h 6858000"/>
              <a:gd name="connsiteX706" fmla="*/ 0 w 7467600"/>
              <a:gd name="connsiteY706" fmla="*/ 4233763 h 6858000"/>
              <a:gd name="connsiteX707" fmla="*/ 36881 w 7467600"/>
              <a:gd name="connsiteY707" fmla="*/ 4200118 h 6858000"/>
              <a:gd name="connsiteX708" fmla="*/ 910534 w 7467600"/>
              <a:gd name="connsiteY708" fmla="*/ 3629753 h 6858000"/>
              <a:gd name="connsiteX709" fmla="*/ 1578717 w 7467600"/>
              <a:gd name="connsiteY709" fmla="*/ 3575982 h 6858000"/>
              <a:gd name="connsiteX710" fmla="*/ 2338780 w 7467600"/>
              <a:gd name="connsiteY710" fmla="*/ 3033725 h 6858000"/>
              <a:gd name="connsiteX711" fmla="*/ 1807991 w 7467600"/>
              <a:gd name="connsiteY711" fmla="*/ 2807184 h 6858000"/>
              <a:gd name="connsiteX712" fmla="*/ 1416358 w 7467600"/>
              <a:gd name="connsiteY712" fmla="*/ 3112571 h 6858000"/>
              <a:gd name="connsiteX713" fmla="*/ 939066 w 7467600"/>
              <a:gd name="connsiteY713" fmla="*/ 3378798 h 6858000"/>
              <a:gd name="connsiteX714" fmla="*/ 115099 w 7467600"/>
              <a:gd name="connsiteY714" fmla="*/ 3607650 h 6858000"/>
              <a:gd name="connsiteX715" fmla="*/ 97284 w 7467600"/>
              <a:gd name="connsiteY715" fmla="*/ 3520393 h 6858000"/>
              <a:gd name="connsiteX716" fmla="*/ 922050 w 7467600"/>
              <a:gd name="connsiteY716" fmla="*/ 3074867 h 6858000"/>
              <a:gd name="connsiteX717" fmla="*/ 1405265 w 7467600"/>
              <a:gd name="connsiteY717" fmla="*/ 3016319 h 6858000"/>
              <a:gd name="connsiteX718" fmla="*/ 1407512 w 7467600"/>
              <a:gd name="connsiteY718" fmla="*/ 3018001 h 6858000"/>
              <a:gd name="connsiteX719" fmla="*/ 1726266 w 7467600"/>
              <a:gd name="connsiteY719" fmla="*/ 2777274 h 6858000"/>
              <a:gd name="connsiteX720" fmla="*/ 625390 w 7467600"/>
              <a:gd name="connsiteY720" fmla="*/ 2514541 h 6858000"/>
              <a:gd name="connsiteX721" fmla="*/ 619799 w 7467600"/>
              <a:gd name="connsiteY721" fmla="*/ 2527180 h 6858000"/>
              <a:gd name="connsiteX722" fmla="*/ 310030 w 7467600"/>
              <a:gd name="connsiteY722" fmla="*/ 2771818 h 6858000"/>
              <a:gd name="connsiteX723" fmla="*/ 173877 w 7467600"/>
              <a:gd name="connsiteY723" fmla="*/ 2937056 h 6858000"/>
              <a:gd name="connsiteX724" fmla="*/ 77889 w 7467600"/>
              <a:gd name="connsiteY724" fmla="*/ 3138440 h 6858000"/>
              <a:gd name="connsiteX725" fmla="*/ 0 w 7467600"/>
              <a:gd name="connsiteY725" fmla="*/ 3271395 h 6858000"/>
              <a:gd name="connsiteX726" fmla="*/ 0 w 7467600"/>
              <a:gd name="connsiteY726" fmla="*/ 3153002 h 6858000"/>
              <a:gd name="connsiteX727" fmla="*/ 2386 w 7467600"/>
              <a:gd name="connsiteY727" fmla="*/ 3149203 h 6858000"/>
              <a:gd name="connsiteX728" fmla="*/ 89753 w 7467600"/>
              <a:gd name="connsiteY728" fmla="*/ 2987702 h 6858000"/>
              <a:gd name="connsiteX729" fmla="*/ 76869 w 7467600"/>
              <a:gd name="connsiteY729" fmla="*/ 3005404 h 6858000"/>
              <a:gd name="connsiteX730" fmla="*/ 32049 w 7467600"/>
              <a:gd name="connsiteY730" fmla="*/ 3065814 h 6858000"/>
              <a:gd name="connsiteX731" fmla="*/ 0 w 7467600"/>
              <a:gd name="connsiteY731" fmla="*/ 3108744 h 6858000"/>
              <a:gd name="connsiteX732" fmla="*/ 0 w 7467600"/>
              <a:gd name="connsiteY732" fmla="*/ 3058059 h 6858000"/>
              <a:gd name="connsiteX733" fmla="*/ 7610 w 7467600"/>
              <a:gd name="connsiteY733" fmla="*/ 3047889 h 6858000"/>
              <a:gd name="connsiteX734" fmla="*/ 52419 w 7467600"/>
              <a:gd name="connsiteY734" fmla="*/ 2987479 h 6858000"/>
              <a:gd name="connsiteX735" fmla="*/ 59142 w 7467600"/>
              <a:gd name="connsiteY735" fmla="*/ 2978488 h 6858000"/>
              <a:gd name="connsiteX736" fmla="*/ 0 w 7467600"/>
              <a:gd name="connsiteY736" fmla="*/ 3015334 h 6858000"/>
              <a:gd name="connsiteX737" fmla="*/ 0 w 7467600"/>
              <a:gd name="connsiteY737" fmla="*/ 2914286 h 6858000"/>
              <a:gd name="connsiteX738" fmla="*/ 36383 w 7467600"/>
              <a:gd name="connsiteY738" fmla="*/ 2901128 h 6858000"/>
              <a:gd name="connsiteX739" fmla="*/ 156329 w 7467600"/>
              <a:gd name="connsiteY739" fmla="*/ 2840533 h 6858000"/>
              <a:gd name="connsiteX740" fmla="*/ 358355 w 7467600"/>
              <a:gd name="connsiteY740" fmla="*/ 2620471 h 6858000"/>
              <a:gd name="connsiteX741" fmla="*/ 510577 w 7467600"/>
              <a:gd name="connsiteY741" fmla="*/ 2501244 h 6858000"/>
              <a:gd name="connsiteX742" fmla="*/ 211967 w 7467600"/>
              <a:gd name="connsiteY742" fmla="*/ 2479171 h 6858000"/>
              <a:gd name="connsiteX743" fmla="*/ 0 w 7467600"/>
              <a:gd name="connsiteY743" fmla="*/ 2476398 h 6858000"/>
              <a:gd name="connsiteX744" fmla="*/ 0 w 7467600"/>
              <a:gd name="connsiteY744" fmla="*/ 2389189 h 6858000"/>
              <a:gd name="connsiteX745" fmla="*/ 103062 w 7467600"/>
              <a:gd name="connsiteY745" fmla="*/ 2389518 h 6858000"/>
              <a:gd name="connsiteX746" fmla="*/ 510734 w 7467600"/>
              <a:gd name="connsiteY746" fmla="*/ 2416201 h 6858000"/>
              <a:gd name="connsiteX747" fmla="*/ 279257 w 7467600"/>
              <a:gd name="connsiteY747" fmla="*/ 2092102 h 6858000"/>
              <a:gd name="connsiteX748" fmla="*/ 65265 w 7467600"/>
              <a:gd name="connsiteY748" fmla="*/ 2006049 h 6858000"/>
              <a:gd name="connsiteX749" fmla="*/ 0 w 7467600"/>
              <a:gd name="connsiteY749" fmla="*/ 1982532 h 6858000"/>
              <a:gd name="connsiteX750" fmla="*/ 0 w 7467600"/>
              <a:gd name="connsiteY750" fmla="*/ 1912789 h 6858000"/>
              <a:gd name="connsiteX751" fmla="*/ 97460 w 7467600"/>
              <a:gd name="connsiteY751" fmla="*/ 1953725 h 6858000"/>
              <a:gd name="connsiteX752" fmla="*/ 221272 w 7467600"/>
              <a:gd name="connsiteY752" fmla="*/ 1980766 h 6858000"/>
              <a:gd name="connsiteX753" fmla="*/ 116765 w 7467600"/>
              <a:gd name="connsiteY753" fmla="*/ 1911033 h 6858000"/>
              <a:gd name="connsiteX754" fmla="*/ 16405 w 7467600"/>
              <a:gd name="connsiteY754" fmla="*/ 1803412 h 6858000"/>
              <a:gd name="connsiteX755" fmla="*/ 0 w 7467600"/>
              <a:gd name="connsiteY755" fmla="*/ 1784777 h 6858000"/>
              <a:gd name="connsiteX756" fmla="*/ 0 w 7467600"/>
              <a:gd name="connsiteY756" fmla="*/ 1740082 h 6858000"/>
              <a:gd name="connsiteX757" fmla="*/ 39394 w 7467600"/>
              <a:gd name="connsiteY757" fmla="*/ 1784856 h 6858000"/>
              <a:gd name="connsiteX758" fmla="*/ 135813 w 7467600"/>
              <a:gd name="connsiteY758" fmla="*/ 1888838 h 6858000"/>
              <a:gd name="connsiteX759" fmla="*/ 242575 w 7467600"/>
              <a:gd name="connsiteY759" fmla="*/ 1958841 h 6858000"/>
              <a:gd name="connsiteX760" fmla="*/ 82197 w 7467600"/>
              <a:gd name="connsiteY760" fmla="*/ 1754826 h 6858000"/>
              <a:gd name="connsiteX761" fmla="*/ 0 w 7467600"/>
              <a:gd name="connsiteY761" fmla="*/ 1679650 h 6858000"/>
              <a:gd name="connsiteX762" fmla="*/ 0 w 7467600"/>
              <a:gd name="connsiteY762" fmla="*/ 1602463 h 6858000"/>
              <a:gd name="connsiteX763" fmla="*/ 84689 w 7467600"/>
              <a:gd name="connsiteY763" fmla="*/ 1677442 h 6858000"/>
              <a:gd name="connsiteX764" fmla="*/ 298437 w 7467600"/>
              <a:gd name="connsiteY764" fmla="*/ 1968019 h 6858000"/>
              <a:gd name="connsiteX765" fmla="*/ 227269 w 7467600"/>
              <a:gd name="connsiteY765" fmla="*/ 1114064 h 6858000"/>
              <a:gd name="connsiteX766" fmla="*/ 248003 w 7467600"/>
              <a:gd name="connsiteY766" fmla="*/ 1089613 h 6858000"/>
              <a:gd name="connsiteX767" fmla="*/ 427020 w 7467600"/>
              <a:gd name="connsiteY767" fmla="*/ 1619803 h 6858000"/>
              <a:gd name="connsiteX768" fmla="*/ 340345 w 7467600"/>
              <a:gd name="connsiteY768" fmla="*/ 2027739 h 6858000"/>
              <a:gd name="connsiteX769" fmla="*/ 360865 w 7467600"/>
              <a:gd name="connsiteY769" fmla="*/ 2044827 h 6858000"/>
              <a:gd name="connsiteX770" fmla="*/ 560414 w 7467600"/>
              <a:gd name="connsiteY770" fmla="*/ 2421457 h 6858000"/>
              <a:gd name="connsiteX771" fmla="*/ 1359703 w 7467600"/>
              <a:gd name="connsiteY771" fmla="*/ 2578554 h 6858000"/>
              <a:gd name="connsiteX772" fmla="*/ 1359422 w 7467600"/>
              <a:gd name="connsiteY772" fmla="*/ 2577994 h 6858000"/>
              <a:gd name="connsiteX773" fmla="*/ 828701 w 7467600"/>
              <a:gd name="connsiteY773" fmla="*/ 1839520 h 6858000"/>
              <a:gd name="connsiteX774" fmla="*/ 494427 w 7467600"/>
              <a:gd name="connsiteY774" fmla="*/ 1092333 h 6858000"/>
              <a:gd name="connsiteX775" fmla="*/ 506322 w 7467600"/>
              <a:gd name="connsiteY775" fmla="*/ 1020997 h 6858000"/>
              <a:gd name="connsiteX776" fmla="*/ 4570198 w 7467600"/>
              <a:gd name="connsiteY776" fmla="*/ 978081 h 6858000"/>
              <a:gd name="connsiteX777" fmla="*/ 4523691 w 7467600"/>
              <a:gd name="connsiteY777" fmla="*/ 1127776 h 6858000"/>
              <a:gd name="connsiteX778" fmla="*/ 4509875 w 7467600"/>
              <a:gd name="connsiteY778" fmla="*/ 1167552 h 6858000"/>
              <a:gd name="connsiteX779" fmla="*/ 4478168 w 7467600"/>
              <a:gd name="connsiteY779" fmla="*/ 1260735 h 6858000"/>
              <a:gd name="connsiteX780" fmla="*/ 4409309 w 7467600"/>
              <a:gd name="connsiteY780" fmla="*/ 1666996 h 6858000"/>
              <a:gd name="connsiteX781" fmla="*/ 4370031 w 7467600"/>
              <a:gd name="connsiteY781" fmla="*/ 1955666 h 6858000"/>
              <a:gd name="connsiteX782" fmla="*/ 4570198 w 7467600"/>
              <a:gd name="connsiteY782" fmla="*/ 978081 h 6858000"/>
              <a:gd name="connsiteX783" fmla="*/ 4557898 w 7467600"/>
              <a:gd name="connsiteY783" fmla="*/ 900011 h 6858000"/>
              <a:gd name="connsiteX784" fmla="*/ 4344840 w 7467600"/>
              <a:gd name="connsiteY784" fmla="*/ 1922038 h 6858000"/>
              <a:gd name="connsiteX785" fmla="*/ 4378710 w 7467600"/>
              <a:gd name="connsiteY785" fmla="*/ 1665516 h 6858000"/>
              <a:gd name="connsiteX786" fmla="*/ 4448798 w 7467600"/>
              <a:gd name="connsiteY786" fmla="*/ 1253024 h 6858000"/>
              <a:gd name="connsiteX787" fmla="*/ 4480315 w 7467600"/>
              <a:gd name="connsiteY787" fmla="*/ 1158454 h 6858000"/>
              <a:gd name="connsiteX788" fmla="*/ 4494133 w 7467600"/>
              <a:gd name="connsiteY788" fmla="*/ 1118676 h 6858000"/>
              <a:gd name="connsiteX789" fmla="*/ 4557898 w 7467600"/>
              <a:gd name="connsiteY789" fmla="*/ 900011 h 6858000"/>
              <a:gd name="connsiteX790" fmla="*/ 5870151 w 7467600"/>
              <a:gd name="connsiteY790" fmla="*/ 898890 h 6858000"/>
              <a:gd name="connsiteX791" fmla="*/ 5861335 w 7467600"/>
              <a:gd name="connsiteY791" fmla="*/ 899177 h 6858000"/>
              <a:gd name="connsiteX792" fmla="*/ 5843702 w 7467600"/>
              <a:gd name="connsiteY792" fmla="*/ 899748 h 6858000"/>
              <a:gd name="connsiteX793" fmla="*/ 5651107 w 7467600"/>
              <a:gd name="connsiteY793" fmla="*/ 920306 h 6858000"/>
              <a:gd name="connsiteX794" fmla="*/ 5459407 w 7467600"/>
              <a:gd name="connsiteY794" fmla="*/ 940975 h 6858000"/>
              <a:gd name="connsiteX795" fmla="*/ 5374846 w 7467600"/>
              <a:gd name="connsiteY795" fmla="*/ 941988 h 6858000"/>
              <a:gd name="connsiteX796" fmla="*/ 5256105 w 7467600"/>
              <a:gd name="connsiteY796" fmla="*/ 945632 h 6858000"/>
              <a:gd name="connsiteX797" fmla="*/ 5107071 w 7467600"/>
              <a:gd name="connsiteY797" fmla="*/ 969720 h 6858000"/>
              <a:gd name="connsiteX798" fmla="*/ 4998681 w 7467600"/>
              <a:gd name="connsiteY798" fmla="*/ 988771 h 6858000"/>
              <a:gd name="connsiteX799" fmla="*/ 5870151 w 7467600"/>
              <a:gd name="connsiteY799" fmla="*/ 898890 h 6858000"/>
              <a:gd name="connsiteX800" fmla="*/ 5504425 w 7467600"/>
              <a:gd name="connsiteY800" fmla="*/ 848067 h 6858000"/>
              <a:gd name="connsiteX801" fmla="*/ 4968849 w 7467600"/>
              <a:gd name="connsiteY801" fmla="*/ 962318 h 6858000"/>
              <a:gd name="connsiteX802" fmla="*/ 5104039 w 7467600"/>
              <a:gd name="connsiteY802" fmla="*/ 940634 h 6858000"/>
              <a:gd name="connsiteX803" fmla="*/ 5256311 w 7467600"/>
              <a:gd name="connsiteY803" fmla="*/ 916490 h 6858000"/>
              <a:gd name="connsiteX804" fmla="*/ 5377381 w 7467600"/>
              <a:gd name="connsiteY804" fmla="*/ 912671 h 6858000"/>
              <a:gd name="connsiteX805" fmla="*/ 5460148 w 7467600"/>
              <a:gd name="connsiteY805" fmla="*/ 911442 h 6858000"/>
              <a:gd name="connsiteX806" fmla="*/ 5648971 w 7467600"/>
              <a:gd name="connsiteY806" fmla="*/ 891331 h 6858000"/>
              <a:gd name="connsiteX807" fmla="*/ 5844807 w 7467600"/>
              <a:gd name="connsiteY807" fmla="*/ 870718 h 6858000"/>
              <a:gd name="connsiteX808" fmla="*/ 5862975 w 7467600"/>
              <a:gd name="connsiteY808" fmla="*/ 869756 h 6858000"/>
              <a:gd name="connsiteX809" fmla="*/ 5920887 w 7467600"/>
              <a:gd name="connsiteY809" fmla="*/ 865929 h 6858000"/>
              <a:gd name="connsiteX810" fmla="*/ 5504425 w 7467600"/>
              <a:gd name="connsiteY810" fmla="*/ 848067 h 6858000"/>
              <a:gd name="connsiteX811" fmla="*/ 3607114 w 7467600"/>
              <a:gd name="connsiteY811" fmla="*/ 467441 h 6858000"/>
              <a:gd name="connsiteX812" fmla="*/ 3296242 w 7467600"/>
              <a:gd name="connsiteY812" fmla="*/ 807991 h 6858000"/>
              <a:gd name="connsiteX813" fmla="*/ 3174674 w 7467600"/>
              <a:gd name="connsiteY813" fmla="*/ 919759 h 6858000"/>
              <a:gd name="connsiteX814" fmla="*/ 3042978 w 7467600"/>
              <a:gd name="connsiteY814" fmla="*/ 1054894 h 6858000"/>
              <a:gd name="connsiteX815" fmla="*/ 2968914 w 7467600"/>
              <a:gd name="connsiteY815" fmla="*/ 1133756 h 6858000"/>
              <a:gd name="connsiteX816" fmla="*/ 3103823 w 7467600"/>
              <a:gd name="connsiteY816" fmla="*/ 1026814 h 6858000"/>
              <a:gd name="connsiteX817" fmla="*/ 3607114 w 7467600"/>
              <a:gd name="connsiteY817" fmla="*/ 467441 h 6858000"/>
              <a:gd name="connsiteX818" fmla="*/ 3744487 w 7467600"/>
              <a:gd name="connsiteY818" fmla="*/ 383136 h 6858000"/>
              <a:gd name="connsiteX819" fmla="*/ 3970213 w 7467600"/>
              <a:gd name="connsiteY819" fmla="*/ 995559 h 6858000"/>
              <a:gd name="connsiteX820" fmla="*/ 3744487 w 7467600"/>
              <a:gd name="connsiteY820" fmla="*/ 383136 h 6858000"/>
              <a:gd name="connsiteX821" fmla="*/ 3624562 w 7467600"/>
              <a:gd name="connsiteY821" fmla="*/ 367041 h 6858000"/>
              <a:gd name="connsiteX822" fmla="*/ 3489712 w 7467600"/>
              <a:gd name="connsiteY822" fmla="*/ 485386 h 6858000"/>
              <a:gd name="connsiteX823" fmla="*/ 3182994 w 7467600"/>
              <a:gd name="connsiteY823" fmla="*/ 828265 h 6858000"/>
              <a:gd name="connsiteX824" fmla="*/ 2892114 w 7467600"/>
              <a:gd name="connsiteY824" fmla="*/ 1172635 h 6858000"/>
              <a:gd name="connsiteX825" fmla="*/ 3021459 w 7467600"/>
              <a:gd name="connsiteY825" fmla="*/ 1035385 h 6858000"/>
              <a:gd name="connsiteX826" fmla="*/ 3153873 w 7467600"/>
              <a:gd name="connsiteY826" fmla="*/ 898971 h 6858000"/>
              <a:gd name="connsiteX827" fmla="*/ 3276511 w 7467600"/>
              <a:gd name="connsiteY827" fmla="*/ 786423 h 6858000"/>
              <a:gd name="connsiteX828" fmla="*/ 3584154 w 7467600"/>
              <a:gd name="connsiteY828" fmla="*/ 448218 h 6858000"/>
              <a:gd name="connsiteX829" fmla="*/ 3624562 w 7467600"/>
              <a:gd name="connsiteY829" fmla="*/ 367041 h 6858000"/>
              <a:gd name="connsiteX830" fmla="*/ 3766672 w 7467600"/>
              <a:gd name="connsiteY830" fmla="*/ 359429 h 6858000"/>
              <a:gd name="connsiteX831" fmla="*/ 3996338 w 7467600"/>
              <a:gd name="connsiteY831" fmla="*/ 968237 h 6858000"/>
              <a:gd name="connsiteX832" fmla="*/ 3766672 w 7467600"/>
              <a:gd name="connsiteY832" fmla="*/ 359429 h 6858000"/>
              <a:gd name="connsiteX833" fmla="*/ 5805386 w 7467600"/>
              <a:gd name="connsiteY833" fmla="*/ 239240 h 6858000"/>
              <a:gd name="connsiteX834" fmla="*/ 5736947 w 7467600"/>
              <a:gd name="connsiteY834" fmla="*/ 261367 h 6858000"/>
              <a:gd name="connsiteX835" fmla="*/ 5427012 w 7467600"/>
              <a:gd name="connsiteY835" fmla="*/ 311272 h 6858000"/>
              <a:gd name="connsiteX836" fmla="*/ 5147818 w 7467600"/>
              <a:gd name="connsiteY836" fmla="*/ 322112 h 6858000"/>
              <a:gd name="connsiteX837" fmla="*/ 5060854 w 7467600"/>
              <a:gd name="connsiteY837" fmla="*/ 311882 h 6858000"/>
              <a:gd name="connsiteX838" fmla="*/ 4945989 w 7467600"/>
              <a:gd name="connsiteY838" fmla="*/ 300516 h 6858000"/>
              <a:gd name="connsiteX839" fmla="*/ 5410479 w 7467600"/>
              <a:gd name="connsiteY839" fmla="*/ 348434 h 6858000"/>
              <a:gd name="connsiteX840" fmla="*/ 5805386 w 7467600"/>
              <a:gd name="connsiteY840" fmla="*/ 239240 h 6858000"/>
              <a:gd name="connsiteX841" fmla="*/ 5905192 w 7467600"/>
              <a:gd name="connsiteY841" fmla="*/ 163079 h 6858000"/>
              <a:gd name="connsiteX842" fmla="*/ 5865655 w 7467600"/>
              <a:gd name="connsiteY842" fmla="*/ 171901 h 6858000"/>
              <a:gd name="connsiteX843" fmla="*/ 5259740 w 7467600"/>
              <a:gd name="connsiteY843" fmla="*/ 257013 h 6858000"/>
              <a:gd name="connsiteX844" fmla="*/ 5208466 w 7467600"/>
              <a:gd name="connsiteY844" fmla="*/ 257550 h 6858000"/>
              <a:gd name="connsiteX845" fmla="*/ 4980204 w 7467600"/>
              <a:gd name="connsiteY845" fmla="*/ 271903 h 6858000"/>
              <a:gd name="connsiteX846" fmla="*/ 5068068 w 7467600"/>
              <a:gd name="connsiteY846" fmla="*/ 282244 h 6858000"/>
              <a:gd name="connsiteX847" fmla="*/ 5153231 w 7467600"/>
              <a:gd name="connsiteY847" fmla="*/ 292240 h 6858000"/>
              <a:gd name="connsiteX848" fmla="*/ 5426491 w 7467600"/>
              <a:gd name="connsiteY848" fmla="*/ 281128 h 6858000"/>
              <a:gd name="connsiteX849" fmla="*/ 5731212 w 7467600"/>
              <a:gd name="connsiteY849" fmla="*/ 231951 h 6858000"/>
              <a:gd name="connsiteX850" fmla="*/ 5905192 w 7467600"/>
              <a:gd name="connsiteY850" fmla="*/ 163079 h 6858000"/>
              <a:gd name="connsiteX851" fmla="*/ 5944437 w 7467600"/>
              <a:gd name="connsiteY851" fmla="*/ 113829 h 6858000"/>
              <a:gd name="connsiteX852" fmla="*/ 5825032 w 7467600"/>
              <a:gd name="connsiteY852" fmla="*/ 146405 h 6858000"/>
              <a:gd name="connsiteX853" fmla="*/ 4955599 w 7467600"/>
              <a:gd name="connsiteY853" fmla="*/ 247008 h 6858000"/>
              <a:gd name="connsiteX854" fmla="*/ 5210104 w 7467600"/>
              <a:gd name="connsiteY854" fmla="*/ 228123 h 6858000"/>
              <a:gd name="connsiteX855" fmla="*/ 5261015 w 7467600"/>
              <a:gd name="connsiteY855" fmla="*/ 227087 h 6858000"/>
              <a:gd name="connsiteX856" fmla="*/ 5861181 w 7467600"/>
              <a:gd name="connsiteY856" fmla="*/ 143093 h 6858000"/>
              <a:gd name="connsiteX857" fmla="*/ 5961252 w 7467600"/>
              <a:gd name="connsiteY857" fmla="*/ 114820 h 6858000"/>
              <a:gd name="connsiteX858" fmla="*/ 5944437 w 7467600"/>
              <a:gd name="connsiteY858" fmla="*/ 113829 h 6858000"/>
              <a:gd name="connsiteX859" fmla="*/ 3882765 w 7467600"/>
              <a:gd name="connsiteY859" fmla="*/ 0 h 6858000"/>
              <a:gd name="connsiteX860" fmla="*/ 3995099 w 7467600"/>
              <a:gd name="connsiteY860" fmla="*/ 0 h 6858000"/>
              <a:gd name="connsiteX861" fmla="*/ 4163818 w 7467600"/>
              <a:gd name="connsiteY861" fmla="*/ 234104 h 6858000"/>
              <a:gd name="connsiteX862" fmla="*/ 4172099 w 7467600"/>
              <a:gd name="connsiteY862" fmla="*/ 234207 h 6858000"/>
              <a:gd name="connsiteX863" fmla="*/ 4784282 w 7467600"/>
              <a:gd name="connsiteY863" fmla="*/ 276561 h 6858000"/>
              <a:gd name="connsiteX864" fmla="*/ 4801687 w 7467600"/>
              <a:gd name="connsiteY864" fmla="*/ 267764 h 6858000"/>
              <a:gd name="connsiteX865" fmla="*/ 6082788 w 7467600"/>
              <a:gd name="connsiteY865" fmla="*/ 64119 h 6858000"/>
              <a:gd name="connsiteX866" fmla="*/ 6099442 w 7467600"/>
              <a:gd name="connsiteY866" fmla="*/ 82568 h 6858000"/>
              <a:gd name="connsiteX867" fmla="*/ 4804137 w 7467600"/>
              <a:gd name="connsiteY867" fmla="*/ 320931 h 6858000"/>
              <a:gd name="connsiteX868" fmla="*/ 4227047 w 7467600"/>
              <a:gd name="connsiteY868" fmla="*/ 313415 h 6858000"/>
              <a:gd name="connsiteX869" fmla="*/ 4346041 w 7467600"/>
              <a:gd name="connsiteY869" fmla="*/ 456086 h 6858000"/>
              <a:gd name="connsiteX870" fmla="*/ 4870967 w 7467600"/>
              <a:gd name="connsiteY870" fmla="*/ 963061 h 6858000"/>
              <a:gd name="connsiteX871" fmla="*/ 4889647 w 7467600"/>
              <a:gd name="connsiteY871" fmla="*/ 957147 h 6858000"/>
              <a:gd name="connsiteX872" fmla="*/ 5422504 w 7467600"/>
              <a:gd name="connsiteY872" fmla="*/ 805191 h 6858000"/>
              <a:gd name="connsiteX873" fmla="*/ 6087656 w 7467600"/>
              <a:gd name="connsiteY873" fmla="*/ 826703 h 6858000"/>
              <a:gd name="connsiteX874" fmla="*/ 6058717 w 7467600"/>
              <a:gd name="connsiteY874" fmla="*/ 865992 h 6858000"/>
              <a:gd name="connsiteX875" fmla="*/ 4974153 w 7467600"/>
              <a:gd name="connsiteY875" fmla="*/ 1045456 h 6858000"/>
              <a:gd name="connsiteX876" fmla="*/ 5627835 w 7467600"/>
              <a:gd name="connsiteY876" fmla="*/ 1472077 h 6858000"/>
              <a:gd name="connsiteX877" fmla="*/ 5629817 w 7467600"/>
              <a:gd name="connsiteY877" fmla="*/ 1471412 h 6858000"/>
              <a:gd name="connsiteX878" fmla="*/ 5634124 w 7467600"/>
              <a:gd name="connsiteY878" fmla="*/ 1470572 h 6858000"/>
              <a:gd name="connsiteX879" fmla="*/ 5755832 w 7467600"/>
              <a:gd name="connsiteY879" fmla="*/ 1383886 h 6858000"/>
              <a:gd name="connsiteX880" fmla="*/ 6014186 w 7467600"/>
              <a:gd name="connsiteY880" fmla="*/ 1279799 h 6858000"/>
              <a:gd name="connsiteX881" fmla="*/ 6901619 w 7467600"/>
              <a:gd name="connsiteY881" fmla="*/ 1047874 h 6858000"/>
              <a:gd name="connsiteX882" fmla="*/ 6931566 w 7467600"/>
              <a:gd name="connsiteY882" fmla="*/ 1062034 h 6858000"/>
              <a:gd name="connsiteX883" fmla="*/ 5790982 w 7467600"/>
              <a:gd name="connsiteY883" fmla="*/ 1561380 h 6858000"/>
              <a:gd name="connsiteX884" fmla="*/ 6188971 w 7467600"/>
              <a:gd name="connsiteY884" fmla="*/ 1755168 h 6858000"/>
              <a:gd name="connsiteX885" fmla="*/ 6202446 w 7467600"/>
              <a:gd name="connsiteY885" fmla="*/ 1752268 h 6858000"/>
              <a:gd name="connsiteX886" fmla="*/ 7179560 w 7467600"/>
              <a:gd name="connsiteY886" fmla="*/ 1467551 h 6858000"/>
              <a:gd name="connsiteX887" fmla="*/ 7158730 w 7467600"/>
              <a:gd name="connsiteY887" fmla="*/ 1507835 h 6858000"/>
              <a:gd name="connsiteX888" fmla="*/ 6326959 w 7467600"/>
              <a:gd name="connsiteY888" fmla="*/ 1817686 h 6858000"/>
              <a:gd name="connsiteX889" fmla="*/ 6537433 w 7467600"/>
              <a:gd name="connsiteY889" fmla="*/ 1907790 h 6858000"/>
              <a:gd name="connsiteX890" fmla="*/ 6550221 w 7467600"/>
              <a:gd name="connsiteY890" fmla="*/ 1910729 h 6858000"/>
              <a:gd name="connsiteX891" fmla="*/ 6964438 w 7467600"/>
              <a:gd name="connsiteY891" fmla="*/ 2209505 h 6858000"/>
              <a:gd name="connsiteX892" fmla="*/ 7367862 w 7467600"/>
              <a:gd name="connsiteY892" fmla="*/ 2806833 h 6858000"/>
              <a:gd name="connsiteX893" fmla="*/ 7364329 w 7467600"/>
              <a:gd name="connsiteY893" fmla="*/ 2826907 h 6858000"/>
              <a:gd name="connsiteX894" fmla="*/ 7290545 w 7467600"/>
              <a:gd name="connsiteY894" fmla="*/ 2850663 h 6858000"/>
              <a:gd name="connsiteX895" fmla="*/ 6472036 w 7467600"/>
              <a:gd name="connsiteY895" fmla="*/ 1959003 h 6858000"/>
              <a:gd name="connsiteX896" fmla="*/ 5792897 w 7467600"/>
              <a:gd name="connsiteY896" fmla="*/ 1647747 h 6858000"/>
              <a:gd name="connsiteX897" fmla="*/ 5842751 w 7467600"/>
              <a:gd name="connsiteY897" fmla="*/ 1816112 h 6858000"/>
              <a:gd name="connsiteX898" fmla="*/ 5847424 w 7467600"/>
              <a:gd name="connsiteY898" fmla="*/ 1815776 h 6858000"/>
              <a:gd name="connsiteX899" fmla="*/ 6399821 w 7467600"/>
              <a:gd name="connsiteY899" fmla="*/ 2344799 h 6858000"/>
              <a:gd name="connsiteX900" fmla="*/ 6323232 w 7467600"/>
              <a:gd name="connsiteY900" fmla="*/ 2389634 h 6858000"/>
              <a:gd name="connsiteX901" fmla="*/ 5942958 w 7467600"/>
              <a:gd name="connsiteY901" fmla="*/ 2077708 h 6858000"/>
              <a:gd name="connsiteX902" fmla="*/ 5921559 w 7467600"/>
              <a:gd name="connsiteY902" fmla="*/ 2378596 h 6858000"/>
              <a:gd name="connsiteX903" fmla="*/ 5817651 w 7467600"/>
              <a:gd name="connsiteY903" fmla="*/ 3023919 h 6858000"/>
              <a:gd name="connsiteX904" fmla="*/ 5729634 w 7467600"/>
              <a:gd name="connsiteY904" fmla="*/ 3051849 h 6858000"/>
              <a:gd name="connsiteX905" fmla="*/ 5611018 w 7467600"/>
              <a:gd name="connsiteY905" fmla="*/ 2316769 h 6858000"/>
              <a:gd name="connsiteX906" fmla="*/ 5687608 w 7467600"/>
              <a:gd name="connsiteY906" fmla="*/ 2039972 h 6858000"/>
              <a:gd name="connsiteX907" fmla="*/ 5657554 w 7467600"/>
              <a:gd name="connsiteY907" fmla="*/ 1576445 h 6858000"/>
              <a:gd name="connsiteX908" fmla="*/ 5150475 w 7467600"/>
              <a:gd name="connsiteY908" fmla="*/ 1274012 h 6858000"/>
              <a:gd name="connsiteX909" fmla="*/ 5349142 w 7467600"/>
              <a:gd name="connsiteY909" fmla="*/ 2204405 h 6858000"/>
              <a:gd name="connsiteX910" fmla="*/ 5262214 w 7467600"/>
              <a:gd name="connsiteY910" fmla="*/ 2233836 h 6858000"/>
              <a:gd name="connsiteX911" fmla="*/ 4981539 w 7467600"/>
              <a:gd name="connsiteY911" fmla="*/ 1542201 h 6858000"/>
              <a:gd name="connsiteX912" fmla="*/ 4958461 w 7467600"/>
              <a:gd name="connsiteY912" fmla="*/ 1136957 h 6858000"/>
              <a:gd name="connsiteX913" fmla="*/ 4655015 w 7467600"/>
              <a:gd name="connsiteY913" fmla="*/ 891426 h 6858000"/>
              <a:gd name="connsiteX914" fmla="*/ 4348002 w 7467600"/>
              <a:gd name="connsiteY914" fmla="*/ 2205895 h 6858000"/>
              <a:gd name="connsiteX915" fmla="*/ 4262250 w 7467600"/>
              <a:gd name="connsiteY915" fmla="*/ 2219972 h 6858000"/>
              <a:gd name="connsiteX916" fmla="*/ 4550611 w 7467600"/>
              <a:gd name="connsiteY916" fmla="*/ 817540 h 6858000"/>
              <a:gd name="connsiteX917" fmla="*/ 4564418 w 7467600"/>
              <a:gd name="connsiteY917" fmla="*/ 808293 h 6858000"/>
              <a:gd name="connsiteX918" fmla="*/ 4266388 w 7467600"/>
              <a:gd name="connsiteY918" fmla="*/ 500083 h 6858000"/>
              <a:gd name="connsiteX919" fmla="*/ 4032842 w 7467600"/>
              <a:gd name="connsiteY919" fmla="*/ 211809 h 6858000"/>
              <a:gd name="connsiteX920" fmla="*/ 3882765 w 7467600"/>
              <a:gd name="connsiteY920" fmla="*/ 0 h 6858000"/>
              <a:gd name="connsiteX921" fmla="*/ 3721337 w 7467600"/>
              <a:gd name="connsiteY921" fmla="*/ 0 h 6858000"/>
              <a:gd name="connsiteX922" fmla="*/ 3797544 w 7467600"/>
              <a:gd name="connsiteY922" fmla="*/ 0 h 6858000"/>
              <a:gd name="connsiteX923" fmla="*/ 3775734 w 7467600"/>
              <a:gd name="connsiteY923" fmla="*/ 95131 h 6858000"/>
              <a:gd name="connsiteX924" fmla="*/ 3724807 w 7467600"/>
              <a:gd name="connsiteY924" fmla="*/ 272257 h 6858000"/>
              <a:gd name="connsiteX925" fmla="*/ 3726844 w 7467600"/>
              <a:gd name="connsiteY925" fmla="*/ 282988 h 6858000"/>
              <a:gd name="connsiteX926" fmla="*/ 3742664 w 7467600"/>
              <a:gd name="connsiteY926" fmla="*/ 279918 h 6858000"/>
              <a:gd name="connsiteX927" fmla="*/ 4103910 w 7467600"/>
              <a:gd name="connsiteY927" fmla="*/ 1161917 h 6858000"/>
              <a:gd name="connsiteX928" fmla="*/ 4020269 w 7467600"/>
              <a:gd name="connsiteY928" fmla="*/ 1200406 h 6858000"/>
              <a:gd name="connsiteX929" fmla="*/ 3674882 w 7467600"/>
              <a:gd name="connsiteY929" fmla="*/ 488524 h 6858000"/>
              <a:gd name="connsiteX930" fmla="*/ 3132682 w 7467600"/>
              <a:gd name="connsiteY930" fmla="*/ 1072284 h 6858000"/>
              <a:gd name="connsiteX931" fmla="*/ 2716346 w 7467600"/>
              <a:gd name="connsiteY931" fmla="*/ 1276376 h 6858000"/>
              <a:gd name="connsiteX932" fmla="*/ 2716772 w 7467600"/>
              <a:gd name="connsiteY932" fmla="*/ 1255462 h 6858000"/>
              <a:gd name="connsiteX933" fmla="*/ 3471096 w 7467600"/>
              <a:gd name="connsiteY933" fmla="*/ 437072 h 6858000"/>
              <a:gd name="connsiteX934" fmla="*/ 3639057 w 7467600"/>
              <a:gd name="connsiteY934" fmla="*/ 286334 h 6858000"/>
              <a:gd name="connsiteX935" fmla="*/ 3640309 w 7467600"/>
              <a:gd name="connsiteY935" fmla="*/ 284664 h 6858000"/>
              <a:gd name="connsiteX936" fmla="*/ 3646022 w 7467600"/>
              <a:gd name="connsiteY936" fmla="*/ 276711 h 6858000"/>
              <a:gd name="connsiteX937" fmla="*/ 3707943 w 7467600"/>
              <a:gd name="connsiteY937" fmla="*/ 65958 h 6858000"/>
              <a:gd name="connsiteX938" fmla="*/ 3721337 w 7467600"/>
              <a:gd name="connsiteY938" fmla="*/ 0 h 6858000"/>
              <a:gd name="connsiteX939" fmla="*/ 2867960 w 7467600"/>
              <a:gd name="connsiteY939" fmla="*/ 0 h 6858000"/>
              <a:gd name="connsiteX940" fmla="*/ 2926351 w 7467600"/>
              <a:gd name="connsiteY940" fmla="*/ 0 h 6858000"/>
              <a:gd name="connsiteX941" fmla="*/ 2902823 w 7467600"/>
              <a:gd name="connsiteY941" fmla="*/ 262929 h 6858000"/>
              <a:gd name="connsiteX942" fmla="*/ 2940663 w 7467600"/>
              <a:gd name="connsiteY942" fmla="*/ 140884 h 6858000"/>
              <a:gd name="connsiteX943" fmla="*/ 2947039 w 7467600"/>
              <a:gd name="connsiteY943" fmla="*/ 122524 h 6858000"/>
              <a:gd name="connsiteX944" fmla="*/ 2984316 w 7467600"/>
              <a:gd name="connsiteY944" fmla="*/ 0 h 6858000"/>
              <a:gd name="connsiteX945" fmla="*/ 3016114 w 7467600"/>
              <a:gd name="connsiteY945" fmla="*/ 0 h 6858000"/>
              <a:gd name="connsiteX946" fmla="*/ 2979949 w 7467600"/>
              <a:gd name="connsiteY946" fmla="*/ 119274 h 6858000"/>
              <a:gd name="connsiteX947" fmla="*/ 3023879 w 7467600"/>
              <a:gd name="connsiteY947" fmla="*/ 0 h 6858000"/>
              <a:gd name="connsiteX948" fmla="*/ 3105400 w 7467600"/>
              <a:gd name="connsiteY948" fmla="*/ 0 h 6858000"/>
              <a:gd name="connsiteX949" fmla="*/ 3094669 w 7467600"/>
              <a:gd name="connsiteY949" fmla="*/ 30308 h 6858000"/>
              <a:gd name="connsiteX950" fmla="*/ 2901945 w 7467600"/>
              <a:gd name="connsiteY950" fmla="*/ 466538 h 6858000"/>
              <a:gd name="connsiteX951" fmla="*/ 2815209 w 7467600"/>
              <a:gd name="connsiteY951" fmla="*/ 497361 h 6858000"/>
              <a:gd name="connsiteX952" fmla="*/ 2844845 w 7467600"/>
              <a:gd name="connsiteY952" fmla="*/ 127638 h 6858000"/>
              <a:gd name="connsiteX953" fmla="*/ 2867960 w 7467600"/>
              <a:gd name="connsiteY953" fmla="*/ 0 h 6858000"/>
              <a:gd name="connsiteX954" fmla="*/ 1057230 w 7467600"/>
              <a:gd name="connsiteY954" fmla="*/ 0 h 6858000"/>
              <a:gd name="connsiteX955" fmla="*/ 1111003 w 7467600"/>
              <a:gd name="connsiteY955" fmla="*/ 0 h 6858000"/>
              <a:gd name="connsiteX956" fmla="*/ 1125553 w 7467600"/>
              <a:gd name="connsiteY956" fmla="*/ 52588 h 6858000"/>
              <a:gd name="connsiteX957" fmla="*/ 1304276 w 7467600"/>
              <a:gd name="connsiteY957" fmla="*/ 476275 h 6858000"/>
              <a:gd name="connsiteX958" fmla="*/ 1492066 w 7467600"/>
              <a:gd name="connsiteY958" fmla="*/ 886333 h 6858000"/>
              <a:gd name="connsiteX959" fmla="*/ 1423698 w 7467600"/>
              <a:gd name="connsiteY959" fmla="*/ 710817 h 6858000"/>
              <a:gd name="connsiteX960" fmla="*/ 1357609 w 7467600"/>
              <a:gd name="connsiteY960" fmla="*/ 532892 h 6858000"/>
              <a:gd name="connsiteX961" fmla="*/ 1309550 w 7467600"/>
              <a:gd name="connsiteY961" fmla="*/ 374031 h 6858000"/>
              <a:gd name="connsiteX962" fmla="*/ 1193673 w 7467600"/>
              <a:gd name="connsiteY962" fmla="*/ 49533 h 6858000"/>
              <a:gd name="connsiteX963" fmla="*/ 1164391 w 7467600"/>
              <a:gd name="connsiteY963" fmla="*/ 0 h 6858000"/>
              <a:gd name="connsiteX964" fmla="*/ 1200666 w 7467600"/>
              <a:gd name="connsiteY964" fmla="*/ 0 h 6858000"/>
              <a:gd name="connsiteX965" fmla="*/ 1223408 w 7467600"/>
              <a:gd name="connsiteY965" fmla="*/ 38996 h 6858000"/>
              <a:gd name="connsiteX966" fmla="*/ 1339635 w 7467600"/>
              <a:gd name="connsiteY966" fmla="*/ 365517 h 6858000"/>
              <a:gd name="connsiteX967" fmla="*/ 1387469 w 7467600"/>
              <a:gd name="connsiteY967" fmla="*/ 523079 h 6858000"/>
              <a:gd name="connsiteX968" fmla="*/ 1452685 w 7467600"/>
              <a:gd name="connsiteY968" fmla="*/ 699806 h 6858000"/>
              <a:gd name="connsiteX969" fmla="*/ 1492092 w 7467600"/>
              <a:gd name="connsiteY969" fmla="*/ 800424 h 6858000"/>
              <a:gd name="connsiteX970" fmla="*/ 1455302 w 7467600"/>
              <a:gd name="connsiteY970" fmla="*/ 632913 h 6858000"/>
              <a:gd name="connsiteX971" fmla="*/ 1222336 w 7467600"/>
              <a:gd name="connsiteY971" fmla="*/ 9480 h 6858000"/>
              <a:gd name="connsiteX972" fmla="*/ 1214634 w 7467600"/>
              <a:gd name="connsiteY972" fmla="*/ 0 h 6858000"/>
              <a:gd name="connsiteX973" fmla="*/ 1289827 w 7467600"/>
              <a:gd name="connsiteY973" fmla="*/ 0 h 6858000"/>
              <a:gd name="connsiteX974" fmla="*/ 1321076 w 7467600"/>
              <a:gd name="connsiteY974" fmla="*/ 59722 h 6858000"/>
              <a:gd name="connsiteX975" fmla="*/ 1512579 w 7467600"/>
              <a:gd name="connsiteY975" fmla="*/ 626441 h 6858000"/>
              <a:gd name="connsiteX976" fmla="*/ 1506076 w 7467600"/>
              <a:gd name="connsiteY976" fmla="*/ 1089289 h 6858000"/>
              <a:gd name="connsiteX977" fmla="*/ 1486346 w 7467600"/>
              <a:gd name="connsiteY977" fmla="*/ 1079919 h 6858000"/>
              <a:gd name="connsiteX978" fmla="*/ 1070511 w 7467600"/>
              <a:gd name="connsiteY978" fmla="*/ 48609 h 6858000"/>
              <a:gd name="connsiteX979" fmla="*/ 1057230 w 7467600"/>
              <a:gd name="connsiteY979" fmla="*/ 0 h 6858000"/>
              <a:gd name="connsiteX980" fmla="*/ 43151 w 7467600"/>
              <a:gd name="connsiteY980" fmla="*/ 0 h 6858000"/>
              <a:gd name="connsiteX981" fmla="*/ 95283 w 7467600"/>
              <a:gd name="connsiteY981" fmla="*/ 0 h 6858000"/>
              <a:gd name="connsiteX982" fmla="*/ 300708 w 7467600"/>
              <a:gd name="connsiteY982" fmla="*/ 154571 h 6858000"/>
              <a:gd name="connsiteX983" fmla="*/ 530414 w 7467600"/>
              <a:gd name="connsiteY983" fmla="*/ 354673 h 6858000"/>
              <a:gd name="connsiteX984" fmla="*/ 333785 w 7467600"/>
              <a:gd name="connsiteY984" fmla="*/ 161564 h 6858000"/>
              <a:gd name="connsiteX985" fmla="*/ 147005 w 7467600"/>
              <a:gd name="connsiteY985" fmla="*/ 0 h 6858000"/>
              <a:gd name="connsiteX986" fmla="*/ 272509 w 7467600"/>
              <a:gd name="connsiteY986" fmla="*/ 0 h 6858000"/>
              <a:gd name="connsiteX987" fmla="*/ 326276 w 7467600"/>
              <a:gd name="connsiteY987" fmla="*/ 45847 h 6858000"/>
              <a:gd name="connsiteX988" fmla="*/ 823759 w 7467600"/>
              <a:gd name="connsiteY988" fmla="*/ 574145 h 6858000"/>
              <a:gd name="connsiteX989" fmla="*/ 811254 w 7467600"/>
              <a:gd name="connsiteY989" fmla="*/ 665546 h 6858000"/>
              <a:gd name="connsiteX990" fmla="*/ 154042 w 7467600"/>
              <a:gd name="connsiteY990" fmla="*/ 261522 h 6858000"/>
              <a:gd name="connsiteX991" fmla="*/ 13550 w 7467600"/>
              <a:gd name="connsiteY991" fmla="*/ 158423 h 6858000"/>
              <a:gd name="connsiteX992" fmla="*/ 0 w 7467600"/>
              <a:gd name="connsiteY992" fmla="*/ 146618 h 6858000"/>
              <a:gd name="connsiteX993" fmla="*/ 0 w 7467600"/>
              <a:gd name="connsiteY993" fmla="*/ 59161 h 6858000"/>
              <a:gd name="connsiteX994" fmla="*/ 45427 w 7467600"/>
              <a:gd name="connsiteY994" fmla="*/ 101078 h 6858000"/>
              <a:gd name="connsiteX995" fmla="*/ 630103 w 7467600"/>
              <a:gd name="connsiteY995" fmla="*/ 485885 h 6858000"/>
              <a:gd name="connsiteX996" fmla="*/ 532040 w 7467600"/>
              <a:gd name="connsiteY996" fmla="*/ 399359 h 6858000"/>
              <a:gd name="connsiteX997" fmla="*/ 517618 w 7467600"/>
              <a:gd name="connsiteY997" fmla="*/ 385726 h 6858000"/>
              <a:gd name="connsiteX998" fmla="*/ 285074 w 7467600"/>
              <a:gd name="connsiteY998" fmla="*/ 182755 h 6858000"/>
              <a:gd name="connsiteX999" fmla="*/ 43151 w 7467600"/>
              <a:gd name="connsiteY99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361850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1903353 w 7467600"/>
              <a:gd name="connsiteY143" fmla="*/ 5044827 h 6858000"/>
              <a:gd name="connsiteX144" fmla="*/ 1936931 w 7467600"/>
              <a:gd name="connsiteY144" fmla="*/ 5093954 h 6858000"/>
              <a:gd name="connsiteX145" fmla="*/ 2195868 w 7467600"/>
              <a:gd name="connsiteY145" fmla="*/ 5396574 h 6858000"/>
              <a:gd name="connsiteX146" fmla="*/ 2088852 w 7467600"/>
              <a:gd name="connsiteY146" fmla="*/ 5166123 h 6858000"/>
              <a:gd name="connsiteX147" fmla="*/ 1958241 w 7467600"/>
              <a:gd name="connsiteY147" fmla="*/ 5067955 h 6858000"/>
              <a:gd name="connsiteX148" fmla="*/ 1903353 w 7467600"/>
              <a:gd name="connsiteY148" fmla="*/ 5044827 h 6858000"/>
              <a:gd name="connsiteX149" fmla="*/ 1979378 w 7467600"/>
              <a:gd name="connsiteY149" fmla="*/ 4769504 h 6858000"/>
              <a:gd name="connsiteX150" fmla="*/ 2882120 w 7467600"/>
              <a:gd name="connsiteY150" fmla="*/ 5064547 h 6858000"/>
              <a:gd name="connsiteX151" fmla="*/ 2793103 w 7467600"/>
              <a:gd name="connsiteY151" fmla="*/ 5039699 h 6858000"/>
              <a:gd name="connsiteX152" fmla="*/ 2770041 w 7467600"/>
              <a:gd name="connsiteY152" fmla="*/ 5033634 h 6858000"/>
              <a:gd name="connsiteX153" fmla="*/ 1979378 w 7467600"/>
              <a:gd name="connsiteY153" fmla="*/ 4769504 h 6858000"/>
              <a:gd name="connsiteX154" fmla="*/ 1927410 w 7467600"/>
              <a:gd name="connsiteY154" fmla="*/ 4716164 h 6858000"/>
              <a:gd name="connsiteX155" fmla="*/ 1959587 w 7467600"/>
              <a:gd name="connsiteY155" fmla="*/ 4728849 h 6858000"/>
              <a:gd name="connsiteX156" fmla="*/ 2777707 w 7467600"/>
              <a:gd name="connsiteY156" fmla="*/ 5003991 h 6858000"/>
              <a:gd name="connsiteX157" fmla="*/ 2800768 w 7467600"/>
              <a:gd name="connsiteY157" fmla="*/ 5010056 h 6858000"/>
              <a:gd name="connsiteX158" fmla="*/ 2879408 w 7467600"/>
              <a:gd name="connsiteY158" fmla="*/ 5031590 h 6858000"/>
              <a:gd name="connsiteX159" fmla="*/ 2862295 w 7467600"/>
              <a:gd name="connsiteY159" fmla="*/ 5022958 h 6858000"/>
              <a:gd name="connsiteX160" fmla="*/ 2813343 w 7467600"/>
              <a:gd name="connsiteY160" fmla="*/ 4998369 h 6858000"/>
              <a:gd name="connsiteX161" fmla="*/ 2646245 w 7467600"/>
              <a:gd name="connsiteY161" fmla="*/ 4930999 h 6858000"/>
              <a:gd name="connsiteX162" fmla="*/ 1999243 w 7467600"/>
              <a:gd name="connsiteY162" fmla="*/ 4730524 h 6858000"/>
              <a:gd name="connsiteX163" fmla="*/ 1979527 w 7467600"/>
              <a:gd name="connsiteY163" fmla="*/ 4726651 h 6858000"/>
              <a:gd name="connsiteX164" fmla="*/ 1927410 w 7467600"/>
              <a:gd name="connsiteY164" fmla="*/ 4716164 h 6858000"/>
              <a:gd name="connsiteX165" fmla="*/ 1997014 w 7467600"/>
              <a:gd name="connsiteY165" fmla="*/ 4698007 h 6858000"/>
              <a:gd name="connsiteX166" fmla="*/ 2005458 w 7467600"/>
              <a:gd name="connsiteY166" fmla="*/ 4699540 h 6858000"/>
              <a:gd name="connsiteX167" fmla="*/ 2657186 w 7467600"/>
              <a:gd name="connsiteY167" fmla="*/ 4901687 h 6858000"/>
              <a:gd name="connsiteX168" fmla="*/ 2826662 w 7467600"/>
              <a:gd name="connsiteY168" fmla="*/ 4970362 h 6858000"/>
              <a:gd name="connsiteX169" fmla="*/ 2876100 w 7467600"/>
              <a:gd name="connsiteY169" fmla="*/ 4995397 h 6858000"/>
              <a:gd name="connsiteX170" fmla="*/ 3042600 w 7467600"/>
              <a:gd name="connsiteY170" fmla="*/ 5059532 h 6858000"/>
              <a:gd name="connsiteX171" fmla="*/ 1997014 w 7467600"/>
              <a:gd name="connsiteY171" fmla="*/ 4698007 h 6858000"/>
              <a:gd name="connsiteX172" fmla="*/ 2305292 w 7467600"/>
              <a:gd name="connsiteY172" fmla="*/ 4219492 h 6858000"/>
              <a:gd name="connsiteX173" fmla="*/ 3360922 w 7467600"/>
              <a:gd name="connsiteY173" fmla="*/ 4529373 h 6858000"/>
              <a:gd name="connsiteX174" fmla="*/ 3492420 w 7467600"/>
              <a:gd name="connsiteY174" fmla="*/ 4510145 h 6858000"/>
              <a:gd name="connsiteX175" fmla="*/ 3364086 w 7467600"/>
              <a:gd name="connsiteY175" fmla="*/ 4480340 h 6858000"/>
              <a:gd name="connsiteX176" fmla="*/ 3225818 w 7467600"/>
              <a:gd name="connsiteY176" fmla="*/ 4411822 h 6858000"/>
              <a:gd name="connsiteX177" fmla="*/ 3129696 w 7467600"/>
              <a:gd name="connsiteY177" fmla="*/ 4360704 h 6858000"/>
              <a:gd name="connsiteX178" fmla="*/ 2814545 w 7467600"/>
              <a:gd name="connsiteY178" fmla="*/ 4282955 h 6858000"/>
              <a:gd name="connsiteX179" fmla="*/ 2305292 w 7467600"/>
              <a:gd name="connsiteY179" fmla="*/ 4219492 h 6858000"/>
              <a:gd name="connsiteX180" fmla="*/ 2626982 w 7467600"/>
              <a:gd name="connsiteY180" fmla="*/ 4206450 h 6858000"/>
              <a:gd name="connsiteX181" fmla="*/ 2490617 w 7467600"/>
              <a:gd name="connsiteY181" fmla="*/ 4206951 h 6858000"/>
              <a:gd name="connsiteX182" fmla="*/ 2819869 w 7467600"/>
              <a:gd name="connsiteY182" fmla="*/ 4252936 h 6858000"/>
              <a:gd name="connsiteX183" fmla="*/ 3143018 w 7467600"/>
              <a:gd name="connsiteY183" fmla="*/ 4332698 h 6858000"/>
              <a:gd name="connsiteX184" fmla="*/ 3241520 w 7467600"/>
              <a:gd name="connsiteY184" fmla="*/ 4385112 h 6858000"/>
              <a:gd name="connsiteX185" fmla="*/ 3374575 w 7467600"/>
              <a:gd name="connsiteY185" fmla="*/ 4451517 h 6858000"/>
              <a:gd name="connsiteX186" fmla="*/ 3505221 w 7467600"/>
              <a:gd name="connsiteY186" fmla="*/ 4480757 h 6858000"/>
              <a:gd name="connsiteX187" fmla="*/ 2626982 w 7467600"/>
              <a:gd name="connsiteY187" fmla="*/ 4206450 h 6858000"/>
              <a:gd name="connsiteX188" fmla="*/ 1310106 w 7467600"/>
              <a:gd name="connsiteY188" fmla="*/ 3943217 h 6858000"/>
              <a:gd name="connsiteX189" fmla="*/ 854994 w 7467600"/>
              <a:gd name="connsiteY189" fmla="*/ 4399136 h 6858000"/>
              <a:gd name="connsiteX190" fmla="*/ 742462 w 7467600"/>
              <a:gd name="connsiteY190" fmla="*/ 4594648 h 6858000"/>
              <a:gd name="connsiteX191" fmla="*/ 820602 w 7467600"/>
              <a:gd name="connsiteY191" fmla="*/ 4485915 h 6858000"/>
              <a:gd name="connsiteX192" fmla="*/ 878295 w 7467600"/>
              <a:gd name="connsiteY192" fmla="*/ 4403594 h 6858000"/>
              <a:gd name="connsiteX193" fmla="*/ 1240607 w 7467600"/>
              <a:gd name="connsiteY193" fmla="*/ 4010401 h 6858000"/>
              <a:gd name="connsiteX194" fmla="*/ 1310106 w 7467600"/>
              <a:gd name="connsiteY194" fmla="*/ 3943217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316479 w 7467600"/>
              <a:gd name="connsiteY205" fmla="*/ 3872136 h 6858000"/>
              <a:gd name="connsiteX206" fmla="*/ 3291335 w 7467600"/>
              <a:gd name="connsiteY206" fmla="*/ 3767420 h 6858000"/>
              <a:gd name="connsiteX207" fmla="*/ 3390805 w 7467600"/>
              <a:gd name="connsiteY207" fmla="*/ 3937163 h 6858000"/>
              <a:gd name="connsiteX208" fmla="*/ 3579062 w 7467600"/>
              <a:gd name="connsiteY208" fmla="*/ 4359040 h 6858000"/>
              <a:gd name="connsiteX209" fmla="*/ 3467355 w 7467600"/>
              <a:gd name="connsiteY209" fmla="*/ 3988130 h 6858000"/>
              <a:gd name="connsiteX210" fmla="*/ 3310753 w 7467600"/>
              <a:gd name="connsiteY210" fmla="*/ 3787140 h 6858000"/>
              <a:gd name="connsiteX211" fmla="*/ 3291335 w 7467600"/>
              <a:gd name="connsiteY211" fmla="*/ 3767420 h 6858000"/>
              <a:gd name="connsiteX212" fmla="*/ 1635889 w 7467600"/>
              <a:gd name="connsiteY212" fmla="*/ 3709494 h 6858000"/>
              <a:gd name="connsiteX213" fmla="*/ 1634800 w 7467600"/>
              <a:gd name="connsiteY213" fmla="*/ 3731111 h 6858000"/>
              <a:gd name="connsiteX214" fmla="*/ 1635889 w 7467600"/>
              <a:gd name="connsiteY214" fmla="*/ 3709494 h 6858000"/>
              <a:gd name="connsiteX215" fmla="*/ 1510397 w 7467600"/>
              <a:gd name="connsiteY215" fmla="*/ 3684705 h 6858000"/>
              <a:gd name="connsiteX216" fmla="*/ 1146550 w 7467600"/>
              <a:gd name="connsiteY216" fmla="*/ 3802012 h 6858000"/>
              <a:gd name="connsiteX217" fmla="*/ 698834 w 7467600"/>
              <a:gd name="connsiteY217" fmla="*/ 3952272 h 6858000"/>
              <a:gd name="connsiteX218" fmla="*/ 34256 w 7467600"/>
              <a:gd name="connsiteY218" fmla="*/ 4347603 h 6858000"/>
              <a:gd name="connsiteX219" fmla="*/ 527241 w 7467600"/>
              <a:gd name="connsiteY219" fmla="*/ 4065078 h 6858000"/>
              <a:gd name="connsiteX220" fmla="*/ 1510397 w 7467600"/>
              <a:gd name="connsiteY220" fmla="*/ 3684705 h 6858000"/>
              <a:gd name="connsiteX221" fmla="*/ 1313114 w 7467600"/>
              <a:gd name="connsiteY221" fmla="*/ 3655216 h 6858000"/>
              <a:gd name="connsiteX222" fmla="*/ 1109304 w 7467600"/>
              <a:gd name="connsiteY222" fmla="*/ 3669030 h 6858000"/>
              <a:gd name="connsiteX223" fmla="*/ 8129 w 7467600"/>
              <a:gd name="connsiteY223" fmla="*/ 4330519 h 6858000"/>
              <a:gd name="connsiteX224" fmla="*/ 687572 w 7467600"/>
              <a:gd name="connsiteY224" fmla="*/ 3925629 h 6858000"/>
              <a:gd name="connsiteX225" fmla="*/ 1138365 w 7467600"/>
              <a:gd name="connsiteY225" fmla="*/ 3774515 h 6858000"/>
              <a:gd name="connsiteX226" fmla="*/ 1505579 w 7467600"/>
              <a:gd name="connsiteY226" fmla="*/ 3655526 h 6858000"/>
              <a:gd name="connsiteX227" fmla="*/ 1313114 w 7467600"/>
              <a:gd name="connsiteY227" fmla="*/ 3655216 h 6858000"/>
              <a:gd name="connsiteX228" fmla="*/ 3655073 w 7467600"/>
              <a:gd name="connsiteY228" fmla="*/ 3650884 h 6858000"/>
              <a:gd name="connsiteX229" fmla="*/ 3989938 w 7467600"/>
              <a:gd name="connsiteY229" fmla="*/ 3991685 h 6858000"/>
              <a:gd name="connsiteX230" fmla="*/ 4393907 w 7467600"/>
              <a:gd name="connsiteY230" fmla="*/ 4261258 h 6858000"/>
              <a:gd name="connsiteX231" fmla="*/ 4648051 w 7467600"/>
              <a:gd name="connsiteY231" fmla="*/ 4374051 h 6858000"/>
              <a:gd name="connsiteX232" fmla="*/ 4383389 w 7467600"/>
              <a:gd name="connsiteY232" fmla="*/ 4184369 h 6858000"/>
              <a:gd name="connsiteX233" fmla="*/ 4165508 w 7467600"/>
              <a:gd name="connsiteY233" fmla="*/ 4035196 h 6858000"/>
              <a:gd name="connsiteX234" fmla="*/ 4068162 w 7467600"/>
              <a:gd name="connsiteY234" fmla="*/ 3953394 h 6858000"/>
              <a:gd name="connsiteX235" fmla="*/ 3981416 w 7467600"/>
              <a:gd name="connsiteY235" fmla="*/ 3880482 h 6858000"/>
              <a:gd name="connsiteX236" fmla="*/ 3800147 w 7467600"/>
              <a:gd name="connsiteY236" fmla="*/ 3749872 h 6858000"/>
              <a:gd name="connsiteX237" fmla="*/ 3655073 w 7467600"/>
              <a:gd name="connsiteY237" fmla="*/ 3650884 h 6858000"/>
              <a:gd name="connsiteX238" fmla="*/ 3670252 w 7467600"/>
              <a:gd name="connsiteY238" fmla="*/ 3622798 h 6858000"/>
              <a:gd name="connsiteX239" fmla="*/ 3817258 w 7467600"/>
              <a:gd name="connsiteY239" fmla="*/ 3723577 h 6858000"/>
              <a:gd name="connsiteX240" fmla="*/ 4000461 w 7467600"/>
              <a:gd name="connsiteY240" fmla="*/ 3855966 h 6858000"/>
              <a:gd name="connsiteX241" fmla="*/ 4088180 w 7467600"/>
              <a:gd name="connsiteY241" fmla="*/ 3929774 h 6858000"/>
              <a:gd name="connsiteX242" fmla="*/ 4184555 w 7467600"/>
              <a:gd name="connsiteY242" fmla="*/ 4010683 h 6858000"/>
              <a:gd name="connsiteX243" fmla="*/ 4399563 w 7467600"/>
              <a:gd name="connsiteY243" fmla="*/ 4158106 h 6858000"/>
              <a:gd name="connsiteX244" fmla="*/ 4684469 w 7467600"/>
              <a:gd name="connsiteY244" fmla="*/ 4364680 h 6858000"/>
              <a:gd name="connsiteX245" fmla="*/ 4690271 w 7467600"/>
              <a:gd name="connsiteY245" fmla="*/ 4370034 h 6858000"/>
              <a:gd name="connsiteX246" fmla="*/ 4136093 w 7467600"/>
              <a:gd name="connsiteY246" fmla="*/ 3858466 h 6858000"/>
              <a:gd name="connsiteX247" fmla="*/ 3670252 w 7467600"/>
              <a:gd name="connsiteY247" fmla="*/ 3622798 h 6858000"/>
              <a:gd name="connsiteX248" fmla="*/ 4440129 w 7467600"/>
              <a:gd name="connsiteY248" fmla="*/ 3448571 h 6858000"/>
              <a:gd name="connsiteX249" fmla="*/ 4856525 w 7467600"/>
              <a:gd name="connsiteY249" fmla="*/ 3915351 h 6858000"/>
              <a:gd name="connsiteX250" fmla="*/ 5059055 w 7467600"/>
              <a:gd name="connsiteY250" fmla="*/ 4108918 h 6858000"/>
              <a:gd name="connsiteX251" fmla="*/ 5290070 w 7467600"/>
              <a:gd name="connsiteY251" fmla="*/ 4263619 h 6858000"/>
              <a:gd name="connsiteX252" fmla="*/ 4834991 w 7467600"/>
              <a:gd name="connsiteY252" fmla="*/ 3830985 h 6858000"/>
              <a:gd name="connsiteX253" fmla="*/ 4440129 w 7467600"/>
              <a:gd name="connsiteY253" fmla="*/ 3448571 h 6858000"/>
              <a:gd name="connsiteX254" fmla="*/ 4441737 w 7467600"/>
              <a:gd name="connsiteY254" fmla="*/ 3399734 h 6858000"/>
              <a:gd name="connsiteX255" fmla="*/ 4431236 w 7467600"/>
              <a:gd name="connsiteY255" fmla="*/ 3400954 h 6858000"/>
              <a:gd name="connsiteX256" fmla="*/ 4557150 w 7467600"/>
              <a:gd name="connsiteY256" fmla="*/ 3510023 h 6858000"/>
              <a:gd name="connsiteX257" fmla="*/ 4856936 w 7467600"/>
              <a:gd name="connsiteY257" fmla="*/ 3809146 h 6858000"/>
              <a:gd name="connsiteX258" fmla="*/ 5111996 w 7467600"/>
              <a:gd name="connsiteY258" fmla="*/ 4065759 h 6858000"/>
              <a:gd name="connsiteX259" fmla="*/ 5388878 w 7467600"/>
              <a:gd name="connsiteY259" fmla="*/ 4300185 h 6858000"/>
              <a:gd name="connsiteX260" fmla="*/ 5425556 w 7467600"/>
              <a:gd name="connsiteY260" fmla="*/ 4308967 h 6858000"/>
              <a:gd name="connsiteX261" fmla="*/ 4943646 w 7467600"/>
              <a:gd name="connsiteY261" fmla="*/ 3822916 h 6858000"/>
              <a:gd name="connsiteX262" fmla="*/ 4594837 w 7467600"/>
              <a:gd name="connsiteY262" fmla="*/ 3532274 h 6858000"/>
              <a:gd name="connsiteX263" fmla="*/ 4441737 w 7467600"/>
              <a:gd name="connsiteY263" fmla="*/ 3399734 h 6858000"/>
              <a:gd name="connsiteX264" fmla="*/ 5425834 w 7467600"/>
              <a:gd name="connsiteY264" fmla="*/ 3162785 h 6858000"/>
              <a:gd name="connsiteX265" fmla="*/ 5401644 w 7467600"/>
              <a:gd name="connsiteY265" fmla="*/ 3617847 h 6858000"/>
              <a:gd name="connsiteX266" fmla="*/ 5467256 w 7467600"/>
              <a:gd name="connsiteY266" fmla="*/ 4175494 h 6858000"/>
              <a:gd name="connsiteX267" fmla="*/ 5448069 w 7467600"/>
              <a:gd name="connsiteY267" fmla="*/ 3567554 h 6858000"/>
              <a:gd name="connsiteX268" fmla="*/ 5425834 w 7467600"/>
              <a:gd name="connsiteY268" fmla="*/ 3162785 h 6858000"/>
              <a:gd name="connsiteX269" fmla="*/ 1318687 w 7467600"/>
              <a:gd name="connsiteY269" fmla="*/ 3113840 h 6858000"/>
              <a:gd name="connsiteX270" fmla="*/ 1066793 w 7467600"/>
              <a:gd name="connsiteY270" fmla="*/ 3212171 h 6858000"/>
              <a:gd name="connsiteX271" fmla="*/ 993319 w 7467600"/>
              <a:gd name="connsiteY271" fmla="*/ 3247648 h 6858000"/>
              <a:gd name="connsiteX272" fmla="*/ 853081 w 7467600"/>
              <a:gd name="connsiteY272" fmla="*/ 3312410 h 6858000"/>
              <a:gd name="connsiteX273" fmla="*/ 805957 w 7467600"/>
              <a:gd name="connsiteY273" fmla="*/ 3330443 h 6858000"/>
              <a:gd name="connsiteX274" fmla="*/ 1318687 w 7467600"/>
              <a:gd name="connsiteY274" fmla="*/ 3113840 h 6858000"/>
              <a:gd name="connsiteX275" fmla="*/ 5453702 w 7467600"/>
              <a:gd name="connsiteY275" fmla="*/ 3090882 h 6858000"/>
              <a:gd name="connsiteX276" fmla="*/ 5480135 w 7467600"/>
              <a:gd name="connsiteY276" fmla="*/ 3565802 h 6858000"/>
              <a:gd name="connsiteX277" fmla="*/ 5499023 w 7467600"/>
              <a:gd name="connsiteY277" fmla="*/ 4166310 h 6858000"/>
              <a:gd name="connsiteX278" fmla="*/ 5547022 w 7467600"/>
              <a:gd name="connsiteY278" fmla="*/ 3607838 h 6858000"/>
              <a:gd name="connsiteX279" fmla="*/ 5515964 w 7467600"/>
              <a:gd name="connsiteY279" fmla="*/ 3378541 h 6858000"/>
              <a:gd name="connsiteX280" fmla="*/ 5453702 w 7467600"/>
              <a:gd name="connsiteY280" fmla="*/ 3090882 h 6858000"/>
              <a:gd name="connsiteX281" fmla="*/ 1238695 w 7467600"/>
              <a:gd name="connsiteY281" fmla="*/ 3076820 h 6858000"/>
              <a:gd name="connsiteX282" fmla="*/ 716371 w 7467600"/>
              <a:gd name="connsiteY282" fmla="*/ 3293249 h 6858000"/>
              <a:gd name="connsiteX283" fmla="*/ 579522 w 7467600"/>
              <a:gd name="connsiteY283" fmla="*/ 3371759 h 6858000"/>
              <a:gd name="connsiteX284" fmla="*/ 600288 w 7467600"/>
              <a:gd name="connsiteY284" fmla="*/ 3365555 h 6858000"/>
              <a:gd name="connsiteX285" fmla="*/ 840692 w 7467600"/>
              <a:gd name="connsiteY285" fmla="*/ 3284921 h 6858000"/>
              <a:gd name="connsiteX286" fmla="*/ 979248 w 7467600"/>
              <a:gd name="connsiteY286" fmla="*/ 3221003 h 6858000"/>
              <a:gd name="connsiteX287" fmla="*/ 1053282 w 7467600"/>
              <a:gd name="connsiteY287" fmla="*/ 3185247 h 6858000"/>
              <a:gd name="connsiteX288" fmla="*/ 1320603 w 7467600"/>
              <a:gd name="connsiteY288" fmla="*/ 3081281 h 6858000"/>
              <a:gd name="connsiteX289" fmla="*/ 1238695 w 7467600"/>
              <a:gd name="connsiteY289" fmla="*/ 3076820 h 6858000"/>
              <a:gd name="connsiteX290" fmla="*/ 5425627 w 7467600"/>
              <a:gd name="connsiteY290" fmla="*/ 2954192 h 6858000"/>
              <a:gd name="connsiteX291" fmla="*/ 5470770 w 7467600"/>
              <a:gd name="connsiteY291" fmla="*/ 3005435 h 6858000"/>
              <a:gd name="connsiteX292" fmla="*/ 5519779 w 7467600"/>
              <a:gd name="connsiteY292" fmla="*/ 4359223 h 6858000"/>
              <a:gd name="connsiteX293" fmla="*/ 5520293 w 7467600"/>
              <a:gd name="connsiteY293" fmla="*/ 4360602 h 6858000"/>
              <a:gd name="connsiteX294" fmla="*/ 5767221 w 7467600"/>
              <a:gd name="connsiteY294" fmla="*/ 4665564 h 6858000"/>
              <a:gd name="connsiteX295" fmla="*/ 6937169 w 7467600"/>
              <a:gd name="connsiteY295" fmla="*/ 4815941 h 6858000"/>
              <a:gd name="connsiteX296" fmla="*/ 6953922 w 7467600"/>
              <a:gd name="connsiteY296" fmla="*/ 4890068 h 6858000"/>
              <a:gd name="connsiteX297" fmla="*/ 6071359 w 7467600"/>
              <a:gd name="connsiteY297" fmla="*/ 4770770 h 6858000"/>
              <a:gd name="connsiteX298" fmla="*/ 6038839 w 7467600"/>
              <a:gd name="connsiteY298" fmla="*/ 4764474 h 6858000"/>
              <a:gd name="connsiteX299" fmla="*/ 6038706 w 7467600"/>
              <a:gd name="connsiteY299" fmla="*/ 4763847 h 6858000"/>
              <a:gd name="connsiteX300" fmla="*/ 6037784 w 7467600"/>
              <a:gd name="connsiteY300" fmla="*/ 4764270 h 6858000"/>
              <a:gd name="connsiteX301" fmla="*/ 6038839 w 7467600"/>
              <a:gd name="connsiteY301" fmla="*/ 4764474 h 6858000"/>
              <a:gd name="connsiteX302" fmla="*/ 6040338 w 7467600"/>
              <a:gd name="connsiteY302" fmla="*/ 4771418 h 6858000"/>
              <a:gd name="connsiteX303" fmla="*/ 6024488 w 7467600"/>
              <a:gd name="connsiteY303" fmla="*/ 4809903 h 6858000"/>
              <a:gd name="connsiteX304" fmla="*/ 5599771 w 7467600"/>
              <a:gd name="connsiteY304" fmla="*/ 5509652 h 6858000"/>
              <a:gd name="connsiteX305" fmla="*/ 5548843 w 7467600"/>
              <a:gd name="connsiteY305" fmla="*/ 5563845 h 6858000"/>
              <a:gd name="connsiteX306" fmla="*/ 5940952 w 7467600"/>
              <a:gd name="connsiteY306" fmla="*/ 6250028 h 6858000"/>
              <a:gd name="connsiteX307" fmla="*/ 6043441 w 7467600"/>
              <a:gd name="connsiteY307" fmla="*/ 6665847 h 6858000"/>
              <a:gd name="connsiteX308" fmla="*/ 6093432 w 7467600"/>
              <a:gd name="connsiteY308" fmla="*/ 6858000 h 6858000"/>
              <a:gd name="connsiteX309" fmla="*/ 6034344 w 7467600"/>
              <a:gd name="connsiteY309" fmla="*/ 6858000 h 6858000"/>
              <a:gd name="connsiteX310" fmla="*/ 6026679 w 7467600"/>
              <a:gd name="connsiteY310" fmla="*/ 6836959 h 6858000"/>
              <a:gd name="connsiteX311" fmla="*/ 5800441 w 7467600"/>
              <a:gd name="connsiteY311" fmla="*/ 6335286 h 6858000"/>
              <a:gd name="connsiteX312" fmla="*/ 5526562 w 7467600"/>
              <a:gd name="connsiteY312" fmla="*/ 5705388 h 6858000"/>
              <a:gd name="connsiteX313" fmla="*/ 5519640 w 7467600"/>
              <a:gd name="connsiteY313" fmla="*/ 5683774 h 6858000"/>
              <a:gd name="connsiteX314" fmla="*/ 5844559 w 7467600"/>
              <a:gd name="connsiteY314" fmla="*/ 6553349 h 6858000"/>
              <a:gd name="connsiteX315" fmla="*/ 5975994 w 7467600"/>
              <a:gd name="connsiteY315" fmla="*/ 6858000 h 6858000"/>
              <a:gd name="connsiteX316" fmla="*/ 5898547 w 7467600"/>
              <a:gd name="connsiteY316" fmla="*/ 6858000 h 6858000"/>
              <a:gd name="connsiteX317" fmla="*/ 5682041 w 7467600"/>
              <a:gd name="connsiteY317" fmla="*/ 6355860 h 6858000"/>
              <a:gd name="connsiteX318" fmla="*/ 5461758 w 7467600"/>
              <a:gd name="connsiteY318" fmla="*/ 5820220 h 6858000"/>
              <a:gd name="connsiteX319" fmla="*/ 5237282 w 7467600"/>
              <a:gd name="connsiteY319" fmla="*/ 6579086 h 6858000"/>
              <a:gd name="connsiteX320" fmla="*/ 5115009 w 7467600"/>
              <a:gd name="connsiteY320" fmla="*/ 6858000 h 6858000"/>
              <a:gd name="connsiteX321" fmla="*/ 5028074 w 7467600"/>
              <a:gd name="connsiteY321" fmla="*/ 6858000 h 6858000"/>
              <a:gd name="connsiteX322" fmla="*/ 5079508 w 7467600"/>
              <a:gd name="connsiteY322" fmla="*/ 6749074 h 6858000"/>
              <a:gd name="connsiteX323" fmla="*/ 5371846 w 7467600"/>
              <a:gd name="connsiteY323" fmla="*/ 5924413 h 6858000"/>
              <a:gd name="connsiteX324" fmla="*/ 5270512 w 7467600"/>
              <a:gd name="connsiteY324" fmla="*/ 6138975 h 6858000"/>
              <a:gd name="connsiteX325" fmla="*/ 5062409 w 7467600"/>
              <a:gd name="connsiteY325" fmla="*/ 6653544 h 6858000"/>
              <a:gd name="connsiteX326" fmla="*/ 5036628 w 7467600"/>
              <a:gd name="connsiteY326" fmla="*/ 6754247 h 6858000"/>
              <a:gd name="connsiteX327" fmla="*/ 5009112 w 7467600"/>
              <a:gd name="connsiteY327" fmla="*/ 6858000 h 6858000"/>
              <a:gd name="connsiteX328" fmla="*/ 4976679 w 7467600"/>
              <a:gd name="connsiteY328" fmla="*/ 6858000 h 6858000"/>
              <a:gd name="connsiteX329" fmla="*/ 5006537 w 7467600"/>
              <a:gd name="connsiteY329" fmla="*/ 6747068 h 6858000"/>
              <a:gd name="connsiteX330" fmla="*/ 5032723 w 7467600"/>
              <a:gd name="connsiteY330" fmla="*/ 6644957 h 6858000"/>
              <a:gd name="connsiteX331" fmla="*/ 5242949 w 7467600"/>
              <a:gd name="connsiteY331" fmla="*/ 6125175 h 6858000"/>
              <a:gd name="connsiteX332" fmla="*/ 5286321 w 7467600"/>
              <a:gd name="connsiteY332" fmla="*/ 6033555 h 6858000"/>
              <a:gd name="connsiteX333" fmla="*/ 5008210 w 7467600"/>
              <a:gd name="connsiteY333" fmla="*/ 6649194 h 6858000"/>
              <a:gd name="connsiteX334" fmla="*/ 4986321 w 7467600"/>
              <a:gd name="connsiteY334" fmla="*/ 6765687 h 6858000"/>
              <a:gd name="connsiteX335" fmla="*/ 4973474 w 7467600"/>
              <a:gd name="connsiteY335" fmla="*/ 6858000 h 6858000"/>
              <a:gd name="connsiteX336" fmla="*/ 4907178 w 7467600"/>
              <a:gd name="connsiteY336" fmla="*/ 6858000 h 6858000"/>
              <a:gd name="connsiteX337" fmla="*/ 4910810 w 7467600"/>
              <a:gd name="connsiteY337" fmla="*/ 6829660 h 6858000"/>
              <a:gd name="connsiteX338" fmla="*/ 4987461 w 7467600"/>
              <a:gd name="connsiteY338" fmla="*/ 6432994 h 6858000"/>
              <a:gd name="connsiteX339" fmla="*/ 5179262 w 7467600"/>
              <a:gd name="connsiteY339" fmla="*/ 6035044 h 6858000"/>
              <a:gd name="connsiteX340" fmla="*/ 4689678 w 7467600"/>
              <a:gd name="connsiteY340" fmla="*/ 6440241 h 6858000"/>
              <a:gd name="connsiteX341" fmla="*/ 4477543 w 7467600"/>
              <a:gd name="connsiteY341" fmla="*/ 6674836 h 6858000"/>
              <a:gd name="connsiteX342" fmla="*/ 4329957 w 7467600"/>
              <a:gd name="connsiteY342" fmla="*/ 6858000 h 6858000"/>
              <a:gd name="connsiteX343" fmla="*/ 4218595 w 7467600"/>
              <a:gd name="connsiteY343" fmla="*/ 6858000 h 6858000"/>
              <a:gd name="connsiteX344" fmla="*/ 4368888 w 7467600"/>
              <a:gd name="connsiteY344" fmla="*/ 6668412 h 6858000"/>
              <a:gd name="connsiteX345" fmla="*/ 4563091 w 7467600"/>
              <a:gd name="connsiteY345" fmla="*/ 6442508 h 6858000"/>
              <a:gd name="connsiteX346" fmla="*/ 5387324 w 7467600"/>
              <a:gd name="connsiteY346" fmla="*/ 5705830 h 6858000"/>
              <a:gd name="connsiteX347" fmla="*/ 5073620 w 7467600"/>
              <a:gd name="connsiteY347" fmla="*/ 5955437 h 6858000"/>
              <a:gd name="connsiteX348" fmla="*/ 4689789 w 7467600"/>
              <a:gd name="connsiteY348" fmla="*/ 6268382 h 6858000"/>
              <a:gd name="connsiteX349" fmla="*/ 4418722 w 7467600"/>
              <a:gd name="connsiteY349" fmla="*/ 6570886 h 6858000"/>
              <a:gd name="connsiteX350" fmla="*/ 4214944 w 7467600"/>
              <a:gd name="connsiteY350" fmla="*/ 6858000 h 6858000"/>
              <a:gd name="connsiteX351" fmla="*/ 4177898 w 7467600"/>
              <a:gd name="connsiteY351" fmla="*/ 6858000 h 6858000"/>
              <a:gd name="connsiteX352" fmla="*/ 4391597 w 7467600"/>
              <a:gd name="connsiteY352" fmla="*/ 6556370 h 6858000"/>
              <a:gd name="connsiteX353" fmla="*/ 4668889 w 7467600"/>
              <a:gd name="connsiteY353" fmla="*/ 6246399 h 6858000"/>
              <a:gd name="connsiteX354" fmla="*/ 5055427 w 7467600"/>
              <a:gd name="connsiteY354" fmla="*/ 5931476 h 6858000"/>
              <a:gd name="connsiteX355" fmla="*/ 5371814 w 7467600"/>
              <a:gd name="connsiteY355" fmla="*/ 5678975 h 6858000"/>
              <a:gd name="connsiteX356" fmla="*/ 4987918 w 7467600"/>
              <a:gd name="connsiteY356" fmla="*/ 5838701 h 6858000"/>
              <a:gd name="connsiteX357" fmla="*/ 4317146 w 7467600"/>
              <a:gd name="connsiteY357" fmla="*/ 6587716 h 6858000"/>
              <a:gd name="connsiteX358" fmla="*/ 4171627 w 7467600"/>
              <a:gd name="connsiteY358" fmla="*/ 6858000 h 6858000"/>
              <a:gd name="connsiteX359" fmla="*/ 4081585 w 7467600"/>
              <a:gd name="connsiteY359" fmla="*/ 6858000 h 6858000"/>
              <a:gd name="connsiteX360" fmla="*/ 4238603 w 7467600"/>
              <a:gd name="connsiteY360" fmla="*/ 6559341 h 6858000"/>
              <a:gd name="connsiteX361" fmla="*/ 4778333 w 7467600"/>
              <a:gd name="connsiteY361" fmla="*/ 5873626 h 6858000"/>
              <a:gd name="connsiteX362" fmla="*/ 5414185 w 7467600"/>
              <a:gd name="connsiteY362" fmla="*/ 5573882 h 6858000"/>
              <a:gd name="connsiteX363" fmla="*/ 5959648 w 7467600"/>
              <a:gd name="connsiteY363" fmla="*/ 4760797 h 6858000"/>
              <a:gd name="connsiteX364" fmla="*/ 5355019 w 7467600"/>
              <a:gd name="connsiteY364" fmla="*/ 4734672 h 6858000"/>
              <a:gd name="connsiteX365" fmla="*/ 5083565 w 7467600"/>
              <a:gd name="connsiteY365" fmla="*/ 5179121 h 6858000"/>
              <a:gd name="connsiteX366" fmla="*/ 4713577 w 7467600"/>
              <a:gd name="connsiteY366" fmla="*/ 5616803 h 6858000"/>
              <a:gd name="connsiteX367" fmla="*/ 3989559 w 7467600"/>
              <a:gd name="connsiteY367" fmla="*/ 6145945 h 6858000"/>
              <a:gd name="connsiteX368" fmla="*/ 3939824 w 7467600"/>
              <a:gd name="connsiteY368" fmla="*/ 6066900 h 6858000"/>
              <a:gd name="connsiteX369" fmla="*/ 4584537 w 7467600"/>
              <a:gd name="connsiteY369" fmla="*/ 5324826 h 6858000"/>
              <a:gd name="connsiteX370" fmla="*/ 5037105 w 7467600"/>
              <a:gd name="connsiteY370" fmla="*/ 5088765 h 6858000"/>
              <a:gd name="connsiteX371" fmla="*/ 5039930 w 7467600"/>
              <a:gd name="connsiteY371" fmla="*/ 5089585 h 6858000"/>
              <a:gd name="connsiteX372" fmla="*/ 5263764 w 7467600"/>
              <a:gd name="connsiteY372" fmla="*/ 4735525 h 6858000"/>
              <a:gd name="connsiteX373" fmla="*/ 4086300 w 7467600"/>
              <a:gd name="connsiteY373" fmla="*/ 4884599 h 6858000"/>
              <a:gd name="connsiteX374" fmla="*/ 4085485 w 7467600"/>
              <a:gd name="connsiteY374" fmla="*/ 4899070 h 6858000"/>
              <a:gd name="connsiteX375" fmla="*/ 3871915 w 7467600"/>
              <a:gd name="connsiteY375" fmla="*/ 5253645 h 6858000"/>
              <a:gd name="connsiteX376" fmla="*/ 3799374 w 7467600"/>
              <a:gd name="connsiteY376" fmla="*/ 5466127 h 6858000"/>
              <a:gd name="connsiteX377" fmla="*/ 3498850 w 7467600"/>
              <a:gd name="connsiteY377" fmla="*/ 6661888 h 6858000"/>
              <a:gd name="connsiteX378" fmla="*/ 3399216 w 7467600"/>
              <a:gd name="connsiteY378" fmla="*/ 6858000 h 6858000"/>
              <a:gd name="connsiteX379" fmla="*/ 3303688 w 7467600"/>
              <a:gd name="connsiteY379" fmla="*/ 6858000 h 6858000"/>
              <a:gd name="connsiteX380" fmla="*/ 3391774 w 7467600"/>
              <a:gd name="connsiteY380" fmla="*/ 6697181 h 6858000"/>
              <a:gd name="connsiteX381" fmla="*/ 3735540 w 7467600"/>
              <a:gd name="connsiteY381" fmla="*/ 5546923 h 6858000"/>
              <a:gd name="connsiteX382" fmla="*/ 3729438 w 7467600"/>
              <a:gd name="connsiteY382" fmla="*/ 5569058 h 6858000"/>
              <a:gd name="connsiteX383" fmla="*/ 3707782 w 7467600"/>
              <a:gd name="connsiteY383" fmla="*/ 5644908 h 6858000"/>
              <a:gd name="connsiteX384" fmla="*/ 3583827 w 7467600"/>
              <a:gd name="connsiteY384" fmla="*/ 6039215 h 6858000"/>
              <a:gd name="connsiteX385" fmla="*/ 3547861 w 7467600"/>
              <a:gd name="connsiteY385" fmla="*/ 6129609 h 6858000"/>
              <a:gd name="connsiteX386" fmla="*/ 3490905 w 7467600"/>
              <a:gd name="connsiteY386" fmla="*/ 6277660 h 6858000"/>
              <a:gd name="connsiteX387" fmla="*/ 3455859 w 7467600"/>
              <a:gd name="connsiteY387" fmla="*/ 6391301 h 6858000"/>
              <a:gd name="connsiteX388" fmla="*/ 3429112 w 7467600"/>
              <a:gd name="connsiteY388" fmla="*/ 6479469 h 6858000"/>
              <a:gd name="connsiteX389" fmla="*/ 3304862 w 7467600"/>
              <a:gd name="connsiteY389" fmla="*/ 6796476 h 6858000"/>
              <a:gd name="connsiteX390" fmla="*/ 3276071 w 7467600"/>
              <a:gd name="connsiteY390" fmla="*/ 6858000 h 6858000"/>
              <a:gd name="connsiteX391" fmla="*/ 3240805 w 7467600"/>
              <a:gd name="connsiteY391" fmla="*/ 6858000 h 6858000"/>
              <a:gd name="connsiteX392" fmla="*/ 3275917 w 7467600"/>
              <a:gd name="connsiteY392" fmla="*/ 6783192 h 6858000"/>
              <a:gd name="connsiteX393" fmla="*/ 3399358 w 7467600"/>
              <a:gd name="connsiteY393" fmla="*/ 6469011 h 6858000"/>
              <a:gd name="connsiteX394" fmla="*/ 3425650 w 7467600"/>
              <a:gd name="connsiteY394" fmla="*/ 6381333 h 6858000"/>
              <a:gd name="connsiteX395" fmla="*/ 3460661 w 7467600"/>
              <a:gd name="connsiteY395" fmla="*/ 6266763 h 6858000"/>
              <a:gd name="connsiteX396" fmla="*/ 3518021 w 7467600"/>
              <a:gd name="connsiteY396" fmla="*/ 6117298 h 6858000"/>
              <a:gd name="connsiteX397" fmla="*/ 3554035 w 7467600"/>
              <a:gd name="connsiteY397" fmla="*/ 6027832 h 6858000"/>
              <a:gd name="connsiteX398" fmla="*/ 3677174 w 7467600"/>
              <a:gd name="connsiteY398" fmla="*/ 5636351 h 6858000"/>
              <a:gd name="connsiteX399" fmla="*/ 3698819 w 7467600"/>
              <a:gd name="connsiteY399" fmla="*/ 5560503 h 6858000"/>
              <a:gd name="connsiteX400" fmla="*/ 3702094 w 7467600"/>
              <a:gd name="connsiteY400" fmla="*/ 5549194 h 6858000"/>
              <a:gd name="connsiteX401" fmla="*/ 3398355 w 7467600"/>
              <a:gd name="connsiteY401" fmla="*/ 6094603 h 6858000"/>
              <a:gd name="connsiteX402" fmla="*/ 3193941 w 7467600"/>
              <a:gd name="connsiteY402" fmla="*/ 6798775 h 6858000"/>
              <a:gd name="connsiteX403" fmla="*/ 3184140 w 7467600"/>
              <a:gd name="connsiteY403" fmla="*/ 6858000 h 6858000"/>
              <a:gd name="connsiteX404" fmla="*/ 3099978 w 7467600"/>
              <a:gd name="connsiteY404" fmla="*/ 6858000 h 6858000"/>
              <a:gd name="connsiteX405" fmla="*/ 3101556 w 7467600"/>
              <a:gd name="connsiteY405" fmla="*/ 6843337 h 6858000"/>
              <a:gd name="connsiteX406" fmla="*/ 3370162 w 7467600"/>
              <a:gd name="connsiteY406" fmla="*/ 5785550 h 6858000"/>
              <a:gd name="connsiteX407" fmla="*/ 3746477 w 7467600"/>
              <a:gd name="connsiteY407" fmla="*/ 5377889 h 6858000"/>
              <a:gd name="connsiteX408" fmla="*/ 3863399 w 7467600"/>
              <a:gd name="connsiteY408" fmla="*/ 5087257 h 6858000"/>
              <a:gd name="connsiteX409" fmla="*/ 3968712 w 7467600"/>
              <a:gd name="connsiteY409" fmla="*/ 4913989 h 6858000"/>
              <a:gd name="connsiteX410" fmla="*/ 2792390 w 7467600"/>
              <a:gd name="connsiteY410" fmla="*/ 5382974 h 6858000"/>
              <a:gd name="connsiteX411" fmla="*/ 2714982 w 7467600"/>
              <a:gd name="connsiteY411" fmla="*/ 5427051 h 6858000"/>
              <a:gd name="connsiteX412" fmla="*/ 2813361 w 7467600"/>
              <a:gd name="connsiteY412" fmla="*/ 6023912 h 6858000"/>
              <a:gd name="connsiteX413" fmla="*/ 2688430 w 7467600"/>
              <a:gd name="connsiteY413" fmla="*/ 6801564 h 6858000"/>
              <a:gd name="connsiteX414" fmla="*/ 2629626 w 7467600"/>
              <a:gd name="connsiteY414" fmla="*/ 6763394 h 6858000"/>
              <a:gd name="connsiteX415" fmla="*/ 2565328 w 7467600"/>
              <a:gd name="connsiteY415" fmla="*/ 5516399 h 6858000"/>
              <a:gd name="connsiteX416" fmla="*/ 1922999 w 7467600"/>
              <a:gd name="connsiteY416" fmla="*/ 5980343 h 6858000"/>
              <a:gd name="connsiteX417" fmla="*/ 1950261 w 7467600"/>
              <a:gd name="connsiteY417" fmla="*/ 6405858 h 6858000"/>
              <a:gd name="connsiteX418" fmla="*/ 2365554 w 7467600"/>
              <a:gd name="connsiteY418" fmla="*/ 6759107 h 6858000"/>
              <a:gd name="connsiteX419" fmla="*/ 2424142 w 7467600"/>
              <a:gd name="connsiteY419" fmla="*/ 6858000 h 6858000"/>
              <a:gd name="connsiteX420" fmla="*/ 2395994 w 7467600"/>
              <a:gd name="connsiteY420" fmla="*/ 6858000 h 6858000"/>
              <a:gd name="connsiteX421" fmla="*/ 2392863 w 7467600"/>
              <a:gd name="connsiteY421" fmla="*/ 6852964 h 6858000"/>
              <a:gd name="connsiteX422" fmla="*/ 2017589 w 7467600"/>
              <a:gd name="connsiteY422" fmla="*/ 6493982 h 6858000"/>
              <a:gd name="connsiteX423" fmla="*/ 2147336 w 7467600"/>
              <a:gd name="connsiteY423" fmla="*/ 6594052 h 6858000"/>
              <a:gd name="connsiteX424" fmla="*/ 2207047 w 7467600"/>
              <a:gd name="connsiteY424" fmla="*/ 6654540 h 6858000"/>
              <a:gd name="connsiteX425" fmla="*/ 2299106 w 7467600"/>
              <a:gd name="connsiteY425" fmla="*/ 6778931 h 6858000"/>
              <a:gd name="connsiteX426" fmla="*/ 2314430 w 7467600"/>
              <a:gd name="connsiteY426" fmla="*/ 6801144 h 6858000"/>
              <a:gd name="connsiteX427" fmla="*/ 2352406 w 7467600"/>
              <a:gd name="connsiteY427" fmla="*/ 6858000 h 6858000"/>
              <a:gd name="connsiteX428" fmla="*/ 2314492 w 7467600"/>
              <a:gd name="connsiteY428" fmla="*/ 6858000 h 6858000"/>
              <a:gd name="connsiteX429" fmla="*/ 2288095 w 7467600"/>
              <a:gd name="connsiteY429" fmla="*/ 6818030 h 6858000"/>
              <a:gd name="connsiteX430" fmla="*/ 2272768 w 7467600"/>
              <a:gd name="connsiteY430" fmla="*/ 6795822 h 6858000"/>
              <a:gd name="connsiteX431" fmla="*/ 2182715 w 7467600"/>
              <a:gd name="connsiteY431" fmla="*/ 6675071 h 6858000"/>
              <a:gd name="connsiteX432" fmla="*/ 2032061 w 7467600"/>
              <a:gd name="connsiteY432" fmla="*/ 6541380 h 6858000"/>
              <a:gd name="connsiteX433" fmla="*/ 2257220 w 7467600"/>
              <a:gd name="connsiteY433" fmla="*/ 6826257 h 6858000"/>
              <a:gd name="connsiteX434" fmla="*/ 2281324 w 7467600"/>
              <a:gd name="connsiteY434" fmla="*/ 6858000 h 6858000"/>
              <a:gd name="connsiteX435" fmla="*/ 2242860 w 7467600"/>
              <a:gd name="connsiteY435" fmla="*/ 6858000 h 6858000"/>
              <a:gd name="connsiteX436" fmla="*/ 2232818 w 7467600"/>
              <a:gd name="connsiteY436" fmla="*/ 6844926 h 6858000"/>
              <a:gd name="connsiteX437" fmla="*/ 1990172 w 7467600"/>
              <a:gd name="connsiteY437" fmla="*/ 6542121 h 6858000"/>
              <a:gd name="connsiteX438" fmla="*/ 2124090 w 7467600"/>
              <a:gd name="connsiteY438" fmla="*/ 6761017 h 6858000"/>
              <a:gd name="connsiteX439" fmla="*/ 2200380 w 7467600"/>
              <a:gd name="connsiteY439" fmla="*/ 6858000 h 6858000"/>
              <a:gd name="connsiteX440" fmla="*/ 2147507 w 7467600"/>
              <a:gd name="connsiteY440" fmla="*/ 6858000 h 6858000"/>
              <a:gd name="connsiteX441" fmla="*/ 2070668 w 7467600"/>
              <a:gd name="connsiteY441" fmla="*/ 6761520 h 6858000"/>
              <a:gd name="connsiteX442" fmla="*/ 1975142 w 7467600"/>
              <a:gd name="connsiteY442" fmla="*/ 6585570 h 6858000"/>
              <a:gd name="connsiteX443" fmla="*/ 2050035 w 7467600"/>
              <a:gd name="connsiteY443" fmla="*/ 6813345 h 6858000"/>
              <a:gd name="connsiteX444" fmla="*/ 2063025 w 7467600"/>
              <a:gd name="connsiteY444" fmla="*/ 6858000 h 6858000"/>
              <a:gd name="connsiteX445" fmla="*/ 2021675 w 7467600"/>
              <a:gd name="connsiteY445" fmla="*/ 6858000 h 6858000"/>
              <a:gd name="connsiteX446" fmla="*/ 2019308 w 7467600"/>
              <a:gd name="connsiteY446" fmla="*/ 6847118 h 6858000"/>
              <a:gd name="connsiteX447" fmla="*/ 1938835 w 7467600"/>
              <a:gd name="connsiteY447" fmla="*/ 6551160 h 6858000"/>
              <a:gd name="connsiteX448" fmla="*/ 1953230 w 7467600"/>
              <a:gd name="connsiteY448" fmla="*/ 6759699 h 6858000"/>
              <a:gd name="connsiteX449" fmla="*/ 1956763 w 7467600"/>
              <a:gd name="connsiteY449" fmla="*/ 6778191 h 6858000"/>
              <a:gd name="connsiteX450" fmla="*/ 1967925 w 7467600"/>
              <a:gd name="connsiteY450" fmla="*/ 6858000 h 6858000"/>
              <a:gd name="connsiteX451" fmla="*/ 1936622 w 7467600"/>
              <a:gd name="connsiteY451" fmla="*/ 6858000 h 6858000"/>
              <a:gd name="connsiteX452" fmla="*/ 1926261 w 7467600"/>
              <a:gd name="connsiteY452" fmla="*/ 6784064 h 6858000"/>
              <a:gd name="connsiteX453" fmla="*/ 1922724 w 7467600"/>
              <a:gd name="connsiteY453" fmla="*/ 6765577 h 6858000"/>
              <a:gd name="connsiteX454" fmla="*/ 1904650 w 7467600"/>
              <a:gd name="connsiteY454" fmla="*/ 6639616 h 6858000"/>
              <a:gd name="connsiteX455" fmla="*/ 1885273 w 7467600"/>
              <a:gd name="connsiteY455" fmla="*/ 6858000 h 6858000"/>
              <a:gd name="connsiteX456" fmla="*/ 1854363 w 7467600"/>
              <a:gd name="connsiteY456" fmla="*/ 6858000 h 6858000"/>
              <a:gd name="connsiteX457" fmla="*/ 1880391 w 7467600"/>
              <a:gd name="connsiteY457" fmla="*/ 6603796 h 6858000"/>
              <a:gd name="connsiteX458" fmla="*/ 1818273 w 7467600"/>
              <a:gd name="connsiteY458" fmla="*/ 6715729 h 6858000"/>
              <a:gd name="connsiteX459" fmla="*/ 1794691 w 7467600"/>
              <a:gd name="connsiteY459" fmla="*/ 6843239 h 6858000"/>
              <a:gd name="connsiteX460" fmla="*/ 1794914 w 7467600"/>
              <a:gd name="connsiteY460" fmla="*/ 6858000 h 6858000"/>
              <a:gd name="connsiteX461" fmla="*/ 1746128 w 7467600"/>
              <a:gd name="connsiteY461" fmla="*/ 6858000 h 6858000"/>
              <a:gd name="connsiteX462" fmla="*/ 1753934 w 7467600"/>
              <a:gd name="connsiteY462" fmla="*/ 6724796 h 6858000"/>
              <a:gd name="connsiteX463" fmla="*/ 1792053 w 7467600"/>
              <a:gd name="connsiteY463" fmla="*/ 6572396 h 6858000"/>
              <a:gd name="connsiteX464" fmla="*/ 1862248 w 7467600"/>
              <a:gd name="connsiteY464" fmla="*/ 6266397 h 6858000"/>
              <a:gd name="connsiteX465" fmla="*/ 1862250 w 7467600"/>
              <a:gd name="connsiteY465" fmla="*/ 6033531 h 6858000"/>
              <a:gd name="connsiteX466" fmla="*/ 1211999 w 7467600"/>
              <a:gd name="connsiteY466" fmla="*/ 6683610 h 6858000"/>
              <a:gd name="connsiteX467" fmla="*/ 1213266 w 7467600"/>
              <a:gd name="connsiteY467" fmla="*/ 6691947 h 6858000"/>
              <a:gd name="connsiteX468" fmla="*/ 1203370 w 7467600"/>
              <a:gd name="connsiteY468" fmla="*/ 6850676 h 6858000"/>
              <a:gd name="connsiteX469" fmla="*/ 1203671 w 7467600"/>
              <a:gd name="connsiteY469" fmla="*/ 6858000 h 6858000"/>
              <a:gd name="connsiteX470" fmla="*/ 1143180 w 7467600"/>
              <a:gd name="connsiteY470" fmla="*/ 6858000 h 6858000"/>
              <a:gd name="connsiteX471" fmla="*/ 1142176 w 7467600"/>
              <a:gd name="connsiteY471" fmla="*/ 6766045 h 6858000"/>
              <a:gd name="connsiteX472" fmla="*/ 1067484 w 7467600"/>
              <a:gd name="connsiteY472" fmla="*/ 6858000 h 6858000"/>
              <a:gd name="connsiteX473" fmla="*/ 953928 w 7467600"/>
              <a:gd name="connsiteY473" fmla="*/ 6858000 h 6858000"/>
              <a:gd name="connsiteX474" fmla="*/ 959715 w 7467600"/>
              <a:gd name="connsiteY474" fmla="*/ 6850185 h 6858000"/>
              <a:gd name="connsiteX475" fmla="*/ 1483788 w 7467600"/>
              <a:gd name="connsiteY475" fmla="*/ 6259174 h 6858000"/>
              <a:gd name="connsiteX476" fmla="*/ 1100671 w 7467600"/>
              <a:gd name="connsiteY476" fmla="*/ 6252137 h 6858000"/>
              <a:gd name="connsiteX477" fmla="*/ 1090144 w 7467600"/>
              <a:gd name="connsiteY477" fmla="*/ 6256748 h 6858000"/>
              <a:gd name="connsiteX478" fmla="*/ 1095872 w 7467600"/>
              <a:gd name="connsiteY478" fmla="*/ 6271892 h 6858000"/>
              <a:gd name="connsiteX479" fmla="*/ 262785 w 7467600"/>
              <a:gd name="connsiteY479" fmla="*/ 6845450 h 6858000"/>
              <a:gd name="connsiteX480" fmla="*/ 209968 w 7467600"/>
              <a:gd name="connsiteY480" fmla="*/ 6770713 h 6858000"/>
              <a:gd name="connsiteX481" fmla="*/ 873460 w 7467600"/>
              <a:gd name="connsiteY481" fmla="*/ 6253768 h 6858000"/>
              <a:gd name="connsiteX482" fmla="*/ 192686 w 7467600"/>
              <a:gd name="connsiteY482" fmla="*/ 5849257 h 6858000"/>
              <a:gd name="connsiteX483" fmla="*/ 4696 w 7467600"/>
              <a:gd name="connsiteY483" fmla="*/ 5697668 h 6858000"/>
              <a:gd name="connsiteX484" fmla="*/ 0 w 7467600"/>
              <a:gd name="connsiteY484" fmla="*/ 5689984 h 6858000"/>
              <a:gd name="connsiteX485" fmla="*/ 0 w 7467600"/>
              <a:gd name="connsiteY485" fmla="*/ 5513472 h 6858000"/>
              <a:gd name="connsiteX486" fmla="*/ 174101 w 7467600"/>
              <a:gd name="connsiteY486" fmla="*/ 5620277 h 6858000"/>
              <a:gd name="connsiteX487" fmla="*/ 891800 w 7467600"/>
              <a:gd name="connsiteY487" fmla="*/ 6036935 h 6858000"/>
              <a:gd name="connsiteX488" fmla="*/ 1072219 w 7467600"/>
              <a:gd name="connsiteY488" fmla="*/ 6169443 h 6858000"/>
              <a:gd name="connsiteX489" fmla="*/ 1074117 w 7467600"/>
              <a:gd name="connsiteY489" fmla="*/ 6170301 h 6858000"/>
              <a:gd name="connsiteX490" fmla="*/ 1083114 w 7467600"/>
              <a:gd name="connsiteY490" fmla="*/ 6174131 h 6858000"/>
              <a:gd name="connsiteX491" fmla="*/ 1543010 w 7467600"/>
              <a:gd name="connsiteY491" fmla="*/ 6191140 h 6858000"/>
              <a:gd name="connsiteX492" fmla="*/ 1551080 w 7467600"/>
              <a:gd name="connsiteY492" fmla="*/ 6195006 h 6858000"/>
              <a:gd name="connsiteX493" fmla="*/ 2345443 w 7467600"/>
              <a:gd name="connsiteY493" fmla="*/ 5549882 h 6858000"/>
              <a:gd name="connsiteX494" fmla="*/ 1721499 w 7467600"/>
              <a:gd name="connsiteY494" fmla="*/ 5599969 h 6858000"/>
              <a:gd name="connsiteX495" fmla="*/ 767716 w 7467600"/>
              <a:gd name="connsiteY495" fmla="*/ 5472768 h 6858000"/>
              <a:gd name="connsiteX496" fmla="*/ 722147 w 7467600"/>
              <a:gd name="connsiteY496" fmla="*/ 5393091 h 6858000"/>
              <a:gd name="connsiteX497" fmla="*/ 1485552 w 7467600"/>
              <a:gd name="connsiteY497" fmla="*/ 5313202 h 6858000"/>
              <a:gd name="connsiteX498" fmla="*/ 2143004 w 7467600"/>
              <a:gd name="connsiteY498" fmla="*/ 5402420 h 6858000"/>
              <a:gd name="connsiteX499" fmla="*/ 1933391 w 7467600"/>
              <a:gd name="connsiteY499" fmla="*/ 5156971 h 6858000"/>
              <a:gd name="connsiteX500" fmla="*/ 1827118 w 7467600"/>
              <a:gd name="connsiteY500" fmla="*/ 4968410 h 6858000"/>
              <a:gd name="connsiteX501" fmla="*/ 1837349 w 7467600"/>
              <a:gd name="connsiteY501" fmla="*/ 4956357 h 6858000"/>
              <a:gd name="connsiteX502" fmla="*/ 2162835 w 7467600"/>
              <a:gd name="connsiteY502" fmla="*/ 5187853 h 6858000"/>
              <a:gd name="connsiteX503" fmla="*/ 2257167 w 7467600"/>
              <a:gd name="connsiteY503" fmla="*/ 5462123 h 6858000"/>
              <a:gd name="connsiteX504" fmla="*/ 2261598 w 7467600"/>
              <a:gd name="connsiteY504" fmla="*/ 5467998 h 6858000"/>
              <a:gd name="connsiteX505" fmla="*/ 2437177 w 7467600"/>
              <a:gd name="connsiteY505" fmla="*/ 5479608 h 6858000"/>
              <a:gd name="connsiteX506" fmla="*/ 2445247 w 7467600"/>
              <a:gd name="connsiteY506" fmla="*/ 5483476 h 6858000"/>
              <a:gd name="connsiteX507" fmla="*/ 2743626 w 7467600"/>
              <a:gd name="connsiteY507" fmla="*/ 5304819 h 6858000"/>
              <a:gd name="connsiteX508" fmla="*/ 3048102 w 7467600"/>
              <a:gd name="connsiteY508" fmla="*/ 5150595 h 6858000"/>
              <a:gd name="connsiteX509" fmla="*/ 1799414 w 7467600"/>
              <a:gd name="connsiteY509" fmla="*/ 4694732 h 6858000"/>
              <a:gd name="connsiteX510" fmla="*/ 1771735 w 7467600"/>
              <a:gd name="connsiteY510" fmla="*/ 4619929 h 6858000"/>
              <a:gd name="connsiteX511" fmla="*/ 3104273 w 7467600"/>
              <a:gd name="connsiteY511" fmla="*/ 5076159 h 6858000"/>
              <a:gd name="connsiteX512" fmla="*/ 3113245 w 7467600"/>
              <a:gd name="connsiteY512" fmla="*/ 5090705 h 6858000"/>
              <a:gd name="connsiteX513" fmla="*/ 3126294 w 7467600"/>
              <a:gd name="connsiteY513" fmla="*/ 5114400 h 6858000"/>
              <a:gd name="connsiteX514" fmla="*/ 3937433 w 7467600"/>
              <a:gd name="connsiteY514" fmla="*/ 4830473 h 6858000"/>
              <a:gd name="connsiteX515" fmla="*/ 3590475 w 7467600"/>
              <a:gd name="connsiteY515" fmla="*/ 4597974 h 6858000"/>
              <a:gd name="connsiteX516" fmla="*/ 3100264 w 7467600"/>
              <a:gd name="connsiteY516" fmla="*/ 4579845 h 6858000"/>
              <a:gd name="connsiteX517" fmla="*/ 2183576 w 7467600"/>
              <a:gd name="connsiteY517" fmla="*/ 4227150 h 6858000"/>
              <a:gd name="connsiteX518" fmla="*/ 2151029 w 7467600"/>
              <a:gd name="connsiteY518" fmla="*/ 4146947 h 6858000"/>
              <a:gd name="connsiteX519" fmla="*/ 3563434 w 7467600"/>
              <a:gd name="connsiteY519" fmla="*/ 4469115 h 6858000"/>
              <a:gd name="connsiteX520" fmla="*/ 3177952 w 7467600"/>
              <a:gd name="connsiteY520" fmla="*/ 3657386 h 6858000"/>
              <a:gd name="connsiteX521" fmla="*/ 3189263 w 7467600"/>
              <a:gd name="connsiteY521" fmla="*/ 3625726 h 6858000"/>
              <a:gd name="connsiteX522" fmla="*/ 3560912 w 7467600"/>
              <a:gd name="connsiteY522" fmla="*/ 4079863 h 6858000"/>
              <a:gd name="connsiteX523" fmla="*/ 3626636 w 7467600"/>
              <a:gd name="connsiteY523" fmla="*/ 4512230 h 6858000"/>
              <a:gd name="connsiteX524" fmla="*/ 3653088 w 7467600"/>
              <a:gd name="connsiteY524" fmla="*/ 4521417 h 6858000"/>
              <a:gd name="connsiteX525" fmla="*/ 3988128 w 7467600"/>
              <a:gd name="connsiteY525" fmla="*/ 4817267 h 6858000"/>
              <a:gd name="connsiteX526" fmla="*/ 4830582 w 7467600"/>
              <a:gd name="connsiteY526" fmla="*/ 4676000 h 6858000"/>
              <a:gd name="connsiteX527" fmla="*/ 4830100 w 7467600"/>
              <a:gd name="connsiteY527" fmla="*/ 4675554 h 6858000"/>
              <a:gd name="connsiteX528" fmla="*/ 4036318 w 7467600"/>
              <a:gd name="connsiteY528" fmla="*/ 4147013 h 6858000"/>
              <a:gd name="connsiteX529" fmla="*/ 3432098 w 7467600"/>
              <a:gd name="connsiteY529" fmla="*/ 3537312 h 6858000"/>
              <a:gd name="connsiteX530" fmla="*/ 3446761 w 7467600"/>
              <a:gd name="connsiteY530" fmla="*/ 3461278 h 6858000"/>
              <a:gd name="connsiteX531" fmla="*/ 4419733 w 7467600"/>
              <a:gd name="connsiteY531" fmla="*/ 3963555 h 6858000"/>
              <a:gd name="connsiteX532" fmla="*/ 4781371 w 7467600"/>
              <a:gd name="connsiteY532" fmla="*/ 4458604 h 6858000"/>
              <a:gd name="connsiteX533" fmla="*/ 4780440 w 7467600"/>
              <a:gd name="connsiteY533" fmla="*/ 4470290 h 6858000"/>
              <a:gd name="connsiteX534" fmla="*/ 4898954 w 7467600"/>
              <a:gd name="connsiteY534" fmla="*/ 4662092 h 6858000"/>
              <a:gd name="connsiteX535" fmla="*/ 4900699 w 7467600"/>
              <a:gd name="connsiteY535" fmla="*/ 4670867 h 6858000"/>
              <a:gd name="connsiteX536" fmla="*/ 5714511 w 7467600"/>
              <a:gd name="connsiteY536" fmla="*/ 4663483 h 6858000"/>
              <a:gd name="connsiteX537" fmla="*/ 5464793 w 7467600"/>
              <a:gd name="connsiteY537" fmla="*/ 4393556 h 6858000"/>
              <a:gd name="connsiteX538" fmla="*/ 5461897 w 7467600"/>
              <a:gd name="connsiteY538" fmla="*/ 4390879 h 6858000"/>
              <a:gd name="connsiteX539" fmla="*/ 4294126 w 7467600"/>
              <a:gd name="connsiteY539" fmla="*/ 3303048 h 6858000"/>
              <a:gd name="connsiteX540" fmla="*/ 4305321 w 7467600"/>
              <a:gd name="connsiteY540" fmla="*/ 3256953 h 6858000"/>
              <a:gd name="connsiteX541" fmla="*/ 4949299 w 7467600"/>
              <a:gd name="connsiteY541" fmla="*/ 3766336 h 6858000"/>
              <a:gd name="connsiteX542" fmla="*/ 5291452 w 7467600"/>
              <a:gd name="connsiteY542" fmla="*/ 4076801 h 6858000"/>
              <a:gd name="connsiteX543" fmla="*/ 5434998 w 7467600"/>
              <a:gd name="connsiteY543" fmla="*/ 4254100 h 6858000"/>
              <a:gd name="connsiteX544" fmla="*/ 5351015 w 7467600"/>
              <a:gd name="connsiteY544" fmla="*/ 3760989 h 6858000"/>
              <a:gd name="connsiteX545" fmla="*/ 5413780 w 7467600"/>
              <a:gd name="connsiteY545" fmla="*/ 2966265 h 6858000"/>
              <a:gd name="connsiteX546" fmla="*/ 5425627 w 7467600"/>
              <a:gd name="connsiteY546" fmla="*/ 2954192 h 6858000"/>
              <a:gd name="connsiteX547" fmla="*/ 6604735 w 7467600"/>
              <a:gd name="connsiteY547" fmla="*/ 2041381 h 6858000"/>
              <a:gd name="connsiteX548" fmla="*/ 7204487 w 7467600"/>
              <a:gd name="connsiteY548" fmla="*/ 2742112 h 6858000"/>
              <a:gd name="connsiteX549" fmla="*/ 7131592 w 7467600"/>
              <a:gd name="connsiteY549" fmla="*/ 2672096 h 6858000"/>
              <a:gd name="connsiteX550" fmla="*/ 6996344 w 7467600"/>
              <a:gd name="connsiteY550" fmla="*/ 2518310 h 6858000"/>
              <a:gd name="connsiteX551" fmla="*/ 6735495 w 7467600"/>
              <a:gd name="connsiteY551" fmla="*/ 2196890 h 6858000"/>
              <a:gd name="connsiteX552" fmla="*/ 6721901 w 7467600"/>
              <a:gd name="connsiteY552" fmla="*/ 2179274 h 6858000"/>
              <a:gd name="connsiteX553" fmla="*/ 6604735 w 7467600"/>
              <a:gd name="connsiteY553" fmla="*/ 2041381 h 6858000"/>
              <a:gd name="connsiteX554" fmla="*/ 6591670 w 7467600"/>
              <a:gd name="connsiteY554" fmla="*/ 1988277 h 6858000"/>
              <a:gd name="connsiteX555" fmla="*/ 6747349 w 7467600"/>
              <a:gd name="connsiteY555" fmla="*/ 2160069 h 6858000"/>
              <a:gd name="connsiteX556" fmla="*/ 6760943 w 7467600"/>
              <a:gd name="connsiteY556" fmla="*/ 2177686 h 6858000"/>
              <a:gd name="connsiteX557" fmla="*/ 7021065 w 7467600"/>
              <a:gd name="connsiteY557" fmla="*/ 2498102 h 6858000"/>
              <a:gd name="connsiteX558" fmla="*/ 7155223 w 7467600"/>
              <a:gd name="connsiteY558" fmla="*/ 2650386 h 6858000"/>
              <a:gd name="connsiteX559" fmla="*/ 7203167 w 7467600"/>
              <a:gd name="connsiteY559" fmla="*/ 2697288 h 6858000"/>
              <a:gd name="connsiteX560" fmla="*/ 6937703 w 7467600"/>
              <a:gd name="connsiteY560" fmla="*/ 2321981 h 6858000"/>
              <a:gd name="connsiteX561" fmla="*/ 6591670 w 7467600"/>
              <a:gd name="connsiteY561" fmla="*/ 1988277 h 6858000"/>
              <a:gd name="connsiteX562" fmla="*/ 5798671 w 7467600"/>
              <a:gd name="connsiteY562" fmla="*/ 1981601 h 6858000"/>
              <a:gd name="connsiteX563" fmla="*/ 5754709 w 7467600"/>
              <a:gd name="connsiteY563" fmla="*/ 2071454 h 6858000"/>
              <a:gd name="connsiteX564" fmla="*/ 5763044 w 7467600"/>
              <a:gd name="connsiteY564" fmla="*/ 2842206 h 6858000"/>
              <a:gd name="connsiteX565" fmla="*/ 5764974 w 7467600"/>
              <a:gd name="connsiteY565" fmla="*/ 2799609 h 6858000"/>
              <a:gd name="connsiteX566" fmla="*/ 5767665 w 7467600"/>
              <a:gd name="connsiteY566" fmla="*/ 2666409 h 6858000"/>
              <a:gd name="connsiteX567" fmla="*/ 5763055 w 7467600"/>
              <a:gd name="connsiteY567" fmla="*/ 2579705 h 6858000"/>
              <a:gd name="connsiteX568" fmla="*/ 5758079 w 7467600"/>
              <a:gd name="connsiteY568" fmla="*/ 2492508 h 6858000"/>
              <a:gd name="connsiteX569" fmla="*/ 5779325 w 7467600"/>
              <a:gd name="connsiteY569" fmla="*/ 2197069 h 6858000"/>
              <a:gd name="connsiteX570" fmla="*/ 5798671 w 7467600"/>
              <a:gd name="connsiteY570" fmla="*/ 1981601 h 6858000"/>
              <a:gd name="connsiteX571" fmla="*/ 5829202 w 7467600"/>
              <a:gd name="connsiteY571" fmla="*/ 1971679 h 6858000"/>
              <a:gd name="connsiteX572" fmla="*/ 5809558 w 7467600"/>
              <a:gd name="connsiteY572" fmla="*/ 2198043 h 6858000"/>
              <a:gd name="connsiteX573" fmla="*/ 5788653 w 7467600"/>
              <a:gd name="connsiteY573" fmla="*/ 2489430 h 6858000"/>
              <a:gd name="connsiteX574" fmla="*/ 5793439 w 7467600"/>
              <a:gd name="connsiteY574" fmla="*/ 2575235 h 6858000"/>
              <a:gd name="connsiteX575" fmla="*/ 5796837 w 7467600"/>
              <a:gd name="connsiteY575" fmla="*/ 2637633 h 6858000"/>
              <a:gd name="connsiteX576" fmla="*/ 5818614 w 7467600"/>
              <a:gd name="connsiteY576" fmla="*/ 2473055 h 6858000"/>
              <a:gd name="connsiteX577" fmla="*/ 5829202 w 7467600"/>
              <a:gd name="connsiteY577" fmla="*/ 1971679 h 6858000"/>
              <a:gd name="connsiteX578" fmla="*/ 5911389 w 7467600"/>
              <a:gd name="connsiteY578" fmla="*/ 1898371 h 6858000"/>
              <a:gd name="connsiteX579" fmla="*/ 6237627 w 7467600"/>
              <a:gd name="connsiteY579" fmla="*/ 2231921 h 6858000"/>
              <a:gd name="connsiteX580" fmla="*/ 5911389 w 7467600"/>
              <a:gd name="connsiteY580" fmla="*/ 1898371 h 6858000"/>
              <a:gd name="connsiteX581" fmla="*/ 6944437 w 7467600"/>
              <a:gd name="connsiteY581" fmla="*/ 1575402 h 6858000"/>
              <a:gd name="connsiteX582" fmla="*/ 6304730 w 7467600"/>
              <a:gd name="connsiteY582" fmla="*/ 1766654 h 6858000"/>
              <a:gd name="connsiteX583" fmla="*/ 6944437 w 7467600"/>
              <a:gd name="connsiteY583" fmla="*/ 1575402 h 6858000"/>
              <a:gd name="connsiteX584" fmla="*/ 7019523 w 7467600"/>
              <a:gd name="connsiteY584" fmla="*/ 1519450 h 6858000"/>
              <a:gd name="connsiteX585" fmla="*/ 6298091 w 7467600"/>
              <a:gd name="connsiteY585" fmla="*/ 1737122 h 6858000"/>
              <a:gd name="connsiteX586" fmla="*/ 7019523 w 7467600"/>
              <a:gd name="connsiteY586" fmla="*/ 1519450 h 6858000"/>
              <a:gd name="connsiteX587" fmla="*/ 2399523 w 7467600"/>
              <a:gd name="connsiteY587" fmla="*/ 1428234 h 6858000"/>
              <a:gd name="connsiteX588" fmla="*/ 2224982 w 7467600"/>
              <a:gd name="connsiteY588" fmla="*/ 1826201 h 6858000"/>
              <a:gd name="connsiteX589" fmla="*/ 2096099 w 7467600"/>
              <a:gd name="connsiteY589" fmla="*/ 2345900 h 6858000"/>
              <a:gd name="connsiteX590" fmla="*/ 2283317 w 7467600"/>
              <a:gd name="connsiteY590" fmla="*/ 1796925 h 6858000"/>
              <a:gd name="connsiteX591" fmla="*/ 2399523 w 7467600"/>
              <a:gd name="connsiteY591" fmla="*/ 1428234 h 6858000"/>
              <a:gd name="connsiteX592" fmla="*/ 2448558 w 7467600"/>
              <a:gd name="connsiteY592" fmla="*/ 1373435 h 6858000"/>
              <a:gd name="connsiteX593" fmla="*/ 2312521 w 7467600"/>
              <a:gd name="connsiteY593" fmla="*/ 1806140 h 6858000"/>
              <a:gd name="connsiteX594" fmla="*/ 2127533 w 7467600"/>
              <a:gd name="connsiteY594" fmla="*/ 2348380 h 6858000"/>
              <a:gd name="connsiteX595" fmla="*/ 2358080 w 7467600"/>
              <a:gd name="connsiteY595" fmla="*/ 1866134 h 6858000"/>
              <a:gd name="connsiteX596" fmla="*/ 2407436 w 7467600"/>
              <a:gd name="connsiteY596" fmla="*/ 1651070 h 6858000"/>
              <a:gd name="connsiteX597" fmla="*/ 2448558 w 7467600"/>
              <a:gd name="connsiteY597" fmla="*/ 1373435 h 6858000"/>
              <a:gd name="connsiteX598" fmla="*/ 278707 w 7467600"/>
              <a:gd name="connsiteY598" fmla="*/ 1352270 h 6858000"/>
              <a:gd name="connsiteX599" fmla="*/ 321570 w 7467600"/>
              <a:gd name="connsiteY599" fmla="*/ 1861610 h 6858000"/>
              <a:gd name="connsiteX600" fmla="*/ 294281 w 7467600"/>
              <a:gd name="connsiteY600" fmla="*/ 1440658 h 6858000"/>
              <a:gd name="connsiteX601" fmla="*/ 278707 w 7467600"/>
              <a:gd name="connsiteY601" fmla="*/ 1352270 h 6858000"/>
              <a:gd name="connsiteX602" fmla="*/ 1423821 w 7467600"/>
              <a:gd name="connsiteY602" fmla="*/ 1351958 h 6858000"/>
              <a:gd name="connsiteX603" fmla="*/ 1638521 w 7467600"/>
              <a:gd name="connsiteY603" fmla="*/ 1908470 h 6858000"/>
              <a:gd name="connsiteX604" fmla="*/ 1754199 w 7467600"/>
              <a:gd name="connsiteY604" fmla="*/ 2149284 h 6858000"/>
              <a:gd name="connsiteX605" fmla="*/ 1908359 w 7467600"/>
              <a:gd name="connsiteY605" fmla="*/ 2364988 h 6858000"/>
              <a:gd name="connsiteX606" fmla="*/ 1647661 w 7467600"/>
              <a:gd name="connsiteY606" fmla="*/ 1825945 h 6858000"/>
              <a:gd name="connsiteX607" fmla="*/ 1423821 w 7467600"/>
              <a:gd name="connsiteY607" fmla="*/ 1351958 h 6858000"/>
              <a:gd name="connsiteX608" fmla="*/ 1431890 w 7467600"/>
              <a:gd name="connsiteY608" fmla="*/ 1306475 h 6858000"/>
              <a:gd name="connsiteX609" fmla="*/ 1507597 w 7467600"/>
              <a:gd name="connsiteY609" fmla="*/ 1446132 h 6858000"/>
              <a:gd name="connsiteX610" fmla="*/ 1674586 w 7467600"/>
              <a:gd name="connsiteY610" fmla="*/ 1813832 h 6858000"/>
              <a:gd name="connsiteX611" fmla="*/ 1815950 w 7467600"/>
              <a:gd name="connsiteY611" fmla="*/ 2128564 h 6858000"/>
              <a:gd name="connsiteX612" fmla="*/ 1984242 w 7467600"/>
              <a:gd name="connsiteY612" fmla="*/ 2430829 h 6858000"/>
              <a:gd name="connsiteX613" fmla="*/ 2014023 w 7467600"/>
              <a:gd name="connsiteY613" fmla="*/ 2450995 h 6858000"/>
              <a:gd name="connsiteX614" fmla="*/ 1747337 w 7467600"/>
              <a:gd name="connsiteY614" fmla="*/ 1855264 h 6858000"/>
              <a:gd name="connsiteX615" fmla="*/ 1533749 w 7467600"/>
              <a:gd name="connsiteY615" fmla="*/ 1478656 h 6858000"/>
              <a:gd name="connsiteX616" fmla="*/ 1431890 w 7467600"/>
              <a:gd name="connsiteY616" fmla="*/ 1306475 h 6858000"/>
              <a:gd name="connsiteX617" fmla="*/ 5052692 w 7467600"/>
              <a:gd name="connsiteY617" fmla="*/ 1292994 h 6858000"/>
              <a:gd name="connsiteX618" fmla="*/ 5200661 w 7467600"/>
              <a:gd name="connsiteY618" fmla="*/ 1635186 h 6858000"/>
              <a:gd name="connsiteX619" fmla="*/ 5297138 w 7467600"/>
              <a:gd name="connsiteY619" fmla="*/ 1906351 h 6858000"/>
              <a:gd name="connsiteX620" fmla="*/ 5052692 w 7467600"/>
              <a:gd name="connsiteY620" fmla="*/ 1292994 h 6858000"/>
              <a:gd name="connsiteX621" fmla="*/ 5009948 w 7467600"/>
              <a:gd name="connsiteY621" fmla="*/ 1273619 h 6858000"/>
              <a:gd name="connsiteX622" fmla="*/ 5121777 w 7467600"/>
              <a:gd name="connsiteY622" fmla="*/ 1654213 h 6858000"/>
              <a:gd name="connsiteX623" fmla="*/ 5293545 w 7467600"/>
              <a:gd name="connsiteY623" fmla="*/ 2072247 h 6858000"/>
              <a:gd name="connsiteX624" fmla="*/ 5294042 w 7467600"/>
              <a:gd name="connsiteY624" fmla="*/ 2065019 h 6858000"/>
              <a:gd name="connsiteX625" fmla="*/ 5171936 w 7467600"/>
              <a:gd name="connsiteY625" fmla="*/ 1647613 h 6858000"/>
              <a:gd name="connsiteX626" fmla="*/ 5009948 w 7467600"/>
              <a:gd name="connsiteY626" fmla="*/ 1273619 h 6858000"/>
              <a:gd name="connsiteX627" fmla="*/ 655236 w 7467600"/>
              <a:gd name="connsiteY627" fmla="*/ 1268632 h 6858000"/>
              <a:gd name="connsiteX628" fmla="*/ 839521 w 7467600"/>
              <a:gd name="connsiteY628" fmla="*/ 1685315 h 6858000"/>
              <a:gd name="connsiteX629" fmla="*/ 1109416 w 7467600"/>
              <a:gd name="connsiteY629" fmla="*/ 2061663 h 6858000"/>
              <a:gd name="connsiteX630" fmla="*/ 1298300 w 7467600"/>
              <a:gd name="connsiteY630" fmla="*/ 2247742 h 6858000"/>
              <a:gd name="connsiteX631" fmla="*/ 1125871 w 7467600"/>
              <a:gd name="connsiteY631" fmla="*/ 1989513 h 6858000"/>
              <a:gd name="connsiteX632" fmla="*/ 981574 w 7467600"/>
              <a:gd name="connsiteY632" fmla="*/ 1783157 h 6858000"/>
              <a:gd name="connsiteX633" fmla="*/ 922198 w 7467600"/>
              <a:gd name="connsiteY633" fmla="*/ 1677437 h 6858000"/>
              <a:gd name="connsiteX634" fmla="*/ 869293 w 7467600"/>
              <a:gd name="connsiteY634" fmla="*/ 1583214 h 6858000"/>
              <a:gd name="connsiteX635" fmla="*/ 751431 w 7467600"/>
              <a:gd name="connsiteY635" fmla="*/ 1405731 h 6858000"/>
              <a:gd name="connsiteX636" fmla="*/ 655236 w 7467600"/>
              <a:gd name="connsiteY636" fmla="*/ 1268632 h 6858000"/>
              <a:gd name="connsiteX637" fmla="*/ 6516292 w 7467600"/>
              <a:gd name="connsiteY637" fmla="*/ 1263064 h 6858000"/>
              <a:gd name="connsiteX638" fmla="*/ 5736320 w 7467600"/>
              <a:gd name="connsiteY638" fmla="*/ 1501803 h 6858000"/>
              <a:gd name="connsiteX639" fmla="*/ 6516292 w 7467600"/>
              <a:gd name="connsiteY639" fmla="*/ 1263064 h 6858000"/>
              <a:gd name="connsiteX640" fmla="*/ 291466 w 7467600"/>
              <a:gd name="connsiteY640" fmla="*/ 1250369 h 6858000"/>
              <a:gd name="connsiteX641" fmla="*/ 323180 w 7467600"/>
              <a:gd name="connsiteY641" fmla="*/ 1435283 h 6858000"/>
              <a:gd name="connsiteX642" fmla="*/ 349381 w 7467600"/>
              <a:gd name="connsiteY642" fmla="*/ 1875041 h 6858000"/>
              <a:gd name="connsiteX643" fmla="*/ 374363 w 7467600"/>
              <a:gd name="connsiteY643" fmla="*/ 1506494 h 6858000"/>
              <a:gd name="connsiteX644" fmla="*/ 302168 w 7467600"/>
              <a:gd name="connsiteY644" fmla="*/ 1274495 h 6858000"/>
              <a:gd name="connsiteX645" fmla="*/ 291466 w 7467600"/>
              <a:gd name="connsiteY645" fmla="*/ 1250369 h 6858000"/>
              <a:gd name="connsiteX646" fmla="*/ 678222 w 7467600"/>
              <a:gd name="connsiteY646" fmla="*/ 1248670 h 6858000"/>
              <a:gd name="connsiteX647" fmla="*/ 775536 w 7467600"/>
              <a:gd name="connsiteY647" fmla="*/ 1388015 h 6858000"/>
              <a:gd name="connsiteX648" fmla="*/ 894529 w 7467600"/>
              <a:gd name="connsiteY648" fmla="*/ 1567739 h 6858000"/>
              <a:gd name="connsiteX649" fmla="*/ 948000 w 7467600"/>
              <a:gd name="connsiteY649" fmla="*/ 1663088 h 6858000"/>
              <a:gd name="connsiteX650" fmla="*/ 1006812 w 7467600"/>
              <a:gd name="connsiteY650" fmla="*/ 1767683 h 6858000"/>
              <a:gd name="connsiteX651" fmla="*/ 1149133 w 7467600"/>
              <a:gd name="connsiteY651" fmla="*/ 1971513 h 6858000"/>
              <a:gd name="connsiteX652" fmla="*/ 1333952 w 7467600"/>
              <a:gd name="connsiteY652" fmla="*/ 2251620 h 6858000"/>
              <a:gd name="connsiteX653" fmla="*/ 1337329 w 7467600"/>
              <a:gd name="connsiteY653" fmla="*/ 2258350 h 6858000"/>
              <a:gd name="connsiteX654" fmla="*/ 1014726 w 7467600"/>
              <a:gd name="connsiteY654" fmla="*/ 1615556 h 6858000"/>
              <a:gd name="connsiteX655" fmla="*/ 678222 w 7467600"/>
              <a:gd name="connsiteY655" fmla="*/ 1248670 h 6858000"/>
              <a:gd name="connsiteX656" fmla="*/ 6691602 w 7467600"/>
              <a:gd name="connsiteY656" fmla="*/ 1140573 h 6858000"/>
              <a:gd name="connsiteX657" fmla="*/ 6571100 w 7467600"/>
              <a:gd name="connsiteY657" fmla="*/ 1183662 h 6858000"/>
              <a:gd name="connsiteX658" fmla="*/ 6241687 w 7467600"/>
              <a:gd name="connsiteY658" fmla="*/ 1257600 h 6858000"/>
              <a:gd name="connsiteX659" fmla="*/ 5693009 w 7467600"/>
              <a:gd name="connsiteY659" fmla="*/ 1478256 h 6858000"/>
              <a:gd name="connsiteX660" fmla="*/ 6548420 w 7467600"/>
              <a:gd name="connsiteY660" fmla="*/ 1214599 h 6858000"/>
              <a:gd name="connsiteX661" fmla="*/ 6605473 w 7467600"/>
              <a:gd name="connsiteY661" fmla="*/ 1184686 h 6858000"/>
              <a:gd name="connsiteX662" fmla="*/ 6691602 w 7467600"/>
              <a:gd name="connsiteY662" fmla="*/ 1140573 h 6858000"/>
              <a:gd name="connsiteX663" fmla="*/ 4002475 w 7467600"/>
              <a:gd name="connsiteY663" fmla="*/ 1037802 h 6858000"/>
              <a:gd name="connsiteX664" fmla="*/ 4000324 w 7467600"/>
              <a:gd name="connsiteY664" fmla="*/ 1039362 h 6858000"/>
              <a:gd name="connsiteX665" fmla="*/ 4002862 w 7467600"/>
              <a:gd name="connsiteY665" fmla="*/ 1042866 h 6858000"/>
              <a:gd name="connsiteX666" fmla="*/ 4002475 w 7467600"/>
              <a:gd name="connsiteY666" fmla="*/ 1037802 h 6858000"/>
              <a:gd name="connsiteX667" fmla="*/ 506322 w 7467600"/>
              <a:gd name="connsiteY667" fmla="*/ 1020997 h 6858000"/>
              <a:gd name="connsiteX668" fmla="*/ 533068 w 7467600"/>
              <a:gd name="connsiteY668" fmla="*/ 1029409 h 6858000"/>
              <a:gd name="connsiteX669" fmla="*/ 1232525 w 7467600"/>
              <a:gd name="connsiteY669" fmla="*/ 1804675 h 6858000"/>
              <a:gd name="connsiteX670" fmla="*/ 1388858 w 7467600"/>
              <a:gd name="connsiteY670" fmla="*/ 2368011 h 6858000"/>
              <a:gd name="connsiteX671" fmla="*/ 1384098 w 7467600"/>
              <a:gd name="connsiteY671" fmla="*/ 2378125 h 6858000"/>
              <a:gd name="connsiteX672" fmla="*/ 1425393 w 7467600"/>
              <a:gd name="connsiteY672" fmla="*/ 2589124 h 6858000"/>
              <a:gd name="connsiteX673" fmla="*/ 1424001 w 7467600"/>
              <a:gd name="connsiteY673" fmla="*/ 2597541 h 6858000"/>
              <a:gd name="connsiteX674" fmla="*/ 2152729 w 7467600"/>
              <a:gd name="connsiteY674" fmla="*/ 2864487 h 6858000"/>
              <a:gd name="connsiteX675" fmla="*/ 2020609 w 7467600"/>
              <a:gd name="connsiteY675" fmla="*/ 2539671 h 6858000"/>
              <a:gd name="connsiteX676" fmla="*/ 2018920 w 7467600"/>
              <a:gd name="connsiteY676" fmla="*/ 2536309 h 6858000"/>
              <a:gd name="connsiteX677" fmla="*/ 1342441 w 7467600"/>
              <a:gd name="connsiteY677" fmla="*/ 1173017 h 6858000"/>
              <a:gd name="connsiteX678" fmla="*/ 1367925 w 7467600"/>
              <a:gd name="connsiteY678" fmla="*/ 1135648 h 6858000"/>
              <a:gd name="connsiteX679" fmla="*/ 1771401 w 7467600"/>
              <a:gd name="connsiteY679" fmla="*/ 1806673 h 6858000"/>
              <a:gd name="connsiteX680" fmla="*/ 1972385 w 7467600"/>
              <a:gd name="connsiteY680" fmla="*/ 2198735 h 6858000"/>
              <a:gd name="connsiteX681" fmla="*/ 2040892 w 7467600"/>
              <a:gd name="connsiteY681" fmla="*/ 2405205 h 6858000"/>
              <a:gd name="connsiteX682" fmla="*/ 2131689 w 7467600"/>
              <a:gd name="connsiteY682" fmla="*/ 1936926 h 6858000"/>
              <a:gd name="connsiteX683" fmla="*/ 2454820 w 7467600"/>
              <a:gd name="connsiteY683" fmla="*/ 1248808 h 6858000"/>
              <a:gd name="connsiteX684" fmla="*/ 2492512 w 7467600"/>
              <a:gd name="connsiteY684" fmla="*/ 1302920 h 6858000"/>
              <a:gd name="connsiteX685" fmla="*/ 2081216 w 7467600"/>
              <a:gd name="connsiteY685" fmla="*/ 2527513 h 6858000"/>
              <a:gd name="connsiteX686" fmla="*/ 2081211 w 7467600"/>
              <a:gd name="connsiteY686" fmla="*/ 2528916 h 6858000"/>
              <a:gd name="connsiteX687" fmla="*/ 2199067 w 7467600"/>
              <a:gd name="connsiteY687" fmla="*/ 2884061 h 6858000"/>
              <a:gd name="connsiteX688" fmla="*/ 3192586 w 7467600"/>
              <a:gd name="connsiteY688" fmla="*/ 3411496 h 6858000"/>
              <a:gd name="connsiteX689" fmla="*/ 3182620 w 7467600"/>
              <a:gd name="connsiteY689" fmla="*/ 3483279 h 6858000"/>
              <a:gd name="connsiteX690" fmla="*/ 2435119 w 7467600"/>
              <a:gd name="connsiteY690" fmla="*/ 3080173 h 6858000"/>
              <a:gd name="connsiteX691" fmla="*/ 2410152 w 7467600"/>
              <a:gd name="connsiteY691" fmla="*/ 3063751 h 6858000"/>
              <a:gd name="connsiteX692" fmla="*/ 2408099 w 7467600"/>
              <a:gd name="connsiteY692" fmla="*/ 3064403 h 6858000"/>
              <a:gd name="connsiteX693" fmla="*/ 2407218 w 7467600"/>
              <a:gd name="connsiteY693" fmla="*/ 3070324 h 6858000"/>
              <a:gd name="connsiteX694" fmla="*/ 2380138 w 7467600"/>
              <a:gd name="connsiteY694" fmla="*/ 3099341 h 6858000"/>
              <a:gd name="connsiteX695" fmla="*/ 1765923 w 7467600"/>
              <a:gd name="connsiteY695" fmla="*/ 3581043 h 6858000"/>
              <a:gd name="connsiteX696" fmla="*/ 1702258 w 7467600"/>
              <a:gd name="connsiteY696" fmla="*/ 3612286 h 6858000"/>
              <a:gd name="connsiteX697" fmla="*/ 1538370 w 7467600"/>
              <a:gd name="connsiteY697" fmla="*/ 3811804 h 6858000"/>
              <a:gd name="connsiteX698" fmla="*/ 542867 w 7467600"/>
              <a:gd name="connsiteY698" fmla="*/ 4944092 h 6858000"/>
              <a:gd name="connsiteX699" fmla="*/ 515800 w 7467600"/>
              <a:gd name="connsiteY699" fmla="*/ 4862180 h 6858000"/>
              <a:gd name="connsiteX700" fmla="*/ 909145 w 7467600"/>
              <a:gd name="connsiteY700" fmla="*/ 4199225 h 6858000"/>
              <a:gd name="connsiteX701" fmla="*/ 1214067 w 7467600"/>
              <a:gd name="connsiteY701" fmla="*/ 3908561 h 6858000"/>
              <a:gd name="connsiteX702" fmla="*/ 640967 w 7467600"/>
              <a:gd name="connsiteY702" fmla="*/ 4105601 h 6858000"/>
              <a:gd name="connsiteX703" fmla="*/ 112563 w 7467600"/>
              <a:gd name="connsiteY703" fmla="*/ 4396952 h 6858000"/>
              <a:gd name="connsiteX704" fmla="*/ 0 w 7467600"/>
              <a:gd name="connsiteY704" fmla="*/ 4466006 h 6858000"/>
              <a:gd name="connsiteX705" fmla="*/ 0 w 7467600"/>
              <a:gd name="connsiteY705" fmla="*/ 4233763 h 6858000"/>
              <a:gd name="connsiteX706" fmla="*/ 36881 w 7467600"/>
              <a:gd name="connsiteY706" fmla="*/ 4200118 h 6858000"/>
              <a:gd name="connsiteX707" fmla="*/ 910534 w 7467600"/>
              <a:gd name="connsiteY707" fmla="*/ 3629753 h 6858000"/>
              <a:gd name="connsiteX708" fmla="*/ 1578717 w 7467600"/>
              <a:gd name="connsiteY708" fmla="*/ 3575982 h 6858000"/>
              <a:gd name="connsiteX709" fmla="*/ 2338780 w 7467600"/>
              <a:gd name="connsiteY709" fmla="*/ 3033725 h 6858000"/>
              <a:gd name="connsiteX710" fmla="*/ 1807991 w 7467600"/>
              <a:gd name="connsiteY710" fmla="*/ 2807184 h 6858000"/>
              <a:gd name="connsiteX711" fmla="*/ 1416358 w 7467600"/>
              <a:gd name="connsiteY711" fmla="*/ 3112571 h 6858000"/>
              <a:gd name="connsiteX712" fmla="*/ 939066 w 7467600"/>
              <a:gd name="connsiteY712" fmla="*/ 3378798 h 6858000"/>
              <a:gd name="connsiteX713" fmla="*/ 115099 w 7467600"/>
              <a:gd name="connsiteY713" fmla="*/ 3607650 h 6858000"/>
              <a:gd name="connsiteX714" fmla="*/ 97284 w 7467600"/>
              <a:gd name="connsiteY714" fmla="*/ 3520393 h 6858000"/>
              <a:gd name="connsiteX715" fmla="*/ 922050 w 7467600"/>
              <a:gd name="connsiteY715" fmla="*/ 3074867 h 6858000"/>
              <a:gd name="connsiteX716" fmla="*/ 1405265 w 7467600"/>
              <a:gd name="connsiteY716" fmla="*/ 3016319 h 6858000"/>
              <a:gd name="connsiteX717" fmla="*/ 1407512 w 7467600"/>
              <a:gd name="connsiteY717" fmla="*/ 3018001 h 6858000"/>
              <a:gd name="connsiteX718" fmla="*/ 1726266 w 7467600"/>
              <a:gd name="connsiteY718" fmla="*/ 2777274 h 6858000"/>
              <a:gd name="connsiteX719" fmla="*/ 625390 w 7467600"/>
              <a:gd name="connsiteY719" fmla="*/ 2514541 h 6858000"/>
              <a:gd name="connsiteX720" fmla="*/ 619799 w 7467600"/>
              <a:gd name="connsiteY720" fmla="*/ 2527180 h 6858000"/>
              <a:gd name="connsiteX721" fmla="*/ 310030 w 7467600"/>
              <a:gd name="connsiteY721" fmla="*/ 2771818 h 6858000"/>
              <a:gd name="connsiteX722" fmla="*/ 173877 w 7467600"/>
              <a:gd name="connsiteY722" fmla="*/ 2937056 h 6858000"/>
              <a:gd name="connsiteX723" fmla="*/ 77889 w 7467600"/>
              <a:gd name="connsiteY723" fmla="*/ 3138440 h 6858000"/>
              <a:gd name="connsiteX724" fmla="*/ 0 w 7467600"/>
              <a:gd name="connsiteY724" fmla="*/ 3271395 h 6858000"/>
              <a:gd name="connsiteX725" fmla="*/ 0 w 7467600"/>
              <a:gd name="connsiteY725" fmla="*/ 3153002 h 6858000"/>
              <a:gd name="connsiteX726" fmla="*/ 2386 w 7467600"/>
              <a:gd name="connsiteY726" fmla="*/ 3149203 h 6858000"/>
              <a:gd name="connsiteX727" fmla="*/ 89753 w 7467600"/>
              <a:gd name="connsiteY727" fmla="*/ 2987702 h 6858000"/>
              <a:gd name="connsiteX728" fmla="*/ 76869 w 7467600"/>
              <a:gd name="connsiteY728" fmla="*/ 3005404 h 6858000"/>
              <a:gd name="connsiteX729" fmla="*/ 32049 w 7467600"/>
              <a:gd name="connsiteY729" fmla="*/ 3065814 h 6858000"/>
              <a:gd name="connsiteX730" fmla="*/ 0 w 7467600"/>
              <a:gd name="connsiteY730" fmla="*/ 3108744 h 6858000"/>
              <a:gd name="connsiteX731" fmla="*/ 0 w 7467600"/>
              <a:gd name="connsiteY731" fmla="*/ 3058059 h 6858000"/>
              <a:gd name="connsiteX732" fmla="*/ 7610 w 7467600"/>
              <a:gd name="connsiteY732" fmla="*/ 3047889 h 6858000"/>
              <a:gd name="connsiteX733" fmla="*/ 52419 w 7467600"/>
              <a:gd name="connsiteY733" fmla="*/ 2987479 h 6858000"/>
              <a:gd name="connsiteX734" fmla="*/ 59142 w 7467600"/>
              <a:gd name="connsiteY734" fmla="*/ 2978488 h 6858000"/>
              <a:gd name="connsiteX735" fmla="*/ 0 w 7467600"/>
              <a:gd name="connsiteY735" fmla="*/ 3015334 h 6858000"/>
              <a:gd name="connsiteX736" fmla="*/ 0 w 7467600"/>
              <a:gd name="connsiteY736" fmla="*/ 2914286 h 6858000"/>
              <a:gd name="connsiteX737" fmla="*/ 36383 w 7467600"/>
              <a:gd name="connsiteY737" fmla="*/ 2901128 h 6858000"/>
              <a:gd name="connsiteX738" fmla="*/ 156329 w 7467600"/>
              <a:gd name="connsiteY738" fmla="*/ 2840533 h 6858000"/>
              <a:gd name="connsiteX739" fmla="*/ 358355 w 7467600"/>
              <a:gd name="connsiteY739" fmla="*/ 2620471 h 6858000"/>
              <a:gd name="connsiteX740" fmla="*/ 510577 w 7467600"/>
              <a:gd name="connsiteY740" fmla="*/ 2501244 h 6858000"/>
              <a:gd name="connsiteX741" fmla="*/ 211967 w 7467600"/>
              <a:gd name="connsiteY741" fmla="*/ 2479171 h 6858000"/>
              <a:gd name="connsiteX742" fmla="*/ 0 w 7467600"/>
              <a:gd name="connsiteY742" fmla="*/ 2476398 h 6858000"/>
              <a:gd name="connsiteX743" fmla="*/ 0 w 7467600"/>
              <a:gd name="connsiteY743" fmla="*/ 2389189 h 6858000"/>
              <a:gd name="connsiteX744" fmla="*/ 103062 w 7467600"/>
              <a:gd name="connsiteY744" fmla="*/ 2389518 h 6858000"/>
              <a:gd name="connsiteX745" fmla="*/ 510734 w 7467600"/>
              <a:gd name="connsiteY745" fmla="*/ 2416201 h 6858000"/>
              <a:gd name="connsiteX746" fmla="*/ 279257 w 7467600"/>
              <a:gd name="connsiteY746" fmla="*/ 2092102 h 6858000"/>
              <a:gd name="connsiteX747" fmla="*/ 65265 w 7467600"/>
              <a:gd name="connsiteY747" fmla="*/ 2006049 h 6858000"/>
              <a:gd name="connsiteX748" fmla="*/ 0 w 7467600"/>
              <a:gd name="connsiteY748" fmla="*/ 1982532 h 6858000"/>
              <a:gd name="connsiteX749" fmla="*/ 0 w 7467600"/>
              <a:gd name="connsiteY749" fmla="*/ 1912789 h 6858000"/>
              <a:gd name="connsiteX750" fmla="*/ 97460 w 7467600"/>
              <a:gd name="connsiteY750" fmla="*/ 1953725 h 6858000"/>
              <a:gd name="connsiteX751" fmla="*/ 221272 w 7467600"/>
              <a:gd name="connsiteY751" fmla="*/ 1980766 h 6858000"/>
              <a:gd name="connsiteX752" fmla="*/ 116765 w 7467600"/>
              <a:gd name="connsiteY752" fmla="*/ 1911033 h 6858000"/>
              <a:gd name="connsiteX753" fmla="*/ 16405 w 7467600"/>
              <a:gd name="connsiteY753" fmla="*/ 1803412 h 6858000"/>
              <a:gd name="connsiteX754" fmla="*/ 0 w 7467600"/>
              <a:gd name="connsiteY754" fmla="*/ 1784777 h 6858000"/>
              <a:gd name="connsiteX755" fmla="*/ 0 w 7467600"/>
              <a:gd name="connsiteY755" fmla="*/ 1740082 h 6858000"/>
              <a:gd name="connsiteX756" fmla="*/ 39394 w 7467600"/>
              <a:gd name="connsiteY756" fmla="*/ 1784856 h 6858000"/>
              <a:gd name="connsiteX757" fmla="*/ 135813 w 7467600"/>
              <a:gd name="connsiteY757" fmla="*/ 1888838 h 6858000"/>
              <a:gd name="connsiteX758" fmla="*/ 242575 w 7467600"/>
              <a:gd name="connsiteY758" fmla="*/ 1958841 h 6858000"/>
              <a:gd name="connsiteX759" fmla="*/ 82197 w 7467600"/>
              <a:gd name="connsiteY759" fmla="*/ 1754826 h 6858000"/>
              <a:gd name="connsiteX760" fmla="*/ 0 w 7467600"/>
              <a:gd name="connsiteY760" fmla="*/ 1679650 h 6858000"/>
              <a:gd name="connsiteX761" fmla="*/ 0 w 7467600"/>
              <a:gd name="connsiteY761" fmla="*/ 1602463 h 6858000"/>
              <a:gd name="connsiteX762" fmla="*/ 84689 w 7467600"/>
              <a:gd name="connsiteY762" fmla="*/ 1677442 h 6858000"/>
              <a:gd name="connsiteX763" fmla="*/ 298437 w 7467600"/>
              <a:gd name="connsiteY763" fmla="*/ 1968019 h 6858000"/>
              <a:gd name="connsiteX764" fmla="*/ 227269 w 7467600"/>
              <a:gd name="connsiteY764" fmla="*/ 1114064 h 6858000"/>
              <a:gd name="connsiteX765" fmla="*/ 248003 w 7467600"/>
              <a:gd name="connsiteY765" fmla="*/ 1089613 h 6858000"/>
              <a:gd name="connsiteX766" fmla="*/ 427020 w 7467600"/>
              <a:gd name="connsiteY766" fmla="*/ 1619803 h 6858000"/>
              <a:gd name="connsiteX767" fmla="*/ 340345 w 7467600"/>
              <a:gd name="connsiteY767" fmla="*/ 2027739 h 6858000"/>
              <a:gd name="connsiteX768" fmla="*/ 360865 w 7467600"/>
              <a:gd name="connsiteY768" fmla="*/ 2044827 h 6858000"/>
              <a:gd name="connsiteX769" fmla="*/ 560414 w 7467600"/>
              <a:gd name="connsiteY769" fmla="*/ 2421457 h 6858000"/>
              <a:gd name="connsiteX770" fmla="*/ 1359703 w 7467600"/>
              <a:gd name="connsiteY770" fmla="*/ 2578554 h 6858000"/>
              <a:gd name="connsiteX771" fmla="*/ 1359422 w 7467600"/>
              <a:gd name="connsiteY771" fmla="*/ 2577994 h 6858000"/>
              <a:gd name="connsiteX772" fmla="*/ 828701 w 7467600"/>
              <a:gd name="connsiteY772" fmla="*/ 1839520 h 6858000"/>
              <a:gd name="connsiteX773" fmla="*/ 494427 w 7467600"/>
              <a:gd name="connsiteY773" fmla="*/ 1092333 h 6858000"/>
              <a:gd name="connsiteX774" fmla="*/ 506322 w 7467600"/>
              <a:gd name="connsiteY774" fmla="*/ 1020997 h 6858000"/>
              <a:gd name="connsiteX775" fmla="*/ 4570198 w 7467600"/>
              <a:gd name="connsiteY775" fmla="*/ 978081 h 6858000"/>
              <a:gd name="connsiteX776" fmla="*/ 4523691 w 7467600"/>
              <a:gd name="connsiteY776" fmla="*/ 1127776 h 6858000"/>
              <a:gd name="connsiteX777" fmla="*/ 4509875 w 7467600"/>
              <a:gd name="connsiteY777" fmla="*/ 1167552 h 6858000"/>
              <a:gd name="connsiteX778" fmla="*/ 4478168 w 7467600"/>
              <a:gd name="connsiteY778" fmla="*/ 1260735 h 6858000"/>
              <a:gd name="connsiteX779" fmla="*/ 4409309 w 7467600"/>
              <a:gd name="connsiteY779" fmla="*/ 1666996 h 6858000"/>
              <a:gd name="connsiteX780" fmla="*/ 4370031 w 7467600"/>
              <a:gd name="connsiteY780" fmla="*/ 1955666 h 6858000"/>
              <a:gd name="connsiteX781" fmla="*/ 4570198 w 7467600"/>
              <a:gd name="connsiteY781" fmla="*/ 978081 h 6858000"/>
              <a:gd name="connsiteX782" fmla="*/ 4557898 w 7467600"/>
              <a:gd name="connsiteY782" fmla="*/ 900011 h 6858000"/>
              <a:gd name="connsiteX783" fmla="*/ 4344840 w 7467600"/>
              <a:gd name="connsiteY783" fmla="*/ 1922038 h 6858000"/>
              <a:gd name="connsiteX784" fmla="*/ 4378710 w 7467600"/>
              <a:gd name="connsiteY784" fmla="*/ 1665516 h 6858000"/>
              <a:gd name="connsiteX785" fmla="*/ 4448798 w 7467600"/>
              <a:gd name="connsiteY785" fmla="*/ 1253024 h 6858000"/>
              <a:gd name="connsiteX786" fmla="*/ 4480315 w 7467600"/>
              <a:gd name="connsiteY786" fmla="*/ 1158454 h 6858000"/>
              <a:gd name="connsiteX787" fmla="*/ 4494133 w 7467600"/>
              <a:gd name="connsiteY787" fmla="*/ 1118676 h 6858000"/>
              <a:gd name="connsiteX788" fmla="*/ 4557898 w 7467600"/>
              <a:gd name="connsiteY788" fmla="*/ 900011 h 6858000"/>
              <a:gd name="connsiteX789" fmla="*/ 5870151 w 7467600"/>
              <a:gd name="connsiteY789" fmla="*/ 898890 h 6858000"/>
              <a:gd name="connsiteX790" fmla="*/ 5861335 w 7467600"/>
              <a:gd name="connsiteY790" fmla="*/ 899177 h 6858000"/>
              <a:gd name="connsiteX791" fmla="*/ 5843702 w 7467600"/>
              <a:gd name="connsiteY791" fmla="*/ 899748 h 6858000"/>
              <a:gd name="connsiteX792" fmla="*/ 5651107 w 7467600"/>
              <a:gd name="connsiteY792" fmla="*/ 920306 h 6858000"/>
              <a:gd name="connsiteX793" fmla="*/ 5459407 w 7467600"/>
              <a:gd name="connsiteY793" fmla="*/ 940975 h 6858000"/>
              <a:gd name="connsiteX794" fmla="*/ 5374846 w 7467600"/>
              <a:gd name="connsiteY794" fmla="*/ 941988 h 6858000"/>
              <a:gd name="connsiteX795" fmla="*/ 5256105 w 7467600"/>
              <a:gd name="connsiteY795" fmla="*/ 945632 h 6858000"/>
              <a:gd name="connsiteX796" fmla="*/ 5107071 w 7467600"/>
              <a:gd name="connsiteY796" fmla="*/ 969720 h 6858000"/>
              <a:gd name="connsiteX797" fmla="*/ 4998681 w 7467600"/>
              <a:gd name="connsiteY797" fmla="*/ 988771 h 6858000"/>
              <a:gd name="connsiteX798" fmla="*/ 5870151 w 7467600"/>
              <a:gd name="connsiteY798" fmla="*/ 898890 h 6858000"/>
              <a:gd name="connsiteX799" fmla="*/ 5504425 w 7467600"/>
              <a:gd name="connsiteY799" fmla="*/ 848067 h 6858000"/>
              <a:gd name="connsiteX800" fmla="*/ 4968849 w 7467600"/>
              <a:gd name="connsiteY800" fmla="*/ 962318 h 6858000"/>
              <a:gd name="connsiteX801" fmla="*/ 5104039 w 7467600"/>
              <a:gd name="connsiteY801" fmla="*/ 940634 h 6858000"/>
              <a:gd name="connsiteX802" fmla="*/ 5256311 w 7467600"/>
              <a:gd name="connsiteY802" fmla="*/ 916490 h 6858000"/>
              <a:gd name="connsiteX803" fmla="*/ 5377381 w 7467600"/>
              <a:gd name="connsiteY803" fmla="*/ 912671 h 6858000"/>
              <a:gd name="connsiteX804" fmla="*/ 5460148 w 7467600"/>
              <a:gd name="connsiteY804" fmla="*/ 911442 h 6858000"/>
              <a:gd name="connsiteX805" fmla="*/ 5648971 w 7467600"/>
              <a:gd name="connsiteY805" fmla="*/ 891331 h 6858000"/>
              <a:gd name="connsiteX806" fmla="*/ 5844807 w 7467600"/>
              <a:gd name="connsiteY806" fmla="*/ 870718 h 6858000"/>
              <a:gd name="connsiteX807" fmla="*/ 5862975 w 7467600"/>
              <a:gd name="connsiteY807" fmla="*/ 869756 h 6858000"/>
              <a:gd name="connsiteX808" fmla="*/ 5920887 w 7467600"/>
              <a:gd name="connsiteY808" fmla="*/ 865929 h 6858000"/>
              <a:gd name="connsiteX809" fmla="*/ 5504425 w 7467600"/>
              <a:gd name="connsiteY809" fmla="*/ 848067 h 6858000"/>
              <a:gd name="connsiteX810" fmla="*/ 3607114 w 7467600"/>
              <a:gd name="connsiteY810" fmla="*/ 467441 h 6858000"/>
              <a:gd name="connsiteX811" fmla="*/ 3296242 w 7467600"/>
              <a:gd name="connsiteY811" fmla="*/ 807991 h 6858000"/>
              <a:gd name="connsiteX812" fmla="*/ 3174674 w 7467600"/>
              <a:gd name="connsiteY812" fmla="*/ 919759 h 6858000"/>
              <a:gd name="connsiteX813" fmla="*/ 3042978 w 7467600"/>
              <a:gd name="connsiteY813" fmla="*/ 1054894 h 6858000"/>
              <a:gd name="connsiteX814" fmla="*/ 2968914 w 7467600"/>
              <a:gd name="connsiteY814" fmla="*/ 1133756 h 6858000"/>
              <a:gd name="connsiteX815" fmla="*/ 3103823 w 7467600"/>
              <a:gd name="connsiteY815" fmla="*/ 1026814 h 6858000"/>
              <a:gd name="connsiteX816" fmla="*/ 3607114 w 7467600"/>
              <a:gd name="connsiteY816" fmla="*/ 467441 h 6858000"/>
              <a:gd name="connsiteX817" fmla="*/ 3744487 w 7467600"/>
              <a:gd name="connsiteY817" fmla="*/ 383136 h 6858000"/>
              <a:gd name="connsiteX818" fmla="*/ 3970213 w 7467600"/>
              <a:gd name="connsiteY818" fmla="*/ 995559 h 6858000"/>
              <a:gd name="connsiteX819" fmla="*/ 3744487 w 7467600"/>
              <a:gd name="connsiteY819" fmla="*/ 383136 h 6858000"/>
              <a:gd name="connsiteX820" fmla="*/ 3624562 w 7467600"/>
              <a:gd name="connsiteY820" fmla="*/ 367041 h 6858000"/>
              <a:gd name="connsiteX821" fmla="*/ 3489712 w 7467600"/>
              <a:gd name="connsiteY821" fmla="*/ 485386 h 6858000"/>
              <a:gd name="connsiteX822" fmla="*/ 3182994 w 7467600"/>
              <a:gd name="connsiteY822" fmla="*/ 828265 h 6858000"/>
              <a:gd name="connsiteX823" fmla="*/ 2892114 w 7467600"/>
              <a:gd name="connsiteY823" fmla="*/ 1172635 h 6858000"/>
              <a:gd name="connsiteX824" fmla="*/ 3021459 w 7467600"/>
              <a:gd name="connsiteY824" fmla="*/ 1035385 h 6858000"/>
              <a:gd name="connsiteX825" fmla="*/ 3153873 w 7467600"/>
              <a:gd name="connsiteY825" fmla="*/ 898971 h 6858000"/>
              <a:gd name="connsiteX826" fmla="*/ 3276511 w 7467600"/>
              <a:gd name="connsiteY826" fmla="*/ 786423 h 6858000"/>
              <a:gd name="connsiteX827" fmla="*/ 3584154 w 7467600"/>
              <a:gd name="connsiteY827" fmla="*/ 448218 h 6858000"/>
              <a:gd name="connsiteX828" fmla="*/ 3624562 w 7467600"/>
              <a:gd name="connsiteY828" fmla="*/ 367041 h 6858000"/>
              <a:gd name="connsiteX829" fmla="*/ 3766672 w 7467600"/>
              <a:gd name="connsiteY829" fmla="*/ 359429 h 6858000"/>
              <a:gd name="connsiteX830" fmla="*/ 3996338 w 7467600"/>
              <a:gd name="connsiteY830" fmla="*/ 968237 h 6858000"/>
              <a:gd name="connsiteX831" fmla="*/ 3766672 w 7467600"/>
              <a:gd name="connsiteY831" fmla="*/ 359429 h 6858000"/>
              <a:gd name="connsiteX832" fmla="*/ 5805386 w 7467600"/>
              <a:gd name="connsiteY832" fmla="*/ 239240 h 6858000"/>
              <a:gd name="connsiteX833" fmla="*/ 5736947 w 7467600"/>
              <a:gd name="connsiteY833" fmla="*/ 261367 h 6858000"/>
              <a:gd name="connsiteX834" fmla="*/ 5427012 w 7467600"/>
              <a:gd name="connsiteY834" fmla="*/ 311272 h 6858000"/>
              <a:gd name="connsiteX835" fmla="*/ 5147818 w 7467600"/>
              <a:gd name="connsiteY835" fmla="*/ 322112 h 6858000"/>
              <a:gd name="connsiteX836" fmla="*/ 5060854 w 7467600"/>
              <a:gd name="connsiteY836" fmla="*/ 311882 h 6858000"/>
              <a:gd name="connsiteX837" fmla="*/ 4945989 w 7467600"/>
              <a:gd name="connsiteY837" fmla="*/ 300516 h 6858000"/>
              <a:gd name="connsiteX838" fmla="*/ 5410479 w 7467600"/>
              <a:gd name="connsiteY838" fmla="*/ 348434 h 6858000"/>
              <a:gd name="connsiteX839" fmla="*/ 5805386 w 7467600"/>
              <a:gd name="connsiteY839" fmla="*/ 239240 h 6858000"/>
              <a:gd name="connsiteX840" fmla="*/ 5905192 w 7467600"/>
              <a:gd name="connsiteY840" fmla="*/ 163079 h 6858000"/>
              <a:gd name="connsiteX841" fmla="*/ 5865655 w 7467600"/>
              <a:gd name="connsiteY841" fmla="*/ 171901 h 6858000"/>
              <a:gd name="connsiteX842" fmla="*/ 5259740 w 7467600"/>
              <a:gd name="connsiteY842" fmla="*/ 257013 h 6858000"/>
              <a:gd name="connsiteX843" fmla="*/ 5208466 w 7467600"/>
              <a:gd name="connsiteY843" fmla="*/ 257550 h 6858000"/>
              <a:gd name="connsiteX844" fmla="*/ 4980204 w 7467600"/>
              <a:gd name="connsiteY844" fmla="*/ 271903 h 6858000"/>
              <a:gd name="connsiteX845" fmla="*/ 5068068 w 7467600"/>
              <a:gd name="connsiteY845" fmla="*/ 282244 h 6858000"/>
              <a:gd name="connsiteX846" fmla="*/ 5153231 w 7467600"/>
              <a:gd name="connsiteY846" fmla="*/ 292240 h 6858000"/>
              <a:gd name="connsiteX847" fmla="*/ 5426491 w 7467600"/>
              <a:gd name="connsiteY847" fmla="*/ 281128 h 6858000"/>
              <a:gd name="connsiteX848" fmla="*/ 5731212 w 7467600"/>
              <a:gd name="connsiteY848" fmla="*/ 231951 h 6858000"/>
              <a:gd name="connsiteX849" fmla="*/ 5905192 w 7467600"/>
              <a:gd name="connsiteY849" fmla="*/ 163079 h 6858000"/>
              <a:gd name="connsiteX850" fmla="*/ 5944437 w 7467600"/>
              <a:gd name="connsiteY850" fmla="*/ 113829 h 6858000"/>
              <a:gd name="connsiteX851" fmla="*/ 5825032 w 7467600"/>
              <a:gd name="connsiteY851" fmla="*/ 146405 h 6858000"/>
              <a:gd name="connsiteX852" fmla="*/ 4955599 w 7467600"/>
              <a:gd name="connsiteY852" fmla="*/ 247008 h 6858000"/>
              <a:gd name="connsiteX853" fmla="*/ 5210104 w 7467600"/>
              <a:gd name="connsiteY853" fmla="*/ 228123 h 6858000"/>
              <a:gd name="connsiteX854" fmla="*/ 5261015 w 7467600"/>
              <a:gd name="connsiteY854" fmla="*/ 227087 h 6858000"/>
              <a:gd name="connsiteX855" fmla="*/ 5861181 w 7467600"/>
              <a:gd name="connsiteY855" fmla="*/ 143093 h 6858000"/>
              <a:gd name="connsiteX856" fmla="*/ 5961252 w 7467600"/>
              <a:gd name="connsiteY856" fmla="*/ 114820 h 6858000"/>
              <a:gd name="connsiteX857" fmla="*/ 5944437 w 7467600"/>
              <a:gd name="connsiteY857" fmla="*/ 113829 h 6858000"/>
              <a:gd name="connsiteX858" fmla="*/ 3882765 w 7467600"/>
              <a:gd name="connsiteY858" fmla="*/ 0 h 6858000"/>
              <a:gd name="connsiteX859" fmla="*/ 3995099 w 7467600"/>
              <a:gd name="connsiteY859" fmla="*/ 0 h 6858000"/>
              <a:gd name="connsiteX860" fmla="*/ 4163818 w 7467600"/>
              <a:gd name="connsiteY860" fmla="*/ 234104 h 6858000"/>
              <a:gd name="connsiteX861" fmla="*/ 4172099 w 7467600"/>
              <a:gd name="connsiteY861" fmla="*/ 234207 h 6858000"/>
              <a:gd name="connsiteX862" fmla="*/ 4784282 w 7467600"/>
              <a:gd name="connsiteY862" fmla="*/ 276561 h 6858000"/>
              <a:gd name="connsiteX863" fmla="*/ 4801687 w 7467600"/>
              <a:gd name="connsiteY863" fmla="*/ 267764 h 6858000"/>
              <a:gd name="connsiteX864" fmla="*/ 6082788 w 7467600"/>
              <a:gd name="connsiteY864" fmla="*/ 64119 h 6858000"/>
              <a:gd name="connsiteX865" fmla="*/ 6099442 w 7467600"/>
              <a:gd name="connsiteY865" fmla="*/ 82568 h 6858000"/>
              <a:gd name="connsiteX866" fmla="*/ 4804137 w 7467600"/>
              <a:gd name="connsiteY866" fmla="*/ 320931 h 6858000"/>
              <a:gd name="connsiteX867" fmla="*/ 4227047 w 7467600"/>
              <a:gd name="connsiteY867" fmla="*/ 313415 h 6858000"/>
              <a:gd name="connsiteX868" fmla="*/ 4346041 w 7467600"/>
              <a:gd name="connsiteY868" fmla="*/ 456086 h 6858000"/>
              <a:gd name="connsiteX869" fmla="*/ 4870967 w 7467600"/>
              <a:gd name="connsiteY869" fmla="*/ 963061 h 6858000"/>
              <a:gd name="connsiteX870" fmla="*/ 4889647 w 7467600"/>
              <a:gd name="connsiteY870" fmla="*/ 957147 h 6858000"/>
              <a:gd name="connsiteX871" fmla="*/ 5422504 w 7467600"/>
              <a:gd name="connsiteY871" fmla="*/ 805191 h 6858000"/>
              <a:gd name="connsiteX872" fmla="*/ 6087656 w 7467600"/>
              <a:gd name="connsiteY872" fmla="*/ 826703 h 6858000"/>
              <a:gd name="connsiteX873" fmla="*/ 6058717 w 7467600"/>
              <a:gd name="connsiteY873" fmla="*/ 865992 h 6858000"/>
              <a:gd name="connsiteX874" fmla="*/ 4974153 w 7467600"/>
              <a:gd name="connsiteY874" fmla="*/ 1045456 h 6858000"/>
              <a:gd name="connsiteX875" fmla="*/ 5627835 w 7467600"/>
              <a:gd name="connsiteY875" fmla="*/ 1472077 h 6858000"/>
              <a:gd name="connsiteX876" fmla="*/ 5629817 w 7467600"/>
              <a:gd name="connsiteY876" fmla="*/ 1471412 h 6858000"/>
              <a:gd name="connsiteX877" fmla="*/ 5634124 w 7467600"/>
              <a:gd name="connsiteY877" fmla="*/ 1470572 h 6858000"/>
              <a:gd name="connsiteX878" fmla="*/ 5755832 w 7467600"/>
              <a:gd name="connsiteY878" fmla="*/ 1383886 h 6858000"/>
              <a:gd name="connsiteX879" fmla="*/ 6014186 w 7467600"/>
              <a:gd name="connsiteY879" fmla="*/ 1279799 h 6858000"/>
              <a:gd name="connsiteX880" fmla="*/ 6901619 w 7467600"/>
              <a:gd name="connsiteY880" fmla="*/ 1047874 h 6858000"/>
              <a:gd name="connsiteX881" fmla="*/ 6931566 w 7467600"/>
              <a:gd name="connsiteY881" fmla="*/ 1062034 h 6858000"/>
              <a:gd name="connsiteX882" fmla="*/ 5790982 w 7467600"/>
              <a:gd name="connsiteY882" fmla="*/ 1561380 h 6858000"/>
              <a:gd name="connsiteX883" fmla="*/ 6188971 w 7467600"/>
              <a:gd name="connsiteY883" fmla="*/ 1755168 h 6858000"/>
              <a:gd name="connsiteX884" fmla="*/ 6202446 w 7467600"/>
              <a:gd name="connsiteY884" fmla="*/ 1752268 h 6858000"/>
              <a:gd name="connsiteX885" fmla="*/ 7179560 w 7467600"/>
              <a:gd name="connsiteY885" fmla="*/ 1467551 h 6858000"/>
              <a:gd name="connsiteX886" fmla="*/ 7158730 w 7467600"/>
              <a:gd name="connsiteY886" fmla="*/ 1507835 h 6858000"/>
              <a:gd name="connsiteX887" fmla="*/ 6326959 w 7467600"/>
              <a:gd name="connsiteY887" fmla="*/ 1817686 h 6858000"/>
              <a:gd name="connsiteX888" fmla="*/ 6537433 w 7467600"/>
              <a:gd name="connsiteY888" fmla="*/ 1907790 h 6858000"/>
              <a:gd name="connsiteX889" fmla="*/ 6550221 w 7467600"/>
              <a:gd name="connsiteY889" fmla="*/ 1910729 h 6858000"/>
              <a:gd name="connsiteX890" fmla="*/ 6964438 w 7467600"/>
              <a:gd name="connsiteY890" fmla="*/ 2209505 h 6858000"/>
              <a:gd name="connsiteX891" fmla="*/ 7367862 w 7467600"/>
              <a:gd name="connsiteY891" fmla="*/ 2806833 h 6858000"/>
              <a:gd name="connsiteX892" fmla="*/ 7364329 w 7467600"/>
              <a:gd name="connsiteY892" fmla="*/ 2826907 h 6858000"/>
              <a:gd name="connsiteX893" fmla="*/ 7290545 w 7467600"/>
              <a:gd name="connsiteY893" fmla="*/ 2850663 h 6858000"/>
              <a:gd name="connsiteX894" fmla="*/ 6472036 w 7467600"/>
              <a:gd name="connsiteY894" fmla="*/ 1959003 h 6858000"/>
              <a:gd name="connsiteX895" fmla="*/ 5792897 w 7467600"/>
              <a:gd name="connsiteY895" fmla="*/ 1647747 h 6858000"/>
              <a:gd name="connsiteX896" fmla="*/ 5842751 w 7467600"/>
              <a:gd name="connsiteY896" fmla="*/ 1816112 h 6858000"/>
              <a:gd name="connsiteX897" fmla="*/ 5847424 w 7467600"/>
              <a:gd name="connsiteY897" fmla="*/ 1815776 h 6858000"/>
              <a:gd name="connsiteX898" fmla="*/ 6399821 w 7467600"/>
              <a:gd name="connsiteY898" fmla="*/ 2344799 h 6858000"/>
              <a:gd name="connsiteX899" fmla="*/ 6323232 w 7467600"/>
              <a:gd name="connsiteY899" fmla="*/ 2389634 h 6858000"/>
              <a:gd name="connsiteX900" fmla="*/ 5942958 w 7467600"/>
              <a:gd name="connsiteY900" fmla="*/ 2077708 h 6858000"/>
              <a:gd name="connsiteX901" fmla="*/ 5921559 w 7467600"/>
              <a:gd name="connsiteY901" fmla="*/ 2378596 h 6858000"/>
              <a:gd name="connsiteX902" fmla="*/ 5817651 w 7467600"/>
              <a:gd name="connsiteY902" fmla="*/ 3023919 h 6858000"/>
              <a:gd name="connsiteX903" fmla="*/ 5729634 w 7467600"/>
              <a:gd name="connsiteY903" fmla="*/ 3051849 h 6858000"/>
              <a:gd name="connsiteX904" fmla="*/ 5611018 w 7467600"/>
              <a:gd name="connsiteY904" fmla="*/ 2316769 h 6858000"/>
              <a:gd name="connsiteX905" fmla="*/ 5687608 w 7467600"/>
              <a:gd name="connsiteY905" fmla="*/ 2039972 h 6858000"/>
              <a:gd name="connsiteX906" fmla="*/ 5657554 w 7467600"/>
              <a:gd name="connsiteY906" fmla="*/ 1576445 h 6858000"/>
              <a:gd name="connsiteX907" fmla="*/ 5150475 w 7467600"/>
              <a:gd name="connsiteY907" fmla="*/ 1274012 h 6858000"/>
              <a:gd name="connsiteX908" fmla="*/ 5349142 w 7467600"/>
              <a:gd name="connsiteY908" fmla="*/ 2204405 h 6858000"/>
              <a:gd name="connsiteX909" fmla="*/ 5262214 w 7467600"/>
              <a:gd name="connsiteY909" fmla="*/ 2233836 h 6858000"/>
              <a:gd name="connsiteX910" fmla="*/ 4981539 w 7467600"/>
              <a:gd name="connsiteY910" fmla="*/ 1542201 h 6858000"/>
              <a:gd name="connsiteX911" fmla="*/ 4958461 w 7467600"/>
              <a:gd name="connsiteY911" fmla="*/ 1136957 h 6858000"/>
              <a:gd name="connsiteX912" fmla="*/ 4655015 w 7467600"/>
              <a:gd name="connsiteY912" fmla="*/ 891426 h 6858000"/>
              <a:gd name="connsiteX913" fmla="*/ 4348002 w 7467600"/>
              <a:gd name="connsiteY913" fmla="*/ 2205895 h 6858000"/>
              <a:gd name="connsiteX914" fmla="*/ 4262250 w 7467600"/>
              <a:gd name="connsiteY914" fmla="*/ 2219972 h 6858000"/>
              <a:gd name="connsiteX915" fmla="*/ 4550611 w 7467600"/>
              <a:gd name="connsiteY915" fmla="*/ 817540 h 6858000"/>
              <a:gd name="connsiteX916" fmla="*/ 4564418 w 7467600"/>
              <a:gd name="connsiteY916" fmla="*/ 808293 h 6858000"/>
              <a:gd name="connsiteX917" fmla="*/ 4266388 w 7467600"/>
              <a:gd name="connsiteY917" fmla="*/ 500083 h 6858000"/>
              <a:gd name="connsiteX918" fmla="*/ 4032842 w 7467600"/>
              <a:gd name="connsiteY918" fmla="*/ 211809 h 6858000"/>
              <a:gd name="connsiteX919" fmla="*/ 3882765 w 7467600"/>
              <a:gd name="connsiteY919" fmla="*/ 0 h 6858000"/>
              <a:gd name="connsiteX920" fmla="*/ 3721337 w 7467600"/>
              <a:gd name="connsiteY920" fmla="*/ 0 h 6858000"/>
              <a:gd name="connsiteX921" fmla="*/ 3797544 w 7467600"/>
              <a:gd name="connsiteY921" fmla="*/ 0 h 6858000"/>
              <a:gd name="connsiteX922" fmla="*/ 3775734 w 7467600"/>
              <a:gd name="connsiteY922" fmla="*/ 95131 h 6858000"/>
              <a:gd name="connsiteX923" fmla="*/ 3724807 w 7467600"/>
              <a:gd name="connsiteY923" fmla="*/ 272257 h 6858000"/>
              <a:gd name="connsiteX924" fmla="*/ 3726844 w 7467600"/>
              <a:gd name="connsiteY924" fmla="*/ 282988 h 6858000"/>
              <a:gd name="connsiteX925" fmla="*/ 3742664 w 7467600"/>
              <a:gd name="connsiteY925" fmla="*/ 279918 h 6858000"/>
              <a:gd name="connsiteX926" fmla="*/ 4103910 w 7467600"/>
              <a:gd name="connsiteY926" fmla="*/ 1161917 h 6858000"/>
              <a:gd name="connsiteX927" fmla="*/ 4020269 w 7467600"/>
              <a:gd name="connsiteY927" fmla="*/ 1200406 h 6858000"/>
              <a:gd name="connsiteX928" fmla="*/ 3674882 w 7467600"/>
              <a:gd name="connsiteY928" fmla="*/ 488524 h 6858000"/>
              <a:gd name="connsiteX929" fmla="*/ 3132682 w 7467600"/>
              <a:gd name="connsiteY929" fmla="*/ 1072284 h 6858000"/>
              <a:gd name="connsiteX930" fmla="*/ 2716346 w 7467600"/>
              <a:gd name="connsiteY930" fmla="*/ 1276376 h 6858000"/>
              <a:gd name="connsiteX931" fmla="*/ 2716772 w 7467600"/>
              <a:gd name="connsiteY931" fmla="*/ 1255462 h 6858000"/>
              <a:gd name="connsiteX932" fmla="*/ 3471096 w 7467600"/>
              <a:gd name="connsiteY932" fmla="*/ 437072 h 6858000"/>
              <a:gd name="connsiteX933" fmla="*/ 3639057 w 7467600"/>
              <a:gd name="connsiteY933" fmla="*/ 286334 h 6858000"/>
              <a:gd name="connsiteX934" fmla="*/ 3640309 w 7467600"/>
              <a:gd name="connsiteY934" fmla="*/ 284664 h 6858000"/>
              <a:gd name="connsiteX935" fmla="*/ 3646022 w 7467600"/>
              <a:gd name="connsiteY935" fmla="*/ 276711 h 6858000"/>
              <a:gd name="connsiteX936" fmla="*/ 3707943 w 7467600"/>
              <a:gd name="connsiteY936" fmla="*/ 65958 h 6858000"/>
              <a:gd name="connsiteX937" fmla="*/ 3721337 w 7467600"/>
              <a:gd name="connsiteY937" fmla="*/ 0 h 6858000"/>
              <a:gd name="connsiteX938" fmla="*/ 2867960 w 7467600"/>
              <a:gd name="connsiteY938" fmla="*/ 0 h 6858000"/>
              <a:gd name="connsiteX939" fmla="*/ 2926351 w 7467600"/>
              <a:gd name="connsiteY939" fmla="*/ 0 h 6858000"/>
              <a:gd name="connsiteX940" fmla="*/ 2902823 w 7467600"/>
              <a:gd name="connsiteY940" fmla="*/ 262929 h 6858000"/>
              <a:gd name="connsiteX941" fmla="*/ 2940663 w 7467600"/>
              <a:gd name="connsiteY941" fmla="*/ 140884 h 6858000"/>
              <a:gd name="connsiteX942" fmla="*/ 2947039 w 7467600"/>
              <a:gd name="connsiteY942" fmla="*/ 122524 h 6858000"/>
              <a:gd name="connsiteX943" fmla="*/ 2984316 w 7467600"/>
              <a:gd name="connsiteY943" fmla="*/ 0 h 6858000"/>
              <a:gd name="connsiteX944" fmla="*/ 3016114 w 7467600"/>
              <a:gd name="connsiteY944" fmla="*/ 0 h 6858000"/>
              <a:gd name="connsiteX945" fmla="*/ 2979949 w 7467600"/>
              <a:gd name="connsiteY945" fmla="*/ 119274 h 6858000"/>
              <a:gd name="connsiteX946" fmla="*/ 3023879 w 7467600"/>
              <a:gd name="connsiteY946" fmla="*/ 0 h 6858000"/>
              <a:gd name="connsiteX947" fmla="*/ 3105400 w 7467600"/>
              <a:gd name="connsiteY947" fmla="*/ 0 h 6858000"/>
              <a:gd name="connsiteX948" fmla="*/ 3094669 w 7467600"/>
              <a:gd name="connsiteY948" fmla="*/ 30308 h 6858000"/>
              <a:gd name="connsiteX949" fmla="*/ 2901945 w 7467600"/>
              <a:gd name="connsiteY949" fmla="*/ 466538 h 6858000"/>
              <a:gd name="connsiteX950" fmla="*/ 2815209 w 7467600"/>
              <a:gd name="connsiteY950" fmla="*/ 497361 h 6858000"/>
              <a:gd name="connsiteX951" fmla="*/ 2844845 w 7467600"/>
              <a:gd name="connsiteY951" fmla="*/ 127638 h 6858000"/>
              <a:gd name="connsiteX952" fmla="*/ 2867960 w 7467600"/>
              <a:gd name="connsiteY952" fmla="*/ 0 h 6858000"/>
              <a:gd name="connsiteX953" fmla="*/ 1057230 w 7467600"/>
              <a:gd name="connsiteY953" fmla="*/ 0 h 6858000"/>
              <a:gd name="connsiteX954" fmla="*/ 1111003 w 7467600"/>
              <a:gd name="connsiteY954" fmla="*/ 0 h 6858000"/>
              <a:gd name="connsiteX955" fmla="*/ 1125553 w 7467600"/>
              <a:gd name="connsiteY955" fmla="*/ 52588 h 6858000"/>
              <a:gd name="connsiteX956" fmla="*/ 1304276 w 7467600"/>
              <a:gd name="connsiteY956" fmla="*/ 476275 h 6858000"/>
              <a:gd name="connsiteX957" fmla="*/ 1492066 w 7467600"/>
              <a:gd name="connsiteY957" fmla="*/ 886333 h 6858000"/>
              <a:gd name="connsiteX958" fmla="*/ 1423698 w 7467600"/>
              <a:gd name="connsiteY958" fmla="*/ 710817 h 6858000"/>
              <a:gd name="connsiteX959" fmla="*/ 1357609 w 7467600"/>
              <a:gd name="connsiteY959" fmla="*/ 532892 h 6858000"/>
              <a:gd name="connsiteX960" fmla="*/ 1309550 w 7467600"/>
              <a:gd name="connsiteY960" fmla="*/ 374031 h 6858000"/>
              <a:gd name="connsiteX961" fmla="*/ 1193673 w 7467600"/>
              <a:gd name="connsiteY961" fmla="*/ 49533 h 6858000"/>
              <a:gd name="connsiteX962" fmla="*/ 1164391 w 7467600"/>
              <a:gd name="connsiteY962" fmla="*/ 0 h 6858000"/>
              <a:gd name="connsiteX963" fmla="*/ 1200666 w 7467600"/>
              <a:gd name="connsiteY963" fmla="*/ 0 h 6858000"/>
              <a:gd name="connsiteX964" fmla="*/ 1223408 w 7467600"/>
              <a:gd name="connsiteY964" fmla="*/ 38996 h 6858000"/>
              <a:gd name="connsiteX965" fmla="*/ 1339635 w 7467600"/>
              <a:gd name="connsiteY965" fmla="*/ 365517 h 6858000"/>
              <a:gd name="connsiteX966" fmla="*/ 1387469 w 7467600"/>
              <a:gd name="connsiteY966" fmla="*/ 523079 h 6858000"/>
              <a:gd name="connsiteX967" fmla="*/ 1452685 w 7467600"/>
              <a:gd name="connsiteY967" fmla="*/ 699806 h 6858000"/>
              <a:gd name="connsiteX968" fmla="*/ 1492092 w 7467600"/>
              <a:gd name="connsiteY968" fmla="*/ 800424 h 6858000"/>
              <a:gd name="connsiteX969" fmla="*/ 1455302 w 7467600"/>
              <a:gd name="connsiteY969" fmla="*/ 632913 h 6858000"/>
              <a:gd name="connsiteX970" fmla="*/ 1222336 w 7467600"/>
              <a:gd name="connsiteY970" fmla="*/ 9480 h 6858000"/>
              <a:gd name="connsiteX971" fmla="*/ 1214634 w 7467600"/>
              <a:gd name="connsiteY971" fmla="*/ 0 h 6858000"/>
              <a:gd name="connsiteX972" fmla="*/ 1289827 w 7467600"/>
              <a:gd name="connsiteY972" fmla="*/ 0 h 6858000"/>
              <a:gd name="connsiteX973" fmla="*/ 1321076 w 7467600"/>
              <a:gd name="connsiteY973" fmla="*/ 59722 h 6858000"/>
              <a:gd name="connsiteX974" fmla="*/ 1512579 w 7467600"/>
              <a:gd name="connsiteY974" fmla="*/ 626441 h 6858000"/>
              <a:gd name="connsiteX975" fmla="*/ 1506076 w 7467600"/>
              <a:gd name="connsiteY975" fmla="*/ 1089289 h 6858000"/>
              <a:gd name="connsiteX976" fmla="*/ 1486346 w 7467600"/>
              <a:gd name="connsiteY976" fmla="*/ 1079919 h 6858000"/>
              <a:gd name="connsiteX977" fmla="*/ 1070511 w 7467600"/>
              <a:gd name="connsiteY977" fmla="*/ 48609 h 6858000"/>
              <a:gd name="connsiteX978" fmla="*/ 1057230 w 7467600"/>
              <a:gd name="connsiteY978" fmla="*/ 0 h 6858000"/>
              <a:gd name="connsiteX979" fmla="*/ 43151 w 7467600"/>
              <a:gd name="connsiteY979" fmla="*/ 0 h 6858000"/>
              <a:gd name="connsiteX980" fmla="*/ 95283 w 7467600"/>
              <a:gd name="connsiteY980" fmla="*/ 0 h 6858000"/>
              <a:gd name="connsiteX981" fmla="*/ 300708 w 7467600"/>
              <a:gd name="connsiteY981" fmla="*/ 154571 h 6858000"/>
              <a:gd name="connsiteX982" fmla="*/ 530414 w 7467600"/>
              <a:gd name="connsiteY982" fmla="*/ 354673 h 6858000"/>
              <a:gd name="connsiteX983" fmla="*/ 333785 w 7467600"/>
              <a:gd name="connsiteY983" fmla="*/ 161564 h 6858000"/>
              <a:gd name="connsiteX984" fmla="*/ 147005 w 7467600"/>
              <a:gd name="connsiteY984" fmla="*/ 0 h 6858000"/>
              <a:gd name="connsiteX985" fmla="*/ 272509 w 7467600"/>
              <a:gd name="connsiteY985" fmla="*/ 0 h 6858000"/>
              <a:gd name="connsiteX986" fmla="*/ 326276 w 7467600"/>
              <a:gd name="connsiteY986" fmla="*/ 45847 h 6858000"/>
              <a:gd name="connsiteX987" fmla="*/ 823759 w 7467600"/>
              <a:gd name="connsiteY987" fmla="*/ 574145 h 6858000"/>
              <a:gd name="connsiteX988" fmla="*/ 811254 w 7467600"/>
              <a:gd name="connsiteY988" fmla="*/ 665546 h 6858000"/>
              <a:gd name="connsiteX989" fmla="*/ 154042 w 7467600"/>
              <a:gd name="connsiteY989" fmla="*/ 261522 h 6858000"/>
              <a:gd name="connsiteX990" fmla="*/ 13550 w 7467600"/>
              <a:gd name="connsiteY990" fmla="*/ 158423 h 6858000"/>
              <a:gd name="connsiteX991" fmla="*/ 0 w 7467600"/>
              <a:gd name="connsiteY991" fmla="*/ 146618 h 6858000"/>
              <a:gd name="connsiteX992" fmla="*/ 0 w 7467600"/>
              <a:gd name="connsiteY992" fmla="*/ 59161 h 6858000"/>
              <a:gd name="connsiteX993" fmla="*/ 45427 w 7467600"/>
              <a:gd name="connsiteY993" fmla="*/ 101078 h 6858000"/>
              <a:gd name="connsiteX994" fmla="*/ 630103 w 7467600"/>
              <a:gd name="connsiteY994" fmla="*/ 485885 h 6858000"/>
              <a:gd name="connsiteX995" fmla="*/ 532040 w 7467600"/>
              <a:gd name="connsiteY995" fmla="*/ 399359 h 6858000"/>
              <a:gd name="connsiteX996" fmla="*/ 517618 w 7467600"/>
              <a:gd name="connsiteY996" fmla="*/ 385726 h 6858000"/>
              <a:gd name="connsiteX997" fmla="*/ 285074 w 7467600"/>
              <a:gd name="connsiteY997" fmla="*/ 182755 h 6858000"/>
              <a:gd name="connsiteX998" fmla="*/ 43151 w 7467600"/>
              <a:gd name="connsiteY99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97634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1903353 w 7467600"/>
              <a:gd name="connsiteY142" fmla="*/ 5044827 h 6858000"/>
              <a:gd name="connsiteX143" fmla="*/ 1936931 w 7467600"/>
              <a:gd name="connsiteY143" fmla="*/ 5093954 h 6858000"/>
              <a:gd name="connsiteX144" fmla="*/ 2195868 w 7467600"/>
              <a:gd name="connsiteY144" fmla="*/ 5396574 h 6858000"/>
              <a:gd name="connsiteX145" fmla="*/ 2088852 w 7467600"/>
              <a:gd name="connsiteY145" fmla="*/ 5166123 h 6858000"/>
              <a:gd name="connsiteX146" fmla="*/ 1958241 w 7467600"/>
              <a:gd name="connsiteY146" fmla="*/ 5067955 h 6858000"/>
              <a:gd name="connsiteX147" fmla="*/ 1903353 w 7467600"/>
              <a:gd name="connsiteY147" fmla="*/ 5044827 h 6858000"/>
              <a:gd name="connsiteX148" fmla="*/ 1979378 w 7467600"/>
              <a:gd name="connsiteY148" fmla="*/ 4769504 h 6858000"/>
              <a:gd name="connsiteX149" fmla="*/ 2882120 w 7467600"/>
              <a:gd name="connsiteY149" fmla="*/ 5064547 h 6858000"/>
              <a:gd name="connsiteX150" fmla="*/ 2793103 w 7467600"/>
              <a:gd name="connsiteY150" fmla="*/ 5039699 h 6858000"/>
              <a:gd name="connsiteX151" fmla="*/ 2770041 w 7467600"/>
              <a:gd name="connsiteY151" fmla="*/ 5033634 h 6858000"/>
              <a:gd name="connsiteX152" fmla="*/ 1979378 w 7467600"/>
              <a:gd name="connsiteY152" fmla="*/ 4769504 h 6858000"/>
              <a:gd name="connsiteX153" fmla="*/ 1927410 w 7467600"/>
              <a:gd name="connsiteY153" fmla="*/ 4716164 h 6858000"/>
              <a:gd name="connsiteX154" fmla="*/ 1959587 w 7467600"/>
              <a:gd name="connsiteY154" fmla="*/ 4728849 h 6858000"/>
              <a:gd name="connsiteX155" fmla="*/ 2777707 w 7467600"/>
              <a:gd name="connsiteY155" fmla="*/ 5003991 h 6858000"/>
              <a:gd name="connsiteX156" fmla="*/ 2800768 w 7467600"/>
              <a:gd name="connsiteY156" fmla="*/ 5010056 h 6858000"/>
              <a:gd name="connsiteX157" fmla="*/ 2879408 w 7467600"/>
              <a:gd name="connsiteY157" fmla="*/ 5031590 h 6858000"/>
              <a:gd name="connsiteX158" fmla="*/ 2862295 w 7467600"/>
              <a:gd name="connsiteY158" fmla="*/ 5022958 h 6858000"/>
              <a:gd name="connsiteX159" fmla="*/ 2813343 w 7467600"/>
              <a:gd name="connsiteY159" fmla="*/ 4998369 h 6858000"/>
              <a:gd name="connsiteX160" fmla="*/ 2646245 w 7467600"/>
              <a:gd name="connsiteY160" fmla="*/ 4930999 h 6858000"/>
              <a:gd name="connsiteX161" fmla="*/ 1999243 w 7467600"/>
              <a:gd name="connsiteY161" fmla="*/ 4730524 h 6858000"/>
              <a:gd name="connsiteX162" fmla="*/ 1979527 w 7467600"/>
              <a:gd name="connsiteY162" fmla="*/ 4726651 h 6858000"/>
              <a:gd name="connsiteX163" fmla="*/ 1927410 w 7467600"/>
              <a:gd name="connsiteY163" fmla="*/ 4716164 h 6858000"/>
              <a:gd name="connsiteX164" fmla="*/ 1997014 w 7467600"/>
              <a:gd name="connsiteY164" fmla="*/ 4698007 h 6858000"/>
              <a:gd name="connsiteX165" fmla="*/ 2005458 w 7467600"/>
              <a:gd name="connsiteY165" fmla="*/ 4699540 h 6858000"/>
              <a:gd name="connsiteX166" fmla="*/ 2657186 w 7467600"/>
              <a:gd name="connsiteY166" fmla="*/ 4901687 h 6858000"/>
              <a:gd name="connsiteX167" fmla="*/ 2826662 w 7467600"/>
              <a:gd name="connsiteY167" fmla="*/ 4970362 h 6858000"/>
              <a:gd name="connsiteX168" fmla="*/ 2876100 w 7467600"/>
              <a:gd name="connsiteY168" fmla="*/ 4995397 h 6858000"/>
              <a:gd name="connsiteX169" fmla="*/ 3042600 w 7467600"/>
              <a:gd name="connsiteY169" fmla="*/ 5059532 h 6858000"/>
              <a:gd name="connsiteX170" fmla="*/ 1997014 w 7467600"/>
              <a:gd name="connsiteY170" fmla="*/ 4698007 h 6858000"/>
              <a:gd name="connsiteX171" fmla="*/ 2305292 w 7467600"/>
              <a:gd name="connsiteY171" fmla="*/ 4219492 h 6858000"/>
              <a:gd name="connsiteX172" fmla="*/ 3360922 w 7467600"/>
              <a:gd name="connsiteY172" fmla="*/ 4529373 h 6858000"/>
              <a:gd name="connsiteX173" fmla="*/ 3492420 w 7467600"/>
              <a:gd name="connsiteY173" fmla="*/ 4510145 h 6858000"/>
              <a:gd name="connsiteX174" fmla="*/ 3364086 w 7467600"/>
              <a:gd name="connsiteY174" fmla="*/ 4480340 h 6858000"/>
              <a:gd name="connsiteX175" fmla="*/ 3225818 w 7467600"/>
              <a:gd name="connsiteY175" fmla="*/ 4411822 h 6858000"/>
              <a:gd name="connsiteX176" fmla="*/ 3129696 w 7467600"/>
              <a:gd name="connsiteY176" fmla="*/ 4360704 h 6858000"/>
              <a:gd name="connsiteX177" fmla="*/ 2814545 w 7467600"/>
              <a:gd name="connsiteY177" fmla="*/ 4282955 h 6858000"/>
              <a:gd name="connsiteX178" fmla="*/ 2305292 w 7467600"/>
              <a:gd name="connsiteY178" fmla="*/ 4219492 h 6858000"/>
              <a:gd name="connsiteX179" fmla="*/ 2626982 w 7467600"/>
              <a:gd name="connsiteY179" fmla="*/ 4206450 h 6858000"/>
              <a:gd name="connsiteX180" fmla="*/ 2490617 w 7467600"/>
              <a:gd name="connsiteY180" fmla="*/ 4206951 h 6858000"/>
              <a:gd name="connsiteX181" fmla="*/ 2819869 w 7467600"/>
              <a:gd name="connsiteY181" fmla="*/ 4252936 h 6858000"/>
              <a:gd name="connsiteX182" fmla="*/ 3143018 w 7467600"/>
              <a:gd name="connsiteY182" fmla="*/ 4332698 h 6858000"/>
              <a:gd name="connsiteX183" fmla="*/ 3241520 w 7467600"/>
              <a:gd name="connsiteY183" fmla="*/ 4385112 h 6858000"/>
              <a:gd name="connsiteX184" fmla="*/ 3374575 w 7467600"/>
              <a:gd name="connsiteY184" fmla="*/ 4451517 h 6858000"/>
              <a:gd name="connsiteX185" fmla="*/ 3505221 w 7467600"/>
              <a:gd name="connsiteY185" fmla="*/ 4480757 h 6858000"/>
              <a:gd name="connsiteX186" fmla="*/ 2626982 w 7467600"/>
              <a:gd name="connsiteY186" fmla="*/ 4206450 h 6858000"/>
              <a:gd name="connsiteX187" fmla="*/ 1310106 w 7467600"/>
              <a:gd name="connsiteY187" fmla="*/ 3943217 h 6858000"/>
              <a:gd name="connsiteX188" fmla="*/ 854994 w 7467600"/>
              <a:gd name="connsiteY188" fmla="*/ 4399136 h 6858000"/>
              <a:gd name="connsiteX189" fmla="*/ 742462 w 7467600"/>
              <a:gd name="connsiteY189" fmla="*/ 4594648 h 6858000"/>
              <a:gd name="connsiteX190" fmla="*/ 820602 w 7467600"/>
              <a:gd name="connsiteY190" fmla="*/ 4485915 h 6858000"/>
              <a:gd name="connsiteX191" fmla="*/ 878295 w 7467600"/>
              <a:gd name="connsiteY191" fmla="*/ 4403594 h 6858000"/>
              <a:gd name="connsiteX192" fmla="*/ 1240607 w 7467600"/>
              <a:gd name="connsiteY192" fmla="*/ 4010401 h 6858000"/>
              <a:gd name="connsiteX193" fmla="*/ 1310106 w 7467600"/>
              <a:gd name="connsiteY193" fmla="*/ 3943217 h 6858000"/>
              <a:gd name="connsiteX194" fmla="*/ 1423113 w 7467600"/>
              <a:gd name="connsiteY194" fmla="*/ 3874565 h 6858000"/>
              <a:gd name="connsiteX195" fmla="*/ 1260565 w 7467600"/>
              <a:gd name="connsiteY195" fmla="*/ 4031982 h 6858000"/>
              <a:gd name="connsiteX196" fmla="*/ 901900 w 7467600"/>
              <a:gd name="connsiteY196" fmla="*/ 4421236 h 6858000"/>
              <a:gd name="connsiteX197" fmla="*/ 845044 w 7467600"/>
              <a:gd name="connsiteY197" fmla="*/ 4502436 h 6858000"/>
              <a:gd name="connsiteX198" fmla="*/ 685926 w 7467600"/>
              <a:gd name="connsiteY198" fmla="*/ 4703069 h 6858000"/>
              <a:gd name="connsiteX199" fmla="*/ 684248 w 7467600"/>
              <a:gd name="connsiteY199" fmla="*/ 4706721 h 6858000"/>
              <a:gd name="connsiteX200" fmla="*/ 1423113 w 7467600"/>
              <a:gd name="connsiteY200" fmla="*/ 3874565 h 6858000"/>
              <a:gd name="connsiteX201" fmla="*/ 3316479 w 7467600"/>
              <a:gd name="connsiteY201" fmla="*/ 3872136 h 6858000"/>
              <a:gd name="connsiteX202" fmla="*/ 3546806 w 7467600"/>
              <a:gd name="connsiteY202" fmla="*/ 4356139 h 6858000"/>
              <a:gd name="connsiteX203" fmla="*/ 3364433 w 7467600"/>
              <a:gd name="connsiteY203" fmla="*/ 3953121 h 6858000"/>
              <a:gd name="connsiteX204" fmla="*/ 3316479 w 7467600"/>
              <a:gd name="connsiteY204" fmla="*/ 3872136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55073 w 7467600"/>
              <a:gd name="connsiteY236" fmla="*/ 3650884 h 6858000"/>
              <a:gd name="connsiteX237" fmla="*/ 3670252 w 7467600"/>
              <a:gd name="connsiteY237" fmla="*/ 3622798 h 6858000"/>
              <a:gd name="connsiteX238" fmla="*/ 3817258 w 7467600"/>
              <a:gd name="connsiteY238" fmla="*/ 3723577 h 6858000"/>
              <a:gd name="connsiteX239" fmla="*/ 4000461 w 7467600"/>
              <a:gd name="connsiteY239" fmla="*/ 3855966 h 6858000"/>
              <a:gd name="connsiteX240" fmla="*/ 4088180 w 7467600"/>
              <a:gd name="connsiteY240" fmla="*/ 3929774 h 6858000"/>
              <a:gd name="connsiteX241" fmla="*/ 4184555 w 7467600"/>
              <a:gd name="connsiteY241" fmla="*/ 4010683 h 6858000"/>
              <a:gd name="connsiteX242" fmla="*/ 4399563 w 7467600"/>
              <a:gd name="connsiteY242" fmla="*/ 4158106 h 6858000"/>
              <a:gd name="connsiteX243" fmla="*/ 4684469 w 7467600"/>
              <a:gd name="connsiteY243" fmla="*/ 4364680 h 6858000"/>
              <a:gd name="connsiteX244" fmla="*/ 4690271 w 7467600"/>
              <a:gd name="connsiteY244" fmla="*/ 4370034 h 6858000"/>
              <a:gd name="connsiteX245" fmla="*/ 4136093 w 7467600"/>
              <a:gd name="connsiteY245" fmla="*/ 3858466 h 6858000"/>
              <a:gd name="connsiteX246" fmla="*/ 3670252 w 7467600"/>
              <a:gd name="connsiteY246" fmla="*/ 3622798 h 6858000"/>
              <a:gd name="connsiteX247" fmla="*/ 4440129 w 7467600"/>
              <a:gd name="connsiteY247" fmla="*/ 3448571 h 6858000"/>
              <a:gd name="connsiteX248" fmla="*/ 4856525 w 7467600"/>
              <a:gd name="connsiteY248" fmla="*/ 3915351 h 6858000"/>
              <a:gd name="connsiteX249" fmla="*/ 5059055 w 7467600"/>
              <a:gd name="connsiteY249" fmla="*/ 4108918 h 6858000"/>
              <a:gd name="connsiteX250" fmla="*/ 5290070 w 7467600"/>
              <a:gd name="connsiteY250" fmla="*/ 4263619 h 6858000"/>
              <a:gd name="connsiteX251" fmla="*/ 4834991 w 7467600"/>
              <a:gd name="connsiteY251" fmla="*/ 3830985 h 6858000"/>
              <a:gd name="connsiteX252" fmla="*/ 4440129 w 7467600"/>
              <a:gd name="connsiteY252" fmla="*/ 3448571 h 6858000"/>
              <a:gd name="connsiteX253" fmla="*/ 4441737 w 7467600"/>
              <a:gd name="connsiteY253" fmla="*/ 3399734 h 6858000"/>
              <a:gd name="connsiteX254" fmla="*/ 4431236 w 7467600"/>
              <a:gd name="connsiteY254" fmla="*/ 3400954 h 6858000"/>
              <a:gd name="connsiteX255" fmla="*/ 4557150 w 7467600"/>
              <a:gd name="connsiteY255" fmla="*/ 3510023 h 6858000"/>
              <a:gd name="connsiteX256" fmla="*/ 4856936 w 7467600"/>
              <a:gd name="connsiteY256" fmla="*/ 3809146 h 6858000"/>
              <a:gd name="connsiteX257" fmla="*/ 5111996 w 7467600"/>
              <a:gd name="connsiteY257" fmla="*/ 4065759 h 6858000"/>
              <a:gd name="connsiteX258" fmla="*/ 5388878 w 7467600"/>
              <a:gd name="connsiteY258" fmla="*/ 4300185 h 6858000"/>
              <a:gd name="connsiteX259" fmla="*/ 5425556 w 7467600"/>
              <a:gd name="connsiteY259" fmla="*/ 4308967 h 6858000"/>
              <a:gd name="connsiteX260" fmla="*/ 4943646 w 7467600"/>
              <a:gd name="connsiteY260" fmla="*/ 3822916 h 6858000"/>
              <a:gd name="connsiteX261" fmla="*/ 4594837 w 7467600"/>
              <a:gd name="connsiteY261" fmla="*/ 3532274 h 6858000"/>
              <a:gd name="connsiteX262" fmla="*/ 4441737 w 7467600"/>
              <a:gd name="connsiteY262" fmla="*/ 3399734 h 6858000"/>
              <a:gd name="connsiteX263" fmla="*/ 5425834 w 7467600"/>
              <a:gd name="connsiteY263" fmla="*/ 3162785 h 6858000"/>
              <a:gd name="connsiteX264" fmla="*/ 5401644 w 7467600"/>
              <a:gd name="connsiteY264" fmla="*/ 3617847 h 6858000"/>
              <a:gd name="connsiteX265" fmla="*/ 5467256 w 7467600"/>
              <a:gd name="connsiteY265" fmla="*/ 4175494 h 6858000"/>
              <a:gd name="connsiteX266" fmla="*/ 5448069 w 7467600"/>
              <a:gd name="connsiteY266" fmla="*/ 3567554 h 6858000"/>
              <a:gd name="connsiteX267" fmla="*/ 5425834 w 7467600"/>
              <a:gd name="connsiteY267" fmla="*/ 3162785 h 6858000"/>
              <a:gd name="connsiteX268" fmla="*/ 1318687 w 7467600"/>
              <a:gd name="connsiteY268" fmla="*/ 3113840 h 6858000"/>
              <a:gd name="connsiteX269" fmla="*/ 1066793 w 7467600"/>
              <a:gd name="connsiteY269" fmla="*/ 3212171 h 6858000"/>
              <a:gd name="connsiteX270" fmla="*/ 993319 w 7467600"/>
              <a:gd name="connsiteY270" fmla="*/ 3247648 h 6858000"/>
              <a:gd name="connsiteX271" fmla="*/ 853081 w 7467600"/>
              <a:gd name="connsiteY271" fmla="*/ 3312410 h 6858000"/>
              <a:gd name="connsiteX272" fmla="*/ 805957 w 7467600"/>
              <a:gd name="connsiteY272" fmla="*/ 3330443 h 6858000"/>
              <a:gd name="connsiteX273" fmla="*/ 1318687 w 7467600"/>
              <a:gd name="connsiteY273" fmla="*/ 3113840 h 6858000"/>
              <a:gd name="connsiteX274" fmla="*/ 5453702 w 7467600"/>
              <a:gd name="connsiteY274" fmla="*/ 3090882 h 6858000"/>
              <a:gd name="connsiteX275" fmla="*/ 5480135 w 7467600"/>
              <a:gd name="connsiteY275" fmla="*/ 3565802 h 6858000"/>
              <a:gd name="connsiteX276" fmla="*/ 5499023 w 7467600"/>
              <a:gd name="connsiteY276" fmla="*/ 4166310 h 6858000"/>
              <a:gd name="connsiteX277" fmla="*/ 5547022 w 7467600"/>
              <a:gd name="connsiteY277" fmla="*/ 3607838 h 6858000"/>
              <a:gd name="connsiteX278" fmla="*/ 5515964 w 7467600"/>
              <a:gd name="connsiteY278" fmla="*/ 3378541 h 6858000"/>
              <a:gd name="connsiteX279" fmla="*/ 5453702 w 7467600"/>
              <a:gd name="connsiteY279" fmla="*/ 3090882 h 6858000"/>
              <a:gd name="connsiteX280" fmla="*/ 1238695 w 7467600"/>
              <a:gd name="connsiteY280" fmla="*/ 3076820 h 6858000"/>
              <a:gd name="connsiteX281" fmla="*/ 716371 w 7467600"/>
              <a:gd name="connsiteY281" fmla="*/ 3293249 h 6858000"/>
              <a:gd name="connsiteX282" fmla="*/ 579522 w 7467600"/>
              <a:gd name="connsiteY282" fmla="*/ 3371759 h 6858000"/>
              <a:gd name="connsiteX283" fmla="*/ 600288 w 7467600"/>
              <a:gd name="connsiteY283" fmla="*/ 3365555 h 6858000"/>
              <a:gd name="connsiteX284" fmla="*/ 840692 w 7467600"/>
              <a:gd name="connsiteY284" fmla="*/ 3284921 h 6858000"/>
              <a:gd name="connsiteX285" fmla="*/ 979248 w 7467600"/>
              <a:gd name="connsiteY285" fmla="*/ 3221003 h 6858000"/>
              <a:gd name="connsiteX286" fmla="*/ 1053282 w 7467600"/>
              <a:gd name="connsiteY286" fmla="*/ 3185247 h 6858000"/>
              <a:gd name="connsiteX287" fmla="*/ 1320603 w 7467600"/>
              <a:gd name="connsiteY287" fmla="*/ 3081281 h 6858000"/>
              <a:gd name="connsiteX288" fmla="*/ 1238695 w 7467600"/>
              <a:gd name="connsiteY288" fmla="*/ 3076820 h 6858000"/>
              <a:gd name="connsiteX289" fmla="*/ 5425627 w 7467600"/>
              <a:gd name="connsiteY289" fmla="*/ 2954192 h 6858000"/>
              <a:gd name="connsiteX290" fmla="*/ 5470770 w 7467600"/>
              <a:gd name="connsiteY290" fmla="*/ 3005435 h 6858000"/>
              <a:gd name="connsiteX291" fmla="*/ 5519779 w 7467600"/>
              <a:gd name="connsiteY291" fmla="*/ 4359223 h 6858000"/>
              <a:gd name="connsiteX292" fmla="*/ 5520293 w 7467600"/>
              <a:gd name="connsiteY292" fmla="*/ 4360602 h 6858000"/>
              <a:gd name="connsiteX293" fmla="*/ 5767221 w 7467600"/>
              <a:gd name="connsiteY293" fmla="*/ 4665564 h 6858000"/>
              <a:gd name="connsiteX294" fmla="*/ 6937169 w 7467600"/>
              <a:gd name="connsiteY294" fmla="*/ 4815941 h 6858000"/>
              <a:gd name="connsiteX295" fmla="*/ 6953922 w 7467600"/>
              <a:gd name="connsiteY295" fmla="*/ 4890068 h 6858000"/>
              <a:gd name="connsiteX296" fmla="*/ 6071359 w 7467600"/>
              <a:gd name="connsiteY296" fmla="*/ 4770770 h 6858000"/>
              <a:gd name="connsiteX297" fmla="*/ 6038839 w 7467600"/>
              <a:gd name="connsiteY297" fmla="*/ 4764474 h 6858000"/>
              <a:gd name="connsiteX298" fmla="*/ 6038706 w 7467600"/>
              <a:gd name="connsiteY298" fmla="*/ 4763847 h 6858000"/>
              <a:gd name="connsiteX299" fmla="*/ 6037784 w 7467600"/>
              <a:gd name="connsiteY299" fmla="*/ 4764270 h 6858000"/>
              <a:gd name="connsiteX300" fmla="*/ 6038839 w 7467600"/>
              <a:gd name="connsiteY300" fmla="*/ 4764474 h 6858000"/>
              <a:gd name="connsiteX301" fmla="*/ 6040338 w 7467600"/>
              <a:gd name="connsiteY301" fmla="*/ 4771418 h 6858000"/>
              <a:gd name="connsiteX302" fmla="*/ 6024488 w 7467600"/>
              <a:gd name="connsiteY302" fmla="*/ 4809903 h 6858000"/>
              <a:gd name="connsiteX303" fmla="*/ 5599771 w 7467600"/>
              <a:gd name="connsiteY303" fmla="*/ 5509652 h 6858000"/>
              <a:gd name="connsiteX304" fmla="*/ 5548843 w 7467600"/>
              <a:gd name="connsiteY304" fmla="*/ 5563845 h 6858000"/>
              <a:gd name="connsiteX305" fmla="*/ 5940952 w 7467600"/>
              <a:gd name="connsiteY305" fmla="*/ 6250028 h 6858000"/>
              <a:gd name="connsiteX306" fmla="*/ 6043441 w 7467600"/>
              <a:gd name="connsiteY306" fmla="*/ 6665847 h 6858000"/>
              <a:gd name="connsiteX307" fmla="*/ 6093432 w 7467600"/>
              <a:gd name="connsiteY307" fmla="*/ 6858000 h 6858000"/>
              <a:gd name="connsiteX308" fmla="*/ 6034344 w 7467600"/>
              <a:gd name="connsiteY308" fmla="*/ 6858000 h 6858000"/>
              <a:gd name="connsiteX309" fmla="*/ 6026679 w 7467600"/>
              <a:gd name="connsiteY309" fmla="*/ 6836959 h 6858000"/>
              <a:gd name="connsiteX310" fmla="*/ 5800441 w 7467600"/>
              <a:gd name="connsiteY310" fmla="*/ 6335286 h 6858000"/>
              <a:gd name="connsiteX311" fmla="*/ 5526562 w 7467600"/>
              <a:gd name="connsiteY311" fmla="*/ 5705388 h 6858000"/>
              <a:gd name="connsiteX312" fmla="*/ 5519640 w 7467600"/>
              <a:gd name="connsiteY312" fmla="*/ 5683774 h 6858000"/>
              <a:gd name="connsiteX313" fmla="*/ 5844559 w 7467600"/>
              <a:gd name="connsiteY313" fmla="*/ 6553349 h 6858000"/>
              <a:gd name="connsiteX314" fmla="*/ 5975994 w 7467600"/>
              <a:gd name="connsiteY314" fmla="*/ 6858000 h 6858000"/>
              <a:gd name="connsiteX315" fmla="*/ 5898547 w 7467600"/>
              <a:gd name="connsiteY315" fmla="*/ 6858000 h 6858000"/>
              <a:gd name="connsiteX316" fmla="*/ 5682041 w 7467600"/>
              <a:gd name="connsiteY316" fmla="*/ 6355860 h 6858000"/>
              <a:gd name="connsiteX317" fmla="*/ 5461758 w 7467600"/>
              <a:gd name="connsiteY317" fmla="*/ 5820220 h 6858000"/>
              <a:gd name="connsiteX318" fmla="*/ 5237282 w 7467600"/>
              <a:gd name="connsiteY318" fmla="*/ 6579086 h 6858000"/>
              <a:gd name="connsiteX319" fmla="*/ 5115009 w 7467600"/>
              <a:gd name="connsiteY319" fmla="*/ 6858000 h 6858000"/>
              <a:gd name="connsiteX320" fmla="*/ 5028074 w 7467600"/>
              <a:gd name="connsiteY320" fmla="*/ 6858000 h 6858000"/>
              <a:gd name="connsiteX321" fmla="*/ 5079508 w 7467600"/>
              <a:gd name="connsiteY321" fmla="*/ 6749074 h 6858000"/>
              <a:gd name="connsiteX322" fmla="*/ 5371846 w 7467600"/>
              <a:gd name="connsiteY322" fmla="*/ 5924413 h 6858000"/>
              <a:gd name="connsiteX323" fmla="*/ 5270512 w 7467600"/>
              <a:gd name="connsiteY323" fmla="*/ 6138975 h 6858000"/>
              <a:gd name="connsiteX324" fmla="*/ 5062409 w 7467600"/>
              <a:gd name="connsiteY324" fmla="*/ 6653544 h 6858000"/>
              <a:gd name="connsiteX325" fmla="*/ 5036628 w 7467600"/>
              <a:gd name="connsiteY325" fmla="*/ 6754247 h 6858000"/>
              <a:gd name="connsiteX326" fmla="*/ 5009112 w 7467600"/>
              <a:gd name="connsiteY326" fmla="*/ 6858000 h 6858000"/>
              <a:gd name="connsiteX327" fmla="*/ 4976679 w 7467600"/>
              <a:gd name="connsiteY327" fmla="*/ 6858000 h 6858000"/>
              <a:gd name="connsiteX328" fmla="*/ 5006537 w 7467600"/>
              <a:gd name="connsiteY328" fmla="*/ 6747068 h 6858000"/>
              <a:gd name="connsiteX329" fmla="*/ 5032723 w 7467600"/>
              <a:gd name="connsiteY329" fmla="*/ 6644957 h 6858000"/>
              <a:gd name="connsiteX330" fmla="*/ 5242949 w 7467600"/>
              <a:gd name="connsiteY330" fmla="*/ 6125175 h 6858000"/>
              <a:gd name="connsiteX331" fmla="*/ 5286321 w 7467600"/>
              <a:gd name="connsiteY331" fmla="*/ 6033555 h 6858000"/>
              <a:gd name="connsiteX332" fmla="*/ 5008210 w 7467600"/>
              <a:gd name="connsiteY332" fmla="*/ 6649194 h 6858000"/>
              <a:gd name="connsiteX333" fmla="*/ 4986321 w 7467600"/>
              <a:gd name="connsiteY333" fmla="*/ 6765687 h 6858000"/>
              <a:gd name="connsiteX334" fmla="*/ 4973474 w 7467600"/>
              <a:gd name="connsiteY334" fmla="*/ 6858000 h 6858000"/>
              <a:gd name="connsiteX335" fmla="*/ 4907178 w 7467600"/>
              <a:gd name="connsiteY335" fmla="*/ 6858000 h 6858000"/>
              <a:gd name="connsiteX336" fmla="*/ 4910810 w 7467600"/>
              <a:gd name="connsiteY336" fmla="*/ 6829660 h 6858000"/>
              <a:gd name="connsiteX337" fmla="*/ 4987461 w 7467600"/>
              <a:gd name="connsiteY337" fmla="*/ 6432994 h 6858000"/>
              <a:gd name="connsiteX338" fmla="*/ 5179262 w 7467600"/>
              <a:gd name="connsiteY338" fmla="*/ 6035044 h 6858000"/>
              <a:gd name="connsiteX339" fmla="*/ 4689678 w 7467600"/>
              <a:gd name="connsiteY339" fmla="*/ 6440241 h 6858000"/>
              <a:gd name="connsiteX340" fmla="*/ 4477543 w 7467600"/>
              <a:gd name="connsiteY340" fmla="*/ 6674836 h 6858000"/>
              <a:gd name="connsiteX341" fmla="*/ 4329957 w 7467600"/>
              <a:gd name="connsiteY341" fmla="*/ 6858000 h 6858000"/>
              <a:gd name="connsiteX342" fmla="*/ 4218595 w 7467600"/>
              <a:gd name="connsiteY342" fmla="*/ 6858000 h 6858000"/>
              <a:gd name="connsiteX343" fmla="*/ 4368888 w 7467600"/>
              <a:gd name="connsiteY343" fmla="*/ 6668412 h 6858000"/>
              <a:gd name="connsiteX344" fmla="*/ 4563091 w 7467600"/>
              <a:gd name="connsiteY344" fmla="*/ 6442508 h 6858000"/>
              <a:gd name="connsiteX345" fmla="*/ 5387324 w 7467600"/>
              <a:gd name="connsiteY345" fmla="*/ 5705830 h 6858000"/>
              <a:gd name="connsiteX346" fmla="*/ 5073620 w 7467600"/>
              <a:gd name="connsiteY346" fmla="*/ 5955437 h 6858000"/>
              <a:gd name="connsiteX347" fmla="*/ 4689789 w 7467600"/>
              <a:gd name="connsiteY347" fmla="*/ 6268382 h 6858000"/>
              <a:gd name="connsiteX348" fmla="*/ 4418722 w 7467600"/>
              <a:gd name="connsiteY348" fmla="*/ 6570886 h 6858000"/>
              <a:gd name="connsiteX349" fmla="*/ 4214944 w 7467600"/>
              <a:gd name="connsiteY349" fmla="*/ 6858000 h 6858000"/>
              <a:gd name="connsiteX350" fmla="*/ 4177898 w 7467600"/>
              <a:gd name="connsiteY350" fmla="*/ 6858000 h 6858000"/>
              <a:gd name="connsiteX351" fmla="*/ 4391597 w 7467600"/>
              <a:gd name="connsiteY351" fmla="*/ 6556370 h 6858000"/>
              <a:gd name="connsiteX352" fmla="*/ 4668889 w 7467600"/>
              <a:gd name="connsiteY352" fmla="*/ 6246399 h 6858000"/>
              <a:gd name="connsiteX353" fmla="*/ 5055427 w 7467600"/>
              <a:gd name="connsiteY353" fmla="*/ 5931476 h 6858000"/>
              <a:gd name="connsiteX354" fmla="*/ 5371814 w 7467600"/>
              <a:gd name="connsiteY354" fmla="*/ 5678975 h 6858000"/>
              <a:gd name="connsiteX355" fmla="*/ 4987918 w 7467600"/>
              <a:gd name="connsiteY355" fmla="*/ 5838701 h 6858000"/>
              <a:gd name="connsiteX356" fmla="*/ 4317146 w 7467600"/>
              <a:gd name="connsiteY356" fmla="*/ 6587716 h 6858000"/>
              <a:gd name="connsiteX357" fmla="*/ 4171627 w 7467600"/>
              <a:gd name="connsiteY357" fmla="*/ 6858000 h 6858000"/>
              <a:gd name="connsiteX358" fmla="*/ 4081585 w 7467600"/>
              <a:gd name="connsiteY358" fmla="*/ 6858000 h 6858000"/>
              <a:gd name="connsiteX359" fmla="*/ 4238603 w 7467600"/>
              <a:gd name="connsiteY359" fmla="*/ 6559341 h 6858000"/>
              <a:gd name="connsiteX360" fmla="*/ 4778333 w 7467600"/>
              <a:gd name="connsiteY360" fmla="*/ 5873626 h 6858000"/>
              <a:gd name="connsiteX361" fmla="*/ 5414185 w 7467600"/>
              <a:gd name="connsiteY361" fmla="*/ 5573882 h 6858000"/>
              <a:gd name="connsiteX362" fmla="*/ 5959648 w 7467600"/>
              <a:gd name="connsiteY362" fmla="*/ 4760797 h 6858000"/>
              <a:gd name="connsiteX363" fmla="*/ 5355019 w 7467600"/>
              <a:gd name="connsiteY363" fmla="*/ 4734672 h 6858000"/>
              <a:gd name="connsiteX364" fmla="*/ 5083565 w 7467600"/>
              <a:gd name="connsiteY364" fmla="*/ 5179121 h 6858000"/>
              <a:gd name="connsiteX365" fmla="*/ 4713577 w 7467600"/>
              <a:gd name="connsiteY365" fmla="*/ 5616803 h 6858000"/>
              <a:gd name="connsiteX366" fmla="*/ 3989559 w 7467600"/>
              <a:gd name="connsiteY366" fmla="*/ 6145945 h 6858000"/>
              <a:gd name="connsiteX367" fmla="*/ 3939824 w 7467600"/>
              <a:gd name="connsiteY367" fmla="*/ 6066900 h 6858000"/>
              <a:gd name="connsiteX368" fmla="*/ 4584537 w 7467600"/>
              <a:gd name="connsiteY368" fmla="*/ 5324826 h 6858000"/>
              <a:gd name="connsiteX369" fmla="*/ 5037105 w 7467600"/>
              <a:gd name="connsiteY369" fmla="*/ 5088765 h 6858000"/>
              <a:gd name="connsiteX370" fmla="*/ 5039930 w 7467600"/>
              <a:gd name="connsiteY370" fmla="*/ 5089585 h 6858000"/>
              <a:gd name="connsiteX371" fmla="*/ 5263764 w 7467600"/>
              <a:gd name="connsiteY371" fmla="*/ 4735525 h 6858000"/>
              <a:gd name="connsiteX372" fmla="*/ 4086300 w 7467600"/>
              <a:gd name="connsiteY372" fmla="*/ 4884599 h 6858000"/>
              <a:gd name="connsiteX373" fmla="*/ 4085485 w 7467600"/>
              <a:gd name="connsiteY373" fmla="*/ 4899070 h 6858000"/>
              <a:gd name="connsiteX374" fmla="*/ 3871915 w 7467600"/>
              <a:gd name="connsiteY374" fmla="*/ 5253645 h 6858000"/>
              <a:gd name="connsiteX375" fmla="*/ 3799374 w 7467600"/>
              <a:gd name="connsiteY375" fmla="*/ 5466127 h 6858000"/>
              <a:gd name="connsiteX376" fmla="*/ 3498850 w 7467600"/>
              <a:gd name="connsiteY376" fmla="*/ 6661888 h 6858000"/>
              <a:gd name="connsiteX377" fmla="*/ 3399216 w 7467600"/>
              <a:gd name="connsiteY377" fmla="*/ 6858000 h 6858000"/>
              <a:gd name="connsiteX378" fmla="*/ 3303688 w 7467600"/>
              <a:gd name="connsiteY378" fmla="*/ 6858000 h 6858000"/>
              <a:gd name="connsiteX379" fmla="*/ 3391774 w 7467600"/>
              <a:gd name="connsiteY379" fmla="*/ 6697181 h 6858000"/>
              <a:gd name="connsiteX380" fmla="*/ 3735540 w 7467600"/>
              <a:gd name="connsiteY380" fmla="*/ 5546923 h 6858000"/>
              <a:gd name="connsiteX381" fmla="*/ 3729438 w 7467600"/>
              <a:gd name="connsiteY381" fmla="*/ 5569058 h 6858000"/>
              <a:gd name="connsiteX382" fmla="*/ 3707782 w 7467600"/>
              <a:gd name="connsiteY382" fmla="*/ 5644908 h 6858000"/>
              <a:gd name="connsiteX383" fmla="*/ 3583827 w 7467600"/>
              <a:gd name="connsiteY383" fmla="*/ 6039215 h 6858000"/>
              <a:gd name="connsiteX384" fmla="*/ 3547861 w 7467600"/>
              <a:gd name="connsiteY384" fmla="*/ 6129609 h 6858000"/>
              <a:gd name="connsiteX385" fmla="*/ 3490905 w 7467600"/>
              <a:gd name="connsiteY385" fmla="*/ 6277660 h 6858000"/>
              <a:gd name="connsiteX386" fmla="*/ 3455859 w 7467600"/>
              <a:gd name="connsiteY386" fmla="*/ 6391301 h 6858000"/>
              <a:gd name="connsiteX387" fmla="*/ 3429112 w 7467600"/>
              <a:gd name="connsiteY387" fmla="*/ 6479469 h 6858000"/>
              <a:gd name="connsiteX388" fmla="*/ 3304862 w 7467600"/>
              <a:gd name="connsiteY388" fmla="*/ 6796476 h 6858000"/>
              <a:gd name="connsiteX389" fmla="*/ 3276071 w 7467600"/>
              <a:gd name="connsiteY389" fmla="*/ 6858000 h 6858000"/>
              <a:gd name="connsiteX390" fmla="*/ 3240805 w 7467600"/>
              <a:gd name="connsiteY390" fmla="*/ 6858000 h 6858000"/>
              <a:gd name="connsiteX391" fmla="*/ 3275917 w 7467600"/>
              <a:gd name="connsiteY391" fmla="*/ 6783192 h 6858000"/>
              <a:gd name="connsiteX392" fmla="*/ 3399358 w 7467600"/>
              <a:gd name="connsiteY392" fmla="*/ 6469011 h 6858000"/>
              <a:gd name="connsiteX393" fmla="*/ 3425650 w 7467600"/>
              <a:gd name="connsiteY393" fmla="*/ 6381333 h 6858000"/>
              <a:gd name="connsiteX394" fmla="*/ 3460661 w 7467600"/>
              <a:gd name="connsiteY394" fmla="*/ 6266763 h 6858000"/>
              <a:gd name="connsiteX395" fmla="*/ 3518021 w 7467600"/>
              <a:gd name="connsiteY395" fmla="*/ 6117298 h 6858000"/>
              <a:gd name="connsiteX396" fmla="*/ 3554035 w 7467600"/>
              <a:gd name="connsiteY396" fmla="*/ 6027832 h 6858000"/>
              <a:gd name="connsiteX397" fmla="*/ 3677174 w 7467600"/>
              <a:gd name="connsiteY397" fmla="*/ 5636351 h 6858000"/>
              <a:gd name="connsiteX398" fmla="*/ 3698819 w 7467600"/>
              <a:gd name="connsiteY398" fmla="*/ 5560503 h 6858000"/>
              <a:gd name="connsiteX399" fmla="*/ 3702094 w 7467600"/>
              <a:gd name="connsiteY399" fmla="*/ 5549194 h 6858000"/>
              <a:gd name="connsiteX400" fmla="*/ 3398355 w 7467600"/>
              <a:gd name="connsiteY400" fmla="*/ 6094603 h 6858000"/>
              <a:gd name="connsiteX401" fmla="*/ 3193941 w 7467600"/>
              <a:gd name="connsiteY401" fmla="*/ 6798775 h 6858000"/>
              <a:gd name="connsiteX402" fmla="*/ 3184140 w 7467600"/>
              <a:gd name="connsiteY402" fmla="*/ 6858000 h 6858000"/>
              <a:gd name="connsiteX403" fmla="*/ 3099978 w 7467600"/>
              <a:gd name="connsiteY403" fmla="*/ 6858000 h 6858000"/>
              <a:gd name="connsiteX404" fmla="*/ 3101556 w 7467600"/>
              <a:gd name="connsiteY404" fmla="*/ 6843337 h 6858000"/>
              <a:gd name="connsiteX405" fmla="*/ 3370162 w 7467600"/>
              <a:gd name="connsiteY405" fmla="*/ 5785550 h 6858000"/>
              <a:gd name="connsiteX406" fmla="*/ 3746477 w 7467600"/>
              <a:gd name="connsiteY406" fmla="*/ 5377889 h 6858000"/>
              <a:gd name="connsiteX407" fmla="*/ 3863399 w 7467600"/>
              <a:gd name="connsiteY407" fmla="*/ 5087257 h 6858000"/>
              <a:gd name="connsiteX408" fmla="*/ 3968712 w 7467600"/>
              <a:gd name="connsiteY408" fmla="*/ 4913989 h 6858000"/>
              <a:gd name="connsiteX409" fmla="*/ 2792390 w 7467600"/>
              <a:gd name="connsiteY409" fmla="*/ 5382974 h 6858000"/>
              <a:gd name="connsiteX410" fmla="*/ 2714982 w 7467600"/>
              <a:gd name="connsiteY410" fmla="*/ 5427051 h 6858000"/>
              <a:gd name="connsiteX411" fmla="*/ 2813361 w 7467600"/>
              <a:gd name="connsiteY411" fmla="*/ 6023912 h 6858000"/>
              <a:gd name="connsiteX412" fmla="*/ 2688430 w 7467600"/>
              <a:gd name="connsiteY412" fmla="*/ 6801564 h 6858000"/>
              <a:gd name="connsiteX413" fmla="*/ 2629626 w 7467600"/>
              <a:gd name="connsiteY413" fmla="*/ 6763394 h 6858000"/>
              <a:gd name="connsiteX414" fmla="*/ 2565328 w 7467600"/>
              <a:gd name="connsiteY414" fmla="*/ 5516399 h 6858000"/>
              <a:gd name="connsiteX415" fmla="*/ 1922999 w 7467600"/>
              <a:gd name="connsiteY415" fmla="*/ 5980343 h 6858000"/>
              <a:gd name="connsiteX416" fmla="*/ 1950261 w 7467600"/>
              <a:gd name="connsiteY416" fmla="*/ 6405858 h 6858000"/>
              <a:gd name="connsiteX417" fmla="*/ 2365554 w 7467600"/>
              <a:gd name="connsiteY417" fmla="*/ 6759107 h 6858000"/>
              <a:gd name="connsiteX418" fmla="*/ 2424142 w 7467600"/>
              <a:gd name="connsiteY418" fmla="*/ 6858000 h 6858000"/>
              <a:gd name="connsiteX419" fmla="*/ 2395994 w 7467600"/>
              <a:gd name="connsiteY419" fmla="*/ 6858000 h 6858000"/>
              <a:gd name="connsiteX420" fmla="*/ 2392863 w 7467600"/>
              <a:gd name="connsiteY420" fmla="*/ 6852964 h 6858000"/>
              <a:gd name="connsiteX421" fmla="*/ 2017589 w 7467600"/>
              <a:gd name="connsiteY421" fmla="*/ 6493982 h 6858000"/>
              <a:gd name="connsiteX422" fmla="*/ 2147336 w 7467600"/>
              <a:gd name="connsiteY422" fmla="*/ 6594052 h 6858000"/>
              <a:gd name="connsiteX423" fmla="*/ 2207047 w 7467600"/>
              <a:gd name="connsiteY423" fmla="*/ 6654540 h 6858000"/>
              <a:gd name="connsiteX424" fmla="*/ 2299106 w 7467600"/>
              <a:gd name="connsiteY424" fmla="*/ 6778931 h 6858000"/>
              <a:gd name="connsiteX425" fmla="*/ 2314430 w 7467600"/>
              <a:gd name="connsiteY425" fmla="*/ 6801144 h 6858000"/>
              <a:gd name="connsiteX426" fmla="*/ 2352406 w 7467600"/>
              <a:gd name="connsiteY426" fmla="*/ 6858000 h 6858000"/>
              <a:gd name="connsiteX427" fmla="*/ 2314492 w 7467600"/>
              <a:gd name="connsiteY427" fmla="*/ 6858000 h 6858000"/>
              <a:gd name="connsiteX428" fmla="*/ 2288095 w 7467600"/>
              <a:gd name="connsiteY428" fmla="*/ 6818030 h 6858000"/>
              <a:gd name="connsiteX429" fmla="*/ 2272768 w 7467600"/>
              <a:gd name="connsiteY429" fmla="*/ 6795822 h 6858000"/>
              <a:gd name="connsiteX430" fmla="*/ 2182715 w 7467600"/>
              <a:gd name="connsiteY430" fmla="*/ 6675071 h 6858000"/>
              <a:gd name="connsiteX431" fmla="*/ 2032061 w 7467600"/>
              <a:gd name="connsiteY431" fmla="*/ 6541380 h 6858000"/>
              <a:gd name="connsiteX432" fmla="*/ 2257220 w 7467600"/>
              <a:gd name="connsiteY432" fmla="*/ 6826257 h 6858000"/>
              <a:gd name="connsiteX433" fmla="*/ 2281324 w 7467600"/>
              <a:gd name="connsiteY433" fmla="*/ 6858000 h 6858000"/>
              <a:gd name="connsiteX434" fmla="*/ 2242860 w 7467600"/>
              <a:gd name="connsiteY434" fmla="*/ 6858000 h 6858000"/>
              <a:gd name="connsiteX435" fmla="*/ 2232818 w 7467600"/>
              <a:gd name="connsiteY435" fmla="*/ 6844926 h 6858000"/>
              <a:gd name="connsiteX436" fmla="*/ 1990172 w 7467600"/>
              <a:gd name="connsiteY436" fmla="*/ 6542121 h 6858000"/>
              <a:gd name="connsiteX437" fmla="*/ 2124090 w 7467600"/>
              <a:gd name="connsiteY437" fmla="*/ 6761017 h 6858000"/>
              <a:gd name="connsiteX438" fmla="*/ 2200380 w 7467600"/>
              <a:gd name="connsiteY438" fmla="*/ 6858000 h 6858000"/>
              <a:gd name="connsiteX439" fmla="*/ 2147507 w 7467600"/>
              <a:gd name="connsiteY439" fmla="*/ 6858000 h 6858000"/>
              <a:gd name="connsiteX440" fmla="*/ 2070668 w 7467600"/>
              <a:gd name="connsiteY440" fmla="*/ 6761520 h 6858000"/>
              <a:gd name="connsiteX441" fmla="*/ 1975142 w 7467600"/>
              <a:gd name="connsiteY441" fmla="*/ 6585570 h 6858000"/>
              <a:gd name="connsiteX442" fmla="*/ 2050035 w 7467600"/>
              <a:gd name="connsiteY442" fmla="*/ 6813345 h 6858000"/>
              <a:gd name="connsiteX443" fmla="*/ 2063025 w 7467600"/>
              <a:gd name="connsiteY443" fmla="*/ 6858000 h 6858000"/>
              <a:gd name="connsiteX444" fmla="*/ 2021675 w 7467600"/>
              <a:gd name="connsiteY444" fmla="*/ 6858000 h 6858000"/>
              <a:gd name="connsiteX445" fmla="*/ 2019308 w 7467600"/>
              <a:gd name="connsiteY445" fmla="*/ 6847118 h 6858000"/>
              <a:gd name="connsiteX446" fmla="*/ 1938835 w 7467600"/>
              <a:gd name="connsiteY446" fmla="*/ 6551160 h 6858000"/>
              <a:gd name="connsiteX447" fmla="*/ 1953230 w 7467600"/>
              <a:gd name="connsiteY447" fmla="*/ 6759699 h 6858000"/>
              <a:gd name="connsiteX448" fmla="*/ 1956763 w 7467600"/>
              <a:gd name="connsiteY448" fmla="*/ 6778191 h 6858000"/>
              <a:gd name="connsiteX449" fmla="*/ 1967925 w 7467600"/>
              <a:gd name="connsiteY449" fmla="*/ 6858000 h 6858000"/>
              <a:gd name="connsiteX450" fmla="*/ 1936622 w 7467600"/>
              <a:gd name="connsiteY450" fmla="*/ 6858000 h 6858000"/>
              <a:gd name="connsiteX451" fmla="*/ 1926261 w 7467600"/>
              <a:gd name="connsiteY451" fmla="*/ 6784064 h 6858000"/>
              <a:gd name="connsiteX452" fmla="*/ 1922724 w 7467600"/>
              <a:gd name="connsiteY452" fmla="*/ 6765577 h 6858000"/>
              <a:gd name="connsiteX453" fmla="*/ 1904650 w 7467600"/>
              <a:gd name="connsiteY453" fmla="*/ 6639616 h 6858000"/>
              <a:gd name="connsiteX454" fmla="*/ 1885273 w 7467600"/>
              <a:gd name="connsiteY454" fmla="*/ 6858000 h 6858000"/>
              <a:gd name="connsiteX455" fmla="*/ 1854363 w 7467600"/>
              <a:gd name="connsiteY455" fmla="*/ 6858000 h 6858000"/>
              <a:gd name="connsiteX456" fmla="*/ 1880391 w 7467600"/>
              <a:gd name="connsiteY456" fmla="*/ 6603796 h 6858000"/>
              <a:gd name="connsiteX457" fmla="*/ 1818273 w 7467600"/>
              <a:gd name="connsiteY457" fmla="*/ 6715729 h 6858000"/>
              <a:gd name="connsiteX458" fmla="*/ 1794691 w 7467600"/>
              <a:gd name="connsiteY458" fmla="*/ 6843239 h 6858000"/>
              <a:gd name="connsiteX459" fmla="*/ 1794914 w 7467600"/>
              <a:gd name="connsiteY459" fmla="*/ 6858000 h 6858000"/>
              <a:gd name="connsiteX460" fmla="*/ 1746128 w 7467600"/>
              <a:gd name="connsiteY460" fmla="*/ 6858000 h 6858000"/>
              <a:gd name="connsiteX461" fmla="*/ 1753934 w 7467600"/>
              <a:gd name="connsiteY461" fmla="*/ 6724796 h 6858000"/>
              <a:gd name="connsiteX462" fmla="*/ 1792053 w 7467600"/>
              <a:gd name="connsiteY462" fmla="*/ 6572396 h 6858000"/>
              <a:gd name="connsiteX463" fmla="*/ 1862248 w 7467600"/>
              <a:gd name="connsiteY463" fmla="*/ 6266397 h 6858000"/>
              <a:gd name="connsiteX464" fmla="*/ 1862250 w 7467600"/>
              <a:gd name="connsiteY464" fmla="*/ 6033531 h 6858000"/>
              <a:gd name="connsiteX465" fmla="*/ 1211999 w 7467600"/>
              <a:gd name="connsiteY465" fmla="*/ 6683610 h 6858000"/>
              <a:gd name="connsiteX466" fmla="*/ 1213266 w 7467600"/>
              <a:gd name="connsiteY466" fmla="*/ 6691947 h 6858000"/>
              <a:gd name="connsiteX467" fmla="*/ 1203370 w 7467600"/>
              <a:gd name="connsiteY467" fmla="*/ 6850676 h 6858000"/>
              <a:gd name="connsiteX468" fmla="*/ 1203671 w 7467600"/>
              <a:gd name="connsiteY468" fmla="*/ 6858000 h 6858000"/>
              <a:gd name="connsiteX469" fmla="*/ 1143180 w 7467600"/>
              <a:gd name="connsiteY469" fmla="*/ 6858000 h 6858000"/>
              <a:gd name="connsiteX470" fmla="*/ 1142176 w 7467600"/>
              <a:gd name="connsiteY470" fmla="*/ 6766045 h 6858000"/>
              <a:gd name="connsiteX471" fmla="*/ 1067484 w 7467600"/>
              <a:gd name="connsiteY471" fmla="*/ 6858000 h 6858000"/>
              <a:gd name="connsiteX472" fmla="*/ 953928 w 7467600"/>
              <a:gd name="connsiteY472" fmla="*/ 6858000 h 6858000"/>
              <a:gd name="connsiteX473" fmla="*/ 959715 w 7467600"/>
              <a:gd name="connsiteY473" fmla="*/ 6850185 h 6858000"/>
              <a:gd name="connsiteX474" fmla="*/ 1483788 w 7467600"/>
              <a:gd name="connsiteY474" fmla="*/ 6259174 h 6858000"/>
              <a:gd name="connsiteX475" fmla="*/ 1100671 w 7467600"/>
              <a:gd name="connsiteY475" fmla="*/ 6252137 h 6858000"/>
              <a:gd name="connsiteX476" fmla="*/ 1090144 w 7467600"/>
              <a:gd name="connsiteY476" fmla="*/ 6256748 h 6858000"/>
              <a:gd name="connsiteX477" fmla="*/ 1095872 w 7467600"/>
              <a:gd name="connsiteY477" fmla="*/ 6271892 h 6858000"/>
              <a:gd name="connsiteX478" fmla="*/ 262785 w 7467600"/>
              <a:gd name="connsiteY478" fmla="*/ 6845450 h 6858000"/>
              <a:gd name="connsiteX479" fmla="*/ 209968 w 7467600"/>
              <a:gd name="connsiteY479" fmla="*/ 6770713 h 6858000"/>
              <a:gd name="connsiteX480" fmla="*/ 873460 w 7467600"/>
              <a:gd name="connsiteY480" fmla="*/ 6253768 h 6858000"/>
              <a:gd name="connsiteX481" fmla="*/ 192686 w 7467600"/>
              <a:gd name="connsiteY481" fmla="*/ 5849257 h 6858000"/>
              <a:gd name="connsiteX482" fmla="*/ 4696 w 7467600"/>
              <a:gd name="connsiteY482" fmla="*/ 5697668 h 6858000"/>
              <a:gd name="connsiteX483" fmla="*/ 0 w 7467600"/>
              <a:gd name="connsiteY483" fmla="*/ 5689984 h 6858000"/>
              <a:gd name="connsiteX484" fmla="*/ 0 w 7467600"/>
              <a:gd name="connsiteY484" fmla="*/ 5513472 h 6858000"/>
              <a:gd name="connsiteX485" fmla="*/ 174101 w 7467600"/>
              <a:gd name="connsiteY485" fmla="*/ 5620277 h 6858000"/>
              <a:gd name="connsiteX486" fmla="*/ 891800 w 7467600"/>
              <a:gd name="connsiteY486" fmla="*/ 6036935 h 6858000"/>
              <a:gd name="connsiteX487" fmla="*/ 1072219 w 7467600"/>
              <a:gd name="connsiteY487" fmla="*/ 6169443 h 6858000"/>
              <a:gd name="connsiteX488" fmla="*/ 1074117 w 7467600"/>
              <a:gd name="connsiteY488" fmla="*/ 6170301 h 6858000"/>
              <a:gd name="connsiteX489" fmla="*/ 1083114 w 7467600"/>
              <a:gd name="connsiteY489" fmla="*/ 6174131 h 6858000"/>
              <a:gd name="connsiteX490" fmla="*/ 1543010 w 7467600"/>
              <a:gd name="connsiteY490" fmla="*/ 6191140 h 6858000"/>
              <a:gd name="connsiteX491" fmla="*/ 1551080 w 7467600"/>
              <a:gd name="connsiteY491" fmla="*/ 6195006 h 6858000"/>
              <a:gd name="connsiteX492" fmla="*/ 2345443 w 7467600"/>
              <a:gd name="connsiteY492" fmla="*/ 5549882 h 6858000"/>
              <a:gd name="connsiteX493" fmla="*/ 1721499 w 7467600"/>
              <a:gd name="connsiteY493" fmla="*/ 5599969 h 6858000"/>
              <a:gd name="connsiteX494" fmla="*/ 767716 w 7467600"/>
              <a:gd name="connsiteY494" fmla="*/ 5472768 h 6858000"/>
              <a:gd name="connsiteX495" fmla="*/ 722147 w 7467600"/>
              <a:gd name="connsiteY495" fmla="*/ 5393091 h 6858000"/>
              <a:gd name="connsiteX496" fmla="*/ 1485552 w 7467600"/>
              <a:gd name="connsiteY496" fmla="*/ 5313202 h 6858000"/>
              <a:gd name="connsiteX497" fmla="*/ 2143004 w 7467600"/>
              <a:gd name="connsiteY497" fmla="*/ 5402420 h 6858000"/>
              <a:gd name="connsiteX498" fmla="*/ 1933391 w 7467600"/>
              <a:gd name="connsiteY498" fmla="*/ 5156971 h 6858000"/>
              <a:gd name="connsiteX499" fmla="*/ 1827118 w 7467600"/>
              <a:gd name="connsiteY499" fmla="*/ 4968410 h 6858000"/>
              <a:gd name="connsiteX500" fmla="*/ 1837349 w 7467600"/>
              <a:gd name="connsiteY500" fmla="*/ 4956357 h 6858000"/>
              <a:gd name="connsiteX501" fmla="*/ 2162835 w 7467600"/>
              <a:gd name="connsiteY501" fmla="*/ 5187853 h 6858000"/>
              <a:gd name="connsiteX502" fmla="*/ 2257167 w 7467600"/>
              <a:gd name="connsiteY502" fmla="*/ 5462123 h 6858000"/>
              <a:gd name="connsiteX503" fmla="*/ 2261598 w 7467600"/>
              <a:gd name="connsiteY503" fmla="*/ 5467998 h 6858000"/>
              <a:gd name="connsiteX504" fmla="*/ 2437177 w 7467600"/>
              <a:gd name="connsiteY504" fmla="*/ 5479608 h 6858000"/>
              <a:gd name="connsiteX505" fmla="*/ 2445247 w 7467600"/>
              <a:gd name="connsiteY505" fmla="*/ 5483476 h 6858000"/>
              <a:gd name="connsiteX506" fmla="*/ 2743626 w 7467600"/>
              <a:gd name="connsiteY506" fmla="*/ 5304819 h 6858000"/>
              <a:gd name="connsiteX507" fmla="*/ 3048102 w 7467600"/>
              <a:gd name="connsiteY507" fmla="*/ 5150595 h 6858000"/>
              <a:gd name="connsiteX508" fmla="*/ 1799414 w 7467600"/>
              <a:gd name="connsiteY508" fmla="*/ 4694732 h 6858000"/>
              <a:gd name="connsiteX509" fmla="*/ 1771735 w 7467600"/>
              <a:gd name="connsiteY509" fmla="*/ 4619929 h 6858000"/>
              <a:gd name="connsiteX510" fmla="*/ 3104273 w 7467600"/>
              <a:gd name="connsiteY510" fmla="*/ 5076159 h 6858000"/>
              <a:gd name="connsiteX511" fmla="*/ 3113245 w 7467600"/>
              <a:gd name="connsiteY511" fmla="*/ 5090705 h 6858000"/>
              <a:gd name="connsiteX512" fmla="*/ 3126294 w 7467600"/>
              <a:gd name="connsiteY512" fmla="*/ 5114400 h 6858000"/>
              <a:gd name="connsiteX513" fmla="*/ 3937433 w 7467600"/>
              <a:gd name="connsiteY513" fmla="*/ 4830473 h 6858000"/>
              <a:gd name="connsiteX514" fmla="*/ 3590475 w 7467600"/>
              <a:gd name="connsiteY514" fmla="*/ 4597974 h 6858000"/>
              <a:gd name="connsiteX515" fmla="*/ 3100264 w 7467600"/>
              <a:gd name="connsiteY515" fmla="*/ 4579845 h 6858000"/>
              <a:gd name="connsiteX516" fmla="*/ 2183576 w 7467600"/>
              <a:gd name="connsiteY516" fmla="*/ 4227150 h 6858000"/>
              <a:gd name="connsiteX517" fmla="*/ 2151029 w 7467600"/>
              <a:gd name="connsiteY517" fmla="*/ 4146947 h 6858000"/>
              <a:gd name="connsiteX518" fmla="*/ 3563434 w 7467600"/>
              <a:gd name="connsiteY518" fmla="*/ 4469115 h 6858000"/>
              <a:gd name="connsiteX519" fmla="*/ 3177952 w 7467600"/>
              <a:gd name="connsiteY519" fmla="*/ 3657386 h 6858000"/>
              <a:gd name="connsiteX520" fmla="*/ 3189263 w 7467600"/>
              <a:gd name="connsiteY520" fmla="*/ 3625726 h 6858000"/>
              <a:gd name="connsiteX521" fmla="*/ 3560912 w 7467600"/>
              <a:gd name="connsiteY521" fmla="*/ 4079863 h 6858000"/>
              <a:gd name="connsiteX522" fmla="*/ 3626636 w 7467600"/>
              <a:gd name="connsiteY522" fmla="*/ 4512230 h 6858000"/>
              <a:gd name="connsiteX523" fmla="*/ 3653088 w 7467600"/>
              <a:gd name="connsiteY523" fmla="*/ 4521417 h 6858000"/>
              <a:gd name="connsiteX524" fmla="*/ 3988128 w 7467600"/>
              <a:gd name="connsiteY524" fmla="*/ 4817267 h 6858000"/>
              <a:gd name="connsiteX525" fmla="*/ 4830582 w 7467600"/>
              <a:gd name="connsiteY525" fmla="*/ 4676000 h 6858000"/>
              <a:gd name="connsiteX526" fmla="*/ 4830100 w 7467600"/>
              <a:gd name="connsiteY526" fmla="*/ 4675554 h 6858000"/>
              <a:gd name="connsiteX527" fmla="*/ 4036318 w 7467600"/>
              <a:gd name="connsiteY527" fmla="*/ 4147013 h 6858000"/>
              <a:gd name="connsiteX528" fmla="*/ 3432098 w 7467600"/>
              <a:gd name="connsiteY528" fmla="*/ 3537312 h 6858000"/>
              <a:gd name="connsiteX529" fmla="*/ 3446761 w 7467600"/>
              <a:gd name="connsiteY529" fmla="*/ 3461278 h 6858000"/>
              <a:gd name="connsiteX530" fmla="*/ 4419733 w 7467600"/>
              <a:gd name="connsiteY530" fmla="*/ 3963555 h 6858000"/>
              <a:gd name="connsiteX531" fmla="*/ 4781371 w 7467600"/>
              <a:gd name="connsiteY531" fmla="*/ 4458604 h 6858000"/>
              <a:gd name="connsiteX532" fmla="*/ 4780440 w 7467600"/>
              <a:gd name="connsiteY532" fmla="*/ 4470290 h 6858000"/>
              <a:gd name="connsiteX533" fmla="*/ 4898954 w 7467600"/>
              <a:gd name="connsiteY533" fmla="*/ 4662092 h 6858000"/>
              <a:gd name="connsiteX534" fmla="*/ 4900699 w 7467600"/>
              <a:gd name="connsiteY534" fmla="*/ 4670867 h 6858000"/>
              <a:gd name="connsiteX535" fmla="*/ 5714511 w 7467600"/>
              <a:gd name="connsiteY535" fmla="*/ 4663483 h 6858000"/>
              <a:gd name="connsiteX536" fmla="*/ 5464793 w 7467600"/>
              <a:gd name="connsiteY536" fmla="*/ 4393556 h 6858000"/>
              <a:gd name="connsiteX537" fmla="*/ 5461897 w 7467600"/>
              <a:gd name="connsiteY537" fmla="*/ 4390879 h 6858000"/>
              <a:gd name="connsiteX538" fmla="*/ 4294126 w 7467600"/>
              <a:gd name="connsiteY538" fmla="*/ 3303048 h 6858000"/>
              <a:gd name="connsiteX539" fmla="*/ 4305321 w 7467600"/>
              <a:gd name="connsiteY539" fmla="*/ 3256953 h 6858000"/>
              <a:gd name="connsiteX540" fmla="*/ 4949299 w 7467600"/>
              <a:gd name="connsiteY540" fmla="*/ 3766336 h 6858000"/>
              <a:gd name="connsiteX541" fmla="*/ 5291452 w 7467600"/>
              <a:gd name="connsiteY541" fmla="*/ 4076801 h 6858000"/>
              <a:gd name="connsiteX542" fmla="*/ 5434998 w 7467600"/>
              <a:gd name="connsiteY542" fmla="*/ 4254100 h 6858000"/>
              <a:gd name="connsiteX543" fmla="*/ 5351015 w 7467600"/>
              <a:gd name="connsiteY543" fmla="*/ 3760989 h 6858000"/>
              <a:gd name="connsiteX544" fmla="*/ 5413780 w 7467600"/>
              <a:gd name="connsiteY544" fmla="*/ 2966265 h 6858000"/>
              <a:gd name="connsiteX545" fmla="*/ 5425627 w 7467600"/>
              <a:gd name="connsiteY545" fmla="*/ 2954192 h 6858000"/>
              <a:gd name="connsiteX546" fmla="*/ 6604735 w 7467600"/>
              <a:gd name="connsiteY546" fmla="*/ 2041381 h 6858000"/>
              <a:gd name="connsiteX547" fmla="*/ 7204487 w 7467600"/>
              <a:gd name="connsiteY547" fmla="*/ 2742112 h 6858000"/>
              <a:gd name="connsiteX548" fmla="*/ 7131592 w 7467600"/>
              <a:gd name="connsiteY548" fmla="*/ 2672096 h 6858000"/>
              <a:gd name="connsiteX549" fmla="*/ 6996344 w 7467600"/>
              <a:gd name="connsiteY549" fmla="*/ 2518310 h 6858000"/>
              <a:gd name="connsiteX550" fmla="*/ 6735495 w 7467600"/>
              <a:gd name="connsiteY550" fmla="*/ 2196890 h 6858000"/>
              <a:gd name="connsiteX551" fmla="*/ 6721901 w 7467600"/>
              <a:gd name="connsiteY551" fmla="*/ 2179274 h 6858000"/>
              <a:gd name="connsiteX552" fmla="*/ 6604735 w 7467600"/>
              <a:gd name="connsiteY552" fmla="*/ 2041381 h 6858000"/>
              <a:gd name="connsiteX553" fmla="*/ 6591670 w 7467600"/>
              <a:gd name="connsiteY553" fmla="*/ 1988277 h 6858000"/>
              <a:gd name="connsiteX554" fmla="*/ 6747349 w 7467600"/>
              <a:gd name="connsiteY554" fmla="*/ 2160069 h 6858000"/>
              <a:gd name="connsiteX555" fmla="*/ 6760943 w 7467600"/>
              <a:gd name="connsiteY555" fmla="*/ 2177686 h 6858000"/>
              <a:gd name="connsiteX556" fmla="*/ 7021065 w 7467600"/>
              <a:gd name="connsiteY556" fmla="*/ 2498102 h 6858000"/>
              <a:gd name="connsiteX557" fmla="*/ 7155223 w 7467600"/>
              <a:gd name="connsiteY557" fmla="*/ 2650386 h 6858000"/>
              <a:gd name="connsiteX558" fmla="*/ 7203167 w 7467600"/>
              <a:gd name="connsiteY558" fmla="*/ 2697288 h 6858000"/>
              <a:gd name="connsiteX559" fmla="*/ 6937703 w 7467600"/>
              <a:gd name="connsiteY559" fmla="*/ 2321981 h 6858000"/>
              <a:gd name="connsiteX560" fmla="*/ 6591670 w 7467600"/>
              <a:gd name="connsiteY560" fmla="*/ 1988277 h 6858000"/>
              <a:gd name="connsiteX561" fmla="*/ 5798671 w 7467600"/>
              <a:gd name="connsiteY561" fmla="*/ 1981601 h 6858000"/>
              <a:gd name="connsiteX562" fmla="*/ 5754709 w 7467600"/>
              <a:gd name="connsiteY562" fmla="*/ 2071454 h 6858000"/>
              <a:gd name="connsiteX563" fmla="*/ 5763044 w 7467600"/>
              <a:gd name="connsiteY563" fmla="*/ 2842206 h 6858000"/>
              <a:gd name="connsiteX564" fmla="*/ 5764974 w 7467600"/>
              <a:gd name="connsiteY564" fmla="*/ 2799609 h 6858000"/>
              <a:gd name="connsiteX565" fmla="*/ 5767665 w 7467600"/>
              <a:gd name="connsiteY565" fmla="*/ 2666409 h 6858000"/>
              <a:gd name="connsiteX566" fmla="*/ 5763055 w 7467600"/>
              <a:gd name="connsiteY566" fmla="*/ 2579705 h 6858000"/>
              <a:gd name="connsiteX567" fmla="*/ 5758079 w 7467600"/>
              <a:gd name="connsiteY567" fmla="*/ 2492508 h 6858000"/>
              <a:gd name="connsiteX568" fmla="*/ 5779325 w 7467600"/>
              <a:gd name="connsiteY568" fmla="*/ 2197069 h 6858000"/>
              <a:gd name="connsiteX569" fmla="*/ 5798671 w 7467600"/>
              <a:gd name="connsiteY569" fmla="*/ 1981601 h 6858000"/>
              <a:gd name="connsiteX570" fmla="*/ 5829202 w 7467600"/>
              <a:gd name="connsiteY570" fmla="*/ 1971679 h 6858000"/>
              <a:gd name="connsiteX571" fmla="*/ 5809558 w 7467600"/>
              <a:gd name="connsiteY571" fmla="*/ 2198043 h 6858000"/>
              <a:gd name="connsiteX572" fmla="*/ 5788653 w 7467600"/>
              <a:gd name="connsiteY572" fmla="*/ 2489430 h 6858000"/>
              <a:gd name="connsiteX573" fmla="*/ 5793439 w 7467600"/>
              <a:gd name="connsiteY573" fmla="*/ 2575235 h 6858000"/>
              <a:gd name="connsiteX574" fmla="*/ 5796837 w 7467600"/>
              <a:gd name="connsiteY574" fmla="*/ 2637633 h 6858000"/>
              <a:gd name="connsiteX575" fmla="*/ 5818614 w 7467600"/>
              <a:gd name="connsiteY575" fmla="*/ 2473055 h 6858000"/>
              <a:gd name="connsiteX576" fmla="*/ 5829202 w 7467600"/>
              <a:gd name="connsiteY576" fmla="*/ 1971679 h 6858000"/>
              <a:gd name="connsiteX577" fmla="*/ 5911389 w 7467600"/>
              <a:gd name="connsiteY577" fmla="*/ 1898371 h 6858000"/>
              <a:gd name="connsiteX578" fmla="*/ 6237627 w 7467600"/>
              <a:gd name="connsiteY578" fmla="*/ 2231921 h 6858000"/>
              <a:gd name="connsiteX579" fmla="*/ 5911389 w 7467600"/>
              <a:gd name="connsiteY579" fmla="*/ 1898371 h 6858000"/>
              <a:gd name="connsiteX580" fmla="*/ 6944437 w 7467600"/>
              <a:gd name="connsiteY580" fmla="*/ 1575402 h 6858000"/>
              <a:gd name="connsiteX581" fmla="*/ 6304730 w 7467600"/>
              <a:gd name="connsiteY581" fmla="*/ 1766654 h 6858000"/>
              <a:gd name="connsiteX582" fmla="*/ 6944437 w 7467600"/>
              <a:gd name="connsiteY582" fmla="*/ 1575402 h 6858000"/>
              <a:gd name="connsiteX583" fmla="*/ 7019523 w 7467600"/>
              <a:gd name="connsiteY583" fmla="*/ 1519450 h 6858000"/>
              <a:gd name="connsiteX584" fmla="*/ 6298091 w 7467600"/>
              <a:gd name="connsiteY584" fmla="*/ 1737122 h 6858000"/>
              <a:gd name="connsiteX585" fmla="*/ 7019523 w 7467600"/>
              <a:gd name="connsiteY585" fmla="*/ 1519450 h 6858000"/>
              <a:gd name="connsiteX586" fmla="*/ 2399523 w 7467600"/>
              <a:gd name="connsiteY586" fmla="*/ 1428234 h 6858000"/>
              <a:gd name="connsiteX587" fmla="*/ 2224982 w 7467600"/>
              <a:gd name="connsiteY587" fmla="*/ 1826201 h 6858000"/>
              <a:gd name="connsiteX588" fmla="*/ 2096099 w 7467600"/>
              <a:gd name="connsiteY588" fmla="*/ 2345900 h 6858000"/>
              <a:gd name="connsiteX589" fmla="*/ 2283317 w 7467600"/>
              <a:gd name="connsiteY589" fmla="*/ 1796925 h 6858000"/>
              <a:gd name="connsiteX590" fmla="*/ 2399523 w 7467600"/>
              <a:gd name="connsiteY590" fmla="*/ 1428234 h 6858000"/>
              <a:gd name="connsiteX591" fmla="*/ 2448558 w 7467600"/>
              <a:gd name="connsiteY591" fmla="*/ 1373435 h 6858000"/>
              <a:gd name="connsiteX592" fmla="*/ 2312521 w 7467600"/>
              <a:gd name="connsiteY592" fmla="*/ 1806140 h 6858000"/>
              <a:gd name="connsiteX593" fmla="*/ 2127533 w 7467600"/>
              <a:gd name="connsiteY593" fmla="*/ 2348380 h 6858000"/>
              <a:gd name="connsiteX594" fmla="*/ 2358080 w 7467600"/>
              <a:gd name="connsiteY594" fmla="*/ 1866134 h 6858000"/>
              <a:gd name="connsiteX595" fmla="*/ 2407436 w 7467600"/>
              <a:gd name="connsiteY595" fmla="*/ 1651070 h 6858000"/>
              <a:gd name="connsiteX596" fmla="*/ 2448558 w 7467600"/>
              <a:gd name="connsiteY596" fmla="*/ 1373435 h 6858000"/>
              <a:gd name="connsiteX597" fmla="*/ 278707 w 7467600"/>
              <a:gd name="connsiteY597" fmla="*/ 1352270 h 6858000"/>
              <a:gd name="connsiteX598" fmla="*/ 321570 w 7467600"/>
              <a:gd name="connsiteY598" fmla="*/ 1861610 h 6858000"/>
              <a:gd name="connsiteX599" fmla="*/ 294281 w 7467600"/>
              <a:gd name="connsiteY599" fmla="*/ 1440658 h 6858000"/>
              <a:gd name="connsiteX600" fmla="*/ 278707 w 7467600"/>
              <a:gd name="connsiteY600" fmla="*/ 1352270 h 6858000"/>
              <a:gd name="connsiteX601" fmla="*/ 1423821 w 7467600"/>
              <a:gd name="connsiteY601" fmla="*/ 1351958 h 6858000"/>
              <a:gd name="connsiteX602" fmla="*/ 1638521 w 7467600"/>
              <a:gd name="connsiteY602" fmla="*/ 1908470 h 6858000"/>
              <a:gd name="connsiteX603" fmla="*/ 1754199 w 7467600"/>
              <a:gd name="connsiteY603" fmla="*/ 2149284 h 6858000"/>
              <a:gd name="connsiteX604" fmla="*/ 1908359 w 7467600"/>
              <a:gd name="connsiteY604" fmla="*/ 2364988 h 6858000"/>
              <a:gd name="connsiteX605" fmla="*/ 1647661 w 7467600"/>
              <a:gd name="connsiteY605" fmla="*/ 1825945 h 6858000"/>
              <a:gd name="connsiteX606" fmla="*/ 1423821 w 7467600"/>
              <a:gd name="connsiteY606" fmla="*/ 1351958 h 6858000"/>
              <a:gd name="connsiteX607" fmla="*/ 1431890 w 7467600"/>
              <a:gd name="connsiteY607" fmla="*/ 1306475 h 6858000"/>
              <a:gd name="connsiteX608" fmla="*/ 1507597 w 7467600"/>
              <a:gd name="connsiteY608" fmla="*/ 1446132 h 6858000"/>
              <a:gd name="connsiteX609" fmla="*/ 1674586 w 7467600"/>
              <a:gd name="connsiteY609" fmla="*/ 1813832 h 6858000"/>
              <a:gd name="connsiteX610" fmla="*/ 1815950 w 7467600"/>
              <a:gd name="connsiteY610" fmla="*/ 2128564 h 6858000"/>
              <a:gd name="connsiteX611" fmla="*/ 1984242 w 7467600"/>
              <a:gd name="connsiteY611" fmla="*/ 2430829 h 6858000"/>
              <a:gd name="connsiteX612" fmla="*/ 2014023 w 7467600"/>
              <a:gd name="connsiteY612" fmla="*/ 2450995 h 6858000"/>
              <a:gd name="connsiteX613" fmla="*/ 1747337 w 7467600"/>
              <a:gd name="connsiteY613" fmla="*/ 1855264 h 6858000"/>
              <a:gd name="connsiteX614" fmla="*/ 1533749 w 7467600"/>
              <a:gd name="connsiteY614" fmla="*/ 1478656 h 6858000"/>
              <a:gd name="connsiteX615" fmla="*/ 1431890 w 7467600"/>
              <a:gd name="connsiteY615" fmla="*/ 1306475 h 6858000"/>
              <a:gd name="connsiteX616" fmla="*/ 5052692 w 7467600"/>
              <a:gd name="connsiteY616" fmla="*/ 1292994 h 6858000"/>
              <a:gd name="connsiteX617" fmla="*/ 5200661 w 7467600"/>
              <a:gd name="connsiteY617" fmla="*/ 1635186 h 6858000"/>
              <a:gd name="connsiteX618" fmla="*/ 5297138 w 7467600"/>
              <a:gd name="connsiteY618" fmla="*/ 1906351 h 6858000"/>
              <a:gd name="connsiteX619" fmla="*/ 5052692 w 7467600"/>
              <a:gd name="connsiteY619" fmla="*/ 1292994 h 6858000"/>
              <a:gd name="connsiteX620" fmla="*/ 5009948 w 7467600"/>
              <a:gd name="connsiteY620" fmla="*/ 1273619 h 6858000"/>
              <a:gd name="connsiteX621" fmla="*/ 5121777 w 7467600"/>
              <a:gd name="connsiteY621" fmla="*/ 1654213 h 6858000"/>
              <a:gd name="connsiteX622" fmla="*/ 5293545 w 7467600"/>
              <a:gd name="connsiteY622" fmla="*/ 2072247 h 6858000"/>
              <a:gd name="connsiteX623" fmla="*/ 5294042 w 7467600"/>
              <a:gd name="connsiteY623" fmla="*/ 2065019 h 6858000"/>
              <a:gd name="connsiteX624" fmla="*/ 5171936 w 7467600"/>
              <a:gd name="connsiteY624" fmla="*/ 1647613 h 6858000"/>
              <a:gd name="connsiteX625" fmla="*/ 5009948 w 7467600"/>
              <a:gd name="connsiteY625" fmla="*/ 1273619 h 6858000"/>
              <a:gd name="connsiteX626" fmla="*/ 655236 w 7467600"/>
              <a:gd name="connsiteY626" fmla="*/ 1268632 h 6858000"/>
              <a:gd name="connsiteX627" fmla="*/ 839521 w 7467600"/>
              <a:gd name="connsiteY627" fmla="*/ 1685315 h 6858000"/>
              <a:gd name="connsiteX628" fmla="*/ 1109416 w 7467600"/>
              <a:gd name="connsiteY628" fmla="*/ 2061663 h 6858000"/>
              <a:gd name="connsiteX629" fmla="*/ 1298300 w 7467600"/>
              <a:gd name="connsiteY629" fmla="*/ 2247742 h 6858000"/>
              <a:gd name="connsiteX630" fmla="*/ 1125871 w 7467600"/>
              <a:gd name="connsiteY630" fmla="*/ 1989513 h 6858000"/>
              <a:gd name="connsiteX631" fmla="*/ 981574 w 7467600"/>
              <a:gd name="connsiteY631" fmla="*/ 1783157 h 6858000"/>
              <a:gd name="connsiteX632" fmla="*/ 922198 w 7467600"/>
              <a:gd name="connsiteY632" fmla="*/ 1677437 h 6858000"/>
              <a:gd name="connsiteX633" fmla="*/ 869293 w 7467600"/>
              <a:gd name="connsiteY633" fmla="*/ 1583214 h 6858000"/>
              <a:gd name="connsiteX634" fmla="*/ 751431 w 7467600"/>
              <a:gd name="connsiteY634" fmla="*/ 1405731 h 6858000"/>
              <a:gd name="connsiteX635" fmla="*/ 655236 w 7467600"/>
              <a:gd name="connsiteY635" fmla="*/ 1268632 h 6858000"/>
              <a:gd name="connsiteX636" fmla="*/ 6516292 w 7467600"/>
              <a:gd name="connsiteY636" fmla="*/ 1263064 h 6858000"/>
              <a:gd name="connsiteX637" fmla="*/ 5736320 w 7467600"/>
              <a:gd name="connsiteY637" fmla="*/ 1501803 h 6858000"/>
              <a:gd name="connsiteX638" fmla="*/ 6516292 w 7467600"/>
              <a:gd name="connsiteY638" fmla="*/ 1263064 h 6858000"/>
              <a:gd name="connsiteX639" fmla="*/ 291466 w 7467600"/>
              <a:gd name="connsiteY639" fmla="*/ 1250369 h 6858000"/>
              <a:gd name="connsiteX640" fmla="*/ 323180 w 7467600"/>
              <a:gd name="connsiteY640" fmla="*/ 1435283 h 6858000"/>
              <a:gd name="connsiteX641" fmla="*/ 349381 w 7467600"/>
              <a:gd name="connsiteY641" fmla="*/ 1875041 h 6858000"/>
              <a:gd name="connsiteX642" fmla="*/ 374363 w 7467600"/>
              <a:gd name="connsiteY642" fmla="*/ 1506494 h 6858000"/>
              <a:gd name="connsiteX643" fmla="*/ 302168 w 7467600"/>
              <a:gd name="connsiteY643" fmla="*/ 1274495 h 6858000"/>
              <a:gd name="connsiteX644" fmla="*/ 291466 w 7467600"/>
              <a:gd name="connsiteY644" fmla="*/ 1250369 h 6858000"/>
              <a:gd name="connsiteX645" fmla="*/ 678222 w 7467600"/>
              <a:gd name="connsiteY645" fmla="*/ 1248670 h 6858000"/>
              <a:gd name="connsiteX646" fmla="*/ 775536 w 7467600"/>
              <a:gd name="connsiteY646" fmla="*/ 1388015 h 6858000"/>
              <a:gd name="connsiteX647" fmla="*/ 894529 w 7467600"/>
              <a:gd name="connsiteY647" fmla="*/ 1567739 h 6858000"/>
              <a:gd name="connsiteX648" fmla="*/ 948000 w 7467600"/>
              <a:gd name="connsiteY648" fmla="*/ 1663088 h 6858000"/>
              <a:gd name="connsiteX649" fmla="*/ 1006812 w 7467600"/>
              <a:gd name="connsiteY649" fmla="*/ 1767683 h 6858000"/>
              <a:gd name="connsiteX650" fmla="*/ 1149133 w 7467600"/>
              <a:gd name="connsiteY650" fmla="*/ 1971513 h 6858000"/>
              <a:gd name="connsiteX651" fmla="*/ 1333952 w 7467600"/>
              <a:gd name="connsiteY651" fmla="*/ 2251620 h 6858000"/>
              <a:gd name="connsiteX652" fmla="*/ 1337329 w 7467600"/>
              <a:gd name="connsiteY652" fmla="*/ 2258350 h 6858000"/>
              <a:gd name="connsiteX653" fmla="*/ 1014726 w 7467600"/>
              <a:gd name="connsiteY653" fmla="*/ 1615556 h 6858000"/>
              <a:gd name="connsiteX654" fmla="*/ 678222 w 7467600"/>
              <a:gd name="connsiteY654" fmla="*/ 1248670 h 6858000"/>
              <a:gd name="connsiteX655" fmla="*/ 6691602 w 7467600"/>
              <a:gd name="connsiteY655" fmla="*/ 1140573 h 6858000"/>
              <a:gd name="connsiteX656" fmla="*/ 6571100 w 7467600"/>
              <a:gd name="connsiteY656" fmla="*/ 1183662 h 6858000"/>
              <a:gd name="connsiteX657" fmla="*/ 6241687 w 7467600"/>
              <a:gd name="connsiteY657" fmla="*/ 1257600 h 6858000"/>
              <a:gd name="connsiteX658" fmla="*/ 5693009 w 7467600"/>
              <a:gd name="connsiteY658" fmla="*/ 1478256 h 6858000"/>
              <a:gd name="connsiteX659" fmla="*/ 6548420 w 7467600"/>
              <a:gd name="connsiteY659" fmla="*/ 1214599 h 6858000"/>
              <a:gd name="connsiteX660" fmla="*/ 6605473 w 7467600"/>
              <a:gd name="connsiteY660" fmla="*/ 1184686 h 6858000"/>
              <a:gd name="connsiteX661" fmla="*/ 6691602 w 7467600"/>
              <a:gd name="connsiteY661" fmla="*/ 1140573 h 6858000"/>
              <a:gd name="connsiteX662" fmla="*/ 4002475 w 7467600"/>
              <a:gd name="connsiteY662" fmla="*/ 1037802 h 6858000"/>
              <a:gd name="connsiteX663" fmla="*/ 4000324 w 7467600"/>
              <a:gd name="connsiteY663" fmla="*/ 1039362 h 6858000"/>
              <a:gd name="connsiteX664" fmla="*/ 4002862 w 7467600"/>
              <a:gd name="connsiteY664" fmla="*/ 1042866 h 6858000"/>
              <a:gd name="connsiteX665" fmla="*/ 4002475 w 7467600"/>
              <a:gd name="connsiteY665" fmla="*/ 1037802 h 6858000"/>
              <a:gd name="connsiteX666" fmla="*/ 506322 w 7467600"/>
              <a:gd name="connsiteY666" fmla="*/ 1020997 h 6858000"/>
              <a:gd name="connsiteX667" fmla="*/ 533068 w 7467600"/>
              <a:gd name="connsiteY667" fmla="*/ 1029409 h 6858000"/>
              <a:gd name="connsiteX668" fmla="*/ 1232525 w 7467600"/>
              <a:gd name="connsiteY668" fmla="*/ 1804675 h 6858000"/>
              <a:gd name="connsiteX669" fmla="*/ 1388858 w 7467600"/>
              <a:gd name="connsiteY669" fmla="*/ 2368011 h 6858000"/>
              <a:gd name="connsiteX670" fmla="*/ 1384098 w 7467600"/>
              <a:gd name="connsiteY670" fmla="*/ 2378125 h 6858000"/>
              <a:gd name="connsiteX671" fmla="*/ 1425393 w 7467600"/>
              <a:gd name="connsiteY671" fmla="*/ 2589124 h 6858000"/>
              <a:gd name="connsiteX672" fmla="*/ 1424001 w 7467600"/>
              <a:gd name="connsiteY672" fmla="*/ 2597541 h 6858000"/>
              <a:gd name="connsiteX673" fmla="*/ 2152729 w 7467600"/>
              <a:gd name="connsiteY673" fmla="*/ 2864487 h 6858000"/>
              <a:gd name="connsiteX674" fmla="*/ 2020609 w 7467600"/>
              <a:gd name="connsiteY674" fmla="*/ 2539671 h 6858000"/>
              <a:gd name="connsiteX675" fmla="*/ 2018920 w 7467600"/>
              <a:gd name="connsiteY675" fmla="*/ 2536309 h 6858000"/>
              <a:gd name="connsiteX676" fmla="*/ 1342441 w 7467600"/>
              <a:gd name="connsiteY676" fmla="*/ 1173017 h 6858000"/>
              <a:gd name="connsiteX677" fmla="*/ 1367925 w 7467600"/>
              <a:gd name="connsiteY677" fmla="*/ 1135648 h 6858000"/>
              <a:gd name="connsiteX678" fmla="*/ 1771401 w 7467600"/>
              <a:gd name="connsiteY678" fmla="*/ 1806673 h 6858000"/>
              <a:gd name="connsiteX679" fmla="*/ 1972385 w 7467600"/>
              <a:gd name="connsiteY679" fmla="*/ 2198735 h 6858000"/>
              <a:gd name="connsiteX680" fmla="*/ 2040892 w 7467600"/>
              <a:gd name="connsiteY680" fmla="*/ 2405205 h 6858000"/>
              <a:gd name="connsiteX681" fmla="*/ 2131689 w 7467600"/>
              <a:gd name="connsiteY681" fmla="*/ 1936926 h 6858000"/>
              <a:gd name="connsiteX682" fmla="*/ 2454820 w 7467600"/>
              <a:gd name="connsiteY682" fmla="*/ 1248808 h 6858000"/>
              <a:gd name="connsiteX683" fmla="*/ 2492512 w 7467600"/>
              <a:gd name="connsiteY683" fmla="*/ 1302920 h 6858000"/>
              <a:gd name="connsiteX684" fmla="*/ 2081216 w 7467600"/>
              <a:gd name="connsiteY684" fmla="*/ 2527513 h 6858000"/>
              <a:gd name="connsiteX685" fmla="*/ 2081211 w 7467600"/>
              <a:gd name="connsiteY685" fmla="*/ 2528916 h 6858000"/>
              <a:gd name="connsiteX686" fmla="*/ 2199067 w 7467600"/>
              <a:gd name="connsiteY686" fmla="*/ 2884061 h 6858000"/>
              <a:gd name="connsiteX687" fmla="*/ 3192586 w 7467600"/>
              <a:gd name="connsiteY687" fmla="*/ 3411496 h 6858000"/>
              <a:gd name="connsiteX688" fmla="*/ 3182620 w 7467600"/>
              <a:gd name="connsiteY688" fmla="*/ 3483279 h 6858000"/>
              <a:gd name="connsiteX689" fmla="*/ 2435119 w 7467600"/>
              <a:gd name="connsiteY689" fmla="*/ 3080173 h 6858000"/>
              <a:gd name="connsiteX690" fmla="*/ 2410152 w 7467600"/>
              <a:gd name="connsiteY690" fmla="*/ 3063751 h 6858000"/>
              <a:gd name="connsiteX691" fmla="*/ 2408099 w 7467600"/>
              <a:gd name="connsiteY691" fmla="*/ 3064403 h 6858000"/>
              <a:gd name="connsiteX692" fmla="*/ 2407218 w 7467600"/>
              <a:gd name="connsiteY692" fmla="*/ 3070324 h 6858000"/>
              <a:gd name="connsiteX693" fmla="*/ 2380138 w 7467600"/>
              <a:gd name="connsiteY693" fmla="*/ 3099341 h 6858000"/>
              <a:gd name="connsiteX694" fmla="*/ 1765923 w 7467600"/>
              <a:gd name="connsiteY694" fmla="*/ 3581043 h 6858000"/>
              <a:gd name="connsiteX695" fmla="*/ 1702258 w 7467600"/>
              <a:gd name="connsiteY695" fmla="*/ 3612286 h 6858000"/>
              <a:gd name="connsiteX696" fmla="*/ 1538370 w 7467600"/>
              <a:gd name="connsiteY696" fmla="*/ 3811804 h 6858000"/>
              <a:gd name="connsiteX697" fmla="*/ 542867 w 7467600"/>
              <a:gd name="connsiteY697" fmla="*/ 4944092 h 6858000"/>
              <a:gd name="connsiteX698" fmla="*/ 515800 w 7467600"/>
              <a:gd name="connsiteY698" fmla="*/ 4862180 h 6858000"/>
              <a:gd name="connsiteX699" fmla="*/ 909145 w 7467600"/>
              <a:gd name="connsiteY699" fmla="*/ 4199225 h 6858000"/>
              <a:gd name="connsiteX700" fmla="*/ 1214067 w 7467600"/>
              <a:gd name="connsiteY700" fmla="*/ 3908561 h 6858000"/>
              <a:gd name="connsiteX701" fmla="*/ 640967 w 7467600"/>
              <a:gd name="connsiteY701" fmla="*/ 4105601 h 6858000"/>
              <a:gd name="connsiteX702" fmla="*/ 112563 w 7467600"/>
              <a:gd name="connsiteY702" fmla="*/ 4396952 h 6858000"/>
              <a:gd name="connsiteX703" fmla="*/ 0 w 7467600"/>
              <a:gd name="connsiteY703" fmla="*/ 4466006 h 6858000"/>
              <a:gd name="connsiteX704" fmla="*/ 0 w 7467600"/>
              <a:gd name="connsiteY704" fmla="*/ 4233763 h 6858000"/>
              <a:gd name="connsiteX705" fmla="*/ 36881 w 7467600"/>
              <a:gd name="connsiteY705" fmla="*/ 4200118 h 6858000"/>
              <a:gd name="connsiteX706" fmla="*/ 910534 w 7467600"/>
              <a:gd name="connsiteY706" fmla="*/ 3629753 h 6858000"/>
              <a:gd name="connsiteX707" fmla="*/ 1578717 w 7467600"/>
              <a:gd name="connsiteY707" fmla="*/ 3575982 h 6858000"/>
              <a:gd name="connsiteX708" fmla="*/ 2338780 w 7467600"/>
              <a:gd name="connsiteY708" fmla="*/ 3033725 h 6858000"/>
              <a:gd name="connsiteX709" fmla="*/ 1807991 w 7467600"/>
              <a:gd name="connsiteY709" fmla="*/ 2807184 h 6858000"/>
              <a:gd name="connsiteX710" fmla="*/ 1416358 w 7467600"/>
              <a:gd name="connsiteY710" fmla="*/ 3112571 h 6858000"/>
              <a:gd name="connsiteX711" fmla="*/ 939066 w 7467600"/>
              <a:gd name="connsiteY711" fmla="*/ 3378798 h 6858000"/>
              <a:gd name="connsiteX712" fmla="*/ 115099 w 7467600"/>
              <a:gd name="connsiteY712" fmla="*/ 3607650 h 6858000"/>
              <a:gd name="connsiteX713" fmla="*/ 97284 w 7467600"/>
              <a:gd name="connsiteY713" fmla="*/ 3520393 h 6858000"/>
              <a:gd name="connsiteX714" fmla="*/ 922050 w 7467600"/>
              <a:gd name="connsiteY714" fmla="*/ 3074867 h 6858000"/>
              <a:gd name="connsiteX715" fmla="*/ 1405265 w 7467600"/>
              <a:gd name="connsiteY715" fmla="*/ 3016319 h 6858000"/>
              <a:gd name="connsiteX716" fmla="*/ 1407512 w 7467600"/>
              <a:gd name="connsiteY716" fmla="*/ 3018001 h 6858000"/>
              <a:gd name="connsiteX717" fmla="*/ 1726266 w 7467600"/>
              <a:gd name="connsiteY717" fmla="*/ 2777274 h 6858000"/>
              <a:gd name="connsiteX718" fmla="*/ 625390 w 7467600"/>
              <a:gd name="connsiteY718" fmla="*/ 2514541 h 6858000"/>
              <a:gd name="connsiteX719" fmla="*/ 619799 w 7467600"/>
              <a:gd name="connsiteY719" fmla="*/ 2527180 h 6858000"/>
              <a:gd name="connsiteX720" fmla="*/ 310030 w 7467600"/>
              <a:gd name="connsiteY720" fmla="*/ 2771818 h 6858000"/>
              <a:gd name="connsiteX721" fmla="*/ 173877 w 7467600"/>
              <a:gd name="connsiteY721" fmla="*/ 2937056 h 6858000"/>
              <a:gd name="connsiteX722" fmla="*/ 77889 w 7467600"/>
              <a:gd name="connsiteY722" fmla="*/ 3138440 h 6858000"/>
              <a:gd name="connsiteX723" fmla="*/ 0 w 7467600"/>
              <a:gd name="connsiteY723" fmla="*/ 3271395 h 6858000"/>
              <a:gd name="connsiteX724" fmla="*/ 0 w 7467600"/>
              <a:gd name="connsiteY724" fmla="*/ 3153002 h 6858000"/>
              <a:gd name="connsiteX725" fmla="*/ 2386 w 7467600"/>
              <a:gd name="connsiteY725" fmla="*/ 3149203 h 6858000"/>
              <a:gd name="connsiteX726" fmla="*/ 89753 w 7467600"/>
              <a:gd name="connsiteY726" fmla="*/ 2987702 h 6858000"/>
              <a:gd name="connsiteX727" fmla="*/ 76869 w 7467600"/>
              <a:gd name="connsiteY727" fmla="*/ 3005404 h 6858000"/>
              <a:gd name="connsiteX728" fmla="*/ 32049 w 7467600"/>
              <a:gd name="connsiteY728" fmla="*/ 3065814 h 6858000"/>
              <a:gd name="connsiteX729" fmla="*/ 0 w 7467600"/>
              <a:gd name="connsiteY729" fmla="*/ 3108744 h 6858000"/>
              <a:gd name="connsiteX730" fmla="*/ 0 w 7467600"/>
              <a:gd name="connsiteY730" fmla="*/ 3058059 h 6858000"/>
              <a:gd name="connsiteX731" fmla="*/ 7610 w 7467600"/>
              <a:gd name="connsiteY731" fmla="*/ 3047889 h 6858000"/>
              <a:gd name="connsiteX732" fmla="*/ 52419 w 7467600"/>
              <a:gd name="connsiteY732" fmla="*/ 2987479 h 6858000"/>
              <a:gd name="connsiteX733" fmla="*/ 59142 w 7467600"/>
              <a:gd name="connsiteY733" fmla="*/ 2978488 h 6858000"/>
              <a:gd name="connsiteX734" fmla="*/ 0 w 7467600"/>
              <a:gd name="connsiteY734" fmla="*/ 3015334 h 6858000"/>
              <a:gd name="connsiteX735" fmla="*/ 0 w 7467600"/>
              <a:gd name="connsiteY735" fmla="*/ 2914286 h 6858000"/>
              <a:gd name="connsiteX736" fmla="*/ 36383 w 7467600"/>
              <a:gd name="connsiteY736" fmla="*/ 2901128 h 6858000"/>
              <a:gd name="connsiteX737" fmla="*/ 156329 w 7467600"/>
              <a:gd name="connsiteY737" fmla="*/ 2840533 h 6858000"/>
              <a:gd name="connsiteX738" fmla="*/ 358355 w 7467600"/>
              <a:gd name="connsiteY738" fmla="*/ 2620471 h 6858000"/>
              <a:gd name="connsiteX739" fmla="*/ 510577 w 7467600"/>
              <a:gd name="connsiteY739" fmla="*/ 2501244 h 6858000"/>
              <a:gd name="connsiteX740" fmla="*/ 211967 w 7467600"/>
              <a:gd name="connsiteY740" fmla="*/ 2479171 h 6858000"/>
              <a:gd name="connsiteX741" fmla="*/ 0 w 7467600"/>
              <a:gd name="connsiteY741" fmla="*/ 2476398 h 6858000"/>
              <a:gd name="connsiteX742" fmla="*/ 0 w 7467600"/>
              <a:gd name="connsiteY742" fmla="*/ 2389189 h 6858000"/>
              <a:gd name="connsiteX743" fmla="*/ 103062 w 7467600"/>
              <a:gd name="connsiteY743" fmla="*/ 2389518 h 6858000"/>
              <a:gd name="connsiteX744" fmla="*/ 510734 w 7467600"/>
              <a:gd name="connsiteY744" fmla="*/ 2416201 h 6858000"/>
              <a:gd name="connsiteX745" fmla="*/ 279257 w 7467600"/>
              <a:gd name="connsiteY745" fmla="*/ 2092102 h 6858000"/>
              <a:gd name="connsiteX746" fmla="*/ 65265 w 7467600"/>
              <a:gd name="connsiteY746" fmla="*/ 2006049 h 6858000"/>
              <a:gd name="connsiteX747" fmla="*/ 0 w 7467600"/>
              <a:gd name="connsiteY747" fmla="*/ 1982532 h 6858000"/>
              <a:gd name="connsiteX748" fmla="*/ 0 w 7467600"/>
              <a:gd name="connsiteY748" fmla="*/ 1912789 h 6858000"/>
              <a:gd name="connsiteX749" fmla="*/ 97460 w 7467600"/>
              <a:gd name="connsiteY749" fmla="*/ 1953725 h 6858000"/>
              <a:gd name="connsiteX750" fmla="*/ 221272 w 7467600"/>
              <a:gd name="connsiteY750" fmla="*/ 1980766 h 6858000"/>
              <a:gd name="connsiteX751" fmla="*/ 116765 w 7467600"/>
              <a:gd name="connsiteY751" fmla="*/ 1911033 h 6858000"/>
              <a:gd name="connsiteX752" fmla="*/ 16405 w 7467600"/>
              <a:gd name="connsiteY752" fmla="*/ 1803412 h 6858000"/>
              <a:gd name="connsiteX753" fmla="*/ 0 w 7467600"/>
              <a:gd name="connsiteY753" fmla="*/ 1784777 h 6858000"/>
              <a:gd name="connsiteX754" fmla="*/ 0 w 7467600"/>
              <a:gd name="connsiteY754" fmla="*/ 1740082 h 6858000"/>
              <a:gd name="connsiteX755" fmla="*/ 39394 w 7467600"/>
              <a:gd name="connsiteY755" fmla="*/ 1784856 h 6858000"/>
              <a:gd name="connsiteX756" fmla="*/ 135813 w 7467600"/>
              <a:gd name="connsiteY756" fmla="*/ 1888838 h 6858000"/>
              <a:gd name="connsiteX757" fmla="*/ 242575 w 7467600"/>
              <a:gd name="connsiteY757" fmla="*/ 1958841 h 6858000"/>
              <a:gd name="connsiteX758" fmla="*/ 82197 w 7467600"/>
              <a:gd name="connsiteY758" fmla="*/ 1754826 h 6858000"/>
              <a:gd name="connsiteX759" fmla="*/ 0 w 7467600"/>
              <a:gd name="connsiteY759" fmla="*/ 1679650 h 6858000"/>
              <a:gd name="connsiteX760" fmla="*/ 0 w 7467600"/>
              <a:gd name="connsiteY760" fmla="*/ 1602463 h 6858000"/>
              <a:gd name="connsiteX761" fmla="*/ 84689 w 7467600"/>
              <a:gd name="connsiteY761" fmla="*/ 1677442 h 6858000"/>
              <a:gd name="connsiteX762" fmla="*/ 298437 w 7467600"/>
              <a:gd name="connsiteY762" fmla="*/ 1968019 h 6858000"/>
              <a:gd name="connsiteX763" fmla="*/ 227269 w 7467600"/>
              <a:gd name="connsiteY763" fmla="*/ 1114064 h 6858000"/>
              <a:gd name="connsiteX764" fmla="*/ 248003 w 7467600"/>
              <a:gd name="connsiteY764" fmla="*/ 1089613 h 6858000"/>
              <a:gd name="connsiteX765" fmla="*/ 427020 w 7467600"/>
              <a:gd name="connsiteY765" fmla="*/ 1619803 h 6858000"/>
              <a:gd name="connsiteX766" fmla="*/ 340345 w 7467600"/>
              <a:gd name="connsiteY766" fmla="*/ 2027739 h 6858000"/>
              <a:gd name="connsiteX767" fmla="*/ 360865 w 7467600"/>
              <a:gd name="connsiteY767" fmla="*/ 2044827 h 6858000"/>
              <a:gd name="connsiteX768" fmla="*/ 560414 w 7467600"/>
              <a:gd name="connsiteY768" fmla="*/ 2421457 h 6858000"/>
              <a:gd name="connsiteX769" fmla="*/ 1359703 w 7467600"/>
              <a:gd name="connsiteY769" fmla="*/ 2578554 h 6858000"/>
              <a:gd name="connsiteX770" fmla="*/ 1359422 w 7467600"/>
              <a:gd name="connsiteY770" fmla="*/ 2577994 h 6858000"/>
              <a:gd name="connsiteX771" fmla="*/ 828701 w 7467600"/>
              <a:gd name="connsiteY771" fmla="*/ 1839520 h 6858000"/>
              <a:gd name="connsiteX772" fmla="*/ 494427 w 7467600"/>
              <a:gd name="connsiteY772" fmla="*/ 1092333 h 6858000"/>
              <a:gd name="connsiteX773" fmla="*/ 506322 w 7467600"/>
              <a:gd name="connsiteY773" fmla="*/ 1020997 h 6858000"/>
              <a:gd name="connsiteX774" fmla="*/ 4570198 w 7467600"/>
              <a:gd name="connsiteY774" fmla="*/ 978081 h 6858000"/>
              <a:gd name="connsiteX775" fmla="*/ 4523691 w 7467600"/>
              <a:gd name="connsiteY775" fmla="*/ 1127776 h 6858000"/>
              <a:gd name="connsiteX776" fmla="*/ 4509875 w 7467600"/>
              <a:gd name="connsiteY776" fmla="*/ 1167552 h 6858000"/>
              <a:gd name="connsiteX777" fmla="*/ 4478168 w 7467600"/>
              <a:gd name="connsiteY777" fmla="*/ 1260735 h 6858000"/>
              <a:gd name="connsiteX778" fmla="*/ 4409309 w 7467600"/>
              <a:gd name="connsiteY778" fmla="*/ 1666996 h 6858000"/>
              <a:gd name="connsiteX779" fmla="*/ 4370031 w 7467600"/>
              <a:gd name="connsiteY779" fmla="*/ 1955666 h 6858000"/>
              <a:gd name="connsiteX780" fmla="*/ 4570198 w 7467600"/>
              <a:gd name="connsiteY780" fmla="*/ 978081 h 6858000"/>
              <a:gd name="connsiteX781" fmla="*/ 4557898 w 7467600"/>
              <a:gd name="connsiteY781" fmla="*/ 900011 h 6858000"/>
              <a:gd name="connsiteX782" fmla="*/ 4344840 w 7467600"/>
              <a:gd name="connsiteY782" fmla="*/ 1922038 h 6858000"/>
              <a:gd name="connsiteX783" fmla="*/ 4378710 w 7467600"/>
              <a:gd name="connsiteY783" fmla="*/ 1665516 h 6858000"/>
              <a:gd name="connsiteX784" fmla="*/ 4448798 w 7467600"/>
              <a:gd name="connsiteY784" fmla="*/ 1253024 h 6858000"/>
              <a:gd name="connsiteX785" fmla="*/ 4480315 w 7467600"/>
              <a:gd name="connsiteY785" fmla="*/ 1158454 h 6858000"/>
              <a:gd name="connsiteX786" fmla="*/ 4494133 w 7467600"/>
              <a:gd name="connsiteY786" fmla="*/ 1118676 h 6858000"/>
              <a:gd name="connsiteX787" fmla="*/ 4557898 w 7467600"/>
              <a:gd name="connsiteY787" fmla="*/ 900011 h 6858000"/>
              <a:gd name="connsiteX788" fmla="*/ 5870151 w 7467600"/>
              <a:gd name="connsiteY788" fmla="*/ 898890 h 6858000"/>
              <a:gd name="connsiteX789" fmla="*/ 5861335 w 7467600"/>
              <a:gd name="connsiteY789" fmla="*/ 899177 h 6858000"/>
              <a:gd name="connsiteX790" fmla="*/ 5843702 w 7467600"/>
              <a:gd name="connsiteY790" fmla="*/ 899748 h 6858000"/>
              <a:gd name="connsiteX791" fmla="*/ 5651107 w 7467600"/>
              <a:gd name="connsiteY791" fmla="*/ 920306 h 6858000"/>
              <a:gd name="connsiteX792" fmla="*/ 5459407 w 7467600"/>
              <a:gd name="connsiteY792" fmla="*/ 940975 h 6858000"/>
              <a:gd name="connsiteX793" fmla="*/ 5374846 w 7467600"/>
              <a:gd name="connsiteY793" fmla="*/ 941988 h 6858000"/>
              <a:gd name="connsiteX794" fmla="*/ 5256105 w 7467600"/>
              <a:gd name="connsiteY794" fmla="*/ 945632 h 6858000"/>
              <a:gd name="connsiteX795" fmla="*/ 5107071 w 7467600"/>
              <a:gd name="connsiteY795" fmla="*/ 969720 h 6858000"/>
              <a:gd name="connsiteX796" fmla="*/ 4998681 w 7467600"/>
              <a:gd name="connsiteY796" fmla="*/ 988771 h 6858000"/>
              <a:gd name="connsiteX797" fmla="*/ 5870151 w 7467600"/>
              <a:gd name="connsiteY797" fmla="*/ 898890 h 6858000"/>
              <a:gd name="connsiteX798" fmla="*/ 5504425 w 7467600"/>
              <a:gd name="connsiteY798" fmla="*/ 848067 h 6858000"/>
              <a:gd name="connsiteX799" fmla="*/ 4968849 w 7467600"/>
              <a:gd name="connsiteY799" fmla="*/ 962318 h 6858000"/>
              <a:gd name="connsiteX800" fmla="*/ 5104039 w 7467600"/>
              <a:gd name="connsiteY800" fmla="*/ 940634 h 6858000"/>
              <a:gd name="connsiteX801" fmla="*/ 5256311 w 7467600"/>
              <a:gd name="connsiteY801" fmla="*/ 916490 h 6858000"/>
              <a:gd name="connsiteX802" fmla="*/ 5377381 w 7467600"/>
              <a:gd name="connsiteY802" fmla="*/ 912671 h 6858000"/>
              <a:gd name="connsiteX803" fmla="*/ 5460148 w 7467600"/>
              <a:gd name="connsiteY803" fmla="*/ 911442 h 6858000"/>
              <a:gd name="connsiteX804" fmla="*/ 5648971 w 7467600"/>
              <a:gd name="connsiteY804" fmla="*/ 891331 h 6858000"/>
              <a:gd name="connsiteX805" fmla="*/ 5844807 w 7467600"/>
              <a:gd name="connsiteY805" fmla="*/ 870718 h 6858000"/>
              <a:gd name="connsiteX806" fmla="*/ 5862975 w 7467600"/>
              <a:gd name="connsiteY806" fmla="*/ 869756 h 6858000"/>
              <a:gd name="connsiteX807" fmla="*/ 5920887 w 7467600"/>
              <a:gd name="connsiteY807" fmla="*/ 865929 h 6858000"/>
              <a:gd name="connsiteX808" fmla="*/ 5504425 w 7467600"/>
              <a:gd name="connsiteY808" fmla="*/ 848067 h 6858000"/>
              <a:gd name="connsiteX809" fmla="*/ 3607114 w 7467600"/>
              <a:gd name="connsiteY809" fmla="*/ 467441 h 6858000"/>
              <a:gd name="connsiteX810" fmla="*/ 3296242 w 7467600"/>
              <a:gd name="connsiteY810" fmla="*/ 807991 h 6858000"/>
              <a:gd name="connsiteX811" fmla="*/ 3174674 w 7467600"/>
              <a:gd name="connsiteY811" fmla="*/ 919759 h 6858000"/>
              <a:gd name="connsiteX812" fmla="*/ 3042978 w 7467600"/>
              <a:gd name="connsiteY812" fmla="*/ 1054894 h 6858000"/>
              <a:gd name="connsiteX813" fmla="*/ 2968914 w 7467600"/>
              <a:gd name="connsiteY813" fmla="*/ 1133756 h 6858000"/>
              <a:gd name="connsiteX814" fmla="*/ 3103823 w 7467600"/>
              <a:gd name="connsiteY814" fmla="*/ 1026814 h 6858000"/>
              <a:gd name="connsiteX815" fmla="*/ 3607114 w 7467600"/>
              <a:gd name="connsiteY815" fmla="*/ 467441 h 6858000"/>
              <a:gd name="connsiteX816" fmla="*/ 3744487 w 7467600"/>
              <a:gd name="connsiteY816" fmla="*/ 383136 h 6858000"/>
              <a:gd name="connsiteX817" fmla="*/ 3970213 w 7467600"/>
              <a:gd name="connsiteY817" fmla="*/ 995559 h 6858000"/>
              <a:gd name="connsiteX818" fmla="*/ 3744487 w 7467600"/>
              <a:gd name="connsiteY818" fmla="*/ 383136 h 6858000"/>
              <a:gd name="connsiteX819" fmla="*/ 3624562 w 7467600"/>
              <a:gd name="connsiteY819" fmla="*/ 367041 h 6858000"/>
              <a:gd name="connsiteX820" fmla="*/ 3489712 w 7467600"/>
              <a:gd name="connsiteY820" fmla="*/ 485386 h 6858000"/>
              <a:gd name="connsiteX821" fmla="*/ 3182994 w 7467600"/>
              <a:gd name="connsiteY821" fmla="*/ 828265 h 6858000"/>
              <a:gd name="connsiteX822" fmla="*/ 2892114 w 7467600"/>
              <a:gd name="connsiteY822" fmla="*/ 1172635 h 6858000"/>
              <a:gd name="connsiteX823" fmla="*/ 3021459 w 7467600"/>
              <a:gd name="connsiteY823" fmla="*/ 1035385 h 6858000"/>
              <a:gd name="connsiteX824" fmla="*/ 3153873 w 7467600"/>
              <a:gd name="connsiteY824" fmla="*/ 898971 h 6858000"/>
              <a:gd name="connsiteX825" fmla="*/ 3276511 w 7467600"/>
              <a:gd name="connsiteY825" fmla="*/ 786423 h 6858000"/>
              <a:gd name="connsiteX826" fmla="*/ 3584154 w 7467600"/>
              <a:gd name="connsiteY826" fmla="*/ 448218 h 6858000"/>
              <a:gd name="connsiteX827" fmla="*/ 3624562 w 7467600"/>
              <a:gd name="connsiteY827" fmla="*/ 367041 h 6858000"/>
              <a:gd name="connsiteX828" fmla="*/ 3766672 w 7467600"/>
              <a:gd name="connsiteY828" fmla="*/ 359429 h 6858000"/>
              <a:gd name="connsiteX829" fmla="*/ 3996338 w 7467600"/>
              <a:gd name="connsiteY829" fmla="*/ 968237 h 6858000"/>
              <a:gd name="connsiteX830" fmla="*/ 3766672 w 7467600"/>
              <a:gd name="connsiteY830" fmla="*/ 359429 h 6858000"/>
              <a:gd name="connsiteX831" fmla="*/ 5805386 w 7467600"/>
              <a:gd name="connsiteY831" fmla="*/ 239240 h 6858000"/>
              <a:gd name="connsiteX832" fmla="*/ 5736947 w 7467600"/>
              <a:gd name="connsiteY832" fmla="*/ 261367 h 6858000"/>
              <a:gd name="connsiteX833" fmla="*/ 5427012 w 7467600"/>
              <a:gd name="connsiteY833" fmla="*/ 311272 h 6858000"/>
              <a:gd name="connsiteX834" fmla="*/ 5147818 w 7467600"/>
              <a:gd name="connsiteY834" fmla="*/ 322112 h 6858000"/>
              <a:gd name="connsiteX835" fmla="*/ 5060854 w 7467600"/>
              <a:gd name="connsiteY835" fmla="*/ 311882 h 6858000"/>
              <a:gd name="connsiteX836" fmla="*/ 4945989 w 7467600"/>
              <a:gd name="connsiteY836" fmla="*/ 300516 h 6858000"/>
              <a:gd name="connsiteX837" fmla="*/ 5410479 w 7467600"/>
              <a:gd name="connsiteY837" fmla="*/ 348434 h 6858000"/>
              <a:gd name="connsiteX838" fmla="*/ 5805386 w 7467600"/>
              <a:gd name="connsiteY838" fmla="*/ 239240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882765 w 7467600"/>
              <a:gd name="connsiteY918" fmla="*/ 0 h 6858000"/>
              <a:gd name="connsiteX919" fmla="*/ 3721337 w 7467600"/>
              <a:gd name="connsiteY919" fmla="*/ 0 h 6858000"/>
              <a:gd name="connsiteX920" fmla="*/ 3797544 w 7467600"/>
              <a:gd name="connsiteY920" fmla="*/ 0 h 6858000"/>
              <a:gd name="connsiteX921" fmla="*/ 3775734 w 7467600"/>
              <a:gd name="connsiteY921" fmla="*/ 95131 h 6858000"/>
              <a:gd name="connsiteX922" fmla="*/ 3724807 w 7467600"/>
              <a:gd name="connsiteY922" fmla="*/ 272257 h 6858000"/>
              <a:gd name="connsiteX923" fmla="*/ 3726844 w 7467600"/>
              <a:gd name="connsiteY923" fmla="*/ 282988 h 6858000"/>
              <a:gd name="connsiteX924" fmla="*/ 3742664 w 7467600"/>
              <a:gd name="connsiteY924" fmla="*/ 279918 h 6858000"/>
              <a:gd name="connsiteX925" fmla="*/ 4103910 w 7467600"/>
              <a:gd name="connsiteY925" fmla="*/ 1161917 h 6858000"/>
              <a:gd name="connsiteX926" fmla="*/ 4020269 w 7467600"/>
              <a:gd name="connsiteY926" fmla="*/ 1200406 h 6858000"/>
              <a:gd name="connsiteX927" fmla="*/ 3674882 w 7467600"/>
              <a:gd name="connsiteY927" fmla="*/ 488524 h 6858000"/>
              <a:gd name="connsiteX928" fmla="*/ 3132682 w 7467600"/>
              <a:gd name="connsiteY928" fmla="*/ 1072284 h 6858000"/>
              <a:gd name="connsiteX929" fmla="*/ 2716346 w 7467600"/>
              <a:gd name="connsiteY929" fmla="*/ 1276376 h 6858000"/>
              <a:gd name="connsiteX930" fmla="*/ 2716772 w 7467600"/>
              <a:gd name="connsiteY930" fmla="*/ 1255462 h 6858000"/>
              <a:gd name="connsiteX931" fmla="*/ 3471096 w 7467600"/>
              <a:gd name="connsiteY931" fmla="*/ 437072 h 6858000"/>
              <a:gd name="connsiteX932" fmla="*/ 3639057 w 7467600"/>
              <a:gd name="connsiteY932" fmla="*/ 286334 h 6858000"/>
              <a:gd name="connsiteX933" fmla="*/ 3640309 w 7467600"/>
              <a:gd name="connsiteY933" fmla="*/ 284664 h 6858000"/>
              <a:gd name="connsiteX934" fmla="*/ 3646022 w 7467600"/>
              <a:gd name="connsiteY934" fmla="*/ 276711 h 6858000"/>
              <a:gd name="connsiteX935" fmla="*/ 3707943 w 7467600"/>
              <a:gd name="connsiteY935" fmla="*/ 65958 h 6858000"/>
              <a:gd name="connsiteX936" fmla="*/ 3721337 w 7467600"/>
              <a:gd name="connsiteY936" fmla="*/ 0 h 6858000"/>
              <a:gd name="connsiteX937" fmla="*/ 2867960 w 7467600"/>
              <a:gd name="connsiteY937" fmla="*/ 0 h 6858000"/>
              <a:gd name="connsiteX938" fmla="*/ 2926351 w 7467600"/>
              <a:gd name="connsiteY938" fmla="*/ 0 h 6858000"/>
              <a:gd name="connsiteX939" fmla="*/ 2902823 w 7467600"/>
              <a:gd name="connsiteY939" fmla="*/ 262929 h 6858000"/>
              <a:gd name="connsiteX940" fmla="*/ 2940663 w 7467600"/>
              <a:gd name="connsiteY940" fmla="*/ 140884 h 6858000"/>
              <a:gd name="connsiteX941" fmla="*/ 2947039 w 7467600"/>
              <a:gd name="connsiteY941" fmla="*/ 122524 h 6858000"/>
              <a:gd name="connsiteX942" fmla="*/ 2984316 w 7467600"/>
              <a:gd name="connsiteY942" fmla="*/ 0 h 6858000"/>
              <a:gd name="connsiteX943" fmla="*/ 3016114 w 7467600"/>
              <a:gd name="connsiteY943" fmla="*/ 0 h 6858000"/>
              <a:gd name="connsiteX944" fmla="*/ 2979949 w 7467600"/>
              <a:gd name="connsiteY944" fmla="*/ 119274 h 6858000"/>
              <a:gd name="connsiteX945" fmla="*/ 3023879 w 7467600"/>
              <a:gd name="connsiteY945" fmla="*/ 0 h 6858000"/>
              <a:gd name="connsiteX946" fmla="*/ 3105400 w 7467600"/>
              <a:gd name="connsiteY946" fmla="*/ 0 h 6858000"/>
              <a:gd name="connsiteX947" fmla="*/ 3094669 w 7467600"/>
              <a:gd name="connsiteY947" fmla="*/ 30308 h 6858000"/>
              <a:gd name="connsiteX948" fmla="*/ 2901945 w 7467600"/>
              <a:gd name="connsiteY948" fmla="*/ 466538 h 6858000"/>
              <a:gd name="connsiteX949" fmla="*/ 2815209 w 7467600"/>
              <a:gd name="connsiteY949" fmla="*/ 497361 h 6858000"/>
              <a:gd name="connsiteX950" fmla="*/ 2844845 w 7467600"/>
              <a:gd name="connsiteY950" fmla="*/ 127638 h 6858000"/>
              <a:gd name="connsiteX951" fmla="*/ 2867960 w 7467600"/>
              <a:gd name="connsiteY951" fmla="*/ 0 h 6858000"/>
              <a:gd name="connsiteX952" fmla="*/ 1057230 w 7467600"/>
              <a:gd name="connsiteY952" fmla="*/ 0 h 6858000"/>
              <a:gd name="connsiteX953" fmla="*/ 1111003 w 7467600"/>
              <a:gd name="connsiteY953" fmla="*/ 0 h 6858000"/>
              <a:gd name="connsiteX954" fmla="*/ 1125553 w 7467600"/>
              <a:gd name="connsiteY954" fmla="*/ 52588 h 6858000"/>
              <a:gd name="connsiteX955" fmla="*/ 1304276 w 7467600"/>
              <a:gd name="connsiteY955" fmla="*/ 476275 h 6858000"/>
              <a:gd name="connsiteX956" fmla="*/ 1492066 w 7467600"/>
              <a:gd name="connsiteY956" fmla="*/ 886333 h 6858000"/>
              <a:gd name="connsiteX957" fmla="*/ 1423698 w 7467600"/>
              <a:gd name="connsiteY957" fmla="*/ 710817 h 6858000"/>
              <a:gd name="connsiteX958" fmla="*/ 1357609 w 7467600"/>
              <a:gd name="connsiteY958" fmla="*/ 532892 h 6858000"/>
              <a:gd name="connsiteX959" fmla="*/ 1309550 w 7467600"/>
              <a:gd name="connsiteY959" fmla="*/ 374031 h 6858000"/>
              <a:gd name="connsiteX960" fmla="*/ 1193673 w 7467600"/>
              <a:gd name="connsiteY960" fmla="*/ 49533 h 6858000"/>
              <a:gd name="connsiteX961" fmla="*/ 1164391 w 7467600"/>
              <a:gd name="connsiteY961" fmla="*/ 0 h 6858000"/>
              <a:gd name="connsiteX962" fmla="*/ 1200666 w 7467600"/>
              <a:gd name="connsiteY962" fmla="*/ 0 h 6858000"/>
              <a:gd name="connsiteX963" fmla="*/ 1223408 w 7467600"/>
              <a:gd name="connsiteY963" fmla="*/ 38996 h 6858000"/>
              <a:gd name="connsiteX964" fmla="*/ 1339635 w 7467600"/>
              <a:gd name="connsiteY964" fmla="*/ 365517 h 6858000"/>
              <a:gd name="connsiteX965" fmla="*/ 1387469 w 7467600"/>
              <a:gd name="connsiteY965" fmla="*/ 523079 h 6858000"/>
              <a:gd name="connsiteX966" fmla="*/ 1452685 w 7467600"/>
              <a:gd name="connsiteY966" fmla="*/ 699806 h 6858000"/>
              <a:gd name="connsiteX967" fmla="*/ 1492092 w 7467600"/>
              <a:gd name="connsiteY967" fmla="*/ 800424 h 6858000"/>
              <a:gd name="connsiteX968" fmla="*/ 1455302 w 7467600"/>
              <a:gd name="connsiteY968" fmla="*/ 632913 h 6858000"/>
              <a:gd name="connsiteX969" fmla="*/ 1222336 w 7467600"/>
              <a:gd name="connsiteY969" fmla="*/ 9480 h 6858000"/>
              <a:gd name="connsiteX970" fmla="*/ 1214634 w 7467600"/>
              <a:gd name="connsiteY970" fmla="*/ 0 h 6858000"/>
              <a:gd name="connsiteX971" fmla="*/ 1289827 w 7467600"/>
              <a:gd name="connsiteY971" fmla="*/ 0 h 6858000"/>
              <a:gd name="connsiteX972" fmla="*/ 1321076 w 7467600"/>
              <a:gd name="connsiteY972" fmla="*/ 59722 h 6858000"/>
              <a:gd name="connsiteX973" fmla="*/ 1512579 w 7467600"/>
              <a:gd name="connsiteY973" fmla="*/ 626441 h 6858000"/>
              <a:gd name="connsiteX974" fmla="*/ 1506076 w 7467600"/>
              <a:gd name="connsiteY974" fmla="*/ 1089289 h 6858000"/>
              <a:gd name="connsiteX975" fmla="*/ 1486346 w 7467600"/>
              <a:gd name="connsiteY975" fmla="*/ 1079919 h 6858000"/>
              <a:gd name="connsiteX976" fmla="*/ 1070511 w 7467600"/>
              <a:gd name="connsiteY976" fmla="*/ 48609 h 6858000"/>
              <a:gd name="connsiteX977" fmla="*/ 1057230 w 7467600"/>
              <a:gd name="connsiteY977" fmla="*/ 0 h 6858000"/>
              <a:gd name="connsiteX978" fmla="*/ 43151 w 7467600"/>
              <a:gd name="connsiteY978" fmla="*/ 0 h 6858000"/>
              <a:gd name="connsiteX979" fmla="*/ 95283 w 7467600"/>
              <a:gd name="connsiteY979" fmla="*/ 0 h 6858000"/>
              <a:gd name="connsiteX980" fmla="*/ 300708 w 7467600"/>
              <a:gd name="connsiteY980" fmla="*/ 154571 h 6858000"/>
              <a:gd name="connsiteX981" fmla="*/ 530414 w 7467600"/>
              <a:gd name="connsiteY981" fmla="*/ 354673 h 6858000"/>
              <a:gd name="connsiteX982" fmla="*/ 333785 w 7467600"/>
              <a:gd name="connsiteY982" fmla="*/ 161564 h 6858000"/>
              <a:gd name="connsiteX983" fmla="*/ 147005 w 7467600"/>
              <a:gd name="connsiteY983" fmla="*/ 0 h 6858000"/>
              <a:gd name="connsiteX984" fmla="*/ 272509 w 7467600"/>
              <a:gd name="connsiteY984" fmla="*/ 0 h 6858000"/>
              <a:gd name="connsiteX985" fmla="*/ 326276 w 7467600"/>
              <a:gd name="connsiteY985" fmla="*/ 45847 h 6858000"/>
              <a:gd name="connsiteX986" fmla="*/ 823759 w 7467600"/>
              <a:gd name="connsiteY986" fmla="*/ 574145 h 6858000"/>
              <a:gd name="connsiteX987" fmla="*/ 811254 w 7467600"/>
              <a:gd name="connsiteY987" fmla="*/ 665546 h 6858000"/>
              <a:gd name="connsiteX988" fmla="*/ 154042 w 7467600"/>
              <a:gd name="connsiteY988" fmla="*/ 261522 h 6858000"/>
              <a:gd name="connsiteX989" fmla="*/ 13550 w 7467600"/>
              <a:gd name="connsiteY989" fmla="*/ 158423 h 6858000"/>
              <a:gd name="connsiteX990" fmla="*/ 0 w 7467600"/>
              <a:gd name="connsiteY990" fmla="*/ 146618 h 6858000"/>
              <a:gd name="connsiteX991" fmla="*/ 0 w 7467600"/>
              <a:gd name="connsiteY991" fmla="*/ 59161 h 6858000"/>
              <a:gd name="connsiteX992" fmla="*/ 45427 w 7467600"/>
              <a:gd name="connsiteY992" fmla="*/ 101078 h 6858000"/>
              <a:gd name="connsiteX993" fmla="*/ 630103 w 7467600"/>
              <a:gd name="connsiteY993" fmla="*/ 485885 h 6858000"/>
              <a:gd name="connsiteX994" fmla="*/ 532040 w 7467600"/>
              <a:gd name="connsiteY994" fmla="*/ 399359 h 6858000"/>
              <a:gd name="connsiteX995" fmla="*/ 517618 w 7467600"/>
              <a:gd name="connsiteY995" fmla="*/ 385726 h 6858000"/>
              <a:gd name="connsiteX996" fmla="*/ 285074 w 7467600"/>
              <a:gd name="connsiteY996" fmla="*/ 182755 h 6858000"/>
              <a:gd name="connsiteX997" fmla="*/ 43151 w 7467600"/>
              <a:gd name="connsiteY99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53035 w 7467600"/>
              <a:gd name="connsiteY127" fmla="*/ 519731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1903353 w 7467600"/>
              <a:gd name="connsiteY141" fmla="*/ 5044827 h 6858000"/>
              <a:gd name="connsiteX142" fmla="*/ 1936931 w 7467600"/>
              <a:gd name="connsiteY142" fmla="*/ 5093954 h 6858000"/>
              <a:gd name="connsiteX143" fmla="*/ 2195868 w 7467600"/>
              <a:gd name="connsiteY143" fmla="*/ 5396574 h 6858000"/>
              <a:gd name="connsiteX144" fmla="*/ 2088852 w 7467600"/>
              <a:gd name="connsiteY144" fmla="*/ 5166123 h 6858000"/>
              <a:gd name="connsiteX145" fmla="*/ 1958241 w 7467600"/>
              <a:gd name="connsiteY145" fmla="*/ 5067955 h 6858000"/>
              <a:gd name="connsiteX146" fmla="*/ 1903353 w 7467600"/>
              <a:gd name="connsiteY146" fmla="*/ 5044827 h 6858000"/>
              <a:gd name="connsiteX147" fmla="*/ 1979378 w 7467600"/>
              <a:gd name="connsiteY147" fmla="*/ 4769504 h 6858000"/>
              <a:gd name="connsiteX148" fmla="*/ 2882120 w 7467600"/>
              <a:gd name="connsiteY148" fmla="*/ 5064547 h 6858000"/>
              <a:gd name="connsiteX149" fmla="*/ 2793103 w 7467600"/>
              <a:gd name="connsiteY149" fmla="*/ 5039699 h 6858000"/>
              <a:gd name="connsiteX150" fmla="*/ 2770041 w 7467600"/>
              <a:gd name="connsiteY150" fmla="*/ 5033634 h 6858000"/>
              <a:gd name="connsiteX151" fmla="*/ 1979378 w 7467600"/>
              <a:gd name="connsiteY151" fmla="*/ 4769504 h 6858000"/>
              <a:gd name="connsiteX152" fmla="*/ 1927410 w 7467600"/>
              <a:gd name="connsiteY152" fmla="*/ 4716164 h 6858000"/>
              <a:gd name="connsiteX153" fmla="*/ 1959587 w 7467600"/>
              <a:gd name="connsiteY153" fmla="*/ 4728849 h 6858000"/>
              <a:gd name="connsiteX154" fmla="*/ 2777707 w 7467600"/>
              <a:gd name="connsiteY154" fmla="*/ 5003991 h 6858000"/>
              <a:gd name="connsiteX155" fmla="*/ 2800768 w 7467600"/>
              <a:gd name="connsiteY155" fmla="*/ 5010056 h 6858000"/>
              <a:gd name="connsiteX156" fmla="*/ 2879408 w 7467600"/>
              <a:gd name="connsiteY156" fmla="*/ 5031590 h 6858000"/>
              <a:gd name="connsiteX157" fmla="*/ 2862295 w 7467600"/>
              <a:gd name="connsiteY157" fmla="*/ 5022958 h 6858000"/>
              <a:gd name="connsiteX158" fmla="*/ 2813343 w 7467600"/>
              <a:gd name="connsiteY158" fmla="*/ 4998369 h 6858000"/>
              <a:gd name="connsiteX159" fmla="*/ 2646245 w 7467600"/>
              <a:gd name="connsiteY159" fmla="*/ 4930999 h 6858000"/>
              <a:gd name="connsiteX160" fmla="*/ 1999243 w 7467600"/>
              <a:gd name="connsiteY160" fmla="*/ 4730524 h 6858000"/>
              <a:gd name="connsiteX161" fmla="*/ 1979527 w 7467600"/>
              <a:gd name="connsiteY161" fmla="*/ 4726651 h 6858000"/>
              <a:gd name="connsiteX162" fmla="*/ 1927410 w 7467600"/>
              <a:gd name="connsiteY162" fmla="*/ 4716164 h 6858000"/>
              <a:gd name="connsiteX163" fmla="*/ 1997014 w 7467600"/>
              <a:gd name="connsiteY163" fmla="*/ 4698007 h 6858000"/>
              <a:gd name="connsiteX164" fmla="*/ 2005458 w 7467600"/>
              <a:gd name="connsiteY164" fmla="*/ 4699540 h 6858000"/>
              <a:gd name="connsiteX165" fmla="*/ 2657186 w 7467600"/>
              <a:gd name="connsiteY165" fmla="*/ 4901687 h 6858000"/>
              <a:gd name="connsiteX166" fmla="*/ 2826662 w 7467600"/>
              <a:gd name="connsiteY166" fmla="*/ 4970362 h 6858000"/>
              <a:gd name="connsiteX167" fmla="*/ 2876100 w 7467600"/>
              <a:gd name="connsiteY167" fmla="*/ 4995397 h 6858000"/>
              <a:gd name="connsiteX168" fmla="*/ 3042600 w 7467600"/>
              <a:gd name="connsiteY168" fmla="*/ 5059532 h 6858000"/>
              <a:gd name="connsiteX169" fmla="*/ 1997014 w 7467600"/>
              <a:gd name="connsiteY169" fmla="*/ 4698007 h 6858000"/>
              <a:gd name="connsiteX170" fmla="*/ 2305292 w 7467600"/>
              <a:gd name="connsiteY170" fmla="*/ 4219492 h 6858000"/>
              <a:gd name="connsiteX171" fmla="*/ 3360922 w 7467600"/>
              <a:gd name="connsiteY171" fmla="*/ 4529373 h 6858000"/>
              <a:gd name="connsiteX172" fmla="*/ 3492420 w 7467600"/>
              <a:gd name="connsiteY172" fmla="*/ 4510145 h 6858000"/>
              <a:gd name="connsiteX173" fmla="*/ 3364086 w 7467600"/>
              <a:gd name="connsiteY173" fmla="*/ 4480340 h 6858000"/>
              <a:gd name="connsiteX174" fmla="*/ 3225818 w 7467600"/>
              <a:gd name="connsiteY174" fmla="*/ 4411822 h 6858000"/>
              <a:gd name="connsiteX175" fmla="*/ 3129696 w 7467600"/>
              <a:gd name="connsiteY175" fmla="*/ 4360704 h 6858000"/>
              <a:gd name="connsiteX176" fmla="*/ 2814545 w 7467600"/>
              <a:gd name="connsiteY176" fmla="*/ 4282955 h 6858000"/>
              <a:gd name="connsiteX177" fmla="*/ 2305292 w 7467600"/>
              <a:gd name="connsiteY177" fmla="*/ 4219492 h 6858000"/>
              <a:gd name="connsiteX178" fmla="*/ 2626982 w 7467600"/>
              <a:gd name="connsiteY178" fmla="*/ 4206450 h 6858000"/>
              <a:gd name="connsiteX179" fmla="*/ 2490617 w 7467600"/>
              <a:gd name="connsiteY179" fmla="*/ 4206951 h 6858000"/>
              <a:gd name="connsiteX180" fmla="*/ 2819869 w 7467600"/>
              <a:gd name="connsiteY180" fmla="*/ 4252936 h 6858000"/>
              <a:gd name="connsiteX181" fmla="*/ 3143018 w 7467600"/>
              <a:gd name="connsiteY181" fmla="*/ 4332698 h 6858000"/>
              <a:gd name="connsiteX182" fmla="*/ 3241520 w 7467600"/>
              <a:gd name="connsiteY182" fmla="*/ 4385112 h 6858000"/>
              <a:gd name="connsiteX183" fmla="*/ 3374575 w 7467600"/>
              <a:gd name="connsiteY183" fmla="*/ 4451517 h 6858000"/>
              <a:gd name="connsiteX184" fmla="*/ 3505221 w 7467600"/>
              <a:gd name="connsiteY184" fmla="*/ 4480757 h 6858000"/>
              <a:gd name="connsiteX185" fmla="*/ 2626982 w 7467600"/>
              <a:gd name="connsiteY185" fmla="*/ 4206450 h 6858000"/>
              <a:gd name="connsiteX186" fmla="*/ 1310106 w 7467600"/>
              <a:gd name="connsiteY186" fmla="*/ 3943217 h 6858000"/>
              <a:gd name="connsiteX187" fmla="*/ 854994 w 7467600"/>
              <a:gd name="connsiteY187" fmla="*/ 4399136 h 6858000"/>
              <a:gd name="connsiteX188" fmla="*/ 742462 w 7467600"/>
              <a:gd name="connsiteY188" fmla="*/ 4594648 h 6858000"/>
              <a:gd name="connsiteX189" fmla="*/ 820602 w 7467600"/>
              <a:gd name="connsiteY189" fmla="*/ 4485915 h 6858000"/>
              <a:gd name="connsiteX190" fmla="*/ 878295 w 7467600"/>
              <a:gd name="connsiteY190" fmla="*/ 4403594 h 6858000"/>
              <a:gd name="connsiteX191" fmla="*/ 1240607 w 7467600"/>
              <a:gd name="connsiteY191" fmla="*/ 4010401 h 6858000"/>
              <a:gd name="connsiteX192" fmla="*/ 1310106 w 7467600"/>
              <a:gd name="connsiteY192" fmla="*/ 3943217 h 6858000"/>
              <a:gd name="connsiteX193" fmla="*/ 1423113 w 7467600"/>
              <a:gd name="connsiteY193" fmla="*/ 3874565 h 6858000"/>
              <a:gd name="connsiteX194" fmla="*/ 1260565 w 7467600"/>
              <a:gd name="connsiteY194" fmla="*/ 4031982 h 6858000"/>
              <a:gd name="connsiteX195" fmla="*/ 901900 w 7467600"/>
              <a:gd name="connsiteY195" fmla="*/ 4421236 h 6858000"/>
              <a:gd name="connsiteX196" fmla="*/ 845044 w 7467600"/>
              <a:gd name="connsiteY196" fmla="*/ 4502436 h 6858000"/>
              <a:gd name="connsiteX197" fmla="*/ 685926 w 7467600"/>
              <a:gd name="connsiteY197" fmla="*/ 4703069 h 6858000"/>
              <a:gd name="connsiteX198" fmla="*/ 684248 w 7467600"/>
              <a:gd name="connsiteY198" fmla="*/ 4706721 h 6858000"/>
              <a:gd name="connsiteX199" fmla="*/ 1423113 w 7467600"/>
              <a:gd name="connsiteY199" fmla="*/ 3874565 h 6858000"/>
              <a:gd name="connsiteX200" fmla="*/ 3316479 w 7467600"/>
              <a:gd name="connsiteY200" fmla="*/ 3872136 h 6858000"/>
              <a:gd name="connsiteX201" fmla="*/ 3546806 w 7467600"/>
              <a:gd name="connsiteY201" fmla="*/ 4356139 h 6858000"/>
              <a:gd name="connsiteX202" fmla="*/ 3364433 w 7467600"/>
              <a:gd name="connsiteY202" fmla="*/ 3953121 h 6858000"/>
              <a:gd name="connsiteX203" fmla="*/ 3316479 w 7467600"/>
              <a:gd name="connsiteY203" fmla="*/ 3872136 h 6858000"/>
              <a:gd name="connsiteX204" fmla="*/ 3291335 w 7467600"/>
              <a:gd name="connsiteY204" fmla="*/ 3767420 h 6858000"/>
              <a:gd name="connsiteX205" fmla="*/ 3390805 w 7467600"/>
              <a:gd name="connsiteY205" fmla="*/ 3937163 h 6858000"/>
              <a:gd name="connsiteX206" fmla="*/ 3579062 w 7467600"/>
              <a:gd name="connsiteY206" fmla="*/ 4359040 h 6858000"/>
              <a:gd name="connsiteX207" fmla="*/ 3467355 w 7467600"/>
              <a:gd name="connsiteY207" fmla="*/ 3988130 h 6858000"/>
              <a:gd name="connsiteX208" fmla="*/ 3310753 w 7467600"/>
              <a:gd name="connsiteY208" fmla="*/ 3787140 h 6858000"/>
              <a:gd name="connsiteX209" fmla="*/ 3291335 w 7467600"/>
              <a:gd name="connsiteY209" fmla="*/ 3767420 h 6858000"/>
              <a:gd name="connsiteX210" fmla="*/ 1635889 w 7467600"/>
              <a:gd name="connsiteY210" fmla="*/ 3709494 h 6858000"/>
              <a:gd name="connsiteX211" fmla="*/ 1634800 w 7467600"/>
              <a:gd name="connsiteY211" fmla="*/ 3731111 h 6858000"/>
              <a:gd name="connsiteX212" fmla="*/ 1635889 w 7467600"/>
              <a:gd name="connsiteY212" fmla="*/ 3709494 h 6858000"/>
              <a:gd name="connsiteX213" fmla="*/ 1510397 w 7467600"/>
              <a:gd name="connsiteY213" fmla="*/ 3684705 h 6858000"/>
              <a:gd name="connsiteX214" fmla="*/ 1146550 w 7467600"/>
              <a:gd name="connsiteY214" fmla="*/ 3802012 h 6858000"/>
              <a:gd name="connsiteX215" fmla="*/ 698834 w 7467600"/>
              <a:gd name="connsiteY215" fmla="*/ 3952272 h 6858000"/>
              <a:gd name="connsiteX216" fmla="*/ 34256 w 7467600"/>
              <a:gd name="connsiteY216" fmla="*/ 4347603 h 6858000"/>
              <a:gd name="connsiteX217" fmla="*/ 527241 w 7467600"/>
              <a:gd name="connsiteY217" fmla="*/ 4065078 h 6858000"/>
              <a:gd name="connsiteX218" fmla="*/ 1510397 w 7467600"/>
              <a:gd name="connsiteY218" fmla="*/ 3684705 h 6858000"/>
              <a:gd name="connsiteX219" fmla="*/ 1313114 w 7467600"/>
              <a:gd name="connsiteY219" fmla="*/ 3655216 h 6858000"/>
              <a:gd name="connsiteX220" fmla="*/ 1109304 w 7467600"/>
              <a:gd name="connsiteY220" fmla="*/ 3669030 h 6858000"/>
              <a:gd name="connsiteX221" fmla="*/ 8129 w 7467600"/>
              <a:gd name="connsiteY221" fmla="*/ 4330519 h 6858000"/>
              <a:gd name="connsiteX222" fmla="*/ 687572 w 7467600"/>
              <a:gd name="connsiteY222" fmla="*/ 3925629 h 6858000"/>
              <a:gd name="connsiteX223" fmla="*/ 1138365 w 7467600"/>
              <a:gd name="connsiteY223" fmla="*/ 3774515 h 6858000"/>
              <a:gd name="connsiteX224" fmla="*/ 1505579 w 7467600"/>
              <a:gd name="connsiteY224" fmla="*/ 3655526 h 6858000"/>
              <a:gd name="connsiteX225" fmla="*/ 1313114 w 7467600"/>
              <a:gd name="connsiteY225" fmla="*/ 3655216 h 6858000"/>
              <a:gd name="connsiteX226" fmla="*/ 3655073 w 7467600"/>
              <a:gd name="connsiteY226" fmla="*/ 3650884 h 6858000"/>
              <a:gd name="connsiteX227" fmla="*/ 3989938 w 7467600"/>
              <a:gd name="connsiteY227" fmla="*/ 3991685 h 6858000"/>
              <a:gd name="connsiteX228" fmla="*/ 4393907 w 7467600"/>
              <a:gd name="connsiteY228" fmla="*/ 4261258 h 6858000"/>
              <a:gd name="connsiteX229" fmla="*/ 4648051 w 7467600"/>
              <a:gd name="connsiteY229" fmla="*/ 4374051 h 6858000"/>
              <a:gd name="connsiteX230" fmla="*/ 4383389 w 7467600"/>
              <a:gd name="connsiteY230" fmla="*/ 4184369 h 6858000"/>
              <a:gd name="connsiteX231" fmla="*/ 4165508 w 7467600"/>
              <a:gd name="connsiteY231" fmla="*/ 4035196 h 6858000"/>
              <a:gd name="connsiteX232" fmla="*/ 4068162 w 7467600"/>
              <a:gd name="connsiteY232" fmla="*/ 3953394 h 6858000"/>
              <a:gd name="connsiteX233" fmla="*/ 3981416 w 7467600"/>
              <a:gd name="connsiteY233" fmla="*/ 3880482 h 6858000"/>
              <a:gd name="connsiteX234" fmla="*/ 3800147 w 7467600"/>
              <a:gd name="connsiteY234" fmla="*/ 3749872 h 6858000"/>
              <a:gd name="connsiteX235" fmla="*/ 3655073 w 7467600"/>
              <a:gd name="connsiteY235" fmla="*/ 3650884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5425834 w 7467600"/>
              <a:gd name="connsiteY266" fmla="*/ 3162785 h 6858000"/>
              <a:gd name="connsiteX267" fmla="*/ 1318687 w 7467600"/>
              <a:gd name="connsiteY267" fmla="*/ 3113840 h 6858000"/>
              <a:gd name="connsiteX268" fmla="*/ 1066793 w 7467600"/>
              <a:gd name="connsiteY268" fmla="*/ 3212171 h 6858000"/>
              <a:gd name="connsiteX269" fmla="*/ 993319 w 7467600"/>
              <a:gd name="connsiteY269" fmla="*/ 3247648 h 6858000"/>
              <a:gd name="connsiteX270" fmla="*/ 853081 w 7467600"/>
              <a:gd name="connsiteY270" fmla="*/ 3312410 h 6858000"/>
              <a:gd name="connsiteX271" fmla="*/ 805957 w 7467600"/>
              <a:gd name="connsiteY271" fmla="*/ 3330443 h 6858000"/>
              <a:gd name="connsiteX272" fmla="*/ 1318687 w 7467600"/>
              <a:gd name="connsiteY272" fmla="*/ 3113840 h 6858000"/>
              <a:gd name="connsiteX273" fmla="*/ 5453702 w 7467600"/>
              <a:gd name="connsiteY273" fmla="*/ 3090882 h 6858000"/>
              <a:gd name="connsiteX274" fmla="*/ 5480135 w 7467600"/>
              <a:gd name="connsiteY274" fmla="*/ 3565802 h 6858000"/>
              <a:gd name="connsiteX275" fmla="*/ 5499023 w 7467600"/>
              <a:gd name="connsiteY275" fmla="*/ 4166310 h 6858000"/>
              <a:gd name="connsiteX276" fmla="*/ 5547022 w 7467600"/>
              <a:gd name="connsiteY276" fmla="*/ 3607838 h 6858000"/>
              <a:gd name="connsiteX277" fmla="*/ 5515964 w 7467600"/>
              <a:gd name="connsiteY277" fmla="*/ 3378541 h 6858000"/>
              <a:gd name="connsiteX278" fmla="*/ 5453702 w 7467600"/>
              <a:gd name="connsiteY278" fmla="*/ 3090882 h 6858000"/>
              <a:gd name="connsiteX279" fmla="*/ 1238695 w 7467600"/>
              <a:gd name="connsiteY279" fmla="*/ 3076820 h 6858000"/>
              <a:gd name="connsiteX280" fmla="*/ 716371 w 7467600"/>
              <a:gd name="connsiteY280" fmla="*/ 3293249 h 6858000"/>
              <a:gd name="connsiteX281" fmla="*/ 579522 w 7467600"/>
              <a:gd name="connsiteY281" fmla="*/ 3371759 h 6858000"/>
              <a:gd name="connsiteX282" fmla="*/ 600288 w 7467600"/>
              <a:gd name="connsiteY282" fmla="*/ 3365555 h 6858000"/>
              <a:gd name="connsiteX283" fmla="*/ 840692 w 7467600"/>
              <a:gd name="connsiteY283" fmla="*/ 3284921 h 6858000"/>
              <a:gd name="connsiteX284" fmla="*/ 979248 w 7467600"/>
              <a:gd name="connsiteY284" fmla="*/ 3221003 h 6858000"/>
              <a:gd name="connsiteX285" fmla="*/ 1053282 w 7467600"/>
              <a:gd name="connsiteY285" fmla="*/ 3185247 h 6858000"/>
              <a:gd name="connsiteX286" fmla="*/ 1320603 w 7467600"/>
              <a:gd name="connsiteY286" fmla="*/ 3081281 h 6858000"/>
              <a:gd name="connsiteX287" fmla="*/ 1238695 w 7467600"/>
              <a:gd name="connsiteY287" fmla="*/ 3076820 h 6858000"/>
              <a:gd name="connsiteX288" fmla="*/ 5425627 w 7467600"/>
              <a:gd name="connsiteY288" fmla="*/ 2954192 h 6858000"/>
              <a:gd name="connsiteX289" fmla="*/ 5470770 w 7467600"/>
              <a:gd name="connsiteY289" fmla="*/ 3005435 h 6858000"/>
              <a:gd name="connsiteX290" fmla="*/ 5519779 w 7467600"/>
              <a:gd name="connsiteY290" fmla="*/ 4359223 h 6858000"/>
              <a:gd name="connsiteX291" fmla="*/ 5520293 w 7467600"/>
              <a:gd name="connsiteY291" fmla="*/ 4360602 h 6858000"/>
              <a:gd name="connsiteX292" fmla="*/ 5767221 w 7467600"/>
              <a:gd name="connsiteY292" fmla="*/ 4665564 h 6858000"/>
              <a:gd name="connsiteX293" fmla="*/ 6937169 w 7467600"/>
              <a:gd name="connsiteY293" fmla="*/ 4815941 h 6858000"/>
              <a:gd name="connsiteX294" fmla="*/ 6953922 w 7467600"/>
              <a:gd name="connsiteY294" fmla="*/ 4890068 h 6858000"/>
              <a:gd name="connsiteX295" fmla="*/ 6071359 w 7467600"/>
              <a:gd name="connsiteY295" fmla="*/ 4770770 h 6858000"/>
              <a:gd name="connsiteX296" fmla="*/ 6038839 w 7467600"/>
              <a:gd name="connsiteY296" fmla="*/ 4764474 h 6858000"/>
              <a:gd name="connsiteX297" fmla="*/ 6038706 w 7467600"/>
              <a:gd name="connsiteY297" fmla="*/ 4763847 h 6858000"/>
              <a:gd name="connsiteX298" fmla="*/ 6037784 w 7467600"/>
              <a:gd name="connsiteY298" fmla="*/ 4764270 h 6858000"/>
              <a:gd name="connsiteX299" fmla="*/ 6038839 w 7467600"/>
              <a:gd name="connsiteY299" fmla="*/ 4764474 h 6858000"/>
              <a:gd name="connsiteX300" fmla="*/ 6040338 w 7467600"/>
              <a:gd name="connsiteY300" fmla="*/ 4771418 h 6858000"/>
              <a:gd name="connsiteX301" fmla="*/ 6024488 w 7467600"/>
              <a:gd name="connsiteY301" fmla="*/ 4809903 h 6858000"/>
              <a:gd name="connsiteX302" fmla="*/ 5599771 w 7467600"/>
              <a:gd name="connsiteY302" fmla="*/ 5509652 h 6858000"/>
              <a:gd name="connsiteX303" fmla="*/ 5548843 w 7467600"/>
              <a:gd name="connsiteY303" fmla="*/ 5563845 h 6858000"/>
              <a:gd name="connsiteX304" fmla="*/ 5940952 w 7467600"/>
              <a:gd name="connsiteY304" fmla="*/ 6250028 h 6858000"/>
              <a:gd name="connsiteX305" fmla="*/ 6043441 w 7467600"/>
              <a:gd name="connsiteY305" fmla="*/ 6665847 h 6858000"/>
              <a:gd name="connsiteX306" fmla="*/ 6093432 w 7467600"/>
              <a:gd name="connsiteY306" fmla="*/ 6858000 h 6858000"/>
              <a:gd name="connsiteX307" fmla="*/ 6034344 w 7467600"/>
              <a:gd name="connsiteY307" fmla="*/ 6858000 h 6858000"/>
              <a:gd name="connsiteX308" fmla="*/ 6026679 w 7467600"/>
              <a:gd name="connsiteY308" fmla="*/ 6836959 h 6858000"/>
              <a:gd name="connsiteX309" fmla="*/ 5800441 w 7467600"/>
              <a:gd name="connsiteY309" fmla="*/ 6335286 h 6858000"/>
              <a:gd name="connsiteX310" fmla="*/ 5526562 w 7467600"/>
              <a:gd name="connsiteY310" fmla="*/ 5705388 h 6858000"/>
              <a:gd name="connsiteX311" fmla="*/ 5519640 w 7467600"/>
              <a:gd name="connsiteY311" fmla="*/ 5683774 h 6858000"/>
              <a:gd name="connsiteX312" fmla="*/ 5844559 w 7467600"/>
              <a:gd name="connsiteY312" fmla="*/ 6553349 h 6858000"/>
              <a:gd name="connsiteX313" fmla="*/ 5975994 w 7467600"/>
              <a:gd name="connsiteY313" fmla="*/ 6858000 h 6858000"/>
              <a:gd name="connsiteX314" fmla="*/ 5898547 w 7467600"/>
              <a:gd name="connsiteY314" fmla="*/ 6858000 h 6858000"/>
              <a:gd name="connsiteX315" fmla="*/ 5682041 w 7467600"/>
              <a:gd name="connsiteY315" fmla="*/ 6355860 h 6858000"/>
              <a:gd name="connsiteX316" fmla="*/ 5461758 w 7467600"/>
              <a:gd name="connsiteY316" fmla="*/ 5820220 h 6858000"/>
              <a:gd name="connsiteX317" fmla="*/ 5237282 w 7467600"/>
              <a:gd name="connsiteY317" fmla="*/ 6579086 h 6858000"/>
              <a:gd name="connsiteX318" fmla="*/ 5115009 w 7467600"/>
              <a:gd name="connsiteY318" fmla="*/ 6858000 h 6858000"/>
              <a:gd name="connsiteX319" fmla="*/ 5028074 w 7467600"/>
              <a:gd name="connsiteY319" fmla="*/ 6858000 h 6858000"/>
              <a:gd name="connsiteX320" fmla="*/ 5079508 w 7467600"/>
              <a:gd name="connsiteY320" fmla="*/ 6749074 h 6858000"/>
              <a:gd name="connsiteX321" fmla="*/ 5371846 w 7467600"/>
              <a:gd name="connsiteY321" fmla="*/ 5924413 h 6858000"/>
              <a:gd name="connsiteX322" fmla="*/ 5270512 w 7467600"/>
              <a:gd name="connsiteY322" fmla="*/ 6138975 h 6858000"/>
              <a:gd name="connsiteX323" fmla="*/ 5062409 w 7467600"/>
              <a:gd name="connsiteY323" fmla="*/ 6653544 h 6858000"/>
              <a:gd name="connsiteX324" fmla="*/ 5036628 w 7467600"/>
              <a:gd name="connsiteY324" fmla="*/ 6754247 h 6858000"/>
              <a:gd name="connsiteX325" fmla="*/ 5009112 w 7467600"/>
              <a:gd name="connsiteY325" fmla="*/ 6858000 h 6858000"/>
              <a:gd name="connsiteX326" fmla="*/ 4976679 w 7467600"/>
              <a:gd name="connsiteY326" fmla="*/ 6858000 h 6858000"/>
              <a:gd name="connsiteX327" fmla="*/ 5006537 w 7467600"/>
              <a:gd name="connsiteY327" fmla="*/ 6747068 h 6858000"/>
              <a:gd name="connsiteX328" fmla="*/ 5032723 w 7467600"/>
              <a:gd name="connsiteY328" fmla="*/ 6644957 h 6858000"/>
              <a:gd name="connsiteX329" fmla="*/ 5242949 w 7467600"/>
              <a:gd name="connsiteY329" fmla="*/ 6125175 h 6858000"/>
              <a:gd name="connsiteX330" fmla="*/ 5286321 w 7467600"/>
              <a:gd name="connsiteY330" fmla="*/ 6033555 h 6858000"/>
              <a:gd name="connsiteX331" fmla="*/ 5008210 w 7467600"/>
              <a:gd name="connsiteY331" fmla="*/ 6649194 h 6858000"/>
              <a:gd name="connsiteX332" fmla="*/ 4986321 w 7467600"/>
              <a:gd name="connsiteY332" fmla="*/ 6765687 h 6858000"/>
              <a:gd name="connsiteX333" fmla="*/ 4973474 w 7467600"/>
              <a:gd name="connsiteY333" fmla="*/ 6858000 h 6858000"/>
              <a:gd name="connsiteX334" fmla="*/ 4907178 w 7467600"/>
              <a:gd name="connsiteY334" fmla="*/ 6858000 h 6858000"/>
              <a:gd name="connsiteX335" fmla="*/ 4910810 w 7467600"/>
              <a:gd name="connsiteY335" fmla="*/ 6829660 h 6858000"/>
              <a:gd name="connsiteX336" fmla="*/ 4987461 w 7467600"/>
              <a:gd name="connsiteY336" fmla="*/ 6432994 h 6858000"/>
              <a:gd name="connsiteX337" fmla="*/ 5179262 w 7467600"/>
              <a:gd name="connsiteY337" fmla="*/ 6035044 h 6858000"/>
              <a:gd name="connsiteX338" fmla="*/ 4689678 w 7467600"/>
              <a:gd name="connsiteY338" fmla="*/ 6440241 h 6858000"/>
              <a:gd name="connsiteX339" fmla="*/ 4477543 w 7467600"/>
              <a:gd name="connsiteY339" fmla="*/ 6674836 h 6858000"/>
              <a:gd name="connsiteX340" fmla="*/ 4329957 w 7467600"/>
              <a:gd name="connsiteY340" fmla="*/ 6858000 h 6858000"/>
              <a:gd name="connsiteX341" fmla="*/ 4218595 w 7467600"/>
              <a:gd name="connsiteY341" fmla="*/ 6858000 h 6858000"/>
              <a:gd name="connsiteX342" fmla="*/ 4368888 w 7467600"/>
              <a:gd name="connsiteY342" fmla="*/ 6668412 h 6858000"/>
              <a:gd name="connsiteX343" fmla="*/ 4563091 w 7467600"/>
              <a:gd name="connsiteY343" fmla="*/ 6442508 h 6858000"/>
              <a:gd name="connsiteX344" fmla="*/ 5387324 w 7467600"/>
              <a:gd name="connsiteY344" fmla="*/ 5705830 h 6858000"/>
              <a:gd name="connsiteX345" fmla="*/ 5073620 w 7467600"/>
              <a:gd name="connsiteY345" fmla="*/ 5955437 h 6858000"/>
              <a:gd name="connsiteX346" fmla="*/ 4689789 w 7467600"/>
              <a:gd name="connsiteY346" fmla="*/ 6268382 h 6858000"/>
              <a:gd name="connsiteX347" fmla="*/ 4418722 w 7467600"/>
              <a:gd name="connsiteY347" fmla="*/ 6570886 h 6858000"/>
              <a:gd name="connsiteX348" fmla="*/ 4214944 w 7467600"/>
              <a:gd name="connsiteY348" fmla="*/ 6858000 h 6858000"/>
              <a:gd name="connsiteX349" fmla="*/ 4177898 w 7467600"/>
              <a:gd name="connsiteY349" fmla="*/ 6858000 h 6858000"/>
              <a:gd name="connsiteX350" fmla="*/ 4391597 w 7467600"/>
              <a:gd name="connsiteY350" fmla="*/ 6556370 h 6858000"/>
              <a:gd name="connsiteX351" fmla="*/ 4668889 w 7467600"/>
              <a:gd name="connsiteY351" fmla="*/ 6246399 h 6858000"/>
              <a:gd name="connsiteX352" fmla="*/ 5055427 w 7467600"/>
              <a:gd name="connsiteY352" fmla="*/ 5931476 h 6858000"/>
              <a:gd name="connsiteX353" fmla="*/ 5371814 w 7467600"/>
              <a:gd name="connsiteY353" fmla="*/ 5678975 h 6858000"/>
              <a:gd name="connsiteX354" fmla="*/ 4987918 w 7467600"/>
              <a:gd name="connsiteY354" fmla="*/ 5838701 h 6858000"/>
              <a:gd name="connsiteX355" fmla="*/ 4317146 w 7467600"/>
              <a:gd name="connsiteY355" fmla="*/ 6587716 h 6858000"/>
              <a:gd name="connsiteX356" fmla="*/ 4171627 w 7467600"/>
              <a:gd name="connsiteY356" fmla="*/ 6858000 h 6858000"/>
              <a:gd name="connsiteX357" fmla="*/ 4081585 w 7467600"/>
              <a:gd name="connsiteY357" fmla="*/ 6858000 h 6858000"/>
              <a:gd name="connsiteX358" fmla="*/ 4238603 w 7467600"/>
              <a:gd name="connsiteY358" fmla="*/ 6559341 h 6858000"/>
              <a:gd name="connsiteX359" fmla="*/ 4778333 w 7467600"/>
              <a:gd name="connsiteY359" fmla="*/ 5873626 h 6858000"/>
              <a:gd name="connsiteX360" fmla="*/ 5414185 w 7467600"/>
              <a:gd name="connsiteY360" fmla="*/ 5573882 h 6858000"/>
              <a:gd name="connsiteX361" fmla="*/ 5959648 w 7467600"/>
              <a:gd name="connsiteY361" fmla="*/ 4760797 h 6858000"/>
              <a:gd name="connsiteX362" fmla="*/ 5355019 w 7467600"/>
              <a:gd name="connsiteY362" fmla="*/ 4734672 h 6858000"/>
              <a:gd name="connsiteX363" fmla="*/ 5083565 w 7467600"/>
              <a:gd name="connsiteY363" fmla="*/ 5179121 h 6858000"/>
              <a:gd name="connsiteX364" fmla="*/ 4713577 w 7467600"/>
              <a:gd name="connsiteY364" fmla="*/ 5616803 h 6858000"/>
              <a:gd name="connsiteX365" fmla="*/ 3989559 w 7467600"/>
              <a:gd name="connsiteY365" fmla="*/ 6145945 h 6858000"/>
              <a:gd name="connsiteX366" fmla="*/ 3939824 w 7467600"/>
              <a:gd name="connsiteY366" fmla="*/ 6066900 h 6858000"/>
              <a:gd name="connsiteX367" fmla="*/ 4584537 w 7467600"/>
              <a:gd name="connsiteY367" fmla="*/ 5324826 h 6858000"/>
              <a:gd name="connsiteX368" fmla="*/ 5037105 w 7467600"/>
              <a:gd name="connsiteY368" fmla="*/ 5088765 h 6858000"/>
              <a:gd name="connsiteX369" fmla="*/ 5039930 w 7467600"/>
              <a:gd name="connsiteY369" fmla="*/ 5089585 h 6858000"/>
              <a:gd name="connsiteX370" fmla="*/ 5263764 w 7467600"/>
              <a:gd name="connsiteY370" fmla="*/ 4735525 h 6858000"/>
              <a:gd name="connsiteX371" fmla="*/ 4086300 w 7467600"/>
              <a:gd name="connsiteY371" fmla="*/ 4884599 h 6858000"/>
              <a:gd name="connsiteX372" fmla="*/ 4085485 w 7467600"/>
              <a:gd name="connsiteY372" fmla="*/ 4899070 h 6858000"/>
              <a:gd name="connsiteX373" fmla="*/ 3871915 w 7467600"/>
              <a:gd name="connsiteY373" fmla="*/ 5253645 h 6858000"/>
              <a:gd name="connsiteX374" fmla="*/ 3799374 w 7467600"/>
              <a:gd name="connsiteY374" fmla="*/ 5466127 h 6858000"/>
              <a:gd name="connsiteX375" fmla="*/ 3498850 w 7467600"/>
              <a:gd name="connsiteY375" fmla="*/ 6661888 h 6858000"/>
              <a:gd name="connsiteX376" fmla="*/ 3399216 w 7467600"/>
              <a:gd name="connsiteY376" fmla="*/ 6858000 h 6858000"/>
              <a:gd name="connsiteX377" fmla="*/ 3303688 w 7467600"/>
              <a:gd name="connsiteY377" fmla="*/ 6858000 h 6858000"/>
              <a:gd name="connsiteX378" fmla="*/ 3391774 w 7467600"/>
              <a:gd name="connsiteY378" fmla="*/ 6697181 h 6858000"/>
              <a:gd name="connsiteX379" fmla="*/ 3735540 w 7467600"/>
              <a:gd name="connsiteY379" fmla="*/ 5546923 h 6858000"/>
              <a:gd name="connsiteX380" fmla="*/ 3729438 w 7467600"/>
              <a:gd name="connsiteY380" fmla="*/ 5569058 h 6858000"/>
              <a:gd name="connsiteX381" fmla="*/ 3707782 w 7467600"/>
              <a:gd name="connsiteY381" fmla="*/ 5644908 h 6858000"/>
              <a:gd name="connsiteX382" fmla="*/ 3583827 w 7467600"/>
              <a:gd name="connsiteY382" fmla="*/ 6039215 h 6858000"/>
              <a:gd name="connsiteX383" fmla="*/ 3547861 w 7467600"/>
              <a:gd name="connsiteY383" fmla="*/ 6129609 h 6858000"/>
              <a:gd name="connsiteX384" fmla="*/ 3490905 w 7467600"/>
              <a:gd name="connsiteY384" fmla="*/ 6277660 h 6858000"/>
              <a:gd name="connsiteX385" fmla="*/ 3455859 w 7467600"/>
              <a:gd name="connsiteY385" fmla="*/ 6391301 h 6858000"/>
              <a:gd name="connsiteX386" fmla="*/ 3429112 w 7467600"/>
              <a:gd name="connsiteY386" fmla="*/ 6479469 h 6858000"/>
              <a:gd name="connsiteX387" fmla="*/ 3304862 w 7467600"/>
              <a:gd name="connsiteY387" fmla="*/ 6796476 h 6858000"/>
              <a:gd name="connsiteX388" fmla="*/ 3276071 w 7467600"/>
              <a:gd name="connsiteY388" fmla="*/ 6858000 h 6858000"/>
              <a:gd name="connsiteX389" fmla="*/ 3240805 w 7467600"/>
              <a:gd name="connsiteY389" fmla="*/ 6858000 h 6858000"/>
              <a:gd name="connsiteX390" fmla="*/ 3275917 w 7467600"/>
              <a:gd name="connsiteY390" fmla="*/ 6783192 h 6858000"/>
              <a:gd name="connsiteX391" fmla="*/ 3399358 w 7467600"/>
              <a:gd name="connsiteY391" fmla="*/ 6469011 h 6858000"/>
              <a:gd name="connsiteX392" fmla="*/ 3425650 w 7467600"/>
              <a:gd name="connsiteY392" fmla="*/ 6381333 h 6858000"/>
              <a:gd name="connsiteX393" fmla="*/ 3460661 w 7467600"/>
              <a:gd name="connsiteY393" fmla="*/ 6266763 h 6858000"/>
              <a:gd name="connsiteX394" fmla="*/ 3518021 w 7467600"/>
              <a:gd name="connsiteY394" fmla="*/ 6117298 h 6858000"/>
              <a:gd name="connsiteX395" fmla="*/ 3554035 w 7467600"/>
              <a:gd name="connsiteY395" fmla="*/ 6027832 h 6858000"/>
              <a:gd name="connsiteX396" fmla="*/ 3677174 w 7467600"/>
              <a:gd name="connsiteY396" fmla="*/ 5636351 h 6858000"/>
              <a:gd name="connsiteX397" fmla="*/ 3698819 w 7467600"/>
              <a:gd name="connsiteY397" fmla="*/ 5560503 h 6858000"/>
              <a:gd name="connsiteX398" fmla="*/ 3702094 w 7467600"/>
              <a:gd name="connsiteY398" fmla="*/ 5549194 h 6858000"/>
              <a:gd name="connsiteX399" fmla="*/ 3398355 w 7467600"/>
              <a:gd name="connsiteY399" fmla="*/ 6094603 h 6858000"/>
              <a:gd name="connsiteX400" fmla="*/ 3193941 w 7467600"/>
              <a:gd name="connsiteY400" fmla="*/ 6798775 h 6858000"/>
              <a:gd name="connsiteX401" fmla="*/ 3184140 w 7467600"/>
              <a:gd name="connsiteY401" fmla="*/ 6858000 h 6858000"/>
              <a:gd name="connsiteX402" fmla="*/ 3099978 w 7467600"/>
              <a:gd name="connsiteY402" fmla="*/ 6858000 h 6858000"/>
              <a:gd name="connsiteX403" fmla="*/ 3101556 w 7467600"/>
              <a:gd name="connsiteY403" fmla="*/ 6843337 h 6858000"/>
              <a:gd name="connsiteX404" fmla="*/ 3370162 w 7467600"/>
              <a:gd name="connsiteY404" fmla="*/ 5785550 h 6858000"/>
              <a:gd name="connsiteX405" fmla="*/ 3746477 w 7467600"/>
              <a:gd name="connsiteY405" fmla="*/ 5377889 h 6858000"/>
              <a:gd name="connsiteX406" fmla="*/ 3863399 w 7467600"/>
              <a:gd name="connsiteY406" fmla="*/ 5087257 h 6858000"/>
              <a:gd name="connsiteX407" fmla="*/ 3968712 w 7467600"/>
              <a:gd name="connsiteY407" fmla="*/ 4913989 h 6858000"/>
              <a:gd name="connsiteX408" fmla="*/ 2792390 w 7467600"/>
              <a:gd name="connsiteY408" fmla="*/ 5382974 h 6858000"/>
              <a:gd name="connsiteX409" fmla="*/ 2714982 w 7467600"/>
              <a:gd name="connsiteY409" fmla="*/ 5427051 h 6858000"/>
              <a:gd name="connsiteX410" fmla="*/ 2813361 w 7467600"/>
              <a:gd name="connsiteY410" fmla="*/ 6023912 h 6858000"/>
              <a:gd name="connsiteX411" fmla="*/ 2688430 w 7467600"/>
              <a:gd name="connsiteY411" fmla="*/ 6801564 h 6858000"/>
              <a:gd name="connsiteX412" fmla="*/ 2629626 w 7467600"/>
              <a:gd name="connsiteY412" fmla="*/ 6763394 h 6858000"/>
              <a:gd name="connsiteX413" fmla="*/ 2565328 w 7467600"/>
              <a:gd name="connsiteY413" fmla="*/ 5516399 h 6858000"/>
              <a:gd name="connsiteX414" fmla="*/ 1922999 w 7467600"/>
              <a:gd name="connsiteY414" fmla="*/ 5980343 h 6858000"/>
              <a:gd name="connsiteX415" fmla="*/ 1950261 w 7467600"/>
              <a:gd name="connsiteY415" fmla="*/ 6405858 h 6858000"/>
              <a:gd name="connsiteX416" fmla="*/ 2365554 w 7467600"/>
              <a:gd name="connsiteY416" fmla="*/ 6759107 h 6858000"/>
              <a:gd name="connsiteX417" fmla="*/ 2424142 w 7467600"/>
              <a:gd name="connsiteY417" fmla="*/ 6858000 h 6858000"/>
              <a:gd name="connsiteX418" fmla="*/ 2395994 w 7467600"/>
              <a:gd name="connsiteY418" fmla="*/ 6858000 h 6858000"/>
              <a:gd name="connsiteX419" fmla="*/ 2392863 w 7467600"/>
              <a:gd name="connsiteY419" fmla="*/ 6852964 h 6858000"/>
              <a:gd name="connsiteX420" fmla="*/ 2017589 w 7467600"/>
              <a:gd name="connsiteY420" fmla="*/ 6493982 h 6858000"/>
              <a:gd name="connsiteX421" fmla="*/ 2147336 w 7467600"/>
              <a:gd name="connsiteY421" fmla="*/ 6594052 h 6858000"/>
              <a:gd name="connsiteX422" fmla="*/ 2207047 w 7467600"/>
              <a:gd name="connsiteY422" fmla="*/ 6654540 h 6858000"/>
              <a:gd name="connsiteX423" fmla="*/ 2299106 w 7467600"/>
              <a:gd name="connsiteY423" fmla="*/ 6778931 h 6858000"/>
              <a:gd name="connsiteX424" fmla="*/ 2314430 w 7467600"/>
              <a:gd name="connsiteY424" fmla="*/ 6801144 h 6858000"/>
              <a:gd name="connsiteX425" fmla="*/ 2352406 w 7467600"/>
              <a:gd name="connsiteY425" fmla="*/ 6858000 h 6858000"/>
              <a:gd name="connsiteX426" fmla="*/ 2314492 w 7467600"/>
              <a:gd name="connsiteY426" fmla="*/ 6858000 h 6858000"/>
              <a:gd name="connsiteX427" fmla="*/ 2288095 w 7467600"/>
              <a:gd name="connsiteY427" fmla="*/ 6818030 h 6858000"/>
              <a:gd name="connsiteX428" fmla="*/ 2272768 w 7467600"/>
              <a:gd name="connsiteY428" fmla="*/ 6795822 h 6858000"/>
              <a:gd name="connsiteX429" fmla="*/ 2182715 w 7467600"/>
              <a:gd name="connsiteY429" fmla="*/ 6675071 h 6858000"/>
              <a:gd name="connsiteX430" fmla="*/ 2032061 w 7467600"/>
              <a:gd name="connsiteY430" fmla="*/ 6541380 h 6858000"/>
              <a:gd name="connsiteX431" fmla="*/ 2257220 w 7467600"/>
              <a:gd name="connsiteY431" fmla="*/ 6826257 h 6858000"/>
              <a:gd name="connsiteX432" fmla="*/ 2281324 w 7467600"/>
              <a:gd name="connsiteY432" fmla="*/ 6858000 h 6858000"/>
              <a:gd name="connsiteX433" fmla="*/ 2242860 w 7467600"/>
              <a:gd name="connsiteY433" fmla="*/ 6858000 h 6858000"/>
              <a:gd name="connsiteX434" fmla="*/ 2232818 w 7467600"/>
              <a:gd name="connsiteY434" fmla="*/ 6844926 h 6858000"/>
              <a:gd name="connsiteX435" fmla="*/ 1990172 w 7467600"/>
              <a:gd name="connsiteY435" fmla="*/ 6542121 h 6858000"/>
              <a:gd name="connsiteX436" fmla="*/ 2124090 w 7467600"/>
              <a:gd name="connsiteY436" fmla="*/ 6761017 h 6858000"/>
              <a:gd name="connsiteX437" fmla="*/ 2200380 w 7467600"/>
              <a:gd name="connsiteY437" fmla="*/ 6858000 h 6858000"/>
              <a:gd name="connsiteX438" fmla="*/ 2147507 w 7467600"/>
              <a:gd name="connsiteY438" fmla="*/ 6858000 h 6858000"/>
              <a:gd name="connsiteX439" fmla="*/ 2070668 w 7467600"/>
              <a:gd name="connsiteY439" fmla="*/ 6761520 h 6858000"/>
              <a:gd name="connsiteX440" fmla="*/ 1975142 w 7467600"/>
              <a:gd name="connsiteY440" fmla="*/ 6585570 h 6858000"/>
              <a:gd name="connsiteX441" fmla="*/ 2050035 w 7467600"/>
              <a:gd name="connsiteY441" fmla="*/ 6813345 h 6858000"/>
              <a:gd name="connsiteX442" fmla="*/ 2063025 w 7467600"/>
              <a:gd name="connsiteY442" fmla="*/ 6858000 h 6858000"/>
              <a:gd name="connsiteX443" fmla="*/ 2021675 w 7467600"/>
              <a:gd name="connsiteY443" fmla="*/ 6858000 h 6858000"/>
              <a:gd name="connsiteX444" fmla="*/ 2019308 w 7467600"/>
              <a:gd name="connsiteY444" fmla="*/ 6847118 h 6858000"/>
              <a:gd name="connsiteX445" fmla="*/ 1938835 w 7467600"/>
              <a:gd name="connsiteY445" fmla="*/ 6551160 h 6858000"/>
              <a:gd name="connsiteX446" fmla="*/ 1953230 w 7467600"/>
              <a:gd name="connsiteY446" fmla="*/ 6759699 h 6858000"/>
              <a:gd name="connsiteX447" fmla="*/ 1956763 w 7467600"/>
              <a:gd name="connsiteY447" fmla="*/ 6778191 h 6858000"/>
              <a:gd name="connsiteX448" fmla="*/ 1967925 w 7467600"/>
              <a:gd name="connsiteY448" fmla="*/ 6858000 h 6858000"/>
              <a:gd name="connsiteX449" fmla="*/ 1936622 w 7467600"/>
              <a:gd name="connsiteY449" fmla="*/ 6858000 h 6858000"/>
              <a:gd name="connsiteX450" fmla="*/ 1926261 w 7467600"/>
              <a:gd name="connsiteY450" fmla="*/ 6784064 h 6858000"/>
              <a:gd name="connsiteX451" fmla="*/ 1922724 w 7467600"/>
              <a:gd name="connsiteY451" fmla="*/ 6765577 h 6858000"/>
              <a:gd name="connsiteX452" fmla="*/ 1904650 w 7467600"/>
              <a:gd name="connsiteY452" fmla="*/ 6639616 h 6858000"/>
              <a:gd name="connsiteX453" fmla="*/ 1885273 w 7467600"/>
              <a:gd name="connsiteY453" fmla="*/ 6858000 h 6858000"/>
              <a:gd name="connsiteX454" fmla="*/ 1854363 w 7467600"/>
              <a:gd name="connsiteY454" fmla="*/ 6858000 h 6858000"/>
              <a:gd name="connsiteX455" fmla="*/ 1880391 w 7467600"/>
              <a:gd name="connsiteY455" fmla="*/ 6603796 h 6858000"/>
              <a:gd name="connsiteX456" fmla="*/ 1818273 w 7467600"/>
              <a:gd name="connsiteY456" fmla="*/ 6715729 h 6858000"/>
              <a:gd name="connsiteX457" fmla="*/ 1794691 w 7467600"/>
              <a:gd name="connsiteY457" fmla="*/ 6843239 h 6858000"/>
              <a:gd name="connsiteX458" fmla="*/ 1794914 w 7467600"/>
              <a:gd name="connsiteY458" fmla="*/ 6858000 h 6858000"/>
              <a:gd name="connsiteX459" fmla="*/ 1746128 w 7467600"/>
              <a:gd name="connsiteY459" fmla="*/ 6858000 h 6858000"/>
              <a:gd name="connsiteX460" fmla="*/ 1753934 w 7467600"/>
              <a:gd name="connsiteY460" fmla="*/ 6724796 h 6858000"/>
              <a:gd name="connsiteX461" fmla="*/ 1792053 w 7467600"/>
              <a:gd name="connsiteY461" fmla="*/ 6572396 h 6858000"/>
              <a:gd name="connsiteX462" fmla="*/ 1862248 w 7467600"/>
              <a:gd name="connsiteY462" fmla="*/ 6266397 h 6858000"/>
              <a:gd name="connsiteX463" fmla="*/ 1862250 w 7467600"/>
              <a:gd name="connsiteY463" fmla="*/ 6033531 h 6858000"/>
              <a:gd name="connsiteX464" fmla="*/ 1211999 w 7467600"/>
              <a:gd name="connsiteY464" fmla="*/ 6683610 h 6858000"/>
              <a:gd name="connsiteX465" fmla="*/ 1213266 w 7467600"/>
              <a:gd name="connsiteY465" fmla="*/ 6691947 h 6858000"/>
              <a:gd name="connsiteX466" fmla="*/ 1203370 w 7467600"/>
              <a:gd name="connsiteY466" fmla="*/ 6850676 h 6858000"/>
              <a:gd name="connsiteX467" fmla="*/ 1203671 w 7467600"/>
              <a:gd name="connsiteY467" fmla="*/ 6858000 h 6858000"/>
              <a:gd name="connsiteX468" fmla="*/ 1143180 w 7467600"/>
              <a:gd name="connsiteY468" fmla="*/ 6858000 h 6858000"/>
              <a:gd name="connsiteX469" fmla="*/ 1142176 w 7467600"/>
              <a:gd name="connsiteY469" fmla="*/ 6766045 h 6858000"/>
              <a:gd name="connsiteX470" fmla="*/ 1067484 w 7467600"/>
              <a:gd name="connsiteY470" fmla="*/ 6858000 h 6858000"/>
              <a:gd name="connsiteX471" fmla="*/ 953928 w 7467600"/>
              <a:gd name="connsiteY471" fmla="*/ 6858000 h 6858000"/>
              <a:gd name="connsiteX472" fmla="*/ 959715 w 7467600"/>
              <a:gd name="connsiteY472" fmla="*/ 6850185 h 6858000"/>
              <a:gd name="connsiteX473" fmla="*/ 1483788 w 7467600"/>
              <a:gd name="connsiteY473" fmla="*/ 6259174 h 6858000"/>
              <a:gd name="connsiteX474" fmla="*/ 1100671 w 7467600"/>
              <a:gd name="connsiteY474" fmla="*/ 6252137 h 6858000"/>
              <a:gd name="connsiteX475" fmla="*/ 1090144 w 7467600"/>
              <a:gd name="connsiteY475" fmla="*/ 6256748 h 6858000"/>
              <a:gd name="connsiteX476" fmla="*/ 1095872 w 7467600"/>
              <a:gd name="connsiteY476" fmla="*/ 6271892 h 6858000"/>
              <a:gd name="connsiteX477" fmla="*/ 262785 w 7467600"/>
              <a:gd name="connsiteY477" fmla="*/ 6845450 h 6858000"/>
              <a:gd name="connsiteX478" fmla="*/ 209968 w 7467600"/>
              <a:gd name="connsiteY478" fmla="*/ 6770713 h 6858000"/>
              <a:gd name="connsiteX479" fmla="*/ 873460 w 7467600"/>
              <a:gd name="connsiteY479" fmla="*/ 6253768 h 6858000"/>
              <a:gd name="connsiteX480" fmla="*/ 192686 w 7467600"/>
              <a:gd name="connsiteY480" fmla="*/ 5849257 h 6858000"/>
              <a:gd name="connsiteX481" fmla="*/ 4696 w 7467600"/>
              <a:gd name="connsiteY481" fmla="*/ 5697668 h 6858000"/>
              <a:gd name="connsiteX482" fmla="*/ 0 w 7467600"/>
              <a:gd name="connsiteY482" fmla="*/ 5689984 h 6858000"/>
              <a:gd name="connsiteX483" fmla="*/ 0 w 7467600"/>
              <a:gd name="connsiteY483" fmla="*/ 5513472 h 6858000"/>
              <a:gd name="connsiteX484" fmla="*/ 174101 w 7467600"/>
              <a:gd name="connsiteY484" fmla="*/ 5620277 h 6858000"/>
              <a:gd name="connsiteX485" fmla="*/ 891800 w 7467600"/>
              <a:gd name="connsiteY485" fmla="*/ 6036935 h 6858000"/>
              <a:gd name="connsiteX486" fmla="*/ 1072219 w 7467600"/>
              <a:gd name="connsiteY486" fmla="*/ 6169443 h 6858000"/>
              <a:gd name="connsiteX487" fmla="*/ 1074117 w 7467600"/>
              <a:gd name="connsiteY487" fmla="*/ 6170301 h 6858000"/>
              <a:gd name="connsiteX488" fmla="*/ 1083114 w 7467600"/>
              <a:gd name="connsiteY488" fmla="*/ 6174131 h 6858000"/>
              <a:gd name="connsiteX489" fmla="*/ 1543010 w 7467600"/>
              <a:gd name="connsiteY489" fmla="*/ 6191140 h 6858000"/>
              <a:gd name="connsiteX490" fmla="*/ 1551080 w 7467600"/>
              <a:gd name="connsiteY490" fmla="*/ 6195006 h 6858000"/>
              <a:gd name="connsiteX491" fmla="*/ 2345443 w 7467600"/>
              <a:gd name="connsiteY491" fmla="*/ 5549882 h 6858000"/>
              <a:gd name="connsiteX492" fmla="*/ 1721499 w 7467600"/>
              <a:gd name="connsiteY492" fmla="*/ 5599969 h 6858000"/>
              <a:gd name="connsiteX493" fmla="*/ 767716 w 7467600"/>
              <a:gd name="connsiteY493" fmla="*/ 5472768 h 6858000"/>
              <a:gd name="connsiteX494" fmla="*/ 722147 w 7467600"/>
              <a:gd name="connsiteY494" fmla="*/ 5393091 h 6858000"/>
              <a:gd name="connsiteX495" fmla="*/ 1485552 w 7467600"/>
              <a:gd name="connsiteY495" fmla="*/ 5313202 h 6858000"/>
              <a:gd name="connsiteX496" fmla="*/ 2143004 w 7467600"/>
              <a:gd name="connsiteY496" fmla="*/ 5402420 h 6858000"/>
              <a:gd name="connsiteX497" fmla="*/ 1933391 w 7467600"/>
              <a:gd name="connsiteY497" fmla="*/ 5156971 h 6858000"/>
              <a:gd name="connsiteX498" fmla="*/ 1827118 w 7467600"/>
              <a:gd name="connsiteY498" fmla="*/ 4968410 h 6858000"/>
              <a:gd name="connsiteX499" fmla="*/ 1837349 w 7467600"/>
              <a:gd name="connsiteY499" fmla="*/ 4956357 h 6858000"/>
              <a:gd name="connsiteX500" fmla="*/ 2162835 w 7467600"/>
              <a:gd name="connsiteY500" fmla="*/ 5187853 h 6858000"/>
              <a:gd name="connsiteX501" fmla="*/ 2257167 w 7467600"/>
              <a:gd name="connsiteY501" fmla="*/ 5462123 h 6858000"/>
              <a:gd name="connsiteX502" fmla="*/ 2261598 w 7467600"/>
              <a:gd name="connsiteY502" fmla="*/ 5467998 h 6858000"/>
              <a:gd name="connsiteX503" fmla="*/ 2437177 w 7467600"/>
              <a:gd name="connsiteY503" fmla="*/ 5479608 h 6858000"/>
              <a:gd name="connsiteX504" fmla="*/ 2445247 w 7467600"/>
              <a:gd name="connsiteY504" fmla="*/ 5483476 h 6858000"/>
              <a:gd name="connsiteX505" fmla="*/ 2743626 w 7467600"/>
              <a:gd name="connsiteY505" fmla="*/ 5304819 h 6858000"/>
              <a:gd name="connsiteX506" fmla="*/ 3048102 w 7467600"/>
              <a:gd name="connsiteY506" fmla="*/ 5150595 h 6858000"/>
              <a:gd name="connsiteX507" fmla="*/ 1799414 w 7467600"/>
              <a:gd name="connsiteY507" fmla="*/ 4694732 h 6858000"/>
              <a:gd name="connsiteX508" fmla="*/ 1771735 w 7467600"/>
              <a:gd name="connsiteY508" fmla="*/ 4619929 h 6858000"/>
              <a:gd name="connsiteX509" fmla="*/ 3104273 w 7467600"/>
              <a:gd name="connsiteY509" fmla="*/ 5076159 h 6858000"/>
              <a:gd name="connsiteX510" fmla="*/ 3113245 w 7467600"/>
              <a:gd name="connsiteY510" fmla="*/ 5090705 h 6858000"/>
              <a:gd name="connsiteX511" fmla="*/ 3126294 w 7467600"/>
              <a:gd name="connsiteY511" fmla="*/ 5114400 h 6858000"/>
              <a:gd name="connsiteX512" fmla="*/ 3937433 w 7467600"/>
              <a:gd name="connsiteY512" fmla="*/ 4830473 h 6858000"/>
              <a:gd name="connsiteX513" fmla="*/ 3590475 w 7467600"/>
              <a:gd name="connsiteY513" fmla="*/ 4597974 h 6858000"/>
              <a:gd name="connsiteX514" fmla="*/ 3100264 w 7467600"/>
              <a:gd name="connsiteY514" fmla="*/ 4579845 h 6858000"/>
              <a:gd name="connsiteX515" fmla="*/ 2183576 w 7467600"/>
              <a:gd name="connsiteY515" fmla="*/ 4227150 h 6858000"/>
              <a:gd name="connsiteX516" fmla="*/ 2151029 w 7467600"/>
              <a:gd name="connsiteY516" fmla="*/ 4146947 h 6858000"/>
              <a:gd name="connsiteX517" fmla="*/ 3563434 w 7467600"/>
              <a:gd name="connsiteY517" fmla="*/ 4469115 h 6858000"/>
              <a:gd name="connsiteX518" fmla="*/ 3177952 w 7467600"/>
              <a:gd name="connsiteY518" fmla="*/ 3657386 h 6858000"/>
              <a:gd name="connsiteX519" fmla="*/ 3189263 w 7467600"/>
              <a:gd name="connsiteY519" fmla="*/ 3625726 h 6858000"/>
              <a:gd name="connsiteX520" fmla="*/ 3560912 w 7467600"/>
              <a:gd name="connsiteY520" fmla="*/ 4079863 h 6858000"/>
              <a:gd name="connsiteX521" fmla="*/ 3626636 w 7467600"/>
              <a:gd name="connsiteY521" fmla="*/ 4512230 h 6858000"/>
              <a:gd name="connsiteX522" fmla="*/ 3653088 w 7467600"/>
              <a:gd name="connsiteY522" fmla="*/ 4521417 h 6858000"/>
              <a:gd name="connsiteX523" fmla="*/ 3988128 w 7467600"/>
              <a:gd name="connsiteY523" fmla="*/ 4817267 h 6858000"/>
              <a:gd name="connsiteX524" fmla="*/ 4830582 w 7467600"/>
              <a:gd name="connsiteY524" fmla="*/ 4676000 h 6858000"/>
              <a:gd name="connsiteX525" fmla="*/ 4830100 w 7467600"/>
              <a:gd name="connsiteY525" fmla="*/ 4675554 h 6858000"/>
              <a:gd name="connsiteX526" fmla="*/ 4036318 w 7467600"/>
              <a:gd name="connsiteY526" fmla="*/ 4147013 h 6858000"/>
              <a:gd name="connsiteX527" fmla="*/ 3432098 w 7467600"/>
              <a:gd name="connsiteY527" fmla="*/ 3537312 h 6858000"/>
              <a:gd name="connsiteX528" fmla="*/ 3446761 w 7467600"/>
              <a:gd name="connsiteY528" fmla="*/ 3461278 h 6858000"/>
              <a:gd name="connsiteX529" fmla="*/ 4419733 w 7467600"/>
              <a:gd name="connsiteY529" fmla="*/ 3963555 h 6858000"/>
              <a:gd name="connsiteX530" fmla="*/ 4781371 w 7467600"/>
              <a:gd name="connsiteY530" fmla="*/ 4458604 h 6858000"/>
              <a:gd name="connsiteX531" fmla="*/ 4780440 w 7467600"/>
              <a:gd name="connsiteY531" fmla="*/ 4470290 h 6858000"/>
              <a:gd name="connsiteX532" fmla="*/ 4898954 w 7467600"/>
              <a:gd name="connsiteY532" fmla="*/ 4662092 h 6858000"/>
              <a:gd name="connsiteX533" fmla="*/ 4900699 w 7467600"/>
              <a:gd name="connsiteY533" fmla="*/ 4670867 h 6858000"/>
              <a:gd name="connsiteX534" fmla="*/ 5714511 w 7467600"/>
              <a:gd name="connsiteY534" fmla="*/ 4663483 h 6858000"/>
              <a:gd name="connsiteX535" fmla="*/ 5464793 w 7467600"/>
              <a:gd name="connsiteY535" fmla="*/ 4393556 h 6858000"/>
              <a:gd name="connsiteX536" fmla="*/ 5461897 w 7467600"/>
              <a:gd name="connsiteY536" fmla="*/ 4390879 h 6858000"/>
              <a:gd name="connsiteX537" fmla="*/ 4294126 w 7467600"/>
              <a:gd name="connsiteY537" fmla="*/ 3303048 h 6858000"/>
              <a:gd name="connsiteX538" fmla="*/ 4305321 w 7467600"/>
              <a:gd name="connsiteY538" fmla="*/ 3256953 h 6858000"/>
              <a:gd name="connsiteX539" fmla="*/ 4949299 w 7467600"/>
              <a:gd name="connsiteY539" fmla="*/ 3766336 h 6858000"/>
              <a:gd name="connsiteX540" fmla="*/ 5291452 w 7467600"/>
              <a:gd name="connsiteY540" fmla="*/ 4076801 h 6858000"/>
              <a:gd name="connsiteX541" fmla="*/ 5434998 w 7467600"/>
              <a:gd name="connsiteY541" fmla="*/ 4254100 h 6858000"/>
              <a:gd name="connsiteX542" fmla="*/ 5351015 w 7467600"/>
              <a:gd name="connsiteY542" fmla="*/ 3760989 h 6858000"/>
              <a:gd name="connsiteX543" fmla="*/ 5413780 w 7467600"/>
              <a:gd name="connsiteY543" fmla="*/ 2966265 h 6858000"/>
              <a:gd name="connsiteX544" fmla="*/ 5425627 w 7467600"/>
              <a:gd name="connsiteY544" fmla="*/ 2954192 h 6858000"/>
              <a:gd name="connsiteX545" fmla="*/ 6604735 w 7467600"/>
              <a:gd name="connsiteY545" fmla="*/ 2041381 h 6858000"/>
              <a:gd name="connsiteX546" fmla="*/ 7204487 w 7467600"/>
              <a:gd name="connsiteY546" fmla="*/ 2742112 h 6858000"/>
              <a:gd name="connsiteX547" fmla="*/ 7131592 w 7467600"/>
              <a:gd name="connsiteY547" fmla="*/ 2672096 h 6858000"/>
              <a:gd name="connsiteX548" fmla="*/ 6996344 w 7467600"/>
              <a:gd name="connsiteY548" fmla="*/ 2518310 h 6858000"/>
              <a:gd name="connsiteX549" fmla="*/ 6735495 w 7467600"/>
              <a:gd name="connsiteY549" fmla="*/ 2196890 h 6858000"/>
              <a:gd name="connsiteX550" fmla="*/ 6721901 w 7467600"/>
              <a:gd name="connsiteY550" fmla="*/ 2179274 h 6858000"/>
              <a:gd name="connsiteX551" fmla="*/ 6604735 w 7467600"/>
              <a:gd name="connsiteY551" fmla="*/ 2041381 h 6858000"/>
              <a:gd name="connsiteX552" fmla="*/ 6591670 w 7467600"/>
              <a:gd name="connsiteY552" fmla="*/ 1988277 h 6858000"/>
              <a:gd name="connsiteX553" fmla="*/ 6747349 w 7467600"/>
              <a:gd name="connsiteY553" fmla="*/ 2160069 h 6858000"/>
              <a:gd name="connsiteX554" fmla="*/ 6760943 w 7467600"/>
              <a:gd name="connsiteY554" fmla="*/ 2177686 h 6858000"/>
              <a:gd name="connsiteX555" fmla="*/ 7021065 w 7467600"/>
              <a:gd name="connsiteY555" fmla="*/ 2498102 h 6858000"/>
              <a:gd name="connsiteX556" fmla="*/ 7155223 w 7467600"/>
              <a:gd name="connsiteY556" fmla="*/ 2650386 h 6858000"/>
              <a:gd name="connsiteX557" fmla="*/ 7203167 w 7467600"/>
              <a:gd name="connsiteY557" fmla="*/ 2697288 h 6858000"/>
              <a:gd name="connsiteX558" fmla="*/ 6937703 w 7467600"/>
              <a:gd name="connsiteY558" fmla="*/ 2321981 h 6858000"/>
              <a:gd name="connsiteX559" fmla="*/ 6591670 w 7467600"/>
              <a:gd name="connsiteY559" fmla="*/ 1988277 h 6858000"/>
              <a:gd name="connsiteX560" fmla="*/ 5798671 w 7467600"/>
              <a:gd name="connsiteY560" fmla="*/ 1981601 h 6858000"/>
              <a:gd name="connsiteX561" fmla="*/ 5754709 w 7467600"/>
              <a:gd name="connsiteY561" fmla="*/ 2071454 h 6858000"/>
              <a:gd name="connsiteX562" fmla="*/ 5763044 w 7467600"/>
              <a:gd name="connsiteY562" fmla="*/ 2842206 h 6858000"/>
              <a:gd name="connsiteX563" fmla="*/ 5764974 w 7467600"/>
              <a:gd name="connsiteY563" fmla="*/ 2799609 h 6858000"/>
              <a:gd name="connsiteX564" fmla="*/ 5767665 w 7467600"/>
              <a:gd name="connsiteY564" fmla="*/ 2666409 h 6858000"/>
              <a:gd name="connsiteX565" fmla="*/ 5763055 w 7467600"/>
              <a:gd name="connsiteY565" fmla="*/ 2579705 h 6858000"/>
              <a:gd name="connsiteX566" fmla="*/ 5758079 w 7467600"/>
              <a:gd name="connsiteY566" fmla="*/ 2492508 h 6858000"/>
              <a:gd name="connsiteX567" fmla="*/ 5779325 w 7467600"/>
              <a:gd name="connsiteY567" fmla="*/ 2197069 h 6858000"/>
              <a:gd name="connsiteX568" fmla="*/ 5798671 w 7467600"/>
              <a:gd name="connsiteY568" fmla="*/ 1981601 h 6858000"/>
              <a:gd name="connsiteX569" fmla="*/ 5829202 w 7467600"/>
              <a:gd name="connsiteY569" fmla="*/ 1971679 h 6858000"/>
              <a:gd name="connsiteX570" fmla="*/ 5809558 w 7467600"/>
              <a:gd name="connsiteY570" fmla="*/ 2198043 h 6858000"/>
              <a:gd name="connsiteX571" fmla="*/ 5788653 w 7467600"/>
              <a:gd name="connsiteY571" fmla="*/ 2489430 h 6858000"/>
              <a:gd name="connsiteX572" fmla="*/ 5793439 w 7467600"/>
              <a:gd name="connsiteY572" fmla="*/ 2575235 h 6858000"/>
              <a:gd name="connsiteX573" fmla="*/ 5796837 w 7467600"/>
              <a:gd name="connsiteY573" fmla="*/ 2637633 h 6858000"/>
              <a:gd name="connsiteX574" fmla="*/ 5818614 w 7467600"/>
              <a:gd name="connsiteY574" fmla="*/ 2473055 h 6858000"/>
              <a:gd name="connsiteX575" fmla="*/ 5829202 w 7467600"/>
              <a:gd name="connsiteY575" fmla="*/ 1971679 h 6858000"/>
              <a:gd name="connsiteX576" fmla="*/ 5911389 w 7467600"/>
              <a:gd name="connsiteY576" fmla="*/ 1898371 h 6858000"/>
              <a:gd name="connsiteX577" fmla="*/ 6237627 w 7467600"/>
              <a:gd name="connsiteY577" fmla="*/ 2231921 h 6858000"/>
              <a:gd name="connsiteX578" fmla="*/ 5911389 w 7467600"/>
              <a:gd name="connsiteY578" fmla="*/ 1898371 h 6858000"/>
              <a:gd name="connsiteX579" fmla="*/ 6944437 w 7467600"/>
              <a:gd name="connsiteY579" fmla="*/ 1575402 h 6858000"/>
              <a:gd name="connsiteX580" fmla="*/ 6304730 w 7467600"/>
              <a:gd name="connsiteY580" fmla="*/ 1766654 h 6858000"/>
              <a:gd name="connsiteX581" fmla="*/ 6944437 w 7467600"/>
              <a:gd name="connsiteY581" fmla="*/ 1575402 h 6858000"/>
              <a:gd name="connsiteX582" fmla="*/ 7019523 w 7467600"/>
              <a:gd name="connsiteY582" fmla="*/ 1519450 h 6858000"/>
              <a:gd name="connsiteX583" fmla="*/ 6298091 w 7467600"/>
              <a:gd name="connsiteY583" fmla="*/ 1737122 h 6858000"/>
              <a:gd name="connsiteX584" fmla="*/ 7019523 w 7467600"/>
              <a:gd name="connsiteY584" fmla="*/ 1519450 h 6858000"/>
              <a:gd name="connsiteX585" fmla="*/ 2399523 w 7467600"/>
              <a:gd name="connsiteY585" fmla="*/ 1428234 h 6858000"/>
              <a:gd name="connsiteX586" fmla="*/ 2224982 w 7467600"/>
              <a:gd name="connsiteY586" fmla="*/ 1826201 h 6858000"/>
              <a:gd name="connsiteX587" fmla="*/ 2096099 w 7467600"/>
              <a:gd name="connsiteY587" fmla="*/ 2345900 h 6858000"/>
              <a:gd name="connsiteX588" fmla="*/ 2283317 w 7467600"/>
              <a:gd name="connsiteY588" fmla="*/ 1796925 h 6858000"/>
              <a:gd name="connsiteX589" fmla="*/ 2399523 w 7467600"/>
              <a:gd name="connsiteY589" fmla="*/ 1428234 h 6858000"/>
              <a:gd name="connsiteX590" fmla="*/ 2448558 w 7467600"/>
              <a:gd name="connsiteY590" fmla="*/ 1373435 h 6858000"/>
              <a:gd name="connsiteX591" fmla="*/ 2312521 w 7467600"/>
              <a:gd name="connsiteY591" fmla="*/ 1806140 h 6858000"/>
              <a:gd name="connsiteX592" fmla="*/ 2127533 w 7467600"/>
              <a:gd name="connsiteY592" fmla="*/ 2348380 h 6858000"/>
              <a:gd name="connsiteX593" fmla="*/ 2358080 w 7467600"/>
              <a:gd name="connsiteY593" fmla="*/ 1866134 h 6858000"/>
              <a:gd name="connsiteX594" fmla="*/ 2407436 w 7467600"/>
              <a:gd name="connsiteY594" fmla="*/ 1651070 h 6858000"/>
              <a:gd name="connsiteX595" fmla="*/ 2448558 w 7467600"/>
              <a:gd name="connsiteY595" fmla="*/ 1373435 h 6858000"/>
              <a:gd name="connsiteX596" fmla="*/ 278707 w 7467600"/>
              <a:gd name="connsiteY596" fmla="*/ 1352270 h 6858000"/>
              <a:gd name="connsiteX597" fmla="*/ 321570 w 7467600"/>
              <a:gd name="connsiteY597" fmla="*/ 1861610 h 6858000"/>
              <a:gd name="connsiteX598" fmla="*/ 294281 w 7467600"/>
              <a:gd name="connsiteY598" fmla="*/ 1440658 h 6858000"/>
              <a:gd name="connsiteX599" fmla="*/ 278707 w 7467600"/>
              <a:gd name="connsiteY599" fmla="*/ 1352270 h 6858000"/>
              <a:gd name="connsiteX600" fmla="*/ 1423821 w 7467600"/>
              <a:gd name="connsiteY600" fmla="*/ 1351958 h 6858000"/>
              <a:gd name="connsiteX601" fmla="*/ 1638521 w 7467600"/>
              <a:gd name="connsiteY601" fmla="*/ 1908470 h 6858000"/>
              <a:gd name="connsiteX602" fmla="*/ 1754199 w 7467600"/>
              <a:gd name="connsiteY602" fmla="*/ 2149284 h 6858000"/>
              <a:gd name="connsiteX603" fmla="*/ 1908359 w 7467600"/>
              <a:gd name="connsiteY603" fmla="*/ 2364988 h 6858000"/>
              <a:gd name="connsiteX604" fmla="*/ 1647661 w 7467600"/>
              <a:gd name="connsiteY604" fmla="*/ 1825945 h 6858000"/>
              <a:gd name="connsiteX605" fmla="*/ 1423821 w 7467600"/>
              <a:gd name="connsiteY605" fmla="*/ 1351958 h 6858000"/>
              <a:gd name="connsiteX606" fmla="*/ 1431890 w 7467600"/>
              <a:gd name="connsiteY606" fmla="*/ 1306475 h 6858000"/>
              <a:gd name="connsiteX607" fmla="*/ 1507597 w 7467600"/>
              <a:gd name="connsiteY607" fmla="*/ 1446132 h 6858000"/>
              <a:gd name="connsiteX608" fmla="*/ 1674586 w 7467600"/>
              <a:gd name="connsiteY608" fmla="*/ 1813832 h 6858000"/>
              <a:gd name="connsiteX609" fmla="*/ 1815950 w 7467600"/>
              <a:gd name="connsiteY609" fmla="*/ 2128564 h 6858000"/>
              <a:gd name="connsiteX610" fmla="*/ 1984242 w 7467600"/>
              <a:gd name="connsiteY610" fmla="*/ 2430829 h 6858000"/>
              <a:gd name="connsiteX611" fmla="*/ 2014023 w 7467600"/>
              <a:gd name="connsiteY611" fmla="*/ 2450995 h 6858000"/>
              <a:gd name="connsiteX612" fmla="*/ 1747337 w 7467600"/>
              <a:gd name="connsiteY612" fmla="*/ 1855264 h 6858000"/>
              <a:gd name="connsiteX613" fmla="*/ 1533749 w 7467600"/>
              <a:gd name="connsiteY613" fmla="*/ 1478656 h 6858000"/>
              <a:gd name="connsiteX614" fmla="*/ 1431890 w 7467600"/>
              <a:gd name="connsiteY614" fmla="*/ 1306475 h 6858000"/>
              <a:gd name="connsiteX615" fmla="*/ 5052692 w 7467600"/>
              <a:gd name="connsiteY615" fmla="*/ 1292994 h 6858000"/>
              <a:gd name="connsiteX616" fmla="*/ 5200661 w 7467600"/>
              <a:gd name="connsiteY616" fmla="*/ 1635186 h 6858000"/>
              <a:gd name="connsiteX617" fmla="*/ 5297138 w 7467600"/>
              <a:gd name="connsiteY617" fmla="*/ 1906351 h 6858000"/>
              <a:gd name="connsiteX618" fmla="*/ 5052692 w 7467600"/>
              <a:gd name="connsiteY618" fmla="*/ 1292994 h 6858000"/>
              <a:gd name="connsiteX619" fmla="*/ 5009948 w 7467600"/>
              <a:gd name="connsiteY619" fmla="*/ 1273619 h 6858000"/>
              <a:gd name="connsiteX620" fmla="*/ 5121777 w 7467600"/>
              <a:gd name="connsiteY620" fmla="*/ 1654213 h 6858000"/>
              <a:gd name="connsiteX621" fmla="*/ 5293545 w 7467600"/>
              <a:gd name="connsiteY621" fmla="*/ 2072247 h 6858000"/>
              <a:gd name="connsiteX622" fmla="*/ 5294042 w 7467600"/>
              <a:gd name="connsiteY622" fmla="*/ 2065019 h 6858000"/>
              <a:gd name="connsiteX623" fmla="*/ 5171936 w 7467600"/>
              <a:gd name="connsiteY623" fmla="*/ 1647613 h 6858000"/>
              <a:gd name="connsiteX624" fmla="*/ 5009948 w 7467600"/>
              <a:gd name="connsiteY624" fmla="*/ 1273619 h 6858000"/>
              <a:gd name="connsiteX625" fmla="*/ 655236 w 7467600"/>
              <a:gd name="connsiteY625" fmla="*/ 1268632 h 6858000"/>
              <a:gd name="connsiteX626" fmla="*/ 839521 w 7467600"/>
              <a:gd name="connsiteY626" fmla="*/ 1685315 h 6858000"/>
              <a:gd name="connsiteX627" fmla="*/ 1109416 w 7467600"/>
              <a:gd name="connsiteY627" fmla="*/ 2061663 h 6858000"/>
              <a:gd name="connsiteX628" fmla="*/ 1298300 w 7467600"/>
              <a:gd name="connsiteY628" fmla="*/ 2247742 h 6858000"/>
              <a:gd name="connsiteX629" fmla="*/ 1125871 w 7467600"/>
              <a:gd name="connsiteY629" fmla="*/ 1989513 h 6858000"/>
              <a:gd name="connsiteX630" fmla="*/ 981574 w 7467600"/>
              <a:gd name="connsiteY630" fmla="*/ 1783157 h 6858000"/>
              <a:gd name="connsiteX631" fmla="*/ 922198 w 7467600"/>
              <a:gd name="connsiteY631" fmla="*/ 1677437 h 6858000"/>
              <a:gd name="connsiteX632" fmla="*/ 869293 w 7467600"/>
              <a:gd name="connsiteY632" fmla="*/ 1583214 h 6858000"/>
              <a:gd name="connsiteX633" fmla="*/ 751431 w 7467600"/>
              <a:gd name="connsiteY633" fmla="*/ 1405731 h 6858000"/>
              <a:gd name="connsiteX634" fmla="*/ 655236 w 7467600"/>
              <a:gd name="connsiteY634" fmla="*/ 1268632 h 6858000"/>
              <a:gd name="connsiteX635" fmla="*/ 6516292 w 7467600"/>
              <a:gd name="connsiteY635" fmla="*/ 1263064 h 6858000"/>
              <a:gd name="connsiteX636" fmla="*/ 5736320 w 7467600"/>
              <a:gd name="connsiteY636" fmla="*/ 1501803 h 6858000"/>
              <a:gd name="connsiteX637" fmla="*/ 6516292 w 7467600"/>
              <a:gd name="connsiteY637" fmla="*/ 1263064 h 6858000"/>
              <a:gd name="connsiteX638" fmla="*/ 291466 w 7467600"/>
              <a:gd name="connsiteY638" fmla="*/ 1250369 h 6858000"/>
              <a:gd name="connsiteX639" fmla="*/ 323180 w 7467600"/>
              <a:gd name="connsiteY639" fmla="*/ 1435283 h 6858000"/>
              <a:gd name="connsiteX640" fmla="*/ 349381 w 7467600"/>
              <a:gd name="connsiteY640" fmla="*/ 1875041 h 6858000"/>
              <a:gd name="connsiteX641" fmla="*/ 374363 w 7467600"/>
              <a:gd name="connsiteY641" fmla="*/ 1506494 h 6858000"/>
              <a:gd name="connsiteX642" fmla="*/ 302168 w 7467600"/>
              <a:gd name="connsiteY642" fmla="*/ 1274495 h 6858000"/>
              <a:gd name="connsiteX643" fmla="*/ 291466 w 7467600"/>
              <a:gd name="connsiteY643" fmla="*/ 1250369 h 6858000"/>
              <a:gd name="connsiteX644" fmla="*/ 678222 w 7467600"/>
              <a:gd name="connsiteY644" fmla="*/ 1248670 h 6858000"/>
              <a:gd name="connsiteX645" fmla="*/ 775536 w 7467600"/>
              <a:gd name="connsiteY645" fmla="*/ 1388015 h 6858000"/>
              <a:gd name="connsiteX646" fmla="*/ 894529 w 7467600"/>
              <a:gd name="connsiteY646" fmla="*/ 1567739 h 6858000"/>
              <a:gd name="connsiteX647" fmla="*/ 948000 w 7467600"/>
              <a:gd name="connsiteY647" fmla="*/ 1663088 h 6858000"/>
              <a:gd name="connsiteX648" fmla="*/ 1006812 w 7467600"/>
              <a:gd name="connsiteY648" fmla="*/ 1767683 h 6858000"/>
              <a:gd name="connsiteX649" fmla="*/ 1149133 w 7467600"/>
              <a:gd name="connsiteY649" fmla="*/ 1971513 h 6858000"/>
              <a:gd name="connsiteX650" fmla="*/ 1333952 w 7467600"/>
              <a:gd name="connsiteY650" fmla="*/ 2251620 h 6858000"/>
              <a:gd name="connsiteX651" fmla="*/ 1337329 w 7467600"/>
              <a:gd name="connsiteY651" fmla="*/ 2258350 h 6858000"/>
              <a:gd name="connsiteX652" fmla="*/ 1014726 w 7467600"/>
              <a:gd name="connsiteY652" fmla="*/ 1615556 h 6858000"/>
              <a:gd name="connsiteX653" fmla="*/ 678222 w 7467600"/>
              <a:gd name="connsiteY653" fmla="*/ 1248670 h 6858000"/>
              <a:gd name="connsiteX654" fmla="*/ 6691602 w 7467600"/>
              <a:gd name="connsiteY654" fmla="*/ 1140573 h 6858000"/>
              <a:gd name="connsiteX655" fmla="*/ 6571100 w 7467600"/>
              <a:gd name="connsiteY655" fmla="*/ 1183662 h 6858000"/>
              <a:gd name="connsiteX656" fmla="*/ 6241687 w 7467600"/>
              <a:gd name="connsiteY656" fmla="*/ 1257600 h 6858000"/>
              <a:gd name="connsiteX657" fmla="*/ 5693009 w 7467600"/>
              <a:gd name="connsiteY657" fmla="*/ 1478256 h 6858000"/>
              <a:gd name="connsiteX658" fmla="*/ 6548420 w 7467600"/>
              <a:gd name="connsiteY658" fmla="*/ 1214599 h 6858000"/>
              <a:gd name="connsiteX659" fmla="*/ 6605473 w 7467600"/>
              <a:gd name="connsiteY659" fmla="*/ 1184686 h 6858000"/>
              <a:gd name="connsiteX660" fmla="*/ 6691602 w 7467600"/>
              <a:gd name="connsiteY660" fmla="*/ 1140573 h 6858000"/>
              <a:gd name="connsiteX661" fmla="*/ 4002475 w 7467600"/>
              <a:gd name="connsiteY661" fmla="*/ 1037802 h 6858000"/>
              <a:gd name="connsiteX662" fmla="*/ 4000324 w 7467600"/>
              <a:gd name="connsiteY662" fmla="*/ 1039362 h 6858000"/>
              <a:gd name="connsiteX663" fmla="*/ 4002862 w 7467600"/>
              <a:gd name="connsiteY663" fmla="*/ 1042866 h 6858000"/>
              <a:gd name="connsiteX664" fmla="*/ 4002475 w 7467600"/>
              <a:gd name="connsiteY664" fmla="*/ 1037802 h 6858000"/>
              <a:gd name="connsiteX665" fmla="*/ 506322 w 7467600"/>
              <a:gd name="connsiteY665" fmla="*/ 1020997 h 6858000"/>
              <a:gd name="connsiteX666" fmla="*/ 533068 w 7467600"/>
              <a:gd name="connsiteY666" fmla="*/ 1029409 h 6858000"/>
              <a:gd name="connsiteX667" fmla="*/ 1232525 w 7467600"/>
              <a:gd name="connsiteY667" fmla="*/ 1804675 h 6858000"/>
              <a:gd name="connsiteX668" fmla="*/ 1388858 w 7467600"/>
              <a:gd name="connsiteY668" fmla="*/ 2368011 h 6858000"/>
              <a:gd name="connsiteX669" fmla="*/ 1384098 w 7467600"/>
              <a:gd name="connsiteY669" fmla="*/ 2378125 h 6858000"/>
              <a:gd name="connsiteX670" fmla="*/ 1425393 w 7467600"/>
              <a:gd name="connsiteY670" fmla="*/ 2589124 h 6858000"/>
              <a:gd name="connsiteX671" fmla="*/ 1424001 w 7467600"/>
              <a:gd name="connsiteY671" fmla="*/ 2597541 h 6858000"/>
              <a:gd name="connsiteX672" fmla="*/ 2152729 w 7467600"/>
              <a:gd name="connsiteY672" fmla="*/ 2864487 h 6858000"/>
              <a:gd name="connsiteX673" fmla="*/ 2020609 w 7467600"/>
              <a:gd name="connsiteY673" fmla="*/ 2539671 h 6858000"/>
              <a:gd name="connsiteX674" fmla="*/ 2018920 w 7467600"/>
              <a:gd name="connsiteY674" fmla="*/ 2536309 h 6858000"/>
              <a:gd name="connsiteX675" fmla="*/ 1342441 w 7467600"/>
              <a:gd name="connsiteY675" fmla="*/ 1173017 h 6858000"/>
              <a:gd name="connsiteX676" fmla="*/ 1367925 w 7467600"/>
              <a:gd name="connsiteY676" fmla="*/ 1135648 h 6858000"/>
              <a:gd name="connsiteX677" fmla="*/ 1771401 w 7467600"/>
              <a:gd name="connsiteY677" fmla="*/ 1806673 h 6858000"/>
              <a:gd name="connsiteX678" fmla="*/ 1972385 w 7467600"/>
              <a:gd name="connsiteY678" fmla="*/ 2198735 h 6858000"/>
              <a:gd name="connsiteX679" fmla="*/ 2040892 w 7467600"/>
              <a:gd name="connsiteY679" fmla="*/ 2405205 h 6858000"/>
              <a:gd name="connsiteX680" fmla="*/ 2131689 w 7467600"/>
              <a:gd name="connsiteY680" fmla="*/ 1936926 h 6858000"/>
              <a:gd name="connsiteX681" fmla="*/ 2454820 w 7467600"/>
              <a:gd name="connsiteY681" fmla="*/ 1248808 h 6858000"/>
              <a:gd name="connsiteX682" fmla="*/ 2492512 w 7467600"/>
              <a:gd name="connsiteY682" fmla="*/ 1302920 h 6858000"/>
              <a:gd name="connsiteX683" fmla="*/ 2081216 w 7467600"/>
              <a:gd name="connsiteY683" fmla="*/ 2527513 h 6858000"/>
              <a:gd name="connsiteX684" fmla="*/ 2081211 w 7467600"/>
              <a:gd name="connsiteY684" fmla="*/ 2528916 h 6858000"/>
              <a:gd name="connsiteX685" fmla="*/ 2199067 w 7467600"/>
              <a:gd name="connsiteY685" fmla="*/ 2884061 h 6858000"/>
              <a:gd name="connsiteX686" fmla="*/ 3192586 w 7467600"/>
              <a:gd name="connsiteY686" fmla="*/ 3411496 h 6858000"/>
              <a:gd name="connsiteX687" fmla="*/ 3182620 w 7467600"/>
              <a:gd name="connsiteY687" fmla="*/ 3483279 h 6858000"/>
              <a:gd name="connsiteX688" fmla="*/ 2435119 w 7467600"/>
              <a:gd name="connsiteY688" fmla="*/ 3080173 h 6858000"/>
              <a:gd name="connsiteX689" fmla="*/ 2410152 w 7467600"/>
              <a:gd name="connsiteY689" fmla="*/ 3063751 h 6858000"/>
              <a:gd name="connsiteX690" fmla="*/ 2408099 w 7467600"/>
              <a:gd name="connsiteY690" fmla="*/ 3064403 h 6858000"/>
              <a:gd name="connsiteX691" fmla="*/ 2407218 w 7467600"/>
              <a:gd name="connsiteY691" fmla="*/ 3070324 h 6858000"/>
              <a:gd name="connsiteX692" fmla="*/ 2380138 w 7467600"/>
              <a:gd name="connsiteY692" fmla="*/ 3099341 h 6858000"/>
              <a:gd name="connsiteX693" fmla="*/ 1765923 w 7467600"/>
              <a:gd name="connsiteY693" fmla="*/ 3581043 h 6858000"/>
              <a:gd name="connsiteX694" fmla="*/ 1702258 w 7467600"/>
              <a:gd name="connsiteY694" fmla="*/ 3612286 h 6858000"/>
              <a:gd name="connsiteX695" fmla="*/ 1538370 w 7467600"/>
              <a:gd name="connsiteY695" fmla="*/ 3811804 h 6858000"/>
              <a:gd name="connsiteX696" fmla="*/ 542867 w 7467600"/>
              <a:gd name="connsiteY696" fmla="*/ 4944092 h 6858000"/>
              <a:gd name="connsiteX697" fmla="*/ 515800 w 7467600"/>
              <a:gd name="connsiteY697" fmla="*/ 4862180 h 6858000"/>
              <a:gd name="connsiteX698" fmla="*/ 909145 w 7467600"/>
              <a:gd name="connsiteY698" fmla="*/ 4199225 h 6858000"/>
              <a:gd name="connsiteX699" fmla="*/ 1214067 w 7467600"/>
              <a:gd name="connsiteY699" fmla="*/ 3908561 h 6858000"/>
              <a:gd name="connsiteX700" fmla="*/ 640967 w 7467600"/>
              <a:gd name="connsiteY700" fmla="*/ 4105601 h 6858000"/>
              <a:gd name="connsiteX701" fmla="*/ 112563 w 7467600"/>
              <a:gd name="connsiteY701" fmla="*/ 4396952 h 6858000"/>
              <a:gd name="connsiteX702" fmla="*/ 0 w 7467600"/>
              <a:gd name="connsiteY702" fmla="*/ 4466006 h 6858000"/>
              <a:gd name="connsiteX703" fmla="*/ 0 w 7467600"/>
              <a:gd name="connsiteY703" fmla="*/ 4233763 h 6858000"/>
              <a:gd name="connsiteX704" fmla="*/ 36881 w 7467600"/>
              <a:gd name="connsiteY704" fmla="*/ 4200118 h 6858000"/>
              <a:gd name="connsiteX705" fmla="*/ 910534 w 7467600"/>
              <a:gd name="connsiteY705" fmla="*/ 3629753 h 6858000"/>
              <a:gd name="connsiteX706" fmla="*/ 1578717 w 7467600"/>
              <a:gd name="connsiteY706" fmla="*/ 3575982 h 6858000"/>
              <a:gd name="connsiteX707" fmla="*/ 2338780 w 7467600"/>
              <a:gd name="connsiteY707" fmla="*/ 3033725 h 6858000"/>
              <a:gd name="connsiteX708" fmla="*/ 1807991 w 7467600"/>
              <a:gd name="connsiteY708" fmla="*/ 2807184 h 6858000"/>
              <a:gd name="connsiteX709" fmla="*/ 1416358 w 7467600"/>
              <a:gd name="connsiteY709" fmla="*/ 3112571 h 6858000"/>
              <a:gd name="connsiteX710" fmla="*/ 939066 w 7467600"/>
              <a:gd name="connsiteY710" fmla="*/ 3378798 h 6858000"/>
              <a:gd name="connsiteX711" fmla="*/ 115099 w 7467600"/>
              <a:gd name="connsiteY711" fmla="*/ 3607650 h 6858000"/>
              <a:gd name="connsiteX712" fmla="*/ 97284 w 7467600"/>
              <a:gd name="connsiteY712" fmla="*/ 3520393 h 6858000"/>
              <a:gd name="connsiteX713" fmla="*/ 922050 w 7467600"/>
              <a:gd name="connsiteY713" fmla="*/ 3074867 h 6858000"/>
              <a:gd name="connsiteX714" fmla="*/ 1405265 w 7467600"/>
              <a:gd name="connsiteY714" fmla="*/ 3016319 h 6858000"/>
              <a:gd name="connsiteX715" fmla="*/ 1407512 w 7467600"/>
              <a:gd name="connsiteY715" fmla="*/ 3018001 h 6858000"/>
              <a:gd name="connsiteX716" fmla="*/ 1726266 w 7467600"/>
              <a:gd name="connsiteY716" fmla="*/ 2777274 h 6858000"/>
              <a:gd name="connsiteX717" fmla="*/ 625390 w 7467600"/>
              <a:gd name="connsiteY717" fmla="*/ 2514541 h 6858000"/>
              <a:gd name="connsiteX718" fmla="*/ 619799 w 7467600"/>
              <a:gd name="connsiteY718" fmla="*/ 2527180 h 6858000"/>
              <a:gd name="connsiteX719" fmla="*/ 310030 w 7467600"/>
              <a:gd name="connsiteY719" fmla="*/ 2771818 h 6858000"/>
              <a:gd name="connsiteX720" fmla="*/ 173877 w 7467600"/>
              <a:gd name="connsiteY720" fmla="*/ 2937056 h 6858000"/>
              <a:gd name="connsiteX721" fmla="*/ 77889 w 7467600"/>
              <a:gd name="connsiteY721" fmla="*/ 3138440 h 6858000"/>
              <a:gd name="connsiteX722" fmla="*/ 0 w 7467600"/>
              <a:gd name="connsiteY722" fmla="*/ 3271395 h 6858000"/>
              <a:gd name="connsiteX723" fmla="*/ 0 w 7467600"/>
              <a:gd name="connsiteY723" fmla="*/ 3153002 h 6858000"/>
              <a:gd name="connsiteX724" fmla="*/ 2386 w 7467600"/>
              <a:gd name="connsiteY724" fmla="*/ 3149203 h 6858000"/>
              <a:gd name="connsiteX725" fmla="*/ 89753 w 7467600"/>
              <a:gd name="connsiteY725" fmla="*/ 2987702 h 6858000"/>
              <a:gd name="connsiteX726" fmla="*/ 76869 w 7467600"/>
              <a:gd name="connsiteY726" fmla="*/ 3005404 h 6858000"/>
              <a:gd name="connsiteX727" fmla="*/ 32049 w 7467600"/>
              <a:gd name="connsiteY727" fmla="*/ 3065814 h 6858000"/>
              <a:gd name="connsiteX728" fmla="*/ 0 w 7467600"/>
              <a:gd name="connsiteY728" fmla="*/ 3108744 h 6858000"/>
              <a:gd name="connsiteX729" fmla="*/ 0 w 7467600"/>
              <a:gd name="connsiteY729" fmla="*/ 3058059 h 6858000"/>
              <a:gd name="connsiteX730" fmla="*/ 7610 w 7467600"/>
              <a:gd name="connsiteY730" fmla="*/ 3047889 h 6858000"/>
              <a:gd name="connsiteX731" fmla="*/ 52419 w 7467600"/>
              <a:gd name="connsiteY731" fmla="*/ 2987479 h 6858000"/>
              <a:gd name="connsiteX732" fmla="*/ 59142 w 7467600"/>
              <a:gd name="connsiteY732" fmla="*/ 2978488 h 6858000"/>
              <a:gd name="connsiteX733" fmla="*/ 0 w 7467600"/>
              <a:gd name="connsiteY733" fmla="*/ 3015334 h 6858000"/>
              <a:gd name="connsiteX734" fmla="*/ 0 w 7467600"/>
              <a:gd name="connsiteY734" fmla="*/ 2914286 h 6858000"/>
              <a:gd name="connsiteX735" fmla="*/ 36383 w 7467600"/>
              <a:gd name="connsiteY735" fmla="*/ 2901128 h 6858000"/>
              <a:gd name="connsiteX736" fmla="*/ 156329 w 7467600"/>
              <a:gd name="connsiteY736" fmla="*/ 2840533 h 6858000"/>
              <a:gd name="connsiteX737" fmla="*/ 358355 w 7467600"/>
              <a:gd name="connsiteY737" fmla="*/ 2620471 h 6858000"/>
              <a:gd name="connsiteX738" fmla="*/ 510577 w 7467600"/>
              <a:gd name="connsiteY738" fmla="*/ 2501244 h 6858000"/>
              <a:gd name="connsiteX739" fmla="*/ 211967 w 7467600"/>
              <a:gd name="connsiteY739" fmla="*/ 2479171 h 6858000"/>
              <a:gd name="connsiteX740" fmla="*/ 0 w 7467600"/>
              <a:gd name="connsiteY740" fmla="*/ 2476398 h 6858000"/>
              <a:gd name="connsiteX741" fmla="*/ 0 w 7467600"/>
              <a:gd name="connsiteY741" fmla="*/ 2389189 h 6858000"/>
              <a:gd name="connsiteX742" fmla="*/ 103062 w 7467600"/>
              <a:gd name="connsiteY742" fmla="*/ 2389518 h 6858000"/>
              <a:gd name="connsiteX743" fmla="*/ 510734 w 7467600"/>
              <a:gd name="connsiteY743" fmla="*/ 2416201 h 6858000"/>
              <a:gd name="connsiteX744" fmla="*/ 279257 w 7467600"/>
              <a:gd name="connsiteY744" fmla="*/ 2092102 h 6858000"/>
              <a:gd name="connsiteX745" fmla="*/ 65265 w 7467600"/>
              <a:gd name="connsiteY745" fmla="*/ 2006049 h 6858000"/>
              <a:gd name="connsiteX746" fmla="*/ 0 w 7467600"/>
              <a:gd name="connsiteY746" fmla="*/ 1982532 h 6858000"/>
              <a:gd name="connsiteX747" fmla="*/ 0 w 7467600"/>
              <a:gd name="connsiteY747" fmla="*/ 1912789 h 6858000"/>
              <a:gd name="connsiteX748" fmla="*/ 97460 w 7467600"/>
              <a:gd name="connsiteY748" fmla="*/ 1953725 h 6858000"/>
              <a:gd name="connsiteX749" fmla="*/ 221272 w 7467600"/>
              <a:gd name="connsiteY749" fmla="*/ 1980766 h 6858000"/>
              <a:gd name="connsiteX750" fmla="*/ 116765 w 7467600"/>
              <a:gd name="connsiteY750" fmla="*/ 1911033 h 6858000"/>
              <a:gd name="connsiteX751" fmla="*/ 16405 w 7467600"/>
              <a:gd name="connsiteY751" fmla="*/ 1803412 h 6858000"/>
              <a:gd name="connsiteX752" fmla="*/ 0 w 7467600"/>
              <a:gd name="connsiteY752" fmla="*/ 1784777 h 6858000"/>
              <a:gd name="connsiteX753" fmla="*/ 0 w 7467600"/>
              <a:gd name="connsiteY753" fmla="*/ 1740082 h 6858000"/>
              <a:gd name="connsiteX754" fmla="*/ 39394 w 7467600"/>
              <a:gd name="connsiteY754" fmla="*/ 1784856 h 6858000"/>
              <a:gd name="connsiteX755" fmla="*/ 135813 w 7467600"/>
              <a:gd name="connsiteY755" fmla="*/ 1888838 h 6858000"/>
              <a:gd name="connsiteX756" fmla="*/ 242575 w 7467600"/>
              <a:gd name="connsiteY756" fmla="*/ 1958841 h 6858000"/>
              <a:gd name="connsiteX757" fmla="*/ 82197 w 7467600"/>
              <a:gd name="connsiteY757" fmla="*/ 1754826 h 6858000"/>
              <a:gd name="connsiteX758" fmla="*/ 0 w 7467600"/>
              <a:gd name="connsiteY758" fmla="*/ 1679650 h 6858000"/>
              <a:gd name="connsiteX759" fmla="*/ 0 w 7467600"/>
              <a:gd name="connsiteY759" fmla="*/ 1602463 h 6858000"/>
              <a:gd name="connsiteX760" fmla="*/ 84689 w 7467600"/>
              <a:gd name="connsiteY760" fmla="*/ 1677442 h 6858000"/>
              <a:gd name="connsiteX761" fmla="*/ 298437 w 7467600"/>
              <a:gd name="connsiteY761" fmla="*/ 1968019 h 6858000"/>
              <a:gd name="connsiteX762" fmla="*/ 227269 w 7467600"/>
              <a:gd name="connsiteY762" fmla="*/ 1114064 h 6858000"/>
              <a:gd name="connsiteX763" fmla="*/ 248003 w 7467600"/>
              <a:gd name="connsiteY763" fmla="*/ 1089613 h 6858000"/>
              <a:gd name="connsiteX764" fmla="*/ 427020 w 7467600"/>
              <a:gd name="connsiteY764" fmla="*/ 1619803 h 6858000"/>
              <a:gd name="connsiteX765" fmla="*/ 340345 w 7467600"/>
              <a:gd name="connsiteY765" fmla="*/ 2027739 h 6858000"/>
              <a:gd name="connsiteX766" fmla="*/ 360865 w 7467600"/>
              <a:gd name="connsiteY766" fmla="*/ 2044827 h 6858000"/>
              <a:gd name="connsiteX767" fmla="*/ 560414 w 7467600"/>
              <a:gd name="connsiteY767" fmla="*/ 2421457 h 6858000"/>
              <a:gd name="connsiteX768" fmla="*/ 1359703 w 7467600"/>
              <a:gd name="connsiteY768" fmla="*/ 2578554 h 6858000"/>
              <a:gd name="connsiteX769" fmla="*/ 1359422 w 7467600"/>
              <a:gd name="connsiteY769" fmla="*/ 2577994 h 6858000"/>
              <a:gd name="connsiteX770" fmla="*/ 828701 w 7467600"/>
              <a:gd name="connsiteY770" fmla="*/ 1839520 h 6858000"/>
              <a:gd name="connsiteX771" fmla="*/ 494427 w 7467600"/>
              <a:gd name="connsiteY771" fmla="*/ 1092333 h 6858000"/>
              <a:gd name="connsiteX772" fmla="*/ 506322 w 7467600"/>
              <a:gd name="connsiteY772" fmla="*/ 1020997 h 6858000"/>
              <a:gd name="connsiteX773" fmla="*/ 4570198 w 7467600"/>
              <a:gd name="connsiteY773" fmla="*/ 978081 h 6858000"/>
              <a:gd name="connsiteX774" fmla="*/ 4523691 w 7467600"/>
              <a:gd name="connsiteY774" fmla="*/ 1127776 h 6858000"/>
              <a:gd name="connsiteX775" fmla="*/ 4509875 w 7467600"/>
              <a:gd name="connsiteY775" fmla="*/ 1167552 h 6858000"/>
              <a:gd name="connsiteX776" fmla="*/ 4478168 w 7467600"/>
              <a:gd name="connsiteY776" fmla="*/ 1260735 h 6858000"/>
              <a:gd name="connsiteX777" fmla="*/ 4409309 w 7467600"/>
              <a:gd name="connsiteY777" fmla="*/ 1666996 h 6858000"/>
              <a:gd name="connsiteX778" fmla="*/ 4370031 w 7467600"/>
              <a:gd name="connsiteY778" fmla="*/ 1955666 h 6858000"/>
              <a:gd name="connsiteX779" fmla="*/ 4570198 w 7467600"/>
              <a:gd name="connsiteY779" fmla="*/ 978081 h 6858000"/>
              <a:gd name="connsiteX780" fmla="*/ 4557898 w 7467600"/>
              <a:gd name="connsiteY780" fmla="*/ 900011 h 6858000"/>
              <a:gd name="connsiteX781" fmla="*/ 4344840 w 7467600"/>
              <a:gd name="connsiteY781" fmla="*/ 1922038 h 6858000"/>
              <a:gd name="connsiteX782" fmla="*/ 4378710 w 7467600"/>
              <a:gd name="connsiteY782" fmla="*/ 1665516 h 6858000"/>
              <a:gd name="connsiteX783" fmla="*/ 4448798 w 7467600"/>
              <a:gd name="connsiteY783" fmla="*/ 1253024 h 6858000"/>
              <a:gd name="connsiteX784" fmla="*/ 4480315 w 7467600"/>
              <a:gd name="connsiteY784" fmla="*/ 1158454 h 6858000"/>
              <a:gd name="connsiteX785" fmla="*/ 4494133 w 7467600"/>
              <a:gd name="connsiteY785" fmla="*/ 1118676 h 6858000"/>
              <a:gd name="connsiteX786" fmla="*/ 4557898 w 7467600"/>
              <a:gd name="connsiteY786" fmla="*/ 900011 h 6858000"/>
              <a:gd name="connsiteX787" fmla="*/ 5870151 w 7467600"/>
              <a:gd name="connsiteY787" fmla="*/ 898890 h 6858000"/>
              <a:gd name="connsiteX788" fmla="*/ 5861335 w 7467600"/>
              <a:gd name="connsiteY788" fmla="*/ 899177 h 6858000"/>
              <a:gd name="connsiteX789" fmla="*/ 5843702 w 7467600"/>
              <a:gd name="connsiteY789" fmla="*/ 899748 h 6858000"/>
              <a:gd name="connsiteX790" fmla="*/ 5651107 w 7467600"/>
              <a:gd name="connsiteY790" fmla="*/ 920306 h 6858000"/>
              <a:gd name="connsiteX791" fmla="*/ 5459407 w 7467600"/>
              <a:gd name="connsiteY791" fmla="*/ 940975 h 6858000"/>
              <a:gd name="connsiteX792" fmla="*/ 5374846 w 7467600"/>
              <a:gd name="connsiteY792" fmla="*/ 941988 h 6858000"/>
              <a:gd name="connsiteX793" fmla="*/ 5256105 w 7467600"/>
              <a:gd name="connsiteY793" fmla="*/ 945632 h 6858000"/>
              <a:gd name="connsiteX794" fmla="*/ 5107071 w 7467600"/>
              <a:gd name="connsiteY794" fmla="*/ 969720 h 6858000"/>
              <a:gd name="connsiteX795" fmla="*/ 4998681 w 7467600"/>
              <a:gd name="connsiteY795" fmla="*/ 988771 h 6858000"/>
              <a:gd name="connsiteX796" fmla="*/ 5870151 w 7467600"/>
              <a:gd name="connsiteY796" fmla="*/ 898890 h 6858000"/>
              <a:gd name="connsiteX797" fmla="*/ 5504425 w 7467600"/>
              <a:gd name="connsiteY797" fmla="*/ 848067 h 6858000"/>
              <a:gd name="connsiteX798" fmla="*/ 4968849 w 7467600"/>
              <a:gd name="connsiteY798" fmla="*/ 962318 h 6858000"/>
              <a:gd name="connsiteX799" fmla="*/ 5104039 w 7467600"/>
              <a:gd name="connsiteY799" fmla="*/ 940634 h 6858000"/>
              <a:gd name="connsiteX800" fmla="*/ 5256311 w 7467600"/>
              <a:gd name="connsiteY800" fmla="*/ 916490 h 6858000"/>
              <a:gd name="connsiteX801" fmla="*/ 5377381 w 7467600"/>
              <a:gd name="connsiteY801" fmla="*/ 912671 h 6858000"/>
              <a:gd name="connsiteX802" fmla="*/ 5460148 w 7467600"/>
              <a:gd name="connsiteY802" fmla="*/ 911442 h 6858000"/>
              <a:gd name="connsiteX803" fmla="*/ 5648971 w 7467600"/>
              <a:gd name="connsiteY803" fmla="*/ 891331 h 6858000"/>
              <a:gd name="connsiteX804" fmla="*/ 5844807 w 7467600"/>
              <a:gd name="connsiteY804" fmla="*/ 870718 h 6858000"/>
              <a:gd name="connsiteX805" fmla="*/ 5862975 w 7467600"/>
              <a:gd name="connsiteY805" fmla="*/ 869756 h 6858000"/>
              <a:gd name="connsiteX806" fmla="*/ 5920887 w 7467600"/>
              <a:gd name="connsiteY806" fmla="*/ 865929 h 6858000"/>
              <a:gd name="connsiteX807" fmla="*/ 5504425 w 7467600"/>
              <a:gd name="connsiteY807" fmla="*/ 848067 h 6858000"/>
              <a:gd name="connsiteX808" fmla="*/ 3607114 w 7467600"/>
              <a:gd name="connsiteY808" fmla="*/ 467441 h 6858000"/>
              <a:gd name="connsiteX809" fmla="*/ 3296242 w 7467600"/>
              <a:gd name="connsiteY809" fmla="*/ 807991 h 6858000"/>
              <a:gd name="connsiteX810" fmla="*/ 3174674 w 7467600"/>
              <a:gd name="connsiteY810" fmla="*/ 919759 h 6858000"/>
              <a:gd name="connsiteX811" fmla="*/ 3042978 w 7467600"/>
              <a:gd name="connsiteY811" fmla="*/ 1054894 h 6858000"/>
              <a:gd name="connsiteX812" fmla="*/ 2968914 w 7467600"/>
              <a:gd name="connsiteY812" fmla="*/ 1133756 h 6858000"/>
              <a:gd name="connsiteX813" fmla="*/ 3103823 w 7467600"/>
              <a:gd name="connsiteY813" fmla="*/ 1026814 h 6858000"/>
              <a:gd name="connsiteX814" fmla="*/ 3607114 w 7467600"/>
              <a:gd name="connsiteY814" fmla="*/ 467441 h 6858000"/>
              <a:gd name="connsiteX815" fmla="*/ 3744487 w 7467600"/>
              <a:gd name="connsiteY815" fmla="*/ 383136 h 6858000"/>
              <a:gd name="connsiteX816" fmla="*/ 3970213 w 7467600"/>
              <a:gd name="connsiteY816" fmla="*/ 995559 h 6858000"/>
              <a:gd name="connsiteX817" fmla="*/ 3744487 w 7467600"/>
              <a:gd name="connsiteY817" fmla="*/ 383136 h 6858000"/>
              <a:gd name="connsiteX818" fmla="*/ 3624562 w 7467600"/>
              <a:gd name="connsiteY818" fmla="*/ 367041 h 6858000"/>
              <a:gd name="connsiteX819" fmla="*/ 3489712 w 7467600"/>
              <a:gd name="connsiteY819" fmla="*/ 485386 h 6858000"/>
              <a:gd name="connsiteX820" fmla="*/ 3182994 w 7467600"/>
              <a:gd name="connsiteY820" fmla="*/ 828265 h 6858000"/>
              <a:gd name="connsiteX821" fmla="*/ 2892114 w 7467600"/>
              <a:gd name="connsiteY821" fmla="*/ 1172635 h 6858000"/>
              <a:gd name="connsiteX822" fmla="*/ 3021459 w 7467600"/>
              <a:gd name="connsiteY822" fmla="*/ 1035385 h 6858000"/>
              <a:gd name="connsiteX823" fmla="*/ 3153873 w 7467600"/>
              <a:gd name="connsiteY823" fmla="*/ 898971 h 6858000"/>
              <a:gd name="connsiteX824" fmla="*/ 3276511 w 7467600"/>
              <a:gd name="connsiteY824" fmla="*/ 786423 h 6858000"/>
              <a:gd name="connsiteX825" fmla="*/ 3584154 w 7467600"/>
              <a:gd name="connsiteY825" fmla="*/ 448218 h 6858000"/>
              <a:gd name="connsiteX826" fmla="*/ 3624562 w 7467600"/>
              <a:gd name="connsiteY826" fmla="*/ 367041 h 6858000"/>
              <a:gd name="connsiteX827" fmla="*/ 3766672 w 7467600"/>
              <a:gd name="connsiteY827" fmla="*/ 359429 h 6858000"/>
              <a:gd name="connsiteX828" fmla="*/ 3996338 w 7467600"/>
              <a:gd name="connsiteY828" fmla="*/ 968237 h 6858000"/>
              <a:gd name="connsiteX829" fmla="*/ 3766672 w 7467600"/>
              <a:gd name="connsiteY829" fmla="*/ 359429 h 6858000"/>
              <a:gd name="connsiteX830" fmla="*/ 5805386 w 7467600"/>
              <a:gd name="connsiteY830" fmla="*/ 239240 h 6858000"/>
              <a:gd name="connsiteX831" fmla="*/ 5736947 w 7467600"/>
              <a:gd name="connsiteY831" fmla="*/ 261367 h 6858000"/>
              <a:gd name="connsiteX832" fmla="*/ 5427012 w 7467600"/>
              <a:gd name="connsiteY832" fmla="*/ 311272 h 6858000"/>
              <a:gd name="connsiteX833" fmla="*/ 5147818 w 7467600"/>
              <a:gd name="connsiteY833" fmla="*/ 322112 h 6858000"/>
              <a:gd name="connsiteX834" fmla="*/ 5060854 w 7467600"/>
              <a:gd name="connsiteY834" fmla="*/ 311882 h 6858000"/>
              <a:gd name="connsiteX835" fmla="*/ 4945989 w 7467600"/>
              <a:gd name="connsiteY835" fmla="*/ 300516 h 6858000"/>
              <a:gd name="connsiteX836" fmla="*/ 5410479 w 7467600"/>
              <a:gd name="connsiteY836" fmla="*/ 348434 h 6858000"/>
              <a:gd name="connsiteX837" fmla="*/ 5805386 w 7467600"/>
              <a:gd name="connsiteY837" fmla="*/ 239240 h 6858000"/>
              <a:gd name="connsiteX838" fmla="*/ 5905192 w 7467600"/>
              <a:gd name="connsiteY838" fmla="*/ 163079 h 6858000"/>
              <a:gd name="connsiteX839" fmla="*/ 5865655 w 7467600"/>
              <a:gd name="connsiteY839" fmla="*/ 171901 h 6858000"/>
              <a:gd name="connsiteX840" fmla="*/ 5259740 w 7467600"/>
              <a:gd name="connsiteY840" fmla="*/ 257013 h 6858000"/>
              <a:gd name="connsiteX841" fmla="*/ 5208466 w 7467600"/>
              <a:gd name="connsiteY841" fmla="*/ 257550 h 6858000"/>
              <a:gd name="connsiteX842" fmla="*/ 4980204 w 7467600"/>
              <a:gd name="connsiteY842" fmla="*/ 271903 h 6858000"/>
              <a:gd name="connsiteX843" fmla="*/ 5068068 w 7467600"/>
              <a:gd name="connsiteY843" fmla="*/ 282244 h 6858000"/>
              <a:gd name="connsiteX844" fmla="*/ 5153231 w 7467600"/>
              <a:gd name="connsiteY844" fmla="*/ 292240 h 6858000"/>
              <a:gd name="connsiteX845" fmla="*/ 5426491 w 7467600"/>
              <a:gd name="connsiteY845" fmla="*/ 281128 h 6858000"/>
              <a:gd name="connsiteX846" fmla="*/ 5731212 w 7467600"/>
              <a:gd name="connsiteY846" fmla="*/ 231951 h 6858000"/>
              <a:gd name="connsiteX847" fmla="*/ 5905192 w 7467600"/>
              <a:gd name="connsiteY847" fmla="*/ 163079 h 6858000"/>
              <a:gd name="connsiteX848" fmla="*/ 5944437 w 7467600"/>
              <a:gd name="connsiteY848" fmla="*/ 113829 h 6858000"/>
              <a:gd name="connsiteX849" fmla="*/ 5825032 w 7467600"/>
              <a:gd name="connsiteY849" fmla="*/ 146405 h 6858000"/>
              <a:gd name="connsiteX850" fmla="*/ 4955599 w 7467600"/>
              <a:gd name="connsiteY850" fmla="*/ 247008 h 6858000"/>
              <a:gd name="connsiteX851" fmla="*/ 5210104 w 7467600"/>
              <a:gd name="connsiteY851" fmla="*/ 228123 h 6858000"/>
              <a:gd name="connsiteX852" fmla="*/ 5261015 w 7467600"/>
              <a:gd name="connsiteY852" fmla="*/ 227087 h 6858000"/>
              <a:gd name="connsiteX853" fmla="*/ 5861181 w 7467600"/>
              <a:gd name="connsiteY853" fmla="*/ 143093 h 6858000"/>
              <a:gd name="connsiteX854" fmla="*/ 5961252 w 7467600"/>
              <a:gd name="connsiteY854" fmla="*/ 114820 h 6858000"/>
              <a:gd name="connsiteX855" fmla="*/ 5944437 w 7467600"/>
              <a:gd name="connsiteY855" fmla="*/ 113829 h 6858000"/>
              <a:gd name="connsiteX856" fmla="*/ 3882765 w 7467600"/>
              <a:gd name="connsiteY856" fmla="*/ 0 h 6858000"/>
              <a:gd name="connsiteX857" fmla="*/ 3995099 w 7467600"/>
              <a:gd name="connsiteY857" fmla="*/ 0 h 6858000"/>
              <a:gd name="connsiteX858" fmla="*/ 4163818 w 7467600"/>
              <a:gd name="connsiteY858" fmla="*/ 234104 h 6858000"/>
              <a:gd name="connsiteX859" fmla="*/ 4172099 w 7467600"/>
              <a:gd name="connsiteY859" fmla="*/ 234207 h 6858000"/>
              <a:gd name="connsiteX860" fmla="*/ 4784282 w 7467600"/>
              <a:gd name="connsiteY860" fmla="*/ 276561 h 6858000"/>
              <a:gd name="connsiteX861" fmla="*/ 4801687 w 7467600"/>
              <a:gd name="connsiteY861" fmla="*/ 267764 h 6858000"/>
              <a:gd name="connsiteX862" fmla="*/ 6082788 w 7467600"/>
              <a:gd name="connsiteY862" fmla="*/ 64119 h 6858000"/>
              <a:gd name="connsiteX863" fmla="*/ 6099442 w 7467600"/>
              <a:gd name="connsiteY863" fmla="*/ 82568 h 6858000"/>
              <a:gd name="connsiteX864" fmla="*/ 4804137 w 7467600"/>
              <a:gd name="connsiteY864" fmla="*/ 320931 h 6858000"/>
              <a:gd name="connsiteX865" fmla="*/ 4227047 w 7467600"/>
              <a:gd name="connsiteY865" fmla="*/ 313415 h 6858000"/>
              <a:gd name="connsiteX866" fmla="*/ 4346041 w 7467600"/>
              <a:gd name="connsiteY866" fmla="*/ 456086 h 6858000"/>
              <a:gd name="connsiteX867" fmla="*/ 4870967 w 7467600"/>
              <a:gd name="connsiteY867" fmla="*/ 963061 h 6858000"/>
              <a:gd name="connsiteX868" fmla="*/ 4889647 w 7467600"/>
              <a:gd name="connsiteY868" fmla="*/ 957147 h 6858000"/>
              <a:gd name="connsiteX869" fmla="*/ 5422504 w 7467600"/>
              <a:gd name="connsiteY869" fmla="*/ 805191 h 6858000"/>
              <a:gd name="connsiteX870" fmla="*/ 6087656 w 7467600"/>
              <a:gd name="connsiteY870" fmla="*/ 826703 h 6858000"/>
              <a:gd name="connsiteX871" fmla="*/ 6058717 w 7467600"/>
              <a:gd name="connsiteY871" fmla="*/ 865992 h 6858000"/>
              <a:gd name="connsiteX872" fmla="*/ 4974153 w 7467600"/>
              <a:gd name="connsiteY872" fmla="*/ 1045456 h 6858000"/>
              <a:gd name="connsiteX873" fmla="*/ 5627835 w 7467600"/>
              <a:gd name="connsiteY873" fmla="*/ 1472077 h 6858000"/>
              <a:gd name="connsiteX874" fmla="*/ 5629817 w 7467600"/>
              <a:gd name="connsiteY874" fmla="*/ 1471412 h 6858000"/>
              <a:gd name="connsiteX875" fmla="*/ 5634124 w 7467600"/>
              <a:gd name="connsiteY875" fmla="*/ 1470572 h 6858000"/>
              <a:gd name="connsiteX876" fmla="*/ 5755832 w 7467600"/>
              <a:gd name="connsiteY876" fmla="*/ 1383886 h 6858000"/>
              <a:gd name="connsiteX877" fmla="*/ 6014186 w 7467600"/>
              <a:gd name="connsiteY877" fmla="*/ 1279799 h 6858000"/>
              <a:gd name="connsiteX878" fmla="*/ 6901619 w 7467600"/>
              <a:gd name="connsiteY878" fmla="*/ 1047874 h 6858000"/>
              <a:gd name="connsiteX879" fmla="*/ 6931566 w 7467600"/>
              <a:gd name="connsiteY879" fmla="*/ 1062034 h 6858000"/>
              <a:gd name="connsiteX880" fmla="*/ 5790982 w 7467600"/>
              <a:gd name="connsiteY880" fmla="*/ 1561380 h 6858000"/>
              <a:gd name="connsiteX881" fmla="*/ 6188971 w 7467600"/>
              <a:gd name="connsiteY881" fmla="*/ 1755168 h 6858000"/>
              <a:gd name="connsiteX882" fmla="*/ 6202446 w 7467600"/>
              <a:gd name="connsiteY882" fmla="*/ 1752268 h 6858000"/>
              <a:gd name="connsiteX883" fmla="*/ 7179560 w 7467600"/>
              <a:gd name="connsiteY883" fmla="*/ 1467551 h 6858000"/>
              <a:gd name="connsiteX884" fmla="*/ 7158730 w 7467600"/>
              <a:gd name="connsiteY884" fmla="*/ 1507835 h 6858000"/>
              <a:gd name="connsiteX885" fmla="*/ 6326959 w 7467600"/>
              <a:gd name="connsiteY885" fmla="*/ 1817686 h 6858000"/>
              <a:gd name="connsiteX886" fmla="*/ 6537433 w 7467600"/>
              <a:gd name="connsiteY886" fmla="*/ 1907790 h 6858000"/>
              <a:gd name="connsiteX887" fmla="*/ 6550221 w 7467600"/>
              <a:gd name="connsiteY887" fmla="*/ 1910729 h 6858000"/>
              <a:gd name="connsiteX888" fmla="*/ 6964438 w 7467600"/>
              <a:gd name="connsiteY888" fmla="*/ 2209505 h 6858000"/>
              <a:gd name="connsiteX889" fmla="*/ 7367862 w 7467600"/>
              <a:gd name="connsiteY889" fmla="*/ 2806833 h 6858000"/>
              <a:gd name="connsiteX890" fmla="*/ 7364329 w 7467600"/>
              <a:gd name="connsiteY890" fmla="*/ 2826907 h 6858000"/>
              <a:gd name="connsiteX891" fmla="*/ 7290545 w 7467600"/>
              <a:gd name="connsiteY891" fmla="*/ 2850663 h 6858000"/>
              <a:gd name="connsiteX892" fmla="*/ 6472036 w 7467600"/>
              <a:gd name="connsiteY892" fmla="*/ 1959003 h 6858000"/>
              <a:gd name="connsiteX893" fmla="*/ 5792897 w 7467600"/>
              <a:gd name="connsiteY893" fmla="*/ 1647747 h 6858000"/>
              <a:gd name="connsiteX894" fmla="*/ 5842751 w 7467600"/>
              <a:gd name="connsiteY894" fmla="*/ 1816112 h 6858000"/>
              <a:gd name="connsiteX895" fmla="*/ 5847424 w 7467600"/>
              <a:gd name="connsiteY895" fmla="*/ 1815776 h 6858000"/>
              <a:gd name="connsiteX896" fmla="*/ 6399821 w 7467600"/>
              <a:gd name="connsiteY896" fmla="*/ 2344799 h 6858000"/>
              <a:gd name="connsiteX897" fmla="*/ 6323232 w 7467600"/>
              <a:gd name="connsiteY897" fmla="*/ 2389634 h 6858000"/>
              <a:gd name="connsiteX898" fmla="*/ 5942958 w 7467600"/>
              <a:gd name="connsiteY898" fmla="*/ 2077708 h 6858000"/>
              <a:gd name="connsiteX899" fmla="*/ 5921559 w 7467600"/>
              <a:gd name="connsiteY899" fmla="*/ 2378596 h 6858000"/>
              <a:gd name="connsiteX900" fmla="*/ 5817651 w 7467600"/>
              <a:gd name="connsiteY900" fmla="*/ 3023919 h 6858000"/>
              <a:gd name="connsiteX901" fmla="*/ 5729634 w 7467600"/>
              <a:gd name="connsiteY901" fmla="*/ 3051849 h 6858000"/>
              <a:gd name="connsiteX902" fmla="*/ 5611018 w 7467600"/>
              <a:gd name="connsiteY902" fmla="*/ 2316769 h 6858000"/>
              <a:gd name="connsiteX903" fmla="*/ 5687608 w 7467600"/>
              <a:gd name="connsiteY903" fmla="*/ 2039972 h 6858000"/>
              <a:gd name="connsiteX904" fmla="*/ 5657554 w 7467600"/>
              <a:gd name="connsiteY904" fmla="*/ 1576445 h 6858000"/>
              <a:gd name="connsiteX905" fmla="*/ 5150475 w 7467600"/>
              <a:gd name="connsiteY905" fmla="*/ 1274012 h 6858000"/>
              <a:gd name="connsiteX906" fmla="*/ 5349142 w 7467600"/>
              <a:gd name="connsiteY906" fmla="*/ 2204405 h 6858000"/>
              <a:gd name="connsiteX907" fmla="*/ 5262214 w 7467600"/>
              <a:gd name="connsiteY907" fmla="*/ 2233836 h 6858000"/>
              <a:gd name="connsiteX908" fmla="*/ 4981539 w 7467600"/>
              <a:gd name="connsiteY908" fmla="*/ 1542201 h 6858000"/>
              <a:gd name="connsiteX909" fmla="*/ 4958461 w 7467600"/>
              <a:gd name="connsiteY909" fmla="*/ 1136957 h 6858000"/>
              <a:gd name="connsiteX910" fmla="*/ 4655015 w 7467600"/>
              <a:gd name="connsiteY910" fmla="*/ 891426 h 6858000"/>
              <a:gd name="connsiteX911" fmla="*/ 4348002 w 7467600"/>
              <a:gd name="connsiteY911" fmla="*/ 2205895 h 6858000"/>
              <a:gd name="connsiteX912" fmla="*/ 4262250 w 7467600"/>
              <a:gd name="connsiteY912" fmla="*/ 2219972 h 6858000"/>
              <a:gd name="connsiteX913" fmla="*/ 4550611 w 7467600"/>
              <a:gd name="connsiteY913" fmla="*/ 817540 h 6858000"/>
              <a:gd name="connsiteX914" fmla="*/ 4564418 w 7467600"/>
              <a:gd name="connsiteY914" fmla="*/ 808293 h 6858000"/>
              <a:gd name="connsiteX915" fmla="*/ 4266388 w 7467600"/>
              <a:gd name="connsiteY915" fmla="*/ 500083 h 6858000"/>
              <a:gd name="connsiteX916" fmla="*/ 4032842 w 7467600"/>
              <a:gd name="connsiteY916" fmla="*/ 211809 h 6858000"/>
              <a:gd name="connsiteX917" fmla="*/ 3882765 w 7467600"/>
              <a:gd name="connsiteY917" fmla="*/ 0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3721337 w 7467600"/>
              <a:gd name="connsiteY935" fmla="*/ 0 h 6858000"/>
              <a:gd name="connsiteX936" fmla="*/ 2867960 w 7467600"/>
              <a:gd name="connsiteY936" fmla="*/ 0 h 6858000"/>
              <a:gd name="connsiteX937" fmla="*/ 2926351 w 7467600"/>
              <a:gd name="connsiteY937" fmla="*/ 0 h 6858000"/>
              <a:gd name="connsiteX938" fmla="*/ 2902823 w 7467600"/>
              <a:gd name="connsiteY938" fmla="*/ 262929 h 6858000"/>
              <a:gd name="connsiteX939" fmla="*/ 2940663 w 7467600"/>
              <a:gd name="connsiteY939" fmla="*/ 140884 h 6858000"/>
              <a:gd name="connsiteX940" fmla="*/ 2947039 w 7467600"/>
              <a:gd name="connsiteY940" fmla="*/ 122524 h 6858000"/>
              <a:gd name="connsiteX941" fmla="*/ 2984316 w 7467600"/>
              <a:gd name="connsiteY941" fmla="*/ 0 h 6858000"/>
              <a:gd name="connsiteX942" fmla="*/ 3016114 w 7467600"/>
              <a:gd name="connsiteY942" fmla="*/ 0 h 6858000"/>
              <a:gd name="connsiteX943" fmla="*/ 2979949 w 7467600"/>
              <a:gd name="connsiteY943" fmla="*/ 119274 h 6858000"/>
              <a:gd name="connsiteX944" fmla="*/ 3023879 w 7467600"/>
              <a:gd name="connsiteY944" fmla="*/ 0 h 6858000"/>
              <a:gd name="connsiteX945" fmla="*/ 3105400 w 7467600"/>
              <a:gd name="connsiteY945" fmla="*/ 0 h 6858000"/>
              <a:gd name="connsiteX946" fmla="*/ 3094669 w 7467600"/>
              <a:gd name="connsiteY946" fmla="*/ 30308 h 6858000"/>
              <a:gd name="connsiteX947" fmla="*/ 2901945 w 7467600"/>
              <a:gd name="connsiteY947" fmla="*/ 466538 h 6858000"/>
              <a:gd name="connsiteX948" fmla="*/ 2815209 w 7467600"/>
              <a:gd name="connsiteY948" fmla="*/ 497361 h 6858000"/>
              <a:gd name="connsiteX949" fmla="*/ 2844845 w 7467600"/>
              <a:gd name="connsiteY949" fmla="*/ 127638 h 6858000"/>
              <a:gd name="connsiteX950" fmla="*/ 2867960 w 7467600"/>
              <a:gd name="connsiteY950" fmla="*/ 0 h 6858000"/>
              <a:gd name="connsiteX951" fmla="*/ 1057230 w 7467600"/>
              <a:gd name="connsiteY951" fmla="*/ 0 h 6858000"/>
              <a:gd name="connsiteX952" fmla="*/ 1111003 w 7467600"/>
              <a:gd name="connsiteY952" fmla="*/ 0 h 6858000"/>
              <a:gd name="connsiteX953" fmla="*/ 1125553 w 7467600"/>
              <a:gd name="connsiteY953" fmla="*/ 52588 h 6858000"/>
              <a:gd name="connsiteX954" fmla="*/ 1304276 w 7467600"/>
              <a:gd name="connsiteY954" fmla="*/ 476275 h 6858000"/>
              <a:gd name="connsiteX955" fmla="*/ 1492066 w 7467600"/>
              <a:gd name="connsiteY955" fmla="*/ 886333 h 6858000"/>
              <a:gd name="connsiteX956" fmla="*/ 1423698 w 7467600"/>
              <a:gd name="connsiteY956" fmla="*/ 710817 h 6858000"/>
              <a:gd name="connsiteX957" fmla="*/ 1357609 w 7467600"/>
              <a:gd name="connsiteY957" fmla="*/ 532892 h 6858000"/>
              <a:gd name="connsiteX958" fmla="*/ 1309550 w 7467600"/>
              <a:gd name="connsiteY958" fmla="*/ 374031 h 6858000"/>
              <a:gd name="connsiteX959" fmla="*/ 1193673 w 7467600"/>
              <a:gd name="connsiteY959" fmla="*/ 49533 h 6858000"/>
              <a:gd name="connsiteX960" fmla="*/ 1164391 w 7467600"/>
              <a:gd name="connsiteY960" fmla="*/ 0 h 6858000"/>
              <a:gd name="connsiteX961" fmla="*/ 1200666 w 7467600"/>
              <a:gd name="connsiteY961" fmla="*/ 0 h 6858000"/>
              <a:gd name="connsiteX962" fmla="*/ 1223408 w 7467600"/>
              <a:gd name="connsiteY962" fmla="*/ 38996 h 6858000"/>
              <a:gd name="connsiteX963" fmla="*/ 1339635 w 7467600"/>
              <a:gd name="connsiteY963" fmla="*/ 365517 h 6858000"/>
              <a:gd name="connsiteX964" fmla="*/ 1387469 w 7467600"/>
              <a:gd name="connsiteY964" fmla="*/ 523079 h 6858000"/>
              <a:gd name="connsiteX965" fmla="*/ 1452685 w 7467600"/>
              <a:gd name="connsiteY965" fmla="*/ 699806 h 6858000"/>
              <a:gd name="connsiteX966" fmla="*/ 1492092 w 7467600"/>
              <a:gd name="connsiteY966" fmla="*/ 800424 h 6858000"/>
              <a:gd name="connsiteX967" fmla="*/ 1455302 w 7467600"/>
              <a:gd name="connsiteY967" fmla="*/ 632913 h 6858000"/>
              <a:gd name="connsiteX968" fmla="*/ 1222336 w 7467600"/>
              <a:gd name="connsiteY968" fmla="*/ 9480 h 6858000"/>
              <a:gd name="connsiteX969" fmla="*/ 1214634 w 7467600"/>
              <a:gd name="connsiteY969" fmla="*/ 0 h 6858000"/>
              <a:gd name="connsiteX970" fmla="*/ 1289827 w 7467600"/>
              <a:gd name="connsiteY970" fmla="*/ 0 h 6858000"/>
              <a:gd name="connsiteX971" fmla="*/ 1321076 w 7467600"/>
              <a:gd name="connsiteY971" fmla="*/ 59722 h 6858000"/>
              <a:gd name="connsiteX972" fmla="*/ 1512579 w 7467600"/>
              <a:gd name="connsiteY972" fmla="*/ 626441 h 6858000"/>
              <a:gd name="connsiteX973" fmla="*/ 1506076 w 7467600"/>
              <a:gd name="connsiteY973" fmla="*/ 1089289 h 6858000"/>
              <a:gd name="connsiteX974" fmla="*/ 1486346 w 7467600"/>
              <a:gd name="connsiteY974" fmla="*/ 1079919 h 6858000"/>
              <a:gd name="connsiteX975" fmla="*/ 1070511 w 7467600"/>
              <a:gd name="connsiteY975" fmla="*/ 48609 h 6858000"/>
              <a:gd name="connsiteX976" fmla="*/ 1057230 w 7467600"/>
              <a:gd name="connsiteY976" fmla="*/ 0 h 6858000"/>
              <a:gd name="connsiteX977" fmla="*/ 43151 w 7467600"/>
              <a:gd name="connsiteY977" fmla="*/ 0 h 6858000"/>
              <a:gd name="connsiteX978" fmla="*/ 95283 w 7467600"/>
              <a:gd name="connsiteY978" fmla="*/ 0 h 6858000"/>
              <a:gd name="connsiteX979" fmla="*/ 300708 w 7467600"/>
              <a:gd name="connsiteY979" fmla="*/ 154571 h 6858000"/>
              <a:gd name="connsiteX980" fmla="*/ 530414 w 7467600"/>
              <a:gd name="connsiteY980" fmla="*/ 354673 h 6858000"/>
              <a:gd name="connsiteX981" fmla="*/ 333785 w 7467600"/>
              <a:gd name="connsiteY981" fmla="*/ 161564 h 6858000"/>
              <a:gd name="connsiteX982" fmla="*/ 147005 w 7467600"/>
              <a:gd name="connsiteY982" fmla="*/ 0 h 6858000"/>
              <a:gd name="connsiteX983" fmla="*/ 272509 w 7467600"/>
              <a:gd name="connsiteY983" fmla="*/ 0 h 6858000"/>
              <a:gd name="connsiteX984" fmla="*/ 326276 w 7467600"/>
              <a:gd name="connsiteY984" fmla="*/ 45847 h 6858000"/>
              <a:gd name="connsiteX985" fmla="*/ 823759 w 7467600"/>
              <a:gd name="connsiteY985" fmla="*/ 574145 h 6858000"/>
              <a:gd name="connsiteX986" fmla="*/ 811254 w 7467600"/>
              <a:gd name="connsiteY986" fmla="*/ 665546 h 6858000"/>
              <a:gd name="connsiteX987" fmla="*/ 154042 w 7467600"/>
              <a:gd name="connsiteY987" fmla="*/ 261522 h 6858000"/>
              <a:gd name="connsiteX988" fmla="*/ 13550 w 7467600"/>
              <a:gd name="connsiteY988" fmla="*/ 158423 h 6858000"/>
              <a:gd name="connsiteX989" fmla="*/ 0 w 7467600"/>
              <a:gd name="connsiteY989" fmla="*/ 146618 h 6858000"/>
              <a:gd name="connsiteX990" fmla="*/ 0 w 7467600"/>
              <a:gd name="connsiteY990" fmla="*/ 59161 h 6858000"/>
              <a:gd name="connsiteX991" fmla="*/ 45427 w 7467600"/>
              <a:gd name="connsiteY991" fmla="*/ 101078 h 6858000"/>
              <a:gd name="connsiteX992" fmla="*/ 630103 w 7467600"/>
              <a:gd name="connsiteY992" fmla="*/ 485885 h 6858000"/>
              <a:gd name="connsiteX993" fmla="*/ 532040 w 7467600"/>
              <a:gd name="connsiteY993" fmla="*/ 399359 h 6858000"/>
              <a:gd name="connsiteX994" fmla="*/ 517618 w 7467600"/>
              <a:gd name="connsiteY994" fmla="*/ 385726 h 6858000"/>
              <a:gd name="connsiteX995" fmla="*/ 285074 w 7467600"/>
              <a:gd name="connsiteY995" fmla="*/ 182755 h 6858000"/>
              <a:gd name="connsiteX996" fmla="*/ 43151 w 7467600"/>
              <a:gd name="connsiteY99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27465 w 7467600"/>
              <a:gd name="connsiteY127" fmla="*/ 5174181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1903353 w 7467600"/>
              <a:gd name="connsiteY140" fmla="*/ 5044827 h 6858000"/>
              <a:gd name="connsiteX141" fmla="*/ 1936931 w 7467600"/>
              <a:gd name="connsiteY141" fmla="*/ 5093954 h 6858000"/>
              <a:gd name="connsiteX142" fmla="*/ 2195868 w 7467600"/>
              <a:gd name="connsiteY142" fmla="*/ 5396574 h 6858000"/>
              <a:gd name="connsiteX143" fmla="*/ 2088852 w 7467600"/>
              <a:gd name="connsiteY143" fmla="*/ 5166123 h 6858000"/>
              <a:gd name="connsiteX144" fmla="*/ 1958241 w 7467600"/>
              <a:gd name="connsiteY144" fmla="*/ 5067955 h 6858000"/>
              <a:gd name="connsiteX145" fmla="*/ 1903353 w 7467600"/>
              <a:gd name="connsiteY145" fmla="*/ 5044827 h 6858000"/>
              <a:gd name="connsiteX146" fmla="*/ 1979378 w 7467600"/>
              <a:gd name="connsiteY146" fmla="*/ 4769504 h 6858000"/>
              <a:gd name="connsiteX147" fmla="*/ 2882120 w 7467600"/>
              <a:gd name="connsiteY147" fmla="*/ 5064547 h 6858000"/>
              <a:gd name="connsiteX148" fmla="*/ 2793103 w 7467600"/>
              <a:gd name="connsiteY148" fmla="*/ 5039699 h 6858000"/>
              <a:gd name="connsiteX149" fmla="*/ 2770041 w 7467600"/>
              <a:gd name="connsiteY149" fmla="*/ 5033634 h 6858000"/>
              <a:gd name="connsiteX150" fmla="*/ 1979378 w 7467600"/>
              <a:gd name="connsiteY150" fmla="*/ 4769504 h 6858000"/>
              <a:gd name="connsiteX151" fmla="*/ 1927410 w 7467600"/>
              <a:gd name="connsiteY151" fmla="*/ 4716164 h 6858000"/>
              <a:gd name="connsiteX152" fmla="*/ 1959587 w 7467600"/>
              <a:gd name="connsiteY152" fmla="*/ 4728849 h 6858000"/>
              <a:gd name="connsiteX153" fmla="*/ 2777707 w 7467600"/>
              <a:gd name="connsiteY153" fmla="*/ 5003991 h 6858000"/>
              <a:gd name="connsiteX154" fmla="*/ 2800768 w 7467600"/>
              <a:gd name="connsiteY154" fmla="*/ 5010056 h 6858000"/>
              <a:gd name="connsiteX155" fmla="*/ 2879408 w 7467600"/>
              <a:gd name="connsiteY155" fmla="*/ 5031590 h 6858000"/>
              <a:gd name="connsiteX156" fmla="*/ 2862295 w 7467600"/>
              <a:gd name="connsiteY156" fmla="*/ 5022958 h 6858000"/>
              <a:gd name="connsiteX157" fmla="*/ 2813343 w 7467600"/>
              <a:gd name="connsiteY157" fmla="*/ 4998369 h 6858000"/>
              <a:gd name="connsiteX158" fmla="*/ 2646245 w 7467600"/>
              <a:gd name="connsiteY158" fmla="*/ 4930999 h 6858000"/>
              <a:gd name="connsiteX159" fmla="*/ 1999243 w 7467600"/>
              <a:gd name="connsiteY159" fmla="*/ 4730524 h 6858000"/>
              <a:gd name="connsiteX160" fmla="*/ 1979527 w 7467600"/>
              <a:gd name="connsiteY160" fmla="*/ 4726651 h 6858000"/>
              <a:gd name="connsiteX161" fmla="*/ 1927410 w 7467600"/>
              <a:gd name="connsiteY161" fmla="*/ 4716164 h 6858000"/>
              <a:gd name="connsiteX162" fmla="*/ 1997014 w 7467600"/>
              <a:gd name="connsiteY162" fmla="*/ 4698007 h 6858000"/>
              <a:gd name="connsiteX163" fmla="*/ 2005458 w 7467600"/>
              <a:gd name="connsiteY163" fmla="*/ 4699540 h 6858000"/>
              <a:gd name="connsiteX164" fmla="*/ 2657186 w 7467600"/>
              <a:gd name="connsiteY164" fmla="*/ 4901687 h 6858000"/>
              <a:gd name="connsiteX165" fmla="*/ 2826662 w 7467600"/>
              <a:gd name="connsiteY165" fmla="*/ 4970362 h 6858000"/>
              <a:gd name="connsiteX166" fmla="*/ 2876100 w 7467600"/>
              <a:gd name="connsiteY166" fmla="*/ 4995397 h 6858000"/>
              <a:gd name="connsiteX167" fmla="*/ 3042600 w 7467600"/>
              <a:gd name="connsiteY167" fmla="*/ 5059532 h 6858000"/>
              <a:gd name="connsiteX168" fmla="*/ 1997014 w 7467600"/>
              <a:gd name="connsiteY168" fmla="*/ 4698007 h 6858000"/>
              <a:gd name="connsiteX169" fmla="*/ 2305292 w 7467600"/>
              <a:gd name="connsiteY169" fmla="*/ 4219492 h 6858000"/>
              <a:gd name="connsiteX170" fmla="*/ 3360922 w 7467600"/>
              <a:gd name="connsiteY170" fmla="*/ 4529373 h 6858000"/>
              <a:gd name="connsiteX171" fmla="*/ 3492420 w 7467600"/>
              <a:gd name="connsiteY171" fmla="*/ 4510145 h 6858000"/>
              <a:gd name="connsiteX172" fmla="*/ 3364086 w 7467600"/>
              <a:gd name="connsiteY172" fmla="*/ 4480340 h 6858000"/>
              <a:gd name="connsiteX173" fmla="*/ 3225818 w 7467600"/>
              <a:gd name="connsiteY173" fmla="*/ 4411822 h 6858000"/>
              <a:gd name="connsiteX174" fmla="*/ 3129696 w 7467600"/>
              <a:gd name="connsiteY174" fmla="*/ 4360704 h 6858000"/>
              <a:gd name="connsiteX175" fmla="*/ 2814545 w 7467600"/>
              <a:gd name="connsiteY175" fmla="*/ 4282955 h 6858000"/>
              <a:gd name="connsiteX176" fmla="*/ 2305292 w 7467600"/>
              <a:gd name="connsiteY176" fmla="*/ 4219492 h 6858000"/>
              <a:gd name="connsiteX177" fmla="*/ 2626982 w 7467600"/>
              <a:gd name="connsiteY177" fmla="*/ 4206450 h 6858000"/>
              <a:gd name="connsiteX178" fmla="*/ 2490617 w 7467600"/>
              <a:gd name="connsiteY178" fmla="*/ 4206951 h 6858000"/>
              <a:gd name="connsiteX179" fmla="*/ 2819869 w 7467600"/>
              <a:gd name="connsiteY179" fmla="*/ 4252936 h 6858000"/>
              <a:gd name="connsiteX180" fmla="*/ 3143018 w 7467600"/>
              <a:gd name="connsiteY180" fmla="*/ 4332698 h 6858000"/>
              <a:gd name="connsiteX181" fmla="*/ 3241520 w 7467600"/>
              <a:gd name="connsiteY181" fmla="*/ 4385112 h 6858000"/>
              <a:gd name="connsiteX182" fmla="*/ 3374575 w 7467600"/>
              <a:gd name="connsiteY182" fmla="*/ 4451517 h 6858000"/>
              <a:gd name="connsiteX183" fmla="*/ 3505221 w 7467600"/>
              <a:gd name="connsiteY183" fmla="*/ 4480757 h 6858000"/>
              <a:gd name="connsiteX184" fmla="*/ 2626982 w 7467600"/>
              <a:gd name="connsiteY184" fmla="*/ 4206450 h 6858000"/>
              <a:gd name="connsiteX185" fmla="*/ 1310106 w 7467600"/>
              <a:gd name="connsiteY185" fmla="*/ 3943217 h 6858000"/>
              <a:gd name="connsiteX186" fmla="*/ 854994 w 7467600"/>
              <a:gd name="connsiteY186" fmla="*/ 4399136 h 6858000"/>
              <a:gd name="connsiteX187" fmla="*/ 742462 w 7467600"/>
              <a:gd name="connsiteY187" fmla="*/ 4594648 h 6858000"/>
              <a:gd name="connsiteX188" fmla="*/ 820602 w 7467600"/>
              <a:gd name="connsiteY188" fmla="*/ 4485915 h 6858000"/>
              <a:gd name="connsiteX189" fmla="*/ 878295 w 7467600"/>
              <a:gd name="connsiteY189" fmla="*/ 4403594 h 6858000"/>
              <a:gd name="connsiteX190" fmla="*/ 1240607 w 7467600"/>
              <a:gd name="connsiteY190" fmla="*/ 4010401 h 6858000"/>
              <a:gd name="connsiteX191" fmla="*/ 1310106 w 7467600"/>
              <a:gd name="connsiteY191" fmla="*/ 3943217 h 6858000"/>
              <a:gd name="connsiteX192" fmla="*/ 1423113 w 7467600"/>
              <a:gd name="connsiteY192" fmla="*/ 3874565 h 6858000"/>
              <a:gd name="connsiteX193" fmla="*/ 1260565 w 7467600"/>
              <a:gd name="connsiteY193" fmla="*/ 4031982 h 6858000"/>
              <a:gd name="connsiteX194" fmla="*/ 901900 w 7467600"/>
              <a:gd name="connsiteY194" fmla="*/ 4421236 h 6858000"/>
              <a:gd name="connsiteX195" fmla="*/ 845044 w 7467600"/>
              <a:gd name="connsiteY195" fmla="*/ 4502436 h 6858000"/>
              <a:gd name="connsiteX196" fmla="*/ 685926 w 7467600"/>
              <a:gd name="connsiteY196" fmla="*/ 4703069 h 6858000"/>
              <a:gd name="connsiteX197" fmla="*/ 684248 w 7467600"/>
              <a:gd name="connsiteY197" fmla="*/ 4706721 h 6858000"/>
              <a:gd name="connsiteX198" fmla="*/ 1423113 w 7467600"/>
              <a:gd name="connsiteY198" fmla="*/ 3874565 h 6858000"/>
              <a:gd name="connsiteX199" fmla="*/ 3316479 w 7467600"/>
              <a:gd name="connsiteY199" fmla="*/ 3872136 h 6858000"/>
              <a:gd name="connsiteX200" fmla="*/ 3546806 w 7467600"/>
              <a:gd name="connsiteY200" fmla="*/ 4356139 h 6858000"/>
              <a:gd name="connsiteX201" fmla="*/ 3364433 w 7467600"/>
              <a:gd name="connsiteY201" fmla="*/ 3953121 h 6858000"/>
              <a:gd name="connsiteX202" fmla="*/ 3316479 w 7467600"/>
              <a:gd name="connsiteY202" fmla="*/ 3872136 h 6858000"/>
              <a:gd name="connsiteX203" fmla="*/ 3291335 w 7467600"/>
              <a:gd name="connsiteY203" fmla="*/ 3767420 h 6858000"/>
              <a:gd name="connsiteX204" fmla="*/ 3390805 w 7467600"/>
              <a:gd name="connsiteY204" fmla="*/ 3937163 h 6858000"/>
              <a:gd name="connsiteX205" fmla="*/ 3579062 w 7467600"/>
              <a:gd name="connsiteY205" fmla="*/ 4359040 h 6858000"/>
              <a:gd name="connsiteX206" fmla="*/ 3467355 w 7467600"/>
              <a:gd name="connsiteY206" fmla="*/ 3988130 h 6858000"/>
              <a:gd name="connsiteX207" fmla="*/ 3310753 w 7467600"/>
              <a:gd name="connsiteY207" fmla="*/ 3787140 h 6858000"/>
              <a:gd name="connsiteX208" fmla="*/ 3291335 w 7467600"/>
              <a:gd name="connsiteY208" fmla="*/ 3767420 h 6858000"/>
              <a:gd name="connsiteX209" fmla="*/ 1635889 w 7467600"/>
              <a:gd name="connsiteY209" fmla="*/ 3709494 h 6858000"/>
              <a:gd name="connsiteX210" fmla="*/ 1634800 w 7467600"/>
              <a:gd name="connsiteY210" fmla="*/ 3731111 h 6858000"/>
              <a:gd name="connsiteX211" fmla="*/ 1635889 w 7467600"/>
              <a:gd name="connsiteY211" fmla="*/ 3709494 h 6858000"/>
              <a:gd name="connsiteX212" fmla="*/ 1510397 w 7467600"/>
              <a:gd name="connsiteY212" fmla="*/ 3684705 h 6858000"/>
              <a:gd name="connsiteX213" fmla="*/ 1146550 w 7467600"/>
              <a:gd name="connsiteY213" fmla="*/ 3802012 h 6858000"/>
              <a:gd name="connsiteX214" fmla="*/ 698834 w 7467600"/>
              <a:gd name="connsiteY214" fmla="*/ 3952272 h 6858000"/>
              <a:gd name="connsiteX215" fmla="*/ 34256 w 7467600"/>
              <a:gd name="connsiteY215" fmla="*/ 4347603 h 6858000"/>
              <a:gd name="connsiteX216" fmla="*/ 527241 w 7467600"/>
              <a:gd name="connsiteY216" fmla="*/ 4065078 h 6858000"/>
              <a:gd name="connsiteX217" fmla="*/ 1510397 w 7467600"/>
              <a:gd name="connsiteY217" fmla="*/ 3684705 h 6858000"/>
              <a:gd name="connsiteX218" fmla="*/ 1313114 w 7467600"/>
              <a:gd name="connsiteY218" fmla="*/ 3655216 h 6858000"/>
              <a:gd name="connsiteX219" fmla="*/ 1109304 w 7467600"/>
              <a:gd name="connsiteY219" fmla="*/ 3669030 h 6858000"/>
              <a:gd name="connsiteX220" fmla="*/ 8129 w 7467600"/>
              <a:gd name="connsiteY220" fmla="*/ 4330519 h 6858000"/>
              <a:gd name="connsiteX221" fmla="*/ 687572 w 7467600"/>
              <a:gd name="connsiteY221" fmla="*/ 3925629 h 6858000"/>
              <a:gd name="connsiteX222" fmla="*/ 1138365 w 7467600"/>
              <a:gd name="connsiteY222" fmla="*/ 3774515 h 6858000"/>
              <a:gd name="connsiteX223" fmla="*/ 1505579 w 7467600"/>
              <a:gd name="connsiteY223" fmla="*/ 3655526 h 6858000"/>
              <a:gd name="connsiteX224" fmla="*/ 1313114 w 7467600"/>
              <a:gd name="connsiteY224" fmla="*/ 3655216 h 6858000"/>
              <a:gd name="connsiteX225" fmla="*/ 3655073 w 7467600"/>
              <a:gd name="connsiteY225" fmla="*/ 3650884 h 6858000"/>
              <a:gd name="connsiteX226" fmla="*/ 3989938 w 7467600"/>
              <a:gd name="connsiteY226" fmla="*/ 3991685 h 6858000"/>
              <a:gd name="connsiteX227" fmla="*/ 4393907 w 7467600"/>
              <a:gd name="connsiteY227" fmla="*/ 4261258 h 6858000"/>
              <a:gd name="connsiteX228" fmla="*/ 4648051 w 7467600"/>
              <a:gd name="connsiteY228" fmla="*/ 4374051 h 6858000"/>
              <a:gd name="connsiteX229" fmla="*/ 4383389 w 7467600"/>
              <a:gd name="connsiteY229" fmla="*/ 4184369 h 6858000"/>
              <a:gd name="connsiteX230" fmla="*/ 4165508 w 7467600"/>
              <a:gd name="connsiteY230" fmla="*/ 4035196 h 6858000"/>
              <a:gd name="connsiteX231" fmla="*/ 4068162 w 7467600"/>
              <a:gd name="connsiteY231" fmla="*/ 3953394 h 6858000"/>
              <a:gd name="connsiteX232" fmla="*/ 3981416 w 7467600"/>
              <a:gd name="connsiteY232" fmla="*/ 3880482 h 6858000"/>
              <a:gd name="connsiteX233" fmla="*/ 3800147 w 7467600"/>
              <a:gd name="connsiteY233" fmla="*/ 3749872 h 6858000"/>
              <a:gd name="connsiteX234" fmla="*/ 3655073 w 7467600"/>
              <a:gd name="connsiteY234" fmla="*/ 3650884 h 6858000"/>
              <a:gd name="connsiteX235" fmla="*/ 3670252 w 7467600"/>
              <a:gd name="connsiteY235" fmla="*/ 3622798 h 6858000"/>
              <a:gd name="connsiteX236" fmla="*/ 3817258 w 7467600"/>
              <a:gd name="connsiteY236" fmla="*/ 3723577 h 6858000"/>
              <a:gd name="connsiteX237" fmla="*/ 4000461 w 7467600"/>
              <a:gd name="connsiteY237" fmla="*/ 3855966 h 6858000"/>
              <a:gd name="connsiteX238" fmla="*/ 4088180 w 7467600"/>
              <a:gd name="connsiteY238" fmla="*/ 3929774 h 6858000"/>
              <a:gd name="connsiteX239" fmla="*/ 4184555 w 7467600"/>
              <a:gd name="connsiteY239" fmla="*/ 4010683 h 6858000"/>
              <a:gd name="connsiteX240" fmla="*/ 4399563 w 7467600"/>
              <a:gd name="connsiteY240" fmla="*/ 4158106 h 6858000"/>
              <a:gd name="connsiteX241" fmla="*/ 4684469 w 7467600"/>
              <a:gd name="connsiteY241" fmla="*/ 4364680 h 6858000"/>
              <a:gd name="connsiteX242" fmla="*/ 4690271 w 7467600"/>
              <a:gd name="connsiteY242" fmla="*/ 4370034 h 6858000"/>
              <a:gd name="connsiteX243" fmla="*/ 4136093 w 7467600"/>
              <a:gd name="connsiteY243" fmla="*/ 3858466 h 6858000"/>
              <a:gd name="connsiteX244" fmla="*/ 3670252 w 7467600"/>
              <a:gd name="connsiteY244" fmla="*/ 3622798 h 6858000"/>
              <a:gd name="connsiteX245" fmla="*/ 4440129 w 7467600"/>
              <a:gd name="connsiteY245" fmla="*/ 3448571 h 6858000"/>
              <a:gd name="connsiteX246" fmla="*/ 4856525 w 7467600"/>
              <a:gd name="connsiteY246" fmla="*/ 3915351 h 6858000"/>
              <a:gd name="connsiteX247" fmla="*/ 5059055 w 7467600"/>
              <a:gd name="connsiteY247" fmla="*/ 4108918 h 6858000"/>
              <a:gd name="connsiteX248" fmla="*/ 5290070 w 7467600"/>
              <a:gd name="connsiteY248" fmla="*/ 4263619 h 6858000"/>
              <a:gd name="connsiteX249" fmla="*/ 4834991 w 7467600"/>
              <a:gd name="connsiteY249" fmla="*/ 3830985 h 6858000"/>
              <a:gd name="connsiteX250" fmla="*/ 4440129 w 7467600"/>
              <a:gd name="connsiteY250" fmla="*/ 3448571 h 6858000"/>
              <a:gd name="connsiteX251" fmla="*/ 4441737 w 7467600"/>
              <a:gd name="connsiteY251" fmla="*/ 3399734 h 6858000"/>
              <a:gd name="connsiteX252" fmla="*/ 4431236 w 7467600"/>
              <a:gd name="connsiteY252" fmla="*/ 3400954 h 6858000"/>
              <a:gd name="connsiteX253" fmla="*/ 4557150 w 7467600"/>
              <a:gd name="connsiteY253" fmla="*/ 3510023 h 6858000"/>
              <a:gd name="connsiteX254" fmla="*/ 4856936 w 7467600"/>
              <a:gd name="connsiteY254" fmla="*/ 3809146 h 6858000"/>
              <a:gd name="connsiteX255" fmla="*/ 5111996 w 7467600"/>
              <a:gd name="connsiteY255" fmla="*/ 4065759 h 6858000"/>
              <a:gd name="connsiteX256" fmla="*/ 5388878 w 7467600"/>
              <a:gd name="connsiteY256" fmla="*/ 4300185 h 6858000"/>
              <a:gd name="connsiteX257" fmla="*/ 5425556 w 7467600"/>
              <a:gd name="connsiteY257" fmla="*/ 4308967 h 6858000"/>
              <a:gd name="connsiteX258" fmla="*/ 4943646 w 7467600"/>
              <a:gd name="connsiteY258" fmla="*/ 3822916 h 6858000"/>
              <a:gd name="connsiteX259" fmla="*/ 4594837 w 7467600"/>
              <a:gd name="connsiteY259" fmla="*/ 3532274 h 6858000"/>
              <a:gd name="connsiteX260" fmla="*/ 4441737 w 7467600"/>
              <a:gd name="connsiteY260" fmla="*/ 3399734 h 6858000"/>
              <a:gd name="connsiteX261" fmla="*/ 5425834 w 7467600"/>
              <a:gd name="connsiteY261" fmla="*/ 3162785 h 6858000"/>
              <a:gd name="connsiteX262" fmla="*/ 5401644 w 7467600"/>
              <a:gd name="connsiteY262" fmla="*/ 3617847 h 6858000"/>
              <a:gd name="connsiteX263" fmla="*/ 5467256 w 7467600"/>
              <a:gd name="connsiteY263" fmla="*/ 4175494 h 6858000"/>
              <a:gd name="connsiteX264" fmla="*/ 5448069 w 7467600"/>
              <a:gd name="connsiteY264" fmla="*/ 3567554 h 6858000"/>
              <a:gd name="connsiteX265" fmla="*/ 5425834 w 7467600"/>
              <a:gd name="connsiteY265" fmla="*/ 3162785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399523 w 7467600"/>
              <a:gd name="connsiteY588" fmla="*/ 1428234 h 6858000"/>
              <a:gd name="connsiteX589" fmla="*/ 2448558 w 7467600"/>
              <a:gd name="connsiteY589" fmla="*/ 1373435 h 6858000"/>
              <a:gd name="connsiteX590" fmla="*/ 2312521 w 7467600"/>
              <a:gd name="connsiteY590" fmla="*/ 1806140 h 6858000"/>
              <a:gd name="connsiteX591" fmla="*/ 2127533 w 7467600"/>
              <a:gd name="connsiteY591" fmla="*/ 2348380 h 6858000"/>
              <a:gd name="connsiteX592" fmla="*/ 2358080 w 7467600"/>
              <a:gd name="connsiteY592" fmla="*/ 1866134 h 6858000"/>
              <a:gd name="connsiteX593" fmla="*/ 2407436 w 7467600"/>
              <a:gd name="connsiteY593" fmla="*/ 1651070 h 6858000"/>
              <a:gd name="connsiteX594" fmla="*/ 2448558 w 7467600"/>
              <a:gd name="connsiteY594" fmla="*/ 1373435 h 6858000"/>
              <a:gd name="connsiteX595" fmla="*/ 278707 w 7467600"/>
              <a:gd name="connsiteY595" fmla="*/ 1352270 h 6858000"/>
              <a:gd name="connsiteX596" fmla="*/ 321570 w 7467600"/>
              <a:gd name="connsiteY596" fmla="*/ 1861610 h 6858000"/>
              <a:gd name="connsiteX597" fmla="*/ 294281 w 7467600"/>
              <a:gd name="connsiteY597" fmla="*/ 1440658 h 6858000"/>
              <a:gd name="connsiteX598" fmla="*/ 278707 w 7467600"/>
              <a:gd name="connsiteY598" fmla="*/ 1352270 h 6858000"/>
              <a:gd name="connsiteX599" fmla="*/ 1423821 w 7467600"/>
              <a:gd name="connsiteY599" fmla="*/ 1351958 h 6858000"/>
              <a:gd name="connsiteX600" fmla="*/ 1638521 w 7467600"/>
              <a:gd name="connsiteY600" fmla="*/ 1908470 h 6858000"/>
              <a:gd name="connsiteX601" fmla="*/ 1754199 w 7467600"/>
              <a:gd name="connsiteY601" fmla="*/ 2149284 h 6858000"/>
              <a:gd name="connsiteX602" fmla="*/ 1908359 w 7467600"/>
              <a:gd name="connsiteY602" fmla="*/ 2364988 h 6858000"/>
              <a:gd name="connsiteX603" fmla="*/ 1647661 w 7467600"/>
              <a:gd name="connsiteY603" fmla="*/ 1825945 h 6858000"/>
              <a:gd name="connsiteX604" fmla="*/ 1423821 w 7467600"/>
              <a:gd name="connsiteY604" fmla="*/ 1351958 h 6858000"/>
              <a:gd name="connsiteX605" fmla="*/ 1431890 w 7467600"/>
              <a:gd name="connsiteY605" fmla="*/ 1306475 h 6858000"/>
              <a:gd name="connsiteX606" fmla="*/ 1507597 w 7467600"/>
              <a:gd name="connsiteY606" fmla="*/ 1446132 h 6858000"/>
              <a:gd name="connsiteX607" fmla="*/ 1674586 w 7467600"/>
              <a:gd name="connsiteY607" fmla="*/ 1813832 h 6858000"/>
              <a:gd name="connsiteX608" fmla="*/ 1815950 w 7467600"/>
              <a:gd name="connsiteY608" fmla="*/ 2128564 h 6858000"/>
              <a:gd name="connsiteX609" fmla="*/ 1984242 w 7467600"/>
              <a:gd name="connsiteY609" fmla="*/ 2430829 h 6858000"/>
              <a:gd name="connsiteX610" fmla="*/ 2014023 w 7467600"/>
              <a:gd name="connsiteY610" fmla="*/ 2450995 h 6858000"/>
              <a:gd name="connsiteX611" fmla="*/ 1747337 w 7467600"/>
              <a:gd name="connsiteY611" fmla="*/ 1855264 h 6858000"/>
              <a:gd name="connsiteX612" fmla="*/ 1533749 w 7467600"/>
              <a:gd name="connsiteY612" fmla="*/ 1478656 h 6858000"/>
              <a:gd name="connsiteX613" fmla="*/ 1431890 w 7467600"/>
              <a:gd name="connsiteY613" fmla="*/ 1306475 h 6858000"/>
              <a:gd name="connsiteX614" fmla="*/ 5052692 w 7467600"/>
              <a:gd name="connsiteY614" fmla="*/ 1292994 h 6858000"/>
              <a:gd name="connsiteX615" fmla="*/ 5200661 w 7467600"/>
              <a:gd name="connsiteY615" fmla="*/ 1635186 h 6858000"/>
              <a:gd name="connsiteX616" fmla="*/ 5297138 w 7467600"/>
              <a:gd name="connsiteY616" fmla="*/ 1906351 h 6858000"/>
              <a:gd name="connsiteX617" fmla="*/ 5052692 w 7467600"/>
              <a:gd name="connsiteY617" fmla="*/ 1292994 h 6858000"/>
              <a:gd name="connsiteX618" fmla="*/ 5009948 w 7467600"/>
              <a:gd name="connsiteY618" fmla="*/ 1273619 h 6858000"/>
              <a:gd name="connsiteX619" fmla="*/ 5121777 w 7467600"/>
              <a:gd name="connsiteY619" fmla="*/ 1654213 h 6858000"/>
              <a:gd name="connsiteX620" fmla="*/ 5293545 w 7467600"/>
              <a:gd name="connsiteY620" fmla="*/ 2072247 h 6858000"/>
              <a:gd name="connsiteX621" fmla="*/ 5294042 w 7467600"/>
              <a:gd name="connsiteY621" fmla="*/ 2065019 h 6858000"/>
              <a:gd name="connsiteX622" fmla="*/ 5171936 w 7467600"/>
              <a:gd name="connsiteY622" fmla="*/ 1647613 h 6858000"/>
              <a:gd name="connsiteX623" fmla="*/ 5009948 w 7467600"/>
              <a:gd name="connsiteY623" fmla="*/ 1273619 h 6858000"/>
              <a:gd name="connsiteX624" fmla="*/ 655236 w 7467600"/>
              <a:gd name="connsiteY624" fmla="*/ 1268632 h 6858000"/>
              <a:gd name="connsiteX625" fmla="*/ 839521 w 7467600"/>
              <a:gd name="connsiteY625" fmla="*/ 1685315 h 6858000"/>
              <a:gd name="connsiteX626" fmla="*/ 1109416 w 7467600"/>
              <a:gd name="connsiteY626" fmla="*/ 2061663 h 6858000"/>
              <a:gd name="connsiteX627" fmla="*/ 1298300 w 7467600"/>
              <a:gd name="connsiteY627" fmla="*/ 2247742 h 6858000"/>
              <a:gd name="connsiteX628" fmla="*/ 1125871 w 7467600"/>
              <a:gd name="connsiteY628" fmla="*/ 1989513 h 6858000"/>
              <a:gd name="connsiteX629" fmla="*/ 981574 w 7467600"/>
              <a:gd name="connsiteY629" fmla="*/ 1783157 h 6858000"/>
              <a:gd name="connsiteX630" fmla="*/ 922198 w 7467600"/>
              <a:gd name="connsiteY630" fmla="*/ 1677437 h 6858000"/>
              <a:gd name="connsiteX631" fmla="*/ 869293 w 7467600"/>
              <a:gd name="connsiteY631" fmla="*/ 1583214 h 6858000"/>
              <a:gd name="connsiteX632" fmla="*/ 751431 w 7467600"/>
              <a:gd name="connsiteY632" fmla="*/ 1405731 h 6858000"/>
              <a:gd name="connsiteX633" fmla="*/ 655236 w 7467600"/>
              <a:gd name="connsiteY633" fmla="*/ 1268632 h 6858000"/>
              <a:gd name="connsiteX634" fmla="*/ 6516292 w 7467600"/>
              <a:gd name="connsiteY634" fmla="*/ 1263064 h 6858000"/>
              <a:gd name="connsiteX635" fmla="*/ 5736320 w 7467600"/>
              <a:gd name="connsiteY635" fmla="*/ 1501803 h 6858000"/>
              <a:gd name="connsiteX636" fmla="*/ 6516292 w 7467600"/>
              <a:gd name="connsiteY636" fmla="*/ 1263064 h 6858000"/>
              <a:gd name="connsiteX637" fmla="*/ 291466 w 7467600"/>
              <a:gd name="connsiteY637" fmla="*/ 1250369 h 6858000"/>
              <a:gd name="connsiteX638" fmla="*/ 323180 w 7467600"/>
              <a:gd name="connsiteY638" fmla="*/ 1435283 h 6858000"/>
              <a:gd name="connsiteX639" fmla="*/ 349381 w 7467600"/>
              <a:gd name="connsiteY639" fmla="*/ 1875041 h 6858000"/>
              <a:gd name="connsiteX640" fmla="*/ 374363 w 7467600"/>
              <a:gd name="connsiteY640" fmla="*/ 1506494 h 6858000"/>
              <a:gd name="connsiteX641" fmla="*/ 302168 w 7467600"/>
              <a:gd name="connsiteY641" fmla="*/ 1274495 h 6858000"/>
              <a:gd name="connsiteX642" fmla="*/ 291466 w 7467600"/>
              <a:gd name="connsiteY642" fmla="*/ 1250369 h 6858000"/>
              <a:gd name="connsiteX643" fmla="*/ 678222 w 7467600"/>
              <a:gd name="connsiteY643" fmla="*/ 1248670 h 6858000"/>
              <a:gd name="connsiteX644" fmla="*/ 775536 w 7467600"/>
              <a:gd name="connsiteY644" fmla="*/ 1388015 h 6858000"/>
              <a:gd name="connsiteX645" fmla="*/ 894529 w 7467600"/>
              <a:gd name="connsiteY645" fmla="*/ 1567739 h 6858000"/>
              <a:gd name="connsiteX646" fmla="*/ 948000 w 7467600"/>
              <a:gd name="connsiteY646" fmla="*/ 1663088 h 6858000"/>
              <a:gd name="connsiteX647" fmla="*/ 1006812 w 7467600"/>
              <a:gd name="connsiteY647" fmla="*/ 1767683 h 6858000"/>
              <a:gd name="connsiteX648" fmla="*/ 1149133 w 7467600"/>
              <a:gd name="connsiteY648" fmla="*/ 1971513 h 6858000"/>
              <a:gd name="connsiteX649" fmla="*/ 1333952 w 7467600"/>
              <a:gd name="connsiteY649" fmla="*/ 2251620 h 6858000"/>
              <a:gd name="connsiteX650" fmla="*/ 1337329 w 7467600"/>
              <a:gd name="connsiteY650" fmla="*/ 2258350 h 6858000"/>
              <a:gd name="connsiteX651" fmla="*/ 1014726 w 7467600"/>
              <a:gd name="connsiteY651" fmla="*/ 1615556 h 6858000"/>
              <a:gd name="connsiteX652" fmla="*/ 678222 w 7467600"/>
              <a:gd name="connsiteY652" fmla="*/ 1248670 h 6858000"/>
              <a:gd name="connsiteX653" fmla="*/ 6691602 w 7467600"/>
              <a:gd name="connsiteY653" fmla="*/ 1140573 h 6858000"/>
              <a:gd name="connsiteX654" fmla="*/ 6571100 w 7467600"/>
              <a:gd name="connsiteY654" fmla="*/ 1183662 h 6858000"/>
              <a:gd name="connsiteX655" fmla="*/ 6241687 w 7467600"/>
              <a:gd name="connsiteY655" fmla="*/ 1257600 h 6858000"/>
              <a:gd name="connsiteX656" fmla="*/ 5693009 w 7467600"/>
              <a:gd name="connsiteY656" fmla="*/ 1478256 h 6858000"/>
              <a:gd name="connsiteX657" fmla="*/ 6548420 w 7467600"/>
              <a:gd name="connsiteY657" fmla="*/ 1214599 h 6858000"/>
              <a:gd name="connsiteX658" fmla="*/ 6605473 w 7467600"/>
              <a:gd name="connsiteY658" fmla="*/ 1184686 h 6858000"/>
              <a:gd name="connsiteX659" fmla="*/ 6691602 w 7467600"/>
              <a:gd name="connsiteY659" fmla="*/ 1140573 h 6858000"/>
              <a:gd name="connsiteX660" fmla="*/ 4002475 w 7467600"/>
              <a:gd name="connsiteY660" fmla="*/ 1037802 h 6858000"/>
              <a:gd name="connsiteX661" fmla="*/ 4000324 w 7467600"/>
              <a:gd name="connsiteY661" fmla="*/ 1039362 h 6858000"/>
              <a:gd name="connsiteX662" fmla="*/ 4002862 w 7467600"/>
              <a:gd name="connsiteY662" fmla="*/ 1042866 h 6858000"/>
              <a:gd name="connsiteX663" fmla="*/ 4002475 w 7467600"/>
              <a:gd name="connsiteY663" fmla="*/ 1037802 h 6858000"/>
              <a:gd name="connsiteX664" fmla="*/ 506322 w 7467600"/>
              <a:gd name="connsiteY664" fmla="*/ 1020997 h 6858000"/>
              <a:gd name="connsiteX665" fmla="*/ 533068 w 7467600"/>
              <a:gd name="connsiteY665" fmla="*/ 1029409 h 6858000"/>
              <a:gd name="connsiteX666" fmla="*/ 1232525 w 7467600"/>
              <a:gd name="connsiteY666" fmla="*/ 1804675 h 6858000"/>
              <a:gd name="connsiteX667" fmla="*/ 1388858 w 7467600"/>
              <a:gd name="connsiteY667" fmla="*/ 2368011 h 6858000"/>
              <a:gd name="connsiteX668" fmla="*/ 1384098 w 7467600"/>
              <a:gd name="connsiteY668" fmla="*/ 2378125 h 6858000"/>
              <a:gd name="connsiteX669" fmla="*/ 1425393 w 7467600"/>
              <a:gd name="connsiteY669" fmla="*/ 2589124 h 6858000"/>
              <a:gd name="connsiteX670" fmla="*/ 1424001 w 7467600"/>
              <a:gd name="connsiteY670" fmla="*/ 2597541 h 6858000"/>
              <a:gd name="connsiteX671" fmla="*/ 2152729 w 7467600"/>
              <a:gd name="connsiteY671" fmla="*/ 2864487 h 6858000"/>
              <a:gd name="connsiteX672" fmla="*/ 2020609 w 7467600"/>
              <a:gd name="connsiteY672" fmla="*/ 2539671 h 6858000"/>
              <a:gd name="connsiteX673" fmla="*/ 2018920 w 7467600"/>
              <a:gd name="connsiteY673" fmla="*/ 2536309 h 6858000"/>
              <a:gd name="connsiteX674" fmla="*/ 1342441 w 7467600"/>
              <a:gd name="connsiteY674" fmla="*/ 1173017 h 6858000"/>
              <a:gd name="connsiteX675" fmla="*/ 1367925 w 7467600"/>
              <a:gd name="connsiteY675" fmla="*/ 1135648 h 6858000"/>
              <a:gd name="connsiteX676" fmla="*/ 1771401 w 7467600"/>
              <a:gd name="connsiteY676" fmla="*/ 1806673 h 6858000"/>
              <a:gd name="connsiteX677" fmla="*/ 1972385 w 7467600"/>
              <a:gd name="connsiteY677" fmla="*/ 2198735 h 6858000"/>
              <a:gd name="connsiteX678" fmla="*/ 2040892 w 7467600"/>
              <a:gd name="connsiteY678" fmla="*/ 2405205 h 6858000"/>
              <a:gd name="connsiteX679" fmla="*/ 2131689 w 7467600"/>
              <a:gd name="connsiteY679" fmla="*/ 1936926 h 6858000"/>
              <a:gd name="connsiteX680" fmla="*/ 2454820 w 7467600"/>
              <a:gd name="connsiteY680" fmla="*/ 1248808 h 6858000"/>
              <a:gd name="connsiteX681" fmla="*/ 2492512 w 7467600"/>
              <a:gd name="connsiteY681" fmla="*/ 1302920 h 6858000"/>
              <a:gd name="connsiteX682" fmla="*/ 2081216 w 7467600"/>
              <a:gd name="connsiteY682" fmla="*/ 2527513 h 6858000"/>
              <a:gd name="connsiteX683" fmla="*/ 2081211 w 7467600"/>
              <a:gd name="connsiteY683" fmla="*/ 2528916 h 6858000"/>
              <a:gd name="connsiteX684" fmla="*/ 2199067 w 7467600"/>
              <a:gd name="connsiteY684" fmla="*/ 2884061 h 6858000"/>
              <a:gd name="connsiteX685" fmla="*/ 3192586 w 7467600"/>
              <a:gd name="connsiteY685" fmla="*/ 3411496 h 6858000"/>
              <a:gd name="connsiteX686" fmla="*/ 3182620 w 7467600"/>
              <a:gd name="connsiteY686" fmla="*/ 3483279 h 6858000"/>
              <a:gd name="connsiteX687" fmla="*/ 2435119 w 7467600"/>
              <a:gd name="connsiteY687" fmla="*/ 3080173 h 6858000"/>
              <a:gd name="connsiteX688" fmla="*/ 2410152 w 7467600"/>
              <a:gd name="connsiteY688" fmla="*/ 3063751 h 6858000"/>
              <a:gd name="connsiteX689" fmla="*/ 2408099 w 7467600"/>
              <a:gd name="connsiteY689" fmla="*/ 3064403 h 6858000"/>
              <a:gd name="connsiteX690" fmla="*/ 2407218 w 7467600"/>
              <a:gd name="connsiteY690" fmla="*/ 3070324 h 6858000"/>
              <a:gd name="connsiteX691" fmla="*/ 2380138 w 7467600"/>
              <a:gd name="connsiteY691" fmla="*/ 3099341 h 6858000"/>
              <a:gd name="connsiteX692" fmla="*/ 1765923 w 7467600"/>
              <a:gd name="connsiteY692" fmla="*/ 3581043 h 6858000"/>
              <a:gd name="connsiteX693" fmla="*/ 1702258 w 7467600"/>
              <a:gd name="connsiteY693" fmla="*/ 3612286 h 6858000"/>
              <a:gd name="connsiteX694" fmla="*/ 1538370 w 7467600"/>
              <a:gd name="connsiteY694" fmla="*/ 3811804 h 6858000"/>
              <a:gd name="connsiteX695" fmla="*/ 542867 w 7467600"/>
              <a:gd name="connsiteY695" fmla="*/ 4944092 h 6858000"/>
              <a:gd name="connsiteX696" fmla="*/ 515800 w 7467600"/>
              <a:gd name="connsiteY696" fmla="*/ 4862180 h 6858000"/>
              <a:gd name="connsiteX697" fmla="*/ 909145 w 7467600"/>
              <a:gd name="connsiteY697" fmla="*/ 4199225 h 6858000"/>
              <a:gd name="connsiteX698" fmla="*/ 1214067 w 7467600"/>
              <a:gd name="connsiteY698" fmla="*/ 3908561 h 6858000"/>
              <a:gd name="connsiteX699" fmla="*/ 640967 w 7467600"/>
              <a:gd name="connsiteY699" fmla="*/ 4105601 h 6858000"/>
              <a:gd name="connsiteX700" fmla="*/ 112563 w 7467600"/>
              <a:gd name="connsiteY700" fmla="*/ 4396952 h 6858000"/>
              <a:gd name="connsiteX701" fmla="*/ 0 w 7467600"/>
              <a:gd name="connsiteY701" fmla="*/ 4466006 h 6858000"/>
              <a:gd name="connsiteX702" fmla="*/ 0 w 7467600"/>
              <a:gd name="connsiteY702" fmla="*/ 4233763 h 6858000"/>
              <a:gd name="connsiteX703" fmla="*/ 36881 w 7467600"/>
              <a:gd name="connsiteY703" fmla="*/ 4200118 h 6858000"/>
              <a:gd name="connsiteX704" fmla="*/ 910534 w 7467600"/>
              <a:gd name="connsiteY704" fmla="*/ 3629753 h 6858000"/>
              <a:gd name="connsiteX705" fmla="*/ 1578717 w 7467600"/>
              <a:gd name="connsiteY705" fmla="*/ 3575982 h 6858000"/>
              <a:gd name="connsiteX706" fmla="*/ 2338780 w 7467600"/>
              <a:gd name="connsiteY706" fmla="*/ 3033725 h 6858000"/>
              <a:gd name="connsiteX707" fmla="*/ 1807991 w 7467600"/>
              <a:gd name="connsiteY707" fmla="*/ 2807184 h 6858000"/>
              <a:gd name="connsiteX708" fmla="*/ 1416358 w 7467600"/>
              <a:gd name="connsiteY708" fmla="*/ 3112571 h 6858000"/>
              <a:gd name="connsiteX709" fmla="*/ 939066 w 7467600"/>
              <a:gd name="connsiteY709" fmla="*/ 3378798 h 6858000"/>
              <a:gd name="connsiteX710" fmla="*/ 115099 w 7467600"/>
              <a:gd name="connsiteY710" fmla="*/ 3607650 h 6858000"/>
              <a:gd name="connsiteX711" fmla="*/ 97284 w 7467600"/>
              <a:gd name="connsiteY711" fmla="*/ 3520393 h 6858000"/>
              <a:gd name="connsiteX712" fmla="*/ 922050 w 7467600"/>
              <a:gd name="connsiteY712" fmla="*/ 3074867 h 6858000"/>
              <a:gd name="connsiteX713" fmla="*/ 1405265 w 7467600"/>
              <a:gd name="connsiteY713" fmla="*/ 3016319 h 6858000"/>
              <a:gd name="connsiteX714" fmla="*/ 1407512 w 7467600"/>
              <a:gd name="connsiteY714" fmla="*/ 3018001 h 6858000"/>
              <a:gd name="connsiteX715" fmla="*/ 1726266 w 7467600"/>
              <a:gd name="connsiteY715" fmla="*/ 2777274 h 6858000"/>
              <a:gd name="connsiteX716" fmla="*/ 625390 w 7467600"/>
              <a:gd name="connsiteY716" fmla="*/ 2514541 h 6858000"/>
              <a:gd name="connsiteX717" fmla="*/ 619799 w 7467600"/>
              <a:gd name="connsiteY717" fmla="*/ 2527180 h 6858000"/>
              <a:gd name="connsiteX718" fmla="*/ 310030 w 7467600"/>
              <a:gd name="connsiteY718" fmla="*/ 2771818 h 6858000"/>
              <a:gd name="connsiteX719" fmla="*/ 173877 w 7467600"/>
              <a:gd name="connsiteY719" fmla="*/ 2937056 h 6858000"/>
              <a:gd name="connsiteX720" fmla="*/ 77889 w 7467600"/>
              <a:gd name="connsiteY720" fmla="*/ 3138440 h 6858000"/>
              <a:gd name="connsiteX721" fmla="*/ 0 w 7467600"/>
              <a:gd name="connsiteY721" fmla="*/ 3271395 h 6858000"/>
              <a:gd name="connsiteX722" fmla="*/ 0 w 7467600"/>
              <a:gd name="connsiteY722" fmla="*/ 3153002 h 6858000"/>
              <a:gd name="connsiteX723" fmla="*/ 2386 w 7467600"/>
              <a:gd name="connsiteY723" fmla="*/ 3149203 h 6858000"/>
              <a:gd name="connsiteX724" fmla="*/ 89753 w 7467600"/>
              <a:gd name="connsiteY724" fmla="*/ 2987702 h 6858000"/>
              <a:gd name="connsiteX725" fmla="*/ 76869 w 7467600"/>
              <a:gd name="connsiteY725" fmla="*/ 3005404 h 6858000"/>
              <a:gd name="connsiteX726" fmla="*/ 32049 w 7467600"/>
              <a:gd name="connsiteY726" fmla="*/ 3065814 h 6858000"/>
              <a:gd name="connsiteX727" fmla="*/ 0 w 7467600"/>
              <a:gd name="connsiteY727" fmla="*/ 3108744 h 6858000"/>
              <a:gd name="connsiteX728" fmla="*/ 0 w 7467600"/>
              <a:gd name="connsiteY728" fmla="*/ 3058059 h 6858000"/>
              <a:gd name="connsiteX729" fmla="*/ 7610 w 7467600"/>
              <a:gd name="connsiteY729" fmla="*/ 3047889 h 6858000"/>
              <a:gd name="connsiteX730" fmla="*/ 52419 w 7467600"/>
              <a:gd name="connsiteY730" fmla="*/ 2987479 h 6858000"/>
              <a:gd name="connsiteX731" fmla="*/ 59142 w 7467600"/>
              <a:gd name="connsiteY731" fmla="*/ 2978488 h 6858000"/>
              <a:gd name="connsiteX732" fmla="*/ 0 w 7467600"/>
              <a:gd name="connsiteY732" fmla="*/ 3015334 h 6858000"/>
              <a:gd name="connsiteX733" fmla="*/ 0 w 7467600"/>
              <a:gd name="connsiteY733" fmla="*/ 2914286 h 6858000"/>
              <a:gd name="connsiteX734" fmla="*/ 36383 w 7467600"/>
              <a:gd name="connsiteY734" fmla="*/ 2901128 h 6858000"/>
              <a:gd name="connsiteX735" fmla="*/ 156329 w 7467600"/>
              <a:gd name="connsiteY735" fmla="*/ 2840533 h 6858000"/>
              <a:gd name="connsiteX736" fmla="*/ 358355 w 7467600"/>
              <a:gd name="connsiteY736" fmla="*/ 2620471 h 6858000"/>
              <a:gd name="connsiteX737" fmla="*/ 510577 w 7467600"/>
              <a:gd name="connsiteY737" fmla="*/ 2501244 h 6858000"/>
              <a:gd name="connsiteX738" fmla="*/ 211967 w 7467600"/>
              <a:gd name="connsiteY738" fmla="*/ 2479171 h 6858000"/>
              <a:gd name="connsiteX739" fmla="*/ 0 w 7467600"/>
              <a:gd name="connsiteY739" fmla="*/ 2476398 h 6858000"/>
              <a:gd name="connsiteX740" fmla="*/ 0 w 7467600"/>
              <a:gd name="connsiteY740" fmla="*/ 2389189 h 6858000"/>
              <a:gd name="connsiteX741" fmla="*/ 103062 w 7467600"/>
              <a:gd name="connsiteY741" fmla="*/ 2389518 h 6858000"/>
              <a:gd name="connsiteX742" fmla="*/ 510734 w 7467600"/>
              <a:gd name="connsiteY742" fmla="*/ 2416201 h 6858000"/>
              <a:gd name="connsiteX743" fmla="*/ 279257 w 7467600"/>
              <a:gd name="connsiteY743" fmla="*/ 2092102 h 6858000"/>
              <a:gd name="connsiteX744" fmla="*/ 65265 w 7467600"/>
              <a:gd name="connsiteY744" fmla="*/ 2006049 h 6858000"/>
              <a:gd name="connsiteX745" fmla="*/ 0 w 7467600"/>
              <a:gd name="connsiteY745" fmla="*/ 1982532 h 6858000"/>
              <a:gd name="connsiteX746" fmla="*/ 0 w 7467600"/>
              <a:gd name="connsiteY746" fmla="*/ 1912789 h 6858000"/>
              <a:gd name="connsiteX747" fmla="*/ 97460 w 7467600"/>
              <a:gd name="connsiteY747" fmla="*/ 1953725 h 6858000"/>
              <a:gd name="connsiteX748" fmla="*/ 221272 w 7467600"/>
              <a:gd name="connsiteY748" fmla="*/ 1980766 h 6858000"/>
              <a:gd name="connsiteX749" fmla="*/ 116765 w 7467600"/>
              <a:gd name="connsiteY749" fmla="*/ 1911033 h 6858000"/>
              <a:gd name="connsiteX750" fmla="*/ 16405 w 7467600"/>
              <a:gd name="connsiteY750" fmla="*/ 1803412 h 6858000"/>
              <a:gd name="connsiteX751" fmla="*/ 0 w 7467600"/>
              <a:gd name="connsiteY751" fmla="*/ 1784777 h 6858000"/>
              <a:gd name="connsiteX752" fmla="*/ 0 w 7467600"/>
              <a:gd name="connsiteY752" fmla="*/ 1740082 h 6858000"/>
              <a:gd name="connsiteX753" fmla="*/ 39394 w 7467600"/>
              <a:gd name="connsiteY753" fmla="*/ 1784856 h 6858000"/>
              <a:gd name="connsiteX754" fmla="*/ 135813 w 7467600"/>
              <a:gd name="connsiteY754" fmla="*/ 1888838 h 6858000"/>
              <a:gd name="connsiteX755" fmla="*/ 242575 w 7467600"/>
              <a:gd name="connsiteY755" fmla="*/ 1958841 h 6858000"/>
              <a:gd name="connsiteX756" fmla="*/ 82197 w 7467600"/>
              <a:gd name="connsiteY756" fmla="*/ 1754826 h 6858000"/>
              <a:gd name="connsiteX757" fmla="*/ 0 w 7467600"/>
              <a:gd name="connsiteY757" fmla="*/ 1679650 h 6858000"/>
              <a:gd name="connsiteX758" fmla="*/ 0 w 7467600"/>
              <a:gd name="connsiteY758" fmla="*/ 1602463 h 6858000"/>
              <a:gd name="connsiteX759" fmla="*/ 84689 w 7467600"/>
              <a:gd name="connsiteY759" fmla="*/ 1677442 h 6858000"/>
              <a:gd name="connsiteX760" fmla="*/ 298437 w 7467600"/>
              <a:gd name="connsiteY760" fmla="*/ 1968019 h 6858000"/>
              <a:gd name="connsiteX761" fmla="*/ 227269 w 7467600"/>
              <a:gd name="connsiteY761" fmla="*/ 1114064 h 6858000"/>
              <a:gd name="connsiteX762" fmla="*/ 248003 w 7467600"/>
              <a:gd name="connsiteY762" fmla="*/ 1089613 h 6858000"/>
              <a:gd name="connsiteX763" fmla="*/ 427020 w 7467600"/>
              <a:gd name="connsiteY763" fmla="*/ 1619803 h 6858000"/>
              <a:gd name="connsiteX764" fmla="*/ 340345 w 7467600"/>
              <a:gd name="connsiteY764" fmla="*/ 2027739 h 6858000"/>
              <a:gd name="connsiteX765" fmla="*/ 360865 w 7467600"/>
              <a:gd name="connsiteY765" fmla="*/ 2044827 h 6858000"/>
              <a:gd name="connsiteX766" fmla="*/ 560414 w 7467600"/>
              <a:gd name="connsiteY766" fmla="*/ 2421457 h 6858000"/>
              <a:gd name="connsiteX767" fmla="*/ 1359703 w 7467600"/>
              <a:gd name="connsiteY767" fmla="*/ 2578554 h 6858000"/>
              <a:gd name="connsiteX768" fmla="*/ 1359422 w 7467600"/>
              <a:gd name="connsiteY768" fmla="*/ 2577994 h 6858000"/>
              <a:gd name="connsiteX769" fmla="*/ 828701 w 7467600"/>
              <a:gd name="connsiteY769" fmla="*/ 1839520 h 6858000"/>
              <a:gd name="connsiteX770" fmla="*/ 494427 w 7467600"/>
              <a:gd name="connsiteY770" fmla="*/ 1092333 h 6858000"/>
              <a:gd name="connsiteX771" fmla="*/ 506322 w 7467600"/>
              <a:gd name="connsiteY771" fmla="*/ 1020997 h 6858000"/>
              <a:gd name="connsiteX772" fmla="*/ 4570198 w 7467600"/>
              <a:gd name="connsiteY772" fmla="*/ 978081 h 6858000"/>
              <a:gd name="connsiteX773" fmla="*/ 4523691 w 7467600"/>
              <a:gd name="connsiteY773" fmla="*/ 1127776 h 6858000"/>
              <a:gd name="connsiteX774" fmla="*/ 4509875 w 7467600"/>
              <a:gd name="connsiteY774" fmla="*/ 1167552 h 6858000"/>
              <a:gd name="connsiteX775" fmla="*/ 4478168 w 7467600"/>
              <a:gd name="connsiteY775" fmla="*/ 1260735 h 6858000"/>
              <a:gd name="connsiteX776" fmla="*/ 4409309 w 7467600"/>
              <a:gd name="connsiteY776" fmla="*/ 1666996 h 6858000"/>
              <a:gd name="connsiteX777" fmla="*/ 4370031 w 7467600"/>
              <a:gd name="connsiteY777" fmla="*/ 1955666 h 6858000"/>
              <a:gd name="connsiteX778" fmla="*/ 4570198 w 7467600"/>
              <a:gd name="connsiteY778" fmla="*/ 978081 h 6858000"/>
              <a:gd name="connsiteX779" fmla="*/ 4557898 w 7467600"/>
              <a:gd name="connsiteY779" fmla="*/ 900011 h 6858000"/>
              <a:gd name="connsiteX780" fmla="*/ 4344840 w 7467600"/>
              <a:gd name="connsiteY780" fmla="*/ 1922038 h 6858000"/>
              <a:gd name="connsiteX781" fmla="*/ 4378710 w 7467600"/>
              <a:gd name="connsiteY781" fmla="*/ 1665516 h 6858000"/>
              <a:gd name="connsiteX782" fmla="*/ 4448798 w 7467600"/>
              <a:gd name="connsiteY782" fmla="*/ 1253024 h 6858000"/>
              <a:gd name="connsiteX783" fmla="*/ 4480315 w 7467600"/>
              <a:gd name="connsiteY783" fmla="*/ 1158454 h 6858000"/>
              <a:gd name="connsiteX784" fmla="*/ 4494133 w 7467600"/>
              <a:gd name="connsiteY784" fmla="*/ 1118676 h 6858000"/>
              <a:gd name="connsiteX785" fmla="*/ 4557898 w 7467600"/>
              <a:gd name="connsiteY785" fmla="*/ 900011 h 6858000"/>
              <a:gd name="connsiteX786" fmla="*/ 5870151 w 7467600"/>
              <a:gd name="connsiteY786" fmla="*/ 898890 h 6858000"/>
              <a:gd name="connsiteX787" fmla="*/ 5861335 w 7467600"/>
              <a:gd name="connsiteY787" fmla="*/ 899177 h 6858000"/>
              <a:gd name="connsiteX788" fmla="*/ 5843702 w 7467600"/>
              <a:gd name="connsiteY788" fmla="*/ 899748 h 6858000"/>
              <a:gd name="connsiteX789" fmla="*/ 5651107 w 7467600"/>
              <a:gd name="connsiteY789" fmla="*/ 920306 h 6858000"/>
              <a:gd name="connsiteX790" fmla="*/ 5459407 w 7467600"/>
              <a:gd name="connsiteY790" fmla="*/ 940975 h 6858000"/>
              <a:gd name="connsiteX791" fmla="*/ 5374846 w 7467600"/>
              <a:gd name="connsiteY791" fmla="*/ 941988 h 6858000"/>
              <a:gd name="connsiteX792" fmla="*/ 5256105 w 7467600"/>
              <a:gd name="connsiteY792" fmla="*/ 945632 h 6858000"/>
              <a:gd name="connsiteX793" fmla="*/ 5107071 w 7467600"/>
              <a:gd name="connsiteY793" fmla="*/ 969720 h 6858000"/>
              <a:gd name="connsiteX794" fmla="*/ 4998681 w 7467600"/>
              <a:gd name="connsiteY794" fmla="*/ 988771 h 6858000"/>
              <a:gd name="connsiteX795" fmla="*/ 5870151 w 7467600"/>
              <a:gd name="connsiteY795" fmla="*/ 898890 h 6858000"/>
              <a:gd name="connsiteX796" fmla="*/ 5504425 w 7467600"/>
              <a:gd name="connsiteY796" fmla="*/ 848067 h 6858000"/>
              <a:gd name="connsiteX797" fmla="*/ 4968849 w 7467600"/>
              <a:gd name="connsiteY797" fmla="*/ 962318 h 6858000"/>
              <a:gd name="connsiteX798" fmla="*/ 5104039 w 7467600"/>
              <a:gd name="connsiteY798" fmla="*/ 940634 h 6858000"/>
              <a:gd name="connsiteX799" fmla="*/ 5256311 w 7467600"/>
              <a:gd name="connsiteY799" fmla="*/ 916490 h 6858000"/>
              <a:gd name="connsiteX800" fmla="*/ 5377381 w 7467600"/>
              <a:gd name="connsiteY800" fmla="*/ 912671 h 6858000"/>
              <a:gd name="connsiteX801" fmla="*/ 5460148 w 7467600"/>
              <a:gd name="connsiteY801" fmla="*/ 911442 h 6858000"/>
              <a:gd name="connsiteX802" fmla="*/ 5648971 w 7467600"/>
              <a:gd name="connsiteY802" fmla="*/ 891331 h 6858000"/>
              <a:gd name="connsiteX803" fmla="*/ 5844807 w 7467600"/>
              <a:gd name="connsiteY803" fmla="*/ 870718 h 6858000"/>
              <a:gd name="connsiteX804" fmla="*/ 5862975 w 7467600"/>
              <a:gd name="connsiteY804" fmla="*/ 869756 h 6858000"/>
              <a:gd name="connsiteX805" fmla="*/ 5920887 w 7467600"/>
              <a:gd name="connsiteY805" fmla="*/ 865929 h 6858000"/>
              <a:gd name="connsiteX806" fmla="*/ 5504425 w 7467600"/>
              <a:gd name="connsiteY806" fmla="*/ 848067 h 6858000"/>
              <a:gd name="connsiteX807" fmla="*/ 3607114 w 7467600"/>
              <a:gd name="connsiteY807" fmla="*/ 467441 h 6858000"/>
              <a:gd name="connsiteX808" fmla="*/ 3296242 w 7467600"/>
              <a:gd name="connsiteY808" fmla="*/ 807991 h 6858000"/>
              <a:gd name="connsiteX809" fmla="*/ 3174674 w 7467600"/>
              <a:gd name="connsiteY809" fmla="*/ 919759 h 6858000"/>
              <a:gd name="connsiteX810" fmla="*/ 3042978 w 7467600"/>
              <a:gd name="connsiteY810" fmla="*/ 1054894 h 6858000"/>
              <a:gd name="connsiteX811" fmla="*/ 2968914 w 7467600"/>
              <a:gd name="connsiteY811" fmla="*/ 1133756 h 6858000"/>
              <a:gd name="connsiteX812" fmla="*/ 3103823 w 7467600"/>
              <a:gd name="connsiteY812" fmla="*/ 1026814 h 6858000"/>
              <a:gd name="connsiteX813" fmla="*/ 3607114 w 7467600"/>
              <a:gd name="connsiteY813" fmla="*/ 467441 h 6858000"/>
              <a:gd name="connsiteX814" fmla="*/ 3744487 w 7467600"/>
              <a:gd name="connsiteY814" fmla="*/ 383136 h 6858000"/>
              <a:gd name="connsiteX815" fmla="*/ 3970213 w 7467600"/>
              <a:gd name="connsiteY815" fmla="*/ 995559 h 6858000"/>
              <a:gd name="connsiteX816" fmla="*/ 3744487 w 7467600"/>
              <a:gd name="connsiteY816" fmla="*/ 383136 h 6858000"/>
              <a:gd name="connsiteX817" fmla="*/ 3624562 w 7467600"/>
              <a:gd name="connsiteY817" fmla="*/ 367041 h 6858000"/>
              <a:gd name="connsiteX818" fmla="*/ 3489712 w 7467600"/>
              <a:gd name="connsiteY818" fmla="*/ 485386 h 6858000"/>
              <a:gd name="connsiteX819" fmla="*/ 3182994 w 7467600"/>
              <a:gd name="connsiteY819" fmla="*/ 828265 h 6858000"/>
              <a:gd name="connsiteX820" fmla="*/ 2892114 w 7467600"/>
              <a:gd name="connsiteY820" fmla="*/ 1172635 h 6858000"/>
              <a:gd name="connsiteX821" fmla="*/ 3021459 w 7467600"/>
              <a:gd name="connsiteY821" fmla="*/ 1035385 h 6858000"/>
              <a:gd name="connsiteX822" fmla="*/ 3153873 w 7467600"/>
              <a:gd name="connsiteY822" fmla="*/ 898971 h 6858000"/>
              <a:gd name="connsiteX823" fmla="*/ 3276511 w 7467600"/>
              <a:gd name="connsiteY823" fmla="*/ 786423 h 6858000"/>
              <a:gd name="connsiteX824" fmla="*/ 3584154 w 7467600"/>
              <a:gd name="connsiteY824" fmla="*/ 448218 h 6858000"/>
              <a:gd name="connsiteX825" fmla="*/ 3624562 w 7467600"/>
              <a:gd name="connsiteY825" fmla="*/ 367041 h 6858000"/>
              <a:gd name="connsiteX826" fmla="*/ 3766672 w 7467600"/>
              <a:gd name="connsiteY826" fmla="*/ 359429 h 6858000"/>
              <a:gd name="connsiteX827" fmla="*/ 3996338 w 7467600"/>
              <a:gd name="connsiteY827" fmla="*/ 968237 h 6858000"/>
              <a:gd name="connsiteX828" fmla="*/ 3766672 w 7467600"/>
              <a:gd name="connsiteY828" fmla="*/ 359429 h 6858000"/>
              <a:gd name="connsiteX829" fmla="*/ 5805386 w 7467600"/>
              <a:gd name="connsiteY829" fmla="*/ 239240 h 6858000"/>
              <a:gd name="connsiteX830" fmla="*/ 5736947 w 7467600"/>
              <a:gd name="connsiteY830" fmla="*/ 261367 h 6858000"/>
              <a:gd name="connsiteX831" fmla="*/ 5427012 w 7467600"/>
              <a:gd name="connsiteY831" fmla="*/ 311272 h 6858000"/>
              <a:gd name="connsiteX832" fmla="*/ 5147818 w 7467600"/>
              <a:gd name="connsiteY832" fmla="*/ 322112 h 6858000"/>
              <a:gd name="connsiteX833" fmla="*/ 5060854 w 7467600"/>
              <a:gd name="connsiteY833" fmla="*/ 311882 h 6858000"/>
              <a:gd name="connsiteX834" fmla="*/ 4945989 w 7467600"/>
              <a:gd name="connsiteY834" fmla="*/ 300516 h 6858000"/>
              <a:gd name="connsiteX835" fmla="*/ 5410479 w 7467600"/>
              <a:gd name="connsiteY835" fmla="*/ 348434 h 6858000"/>
              <a:gd name="connsiteX836" fmla="*/ 5805386 w 7467600"/>
              <a:gd name="connsiteY836" fmla="*/ 239240 h 6858000"/>
              <a:gd name="connsiteX837" fmla="*/ 5905192 w 7467600"/>
              <a:gd name="connsiteY837" fmla="*/ 163079 h 6858000"/>
              <a:gd name="connsiteX838" fmla="*/ 5865655 w 7467600"/>
              <a:gd name="connsiteY838" fmla="*/ 171901 h 6858000"/>
              <a:gd name="connsiteX839" fmla="*/ 5259740 w 7467600"/>
              <a:gd name="connsiteY839" fmla="*/ 257013 h 6858000"/>
              <a:gd name="connsiteX840" fmla="*/ 5208466 w 7467600"/>
              <a:gd name="connsiteY840" fmla="*/ 257550 h 6858000"/>
              <a:gd name="connsiteX841" fmla="*/ 4980204 w 7467600"/>
              <a:gd name="connsiteY841" fmla="*/ 271903 h 6858000"/>
              <a:gd name="connsiteX842" fmla="*/ 5068068 w 7467600"/>
              <a:gd name="connsiteY842" fmla="*/ 282244 h 6858000"/>
              <a:gd name="connsiteX843" fmla="*/ 5153231 w 7467600"/>
              <a:gd name="connsiteY843" fmla="*/ 292240 h 6858000"/>
              <a:gd name="connsiteX844" fmla="*/ 5426491 w 7467600"/>
              <a:gd name="connsiteY844" fmla="*/ 281128 h 6858000"/>
              <a:gd name="connsiteX845" fmla="*/ 5731212 w 7467600"/>
              <a:gd name="connsiteY845" fmla="*/ 231951 h 6858000"/>
              <a:gd name="connsiteX846" fmla="*/ 5905192 w 7467600"/>
              <a:gd name="connsiteY846" fmla="*/ 163079 h 6858000"/>
              <a:gd name="connsiteX847" fmla="*/ 5944437 w 7467600"/>
              <a:gd name="connsiteY847" fmla="*/ 113829 h 6858000"/>
              <a:gd name="connsiteX848" fmla="*/ 5825032 w 7467600"/>
              <a:gd name="connsiteY848" fmla="*/ 146405 h 6858000"/>
              <a:gd name="connsiteX849" fmla="*/ 4955599 w 7467600"/>
              <a:gd name="connsiteY849" fmla="*/ 247008 h 6858000"/>
              <a:gd name="connsiteX850" fmla="*/ 5210104 w 7467600"/>
              <a:gd name="connsiteY850" fmla="*/ 228123 h 6858000"/>
              <a:gd name="connsiteX851" fmla="*/ 5261015 w 7467600"/>
              <a:gd name="connsiteY851" fmla="*/ 227087 h 6858000"/>
              <a:gd name="connsiteX852" fmla="*/ 5861181 w 7467600"/>
              <a:gd name="connsiteY852" fmla="*/ 143093 h 6858000"/>
              <a:gd name="connsiteX853" fmla="*/ 5961252 w 7467600"/>
              <a:gd name="connsiteY853" fmla="*/ 114820 h 6858000"/>
              <a:gd name="connsiteX854" fmla="*/ 5944437 w 7467600"/>
              <a:gd name="connsiteY854" fmla="*/ 113829 h 6858000"/>
              <a:gd name="connsiteX855" fmla="*/ 3882765 w 7467600"/>
              <a:gd name="connsiteY855" fmla="*/ 0 h 6858000"/>
              <a:gd name="connsiteX856" fmla="*/ 3995099 w 7467600"/>
              <a:gd name="connsiteY856" fmla="*/ 0 h 6858000"/>
              <a:gd name="connsiteX857" fmla="*/ 4163818 w 7467600"/>
              <a:gd name="connsiteY857" fmla="*/ 234104 h 6858000"/>
              <a:gd name="connsiteX858" fmla="*/ 4172099 w 7467600"/>
              <a:gd name="connsiteY858" fmla="*/ 234207 h 6858000"/>
              <a:gd name="connsiteX859" fmla="*/ 4784282 w 7467600"/>
              <a:gd name="connsiteY859" fmla="*/ 276561 h 6858000"/>
              <a:gd name="connsiteX860" fmla="*/ 4801687 w 7467600"/>
              <a:gd name="connsiteY860" fmla="*/ 267764 h 6858000"/>
              <a:gd name="connsiteX861" fmla="*/ 6082788 w 7467600"/>
              <a:gd name="connsiteY861" fmla="*/ 64119 h 6858000"/>
              <a:gd name="connsiteX862" fmla="*/ 6099442 w 7467600"/>
              <a:gd name="connsiteY862" fmla="*/ 82568 h 6858000"/>
              <a:gd name="connsiteX863" fmla="*/ 4804137 w 7467600"/>
              <a:gd name="connsiteY863" fmla="*/ 320931 h 6858000"/>
              <a:gd name="connsiteX864" fmla="*/ 4227047 w 7467600"/>
              <a:gd name="connsiteY864" fmla="*/ 313415 h 6858000"/>
              <a:gd name="connsiteX865" fmla="*/ 4346041 w 7467600"/>
              <a:gd name="connsiteY865" fmla="*/ 456086 h 6858000"/>
              <a:gd name="connsiteX866" fmla="*/ 4870967 w 7467600"/>
              <a:gd name="connsiteY866" fmla="*/ 963061 h 6858000"/>
              <a:gd name="connsiteX867" fmla="*/ 4889647 w 7467600"/>
              <a:gd name="connsiteY867" fmla="*/ 957147 h 6858000"/>
              <a:gd name="connsiteX868" fmla="*/ 5422504 w 7467600"/>
              <a:gd name="connsiteY868" fmla="*/ 805191 h 6858000"/>
              <a:gd name="connsiteX869" fmla="*/ 6087656 w 7467600"/>
              <a:gd name="connsiteY869" fmla="*/ 826703 h 6858000"/>
              <a:gd name="connsiteX870" fmla="*/ 6058717 w 7467600"/>
              <a:gd name="connsiteY870" fmla="*/ 865992 h 6858000"/>
              <a:gd name="connsiteX871" fmla="*/ 4974153 w 7467600"/>
              <a:gd name="connsiteY871" fmla="*/ 1045456 h 6858000"/>
              <a:gd name="connsiteX872" fmla="*/ 5627835 w 7467600"/>
              <a:gd name="connsiteY872" fmla="*/ 1472077 h 6858000"/>
              <a:gd name="connsiteX873" fmla="*/ 5629817 w 7467600"/>
              <a:gd name="connsiteY873" fmla="*/ 1471412 h 6858000"/>
              <a:gd name="connsiteX874" fmla="*/ 5634124 w 7467600"/>
              <a:gd name="connsiteY874" fmla="*/ 1470572 h 6858000"/>
              <a:gd name="connsiteX875" fmla="*/ 5755832 w 7467600"/>
              <a:gd name="connsiteY875" fmla="*/ 1383886 h 6858000"/>
              <a:gd name="connsiteX876" fmla="*/ 6014186 w 7467600"/>
              <a:gd name="connsiteY876" fmla="*/ 1279799 h 6858000"/>
              <a:gd name="connsiteX877" fmla="*/ 6901619 w 7467600"/>
              <a:gd name="connsiteY877" fmla="*/ 1047874 h 6858000"/>
              <a:gd name="connsiteX878" fmla="*/ 6931566 w 7467600"/>
              <a:gd name="connsiteY878" fmla="*/ 1062034 h 6858000"/>
              <a:gd name="connsiteX879" fmla="*/ 5790982 w 7467600"/>
              <a:gd name="connsiteY879" fmla="*/ 1561380 h 6858000"/>
              <a:gd name="connsiteX880" fmla="*/ 6188971 w 7467600"/>
              <a:gd name="connsiteY880" fmla="*/ 1755168 h 6858000"/>
              <a:gd name="connsiteX881" fmla="*/ 6202446 w 7467600"/>
              <a:gd name="connsiteY881" fmla="*/ 1752268 h 6858000"/>
              <a:gd name="connsiteX882" fmla="*/ 7179560 w 7467600"/>
              <a:gd name="connsiteY882" fmla="*/ 1467551 h 6858000"/>
              <a:gd name="connsiteX883" fmla="*/ 7158730 w 7467600"/>
              <a:gd name="connsiteY883" fmla="*/ 1507835 h 6858000"/>
              <a:gd name="connsiteX884" fmla="*/ 6326959 w 7467600"/>
              <a:gd name="connsiteY884" fmla="*/ 1817686 h 6858000"/>
              <a:gd name="connsiteX885" fmla="*/ 6537433 w 7467600"/>
              <a:gd name="connsiteY885" fmla="*/ 1907790 h 6858000"/>
              <a:gd name="connsiteX886" fmla="*/ 6550221 w 7467600"/>
              <a:gd name="connsiteY886" fmla="*/ 1910729 h 6858000"/>
              <a:gd name="connsiteX887" fmla="*/ 6964438 w 7467600"/>
              <a:gd name="connsiteY887" fmla="*/ 2209505 h 6858000"/>
              <a:gd name="connsiteX888" fmla="*/ 7367862 w 7467600"/>
              <a:gd name="connsiteY888" fmla="*/ 2806833 h 6858000"/>
              <a:gd name="connsiteX889" fmla="*/ 7364329 w 7467600"/>
              <a:gd name="connsiteY889" fmla="*/ 2826907 h 6858000"/>
              <a:gd name="connsiteX890" fmla="*/ 7290545 w 7467600"/>
              <a:gd name="connsiteY890" fmla="*/ 2850663 h 6858000"/>
              <a:gd name="connsiteX891" fmla="*/ 6472036 w 7467600"/>
              <a:gd name="connsiteY891" fmla="*/ 1959003 h 6858000"/>
              <a:gd name="connsiteX892" fmla="*/ 5792897 w 7467600"/>
              <a:gd name="connsiteY892" fmla="*/ 1647747 h 6858000"/>
              <a:gd name="connsiteX893" fmla="*/ 5842751 w 7467600"/>
              <a:gd name="connsiteY893" fmla="*/ 1816112 h 6858000"/>
              <a:gd name="connsiteX894" fmla="*/ 5847424 w 7467600"/>
              <a:gd name="connsiteY894" fmla="*/ 1815776 h 6858000"/>
              <a:gd name="connsiteX895" fmla="*/ 6399821 w 7467600"/>
              <a:gd name="connsiteY895" fmla="*/ 2344799 h 6858000"/>
              <a:gd name="connsiteX896" fmla="*/ 6323232 w 7467600"/>
              <a:gd name="connsiteY896" fmla="*/ 2389634 h 6858000"/>
              <a:gd name="connsiteX897" fmla="*/ 5942958 w 7467600"/>
              <a:gd name="connsiteY897" fmla="*/ 2077708 h 6858000"/>
              <a:gd name="connsiteX898" fmla="*/ 5921559 w 7467600"/>
              <a:gd name="connsiteY898" fmla="*/ 2378596 h 6858000"/>
              <a:gd name="connsiteX899" fmla="*/ 5817651 w 7467600"/>
              <a:gd name="connsiteY899" fmla="*/ 3023919 h 6858000"/>
              <a:gd name="connsiteX900" fmla="*/ 5729634 w 7467600"/>
              <a:gd name="connsiteY900" fmla="*/ 3051849 h 6858000"/>
              <a:gd name="connsiteX901" fmla="*/ 5611018 w 7467600"/>
              <a:gd name="connsiteY901" fmla="*/ 2316769 h 6858000"/>
              <a:gd name="connsiteX902" fmla="*/ 5687608 w 7467600"/>
              <a:gd name="connsiteY902" fmla="*/ 2039972 h 6858000"/>
              <a:gd name="connsiteX903" fmla="*/ 5657554 w 7467600"/>
              <a:gd name="connsiteY903" fmla="*/ 1576445 h 6858000"/>
              <a:gd name="connsiteX904" fmla="*/ 5150475 w 7467600"/>
              <a:gd name="connsiteY904" fmla="*/ 1274012 h 6858000"/>
              <a:gd name="connsiteX905" fmla="*/ 5349142 w 7467600"/>
              <a:gd name="connsiteY905" fmla="*/ 2204405 h 6858000"/>
              <a:gd name="connsiteX906" fmla="*/ 5262214 w 7467600"/>
              <a:gd name="connsiteY906" fmla="*/ 2233836 h 6858000"/>
              <a:gd name="connsiteX907" fmla="*/ 4981539 w 7467600"/>
              <a:gd name="connsiteY907" fmla="*/ 1542201 h 6858000"/>
              <a:gd name="connsiteX908" fmla="*/ 4958461 w 7467600"/>
              <a:gd name="connsiteY908" fmla="*/ 1136957 h 6858000"/>
              <a:gd name="connsiteX909" fmla="*/ 4655015 w 7467600"/>
              <a:gd name="connsiteY909" fmla="*/ 891426 h 6858000"/>
              <a:gd name="connsiteX910" fmla="*/ 4348002 w 7467600"/>
              <a:gd name="connsiteY910" fmla="*/ 2205895 h 6858000"/>
              <a:gd name="connsiteX911" fmla="*/ 4262250 w 7467600"/>
              <a:gd name="connsiteY911" fmla="*/ 2219972 h 6858000"/>
              <a:gd name="connsiteX912" fmla="*/ 4550611 w 7467600"/>
              <a:gd name="connsiteY912" fmla="*/ 817540 h 6858000"/>
              <a:gd name="connsiteX913" fmla="*/ 4564418 w 7467600"/>
              <a:gd name="connsiteY913" fmla="*/ 808293 h 6858000"/>
              <a:gd name="connsiteX914" fmla="*/ 4266388 w 7467600"/>
              <a:gd name="connsiteY914" fmla="*/ 500083 h 6858000"/>
              <a:gd name="connsiteX915" fmla="*/ 4032842 w 7467600"/>
              <a:gd name="connsiteY915" fmla="*/ 211809 h 6858000"/>
              <a:gd name="connsiteX916" fmla="*/ 3882765 w 7467600"/>
              <a:gd name="connsiteY916" fmla="*/ 0 h 6858000"/>
              <a:gd name="connsiteX917" fmla="*/ 3721337 w 7467600"/>
              <a:gd name="connsiteY917" fmla="*/ 0 h 6858000"/>
              <a:gd name="connsiteX918" fmla="*/ 3797544 w 7467600"/>
              <a:gd name="connsiteY918" fmla="*/ 0 h 6858000"/>
              <a:gd name="connsiteX919" fmla="*/ 3775734 w 7467600"/>
              <a:gd name="connsiteY919" fmla="*/ 95131 h 6858000"/>
              <a:gd name="connsiteX920" fmla="*/ 3724807 w 7467600"/>
              <a:gd name="connsiteY920" fmla="*/ 272257 h 6858000"/>
              <a:gd name="connsiteX921" fmla="*/ 3726844 w 7467600"/>
              <a:gd name="connsiteY921" fmla="*/ 282988 h 6858000"/>
              <a:gd name="connsiteX922" fmla="*/ 3742664 w 7467600"/>
              <a:gd name="connsiteY922" fmla="*/ 279918 h 6858000"/>
              <a:gd name="connsiteX923" fmla="*/ 4103910 w 7467600"/>
              <a:gd name="connsiteY923" fmla="*/ 1161917 h 6858000"/>
              <a:gd name="connsiteX924" fmla="*/ 4020269 w 7467600"/>
              <a:gd name="connsiteY924" fmla="*/ 1200406 h 6858000"/>
              <a:gd name="connsiteX925" fmla="*/ 3674882 w 7467600"/>
              <a:gd name="connsiteY925" fmla="*/ 488524 h 6858000"/>
              <a:gd name="connsiteX926" fmla="*/ 3132682 w 7467600"/>
              <a:gd name="connsiteY926" fmla="*/ 1072284 h 6858000"/>
              <a:gd name="connsiteX927" fmla="*/ 2716346 w 7467600"/>
              <a:gd name="connsiteY927" fmla="*/ 1276376 h 6858000"/>
              <a:gd name="connsiteX928" fmla="*/ 2716772 w 7467600"/>
              <a:gd name="connsiteY928" fmla="*/ 1255462 h 6858000"/>
              <a:gd name="connsiteX929" fmla="*/ 3471096 w 7467600"/>
              <a:gd name="connsiteY929" fmla="*/ 437072 h 6858000"/>
              <a:gd name="connsiteX930" fmla="*/ 3639057 w 7467600"/>
              <a:gd name="connsiteY930" fmla="*/ 286334 h 6858000"/>
              <a:gd name="connsiteX931" fmla="*/ 3640309 w 7467600"/>
              <a:gd name="connsiteY931" fmla="*/ 284664 h 6858000"/>
              <a:gd name="connsiteX932" fmla="*/ 3646022 w 7467600"/>
              <a:gd name="connsiteY932" fmla="*/ 276711 h 6858000"/>
              <a:gd name="connsiteX933" fmla="*/ 3707943 w 7467600"/>
              <a:gd name="connsiteY933" fmla="*/ 65958 h 6858000"/>
              <a:gd name="connsiteX934" fmla="*/ 3721337 w 7467600"/>
              <a:gd name="connsiteY934" fmla="*/ 0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2867960 w 7467600"/>
              <a:gd name="connsiteY949" fmla="*/ 0 h 6858000"/>
              <a:gd name="connsiteX950" fmla="*/ 1057230 w 7467600"/>
              <a:gd name="connsiteY950" fmla="*/ 0 h 6858000"/>
              <a:gd name="connsiteX951" fmla="*/ 1111003 w 7467600"/>
              <a:gd name="connsiteY951" fmla="*/ 0 h 6858000"/>
              <a:gd name="connsiteX952" fmla="*/ 1125553 w 7467600"/>
              <a:gd name="connsiteY952" fmla="*/ 52588 h 6858000"/>
              <a:gd name="connsiteX953" fmla="*/ 1304276 w 7467600"/>
              <a:gd name="connsiteY953" fmla="*/ 476275 h 6858000"/>
              <a:gd name="connsiteX954" fmla="*/ 1492066 w 7467600"/>
              <a:gd name="connsiteY954" fmla="*/ 886333 h 6858000"/>
              <a:gd name="connsiteX955" fmla="*/ 1423698 w 7467600"/>
              <a:gd name="connsiteY955" fmla="*/ 710817 h 6858000"/>
              <a:gd name="connsiteX956" fmla="*/ 1357609 w 7467600"/>
              <a:gd name="connsiteY956" fmla="*/ 532892 h 6858000"/>
              <a:gd name="connsiteX957" fmla="*/ 1309550 w 7467600"/>
              <a:gd name="connsiteY957" fmla="*/ 374031 h 6858000"/>
              <a:gd name="connsiteX958" fmla="*/ 1193673 w 7467600"/>
              <a:gd name="connsiteY958" fmla="*/ 49533 h 6858000"/>
              <a:gd name="connsiteX959" fmla="*/ 1164391 w 7467600"/>
              <a:gd name="connsiteY959" fmla="*/ 0 h 6858000"/>
              <a:gd name="connsiteX960" fmla="*/ 1200666 w 7467600"/>
              <a:gd name="connsiteY960" fmla="*/ 0 h 6858000"/>
              <a:gd name="connsiteX961" fmla="*/ 1223408 w 7467600"/>
              <a:gd name="connsiteY961" fmla="*/ 38996 h 6858000"/>
              <a:gd name="connsiteX962" fmla="*/ 1339635 w 7467600"/>
              <a:gd name="connsiteY962" fmla="*/ 365517 h 6858000"/>
              <a:gd name="connsiteX963" fmla="*/ 1387469 w 7467600"/>
              <a:gd name="connsiteY963" fmla="*/ 523079 h 6858000"/>
              <a:gd name="connsiteX964" fmla="*/ 1452685 w 7467600"/>
              <a:gd name="connsiteY964" fmla="*/ 699806 h 6858000"/>
              <a:gd name="connsiteX965" fmla="*/ 1492092 w 7467600"/>
              <a:gd name="connsiteY965" fmla="*/ 800424 h 6858000"/>
              <a:gd name="connsiteX966" fmla="*/ 1455302 w 7467600"/>
              <a:gd name="connsiteY966" fmla="*/ 632913 h 6858000"/>
              <a:gd name="connsiteX967" fmla="*/ 1222336 w 7467600"/>
              <a:gd name="connsiteY967" fmla="*/ 9480 h 6858000"/>
              <a:gd name="connsiteX968" fmla="*/ 1214634 w 7467600"/>
              <a:gd name="connsiteY968" fmla="*/ 0 h 6858000"/>
              <a:gd name="connsiteX969" fmla="*/ 1289827 w 7467600"/>
              <a:gd name="connsiteY969" fmla="*/ 0 h 6858000"/>
              <a:gd name="connsiteX970" fmla="*/ 1321076 w 7467600"/>
              <a:gd name="connsiteY970" fmla="*/ 59722 h 6858000"/>
              <a:gd name="connsiteX971" fmla="*/ 1512579 w 7467600"/>
              <a:gd name="connsiteY971" fmla="*/ 626441 h 6858000"/>
              <a:gd name="connsiteX972" fmla="*/ 1506076 w 7467600"/>
              <a:gd name="connsiteY972" fmla="*/ 1089289 h 6858000"/>
              <a:gd name="connsiteX973" fmla="*/ 1486346 w 7467600"/>
              <a:gd name="connsiteY973" fmla="*/ 1079919 h 6858000"/>
              <a:gd name="connsiteX974" fmla="*/ 1070511 w 7467600"/>
              <a:gd name="connsiteY974" fmla="*/ 48609 h 6858000"/>
              <a:gd name="connsiteX975" fmla="*/ 1057230 w 7467600"/>
              <a:gd name="connsiteY975" fmla="*/ 0 h 6858000"/>
              <a:gd name="connsiteX976" fmla="*/ 43151 w 7467600"/>
              <a:gd name="connsiteY976" fmla="*/ 0 h 6858000"/>
              <a:gd name="connsiteX977" fmla="*/ 95283 w 7467600"/>
              <a:gd name="connsiteY977" fmla="*/ 0 h 6858000"/>
              <a:gd name="connsiteX978" fmla="*/ 300708 w 7467600"/>
              <a:gd name="connsiteY978" fmla="*/ 154571 h 6858000"/>
              <a:gd name="connsiteX979" fmla="*/ 530414 w 7467600"/>
              <a:gd name="connsiteY979" fmla="*/ 354673 h 6858000"/>
              <a:gd name="connsiteX980" fmla="*/ 333785 w 7467600"/>
              <a:gd name="connsiteY980" fmla="*/ 161564 h 6858000"/>
              <a:gd name="connsiteX981" fmla="*/ 147005 w 7467600"/>
              <a:gd name="connsiteY981" fmla="*/ 0 h 6858000"/>
              <a:gd name="connsiteX982" fmla="*/ 272509 w 7467600"/>
              <a:gd name="connsiteY982" fmla="*/ 0 h 6858000"/>
              <a:gd name="connsiteX983" fmla="*/ 326276 w 7467600"/>
              <a:gd name="connsiteY983" fmla="*/ 45847 h 6858000"/>
              <a:gd name="connsiteX984" fmla="*/ 823759 w 7467600"/>
              <a:gd name="connsiteY984" fmla="*/ 574145 h 6858000"/>
              <a:gd name="connsiteX985" fmla="*/ 811254 w 7467600"/>
              <a:gd name="connsiteY985" fmla="*/ 665546 h 6858000"/>
              <a:gd name="connsiteX986" fmla="*/ 154042 w 7467600"/>
              <a:gd name="connsiteY986" fmla="*/ 261522 h 6858000"/>
              <a:gd name="connsiteX987" fmla="*/ 13550 w 7467600"/>
              <a:gd name="connsiteY987" fmla="*/ 158423 h 6858000"/>
              <a:gd name="connsiteX988" fmla="*/ 0 w 7467600"/>
              <a:gd name="connsiteY988" fmla="*/ 146618 h 6858000"/>
              <a:gd name="connsiteX989" fmla="*/ 0 w 7467600"/>
              <a:gd name="connsiteY989" fmla="*/ 59161 h 6858000"/>
              <a:gd name="connsiteX990" fmla="*/ 45427 w 7467600"/>
              <a:gd name="connsiteY990" fmla="*/ 101078 h 6858000"/>
              <a:gd name="connsiteX991" fmla="*/ 630103 w 7467600"/>
              <a:gd name="connsiteY991" fmla="*/ 485885 h 6858000"/>
              <a:gd name="connsiteX992" fmla="*/ 532040 w 7467600"/>
              <a:gd name="connsiteY992" fmla="*/ 399359 h 6858000"/>
              <a:gd name="connsiteX993" fmla="*/ 517618 w 7467600"/>
              <a:gd name="connsiteY993" fmla="*/ 385726 h 6858000"/>
              <a:gd name="connsiteX994" fmla="*/ 285074 w 7467600"/>
              <a:gd name="connsiteY994" fmla="*/ 182755 h 6858000"/>
              <a:gd name="connsiteX995" fmla="*/ 43151 w 7467600"/>
              <a:gd name="connsiteY99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1903353 w 7467600"/>
              <a:gd name="connsiteY139" fmla="*/ 5044827 h 6858000"/>
              <a:gd name="connsiteX140" fmla="*/ 1936931 w 7467600"/>
              <a:gd name="connsiteY140" fmla="*/ 5093954 h 6858000"/>
              <a:gd name="connsiteX141" fmla="*/ 2195868 w 7467600"/>
              <a:gd name="connsiteY141" fmla="*/ 5396574 h 6858000"/>
              <a:gd name="connsiteX142" fmla="*/ 2088852 w 7467600"/>
              <a:gd name="connsiteY142" fmla="*/ 5166123 h 6858000"/>
              <a:gd name="connsiteX143" fmla="*/ 1958241 w 7467600"/>
              <a:gd name="connsiteY143" fmla="*/ 5067955 h 6858000"/>
              <a:gd name="connsiteX144" fmla="*/ 1903353 w 7467600"/>
              <a:gd name="connsiteY144" fmla="*/ 5044827 h 6858000"/>
              <a:gd name="connsiteX145" fmla="*/ 1979378 w 7467600"/>
              <a:gd name="connsiteY145" fmla="*/ 4769504 h 6858000"/>
              <a:gd name="connsiteX146" fmla="*/ 2882120 w 7467600"/>
              <a:gd name="connsiteY146" fmla="*/ 5064547 h 6858000"/>
              <a:gd name="connsiteX147" fmla="*/ 2793103 w 7467600"/>
              <a:gd name="connsiteY147" fmla="*/ 5039699 h 6858000"/>
              <a:gd name="connsiteX148" fmla="*/ 2770041 w 7467600"/>
              <a:gd name="connsiteY148" fmla="*/ 5033634 h 6858000"/>
              <a:gd name="connsiteX149" fmla="*/ 1979378 w 7467600"/>
              <a:gd name="connsiteY149" fmla="*/ 4769504 h 6858000"/>
              <a:gd name="connsiteX150" fmla="*/ 1927410 w 7467600"/>
              <a:gd name="connsiteY150" fmla="*/ 4716164 h 6858000"/>
              <a:gd name="connsiteX151" fmla="*/ 1959587 w 7467600"/>
              <a:gd name="connsiteY151" fmla="*/ 4728849 h 6858000"/>
              <a:gd name="connsiteX152" fmla="*/ 2777707 w 7467600"/>
              <a:gd name="connsiteY152" fmla="*/ 5003991 h 6858000"/>
              <a:gd name="connsiteX153" fmla="*/ 2800768 w 7467600"/>
              <a:gd name="connsiteY153" fmla="*/ 5010056 h 6858000"/>
              <a:gd name="connsiteX154" fmla="*/ 2879408 w 7467600"/>
              <a:gd name="connsiteY154" fmla="*/ 5031590 h 6858000"/>
              <a:gd name="connsiteX155" fmla="*/ 2862295 w 7467600"/>
              <a:gd name="connsiteY155" fmla="*/ 5022958 h 6858000"/>
              <a:gd name="connsiteX156" fmla="*/ 2813343 w 7467600"/>
              <a:gd name="connsiteY156" fmla="*/ 4998369 h 6858000"/>
              <a:gd name="connsiteX157" fmla="*/ 2646245 w 7467600"/>
              <a:gd name="connsiteY157" fmla="*/ 4930999 h 6858000"/>
              <a:gd name="connsiteX158" fmla="*/ 1999243 w 7467600"/>
              <a:gd name="connsiteY158" fmla="*/ 4730524 h 6858000"/>
              <a:gd name="connsiteX159" fmla="*/ 1979527 w 7467600"/>
              <a:gd name="connsiteY159" fmla="*/ 4726651 h 6858000"/>
              <a:gd name="connsiteX160" fmla="*/ 1927410 w 7467600"/>
              <a:gd name="connsiteY160" fmla="*/ 4716164 h 6858000"/>
              <a:gd name="connsiteX161" fmla="*/ 1997014 w 7467600"/>
              <a:gd name="connsiteY161" fmla="*/ 4698007 h 6858000"/>
              <a:gd name="connsiteX162" fmla="*/ 2005458 w 7467600"/>
              <a:gd name="connsiteY162" fmla="*/ 4699540 h 6858000"/>
              <a:gd name="connsiteX163" fmla="*/ 2657186 w 7467600"/>
              <a:gd name="connsiteY163" fmla="*/ 4901687 h 6858000"/>
              <a:gd name="connsiteX164" fmla="*/ 2826662 w 7467600"/>
              <a:gd name="connsiteY164" fmla="*/ 4970362 h 6858000"/>
              <a:gd name="connsiteX165" fmla="*/ 2876100 w 7467600"/>
              <a:gd name="connsiteY165" fmla="*/ 4995397 h 6858000"/>
              <a:gd name="connsiteX166" fmla="*/ 3042600 w 7467600"/>
              <a:gd name="connsiteY166" fmla="*/ 5059532 h 6858000"/>
              <a:gd name="connsiteX167" fmla="*/ 1997014 w 7467600"/>
              <a:gd name="connsiteY167" fmla="*/ 4698007 h 6858000"/>
              <a:gd name="connsiteX168" fmla="*/ 2305292 w 7467600"/>
              <a:gd name="connsiteY168" fmla="*/ 4219492 h 6858000"/>
              <a:gd name="connsiteX169" fmla="*/ 3360922 w 7467600"/>
              <a:gd name="connsiteY169" fmla="*/ 4529373 h 6858000"/>
              <a:gd name="connsiteX170" fmla="*/ 3492420 w 7467600"/>
              <a:gd name="connsiteY170" fmla="*/ 4510145 h 6858000"/>
              <a:gd name="connsiteX171" fmla="*/ 3364086 w 7467600"/>
              <a:gd name="connsiteY171" fmla="*/ 4480340 h 6858000"/>
              <a:gd name="connsiteX172" fmla="*/ 3225818 w 7467600"/>
              <a:gd name="connsiteY172" fmla="*/ 4411822 h 6858000"/>
              <a:gd name="connsiteX173" fmla="*/ 3129696 w 7467600"/>
              <a:gd name="connsiteY173" fmla="*/ 4360704 h 6858000"/>
              <a:gd name="connsiteX174" fmla="*/ 2814545 w 7467600"/>
              <a:gd name="connsiteY174" fmla="*/ 4282955 h 6858000"/>
              <a:gd name="connsiteX175" fmla="*/ 2305292 w 7467600"/>
              <a:gd name="connsiteY175" fmla="*/ 4219492 h 6858000"/>
              <a:gd name="connsiteX176" fmla="*/ 2626982 w 7467600"/>
              <a:gd name="connsiteY176" fmla="*/ 4206450 h 6858000"/>
              <a:gd name="connsiteX177" fmla="*/ 2490617 w 7467600"/>
              <a:gd name="connsiteY177" fmla="*/ 4206951 h 6858000"/>
              <a:gd name="connsiteX178" fmla="*/ 2819869 w 7467600"/>
              <a:gd name="connsiteY178" fmla="*/ 4252936 h 6858000"/>
              <a:gd name="connsiteX179" fmla="*/ 3143018 w 7467600"/>
              <a:gd name="connsiteY179" fmla="*/ 4332698 h 6858000"/>
              <a:gd name="connsiteX180" fmla="*/ 3241520 w 7467600"/>
              <a:gd name="connsiteY180" fmla="*/ 4385112 h 6858000"/>
              <a:gd name="connsiteX181" fmla="*/ 3374575 w 7467600"/>
              <a:gd name="connsiteY181" fmla="*/ 4451517 h 6858000"/>
              <a:gd name="connsiteX182" fmla="*/ 3505221 w 7467600"/>
              <a:gd name="connsiteY182" fmla="*/ 4480757 h 6858000"/>
              <a:gd name="connsiteX183" fmla="*/ 2626982 w 7467600"/>
              <a:gd name="connsiteY183" fmla="*/ 4206450 h 6858000"/>
              <a:gd name="connsiteX184" fmla="*/ 1310106 w 7467600"/>
              <a:gd name="connsiteY184" fmla="*/ 3943217 h 6858000"/>
              <a:gd name="connsiteX185" fmla="*/ 854994 w 7467600"/>
              <a:gd name="connsiteY185" fmla="*/ 4399136 h 6858000"/>
              <a:gd name="connsiteX186" fmla="*/ 742462 w 7467600"/>
              <a:gd name="connsiteY186" fmla="*/ 4594648 h 6858000"/>
              <a:gd name="connsiteX187" fmla="*/ 820602 w 7467600"/>
              <a:gd name="connsiteY187" fmla="*/ 4485915 h 6858000"/>
              <a:gd name="connsiteX188" fmla="*/ 878295 w 7467600"/>
              <a:gd name="connsiteY188" fmla="*/ 4403594 h 6858000"/>
              <a:gd name="connsiteX189" fmla="*/ 1240607 w 7467600"/>
              <a:gd name="connsiteY189" fmla="*/ 4010401 h 6858000"/>
              <a:gd name="connsiteX190" fmla="*/ 1310106 w 7467600"/>
              <a:gd name="connsiteY190" fmla="*/ 3943217 h 6858000"/>
              <a:gd name="connsiteX191" fmla="*/ 1423113 w 7467600"/>
              <a:gd name="connsiteY191" fmla="*/ 3874565 h 6858000"/>
              <a:gd name="connsiteX192" fmla="*/ 1260565 w 7467600"/>
              <a:gd name="connsiteY192" fmla="*/ 4031982 h 6858000"/>
              <a:gd name="connsiteX193" fmla="*/ 901900 w 7467600"/>
              <a:gd name="connsiteY193" fmla="*/ 4421236 h 6858000"/>
              <a:gd name="connsiteX194" fmla="*/ 845044 w 7467600"/>
              <a:gd name="connsiteY194" fmla="*/ 4502436 h 6858000"/>
              <a:gd name="connsiteX195" fmla="*/ 685926 w 7467600"/>
              <a:gd name="connsiteY195" fmla="*/ 4703069 h 6858000"/>
              <a:gd name="connsiteX196" fmla="*/ 684248 w 7467600"/>
              <a:gd name="connsiteY196" fmla="*/ 4706721 h 6858000"/>
              <a:gd name="connsiteX197" fmla="*/ 1423113 w 7467600"/>
              <a:gd name="connsiteY197" fmla="*/ 3874565 h 6858000"/>
              <a:gd name="connsiteX198" fmla="*/ 3316479 w 7467600"/>
              <a:gd name="connsiteY198" fmla="*/ 3872136 h 6858000"/>
              <a:gd name="connsiteX199" fmla="*/ 3546806 w 7467600"/>
              <a:gd name="connsiteY199" fmla="*/ 4356139 h 6858000"/>
              <a:gd name="connsiteX200" fmla="*/ 3364433 w 7467600"/>
              <a:gd name="connsiteY200" fmla="*/ 3953121 h 6858000"/>
              <a:gd name="connsiteX201" fmla="*/ 3316479 w 7467600"/>
              <a:gd name="connsiteY201" fmla="*/ 3872136 h 6858000"/>
              <a:gd name="connsiteX202" fmla="*/ 3291335 w 7467600"/>
              <a:gd name="connsiteY202" fmla="*/ 3767420 h 6858000"/>
              <a:gd name="connsiteX203" fmla="*/ 3390805 w 7467600"/>
              <a:gd name="connsiteY203" fmla="*/ 3937163 h 6858000"/>
              <a:gd name="connsiteX204" fmla="*/ 3579062 w 7467600"/>
              <a:gd name="connsiteY204" fmla="*/ 4359040 h 6858000"/>
              <a:gd name="connsiteX205" fmla="*/ 3467355 w 7467600"/>
              <a:gd name="connsiteY205" fmla="*/ 3988130 h 6858000"/>
              <a:gd name="connsiteX206" fmla="*/ 3310753 w 7467600"/>
              <a:gd name="connsiteY206" fmla="*/ 3787140 h 6858000"/>
              <a:gd name="connsiteX207" fmla="*/ 3291335 w 7467600"/>
              <a:gd name="connsiteY207" fmla="*/ 3767420 h 6858000"/>
              <a:gd name="connsiteX208" fmla="*/ 1635889 w 7467600"/>
              <a:gd name="connsiteY208" fmla="*/ 3709494 h 6858000"/>
              <a:gd name="connsiteX209" fmla="*/ 1634800 w 7467600"/>
              <a:gd name="connsiteY209" fmla="*/ 3731111 h 6858000"/>
              <a:gd name="connsiteX210" fmla="*/ 1635889 w 7467600"/>
              <a:gd name="connsiteY210" fmla="*/ 3709494 h 6858000"/>
              <a:gd name="connsiteX211" fmla="*/ 1510397 w 7467600"/>
              <a:gd name="connsiteY211" fmla="*/ 3684705 h 6858000"/>
              <a:gd name="connsiteX212" fmla="*/ 1146550 w 7467600"/>
              <a:gd name="connsiteY212" fmla="*/ 3802012 h 6858000"/>
              <a:gd name="connsiteX213" fmla="*/ 698834 w 7467600"/>
              <a:gd name="connsiteY213" fmla="*/ 3952272 h 6858000"/>
              <a:gd name="connsiteX214" fmla="*/ 34256 w 7467600"/>
              <a:gd name="connsiteY214" fmla="*/ 4347603 h 6858000"/>
              <a:gd name="connsiteX215" fmla="*/ 527241 w 7467600"/>
              <a:gd name="connsiteY215" fmla="*/ 4065078 h 6858000"/>
              <a:gd name="connsiteX216" fmla="*/ 1510397 w 7467600"/>
              <a:gd name="connsiteY216" fmla="*/ 3684705 h 6858000"/>
              <a:gd name="connsiteX217" fmla="*/ 1313114 w 7467600"/>
              <a:gd name="connsiteY217" fmla="*/ 3655216 h 6858000"/>
              <a:gd name="connsiteX218" fmla="*/ 1109304 w 7467600"/>
              <a:gd name="connsiteY218" fmla="*/ 3669030 h 6858000"/>
              <a:gd name="connsiteX219" fmla="*/ 8129 w 7467600"/>
              <a:gd name="connsiteY219" fmla="*/ 4330519 h 6858000"/>
              <a:gd name="connsiteX220" fmla="*/ 687572 w 7467600"/>
              <a:gd name="connsiteY220" fmla="*/ 3925629 h 6858000"/>
              <a:gd name="connsiteX221" fmla="*/ 1138365 w 7467600"/>
              <a:gd name="connsiteY221" fmla="*/ 3774515 h 6858000"/>
              <a:gd name="connsiteX222" fmla="*/ 1505579 w 7467600"/>
              <a:gd name="connsiteY222" fmla="*/ 3655526 h 6858000"/>
              <a:gd name="connsiteX223" fmla="*/ 1313114 w 7467600"/>
              <a:gd name="connsiteY223" fmla="*/ 3655216 h 6858000"/>
              <a:gd name="connsiteX224" fmla="*/ 3655073 w 7467600"/>
              <a:gd name="connsiteY224" fmla="*/ 3650884 h 6858000"/>
              <a:gd name="connsiteX225" fmla="*/ 3989938 w 7467600"/>
              <a:gd name="connsiteY225" fmla="*/ 3991685 h 6858000"/>
              <a:gd name="connsiteX226" fmla="*/ 4393907 w 7467600"/>
              <a:gd name="connsiteY226" fmla="*/ 4261258 h 6858000"/>
              <a:gd name="connsiteX227" fmla="*/ 4648051 w 7467600"/>
              <a:gd name="connsiteY227" fmla="*/ 4374051 h 6858000"/>
              <a:gd name="connsiteX228" fmla="*/ 4383389 w 7467600"/>
              <a:gd name="connsiteY228" fmla="*/ 4184369 h 6858000"/>
              <a:gd name="connsiteX229" fmla="*/ 4165508 w 7467600"/>
              <a:gd name="connsiteY229" fmla="*/ 4035196 h 6858000"/>
              <a:gd name="connsiteX230" fmla="*/ 4068162 w 7467600"/>
              <a:gd name="connsiteY230" fmla="*/ 3953394 h 6858000"/>
              <a:gd name="connsiteX231" fmla="*/ 3981416 w 7467600"/>
              <a:gd name="connsiteY231" fmla="*/ 3880482 h 6858000"/>
              <a:gd name="connsiteX232" fmla="*/ 3800147 w 7467600"/>
              <a:gd name="connsiteY232" fmla="*/ 3749872 h 6858000"/>
              <a:gd name="connsiteX233" fmla="*/ 3655073 w 7467600"/>
              <a:gd name="connsiteY233" fmla="*/ 3650884 h 6858000"/>
              <a:gd name="connsiteX234" fmla="*/ 3670252 w 7467600"/>
              <a:gd name="connsiteY234" fmla="*/ 3622798 h 6858000"/>
              <a:gd name="connsiteX235" fmla="*/ 3817258 w 7467600"/>
              <a:gd name="connsiteY235" fmla="*/ 3723577 h 6858000"/>
              <a:gd name="connsiteX236" fmla="*/ 4000461 w 7467600"/>
              <a:gd name="connsiteY236" fmla="*/ 3855966 h 6858000"/>
              <a:gd name="connsiteX237" fmla="*/ 4088180 w 7467600"/>
              <a:gd name="connsiteY237" fmla="*/ 3929774 h 6858000"/>
              <a:gd name="connsiteX238" fmla="*/ 4184555 w 7467600"/>
              <a:gd name="connsiteY238" fmla="*/ 4010683 h 6858000"/>
              <a:gd name="connsiteX239" fmla="*/ 4399563 w 7467600"/>
              <a:gd name="connsiteY239" fmla="*/ 4158106 h 6858000"/>
              <a:gd name="connsiteX240" fmla="*/ 4684469 w 7467600"/>
              <a:gd name="connsiteY240" fmla="*/ 4364680 h 6858000"/>
              <a:gd name="connsiteX241" fmla="*/ 4690271 w 7467600"/>
              <a:gd name="connsiteY241" fmla="*/ 4370034 h 6858000"/>
              <a:gd name="connsiteX242" fmla="*/ 4136093 w 7467600"/>
              <a:gd name="connsiteY242" fmla="*/ 3858466 h 6858000"/>
              <a:gd name="connsiteX243" fmla="*/ 3670252 w 7467600"/>
              <a:gd name="connsiteY243" fmla="*/ 3622798 h 6858000"/>
              <a:gd name="connsiteX244" fmla="*/ 4440129 w 7467600"/>
              <a:gd name="connsiteY244" fmla="*/ 3448571 h 6858000"/>
              <a:gd name="connsiteX245" fmla="*/ 4856525 w 7467600"/>
              <a:gd name="connsiteY245" fmla="*/ 3915351 h 6858000"/>
              <a:gd name="connsiteX246" fmla="*/ 5059055 w 7467600"/>
              <a:gd name="connsiteY246" fmla="*/ 4108918 h 6858000"/>
              <a:gd name="connsiteX247" fmla="*/ 5290070 w 7467600"/>
              <a:gd name="connsiteY247" fmla="*/ 4263619 h 6858000"/>
              <a:gd name="connsiteX248" fmla="*/ 4834991 w 7467600"/>
              <a:gd name="connsiteY248" fmla="*/ 3830985 h 6858000"/>
              <a:gd name="connsiteX249" fmla="*/ 4440129 w 7467600"/>
              <a:gd name="connsiteY249" fmla="*/ 3448571 h 6858000"/>
              <a:gd name="connsiteX250" fmla="*/ 4441737 w 7467600"/>
              <a:gd name="connsiteY250" fmla="*/ 3399734 h 6858000"/>
              <a:gd name="connsiteX251" fmla="*/ 4431236 w 7467600"/>
              <a:gd name="connsiteY251" fmla="*/ 3400954 h 6858000"/>
              <a:gd name="connsiteX252" fmla="*/ 4557150 w 7467600"/>
              <a:gd name="connsiteY252" fmla="*/ 3510023 h 6858000"/>
              <a:gd name="connsiteX253" fmla="*/ 4856936 w 7467600"/>
              <a:gd name="connsiteY253" fmla="*/ 3809146 h 6858000"/>
              <a:gd name="connsiteX254" fmla="*/ 5111996 w 7467600"/>
              <a:gd name="connsiteY254" fmla="*/ 4065759 h 6858000"/>
              <a:gd name="connsiteX255" fmla="*/ 5388878 w 7467600"/>
              <a:gd name="connsiteY255" fmla="*/ 4300185 h 6858000"/>
              <a:gd name="connsiteX256" fmla="*/ 5425556 w 7467600"/>
              <a:gd name="connsiteY256" fmla="*/ 4308967 h 6858000"/>
              <a:gd name="connsiteX257" fmla="*/ 4943646 w 7467600"/>
              <a:gd name="connsiteY257" fmla="*/ 3822916 h 6858000"/>
              <a:gd name="connsiteX258" fmla="*/ 4594837 w 7467600"/>
              <a:gd name="connsiteY258" fmla="*/ 3532274 h 6858000"/>
              <a:gd name="connsiteX259" fmla="*/ 4441737 w 7467600"/>
              <a:gd name="connsiteY259" fmla="*/ 3399734 h 6858000"/>
              <a:gd name="connsiteX260" fmla="*/ 5425834 w 7467600"/>
              <a:gd name="connsiteY260" fmla="*/ 3162785 h 6858000"/>
              <a:gd name="connsiteX261" fmla="*/ 5401644 w 7467600"/>
              <a:gd name="connsiteY261" fmla="*/ 3617847 h 6858000"/>
              <a:gd name="connsiteX262" fmla="*/ 5467256 w 7467600"/>
              <a:gd name="connsiteY262" fmla="*/ 4175494 h 6858000"/>
              <a:gd name="connsiteX263" fmla="*/ 5448069 w 7467600"/>
              <a:gd name="connsiteY263" fmla="*/ 3567554 h 6858000"/>
              <a:gd name="connsiteX264" fmla="*/ 5425834 w 7467600"/>
              <a:gd name="connsiteY264" fmla="*/ 3162785 h 6858000"/>
              <a:gd name="connsiteX265" fmla="*/ 1318687 w 7467600"/>
              <a:gd name="connsiteY265" fmla="*/ 3113840 h 6858000"/>
              <a:gd name="connsiteX266" fmla="*/ 1066793 w 7467600"/>
              <a:gd name="connsiteY266" fmla="*/ 3212171 h 6858000"/>
              <a:gd name="connsiteX267" fmla="*/ 993319 w 7467600"/>
              <a:gd name="connsiteY267" fmla="*/ 3247648 h 6858000"/>
              <a:gd name="connsiteX268" fmla="*/ 853081 w 7467600"/>
              <a:gd name="connsiteY268" fmla="*/ 3312410 h 6858000"/>
              <a:gd name="connsiteX269" fmla="*/ 805957 w 7467600"/>
              <a:gd name="connsiteY269" fmla="*/ 3330443 h 6858000"/>
              <a:gd name="connsiteX270" fmla="*/ 1318687 w 7467600"/>
              <a:gd name="connsiteY270" fmla="*/ 3113840 h 6858000"/>
              <a:gd name="connsiteX271" fmla="*/ 5453702 w 7467600"/>
              <a:gd name="connsiteY271" fmla="*/ 3090882 h 6858000"/>
              <a:gd name="connsiteX272" fmla="*/ 5480135 w 7467600"/>
              <a:gd name="connsiteY272" fmla="*/ 3565802 h 6858000"/>
              <a:gd name="connsiteX273" fmla="*/ 5499023 w 7467600"/>
              <a:gd name="connsiteY273" fmla="*/ 4166310 h 6858000"/>
              <a:gd name="connsiteX274" fmla="*/ 5547022 w 7467600"/>
              <a:gd name="connsiteY274" fmla="*/ 3607838 h 6858000"/>
              <a:gd name="connsiteX275" fmla="*/ 5515964 w 7467600"/>
              <a:gd name="connsiteY275" fmla="*/ 3378541 h 6858000"/>
              <a:gd name="connsiteX276" fmla="*/ 5453702 w 7467600"/>
              <a:gd name="connsiteY276" fmla="*/ 3090882 h 6858000"/>
              <a:gd name="connsiteX277" fmla="*/ 1238695 w 7467600"/>
              <a:gd name="connsiteY277" fmla="*/ 3076820 h 6858000"/>
              <a:gd name="connsiteX278" fmla="*/ 716371 w 7467600"/>
              <a:gd name="connsiteY278" fmla="*/ 3293249 h 6858000"/>
              <a:gd name="connsiteX279" fmla="*/ 579522 w 7467600"/>
              <a:gd name="connsiteY279" fmla="*/ 3371759 h 6858000"/>
              <a:gd name="connsiteX280" fmla="*/ 600288 w 7467600"/>
              <a:gd name="connsiteY280" fmla="*/ 3365555 h 6858000"/>
              <a:gd name="connsiteX281" fmla="*/ 840692 w 7467600"/>
              <a:gd name="connsiteY281" fmla="*/ 3284921 h 6858000"/>
              <a:gd name="connsiteX282" fmla="*/ 979248 w 7467600"/>
              <a:gd name="connsiteY282" fmla="*/ 3221003 h 6858000"/>
              <a:gd name="connsiteX283" fmla="*/ 1053282 w 7467600"/>
              <a:gd name="connsiteY283" fmla="*/ 3185247 h 6858000"/>
              <a:gd name="connsiteX284" fmla="*/ 1320603 w 7467600"/>
              <a:gd name="connsiteY284" fmla="*/ 3081281 h 6858000"/>
              <a:gd name="connsiteX285" fmla="*/ 1238695 w 7467600"/>
              <a:gd name="connsiteY285" fmla="*/ 3076820 h 6858000"/>
              <a:gd name="connsiteX286" fmla="*/ 5425627 w 7467600"/>
              <a:gd name="connsiteY286" fmla="*/ 2954192 h 6858000"/>
              <a:gd name="connsiteX287" fmla="*/ 5470770 w 7467600"/>
              <a:gd name="connsiteY287" fmla="*/ 3005435 h 6858000"/>
              <a:gd name="connsiteX288" fmla="*/ 5519779 w 7467600"/>
              <a:gd name="connsiteY288" fmla="*/ 4359223 h 6858000"/>
              <a:gd name="connsiteX289" fmla="*/ 5520293 w 7467600"/>
              <a:gd name="connsiteY289" fmla="*/ 4360602 h 6858000"/>
              <a:gd name="connsiteX290" fmla="*/ 5767221 w 7467600"/>
              <a:gd name="connsiteY290" fmla="*/ 4665564 h 6858000"/>
              <a:gd name="connsiteX291" fmla="*/ 6937169 w 7467600"/>
              <a:gd name="connsiteY291" fmla="*/ 4815941 h 6858000"/>
              <a:gd name="connsiteX292" fmla="*/ 6953922 w 7467600"/>
              <a:gd name="connsiteY292" fmla="*/ 4890068 h 6858000"/>
              <a:gd name="connsiteX293" fmla="*/ 6071359 w 7467600"/>
              <a:gd name="connsiteY293" fmla="*/ 4770770 h 6858000"/>
              <a:gd name="connsiteX294" fmla="*/ 6038839 w 7467600"/>
              <a:gd name="connsiteY294" fmla="*/ 4764474 h 6858000"/>
              <a:gd name="connsiteX295" fmla="*/ 6038706 w 7467600"/>
              <a:gd name="connsiteY295" fmla="*/ 4763847 h 6858000"/>
              <a:gd name="connsiteX296" fmla="*/ 6037784 w 7467600"/>
              <a:gd name="connsiteY296" fmla="*/ 4764270 h 6858000"/>
              <a:gd name="connsiteX297" fmla="*/ 6038839 w 7467600"/>
              <a:gd name="connsiteY297" fmla="*/ 4764474 h 6858000"/>
              <a:gd name="connsiteX298" fmla="*/ 6040338 w 7467600"/>
              <a:gd name="connsiteY298" fmla="*/ 4771418 h 6858000"/>
              <a:gd name="connsiteX299" fmla="*/ 6024488 w 7467600"/>
              <a:gd name="connsiteY299" fmla="*/ 4809903 h 6858000"/>
              <a:gd name="connsiteX300" fmla="*/ 5599771 w 7467600"/>
              <a:gd name="connsiteY300" fmla="*/ 5509652 h 6858000"/>
              <a:gd name="connsiteX301" fmla="*/ 5548843 w 7467600"/>
              <a:gd name="connsiteY301" fmla="*/ 5563845 h 6858000"/>
              <a:gd name="connsiteX302" fmla="*/ 5940952 w 7467600"/>
              <a:gd name="connsiteY302" fmla="*/ 6250028 h 6858000"/>
              <a:gd name="connsiteX303" fmla="*/ 6043441 w 7467600"/>
              <a:gd name="connsiteY303" fmla="*/ 6665847 h 6858000"/>
              <a:gd name="connsiteX304" fmla="*/ 6093432 w 7467600"/>
              <a:gd name="connsiteY304" fmla="*/ 6858000 h 6858000"/>
              <a:gd name="connsiteX305" fmla="*/ 6034344 w 7467600"/>
              <a:gd name="connsiteY305" fmla="*/ 6858000 h 6858000"/>
              <a:gd name="connsiteX306" fmla="*/ 6026679 w 7467600"/>
              <a:gd name="connsiteY306" fmla="*/ 6836959 h 6858000"/>
              <a:gd name="connsiteX307" fmla="*/ 5800441 w 7467600"/>
              <a:gd name="connsiteY307" fmla="*/ 6335286 h 6858000"/>
              <a:gd name="connsiteX308" fmla="*/ 5526562 w 7467600"/>
              <a:gd name="connsiteY308" fmla="*/ 5705388 h 6858000"/>
              <a:gd name="connsiteX309" fmla="*/ 5519640 w 7467600"/>
              <a:gd name="connsiteY309" fmla="*/ 5683774 h 6858000"/>
              <a:gd name="connsiteX310" fmla="*/ 5844559 w 7467600"/>
              <a:gd name="connsiteY310" fmla="*/ 6553349 h 6858000"/>
              <a:gd name="connsiteX311" fmla="*/ 5975994 w 7467600"/>
              <a:gd name="connsiteY311" fmla="*/ 6858000 h 6858000"/>
              <a:gd name="connsiteX312" fmla="*/ 5898547 w 7467600"/>
              <a:gd name="connsiteY312" fmla="*/ 6858000 h 6858000"/>
              <a:gd name="connsiteX313" fmla="*/ 5682041 w 7467600"/>
              <a:gd name="connsiteY313" fmla="*/ 6355860 h 6858000"/>
              <a:gd name="connsiteX314" fmla="*/ 5461758 w 7467600"/>
              <a:gd name="connsiteY314" fmla="*/ 5820220 h 6858000"/>
              <a:gd name="connsiteX315" fmla="*/ 5237282 w 7467600"/>
              <a:gd name="connsiteY315" fmla="*/ 6579086 h 6858000"/>
              <a:gd name="connsiteX316" fmla="*/ 5115009 w 7467600"/>
              <a:gd name="connsiteY316" fmla="*/ 6858000 h 6858000"/>
              <a:gd name="connsiteX317" fmla="*/ 5028074 w 7467600"/>
              <a:gd name="connsiteY317" fmla="*/ 6858000 h 6858000"/>
              <a:gd name="connsiteX318" fmla="*/ 5079508 w 7467600"/>
              <a:gd name="connsiteY318" fmla="*/ 6749074 h 6858000"/>
              <a:gd name="connsiteX319" fmla="*/ 5371846 w 7467600"/>
              <a:gd name="connsiteY319" fmla="*/ 5924413 h 6858000"/>
              <a:gd name="connsiteX320" fmla="*/ 5270512 w 7467600"/>
              <a:gd name="connsiteY320" fmla="*/ 6138975 h 6858000"/>
              <a:gd name="connsiteX321" fmla="*/ 5062409 w 7467600"/>
              <a:gd name="connsiteY321" fmla="*/ 6653544 h 6858000"/>
              <a:gd name="connsiteX322" fmla="*/ 5036628 w 7467600"/>
              <a:gd name="connsiteY322" fmla="*/ 6754247 h 6858000"/>
              <a:gd name="connsiteX323" fmla="*/ 5009112 w 7467600"/>
              <a:gd name="connsiteY323" fmla="*/ 6858000 h 6858000"/>
              <a:gd name="connsiteX324" fmla="*/ 4976679 w 7467600"/>
              <a:gd name="connsiteY324" fmla="*/ 6858000 h 6858000"/>
              <a:gd name="connsiteX325" fmla="*/ 5006537 w 7467600"/>
              <a:gd name="connsiteY325" fmla="*/ 6747068 h 6858000"/>
              <a:gd name="connsiteX326" fmla="*/ 5032723 w 7467600"/>
              <a:gd name="connsiteY326" fmla="*/ 6644957 h 6858000"/>
              <a:gd name="connsiteX327" fmla="*/ 5242949 w 7467600"/>
              <a:gd name="connsiteY327" fmla="*/ 6125175 h 6858000"/>
              <a:gd name="connsiteX328" fmla="*/ 5286321 w 7467600"/>
              <a:gd name="connsiteY328" fmla="*/ 6033555 h 6858000"/>
              <a:gd name="connsiteX329" fmla="*/ 5008210 w 7467600"/>
              <a:gd name="connsiteY329" fmla="*/ 6649194 h 6858000"/>
              <a:gd name="connsiteX330" fmla="*/ 4986321 w 7467600"/>
              <a:gd name="connsiteY330" fmla="*/ 6765687 h 6858000"/>
              <a:gd name="connsiteX331" fmla="*/ 4973474 w 7467600"/>
              <a:gd name="connsiteY331" fmla="*/ 6858000 h 6858000"/>
              <a:gd name="connsiteX332" fmla="*/ 4907178 w 7467600"/>
              <a:gd name="connsiteY332" fmla="*/ 6858000 h 6858000"/>
              <a:gd name="connsiteX333" fmla="*/ 4910810 w 7467600"/>
              <a:gd name="connsiteY333" fmla="*/ 6829660 h 6858000"/>
              <a:gd name="connsiteX334" fmla="*/ 4987461 w 7467600"/>
              <a:gd name="connsiteY334" fmla="*/ 6432994 h 6858000"/>
              <a:gd name="connsiteX335" fmla="*/ 5179262 w 7467600"/>
              <a:gd name="connsiteY335" fmla="*/ 6035044 h 6858000"/>
              <a:gd name="connsiteX336" fmla="*/ 4689678 w 7467600"/>
              <a:gd name="connsiteY336" fmla="*/ 6440241 h 6858000"/>
              <a:gd name="connsiteX337" fmla="*/ 4477543 w 7467600"/>
              <a:gd name="connsiteY337" fmla="*/ 6674836 h 6858000"/>
              <a:gd name="connsiteX338" fmla="*/ 4329957 w 7467600"/>
              <a:gd name="connsiteY338" fmla="*/ 6858000 h 6858000"/>
              <a:gd name="connsiteX339" fmla="*/ 4218595 w 7467600"/>
              <a:gd name="connsiteY339" fmla="*/ 6858000 h 6858000"/>
              <a:gd name="connsiteX340" fmla="*/ 4368888 w 7467600"/>
              <a:gd name="connsiteY340" fmla="*/ 6668412 h 6858000"/>
              <a:gd name="connsiteX341" fmla="*/ 4563091 w 7467600"/>
              <a:gd name="connsiteY341" fmla="*/ 6442508 h 6858000"/>
              <a:gd name="connsiteX342" fmla="*/ 5387324 w 7467600"/>
              <a:gd name="connsiteY342" fmla="*/ 5705830 h 6858000"/>
              <a:gd name="connsiteX343" fmla="*/ 5073620 w 7467600"/>
              <a:gd name="connsiteY343" fmla="*/ 5955437 h 6858000"/>
              <a:gd name="connsiteX344" fmla="*/ 4689789 w 7467600"/>
              <a:gd name="connsiteY344" fmla="*/ 6268382 h 6858000"/>
              <a:gd name="connsiteX345" fmla="*/ 4418722 w 7467600"/>
              <a:gd name="connsiteY345" fmla="*/ 6570886 h 6858000"/>
              <a:gd name="connsiteX346" fmla="*/ 4214944 w 7467600"/>
              <a:gd name="connsiteY346" fmla="*/ 6858000 h 6858000"/>
              <a:gd name="connsiteX347" fmla="*/ 4177898 w 7467600"/>
              <a:gd name="connsiteY347" fmla="*/ 6858000 h 6858000"/>
              <a:gd name="connsiteX348" fmla="*/ 4391597 w 7467600"/>
              <a:gd name="connsiteY348" fmla="*/ 6556370 h 6858000"/>
              <a:gd name="connsiteX349" fmla="*/ 4668889 w 7467600"/>
              <a:gd name="connsiteY349" fmla="*/ 6246399 h 6858000"/>
              <a:gd name="connsiteX350" fmla="*/ 5055427 w 7467600"/>
              <a:gd name="connsiteY350" fmla="*/ 5931476 h 6858000"/>
              <a:gd name="connsiteX351" fmla="*/ 5371814 w 7467600"/>
              <a:gd name="connsiteY351" fmla="*/ 5678975 h 6858000"/>
              <a:gd name="connsiteX352" fmla="*/ 4987918 w 7467600"/>
              <a:gd name="connsiteY352" fmla="*/ 5838701 h 6858000"/>
              <a:gd name="connsiteX353" fmla="*/ 4317146 w 7467600"/>
              <a:gd name="connsiteY353" fmla="*/ 6587716 h 6858000"/>
              <a:gd name="connsiteX354" fmla="*/ 4171627 w 7467600"/>
              <a:gd name="connsiteY354" fmla="*/ 6858000 h 6858000"/>
              <a:gd name="connsiteX355" fmla="*/ 4081585 w 7467600"/>
              <a:gd name="connsiteY355" fmla="*/ 6858000 h 6858000"/>
              <a:gd name="connsiteX356" fmla="*/ 4238603 w 7467600"/>
              <a:gd name="connsiteY356" fmla="*/ 6559341 h 6858000"/>
              <a:gd name="connsiteX357" fmla="*/ 4778333 w 7467600"/>
              <a:gd name="connsiteY357" fmla="*/ 5873626 h 6858000"/>
              <a:gd name="connsiteX358" fmla="*/ 5414185 w 7467600"/>
              <a:gd name="connsiteY358" fmla="*/ 5573882 h 6858000"/>
              <a:gd name="connsiteX359" fmla="*/ 5959648 w 7467600"/>
              <a:gd name="connsiteY359" fmla="*/ 4760797 h 6858000"/>
              <a:gd name="connsiteX360" fmla="*/ 5355019 w 7467600"/>
              <a:gd name="connsiteY360" fmla="*/ 4734672 h 6858000"/>
              <a:gd name="connsiteX361" fmla="*/ 5083565 w 7467600"/>
              <a:gd name="connsiteY361" fmla="*/ 5179121 h 6858000"/>
              <a:gd name="connsiteX362" fmla="*/ 4713577 w 7467600"/>
              <a:gd name="connsiteY362" fmla="*/ 5616803 h 6858000"/>
              <a:gd name="connsiteX363" fmla="*/ 3989559 w 7467600"/>
              <a:gd name="connsiteY363" fmla="*/ 6145945 h 6858000"/>
              <a:gd name="connsiteX364" fmla="*/ 3939824 w 7467600"/>
              <a:gd name="connsiteY364" fmla="*/ 6066900 h 6858000"/>
              <a:gd name="connsiteX365" fmla="*/ 4584537 w 7467600"/>
              <a:gd name="connsiteY365" fmla="*/ 5324826 h 6858000"/>
              <a:gd name="connsiteX366" fmla="*/ 5037105 w 7467600"/>
              <a:gd name="connsiteY366" fmla="*/ 5088765 h 6858000"/>
              <a:gd name="connsiteX367" fmla="*/ 5039930 w 7467600"/>
              <a:gd name="connsiteY367" fmla="*/ 5089585 h 6858000"/>
              <a:gd name="connsiteX368" fmla="*/ 5263764 w 7467600"/>
              <a:gd name="connsiteY368" fmla="*/ 4735525 h 6858000"/>
              <a:gd name="connsiteX369" fmla="*/ 4086300 w 7467600"/>
              <a:gd name="connsiteY369" fmla="*/ 4884599 h 6858000"/>
              <a:gd name="connsiteX370" fmla="*/ 4085485 w 7467600"/>
              <a:gd name="connsiteY370" fmla="*/ 4899070 h 6858000"/>
              <a:gd name="connsiteX371" fmla="*/ 3871915 w 7467600"/>
              <a:gd name="connsiteY371" fmla="*/ 5253645 h 6858000"/>
              <a:gd name="connsiteX372" fmla="*/ 3799374 w 7467600"/>
              <a:gd name="connsiteY372" fmla="*/ 5466127 h 6858000"/>
              <a:gd name="connsiteX373" fmla="*/ 3498850 w 7467600"/>
              <a:gd name="connsiteY373" fmla="*/ 6661888 h 6858000"/>
              <a:gd name="connsiteX374" fmla="*/ 3399216 w 7467600"/>
              <a:gd name="connsiteY374" fmla="*/ 6858000 h 6858000"/>
              <a:gd name="connsiteX375" fmla="*/ 3303688 w 7467600"/>
              <a:gd name="connsiteY375" fmla="*/ 6858000 h 6858000"/>
              <a:gd name="connsiteX376" fmla="*/ 3391774 w 7467600"/>
              <a:gd name="connsiteY376" fmla="*/ 6697181 h 6858000"/>
              <a:gd name="connsiteX377" fmla="*/ 3735540 w 7467600"/>
              <a:gd name="connsiteY377" fmla="*/ 5546923 h 6858000"/>
              <a:gd name="connsiteX378" fmla="*/ 3729438 w 7467600"/>
              <a:gd name="connsiteY378" fmla="*/ 5569058 h 6858000"/>
              <a:gd name="connsiteX379" fmla="*/ 3707782 w 7467600"/>
              <a:gd name="connsiteY379" fmla="*/ 5644908 h 6858000"/>
              <a:gd name="connsiteX380" fmla="*/ 3583827 w 7467600"/>
              <a:gd name="connsiteY380" fmla="*/ 6039215 h 6858000"/>
              <a:gd name="connsiteX381" fmla="*/ 3547861 w 7467600"/>
              <a:gd name="connsiteY381" fmla="*/ 6129609 h 6858000"/>
              <a:gd name="connsiteX382" fmla="*/ 3490905 w 7467600"/>
              <a:gd name="connsiteY382" fmla="*/ 6277660 h 6858000"/>
              <a:gd name="connsiteX383" fmla="*/ 3455859 w 7467600"/>
              <a:gd name="connsiteY383" fmla="*/ 6391301 h 6858000"/>
              <a:gd name="connsiteX384" fmla="*/ 3429112 w 7467600"/>
              <a:gd name="connsiteY384" fmla="*/ 6479469 h 6858000"/>
              <a:gd name="connsiteX385" fmla="*/ 3304862 w 7467600"/>
              <a:gd name="connsiteY385" fmla="*/ 6796476 h 6858000"/>
              <a:gd name="connsiteX386" fmla="*/ 3276071 w 7467600"/>
              <a:gd name="connsiteY386" fmla="*/ 6858000 h 6858000"/>
              <a:gd name="connsiteX387" fmla="*/ 3240805 w 7467600"/>
              <a:gd name="connsiteY387" fmla="*/ 6858000 h 6858000"/>
              <a:gd name="connsiteX388" fmla="*/ 3275917 w 7467600"/>
              <a:gd name="connsiteY388" fmla="*/ 6783192 h 6858000"/>
              <a:gd name="connsiteX389" fmla="*/ 3399358 w 7467600"/>
              <a:gd name="connsiteY389" fmla="*/ 6469011 h 6858000"/>
              <a:gd name="connsiteX390" fmla="*/ 3425650 w 7467600"/>
              <a:gd name="connsiteY390" fmla="*/ 6381333 h 6858000"/>
              <a:gd name="connsiteX391" fmla="*/ 3460661 w 7467600"/>
              <a:gd name="connsiteY391" fmla="*/ 6266763 h 6858000"/>
              <a:gd name="connsiteX392" fmla="*/ 3518021 w 7467600"/>
              <a:gd name="connsiteY392" fmla="*/ 6117298 h 6858000"/>
              <a:gd name="connsiteX393" fmla="*/ 3554035 w 7467600"/>
              <a:gd name="connsiteY393" fmla="*/ 6027832 h 6858000"/>
              <a:gd name="connsiteX394" fmla="*/ 3677174 w 7467600"/>
              <a:gd name="connsiteY394" fmla="*/ 5636351 h 6858000"/>
              <a:gd name="connsiteX395" fmla="*/ 3698819 w 7467600"/>
              <a:gd name="connsiteY395" fmla="*/ 5560503 h 6858000"/>
              <a:gd name="connsiteX396" fmla="*/ 3702094 w 7467600"/>
              <a:gd name="connsiteY396" fmla="*/ 5549194 h 6858000"/>
              <a:gd name="connsiteX397" fmla="*/ 3398355 w 7467600"/>
              <a:gd name="connsiteY397" fmla="*/ 6094603 h 6858000"/>
              <a:gd name="connsiteX398" fmla="*/ 3193941 w 7467600"/>
              <a:gd name="connsiteY398" fmla="*/ 6798775 h 6858000"/>
              <a:gd name="connsiteX399" fmla="*/ 3184140 w 7467600"/>
              <a:gd name="connsiteY399" fmla="*/ 6858000 h 6858000"/>
              <a:gd name="connsiteX400" fmla="*/ 3099978 w 7467600"/>
              <a:gd name="connsiteY400" fmla="*/ 6858000 h 6858000"/>
              <a:gd name="connsiteX401" fmla="*/ 3101556 w 7467600"/>
              <a:gd name="connsiteY401" fmla="*/ 6843337 h 6858000"/>
              <a:gd name="connsiteX402" fmla="*/ 3370162 w 7467600"/>
              <a:gd name="connsiteY402" fmla="*/ 5785550 h 6858000"/>
              <a:gd name="connsiteX403" fmla="*/ 3746477 w 7467600"/>
              <a:gd name="connsiteY403" fmla="*/ 5377889 h 6858000"/>
              <a:gd name="connsiteX404" fmla="*/ 3863399 w 7467600"/>
              <a:gd name="connsiteY404" fmla="*/ 5087257 h 6858000"/>
              <a:gd name="connsiteX405" fmla="*/ 3968712 w 7467600"/>
              <a:gd name="connsiteY405" fmla="*/ 4913989 h 6858000"/>
              <a:gd name="connsiteX406" fmla="*/ 2792390 w 7467600"/>
              <a:gd name="connsiteY406" fmla="*/ 5382974 h 6858000"/>
              <a:gd name="connsiteX407" fmla="*/ 2714982 w 7467600"/>
              <a:gd name="connsiteY407" fmla="*/ 5427051 h 6858000"/>
              <a:gd name="connsiteX408" fmla="*/ 2813361 w 7467600"/>
              <a:gd name="connsiteY408" fmla="*/ 6023912 h 6858000"/>
              <a:gd name="connsiteX409" fmla="*/ 2688430 w 7467600"/>
              <a:gd name="connsiteY409" fmla="*/ 6801564 h 6858000"/>
              <a:gd name="connsiteX410" fmla="*/ 2629626 w 7467600"/>
              <a:gd name="connsiteY410" fmla="*/ 6763394 h 6858000"/>
              <a:gd name="connsiteX411" fmla="*/ 2565328 w 7467600"/>
              <a:gd name="connsiteY411" fmla="*/ 5516399 h 6858000"/>
              <a:gd name="connsiteX412" fmla="*/ 1922999 w 7467600"/>
              <a:gd name="connsiteY412" fmla="*/ 5980343 h 6858000"/>
              <a:gd name="connsiteX413" fmla="*/ 1950261 w 7467600"/>
              <a:gd name="connsiteY413" fmla="*/ 6405858 h 6858000"/>
              <a:gd name="connsiteX414" fmla="*/ 2365554 w 7467600"/>
              <a:gd name="connsiteY414" fmla="*/ 6759107 h 6858000"/>
              <a:gd name="connsiteX415" fmla="*/ 2424142 w 7467600"/>
              <a:gd name="connsiteY415" fmla="*/ 6858000 h 6858000"/>
              <a:gd name="connsiteX416" fmla="*/ 2395994 w 7467600"/>
              <a:gd name="connsiteY416" fmla="*/ 6858000 h 6858000"/>
              <a:gd name="connsiteX417" fmla="*/ 2392863 w 7467600"/>
              <a:gd name="connsiteY417" fmla="*/ 6852964 h 6858000"/>
              <a:gd name="connsiteX418" fmla="*/ 2017589 w 7467600"/>
              <a:gd name="connsiteY418" fmla="*/ 6493982 h 6858000"/>
              <a:gd name="connsiteX419" fmla="*/ 2147336 w 7467600"/>
              <a:gd name="connsiteY419" fmla="*/ 6594052 h 6858000"/>
              <a:gd name="connsiteX420" fmla="*/ 2207047 w 7467600"/>
              <a:gd name="connsiteY420" fmla="*/ 6654540 h 6858000"/>
              <a:gd name="connsiteX421" fmla="*/ 2299106 w 7467600"/>
              <a:gd name="connsiteY421" fmla="*/ 6778931 h 6858000"/>
              <a:gd name="connsiteX422" fmla="*/ 2314430 w 7467600"/>
              <a:gd name="connsiteY422" fmla="*/ 6801144 h 6858000"/>
              <a:gd name="connsiteX423" fmla="*/ 2352406 w 7467600"/>
              <a:gd name="connsiteY423" fmla="*/ 6858000 h 6858000"/>
              <a:gd name="connsiteX424" fmla="*/ 2314492 w 7467600"/>
              <a:gd name="connsiteY424" fmla="*/ 6858000 h 6858000"/>
              <a:gd name="connsiteX425" fmla="*/ 2288095 w 7467600"/>
              <a:gd name="connsiteY425" fmla="*/ 6818030 h 6858000"/>
              <a:gd name="connsiteX426" fmla="*/ 2272768 w 7467600"/>
              <a:gd name="connsiteY426" fmla="*/ 6795822 h 6858000"/>
              <a:gd name="connsiteX427" fmla="*/ 2182715 w 7467600"/>
              <a:gd name="connsiteY427" fmla="*/ 6675071 h 6858000"/>
              <a:gd name="connsiteX428" fmla="*/ 2032061 w 7467600"/>
              <a:gd name="connsiteY428" fmla="*/ 6541380 h 6858000"/>
              <a:gd name="connsiteX429" fmla="*/ 2257220 w 7467600"/>
              <a:gd name="connsiteY429" fmla="*/ 6826257 h 6858000"/>
              <a:gd name="connsiteX430" fmla="*/ 2281324 w 7467600"/>
              <a:gd name="connsiteY430" fmla="*/ 6858000 h 6858000"/>
              <a:gd name="connsiteX431" fmla="*/ 2242860 w 7467600"/>
              <a:gd name="connsiteY431" fmla="*/ 6858000 h 6858000"/>
              <a:gd name="connsiteX432" fmla="*/ 2232818 w 7467600"/>
              <a:gd name="connsiteY432" fmla="*/ 6844926 h 6858000"/>
              <a:gd name="connsiteX433" fmla="*/ 1990172 w 7467600"/>
              <a:gd name="connsiteY433" fmla="*/ 6542121 h 6858000"/>
              <a:gd name="connsiteX434" fmla="*/ 2124090 w 7467600"/>
              <a:gd name="connsiteY434" fmla="*/ 6761017 h 6858000"/>
              <a:gd name="connsiteX435" fmla="*/ 2200380 w 7467600"/>
              <a:gd name="connsiteY435" fmla="*/ 6858000 h 6858000"/>
              <a:gd name="connsiteX436" fmla="*/ 2147507 w 7467600"/>
              <a:gd name="connsiteY436" fmla="*/ 6858000 h 6858000"/>
              <a:gd name="connsiteX437" fmla="*/ 2070668 w 7467600"/>
              <a:gd name="connsiteY437" fmla="*/ 6761520 h 6858000"/>
              <a:gd name="connsiteX438" fmla="*/ 1975142 w 7467600"/>
              <a:gd name="connsiteY438" fmla="*/ 6585570 h 6858000"/>
              <a:gd name="connsiteX439" fmla="*/ 2050035 w 7467600"/>
              <a:gd name="connsiteY439" fmla="*/ 6813345 h 6858000"/>
              <a:gd name="connsiteX440" fmla="*/ 2063025 w 7467600"/>
              <a:gd name="connsiteY440" fmla="*/ 6858000 h 6858000"/>
              <a:gd name="connsiteX441" fmla="*/ 2021675 w 7467600"/>
              <a:gd name="connsiteY441" fmla="*/ 6858000 h 6858000"/>
              <a:gd name="connsiteX442" fmla="*/ 2019308 w 7467600"/>
              <a:gd name="connsiteY442" fmla="*/ 6847118 h 6858000"/>
              <a:gd name="connsiteX443" fmla="*/ 1938835 w 7467600"/>
              <a:gd name="connsiteY443" fmla="*/ 6551160 h 6858000"/>
              <a:gd name="connsiteX444" fmla="*/ 1953230 w 7467600"/>
              <a:gd name="connsiteY444" fmla="*/ 6759699 h 6858000"/>
              <a:gd name="connsiteX445" fmla="*/ 1956763 w 7467600"/>
              <a:gd name="connsiteY445" fmla="*/ 6778191 h 6858000"/>
              <a:gd name="connsiteX446" fmla="*/ 1967925 w 7467600"/>
              <a:gd name="connsiteY446" fmla="*/ 6858000 h 6858000"/>
              <a:gd name="connsiteX447" fmla="*/ 1936622 w 7467600"/>
              <a:gd name="connsiteY447" fmla="*/ 6858000 h 6858000"/>
              <a:gd name="connsiteX448" fmla="*/ 1926261 w 7467600"/>
              <a:gd name="connsiteY448" fmla="*/ 6784064 h 6858000"/>
              <a:gd name="connsiteX449" fmla="*/ 1922724 w 7467600"/>
              <a:gd name="connsiteY449" fmla="*/ 6765577 h 6858000"/>
              <a:gd name="connsiteX450" fmla="*/ 1904650 w 7467600"/>
              <a:gd name="connsiteY450" fmla="*/ 6639616 h 6858000"/>
              <a:gd name="connsiteX451" fmla="*/ 1885273 w 7467600"/>
              <a:gd name="connsiteY451" fmla="*/ 6858000 h 6858000"/>
              <a:gd name="connsiteX452" fmla="*/ 1854363 w 7467600"/>
              <a:gd name="connsiteY452" fmla="*/ 6858000 h 6858000"/>
              <a:gd name="connsiteX453" fmla="*/ 1880391 w 7467600"/>
              <a:gd name="connsiteY453" fmla="*/ 6603796 h 6858000"/>
              <a:gd name="connsiteX454" fmla="*/ 1818273 w 7467600"/>
              <a:gd name="connsiteY454" fmla="*/ 6715729 h 6858000"/>
              <a:gd name="connsiteX455" fmla="*/ 1794691 w 7467600"/>
              <a:gd name="connsiteY455" fmla="*/ 6843239 h 6858000"/>
              <a:gd name="connsiteX456" fmla="*/ 1794914 w 7467600"/>
              <a:gd name="connsiteY456" fmla="*/ 6858000 h 6858000"/>
              <a:gd name="connsiteX457" fmla="*/ 1746128 w 7467600"/>
              <a:gd name="connsiteY457" fmla="*/ 6858000 h 6858000"/>
              <a:gd name="connsiteX458" fmla="*/ 1753934 w 7467600"/>
              <a:gd name="connsiteY458" fmla="*/ 6724796 h 6858000"/>
              <a:gd name="connsiteX459" fmla="*/ 1792053 w 7467600"/>
              <a:gd name="connsiteY459" fmla="*/ 6572396 h 6858000"/>
              <a:gd name="connsiteX460" fmla="*/ 1862248 w 7467600"/>
              <a:gd name="connsiteY460" fmla="*/ 6266397 h 6858000"/>
              <a:gd name="connsiteX461" fmla="*/ 1862250 w 7467600"/>
              <a:gd name="connsiteY461" fmla="*/ 6033531 h 6858000"/>
              <a:gd name="connsiteX462" fmla="*/ 1211999 w 7467600"/>
              <a:gd name="connsiteY462" fmla="*/ 6683610 h 6858000"/>
              <a:gd name="connsiteX463" fmla="*/ 1213266 w 7467600"/>
              <a:gd name="connsiteY463" fmla="*/ 6691947 h 6858000"/>
              <a:gd name="connsiteX464" fmla="*/ 1203370 w 7467600"/>
              <a:gd name="connsiteY464" fmla="*/ 6850676 h 6858000"/>
              <a:gd name="connsiteX465" fmla="*/ 1203671 w 7467600"/>
              <a:gd name="connsiteY465" fmla="*/ 6858000 h 6858000"/>
              <a:gd name="connsiteX466" fmla="*/ 1143180 w 7467600"/>
              <a:gd name="connsiteY466" fmla="*/ 6858000 h 6858000"/>
              <a:gd name="connsiteX467" fmla="*/ 1142176 w 7467600"/>
              <a:gd name="connsiteY467" fmla="*/ 6766045 h 6858000"/>
              <a:gd name="connsiteX468" fmla="*/ 1067484 w 7467600"/>
              <a:gd name="connsiteY468" fmla="*/ 6858000 h 6858000"/>
              <a:gd name="connsiteX469" fmla="*/ 953928 w 7467600"/>
              <a:gd name="connsiteY469" fmla="*/ 6858000 h 6858000"/>
              <a:gd name="connsiteX470" fmla="*/ 959715 w 7467600"/>
              <a:gd name="connsiteY470" fmla="*/ 6850185 h 6858000"/>
              <a:gd name="connsiteX471" fmla="*/ 1483788 w 7467600"/>
              <a:gd name="connsiteY471" fmla="*/ 6259174 h 6858000"/>
              <a:gd name="connsiteX472" fmla="*/ 1100671 w 7467600"/>
              <a:gd name="connsiteY472" fmla="*/ 6252137 h 6858000"/>
              <a:gd name="connsiteX473" fmla="*/ 1090144 w 7467600"/>
              <a:gd name="connsiteY473" fmla="*/ 6256748 h 6858000"/>
              <a:gd name="connsiteX474" fmla="*/ 1095872 w 7467600"/>
              <a:gd name="connsiteY474" fmla="*/ 6271892 h 6858000"/>
              <a:gd name="connsiteX475" fmla="*/ 262785 w 7467600"/>
              <a:gd name="connsiteY475" fmla="*/ 6845450 h 6858000"/>
              <a:gd name="connsiteX476" fmla="*/ 209968 w 7467600"/>
              <a:gd name="connsiteY476" fmla="*/ 6770713 h 6858000"/>
              <a:gd name="connsiteX477" fmla="*/ 873460 w 7467600"/>
              <a:gd name="connsiteY477" fmla="*/ 6253768 h 6858000"/>
              <a:gd name="connsiteX478" fmla="*/ 192686 w 7467600"/>
              <a:gd name="connsiteY478" fmla="*/ 5849257 h 6858000"/>
              <a:gd name="connsiteX479" fmla="*/ 4696 w 7467600"/>
              <a:gd name="connsiteY479" fmla="*/ 5697668 h 6858000"/>
              <a:gd name="connsiteX480" fmla="*/ 0 w 7467600"/>
              <a:gd name="connsiteY480" fmla="*/ 5689984 h 6858000"/>
              <a:gd name="connsiteX481" fmla="*/ 0 w 7467600"/>
              <a:gd name="connsiteY481" fmla="*/ 5513472 h 6858000"/>
              <a:gd name="connsiteX482" fmla="*/ 174101 w 7467600"/>
              <a:gd name="connsiteY482" fmla="*/ 5620277 h 6858000"/>
              <a:gd name="connsiteX483" fmla="*/ 891800 w 7467600"/>
              <a:gd name="connsiteY483" fmla="*/ 6036935 h 6858000"/>
              <a:gd name="connsiteX484" fmla="*/ 1072219 w 7467600"/>
              <a:gd name="connsiteY484" fmla="*/ 6169443 h 6858000"/>
              <a:gd name="connsiteX485" fmla="*/ 1074117 w 7467600"/>
              <a:gd name="connsiteY485" fmla="*/ 6170301 h 6858000"/>
              <a:gd name="connsiteX486" fmla="*/ 1083114 w 7467600"/>
              <a:gd name="connsiteY486" fmla="*/ 6174131 h 6858000"/>
              <a:gd name="connsiteX487" fmla="*/ 1543010 w 7467600"/>
              <a:gd name="connsiteY487" fmla="*/ 6191140 h 6858000"/>
              <a:gd name="connsiteX488" fmla="*/ 1551080 w 7467600"/>
              <a:gd name="connsiteY488" fmla="*/ 6195006 h 6858000"/>
              <a:gd name="connsiteX489" fmla="*/ 2345443 w 7467600"/>
              <a:gd name="connsiteY489" fmla="*/ 5549882 h 6858000"/>
              <a:gd name="connsiteX490" fmla="*/ 1721499 w 7467600"/>
              <a:gd name="connsiteY490" fmla="*/ 5599969 h 6858000"/>
              <a:gd name="connsiteX491" fmla="*/ 767716 w 7467600"/>
              <a:gd name="connsiteY491" fmla="*/ 5472768 h 6858000"/>
              <a:gd name="connsiteX492" fmla="*/ 722147 w 7467600"/>
              <a:gd name="connsiteY492" fmla="*/ 5393091 h 6858000"/>
              <a:gd name="connsiteX493" fmla="*/ 1485552 w 7467600"/>
              <a:gd name="connsiteY493" fmla="*/ 5313202 h 6858000"/>
              <a:gd name="connsiteX494" fmla="*/ 2143004 w 7467600"/>
              <a:gd name="connsiteY494" fmla="*/ 5402420 h 6858000"/>
              <a:gd name="connsiteX495" fmla="*/ 1933391 w 7467600"/>
              <a:gd name="connsiteY495" fmla="*/ 5156971 h 6858000"/>
              <a:gd name="connsiteX496" fmla="*/ 1827118 w 7467600"/>
              <a:gd name="connsiteY496" fmla="*/ 4968410 h 6858000"/>
              <a:gd name="connsiteX497" fmla="*/ 1837349 w 7467600"/>
              <a:gd name="connsiteY497" fmla="*/ 4956357 h 6858000"/>
              <a:gd name="connsiteX498" fmla="*/ 2162835 w 7467600"/>
              <a:gd name="connsiteY498" fmla="*/ 5187853 h 6858000"/>
              <a:gd name="connsiteX499" fmla="*/ 2257167 w 7467600"/>
              <a:gd name="connsiteY499" fmla="*/ 5462123 h 6858000"/>
              <a:gd name="connsiteX500" fmla="*/ 2261598 w 7467600"/>
              <a:gd name="connsiteY500" fmla="*/ 5467998 h 6858000"/>
              <a:gd name="connsiteX501" fmla="*/ 2437177 w 7467600"/>
              <a:gd name="connsiteY501" fmla="*/ 5479608 h 6858000"/>
              <a:gd name="connsiteX502" fmla="*/ 2445247 w 7467600"/>
              <a:gd name="connsiteY502" fmla="*/ 5483476 h 6858000"/>
              <a:gd name="connsiteX503" fmla="*/ 2743626 w 7467600"/>
              <a:gd name="connsiteY503" fmla="*/ 5304819 h 6858000"/>
              <a:gd name="connsiteX504" fmla="*/ 3048102 w 7467600"/>
              <a:gd name="connsiteY504" fmla="*/ 5150595 h 6858000"/>
              <a:gd name="connsiteX505" fmla="*/ 1799414 w 7467600"/>
              <a:gd name="connsiteY505" fmla="*/ 4694732 h 6858000"/>
              <a:gd name="connsiteX506" fmla="*/ 1771735 w 7467600"/>
              <a:gd name="connsiteY506" fmla="*/ 4619929 h 6858000"/>
              <a:gd name="connsiteX507" fmla="*/ 3104273 w 7467600"/>
              <a:gd name="connsiteY507" fmla="*/ 5076159 h 6858000"/>
              <a:gd name="connsiteX508" fmla="*/ 3113245 w 7467600"/>
              <a:gd name="connsiteY508" fmla="*/ 5090705 h 6858000"/>
              <a:gd name="connsiteX509" fmla="*/ 3126294 w 7467600"/>
              <a:gd name="connsiteY509" fmla="*/ 5114400 h 6858000"/>
              <a:gd name="connsiteX510" fmla="*/ 3937433 w 7467600"/>
              <a:gd name="connsiteY510" fmla="*/ 4830473 h 6858000"/>
              <a:gd name="connsiteX511" fmla="*/ 3590475 w 7467600"/>
              <a:gd name="connsiteY511" fmla="*/ 4597974 h 6858000"/>
              <a:gd name="connsiteX512" fmla="*/ 3100264 w 7467600"/>
              <a:gd name="connsiteY512" fmla="*/ 4579845 h 6858000"/>
              <a:gd name="connsiteX513" fmla="*/ 2183576 w 7467600"/>
              <a:gd name="connsiteY513" fmla="*/ 4227150 h 6858000"/>
              <a:gd name="connsiteX514" fmla="*/ 2151029 w 7467600"/>
              <a:gd name="connsiteY514" fmla="*/ 4146947 h 6858000"/>
              <a:gd name="connsiteX515" fmla="*/ 3563434 w 7467600"/>
              <a:gd name="connsiteY515" fmla="*/ 4469115 h 6858000"/>
              <a:gd name="connsiteX516" fmla="*/ 3177952 w 7467600"/>
              <a:gd name="connsiteY516" fmla="*/ 3657386 h 6858000"/>
              <a:gd name="connsiteX517" fmla="*/ 3189263 w 7467600"/>
              <a:gd name="connsiteY517" fmla="*/ 3625726 h 6858000"/>
              <a:gd name="connsiteX518" fmla="*/ 3560912 w 7467600"/>
              <a:gd name="connsiteY518" fmla="*/ 4079863 h 6858000"/>
              <a:gd name="connsiteX519" fmla="*/ 3626636 w 7467600"/>
              <a:gd name="connsiteY519" fmla="*/ 4512230 h 6858000"/>
              <a:gd name="connsiteX520" fmla="*/ 3653088 w 7467600"/>
              <a:gd name="connsiteY520" fmla="*/ 4521417 h 6858000"/>
              <a:gd name="connsiteX521" fmla="*/ 3988128 w 7467600"/>
              <a:gd name="connsiteY521" fmla="*/ 4817267 h 6858000"/>
              <a:gd name="connsiteX522" fmla="*/ 4830582 w 7467600"/>
              <a:gd name="connsiteY522" fmla="*/ 4676000 h 6858000"/>
              <a:gd name="connsiteX523" fmla="*/ 4830100 w 7467600"/>
              <a:gd name="connsiteY523" fmla="*/ 4675554 h 6858000"/>
              <a:gd name="connsiteX524" fmla="*/ 4036318 w 7467600"/>
              <a:gd name="connsiteY524" fmla="*/ 4147013 h 6858000"/>
              <a:gd name="connsiteX525" fmla="*/ 3432098 w 7467600"/>
              <a:gd name="connsiteY525" fmla="*/ 3537312 h 6858000"/>
              <a:gd name="connsiteX526" fmla="*/ 3446761 w 7467600"/>
              <a:gd name="connsiteY526" fmla="*/ 3461278 h 6858000"/>
              <a:gd name="connsiteX527" fmla="*/ 4419733 w 7467600"/>
              <a:gd name="connsiteY527" fmla="*/ 3963555 h 6858000"/>
              <a:gd name="connsiteX528" fmla="*/ 4781371 w 7467600"/>
              <a:gd name="connsiteY528" fmla="*/ 4458604 h 6858000"/>
              <a:gd name="connsiteX529" fmla="*/ 4780440 w 7467600"/>
              <a:gd name="connsiteY529" fmla="*/ 4470290 h 6858000"/>
              <a:gd name="connsiteX530" fmla="*/ 4898954 w 7467600"/>
              <a:gd name="connsiteY530" fmla="*/ 4662092 h 6858000"/>
              <a:gd name="connsiteX531" fmla="*/ 4900699 w 7467600"/>
              <a:gd name="connsiteY531" fmla="*/ 4670867 h 6858000"/>
              <a:gd name="connsiteX532" fmla="*/ 5714511 w 7467600"/>
              <a:gd name="connsiteY532" fmla="*/ 4663483 h 6858000"/>
              <a:gd name="connsiteX533" fmla="*/ 5464793 w 7467600"/>
              <a:gd name="connsiteY533" fmla="*/ 4393556 h 6858000"/>
              <a:gd name="connsiteX534" fmla="*/ 5461897 w 7467600"/>
              <a:gd name="connsiteY534" fmla="*/ 4390879 h 6858000"/>
              <a:gd name="connsiteX535" fmla="*/ 4294126 w 7467600"/>
              <a:gd name="connsiteY535" fmla="*/ 3303048 h 6858000"/>
              <a:gd name="connsiteX536" fmla="*/ 4305321 w 7467600"/>
              <a:gd name="connsiteY536" fmla="*/ 3256953 h 6858000"/>
              <a:gd name="connsiteX537" fmla="*/ 4949299 w 7467600"/>
              <a:gd name="connsiteY537" fmla="*/ 3766336 h 6858000"/>
              <a:gd name="connsiteX538" fmla="*/ 5291452 w 7467600"/>
              <a:gd name="connsiteY538" fmla="*/ 4076801 h 6858000"/>
              <a:gd name="connsiteX539" fmla="*/ 5434998 w 7467600"/>
              <a:gd name="connsiteY539" fmla="*/ 4254100 h 6858000"/>
              <a:gd name="connsiteX540" fmla="*/ 5351015 w 7467600"/>
              <a:gd name="connsiteY540" fmla="*/ 3760989 h 6858000"/>
              <a:gd name="connsiteX541" fmla="*/ 5413780 w 7467600"/>
              <a:gd name="connsiteY541" fmla="*/ 2966265 h 6858000"/>
              <a:gd name="connsiteX542" fmla="*/ 5425627 w 7467600"/>
              <a:gd name="connsiteY542" fmla="*/ 2954192 h 6858000"/>
              <a:gd name="connsiteX543" fmla="*/ 6604735 w 7467600"/>
              <a:gd name="connsiteY543" fmla="*/ 2041381 h 6858000"/>
              <a:gd name="connsiteX544" fmla="*/ 7204487 w 7467600"/>
              <a:gd name="connsiteY544" fmla="*/ 2742112 h 6858000"/>
              <a:gd name="connsiteX545" fmla="*/ 7131592 w 7467600"/>
              <a:gd name="connsiteY545" fmla="*/ 2672096 h 6858000"/>
              <a:gd name="connsiteX546" fmla="*/ 6996344 w 7467600"/>
              <a:gd name="connsiteY546" fmla="*/ 2518310 h 6858000"/>
              <a:gd name="connsiteX547" fmla="*/ 6735495 w 7467600"/>
              <a:gd name="connsiteY547" fmla="*/ 2196890 h 6858000"/>
              <a:gd name="connsiteX548" fmla="*/ 6721901 w 7467600"/>
              <a:gd name="connsiteY548" fmla="*/ 2179274 h 6858000"/>
              <a:gd name="connsiteX549" fmla="*/ 6604735 w 7467600"/>
              <a:gd name="connsiteY549" fmla="*/ 2041381 h 6858000"/>
              <a:gd name="connsiteX550" fmla="*/ 6591670 w 7467600"/>
              <a:gd name="connsiteY550" fmla="*/ 1988277 h 6858000"/>
              <a:gd name="connsiteX551" fmla="*/ 6747349 w 7467600"/>
              <a:gd name="connsiteY551" fmla="*/ 2160069 h 6858000"/>
              <a:gd name="connsiteX552" fmla="*/ 6760943 w 7467600"/>
              <a:gd name="connsiteY552" fmla="*/ 2177686 h 6858000"/>
              <a:gd name="connsiteX553" fmla="*/ 7021065 w 7467600"/>
              <a:gd name="connsiteY553" fmla="*/ 2498102 h 6858000"/>
              <a:gd name="connsiteX554" fmla="*/ 7155223 w 7467600"/>
              <a:gd name="connsiteY554" fmla="*/ 2650386 h 6858000"/>
              <a:gd name="connsiteX555" fmla="*/ 7203167 w 7467600"/>
              <a:gd name="connsiteY555" fmla="*/ 2697288 h 6858000"/>
              <a:gd name="connsiteX556" fmla="*/ 6937703 w 7467600"/>
              <a:gd name="connsiteY556" fmla="*/ 2321981 h 6858000"/>
              <a:gd name="connsiteX557" fmla="*/ 6591670 w 7467600"/>
              <a:gd name="connsiteY557" fmla="*/ 1988277 h 6858000"/>
              <a:gd name="connsiteX558" fmla="*/ 5798671 w 7467600"/>
              <a:gd name="connsiteY558" fmla="*/ 1981601 h 6858000"/>
              <a:gd name="connsiteX559" fmla="*/ 5754709 w 7467600"/>
              <a:gd name="connsiteY559" fmla="*/ 2071454 h 6858000"/>
              <a:gd name="connsiteX560" fmla="*/ 5763044 w 7467600"/>
              <a:gd name="connsiteY560" fmla="*/ 2842206 h 6858000"/>
              <a:gd name="connsiteX561" fmla="*/ 5764974 w 7467600"/>
              <a:gd name="connsiteY561" fmla="*/ 2799609 h 6858000"/>
              <a:gd name="connsiteX562" fmla="*/ 5767665 w 7467600"/>
              <a:gd name="connsiteY562" fmla="*/ 2666409 h 6858000"/>
              <a:gd name="connsiteX563" fmla="*/ 5763055 w 7467600"/>
              <a:gd name="connsiteY563" fmla="*/ 2579705 h 6858000"/>
              <a:gd name="connsiteX564" fmla="*/ 5758079 w 7467600"/>
              <a:gd name="connsiteY564" fmla="*/ 2492508 h 6858000"/>
              <a:gd name="connsiteX565" fmla="*/ 5779325 w 7467600"/>
              <a:gd name="connsiteY565" fmla="*/ 2197069 h 6858000"/>
              <a:gd name="connsiteX566" fmla="*/ 5798671 w 7467600"/>
              <a:gd name="connsiteY566" fmla="*/ 1981601 h 6858000"/>
              <a:gd name="connsiteX567" fmla="*/ 5829202 w 7467600"/>
              <a:gd name="connsiteY567" fmla="*/ 1971679 h 6858000"/>
              <a:gd name="connsiteX568" fmla="*/ 5809558 w 7467600"/>
              <a:gd name="connsiteY568" fmla="*/ 2198043 h 6858000"/>
              <a:gd name="connsiteX569" fmla="*/ 5788653 w 7467600"/>
              <a:gd name="connsiteY569" fmla="*/ 2489430 h 6858000"/>
              <a:gd name="connsiteX570" fmla="*/ 5793439 w 7467600"/>
              <a:gd name="connsiteY570" fmla="*/ 2575235 h 6858000"/>
              <a:gd name="connsiteX571" fmla="*/ 5796837 w 7467600"/>
              <a:gd name="connsiteY571" fmla="*/ 2637633 h 6858000"/>
              <a:gd name="connsiteX572" fmla="*/ 5818614 w 7467600"/>
              <a:gd name="connsiteY572" fmla="*/ 2473055 h 6858000"/>
              <a:gd name="connsiteX573" fmla="*/ 5829202 w 7467600"/>
              <a:gd name="connsiteY573" fmla="*/ 1971679 h 6858000"/>
              <a:gd name="connsiteX574" fmla="*/ 5911389 w 7467600"/>
              <a:gd name="connsiteY574" fmla="*/ 1898371 h 6858000"/>
              <a:gd name="connsiteX575" fmla="*/ 6237627 w 7467600"/>
              <a:gd name="connsiteY575" fmla="*/ 2231921 h 6858000"/>
              <a:gd name="connsiteX576" fmla="*/ 5911389 w 7467600"/>
              <a:gd name="connsiteY576" fmla="*/ 1898371 h 6858000"/>
              <a:gd name="connsiteX577" fmla="*/ 6944437 w 7467600"/>
              <a:gd name="connsiteY577" fmla="*/ 1575402 h 6858000"/>
              <a:gd name="connsiteX578" fmla="*/ 6304730 w 7467600"/>
              <a:gd name="connsiteY578" fmla="*/ 1766654 h 6858000"/>
              <a:gd name="connsiteX579" fmla="*/ 6944437 w 7467600"/>
              <a:gd name="connsiteY579" fmla="*/ 1575402 h 6858000"/>
              <a:gd name="connsiteX580" fmla="*/ 7019523 w 7467600"/>
              <a:gd name="connsiteY580" fmla="*/ 1519450 h 6858000"/>
              <a:gd name="connsiteX581" fmla="*/ 6298091 w 7467600"/>
              <a:gd name="connsiteY581" fmla="*/ 1737122 h 6858000"/>
              <a:gd name="connsiteX582" fmla="*/ 7019523 w 7467600"/>
              <a:gd name="connsiteY582" fmla="*/ 1519450 h 6858000"/>
              <a:gd name="connsiteX583" fmla="*/ 2399523 w 7467600"/>
              <a:gd name="connsiteY583" fmla="*/ 1428234 h 6858000"/>
              <a:gd name="connsiteX584" fmla="*/ 2224982 w 7467600"/>
              <a:gd name="connsiteY584" fmla="*/ 1826201 h 6858000"/>
              <a:gd name="connsiteX585" fmla="*/ 2096099 w 7467600"/>
              <a:gd name="connsiteY585" fmla="*/ 2345900 h 6858000"/>
              <a:gd name="connsiteX586" fmla="*/ 2283317 w 7467600"/>
              <a:gd name="connsiteY586" fmla="*/ 1796925 h 6858000"/>
              <a:gd name="connsiteX587" fmla="*/ 2399523 w 7467600"/>
              <a:gd name="connsiteY587" fmla="*/ 1428234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278707 w 7467600"/>
              <a:gd name="connsiteY597" fmla="*/ 1352270 h 6858000"/>
              <a:gd name="connsiteX598" fmla="*/ 1423821 w 7467600"/>
              <a:gd name="connsiteY598" fmla="*/ 1351958 h 6858000"/>
              <a:gd name="connsiteX599" fmla="*/ 1638521 w 7467600"/>
              <a:gd name="connsiteY599" fmla="*/ 1908470 h 6858000"/>
              <a:gd name="connsiteX600" fmla="*/ 1754199 w 7467600"/>
              <a:gd name="connsiteY600" fmla="*/ 2149284 h 6858000"/>
              <a:gd name="connsiteX601" fmla="*/ 1908359 w 7467600"/>
              <a:gd name="connsiteY601" fmla="*/ 2364988 h 6858000"/>
              <a:gd name="connsiteX602" fmla="*/ 1647661 w 7467600"/>
              <a:gd name="connsiteY602" fmla="*/ 1825945 h 6858000"/>
              <a:gd name="connsiteX603" fmla="*/ 1423821 w 7467600"/>
              <a:gd name="connsiteY603" fmla="*/ 1351958 h 6858000"/>
              <a:gd name="connsiteX604" fmla="*/ 1431890 w 7467600"/>
              <a:gd name="connsiteY604" fmla="*/ 1306475 h 6858000"/>
              <a:gd name="connsiteX605" fmla="*/ 1507597 w 7467600"/>
              <a:gd name="connsiteY605" fmla="*/ 1446132 h 6858000"/>
              <a:gd name="connsiteX606" fmla="*/ 1674586 w 7467600"/>
              <a:gd name="connsiteY606" fmla="*/ 1813832 h 6858000"/>
              <a:gd name="connsiteX607" fmla="*/ 1815950 w 7467600"/>
              <a:gd name="connsiteY607" fmla="*/ 2128564 h 6858000"/>
              <a:gd name="connsiteX608" fmla="*/ 1984242 w 7467600"/>
              <a:gd name="connsiteY608" fmla="*/ 2430829 h 6858000"/>
              <a:gd name="connsiteX609" fmla="*/ 2014023 w 7467600"/>
              <a:gd name="connsiteY609" fmla="*/ 2450995 h 6858000"/>
              <a:gd name="connsiteX610" fmla="*/ 1747337 w 7467600"/>
              <a:gd name="connsiteY610" fmla="*/ 1855264 h 6858000"/>
              <a:gd name="connsiteX611" fmla="*/ 1533749 w 7467600"/>
              <a:gd name="connsiteY611" fmla="*/ 1478656 h 6858000"/>
              <a:gd name="connsiteX612" fmla="*/ 1431890 w 7467600"/>
              <a:gd name="connsiteY612" fmla="*/ 1306475 h 6858000"/>
              <a:gd name="connsiteX613" fmla="*/ 5052692 w 7467600"/>
              <a:gd name="connsiteY613" fmla="*/ 1292994 h 6858000"/>
              <a:gd name="connsiteX614" fmla="*/ 5200661 w 7467600"/>
              <a:gd name="connsiteY614" fmla="*/ 1635186 h 6858000"/>
              <a:gd name="connsiteX615" fmla="*/ 5297138 w 7467600"/>
              <a:gd name="connsiteY615" fmla="*/ 1906351 h 6858000"/>
              <a:gd name="connsiteX616" fmla="*/ 5052692 w 7467600"/>
              <a:gd name="connsiteY616" fmla="*/ 1292994 h 6858000"/>
              <a:gd name="connsiteX617" fmla="*/ 5009948 w 7467600"/>
              <a:gd name="connsiteY617" fmla="*/ 1273619 h 6858000"/>
              <a:gd name="connsiteX618" fmla="*/ 5121777 w 7467600"/>
              <a:gd name="connsiteY618" fmla="*/ 1654213 h 6858000"/>
              <a:gd name="connsiteX619" fmla="*/ 5293545 w 7467600"/>
              <a:gd name="connsiteY619" fmla="*/ 2072247 h 6858000"/>
              <a:gd name="connsiteX620" fmla="*/ 5294042 w 7467600"/>
              <a:gd name="connsiteY620" fmla="*/ 2065019 h 6858000"/>
              <a:gd name="connsiteX621" fmla="*/ 5171936 w 7467600"/>
              <a:gd name="connsiteY621" fmla="*/ 1647613 h 6858000"/>
              <a:gd name="connsiteX622" fmla="*/ 5009948 w 7467600"/>
              <a:gd name="connsiteY622" fmla="*/ 1273619 h 6858000"/>
              <a:gd name="connsiteX623" fmla="*/ 655236 w 7467600"/>
              <a:gd name="connsiteY623" fmla="*/ 1268632 h 6858000"/>
              <a:gd name="connsiteX624" fmla="*/ 839521 w 7467600"/>
              <a:gd name="connsiteY624" fmla="*/ 1685315 h 6858000"/>
              <a:gd name="connsiteX625" fmla="*/ 1109416 w 7467600"/>
              <a:gd name="connsiteY625" fmla="*/ 2061663 h 6858000"/>
              <a:gd name="connsiteX626" fmla="*/ 1298300 w 7467600"/>
              <a:gd name="connsiteY626" fmla="*/ 2247742 h 6858000"/>
              <a:gd name="connsiteX627" fmla="*/ 1125871 w 7467600"/>
              <a:gd name="connsiteY627" fmla="*/ 1989513 h 6858000"/>
              <a:gd name="connsiteX628" fmla="*/ 981574 w 7467600"/>
              <a:gd name="connsiteY628" fmla="*/ 1783157 h 6858000"/>
              <a:gd name="connsiteX629" fmla="*/ 922198 w 7467600"/>
              <a:gd name="connsiteY629" fmla="*/ 1677437 h 6858000"/>
              <a:gd name="connsiteX630" fmla="*/ 869293 w 7467600"/>
              <a:gd name="connsiteY630" fmla="*/ 1583214 h 6858000"/>
              <a:gd name="connsiteX631" fmla="*/ 751431 w 7467600"/>
              <a:gd name="connsiteY631" fmla="*/ 1405731 h 6858000"/>
              <a:gd name="connsiteX632" fmla="*/ 655236 w 7467600"/>
              <a:gd name="connsiteY632" fmla="*/ 1268632 h 6858000"/>
              <a:gd name="connsiteX633" fmla="*/ 6516292 w 7467600"/>
              <a:gd name="connsiteY633" fmla="*/ 1263064 h 6858000"/>
              <a:gd name="connsiteX634" fmla="*/ 5736320 w 7467600"/>
              <a:gd name="connsiteY634" fmla="*/ 1501803 h 6858000"/>
              <a:gd name="connsiteX635" fmla="*/ 6516292 w 7467600"/>
              <a:gd name="connsiteY635" fmla="*/ 1263064 h 6858000"/>
              <a:gd name="connsiteX636" fmla="*/ 291466 w 7467600"/>
              <a:gd name="connsiteY636" fmla="*/ 1250369 h 6858000"/>
              <a:gd name="connsiteX637" fmla="*/ 323180 w 7467600"/>
              <a:gd name="connsiteY637" fmla="*/ 1435283 h 6858000"/>
              <a:gd name="connsiteX638" fmla="*/ 349381 w 7467600"/>
              <a:gd name="connsiteY638" fmla="*/ 1875041 h 6858000"/>
              <a:gd name="connsiteX639" fmla="*/ 374363 w 7467600"/>
              <a:gd name="connsiteY639" fmla="*/ 1506494 h 6858000"/>
              <a:gd name="connsiteX640" fmla="*/ 302168 w 7467600"/>
              <a:gd name="connsiteY640" fmla="*/ 1274495 h 6858000"/>
              <a:gd name="connsiteX641" fmla="*/ 291466 w 7467600"/>
              <a:gd name="connsiteY641" fmla="*/ 1250369 h 6858000"/>
              <a:gd name="connsiteX642" fmla="*/ 678222 w 7467600"/>
              <a:gd name="connsiteY642" fmla="*/ 1248670 h 6858000"/>
              <a:gd name="connsiteX643" fmla="*/ 775536 w 7467600"/>
              <a:gd name="connsiteY643" fmla="*/ 1388015 h 6858000"/>
              <a:gd name="connsiteX644" fmla="*/ 894529 w 7467600"/>
              <a:gd name="connsiteY644" fmla="*/ 1567739 h 6858000"/>
              <a:gd name="connsiteX645" fmla="*/ 948000 w 7467600"/>
              <a:gd name="connsiteY645" fmla="*/ 1663088 h 6858000"/>
              <a:gd name="connsiteX646" fmla="*/ 1006812 w 7467600"/>
              <a:gd name="connsiteY646" fmla="*/ 1767683 h 6858000"/>
              <a:gd name="connsiteX647" fmla="*/ 1149133 w 7467600"/>
              <a:gd name="connsiteY647" fmla="*/ 1971513 h 6858000"/>
              <a:gd name="connsiteX648" fmla="*/ 1333952 w 7467600"/>
              <a:gd name="connsiteY648" fmla="*/ 2251620 h 6858000"/>
              <a:gd name="connsiteX649" fmla="*/ 1337329 w 7467600"/>
              <a:gd name="connsiteY649" fmla="*/ 2258350 h 6858000"/>
              <a:gd name="connsiteX650" fmla="*/ 1014726 w 7467600"/>
              <a:gd name="connsiteY650" fmla="*/ 1615556 h 6858000"/>
              <a:gd name="connsiteX651" fmla="*/ 678222 w 7467600"/>
              <a:gd name="connsiteY651" fmla="*/ 1248670 h 6858000"/>
              <a:gd name="connsiteX652" fmla="*/ 6691602 w 7467600"/>
              <a:gd name="connsiteY652" fmla="*/ 1140573 h 6858000"/>
              <a:gd name="connsiteX653" fmla="*/ 6571100 w 7467600"/>
              <a:gd name="connsiteY653" fmla="*/ 1183662 h 6858000"/>
              <a:gd name="connsiteX654" fmla="*/ 6241687 w 7467600"/>
              <a:gd name="connsiteY654" fmla="*/ 1257600 h 6858000"/>
              <a:gd name="connsiteX655" fmla="*/ 5693009 w 7467600"/>
              <a:gd name="connsiteY655" fmla="*/ 1478256 h 6858000"/>
              <a:gd name="connsiteX656" fmla="*/ 6548420 w 7467600"/>
              <a:gd name="connsiteY656" fmla="*/ 1214599 h 6858000"/>
              <a:gd name="connsiteX657" fmla="*/ 6605473 w 7467600"/>
              <a:gd name="connsiteY657" fmla="*/ 1184686 h 6858000"/>
              <a:gd name="connsiteX658" fmla="*/ 6691602 w 7467600"/>
              <a:gd name="connsiteY658" fmla="*/ 1140573 h 6858000"/>
              <a:gd name="connsiteX659" fmla="*/ 4002475 w 7467600"/>
              <a:gd name="connsiteY659" fmla="*/ 1037802 h 6858000"/>
              <a:gd name="connsiteX660" fmla="*/ 4000324 w 7467600"/>
              <a:gd name="connsiteY660" fmla="*/ 1039362 h 6858000"/>
              <a:gd name="connsiteX661" fmla="*/ 4002862 w 7467600"/>
              <a:gd name="connsiteY661" fmla="*/ 1042866 h 6858000"/>
              <a:gd name="connsiteX662" fmla="*/ 4002475 w 7467600"/>
              <a:gd name="connsiteY662" fmla="*/ 1037802 h 6858000"/>
              <a:gd name="connsiteX663" fmla="*/ 506322 w 7467600"/>
              <a:gd name="connsiteY663" fmla="*/ 1020997 h 6858000"/>
              <a:gd name="connsiteX664" fmla="*/ 533068 w 7467600"/>
              <a:gd name="connsiteY664" fmla="*/ 1029409 h 6858000"/>
              <a:gd name="connsiteX665" fmla="*/ 1232525 w 7467600"/>
              <a:gd name="connsiteY665" fmla="*/ 1804675 h 6858000"/>
              <a:gd name="connsiteX666" fmla="*/ 1388858 w 7467600"/>
              <a:gd name="connsiteY666" fmla="*/ 2368011 h 6858000"/>
              <a:gd name="connsiteX667" fmla="*/ 1384098 w 7467600"/>
              <a:gd name="connsiteY667" fmla="*/ 2378125 h 6858000"/>
              <a:gd name="connsiteX668" fmla="*/ 1425393 w 7467600"/>
              <a:gd name="connsiteY668" fmla="*/ 2589124 h 6858000"/>
              <a:gd name="connsiteX669" fmla="*/ 1424001 w 7467600"/>
              <a:gd name="connsiteY669" fmla="*/ 2597541 h 6858000"/>
              <a:gd name="connsiteX670" fmla="*/ 2152729 w 7467600"/>
              <a:gd name="connsiteY670" fmla="*/ 2864487 h 6858000"/>
              <a:gd name="connsiteX671" fmla="*/ 2020609 w 7467600"/>
              <a:gd name="connsiteY671" fmla="*/ 2539671 h 6858000"/>
              <a:gd name="connsiteX672" fmla="*/ 2018920 w 7467600"/>
              <a:gd name="connsiteY672" fmla="*/ 2536309 h 6858000"/>
              <a:gd name="connsiteX673" fmla="*/ 1342441 w 7467600"/>
              <a:gd name="connsiteY673" fmla="*/ 1173017 h 6858000"/>
              <a:gd name="connsiteX674" fmla="*/ 1367925 w 7467600"/>
              <a:gd name="connsiteY674" fmla="*/ 1135648 h 6858000"/>
              <a:gd name="connsiteX675" fmla="*/ 1771401 w 7467600"/>
              <a:gd name="connsiteY675" fmla="*/ 1806673 h 6858000"/>
              <a:gd name="connsiteX676" fmla="*/ 1972385 w 7467600"/>
              <a:gd name="connsiteY676" fmla="*/ 2198735 h 6858000"/>
              <a:gd name="connsiteX677" fmla="*/ 2040892 w 7467600"/>
              <a:gd name="connsiteY677" fmla="*/ 2405205 h 6858000"/>
              <a:gd name="connsiteX678" fmla="*/ 2131689 w 7467600"/>
              <a:gd name="connsiteY678" fmla="*/ 1936926 h 6858000"/>
              <a:gd name="connsiteX679" fmla="*/ 2454820 w 7467600"/>
              <a:gd name="connsiteY679" fmla="*/ 1248808 h 6858000"/>
              <a:gd name="connsiteX680" fmla="*/ 2492512 w 7467600"/>
              <a:gd name="connsiteY680" fmla="*/ 1302920 h 6858000"/>
              <a:gd name="connsiteX681" fmla="*/ 2081216 w 7467600"/>
              <a:gd name="connsiteY681" fmla="*/ 2527513 h 6858000"/>
              <a:gd name="connsiteX682" fmla="*/ 2081211 w 7467600"/>
              <a:gd name="connsiteY682" fmla="*/ 2528916 h 6858000"/>
              <a:gd name="connsiteX683" fmla="*/ 2199067 w 7467600"/>
              <a:gd name="connsiteY683" fmla="*/ 2884061 h 6858000"/>
              <a:gd name="connsiteX684" fmla="*/ 3192586 w 7467600"/>
              <a:gd name="connsiteY684" fmla="*/ 3411496 h 6858000"/>
              <a:gd name="connsiteX685" fmla="*/ 3182620 w 7467600"/>
              <a:gd name="connsiteY685" fmla="*/ 3483279 h 6858000"/>
              <a:gd name="connsiteX686" fmla="*/ 2435119 w 7467600"/>
              <a:gd name="connsiteY686" fmla="*/ 3080173 h 6858000"/>
              <a:gd name="connsiteX687" fmla="*/ 2410152 w 7467600"/>
              <a:gd name="connsiteY687" fmla="*/ 3063751 h 6858000"/>
              <a:gd name="connsiteX688" fmla="*/ 2408099 w 7467600"/>
              <a:gd name="connsiteY688" fmla="*/ 3064403 h 6858000"/>
              <a:gd name="connsiteX689" fmla="*/ 2407218 w 7467600"/>
              <a:gd name="connsiteY689" fmla="*/ 3070324 h 6858000"/>
              <a:gd name="connsiteX690" fmla="*/ 2380138 w 7467600"/>
              <a:gd name="connsiteY690" fmla="*/ 3099341 h 6858000"/>
              <a:gd name="connsiteX691" fmla="*/ 1765923 w 7467600"/>
              <a:gd name="connsiteY691" fmla="*/ 3581043 h 6858000"/>
              <a:gd name="connsiteX692" fmla="*/ 1702258 w 7467600"/>
              <a:gd name="connsiteY692" fmla="*/ 3612286 h 6858000"/>
              <a:gd name="connsiteX693" fmla="*/ 1538370 w 7467600"/>
              <a:gd name="connsiteY693" fmla="*/ 3811804 h 6858000"/>
              <a:gd name="connsiteX694" fmla="*/ 542867 w 7467600"/>
              <a:gd name="connsiteY694" fmla="*/ 4944092 h 6858000"/>
              <a:gd name="connsiteX695" fmla="*/ 515800 w 7467600"/>
              <a:gd name="connsiteY695" fmla="*/ 4862180 h 6858000"/>
              <a:gd name="connsiteX696" fmla="*/ 909145 w 7467600"/>
              <a:gd name="connsiteY696" fmla="*/ 4199225 h 6858000"/>
              <a:gd name="connsiteX697" fmla="*/ 1214067 w 7467600"/>
              <a:gd name="connsiteY697" fmla="*/ 3908561 h 6858000"/>
              <a:gd name="connsiteX698" fmla="*/ 640967 w 7467600"/>
              <a:gd name="connsiteY698" fmla="*/ 4105601 h 6858000"/>
              <a:gd name="connsiteX699" fmla="*/ 112563 w 7467600"/>
              <a:gd name="connsiteY699" fmla="*/ 4396952 h 6858000"/>
              <a:gd name="connsiteX700" fmla="*/ 0 w 7467600"/>
              <a:gd name="connsiteY700" fmla="*/ 4466006 h 6858000"/>
              <a:gd name="connsiteX701" fmla="*/ 0 w 7467600"/>
              <a:gd name="connsiteY701" fmla="*/ 4233763 h 6858000"/>
              <a:gd name="connsiteX702" fmla="*/ 36881 w 7467600"/>
              <a:gd name="connsiteY702" fmla="*/ 4200118 h 6858000"/>
              <a:gd name="connsiteX703" fmla="*/ 910534 w 7467600"/>
              <a:gd name="connsiteY703" fmla="*/ 3629753 h 6858000"/>
              <a:gd name="connsiteX704" fmla="*/ 1578717 w 7467600"/>
              <a:gd name="connsiteY704" fmla="*/ 3575982 h 6858000"/>
              <a:gd name="connsiteX705" fmla="*/ 2338780 w 7467600"/>
              <a:gd name="connsiteY705" fmla="*/ 3033725 h 6858000"/>
              <a:gd name="connsiteX706" fmla="*/ 1807991 w 7467600"/>
              <a:gd name="connsiteY706" fmla="*/ 2807184 h 6858000"/>
              <a:gd name="connsiteX707" fmla="*/ 1416358 w 7467600"/>
              <a:gd name="connsiteY707" fmla="*/ 3112571 h 6858000"/>
              <a:gd name="connsiteX708" fmla="*/ 939066 w 7467600"/>
              <a:gd name="connsiteY708" fmla="*/ 3378798 h 6858000"/>
              <a:gd name="connsiteX709" fmla="*/ 115099 w 7467600"/>
              <a:gd name="connsiteY709" fmla="*/ 3607650 h 6858000"/>
              <a:gd name="connsiteX710" fmla="*/ 97284 w 7467600"/>
              <a:gd name="connsiteY710" fmla="*/ 3520393 h 6858000"/>
              <a:gd name="connsiteX711" fmla="*/ 922050 w 7467600"/>
              <a:gd name="connsiteY711" fmla="*/ 3074867 h 6858000"/>
              <a:gd name="connsiteX712" fmla="*/ 1405265 w 7467600"/>
              <a:gd name="connsiteY712" fmla="*/ 3016319 h 6858000"/>
              <a:gd name="connsiteX713" fmla="*/ 1407512 w 7467600"/>
              <a:gd name="connsiteY713" fmla="*/ 3018001 h 6858000"/>
              <a:gd name="connsiteX714" fmla="*/ 1726266 w 7467600"/>
              <a:gd name="connsiteY714" fmla="*/ 2777274 h 6858000"/>
              <a:gd name="connsiteX715" fmla="*/ 625390 w 7467600"/>
              <a:gd name="connsiteY715" fmla="*/ 2514541 h 6858000"/>
              <a:gd name="connsiteX716" fmla="*/ 619799 w 7467600"/>
              <a:gd name="connsiteY716" fmla="*/ 2527180 h 6858000"/>
              <a:gd name="connsiteX717" fmla="*/ 310030 w 7467600"/>
              <a:gd name="connsiteY717" fmla="*/ 2771818 h 6858000"/>
              <a:gd name="connsiteX718" fmla="*/ 173877 w 7467600"/>
              <a:gd name="connsiteY718" fmla="*/ 2937056 h 6858000"/>
              <a:gd name="connsiteX719" fmla="*/ 77889 w 7467600"/>
              <a:gd name="connsiteY719" fmla="*/ 3138440 h 6858000"/>
              <a:gd name="connsiteX720" fmla="*/ 0 w 7467600"/>
              <a:gd name="connsiteY720" fmla="*/ 3271395 h 6858000"/>
              <a:gd name="connsiteX721" fmla="*/ 0 w 7467600"/>
              <a:gd name="connsiteY721" fmla="*/ 3153002 h 6858000"/>
              <a:gd name="connsiteX722" fmla="*/ 2386 w 7467600"/>
              <a:gd name="connsiteY722" fmla="*/ 3149203 h 6858000"/>
              <a:gd name="connsiteX723" fmla="*/ 89753 w 7467600"/>
              <a:gd name="connsiteY723" fmla="*/ 2987702 h 6858000"/>
              <a:gd name="connsiteX724" fmla="*/ 76869 w 7467600"/>
              <a:gd name="connsiteY724" fmla="*/ 3005404 h 6858000"/>
              <a:gd name="connsiteX725" fmla="*/ 32049 w 7467600"/>
              <a:gd name="connsiteY725" fmla="*/ 3065814 h 6858000"/>
              <a:gd name="connsiteX726" fmla="*/ 0 w 7467600"/>
              <a:gd name="connsiteY726" fmla="*/ 3108744 h 6858000"/>
              <a:gd name="connsiteX727" fmla="*/ 0 w 7467600"/>
              <a:gd name="connsiteY727" fmla="*/ 3058059 h 6858000"/>
              <a:gd name="connsiteX728" fmla="*/ 7610 w 7467600"/>
              <a:gd name="connsiteY728" fmla="*/ 3047889 h 6858000"/>
              <a:gd name="connsiteX729" fmla="*/ 52419 w 7467600"/>
              <a:gd name="connsiteY729" fmla="*/ 2987479 h 6858000"/>
              <a:gd name="connsiteX730" fmla="*/ 59142 w 7467600"/>
              <a:gd name="connsiteY730" fmla="*/ 2978488 h 6858000"/>
              <a:gd name="connsiteX731" fmla="*/ 0 w 7467600"/>
              <a:gd name="connsiteY731" fmla="*/ 3015334 h 6858000"/>
              <a:gd name="connsiteX732" fmla="*/ 0 w 7467600"/>
              <a:gd name="connsiteY732" fmla="*/ 2914286 h 6858000"/>
              <a:gd name="connsiteX733" fmla="*/ 36383 w 7467600"/>
              <a:gd name="connsiteY733" fmla="*/ 2901128 h 6858000"/>
              <a:gd name="connsiteX734" fmla="*/ 156329 w 7467600"/>
              <a:gd name="connsiteY734" fmla="*/ 2840533 h 6858000"/>
              <a:gd name="connsiteX735" fmla="*/ 358355 w 7467600"/>
              <a:gd name="connsiteY735" fmla="*/ 2620471 h 6858000"/>
              <a:gd name="connsiteX736" fmla="*/ 510577 w 7467600"/>
              <a:gd name="connsiteY736" fmla="*/ 2501244 h 6858000"/>
              <a:gd name="connsiteX737" fmla="*/ 211967 w 7467600"/>
              <a:gd name="connsiteY737" fmla="*/ 2479171 h 6858000"/>
              <a:gd name="connsiteX738" fmla="*/ 0 w 7467600"/>
              <a:gd name="connsiteY738" fmla="*/ 2476398 h 6858000"/>
              <a:gd name="connsiteX739" fmla="*/ 0 w 7467600"/>
              <a:gd name="connsiteY739" fmla="*/ 2389189 h 6858000"/>
              <a:gd name="connsiteX740" fmla="*/ 103062 w 7467600"/>
              <a:gd name="connsiteY740" fmla="*/ 2389518 h 6858000"/>
              <a:gd name="connsiteX741" fmla="*/ 510734 w 7467600"/>
              <a:gd name="connsiteY741" fmla="*/ 2416201 h 6858000"/>
              <a:gd name="connsiteX742" fmla="*/ 279257 w 7467600"/>
              <a:gd name="connsiteY742" fmla="*/ 2092102 h 6858000"/>
              <a:gd name="connsiteX743" fmla="*/ 65265 w 7467600"/>
              <a:gd name="connsiteY743" fmla="*/ 2006049 h 6858000"/>
              <a:gd name="connsiteX744" fmla="*/ 0 w 7467600"/>
              <a:gd name="connsiteY744" fmla="*/ 1982532 h 6858000"/>
              <a:gd name="connsiteX745" fmla="*/ 0 w 7467600"/>
              <a:gd name="connsiteY745" fmla="*/ 1912789 h 6858000"/>
              <a:gd name="connsiteX746" fmla="*/ 97460 w 7467600"/>
              <a:gd name="connsiteY746" fmla="*/ 1953725 h 6858000"/>
              <a:gd name="connsiteX747" fmla="*/ 221272 w 7467600"/>
              <a:gd name="connsiteY747" fmla="*/ 1980766 h 6858000"/>
              <a:gd name="connsiteX748" fmla="*/ 116765 w 7467600"/>
              <a:gd name="connsiteY748" fmla="*/ 1911033 h 6858000"/>
              <a:gd name="connsiteX749" fmla="*/ 16405 w 7467600"/>
              <a:gd name="connsiteY749" fmla="*/ 1803412 h 6858000"/>
              <a:gd name="connsiteX750" fmla="*/ 0 w 7467600"/>
              <a:gd name="connsiteY750" fmla="*/ 1784777 h 6858000"/>
              <a:gd name="connsiteX751" fmla="*/ 0 w 7467600"/>
              <a:gd name="connsiteY751" fmla="*/ 1740082 h 6858000"/>
              <a:gd name="connsiteX752" fmla="*/ 39394 w 7467600"/>
              <a:gd name="connsiteY752" fmla="*/ 1784856 h 6858000"/>
              <a:gd name="connsiteX753" fmla="*/ 135813 w 7467600"/>
              <a:gd name="connsiteY753" fmla="*/ 1888838 h 6858000"/>
              <a:gd name="connsiteX754" fmla="*/ 242575 w 7467600"/>
              <a:gd name="connsiteY754" fmla="*/ 1958841 h 6858000"/>
              <a:gd name="connsiteX755" fmla="*/ 82197 w 7467600"/>
              <a:gd name="connsiteY755" fmla="*/ 1754826 h 6858000"/>
              <a:gd name="connsiteX756" fmla="*/ 0 w 7467600"/>
              <a:gd name="connsiteY756" fmla="*/ 1679650 h 6858000"/>
              <a:gd name="connsiteX757" fmla="*/ 0 w 7467600"/>
              <a:gd name="connsiteY757" fmla="*/ 1602463 h 6858000"/>
              <a:gd name="connsiteX758" fmla="*/ 84689 w 7467600"/>
              <a:gd name="connsiteY758" fmla="*/ 1677442 h 6858000"/>
              <a:gd name="connsiteX759" fmla="*/ 298437 w 7467600"/>
              <a:gd name="connsiteY759" fmla="*/ 1968019 h 6858000"/>
              <a:gd name="connsiteX760" fmla="*/ 227269 w 7467600"/>
              <a:gd name="connsiteY760" fmla="*/ 1114064 h 6858000"/>
              <a:gd name="connsiteX761" fmla="*/ 248003 w 7467600"/>
              <a:gd name="connsiteY761" fmla="*/ 1089613 h 6858000"/>
              <a:gd name="connsiteX762" fmla="*/ 427020 w 7467600"/>
              <a:gd name="connsiteY762" fmla="*/ 1619803 h 6858000"/>
              <a:gd name="connsiteX763" fmla="*/ 340345 w 7467600"/>
              <a:gd name="connsiteY763" fmla="*/ 2027739 h 6858000"/>
              <a:gd name="connsiteX764" fmla="*/ 360865 w 7467600"/>
              <a:gd name="connsiteY764" fmla="*/ 2044827 h 6858000"/>
              <a:gd name="connsiteX765" fmla="*/ 560414 w 7467600"/>
              <a:gd name="connsiteY765" fmla="*/ 2421457 h 6858000"/>
              <a:gd name="connsiteX766" fmla="*/ 1359703 w 7467600"/>
              <a:gd name="connsiteY766" fmla="*/ 2578554 h 6858000"/>
              <a:gd name="connsiteX767" fmla="*/ 1359422 w 7467600"/>
              <a:gd name="connsiteY767" fmla="*/ 2577994 h 6858000"/>
              <a:gd name="connsiteX768" fmla="*/ 828701 w 7467600"/>
              <a:gd name="connsiteY768" fmla="*/ 1839520 h 6858000"/>
              <a:gd name="connsiteX769" fmla="*/ 494427 w 7467600"/>
              <a:gd name="connsiteY769" fmla="*/ 1092333 h 6858000"/>
              <a:gd name="connsiteX770" fmla="*/ 506322 w 7467600"/>
              <a:gd name="connsiteY770" fmla="*/ 1020997 h 6858000"/>
              <a:gd name="connsiteX771" fmla="*/ 4570198 w 7467600"/>
              <a:gd name="connsiteY771" fmla="*/ 978081 h 6858000"/>
              <a:gd name="connsiteX772" fmla="*/ 4523691 w 7467600"/>
              <a:gd name="connsiteY772" fmla="*/ 1127776 h 6858000"/>
              <a:gd name="connsiteX773" fmla="*/ 4509875 w 7467600"/>
              <a:gd name="connsiteY773" fmla="*/ 1167552 h 6858000"/>
              <a:gd name="connsiteX774" fmla="*/ 4478168 w 7467600"/>
              <a:gd name="connsiteY774" fmla="*/ 1260735 h 6858000"/>
              <a:gd name="connsiteX775" fmla="*/ 4409309 w 7467600"/>
              <a:gd name="connsiteY775" fmla="*/ 1666996 h 6858000"/>
              <a:gd name="connsiteX776" fmla="*/ 4370031 w 7467600"/>
              <a:gd name="connsiteY776" fmla="*/ 1955666 h 6858000"/>
              <a:gd name="connsiteX777" fmla="*/ 4570198 w 7467600"/>
              <a:gd name="connsiteY777" fmla="*/ 978081 h 6858000"/>
              <a:gd name="connsiteX778" fmla="*/ 4557898 w 7467600"/>
              <a:gd name="connsiteY778" fmla="*/ 900011 h 6858000"/>
              <a:gd name="connsiteX779" fmla="*/ 4344840 w 7467600"/>
              <a:gd name="connsiteY779" fmla="*/ 1922038 h 6858000"/>
              <a:gd name="connsiteX780" fmla="*/ 4378710 w 7467600"/>
              <a:gd name="connsiteY780" fmla="*/ 1665516 h 6858000"/>
              <a:gd name="connsiteX781" fmla="*/ 4448798 w 7467600"/>
              <a:gd name="connsiteY781" fmla="*/ 1253024 h 6858000"/>
              <a:gd name="connsiteX782" fmla="*/ 4480315 w 7467600"/>
              <a:gd name="connsiteY782" fmla="*/ 1158454 h 6858000"/>
              <a:gd name="connsiteX783" fmla="*/ 4494133 w 7467600"/>
              <a:gd name="connsiteY783" fmla="*/ 1118676 h 6858000"/>
              <a:gd name="connsiteX784" fmla="*/ 4557898 w 7467600"/>
              <a:gd name="connsiteY784" fmla="*/ 900011 h 6858000"/>
              <a:gd name="connsiteX785" fmla="*/ 5870151 w 7467600"/>
              <a:gd name="connsiteY785" fmla="*/ 898890 h 6858000"/>
              <a:gd name="connsiteX786" fmla="*/ 5861335 w 7467600"/>
              <a:gd name="connsiteY786" fmla="*/ 899177 h 6858000"/>
              <a:gd name="connsiteX787" fmla="*/ 5843702 w 7467600"/>
              <a:gd name="connsiteY787" fmla="*/ 899748 h 6858000"/>
              <a:gd name="connsiteX788" fmla="*/ 5651107 w 7467600"/>
              <a:gd name="connsiteY788" fmla="*/ 920306 h 6858000"/>
              <a:gd name="connsiteX789" fmla="*/ 5459407 w 7467600"/>
              <a:gd name="connsiteY789" fmla="*/ 940975 h 6858000"/>
              <a:gd name="connsiteX790" fmla="*/ 5374846 w 7467600"/>
              <a:gd name="connsiteY790" fmla="*/ 941988 h 6858000"/>
              <a:gd name="connsiteX791" fmla="*/ 5256105 w 7467600"/>
              <a:gd name="connsiteY791" fmla="*/ 945632 h 6858000"/>
              <a:gd name="connsiteX792" fmla="*/ 5107071 w 7467600"/>
              <a:gd name="connsiteY792" fmla="*/ 969720 h 6858000"/>
              <a:gd name="connsiteX793" fmla="*/ 4998681 w 7467600"/>
              <a:gd name="connsiteY793" fmla="*/ 988771 h 6858000"/>
              <a:gd name="connsiteX794" fmla="*/ 5870151 w 7467600"/>
              <a:gd name="connsiteY794" fmla="*/ 898890 h 6858000"/>
              <a:gd name="connsiteX795" fmla="*/ 5504425 w 7467600"/>
              <a:gd name="connsiteY795" fmla="*/ 848067 h 6858000"/>
              <a:gd name="connsiteX796" fmla="*/ 4968849 w 7467600"/>
              <a:gd name="connsiteY796" fmla="*/ 962318 h 6858000"/>
              <a:gd name="connsiteX797" fmla="*/ 5104039 w 7467600"/>
              <a:gd name="connsiteY797" fmla="*/ 940634 h 6858000"/>
              <a:gd name="connsiteX798" fmla="*/ 5256311 w 7467600"/>
              <a:gd name="connsiteY798" fmla="*/ 916490 h 6858000"/>
              <a:gd name="connsiteX799" fmla="*/ 5377381 w 7467600"/>
              <a:gd name="connsiteY799" fmla="*/ 912671 h 6858000"/>
              <a:gd name="connsiteX800" fmla="*/ 5460148 w 7467600"/>
              <a:gd name="connsiteY800" fmla="*/ 911442 h 6858000"/>
              <a:gd name="connsiteX801" fmla="*/ 5648971 w 7467600"/>
              <a:gd name="connsiteY801" fmla="*/ 891331 h 6858000"/>
              <a:gd name="connsiteX802" fmla="*/ 5844807 w 7467600"/>
              <a:gd name="connsiteY802" fmla="*/ 870718 h 6858000"/>
              <a:gd name="connsiteX803" fmla="*/ 5862975 w 7467600"/>
              <a:gd name="connsiteY803" fmla="*/ 869756 h 6858000"/>
              <a:gd name="connsiteX804" fmla="*/ 5920887 w 7467600"/>
              <a:gd name="connsiteY804" fmla="*/ 865929 h 6858000"/>
              <a:gd name="connsiteX805" fmla="*/ 5504425 w 7467600"/>
              <a:gd name="connsiteY805" fmla="*/ 848067 h 6858000"/>
              <a:gd name="connsiteX806" fmla="*/ 3607114 w 7467600"/>
              <a:gd name="connsiteY806" fmla="*/ 467441 h 6858000"/>
              <a:gd name="connsiteX807" fmla="*/ 3296242 w 7467600"/>
              <a:gd name="connsiteY807" fmla="*/ 807991 h 6858000"/>
              <a:gd name="connsiteX808" fmla="*/ 3174674 w 7467600"/>
              <a:gd name="connsiteY808" fmla="*/ 919759 h 6858000"/>
              <a:gd name="connsiteX809" fmla="*/ 3042978 w 7467600"/>
              <a:gd name="connsiteY809" fmla="*/ 1054894 h 6858000"/>
              <a:gd name="connsiteX810" fmla="*/ 2968914 w 7467600"/>
              <a:gd name="connsiteY810" fmla="*/ 1133756 h 6858000"/>
              <a:gd name="connsiteX811" fmla="*/ 3103823 w 7467600"/>
              <a:gd name="connsiteY811" fmla="*/ 1026814 h 6858000"/>
              <a:gd name="connsiteX812" fmla="*/ 3607114 w 7467600"/>
              <a:gd name="connsiteY812" fmla="*/ 467441 h 6858000"/>
              <a:gd name="connsiteX813" fmla="*/ 3744487 w 7467600"/>
              <a:gd name="connsiteY813" fmla="*/ 383136 h 6858000"/>
              <a:gd name="connsiteX814" fmla="*/ 3970213 w 7467600"/>
              <a:gd name="connsiteY814" fmla="*/ 995559 h 6858000"/>
              <a:gd name="connsiteX815" fmla="*/ 3744487 w 7467600"/>
              <a:gd name="connsiteY815" fmla="*/ 383136 h 6858000"/>
              <a:gd name="connsiteX816" fmla="*/ 3624562 w 7467600"/>
              <a:gd name="connsiteY816" fmla="*/ 367041 h 6858000"/>
              <a:gd name="connsiteX817" fmla="*/ 3489712 w 7467600"/>
              <a:gd name="connsiteY817" fmla="*/ 485386 h 6858000"/>
              <a:gd name="connsiteX818" fmla="*/ 3182994 w 7467600"/>
              <a:gd name="connsiteY818" fmla="*/ 828265 h 6858000"/>
              <a:gd name="connsiteX819" fmla="*/ 2892114 w 7467600"/>
              <a:gd name="connsiteY819" fmla="*/ 1172635 h 6858000"/>
              <a:gd name="connsiteX820" fmla="*/ 3021459 w 7467600"/>
              <a:gd name="connsiteY820" fmla="*/ 1035385 h 6858000"/>
              <a:gd name="connsiteX821" fmla="*/ 3153873 w 7467600"/>
              <a:gd name="connsiteY821" fmla="*/ 898971 h 6858000"/>
              <a:gd name="connsiteX822" fmla="*/ 3276511 w 7467600"/>
              <a:gd name="connsiteY822" fmla="*/ 786423 h 6858000"/>
              <a:gd name="connsiteX823" fmla="*/ 3584154 w 7467600"/>
              <a:gd name="connsiteY823" fmla="*/ 448218 h 6858000"/>
              <a:gd name="connsiteX824" fmla="*/ 3624562 w 7467600"/>
              <a:gd name="connsiteY824" fmla="*/ 367041 h 6858000"/>
              <a:gd name="connsiteX825" fmla="*/ 3766672 w 7467600"/>
              <a:gd name="connsiteY825" fmla="*/ 359429 h 6858000"/>
              <a:gd name="connsiteX826" fmla="*/ 3996338 w 7467600"/>
              <a:gd name="connsiteY826" fmla="*/ 968237 h 6858000"/>
              <a:gd name="connsiteX827" fmla="*/ 3766672 w 7467600"/>
              <a:gd name="connsiteY827" fmla="*/ 359429 h 6858000"/>
              <a:gd name="connsiteX828" fmla="*/ 5805386 w 7467600"/>
              <a:gd name="connsiteY828" fmla="*/ 239240 h 6858000"/>
              <a:gd name="connsiteX829" fmla="*/ 5736947 w 7467600"/>
              <a:gd name="connsiteY829" fmla="*/ 261367 h 6858000"/>
              <a:gd name="connsiteX830" fmla="*/ 5427012 w 7467600"/>
              <a:gd name="connsiteY830" fmla="*/ 311272 h 6858000"/>
              <a:gd name="connsiteX831" fmla="*/ 5147818 w 7467600"/>
              <a:gd name="connsiteY831" fmla="*/ 322112 h 6858000"/>
              <a:gd name="connsiteX832" fmla="*/ 5060854 w 7467600"/>
              <a:gd name="connsiteY832" fmla="*/ 311882 h 6858000"/>
              <a:gd name="connsiteX833" fmla="*/ 4945989 w 7467600"/>
              <a:gd name="connsiteY833" fmla="*/ 300516 h 6858000"/>
              <a:gd name="connsiteX834" fmla="*/ 5410479 w 7467600"/>
              <a:gd name="connsiteY834" fmla="*/ 348434 h 6858000"/>
              <a:gd name="connsiteX835" fmla="*/ 5805386 w 7467600"/>
              <a:gd name="connsiteY835" fmla="*/ 239240 h 6858000"/>
              <a:gd name="connsiteX836" fmla="*/ 5905192 w 7467600"/>
              <a:gd name="connsiteY836" fmla="*/ 163079 h 6858000"/>
              <a:gd name="connsiteX837" fmla="*/ 5865655 w 7467600"/>
              <a:gd name="connsiteY837" fmla="*/ 171901 h 6858000"/>
              <a:gd name="connsiteX838" fmla="*/ 5259740 w 7467600"/>
              <a:gd name="connsiteY838" fmla="*/ 257013 h 6858000"/>
              <a:gd name="connsiteX839" fmla="*/ 5208466 w 7467600"/>
              <a:gd name="connsiteY839" fmla="*/ 257550 h 6858000"/>
              <a:gd name="connsiteX840" fmla="*/ 4980204 w 7467600"/>
              <a:gd name="connsiteY840" fmla="*/ 271903 h 6858000"/>
              <a:gd name="connsiteX841" fmla="*/ 5068068 w 7467600"/>
              <a:gd name="connsiteY841" fmla="*/ 282244 h 6858000"/>
              <a:gd name="connsiteX842" fmla="*/ 5153231 w 7467600"/>
              <a:gd name="connsiteY842" fmla="*/ 292240 h 6858000"/>
              <a:gd name="connsiteX843" fmla="*/ 5426491 w 7467600"/>
              <a:gd name="connsiteY843" fmla="*/ 281128 h 6858000"/>
              <a:gd name="connsiteX844" fmla="*/ 5731212 w 7467600"/>
              <a:gd name="connsiteY844" fmla="*/ 231951 h 6858000"/>
              <a:gd name="connsiteX845" fmla="*/ 5905192 w 7467600"/>
              <a:gd name="connsiteY845" fmla="*/ 163079 h 6858000"/>
              <a:gd name="connsiteX846" fmla="*/ 5944437 w 7467600"/>
              <a:gd name="connsiteY846" fmla="*/ 113829 h 6858000"/>
              <a:gd name="connsiteX847" fmla="*/ 5825032 w 7467600"/>
              <a:gd name="connsiteY847" fmla="*/ 146405 h 6858000"/>
              <a:gd name="connsiteX848" fmla="*/ 4955599 w 7467600"/>
              <a:gd name="connsiteY848" fmla="*/ 247008 h 6858000"/>
              <a:gd name="connsiteX849" fmla="*/ 5210104 w 7467600"/>
              <a:gd name="connsiteY849" fmla="*/ 228123 h 6858000"/>
              <a:gd name="connsiteX850" fmla="*/ 5261015 w 7467600"/>
              <a:gd name="connsiteY850" fmla="*/ 227087 h 6858000"/>
              <a:gd name="connsiteX851" fmla="*/ 5861181 w 7467600"/>
              <a:gd name="connsiteY851" fmla="*/ 143093 h 6858000"/>
              <a:gd name="connsiteX852" fmla="*/ 5961252 w 7467600"/>
              <a:gd name="connsiteY852" fmla="*/ 114820 h 6858000"/>
              <a:gd name="connsiteX853" fmla="*/ 5944437 w 7467600"/>
              <a:gd name="connsiteY853" fmla="*/ 113829 h 6858000"/>
              <a:gd name="connsiteX854" fmla="*/ 3882765 w 7467600"/>
              <a:gd name="connsiteY854" fmla="*/ 0 h 6858000"/>
              <a:gd name="connsiteX855" fmla="*/ 3995099 w 7467600"/>
              <a:gd name="connsiteY855" fmla="*/ 0 h 6858000"/>
              <a:gd name="connsiteX856" fmla="*/ 4163818 w 7467600"/>
              <a:gd name="connsiteY856" fmla="*/ 234104 h 6858000"/>
              <a:gd name="connsiteX857" fmla="*/ 4172099 w 7467600"/>
              <a:gd name="connsiteY857" fmla="*/ 234207 h 6858000"/>
              <a:gd name="connsiteX858" fmla="*/ 4784282 w 7467600"/>
              <a:gd name="connsiteY858" fmla="*/ 276561 h 6858000"/>
              <a:gd name="connsiteX859" fmla="*/ 4801687 w 7467600"/>
              <a:gd name="connsiteY859" fmla="*/ 267764 h 6858000"/>
              <a:gd name="connsiteX860" fmla="*/ 6082788 w 7467600"/>
              <a:gd name="connsiteY860" fmla="*/ 64119 h 6858000"/>
              <a:gd name="connsiteX861" fmla="*/ 6099442 w 7467600"/>
              <a:gd name="connsiteY861" fmla="*/ 82568 h 6858000"/>
              <a:gd name="connsiteX862" fmla="*/ 4804137 w 7467600"/>
              <a:gd name="connsiteY862" fmla="*/ 320931 h 6858000"/>
              <a:gd name="connsiteX863" fmla="*/ 4227047 w 7467600"/>
              <a:gd name="connsiteY863" fmla="*/ 313415 h 6858000"/>
              <a:gd name="connsiteX864" fmla="*/ 4346041 w 7467600"/>
              <a:gd name="connsiteY864" fmla="*/ 456086 h 6858000"/>
              <a:gd name="connsiteX865" fmla="*/ 4870967 w 7467600"/>
              <a:gd name="connsiteY865" fmla="*/ 963061 h 6858000"/>
              <a:gd name="connsiteX866" fmla="*/ 4889647 w 7467600"/>
              <a:gd name="connsiteY866" fmla="*/ 957147 h 6858000"/>
              <a:gd name="connsiteX867" fmla="*/ 5422504 w 7467600"/>
              <a:gd name="connsiteY867" fmla="*/ 805191 h 6858000"/>
              <a:gd name="connsiteX868" fmla="*/ 6087656 w 7467600"/>
              <a:gd name="connsiteY868" fmla="*/ 826703 h 6858000"/>
              <a:gd name="connsiteX869" fmla="*/ 6058717 w 7467600"/>
              <a:gd name="connsiteY869" fmla="*/ 865992 h 6858000"/>
              <a:gd name="connsiteX870" fmla="*/ 4974153 w 7467600"/>
              <a:gd name="connsiteY870" fmla="*/ 1045456 h 6858000"/>
              <a:gd name="connsiteX871" fmla="*/ 5627835 w 7467600"/>
              <a:gd name="connsiteY871" fmla="*/ 1472077 h 6858000"/>
              <a:gd name="connsiteX872" fmla="*/ 5629817 w 7467600"/>
              <a:gd name="connsiteY872" fmla="*/ 1471412 h 6858000"/>
              <a:gd name="connsiteX873" fmla="*/ 5634124 w 7467600"/>
              <a:gd name="connsiteY873" fmla="*/ 1470572 h 6858000"/>
              <a:gd name="connsiteX874" fmla="*/ 5755832 w 7467600"/>
              <a:gd name="connsiteY874" fmla="*/ 1383886 h 6858000"/>
              <a:gd name="connsiteX875" fmla="*/ 6014186 w 7467600"/>
              <a:gd name="connsiteY875" fmla="*/ 1279799 h 6858000"/>
              <a:gd name="connsiteX876" fmla="*/ 6901619 w 7467600"/>
              <a:gd name="connsiteY876" fmla="*/ 1047874 h 6858000"/>
              <a:gd name="connsiteX877" fmla="*/ 6931566 w 7467600"/>
              <a:gd name="connsiteY877" fmla="*/ 1062034 h 6858000"/>
              <a:gd name="connsiteX878" fmla="*/ 5790982 w 7467600"/>
              <a:gd name="connsiteY878" fmla="*/ 1561380 h 6858000"/>
              <a:gd name="connsiteX879" fmla="*/ 6188971 w 7467600"/>
              <a:gd name="connsiteY879" fmla="*/ 1755168 h 6858000"/>
              <a:gd name="connsiteX880" fmla="*/ 6202446 w 7467600"/>
              <a:gd name="connsiteY880" fmla="*/ 1752268 h 6858000"/>
              <a:gd name="connsiteX881" fmla="*/ 7179560 w 7467600"/>
              <a:gd name="connsiteY881" fmla="*/ 1467551 h 6858000"/>
              <a:gd name="connsiteX882" fmla="*/ 7158730 w 7467600"/>
              <a:gd name="connsiteY882" fmla="*/ 1507835 h 6858000"/>
              <a:gd name="connsiteX883" fmla="*/ 6326959 w 7467600"/>
              <a:gd name="connsiteY883" fmla="*/ 1817686 h 6858000"/>
              <a:gd name="connsiteX884" fmla="*/ 6537433 w 7467600"/>
              <a:gd name="connsiteY884" fmla="*/ 1907790 h 6858000"/>
              <a:gd name="connsiteX885" fmla="*/ 6550221 w 7467600"/>
              <a:gd name="connsiteY885" fmla="*/ 1910729 h 6858000"/>
              <a:gd name="connsiteX886" fmla="*/ 6964438 w 7467600"/>
              <a:gd name="connsiteY886" fmla="*/ 2209505 h 6858000"/>
              <a:gd name="connsiteX887" fmla="*/ 7367862 w 7467600"/>
              <a:gd name="connsiteY887" fmla="*/ 2806833 h 6858000"/>
              <a:gd name="connsiteX888" fmla="*/ 7364329 w 7467600"/>
              <a:gd name="connsiteY888" fmla="*/ 2826907 h 6858000"/>
              <a:gd name="connsiteX889" fmla="*/ 7290545 w 7467600"/>
              <a:gd name="connsiteY889" fmla="*/ 2850663 h 6858000"/>
              <a:gd name="connsiteX890" fmla="*/ 6472036 w 7467600"/>
              <a:gd name="connsiteY890" fmla="*/ 1959003 h 6858000"/>
              <a:gd name="connsiteX891" fmla="*/ 5792897 w 7467600"/>
              <a:gd name="connsiteY891" fmla="*/ 1647747 h 6858000"/>
              <a:gd name="connsiteX892" fmla="*/ 5842751 w 7467600"/>
              <a:gd name="connsiteY892" fmla="*/ 1816112 h 6858000"/>
              <a:gd name="connsiteX893" fmla="*/ 5847424 w 7467600"/>
              <a:gd name="connsiteY893" fmla="*/ 1815776 h 6858000"/>
              <a:gd name="connsiteX894" fmla="*/ 6399821 w 7467600"/>
              <a:gd name="connsiteY894" fmla="*/ 2344799 h 6858000"/>
              <a:gd name="connsiteX895" fmla="*/ 6323232 w 7467600"/>
              <a:gd name="connsiteY895" fmla="*/ 2389634 h 6858000"/>
              <a:gd name="connsiteX896" fmla="*/ 5942958 w 7467600"/>
              <a:gd name="connsiteY896" fmla="*/ 2077708 h 6858000"/>
              <a:gd name="connsiteX897" fmla="*/ 5921559 w 7467600"/>
              <a:gd name="connsiteY897" fmla="*/ 2378596 h 6858000"/>
              <a:gd name="connsiteX898" fmla="*/ 5817651 w 7467600"/>
              <a:gd name="connsiteY898" fmla="*/ 3023919 h 6858000"/>
              <a:gd name="connsiteX899" fmla="*/ 5729634 w 7467600"/>
              <a:gd name="connsiteY899" fmla="*/ 3051849 h 6858000"/>
              <a:gd name="connsiteX900" fmla="*/ 5611018 w 7467600"/>
              <a:gd name="connsiteY900" fmla="*/ 2316769 h 6858000"/>
              <a:gd name="connsiteX901" fmla="*/ 5687608 w 7467600"/>
              <a:gd name="connsiteY901" fmla="*/ 2039972 h 6858000"/>
              <a:gd name="connsiteX902" fmla="*/ 5657554 w 7467600"/>
              <a:gd name="connsiteY902" fmla="*/ 1576445 h 6858000"/>
              <a:gd name="connsiteX903" fmla="*/ 5150475 w 7467600"/>
              <a:gd name="connsiteY903" fmla="*/ 1274012 h 6858000"/>
              <a:gd name="connsiteX904" fmla="*/ 5349142 w 7467600"/>
              <a:gd name="connsiteY904" fmla="*/ 2204405 h 6858000"/>
              <a:gd name="connsiteX905" fmla="*/ 5262214 w 7467600"/>
              <a:gd name="connsiteY905" fmla="*/ 2233836 h 6858000"/>
              <a:gd name="connsiteX906" fmla="*/ 4981539 w 7467600"/>
              <a:gd name="connsiteY906" fmla="*/ 1542201 h 6858000"/>
              <a:gd name="connsiteX907" fmla="*/ 4958461 w 7467600"/>
              <a:gd name="connsiteY907" fmla="*/ 1136957 h 6858000"/>
              <a:gd name="connsiteX908" fmla="*/ 4655015 w 7467600"/>
              <a:gd name="connsiteY908" fmla="*/ 891426 h 6858000"/>
              <a:gd name="connsiteX909" fmla="*/ 4348002 w 7467600"/>
              <a:gd name="connsiteY909" fmla="*/ 2205895 h 6858000"/>
              <a:gd name="connsiteX910" fmla="*/ 4262250 w 7467600"/>
              <a:gd name="connsiteY910" fmla="*/ 2219972 h 6858000"/>
              <a:gd name="connsiteX911" fmla="*/ 4550611 w 7467600"/>
              <a:gd name="connsiteY911" fmla="*/ 817540 h 6858000"/>
              <a:gd name="connsiteX912" fmla="*/ 4564418 w 7467600"/>
              <a:gd name="connsiteY912" fmla="*/ 808293 h 6858000"/>
              <a:gd name="connsiteX913" fmla="*/ 4266388 w 7467600"/>
              <a:gd name="connsiteY913" fmla="*/ 500083 h 6858000"/>
              <a:gd name="connsiteX914" fmla="*/ 4032842 w 7467600"/>
              <a:gd name="connsiteY914" fmla="*/ 211809 h 6858000"/>
              <a:gd name="connsiteX915" fmla="*/ 3882765 w 7467600"/>
              <a:gd name="connsiteY915" fmla="*/ 0 h 6858000"/>
              <a:gd name="connsiteX916" fmla="*/ 3721337 w 7467600"/>
              <a:gd name="connsiteY916" fmla="*/ 0 h 6858000"/>
              <a:gd name="connsiteX917" fmla="*/ 3797544 w 7467600"/>
              <a:gd name="connsiteY917" fmla="*/ 0 h 6858000"/>
              <a:gd name="connsiteX918" fmla="*/ 3775734 w 7467600"/>
              <a:gd name="connsiteY918" fmla="*/ 95131 h 6858000"/>
              <a:gd name="connsiteX919" fmla="*/ 3724807 w 7467600"/>
              <a:gd name="connsiteY919" fmla="*/ 272257 h 6858000"/>
              <a:gd name="connsiteX920" fmla="*/ 3726844 w 7467600"/>
              <a:gd name="connsiteY920" fmla="*/ 282988 h 6858000"/>
              <a:gd name="connsiteX921" fmla="*/ 3742664 w 7467600"/>
              <a:gd name="connsiteY921" fmla="*/ 279918 h 6858000"/>
              <a:gd name="connsiteX922" fmla="*/ 4103910 w 7467600"/>
              <a:gd name="connsiteY922" fmla="*/ 1161917 h 6858000"/>
              <a:gd name="connsiteX923" fmla="*/ 4020269 w 7467600"/>
              <a:gd name="connsiteY923" fmla="*/ 1200406 h 6858000"/>
              <a:gd name="connsiteX924" fmla="*/ 3674882 w 7467600"/>
              <a:gd name="connsiteY924" fmla="*/ 488524 h 6858000"/>
              <a:gd name="connsiteX925" fmla="*/ 3132682 w 7467600"/>
              <a:gd name="connsiteY925" fmla="*/ 1072284 h 6858000"/>
              <a:gd name="connsiteX926" fmla="*/ 2716346 w 7467600"/>
              <a:gd name="connsiteY926" fmla="*/ 1276376 h 6858000"/>
              <a:gd name="connsiteX927" fmla="*/ 2716772 w 7467600"/>
              <a:gd name="connsiteY927" fmla="*/ 1255462 h 6858000"/>
              <a:gd name="connsiteX928" fmla="*/ 3471096 w 7467600"/>
              <a:gd name="connsiteY928" fmla="*/ 437072 h 6858000"/>
              <a:gd name="connsiteX929" fmla="*/ 3639057 w 7467600"/>
              <a:gd name="connsiteY929" fmla="*/ 286334 h 6858000"/>
              <a:gd name="connsiteX930" fmla="*/ 3640309 w 7467600"/>
              <a:gd name="connsiteY930" fmla="*/ 284664 h 6858000"/>
              <a:gd name="connsiteX931" fmla="*/ 3646022 w 7467600"/>
              <a:gd name="connsiteY931" fmla="*/ 276711 h 6858000"/>
              <a:gd name="connsiteX932" fmla="*/ 3707943 w 7467600"/>
              <a:gd name="connsiteY932" fmla="*/ 65958 h 6858000"/>
              <a:gd name="connsiteX933" fmla="*/ 3721337 w 7467600"/>
              <a:gd name="connsiteY933" fmla="*/ 0 h 6858000"/>
              <a:gd name="connsiteX934" fmla="*/ 2867960 w 7467600"/>
              <a:gd name="connsiteY934" fmla="*/ 0 h 6858000"/>
              <a:gd name="connsiteX935" fmla="*/ 2926351 w 7467600"/>
              <a:gd name="connsiteY935" fmla="*/ 0 h 6858000"/>
              <a:gd name="connsiteX936" fmla="*/ 2902823 w 7467600"/>
              <a:gd name="connsiteY936" fmla="*/ 262929 h 6858000"/>
              <a:gd name="connsiteX937" fmla="*/ 2940663 w 7467600"/>
              <a:gd name="connsiteY937" fmla="*/ 140884 h 6858000"/>
              <a:gd name="connsiteX938" fmla="*/ 2947039 w 7467600"/>
              <a:gd name="connsiteY938" fmla="*/ 122524 h 6858000"/>
              <a:gd name="connsiteX939" fmla="*/ 2984316 w 7467600"/>
              <a:gd name="connsiteY939" fmla="*/ 0 h 6858000"/>
              <a:gd name="connsiteX940" fmla="*/ 3016114 w 7467600"/>
              <a:gd name="connsiteY940" fmla="*/ 0 h 6858000"/>
              <a:gd name="connsiteX941" fmla="*/ 2979949 w 7467600"/>
              <a:gd name="connsiteY941" fmla="*/ 119274 h 6858000"/>
              <a:gd name="connsiteX942" fmla="*/ 3023879 w 7467600"/>
              <a:gd name="connsiteY942" fmla="*/ 0 h 6858000"/>
              <a:gd name="connsiteX943" fmla="*/ 3105400 w 7467600"/>
              <a:gd name="connsiteY943" fmla="*/ 0 h 6858000"/>
              <a:gd name="connsiteX944" fmla="*/ 3094669 w 7467600"/>
              <a:gd name="connsiteY944" fmla="*/ 30308 h 6858000"/>
              <a:gd name="connsiteX945" fmla="*/ 2901945 w 7467600"/>
              <a:gd name="connsiteY945" fmla="*/ 466538 h 6858000"/>
              <a:gd name="connsiteX946" fmla="*/ 2815209 w 7467600"/>
              <a:gd name="connsiteY946" fmla="*/ 497361 h 6858000"/>
              <a:gd name="connsiteX947" fmla="*/ 2844845 w 7467600"/>
              <a:gd name="connsiteY947" fmla="*/ 127638 h 6858000"/>
              <a:gd name="connsiteX948" fmla="*/ 2867960 w 7467600"/>
              <a:gd name="connsiteY948" fmla="*/ 0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1057230 w 7467600"/>
              <a:gd name="connsiteY974" fmla="*/ 0 h 6858000"/>
              <a:gd name="connsiteX975" fmla="*/ 43151 w 7467600"/>
              <a:gd name="connsiteY975" fmla="*/ 0 h 6858000"/>
              <a:gd name="connsiteX976" fmla="*/ 95283 w 7467600"/>
              <a:gd name="connsiteY976" fmla="*/ 0 h 6858000"/>
              <a:gd name="connsiteX977" fmla="*/ 300708 w 7467600"/>
              <a:gd name="connsiteY977" fmla="*/ 154571 h 6858000"/>
              <a:gd name="connsiteX978" fmla="*/ 530414 w 7467600"/>
              <a:gd name="connsiteY978" fmla="*/ 354673 h 6858000"/>
              <a:gd name="connsiteX979" fmla="*/ 333785 w 7467600"/>
              <a:gd name="connsiteY979" fmla="*/ 161564 h 6858000"/>
              <a:gd name="connsiteX980" fmla="*/ 147005 w 7467600"/>
              <a:gd name="connsiteY980" fmla="*/ 0 h 6858000"/>
              <a:gd name="connsiteX981" fmla="*/ 272509 w 7467600"/>
              <a:gd name="connsiteY981" fmla="*/ 0 h 6858000"/>
              <a:gd name="connsiteX982" fmla="*/ 326276 w 7467600"/>
              <a:gd name="connsiteY982" fmla="*/ 45847 h 6858000"/>
              <a:gd name="connsiteX983" fmla="*/ 823759 w 7467600"/>
              <a:gd name="connsiteY983" fmla="*/ 574145 h 6858000"/>
              <a:gd name="connsiteX984" fmla="*/ 811254 w 7467600"/>
              <a:gd name="connsiteY984" fmla="*/ 665546 h 6858000"/>
              <a:gd name="connsiteX985" fmla="*/ 154042 w 7467600"/>
              <a:gd name="connsiteY985" fmla="*/ 261522 h 6858000"/>
              <a:gd name="connsiteX986" fmla="*/ 13550 w 7467600"/>
              <a:gd name="connsiteY986" fmla="*/ 158423 h 6858000"/>
              <a:gd name="connsiteX987" fmla="*/ 0 w 7467600"/>
              <a:gd name="connsiteY987" fmla="*/ 146618 h 6858000"/>
              <a:gd name="connsiteX988" fmla="*/ 0 w 7467600"/>
              <a:gd name="connsiteY988" fmla="*/ 59161 h 6858000"/>
              <a:gd name="connsiteX989" fmla="*/ 45427 w 7467600"/>
              <a:gd name="connsiteY989" fmla="*/ 101078 h 6858000"/>
              <a:gd name="connsiteX990" fmla="*/ 630103 w 7467600"/>
              <a:gd name="connsiteY990" fmla="*/ 485885 h 6858000"/>
              <a:gd name="connsiteX991" fmla="*/ 532040 w 7467600"/>
              <a:gd name="connsiteY991" fmla="*/ 399359 h 6858000"/>
              <a:gd name="connsiteX992" fmla="*/ 517618 w 7467600"/>
              <a:gd name="connsiteY992" fmla="*/ 385726 h 6858000"/>
              <a:gd name="connsiteX993" fmla="*/ 285074 w 7467600"/>
              <a:gd name="connsiteY993" fmla="*/ 182755 h 6858000"/>
              <a:gd name="connsiteX994" fmla="*/ 43151 w 7467600"/>
              <a:gd name="connsiteY99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77736 h 6858000"/>
              <a:gd name="connsiteX138" fmla="*/ 1903353 w 7467600"/>
              <a:gd name="connsiteY138" fmla="*/ 5044827 h 6858000"/>
              <a:gd name="connsiteX139" fmla="*/ 1936931 w 7467600"/>
              <a:gd name="connsiteY139" fmla="*/ 5093954 h 6858000"/>
              <a:gd name="connsiteX140" fmla="*/ 2195868 w 7467600"/>
              <a:gd name="connsiteY140" fmla="*/ 5396574 h 6858000"/>
              <a:gd name="connsiteX141" fmla="*/ 2088852 w 7467600"/>
              <a:gd name="connsiteY141" fmla="*/ 5166123 h 6858000"/>
              <a:gd name="connsiteX142" fmla="*/ 1958241 w 7467600"/>
              <a:gd name="connsiteY142" fmla="*/ 5067955 h 6858000"/>
              <a:gd name="connsiteX143" fmla="*/ 1903353 w 7467600"/>
              <a:gd name="connsiteY143" fmla="*/ 5044827 h 6858000"/>
              <a:gd name="connsiteX144" fmla="*/ 1979378 w 7467600"/>
              <a:gd name="connsiteY144" fmla="*/ 4769504 h 6858000"/>
              <a:gd name="connsiteX145" fmla="*/ 2882120 w 7467600"/>
              <a:gd name="connsiteY145" fmla="*/ 5064547 h 6858000"/>
              <a:gd name="connsiteX146" fmla="*/ 2793103 w 7467600"/>
              <a:gd name="connsiteY146" fmla="*/ 5039699 h 6858000"/>
              <a:gd name="connsiteX147" fmla="*/ 2770041 w 7467600"/>
              <a:gd name="connsiteY147" fmla="*/ 5033634 h 6858000"/>
              <a:gd name="connsiteX148" fmla="*/ 1979378 w 7467600"/>
              <a:gd name="connsiteY148" fmla="*/ 4769504 h 6858000"/>
              <a:gd name="connsiteX149" fmla="*/ 1927410 w 7467600"/>
              <a:gd name="connsiteY149" fmla="*/ 4716164 h 6858000"/>
              <a:gd name="connsiteX150" fmla="*/ 1959587 w 7467600"/>
              <a:gd name="connsiteY150" fmla="*/ 4728849 h 6858000"/>
              <a:gd name="connsiteX151" fmla="*/ 2777707 w 7467600"/>
              <a:gd name="connsiteY151" fmla="*/ 5003991 h 6858000"/>
              <a:gd name="connsiteX152" fmla="*/ 2800768 w 7467600"/>
              <a:gd name="connsiteY152" fmla="*/ 5010056 h 6858000"/>
              <a:gd name="connsiteX153" fmla="*/ 2879408 w 7467600"/>
              <a:gd name="connsiteY153" fmla="*/ 5031590 h 6858000"/>
              <a:gd name="connsiteX154" fmla="*/ 2862295 w 7467600"/>
              <a:gd name="connsiteY154" fmla="*/ 5022958 h 6858000"/>
              <a:gd name="connsiteX155" fmla="*/ 2813343 w 7467600"/>
              <a:gd name="connsiteY155" fmla="*/ 4998369 h 6858000"/>
              <a:gd name="connsiteX156" fmla="*/ 2646245 w 7467600"/>
              <a:gd name="connsiteY156" fmla="*/ 4930999 h 6858000"/>
              <a:gd name="connsiteX157" fmla="*/ 1999243 w 7467600"/>
              <a:gd name="connsiteY157" fmla="*/ 4730524 h 6858000"/>
              <a:gd name="connsiteX158" fmla="*/ 1979527 w 7467600"/>
              <a:gd name="connsiteY158" fmla="*/ 4726651 h 6858000"/>
              <a:gd name="connsiteX159" fmla="*/ 1927410 w 7467600"/>
              <a:gd name="connsiteY159" fmla="*/ 4716164 h 6858000"/>
              <a:gd name="connsiteX160" fmla="*/ 1997014 w 7467600"/>
              <a:gd name="connsiteY160" fmla="*/ 4698007 h 6858000"/>
              <a:gd name="connsiteX161" fmla="*/ 2005458 w 7467600"/>
              <a:gd name="connsiteY161" fmla="*/ 4699540 h 6858000"/>
              <a:gd name="connsiteX162" fmla="*/ 2657186 w 7467600"/>
              <a:gd name="connsiteY162" fmla="*/ 4901687 h 6858000"/>
              <a:gd name="connsiteX163" fmla="*/ 2826662 w 7467600"/>
              <a:gd name="connsiteY163" fmla="*/ 4970362 h 6858000"/>
              <a:gd name="connsiteX164" fmla="*/ 2876100 w 7467600"/>
              <a:gd name="connsiteY164" fmla="*/ 4995397 h 6858000"/>
              <a:gd name="connsiteX165" fmla="*/ 3042600 w 7467600"/>
              <a:gd name="connsiteY165" fmla="*/ 5059532 h 6858000"/>
              <a:gd name="connsiteX166" fmla="*/ 1997014 w 7467600"/>
              <a:gd name="connsiteY166" fmla="*/ 4698007 h 6858000"/>
              <a:gd name="connsiteX167" fmla="*/ 2305292 w 7467600"/>
              <a:gd name="connsiteY167" fmla="*/ 4219492 h 6858000"/>
              <a:gd name="connsiteX168" fmla="*/ 3360922 w 7467600"/>
              <a:gd name="connsiteY168" fmla="*/ 4529373 h 6858000"/>
              <a:gd name="connsiteX169" fmla="*/ 3492420 w 7467600"/>
              <a:gd name="connsiteY169" fmla="*/ 4510145 h 6858000"/>
              <a:gd name="connsiteX170" fmla="*/ 3364086 w 7467600"/>
              <a:gd name="connsiteY170" fmla="*/ 4480340 h 6858000"/>
              <a:gd name="connsiteX171" fmla="*/ 3225818 w 7467600"/>
              <a:gd name="connsiteY171" fmla="*/ 4411822 h 6858000"/>
              <a:gd name="connsiteX172" fmla="*/ 3129696 w 7467600"/>
              <a:gd name="connsiteY172" fmla="*/ 4360704 h 6858000"/>
              <a:gd name="connsiteX173" fmla="*/ 2814545 w 7467600"/>
              <a:gd name="connsiteY173" fmla="*/ 4282955 h 6858000"/>
              <a:gd name="connsiteX174" fmla="*/ 2305292 w 7467600"/>
              <a:gd name="connsiteY174" fmla="*/ 4219492 h 6858000"/>
              <a:gd name="connsiteX175" fmla="*/ 2626982 w 7467600"/>
              <a:gd name="connsiteY175" fmla="*/ 4206450 h 6858000"/>
              <a:gd name="connsiteX176" fmla="*/ 2490617 w 7467600"/>
              <a:gd name="connsiteY176" fmla="*/ 4206951 h 6858000"/>
              <a:gd name="connsiteX177" fmla="*/ 2819869 w 7467600"/>
              <a:gd name="connsiteY177" fmla="*/ 4252936 h 6858000"/>
              <a:gd name="connsiteX178" fmla="*/ 3143018 w 7467600"/>
              <a:gd name="connsiteY178" fmla="*/ 4332698 h 6858000"/>
              <a:gd name="connsiteX179" fmla="*/ 3241520 w 7467600"/>
              <a:gd name="connsiteY179" fmla="*/ 4385112 h 6858000"/>
              <a:gd name="connsiteX180" fmla="*/ 3374575 w 7467600"/>
              <a:gd name="connsiteY180" fmla="*/ 4451517 h 6858000"/>
              <a:gd name="connsiteX181" fmla="*/ 3505221 w 7467600"/>
              <a:gd name="connsiteY181" fmla="*/ 4480757 h 6858000"/>
              <a:gd name="connsiteX182" fmla="*/ 2626982 w 7467600"/>
              <a:gd name="connsiteY182" fmla="*/ 4206450 h 6858000"/>
              <a:gd name="connsiteX183" fmla="*/ 1310106 w 7467600"/>
              <a:gd name="connsiteY183" fmla="*/ 3943217 h 6858000"/>
              <a:gd name="connsiteX184" fmla="*/ 854994 w 7467600"/>
              <a:gd name="connsiteY184" fmla="*/ 4399136 h 6858000"/>
              <a:gd name="connsiteX185" fmla="*/ 742462 w 7467600"/>
              <a:gd name="connsiteY185" fmla="*/ 4594648 h 6858000"/>
              <a:gd name="connsiteX186" fmla="*/ 820602 w 7467600"/>
              <a:gd name="connsiteY186" fmla="*/ 4485915 h 6858000"/>
              <a:gd name="connsiteX187" fmla="*/ 878295 w 7467600"/>
              <a:gd name="connsiteY187" fmla="*/ 4403594 h 6858000"/>
              <a:gd name="connsiteX188" fmla="*/ 1240607 w 7467600"/>
              <a:gd name="connsiteY188" fmla="*/ 4010401 h 6858000"/>
              <a:gd name="connsiteX189" fmla="*/ 1310106 w 7467600"/>
              <a:gd name="connsiteY189" fmla="*/ 3943217 h 6858000"/>
              <a:gd name="connsiteX190" fmla="*/ 1423113 w 7467600"/>
              <a:gd name="connsiteY190" fmla="*/ 3874565 h 6858000"/>
              <a:gd name="connsiteX191" fmla="*/ 1260565 w 7467600"/>
              <a:gd name="connsiteY191" fmla="*/ 4031982 h 6858000"/>
              <a:gd name="connsiteX192" fmla="*/ 901900 w 7467600"/>
              <a:gd name="connsiteY192" fmla="*/ 4421236 h 6858000"/>
              <a:gd name="connsiteX193" fmla="*/ 845044 w 7467600"/>
              <a:gd name="connsiteY193" fmla="*/ 4502436 h 6858000"/>
              <a:gd name="connsiteX194" fmla="*/ 685926 w 7467600"/>
              <a:gd name="connsiteY194" fmla="*/ 4703069 h 6858000"/>
              <a:gd name="connsiteX195" fmla="*/ 684248 w 7467600"/>
              <a:gd name="connsiteY195" fmla="*/ 4706721 h 6858000"/>
              <a:gd name="connsiteX196" fmla="*/ 1423113 w 7467600"/>
              <a:gd name="connsiteY196" fmla="*/ 3874565 h 6858000"/>
              <a:gd name="connsiteX197" fmla="*/ 3316479 w 7467600"/>
              <a:gd name="connsiteY197" fmla="*/ 3872136 h 6858000"/>
              <a:gd name="connsiteX198" fmla="*/ 3546806 w 7467600"/>
              <a:gd name="connsiteY198" fmla="*/ 4356139 h 6858000"/>
              <a:gd name="connsiteX199" fmla="*/ 3364433 w 7467600"/>
              <a:gd name="connsiteY199" fmla="*/ 3953121 h 6858000"/>
              <a:gd name="connsiteX200" fmla="*/ 3316479 w 7467600"/>
              <a:gd name="connsiteY200" fmla="*/ 3872136 h 6858000"/>
              <a:gd name="connsiteX201" fmla="*/ 3291335 w 7467600"/>
              <a:gd name="connsiteY201" fmla="*/ 3767420 h 6858000"/>
              <a:gd name="connsiteX202" fmla="*/ 3390805 w 7467600"/>
              <a:gd name="connsiteY202" fmla="*/ 3937163 h 6858000"/>
              <a:gd name="connsiteX203" fmla="*/ 3579062 w 7467600"/>
              <a:gd name="connsiteY203" fmla="*/ 4359040 h 6858000"/>
              <a:gd name="connsiteX204" fmla="*/ 3467355 w 7467600"/>
              <a:gd name="connsiteY204" fmla="*/ 3988130 h 6858000"/>
              <a:gd name="connsiteX205" fmla="*/ 3310753 w 7467600"/>
              <a:gd name="connsiteY205" fmla="*/ 3787140 h 6858000"/>
              <a:gd name="connsiteX206" fmla="*/ 3291335 w 7467600"/>
              <a:gd name="connsiteY206" fmla="*/ 3767420 h 6858000"/>
              <a:gd name="connsiteX207" fmla="*/ 1635889 w 7467600"/>
              <a:gd name="connsiteY207" fmla="*/ 3709494 h 6858000"/>
              <a:gd name="connsiteX208" fmla="*/ 1634800 w 7467600"/>
              <a:gd name="connsiteY208" fmla="*/ 3731111 h 6858000"/>
              <a:gd name="connsiteX209" fmla="*/ 1635889 w 7467600"/>
              <a:gd name="connsiteY209" fmla="*/ 3709494 h 6858000"/>
              <a:gd name="connsiteX210" fmla="*/ 1510397 w 7467600"/>
              <a:gd name="connsiteY210" fmla="*/ 3684705 h 6858000"/>
              <a:gd name="connsiteX211" fmla="*/ 1146550 w 7467600"/>
              <a:gd name="connsiteY211" fmla="*/ 3802012 h 6858000"/>
              <a:gd name="connsiteX212" fmla="*/ 698834 w 7467600"/>
              <a:gd name="connsiteY212" fmla="*/ 3952272 h 6858000"/>
              <a:gd name="connsiteX213" fmla="*/ 34256 w 7467600"/>
              <a:gd name="connsiteY213" fmla="*/ 4347603 h 6858000"/>
              <a:gd name="connsiteX214" fmla="*/ 527241 w 7467600"/>
              <a:gd name="connsiteY214" fmla="*/ 4065078 h 6858000"/>
              <a:gd name="connsiteX215" fmla="*/ 1510397 w 7467600"/>
              <a:gd name="connsiteY215" fmla="*/ 3684705 h 6858000"/>
              <a:gd name="connsiteX216" fmla="*/ 1313114 w 7467600"/>
              <a:gd name="connsiteY216" fmla="*/ 3655216 h 6858000"/>
              <a:gd name="connsiteX217" fmla="*/ 1109304 w 7467600"/>
              <a:gd name="connsiteY217" fmla="*/ 3669030 h 6858000"/>
              <a:gd name="connsiteX218" fmla="*/ 8129 w 7467600"/>
              <a:gd name="connsiteY218" fmla="*/ 4330519 h 6858000"/>
              <a:gd name="connsiteX219" fmla="*/ 687572 w 7467600"/>
              <a:gd name="connsiteY219" fmla="*/ 3925629 h 6858000"/>
              <a:gd name="connsiteX220" fmla="*/ 1138365 w 7467600"/>
              <a:gd name="connsiteY220" fmla="*/ 3774515 h 6858000"/>
              <a:gd name="connsiteX221" fmla="*/ 1505579 w 7467600"/>
              <a:gd name="connsiteY221" fmla="*/ 3655526 h 6858000"/>
              <a:gd name="connsiteX222" fmla="*/ 1313114 w 7467600"/>
              <a:gd name="connsiteY222" fmla="*/ 3655216 h 6858000"/>
              <a:gd name="connsiteX223" fmla="*/ 3655073 w 7467600"/>
              <a:gd name="connsiteY223" fmla="*/ 3650884 h 6858000"/>
              <a:gd name="connsiteX224" fmla="*/ 3989938 w 7467600"/>
              <a:gd name="connsiteY224" fmla="*/ 3991685 h 6858000"/>
              <a:gd name="connsiteX225" fmla="*/ 4393907 w 7467600"/>
              <a:gd name="connsiteY225" fmla="*/ 4261258 h 6858000"/>
              <a:gd name="connsiteX226" fmla="*/ 4648051 w 7467600"/>
              <a:gd name="connsiteY226" fmla="*/ 4374051 h 6858000"/>
              <a:gd name="connsiteX227" fmla="*/ 4383389 w 7467600"/>
              <a:gd name="connsiteY227" fmla="*/ 4184369 h 6858000"/>
              <a:gd name="connsiteX228" fmla="*/ 4165508 w 7467600"/>
              <a:gd name="connsiteY228" fmla="*/ 4035196 h 6858000"/>
              <a:gd name="connsiteX229" fmla="*/ 4068162 w 7467600"/>
              <a:gd name="connsiteY229" fmla="*/ 3953394 h 6858000"/>
              <a:gd name="connsiteX230" fmla="*/ 3981416 w 7467600"/>
              <a:gd name="connsiteY230" fmla="*/ 3880482 h 6858000"/>
              <a:gd name="connsiteX231" fmla="*/ 3800147 w 7467600"/>
              <a:gd name="connsiteY231" fmla="*/ 3749872 h 6858000"/>
              <a:gd name="connsiteX232" fmla="*/ 3655073 w 7467600"/>
              <a:gd name="connsiteY232" fmla="*/ 3650884 h 6858000"/>
              <a:gd name="connsiteX233" fmla="*/ 3670252 w 7467600"/>
              <a:gd name="connsiteY233" fmla="*/ 3622798 h 6858000"/>
              <a:gd name="connsiteX234" fmla="*/ 3817258 w 7467600"/>
              <a:gd name="connsiteY234" fmla="*/ 3723577 h 6858000"/>
              <a:gd name="connsiteX235" fmla="*/ 4000461 w 7467600"/>
              <a:gd name="connsiteY235" fmla="*/ 3855966 h 6858000"/>
              <a:gd name="connsiteX236" fmla="*/ 4088180 w 7467600"/>
              <a:gd name="connsiteY236" fmla="*/ 3929774 h 6858000"/>
              <a:gd name="connsiteX237" fmla="*/ 4184555 w 7467600"/>
              <a:gd name="connsiteY237" fmla="*/ 4010683 h 6858000"/>
              <a:gd name="connsiteX238" fmla="*/ 4399563 w 7467600"/>
              <a:gd name="connsiteY238" fmla="*/ 4158106 h 6858000"/>
              <a:gd name="connsiteX239" fmla="*/ 4684469 w 7467600"/>
              <a:gd name="connsiteY239" fmla="*/ 4364680 h 6858000"/>
              <a:gd name="connsiteX240" fmla="*/ 4690271 w 7467600"/>
              <a:gd name="connsiteY240" fmla="*/ 4370034 h 6858000"/>
              <a:gd name="connsiteX241" fmla="*/ 4136093 w 7467600"/>
              <a:gd name="connsiteY241" fmla="*/ 3858466 h 6858000"/>
              <a:gd name="connsiteX242" fmla="*/ 3670252 w 7467600"/>
              <a:gd name="connsiteY242" fmla="*/ 3622798 h 6858000"/>
              <a:gd name="connsiteX243" fmla="*/ 4440129 w 7467600"/>
              <a:gd name="connsiteY243" fmla="*/ 3448571 h 6858000"/>
              <a:gd name="connsiteX244" fmla="*/ 4856525 w 7467600"/>
              <a:gd name="connsiteY244" fmla="*/ 3915351 h 6858000"/>
              <a:gd name="connsiteX245" fmla="*/ 5059055 w 7467600"/>
              <a:gd name="connsiteY245" fmla="*/ 4108918 h 6858000"/>
              <a:gd name="connsiteX246" fmla="*/ 5290070 w 7467600"/>
              <a:gd name="connsiteY246" fmla="*/ 4263619 h 6858000"/>
              <a:gd name="connsiteX247" fmla="*/ 4834991 w 7467600"/>
              <a:gd name="connsiteY247" fmla="*/ 3830985 h 6858000"/>
              <a:gd name="connsiteX248" fmla="*/ 4440129 w 7467600"/>
              <a:gd name="connsiteY248" fmla="*/ 3448571 h 6858000"/>
              <a:gd name="connsiteX249" fmla="*/ 4441737 w 7467600"/>
              <a:gd name="connsiteY249" fmla="*/ 3399734 h 6858000"/>
              <a:gd name="connsiteX250" fmla="*/ 4431236 w 7467600"/>
              <a:gd name="connsiteY250" fmla="*/ 3400954 h 6858000"/>
              <a:gd name="connsiteX251" fmla="*/ 4557150 w 7467600"/>
              <a:gd name="connsiteY251" fmla="*/ 3510023 h 6858000"/>
              <a:gd name="connsiteX252" fmla="*/ 4856936 w 7467600"/>
              <a:gd name="connsiteY252" fmla="*/ 3809146 h 6858000"/>
              <a:gd name="connsiteX253" fmla="*/ 5111996 w 7467600"/>
              <a:gd name="connsiteY253" fmla="*/ 4065759 h 6858000"/>
              <a:gd name="connsiteX254" fmla="*/ 5388878 w 7467600"/>
              <a:gd name="connsiteY254" fmla="*/ 4300185 h 6858000"/>
              <a:gd name="connsiteX255" fmla="*/ 5425556 w 7467600"/>
              <a:gd name="connsiteY255" fmla="*/ 4308967 h 6858000"/>
              <a:gd name="connsiteX256" fmla="*/ 4943646 w 7467600"/>
              <a:gd name="connsiteY256" fmla="*/ 3822916 h 6858000"/>
              <a:gd name="connsiteX257" fmla="*/ 4594837 w 7467600"/>
              <a:gd name="connsiteY257" fmla="*/ 3532274 h 6858000"/>
              <a:gd name="connsiteX258" fmla="*/ 4441737 w 7467600"/>
              <a:gd name="connsiteY258" fmla="*/ 3399734 h 6858000"/>
              <a:gd name="connsiteX259" fmla="*/ 5425834 w 7467600"/>
              <a:gd name="connsiteY259" fmla="*/ 3162785 h 6858000"/>
              <a:gd name="connsiteX260" fmla="*/ 5401644 w 7467600"/>
              <a:gd name="connsiteY260" fmla="*/ 3617847 h 6858000"/>
              <a:gd name="connsiteX261" fmla="*/ 5467256 w 7467600"/>
              <a:gd name="connsiteY261" fmla="*/ 4175494 h 6858000"/>
              <a:gd name="connsiteX262" fmla="*/ 5448069 w 7467600"/>
              <a:gd name="connsiteY262" fmla="*/ 3567554 h 6858000"/>
              <a:gd name="connsiteX263" fmla="*/ 5425834 w 7467600"/>
              <a:gd name="connsiteY263" fmla="*/ 3162785 h 6858000"/>
              <a:gd name="connsiteX264" fmla="*/ 1318687 w 7467600"/>
              <a:gd name="connsiteY264" fmla="*/ 3113840 h 6858000"/>
              <a:gd name="connsiteX265" fmla="*/ 1066793 w 7467600"/>
              <a:gd name="connsiteY265" fmla="*/ 3212171 h 6858000"/>
              <a:gd name="connsiteX266" fmla="*/ 993319 w 7467600"/>
              <a:gd name="connsiteY266" fmla="*/ 3247648 h 6858000"/>
              <a:gd name="connsiteX267" fmla="*/ 853081 w 7467600"/>
              <a:gd name="connsiteY267" fmla="*/ 3312410 h 6858000"/>
              <a:gd name="connsiteX268" fmla="*/ 805957 w 7467600"/>
              <a:gd name="connsiteY268" fmla="*/ 3330443 h 6858000"/>
              <a:gd name="connsiteX269" fmla="*/ 1318687 w 7467600"/>
              <a:gd name="connsiteY269" fmla="*/ 3113840 h 6858000"/>
              <a:gd name="connsiteX270" fmla="*/ 5453702 w 7467600"/>
              <a:gd name="connsiteY270" fmla="*/ 3090882 h 6858000"/>
              <a:gd name="connsiteX271" fmla="*/ 5480135 w 7467600"/>
              <a:gd name="connsiteY271" fmla="*/ 3565802 h 6858000"/>
              <a:gd name="connsiteX272" fmla="*/ 5499023 w 7467600"/>
              <a:gd name="connsiteY272" fmla="*/ 4166310 h 6858000"/>
              <a:gd name="connsiteX273" fmla="*/ 5547022 w 7467600"/>
              <a:gd name="connsiteY273" fmla="*/ 3607838 h 6858000"/>
              <a:gd name="connsiteX274" fmla="*/ 5515964 w 7467600"/>
              <a:gd name="connsiteY274" fmla="*/ 3378541 h 6858000"/>
              <a:gd name="connsiteX275" fmla="*/ 5453702 w 7467600"/>
              <a:gd name="connsiteY275" fmla="*/ 3090882 h 6858000"/>
              <a:gd name="connsiteX276" fmla="*/ 1238695 w 7467600"/>
              <a:gd name="connsiteY276" fmla="*/ 3076820 h 6858000"/>
              <a:gd name="connsiteX277" fmla="*/ 716371 w 7467600"/>
              <a:gd name="connsiteY277" fmla="*/ 3293249 h 6858000"/>
              <a:gd name="connsiteX278" fmla="*/ 579522 w 7467600"/>
              <a:gd name="connsiteY278" fmla="*/ 3371759 h 6858000"/>
              <a:gd name="connsiteX279" fmla="*/ 600288 w 7467600"/>
              <a:gd name="connsiteY279" fmla="*/ 3365555 h 6858000"/>
              <a:gd name="connsiteX280" fmla="*/ 840692 w 7467600"/>
              <a:gd name="connsiteY280" fmla="*/ 3284921 h 6858000"/>
              <a:gd name="connsiteX281" fmla="*/ 979248 w 7467600"/>
              <a:gd name="connsiteY281" fmla="*/ 3221003 h 6858000"/>
              <a:gd name="connsiteX282" fmla="*/ 1053282 w 7467600"/>
              <a:gd name="connsiteY282" fmla="*/ 3185247 h 6858000"/>
              <a:gd name="connsiteX283" fmla="*/ 1320603 w 7467600"/>
              <a:gd name="connsiteY283" fmla="*/ 3081281 h 6858000"/>
              <a:gd name="connsiteX284" fmla="*/ 1238695 w 7467600"/>
              <a:gd name="connsiteY284" fmla="*/ 3076820 h 6858000"/>
              <a:gd name="connsiteX285" fmla="*/ 5425627 w 7467600"/>
              <a:gd name="connsiteY285" fmla="*/ 2954192 h 6858000"/>
              <a:gd name="connsiteX286" fmla="*/ 5470770 w 7467600"/>
              <a:gd name="connsiteY286" fmla="*/ 3005435 h 6858000"/>
              <a:gd name="connsiteX287" fmla="*/ 5519779 w 7467600"/>
              <a:gd name="connsiteY287" fmla="*/ 4359223 h 6858000"/>
              <a:gd name="connsiteX288" fmla="*/ 5520293 w 7467600"/>
              <a:gd name="connsiteY288" fmla="*/ 4360602 h 6858000"/>
              <a:gd name="connsiteX289" fmla="*/ 5767221 w 7467600"/>
              <a:gd name="connsiteY289" fmla="*/ 4665564 h 6858000"/>
              <a:gd name="connsiteX290" fmla="*/ 6937169 w 7467600"/>
              <a:gd name="connsiteY290" fmla="*/ 4815941 h 6858000"/>
              <a:gd name="connsiteX291" fmla="*/ 6953922 w 7467600"/>
              <a:gd name="connsiteY291" fmla="*/ 4890068 h 6858000"/>
              <a:gd name="connsiteX292" fmla="*/ 6071359 w 7467600"/>
              <a:gd name="connsiteY292" fmla="*/ 4770770 h 6858000"/>
              <a:gd name="connsiteX293" fmla="*/ 6038839 w 7467600"/>
              <a:gd name="connsiteY293" fmla="*/ 4764474 h 6858000"/>
              <a:gd name="connsiteX294" fmla="*/ 6038706 w 7467600"/>
              <a:gd name="connsiteY294" fmla="*/ 4763847 h 6858000"/>
              <a:gd name="connsiteX295" fmla="*/ 6037784 w 7467600"/>
              <a:gd name="connsiteY295" fmla="*/ 4764270 h 6858000"/>
              <a:gd name="connsiteX296" fmla="*/ 6038839 w 7467600"/>
              <a:gd name="connsiteY296" fmla="*/ 4764474 h 6858000"/>
              <a:gd name="connsiteX297" fmla="*/ 6040338 w 7467600"/>
              <a:gd name="connsiteY297" fmla="*/ 4771418 h 6858000"/>
              <a:gd name="connsiteX298" fmla="*/ 6024488 w 7467600"/>
              <a:gd name="connsiteY298" fmla="*/ 4809903 h 6858000"/>
              <a:gd name="connsiteX299" fmla="*/ 5599771 w 7467600"/>
              <a:gd name="connsiteY299" fmla="*/ 5509652 h 6858000"/>
              <a:gd name="connsiteX300" fmla="*/ 5548843 w 7467600"/>
              <a:gd name="connsiteY300" fmla="*/ 5563845 h 6858000"/>
              <a:gd name="connsiteX301" fmla="*/ 5940952 w 7467600"/>
              <a:gd name="connsiteY301" fmla="*/ 6250028 h 6858000"/>
              <a:gd name="connsiteX302" fmla="*/ 6043441 w 7467600"/>
              <a:gd name="connsiteY302" fmla="*/ 6665847 h 6858000"/>
              <a:gd name="connsiteX303" fmla="*/ 6093432 w 7467600"/>
              <a:gd name="connsiteY303" fmla="*/ 6858000 h 6858000"/>
              <a:gd name="connsiteX304" fmla="*/ 6034344 w 7467600"/>
              <a:gd name="connsiteY304" fmla="*/ 6858000 h 6858000"/>
              <a:gd name="connsiteX305" fmla="*/ 6026679 w 7467600"/>
              <a:gd name="connsiteY305" fmla="*/ 6836959 h 6858000"/>
              <a:gd name="connsiteX306" fmla="*/ 5800441 w 7467600"/>
              <a:gd name="connsiteY306" fmla="*/ 6335286 h 6858000"/>
              <a:gd name="connsiteX307" fmla="*/ 5526562 w 7467600"/>
              <a:gd name="connsiteY307" fmla="*/ 5705388 h 6858000"/>
              <a:gd name="connsiteX308" fmla="*/ 5519640 w 7467600"/>
              <a:gd name="connsiteY308" fmla="*/ 5683774 h 6858000"/>
              <a:gd name="connsiteX309" fmla="*/ 5844559 w 7467600"/>
              <a:gd name="connsiteY309" fmla="*/ 6553349 h 6858000"/>
              <a:gd name="connsiteX310" fmla="*/ 5975994 w 7467600"/>
              <a:gd name="connsiteY310" fmla="*/ 6858000 h 6858000"/>
              <a:gd name="connsiteX311" fmla="*/ 5898547 w 7467600"/>
              <a:gd name="connsiteY311" fmla="*/ 6858000 h 6858000"/>
              <a:gd name="connsiteX312" fmla="*/ 5682041 w 7467600"/>
              <a:gd name="connsiteY312" fmla="*/ 6355860 h 6858000"/>
              <a:gd name="connsiteX313" fmla="*/ 5461758 w 7467600"/>
              <a:gd name="connsiteY313" fmla="*/ 5820220 h 6858000"/>
              <a:gd name="connsiteX314" fmla="*/ 5237282 w 7467600"/>
              <a:gd name="connsiteY314" fmla="*/ 6579086 h 6858000"/>
              <a:gd name="connsiteX315" fmla="*/ 5115009 w 7467600"/>
              <a:gd name="connsiteY315" fmla="*/ 6858000 h 6858000"/>
              <a:gd name="connsiteX316" fmla="*/ 5028074 w 7467600"/>
              <a:gd name="connsiteY316" fmla="*/ 6858000 h 6858000"/>
              <a:gd name="connsiteX317" fmla="*/ 5079508 w 7467600"/>
              <a:gd name="connsiteY317" fmla="*/ 6749074 h 6858000"/>
              <a:gd name="connsiteX318" fmla="*/ 5371846 w 7467600"/>
              <a:gd name="connsiteY318" fmla="*/ 5924413 h 6858000"/>
              <a:gd name="connsiteX319" fmla="*/ 5270512 w 7467600"/>
              <a:gd name="connsiteY319" fmla="*/ 6138975 h 6858000"/>
              <a:gd name="connsiteX320" fmla="*/ 5062409 w 7467600"/>
              <a:gd name="connsiteY320" fmla="*/ 6653544 h 6858000"/>
              <a:gd name="connsiteX321" fmla="*/ 5036628 w 7467600"/>
              <a:gd name="connsiteY321" fmla="*/ 6754247 h 6858000"/>
              <a:gd name="connsiteX322" fmla="*/ 5009112 w 7467600"/>
              <a:gd name="connsiteY322" fmla="*/ 6858000 h 6858000"/>
              <a:gd name="connsiteX323" fmla="*/ 4976679 w 7467600"/>
              <a:gd name="connsiteY323" fmla="*/ 6858000 h 6858000"/>
              <a:gd name="connsiteX324" fmla="*/ 5006537 w 7467600"/>
              <a:gd name="connsiteY324" fmla="*/ 6747068 h 6858000"/>
              <a:gd name="connsiteX325" fmla="*/ 5032723 w 7467600"/>
              <a:gd name="connsiteY325" fmla="*/ 6644957 h 6858000"/>
              <a:gd name="connsiteX326" fmla="*/ 5242949 w 7467600"/>
              <a:gd name="connsiteY326" fmla="*/ 6125175 h 6858000"/>
              <a:gd name="connsiteX327" fmla="*/ 5286321 w 7467600"/>
              <a:gd name="connsiteY327" fmla="*/ 6033555 h 6858000"/>
              <a:gd name="connsiteX328" fmla="*/ 5008210 w 7467600"/>
              <a:gd name="connsiteY328" fmla="*/ 6649194 h 6858000"/>
              <a:gd name="connsiteX329" fmla="*/ 4986321 w 7467600"/>
              <a:gd name="connsiteY329" fmla="*/ 6765687 h 6858000"/>
              <a:gd name="connsiteX330" fmla="*/ 4973474 w 7467600"/>
              <a:gd name="connsiteY330" fmla="*/ 6858000 h 6858000"/>
              <a:gd name="connsiteX331" fmla="*/ 4907178 w 7467600"/>
              <a:gd name="connsiteY331" fmla="*/ 6858000 h 6858000"/>
              <a:gd name="connsiteX332" fmla="*/ 4910810 w 7467600"/>
              <a:gd name="connsiteY332" fmla="*/ 6829660 h 6858000"/>
              <a:gd name="connsiteX333" fmla="*/ 4987461 w 7467600"/>
              <a:gd name="connsiteY333" fmla="*/ 6432994 h 6858000"/>
              <a:gd name="connsiteX334" fmla="*/ 5179262 w 7467600"/>
              <a:gd name="connsiteY334" fmla="*/ 6035044 h 6858000"/>
              <a:gd name="connsiteX335" fmla="*/ 4689678 w 7467600"/>
              <a:gd name="connsiteY335" fmla="*/ 6440241 h 6858000"/>
              <a:gd name="connsiteX336" fmla="*/ 4477543 w 7467600"/>
              <a:gd name="connsiteY336" fmla="*/ 6674836 h 6858000"/>
              <a:gd name="connsiteX337" fmla="*/ 4329957 w 7467600"/>
              <a:gd name="connsiteY337" fmla="*/ 6858000 h 6858000"/>
              <a:gd name="connsiteX338" fmla="*/ 4218595 w 7467600"/>
              <a:gd name="connsiteY338" fmla="*/ 6858000 h 6858000"/>
              <a:gd name="connsiteX339" fmla="*/ 4368888 w 7467600"/>
              <a:gd name="connsiteY339" fmla="*/ 6668412 h 6858000"/>
              <a:gd name="connsiteX340" fmla="*/ 4563091 w 7467600"/>
              <a:gd name="connsiteY340" fmla="*/ 6442508 h 6858000"/>
              <a:gd name="connsiteX341" fmla="*/ 5387324 w 7467600"/>
              <a:gd name="connsiteY341" fmla="*/ 5705830 h 6858000"/>
              <a:gd name="connsiteX342" fmla="*/ 5073620 w 7467600"/>
              <a:gd name="connsiteY342" fmla="*/ 5955437 h 6858000"/>
              <a:gd name="connsiteX343" fmla="*/ 4689789 w 7467600"/>
              <a:gd name="connsiteY343" fmla="*/ 6268382 h 6858000"/>
              <a:gd name="connsiteX344" fmla="*/ 4418722 w 7467600"/>
              <a:gd name="connsiteY344" fmla="*/ 6570886 h 6858000"/>
              <a:gd name="connsiteX345" fmla="*/ 4214944 w 7467600"/>
              <a:gd name="connsiteY345" fmla="*/ 6858000 h 6858000"/>
              <a:gd name="connsiteX346" fmla="*/ 4177898 w 7467600"/>
              <a:gd name="connsiteY346" fmla="*/ 6858000 h 6858000"/>
              <a:gd name="connsiteX347" fmla="*/ 4391597 w 7467600"/>
              <a:gd name="connsiteY347" fmla="*/ 6556370 h 6858000"/>
              <a:gd name="connsiteX348" fmla="*/ 4668889 w 7467600"/>
              <a:gd name="connsiteY348" fmla="*/ 6246399 h 6858000"/>
              <a:gd name="connsiteX349" fmla="*/ 5055427 w 7467600"/>
              <a:gd name="connsiteY349" fmla="*/ 5931476 h 6858000"/>
              <a:gd name="connsiteX350" fmla="*/ 5371814 w 7467600"/>
              <a:gd name="connsiteY350" fmla="*/ 5678975 h 6858000"/>
              <a:gd name="connsiteX351" fmla="*/ 4987918 w 7467600"/>
              <a:gd name="connsiteY351" fmla="*/ 5838701 h 6858000"/>
              <a:gd name="connsiteX352" fmla="*/ 4317146 w 7467600"/>
              <a:gd name="connsiteY352" fmla="*/ 6587716 h 6858000"/>
              <a:gd name="connsiteX353" fmla="*/ 4171627 w 7467600"/>
              <a:gd name="connsiteY353" fmla="*/ 6858000 h 6858000"/>
              <a:gd name="connsiteX354" fmla="*/ 4081585 w 7467600"/>
              <a:gd name="connsiteY354" fmla="*/ 6858000 h 6858000"/>
              <a:gd name="connsiteX355" fmla="*/ 4238603 w 7467600"/>
              <a:gd name="connsiteY355" fmla="*/ 6559341 h 6858000"/>
              <a:gd name="connsiteX356" fmla="*/ 4778333 w 7467600"/>
              <a:gd name="connsiteY356" fmla="*/ 5873626 h 6858000"/>
              <a:gd name="connsiteX357" fmla="*/ 5414185 w 7467600"/>
              <a:gd name="connsiteY357" fmla="*/ 5573882 h 6858000"/>
              <a:gd name="connsiteX358" fmla="*/ 5959648 w 7467600"/>
              <a:gd name="connsiteY358" fmla="*/ 4760797 h 6858000"/>
              <a:gd name="connsiteX359" fmla="*/ 5355019 w 7467600"/>
              <a:gd name="connsiteY359" fmla="*/ 4734672 h 6858000"/>
              <a:gd name="connsiteX360" fmla="*/ 5083565 w 7467600"/>
              <a:gd name="connsiteY360" fmla="*/ 5179121 h 6858000"/>
              <a:gd name="connsiteX361" fmla="*/ 4713577 w 7467600"/>
              <a:gd name="connsiteY361" fmla="*/ 5616803 h 6858000"/>
              <a:gd name="connsiteX362" fmla="*/ 3989559 w 7467600"/>
              <a:gd name="connsiteY362" fmla="*/ 6145945 h 6858000"/>
              <a:gd name="connsiteX363" fmla="*/ 3939824 w 7467600"/>
              <a:gd name="connsiteY363" fmla="*/ 6066900 h 6858000"/>
              <a:gd name="connsiteX364" fmla="*/ 4584537 w 7467600"/>
              <a:gd name="connsiteY364" fmla="*/ 5324826 h 6858000"/>
              <a:gd name="connsiteX365" fmla="*/ 5037105 w 7467600"/>
              <a:gd name="connsiteY365" fmla="*/ 5088765 h 6858000"/>
              <a:gd name="connsiteX366" fmla="*/ 5039930 w 7467600"/>
              <a:gd name="connsiteY366" fmla="*/ 5089585 h 6858000"/>
              <a:gd name="connsiteX367" fmla="*/ 5263764 w 7467600"/>
              <a:gd name="connsiteY367" fmla="*/ 4735525 h 6858000"/>
              <a:gd name="connsiteX368" fmla="*/ 4086300 w 7467600"/>
              <a:gd name="connsiteY368" fmla="*/ 4884599 h 6858000"/>
              <a:gd name="connsiteX369" fmla="*/ 4085485 w 7467600"/>
              <a:gd name="connsiteY369" fmla="*/ 4899070 h 6858000"/>
              <a:gd name="connsiteX370" fmla="*/ 3871915 w 7467600"/>
              <a:gd name="connsiteY370" fmla="*/ 5253645 h 6858000"/>
              <a:gd name="connsiteX371" fmla="*/ 3799374 w 7467600"/>
              <a:gd name="connsiteY371" fmla="*/ 5466127 h 6858000"/>
              <a:gd name="connsiteX372" fmla="*/ 3498850 w 7467600"/>
              <a:gd name="connsiteY372" fmla="*/ 6661888 h 6858000"/>
              <a:gd name="connsiteX373" fmla="*/ 3399216 w 7467600"/>
              <a:gd name="connsiteY373" fmla="*/ 6858000 h 6858000"/>
              <a:gd name="connsiteX374" fmla="*/ 3303688 w 7467600"/>
              <a:gd name="connsiteY374" fmla="*/ 6858000 h 6858000"/>
              <a:gd name="connsiteX375" fmla="*/ 3391774 w 7467600"/>
              <a:gd name="connsiteY375" fmla="*/ 6697181 h 6858000"/>
              <a:gd name="connsiteX376" fmla="*/ 3735540 w 7467600"/>
              <a:gd name="connsiteY376" fmla="*/ 5546923 h 6858000"/>
              <a:gd name="connsiteX377" fmla="*/ 3729438 w 7467600"/>
              <a:gd name="connsiteY377" fmla="*/ 5569058 h 6858000"/>
              <a:gd name="connsiteX378" fmla="*/ 3707782 w 7467600"/>
              <a:gd name="connsiteY378" fmla="*/ 5644908 h 6858000"/>
              <a:gd name="connsiteX379" fmla="*/ 3583827 w 7467600"/>
              <a:gd name="connsiteY379" fmla="*/ 6039215 h 6858000"/>
              <a:gd name="connsiteX380" fmla="*/ 3547861 w 7467600"/>
              <a:gd name="connsiteY380" fmla="*/ 6129609 h 6858000"/>
              <a:gd name="connsiteX381" fmla="*/ 3490905 w 7467600"/>
              <a:gd name="connsiteY381" fmla="*/ 6277660 h 6858000"/>
              <a:gd name="connsiteX382" fmla="*/ 3455859 w 7467600"/>
              <a:gd name="connsiteY382" fmla="*/ 6391301 h 6858000"/>
              <a:gd name="connsiteX383" fmla="*/ 3429112 w 7467600"/>
              <a:gd name="connsiteY383" fmla="*/ 6479469 h 6858000"/>
              <a:gd name="connsiteX384" fmla="*/ 3304862 w 7467600"/>
              <a:gd name="connsiteY384" fmla="*/ 6796476 h 6858000"/>
              <a:gd name="connsiteX385" fmla="*/ 3276071 w 7467600"/>
              <a:gd name="connsiteY385" fmla="*/ 6858000 h 6858000"/>
              <a:gd name="connsiteX386" fmla="*/ 3240805 w 7467600"/>
              <a:gd name="connsiteY386" fmla="*/ 6858000 h 6858000"/>
              <a:gd name="connsiteX387" fmla="*/ 3275917 w 7467600"/>
              <a:gd name="connsiteY387" fmla="*/ 6783192 h 6858000"/>
              <a:gd name="connsiteX388" fmla="*/ 3399358 w 7467600"/>
              <a:gd name="connsiteY388" fmla="*/ 6469011 h 6858000"/>
              <a:gd name="connsiteX389" fmla="*/ 3425650 w 7467600"/>
              <a:gd name="connsiteY389" fmla="*/ 6381333 h 6858000"/>
              <a:gd name="connsiteX390" fmla="*/ 3460661 w 7467600"/>
              <a:gd name="connsiteY390" fmla="*/ 6266763 h 6858000"/>
              <a:gd name="connsiteX391" fmla="*/ 3518021 w 7467600"/>
              <a:gd name="connsiteY391" fmla="*/ 6117298 h 6858000"/>
              <a:gd name="connsiteX392" fmla="*/ 3554035 w 7467600"/>
              <a:gd name="connsiteY392" fmla="*/ 6027832 h 6858000"/>
              <a:gd name="connsiteX393" fmla="*/ 3677174 w 7467600"/>
              <a:gd name="connsiteY393" fmla="*/ 5636351 h 6858000"/>
              <a:gd name="connsiteX394" fmla="*/ 3698819 w 7467600"/>
              <a:gd name="connsiteY394" fmla="*/ 5560503 h 6858000"/>
              <a:gd name="connsiteX395" fmla="*/ 3702094 w 7467600"/>
              <a:gd name="connsiteY395" fmla="*/ 5549194 h 6858000"/>
              <a:gd name="connsiteX396" fmla="*/ 3398355 w 7467600"/>
              <a:gd name="connsiteY396" fmla="*/ 6094603 h 6858000"/>
              <a:gd name="connsiteX397" fmla="*/ 3193941 w 7467600"/>
              <a:gd name="connsiteY397" fmla="*/ 6798775 h 6858000"/>
              <a:gd name="connsiteX398" fmla="*/ 3184140 w 7467600"/>
              <a:gd name="connsiteY398" fmla="*/ 6858000 h 6858000"/>
              <a:gd name="connsiteX399" fmla="*/ 3099978 w 7467600"/>
              <a:gd name="connsiteY399" fmla="*/ 6858000 h 6858000"/>
              <a:gd name="connsiteX400" fmla="*/ 3101556 w 7467600"/>
              <a:gd name="connsiteY400" fmla="*/ 6843337 h 6858000"/>
              <a:gd name="connsiteX401" fmla="*/ 3370162 w 7467600"/>
              <a:gd name="connsiteY401" fmla="*/ 5785550 h 6858000"/>
              <a:gd name="connsiteX402" fmla="*/ 3746477 w 7467600"/>
              <a:gd name="connsiteY402" fmla="*/ 5377889 h 6858000"/>
              <a:gd name="connsiteX403" fmla="*/ 3863399 w 7467600"/>
              <a:gd name="connsiteY403" fmla="*/ 5087257 h 6858000"/>
              <a:gd name="connsiteX404" fmla="*/ 3968712 w 7467600"/>
              <a:gd name="connsiteY404" fmla="*/ 4913989 h 6858000"/>
              <a:gd name="connsiteX405" fmla="*/ 2792390 w 7467600"/>
              <a:gd name="connsiteY405" fmla="*/ 5382974 h 6858000"/>
              <a:gd name="connsiteX406" fmla="*/ 2714982 w 7467600"/>
              <a:gd name="connsiteY406" fmla="*/ 5427051 h 6858000"/>
              <a:gd name="connsiteX407" fmla="*/ 2813361 w 7467600"/>
              <a:gd name="connsiteY407" fmla="*/ 6023912 h 6858000"/>
              <a:gd name="connsiteX408" fmla="*/ 2688430 w 7467600"/>
              <a:gd name="connsiteY408" fmla="*/ 6801564 h 6858000"/>
              <a:gd name="connsiteX409" fmla="*/ 2629626 w 7467600"/>
              <a:gd name="connsiteY409" fmla="*/ 6763394 h 6858000"/>
              <a:gd name="connsiteX410" fmla="*/ 2565328 w 7467600"/>
              <a:gd name="connsiteY410" fmla="*/ 5516399 h 6858000"/>
              <a:gd name="connsiteX411" fmla="*/ 1922999 w 7467600"/>
              <a:gd name="connsiteY411" fmla="*/ 5980343 h 6858000"/>
              <a:gd name="connsiteX412" fmla="*/ 1950261 w 7467600"/>
              <a:gd name="connsiteY412" fmla="*/ 6405858 h 6858000"/>
              <a:gd name="connsiteX413" fmla="*/ 2365554 w 7467600"/>
              <a:gd name="connsiteY413" fmla="*/ 6759107 h 6858000"/>
              <a:gd name="connsiteX414" fmla="*/ 2424142 w 7467600"/>
              <a:gd name="connsiteY414" fmla="*/ 6858000 h 6858000"/>
              <a:gd name="connsiteX415" fmla="*/ 2395994 w 7467600"/>
              <a:gd name="connsiteY415" fmla="*/ 6858000 h 6858000"/>
              <a:gd name="connsiteX416" fmla="*/ 2392863 w 7467600"/>
              <a:gd name="connsiteY416" fmla="*/ 6852964 h 6858000"/>
              <a:gd name="connsiteX417" fmla="*/ 2017589 w 7467600"/>
              <a:gd name="connsiteY417" fmla="*/ 6493982 h 6858000"/>
              <a:gd name="connsiteX418" fmla="*/ 2147336 w 7467600"/>
              <a:gd name="connsiteY418" fmla="*/ 6594052 h 6858000"/>
              <a:gd name="connsiteX419" fmla="*/ 2207047 w 7467600"/>
              <a:gd name="connsiteY419" fmla="*/ 6654540 h 6858000"/>
              <a:gd name="connsiteX420" fmla="*/ 2299106 w 7467600"/>
              <a:gd name="connsiteY420" fmla="*/ 6778931 h 6858000"/>
              <a:gd name="connsiteX421" fmla="*/ 2314430 w 7467600"/>
              <a:gd name="connsiteY421" fmla="*/ 6801144 h 6858000"/>
              <a:gd name="connsiteX422" fmla="*/ 2352406 w 7467600"/>
              <a:gd name="connsiteY422" fmla="*/ 6858000 h 6858000"/>
              <a:gd name="connsiteX423" fmla="*/ 2314492 w 7467600"/>
              <a:gd name="connsiteY423" fmla="*/ 6858000 h 6858000"/>
              <a:gd name="connsiteX424" fmla="*/ 2288095 w 7467600"/>
              <a:gd name="connsiteY424" fmla="*/ 6818030 h 6858000"/>
              <a:gd name="connsiteX425" fmla="*/ 2272768 w 7467600"/>
              <a:gd name="connsiteY425" fmla="*/ 6795822 h 6858000"/>
              <a:gd name="connsiteX426" fmla="*/ 2182715 w 7467600"/>
              <a:gd name="connsiteY426" fmla="*/ 6675071 h 6858000"/>
              <a:gd name="connsiteX427" fmla="*/ 2032061 w 7467600"/>
              <a:gd name="connsiteY427" fmla="*/ 6541380 h 6858000"/>
              <a:gd name="connsiteX428" fmla="*/ 2257220 w 7467600"/>
              <a:gd name="connsiteY428" fmla="*/ 6826257 h 6858000"/>
              <a:gd name="connsiteX429" fmla="*/ 2281324 w 7467600"/>
              <a:gd name="connsiteY429" fmla="*/ 6858000 h 6858000"/>
              <a:gd name="connsiteX430" fmla="*/ 2242860 w 7467600"/>
              <a:gd name="connsiteY430" fmla="*/ 6858000 h 6858000"/>
              <a:gd name="connsiteX431" fmla="*/ 2232818 w 7467600"/>
              <a:gd name="connsiteY431" fmla="*/ 6844926 h 6858000"/>
              <a:gd name="connsiteX432" fmla="*/ 1990172 w 7467600"/>
              <a:gd name="connsiteY432" fmla="*/ 6542121 h 6858000"/>
              <a:gd name="connsiteX433" fmla="*/ 2124090 w 7467600"/>
              <a:gd name="connsiteY433" fmla="*/ 6761017 h 6858000"/>
              <a:gd name="connsiteX434" fmla="*/ 2200380 w 7467600"/>
              <a:gd name="connsiteY434" fmla="*/ 6858000 h 6858000"/>
              <a:gd name="connsiteX435" fmla="*/ 2147507 w 7467600"/>
              <a:gd name="connsiteY435" fmla="*/ 6858000 h 6858000"/>
              <a:gd name="connsiteX436" fmla="*/ 2070668 w 7467600"/>
              <a:gd name="connsiteY436" fmla="*/ 6761520 h 6858000"/>
              <a:gd name="connsiteX437" fmla="*/ 1975142 w 7467600"/>
              <a:gd name="connsiteY437" fmla="*/ 6585570 h 6858000"/>
              <a:gd name="connsiteX438" fmla="*/ 2050035 w 7467600"/>
              <a:gd name="connsiteY438" fmla="*/ 6813345 h 6858000"/>
              <a:gd name="connsiteX439" fmla="*/ 2063025 w 7467600"/>
              <a:gd name="connsiteY439" fmla="*/ 6858000 h 6858000"/>
              <a:gd name="connsiteX440" fmla="*/ 2021675 w 7467600"/>
              <a:gd name="connsiteY440" fmla="*/ 6858000 h 6858000"/>
              <a:gd name="connsiteX441" fmla="*/ 2019308 w 7467600"/>
              <a:gd name="connsiteY441" fmla="*/ 6847118 h 6858000"/>
              <a:gd name="connsiteX442" fmla="*/ 1938835 w 7467600"/>
              <a:gd name="connsiteY442" fmla="*/ 6551160 h 6858000"/>
              <a:gd name="connsiteX443" fmla="*/ 1953230 w 7467600"/>
              <a:gd name="connsiteY443" fmla="*/ 6759699 h 6858000"/>
              <a:gd name="connsiteX444" fmla="*/ 1956763 w 7467600"/>
              <a:gd name="connsiteY444" fmla="*/ 6778191 h 6858000"/>
              <a:gd name="connsiteX445" fmla="*/ 1967925 w 7467600"/>
              <a:gd name="connsiteY445" fmla="*/ 6858000 h 6858000"/>
              <a:gd name="connsiteX446" fmla="*/ 1936622 w 7467600"/>
              <a:gd name="connsiteY446" fmla="*/ 6858000 h 6858000"/>
              <a:gd name="connsiteX447" fmla="*/ 1926261 w 7467600"/>
              <a:gd name="connsiteY447" fmla="*/ 6784064 h 6858000"/>
              <a:gd name="connsiteX448" fmla="*/ 1922724 w 7467600"/>
              <a:gd name="connsiteY448" fmla="*/ 6765577 h 6858000"/>
              <a:gd name="connsiteX449" fmla="*/ 1904650 w 7467600"/>
              <a:gd name="connsiteY449" fmla="*/ 6639616 h 6858000"/>
              <a:gd name="connsiteX450" fmla="*/ 1885273 w 7467600"/>
              <a:gd name="connsiteY450" fmla="*/ 6858000 h 6858000"/>
              <a:gd name="connsiteX451" fmla="*/ 1854363 w 7467600"/>
              <a:gd name="connsiteY451" fmla="*/ 6858000 h 6858000"/>
              <a:gd name="connsiteX452" fmla="*/ 1880391 w 7467600"/>
              <a:gd name="connsiteY452" fmla="*/ 6603796 h 6858000"/>
              <a:gd name="connsiteX453" fmla="*/ 1818273 w 7467600"/>
              <a:gd name="connsiteY453" fmla="*/ 6715729 h 6858000"/>
              <a:gd name="connsiteX454" fmla="*/ 1794691 w 7467600"/>
              <a:gd name="connsiteY454" fmla="*/ 6843239 h 6858000"/>
              <a:gd name="connsiteX455" fmla="*/ 1794914 w 7467600"/>
              <a:gd name="connsiteY455" fmla="*/ 6858000 h 6858000"/>
              <a:gd name="connsiteX456" fmla="*/ 1746128 w 7467600"/>
              <a:gd name="connsiteY456" fmla="*/ 6858000 h 6858000"/>
              <a:gd name="connsiteX457" fmla="*/ 1753934 w 7467600"/>
              <a:gd name="connsiteY457" fmla="*/ 6724796 h 6858000"/>
              <a:gd name="connsiteX458" fmla="*/ 1792053 w 7467600"/>
              <a:gd name="connsiteY458" fmla="*/ 6572396 h 6858000"/>
              <a:gd name="connsiteX459" fmla="*/ 1862248 w 7467600"/>
              <a:gd name="connsiteY459" fmla="*/ 6266397 h 6858000"/>
              <a:gd name="connsiteX460" fmla="*/ 1862250 w 7467600"/>
              <a:gd name="connsiteY460" fmla="*/ 6033531 h 6858000"/>
              <a:gd name="connsiteX461" fmla="*/ 1211999 w 7467600"/>
              <a:gd name="connsiteY461" fmla="*/ 6683610 h 6858000"/>
              <a:gd name="connsiteX462" fmla="*/ 1213266 w 7467600"/>
              <a:gd name="connsiteY462" fmla="*/ 6691947 h 6858000"/>
              <a:gd name="connsiteX463" fmla="*/ 1203370 w 7467600"/>
              <a:gd name="connsiteY463" fmla="*/ 6850676 h 6858000"/>
              <a:gd name="connsiteX464" fmla="*/ 1203671 w 7467600"/>
              <a:gd name="connsiteY464" fmla="*/ 6858000 h 6858000"/>
              <a:gd name="connsiteX465" fmla="*/ 1143180 w 7467600"/>
              <a:gd name="connsiteY465" fmla="*/ 6858000 h 6858000"/>
              <a:gd name="connsiteX466" fmla="*/ 1142176 w 7467600"/>
              <a:gd name="connsiteY466" fmla="*/ 6766045 h 6858000"/>
              <a:gd name="connsiteX467" fmla="*/ 1067484 w 7467600"/>
              <a:gd name="connsiteY467" fmla="*/ 6858000 h 6858000"/>
              <a:gd name="connsiteX468" fmla="*/ 953928 w 7467600"/>
              <a:gd name="connsiteY468" fmla="*/ 6858000 h 6858000"/>
              <a:gd name="connsiteX469" fmla="*/ 959715 w 7467600"/>
              <a:gd name="connsiteY469" fmla="*/ 6850185 h 6858000"/>
              <a:gd name="connsiteX470" fmla="*/ 1483788 w 7467600"/>
              <a:gd name="connsiteY470" fmla="*/ 6259174 h 6858000"/>
              <a:gd name="connsiteX471" fmla="*/ 1100671 w 7467600"/>
              <a:gd name="connsiteY471" fmla="*/ 6252137 h 6858000"/>
              <a:gd name="connsiteX472" fmla="*/ 1090144 w 7467600"/>
              <a:gd name="connsiteY472" fmla="*/ 6256748 h 6858000"/>
              <a:gd name="connsiteX473" fmla="*/ 1095872 w 7467600"/>
              <a:gd name="connsiteY473" fmla="*/ 6271892 h 6858000"/>
              <a:gd name="connsiteX474" fmla="*/ 262785 w 7467600"/>
              <a:gd name="connsiteY474" fmla="*/ 6845450 h 6858000"/>
              <a:gd name="connsiteX475" fmla="*/ 209968 w 7467600"/>
              <a:gd name="connsiteY475" fmla="*/ 6770713 h 6858000"/>
              <a:gd name="connsiteX476" fmla="*/ 873460 w 7467600"/>
              <a:gd name="connsiteY476" fmla="*/ 6253768 h 6858000"/>
              <a:gd name="connsiteX477" fmla="*/ 192686 w 7467600"/>
              <a:gd name="connsiteY477" fmla="*/ 5849257 h 6858000"/>
              <a:gd name="connsiteX478" fmla="*/ 4696 w 7467600"/>
              <a:gd name="connsiteY478" fmla="*/ 5697668 h 6858000"/>
              <a:gd name="connsiteX479" fmla="*/ 0 w 7467600"/>
              <a:gd name="connsiteY479" fmla="*/ 5689984 h 6858000"/>
              <a:gd name="connsiteX480" fmla="*/ 0 w 7467600"/>
              <a:gd name="connsiteY480" fmla="*/ 5513472 h 6858000"/>
              <a:gd name="connsiteX481" fmla="*/ 174101 w 7467600"/>
              <a:gd name="connsiteY481" fmla="*/ 5620277 h 6858000"/>
              <a:gd name="connsiteX482" fmla="*/ 891800 w 7467600"/>
              <a:gd name="connsiteY482" fmla="*/ 6036935 h 6858000"/>
              <a:gd name="connsiteX483" fmla="*/ 1072219 w 7467600"/>
              <a:gd name="connsiteY483" fmla="*/ 6169443 h 6858000"/>
              <a:gd name="connsiteX484" fmla="*/ 1074117 w 7467600"/>
              <a:gd name="connsiteY484" fmla="*/ 6170301 h 6858000"/>
              <a:gd name="connsiteX485" fmla="*/ 1083114 w 7467600"/>
              <a:gd name="connsiteY485" fmla="*/ 6174131 h 6858000"/>
              <a:gd name="connsiteX486" fmla="*/ 1543010 w 7467600"/>
              <a:gd name="connsiteY486" fmla="*/ 6191140 h 6858000"/>
              <a:gd name="connsiteX487" fmla="*/ 1551080 w 7467600"/>
              <a:gd name="connsiteY487" fmla="*/ 6195006 h 6858000"/>
              <a:gd name="connsiteX488" fmla="*/ 2345443 w 7467600"/>
              <a:gd name="connsiteY488" fmla="*/ 5549882 h 6858000"/>
              <a:gd name="connsiteX489" fmla="*/ 1721499 w 7467600"/>
              <a:gd name="connsiteY489" fmla="*/ 5599969 h 6858000"/>
              <a:gd name="connsiteX490" fmla="*/ 767716 w 7467600"/>
              <a:gd name="connsiteY490" fmla="*/ 5472768 h 6858000"/>
              <a:gd name="connsiteX491" fmla="*/ 722147 w 7467600"/>
              <a:gd name="connsiteY491" fmla="*/ 5393091 h 6858000"/>
              <a:gd name="connsiteX492" fmla="*/ 1485552 w 7467600"/>
              <a:gd name="connsiteY492" fmla="*/ 5313202 h 6858000"/>
              <a:gd name="connsiteX493" fmla="*/ 2143004 w 7467600"/>
              <a:gd name="connsiteY493" fmla="*/ 5402420 h 6858000"/>
              <a:gd name="connsiteX494" fmla="*/ 1933391 w 7467600"/>
              <a:gd name="connsiteY494" fmla="*/ 5156971 h 6858000"/>
              <a:gd name="connsiteX495" fmla="*/ 1827118 w 7467600"/>
              <a:gd name="connsiteY495" fmla="*/ 4968410 h 6858000"/>
              <a:gd name="connsiteX496" fmla="*/ 1837349 w 7467600"/>
              <a:gd name="connsiteY496" fmla="*/ 4956357 h 6858000"/>
              <a:gd name="connsiteX497" fmla="*/ 2162835 w 7467600"/>
              <a:gd name="connsiteY497" fmla="*/ 5187853 h 6858000"/>
              <a:gd name="connsiteX498" fmla="*/ 2257167 w 7467600"/>
              <a:gd name="connsiteY498" fmla="*/ 5462123 h 6858000"/>
              <a:gd name="connsiteX499" fmla="*/ 2261598 w 7467600"/>
              <a:gd name="connsiteY499" fmla="*/ 5467998 h 6858000"/>
              <a:gd name="connsiteX500" fmla="*/ 2437177 w 7467600"/>
              <a:gd name="connsiteY500" fmla="*/ 5479608 h 6858000"/>
              <a:gd name="connsiteX501" fmla="*/ 2445247 w 7467600"/>
              <a:gd name="connsiteY501" fmla="*/ 5483476 h 6858000"/>
              <a:gd name="connsiteX502" fmla="*/ 2743626 w 7467600"/>
              <a:gd name="connsiteY502" fmla="*/ 5304819 h 6858000"/>
              <a:gd name="connsiteX503" fmla="*/ 3048102 w 7467600"/>
              <a:gd name="connsiteY503" fmla="*/ 5150595 h 6858000"/>
              <a:gd name="connsiteX504" fmla="*/ 1799414 w 7467600"/>
              <a:gd name="connsiteY504" fmla="*/ 4694732 h 6858000"/>
              <a:gd name="connsiteX505" fmla="*/ 1771735 w 7467600"/>
              <a:gd name="connsiteY505" fmla="*/ 4619929 h 6858000"/>
              <a:gd name="connsiteX506" fmla="*/ 3104273 w 7467600"/>
              <a:gd name="connsiteY506" fmla="*/ 5076159 h 6858000"/>
              <a:gd name="connsiteX507" fmla="*/ 3113245 w 7467600"/>
              <a:gd name="connsiteY507" fmla="*/ 5090705 h 6858000"/>
              <a:gd name="connsiteX508" fmla="*/ 3126294 w 7467600"/>
              <a:gd name="connsiteY508" fmla="*/ 5114400 h 6858000"/>
              <a:gd name="connsiteX509" fmla="*/ 3937433 w 7467600"/>
              <a:gd name="connsiteY509" fmla="*/ 4830473 h 6858000"/>
              <a:gd name="connsiteX510" fmla="*/ 3590475 w 7467600"/>
              <a:gd name="connsiteY510" fmla="*/ 4597974 h 6858000"/>
              <a:gd name="connsiteX511" fmla="*/ 3100264 w 7467600"/>
              <a:gd name="connsiteY511" fmla="*/ 4579845 h 6858000"/>
              <a:gd name="connsiteX512" fmla="*/ 2183576 w 7467600"/>
              <a:gd name="connsiteY512" fmla="*/ 4227150 h 6858000"/>
              <a:gd name="connsiteX513" fmla="*/ 2151029 w 7467600"/>
              <a:gd name="connsiteY513" fmla="*/ 4146947 h 6858000"/>
              <a:gd name="connsiteX514" fmla="*/ 3563434 w 7467600"/>
              <a:gd name="connsiteY514" fmla="*/ 4469115 h 6858000"/>
              <a:gd name="connsiteX515" fmla="*/ 3177952 w 7467600"/>
              <a:gd name="connsiteY515" fmla="*/ 3657386 h 6858000"/>
              <a:gd name="connsiteX516" fmla="*/ 3189263 w 7467600"/>
              <a:gd name="connsiteY516" fmla="*/ 3625726 h 6858000"/>
              <a:gd name="connsiteX517" fmla="*/ 3560912 w 7467600"/>
              <a:gd name="connsiteY517" fmla="*/ 4079863 h 6858000"/>
              <a:gd name="connsiteX518" fmla="*/ 3626636 w 7467600"/>
              <a:gd name="connsiteY518" fmla="*/ 4512230 h 6858000"/>
              <a:gd name="connsiteX519" fmla="*/ 3653088 w 7467600"/>
              <a:gd name="connsiteY519" fmla="*/ 4521417 h 6858000"/>
              <a:gd name="connsiteX520" fmla="*/ 3988128 w 7467600"/>
              <a:gd name="connsiteY520" fmla="*/ 4817267 h 6858000"/>
              <a:gd name="connsiteX521" fmla="*/ 4830582 w 7467600"/>
              <a:gd name="connsiteY521" fmla="*/ 4676000 h 6858000"/>
              <a:gd name="connsiteX522" fmla="*/ 4830100 w 7467600"/>
              <a:gd name="connsiteY522" fmla="*/ 4675554 h 6858000"/>
              <a:gd name="connsiteX523" fmla="*/ 4036318 w 7467600"/>
              <a:gd name="connsiteY523" fmla="*/ 4147013 h 6858000"/>
              <a:gd name="connsiteX524" fmla="*/ 3432098 w 7467600"/>
              <a:gd name="connsiteY524" fmla="*/ 3537312 h 6858000"/>
              <a:gd name="connsiteX525" fmla="*/ 3446761 w 7467600"/>
              <a:gd name="connsiteY525" fmla="*/ 3461278 h 6858000"/>
              <a:gd name="connsiteX526" fmla="*/ 4419733 w 7467600"/>
              <a:gd name="connsiteY526" fmla="*/ 3963555 h 6858000"/>
              <a:gd name="connsiteX527" fmla="*/ 4781371 w 7467600"/>
              <a:gd name="connsiteY527" fmla="*/ 4458604 h 6858000"/>
              <a:gd name="connsiteX528" fmla="*/ 4780440 w 7467600"/>
              <a:gd name="connsiteY528" fmla="*/ 4470290 h 6858000"/>
              <a:gd name="connsiteX529" fmla="*/ 4898954 w 7467600"/>
              <a:gd name="connsiteY529" fmla="*/ 4662092 h 6858000"/>
              <a:gd name="connsiteX530" fmla="*/ 4900699 w 7467600"/>
              <a:gd name="connsiteY530" fmla="*/ 4670867 h 6858000"/>
              <a:gd name="connsiteX531" fmla="*/ 5714511 w 7467600"/>
              <a:gd name="connsiteY531" fmla="*/ 4663483 h 6858000"/>
              <a:gd name="connsiteX532" fmla="*/ 5464793 w 7467600"/>
              <a:gd name="connsiteY532" fmla="*/ 4393556 h 6858000"/>
              <a:gd name="connsiteX533" fmla="*/ 5461897 w 7467600"/>
              <a:gd name="connsiteY533" fmla="*/ 4390879 h 6858000"/>
              <a:gd name="connsiteX534" fmla="*/ 4294126 w 7467600"/>
              <a:gd name="connsiteY534" fmla="*/ 3303048 h 6858000"/>
              <a:gd name="connsiteX535" fmla="*/ 4305321 w 7467600"/>
              <a:gd name="connsiteY535" fmla="*/ 3256953 h 6858000"/>
              <a:gd name="connsiteX536" fmla="*/ 4949299 w 7467600"/>
              <a:gd name="connsiteY536" fmla="*/ 3766336 h 6858000"/>
              <a:gd name="connsiteX537" fmla="*/ 5291452 w 7467600"/>
              <a:gd name="connsiteY537" fmla="*/ 4076801 h 6858000"/>
              <a:gd name="connsiteX538" fmla="*/ 5434998 w 7467600"/>
              <a:gd name="connsiteY538" fmla="*/ 4254100 h 6858000"/>
              <a:gd name="connsiteX539" fmla="*/ 5351015 w 7467600"/>
              <a:gd name="connsiteY539" fmla="*/ 3760989 h 6858000"/>
              <a:gd name="connsiteX540" fmla="*/ 5413780 w 7467600"/>
              <a:gd name="connsiteY540" fmla="*/ 2966265 h 6858000"/>
              <a:gd name="connsiteX541" fmla="*/ 5425627 w 7467600"/>
              <a:gd name="connsiteY541" fmla="*/ 2954192 h 6858000"/>
              <a:gd name="connsiteX542" fmla="*/ 6604735 w 7467600"/>
              <a:gd name="connsiteY542" fmla="*/ 2041381 h 6858000"/>
              <a:gd name="connsiteX543" fmla="*/ 7204487 w 7467600"/>
              <a:gd name="connsiteY543" fmla="*/ 2742112 h 6858000"/>
              <a:gd name="connsiteX544" fmla="*/ 7131592 w 7467600"/>
              <a:gd name="connsiteY544" fmla="*/ 2672096 h 6858000"/>
              <a:gd name="connsiteX545" fmla="*/ 6996344 w 7467600"/>
              <a:gd name="connsiteY545" fmla="*/ 2518310 h 6858000"/>
              <a:gd name="connsiteX546" fmla="*/ 6735495 w 7467600"/>
              <a:gd name="connsiteY546" fmla="*/ 2196890 h 6858000"/>
              <a:gd name="connsiteX547" fmla="*/ 6721901 w 7467600"/>
              <a:gd name="connsiteY547" fmla="*/ 2179274 h 6858000"/>
              <a:gd name="connsiteX548" fmla="*/ 6604735 w 7467600"/>
              <a:gd name="connsiteY548" fmla="*/ 2041381 h 6858000"/>
              <a:gd name="connsiteX549" fmla="*/ 6591670 w 7467600"/>
              <a:gd name="connsiteY549" fmla="*/ 1988277 h 6858000"/>
              <a:gd name="connsiteX550" fmla="*/ 6747349 w 7467600"/>
              <a:gd name="connsiteY550" fmla="*/ 2160069 h 6858000"/>
              <a:gd name="connsiteX551" fmla="*/ 6760943 w 7467600"/>
              <a:gd name="connsiteY551" fmla="*/ 2177686 h 6858000"/>
              <a:gd name="connsiteX552" fmla="*/ 7021065 w 7467600"/>
              <a:gd name="connsiteY552" fmla="*/ 2498102 h 6858000"/>
              <a:gd name="connsiteX553" fmla="*/ 7155223 w 7467600"/>
              <a:gd name="connsiteY553" fmla="*/ 2650386 h 6858000"/>
              <a:gd name="connsiteX554" fmla="*/ 7203167 w 7467600"/>
              <a:gd name="connsiteY554" fmla="*/ 2697288 h 6858000"/>
              <a:gd name="connsiteX555" fmla="*/ 6937703 w 7467600"/>
              <a:gd name="connsiteY555" fmla="*/ 2321981 h 6858000"/>
              <a:gd name="connsiteX556" fmla="*/ 6591670 w 7467600"/>
              <a:gd name="connsiteY556" fmla="*/ 1988277 h 6858000"/>
              <a:gd name="connsiteX557" fmla="*/ 5798671 w 7467600"/>
              <a:gd name="connsiteY557" fmla="*/ 1981601 h 6858000"/>
              <a:gd name="connsiteX558" fmla="*/ 5754709 w 7467600"/>
              <a:gd name="connsiteY558" fmla="*/ 2071454 h 6858000"/>
              <a:gd name="connsiteX559" fmla="*/ 5763044 w 7467600"/>
              <a:gd name="connsiteY559" fmla="*/ 2842206 h 6858000"/>
              <a:gd name="connsiteX560" fmla="*/ 5764974 w 7467600"/>
              <a:gd name="connsiteY560" fmla="*/ 2799609 h 6858000"/>
              <a:gd name="connsiteX561" fmla="*/ 5767665 w 7467600"/>
              <a:gd name="connsiteY561" fmla="*/ 2666409 h 6858000"/>
              <a:gd name="connsiteX562" fmla="*/ 5763055 w 7467600"/>
              <a:gd name="connsiteY562" fmla="*/ 2579705 h 6858000"/>
              <a:gd name="connsiteX563" fmla="*/ 5758079 w 7467600"/>
              <a:gd name="connsiteY563" fmla="*/ 2492508 h 6858000"/>
              <a:gd name="connsiteX564" fmla="*/ 5779325 w 7467600"/>
              <a:gd name="connsiteY564" fmla="*/ 2197069 h 6858000"/>
              <a:gd name="connsiteX565" fmla="*/ 5798671 w 7467600"/>
              <a:gd name="connsiteY565" fmla="*/ 1981601 h 6858000"/>
              <a:gd name="connsiteX566" fmla="*/ 5829202 w 7467600"/>
              <a:gd name="connsiteY566" fmla="*/ 1971679 h 6858000"/>
              <a:gd name="connsiteX567" fmla="*/ 5809558 w 7467600"/>
              <a:gd name="connsiteY567" fmla="*/ 2198043 h 6858000"/>
              <a:gd name="connsiteX568" fmla="*/ 5788653 w 7467600"/>
              <a:gd name="connsiteY568" fmla="*/ 2489430 h 6858000"/>
              <a:gd name="connsiteX569" fmla="*/ 5793439 w 7467600"/>
              <a:gd name="connsiteY569" fmla="*/ 2575235 h 6858000"/>
              <a:gd name="connsiteX570" fmla="*/ 5796837 w 7467600"/>
              <a:gd name="connsiteY570" fmla="*/ 2637633 h 6858000"/>
              <a:gd name="connsiteX571" fmla="*/ 5818614 w 7467600"/>
              <a:gd name="connsiteY571" fmla="*/ 2473055 h 6858000"/>
              <a:gd name="connsiteX572" fmla="*/ 5829202 w 7467600"/>
              <a:gd name="connsiteY572" fmla="*/ 1971679 h 6858000"/>
              <a:gd name="connsiteX573" fmla="*/ 5911389 w 7467600"/>
              <a:gd name="connsiteY573" fmla="*/ 1898371 h 6858000"/>
              <a:gd name="connsiteX574" fmla="*/ 6237627 w 7467600"/>
              <a:gd name="connsiteY574" fmla="*/ 2231921 h 6858000"/>
              <a:gd name="connsiteX575" fmla="*/ 5911389 w 7467600"/>
              <a:gd name="connsiteY575" fmla="*/ 1898371 h 6858000"/>
              <a:gd name="connsiteX576" fmla="*/ 6944437 w 7467600"/>
              <a:gd name="connsiteY576" fmla="*/ 1575402 h 6858000"/>
              <a:gd name="connsiteX577" fmla="*/ 6304730 w 7467600"/>
              <a:gd name="connsiteY577" fmla="*/ 1766654 h 6858000"/>
              <a:gd name="connsiteX578" fmla="*/ 6944437 w 7467600"/>
              <a:gd name="connsiteY578" fmla="*/ 1575402 h 6858000"/>
              <a:gd name="connsiteX579" fmla="*/ 7019523 w 7467600"/>
              <a:gd name="connsiteY579" fmla="*/ 1519450 h 6858000"/>
              <a:gd name="connsiteX580" fmla="*/ 6298091 w 7467600"/>
              <a:gd name="connsiteY580" fmla="*/ 1737122 h 6858000"/>
              <a:gd name="connsiteX581" fmla="*/ 7019523 w 7467600"/>
              <a:gd name="connsiteY581" fmla="*/ 1519450 h 6858000"/>
              <a:gd name="connsiteX582" fmla="*/ 2399523 w 7467600"/>
              <a:gd name="connsiteY582" fmla="*/ 1428234 h 6858000"/>
              <a:gd name="connsiteX583" fmla="*/ 2224982 w 7467600"/>
              <a:gd name="connsiteY583" fmla="*/ 1826201 h 6858000"/>
              <a:gd name="connsiteX584" fmla="*/ 2096099 w 7467600"/>
              <a:gd name="connsiteY584" fmla="*/ 2345900 h 6858000"/>
              <a:gd name="connsiteX585" fmla="*/ 2283317 w 7467600"/>
              <a:gd name="connsiteY585" fmla="*/ 1796925 h 6858000"/>
              <a:gd name="connsiteX586" fmla="*/ 2399523 w 7467600"/>
              <a:gd name="connsiteY586" fmla="*/ 1428234 h 6858000"/>
              <a:gd name="connsiteX587" fmla="*/ 2448558 w 7467600"/>
              <a:gd name="connsiteY587" fmla="*/ 1373435 h 6858000"/>
              <a:gd name="connsiteX588" fmla="*/ 2312521 w 7467600"/>
              <a:gd name="connsiteY588" fmla="*/ 1806140 h 6858000"/>
              <a:gd name="connsiteX589" fmla="*/ 2127533 w 7467600"/>
              <a:gd name="connsiteY589" fmla="*/ 2348380 h 6858000"/>
              <a:gd name="connsiteX590" fmla="*/ 2358080 w 7467600"/>
              <a:gd name="connsiteY590" fmla="*/ 1866134 h 6858000"/>
              <a:gd name="connsiteX591" fmla="*/ 2407436 w 7467600"/>
              <a:gd name="connsiteY591" fmla="*/ 1651070 h 6858000"/>
              <a:gd name="connsiteX592" fmla="*/ 2448558 w 7467600"/>
              <a:gd name="connsiteY592" fmla="*/ 1373435 h 6858000"/>
              <a:gd name="connsiteX593" fmla="*/ 278707 w 7467600"/>
              <a:gd name="connsiteY593" fmla="*/ 1352270 h 6858000"/>
              <a:gd name="connsiteX594" fmla="*/ 321570 w 7467600"/>
              <a:gd name="connsiteY594" fmla="*/ 1861610 h 6858000"/>
              <a:gd name="connsiteX595" fmla="*/ 294281 w 7467600"/>
              <a:gd name="connsiteY595" fmla="*/ 1440658 h 6858000"/>
              <a:gd name="connsiteX596" fmla="*/ 278707 w 7467600"/>
              <a:gd name="connsiteY596" fmla="*/ 1352270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5236 w 7467600"/>
              <a:gd name="connsiteY631" fmla="*/ 1268632 h 6858000"/>
              <a:gd name="connsiteX632" fmla="*/ 6516292 w 7467600"/>
              <a:gd name="connsiteY632" fmla="*/ 1263064 h 6858000"/>
              <a:gd name="connsiteX633" fmla="*/ 5736320 w 7467600"/>
              <a:gd name="connsiteY633" fmla="*/ 1501803 h 6858000"/>
              <a:gd name="connsiteX634" fmla="*/ 6516292 w 7467600"/>
              <a:gd name="connsiteY634" fmla="*/ 1263064 h 6858000"/>
              <a:gd name="connsiteX635" fmla="*/ 291466 w 7467600"/>
              <a:gd name="connsiteY635" fmla="*/ 1250369 h 6858000"/>
              <a:gd name="connsiteX636" fmla="*/ 323180 w 7467600"/>
              <a:gd name="connsiteY636" fmla="*/ 1435283 h 6858000"/>
              <a:gd name="connsiteX637" fmla="*/ 349381 w 7467600"/>
              <a:gd name="connsiteY637" fmla="*/ 1875041 h 6858000"/>
              <a:gd name="connsiteX638" fmla="*/ 374363 w 7467600"/>
              <a:gd name="connsiteY638" fmla="*/ 1506494 h 6858000"/>
              <a:gd name="connsiteX639" fmla="*/ 302168 w 7467600"/>
              <a:gd name="connsiteY639" fmla="*/ 1274495 h 6858000"/>
              <a:gd name="connsiteX640" fmla="*/ 291466 w 7467600"/>
              <a:gd name="connsiteY640" fmla="*/ 1250369 h 6858000"/>
              <a:gd name="connsiteX641" fmla="*/ 678222 w 7467600"/>
              <a:gd name="connsiteY641" fmla="*/ 1248670 h 6858000"/>
              <a:gd name="connsiteX642" fmla="*/ 775536 w 7467600"/>
              <a:gd name="connsiteY642" fmla="*/ 1388015 h 6858000"/>
              <a:gd name="connsiteX643" fmla="*/ 894529 w 7467600"/>
              <a:gd name="connsiteY643" fmla="*/ 1567739 h 6858000"/>
              <a:gd name="connsiteX644" fmla="*/ 948000 w 7467600"/>
              <a:gd name="connsiteY644" fmla="*/ 1663088 h 6858000"/>
              <a:gd name="connsiteX645" fmla="*/ 1006812 w 7467600"/>
              <a:gd name="connsiteY645" fmla="*/ 1767683 h 6858000"/>
              <a:gd name="connsiteX646" fmla="*/ 1149133 w 7467600"/>
              <a:gd name="connsiteY646" fmla="*/ 1971513 h 6858000"/>
              <a:gd name="connsiteX647" fmla="*/ 1333952 w 7467600"/>
              <a:gd name="connsiteY647" fmla="*/ 2251620 h 6858000"/>
              <a:gd name="connsiteX648" fmla="*/ 1337329 w 7467600"/>
              <a:gd name="connsiteY648" fmla="*/ 2258350 h 6858000"/>
              <a:gd name="connsiteX649" fmla="*/ 1014726 w 7467600"/>
              <a:gd name="connsiteY649" fmla="*/ 1615556 h 6858000"/>
              <a:gd name="connsiteX650" fmla="*/ 678222 w 7467600"/>
              <a:gd name="connsiteY650" fmla="*/ 1248670 h 6858000"/>
              <a:gd name="connsiteX651" fmla="*/ 6691602 w 7467600"/>
              <a:gd name="connsiteY651" fmla="*/ 1140573 h 6858000"/>
              <a:gd name="connsiteX652" fmla="*/ 6571100 w 7467600"/>
              <a:gd name="connsiteY652" fmla="*/ 1183662 h 6858000"/>
              <a:gd name="connsiteX653" fmla="*/ 6241687 w 7467600"/>
              <a:gd name="connsiteY653" fmla="*/ 1257600 h 6858000"/>
              <a:gd name="connsiteX654" fmla="*/ 5693009 w 7467600"/>
              <a:gd name="connsiteY654" fmla="*/ 1478256 h 6858000"/>
              <a:gd name="connsiteX655" fmla="*/ 6548420 w 7467600"/>
              <a:gd name="connsiteY655" fmla="*/ 1214599 h 6858000"/>
              <a:gd name="connsiteX656" fmla="*/ 6605473 w 7467600"/>
              <a:gd name="connsiteY656" fmla="*/ 1184686 h 6858000"/>
              <a:gd name="connsiteX657" fmla="*/ 6691602 w 7467600"/>
              <a:gd name="connsiteY657" fmla="*/ 1140573 h 6858000"/>
              <a:gd name="connsiteX658" fmla="*/ 4002475 w 7467600"/>
              <a:gd name="connsiteY658" fmla="*/ 1037802 h 6858000"/>
              <a:gd name="connsiteX659" fmla="*/ 4000324 w 7467600"/>
              <a:gd name="connsiteY659" fmla="*/ 1039362 h 6858000"/>
              <a:gd name="connsiteX660" fmla="*/ 4002862 w 7467600"/>
              <a:gd name="connsiteY660" fmla="*/ 1042866 h 6858000"/>
              <a:gd name="connsiteX661" fmla="*/ 4002475 w 7467600"/>
              <a:gd name="connsiteY661" fmla="*/ 1037802 h 6858000"/>
              <a:gd name="connsiteX662" fmla="*/ 506322 w 7467600"/>
              <a:gd name="connsiteY662" fmla="*/ 1020997 h 6858000"/>
              <a:gd name="connsiteX663" fmla="*/ 533068 w 7467600"/>
              <a:gd name="connsiteY663" fmla="*/ 1029409 h 6858000"/>
              <a:gd name="connsiteX664" fmla="*/ 1232525 w 7467600"/>
              <a:gd name="connsiteY664" fmla="*/ 1804675 h 6858000"/>
              <a:gd name="connsiteX665" fmla="*/ 1388858 w 7467600"/>
              <a:gd name="connsiteY665" fmla="*/ 2368011 h 6858000"/>
              <a:gd name="connsiteX666" fmla="*/ 1384098 w 7467600"/>
              <a:gd name="connsiteY666" fmla="*/ 2378125 h 6858000"/>
              <a:gd name="connsiteX667" fmla="*/ 1425393 w 7467600"/>
              <a:gd name="connsiteY667" fmla="*/ 2589124 h 6858000"/>
              <a:gd name="connsiteX668" fmla="*/ 1424001 w 7467600"/>
              <a:gd name="connsiteY668" fmla="*/ 2597541 h 6858000"/>
              <a:gd name="connsiteX669" fmla="*/ 2152729 w 7467600"/>
              <a:gd name="connsiteY669" fmla="*/ 2864487 h 6858000"/>
              <a:gd name="connsiteX670" fmla="*/ 2020609 w 7467600"/>
              <a:gd name="connsiteY670" fmla="*/ 2539671 h 6858000"/>
              <a:gd name="connsiteX671" fmla="*/ 2018920 w 7467600"/>
              <a:gd name="connsiteY671" fmla="*/ 2536309 h 6858000"/>
              <a:gd name="connsiteX672" fmla="*/ 1342441 w 7467600"/>
              <a:gd name="connsiteY672" fmla="*/ 1173017 h 6858000"/>
              <a:gd name="connsiteX673" fmla="*/ 1367925 w 7467600"/>
              <a:gd name="connsiteY673" fmla="*/ 1135648 h 6858000"/>
              <a:gd name="connsiteX674" fmla="*/ 1771401 w 7467600"/>
              <a:gd name="connsiteY674" fmla="*/ 1806673 h 6858000"/>
              <a:gd name="connsiteX675" fmla="*/ 1972385 w 7467600"/>
              <a:gd name="connsiteY675" fmla="*/ 2198735 h 6858000"/>
              <a:gd name="connsiteX676" fmla="*/ 2040892 w 7467600"/>
              <a:gd name="connsiteY676" fmla="*/ 2405205 h 6858000"/>
              <a:gd name="connsiteX677" fmla="*/ 2131689 w 7467600"/>
              <a:gd name="connsiteY677" fmla="*/ 1936926 h 6858000"/>
              <a:gd name="connsiteX678" fmla="*/ 2454820 w 7467600"/>
              <a:gd name="connsiteY678" fmla="*/ 1248808 h 6858000"/>
              <a:gd name="connsiteX679" fmla="*/ 2492512 w 7467600"/>
              <a:gd name="connsiteY679" fmla="*/ 1302920 h 6858000"/>
              <a:gd name="connsiteX680" fmla="*/ 2081216 w 7467600"/>
              <a:gd name="connsiteY680" fmla="*/ 2527513 h 6858000"/>
              <a:gd name="connsiteX681" fmla="*/ 2081211 w 7467600"/>
              <a:gd name="connsiteY681" fmla="*/ 2528916 h 6858000"/>
              <a:gd name="connsiteX682" fmla="*/ 2199067 w 7467600"/>
              <a:gd name="connsiteY682" fmla="*/ 2884061 h 6858000"/>
              <a:gd name="connsiteX683" fmla="*/ 3192586 w 7467600"/>
              <a:gd name="connsiteY683" fmla="*/ 3411496 h 6858000"/>
              <a:gd name="connsiteX684" fmla="*/ 3182620 w 7467600"/>
              <a:gd name="connsiteY684" fmla="*/ 3483279 h 6858000"/>
              <a:gd name="connsiteX685" fmla="*/ 2435119 w 7467600"/>
              <a:gd name="connsiteY685" fmla="*/ 3080173 h 6858000"/>
              <a:gd name="connsiteX686" fmla="*/ 2410152 w 7467600"/>
              <a:gd name="connsiteY686" fmla="*/ 3063751 h 6858000"/>
              <a:gd name="connsiteX687" fmla="*/ 2408099 w 7467600"/>
              <a:gd name="connsiteY687" fmla="*/ 3064403 h 6858000"/>
              <a:gd name="connsiteX688" fmla="*/ 2407218 w 7467600"/>
              <a:gd name="connsiteY688" fmla="*/ 3070324 h 6858000"/>
              <a:gd name="connsiteX689" fmla="*/ 2380138 w 7467600"/>
              <a:gd name="connsiteY689" fmla="*/ 3099341 h 6858000"/>
              <a:gd name="connsiteX690" fmla="*/ 1765923 w 7467600"/>
              <a:gd name="connsiteY690" fmla="*/ 3581043 h 6858000"/>
              <a:gd name="connsiteX691" fmla="*/ 1702258 w 7467600"/>
              <a:gd name="connsiteY691" fmla="*/ 3612286 h 6858000"/>
              <a:gd name="connsiteX692" fmla="*/ 1538370 w 7467600"/>
              <a:gd name="connsiteY692" fmla="*/ 3811804 h 6858000"/>
              <a:gd name="connsiteX693" fmla="*/ 542867 w 7467600"/>
              <a:gd name="connsiteY693" fmla="*/ 4944092 h 6858000"/>
              <a:gd name="connsiteX694" fmla="*/ 515800 w 7467600"/>
              <a:gd name="connsiteY694" fmla="*/ 4862180 h 6858000"/>
              <a:gd name="connsiteX695" fmla="*/ 909145 w 7467600"/>
              <a:gd name="connsiteY695" fmla="*/ 4199225 h 6858000"/>
              <a:gd name="connsiteX696" fmla="*/ 1214067 w 7467600"/>
              <a:gd name="connsiteY696" fmla="*/ 3908561 h 6858000"/>
              <a:gd name="connsiteX697" fmla="*/ 640967 w 7467600"/>
              <a:gd name="connsiteY697" fmla="*/ 4105601 h 6858000"/>
              <a:gd name="connsiteX698" fmla="*/ 112563 w 7467600"/>
              <a:gd name="connsiteY698" fmla="*/ 4396952 h 6858000"/>
              <a:gd name="connsiteX699" fmla="*/ 0 w 7467600"/>
              <a:gd name="connsiteY699" fmla="*/ 4466006 h 6858000"/>
              <a:gd name="connsiteX700" fmla="*/ 0 w 7467600"/>
              <a:gd name="connsiteY700" fmla="*/ 4233763 h 6858000"/>
              <a:gd name="connsiteX701" fmla="*/ 36881 w 7467600"/>
              <a:gd name="connsiteY701" fmla="*/ 4200118 h 6858000"/>
              <a:gd name="connsiteX702" fmla="*/ 910534 w 7467600"/>
              <a:gd name="connsiteY702" fmla="*/ 3629753 h 6858000"/>
              <a:gd name="connsiteX703" fmla="*/ 1578717 w 7467600"/>
              <a:gd name="connsiteY703" fmla="*/ 3575982 h 6858000"/>
              <a:gd name="connsiteX704" fmla="*/ 2338780 w 7467600"/>
              <a:gd name="connsiteY704" fmla="*/ 3033725 h 6858000"/>
              <a:gd name="connsiteX705" fmla="*/ 1807991 w 7467600"/>
              <a:gd name="connsiteY705" fmla="*/ 2807184 h 6858000"/>
              <a:gd name="connsiteX706" fmla="*/ 1416358 w 7467600"/>
              <a:gd name="connsiteY706" fmla="*/ 3112571 h 6858000"/>
              <a:gd name="connsiteX707" fmla="*/ 939066 w 7467600"/>
              <a:gd name="connsiteY707" fmla="*/ 3378798 h 6858000"/>
              <a:gd name="connsiteX708" fmla="*/ 115099 w 7467600"/>
              <a:gd name="connsiteY708" fmla="*/ 3607650 h 6858000"/>
              <a:gd name="connsiteX709" fmla="*/ 97284 w 7467600"/>
              <a:gd name="connsiteY709" fmla="*/ 3520393 h 6858000"/>
              <a:gd name="connsiteX710" fmla="*/ 922050 w 7467600"/>
              <a:gd name="connsiteY710" fmla="*/ 3074867 h 6858000"/>
              <a:gd name="connsiteX711" fmla="*/ 1405265 w 7467600"/>
              <a:gd name="connsiteY711" fmla="*/ 3016319 h 6858000"/>
              <a:gd name="connsiteX712" fmla="*/ 1407512 w 7467600"/>
              <a:gd name="connsiteY712" fmla="*/ 3018001 h 6858000"/>
              <a:gd name="connsiteX713" fmla="*/ 1726266 w 7467600"/>
              <a:gd name="connsiteY713" fmla="*/ 2777274 h 6858000"/>
              <a:gd name="connsiteX714" fmla="*/ 625390 w 7467600"/>
              <a:gd name="connsiteY714" fmla="*/ 2514541 h 6858000"/>
              <a:gd name="connsiteX715" fmla="*/ 619799 w 7467600"/>
              <a:gd name="connsiteY715" fmla="*/ 2527180 h 6858000"/>
              <a:gd name="connsiteX716" fmla="*/ 310030 w 7467600"/>
              <a:gd name="connsiteY716" fmla="*/ 2771818 h 6858000"/>
              <a:gd name="connsiteX717" fmla="*/ 173877 w 7467600"/>
              <a:gd name="connsiteY717" fmla="*/ 2937056 h 6858000"/>
              <a:gd name="connsiteX718" fmla="*/ 77889 w 7467600"/>
              <a:gd name="connsiteY718" fmla="*/ 3138440 h 6858000"/>
              <a:gd name="connsiteX719" fmla="*/ 0 w 7467600"/>
              <a:gd name="connsiteY719" fmla="*/ 3271395 h 6858000"/>
              <a:gd name="connsiteX720" fmla="*/ 0 w 7467600"/>
              <a:gd name="connsiteY720" fmla="*/ 3153002 h 6858000"/>
              <a:gd name="connsiteX721" fmla="*/ 2386 w 7467600"/>
              <a:gd name="connsiteY721" fmla="*/ 3149203 h 6858000"/>
              <a:gd name="connsiteX722" fmla="*/ 89753 w 7467600"/>
              <a:gd name="connsiteY722" fmla="*/ 2987702 h 6858000"/>
              <a:gd name="connsiteX723" fmla="*/ 76869 w 7467600"/>
              <a:gd name="connsiteY723" fmla="*/ 3005404 h 6858000"/>
              <a:gd name="connsiteX724" fmla="*/ 32049 w 7467600"/>
              <a:gd name="connsiteY724" fmla="*/ 3065814 h 6858000"/>
              <a:gd name="connsiteX725" fmla="*/ 0 w 7467600"/>
              <a:gd name="connsiteY725" fmla="*/ 3108744 h 6858000"/>
              <a:gd name="connsiteX726" fmla="*/ 0 w 7467600"/>
              <a:gd name="connsiteY726" fmla="*/ 3058059 h 6858000"/>
              <a:gd name="connsiteX727" fmla="*/ 7610 w 7467600"/>
              <a:gd name="connsiteY727" fmla="*/ 3047889 h 6858000"/>
              <a:gd name="connsiteX728" fmla="*/ 52419 w 7467600"/>
              <a:gd name="connsiteY728" fmla="*/ 2987479 h 6858000"/>
              <a:gd name="connsiteX729" fmla="*/ 59142 w 7467600"/>
              <a:gd name="connsiteY729" fmla="*/ 2978488 h 6858000"/>
              <a:gd name="connsiteX730" fmla="*/ 0 w 7467600"/>
              <a:gd name="connsiteY730" fmla="*/ 3015334 h 6858000"/>
              <a:gd name="connsiteX731" fmla="*/ 0 w 7467600"/>
              <a:gd name="connsiteY731" fmla="*/ 2914286 h 6858000"/>
              <a:gd name="connsiteX732" fmla="*/ 36383 w 7467600"/>
              <a:gd name="connsiteY732" fmla="*/ 2901128 h 6858000"/>
              <a:gd name="connsiteX733" fmla="*/ 156329 w 7467600"/>
              <a:gd name="connsiteY733" fmla="*/ 2840533 h 6858000"/>
              <a:gd name="connsiteX734" fmla="*/ 358355 w 7467600"/>
              <a:gd name="connsiteY734" fmla="*/ 2620471 h 6858000"/>
              <a:gd name="connsiteX735" fmla="*/ 510577 w 7467600"/>
              <a:gd name="connsiteY735" fmla="*/ 2501244 h 6858000"/>
              <a:gd name="connsiteX736" fmla="*/ 211967 w 7467600"/>
              <a:gd name="connsiteY736" fmla="*/ 2479171 h 6858000"/>
              <a:gd name="connsiteX737" fmla="*/ 0 w 7467600"/>
              <a:gd name="connsiteY737" fmla="*/ 2476398 h 6858000"/>
              <a:gd name="connsiteX738" fmla="*/ 0 w 7467600"/>
              <a:gd name="connsiteY738" fmla="*/ 2389189 h 6858000"/>
              <a:gd name="connsiteX739" fmla="*/ 103062 w 7467600"/>
              <a:gd name="connsiteY739" fmla="*/ 2389518 h 6858000"/>
              <a:gd name="connsiteX740" fmla="*/ 510734 w 7467600"/>
              <a:gd name="connsiteY740" fmla="*/ 2416201 h 6858000"/>
              <a:gd name="connsiteX741" fmla="*/ 279257 w 7467600"/>
              <a:gd name="connsiteY741" fmla="*/ 2092102 h 6858000"/>
              <a:gd name="connsiteX742" fmla="*/ 65265 w 7467600"/>
              <a:gd name="connsiteY742" fmla="*/ 2006049 h 6858000"/>
              <a:gd name="connsiteX743" fmla="*/ 0 w 7467600"/>
              <a:gd name="connsiteY743" fmla="*/ 1982532 h 6858000"/>
              <a:gd name="connsiteX744" fmla="*/ 0 w 7467600"/>
              <a:gd name="connsiteY744" fmla="*/ 1912789 h 6858000"/>
              <a:gd name="connsiteX745" fmla="*/ 97460 w 7467600"/>
              <a:gd name="connsiteY745" fmla="*/ 1953725 h 6858000"/>
              <a:gd name="connsiteX746" fmla="*/ 221272 w 7467600"/>
              <a:gd name="connsiteY746" fmla="*/ 1980766 h 6858000"/>
              <a:gd name="connsiteX747" fmla="*/ 116765 w 7467600"/>
              <a:gd name="connsiteY747" fmla="*/ 1911033 h 6858000"/>
              <a:gd name="connsiteX748" fmla="*/ 16405 w 7467600"/>
              <a:gd name="connsiteY748" fmla="*/ 1803412 h 6858000"/>
              <a:gd name="connsiteX749" fmla="*/ 0 w 7467600"/>
              <a:gd name="connsiteY749" fmla="*/ 1784777 h 6858000"/>
              <a:gd name="connsiteX750" fmla="*/ 0 w 7467600"/>
              <a:gd name="connsiteY750" fmla="*/ 1740082 h 6858000"/>
              <a:gd name="connsiteX751" fmla="*/ 39394 w 7467600"/>
              <a:gd name="connsiteY751" fmla="*/ 1784856 h 6858000"/>
              <a:gd name="connsiteX752" fmla="*/ 135813 w 7467600"/>
              <a:gd name="connsiteY752" fmla="*/ 1888838 h 6858000"/>
              <a:gd name="connsiteX753" fmla="*/ 242575 w 7467600"/>
              <a:gd name="connsiteY753" fmla="*/ 1958841 h 6858000"/>
              <a:gd name="connsiteX754" fmla="*/ 82197 w 7467600"/>
              <a:gd name="connsiteY754" fmla="*/ 1754826 h 6858000"/>
              <a:gd name="connsiteX755" fmla="*/ 0 w 7467600"/>
              <a:gd name="connsiteY755" fmla="*/ 1679650 h 6858000"/>
              <a:gd name="connsiteX756" fmla="*/ 0 w 7467600"/>
              <a:gd name="connsiteY756" fmla="*/ 1602463 h 6858000"/>
              <a:gd name="connsiteX757" fmla="*/ 84689 w 7467600"/>
              <a:gd name="connsiteY757" fmla="*/ 1677442 h 6858000"/>
              <a:gd name="connsiteX758" fmla="*/ 298437 w 7467600"/>
              <a:gd name="connsiteY758" fmla="*/ 1968019 h 6858000"/>
              <a:gd name="connsiteX759" fmla="*/ 227269 w 7467600"/>
              <a:gd name="connsiteY759" fmla="*/ 1114064 h 6858000"/>
              <a:gd name="connsiteX760" fmla="*/ 248003 w 7467600"/>
              <a:gd name="connsiteY760" fmla="*/ 1089613 h 6858000"/>
              <a:gd name="connsiteX761" fmla="*/ 427020 w 7467600"/>
              <a:gd name="connsiteY761" fmla="*/ 1619803 h 6858000"/>
              <a:gd name="connsiteX762" fmla="*/ 340345 w 7467600"/>
              <a:gd name="connsiteY762" fmla="*/ 2027739 h 6858000"/>
              <a:gd name="connsiteX763" fmla="*/ 360865 w 7467600"/>
              <a:gd name="connsiteY763" fmla="*/ 2044827 h 6858000"/>
              <a:gd name="connsiteX764" fmla="*/ 560414 w 7467600"/>
              <a:gd name="connsiteY764" fmla="*/ 2421457 h 6858000"/>
              <a:gd name="connsiteX765" fmla="*/ 1359703 w 7467600"/>
              <a:gd name="connsiteY765" fmla="*/ 2578554 h 6858000"/>
              <a:gd name="connsiteX766" fmla="*/ 1359422 w 7467600"/>
              <a:gd name="connsiteY766" fmla="*/ 2577994 h 6858000"/>
              <a:gd name="connsiteX767" fmla="*/ 828701 w 7467600"/>
              <a:gd name="connsiteY767" fmla="*/ 1839520 h 6858000"/>
              <a:gd name="connsiteX768" fmla="*/ 494427 w 7467600"/>
              <a:gd name="connsiteY768" fmla="*/ 1092333 h 6858000"/>
              <a:gd name="connsiteX769" fmla="*/ 506322 w 7467600"/>
              <a:gd name="connsiteY769" fmla="*/ 1020997 h 6858000"/>
              <a:gd name="connsiteX770" fmla="*/ 4570198 w 7467600"/>
              <a:gd name="connsiteY770" fmla="*/ 978081 h 6858000"/>
              <a:gd name="connsiteX771" fmla="*/ 4523691 w 7467600"/>
              <a:gd name="connsiteY771" fmla="*/ 1127776 h 6858000"/>
              <a:gd name="connsiteX772" fmla="*/ 4509875 w 7467600"/>
              <a:gd name="connsiteY772" fmla="*/ 1167552 h 6858000"/>
              <a:gd name="connsiteX773" fmla="*/ 4478168 w 7467600"/>
              <a:gd name="connsiteY773" fmla="*/ 1260735 h 6858000"/>
              <a:gd name="connsiteX774" fmla="*/ 4409309 w 7467600"/>
              <a:gd name="connsiteY774" fmla="*/ 1666996 h 6858000"/>
              <a:gd name="connsiteX775" fmla="*/ 4370031 w 7467600"/>
              <a:gd name="connsiteY775" fmla="*/ 1955666 h 6858000"/>
              <a:gd name="connsiteX776" fmla="*/ 4570198 w 7467600"/>
              <a:gd name="connsiteY776" fmla="*/ 978081 h 6858000"/>
              <a:gd name="connsiteX777" fmla="*/ 4557898 w 7467600"/>
              <a:gd name="connsiteY777" fmla="*/ 900011 h 6858000"/>
              <a:gd name="connsiteX778" fmla="*/ 4344840 w 7467600"/>
              <a:gd name="connsiteY778" fmla="*/ 1922038 h 6858000"/>
              <a:gd name="connsiteX779" fmla="*/ 4378710 w 7467600"/>
              <a:gd name="connsiteY779" fmla="*/ 1665516 h 6858000"/>
              <a:gd name="connsiteX780" fmla="*/ 4448798 w 7467600"/>
              <a:gd name="connsiteY780" fmla="*/ 1253024 h 6858000"/>
              <a:gd name="connsiteX781" fmla="*/ 4480315 w 7467600"/>
              <a:gd name="connsiteY781" fmla="*/ 1158454 h 6858000"/>
              <a:gd name="connsiteX782" fmla="*/ 4494133 w 7467600"/>
              <a:gd name="connsiteY782" fmla="*/ 1118676 h 6858000"/>
              <a:gd name="connsiteX783" fmla="*/ 4557898 w 7467600"/>
              <a:gd name="connsiteY783" fmla="*/ 900011 h 6858000"/>
              <a:gd name="connsiteX784" fmla="*/ 5870151 w 7467600"/>
              <a:gd name="connsiteY784" fmla="*/ 898890 h 6858000"/>
              <a:gd name="connsiteX785" fmla="*/ 5861335 w 7467600"/>
              <a:gd name="connsiteY785" fmla="*/ 899177 h 6858000"/>
              <a:gd name="connsiteX786" fmla="*/ 5843702 w 7467600"/>
              <a:gd name="connsiteY786" fmla="*/ 899748 h 6858000"/>
              <a:gd name="connsiteX787" fmla="*/ 5651107 w 7467600"/>
              <a:gd name="connsiteY787" fmla="*/ 920306 h 6858000"/>
              <a:gd name="connsiteX788" fmla="*/ 5459407 w 7467600"/>
              <a:gd name="connsiteY788" fmla="*/ 940975 h 6858000"/>
              <a:gd name="connsiteX789" fmla="*/ 5374846 w 7467600"/>
              <a:gd name="connsiteY789" fmla="*/ 941988 h 6858000"/>
              <a:gd name="connsiteX790" fmla="*/ 5256105 w 7467600"/>
              <a:gd name="connsiteY790" fmla="*/ 945632 h 6858000"/>
              <a:gd name="connsiteX791" fmla="*/ 5107071 w 7467600"/>
              <a:gd name="connsiteY791" fmla="*/ 969720 h 6858000"/>
              <a:gd name="connsiteX792" fmla="*/ 4998681 w 7467600"/>
              <a:gd name="connsiteY792" fmla="*/ 988771 h 6858000"/>
              <a:gd name="connsiteX793" fmla="*/ 5870151 w 7467600"/>
              <a:gd name="connsiteY793" fmla="*/ 898890 h 6858000"/>
              <a:gd name="connsiteX794" fmla="*/ 5504425 w 7467600"/>
              <a:gd name="connsiteY794" fmla="*/ 848067 h 6858000"/>
              <a:gd name="connsiteX795" fmla="*/ 4968849 w 7467600"/>
              <a:gd name="connsiteY795" fmla="*/ 962318 h 6858000"/>
              <a:gd name="connsiteX796" fmla="*/ 5104039 w 7467600"/>
              <a:gd name="connsiteY796" fmla="*/ 940634 h 6858000"/>
              <a:gd name="connsiteX797" fmla="*/ 5256311 w 7467600"/>
              <a:gd name="connsiteY797" fmla="*/ 916490 h 6858000"/>
              <a:gd name="connsiteX798" fmla="*/ 5377381 w 7467600"/>
              <a:gd name="connsiteY798" fmla="*/ 912671 h 6858000"/>
              <a:gd name="connsiteX799" fmla="*/ 5460148 w 7467600"/>
              <a:gd name="connsiteY799" fmla="*/ 911442 h 6858000"/>
              <a:gd name="connsiteX800" fmla="*/ 5648971 w 7467600"/>
              <a:gd name="connsiteY800" fmla="*/ 891331 h 6858000"/>
              <a:gd name="connsiteX801" fmla="*/ 5844807 w 7467600"/>
              <a:gd name="connsiteY801" fmla="*/ 870718 h 6858000"/>
              <a:gd name="connsiteX802" fmla="*/ 5862975 w 7467600"/>
              <a:gd name="connsiteY802" fmla="*/ 869756 h 6858000"/>
              <a:gd name="connsiteX803" fmla="*/ 5920887 w 7467600"/>
              <a:gd name="connsiteY803" fmla="*/ 865929 h 6858000"/>
              <a:gd name="connsiteX804" fmla="*/ 5504425 w 7467600"/>
              <a:gd name="connsiteY804" fmla="*/ 848067 h 6858000"/>
              <a:gd name="connsiteX805" fmla="*/ 3607114 w 7467600"/>
              <a:gd name="connsiteY805" fmla="*/ 467441 h 6858000"/>
              <a:gd name="connsiteX806" fmla="*/ 3296242 w 7467600"/>
              <a:gd name="connsiteY806" fmla="*/ 807991 h 6858000"/>
              <a:gd name="connsiteX807" fmla="*/ 3174674 w 7467600"/>
              <a:gd name="connsiteY807" fmla="*/ 919759 h 6858000"/>
              <a:gd name="connsiteX808" fmla="*/ 3042978 w 7467600"/>
              <a:gd name="connsiteY808" fmla="*/ 1054894 h 6858000"/>
              <a:gd name="connsiteX809" fmla="*/ 2968914 w 7467600"/>
              <a:gd name="connsiteY809" fmla="*/ 1133756 h 6858000"/>
              <a:gd name="connsiteX810" fmla="*/ 3103823 w 7467600"/>
              <a:gd name="connsiteY810" fmla="*/ 1026814 h 6858000"/>
              <a:gd name="connsiteX811" fmla="*/ 3607114 w 7467600"/>
              <a:gd name="connsiteY811" fmla="*/ 467441 h 6858000"/>
              <a:gd name="connsiteX812" fmla="*/ 3744487 w 7467600"/>
              <a:gd name="connsiteY812" fmla="*/ 383136 h 6858000"/>
              <a:gd name="connsiteX813" fmla="*/ 3970213 w 7467600"/>
              <a:gd name="connsiteY813" fmla="*/ 995559 h 6858000"/>
              <a:gd name="connsiteX814" fmla="*/ 3744487 w 7467600"/>
              <a:gd name="connsiteY814" fmla="*/ 383136 h 6858000"/>
              <a:gd name="connsiteX815" fmla="*/ 3624562 w 7467600"/>
              <a:gd name="connsiteY815" fmla="*/ 367041 h 6858000"/>
              <a:gd name="connsiteX816" fmla="*/ 3489712 w 7467600"/>
              <a:gd name="connsiteY816" fmla="*/ 485386 h 6858000"/>
              <a:gd name="connsiteX817" fmla="*/ 3182994 w 7467600"/>
              <a:gd name="connsiteY817" fmla="*/ 828265 h 6858000"/>
              <a:gd name="connsiteX818" fmla="*/ 2892114 w 7467600"/>
              <a:gd name="connsiteY818" fmla="*/ 1172635 h 6858000"/>
              <a:gd name="connsiteX819" fmla="*/ 3021459 w 7467600"/>
              <a:gd name="connsiteY819" fmla="*/ 1035385 h 6858000"/>
              <a:gd name="connsiteX820" fmla="*/ 3153873 w 7467600"/>
              <a:gd name="connsiteY820" fmla="*/ 898971 h 6858000"/>
              <a:gd name="connsiteX821" fmla="*/ 3276511 w 7467600"/>
              <a:gd name="connsiteY821" fmla="*/ 786423 h 6858000"/>
              <a:gd name="connsiteX822" fmla="*/ 3584154 w 7467600"/>
              <a:gd name="connsiteY822" fmla="*/ 448218 h 6858000"/>
              <a:gd name="connsiteX823" fmla="*/ 3624562 w 7467600"/>
              <a:gd name="connsiteY823" fmla="*/ 367041 h 6858000"/>
              <a:gd name="connsiteX824" fmla="*/ 3766672 w 7467600"/>
              <a:gd name="connsiteY824" fmla="*/ 359429 h 6858000"/>
              <a:gd name="connsiteX825" fmla="*/ 3996338 w 7467600"/>
              <a:gd name="connsiteY825" fmla="*/ 968237 h 6858000"/>
              <a:gd name="connsiteX826" fmla="*/ 3766672 w 7467600"/>
              <a:gd name="connsiteY826" fmla="*/ 359429 h 6858000"/>
              <a:gd name="connsiteX827" fmla="*/ 5805386 w 7467600"/>
              <a:gd name="connsiteY827" fmla="*/ 239240 h 6858000"/>
              <a:gd name="connsiteX828" fmla="*/ 5736947 w 7467600"/>
              <a:gd name="connsiteY828" fmla="*/ 261367 h 6858000"/>
              <a:gd name="connsiteX829" fmla="*/ 5427012 w 7467600"/>
              <a:gd name="connsiteY829" fmla="*/ 311272 h 6858000"/>
              <a:gd name="connsiteX830" fmla="*/ 5147818 w 7467600"/>
              <a:gd name="connsiteY830" fmla="*/ 322112 h 6858000"/>
              <a:gd name="connsiteX831" fmla="*/ 5060854 w 7467600"/>
              <a:gd name="connsiteY831" fmla="*/ 311882 h 6858000"/>
              <a:gd name="connsiteX832" fmla="*/ 4945989 w 7467600"/>
              <a:gd name="connsiteY832" fmla="*/ 300516 h 6858000"/>
              <a:gd name="connsiteX833" fmla="*/ 5410479 w 7467600"/>
              <a:gd name="connsiteY833" fmla="*/ 348434 h 6858000"/>
              <a:gd name="connsiteX834" fmla="*/ 5805386 w 7467600"/>
              <a:gd name="connsiteY834" fmla="*/ 239240 h 6858000"/>
              <a:gd name="connsiteX835" fmla="*/ 5905192 w 7467600"/>
              <a:gd name="connsiteY835" fmla="*/ 163079 h 6858000"/>
              <a:gd name="connsiteX836" fmla="*/ 5865655 w 7467600"/>
              <a:gd name="connsiteY836" fmla="*/ 171901 h 6858000"/>
              <a:gd name="connsiteX837" fmla="*/ 5259740 w 7467600"/>
              <a:gd name="connsiteY837" fmla="*/ 257013 h 6858000"/>
              <a:gd name="connsiteX838" fmla="*/ 5208466 w 7467600"/>
              <a:gd name="connsiteY838" fmla="*/ 257550 h 6858000"/>
              <a:gd name="connsiteX839" fmla="*/ 4980204 w 7467600"/>
              <a:gd name="connsiteY839" fmla="*/ 271903 h 6858000"/>
              <a:gd name="connsiteX840" fmla="*/ 5068068 w 7467600"/>
              <a:gd name="connsiteY840" fmla="*/ 282244 h 6858000"/>
              <a:gd name="connsiteX841" fmla="*/ 5153231 w 7467600"/>
              <a:gd name="connsiteY841" fmla="*/ 292240 h 6858000"/>
              <a:gd name="connsiteX842" fmla="*/ 5426491 w 7467600"/>
              <a:gd name="connsiteY842" fmla="*/ 281128 h 6858000"/>
              <a:gd name="connsiteX843" fmla="*/ 5731212 w 7467600"/>
              <a:gd name="connsiteY843" fmla="*/ 231951 h 6858000"/>
              <a:gd name="connsiteX844" fmla="*/ 5905192 w 7467600"/>
              <a:gd name="connsiteY844" fmla="*/ 163079 h 6858000"/>
              <a:gd name="connsiteX845" fmla="*/ 5944437 w 7467600"/>
              <a:gd name="connsiteY845" fmla="*/ 113829 h 6858000"/>
              <a:gd name="connsiteX846" fmla="*/ 5825032 w 7467600"/>
              <a:gd name="connsiteY846" fmla="*/ 146405 h 6858000"/>
              <a:gd name="connsiteX847" fmla="*/ 4955599 w 7467600"/>
              <a:gd name="connsiteY847" fmla="*/ 247008 h 6858000"/>
              <a:gd name="connsiteX848" fmla="*/ 5210104 w 7467600"/>
              <a:gd name="connsiteY848" fmla="*/ 228123 h 6858000"/>
              <a:gd name="connsiteX849" fmla="*/ 5261015 w 7467600"/>
              <a:gd name="connsiteY849" fmla="*/ 227087 h 6858000"/>
              <a:gd name="connsiteX850" fmla="*/ 5861181 w 7467600"/>
              <a:gd name="connsiteY850" fmla="*/ 143093 h 6858000"/>
              <a:gd name="connsiteX851" fmla="*/ 5961252 w 7467600"/>
              <a:gd name="connsiteY851" fmla="*/ 114820 h 6858000"/>
              <a:gd name="connsiteX852" fmla="*/ 5944437 w 7467600"/>
              <a:gd name="connsiteY852" fmla="*/ 113829 h 6858000"/>
              <a:gd name="connsiteX853" fmla="*/ 3882765 w 7467600"/>
              <a:gd name="connsiteY853" fmla="*/ 0 h 6858000"/>
              <a:gd name="connsiteX854" fmla="*/ 3995099 w 7467600"/>
              <a:gd name="connsiteY854" fmla="*/ 0 h 6858000"/>
              <a:gd name="connsiteX855" fmla="*/ 4163818 w 7467600"/>
              <a:gd name="connsiteY855" fmla="*/ 234104 h 6858000"/>
              <a:gd name="connsiteX856" fmla="*/ 4172099 w 7467600"/>
              <a:gd name="connsiteY856" fmla="*/ 234207 h 6858000"/>
              <a:gd name="connsiteX857" fmla="*/ 4784282 w 7467600"/>
              <a:gd name="connsiteY857" fmla="*/ 276561 h 6858000"/>
              <a:gd name="connsiteX858" fmla="*/ 4801687 w 7467600"/>
              <a:gd name="connsiteY858" fmla="*/ 267764 h 6858000"/>
              <a:gd name="connsiteX859" fmla="*/ 6082788 w 7467600"/>
              <a:gd name="connsiteY859" fmla="*/ 64119 h 6858000"/>
              <a:gd name="connsiteX860" fmla="*/ 6099442 w 7467600"/>
              <a:gd name="connsiteY860" fmla="*/ 82568 h 6858000"/>
              <a:gd name="connsiteX861" fmla="*/ 4804137 w 7467600"/>
              <a:gd name="connsiteY861" fmla="*/ 320931 h 6858000"/>
              <a:gd name="connsiteX862" fmla="*/ 4227047 w 7467600"/>
              <a:gd name="connsiteY862" fmla="*/ 313415 h 6858000"/>
              <a:gd name="connsiteX863" fmla="*/ 4346041 w 7467600"/>
              <a:gd name="connsiteY863" fmla="*/ 456086 h 6858000"/>
              <a:gd name="connsiteX864" fmla="*/ 4870967 w 7467600"/>
              <a:gd name="connsiteY864" fmla="*/ 963061 h 6858000"/>
              <a:gd name="connsiteX865" fmla="*/ 4889647 w 7467600"/>
              <a:gd name="connsiteY865" fmla="*/ 957147 h 6858000"/>
              <a:gd name="connsiteX866" fmla="*/ 5422504 w 7467600"/>
              <a:gd name="connsiteY866" fmla="*/ 805191 h 6858000"/>
              <a:gd name="connsiteX867" fmla="*/ 6087656 w 7467600"/>
              <a:gd name="connsiteY867" fmla="*/ 826703 h 6858000"/>
              <a:gd name="connsiteX868" fmla="*/ 6058717 w 7467600"/>
              <a:gd name="connsiteY868" fmla="*/ 865992 h 6858000"/>
              <a:gd name="connsiteX869" fmla="*/ 4974153 w 7467600"/>
              <a:gd name="connsiteY869" fmla="*/ 1045456 h 6858000"/>
              <a:gd name="connsiteX870" fmla="*/ 5627835 w 7467600"/>
              <a:gd name="connsiteY870" fmla="*/ 1472077 h 6858000"/>
              <a:gd name="connsiteX871" fmla="*/ 5629817 w 7467600"/>
              <a:gd name="connsiteY871" fmla="*/ 1471412 h 6858000"/>
              <a:gd name="connsiteX872" fmla="*/ 5634124 w 7467600"/>
              <a:gd name="connsiteY872" fmla="*/ 1470572 h 6858000"/>
              <a:gd name="connsiteX873" fmla="*/ 5755832 w 7467600"/>
              <a:gd name="connsiteY873" fmla="*/ 1383886 h 6858000"/>
              <a:gd name="connsiteX874" fmla="*/ 6014186 w 7467600"/>
              <a:gd name="connsiteY874" fmla="*/ 1279799 h 6858000"/>
              <a:gd name="connsiteX875" fmla="*/ 6901619 w 7467600"/>
              <a:gd name="connsiteY875" fmla="*/ 1047874 h 6858000"/>
              <a:gd name="connsiteX876" fmla="*/ 6931566 w 7467600"/>
              <a:gd name="connsiteY876" fmla="*/ 1062034 h 6858000"/>
              <a:gd name="connsiteX877" fmla="*/ 5790982 w 7467600"/>
              <a:gd name="connsiteY877" fmla="*/ 1561380 h 6858000"/>
              <a:gd name="connsiteX878" fmla="*/ 6188971 w 7467600"/>
              <a:gd name="connsiteY878" fmla="*/ 1755168 h 6858000"/>
              <a:gd name="connsiteX879" fmla="*/ 6202446 w 7467600"/>
              <a:gd name="connsiteY879" fmla="*/ 1752268 h 6858000"/>
              <a:gd name="connsiteX880" fmla="*/ 7179560 w 7467600"/>
              <a:gd name="connsiteY880" fmla="*/ 1467551 h 6858000"/>
              <a:gd name="connsiteX881" fmla="*/ 7158730 w 7467600"/>
              <a:gd name="connsiteY881" fmla="*/ 1507835 h 6858000"/>
              <a:gd name="connsiteX882" fmla="*/ 6326959 w 7467600"/>
              <a:gd name="connsiteY882" fmla="*/ 1817686 h 6858000"/>
              <a:gd name="connsiteX883" fmla="*/ 6537433 w 7467600"/>
              <a:gd name="connsiteY883" fmla="*/ 1907790 h 6858000"/>
              <a:gd name="connsiteX884" fmla="*/ 6550221 w 7467600"/>
              <a:gd name="connsiteY884" fmla="*/ 1910729 h 6858000"/>
              <a:gd name="connsiteX885" fmla="*/ 6964438 w 7467600"/>
              <a:gd name="connsiteY885" fmla="*/ 2209505 h 6858000"/>
              <a:gd name="connsiteX886" fmla="*/ 7367862 w 7467600"/>
              <a:gd name="connsiteY886" fmla="*/ 2806833 h 6858000"/>
              <a:gd name="connsiteX887" fmla="*/ 7364329 w 7467600"/>
              <a:gd name="connsiteY887" fmla="*/ 2826907 h 6858000"/>
              <a:gd name="connsiteX888" fmla="*/ 7290545 w 7467600"/>
              <a:gd name="connsiteY888" fmla="*/ 2850663 h 6858000"/>
              <a:gd name="connsiteX889" fmla="*/ 6472036 w 7467600"/>
              <a:gd name="connsiteY889" fmla="*/ 1959003 h 6858000"/>
              <a:gd name="connsiteX890" fmla="*/ 5792897 w 7467600"/>
              <a:gd name="connsiteY890" fmla="*/ 1647747 h 6858000"/>
              <a:gd name="connsiteX891" fmla="*/ 5842751 w 7467600"/>
              <a:gd name="connsiteY891" fmla="*/ 1816112 h 6858000"/>
              <a:gd name="connsiteX892" fmla="*/ 5847424 w 7467600"/>
              <a:gd name="connsiteY892" fmla="*/ 1815776 h 6858000"/>
              <a:gd name="connsiteX893" fmla="*/ 6399821 w 7467600"/>
              <a:gd name="connsiteY893" fmla="*/ 2344799 h 6858000"/>
              <a:gd name="connsiteX894" fmla="*/ 6323232 w 7467600"/>
              <a:gd name="connsiteY894" fmla="*/ 2389634 h 6858000"/>
              <a:gd name="connsiteX895" fmla="*/ 5942958 w 7467600"/>
              <a:gd name="connsiteY895" fmla="*/ 2077708 h 6858000"/>
              <a:gd name="connsiteX896" fmla="*/ 5921559 w 7467600"/>
              <a:gd name="connsiteY896" fmla="*/ 2378596 h 6858000"/>
              <a:gd name="connsiteX897" fmla="*/ 5817651 w 7467600"/>
              <a:gd name="connsiteY897" fmla="*/ 3023919 h 6858000"/>
              <a:gd name="connsiteX898" fmla="*/ 5729634 w 7467600"/>
              <a:gd name="connsiteY898" fmla="*/ 3051849 h 6858000"/>
              <a:gd name="connsiteX899" fmla="*/ 5611018 w 7467600"/>
              <a:gd name="connsiteY899" fmla="*/ 2316769 h 6858000"/>
              <a:gd name="connsiteX900" fmla="*/ 5687608 w 7467600"/>
              <a:gd name="connsiteY900" fmla="*/ 2039972 h 6858000"/>
              <a:gd name="connsiteX901" fmla="*/ 5657554 w 7467600"/>
              <a:gd name="connsiteY901" fmla="*/ 1576445 h 6858000"/>
              <a:gd name="connsiteX902" fmla="*/ 5150475 w 7467600"/>
              <a:gd name="connsiteY902" fmla="*/ 1274012 h 6858000"/>
              <a:gd name="connsiteX903" fmla="*/ 5349142 w 7467600"/>
              <a:gd name="connsiteY903" fmla="*/ 2204405 h 6858000"/>
              <a:gd name="connsiteX904" fmla="*/ 5262214 w 7467600"/>
              <a:gd name="connsiteY904" fmla="*/ 2233836 h 6858000"/>
              <a:gd name="connsiteX905" fmla="*/ 4981539 w 7467600"/>
              <a:gd name="connsiteY905" fmla="*/ 1542201 h 6858000"/>
              <a:gd name="connsiteX906" fmla="*/ 4958461 w 7467600"/>
              <a:gd name="connsiteY906" fmla="*/ 1136957 h 6858000"/>
              <a:gd name="connsiteX907" fmla="*/ 4655015 w 7467600"/>
              <a:gd name="connsiteY907" fmla="*/ 891426 h 6858000"/>
              <a:gd name="connsiteX908" fmla="*/ 4348002 w 7467600"/>
              <a:gd name="connsiteY908" fmla="*/ 2205895 h 6858000"/>
              <a:gd name="connsiteX909" fmla="*/ 4262250 w 7467600"/>
              <a:gd name="connsiteY909" fmla="*/ 2219972 h 6858000"/>
              <a:gd name="connsiteX910" fmla="*/ 4550611 w 7467600"/>
              <a:gd name="connsiteY910" fmla="*/ 817540 h 6858000"/>
              <a:gd name="connsiteX911" fmla="*/ 4564418 w 7467600"/>
              <a:gd name="connsiteY911" fmla="*/ 808293 h 6858000"/>
              <a:gd name="connsiteX912" fmla="*/ 4266388 w 7467600"/>
              <a:gd name="connsiteY912" fmla="*/ 500083 h 6858000"/>
              <a:gd name="connsiteX913" fmla="*/ 4032842 w 7467600"/>
              <a:gd name="connsiteY913" fmla="*/ 211809 h 6858000"/>
              <a:gd name="connsiteX914" fmla="*/ 3882765 w 7467600"/>
              <a:gd name="connsiteY914" fmla="*/ 0 h 6858000"/>
              <a:gd name="connsiteX915" fmla="*/ 3721337 w 7467600"/>
              <a:gd name="connsiteY915" fmla="*/ 0 h 6858000"/>
              <a:gd name="connsiteX916" fmla="*/ 3797544 w 7467600"/>
              <a:gd name="connsiteY916" fmla="*/ 0 h 6858000"/>
              <a:gd name="connsiteX917" fmla="*/ 3775734 w 7467600"/>
              <a:gd name="connsiteY917" fmla="*/ 95131 h 6858000"/>
              <a:gd name="connsiteX918" fmla="*/ 3724807 w 7467600"/>
              <a:gd name="connsiteY918" fmla="*/ 272257 h 6858000"/>
              <a:gd name="connsiteX919" fmla="*/ 3726844 w 7467600"/>
              <a:gd name="connsiteY919" fmla="*/ 282988 h 6858000"/>
              <a:gd name="connsiteX920" fmla="*/ 3742664 w 7467600"/>
              <a:gd name="connsiteY920" fmla="*/ 279918 h 6858000"/>
              <a:gd name="connsiteX921" fmla="*/ 4103910 w 7467600"/>
              <a:gd name="connsiteY921" fmla="*/ 1161917 h 6858000"/>
              <a:gd name="connsiteX922" fmla="*/ 4020269 w 7467600"/>
              <a:gd name="connsiteY922" fmla="*/ 1200406 h 6858000"/>
              <a:gd name="connsiteX923" fmla="*/ 3674882 w 7467600"/>
              <a:gd name="connsiteY923" fmla="*/ 488524 h 6858000"/>
              <a:gd name="connsiteX924" fmla="*/ 3132682 w 7467600"/>
              <a:gd name="connsiteY924" fmla="*/ 1072284 h 6858000"/>
              <a:gd name="connsiteX925" fmla="*/ 2716346 w 7467600"/>
              <a:gd name="connsiteY925" fmla="*/ 1276376 h 6858000"/>
              <a:gd name="connsiteX926" fmla="*/ 2716772 w 7467600"/>
              <a:gd name="connsiteY926" fmla="*/ 1255462 h 6858000"/>
              <a:gd name="connsiteX927" fmla="*/ 3471096 w 7467600"/>
              <a:gd name="connsiteY927" fmla="*/ 437072 h 6858000"/>
              <a:gd name="connsiteX928" fmla="*/ 3639057 w 7467600"/>
              <a:gd name="connsiteY928" fmla="*/ 286334 h 6858000"/>
              <a:gd name="connsiteX929" fmla="*/ 3640309 w 7467600"/>
              <a:gd name="connsiteY929" fmla="*/ 284664 h 6858000"/>
              <a:gd name="connsiteX930" fmla="*/ 3646022 w 7467600"/>
              <a:gd name="connsiteY930" fmla="*/ 276711 h 6858000"/>
              <a:gd name="connsiteX931" fmla="*/ 3707943 w 7467600"/>
              <a:gd name="connsiteY931" fmla="*/ 65958 h 6858000"/>
              <a:gd name="connsiteX932" fmla="*/ 3721337 w 7467600"/>
              <a:gd name="connsiteY932" fmla="*/ 0 h 6858000"/>
              <a:gd name="connsiteX933" fmla="*/ 2867960 w 7467600"/>
              <a:gd name="connsiteY933" fmla="*/ 0 h 6858000"/>
              <a:gd name="connsiteX934" fmla="*/ 2926351 w 7467600"/>
              <a:gd name="connsiteY934" fmla="*/ 0 h 6858000"/>
              <a:gd name="connsiteX935" fmla="*/ 2902823 w 7467600"/>
              <a:gd name="connsiteY935" fmla="*/ 262929 h 6858000"/>
              <a:gd name="connsiteX936" fmla="*/ 2940663 w 7467600"/>
              <a:gd name="connsiteY936" fmla="*/ 140884 h 6858000"/>
              <a:gd name="connsiteX937" fmla="*/ 2947039 w 7467600"/>
              <a:gd name="connsiteY937" fmla="*/ 122524 h 6858000"/>
              <a:gd name="connsiteX938" fmla="*/ 2984316 w 7467600"/>
              <a:gd name="connsiteY938" fmla="*/ 0 h 6858000"/>
              <a:gd name="connsiteX939" fmla="*/ 3016114 w 7467600"/>
              <a:gd name="connsiteY939" fmla="*/ 0 h 6858000"/>
              <a:gd name="connsiteX940" fmla="*/ 2979949 w 7467600"/>
              <a:gd name="connsiteY940" fmla="*/ 119274 h 6858000"/>
              <a:gd name="connsiteX941" fmla="*/ 3023879 w 7467600"/>
              <a:gd name="connsiteY941" fmla="*/ 0 h 6858000"/>
              <a:gd name="connsiteX942" fmla="*/ 3105400 w 7467600"/>
              <a:gd name="connsiteY942" fmla="*/ 0 h 6858000"/>
              <a:gd name="connsiteX943" fmla="*/ 3094669 w 7467600"/>
              <a:gd name="connsiteY943" fmla="*/ 30308 h 6858000"/>
              <a:gd name="connsiteX944" fmla="*/ 2901945 w 7467600"/>
              <a:gd name="connsiteY944" fmla="*/ 466538 h 6858000"/>
              <a:gd name="connsiteX945" fmla="*/ 2815209 w 7467600"/>
              <a:gd name="connsiteY945" fmla="*/ 497361 h 6858000"/>
              <a:gd name="connsiteX946" fmla="*/ 2844845 w 7467600"/>
              <a:gd name="connsiteY946" fmla="*/ 127638 h 6858000"/>
              <a:gd name="connsiteX947" fmla="*/ 2867960 w 7467600"/>
              <a:gd name="connsiteY947" fmla="*/ 0 h 6858000"/>
              <a:gd name="connsiteX948" fmla="*/ 1057230 w 7467600"/>
              <a:gd name="connsiteY948" fmla="*/ 0 h 6858000"/>
              <a:gd name="connsiteX949" fmla="*/ 1111003 w 7467600"/>
              <a:gd name="connsiteY949" fmla="*/ 0 h 6858000"/>
              <a:gd name="connsiteX950" fmla="*/ 1125553 w 7467600"/>
              <a:gd name="connsiteY950" fmla="*/ 52588 h 6858000"/>
              <a:gd name="connsiteX951" fmla="*/ 1304276 w 7467600"/>
              <a:gd name="connsiteY951" fmla="*/ 476275 h 6858000"/>
              <a:gd name="connsiteX952" fmla="*/ 1492066 w 7467600"/>
              <a:gd name="connsiteY952" fmla="*/ 886333 h 6858000"/>
              <a:gd name="connsiteX953" fmla="*/ 1423698 w 7467600"/>
              <a:gd name="connsiteY953" fmla="*/ 710817 h 6858000"/>
              <a:gd name="connsiteX954" fmla="*/ 1357609 w 7467600"/>
              <a:gd name="connsiteY954" fmla="*/ 532892 h 6858000"/>
              <a:gd name="connsiteX955" fmla="*/ 1309550 w 7467600"/>
              <a:gd name="connsiteY955" fmla="*/ 374031 h 6858000"/>
              <a:gd name="connsiteX956" fmla="*/ 1193673 w 7467600"/>
              <a:gd name="connsiteY956" fmla="*/ 49533 h 6858000"/>
              <a:gd name="connsiteX957" fmla="*/ 1164391 w 7467600"/>
              <a:gd name="connsiteY957" fmla="*/ 0 h 6858000"/>
              <a:gd name="connsiteX958" fmla="*/ 1200666 w 7467600"/>
              <a:gd name="connsiteY958" fmla="*/ 0 h 6858000"/>
              <a:gd name="connsiteX959" fmla="*/ 1223408 w 7467600"/>
              <a:gd name="connsiteY959" fmla="*/ 38996 h 6858000"/>
              <a:gd name="connsiteX960" fmla="*/ 1339635 w 7467600"/>
              <a:gd name="connsiteY960" fmla="*/ 365517 h 6858000"/>
              <a:gd name="connsiteX961" fmla="*/ 1387469 w 7467600"/>
              <a:gd name="connsiteY961" fmla="*/ 523079 h 6858000"/>
              <a:gd name="connsiteX962" fmla="*/ 1452685 w 7467600"/>
              <a:gd name="connsiteY962" fmla="*/ 699806 h 6858000"/>
              <a:gd name="connsiteX963" fmla="*/ 1492092 w 7467600"/>
              <a:gd name="connsiteY963" fmla="*/ 800424 h 6858000"/>
              <a:gd name="connsiteX964" fmla="*/ 1455302 w 7467600"/>
              <a:gd name="connsiteY964" fmla="*/ 632913 h 6858000"/>
              <a:gd name="connsiteX965" fmla="*/ 1222336 w 7467600"/>
              <a:gd name="connsiteY965" fmla="*/ 9480 h 6858000"/>
              <a:gd name="connsiteX966" fmla="*/ 1214634 w 7467600"/>
              <a:gd name="connsiteY966" fmla="*/ 0 h 6858000"/>
              <a:gd name="connsiteX967" fmla="*/ 1289827 w 7467600"/>
              <a:gd name="connsiteY967" fmla="*/ 0 h 6858000"/>
              <a:gd name="connsiteX968" fmla="*/ 1321076 w 7467600"/>
              <a:gd name="connsiteY968" fmla="*/ 59722 h 6858000"/>
              <a:gd name="connsiteX969" fmla="*/ 1512579 w 7467600"/>
              <a:gd name="connsiteY969" fmla="*/ 626441 h 6858000"/>
              <a:gd name="connsiteX970" fmla="*/ 1506076 w 7467600"/>
              <a:gd name="connsiteY970" fmla="*/ 1089289 h 6858000"/>
              <a:gd name="connsiteX971" fmla="*/ 1486346 w 7467600"/>
              <a:gd name="connsiteY971" fmla="*/ 1079919 h 6858000"/>
              <a:gd name="connsiteX972" fmla="*/ 1070511 w 7467600"/>
              <a:gd name="connsiteY972" fmla="*/ 48609 h 6858000"/>
              <a:gd name="connsiteX973" fmla="*/ 1057230 w 7467600"/>
              <a:gd name="connsiteY973" fmla="*/ 0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993" fmla="*/ 43151 w 7467600"/>
              <a:gd name="connsiteY99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43603 w 7467600"/>
              <a:gd name="connsiteY127" fmla="*/ 51497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1903353 w 7467600"/>
              <a:gd name="connsiteY137" fmla="*/ 5044827 h 6858000"/>
              <a:gd name="connsiteX138" fmla="*/ 1936931 w 7467600"/>
              <a:gd name="connsiteY138" fmla="*/ 5093954 h 6858000"/>
              <a:gd name="connsiteX139" fmla="*/ 2195868 w 7467600"/>
              <a:gd name="connsiteY139" fmla="*/ 5396574 h 6858000"/>
              <a:gd name="connsiteX140" fmla="*/ 2088852 w 7467600"/>
              <a:gd name="connsiteY140" fmla="*/ 5166123 h 6858000"/>
              <a:gd name="connsiteX141" fmla="*/ 1958241 w 7467600"/>
              <a:gd name="connsiteY141" fmla="*/ 5067955 h 6858000"/>
              <a:gd name="connsiteX142" fmla="*/ 1903353 w 7467600"/>
              <a:gd name="connsiteY142" fmla="*/ 5044827 h 6858000"/>
              <a:gd name="connsiteX143" fmla="*/ 1979378 w 7467600"/>
              <a:gd name="connsiteY143" fmla="*/ 4769504 h 6858000"/>
              <a:gd name="connsiteX144" fmla="*/ 2882120 w 7467600"/>
              <a:gd name="connsiteY144" fmla="*/ 5064547 h 6858000"/>
              <a:gd name="connsiteX145" fmla="*/ 2793103 w 7467600"/>
              <a:gd name="connsiteY145" fmla="*/ 5039699 h 6858000"/>
              <a:gd name="connsiteX146" fmla="*/ 2770041 w 7467600"/>
              <a:gd name="connsiteY146" fmla="*/ 5033634 h 6858000"/>
              <a:gd name="connsiteX147" fmla="*/ 1979378 w 7467600"/>
              <a:gd name="connsiteY147" fmla="*/ 4769504 h 6858000"/>
              <a:gd name="connsiteX148" fmla="*/ 1927410 w 7467600"/>
              <a:gd name="connsiteY148" fmla="*/ 4716164 h 6858000"/>
              <a:gd name="connsiteX149" fmla="*/ 1959587 w 7467600"/>
              <a:gd name="connsiteY149" fmla="*/ 4728849 h 6858000"/>
              <a:gd name="connsiteX150" fmla="*/ 2777707 w 7467600"/>
              <a:gd name="connsiteY150" fmla="*/ 5003991 h 6858000"/>
              <a:gd name="connsiteX151" fmla="*/ 2800768 w 7467600"/>
              <a:gd name="connsiteY151" fmla="*/ 5010056 h 6858000"/>
              <a:gd name="connsiteX152" fmla="*/ 2879408 w 7467600"/>
              <a:gd name="connsiteY152" fmla="*/ 5031590 h 6858000"/>
              <a:gd name="connsiteX153" fmla="*/ 2862295 w 7467600"/>
              <a:gd name="connsiteY153" fmla="*/ 5022958 h 6858000"/>
              <a:gd name="connsiteX154" fmla="*/ 2813343 w 7467600"/>
              <a:gd name="connsiteY154" fmla="*/ 4998369 h 6858000"/>
              <a:gd name="connsiteX155" fmla="*/ 2646245 w 7467600"/>
              <a:gd name="connsiteY155" fmla="*/ 4930999 h 6858000"/>
              <a:gd name="connsiteX156" fmla="*/ 1999243 w 7467600"/>
              <a:gd name="connsiteY156" fmla="*/ 4730524 h 6858000"/>
              <a:gd name="connsiteX157" fmla="*/ 1979527 w 7467600"/>
              <a:gd name="connsiteY157" fmla="*/ 4726651 h 6858000"/>
              <a:gd name="connsiteX158" fmla="*/ 1927410 w 7467600"/>
              <a:gd name="connsiteY158" fmla="*/ 4716164 h 6858000"/>
              <a:gd name="connsiteX159" fmla="*/ 1997014 w 7467600"/>
              <a:gd name="connsiteY159" fmla="*/ 4698007 h 6858000"/>
              <a:gd name="connsiteX160" fmla="*/ 2005458 w 7467600"/>
              <a:gd name="connsiteY160" fmla="*/ 4699540 h 6858000"/>
              <a:gd name="connsiteX161" fmla="*/ 2657186 w 7467600"/>
              <a:gd name="connsiteY161" fmla="*/ 4901687 h 6858000"/>
              <a:gd name="connsiteX162" fmla="*/ 2826662 w 7467600"/>
              <a:gd name="connsiteY162" fmla="*/ 4970362 h 6858000"/>
              <a:gd name="connsiteX163" fmla="*/ 2876100 w 7467600"/>
              <a:gd name="connsiteY163" fmla="*/ 4995397 h 6858000"/>
              <a:gd name="connsiteX164" fmla="*/ 3042600 w 7467600"/>
              <a:gd name="connsiteY164" fmla="*/ 5059532 h 6858000"/>
              <a:gd name="connsiteX165" fmla="*/ 1997014 w 7467600"/>
              <a:gd name="connsiteY165" fmla="*/ 4698007 h 6858000"/>
              <a:gd name="connsiteX166" fmla="*/ 2305292 w 7467600"/>
              <a:gd name="connsiteY166" fmla="*/ 4219492 h 6858000"/>
              <a:gd name="connsiteX167" fmla="*/ 3360922 w 7467600"/>
              <a:gd name="connsiteY167" fmla="*/ 4529373 h 6858000"/>
              <a:gd name="connsiteX168" fmla="*/ 3492420 w 7467600"/>
              <a:gd name="connsiteY168" fmla="*/ 4510145 h 6858000"/>
              <a:gd name="connsiteX169" fmla="*/ 3364086 w 7467600"/>
              <a:gd name="connsiteY169" fmla="*/ 4480340 h 6858000"/>
              <a:gd name="connsiteX170" fmla="*/ 3225818 w 7467600"/>
              <a:gd name="connsiteY170" fmla="*/ 4411822 h 6858000"/>
              <a:gd name="connsiteX171" fmla="*/ 3129696 w 7467600"/>
              <a:gd name="connsiteY171" fmla="*/ 4360704 h 6858000"/>
              <a:gd name="connsiteX172" fmla="*/ 2814545 w 7467600"/>
              <a:gd name="connsiteY172" fmla="*/ 4282955 h 6858000"/>
              <a:gd name="connsiteX173" fmla="*/ 2305292 w 7467600"/>
              <a:gd name="connsiteY173" fmla="*/ 4219492 h 6858000"/>
              <a:gd name="connsiteX174" fmla="*/ 2626982 w 7467600"/>
              <a:gd name="connsiteY174" fmla="*/ 4206450 h 6858000"/>
              <a:gd name="connsiteX175" fmla="*/ 2490617 w 7467600"/>
              <a:gd name="connsiteY175" fmla="*/ 4206951 h 6858000"/>
              <a:gd name="connsiteX176" fmla="*/ 2819869 w 7467600"/>
              <a:gd name="connsiteY176" fmla="*/ 4252936 h 6858000"/>
              <a:gd name="connsiteX177" fmla="*/ 3143018 w 7467600"/>
              <a:gd name="connsiteY177" fmla="*/ 4332698 h 6858000"/>
              <a:gd name="connsiteX178" fmla="*/ 3241520 w 7467600"/>
              <a:gd name="connsiteY178" fmla="*/ 4385112 h 6858000"/>
              <a:gd name="connsiteX179" fmla="*/ 3374575 w 7467600"/>
              <a:gd name="connsiteY179" fmla="*/ 4451517 h 6858000"/>
              <a:gd name="connsiteX180" fmla="*/ 3505221 w 7467600"/>
              <a:gd name="connsiteY180" fmla="*/ 4480757 h 6858000"/>
              <a:gd name="connsiteX181" fmla="*/ 2626982 w 7467600"/>
              <a:gd name="connsiteY181" fmla="*/ 4206450 h 6858000"/>
              <a:gd name="connsiteX182" fmla="*/ 1310106 w 7467600"/>
              <a:gd name="connsiteY182" fmla="*/ 3943217 h 6858000"/>
              <a:gd name="connsiteX183" fmla="*/ 854994 w 7467600"/>
              <a:gd name="connsiteY183" fmla="*/ 4399136 h 6858000"/>
              <a:gd name="connsiteX184" fmla="*/ 742462 w 7467600"/>
              <a:gd name="connsiteY184" fmla="*/ 4594648 h 6858000"/>
              <a:gd name="connsiteX185" fmla="*/ 820602 w 7467600"/>
              <a:gd name="connsiteY185" fmla="*/ 4485915 h 6858000"/>
              <a:gd name="connsiteX186" fmla="*/ 878295 w 7467600"/>
              <a:gd name="connsiteY186" fmla="*/ 4403594 h 6858000"/>
              <a:gd name="connsiteX187" fmla="*/ 1240607 w 7467600"/>
              <a:gd name="connsiteY187" fmla="*/ 4010401 h 6858000"/>
              <a:gd name="connsiteX188" fmla="*/ 1310106 w 7467600"/>
              <a:gd name="connsiteY188" fmla="*/ 3943217 h 6858000"/>
              <a:gd name="connsiteX189" fmla="*/ 1423113 w 7467600"/>
              <a:gd name="connsiteY189" fmla="*/ 3874565 h 6858000"/>
              <a:gd name="connsiteX190" fmla="*/ 1260565 w 7467600"/>
              <a:gd name="connsiteY190" fmla="*/ 4031982 h 6858000"/>
              <a:gd name="connsiteX191" fmla="*/ 901900 w 7467600"/>
              <a:gd name="connsiteY191" fmla="*/ 4421236 h 6858000"/>
              <a:gd name="connsiteX192" fmla="*/ 845044 w 7467600"/>
              <a:gd name="connsiteY192" fmla="*/ 4502436 h 6858000"/>
              <a:gd name="connsiteX193" fmla="*/ 685926 w 7467600"/>
              <a:gd name="connsiteY193" fmla="*/ 4703069 h 6858000"/>
              <a:gd name="connsiteX194" fmla="*/ 684248 w 7467600"/>
              <a:gd name="connsiteY194" fmla="*/ 4706721 h 6858000"/>
              <a:gd name="connsiteX195" fmla="*/ 1423113 w 7467600"/>
              <a:gd name="connsiteY195" fmla="*/ 3874565 h 6858000"/>
              <a:gd name="connsiteX196" fmla="*/ 3316479 w 7467600"/>
              <a:gd name="connsiteY196" fmla="*/ 3872136 h 6858000"/>
              <a:gd name="connsiteX197" fmla="*/ 3546806 w 7467600"/>
              <a:gd name="connsiteY197" fmla="*/ 4356139 h 6858000"/>
              <a:gd name="connsiteX198" fmla="*/ 3364433 w 7467600"/>
              <a:gd name="connsiteY198" fmla="*/ 3953121 h 6858000"/>
              <a:gd name="connsiteX199" fmla="*/ 3316479 w 7467600"/>
              <a:gd name="connsiteY199" fmla="*/ 3872136 h 6858000"/>
              <a:gd name="connsiteX200" fmla="*/ 3291335 w 7467600"/>
              <a:gd name="connsiteY200" fmla="*/ 3767420 h 6858000"/>
              <a:gd name="connsiteX201" fmla="*/ 3390805 w 7467600"/>
              <a:gd name="connsiteY201" fmla="*/ 3937163 h 6858000"/>
              <a:gd name="connsiteX202" fmla="*/ 3579062 w 7467600"/>
              <a:gd name="connsiteY202" fmla="*/ 4359040 h 6858000"/>
              <a:gd name="connsiteX203" fmla="*/ 3467355 w 7467600"/>
              <a:gd name="connsiteY203" fmla="*/ 3988130 h 6858000"/>
              <a:gd name="connsiteX204" fmla="*/ 3310753 w 7467600"/>
              <a:gd name="connsiteY204" fmla="*/ 3787140 h 6858000"/>
              <a:gd name="connsiteX205" fmla="*/ 3291335 w 7467600"/>
              <a:gd name="connsiteY205" fmla="*/ 3767420 h 6858000"/>
              <a:gd name="connsiteX206" fmla="*/ 1635889 w 7467600"/>
              <a:gd name="connsiteY206" fmla="*/ 3709494 h 6858000"/>
              <a:gd name="connsiteX207" fmla="*/ 1634800 w 7467600"/>
              <a:gd name="connsiteY207" fmla="*/ 3731111 h 6858000"/>
              <a:gd name="connsiteX208" fmla="*/ 1635889 w 7467600"/>
              <a:gd name="connsiteY208" fmla="*/ 3709494 h 6858000"/>
              <a:gd name="connsiteX209" fmla="*/ 1510397 w 7467600"/>
              <a:gd name="connsiteY209" fmla="*/ 3684705 h 6858000"/>
              <a:gd name="connsiteX210" fmla="*/ 1146550 w 7467600"/>
              <a:gd name="connsiteY210" fmla="*/ 3802012 h 6858000"/>
              <a:gd name="connsiteX211" fmla="*/ 698834 w 7467600"/>
              <a:gd name="connsiteY211" fmla="*/ 3952272 h 6858000"/>
              <a:gd name="connsiteX212" fmla="*/ 34256 w 7467600"/>
              <a:gd name="connsiteY212" fmla="*/ 4347603 h 6858000"/>
              <a:gd name="connsiteX213" fmla="*/ 527241 w 7467600"/>
              <a:gd name="connsiteY213" fmla="*/ 4065078 h 6858000"/>
              <a:gd name="connsiteX214" fmla="*/ 1510397 w 7467600"/>
              <a:gd name="connsiteY214" fmla="*/ 3684705 h 6858000"/>
              <a:gd name="connsiteX215" fmla="*/ 1313114 w 7467600"/>
              <a:gd name="connsiteY215" fmla="*/ 3655216 h 6858000"/>
              <a:gd name="connsiteX216" fmla="*/ 1109304 w 7467600"/>
              <a:gd name="connsiteY216" fmla="*/ 3669030 h 6858000"/>
              <a:gd name="connsiteX217" fmla="*/ 8129 w 7467600"/>
              <a:gd name="connsiteY217" fmla="*/ 4330519 h 6858000"/>
              <a:gd name="connsiteX218" fmla="*/ 687572 w 7467600"/>
              <a:gd name="connsiteY218" fmla="*/ 3925629 h 6858000"/>
              <a:gd name="connsiteX219" fmla="*/ 1138365 w 7467600"/>
              <a:gd name="connsiteY219" fmla="*/ 3774515 h 6858000"/>
              <a:gd name="connsiteX220" fmla="*/ 1505579 w 7467600"/>
              <a:gd name="connsiteY220" fmla="*/ 3655526 h 6858000"/>
              <a:gd name="connsiteX221" fmla="*/ 1313114 w 7467600"/>
              <a:gd name="connsiteY221" fmla="*/ 3655216 h 6858000"/>
              <a:gd name="connsiteX222" fmla="*/ 3655073 w 7467600"/>
              <a:gd name="connsiteY222" fmla="*/ 3650884 h 6858000"/>
              <a:gd name="connsiteX223" fmla="*/ 3989938 w 7467600"/>
              <a:gd name="connsiteY223" fmla="*/ 3991685 h 6858000"/>
              <a:gd name="connsiteX224" fmla="*/ 4393907 w 7467600"/>
              <a:gd name="connsiteY224" fmla="*/ 4261258 h 6858000"/>
              <a:gd name="connsiteX225" fmla="*/ 4648051 w 7467600"/>
              <a:gd name="connsiteY225" fmla="*/ 4374051 h 6858000"/>
              <a:gd name="connsiteX226" fmla="*/ 4383389 w 7467600"/>
              <a:gd name="connsiteY226" fmla="*/ 4184369 h 6858000"/>
              <a:gd name="connsiteX227" fmla="*/ 4165508 w 7467600"/>
              <a:gd name="connsiteY227" fmla="*/ 4035196 h 6858000"/>
              <a:gd name="connsiteX228" fmla="*/ 4068162 w 7467600"/>
              <a:gd name="connsiteY228" fmla="*/ 3953394 h 6858000"/>
              <a:gd name="connsiteX229" fmla="*/ 3981416 w 7467600"/>
              <a:gd name="connsiteY229" fmla="*/ 3880482 h 6858000"/>
              <a:gd name="connsiteX230" fmla="*/ 3800147 w 7467600"/>
              <a:gd name="connsiteY230" fmla="*/ 3749872 h 6858000"/>
              <a:gd name="connsiteX231" fmla="*/ 3655073 w 7467600"/>
              <a:gd name="connsiteY231" fmla="*/ 3650884 h 6858000"/>
              <a:gd name="connsiteX232" fmla="*/ 3670252 w 7467600"/>
              <a:gd name="connsiteY232" fmla="*/ 3622798 h 6858000"/>
              <a:gd name="connsiteX233" fmla="*/ 3817258 w 7467600"/>
              <a:gd name="connsiteY233" fmla="*/ 3723577 h 6858000"/>
              <a:gd name="connsiteX234" fmla="*/ 4000461 w 7467600"/>
              <a:gd name="connsiteY234" fmla="*/ 3855966 h 6858000"/>
              <a:gd name="connsiteX235" fmla="*/ 4088180 w 7467600"/>
              <a:gd name="connsiteY235" fmla="*/ 3929774 h 6858000"/>
              <a:gd name="connsiteX236" fmla="*/ 4184555 w 7467600"/>
              <a:gd name="connsiteY236" fmla="*/ 4010683 h 6858000"/>
              <a:gd name="connsiteX237" fmla="*/ 4399563 w 7467600"/>
              <a:gd name="connsiteY237" fmla="*/ 4158106 h 6858000"/>
              <a:gd name="connsiteX238" fmla="*/ 4684469 w 7467600"/>
              <a:gd name="connsiteY238" fmla="*/ 4364680 h 6858000"/>
              <a:gd name="connsiteX239" fmla="*/ 4690271 w 7467600"/>
              <a:gd name="connsiteY239" fmla="*/ 4370034 h 6858000"/>
              <a:gd name="connsiteX240" fmla="*/ 4136093 w 7467600"/>
              <a:gd name="connsiteY240" fmla="*/ 3858466 h 6858000"/>
              <a:gd name="connsiteX241" fmla="*/ 3670252 w 7467600"/>
              <a:gd name="connsiteY241" fmla="*/ 3622798 h 6858000"/>
              <a:gd name="connsiteX242" fmla="*/ 4440129 w 7467600"/>
              <a:gd name="connsiteY242" fmla="*/ 3448571 h 6858000"/>
              <a:gd name="connsiteX243" fmla="*/ 4856525 w 7467600"/>
              <a:gd name="connsiteY243" fmla="*/ 3915351 h 6858000"/>
              <a:gd name="connsiteX244" fmla="*/ 5059055 w 7467600"/>
              <a:gd name="connsiteY244" fmla="*/ 4108918 h 6858000"/>
              <a:gd name="connsiteX245" fmla="*/ 5290070 w 7467600"/>
              <a:gd name="connsiteY245" fmla="*/ 4263619 h 6858000"/>
              <a:gd name="connsiteX246" fmla="*/ 4834991 w 7467600"/>
              <a:gd name="connsiteY246" fmla="*/ 3830985 h 6858000"/>
              <a:gd name="connsiteX247" fmla="*/ 4440129 w 7467600"/>
              <a:gd name="connsiteY247" fmla="*/ 3448571 h 6858000"/>
              <a:gd name="connsiteX248" fmla="*/ 4441737 w 7467600"/>
              <a:gd name="connsiteY248" fmla="*/ 3399734 h 6858000"/>
              <a:gd name="connsiteX249" fmla="*/ 4431236 w 7467600"/>
              <a:gd name="connsiteY249" fmla="*/ 3400954 h 6858000"/>
              <a:gd name="connsiteX250" fmla="*/ 4557150 w 7467600"/>
              <a:gd name="connsiteY250" fmla="*/ 3510023 h 6858000"/>
              <a:gd name="connsiteX251" fmla="*/ 4856936 w 7467600"/>
              <a:gd name="connsiteY251" fmla="*/ 3809146 h 6858000"/>
              <a:gd name="connsiteX252" fmla="*/ 5111996 w 7467600"/>
              <a:gd name="connsiteY252" fmla="*/ 4065759 h 6858000"/>
              <a:gd name="connsiteX253" fmla="*/ 5388878 w 7467600"/>
              <a:gd name="connsiteY253" fmla="*/ 4300185 h 6858000"/>
              <a:gd name="connsiteX254" fmla="*/ 5425556 w 7467600"/>
              <a:gd name="connsiteY254" fmla="*/ 4308967 h 6858000"/>
              <a:gd name="connsiteX255" fmla="*/ 4943646 w 7467600"/>
              <a:gd name="connsiteY255" fmla="*/ 3822916 h 6858000"/>
              <a:gd name="connsiteX256" fmla="*/ 4594837 w 7467600"/>
              <a:gd name="connsiteY256" fmla="*/ 3532274 h 6858000"/>
              <a:gd name="connsiteX257" fmla="*/ 4441737 w 7467600"/>
              <a:gd name="connsiteY257" fmla="*/ 3399734 h 6858000"/>
              <a:gd name="connsiteX258" fmla="*/ 5425834 w 7467600"/>
              <a:gd name="connsiteY258" fmla="*/ 3162785 h 6858000"/>
              <a:gd name="connsiteX259" fmla="*/ 5401644 w 7467600"/>
              <a:gd name="connsiteY259" fmla="*/ 3617847 h 6858000"/>
              <a:gd name="connsiteX260" fmla="*/ 5467256 w 7467600"/>
              <a:gd name="connsiteY260" fmla="*/ 4175494 h 6858000"/>
              <a:gd name="connsiteX261" fmla="*/ 5448069 w 7467600"/>
              <a:gd name="connsiteY261" fmla="*/ 3567554 h 6858000"/>
              <a:gd name="connsiteX262" fmla="*/ 5425834 w 7467600"/>
              <a:gd name="connsiteY262" fmla="*/ 3162785 h 6858000"/>
              <a:gd name="connsiteX263" fmla="*/ 1318687 w 7467600"/>
              <a:gd name="connsiteY263" fmla="*/ 3113840 h 6858000"/>
              <a:gd name="connsiteX264" fmla="*/ 1066793 w 7467600"/>
              <a:gd name="connsiteY264" fmla="*/ 3212171 h 6858000"/>
              <a:gd name="connsiteX265" fmla="*/ 993319 w 7467600"/>
              <a:gd name="connsiteY265" fmla="*/ 3247648 h 6858000"/>
              <a:gd name="connsiteX266" fmla="*/ 853081 w 7467600"/>
              <a:gd name="connsiteY266" fmla="*/ 3312410 h 6858000"/>
              <a:gd name="connsiteX267" fmla="*/ 805957 w 7467600"/>
              <a:gd name="connsiteY267" fmla="*/ 3330443 h 6858000"/>
              <a:gd name="connsiteX268" fmla="*/ 1318687 w 7467600"/>
              <a:gd name="connsiteY268" fmla="*/ 3113840 h 6858000"/>
              <a:gd name="connsiteX269" fmla="*/ 5453702 w 7467600"/>
              <a:gd name="connsiteY269" fmla="*/ 3090882 h 6858000"/>
              <a:gd name="connsiteX270" fmla="*/ 5480135 w 7467600"/>
              <a:gd name="connsiteY270" fmla="*/ 3565802 h 6858000"/>
              <a:gd name="connsiteX271" fmla="*/ 5499023 w 7467600"/>
              <a:gd name="connsiteY271" fmla="*/ 4166310 h 6858000"/>
              <a:gd name="connsiteX272" fmla="*/ 5547022 w 7467600"/>
              <a:gd name="connsiteY272" fmla="*/ 3607838 h 6858000"/>
              <a:gd name="connsiteX273" fmla="*/ 5515964 w 7467600"/>
              <a:gd name="connsiteY273" fmla="*/ 3378541 h 6858000"/>
              <a:gd name="connsiteX274" fmla="*/ 5453702 w 7467600"/>
              <a:gd name="connsiteY274" fmla="*/ 3090882 h 6858000"/>
              <a:gd name="connsiteX275" fmla="*/ 1238695 w 7467600"/>
              <a:gd name="connsiteY275" fmla="*/ 3076820 h 6858000"/>
              <a:gd name="connsiteX276" fmla="*/ 716371 w 7467600"/>
              <a:gd name="connsiteY276" fmla="*/ 3293249 h 6858000"/>
              <a:gd name="connsiteX277" fmla="*/ 579522 w 7467600"/>
              <a:gd name="connsiteY277" fmla="*/ 3371759 h 6858000"/>
              <a:gd name="connsiteX278" fmla="*/ 600288 w 7467600"/>
              <a:gd name="connsiteY278" fmla="*/ 3365555 h 6858000"/>
              <a:gd name="connsiteX279" fmla="*/ 840692 w 7467600"/>
              <a:gd name="connsiteY279" fmla="*/ 3284921 h 6858000"/>
              <a:gd name="connsiteX280" fmla="*/ 979248 w 7467600"/>
              <a:gd name="connsiteY280" fmla="*/ 3221003 h 6858000"/>
              <a:gd name="connsiteX281" fmla="*/ 1053282 w 7467600"/>
              <a:gd name="connsiteY281" fmla="*/ 3185247 h 6858000"/>
              <a:gd name="connsiteX282" fmla="*/ 1320603 w 7467600"/>
              <a:gd name="connsiteY282" fmla="*/ 3081281 h 6858000"/>
              <a:gd name="connsiteX283" fmla="*/ 1238695 w 7467600"/>
              <a:gd name="connsiteY283" fmla="*/ 3076820 h 6858000"/>
              <a:gd name="connsiteX284" fmla="*/ 5425627 w 7467600"/>
              <a:gd name="connsiteY284" fmla="*/ 2954192 h 6858000"/>
              <a:gd name="connsiteX285" fmla="*/ 5470770 w 7467600"/>
              <a:gd name="connsiteY285" fmla="*/ 3005435 h 6858000"/>
              <a:gd name="connsiteX286" fmla="*/ 5519779 w 7467600"/>
              <a:gd name="connsiteY286" fmla="*/ 4359223 h 6858000"/>
              <a:gd name="connsiteX287" fmla="*/ 5520293 w 7467600"/>
              <a:gd name="connsiteY287" fmla="*/ 4360602 h 6858000"/>
              <a:gd name="connsiteX288" fmla="*/ 5767221 w 7467600"/>
              <a:gd name="connsiteY288" fmla="*/ 4665564 h 6858000"/>
              <a:gd name="connsiteX289" fmla="*/ 6937169 w 7467600"/>
              <a:gd name="connsiteY289" fmla="*/ 4815941 h 6858000"/>
              <a:gd name="connsiteX290" fmla="*/ 6953922 w 7467600"/>
              <a:gd name="connsiteY290" fmla="*/ 4890068 h 6858000"/>
              <a:gd name="connsiteX291" fmla="*/ 6071359 w 7467600"/>
              <a:gd name="connsiteY291" fmla="*/ 4770770 h 6858000"/>
              <a:gd name="connsiteX292" fmla="*/ 6038839 w 7467600"/>
              <a:gd name="connsiteY292" fmla="*/ 4764474 h 6858000"/>
              <a:gd name="connsiteX293" fmla="*/ 6038706 w 7467600"/>
              <a:gd name="connsiteY293" fmla="*/ 4763847 h 6858000"/>
              <a:gd name="connsiteX294" fmla="*/ 6037784 w 7467600"/>
              <a:gd name="connsiteY294" fmla="*/ 4764270 h 6858000"/>
              <a:gd name="connsiteX295" fmla="*/ 6038839 w 7467600"/>
              <a:gd name="connsiteY295" fmla="*/ 4764474 h 6858000"/>
              <a:gd name="connsiteX296" fmla="*/ 6040338 w 7467600"/>
              <a:gd name="connsiteY296" fmla="*/ 4771418 h 6858000"/>
              <a:gd name="connsiteX297" fmla="*/ 6024488 w 7467600"/>
              <a:gd name="connsiteY297" fmla="*/ 4809903 h 6858000"/>
              <a:gd name="connsiteX298" fmla="*/ 5599771 w 7467600"/>
              <a:gd name="connsiteY298" fmla="*/ 5509652 h 6858000"/>
              <a:gd name="connsiteX299" fmla="*/ 5548843 w 7467600"/>
              <a:gd name="connsiteY299" fmla="*/ 5563845 h 6858000"/>
              <a:gd name="connsiteX300" fmla="*/ 5940952 w 7467600"/>
              <a:gd name="connsiteY300" fmla="*/ 6250028 h 6858000"/>
              <a:gd name="connsiteX301" fmla="*/ 6043441 w 7467600"/>
              <a:gd name="connsiteY301" fmla="*/ 6665847 h 6858000"/>
              <a:gd name="connsiteX302" fmla="*/ 6093432 w 7467600"/>
              <a:gd name="connsiteY302" fmla="*/ 6858000 h 6858000"/>
              <a:gd name="connsiteX303" fmla="*/ 6034344 w 7467600"/>
              <a:gd name="connsiteY303" fmla="*/ 6858000 h 6858000"/>
              <a:gd name="connsiteX304" fmla="*/ 6026679 w 7467600"/>
              <a:gd name="connsiteY304" fmla="*/ 6836959 h 6858000"/>
              <a:gd name="connsiteX305" fmla="*/ 5800441 w 7467600"/>
              <a:gd name="connsiteY305" fmla="*/ 6335286 h 6858000"/>
              <a:gd name="connsiteX306" fmla="*/ 5526562 w 7467600"/>
              <a:gd name="connsiteY306" fmla="*/ 5705388 h 6858000"/>
              <a:gd name="connsiteX307" fmla="*/ 5519640 w 7467600"/>
              <a:gd name="connsiteY307" fmla="*/ 5683774 h 6858000"/>
              <a:gd name="connsiteX308" fmla="*/ 5844559 w 7467600"/>
              <a:gd name="connsiteY308" fmla="*/ 6553349 h 6858000"/>
              <a:gd name="connsiteX309" fmla="*/ 5975994 w 7467600"/>
              <a:gd name="connsiteY309" fmla="*/ 6858000 h 6858000"/>
              <a:gd name="connsiteX310" fmla="*/ 5898547 w 7467600"/>
              <a:gd name="connsiteY310" fmla="*/ 6858000 h 6858000"/>
              <a:gd name="connsiteX311" fmla="*/ 5682041 w 7467600"/>
              <a:gd name="connsiteY311" fmla="*/ 6355860 h 6858000"/>
              <a:gd name="connsiteX312" fmla="*/ 5461758 w 7467600"/>
              <a:gd name="connsiteY312" fmla="*/ 5820220 h 6858000"/>
              <a:gd name="connsiteX313" fmla="*/ 5237282 w 7467600"/>
              <a:gd name="connsiteY313" fmla="*/ 6579086 h 6858000"/>
              <a:gd name="connsiteX314" fmla="*/ 5115009 w 7467600"/>
              <a:gd name="connsiteY314" fmla="*/ 6858000 h 6858000"/>
              <a:gd name="connsiteX315" fmla="*/ 5028074 w 7467600"/>
              <a:gd name="connsiteY315" fmla="*/ 6858000 h 6858000"/>
              <a:gd name="connsiteX316" fmla="*/ 5079508 w 7467600"/>
              <a:gd name="connsiteY316" fmla="*/ 6749074 h 6858000"/>
              <a:gd name="connsiteX317" fmla="*/ 5371846 w 7467600"/>
              <a:gd name="connsiteY317" fmla="*/ 5924413 h 6858000"/>
              <a:gd name="connsiteX318" fmla="*/ 5270512 w 7467600"/>
              <a:gd name="connsiteY318" fmla="*/ 6138975 h 6858000"/>
              <a:gd name="connsiteX319" fmla="*/ 5062409 w 7467600"/>
              <a:gd name="connsiteY319" fmla="*/ 6653544 h 6858000"/>
              <a:gd name="connsiteX320" fmla="*/ 5036628 w 7467600"/>
              <a:gd name="connsiteY320" fmla="*/ 6754247 h 6858000"/>
              <a:gd name="connsiteX321" fmla="*/ 5009112 w 7467600"/>
              <a:gd name="connsiteY321" fmla="*/ 6858000 h 6858000"/>
              <a:gd name="connsiteX322" fmla="*/ 4976679 w 7467600"/>
              <a:gd name="connsiteY322" fmla="*/ 6858000 h 6858000"/>
              <a:gd name="connsiteX323" fmla="*/ 5006537 w 7467600"/>
              <a:gd name="connsiteY323" fmla="*/ 6747068 h 6858000"/>
              <a:gd name="connsiteX324" fmla="*/ 5032723 w 7467600"/>
              <a:gd name="connsiteY324" fmla="*/ 6644957 h 6858000"/>
              <a:gd name="connsiteX325" fmla="*/ 5242949 w 7467600"/>
              <a:gd name="connsiteY325" fmla="*/ 6125175 h 6858000"/>
              <a:gd name="connsiteX326" fmla="*/ 5286321 w 7467600"/>
              <a:gd name="connsiteY326" fmla="*/ 6033555 h 6858000"/>
              <a:gd name="connsiteX327" fmla="*/ 5008210 w 7467600"/>
              <a:gd name="connsiteY327" fmla="*/ 6649194 h 6858000"/>
              <a:gd name="connsiteX328" fmla="*/ 4986321 w 7467600"/>
              <a:gd name="connsiteY328" fmla="*/ 6765687 h 6858000"/>
              <a:gd name="connsiteX329" fmla="*/ 4973474 w 7467600"/>
              <a:gd name="connsiteY329" fmla="*/ 6858000 h 6858000"/>
              <a:gd name="connsiteX330" fmla="*/ 4907178 w 7467600"/>
              <a:gd name="connsiteY330" fmla="*/ 6858000 h 6858000"/>
              <a:gd name="connsiteX331" fmla="*/ 4910810 w 7467600"/>
              <a:gd name="connsiteY331" fmla="*/ 6829660 h 6858000"/>
              <a:gd name="connsiteX332" fmla="*/ 4987461 w 7467600"/>
              <a:gd name="connsiteY332" fmla="*/ 6432994 h 6858000"/>
              <a:gd name="connsiteX333" fmla="*/ 5179262 w 7467600"/>
              <a:gd name="connsiteY333" fmla="*/ 6035044 h 6858000"/>
              <a:gd name="connsiteX334" fmla="*/ 4689678 w 7467600"/>
              <a:gd name="connsiteY334" fmla="*/ 6440241 h 6858000"/>
              <a:gd name="connsiteX335" fmla="*/ 4477543 w 7467600"/>
              <a:gd name="connsiteY335" fmla="*/ 6674836 h 6858000"/>
              <a:gd name="connsiteX336" fmla="*/ 4329957 w 7467600"/>
              <a:gd name="connsiteY336" fmla="*/ 6858000 h 6858000"/>
              <a:gd name="connsiteX337" fmla="*/ 4218595 w 7467600"/>
              <a:gd name="connsiteY337" fmla="*/ 6858000 h 6858000"/>
              <a:gd name="connsiteX338" fmla="*/ 4368888 w 7467600"/>
              <a:gd name="connsiteY338" fmla="*/ 6668412 h 6858000"/>
              <a:gd name="connsiteX339" fmla="*/ 4563091 w 7467600"/>
              <a:gd name="connsiteY339" fmla="*/ 6442508 h 6858000"/>
              <a:gd name="connsiteX340" fmla="*/ 5387324 w 7467600"/>
              <a:gd name="connsiteY340" fmla="*/ 5705830 h 6858000"/>
              <a:gd name="connsiteX341" fmla="*/ 5073620 w 7467600"/>
              <a:gd name="connsiteY341" fmla="*/ 5955437 h 6858000"/>
              <a:gd name="connsiteX342" fmla="*/ 4689789 w 7467600"/>
              <a:gd name="connsiteY342" fmla="*/ 6268382 h 6858000"/>
              <a:gd name="connsiteX343" fmla="*/ 4418722 w 7467600"/>
              <a:gd name="connsiteY343" fmla="*/ 6570886 h 6858000"/>
              <a:gd name="connsiteX344" fmla="*/ 4214944 w 7467600"/>
              <a:gd name="connsiteY344" fmla="*/ 6858000 h 6858000"/>
              <a:gd name="connsiteX345" fmla="*/ 4177898 w 7467600"/>
              <a:gd name="connsiteY345" fmla="*/ 6858000 h 6858000"/>
              <a:gd name="connsiteX346" fmla="*/ 4391597 w 7467600"/>
              <a:gd name="connsiteY346" fmla="*/ 6556370 h 6858000"/>
              <a:gd name="connsiteX347" fmla="*/ 4668889 w 7467600"/>
              <a:gd name="connsiteY347" fmla="*/ 6246399 h 6858000"/>
              <a:gd name="connsiteX348" fmla="*/ 5055427 w 7467600"/>
              <a:gd name="connsiteY348" fmla="*/ 5931476 h 6858000"/>
              <a:gd name="connsiteX349" fmla="*/ 5371814 w 7467600"/>
              <a:gd name="connsiteY349" fmla="*/ 5678975 h 6858000"/>
              <a:gd name="connsiteX350" fmla="*/ 4987918 w 7467600"/>
              <a:gd name="connsiteY350" fmla="*/ 5838701 h 6858000"/>
              <a:gd name="connsiteX351" fmla="*/ 4317146 w 7467600"/>
              <a:gd name="connsiteY351" fmla="*/ 6587716 h 6858000"/>
              <a:gd name="connsiteX352" fmla="*/ 4171627 w 7467600"/>
              <a:gd name="connsiteY352" fmla="*/ 6858000 h 6858000"/>
              <a:gd name="connsiteX353" fmla="*/ 4081585 w 7467600"/>
              <a:gd name="connsiteY353" fmla="*/ 6858000 h 6858000"/>
              <a:gd name="connsiteX354" fmla="*/ 4238603 w 7467600"/>
              <a:gd name="connsiteY354" fmla="*/ 6559341 h 6858000"/>
              <a:gd name="connsiteX355" fmla="*/ 4778333 w 7467600"/>
              <a:gd name="connsiteY355" fmla="*/ 5873626 h 6858000"/>
              <a:gd name="connsiteX356" fmla="*/ 5414185 w 7467600"/>
              <a:gd name="connsiteY356" fmla="*/ 5573882 h 6858000"/>
              <a:gd name="connsiteX357" fmla="*/ 5959648 w 7467600"/>
              <a:gd name="connsiteY357" fmla="*/ 4760797 h 6858000"/>
              <a:gd name="connsiteX358" fmla="*/ 5355019 w 7467600"/>
              <a:gd name="connsiteY358" fmla="*/ 4734672 h 6858000"/>
              <a:gd name="connsiteX359" fmla="*/ 5083565 w 7467600"/>
              <a:gd name="connsiteY359" fmla="*/ 5179121 h 6858000"/>
              <a:gd name="connsiteX360" fmla="*/ 4713577 w 7467600"/>
              <a:gd name="connsiteY360" fmla="*/ 5616803 h 6858000"/>
              <a:gd name="connsiteX361" fmla="*/ 3989559 w 7467600"/>
              <a:gd name="connsiteY361" fmla="*/ 6145945 h 6858000"/>
              <a:gd name="connsiteX362" fmla="*/ 3939824 w 7467600"/>
              <a:gd name="connsiteY362" fmla="*/ 6066900 h 6858000"/>
              <a:gd name="connsiteX363" fmla="*/ 4584537 w 7467600"/>
              <a:gd name="connsiteY363" fmla="*/ 5324826 h 6858000"/>
              <a:gd name="connsiteX364" fmla="*/ 5037105 w 7467600"/>
              <a:gd name="connsiteY364" fmla="*/ 5088765 h 6858000"/>
              <a:gd name="connsiteX365" fmla="*/ 5039930 w 7467600"/>
              <a:gd name="connsiteY365" fmla="*/ 5089585 h 6858000"/>
              <a:gd name="connsiteX366" fmla="*/ 5263764 w 7467600"/>
              <a:gd name="connsiteY366" fmla="*/ 4735525 h 6858000"/>
              <a:gd name="connsiteX367" fmla="*/ 4086300 w 7467600"/>
              <a:gd name="connsiteY367" fmla="*/ 4884599 h 6858000"/>
              <a:gd name="connsiteX368" fmla="*/ 4085485 w 7467600"/>
              <a:gd name="connsiteY368" fmla="*/ 4899070 h 6858000"/>
              <a:gd name="connsiteX369" fmla="*/ 3871915 w 7467600"/>
              <a:gd name="connsiteY369" fmla="*/ 5253645 h 6858000"/>
              <a:gd name="connsiteX370" fmla="*/ 3799374 w 7467600"/>
              <a:gd name="connsiteY370" fmla="*/ 5466127 h 6858000"/>
              <a:gd name="connsiteX371" fmla="*/ 3498850 w 7467600"/>
              <a:gd name="connsiteY371" fmla="*/ 6661888 h 6858000"/>
              <a:gd name="connsiteX372" fmla="*/ 3399216 w 7467600"/>
              <a:gd name="connsiteY372" fmla="*/ 6858000 h 6858000"/>
              <a:gd name="connsiteX373" fmla="*/ 3303688 w 7467600"/>
              <a:gd name="connsiteY373" fmla="*/ 6858000 h 6858000"/>
              <a:gd name="connsiteX374" fmla="*/ 3391774 w 7467600"/>
              <a:gd name="connsiteY374" fmla="*/ 6697181 h 6858000"/>
              <a:gd name="connsiteX375" fmla="*/ 3735540 w 7467600"/>
              <a:gd name="connsiteY375" fmla="*/ 5546923 h 6858000"/>
              <a:gd name="connsiteX376" fmla="*/ 3729438 w 7467600"/>
              <a:gd name="connsiteY376" fmla="*/ 5569058 h 6858000"/>
              <a:gd name="connsiteX377" fmla="*/ 3707782 w 7467600"/>
              <a:gd name="connsiteY377" fmla="*/ 5644908 h 6858000"/>
              <a:gd name="connsiteX378" fmla="*/ 3583827 w 7467600"/>
              <a:gd name="connsiteY378" fmla="*/ 6039215 h 6858000"/>
              <a:gd name="connsiteX379" fmla="*/ 3547861 w 7467600"/>
              <a:gd name="connsiteY379" fmla="*/ 6129609 h 6858000"/>
              <a:gd name="connsiteX380" fmla="*/ 3490905 w 7467600"/>
              <a:gd name="connsiteY380" fmla="*/ 6277660 h 6858000"/>
              <a:gd name="connsiteX381" fmla="*/ 3455859 w 7467600"/>
              <a:gd name="connsiteY381" fmla="*/ 6391301 h 6858000"/>
              <a:gd name="connsiteX382" fmla="*/ 3429112 w 7467600"/>
              <a:gd name="connsiteY382" fmla="*/ 6479469 h 6858000"/>
              <a:gd name="connsiteX383" fmla="*/ 3304862 w 7467600"/>
              <a:gd name="connsiteY383" fmla="*/ 6796476 h 6858000"/>
              <a:gd name="connsiteX384" fmla="*/ 3276071 w 7467600"/>
              <a:gd name="connsiteY384" fmla="*/ 6858000 h 6858000"/>
              <a:gd name="connsiteX385" fmla="*/ 3240805 w 7467600"/>
              <a:gd name="connsiteY385" fmla="*/ 6858000 h 6858000"/>
              <a:gd name="connsiteX386" fmla="*/ 3275917 w 7467600"/>
              <a:gd name="connsiteY386" fmla="*/ 6783192 h 6858000"/>
              <a:gd name="connsiteX387" fmla="*/ 3399358 w 7467600"/>
              <a:gd name="connsiteY387" fmla="*/ 6469011 h 6858000"/>
              <a:gd name="connsiteX388" fmla="*/ 3425650 w 7467600"/>
              <a:gd name="connsiteY388" fmla="*/ 6381333 h 6858000"/>
              <a:gd name="connsiteX389" fmla="*/ 3460661 w 7467600"/>
              <a:gd name="connsiteY389" fmla="*/ 6266763 h 6858000"/>
              <a:gd name="connsiteX390" fmla="*/ 3518021 w 7467600"/>
              <a:gd name="connsiteY390" fmla="*/ 6117298 h 6858000"/>
              <a:gd name="connsiteX391" fmla="*/ 3554035 w 7467600"/>
              <a:gd name="connsiteY391" fmla="*/ 6027832 h 6858000"/>
              <a:gd name="connsiteX392" fmla="*/ 3677174 w 7467600"/>
              <a:gd name="connsiteY392" fmla="*/ 5636351 h 6858000"/>
              <a:gd name="connsiteX393" fmla="*/ 3698819 w 7467600"/>
              <a:gd name="connsiteY393" fmla="*/ 5560503 h 6858000"/>
              <a:gd name="connsiteX394" fmla="*/ 3702094 w 7467600"/>
              <a:gd name="connsiteY394" fmla="*/ 5549194 h 6858000"/>
              <a:gd name="connsiteX395" fmla="*/ 3398355 w 7467600"/>
              <a:gd name="connsiteY395" fmla="*/ 6094603 h 6858000"/>
              <a:gd name="connsiteX396" fmla="*/ 3193941 w 7467600"/>
              <a:gd name="connsiteY396" fmla="*/ 6798775 h 6858000"/>
              <a:gd name="connsiteX397" fmla="*/ 3184140 w 7467600"/>
              <a:gd name="connsiteY397" fmla="*/ 6858000 h 6858000"/>
              <a:gd name="connsiteX398" fmla="*/ 3099978 w 7467600"/>
              <a:gd name="connsiteY398" fmla="*/ 6858000 h 6858000"/>
              <a:gd name="connsiteX399" fmla="*/ 3101556 w 7467600"/>
              <a:gd name="connsiteY399" fmla="*/ 6843337 h 6858000"/>
              <a:gd name="connsiteX400" fmla="*/ 3370162 w 7467600"/>
              <a:gd name="connsiteY400" fmla="*/ 5785550 h 6858000"/>
              <a:gd name="connsiteX401" fmla="*/ 3746477 w 7467600"/>
              <a:gd name="connsiteY401" fmla="*/ 5377889 h 6858000"/>
              <a:gd name="connsiteX402" fmla="*/ 3863399 w 7467600"/>
              <a:gd name="connsiteY402" fmla="*/ 5087257 h 6858000"/>
              <a:gd name="connsiteX403" fmla="*/ 3968712 w 7467600"/>
              <a:gd name="connsiteY403" fmla="*/ 4913989 h 6858000"/>
              <a:gd name="connsiteX404" fmla="*/ 2792390 w 7467600"/>
              <a:gd name="connsiteY404" fmla="*/ 5382974 h 6858000"/>
              <a:gd name="connsiteX405" fmla="*/ 2714982 w 7467600"/>
              <a:gd name="connsiteY405" fmla="*/ 5427051 h 6858000"/>
              <a:gd name="connsiteX406" fmla="*/ 2813361 w 7467600"/>
              <a:gd name="connsiteY406" fmla="*/ 6023912 h 6858000"/>
              <a:gd name="connsiteX407" fmla="*/ 2688430 w 7467600"/>
              <a:gd name="connsiteY407" fmla="*/ 6801564 h 6858000"/>
              <a:gd name="connsiteX408" fmla="*/ 2629626 w 7467600"/>
              <a:gd name="connsiteY408" fmla="*/ 6763394 h 6858000"/>
              <a:gd name="connsiteX409" fmla="*/ 2565328 w 7467600"/>
              <a:gd name="connsiteY409" fmla="*/ 5516399 h 6858000"/>
              <a:gd name="connsiteX410" fmla="*/ 1922999 w 7467600"/>
              <a:gd name="connsiteY410" fmla="*/ 5980343 h 6858000"/>
              <a:gd name="connsiteX411" fmla="*/ 1950261 w 7467600"/>
              <a:gd name="connsiteY411" fmla="*/ 6405858 h 6858000"/>
              <a:gd name="connsiteX412" fmla="*/ 2365554 w 7467600"/>
              <a:gd name="connsiteY412" fmla="*/ 6759107 h 6858000"/>
              <a:gd name="connsiteX413" fmla="*/ 2424142 w 7467600"/>
              <a:gd name="connsiteY413" fmla="*/ 6858000 h 6858000"/>
              <a:gd name="connsiteX414" fmla="*/ 2395994 w 7467600"/>
              <a:gd name="connsiteY414" fmla="*/ 6858000 h 6858000"/>
              <a:gd name="connsiteX415" fmla="*/ 2392863 w 7467600"/>
              <a:gd name="connsiteY415" fmla="*/ 6852964 h 6858000"/>
              <a:gd name="connsiteX416" fmla="*/ 2017589 w 7467600"/>
              <a:gd name="connsiteY416" fmla="*/ 6493982 h 6858000"/>
              <a:gd name="connsiteX417" fmla="*/ 2147336 w 7467600"/>
              <a:gd name="connsiteY417" fmla="*/ 6594052 h 6858000"/>
              <a:gd name="connsiteX418" fmla="*/ 2207047 w 7467600"/>
              <a:gd name="connsiteY418" fmla="*/ 6654540 h 6858000"/>
              <a:gd name="connsiteX419" fmla="*/ 2299106 w 7467600"/>
              <a:gd name="connsiteY419" fmla="*/ 6778931 h 6858000"/>
              <a:gd name="connsiteX420" fmla="*/ 2314430 w 7467600"/>
              <a:gd name="connsiteY420" fmla="*/ 6801144 h 6858000"/>
              <a:gd name="connsiteX421" fmla="*/ 2352406 w 7467600"/>
              <a:gd name="connsiteY421" fmla="*/ 6858000 h 6858000"/>
              <a:gd name="connsiteX422" fmla="*/ 2314492 w 7467600"/>
              <a:gd name="connsiteY422" fmla="*/ 6858000 h 6858000"/>
              <a:gd name="connsiteX423" fmla="*/ 2288095 w 7467600"/>
              <a:gd name="connsiteY423" fmla="*/ 6818030 h 6858000"/>
              <a:gd name="connsiteX424" fmla="*/ 2272768 w 7467600"/>
              <a:gd name="connsiteY424" fmla="*/ 6795822 h 6858000"/>
              <a:gd name="connsiteX425" fmla="*/ 2182715 w 7467600"/>
              <a:gd name="connsiteY425" fmla="*/ 6675071 h 6858000"/>
              <a:gd name="connsiteX426" fmla="*/ 2032061 w 7467600"/>
              <a:gd name="connsiteY426" fmla="*/ 6541380 h 6858000"/>
              <a:gd name="connsiteX427" fmla="*/ 2257220 w 7467600"/>
              <a:gd name="connsiteY427" fmla="*/ 6826257 h 6858000"/>
              <a:gd name="connsiteX428" fmla="*/ 2281324 w 7467600"/>
              <a:gd name="connsiteY428" fmla="*/ 6858000 h 6858000"/>
              <a:gd name="connsiteX429" fmla="*/ 2242860 w 7467600"/>
              <a:gd name="connsiteY429" fmla="*/ 6858000 h 6858000"/>
              <a:gd name="connsiteX430" fmla="*/ 2232818 w 7467600"/>
              <a:gd name="connsiteY430" fmla="*/ 6844926 h 6858000"/>
              <a:gd name="connsiteX431" fmla="*/ 1990172 w 7467600"/>
              <a:gd name="connsiteY431" fmla="*/ 6542121 h 6858000"/>
              <a:gd name="connsiteX432" fmla="*/ 2124090 w 7467600"/>
              <a:gd name="connsiteY432" fmla="*/ 6761017 h 6858000"/>
              <a:gd name="connsiteX433" fmla="*/ 2200380 w 7467600"/>
              <a:gd name="connsiteY433" fmla="*/ 6858000 h 6858000"/>
              <a:gd name="connsiteX434" fmla="*/ 2147507 w 7467600"/>
              <a:gd name="connsiteY434" fmla="*/ 6858000 h 6858000"/>
              <a:gd name="connsiteX435" fmla="*/ 2070668 w 7467600"/>
              <a:gd name="connsiteY435" fmla="*/ 6761520 h 6858000"/>
              <a:gd name="connsiteX436" fmla="*/ 1975142 w 7467600"/>
              <a:gd name="connsiteY436" fmla="*/ 6585570 h 6858000"/>
              <a:gd name="connsiteX437" fmla="*/ 2050035 w 7467600"/>
              <a:gd name="connsiteY437" fmla="*/ 6813345 h 6858000"/>
              <a:gd name="connsiteX438" fmla="*/ 2063025 w 7467600"/>
              <a:gd name="connsiteY438" fmla="*/ 6858000 h 6858000"/>
              <a:gd name="connsiteX439" fmla="*/ 2021675 w 7467600"/>
              <a:gd name="connsiteY439" fmla="*/ 6858000 h 6858000"/>
              <a:gd name="connsiteX440" fmla="*/ 2019308 w 7467600"/>
              <a:gd name="connsiteY440" fmla="*/ 6847118 h 6858000"/>
              <a:gd name="connsiteX441" fmla="*/ 1938835 w 7467600"/>
              <a:gd name="connsiteY441" fmla="*/ 6551160 h 6858000"/>
              <a:gd name="connsiteX442" fmla="*/ 1953230 w 7467600"/>
              <a:gd name="connsiteY442" fmla="*/ 6759699 h 6858000"/>
              <a:gd name="connsiteX443" fmla="*/ 1956763 w 7467600"/>
              <a:gd name="connsiteY443" fmla="*/ 6778191 h 6858000"/>
              <a:gd name="connsiteX444" fmla="*/ 1967925 w 7467600"/>
              <a:gd name="connsiteY444" fmla="*/ 6858000 h 6858000"/>
              <a:gd name="connsiteX445" fmla="*/ 1936622 w 7467600"/>
              <a:gd name="connsiteY445" fmla="*/ 6858000 h 6858000"/>
              <a:gd name="connsiteX446" fmla="*/ 1926261 w 7467600"/>
              <a:gd name="connsiteY446" fmla="*/ 6784064 h 6858000"/>
              <a:gd name="connsiteX447" fmla="*/ 1922724 w 7467600"/>
              <a:gd name="connsiteY447" fmla="*/ 6765577 h 6858000"/>
              <a:gd name="connsiteX448" fmla="*/ 1904650 w 7467600"/>
              <a:gd name="connsiteY448" fmla="*/ 6639616 h 6858000"/>
              <a:gd name="connsiteX449" fmla="*/ 1885273 w 7467600"/>
              <a:gd name="connsiteY449" fmla="*/ 6858000 h 6858000"/>
              <a:gd name="connsiteX450" fmla="*/ 1854363 w 7467600"/>
              <a:gd name="connsiteY450" fmla="*/ 6858000 h 6858000"/>
              <a:gd name="connsiteX451" fmla="*/ 1880391 w 7467600"/>
              <a:gd name="connsiteY451" fmla="*/ 6603796 h 6858000"/>
              <a:gd name="connsiteX452" fmla="*/ 1818273 w 7467600"/>
              <a:gd name="connsiteY452" fmla="*/ 6715729 h 6858000"/>
              <a:gd name="connsiteX453" fmla="*/ 1794691 w 7467600"/>
              <a:gd name="connsiteY453" fmla="*/ 6843239 h 6858000"/>
              <a:gd name="connsiteX454" fmla="*/ 1794914 w 7467600"/>
              <a:gd name="connsiteY454" fmla="*/ 6858000 h 6858000"/>
              <a:gd name="connsiteX455" fmla="*/ 1746128 w 7467600"/>
              <a:gd name="connsiteY455" fmla="*/ 6858000 h 6858000"/>
              <a:gd name="connsiteX456" fmla="*/ 1753934 w 7467600"/>
              <a:gd name="connsiteY456" fmla="*/ 6724796 h 6858000"/>
              <a:gd name="connsiteX457" fmla="*/ 1792053 w 7467600"/>
              <a:gd name="connsiteY457" fmla="*/ 6572396 h 6858000"/>
              <a:gd name="connsiteX458" fmla="*/ 1862248 w 7467600"/>
              <a:gd name="connsiteY458" fmla="*/ 6266397 h 6858000"/>
              <a:gd name="connsiteX459" fmla="*/ 1862250 w 7467600"/>
              <a:gd name="connsiteY459" fmla="*/ 6033531 h 6858000"/>
              <a:gd name="connsiteX460" fmla="*/ 1211999 w 7467600"/>
              <a:gd name="connsiteY460" fmla="*/ 6683610 h 6858000"/>
              <a:gd name="connsiteX461" fmla="*/ 1213266 w 7467600"/>
              <a:gd name="connsiteY461" fmla="*/ 6691947 h 6858000"/>
              <a:gd name="connsiteX462" fmla="*/ 1203370 w 7467600"/>
              <a:gd name="connsiteY462" fmla="*/ 6850676 h 6858000"/>
              <a:gd name="connsiteX463" fmla="*/ 1203671 w 7467600"/>
              <a:gd name="connsiteY463" fmla="*/ 6858000 h 6858000"/>
              <a:gd name="connsiteX464" fmla="*/ 1143180 w 7467600"/>
              <a:gd name="connsiteY464" fmla="*/ 6858000 h 6858000"/>
              <a:gd name="connsiteX465" fmla="*/ 1142176 w 7467600"/>
              <a:gd name="connsiteY465" fmla="*/ 6766045 h 6858000"/>
              <a:gd name="connsiteX466" fmla="*/ 1067484 w 7467600"/>
              <a:gd name="connsiteY466" fmla="*/ 6858000 h 6858000"/>
              <a:gd name="connsiteX467" fmla="*/ 953928 w 7467600"/>
              <a:gd name="connsiteY467" fmla="*/ 6858000 h 6858000"/>
              <a:gd name="connsiteX468" fmla="*/ 959715 w 7467600"/>
              <a:gd name="connsiteY468" fmla="*/ 6850185 h 6858000"/>
              <a:gd name="connsiteX469" fmla="*/ 1483788 w 7467600"/>
              <a:gd name="connsiteY469" fmla="*/ 6259174 h 6858000"/>
              <a:gd name="connsiteX470" fmla="*/ 1100671 w 7467600"/>
              <a:gd name="connsiteY470" fmla="*/ 6252137 h 6858000"/>
              <a:gd name="connsiteX471" fmla="*/ 1090144 w 7467600"/>
              <a:gd name="connsiteY471" fmla="*/ 6256748 h 6858000"/>
              <a:gd name="connsiteX472" fmla="*/ 1095872 w 7467600"/>
              <a:gd name="connsiteY472" fmla="*/ 6271892 h 6858000"/>
              <a:gd name="connsiteX473" fmla="*/ 262785 w 7467600"/>
              <a:gd name="connsiteY473" fmla="*/ 6845450 h 6858000"/>
              <a:gd name="connsiteX474" fmla="*/ 209968 w 7467600"/>
              <a:gd name="connsiteY474" fmla="*/ 6770713 h 6858000"/>
              <a:gd name="connsiteX475" fmla="*/ 873460 w 7467600"/>
              <a:gd name="connsiteY475" fmla="*/ 6253768 h 6858000"/>
              <a:gd name="connsiteX476" fmla="*/ 192686 w 7467600"/>
              <a:gd name="connsiteY476" fmla="*/ 5849257 h 6858000"/>
              <a:gd name="connsiteX477" fmla="*/ 4696 w 7467600"/>
              <a:gd name="connsiteY477" fmla="*/ 5697668 h 6858000"/>
              <a:gd name="connsiteX478" fmla="*/ 0 w 7467600"/>
              <a:gd name="connsiteY478" fmla="*/ 5689984 h 6858000"/>
              <a:gd name="connsiteX479" fmla="*/ 0 w 7467600"/>
              <a:gd name="connsiteY479" fmla="*/ 5513472 h 6858000"/>
              <a:gd name="connsiteX480" fmla="*/ 174101 w 7467600"/>
              <a:gd name="connsiteY480" fmla="*/ 5620277 h 6858000"/>
              <a:gd name="connsiteX481" fmla="*/ 891800 w 7467600"/>
              <a:gd name="connsiteY481" fmla="*/ 6036935 h 6858000"/>
              <a:gd name="connsiteX482" fmla="*/ 1072219 w 7467600"/>
              <a:gd name="connsiteY482" fmla="*/ 6169443 h 6858000"/>
              <a:gd name="connsiteX483" fmla="*/ 1074117 w 7467600"/>
              <a:gd name="connsiteY483" fmla="*/ 6170301 h 6858000"/>
              <a:gd name="connsiteX484" fmla="*/ 1083114 w 7467600"/>
              <a:gd name="connsiteY484" fmla="*/ 6174131 h 6858000"/>
              <a:gd name="connsiteX485" fmla="*/ 1543010 w 7467600"/>
              <a:gd name="connsiteY485" fmla="*/ 6191140 h 6858000"/>
              <a:gd name="connsiteX486" fmla="*/ 1551080 w 7467600"/>
              <a:gd name="connsiteY486" fmla="*/ 6195006 h 6858000"/>
              <a:gd name="connsiteX487" fmla="*/ 2345443 w 7467600"/>
              <a:gd name="connsiteY487" fmla="*/ 5549882 h 6858000"/>
              <a:gd name="connsiteX488" fmla="*/ 1721499 w 7467600"/>
              <a:gd name="connsiteY488" fmla="*/ 5599969 h 6858000"/>
              <a:gd name="connsiteX489" fmla="*/ 767716 w 7467600"/>
              <a:gd name="connsiteY489" fmla="*/ 5472768 h 6858000"/>
              <a:gd name="connsiteX490" fmla="*/ 722147 w 7467600"/>
              <a:gd name="connsiteY490" fmla="*/ 5393091 h 6858000"/>
              <a:gd name="connsiteX491" fmla="*/ 1485552 w 7467600"/>
              <a:gd name="connsiteY491" fmla="*/ 5313202 h 6858000"/>
              <a:gd name="connsiteX492" fmla="*/ 2143004 w 7467600"/>
              <a:gd name="connsiteY492" fmla="*/ 5402420 h 6858000"/>
              <a:gd name="connsiteX493" fmla="*/ 1933391 w 7467600"/>
              <a:gd name="connsiteY493" fmla="*/ 5156971 h 6858000"/>
              <a:gd name="connsiteX494" fmla="*/ 1827118 w 7467600"/>
              <a:gd name="connsiteY494" fmla="*/ 4968410 h 6858000"/>
              <a:gd name="connsiteX495" fmla="*/ 1837349 w 7467600"/>
              <a:gd name="connsiteY495" fmla="*/ 4956357 h 6858000"/>
              <a:gd name="connsiteX496" fmla="*/ 2162835 w 7467600"/>
              <a:gd name="connsiteY496" fmla="*/ 5187853 h 6858000"/>
              <a:gd name="connsiteX497" fmla="*/ 2257167 w 7467600"/>
              <a:gd name="connsiteY497" fmla="*/ 5462123 h 6858000"/>
              <a:gd name="connsiteX498" fmla="*/ 2261598 w 7467600"/>
              <a:gd name="connsiteY498" fmla="*/ 5467998 h 6858000"/>
              <a:gd name="connsiteX499" fmla="*/ 2437177 w 7467600"/>
              <a:gd name="connsiteY499" fmla="*/ 5479608 h 6858000"/>
              <a:gd name="connsiteX500" fmla="*/ 2445247 w 7467600"/>
              <a:gd name="connsiteY500" fmla="*/ 5483476 h 6858000"/>
              <a:gd name="connsiteX501" fmla="*/ 2743626 w 7467600"/>
              <a:gd name="connsiteY501" fmla="*/ 5304819 h 6858000"/>
              <a:gd name="connsiteX502" fmla="*/ 3048102 w 7467600"/>
              <a:gd name="connsiteY502" fmla="*/ 5150595 h 6858000"/>
              <a:gd name="connsiteX503" fmla="*/ 1799414 w 7467600"/>
              <a:gd name="connsiteY503" fmla="*/ 4694732 h 6858000"/>
              <a:gd name="connsiteX504" fmla="*/ 1771735 w 7467600"/>
              <a:gd name="connsiteY504" fmla="*/ 4619929 h 6858000"/>
              <a:gd name="connsiteX505" fmla="*/ 3104273 w 7467600"/>
              <a:gd name="connsiteY505" fmla="*/ 5076159 h 6858000"/>
              <a:gd name="connsiteX506" fmla="*/ 3113245 w 7467600"/>
              <a:gd name="connsiteY506" fmla="*/ 5090705 h 6858000"/>
              <a:gd name="connsiteX507" fmla="*/ 3126294 w 7467600"/>
              <a:gd name="connsiteY507" fmla="*/ 5114400 h 6858000"/>
              <a:gd name="connsiteX508" fmla="*/ 3937433 w 7467600"/>
              <a:gd name="connsiteY508" fmla="*/ 4830473 h 6858000"/>
              <a:gd name="connsiteX509" fmla="*/ 3590475 w 7467600"/>
              <a:gd name="connsiteY509" fmla="*/ 4597974 h 6858000"/>
              <a:gd name="connsiteX510" fmla="*/ 3100264 w 7467600"/>
              <a:gd name="connsiteY510" fmla="*/ 4579845 h 6858000"/>
              <a:gd name="connsiteX511" fmla="*/ 2183576 w 7467600"/>
              <a:gd name="connsiteY511" fmla="*/ 4227150 h 6858000"/>
              <a:gd name="connsiteX512" fmla="*/ 2151029 w 7467600"/>
              <a:gd name="connsiteY512" fmla="*/ 4146947 h 6858000"/>
              <a:gd name="connsiteX513" fmla="*/ 3563434 w 7467600"/>
              <a:gd name="connsiteY513" fmla="*/ 4469115 h 6858000"/>
              <a:gd name="connsiteX514" fmla="*/ 3177952 w 7467600"/>
              <a:gd name="connsiteY514" fmla="*/ 3657386 h 6858000"/>
              <a:gd name="connsiteX515" fmla="*/ 3189263 w 7467600"/>
              <a:gd name="connsiteY515" fmla="*/ 3625726 h 6858000"/>
              <a:gd name="connsiteX516" fmla="*/ 3560912 w 7467600"/>
              <a:gd name="connsiteY516" fmla="*/ 4079863 h 6858000"/>
              <a:gd name="connsiteX517" fmla="*/ 3626636 w 7467600"/>
              <a:gd name="connsiteY517" fmla="*/ 4512230 h 6858000"/>
              <a:gd name="connsiteX518" fmla="*/ 3653088 w 7467600"/>
              <a:gd name="connsiteY518" fmla="*/ 4521417 h 6858000"/>
              <a:gd name="connsiteX519" fmla="*/ 3988128 w 7467600"/>
              <a:gd name="connsiteY519" fmla="*/ 4817267 h 6858000"/>
              <a:gd name="connsiteX520" fmla="*/ 4830582 w 7467600"/>
              <a:gd name="connsiteY520" fmla="*/ 4676000 h 6858000"/>
              <a:gd name="connsiteX521" fmla="*/ 4830100 w 7467600"/>
              <a:gd name="connsiteY521" fmla="*/ 4675554 h 6858000"/>
              <a:gd name="connsiteX522" fmla="*/ 4036318 w 7467600"/>
              <a:gd name="connsiteY522" fmla="*/ 4147013 h 6858000"/>
              <a:gd name="connsiteX523" fmla="*/ 3432098 w 7467600"/>
              <a:gd name="connsiteY523" fmla="*/ 3537312 h 6858000"/>
              <a:gd name="connsiteX524" fmla="*/ 3446761 w 7467600"/>
              <a:gd name="connsiteY524" fmla="*/ 3461278 h 6858000"/>
              <a:gd name="connsiteX525" fmla="*/ 4419733 w 7467600"/>
              <a:gd name="connsiteY525" fmla="*/ 3963555 h 6858000"/>
              <a:gd name="connsiteX526" fmla="*/ 4781371 w 7467600"/>
              <a:gd name="connsiteY526" fmla="*/ 4458604 h 6858000"/>
              <a:gd name="connsiteX527" fmla="*/ 4780440 w 7467600"/>
              <a:gd name="connsiteY527" fmla="*/ 4470290 h 6858000"/>
              <a:gd name="connsiteX528" fmla="*/ 4898954 w 7467600"/>
              <a:gd name="connsiteY528" fmla="*/ 4662092 h 6858000"/>
              <a:gd name="connsiteX529" fmla="*/ 4900699 w 7467600"/>
              <a:gd name="connsiteY529" fmla="*/ 4670867 h 6858000"/>
              <a:gd name="connsiteX530" fmla="*/ 5714511 w 7467600"/>
              <a:gd name="connsiteY530" fmla="*/ 4663483 h 6858000"/>
              <a:gd name="connsiteX531" fmla="*/ 5464793 w 7467600"/>
              <a:gd name="connsiteY531" fmla="*/ 4393556 h 6858000"/>
              <a:gd name="connsiteX532" fmla="*/ 5461897 w 7467600"/>
              <a:gd name="connsiteY532" fmla="*/ 4390879 h 6858000"/>
              <a:gd name="connsiteX533" fmla="*/ 4294126 w 7467600"/>
              <a:gd name="connsiteY533" fmla="*/ 3303048 h 6858000"/>
              <a:gd name="connsiteX534" fmla="*/ 4305321 w 7467600"/>
              <a:gd name="connsiteY534" fmla="*/ 3256953 h 6858000"/>
              <a:gd name="connsiteX535" fmla="*/ 4949299 w 7467600"/>
              <a:gd name="connsiteY535" fmla="*/ 3766336 h 6858000"/>
              <a:gd name="connsiteX536" fmla="*/ 5291452 w 7467600"/>
              <a:gd name="connsiteY536" fmla="*/ 4076801 h 6858000"/>
              <a:gd name="connsiteX537" fmla="*/ 5434998 w 7467600"/>
              <a:gd name="connsiteY537" fmla="*/ 4254100 h 6858000"/>
              <a:gd name="connsiteX538" fmla="*/ 5351015 w 7467600"/>
              <a:gd name="connsiteY538" fmla="*/ 3760989 h 6858000"/>
              <a:gd name="connsiteX539" fmla="*/ 5413780 w 7467600"/>
              <a:gd name="connsiteY539" fmla="*/ 2966265 h 6858000"/>
              <a:gd name="connsiteX540" fmla="*/ 5425627 w 7467600"/>
              <a:gd name="connsiteY540" fmla="*/ 2954192 h 6858000"/>
              <a:gd name="connsiteX541" fmla="*/ 6604735 w 7467600"/>
              <a:gd name="connsiteY541" fmla="*/ 2041381 h 6858000"/>
              <a:gd name="connsiteX542" fmla="*/ 7204487 w 7467600"/>
              <a:gd name="connsiteY542" fmla="*/ 2742112 h 6858000"/>
              <a:gd name="connsiteX543" fmla="*/ 7131592 w 7467600"/>
              <a:gd name="connsiteY543" fmla="*/ 2672096 h 6858000"/>
              <a:gd name="connsiteX544" fmla="*/ 6996344 w 7467600"/>
              <a:gd name="connsiteY544" fmla="*/ 2518310 h 6858000"/>
              <a:gd name="connsiteX545" fmla="*/ 6735495 w 7467600"/>
              <a:gd name="connsiteY545" fmla="*/ 2196890 h 6858000"/>
              <a:gd name="connsiteX546" fmla="*/ 6721901 w 7467600"/>
              <a:gd name="connsiteY546" fmla="*/ 2179274 h 6858000"/>
              <a:gd name="connsiteX547" fmla="*/ 6604735 w 7467600"/>
              <a:gd name="connsiteY547" fmla="*/ 2041381 h 6858000"/>
              <a:gd name="connsiteX548" fmla="*/ 6591670 w 7467600"/>
              <a:gd name="connsiteY548" fmla="*/ 1988277 h 6858000"/>
              <a:gd name="connsiteX549" fmla="*/ 6747349 w 7467600"/>
              <a:gd name="connsiteY549" fmla="*/ 2160069 h 6858000"/>
              <a:gd name="connsiteX550" fmla="*/ 6760943 w 7467600"/>
              <a:gd name="connsiteY550" fmla="*/ 2177686 h 6858000"/>
              <a:gd name="connsiteX551" fmla="*/ 7021065 w 7467600"/>
              <a:gd name="connsiteY551" fmla="*/ 2498102 h 6858000"/>
              <a:gd name="connsiteX552" fmla="*/ 7155223 w 7467600"/>
              <a:gd name="connsiteY552" fmla="*/ 2650386 h 6858000"/>
              <a:gd name="connsiteX553" fmla="*/ 7203167 w 7467600"/>
              <a:gd name="connsiteY553" fmla="*/ 2697288 h 6858000"/>
              <a:gd name="connsiteX554" fmla="*/ 6937703 w 7467600"/>
              <a:gd name="connsiteY554" fmla="*/ 2321981 h 6858000"/>
              <a:gd name="connsiteX555" fmla="*/ 6591670 w 7467600"/>
              <a:gd name="connsiteY555" fmla="*/ 1988277 h 6858000"/>
              <a:gd name="connsiteX556" fmla="*/ 5798671 w 7467600"/>
              <a:gd name="connsiteY556" fmla="*/ 1981601 h 6858000"/>
              <a:gd name="connsiteX557" fmla="*/ 5754709 w 7467600"/>
              <a:gd name="connsiteY557" fmla="*/ 2071454 h 6858000"/>
              <a:gd name="connsiteX558" fmla="*/ 5763044 w 7467600"/>
              <a:gd name="connsiteY558" fmla="*/ 2842206 h 6858000"/>
              <a:gd name="connsiteX559" fmla="*/ 5764974 w 7467600"/>
              <a:gd name="connsiteY559" fmla="*/ 2799609 h 6858000"/>
              <a:gd name="connsiteX560" fmla="*/ 5767665 w 7467600"/>
              <a:gd name="connsiteY560" fmla="*/ 2666409 h 6858000"/>
              <a:gd name="connsiteX561" fmla="*/ 5763055 w 7467600"/>
              <a:gd name="connsiteY561" fmla="*/ 2579705 h 6858000"/>
              <a:gd name="connsiteX562" fmla="*/ 5758079 w 7467600"/>
              <a:gd name="connsiteY562" fmla="*/ 2492508 h 6858000"/>
              <a:gd name="connsiteX563" fmla="*/ 5779325 w 7467600"/>
              <a:gd name="connsiteY563" fmla="*/ 2197069 h 6858000"/>
              <a:gd name="connsiteX564" fmla="*/ 5798671 w 7467600"/>
              <a:gd name="connsiteY564" fmla="*/ 1981601 h 6858000"/>
              <a:gd name="connsiteX565" fmla="*/ 5829202 w 7467600"/>
              <a:gd name="connsiteY565" fmla="*/ 1971679 h 6858000"/>
              <a:gd name="connsiteX566" fmla="*/ 5809558 w 7467600"/>
              <a:gd name="connsiteY566" fmla="*/ 2198043 h 6858000"/>
              <a:gd name="connsiteX567" fmla="*/ 5788653 w 7467600"/>
              <a:gd name="connsiteY567" fmla="*/ 2489430 h 6858000"/>
              <a:gd name="connsiteX568" fmla="*/ 5793439 w 7467600"/>
              <a:gd name="connsiteY568" fmla="*/ 2575235 h 6858000"/>
              <a:gd name="connsiteX569" fmla="*/ 5796837 w 7467600"/>
              <a:gd name="connsiteY569" fmla="*/ 2637633 h 6858000"/>
              <a:gd name="connsiteX570" fmla="*/ 5818614 w 7467600"/>
              <a:gd name="connsiteY570" fmla="*/ 2473055 h 6858000"/>
              <a:gd name="connsiteX571" fmla="*/ 5829202 w 7467600"/>
              <a:gd name="connsiteY571" fmla="*/ 1971679 h 6858000"/>
              <a:gd name="connsiteX572" fmla="*/ 5911389 w 7467600"/>
              <a:gd name="connsiteY572" fmla="*/ 1898371 h 6858000"/>
              <a:gd name="connsiteX573" fmla="*/ 6237627 w 7467600"/>
              <a:gd name="connsiteY573" fmla="*/ 2231921 h 6858000"/>
              <a:gd name="connsiteX574" fmla="*/ 5911389 w 7467600"/>
              <a:gd name="connsiteY574" fmla="*/ 1898371 h 6858000"/>
              <a:gd name="connsiteX575" fmla="*/ 6944437 w 7467600"/>
              <a:gd name="connsiteY575" fmla="*/ 1575402 h 6858000"/>
              <a:gd name="connsiteX576" fmla="*/ 6304730 w 7467600"/>
              <a:gd name="connsiteY576" fmla="*/ 1766654 h 6858000"/>
              <a:gd name="connsiteX577" fmla="*/ 6944437 w 7467600"/>
              <a:gd name="connsiteY577" fmla="*/ 1575402 h 6858000"/>
              <a:gd name="connsiteX578" fmla="*/ 7019523 w 7467600"/>
              <a:gd name="connsiteY578" fmla="*/ 1519450 h 6858000"/>
              <a:gd name="connsiteX579" fmla="*/ 6298091 w 7467600"/>
              <a:gd name="connsiteY579" fmla="*/ 1737122 h 6858000"/>
              <a:gd name="connsiteX580" fmla="*/ 7019523 w 7467600"/>
              <a:gd name="connsiteY580" fmla="*/ 1519450 h 6858000"/>
              <a:gd name="connsiteX581" fmla="*/ 2399523 w 7467600"/>
              <a:gd name="connsiteY581" fmla="*/ 1428234 h 6858000"/>
              <a:gd name="connsiteX582" fmla="*/ 2224982 w 7467600"/>
              <a:gd name="connsiteY582" fmla="*/ 1826201 h 6858000"/>
              <a:gd name="connsiteX583" fmla="*/ 2096099 w 7467600"/>
              <a:gd name="connsiteY583" fmla="*/ 2345900 h 6858000"/>
              <a:gd name="connsiteX584" fmla="*/ 2283317 w 7467600"/>
              <a:gd name="connsiteY584" fmla="*/ 1796925 h 6858000"/>
              <a:gd name="connsiteX585" fmla="*/ 2399523 w 7467600"/>
              <a:gd name="connsiteY585" fmla="*/ 1428234 h 6858000"/>
              <a:gd name="connsiteX586" fmla="*/ 2448558 w 7467600"/>
              <a:gd name="connsiteY586" fmla="*/ 1373435 h 6858000"/>
              <a:gd name="connsiteX587" fmla="*/ 2312521 w 7467600"/>
              <a:gd name="connsiteY587" fmla="*/ 1806140 h 6858000"/>
              <a:gd name="connsiteX588" fmla="*/ 2127533 w 7467600"/>
              <a:gd name="connsiteY588" fmla="*/ 2348380 h 6858000"/>
              <a:gd name="connsiteX589" fmla="*/ 2358080 w 7467600"/>
              <a:gd name="connsiteY589" fmla="*/ 1866134 h 6858000"/>
              <a:gd name="connsiteX590" fmla="*/ 2407436 w 7467600"/>
              <a:gd name="connsiteY590" fmla="*/ 1651070 h 6858000"/>
              <a:gd name="connsiteX591" fmla="*/ 2448558 w 7467600"/>
              <a:gd name="connsiteY591" fmla="*/ 1373435 h 6858000"/>
              <a:gd name="connsiteX592" fmla="*/ 278707 w 7467600"/>
              <a:gd name="connsiteY592" fmla="*/ 1352270 h 6858000"/>
              <a:gd name="connsiteX593" fmla="*/ 321570 w 7467600"/>
              <a:gd name="connsiteY593" fmla="*/ 1861610 h 6858000"/>
              <a:gd name="connsiteX594" fmla="*/ 294281 w 7467600"/>
              <a:gd name="connsiteY594" fmla="*/ 1440658 h 6858000"/>
              <a:gd name="connsiteX595" fmla="*/ 278707 w 7467600"/>
              <a:gd name="connsiteY595" fmla="*/ 1352270 h 6858000"/>
              <a:gd name="connsiteX596" fmla="*/ 1423821 w 7467600"/>
              <a:gd name="connsiteY596" fmla="*/ 1351958 h 6858000"/>
              <a:gd name="connsiteX597" fmla="*/ 1638521 w 7467600"/>
              <a:gd name="connsiteY597" fmla="*/ 1908470 h 6858000"/>
              <a:gd name="connsiteX598" fmla="*/ 1754199 w 7467600"/>
              <a:gd name="connsiteY598" fmla="*/ 2149284 h 6858000"/>
              <a:gd name="connsiteX599" fmla="*/ 1908359 w 7467600"/>
              <a:gd name="connsiteY599" fmla="*/ 2364988 h 6858000"/>
              <a:gd name="connsiteX600" fmla="*/ 1647661 w 7467600"/>
              <a:gd name="connsiteY600" fmla="*/ 1825945 h 6858000"/>
              <a:gd name="connsiteX601" fmla="*/ 1423821 w 7467600"/>
              <a:gd name="connsiteY601" fmla="*/ 1351958 h 6858000"/>
              <a:gd name="connsiteX602" fmla="*/ 1431890 w 7467600"/>
              <a:gd name="connsiteY602" fmla="*/ 1306475 h 6858000"/>
              <a:gd name="connsiteX603" fmla="*/ 1507597 w 7467600"/>
              <a:gd name="connsiteY603" fmla="*/ 1446132 h 6858000"/>
              <a:gd name="connsiteX604" fmla="*/ 1674586 w 7467600"/>
              <a:gd name="connsiteY604" fmla="*/ 1813832 h 6858000"/>
              <a:gd name="connsiteX605" fmla="*/ 1815950 w 7467600"/>
              <a:gd name="connsiteY605" fmla="*/ 2128564 h 6858000"/>
              <a:gd name="connsiteX606" fmla="*/ 1984242 w 7467600"/>
              <a:gd name="connsiteY606" fmla="*/ 2430829 h 6858000"/>
              <a:gd name="connsiteX607" fmla="*/ 2014023 w 7467600"/>
              <a:gd name="connsiteY607" fmla="*/ 2450995 h 6858000"/>
              <a:gd name="connsiteX608" fmla="*/ 1747337 w 7467600"/>
              <a:gd name="connsiteY608" fmla="*/ 1855264 h 6858000"/>
              <a:gd name="connsiteX609" fmla="*/ 1533749 w 7467600"/>
              <a:gd name="connsiteY609" fmla="*/ 1478656 h 6858000"/>
              <a:gd name="connsiteX610" fmla="*/ 1431890 w 7467600"/>
              <a:gd name="connsiteY610" fmla="*/ 1306475 h 6858000"/>
              <a:gd name="connsiteX611" fmla="*/ 5052692 w 7467600"/>
              <a:gd name="connsiteY611" fmla="*/ 1292994 h 6858000"/>
              <a:gd name="connsiteX612" fmla="*/ 5200661 w 7467600"/>
              <a:gd name="connsiteY612" fmla="*/ 1635186 h 6858000"/>
              <a:gd name="connsiteX613" fmla="*/ 5297138 w 7467600"/>
              <a:gd name="connsiteY613" fmla="*/ 1906351 h 6858000"/>
              <a:gd name="connsiteX614" fmla="*/ 5052692 w 7467600"/>
              <a:gd name="connsiteY614" fmla="*/ 1292994 h 6858000"/>
              <a:gd name="connsiteX615" fmla="*/ 5009948 w 7467600"/>
              <a:gd name="connsiteY615" fmla="*/ 1273619 h 6858000"/>
              <a:gd name="connsiteX616" fmla="*/ 5121777 w 7467600"/>
              <a:gd name="connsiteY616" fmla="*/ 1654213 h 6858000"/>
              <a:gd name="connsiteX617" fmla="*/ 5293545 w 7467600"/>
              <a:gd name="connsiteY617" fmla="*/ 2072247 h 6858000"/>
              <a:gd name="connsiteX618" fmla="*/ 5294042 w 7467600"/>
              <a:gd name="connsiteY618" fmla="*/ 2065019 h 6858000"/>
              <a:gd name="connsiteX619" fmla="*/ 5171936 w 7467600"/>
              <a:gd name="connsiteY619" fmla="*/ 1647613 h 6858000"/>
              <a:gd name="connsiteX620" fmla="*/ 5009948 w 7467600"/>
              <a:gd name="connsiteY620" fmla="*/ 1273619 h 6858000"/>
              <a:gd name="connsiteX621" fmla="*/ 655236 w 7467600"/>
              <a:gd name="connsiteY621" fmla="*/ 1268632 h 6858000"/>
              <a:gd name="connsiteX622" fmla="*/ 839521 w 7467600"/>
              <a:gd name="connsiteY622" fmla="*/ 1685315 h 6858000"/>
              <a:gd name="connsiteX623" fmla="*/ 1109416 w 7467600"/>
              <a:gd name="connsiteY623" fmla="*/ 2061663 h 6858000"/>
              <a:gd name="connsiteX624" fmla="*/ 1298300 w 7467600"/>
              <a:gd name="connsiteY624" fmla="*/ 2247742 h 6858000"/>
              <a:gd name="connsiteX625" fmla="*/ 1125871 w 7467600"/>
              <a:gd name="connsiteY625" fmla="*/ 1989513 h 6858000"/>
              <a:gd name="connsiteX626" fmla="*/ 981574 w 7467600"/>
              <a:gd name="connsiteY626" fmla="*/ 1783157 h 6858000"/>
              <a:gd name="connsiteX627" fmla="*/ 922198 w 7467600"/>
              <a:gd name="connsiteY627" fmla="*/ 1677437 h 6858000"/>
              <a:gd name="connsiteX628" fmla="*/ 869293 w 7467600"/>
              <a:gd name="connsiteY628" fmla="*/ 1583214 h 6858000"/>
              <a:gd name="connsiteX629" fmla="*/ 751431 w 7467600"/>
              <a:gd name="connsiteY629" fmla="*/ 1405731 h 6858000"/>
              <a:gd name="connsiteX630" fmla="*/ 655236 w 7467600"/>
              <a:gd name="connsiteY630" fmla="*/ 1268632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5905192 w 7467600"/>
              <a:gd name="connsiteY834" fmla="*/ 163079 h 6858000"/>
              <a:gd name="connsiteX835" fmla="*/ 5865655 w 7467600"/>
              <a:gd name="connsiteY835" fmla="*/ 171901 h 6858000"/>
              <a:gd name="connsiteX836" fmla="*/ 5259740 w 7467600"/>
              <a:gd name="connsiteY836" fmla="*/ 257013 h 6858000"/>
              <a:gd name="connsiteX837" fmla="*/ 5208466 w 7467600"/>
              <a:gd name="connsiteY837" fmla="*/ 257550 h 6858000"/>
              <a:gd name="connsiteX838" fmla="*/ 4980204 w 7467600"/>
              <a:gd name="connsiteY838" fmla="*/ 271903 h 6858000"/>
              <a:gd name="connsiteX839" fmla="*/ 5068068 w 7467600"/>
              <a:gd name="connsiteY839" fmla="*/ 282244 h 6858000"/>
              <a:gd name="connsiteX840" fmla="*/ 5153231 w 7467600"/>
              <a:gd name="connsiteY840" fmla="*/ 292240 h 6858000"/>
              <a:gd name="connsiteX841" fmla="*/ 5426491 w 7467600"/>
              <a:gd name="connsiteY841" fmla="*/ 281128 h 6858000"/>
              <a:gd name="connsiteX842" fmla="*/ 5731212 w 7467600"/>
              <a:gd name="connsiteY842" fmla="*/ 231951 h 6858000"/>
              <a:gd name="connsiteX843" fmla="*/ 5905192 w 7467600"/>
              <a:gd name="connsiteY843" fmla="*/ 163079 h 6858000"/>
              <a:gd name="connsiteX844" fmla="*/ 5944437 w 7467600"/>
              <a:gd name="connsiteY844" fmla="*/ 113829 h 6858000"/>
              <a:gd name="connsiteX845" fmla="*/ 5825032 w 7467600"/>
              <a:gd name="connsiteY845" fmla="*/ 146405 h 6858000"/>
              <a:gd name="connsiteX846" fmla="*/ 4955599 w 7467600"/>
              <a:gd name="connsiteY846" fmla="*/ 247008 h 6858000"/>
              <a:gd name="connsiteX847" fmla="*/ 5210104 w 7467600"/>
              <a:gd name="connsiteY847" fmla="*/ 228123 h 6858000"/>
              <a:gd name="connsiteX848" fmla="*/ 5261015 w 7467600"/>
              <a:gd name="connsiteY848" fmla="*/ 227087 h 6858000"/>
              <a:gd name="connsiteX849" fmla="*/ 5861181 w 7467600"/>
              <a:gd name="connsiteY849" fmla="*/ 143093 h 6858000"/>
              <a:gd name="connsiteX850" fmla="*/ 5961252 w 7467600"/>
              <a:gd name="connsiteY850" fmla="*/ 114820 h 6858000"/>
              <a:gd name="connsiteX851" fmla="*/ 5944437 w 7467600"/>
              <a:gd name="connsiteY851" fmla="*/ 113829 h 6858000"/>
              <a:gd name="connsiteX852" fmla="*/ 3882765 w 7467600"/>
              <a:gd name="connsiteY852" fmla="*/ 0 h 6858000"/>
              <a:gd name="connsiteX853" fmla="*/ 3995099 w 7467600"/>
              <a:gd name="connsiteY853" fmla="*/ 0 h 6858000"/>
              <a:gd name="connsiteX854" fmla="*/ 4163818 w 7467600"/>
              <a:gd name="connsiteY854" fmla="*/ 234104 h 6858000"/>
              <a:gd name="connsiteX855" fmla="*/ 4172099 w 7467600"/>
              <a:gd name="connsiteY855" fmla="*/ 234207 h 6858000"/>
              <a:gd name="connsiteX856" fmla="*/ 4784282 w 7467600"/>
              <a:gd name="connsiteY856" fmla="*/ 276561 h 6858000"/>
              <a:gd name="connsiteX857" fmla="*/ 4801687 w 7467600"/>
              <a:gd name="connsiteY857" fmla="*/ 267764 h 6858000"/>
              <a:gd name="connsiteX858" fmla="*/ 6082788 w 7467600"/>
              <a:gd name="connsiteY858" fmla="*/ 64119 h 6858000"/>
              <a:gd name="connsiteX859" fmla="*/ 6099442 w 7467600"/>
              <a:gd name="connsiteY859" fmla="*/ 82568 h 6858000"/>
              <a:gd name="connsiteX860" fmla="*/ 4804137 w 7467600"/>
              <a:gd name="connsiteY860" fmla="*/ 320931 h 6858000"/>
              <a:gd name="connsiteX861" fmla="*/ 4227047 w 7467600"/>
              <a:gd name="connsiteY861" fmla="*/ 313415 h 6858000"/>
              <a:gd name="connsiteX862" fmla="*/ 4346041 w 7467600"/>
              <a:gd name="connsiteY862" fmla="*/ 456086 h 6858000"/>
              <a:gd name="connsiteX863" fmla="*/ 4870967 w 7467600"/>
              <a:gd name="connsiteY863" fmla="*/ 963061 h 6858000"/>
              <a:gd name="connsiteX864" fmla="*/ 4889647 w 7467600"/>
              <a:gd name="connsiteY864" fmla="*/ 957147 h 6858000"/>
              <a:gd name="connsiteX865" fmla="*/ 5422504 w 7467600"/>
              <a:gd name="connsiteY865" fmla="*/ 805191 h 6858000"/>
              <a:gd name="connsiteX866" fmla="*/ 6087656 w 7467600"/>
              <a:gd name="connsiteY866" fmla="*/ 826703 h 6858000"/>
              <a:gd name="connsiteX867" fmla="*/ 6058717 w 7467600"/>
              <a:gd name="connsiteY867" fmla="*/ 865992 h 6858000"/>
              <a:gd name="connsiteX868" fmla="*/ 4974153 w 7467600"/>
              <a:gd name="connsiteY868" fmla="*/ 1045456 h 6858000"/>
              <a:gd name="connsiteX869" fmla="*/ 5627835 w 7467600"/>
              <a:gd name="connsiteY869" fmla="*/ 1472077 h 6858000"/>
              <a:gd name="connsiteX870" fmla="*/ 5629817 w 7467600"/>
              <a:gd name="connsiteY870" fmla="*/ 1471412 h 6858000"/>
              <a:gd name="connsiteX871" fmla="*/ 5634124 w 7467600"/>
              <a:gd name="connsiteY871" fmla="*/ 1470572 h 6858000"/>
              <a:gd name="connsiteX872" fmla="*/ 5755832 w 7467600"/>
              <a:gd name="connsiteY872" fmla="*/ 1383886 h 6858000"/>
              <a:gd name="connsiteX873" fmla="*/ 6014186 w 7467600"/>
              <a:gd name="connsiteY873" fmla="*/ 1279799 h 6858000"/>
              <a:gd name="connsiteX874" fmla="*/ 6901619 w 7467600"/>
              <a:gd name="connsiteY874" fmla="*/ 1047874 h 6858000"/>
              <a:gd name="connsiteX875" fmla="*/ 6931566 w 7467600"/>
              <a:gd name="connsiteY875" fmla="*/ 1062034 h 6858000"/>
              <a:gd name="connsiteX876" fmla="*/ 5790982 w 7467600"/>
              <a:gd name="connsiteY876" fmla="*/ 1561380 h 6858000"/>
              <a:gd name="connsiteX877" fmla="*/ 6188971 w 7467600"/>
              <a:gd name="connsiteY877" fmla="*/ 1755168 h 6858000"/>
              <a:gd name="connsiteX878" fmla="*/ 6202446 w 7467600"/>
              <a:gd name="connsiteY878" fmla="*/ 1752268 h 6858000"/>
              <a:gd name="connsiteX879" fmla="*/ 7179560 w 7467600"/>
              <a:gd name="connsiteY879" fmla="*/ 1467551 h 6858000"/>
              <a:gd name="connsiteX880" fmla="*/ 7158730 w 7467600"/>
              <a:gd name="connsiteY880" fmla="*/ 1507835 h 6858000"/>
              <a:gd name="connsiteX881" fmla="*/ 6326959 w 7467600"/>
              <a:gd name="connsiteY881" fmla="*/ 1817686 h 6858000"/>
              <a:gd name="connsiteX882" fmla="*/ 6537433 w 7467600"/>
              <a:gd name="connsiteY882" fmla="*/ 1907790 h 6858000"/>
              <a:gd name="connsiteX883" fmla="*/ 6550221 w 7467600"/>
              <a:gd name="connsiteY883" fmla="*/ 1910729 h 6858000"/>
              <a:gd name="connsiteX884" fmla="*/ 6964438 w 7467600"/>
              <a:gd name="connsiteY884" fmla="*/ 2209505 h 6858000"/>
              <a:gd name="connsiteX885" fmla="*/ 7367862 w 7467600"/>
              <a:gd name="connsiteY885" fmla="*/ 2806833 h 6858000"/>
              <a:gd name="connsiteX886" fmla="*/ 7364329 w 7467600"/>
              <a:gd name="connsiteY886" fmla="*/ 2826907 h 6858000"/>
              <a:gd name="connsiteX887" fmla="*/ 7290545 w 7467600"/>
              <a:gd name="connsiteY887" fmla="*/ 2850663 h 6858000"/>
              <a:gd name="connsiteX888" fmla="*/ 6472036 w 7467600"/>
              <a:gd name="connsiteY888" fmla="*/ 1959003 h 6858000"/>
              <a:gd name="connsiteX889" fmla="*/ 5792897 w 7467600"/>
              <a:gd name="connsiteY889" fmla="*/ 1647747 h 6858000"/>
              <a:gd name="connsiteX890" fmla="*/ 5842751 w 7467600"/>
              <a:gd name="connsiteY890" fmla="*/ 1816112 h 6858000"/>
              <a:gd name="connsiteX891" fmla="*/ 5847424 w 7467600"/>
              <a:gd name="connsiteY891" fmla="*/ 1815776 h 6858000"/>
              <a:gd name="connsiteX892" fmla="*/ 6399821 w 7467600"/>
              <a:gd name="connsiteY892" fmla="*/ 2344799 h 6858000"/>
              <a:gd name="connsiteX893" fmla="*/ 6323232 w 7467600"/>
              <a:gd name="connsiteY893" fmla="*/ 2389634 h 6858000"/>
              <a:gd name="connsiteX894" fmla="*/ 5942958 w 7467600"/>
              <a:gd name="connsiteY894" fmla="*/ 2077708 h 6858000"/>
              <a:gd name="connsiteX895" fmla="*/ 5921559 w 7467600"/>
              <a:gd name="connsiteY895" fmla="*/ 2378596 h 6858000"/>
              <a:gd name="connsiteX896" fmla="*/ 5817651 w 7467600"/>
              <a:gd name="connsiteY896" fmla="*/ 3023919 h 6858000"/>
              <a:gd name="connsiteX897" fmla="*/ 5729634 w 7467600"/>
              <a:gd name="connsiteY897" fmla="*/ 3051849 h 6858000"/>
              <a:gd name="connsiteX898" fmla="*/ 5611018 w 7467600"/>
              <a:gd name="connsiteY898" fmla="*/ 2316769 h 6858000"/>
              <a:gd name="connsiteX899" fmla="*/ 5687608 w 7467600"/>
              <a:gd name="connsiteY899" fmla="*/ 2039972 h 6858000"/>
              <a:gd name="connsiteX900" fmla="*/ 5657554 w 7467600"/>
              <a:gd name="connsiteY900" fmla="*/ 1576445 h 6858000"/>
              <a:gd name="connsiteX901" fmla="*/ 5150475 w 7467600"/>
              <a:gd name="connsiteY901" fmla="*/ 1274012 h 6858000"/>
              <a:gd name="connsiteX902" fmla="*/ 5349142 w 7467600"/>
              <a:gd name="connsiteY902" fmla="*/ 2204405 h 6858000"/>
              <a:gd name="connsiteX903" fmla="*/ 5262214 w 7467600"/>
              <a:gd name="connsiteY903" fmla="*/ 2233836 h 6858000"/>
              <a:gd name="connsiteX904" fmla="*/ 4981539 w 7467600"/>
              <a:gd name="connsiteY904" fmla="*/ 1542201 h 6858000"/>
              <a:gd name="connsiteX905" fmla="*/ 4958461 w 7467600"/>
              <a:gd name="connsiteY905" fmla="*/ 1136957 h 6858000"/>
              <a:gd name="connsiteX906" fmla="*/ 4655015 w 7467600"/>
              <a:gd name="connsiteY906" fmla="*/ 891426 h 6858000"/>
              <a:gd name="connsiteX907" fmla="*/ 4348002 w 7467600"/>
              <a:gd name="connsiteY907" fmla="*/ 2205895 h 6858000"/>
              <a:gd name="connsiteX908" fmla="*/ 4262250 w 7467600"/>
              <a:gd name="connsiteY908" fmla="*/ 2219972 h 6858000"/>
              <a:gd name="connsiteX909" fmla="*/ 4550611 w 7467600"/>
              <a:gd name="connsiteY909" fmla="*/ 817540 h 6858000"/>
              <a:gd name="connsiteX910" fmla="*/ 4564418 w 7467600"/>
              <a:gd name="connsiteY910" fmla="*/ 808293 h 6858000"/>
              <a:gd name="connsiteX911" fmla="*/ 4266388 w 7467600"/>
              <a:gd name="connsiteY911" fmla="*/ 500083 h 6858000"/>
              <a:gd name="connsiteX912" fmla="*/ 4032842 w 7467600"/>
              <a:gd name="connsiteY912" fmla="*/ 211809 h 6858000"/>
              <a:gd name="connsiteX913" fmla="*/ 3882765 w 7467600"/>
              <a:gd name="connsiteY913" fmla="*/ 0 h 6858000"/>
              <a:gd name="connsiteX914" fmla="*/ 3721337 w 7467600"/>
              <a:gd name="connsiteY914" fmla="*/ 0 h 6858000"/>
              <a:gd name="connsiteX915" fmla="*/ 3797544 w 7467600"/>
              <a:gd name="connsiteY915" fmla="*/ 0 h 6858000"/>
              <a:gd name="connsiteX916" fmla="*/ 3775734 w 7467600"/>
              <a:gd name="connsiteY916" fmla="*/ 95131 h 6858000"/>
              <a:gd name="connsiteX917" fmla="*/ 3724807 w 7467600"/>
              <a:gd name="connsiteY917" fmla="*/ 272257 h 6858000"/>
              <a:gd name="connsiteX918" fmla="*/ 3726844 w 7467600"/>
              <a:gd name="connsiteY918" fmla="*/ 282988 h 6858000"/>
              <a:gd name="connsiteX919" fmla="*/ 3742664 w 7467600"/>
              <a:gd name="connsiteY919" fmla="*/ 279918 h 6858000"/>
              <a:gd name="connsiteX920" fmla="*/ 4103910 w 7467600"/>
              <a:gd name="connsiteY920" fmla="*/ 1161917 h 6858000"/>
              <a:gd name="connsiteX921" fmla="*/ 4020269 w 7467600"/>
              <a:gd name="connsiteY921" fmla="*/ 1200406 h 6858000"/>
              <a:gd name="connsiteX922" fmla="*/ 3674882 w 7467600"/>
              <a:gd name="connsiteY922" fmla="*/ 488524 h 6858000"/>
              <a:gd name="connsiteX923" fmla="*/ 3132682 w 7467600"/>
              <a:gd name="connsiteY923" fmla="*/ 1072284 h 6858000"/>
              <a:gd name="connsiteX924" fmla="*/ 2716346 w 7467600"/>
              <a:gd name="connsiteY924" fmla="*/ 1276376 h 6858000"/>
              <a:gd name="connsiteX925" fmla="*/ 2716772 w 7467600"/>
              <a:gd name="connsiteY925" fmla="*/ 1255462 h 6858000"/>
              <a:gd name="connsiteX926" fmla="*/ 3471096 w 7467600"/>
              <a:gd name="connsiteY926" fmla="*/ 437072 h 6858000"/>
              <a:gd name="connsiteX927" fmla="*/ 3639057 w 7467600"/>
              <a:gd name="connsiteY927" fmla="*/ 286334 h 6858000"/>
              <a:gd name="connsiteX928" fmla="*/ 3640309 w 7467600"/>
              <a:gd name="connsiteY928" fmla="*/ 284664 h 6858000"/>
              <a:gd name="connsiteX929" fmla="*/ 3646022 w 7467600"/>
              <a:gd name="connsiteY929" fmla="*/ 276711 h 6858000"/>
              <a:gd name="connsiteX930" fmla="*/ 3707943 w 7467600"/>
              <a:gd name="connsiteY930" fmla="*/ 65958 h 6858000"/>
              <a:gd name="connsiteX931" fmla="*/ 3721337 w 7467600"/>
              <a:gd name="connsiteY931" fmla="*/ 0 h 6858000"/>
              <a:gd name="connsiteX932" fmla="*/ 2867960 w 7467600"/>
              <a:gd name="connsiteY932" fmla="*/ 0 h 6858000"/>
              <a:gd name="connsiteX933" fmla="*/ 2926351 w 7467600"/>
              <a:gd name="connsiteY933" fmla="*/ 0 h 6858000"/>
              <a:gd name="connsiteX934" fmla="*/ 2902823 w 7467600"/>
              <a:gd name="connsiteY934" fmla="*/ 262929 h 6858000"/>
              <a:gd name="connsiteX935" fmla="*/ 2940663 w 7467600"/>
              <a:gd name="connsiteY935" fmla="*/ 140884 h 6858000"/>
              <a:gd name="connsiteX936" fmla="*/ 2947039 w 7467600"/>
              <a:gd name="connsiteY936" fmla="*/ 122524 h 6858000"/>
              <a:gd name="connsiteX937" fmla="*/ 2984316 w 7467600"/>
              <a:gd name="connsiteY937" fmla="*/ 0 h 6858000"/>
              <a:gd name="connsiteX938" fmla="*/ 3016114 w 7467600"/>
              <a:gd name="connsiteY938" fmla="*/ 0 h 6858000"/>
              <a:gd name="connsiteX939" fmla="*/ 2979949 w 7467600"/>
              <a:gd name="connsiteY939" fmla="*/ 119274 h 6858000"/>
              <a:gd name="connsiteX940" fmla="*/ 3023879 w 7467600"/>
              <a:gd name="connsiteY940" fmla="*/ 0 h 6858000"/>
              <a:gd name="connsiteX941" fmla="*/ 3105400 w 7467600"/>
              <a:gd name="connsiteY941" fmla="*/ 0 h 6858000"/>
              <a:gd name="connsiteX942" fmla="*/ 3094669 w 7467600"/>
              <a:gd name="connsiteY942" fmla="*/ 30308 h 6858000"/>
              <a:gd name="connsiteX943" fmla="*/ 2901945 w 7467600"/>
              <a:gd name="connsiteY943" fmla="*/ 466538 h 6858000"/>
              <a:gd name="connsiteX944" fmla="*/ 2815209 w 7467600"/>
              <a:gd name="connsiteY944" fmla="*/ 497361 h 6858000"/>
              <a:gd name="connsiteX945" fmla="*/ 2844845 w 7467600"/>
              <a:gd name="connsiteY945" fmla="*/ 127638 h 6858000"/>
              <a:gd name="connsiteX946" fmla="*/ 2867960 w 7467600"/>
              <a:gd name="connsiteY946" fmla="*/ 0 h 6858000"/>
              <a:gd name="connsiteX947" fmla="*/ 1057230 w 7467600"/>
              <a:gd name="connsiteY947" fmla="*/ 0 h 6858000"/>
              <a:gd name="connsiteX948" fmla="*/ 1111003 w 7467600"/>
              <a:gd name="connsiteY948" fmla="*/ 0 h 6858000"/>
              <a:gd name="connsiteX949" fmla="*/ 1125553 w 7467600"/>
              <a:gd name="connsiteY949" fmla="*/ 52588 h 6858000"/>
              <a:gd name="connsiteX950" fmla="*/ 1304276 w 7467600"/>
              <a:gd name="connsiteY950" fmla="*/ 476275 h 6858000"/>
              <a:gd name="connsiteX951" fmla="*/ 1492066 w 7467600"/>
              <a:gd name="connsiteY951" fmla="*/ 886333 h 6858000"/>
              <a:gd name="connsiteX952" fmla="*/ 1423698 w 7467600"/>
              <a:gd name="connsiteY952" fmla="*/ 710817 h 6858000"/>
              <a:gd name="connsiteX953" fmla="*/ 1357609 w 7467600"/>
              <a:gd name="connsiteY953" fmla="*/ 532892 h 6858000"/>
              <a:gd name="connsiteX954" fmla="*/ 1309550 w 7467600"/>
              <a:gd name="connsiteY954" fmla="*/ 374031 h 6858000"/>
              <a:gd name="connsiteX955" fmla="*/ 1193673 w 7467600"/>
              <a:gd name="connsiteY955" fmla="*/ 49533 h 6858000"/>
              <a:gd name="connsiteX956" fmla="*/ 1164391 w 7467600"/>
              <a:gd name="connsiteY956" fmla="*/ 0 h 6858000"/>
              <a:gd name="connsiteX957" fmla="*/ 1200666 w 7467600"/>
              <a:gd name="connsiteY957" fmla="*/ 0 h 6858000"/>
              <a:gd name="connsiteX958" fmla="*/ 1223408 w 7467600"/>
              <a:gd name="connsiteY958" fmla="*/ 38996 h 6858000"/>
              <a:gd name="connsiteX959" fmla="*/ 1339635 w 7467600"/>
              <a:gd name="connsiteY959" fmla="*/ 365517 h 6858000"/>
              <a:gd name="connsiteX960" fmla="*/ 1387469 w 7467600"/>
              <a:gd name="connsiteY960" fmla="*/ 523079 h 6858000"/>
              <a:gd name="connsiteX961" fmla="*/ 1452685 w 7467600"/>
              <a:gd name="connsiteY961" fmla="*/ 699806 h 6858000"/>
              <a:gd name="connsiteX962" fmla="*/ 1492092 w 7467600"/>
              <a:gd name="connsiteY962" fmla="*/ 800424 h 6858000"/>
              <a:gd name="connsiteX963" fmla="*/ 1455302 w 7467600"/>
              <a:gd name="connsiteY963" fmla="*/ 632913 h 6858000"/>
              <a:gd name="connsiteX964" fmla="*/ 1222336 w 7467600"/>
              <a:gd name="connsiteY964" fmla="*/ 9480 h 6858000"/>
              <a:gd name="connsiteX965" fmla="*/ 1214634 w 7467600"/>
              <a:gd name="connsiteY965" fmla="*/ 0 h 6858000"/>
              <a:gd name="connsiteX966" fmla="*/ 1289827 w 7467600"/>
              <a:gd name="connsiteY966" fmla="*/ 0 h 6858000"/>
              <a:gd name="connsiteX967" fmla="*/ 1321076 w 7467600"/>
              <a:gd name="connsiteY967" fmla="*/ 59722 h 6858000"/>
              <a:gd name="connsiteX968" fmla="*/ 1512579 w 7467600"/>
              <a:gd name="connsiteY968" fmla="*/ 626441 h 6858000"/>
              <a:gd name="connsiteX969" fmla="*/ 1506076 w 7467600"/>
              <a:gd name="connsiteY969" fmla="*/ 1089289 h 6858000"/>
              <a:gd name="connsiteX970" fmla="*/ 1486346 w 7467600"/>
              <a:gd name="connsiteY970" fmla="*/ 1079919 h 6858000"/>
              <a:gd name="connsiteX971" fmla="*/ 1070511 w 7467600"/>
              <a:gd name="connsiteY971" fmla="*/ 48609 h 6858000"/>
              <a:gd name="connsiteX972" fmla="*/ 1057230 w 7467600"/>
              <a:gd name="connsiteY972" fmla="*/ 0 h 6858000"/>
              <a:gd name="connsiteX973" fmla="*/ 43151 w 7467600"/>
              <a:gd name="connsiteY973" fmla="*/ 0 h 6858000"/>
              <a:gd name="connsiteX974" fmla="*/ 95283 w 7467600"/>
              <a:gd name="connsiteY974" fmla="*/ 0 h 6858000"/>
              <a:gd name="connsiteX975" fmla="*/ 300708 w 7467600"/>
              <a:gd name="connsiteY975" fmla="*/ 154571 h 6858000"/>
              <a:gd name="connsiteX976" fmla="*/ 530414 w 7467600"/>
              <a:gd name="connsiteY976" fmla="*/ 354673 h 6858000"/>
              <a:gd name="connsiteX977" fmla="*/ 333785 w 7467600"/>
              <a:gd name="connsiteY977" fmla="*/ 161564 h 6858000"/>
              <a:gd name="connsiteX978" fmla="*/ 147005 w 7467600"/>
              <a:gd name="connsiteY978" fmla="*/ 0 h 6858000"/>
              <a:gd name="connsiteX979" fmla="*/ 272509 w 7467600"/>
              <a:gd name="connsiteY979" fmla="*/ 0 h 6858000"/>
              <a:gd name="connsiteX980" fmla="*/ 326276 w 7467600"/>
              <a:gd name="connsiteY980" fmla="*/ 45847 h 6858000"/>
              <a:gd name="connsiteX981" fmla="*/ 823759 w 7467600"/>
              <a:gd name="connsiteY981" fmla="*/ 574145 h 6858000"/>
              <a:gd name="connsiteX982" fmla="*/ 811254 w 7467600"/>
              <a:gd name="connsiteY982" fmla="*/ 665546 h 6858000"/>
              <a:gd name="connsiteX983" fmla="*/ 154042 w 7467600"/>
              <a:gd name="connsiteY983" fmla="*/ 261522 h 6858000"/>
              <a:gd name="connsiteX984" fmla="*/ 13550 w 7467600"/>
              <a:gd name="connsiteY984" fmla="*/ 158423 h 6858000"/>
              <a:gd name="connsiteX985" fmla="*/ 0 w 7467600"/>
              <a:gd name="connsiteY985" fmla="*/ 146618 h 6858000"/>
              <a:gd name="connsiteX986" fmla="*/ 0 w 7467600"/>
              <a:gd name="connsiteY986" fmla="*/ 59161 h 6858000"/>
              <a:gd name="connsiteX987" fmla="*/ 45427 w 7467600"/>
              <a:gd name="connsiteY987" fmla="*/ 101078 h 6858000"/>
              <a:gd name="connsiteX988" fmla="*/ 630103 w 7467600"/>
              <a:gd name="connsiteY988" fmla="*/ 485885 h 6858000"/>
              <a:gd name="connsiteX989" fmla="*/ 532040 w 7467600"/>
              <a:gd name="connsiteY989" fmla="*/ 399359 h 6858000"/>
              <a:gd name="connsiteX990" fmla="*/ 517618 w 7467600"/>
              <a:gd name="connsiteY990" fmla="*/ 385726 h 6858000"/>
              <a:gd name="connsiteX991" fmla="*/ 285074 w 7467600"/>
              <a:gd name="connsiteY991" fmla="*/ 182755 h 6858000"/>
              <a:gd name="connsiteX992" fmla="*/ 43151 w 7467600"/>
              <a:gd name="connsiteY99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1903353 w 7467600"/>
              <a:gd name="connsiteY136" fmla="*/ 5044827 h 6858000"/>
              <a:gd name="connsiteX137" fmla="*/ 1936931 w 7467600"/>
              <a:gd name="connsiteY137" fmla="*/ 5093954 h 6858000"/>
              <a:gd name="connsiteX138" fmla="*/ 2195868 w 7467600"/>
              <a:gd name="connsiteY138" fmla="*/ 5396574 h 6858000"/>
              <a:gd name="connsiteX139" fmla="*/ 2088852 w 7467600"/>
              <a:gd name="connsiteY139" fmla="*/ 5166123 h 6858000"/>
              <a:gd name="connsiteX140" fmla="*/ 1958241 w 7467600"/>
              <a:gd name="connsiteY140" fmla="*/ 5067955 h 6858000"/>
              <a:gd name="connsiteX141" fmla="*/ 1903353 w 7467600"/>
              <a:gd name="connsiteY141" fmla="*/ 5044827 h 6858000"/>
              <a:gd name="connsiteX142" fmla="*/ 1979378 w 7467600"/>
              <a:gd name="connsiteY142" fmla="*/ 4769504 h 6858000"/>
              <a:gd name="connsiteX143" fmla="*/ 2882120 w 7467600"/>
              <a:gd name="connsiteY143" fmla="*/ 5064547 h 6858000"/>
              <a:gd name="connsiteX144" fmla="*/ 2793103 w 7467600"/>
              <a:gd name="connsiteY144" fmla="*/ 5039699 h 6858000"/>
              <a:gd name="connsiteX145" fmla="*/ 2770041 w 7467600"/>
              <a:gd name="connsiteY145" fmla="*/ 5033634 h 6858000"/>
              <a:gd name="connsiteX146" fmla="*/ 1979378 w 7467600"/>
              <a:gd name="connsiteY146" fmla="*/ 4769504 h 6858000"/>
              <a:gd name="connsiteX147" fmla="*/ 1927410 w 7467600"/>
              <a:gd name="connsiteY147" fmla="*/ 4716164 h 6858000"/>
              <a:gd name="connsiteX148" fmla="*/ 1959587 w 7467600"/>
              <a:gd name="connsiteY148" fmla="*/ 4728849 h 6858000"/>
              <a:gd name="connsiteX149" fmla="*/ 2777707 w 7467600"/>
              <a:gd name="connsiteY149" fmla="*/ 5003991 h 6858000"/>
              <a:gd name="connsiteX150" fmla="*/ 2800768 w 7467600"/>
              <a:gd name="connsiteY150" fmla="*/ 5010056 h 6858000"/>
              <a:gd name="connsiteX151" fmla="*/ 2879408 w 7467600"/>
              <a:gd name="connsiteY151" fmla="*/ 5031590 h 6858000"/>
              <a:gd name="connsiteX152" fmla="*/ 2862295 w 7467600"/>
              <a:gd name="connsiteY152" fmla="*/ 5022958 h 6858000"/>
              <a:gd name="connsiteX153" fmla="*/ 2813343 w 7467600"/>
              <a:gd name="connsiteY153" fmla="*/ 4998369 h 6858000"/>
              <a:gd name="connsiteX154" fmla="*/ 2646245 w 7467600"/>
              <a:gd name="connsiteY154" fmla="*/ 4930999 h 6858000"/>
              <a:gd name="connsiteX155" fmla="*/ 1999243 w 7467600"/>
              <a:gd name="connsiteY155" fmla="*/ 4730524 h 6858000"/>
              <a:gd name="connsiteX156" fmla="*/ 1979527 w 7467600"/>
              <a:gd name="connsiteY156" fmla="*/ 4726651 h 6858000"/>
              <a:gd name="connsiteX157" fmla="*/ 1927410 w 7467600"/>
              <a:gd name="connsiteY157" fmla="*/ 4716164 h 6858000"/>
              <a:gd name="connsiteX158" fmla="*/ 1997014 w 7467600"/>
              <a:gd name="connsiteY158" fmla="*/ 4698007 h 6858000"/>
              <a:gd name="connsiteX159" fmla="*/ 2005458 w 7467600"/>
              <a:gd name="connsiteY159" fmla="*/ 4699540 h 6858000"/>
              <a:gd name="connsiteX160" fmla="*/ 2657186 w 7467600"/>
              <a:gd name="connsiteY160" fmla="*/ 4901687 h 6858000"/>
              <a:gd name="connsiteX161" fmla="*/ 2826662 w 7467600"/>
              <a:gd name="connsiteY161" fmla="*/ 4970362 h 6858000"/>
              <a:gd name="connsiteX162" fmla="*/ 2876100 w 7467600"/>
              <a:gd name="connsiteY162" fmla="*/ 4995397 h 6858000"/>
              <a:gd name="connsiteX163" fmla="*/ 3042600 w 7467600"/>
              <a:gd name="connsiteY163" fmla="*/ 5059532 h 6858000"/>
              <a:gd name="connsiteX164" fmla="*/ 1997014 w 7467600"/>
              <a:gd name="connsiteY164" fmla="*/ 4698007 h 6858000"/>
              <a:gd name="connsiteX165" fmla="*/ 2305292 w 7467600"/>
              <a:gd name="connsiteY165" fmla="*/ 4219492 h 6858000"/>
              <a:gd name="connsiteX166" fmla="*/ 3360922 w 7467600"/>
              <a:gd name="connsiteY166" fmla="*/ 4529373 h 6858000"/>
              <a:gd name="connsiteX167" fmla="*/ 3492420 w 7467600"/>
              <a:gd name="connsiteY167" fmla="*/ 4510145 h 6858000"/>
              <a:gd name="connsiteX168" fmla="*/ 3364086 w 7467600"/>
              <a:gd name="connsiteY168" fmla="*/ 4480340 h 6858000"/>
              <a:gd name="connsiteX169" fmla="*/ 3225818 w 7467600"/>
              <a:gd name="connsiteY169" fmla="*/ 4411822 h 6858000"/>
              <a:gd name="connsiteX170" fmla="*/ 3129696 w 7467600"/>
              <a:gd name="connsiteY170" fmla="*/ 4360704 h 6858000"/>
              <a:gd name="connsiteX171" fmla="*/ 2814545 w 7467600"/>
              <a:gd name="connsiteY171" fmla="*/ 4282955 h 6858000"/>
              <a:gd name="connsiteX172" fmla="*/ 2305292 w 7467600"/>
              <a:gd name="connsiteY172" fmla="*/ 4219492 h 6858000"/>
              <a:gd name="connsiteX173" fmla="*/ 2626982 w 7467600"/>
              <a:gd name="connsiteY173" fmla="*/ 4206450 h 6858000"/>
              <a:gd name="connsiteX174" fmla="*/ 2490617 w 7467600"/>
              <a:gd name="connsiteY174" fmla="*/ 4206951 h 6858000"/>
              <a:gd name="connsiteX175" fmla="*/ 2819869 w 7467600"/>
              <a:gd name="connsiteY175" fmla="*/ 4252936 h 6858000"/>
              <a:gd name="connsiteX176" fmla="*/ 3143018 w 7467600"/>
              <a:gd name="connsiteY176" fmla="*/ 4332698 h 6858000"/>
              <a:gd name="connsiteX177" fmla="*/ 3241520 w 7467600"/>
              <a:gd name="connsiteY177" fmla="*/ 4385112 h 6858000"/>
              <a:gd name="connsiteX178" fmla="*/ 3374575 w 7467600"/>
              <a:gd name="connsiteY178" fmla="*/ 4451517 h 6858000"/>
              <a:gd name="connsiteX179" fmla="*/ 3505221 w 7467600"/>
              <a:gd name="connsiteY179" fmla="*/ 4480757 h 6858000"/>
              <a:gd name="connsiteX180" fmla="*/ 2626982 w 7467600"/>
              <a:gd name="connsiteY180" fmla="*/ 4206450 h 6858000"/>
              <a:gd name="connsiteX181" fmla="*/ 1310106 w 7467600"/>
              <a:gd name="connsiteY181" fmla="*/ 3943217 h 6858000"/>
              <a:gd name="connsiteX182" fmla="*/ 854994 w 7467600"/>
              <a:gd name="connsiteY182" fmla="*/ 4399136 h 6858000"/>
              <a:gd name="connsiteX183" fmla="*/ 742462 w 7467600"/>
              <a:gd name="connsiteY183" fmla="*/ 4594648 h 6858000"/>
              <a:gd name="connsiteX184" fmla="*/ 820602 w 7467600"/>
              <a:gd name="connsiteY184" fmla="*/ 4485915 h 6858000"/>
              <a:gd name="connsiteX185" fmla="*/ 878295 w 7467600"/>
              <a:gd name="connsiteY185" fmla="*/ 4403594 h 6858000"/>
              <a:gd name="connsiteX186" fmla="*/ 1240607 w 7467600"/>
              <a:gd name="connsiteY186" fmla="*/ 4010401 h 6858000"/>
              <a:gd name="connsiteX187" fmla="*/ 1310106 w 7467600"/>
              <a:gd name="connsiteY187" fmla="*/ 3943217 h 6858000"/>
              <a:gd name="connsiteX188" fmla="*/ 1423113 w 7467600"/>
              <a:gd name="connsiteY188" fmla="*/ 3874565 h 6858000"/>
              <a:gd name="connsiteX189" fmla="*/ 1260565 w 7467600"/>
              <a:gd name="connsiteY189" fmla="*/ 4031982 h 6858000"/>
              <a:gd name="connsiteX190" fmla="*/ 901900 w 7467600"/>
              <a:gd name="connsiteY190" fmla="*/ 4421236 h 6858000"/>
              <a:gd name="connsiteX191" fmla="*/ 845044 w 7467600"/>
              <a:gd name="connsiteY191" fmla="*/ 4502436 h 6858000"/>
              <a:gd name="connsiteX192" fmla="*/ 685926 w 7467600"/>
              <a:gd name="connsiteY192" fmla="*/ 4703069 h 6858000"/>
              <a:gd name="connsiteX193" fmla="*/ 684248 w 7467600"/>
              <a:gd name="connsiteY193" fmla="*/ 4706721 h 6858000"/>
              <a:gd name="connsiteX194" fmla="*/ 1423113 w 7467600"/>
              <a:gd name="connsiteY194" fmla="*/ 3874565 h 6858000"/>
              <a:gd name="connsiteX195" fmla="*/ 3316479 w 7467600"/>
              <a:gd name="connsiteY195" fmla="*/ 3872136 h 6858000"/>
              <a:gd name="connsiteX196" fmla="*/ 3546806 w 7467600"/>
              <a:gd name="connsiteY196" fmla="*/ 4356139 h 6858000"/>
              <a:gd name="connsiteX197" fmla="*/ 3364433 w 7467600"/>
              <a:gd name="connsiteY197" fmla="*/ 3953121 h 6858000"/>
              <a:gd name="connsiteX198" fmla="*/ 3316479 w 7467600"/>
              <a:gd name="connsiteY198" fmla="*/ 3872136 h 6858000"/>
              <a:gd name="connsiteX199" fmla="*/ 3291335 w 7467600"/>
              <a:gd name="connsiteY199" fmla="*/ 3767420 h 6858000"/>
              <a:gd name="connsiteX200" fmla="*/ 3390805 w 7467600"/>
              <a:gd name="connsiteY200" fmla="*/ 3937163 h 6858000"/>
              <a:gd name="connsiteX201" fmla="*/ 3579062 w 7467600"/>
              <a:gd name="connsiteY201" fmla="*/ 4359040 h 6858000"/>
              <a:gd name="connsiteX202" fmla="*/ 3467355 w 7467600"/>
              <a:gd name="connsiteY202" fmla="*/ 3988130 h 6858000"/>
              <a:gd name="connsiteX203" fmla="*/ 3310753 w 7467600"/>
              <a:gd name="connsiteY203" fmla="*/ 3787140 h 6858000"/>
              <a:gd name="connsiteX204" fmla="*/ 3291335 w 7467600"/>
              <a:gd name="connsiteY204" fmla="*/ 3767420 h 6858000"/>
              <a:gd name="connsiteX205" fmla="*/ 1635889 w 7467600"/>
              <a:gd name="connsiteY205" fmla="*/ 3709494 h 6858000"/>
              <a:gd name="connsiteX206" fmla="*/ 1634800 w 7467600"/>
              <a:gd name="connsiteY206" fmla="*/ 3731111 h 6858000"/>
              <a:gd name="connsiteX207" fmla="*/ 1635889 w 7467600"/>
              <a:gd name="connsiteY207" fmla="*/ 3709494 h 6858000"/>
              <a:gd name="connsiteX208" fmla="*/ 1510397 w 7467600"/>
              <a:gd name="connsiteY208" fmla="*/ 3684705 h 6858000"/>
              <a:gd name="connsiteX209" fmla="*/ 1146550 w 7467600"/>
              <a:gd name="connsiteY209" fmla="*/ 3802012 h 6858000"/>
              <a:gd name="connsiteX210" fmla="*/ 698834 w 7467600"/>
              <a:gd name="connsiteY210" fmla="*/ 3952272 h 6858000"/>
              <a:gd name="connsiteX211" fmla="*/ 34256 w 7467600"/>
              <a:gd name="connsiteY211" fmla="*/ 4347603 h 6858000"/>
              <a:gd name="connsiteX212" fmla="*/ 527241 w 7467600"/>
              <a:gd name="connsiteY212" fmla="*/ 4065078 h 6858000"/>
              <a:gd name="connsiteX213" fmla="*/ 1510397 w 7467600"/>
              <a:gd name="connsiteY213" fmla="*/ 3684705 h 6858000"/>
              <a:gd name="connsiteX214" fmla="*/ 1313114 w 7467600"/>
              <a:gd name="connsiteY214" fmla="*/ 3655216 h 6858000"/>
              <a:gd name="connsiteX215" fmla="*/ 1109304 w 7467600"/>
              <a:gd name="connsiteY215" fmla="*/ 3669030 h 6858000"/>
              <a:gd name="connsiteX216" fmla="*/ 8129 w 7467600"/>
              <a:gd name="connsiteY216" fmla="*/ 4330519 h 6858000"/>
              <a:gd name="connsiteX217" fmla="*/ 687572 w 7467600"/>
              <a:gd name="connsiteY217" fmla="*/ 3925629 h 6858000"/>
              <a:gd name="connsiteX218" fmla="*/ 1138365 w 7467600"/>
              <a:gd name="connsiteY218" fmla="*/ 3774515 h 6858000"/>
              <a:gd name="connsiteX219" fmla="*/ 1505579 w 7467600"/>
              <a:gd name="connsiteY219" fmla="*/ 3655526 h 6858000"/>
              <a:gd name="connsiteX220" fmla="*/ 1313114 w 7467600"/>
              <a:gd name="connsiteY220" fmla="*/ 3655216 h 6858000"/>
              <a:gd name="connsiteX221" fmla="*/ 3655073 w 7467600"/>
              <a:gd name="connsiteY221" fmla="*/ 3650884 h 6858000"/>
              <a:gd name="connsiteX222" fmla="*/ 3989938 w 7467600"/>
              <a:gd name="connsiteY222" fmla="*/ 3991685 h 6858000"/>
              <a:gd name="connsiteX223" fmla="*/ 4393907 w 7467600"/>
              <a:gd name="connsiteY223" fmla="*/ 4261258 h 6858000"/>
              <a:gd name="connsiteX224" fmla="*/ 4648051 w 7467600"/>
              <a:gd name="connsiteY224" fmla="*/ 4374051 h 6858000"/>
              <a:gd name="connsiteX225" fmla="*/ 4383389 w 7467600"/>
              <a:gd name="connsiteY225" fmla="*/ 4184369 h 6858000"/>
              <a:gd name="connsiteX226" fmla="*/ 4165508 w 7467600"/>
              <a:gd name="connsiteY226" fmla="*/ 4035196 h 6858000"/>
              <a:gd name="connsiteX227" fmla="*/ 4068162 w 7467600"/>
              <a:gd name="connsiteY227" fmla="*/ 3953394 h 6858000"/>
              <a:gd name="connsiteX228" fmla="*/ 3981416 w 7467600"/>
              <a:gd name="connsiteY228" fmla="*/ 3880482 h 6858000"/>
              <a:gd name="connsiteX229" fmla="*/ 3800147 w 7467600"/>
              <a:gd name="connsiteY229" fmla="*/ 3749872 h 6858000"/>
              <a:gd name="connsiteX230" fmla="*/ 3655073 w 7467600"/>
              <a:gd name="connsiteY230" fmla="*/ 3650884 h 6858000"/>
              <a:gd name="connsiteX231" fmla="*/ 3670252 w 7467600"/>
              <a:gd name="connsiteY231" fmla="*/ 3622798 h 6858000"/>
              <a:gd name="connsiteX232" fmla="*/ 3817258 w 7467600"/>
              <a:gd name="connsiteY232" fmla="*/ 3723577 h 6858000"/>
              <a:gd name="connsiteX233" fmla="*/ 4000461 w 7467600"/>
              <a:gd name="connsiteY233" fmla="*/ 3855966 h 6858000"/>
              <a:gd name="connsiteX234" fmla="*/ 4088180 w 7467600"/>
              <a:gd name="connsiteY234" fmla="*/ 3929774 h 6858000"/>
              <a:gd name="connsiteX235" fmla="*/ 4184555 w 7467600"/>
              <a:gd name="connsiteY235" fmla="*/ 4010683 h 6858000"/>
              <a:gd name="connsiteX236" fmla="*/ 4399563 w 7467600"/>
              <a:gd name="connsiteY236" fmla="*/ 4158106 h 6858000"/>
              <a:gd name="connsiteX237" fmla="*/ 4684469 w 7467600"/>
              <a:gd name="connsiteY237" fmla="*/ 4364680 h 6858000"/>
              <a:gd name="connsiteX238" fmla="*/ 4690271 w 7467600"/>
              <a:gd name="connsiteY238" fmla="*/ 4370034 h 6858000"/>
              <a:gd name="connsiteX239" fmla="*/ 4136093 w 7467600"/>
              <a:gd name="connsiteY239" fmla="*/ 3858466 h 6858000"/>
              <a:gd name="connsiteX240" fmla="*/ 3670252 w 7467600"/>
              <a:gd name="connsiteY240" fmla="*/ 3622798 h 6858000"/>
              <a:gd name="connsiteX241" fmla="*/ 4440129 w 7467600"/>
              <a:gd name="connsiteY241" fmla="*/ 3448571 h 6858000"/>
              <a:gd name="connsiteX242" fmla="*/ 4856525 w 7467600"/>
              <a:gd name="connsiteY242" fmla="*/ 3915351 h 6858000"/>
              <a:gd name="connsiteX243" fmla="*/ 5059055 w 7467600"/>
              <a:gd name="connsiteY243" fmla="*/ 4108918 h 6858000"/>
              <a:gd name="connsiteX244" fmla="*/ 5290070 w 7467600"/>
              <a:gd name="connsiteY244" fmla="*/ 4263619 h 6858000"/>
              <a:gd name="connsiteX245" fmla="*/ 4834991 w 7467600"/>
              <a:gd name="connsiteY245" fmla="*/ 3830985 h 6858000"/>
              <a:gd name="connsiteX246" fmla="*/ 4440129 w 7467600"/>
              <a:gd name="connsiteY246" fmla="*/ 3448571 h 6858000"/>
              <a:gd name="connsiteX247" fmla="*/ 4441737 w 7467600"/>
              <a:gd name="connsiteY247" fmla="*/ 3399734 h 6858000"/>
              <a:gd name="connsiteX248" fmla="*/ 4431236 w 7467600"/>
              <a:gd name="connsiteY248" fmla="*/ 3400954 h 6858000"/>
              <a:gd name="connsiteX249" fmla="*/ 4557150 w 7467600"/>
              <a:gd name="connsiteY249" fmla="*/ 3510023 h 6858000"/>
              <a:gd name="connsiteX250" fmla="*/ 4856936 w 7467600"/>
              <a:gd name="connsiteY250" fmla="*/ 3809146 h 6858000"/>
              <a:gd name="connsiteX251" fmla="*/ 5111996 w 7467600"/>
              <a:gd name="connsiteY251" fmla="*/ 4065759 h 6858000"/>
              <a:gd name="connsiteX252" fmla="*/ 5388878 w 7467600"/>
              <a:gd name="connsiteY252" fmla="*/ 4300185 h 6858000"/>
              <a:gd name="connsiteX253" fmla="*/ 5425556 w 7467600"/>
              <a:gd name="connsiteY253" fmla="*/ 4308967 h 6858000"/>
              <a:gd name="connsiteX254" fmla="*/ 4943646 w 7467600"/>
              <a:gd name="connsiteY254" fmla="*/ 3822916 h 6858000"/>
              <a:gd name="connsiteX255" fmla="*/ 4594837 w 7467600"/>
              <a:gd name="connsiteY255" fmla="*/ 3532274 h 6858000"/>
              <a:gd name="connsiteX256" fmla="*/ 4441737 w 7467600"/>
              <a:gd name="connsiteY256" fmla="*/ 3399734 h 6858000"/>
              <a:gd name="connsiteX257" fmla="*/ 5425834 w 7467600"/>
              <a:gd name="connsiteY257" fmla="*/ 3162785 h 6858000"/>
              <a:gd name="connsiteX258" fmla="*/ 5401644 w 7467600"/>
              <a:gd name="connsiteY258" fmla="*/ 3617847 h 6858000"/>
              <a:gd name="connsiteX259" fmla="*/ 5467256 w 7467600"/>
              <a:gd name="connsiteY259" fmla="*/ 4175494 h 6858000"/>
              <a:gd name="connsiteX260" fmla="*/ 5448069 w 7467600"/>
              <a:gd name="connsiteY260" fmla="*/ 3567554 h 6858000"/>
              <a:gd name="connsiteX261" fmla="*/ 5425834 w 7467600"/>
              <a:gd name="connsiteY261" fmla="*/ 3162785 h 6858000"/>
              <a:gd name="connsiteX262" fmla="*/ 1318687 w 7467600"/>
              <a:gd name="connsiteY262" fmla="*/ 3113840 h 6858000"/>
              <a:gd name="connsiteX263" fmla="*/ 1066793 w 7467600"/>
              <a:gd name="connsiteY263" fmla="*/ 3212171 h 6858000"/>
              <a:gd name="connsiteX264" fmla="*/ 993319 w 7467600"/>
              <a:gd name="connsiteY264" fmla="*/ 3247648 h 6858000"/>
              <a:gd name="connsiteX265" fmla="*/ 853081 w 7467600"/>
              <a:gd name="connsiteY265" fmla="*/ 3312410 h 6858000"/>
              <a:gd name="connsiteX266" fmla="*/ 805957 w 7467600"/>
              <a:gd name="connsiteY266" fmla="*/ 3330443 h 6858000"/>
              <a:gd name="connsiteX267" fmla="*/ 1318687 w 7467600"/>
              <a:gd name="connsiteY267" fmla="*/ 3113840 h 6858000"/>
              <a:gd name="connsiteX268" fmla="*/ 5453702 w 7467600"/>
              <a:gd name="connsiteY268" fmla="*/ 3090882 h 6858000"/>
              <a:gd name="connsiteX269" fmla="*/ 5480135 w 7467600"/>
              <a:gd name="connsiteY269" fmla="*/ 3565802 h 6858000"/>
              <a:gd name="connsiteX270" fmla="*/ 5499023 w 7467600"/>
              <a:gd name="connsiteY270" fmla="*/ 4166310 h 6858000"/>
              <a:gd name="connsiteX271" fmla="*/ 5547022 w 7467600"/>
              <a:gd name="connsiteY271" fmla="*/ 3607838 h 6858000"/>
              <a:gd name="connsiteX272" fmla="*/ 5515964 w 7467600"/>
              <a:gd name="connsiteY272" fmla="*/ 3378541 h 6858000"/>
              <a:gd name="connsiteX273" fmla="*/ 5453702 w 7467600"/>
              <a:gd name="connsiteY273" fmla="*/ 3090882 h 6858000"/>
              <a:gd name="connsiteX274" fmla="*/ 1238695 w 7467600"/>
              <a:gd name="connsiteY274" fmla="*/ 3076820 h 6858000"/>
              <a:gd name="connsiteX275" fmla="*/ 716371 w 7467600"/>
              <a:gd name="connsiteY275" fmla="*/ 3293249 h 6858000"/>
              <a:gd name="connsiteX276" fmla="*/ 579522 w 7467600"/>
              <a:gd name="connsiteY276" fmla="*/ 3371759 h 6858000"/>
              <a:gd name="connsiteX277" fmla="*/ 600288 w 7467600"/>
              <a:gd name="connsiteY277" fmla="*/ 3365555 h 6858000"/>
              <a:gd name="connsiteX278" fmla="*/ 840692 w 7467600"/>
              <a:gd name="connsiteY278" fmla="*/ 3284921 h 6858000"/>
              <a:gd name="connsiteX279" fmla="*/ 979248 w 7467600"/>
              <a:gd name="connsiteY279" fmla="*/ 3221003 h 6858000"/>
              <a:gd name="connsiteX280" fmla="*/ 1053282 w 7467600"/>
              <a:gd name="connsiteY280" fmla="*/ 3185247 h 6858000"/>
              <a:gd name="connsiteX281" fmla="*/ 1320603 w 7467600"/>
              <a:gd name="connsiteY281" fmla="*/ 3081281 h 6858000"/>
              <a:gd name="connsiteX282" fmla="*/ 1238695 w 7467600"/>
              <a:gd name="connsiteY282" fmla="*/ 3076820 h 6858000"/>
              <a:gd name="connsiteX283" fmla="*/ 5425627 w 7467600"/>
              <a:gd name="connsiteY283" fmla="*/ 2954192 h 6858000"/>
              <a:gd name="connsiteX284" fmla="*/ 5470770 w 7467600"/>
              <a:gd name="connsiteY284" fmla="*/ 3005435 h 6858000"/>
              <a:gd name="connsiteX285" fmla="*/ 5519779 w 7467600"/>
              <a:gd name="connsiteY285" fmla="*/ 4359223 h 6858000"/>
              <a:gd name="connsiteX286" fmla="*/ 5520293 w 7467600"/>
              <a:gd name="connsiteY286" fmla="*/ 4360602 h 6858000"/>
              <a:gd name="connsiteX287" fmla="*/ 5767221 w 7467600"/>
              <a:gd name="connsiteY287" fmla="*/ 4665564 h 6858000"/>
              <a:gd name="connsiteX288" fmla="*/ 6937169 w 7467600"/>
              <a:gd name="connsiteY288" fmla="*/ 4815941 h 6858000"/>
              <a:gd name="connsiteX289" fmla="*/ 6953922 w 7467600"/>
              <a:gd name="connsiteY289" fmla="*/ 4890068 h 6858000"/>
              <a:gd name="connsiteX290" fmla="*/ 6071359 w 7467600"/>
              <a:gd name="connsiteY290" fmla="*/ 4770770 h 6858000"/>
              <a:gd name="connsiteX291" fmla="*/ 6038839 w 7467600"/>
              <a:gd name="connsiteY291" fmla="*/ 4764474 h 6858000"/>
              <a:gd name="connsiteX292" fmla="*/ 6038706 w 7467600"/>
              <a:gd name="connsiteY292" fmla="*/ 4763847 h 6858000"/>
              <a:gd name="connsiteX293" fmla="*/ 6037784 w 7467600"/>
              <a:gd name="connsiteY293" fmla="*/ 4764270 h 6858000"/>
              <a:gd name="connsiteX294" fmla="*/ 6038839 w 7467600"/>
              <a:gd name="connsiteY294" fmla="*/ 4764474 h 6858000"/>
              <a:gd name="connsiteX295" fmla="*/ 6040338 w 7467600"/>
              <a:gd name="connsiteY295" fmla="*/ 4771418 h 6858000"/>
              <a:gd name="connsiteX296" fmla="*/ 6024488 w 7467600"/>
              <a:gd name="connsiteY296" fmla="*/ 4809903 h 6858000"/>
              <a:gd name="connsiteX297" fmla="*/ 5599771 w 7467600"/>
              <a:gd name="connsiteY297" fmla="*/ 5509652 h 6858000"/>
              <a:gd name="connsiteX298" fmla="*/ 5548843 w 7467600"/>
              <a:gd name="connsiteY298" fmla="*/ 5563845 h 6858000"/>
              <a:gd name="connsiteX299" fmla="*/ 5940952 w 7467600"/>
              <a:gd name="connsiteY299" fmla="*/ 6250028 h 6858000"/>
              <a:gd name="connsiteX300" fmla="*/ 6043441 w 7467600"/>
              <a:gd name="connsiteY300" fmla="*/ 6665847 h 6858000"/>
              <a:gd name="connsiteX301" fmla="*/ 6093432 w 7467600"/>
              <a:gd name="connsiteY301" fmla="*/ 6858000 h 6858000"/>
              <a:gd name="connsiteX302" fmla="*/ 6034344 w 7467600"/>
              <a:gd name="connsiteY302" fmla="*/ 6858000 h 6858000"/>
              <a:gd name="connsiteX303" fmla="*/ 6026679 w 7467600"/>
              <a:gd name="connsiteY303" fmla="*/ 6836959 h 6858000"/>
              <a:gd name="connsiteX304" fmla="*/ 5800441 w 7467600"/>
              <a:gd name="connsiteY304" fmla="*/ 6335286 h 6858000"/>
              <a:gd name="connsiteX305" fmla="*/ 5526562 w 7467600"/>
              <a:gd name="connsiteY305" fmla="*/ 5705388 h 6858000"/>
              <a:gd name="connsiteX306" fmla="*/ 5519640 w 7467600"/>
              <a:gd name="connsiteY306" fmla="*/ 5683774 h 6858000"/>
              <a:gd name="connsiteX307" fmla="*/ 5844559 w 7467600"/>
              <a:gd name="connsiteY307" fmla="*/ 6553349 h 6858000"/>
              <a:gd name="connsiteX308" fmla="*/ 5975994 w 7467600"/>
              <a:gd name="connsiteY308" fmla="*/ 6858000 h 6858000"/>
              <a:gd name="connsiteX309" fmla="*/ 5898547 w 7467600"/>
              <a:gd name="connsiteY309" fmla="*/ 6858000 h 6858000"/>
              <a:gd name="connsiteX310" fmla="*/ 5682041 w 7467600"/>
              <a:gd name="connsiteY310" fmla="*/ 6355860 h 6858000"/>
              <a:gd name="connsiteX311" fmla="*/ 5461758 w 7467600"/>
              <a:gd name="connsiteY311" fmla="*/ 5820220 h 6858000"/>
              <a:gd name="connsiteX312" fmla="*/ 5237282 w 7467600"/>
              <a:gd name="connsiteY312" fmla="*/ 6579086 h 6858000"/>
              <a:gd name="connsiteX313" fmla="*/ 5115009 w 7467600"/>
              <a:gd name="connsiteY313" fmla="*/ 6858000 h 6858000"/>
              <a:gd name="connsiteX314" fmla="*/ 5028074 w 7467600"/>
              <a:gd name="connsiteY314" fmla="*/ 6858000 h 6858000"/>
              <a:gd name="connsiteX315" fmla="*/ 5079508 w 7467600"/>
              <a:gd name="connsiteY315" fmla="*/ 6749074 h 6858000"/>
              <a:gd name="connsiteX316" fmla="*/ 5371846 w 7467600"/>
              <a:gd name="connsiteY316" fmla="*/ 5924413 h 6858000"/>
              <a:gd name="connsiteX317" fmla="*/ 5270512 w 7467600"/>
              <a:gd name="connsiteY317" fmla="*/ 6138975 h 6858000"/>
              <a:gd name="connsiteX318" fmla="*/ 5062409 w 7467600"/>
              <a:gd name="connsiteY318" fmla="*/ 6653544 h 6858000"/>
              <a:gd name="connsiteX319" fmla="*/ 5036628 w 7467600"/>
              <a:gd name="connsiteY319" fmla="*/ 6754247 h 6858000"/>
              <a:gd name="connsiteX320" fmla="*/ 5009112 w 7467600"/>
              <a:gd name="connsiteY320" fmla="*/ 6858000 h 6858000"/>
              <a:gd name="connsiteX321" fmla="*/ 4976679 w 7467600"/>
              <a:gd name="connsiteY321" fmla="*/ 6858000 h 6858000"/>
              <a:gd name="connsiteX322" fmla="*/ 5006537 w 7467600"/>
              <a:gd name="connsiteY322" fmla="*/ 6747068 h 6858000"/>
              <a:gd name="connsiteX323" fmla="*/ 5032723 w 7467600"/>
              <a:gd name="connsiteY323" fmla="*/ 6644957 h 6858000"/>
              <a:gd name="connsiteX324" fmla="*/ 5242949 w 7467600"/>
              <a:gd name="connsiteY324" fmla="*/ 6125175 h 6858000"/>
              <a:gd name="connsiteX325" fmla="*/ 5286321 w 7467600"/>
              <a:gd name="connsiteY325" fmla="*/ 6033555 h 6858000"/>
              <a:gd name="connsiteX326" fmla="*/ 5008210 w 7467600"/>
              <a:gd name="connsiteY326" fmla="*/ 6649194 h 6858000"/>
              <a:gd name="connsiteX327" fmla="*/ 4986321 w 7467600"/>
              <a:gd name="connsiteY327" fmla="*/ 6765687 h 6858000"/>
              <a:gd name="connsiteX328" fmla="*/ 4973474 w 7467600"/>
              <a:gd name="connsiteY328" fmla="*/ 6858000 h 6858000"/>
              <a:gd name="connsiteX329" fmla="*/ 4907178 w 7467600"/>
              <a:gd name="connsiteY329" fmla="*/ 6858000 h 6858000"/>
              <a:gd name="connsiteX330" fmla="*/ 4910810 w 7467600"/>
              <a:gd name="connsiteY330" fmla="*/ 6829660 h 6858000"/>
              <a:gd name="connsiteX331" fmla="*/ 4987461 w 7467600"/>
              <a:gd name="connsiteY331" fmla="*/ 6432994 h 6858000"/>
              <a:gd name="connsiteX332" fmla="*/ 5179262 w 7467600"/>
              <a:gd name="connsiteY332" fmla="*/ 6035044 h 6858000"/>
              <a:gd name="connsiteX333" fmla="*/ 4689678 w 7467600"/>
              <a:gd name="connsiteY333" fmla="*/ 6440241 h 6858000"/>
              <a:gd name="connsiteX334" fmla="*/ 4477543 w 7467600"/>
              <a:gd name="connsiteY334" fmla="*/ 6674836 h 6858000"/>
              <a:gd name="connsiteX335" fmla="*/ 4329957 w 7467600"/>
              <a:gd name="connsiteY335" fmla="*/ 6858000 h 6858000"/>
              <a:gd name="connsiteX336" fmla="*/ 4218595 w 7467600"/>
              <a:gd name="connsiteY336" fmla="*/ 6858000 h 6858000"/>
              <a:gd name="connsiteX337" fmla="*/ 4368888 w 7467600"/>
              <a:gd name="connsiteY337" fmla="*/ 6668412 h 6858000"/>
              <a:gd name="connsiteX338" fmla="*/ 4563091 w 7467600"/>
              <a:gd name="connsiteY338" fmla="*/ 6442508 h 6858000"/>
              <a:gd name="connsiteX339" fmla="*/ 5387324 w 7467600"/>
              <a:gd name="connsiteY339" fmla="*/ 5705830 h 6858000"/>
              <a:gd name="connsiteX340" fmla="*/ 5073620 w 7467600"/>
              <a:gd name="connsiteY340" fmla="*/ 5955437 h 6858000"/>
              <a:gd name="connsiteX341" fmla="*/ 4689789 w 7467600"/>
              <a:gd name="connsiteY341" fmla="*/ 6268382 h 6858000"/>
              <a:gd name="connsiteX342" fmla="*/ 4418722 w 7467600"/>
              <a:gd name="connsiteY342" fmla="*/ 6570886 h 6858000"/>
              <a:gd name="connsiteX343" fmla="*/ 4214944 w 7467600"/>
              <a:gd name="connsiteY343" fmla="*/ 6858000 h 6858000"/>
              <a:gd name="connsiteX344" fmla="*/ 4177898 w 7467600"/>
              <a:gd name="connsiteY344" fmla="*/ 6858000 h 6858000"/>
              <a:gd name="connsiteX345" fmla="*/ 4391597 w 7467600"/>
              <a:gd name="connsiteY345" fmla="*/ 6556370 h 6858000"/>
              <a:gd name="connsiteX346" fmla="*/ 4668889 w 7467600"/>
              <a:gd name="connsiteY346" fmla="*/ 6246399 h 6858000"/>
              <a:gd name="connsiteX347" fmla="*/ 5055427 w 7467600"/>
              <a:gd name="connsiteY347" fmla="*/ 5931476 h 6858000"/>
              <a:gd name="connsiteX348" fmla="*/ 5371814 w 7467600"/>
              <a:gd name="connsiteY348" fmla="*/ 5678975 h 6858000"/>
              <a:gd name="connsiteX349" fmla="*/ 4987918 w 7467600"/>
              <a:gd name="connsiteY349" fmla="*/ 5838701 h 6858000"/>
              <a:gd name="connsiteX350" fmla="*/ 4317146 w 7467600"/>
              <a:gd name="connsiteY350" fmla="*/ 6587716 h 6858000"/>
              <a:gd name="connsiteX351" fmla="*/ 4171627 w 7467600"/>
              <a:gd name="connsiteY351" fmla="*/ 6858000 h 6858000"/>
              <a:gd name="connsiteX352" fmla="*/ 4081585 w 7467600"/>
              <a:gd name="connsiteY352" fmla="*/ 6858000 h 6858000"/>
              <a:gd name="connsiteX353" fmla="*/ 4238603 w 7467600"/>
              <a:gd name="connsiteY353" fmla="*/ 6559341 h 6858000"/>
              <a:gd name="connsiteX354" fmla="*/ 4778333 w 7467600"/>
              <a:gd name="connsiteY354" fmla="*/ 5873626 h 6858000"/>
              <a:gd name="connsiteX355" fmla="*/ 5414185 w 7467600"/>
              <a:gd name="connsiteY355" fmla="*/ 5573882 h 6858000"/>
              <a:gd name="connsiteX356" fmla="*/ 5959648 w 7467600"/>
              <a:gd name="connsiteY356" fmla="*/ 4760797 h 6858000"/>
              <a:gd name="connsiteX357" fmla="*/ 5355019 w 7467600"/>
              <a:gd name="connsiteY357" fmla="*/ 4734672 h 6858000"/>
              <a:gd name="connsiteX358" fmla="*/ 5083565 w 7467600"/>
              <a:gd name="connsiteY358" fmla="*/ 5179121 h 6858000"/>
              <a:gd name="connsiteX359" fmla="*/ 4713577 w 7467600"/>
              <a:gd name="connsiteY359" fmla="*/ 5616803 h 6858000"/>
              <a:gd name="connsiteX360" fmla="*/ 3989559 w 7467600"/>
              <a:gd name="connsiteY360" fmla="*/ 6145945 h 6858000"/>
              <a:gd name="connsiteX361" fmla="*/ 3939824 w 7467600"/>
              <a:gd name="connsiteY361" fmla="*/ 6066900 h 6858000"/>
              <a:gd name="connsiteX362" fmla="*/ 4584537 w 7467600"/>
              <a:gd name="connsiteY362" fmla="*/ 5324826 h 6858000"/>
              <a:gd name="connsiteX363" fmla="*/ 5037105 w 7467600"/>
              <a:gd name="connsiteY363" fmla="*/ 5088765 h 6858000"/>
              <a:gd name="connsiteX364" fmla="*/ 5039930 w 7467600"/>
              <a:gd name="connsiteY364" fmla="*/ 5089585 h 6858000"/>
              <a:gd name="connsiteX365" fmla="*/ 5263764 w 7467600"/>
              <a:gd name="connsiteY365" fmla="*/ 4735525 h 6858000"/>
              <a:gd name="connsiteX366" fmla="*/ 4086300 w 7467600"/>
              <a:gd name="connsiteY366" fmla="*/ 4884599 h 6858000"/>
              <a:gd name="connsiteX367" fmla="*/ 4085485 w 7467600"/>
              <a:gd name="connsiteY367" fmla="*/ 4899070 h 6858000"/>
              <a:gd name="connsiteX368" fmla="*/ 3871915 w 7467600"/>
              <a:gd name="connsiteY368" fmla="*/ 5253645 h 6858000"/>
              <a:gd name="connsiteX369" fmla="*/ 3799374 w 7467600"/>
              <a:gd name="connsiteY369" fmla="*/ 5466127 h 6858000"/>
              <a:gd name="connsiteX370" fmla="*/ 3498850 w 7467600"/>
              <a:gd name="connsiteY370" fmla="*/ 6661888 h 6858000"/>
              <a:gd name="connsiteX371" fmla="*/ 3399216 w 7467600"/>
              <a:gd name="connsiteY371" fmla="*/ 6858000 h 6858000"/>
              <a:gd name="connsiteX372" fmla="*/ 3303688 w 7467600"/>
              <a:gd name="connsiteY372" fmla="*/ 6858000 h 6858000"/>
              <a:gd name="connsiteX373" fmla="*/ 3391774 w 7467600"/>
              <a:gd name="connsiteY373" fmla="*/ 6697181 h 6858000"/>
              <a:gd name="connsiteX374" fmla="*/ 3735540 w 7467600"/>
              <a:gd name="connsiteY374" fmla="*/ 5546923 h 6858000"/>
              <a:gd name="connsiteX375" fmla="*/ 3729438 w 7467600"/>
              <a:gd name="connsiteY375" fmla="*/ 5569058 h 6858000"/>
              <a:gd name="connsiteX376" fmla="*/ 3707782 w 7467600"/>
              <a:gd name="connsiteY376" fmla="*/ 5644908 h 6858000"/>
              <a:gd name="connsiteX377" fmla="*/ 3583827 w 7467600"/>
              <a:gd name="connsiteY377" fmla="*/ 6039215 h 6858000"/>
              <a:gd name="connsiteX378" fmla="*/ 3547861 w 7467600"/>
              <a:gd name="connsiteY378" fmla="*/ 6129609 h 6858000"/>
              <a:gd name="connsiteX379" fmla="*/ 3490905 w 7467600"/>
              <a:gd name="connsiteY379" fmla="*/ 6277660 h 6858000"/>
              <a:gd name="connsiteX380" fmla="*/ 3455859 w 7467600"/>
              <a:gd name="connsiteY380" fmla="*/ 6391301 h 6858000"/>
              <a:gd name="connsiteX381" fmla="*/ 3429112 w 7467600"/>
              <a:gd name="connsiteY381" fmla="*/ 6479469 h 6858000"/>
              <a:gd name="connsiteX382" fmla="*/ 3304862 w 7467600"/>
              <a:gd name="connsiteY382" fmla="*/ 6796476 h 6858000"/>
              <a:gd name="connsiteX383" fmla="*/ 3276071 w 7467600"/>
              <a:gd name="connsiteY383" fmla="*/ 6858000 h 6858000"/>
              <a:gd name="connsiteX384" fmla="*/ 3240805 w 7467600"/>
              <a:gd name="connsiteY384" fmla="*/ 6858000 h 6858000"/>
              <a:gd name="connsiteX385" fmla="*/ 3275917 w 7467600"/>
              <a:gd name="connsiteY385" fmla="*/ 6783192 h 6858000"/>
              <a:gd name="connsiteX386" fmla="*/ 3399358 w 7467600"/>
              <a:gd name="connsiteY386" fmla="*/ 6469011 h 6858000"/>
              <a:gd name="connsiteX387" fmla="*/ 3425650 w 7467600"/>
              <a:gd name="connsiteY387" fmla="*/ 6381333 h 6858000"/>
              <a:gd name="connsiteX388" fmla="*/ 3460661 w 7467600"/>
              <a:gd name="connsiteY388" fmla="*/ 6266763 h 6858000"/>
              <a:gd name="connsiteX389" fmla="*/ 3518021 w 7467600"/>
              <a:gd name="connsiteY389" fmla="*/ 6117298 h 6858000"/>
              <a:gd name="connsiteX390" fmla="*/ 3554035 w 7467600"/>
              <a:gd name="connsiteY390" fmla="*/ 6027832 h 6858000"/>
              <a:gd name="connsiteX391" fmla="*/ 3677174 w 7467600"/>
              <a:gd name="connsiteY391" fmla="*/ 5636351 h 6858000"/>
              <a:gd name="connsiteX392" fmla="*/ 3698819 w 7467600"/>
              <a:gd name="connsiteY392" fmla="*/ 5560503 h 6858000"/>
              <a:gd name="connsiteX393" fmla="*/ 3702094 w 7467600"/>
              <a:gd name="connsiteY393" fmla="*/ 5549194 h 6858000"/>
              <a:gd name="connsiteX394" fmla="*/ 3398355 w 7467600"/>
              <a:gd name="connsiteY394" fmla="*/ 6094603 h 6858000"/>
              <a:gd name="connsiteX395" fmla="*/ 3193941 w 7467600"/>
              <a:gd name="connsiteY395" fmla="*/ 6798775 h 6858000"/>
              <a:gd name="connsiteX396" fmla="*/ 3184140 w 7467600"/>
              <a:gd name="connsiteY396" fmla="*/ 6858000 h 6858000"/>
              <a:gd name="connsiteX397" fmla="*/ 3099978 w 7467600"/>
              <a:gd name="connsiteY397" fmla="*/ 6858000 h 6858000"/>
              <a:gd name="connsiteX398" fmla="*/ 3101556 w 7467600"/>
              <a:gd name="connsiteY398" fmla="*/ 6843337 h 6858000"/>
              <a:gd name="connsiteX399" fmla="*/ 3370162 w 7467600"/>
              <a:gd name="connsiteY399" fmla="*/ 5785550 h 6858000"/>
              <a:gd name="connsiteX400" fmla="*/ 3746477 w 7467600"/>
              <a:gd name="connsiteY400" fmla="*/ 5377889 h 6858000"/>
              <a:gd name="connsiteX401" fmla="*/ 3863399 w 7467600"/>
              <a:gd name="connsiteY401" fmla="*/ 5087257 h 6858000"/>
              <a:gd name="connsiteX402" fmla="*/ 3968712 w 7467600"/>
              <a:gd name="connsiteY402" fmla="*/ 4913989 h 6858000"/>
              <a:gd name="connsiteX403" fmla="*/ 2792390 w 7467600"/>
              <a:gd name="connsiteY403" fmla="*/ 5382974 h 6858000"/>
              <a:gd name="connsiteX404" fmla="*/ 2714982 w 7467600"/>
              <a:gd name="connsiteY404" fmla="*/ 5427051 h 6858000"/>
              <a:gd name="connsiteX405" fmla="*/ 2813361 w 7467600"/>
              <a:gd name="connsiteY405" fmla="*/ 6023912 h 6858000"/>
              <a:gd name="connsiteX406" fmla="*/ 2688430 w 7467600"/>
              <a:gd name="connsiteY406" fmla="*/ 6801564 h 6858000"/>
              <a:gd name="connsiteX407" fmla="*/ 2629626 w 7467600"/>
              <a:gd name="connsiteY407" fmla="*/ 6763394 h 6858000"/>
              <a:gd name="connsiteX408" fmla="*/ 2565328 w 7467600"/>
              <a:gd name="connsiteY408" fmla="*/ 5516399 h 6858000"/>
              <a:gd name="connsiteX409" fmla="*/ 1922999 w 7467600"/>
              <a:gd name="connsiteY409" fmla="*/ 5980343 h 6858000"/>
              <a:gd name="connsiteX410" fmla="*/ 1950261 w 7467600"/>
              <a:gd name="connsiteY410" fmla="*/ 6405858 h 6858000"/>
              <a:gd name="connsiteX411" fmla="*/ 2365554 w 7467600"/>
              <a:gd name="connsiteY411" fmla="*/ 6759107 h 6858000"/>
              <a:gd name="connsiteX412" fmla="*/ 2424142 w 7467600"/>
              <a:gd name="connsiteY412" fmla="*/ 6858000 h 6858000"/>
              <a:gd name="connsiteX413" fmla="*/ 2395994 w 7467600"/>
              <a:gd name="connsiteY413" fmla="*/ 6858000 h 6858000"/>
              <a:gd name="connsiteX414" fmla="*/ 2392863 w 7467600"/>
              <a:gd name="connsiteY414" fmla="*/ 6852964 h 6858000"/>
              <a:gd name="connsiteX415" fmla="*/ 2017589 w 7467600"/>
              <a:gd name="connsiteY415" fmla="*/ 6493982 h 6858000"/>
              <a:gd name="connsiteX416" fmla="*/ 2147336 w 7467600"/>
              <a:gd name="connsiteY416" fmla="*/ 6594052 h 6858000"/>
              <a:gd name="connsiteX417" fmla="*/ 2207047 w 7467600"/>
              <a:gd name="connsiteY417" fmla="*/ 6654540 h 6858000"/>
              <a:gd name="connsiteX418" fmla="*/ 2299106 w 7467600"/>
              <a:gd name="connsiteY418" fmla="*/ 6778931 h 6858000"/>
              <a:gd name="connsiteX419" fmla="*/ 2314430 w 7467600"/>
              <a:gd name="connsiteY419" fmla="*/ 6801144 h 6858000"/>
              <a:gd name="connsiteX420" fmla="*/ 2352406 w 7467600"/>
              <a:gd name="connsiteY420" fmla="*/ 6858000 h 6858000"/>
              <a:gd name="connsiteX421" fmla="*/ 2314492 w 7467600"/>
              <a:gd name="connsiteY421" fmla="*/ 6858000 h 6858000"/>
              <a:gd name="connsiteX422" fmla="*/ 2288095 w 7467600"/>
              <a:gd name="connsiteY422" fmla="*/ 6818030 h 6858000"/>
              <a:gd name="connsiteX423" fmla="*/ 2272768 w 7467600"/>
              <a:gd name="connsiteY423" fmla="*/ 6795822 h 6858000"/>
              <a:gd name="connsiteX424" fmla="*/ 2182715 w 7467600"/>
              <a:gd name="connsiteY424" fmla="*/ 6675071 h 6858000"/>
              <a:gd name="connsiteX425" fmla="*/ 2032061 w 7467600"/>
              <a:gd name="connsiteY425" fmla="*/ 6541380 h 6858000"/>
              <a:gd name="connsiteX426" fmla="*/ 2257220 w 7467600"/>
              <a:gd name="connsiteY426" fmla="*/ 6826257 h 6858000"/>
              <a:gd name="connsiteX427" fmla="*/ 2281324 w 7467600"/>
              <a:gd name="connsiteY427" fmla="*/ 6858000 h 6858000"/>
              <a:gd name="connsiteX428" fmla="*/ 2242860 w 7467600"/>
              <a:gd name="connsiteY428" fmla="*/ 6858000 h 6858000"/>
              <a:gd name="connsiteX429" fmla="*/ 2232818 w 7467600"/>
              <a:gd name="connsiteY429" fmla="*/ 6844926 h 6858000"/>
              <a:gd name="connsiteX430" fmla="*/ 1990172 w 7467600"/>
              <a:gd name="connsiteY430" fmla="*/ 6542121 h 6858000"/>
              <a:gd name="connsiteX431" fmla="*/ 2124090 w 7467600"/>
              <a:gd name="connsiteY431" fmla="*/ 6761017 h 6858000"/>
              <a:gd name="connsiteX432" fmla="*/ 2200380 w 7467600"/>
              <a:gd name="connsiteY432" fmla="*/ 6858000 h 6858000"/>
              <a:gd name="connsiteX433" fmla="*/ 2147507 w 7467600"/>
              <a:gd name="connsiteY433" fmla="*/ 6858000 h 6858000"/>
              <a:gd name="connsiteX434" fmla="*/ 2070668 w 7467600"/>
              <a:gd name="connsiteY434" fmla="*/ 6761520 h 6858000"/>
              <a:gd name="connsiteX435" fmla="*/ 1975142 w 7467600"/>
              <a:gd name="connsiteY435" fmla="*/ 6585570 h 6858000"/>
              <a:gd name="connsiteX436" fmla="*/ 2050035 w 7467600"/>
              <a:gd name="connsiteY436" fmla="*/ 6813345 h 6858000"/>
              <a:gd name="connsiteX437" fmla="*/ 2063025 w 7467600"/>
              <a:gd name="connsiteY437" fmla="*/ 6858000 h 6858000"/>
              <a:gd name="connsiteX438" fmla="*/ 2021675 w 7467600"/>
              <a:gd name="connsiteY438" fmla="*/ 6858000 h 6858000"/>
              <a:gd name="connsiteX439" fmla="*/ 2019308 w 7467600"/>
              <a:gd name="connsiteY439" fmla="*/ 6847118 h 6858000"/>
              <a:gd name="connsiteX440" fmla="*/ 1938835 w 7467600"/>
              <a:gd name="connsiteY440" fmla="*/ 6551160 h 6858000"/>
              <a:gd name="connsiteX441" fmla="*/ 1953230 w 7467600"/>
              <a:gd name="connsiteY441" fmla="*/ 6759699 h 6858000"/>
              <a:gd name="connsiteX442" fmla="*/ 1956763 w 7467600"/>
              <a:gd name="connsiteY442" fmla="*/ 6778191 h 6858000"/>
              <a:gd name="connsiteX443" fmla="*/ 1967925 w 7467600"/>
              <a:gd name="connsiteY443" fmla="*/ 6858000 h 6858000"/>
              <a:gd name="connsiteX444" fmla="*/ 1936622 w 7467600"/>
              <a:gd name="connsiteY444" fmla="*/ 6858000 h 6858000"/>
              <a:gd name="connsiteX445" fmla="*/ 1926261 w 7467600"/>
              <a:gd name="connsiteY445" fmla="*/ 6784064 h 6858000"/>
              <a:gd name="connsiteX446" fmla="*/ 1922724 w 7467600"/>
              <a:gd name="connsiteY446" fmla="*/ 6765577 h 6858000"/>
              <a:gd name="connsiteX447" fmla="*/ 1904650 w 7467600"/>
              <a:gd name="connsiteY447" fmla="*/ 6639616 h 6858000"/>
              <a:gd name="connsiteX448" fmla="*/ 1885273 w 7467600"/>
              <a:gd name="connsiteY448" fmla="*/ 6858000 h 6858000"/>
              <a:gd name="connsiteX449" fmla="*/ 1854363 w 7467600"/>
              <a:gd name="connsiteY449" fmla="*/ 6858000 h 6858000"/>
              <a:gd name="connsiteX450" fmla="*/ 1880391 w 7467600"/>
              <a:gd name="connsiteY450" fmla="*/ 6603796 h 6858000"/>
              <a:gd name="connsiteX451" fmla="*/ 1818273 w 7467600"/>
              <a:gd name="connsiteY451" fmla="*/ 6715729 h 6858000"/>
              <a:gd name="connsiteX452" fmla="*/ 1794691 w 7467600"/>
              <a:gd name="connsiteY452" fmla="*/ 6843239 h 6858000"/>
              <a:gd name="connsiteX453" fmla="*/ 1794914 w 7467600"/>
              <a:gd name="connsiteY453" fmla="*/ 6858000 h 6858000"/>
              <a:gd name="connsiteX454" fmla="*/ 1746128 w 7467600"/>
              <a:gd name="connsiteY454" fmla="*/ 6858000 h 6858000"/>
              <a:gd name="connsiteX455" fmla="*/ 1753934 w 7467600"/>
              <a:gd name="connsiteY455" fmla="*/ 6724796 h 6858000"/>
              <a:gd name="connsiteX456" fmla="*/ 1792053 w 7467600"/>
              <a:gd name="connsiteY456" fmla="*/ 6572396 h 6858000"/>
              <a:gd name="connsiteX457" fmla="*/ 1862248 w 7467600"/>
              <a:gd name="connsiteY457" fmla="*/ 6266397 h 6858000"/>
              <a:gd name="connsiteX458" fmla="*/ 1862250 w 7467600"/>
              <a:gd name="connsiteY458" fmla="*/ 6033531 h 6858000"/>
              <a:gd name="connsiteX459" fmla="*/ 1211999 w 7467600"/>
              <a:gd name="connsiteY459" fmla="*/ 6683610 h 6858000"/>
              <a:gd name="connsiteX460" fmla="*/ 1213266 w 7467600"/>
              <a:gd name="connsiteY460" fmla="*/ 6691947 h 6858000"/>
              <a:gd name="connsiteX461" fmla="*/ 1203370 w 7467600"/>
              <a:gd name="connsiteY461" fmla="*/ 6850676 h 6858000"/>
              <a:gd name="connsiteX462" fmla="*/ 1203671 w 7467600"/>
              <a:gd name="connsiteY462" fmla="*/ 6858000 h 6858000"/>
              <a:gd name="connsiteX463" fmla="*/ 1143180 w 7467600"/>
              <a:gd name="connsiteY463" fmla="*/ 6858000 h 6858000"/>
              <a:gd name="connsiteX464" fmla="*/ 1142176 w 7467600"/>
              <a:gd name="connsiteY464" fmla="*/ 6766045 h 6858000"/>
              <a:gd name="connsiteX465" fmla="*/ 1067484 w 7467600"/>
              <a:gd name="connsiteY465" fmla="*/ 6858000 h 6858000"/>
              <a:gd name="connsiteX466" fmla="*/ 953928 w 7467600"/>
              <a:gd name="connsiteY466" fmla="*/ 6858000 h 6858000"/>
              <a:gd name="connsiteX467" fmla="*/ 959715 w 7467600"/>
              <a:gd name="connsiteY467" fmla="*/ 6850185 h 6858000"/>
              <a:gd name="connsiteX468" fmla="*/ 1483788 w 7467600"/>
              <a:gd name="connsiteY468" fmla="*/ 6259174 h 6858000"/>
              <a:gd name="connsiteX469" fmla="*/ 1100671 w 7467600"/>
              <a:gd name="connsiteY469" fmla="*/ 6252137 h 6858000"/>
              <a:gd name="connsiteX470" fmla="*/ 1090144 w 7467600"/>
              <a:gd name="connsiteY470" fmla="*/ 6256748 h 6858000"/>
              <a:gd name="connsiteX471" fmla="*/ 1095872 w 7467600"/>
              <a:gd name="connsiteY471" fmla="*/ 6271892 h 6858000"/>
              <a:gd name="connsiteX472" fmla="*/ 262785 w 7467600"/>
              <a:gd name="connsiteY472" fmla="*/ 6845450 h 6858000"/>
              <a:gd name="connsiteX473" fmla="*/ 209968 w 7467600"/>
              <a:gd name="connsiteY473" fmla="*/ 6770713 h 6858000"/>
              <a:gd name="connsiteX474" fmla="*/ 873460 w 7467600"/>
              <a:gd name="connsiteY474" fmla="*/ 6253768 h 6858000"/>
              <a:gd name="connsiteX475" fmla="*/ 192686 w 7467600"/>
              <a:gd name="connsiteY475" fmla="*/ 5849257 h 6858000"/>
              <a:gd name="connsiteX476" fmla="*/ 4696 w 7467600"/>
              <a:gd name="connsiteY476" fmla="*/ 5697668 h 6858000"/>
              <a:gd name="connsiteX477" fmla="*/ 0 w 7467600"/>
              <a:gd name="connsiteY477" fmla="*/ 5689984 h 6858000"/>
              <a:gd name="connsiteX478" fmla="*/ 0 w 7467600"/>
              <a:gd name="connsiteY478" fmla="*/ 5513472 h 6858000"/>
              <a:gd name="connsiteX479" fmla="*/ 174101 w 7467600"/>
              <a:gd name="connsiteY479" fmla="*/ 5620277 h 6858000"/>
              <a:gd name="connsiteX480" fmla="*/ 891800 w 7467600"/>
              <a:gd name="connsiteY480" fmla="*/ 6036935 h 6858000"/>
              <a:gd name="connsiteX481" fmla="*/ 1072219 w 7467600"/>
              <a:gd name="connsiteY481" fmla="*/ 6169443 h 6858000"/>
              <a:gd name="connsiteX482" fmla="*/ 1074117 w 7467600"/>
              <a:gd name="connsiteY482" fmla="*/ 6170301 h 6858000"/>
              <a:gd name="connsiteX483" fmla="*/ 1083114 w 7467600"/>
              <a:gd name="connsiteY483" fmla="*/ 6174131 h 6858000"/>
              <a:gd name="connsiteX484" fmla="*/ 1543010 w 7467600"/>
              <a:gd name="connsiteY484" fmla="*/ 6191140 h 6858000"/>
              <a:gd name="connsiteX485" fmla="*/ 1551080 w 7467600"/>
              <a:gd name="connsiteY485" fmla="*/ 6195006 h 6858000"/>
              <a:gd name="connsiteX486" fmla="*/ 2345443 w 7467600"/>
              <a:gd name="connsiteY486" fmla="*/ 5549882 h 6858000"/>
              <a:gd name="connsiteX487" fmla="*/ 1721499 w 7467600"/>
              <a:gd name="connsiteY487" fmla="*/ 5599969 h 6858000"/>
              <a:gd name="connsiteX488" fmla="*/ 767716 w 7467600"/>
              <a:gd name="connsiteY488" fmla="*/ 5472768 h 6858000"/>
              <a:gd name="connsiteX489" fmla="*/ 722147 w 7467600"/>
              <a:gd name="connsiteY489" fmla="*/ 5393091 h 6858000"/>
              <a:gd name="connsiteX490" fmla="*/ 1485552 w 7467600"/>
              <a:gd name="connsiteY490" fmla="*/ 5313202 h 6858000"/>
              <a:gd name="connsiteX491" fmla="*/ 2143004 w 7467600"/>
              <a:gd name="connsiteY491" fmla="*/ 5402420 h 6858000"/>
              <a:gd name="connsiteX492" fmla="*/ 1933391 w 7467600"/>
              <a:gd name="connsiteY492" fmla="*/ 5156971 h 6858000"/>
              <a:gd name="connsiteX493" fmla="*/ 1827118 w 7467600"/>
              <a:gd name="connsiteY493" fmla="*/ 4968410 h 6858000"/>
              <a:gd name="connsiteX494" fmla="*/ 1837349 w 7467600"/>
              <a:gd name="connsiteY494" fmla="*/ 4956357 h 6858000"/>
              <a:gd name="connsiteX495" fmla="*/ 2162835 w 7467600"/>
              <a:gd name="connsiteY495" fmla="*/ 5187853 h 6858000"/>
              <a:gd name="connsiteX496" fmla="*/ 2257167 w 7467600"/>
              <a:gd name="connsiteY496" fmla="*/ 5462123 h 6858000"/>
              <a:gd name="connsiteX497" fmla="*/ 2261598 w 7467600"/>
              <a:gd name="connsiteY497" fmla="*/ 5467998 h 6858000"/>
              <a:gd name="connsiteX498" fmla="*/ 2437177 w 7467600"/>
              <a:gd name="connsiteY498" fmla="*/ 5479608 h 6858000"/>
              <a:gd name="connsiteX499" fmla="*/ 2445247 w 7467600"/>
              <a:gd name="connsiteY499" fmla="*/ 5483476 h 6858000"/>
              <a:gd name="connsiteX500" fmla="*/ 2743626 w 7467600"/>
              <a:gd name="connsiteY500" fmla="*/ 5304819 h 6858000"/>
              <a:gd name="connsiteX501" fmla="*/ 3048102 w 7467600"/>
              <a:gd name="connsiteY501" fmla="*/ 5150595 h 6858000"/>
              <a:gd name="connsiteX502" fmla="*/ 1799414 w 7467600"/>
              <a:gd name="connsiteY502" fmla="*/ 4694732 h 6858000"/>
              <a:gd name="connsiteX503" fmla="*/ 1771735 w 7467600"/>
              <a:gd name="connsiteY503" fmla="*/ 4619929 h 6858000"/>
              <a:gd name="connsiteX504" fmla="*/ 3104273 w 7467600"/>
              <a:gd name="connsiteY504" fmla="*/ 5076159 h 6858000"/>
              <a:gd name="connsiteX505" fmla="*/ 3113245 w 7467600"/>
              <a:gd name="connsiteY505" fmla="*/ 5090705 h 6858000"/>
              <a:gd name="connsiteX506" fmla="*/ 3126294 w 7467600"/>
              <a:gd name="connsiteY506" fmla="*/ 5114400 h 6858000"/>
              <a:gd name="connsiteX507" fmla="*/ 3937433 w 7467600"/>
              <a:gd name="connsiteY507" fmla="*/ 4830473 h 6858000"/>
              <a:gd name="connsiteX508" fmla="*/ 3590475 w 7467600"/>
              <a:gd name="connsiteY508" fmla="*/ 4597974 h 6858000"/>
              <a:gd name="connsiteX509" fmla="*/ 3100264 w 7467600"/>
              <a:gd name="connsiteY509" fmla="*/ 4579845 h 6858000"/>
              <a:gd name="connsiteX510" fmla="*/ 2183576 w 7467600"/>
              <a:gd name="connsiteY510" fmla="*/ 4227150 h 6858000"/>
              <a:gd name="connsiteX511" fmla="*/ 2151029 w 7467600"/>
              <a:gd name="connsiteY511" fmla="*/ 4146947 h 6858000"/>
              <a:gd name="connsiteX512" fmla="*/ 3563434 w 7467600"/>
              <a:gd name="connsiteY512" fmla="*/ 4469115 h 6858000"/>
              <a:gd name="connsiteX513" fmla="*/ 3177952 w 7467600"/>
              <a:gd name="connsiteY513" fmla="*/ 3657386 h 6858000"/>
              <a:gd name="connsiteX514" fmla="*/ 3189263 w 7467600"/>
              <a:gd name="connsiteY514" fmla="*/ 3625726 h 6858000"/>
              <a:gd name="connsiteX515" fmla="*/ 3560912 w 7467600"/>
              <a:gd name="connsiteY515" fmla="*/ 4079863 h 6858000"/>
              <a:gd name="connsiteX516" fmla="*/ 3626636 w 7467600"/>
              <a:gd name="connsiteY516" fmla="*/ 4512230 h 6858000"/>
              <a:gd name="connsiteX517" fmla="*/ 3653088 w 7467600"/>
              <a:gd name="connsiteY517" fmla="*/ 4521417 h 6858000"/>
              <a:gd name="connsiteX518" fmla="*/ 3988128 w 7467600"/>
              <a:gd name="connsiteY518" fmla="*/ 4817267 h 6858000"/>
              <a:gd name="connsiteX519" fmla="*/ 4830582 w 7467600"/>
              <a:gd name="connsiteY519" fmla="*/ 4676000 h 6858000"/>
              <a:gd name="connsiteX520" fmla="*/ 4830100 w 7467600"/>
              <a:gd name="connsiteY520" fmla="*/ 4675554 h 6858000"/>
              <a:gd name="connsiteX521" fmla="*/ 4036318 w 7467600"/>
              <a:gd name="connsiteY521" fmla="*/ 4147013 h 6858000"/>
              <a:gd name="connsiteX522" fmla="*/ 3432098 w 7467600"/>
              <a:gd name="connsiteY522" fmla="*/ 3537312 h 6858000"/>
              <a:gd name="connsiteX523" fmla="*/ 3446761 w 7467600"/>
              <a:gd name="connsiteY523" fmla="*/ 3461278 h 6858000"/>
              <a:gd name="connsiteX524" fmla="*/ 4419733 w 7467600"/>
              <a:gd name="connsiteY524" fmla="*/ 3963555 h 6858000"/>
              <a:gd name="connsiteX525" fmla="*/ 4781371 w 7467600"/>
              <a:gd name="connsiteY525" fmla="*/ 4458604 h 6858000"/>
              <a:gd name="connsiteX526" fmla="*/ 4780440 w 7467600"/>
              <a:gd name="connsiteY526" fmla="*/ 4470290 h 6858000"/>
              <a:gd name="connsiteX527" fmla="*/ 4898954 w 7467600"/>
              <a:gd name="connsiteY527" fmla="*/ 4662092 h 6858000"/>
              <a:gd name="connsiteX528" fmla="*/ 4900699 w 7467600"/>
              <a:gd name="connsiteY528" fmla="*/ 4670867 h 6858000"/>
              <a:gd name="connsiteX529" fmla="*/ 5714511 w 7467600"/>
              <a:gd name="connsiteY529" fmla="*/ 4663483 h 6858000"/>
              <a:gd name="connsiteX530" fmla="*/ 5464793 w 7467600"/>
              <a:gd name="connsiteY530" fmla="*/ 4393556 h 6858000"/>
              <a:gd name="connsiteX531" fmla="*/ 5461897 w 7467600"/>
              <a:gd name="connsiteY531" fmla="*/ 4390879 h 6858000"/>
              <a:gd name="connsiteX532" fmla="*/ 4294126 w 7467600"/>
              <a:gd name="connsiteY532" fmla="*/ 3303048 h 6858000"/>
              <a:gd name="connsiteX533" fmla="*/ 4305321 w 7467600"/>
              <a:gd name="connsiteY533" fmla="*/ 3256953 h 6858000"/>
              <a:gd name="connsiteX534" fmla="*/ 4949299 w 7467600"/>
              <a:gd name="connsiteY534" fmla="*/ 3766336 h 6858000"/>
              <a:gd name="connsiteX535" fmla="*/ 5291452 w 7467600"/>
              <a:gd name="connsiteY535" fmla="*/ 4076801 h 6858000"/>
              <a:gd name="connsiteX536" fmla="*/ 5434998 w 7467600"/>
              <a:gd name="connsiteY536" fmla="*/ 4254100 h 6858000"/>
              <a:gd name="connsiteX537" fmla="*/ 5351015 w 7467600"/>
              <a:gd name="connsiteY537" fmla="*/ 3760989 h 6858000"/>
              <a:gd name="connsiteX538" fmla="*/ 5413780 w 7467600"/>
              <a:gd name="connsiteY538" fmla="*/ 2966265 h 6858000"/>
              <a:gd name="connsiteX539" fmla="*/ 5425627 w 7467600"/>
              <a:gd name="connsiteY539" fmla="*/ 2954192 h 6858000"/>
              <a:gd name="connsiteX540" fmla="*/ 6604735 w 7467600"/>
              <a:gd name="connsiteY540" fmla="*/ 2041381 h 6858000"/>
              <a:gd name="connsiteX541" fmla="*/ 7204487 w 7467600"/>
              <a:gd name="connsiteY541" fmla="*/ 2742112 h 6858000"/>
              <a:gd name="connsiteX542" fmla="*/ 7131592 w 7467600"/>
              <a:gd name="connsiteY542" fmla="*/ 2672096 h 6858000"/>
              <a:gd name="connsiteX543" fmla="*/ 6996344 w 7467600"/>
              <a:gd name="connsiteY543" fmla="*/ 2518310 h 6858000"/>
              <a:gd name="connsiteX544" fmla="*/ 6735495 w 7467600"/>
              <a:gd name="connsiteY544" fmla="*/ 2196890 h 6858000"/>
              <a:gd name="connsiteX545" fmla="*/ 6721901 w 7467600"/>
              <a:gd name="connsiteY545" fmla="*/ 2179274 h 6858000"/>
              <a:gd name="connsiteX546" fmla="*/ 6604735 w 7467600"/>
              <a:gd name="connsiteY546" fmla="*/ 2041381 h 6858000"/>
              <a:gd name="connsiteX547" fmla="*/ 6591670 w 7467600"/>
              <a:gd name="connsiteY547" fmla="*/ 1988277 h 6858000"/>
              <a:gd name="connsiteX548" fmla="*/ 6747349 w 7467600"/>
              <a:gd name="connsiteY548" fmla="*/ 2160069 h 6858000"/>
              <a:gd name="connsiteX549" fmla="*/ 6760943 w 7467600"/>
              <a:gd name="connsiteY549" fmla="*/ 2177686 h 6858000"/>
              <a:gd name="connsiteX550" fmla="*/ 7021065 w 7467600"/>
              <a:gd name="connsiteY550" fmla="*/ 2498102 h 6858000"/>
              <a:gd name="connsiteX551" fmla="*/ 7155223 w 7467600"/>
              <a:gd name="connsiteY551" fmla="*/ 2650386 h 6858000"/>
              <a:gd name="connsiteX552" fmla="*/ 7203167 w 7467600"/>
              <a:gd name="connsiteY552" fmla="*/ 2697288 h 6858000"/>
              <a:gd name="connsiteX553" fmla="*/ 6937703 w 7467600"/>
              <a:gd name="connsiteY553" fmla="*/ 2321981 h 6858000"/>
              <a:gd name="connsiteX554" fmla="*/ 6591670 w 7467600"/>
              <a:gd name="connsiteY554" fmla="*/ 1988277 h 6858000"/>
              <a:gd name="connsiteX555" fmla="*/ 5798671 w 7467600"/>
              <a:gd name="connsiteY555" fmla="*/ 1981601 h 6858000"/>
              <a:gd name="connsiteX556" fmla="*/ 5754709 w 7467600"/>
              <a:gd name="connsiteY556" fmla="*/ 2071454 h 6858000"/>
              <a:gd name="connsiteX557" fmla="*/ 5763044 w 7467600"/>
              <a:gd name="connsiteY557" fmla="*/ 2842206 h 6858000"/>
              <a:gd name="connsiteX558" fmla="*/ 5764974 w 7467600"/>
              <a:gd name="connsiteY558" fmla="*/ 2799609 h 6858000"/>
              <a:gd name="connsiteX559" fmla="*/ 5767665 w 7467600"/>
              <a:gd name="connsiteY559" fmla="*/ 2666409 h 6858000"/>
              <a:gd name="connsiteX560" fmla="*/ 5763055 w 7467600"/>
              <a:gd name="connsiteY560" fmla="*/ 2579705 h 6858000"/>
              <a:gd name="connsiteX561" fmla="*/ 5758079 w 7467600"/>
              <a:gd name="connsiteY561" fmla="*/ 2492508 h 6858000"/>
              <a:gd name="connsiteX562" fmla="*/ 5779325 w 7467600"/>
              <a:gd name="connsiteY562" fmla="*/ 2197069 h 6858000"/>
              <a:gd name="connsiteX563" fmla="*/ 5798671 w 7467600"/>
              <a:gd name="connsiteY563" fmla="*/ 1981601 h 6858000"/>
              <a:gd name="connsiteX564" fmla="*/ 5829202 w 7467600"/>
              <a:gd name="connsiteY564" fmla="*/ 1971679 h 6858000"/>
              <a:gd name="connsiteX565" fmla="*/ 5809558 w 7467600"/>
              <a:gd name="connsiteY565" fmla="*/ 2198043 h 6858000"/>
              <a:gd name="connsiteX566" fmla="*/ 5788653 w 7467600"/>
              <a:gd name="connsiteY566" fmla="*/ 2489430 h 6858000"/>
              <a:gd name="connsiteX567" fmla="*/ 5793439 w 7467600"/>
              <a:gd name="connsiteY567" fmla="*/ 2575235 h 6858000"/>
              <a:gd name="connsiteX568" fmla="*/ 5796837 w 7467600"/>
              <a:gd name="connsiteY568" fmla="*/ 2637633 h 6858000"/>
              <a:gd name="connsiteX569" fmla="*/ 5818614 w 7467600"/>
              <a:gd name="connsiteY569" fmla="*/ 2473055 h 6858000"/>
              <a:gd name="connsiteX570" fmla="*/ 5829202 w 7467600"/>
              <a:gd name="connsiteY570" fmla="*/ 1971679 h 6858000"/>
              <a:gd name="connsiteX571" fmla="*/ 5911389 w 7467600"/>
              <a:gd name="connsiteY571" fmla="*/ 1898371 h 6858000"/>
              <a:gd name="connsiteX572" fmla="*/ 6237627 w 7467600"/>
              <a:gd name="connsiteY572" fmla="*/ 2231921 h 6858000"/>
              <a:gd name="connsiteX573" fmla="*/ 5911389 w 7467600"/>
              <a:gd name="connsiteY573" fmla="*/ 1898371 h 6858000"/>
              <a:gd name="connsiteX574" fmla="*/ 6944437 w 7467600"/>
              <a:gd name="connsiteY574" fmla="*/ 1575402 h 6858000"/>
              <a:gd name="connsiteX575" fmla="*/ 6304730 w 7467600"/>
              <a:gd name="connsiteY575" fmla="*/ 1766654 h 6858000"/>
              <a:gd name="connsiteX576" fmla="*/ 6944437 w 7467600"/>
              <a:gd name="connsiteY576" fmla="*/ 1575402 h 6858000"/>
              <a:gd name="connsiteX577" fmla="*/ 7019523 w 7467600"/>
              <a:gd name="connsiteY577" fmla="*/ 1519450 h 6858000"/>
              <a:gd name="connsiteX578" fmla="*/ 6298091 w 7467600"/>
              <a:gd name="connsiteY578" fmla="*/ 1737122 h 6858000"/>
              <a:gd name="connsiteX579" fmla="*/ 7019523 w 7467600"/>
              <a:gd name="connsiteY579" fmla="*/ 1519450 h 6858000"/>
              <a:gd name="connsiteX580" fmla="*/ 2399523 w 7467600"/>
              <a:gd name="connsiteY580" fmla="*/ 1428234 h 6858000"/>
              <a:gd name="connsiteX581" fmla="*/ 2224982 w 7467600"/>
              <a:gd name="connsiteY581" fmla="*/ 1826201 h 6858000"/>
              <a:gd name="connsiteX582" fmla="*/ 2096099 w 7467600"/>
              <a:gd name="connsiteY582" fmla="*/ 2345900 h 6858000"/>
              <a:gd name="connsiteX583" fmla="*/ 2283317 w 7467600"/>
              <a:gd name="connsiteY583" fmla="*/ 1796925 h 6858000"/>
              <a:gd name="connsiteX584" fmla="*/ 2399523 w 7467600"/>
              <a:gd name="connsiteY584" fmla="*/ 1428234 h 6858000"/>
              <a:gd name="connsiteX585" fmla="*/ 2448558 w 7467600"/>
              <a:gd name="connsiteY585" fmla="*/ 1373435 h 6858000"/>
              <a:gd name="connsiteX586" fmla="*/ 2312521 w 7467600"/>
              <a:gd name="connsiteY586" fmla="*/ 1806140 h 6858000"/>
              <a:gd name="connsiteX587" fmla="*/ 2127533 w 7467600"/>
              <a:gd name="connsiteY587" fmla="*/ 2348380 h 6858000"/>
              <a:gd name="connsiteX588" fmla="*/ 2358080 w 7467600"/>
              <a:gd name="connsiteY588" fmla="*/ 1866134 h 6858000"/>
              <a:gd name="connsiteX589" fmla="*/ 2407436 w 7467600"/>
              <a:gd name="connsiteY589" fmla="*/ 1651070 h 6858000"/>
              <a:gd name="connsiteX590" fmla="*/ 2448558 w 7467600"/>
              <a:gd name="connsiteY590" fmla="*/ 1373435 h 6858000"/>
              <a:gd name="connsiteX591" fmla="*/ 278707 w 7467600"/>
              <a:gd name="connsiteY591" fmla="*/ 1352270 h 6858000"/>
              <a:gd name="connsiteX592" fmla="*/ 321570 w 7467600"/>
              <a:gd name="connsiteY592" fmla="*/ 1861610 h 6858000"/>
              <a:gd name="connsiteX593" fmla="*/ 294281 w 7467600"/>
              <a:gd name="connsiteY593" fmla="*/ 1440658 h 6858000"/>
              <a:gd name="connsiteX594" fmla="*/ 278707 w 7467600"/>
              <a:gd name="connsiteY594" fmla="*/ 1352270 h 6858000"/>
              <a:gd name="connsiteX595" fmla="*/ 1423821 w 7467600"/>
              <a:gd name="connsiteY595" fmla="*/ 1351958 h 6858000"/>
              <a:gd name="connsiteX596" fmla="*/ 1638521 w 7467600"/>
              <a:gd name="connsiteY596" fmla="*/ 1908470 h 6858000"/>
              <a:gd name="connsiteX597" fmla="*/ 1754199 w 7467600"/>
              <a:gd name="connsiteY597" fmla="*/ 2149284 h 6858000"/>
              <a:gd name="connsiteX598" fmla="*/ 1908359 w 7467600"/>
              <a:gd name="connsiteY598" fmla="*/ 2364988 h 6858000"/>
              <a:gd name="connsiteX599" fmla="*/ 1647661 w 7467600"/>
              <a:gd name="connsiteY599" fmla="*/ 1825945 h 6858000"/>
              <a:gd name="connsiteX600" fmla="*/ 1423821 w 7467600"/>
              <a:gd name="connsiteY600" fmla="*/ 1351958 h 6858000"/>
              <a:gd name="connsiteX601" fmla="*/ 1431890 w 7467600"/>
              <a:gd name="connsiteY601" fmla="*/ 1306475 h 6858000"/>
              <a:gd name="connsiteX602" fmla="*/ 1507597 w 7467600"/>
              <a:gd name="connsiteY602" fmla="*/ 1446132 h 6858000"/>
              <a:gd name="connsiteX603" fmla="*/ 1674586 w 7467600"/>
              <a:gd name="connsiteY603" fmla="*/ 1813832 h 6858000"/>
              <a:gd name="connsiteX604" fmla="*/ 1815950 w 7467600"/>
              <a:gd name="connsiteY604" fmla="*/ 2128564 h 6858000"/>
              <a:gd name="connsiteX605" fmla="*/ 1984242 w 7467600"/>
              <a:gd name="connsiteY605" fmla="*/ 2430829 h 6858000"/>
              <a:gd name="connsiteX606" fmla="*/ 2014023 w 7467600"/>
              <a:gd name="connsiteY606" fmla="*/ 2450995 h 6858000"/>
              <a:gd name="connsiteX607" fmla="*/ 1747337 w 7467600"/>
              <a:gd name="connsiteY607" fmla="*/ 1855264 h 6858000"/>
              <a:gd name="connsiteX608" fmla="*/ 1533749 w 7467600"/>
              <a:gd name="connsiteY608" fmla="*/ 1478656 h 6858000"/>
              <a:gd name="connsiteX609" fmla="*/ 1431890 w 7467600"/>
              <a:gd name="connsiteY609" fmla="*/ 1306475 h 6858000"/>
              <a:gd name="connsiteX610" fmla="*/ 5052692 w 7467600"/>
              <a:gd name="connsiteY610" fmla="*/ 1292994 h 6858000"/>
              <a:gd name="connsiteX611" fmla="*/ 5200661 w 7467600"/>
              <a:gd name="connsiteY611" fmla="*/ 1635186 h 6858000"/>
              <a:gd name="connsiteX612" fmla="*/ 5297138 w 7467600"/>
              <a:gd name="connsiteY612" fmla="*/ 1906351 h 6858000"/>
              <a:gd name="connsiteX613" fmla="*/ 5052692 w 7467600"/>
              <a:gd name="connsiteY613" fmla="*/ 1292994 h 6858000"/>
              <a:gd name="connsiteX614" fmla="*/ 5009948 w 7467600"/>
              <a:gd name="connsiteY614" fmla="*/ 1273619 h 6858000"/>
              <a:gd name="connsiteX615" fmla="*/ 5121777 w 7467600"/>
              <a:gd name="connsiteY615" fmla="*/ 1654213 h 6858000"/>
              <a:gd name="connsiteX616" fmla="*/ 5293545 w 7467600"/>
              <a:gd name="connsiteY616" fmla="*/ 2072247 h 6858000"/>
              <a:gd name="connsiteX617" fmla="*/ 5294042 w 7467600"/>
              <a:gd name="connsiteY617" fmla="*/ 2065019 h 6858000"/>
              <a:gd name="connsiteX618" fmla="*/ 5171936 w 7467600"/>
              <a:gd name="connsiteY618" fmla="*/ 1647613 h 6858000"/>
              <a:gd name="connsiteX619" fmla="*/ 5009948 w 7467600"/>
              <a:gd name="connsiteY619" fmla="*/ 1273619 h 6858000"/>
              <a:gd name="connsiteX620" fmla="*/ 655236 w 7467600"/>
              <a:gd name="connsiteY620" fmla="*/ 1268632 h 6858000"/>
              <a:gd name="connsiteX621" fmla="*/ 839521 w 7467600"/>
              <a:gd name="connsiteY621" fmla="*/ 1685315 h 6858000"/>
              <a:gd name="connsiteX622" fmla="*/ 1109416 w 7467600"/>
              <a:gd name="connsiteY622" fmla="*/ 2061663 h 6858000"/>
              <a:gd name="connsiteX623" fmla="*/ 1298300 w 7467600"/>
              <a:gd name="connsiteY623" fmla="*/ 2247742 h 6858000"/>
              <a:gd name="connsiteX624" fmla="*/ 1125871 w 7467600"/>
              <a:gd name="connsiteY624" fmla="*/ 1989513 h 6858000"/>
              <a:gd name="connsiteX625" fmla="*/ 981574 w 7467600"/>
              <a:gd name="connsiteY625" fmla="*/ 1783157 h 6858000"/>
              <a:gd name="connsiteX626" fmla="*/ 922198 w 7467600"/>
              <a:gd name="connsiteY626" fmla="*/ 1677437 h 6858000"/>
              <a:gd name="connsiteX627" fmla="*/ 869293 w 7467600"/>
              <a:gd name="connsiteY627" fmla="*/ 1583214 h 6858000"/>
              <a:gd name="connsiteX628" fmla="*/ 751431 w 7467600"/>
              <a:gd name="connsiteY628" fmla="*/ 1405731 h 6858000"/>
              <a:gd name="connsiteX629" fmla="*/ 655236 w 7467600"/>
              <a:gd name="connsiteY629" fmla="*/ 1268632 h 6858000"/>
              <a:gd name="connsiteX630" fmla="*/ 6516292 w 7467600"/>
              <a:gd name="connsiteY630" fmla="*/ 1263064 h 6858000"/>
              <a:gd name="connsiteX631" fmla="*/ 5736320 w 7467600"/>
              <a:gd name="connsiteY631" fmla="*/ 1501803 h 6858000"/>
              <a:gd name="connsiteX632" fmla="*/ 6516292 w 7467600"/>
              <a:gd name="connsiteY632" fmla="*/ 1263064 h 6858000"/>
              <a:gd name="connsiteX633" fmla="*/ 291466 w 7467600"/>
              <a:gd name="connsiteY633" fmla="*/ 1250369 h 6858000"/>
              <a:gd name="connsiteX634" fmla="*/ 323180 w 7467600"/>
              <a:gd name="connsiteY634" fmla="*/ 1435283 h 6858000"/>
              <a:gd name="connsiteX635" fmla="*/ 349381 w 7467600"/>
              <a:gd name="connsiteY635" fmla="*/ 1875041 h 6858000"/>
              <a:gd name="connsiteX636" fmla="*/ 374363 w 7467600"/>
              <a:gd name="connsiteY636" fmla="*/ 1506494 h 6858000"/>
              <a:gd name="connsiteX637" fmla="*/ 302168 w 7467600"/>
              <a:gd name="connsiteY637" fmla="*/ 1274495 h 6858000"/>
              <a:gd name="connsiteX638" fmla="*/ 291466 w 7467600"/>
              <a:gd name="connsiteY638" fmla="*/ 1250369 h 6858000"/>
              <a:gd name="connsiteX639" fmla="*/ 678222 w 7467600"/>
              <a:gd name="connsiteY639" fmla="*/ 1248670 h 6858000"/>
              <a:gd name="connsiteX640" fmla="*/ 775536 w 7467600"/>
              <a:gd name="connsiteY640" fmla="*/ 1388015 h 6858000"/>
              <a:gd name="connsiteX641" fmla="*/ 894529 w 7467600"/>
              <a:gd name="connsiteY641" fmla="*/ 1567739 h 6858000"/>
              <a:gd name="connsiteX642" fmla="*/ 948000 w 7467600"/>
              <a:gd name="connsiteY642" fmla="*/ 1663088 h 6858000"/>
              <a:gd name="connsiteX643" fmla="*/ 1006812 w 7467600"/>
              <a:gd name="connsiteY643" fmla="*/ 1767683 h 6858000"/>
              <a:gd name="connsiteX644" fmla="*/ 1149133 w 7467600"/>
              <a:gd name="connsiteY644" fmla="*/ 1971513 h 6858000"/>
              <a:gd name="connsiteX645" fmla="*/ 1333952 w 7467600"/>
              <a:gd name="connsiteY645" fmla="*/ 2251620 h 6858000"/>
              <a:gd name="connsiteX646" fmla="*/ 1337329 w 7467600"/>
              <a:gd name="connsiteY646" fmla="*/ 2258350 h 6858000"/>
              <a:gd name="connsiteX647" fmla="*/ 1014726 w 7467600"/>
              <a:gd name="connsiteY647" fmla="*/ 1615556 h 6858000"/>
              <a:gd name="connsiteX648" fmla="*/ 678222 w 7467600"/>
              <a:gd name="connsiteY648" fmla="*/ 1248670 h 6858000"/>
              <a:gd name="connsiteX649" fmla="*/ 6691602 w 7467600"/>
              <a:gd name="connsiteY649" fmla="*/ 1140573 h 6858000"/>
              <a:gd name="connsiteX650" fmla="*/ 6571100 w 7467600"/>
              <a:gd name="connsiteY650" fmla="*/ 1183662 h 6858000"/>
              <a:gd name="connsiteX651" fmla="*/ 6241687 w 7467600"/>
              <a:gd name="connsiteY651" fmla="*/ 1257600 h 6858000"/>
              <a:gd name="connsiteX652" fmla="*/ 5693009 w 7467600"/>
              <a:gd name="connsiteY652" fmla="*/ 1478256 h 6858000"/>
              <a:gd name="connsiteX653" fmla="*/ 6548420 w 7467600"/>
              <a:gd name="connsiteY653" fmla="*/ 1214599 h 6858000"/>
              <a:gd name="connsiteX654" fmla="*/ 6605473 w 7467600"/>
              <a:gd name="connsiteY654" fmla="*/ 1184686 h 6858000"/>
              <a:gd name="connsiteX655" fmla="*/ 6691602 w 7467600"/>
              <a:gd name="connsiteY655" fmla="*/ 1140573 h 6858000"/>
              <a:gd name="connsiteX656" fmla="*/ 4002475 w 7467600"/>
              <a:gd name="connsiteY656" fmla="*/ 1037802 h 6858000"/>
              <a:gd name="connsiteX657" fmla="*/ 4000324 w 7467600"/>
              <a:gd name="connsiteY657" fmla="*/ 1039362 h 6858000"/>
              <a:gd name="connsiteX658" fmla="*/ 4002862 w 7467600"/>
              <a:gd name="connsiteY658" fmla="*/ 1042866 h 6858000"/>
              <a:gd name="connsiteX659" fmla="*/ 4002475 w 7467600"/>
              <a:gd name="connsiteY659" fmla="*/ 1037802 h 6858000"/>
              <a:gd name="connsiteX660" fmla="*/ 506322 w 7467600"/>
              <a:gd name="connsiteY660" fmla="*/ 1020997 h 6858000"/>
              <a:gd name="connsiteX661" fmla="*/ 533068 w 7467600"/>
              <a:gd name="connsiteY661" fmla="*/ 1029409 h 6858000"/>
              <a:gd name="connsiteX662" fmla="*/ 1232525 w 7467600"/>
              <a:gd name="connsiteY662" fmla="*/ 1804675 h 6858000"/>
              <a:gd name="connsiteX663" fmla="*/ 1388858 w 7467600"/>
              <a:gd name="connsiteY663" fmla="*/ 2368011 h 6858000"/>
              <a:gd name="connsiteX664" fmla="*/ 1384098 w 7467600"/>
              <a:gd name="connsiteY664" fmla="*/ 2378125 h 6858000"/>
              <a:gd name="connsiteX665" fmla="*/ 1425393 w 7467600"/>
              <a:gd name="connsiteY665" fmla="*/ 2589124 h 6858000"/>
              <a:gd name="connsiteX666" fmla="*/ 1424001 w 7467600"/>
              <a:gd name="connsiteY666" fmla="*/ 2597541 h 6858000"/>
              <a:gd name="connsiteX667" fmla="*/ 2152729 w 7467600"/>
              <a:gd name="connsiteY667" fmla="*/ 2864487 h 6858000"/>
              <a:gd name="connsiteX668" fmla="*/ 2020609 w 7467600"/>
              <a:gd name="connsiteY668" fmla="*/ 2539671 h 6858000"/>
              <a:gd name="connsiteX669" fmla="*/ 2018920 w 7467600"/>
              <a:gd name="connsiteY669" fmla="*/ 2536309 h 6858000"/>
              <a:gd name="connsiteX670" fmla="*/ 1342441 w 7467600"/>
              <a:gd name="connsiteY670" fmla="*/ 1173017 h 6858000"/>
              <a:gd name="connsiteX671" fmla="*/ 1367925 w 7467600"/>
              <a:gd name="connsiteY671" fmla="*/ 1135648 h 6858000"/>
              <a:gd name="connsiteX672" fmla="*/ 1771401 w 7467600"/>
              <a:gd name="connsiteY672" fmla="*/ 1806673 h 6858000"/>
              <a:gd name="connsiteX673" fmla="*/ 1972385 w 7467600"/>
              <a:gd name="connsiteY673" fmla="*/ 2198735 h 6858000"/>
              <a:gd name="connsiteX674" fmla="*/ 2040892 w 7467600"/>
              <a:gd name="connsiteY674" fmla="*/ 2405205 h 6858000"/>
              <a:gd name="connsiteX675" fmla="*/ 2131689 w 7467600"/>
              <a:gd name="connsiteY675" fmla="*/ 1936926 h 6858000"/>
              <a:gd name="connsiteX676" fmla="*/ 2454820 w 7467600"/>
              <a:gd name="connsiteY676" fmla="*/ 1248808 h 6858000"/>
              <a:gd name="connsiteX677" fmla="*/ 2492512 w 7467600"/>
              <a:gd name="connsiteY677" fmla="*/ 1302920 h 6858000"/>
              <a:gd name="connsiteX678" fmla="*/ 2081216 w 7467600"/>
              <a:gd name="connsiteY678" fmla="*/ 2527513 h 6858000"/>
              <a:gd name="connsiteX679" fmla="*/ 2081211 w 7467600"/>
              <a:gd name="connsiteY679" fmla="*/ 2528916 h 6858000"/>
              <a:gd name="connsiteX680" fmla="*/ 2199067 w 7467600"/>
              <a:gd name="connsiteY680" fmla="*/ 2884061 h 6858000"/>
              <a:gd name="connsiteX681" fmla="*/ 3192586 w 7467600"/>
              <a:gd name="connsiteY681" fmla="*/ 3411496 h 6858000"/>
              <a:gd name="connsiteX682" fmla="*/ 3182620 w 7467600"/>
              <a:gd name="connsiteY682" fmla="*/ 3483279 h 6858000"/>
              <a:gd name="connsiteX683" fmla="*/ 2435119 w 7467600"/>
              <a:gd name="connsiteY683" fmla="*/ 3080173 h 6858000"/>
              <a:gd name="connsiteX684" fmla="*/ 2410152 w 7467600"/>
              <a:gd name="connsiteY684" fmla="*/ 3063751 h 6858000"/>
              <a:gd name="connsiteX685" fmla="*/ 2408099 w 7467600"/>
              <a:gd name="connsiteY685" fmla="*/ 3064403 h 6858000"/>
              <a:gd name="connsiteX686" fmla="*/ 2407218 w 7467600"/>
              <a:gd name="connsiteY686" fmla="*/ 3070324 h 6858000"/>
              <a:gd name="connsiteX687" fmla="*/ 2380138 w 7467600"/>
              <a:gd name="connsiteY687" fmla="*/ 3099341 h 6858000"/>
              <a:gd name="connsiteX688" fmla="*/ 1765923 w 7467600"/>
              <a:gd name="connsiteY688" fmla="*/ 3581043 h 6858000"/>
              <a:gd name="connsiteX689" fmla="*/ 1702258 w 7467600"/>
              <a:gd name="connsiteY689" fmla="*/ 3612286 h 6858000"/>
              <a:gd name="connsiteX690" fmla="*/ 1538370 w 7467600"/>
              <a:gd name="connsiteY690" fmla="*/ 3811804 h 6858000"/>
              <a:gd name="connsiteX691" fmla="*/ 542867 w 7467600"/>
              <a:gd name="connsiteY691" fmla="*/ 4944092 h 6858000"/>
              <a:gd name="connsiteX692" fmla="*/ 515800 w 7467600"/>
              <a:gd name="connsiteY692" fmla="*/ 4862180 h 6858000"/>
              <a:gd name="connsiteX693" fmla="*/ 909145 w 7467600"/>
              <a:gd name="connsiteY693" fmla="*/ 4199225 h 6858000"/>
              <a:gd name="connsiteX694" fmla="*/ 1214067 w 7467600"/>
              <a:gd name="connsiteY694" fmla="*/ 3908561 h 6858000"/>
              <a:gd name="connsiteX695" fmla="*/ 640967 w 7467600"/>
              <a:gd name="connsiteY695" fmla="*/ 4105601 h 6858000"/>
              <a:gd name="connsiteX696" fmla="*/ 112563 w 7467600"/>
              <a:gd name="connsiteY696" fmla="*/ 4396952 h 6858000"/>
              <a:gd name="connsiteX697" fmla="*/ 0 w 7467600"/>
              <a:gd name="connsiteY697" fmla="*/ 4466006 h 6858000"/>
              <a:gd name="connsiteX698" fmla="*/ 0 w 7467600"/>
              <a:gd name="connsiteY698" fmla="*/ 4233763 h 6858000"/>
              <a:gd name="connsiteX699" fmla="*/ 36881 w 7467600"/>
              <a:gd name="connsiteY699" fmla="*/ 4200118 h 6858000"/>
              <a:gd name="connsiteX700" fmla="*/ 910534 w 7467600"/>
              <a:gd name="connsiteY700" fmla="*/ 3629753 h 6858000"/>
              <a:gd name="connsiteX701" fmla="*/ 1578717 w 7467600"/>
              <a:gd name="connsiteY701" fmla="*/ 3575982 h 6858000"/>
              <a:gd name="connsiteX702" fmla="*/ 2338780 w 7467600"/>
              <a:gd name="connsiteY702" fmla="*/ 3033725 h 6858000"/>
              <a:gd name="connsiteX703" fmla="*/ 1807991 w 7467600"/>
              <a:gd name="connsiteY703" fmla="*/ 2807184 h 6858000"/>
              <a:gd name="connsiteX704" fmla="*/ 1416358 w 7467600"/>
              <a:gd name="connsiteY704" fmla="*/ 3112571 h 6858000"/>
              <a:gd name="connsiteX705" fmla="*/ 939066 w 7467600"/>
              <a:gd name="connsiteY705" fmla="*/ 3378798 h 6858000"/>
              <a:gd name="connsiteX706" fmla="*/ 115099 w 7467600"/>
              <a:gd name="connsiteY706" fmla="*/ 3607650 h 6858000"/>
              <a:gd name="connsiteX707" fmla="*/ 97284 w 7467600"/>
              <a:gd name="connsiteY707" fmla="*/ 3520393 h 6858000"/>
              <a:gd name="connsiteX708" fmla="*/ 922050 w 7467600"/>
              <a:gd name="connsiteY708" fmla="*/ 3074867 h 6858000"/>
              <a:gd name="connsiteX709" fmla="*/ 1405265 w 7467600"/>
              <a:gd name="connsiteY709" fmla="*/ 3016319 h 6858000"/>
              <a:gd name="connsiteX710" fmla="*/ 1407512 w 7467600"/>
              <a:gd name="connsiteY710" fmla="*/ 3018001 h 6858000"/>
              <a:gd name="connsiteX711" fmla="*/ 1726266 w 7467600"/>
              <a:gd name="connsiteY711" fmla="*/ 2777274 h 6858000"/>
              <a:gd name="connsiteX712" fmla="*/ 625390 w 7467600"/>
              <a:gd name="connsiteY712" fmla="*/ 2514541 h 6858000"/>
              <a:gd name="connsiteX713" fmla="*/ 619799 w 7467600"/>
              <a:gd name="connsiteY713" fmla="*/ 2527180 h 6858000"/>
              <a:gd name="connsiteX714" fmla="*/ 310030 w 7467600"/>
              <a:gd name="connsiteY714" fmla="*/ 2771818 h 6858000"/>
              <a:gd name="connsiteX715" fmla="*/ 173877 w 7467600"/>
              <a:gd name="connsiteY715" fmla="*/ 2937056 h 6858000"/>
              <a:gd name="connsiteX716" fmla="*/ 77889 w 7467600"/>
              <a:gd name="connsiteY716" fmla="*/ 3138440 h 6858000"/>
              <a:gd name="connsiteX717" fmla="*/ 0 w 7467600"/>
              <a:gd name="connsiteY717" fmla="*/ 3271395 h 6858000"/>
              <a:gd name="connsiteX718" fmla="*/ 0 w 7467600"/>
              <a:gd name="connsiteY718" fmla="*/ 3153002 h 6858000"/>
              <a:gd name="connsiteX719" fmla="*/ 2386 w 7467600"/>
              <a:gd name="connsiteY719" fmla="*/ 3149203 h 6858000"/>
              <a:gd name="connsiteX720" fmla="*/ 89753 w 7467600"/>
              <a:gd name="connsiteY720" fmla="*/ 2987702 h 6858000"/>
              <a:gd name="connsiteX721" fmla="*/ 76869 w 7467600"/>
              <a:gd name="connsiteY721" fmla="*/ 3005404 h 6858000"/>
              <a:gd name="connsiteX722" fmla="*/ 32049 w 7467600"/>
              <a:gd name="connsiteY722" fmla="*/ 3065814 h 6858000"/>
              <a:gd name="connsiteX723" fmla="*/ 0 w 7467600"/>
              <a:gd name="connsiteY723" fmla="*/ 3108744 h 6858000"/>
              <a:gd name="connsiteX724" fmla="*/ 0 w 7467600"/>
              <a:gd name="connsiteY724" fmla="*/ 3058059 h 6858000"/>
              <a:gd name="connsiteX725" fmla="*/ 7610 w 7467600"/>
              <a:gd name="connsiteY725" fmla="*/ 3047889 h 6858000"/>
              <a:gd name="connsiteX726" fmla="*/ 52419 w 7467600"/>
              <a:gd name="connsiteY726" fmla="*/ 2987479 h 6858000"/>
              <a:gd name="connsiteX727" fmla="*/ 59142 w 7467600"/>
              <a:gd name="connsiteY727" fmla="*/ 2978488 h 6858000"/>
              <a:gd name="connsiteX728" fmla="*/ 0 w 7467600"/>
              <a:gd name="connsiteY728" fmla="*/ 3015334 h 6858000"/>
              <a:gd name="connsiteX729" fmla="*/ 0 w 7467600"/>
              <a:gd name="connsiteY729" fmla="*/ 2914286 h 6858000"/>
              <a:gd name="connsiteX730" fmla="*/ 36383 w 7467600"/>
              <a:gd name="connsiteY730" fmla="*/ 2901128 h 6858000"/>
              <a:gd name="connsiteX731" fmla="*/ 156329 w 7467600"/>
              <a:gd name="connsiteY731" fmla="*/ 2840533 h 6858000"/>
              <a:gd name="connsiteX732" fmla="*/ 358355 w 7467600"/>
              <a:gd name="connsiteY732" fmla="*/ 2620471 h 6858000"/>
              <a:gd name="connsiteX733" fmla="*/ 510577 w 7467600"/>
              <a:gd name="connsiteY733" fmla="*/ 2501244 h 6858000"/>
              <a:gd name="connsiteX734" fmla="*/ 211967 w 7467600"/>
              <a:gd name="connsiteY734" fmla="*/ 2479171 h 6858000"/>
              <a:gd name="connsiteX735" fmla="*/ 0 w 7467600"/>
              <a:gd name="connsiteY735" fmla="*/ 2476398 h 6858000"/>
              <a:gd name="connsiteX736" fmla="*/ 0 w 7467600"/>
              <a:gd name="connsiteY736" fmla="*/ 2389189 h 6858000"/>
              <a:gd name="connsiteX737" fmla="*/ 103062 w 7467600"/>
              <a:gd name="connsiteY737" fmla="*/ 2389518 h 6858000"/>
              <a:gd name="connsiteX738" fmla="*/ 510734 w 7467600"/>
              <a:gd name="connsiteY738" fmla="*/ 2416201 h 6858000"/>
              <a:gd name="connsiteX739" fmla="*/ 279257 w 7467600"/>
              <a:gd name="connsiteY739" fmla="*/ 2092102 h 6858000"/>
              <a:gd name="connsiteX740" fmla="*/ 65265 w 7467600"/>
              <a:gd name="connsiteY740" fmla="*/ 2006049 h 6858000"/>
              <a:gd name="connsiteX741" fmla="*/ 0 w 7467600"/>
              <a:gd name="connsiteY741" fmla="*/ 1982532 h 6858000"/>
              <a:gd name="connsiteX742" fmla="*/ 0 w 7467600"/>
              <a:gd name="connsiteY742" fmla="*/ 1912789 h 6858000"/>
              <a:gd name="connsiteX743" fmla="*/ 97460 w 7467600"/>
              <a:gd name="connsiteY743" fmla="*/ 1953725 h 6858000"/>
              <a:gd name="connsiteX744" fmla="*/ 221272 w 7467600"/>
              <a:gd name="connsiteY744" fmla="*/ 1980766 h 6858000"/>
              <a:gd name="connsiteX745" fmla="*/ 116765 w 7467600"/>
              <a:gd name="connsiteY745" fmla="*/ 1911033 h 6858000"/>
              <a:gd name="connsiteX746" fmla="*/ 16405 w 7467600"/>
              <a:gd name="connsiteY746" fmla="*/ 1803412 h 6858000"/>
              <a:gd name="connsiteX747" fmla="*/ 0 w 7467600"/>
              <a:gd name="connsiteY747" fmla="*/ 1784777 h 6858000"/>
              <a:gd name="connsiteX748" fmla="*/ 0 w 7467600"/>
              <a:gd name="connsiteY748" fmla="*/ 1740082 h 6858000"/>
              <a:gd name="connsiteX749" fmla="*/ 39394 w 7467600"/>
              <a:gd name="connsiteY749" fmla="*/ 1784856 h 6858000"/>
              <a:gd name="connsiteX750" fmla="*/ 135813 w 7467600"/>
              <a:gd name="connsiteY750" fmla="*/ 1888838 h 6858000"/>
              <a:gd name="connsiteX751" fmla="*/ 242575 w 7467600"/>
              <a:gd name="connsiteY751" fmla="*/ 1958841 h 6858000"/>
              <a:gd name="connsiteX752" fmla="*/ 82197 w 7467600"/>
              <a:gd name="connsiteY752" fmla="*/ 1754826 h 6858000"/>
              <a:gd name="connsiteX753" fmla="*/ 0 w 7467600"/>
              <a:gd name="connsiteY753" fmla="*/ 1679650 h 6858000"/>
              <a:gd name="connsiteX754" fmla="*/ 0 w 7467600"/>
              <a:gd name="connsiteY754" fmla="*/ 1602463 h 6858000"/>
              <a:gd name="connsiteX755" fmla="*/ 84689 w 7467600"/>
              <a:gd name="connsiteY755" fmla="*/ 1677442 h 6858000"/>
              <a:gd name="connsiteX756" fmla="*/ 298437 w 7467600"/>
              <a:gd name="connsiteY756" fmla="*/ 1968019 h 6858000"/>
              <a:gd name="connsiteX757" fmla="*/ 227269 w 7467600"/>
              <a:gd name="connsiteY757" fmla="*/ 1114064 h 6858000"/>
              <a:gd name="connsiteX758" fmla="*/ 248003 w 7467600"/>
              <a:gd name="connsiteY758" fmla="*/ 1089613 h 6858000"/>
              <a:gd name="connsiteX759" fmla="*/ 427020 w 7467600"/>
              <a:gd name="connsiteY759" fmla="*/ 1619803 h 6858000"/>
              <a:gd name="connsiteX760" fmla="*/ 340345 w 7467600"/>
              <a:gd name="connsiteY760" fmla="*/ 2027739 h 6858000"/>
              <a:gd name="connsiteX761" fmla="*/ 360865 w 7467600"/>
              <a:gd name="connsiteY761" fmla="*/ 2044827 h 6858000"/>
              <a:gd name="connsiteX762" fmla="*/ 560414 w 7467600"/>
              <a:gd name="connsiteY762" fmla="*/ 2421457 h 6858000"/>
              <a:gd name="connsiteX763" fmla="*/ 1359703 w 7467600"/>
              <a:gd name="connsiteY763" fmla="*/ 2578554 h 6858000"/>
              <a:gd name="connsiteX764" fmla="*/ 1359422 w 7467600"/>
              <a:gd name="connsiteY764" fmla="*/ 2577994 h 6858000"/>
              <a:gd name="connsiteX765" fmla="*/ 828701 w 7467600"/>
              <a:gd name="connsiteY765" fmla="*/ 1839520 h 6858000"/>
              <a:gd name="connsiteX766" fmla="*/ 494427 w 7467600"/>
              <a:gd name="connsiteY766" fmla="*/ 1092333 h 6858000"/>
              <a:gd name="connsiteX767" fmla="*/ 506322 w 7467600"/>
              <a:gd name="connsiteY767" fmla="*/ 1020997 h 6858000"/>
              <a:gd name="connsiteX768" fmla="*/ 4570198 w 7467600"/>
              <a:gd name="connsiteY768" fmla="*/ 978081 h 6858000"/>
              <a:gd name="connsiteX769" fmla="*/ 4523691 w 7467600"/>
              <a:gd name="connsiteY769" fmla="*/ 1127776 h 6858000"/>
              <a:gd name="connsiteX770" fmla="*/ 4509875 w 7467600"/>
              <a:gd name="connsiteY770" fmla="*/ 1167552 h 6858000"/>
              <a:gd name="connsiteX771" fmla="*/ 4478168 w 7467600"/>
              <a:gd name="connsiteY771" fmla="*/ 1260735 h 6858000"/>
              <a:gd name="connsiteX772" fmla="*/ 4409309 w 7467600"/>
              <a:gd name="connsiteY772" fmla="*/ 1666996 h 6858000"/>
              <a:gd name="connsiteX773" fmla="*/ 4370031 w 7467600"/>
              <a:gd name="connsiteY773" fmla="*/ 1955666 h 6858000"/>
              <a:gd name="connsiteX774" fmla="*/ 4570198 w 7467600"/>
              <a:gd name="connsiteY774" fmla="*/ 978081 h 6858000"/>
              <a:gd name="connsiteX775" fmla="*/ 4557898 w 7467600"/>
              <a:gd name="connsiteY775" fmla="*/ 900011 h 6858000"/>
              <a:gd name="connsiteX776" fmla="*/ 4344840 w 7467600"/>
              <a:gd name="connsiteY776" fmla="*/ 1922038 h 6858000"/>
              <a:gd name="connsiteX777" fmla="*/ 4378710 w 7467600"/>
              <a:gd name="connsiteY777" fmla="*/ 1665516 h 6858000"/>
              <a:gd name="connsiteX778" fmla="*/ 4448798 w 7467600"/>
              <a:gd name="connsiteY778" fmla="*/ 1253024 h 6858000"/>
              <a:gd name="connsiteX779" fmla="*/ 4480315 w 7467600"/>
              <a:gd name="connsiteY779" fmla="*/ 1158454 h 6858000"/>
              <a:gd name="connsiteX780" fmla="*/ 4494133 w 7467600"/>
              <a:gd name="connsiteY780" fmla="*/ 1118676 h 6858000"/>
              <a:gd name="connsiteX781" fmla="*/ 4557898 w 7467600"/>
              <a:gd name="connsiteY781" fmla="*/ 900011 h 6858000"/>
              <a:gd name="connsiteX782" fmla="*/ 5870151 w 7467600"/>
              <a:gd name="connsiteY782" fmla="*/ 898890 h 6858000"/>
              <a:gd name="connsiteX783" fmla="*/ 5861335 w 7467600"/>
              <a:gd name="connsiteY783" fmla="*/ 899177 h 6858000"/>
              <a:gd name="connsiteX784" fmla="*/ 5843702 w 7467600"/>
              <a:gd name="connsiteY784" fmla="*/ 899748 h 6858000"/>
              <a:gd name="connsiteX785" fmla="*/ 5651107 w 7467600"/>
              <a:gd name="connsiteY785" fmla="*/ 920306 h 6858000"/>
              <a:gd name="connsiteX786" fmla="*/ 5459407 w 7467600"/>
              <a:gd name="connsiteY786" fmla="*/ 940975 h 6858000"/>
              <a:gd name="connsiteX787" fmla="*/ 5374846 w 7467600"/>
              <a:gd name="connsiteY787" fmla="*/ 941988 h 6858000"/>
              <a:gd name="connsiteX788" fmla="*/ 5256105 w 7467600"/>
              <a:gd name="connsiteY788" fmla="*/ 945632 h 6858000"/>
              <a:gd name="connsiteX789" fmla="*/ 5107071 w 7467600"/>
              <a:gd name="connsiteY789" fmla="*/ 969720 h 6858000"/>
              <a:gd name="connsiteX790" fmla="*/ 4998681 w 7467600"/>
              <a:gd name="connsiteY790" fmla="*/ 988771 h 6858000"/>
              <a:gd name="connsiteX791" fmla="*/ 5870151 w 7467600"/>
              <a:gd name="connsiteY791" fmla="*/ 898890 h 6858000"/>
              <a:gd name="connsiteX792" fmla="*/ 5504425 w 7467600"/>
              <a:gd name="connsiteY792" fmla="*/ 848067 h 6858000"/>
              <a:gd name="connsiteX793" fmla="*/ 4968849 w 7467600"/>
              <a:gd name="connsiteY793" fmla="*/ 962318 h 6858000"/>
              <a:gd name="connsiteX794" fmla="*/ 5104039 w 7467600"/>
              <a:gd name="connsiteY794" fmla="*/ 940634 h 6858000"/>
              <a:gd name="connsiteX795" fmla="*/ 5256311 w 7467600"/>
              <a:gd name="connsiteY795" fmla="*/ 916490 h 6858000"/>
              <a:gd name="connsiteX796" fmla="*/ 5377381 w 7467600"/>
              <a:gd name="connsiteY796" fmla="*/ 912671 h 6858000"/>
              <a:gd name="connsiteX797" fmla="*/ 5460148 w 7467600"/>
              <a:gd name="connsiteY797" fmla="*/ 911442 h 6858000"/>
              <a:gd name="connsiteX798" fmla="*/ 5648971 w 7467600"/>
              <a:gd name="connsiteY798" fmla="*/ 891331 h 6858000"/>
              <a:gd name="connsiteX799" fmla="*/ 5844807 w 7467600"/>
              <a:gd name="connsiteY799" fmla="*/ 870718 h 6858000"/>
              <a:gd name="connsiteX800" fmla="*/ 5862975 w 7467600"/>
              <a:gd name="connsiteY800" fmla="*/ 869756 h 6858000"/>
              <a:gd name="connsiteX801" fmla="*/ 5920887 w 7467600"/>
              <a:gd name="connsiteY801" fmla="*/ 865929 h 6858000"/>
              <a:gd name="connsiteX802" fmla="*/ 5504425 w 7467600"/>
              <a:gd name="connsiteY802" fmla="*/ 848067 h 6858000"/>
              <a:gd name="connsiteX803" fmla="*/ 3607114 w 7467600"/>
              <a:gd name="connsiteY803" fmla="*/ 467441 h 6858000"/>
              <a:gd name="connsiteX804" fmla="*/ 3296242 w 7467600"/>
              <a:gd name="connsiteY804" fmla="*/ 807991 h 6858000"/>
              <a:gd name="connsiteX805" fmla="*/ 3174674 w 7467600"/>
              <a:gd name="connsiteY805" fmla="*/ 919759 h 6858000"/>
              <a:gd name="connsiteX806" fmla="*/ 3042978 w 7467600"/>
              <a:gd name="connsiteY806" fmla="*/ 1054894 h 6858000"/>
              <a:gd name="connsiteX807" fmla="*/ 2968914 w 7467600"/>
              <a:gd name="connsiteY807" fmla="*/ 1133756 h 6858000"/>
              <a:gd name="connsiteX808" fmla="*/ 3103823 w 7467600"/>
              <a:gd name="connsiteY808" fmla="*/ 1026814 h 6858000"/>
              <a:gd name="connsiteX809" fmla="*/ 3607114 w 7467600"/>
              <a:gd name="connsiteY809" fmla="*/ 467441 h 6858000"/>
              <a:gd name="connsiteX810" fmla="*/ 3744487 w 7467600"/>
              <a:gd name="connsiteY810" fmla="*/ 383136 h 6858000"/>
              <a:gd name="connsiteX811" fmla="*/ 3970213 w 7467600"/>
              <a:gd name="connsiteY811" fmla="*/ 995559 h 6858000"/>
              <a:gd name="connsiteX812" fmla="*/ 3744487 w 7467600"/>
              <a:gd name="connsiteY812" fmla="*/ 383136 h 6858000"/>
              <a:gd name="connsiteX813" fmla="*/ 3624562 w 7467600"/>
              <a:gd name="connsiteY813" fmla="*/ 367041 h 6858000"/>
              <a:gd name="connsiteX814" fmla="*/ 3489712 w 7467600"/>
              <a:gd name="connsiteY814" fmla="*/ 485386 h 6858000"/>
              <a:gd name="connsiteX815" fmla="*/ 3182994 w 7467600"/>
              <a:gd name="connsiteY815" fmla="*/ 828265 h 6858000"/>
              <a:gd name="connsiteX816" fmla="*/ 2892114 w 7467600"/>
              <a:gd name="connsiteY816" fmla="*/ 1172635 h 6858000"/>
              <a:gd name="connsiteX817" fmla="*/ 3021459 w 7467600"/>
              <a:gd name="connsiteY817" fmla="*/ 1035385 h 6858000"/>
              <a:gd name="connsiteX818" fmla="*/ 3153873 w 7467600"/>
              <a:gd name="connsiteY818" fmla="*/ 898971 h 6858000"/>
              <a:gd name="connsiteX819" fmla="*/ 3276511 w 7467600"/>
              <a:gd name="connsiteY819" fmla="*/ 786423 h 6858000"/>
              <a:gd name="connsiteX820" fmla="*/ 3584154 w 7467600"/>
              <a:gd name="connsiteY820" fmla="*/ 448218 h 6858000"/>
              <a:gd name="connsiteX821" fmla="*/ 3624562 w 7467600"/>
              <a:gd name="connsiteY821" fmla="*/ 367041 h 6858000"/>
              <a:gd name="connsiteX822" fmla="*/ 3766672 w 7467600"/>
              <a:gd name="connsiteY822" fmla="*/ 359429 h 6858000"/>
              <a:gd name="connsiteX823" fmla="*/ 3996338 w 7467600"/>
              <a:gd name="connsiteY823" fmla="*/ 968237 h 6858000"/>
              <a:gd name="connsiteX824" fmla="*/ 3766672 w 7467600"/>
              <a:gd name="connsiteY824" fmla="*/ 359429 h 6858000"/>
              <a:gd name="connsiteX825" fmla="*/ 5805386 w 7467600"/>
              <a:gd name="connsiteY825" fmla="*/ 239240 h 6858000"/>
              <a:gd name="connsiteX826" fmla="*/ 5736947 w 7467600"/>
              <a:gd name="connsiteY826" fmla="*/ 261367 h 6858000"/>
              <a:gd name="connsiteX827" fmla="*/ 5427012 w 7467600"/>
              <a:gd name="connsiteY827" fmla="*/ 311272 h 6858000"/>
              <a:gd name="connsiteX828" fmla="*/ 5147818 w 7467600"/>
              <a:gd name="connsiteY828" fmla="*/ 322112 h 6858000"/>
              <a:gd name="connsiteX829" fmla="*/ 5060854 w 7467600"/>
              <a:gd name="connsiteY829" fmla="*/ 311882 h 6858000"/>
              <a:gd name="connsiteX830" fmla="*/ 4945989 w 7467600"/>
              <a:gd name="connsiteY830" fmla="*/ 300516 h 6858000"/>
              <a:gd name="connsiteX831" fmla="*/ 5410479 w 7467600"/>
              <a:gd name="connsiteY831" fmla="*/ 348434 h 6858000"/>
              <a:gd name="connsiteX832" fmla="*/ 5805386 w 7467600"/>
              <a:gd name="connsiteY832" fmla="*/ 239240 h 6858000"/>
              <a:gd name="connsiteX833" fmla="*/ 5905192 w 7467600"/>
              <a:gd name="connsiteY833" fmla="*/ 163079 h 6858000"/>
              <a:gd name="connsiteX834" fmla="*/ 5865655 w 7467600"/>
              <a:gd name="connsiteY834" fmla="*/ 171901 h 6858000"/>
              <a:gd name="connsiteX835" fmla="*/ 5259740 w 7467600"/>
              <a:gd name="connsiteY835" fmla="*/ 257013 h 6858000"/>
              <a:gd name="connsiteX836" fmla="*/ 5208466 w 7467600"/>
              <a:gd name="connsiteY836" fmla="*/ 257550 h 6858000"/>
              <a:gd name="connsiteX837" fmla="*/ 4980204 w 7467600"/>
              <a:gd name="connsiteY837" fmla="*/ 271903 h 6858000"/>
              <a:gd name="connsiteX838" fmla="*/ 5068068 w 7467600"/>
              <a:gd name="connsiteY838" fmla="*/ 282244 h 6858000"/>
              <a:gd name="connsiteX839" fmla="*/ 5153231 w 7467600"/>
              <a:gd name="connsiteY839" fmla="*/ 292240 h 6858000"/>
              <a:gd name="connsiteX840" fmla="*/ 5426491 w 7467600"/>
              <a:gd name="connsiteY840" fmla="*/ 281128 h 6858000"/>
              <a:gd name="connsiteX841" fmla="*/ 5731212 w 7467600"/>
              <a:gd name="connsiteY841" fmla="*/ 231951 h 6858000"/>
              <a:gd name="connsiteX842" fmla="*/ 5905192 w 7467600"/>
              <a:gd name="connsiteY842" fmla="*/ 163079 h 6858000"/>
              <a:gd name="connsiteX843" fmla="*/ 5944437 w 7467600"/>
              <a:gd name="connsiteY843" fmla="*/ 113829 h 6858000"/>
              <a:gd name="connsiteX844" fmla="*/ 5825032 w 7467600"/>
              <a:gd name="connsiteY844" fmla="*/ 146405 h 6858000"/>
              <a:gd name="connsiteX845" fmla="*/ 4955599 w 7467600"/>
              <a:gd name="connsiteY845" fmla="*/ 247008 h 6858000"/>
              <a:gd name="connsiteX846" fmla="*/ 5210104 w 7467600"/>
              <a:gd name="connsiteY846" fmla="*/ 228123 h 6858000"/>
              <a:gd name="connsiteX847" fmla="*/ 5261015 w 7467600"/>
              <a:gd name="connsiteY847" fmla="*/ 227087 h 6858000"/>
              <a:gd name="connsiteX848" fmla="*/ 5861181 w 7467600"/>
              <a:gd name="connsiteY848" fmla="*/ 143093 h 6858000"/>
              <a:gd name="connsiteX849" fmla="*/ 5961252 w 7467600"/>
              <a:gd name="connsiteY849" fmla="*/ 114820 h 6858000"/>
              <a:gd name="connsiteX850" fmla="*/ 5944437 w 7467600"/>
              <a:gd name="connsiteY850" fmla="*/ 113829 h 6858000"/>
              <a:gd name="connsiteX851" fmla="*/ 3882765 w 7467600"/>
              <a:gd name="connsiteY851" fmla="*/ 0 h 6858000"/>
              <a:gd name="connsiteX852" fmla="*/ 3995099 w 7467600"/>
              <a:gd name="connsiteY852" fmla="*/ 0 h 6858000"/>
              <a:gd name="connsiteX853" fmla="*/ 4163818 w 7467600"/>
              <a:gd name="connsiteY853" fmla="*/ 234104 h 6858000"/>
              <a:gd name="connsiteX854" fmla="*/ 4172099 w 7467600"/>
              <a:gd name="connsiteY854" fmla="*/ 234207 h 6858000"/>
              <a:gd name="connsiteX855" fmla="*/ 4784282 w 7467600"/>
              <a:gd name="connsiteY855" fmla="*/ 276561 h 6858000"/>
              <a:gd name="connsiteX856" fmla="*/ 4801687 w 7467600"/>
              <a:gd name="connsiteY856" fmla="*/ 267764 h 6858000"/>
              <a:gd name="connsiteX857" fmla="*/ 6082788 w 7467600"/>
              <a:gd name="connsiteY857" fmla="*/ 64119 h 6858000"/>
              <a:gd name="connsiteX858" fmla="*/ 6099442 w 7467600"/>
              <a:gd name="connsiteY858" fmla="*/ 82568 h 6858000"/>
              <a:gd name="connsiteX859" fmla="*/ 4804137 w 7467600"/>
              <a:gd name="connsiteY859" fmla="*/ 320931 h 6858000"/>
              <a:gd name="connsiteX860" fmla="*/ 4227047 w 7467600"/>
              <a:gd name="connsiteY860" fmla="*/ 313415 h 6858000"/>
              <a:gd name="connsiteX861" fmla="*/ 4346041 w 7467600"/>
              <a:gd name="connsiteY861" fmla="*/ 456086 h 6858000"/>
              <a:gd name="connsiteX862" fmla="*/ 4870967 w 7467600"/>
              <a:gd name="connsiteY862" fmla="*/ 963061 h 6858000"/>
              <a:gd name="connsiteX863" fmla="*/ 4889647 w 7467600"/>
              <a:gd name="connsiteY863" fmla="*/ 957147 h 6858000"/>
              <a:gd name="connsiteX864" fmla="*/ 5422504 w 7467600"/>
              <a:gd name="connsiteY864" fmla="*/ 805191 h 6858000"/>
              <a:gd name="connsiteX865" fmla="*/ 6087656 w 7467600"/>
              <a:gd name="connsiteY865" fmla="*/ 826703 h 6858000"/>
              <a:gd name="connsiteX866" fmla="*/ 6058717 w 7467600"/>
              <a:gd name="connsiteY866" fmla="*/ 865992 h 6858000"/>
              <a:gd name="connsiteX867" fmla="*/ 4974153 w 7467600"/>
              <a:gd name="connsiteY867" fmla="*/ 1045456 h 6858000"/>
              <a:gd name="connsiteX868" fmla="*/ 5627835 w 7467600"/>
              <a:gd name="connsiteY868" fmla="*/ 1472077 h 6858000"/>
              <a:gd name="connsiteX869" fmla="*/ 5629817 w 7467600"/>
              <a:gd name="connsiteY869" fmla="*/ 1471412 h 6858000"/>
              <a:gd name="connsiteX870" fmla="*/ 5634124 w 7467600"/>
              <a:gd name="connsiteY870" fmla="*/ 1470572 h 6858000"/>
              <a:gd name="connsiteX871" fmla="*/ 5755832 w 7467600"/>
              <a:gd name="connsiteY871" fmla="*/ 1383886 h 6858000"/>
              <a:gd name="connsiteX872" fmla="*/ 6014186 w 7467600"/>
              <a:gd name="connsiteY872" fmla="*/ 1279799 h 6858000"/>
              <a:gd name="connsiteX873" fmla="*/ 6901619 w 7467600"/>
              <a:gd name="connsiteY873" fmla="*/ 1047874 h 6858000"/>
              <a:gd name="connsiteX874" fmla="*/ 6931566 w 7467600"/>
              <a:gd name="connsiteY874" fmla="*/ 1062034 h 6858000"/>
              <a:gd name="connsiteX875" fmla="*/ 5790982 w 7467600"/>
              <a:gd name="connsiteY875" fmla="*/ 1561380 h 6858000"/>
              <a:gd name="connsiteX876" fmla="*/ 6188971 w 7467600"/>
              <a:gd name="connsiteY876" fmla="*/ 1755168 h 6858000"/>
              <a:gd name="connsiteX877" fmla="*/ 6202446 w 7467600"/>
              <a:gd name="connsiteY877" fmla="*/ 1752268 h 6858000"/>
              <a:gd name="connsiteX878" fmla="*/ 7179560 w 7467600"/>
              <a:gd name="connsiteY878" fmla="*/ 1467551 h 6858000"/>
              <a:gd name="connsiteX879" fmla="*/ 7158730 w 7467600"/>
              <a:gd name="connsiteY879" fmla="*/ 1507835 h 6858000"/>
              <a:gd name="connsiteX880" fmla="*/ 6326959 w 7467600"/>
              <a:gd name="connsiteY880" fmla="*/ 1817686 h 6858000"/>
              <a:gd name="connsiteX881" fmla="*/ 6537433 w 7467600"/>
              <a:gd name="connsiteY881" fmla="*/ 1907790 h 6858000"/>
              <a:gd name="connsiteX882" fmla="*/ 6550221 w 7467600"/>
              <a:gd name="connsiteY882" fmla="*/ 1910729 h 6858000"/>
              <a:gd name="connsiteX883" fmla="*/ 6964438 w 7467600"/>
              <a:gd name="connsiteY883" fmla="*/ 2209505 h 6858000"/>
              <a:gd name="connsiteX884" fmla="*/ 7367862 w 7467600"/>
              <a:gd name="connsiteY884" fmla="*/ 2806833 h 6858000"/>
              <a:gd name="connsiteX885" fmla="*/ 7364329 w 7467600"/>
              <a:gd name="connsiteY885" fmla="*/ 2826907 h 6858000"/>
              <a:gd name="connsiteX886" fmla="*/ 7290545 w 7467600"/>
              <a:gd name="connsiteY886" fmla="*/ 2850663 h 6858000"/>
              <a:gd name="connsiteX887" fmla="*/ 6472036 w 7467600"/>
              <a:gd name="connsiteY887" fmla="*/ 1959003 h 6858000"/>
              <a:gd name="connsiteX888" fmla="*/ 5792897 w 7467600"/>
              <a:gd name="connsiteY888" fmla="*/ 1647747 h 6858000"/>
              <a:gd name="connsiteX889" fmla="*/ 5842751 w 7467600"/>
              <a:gd name="connsiteY889" fmla="*/ 1816112 h 6858000"/>
              <a:gd name="connsiteX890" fmla="*/ 5847424 w 7467600"/>
              <a:gd name="connsiteY890" fmla="*/ 1815776 h 6858000"/>
              <a:gd name="connsiteX891" fmla="*/ 6399821 w 7467600"/>
              <a:gd name="connsiteY891" fmla="*/ 2344799 h 6858000"/>
              <a:gd name="connsiteX892" fmla="*/ 6323232 w 7467600"/>
              <a:gd name="connsiteY892" fmla="*/ 2389634 h 6858000"/>
              <a:gd name="connsiteX893" fmla="*/ 5942958 w 7467600"/>
              <a:gd name="connsiteY893" fmla="*/ 2077708 h 6858000"/>
              <a:gd name="connsiteX894" fmla="*/ 5921559 w 7467600"/>
              <a:gd name="connsiteY894" fmla="*/ 2378596 h 6858000"/>
              <a:gd name="connsiteX895" fmla="*/ 5817651 w 7467600"/>
              <a:gd name="connsiteY895" fmla="*/ 3023919 h 6858000"/>
              <a:gd name="connsiteX896" fmla="*/ 5729634 w 7467600"/>
              <a:gd name="connsiteY896" fmla="*/ 3051849 h 6858000"/>
              <a:gd name="connsiteX897" fmla="*/ 5611018 w 7467600"/>
              <a:gd name="connsiteY897" fmla="*/ 2316769 h 6858000"/>
              <a:gd name="connsiteX898" fmla="*/ 5687608 w 7467600"/>
              <a:gd name="connsiteY898" fmla="*/ 2039972 h 6858000"/>
              <a:gd name="connsiteX899" fmla="*/ 5657554 w 7467600"/>
              <a:gd name="connsiteY899" fmla="*/ 1576445 h 6858000"/>
              <a:gd name="connsiteX900" fmla="*/ 5150475 w 7467600"/>
              <a:gd name="connsiteY900" fmla="*/ 1274012 h 6858000"/>
              <a:gd name="connsiteX901" fmla="*/ 5349142 w 7467600"/>
              <a:gd name="connsiteY901" fmla="*/ 2204405 h 6858000"/>
              <a:gd name="connsiteX902" fmla="*/ 5262214 w 7467600"/>
              <a:gd name="connsiteY902" fmla="*/ 2233836 h 6858000"/>
              <a:gd name="connsiteX903" fmla="*/ 4981539 w 7467600"/>
              <a:gd name="connsiteY903" fmla="*/ 1542201 h 6858000"/>
              <a:gd name="connsiteX904" fmla="*/ 4958461 w 7467600"/>
              <a:gd name="connsiteY904" fmla="*/ 1136957 h 6858000"/>
              <a:gd name="connsiteX905" fmla="*/ 4655015 w 7467600"/>
              <a:gd name="connsiteY905" fmla="*/ 891426 h 6858000"/>
              <a:gd name="connsiteX906" fmla="*/ 4348002 w 7467600"/>
              <a:gd name="connsiteY906" fmla="*/ 2205895 h 6858000"/>
              <a:gd name="connsiteX907" fmla="*/ 4262250 w 7467600"/>
              <a:gd name="connsiteY907" fmla="*/ 2219972 h 6858000"/>
              <a:gd name="connsiteX908" fmla="*/ 4550611 w 7467600"/>
              <a:gd name="connsiteY908" fmla="*/ 817540 h 6858000"/>
              <a:gd name="connsiteX909" fmla="*/ 4564418 w 7467600"/>
              <a:gd name="connsiteY909" fmla="*/ 808293 h 6858000"/>
              <a:gd name="connsiteX910" fmla="*/ 4266388 w 7467600"/>
              <a:gd name="connsiteY910" fmla="*/ 500083 h 6858000"/>
              <a:gd name="connsiteX911" fmla="*/ 4032842 w 7467600"/>
              <a:gd name="connsiteY911" fmla="*/ 211809 h 6858000"/>
              <a:gd name="connsiteX912" fmla="*/ 3882765 w 7467600"/>
              <a:gd name="connsiteY912" fmla="*/ 0 h 6858000"/>
              <a:gd name="connsiteX913" fmla="*/ 3721337 w 7467600"/>
              <a:gd name="connsiteY913" fmla="*/ 0 h 6858000"/>
              <a:gd name="connsiteX914" fmla="*/ 3797544 w 7467600"/>
              <a:gd name="connsiteY914" fmla="*/ 0 h 6858000"/>
              <a:gd name="connsiteX915" fmla="*/ 3775734 w 7467600"/>
              <a:gd name="connsiteY915" fmla="*/ 95131 h 6858000"/>
              <a:gd name="connsiteX916" fmla="*/ 3724807 w 7467600"/>
              <a:gd name="connsiteY916" fmla="*/ 272257 h 6858000"/>
              <a:gd name="connsiteX917" fmla="*/ 3726844 w 7467600"/>
              <a:gd name="connsiteY917" fmla="*/ 282988 h 6858000"/>
              <a:gd name="connsiteX918" fmla="*/ 3742664 w 7467600"/>
              <a:gd name="connsiteY918" fmla="*/ 279918 h 6858000"/>
              <a:gd name="connsiteX919" fmla="*/ 4103910 w 7467600"/>
              <a:gd name="connsiteY919" fmla="*/ 1161917 h 6858000"/>
              <a:gd name="connsiteX920" fmla="*/ 4020269 w 7467600"/>
              <a:gd name="connsiteY920" fmla="*/ 1200406 h 6858000"/>
              <a:gd name="connsiteX921" fmla="*/ 3674882 w 7467600"/>
              <a:gd name="connsiteY921" fmla="*/ 488524 h 6858000"/>
              <a:gd name="connsiteX922" fmla="*/ 3132682 w 7467600"/>
              <a:gd name="connsiteY922" fmla="*/ 1072284 h 6858000"/>
              <a:gd name="connsiteX923" fmla="*/ 2716346 w 7467600"/>
              <a:gd name="connsiteY923" fmla="*/ 1276376 h 6858000"/>
              <a:gd name="connsiteX924" fmla="*/ 2716772 w 7467600"/>
              <a:gd name="connsiteY924" fmla="*/ 1255462 h 6858000"/>
              <a:gd name="connsiteX925" fmla="*/ 3471096 w 7467600"/>
              <a:gd name="connsiteY925" fmla="*/ 437072 h 6858000"/>
              <a:gd name="connsiteX926" fmla="*/ 3639057 w 7467600"/>
              <a:gd name="connsiteY926" fmla="*/ 286334 h 6858000"/>
              <a:gd name="connsiteX927" fmla="*/ 3640309 w 7467600"/>
              <a:gd name="connsiteY927" fmla="*/ 284664 h 6858000"/>
              <a:gd name="connsiteX928" fmla="*/ 3646022 w 7467600"/>
              <a:gd name="connsiteY928" fmla="*/ 276711 h 6858000"/>
              <a:gd name="connsiteX929" fmla="*/ 3707943 w 7467600"/>
              <a:gd name="connsiteY929" fmla="*/ 65958 h 6858000"/>
              <a:gd name="connsiteX930" fmla="*/ 3721337 w 7467600"/>
              <a:gd name="connsiteY930" fmla="*/ 0 h 6858000"/>
              <a:gd name="connsiteX931" fmla="*/ 2867960 w 7467600"/>
              <a:gd name="connsiteY931" fmla="*/ 0 h 6858000"/>
              <a:gd name="connsiteX932" fmla="*/ 2926351 w 7467600"/>
              <a:gd name="connsiteY932" fmla="*/ 0 h 6858000"/>
              <a:gd name="connsiteX933" fmla="*/ 2902823 w 7467600"/>
              <a:gd name="connsiteY933" fmla="*/ 262929 h 6858000"/>
              <a:gd name="connsiteX934" fmla="*/ 2940663 w 7467600"/>
              <a:gd name="connsiteY934" fmla="*/ 140884 h 6858000"/>
              <a:gd name="connsiteX935" fmla="*/ 2947039 w 7467600"/>
              <a:gd name="connsiteY935" fmla="*/ 122524 h 6858000"/>
              <a:gd name="connsiteX936" fmla="*/ 2984316 w 7467600"/>
              <a:gd name="connsiteY936" fmla="*/ 0 h 6858000"/>
              <a:gd name="connsiteX937" fmla="*/ 3016114 w 7467600"/>
              <a:gd name="connsiteY937" fmla="*/ 0 h 6858000"/>
              <a:gd name="connsiteX938" fmla="*/ 2979949 w 7467600"/>
              <a:gd name="connsiteY938" fmla="*/ 119274 h 6858000"/>
              <a:gd name="connsiteX939" fmla="*/ 3023879 w 7467600"/>
              <a:gd name="connsiteY939" fmla="*/ 0 h 6858000"/>
              <a:gd name="connsiteX940" fmla="*/ 3105400 w 7467600"/>
              <a:gd name="connsiteY940" fmla="*/ 0 h 6858000"/>
              <a:gd name="connsiteX941" fmla="*/ 3094669 w 7467600"/>
              <a:gd name="connsiteY941" fmla="*/ 30308 h 6858000"/>
              <a:gd name="connsiteX942" fmla="*/ 2901945 w 7467600"/>
              <a:gd name="connsiteY942" fmla="*/ 466538 h 6858000"/>
              <a:gd name="connsiteX943" fmla="*/ 2815209 w 7467600"/>
              <a:gd name="connsiteY943" fmla="*/ 497361 h 6858000"/>
              <a:gd name="connsiteX944" fmla="*/ 2844845 w 7467600"/>
              <a:gd name="connsiteY944" fmla="*/ 127638 h 6858000"/>
              <a:gd name="connsiteX945" fmla="*/ 2867960 w 7467600"/>
              <a:gd name="connsiteY945" fmla="*/ 0 h 6858000"/>
              <a:gd name="connsiteX946" fmla="*/ 1057230 w 7467600"/>
              <a:gd name="connsiteY946" fmla="*/ 0 h 6858000"/>
              <a:gd name="connsiteX947" fmla="*/ 1111003 w 7467600"/>
              <a:gd name="connsiteY947" fmla="*/ 0 h 6858000"/>
              <a:gd name="connsiteX948" fmla="*/ 1125553 w 7467600"/>
              <a:gd name="connsiteY948" fmla="*/ 52588 h 6858000"/>
              <a:gd name="connsiteX949" fmla="*/ 1304276 w 7467600"/>
              <a:gd name="connsiteY949" fmla="*/ 476275 h 6858000"/>
              <a:gd name="connsiteX950" fmla="*/ 1492066 w 7467600"/>
              <a:gd name="connsiteY950" fmla="*/ 886333 h 6858000"/>
              <a:gd name="connsiteX951" fmla="*/ 1423698 w 7467600"/>
              <a:gd name="connsiteY951" fmla="*/ 710817 h 6858000"/>
              <a:gd name="connsiteX952" fmla="*/ 1357609 w 7467600"/>
              <a:gd name="connsiteY952" fmla="*/ 532892 h 6858000"/>
              <a:gd name="connsiteX953" fmla="*/ 1309550 w 7467600"/>
              <a:gd name="connsiteY953" fmla="*/ 374031 h 6858000"/>
              <a:gd name="connsiteX954" fmla="*/ 1193673 w 7467600"/>
              <a:gd name="connsiteY954" fmla="*/ 49533 h 6858000"/>
              <a:gd name="connsiteX955" fmla="*/ 1164391 w 7467600"/>
              <a:gd name="connsiteY955" fmla="*/ 0 h 6858000"/>
              <a:gd name="connsiteX956" fmla="*/ 1200666 w 7467600"/>
              <a:gd name="connsiteY956" fmla="*/ 0 h 6858000"/>
              <a:gd name="connsiteX957" fmla="*/ 1223408 w 7467600"/>
              <a:gd name="connsiteY957" fmla="*/ 38996 h 6858000"/>
              <a:gd name="connsiteX958" fmla="*/ 1339635 w 7467600"/>
              <a:gd name="connsiteY958" fmla="*/ 365517 h 6858000"/>
              <a:gd name="connsiteX959" fmla="*/ 1387469 w 7467600"/>
              <a:gd name="connsiteY959" fmla="*/ 523079 h 6858000"/>
              <a:gd name="connsiteX960" fmla="*/ 1452685 w 7467600"/>
              <a:gd name="connsiteY960" fmla="*/ 699806 h 6858000"/>
              <a:gd name="connsiteX961" fmla="*/ 1492092 w 7467600"/>
              <a:gd name="connsiteY961" fmla="*/ 800424 h 6858000"/>
              <a:gd name="connsiteX962" fmla="*/ 1455302 w 7467600"/>
              <a:gd name="connsiteY962" fmla="*/ 632913 h 6858000"/>
              <a:gd name="connsiteX963" fmla="*/ 1222336 w 7467600"/>
              <a:gd name="connsiteY963" fmla="*/ 9480 h 6858000"/>
              <a:gd name="connsiteX964" fmla="*/ 1214634 w 7467600"/>
              <a:gd name="connsiteY964" fmla="*/ 0 h 6858000"/>
              <a:gd name="connsiteX965" fmla="*/ 1289827 w 7467600"/>
              <a:gd name="connsiteY965" fmla="*/ 0 h 6858000"/>
              <a:gd name="connsiteX966" fmla="*/ 1321076 w 7467600"/>
              <a:gd name="connsiteY966" fmla="*/ 59722 h 6858000"/>
              <a:gd name="connsiteX967" fmla="*/ 1512579 w 7467600"/>
              <a:gd name="connsiteY967" fmla="*/ 626441 h 6858000"/>
              <a:gd name="connsiteX968" fmla="*/ 1506076 w 7467600"/>
              <a:gd name="connsiteY968" fmla="*/ 1089289 h 6858000"/>
              <a:gd name="connsiteX969" fmla="*/ 1486346 w 7467600"/>
              <a:gd name="connsiteY969" fmla="*/ 1079919 h 6858000"/>
              <a:gd name="connsiteX970" fmla="*/ 1070511 w 7467600"/>
              <a:gd name="connsiteY970" fmla="*/ 48609 h 6858000"/>
              <a:gd name="connsiteX971" fmla="*/ 1057230 w 7467600"/>
              <a:gd name="connsiteY971" fmla="*/ 0 h 6858000"/>
              <a:gd name="connsiteX972" fmla="*/ 43151 w 7467600"/>
              <a:gd name="connsiteY972" fmla="*/ 0 h 6858000"/>
              <a:gd name="connsiteX973" fmla="*/ 95283 w 7467600"/>
              <a:gd name="connsiteY973" fmla="*/ 0 h 6858000"/>
              <a:gd name="connsiteX974" fmla="*/ 300708 w 7467600"/>
              <a:gd name="connsiteY974" fmla="*/ 154571 h 6858000"/>
              <a:gd name="connsiteX975" fmla="*/ 530414 w 7467600"/>
              <a:gd name="connsiteY975" fmla="*/ 354673 h 6858000"/>
              <a:gd name="connsiteX976" fmla="*/ 333785 w 7467600"/>
              <a:gd name="connsiteY976" fmla="*/ 161564 h 6858000"/>
              <a:gd name="connsiteX977" fmla="*/ 147005 w 7467600"/>
              <a:gd name="connsiteY977" fmla="*/ 0 h 6858000"/>
              <a:gd name="connsiteX978" fmla="*/ 272509 w 7467600"/>
              <a:gd name="connsiteY978" fmla="*/ 0 h 6858000"/>
              <a:gd name="connsiteX979" fmla="*/ 326276 w 7467600"/>
              <a:gd name="connsiteY979" fmla="*/ 45847 h 6858000"/>
              <a:gd name="connsiteX980" fmla="*/ 823759 w 7467600"/>
              <a:gd name="connsiteY980" fmla="*/ 574145 h 6858000"/>
              <a:gd name="connsiteX981" fmla="*/ 811254 w 7467600"/>
              <a:gd name="connsiteY981" fmla="*/ 665546 h 6858000"/>
              <a:gd name="connsiteX982" fmla="*/ 154042 w 7467600"/>
              <a:gd name="connsiteY982" fmla="*/ 261522 h 6858000"/>
              <a:gd name="connsiteX983" fmla="*/ 13550 w 7467600"/>
              <a:gd name="connsiteY983" fmla="*/ 158423 h 6858000"/>
              <a:gd name="connsiteX984" fmla="*/ 0 w 7467600"/>
              <a:gd name="connsiteY984" fmla="*/ 146618 h 6858000"/>
              <a:gd name="connsiteX985" fmla="*/ 0 w 7467600"/>
              <a:gd name="connsiteY985" fmla="*/ 59161 h 6858000"/>
              <a:gd name="connsiteX986" fmla="*/ 45427 w 7467600"/>
              <a:gd name="connsiteY986" fmla="*/ 101078 h 6858000"/>
              <a:gd name="connsiteX987" fmla="*/ 630103 w 7467600"/>
              <a:gd name="connsiteY987" fmla="*/ 485885 h 6858000"/>
              <a:gd name="connsiteX988" fmla="*/ 532040 w 7467600"/>
              <a:gd name="connsiteY988" fmla="*/ 399359 h 6858000"/>
              <a:gd name="connsiteX989" fmla="*/ 517618 w 7467600"/>
              <a:gd name="connsiteY989" fmla="*/ 385726 h 6858000"/>
              <a:gd name="connsiteX990" fmla="*/ 285074 w 7467600"/>
              <a:gd name="connsiteY990" fmla="*/ 182755 h 6858000"/>
              <a:gd name="connsiteX991" fmla="*/ 43151 w 7467600"/>
              <a:gd name="connsiteY99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12201 w 7467600"/>
              <a:gd name="connsiteY134" fmla="*/ 5128278 h 6858000"/>
              <a:gd name="connsiteX135" fmla="*/ 1903353 w 7467600"/>
              <a:gd name="connsiteY135" fmla="*/ 5044827 h 6858000"/>
              <a:gd name="connsiteX136" fmla="*/ 1936931 w 7467600"/>
              <a:gd name="connsiteY136" fmla="*/ 5093954 h 6858000"/>
              <a:gd name="connsiteX137" fmla="*/ 2195868 w 7467600"/>
              <a:gd name="connsiteY137" fmla="*/ 5396574 h 6858000"/>
              <a:gd name="connsiteX138" fmla="*/ 2088852 w 7467600"/>
              <a:gd name="connsiteY138" fmla="*/ 5166123 h 6858000"/>
              <a:gd name="connsiteX139" fmla="*/ 1958241 w 7467600"/>
              <a:gd name="connsiteY139" fmla="*/ 5067955 h 6858000"/>
              <a:gd name="connsiteX140" fmla="*/ 1903353 w 7467600"/>
              <a:gd name="connsiteY140" fmla="*/ 5044827 h 6858000"/>
              <a:gd name="connsiteX141" fmla="*/ 1979378 w 7467600"/>
              <a:gd name="connsiteY141" fmla="*/ 4769504 h 6858000"/>
              <a:gd name="connsiteX142" fmla="*/ 2882120 w 7467600"/>
              <a:gd name="connsiteY142" fmla="*/ 5064547 h 6858000"/>
              <a:gd name="connsiteX143" fmla="*/ 2793103 w 7467600"/>
              <a:gd name="connsiteY143" fmla="*/ 5039699 h 6858000"/>
              <a:gd name="connsiteX144" fmla="*/ 2770041 w 7467600"/>
              <a:gd name="connsiteY144" fmla="*/ 5033634 h 6858000"/>
              <a:gd name="connsiteX145" fmla="*/ 1979378 w 7467600"/>
              <a:gd name="connsiteY145" fmla="*/ 4769504 h 6858000"/>
              <a:gd name="connsiteX146" fmla="*/ 1927410 w 7467600"/>
              <a:gd name="connsiteY146" fmla="*/ 4716164 h 6858000"/>
              <a:gd name="connsiteX147" fmla="*/ 1959587 w 7467600"/>
              <a:gd name="connsiteY147" fmla="*/ 4728849 h 6858000"/>
              <a:gd name="connsiteX148" fmla="*/ 2777707 w 7467600"/>
              <a:gd name="connsiteY148" fmla="*/ 5003991 h 6858000"/>
              <a:gd name="connsiteX149" fmla="*/ 2800768 w 7467600"/>
              <a:gd name="connsiteY149" fmla="*/ 5010056 h 6858000"/>
              <a:gd name="connsiteX150" fmla="*/ 2879408 w 7467600"/>
              <a:gd name="connsiteY150" fmla="*/ 5031590 h 6858000"/>
              <a:gd name="connsiteX151" fmla="*/ 2862295 w 7467600"/>
              <a:gd name="connsiteY151" fmla="*/ 5022958 h 6858000"/>
              <a:gd name="connsiteX152" fmla="*/ 2813343 w 7467600"/>
              <a:gd name="connsiteY152" fmla="*/ 4998369 h 6858000"/>
              <a:gd name="connsiteX153" fmla="*/ 2646245 w 7467600"/>
              <a:gd name="connsiteY153" fmla="*/ 4930999 h 6858000"/>
              <a:gd name="connsiteX154" fmla="*/ 1999243 w 7467600"/>
              <a:gd name="connsiteY154" fmla="*/ 4730524 h 6858000"/>
              <a:gd name="connsiteX155" fmla="*/ 1979527 w 7467600"/>
              <a:gd name="connsiteY155" fmla="*/ 4726651 h 6858000"/>
              <a:gd name="connsiteX156" fmla="*/ 1927410 w 7467600"/>
              <a:gd name="connsiteY156" fmla="*/ 4716164 h 6858000"/>
              <a:gd name="connsiteX157" fmla="*/ 1997014 w 7467600"/>
              <a:gd name="connsiteY157" fmla="*/ 4698007 h 6858000"/>
              <a:gd name="connsiteX158" fmla="*/ 2005458 w 7467600"/>
              <a:gd name="connsiteY158" fmla="*/ 4699540 h 6858000"/>
              <a:gd name="connsiteX159" fmla="*/ 2657186 w 7467600"/>
              <a:gd name="connsiteY159" fmla="*/ 4901687 h 6858000"/>
              <a:gd name="connsiteX160" fmla="*/ 2826662 w 7467600"/>
              <a:gd name="connsiteY160" fmla="*/ 4970362 h 6858000"/>
              <a:gd name="connsiteX161" fmla="*/ 2876100 w 7467600"/>
              <a:gd name="connsiteY161" fmla="*/ 4995397 h 6858000"/>
              <a:gd name="connsiteX162" fmla="*/ 3042600 w 7467600"/>
              <a:gd name="connsiteY162" fmla="*/ 5059532 h 6858000"/>
              <a:gd name="connsiteX163" fmla="*/ 1997014 w 7467600"/>
              <a:gd name="connsiteY163" fmla="*/ 4698007 h 6858000"/>
              <a:gd name="connsiteX164" fmla="*/ 2305292 w 7467600"/>
              <a:gd name="connsiteY164" fmla="*/ 4219492 h 6858000"/>
              <a:gd name="connsiteX165" fmla="*/ 3360922 w 7467600"/>
              <a:gd name="connsiteY165" fmla="*/ 4529373 h 6858000"/>
              <a:gd name="connsiteX166" fmla="*/ 3492420 w 7467600"/>
              <a:gd name="connsiteY166" fmla="*/ 4510145 h 6858000"/>
              <a:gd name="connsiteX167" fmla="*/ 3364086 w 7467600"/>
              <a:gd name="connsiteY167" fmla="*/ 4480340 h 6858000"/>
              <a:gd name="connsiteX168" fmla="*/ 3225818 w 7467600"/>
              <a:gd name="connsiteY168" fmla="*/ 4411822 h 6858000"/>
              <a:gd name="connsiteX169" fmla="*/ 3129696 w 7467600"/>
              <a:gd name="connsiteY169" fmla="*/ 4360704 h 6858000"/>
              <a:gd name="connsiteX170" fmla="*/ 2814545 w 7467600"/>
              <a:gd name="connsiteY170" fmla="*/ 4282955 h 6858000"/>
              <a:gd name="connsiteX171" fmla="*/ 2305292 w 7467600"/>
              <a:gd name="connsiteY171" fmla="*/ 4219492 h 6858000"/>
              <a:gd name="connsiteX172" fmla="*/ 2626982 w 7467600"/>
              <a:gd name="connsiteY172" fmla="*/ 4206450 h 6858000"/>
              <a:gd name="connsiteX173" fmla="*/ 2490617 w 7467600"/>
              <a:gd name="connsiteY173" fmla="*/ 4206951 h 6858000"/>
              <a:gd name="connsiteX174" fmla="*/ 2819869 w 7467600"/>
              <a:gd name="connsiteY174" fmla="*/ 4252936 h 6858000"/>
              <a:gd name="connsiteX175" fmla="*/ 3143018 w 7467600"/>
              <a:gd name="connsiteY175" fmla="*/ 4332698 h 6858000"/>
              <a:gd name="connsiteX176" fmla="*/ 3241520 w 7467600"/>
              <a:gd name="connsiteY176" fmla="*/ 4385112 h 6858000"/>
              <a:gd name="connsiteX177" fmla="*/ 3374575 w 7467600"/>
              <a:gd name="connsiteY177" fmla="*/ 4451517 h 6858000"/>
              <a:gd name="connsiteX178" fmla="*/ 3505221 w 7467600"/>
              <a:gd name="connsiteY178" fmla="*/ 4480757 h 6858000"/>
              <a:gd name="connsiteX179" fmla="*/ 2626982 w 7467600"/>
              <a:gd name="connsiteY179" fmla="*/ 4206450 h 6858000"/>
              <a:gd name="connsiteX180" fmla="*/ 1310106 w 7467600"/>
              <a:gd name="connsiteY180" fmla="*/ 3943217 h 6858000"/>
              <a:gd name="connsiteX181" fmla="*/ 854994 w 7467600"/>
              <a:gd name="connsiteY181" fmla="*/ 4399136 h 6858000"/>
              <a:gd name="connsiteX182" fmla="*/ 742462 w 7467600"/>
              <a:gd name="connsiteY182" fmla="*/ 4594648 h 6858000"/>
              <a:gd name="connsiteX183" fmla="*/ 820602 w 7467600"/>
              <a:gd name="connsiteY183" fmla="*/ 4485915 h 6858000"/>
              <a:gd name="connsiteX184" fmla="*/ 878295 w 7467600"/>
              <a:gd name="connsiteY184" fmla="*/ 4403594 h 6858000"/>
              <a:gd name="connsiteX185" fmla="*/ 1240607 w 7467600"/>
              <a:gd name="connsiteY185" fmla="*/ 4010401 h 6858000"/>
              <a:gd name="connsiteX186" fmla="*/ 1310106 w 7467600"/>
              <a:gd name="connsiteY186" fmla="*/ 3943217 h 6858000"/>
              <a:gd name="connsiteX187" fmla="*/ 1423113 w 7467600"/>
              <a:gd name="connsiteY187" fmla="*/ 3874565 h 6858000"/>
              <a:gd name="connsiteX188" fmla="*/ 1260565 w 7467600"/>
              <a:gd name="connsiteY188" fmla="*/ 4031982 h 6858000"/>
              <a:gd name="connsiteX189" fmla="*/ 901900 w 7467600"/>
              <a:gd name="connsiteY189" fmla="*/ 4421236 h 6858000"/>
              <a:gd name="connsiteX190" fmla="*/ 845044 w 7467600"/>
              <a:gd name="connsiteY190" fmla="*/ 4502436 h 6858000"/>
              <a:gd name="connsiteX191" fmla="*/ 685926 w 7467600"/>
              <a:gd name="connsiteY191" fmla="*/ 4703069 h 6858000"/>
              <a:gd name="connsiteX192" fmla="*/ 684248 w 7467600"/>
              <a:gd name="connsiteY192" fmla="*/ 4706721 h 6858000"/>
              <a:gd name="connsiteX193" fmla="*/ 1423113 w 7467600"/>
              <a:gd name="connsiteY193" fmla="*/ 3874565 h 6858000"/>
              <a:gd name="connsiteX194" fmla="*/ 3316479 w 7467600"/>
              <a:gd name="connsiteY194" fmla="*/ 3872136 h 6858000"/>
              <a:gd name="connsiteX195" fmla="*/ 3546806 w 7467600"/>
              <a:gd name="connsiteY195" fmla="*/ 4356139 h 6858000"/>
              <a:gd name="connsiteX196" fmla="*/ 3364433 w 7467600"/>
              <a:gd name="connsiteY196" fmla="*/ 3953121 h 6858000"/>
              <a:gd name="connsiteX197" fmla="*/ 3316479 w 7467600"/>
              <a:gd name="connsiteY197" fmla="*/ 3872136 h 6858000"/>
              <a:gd name="connsiteX198" fmla="*/ 3291335 w 7467600"/>
              <a:gd name="connsiteY198" fmla="*/ 3767420 h 6858000"/>
              <a:gd name="connsiteX199" fmla="*/ 3390805 w 7467600"/>
              <a:gd name="connsiteY199" fmla="*/ 3937163 h 6858000"/>
              <a:gd name="connsiteX200" fmla="*/ 3579062 w 7467600"/>
              <a:gd name="connsiteY200" fmla="*/ 4359040 h 6858000"/>
              <a:gd name="connsiteX201" fmla="*/ 3467355 w 7467600"/>
              <a:gd name="connsiteY201" fmla="*/ 3988130 h 6858000"/>
              <a:gd name="connsiteX202" fmla="*/ 3310753 w 7467600"/>
              <a:gd name="connsiteY202" fmla="*/ 3787140 h 6858000"/>
              <a:gd name="connsiteX203" fmla="*/ 3291335 w 7467600"/>
              <a:gd name="connsiteY203" fmla="*/ 3767420 h 6858000"/>
              <a:gd name="connsiteX204" fmla="*/ 1635889 w 7467600"/>
              <a:gd name="connsiteY204" fmla="*/ 3709494 h 6858000"/>
              <a:gd name="connsiteX205" fmla="*/ 1634800 w 7467600"/>
              <a:gd name="connsiteY205" fmla="*/ 3731111 h 6858000"/>
              <a:gd name="connsiteX206" fmla="*/ 1635889 w 7467600"/>
              <a:gd name="connsiteY206" fmla="*/ 3709494 h 6858000"/>
              <a:gd name="connsiteX207" fmla="*/ 1510397 w 7467600"/>
              <a:gd name="connsiteY207" fmla="*/ 3684705 h 6858000"/>
              <a:gd name="connsiteX208" fmla="*/ 1146550 w 7467600"/>
              <a:gd name="connsiteY208" fmla="*/ 3802012 h 6858000"/>
              <a:gd name="connsiteX209" fmla="*/ 698834 w 7467600"/>
              <a:gd name="connsiteY209" fmla="*/ 3952272 h 6858000"/>
              <a:gd name="connsiteX210" fmla="*/ 34256 w 7467600"/>
              <a:gd name="connsiteY210" fmla="*/ 4347603 h 6858000"/>
              <a:gd name="connsiteX211" fmla="*/ 527241 w 7467600"/>
              <a:gd name="connsiteY211" fmla="*/ 4065078 h 6858000"/>
              <a:gd name="connsiteX212" fmla="*/ 1510397 w 7467600"/>
              <a:gd name="connsiteY212" fmla="*/ 3684705 h 6858000"/>
              <a:gd name="connsiteX213" fmla="*/ 1313114 w 7467600"/>
              <a:gd name="connsiteY213" fmla="*/ 3655216 h 6858000"/>
              <a:gd name="connsiteX214" fmla="*/ 1109304 w 7467600"/>
              <a:gd name="connsiteY214" fmla="*/ 3669030 h 6858000"/>
              <a:gd name="connsiteX215" fmla="*/ 8129 w 7467600"/>
              <a:gd name="connsiteY215" fmla="*/ 4330519 h 6858000"/>
              <a:gd name="connsiteX216" fmla="*/ 687572 w 7467600"/>
              <a:gd name="connsiteY216" fmla="*/ 3925629 h 6858000"/>
              <a:gd name="connsiteX217" fmla="*/ 1138365 w 7467600"/>
              <a:gd name="connsiteY217" fmla="*/ 3774515 h 6858000"/>
              <a:gd name="connsiteX218" fmla="*/ 1505579 w 7467600"/>
              <a:gd name="connsiteY218" fmla="*/ 3655526 h 6858000"/>
              <a:gd name="connsiteX219" fmla="*/ 1313114 w 7467600"/>
              <a:gd name="connsiteY219" fmla="*/ 3655216 h 6858000"/>
              <a:gd name="connsiteX220" fmla="*/ 3655073 w 7467600"/>
              <a:gd name="connsiteY220" fmla="*/ 3650884 h 6858000"/>
              <a:gd name="connsiteX221" fmla="*/ 3989938 w 7467600"/>
              <a:gd name="connsiteY221" fmla="*/ 3991685 h 6858000"/>
              <a:gd name="connsiteX222" fmla="*/ 4393907 w 7467600"/>
              <a:gd name="connsiteY222" fmla="*/ 4261258 h 6858000"/>
              <a:gd name="connsiteX223" fmla="*/ 4648051 w 7467600"/>
              <a:gd name="connsiteY223" fmla="*/ 4374051 h 6858000"/>
              <a:gd name="connsiteX224" fmla="*/ 4383389 w 7467600"/>
              <a:gd name="connsiteY224" fmla="*/ 4184369 h 6858000"/>
              <a:gd name="connsiteX225" fmla="*/ 4165508 w 7467600"/>
              <a:gd name="connsiteY225" fmla="*/ 4035196 h 6858000"/>
              <a:gd name="connsiteX226" fmla="*/ 4068162 w 7467600"/>
              <a:gd name="connsiteY226" fmla="*/ 3953394 h 6858000"/>
              <a:gd name="connsiteX227" fmla="*/ 3981416 w 7467600"/>
              <a:gd name="connsiteY227" fmla="*/ 3880482 h 6858000"/>
              <a:gd name="connsiteX228" fmla="*/ 3800147 w 7467600"/>
              <a:gd name="connsiteY228" fmla="*/ 3749872 h 6858000"/>
              <a:gd name="connsiteX229" fmla="*/ 3655073 w 7467600"/>
              <a:gd name="connsiteY229" fmla="*/ 3650884 h 6858000"/>
              <a:gd name="connsiteX230" fmla="*/ 3670252 w 7467600"/>
              <a:gd name="connsiteY230" fmla="*/ 3622798 h 6858000"/>
              <a:gd name="connsiteX231" fmla="*/ 3817258 w 7467600"/>
              <a:gd name="connsiteY231" fmla="*/ 3723577 h 6858000"/>
              <a:gd name="connsiteX232" fmla="*/ 4000461 w 7467600"/>
              <a:gd name="connsiteY232" fmla="*/ 3855966 h 6858000"/>
              <a:gd name="connsiteX233" fmla="*/ 4088180 w 7467600"/>
              <a:gd name="connsiteY233" fmla="*/ 3929774 h 6858000"/>
              <a:gd name="connsiteX234" fmla="*/ 4184555 w 7467600"/>
              <a:gd name="connsiteY234" fmla="*/ 4010683 h 6858000"/>
              <a:gd name="connsiteX235" fmla="*/ 4399563 w 7467600"/>
              <a:gd name="connsiteY235" fmla="*/ 4158106 h 6858000"/>
              <a:gd name="connsiteX236" fmla="*/ 4684469 w 7467600"/>
              <a:gd name="connsiteY236" fmla="*/ 4364680 h 6858000"/>
              <a:gd name="connsiteX237" fmla="*/ 4690271 w 7467600"/>
              <a:gd name="connsiteY237" fmla="*/ 4370034 h 6858000"/>
              <a:gd name="connsiteX238" fmla="*/ 4136093 w 7467600"/>
              <a:gd name="connsiteY238" fmla="*/ 3858466 h 6858000"/>
              <a:gd name="connsiteX239" fmla="*/ 3670252 w 7467600"/>
              <a:gd name="connsiteY239" fmla="*/ 3622798 h 6858000"/>
              <a:gd name="connsiteX240" fmla="*/ 4440129 w 7467600"/>
              <a:gd name="connsiteY240" fmla="*/ 3448571 h 6858000"/>
              <a:gd name="connsiteX241" fmla="*/ 4856525 w 7467600"/>
              <a:gd name="connsiteY241" fmla="*/ 3915351 h 6858000"/>
              <a:gd name="connsiteX242" fmla="*/ 5059055 w 7467600"/>
              <a:gd name="connsiteY242" fmla="*/ 4108918 h 6858000"/>
              <a:gd name="connsiteX243" fmla="*/ 5290070 w 7467600"/>
              <a:gd name="connsiteY243" fmla="*/ 4263619 h 6858000"/>
              <a:gd name="connsiteX244" fmla="*/ 4834991 w 7467600"/>
              <a:gd name="connsiteY244" fmla="*/ 3830985 h 6858000"/>
              <a:gd name="connsiteX245" fmla="*/ 4440129 w 7467600"/>
              <a:gd name="connsiteY245" fmla="*/ 3448571 h 6858000"/>
              <a:gd name="connsiteX246" fmla="*/ 4441737 w 7467600"/>
              <a:gd name="connsiteY246" fmla="*/ 3399734 h 6858000"/>
              <a:gd name="connsiteX247" fmla="*/ 4431236 w 7467600"/>
              <a:gd name="connsiteY247" fmla="*/ 3400954 h 6858000"/>
              <a:gd name="connsiteX248" fmla="*/ 4557150 w 7467600"/>
              <a:gd name="connsiteY248" fmla="*/ 3510023 h 6858000"/>
              <a:gd name="connsiteX249" fmla="*/ 4856936 w 7467600"/>
              <a:gd name="connsiteY249" fmla="*/ 3809146 h 6858000"/>
              <a:gd name="connsiteX250" fmla="*/ 5111996 w 7467600"/>
              <a:gd name="connsiteY250" fmla="*/ 4065759 h 6858000"/>
              <a:gd name="connsiteX251" fmla="*/ 5388878 w 7467600"/>
              <a:gd name="connsiteY251" fmla="*/ 4300185 h 6858000"/>
              <a:gd name="connsiteX252" fmla="*/ 5425556 w 7467600"/>
              <a:gd name="connsiteY252" fmla="*/ 4308967 h 6858000"/>
              <a:gd name="connsiteX253" fmla="*/ 4943646 w 7467600"/>
              <a:gd name="connsiteY253" fmla="*/ 3822916 h 6858000"/>
              <a:gd name="connsiteX254" fmla="*/ 4594837 w 7467600"/>
              <a:gd name="connsiteY254" fmla="*/ 3532274 h 6858000"/>
              <a:gd name="connsiteX255" fmla="*/ 4441737 w 7467600"/>
              <a:gd name="connsiteY255" fmla="*/ 3399734 h 6858000"/>
              <a:gd name="connsiteX256" fmla="*/ 5425834 w 7467600"/>
              <a:gd name="connsiteY256" fmla="*/ 3162785 h 6858000"/>
              <a:gd name="connsiteX257" fmla="*/ 5401644 w 7467600"/>
              <a:gd name="connsiteY257" fmla="*/ 3617847 h 6858000"/>
              <a:gd name="connsiteX258" fmla="*/ 5467256 w 7467600"/>
              <a:gd name="connsiteY258" fmla="*/ 4175494 h 6858000"/>
              <a:gd name="connsiteX259" fmla="*/ 5448069 w 7467600"/>
              <a:gd name="connsiteY259" fmla="*/ 3567554 h 6858000"/>
              <a:gd name="connsiteX260" fmla="*/ 5425834 w 7467600"/>
              <a:gd name="connsiteY260" fmla="*/ 3162785 h 6858000"/>
              <a:gd name="connsiteX261" fmla="*/ 1318687 w 7467600"/>
              <a:gd name="connsiteY261" fmla="*/ 3113840 h 6858000"/>
              <a:gd name="connsiteX262" fmla="*/ 1066793 w 7467600"/>
              <a:gd name="connsiteY262" fmla="*/ 3212171 h 6858000"/>
              <a:gd name="connsiteX263" fmla="*/ 993319 w 7467600"/>
              <a:gd name="connsiteY263" fmla="*/ 3247648 h 6858000"/>
              <a:gd name="connsiteX264" fmla="*/ 853081 w 7467600"/>
              <a:gd name="connsiteY264" fmla="*/ 3312410 h 6858000"/>
              <a:gd name="connsiteX265" fmla="*/ 805957 w 7467600"/>
              <a:gd name="connsiteY265" fmla="*/ 3330443 h 6858000"/>
              <a:gd name="connsiteX266" fmla="*/ 1318687 w 7467600"/>
              <a:gd name="connsiteY266" fmla="*/ 3113840 h 6858000"/>
              <a:gd name="connsiteX267" fmla="*/ 5453702 w 7467600"/>
              <a:gd name="connsiteY267" fmla="*/ 3090882 h 6858000"/>
              <a:gd name="connsiteX268" fmla="*/ 5480135 w 7467600"/>
              <a:gd name="connsiteY268" fmla="*/ 3565802 h 6858000"/>
              <a:gd name="connsiteX269" fmla="*/ 5499023 w 7467600"/>
              <a:gd name="connsiteY269" fmla="*/ 4166310 h 6858000"/>
              <a:gd name="connsiteX270" fmla="*/ 5547022 w 7467600"/>
              <a:gd name="connsiteY270" fmla="*/ 3607838 h 6858000"/>
              <a:gd name="connsiteX271" fmla="*/ 5515964 w 7467600"/>
              <a:gd name="connsiteY271" fmla="*/ 3378541 h 6858000"/>
              <a:gd name="connsiteX272" fmla="*/ 5453702 w 7467600"/>
              <a:gd name="connsiteY272" fmla="*/ 3090882 h 6858000"/>
              <a:gd name="connsiteX273" fmla="*/ 1238695 w 7467600"/>
              <a:gd name="connsiteY273" fmla="*/ 3076820 h 6858000"/>
              <a:gd name="connsiteX274" fmla="*/ 716371 w 7467600"/>
              <a:gd name="connsiteY274" fmla="*/ 3293249 h 6858000"/>
              <a:gd name="connsiteX275" fmla="*/ 579522 w 7467600"/>
              <a:gd name="connsiteY275" fmla="*/ 3371759 h 6858000"/>
              <a:gd name="connsiteX276" fmla="*/ 600288 w 7467600"/>
              <a:gd name="connsiteY276" fmla="*/ 3365555 h 6858000"/>
              <a:gd name="connsiteX277" fmla="*/ 840692 w 7467600"/>
              <a:gd name="connsiteY277" fmla="*/ 3284921 h 6858000"/>
              <a:gd name="connsiteX278" fmla="*/ 979248 w 7467600"/>
              <a:gd name="connsiteY278" fmla="*/ 3221003 h 6858000"/>
              <a:gd name="connsiteX279" fmla="*/ 1053282 w 7467600"/>
              <a:gd name="connsiteY279" fmla="*/ 3185247 h 6858000"/>
              <a:gd name="connsiteX280" fmla="*/ 1320603 w 7467600"/>
              <a:gd name="connsiteY280" fmla="*/ 3081281 h 6858000"/>
              <a:gd name="connsiteX281" fmla="*/ 1238695 w 7467600"/>
              <a:gd name="connsiteY281" fmla="*/ 3076820 h 6858000"/>
              <a:gd name="connsiteX282" fmla="*/ 5425627 w 7467600"/>
              <a:gd name="connsiteY282" fmla="*/ 2954192 h 6858000"/>
              <a:gd name="connsiteX283" fmla="*/ 5470770 w 7467600"/>
              <a:gd name="connsiteY283" fmla="*/ 3005435 h 6858000"/>
              <a:gd name="connsiteX284" fmla="*/ 5519779 w 7467600"/>
              <a:gd name="connsiteY284" fmla="*/ 4359223 h 6858000"/>
              <a:gd name="connsiteX285" fmla="*/ 5520293 w 7467600"/>
              <a:gd name="connsiteY285" fmla="*/ 4360602 h 6858000"/>
              <a:gd name="connsiteX286" fmla="*/ 5767221 w 7467600"/>
              <a:gd name="connsiteY286" fmla="*/ 4665564 h 6858000"/>
              <a:gd name="connsiteX287" fmla="*/ 6937169 w 7467600"/>
              <a:gd name="connsiteY287" fmla="*/ 4815941 h 6858000"/>
              <a:gd name="connsiteX288" fmla="*/ 6953922 w 7467600"/>
              <a:gd name="connsiteY288" fmla="*/ 4890068 h 6858000"/>
              <a:gd name="connsiteX289" fmla="*/ 6071359 w 7467600"/>
              <a:gd name="connsiteY289" fmla="*/ 4770770 h 6858000"/>
              <a:gd name="connsiteX290" fmla="*/ 6038839 w 7467600"/>
              <a:gd name="connsiteY290" fmla="*/ 4764474 h 6858000"/>
              <a:gd name="connsiteX291" fmla="*/ 6038706 w 7467600"/>
              <a:gd name="connsiteY291" fmla="*/ 4763847 h 6858000"/>
              <a:gd name="connsiteX292" fmla="*/ 6037784 w 7467600"/>
              <a:gd name="connsiteY292" fmla="*/ 4764270 h 6858000"/>
              <a:gd name="connsiteX293" fmla="*/ 6038839 w 7467600"/>
              <a:gd name="connsiteY293" fmla="*/ 4764474 h 6858000"/>
              <a:gd name="connsiteX294" fmla="*/ 6040338 w 7467600"/>
              <a:gd name="connsiteY294" fmla="*/ 4771418 h 6858000"/>
              <a:gd name="connsiteX295" fmla="*/ 6024488 w 7467600"/>
              <a:gd name="connsiteY295" fmla="*/ 4809903 h 6858000"/>
              <a:gd name="connsiteX296" fmla="*/ 5599771 w 7467600"/>
              <a:gd name="connsiteY296" fmla="*/ 5509652 h 6858000"/>
              <a:gd name="connsiteX297" fmla="*/ 5548843 w 7467600"/>
              <a:gd name="connsiteY297" fmla="*/ 5563845 h 6858000"/>
              <a:gd name="connsiteX298" fmla="*/ 5940952 w 7467600"/>
              <a:gd name="connsiteY298" fmla="*/ 6250028 h 6858000"/>
              <a:gd name="connsiteX299" fmla="*/ 6043441 w 7467600"/>
              <a:gd name="connsiteY299" fmla="*/ 6665847 h 6858000"/>
              <a:gd name="connsiteX300" fmla="*/ 6093432 w 7467600"/>
              <a:gd name="connsiteY300" fmla="*/ 6858000 h 6858000"/>
              <a:gd name="connsiteX301" fmla="*/ 6034344 w 7467600"/>
              <a:gd name="connsiteY301" fmla="*/ 6858000 h 6858000"/>
              <a:gd name="connsiteX302" fmla="*/ 6026679 w 7467600"/>
              <a:gd name="connsiteY302" fmla="*/ 6836959 h 6858000"/>
              <a:gd name="connsiteX303" fmla="*/ 5800441 w 7467600"/>
              <a:gd name="connsiteY303" fmla="*/ 6335286 h 6858000"/>
              <a:gd name="connsiteX304" fmla="*/ 5526562 w 7467600"/>
              <a:gd name="connsiteY304" fmla="*/ 5705388 h 6858000"/>
              <a:gd name="connsiteX305" fmla="*/ 5519640 w 7467600"/>
              <a:gd name="connsiteY305" fmla="*/ 5683774 h 6858000"/>
              <a:gd name="connsiteX306" fmla="*/ 5844559 w 7467600"/>
              <a:gd name="connsiteY306" fmla="*/ 6553349 h 6858000"/>
              <a:gd name="connsiteX307" fmla="*/ 5975994 w 7467600"/>
              <a:gd name="connsiteY307" fmla="*/ 6858000 h 6858000"/>
              <a:gd name="connsiteX308" fmla="*/ 5898547 w 7467600"/>
              <a:gd name="connsiteY308" fmla="*/ 6858000 h 6858000"/>
              <a:gd name="connsiteX309" fmla="*/ 5682041 w 7467600"/>
              <a:gd name="connsiteY309" fmla="*/ 6355860 h 6858000"/>
              <a:gd name="connsiteX310" fmla="*/ 5461758 w 7467600"/>
              <a:gd name="connsiteY310" fmla="*/ 5820220 h 6858000"/>
              <a:gd name="connsiteX311" fmla="*/ 5237282 w 7467600"/>
              <a:gd name="connsiteY311" fmla="*/ 6579086 h 6858000"/>
              <a:gd name="connsiteX312" fmla="*/ 5115009 w 7467600"/>
              <a:gd name="connsiteY312" fmla="*/ 6858000 h 6858000"/>
              <a:gd name="connsiteX313" fmla="*/ 5028074 w 7467600"/>
              <a:gd name="connsiteY313" fmla="*/ 6858000 h 6858000"/>
              <a:gd name="connsiteX314" fmla="*/ 5079508 w 7467600"/>
              <a:gd name="connsiteY314" fmla="*/ 6749074 h 6858000"/>
              <a:gd name="connsiteX315" fmla="*/ 5371846 w 7467600"/>
              <a:gd name="connsiteY315" fmla="*/ 5924413 h 6858000"/>
              <a:gd name="connsiteX316" fmla="*/ 5270512 w 7467600"/>
              <a:gd name="connsiteY316" fmla="*/ 6138975 h 6858000"/>
              <a:gd name="connsiteX317" fmla="*/ 5062409 w 7467600"/>
              <a:gd name="connsiteY317" fmla="*/ 6653544 h 6858000"/>
              <a:gd name="connsiteX318" fmla="*/ 5036628 w 7467600"/>
              <a:gd name="connsiteY318" fmla="*/ 6754247 h 6858000"/>
              <a:gd name="connsiteX319" fmla="*/ 5009112 w 7467600"/>
              <a:gd name="connsiteY319" fmla="*/ 6858000 h 6858000"/>
              <a:gd name="connsiteX320" fmla="*/ 4976679 w 7467600"/>
              <a:gd name="connsiteY320" fmla="*/ 6858000 h 6858000"/>
              <a:gd name="connsiteX321" fmla="*/ 5006537 w 7467600"/>
              <a:gd name="connsiteY321" fmla="*/ 6747068 h 6858000"/>
              <a:gd name="connsiteX322" fmla="*/ 5032723 w 7467600"/>
              <a:gd name="connsiteY322" fmla="*/ 6644957 h 6858000"/>
              <a:gd name="connsiteX323" fmla="*/ 5242949 w 7467600"/>
              <a:gd name="connsiteY323" fmla="*/ 6125175 h 6858000"/>
              <a:gd name="connsiteX324" fmla="*/ 5286321 w 7467600"/>
              <a:gd name="connsiteY324" fmla="*/ 6033555 h 6858000"/>
              <a:gd name="connsiteX325" fmla="*/ 5008210 w 7467600"/>
              <a:gd name="connsiteY325" fmla="*/ 6649194 h 6858000"/>
              <a:gd name="connsiteX326" fmla="*/ 4986321 w 7467600"/>
              <a:gd name="connsiteY326" fmla="*/ 6765687 h 6858000"/>
              <a:gd name="connsiteX327" fmla="*/ 4973474 w 7467600"/>
              <a:gd name="connsiteY327" fmla="*/ 6858000 h 6858000"/>
              <a:gd name="connsiteX328" fmla="*/ 4907178 w 7467600"/>
              <a:gd name="connsiteY328" fmla="*/ 6858000 h 6858000"/>
              <a:gd name="connsiteX329" fmla="*/ 4910810 w 7467600"/>
              <a:gd name="connsiteY329" fmla="*/ 6829660 h 6858000"/>
              <a:gd name="connsiteX330" fmla="*/ 4987461 w 7467600"/>
              <a:gd name="connsiteY330" fmla="*/ 6432994 h 6858000"/>
              <a:gd name="connsiteX331" fmla="*/ 5179262 w 7467600"/>
              <a:gd name="connsiteY331" fmla="*/ 6035044 h 6858000"/>
              <a:gd name="connsiteX332" fmla="*/ 4689678 w 7467600"/>
              <a:gd name="connsiteY332" fmla="*/ 6440241 h 6858000"/>
              <a:gd name="connsiteX333" fmla="*/ 4477543 w 7467600"/>
              <a:gd name="connsiteY333" fmla="*/ 6674836 h 6858000"/>
              <a:gd name="connsiteX334" fmla="*/ 4329957 w 7467600"/>
              <a:gd name="connsiteY334" fmla="*/ 6858000 h 6858000"/>
              <a:gd name="connsiteX335" fmla="*/ 4218595 w 7467600"/>
              <a:gd name="connsiteY335" fmla="*/ 6858000 h 6858000"/>
              <a:gd name="connsiteX336" fmla="*/ 4368888 w 7467600"/>
              <a:gd name="connsiteY336" fmla="*/ 6668412 h 6858000"/>
              <a:gd name="connsiteX337" fmla="*/ 4563091 w 7467600"/>
              <a:gd name="connsiteY337" fmla="*/ 6442508 h 6858000"/>
              <a:gd name="connsiteX338" fmla="*/ 5387324 w 7467600"/>
              <a:gd name="connsiteY338" fmla="*/ 5705830 h 6858000"/>
              <a:gd name="connsiteX339" fmla="*/ 5073620 w 7467600"/>
              <a:gd name="connsiteY339" fmla="*/ 5955437 h 6858000"/>
              <a:gd name="connsiteX340" fmla="*/ 4689789 w 7467600"/>
              <a:gd name="connsiteY340" fmla="*/ 6268382 h 6858000"/>
              <a:gd name="connsiteX341" fmla="*/ 4418722 w 7467600"/>
              <a:gd name="connsiteY341" fmla="*/ 6570886 h 6858000"/>
              <a:gd name="connsiteX342" fmla="*/ 4214944 w 7467600"/>
              <a:gd name="connsiteY342" fmla="*/ 6858000 h 6858000"/>
              <a:gd name="connsiteX343" fmla="*/ 4177898 w 7467600"/>
              <a:gd name="connsiteY343" fmla="*/ 6858000 h 6858000"/>
              <a:gd name="connsiteX344" fmla="*/ 4391597 w 7467600"/>
              <a:gd name="connsiteY344" fmla="*/ 6556370 h 6858000"/>
              <a:gd name="connsiteX345" fmla="*/ 4668889 w 7467600"/>
              <a:gd name="connsiteY345" fmla="*/ 6246399 h 6858000"/>
              <a:gd name="connsiteX346" fmla="*/ 5055427 w 7467600"/>
              <a:gd name="connsiteY346" fmla="*/ 5931476 h 6858000"/>
              <a:gd name="connsiteX347" fmla="*/ 5371814 w 7467600"/>
              <a:gd name="connsiteY347" fmla="*/ 5678975 h 6858000"/>
              <a:gd name="connsiteX348" fmla="*/ 4987918 w 7467600"/>
              <a:gd name="connsiteY348" fmla="*/ 5838701 h 6858000"/>
              <a:gd name="connsiteX349" fmla="*/ 4317146 w 7467600"/>
              <a:gd name="connsiteY349" fmla="*/ 6587716 h 6858000"/>
              <a:gd name="connsiteX350" fmla="*/ 4171627 w 7467600"/>
              <a:gd name="connsiteY350" fmla="*/ 6858000 h 6858000"/>
              <a:gd name="connsiteX351" fmla="*/ 4081585 w 7467600"/>
              <a:gd name="connsiteY351" fmla="*/ 6858000 h 6858000"/>
              <a:gd name="connsiteX352" fmla="*/ 4238603 w 7467600"/>
              <a:gd name="connsiteY352" fmla="*/ 6559341 h 6858000"/>
              <a:gd name="connsiteX353" fmla="*/ 4778333 w 7467600"/>
              <a:gd name="connsiteY353" fmla="*/ 5873626 h 6858000"/>
              <a:gd name="connsiteX354" fmla="*/ 5414185 w 7467600"/>
              <a:gd name="connsiteY354" fmla="*/ 5573882 h 6858000"/>
              <a:gd name="connsiteX355" fmla="*/ 5959648 w 7467600"/>
              <a:gd name="connsiteY355" fmla="*/ 4760797 h 6858000"/>
              <a:gd name="connsiteX356" fmla="*/ 5355019 w 7467600"/>
              <a:gd name="connsiteY356" fmla="*/ 4734672 h 6858000"/>
              <a:gd name="connsiteX357" fmla="*/ 5083565 w 7467600"/>
              <a:gd name="connsiteY357" fmla="*/ 5179121 h 6858000"/>
              <a:gd name="connsiteX358" fmla="*/ 4713577 w 7467600"/>
              <a:gd name="connsiteY358" fmla="*/ 5616803 h 6858000"/>
              <a:gd name="connsiteX359" fmla="*/ 3989559 w 7467600"/>
              <a:gd name="connsiteY359" fmla="*/ 6145945 h 6858000"/>
              <a:gd name="connsiteX360" fmla="*/ 3939824 w 7467600"/>
              <a:gd name="connsiteY360" fmla="*/ 6066900 h 6858000"/>
              <a:gd name="connsiteX361" fmla="*/ 4584537 w 7467600"/>
              <a:gd name="connsiteY361" fmla="*/ 5324826 h 6858000"/>
              <a:gd name="connsiteX362" fmla="*/ 5037105 w 7467600"/>
              <a:gd name="connsiteY362" fmla="*/ 5088765 h 6858000"/>
              <a:gd name="connsiteX363" fmla="*/ 5039930 w 7467600"/>
              <a:gd name="connsiteY363" fmla="*/ 5089585 h 6858000"/>
              <a:gd name="connsiteX364" fmla="*/ 5263764 w 7467600"/>
              <a:gd name="connsiteY364" fmla="*/ 4735525 h 6858000"/>
              <a:gd name="connsiteX365" fmla="*/ 4086300 w 7467600"/>
              <a:gd name="connsiteY365" fmla="*/ 4884599 h 6858000"/>
              <a:gd name="connsiteX366" fmla="*/ 4085485 w 7467600"/>
              <a:gd name="connsiteY366" fmla="*/ 4899070 h 6858000"/>
              <a:gd name="connsiteX367" fmla="*/ 3871915 w 7467600"/>
              <a:gd name="connsiteY367" fmla="*/ 5253645 h 6858000"/>
              <a:gd name="connsiteX368" fmla="*/ 3799374 w 7467600"/>
              <a:gd name="connsiteY368" fmla="*/ 5466127 h 6858000"/>
              <a:gd name="connsiteX369" fmla="*/ 3498850 w 7467600"/>
              <a:gd name="connsiteY369" fmla="*/ 6661888 h 6858000"/>
              <a:gd name="connsiteX370" fmla="*/ 3399216 w 7467600"/>
              <a:gd name="connsiteY370" fmla="*/ 6858000 h 6858000"/>
              <a:gd name="connsiteX371" fmla="*/ 3303688 w 7467600"/>
              <a:gd name="connsiteY371" fmla="*/ 6858000 h 6858000"/>
              <a:gd name="connsiteX372" fmla="*/ 3391774 w 7467600"/>
              <a:gd name="connsiteY372" fmla="*/ 6697181 h 6858000"/>
              <a:gd name="connsiteX373" fmla="*/ 3735540 w 7467600"/>
              <a:gd name="connsiteY373" fmla="*/ 5546923 h 6858000"/>
              <a:gd name="connsiteX374" fmla="*/ 3729438 w 7467600"/>
              <a:gd name="connsiteY374" fmla="*/ 5569058 h 6858000"/>
              <a:gd name="connsiteX375" fmla="*/ 3707782 w 7467600"/>
              <a:gd name="connsiteY375" fmla="*/ 5644908 h 6858000"/>
              <a:gd name="connsiteX376" fmla="*/ 3583827 w 7467600"/>
              <a:gd name="connsiteY376" fmla="*/ 6039215 h 6858000"/>
              <a:gd name="connsiteX377" fmla="*/ 3547861 w 7467600"/>
              <a:gd name="connsiteY377" fmla="*/ 6129609 h 6858000"/>
              <a:gd name="connsiteX378" fmla="*/ 3490905 w 7467600"/>
              <a:gd name="connsiteY378" fmla="*/ 6277660 h 6858000"/>
              <a:gd name="connsiteX379" fmla="*/ 3455859 w 7467600"/>
              <a:gd name="connsiteY379" fmla="*/ 6391301 h 6858000"/>
              <a:gd name="connsiteX380" fmla="*/ 3429112 w 7467600"/>
              <a:gd name="connsiteY380" fmla="*/ 6479469 h 6858000"/>
              <a:gd name="connsiteX381" fmla="*/ 3304862 w 7467600"/>
              <a:gd name="connsiteY381" fmla="*/ 6796476 h 6858000"/>
              <a:gd name="connsiteX382" fmla="*/ 3276071 w 7467600"/>
              <a:gd name="connsiteY382" fmla="*/ 6858000 h 6858000"/>
              <a:gd name="connsiteX383" fmla="*/ 3240805 w 7467600"/>
              <a:gd name="connsiteY383" fmla="*/ 6858000 h 6858000"/>
              <a:gd name="connsiteX384" fmla="*/ 3275917 w 7467600"/>
              <a:gd name="connsiteY384" fmla="*/ 6783192 h 6858000"/>
              <a:gd name="connsiteX385" fmla="*/ 3399358 w 7467600"/>
              <a:gd name="connsiteY385" fmla="*/ 6469011 h 6858000"/>
              <a:gd name="connsiteX386" fmla="*/ 3425650 w 7467600"/>
              <a:gd name="connsiteY386" fmla="*/ 6381333 h 6858000"/>
              <a:gd name="connsiteX387" fmla="*/ 3460661 w 7467600"/>
              <a:gd name="connsiteY387" fmla="*/ 6266763 h 6858000"/>
              <a:gd name="connsiteX388" fmla="*/ 3518021 w 7467600"/>
              <a:gd name="connsiteY388" fmla="*/ 6117298 h 6858000"/>
              <a:gd name="connsiteX389" fmla="*/ 3554035 w 7467600"/>
              <a:gd name="connsiteY389" fmla="*/ 6027832 h 6858000"/>
              <a:gd name="connsiteX390" fmla="*/ 3677174 w 7467600"/>
              <a:gd name="connsiteY390" fmla="*/ 5636351 h 6858000"/>
              <a:gd name="connsiteX391" fmla="*/ 3698819 w 7467600"/>
              <a:gd name="connsiteY391" fmla="*/ 5560503 h 6858000"/>
              <a:gd name="connsiteX392" fmla="*/ 3702094 w 7467600"/>
              <a:gd name="connsiteY392" fmla="*/ 5549194 h 6858000"/>
              <a:gd name="connsiteX393" fmla="*/ 3398355 w 7467600"/>
              <a:gd name="connsiteY393" fmla="*/ 6094603 h 6858000"/>
              <a:gd name="connsiteX394" fmla="*/ 3193941 w 7467600"/>
              <a:gd name="connsiteY394" fmla="*/ 6798775 h 6858000"/>
              <a:gd name="connsiteX395" fmla="*/ 3184140 w 7467600"/>
              <a:gd name="connsiteY395" fmla="*/ 6858000 h 6858000"/>
              <a:gd name="connsiteX396" fmla="*/ 3099978 w 7467600"/>
              <a:gd name="connsiteY396" fmla="*/ 6858000 h 6858000"/>
              <a:gd name="connsiteX397" fmla="*/ 3101556 w 7467600"/>
              <a:gd name="connsiteY397" fmla="*/ 6843337 h 6858000"/>
              <a:gd name="connsiteX398" fmla="*/ 3370162 w 7467600"/>
              <a:gd name="connsiteY398" fmla="*/ 5785550 h 6858000"/>
              <a:gd name="connsiteX399" fmla="*/ 3746477 w 7467600"/>
              <a:gd name="connsiteY399" fmla="*/ 5377889 h 6858000"/>
              <a:gd name="connsiteX400" fmla="*/ 3863399 w 7467600"/>
              <a:gd name="connsiteY400" fmla="*/ 5087257 h 6858000"/>
              <a:gd name="connsiteX401" fmla="*/ 3968712 w 7467600"/>
              <a:gd name="connsiteY401" fmla="*/ 4913989 h 6858000"/>
              <a:gd name="connsiteX402" fmla="*/ 2792390 w 7467600"/>
              <a:gd name="connsiteY402" fmla="*/ 5382974 h 6858000"/>
              <a:gd name="connsiteX403" fmla="*/ 2714982 w 7467600"/>
              <a:gd name="connsiteY403" fmla="*/ 5427051 h 6858000"/>
              <a:gd name="connsiteX404" fmla="*/ 2813361 w 7467600"/>
              <a:gd name="connsiteY404" fmla="*/ 6023912 h 6858000"/>
              <a:gd name="connsiteX405" fmla="*/ 2688430 w 7467600"/>
              <a:gd name="connsiteY405" fmla="*/ 6801564 h 6858000"/>
              <a:gd name="connsiteX406" fmla="*/ 2629626 w 7467600"/>
              <a:gd name="connsiteY406" fmla="*/ 6763394 h 6858000"/>
              <a:gd name="connsiteX407" fmla="*/ 2565328 w 7467600"/>
              <a:gd name="connsiteY407" fmla="*/ 5516399 h 6858000"/>
              <a:gd name="connsiteX408" fmla="*/ 1922999 w 7467600"/>
              <a:gd name="connsiteY408" fmla="*/ 5980343 h 6858000"/>
              <a:gd name="connsiteX409" fmla="*/ 1950261 w 7467600"/>
              <a:gd name="connsiteY409" fmla="*/ 6405858 h 6858000"/>
              <a:gd name="connsiteX410" fmla="*/ 2365554 w 7467600"/>
              <a:gd name="connsiteY410" fmla="*/ 6759107 h 6858000"/>
              <a:gd name="connsiteX411" fmla="*/ 2424142 w 7467600"/>
              <a:gd name="connsiteY411" fmla="*/ 6858000 h 6858000"/>
              <a:gd name="connsiteX412" fmla="*/ 2395994 w 7467600"/>
              <a:gd name="connsiteY412" fmla="*/ 6858000 h 6858000"/>
              <a:gd name="connsiteX413" fmla="*/ 2392863 w 7467600"/>
              <a:gd name="connsiteY413" fmla="*/ 6852964 h 6858000"/>
              <a:gd name="connsiteX414" fmla="*/ 2017589 w 7467600"/>
              <a:gd name="connsiteY414" fmla="*/ 6493982 h 6858000"/>
              <a:gd name="connsiteX415" fmla="*/ 2147336 w 7467600"/>
              <a:gd name="connsiteY415" fmla="*/ 6594052 h 6858000"/>
              <a:gd name="connsiteX416" fmla="*/ 2207047 w 7467600"/>
              <a:gd name="connsiteY416" fmla="*/ 6654540 h 6858000"/>
              <a:gd name="connsiteX417" fmla="*/ 2299106 w 7467600"/>
              <a:gd name="connsiteY417" fmla="*/ 6778931 h 6858000"/>
              <a:gd name="connsiteX418" fmla="*/ 2314430 w 7467600"/>
              <a:gd name="connsiteY418" fmla="*/ 6801144 h 6858000"/>
              <a:gd name="connsiteX419" fmla="*/ 2352406 w 7467600"/>
              <a:gd name="connsiteY419" fmla="*/ 6858000 h 6858000"/>
              <a:gd name="connsiteX420" fmla="*/ 2314492 w 7467600"/>
              <a:gd name="connsiteY420" fmla="*/ 6858000 h 6858000"/>
              <a:gd name="connsiteX421" fmla="*/ 2288095 w 7467600"/>
              <a:gd name="connsiteY421" fmla="*/ 6818030 h 6858000"/>
              <a:gd name="connsiteX422" fmla="*/ 2272768 w 7467600"/>
              <a:gd name="connsiteY422" fmla="*/ 6795822 h 6858000"/>
              <a:gd name="connsiteX423" fmla="*/ 2182715 w 7467600"/>
              <a:gd name="connsiteY423" fmla="*/ 6675071 h 6858000"/>
              <a:gd name="connsiteX424" fmla="*/ 2032061 w 7467600"/>
              <a:gd name="connsiteY424" fmla="*/ 6541380 h 6858000"/>
              <a:gd name="connsiteX425" fmla="*/ 2257220 w 7467600"/>
              <a:gd name="connsiteY425" fmla="*/ 6826257 h 6858000"/>
              <a:gd name="connsiteX426" fmla="*/ 2281324 w 7467600"/>
              <a:gd name="connsiteY426" fmla="*/ 6858000 h 6858000"/>
              <a:gd name="connsiteX427" fmla="*/ 2242860 w 7467600"/>
              <a:gd name="connsiteY427" fmla="*/ 6858000 h 6858000"/>
              <a:gd name="connsiteX428" fmla="*/ 2232818 w 7467600"/>
              <a:gd name="connsiteY428" fmla="*/ 6844926 h 6858000"/>
              <a:gd name="connsiteX429" fmla="*/ 1990172 w 7467600"/>
              <a:gd name="connsiteY429" fmla="*/ 6542121 h 6858000"/>
              <a:gd name="connsiteX430" fmla="*/ 2124090 w 7467600"/>
              <a:gd name="connsiteY430" fmla="*/ 6761017 h 6858000"/>
              <a:gd name="connsiteX431" fmla="*/ 2200380 w 7467600"/>
              <a:gd name="connsiteY431" fmla="*/ 6858000 h 6858000"/>
              <a:gd name="connsiteX432" fmla="*/ 2147507 w 7467600"/>
              <a:gd name="connsiteY432" fmla="*/ 6858000 h 6858000"/>
              <a:gd name="connsiteX433" fmla="*/ 2070668 w 7467600"/>
              <a:gd name="connsiteY433" fmla="*/ 6761520 h 6858000"/>
              <a:gd name="connsiteX434" fmla="*/ 1975142 w 7467600"/>
              <a:gd name="connsiteY434" fmla="*/ 6585570 h 6858000"/>
              <a:gd name="connsiteX435" fmla="*/ 2050035 w 7467600"/>
              <a:gd name="connsiteY435" fmla="*/ 6813345 h 6858000"/>
              <a:gd name="connsiteX436" fmla="*/ 2063025 w 7467600"/>
              <a:gd name="connsiteY436" fmla="*/ 6858000 h 6858000"/>
              <a:gd name="connsiteX437" fmla="*/ 2021675 w 7467600"/>
              <a:gd name="connsiteY437" fmla="*/ 6858000 h 6858000"/>
              <a:gd name="connsiteX438" fmla="*/ 2019308 w 7467600"/>
              <a:gd name="connsiteY438" fmla="*/ 6847118 h 6858000"/>
              <a:gd name="connsiteX439" fmla="*/ 1938835 w 7467600"/>
              <a:gd name="connsiteY439" fmla="*/ 6551160 h 6858000"/>
              <a:gd name="connsiteX440" fmla="*/ 1953230 w 7467600"/>
              <a:gd name="connsiteY440" fmla="*/ 6759699 h 6858000"/>
              <a:gd name="connsiteX441" fmla="*/ 1956763 w 7467600"/>
              <a:gd name="connsiteY441" fmla="*/ 6778191 h 6858000"/>
              <a:gd name="connsiteX442" fmla="*/ 1967925 w 7467600"/>
              <a:gd name="connsiteY442" fmla="*/ 6858000 h 6858000"/>
              <a:gd name="connsiteX443" fmla="*/ 1936622 w 7467600"/>
              <a:gd name="connsiteY443" fmla="*/ 6858000 h 6858000"/>
              <a:gd name="connsiteX444" fmla="*/ 1926261 w 7467600"/>
              <a:gd name="connsiteY444" fmla="*/ 6784064 h 6858000"/>
              <a:gd name="connsiteX445" fmla="*/ 1922724 w 7467600"/>
              <a:gd name="connsiteY445" fmla="*/ 6765577 h 6858000"/>
              <a:gd name="connsiteX446" fmla="*/ 1904650 w 7467600"/>
              <a:gd name="connsiteY446" fmla="*/ 6639616 h 6858000"/>
              <a:gd name="connsiteX447" fmla="*/ 1885273 w 7467600"/>
              <a:gd name="connsiteY447" fmla="*/ 6858000 h 6858000"/>
              <a:gd name="connsiteX448" fmla="*/ 1854363 w 7467600"/>
              <a:gd name="connsiteY448" fmla="*/ 6858000 h 6858000"/>
              <a:gd name="connsiteX449" fmla="*/ 1880391 w 7467600"/>
              <a:gd name="connsiteY449" fmla="*/ 6603796 h 6858000"/>
              <a:gd name="connsiteX450" fmla="*/ 1818273 w 7467600"/>
              <a:gd name="connsiteY450" fmla="*/ 6715729 h 6858000"/>
              <a:gd name="connsiteX451" fmla="*/ 1794691 w 7467600"/>
              <a:gd name="connsiteY451" fmla="*/ 6843239 h 6858000"/>
              <a:gd name="connsiteX452" fmla="*/ 1794914 w 7467600"/>
              <a:gd name="connsiteY452" fmla="*/ 6858000 h 6858000"/>
              <a:gd name="connsiteX453" fmla="*/ 1746128 w 7467600"/>
              <a:gd name="connsiteY453" fmla="*/ 6858000 h 6858000"/>
              <a:gd name="connsiteX454" fmla="*/ 1753934 w 7467600"/>
              <a:gd name="connsiteY454" fmla="*/ 6724796 h 6858000"/>
              <a:gd name="connsiteX455" fmla="*/ 1792053 w 7467600"/>
              <a:gd name="connsiteY455" fmla="*/ 6572396 h 6858000"/>
              <a:gd name="connsiteX456" fmla="*/ 1862248 w 7467600"/>
              <a:gd name="connsiteY456" fmla="*/ 6266397 h 6858000"/>
              <a:gd name="connsiteX457" fmla="*/ 1862250 w 7467600"/>
              <a:gd name="connsiteY457" fmla="*/ 6033531 h 6858000"/>
              <a:gd name="connsiteX458" fmla="*/ 1211999 w 7467600"/>
              <a:gd name="connsiteY458" fmla="*/ 6683610 h 6858000"/>
              <a:gd name="connsiteX459" fmla="*/ 1213266 w 7467600"/>
              <a:gd name="connsiteY459" fmla="*/ 6691947 h 6858000"/>
              <a:gd name="connsiteX460" fmla="*/ 1203370 w 7467600"/>
              <a:gd name="connsiteY460" fmla="*/ 6850676 h 6858000"/>
              <a:gd name="connsiteX461" fmla="*/ 1203671 w 7467600"/>
              <a:gd name="connsiteY461" fmla="*/ 6858000 h 6858000"/>
              <a:gd name="connsiteX462" fmla="*/ 1143180 w 7467600"/>
              <a:gd name="connsiteY462" fmla="*/ 6858000 h 6858000"/>
              <a:gd name="connsiteX463" fmla="*/ 1142176 w 7467600"/>
              <a:gd name="connsiteY463" fmla="*/ 6766045 h 6858000"/>
              <a:gd name="connsiteX464" fmla="*/ 1067484 w 7467600"/>
              <a:gd name="connsiteY464" fmla="*/ 6858000 h 6858000"/>
              <a:gd name="connsiteX465" fmla="*/ 953928 w 7467600"/>
              <a:gd name="connsiteY465" fmla="*/ 6858000 h 6858000"/>
              <a:gd name="connsiteX466" fmla="*/ 959715 w 7467600"/>
              <a:gd name="connsiteY466" fmla="*/ 6850185 h 6858000"/>
              <a:gd name="connsiteX467" fmla="*/ 1483788 w 7467600"/>
              <a:gd name="connsiteY467" fmla="*/ 6259174 h 6858000"/>
              <a:gd name="connsiteX468" fmla="*/ 1100671 w 7467600"/>
              <a:gd name="connsiteY468" fmla="*/ 6252137 h 6858000"/>
              <a:gd name="connsiteX469" fmla="*/ 1090144 w 7467600"/>
              <a:gd name="connsiteY469" fmla="*/ 6256748 h 6858000"/>
              <a:gd name="connsiteX470" fmla="*/ 1095872 w 7467600"/>
              <a:gd name="connsiteY470" fmla="*/ 6271892 h 6858000"/>
              <a:gd name="connsiteX471" fmla="*/ 262785 w 7467600"/>
              <a:gd name="connsiteY471" fmla="*/ 6845450 h 6858000"/>
              <a:gd name="connsiteX472" fmla="*/ 209968 w 7467600"/>
              <a:gd name="connsiteY472" fmla="*/ 6770713 h 6858000"/>
              <a:gd name="connsiteX473" fmla="*/ 873460 w 7467600"/>
              <a:gd name="connsiteY473" fmla="*/ 6253768 h 6858000"/>
              <a:gd name="connsiteX474" fmla="*/ 192686 w 7467600"/>
              <a:gd name="connsiteY474" fmla="*/ 5849257 h 6858000"/>
              <a:gd name="connsiteX475" fmla="*/ 4696 w 7467600"/>
              <a:gd name="connsiteY475" fmla="*/ 5697668 h 6858000"/>
              <a:gd name="connsiteX476" fmla="*/ 0 w 7467600"/>
              <a:gd name="connsiteY476" fmla="*/ 5689984 h 6858000"/>
              <a:gd name="connsiteX477" fmla="*/ 0 w 7467600"/>
              <a:gd name="connsiteY477" fmla="*/ 5513472 h 6858000"/>
              <a:gd name="connsiteX478" fmla="*/ 174101 w 7467600"/>
              <a:gd name="connsiteY478" fmla="*/ 5620277 h 6858000"/>
              <a:gd name="connsiteX479" fmla="*/ 891800 w 7467600"/>
              <a:gd name="connsiteY479" fmla="*/ 6036935 h 6858000"/>
              <a:gd name="connsiteX480" fmla="*/ 1072219 w 7467600"/>
              <a:gd name="connsiteY480" fmla="*/ 6169443 h 6858000"/>
              <a:gd name="connsiteX481" fmla="*/ 1074117 w 7467600"/>
              <a:gd name="connsiteY481" fmla="*/ 6170301 h 6858000"/>
              <a:gd name="connsiteX482" fmla="*/ 1083114 w 7467600"/>
              <a:gd name="connsiteY482" fmla="*/ 6174131 h 6858000"/>
              <a:gd name="connsiteX483" fmla="*/ 1543010 w 7467600"/>
              <a:gd name="connsiteY483" fmla="*/ 6191140 h 6858000"/>
              <a:gd name="connsiteX484" fmla="*/ 1551080 w 7467600"/>
              <a:gd name="connsiteY484" fmla="*/ 6195006 h 6858000"/>
              <a:gd name="connsiteX485" fmla="*/ 2345443 w 7467600"/>
              <a:gd name="connsiteY485" fmla="*/ 5549882 h 6858000"/>
              <a:gd name="connsiteX486" fmla="*/ 1721499 w 7467600"/>
              <a:gd name="connsiteY486" fmla="*/ 5599969 h 6858000"/>
              <a:gd name="connsiteX487" fmla="*/ 767716 w 7467600"/>
              <a:gd name="connsiteY487" fmla="*/ 5472768 h 6858000"/>
              <a:gd name="connsiteX488" fmla="*/ 722147 w 7467600"/>
              <a:gd name="connsiteY488" fmla="*/ 5393091 h 6858000"/>
              <a:gd name="connsiteX489" fmla="*/ 1485552 w 7467600"/>
              <a:gd name="connsiteY489" fmla="*/ 5313202 h 6858000"/>
              <a:gd name="connsiteX490" fmla="*/ 2143004 w 7467600"/>
              <a:gd name="connsiteY490" fmla="*/ 5402420 h 6858000"/>
              <a:gd name="connsiteX491" fmla="*/ 1933391 w 7467600"/>
              <a:gd name="connsiteY491" fmla="*/ 5156971 h 6858000"/>
              <a:gd name="connsiteX492" fmla="*/ 1827118 w 7467600"/>
              <a:gd name="connsiteY492" fmla="*/ 4968410 h 6858000"/>
              <a:gd name="connsiteX493" fmla="*/ 1837349 w 7467600"/>
              <a:gd name="connsiteY493" fmla="*/ 4956357 h 6858000"/>
              <a:gd name="connsiteX494" fmla="*/ 2162835 w 7467600"/>
              <a:gd name="connsiteY494" fmla="*/ 5187853 h 6858000"/>
              <a:gd name="connsiteX495" fmla="*/ 2257167 w 7467600"/>
              <a:gd name="connsiteY495" fmla="*/ 5462123 h 6858000"/>
              <a:gd name="connsiteX496" fmla="*/ 2261598 w 7467600"/>
              <a:gd name="connsiteY496" fmla="*/ 5467998 h 6858000"/>
              <a:gd name="connsiteX497" fmla="*/ 2437177 w 7467600"/>
              <a:gd name="connsiteY497" fmla="*/ 5479608 h 6858000"/>
              <a:gd name="connsiteX498" fmla="*/ 2445247 w 7467600"/>
              <a:gd name="connsiteY498" fmla="*/ 5483476 h 6858000"/>
              <a:gd name="connsiteX499" fmla="*/ 2743626 w 7467600"/>
              <a:gd name="connsiteY499" fmla="*/ 5304819 h 6858000"/>
              <a:gd name="connsiteX500" fmla="*/ 3048102 w 7467600"/>
              <a:gd name="connsiteY500" fmla="*/ 5150595 h 6858000"/>
              <a:gd name="connsiteX501" fmla="*/ 1799414 w 7467600"/>
              <a:gd name="connsiteY501" fmla="*/ 4694732 h 6858000"/>
              <a:gd name="connsiteX502" fmla="*/ 1771735 w 7467600"/>
              <a:gd name="connsiteY502" fmla="*/ 4619929 h 6858000"/>
              <a:gd name="connsiteX503" fmla="*/ 3104273 w 7467600"/>
              <a:gd name="connsiteY503" fmla="*/ 5076159 h 6858000"/>
              <a:gd name="connsiteX504" fmla="*/ 3113245 w 7467600"/>
              <a:gd name="connsiteY504" fmla="*/ 5090705 h 6858000"/>
              <a:gd name="connsiteX505" fmla="*/ 3126294 w 7467600"/>
              <a:gd name="connsiteY505" fmla="*/ 5114400 h 6858000"/>
              <a:gd name="connsiteX506" fmla="*/ 3937433 w 7467600"/>
              <a:gd name="connsiteY506" fmla="*/ 4830473 h 6858000"/>
              <a:gd name="connsiteX507" fmla="*/ 3590475 w 7467600"/>
              <a:gd name="connsiteY507" fmla="*/ 4597974 h 6858000"/>
              <a:gd name="connsiteX508" fmla="*/ 3100264 w 7467600"/>
              <a:gd name="connsiteY508" fmla="*/ 4579845 h 6858000"/>
              <a:gd name="connsiteX509" fmla="*/ 2183576 w 7467600"/>
              <a:gd name="connsiteY509" fmla="*/ 4227150 h 6858000"/>
              <a:gd name="connsiteX510" fmla="*/ 2151029 w 7467600"/>
              <a:gd name="connsiteY510" fmla="*/ 4146947 h 6858000"/>
              <a:gd name="connsiteX511" fmla="*/ 3563434 w 7467600"/>
              <a:gd name="connsiteY511" fmla="*/ 4469115 h 6858000"/>
              <a:gd name="connsiteX512" fmla="*/ 3177952 w 7467600"/>
              <a:gd name="connsiteY512" fmla="*/ 3657386 h 6858000"/>
              <a:gd name="connsiteX513" fmla="*/ 3189263 w 7467600"/>
              <a:gd name="connsiteY513" fmla="*/ 3625726 h 6858000"/>
              <a:gd name="connsiteX514" fmla="*/ 3560912 w 7467600"/>
              <a:gd name="connsiteY514" fmla="*/ 4079863 h 6858000"/>
              <a:gd name="connsiteX515" fmla="*/ 3626636 w 7467600"/>
              <a:gd name="connsiteY515" fmla="*/ 4512230 h 6858000"/>
              <a:gd name="connsiteX516" fmla="*/ 3653088 w 7467600"/>
              <a:gd name="connsiteY516" fmla="*/ 4521417 h 6858000"/>
              <a:gd name="connsiteX517" fmla="*/ 3988128 w 7467600"/>
              <a:gd name="connsiteY517" fmla="*/ 4817267 h 6858000"/>
              <a:gd name="connsiteX518" fmla="*/ 4830582 w 7467600"/>
              <a:gd name="connsiteY518" fmla="*/ 4676000 h 6858000"/>
              <a:gd name="connsiteX519" fmla="*/ 4830100 w 7467600"/>
              <a:gd name="connsiteY519" fmla="*/ 4675554 h 6858000"/>
              <a:gd name="connsiteX520" fmla="*/ 4036318 w 7467600"/>
              <a:gd name="connsiteY520" fmla="*/ 4147013 h 6858000"/>
              <a:gd name="connsiteX521" fmla="*/ 3432098 w 7467600"/>
              <a:gd name="connsiteY521" fmla="*/ 3537312 h 6858000"/>
              <a:gd name="connsiteX522" fmla="*/ 3446761 w 7467600"/>
              <a:gd name="connsiteY522" fmla="*/ 3461278 h 6858000"/>
              <a:gd name="connsiteX523" fmla="*/ 4419733 w 7467600"/>
              <a:gd name="connsiteY523" fmla="*/ 3963555 h 6858000"/>
              <a:gd name="connsiteX524" fmla="*/ 4781371 w 7467600"/>
              <a:gd name="connsiteY524" fmla="*/ 4458604 h 6858000"/>
              <a:gd name="connsiteX525" fmla="*/ 4780440 w 7467600"/>
              <a:gd name="connsiteY525" fmla="*/ 4470290 h 6858000"/>
              <a:gd name="connsiteX526" fmla="*/ 4898954 w 7467600"/>
              <a:gd name="connsiteY526" fmla="*/ 4662092 h 6858000"/>
              <a:gd name="connsiteX527" fmla="*/ 4900699 w 7467600"/>
              <a:gd name="connsiteY527" fmla="*/ 4670867 h 6858000"/>
              <a:gd name="connsiteX528" fmla="*/ 5714511 w 7467600"/>
              <a:gd name="connsiteY528" fmla="*/ 4663483 h 6858000"/>
              <a:gd name="connsiteX529" fmla="*/ 5464793 w 7467600"/>
              <a:gd name="connsiteY529" fmla="*/ 4393556 h 6858000"/>
              <a:gd name="connsiteX530" fmla="*/ 5461897 w 7467600"/>
              <a:gd name="connsiteY530" fmla="*/ 4390879 h 6858000"/>
              <a:gd name="connsiteX531" fmla="*/ 4294126 w 7467600"/>
              <a:gd name="connsiteY531" fmla="*/ 3303048 h 6858000"/>
              <a:gd name="connsiteX532" fmla="*/ 4305321 w 7467600"/>
              <a:gd name="connsiteY532" fmla="*/ 3256953 h 6858000"/>
              <a:gd name="connsiteX533" fmla="*/ 4949299 w 7467600"/>
              <a:gd name="connsiteY533" fmla="*/ 3766336 h 6858000"/>
              <a:gd name="connsiteX534" fmla="*/ 5291452 w 7467600"/>
              <a:gd name="connsiteY534" fmla="*/ 4076801 h 6858000"/>
              <a:gd name="connsiteX535" fmla="*/ 5434998 w 7467600"/>
              <a:gd name="connsiteY535" fmla="*/ 4254100 h 6858000"/>
              <a:gd name="connsiteX536" fmla="*/ 5351015 w 7467600"/>
              <a:gd name="connsiteY536" fmla="*/ 3760989 h 6858000"/>
              <a:gd name="connsiteX537" fmla="*/ 5413780 w 7467600"/>
              <a:gd name="connsiteY537" fmla="*/ 2966265 h 6858000"/>
              <a:gd name="connsiteX538" fmla="*/ 5425627 w 7467600"/>
              <a:gd name="connsiteY538" fmla="*/ 2954192 h 6858000"/>
              <a:gd name="connsiteX539" fmla="*/ 6604735 w 7467600"/>
              <a:gd name="connsiteY539" fmla="*/ 2041381 h 6858000"/>
              <a:gd name="connsiteX540" fmla="*/ 7204487 w 7467600"/>
              <a:gd name="connsiteY540" fmla="*/ 2742112 h 6858000"/>
              <a:gd name="connsiteX541" fmla="*/ 7131592 w 7467600"/>
              <a:gd name="connsiteY541" fmla="*/ 2672096 h 6858000"/>
              <a:gd name="connsiteX542" fmla="*/ 6996344 w 7467600"/>
              <a:gd name="connsiteY542" fmla="*/ 2518310 h 6858000"/>
              <a:gd name="connsiteX543" fmla="*/ 6735495 w 7467600"/>
              <a:gd name="connsiteY543" fmla="*/ 2196890 h 6858000"/>
              <a:gd name="connsiteX544" fmla="*/ 6721901 w 7467600"/>
              <a:gd name="connsiteY544" fmla="*/ 2179274 h 6858000"/>
              <a:gd name="connsiteX545" fmla="*/ 6604735 w 7467600"/>
              <a:gd name="connsiteY545" fmla="*/ 2041381 h 6858000"/>
              <a:gd name="connsiteX546" fmla="*/ 6591670 w 7467600"/>
              <a:gd name="connsiteY546" fmla="*/ 1988277 h 6858000"/>
              <a:gd name="connsiteX547" fmla="*/ 6747349 w 7467600"/>
              <a:gd name="connsiteY547" fmla="*/ 2160069 h 6858000"/>
              <a:gd name="connsiteX548" fmla="*/ 6760943 w 7467600"/>
              <a:gd name="connsiteY548" fmla="*/ 2177686 h 6858000"/>
              <a:gd name="connsiteX549" fmla="*/ 7021065 w 7467600"/>
              <a:gd name="connsiteY549" fmla="*/ 2498102 h 6858000"/>
              <a:gd name="connsiteX550" fmla="*/ 7155223 w 7467600"/>
              <a:gd name="connsiteY550" fmla="*/ 2650386 h 6858000"/>
              <a:gd name="connsiteX551" fmla="*/ 7203167 w 7467600"/>
              <a:gd name="connsiteY551" fmla="*/ 2697288 h 6858000"/>
              <a:gd name="connsiteX552" fmla="*/ 6937703 w 7467600"/>
              <a:gd name="connsiteY552" fmla="*/ 2321981 h 6858000"/>
              <a:gd name="connsiteX553" fmla="*/ 6591670 w 7467600"/>
              <a:gd name="connsiteY553" fmla="*/ 1988277 h 6858000"/>
              <a:gd name="connsiteX554" fmla="*/ 5798671 w 7467600"/>
              <a:gd name="connsiteY554" fmla="*/ 1981601 h 6858000"/>
              <a:gd name="connsiteX555" fmla="*/ 5754709 w 7467600"/>
              <a:gd name="connsiteY555" fmla="*/ 2071454 h 6858000"/>
              <a:gd name="connsiteX556" fmla="*/ 5763044 w 7467600"/>
              <a:gd name="connsiteY556" fmla="*/ 2842206 h 6858000"/>
              <a:gd name="connsiteX557" fmla="*/ 5764974 w 7467600"/>
              <a:gd name="connsiteY557" fmla="*/ 2799609 h 6858000"/>
              <a:gd name="connsiteX558" fmla="*/ 5767665 w 7467600"/>
              <a:gd name="connsiteY558" fmla="*/ 2666409 h 6858000"/>
              <a:gd name="connsiteX559" fmla="*/ 5763055 w 7467600"/>
              <a:gd name="connsiteY559" fmla="*/ 2579705 h 6858000"/>
              <a:gd name="connsiteX560" fmla="*/ 5758079 w 7467600"/>
              <a:gd name="connsiteY560" fmla="*/ 2492508 h 6858000"/>
              <a:gd name="connsiteX561" fmla="*/ 5779325 w 7467600"/>
              <a:gd name="connsiteY561" fmla="*/ 2197069 h 6858000"/>
              <a:gd name="connsiteX562" fmla="*/ 5798671 w 7467600"/>
              <a:gd name="connsiteY562" fmla="*/ 1981601 h 6858000"/>
              <a:gd name="connsiteX563" fmla="*/ 5829202 w 7467600"/>
              <a:gd name="connsiteY563" fmla="*/ 1971679 h 6858000"/>
              <a:gd name="connsiteX564" fmla="*/ 5809558 w 7467600"/>
              <a:gd name="connsiteY564" fmla="*/ 2198043 h 6858000"/>
              <a:gd name="connsiteX565" fmla="*/ 5788653 w 7467600"/>
              <a:gd name="connsiteY565" fmla="*/ 2489430 h 6858000"/>
              <a:gd name="connsiteX566" fmla="*/ 5793439 w 7467600"/>
              <a:gd name="connsiteY566" fmla="*/ 2575235 h 6858000"/>
              <a:gd name="connsiteX567" fmla="*/ 5796837 w 7467600"/>
              <a:gd name="connsiteY567" fmla="*/ 2637633 h 6858000"/>
              <a:gd name="connsiteX568" fmla="*/ 5818614 w 7467600"/>
              <a:gd name="connsiteY568" fmla="*/ 2473055 h 6858000"/>
              <a:gd name="connsiteX569" fmla="*/ 5829202 w 7467600"/>
              <a:gd name="connsiteY569" fmla="*/ 1971679 h 6858000"/>
              <a:gd name="connsiteX570" fmla="*/ 5911389 w 7467600"/>
              <a:gd name="connsiteY570" fmla="*/ 1898371 h 6858000"/>
              <a:gd name="connsiteX571" fmla="*/ 6237627 w 7467600"/>
              <a:gd name="connsiteY571" fmla="*/ 2231921 h 6858000"/>
              <a:gd name="connsiteX572" fmla="*/ 5911389 w 7467600"/>
              <a:gd name="connsiteY572" fmla="*/ 1898371 h 6858000"/>
              <a:gd name="connsiteX573" fmla="*/ 6944437 w 7467600"/>
              <a:gd name="connsiteY573" fmla="*/ 1575402 h 6858000"/>
              <a:gd name="connsiteX574" fmla="*/ 6304730 w 7467600"/>
              <a:gd name="connsiteY574" fmla="*/ 1766654 h 6858000"/>
              <a:gd name="connsiteX575" fmla="*/ 6944437 w 7467600"/>
              <a:gd name="connsiteY575" fmla="*/ 1575402 h 6858000"/>
              <a:gd name="connsiteX576" fmla="*/ 7019523 w 7467600"/>
              <a:gd name="connsiteY576" fmla="*/ 1519450 h 6858000"/>
              <a:gd name="connsiteX577" fmla="*/ 6298091 w 7467600"/>
              <a:gd name="connsiteY577" fmla="*/ 1737122 h 6858000"/>
              <a:gd name="connsiteX578" fmla="*/ 7019523 w 7467600"/>
              <a:gd name="connsiteY578" fmla="*/ 1519450 h 6858000"/>
              <a:gd name="connsiteX579" fmla="*/ 2399523 w 7467600"/>
              <a:gd name="connsiteY579" fmla="*/ 1428234 h 6858000"/>
              <a:gd name="connsiteX580" fmla="*/ 2224982 w 7467600"/>
              <a:gd name="connsiteY580" fmla="*/ 1826201 h 6858000"/>
              <a:gd name="connsiteX581" fmla="*/ 2096099 w 7467600"/>
              <a:gd name="connsiteY581" fmla="*/ 2345900 h 6858000"/>
              <a:gd name="connsiteX582" fmla="*/ 2283317 w 7467600"/>
              <a:gd name="connsiteY582" fmla="*/ 1796925 h 6858000"/>
              <a:gd name="connsiteX583" fmla="*/ 2399523 w 7467600"/>
              <a:gd name="connsiteY583" fmla="*/ 1428234 h 6858000"/>
              <a:gd name="connsiteX584" fmla="*/ 2448558 w 7467600"/>
              <a:gd name="connsiteY584" fmla="*/ 1373435 h 6858000"/>
              <a:gd name="connsiteX585" fmla="*/ 2312521 w 7467600"/>
              <a:gd name="connsiteY585" fmla="*/ 1806140 h 6858000"/>
              <a:gd name="connsiteX586" fmla="*/ 2127533 w 7467600"/>
              <a:gd name="connsiteY586" fmla="*/ 2348380 h 6858000"/>
              <a:gd name="connsiteX587" fmla="*/ 2358080 w 7467600"/>
              <a:gd name="connsiteY587" fmla="*/ 1866134 h 6858000"/>
              <a:gd name="connsiteX588" fmla="*/ 2407436 w 7467600"/>
              <a:gd name="connsiteY588" fmla="*/ 1651070 h 6858000"/>
              <a:gd name="connsiteX589" fmla="*/ 2448558 w 7467600"/>
              <a:gd name="connsiteY589" fmla="*/ 1373435 h 6858000"/>
              <a:gd name="connsiteX590" fmla="*/ 278707 w 7467600"/>
              <a:gd name="connsiteY590" fmla="*/ 1352270 h 6858000"/>
              <a:gd name="connsiteX591" fmla="*/ 321570 w 7467600"/>
              <a:gd name="connsiteY591" fmla="*/ 1861610 h 6858000"/>
              <a:gd name="connsiteX592" fmla="*/ 294281 w 7467600"/>
              <a:gd name="connsiteY592" fmla="*/ 1440658 h 6858000"/>
              <a:gd name="connsiteX593" fmla="*/ 278707 w 7467600"/>
              <a:gd name="connsiteY593" fmla="*/ 1352270 h 6858000"/>
              <a:gd name="connsiteX594" fmla="*/ 1423821 w 7467600"/>
              <a:gd name="connsiteY594" fmla="*/ 1351958 h 6858000"/>
              <a:gd name="connsiteX595" fmla="*/ 1638521 w 7467600"/>
              <a:gd name="connsiteY595" fmla="*/ 1908470 h 6858000"/>
              <a:gd name="connsiteX596" fmla="*/ 1754199 w 7467600"/>
              <a:gd name="connsiteY596" fmla="*/ 2149284 h 6858000"/>
              <a:gd name="connsiteX597" fmla="*/ 1908359 w 7467600"/>
              <a:gd name="connsiteY597" fmla="*/ 2364988 h 6858000"/>
              <a:gd name="connsiteX598" fmla="*/ 1647661 w 7467600"/>
              <a:gd name="connsiteY598" fmla="*/ 1825945 h 6858000"/>
              <a:gd name="connsiteX599" fmla="*/ 1423821 w 7467600"/>
              <a:gd name="connsiteY599" fmla="*/ 1351958 h 6858000"/>
              <a:gd name="connsiteX600" fmla="*/ 1431890 w 7467600"/>
              <a:gd name="connsiteY600" fmla="*/ 1306475 h 6858000"/>
              <a:gd name="connsiteX601" fmla="*/ 1507597 w 7467600"/>
              <a:gd name="connsiteY601" fmla="*/ 1446132 h 6858000"/>
              <a:gd name="connsiteX602" fmla="*/ 1674586 w 7467600"/>
              <a:gd name="connsiteY602" fmla="*/ 1813832 h 6858000"/>
              <a:gd name="connsiteX603" fmla="*/ 1815950 w 7467600"/>
              <a:gd name="connsiteY603" fmla="*/ 2128564 h 6858000"/>
              <a:gd name="connsiteX604" fmla="*/ 1984242 w 7467600"/>
              <a:gd name="connsiteY604" fmla="*/ 2430829 h 6858000"/>
              <a:gd name="connsiteX605" fmla="*/ 2014023 w 7467600"/>
              <a:gd name="connsiteY605" fmla="*/ 2450995 h 6858000"/>
              <a:gd name="connsiteX606" fmla="*/ 1747337 w 7467600"/>
              <a:gd name="connsiteY606" fmla="*/ 1855264 h 6858000"/>
              <a:gd name="connsiteX607" fmla="*/ 1533749 w 7467600"/>
              <a:gd name="connsiteY607" fmla="*/ 1478656 h 6858000"/>
              <a:gd name="connsiteX608" fmla="*/ 1431890 w 7467600"/>
              <a:gd name="connsiteY608" fmla="*/ 1306475 h 6858000"/>
              <a:gd name="connsiteX609" fmla="*/ 5052692 w 7467600"/>
              <a:gd name="connsiteY609" fmla="*/ 1292994 h 6858000"/>
              <a:gd name="connsiteX610" fmla="*/ 5200661 w 7467600"/>
              <a:gd name="connsiteY610" fmla="*/ 1635186 h 6858000"/>
              <a:gd name="connsiteX611" fmla="*/ 5297138 w 7467600"/>
              <a:gd name="connsiteY611" fmla="*/ 1906351 h 6858000"/>
              <a:gd name="connsiteX612" fmla="*/ 5052692 w 7467600"/>
              <a:gd name="connsiteY612" fmla="*/ 1292994 h 6858000"/>
              <a:gd name="connsiteX613" fmla="*/ 5009948 w 7467600"/>
              <a:gd name="connsiteY613" fmla="*/ 1273619 h 6858000"/>
              <a:gd name="connsiteX614" fmla="*/ 5121777 w 7467600"/>
              <a:gd name="connsiteY614" fmla="*/ 1654213 h 6858000"/>
              <a:gd name="connsiteX615" fmla="*/ 5293545 w 7467600"/>
              <a:gd name="connsiteY615" fmla="*/ 2072247 h 6858000"/>
              <a:gd name="connsiteX616" fmla="*/ 5294042 w 7467600"/>
              <a:gd name="connsiteY616" fmla="*/ 2065019 h 6858000"/>
              <a:gd name="connsiteX617" fmla="*/ 5171936 w 7467600"/>
              <a:gd name="connsiteY617" fmla="*/ 1647613 h 6858000"/>
              <a:gd name="connsiteX618" fmla="*/ 5009948 w 7467600"/>
              <a:gd name="connsiteY618" fmla="*/ 1273619 h 6858000"/>
              <a:gd name="connsiteX619" fmla="*/ 655236 w 7467600"/>
              <a:gd name="connsiteY619" fmla="*/ 1268632 h 6858000"/>
              <a:gd name="connsiteX620" fmla="*/ 839521 w 7467600"/>
              <a:gd name="connsiteY620" fmla="*/ 1685315 h 6858000"/>
              <a:gd name="connsiteX621" fmla="*/ 1109416 w 7467600"/>
              <a:gd name="connsiteY621" fmla="*/ 2061663 h 6858000"/>
              <a:gd name="connsiteX622" fmla="*/ 1298300 w 7467600"/>
              <a:gd name="connsiteY622" fmla="*/ 2247742 h 6858000"/>
              <a:gd name="connsiteX623" fmla="*/ 1125871 w 7467600"/>
              <a:gd name="connsiteY623" fmla="*/ 1989513 h 6858000"/>
              <a:gd name="connsiteX624" fmla="*/ 981574 w 7467600"/>
              <a:gd name="connsiteY624" fmla="*/ 1783157 h 6858000"/>
              <a:gd name="connsiteX625" fmla="*/ 922198 w 7467600"/>
              <a:gd name="connsiteY625" fmla="*/ 1677437 h 6858000"/>
              <a:gd name="connsiteX626" fmla="*/ 869293 w 7467600"/>
              <a:gd name="connsiteY626" fmla="*/ 1583214 h 6858000"/>
              <a:gd name="connsiteX627" fmla="*/ 751431 w 7467600"/>
              <a:gd name="connsiteY627" fmla="*/ 1405731 h 6858000"/>
              <a:gd name="connsiteX628" fmla="*/ 655236 w 7467600"/>
              <a:gd name="connsiteY628" fmla="*/ 1268632 h 6858000"/>
              <a:gd name="connsiteX629" fmla="*/ 6516292 w 7467600"/>
              <a:gd name="connsiteY629" fmla="*/ 1263064 h 6858000"/>
              <a:gd name="connsiteX630" fmla="*/ 5736320 w 7467600"/>
              <a:gd name="connsiteY630" fmla="*/ 1501803 h 6858000"/>
              <a:gd name="connsiteX631" fmla="*/ 6516292 w 7467600"/>
              <a:gd name="connsiteY631" fmla="*/ 1263064 h 6858000"/>
              <a:gd name="connsiteX632" fmla="*/ 291466 w 7467600"/>
              <a:gd name="connsiteY632" fmla="*/ 1250369 h 6858000"/>
              <a:gd name="connsiteX633" fmla="*/ 323180 w 7467600"/>
              <a:gd name="connsiteY633" fmla="*/ 1435283 h 6858000"/>
              <a:gd name="connsiteX634" fmla="*/ 349381 w 7467600"/>
              <a:gd name="connsiteY634" fmla="*/ 1875041 h 6858000"/>
              <a:gd name="connsiteX635" fmla="*/ 374363 w 7467600"/>
              <a:gd name="connsiteY635" fmla="*/ 1506494 h 6858000"/>
              <a:gd name="connsiteX636" fmla="*/ 302168 w 7467600"/>
              <a:gd name="connsiteY636" fmla="*/ 1274495 h 6858000"/>
              <a:gd name="connsiteX637" fmla="*/ 291466 w 7467600"/>
              <a:gd name="connsiteY637" fmla="*/ 1250369 h 6858000"/>
              <a:gd name="connsiteX638" fmla="*/ 678222 w 7467600"/>
              <a:gd name="connsiteY638" fmla="*/ 1248670 h 6858000"/>
              <a:gd name="connsiteX639" fmla="*/ 775536 w 7467600"/>
              <a:gd name="connsiteY639" fmla="*/ 1388015 h 6858000"/>
              <a:gd name="connsiteX640" fmla="*/ 894529 w 7467600"/>
              <a:gd name="connsiteY640" fmla="*/ 1567739 h 6858000"/>
              <a:gd name="connsiteX641" fmla="*/ 948000 w 7467600"/>
              <a:gd name="connsiteY641" fmla="*/ 1663088 h 6858000"/>
              <a:gd name="connsiteX642" fmla="*/ 1006812 w 7467600"/>
              <a:gd name="connsiteY642" fmla="*/ 1767683 h 6858000"/>
              <a:gd name="connsiteX643" fmla="*/ 1149133 w 7467600"/>
              <a:gd name="connsiteY643" fmla="*/ 1971513 h 6858000"/>
              <a:gd name="connsiteX644" fmla="*/ 1333952 w 7467600"/>
              <a:gd name="connsiteY644" fmla="*/ 2251620 h 6858000"/>
              <a:gd name="connsiteX645" fmla="*/ 1337329 w 7467600"/>
              <a:gd name="connsiteY645" fmla="*/ 2258350 h 6858000"/>
              <a:gd name="connsiteX646" fmla="*/ 1014726 w 7467600"/>
              <a:gd name="connsiteY646" fmla="*/ 1615556 h 6858000"/>
              <a:gd name="connsiteX647" fmla="*/ 678222 w 7467600"/>
              <a:gd name="connsiteY647" fmla="*/ 1248670 h 6858000"/>
              <a:gd name="connsiteX648" fmla="*/ 6691602 w 7467600"/>
              <a:gd name="connsiteY648" fmla="*/ 1140573 h 6858000"/>
              <a:gd name="connsiteX649" fmla="*/ 6571100 w 7467600"/>
              <a:gd name="connsiteY649" fmla="*/ 1183662 h 6858000"/>
              <a:gd name="connsiteX650" fmla="*/ 6241687 w 7467600"/>
              <a:gd name="connsiteY650" fmla="*/ 1257600 h 6858000"/>
              <a:gd name="connsiteX651" fmla="*/ 5693009 w 7467600"/>
              <a:gd name="connsiteY651" fmla="*/ 1478256 h 6858000"/>
              <a:gd name="connsiteX652" fmla="*/ 6548420 w 7467600"/>
              <a:gd name="connsiteY652" fmla="*/ 1214599 h 6858000"/>
              <a:gd name="connsiteX653" fmla="*/ 6605473 w 7467600"/>
              <a:gd name="connsiteY653" fmla="*/ 1184686 h 6858000"/>
              <a:gd name="connsiteX654" fmla="*/ 6691602 w 7467600"/>
              <a:gd name="connsiteY654" fmla="*/ 1140573 h 6858000"/>
              <a:gd name="connsiteX655" fmla="*/ 4002475 w 7467600"/>
              <a:gd name="connsiteY655" fmla="*/ 1037802 h 6858000"/>
              <a:gd name="connsiteX656" fmla="*/ 4000324 w 7467600"/>
              <a:gd name="connsiteY656" fmla="*/ 1039362 h 6858000"/>
              <a:gd name="connsiteX657" fmla="*/ 4002862 w 7467600"/>
              <a:gd name="connsiteY657" fmla="*/ 1042866 h 6858000"/>
              <a:gd name="connsiteX658" fmla="*/ 4002475 w 7467600"/>
              <a:gd name="connsiteY658" fmla="*/ 1037802 h 6858000"/>
              <a:gd name="connsiteX659" fmla="*/ 506322 w 7467600"/>
              <a:gd name="connsiteY659" fmla="*/ 1020997 h 6858000"/>
              <a:gd name="connsiteX660" fmla="*/ 533068 w 7467600"/>
              <a:gd name="connsiteY660" fmla="*/ 1029409 h 6858000"/>
              <a:gd name="connsiteX661" fmla="*/ 1232525 w 7467600"/>
              <a:gd name="connsiteY661" fmla="*/ 1804675 h 6858000"/>
              <a:gd name="connsiteX662" fmla="*/ 1388858 w 7467600"/>
              <a:gd name="connsiteY662" fmla="*/ 2368011 h 6858000"/>
              <a:gd name="connsiteX663" fmla="*/ 1384098 w 7467600"/>
              <a:gd name="connsiteY663" fmla="*/ 2378125 h 6858000"/>
              <a:gd name="connsiteX664" fmla="*/ 1425393 w 7467600"/>
              <a:gd name="connsiteY664" fmla="*/ 2589124 h 6858000"/>
              <a:gd name="connsiteX665" fmla="*/ 1424001 w 7467600"/>
              <a:gd name="connsiteY665" fmla="*/ 2597541 h 6858000"/>
              <a:gd name="connsiteX666" fmla="*/ 2152729 w 7467600"/>
              <a:gd name="connsiteY666" fmla="*/ 2864487 h 6858000"/>
              <a:gd name="connsiteX667" fmla="*/ 2020609 w 7467600"/>
              <a:gd name="connsiteY667" fmla="*/ 2539671 h 6858000"/>
              <a:gd name="connsiteX668" fmla="*/ 2018920 w 7467600"/>
              <a:gd name="connsiteY668" fmla="*/ 2536309 h 6858000"/>
              <a:gd name="connsiteX669" fmla="*/ 1342441 w 7467600"/>
              <a:gd name="connsiteY669" fmla="*/ 1173017 h 6858000"/>
              <a:gd name="connsiteX670" fmla="*/ 1367925 w 7467600"/>
              <a:gd name="connsiteY670" fmla="*/ 1135648 h 6858000"/>
              <a:gd name="connsiteX671" fmla="*/ 1771401 w 7467600"/>
              <a:gd name="connsiteY671" fmla="*/ 1806673 h 6858000"/>
              <a:gd name="connsiteX672" fmla="*/ 1972385 w 7467600"/>
              <a:gd name="connsiteY672" fmla="*/ 2198735 h 6858000"/>
              <a:gd name="connsiteX673" fmla="*/ 2040892 w 7467600"/>
              <a:gd name="connsiteY673" fmla="*/ 2405205 h 6858000"/>
              <a:gd name="connsiteX674" fmla="*/ 2131689 w 7467600"/>
              <a:gd name="connsiteY674" fmla="*/ 1936926 h 6858000"/>
              <a:gd name="connsiteX675" fmla="*/ 2454820 w 7467600"/>
              <a:gd name="connsiteY675" fmla="*/ 1248808 h 6858000"/>
              <a:gd name="connsiteX676" fmla="*/ 2492512 w 7467600"/>
              <a:gd name="connsiteY676" fmla="*/ 1302920 h 6858000"/>
              <a:gd name="connsiteX677" fmla="*/ 2081216 w 7467600"/>
              <a:gd name="connsiteY677" fmla="*/ 2527513 h 6858000"/>
              <a:gd name="connsiteX678" fmla="*/ 2081211 w 7467600"/>
              <a:gd name="connsiteY678" fmla="*/ 2528916 h 6858000"/>
              <a:gd name="connsiteX679" fmla="*/ 2199067 w 7467600"/>
              <a:gd name="connsiteY679" fmla="*/ 2884061 h 6858000"/>
              <a:gd name="connsiteX680" fmla="*/ 3192586 w 7467600"/>
              <a:gd name="connsiteY680" fmla="*/ 3411496 h 6858000"/>
              <a:gd name="connsiteX681" fmla="*/ 3182620 w 7467600"/>
              <a:gd name="connsiteY681" fmla="*/ 3483279 h 6858000"/>
              <a:gd name="connsiteX682" fmla="*/ 2435119 w 7467600"/>
              <a:gd name="connsiteY682" fmla="*/ 3080173 h 6858000"/>
              <a:gd name="connsiteX683" fmla="*/ 2410152 w 7467600"/>
              <a:gd name="connsiteY683" fmla="*/ 3063751 h 6858000"/>
              <a:gd name="connsiteX684" fmla="*/ 2408099 w 7467600"/>
              <a:gd name="connsiteY684" fmla="*/ 3064403 h 6858000"/>
              <a:gd name="connsiteX685" fmla="*/ 2407218 w 7467600"/>
              <a:gd name="connsiteY685" fmla="*/ 3070324 h 6858000"/>
              <a:gd name="connsiteX686" fmla="*/ 2380138 w 7467600"/>
              <a:gd name="connsiteY686" fmla="*/ 3099341 h 6858000"/>
              <a:gd name="connsiteX687" fmla="*/ 1765923 w 7467600"/>
              <a:gd name="connsiteY687" fmla="*/ 3581043 h 6858000"/>
              <a:gd name="connsiteX688" fmla="*/ 1702258 w 7467600"/>
              <a:gd name="connsiteY688" fmla="*/ 3612286 h 6858000"/>
              <a:gd name="connsiteX689" fmla="*/ 1538370 w 7467600"/>
              <a:gd name="connsiteY689" fmla="*/ 3811804 h 6858000"/>
              <a:gd name="connsiteX690" fmla="*/ 542867 w 7467600"/>
              <a:gd name="connsiteY690" fmla="*/ 4944092 h 6858000"/>
              <a:gd name="connsiteX691" fmla="*/ 515800 w 7467600"/>
              <a:gd name="connsiteY691" fmla="*/ 4862180 h 6858000"/>
              <a:gd name="connsiteX692" fmla="*/ 909145 w 7467600"/>
              <a:gd name="connsiteY692" fmla="*/ 4199225 h 6858000"/>
              <a:gd name="connsiteX693" fmla="*/ 1214067 w 7467600"/>
              <a:gd name="connsiteY693" fmla="*/ 3908561 h 6858000"/>
              <a:gd name="connsiteX694" fmla="*/ 640967 w 7467600"/>
              <a:gd name="connsiteY694" fmla="*/ 4105601 h 6858000"/>
              <a:gd name="connsiteX695" fmla="*/ 112563 w 7467600"/>
              <a:gd name="connsiteY695" fmla="*/ 4396952 h 6858000"/>
              <a:gd name="connsiteX696" fmla="*/ 0 w 7467600"/>
              <a:gd name="connsiteY696" fmla="*/ 4466006 h 6858000"/>
              <a:gd name="connsiteX697" fmla="*/ 0 w 7467600"/>
              <a:gd name="connsiteY697" fmla="*/ 4233763 h 6858000"/>
              <a:gd name="connsiteX698" fmla="*/ 36881 w 7467600"/>
              <a:gd name="connsiteY698" fmla="*/ 4200118 h 6858000"/>
              <a:gd name="connsiteX699" fmla="*/ 910534 w 7467600"/>
              <a:gd name="connsiteY699" fmla="*/ 3629753 h 6858000"/>
              <a:gd name="connsiteX700" fmla="*/ 1578717 w 7467600"/>
              <a:gd name="connsiteY700" fmla="*/ 3575982 h 6858000"/>
              <a:gd name="connsiteX701" fmla="*/ 2338780 w 7467600"/>
              <a:gd name="connsiteY701" fmla="*/ 3033725 h 6858000"/>
              <a:gd name="connsiteX702" fmla="*/ 1807991 w 7467600"/>
              <a:gd name="connsiteY702" fmla="*/ 2807184 h 6858000"/>
              <a:gd name="connsiteX703" fmla="*/ 1416358 w 7467600"/>
              <a:gd name="connsiteY703" fmla="*/ 3112571 h 6858000"/>
              <a:gd name="connsiteX704" fmla="*/ 939066 w 7467600"/>
              <a:gd name="connsiteY704" fmla="*/ 3378798 h 6858000"/>
              <a:gd name="connsiteX705" fmla="*/ 115099 w 7467600"/>
              <a:gd name="connsiteY705" fmla="*/ 3607650 h 6858000"/>
              <a:gd name="connsiteX706" fmla="*/ 97284 w 7467600"/>
              <a:gd name="connsiteY706" fmla="*/ 3520393 h 6858000"/>
              <a:gd name="connsiteX707" fmla="*/ 922050 w 7467600"/>
              <a:gd name="connsiteY707" fmla="*/ 3074867 h 6858000"/>
              <a:gd name="connsiteX708" fmla="*/ 1405265 w 7467600"/>
              <a:gd name="connsiteY708" fmla="*/ 3016319 h 6858000"/>
              <a:gd name="connsiteX709" fmla="*/ 1407512 w 7467600"/>
              <a:gd name="connsiteY709" fmla="*/ 3018001 h 6858000"/>
              <a:gd name="connsiteX710" fmla="*/ 1726266 w 7467600"/>
              <a:gd name="connsiteY710" fmla="*/ 2777274 h 6858000"/>
              <a:gd name="connsiteX711" fmla="*/ 625390 w 7467600"/>
              <a:gd name="connsiteY711" fmla="*/ 2514541 h 6858000"/>
              <a:gd name="connsiteX712" fmla="*/ 619799 w 7467600"/>
              <a:gd name="connsiteY712" fmla="*/ 2527180 h 6858000"/>
              <a:gd name="connsiteX713" fmla="*/ 310030 w 7467600"/>
              <a:gd name="connsiteY713" fmla="*/ 2771818 h 6858000"/>
              <a:gd name="connsiteX714" fmla="*/ 173877 w 7467600"/>
              <a:gd name="connsiteY714" fmla="*/ 2937056 h 6858000"/>
              <a:gd name="connsiteX715" fmla="*/ 77889 w 7467600"/>
              <a:gd name="connsiteY715" fmla="*/ 3138440 h 6858000"/>
              <a:gd name="connsiteX716" fmla="*/ 0 w 7467600"/>
              <a:gd name="connsiteY716" fmla="*/ 3271395 h 6858000"/>
              <a:gd name="connsiteX717" fmla="*/ 0 w 7467600"/>
              <a:gd name="connsiteY717" fmla="*/ 3153002 h 6858000"/>
              <a:gd name="connsiteX718" fmla="*/ 2386 w 7467600"/>
              <a:gd name="connsiteY718" fmla="*/ 3149203 h 6858000"/>
              <a:gd name="connsiteX719" fmla="*/ 89753 w 7467600"/>
              <a:gd name="connsiteY719" fmla="*/ 2987702 h 6858000"/>
              <a:gd name="connsiteX720" fmla="*/ 76869 w 7467600"/>
              <a:gd name="connsiteY720" fmla="*/ 3005404 h 6858000"/>
              <a:gd name="connsiteX721" fmla="*/ 32049 w 7467600"/>
              <a:gd name="connsiteY721" fmla="*/ 3065814 h 6858000"/>
              <a:gd name="connsiteX722" fmla="*/ 0 w 7467600"/>
              <a:gd name="connsiteY722" fmla="*/ 3108744 h 6858000"/>
              <a:gd name="connsiteX723" fmla="*/ 0 w 7467600"/>
              <a:gd name="connsiteY723" fmla="*/ 3058059 h 6858000"/>
              <a:gd name="connsiteX724" fmla="*/ 7610 w 7467600"/>
              <a:gd name="connsiteY724" fmla="*/ 3047889 h 6858000"/>
              <a:gd name="connsiteX725" fmla="*/ 52419 w 7467600"/>
              <a:gd name="connsiteY725" fmla="*/ 2987479 h 6858000"/>
              <a:gd name="connsiteX726" fmla="*/ 59142 w 7467600"/>
              <a:gd name="connsiteY726" fmla="*/ 2978488 h 6858000"/>
              <a:gd name="connsiteX727" fmla="*/ 0 w 7467600"/>
              <a:gd name="connsiteY727" fmla="*/ 3015334 h 6858000"/>
              <a:gd name="connsiteX728" fmla="*/ 0 w 7467600"/>
              <a:gd name="connsiteY728" fmla="*/ 2914286 h 6858000"/>
              <a:gd name="connsiteX729" fmla="*/ 36383 w 7467600"/>
              <a:gd name="connsiteY729" fmla="*/ 2901128 h 6858000"/>
              <a:gd name="connsiteX730" fmla="*/ 156329 w 7467600"/>
              <a:gd name="connsiteY730" fmla="*/ 2840533 h 6858000"/>
              <a:gd name="connsiteX731" fmla="*/ 358355 w 7467600"/>
              <a:gd name="connsiteY731" fmla="*/ 2620471 h 6858000"/>
              <a:gd name="connsiteX732" fmla="*/ 510577 w 7467600"/>
              <a:gd name="connsiteY732" fmla="*/ 2501244 h 6858000"/>
              <a:gd name="connsiteX733" fmla="*/ 211967 w 7467600"/>
              <a:gd name="connsiteY733" fmla="*/ 2479171 h 6858000"/>
              <a:gd name="connsiteX734" fmla="*/ 0 w 7467600"/>
              <a:gd name="connsiteY734" fmla="*/ 2476398 h 6858000"/>
              <a:gd name="connsiteX735" fmla="*/ 0 w 7467600"/>
              <a:gd name="connsiteY735" fmla="*/ 2389189 h 6858000"/>
              <a:gd name="connsiteX736" fmla="*/ 103062 w 7467600"/>
              <a:gd name="connsiteY736" fmla="*/ 2389518 h 6858000"/>
              <a:gd name="connsiteX737" fmla="*/ 510734 w 7467600"/>
              <a:gd name="connsiteY737" fmla="*/ 2416201 h 6858000"/>
              <a:gd name="connsiteX738" fmla="*/ 279257 w 7467600"/>
              <a:gd name="connsiteY738" fmla="*/ 2092102 h 6858000"/>
              <a:gd name="connsiteX739" fmla="*/ 65265 w 7467600"/>
              <a:gd name="connsiteY739" fmla="*/ 2006049 h 6858000"/>
              <a:gd name="connsiteX740" fmla="*/ 0 w 7467600"/>
              <a:gd name="connsiteY740" fmla="*/ 1982532 h 6858000"/>
              <a:gd name="connsiteX741" fmla="*/ 0 w 7467600"/>
              <a:gd name="connsiteY741" fmla="*/ 1912789 h 6858000"/>
              <a:gd name="connsiteX742" fmla="*/ 97460 w 7467600"/>
              <a:gd name="connsiteY742" fmla="*/ 1953725 h 6858000"/>
              <a:gd name="connsiteX743" fmla="*/ 221272 w 7467600"/>
              <a:gd name="connsiteY743" fmla="*/ 1980766 h 6858000"/>
              <a:gd name="connsiteX744" fmla="*/ 116765 w 7467600"/>
              <a:gd name="connsiteY744" fmla="*/ 1911033 h 6858000"/>
              <a:gd name="connsiteX745" fmla="*/ 16405 w 7467600"/>
              <a:gd name="connsiteY745" fmla="*/ 1803412 h 6858000"/>
              <a:gd name="connsiteX746" fmla="*/ 0 w 7467600"/>
              <a:gd name="connsiteY746" fmla="*/ 1784777 h 6858000"/>
              <a:gd name="connsiteX747" fmla="*/ 0 w 7467600"/>
              <a:gd name="connsiteY747" fmla="*/ 1740082 h 6858000"/>
              <a:gd name="connsiteX748" fmla="*/ 39394 w 7467600"/>
              <a:gd name="connsiteY748" fmla="*/ 1784856 h 6858000"/>
              <a:gd name="connsiteX749" fmla="*/ 135813 w 7467600"/>
              <a:gd name="connsiteY749" fmla="*/ 1888838 h 6858000"/>
              <a:gd name="connsiteX750" fmla="*/ 242575 w 7467600"/>
              <a:gd name="connsiteY750" fmla="*/ 1958841 h 6858000"/>
              <a:gd name="connsiteX751" fmla="*/ 82197 w 7467600"/>
              <a:gd name="connsiteY751" fmla="*/ 1754826 h 6858000"/>
              <a:gd name="connsiteX752" fmla="*/ 0 w 7467600"/>
              <a:gd name="connsiteY752" fmla="*/ 1679650 h 6858000"/>
              <a:gd name="connsiteX753" fmla="*/ 0 w 7467600"/>
              <a:gd name="connsiteY753" fmla="*/ 1602463 h 6858000"/>
              <a:gd name="connsiteX754" fmla="*/ 84689 w 7467600"/>
              <a:gd name="connsiteY754" fmla="*/ 1677442 h 6858000"/>
              <a:gd name="connsiteX755" fmla="*/ 298437 w 7467600"/>
              <a:gd name="connsiteY755" fmla="*/ 1968019 h 6858000"/>
              <a:gd name="connsiteX756" fmla="*/ 227269 w 7467600"/>
              <a:gd name="connsiteY756" fmla="*/ 1114064 h 6858000"/>
              <a:gd name="connsiteX757" fmla="*/ 248003 w 7467600"/>
              <a:gd name="connsiteY757" fmla="*/ 1089613 h 6858000"/>
              <a:gd name="connsiteX758" fmla="*/ 427020 w 7467600"/>
              <a:gd name="connsiteY758" fmla="*/ 1619803 h 6858000"/>
              <a:gd name="connsiteX759" fmla="*/ 340345 w 7467600"/>
              <a:gd name="connsiteY759" fmla="*/ 2027739 h 6858000"/>
              <a:gd name="connsiteX760" fmla="*/ 360865 w 7467600"/>
              <a:gd name="connsiteY760" fmla="*/ 2044827 h 6858000"/>
              <a:gd name="connsiteX761" fmla="*/ 560414 w 7467600"/>
              <a:gd name="connsiteY761" fmla="*/ 2421457 h 6858000"/>
              <a:gd name="connsiteX762" fmla="*/ 1359703 w 7467600"/>
              <a:gd name="connsiteY762" fmla="*/ 2578554 h 6858000"/>
              <a:gd name="connsiteX763" fmla="*/ 1359422 w 7467600"/>
              <a:gd name="connsiteY763" fmla="*/ 2577994 h 6858000"/>
              <a:gd name="connsiteX764" fmla="*/ 828701 w 7467600"/>
              <a:gd name="connsiteY764" fmla="*/ 1839520 h 6858000"/>
              <a:gd name="connsiteX765" fmla="*/ 494427 w 7467600"/>
              <a:gd name="connsiteY765" fmla="*/ 1092333 h 6858000"/>
              <a:gd name="connsiteX766" fmla="*/ 506322 w 7467600"/>
              <a:gd name="connsiteY766" fmla="*/ 1020997 h 6858000"/>
              <a:gd name="connsiteX767" fmla="*/ 4570198 w 7467600"/>
              <a:gd name="connsiteY767" fmla="*/ 978081 h 6858000"/>
              <a:gd name="connsiteX768" fmla="*/ 4523691 w 7467600"/>
              <a:gd name="connsiteY768" fmla="*/ 1127776 h 6858000"/>
              <a:gd name="connsiteX769" fmla="*/ 4509875 w 7467600"/>
              <a:gd name="connsiteY769" fmla="*/ 1167552 h 6858000"/>
              <a:gd name="connsiteX770" fmla="*/ 4478168 w 7467600"/>
              <a:gd name="connsiteY770" fmla="*/ 1260735 h 6858000"/>
              <a:gd name="connsiteX771" fmla="*/ 4409309 w 7467600"/>
              <a:gd name="connsiteY771" fmla="*/ 1666996 h 6858000"/>
              <a:gd name="connsiteX772" fmla="*/ 4370031 w 7467600"/>
              <a:gd name="connsiteY772" fmla="*/ 1955666 h 6858000"/>
              <a:gd name="connsiteX773" fmla="*/ 4570198 w 7467600"/>
              <a:gd name="connsiteY773" fmla="*/ 978081 h 6858000"/>
              <a:gd name="connsiteX774" fmla="*/ 4557898 w 7467600"/>
              <a:gd name="connsiteY774" fmla="*/ 900011 h 6858000"/>
              <a:gd name="connsiteX775" fmla="*/ 4344840 w 7467600"/>
              <a:gd name="connsiteY775" fmla="*/ 1922038 h 6858000"/>
              <a:gd name="connsiteX776" fmla="*/ 4378710 w 7467600"/>
              <a:gd name="connsiteY776" fmla="*/ 1665516 h 6858000"/>
              <a:gd name="connsiteX777" fmla="*/ 4448798 w 7467600"/>
              <a:gd name="connsiteY777" fmla="*/ 1253024 h 6858000"/>
              <a:gd name="connsiteX778" fmla="*/ 4480315 w 7467600"/>
              <a:gd name="connsiteY778" fmla="*/ 1158454 h 6858000"/>
              <a:gd name="connsiteX779" fmla="*/ 4494133 w 7467600"/>
              <a:gd name="connsiteY779" fmla="*/ 1118676 h 6858000"/>
              <a:gd name="connsiteX780" fmla="*/ 4557898 w 7467600"/>
              <a:gd name="connsiteY780" fmla="*/ 900011 h 6858000"/>
              <a:gd name="connsiteX781" fmla="*/ 5870151 w 7467600"/>
              <a:gd name="connsiteY781" fmla="*/ 898890 h 6858000"/>
              <a:gd name="connsiteX782" fmla="*/ 5861335 w 7467600"/>
              <a:gd name="connsiteY782" fmla="*/ 899177 h 6858000"/>
              <a:gd name="connsiteX783" fmla="*/ 5843702 w 7467600"/>
              <a:gd name="connsiteY783" fmla="*/ 899748 h 6858000"/>
              <a:gd name="connsiteX784" fmla="*/ 5651107 w 7467600"/>
              <a:gd name="connsiteY784" fmla="*/ 920306 h 6858000"/>
              <a:gd name="connsiteX785" fmla="*/ 5459407 w 7467600"/>
              <a:gd name="connsiteY785" fmla="*/ 940975 h 6858000"/>
              <a:gd name="connsiteX786" fmla="*/ 5374846 w 7467600"/>
              <a:gd name="connsiteY786" fmla="*/ 941988 h 6858000"/>
              <a:gd name="connsiteX787" fmla="*/ 5256105 w 7467600"/>
              <a:gd name="connsiteY787" fmla="*/ 945632 h 6858000"/>
              <a:gd name="connsiteX788" fmla="*/ 5107071 w 7467600"/>
              <a:gd name="connsiteY788" fmla="*/ 969720 h 6858000"/>
              <a:gd name="connsiteX789" fmla="*/ 4998681 w 7467600"/>
              <a:gd name="connsiteY789" fmla="*/ 988771 h 6858000"/>
              <a:gd name="connsiteX790" fmla="*/ 5870151 w 7467600"/>
              <a:gd name="connsiteY790" fmla="*/ 898890 h 6858000"/>
              <a:gd name="connsiteX791" fmla="*/ 5504425 w 7467600"/>
              <a:gd name="connsiteY791" fmla="*/ 848067 h 6858000"/>
              <a:gd name="connsiteX792" fmla="*/ 4968849 w 7467600"/>
              <a:gd name="connsiteY792" fmla="*/ 962318 h 6858000"/>
              <a:gd name="connsiteX793" fmla="*/ 5104039 w 7467600"/>
              <a:gd name="connsiteY793" fmla="*/ 940634 h 6858000"/>
              <a:gd name="connsiteX794" fmla="*/ 5256311 w 7467600"/>
              <a:gd name="connsiteY794" fmla="*/ 916490 h 6858000"/>
              <a:gd name="connsiteX795" fmla="*/ 5377381 w 7467600"/>
              <a:gd name="connsiteY795" fmla="*/ 912671 h 6858000"/>
              <a:gd name="connsiteX796" fmla="*/ 5460148 w 7467600"/>
              <a:gd name="connsiteY796" fmla="*/ 911442 h 6858000"/>
              <a:gd name="connsiteX797" fmla="*/ 5648971 w 7467600"/>
              <a:gd name="connsiteY797" fmla="*/ 891331 h 6858000"/>
              <a:gd name="connsiteX798" fmla="*/ 5844807 w 7467600"/>
              <a:gd name="connsiteY798" fmla="*/ 870718 h 6858000"/>
              <a:gd name="connsiteX799" fmla="*/ 5862975 w 7467600"/>
              <a:gd name="connsiteY799" fmla="*/ 869756 h 6858000"/>
              <a:gd name="connsiteX800" fmla="*/ 5920887 w 7467600"/>
              <a:gd name="connsiteY800" fmla="*/ 865929 h 6858000"/>
              <a:gd name="connsiteX801" fmla="*/ 5504425 w 7467600"/>
              <a:gd name="connsiteY801" fmla="*/ 848067 h 6858000"/>
              <a:gd name="connsiteX802" fmla="*/ 3607114 w 7467600"/>
              <a:gd name="connsiteY802" fmla="*/ 467441 h 6858000"/>
              <a:gd name="connsiteX803" fmla="*/ 3296242 w 7467600"/>
              <a:gd name="connsiteY803" fmla="*/ 807991 h 6858000"/>
              <a:gd name="connsiteX804" fmla="*/ 3174674 w 7467600"/>
              <a:gd name="connsiteY804" fmla="*/ 919759 h 6858000"/>
              <a:gd name="connsiteX805" fmla="*/ 3042978 w 7467600"/>
              <a:gd name="connsiteY805" fmla="*/ 1054894 h 6858000"/>
              <a:gd name="connsiteX806" fmla="*/ 2968914 w 7467600"/>
              <a:gd name="connsiteY806" fmla="*/ 1133756 h 6858000"/>
              <a:gd name="connsiteX807" fmla="*/ 3103823 w 7467600"/>
              <a:gd name="connsiteY807" fmla="*/ 1026814 h 6858000"/>
              <a:gd name="connsiteX808" fmla="*/ 3607114 w 7467600"/>
              <a:gd name="connsiteY808" fmla="*/ 467441 h 6858000"/>
              <a:gd name="connsiteX809" fmla="*/ 3744487 w 7467600"/>
              <a:gd name="connsiteY809" fmla="*/ 383136 h 6858000"/>
              <a:gd name="connsiteX810" fmla="*/ 3970213 w 7467600"/>
              <a:gd name="connsiteY810" fmla="*/ 995559 h 6858000"/>
              <a:gd name="connsiteX811" fmla="*/ 3744487 w 7467600"/>
              <a:gd name="connsiteY811" fmla="*/ 383136 h 6858000"/>
              <a:gd name="connsiteX812" fmla="*/ 3624562 w 7467600"/>
              <a:gd name="connsiteY812" fmla="*/ 367041 h 6858000"/>
              <a:gd name="connsiteX813" fmla="*/ 3489712 w 7467600"/>
              <a:gd name="connsiteY813" fmla="*/ 485386 h 6858000"/>
              <a:gd name="connsiteX814" fmla="*/ 3182994 w 7467600"/>
              <a:gd name="connsiteY814" fmla="*/ 828265 h 6858000"/>
              <a:gd name="connsiteX815" fmla="*/ 2892114 w 7467600"/>
              <a:gd name="connsiteY815" fmla="*/ 1172635 h 6858000"/>
              <a:gd name="connsiteX816" fmla="*/ 3021459 w 7467600"/>
              <a:gd name="connsiteY816" fmla="*/ 1035385 h 6858000"/>
              <a:gd name="connsiteX817" fmla="*/ 3153873 w 7467600"/>
              <a:gd name="connsiteY817" fmla="*/ 898971 h 6858000"/>
              <a:gd name="connsiteX818" fmla="*/ 3276511 w 7467600"/>
              <a:gd name="connsiteY818" fmla="*/ 786423 h 6858000"/>
              <a:gd name="connsiteX819" fmla="*/ 3584154 w 7467600"/>
              <a:gd name="connsiteY819" fmla="*/ 448218 h 6858000"/>
              <a:gd name="connsiteX820" fmla="*/ 3624562 w 7467600"/>
              <a:gd name="connsiteY820" fmla="*/ 367041 h 6858000"/>
              <a:gd name="connsiteX821" fmla="*/ 3766672 w 7467600"/>
              <a:gd name="connsiteY821" fmla="*/ 359429 h 6858000"/>
              <a:gd name="connsiteX822" fmla="*/ 3996338 w 7467600"/>
              <a:gd name="connsiteY822" fmla="*/ 968237 h 6858000"/>
              <a:gd name="connsiteX823" fmla="*/ 3766672 w 7467600"/>
              <a:gd name="connsiteY823" fmla="*/ 359429 h 6858000"/>
              <a:gd name="connsiteX824" fmla="*/ 5805386 w 7467600"/>
              <a:gd name="connsiteY824" fmla="*/ 239240 h 6858000"/>
              <a:gd name="connsiteX825" fmla="*/ 5736947 w 7467600"/>
              <a:gd name="connsiteY825" fmla="*/ 261367 h 6858000"/>
              <a:gd name="connsiteX826" fmla="*/ 5427012 w 7467600"/>
              <a:gd name="connsiteY826" fmla="*/ 311272 h 6858000"/>
              <a:gd name="connsiteX827" fmla="*/ 5147818 w 7467600"/>
              <a:gd name="connsiteY827" fmla="*/ 322112 h 6858000"/>
              <a:gd name="connsiteX828" fmla="*/ 5060854 w 7467600"/>
              <a:gd name="connsiteY828" fmla="*/ 311882 h 6858000"/>
              <a:gd name="connsiteX829" fmla="*/ 4945989 w 7467600"/>
              <a:gd name="connsiteY829" fmla="*/ 300516 h 6858000"/>
              <a:gd name="connsiteX830" fmla="*/ 5410479 w 7467600"/>
              <a:gd name="connsiteY830" fmla="*/ 348434 h 6858000"/>
              <a:gd name="connsiteX831" fmla="*/ 5805386 w 7467600"/>
              <a:gd name="connsiteY831" fmla="*/ 239240 h 6858000"/>
              <a:gd name="connsiteX832" fmla="*/ 5905192 w 7467600"/>
              <a:gd name="connsiteY832" fmla="*/ 163079 h 6858000"/>
              <a:gd name="connsiteX833" fmla="*/ 5865655 w 7467600"/>
              <a:gd name="connsiteY833" fmla="*/ 171901 h 6858000"/>
              <a:gd name="connsiteX834" fmla="*/ 5259740 w 7467600"/>
              <a:gd name="connsiteY834" fmla="*/ 257013 h 6858000"/>
              <a:gd name="connsiteX835" fmla="*/ 5208466 w 7467600"/>
              <a:gd name="connsiteY835" fmla="*/ 257550 h 6858000"/>
              <a:gd name="connsiteX836" fmla="*/ 4980204 w 7467600"/>
              <a:gd name="connsiteY836" fmla="*/ 271903 h 6858000"/>
              <a:gd name="connsiteX837" fmla="*/ 5068068 w 7467600"/>
              <a:gd name="connsiteY837" fmla="*/ 282244 h 6858000"/>
              <a:gd name="connsiteX838" fmla="*/ 5153231 w 7467600"/>
              <a:gd name="connsiteY838" fmla="*/ 292240 h 6858000"/>
              <a:gd name="connsiteX839" fmla="*/ 5426491 w 7467600"/>
              <a:gd name="connsiteY839" fmla="*/ 281128 h 6858000"/>
              <a:gd name="connsiteX840" fmla="*/ 5731212 w 7467600"/>
              <a:gd name="connsiteY840" fmla="*/ 231951 h 6858000"/>
              <a:gd name="connsiteX841" fmla="*/ 5905192 w 7467600"/>
              <a:gd name="connsiteY841" fmla="*/ 163079 h 6858000"/>
              <a:gd name="connsiteX842" fmla="*/ 5944437 w 7467600"/>
              <a:gd name="connsiteY842" fmla="*/ 113829 h 6858000"/>
              <a:gd name="connsiteX843" fmla="*/ 5825032 w 7467600"/>
              <a:gd name="connsiteY843" fmla="*/ 146405 h 6858000"/>
              <a:gd name="connsiteX844" fmla="*/ 4955599 w 7467600"/>
              <a:gd name="connsiteY844" fmla="*/ 247008 h 6858000"/>
              <a:gd name="connsiteX845" fmla="*/ 5210104 w 7467600"/>
              <a:gd name="connsiteY845" fmla="*/ 228123 h 6858000"/>
              <a:gd name="connsiteX846" fmla="*/ 5261015 w 7467600"/>
              <a:gd name="connsiteY846" fmla="*/ 227087 h 6858000"/>
              <a:gd name="connsiteX847" fmla="*/ 5861181 w 7467600"/>
              <a:gd name="connsiteY847" fmla="*/ 143093 h 6858000"/>
              <a:gd name="connsiteX848" fmla="*/ 5961252 w 7467600"/>
              <a:gd name="connsiteY848" fmla="*/ 114820 h 6858000"/>
              <a:gd name="connsiteX849" fmla="*/ 5944437 w 7467600"/>
              <a:gd name="connsiteY849" fmla="*/ 113829 h 6858000"/>
              <a:gd name="connsiteX850" fmla="*/ 3882765 w 7467600"/>
              <a:gd name="connsiteY850" fmla="*/ 0 h 6858000"/>
              <a:gd name="connsiteX851" fmla="*/ 3995099 w 7467600"/>
              <a:gd name="connsiteY851" fmla="*/ 0 h 6858000"/>
              <a:gd name="connsiteX852" fmla="*/ 4163818 w 7467600"/>
              <a:gd name="connsiteY852" fmla="*/ 234104 h 6858000"/>
              <a:gd name="connsiteX853" fmla="*/ 4172099 w 7467600"/>
              <a:gd name="connsiteY853" fmla="*/ 234207 h 6858000"/>
              <a:gd name="connsiteX854" fmla="*/ 4784282 w 7467600"/>
              <a:gd name="connsiteY854" fmla="*/ 276561 h 6858000"/>
              <a:gd name="connsiteX855" fmla="*/ 4801687 w 7467600"/>
              <a:gd name="connsiteY855" fmla="*/ 267764 h 6858000"/>
              <a:gd name="connsiteX856" fmla="*/ 6082788 w 7467600"/>
              <a:gd name="connsiteY856" fmla="*/ 64119 h 6858000"/>
              <a:gd name="connsiteX857" fmla="*/ 6099442 w 7467600"/>
              <a:gd name="connsiteY857" fmla="*/ 82568 h 6858000"/>
              <a:gd name="connsiteX858" fmla="*/ 4804137 w 7467600"/>
              <a:gd name="connsiteY858" fmla="*/ 320931 h 6858000"/>
              <a:gd name="connsiteX859" fmla="*/ 4227047 w 7467600"/>
              <a:gd name="connsiteY859" fmla="*/ 313415 h 6858000"/>
              <a:gd name="connsiteX860" fmla="*/ 4346041 w 7467600"/>
              <a:gd name="connsiteY860" fmla="*/ 456086 h 6858000"/>
              <a:gd name="connsiteX861" fmla="*/ 4870967 w 7467600"/>
              <a:gd name="connsiteY861" fmla="*/ 963061 h 6858000"/>
              <a:gd name="connsiteX862" fmla="*/ 4889647 w 7467600"/>
              <a:gd name="connsiteY862" fmla="*/ 957147 h 6858000"/>
              <a:gd name="connsiteX863" fmla="*/ 5422504 w 7467600"/>
              <a:gd name="connsiteY863" fmla="*/ 805191 h 6858000"/>
              <a:gd name="connsiteX864" fmla="*/ 6087656 w 7467600"/>
              <a:gd name="connsiteY864" fmla="*/ 826703 h 6858000"/>
              <a:gd name="connsiteX865" fmla="*/ 6058717 w 7467600"/>
              <a:gd name="connsiteY865" fmla="*/ 865992 h 6858000"/>
              <a:gd name="connsiteX866" fmla="*/ 4974153 w 7467600"/>
              <a:gd name="connsiteY866" fmla="*/ 1045456 h 6858000"/>
              <a:gd name="connsiteX867" fmla="*/ 5627835 w 7467600"/>
              <a:gd name="connsiteY867" fmla="*/ 1472077 h 6858000"/>
              <a:gd name="connsiteX868" fmla="*/ 5629817 w 7467600"/>
              <a:gd name="connsiteY868" fmla="*/ 1471412 h 6858000"/>
              <a:gd name="connsiteX869" fmla="*/ 5634124 w 7467600"/>
              <a:gd name="connsiteY869" fmla="*/ 1470572 h 6858000"/>
              <a:gd name="connsiteX870" fmla="*/ 5755832 w 7467600"/>
              <a:gd name="connsiteY870" fmla="*/ 1383886 h 6858000"/>
              <a:gd name="connsiteX871" fmla="*/ 6014186 w 7467600"/>
              <a:gd name="connsiteY871" fmla="*/ 1279799 h 6858000"/>
              <a:gd name="connsiteX872" fmla="*/ 6901619 w 7467600"/>
              <a:gd name="connsiteY872" fmla="*/ 1047874 h 6858000"/>
              <a:gd name="connsiteX873" fmla="*/ 6931566 w 7467600"/>
              <a:gd name="connsiteY873" fmla="*/ 1062034 h 6858000"/>
              <a:gd name="connsiteX874" fmla="*/ 5790982 w 7467600"/>
              <a:gd name="connsiteY874" fmla="*/ 1561380 h 6858000"/>
              <a:gd name="connsiteX875" fmla="*/ 6188971 w 7467600"/>
              <a:gd name="connsiteY875" fmla="*/ 1755168 h 6858000"/>
              <a:gd name="connsiteX876" fmla="*/ 6202446 w 7467600"/>
              <a:gd name="connsiteY876" fmla="*/ 1752268 h 6858000"/>
              <a:gd name="connsiteX877" fmla="*/ 7179560 w 7467600"/>
              <a:gd name="connsiteY877" fmla="*/ 1467551 h 6858000"/>
              <a:gd name="connsiteX878" fmla="*/ 7158730 w 7467600"/>
              <a:gd name="connsiteY878" fmla="*/ 1507835 h 6858000"/>
              <a:gd name="connsiteX879" fmla="*/ 6326959 w 7467600"/>
              <a:gd name="connsiteY879" fmla="*/ 1817686 h 6858000"/>
              <a:gd name="connsiteX880" fmla="*/ 6537433 w 7467600"/>
              <a:gd name="connsiteY880" fmla="*/ 1907790 h 6858000"/>
              <a:gd name="connsiteX881" fmla="*/ 6550221 w 7467600"/>
              <a:gd name="connsiteY881" fmla="*/ 1910729 h 6858000"/>
              <a:gd name="connsiteX882" fmla="*/ 6964438 w 7467600"/>
              <a:gd name="connsiteY882" fmla="*/ 2209505 h 6858000"/>
              <a:gd name="connsiteX883" fmla="*/ 7367862 w 7467600"/>
              <a:gd name="connsiteY883" fmla="*/ 2806833 h 6858000"/>
              <a:gd name="connsiteX884" fmla="*/ 7364329 w 7467600"/>
              <a:gd name="connsiteY884" fmla="*/ 2826907 h 6858000"/>
              <a:gd name="connsiteX885" fmla="*/ 7290545 w 7467600"/>
              <a:gd name="connsiteY885" fmla="*/ 2850663 h 6858000"/>
              <a:gd name="connsiteX886" fmla="*/ 6472036 w 7467600"/>
              <a:gd name="connsiteY886" fmla="*/ 1959003 h 6858000"/>
              <a:gd name="connsiteX887" fmla="*/ 5792897 w 7467600"/>
              <a:gd name="connsiteY887" fmla="*/ 1647747 h 6858000"/>
              <a:gd name="connsiteX888" fmla="*/ 5842751 w 7467600"/>
              <a:gd name="connsiteY888" fmla="*/ 1816112 h 6858000"/>
              <a:gd name="connsiteX889" fmla="*/ 5847424 w 7467600"/>
              <a:gd name="connsiteY889" fmla="*/ 1815776 h 6858000"/>
              <a:gd name="connsiteX890" fmla="*/ 6399821 w 7467600"/>
              <a:gd name="connsiteY890" fmla="*/ 2344799 h 6858000"/>
              <a:gd name="connsiteX891" fmla="*/ 6323232 w 7467600"/>
              <a:gd name="connsiteY891" fmla="*/ 2389634 h 6858000"/>
              <a:gd name="connsiteX892" fmla="*/ 5942958 w 7467600"/>
              <a:gd name="connsiteY892" fmla="*/ 2077708 h 6858000"/>
              <a:gd name="connsiteX893" fmla="*/ 5921559 w 7467600"/>
              <a:gd name="connsiteY893" fmla="*/ 2378596 h 6858000"/>
              <a:gd name="connsiteX894" fmla="*/ 5817651 w 7467600"/>
              <a:gd name="connsiteY894" fmla="*/ 3023919 h 6858000"/>
              <a:gd name="connsiteX895" fmla="*/ 5729634 w 7467600"/>
              <a:gd name="connsiteY895" fmla="*/ 3051849 h 6858000"/>
              <a:gd name="connsiteX896" fmla="*/ 5611018 w 7467600"/>
              <a:gd name="connsiteY896" fmla="*/ 2316769 h 6858000"/>
              <a:gd name="connsiteX897" fmla="*/ 5687608 w 7467600"/>
              <a:gd name="connsiteY897" fmla="*/ 2039972 h 6858000"/>
              <a:gd name="connsiteX898" fmla="*/ 5657554 w 7467600"/>
              <a:gd name="connsiteY898" fmla="*/ 1576445 h 6858000"/>
              <a:gd name="connsiteX899" fmla="*/ 5150475 w 7467600"/>
              <a:gd name="connsiteY899" fmla="*/ 1274012 h 6858000"/>
              <a:gd name="connsiteX900" fmla="*/ 5349142 w 7467600"/>
              <a:gd name="connsiteY900" fmla="*/ 2204405 h 6858000"/>
              <a:gd name="connsiteX901" fmla="*/ 5262214 w 7467600"/>
              <a:gd name="connsiteY901" fmla="*/ 2233836 h 6858000"/>
              <a:gd name="connsiteX902" fmla="*/ 4981539 w 7467600"/>
              <a:gd name="connsiteY902" fmla="*/ 1542201 h 6858000"/>
              <a:gd name="connsiteX903" fmla="*/ 4958461 w 7467600"/>
              <a:gd name="connsiteY903" fmla="*/ 1136957 h 6858000"/>
              <a:gd name="connsiteX904" fmla="*/ 4655015 w 7467600"/>
              <a:gd name="connsiteY904" fmla="*/ 891426 h 6858000"/>
              <a:gd name="connsiteX905" fmla="*/ 4348002 w 7467600"/>
              <a:gd name="connsiteY905" fmla="*/ 2205895 h 6858000"/>
              <a:gd name="connsiteX906" fmla="*/ 4262250 w 7467600"/>
              <a:gd name="connsiteY906" fmla="*/ 2219972 h 6858000"/>
              <a:gd name="connsiteX907" fmla="*/ 4550611 w 7467600"/>
              <a:gd name="connsiteY907" fmla="*/ 817540 h 6858000"/>
              <a:gd name="connsiteX908" fmla="*/ 4564418 w 7467600"/>
              <a:gd name="connsiteY908" fmla="*/ 808293 h 6858000"/>
              <a:gd name="connsiteX909" fmla="*/ 4266388 w 7467600"/>
              <a:gd name="connsiteY909" fmla="*/ 500083 h 6858000"/>
              <a:gd name="connsiteX910" fmla="*/ 4032842 w 7467600"/>
              <a:gd name="connsiteY910" fmla="*/ 211809 h 6858000"/>
              <a:gd name="connsiteX911" fmla="*/ 3882765 w 7467600"/>
              <a:gd name="connsiteY911" fmla="*/ 0 h 6858000"/>
              <a:gd name="connsiteX912" fmla="*/ 3721337 w 7467600"/>
              <a:gd name="connsiteY912" fmla="*/ 0 h 6858000"/>
              <a:gd name="connsiteX913" fmla="*/ 3797544 w 7467600"/>
              <a:gd name="connsiteY913" fmla="*/ 0 h 6858000"/>
              <a:gd name="connsiteX914" fmla="*/ 3775734 w 7467600"/>
              <a:gd name="connsiteY914" fmla="*/ 95131 h 6858000"/>
              <a:gd name="connsiteX915" fmla="*/ 3724807 w 7467600"/>
              <a:gd name="connsiteY915" fmla="*/ 272257 h 6858000"/>
              <a:gd name="connsiteX916" fmla="*/ 3726844 w 7467600"/>
              <a:gd name="connsiteY916" fmla="*/ 282988 h 6858000"/>
              <a:gd name="connsiteX917" fmla="*/ 3742664 w 7467600"/>
              <a:gd name="connsiteY917" fmla="*/ 279918 h 6858000"/>
              <a:gd name="connsiteX918" fmla="*/ 4103910 w 7467600"/>
              <a:gd name="connsiteY918" fmla="*/ 1161917 h 6858000"/>
              <a:gd name="connsiteX919" fmla="*/ 4020269 w 7467600"/>
              <a:gd name="connsiteY919" fmla="*/ 1200406 h 6858000"/>
              <a:gd name="connsiteX920" fmla="*/ 3674882 w 7467600"/>
              <a:gd name="connsiteY920" fmla="*/ 488524 h 6858000"/>
              <a:gd name="connsiteX921" fmla="*/ 3132682 w 7467600"/>
              <a:gd name="connsiteY921" fmla="*/ 1072284 h 6858000"/>
              <a:gd name="connsiteX922" fmla="*/ 2716346 w 7467600"/>
              <a:gd name="connsiteY922" fmla="*/ 1276376 h 6858000"/>
              <a:gd name="connsiteX923" fmla="*/ 2716772 w 7467600"/>
              <a:gd name="connsiteY923" fmla="*/ 1255462 h 6858000"/>
              <a:gd name="connsiteX924" fmla="*/ 3471096 w 7467600"/>
              <a:gd name="connsiteY924" fmla="*/ 437072 h 6858000"/>
              <a:gd name="connsiteX925" fmla="*/ 3639057 w 7467600"/>
              <a:gd name="connsiteY925" fmla="*/ 286334 h 6858000"/>
              <a:gd name="connsiteX926" fmla="*/ 3640309 w 7467600"/>
              <a:gd name="connsiteY926" fmla="*/ 284664 h 6858000"/>
              <a:gd name="connsiteX927" fmla="*/ 3646022 w 7467600"/>
              <a:gd name="connsiteY927" fmla="*/ 276711 h 6858000"/>
              <a:gd name="connsiteX928" fmla="*/ 3707943 w 7467600"/>
              <a:gd name="connsiteY928" fmla="*/ 65958 h 6858000"/>
              <a:gd name="connsiteX929" fmla="*/ 3721337 w 7467600"/>
              <a:gd name="connsiteY929" fmla="*/ 0 h 6858000"/>
              <a:gd name="connsiteX930" fmla="*/ 2867960 w 7467600"/>
              <a:gd name="connsiteY930" fmla="*/ 0 h 6858000"/>
              <a:gd name="connsiteX931" fmla="*/ 2926351 w 7467600"/>
              <a:gd name="connsiteY931" fmla="*/ 0 h 6858000"/>
              <a:gd name="connsiteX932" fmla="*/ 2902823 w 7467600"/>
              <a:gd name="connsiteY932" fmla="*/ 262929 h 6858000"/>
              <a:gd name="connsiteX933" fmla="*/ 2940663 w 7467600"/>
              <a:gd name="connsiteY933" fmla="*/ 140884 h 6858000"/>
              <a:gd name="connsiteX934" fmla="*/ 2947039 w 7467600"/>
              <a:gd name="connsiteY934" fmla="*/ 122524 h 6858000"/>
              <a:gd name="connsiteX935" fmla="*/ 2984316 w 7467600"/>
              <a:gd name="connsiteY935" fmla="*/ 0 h 6858000"/>
              <a:gd name="connsiteX936" fmla="*/ 3016114 w 7467600"/>
              <a:gd name="connsiteY936" fmla="*/ 0 h 6858000"/>
              <a:gd name="connsiteX937" fmla="*/ 2979949 w 7467600"/>
              <a:gd name="connsiteY937" fmla="*/ 119274 h 6858000"/>
              <a:gd name="connsiteX938" fmla="*/ 3023879 w 7467600"/>
              <a:gd name="connsiteY938" fmla="*/ 0 h 6858000"/>
              <a:gd name="connsiteX939" fmla="*/ 3105400 w 7467600"/>
              <a:gd name="connsiteY939" fmla="*/ 0 h 6858000"/>
              <a:gd name="connsiteX940" fmla="*/ 3094669 w 7467600"/>
              <a:gd name="connsiteY940" fmla="*/ 30308 h 6858000"/>
              <a:gd name="connsiteX941" fmla="*/ 2901945 w 7467600"/>
              <a:gd name="connsiteY941" fmla="*/ 466538 h 6858000"/>
              <a:gd name="connsiteX942" fmla="*/ 2815209 w 7467600"/>
              <a:gd name="connsiteY942" fmla="*/ 497361 h 6858000"/>
              <a:gd name="connsiteX943" fmla="*/ 2844845 w 7467600"/>
              <a:gd name="connsiteY943" fmla="*/ 127638 h 6858000"/>
              <a:gd name="connsiteX944" fmla="*/ 2867960 w 7467600"/>
              <a:gd name="connsiteY944" fmla="*/ 0 h 6858000"/>
              <a:gd name="connsiteX945" fmla="*/ 1057230 w 7467600"/>
              <a:gd name="connsiteY945" fmla="*/ 0 h 6858000"/>
              <a:gd name="connsiteX946" fmla="*/ 1111003 w 7467600"/>
              <a:gd name="connsiteY946" fmla="*/ 0 h 6858000"/>
              <a:gd name="connsiteX947" fmla="*/ 1125553 w 7467600"/>
              <a:gd name="connsiteY947" fmla="*/ 52588 h 6858000"/>
              <a:gd name="connsiteX948" fmla="*/ 1304276 w 7467600"/>
              <a:gd name="connsiteY948" fmla="*/ 476275 h 6858000"/>
              <a:gd name="connsiteX949" fmla="*/ 1492066 w 7467600"/>
              <a:gd name="connsiteY949" fmla="*/ 886333 h 6858000"/>
              <a:gd name="connsiteX950" fmla="*/ 1423698 w 7467600"/>
              <a:gd name="connsiteY950" fmla="*/ 710817 h 6858000"/>
              <a:gd name="connsiteX951" fmla="*/ 1357609 w 7467600"/>
              <a:gd name="connsiteY951" fmla="*/ 532892 h 6858000"/>
              <a:gd name="connsiteX952" fmla="*/ 1309550 w 7467600"/>
              <a:gd name="connsiteY952" fmla="*/ 374031 h 6858000"/>
              <a:gd name="connsiteX953" fmla="*/ 1193673 w 7467600"/>
              <a:gd name="connsiteY953" fmla="*/ 49533 h 6858000"/>
              <a:gd name="connsiteX954" fmla="*/ 1164391 w 7467600"/>
              <a:gd name="connsiteY954" fmla="*/ 0 h 6858000"/>
              <a:gd name="connsiteX955" fmla="*/ 1200666 w 7467600"/>
              <a:gd name="connsiteY955" fmla="*/ 0 h 6858000"/>
              <a:gd name="connsiteX956" fmla="*/ 1223408 w 7467600"/>
              <a:gd name="connsiteY956" fmla="*/ 38996 h 6858000"/>
              <a:gd name="connsiteX957" fmla="*/ 1339635 w 7467600"/>
              <a:gd name="connsiteY957" fmla="*/ 365517 h 6858000"/>
              <a:gd name="connsiteX958" fmla="*/ 1387469 w 7467600"/>
              <a:gd name="connsiteY958" fmla="*/ 523079 h 6858000"/>
              <a:gd name="connsiteX959" fmla="*/ 1452685 w 7467600"/>
              <a:gd name="connsiteY959" fmla="*/ 699806 h 6858000"/>
              <a:gd name="connsiteX960" fmla="*/ 1492092 w 7467600"/>
              <a:gd name="connsiteY960" fmla="*/ 800424 h 6858000"/>
              <a:gd name="connsiteX961" fmla="*/ 1455302 w 7467600"/>
              <a:gd name="connsiteY961" fmla="*/ 632913 h 6858000"/>
              <a:gd name="connsiteX962" fmla="*/ 1222336 w 7467600"/>
              <a:gd name="connsiteY962" fmla="*/ 9480 h 6858000"/>
              <a:gd name="connsiteX963" fmla="*/ 1214634 w 7467600"/>
              <a:gd name="connsiteY963" fmla="*/ 0 h 6858000"/>
              <a:gd name="connsiteX964" fmla="*/ 1289827 w 7467600"/>
              <a:gd name="connsiteY964" fmla="*/ 0 h 6858000"/>
              <a:gd name="connsiteX965" fmla="*/ 1321076 w 7467600"/>
              <a:gd name="connsiteY965" fmla="*/ 59722 h 6858000"/>
              <a:gd name="connsiteX966" fmla="*/ 1512579 w 7467600"/>
              <a:gd name="connsiteY966" fmla="*/ 626441 h 6858000"/>
              <a:gd name="connsiteX967" fmla="*/ 1506076 w 7467600"/>
              <a:gd name="connsiteY967" fmla="*/ 1089289 h 6858000"/>
              <a:gd name="connsiteX968" fmla="*/ 1486346 w 7467600"/>
              <a:gd name="connsiteY968" fmla="*/ 1079919 h 6858000"/>
              <a:gd name="connsiteX969" fmla="*/ 1070511 w 7467600"/>
              <a:gd name="connsiteY969" fmla="*/ 48609 h 6858000"/>
              <a:gd name="connsiteX970" fmla="*/ 1057230 w 7467600"/>
              <a:gd name="connsiteY970" fmla="*/ 0 h 6858000"/>
              <a:gd name="connsiteX971" fmla="*/ 43151 w 7467600"/>
              <a:gd name="connsiteY971" fmla="*/ 0 h 6858000"/>
              <a:gd name="connsiteX972" fmla="*/ 95283 w 7467600"/>
              <a:gd name="connsiteY972" fmla="*/ 0 h 6858000"/>
              <a:gd name="connsiteX973" fmla="*/ 300708 w 7467600"/>
              <a:gd name="connsiteY973" fmla="*/ 154571 h 6858000"/>
              <a:gd name="connsiteX974" fmla="*/ 530414 w 7467600"/>
              <a:gd name="connsiteY974" fmla="*/ 354673 h 6858000"/>
              <a:gd name="connsiteX975" fmla="*/ 333785 w 7467600"/>
              <a:gd name="connsiteY975" fmla="*/ 161564 h 6858000"/>
              <a:gd name="connsiteX976" fmla="*/ 147005 w 7467600"/>
              <a:gd name="connsiteY976" fmla="*/ 0 h 6858000"/>
              <a:gd name="connsiteX977" fmla="*/ 272509 w 7467600"/>
              <a:gd name="connsiteY977" fmla="*/ 0 h 6858000"/>
              <a:gd name="connsiteX978" fmla="*/ 326276 w 7467600"/>
              <a:gd name="connsiteY978" fmla="*/ 45847 h 6858000"/>
              <a:gd name="connsiteX979" fmla="*/ 823759 w 7467600"/>
              <a:gd name="connsiteY979" fmla="*/ 574145 h 6858000"/>
              <a:gd name="connsiteX980" fmla="*/ 811254 w 7467600"/>
              <a:gd name="connsiteY980" fmla="*/ 665546 h 6858000"/>
              <a:gd name="connsiteX981" fmla="*/ 154042 w 7467600"/>
              <a:gd name="connsiteY981" fmla="*/ 261522 h 6858000"/>
              <a:gd name="connsiteX982" fmla="*/ 13550 w 7467600"/>
              <a:gd name="connsiteY982" fmla="*/ 158423 h 6858000"/>
              <a:gd name="connsiteX983" fmla="*/ 0 w 7467600"/>
              <a:gd name="connsiteY983" fmla="*/ 146618 h 6858000"/>
              <a:gd name="connsiteX984" fmla="*/ 0 w 7467600"/>
              <a:gd name="connsiteY984" fmla="*/ 59161 h 6858000"/>
              <a:gd name="connsiteX985" fmla="*/ 45427 w 7467600"/>
              <a:gd name="connsiteY985" fmla="*/ 101078 h 6858000"/>
              <a:gd name="connsiteX986" fmla="*/ 630103 w 7467600"/>
              <a:gd name="connsiteY986" fmla="*/ 485885 h 6858000"/>
              <a:gd name="connsiteX987" fmla="*/ 532040 w 7467600"/>
              <a:gd name="connsiteY987" fmla="*/ 399359 h 6858000"/>
              <a:gd name="connsiteX988" fmla="*/ 517618 w 7467600"/>
              <a:gd name="connsiteY988" fmla="*/ 385726 h 6858000"/>
              <a:gd name="connsiteX989" fmla="*/ 285074 w 7467600"/>
              <a:gd name="connsiteY989" fmla="*/ 182755 h 6858000"/>
              <a:gd name="connsiteX990" fmla="*/ 43151 w 7467600"/>
              <a:gd name="connsiteY99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312201 w 7467600"/>
              <a:gd name="connsiteY133" fmla="*/ 5128278 h 6858000"/>
              <a:gd name="connsiteX134" fmla="*/ 1903353 w 7467600"/>
              <a:gd name="connsiteY134" fmla="*/ 5044827 h 6858000"/>
              <a:gd name="connsiteX135" fmla="*/ 1936931 w 7467600"/>
              <a:gd name="connsiteY135" fmla="*/ 5093954 h 6858000"/>
              <a:gd name="connsiteX136" fmla="*/ 2195868 w 7467600"/>
              <a:gd name="connsiteY136" fmla="*/ 5396574 h 6858000"/>
              <a:gd name="connsiteX137" fmla="*/ 2088852 w 7467600"/>
              <a:gd name="connsiteY137" fmla="*/ 5166123 h 6858000"/>
              <a:gd name="connsiteX138" fmla="*/ 1958241 w 7467600"/>
              <a:gd name="connsiteY138" fmla="*/ 5067955 h 6858000"/>
              <a:gd name="connsiteX139" fmla="*/ 1903353 w 7467600"/>
              <a:gd name="connsiteY139" fmla="*/ 5044827 h 6858000"/>
              <a:gd name="connsiteX140" fmla="*/ 1979378 w 7467600"/>
              <a:gd name="connsiteY140" fmla="*/ 4769504 h 6858000"/>
              <a:gd name="connsiteX141" fmla="*/ 2882120 w 7467600"/>
              <a:gd name="connsiteY141" fmla="*/ 5064547 h 6858000"/>
              <a:gd name="connsiteX142" fmla="*/ 2793103 w 7467600"/>
              <a:gd name="connsiteY142" fmla="*/ 5039699 h 6858000"/>
              <a:gd name="connsiteX143" fmla="*/ 2770041 w 7467600"/>
              <a:gd name="connsiteY143" fmla="*/ 5033634 h 6858000"/>
              <a:gd name="connsiteX144" fmla="*/ 1979378 w 7467600"/>
              <a:gd name="connsiteY144" fmla="*/ 4769504 h 6858000"/>
              <a:gd name="connsiteX145" fmla="*/ 1927410 w 7467600"/>
              <a:gd name="connsiteY145" fmla="*/ 4716164 h 6858000"/>
              <a:gd name="connsiteX146" fmla="*/ 1959587 w 7467600"/>
              <a:gd name="connsiteY146" fmla="*/ 4728849 h 6858000"/>
              <a:gd name="connsiteX147" fmla="*/ 2777707 w 7467600"/>
              <a:gd name="connsiteY147" fmla="*/ 5003991 h 6858000"/>
              <a:gd name="connsiteX148" fmla="*/ 2800768 w 7467600"/>
              <a:gd name="connsiteY148" fmla="*/ 5010056 h 6858000"/>
              <a:gd name="connsiteX149" fmla="*/ 2879408 w 7467600"/>
              <a:gd name="connsiteY149" fmla="*/ 5031590 h 6858000"/>
              <a:gd name="connsiteX150" fmla="*/ 2862295 w 7467600"/>
              <a:gd name="connsiteY150" fmla="*/ 5022958 h 6858000"/>
              <a:gd name="connsiteX151" fmla="*/ 2813343 w 7467600"/>
              <a:gd name="connsiteY151" fmla="*/ 4998369 h 6858000"/>
              <a:gd name="connsiteX152" fmla="*/ 2646245 w 7467600"/>
              <a:gd name="connsiteY152" fmla="*/ 4930999 h 6858000"/>
              <a:gd name="connsiteX153" fmla="*/ 1999243 w 7467600"/>
              <a:gd name="connsiteY153" fmla="*/ 4730524 h 6858000"/>
              <a:gd name="connsiteX154" fmla="*/ 1979527 w 7467600"/>
              <a:gd name="connsiteY154" fmla="*/ 4726651 h 6858000"/>
              <a:gd name="connsiteX155" fmla="*/ 1927410 w 7467600"/>
              <a:gd name="connsiteY155" fmla="*/ 4716164 h 6858000"/>
              <a:gd name="connsiteX156" fmla="*/ 1997014 w 7467600"/>
              <a:gd name="connsiteY156" fmla="*/ 4698007 h 6858000"/>
              <a:gd name="connsiteX157" fmla="*/ 2005458 w 7467600"/>
              <a:gd name="connsiteY157" fmla="*/ 4699540 h 6858000"/>
              <a:gd name="connsiteX158" fmla="*/ 2657186 w 7467600"/>
              <a:gd name="connsiteY158" fmla="*/ 4901687 h 6858000"/>
              <a:gd name="connsiteX159" fmla="*/ 2826662 w 7467600"/>
              <a:gd name="connsiteY159" fmla="*/ 4970362 h 6858000"/>
              <a:gd name="connsiteX160" fmla="*/ 2876100 w 7467600"/>
              <a:gd name="connsiteY160" fmla="*/ 4995397 h 6858000"/>
              <a:gd name="connsiteX161" fmla="*/ 3042600 w 7467600"/>
              <a:gd name="connsiteY161" fmla="*/ 5059532 h 6858000"/>
              <a:gd name="connsiteX162" fmla="*/ 1997014 w 7467600"/>
              <a:gd name="connsiteY162" fmla="*/ 4698007 h 6858000"/>
              <a:gd name="connsiteX163" fmla="*/ 2305292 w 7467600"/>
              <a:gd name="connsiteY163" fmla="*/ 4219492 h 6858000"/>
              <a:gd name="connsiteX164" fmla="*/ 3360922 w 7467600"/>
              <a:gd name="connsiteY164" fmla="*/ 4529373 h 6858000"/>
              <a:gd name="connsiteX165" fmla="*/ 3492420 w 7467600"/>
              <a:gd name="connsiteY165" fmla="*/ 4510145 h 6858000"/>
              <a:gd name="connsiteX166" fmla="*/ 3364086 w 7467600"/>
              <a:gd name="connsiteY166" fmla="*/ 4480340 h 6858000"/>
              <a:gd name="connsiteX167" fmla="*/ 3225818 w 7467600"/>
              <a:gd name="connsiteY167" fmla="*/ 4411822 h 6858000"/>
              <a:gd name="connsiteX168" fmla="*/ 3129696 w 7467600"/>
              <a:gd name="connsiteY168" fmla="*/ 4360704 h 6858000"/>
              <a:gd name="connsiteX169" fmla="*/ 2814545 w 7467600"/>
              <a:gd name="connsiteY169" fmla="*/ 4282955 h 6858000"/>
              <a:gd name="connsiteX170" fmla="*/ 2305292 w 7467600"/>
              <a:gd name="connsiteY170" fmla="*/ 4219492 h 6858000"/>
              <a:gd name="connsiteX171" fmla="*/ 2626982 w 7467600"/>
              <a:gd name="connsiteY171" fmla="*/ 4206450 h 6858000"/>
              <a:gd name="connsiteX172" fmla="*/ 2490617 w 7467600"/>
              <a:gd name="connsiteY172" fmla="*/ 4206951 h 6858000"/>
              <a:gd name="connsiteX173" fmla="*/ 2819869 w 7467600"/>
              <a:gd name="connsiteY173" fmla="*/ 4252936 h 6858000"/>
              <a:gd name="connsiteX174" fmla="*/ 3143018 w 7467600"/>
              <a:gd name="connsiteY174" fmla="*/ 4332698 h 6858000"/>
              <a:gd name="connsiteX175" fmla="*/ 3241520 w 7467600"/>
              <a:gd name="connsiteY175" fmla="*/ 4385112 h 6858000"/>
              <a:gd name="connsiteX176" fmla="*/ 3374575 w 7467600"/>
              <a:gd name="connsiteY176" fmla="*/ 4451517 h 6858000"/>
              <a:gd name="connsiteX177" fmla="*/ 3505221 w 7467600"/>
              <a:gd name="connsiteY177" fmla="*/ 4480757 h 6858000"/>
              <a:gd name="connsiteX178" fmla="*/ 2626982 w 7467600"/>
              <a:gd name="connsiteY178" fmla="*/ 4206450 h 6858000"/>
              <a:gd name="connsiteX179" fmla="*/ 1310106 w 7467600"/>
              <a:gd name="connsiteY179" fmla="*/ 3943217 h 6858000"/>
              <a:gd name="connsiteX180" fmla="*/ 854994 w 7467600"/>
              <a:gd name="connsiteY180" fmla="*/ 4399136 h 6858000"/>
              <a:gd name="connsiteX181" fmla="*/ 742462 w 7467600"/>
              <a:gd name="connsiteY181" fmla="*/ 4594648 h 6858000"/>
              <a:gd name="connsiteX182" fmla="*/ 820602 w 7467600"/>
              <a:gd name="connsiteY182" fmla="*/ 4485915 h 6858000"/>
              <a:gd name="connsiteX183" fmla="*/ 878295 w 7467600"/>
              <a:gd name="connsiteY183" fmla="*/ 4403594 h 6858000"/>
              <a:gd name="connsiteX184" fmla="*/ 1240607 w 7467600"/>
              <a:gd name="connsiteY184" fmla="*/ 4010401 h 6858000"/>
              <a:gd name="connsiteX185" fmla="*/ 1310106 w 7467600"/>
              <a:gd name="connsiteY185" fmla="*/ 3943217 h 6858000"/>
              <a:gd name="connsiteX186" fmla="*/ 1423113 w 7467600"/>
              <a:gd name="connsiteY186" fmla="*/ 3874565 h 6858000"/>
              <a:gd name="connsiteX187" fmla="*/ 1260565 w 7467600"/>
              <a:gd name="connsiteY187" fmla="*/ 4031982 h 6858000"/>
              <a:gd name="connsiteX188" fmla="*/ 901900 w 7467600"/>
              <a:gd name="connsiteY188" fmla="*/ 4421236 h 6858000"/>
              <a:gd name="connsiteX189" fmla="*/ 845044 w 7467600"/>
              <a:gd name="connsiteY189" fmla="*/ 4502436 h 6858000"/>
              <a:gd name="connsiteX190" fmla="*/ 685926 w 7467600"/>
              <a:gd name="connsiteY190" fmla="*/ 4703069 h 6858000"/>
              <a:gd name="connsiteX191" fmla="*/ 684248 w 7467600"/>
              <a:gd name="connsiteY191" fmla="*/ 4706721 h 6858000"/>
              <a:gd name="connsiteX192" fmla="*/ 1423113 w 7467600"/>
              <a:gd name="connsiteY192" fmla="*/ 3874565 h 6858000"/>
              <a:gd name="connsiteX193" fmla="*/ 3316479 w 7467600"/>
              <a:gd name="connsiteY193" fmla="*/ 3872136 h 6858000"/>
              <a:gd name="connsiteX194" fmla="*/ 3546806 w 7467600"/>
              <a:gd name="connsiteY194" fmla="*/ 4356139 h 6858000"/>
              <a:gd name="connsiteX195" fmla="*/ 3364433 w 7467600"/>
              <a:gd name="connsiteY195" fmla="*/ 3953121 h 6858000"/>
              <a:gd name="connsiteX196" fmla="*/ 3316479 w 7467600"/>
              <a:gd name="connsiteY196" fmla="*/ 3872136 h 6858000"/>
              <a:gd name="connsiteX197" fmla="*/ 3291335 w 7467600"/>
              <a:gd name="connsiteY197" fmla="*/ 3767420 h 6858000"/>
              <a:gd name="connsiteX198" fmla="*/ 3390805 w 7467600"/>
              <a:gd name="connsiteY198" fmla="*/ 3937163 h 6858000"/>
              <a:gd name="connsiteX199" fmla="*/ 3579062 w 7467600"/>
              <a:gd name="connsiteY199" fmla="*/ 4359040 h 6858000"/>
              <a:gd name="connsiteX200" fmla="*/ 3467355 w 7467600"/>
              <a:gd name="connsiteY200" fmla="*/ 3988130 h 6858000"/>
              <a:gd name="connsiteX201" fmla="*/ 3310753 w 7467600"/>
              <a:gd name="connsiteY201" fmla="*/ 3787140 h 6858000"/>
              <a:gd name="connsiteX202" fmla="*/ 3291335 w 7467600"/>
              <a:gd name="connsiteY202" fmla="*/ 3767420 h 6858000"/>
              <a:gd name="connsiteX203" fmla="*/ 1635889 w 7467600"/>
              <a:gd name="connsiteY203" fmla="*/ 3709494 h 6858000"/>
              <a:gd name="connsiteX204" fmla="*/ 1634800 w 7467600"/>
              <a:gd name="connsiteY204" fmla="*/ 3731111 h 6858000"/>
              <a:gd name="connsiteX205" fmla="*/ 1635889 w 7467600"/>
              <a:gd name="connsiteY205" fmla="*/ 3709494 h 6858000"/>
              <a:gd name="connsiteX206" fmla="*/ 1510397 w 7467600"/>
              <a:gd name="connsiteY206" fmla="*/ 3684705 h 6858000"/>
              <a:gd name="connsiteX207" fmla="*/ 1146550 w 7467600"/>
              <a:gd name="connsiteY207" fmla="*/ 3802012 h 6858000"/>
              <a:gd name="connsiteX208" fmla="*/ 698834 w 7467600"/>
              <a:gd name="connsiteY208" fmla="*/ 3952272 h 6858000"/>
              <a:gd name="connsiteX209" fmla="*/ 34256 w 7467600"/>
              <a:gd name="connsiteY209" fmla="*/ 4347603 h 6858000"/>
              <a:gd name="connsiteX210" fmla="*/ 527241 w 7467600"/>
              <a:gd name="connsiteY210" fmla="*/ 4065078 h 6858000"/>
              <a:gd name="connsiteX211" fmla="*/ 1510397 w 7467600"/>
              <a:gd name="connsiteY211" fmla="*/ 3684705 h 6858000"/>
              <a:gd name="connsiteX212" fmla="*/ 1313114 w 7467600"/>
              <a:gd name="connsiteY212" fmla="*/ 3655216 h 6858000"/>
              <a:gd name="connsiteX213" fmla="*/ 1109304 w 7467600"/>
              <a:gd name="connsiteY213" fmla="*/ 3669030 h 6858000"/>
              <a:gd name="connsiteX214" fmla="*/ 8129 w 7467600"/>
              <a:gd name="connsiteY214" fmla="*/ 4330519 h 6858000"/>
              <a:gd name="connsiteX215" fmla="*/ 687572 w 7467600"/>
              <a:gd name="connsiteY215" fmla="*/ 3925629 h 6858000"/>
              <a:gd name="connsiteX216" fmla="*/ 1138365 w 7467600"/>
              <a:gd name="connsiteY216" fmla="*/ 3774515 h 6858000"/>
              <a:gd name="connsiteX217" fmla="*/ 1505579 w 7467600"/>
              <a:gd name="connsiteY217" fmla="*/ 3655526 h 6858000"/>
              <a:gd name="connsiteX218" fmla="*/ 1313114 w 7467600"/>
              <a:gd name="connsiteY218" fmla="*/ 3655216 h 6858000"/>
              <a:gd name="connsiteX219" fmla="*/ 3655073 w 7467600"/>
              <a:gd name="connsiteY219" fmla="*/ 3650884 h 6858000"/>
              <a:gd name="connsiteX220" fmla="*/ 3989938 w 7467600"/>
              <a:gd name="connsiteY220" fmla="*/ 3991685 h 6858000"/>
              <a:gd name="connsiteX221" fmla="*/ 4393907 w 7467600"/>
              <a:gd name="connsiteY221" fmla="*/ 4261258 h 6858000"/>
              <a:gd name="connsiteX222" fmla="*/ 4648051 w 7467600"/>
              <a:gd name="connsiteY222" fmla="*/ 4374051 h 6858000"/>
              <a:gd name="connsiteX223" fmla="*/ 4383389 w 7467600"/>
              <a:gd name="connsiteY223" fmla="*/ 4184369 h 6858000"/>
              <a:gd name="connsiteX224" fmla="*/ 4165508 w 7467600"/>
              <a:gd name="connsiteY224" fmla="*/ 4035196 h 6858000"/>
              <a:gd name="connsiteX225" fmla="*/ 4068162 w 7467600"/>
              <a:gd name="connsiteY225" fmla="*/ 3953394 h 6858000"/>
              <a:gd name="connsiteX226" fmla="*/ 3981416 w 7467600"/>
              <a:gd name="connsiteY226" fmla="*/ 3880482 h 6858000"/>
              <a:gd name="connsiteX227" fmla="*/ 3800147 w 7467600"/>
              <a:gd name="connsiteY227" fmla="*/ 3749872 h 6858000"/>
              <a:gd name="connsiteX228" fmla="*/ 3655073 w 7467600"/>
              <a:gd name="connsiteY228" fmla="*/ 3650884 h 6858000"/>
              <a:gd name="connsiteX229" fmla="*/ 3670252 w 7467600"/>
              <a:gd name="connsiteY229" fmla="*/ 3622798 h 6858000"/>
              <a:gd name="connsiteX230" fmla="*/ 3817258 w 7467600"/>
              <a:gd name="connsiteY230" fmla="*/ 3723577 h 6858000"/>
              <a:gd name="connsiteX231" fmla="*/ 4000461 w 7467600"/>
              <a:gd name="connsiteY231" fmla="*/ 3855966 h 6858000"/>
              <a:gd name="connsiteX232" fmla="*/ 4088180 w 7467600"/>
              <a:gd name="connsiteY232" fmla="*/ 3929774 h 6858000"/>
              <a:gd name="connsiteX233" fmla="*/ 4184555 w 7467600"/>
              <a:gd name="connsiteY233" fmla="*/ 4010683 h 6858000"/>
              <a:gd name="connsiteX234" fmla="*/ 4399563 w 7467600"/>
              <a:gd name="connsiteY234" fmla="*/ 4158106 h 6858000"/>
              <a:gd name="connsiteX235" fmla="*/ 4684469 w 7467600"/>
              <a:gd name="connsiteY235" fmla="*/ 4364680 h 6858000"/>
              <a:gd name="connsiteX236" fmla="*/ 4690271 w 7467600"/>
              <a:gd name="connsiteY236" fmla="*/ 4370034 h 6858000"/>
              <a:gd name="connsiteX237" fmla="*/ 4136093 w 7467600"/>
              <a:gd name="connsiteY237" fmla="*/ 3858466 h 6858000"/>
              <a:gd name="connsiteX238" fmla="*/ 3670252 w 7467600"/>
              <a:gd name="connsiteY238" fmla="*/ 3622798 h 6858000"/>
              <a:gd name="connsiteX239" fmla="*/ 4440129 w 7467600"/>
              <a:gd name="connsiteY239" fmla="*/ 3448571 h 6858000"/>
              <a:gd name="connsiteX240" fmla="*/ 4856525 w 7467600"/>
              <a:gd name="connsiteY240" fmla="*/ 3915351 h 6858000"/>
              <a:gd name="connsiteX241" fmla="*/ 5059055 w 7467600"/>
              <a:gd name="connsiteY241" fmla="*/ 4108918 h 6858000"/>
              <a:gd name="connsiteX242" fmla="*/ 5290070 w 7467600"/>
              <a:gd name="connsiteY242" fmla="*/ 4263619 h 6858000"/>
              <a:gd name="connsiteX243" fmla="*/ 4834991 w 7467600"/>
              <a:gd name="connsiteY243" fmla="*/ 3830985 h 6858000"/>
              <a:gd name="connsiteX244" fmla="*/ 4440129 w 7467600"/>
              <a:gd name="connsiteY244" fmla="*/ 3448571 h 6858000"/>
              <a:gd name="connsiteX245" fmla="*/ 4441737 w 7467600"/>
              <a:gd name="connsiteY245" fmla="*/ 3399734 h 6858000"/>
              <a:gd name="connsiteX246" fmla="*/ 4431236 w 7467600"/>
              <a:gd name="connsiteY246" fmla="*/ 3400954 h 6858000"/>
              <a:gd name="connsiteX247" fmla="*/ 4557150 w 7467600"/>
              <a:gd name="connsiteY247" fmla="*/ 3510023 h 6858000"/>
              <a:gd name="connsiteX248" fmla="*/ 4856936 w 7467600"/>
              <a:gd name="connsiteY248" fmla="*/ 3809146 h 6858000"/>
              <a:gd name="connsiteX249" fmla="*/ 5111996 w 7467600"/>
              <a:gd name="connsiteY249" fmla="*/ 4065759 h 6858000"/>
              <a:gd name="connsiteX250" fmla="*/ 5388878 w 7467600"/>
              <a:gd name="connsiteY250" fmla="*/ 4300185 h 6858000"/>
              <a:gd name="connsiteX251" fmla="*/ 5425556 w 7467600"/>
              <a:gd name="connsiteY251" fmla="*/ 4308967 h 6858000"/>
              <a:gd name="connsiteX252" fmla="*/ 4943646 w 7467600"/>
              <a:gd name="connsiteY252" fmla="*/ 3822916 h 6858000"/>
              <a:gd name="connsiteX253" fmla="*/ 4594837 w 7467600"/>
              <a:gd name="connsiteY253" fmla="*/ 3532274 h 6858000"/>
              <a:gd name="connsiteX254" fmla="*/ 4441737 w 7467600"/>
              <a:gd name="connsiteY254" fmla="*/ 3399734 h 6858000"/>
              <a:gd name="connsiteX255" fmla="*/ 5425834 w 7467600"/>
              <a:gd name="connsiteY255" fmla="*/ 3162785 h 6858000"/>
              <a:gd name="connsiteX256" fmla="*/ 5401644 w 7467600"/>
              <a:gd name="connsiteY256" fmla="*/ 3617847 h 6858000"/>
              <a:gd name="connsiteX257" fmla="*/ 5467256 w 7467600"/>
              <a:gd name="connsiteY257" fmla="*/ 4175494 h 6858000"/>
              <a:gd name="connsiteX258" fmla="*/ 5448069 w 7467600"/>
              <a:gd name="connsiteY258" fmla="*/ 3567554 h 6858000"/>
              <a:gd name="connsiteX259" fmla="*/ 5425834 w 7467600"/>
              <a:gd name="connsiteY259" fmla="*/ 3162785 h 6858000"/>
              <a:gd name="connsiteX260" fmla="*/ 1318687 w 7467600"/>
              <a:gd name="connsiteY260" fmla="*/ 3113840 h 6858000"/>
              <a:gd name="connsiteX261" fmla="*/ 1066793 w 7467600"/>
              <a:gd name="connsiteY261" fmla="*/ 3212171 h 6858000"/>
              <a:gd name="connsiteX262" fmla="*/ 993319 w 7467600"/>
              <a:gd name="connsiteY262" fmla="*/ 3247648 h 6858000"/>
              <a:gd name="connsiteX263" fmla="*/ 853081 w 7467600"/>
              <a:gd name="connsiteY263" fmla="*/ 3312410 h 6858000"/>
              <a:gd name="connsiteX264" fmla="*/ 805957 w 7467600"/>
              <a:gd name="connsiteY264" fmla="*/ 3330443 h 6858000"/>
              <a:gd name="connsiteX265" fmla="*/ 1318687 w 7467600"/>
              <a:gd name="connsiteY265" fmla="*/ 3113840 h 6858000"/>
              <a:gd name="connsiteX266" fmla="*/ 5453702 w 7467600"/>
              <a:gd name="connsiteY266" fmla="*/ 3090882 h 6858000"/>
              <a:gd name="connsiteX267" fmla="*/ 5480135 w 7467600"/>
              <a:gd name="connsiteY267" fmla="*/ 3565802 h 6858000"/>
              <a:gd name="connsiteX268" fmla="*/ 5499023 w 7467600"/>
              <a:gd name="connsiteY268" fmla="*/ 4166310 h 6858000"/>
              <a:gd name="connsiteX269" fmla="*/ 5547022 w 7467600"/>
              <a:gd name="connsiteY269" fmla="*/ 3607838 h 6858000"/>
              <a:gd name="connsiteX270" fmla="*/ 5515964 w 7467600"/>
              <a:gd name="connsiteY270" fmla="*/ 3378541 h 6858000"/>
              <a:gd name="connsiteX271" fmla="*/ 5453702 w 7467600"/>
              <a:gd name="connsiteY271" fmla="*/ 3090882 h 6858000"/>
              <a:gd name="connsiteX272" fmla="*/ 1238695 w 7467600"/>
              <a:gd name="connsiteY272" fmla="*/ 3076820 h 6858000"/>
              <a:gd name="connsiteX273" fmla="*/ 716371 w 7467600"/>
              <a:gd name="connsiteY273" fmla="*/ 3293249 h 6858000"/>
              <a:gd name="connsiteX274" fmla="*/ 579522 w 7467600"/>
              <a:gd name="connsiteY274" fmla="*/ 3371759 h 6858000"/>
              <a:gd name="connsiteX275" fmla="*/ 600288 w 7467600"/>
              <a:gd name="connsiteY275" fmla="*/ 3365555 h 6858000"/>
              <a:gd name="connsiteX276" fmla="*/ 840692 w 7467600"/>
              <a:gd name="connsiteY276" fmla="*/ 3284921 h 6858000"/>
              <a:gd name="connsiteX277" fmla="*/ 979248 w 7467600"/>
              <a:gd name="connsiteY277" fmla="*/ 3221003 h 6858000"/>
              <a:gd name="connsiteX278" fmla="*/ 1053282 w 7467600"/>
              <a:gd name="connsiteY278" fmla="*/ 3185247 h 6858000"/>
              <a:gd name="connsiteX279" fmla="*/ 1320603 w 7467600"/>
              <a:gd name="connsiteY279" fmla="*/ 3081281 h 6858000"/>
              <a:gd name="connsiteX280" fmla="*/ 1238695 w 7467600"/>
              <a:gd name="connsiteY280" fmla="*/ 3076820 h 6858000"/>
              <a:gd name="connsiteX281" fmla="*/ 5425627 w 7467600"/>
              <a:gd name="connsiteY281" fmla="*/ 2954192 h 6858000"/>
              <a:gd name="connsiteX282" fmla="*/ 5470770 w 7467600"/>
              <a:gd name="connsiteY282" fmla="*/ 3005435 h 6858000"/>
              <a:gd name="connsiteX283" fmla="*/ 5519779 w 7467600"/>
              <a:gd name="connsiteY283" fmla="*/ 4359223 h 6858000"/>
              <a:gd name="connsiteX284" fmla="*/ 5520293 w 7467600"/>
              <a:gd name="connsiteY284" fmla="*/ 4360602 h 6858000"/>
              <a:gd name="connsiteX285" fmla="*/ 5767221 w 7467600"/>
              <a:gd name="connsiteY285" fmla="*/ 4665564 h 6858000"/>
              <a:gd name="connsiteX286" fmla="*/ 6937169 w 7467600"/>
              <a:gd name="connsiteY286" fmla="*/ 4815941 h 6858000"/>
              <a:gd name="connsiteX287" fmla="*/ 6953922 w 7467600"/>
              <a:gd name="connsiteY287" fmla="*/ 4890068 h 6858000"/>
              <a:gd name="connsiteX288" fmla="*/ 6071359 w 7467600"/>
              <a:gd name="connsiteY288" fmla="*/ 4770770 h 6858000"/>
              <a:gd name="connsiteX289" fmla="*/ 6038839 w 7467600"/>
              <a:gd name="connsiteY289" fmla="*/ 4764474 h 6858000"/>
              <a:gd name="connsiteX290" fmla="*/ 6038706 w 7467600"/>
              <a:gd name="connsiteY290" fmla="*/ 4763847 h 6858000"/>
              <a:gd name="connsiteX291" fmla="*/ 6037784 w 7467600"/>
              <a:gd name="connsiteY291" fmla="*/ 4764270 h 6858000"/>
              <a:gd name="connsiteX292" fmla="*/ 6038839 w 7467600"/>
              <a:gd name="connsiteY292" fmla="*/ 4764474 h 6858000"/>
              <a:gd name="connsiteX293" fmla="*/ 6040338 w 7467600"/>
              <a:gd name="connsiteY293" fmla="*/ 4771418 h 6858000"/>
              <a:gd name="connsiteX294" fmla="*/ 6024488 w 7467600"/>
              <a:gd name="connsiteY294" fmla="*/ 4809903 h 6858000"/>
              <a:gd name="connsiteX295" fmla="*/ 5599771 w 7467600"/>
              <a:gd name="connsiteY295" fmla="*/ 5509652 h 6858000"/>
              <a:gd name="connsiteX296" fmla="*/ 5548843 w 7467600"/>
              <a:gd name="connsiteY296" fmla="*/ 5563845 h 6858000"/>
              <a:gd name="connsiteX297" fmla="*/ 5940952 w 7467600"/>
              <a:gd name="connsiteY297" fmla="*/ 6250028 h 6858000"/>
              <a:gd name="connsiteX298" fmla="*/ 6043441 w 7467600"/>
              <a:gd name="connsiteY298" fmla="*/ 6665847 h 6858000"/>
              <a:gd name="connsiteX299" fmla="*/ 6093432 w 7467600"/>
              <a:gd name="connsiteY299" fmla="*/ 6858000 h 6858000"/>
              <a:gd name="connsiteX300" fmla="*/ 6034344 w 7467600"/>
              <a:gd name="connsiteY300" fmla="*/ 6858000 h 6858000"/>
              <a:gd name="connsiteX301" fmla="*/ 6026679 w 7467600"/>
              <a:gd name="connsiteY301" fmla="*/ 6836959 h 6858000"/>
              <a:gd name="connsiteX302" fmla="*/ 5800441 w 7467600"/>
              <a:gd name="connsiteY302" fmla="*/ 6335286 h 6858000"/>
              <a:gd name="connsiteX303" fmla="*/ 5526562 w 7467600"/>
              <a:gd name="connsiteY303" fmla="*/ 5705388 h 6858000"/>
              <a:gd name="connsiteX304" fmla="*/ 5519640 w 7467600"/>
              <a:gd name="connsiteY304" fmla="*/ 5683774 h 6858000"/>
              <a:gd name="connsiteX305" fmla="*/ 5844559 w 7467600"/>
              <a:gd name="connsiteY305" fmla="*/ 6553349 h 6858000"/>
              <a:gd name="connsiteX306" fmla="*/ 5975994 w 7467600"/>
              <a:gd name="connsiteY306" fmla="*/ 6858000 h 6858000"/>
              <a:gd name="connsiteX307" fmla="*/ 5898547 w 7467600"/>
              <a:gd name="connsiteY307" fmla="*/ 6858000 h 6858000"/>
              <a:gd name="connsiteX308" fmla="*/ 5682041 w 7467600"/>
              <a:gd name="connsiteY308" fmla="*/ 6355860 h 6858000"/>
              <a:gd name="connsiteX309" fmla="*/ 5461758 w 7467600"/>
              <a:gd name="connsiteY309" fmla="*/ 5820220 h 6858000"/>
              <a:gd name="connsiteX310" fmla="*/ 5237282 w 7467600"/>
              <a:gd name="connsiteY310" fmla="*/ 6579086 h 6858000"/>
              <a:gd name="connsiteX311" fmla="*/ 5115009 w 7467600"/>
              <a:gd name="connsiteY311" fmla="*/ 6858000 h 6858000"/>
              <a:gd name="connsiteX312" fmla="*/ 5028074 w 7467600"/>
              <a:gd name="connsiteY312" fmla="*/ 6858000 h 6858000"/>
              <a:gd name="connsiteX313" fmla="*/ 5079508 w 7467600"/>
              <a:gd name="connsiteY313" fmla="*/ 6749074 h 6858000"/>
              <a:gd name="connsiteX314" fmla="*/ 5371846 w 7467600"/>
              <a:gd name="connsiteY314" fmla="*/ 5924413 h 6858000"/>
              <a:gd name="connsiteX315" fmla="*/ 5270512 w 7467600"/>
              <a:gd name="connsiteY315" fmla="*/ 6138975 h 6858000"/>
              <a:gd name="connsiteX316" fmla="*/ 5062409 w 7467600"/>
              <a:gd name="connsiteY316" fmla="*/ 6653544 h 6858000"/>
              <a:gd name="connsiteX317" fmla="*/ 5036628 w 7467600"/>
              <a:gd name="connsiteY317" fmla="*/ 6754247 h 6858000"/>
              <a:gd name="connsiteX318" fmla="*/ 5009112 w 7467600"/>
              <a:gd name="connsiteY318" fmla="*/ 6858000 h 6858000"/>
              <a:gd name="connsiteX319" fmla="*/ 4976679 w 7467600"/>
              <a:gd name="connsiteY319" fmla="*/ 6858000 h 6858000"/>
              <a:gd name="connsiteX320" fmla="*/ 5006537 w 7467600"/>
              <a:gd name="connsiteY320" fmla="*/ 6747068 h 6858000"/>
              <a:gd name="connsiteX321" fmla="*/ 5032723 w 7467600"/>
              <a:gd name="connsiteY321" fmla="*/ 6644957 h 6858000"/>
              <a:gd name="connsiteX322" fmla="*/ 5242949 w 7467600"/>
              <a:gd name="connsiteY322" fmla="*/ 6125175 h 6858000"/>
              <a:gd name="connsiteX323" fmla="*/ 5286321 w 7467600"/>
              <a:gd name="connsiteY323" fmla="*/ 6033555 h 6858000"/>
              <a:gd name="connsiteX324" fmla="*/ 5008210 w 7467600"/>
              <a:gd name="connsiteY324" fmla="*/ 6649194 h 6858000"/>
              <a:gd name="connsiteX325" fmla="*/ 4986321 w 7467600"/>
              <a:gd name="connsiteY325" fmla="*/ 6765687 h 6858000"/>
              <a:gd name="connsiteX326" fmla="*/ 4973474 w 7467600"/>
              <a:gd name="connsiteY326" fmla="*/ 6858000 h 6858000"/>
              <a:gd name="connsiteX327" fmla="*/ 4907178 w 7467600"/>
              <a:gd name="connsiteY327" fmla="*/ 6858000 h 6858000"/>
              <a:gd name="connsiteX328" fmla="*/ 4910810 w 7467600"/>
              <a:gd name="connsiteY328" fmla="*/ 6829660 h 6858000"/>
              <a:gd name="connsiteX329" fmla="*/ 4987461 w 7467600"/>
              <a:gd name="connsiteY329" fmla="*/ 6432994 h 6858000"/>
              <a:gd name="connsiteX330" fmla="*/ 5179262 w 7467600"/>
              <a:gd name="connsiteY330" fmla="*/ 6035044 h 6858000"/>
              <a:gd name="connsiteX331" fmla="*/ 4689678 w 7467600"/>
              <a:gd name="connsiteY331" fmla="*/ 6440241 h 6858000"/>
              <a:gd name="connsiteX332" fmla="*/ 4477543 w 7467600"/>
              <a:gd name="connsiteY332" fmla="*/ 6674836 h 6858000"/>
              <a:gd name="connsiteX333" fmla="*/ 4329957 w 7467600"/>
              <a:gd name="connsiteY333" fmla="*/ 6858000 h 6858000"/>
              <a:gd name="connsiteX334" fmla="*/ 4218595 w 7467600"/>
              <a:gd name="connsiteY334" fmla="*/ 6858000 h 6858000"/>
              <a:gd name="connsiteX335" fmla="*/ 4368888 w 7467600"/>
              <a:gd name="connsiteY335" fmla="*/ 6668412 h 6858000"/>
              <a:gd name="connsiteX336" fmla="*/ 4563091 w 7467600"/>
              <a:gd name="connsiteY336" fmla="*/ 6442508 h 6858000"/>
              <a:gd name="connsiteX337" fmla="*/ 5387324 w 7467600"/>
              <a:gd name="connsiteY337" fmla="*/ 5705830 h 6858000"/>
              <a:gd name="connsiteX338" fmla="*/ 5073620 w 7467600"/>
              <a:gd name="connsiteY338" fmla="*/ 5955437 h 6858000"/>
              <a:gd name="connsiteX339" fmla="*/ 4689789 w 7467600"/>
              <a:gd name="connsiteY339" fmla="*/ 6268382 h 6858000"/>
              <a:gd name="connsiteX340" fmla="*/ 4418722 w 7467600"/>
              <a:gd name="connsiteY340" fmla="*/ 6570886 h 6858000"/>
              <a:gd name="connsiteX341" fmla="*/ 4214944 w 7467600"/>
              <a:gd name="connsiteY341" fmla="*/ 6858000 h 6858000"/>
              <a:gd name="connsiteX342" fmla="*/ 4177898 w 7467600"/>
              <a:gd name="connsiteY342" fmla="*/ 6858000 h 6858000"/>
              <a:gd name="connsiteX343" fmla="*/ 4391597 w 7467600"/>
              <a:gd name="connsiteY343" fmla="*/ 6556370 h 6858000"/>
              <a:gd name="connsiteX344" fmla="*/ 4668889 w 7467600"/>
              <a:gd name="connsiteY344" fmla="*/ 6246399 h 6858000"/>
              <a:gd name="connsiteX345" fmla="*/ 5055427 w 7467600"/>
              <a:gd name="connsiteY345" fmla="*/ 5931476 h 6858000"/>
              <a:gd name="connsiteX346" fmla="*/ 5371814 w 7467600"/>
              <a:gd name="connsiteY346" fmla="*/ 5678975 h 6858000"/>
              <a:gd name="connsiteX347" fmla="*/ 4987918 w 7467600"/>
              <a:gd name="connsiteY347" fmla="*/ 5838701 h 6858000"/>
              <a:gd name="connsiteX348" fmla="*/ 4317146 w 7467600"/>
              <a:gd name="connsiteY348" fmla="*/ 6587716 h 6858000"/>
              <a:gd name="connsiteX349" fmla="*/ 4171627 w 7467600"/>
              <a:gd name="connsiteY349" fmla="*/ 6858000 h 6858000"/>
              <a:gd name="connsiteX350" fmla="*/ 4081585 w 7467600"/>
              <a:gd name="connsiteY350" fmla="*/ 6858000 h 6858000"/>
              <a:gd name="connsiteX351" fmla="*/ 4238603 w 7467600"/>
              <a:gd name="connsiteY351" fmla="*/ 6559341 h 6858000"/>
              <a:gd name="connsiteX352" fmla="*/ 4778333 w 7467600"/>
              <a:gd name="connsiteY352" fmla="*/ 5873626 h 6858000"/>
              <a:gd name="connsiteX353" fmla="*/ 5414185 w 7467600"/>
              <a:gd name="connsiteY353" fmla="*/ 5573882 h 6858000"/>
              <a:gd name="connsiteX354" fmla="*/ 5959648 w 7467600"/>
              <a:gd name="connsiteY354" fmla="*/ 4760797 h 6858000"/>
              <a:gd name="connsiteX355" fmla="*/ 5355019 w 7467600"/>
              <a:gd name="connsiteY355" fmla="*/ 4734672 h 6858000"/>
              <a:gd name="connsiteX356" fmla="*/ 5083565 w 7467600"/>
              <a:gd name="connsiteY356" fmla="*/ 5179121 h 6858000"/>
              <a:gd name="connsiteX357" fmla="*/ 4713577 w 7467600"/>
              <a:gd name="connsiteY357" fmla="*/ 5616803 h 6858000"/>
              <a:gd name="connsiteX358" fmla="*/ 3989559 w 7467600"/>
              <a:gd name="connsiteY358" fmla="*/ 6145945 h 6858000"/>
              <a:gd name="connsiteX359" fmla="*/ 3939824 w 7467600"/>
              <a:gd name="connsiteY359" fmla="*/ 6066900 h 6858000"/>
              <a:gd name="connsiteX360" fmla="*/ 4584537 w 7467600"/>
              <a:gd name="connsiteY360" fmla="*/ 5324826 h 6858000"/>
              <a:gd name="connsiteX361" fmla="*/ 5037105 w 7467600"/>
              <a:gd name="connsiteY361" fmla="*/ 5088765 h 6858000"/>
              <a:gd name="connsiteX362" fmla="*/ 5039930 w 7467600"/>
              <a:gd name="connsiteY362" fmla="*/ 5089585 h 6858000"/>
              <a:gd name="connsiteX363" fmla="*/ 5263764 w 7467600"/>
              <a:gd name="connsiteY363" fmla="*/ 4735525 h 6858000"/>
              <a:gd name="connsiteX364" fmla="*/ 4086300 w 7467600"/>
              <a:gd name="connsiteY364" fmla="*/ 4884599 h 6858000"/>
              <a:gd name="connsiteX365" fmla="*/ 4085485 w 7467600"/>
              <a:gd name="connsiteY365" fmla="*/ 4899070 h 6858000"/>
              <a:gd name="connsiteX366" fmla="*/ 3871915 w 7467600"/>
              <a:gd name="connsiteY366" fmla="*/ 5253645 h 6858000"/>
              <a:gd name="connsiteX367" fmla="*/ 3799374 w 7467600"/>
              <a:gd name="connsiteY367" fmla="*/ 5466127 h 6858000"/>
              <a:gd name="connsiteX368" fmla="*/ 3498850 w 7467600"/>
              <a:gd name="connsiteY368" fmla="*/ 6661888 h 6858000"/>
              <a:gd name="connsiteX369" fmla="*/ 3399216 w 7467600"/>
              <a:gd name="connsiteY369" fmla="*/ 6858000 h 6858000"/>
              <a:gd name="connsiteX370" fmla="*/ 3303688 w 7467600"/>
              <a:gd name="connsiteY370" fmla="*/ 6858000 h 6858000"/>
              <a:gd name="connsiteX371" fmla="*/ 3391774 w 7467600"/>
              <a:gd name="connsiteY371" fmla="*/ 6697181 h 6858000"/>
              <a:gd name="connsiteX372" fmla="*/ 3735540 w 7467600"/>
              <a:gd name="connsiteY372" fmla="*/ 5546923 h 6858000"/>
              <a:gd name="connsiteX373" fmla="*/ 3729438 w 7467600"/>
              <a:gd name="connsiteY373" fmla="*/ 5569058 h 6858000"/>
              <a:gd name="connsiteX374" fmla="*/ 3707782 w 7467600"/>
              <a:gd name="connsiteY374" fmla="*/ 5644908 h 6858000"/>
              <a:gd name="connsiteX375" fmla="*/ 3583827 w 7467600"/>
              <a:gd name="connsiteY375" fmla="*/ 6039215 h 6858000"/>
              <a:gd name="connsiteX376" fmla="*/ 3547861 w 7467600"/>
              <a:gd name="connsiteY376" fmla="*/ 6129609 h 6858000"/>
              <a:gd name="connsiteX377" fmla="*/ 3490905 w 7467600"/>
              <a:gd name="connsiteY377" fmla="*/ 6277660 h 6858000"/>
              <a:gd name="connsiteX378" fmla="*/ 3455859 w 7467600"/>
              <a:gd name="connsiteY378" fmla="*/ 6391301 h 6858000"/>
              <a:gd name="connsiteX379" fmla="*/ 3429112 w 7467600"/>
              <a:gd name="connsiteY379" fmla="*/ 6479469 h 6858000"/>
              <a:gd name="connsiteX380" fmla="*/ 3304862 w 7467600"/>
              <a:gd name="connsiteY380" fmla="*/ 6796476 h 6858000"/>
              <a:gd name="connsiteX381" fmla="*/ 3276071 w 7467600"/>
              <a:gd name="connsiteY381" fmla="*/ 6858000 h 6858000"/>
              <a:gd name="connsiteX382" fmla="*/ 3240805 w 7467600"/>
              <a:gd name="connsiteY382" fmla="*/ 6858000 h 6858000"/>
              <a:gd name="connsiteX383" fmla="*/ 3275917 w 7467600"/>
              <a:gd name="connsiteY383" fmla="*/ 6783192 h 6858000"/>
              <a:gd name="connsiteX384" fmla="*/ 3399358 w 7467600"/>
              <a:gd name="connsiteY384" fmla="*/ 6469011 h 6858000"/>
              <a:gd name="connsiteX385" fmla="*/ 3425650 w 7467600"/>
              <a:gd name="connsiteY385" fmla="*/ 6381333 h 6858000"/>
              <a:gd name="connsiteX386" fmla="*/ 3460661 w 7467600"/>
              <a:gd name="connsiteY386" fmla="*/ 6266763 h 6858000"/>
              <a:gd name="connsiteX387" fmla="*/ 3518021 w 7467600"/>
              <a:gd name="connsiteY387" fmla="*/ 6117298 h 6858000"/>
              <a:gd name="connsiteX388" fmla="*/ 3554035 w 7467600"/>
              <a:gd name="connsiteY388" fmla="*/ 6027832 h 6858000"/>
              <a:gd name="connsiteX389" fmla="*/ 3677174 w 7467600"/>
              <a:gd name="connsiteY389" fmla="*/ 5636351 h 6858000"/>
              <a:gd name="connsiteX390" fmla="*/ 3698819 w 7467600"/>
              <a:gd name="connsiteY390" fmla="*/ 5560503 h 6858000"/>
              <a:gd name="connsiteX391" fmla="*/ 3702094 w 7467600"/>
              <a:gd name="connsiteY391" fmla="*/ 5549194 h 6858000"/>
              <a:gd name="connsiteX392" fmla="*/ 3398355 w 7467600"/>
              <a:gd name="connsiteY392" fmla="*/ 6094603 h 6858000"/>
              <a:gd name="connsiteX393" fmla="*/ 3193941 w 7467600"/>
              <a:gd name="connsiteY393" fmla="*/ 6798775 h 6858000"/>
              <a:gd name="connsiteX394" fmla="*/ 3184140 w 7467600"/>
              <a:gd name="connsiteY394" fmla="*/ 6858000 h 6858000"/>
              <a:gd name="connsiteX395" fmla="*/ 3099978 w 7467600"/>
              <a:gd name="connsiteY395" fmla="*/ 6858000 h 6858000"/>
              <a:gd name="connsiteX396" fmla="*/ 3101556 w 7467600"/>
              <a:gd name="connsiteY396" fmla="*/ 6843337 h 6858000"/>
              <a:gd name="connsiteX397" fmla="*/ 3370162 w 7467600"/>
              <a:gd name="connsiteY397" fmla="*/ 5785550 h 6858000"/>
              <a:gd name="connsiteX398" fmla="*/ 3746477 w 7467600"/>
              <a:gd name="connsiteY398" fmla="*/ 5377889 h 6858000"/>
              <a:gd name="connsiteX399" fmla="*/ 3863399 w 7467600"/>
              <a:gd name="connsiteY399" fmla="*/ 5087257 h 6858000"/>
              <a:gd name="connsiteX400" fmla="*/ 3968712 w 7467600"/>
              <a:gd name="connsiteY400" fmla="*/ 4913989 h 6858000"/>
              <a:gd name="connsiteX401" fmla="*/ 2792390 w 7467600"/>
              <a:gd name="connsiteY401" fmla="*/ 5382974 h 6858000"/>
              <a:gd name="connsiteX402" fmla="*/ 2714982 w 7467600"/>
              <a:gd name="connsiteY402" fmla="*/ 5427051 h 6858000"/>
              <a:gd name="connsiteX403" fmla="*/ 2813361 w 7467600"/>
              <a:gd name="connsiteY403" fmla="*/ 6023912 h 6858000"/>
              <a:gd name="connsiteX404" fmla="*/ 2688430 w 7467600"/>
              <a:gd name="connsiteY404" fmla="*/ 6801564 h 6858000"/>
              <a:gd name="connsiteX405" fmla="*/ 2629626 w 7467600"/>
              <a:gd name="connsiteY405" fmla="*/ 6763394 h 6858000"/>
              <a:gd name="connsiteX406" fmla="*/ 2565328 w 7467600"/>
              <a:gd name="connsiteY406" fmla="*/ 5516399 h 6858000"/>
              <a:gd name="connsiteX407" fmla="*/ 1922999 w 7467600"/>
              <a:gd name="connsiteY407" fmla="*/ 5980343 h 6858000"/>
              <a:gd name="connsiteX408" fmla="*/ 1950261 w 7467600"/>
              <a:gd name="connsiteY408" fmla="*/ 6405858 h 6858000"/>
              <a:gd name="connsiteX409" fmla="*/ 2365554 w 7467600"/>
              <a:gd name="connsiteY409" fmla="*/ 6759107 h 6858000"/>
              <a:gd name="connsiteX410" fmla="*/ 2424142 w 7467600"/>
              <a:gd name="connsiteY410" fmla="*/ 6858000 h 6858000"/>
              <a:gd name="connsiteX411" fmla="*/ 2395994 w 7467600"/>
              <a:gd name="connsiteY411" fmla="*/ 6858000 h 6858000"/>
              <a:gd name="connsiteX412" fmla="*/ 2392863 w 7467600"/>
              <a:gd name="connsiteY412" fmla="*/ 6852964 h 6858000"/>
              <a:gd name="connsiteX413" fmla="*/ 2017589 w 7467600"/>
              <a:gd name="connsiteY413" fmla="*/ 6493982 h 6858000"/>
              <a:gd name="connsiteX414" fmla="*/ 2147336 w 7467600"/>
              <a:gd name="connsiteY414" fmla="*/ 6594052 h 6858000"/>
              <a:gd name="connsiteX415" fmla="*/ 2207047 w 7467600"/>
              <a:gd name="connsiteY415" fmla="*/ 6654540 h 6858000"/>
              <a:gd name="connsiteX416" fmla="*/ 2299106 w 7467600"/>
              <a:gd name="connsiteY416" fmla="*/ 6778931 h 6858000"/>
              <a:gd name="connsiteX417" fmla="*/ 2314430 w 7467600"/>
              <a:gd name="connsiteY417" fmla="*/ 6801144 h 6858000"/>
              <a:gd name="connsiteX418" fmla="*/ 2352406 w 7467600"/>
              <a:gd name="connsiteY418" fmla="*/ 6858000 h 6858000"/>
              <a:gd name="connsiteX419" fmla="*/ 2314492 w 7467600"/>
              <a:gd name="connsiteY419" fmla="*/ 6858000 h 6858000"/>
              <a:gd name="connsiteX420" fmla="*/ 2288095 w 7467600"/>
              <a:gd name="connsiteY420" fmla="*/ 6818030 h 6858000"/>
              <a:gd name="connsiteX421" fmla="*/ 2272768 w 7467600"/>
              <a:gd name="connsiteY421" fmla="*/ 6795822 h 6858000"/>
              <a:gd name="connsiteX422" fmla="*/ 2182715 w 7467600"/>
              <a:gd name="connsiteY422" fmla="*/ 6675071 h 6858000"/>
              <a:gd name="connsiteX423" fmla="*/ 2032061 w 7467600"/>
              <a:gd name="connsiteY423" fmla="*/ 6541380 h 6858000"/>
              <a:gd name="connsiteX424" fmla="*/ 2257220 w 7467600"/>
              <a:gd name="connsiteY424" fmla="*/ 6826257 h 6858000"/>
              <a:gd name="connsiteX425" fmla="*/ 2281324 w 7467600"/>
              <a:gd name="connsiteY425" fmla="*/ 6858000 h 6858000"/>
              <a:gd name="connsiteX426" fmla="*/ 2242860 w 7467600"/>
              <a:gd name="connsiteY426" fmla="*/ 6858000 h 6858000"/>
              <a:gd name="connsiteX427" fmla="*/ 2232818 w 7467600"/>
              <a:gd name="connsiteY427" fmla="*/ 6844926 h 6858000"/>
              <a:gd name="connsiteX428" fmla="*/ 1990172 w 7467600"/>
              <a:gd name="connsiteY428" fmla="*/ 6542121 h 6858000"/>
              <a:gd name="connsiteX429" fmla="*/ 2124090 w 7467600"/>
              <a:gd name="connsiteY429" fmla="*/ 6761017 h 6858000"/>
              <a:gd name="connsiteX430" fmla="*/ 2200380 w 7467600"/>
              <a:gd name="connsiteY430" fmla="*/ 6858000 h 6858000"/>
              <a:gd name="connsiteX431" fmla="*/ 2147507 w 7467600"/>
              <a:gd name="connsiteY431" fmla="*/ 6858000 h 6858000"/>
              <a:gd name="connsiteX432" fmla="*/ 2070668 w 7467600"/>
              <a:gd name="connsiteY432" fmla="*/ 6761520 h 6858000"/>
              <a:gd name="connsiteX433" fmla="*/ 1975142 w 7467600"/>
              <a:gd name="connsiteY433" fmla="*/ 6585570 h 6858000"/>
              <a:gd name="connsiteX434" fmla="*/ 2050035 w 7467600"/>
              <a:gd name="connsiteY434" fmla="*/ 6813345 h 6858000"/>
              <a:gd name="connsiteX435" fmla="*/ 2063025 w 7467600"/>
              <a:gd name="connsiteY435" fmla="*/ 6858000 h 6858000"/>
              <a:gd name="connsiteX436" fmla="*/ 2021675 w 7467600"/>
              <a:gd name="connsiteY436" fmla="*/ 6858000 h 6858000"/>
              <a:gd name="connsiteX437" fmla="*/ 2019308 w 7467600"/>
              <a:gd name="connsiteY437" fmla="*/ 6847118 h 6858000"/>
              <a:gd name="connsiteX438" fmla="*/ 1938835 w 7467600"/>
              <a:gd name="connsiteY438" fmla="*/ 6551160 h 6858000"/>
              <a:gd name="connsiteX439" fmla="*/ 1953230 w 7467600"/>
              <a:gd name="connsiteY439" fmla="*/ 6759699 h 6858000"/>
              <a:gd name="connsiteX440" fmla="*/ 1956763 w 7467600"/>
              <a:gd name="connsiteY440" fmla="*/ 6778191 h 6858000"/>
              <a:gd name="connsiteX441" fmla="*/ 1967925 w 7467600"/>
              <a:gd name="connsiteY441" fmla="*/ 6858000 h 6858000"/>
              <a:gd name="connsiteX442" fmla="*/ 1936622 w 7467600"/>
              <a:gd name="connsiteY442" fmla="*/ 6858000 h 6858000"/>
              <a:gd name="connsiteX443" fmla="*/ 1926261 w 7467600"/>
              <a:gd name="connsiteY443" fmla="*/ 6784064 h 6858000"/>
              <a:gd name="connsiteX444" fmla="*/ 1922724 w 7467600"/>
              <a:gd name="connsiteY444" fmla="*/ 6765577 h 6858000"/>
              <a:gd name="connsiteX445" fmla="*/ 1904650 w 7467600"/>
              <a:gd name="connsiteY445" fmla="*/ 6639616 h 6858000"/>
              <a:gd name="connsiteX446" fmla="*/ 1885273 w 7467600"/>
              <a:gd name="connsiteY446" fmla="*/ 6858000 h 6858000"/>
              <a:gd name="connsiteX447" fmla="*/ 1854363 w 7467600"/>
              <a:gd name="connsiteY447" fmla="*/ 6858000 h 6858000"/>
              <a:gd name="connsiteX448" fmla="*/ 1880391 w 7467600"/>
              <a:gd name="connsiteY448" fmla="*/ 6603796 h 6858000"/>
              <a:gd name="connsiteX449" fmla="*/ 1818273 w 7467600"/>
              <a:gd name="connsiteY449" fmla="*/ 6715729 h 6858000"/>
              <a:gd name="connsiteX450" fmla="*/ 1794691 w 7467600"/>
              <a:gd name="connsiteY450" fmla="*/ 6843239 h 6858000"/>
              <a:gd name="connsiteX451" fmla="*/ 1794914 w 7467600"/>
              <a:gd name="connsiteY451" fmla="*/ 6858000 h 6858000"/>
              <a:gd name="connsiteX452" fmla="*/ 1746128 w 7467600"/>
              <a:gd name="connsiteY452" fmla="*/ 6858000 h 6858000"/>
              <a:gd name="connsiteX453" fmla="*/ 1753934 w 7467600"/>
              <a:gd name="connsiteY453" fmla="*/ 6724796 h 6858000"/>
              <a:gd name="connsiteX454" fmla="*/ 1792053 w 7467600"/>
              <a:gd name="connsiteY454" fmla="*/ 6572396 h 6858000"/>
              <a:gd name="connsiteX455" fmla="*/ 1862248 w 7467600"/>
              <a:gd name="connsiteY455" fmla="*/ 6266397 h 6858000"/>
              <a:gd name="connsiteX456" fmla="*/ 1862250 w 7467600"/>
              <a:gd name="connsiteY456" fmla="*/ 6033531 h 6858000"/>
              <a:gd name="connsiteX457" fmla="*/ 1211999 w 7467600"/>
              <a:gd name="connsiteY457" fmla="*/ 6683610 h 6858000"/>
              <a:gd name="connsiteX458" fmla="*/ 1213266 w 7467600"/>
              <a:gd name="connsiteY458" fmla="*/ 6691947 h 6858000"/>
              <a:gd name="connsiteX459" fmla="*/ 1203370 w 7467600"/>
              <a:gd name="connsiteY459" fmla="*/ 6850676 h 6858000"/>
              <a:gd name="connsiteX460" fmla="*/ 1203671 w 7467600"/>
              <a:gd name="connsiteY460" fmla="*/ 6858000 h 6858000"/>
              <a:gd name="connsiteX461" fmla="*/ 1143180 w 7467600"/>
              <a:gd name="connsiteY461" fmla="*/ 6858000 h 6858000"/>
              <a:gd name="connsiteX462" fmla="*/ 1142176 w 7467600"/>
              <a:gd name="connsiteY462" fmla="*/ 6766045 h 6858000"/>
              <a:gd name="connsiteX463" fmla="*/ 1067484 w 7467600"/>
              <a:gd name="connsiteY463" fmla="*/ 6858000 h 6858000"/>
              <a:gd name="connsiteX464" fmla="*/ 953928 w 7467600"/>
              <a:gd name="connsiteY464" fmla="*/ 6858000 h 6858000"/>
              <a:gd name="connsiteX465" fmla="*/ 959715 w 7467600"/>
              <a:gd name="connsiteY465" fmla="*/ 6850185 h 6858000"/>
              <a:gd name="connsiteX466" fmla="*/ 1483788 w 7467600"/>
              <a:gd name="connsiteY466" fmla="*/ 6259174 h 6858000"/>
              <a:gd name="connsiteX467" fmla="*/ 1100671 w 7467600"/>
              <a:gd name="connsiteY467" fmla="*/ 6252137 h 6858000"/>
              <a:gd name="connsiteX468" fmla="*/ 1090144 w 7467600"/>
              <a:gd name="connsiteY468" fmla="*/ 6256748 h 6858000"/>
              <a:gd name="connsiteX469" fmla="*/ 1095872 w 7467600"/>
              <a:gd name="connsiteY469" fmla="*/ 6271892 h 6858000"/>
              <a:gd name="connsiteX470" fmla="*/ 262785 w 7467600"/>
              <a:gd name="connsiteY470" fmla="*/ 6845450 h 6858000"/>
              <a:gd name="connsiteX471" fmla="*/ 209968 w 7467600"/>
              <a:gd name="connsiteY471" fmla="*/ 6770713 h 6858000"/>
              <a:gd name="connsiteX472" fmla="*/ 873460 w 7467600"/>
              <a:gd name="connsiteY472" fmla="*/ 6253768 h 6858000"/>
              <a:gd name="connsiteX473" fmla="*/ 192686 w 7467600"/>
              <a:gd name="connsiteY473" fmla="*/ 5849257 h 6858000"/>
              <a:gd name="connsiteX474" fmla="*/ 4696 w 7467600"/>
              <a:gd name="connsiteY474" fmla="*/ 5697668 h 6858000"/>
              <a:gd name="connsiteX475" fmla="*/ 0 w 7467600"/>
              <a:gd name="connsiteY475" fmla="*/ 5689984 h 6858000"/>
              <a:gd name="connsiteX476" fmla="*/ 0 w 7467600"/>
              <a:gd name="connsiteY476" fmla="*/ 5513472 h 6858000"/>
              <a:gd name="connsiteX477" fmla="*/ 174101 w 7467600"/>
              <a:gd name="connsiteY477" fmla="*/ 5620277 h 6858000"/>
              <a:gd name="connsiteX478" fmla="*/ 891800 w 7467600"/>
              <a:gd name="connsiteY478" fmla="*/ 6036935 h 6858000"/>
              <a:gd name="connsiteX479" fmla="*/ 1072219 w 7467600"/>
              <a:gd name="connsiteY479" fmla="*/ 6169443 h 6858000"/>
              <a:gd name="connsiteX480" fmla="*/ 1074117 w 7467600"/>
              <a:gd name="connsiteY480" fmla="*/ 6170301 h 6858000"/>
              <a:gd name="connsiteX481" fmla="*/ 1083114 w 7467600"/>
              <a:gd name="connsiteY481" fmla="*/ 6174131 h 6858000"/>
              <a:gd name="connsiteX482" fmla="*/ 1543010 w 7467600"/>
              <a:gd name="connsiteY482" fmla="*/ 6191140 h 6858000"/>
              <a:gd name="connsiteX483" fmla="*/ 1551080 w 7467600"/>
              <a:gd name="connsiteY483" fmla="*/ 6195006 h 6858000"/>
              <a:gd name="connsiteX484" fmla="*/ 2345443 w 7467600"/>
              <a:gd name="connsiteY484" fmla="*/ 5549882 h 6858000"/>
              <a:gd name="connsiteX485" fmla="*/ 1721499 w 7467600"/>
              <a:gd name="connsiteY485" fmla="*/ 5599969 h 6858000"/>
              <a:gd name="connsiteX486" fmla="*/ 767716 w 7467600"/>
              <a:gd name="connsiteY486" fmla="*/ 5472768 h 6858000"/>
              <a:gd name="connsiteX487" fmla="*/ 722147 w 7467600"/>
              <a:gd name="connsiteY487" fmla="*/ 5393091 h 6858000"/>
              <a:gd name="connsiteX488" fmla="*/ 1485552 w 7467600"/>
              <a:gd name="connsiteY488" fmla="*/ 5313202 h 6858000"/>
              <a:gd name="connsiteX489" fmla="*/ 2143004 w 7467600"/>
              <a:gd name="connsiteY489" fmla="*/ 5402420 h 6858000"/>
              <a:gd name="connsiteX490" fmla="*/ 1933391 w 7467600"/>
              <a:gd name="connsiteY490" fmla="*/ 5156971 h 6858000"/>
              <a:gd name="connsiteX491" fmla="*/ 1827118 w 7467600"/>
              <a:gd name="connsiteY491" fmla="*/ 4968410 h 6858000"/>
              <a:gd name="connsiteX492" fmla="*/ 1837349 w 7467600"/>
              <a:gd name="connsiteY492" fmla="*/ 4956357 h 6858000"/>
              <a:gd name="connsiteX493" fmla="*/ 2162835 w 7467600"/>
              <a:gd name="connsiteY493" fmla="*/ 5187853 h 6858000"/>
              <a:gd name="connsiteX494" fmla="*/ 2257167 w 7467600"/>
              <a:gd name="connsiteY494" fmla="*/ 5462123 h 6858000"/>
              <a:gd name="connsiteX495" fmla="*/ 2261598 w 7467600"/>
              <a:gd name="connsiteY495" fmla="*/ 5467998 h 6858000"/>
              <a:gd name="connsiteX496" fmla="*/ 2437177 w 7467600"/>
              <a:gd name="connsiteY496" fmla="*/ 5479608 h 6858000"/>
              <a:gd name="connsiteX497" fmla="*/ 2445247 w 7467600"/>
              <a:gd name="connsiteY497" fmla="*/ 5483476 h 6858000"/>
              <a:gd name="connsiteX498" fmla="*/ 2743626 w 7467600"/>
              <a:gd name="connsiteY498" fmla="*/ 5304819 h 6858000"/>
              <a:gd name="connsiteX499" fmla="*/ 3048102 w 7467600"/>
              <a:gd name="connsiteY499" fmla="*/ 5150595 h 6858000"/>
              <a:gd name="connsiteX500" fmla="*/ 1799414 w 7467600"/>
              <a:gd name="connsiteY500" fmla="*/ 4694732 h 6858000"/>
              <a:gd name="connsiteX501" fmla="*/ 1771735 w 7467600"/>
              <a:gd name="connsiteY501" fmla="*/ 4619929 h 6858000"/>
              <a:gd name="connsiteX502" fmla="*/ 3104273 w 7467600"/>
              <a:gd name="connsiteY502" fmla="*/ 5076159 h 6858000"/>
              <a:gd name="connsiteX503" fmla="*/ 3113245 w 7467600"/>
              <a:gd name="connsiteY503" fmla="*/ 5090705 h 6858000"/>
              <a:gd name="connsiteX504" fmla="*/ 3126294 w 7467600"/>
              <a:gd name="connsiteY504" fmla="*/ 5114400 h 6858000"/>
              <a:gd name="connsiteX505" fmla="*/ 3937433 w 7467600"/>
              <a:gd name="connsiteY505" fmla="*/ 4830473 h 6858000"/>
              <a:gd name="connsiteX506" fmla="*/ 3590475 w 7467600"/>
              <a:gd name="connsiteY506" fmla="*/ 4597974 h 6858000"/>
              <a:gd name="connsiteX507" fmla="*/ 3100264 w 7467600"/>
              <a:gd name="connsiteY507" fmla="*/ 4579845 h 6858000"/>
              <a:gd name="connsiteX508" fmla="*/ 2183576 w 7467600"/>
              <a:gd name="connsiteY508" fmla="*/ 4227150 h 6858000"/>
              <a:gd name="connsiteX509" fmla="*/ 2151029 w 7467600"/>
              <a:gd name="connsiteY509" fmla="*/ 4146947 h 6858000"/>
              <a:gd name="connsiteX510" fmla="*/ 3563434 w 7467600"/>
              <a:gd name="connsiteY510" fmla="*/ 4469115 h 6858000"/>
              <a:gd name="connsiteX511" fmla="*/ 3177952 w 7467600"/>
              <a:gd name="connsiteY511" fmla="*/ 3657386 h 6858000"/>
              <a:gd name="connsiteX512" fmla="*/ 3189263 w 7467600"/>
              <a:gd name="connsiteY512" fmla="*/ 3625726 h 6858000"/>
              <a:gd name="connsiteX513" fmla="*/ 3560912 w 7467600"/>
              <a:gd name="connsiteY513" fmla="*/ 4079863 h 6858000"/>
              <a:gd name="connsiteX514" fmla="*/ 3626636 w 7467600"/>
              <a:gd name="connsiteY514" fmla="*/ 4512230 h 6858000"/>
              <a:gd name="connsiteX515" fmla="*/ 3653088 w 7467600"/>
              <a:gd name="connsiteY515" fmla="*/ 4521417 h 6858000"/>
              <a:gd name="connsiteX516" fmla="*/ 3988128 w 7467600"/>
              <a:gd name="connsiteY516" fmla="*/ 4817267 h 6858000"/>
              <a:gd name="connsiteX517" fmla="*/ 4830582 w 7467600"/>
              <a:gd name="connsiteY517" fmla="*/ 4676000 h 6858000"/>
              <a:gd name="connsiteX518" fmla="*/ 4830100 w 7467600"/>
              <a:gd name="connsiteY518" fmla="*/ 4675554 h 6858000"/>
              <a:gd name="connsiteX519" fmla="*/ 4036318 w 7467600"/>
              <a:gd name="connsiteY519" fmla="*/ 4147013 h 6858000"/>
              <a:gd name="connsiteX520" fmla="*/ 3432098 w 7467600"/>
              <a:gd name="connsiteY520" fmla="*/ 3537312 h 6858000"/>
              <a:gd name="connsiteX521" fmla="*/ 3446761 w 7467600"/>
              <a:gd name="connsiteY521" fmla="*/ 3461278 h 6858000"/>
              <a:gd name="connsiteX522" fmla="*/ 4419733 w 7467600"/>
              <a:gd name="connsiteY522" fmla="*/ 3963555 h 6858000"/>
              <a:gd name="connsiteX523" fmla="*/ 4781371 w 7467600"/>
              <a:gd name="connsiteY523" fmla="*/ 4458604 h 6858000"/>
              <a:gd name="connsiteX524" fmla="*/ 4780440 w 7467600"/>
              <a:gd name="connsiteY524" fmla="*/ 4470290 h 6858000"/>
              <a:gd name="connsiteX525" fmla="*/ 4898954 w 7467600"/>
              <a:gd name="connsiteY525" fmla="*/ 4662092 h 6858000"/>
              <a:gd name="connsiteX526" fmla="*/ 4900699 w 7467600"/>
              <a:gd name="connsiteY526" fmla="*/ 4670867 h 6858000"/>
              <a:gd name="connsiteX527" fmla="*/ 5714511 w 7467600"/>
              <a:gd name="connsiteY527" fmla="*/ 4663483 h 6858000"/>
              <a:gd name="connsiteX528" fmla="*/ 5464793 w 7467600"/>
              <a:gd name="connsiteY528" fmla="*/ 4393556 h 6858000"/>
              <a:gd name="connsiteX529" fmla="*/ 5461897 w 7467600"/>
              <a:gd name="connsiteY529" fmla="*/ 4390879 h 6858000"/>
              <a:gd name="connsiteX530" fmla="*/ 4294126 w 7467600"/>
              <a:gd name="connsiteY530" fmla="*/ 3303048 h 6858000"/>
              <a:gd name="connsiteX531" fmla="*/ 4305321 w 7467600"/>
              <a:gd name="connsiteY531" fmla="*/ 3256953 h 6858000"/>
              <a:gd name="connsiteX532" fmla="*/ 4949299 w 7467600"/>
              <a:gd name="connsiteY532" fmla="*/ 3766336 h 6858000"/>
              <a:gd name="connsiteX533" fmla="*/ 5291452 w 7467600"/>
              <a:gd name="connsiteY533" fmla="*/ 4076801 h 6858000"/>
              <a:gd name="connsiteX534" fmla="*/ 5434998 w 7467600"/>
              <a:gd name="connsiteY534" fmla="*/ 4254100 h 6858000"/>
              <a:gd name="connsiteX535" fmla="*/ 5351015 w 7467600"/>
              <a:gd name="connsiteY535" fmla="*/ 3760989 h 6858000"/>
              <a:gd name="connsiteX536" fmla="*/ 5413780 w 7467600"/>
              <a:gd name="connsiteY536" fmla="*/ 2966265 h 6858000"/>
              <a:gd name="connsiteX537" fmla="*/ 5425627 w 7467600"/>
              <a:gd name="connsiteY537" fmla="*/ 2954192 h 6858000"/>
              <a:gd name="connsiteX538" fmla="*/ 6604735 w 7467600"/>
              <a:gd name="connsiteY538" fmla="*/ 2041381 h 6858000"/>
              <a:gd name="connsiteX539" fmla="*/ 7204487 w 7467600"/>
              <a:gd name="connsiteY539" fmla="*/ 2742112 h 6858000"/>
              <a:gd name="connsiteX540" fmla="*/ 7131592 w 7467600"/>
              <a:gd name="connsiteY540" fmla="*/ 2672096 h 6858000"/>
              <a:gd name="connsiteX541" fmla="*/ 6996344 w 7467600"/>
              <a:gd name="connsiteY541" fmla="*/ 2518310 h 6858000"/>
              <a:gd name="connsiteX542" fmla="*/ 6735495 w 7467600"/>
              <a:gd name="connsiteY542" fmla="*/ 2196890 h 6858000"/>
              <a:gd name="connsiteX543" fmla="*/ 6721901 w 7467600"/>
              <a:gd name="connsiteY543" fmla="*/ 2179274 h 6858000"/>
              <a:gd name="connsiteX544" fmla="*/ 6604735 w 7467600"/>
              <a:gd name="connsiteY544" fmla="*/ 2041381 h 6858000"/>
              <a:gd name="connsiteX545" fmla="*/ 6591670 w 7467600"/>
              <a:gd name="connsiteY545" fmla="*/ 1988277 h 6858000"/>
              <a:gd name="connsiteX546" fmla="*/ 6747349 w 7467600"/>
              <a:gd name="connsiteY546" fmla="*/ 2160069 h 6858000"/>
              <a:gd name="connsiteX547" fmla="*/ 6760943 w 7467600"/>
              <a:gd name="connsiteY547" fmla="*/ 2177686 h 6858000"/>
              <a:gd name="connsiteX548" fmla="*/ 7021065 w 7467600"/>
              <a:gd name="connsiteY548" fmla="*/ 2498102 h 6858000"/>
              <a:gd name="connsiteX549" fmla="*/ 7155223 w 7467600"/>
              <a:gd name="connsiteY549" fmla="*/ 2650386 h 6858000"/>
              <a:gd name="connsiteX550" fmla="*/ 7203167 w 7467600"/>
              <a:gd name="connsiteY550" fmla="*/ 2697288 h 6858000"/>
              <a:gd name="connsiteX551" fmla="*/ 6937703 w 7467600"/>
              <a:gd name="connsiteY551" fmla="*/ 2321981 h 6858000"/>
              <a:gd name="connsiteX552" fmla="*/ 6591670 w 7467600"/>
              <a:gd name="connsiteY552" fmla="*/ 1988277 h 6858000"/>
              <a:gd name="connsiteX553" fmla="*/ 5798671 w 7467600"/>
              <a:gd name="connsiteY553" fmla="*/ 1981601 h 6858000"/>
              <a:gd name="connsiteX554" fmla="*/ 5754709 w 7467600"/>
              <a:gd name="connsiteY554" fmla="*/ 2071454 h 6858000"/>
              <a:gd name="connsiteX555" fmla="*/ 5763044 w 7467600"/>
              <a:gd name="connsiteY555" fmla="*/ 2842206 h 6858000"/>
              <a:gd name="connsiteX556" fmla="*/ 5764974 w 7467600"/>
              <a:gd name="connsiteY556" fmla="*/ 2799609 h 6858000"/>
              <a:gd name="connsiteX557" fmla="*/ 5767665 w 7467600"/>
              <a:gd name="connsiteY557" fmla="*/ 2666409 h 6858000"/>
              <a:gd name="connsiteX558" fmla="*/ 5763055 w 7467600"/>
              <a:gd name="connsiteY558" fmla="*/ 2579705 h 6858000"/>
              <a:gd name="connsiteX559" fmla="*/ 5758079 w 7467600"/>
              <a:gd name="connsiteY559" fmla="*/ 2492508 h 6858000"/>
              <a:gd name="connsiteX560" fmla="*/ 5779325 w 7467600"/>
              <a:gd name="connsiteY560" fmla="*/ 2197069 h 6858000"/>
              <a:gd name="connsiteX561" fmla="*/ 5798671 w 7467600"/>
              <a:gd name="connsiteY561" fmla="*/ 1981601 h 6858000"/>
              <a:gd name="connsiteX562" fmla="*/ 5829202 w 7467600"/>
              <a:gd name="connsiteY562" fmla="*/ 1971679 h 6858000"/>
              <a:gd name="connsiteX563" fmla="*/ 5809558 w 7467600"/>
              <a:gd name="connsiteY563" fmla="*/ 2198043 h 6858000"/>
              <a:gd name="connsiteX564" fmla="*/ 5788653 w 7467600"/>
              <a:gd name="connsiteY564" fmla="*/ 2489430 h 6858000"/>
              <a:gd name="connsiteX565" fmla="*/ 5793439 w 7467600"/>
              <a:gd name="connsiteY565" fmla="*/ 2575235 h 6858000"/>
              <a:gd name="connsiteX566" fmla="*/ 5796837 w 7467600"/>
              <a:gd name="connsiteY566" fmla="*/ 2637633 h 6858000"/>
              <a:gd name="connsiteX567" fmla="*/ 5818614 w 7467600"/>
              <a:gd name="connsiteY567" fmla="*/ 2473055 h 6858000"/>
              <a:gd name="connsiteX568" fmla="*/ 5829202 w 7467600"/>
              <a:gd name="connsiteY568" fmla="*/ 1971679 h 6858000"/>
              <a:gd name="connsiteX569" fmla="*/ 5911389 w 7467600"/>
              <a:gd name="connsiteY569" fmla="*/ 1898371 h 6858000"/>
              <a:gd name="connsiteX570" fmla="*/ 6237627 w 7467600"/>
              <a:gd name="connsiteY570" fmla="*/ 2231921 h 6858000"/>
              <a:gd name="connsiteX571" fmla="*/ 5911389 w 7467600"/>
              <a:gd name="connsiteY571" fmla="*/ 1898371 h 6858000"/>
              <a:gd name="connsiteX572" fmla="*/ 6944437 w 7467600"/>
              <a:gd name="connsiteY572" fmla="*/ 1575402 h 6858000"/>
              <a:gd name="connsiteX573" fmla="*/ 6304730 w 7467600"/>
              <a:gd name="connsiteY573" fmla="*/ 1766654 h 6858000"/>
              <a:gd name="connsiteX574" fmla="*/ 6944437 w 7467600"/>
              <a:gd name="connsiteY574" fmla="*/ 1575402 h 6858000"/>
              <a:gd name="connsiteX575" fmla="*/ 7019523 w 7467600"/>
              <a:gd name="connsiteY575" fmla="*/ 1519450 h 6858000"/>
              <a:gd name="connsiteX576" fmla="*/ 6298091 w 7467600"/>
              <a:gd name="connsiteY576" fmla="*/ 1737122 h 6858000"/>
              <a:gd name="connsiteX577" fmla="*/ 7019523 w 7467600"/>
              <a:gd name="connsiteY577" fmla="*/ 1519450 h 6858000"/>
              <a:gd name="connsiteX578" fmla="*/ 2399523 w 7467600"/>
              <a:gd name="connsiteY578" fmla="*/ 1428234 h 6858000"/>
              <a:gd name="connsiteX579" fmla="*/ 2224982 w 7467600"/>
              <a:gd name="connsiteY579" fmla="*/ 1826201 h 6858000"/>
              <a:gd name="connsiteX580" fmla="*/ 2096099 w 7467600"/>
              <a:gd name="connsiteY580" fmla="*/ 2345900 h 6858000"/>
              <a:gd name="connsiteX581" fmla="*/ 2283317 w 7467600"/>
              <a:gd name="connsiteY581" fmla="*/ 1796925 h 6858000"/>
              <a:gd name="connsiteX582" fmla="*/ 2399523 w 7467600"/>
              <a:gd name="connsiteY582" fmla="*/ 1428234 h 6858000"/>
              <a:gd name="connsiteX583" fmla="*/ 2448558 w 7467600"/>
              <a:gd name="connsiteY583" fmla="*/ 1373435 h 6858000"/>
              <a:gd name="connsiteX584" fmla="*/ 2312521 w 7467600"/>
              <a:gd name="connsiteY584" fmla="*/ 1806140 h 6858000"/>
              <a:gd name="connsiteX585" fmla="*/ 2127533 w 7467600"/>
              <a:gd name="connsiteY585" fmla="*/ 2348380 h 6858000"/>
              <a:gd name="connsiteX586" fmla="*/ 2358080 w 7467600"/>
              <a:gd name="connsiteY586" fmla="*/ 1866134 h 6858000"/>
              <a:gd name="connsiteX587" fmla="*/ 2407436 w 7467600"/>
              <a:gd name="connsiteY587" fmla="*/ 1651070 h 6858000"/>
              <a:gd name="connsiteX588" fmla="*/ 2448558 w 7467600"/>
              <a:gd name="connsiteY588" fmla="*/ 1373435 h 6858000"/>
              <a:gd name="connsiteX589" fmla="*/ 278707 w 7467600"/>
              <a:gd name="connsiteY589" fmla="*/ 1352270 h 6858000"/>
              <a:gd name="connsiteX590" fmla="*/ 321570 w 7467600"/>
              <a:gd name="connsiteY590" fmla="*/ 1861610 h 6858000"/>
              <a:gd name="connsiteX591" fmla="*/ 294281 w 7467600"/>
              <a:gd name="connsiteY591" fmla="*/ 1440658 h 6858000"/>
              <a:gd name="connsiteX592" fmla="*/ 278707 w 7467600"/>
              <a:gd name="connsiteY592" fmla="*/ 1352270 h 6858000"/>
              <a:gd name="connsiteX593" fmla="*/ 1423821 w 7467600"/>
              <a:gd name="connsiteY593" fmla="*/ 1351958 h 6858000"/>
              <a:gd name="connsiteX594" fmla="*/ 1638521 w 7467600"/>
              <a:gd name="connsiteY594" fmla="*/ 1908470 h 6858000"/>
              <a:gd name="connsiteX595" fmla="*/ 1754199 w 7467600"/>
              <a:gd name="connsiteY595" fmla="*/ 2149284 h 6858000"/>
              <a:gd name="connsiteX596" fmla="*/ 1908359 w 7467600"/>
              <a:gd name="connsiteY596" fmla="*/ 2364988 h 6858000"/>
              <a:gd name="connsiteX597" fmla="*/ 1647661 w 7467600"/>
              <a:gd name="connsiteY597" fmla="*/ 1825945 h 6858000"/>
              <a:gd name="connsiteX598" fmla="*/ 1423821 w 7467600"/>
              <a:gd name="connsiteY598" fmla="*/ 1351958 h 6858000"/>
              <a:gd name="connsiteX599" fmla="*/ 1431890 w 7467600"/>
              <a:gd name="connsiteY599" fmla="*/ 1306475 h 6858000"/>
              <a:gd name="connsiteX600" fmla="*/ 1507597 w 7467600"/>
              <a:gd name="connsiteY600" fmla="*/ 1446132 h 6858000"/>
              <a:gd name="connsiteX601" fmla="*/ 1674586 w 7467600"/>
              <a:gd name="connsiteY601" fmla="*/ 1813832 h 6858000"/>
              <a:gd name="connsiteX602" fmla="*/ 1815950 w 7467600"/>
              <a:gd name="connsiteY602" fmla="*/ 2128564 h 6858000"/>
              <a:gd name="connsiteX603" fmla="*/ 1984242 w 7467600"/>
              <a:gd name="connsiteY603" fmla="*/ 2430829 h 6858000"/>
              <a:gd name="connsiteX604" fmla="*/ 2014023 w 7467600"/>
              <a:gd name="connsiteY604" fmla="*/ 2450995 h 6858000"/>
              <a:gd name="connsiteX605" fmla="*/ 1747337 w 7467600"/>
              <a:gd name="connsiteY605" fmla="*/ 1855264 h 6858000"/>
              <a:gd name="connsiteX606" fmla="*/ 1533749 w 7467600"/>
              <a:gd name="connsiteY606" fmla="*/ 1478656 h 6858000"/>
              <a:gd name="connsiteX607" fmla="*/ 1431890 w 7467600"/>
              <a:gd name="connsiteY607" fmla="*/ 1306475 h 6858000"/>
              <a:gd name="connsiteX608" fmla="*/ 5052692 w 7467600"/>
              <a:gd name="connsiteY608" fmla="*/ 1292994 h 6858000"/>
              <a:gd name="connsiteX609" fmla="*/ 5200661 w 7467600"/>
              <a:gd name="connsiteY609" fmla="*/ 1635186 h 6858000"/>
              <a:gd name="connsiteX610" fmla="*/ 5297138 w 7467600"/>
              <a:gd name="connsiteY610" fmla="*/ 1906351 h 6858000"/>
              <a:gd name="connsiteX611" fmla="*/ 5052692 w 7467600"/>
              <a:gd name="connsiteY611" fmla="*/ 1292994 h 6858000"/>
              <a:gd name="connsiteX612" fmla="*/ 5009948 w 7467600"/>
              <a:gd name="connsiteY612" fmla="*/ 1273619 h 6858000"/>
              <a:gd name="connsiteX613" fmla="*/ 5121777 w 7467600"/>
              <a:gd name="connsiteY613" fmla="*/ 1654213 h 6858000"/>
              <a:gd name="connsiteX614" fmla="*/ 5293545 w 7467600"/>
              <a:gd name="connsiteY614" fmla="*/ 2072247 h 6858000"/>
              <a:gd name="connsiteX615" fmla="*/ 5294042 w 7467600"/>
              <a:gd name="connsiteY615" fmla="*/ 2065019 h 6858000"/>
              <a:gd name="connsiteX616" fmla="*/ 5171936 w 7467600"/>
              <a:gd name="connsiteY616" fmla="*/ 1647613 h 6858000"/>
              <a:gd name="connsiteX617" fmla="*/ 5009948 w 7467600"/>
              <a:gd name="connsiteY617" fmla="*/ 1273619 h 6858000"/>
              <a:gd name="connsiteX618" fmla="*/ 655236 w 7467600"/>
              <a:gd name="connsiteY618" fmla="*/ 1268632 h 6858000"/>
              <a:gd name="connsiteX619" fmla="*/ 839521 w 7467600"/>
              <a:gd name="connsiteY619" fmla="*/ 1685315 h 6858000"/>
              <a:gd name="connsiteX620" fmla="*/ 1109416 w 7467600"/>
              <a:gd name="connsiteY620" fmla="*/ 2061663 h 6858000"/>
              <a:gd name="connsiteX621" fmla="*/ 1298300 w 7467600"/>
              <a:gd name="connsiteY621" fmla="*/ 2247742 h 6858000"/>
              <a:gd name="connsiteX622" fmla="*/ 1125871 w 7467600"/>
              <a:gd name="connsiteY622" fmla="*/ 1989513 h 6858000"/>
              <a:gd name="connsiteX623" fmla="*/ 981574 w 7467600"/>
              <a:gd name="connsiteY623" fmla="*/ 1783157 h 6858000"/>
              <a:gd name="connsiteX624" fmla="*/ 922198 w 7467600"/>
              <a:gd name="connsiteY624" fmla="*/ 1677437 h 6858000"/>
              <a:gd name="connsiteX625" fmla="*/ 869293 w 7467600"/>
              <a:gd name="connsiteY625" fmla="*/ 1583214 h 6858000"/>
              <a:gd name="connsiteX626" fmla="*/ 751431 w 7467600"/>
              <a:gd name="connsiteY626" fmla="*/ 1405731 h 6858000"/>
              <a:gd name="connsiteX627" fmla="*/ 655236 w 7467600"/>
              <a:gd name="connsiteY627" fmla="*/ 1268632 h 6858000"/>
              <a:gd name="connsiteX628" fmla="*/ 6516292 w 7467600"/>
              <a:gd name="connsiteY628" fmla="*/ 1263064 h 6858000"/>
              <a:gd name="connsiteX629" fmla="*/ 5736320 w 7467600"/>
              <a:gd name="connsiteY629" fmla="*/ 1501803 h 6858000"/>
              <a:gd name="connsiteX630" fmla="*/ 6516292 w 7467600"/>
              <a:gd name="connsiteY630" fmla="*/ 1263064 h 6858000"/>
              <a:gd name="connsiteX631" fmla="*/ 291466 w 7467600"/>
              <a:gd name="connsiteY631" fmla="*/ 1250369 h 6858000"/>
              <a:gd name="connsiteX632" fmla="*/ 323180 w 7467600"/>
              <a:gd name="connsiteY632" fmla="*/ 1435283 h 6858000"/>
              <a:gd name="connsiteX633" fmla="*/ 349381 w 7467600"/>
              <a:gd name="connsiteY633" fmla="*/ 1875041 h 6858000"/>
              <a:gd name="connsiteX634" fmla="*/ 374363 w 7467600"/>
              <a:gd name="connsiteY634" fmla="*/ 1506494 h 6858000"/>
              <a:gd name="connsiteX635" fmla="*/ 302168 w 7467600"/>
              <a:gd name="connsiteY635" fmla="*/ 1274495 h 6858000"/>
              <a:gd name="connsiteX636" fmla="*/ 291466 w 7467600"/>
              <a:gd name="connsiteY636" fmla="*/ 1250369 h 6858000"/>
              <a:gd name="connsiteX637" fmla="*/ 678222 w 7467600"/>
              <a:gd name="connsiteY637" fmla="*/ 1248670 h 6858000"/>
              <a:gd name="connsiteX638" fmla="*/ 775536 w 7467600"/>
              <a:gd name="connsiteY638" fmla="*/ 1388015 h 6858000"/>
              <a:gd name="connsiteX639" fmla="*/ 894529 w 7467600"/>
              <a:gd name="connsiteY639" fmla="*/ 1567739 h 6858000"/>
              <a:gd name="connsiteX640" fmla="*/ 948000 w 7467600"/>
              <a:gd name="connsiteY640" fmla="*/ 1663088 h 6858000"/>
              <a:gd name="connsiteX641" fmla="*/ 1006812 w 7467600"/>
              <a:gd name="connsiteY641" fmla="*/ 1767683 h 6858000"/>
              <a:gd name="connsiteX642" fmla="*/ 1149133 w 7467600"/>
              <a:gd name="connsiteY642" fmla="*/ 1971513 h 6858000"/>
              <a:gd name="connsiteX643" fmla="*/ 1333952 w 7467600"/>
              <a:gd name="connsiteY643" fmla="*/ 2251620 h 6858000"/>
              <a:gd name="connsiteX644" fmla="*/ 1337329 w 7467600"/>
              <a:gd name="connsiteY644" fmla="*/ 2258350 h 6858000"/>
              <a:gd name="connsiteX645" fmla="*/ 1014726 w 7467600"/>
              <a:gd name="connsiteY645" fmla="*/ 1615556 h 6858000"/>
              <a:gd name="connsiteX646" fmla="*/ 678222 w 7467600"/>
              <a:gd name="connsiteY646" fmla="*/ 1248670 h 6858000"/>
              <a:gd name="connsiteX647" fmla="*/ 6691602 w 7467600"/>
              <a:gd name="connsiteY647" fmla="*/ 1140573 h 6858000"/>
              <a:gd name="connsiteX648" fmla="*/ 6571100 w 7467600"/>
              <a:gd name="connsiteY648" fmla="*/ 1183662 h 6858000"/>
              <a:gd name="connsiteX649" fmla="*/ 6241687 w 7467600"/>
              <a:gd name="connsiteY649" fmla="*/ 1257600 h 6858000"/>
              <a:gd name="connsiteX650" fmla="*/ 5693009 w 7467600"/>
              <a:gd name="connsiteY650" fmla="*/ 1478256 h 6858000"/>
              <a:gd name="connsiteX651" fmla="*/ 6548420 w 7467600"/>
              <a:gd name="connsiteY651" fmla="*/ 1214599 h 6858000"/>
              <a:gd name="connsiteX652" fmla="*/ 6605473 w 7467600"/>
              <a:gd name="connsiteY652" fmla="*/ 1184686 h 6858000"/>
              <a:gd name="connsiteX653" fmla="*/ 6691602 w 7467600"/>
              <a:gd name="connsiteY653" fmla="*/ 1140573 h 6858000"/>
              <a:gd name="connsiteX654" fmla="*/ 4002475 w 7467600"/>
              <a:gd name="connsiteY654" fmla="*/ 1037802 h 6858000"/>
              <a:gd name="connsiteX655" fmla="*/ 4000324 w 7467600"/>
              <a:gd name="connsiteY655" fmla="*/ 1039362 h 6858000"/>
              <a:gd name="connsiteX656" fmla="*/ 4002862 w 7467600"/>
              <a:gd name="connsiteY656" fmla="*/ 1042866 h 6858000"/>
              <a:gd name="connsiteX657" fmla="*/ 4002475 w 7467600"/>
              <a:gd name="connsiteY657" fmla="*/ 1037802 h 6858000"/>
              <a:gd name="connsiteX658" fmla="*/ 506322 w 7467600"/>
              <a:gd name="connsiteY658" fmla="*/ 1020997 h 6858000"/>
              <a:gd name="connsiteX659" fmla="*/ 533068 w 7467600"/>
              <a:gd name="connsiteY659" fmla="*/ 1029409 h 6858000"/>
              <a:gd name="connsiteX660" fmla="*/ 1232525 w 7467600"/>
              <a:gd name="connsiteY660" fmla="*/ 1804675 h 6858000"/>
              <a:gd name="connsiteX661" fmla="*/ 1388858 w 7467600"/>
              <a:gd name="connsiteY661" fmla="*/ 2368011 h 6858000"/>
              <a:gd name="connsiteX662" fmla="*/ 1384098 w 7467600"/>
              <a:gd name="connsiteY662" fmla="*/ 2378125 h 6858000"/>
              <a:gd name="connsiteX663" fmla="*/ 1425393 w 7467600"/>
              <a:gd name="connsiteY663" fmla="*/ 2589124 h 6858000"/>
              <a:gd name="connsiteX664" fmla="*/ 1424001 w 7467600"/>
              <a:gd name="connsiteY664" fmla="*/ 2597541 h 6858000"/>
              <a:gd name="connsiteX665" fmla="*/ 2152729 w 7467600"/>
              <a:gd name="connsiteY665" fmla="*/ 2864487 h 6858000"/>
              <a:gd name="connsiteX666" fmla="*/ 2020609 w 7467600"/>
              <a:gd name="connsiteY666" fmla="*/ 2539671 h 6858000"/>
              <a:gd name="connsiteX667" fmla="*/ 2018920 w 7467600"/>
              <a:gd name="connsiteY667" fmla="*/ 2536309 h 6858000"/>
              <a:gd name="connsiteX668" fmla="*/ 1342441 w 7467600"/>
              <a:gd name="connsiteY668" fmla="*/ 1173017 h 6858000"/>
              <a:gd name="connsiteX669" fmla="*/ 1367925 w 7467600"/>
              <a:gd name="connsiteY669" fmla="*/ 1135648 h 6858000"/>
              <a:gd name="connsiteX670" fmla="*/ 1771401 w 7467600"/>
              <a:gd name="connsiteY670" fmla="*/ 1806673 h 6858000"/>
              <a:gd name="connsiteX671" fmla="*/ 1972385 w 7467600"/>
              <a:gd name="connsiteY671" fmla="*/ 2198735 h 6858000"/>
              <a:gd name="connsiteX672" fmla="*/ 2040892 w 7467600"/>
              <a:gd name="connsiteY672" fmla="*/ 2405205 h 6858000"/>
              <a:gd name="connsiteX673" fmla="*/ 2131689 w 7467600"/>
              <a:gd name="connsiteY673" fmla="*/ 1936926 h 6858000"/>
              <a:gd name="connsiteX674" fmla="*/ 2454820 w 7467600"/>
              <a:gd name="connsiteY674" fmla="*/ 1248808 h 6858000"/>
              <a:gd name="connsiteX675" fmla="*/ 2492512 w 7467600"/>
              <a:gd name="connsiteY675" fmla="*/ 1302920 h 6858000"/>
              <a:gd name="connsiteX676" fmla="*/ 2081216 w 7467600"/>
              <a:gd name="connsiteY676" fmla="*/ 2527513 h 6858000"/>
              <a:gd name="connsiteX677" fmla="*/ 2081211 w 7467600"/>
              <a:gd name="connsiteY677" fmla="*/ 2528916 h 6858000"/>
              <a:gd name="connsiteX678" fmla="*/ 2199067 w 7467600"/>
              <a:gd name="connsiteY678" fmla="*/ 2884061 h 6858000"/>
              <a:gd name="connsiteX679" fmla="*/ 3192586 w 7467600"/>
              <a:gd name="connsiteY679" fmla="*/ 3411496 h 6858000"/>
              <a:gd name="connsiteX680" fmla="*/ 3182620 w 7467600"/>
              <a:gd name="connsiteY680" fmla="*/ 3483279 h 6858000"/>
              <a:gd name="connsiteX681" fmla="*/ 2435119 w 7467600"/>
              <a:gd name="connsiteY681" fmla="*/ 3080173 h 6858000"/>
              <a:gd name="connsiteX682" fmla="*/ 2410152 w 7467600"/>
              <a:gd name="connsiteY682" fmla="*/ 3063751 h 6858000"/>
              <a:gd name="connsiteX683" fmla="*/ 2408099 w 7467600"/>
              <a:gd name="connsiteY683" fmla="*/ 3064403 h 6858000"/>
              <a:gd name="connsiteX684" fmla="*/ 2407218 w 7467600"/>
              <a:gd name="connsiteY684" fmla="*/ 3070324 h 6858000"/>
              <a:gd name="connsiteX685" fmla="*/ 2380138 w 7467600"/>
              <a:gd name="connsiteY685" fmla="*/ 3099341 h 6858000"/>
              <a:gd name="connsiteX686" fmla="*/ 1765923 w 7467600"/>
              <a:gd name="connsiteY686" fmla="*/ 3581043 h 6858000"/>
              <a:gd name="connsiteX687" fmla="*/ 1702258 w 7467600"/>
              <a:gd name="connsiteY687" fmla="*/ 3612286 h 6858000"/>
              <a:gd name="connsiteX688" fmla="*/ 1538370 w 7467600"/>
              <a:gd name="connsiteY688" fmla="*/ 3811804 h 6858000"/>
              <a:gd name="connsiteX689" fmla="*/ 542867 w 7467600"/>
              <a:gd name="connsiteY689" fmla="*/ 4944092 h 6858000"/>
              <a:gd name="connsiteX690" fmla="*/ 515800 w 7467600"/>
              <a:gd name="connsiteY690" fmla="*/ 4862180 h 6858000"/>
              <a:gd name="connsiteX691" fmla="*/ 909145 w 7467600"/>
              <a:gd name="connsiteY691" fmla="*/ 4199225 h 6858000"/>
              <a:gd name="connsiteX692" fmla="*/ 1214067 w 7467600"/>
              <a:gd name="connsiteY692" fmla="*/ 3908561 h 6858000"/>
              <a:gd name="connsiteX693" fmla="*/ 640967 w 7467600"/>
              <a:gd name="connsiteY693" fmla="*/ 4105601 h 6858000"/>
              <a:gd name="connsiteX694" fmla="*/ 112563 w 7467600"/>
              <a:gd name="connsiteY694" fmla="*/ 4396952 h 6858000"/>
              <a:gd name="connsiteX695" fmla="*/ 0 w 7467600"/>
              <a:gd name="connsiteY695" fmla="*/ 4466006 h 6858000"/>
              <a:gd name="connsiteX696" fmla="*/ 0 w 7467600"/>
              <a:gd name="connsiteY696" fmla="*/ 4233763 h 6858000"/>
              <a:gd name="connsiteX697" fmla="*/ 36881 w 7467600"/>
              <a:gd name="connsiteY697" fmla="*/ 4200118 h 6858000"/>
              <a:gd name="connsiteX698" fmla="*/ 910534 w 7467600"/>
              <a:gd name="connsiteY698" fmla="*/ 3629753 h 6858000"/>
              <a:gd name="connsiteX699" fmla="*/ 1578717 w 7467600"/>
              <a:gd name="connsiteY699" fmla="*/ 3575982 h 6858000"/>
              <a:gd name="connsiteX700" fmla="*/ 2338780 w 7467600"/>
              <a:gd name="connsiteY700" fmla="*/ 3033725 h 6858000"/>
              <a:gd name="connsiteX701" fmla="*/ 1807991 w 7467600"/>
              <a:gd name="connsiteY701" fmla="*/ 2807184 h 6858000"/>
              <a:gd name="connsiteX702" fmla="*/ 1416358 w 7467600"/>
              <a:gd name="connsiteY702" fmla="*/ 3112571 h 6858000"/>
              <a:gd name="connsiteX703" fmla="*/ 939066 w 7467600"/>
              <a:gd name="connsiteY703" fmla="*/ 3378798 h 6858000"/>
              <a:gd name="connsiteX704" fmla="*/ 115099 w 7467600"/>
              <a:gd name="connsiteY704" fmla="*/ 3607650 h 6858000"/>
              <a:gd name="connsiteX705" fmla="*/ 97284 w 7467600"/>
              <a:gd name="connsiteY705" fmla="*/ 3520393 h 6858000"/>
              <a:gd name="connsiteX706" fmla="*/ 922050 w 7467600"/>
              <a:gd name="connsiteY706" fmla="*/ 3074867 h 6858000"/>
              <a:gd name="connsiteX707" fmla="*/ 1405265 w 7467600"/>
              <a:gd name="connsiteY707" fmla="*/ 3016319 h 6858000"/>
              <a:gd name="connsiteX708" fmla="*/ 1407512 w 7467600"/>
              <a:gd name="connsiteY708" fmla="*/ 3018001 h 6858000"/>
              <a:gd name="connsiteX709" fmla="*/ 1726266 w 7467600"/>
              <a:gd name="connsiteY709" fmla="*/ 2777274 h 6858000"/>
              <a:gd name="connsiteX710" fmla="*/ 625390 w 7467600"/>
              <a:gd name="connsiteY710" fmla="*/ 2514541 h 6858000"/>
              <a:gd name="connsiteX711" fmla="*/ 619799 w 7467600"/>
              <a:gd name="connsiteY711" fmla="*/ 2527180 h 6858000"/>
              <a:gd name="connsiteX712" fmla="*/ 310030 w 7467600"/>
              <a:gd name="connsiteY712" fmla="*/ 2771818 h 6858000"/>
              <a:gd name="connsiteX713" fmla="*/ 173877 w 7467600"/>
              <a:gd name="connsiteY713" fmla="*/ 2937056 h 6858000"/>
              <a:gd name="connsiteX714" fmla="*/ 77889 w 7467600"/>
              <a:gd name="connsiteY714" fmla="*/ 3138440 h 6858000"/>
              <a:gd name="connsiteX715" fmla="*/ 0 w 7467600"/>
              <a:gd name="connsiteY715" fmla="*/ 3271395 h 6858000"/>
              <a:gd name="connsiteX716" fmla="*/ 0 w 7467600"/>
              <a:gd name="connsiteY716" fmla="*/ 3153002 h 6858000"/>
              <a:gd name="connsiteX717" fmla="*/ 2386 w 7467600"/>
              <a:gd name="connsiteY717" fmla="*/ 3149203 h 6858000"/>
              <a:gd name="connsiteX718" fmla="*/ 89753 w 7467600"/>
              <a:gd name="connsiteY718" fmla="*/ 2987702 h 6858000"/>
              <a:gd name="connsiteX719" fmla="*/ 76869 w 7467600"/>
              <a:gd name="connsiteY719" fmla="*/ 3005404 h 6858000"/>
              <a:gd name="connsiteX720" fmla="*/ 32049 w 7467600"/>
              <a:gd name="connsiteY720" fmla="*/ 3065814 h 6858000"/>
              <a:gd name="connsiteX721" fmla="*/ 0 w 7467600"/>
              <a:gd name="connsiteY721" fmla="*/ 3108744 h 6858000"/>
              <a:gd name="connsiteX722" fmla="*/ 0 w 7467600"/>
              <a:gd name="connsiteY722" fmla="*/ 3058059 h 6858000"/>
              <a:gd name="connsiteX723" fmla="*/ 7610 w 7467600"/>
              <a:gd name="connsiteY723" fmla="*/ 3047889 h 6858000"/>
              <a:gd name="connsiteX724" fmla="*/ 52419 w 7467600"/>
              <a:gd name="connsiteY724" fmla="*/ 2987479 h 6858000"/>
              <a:gd name="connsiteX725" fmla="*/ 59142 w 7467600"/>
              <a:gd name="connsiteY725" fmla="*/ 2978488 h 6858000"/>
              <a:gd name="connsiteX726" fmla="*/ 0 w 7467600"/>
              <a:gd name="connsiteY726" fmla="*/ 3015334 h 6858000"/>
              <a:gd name="connsiteX727" fmla="*/ 0 w 7467600"/>
              <a:gd name="connsiteY727" fmla="*/ 2914286 h 6858000"/>
              <a:gd name="connsiteX728" fmla="*/ 36383 w 7467600"/>
              <a:gd name="connsiteY728" fmla="*/ 2901128 h 6858000"/>
              <a:gd name="connsiteX729" fmla="*/ 156329 w 7467600"/>
              <a:gd name="connsiteY729" fmla="*/ 2840533 h 6858000"/>
              <a:gd name="connsiteX730" fmla="*/ 358355 w 7467600"/>
              <a:gd name="connsiteY730" fmla="*/ 2620471 h 6858000"/>
              <a:gd name="connsiteX731" fmla="*/ 510577 w 7467600"/>
              <a:gd name="connsiteY731" fmla="*/ 2501244 h 6858000"/>
              <a:gd name="connsiteX732" fmla="*/ 211967 w 7467600"/>
              <a:gd name="connsiteY732" fmla="*/ 2479171 h 6858000"/>
              <a:gd name="connsiteX733" fmla="*/ 0 w 7467600"/>
              <a:gd name="connsiteY733" fmla="*/ 2476398 h 6858000"/>
              <a:gd name="connsiteX734" fmla="*/ 0 w 7467600"/>
              <a:gd name="connsiteY734" fmla="*/ 2389189 h 6858000"/>
              <a:gd name="connsiteX735" fmla="*/ 103062 w 7467600"/>
              <a:gd name="connsiteY735" fmla="*/ 2389518 h 6858000"/>
              <a:gd name="connsiteX736" fmla="*/ 510734 w 7467600"/>
              <a:gd name="connsiteY736" fmla="*/ 2416201 h 6858000"/>
              <a:gd name="connsiteX737" fmla="*/ 279257 w 7467600"/>
              <a:gd name="connsiteY737" fmla="*/ 2092102 h 6858000"/>
              <a:gd name="connsiteX738" fmla="*/ 65265 w 7467600"/>
              <a:gd name="connsiteY738" fmla="*/ 2006049 h 6858000"/>
              <a:gd name="connsiteX739" fmla="*/ 0 w 7467600"/>
              <a:gd name="connsiteY739" fmla="*/ 1982532 h 6858000"/>
              <a:gd name="connsiteX740" fmla="*/ 0 w 7467600"/>
              <a:gd name="connsiteY740" fmla="*/ 1912789 h 6858000"/>
              <a:gd name="connsiteX741" fmla="*/ 97460 w 7467600"/>
              <a:gd name="connsiteY741" fmla="*/ 1953725 h 6858000"/>
              <a:gd name="connsiteX742" fmla="*/ 221272 w 7467600"/>
              <a:gd name="connsiteY742" fmla="*/ 1980766 h 6858000"/>
              <a:gd name="connsiteX743" fmla="*/ 116765 w 7467600"/>
              <a:gd name="connsiteY743" fmla="*/ 1911033 h 6858000"/>
              <a:gd name="connsiteX744" fmla="*/ 16405 w 7467600"/>
              <a:gd name="connsiteY744" fmla="*/ 1803412 h 6858000"/>
              <a:gd name="connsiteX745" fmla="*/ 0 w 7467600"/>
              <a:gd name="connsiteY745" fmla="*/ 1784777 h 6858000"/>
              <a:gd name="connsiteX746" fmla="*/ 0 w 7467600"/>
              <a:gd name="connsiteY746" fmla="*/ 1740082 h 6858000"/>
              <a:gd name="connsiteX747" fmla="*/ 39394 w 7467600"/>
              <a:gd name="connsiteY747" fmla="*/ 1784856 h 6858000"/>
              <a:gd name="connsiteX748" fmla="*/ 135813 w 7467600"/>
              <a:gd name="connsiteY748" fmla="*/ 1888838 h 6858000"/>
              <a:gd name="connsiteX749" fmla="*/ 242575 w 7467600"/>
              <a:gd name="connsiteY749" fmla="*/ 1958841 h 6858000"/>
              <a:gd name="connsiteX750" fmla="*/ 82197 w 7467600"/>
              <a:gd name="connsiteY750" fmla="*/ 1754826 h 6858000"/>
              <a:gd name="connsiteX751" fmla="*/ 0 w 7467600"/>
              <a:gd name="connsiteY751" fmla="*/ 1679650 h 6858000"/>
              <a:gd name="connsiteX752" fmla="*/ 0 w 7467600"/>
              <a:gd name="connsiteY752" fmla="*/ 1602463 h 6858000"/>
              <a:gd name="connsiteX753" fmla="*/ 84689 w 7467600"/>
              <a:gd name="connsiteY753" fmla="*/ 1677442 h 6858000"/>
              <a:gd name="connsiteX754" fmla="*/ 298437 w 7467600"/>
              <a:gd name="connsiteY754" fmla="*/ 1968019 h 6858000"/>
              <a:gd name="connsiteX755" fmla="*/ 227269 w 7467600"/>
              <a:gd name="connsiteY755" fmla="*/ 1114064 h 6858000"/>
              <a:gd name="connsiteX756" fmla="*/ 248003 w 7467600"/>
              <a:gd name="connsiteY756" fmla="*/ 1089613 h 6858000"/>
              <a:gd name="connsiteX757" fmla="*/ 427020 w 7467600"/>
              <a:gd name="connsiteY757" fmla="*/ 1619803 h 6858000"/>
              <a:gd name="connsiteX758" fmla="*/ 340345 w 7467600"/>
              <a:gd name="connsiteY758" fmla="*/ 2027739 h 6858000"/>
              <a:gd name="connsiteX759" fmla="*/ 360865 w 7467600"/>
              <a:gd name="connsiteY759" fmla="*/ 2044827 h 6858000"/>
              <a:gd name="connsiteX760" fmla="*/ 560414 w 7467600"/>
              <a:gd name="connsiteY760" fmla="*/ 2421457 h 6858000"/>
              <a:gd name="connsiteX761" fmla="*/ 1359703 w 7467600"/>
              <a:gd name="connsiteY761" fmla="*/ 2578554 h 6858000"/>
              <a:gd name="connsiteX762" fmla="*/ 1359422 w 7467600"/>
              <a:gd name="connsiteY762" fmla="*/ 2577994 h 6858000"/>
              <a:gd name="connsiteX763" fmla="*/ 828701 w 7467600"/>
              <a:gd name="connsiteY763" fmla="*/ 1839520 h 6858000"/>
              <a:gd name="connsiteX764" fmla="*/ 494427 w 7467600"/>
              <a:gd name="connsiteY764" fmla="*/ 1092333 h 6858000"/>
              <a:gd name="connsiteX765" fmla="*/ 506322 w 7467600"/>
              <a:gd name="connsiteY765" fmla="*/ 1020997 h 6858000"/>
              <a:gd name="connsiteX766" fmla="*/ 4570198 w 7467600"/>
              <a:gd name="connsiteY766" fmla="*/ 978081 h 6858000"/>
              <a:gd name="connsiteX767" fmla="*/ 4523691 w 7467600"/>
              <a:gd name="connsiteY767" fmla="*/ 1127776 h 6858000"/>
              <a:gd name="connsiteX768" fmla="*/ 4509875 w 7467600"/>
              <a:gd name="connsiteY768" fmla="*/ 1167552 h 6858000"/>
              <a:gd name="connsiteX769" fmla="*/ 4478168 w 7467600"/>
              <a:gd name="connsiteY769" fmla="*/ 1260735 h 6858000"/>
              <a:gd name="connsiteX770" fmla="*/ 4409309 w 7467600"/>
              <a:gd name="connsiteY770" fmla="*/ 1666996 h 6858000"/>
              <a:gd name="connsiteX771" fmla="*/ 4370031 w 7467600"/>
              <a:gd name="connsiteY771" fmla="*/ 1955666 h 6858000"/>
              <a:gd name="connsiteX772" fmla="*/ 4570198 w 7467600"/>
              <a:gd name="connsiteY772" fmla="*/ 978081 h 6858000"/>
              <a:gd name="connsiteX773" fmla="*/ 4557898 w 7467600"/>
              <a:gd name="connsiteY773" fmla="*/ 900011 h 6858000"/>
              <a:gd name="connsiteX774" fmla="*/ 4344840 w 7467600"/>
              <a:gd name="connsiteY774" fmla="*/ 1922038 h 6858000"/>
              <a:gd name="connsiteX775" fmla="*/ 4378710 w 7467600"/>
              <a:gd name="connsiteY775" fmla="*/ 1665516 h 6858000"/>
              <a:gd name="connsiteX776" fmla="*/ 4448798 w 7467600"/>
              <a:gd name="connsiteY776" fmla="*/ 1253024 h 6858000"/>
              <a:gd name="connsiteX777" fmla="*/ 4480315 w 7467600"/>
              <a:gd name="connsiteY777" fmla="*/ 1158454 h 6858000"/>
              <a:gd name="connsiteX778" fmla="*/ 4494133 w 7467600"/>
              <a:gd name="connsiteY778" fmla="*/ 1118676 h 6858000"/>
              <a:gd name="connsiteX779" fmla="*/ 4557898 w 7467600"/>
              <a:gd name="connsiteY779" fmla="*/ 900011 h 6858000"/>
              <a:gd name="connsiteX780" fmla="*/ 5870151 w 7467600"/>
              <a:gd name="connsiteY780" fmla="*/ 898890 h 6858000"/>
              <a:gd name="connsiteX781" fmla="*/ 5861335 w 7467600"/>
              <a:gd name="connsiteY781" fmla="*/ 899177 h 6858000"/>
              <a:gd name="connsiteX782" fmla="*/ 5843702 w 7467600"/>
              <a:gd name="connsiteY782" fmla="*/ 899748 h 6858000"/>
              <a:gd name="connsiteX783" fmla="*/ 5651107 w 7467600"/>
              <a:gd name="connsiteY783" fmla="*/ 920306 h 6858000"/>
              <a:gd name="connsiteX784" fmla="*/ 5459407 w 7467600"/>
              <a:gd name="connsiteY784" fmla="*/ 940975 h 6858000"/>
              <a:gd name="connsiteX785" fmla="*/ 5374846 w 7467600"/>
              <a:gd name="connsiteY785" fmla="*/ 941988 h 6858000"/>
              <a:gd name="connsiteX786" fmla="*/ 5256105 w 7467600"/>
              <a:gd name="connsiteY786" fmla="*/ 945632 h 6858000"/>
              <a:gd name="connsiteX787" fmla="*/ 5107071 w 7467600"/>
              <a:gd name="connsiteY787" fmla="*/ 969720 h 6858000"/>
              <a:gd name="connsiteX788" fmla="*/ 4998681 w 7467600"/>
              <a:gd name="connsiteY788" fmla="*/ 988771 h 6858000"/>
              <a:gd name="connsiteX789" fmla="*/ 5870151 w 7467600"/>
              <a:gd name="connsiteY789" fmla="*/ 898890 h 6858000"/>
              <a:gd name="connsiteX790" fmla="*/ 5504425 w 7467600"/>
              <a:gd name="connsiteY790" fmla="*/ 848067 h 6858000"/>
              <a:gd name="connsiteX791" fmla="*/ 4968849 w 7467600"/>
              <a:gd name="connsiteY791" fmla="*/ 962318 h 6858000"/>
              <a:gd name="connsiteX792" fmla="*/ 5104039 w 7467600"/>
              <a:gd name="connsiteY792" fmla="*/ 940634 h 6858000"/>
              <a:gd name="connsiteX793" fmla="*/ 5256311 w 7467600"/>
              <a:gd name="connsiteY793" fmla="*/ 916490 h 6858000"/>
              <a:gd name="connsiteX794" fmla="*/ 5377381 w 7467600"/>
              <a:gd name="connsiteY794" fmla="*/ 912671 h 6858000"/>
              <a:gd name="connsiteX795" fmla="*/ 5460148 w 7467600"/>
              <a:gd name="connsiteY795" fmla="*/ 911442 h 6858000"/>
              <a:gd name="connsiteX796" fmla="*/ 5648971 w 7467600"/>
              <a:gd name="connsiteY796" fmla="*/ 891331 h 6858000"/>
              <a:gd name="connsiteX797" fmla="*/ 5844807 w 7467600"/>
              <a:gd name="connsiteY797" fmla="*/ 870718 h 6858000"/>
              <a:gd name="connsiteX798" fmla="*/ 5862975 w 7467600"/>
              <a:gd name="connsiteY798" fmla="*/ 869756 h 6858000"/>
              <a:gd name="connsiteX799" fmla="*/ 5920887 w 7467600"/>
              <a:gd name="connsiteY799" fmla="*/ 865929 h 6858000"/>
              <a:gd name="connsiteX800" fmla="*/ 5504425 w 7467600"/>
              <a:gd name="connsiteY800" fmla="*/ 848067 h 6858000"/>
              <a:gd name="connsiteX801" fmla="*/ 3607114 w 7467600"/>
              <a:gd name="connsiteY801" fmla="*/ 467441 h 6858000"/>
              <a:gd name="connsiteX802" fmla="*/ 3296242 w 7467600"/>
              <a:gd name="connsiteY802" fmla="*/ 807991 h 6858000"/>
              <a:gd name="connsiteX803" fmla="*/ 3174674 w 7467600"/>
              <a:gd name="connsiteY803" fmla="*/ 919759 h 6858000"/>
              <a:gd name="connsiteX804" fmla="*/ 3042978 w 7467600"/>
              <a:gd name="connsiteY804" fmla="*/ 1054894 h 6858000"/>
              <a:gd name="connsiteX805" fmla="*/ 2968914 w 7467600"/>
              <a:gd name="connsiteY805" fmla="*/ 1133756 h 6858000"/>
              <a:gd name="connsiteX806" fmla="*/ 3103823 w 7467600"/>
              <a:gd name="connsiteY806" fmla="*/ 1026814 h 6858000"/>
              <a:gd name="connsiteX807" fmla="*/ 3607114 w 7467600"/>
              <a:gd name="connsiteY807" fmla="*/ 467441 h 6858000"/>
              <a:gd name="connsiteX808" fmla="*/ 3744487 w 7467600"/>
              <a:gd name="connsiteY808" fmla="*/ 383136 h 6858000"/>
              <a:gd name="connsiteX809" fmla="*/ 3970213 w 7467600"/>
              <a:gd name="connsiteY809" fmla="*/ 995559 h 6858000"/>
              <a:gd name="connsiteX810" fmla="*/ 3744487 w 7467600"/>
              <a:gd name="connsiteY810" fmla="*/ 383136 h 6858000"/>
              <a:gd name="connsiteX811" fmla="*/ 3624562 w 7467600"/>
              <a:gd name="connsiteY811" fmla="*/ 367041 h 6858000"/>
              <a:gd name="connsiteX812" fmla="*/ 3489712 w 7467600"/>
              <a:gd name="connsiteY812" fmla="*/ 485386 h 6858000"/>
              <a:gd name="connsiteX813" fmla="*/ 3182994 w 7467600"/>
              <a:gd name="connsiteY813" fmla="*/ 828265 h 6858000"/>
              <a:gd name="connsiteX814" fmla="*/ 2892114 w 7467600"/>
              <a:gd name="connsiteY814" fmla="*/ 1172635 h 6858000"/>
              <a:gd name="connsiteX815" fmla="*/ 3021459 w 7467600"/>
              <a:gd name="connsiteY815" fmla="*/ 1035385 h 6858000"/>
              <a:gd name="connsiteX816" fmla="*/ 3153873 w 7467600"/>
              <a:gd name="connsiteY816" fmla="*/ 898971 h 6858000"/>
              <a:gd name="connsiteX817" fmla="*/ 3276511 w 7467600"/>
              <a:gd name="connsiteY817" fmla="*/ 786423 h 6858000"/>
              <a:gd name="connsiteX818" fmla="*/ 3584154 w 7467600"/>
              <a:gd name="connsiteY818" fmla="*/ 448218 h 6858000"/>
              <a:gd name="connsiteX819" fmla="*/ 3624562 w 7467600"/>
              <a:gd name="connsiteY819" fmla="*/ 367041 h 6858000"/>
              <a:gd name="connsiteX820" fmla="*/ 3766672 w 7467600"/>
              <a:gd name="connsiteY820" fmla="*/ 359429 h 6858000"/>
              <a:gd name="connsiteX821" fmla="*/ 3996338 w 7467600"/>
              <a:gd name="connsiteY821" fmla="*/ 968237 h 6858000"/>
              <a:gd name="connsiteX822" fmla="*/ 3766672 w 7467600"/>
              <a:gd name="connsiteY822" fmla="*/ 359429 h 6858000"/>
              <a:gd name="connsiteX823" fmla="*/ 5805386 w 7467600"/>
              <a:gd name="connsiteY823" fmla="*/ 239240 h 6858000"/>
              <a:gd name="connsiteX824" fmla="*/ 5736947 w 7467600"/>
              <a:gd name="connsiteY824" fmla="*/ 261367 h 6858000"/>
              <a:gd name="connsiteX825" fmla="*/ 5427012 w 7467600"/>
              <a:gd name="connsiteY825" fmla="*/ 311272 h 6858000"/>
              <a:gd name="connsiteX826" fmla="*/ 5147818 w 7467600"/>
              <a:gd name="connsiteY826" fmla="*/ 322112 h 6858000"/>
              <a:gd name="connsiteX827" fmla="*/ 5060854 w 7467600"/>
              <a:gd name="connsiteY827" fmla="*/ 311882 h 6858000"/>
              <a:gd name="connsiteX828" fmla="*/ 4945989 w 7467600"/>
              <a:gd name="connsiteY828" fmla="*/ 300516 h 6858000"/>
              <a:gd name="connsiteX829" fmla="*/ 5410479 w 7467600"/>
              <a:gd name="connsiteY829" fmla="*/ 348434 h 6858000"/>
              <a:gd name="connsiteX830" fmla="*/ 5805386 w 7467600"/>
              <a:gd name="connsiteY830" fmla="*/ 239240 h 6858000"/>
              <a:gd name="connsiteX831" fmla="*/ 5905192 w 7467600"/>
              <a:gd name="connsiteY831" fmla="*/ 163079 h 6858000"/>
              <a:gd name="connsiteX832" fmla="*/ 5865655 w 7467600"/>
              <a:gd name="connsiteY832" fmla="*/ 171901 h 6858000"/>
              <a:gd name="connsiteX833" fmla="*/ 5259740 w 7467600"/>
              <a:gd name="connsiteY833" fmla="*/ 257013 h 6858000"/>
              <a:gd name="connsiteX834" fmla="*/ 5208466 w 7467600"/>
              <a:gd name="connsiteY834" fmla="*/ 257550 h 6858000"/>
              <a:gd name="connsiteX835" fmla="*/ 4980204 w 7467600"/>
              <a:gd name="connsiteY835" fmla="*/ 271903 h 6858000"/>
              <a:gd name="connsiteX836" fmla="*/ 5068068 w 7467600"/>
              <a:gd name="connsiteY836" fmla="*/ 282244 h 6858000"/>
              <a:gd name="connsiteX837" fmla="*/ 5153231 w 7467600"/>
              <a:gd name="connsiteY837" fmla="*/ 292240 h 6858000"/>
              <a:gd name="connsiteX838" fmla="*/ 5426491 w 7467600"/>
              <a:gd name="connsiteY838" fmla="*/ 281128 h 6858000"/>
              <a:gd name="connsiteX839" fmla="*/ 5731212 w 7467600"/>
              <a:gd name="connsiteY839" fmla="*/ 231951 h 6858000"/>
              <a:gd name="connsiteX840" fmla="*/ 5905192 w 7467600"/>
              <a:gd name="connsiteY840" fmla="*/ 163079 h 6858000"/>
              <a:gd name="connsiteX841" fmla="*/ 5944437 w 7467600"/>
              <a:gd name="connsiteY841" fmla="*/ 113829 h 6858000"/>
              <a:gd name="connsiteX842" fmla="*/ 5825032 w 7467600"/>
              <a:gd name="connsiteY842" fmla="*/ 146405 h 6858000"/>
              <a:gd name="connsiteX843" fmla="*/ 4955599 w 7467600"/>
              <a:gd name="connsiteY843" fmla="*/ 247008 h 6858000"/>
              <a:gd name="connsiteX844" fmla="*/ 5210104 w 7467600"/>
              <a:gd name="connsiteY844" fmla="*/ 228123 h 6858000"/>
              <a:gd name="connsiteX845" fmla="*/ 5261015 w 7467600"/>
              <a:gd name="connsiteY845" fmla="*/ 227087 h 6858000"/>
              <a:gd name="connsiteX846" fmla="*/ 5861181 w 7467600"/>
              <a:gd name="connsiteY846" fmla="*/ 143093 h 6858000"/>
              <a:gd name="connsiteX847" fmla="*/ 5961252 w 7467600"/>
              <a:gd name="connsiteY847" fmla="*/ 114820 h 6858000"/>
              <a:gd name="connsiteX848" fmla="*/ 5944437 w 7467600"/>
              <a:gd name="connsiteY848" fmla="*/ 113829 h 6858000"/>
              <a:gd name="connsiteX849" fmla="*/ 3882765 w 7467600"/>
              <a:gd name="connsiteY849" fmla="*/ 0 h 6858000"/>
              <a:gd name="connsiteX850" fmla="*/ 3995099 w 7467600"/>
              <a:gd name="connsiteY850" fmla="*/ 0 h 6858000"/>
              <a:gd name="connsiteX851" fmla="*/ 4163818 w 7467600"/>
              <a:gd name="connsiteY851" fmla="*/ 234104 h 6858000"/>
              <a:gd name="connsiteX852" fmla="*/ 4172099 w 7467600"/>
              <a:gd name="connsiteY852" fmla="*/ 234207 h 6858000"/>
              <a:gd name="connsiteX853" fmla="*/ 4784282 w 7467600"/>
              <a:gd name="connsiteY853" fmla="*/ 276561 h 6858000"/>
              <a:gd name="connsiteX854" fmla="*/ 4801687 w 7467600"/>
              <a:gd name="connsiteY854" fmla="*/ 267764 h 6858000"/>
              <a:gd name="connsiteX855" fmla="*/ 6082788 w 7467600"/>
              <a:gd name="connsiteY855" fmla="*/ 64119 h 6858000"/>
              <a:gd name="connsiteX856" fmla="*/ 6099442 w 7467600"/>
              <a:gd name="connsiteY856" fmla="*/ 82568 h 6858000"/>
              <a:gd name="connsiteX857" fmla="*/ 4804137 w 7467600"/>
              <a:gd name="connsiteY857" fmla="*/ 320931 h 6858000"/>
              <a:gd name="connsiteX858" fmla="*/ 4227047 w 7467600"/>
              <a:gd name="connsiteY858" fmla="*/ 313415 h 6858000"/>
              <a:gd name="connsiteX859" fmla="*/ 4346041 w 7467600"/>
              <a:gd name="connsiteY859" fmla="*/ 456086 h 6858000"/>
              <a:gd name="connsiteX860" fmla="*/ 4870967 w 7467600"/>
              <a:gd name="connsiteY860" fmla="*/ 963061 h 6858000"/>
              <a:gd name="connsiteX861" fmla="*/ 4889647 w 7467600"/>
              <a:gd name="connsiteY861" fmla="*/ 957147 h 6858000"/>
              <a:gd name="connsiteX862" fmla="*/ 5422504 w 7467600"/>
              <a:gd name="connsiteY862" fmla="*/ 805191 h 6858000"/>
              <a:gd name="connsiteX863" fmla="*/ 6087656 w 7467600"/>
              <a:gd name="connsiteY863" fmla="*/ 826703 h 6858000"/>
              <a:gd name="connsiteX864" fmla="*/ 6058717 w 7467600"/>
              <a:gd name="connsiteY864" fmla="*/ 865992 h 6858000"/>
              <a:gd name="connsiteX865" fmla="*/ 4974153 w 7467600"/>
              <a:gd name="connsiteY865" fmla="*/ 1045456 h 6858000"/>
              <a:gd name="connsiteX866" fmla="*/ 5627835 w 7467600"/>
              <a:gd name="connsiteY866" fmla="*/ 1472077 h 6858000"/>
              <a:gd name="connsiteX867" fmla="*/ 5629817 w 7467600"/>
              <a:gd name="connsiteY867" fmla="*/ 1471412 h 6858000"/>
              <a:gd name="connsiteX868" fmla="*/ 5634124 w 7467600"/>
              <a:gd name="connsiteY868" fmla="*/ 1470572 h 6858000"/>
              <a:gd name="connsiteX869" fmla="*/ 5755832 w 7467600"/>
              <a:gd name="connsiteY869" fmla="*/ 1383886 h 6858000"/>
              <a:gd name="connsiteX870" fmla="*/ 6014186 w 7467600"/>
              <a:gd name="connsiteY870" fmla="*/ 1279799 h 6858000"/>
              <a:gd name="connsiteX871" fmla="*/ 6901619 w 7467600"/>
              <a:gd name="connsiteY871" fmla="*/ 1047874 h 6858000"/>
              <a:gd name="connsiteX872" fmla="*/ 6931566 w 7467600"/>
              <a:gd name="connsiteY872" fmla="*/ 1062034 h 6858000"/>
              <a:gd name="connsiteX873" fmla="*/ 5790982 w 7467600"/>
              <a:gd name="connsiteY873" fmla="*/ 1561380 h 6858000"/>
              <a:gd name="connsiteX874" fmla="*/ 6188971 w 7467600"/>
              <a:gd name="connsiteY874" fmla="*/ 1755168 h 6858000"/>
              <a:gd name="connsiteX875" fmla="*/ 6202446 w 7467600"/>
              <a:gd name="connsiteY875" fmla="*/ 1752268 h 6858000"/>
              <a:gd name="connsiteX876" fmla="*/ 7179560 w 7467600"/>
              <a:gd name="connsiteY876" fmla="*/ 1467551 h 6858000"/>
              <a:gd name="connsiteX877" fmla="*/ 7158730 w 7467600"/>
              <a:gd name="connsiteY877" fmla="*/ 1507835 h 6858000"/>
              <a:gd name="connsiteX878" fmla="*/ 6326959 w 7467600"/>
              <a:gd name="connsiteY878" fmla="*/ 1817686 h 6858000"/>
              <a:gd name="connsiteX879" fmla="*/ 6537433 w 7467600"/>
              <a:gd name="connsiteY879" fmla="*/ 1907790 h 6858000"/>
              <a:gd name="connsiteX880" fmla="*/ 6550221 w 7467600"/>
              <a:gd name="connsiteY880" fmla="*/ 1910729 h 6858000"/>
              <a:gd name="connsiteX881" fmla="*/ 6964438 w 7467600"/>
              <a:gd name="connsiteY881" fmla="*/ 2209505 h 6858000"/>
              <a:gd name="connsiteX882" fmla="*/ 7367862 w 7467600"/>
              <a:gd name="connsiteY882" fmla="*/ 2806833 h 6858000"/>
              <a:gd name="connsiteX883" fmla="*/ 7364329 w 7467600"/>
              <a:gd name="connsiteY883" fmla="*/ 2826907 h 6858000"/>
              <a:gd name="connsiteX884" fmla="*/ 7290545 w 7467600"/>
              <a:gd name="connsiteY884" fmla="*/ 2850663 h 6858000"/>
              <a:gd name="connsiteX885" fmla="*/ 6472036 w 7467600"/>
              <a:gd name="connsiteY885" fmla="*/ 1959003 h 6858000"/>
              <a:gd name="connsiteX886" fmla="*/ 5792897 w 7467600"/>
              <a:gd name="connsiteY886" fmla="*/ 1647747 h 6858000"/>
              <a:gd name="connsiteX887" fmla="*/ 5842751 w 7467600"/>
              <a:gd name="connsiteY887" fmla="*/ 1816112 h 6858000"/>
              <a:gd name="connsiteX888" fmla="*/ 5847424 w 7467600"/>
              <a:gd name="connsiteY888" fmla="*/ 1815776 h 6858000"/>
              <a:gd name="connsiteX889" fmla="*/ 6399821 w 7467600"/>
              <a:gd name="connsiteY889" fmla="*/ 2344799 h 6858000"/>
              <a:gd name="connsiteX890" fmla="*/ 6323232 w 7467600"/>
              <a:gd name="connsiteY890" fmla="*/ 2389634 h 6858000"/>
              <a:gd name="connsiteX891" fmla="*/ 5942958 w 7467600"/>
              <a:gd name="connsiteY891" fmla="*/ 2077708 h 6858000"/>
              <a:gd name="connsiteX892" fmla="*/ 5921559 w 7467600"/>
              <a:gd name="connsiteY892" fmla="*/ 2378596 h 6858000"/>
              <a:gd name="connsiteX893" fmla="*/ 5817651 w 7467600"/>
              <a:gd name="connsiteY893" fmla="*/ 3023919 h 6858000"/>
              <a:gd name="connsiteX894" fmla="*/ 5729634 w 7467600"/>
              <a:gd name="connsiteY894" fmla="*/ 3051849 h 6858000"/>
              <a:gd name="connsiteX895" fmla="*/ 5611018 w 7467600"/>
              <a:gd name="connsiteY895" fmla="*/ 2316769 h 6858000"/>
              <a:gd name="connsiteX896" fmla="*/ 5687608 w 7467600"/>
              <a:gd name="connsiteY896" fmla="*/ 2039972 h 6858000"/>
              <a:gd name="connsiteX897" fmla="*/ 5657554 w 7467600"/>
              <a:gd name="connsiteY897" fmla="*/ 1576445 h 6858000"/>
              <a:gd name="connsiteX898" fmla="*/ 5150475 w 7467600"/>
              <a:gd name="connsiteY898" fmla="*/ 1274012 h 6858000"/>
              <a:gd name="connsiteX899" fmla="*/ 5349142 w 7467600"/>
              <a:gd name="connsiteY899" fmla="*/ 2204405 h 6858000"/>
              <a:gd name="connsiteX900" fmla="*/ 5262214 w 7467600"/>
              <a:gd name="connsiteY900" fmla="*/ 2233836 h 6858000"/>
              <a:gd name="connsiteX901" fmla="*/ 4981539 w 7467600"/>
              <a:gd name="connsiteY901" fmla="*/ 1542201 h 6858000"/>
              <a:gd name="connsiteX902" fmla="*/ 4958461 w 7467600"/>
              <a:gd name="connsiteY902" fmla="*/ 1136957 h 6858000"/>
              <a:gd name="connsiteX903" fmla="*/ 4655015 w 7467600"/>
              <a:gd name="connsiteY903" fmla="*/ 891426 h 6858000"/>
              <a:gd name="connsiteX904" fmla="*/ 4348002 w 7467600"/>
              <a:gd name="connsiteY904" fmla="*/ 2205895 h 6858000"/>
              <a:gd name="connsiteX905" fmla="*/ 4262250 w 7467600"/>
              <a:gd name="connsiteY905" fmla="*/ 2219972 h 6858000"/>
              <a:gd name="connsiteX906" fmla="*/ 4550611 w 7467600"/>
              <a:gd name="connsiteY906" fmla="*/ 817540 h 6858000"/>
              <a:gd name="connsiteX907" fmla="*/ 4564418 w 7467600"/>
              <a:gd name="connsiteY907" fmla="*/ 808293 h 6858000"/>
              <a:gd name="connsiteX908" fmla="*/ 4266388 w 7467600"/>
              <a:gd name="connsiteY908" fmla="*/ 500083 h 6858000"/>
              <a:gd name="connsiteX909" fmla="*/ 4032842 w 7467600"/>
              <a:gd name="connsiteY909" fmla="*/ 211809 h 6858000"/>
              <a:gd name="connsiteX910" fmla="*/ 3882765 w 7467600"/>
              <a:gd name="connsiteY910" fmla="*/ 0 h 6858000"/>
              <a:gd name="connsiteX911" fmla="*/ 3721337 w 7467600"/>
              <a:gd name="connsiteY911" fmla="*/ 0 h 6858000"/>
              <a:gd name="connsiteX912" fmla="*/ 3797544 w 7467600"/>
              <a:gd name="connsiteY912" fmla="*/ 0 h 6858000"/>
              <a:gd name="connsiteX913" fmla="*/ 3775734 w 7467600"/>
              <a:gd name="connsiteY913" fmla="*/ 95131 h 6858000"/>
              <a:gd name="connsiteX914" fmla="*/ 3724807 w 7467600"/>
              <a:gd name="connsiteY914" fmla="*/ 272257 h 6858000"/>
              <a:gd name="connsiteX915" fmla="*/ 3726844 w 7467600"/>
              <a:gd name="connsiteY915" fmla="*/ 282988 h 6858000"/>
              <a:gd name="connsiteX916" fmla="*/ 3742664 w 7467600"/>
              <a:gd name="connsiteY916" fmla="*/ 279918 h 6858000"/>
              <a:gd name="connsiteX917" fmla="*/ 4103910 w 7467600"/>
              <a:gd name="connsiteY917" fmla="*/ 1161917 h 6858000"/>
              <a:gd name="connsiteX918" fmla="*/ 4020269 w 7467600"/>
              <a:gd name="connsiteY918" fmla="*/ 1200406 h 6858000"/>
              <a:gd name="connsiteX919" fmla="*/ 3674882 w 7467600"/>
              <a:gd name="connsiteY919" fmla="*/ 488524 h 6858000"/>
              <a:gd name="connsiteX920" fmla="*/ 3132682 w 7467600"/>
              <a:gd name="connsiteY920" fmla="*/ 1072284 h 6858000"/>
              <a:gd name="connsiteX921" fmla="*/ 2716346 w 7467600"/>
              <a:gd name="connsiteY921" fmla="*/ 1276376 h 6858000"/>
              <a:gd name="connsiteX922" fmla="*/ 2716772 w 7467600"/>
              <a:gd name="connsiteY922" fmla="*/ 1255462 h 6858000"/>
              <a:gd name="connsiteX923" fmla="*/ 3471096 w 7467600"/>
              <a:gd name="connsiteY923" fmla="*/ 437072 h 6858000"/>
              <a:gd name="connsiteX924" fmla="*/ 3639057 w 7467600"/>
              <a:gd name="connsiteY924" fmla="*/ 286334 h 6858000"/>
              <a:gd name="connsiteX925" fmla="*/ 3640309 w 7467600"/>
              <a:gd name="connsiteY925" fmla="*/ 284664 h 6858000"/>
              <a:gd name="connsiteX926" fmla="*/ 3646022 w 7467600"/>
              <a:gd name="connsiteY926" fmla="*/ 276711 h 6858000"/>
              <a:gd name="connsiteX927" fmla="*/ 3707943 w 7467600"/>
              <a:gd name="connsiteY927" fmla="*/ 65958 h 6858000"/>
              <a:gd name="connsiteX928" fmla="*/ 3721337 w 7467600"/>
              <a:gd name="connsiteY928" fmla="*/ 0 h 6858000"/>
              <a:gd name="connsiteX929" fmla="*/ 2867960 w 7467600"/>
              <a:gd name="connsiteY929" fmla="*/ 0 h 6858000"/>
              <a:gd name="connsiteX930" fmla="*/ 2926351 w 7467600"/>
              <a:gd name="connsiteY930" fmla="*/ 0 h 6858000"/>
              <a:gd name="connsiteX931" fmla="*/ 2902823 w 7467600"/>
              <a:gd name="connsiteY931" fmla="*/ 262929 h 6858000"/>
              <a:gd name="connsiteX932" fmla="*/ 2940663 w 7467600"/>
              <a:gd name="connsiteY932" fmla="*/ 140884 h 6858000"/>
              <a:gd name="connsiteX933" fmla="*/ 2947039 w 7467600"/>
              <a:gd name="connsiteY933" fmla="*/ 122524 h 6858000"/>
              <a:gd name="connsiteX934" fmla="*/ 2984316 w 7467600"/>
              <a:gd name="connsiteY934" fmla="*/ 0 h 6858000"/>
              <a:gd name="connsiteX935" fmla="*/ 3016114 w 7467600"/>
              <a:gd name="connsiteY935" fmla="*/ 0 h 6858000"/>
              <a:gd name="connsiteX936" fmla="*/ 2979949 w 7467600"/>
              <a:gd name="connsiteY936" fmla="*/ 119274 h 6858000"/>
              <a:gd name="connsiteX937" fmla="*/ 3023879 w 7467600"/>
              <a:gd name="connsiteY937" fmla="*/ 0 h 6858000"/>
              <a:gd name="connsiteX938" fmla="*/ 3105400 w 7467600"/>
              <a:gd name="connsiteY938" fmla="*/ 0 h 6858000"/>
              <a:gd name="connsiteX939" fmla="*/ 3094669 w 7467600"/>
              <a:gd name="connsiteY939" fmla="*/ 30308 h 6858000"/>
              <a:gd name="connsiteX940" fmla="*/ 2901945 w 7467600"/>
              <a:gd name="connsiteY940" fmla="*/ 466538 h 6858000"/>
              <a:gd name="connsiteX941" fmla="*/ 2815209 w 7467600"/>
              <a:gd name="connsiteY941" fmla="*/ 497361 h 6858000"/>
              <a:gd name="connsiteX942" fmla="*/ 2844845 w 7467600"/>
              <a:gd name="connsiteY942" fmla="*/ 127638 h 6858000"/>
              <a:gd name="connsiteX943" fmla="*/ 2867960 w 7467600"/>
              <a:gd name="connsiteY943" fmla="*/ 0 h 6858000"/>
              <a:gd name="connsiteX944" fmla="*/ 1057230 w 7467600"/>
              <a:gd name="connsiteY944" fmla="*/ 0 h 6858000"/>
              <a:gd name="connsiteX945" fmla="*/ 1111003 w 7467600"/>
              <a:gd name="connsiteY945" fmla="*/ 0 h 6858000"/>
              <a:gd name="connsiteX946" fmla="*/ 1125553 w 7467600"/>
              <a:gd name="connsiteY946" fmla="*/ 52588 h 6858000"/>
              <a:gd name="connsiteX947" fmla="*/ 1304276 w 7467600"/>
              <a:gd name="connsiteY947" fmla="*/ 476275 h 6858000"/>
              <a:gd name="connsiteX948" fmla="*/ 1492066 w 7467600"/>
              <a:gd name="connsiteY948" fmla="*/ 886333 h 6858000"/>
              <a:gd name="connsiteX949" fmla="*/ 1423698 w 7467600"/>
              <a:gd name="connsiteY949" fmla="*/ 710817 h 6858000"/>
              <a:gd name="connsiteX950" fmla="*/ 1357609 w 7467600"/>
              <a:gd name="connsiteY950" fmla="*/ 532892 h 6858000"/>
              <a:gd name="connsiteX951" fmla="*/ 1309550 w 7467600"/>
              <a:gd name="connsiteY951" fmla="*/ 374031 h 6858000"/>
              <a:gd name="connsiteX952" fmla="*/ 1193673 w 7467600"/>
              <a:gd name="connsiteY952" fmla="*/ 49533 h 6858000"/>
              <a:gd name="connsiteX953" fmla="*/ 1164391 w 7467600"/>
              <a:gd name="connsiteY953" fmla="*/ 0 h 6858000"/>
              <a:gd name="connsiteX954" fmla="*/ 1200666 w 7467600"/>
              <a:gd name="connsiteY954" fmla="*/ 0 h 6858000"/>
              <a:gd name="connsiteX955" fmla="*/ 1223408 w 7467600"/>
              <a:gd name="connsiteY955" fmla="*/ 38996 h 6858000"/>
              <a:gd name="connsiteX956" fmla="*/ 1339635 w 7467600"/>
              <a:gd name="connsiteY956" fmla="*/ 365517 h 6858000"/>
              <a:gd name="connsiteX957" fmla="*/ 1387469 w 7467600"/>
              <a:gd name="connsiteY957" fmla="*/ 523079 h 6858000"/>
              <a:gd name="connsiteX958" fmla="*/ 1452685 w 7467600"/>
              <a:gd name="connsiteY958" fmla="*/ 699806 h 6858000"/>
              <a:gd name="connsiteX959" fmla="*/ 1492092 w 7467600"/>
              <a:gd name="connsiteY959" fmla="*/ 800424 h 6858000"/>
              <a:gd name="connsiteX960" fmla="*/ 1455302 w 7467600"/>
              <a:gd name="connsiteY960" fmla="*/ 632913 h 6858000"/>
              <a:gd name="connsiteX961" fmla="*/ 1222336 w 7467600"/>
              <a:gd name="connsiteY961" fmla="*/ 9480 h 6858000"/>
              <a:gd name="connsiteX962" fmla="*/ 1214634 w 7467600"/>
              <a:gd name="connsiteY962" fmla="*/ 0 h 6858000"/>
              <a:gd name="connsiteX963" fmla="*/ 1289827 w 7467600"/>
              <a:gd name="connsiteY963" fmla="*/ 0 h 6858000"/>
              <a:gd name="connsiteX964" fmla="*/ 1321076 w 7467600"/>
              <a:gd name="connsiteY964" fmla="*/ 59722 h 6858000"/>
              <a:gd name="connsiteX965" fmla="*/ 1512579 w 7467600"/>
              <a:gd name="connsiteY965" fmla="*/ 626441 h 6858000"/>
              <a:gd name="connsiteX966" fmla="*/ 1506076 w 7467600"/>
              <a:gd name="connsiteY966" fmla="*/ 1089289 h 6858000"/>
              <a:gd name="connsiteX967" fmla="*/ 1486346 w 7467600"/>
              <a:gd name="connsiteY967" fmla="*/ 1079919 h 6858000"/>
              <a:gd name="connsiteX968" fmla="*/ 1070511 w 7467600"/>
              <a:gd name="connsiteY968" fmla="*/ 48609 h 6858000"/>
              <a:gd name="connsiteX969" fmla="*/ 1057230 w 7467600"/>
              <a:gd name="connsiteY969" fmla="*/ 0 h 6858000"/>
              <a:gd name="connsiteX970" fmla="*/ 43151 w 7467600"/>
              <a:gd name="connsiteY970" fmla="*/ 0 h 6858000"/>
              <a:gd name="connsiteX971" fmla="*/ 95283 w 7467600"/>
              <a:gd name="connsiteY971" fmla="*/ 0 h 6858000"/>
              <a:gd name="connsiteX972" fmla="*/ 300708 w 7467600"/>
              <a:gd name="connsiteY972" fmla="*/ 154571 h 6858000"/>
              <a:gd name="connsiteX973" fmla="*/ 530414 w 7467600"/>
              <a:gd name="connsiteY973" fmla="*/ 354673 h 6858000"/>
              <a:gd name="connsiteX974" fmla="*/ 333785 w 7467600"/>
              <a:gd name="connsiteY974" fmla="*/ 161564 h 6858000"/>
              <a:gd name="connsiteX975" fmla="*/ 147005 w 7467600"/>
              <a:gd name="connsiteY975" fmla="*/ 0 h 6858000"/>
              <a:gd name="connsiteX976" fmla="*/ 272509 w 7467600"/>
              <a:gd name="connsiteY976" fmla="*/ 0 h 6858000"/>
              <a:gd name="connsiteX977" fmla="*/ 326276 w 7467600"/>
              <a:gd name="connsiteY977" fmla="*/ 45847 h 6858000"/>
              <a:gd name="connsiteX978" fmla="*/ 823759 w 7467600"/>
              <a:gd name="connsiteY978" fmla="*/ 574145 h 6858000"/>
              <a:gd name="connsiteX979" fmla="*/ 811254 w 7467600"/>
              <a:gd name="connsiteY979" fmla="*/ 665546 h 6858000"/>
              <a:gd name="connsiteX980" fmla="*/ 154042 w 7467600"/>
              <a:gd name="connsiteY980" fmla="*/ 261522 h 6858000"/>
              <a:gd name="connsiteX981" fmla="*/ 13550 w 7467600"/>
              <a:gd name="connsiteY981" fmla="*/ 158423 h 6858000"/>
              <a:gd name="connsiteX982" fmla="*/ 0 w 7467600"/>
              <a:gd name="connsiteY982" fmla="*/ 146618 h 6858000"/>
              <a:gd name="connsiteX983" fmla="*/ 0 w 7467600"/>
              <a:gd name="connsiteY983" fmla="*/ 59161 h 6858000"/>
              <a:gd name="connsiteX984" fmla="*/ 45427 w 7467600"/>
              <a:gd name="connsiteY984" fmla="*/ 101078 h 6858000"/>
              <a:gd name="connsiteX985" fmla="*/ 630103 w 7467600"/>
              <a:gd name="connsiteY985" fmla="*/ 485885 h 6858000"/>
              <a:gd name="connsiteX986" fmla="*/ 532040 w 7467600"/>
              <a:gd name="connsiteY986" fmla="*/ 399359 h 6858000"/>
              <a:gd name="connsiteX987" fmla="*/ 517618 w 7467600"/>
              <a:gd name="connsiteY987" fmla="*/ 385726 h 6858000"/>
              <a:gd name="connsiteX988" fmla="*/ 285074 w 7467600"/>
              <a:gd name="connsiteY988" fmla="*/ 182755 h 6858000"/>
              <a:gd name="connsiteX989" fmla="*/ 43151 w 7467600"/>
              <a:gd name="connsiteY98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312201 w 7467600"/>
              <a:gd name="connsiteY132" fmla="*/ 5128278 h 6858000"/>
              <a:gd name="connsiteX133" fmla="*/ 1903353 w 7467600"/>
              <a:gd name="connsiteY133" fmla="*/ 5044827 h 6858000"/>
              <a:gd name="connsiteX134" fmla="*/ 1936931 w 7467600"/>
              <a:gd name="connsiteY134" fmla="*/ 5093954 h 6858000"/>
              <a:gd name="connsiteX135" fmla="*/ 2195868 w 7467600"/>
              <a:gd name="connsiteY135" fmla="*/ 5396574 h 6858000"/>
              <a:gd name="connsiteX136" fmla="*/ 2088852 w 7467600"/>
              <a:gd name="connsiteY136" fmla="*/ 5166123 h 6858000"/>
              <a:gd name="connsiteX137" fmla="*/ 1958241 w 7467600"/>
              <a:gd name="connsiteY137" fmla="*/ 5067955 h 6858000"/>
              <a:gd name="connsiteX138" fmla="*/ 1903353 w 7467600"/>
              <a:gd name="connsiteY138" fmla="*/ 5044827 h 6858000"/>
              <a:gd name="connsiteX139" fmla="*/ 1979378 w 7467600"/>
              <a:gd name="connsiteY139" fmla="*/ 4769504 h 6858000"/>
              <a:gd name="connsiteX140" fmla="*/ 2882120 w 7467600"/>
              <a:gd name="connsiteY140" fmla="*/ 5064547 h 6858000"/>
              <a:gd name="connsiteX141" fmla="*/ 2793103 w 7467600"/>
              <a:gd name="connsiteY141" fmla="*/ 5039699 h 6858000"/>
              <a:gd name="connsiteX142" fmla="*/ 2770041 w 7467600"/>
              <a:gd name="connsiteY142" fmla="*/ 5033634 h 6858000"/>
              <a:gd name="connsiteX143" fmla="*/ 1979378 w 7467600"/>
              <a:gd name="connsiteY143" fmla="*/ 4769504 h 6858000"/>
              <a:gd name="connsiteX144" fmla="*/ 1927410 w 7467600"/>
              <a:gd name="connsiteY144" fmla="*/ 4716164 h 6858000"/>
              <a:gd name="connsiteX145" fmla="*/ 1959587 w 7467600"/>
              <a:gd name="connsiteY145" fmla="*/ 4728849 h 6858000"/>
              <a:gd name="connsiteX146" fmla="*/ 2777707 w 7467600"/>
              <a:gd name="connsiteY146" fmla="*/ 5003991 h 6858000"/>
              <a:gd name="connsiteX147" fmla="*/ 2800768 w 7467600"/>
              <a:gd name="connsiteY147" fmla="*/ 5010056 h 6858000"/>
              <a:gd name="connsiteX148" fmla="*/ 2879408 w 7467600"/>
              <a:gd name="connsiteY148" fmla="*/ 5031590 h 6858000"/>
              <a:gd name="connsiteX149" fmla="*/ 2862295 w 7467600"/>
              <a:gd name="connsiteY149" fmla="*/ 5022958 h 6858000"/>
              <a:gd name="connsiteX150" fmla="*/ 2813343 w 7467600"/>
              <a:gd name="connsiteY150" fmla="*/ 4998369 h 6858000"/>
              <a:gd name="connsiteX151" fmla="*/ 2646245 w 7467600"/>
              <a:gd name="connsiteY151" fmla="*/ 4930999 h 6858000"/>
              <a:gd name="connsiteX152" fmla="*/ 1999243 w 7467600"/>
              <a:gd name="connsiteY152" fmla="*/ 4730524 h 6858000"/>
              <a:gd name="connsiteX153" fmla="*/ 1979527 w 7467600"/>
              <a:gd name="connsiteY153" fmla="*/ 4726651 h 6858000"/>
              <a:gd name="connsiteX154" fmla="*/ 1927410 w 7467600"/>
              <a:gd name="connsiteY154" fmla="*/ 4716164 h 6858000"/>
              <a:gd name="connsiteX155" fmla="*/ 1997014 w 7467600"/>
              <a:gd name="connsiteY155" fmla="*/ 4698007 h 6858000"/>
              <a:gd name="connsiteX156" fmla="*/ 2005458 w 7467600"/>
              <a:gd name="connsiteY156" fmla="*/ 4699540 h 6858000"/>
              <a:gd name="connsiteX157" fmla="*/ 2657186 w 7467600"/>
              <a:gd name="connsiteY157" fmla="*/ 4901687 h 6858000"/>
              <a:gd name="connsiteX158" fmla="*/ 2826662 w 7467600"/>
              <a:gd name="connsiteY158" fmla="*/ 4970362 h 6858000"/>
              <a:gd name="connsiteX159" fmla="*/ 2876100 w 7467600"/>
              <a:gd name="connsiteY159" fmla="*/ 4995397 h 6858000"/>
              <a:gd name="connsiteX160" fmla="*/ 3042600 w 7467600"/>
              <a:gd name="connsiteY160" fmla="*/ 5059532 h 6858000"/>
              <a:gd name="connsiteX161" fmla="*/ 1997014 w 7467600"/>
              <a:gd name="connsiteY161" fmla="*/ 4698007 h 6858000"/>
              <a:gd name="connsiteX162" fmla="*/ 2305292 w 7467600"/>
              <a:gd name="connsiteY162" fmla="*/ 4219492 h 6858000"/>
              <a:gd name="connsiteX163" fmla="*/ 3360922 w 7467600"/>
              <a:gd name="connsiteY163" fmla="*/ 4529373 h 6858000"/>
              <a:gd name="connsiteX164" fmla="*/ 3492420 w 7467600"/>
              <a:gd name="connsiteY164" fmla="*/ 4510145 h 6858000"/>
              <a:gd name="connsiteX165" fmla="*/ 3364086 w 7467600"/>
              <a:gd name="connsiteY165" fmla="*/ 4480340 h 6858000"/>
              <a:gd name="connsiteX166" fmla="*/ 3225818 w 7467600"/>
              <a:gd name="connsiteY166" fmla="*/ 4411822 h 6858000"/>
              <a:gd name="connsiteX167" fmla="*/ 3129696 w 7467600"/>
              <a:gd name="connsiteY167" fmla="*/ 4360704 h 6858000"/>
              <a:gd name="connsiteX168" fmla="*/ 2814545 w 7467600"/>
              <a:gd name="connsiteY168" fmla="*/ 4282955 h 6858000"/>
              <a:gd name="connsiteX169" fmla="*/ 2305292 w 7467600"/>
              <a:gd name="connsiteY169" fmla="*/ 4219492 h 6858000"/>
              <a:gd name="connsiteX170" fmla="*/ 2626982 w 7467600"/>
              <a:gd name="connsiteY170" fmla="*/ 4206450 h 6858000"/>
              <a:gd name="connsiteX171" fmla="*/ 2490617 w 7467600"/>
              <a:gd name="connsiteY171" fmla="*/ 4206951 h 6858000"/>
              <a:gd name="connsiteX172" fmla="*/ 2819869 w 7467600"/>
              <a:gd name="connsiteY172" fmla="*/ 4252936 h 6858000"/>
              <a:gd name="connsiteX173" fmla="*/ 3143018 w 7467600"/>
              <a:gd name="connsiteY173" fmla="*/ 4332698 h 6858000"/>
              <a:gd name="connsiteX174" fmla="*/ 3241520 w 7467600"/>
              <a:gd name="connsiteY174" fmla="*/ 4385112 h 6858000"/>
              <a:gd name="connsiteX175" fmla="*/ 3374575 w 7467600"/>
              <a:gd name="connsiteY175" fmla="*/ 4451517 h 6858000"/>
              <a:gd name="connsiteX176" fmla="*/ 3505221 w 7467600"/>
              <a:gd name="connsiteY176" fmla="*/ 4480757 h 6858000"/>
              <a:gd name="connsiteX177" fmla="*/ 2626982 w 7467600"/>
              <a:gd name="connsiteY177" fmla="*/ 4206450 h 6858000"/>
              <a:gd name="connsiteX178" fmla="*/ 1310106 w 7467600"/>
              <a:gd name="connsiteY178" fmla="*/ 3943217 h 6858000"/>
              <a:gd name="connsiteX179" fmla="*/ 854994 w 7467600"/>
              <a:gd name="connsiteY179" fmla="*/ 4399136 h 6858000"/>
              <a:gd name="connsiteX180" fmla="*/ 742462 w 7467600"/>
              <a:gd name="connsiteY180" fmla="*/ 4594648 h 6858000"/>
              <a:gd name="connsiteX181" fmla="*/ 820602 w 7467600"/>
              <a:gd name="connsiteY181" fmla="*/ 4485915 h 6858000"/>
              <a:gd name="connsiteX182" fmla="*/ 878295 w 7467600"/>
              <a:gd name="connsiteY182" fmla="*/ 4403594 h 6858000"/>
              <a:gd name="connsiteX183" fmla="*/ 1240607 w 7467600"/>
              <a:gd name="connsiteY183" fmla="*/ 4010401 h 6858000"/>
              <a:gd name="connsiteX184" fmla="*/ 1310106 w 7467600"/>
              <a:gd name="connsiteY184" fmla="*/ 3943217 h 6858000"/>
              <a:gd name="connsiteX185" fmla="*/ 1423113 w 7467600"/>
              <a:gd name="connsiteY185" fmla="*/ 3874565 h 6858000"/>
              <a:gd name="connsiteX186" fmla="*/ 1260565 w 7467600"/>
              <a:gd name="connsiteY186" fmla="*/ 4031982 h 6858000"/>
              <a:gd name="connsiteX187" fmla="*/ 901900 w 7467600"/>
              <a:gd name="connsiteY187" fmla="*/ 4421236 h 6858000"/>
              <a:gd name="connsiteX188" fmla="*/ 845044 w 7467600"/>
              <a:gd name="connsiteY188" fmla="*/ 4502436 h 6858000"/>
              <a:gd name="connsiteX189" fmla="*/ 685926 w 7467600"/>
              <a:gd name="connsiteY189" fmla="*/ 4703069 h 6858000"/>
              <a:gd name="connsiteX190" fmla="*/ 684248 w 7467600"/>
              <a:gd name="connsiteY190" fmla="*/ 4706721 h 6858000"/>
              <a:gd name="connsiteX191" fmla="*/ 1423113 w 7467600"/>
              <a:gd name="connsiteY191" fmla="*/ 3874565 h 6858000"/>
              <a:gd name="connsiteX192" fmla="*/ 3316479 w 7467600"/>
              <a:gd name="connsiteY192" fmla="*/ 3872136 h 6858000"/>
              <a:gd name="connsiteX193" fmla="*/ 3546806 w 7467600"/>
              <a:gd name="connsiteY193" fmla="*/ 4356139 h 6858000"/>
              <a:gd name="connsiteX194" fmla="*/ 3364433 w 7467600"/>
              <a:gd name="connsiteY194" fmla="*/ 3953121 h 6858000"/>
              <a:gd name="connsiteX195" fmla="*/ 3316479 w 7467600"/>
              <a:gd name="connsiteY195" fmla="*/ 3872136 h 6858000"/>
              <a:gd name="connsiteX196" fmla="*/ 3291335 w 7467600"/>
              <a:gd name="connsiteY196" fmla="*/ 3767420 h 6858000"/>
              <a:gd name="connsiteX197" fmla="*/ 3390805 w 7467600"/>
              <a:gd name="connsiteY197" fmla="*/ 3937163 h 6858000"/>
              <a:gd name="connsiteX198" fmla="*/ 3579062 w 7467600"/>
              <a:gd name="connsiteY198" fmla="*/ 4359040 h 6858000"/>
              <a:gd name="connsiteX199" fmla="*/ 3467355 w 7467600"/>
              <a:gd name="connsiteY199" fmla="*/ 3988130 h 6858000"/>
              <a:gd name="connsiteX200" fmla="*/ 3310753 w 7467600"/>
              <a:gd name="connsiteY200" fmla="*/ 3787140 h 6858000"/>
              <a:gd name="connsiteX201" fmla="*/ 3291335 w 7467600"/>
              <a:gd name="connsiteY201" fmla="*/ 3767420 h 6858000"/>
              <a:gd name="connsiteX202" fmla="*/ 1635889 w 7467600"/>
              <a:gd name="connsiteY202" fmla="*/ 3709494 h 6858000"/>
              <a:gd name="connsiteX203" fmla="*/ 1634800 w 7467600"/>
              <a:gd name="connsiteY203" fmla="*/ 3731111 h 6858000"/>
              <a:gd name="connsiteX204" fmla="*/ 1635889 w 7467600"/>
              <a:gd name="connsiteY204" fmla="*/ 3709494 h 6858000"/>
              <a:gd name="connsiteX205" fmla="*/ 1510397 w 7467600"/>
              <a:gd name="connsiteY205" fmla="*/ 3684705 h 6858000"/>
              <a:gd name="connsiteX206" fmla="*/ 1146550 w 7467600"/>
              <a:gd name="connsiteY206" fmla="*/ 3802012 h 6858000"/>
              <a:gd name="connsiteX207" fmla="*/ 698834 w 7467600"/>
              <a:gd name="connsiteY207" fmla="*/ 3952272 h 6858000"/>
              <a:gd name="connsiteX208" fmla="*/ 34256 w 7467600"/>
              <a:gd name="connsiteY208" fmla="*/ 4347603 h 6858000"/>
              <a:gd name="connsiteX209" fmla="*/ 527241 w 7467600"/>
              <a:gd name="connsiteY209" fmla="*/ 4065078 h 6858000"/>
              <a:gd name="connsiteX210" fmla="*/ 1510397 w 7467600"/>
              <a:gd name="connsiteY210" fmla="*/ 3684705 h 6858000"/>
              <a:gd name="connsiteX211" fmla="*/ 1313114 w 7467600"/>
              <a:gd name="connsiteY211" fmla="*/ 3655216 h 6858000"/>
              <a:gd name="connsiteX212" fmla="*/ 1109304 w 7467600"/>
              <a:gd name="connsiteY212" fmla="*/ 3669030 h 6858000"/>
              <a:gd name="connsiteX213" fmla="*/ 8129 w 7467600"/>
              <a:gd name="connsiteY213" fmla="*/ 4330519 h 6858000"/>
              <a:gd name="connsiteX214" fmla="*/ 687572 w 7467600"/>
              <a:gd name="connsiteY214" fmla="*/ 3925629 h 6858000"/>
              <a:gd name="connsiteX215" fmla="*/ 1138365 w 7467600"/>
              <a:gd name="connsiteY215" fmla="*/ 3774515 h 6858000"/>
              <a:gd name="connsiteX216" fmla="*/ 1505579 w 7467600"/>
              <a:gd name="connsiteY216" fmla="*/ 3655526 h 6858000"/>
              <a:gd name="connsiteX217" fmla="*/ 1313114 w 7467600"/>
              <a:gd name="connsiteY217" fmla="*/ 3655216 h 6858000"/>
              <a:gd name="connsiteX218" fmla="*/ 3655073 w 7467600"/>
              <a:gd name="connsiteY218" fmla="*/ 3650884 h 6858000"/>
              <a:gd name="connsiteX219" fmla="*/ 3989938 w 7467600"/>
              <a:gd name="connsiteY219" fmla="*/ 3991685 h 6858000"/>
              <a:gd name="connsiteX220" fmla="*/ 4393907 w 7467600"/>
              <a:gd name="connsiteY220" fmla="*/ 4261258 h 6858000"/>
              <a:gd name="connsiteX221" fmla="*/ 4648051 w 7467600"/>
              <a:gd name="connsiteY221" fmla="*/ 4374051 h 6858000"/>
              <a:gd name="connsiteX222" fmla="*/ 4383389 w 7467600"/>
              <a:gd name="connsiteY222" fmla="*/ 4184369 h 6858000"/>
              <a:gd name="connsiteX223" fmla="*/ 4165508 w 7467600"/>
              <a:gd name="connsiteY223" fmla="*/ 4035196 h 6858000"/>
              <a:gd name="connsiteX224" fmla="*/ 4068162 w 7467600"/>
              <a:gd name="connsiteY224" fmla="*/ 3953394 h 6858000"/>
              <a:gd name="connsiteX225" fmla="*/ 3981416 w 7467600"/>
              <a:gd name="connsiteY225" fmla="*/ 3880482 h 6858000"/>
              <a:gd name="connsiteX226" fmla="*/ 3800147 w 7467600"/>
              <a:gd name="connsiteY226" fmla="*/ 3749872 h 6858000"/>
              <a:gd name="connsiteX227" fmla="*/ 3655073 w 7467600"/>
              <a:gd name="connsiteY227" fmla="*/ 3650884 h 6858000"/>
              <a:gd name="connsiteX228" fmla="*/ 3670252 w 7467600"/>
              <a:gd name="connsiteY228" fmla="*/ 3622798 h 6858000"/>
              <a:gd name="connsiteX229" fmla="*/ 3817258 w 7467600"/>
              <a:gd name="connsiteY229" fmla="*/ 3723577 h 6858000"/>
              <a:gd name="connsiteX230" fmla="*/ 4000461 w 7467600"/>
              <a:gd name="connsiteY230" fmla="*/ 3855966 h 6858000"/>
              <a:gd name="connsiteX231" fmla="*/ 4088180 w 7467600"/>
              <a:gd name="connsiteY231" fmla="*/ 3929774 h 6858000"/>
              <a:gd name="connsiteX232" fmla="*/ 4184555 w 7467600"/>
              <a:gd name="connsiteY232" fmla="*/ 4010683 h 6858000"/>
              <a:gd name="connsiteX233" fmla="*/ 4399563 w 7467600"/>
              <a:gd name="connsiteY233" fmla="*/ 4158106 h 6858000"/>
              <a:gd name="connsiteX234" fmla="*/ 4684469 w 7467600"/>
              <a:gd name="connsiteY234" fmla="*/ 4364680 h 6858000"/>
              <a:gd name="connsiteX235" fmla="*/ 4690271 w 7467600"/>
              <a:gd name="connsiteY235" fmla="*/ 4370034 h 6858000"/>
              <a:gd name="connsiteX236" fmla="*/ 4136093 w 7467600"/>
              <a:gd name="connsiteY236" fmla="*/ 3858466 h 6858000"/>
              <a:gd name="connsiteX237" fmla="*/ 3670252 w 7467600"/>
              <a:gd name="connsiteY237" fmla="*/ 3622798 h 6858000"/>
              <a:gd name="connsiteX238" fmla="*/ 4440129 w 7467600"/>
              <a:gd name="connsiteY238" fmla="*/ 3448571 h 6858000"/>
              <a:gd name="connsiteX239" fmla="*/ 4856525 w 7467600"/>
              <a:gd name="connsiteY239" fmla="*/ 3915351 h 6858000"/>
              <a:gd name="connsiteX240" fmla="*/ 5059055 w 7467600"/>
              <a:gd name="connsiteY240" fmla="*/ 4108918 h 6858000"/>
              <a:gd name="connsiteX241" fmla="*/ 5290070 w 7467600"/>
              <a:gd name="connsiteY241" fmla="*/ 4263619 h 6858000"/>
              <a:gd name="connsiteX242" fmla="*/ 4834991 w 7467600"/>
              <a:gd name="connsiteY242" fmla="*/ 3830985 h 6858000"/>
              <a:gd name="connsiteX243" fmla="*/ 4440129 w 7467600"/>
              <a:gd name="connsiteY243" fmla="*/ 3448571 h 6858000"/>
              <a:gd name="connsiteX244" fmla="*/ 4441737 w 7467600"/>
              <a:gd name="connsiteY244" fmla="*/ 3399734 h 6858000"/>
              <a:gd name="connsiteX245" fmla="*/ 4431236 w 7467600"/>
              <a:gd name="connsiteY245" fmla="*/ 3400954 h 6858000"/>
              <a:gd name="connsiteX246" fmla="*/ 4557150 w 7467600"/>
              <a:gd name="connsiteY246" fmla="*/ 3510023 h 6858000"/>
              <a:gd name="connsiteX247" fmla="*/ 4856936 w 7467600"/>
              <a:gd name="connsiteY247" fmla="*/ 3809146 h 6858000"/>
              <a:gd name="connsiteX248" fmla="*/ 5111996 w 7467600"/>
              <a:gd name="connsiteY248" fmla="*/ 4065759 h 6858000"/>
              <a:gd name="connsiteX249" fmla="*/ 5388878 w 7467600"/>
              <a:gd name="connsiteY249" fmla="*/ 4300185 h 6858000"/>
              <a:gd name="connsiteX250" fmla="*/ 5425556 w 7467600"/>
              <a:gd name="connsiteY250" fmla="*/ 4308967 h 6858000"/>
              <a:gd name="connsiteX251" fmla="*/ 4943646 w 7467600"/>
              <a:gd name="connsiteY251" fmla="*/ 3822916 h 6858000"/>
              <a:gd name="connsiteX252" fmla="*/ 4594837 w 7467600"/>
              <a:gd name="connsiteY252" fmla="*/ 3532274 h 6858000"/>
              <a:gd name="connsiteX253" fmla="*/ 4441737 w 7467600"/>
              <a:gd name="connsiteY253" fmla="*/ 3399734 h 6858000"/>
              <a:gd name="connsiteX254" fmla="*/ 5425834 w 7467600"/>
              <a:gd name="connsiteY254" fmla="*/ 3162785 h 6858000"/>
              <a:gd name="connsiteX255" fmla="*/ 5401644 w 7467600"/>
              <a:gd name="connsiteY255" fmla="*/ 3617847 h 6858000"/>
              <a:gd name="connsiteX256" fmla="*/ 5467256 w 7467600"/>
              <a:gd name="connsiteY256" fmla="*/ 4175494 h 6858000"/>
              <a:gd name="connsiteX257" fmla="*/ 5448069 w 7467600"/>
              <a:gd name="connsiteY257" fmla="*/ 3567554 h 6858000"/>
              <a:gd name="connsiteX258" fmla="*/ 5425834 w 7467600"/>
              <a:gd name="connsiteY258" fmla="*/ 3162785 h 6858000"/>
              <a:gd name="connsiteX259" fmla="*/ 1318687 w 7467600"/>
              <a:gd name="connsiteY259" fmla="*/ 3113840 h 6858000"/>
              <a:gd name="connsiteX260" fmla="*/ 1066793 w 7467600"/>
              <a:gd name="connsiteY260" fmla="*/ 3212171 h 6858000"/>
              <a:gd name="connsiteX261" fmla="*/ 993319 w 7467600"/>
              <a:gd name="connsiteY261" fmla="*/ 3247648 h 6858000"/>
              <a:gd name="connsiteX262" fmla="*/ 853081 w 7467600"/>
              <a:gd name="connsiteY262" fmla="*/ 3312410 h 6858000"/>
              <a:gd name="connsiteX263" fmla="*/ 805957 w 7467600"/>
              <a:gd name="connsiteY263" fmla="*/ 3330443 h 6858000"/>
              <a:gd name="connsiteX264" fmla="*/ 1318687 w 7467600"/>
              <a:gd name="connsiteY264" fmla="*/ 3113840 h 6858000"/>
              <a:gd name="connsiteX265" fmla="*/ 5453702 w 7467600"/>
              <a:gd name="connsiteY265" fmla="*/ 3090882 h 6858000"/>
              <a:gd name="connsiteX266" fmla="*/ 5480135 w 7467600"/>
              <a:gd name="connsiteY266" fmla="*/ 3565802 h 6858000"/>
              <a:gd name="connsiteX267" fmla="*/ 5499023 w 7467600"/>
              <a:gd name="connsiteY267" fmla="*/ 4166310 h 6858000"/>
              <a:gd name="connsiteX268" fmla="*/ 5547022 w 7467600"/>
              <a:gd name="connsiteY268" fmla="*/ 3607838 h 6858000"/>
              <a:gd name="connsiteX269" fmla="*/ 5515964 w 7467600"/>
              <a:gd name="connsiteY269" fmla="*/ 3378541 h 6858000"/>
              <a:gd name="connsiteX270" fmla="*/ 5453702 w 7467600"/>
              <a:gd name="connsiteY270" fmla="*/ 3090882 h 6858000"/>
              <a:gd name="connsiteX271" fmla="*/ 1238695 w 7467600"/>
              <a:gd name="connsiteY271" fmla="*/ 3076820 h 6858000"/>
              <a:gd name="connsiteX272" fmla="*/ 716371 w 7467600"/>
              <a:gd name="connsiteY272" fmla="*/ 3293249 h 6858000"/>
              <a:gd name="connsiteX273" fmla="*/ 579522 w 7467600"/>
              <a:gd name="connsiteY273" fmla="*/ 3371759 h 6858000"/>
              <a:gd name="connsiteX274" fmla="*/ 600288 w 7467600"/>
              <a:gd name="connsiteY274" fmla="*/ 3365555 h 6858000"/>
              <a:gd name="connsiteX275" fmla="*/ 840692 w 7467600"/>
              <a:gd name="connsiteY275" fmla="*/ 3284921 h 6858000"/>
              <a:gd name="connsiteX276" fmla="*/ 979248 w 7467600"/>
              <a:gd name="connsiteY276" fmla="*/ 3221003 h 6858000"/>
              <a:gd name="connsiteX277" fmla="*/ 1053282 w 7467600"/>
              <a:gd name="connsiteY277" fmla="*/ 3185247 h 6858000"/>
              <a:gd name="connsiteX278" fmla="*/ 1320603 w 7467600"/>
              <a:gd name="connsiteY278" fmla="*/ 3081281 h 6858000"/>
              <a:gd name="connsiteX279" fmla="*/ 1238695 w 7467600"/>
              <a:gd name="connsiteY279" fmla="*/ 3076820 h 6858000"/>
              <a:gd name="connsiteX280" fmla="*/ 5425627 w 7467600"/>
              <a:gd name="connsiteY280" fmla="*/ 2954192 h 6858000"/>
              <a:gd name="connsiteX281" fmla="*/ 5470770 w 7467600"/>
              <a:gd name="connsiteY281" fmla="*/ 3005435 h 6858000"/>
              <a:gd name="connsiteX282" fmla="*/ 5519779 w 7467600"/>
              <a:gd name="connsiteY282" fmla="*/ 4359223 h 6858000"/>
              <a:gd name="connsiteX283" fmla="*/ 5520293 w 7467600"/>
              <a:gd name="connsiteY283" fmla="*/ 4360602 h 6858000"/>
              <a:gd name="connsiteX284" fmla="*/ 5767221 w 7467600"/>
              <a:gd name="connsiteY284" fmla="*/ 4665564 h 6858000"/>
              <a:gd name="connsiteX285" fmla="*/ 6937169 w 7467600"/>
              <a:gd name="connsiteY285" fmla="*/ 4815941 h 6858000"/>
              <a:gd name="connsiteX286" fmla="*/ 6953922 w 7467600"/>
              <a:gd name="connsiteY286" fmla="*/ 4890068 h 6858000"/>
              <a:gd name="connsiteX287" fmla="*/ 6071359 w 7467600"/>
              <a:gd name="connsiteY287" fmla="*/ 4770770 h 6858000"/>
              <a:gd name="connsiteX288" fmla="*/ 6038839 w 7467600"/>
              <a:gd name="connsiteY288" fmla="*/ 4764474 h 6858000"/>
              <a:gd name="connsiteX289" fmla="*/ 6038706 w 7467600"/>
              <a:gd name="connsiteY289" fmla="*/ 4763847 h 6858000"/>
              <a:gd name="connsiteX290" fmla="*/ 6037784 w 7467600"/>
              <a:gd name="connsiteY290" fmla="*/ 4764270 h 6858000"/>
              <a:gd name="connsiteX291" fmla="*/ 6038839 w 7467600"/>
              <a:gd name="connsiteY291" fmla="*/ 4764474 h 6858000"/>
              <a:gd name="connsiteX292" fmla="*/ 6040338 w 7467600"/>
              <a:gd name="connsiteY292" fmla="*/ 4771418 h 6858000"/>
              <a:gd name="connsiteX293" fmla="*/ 6024488 w 7467600"/>
              <a:gd name="connsiteY293" fmla="*/ 4809903 h 6858000"/>
              <a:gd name="connsiteX294" fmla="*/ 5599771 w 7467600"/>
              <a:gd name="connsiteY294" fmla="*/ 5509652 h 6858000"/>
              <a:gd name="connsiteX295" fmla="*/ 5548843 w 7467600"/>
              <a:gd name="connsiteY295" fmla="*/ 5563845 h 6858000"/>
              <a:gd name="connsiteX296" fmla="*/ 5940952 w 7467600"/>
              <a:gd name="connsiteY296" fmla="*/ 6250028 h 6858000"/>
              <a:gd name="connsiteX297" fmla="*/ 6043441 w 7467600"/>
              <a:gd name="connsiteY297" fmla="*/ 6665847 h 6858000"/>
              <a:gd name="connsiteX298" fmla="*/ 6093432 w 7467600"/>
              <a:gd name="connsiteY298" fmla="*/ 6858000 h 6858000"/>
              <a:gd name="connsiteX299" fmla="*/ 6034344 w 7467600"/>
              <a:gd name="connsiteY299" fmla="*/ 6858000 h 6858000"/>
              <a:gd name="connsiteX300" fmla="*/ 6026679 w 7467600"/>
              <a:gd name="connsiteY300" fmla="*/ 6836959 h 6858000"/>
              <a:gd name="connsiteX301" fmla="*/ 5800441 w 7467600"/>
              <a:gd name="connsiteY301" fmla="*/ 6335286 h 6858000"/>
              <a:gd name="connsiteX302" fmla="*/ 5526562 w 7467600"/>
              <a:gd name="connsiteY302" fmla="*/ 5705388 h 6858000"/>
              <a:gd name="connsiteX303" fmla="*/ 5519640 w 7467600"/>
              <a:gd name="connsiteY303" fmla="*/ 5683774 h 6858000"/>
              <a:gd name="connsiteX304" fmla="*/ 5844559 w 7467600"/>
              <a:gd name="connsiteY304" fmla="*/ 6553349 h 6858000"/>
              <a:gd name="connsiteX305" fmla="*/ 5975994 w 7467600"/>
              <a:gd name="connsiteY305" fmla="*/ 6858000 h 6858000"/>
              <a:gd name="connsiteX306" fmla="*/ 5898547 w 7467600"/>
              <a:gd name="connsiteY306" fmla="*/ 6858000 h 6858000"/>
              <a:gd name="connsiteX307" fmla="*/ 5682041 w 7467600"/>
              <a:gd name="connsiteY307" fmla="*/ 6355860 h 6858000"/>
              <a:gd name="connsiteX308" fmla="*/ 5461758 w 7467600"/>
              <a:gd name="connsiteY308" fmla="*/ 5820220 h 6858000"/>
              <a:gd name="connsiteX309" fmla="*/ 5237282 w 7467600"/>
              <a:gd name="connsiteY309" fmla="*/ 6579086 h 6858000"/>
              <a:gd name="connsiteX310" fmla="*/ 5115009 w 7467600"/>
              <a:gd name="connsiteY310" fmla="*/ 6858000 h 6858000"/>
              <a:gd name="connsiteX311" fmla="*/ 5028074 w 7467600"/>
              <a:gd name="connsiteY311" fmla="*/ 6858000 h 6858000"/>
              <a:gd name="connsiteX312" fmla="*/ 5079508 w 7467600"/>
              <a:gd name="connsiteY312" fmla="*/ 6749074 h 6858000"/>
              <a:gd name="connsiteX313" fmla="*/ 5371846 w 7467600"/>
              <a:gd name="connsiteY313" fmla="*/ 5924413 h 6858000"/>
              <a:gd name="connsiteX314" fmla="*/ 5270512 w 7467600"/>
              <a:gd name="connsiteY314" fmla="*/ 6138975 h 6858000"/>
              <a:gd name="connsiteX315" fmla="*/ 5062409 w 7467600"/>
              <a:gd name="connsiteY315" fmla="*/ 6653544 h 6858000"/>
              <a:gd name="connsiteX316" fmla="*/ 5036628 w 7467600"/>
              <a:gd name="connsiteY316" fmla="*/ 6754247 h 6858000"/>
              <a:gd name="connsiteX317" fmla="*/ 5009112 w 7467600"/>
              <a:gd name="connsiteY317" fmla="*/ 6858000 h 6858000"/>
              <a:gd name="connsiteX318" fmla="*/ 4976679 w 7467600"/>
              <a:gd name="connsiteY318" fmla="*/ 6858000 h 6858000"/>
              <a:gd name="connsiteX319" fmla="*/ 5006537 w 7467600"/>
              <a:gd name="connsiteY319" fmla="*/ 6747068 h 6858000"/>
              <a:gd name="connsiteX320" fmla="*/ 5032723 w 7467600"/>
              <a:gd name="connsiteY320" fmla="*/ 6644957 h 6858000"/>
              <a:gd name="connsiteX321" fmla="*/ 5242949 w 7467600"/>
              <a:gd name="connsiteY321" fmla="*/ 6125175 h 6858000"/>
              <a:gd name="connsiteX322" fmla="*/ 5286321 w 7467600"/>
              <a:gd name="connsiteY322" fmla="*/ 6033555 h 6858000"/>
              <a:gd name="connsiteX323" fmla="*/ 5008210 w 7467600"/>
              <a:gd name="connsiteY323" fmla="*/ 6649194 h 6858000"/>
              <a:gd name="connsiteX324" fmla="*/ 4986321 w 7467600"/>
              <a:gd name="connsiteY324" fmla="*/ 6765687 h 6858000"/>
              <a:gd name="connsiteX325" fmla="*/ 4973474 w 7467600"/>
              <a:gd name="connsiteY325" fmla="*/ 6858000 h 6858000"/>
              <a:gd name="connsiteX326" fmla="*/ 4907178 w 7467600"/>
              <a:gd name="connsiteY326" fmla="*/ 6858000 h 6858000"/>
              <a:gd name="connsiteX327" fmla="*/ 4910810 w 7467600"/>
              <a:gd name="connsiteY327" fmla="*/ 6829660 h 6858000"/>
              <a:gd name="connsiteX328" fmla="*/ 4987461 w 7467600"/>
              <a:gd name="connsiteY328" fmla="*/ 6432994 h 6858000"/>
              <a:gd name="connsiteX329" fmla="*/ 5179262 w 7467600"/>
              <a:gd name="connsiteY329" fmla="*/ 6035044 h 6858000"/>
              <a:gd name="connsiteX330" fmla="*/ 4689678 w 7467600"/>
              <a:gd name="connsiteY330" fmla="*/ 6440241 h 6858000"/>
              <a:gd name="connsiteX331" fmla="*/ 4477543 w 7467600"/>
              <a:gd name="connsiteY331" fmla="*/ 6674836 h 6858000"/>
              <a:gd name="connsiteX332" fmla="*/ 4329957 w 7467600"/>
              <a:gd name="connsiteY332" fmla="*/ 6858000 h 6858000"/>
              <a:gd name="connsiteX333" fmla="*/ 4218595 w 7467600"/>
              <a:gd name="connsiteY333" fmla="*/ 6858000 h 6858000"/>
              <a:gd name="connsiteX334" fmla="*/ 4368888 w 7467600"/>
              <a:gd name="connsiteY334" fmla="*/ 6668412 h 6858000"/>
              <a:gd name="connsiteX335" fmla="*/ 4563091 w 7467600"/>
              <a:gd name="connsiteY335" fmla="*/ 6442508 h 6858000"/>
              <a:gd name="connsiteX336" fmla="*/ 5387324 w 7467600"/>
              <a:gd name="connsiteY336" fmla="*/ 5705830 h 6858000"/>
              <a:gd name="connsiteX337" fmla="*/ 5073620 w 7467600"/>
              <a:gd name="connsiteY337" fmla="*/ 5955437 h 6858000"/>
              <a:gd name="connsiteX338" fmla="*/ 4689789 w 7467600"/>
              <a:gd name="connsiteY338" fmla="*/ 6268382 h 6858000"/>
              <a:gd name="connsiteX339" fmla="*/ 4418722 w 7467600"/>
              <a:gd name="connsiteY339" fmla="*/ 6570886 h 6858000"/>
              <a:gd name="connsiteX340" fmla="*/ 4214944 w 7467600"/>
              <a:gd name="connsiteY340" fmla="*/ 6858000 h 6858000"/>
              <a:gd name="connsiteX341" fmla="*/ 4177898 w 7467600"/>
              <a:gd name="connsiteY341" fmla="*/ 6858000 h 6858000"/>
              <a:gd name="connsiteX342" fmla="*/ 4391597 w 7467600"/>
              <a:gd name="connsiteY342" fmla="*/ 6556370 h 6858000"/>
              <a:gd name="connsiteX343" fmla="*/ 4668889 w 7467600"/>
              <a:gd name="connsiteY343" fmla="*/ 6246399 h 6858000"/>
              <a:gd name="connsiteX344" fmla="*/ 5055427 w 7467600"/>
              <a:gd name="connsiteY344" fmla="*/ 5931476 h 6858000"/>
              <a:gd name="connsiteX345" fmla="*/ 5371814 w 7467600"/>
              <a:gd name="connsiteY345" fmla="*/ 5678975 h 6858000"/>
              <a:gd name="connsiteX346" fmla="*/ 4987918 w 7467600"/>
              <a:gd name="connsiteY346" fmla="*/ 5838701 h 6858000"/>
              <a:gd name="connsiteX347" fmla="*/ 4317146 w 7467600"/>
              <a:gd name="connsiteY347" fmla="*/ 6587716 h 6858000"/>
              <a:gd name="connsiteX348" fmla="*/ 4171627 w 7467600"/>
              <a:gd name="connsiteY348" fmla="*/ 6858000 h 6858000"/>
              <a:gd name="connsiteX349" fmla="*/ 4081585 w 7467600"/>
              <a:gd name="connsiteY349" fmla="*/ 6858000 h 6858000"/>
              <a:gd name="connsiteX350" fmla="*/ 4238603 w 7467600"/>
              <a:gd name="connsiteY350" fmla="*/ 6559341 h 6858000"/>
              <a:gd name="connsiteX351" fmla="*/ 4778333 w 7467600"/>
              <a:gd name="connsiteY351" fmla="*/ 5873626 h 6858000"/>
              <a:gd name="connsiteX352" fmla="*/ 5414185 w 7467600"/>
              <a:gd name="connsiteY352" fmla="*/ 5573882 h 6858000"/>
              <a:gd name="connsiteX353" fmla="*/ 5959648 w 7467600"/>
              <a:gd name="connsiteY353" fmla="*/ 4760797 h 6858000"/>
              <a:gd name="connsiteX354" fmla="*/ 5355019 w 7467600"/>
              <a:gd name="connsiteY354" fmla="*/ 4734672 h 6858000"/>
              <a:gd name="connsiteX355" fmla="*/ 5083565 w 7467600"/>
              <a:gd name="connsiteY355" fmla="*/ 5179121 h 6858000"/>
              <a:gd name="connsiteX356" fmla="*/ 4713577 w 7467600"/>
              <a:gd name="connsiteY356" fmla="*/ 5616803 h 6858000"/>
              <a:gd name="connsiteX357" fmla="*/ 3989559 w 7467600"/>
              <a:gd name="connsiteY357" fmla="*/ 6145945 h 6858000"/>
              <a:gd name="connsiteX358" fmla="*/ 3939824 w 7467600"/>
              <a:gd name="connsiteY358" fmla="*/ 6066900 h 6858000"/>
              <a:gd name="connsiteX359" fmla="*/ 4584537 w 7467600"/>
              <a:gd name="connsiteY359" fmla="*/ 5324826 h 6858000"/>
              <a:gd name="connsiteX360" fmla="*/ 5037105 w 7467600"/>
              <a:gd name="connsiteY360" fmla="*/ 5088765 h 6858000"/>
              <a:gd name="connsiteX361" fmla="*/ 5039930 w 7467600"/>
              <a:gd name="connsiteY361" fmla="*/ 5089585 h 6858000"/>
              <a:gd name="connsiteX362" fmla="*/ 5263764 w 7467600"/>
              <a:gd name="connsiteY362" fmla="*/ 4735525 h 6858000"/>
              <a:gd name="connsiteX363" fmla="*/ 4086300 w 7467600"/>
              <a:gd name="connsiteY363" fmla="*/ 4884599 h 6858000"/>
              <a:gd name="connsiteX364" fmla="*/ 4085485 w 7467600"/>
              <a:gd name="connsiteY364" fmla="*/ 4899070 h 6858000"/>
              <a:gd name="connsiteX365" fmla="*/ 3871915 w 7467600"/>
              <a:gd name="connsiteY365" fmla="*/ 5253645 h 6858000"/>
              <a:gd name="connsiteX366" fmla="*/ 3799374 w 7467600"/>
              <a:gd name="connsiteY366" fmla="*/ 5466127 h 6858000"/>
              <a:gd name="connsiteX367" fmla="*/ 3498850 w 7467600"/>
              <a:gd name="connsiteY367" fmla="*/ 6661888 h 6858000"/>
              <a:gd name="connsiteX368" fmla="*/ 3399216 w 7467600"/>
              <a:gd name="connsiteY368" fmla="*/ 6858000 h 6858000"/>
              <a:gd name="connsiteX369" fmla="*/ 3303688 w 7467600"/>
              <a:gd name="connsiteY369" fmla="*/ 6858000 h 6858000"/>
              <a:gd name="connsiteX370" fmla="*/ 3391774 w 7467600"/>
              <a:gd name="connsiteY370" fmla="*/ 6697181 h 6858000"/>
              <a:gd name="connsiteX371" fmla="*/ 3735540 w 7467600"/>
              <a:gd name="connsiteY371" fmla="*/ 5546923 h 6858000"/>
              <a:gd name="connsiteX372" fmla="*/ 3729438 w 7467600"/>
              <a:gd name="connsiteY372" fmla="*/ 5569058 h 6858000"/>
              <a:gd name="connsiteX373" fmla="*/ 3707782 w 7467600"/>
              <a:gd name="connsiteY373" fmla="*/ 5644908 h 6858000"/>
              <a:gd name="connsiteX374" fmla="*/ 3583827 w 7467600"/>
              <a:gd name="connsiteY374" fmla="*/ 6039215 h 6858000"/>
              <a:gd name="connsiteX375" fmla="*/ 3547861 w 7467600"/>
              <a:gd name="connsiteY375" fmla="*/ 6129609 h 6858000"/>
              <a:gd name="connsiteX376" fmla="*/ 3490905 w 7467600"/>
              <a:gd name="connsiteY376" fmla="*/ 6277660 h 6858000"/>
              <a:gd name="connsiteX377" fmla="*/ 3455859 w 7467600"/>
              <a:gd name="connsiteY377" fmla="*/ 6391301 h 6858000"/>
              <a:gd name="connsiteX378" fmla="*/ 3429112 w 7467600"/>
              <a:gd name="connsiteY378" fmla="*/ 6479469 h 6858000"/>
              <a:gd name="connsiteX379" fmla="*/ 3304862 w 7467600"/>
              <a:gd name="connsiteY379" fmla="*/ 6796476 h 6858000"/>
              <a:gd name="connsiteX380" fmla="*/ 3276071 w 7467600"/>
              <a:gd name="connsiteY380" fmla="*/ 6858000 h 6858000"/>
              <a:gd name="connsiteX381" fmla="*/ 3240805 w 7467600"/>
              <a:gd name="connsiteY381" fmla="*/ 6858000 h 6858000"/>
              <a:gd name="connsiteX382" fmla="*/ 3275917 w 7467600"/>
              <a:gd name="connsiteY382" fmla="*/ 6783192 h 6858000"/>
              <a:gd name="connsiteX383" fmla="*/ 3399358 w 7467600"/>
              <a:gd name="connsiteY383" fmla="*/ 6469011 h 6858000"/>
              <a:gd name="connsiteX384" fmla="*/ 3425650 w 7467600"/>
              <a:gd name="connsiteY384" fmla="*/ 6381333 h 6858000"/>
              <a:gd name="connsiteX385" fmla="*/ 3460661 w 7467600"/>
              <a:gd name="connsiteY385" fmla="*/ 6266763 h 6858000"/>
              <a:gd name="connsiteX386" fmla="*/ 3518021 w 7467600"/>
              <a:gd name="connsiteY386" fmla="*/ 6117298 h 6858000"/>
              <a:gd name="connsiteX387" fmla="*/ 3554035 w 7467600"/>
              <a:gd name="connsiteY387" fmla="*/ 6027832 h 6858000"/>
              <a:gd name="connsiteX388" fmla="*/ 3677174 w 7467600"/>
              <a:gd name="connsiteY388" fmla="*/ 5636351 h 6858000"/>
              <a:gd name="connsiteX389" fmla="*/ 3698819 w 7467600"/>
              <a:gd name="connsiteY389" fmla="*/ 5560503 h 6858000"/>
              <a:gd name="connsiteX390" fmla="*/ 3702094 w 7467600"/>
              <a:gd name="connsiteY390" fmla="*/ 5549194 h 6858000"/>
              <a:gd name="connsiteX391" fmla="*/ 3398355 w 7467600"/>
              <a:gd name="connsiteY391" fmla="*/ 6094603 h 6858000"/>
              <a:gd name="connsiteX392" fmla="*/ 3193941 w 7467600"/>
              <a:gd name="connsiteY392" fmla="*/ 6798775 h 6858000"/>
              <a:gd name="connsiteX393" fmla="*/ 3184140 w 7467600"/>
              <a:gd name="connsiteY393" fmla="*/ 6858000 h 6858000"/>
              <a:gd name="connsiteX394" fmla="*/ 3099978 w 7467600"/>
              <a:gd name="connsiteY394" fmla="*/ 6858000 h 6858000"/>
              <a:gd name="connsiteX395" fmla="*/ 3101556 w 7467600"/>
              <a:gd name="connsiteY395" fmla="*/ 6843337 h 6858000"/>
              <a:gd name="connsiteX396" fmla="*/ 3370162 w 7467600"/>
              <a:gd name="connsiteY396" fmla="*/ 5785550 h 6858000"/>
              <a:gd name="connsiteX397" fmla="*/ 3746477 w 7467600"/>
              <a:gd name="connsiteY397" fmla="*/ 5377889 h 6858000"/>
              <a:gd name="connsiteX398" fmla="*/ 3863399 w 7467600"/>
              <a:gd name="connsiteY398" fmla="*/ 5087257 h 6858000"/>
              <a:gd name="connsiteX399" fmla="*/ 3968712 w 7467600"/>
              <a:gd name="connsiteY399" fmla="*/ 4913989 h 6858000"/>
              <a:gd name="connsiteX400" fmla="*/ 2792390 w 7467600"/>
              <a:gd name="connsiteY400" fmla="*/ 5382974 h 6858000"/>
              <a:gd name="connsiteX401" fmla="*/ 2714982 w 7467600"/>
              <a:gd name="connsiteY401" fmla="*/ 5427051 h 6858000"/>
              <a:gd name="connsiteX402" fmla="*/ 2813361 w 7467600"/>
              <a:gd name="connsiteY402" fmla="*/ 6023912 h 6858000"/>
              <a:gd name="connsiteX403" fmla="*/ 2688430 w 7467600"/>
              <a:gd name="connsiteY403" fmla="*/ 6801564 h 6858000"/>
              <a:gd name="connsiteX404" fmla="*/ 2629626 w 7467600"/>
              <a:gd name="connsiteY404" fmla="*/ 6763394 h 6858000"/>
              <a:gd name="connsiteX405" fmla="*/ 2565328 w 7467600"/>
              <a:gd name="connsiteY405" fmla="*/ 5516399 h 6858000"/>
              <a:gd name="connsiteX406" fmla="*/ 1922999 w 7467600"/>
              <a:gd name="connsiteY406" fmla="*/ 5980343 h 6858000"/>
              <a:gd name="connsiteX407" fmla="*/ 1950261 w 7467600"/>
              <a:gd name="connsiteY407" fmla="*/ 6405858 h 6858000"/>
              <a:gd name="connsiteX408" fmla="*/ 2365554 w 7467600"/>
              <a:gd name="connsiteY408" fmla="*/ 6759107 h 6858000"/>
              <a:gd name="connsiteX409" fmla="*/ 2424142 w 7467600"/>
              <a:gd name="connsiteY409" fmla="*/ 6858000 h 6858000"/>
              <a:gd name="connsiteX410" fmla="*/ 2395994 w 7467600"/>
              <a:gd name="connsiteY410" fmla="*/ 6858000 h 6858000"/>
              <a:gd name="connsiteX411" fmla="*/ 2392863 w 7467600"/>
              <a:gd name="connsiteY411" fmla="*/ 6852964 h 6858000"/>
              <a:gd name="connsiteX412" fmla="*/ 2017589 w 7467600"/>
              <a:gd name="connsiteY412" fmla="*/ 6493982 h 6858000"/>
              <a:gd name="connsiteX413" fmla="*/ 2147336 w 7467600"/>
              <a:gd name="connsiteY413" fmla="*/ 6594052 h 6858000"/>
              <a:gd name="connsiteX414" fmla="*/ 2207047 w 7467600"/>
              <a:gd name="connsiteY414" fmla="*/ 6654540 h 6858000"/>
              <a:gd name="connsiteX415" fmla="*/ 2299106 w 7467600"/>
              <a:gd name="connsiteY415" fmla="*/ 6778931 h 6858000"/>
              <a:gd name="connsiteX416" fmla="*/ 2314430 w 7467600"/>
              <a:gd name="connsiteY416" fmla="*/ 6801144 h 6858000"/>
              <a:gd name="connsiteX417" fmla="*/ 2352406 w 7467600"/>
              <a:gd name="connsiteY417" fmla="*/ 6858000 h 6858000"/>
              <a:gd name="connsiteX418" fmla="*/ 2314492 w 7467600"/>
              <a:gd name="connsiteY418" fmla="*/ 6858000 h 6858000"/>
              <a:gd name="connsiteX419" fmla="*/ 2288095 w 7467600"/>
              <a:gd name="connsiteY419" fmla="*/ 6818030 h 6858000"/>
              <a:gd name="connsiteX420" fmla="*/ 2272768 w 7467600"/>
              <a:gd name="connsiteY420" fmla="*/ 6795822 h 6858000"/>
              <a:gd name="connsiteX421" fmla="*/ 2182715 w 7467600"/>
              <a:gd name="connsiteY421" fmla="*/ 6675071 h 6858000"/>
              <a:gd name="connsiteX422" fmla="*/ 2032061 w 7467600"/>
              <a:gd name="connsiteY422" fmla="*/ 6541380 h 6858000"/>
              <a:gd name="connsiteX423" fmla="*/ 2257220 w 7467600"/>
              <a:gd name="connsiteY423" fmla="*/ 6826257 h 6858000"/>
              <a:gd name="connsiteX424" fmla="*/ 2281324 w 7467600"/>
              <a:gd name="connsiteY424" fmla="*/ 6858000 h 6858000"/>
              <a:gd name="connsiteX425" fmla="*/ 2242860 w 7467600"/>
              <a:gd name="connsiteY425" fmla="*/ 6858000 h 6858000"/>
              <a:gd name="connsiteX426" fmla="*/ 2232818 w 7467600"/>
              <a:gd name="connsiteY426" fmla="*/ 6844926 h 6858000"/>
              <a:gd name="connsiteX427" fmla="*/ 1990172 w 7467600"/>
              <a:gd name="connsiteY427" fmla="*/ 6542121 h 6858000"/>
              <a:gd name="connsiteX428" fmla="*/ 2124090 w 7467600"/>
              <a:gd name="connsiteY428" fmla="*/ 6761017 h 6858000"/>
              <a:gd name="connsiteX429" fmla="*/ 2200380 w 7467600"/>
              <a:gd name="connsiteY429" fmla="*/ 6858000 h 6858000"/>
              <a:gd name="connsiteX430" fmla="*/ 2147507 w 7467600"/>
              <a:gd name="connsiteY430" fmla="*/ 6858000 h 6858000"/>
              <a:gd name="connsiteX431" fmla="*/ 2070668 w 7467600"/>
              <a:gd name="connsiteY431" fmla="*/ 6761520 h 6858000"/>
              <a:gd name="connsiteX432" fmla="*/ 1975142 w 7467600"/>
              <a:gd name="connsiteY432" fmla="*/ 6585570 h 6858000"/>
              <a:gd name="connsiteX433" fmla="*/ 2050035 w 7467600"/>
              <a:gd name="connsiteY433" fmla="*/ 6813345 h 6858000"/>
              <a:gd name="connsiteX434" fmla="*/ 2063025 w 7467600"/>
              <a:gd name="connsiteY434" fmla="*/ 6858000 h 6858000"/>
              <a:gd name="connsiteX435" fmla="*/ 2021675 w 7467600"/>
              <a:gd name="connsiteY435" fmla="*/ 6858000 h 6858000"/>
              <a:gd name="connsiteX436" fmla="*/ 2019308 w 7467600"/>
              <a:gd name="connsiteY436" fmla="*/ 6847118 h 6858000"/>
              <a:gd name="connsiteX437" fmla="*/ 1938835 w 7467600"/>
              <a:gd name="connsiteY437" fmla="*/ 6551160 h 6858000"/>
              <a:gd name="connsiteX438" fmla="*/ 1953230 w 7467600"/>
              <a:gd name="connsiteY438" fmla="*/ 6759699 h 6858000"/>
              <a:gd name="connsiteX439" fmla="*/ 1956763 w 7467600"/>
              <a:gd name="connsiteY439" fmla="*/ 6778191 h 6858000"/>
              <a:gd name="connsiteX440" fmla="*/ 1967925 w 7467600"/>
              <a:gd name="connsiteY440" fmla="*/ 6858000 h 6858000"/>
              <a:gd name="connsiteX441" fmla="*/ 1936622 w 7467600"/>
              <a:gd name="connsiteY441" fmla="*/ 6858000 h 6858000"/>
              <a:gd name="connsiteX442" fmla="*/ 1926261 w 7467600"/>
              <a:gd name="connsiteY442" fmla="*/ 6784064 h 6858000"/>
              <a:gd name="connsiteX443" fmla="*/ 1922724 w 7467600"/>
              <a:gd name="connsiteY443" fmla="*/ 6765577 h 6858000"/>
              <a:gd name="connsiteX444" fmla="*/ 1904650 w 7467600"/>
              <a:gd name="connsiteY444" fmla="*/ 6639616 h 6858000"/>
              <a:gd name="connsiteX445" fmla="*/ 1885273 w 7467600"/>
              <a:gd name="connsiteY445" fmla="*/ 6858000 h 6858000"/>
              <a:gd name="connsiteX446" fmla="*/ 1854363 w 7467600"/>
              <a:gd name="connsiteY446" fmla="*/ 6858000 h 6858000"/>
              <a:gd name="connsiteX447" fmla="*/ 1880391 w 7467600"/>
              <a:gd name="connsiteY447" fmla="*/ 6603796 h 6858000"/>
              <a:gd name="connsiteX448" fmla="*/ 1818273 w 7467600"/>
              <a:gd name="connsiteY448" fmla="*/ 6715729 h 6858000"/>
              <a:gd name="connsiteX449" fmla="*/ 1794691 w 7467600"/>
              <a:gd name="connsiteY449" fmla="*/ 6843239 h 6858000"/>
              <a:gd name="connsiteX450" fmla="*/ 1794914 w 7467600"/>
              <a:gd name="connsiteY450" fmla="*/ 6858000 h 6858000"/>
              <a:gd name="connsiteX451" fmla="*/ 1746128 w 7467600"/>
              <a:gd name="connsiteY451" fmla="*/ 6858000 h 6858000"/>
              <a:gd name="connsiteX452" fmla="*/ 1753934 w 7467600"/>
              <a:gd name="connsiteY452" fmla="*/ 6724796 h 6858000"/>
              <a:gd name="connsiteX453" fmla="*/ 1792053 w 7467600"/>
              <a:gd name="connsiteY453" fmla="*/ 6572396 h 6858000"/>
              <a:gd name="connsiteX454" fmla="*/ 1862248 w 7467600"/>
              <a:gd name="connsiteY454" fmla="*/ 6266397 h 6858000"/>
              <a:gd name="connsiteX455" fmla="*/ 1862250 w 7467600"/>
              <a:gd name="connsiteY455" fmla="*/ 6033531 h 6858000"/>
              <a:gd name="connsiteX456" fmla="*/ 1211999 w 7467600"/>
              <a:gd name="connsiteY456" fmla="*/ 6683610 h 6858000"/>
              <a:gd name="connsiteX457" fmla="*/ 1213266 w 7467600"/>
              <a:gd name="connsiteY457" fmla="*/ 6691947 h 6858000"/>
              <a:gd name="connsiteX458" fmla="*/ 1203370 w 7467600"/>
              <a:gd name="connsiteY458" fmla="*/ 6850676 h 6858000"/>
              <a:gd name="connsiteX459" fmla="*/ 1203671 w 7467600"/>
              <a:gd name="connsiteY459" fmla="*/ 6858000 h 6858000"/>
              <a:gd name="connsiteX460" fmla="*/ 1143180 w 7467600"/>
              <a:gd name="connsiteY460" fmla="*/ 6858000 h 6858000"/>
              <a:gd name="connsiteX461" fmla="*/ 1142176 w 7467600"/>
              <a:gd name="connsiteY461" fmla="*/ 6766045 h 6858000"/>
              <a:gd name="connsiteX462" fmla="*/ 1067484 w 7467600"/>
              <a:gd name="connsiteY462" fmla="*/ 6858000 h 6858000"/>
              <a:gd name="connsiteX463" fmla="*/ 953928 w 7467600"/>
              <a:gd name="connsiteY463" fmla="*/ 6858000 h 6858000"/>
              <a:gd name="connsiteX464" fmla="*/ 959715 w 7467600"/>
              <a:gd name="connsiteY464" fmla="*/ 6850185 h 6858000"/>
              <a:gd name="connsiteX465" fmla="*/ 1483788 w 7467600"/>
              <a:gd name="connsiteY465" fmla="*/ 6259174 h 6858000"/>
              <a:gd name="connsiteX466" fmla="*/ 1100671 w 7467600"/>
              <a:gd name="connsiteY466" fmla="*/ 6252137 h 6858000"/>
              <a:gd name="connsiteX467" fmla="*/ 1090144 w 7467600"/>
              <a:gd name="connsiteY467" fmla="*/ 6256748 h 6858000"/>
              <a:gd name="connsiteX468" fmla="*/ 1095872 w 7467600"/>
              <a:gd name="connsiteY468" fmla="*/ 6271892 h 6858000"/>
              <a:gd name="connsiteX469" fmla="*/ 262785 w 7467600"/>
              <a:gd name="connsiteY469" fmla="*/ 6845450 h 6858000"/>
              <a:gd name="connsiteX470" fmla="*/ 209968 w 7467600"/>
              <a:gd name="connsiteY470" fmla="*/ 6770713 h 6858000"/>
              <a:gd name="connsiteX471" fmla="*/ 873460 w 7467600"/>
              <a:gd name="connsiteY471" fmla="*/ 6253768 h 6858000"/>
              <a:gd name="connsiteX472" fmla="*/ 192686 w 7467600"/>
              <a:gd name="connsiteY472" fmla="*/ 5849257 h 6858000"/>
              <a:gd name="connsiteX473" fmla="*/ 4696 w 7467600"/>
              <a:gd name="connsiteY473" fmla="*/ 5697668 h 6858000"/>
              <a:gd name="connsiteX474" fmla="*/ 0 w 7467600"/>
              <a:gd name="connsiteY474" fmla="*/ 5689984 h 6858000"/>
              <a:gd name="connsiteX475" fmla="*/ 0 w 7467600"/>
              <a:gd name="connsiteY475" fmla="*/ 5513472 h 6858000"/>
              <a:gd name="connsiteX476" fmla="*/ 174101 w 7467600"/>
              <a:gd name="connsiteY476" fmla="*/ 5620277 h 6858000"/>
              <a:gd name="connsiteX477" fmla="*/ 891800 w 7467600"/>
              <a:gd name="connsiteY477" fmla="*/ 6036935 h 6858000"/>
              <a:gd name="connsiteX478" fmla="*/ 1072219 w 7467600"/>
              <a:gd name="connsiteY478" fmla="*/ 6169443 h 6858000"/>
              <a:gd name="connsiteX479" fmla="*/ 1074117 w 7467600"/>
              <a:gd name="connsiteY479" fmla="*/ 6170301 h 6858000"/>
              <a:gd name="connsiteX480" fmla="*/ 1083114 w 7467600"/>
              <a:gd name="connsiteY480" fmla="*/ 6174131 h 6858000"/>
              <a:gd name="connsiteX481" fmla="*/ 1543010 w 7467600"/>
              <a:gd name="connsiteY481" fmla="*/ 6191140 h 6858000"/>
              <a:gd name="connsiteX482" fmla="*/ 1551080 w 7467600"/>
              <a:gd name="connsiteY482" fmla="*/ 6195006 h 6858000"/>
              <a:gd name="connsiteX483" fmla="*/ 2345443 w 7467600"/>
              <a:gd name="connsiteY483" fmla="*/ 5549882 h 6858000"/>
              <a:gd name="connsiteX484" fmla="*/ 1721499 w 7467600"/>
              <a:gd name="connsiteY484" fmla="*/ 5599969 h 6858000"/>
              <a:gd name="connsiteX485" fmla="*/ 767716 w 7467600"/>
              <a:gd name="connsiteY485" fmla="*/ 5472768 h 6858000"/>
              <a:gd name="connsiteX486" fmla="*/ 722147 w 7467600"/>
              <a:gd name="connsiteY486" fmla="*/ 5393091 h 6858000"/>
              <a:gd name="connsiteX487" fmla="*/ 1485552 w 7467600"/>
              <a:gd name="connsiteY487" fmla="*/ 5313202 h 6858000"/>
              <a:gd name="connsiteX488" fmla="*/ 2143004 w 7467600"/>
              <a:gd name="connsiteY488" fmla="*/ 5402420 h 6858000"/>
              <a:gd name="connsiteX489" fmla="*/ 1933391 w 7467600"/>
              <a:gd name="connsiteY489" fmla="*/ 5156971 h 6858000"/>
              <a:gd name="connsiteX490" fmla="*/ 1827118 w 7467600"/>
              <a:gd name="connsiteY490" fmla="*/ 4968410 h 6858000"/>
              <a:gd name="connsiteX491" fmla="*/ 1837349 w 7467600"/>
              <a:gd name="connsiteY491" fmla="*/ 4956357 h 6858000"/>
              <a:gd name="connsiteX492" fmla="*/ 2162835 w 7467600"/>
              <a:gd name="connsiteY492" fmla="*/ 5187853 h 6858000"/>
              <a:gd name="connsiteX493" fmla="*/ 2257167 w 7467600"/>
              <a:gd name="connsiteY493" fmla="*/ 5462123 h 6858000"/>
              <a:gd name="connsiteX494" fmla="*/ 2261598 w 7467600"/>
              <a:gd name="connsiteY494" fmla="*/ 5467998 h 6858000"/>
              <a:gd name="connsiteX495" fmla="*/ 2437177 w 7467600"/>
              <a:gd name="connsiteY495" fmla="*/ 5479608 h 6858000"/>
              <a:gd name="connsiteX496" fmla="*/ 2445247 w 7467600"/>
              <a:gd name="connsiteY496" fmla="*/ 5483476 h 6858000"/>
              <a:gd name="connsiteX497" fmla="*/ 2743626 w 7467600"/>
              <a:gd name="connsiteY497" fmla="*/ 5304819 h 6858000"/>
              <a:gd name="connsiteX498" fmla="*/ 3048102 w 7467600"/>
              <a:gd name="connsiteY498" fmla="*/ 5150595 h 6858000"/>
              <a:gd name="connsiteX499" fmla="*/ 1799414 w 7467600"/>
              <a:gd name="connsiteY499" fmla="*/ 4694732 h 6858000"/>
              <a:gd name="connsiteX500" fmla="*/ 1771735 w 7467600"/>
              <a:gd name="connsiteY500" fmla="*/ 4619929 h 6858000"/>
              <a:gd name="connsiteX501" fmla="*/ 3104273 w 7467600"/>
              <a:gd name="connsiteY501" fmla="*/ 5076159 h 6858000"/>
              <a:gd name="connsiteX502" fmla="*/ 3113245 w 7467600"/>
              <a:gd name="connsiteY502" fmla="*/ 5090705 h 6858000"/>
              <a:gd name="connsiteX503" fmla="*/ 3126294 w 7467600"/>
              <a:gd name="connsiteY503" fmla="*/ 5114400 h 6858000"/>
              <a:gd name="connsiteX504" fmla="*/ 3937433 w 7467600"/>
              <a:gd name="connsiteY504" fmla="*/ 4830473 h 6858000"/>
              <a:gd name="connsiteX505" fmla="*/ 3590475 w 7467600"/>
              <a:gd name="connsiteY505" fmla="*/ 4597974 h 6858000"/>
              <a:gd name="connsiteX506" fmla="*/ 3100264 w 7467600"/>
              <a:gd name="connsiteY506" fmla="*/ 4579845 h 6858000"/>
              <a:gd name="connsiteX507" fmla="*/ 2183576 w 7467600"/>
              <a:gd name="connsiteY507" fmla="*/ 4227150 h 6858000"/>
              <a:gd name="connsiteX508" fmla="*/ 2151029 w 7467600"/>
              <a:gd name="connsiteY508" fmla="*/ 4146947 h 6858000"/>
              <a:gd name="connsiteX509" fmla="*/ 3563434 w 7467600"/>
              <a:gd name="connsiteY509" fmla="*/ 4469115 h 6858000"/>
              <a:gd name="connsiteX510" fmla="*/ 3177952 w 7467600"/>
              <a:gd name="connsiteY510" fmla="*/ 3657386 h 6858000"/>
              <a:gd name="connsiteX511" fmla="*/ 3189263 w 7467600"/>
              <a:gd name="connsiteY511" fmla="*/ 3625726 h 6858000"/>
              <a:gd name="connsiteX512" fmla="*/ 3560912 w 7467600"/>
              <a:gd name="connsiteY512" fmla="*/ 4079863 h 6858000"/>
              <a:gd name="connsiteX513" fmla="*/ 3626636 w 7467600"/>
              <a:gd name="connsiteY513" fmla="*/ 4512230 h 6858000"/>
              <a:gd name="connsiteX514" fmla="*/ 3653088 w 7467600"/>
              <a:gd name="connsiteY514" fmla="*/ 4521417 h 6858000"/>
              <a:gd name="connsiteX515" fmla="*/ 3988128 w 7467600"/>
              <a:gd name="connsiteY515" fmla="*/ 4817267 h 6858000"/>
              <a:gd name="connsiteX516" fmla="*/ 4830582 w 7467600"/>
              <a:gd name="connsiteY516" fmla="*/ 4676000 h 6858000"/>
              <a:gd name="connsiteX517" fmla="*/ 4830100 w 7467600"/>
              <a:gd name="connsiteY517" fmla="*/ 4675554 h 6858000"/>
              <a:gd name="connsiteX518" fmla="*/ 4036318 w 7467600"/>
              <a:gd name="connsiteY518" fmla="*/ 4147013 h 6858000"/>
              <a:gd name="connsiteX519" fmla="*/ 3432098 w 7467600"/>
              <a:gd name="connsiteY519" fmla="*/ 3537312 h 6858000"/>
              <a:gd name="connsiteX520" fmla="*/ 3446761 w 7467600"/>
              <a:gd name="connsiteY520" fmla="*/ 3461278 h 6858000"/>
              <a:gd name="connsiteX521" fmla="*/ 4419733 w 7467600"/>
              <a:gd name="connsiteY521" fmla="*/ 3963555 h 6858000"/>
              <a:gd name="connsiteX522" fmla="*/ 4781371 w 7467600"/>
              <a:gd name="connsiteY522" fmla="*/ 4458604 h 6858000"/>
              <a:gd name="connsiteX523" fmla="*/ 4780440 w 7467600"/>
              <a:gd name="connsiteY523" fmla="*/ 4470290 h 6858000"/>
              <a:gd name="connsiteX524" fmla="*/ 4898954 w 7467600"/>
              <a:gd name="connsiteY524" fmla="*/ 4662092 h 6858000"/>
              <a:gd name="connsiteX525" fmla="*/ 4900699 w 7467600"/>
              <a:gd name="connsiteY525" fmla="*/ 4670867 h 6858000"/>
              <a:gd name="connsiteX526" fmla="*/ 5714511 w 7467600"/>
              <a:gd name="connsiteY526" fmla="*/ 4663483 h 6858000"/>
              <a:gd name="connsiteX527" fmla="*/ 5464793 w 7467600"/>
              <a:gd name="connsiteY527" fmla="*/ 4393556 h 6858000"/>
              <a:gd name="connsiteX528" fmla="*/ 5461897 w 7467600"/>
              <a:gd name="connsiteY528" fmla="*/ 4390879 h 6858000"/>
              <a:gd name="connsiteX529" fmla="*/ 4294126 w 7467600"/>
              <a:gd name="connsiteY529" fmla="*/ 3303048 h 6858000"/>
              <a:gd name="connsiteX530" fmla="*/ 4305321 w 7467600"/>
              <a:gd name="connsiteY530" fmla="*/ 3256953 h 6858000"/>
              <a:gd name="connsiteX531" fmla="*/ 4949299 w 7467600"/>
              <a:gd name="connsiteY531" fmla="*/ 3766336 h 6858000"/>
              <a:gd name="connsiteX532" fmla="*/ 5291452 w 7467600"/>
              <a:gd name="connsiteY532" fmla="*/ 4076801 h 6858000"/>
              <a:gd name="connsiteX533" fmla="*/ 5434998 w 7467600"/>
              <a:gd name="connsiteY533" fmla="*/ 4254100 h 6858000"/>
              <a:gd name="connsiteX534" fmla="*/ 5351015 w 7467600"/>
              <a:gd name="connsiteY534" fmla="*/ 3760989 h 6858000"/>
              <a:gd name="connsiteX535" fmla="*/ 5413780 w 7467600"/>
              <a:gd name="connsiteY535" fmla="*/ 2966265 h 6858000"/>
              <a:gd name="connsiteX536" fmla="*/ 5425627 w 7467600"/>
              <a:gd name="connsiteY536" fmla="*/ 2954192 h 6858000"/>
              <a:gd name="connsiteX537" fmla="*/ 6604735 w 7467600"/>
              <a:gd name="connsiteY537" fmla="*/ 2041381 h 6858000"/>
              <a:gd name="connsiteX538" fmla="*/ 7204487 w 7467600"/>
              <a:gd name="connsiteY538" fmla="*/ 2742112 h 6858000"/>
              <a:gd name="connsiteX539" fmla="*/ 7131592 w 7467600"/>
              <a:gd name="connsiteY539" fmla="*/ 2672096 h 6858000"/>
              <a:gd name="connsiteX540" fmla="*/ 6996344 w 7467600"/>
              <a:gd name="connsiteY540" fmla="*/ 2518310 h 6858000"/>
              <a:gd name="connsiteX541" fmla="*/ 6735495 w 7467600"/>
              <a:gd name="connsiteY541" fmla="*/ 2196890 h 6858000"/>
              <a:gd name="connsiteX542" fmla="*/ 6721901 w 7467600"/>
              <a:gd name="connsiteY542" fmla="*/ 2179274 h 6858000"/>
              <a:gd name="connsiteX543" fmla="*/ 6604735 w 7467600"/>
              <a:gd name="connsiteY543" fmla="*/ 2041381 h 6858000"/>
              <a:gd name="connsiteX544" fmla="*/ 6591670 w 7467600"/>
              <a:gd name="connsiteY544" fmla="*/ 1988277 h 6858000"/>
              <a:gd name="connsiteX545" fmla="*/ 6747349 w 7467600"/>
              <a:gd name="connsiteY545" fmla="*/ 2160069 h 6858000"/>
              <a:gd name="connsiteX546" fmla="*/ 6760943 w 7467600"/>
              <a:gd name="connsiteY546" fmla="*/ 2177686 h 6858000"/>
              <a:gd name="connsiteX547" fmla="*/ 7021065 w 7467600"/>
              <a:gd name="connsiteY547" fmla="*/ 2498102 h 6858000"/>
              <a:gd name="connsiteX548" fmla="*/ 7155223 w 7467600"/>
              <a:gd name="connsiteY548" fmla="*/ 2650386 h 6858000"/>
              <a:gd name="connsiteX549" fmla="*/ 7203167 w 7467600"/>
              <a:gd name="connsiteY549" fmla="*/ 2697288 h 6858000"/>
              <a:gd name="connsiteX550" fmla="*/ 6937703 w 7467600"/>
              <a:gd name="connsiteY550" fmla="*/ 2321981 h 6858000"/>
              <a:gd name="connsiteX551" fmla="*/ 6591670 w 7467600"/>
              <a:gd name="connsiteY551" fmla="*/ 1988277 h 6858000"/>
              <a:gd name="connsiteX552" fmla="*/ 5798671 w 7467600"/>
              <a:gd name="connsiteY552" fmla="*/ 1981601 h 6858000"/>
              <a:gd name="connsiteX553" fmla="*/ 5754709 w 7467600"/>
              <a:gd name="connsiteY553" fmla="*/ 2071454 h 6858000"/>
              <a:gd name="connsiteX554" fmla="*/ 5763044 w 7467600"/>
              <a:gd name="connsiteY554" fmla="*/ 2842206 h 6858000"/>
              <a:gd name="connsiteX555" fmla="*/ 5764974 w 7467600"/>
              <a:gd name="connsiteY555" fmla="*/ 2799609 h 6858000"/>
              <a:gd name="connsiteX556" fmla="*/ 5767665 w 7467600"/>
              <a:gd name="connsiteY556" fmla="*/ 2666409 h 6858000"/>
              <a:gd name="connsiteX557" fmla="*/ 5763055 w 7467600"/>
              <a:gd name="connsiteY557" fmla="*/ 2579705 h 6858000"/>
              <a:gd name="connsiteX558" fmla="*/ 5758079 w 7467600"/>
              <a:gd name="connsiteY558" fmla="*/ 2492508 h 6858000"/>
              <a:gd name="connsiteX559" fmla="*/ 5779325 w 7467600"/>
              <a:gd name="connsiteY559" fmla="*/ 2197069 h 6858000"/>
              <a:gd name="connsiteX560" fmla="*/ 5798671 w 7467600"/>
              <a:gd name="connsiteY560" fmla="*/ 1981601 h 6858000"/>
              <a:gd name="connsiteX561" fmla="*/ 5829202 w 7467600"/>
              <a:gd name="connsiteY561" fmla="*/ 1971679 h 6858000"/>
              <a:gd name="connsiteX562" fmla="*/ 5809558 w 7467600"/>
              <a:gd name="connsiteY562" fmla="*/ 2198043 h 6858000"/>
              <a:gd name="connsiteX563" fmla="*/ 5788653 w 7467600"/>
              <a:gd name="connsiteY563" fmla="*/ 2489430 h 6858000"/>
              <a:gd name="connsiteX564" fmla="*/ 5793439 w 7467600"/>
              <a:gd name="connsiteY564" fmla="*/ 2575235 h 6858000"/>
              <a:gd name="connsiteX565" fmla="*/ 5796837 w 7467600"/>
              <a:gd name="connsiteY565" fmla="*/ 2637633 h 6858000"/>
              <a:gd name="connsiteX566" fmla="*/ 5818614 w 7467600"/>
              <a:gd name="connsiteY566" fmla="*/ 2473055 h 6858000"/>
              <a:gd name="connsiteX567" fmla="*/ 5829202 w 7467600"/>
              <a:gd name="connsiteY567" fmla="*/ 1971679 h 6858000"/>
              <a:gd name="connsiteX568" fmla="*/ 5911389 w 7467600"/>
              <a:gd name="connsiteY568" fmla="*/ 1898371 h 6858000"/>
              <a:gd name="connsiteX569" fmla="*/ 6237627 w 7467600"/>
              <a:gd name="connsiteY569" fmla="*/ 2231921 h 6858000"/>
              <a:gd name="connsiteX570" fmla="*/ 5911389 w 7467600"/>
              <a:gd name="connsiteY570" fmla="*/ 1898371 h 6858000"/>
              <a:gd name="connsiteX571" fmla="*/ 6944437 w 7467600"/>
              <a:gd name="connsiteY571" fmla="*/ 1575402 h 6858000"/>
              <a:gd name="connsiteX572" fmla="*/ 6304730 w 7467600"/>
              <a:gd name="connsiteY572" fmla="*/ 1766654 h 6858000"/>
              <a:gd name="connsiteX573" fmla="*/ 6944437 w 7467600"/>
              <a:gd name="connsiteY573" fmla="*/ 1575402 h 6858000"/>
              <a:gd name="connsiteX574" fmla="*/ 7019523 w 7467600"/>
              <a:gd name="connsiteY574" fmla="*/ 1519450 h 6858000"/>
              <a:gd name="connsiteX575" fmla="*/ 6298091 w 7467600"/>
              <a:gd name="connsiteY575" fmla="*/ 1737122 h 6858000"/>
              <a:gd name="connsiteX576" fmla="*/ 7019523 w 7467600"/>
              <a:gd name="connsiteY576" fmla="*/ 1519450 h 6858000"/>
              <a:gd name="connsiteX577" fmla="*/ 2399523 w 7467600"/>
              <a:gd name="connsiteY577" fmla="*/ 1428234 h 6858000"/>
              <a:gd name="connsiteX578" fmla="*/ 2224982 w 7467600"/>
              <a:gd name="connsiteY578" fmla="*/ 1826201 h 6858000"/>
              <a:gd name="connsiteX579" fmla="*/ 2096099 w 7467600"/>
              <a:gd name="connsiteY579" fmla="*/ 2345900 h 6858000"/>
              <a:gd name="connsiteX580" fmla="*/ 2283317 w 7467600"/>
              <a:gd name="connsiteY580" fmla="*/ 1796925 h 6858000"/>
              <a:gd name="connsiteX581" fmla="*/ 2399523 w 7467600"/>
              <a:gd name="connsiteY581" fmla="*/ 1428234 h 6858000"/>
              <a:gd name="connsiteX582" fmla="*/ 2448558 w 7467600"/>
              <a:gd name="connsiteY582" fmla="*/ 1373435 h 6858000"/>
              <a:gd name="connsiteX583" fmla="*/ 2312521 w 7467600"/>
              <a:gd name="connsiteY583" fmla="*/ 1806140 h 6858000"/>
              <a:gd name="connsiteX584" fmla="*/ 2127533 w 7467600"/>
              <a:gd name="connsiteY584" fmla="*/ 2348380 h 6858000"/>
              <a:gd name="connsiteX585" fmla="*/ 2358080 w 7467600"/>
              <a:gd name="connsiteY585" fmla="*/ 1866134 h 6858000"/>
              <a:gd name="connsiteX586" fmla="*/ 2407436 w 7467600"/>
              <a:gd name="connsiteY586" fmla="*/ 1651070 h 6858000"/>
              <a:gd name="connsiteX587" fmla="*/ 2448558 w 7467600"/>
              <a:gd name="connsiteY587" fmla="*/ 1373435 h 6858000"/>
              <a:gd name="connsiteX588" fmla="*/ 278707 w 7467600"/>
              <a:gd name="connsiteY588" fmla="*/ 1352270 h 6858000"/>
              <a:gd name="connsiteX589" fmla="*/ 321570 w 7467600"/>
              <a:gd name="connsiteY589" fmla="*/ 1861610 h 6858000"/>
              <a:gd name="connsiteX590" fmla="*/ 294281 w 7467600"/>
              <a:gd name="connsiteY590" fmla="*/ 1440658 h 6858000"/>
              <a:gd name="connsiteX591" fmla="*/ 278707 w 7467600"/>
              <a:gd name="connsiteY591" fmla="*/ 1352270 h 6858000"/>
              <a:gd name="connsiteX592" fmla="*/ 1423821 w 7467600"/>
              <a:gd name="connsiteY592" fmla="*/ 1351958 h 6858000"/>
              <a:gd name="connsiteX593" fmla="*/ 1638521 w 7467600"/>
              <a:gd name="connsiteY593" fmla="*/ 1908470 h 6858000"/>
              <a:gd name="connsiteX594" fmla="*/ 1754199 w 7467600"/>
              <a:gd name="connsiteY594" fmla="*/ 2149284 h 6858000"/>
              <a:gd name="connsiteX595" fmla="*/ 1908359 w 7467600"/>
              <a:gd name="connsiteY595" fmla="*/ 2364988 h 6858000"/>
              <a:gd name="connsiteX596" fmla="*/ 1647661 w 7467600"/>
              <a:gd name="connsiteY596" fmla="*/ 1825945 h 6858000"/>
              <a:gd name="connsiteX597" fmla="*/ 1423821 w 7467600"/>
              <a:gd name="connsiteY597" fmla="*/ 1351958 h 6858000"/>
              <a:gd name="connsiteX598" fmla="*/ 1431890 w 7467600"/>
              <a:gd name="connsiteY598" fmla="*/ 1306475 h 6858000"/>
              <a:gd name="connsiteX599" fmla="*/ 1507597 w 7467600"/>
              <a:gd name="connsiteY599" fmla="*/ 1446132 h 6858000"/>
              <a:gd name="connsiteX600" fmla="*/ 1674586 w 7467600"/>
              <a:gd name="connsiteY600" fmla="*/ 1813832 h 6858000"/>
              <a:gd name="connsiteX601" fmla="*/ 1815950 w 7467600"/>
              <a:gd name="connsiteY601" fmla="*/ 2128564 h 6858000"/>
              <a:gd name="connsiteX602" fmla="*/ 1984242 w 7467600"/>
              <a:gd name="connsiteY602" fmla="*/ 2430829 h 6858000"/>
              <a:gd name="connsiteX603" fmla="*/ 2014023 w 7467600"/>
              <a:gd name="connsiteY603" fmla="*/ 2450995 h 6858000"/>
              <a:gd name="connsiteX604" fmla="*/ 1747337 w 7467600"/>
              <a:gd name="connsiteY604" fmla="*/ 1855264 h 6858000"/>
              <a:gd name="connsiteX605" fmla="*/ 1533749 w 7467600"/>
              <a:gd name="connsiteY605" fmla="*/ 1478656 h 6858000"/>
              <a:gd name="connsiteX606" fmla="*/ 1431890 w 7467600"/>
              <a:gd name="connsiteY606" fmla="*/ 1306475 h 6858000"/>
              <a:gd name="connsiteX607" fmla="*/ 5052692 w 7467600"/>
              <a:gd name="connsiteY607" fmla="*/ 1292994 h 6858000"/>
              <a:gd name="connsiteX608" fmla="*/ 5200661 w 7467600"/>
              <a:gd name="connsiteY608" fmla="*/ 1635186 h 6858000"/>
              <a:gd name="connsiteX609" fmla="*/ 5297138 w 7467600"/>
              <a:gd name="connsiteY609" fmla="*/ 1906351 h 6858000"/>
              <a:gd name="connsiteX610" fmla="*/ 5052692 w 7467600"/>
              <a:gd name="connsiteY610" fmla="*/ 1292994 h 6858000"/>
              <a:gd name="connsiteX611" fmla="*/ 5009948 w 7467600"/>
              <a:gd name="connsiteY611" fmla="*/ 1273619 h 6858000"/>
              <a:gd name="connsiteX612" fmla="*/ 5121777 w 7467600"/>
              <a:gd name="connsiteY612" fmla="*/ 1654213 h 6858000"/>
              <a:gd name="connsiteX613" fmla="*/ 5293545 w 7467600"/>
              <a:gd name="connsiteY613" fmla="*/ 2072247 h 6858000"/>
              <a:gd name="connsiteX614" fmla="*/ 5294042 w 7467600"/>
              <a:gd name="connsiteY614" fmla="*/ 2065019 h 6858000"/>
              <a:gd name="connsiteX615" fmla="*/ 5171936 w 7467600"/>
              <a:gd name="connsiteY615" fmla="*/ 1647613 h 6858000"/>
              <a:gd name="connsiteX616" fmla="*/ 5009948 w 7467600"/>
              <a:gd name="connsiteY616" fmla="*/ 1273619 h 6858000"/>
              <a:gd name="connsiteX617" fmla="*/ 655236 w 7467600"/>
              <a:gd name="connsiteY617" fmla="*/ 1268632 h 6858000"/>
              <a:gd name="connsiteX618" fmla="*/ 839521 w 7467600"/>
              <a:gd name="connsiteY618" fmla="*/ 1685315 h 6858000"/>
              <a:gd name="connsiteX619" fmla="*/ 1109416 w 7467600"/>
              <a:gd name="connsiteY619" fmla="*/ 2061663 h 6858000"/>
              <a:gd name="connsiteX620" fmla="*/ 1298300 w 7467600"/>
              <a:gd name="connsiteY620" fmla="*/ 2247742 h 6858000"/>
              <a:gd name="connsiteX621" fmla="*/ 1125871 w 7467600"/>
              <a:gd name="connsiteY621" fmla="*/ 1989513 h 6858000"/>
              <a:gd name="connsiteX622" fmla="*/ 981574 w 7467600"/>
              <a:gd name="connsiteY622" fmla="*/ 1783157 h 6858000"/>
              <a:gd name="connsiteX623" fmla="*/ 922198 w 7467600"/>
              <a:gd name="connsiteY623" fmla="*/ 1677437 h 6858000"/>
              <a:gd name="connsiteX624" fmla="*/ 869293 w 7467600"/>
              <a:gd name="connsiteY624" fmla="*/ 1583214 h 6858000"/>
              <a:gd name="connsiteX625" fmla="*/ 751431 w 7467600"/>
              <a:gd name="connsiteY625" fmla="*/ 1405731 h 6858000"/>
              <a:gd name="connsiteX626" fmla="*/ 655236 w 7467600"/>
              <a:gd name="connsiteY626" fmla="*/ 1268632 h 6858000"/>
              <a:gd name="connsiteX627" fmla="*/ 6516292 w 7467600"/>
              <a:gd name="connsiteY627" fmla="*/ 1263064 h 6858000"/>
              <a:gd name="connsiteX628" fmla="*/ 5736320 w 7467600"/>
              <a:gd name="connsiteY628" fmla="*/ 1501803 h 6858000"/>
              <a:gd name="connsiteX629" fmla="*/ 6516292 w 7467600"/>
              <a:gd name="connsiteY629" fmla="*/ 1263064 h 6858000"/>
              <a:gd name="connsiteX630" fmla="*/ 291466 w 7467600"/>
              <a:gd name="connsiteY630" fmla="*/ 1250369 h 6858000"/>
              <a:gd name="connsiteX631" fmla="*/ 323180 w 7467600"/>
              <a:gd name="connsiteY631" fmla="*/ 1435283 h 6858000"/>
              <a:gd name="connsiteX632" fmla="*/ 349381 w 7467600"/>
              <a:gd name="connsiteY632" fmla="*/ 1875041 h 6858000"/>
              <a:gd name="connsiteX633" fmla="*/ 374363 w 7467600"/>
              <a:gd name="connsiteY633" fmla="*/ 1506494 h 6858000"/>
              <a:gd name="connsiteX634" fmla="*/ 302168 w 7467600"/>
              <a:gd name="connsiteY634" fmla="*/ 1274495 h 6858000"/>
              <a:gd name="connsiteX635" fmla="*/ 291466 w 7467600"/>
              <a:gd name="connsiteY635" fmla="*/ 1250369 h 6858000"/>
              <a:gd name="connsiteX636" fmla="*/ 678222 w 7467600"/>
              <a:gd name="connsiteY636" fmla="*/ 1248670 h 6858000"/>
              <a:gd name="connsiteX637" fmla="*/ 775536 w 7467600"/>
              <a:gd name="connsiteY637" fmla="*/ 1388015 h 6858000"/>
              <a:gd name="connsiteX638" fmla="*/ 894529 w 7467600"/>
              <a:gd name="connsiteY638" fmla="*/ 1567739 h 6858000"/>
              <a:gd name="connsiteX639" fmla="*/ 948000 w 7467600"/>
              <a:gd name="connsiteY639" fmla="*/ 1663088 h 6858000"/>
              <a:gd name="connsiteX640" fmla="*/ 1006812 w 7467600"/>
              <a:gd name="connsiteY640" fmla="*/ 1767683 h 6858000"/>
              <a:gd name="connsiteX641" fmla="*/ 1149133 w 7467600"/>
              <a:gd name="connsiteY641" fmla="*/ 1971513 h 6858000"/>
              <a:gd name="connsiteX642" fmla="*/ 1333952 w 7467600"/>
              <a:gd name="connsiteY642" fmla="*/ 2251620 h 6858000"/>
              <a:gd name="connsiteX643" fmla="*/ 1337329 w 7467600"/>
              <a:gd name="connsiteY643" fmla="*/ 2258350 h 6858000"/>
              <a:gd name="connsiteX644" fmla="*/ 1014726 w 7467600"/>
              <a:gd name="connsiteY644" fmla="*/ 1615556 h 6858000"/>
              <a:gd name="connsiteX645" fmla="*/ 678222 w 7467600"/>
              <a:gd name="connsiteY645" fmla="*/ 1248670 h 6858000"/>
              <a:gd name="connsiteX646" fmla="*/ 6691602 w 7467600"/>
              <a:gd name="connsiteY646" fmla="*/ 1140573 h 6858000"/>
              <a:gd name="connsiteX647" fmla="*/ 6571100 w 7467600"/>
              <a:gd name="connsiteY647" fmla="*/ 1183662 h 6858000"/>
              <a:gd name="connsiteX648" fmla="*/ 6241687 w 7467600"/>
              <a:gd name="connsiteY648" fmla="*/ 1257600 h 6858000"/>
              <a:gd name="connsiteX649" fmla="*/ 5693009 w 7467600"/>
              <a:gd name="connsiteY649" fmla="*/ 1478256 h 6858000"/>
              <a:gd name="connsiteX650" fmla="*/ 6548420 w 7467600"/>
              <a:gd name="connsiteY650" fmla="*/ 1214599 h 6858000"/>
              <a:gd name="connsiteX651" fmla="*/ 6605473 w 7467600"/>
              <a:gd name="connsiteY651" fmla="*/ 1184686 h 6858000"/>
              <a:gd name="connsiteX652" fmla="*/ 6691602 w 7467600"/>
              <a:gd name="connsiteY652" fmla="*/ 1140573 h 6858000"/>
              <a:gd name="connsiteX653" fmla="*/ 4002475 w 7467600"/>
              <a:gd name="connsiteY653" fmla="*/ 1037802 h 6858000"/>
              <a:gd name="connsiteX654" fmla="*/ 4000324 w 7467600"/>
              <a:gd name="connsiteY654" fmla="*/ 1039362 h 6858000"/>
              <a:gd name="connsiteX655" fmla="*/ 4002862 w 7467600"/>
              <a:gd name="connsiteY655" fmla="*/ 1042866 h 6858000"/>
              <a:gd name="connsiteX656" fmla="*/ 4002475 w 7467600"/>
              <a:gd name="connsiteY656" fmla="*/ 1037802 h 6858000"/>
              <a:gd name="connsiteX657" fmla="*/ 506322 w 7467600"/>
              <a:gd name="connsiteY657" fmla="*/ 1020997 h 6858000"/>
              <a:gd name="connsiteX658" fmla="*/ 533068 w 7467600"/>
              <a:gd name="connsiteY658" fmla="*/ 1029409 h 6858000"/>
              <a:gd name="connsiteX659" fmla="*/ 1232525 w 7467600"/>
              <a:gd name="connsiteY659" fmla="*/ 1804675 h 6858000"/>
              <a:gd name="connsiteX660" fmla="*/ 1388858 w 7467600"/>
              <a:gd name="connsiteY660" fmla="*/ 2368011 h 6858000"/>
              <a:gd name="connsiteX661" fmla="*/ 1384098 w 7467600"/>
              <a:gd name="connsiteY661" fmla="*/ 2378125 h 6858000"/>
              <a:gd name="connsiteX662" fmla="*/ 1425393 w 7467600"/>
              <a:gd name="connsiteY662" fmla="*/ 2589124 h 6858000"/>
              <a:gd name="connsiteX663" fmla="*/ 1424001 w 7467600"/>
              <a:gd name="connsiteY663" fmla="*/ 2597541 h 6858000"/>
              <a:gd name="connsiteX664" fmla="*/ 2152729 w 7467600"/>
              <a:gd name="connsiteY664" fmla="*/ 2864487 h 6858000"/>
              <a:gd name="connsiteX665" fmla="*/ 2020609 w 7467600"/>
              <a:gd name="connsiteY665" fmla="*/ 2539671 h 6858000"/>
              <a:gd name="connsiteX666" fmla="*/ 2018920 w 7467600"/>
              <a:gd name="connsiteY666" fmla="*/ 2536309 h 6858000"/>
              <a:gd name="connsiteX667" fmla="*/ 1342441 w 7467600"/>
              <a:gd name="connsiteY667" fmla="*/ 1173017 h 6858000"/>
              <a:gd name="connsiteX668" fmla="*/ 1367925 w 7467600"/>
              <a:gd name="connsiteY668" fmla="*/ 1135648 h 6858000"/>
              <a:gd name="connsiteX669" fmla="*/ 1771401 w 7467600"/>
              <a:gd name="connsiteY669" fmla="*/ 1806673 h 6858000"/>
              <a:gd name="connsiteX670" fmla="*/ 1972385 w 7467600"/>
              <a:gd name="connsiteY670" fmla="*/ 2198735 h 6858000"/>
              <a:gd name="connsiteX671" fmla="*/ 2040892 w 7467600"/>
              <a:gd name="connsiteY671" fmla="*/ 2405205 h 6858000"/>
              <a:gd name="connsiteX672" fmla="*/ 2131689 w 7467600"/>
              <a:gd name="connsiteY672" fmla="*/ 1936926 h 6858000"/>
              <a:gd name="connsiteX673" fmla="*/ 2454820 w 7467600"/>
              <a:gd name="connsiteY673" fmla="*/ 1248808 h 6858000"/>
              <a:gd name="connsiteX674" fmla="*/ 2492512 w 7467600"/>
              <a:gd name="connsiteY674" fmla="*/ 1302920 h 6858000"/>
              <a:gd name="connsiteX675" fmla="*/ 2081216 w 7467600"/>
              <a:gd name="connsiteY675" fmla="*/ 2527513 h 6858000"/>
              <a:gd name="connsiteX676" fmla="*/ 2081211 w 7467600"/>
              <a:gd name="connsiteY676" fmla="*/ 2528916 h 6858000"/>
              <a:gd name="connsiteX677" fmla="*/ 2199067 w 7467600"/>
              <a:gd name="connsiteY677" fmla="*/ 2884061 h 6858000"/>
              <a:gd name="connsiteX678" fmla="*/ 3192586 w 7467600"/>
              <a:gd name="connsiteY678" fmla="*/ 3411496 h 6858000"/>
              <a:gd name="connsiteX679" fmla="*/ 3182620 w 7467600"/>
              <a:gd name="connsiteY679" fmla="*/ 3483279 h 6858000"/>
              <a:gd name="connsiteX680" fmla="*/ 2435119 w 7467600"/>
              <a:gd name="connsiteY680" fmla="*/ 3080173 h 6858000"/>
              <a:gd name="connsiteX681" fmla="*/ 2410152 w 7467600"/>
              <a:gd name="connsiteY681" fmla="*/ 3063751 h 6858000"/>
              <a:gd name="connsiteX682" fmla="*/ 2408099 w 7467600"/>
              <a:gd name="connsiteY682" fmla="*/ 3064403 h 6858000"/>
              <a:gd name="connsiteX683" fmla="*/ 2407218 w 7467600"/>
              <a:gd name="connsiteY683" fmla="*/ 3070324 h 6858000"/>
              <a:gd name="connsiteX684" fmla="*/ 2380138 w 7467600"/>
              <a:gd name="connsiteY684" fmla="*/ 3099341 h 6858000"/>
              <a:gd name="connsiteX685" fmla="*/ 1765923 w 7467600"/>
              <a:gd name="connsiteY685" fmla="*/ 3581043 h 6858000"/>
              <a:gd name="connsiteX686" fmla="*/ 1702258 w 7467600"/>
              <a:gd name="connsiteY686" fmla="*/ 3612286 h 6858000"/>
              <a:gd name="connsiteX687" fmla="*/ 1538370 w 7467600"/>
              <a:gd name="connsiteY687" fmla="*/ 3811804 h 6858000"/>
              <a:gd name="connsiteX688" fmla="*/ 542867 w 7467600"/>
              <a:gd name="connsiteY688" fmla="*/ 4944092 h 6858000"/>
              <a:gd name="connsiteX689" fmla="*/ 515800 w 7467600"/>
              <a:gd name="connsiteY689" fmla="*/ 4862180 h 6858000"/>
              <a:gd name="connsiteX690" fmla="*/ 909145 w 7467600"/>
              <a:gd name="connsiteY690" fmla="*/ 4199225 h 6858000"/>
              <a:gd name="connsiteX691" fmla="*/ 1214067 w 7467600"/>
              <a:gd name="connsiteY691" fmla="*/ 3908561 h 6858000"/>
              <a:gd name="connsiteX692" fmla="*/ 640967 w 7467600"/>
              <a:gd name="connsiteY692" fmla="*/ 4105601 h 6858000"/>
              <a:gd name="connsiteX693" fmla="*/ 112563 w 7467600"/>
              <a:gd name="connsiteY693" fmla="*/ 4396952 h 6858000"/>
              <a:gd name="connsiteX694" fmla="*/ 0 w 7467600"/>
              <a:gd name="connsiteY694" fmla="*/ 4466006 h 6858000"/>
              <a:gd name="connsiteX695" fmla="*/ 0 w 7467600"/>
              <a:gd name="connsiteY695" fmla="*/ 4233763 h 6858000"/>
              <a:gd name="connsiteX696" fmla="*/ 36881 w 7467600"/>
              <a:gd name="connsiteY696" fmla="*/ 4200118 h 6858000"/>
              <a:gd name="connsiteX697" fmla="*/ 910534 w 7467600"/>
              <a:gd name="connsiteY697" fmla="*/ 3629753 h 6858000"/>
              <a:gd name="connsiteX698" fmla="*/ 1578717 w 7467600"/>
              <a:gd name="connsiteY698" fmla="*/ 3575982 h 6858000"/>
              <a:gd name="connsiteX699" fmla="*/ 2338780 w 7467600"/>
              <a:gd name="connsiteY699" fmla="*/ 3033725 h 6858000"/>
              <a:gd name="connsiteX700" fmla="*/ 1807991 w 7467600"/>
              <a:gd name="connsiteY700" fmla="*/ 2807184 h 6858000"/>
              <a:gd name="connsiteX701" fmla="*/ 1416358 w 7467600"/>
              <a:gd name="connsiteY701" fmla="*/ 3112571 h 6858000"/>
              <a:gd name="connsiteX702" fmla="*/ 939066 w 7467600"/>
              <a:gd name="connsiteY702" fmla="*/ 3378798 h 6858000"/>
              <a:gd name="connsiteX703" fmla="*/ 115099 w 7467600"/>
              <a:gd name="connsiteY703" fmla="*/ 3607650 h 6858000"/>
              <a:gd name="connsiteX704" fmla="*/ 97284 w 7467600"/>
              <a:gd name="connsiteY704" fmla="*/ 3520393 h 6858000"/>
              <a:gd name="connsiteX705" fmla="*/ 922050 w 7467600"/>
              <a:gd name="connsiteY705" fmla="*/ 3074867 h 6858000"/>
              <a:gd name="connsiteX706" fmla="*/ 1405265 w 7467600"/>
              <a:gd name="connsiteY706" fmla="*/ 3016319 h 6858000"/>
              <a:gd name="connsiteX707" fmla="*/ 1407512 w 7467600"/>
              <a:gd name="connsiteY707" fmla="*/ 3018001 h 6858000"/>
              <a:gd name="connsiteX708" fmla="*/ 1726266 w 7467600"/>
              <a:gd name="connsiteY708" fmla="*/ 2777274 h 6858000"/>
              <a:gd name="connsiteX709" fmla="*/ 625390 w 7467600"/>
              <a:gd name="connsiteY709" fmla="*/ 2514541 h 6858000"/>
              <a:gd name="connsiteX710" fmla="*/ 619799 w 7467600"/>
              <a:gd name="connsiteY710" fmla="*/ 2527180 h 6858000"/>
              <a:gd name="connsiteX711" fmla="*/ 310030 w 7467600"/>
              <a:gd name="connsiteY711" fmla="*/ 2771818 h 6858000"/>
              <a:gd name="connsiteX712" fmla="*/ 173877 w 7467600"/>
              <a:gd name="connsiteY712" fmla="*/ 2937056 h 6858000"/>
              <a:gd name="connsiteX713" fmla="*/ 77889 w 7467600"/>
              <a:gd name="connsiteY713" fmla="*/ 3138440 h 6858000"/>
              <a:gd name="connsiteX714" fmla="*/ 0 w 7467600"/>
              <a:gd name="connsiteY714" fmla="*/ 3271395 h 6858000"/>
              <a:gd name="connsiteX715" fmla="*/ 0 w 7467600"/>
              <a:gd name="connsiteY715" fmla="*/ 3153002 h 6858000"/>
              <a:gd name="connsiteX716" fmla="*/ 2386 w 7467600"/>
              <a:gd name="connsiteY716" fmla="*/ 3149203 h 6858000"/>
              <a:gd name="connsiteX717" fmla="*/ 89753 w 7467600"/>
              <a:gd name="connsiteY717" fmla="*/ 2987702 h 6858000"/>
              <a:gd name="connsiteX718" fmla="*/ 76869 w 7467600"/>
              <a:gd name="connsiteY718" fmla="*/ 3005404 h 6858000"/>
              <a:gd name="connsiteX719" fmla="*/ 32049 w 7467600"/>
              <a:gd name="connsiteY719" fmla="*/ 3065814 h 6858000"/>
              <a:gd name="connsiteX720" fmla="*/ 0 w 7467600"/>
              <a:gd name="connsiteY720" fmla="*/ 3108744 h 6858000"/>
              <a:gd name="connsiteX721" fmla="*/ 0 w 7467600"/>
              <a:gd name="connsiteY721" fmla="*/ 3058059 h 6858000"/>
              <a:gd name="connsiteX722" fmla="*/ 7610 w 7467600"/>
              <a:gd name="connsiteY722" fmla="*/ 3047889 h 6858000"/>
              <a:gd name="connsiteX723" fmla="*/ 52419 w 7467600"/>
              <a:gd name="connsiteY723" fmla="*/ 2987479 h 6858000"/>
              <a:gd name="connsiteX724" fmla="*/ 59142 w 7467600"/>
              <a:gd name="connsiteY724" fmla="*/ 2978488 h 6858000"/>
              <a:gd name="connsiteX725" fmla="*/ 0 w 7467600"/>
              <a:gd name="connsiteY725" fmla="*/ 3015334 h 6858000"/>
              <a:gd name="connsiteX726" fmla="*/ 0 w 7467600"/>
              <a:gd name="connsiteY726" fmla="*/ 2914286 h 6858000"/>
              <a:gd name="connsiteX727" fmla="*/ 36383 w 7467600"/>
              <a:gd name="connsiteY727" fmla="*/ 2901128 h 6858000"/>
              <a:gd name="connsiteX728" fmla="*/ 156329 w 7467600"/>
              <a:gd name="connsiteY728" fmla="*/ 2840533 h 6858000"/>
              <a:gd name="connsiteX729" fmla="*/ 358355 w 7467600"/>
              <a:gd name="connsiteY729" fmla="*/ 2620471 h 6858000"/>
              <a:gd name="connsiteX730" fmla="*/ 510577 w 7467600"/>
              <a:gd name="connsiteY730" fmla="*/ 2501244 h 6858000"/>
              <a:gd name="connsiteX731" fmla="*/ 211967 w 7467600"/>
              <a:gd name="connsiteY731" fmla="*/ 2479171 h 6858000"/>
              <a:gd name="connsiteX732" fmla="*/ 0 w 7467600"/>
              <a:gd name="connsiteY732" fmla="*/ 2476398 h 6858000"/>
              <a:gd name="connsiteX733" fmla="*/ 0 w 7467600"/>
              <a:gd name="connsiteY733" fmla="*/ 2389189 h 6858000"/>
              <a:gd name="connsiteX734" fmla="*/ 103062 w 7467600"/>
              <a:gd name="connsiteY734" fmla="*/ 2389518 h 6858000"/>
              <a:gd name="connsiteX735" fmla="*/ 510734 w 7467600"/>
              <a:gd name="connsiteY735" fmla="*/ 2416201 h 6858000"/>
              <a:gd name="connsiteX736" fmla="*/ 279257 w 7467600"/>
              <a:gd name="connsiteY736" fmla="*/ 2092102 h 6858000"/>
              <a:gd name="connsiteX737" fmla="*/ 65265 w 7467600"/>
              <a:gd name="connsiteY737" fmla="*/ 2006049 h 6858000"/>
              <a:gd name="connsiteX738" fmla="*/ 0 w 7467600"/>
              <a:gd name="connsiteY738" fmla="*/ 1982532 h 6858000"/>
              <a:gd name="connsiteX739" fmla="*/ 0 w 7467600"/>
              <a:gd name="connsiteY739" fmla="*/ 1912789 h 6858000"/>
              <a:gd name="connsiteX740" fmla="*/ 97460 w 7467600"/>
              <a:gd name="connsiteY740" fmla="*/ 1953725 h 6858000"/>
              <a:gd name="connsiteX741" fmla="*/ 221272 w 7467600"/>
              <a:gd name="connsiteY741" fmla="*/ 1980766 h 6858000"/>
              <a:gd name="connsiteX742" fmla="*/ 116765 w 7467600"/>
              <a:gd name="connsiteY742" fmla="*/ 1911033 h 6858000"/>
              <a:gd name="connsiteX743" fmla="*/ 16405 w 7467600"/>
              <a:gd name="connsiteY743" fmla="*/ 1803412 h 6858000"/>
              <a:gd name="connsiteX744" fmla="*/ 0 w 7467600"/>
              <a:gd name="connsiteY744" fmla="*/ 1784777 h 6858000"/>
              <a:gd name="connsiteX745" fmla="*/ 0 w 7467600"/>
              <a:gd name="connsiteY745" fmla="*/ 1740082 h 6858000"/>
              <a:gd name="connsiteX746" fmla="*/ 39394 w 7467600"/>
              <a:gd name="connsiteY746" fmla="*/ 1784856 h 6858000"/>
              <a:gd name="connsiteX747" fmla="*/ 135813 w 7467600"/>
              <a:gd name="connsiteY747" fmla="*/ 1888838 h 6858000"/>
              <a:gd name="connsiteX748" fmla="*/ 242575 w 7467600"/>
              <a:gd name="connsiteY748" fmla="*/ 1958841 h 6858000"/>
              <a:gd name="connsiteX749" fmla="*/ 82197 w 7467600"/>
              <a:gd name="connsiteY749" fmla="*/ 1754826 h 6858000"/>
              <a:gd name="connsiteX750" fmla="*/ 0 w 7467600"/>
              <a:gd name="connsiteY750" fmla="*/ 1679650 h 6858000"/>
              <a:gd name="connsiteX751" fmla="*/ 0 w 7467600"/>
              <a:gd name="connsiteY751" fmla="*/ 1602463 h 6858000"/>
              <a:gd name="connsiteX752" fmla="*/ 84689 w 7467600"/>
              <a:gd name="connsiteY752" fmla="*/ 1677442 h 6858000"/>
              <a:gd name="connsiteX753" fmla="*/ 298437 w 7467600"/>
              <a:gd name="connsiteY753" fmla="*/ 1968019 h 6858000"/>
              <a:gd name="connsiteX754" fmla="*/ 227269 w 7467600"/>
              <a:gd name="connsiteY754" fmla="*/ 1114064 h 6858000"/>
              <a:gd name="connsiteX755" fmla="*/ 248003 w 7467600"/>
              <a:gd name="connsiteY755" fmla="*/ 1089613 h 6858000"/>
              <a:gd name="connsiteX756" fmla="*/ 427020 w 7467600"/>
              <a:gd name="connsiteY756" fmla="*/ 1619803 h 6858000"/>
              <a:gd name="connsiteX757" fmla="*/ 340345 w 7467600"/>
              <a:gd name="connsiteY757" fmla="*/ 2027739 h 6858000"/>
              <a:gd name="connsiteX758" fmla="*/ 360865 w 7467600"/>
              <a:gd name="connsiteY758" fmla="*/ 2044827 h 6858000"/>
              <a:gd name="connsiteX759" fmla="*/ 560414 w 7467600"/>
              <a:gd name="connsiteY759" fmla="*/ 2421457 h 6858000"/>
              <a:gd name="connsiteX760" fmla="*/ 1359703 w 7467600"/>
              <a:gd name="connsiteY760" fmla="*/ 2578554 h 6858000"/>
              <a:gd name="connsiteX761" fmla="*/ 1359422 w 7467600"/>
              <a:gd name="connsiteY761" fmla="*/ 2577994 h 6858000"/>
              <a:gd name="connsiteX762" fmla="*/ 828701 w 7467600"/>
              <a:gd name="connsiteY762" fmla="*/ 1839520 h 6858000"/>
              <a:gd name="connsiteX763" fmla="*/ 494427 w 7467600"/>
              <a:gd name="connsiteY763" fmla="*/ 1092333 h 6858000"/>
              <a:gd name="connsiteX764" fmla="*/ 506322 w 7467600"/>
              <a:gd name="connsiteY764" fmla="*/ 1020997 h 6858000"/>
              <a:gd name="connsiteX765" fmla="*/ 4570198 w 7467600"/>
              <a:gd name="connsiteY765" fmla="*/ 978081 h 6858000"/>
              <a:gd name="connsiteX766" fmla="*/ 4523691 w 7467600"/>
              <a:gd name="connsiteY766" fmla="*/ 1127776 h 6858000"/>
              <a:gd name="connsiteX767" fmla="*/ 4509875 w 7467600"/>
              <a:gd name="connsiteY767" fmla="*/ 1167552 h 6858000"/>
              <a:gd name="connsiteX768" fmla="*/ 4478168 w 7467600"/>
              <a:gd name="connsiteY768" fmla="*/ 1260735 h 6858000"/>
              <a:gd name="connsiteX769" fmla="*/ 4409309 w 7467600"/>
              <a:gd name="connsiteY769" fmla="*/ 1666996 h 6858000"/>
              <a:gd name="connsiteX770" fmla="*/ 4370031 w 7467600"/>
              <a:gd name="connsiteY770" fmla="*/ 1955666 h 6858000"/>
              <a:gd name="connsiteX771" fmla="*/ 4570198 w 7467600"/>
              <a:gd name="connsiteY771" fmla="*/ 978081 h 6858000"/>
              <a:gd name="connsiteX772" fmla="*/ 4557898 w 7467600"/>
              <a:gd name="connsiteY772" fmla="*/ 900011 h 6858000"/>
              <a:gd name="connsiteX773" fmla="*/ 4344840 w 7467600"/>
              <a:gd name="connsiteY773" fmla="*/ 1922038 h 6858000"/>
              <a:gd name="connsiteX774" fmla="*/ 4378710 w 7467600"/>
              <a:gd name="connsiteY774" fmla="*/ 1665516 h 6858000"/>
              <a:gd name="connsiteX775" fmla="*/ 4448798 w 7467600"/>
              <a:gd name="connsiteY775" fmla="*/ 1253024 h 6858000"/>
              <a:gd name="connsiteX776" fmla="*/ 4480315 w 7467600"/>
              <a:gd name="connsiteY776" fmla="*/ 1158454 h 6858000"/>
              <a:gd name="connsiteX777" fmla="*/ 4494133 w 7467600"/>
              <a:gd name="connsiteY777" fmla="*/ 1118676 h 6858000"/>
              <a:gd name="connsiteX778" fmla="*/ 4557898 w 7467600"/>
              <a:gd name="connsiteY778" fmla="*/ 900011 h 6858000"/>
              <a:gd name="connsiteX779" fmla="*/ 5870151 w 7467600"/>
              <a:gd name="connsiteY779" fmla="*/ 898890 h 6858000"/>
              <a:gd name="connsiteX780" fmla="*/ 5861335 w 7467600"/>
              <a:gd name="connsiteY780" fmla="*/ 899177 h 6858000"/>
              <a:gd name="connsiteX781" fmla="*/ 5843702 w 7467600"/>
              <a:gd name="connsiteY781" fmla="*/ 899748 h 6858000"/>
              <a:gd name="connsiteX782" fmla="*/ 5651107 w 7467600"/>
              <a:gd name="connsiteY782" fmla="*/ 920306 h 6858000"/>
              <a:gd name="connsiteX783" fmla="*/ 5459407 w 7467600"/>
              <a:gd name="connsiteY783" fmla="*/ 940975 h 6858000"/>
              <a:gd name="connsiteX784" fmla="*/ 5374846 w 7467600"/>
              <a:gd name="connsiteY784" fmla="*/ 941988 h 6858000"/>
              <a:gd name="connsiteX785" fmla="*/ 5256105 w 7467600"/>
              <a:gd name="connsiteY785" fmla="*/ 945632 h 6858000"/>
              <a:gd name="connsiteX786" fmla="*/ 5107071 w 7467600"/>
              <a:gd name="connsiteY786" fmla="*/ 969720 h 6858000"/>
              <a:gd name="connsiteX787" fmla="*/ 4998681 w 7467600"/>
              <a:gd name="connsiteY787" fmla="*/ 988771 h 6858000"/>
              <a:gd name="connsiteX788" fmla="*/ 5870151 w 7467600"/>
              <a:gd name="connsiteY788" fmla="*/ 898890 h 6858000"/>
              <a:gd name="connsiteX789" fmla="*/ 5504425 w 7467600"/>
              <a:gd name="connsiteY789" fmla="*/ 848067 h 6858000"/>
              <a:gd name="connsiteX790" fmla="*/ 4968849 w 7467600"/>
              <a:gd name="connsiteY790" fmla="*/ 962318 h 6858000"/>
              <a:gd name="connsiteX791" fmla="*/ 5104039 w 7467600"/>
              <a:gd name="connsiteY791" fmla="*/ 940634 h 6858000"/>
              <a:gd name="connsiteX792" fmla="*/ 5256311 w 7467600"/>
              <a:gd name="connsiteY792" fmla="*/ 916490 h 6858000"/>
              <a:gd name="connsiteX793" fmla="*/ 5377381 w 7467600"/>
              <a:gd name="connsiteY793" fmla="*/ 912671 h 6858000"/>
              <a:gd name="connsiteX794" fmla="*/ 5460148 w 7467600"/>
              <a:gd name="connsiteY794" fmla="*/ 911442 h 6858000"/>
              <a:gd name="connsiteX795" fmla="*/ 5648971 w 7467600"/>
              <a:gd name="connsiteY795" fmla="*/ 891331 h 6858000"/>
              <a:gd name="connsiteX796" fmla="*/ 5844807 w 7467600"/>
              <a:gd name="connsiteY796" fmla="*/ 870718 h 6858000"/>
              <a:gd name="connsiteX797" fmla="*/ 5862975 w 7467600"/>
              <a:gd name="connsiteY797" fmla="*/ 869756 h 6858000"/>
              <a:gd name="connsiteX798" fmla="*/ 5920887 w 7467600"/>
              <a:gd name="connsiteY798" fmla="*/ 865929 h 6858000"/>
              <a:gd name="connsiteX799" fmla="*/ 5504425 w 7467600"/>
              <a:gd name="connsiteY799" fmla="*/ 848067 h 6858000"/>
              <a:gd name="connsiteX800" fmla="*/ 3607114 w 7467600"/>
              <a:gd name="connsiteY800" fmla="*/ 467441 h 6858000"/>
              <a:gd name="connsiteX801" fmla="*/ 3296242 w 7467600"/>
              <a:gd name="connsiteY801" fmla="*/ 807991 h 6858000"/>
              <a:gd name="connsiteX802" fmla="*/ 3174674 w 7467600"/>
              <a:gd name="connsiteY802" fmla="*/ 919759 h 6858000"/>
              <a:gd name="connsiteX803" fmla="*/ 3042978 w 7467600"/>
              <a:gd name="connsiteY803" fmla="*/ 1054894 h 6858000"/>
              <a:gd name="connsiteX804" fmla="*/ 2968914 w 7467600"/>
              <a:gd name="connsiteY804" fmla="*/ 1133756 h 6858000"/>
              <a:gd name="connsiteX805" fmla="*/ 3103823 w 7467600"/>
              <a:gd name="connsiteY805" fmla="*/ 1026814 h 6858000"/>
              <a:gd name="connsiteX806" fmla="*/ 3607114 w 7467600"/>
              <a:gd name="connsiteY806" fmla="*/ 467441 h 6858000"/>
              <a:gd name="connsiteX807" fmla="*/ 3744487 w 7467600"/>
              <a:gd name="connsiteY807" fmla="*/ 383136 h 6858000"/>
              <a:gd name="connsiteX808" fmla="*/ 3970213 w 7467600"/>
              <a:gd name="connsiteY808" fmla="*/ 995559 h 6858000"/>
              <a:gd name="connsiteX809" fmla="*/ 3744487 w 7467600"/>
              <a:gd name="connsiteY809" fmla="*/ 383136 h 6858000"/>
              <a:gd name="connsiteX810" fmla="*/ 3624562 w 7467600"/>
              <a:gd name="connsiteY810" fmla="*/ 367041 h 6858000"/>
              <a:gd name="connsiteX811" fmla="*/ 3489712 w 7467600"/>
              <a:gd name="connsiteY811" fmla="*/ 485386 h 6858000"/>
              <a:gd name="connsiteX812" fmla="*/ 3182994 w 7467600"/>
              <a:gd name="connsiteY812" fmla="*/ 828265 h 6858000"/>
              <a:gd name="connsiteX813" fmla="*/ 2892114 w 7467600"/>
              <a:gd name="connsiteY813" fmla="*/ 1172635 h 6858000"/>
              <a:gd name="connsiteX814" fmla="*/ 3021459 w 7467600"/>
              <a:gd name="connsiteY814" fmla="*/ 1035385 h 6858000"/>
              <a:gd name="connsiteX815" fmla="*/ 3153873 w 7467600"/>
              <a:gd name="connsiteY815" fmla="*/ 898971 h 6858000"/>
              <a:gd name="connsiteX816" fmla="*/ 3276511 w 7467600"/>
              <a:gd name="connsiteY816" fmla="*/ 786423 h 6858000"/>
              <a:gd name="connsiteX817" fmla="*/ 3584154 w 7467600"/>
              <a:gd name="connsiteY817" fmla="*/ 448218 h 6858000"/>
              <a:gd name="connsiteX818" fmla="*/ 3624562 w 7467600"/>
              <a:gd name="connsiteY818" fmla="*/ 367041 h 6858000"/>
              <a:gd name="connsiteX819" fmla="*/ 3766672 w 7467600"/>
              <a:gd name="connsiteY819" fmla="*/ 359429 h 6858000"/>
              <a:gd name="connsiteX820" fmla="*/ 3996338 w 7467600"/>
              <a:gd name="connsiteY820" fmla="*/ 968237 h 6858000"/>
              <a:gd name="connsiteX821" fmla="*/ 3766672 w 7467600"/>
              <a:gd name="connsiteY821" fmla="*/ 359429 h 6858000"/>
              <a:gd name="connsiteX822" fmla="*/ 5805386 w 7467600"/>
              <a:gd name="connsiteY822" fmla="*/ 239240 h 6858000"/>
              <a:gd name="connsiteX823" fmla="*/ 5736947 w 7467600"/>
              <a:gd name="connsiteY823" fmla="*/ 261367 h 6858000"/>
              <a:gd name="connsiteX824" fmla="*/ 5427012 w 7467600"/>
              <a:gd name="connsiteY824" fmla="*/ 311272 h 6858000"/>
              <a:gd name="connsiteX825" fmla="*/ 5147818 w 7467600"/>
              <a:gd name="connsiteY825" fmla="*/ 322112 h 6858000"/>
              <a:gd name="connsiteX826" fmla="*/ 5060854 w 7467600"/>
              <a:gd name="connsiteY826" fmla="*/ 311882 h 6858000"/>
              <a:gd name="connsiteX827" fmla="*/ 4945989 w 7467600"/>
              <a:gd name="connsiteY827" fmla="*/ 300516 h 6858000"/>
              <a:gd name="connsiteX828" fmla="*/ 5410479 w 7467600"/>
              <a:gd name="connsiteY828" fmla="*/ 348434 h 6858000"/>
              <a:gd name="connsiteX829" fmla="*/ 5805386 w 7467600"/>
              <a:gd name="connsiteY829" fmla="*/ 239240 h 6858000"/>
              <a:gd name="connsiteX830" fmla="*/ 5905192 w 7467600"/>
              <a:gd name="connsiteY830" fmla="*/ 163079 h 6858000"/>
              <a:gd name="connsiteX831" fmla="*/ 5865655 w 7467600"/>
              <a:gd name="connsiteY831" fmla="*/ 171901 h 6858000"/>
              <a:gd name="connsiteX832" fmla="*/ 5259740 w 7467600"/>
              <a:gd name="connsiteY832" fmla="*/ 257013 h 6858000"/>
              <a:gd name="connsiteX833" fmla="*/ 5208466 w 7467600"/>
              <a:gd name="connsiteY833" fmla="*/ 257550 h 6858000"/>
              <a:gd name="connsiteX834" fmla="*/ 4980204 w 7467600"/>
              <a:gd name="connsiteY834" fmla="*/ 271903 h 6858000"/>
              <a:gd name="connsiteX835" fmla="*/ 5068068 w 7467600"/>
              <a:gd name="connsiteY835" fmla="*/ 282244 h 6858000"/>
              <a:gd name="connsiteX836" fmla="*/ 5153231 w 7467600"/>
              <a:gd name="connsiteY836" fmla="*/ 292240 h 6858000"/>
              <a:gd name="connsiteX837" fmla="*/ 5426491 w 7467600"/>
              <a:gd name="connsiteY837" fmla="*/ 281128 h 6858000"/>
              <a:gd name="connsiteX838" fmla="*/ 5731212 w 7467600"/>
              <a:gd name="connsiteY838" fmla="*/ 231951 h 6858000"/>
              <a:gd name="connsiteX839" fmla="*/ 5905192 w 7467600"/>
              <a:gd name="connsiteY839" fmla="*/ 163079 h 6858000"/>
              <a:gd name="connsiteX840" fmla="*/ 5944437 w 7467600"/>
              <a:gd name="connsiteY840" fmla="*/ 113829 h 6858000"/>
              <a:gd name="connsiteX841" fmla="*/ 5825032 w 7467600"/>
              <a:gd name="connsiteY841" fmla="*/ 146405 h 6858000"/>
              <a:gd name="connsiteX842" fmla="*/ 4955599 w 7467600"/>
              <a:gd name="connsiteY842" fmla="*/ 247008 h 6858000"/>
              <a:gd name="connsiteX843" fmla="*/ 5210104 w 7467600"/>
              <a:gd name="connsiteY843" fmla="*/ 228123 h 6858000"/>
              <a:gd name="connsiteX844" fmla="*/ 5261015 w 7467600"/>
              <a:gd name="connsiteY844" fmla="*/ 227087 h 6858000"/>
              <a:gd name="connsiteX845" fmla="*/ 5861181 w 7467600"/>
              <a:gd name="connsiteY845" fmla="*/ 143093 h 6858000"/>
              <a:gd name="connsiteX846" fmla="*/ 5961252 w 7467600"/>
              <a:gd name="connsiteY846" fmla="*/ 114820 h 6858000"/>
              <a:gd name="connsiteX847" fmla="*/ 5944437 w 7467600"/>
              <a:gd name="connsiteY847" fmla="*/ 113829 h 6858000"/>
              <a:gd name="connsiteX848" fmla="*/ 3882765 w 7467600"/>
              <a:gd name="connsiteY848" fmla="*/ 0 h 6858000"/>
              <a:gd name="connsiteX849" fmla="*/ 3995099 w 7467600"/>
              <a:gd name="connsiteY849" fmla="*/ 0 h 6858000"/>
              <a:gd name="connsiteX850" fmla="*/ 4163818 w 7467600"/>
              <a:gd name="connsiteY850" fmla="*/ 234104 h 6858000"/>
              <a:gd name="connsiteX851" fmla="*/ 4172099 w 7467600"/>
              <a:gd name="connsiteY851" fmla="*/ 234207 h 6858000"/>
              <a:gd name="connsiteX852" fmla="*/ 4784282 w 7467600"/>
              <a:gd name="connsiteY852" fmla="*/ 276561 h 6858000"/>
              <a:gd name="connsiteX853" fmla="*/ 4801687 w 7467600"/>
              <a:gd name="connsiteY853" fmla="*/ 267764 h 6858000"/>
              <a:gd name="connsiteX854" fmla="*/ 6082788 w 7467600"/>
              <a:gd name="connsiteY854" fmla="*/ 64119 h 6858000"/>
              <a:gd name="connsiteX855" fmla="*/ 6099442 w 7467600"/>
              <a:gd name="connsiteY855" fmla="*/ 82568 h 6858000"/>
              <a:gd name="connsiteX856" fmla="*/ 4804137 w 7467600"/>
              <a:gd name="connsiteY856" fmla="*/ 320931 h 6858000"/>
              <a:gd name="connsiteX857" fmla="*/ 4227047 w 7467600"/>
              <a:gd name="connsiteY857" fmla="*/ 313415 h 6858000"/>
              <a:gd name="connsiteX858" fmla="*/ 4346041 w 7467600"/>
              <a:gd name="connsiteY858" fmla="*/ 456086 h 6858000"/>
              <a:gd name="connsiteX859" fmla="*/ 4870967 w 7467600"/>
              <a:gd name="connsiteY859" fmla="*/ 963061 h 6858000"/>
              <a:gd name="connsiteX860" fmla="*/ 4889647 w 7467600"/>
              <a:gd name="connsiteY860" fmla="*/ 957147 h 6858000"/>
              <a:gd name="connsiteX861" fmla="*/ 5422504 w 7467600"/>
              <a:gd name="connsiteY861" fmla="*/ 805191 h 6858000"/>
              <a:gd name="connsiteX862" fmla="*/ 6087656 w 7467600"/>
              <a:gd name="connsiteY862" fmla="*/ 826703 h 6858000"/>
              <a:gd name="connsiteX863" fmla="*/ 6058717 w 7467600"/>
              <a:gd name="connsiteY863" fmla="*/ 865992 h 6858000"/>
              <a:gd name="connsiteX864" fmla="*/ 4974153 w 7467600"/>
              <a:gd name="connsiteY864" fmla="*/ 1045456 h 6858000"/>
              <a:gd name="connsiteX865" fmla="*/ 5627835 w 7467600"/>
              <a:gd name="connsiteY865" fmla="*/ 1472077 h 6858000"/>
              <a:gd name="connsiteX866" fmla="*/ 5629817 w 7467600"/>
              <a:gd name="connsiteY866" fmla="*/ 1471412 h 6858000"/>
              <a:gd name="connsiteX867" fmla="*/ 5634124 w 7467600"/>
              <a:gd name="connsiteY867" fmla="*/ 1470572 h 6858000"/>
              <a:gd name="connsiteX868" fmla="*/ 5755832 w 7467600"/>
              <a:gd name="connsiteY868" fmla="*/ 1383886 h 6858000"/>
              <a:gd name="connsiteX869" fmla="*/ 6014186 w 7467600"/>
              <a:gd name="connsiteY869" fmla="*/ 1279799 h 6858000"/>
              <a:gd name="connsiteX870" fmla="*/ 6901619 w 7467600"/>
              <a:gd name="connsiteY870" fmla="*/ 1047874 h 6858000"/>
              <a:gd name="connsiteX871" fmla="*/ 6931566 w 7467600"/>
              <a:gd name="connsiteY871" fmla="*/ 1062034 h 6858000"/>
              <a:gd name="connsiteX872" fmla="*/ 5790982 w 7467600"/>
              <a:gd name="connsiteY872" fmla="*/ 1561380 h 6858000"/>
              <a:gd name="connsiteX873" fmla="*/ 6188971 w 7467600"/>
              <a:gd name="connsiteY873" fmla="*/ 1755168 h 6858000"/>
              <a:gd name="connsiteX874" fmla="*/ 6202446 w 7467600"/>
              <a:gd name="connsiteY874" fmla="*/ 1752268 h 6858000"/>
              <a:gd name="connsiteX875" fmla="*/ 7179560 w 7467600"/>
              <a:gd name="connsiteY875" fmla="*/ 1467551 h 6858000"/>
              <a:gd name="connsiteX876" fmla="*/ 7158730 w 7467600"/>
              <a:gd name="connsiteY876" fmla="*/ 1507835 h 6858000"/>
              <a:gd name="connsiteX877" fmla="*/ 6326959 w 7467600"/>
              <a:gd name="connsiteY877" fmla="*/ 1817686 h 6858000"/>
              <a:gd name="connsiteX878" fmla="*/ 6537433 w 7467600"/>
              <a:gd name="connsiteY878" fmla="*/ 1907790 h 6858000"/>
              <a:gd name="connsiteX879" fmla="*/ 6550221 w 7467600"/>
              <a:gd name="connsiteY879" fmla="*/ 1910729 h 6858000"/>
              <a:gd name="connsiteX880" fmla="*/ 6964438 w 7467600"/>
              <a:gd name="connsiteY880" fmla="*/ 2209505 h 6858000"/>
              <a:gd name="connsiteX881" fmla="*/ 7367862 w 7467600"/>
              <a:gd name="connsiteY881" fmla="*/ 2806833 h 6858000"/>
              <a:gd name="connsiteX882" fmla="*/ 7364329 w 7467600"/>
              <a:gd name="connsiteY882" fmla="*/ 2826907 h 6858000"/>
              <a:gd name="connsiteX883" fmla="*/ 7290545 w 7467600"/>
              <a:gd name="connsiteY883" fmla="*/ 2850663 h 6858000"/>
              <a:gd name="connsiteX884" fmla="*/ 6472036 w 7467600"/>
              <a:gd name="connsiteY884" fmla="*/ 1959003 h 6858000"/>
              <a:gd name="connsiteX885" fmla="*/ 5792897 w 7467600"/>
              <a:gd name="connsiteY885" fmla="*/ 1647747 h 6858000"/>
              <a:gd name="connsiteX886" fmla="*/ 5842751 w 7467600"/>
              <a:gd name="connsiteY886" fmla="*/ 1816112 h 6858000"/>
              <a:gd name="connsiteX887" fmla="*/ 5847424 w 7467600"/>
              <a:gd name="connsiteY887" fmla="*/ 1815776 h 6858000"/>
              <a:gd name="connsiteX888" fmla="*/ 6399821 w 7467600"/>
              <a:gd name="connsiteY888" fmla="*/ 2344799 h 6858000"/>
              <a:gd name="connsiteX889" fmla="*/ 6323232 w 7467600"/>
              <a:gd name="connsiteY889" fmla="*/ 2389634 h 6858000"/>
              <a:gd name="connsiteX890" fmla="*/ 5942958 w 7467600"/>
              <a:gd name="connsiteY890" fmla="*/ 2077708 h 6858000"/>
              <a:gd name="connsiteX891" fmla="*/ 5921559 w 7467600"/>
              <a:gd name="connsiteY891" fmla="*/ 2378596 h 6858000"/>
              <a:gd name="connsiteX892" fmla="*/ 5817651 w 7467600"/>
              <a:gd name="connsiteY892" fmla="*/ 3023919 h 6858000"/>
              <a:gd name="connsiteX893" fmla="*/ 5729634 w 7467600"/>
              <a:gd name="connsiteY893" fmla="*/ 3051849 h 6858000"/>
              <a:gd name="connsiteX894" fmla="*/ 5611018 w 7467600"/>
              <a:gd name="connsiteY894" fmla="*/ 2316769 h 6858000"/>
              <a:gd name="connsiteX895" fmla="*/ 5687608 w 7467600"/>
              <a:gd name="connsiteY895" fmla="*/ 2039972 h 6858000"/>
              <a:gd name="connsiteX896" fmla="*/ 5657554 w 7467600"/>
              <a:gd name="connsiteY896" fmla="*/ 1576445 h 6858000"/>
              <a:gd name="connsiteX897" fmla="*/ 5150475 w 7467600"/>
              <a:gd name="connsiteY897" fmla="*/ 1274012 h 6858000"/>
              <a:gd name="connsiteX898" fmla="*/ 5349142 w 7467600"/>
              <a:gd name="connsiteY898" fmla="*/ 2204405 h 6858000"/>
              <a:gd name="connsiteX899" fmla="*/ 5262214 w 7467600"/>
              <a:gd name="connsiteY899" fmla="*/ 2233836 h 6858000"/>
              <a:gd name="connsiteX900" fmla="*/ 4981539 w 7467600"/>
              <a:gd name="connsiteY900" fmla="*/ 1542201 h 6858000"/>
              <a:gd name="connsiteX901" fmla="*/ 4958461 w 7467600"/>
              <a:gd name="connsiteY901" fmla="*/ 1136957 h 6858000"/>
              <a:gd name="connsiteX902" fmla="*/ 4655015 w 7467600"/>
              <a:gd name="connsiteY902" fmla="*/ 891426 h 6858000"/>
              <a:gd name="connsiteX903" fmla="*/ 4348002 w 7467600"/>
              <a:gd name="connsiteY903" fmla="*/ 2205895 h 6858000"/>
              <a:gd name="connsiteX904" fmla="*/ 4262250 w 7467600"/>
              <a:gd name="connsiteY904" fmla="*/ 2219972 h 6858000"/>
              <a:gd name="connsiteX905" fmla="*/ 4550611 w 7467600"/>
              <a:gd name="connsiteY905" fmla="*/ 817540 h 6858000"/>
              <a:gd name="connsiteX906" fmla="*/ 4564418 w 7467600"/>
              <a:gd name="connsiteY906" fmla="*/ 808293 h 6858000"/>
              <a:gd name="connsiteX907" fmla="*/ 4266388 w 7467600"/>
              <a:gd name="connsiteY907" fmla="*/ 500083 h 6858000"/>
              <a:gd name="connsiteX908" fmla="*/ 4032842 w 7467600"/>
              <a:gd name="connsiteY908" fmla="*/ 211809 h 6858000"/>
              <a:gd name="connsiteX909" fmla="*/ 3882765 w 7467600"/>
              <a:gd name="connsiteY909" fmla="*/ 0 h 6858000"/>
              <a:gd name="connsiteX910" fmla="*/ 3721337 w 7467600"/>
              <a:gd name="connsiteY910" fmla="*/ 0 h 6858000"/>
              <a:gd name="connsiteX911" fmla="*/ 3797544 w 7467600"/>
              <a:gd name="connsiteY911" fmla="*/ 0 h 6858000"/>
              <a:gd name="connsiteX912" fmla="*/ 3775734 w 7467600"/>
              <a:gd name="connsiteY912" fmla="*/ 95131 h 6858000"/>
              <a:gd name="connsiteX913" fmla="*/ 3724807 w 7467600"/>
              <a:gd name="connsiteY913" fmla="*/ 272257 h 6858000"/>
              <a:gd name="connsiteX914" fmla="*/ 3726844 w 7467600"/>
              <a:gd name="connsiteY914" fmla="*/ 282988 h 6858000"/>
              <a:gd name="connsiteX915" fmla="*/ 3742664 w 7467600"/>
              <a:gd name="connsiteY915" fmla="*/ 279918 h 6858000"/>
              <a:gd name="connsiteX916" fmla="*/ 4103910 w 7467600"/>
              <a:gd name="connsiteY916" fmla="*/ 1161917 h 6858000"/>
              <a:gd name="connsiteX917" fmla="*/ 4020269 w 7467600"/>
              <a:gd name="connsiteY917" fmla="*/ 1200406 h 6858000"/>
              <a:gd name="connsiteX918" fmla="*/ 3674882 w 7467600"/>
              <a:gd name="connsiteY918" fmla="*/ 488524 h 6858000"/>
              <a:gd name="connsiteX919" fmla="*/ 3132682 w 7467600"/>
              <a:gd name="connsiteY919" fmla="*/ 1072284 h 6858000"/>
              <a:gd name="connsiteX920" fmla="*/ 2716346 w 7467600"/>
              <a:gd name="connsiteY920" fmla="*/ 1276376 h 6858000"/>
              <a:gd name="connsiteX921" fmla="*/ 2716772 w 7467600"/>
              <a:gd name="connsiteY921" fmla="*/ 1255462 h 6858000"/>
              <a:gd name="connsiteX922" fmla="*/ 3471096 w 7467600"/>
              <a:gd name="connsiteY922" fmla="*/ 437072 h 6858000"/>
              <a:gd name="connsiteX923" fmla="*/ 3639057 w 7467600"/>
              <a:gd name="connsiteY923" fmla="*/ 286334 h 6858000"/>
              <a:gd name="connsiteX924" fmla="*/ 3640309 w 7467600"/>
              <a:gd name="connsiteY924" fmla="*/ 284664 h 6858000"/>
              <a:gd name="connsiteX925" fmla="*/ 3646022 w 7467600"/>
              <a:gd name="connsiteY925" fmla="*/ 276711 h 6858000"/>
              <a:gd name="connsiteX926" fmla="*/ 3707943 w 7467600"/>
              <a:gd name="connsiteY926" fmla="*/ 65958 h 6858000"/>
              <a:gd name="connsiteX927" fmla="*/ 3721337 w 7467600"/>
              <a:gd name="connsiteY927" fmla="*/ 0 h 6858000"/>
              <a:gd name="connsiteX928" fmla="*/ 2867960 w 7467600"/>
              <a:gd name="connsiteY928" fmla="*/ 0 h 6858000"/>
              <a:gd name="connsiteX929" fmla="*/ 2926351 w 7467600"/>
              <a:gd name="connsiteY929" fmla="*/ 0 h 6858000"/>
              <a:gd name="connsiteX930" fmla="*/ 2902823 w 7467600"/>
              <a:gd name="connsiteY930" fmla="*/ 262929 h 6858000"/>
              <a:gd name="connsiteX931" fmla="*/ 2940663 w 7467600"/>
              <a:gd name="connsiteY931" fmla="*/ 140884 h 6858000"/>
              <a:gd name="connsiteX932" fmla="*/ 2947039 w 7467600"/>
              <a:gd name="connsiteY932" fmla="*/ 122524 h 6858000"/>
              <a:gd name="connsiteX933" fmla="*/ 2984316 w 7467600"/>
              <a:gd name="connsiteY933" fmla="*/ 0 h 6858000"/>
              <a:gd name="connsiteX934" fmla="*/ 3016114 w 7467600"/>
              <a:gd name="connsiteY934" fmla="*/ 0 h 6858000"/>
              <a:gd name="connsiteX935" fmla="*/ 2979949 w 7467600"/>
              <a:gd name="connsiteY935" fmla="*/ 119274 h 6858000"/>
              <a:gd name="connsiteX936" fmla="*/ 3023879 w 7467600"/>
              <a:gd name="connsiteY936" fmla="*/ 0 h 6858000"/>
              <a:gd name="connsiteX937" fmla="*/ 3105400 w 7467600"/>
              <a:gd name="connsiteY937" fmla="*/ 0 h 6858000"/>
              <a:gd name="connsiteX938" fmla="*/ 3094669 w 7467600"/>
              <a:gd name="connsiteY938" fmla="*/ 30308 h 6858000"/>
              <a:gd name="connsiteX939" fmla="*/ 2901945 w 7467600"/>
              <a:gd name="connsiteY939" fmla="*/ 466538 h 6858000"/>
              <a:gd name="connsiteX940" fmla="*/ 2815209 w 7467600"/>
              <a:gd name="connsiteY940" fmla="*/ 497361 h 6858000"/>
              <a:gd name="connsiteX941" fmla="*/ 2844845 w 7467600"/>
              <a:gd name="connsiteY941" fmla="*/ 127638 h 6858000"/>
              <a:gd name="connsiteX942" fmla="*/ 2867960 w 7467600"/>
              <a:gd name="connsiteY942" fmla="*/ 0 h 6858000"/>
              <a:gd name="connsiteX943" fmla="*/ 1057230 w 7467600"/>
              <a:gd name="connsiteY943" fmla="*/ 0 h 6858000"/>
              <a:gd name="connsiteX944" fmla="*/ 1111003 w 7467600"/>
              <a:gd name="connsiteY944" fmla="*/ 0 h 6858000"/>
              <a:gd name="connsiteX945" fmla="*/ 1125553 w 7467600"/>
              <a:gd name="connsiteY945" fmla="*/ 52588 h 6858000"/>
              <a:gd name="connsiteX946" fmla="*/ 1304276 w 7467600"/>
              <a:gd name="connsiteY946" fmla="*/ 476275 h 6858000"/>
              <a:gd name="connsiteX947" fmla="*/ 1492066 w 7467600"/>
              <a:gd name="connsiteY947" fmla="*/ 886333 h 6858000"/>
              <a:gd name="connsiteX948" fmla="*/ 1423698 w 7467600"/>
              <a:gd name="connsiteY948" fmla="*/ 710817 h 6858000"/>
              <a:gd name="connsiteX949" fmla="*/ 1357609 w 7467600"/>
              <a:gd name="connsiteY949" fmla="*/ 532892 h 6858000"/>
              <a:gd name="connsiteX950" fmla="*/ 1309550 w 7467600"/>
              <a:gd name="connsiteY950" fmla="*/ 374031 h 6858000"/>
              <a:gd name="connsiteX951" fmla="*/ 1193673 w 7467600"/>
              <a:gd name="connsiteY951" fmla="*/ 49533 h 6858000"/>
              <a:gd name="connsiteX952" fmla="*/ 1164391 w 7467600"/>
              <a:gd name="connsiteY952" fmla="*/ 0 h 6858000"/>
              <a:gd name="connsiteX953" fmla="*/ 1200666 w 7467600"/>
              <a:gd name="connsiteY953" fmla="*/ 0 h 6858000"/>
              <a:gd name="connsiteX954" fmla="*/ 1223408 w 7467600"/>
              <a:gd name="connsiteY954" fmla="*/ 38996 h 6858000"/>
              <a:gd name="connsiteX955" fmla="*/ 1339635 w 7467600"/>
              <a:gd name="connsiteY955" fmla="*/ 365517 h 6858000"/>
              <a:gd name="connsiteX956" fmla="*/ 1387469 w 7467600"/>
              <a:gd name="connsiteY956" fmla="*/ 523079 h 6858000"/>
              <a:gd name="connsiteX957" fmla="*/ 1452685 w 7467600"/>
              <a:gd name="connsiteY957" fmla="*/ 699806 h 6858000"/>
              <a:gd name="connsiteX958" fmla="*/ 1492092 w 7467600"/>
              <a:gd name="connsiteY958" fmla="*/ 800424 h 6858000"/>
              <a:gd name="connsiteX959" fmla="*/ 1455302 w 7467600"/>
              <a:gd name="connsiteY959" fmla="*/ 632913 h 6858000"/>
              <a:gd name="connsiteX960" fmla="*/ 1222336 w 7467600"/>
              <a:gd name="connsiteY960" fmla="*/ 9480 h 6858000"/>
              <a:gd name="connsiteX961" fmla="*/ 1214634 w 7467600"/>
              <a:gd name="connsiteY961" fmla="*/ 0 h 6858000"/>
              <a:gd name="connsiteX962" fmla="*/ 1289827 w 7467600"/>
              <a:gd name="connsiteY962" fmla="*/ 0 h 6858000"/>
              <a:gd name="connsiteX963" fmla="*/ 1321076 w 7467600"/>
              <a:gd name="connsiteY963" fmla="*/ 59722 h 6858000"/>
              <a:gd name="connsiteX964" fmla="*/ 1512579 w 7467600"/>
              <a:gd name="connsiteY964" fmla="*/ 626441 h 6858000"/>
              <a:gd name="connsiteX965" fmla="*/ 1506076 w 7467600"/>
              <a:gd name="connsiteY965" fmla="*/ 1089289 h 6858000"/>
              <a:gd name="connsiteX966" fmla="*/ 1486346 w 7467600"/>
              <a:gd name="connsiteY966" fmla="*/ 1079919 h 6858000"/>
              <a:gd name="connsiteX967" fmla="*/ 1070511 w 7467600"/>
              <a:gd name="connsiteY967" fmla="*/ 48609 h 6858000"/>
              <a:gd name="connsiteX968" fmla="*/ 1057230 w 7467600"/>
              <a:gd name="connsiteY968" fmla="*/ 0 h 6858000"/>
              <a:gd name="connsiteX969" fmla="*/ 43151 w 7467600"/>
              <a:gd name="connsiteY969" fmla="*/ 0 h 6858000"/>
              <a:gd name="connsiteX970" fmla="*/ 95283 w 7467600"/>
              <a:gd name="connsiteY970" fmla="*/ 0 h 6858000"/>
              <a:gd name="connsiteX971" fmla="*/ 300708 w 7467600"/>
              <a:gd name="connsiteY971" fmla="*/ 154571 h 6858000"/>
              <a:gd name="connsiteX972" fmla="*/ 530414 w 7467600"/>
              <a:gd name="connsiteY972" fmla="*/ 354673 h 6858000"/>
              <a:gd name="connsiteX973" fmla="*/ 333785 w 7467600"/>
              <a:gd name="connsiteY973" fmla="*/ 161564 h 6858000"/>
              <a:gd name="connsiteX974" fmla="*/ 147005 w 7467600"/>
              <a:gd name="connsiteY974" fmla="*/ 0 h 6858000"/>
              <a:gd name="connsiteX975" fmla="*/ 272509 w 7467600"/>
              <a:gd name="connsiteY975" fmla="*/ 0 h 6858000"/>
              <a:gd name="connsiteX976" fmla="*/ 326276 w 7467600"/>
              <a:gd name="connsiteY976" fmla="*/ 45847 h 6858000"/>
              <a:gd name="connsiteX977" fmla="*/ 823759 w 7467600"/>
              <a:gd name="connsiteY977" fmla="*/ 574145 h 6858000"/>
              <a:gd name="connsiteX978" fmla="*/ 811254 w 7467600"/>
              <a:gd name="connsiteY978" fmla="*/ 665546 h 6858000"/>
              <a:gd name="connsiteX979" fmla="*/ 154042 w 7467600"/>
              <a:gd name="connsiteY979" fmla="*/ 261522 h 6858000"/>
              <a:gd name="connsiteX980" fmla="*/ 13550 w 7467600"/>
              <a:gd name="connsiteY980" fmla="*/ 158423 h 6858000"/>
              <a:gd name="connsiteX981" fmla="*/ 0 w 7467600"/>
              <a:gd name="connsiteY981" fmla="*/ 146618 h 6858000"/>
              <a:gd name="connsiteX982" fmla="*/ 0 w 7467600"/>
              <a:gd name="connsiteY982" fmla="*/ 59161 h 6858000"/>
              <a:gd name="connsiteX983" fmla="*/ 45427 w 7467600"/>
              <a:gd name="connsiteY983" fmla="*/ 101078 h 6858000"/>
              <a:gd name="connsiteX984" fmla="*/ 630103 w 7467600"/>
              <a:gd name="connsiteY984" fmla="*/ 485885 h 6858000"/>
              <a:gd name="connsiteX985" fmla="*/ 532040 w 7467600"/>
              <a:gd name="connsiteY985" fmla="*/ 399359 h 6858000"/>
              <a:gd name="connsiteX986" fmla="*/ 517618 w 7467600"/>
              <a:gd name="connsiteY986" fmla="*/ 385726 h 6858000"/>
              <a:gd name="connsiteX987" fmla="*/ 285074 w 7467600"/>
              <a:gd name="connsiteY987" fmla="*/ 182755 h 6858000"/>
              <a:gd name="connsiteX988" fmla="*/ 43151 w 7467600"/>
              <a:gd name="connsiteY98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312201 w 7467600"/>
              <a:gd name="connsiteY131" fmla="*/ 5128278 h 6858000"/>
              <a:gd name="connsiteX132" fmla="*/ 1903353 w 7467600"/>
              <a:gd name="connsiteY132" fmla="*/ 5044827 h 6858000"/>
              <a:gd name="connsiteX133" fmla="*/ 1936931 w 7467600"/>
              <a:gd name="connsiteY133" fmla="*/ 5093954 h 6858000"/>
              <a:gd name="connsiteX134" fmla="*/ 2195868 w 7467600"/>
              <a:gd name="connsiteY134" fmla="*/ 5396574 h 6858000"/>
              <a:gd name="connsiteX135" fmla="*/ 2088852 w 7467600"/>
              <a:gd name="connsiteY135" fmla="*/ 5166123 h 6858000"/>
              <a:gd name="connsiteX136" fmla="*/ 1958241 w 7467600"/>
              <a:gd name="connsiteY136" fmla="*/ 5067955 h 6858000"/>
              <a:gd name="connsiteX137" fmla="*/ 1903353 w 7467600"/>
              <a:gd name="connsiteY137" fmla="*/ 5044827 h 6858000"/>
              <a:gd name="connsiteX138" fmla="*/ 1979378 w 7467600"/>
              <a:gd name="connsiteY138" fmla="*/ 4769504 h 6858000"/>
              <a:gd name="connsiteX139" fmla="*/ 2882120 w 7467600"/>
              <a:gd name="connsiteY139" fmla="*/ 5064547 h 6858000"/>
              <a:gd name="connsiteX140" fmla="*/ 2793103 w 7467600"/>
              <a:gd name="connsiteY140" fmla="*/ 5039699 h 6858000"/>
              <a:gd name="connsiteX141" fmla="*/ 2770041 w 7467600"/>
              <a:gd name="connsiteY141" fmla="*/ 5033634 h 6858000"/>
              <a:gd name="connsiteX142" fmla="*/ 1979378 w 7467600"/>
              <a:gd name="connsiteY142" fmla="*/ 4769504 h 6858000"/>
              <a:gd name="connsiteX143" fmla="*/ 1927410 w 7467600"/>
              <a:gd name="connsiteY143" fmla="*/ 4716164 h 6858000"/>
              <a:gd name="connsiteX144" fmla="*/ 1959587 w 7467600"/>
              <a:gd name="connsiteY144" fmla="*/ 4728849 h 6858000"/>
              <a:gd name="connsiteX145" fmla="*/ 2777707 w 7467600"/>
              <a:gd name="connsiteY145" fmla="*/ 5003991 h 6858000"/>
              <a:gd name="connsiteX146" fmla="*/ 2800768 w 7467600"/>
              <a:gd name="connsiteY146" fmla="*/ 5010056 h 6858000"/>
              <a:gd name="connsiteX147" fmla="*/ 2879408 w 7467600"/>
              <a:gd name="connsiteY147" fmla="*/ 5031590 h 6858000"/>
              <a:gd name="connsiteX148" fmla="*/ 2862295 w 7467600"/>
              <a:gd name="connsiteY148" fmla="*/ 5022958 h 6858000"/>
              <a:gd name="connsiteX149" fmla="*/ 2813343 w 7467600"/>
              <a:gd name="connsiteY149" fmla="*/ 4998369 h 6858000"/>
              <a:gd name="connsiteX150" fmla="*/ 2646245 w 7467600"/>
              <a:gd name="connsiteY150" fmla="*/ 4930999 h 6858000"/>
              <a:gd name="connsiteX151" fmla="*/ 1999243 w 7467600"/>
              <a:gd name="connsiteY151" fmla="*/ 4730524 h 6858000"/>
              <a:gd name="connsiteX152" fmla="*/ 1979527 w 7467600"/>
              <a:gd name="connsiteY152" fmla="*/ 4726651 h 6858000"/>
              <a:gd name="connsiteX153" fmla="*/ 1927410 w 7467600"/>
              <a:gd name="connsiteY153" fmla="*/ 4716164 h 6858000"/>
              <a:gd name="connsiteX154" fmla="*/ 1997014 w 7467600"/>
              <a:gd name="connsiteY154" fmla="*/ 4698007 h 6858000"/>
              <a:gd name="connsiteX155" fmla="*/ 2005458 w 7467600"/>
              <a:gd name="connsiteY155" fmla="*/ 4699540 h 6858000"/>
              <a:gd name="connsiteX156" fmla="*/ 2657186 w 7467600"/>
              <a:gd name="connsiteY156" fmla="*/ 4901687 h 6858000"/>
              <a:gd name="connsiteX157" fmla="*/ 2826662 w 7467600"/>
              <a:gd name="connsiteY157" fmla="*/ 4970362 h 6858000"/>
              <a:gd name="connsiteX158" fmla="*/ 2876100 w 7467600"/>
              <a:gd name="connsiteY158" fmla="*/ 4995397 h 6858000"/>
              <a:gd name="connsiteX159" fmla="*/ 3042600 w 7467600"/>
              <a:gd name="connsiteY159" fmla="*/ 5059532 h 6858000"/>
              <a:gd name="connsiteX160" fmla="*/ 1997014 w 7467600"/>
              <a:gd name="connsiteY160" fmla="*/ 4698007 h 6858000"/>
              <a:gd name="connsiteX161" fmla="*/ 2305292 w 7467600"/>
              <a:gd name="connsiteY161" fmla="*/ 4219492 h 6858000"/>
              <a:gd name="connsiteX162" fmla="*/ 3360922 w 7467600"/>
              <a:gd name="connsiteY162" fmla="*/ 4529373 h 6858000"/>
              <a:gd name="connsiteX163" fmla="*/ 3492420 w 7467600"/>
              <a:gd name="connsiteY163" fmla="*/ 4510145 h 6858000"/>
              <a:gd name="connsiteX164" fmla="*/ 3364086 w 7467600"/>
              <a:gd name="connsiteY164" fmla="*/ 4480340 h 6858000"/>
              <a:gd name="connsiteX165" fmla="*/ 3225818 w 7467600"/>
              <a:gd name="connsiteY165" fmla="*/ 4411822 h 6858000"/>
              <a:gd name="connsiteX166" fmla="*/ 3129696 w 7467600"/>
              <a:gd name="connsiteY166" fmla="*/ 4360704 h 6858000"/>
              <a:gd name="connsiteX167" fmla="*/ 2814545 w 7467600"/>
              <a:gd name="connsiteY167" fmla="*/ 4282955 h 6858000"/>
              <a:gd name="connsiteX168" fmla="*/ 2305292 w 7467600"/>
              <a:gd name="connsiteY168" fmla="*/ 4219492 h 6858000"/>
              <a:gd name="connsiteX169" fmla="*/ 2626982 w 7467600"/>
              <a:gd name="connsiteY169" fmla="*/ 4206450 h 6858000"/>
              <a:gd name="connsiteX170" fmla="*/ 2490617 w 7467600"/>
              <a:gd name="connsiteY170" fmla="*/ 4206951 h 6858000"/>
              <a:gd name="connsiteX171" fmla="*/ 2819869 w 7467600"/>
              <a:gd name="connsiteY171" fmla="*/ 4252936 h 6858000"/>
              <a:gd name="connsiteX172" fmla="*/ 3143018 w 7467600"/>
              <a:gd name="connsiteY172" fmla="*/ 4332698 h 6858000"/>
              <a:gd name="connsiteX173" fmla="*/ 3241520 w 7467600"/>
              <a:gd name="connsiteY173" fmla="*/ 4385112 h 6858000"/>
              <a:gd name="connsiteX174" fmla="*/ 3374575 w 7467600"/>
              <a:gd name="connsiteY174" fmla="*/ 4451517 h 6858000"/>
              <a:gd name="connsiteX175" fmla="*/ 3505221 w 7467600"/>
              <a:gd name="connsiteY175" fmla="*/ 4480757 h 6858000"/>
              <a:gd name="connsiteX176" fmla="*/ 2626982 w 7467600"/>
              <a:gd name="connsiteY176" fmla="*/ 4206450 h 6858000"/>
              <a:gd name="connsiteX177" fmla="*/ 1310106 w 7467600"/>
              <a:gd name="connsiteY177" fmla="*/ 3943217 h 6858000"/>
              <a:gd name="connsiteX178" fmla="*/ 854994 w 7467600"/>
              <a:gd name="connsiteY178" fmla="*/ 4399136 h 6858000"/>
              <a:gd name="connsiteX179" fmla="*/ 742462 w 7467600"/>
              <a:gd name="connsiteY179" fmla="*/ 4594648 h 6858000"/>
              <a:gd name="connsiteX180" fmla="*/ 820602 w 7467600"/>
              <a:gd name="connsiteY180" fmla="*/ 4485915 h 6858000"/>
              <a:gd name="connsiteX181" fmla="*/ 878295 w 7467600"/>
              <a:gd name="connsiteY181" fmla="*/ 4403594 h 6858000"/>
              <a:gd name="connsiteX182" fmla="*/ 1240607 w 7467600"/>
              <a:gd name="connsiteY182" fmla="*/ 4010401 h 6858000"/>
              <a:gd name="connsiteX183" fmla="*/ 1310106 w 7467600"/>
              <a:gd name="connsiteY183" fmla="*/ 3943217 h 6858000"/>
              <a:gd name="connsiteX184" fmla="*/ 1423113 w 7467600"/>
              <a:gd name="connsiteY184" fmla="*/ 3874565 h 6858000"/>
              <a:gd name="connsiteX185" fmla="*/ 1260565 w 7467600"/>
              <a:gd name="connsiteY185" fmla="*/ 4031982 h 6858000"/>
              <a:gd name="connsiteX186" fmla="*/ 901900 w 7467600"/>
              <a:gd name="connsiteY186" fmla="*/ 4421236 h 6858000"/>
              <a:gd name="connsiteX187" fmla="*/ 845044 w 7467600"/>
              <a:gd name="connsiteY187" fmla="*/ 4502436 h 6858000"/>
              <a:gd name="connsiteX188" fmla="*/ 685926 w 7467600"/>
              <a:gd name="connsiteY188" fmla="*/ 4703069 h 6858000"/>
              <a:gd name="connsiteX189" fmla="*/ 684248 w 7467600"/>
              <a:gd name="connsiteY189" fmla="*/ 4706721 h 6858000"/>
              <a:gd name="connsiteX190" fmla="*/ 1423113 w 7467600"/>
              <a:gd name="connsiteY190" fmla="*/ 3874565 h 6858000"/>
              <a:gd name="connsiteX191" fmla="*/ 3316479 w 7467600"/>
              <a:gd name="connsiteY191" fmla="*/ 3872136 h 6858000"/>
              <a:gd name="connsiteX192" fmla="*/ 3546806 w 7467600"/>
              <a:gd name="connsiteY192" fmla="*/ 4356139 h 6858000"/>
              <a:gd name="connsiteX193" fmla="*/ 3364433 w 7467600"/>
              <a:gd name="connsiteY193" fmla="*/ 3953121 h 6858000"/>
              <a:gd name="connsiteX194" fmla="*/ 3316479 w 7467600"/>
              <a:gd name="connsiteY194" fmla="*/ 3872136 h 6858000"/>
              <a:gd name="connsiteX195" fmla="*/ 3291335 w 7467600"/>
              <a:gd name="connsiteY195" fmla="*/ 3767420 h 6858000"/>
              <a:gd name="connsiteX196" fmla="*/ 3390805 w 7467600"/>
              <a:gd name="connsiteY196" fmla="*/ 3937163 h 6858000"/>
              <a:gd name="connsiteX197" fmla="*/ 3579062 w 7467600"/>
              <a:gd name="connsiteY197" fmla="*/ 4359040 h 6858000"/>
              <a:gd name="connsiteX198" fmla="*/ 3467355 w 7467600"/>
              <a:gd name="connsiteY198" fmla="*/ 3988130 h 6858000"/>
              <a:gd name="connsiteX199" fmla="*/ 3310753 w 7467600"/>
              <a:gd name="connsiteY199" fmla="*/ 3787140 h 6858000"/>
              <a:gd name="connsiteX200" fmla="*/ 3291335 w 7467600"/>
              <a:gd name="connsiteY200" fmla="*/ 3767420 h 6858000"/>
              <a:gd name="connsiteX201" fmla="*/ 1635889 w 7467600"/>
              <a:gd name="connsiteY201" fmla="*/ 3709494 h 6858000"/>
              <a:gd name="connsiteX202" fmla="*/ 1634800 w 7467600"/>
              <a:gd name="connsiteY202" fmla="*/ 3731111 h 6858000"/>
              <a:gd name="connsiteX203" fmla="*/ 1635889 w 7467600"/>
              <a:gd name="connsiteY203" fmla="*/ 3709494 h 6858000"/>
              <a:gd name="connsiteX204" fmla="*/ 1510397 w 7467600"/>
              <a:gd name="connsiteY204" fmla="*/ 3684705 h 6858000"/>
              <a:gd name="connsiteX205" fmla="*/ 1146550 w 7467600"/>
              <a:gd name="connsiteY205" fmla="*/ 3802012 h 6858000"/>
              <a:gd name="connsiteX206" fmla="*/ 698834 w 7467600"/>
              <a:gd name="connsiteY206" fmla="*/ 3952272 h 6858000"/>
              <a:gd name="connsiteX207" fmla="*/ 34256 w 7467600"/>
              <a:gd name="connsiteY207" fmla="*/ 4347603 h 6858000"/>
              <a:gd name="connsiteX208" fmla="*/ 527241 w 7467600"/>
              <a:gd name="connsiteY208" fmla="*/ 4065078 h 6858000"/>
              <a:gd name="connsiteX209" fmla="*/ 1510397 w 7467600"/>
              <a:gd name="connsiteY209" fmla="*/ 3684705 h 6858000"/>
              <a:gd name="connsiteX210" fmla="*/ 1313114 w 7467600"/>
              <a:gd name="connsiteY210" fmla="*/ 3655216 h 6858000"/>
              <a:gd name="connsiteX211" fmla="*/ 1109304 w 7467600"/>
              <a:gd name="connsiteY211" fmla="*/ 3669030 h 6858000"/>
              <a:gd name="connsiteX212" fmla="*/ 8129 w 7467600"/>
              <a:gd name="connsiteY212" fmla="*/ 4330519 h 6858000"/>
              <a:gd name="connsiteX213" fmla="*/ 687572 w 7467600"/>
              <a:gd name="connsiteY213" fmla="*/ 3925629 h 6858000"/>
              <a:gd name="connsiteX214" fmla="*/ 1138365 w 7467600"/>
              <a:gd name="connsiteY214" fmla="*/ 3774515 h 6858000"/>
              <a:gd name="connsiteX215" fmla="*/ 1505579 w 7467600"/>
              <a:gd name="connsiteY215" fmla="*/ 3655526 h 6858000"/>
              <a:gd name="connsiteX216" fmla="*/ 1313114 w 7467600"/>
              <a:gd name="connsiteY216" fmla="*/ 3655216 h 6858000"/>
              <a:gd name="connsiteX217" fmla="*/ 3655073 w 7467600"/>
              <a:gd name="connsiteY217" fmla="*/ 3650884 h 6858000"/>
              <a:gd name="connsiteX218" fmla="*/ 3989938 w 7467600"/>
              <a:gd name="connsiteY218" fmla="*/ 3991685 h 6858000"/>
              <a:gd name="connsiteX219" fmla="*/ 4393907 w 7467600"/>
              <a:gd name="connsiteY219" fmla="*/ 4261258 h 6858000"/>
              <a:gd name="connsiteX220" fmla="*/ 4648051 w 7467600"/>
              <a:gd name="connsiteY220" fmla="*/ 4374051 h 6858000"/>
              <a:gd name="connsiteX221" fmla="*/ 4383389 w 7467600"/>
              <a:gd name="connsiteY221" fmla="*/ 4184369 h 6858000"/>
              <a:gd name="connsiteX222" fmla="*/ 4165508 w 7467600"/>
              <a:gd name="connsiteY222" fmla="*/ 4035196 h 6858000"/>
              <a:gd name="connsiteX223" fmla="*/ 4068162 w 7467600"/>
              <a:gd name="connsiteY223" fmla="*/ 3953394 h 6858000"/>
              <a:gd name="connsiteX224" fmla="*/ 3981416 w 7467600"/>
              <a:gd name="connsiteY224" fmla="*/ 3880482 h 6858000"/>
              <a:gd name="connsiteX225" fmla="*/ 3800147 w 7467600"/>
              <a:gd name="connsiteY225" fmla="*/ 3749872 h 6858000"/>
              <a:gd name="connsiteX226" fmla="*/ 3655073 w 7467600"/>
              <a:gd name="connsiteY226" fmla="*/ 3650884 h 6858000"/>
              <a:gd name="connsiteX227" fmla="*/ 3670252 w 7467600"/>
              <a:gd name="connsiteY227" fmla="*/ 3622798 h 6858000"/>
              <a:gd name="connsiteX228" fmla="*/ 3817258 w 7467600"/>
              <a:gd name="connsiteY228" fmla="*/ 3723577 h 6858000"/>
              <a:gd name="connsiteX229" fmla="*/ 4000461 w 7467600"/>
              <a:gd name="connsiteY229" fmla="*/ 3855966 h 6858000"/>
              <a:gd name="connsiteX230" fmla="*/ 4088180 w 7467600"/>
              <a:gd name="connsiteY230" fmla="*/ 3929774 h 6858000"/>
              <a:gd name="connsiteX231" fmla="*/ 4184555 w 7467600"/>
              <a:gd name="connsiteY231" fmla="*/ 4010683 h 6858000"/>
              <a:gd name="connsiteX232" fmla="*/ 4399563 w 7467600"/>
              <a:gd name="connsiteY232" fmla="*/ 4158106 h 6858000"/>
              <a:gd name="connsiteX233" fmla="*/ 4684469 w 7467600"/>
              <a:gd name="connsiteY233" fmla="*/ 4364680 h 6858000"/>
              <a:gd name="connsiteX234" fmla="*/ 4690271 w 7467600"/>
              <a:gd name="connsiteY234" fmla="*/ 4370034 h 6858000"/>
              <a:gd name="connsiteX235" fmla="*/ 4136093 w 7467600"/>
              <a:gd name="connsiteY235" fmla="*/ 3858466 h 6858000"/>
              <a:gd name="connsiteX236" fmla="*/ 3670252 w 7467600"/>
              <a:gd name="connsiteY236" fmla="*/ 3622798 h 6858000"/>
              <a:gd name="connsiteX237" fmla="*/ 4440129 w 7467600"/>
              <a:gd name="connsiteY237" fmla="*/ 3448571 h 6858000"/>
              <a:gd name="connsiteX238" fmla="*/ 4856525 w 7467600"/>
              <a:gd name="connsiteY238" fmla="*/ 3915351 h 6858000"/>
              <a:gd name="connsiteX239" fmla="*/ 5059055 w 7467600"/>
              <a:gd name="connsiteY239" fmla="*/ 4108918 h 6858000"/>
              <a:gd name="connsiteX240" fmla="*/ 5290070 w 7467600"/>
              <a:gd name="connsiteY240" fmla="*/ 4263619 h 6858000"/>
              <a:gd name="connsiteX241" fmla="*/ 4834991 w 7467600"/>
              <a:gd name="connsiteY241" fmla="*/ 3830985 h 6858000"/>
              <a:gd name="connsiteX242" fmla="*/ 4440129 w 7467600"/>
              <a:gd name="connsiteY242" fmla="*/ 3448571 h 6858000"/>
              <a:gd name="connsiteX243" fmla="*/ 4441737 w 7467600"/>
              <a:gd name="connsiteY243" fmla="*/ 3399734 h 6858000"/>
              <a:gd name="connsiteX244" fmla="*/ 4431236 w 7467600"/>
              <a:gd name="connsiteY244" fmla="*/ 3400954 h 6858000"/>
              <a:gd name="connsiteX245" fmla="*/ 4557150 w 7467600"/>
              <a:gd name="connsiteY245" fmla="*/ 3510023 h 6858000"/>
              <a:gd name="connsiteX246" fmla="*/ 4856936 w 7467600"/>
              <a:gd name="connsiteY246" fmla="*/ 3809146 h 6858000"/>
              <a:gd name="connsiteX247" fmla="*/ 5111996 w 7467600"/>
              <a:gd name="connsiteY247" fmla="*/ 4065759 h 6858000"/>
              <a:gd name="connsiteX248" fmla="*/ 5388878 w 7467600"/>
              <a:gd name="connsiteY248" fmla="*/ 4300185 h 6858000"/>
              <a:gd name="connsiteX249" fmla="*/ 5425556 w 7467600"/>
              <a:gd name="connsiteY249" fmla="*/ 4308967 h 6858000"/>
              <a:gd name="connsiteX250" fmla="*/ 4943646 w 7467600"/>
              <a:gd name="connsiteY250" fmla="*/ 3822916 h 6858000"/>
              <a:gd name="connsiteX251" fmla="*/ 4594837 w 7467600"/>
              <a:gd name="connsiteY251" fmla="*/ 3532274 h 6858000"/>
              <a:gd name="connsiteX252" fmla="*/ 4441737 w 7467600"/>
              <a:gd name="connsiteY252" fmla="*/ 3399734 h 6858000"/>
              <a:gd name="connsiteX253" fmla="*/ 5425834 w 7467600"/>
              <a:gd name="connsiteY253" fmla="*/ 3162785 h 6858000"/>
              <a:gd name="connsiteX254" fmla="*/ 5401644 w 7467600"/>
              <a:gd name="connsiteY254" fmla="*/ 3617847 h 6858000"/>
              <a:gd name="connsiteX255" fmla="*/ 5467256 w 7467600"/>
              <a:gd name="connsiteY255" fmla="*/ 4175494 h 6858000"/>
              <a:gd name="connsiteX256" fmla="*/ 5448069 w 7467600"/>
              <a:gd name="connsiteY256" fmla="*/ 3567554 h 6858000"/>
              <a:gd name="connsiteX257" fmla="*/ 5425834 w 7467600"/>
              <a:gd name="connsiteY257" fmla="*/ 3162785 h 6858000"/>
              <a:gd name="connsiteX258" fmla="*/ 1318687 w 7467600"/>
              <a:gd name="connsiteY258" fmla="*/ 3113840 h 6858000"/>
              <a:gd name="connsiteX259" fmla="*/ 1066793 w 7467600"/>
              <a:gd name="connsiteY259" fmla="*/ 3212171 h 6858000"/>
              <a:gd name="connsiteX260" fmla="*/ 993319 w 7467600"/>
              <a:gd name="connsiteY260" fmla="*/ 3247648 h 6858000"/>
              <a:gd name="connsiteX261" fmla="*/ 853081 w 7467600"/>
              <a:gd name="connsiteY261" fmla="*/ 3312410 h 6858000"/>
              <a:gd name="connsiteX262" fmla="*/ 805957 w 7467600"/>
              <a:gd name="connsiteY262" fmla="*/ 3330443 h 6858000"/>
              <a:gd name="connsiteX263" fmla="*/ 1318687 w 7467600"/>
              <a:gd name="connsiteY263" fmla="*/ 3113840 h 6858000"/>
              <a:gd name="connsiteX264" fmla="*/ 5453702 w 7467600"/>
              <a:gd name="connsiteY264" fmla="*/ 3090882 h 6858000"/>
              <a:gd name="connsiteX265" fmla="*/ 5480135 w 7467600"/>
              <a:gd name="connsiteY265" fmla="*/ 3565802 h 6858000"/>
              <a:gd name="connsiteX266" fmla="*/ 5499023 w 7467600"/>
              <a:gd name="connsiteY266" fmla="*/ 4166310 h 6858000"/>
              <a:gd name="connsiteX267" fmla="*/ 5547022 w 7467600"/>
              <a:gd name="connsiteY267" fmla="*/ 3607838 h 6858000"/>
              <a:gd name="connsiteX268" fmla="*/ 5515964 w 7467600"/>
              <a:gd name="connsiteY268" fmla="*/ 3378541 h 6858000"/>
              <a:gd name="connsiteX269" fmla="*/ 5453702 w 7467600"/>
              <a:gd name="connsiteY269" fmla="*/ 3090882 h 6858000"/>
              <a:gd name="connsiteX270" fmla="*/ 1238695 w 7467600"/>
              <a:gd name="connsiteY270" fmla="*/ 3076820 h 6858000"/>
              <a:gd name="connsiteX271" fmla="*/ 716371 w 7467600"/>
              <a:gd name="connsiteY271" fmla="*/ 3293249 h 6858000"/>
              <a:gd name="connsiteX272" fmla="*/ 579522 w 7467600"/>
              <a:gd name="connsiteY272" fmla="*/ 3371759 h 6858000"/>
              <a:gd name="connsiteX273" fmla="*/ 600288 w 7467600"/>
              <a:gd name="connsiteY273" fmla="*/ 3365555 h 6858000"/>
              <a:gd name="connsiteX274" fmla="*/ 840692 w 7467600"/>
              <a:gd name="connsiteY274" fmla="*/ 3284921 h 6858000"/>
              <a:gd name="connsiteX275" fmla="*/ 979248 w 7467600"/>
              <a:gd name="connsiteY275" fmla="*/ 3221003 h 6858000"/>
              <a:gd name="connsiteX276" fmla="*/ 1053282 w 7467600"/>
              <a:gd name="connsiteY276" fmla="*/ 3185247 h 6858000"/>
              <a:gd name="connsiteX277" fmla="*/ 1320603 w 7467600"/>
              <a:gd name="connsiteY277" fmla="*/ 3081281 h 6858000"/>
              <a:gd name="connsiteX278" fmla="*/ 1238695 w 7467600"/>
              <a:gd name="connsiteY278" fmla="*/ 3076820 h 6858000"/>
              <a:gd name="connsiteX279" fmla="*/ 5425627 w 7467600"/>
              <a:gd name="connsiteY279" fmla="*/ 2954192 h 6858000"/>
              <a:gd name="connsiteX280" fmla="*/ 5470770 w 7467600"/>
              <a:gd name="connsiteY280" fmla="*/ 3005435 h 6858000"/>
              <a:gd name="connsiteX281" fmla="*/ 5519779 w 7467600"/>
              <a:gd name="connsiteY281" fmla="*/ 4359223 h 6858000"/>
              <a:gd name="connsiteX282" fmla="*/ 5520293 w 7467600"/>
              <a:gd name="connsiteY282" fmla="*/ 4360602 h 6858000"/>
              <a:gd name="connsiteX283" fmla="*/ 5767221 w 7467600"/>
              <a:gd name="connsiteY283" fmla="*/ 4665564 h 6858000"/>
              <a:gd name="connsiteX284" fmla="*/ 6937169 w 7467600"/>
              <a:gd name="connsiteY284" fmla="*/ 4815941 h 6858000"/>
              <a:gd name="connsiteX285" fmla="*/ 6953922 w 7467600"/>
              <a:gd name="connsiteY285" fmla="*/ 4890068 h 6858000"/>
              <a:gd name="connsiteX286" fmla="*/ 6071359 w 7467600"/>
              <a:gd name="connsiteY286" fmla="*/ 4770770 h 6858000"/>
              <a:gd name="connsiteX287" fmla="*/ 6038839 w 7467600"/>
              <a:gd name="connsiteY287" fmla="*/ 4764474 h 6858000"/>
              <a:gd name="connsiteX288" fmla="*/ 6038706 w 7467600"/>
              <a:gd name="connsiteY288" fmla="*/ 4763847 h 6858000"/>
              <a:gd name="connsiteX289" fmla="*/ 6037784 w 7467600"/>
              <a:gd name="connsiteY289" fmla="*/ 4764270 h 6858000"/>
              <a:gd name="connsiteX290" fmla="*/ 6038839 w 7467600"/>
              <a:gd name="connsiteY290" fmla="*/ 4764474 h 6858000"/>
              <a:gd name="connsiteX291" fmla="*/ 6040338 w 7467600"/>
              <a:gd name="connsiteY291" fmla="*/ 4771418 h 6858000"/>
              <a:gd name="connsiteX292" fmla="*/ 6024488 w 7467600"/>
              <a:gd name="connsiteY292" fmla="*/ 4809903 h 6858000"/>
              <a:gd name="connsiteX293" fmla="*/ 5599771 w 7467600"/>
              <a:gd name="connsiteY293" fmla="*/ 5509652 h 6858000"/>
              <a:gd name="connsiteX294" fmla="*/ 5548843 w 7467600"/>
              <a:gd name="connsiteY294" fmla="*/ 5563845 h 6858000"/>
              <a:gd name="connsiteX295" fmla="*/ 5940952 w 7467600"/>
              <a:gd name="connsiteY295" fmla="*/ 6250028 h 6858000"/>
              <a:gd name="connsiteX296" fmla="*/ 6043441 w 7467600"/>
              <a:gd name="connsiteY296" fmla="*/ 6665847 h 6858000"/>
              <a:gd name="connsiteX297" fmla="*/ 6093432 w 7467600"/>
              <a:gd name="connsiteY297" fmla="*/ 6858000 h 6858000"/>
              <a:gd name="connsiteX298" fmla="*/ 6034344 w 7467600"/>
              <a:gd name="connsiteY298" fmla="*/ 6858000 h 6858000"/>
              <a:gd name="connsiteX299" fmla="*/ 6026679 w 7467600"/>
              <a:gd name="connsiteY299" fmla="*/ 6836959 h 6858000"/>
              <a:gd name="connsiteX300" fmla="*/ 5800441 w 7467600"/>
              <a:gd name="connsiteY300" fmla="*/ 6335286 h 6858000"/>
              <a:gd name="connsiteX301" fmla="*/ 5526562 w 7467600"/>
              <a:gd name="connsiteY301" fmla="*/ 5705388 h 6858000"/>
              <a:gd name="connsiteX302" fmla="*/ 5519640 w 7467600"/>
              <a:gd name="connsiteY302" fmla="*/ 5683774 h 6858000"/>
              <a:gd name="connsiteX303" fmla="*/ 5844559 w 7467600"/>
              <a:gd name="connsiteY303" fmla="*/ 6553349 h 6858000"/>
              <a:gd name="connsiteX304" fmla="*/ 5975994 w 7467600"/>
              <a:gd name="connsiteY304" fmla="*/ 6858000 h 6858000"/>
              <a:gd name="connsiteX305" fmla="*/ 5898547 w 7467600"/>
              <a:gd name="connsiteY305" fmla="*/ 6858000 h 6858000"/>
              <a:gd name="connsiteX306" fmla="*/ 5682041 w 7467600"/>
              <a:gd name="connsiteY306" fmla="*/ 6355860 h 6858000"/>
              <a:gd name="connsiteX307" fmla="*/ 5461758 w 7467600"/>
              <a:gd name="connsiteY307" fmla="*/ 5820220 h 6858000"/>
              <a:gd name="connsiteX308" fmla="*/ 5237282 w 7467600"/>
              <a:gd name="connsiteY308" fmla="*/ 6579086 h 6858000"/>
              <a:gd name="connsiteX309" fmla="*/ 5115009 w 7467600"/>
              <a:gd name="connsiteY309" fmla="*/ 6858000 h 6858000"/>
              <a:gd name="connsiteX310" fmla="*/ 5028074 w 7467600"/>
              <a:gd name="connsiteY310" fmla="*/ 6858000 h 6858000"/>
              <a:gd name="connsiteX311" fmla="*/ 5079508 w 7467600"/>
              <a:gd name="connsiteY311" fmla="*/ 6749074 h 6858000"/>
              <a:gd name="connsiteX312" fmla="*/ 5371846 w 7467600"/>
              <a:gd name="connsiteY312" fmla="*/ 5924413 h 6858000"/>
              <a:gd name="connsiteX313" fmla="*/ 5270512 w 7467600"/>
              <a:gd name="connsiteY313" fmla="*/ 6138975 h 6858000"/>
              <a:gd name="connsiteX314" fmla="*/ 5062409 w 7467600"/>
              <a:gd name="connsiteY314" fmla="*/ 6653544 h 6858000"/>
              <a:gd name="connsiteX315" fmla="*/ 5036628 w 7467600"/>
              <a:gd name="connsiteY315" fmla="*/ 6754247 h 6858000"/>
              <a:gd name="connsiteX316" fmla="*/ 5009112 w 7467600"/>
              <a:gd name="connsiteY316" fmla="*/ 6858000 h 6858000"/>
              <a:gd name="connsiteX317" fmla="*/ 4976679 w 7467600"/>
              <a:gd name="connsiteY317" fmla="*/ 6858000 h 6858000"/>
              <a:gd name="connsiteX318" fmla="*/ 5006537 w 7467600"/>
              <a:gd name="connsiteY318" fmla="*/ 6747068 h 6858000"/>
              <a:gd name="connsiteX319" fmla="*/ 5032723 w 7467600"/>
              <a:gd name="connsiteY319" fmla="*/ 6644957 h 6858000"/>
              <a:gd name="connsiteX320" fmla="*/ 5242949 w 7467600"/>
              <a:gd name="connsiteY320" fmla="*/ 6125175 h 6858000"/>
              <a:gd name="connsiteX321" fmla="*/ 5286321 w 7467600"/>
              <a:gd name="connsiteY321" fmla="*/ 6033555 h 6858000"/>
              <a:gd name="connsiteX322" fmla="*/ 5008210 w 7467600"/>
              <a:gd name="connsiteY322" fmla="*/ 6649194 h 6858000"/>
              <a:gd name="connsiteX323" fmla="*/ 4986321 w 7467600"/>
              <a:gd name="connsiteY323" fmla="*/ 6765687 h 6858000"/>
              <a:gd name="connsiteX324" fmla="*/ 4973474 w 7467600"/>
              <a:gd name="connsiteY324" fmla="*/ 6858000 h 6858000"/>
              <a:gd name="connsiteX325" fmla="*/ 4907178 w 7467600"/>
              <a:gd name="connsiteY325" fmla="*/ 6858000 h 6858000"/>
              <a:gd name="connsiteX326" fmla="*/ 4910810 w 7467600"/>
              <a:gd name="connsiteY326" fmla="*/ 6829660 h 6858000"/>
              <a:gd name="connsiteX327" fmla="*/ 4987461 w 7467600"/>
              <a:gd name="connsiteY327" fmla="*/ 6432994 h 6858000"/>
              <a:gd name="connsiteX328" fmla="*/ 5179262 w 7467600"/>
              <a:gd name="connsiteY328" fmla="*/ 6035044 h 6858000"/>
              <a:gd name="connsiteX329" fmla="*/ 4689678 w 7467600"/>
              <a:gd name="connsiteY329" fmla="*/ 6440241 h 6858000"/>
              <a:gd name="connsiteX330" fmla="*/ 4477543 w 7467600"/>
              <a:gd name="connsiteY330" fmla="*/ 6674836 h 6858000"/>
              <a:gd name="connsiteX331" fmla="*/ 4329957 w 7467600"/>
              <a:gd name="connsiteY331" fmla="*/ 6858000 h 6858000"/>
              <a:gd name="connsiteX332" fmla="*/ 4218595 w 7467600"/>
              <a:gd name="connsiteY332" fmla="*/ 6858000 h 6858000"/>
              <a:gd name="connsiteX333" fmla="*/ 4368888 w 7467600"/>
              <a:gd name="connsiteY333" fmla="*/ 6668412 h 6858000"/>
              <a:gd name="connsiteX334" fmla="*/ 4563091 w 7467600"/>
              <a:gd name="connsiteY334" fmla="*/ 6442508 h 6858000"/>
              <a:gd name="connsiteX335" fmla="*/ 5387324 w 7467600"/>
              <a:gd name="connsiteY335" fmla="*/ 5705830 h 6858000"/>
              <a:gd name="connsiteX336" fmla="*/ 5073620 w 7467600"/>
              <a:gd name="connsiteY336" fmla="*/ 5955437 h 6858000"/>
              <a:gd name="connsiteX337" fmla="*/ 4689789 w 7467600"/>
              <a:gd name="connsiteY337" fmla="*/ 6268382 h 6858000"/>
              <a:gd name="connsiteX338" fmla="*/ 4418722 w 7467600"/>
              <a:gd name="connsiteY338" fmla="*/ 6570886 h 6858000"/>
              <a:gd name="connsiteX339" fmla="*/ 4214944 w 7467600"/>
              <a:gd name="connsiteY339" fmla="*/ 6858000 h 6858000"/>
              <a:gd name="connsiteX340" fmla="*/ 4177898 w 7467600"/>
              <a:gd name="connsiteY340" fmla="*/ 6858000 h 6858000"/>
              <a:gd name="connsiteX341" fmla="*/ 4391597 w 7467600"/>
              <a:gd name="connsiteY341" fmla="*/ 6556370 h 6858000"/>
              <a:gd name="connsiteX342" fmla="*/ 4668889 w 7467600"/>
              <a:gd name="connsiteY342" fmla="*/ 6246399 h 6858000"/>
              <a:gd name="connsiteX343" fmla="*/ 5055427 w 7467600"/>
              <a:gd name="connsiteY343" fmla="*/ 5931476 h 6858000"/>
              <a:gd name="connsiteX344" fmla="*/ 5371814 w 7467600"/>
              <a:gd name="connsiteY344" fmla="*/ 5678975 h 6858000"/>
              <a:gd name="connsiteX345" fmla="*/ 4987918 w 7467600"/>
              <a:gd name="connsiteY345" fmla="*/ 5838701 h 6858000"/>
              <a:gd name="connsiteX346" fmla="*/ 4317146 w 7467600"/>
              <a:gd name="connsiteY346" fmla="*/ 6587716 h 6858000"/>
              <a:gd name="connsiteX347" fmla="*/ 4171627 w 7467600"/>
              <a:gd name="connsiteY347" fmla="*/ 6858000 h 6858000"/>
              <a:gd name="connsiteX348" fmla="*/ 4081585 w 7467600"/>
              <a:gd name="connsiteY348" fmla="*/ 6858000 h 6858000"/>
              <a:gd name="connsiteX349" fmla="*/ 4238603 w 7467600"/>
              <a:gd name="connsiteY349" fmla="*/ 6559341 h 6858000"/>
              <a:gd name="connsiteX350" fmla="*/ 4778333 w 7467600"/>
              <a:gd name="connsiteY350" fmla="*/ 5873626 h 6858000"/>
              <a:gd name="connsiteX351" fmla="*/ 5414185 w 7467600"/>
              <a:gd name="connsiteY351" fmla="*/ 5573882 h 6858000"/>
              <a:gd name="connsiteX352" fmla="*/ 5959648 w 7467600"/>
              <a:gd name="connsiteY352" fmla="*/ 4760797 h 6858000"/>
              <a:gd name="connsiteX353" fmla="*/ 5355019 w 7467600"/>
              <a:gd name="connsiteY353" fmla="*/ 4734672 h 6858000"/>
              <a:gd name="connsiteX354" fmla="*/ 5083565 w 7467600"/>
              <a:gd name="connsiteY354" fmla="*/ 5179121 h 6858000"/>
              <a:gd name="connsiteX355" fmla="*/ 4713577 w 7467600"/>
              <a:gd name="connsiteY355" fmla="*/ 5616803 h 6858000"/>
              <a:gd name="connsiteX356" fmla="*/ 3989559 w 7467600"/>
              <a:gd name="connsiteY356" fmla="*/ 6145945 h 6858000"/>
              <a:gd name="connsiteX357" fmla="*/ 3939824 w 7467600"/>
              <a:gd name="connsiteY357" fmla="*/ 6066900 h 6858000"/>
              <a:gd name="connsiteX358" fmla="*/ 4584537 w 7467600"/>
              <a:gd name="connsiteY358" fmla="*/ 5324826 h 6858000"/>
              <a:gd name="connsiteX359" fmla="*/ 5037105 w 7467600"/>
              <a:gd name="connsiteY359" fmla="*/ 5088765 h 6858000"/>
              <a:gd name="connsiteX360" fmla="*/ 5039930 w 7467600"/>
              <a:gd name="connsiteY360" fmla="*/ 5089585 h 6858000"/>
              <a:gd name="connsiteX361" fmla="*/ 5263764 w 7467600"/>
              <a:gd name="connsiteY361" fmla="*/ 4735525 h 6858000"/>
              <a:gd name="connsiteX362" fmla="*/ 4086300 w 7467600"/>
              <a:gd name="connsiteY362" fmla="*/ 4884599 h 6858000"/>
              <a:gd name="connsiteX363" fmla="*/ 4085485 w 7467600"/>
              <a:gd name="connsiteY363" fmla="*/ 4899070 h 6858000"/>
              <a:gd name="connsiteX364" fmla="*/ 3871915 w 7467600"/>
              <a:gd name="connsiteY364" fmla="*/ 5253645 h 6858000"/>
              <a:gd name="connsiteX365" fmla="*/ 3799374 w 7467600"/>
              <a:gd name="connsiteY365" fmla="*/ 5466127 h 6858000"/>
              <a:gd name="connsiteX366" fmla="*/ 3498850 w 7467600"/>
              <a:gd name="connsiteY366" fmla="*/ 6661888 h 6858000"/>
              <a:gd name="connsiteX367" fmla="*/ 3399216 w 7467600"/>
              <a:gd name="connsiteY367" fmla="*/ 6858000 h 6858000"/>
              <a:gd name="connsiteX368" fmla="*/ 3303688 w 7467600"/>
              <a:gd name="connsiteY368" fmla="*/ 6858000 h 6858000"/>
              <a:gd name="connsiteX369" fmla="*/ 3391774 w 7467600"/>
              <a:gd name="connsiteY369" fmla="*/ 6697181 h 6858000"/>
              <a:gd name="connsiteX370" fmla="*/ 3735540 w 7467600"/>
              <a:gd name="connsiteY370" fmla="*/ 5546923 h 6858000"/>
              <a:gd name="connsiteX371" fmla="*/ 3729438 w 7467600"/>
              <a:gd name="connsiteY371" fmla="*/ 5569058 h 6858000"/>
              <a:gd name="connsiteX372" fmla="*/ 3707782 w 7467600"/>
              <a:gd name="connsiteY372" fmla="*/ 5644908 h 6858000"/>
              <a:gd name="connsiteX373" fmla="*/ 3583827 w 7467600"/>
              <a:gd name="connsiteY373" fmla="*/ 6039215 h 6858000"/>
              <a:gd name="connsiteX374" fmla="*/ 3547861 w 7467600"/>
              <a:gd name="connsiteY374" fmla="*/ 6129609 h 6858000"/>
              <a:gd name="connsiteX375" fmla="*/ 3490905 w 7467600"/>
              <a:gd name="connsiteY375" fmla="*/ 6277660 h 6858000"/>
              <a:gd name="connsiteX376" fmla="*/ 3455859 w 7467600"/>
              <a:gd name="connsiteY376" fmla="*/ 6391301 h 6858000"/>
              <a:gd name="connsiteX377" fmla="*/ 3429112 w 7467600"/>
              <a:gd name="connsiteY377" fmla="*/ 6479469 h 6858000"/>
              <a:gd name="connsiteX378" fmla="*/ 3304862 w 7467600"/>
              <a:gd name="connsiteY378" fmla="*/ 6796476 h 6858000"/>
              <a:gd name="connsiteX379" fmla="*/ 3276071 w 7467600"/>
              <a:gd name="connsiteY379" fmla="*/ 6858000 h 6858000"/>
              <a:gd name="connsiteX380" fmla="*/ 3240805 w 7467600"/>
              <a:gd name="connsiteY380" fmla="*/ 6858000 h 6858000"/>
              <a:gd name="connsiteX381" fmla="*/ 3275917 w 7467600"/>
              <a:gd name="connsiteY381" fmla="*/ 6783192 h 6858000"/>
              <a:gd name="connsiteX382" fmla="*/ 3399358 w 7467600"/>
              <a:gd name="connsiteY382" fmla="*/ 6469011 h 6858000"/>
              <a:gd name="connsiteX383" fmla="*/ 3425650 w 7467600"/>
              <a:gd name="connsiteY383" fmla="*/ 6381333 h 6858000"/>
              <a:gd name="connsiteX384" fmla="*/ 3460661 w 7467600"/>
              <a:gd name="connsiteY384" fmla="*/ 6266763 h 6858000"/>
              <a:gd name="connsiteX385" fmla="*/ 3518021 w 7467600"/>
              <a:gd name="connsiteY385" fmla="*/ 6117298 h 6858000"/>
              <a:gd name="connsiteX386" fmla="*/ 3554035 w 7467600"/>
              <a:gd name="connsiteY386" fmla="*/ 6027832 h 6858000"/>
              <a:gd name="connsiteX387" fmla="*/ 3677174 w 7467600"/>
              <a:gd name="connsiteY387" fmla="*/ 5636351 h 6858000"/>
              <a:gd name="connsiteX388" fmla="*/ 3698819 w 7467600"/>
              <a:gd name="connsiteY388" fmla="*/ 5560503 h 6858000"/>
              <a:gd name="connsiteX389" fmla="*/ 3702094 w 7467600"/>
              <a:gd name="connsiteY389" fmla="*/ 5549194 h 6858000"/>
              <a:gd name="connsiteX390" fmla="*/ 3398355 w 7467600"/>
              <a:gd name="connsiteY390" fmla="*/ 6094603 h 6858000"/>
              <a:gd name="connsiteX391" fmla="*/ 3193941 w 7467600"/>
              <a:gd name="connsiteY391" fmla="*/ 6798775 h 6858000"/>
              <a:gd name="connsiteX392" fmla="*/ 3184140 w 7467600"/>
              <a:gd name="connsiteY392" fmla="*/ 6858000 h 6858000"/>
              <a:gd name="connsiteX393" fmla="*/ 3099978 w 7467600"/>
              <a:gd name="connsiteY393" fmla="*/ 6858000 h 6858000"/>
              <a:gd name="connsiteX394" fmla="*/ 3101556 w 7467600"/>
              <a:gd name="connsiteY394" fmla="*/ 6843337 h 6858000"/>
              <a:gd name="connsiteX395" fmla="*/ 3370162 w 7467600"/>
              <a:gd name="connsiteY395" fmla="*/ 5785550 h 6858000"/>
              <a:gd name="connsiteX396" fmla="*/ 3746477 w 7467600"/>
              <a:gd name="connsiteY396" fmla="*/ 5377889 h 6858000"/>
              <a:gd name="connsiteX397" fmla="*/ 3863399 w 7467600"/>
              <a:gd name="connsiteY397" fmla="*/ 5087257 h 6858000"/>
              <a:gd name="connsiteX398" fmla="*/ 3968712 w 7467600"/>
              <a:gd name="connsiteY398" fmla="*/ 4913989 h 6858000"/>
              <a:gd name="connsiteX399" fmla="*/ 2792390 w 7467600"/>
              <a:gd name="connsiteY399" fmla="*/ 5382974 h 6858000"/>
              <a:gd name="connsiteX400" fmla="*/ 2714982 w 7467600"/>
              <a:gd name="connsiteY400" fmla="*/ 5427051 h 6858000"/>
              <a:gd name="connsiteX401" fmla="*/ 2813361 w 7467600"/>
              <a:gd name="connsiteY401" fmla="*/ 6023912 h 6858000"/>
              <a:gd name="connsiteX402" fmla="*/ 2688430 w 7467600"/>
              <a:gd name="connsiteY402" fmla="*/ 6801564 h 6858000"/>
              <a:gd name="connsiteX403" fmla="*/ 2629626 w 7467600"/>
              <a:gd name="connsiteY403" fmla="*/ 6763394 h 6858000"/>
              <a:gd name="connsiteX404" fmla="*/ 2565328 w 7467600"/>
              <a:gd name="connsiteY404" fmla="*/ 5516399 h 6858000"/>
              <a:gd name="connsiteX405" fmla="*/ 1922999 w 7467600"/>
              <a:gd name="connsiteY405" fmla="*/ 5980343 h 6858000"/>
              <a:gd name="connsiteX406" fmla="*/ 1950261 w 7467600"/>
              <a:gd name="connsiteY406" fmla="*/ 6405858 h 6858000"/>
              <a:gd name="connsiteX407" fmla="*/ 2365554 w 7467600"/>
              <a:gd name="connsiteY407" fmla="*/ 6759107 h 6858000"/>
              <a:gd name="connsiteX408" fmla="*/ 2424142 w 7467600"/>
              <a:gd name="connsiteY408" fmla="*/ 6858000 h 6858000"/>
              <a:gd name="connsiteX409" fmla="*/ 2395994 w 7467600"/>
              <a:gd name="connsiteY409" fmla="*/ 6858000 h 6858000"/>
              <a:gd name="connsiteX410" fmla="*/ 2392863 w 7467600"/>
              <a:gd name="connsiteY410" fmla="*/ 6852964 h 6858000"/>
              <a:gd name="connsiteX411" fmla="*/ 2017589 w 7467600"/>
              <a:gd name="connsiteY411" fmla="*/ 6493982 h 6858000"/>
              <a:gd name="connsiteX412" fmla="*/ 2147336 w 7467600"/>
              <a:gd name="connsiteY412" fmla="*/ 6594052 h 6858000"/>
              <a:gd name="connsiteX413" fmla="*/ 2207047 w 7467600"/>
              <a:gd name="connsiteY413" fmla="*/ 6654540 h 6858000"/>
              <a:gd name="connsiteX414" fmla="*/ 2299106 w 7467600"/>
              <a:gd name="connsiteY414" fmla="*/ 6778931 h 6858000"/>
              <a:gd name="connsiteX415" fmla="*/ 2314430 w 7467600"/>
              <a:gd name="connsiteY415" fmla="*/ 6801144 h 6858000"/>
              <a:gd name="connsiteX416" fmla="*/ 2352406 w 7467600"/>
              <a:gd name="connsiteY416" fmla="*/ 6858000 h 6858000"/>
              <a:gd name="connsiteX417" fmla="*/ 2314492 w 7467600"/>
              <a:gd name="connsiteY417" fmla="*/ 6858000 h 6858000"/>
              <a:gd name="connsiteX418" fmla="*/ 2288095 w 7467600"/>
              <a:gd name="connsiteY418" fmla="*/ 6818030 h 6858000"/>
              <a:gd name="connsiteX419" fmla="*/ 2272768 w 7467600"/>
              <a:gd name="connsiteY419" fmla="*/ 6795822 h 6858000"/>
              <a:gd name="connsiteX420" fmla="*/ 2182715 w 7467600"/>
              <a:gd name="connsiteY420" fmla="*/ 6675071 h 6858000"/>
              <a:gd name="connsiteX421" fmla="*/ 2032061 w 7467600"/>
              <a:gd name="connsiteY421" fmla="*/ 6541380 h 6858000"/>
              <a:gd name="connsiteX422" fmla="*/ 2257220 w 7467600"/>
              <a:gd name="connsiteY422" fmla="*/ 6826257 h 6858000"/>
              <a:gd name="connsiteX423" fmla="*/ 2281324 w 7467600"/>
              <a:gd name="connsiteY423" fmla="*/ 6858000 h 6858000"/>
              <a:gd name="connsiteX424" fmla="*/ 2242860 w 7467600"/>
              <a:gd name="connsiteY424" fmla="*/ 6858000 h 6858000"/>
              <a:gd name="connsiteX425" fmla="*/ 2232818 w 7467600"/>
              <a:gd name="connsiteY425" fmla="*/ 6844926 h 6858000"/>
              <a:gd name="connsiteX426" fmla="*/ 1990172 w 7467600"/>
              <a:gd name="connsiteY426" fmla="*/ 6542121 h 6858000"/>
              <a:gd name="connsiteX427" fmla="*/ 2124090 w 7467600"/>
              <a:gd name="connsiteY427" fmla="*/ 6761017 h 6858000"/>
              <a:gd name="connsiteX428" fmla="*/ 2200380 w 7467600"/>
              <a:gd name="connsiteY428" fmla="*/ 6858000 h 6858000"/>
              <a:gd name="connsiteX429" fmla="*/ 2147507 w 7467600"/>
              <a:gd name="connsiteY429" fmla="*/ 6858000 h 6858000"/>
              <a:gd name="connsiteX430" fmla="*/ 2070668 w 7467600"/>
              <a:gd name="connsiteY430" fmla="*/ 6761520 h 6858000"/>
              <a:gd name="connsiteX431" fmla="*/ 1975142 w 7467600"/>
              <a:gd name="connsiteY431" fmla="*/ 6585570 h 6858000"/>
              <a:gd name="connsiteX432" fmla="*/ 2050035 w 7467600"/>
              <a:gd name="connsiteY432" fmla="*/ 6813345 h 6858000"/>
              <a:gd name="connsiteX433" fmla="*/ 2063025 w 7467600"/>
              <a:gd name="connsiteY433" fmla="*/ 6858000 h 6858000"/>
              <a:gd name="connsiteX434" fmla="*/ 2021675 w 7467600"/>
              <a:gd name="connsiteY434" fmla="*/ 6858000 h 6858000"/>
              <a:gd name="connsiteX435" fmla="*/ 2019308 w 7467600"/>
              <a:gd name="connsiteY435" fmla="*/ 6847118 h 6858000"/>
              <a:gd name="connsiteX436" fmla="*/ 1938835 w 7467600"/>
              <a:gd name="connsiteY436" fmla="*/ 6551160 h 6858000"/>
              <a:gd name="connsiteX437" fmla="*/ 1953230 w 7467600"/>
              <a:gd name="connsiteY437" fmla="*/ 6759699 h 6858000"/>
              <a:gd name="connsiteX438" fmla="*/ 1956763 w 7467600"/>
              <a:gd name="connsiteY438" fmla="*/ 6778191 h 6858000"/>
              <a:gd name="connsiteX439" fmla="*/ 1967925 w 7467600"/>
              <a:gd name="connsiteY439" fmla="*/ 6858000 h 6858000"/>
              <a:gd name="connsiteX440" fmla="*/ 1936622 w 7467600"/>
              <a:gd name="connsiteY440" fmla="*/ 6858000 h 6858000"/>
              <a:gd name="connsiteX441" fmla="*/ 1926261 w 7467600"/>
              <a:gd name="connsiteY441" fmla="*/ 6784064 h 6858000"/>
              <a:gd name="connsiteX442" fmla="*/ 1922724 w 7467600"/>
              <a:gd name="connsiteY442" fmla="*/ 6765577 h 6858000"/>
              <a:gd name="connsiteX443" fmla="*/ 1904650 w 7467600"/>
              <a:gd name="connsiteY443" fmla="*/ 6639616 h 6858000"/>
              <a:gd name="connsiteX444" fmla="*/ 1885273 w 7467600"/>
              <a:gd name="connsiteY444" fmla="*/ 6858000 h 6858000"/>
              <a:gd name="connsiteX445" fmla="*/ 1854363 w 7467600"/>
              <a:gd name="connsiteY445" fmla="*/ 6858000 h 6858000"/>
              <a:gd name="connsiteX446" fmla="*/ 1880391 w 7467600"/>
              <a:gd name="connsiteY446" fmla="*/ 6603796 h 6858000"/>
              <a:gd name="connsiteX447" fmla="*/ 1818273 w 7467600"/>
              <a:gd name="connsiteY447" fmla="*/ 6715729 h 6858000"/>
              <a:gd name="connsiteX448" fmla="*/ 1794691 w 7467600"/>
              <a:gd name="connsiteY448" fmla="*/ 6843239 h 6858000"/>
              <a:gd name="connsiteX449" fmla="*/ 1794914 w 7467600"/>
              <a:gd name="connsiteY449" fmla="*/ 6858000 h 6858000"/>
              <a:gd name="connsiteX450" fmla="*/ 1746128 w 7467600"/>
              <a:gd name="connsiteY450" fmla="*/ 6858000 h 6858000"/>
              <a:gd name="connsiteX451" fmla="*/ 1753934 w 7467600"/>
              <a:gd name="connsiteY451" fmla="*/ 6724796 h 6858000"/>
              <a:gd name="connsiteX452" fmla="*/ 1792053 w 7467600"/>
              <a:gd name="connsiteY452" fmla="*/ 6572396 h 6858000"/>
              <a:gd name="connsiteX453" fmla="*/ 1862248 w 7467600"/>
              <a:gd name="connsiteY453" fmla="*/ 6266397 h 6858000"/>
              <a:gd name="connsiteX454" fmla="*/ 1862250 w 7467600"/>
              <a:gd name="connsiteY454" fmla="*/ 6033531 h 6858000"/>
              <a:gd name="connsiteX455" fmla="*/ 1211999 w 7467600"/>
              <a:gd name="connsiteY455" fmla="*/ 6683610 h 6858000"/>
              <a:gd name="connsiteX456" fmla="*/ 1213266 w 7467600"/>
              <a:gd name="connsiteY456" fmla="*/ 6691947 h 6858000"/>
              <a:gd name="connsiteX457" fmla="*/ 1203370 w 7467600"/>
              <a:gd name="connsiteY457" fmla="*/ 6850676 h 6858000"/>
              <a:gd name="connsiteX458" fmla="*/ 1203671 w 7467600"/>
              <a:gd name="connsiteY458" fmla="*/ 6858000 h 6858000"/>
              <a:gd name="connsiteX459" fmla="*/ 1143180 w 7467600"/>
              <a:gd name="connsiteY459" fmla="*/ 6858000 h 6858000"/>
              <a:gd name="connsiteX460" fmla="*/ 1142176 w 7467600"/>
              <a:gd name="connsiteY460" fmla="*/ 6766045 h 6858000"/>
              <a:gd name="connsiteX461" fmla="*/ 1067484 w 7467600"/>
              <a:gd name="connsiteY461" fmla="*/ 6858000 h 6858000"/>
              <a:gd name="connsiteX462" fmla="*/ 953928 w 7467600"/>
              <a:gd name="connsiteY462" fmla="*/ 6858000 h 6858000"/>
              <a:gd name="connsiteX463" fmla="*/ 959715 w 7467600"/>
              <a:gd name="connsiteY463" fmla="*/ 6850185 h 6858000"/>
              <a:gd name="connsiteX464" fmla="*/ 1483788 w 7467600"/>
              <a:gd name="connsiteY464" fmla="*/ 6259174 h 6858000"/>
              <a:gd name="connsiteX465" fmla="*/ 1100671 w 7467600"/>
              <a:gd name="connsiteY465" fmla="*/ 6252137 h 6858000"/>
              <a:gd name="connsiteX466" fmla="*/ 1090144 w 7467600"/>
              <a:gd name="connsiteY466" fmla="*/ 6256748 h 6858000"/>
              <a:gd name="connsiteX467" fmla="*/ 1095872 w 7467600"/>
              <a:gd name="connsiteY467" fmla="*/ 6271892 h 6858000"/>
              <a:gd name="connsiteX468" fmla="*/ 262785 w 7467600"/>
              <a:gd name="connsiteY468" fmla="*/ 6845450 h 6858000"/>
              <a:gd name="connsiteX469" fmla="*/ 209968 w 7467600"/>
              <a:gd name="connsiteY469" fmla="*/ 6770713 h 6858000"/>
              <a:gd name="connsiteX470" fmla="*/ 873460 w 7467600"/>
              <a:gd name="connsiteY470" fmla="*/ 6253768 h 6858000"/>
              <a:gd name="connsiteX471" fmla="*/ 192686 w 7467600"/>
              <a:gd name="connsiteY471" fmla="*/ 5849257 h 6858000"/>
              <a:gd name="connsiteX472" fmla="*/ 4696 w 7467600"/>
              <a:gd name="connsiteY472" fmla="*/ 5697668 h 6858000"/>
              <a:gd name="connsiteX473" fmla="*/ 0 w 7467600"/>
              <a:gd name="connsiteY473" fmla="*/ 5689984 h 6858000"/>
              <a:gd name="connsiteX474" fmla="*/ 0 w 7467600"/>
              <a:gd name="connsiteY474" fmla="*/ 5513472 h 6858000"/>
              <a:gd name="connsiteX475" fmla="*/ 174101 w 7467600"/>
              <a:gd name="connsiteY475" fmla="*/ 5620277 h 6858000"/>
              <a:gd name="connsiteX476" fmla="*/ 891800 w 7467600"/>
              <a:gd name="connsiteY476" fmla="*/ 6036935 h 6858000"/>
              <a:gd name="connsiteX477" fmla="*/ 1072219 w 7467600"/>
              <a:gd name="connsiteY477" fmla="*/ 6169443 h 6858000"/>
              <a:gd name="connsiteX478" fmla="*/ 1074117 w 7467600"/>
              <a:gd name="connsiteY478" fmla="*/ 6170301 h 6858000"/>
              <a:gd name="connsiteX479" fmla="*/ 1083114 w 7467600"/>
              <a:gd name="connsiteY479" fmla="*/ 6174131 h 6858000"/>
              <a:gd name="connsiteX480" fmla="*/ 1543010 w 7467600"/>
              <a:gd name="connsiteY480" fmla="*/ 6191140 h 6858000"/>
              <a:gd name="connsiteX481" fmla="*/ 1551080 w 7467600"/>
              <a:gd name="connsiteY481" fmla="*/ 6195006 h 6858000"/>
              <a:gd name="connsiteX482" fmla="*/ 2345443 w 7467600"/>
              <a:gd name="connsiteY482" fmla="*/ 5549882 h 6858000"/>
              <a:gd name="connsiteX483" fmla="*/ 1721499 w 7467600"/>
              <a:gd name="connsiteY483" fmla="*/ 5599969 h 6858000"/>
              <a:gd name="connsiteX484" fmla="*/ 767716 w 7467600"/>
              <a:gd name="connsiteY484" fmla="*/ 5472768 h 6858000"/>
              <a:gd name="connsiteX485" fmla="*/ 722147 w 7467600"/>
              <a:gd name="connsiteY485" fmla="*/ 5393091 h 6858000"/>
              <a:gd name="connsiteX486" fmla="*/ 1485552 w 7467600"/>
              <a:gd name="connsiteY486" fmla="*/ 5313202 h 6858000"/>
              <a:gd name="connsiteX487" fmla="*/ 2143004 w 7467600"/>
              <a:gd name="connsiteY487" fmla="*/ 5402420 h 6858000"/>
              <a:gd name="connsiteX488" fmla="*/ 1933391 w 7467600"/>
              <a:gd name="connsiteY488" fmla="*/ 5156971 h 6858000"/>
              <a:gd name="connsiteX489" fmla="*/ 1827118 w 7467600"/>
              <a:gd name="connsiteY489" fmla="*/ 4968410 h 6858000"/>
              <a:gd name="connsiteX490" fmla="*/ 1837349 w 7467600"/>
              <a:gd name="connsiteY490" fmla="*/ 4956357 h 6858000"/>
              <a:gd name="connsiteX491" fmla="*/ 2162835 w 7467600"/>
              <a:gd name="connsiteY491" fmla="*/ 5187853 h 6858000"/>
              <a:gd name="connsiteX492" fmla="*/ 2257167 w 7467600"/>
              <a:gd name="connsiteY492" fmla="*/ 5462123 h 6858000"/>
              <a:gd name="connsiteX493" fmla="*/ 2261598 w 7467600"/>
              <a:gd name="connsiteY493" fmla="*/ 5467998 h 6858000"/>
              <a:gd name="connsiteX494" fmla="*/ 2437177 w 7467600"/>
              <a:gd name="connsiteY494" fmla="*/ 5479608 h 6858000"/>
              <a:gd name="connsiteX495" fmla="*/ 2445247 w 7467600"/>
              <a:gd name="connsiteY495" fmla="*/ 5483476 h 6858000"/>
              <a:gd name="connsiteX496" fmla="*/ 2743626 w 7467600"/>
              <a:gd name="connsiteY496" fmla="*/ 5304819 h 6858000"/>
              <a:gd name="connsiteX497" fmla="*/ 3048102 w 7467600"/>
              <a:gd name="connsiteY497" fmla="*/ 5150595 h 6858000"/>
              <a:gd name="connsiteX498" fmla="*/ 1799414 w 7467600"/>
              <a:gd name="connsiteY498" fmla="*/ 4694732 h 6858000"/>
              <a:gd name="connsiteX499" fmla="*/ 1771735 w 7467600"/>
              <a:gd name="connsiteY499" fmla="*/ 4619929 h 6858000"/>
              <a:gd name="connsiteX500" fmla="*/ 3104273 w 7467600"/>
              <a:gd name="connsiteY500" fmla="*/ 5076159 h 6858000"/>
              <a:gd name="connsiteX501" fmla="*/ 3113245 w 7467600"/>
              <a:gd name="connsiteY501" fmla="*/ 5090705 h 6858000"/>
              <a:gd name="connsiteX502" fmla="*/ 3126294 w 7467600"/>
              <a:gd name="connsiteY502" fmla="*/ 5114400 h 6858000"/>
              <a:gd name="connsiteX503" fmla="*/ 3937433 w 7467600"/>
              <a:gd name="connsiteY503" fmla="*/ 4830473 h 6858000"/>
              <a:gd name="connsiteX504" fmla="*/ 3590475 w 7467600"/>
              <a:gd name="connsiteY504" fmla="*/ 4597974 h 6858000"/>
              <a:gd name="connsiteX505" fmla="*/ 3100264 w 7467600"/>
              <a:gd name="connsiteY505" fmla="*/ 4579845 h 6858000"/>
              <a:gd name="connsiteX506" fmla="*/ 2183576 w 7467600"/>
              <a:gd name="connsiteY506" fmla="*/ 4227150 h 6858000"/>
              <a:gd name="connsiteX507" fmla="*/ 2151029 w 7467600"/>
              <a:gd name="connsiteY507" fmla="*/ 4146947 h 6858000"/>
              <a:gd name="connsiteX508" fmla="*/ 3563434 w 7467600"/>
              <a:gd name="connsiteY508" fmla="*/ 4469115 h 6858000"/>
              <a:gd name="connsiteX509" fmla="*/ 3177952 w 7467600"/>
              <a:gd name="connsiteY509" fmla="*/ 3657386 h 6858000"/>
              <a:gd name="connsiteX510" fmla="*/ 3189263 w 7467600"/>
              <a:gd name="connsiteY510" fmla="*/ 3625726 h 6858000"/>
              <a:gd name="connsiteX511" fmla="*/ 3560912 w 7467600"/>
              <a:gd name="connsiteY511" fmla="*/ 4079863 h 6858000"/>
              <a:gd name="connsiteX512" fmla="*/ 3626636 w 7467600"/>
              <a:gd name="connsiteY512" fmla="*/ 4512230 h 6858000"/>
              <a:gd name="connsiteX513" fmla="*/ 3653088 w 7467600"/>
              <a:gd name="connsiteY513" fmla="*/ 4521417 h 6858000"/>
              <a:gd name="connsiteX514" fmla="*/ 3988128 w 7467600"/>
              <a:gd name="connsiteY514" fmla="*/ 4817267 h 6858000"/>
              <a:gd name="connsiteX515" fmla="*/ 4830582 w 7467600"/>
              <a:gd name="connsiteY515" fmla="*/ 4676000 h 6858000"/>
              <a:gd name="connsiteX516" fmla="*/ 4830100 w 7467600"/>
              <a:gd name="connsiteY516" fmla="*/ 4675554 h 6858000"/>
              <a:gd name="connsiteX517" fmla="*/ 4036318 w 7467600"/>
              <a:gd name="connsiteY517" fmla="*/ 4147013 h 6858000"/>
              <a:gd name="connsiteX518" fmla="*/ 3432098 w 7467600"/>
              <a:gd name="connsiteY518" fmla="*/ 3537312 h 6858000"/>
              <a:gd name="connsiteX519" fmla="*/ 3446761 w 7467600"/>
              <a:gd name="connsiteY519" fmla="*/ 3461278 h 6858000"/>
              <a:gd name="connsiteX520" fmla="*/ 4419733 w 7467600"/>
              <a:gd name="connsiteY520" fmla="*/ 3963555 h 6858000"/>
              <a:gd name="connsiteX521" fmla="*/ 4781371 w 7467600"/>
              <a:gd name="connsiteY521" fmla="*/ 4458604 h 6858000"/>
              <a:gd name="connsiteX522" fmla="*/ 4780440 w 7467600"/>
              <a:gd name="connsiteY522" fmla="*/ 4470290 h 6858000"/>
              <a:gd name="connsiteX523" fmla="*/ 4898954 w 7467600"/>
              <a:gd name="connsiteY523" fmla="*/ 4662092 h 6858000"/>
              <a:gd name="connsiteX524" fmla="*/ 4900699 w 7467600"/>
              <a:gd name="connsiteY524" fmla="*/ 4670867 h 6858000"/>
              <a:gd name="connsiteX525" fmla="*/ 5714511 w 7467600"/>
              <a:gd name="connsiteY525" fmla="*/ 4663483 h 6858000"/>
              <a:gd name="connsiteX526" fmla="*/ 5464793 w 7467600"/>
              <a:gd name="connsiteY526" fmla="*/ 4393556 h 6858000"/>
              <a:gd name="connsiteX527" fmla="*/ 5461897 w 7467600"/>
              <a:gd name="connsiteY527" fmla="*/ 4390879 h 6858000"/>
              <a:gd name="connsiteX528" fmla="*/ 4294126 w 7467600"/>
              <a:gd name="connsiteY528" fmla="*/ 3303048 h 6858000"/>
              <a:gd name="connsiteX529" fmla="*/ 4305321 w 7467600"/>
              <a:gd name="connsiteY529" fmla="*/ 3256953 h 6858000"/>
              <a:gd name="connsiteX530" fmla="*/ 4949299 w 7467600"/>
              <a:gd name="connsiteY530" fmla="*/ 3766336 h 6858000"/>
              <a:gd name="connsiteX531" fmla="*/ 5291452 w 7467600"/>
              <a:gd name="connsiteY531" fmla="*/ 4076801 h 6858000"/>
              <a:gd name="connsiteX532" fmla="*/ 5434998 w 7467600"/>
              <a:gd name="connsiteY532" fmla="*/ 4254100 h 6858000"/>
              <a:gd name="connsiteX533" fmla="*/ 5351015 w 7467600"/>
              <a:gd name="connsiteY533" fmla="*/ 3760989 h 6858000"/>
              <a:gd name="connsiteX534" fmla="*/ 5413780 w 7467600"/>
              <a:gd name="connsiteY534" fmla="*/ 2966265 h 6858000"/>
              <a:gd name="connsiteX535" fmla="*/ 5425627 w 7467600"/>
              <a:gd name="connsiteY535" fmla="*/ 2954192 h 6858000"/>
              <a:gd name="connsiteX536" fmla="*/ 6604735 w 7467600"/>
              <a:gd name="connsiteY536" fmla="*/ 2041381 h 6858000"/>
              <a:gd name="connsiteX537" fmla="*/ 7204487 w 7467600"/>
              <a:gd name="connsiteY537" fmla="*/ 2742112 h 6858000"/>
              <a:gd name="connsiteX538" fmla="*/ 7131592 w 7467600"/>
              <a:gd name="connsiteY538" fmla="*/ 2672096 h 6858000"/>
              <a:gd name="connsiteX539" fmla="*/ 6996344 w 7467600"/>
              <a:gd name="connsiteY539" fmla="*/ 2518310 h 6858000"/>
              <a:gd name="connsiteX540" fmla="*/ 6735495 w 7467600"/>
              <a:gd name="connsiteY540" fmla="*/ 2196890 h 6858000"/>
              <a:gd name="connsiteX541" fmla="*/ 6721901 w 7467600"/>
              <a:gd name="connsiteY541" fmla="*/ 2179274 h 6858000"/>
              <a:gd name="connsiteX542" fmla="*/ 6604735 w 7467600"/>
              <a:gd name="connsiteY542" fmla="*/ 2041381 h 6858000"/>
              <a:gd name="connsiteX543" fmla="*/ 6591670 w 7467600"/>
              <a:gd name="connsiteY543" fmla="*/ 1988277 h 6858000"/>
              <a:gd name="connsiteX544" fmla="*/ 6747349 w 7467600"/>
              <a:gd name="connsiteY544" fmla="*/ 2160069 h 6858000"/>
              <a:gd name="connsiteX545" fmla="*/ 6760943 w 7467600"/>
              <a:gd name="connsiteY545" fmla="*/ 2177686 h 6858000"/>
              <a:gd name="connsiteX546" fmla="*/ 7021065 w 7467600"/>
              <a:gd name="connsiteY546" fmla="*/ 2498102 h 6858000"/>
              <a:gd name="connsiteX547" fmla="*/ 7155223 w 7467600"/>
              <a:gd name="connsiteY547" fmla="*/ 2650386 h 6858000"/>
              <a:gd name="connsiteX548" fmla="*/ 7203167 w 7467600"/>
              <a:gd name="connsiteY548" fmla="*/ 2697288 h 6858000"/>
              <a:gd name="connsiteX549" fmla="*/ 6937703 w 7467600"/>
              <a:gd name="connsiteY549" fmla="*/ 2321981 h 6858000"/>
              <a:gd name="connsiteX550" fmla="*/ 6591670 w 7467600"/>
              <a:gd name="connsiteY550" fmla="*/ 1988277 h 6858000"/>
              <a:gd name="connsiteX551" fmla="*/ 5798671 w 7467600"/>
              <a:gd name="connsiteY551" fmla="*/ 1981601 h 6858000"/>
              <a:gd name="connsiteX552" fmla="*/ 5754709 w 7467600"/>
              <a:gd name="connsiteY552" fmla="*/ 2071454 h 6858000"/>
              <a:gd name="connsiteX553" fmla="*/ 5763044 w 7467600"/>
              <a:gd name="connsiteY553" fmla="*/ 2842206 h 6858000"/>
              <a:gd name="connsiteX554" fmla="*/ 5764974 w 7467600"/>
              <a:gd name="connsiteY554" fmla="*/ 2799609 h 6858000"/>
              <a:gd name="connsiteX555" fmla="*/ 5767665 w 7467600"/>
              <a:gd name="connsiteY555" fmla="*/ 2666409 h 6858000"/>
              <a:gd name="connsiteX556" fmla="*/ 5763055 w 7467600"/>
              <a:gd name="connsiteY556" fmla="*/ 2579705 h 6858000"/>
              <a:gd name="connsiteX557" fmla="*/ 5758079 w 7467600"/>
              <a:gd name="connsiteY557" fmla="*/ 2492508 h 6858000"/>
              <a:gd name="connsiteX558" fmla="*/ 5779325 w 7467600"/>
              <a:gd name="connsiteY558" fmla="*/ 2197069 h 6858000"/>
              <a:gd name="connsiteX559" fmla="*/ 5798671 w 7467600"/>
              <a:gd name="connsiteY559" fmla="*/ 1981601 h 6858000"/>
              <a:gd name="connsiteX560" fmla="*/ 5829202 w 7467600"/>
              <a:gd name="connsiteY560" fmla="*/ 1971679 h 6858000"/>
              <a:gd name="connsiteX561" fmla="*/ 5809558 w 7467600"/>
              <a:gd name="connsiteY561" fmla="*/ 2198043 h 6858000"/>
              <a:gd name="connsiteX562" fmla="*/ 5788653 w 7467600"/>
              <a:gd name="connsiteY562" fmla="*/ 2489430 h 6858000"/>
              <a:gd name="connsiteX563" fmla="*/ 5793439 w 7467600"/>
              <a:gd name="connsiteY563" fmla="*/ 2575235 h 6858000"/>
              <a:gd name="connsiteX564" fmla="*/ 5796837 w 7467600"/>
              <a:gd name="connsiteY564" fmla="*/ 2637633 h 6858000"/>
              <a:gd name="connsiteX565" fmla="*/ 5818614 w 7467600"/>
              <a:gd name="connsiteY565" fmla="*/ 2473055 h 6858000"/>
              <a:gd name="connsiteX566" fmla="*/ 5829202 w 7467600"/>
              <a:gd name="connsiteY566" fmla="*/ 1971679 h 6858000"/>
              <a:gd name="connsiteX567" fmla="*/ 5911389 w 7467600"/>
              <a:gd name="connsiteY567" fmla="*/ 1898371 h 6858000"/>
              <a:gd name="connsiteX568" fmla="*/ 6237627 w 7467600"/>
              <a:gd name="connsiteY568" fmla="*/ 2231921 h 6858000"/>
              <a:gd name="connsiteX569" fmla="*/ 5911389 w 7467600"/>
              <a:gd name="connsiteY569" fmla="*/ 1898371 h 6858000"/>
              <a:gd name="connsiteX570" fmla="*/ 6944437 w 7467600"/>
              <a:gd name="connsiteY570" fmla="*/ 1575402 h 6858000"/>
              <a:gd name="connsiteX571" fmla="*/ 6304730 w 7467600"/>
              <a:gd name="connsiteY571" fmla="*/ 1766654 h 6858000"/>
              <a:gd name="connsiteX572" fmla="*/ 6944437 w 7467600"/>
              <a:gd name="connsiteY572" fmla="*/ 1575402 h 6858000"/>
              <a:gd name="connsiteX573" fmla="*/ 7019523 w 7467600"/>
              <a:gd name="connsiteY573" fmla="*/ 1519450 h 6858000"/>
              <a:gd name="connsiteX574" fmla="*/ 6298091 w 7467600"/>
              <a:gd name="connsiteY574" fmla="*/ 1737122 h 6858000"/>
              <a:gd name="connsiteX575" fmla="*/ 7019523 w 7467600"/>
              <a:gd name="connsiteY575" fmla="*/ 1519450 h 6858000"/>
              <a:gd name="connsiteX576" fmla="*/ 2399523 w 7467600"/>
              <a:gd name="connsiteY576" fmla="*/ 1428234 h 6858000"/>
              <a:gd name="connsiteX577" fmla="*/ 2224982 w 7467600"/>
              <a:gd name="connsiteY577" fmla="*/ 1826201 h 6858000"/>
              <a:gd name="connsiteX578" fmla="*/ 2096099 w 7467600"/>
              <a:gd name="connsiteY578" fmla="*/ 2345900 h 6858000"/>
              <a:gd name="connsiteX579" fmla="*/ 2283317 w 7467600"/>
              <a:gd name="connsiteY579" fmla="*/ 1796925 h 6858000"/>
              <a:gd name="connsiteX580" fmla="*/ 2399523 w 7467600"/>
              <a:gd name="connsiteY580" fmla="*/ 1428234 h 6858000"/>
              <a:gd name="connsiteX581" fmla="*/ 2448558 w 7467600"/>
              <a:gd name="connsiteY581" fmla="*/ 1373435 h 6858000"/>
              <a:gd name="connsiteX582" fmla="*/ 2312521 w 7467600"/>
              <a:gd name="connsiteY582" fmla="*/ 1806140 h 6858000"/>
              <a:gd name="connsiteX583" fmla="*/ 2127533 w 7467600"/>
              <a:gd name="connsiteY583" fmla="*/ 2348380 h 6858000"/>
              <a:gd name="connsiteX584" fmla="*/ 2358080 w 7467600"/>
              <a:gd name="connsiteY584" fmla="*/ 1866134 h 6858000"/>
              <a:gd name="connsiteX585" fmla="*/ 2407436 w 7467600"/>
              <a:gd name="connsiteY585" fmla="*/ 1651070 h 6858000"/>
              <a:gd name="connsiteX586" fmla="*/ 2448558 w 7467600"/>
              <a:gd name="connsiteY586" fmla="*/ 1373435 h 6858000"/>
              <a:gd name="connsiteX587" fmla="*/ 278707 w 7467600"/>
              <a:gd name="connsiteY587" fmla="*/ 1352270 h 6858000"/>
              <a:gd name="connsiteX588" fmla="*/ 321570 w 7467600"/>
              <a:gd name="connsiteY588" fmla="*/ 1861610 h 6858000"/>
              <a:gd name="connsiteX589" fmla="*/ 294281 w 7467600"/>
              <a:gd name="connsiteY589" fmla="*/ 1440658 h 6858000"/>
              <a:gd name="connsiteX590" fmla="*/ 278707 w 7467600"/>
              <a:gd name="connsiteY590" fmla="*/ 1352270 h 6858000"/>
              <a:gd name="connsiteX591" fmla="*/ 1423821 w 7467600"/>
              <a:gd name="connsiteY591" fmla="*/ 1351958 h 6858000"/>
              <a:gd name="connsiteX592" fmla="*/ 1638521 w 7467600"/>
              <a:gd name="connsiteY592" fmla="*/ 1908470 h 6858000"/>
              <a:gd name="connsiteX593" fmla="*/ 1754199 w 7467600"/>
              <a:gd name="connsiteY593" fmla="*/ 2149284 h 6858000"/>
              <a:gd name="connsiteX594" fmla="*/ 1908359 w 7467600"/>
              <a:gd name="connsiteY594" fmla="*/ 2364988 h 6858000"/>
              <a:gd name="connsiteX595" fmla="*/ 1647661 w 7467600"/>
              <a:gd name="connsiteY595" fmla="*/ 1825945 h 6858000"/>
              <a:gd name="connsiteX596" fmla="*/ 1423821 w 7467600"/>
              <a:gd name="connsiteY596" fmla="*/ 1351958 h 6858000"/>
              <a:gd name="connsiteX597" fmla="*/ 1431890 w 7467600"/>
              <a:gd name="connsiteY597" fmla="*/ 1306475 h 6858000"/>
              <a:gd name="connsiteX598" fmla="*/ 1507597 w 7467600"/>
              <a:gd name="connsiteY598" fmla="*/ 1446132 h 6858000"/>
              <a:gd name="connsiteX599" fmla="*/ 1674586 w 7467600"/>
              <a:gd name="connsiteY599" fmla="*/ 1813832 h 6858000"/>
              <a:gd name="connsiteX600" fmla="*/ 1815950 w 7467600"/>
              <a:gd name="connsiteY600" fmla="*/ 2128564 h 6858000"/>
              <a:gd name="connsiteX601" fmla="*/ 1984242 w 7467600"/>
              <a:gd name="connsiteY601" fmla="*/ 2430829 h 6858000"/>
              <a:gd name="connsiteX602" fmla="*/ 2014023 w 7467600"/>
              <a:gd name="connsiteY602" fmla="*/ 2450995 h 6858000"/>
              <a:gd name="connsiteX603" fmla="*/ 1747337 w 7467600"/>
              <a:gd name="connsiteY603" fmla="*/ 1855264 h 6858000"/>
              <a:gd name="connsiteX604" fmla="*/ 1533749 w 7467600"/>
              <a:gd name="connsiteY604" fmla="*/ 1478656 h 6858000"/>
              <a:gd name="connsiteX605" fmla="*/ 1431890 w 7467600"/>
              <a:gd name="connsiteY605" fmla="*/ 1306475 h 6858000"/>
              <a:gd name="connsiteX606" fmla="*/ 5052692 w 7467600"/>
              <a:gd name="connsiteY606" fmla="*/ 1292994 h 6858000"/>
              <a:gd name="connsiteX607" fmla="*/ 5200661 w 7467600"/>
              <a:gd name="connsiteY607" fmla="*/ 1635186 h 6858000"/>
              <a:gd name="connsiteX608" fmla="*/ 5297138 w 7467600"/>
              <a:gd name="connsiteY608" fmla="*/ 1906351 h 6858000"/>
              <a:gd name="connsiteX609" fmla="*/ 5052692 w 7467600"/>
              <a:gd name="connsiteY609" fmla="*/ 1292994 h 6858000"/>
              <a:gd name="connsiteX610" fmla="*/ 5009948 w 7467600"/>
              <a:gd name="connsiteY610" fmla="*/ 1273619 h 6858000"/>
              <a:gd name="connsiteX611" fmla="*/ 5121777 w 7467600"/>
              <a:gd name="connsiteY611" fmla="*/ 1654213 h 6858000"/>
              <a:gd name="connsiteX612" fmla="*/ 5293545 w 7467600"/>
              <a:gd name="connsiteY612" fmla="*/ 2072247 h 6858000"/>
              <a:gd name="connsiteX613" fmla="*/ 5294042 w 7467600"/>
              <a:gd name="connsiteY613" fmla="*/ 2065019 h 6858000"/>
              <a:gd name="connsiteX614" fmla="*/ 5171936 w 7467600"/>
              <a:gd name="connsiteY614" fmla="*/ 1647613 h 6858000"/>
              <a:gd name="connsiteX615" fmla="*/ 5009948 w 7467600"/>
              <a:gd name="connsiteY615" fmla="*/ 1273619 h 6858000"/>
              <a:gd name="connsiteX616" fmla="*/ 655236 w 7467600"/>
              <a:gd name="connsiteY616" fmla="*/ 1268632 h 6858000"/>
              <a:gd name="connsiteX617" fmla="*/ 839521 w 7467600"/>
              <a:gd name="connsiteY617" fmla="*/ 1685315 h 6858000"/>
              <a:gd name="connsiteX618" fmla="*/ 1109416 w 7467600"/>
              <a:gd name="connsiteY618" fmla="*/ 2061663 h 6858000"/>
              <a:gd name="connsiteX619" fmla="*/ 1298300 w 7467600"/>
              <a:gd name="connsiteY619" fmla="*/ 2247742 h 6858000"/>
              <a:gd name="connsiteX620" fmla="*/ 1125871 w 7467600"/>
              <a:gd name="connsiteY620" fmla="*/ 1989513 h 6858000"/>
              <a:gd name="connsiteX621" fmla="*/ 981574 w 7467600"/>
              <a:gd name="connsiteY621" fmla="*/ 1783157 h 6858000"/>
              <a:gd name="connsiteX622" fmla="*/ 922198 w 7467600"/>
              <a:gd name="connsiteY622" fmla="*/ 1677437 h 6858000"/>
              <a:gd name="connsiteX623" fmla="*/ 869293 w 7467600"/>
              <a:gd name="connsiteY623" fmla="*/ 1583214 h 6858000"/>
              <a:gd name="connsiteX624" fmla="*/ 751431 w 7467600"/>
              <a:gd name="connsiteY624" fmla="*/ 1405731 h 6858000"/>
              <a:gd name="connsiteX625" fmla="*/ 655236 w 7467600"/>
              <a:gd name="connsiteY625" fmla="*/ 1268632 h 6858000"/>
              <a:gd name="connsiteX626" fmla="*/ 6516292 w 7467600"/>
              <a:gd name="connsiteY626" fmla="*/ 1263064 h 6858000"/>
              <a:gd name="connsiteX627" fmla="*/ 5736320 w 7467600"/>
              <a:gd name="connsiteY627" fmla="*/ 1501803 h 6858000"/>
              <a:gd name="connsiteX628" fmla="*/ 6516292 w 7467600"/>
              <a:gd name="connsiteY628" fmla="*/ 1263064 h 6858000"/>
              <a:gd name="connsiteX629" fmla="*/ 291466 w 7467600"/>
              <a:gd name="connsiteY629" fmla="*/ 1250369 h 6858000"/>
              <a:gd name="connsiteX630" fmla="*/ 323180 w 7467600"/>
              <a:gd name="connsiteY630" fmla="*/ 1435283 h 6858000"/>
              <a:gd name="connsiteX631" fmla="*/ 349381 w 7467600"/>
              <a:gd name="connsiteY631" fmla="*/ 1875041 h 6858000"/>
              <a:gd name="connsiteX632" fmla="*/ 374363 w 7467600"/>
              <a:gd name="connsiteY632" fmla="*/ 1506494 h 6858000"/>
              <a:gd name="connsiteX633" fmla="*/ 302168 w 7467600"/>
              <a:gd name="connsiteY633" fmla="*/ 1274495 h 6858000"/>
              <a:gd name="connsiteX634" fmla="*/ 291466 w 7467600"/>
              <a:gd name="connsiteY634" fmla="*/ 1250369 h 6858000"/>
              <a:gd name="connsiteX635" fmla="*/ 678222 w 7467600"/>
              <a:gd name="connsiteY635" fmla="*/ 1248670 h 6858000"/>
              <a:gd name="connsiteX636" fmla="*/ 775536 w 7467600"/>
              <a:gd name="connsiteY636" fmla="*/ 1388015 h 6858000"/>
              <a:gd name="connsiteX637" fmla="*/ 894529 w 7467600"/>
              <a:gd name="connsiteY637" fmla="*/ 1567739 h 6858000"/>
              <a:gd name="connsiteX638" fmla="*/ 948000 w 7467600"/>
              <a:gd name="connsiteY638" fmla="*/ 1663088 h 6858000"/>
              <a:gd name="connsiteX639" fmla="*/ 1006812 w 7467600"/>
              <a:gd name="connsiteY639" fmla="*/ 1767683 h 6858000"/>
              <a:gd name="connsiteX640" fmla="*/ 1149133 w 7467600"/>
              <a:gd name="connsiteY640" fmla="*/ 1971513 h 6858000"/>
              <a:gd name="connsiteX641" fmla="*/ 1333952 w 7467600"/>
              <a:gd name="connsiteY641" fmla="*/ 2251620 h 6858000"/>
              <a:gd name="connsiteX642" fmla="*/ 1337329 w 7467600"/>
              <a:gd name="connsiteY642" fmla="*/ 2258350 h 6858000"/>
              <a:gd name="connsiteX643" fmla="*/ 1014726 w 7467600"/>
              <a:gd name="connsiteY643" fmla="*/ 1615556 h 6858000"/>
              <a:gd name="connsiteX644" fmla="*/ 678222 w 7467600"/>
              <a:gd name="connsiteY644" fmla="*/ 1248670 h 6858000"/>
              <a:gd name="connsiteX645" fmla="*/ 6691602 w 7467600"/>
              <a:gd name="connsiteY645" fmla="*/ 1140573 h 6858000"/>
              <a:gd name="connsiteX646" fmla="*/ 6571100 w 7467600"/>
              <a:gd name="connsiteY646" fmla="*/ 1183662 h 6858000"/>
              <a:gd name="connsiteX647" fmla="*/ 6241687 w 7467600"/>
              <a:gd name="connsiteY647" fmla="*/ 1257600 h 6858000"/>
              <a:gd name="connsiteX648" fmla="*/ 5693009 w 7467600"/>
              <a:gd name="connsiteY648" fmla="*/ 1478256 h 6858000"/>
              <a:gd name="connsiteX649" fmla="*/ 6548420 w 7467600"/>
              <a:gd name="connsiteY649" fmla="*/ 1214599 h 6858000"/>
              <a:gd name="connsiteX650" fmla="*/ 6605473 w 7467600"/>
              <a:gd name="connsiteY650" fmla="*/ 1184686 h 6858000"/>
              <a:gd name="connsiteX651" fmla="*/ 6691602 w 7467600"/>
              <a:gd name="connsiteY651" fmla="*/ 1140573 h 6858000"/>
              <a:gd name="connsiteX652" fmla="*/ 4002475 w 7467600"/>
              <a:gd name="connsiteY652" fmla="*/ 1037802 h 6858000"/>
              <a:gd name="connsiteX653" fmla="*/ 4000324 w 7467600"/>
              <a:gd name="connsiteY653" fmla="*/ 1039362 h 6858000"/>
              <a:gd name="connsiteX654" fmla="*/ 4002862 w 7467600"/>
              <a:gd name="connsiteY654" fmla="*/ 1042866 h 6858000"/>
              <a:gd name="connsiteX655" fmla="*/ 4002475 w 7467600"/>
              <a:gd name="connsiteY655" fmla="*/ 1037802 h 6858000"/>
              <a:gd name="connsiteX656" fmla="*/ 506322 w 7467600"/>
              <a:gd name="connsiteY656" fmla="*/ 1020997 h 6858000"/>
              <a:gd name="connsiteX657" fmla="*/ 533068 w 7467600"/>
              <a:gd name="connsiteY657" fmla="*/ 1029409 h 6858000"/>
              <a:gd name="connsiteX658" fmla="*/ 1232525 w 7467600"/>
              <a:gd name="connsiteY658" fmla="*/ 1804675 h 6858000"/>
              <a:gd name="connsiteX659" fmla="*/ 1388858 w 7467600"/>
              <a:gd name="connsiteY659" fmla="*/ 2368011 h 6858000"/>
              <a:gd name="connsiteX660" fmla="*/ 1384098 w 7467600"/>
              <a:gd name="connsiteY660" fmla="*/ 2378125 h 6858000"/>
              <a:gd name="connsiteX661" fmla="*/ 1425393 w 7467600"/>
              <a:gd name="connsiteY661" fmla="*/ 2589124 h 6858000"/>
              <a:gd name="connsiteX662" fmla="*/ 1424001 w 7467600"/>
              <a:gd name="connsiteY662" fmla="*/ 2597541 h 6858000"/>
              <a:gd name="connsiteX663" fmla="*/ 2152729 w 7467600"/>
              <a:gd name="connsiteY663" fmla="*/ 2864487 h 6858000"/>
              <a:gd name="connsiteX664" fmla="*/ 2020609 w 7467600"/>
              <a:gd name="connsiteY664" fmla="*/ 2539671 h 6858000"/>
              <a:gd name="connsiteX665" fmla="*/ 2018920 w 7467600"/>
              <a:gd name="connsiteY665" fmla="*/ 2536309 h 6858000"/>
              <a:gd name="connsiteX666" fmla="*/ 1342441 w 7467600"/>
              <a:gd name="connsiteY666" fmla="*/ 1173017 h 6858000"/>
              <a:gd name="connsiteX667" fmla="*/ 1367925 w 7467600"/>
              <a:gd name="connsiteY667" fmla="*/ 1135648 h 6858000"/>
              <a:gd name="connsiteX668" fmla="*/ 1771401 w 7467600"/>
              <a:gd name="connsiteY668" fmla="*/ 1806673 h 6858000"/>
              <a:gd name="connsiteX669" fmla="*/ 1972385 w 7467600"/>
              <a:gd name="connsiteY669" fmla="*/ 2198735 h 6858000"/>
              <a:gd name="connsiteX670" fmla="*/ 2040892 w 7467600"/>
              <a:gd name="connsiteY670" fmla="*/ 2405205 h 6858000"/>
              <a:gd name="connsiteX671" fmla="*/ 2131689 w 7467600"/>
              <a:gd name="connsiteY671" fmla="*/ 1936926 h 6858000"/>
              <a:gd name="connsiteX672" fmla="*/ 2454820 w 7467600"/>
              <a:gd name="connsiteY672" fmla="*/ 1248808 h 6858000"/>
              <a:gd name="connsiteX673" fmla="*/ 2492512 w 7467600"/>
              <a:gd name="connsiteY673" fmla="*/ 1302920 h 6858000"/>
              <a:gd name="connsiteX674" fmla="*/ 2081216 w 7467600"/>
              <a:gd name="connsiteY674" fmla="*/ 2527513 h 6858000"/>
              <a:gd name="connsiteX675" fmla="*/ 2081211 w 7467600"/>
              <a:gd name="connsiteY675" fmla="*/ 2528916 h 6858000"/>
              <a:gd name="connsiteX676" fmla="*/ 2199067 w 7467600"/>
              <a:gd name="connsiteY676" fmla="*/ 2884061 h 6858000"/>
              <a:gd name="connsiteX677" fmla="*/ 3192586 w 7467600"/>
              <a:gd name="connsiteY677" fmla="*/ 3411496 h 6858000"/>
              <a:gd name="connsiteX678" fmla="*/ 3182620 w 7467600"/>
              <a:gd name="connsiteY678" fmla="*/ 3483279 h 6858000"/>
              <a:gd name="connsiteX679" fmla="*/ 2435119 w 7467600"/>
              <a:gd name="connsiteY679" fmla="*/ 3080173 h 6858000"/>
              <a:gd name="connsiteX680" fmla="*/ 2410152 w 7467600"/>
              <a:gd name="connsiteY680" fmla="*/ 3063751 h 6858000"/>
              <a:gd name="connsiteX681" fmla="*/ 2408099 w 7467600"/>
              <a:gd name="connsiteY681" fmla="*/ 3064403 h 6858000"/>
              <a:gd name="connsiteX682" fmla="*/ 2407218 w 7467600"/>
              <a:gd name="connsiteY682" fmla="*/ 3070324 h 6858000"/>
              <a:gd name="connsiteX683" fmla="*/ 2380138 w 7467600"/>
              <a:gd name="connsiteY683" fmla="*/ 3099341 h 6858000"/>
              <a:gd name="connsiteX684" fmla="*/ 1765923 w 7467600"/>
              <a:gd name="connsiteY684" fmla="*/ 3581043 h 6858000"/>
              <a:gd name="connsiteX685" fmla="*/ 1702258 w 7467600"/>
              <a:gd name="connsiteY685" fmla="*/ 3612286 h 6858000"/>
              <a:gd name="connsiteX686" fmla="*/ 1538370 w 7467600"/>
              <a:gd name="connsiteY686" fmla="*/ 3811804 h 6858000"/>
              <a:gd name="connsiteX687" fmla="*/ 542867 w 7467600"/>
              <a:gd name="connsiteY687" fmla="*/ 4944092 h 6858000"/>
              <a:gd name="connsiteX688" fmla="*/ 515800 w 7467600"/>
              <a:gd name="connsiteY688" fmla="*/ 4862180 h 6858000"/>
              <a:gd name="connsiteX689" fmla="*/ 909145 w 7467600"/>
              <a:gd name="connsiteY689" fmla="*/ 4199225 h 6858000"/>
              <a:gd name="connsiteX690" fmla="*/ 1214067 w 7467600"/>
              <a:gd name="connsiteY690" fmla="*/ 3908561 h 6858000"/>
              <a:gd name="connsiteX691" fmla="*/ 640967 w 7467600"/>
              <a:gd name="connsiteY691" fmla="*/ 4105601 h 6858000"/>
              <a:gd name="connsiteX692" fmla="*/ 112563 w 7467600"/>
              <a:gd name="connsiteY692" fmla="*/ 4396952 h 6858000"/>
              <a:gd name="connsiteX693" fmla="*/ 0 w 7467600"/>
              <a:gd name="connsiteY693" fmla="*/ 4466006 h 6858000"/>
              <a:gd name="connsiteX694" fmla="*/ 0 w 7467600"/>
              <a:gd name="connsiteY694" fmla="*/ 4233763 h 6858000"/>
              <a:gd name="connsiteX695" fmla="*/ 36881 w 7467600"/>
              <a:gd name="connsiteY695" fmla="*/ 4200118 h 6858000"/>
              <a:gd name="connsiteX696" fmla="*/ 910534 w 7467600"/>
              <a:gd name="connsiteY696" fmla="*/ 3629753 h 6858000"/>
              <a:gd name="connsiteX697" fmla="*/ 1578717 w 7467600"/>
              <a:gd name="connsiteY697" fmla="*/ 3575982 h 6858000"/>
              <a:gd name="connsiteX698" fmla="*/ 2338780 w 7467600"/>
              <a:gd name="connsiteY698" fmla="*/ 3033725 h 6858000"/>
              <a:gd name="connsiteX699" fmla="*/ 1807991 w 7467600"/>
              <a:gd name="connsiteY699" fmla="*/ 2807184 h 6858000"/>
              <a:gd name="connsiteX700" fmla="*/ 1416358 w 7467600"/>
              <a:gd name="connsiteY700" fmla="*/ 3112571 h 6858000"/>
              <a:gd name="connsiteX701" fmla="*/ 939066 w 7467600"/>
              <a:gd name="connsiteY701" fmla="*/ 3378798 h 6858000"/>
              <a:gd name="connsiteX702" fmla="*/ 115099 w 7467600"/>
              <a:gd name="connsiteY702" fmla="*/ 3607650 h 6858000"/>
              <a:gd name="connsiteX703" fmla="*/ 97284 w 7467600"/>
              <a:gd name="connsiteY703" fmla="*/ 3520393 h 6858000"/>
              <a:gd name="connsiteX704" fmla="*/ 922050 w 7467600"/>
              <a:gd name="connsiteY704" fmla="*/ 3074867 h 6858000"/>
              <a:gd name="connsiteX705" fmla="*/ 1405265 w 7467600"/>
              <a:gd name="connsiteY705" fmla="*/ 3016319 h 6858000"/>
              <a:gd name="connsiteX706" fmla="*/ 1407512 w 7467600"/>
              <a:gd name="connsiteY706" fmla="*/ 3018001 h 6858000"/>
              <a:gd name="connsiteX707" fmla="*/ 1726266 w 7467600"/>
              <a:gd name="connsiteY707" fmla="*/ 2777274 h 6858000"/>
              <a:gd name="connsiteX708" fmla="*/ 625390 w 7467600"/>
              <a:gd name="connsiteY708" fmla="*/ 2514541 h 6858000"/>
              <a:gd name="connsiteX709" fmla="*/ 619799 w 7467600"/>
              <a:gd name="connsiteY709" fmla="*/ 2527180 h 6858000"/>
              <a:gd name="connsiteX710" fmla="*/ 310030 w 7467600"/>
              <a:gd name="connsiteY710" fmla="*/ 2771818 h 6858000"/>
              <a:gd name="connsiteX711" fmla="*/ 173877 w 7467600"/>
              <a:gd name="connsiteY711" fmla="*/ 2937056 h 6858000"/>
              <a:gd name="connsiteX712" fmla="*/ 77889 w 7467600"/>
              <a:gd name="connsiteY712" fmla="*/ 3138440 h 6858000"/>
              <a:gd name="connsiteX713" fmla="*/ 0 w 7467600"/>
              <a:gd name="connsiteY713" fmla="*/ 3271395 h 6858000"/>
              <a:gd name="connsiteX714" fmla="*/ 0 w 7467600"/>
              <a:gd name="connsiteY714" fmla="*/ 3153002 h 6858000"/>
              <a:gd name="connsiteX715" fmla="*/ 2386 w 7467600"/>
              <a:gd name="connsiteY715" fmla="*/ 3149203 h 6858000"/>
              <a:gd name="connsiteX716" fmla="*/ 89753 w 7467600"/>
              <a:gd name="connsiteY716" fmla="*/ 2987702 h 6858000"/>
              <a:gd name="connsiteX717" fmla="*/ 76869 w 7467600"/>
              <a:gd name="connsiteY717" fmla="*/ 3005404 h 6858000"/>
              <a:gd name="connsiteX718" fmla="*/ 32049 w 7467600"/>
              <a:gd name="connsiteY718" fmla="*/ 3065814 h 6858000"/>
              <a:gd name="connsiteX719" fmla="*/ 0 w 7467600"/>
              <a:gd name="connsiteY719" fmla="*/ 3108744 h 6858000"/>
              <a:gd name="connsiteX720" fmla="*/ 0 w 7467600"/>
              <a:gd name="connsiteY720" fmla="*/ 3058059 h 6858000"/>
              <a:gd name="connsiteX721" fmla="*/ 7610 w 7467600"/>
              <a:gd name="connsiteY721" fmla="*/ 3047889 h 6858000"/>
              <a:gd name="connsiteX722" fmla="*/ 52419 w 7467600"/>
              <a:gd name="connsiteY722" fmla="*/ 2987479 h 6858000"/>
              <a:gd name="connsiteX723" fmla="*/ 59142 w 7467600"/>
              <a:gd name="connsiteY723" fmla="*/ 2978488 h 6858000"/>
              <a:gd name="connsiteX724" fmla="*/ 0 w 7467600"/>
              <a:gd name="connsiteY724" fmla="*/ 3015334 h 6858000"/>
              <a:gd name="connsiteX725" fmla="*/ 0 w 7467600"/>
              <a:gd name="connsiteY725" fmla="*/ 2914286 h 6858000"/>
              <a:gd name="connsiteX726" fmla="*/ 36383 w 7467600"/>
              <a:gd name="connsiteY726" fmla="*/ 2901128 h 6858000"/>
              <a:gd name="connsiteX727" fmla="*/ 156329 w 7467600"/>
              <a:gd name="connsiteY727" fmla="*/ 2840533 h 6858000"/>
              <a:gd name="connsiteX728" fmla="*/ 358355 w 7467600"/>
              <a:gd name="connsiteY728" fmla="*/ 2620471 h 6858000"/>
              <a:gd name="connsiteX729" fmla="*/ 510577 w 7467600"/>
              <a:gd name="connsiteY729" fmla="*/ 2501244 h 6858000"/>
              <a:gd name="connsiteX730" fmla="*/ 211967 w 7467600"/>
              <a:gd name="connsiteY730" fmla="*/ 2479171 h 6858000"/>
              <a:gd name="connsiteX731" fmla="*/ 0 w 7467600"/>
              <a:gd name="connsiteY731" fmla="*/ 2476398 h 6858000"/>
              <a:gd name="connsiteX732" fmla="*/ 0 w 7467600"/>
              <a:gd name="connsiteY732" fmla="*/ 2389189 h 6858000"/>
              <a:gd name="connsiteX733" fmla="*/ 103062 w 7467600"/>
              <a:gd name="connsiteY733" fmla="*/ 2389518 h 6858000"/>
              <a:gd name="connsiteX734" fmla="*/ 510734 w 7467600"/>
              <a:gd name="connsiteY734" fmla="*/ 2416201 h 6858000"/>
              <a:gd name="connsiteX735" fmla="*/ 279257 w 7467600"/>
              <a:gd name="connsiteY735" fmla="*/ 2092102 h 6858000"/>
              <a:gd name="connsiteX736" fmla="*/ 65265 w 7467600"/>
              <a:gd name="connsiteY736" fmla="*/ 2006049 h 6858000"/>
              <a:gd name="connsiteX737" fmla="*/ 0 w 7467600"/>
              <a:gd name="connsiteY737" fmla="*/ 1982532 h 6858000"/>
              <a:gd name="connsiteX738" fmla="*/ 0 w 7467600"/>
              <a:gd name="connsiteY738" fmla="*/ 1912789 h 6858000"/>
              <a:gd name="connsiteX739" fmla="*/ 97460 w 7467600"/>
              <a:gd name="connsiteY739" fmla="*/ 1953725 h 6858000"/>
              <a:gd name="connsiteX740" fmla="*/ 221272 w 7467600"/>
              <a:gd name="connsiteY740" fmla="*/ 1980766 h 6858000"/>
              <a:gd name="connsiteX741" fmla="*/ 116765 w 7467600"/>
              <a:gd name="connsiteY741" fmla="*/ 1911033 h 6858000"/>
              <a:gd name="connsiteX742" fmla="*/ 16405 w 7467600"/>
              <a:gd name="connsiteY742" fmla="*/ 1803412 h 6858000"/>
              <a:gd name="connsiteX743" fmla="*/ 0 w 7467600"/>
              <a:gd name="connsiteY743" fmla="*/ 1784777 h 6858000"/>
              <a:gd name="connsiteX744" fmla="*/ 0 w 7467600"/>
              <a:gd name="connsiteY744" fmla="*/ 1740082 h 6858000"/>
              <a:gd name="connsiteX745" fmla="*/ 39394 w 7467600"/>
              <a:gd name="connsiteY745" fmla="*/ 1784856 h 6858000"/>
              <a:gd name="connsiteX746" fmla="*/ 135813 w 7467600"/>
              <a:gd name="connsiteY746" fmla="*/ 1888838 h 6858000"/>
              <a:gd name="connsiteX747" fmla="*/ 242575 w 7467600"/>
              <a:gd name="connsiteY747" fmla="*/ 1958841 h 6858000"/>
              <a:gd name="connsiteX748" fmla="*/ 82197 w 7467600"/>
              <a:gd name="connsiteY748" fmla="*/ 1754826 h 6858000"/>
              <a:gd name="connsiteX749" fmla="*/ 0 w 7467600"/>
              <a:gd name="connsiteY749" fmla="*/ 1679650 h 6858000"/>
              <a:gd name="connsiteX750" fmla="*/ 0 w 7467600"/>
              <a:gd name="connsiteY750" fmla="*/ 1602463 h 6858000"/>
              <a:gd name="connsiteX751" fmla="*/ 84689 w 7467600"/>
              <a:gd name="connsiteY751" fmla="*/ 1677442 h 6858000"/>
              <a:gd name="connsiteX752" fmla="*/ 298437 w 7467600"/>
              <a:gd name="connsiteY752" fmla="*/ 1968019 h 6858000"/>
              <a:gd name="connsiteX753" fmla="*/ 227269 w 7467600"/>
              <a:gd name="connsiteY753" fmla="*/ 1114064 h 6858000"/>
              <a:gd name="connsiteX754" fmla="*/ 248003 w 7467600"/>
              <a:gd name="connsiteY754" fmla="*/ 1089613 h 6858000"/>
              <a:gd name="connsiteX755" fmla="*/ 427020 w 7467600"/>
              <a:gd name="connsiteY755" fmla="*/ 1619803 h 6858000"/>
              <a:gd name="connsiteX756" fmla="*/ 340345 w 7467600"/>
              <a:gd name="connsiteY756" fmla="*/ 2027739 h 6858000"/>
              <a:gd name="connsiteX757" fmla="*/ 360865 w 7467600"/>
              <a:gd name="connsiteY757" fmla="*/ 2044827 h 6858000"/>
              <a:gd name="connsiteX758" fmla="*/ 560414 w 7467600"/>
              <a:gd name="connsiteY758" fmla="*/ 2421457 h 6858000"/>
              <a:gd name="connsiteX759" fmla="*/ 1359703 w 7467600"/>
              <a:gd name="connsiteY759" fmla="*/ 2578554 h 6858000"/>
              <a:gd name="connsiteX760" fmla="*/ 1359422 w 7467600"/>
              <a:gd name="connsiteY760" fmla="*/ 2577994 h 6858000"/>
              <a:gd name="connsiteX761" fmla="*/ 828701 w 7467600"/>
              <a:gd name="connsiteY761" fmla="*/ 1839520 h 6858000"/>
              <a:gd name="connsiteX762" fmla="*/ 494427 w 7467600"/>
              <a:gd name="connsiteY762" fmla="*/ 1092333 h 6858000"/>
              <a:gd name="connsiteX763" fmla="*/ 506322 w 7467600"/>
              <a:gd name="connsiteY763" fmla="*/ 1020997 h 6858000"/>
              <a:gd name="connsiteX764" fmla="*/ 4570198 w 7467600"/>
              <a:gd name="connsiteY764" fmla="*/ 978081 h 6858000"/>
              <a:gd name="connsiteX765" fmla="*/ 4523691 w 7467600"/>
              <a:gd name="connsiteY765" fmla="*/ 1127776 h 6858000"/>
              <a:gd name="connsiteX766" fmla="*/ 4509875 w 7467600"/>
              <a:gd name="connsiteY766" fmla="*/ 1167552 h 6858000"/>
              <a:gd name="connsiteX767" fmla="*/ 4478168 w 7467600"/>
              <a:gd name="connsiteY767" fmla="*/ 1260735 h 6858000"/>
              <a:gd name="connsiteX768" fmla="*/ 4409309 w 7467600"/>
              <a:gd name="connsiteY768" fmla="*/ 1666996 h 6858000"/>
              <a:gd name="connsiteX769" fmla="*/ 4370031 w 7467600"/>
              <a:gd name="connsiteY769" fmla="*/ 1955666 h 6858000"/>
              <a:gd name="connsiteX770" fmla="*/ 4570198 w 7467600"/>
              <a:gd name="connsiteY770" fmla="*/ 978081 h 6858000"/>
              <a:gd name="connsiteX771" fmla="*/ 4557898 w 7467600"/>
              <a:gd name="connsiteY771" fmla="*/ 900011 h 6858000"/>
              <a:gd name="connsiteX772" fmla="*/ 4344840 w 7467600"/>
              <a:gd name="connsiteY772" fmla="*/ 1922038 h 6858000"/>
              <a:gd name="connsiteX773" fmla="*/ 4378710 w 7467600"/>
              <a:gd name="connsiteY773" fmla="*/ 1665516 h 6858000"/>
              <a:gd name="connsiteX774" fmla="*/ 4448798 w 7467600"/>
              <a:gd name="connsiteY774" fmla="*/ 1253024 h 6858000"/>
              <a:gd name="connsiteX775" fmla="*/ 4480315 w 7467600"/>
              <a:gd name="connsiteY775" fmla="*/ 1158454 h 6858000"/>
              <a:gd name="connsiteX776" fmla="*/ 4494133 w 7467600"/>
              <a:gd name="connsiteY776" fmla="*/ 1118676 h 6858000"/>
              <a:gd name="connsiteX777" fmla="*/ 4557898 w 7467600"/>
              <a:gd name="connsiteY777" fmla="*/ 900011 h 6858000"/>
              <a:gd name="connsiteX778" fmla="*/ 5870151 w 7467600"/>
              <a:gd name="connsiteY778" fmla="*/ 898890 h 6858000"/>
              <a:gd name="connsiteX779" fmla="*/ 5861335 w 7467600"/>
              <a:gd name="connsiteY779" fmla="*/ 899177 h 6858000"/>
              <a:gd name="connsiteX780" fmla="*/ 5843702 w 7467600"/>
              <a:gd name="connsiteY780" fmla="*/ 899748 h 6858000"/>
              <a:gd name="connsiteX781" fmla="*/ 5651107 w 7467600"/>
              <a:gd name="connsiteY781" fmla="*/ 920306 h 6858000"/>
              <a:gd name="connsiteX782" fmla="*/ 5459407 w 7467600"/>
              <a:gd name="connsiteY782" fmla="*/ 940975 h 6858000"/>
              <a:gd name="connsiteX783" fmla="*/ 5374846 w 7467600"/>
              <a:gd name="connsiteY783" fmla="*/ 941988 h 6858000"/>
              <a:gd name="connsiteX784" fmla="*/ 5256105 w 7467600"/>
              <a:gd name="connsiteY784" fmla="*/ 945632 h 6858000"/>
              <a:gd name="connsiteX785" fmla="*/ 5107071 w 7467600"/>
              <a:gd name="connsiteY785" fmla="*/ 969720 h 6858000"/>
              <a:gd name="connsiteX786" fmla="*/ 4998681 w 7467600"/>
              <a:gd name="connsiteY786" fmla="*/ 988771 h 6858000"/>
              <a:gd name="connsiteX787" fmla="*/ 5870151 w 7467600"/>
              <a:gd name="connsiteY787" fmla="*/ 898890 h 6858000"/>
              <a:gd name="connsiteX788" fmla="*/ 5504425 w 7467600"/>
              <a:gd name="connsiteY788" fmla="*/ 848067 h 6858000"/>
              <a:gd name="connsiteX789" fmla="*/ 4968849 w 7467600"/>
              <a:gd name="connsiteY789" fmla="*/ 962318 h 6858000"/>
              <a:gd name="connsiteX790" fmla="*/ 5104039 w 7467600"/>
              <a:gd name="connsiteY790" fmla="*/ 940634 h 6858000"/>
              <a:gd name="connsiteX791" fmla="*/ 5256311 w 7467600"/>
              <a:gd name="connsiteY791" fmla="*/ 916490 h 6858000"/>
              <a:gd name="connsiteX792" fmla="*/ 5377381 w 7467600"/>
              <a:gd name="connsiteY792" fmla="*/ 912671 h 6858000"/>
              <a:gd name="connsiteX793" fmla="*/ 5460148 w 7467600"/>
              <a:gd name="connsiteY793" fmla="*/ 911442 h 6858000"/>
              <a:gd name="connsiteX794" fmla="*/ 5648971 w 7467600"/>
              <a:gd name="connsiteY794" fmla="*/ 891331 h 6858000"/>
              <a:gd name="connsiteX795" fmla="*/ 5844807 w 7467600"/>
              <a:gd name="connsiteY795" fmla="*/ 870718 h 6858000"/>
              <a:gd name="connsiteX796" fmla="*/ 5862975 w 7467600"/>
              <a:gd name="connsiteY796" fmla="*/ 869756 h 6858000"/>
              <a:gd name="connsiteX797" fmla="*/ 5920887 w 7467600"/>
              <a:gd name="connsiteY797" fmla="*/ 865929 h 6858000"/>
              <a:gd name="connsiteX798" fmla="*/ 5504425 w 7467600"/>
              <a:gd name="connsiteY798" fmla="*/ 848067 h 6858000"/>
              <a:gd name="connsiteX799" fmla="*/ 3607114 w 7467600"/>
              <a:gd name="connsiteY799" fmla="*/ 467441 h 6858000"/>
              <a:gd name="connsiteX800" fmla="*/ 3296242 w 7467600"/>
              <a:gd name="connsiteY800" fmla="*/ 807991 h 6858000"/>
              <a:gd name="connsiteX801" fmla="*/ 3174674 w 7467600"/>
              <a:gd name="connsiteY801" fmla="*/ 919759 h 6858000"/>
              <a:gd name="connsiteX802" fmla="*/ 3042978 w 7467600"/>
              <a:gd name="connsiteY802" fmla="*/ 1054894 h 6858000"/>
              <a:gd name="connsiteX803" fmla="*/ 2968914 w 7467600"/>
              <a:gd name="connsiteY803" fmla="*/ 1133756 h 6858000"/>
              <a:gd name="connsiteX804" fmla="*/ 3103823 w 7467600"/>
              <a:gd name="connsiteY804" fmla="*/ 1026814 h 6858000"/>
              <a:gd name="connsiteX805" fmla="*/ 3607114 w 7467600"/>
              <a:gd name="connsiteY805" fmla="*/ 467441 h 6858000"/>
              <a:gd name="connsiteX806" fmla="*/ 3744487 w 7467600"/>
              <a:gd name="connsiteY806" fmla="*/ 383136 h 6858000"/>
              <a:gd name="connsiteX807" fmla="*/ 3970213 w 7467600"/>
              <a:gd name="connsiteY807" fmla="*/ 995559 h 6858000"/>
              <a:gd name="connsiteX808" fmla="*/ 3744487 w 7467600"/>
              <a:gd name="connsiteY808" fmla="*/ 383136 h 6858000"/>
              <a:gd name="connsiteX809" fmla="*/ 3624562 w 7467600"/>
              <a:gd name="connsiteY809" fmla="*/ 367041 h 6858000"/>
              <a:gd name="connsiteX810" fmla="*/ 3489712 w 7467600"/>
              <a:gd name="connsiteY810" fmla="*/ 485386 h 6858000"/>
              <a:gd name="connsiteX811" fmla="*/ 3182994 w 7467600"/>
              <a:gd name="connsiteY811" fmla="*/ 828265 h 6858000"/>
              <a:gd name="connsiteX812" fmla="*/ 2892114 w 7467600"/>
              <a:gd name="connsiteY812" fmla="*/ 1172635 h 6858000"/>
              <a:gd name="connsiteX813" fmla="*/ 3021459 w 7467600"/>
              <a:gd name="connsiteY813" fmla="*/ 1035385 h 6858000"/>
              <a:gd name="connsiteX814" fmla="*/ 3153873 w 7467600"/>
              <a:gd name="connsiteY814" fmla="*/ 898971 h 6858000"/>
              <a:gd name="connsiteX815" fmla="*/ 3276511 w 7467600"/>
              <a:gd name="connsiteY815" fmla="*/ 786423 h 6858000"/>
              <a:gd name="connsiteX816" fmla="*/ 3584154 w 7467600"/>
              <a:gd name="connsiteY816" fmla="*/ 448218 h 6858000"/>
              <a:gd name="connsiteX817" fmla="*/ 3624562 w 7467600"/>
              <a:gd name="connsiteY817" fmla="*/ 367041 h 6858000"/>
              <a:gd name="connsiteX818" fmla="*/ 3766672 w 7467600"/>
              <a:gd name="connsiteY818" fmla="*/ 359429 h 6858000"/>
              <a:gd name="connsiteX819" fmla="*/ 3996338 w 7467600"/>
              <a:gd name="connsiteY819" fmla="*/ 968237 h 6858000"/>
              <a:gd name="connsiteX820" fmla="*/ 3766672 w 7467600"/>
              <a:gd name="connsiteY820" fmla="*/ 359429 h 6858000"/>
              <a:gd name="connsiteX821" fmla="*/ 5805386 w 7467600"/>
              <a:gd name="connsiteY821" fmla="*/ 239240 h 6858000"/>
              <a:gd name="connsiteX822" fmla="*/ 5736947 w 7467600"/>
              <a:gd name="connsiteY822" fmla="*/ 261367 h 6858000"/>
              <a:gd name="connsiteX823" fmla="*/ 5427012 w 7467600"/>
              <a:gd name="connsiteY823" fmla="*/ 311272 h 6858000"/>
              <a:gd name="connsiteX824" fmla="*/ 5147818 w 7467600"/>
              <a:gd name="connsiteY824" fmla="*/ 322112 h 6858000"/>
              <a:gd name="connsiteX825" fmla="*/ 5060854 w 7467600"/>
              <a:gd name="connsiteY825" fmla="*/ 311882 h 6858000"/>
              <a:gd name="connsiteX826" fmla="*/ 4945989 w 7467600"/>
              <a:gd name="connsiteY826" fmla="*/ 300516 h 6858000"/>
              <a:gd name="connsiteX827" fmla="*/ 5410479 w 7467600"/>
              <a:gd name="connsiteY827" fmla="*/ 348434 h 6858000"/>
              <a:gd name="connsiteX828" fmla="*/ 5805386 w 7467600"/>
              <a:gd name="connsiteY828" fmla="*/ 239240 h 6858000"/>
              <a:gd name="connsiteX829" fmla="*/ 5905192 w 7467600"/>
              <a:gd name="connsiteY829" fmla="*/ 163079 h 6858000"/>
              <a:gd name="connsiteX830" fmla="*/ 5865655 w 7467600"/>
              <a:gd name="connsiteY830" fmla="*/ 171901 h 6858000"/>
              <a:gd name="connsiteX831" fmla="*/ 5259740 w 7467600"/>
              <a:gd name="connsiteY831" fmla="*/ 257013 h 6858000"/>
              <a:gd name="connsiteX832" fmla="*/ 5208466 w 7467600"/>
              <a:gd name="connsiteY832" fmla="*/ 257550 h 6858000"/>
              <a:gd name="connsiteX833" fmla="*/ 4980204 w 7467600"/>
              <a:gd name="connsiteY833" fmla="*/ 271903 h 6858000"/>
              <a:gd name="connsiteX834" fmla="*/ 5068068 w 7467600"/>
              <a:gd name="connsiteY834" fmla="*/ 282244 h 6858000"/>
              <a:gd name="connsiteX835" fmla="*/ 5153231 w 7467600"/>
              <a:gd name="connsiteY835" fmla="*/ 292240 h 6858000"/>
              <a:gd name="connsiteX836" fmla="*/ 5426491 w 7467600"/>
              <a:gd name="connsiteY836" fmla="*/ 281128 h 6858000"/>
              <a:gd name="connsiteX837" fmla="*/ 5731212 w 7467600"/>
              <a:gd name="connsiteY837" fmla="*/ 231951 h 6858000"/>
              <a:gd name="connsiteX838" fmla="*/ 5905192 w 7467600"/>
              <a:gd name="connsiteY838" fmla="*/ 163079 h 6858000"/>
              <a:gd name="connsiteX839" fmla="*/ 5944437 w 7467600"/>
              <a:gd name="connsiteY839" fmla="*/ 113829 h 6858000"/>
              <a:gd name="connsiteX840" fmla="*/ 5825032 w 7467600"/>
              <a:gd name="connsiteY840" fmla="*/ 146405 h 6858000"/>
              <a:gd name="connsiteX841" fmla="*/ 4955599 w 7467600"/>
              <a:gd name="connsiteY841" fmla="*/ 247008 h 6858000"/>
              <a:gd name="connsiteX842" fmla="*/ 5210104 w 7467600"/>
              <a:gd name="connsiteY842" fmla="*/ 228123 h 6858000"/>
              <a:gd name="connsiteX843" fmla="*/ 5261015 w 7467600"/>
              <a:gd name="connsiteY843" fmla="*/ 227087 h 6858000"/>
              <a:gd name="connsiteX844" fmla="*/ 5861181 w 7467600"/>
              <a:gd name="connsiteY844" fmla="*/ 143093 h 6858000"/>
              <a:gd name="connsiteX845" fmla="*/ 5961252 w 7467600"/>
              <a:gd name="connsiteY845" fmla="*/ 114820 h 6858000"/>
              <a:gd name="connsiteX846" fmla="*/ 5944437 w 7467600"/>
              <a:gd name="connsiteY846" fmla="*/ 113829 h 6858000"/>
              <a:gd name="connsiteX847" fmla="*/ 3882765 w 7467600"/>
              <a:gd name="connsiteY847" fmla="*/ 0 h 6858000"/>
              <a:gd name="connsiteX848" fmla="*/ 3995099 w 7467600"/>
              <a:gd name="connsiteY848" fmla="*/ 0 h 6858000"/>
              <a:gd name="connsiteX849" fmla="*/ 4163818 w 7467600"/>
              <a:gd name="connsiteY849" fmla="*/ 234104 h 6858000"/>
              <a:gd name="connsiteX850" fmla="*/ 4172099 w 7467600"/>
              <a:gd name="connsiteY850" fmla="*/ 234207 h 6858000"/>
              <a:gd name="connsiteX851" fmla="*/ 4784282 w 7467600"/>
              <a:gd name="connsiteY851" fmla="*/ 276561 h 6858000"/>
              <a:gd name="connsiteX852" fmla="*/ 4801687 w 7467600"/>
              <a:gd name="connsiteY852" fmla="*/ 267764 h 6858000"/>
              <a:gd name="connsiteX853" fmla="*/ 6082788 w 7467600"/>
              <a:gd name="connsiteY853" fmla="*/ 64119 h 6858000"/>
              <a:gd name="connsiteX854" fmla="*/ 6099442 w 7467600"/>
              <a:gd name="connsiteY854" fmla="*/ 82568 h 6858000"/>
              <a:gd name="connsiteX855" fmla="*/ 4804137 w 7467600"/>
              <a:gd name="connsiteY855" fmla="*/ 320931 h 6858000"/>
              <a:gd name="connsiteX856" fmla="*/ 4227047 w 7467600"/>
              <a:gd name="connsiteY856" fmla="*/ 313415 h 6858000"/>
              <a:gd name="connsiteX857" fmla="*/ 4346041 w 7467600"/>
              <a:gd name="connsiteY857" fmla="*/ 456086 h 6858000"/>
              <a:gd name="connsiteX858" fmla="*/ 4870967 w 7467600"/>
              <a:gd name="connsiteY858" fmla="*/ 963061 h 6858000"/>
              <a:gd name="connsiteX859" fmla="*/ 4889647 w 7467600"/>
              <a:gd name="connsiteY859" fmla="*/ 957147 h 6858000"/>
              <a:gd name="connsiteX860" fmla="*/ 5422504 w 7467600"/>
              <a:gd name="connsiteY860" fmla="*/ 805191 h 6858000"/>
              <a:gd name="connsiteX861" fmla="*/ 6087656 w 7467600"/>
              <a:gd name="connsiteY861" fmla="*/ 826703 h 6858000"/>
              <a:gd name="connsiteX862" fmla="*/ 6058717 w 7467600"/>
              <a:gd name="connsiteY862" fmla="*/ 865992 h 6858000"/>
              <a:gd name="connsiteX863" fmla="*/ 4974153 w 7467600"/>
              <a:gd name="connsiteY863" fmla="*/ 1045456 h 6858000"/>
              <a:gd name="connsiteX864" fmla="*/ 5627835 w 7467600"/>
              <a:gd name="connsiteY864" fmla="*/ 1472077 h 6858000"/>
              <a:gd name="connsiteX865" fmla="*/ 5629817 w 7467600"/>
              <a:gd name="connsiteY865" fmla="*/ 1471412 h 6858000"/>
              <a:gd name="connsiteX866" fmla="*/ 5634124 w 7467600"/>
              <a:gd name="connsiteY866" fmla="*/ 1470572 h 6858000"/>
              <a:gd name="connsiteX867" fmla="*/ 5755832 w 7467600"/>
              <a:gd name="connsiteY867" fmla="*/ 1383886 h 6858000"/>
              <a:gd name="connsiteX868" fmla="*/ 6014186 w 7467600"/>
              <a:gd name="connsiteY868" fmla="*/ 1279799 h 6858000"/>
              <a:gd name="connsiteX869" fmla="*/ 6901619 w 7467600"/>
              <a:gd name="connsiteY869" fmla="*/ 1047874 h 6858000"/>
              <a:gd name="connsiteX870" fmla="*/ 6931566 w 7467600"/>
              <a:gd name="connsiteY870" fmla="*/ 1062034 h 6858000"/>
              <a:gd name="connsiteX871" fmla="*/ 5790982 w 7467600"/>
              <a:gd name="connsiteY871" fmla="*/ 1561380 h 6858000"/>
              <a:gd name="connsiteX872" fmla="*/ 6188971 w 7467600"/>
              <a:gd name="connsiteY872" fmla="*/ 1755168 h 6858000"/>
              <a:gd name="connsiteX873" fmla="*/ 6202446 w 7467600"/>
              <a:gd name="connsiteY873" fmla="*/ 1752268 h 6858000"/>
              <a:gd name="connsiteX874" fmla="*/ 7179560 w 7467600"/>
              <a:gd name="connsiteY874" fmla="*/ 1467551 h 6858000"/>
              <a:gd name="connsiteX875" fmla="*/ 7158730 w 7467600"/>
              <a:gd name="connsiteY875" fmla="*/ 1507835 h 6858000"/>
              <a:gd name="connsiteX876" fmla="*/ 6326959 w 7467600"/>
              <a:gd name="connsiteY876" fmla="*/ 1817686 h 6858000"/>
              <a:gd name="connsiteX877" fmla="*/ 6537433 w 7467600"/>
              <a:gd name="connsiteY877" fmla="*/ 1907790 h 6858000"/>
              <a:gd name="connsiteX878" fmla="*/ 6550221 w 7467600"/>
              <a:gd name="connsiteY878" fmla="*/ 1910729 h 6858000"/>
              <a:gd name="connsiteX879" fmla="*/ 6964438 w 7467600"/>
              <a:gd name="connsiteY879" fmla="*/ 2209505 h 6858000"/>
              <a:gd name="connsiteX880" fmla="*/ 7367862 w 7467600"/>
              <a:gd name="connsiteY880" fmla="*/ 2806833 h 6858000"/>
              <a:gd name="connsiteX881" fmla="*/ 7364329 w 7467600"/>
              <a:gd name="connsiteY881" fmla="*/ 2826907 h 6858000"/>
              <a:gd name="connsiteX882" fmla="*/ 7290545 w 7467600"/>
              <a:gd name="connsiteY882" fmla="*/ 2850663 h 6858000"/>
              <a:gd name="connsiteX883" fmla="*/ 6472036 w 7467600"/>
              <a:gd name="connsiteY883" fmla="*/ 1959003 h 6858000"/>
              <a:gd name="connsiteX884" fmla="*/ 5792897 w 7467600"/>
              <a:gd name="connsiteY884" fmla="*/ 1647747 h 6858000"/>
              <a:gd name="connsiteX885" fmla="*/ 5842751 w 7467600"/>
              <a:gd name="connsiteY885" fmla="*/ 1816112 h 6858000"/>
              <a:gd name="connsiteX886" fmla="*/ 5847424 w 7467600"/>
              <a:gd name="connsiteY886" fmla="*/ 1815776 h 6858000"/>
              <a:gd name="connsiteX887" fmla="*/ 6399821 w 7467600"/>
              <a:gd name="connsiteY887" fmla="*/ 2344799 h 6858000"/>
              <a:gd name="connsiteX888" fmla="*/ 6323232 w 7467600"/>
              <a:gd name="connsiteY888" fmla="*/ 2389634 h 6858000"/>
              <a:gd name="connsiteX889" fmla="*/ 5942958 w 7467600"/>
              <a:gd name="connsiteY889" fmla="*/ 2077708 h 6858000"/>
              <a:gd name="connsiteX890" fmla="*/ 5921559 w 7467600"/>
              <a:gd name="connsiteY890" fmla="*/ 2378596 h 6858000"/>
              <a:gd name="connsiteX891" fmla="*/ 5817651 w 7467600"/>
              <a:gd name="connsiteY891" fmla="*/ 3023919 h 6858000"/>
              <a:gd name="connsiteX892" fmla="*/ 5729634 w 7467600"/>
              <a:gd name="connsiteY892" fmla="*/ 3051849 h 6858000"/>
              <a:gd name="connsiteX893" fmla="*/ 5611018 w 7467600"/>
              <a:gd name="connsiteY893" fmla="*/ 2316769 h 6858000"/>
              <a:gd name="connsiteX894" fmla="*/ 5687608 w 7467600"/>
              <a:gd name="connsiteY894" fmla="*/ 2039972 h 6858000"/>
              <a:gd name="connsiteX895" fmla="*/ 5657554 w 7467600"/>
              <a:gd name="connsiteY895" fmla="*/ 1576445 h 6858000"/>
              <a:gd name="connsiteX896" fmla="*/ 5150475 w 7467600"/>
              <a:gd name="connsiteY896" fmla="*/ 1274012 h 6858000"/>
              <a:gd name="connsiteX897" fmla="*/ 5349142 w 7467600"/>
              <a:gd name="connsiteY897" fmla="*/ 2204405 h 6858000"/>
              <a:gd name="connsiteX898" fmla="*/ 5262214 w 7467600"/>
              <a:gd name="connsiteY898" fmla="*/ 2233836 h 6858000"/>
              <a:gd name="connsiteX899" fmla="*/ 4981539 w 7467600"/>
              <a:gd name="connsiteY899" fmla="*/ 1542201 h 6858000"/>
              <a:gd name="connsiteX900" fmla="*/ 4958461 w 7467600"/>
              <a:gd name="connsiteY900" fmla="*/ 1136957 h 6858000"/>
              <a:gd name="connsiteX901" fmla="*/ 4655015 w 7467600"/>
              <a:gd name="connsiteY901" fmla="*/ 891426 h 6858000"/>
              <a:gd name="connsiteX902" fmla="*/ 4348002 w 7467600"/>
              <a:gd name="connsiteY902" fmla="*/ 2205895 h 6858000"/>
              <a:gd name="connsiteX903" fmla="*/ 4262250 w 7467600"/>
              <a:gd name="connsiteY903" fmla="*/ 2219972 h 6858000"/>
              <a:gd name="connsiteX904" fmla="*/ 4550611 w 7467600"/>
              <a:gd name="connsiteY904" fmla="*/ 817540 h 6858000"/>
              <a:gd name="connsiteX905" fmla="*/ 4564418 w 7467600"/>
              <a:gd name="connsiteY905" fmla="*/ 808293 h 6858000"/>
              <a:gd name="connsiteX906" fmla="*/ 4266388 w 7467600"/>
              <a:gd name="connsiteY906" fmla="*/ 500083 h 6858000"/>
              <a:gd name="connsiteX907" fmla="*/ 4032842 w 7467600"/>
              <a:gd name="connsiteY907" fmla="*/ 211809 h 6858000"/>
              <a:gd name="connsiteX908" fmla="*/ 3882765 w 7467600"/>
              <a:gd name="connsiteY908" fmla="*/ 0 h 6858000"/>
              <a:gd name="connsiteX909" fmla="*/ 3721337 w 7467600"/>
              <a:gd name="connsiteY909" fmla="*/ 0 h 6858000"/>
              <a:gd name="connsiteX910" fmla="*/ 3797544 w 7467600"/>
              <a:gd name="connsiteY910" fmla="*/ 0 h 6858000"/>
              <a:gd name="connsiteX911" fmla="*/ 3775734 w 7467600"/>
              <a:gd name="connsiteY911" fmla="*/ 95131 h 6858000"/>
              <a:gd name="connsiteX912" fmla="*/ 3724807 w 7467600"/>
              <a:gd name="connsiteY912" fmla="*/ 272257 h 6858000"/>
              <a:gd name="connsiteX913" fmla="*/ 3726844 w 7467600"/>
              <a:gd name="connsiteY913" fmla="*/ 282988 h 6858000"/>
              <a:gd name="connsiteX914" fmla="*/ 3742664 w 7467600"/>
              <a:gd name="connsiteY914" fmla="*/ 279918 h 6858000"/>
              <a:gd name="connsiteX915" fmla="*/ 4103910 w 7467600"/>
              <a:gd name="connsiteY915" fmla="*/ 1161917 h 6858000"/>
              <a:gd name="connsiteX916" fmla="*/ 4020269 w 7467600"/>
              <a:gd name="connsiteY916" fmla="*/ 1200406 h 6858000"/>
              <a:gd name="connsiteX917" fmla="*/ 3674882 w 7467600"/>
              <a:gd name="connsiteY917" fmla="*/ 488524 h 6858000"/>
              <a:gd name="connsiteX918" fmla="*/ 3132682 w 7467600"/>
              <a:gd name="connsiteY918" fmla="*/ 1072284 h 6858000"/>
              <a:gd name="connsiteX919" fmla="*/ 2716346 w 7467600"/>
              <a:gd name="connsiteY919" fmla="*/ 1276376 h 6858000"/>
              <a:gd name="connsiteX920" fmla="*/ 2716772 w 7467600"/>
              <a:gd name="connsiteY920" fmla="*/ 1255462 h 6858000"/>
              <a:gd name="connsiteX921" fmla="*/ 3471096 w 7467600"/>
              <a:gd name="connsiteY921" fmla="*/ 437072 h 6858000"/>
              <a:gd name="connsiteX922" fmla="*/ 3639057 w 7467600"/>
              <a:gd name="connsiteY922" fmla="*/ 286334 h 6858000"/>
              <a:gd name="connsiteX923" fmla="*/ 3640309 w 7467600"/>
              <a:gd name="connsiteY923" fmla="*/ 284664 h 6858000"/>
              <a:gd name="connsiteX924" fmla="*/ 3646022 w 7467600"/>
              <a:gd name="connsiteY924" fmla="*/ 276711 h 6858000"/>
              <a:gd name="connsiteX925" fmla="*/ 3707943 w 7467600"/>
              <a:gd name="connsiteY925" fmla="*/ 65958 h 6858000"/>
              <a:gd name="connsiteX926" fmla="*/ 3721337 w 7467600"/>
              <a:gd name="connsiteY926" fmla="*/ 0 h 6858000"/>
              <a:gd name="connsiteX927" fmla="*/ 2867960 w 7467600"/>
              <a:gd name="connsiteY927" fmla="*/ 0 h 6858000"/>
              <a:gd name="connsiteX928" fmla="*/ 2926351 w 7467600"/>
              <a:gd name="connsiteY928" fmla="*/ 0 h 6858000"/>
              <a:gd name="connsiteX929" fmla="*/ 2902823 w 7467600"/>
              <a:gd name="connsiteY929" fmla="*/ 262929 h 6858000"/>
              <a:gd name="connsiteX930" fmla="*/ 2940663 w 7467600"/>
              <a:gd name="connsiteY930" fmla="*/ 140884 h 6858000"/>
              <a:gd name="connsiteX931" fmla="*/ 2947039 w 7467600"/>
              <a:gd name="connsiteY931" fmla="*/ 122524 h 6858000"/>
              <a:gd name="connsiteX932" fmla="*/ 2984316 w 7467600"/>
              <a:gd name="connsiteY932" fmla="*/ 0 h 6858000"/>
              <a:gd name="connsiteX933" fmla="*/ 3016114 w 7467600"/>
              <a:gd name="connsiteY933" fmla="*/ 0 h 6858000"/>
              <a:gd name="connsiteX934" fmla="*/ 2979949 w 7467600"/>
              <a:gd name="connsiteY934" fmla="*/ 119274 h 6858000"/>
              <a:gd name="connsiteX935" fmla="*/ 3023879 w 7467600"/>
              <a:gd name="connsiteY935" fmla="*/ 0 h 6858000"/>
              <a:gd name="connsiteX936" fmla="*/ 3105400 w 7467600"/>
              <a:gd name="connsiteY936" fmla="*/ 0 h 6858000"/>
              <a:gd name="connsiteX937" fmla="*/ 3094669 w 7467600"/>
              <a:gd name="connsiteY937" fmla="*/ 30308 h 6858000"/>
              <a:gd name="connsiteX938" fmla="*/ 2901945 w 7467600"/>
              <a:gd name="connsiteY938" fmla="*/ 466538 h 6858000"/>
              <a:gd name="connsiteX939" fmla="*/ 2815209 w 7467600"/>
              <a:gd name="connsiteY939" fmla="*/ 497361 h 6858000"/>
              <a:gd name="connsiteX940" fmla="*/ 2844845 w 7467600"/>
              <a:gd name="connsiteY940" fmla="*/ 127638 h 6858000"/>
              <a:gd name="connsiteX941" fmla="*/ 2867960 w 7467600"/>
              <a:gd name="connsiteY941" fmla="*/ 0 h 6858000"/>
              <a:gd name="connsiteX942" fmla="*/ 1057230 w 7467600"/>
              <a:gd name="connsiteY942" fmla="*/ 0 h 6858000"/>
              <a:gd name="connsiteX943" fmla="*/ 1111003 w 7467600"/>
              <a:gd name="connsiteY943" fmla="*/ 0 h 6858000"/>
              <a:gd name="connsiteX944" fmla="*/ 1125553 w 7467600"/>
              <a:gd name="connsiteY944" fmla="*/ 52588 h 6858000"/>
              <a:gd name="connsiteX945" fmla="*/ 1304276 w 7467600"/>
              <a:gd name="connsiteY945" fmla="*/ 476275 h 6858000"/>
              <a:gd name="connsiteX946" fmla="*/ 1492066 w 7467600"/>
              <a:gd name="connsiteY946" fmla="*/ 886333 h 6858000"/>
              <a:gd name="connsiteX947" fmla="*/ 1423698 w 7467600"/>
              <a:gd name="connsiteY947" fmla="*/ 710817 h 6858000"/>
              <a:gd name="connsiteX948" fmla="*/ 1357609 w 7467600"/>
              <a:gd name="connsiteY948" fmla="*/ 532892 h 6858000"/>
              <a:gd name="connsiteX949" fmla="*/ 1309550 w 7467600"/>
              <a:gd name="connsiteY949" fmla="*/ 374031 h 6858000"/>
              <a:gd name="connsiteX950" fmla="*/ 1193673 w 7467600"/>
              <a:gd name="connsiteY950" fmla="*/ 49533 h 6858000"/>
              <a:gd name="connsiteX951" fmla="*/ 1164391 w 7467600"/>
              <a:gd name="connsiteY951" fmla="*/ 0 h 6858000"/>
              <a:gd name="connsiteX952" fmla="*/ 1200666 w 7467600"/>
              <a:gd name="connsiteY952" fmla="*/ 0 h 6858000"/>
              <a:gd name="connsiteX953" fmla="*/ 1223408 w 7467600"/>
              <a:gd name="connsiteY953" fmla="*/ 38996 h 6858000"/>
              <a:gd name="connsiteX954" fmla="*/ 1339635 w 7467600"/>
              <a:gd name="connsiteY954" fmla="*/ 365517 h 6858000"/>
              <a:gd name="connsiteX955" fmla="*/ 1387469 w 7467600"/>
              <a:gd name="connsiteY955" fmla="*/ 523079 h 6858000"/>
              <a:gd name="connsiteX956" fmla="*/ 1452685 w 7467600"/>
              <a:gd name="connsiteY956" fmla="*/ 699806 h 6858000"/>
              <a:gd name="connsiteX957" fmla="*/ 1492092 w 7467600"/>
              <a:gd name="connsiteY957" fmla="*/ 800424 h 6858000"/>
              <a:gd name="connsiteX958" fmla="*/ 1455302 w 7467600"/>
              <a:gd name="connsiteY958" fmla="*/ 632913 h 6858000"/>
              <a:gd name="connsiteX959" fmla="*/ 1222336 w 7467600"/>
              <a:gd name="connsiteY959" fmla="*/ 9480 h 6858000"/>
              <a:gd name="connsiteX960" fmla="*/ 1214634 w 7467600"/>
              <a:gd name="connsiteY960" fmla="*/ 0 h 6858000"/>
              <a:gd name="connsiteX961" fmla="*/ 1289827 w 7467600"/>
              <a:gd name="connsiteY961" fmla="*/ 0 h 6858000"/>
              <a:gd name="connsiteX962" fmla="*/ 1321076 w 7467600"/>
              <a:gd name="connsiteY962" fmla="*/ 59722 h 6858000"/>
              <a:gd name="connsiteX963" fmla="*/ 1512579 w 7467600"/>
              <a:gd name="connsiteY963" fmla="*/ 626441 h 6858000"/>
              <a:gd name="connsiteX964" fmla="*/ 1506076 w 7467600"/>
              <a:gd name="connsiteY964" fmla="*/ 1089289 h 6858000"/>
              <a:gd name="connsiteX965" fmla="*/ 1486346 w 7467600"/>
              <a:gd name="connsiteY965" fmla="*/ 1079919 h 6858000"/>
              <a:gd name="connsiteX966" fmla="*/ 1070511 w 7467600"/>
              <a:gd name="connsiteY966" fmla="*/ 48609 h 6858000"/>
              <a:gd name="connsiteX967" fmla="*/ 1057230 w 7467600"/>
              <a:gd name="connsiteY967" fmla="*/ 0 h 6858000"/>
              <a:gd name="connsiteX968" fmla="*/ 43151 w 7467600"/>
              <a:gd name="connsiteY968" fmla="*/ 0 h 6858000"/>
              <a:gd name="connsiteX969" fmla="*/ 95283 w 7467600"/>
              <a:gd name="connsiteY969" fmla="*/ 0 h 6858000"/>
              <a:gd name="connsiteX970" fmla="*/ 300708 w 7467600"/>
              <a:gd name="connsiteY970" fmla="*/ 154571 h 6858000"/>
              <a:gd name="connsiteX971" fmla="*/ 530414 w 7467600"/>
              <a:gd name="connsiteY971" fmla="*/ 354673 h 6858000"/>
              <a:gd name="connsiteX972" fmla="*/ 333785 w 7467600"/>
              <a:gd name="connsiteY972" fmla="*/ 161564 h 6858000"/>
              <a:gd name="connsiteX973" fmla="*/ 147005 w 7467600"/>
              <a:gd name="connsiteY973" fmla="*/ 0 h 6858000"/>
              <a:gd name="connsiteX974" fmla="*/ 272509 w 7467600"/>
              <a:gd name="connsiteY974" fmla="*/ 0 h 6858000"/>
              <a:gd name="connsiteX975" fmla="*/ 326276 w 7467600"/>
              <a:gd name="connsiteY975" fmla="*/ 45847 h 6858000"/>
              <a:gd name="connsiteX976" fmla="*/ 823759 w 7467600"/>
              <a:gd name="connsiteY976" fmla="*/ 574145 h 6858000"/>
              <a:gd name="connsiteX977" fmla="*/ 811254 w 7467600"/>
              <a:gd name="connsiteY977" fmla="*/ 665546 h 6858000"/>
              <a:gd name="connsiteX978" fmla="*/ 154042 w 7467600"/>
              <a:gd name="connsiteY978" fmla="*/ 261522 h 6858000"/>
              <a:gd name="connsiteX979" fmla="*/ 13550 w 7467600"/>
              <a:gd name="connsiteY979" fmla="*/ 158423 h 6858000"/>
              <a:gd name="connsiteX980" fmla="*/ 0 w 7467600"/>
              <a:gd name="connsiteY980" fmla="*/ 146618 h 6858000"/>
              <a:gd name="connsiteX981" fmla="*/ 0 w 7467600"/>
              <a:gd name="connsiteY981" fmla="*/ 59161 h 6858000"/>
              <a:gd name="connsiteX982" fmla="*/ 45427 w 7467600"/>
              <a:gd name="connsiteY982" fmla="*/ 101078 h 6858000"/>
              <a:gd name="connsiteX983" fmla="*/ 630103 w 7467600"/>
              <a:gd name="connsiteY983" fmla="*/ 485885 h 6858000"/>
              <a:gd name="connsiteX984" fmla="*/ 532040 w 7467600"/>
              <a:gd name="connsiteY984" fmla="*/ 399359 h 6858000"/>
              <a:gd name="connsiteX985" fmla="*/ 517618 w 7467600"/>
              <a:gd name="connsiteY985" fmla="*/ 385726 h 6858000"/>
              <a:gd name="connsiteX986" fmla="*/ 285074 w 7467600"/>
              <a:gd name="connsiteY986" fmla="*/ 182755 h 6858000"/>
              <a:gd name="connsiteX987" fmla="*/ 43151 w 7467600"/>
              <a:gd name="connsiteY98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312201 w 7467600"/>
              <a:gd name="connsiteY130" fmla="*/ 5128278 h 6858000"/>
              <a:gd name="connsiteX131" fmla="*/ 1903353 w 7467600"/>
              <a:gd name="connsiteY131" fmla="*/ 5044827 h 6858000"/>
              <a:gd name="connsiteX132" fmla="*/ 1936931 w 7467600"/>
              <a:gd name="connsiteY132" fmla="*/ 5093954 h 6858000"/>
              <a:gd name="connsiteX133" fmla="*/ 2195868 w 7467600"/>
              <a:gd name="connsiteY133" fmla="*/ 5396574 h 6858000"/>
              <a:gd name="connsiteX134" fmla="*/ 2088852 w 7467600"/>
              <a:gd name="connsiteY134" fmla="*/ 5166123 h 6858000"/>
              <a:gd name="connsiteX135" fmla="*/ 1958241 w 7467600"/>
              <a:gd name="connsiteY135" fmla="*/ 5067955 h 6858000"/>
              <a:gd name="connsiteX136" fmla="*/ 1903353 w 7467600"/>
              <a:gd name="connsiteY136" fmla="*/ 5044827 h 6858000"/>
              <a:gd name="connsiteX137" fmla="*/ 1979378 w 7467600"/>
              <a:gd name="connsiteY137" fmla="*/ 4769504 h 6858000"/>
              <a:gd name="connsiteX138" fmla="*/ 2882120 w 7467600"/>
              <a:gd name="connsiteY138" fmla="*/ 5064547 h 6858000"/>
              <a:gd name="connsiteX139" fmla="*/ 2793103 w 7467600"/>
              <a:gd name="connsiteY139" fmla="*/ 5039699 h 6858000"/>
              <a:gd name="connsiteX140" fmla="*/ 2770041 w 7467600"/>
              <a:gd name="connsiteY140" fmla="*/ 5033634 h 6858000"/>
              <a:gd name="connsiteX141" fmla="*/ 1979378 w 7467600"/>
              <a:gd name="connsiteY141" fmla="*/ 4769504 h 6858000"/>
              <a:gd name="connsiteX142" fmla="*/ 1927410 w 7467600"/>
              <a:gd name="connsiteY142" fmla="*/ 4716164 h 6858000"/>
              <a:gd name="connsiteX143" fmla="*/ 1959587 w 7467600"/>
              <a:gd name="connsiteY143" fmla="*/ 4728849 h 6858000"/>
              <a:gd name="connsiteX144" fmla="*/ 2777707 w 7467600"/>
              <a:gd name="connsiteY144" fmla="*/ 5003991 h 6858000"/>
              <a:gd name="connsiteX145" fmla="*/ 2800768 w 7467600"/>
              <a:gd name="connsiteY145" fmla="*/ 5010056 h 6858000"/>
              <a:gd name="connsiteX146" fmla="*/ 2879408 w 7467600"/>
              <a:gd name="connsiteY146" fmla="*/ 5031590 h 6858000"/>
              <a:gd name="connsiteX147" fmla="*/ 2862295 w 7467600"/>
              <a:gd name="connsiteY147" fmla="*/ 5022958 h 6858000"/>
              <a:gd name="connsiteX148" fmla="*/ 2813343 w 7467600"/>
              <a:gd name="connsiteY148" fmla="*/ 4998369 h 6858000"/>
              <a:gd name="connsiteX149" fmla="*/ 2646245 w 7467600"/>
              <a:gd name="connsiteY149" fmla="*/ 4930999 h 6858000"/>
              <a:gd name="connsiteX150" fmla="*/ 1999243 w 7467600"/>
              <a:gd name="connsiteY150" fmla="*/ 4730524 h 6858000"/>
              <a:gd name="connsiteX151" fmla="*/ 1979527 w 7467600"/>
              <a:gd name="connsiteY151" fmla="*/ 4726651 h 6858000"/>
              <a:gd name="connsiteX152" fmla="*/ 1927410 w 7467600"/>
              <a:gd name="connsiteY152" fmla="*/ 4716164 h 6858000"/>
              <a:gd name="connsiteX153" fmla="*/ 1997014 w 7467600"/>
              <a:gd name="connsiteY153" fmla="*/ 4698007 h 6858000"/>
              <a:gd name="connsiteX154" fmla="*/ 2005458 w 7467600"/>
              <a:gd name="connsiteY154" fmla="*/ 4699540 h 6858000"/>
              <a:gd name="connsiteX155" fmla="*/ 2657186 w 7467600"/>
              <a:gd name="connsiteY155" fmla="*/ 4901687 h 6858000"/>
              <a:gd name="connsiteX156" fmla="*/ 2826662 w 7467600"/>
              <a:gd name="connsiteY156" fmla="*/ 4970362 h 6858000"/>
              <a:gd name="connsiteX157" fmla="*/ 2876100 w 7467600"/>
              <a:gd name="connsiteY157" fmla="*/ 4995397 h 6858000"/>
              <a:gd name="connsiteX158" fmla="*/ 3042600 w 7467600"/>
              <a:gd name="connsiteY158" fmla="*/ 5059532 h 6858000"/>
              <a:gd name="connsiteX159" fmla="*/ 1997014 w 7467600"/>
              <a:gd name="connsiteY159" fmla="*/ 4698007 h 6858000"/>
              <a:gd name="connsiteX160" fmla="*/ 2305292 w 7467600"/>
              <a:gd name="connsiteY160" fmla="*/ 4219492 h 6858000"/>
              <a:gd name="connsiteX161" fmla="*/ 3360922 w 7467600"/>
              <a:gd name="connsiteY161" fmla="*/ 4529373 h 6858000"/>
              <a:gd name="connsiteX162" fmla="*/ 3492420 w 7467600"/>
              <a:gd name="connsiteY162" fmla="*/ 4510145 h 6858000"/>
              <a:gd name="connsiteX163" fmla="*/ 3364086 w 7467600"/>
              <a:gd name="connsiteY163" fmla="*/ 4480340 h 6858000"/>
              <a:gd name="connsiteX164" fmla="*/ 3225818 w 7467600"/>
              <a:gd name="connsiteY164" fmla="*/ 4411822 h 6858000"/>
              <a:gd name="connsiteX165" fmla="*/ 3129696 w 7467600"/>
              <a:gd name="connsiteY165" fmla="*/ 4360704 h 6858000"/>
              <a:gd name="connsiteX166" fmla="*/ 2814545 w 7467600"/>
              <a:gd name="connsiteY166" fmla="*/ 4282955 h 6858000"/>
              <a:gd name="connsiteX167" fmla="*/ 2305292 w 7467600"/>
              <a:gd name="connsiteY167" fmla="*/ 4219492 h 6858000"/>
              <a:gd name="connsiteX168" fmla="*/ 2626982 w 7467600"/>
              <a:gd name="connsiteY168" fmla="*/ 4206450 h 6858000"/>
              <a:gd name="connsiteX169" fmla="*/ 2490617 w 7467600"/>
              <a:gd name="connsiteY169" fmla="*/ 4206951 h 6858000"/>
              <a:gd name="connsiteX170" fmla="*/ 2819869 w 7467600"/>
              <a:gd name="connsiteY170" fmla="*/ 4252936 h 6858000"/>
              <a:gd name="connsiteX171" fmla="*/ 3143018 w 7467600"/>
              <a:gd name="connsiteY171" fmla="*/ 4332698 h 6858000"/>
              <a:gd name="connsiteX172" fmla="*/ 3241520 w 7467600"/>
              <a:gd name="connsiteY172" fmla="*/ 4385112 h 6858000"/>
              <a:gd name="connsiteX173" fmla="*/ 3374575 w 7467600"/>
              <a:gd name="connsiteY173" fmla="*/ 4451517 h 6858000"/>
              <a:gd name="connsiteX174" fmla="*/ 3505221 w 7467600"/>
              <a:gd name="connsiteY174" fmla="*/ 4480757 h 6858000"/>
              <a:gd name="connsiteX175" fmla="*/ 2626982 w 7467600"/>
              <a:gd name="connsiteY175" fmla="*/ 4206450 h 6858000"/>
              <a:gd name="connsiteX176" fmla="*/ 1310106 w 7467600"/>
              <a:gd name="connsiteY176" fmla="*/ 3943217 h 6858000"/>
              <a:gd name="connsiteX177" fmla="*/ 854994 w 7467600"/>
              <a:gd name="connsiteY177" fmla="*/ 4399136 h 6858000"/>
              <a:gd name="connsiteX178" fmla="*/ 742462 w 7467600"/>
              <a:gd name="connsiteY178" fmla="*/ 4594648 h 6858000"/>
              <a:gd name="connsiteX179" fmla="*/ 820602 w 7467600"/>
              <a:gd name="connsiteY179" fmla="*/ 4485915 h 6858000"/>
              <a:gd name="connsiteX180" fmla="*/ 878295 w 7467600"/>
              <a:gd name="connsiteY180" fmla="*/ 4403594 h 6858000"/>
              <a:gd name="connsiteX181" fmla="*/ 1240607 w 7467600"/>
              <a:gd name="connsiteY181" fmla="*/ 4010401 h 6858000"/>
              <a:gd name="connsiteX182" fmla="*/ 1310106 w 7467600"/>
              <a:gd name="connsiteY182" fmla="*/ 3943217 h 6858000"/>
              <a:gd name="connsiteX183" fmla="*/ 1423113 w 7467600"/>
              <a:gd name="connsiteY183" fmla="*/ 3874565 h 6858000"/>
              <a:gd name="connsiteX184" fmla="*/ 1260565 w 7467600"/>
              <a:gd name="connsiteY184" fmla="*/ 4031982 h 6858000"/>
              <a:gd name="connsiteX185" fmla="*/ 901900 w 7467600"/>
              <a:gd name="connsiteY185" fmla="*/ 4421236 h 6858000"/>
              <a:gd name="connsiteX186" fmla="*/ 845044 w 7467600"/>
              <a:gd name="connsiteY186" fmla="*/ 4502436 h 6858000"/>
              <a:gd name="connsiteX187" fmla="*/ 685926 w 7467600"/>
              <a:gd name="connsiteY187" fmla="*/ 4703069 h 6858000"/>
              <a:gd name="connsiteX188" fmla="*/ 684248 w 7467600"/>
              <a:gd name="connsiteY188" fmla="*/ 4706721 h 6858000"/>
              <a:gd name="connsiteX189" fmla="*/ 1423113 w 7467600"/>
              <a:gd name="connsiteY189" fmla="*/ 3874565 h 6858000"/>
              <a:gd name="connsiteX190" fmla="*/ 3316479 w 7467600"/>
              <a:gd name="connsiteY190" fmla="*/ 3872136 h 6858000"/>
              <a:gd name="connsiteX191" fmla="*/ 3546806 w 7467600"/>
              <a:gd name="connsiteY191" fmla="*/ 4356139 h 6858000"/>
              <a:gd name="connsiteX192" fmla="*/ 3364433 w 7467600"/>
              <a:gd name="connsiteY192" fmla="*/ 3953121 h 6858000"/>
              <a:gd name="connsiteX193" fmla="*/ 3316479 w 7467600"/>
              <a:gd name="connsiteY193" fmla="*/ 3872136 h 6858000"/>
              <a:gd name="connsiteX194" fmla="*/ 3291335 w 7467600"/>
              <a:gd name="connsiteY194" fmla="*/ 3767420 h 6858000"/>
              <a:gd name="connsiteX195" fmla="*/ 3390805 w 7467600"/>
              <a:gd name="connsiteY195" fmla="*/ 3937163 h 6858000"/>
              <a:gd name="connsiteX196" fmla="*/ 3579062 w 7467600"/>
              <a:gd name="connsiteY196" fmla="*/ 4359040 h 6858000"/>
              <a:gd name="connsiteX197" fmla="*/ 3467355 w 7467600"/>
              <a:gd name="connsiteY197" fmla="*/ 3988130 h 6858000"/>
              <a:gd name="connsiteX198" fmla="*/ 3310753 w 7467600"/>
              <a:gd name="connsiteY198" fmla="*/ 3787140 h 6858000"/>
              <a:gd name="connsiteX199" fmla="*/ 3291335 w 7467600"/>
              <a:gd name="connsiteY199" fmla="*/ 3767420 h 6858000"/>
              <a:gd name="connsiteX200" fmla="*/ 1635889 w 7467600"/>
              <a:gd name="connsiteY200" fmla="*/ 3709494 h 6858000"/>
              <a:gd name="connsiteX201" fmla="*/ 1634800 w 7467600"/>
              <a:gd name="connsiteY201" fmla="*/ 3731111 h 6858000"/>
              <a:gd name="connsiteX202" fmla="*/ 1635889 w 7467600"/>
              <a:gd name="connsiteY202" fmla="*/ 3709494 h 6858000"/>
              <a:gd name="connsiteX203" fmla="*/ 1510397 w 7467600"/>
              <a:gd name="connsiteY203" fmla="*/ 3684705 h 6858000"/>
              <a:gd name="connsiteX204" fmla="*/ 1146550 w 7467600"/>
              <a:gd name="connsiteY204" fmla="*/ 3802012 h 6858000"/>
              <a:gd name="connsiteX205" fmla="*/ 698834 w 7467600"/>
              <a:gd name="connsiteY205" fmla="*/ 3952272 h 6858000"/>
              <a:gd name="connsiteX206" fmla="*/ 34256 w 7467600"/>
              <a:gd name="connsiteY206" fmla="*/ 4347603 h 6858000"/>
              <a:gd name="connsiteX207" fmla="*/ 527241 w 7467600"/>
              <a:gd name="connsiteY207" fmla="*/ 4065078 h 6858000"/>
              <a:gd name="connsiteX208" fmla="*/ 1510397 w 7467600"/>
              <a:gd name="connsiteY208" fmla="*/ 3684705 h 6858000"/>
              <a:gd name="connsiteX209" fmla="*/ 1313114 w 7467600"/>
              <a:gd name="connsiteY209" fmla="*/ 3655216 h 6858000"/>
              <a:gd name="connsiteX210" fmla="*/ 1109304 w 7467600"/>
              <a:gd name="connsiteY210" fmla="*/ 3669030 h 6858000"/>
              <a:gd name="connsiteX211" fmla="*/ 8129 w 7467600"/>
              <a:gd name="connsiteY211" fmla="*/ 4330519 h 6858000"/>
              <a:gd name="connsiteX212" fmla="*/ 687572 w 7467600"/>
              <a:gd name="connsiteY212" fmla="*/ 3925629 h 6858000"/>
              <a:gd name="connsiteX213" fmla="*/ 1138365 w 7467600"/>
              <a:gd name="connsiteY213" fmla="*/ 3774515 h 6858000"/>
              <a:gd name="connsiteX214" fmla="*/ 1505579 w 7467600"/>
              <a:gd name="connsiteY214" fmla="*/ 3655526 h 6858000"/>
              <a:gd name="connsiteX215" fmla="*/ 1313114 w 7467600"/>
              <a:gd name="connsiteY215" fmla="*/ 3655216 h 6858000"/>
              <a:gd name="connsiteX216" fmla="*/ 3655073 w 7467600"/>
              <a:gd name="connsiteY216" fmla="*/ 3650884 h 6858000"/>
              <a:gd name="connsiteX217" fmla="*/ 3989938 w 7467600"/>
              <a:gd name="connsiteY217" fmla="*/ 3991685 h 6858000"/>
              <a:gd name="connsiteX218" fmla="*/ 4393907 w 7467600"/>
              <a:gd name="connsiteY218" fmla="*/ 4261258 h 6858000"/>
              <a:gd name="connsiteX219" fmla="*/ 4648051 w 7467600"/>
              <a:gd name="connsiteY219" fmla="*/ 4374051 h 6858000"/>
              <a:gd name="connsiteX220" fmla="*/ 4383389 w 7467600"/>
              <a:gd name="connsiteY220" fmla="*/ 4184369 h 6858000"/>
              <a:gd name="connsiteX221" fmla="*/ 4165508 w 7467600"/>
              <a:gd name="connsiteY221" fmla="*/ 4035196 h 6858000"/>
              <a:gd name="connsiteX222" fmla="*/ 4068162 w 7467600"/>
              <a:gd name="connsiteY222" fmla="*/ 3953394 h 6858000"/>
              <a:gd name="connsiteX223" fmla="*/ 3981416 w 7467600"/>
              <a:gd name="connsiteY223" fmla="*/ 3880482 h 6858000"/>
              <a:gd name="connsiteX224" fmla="*/ 3800147 w 7467600"/>
              <a:gd name="connsiteY224" fmla="*/ 3749872 h 6858000"/>
              <a:gd name="connsiteX225" fmla="*/ 3655073 w 7467600"/>
              <a:gd name="connsiteY225" fmla="*/ 3650884 h 6858000"/>
              <a:gd name="connsiteX226" fmla="*/ 3670252 w 7467600"/>
              <a:gd name="connsiteY226" fmla="*/ 3622798 h 6858000"/>
              <a:gd name="connsiteX227" fmla="*/ 3817258 w 7467600"/>
              <a:gd name="connsiteY227" fmla="*/ 3723577 h 6858000"/>
              <a:gd name="connsiteX228" fmla="*/ 4000461 w 7467600"/>
              <a:gd name="connsiteY228" fmla="*/ 3855966 h 6858000"/>
              <a:gd name="connsiteX229" fmla="*/ 4088180 w 7467600"/>
              <a:gd name="connsiteY229" fmla="*/ 3929774 h 6858000"/>
              <a:gd name="connsiteX230" fmla="*/ 4184555 w 7467600"/>
              <a:gd name="connsiteY230" fmla="*/ 4010683 h 6858000"/>
              <a:gd name="connsiteX231" fmla="*/ 4399563 w 7467600"/>
              <a:gd name="connsiteY231" fmla="*/ 4158106 h 6858000"/>
              <a:gd name="connsiteX232" fmla="*/ 4684469 w 7467600"/>
              <a:gd name="connsiteY232" fmla="*/ 4364680 h 6858000"/>
              <a:gd name="connsiteX233" fmla="*/ 4690271 w 7467600"/>
              <a:gd name="connsiteY233" fmla="*/ 4370034 h 6858000"/>
              <a:gd name="connsiteX234" fmla="*/ 4136093 w 7467600"/>
              <a:gd name="connsiteY234" fmla="*/ 3858466 h 6858000"/>
              <a:gd name="connsiteX235" fmla="*/ 3670252 w 7467600"/>
              <a:gd name="connsiteY235" fmla="*/ 3622798 h 6858000"/>
              <a:gd name="connsiteX236" fmla="*/ 4440129 w 7467600"/>
              <a:gd name="connsiteY236" fmla="*/ 3448571 h 6858000"/>
              <a:gd name="connsiteX237" fmla="*/ 4856525 w 7467600"/>
              <a:gd name="connsiteY237" fmla="*/ 3915351 h 6858000"/>
              <a:gd name="connsiteX238" fmla="*/ 5059055 w 7467600"/>
              <a:gd name="connsiteY238" fmla="*/ 4108918 h 6858000"/>
              <a:gd name="connsiteX239" fmla="*/ 5290070 w 7467600"/>
              <a:gd name="connsiteY239" fmla="*/ 4263619 h 6858000"/>
              <a:gd name="connsiteX240" fmla="*/ 4834991 w 7467600"/>
              <a:gd name="connsiteY240" fmla="*/ 3830985 h 6858000"/>
              <a:gd name="connsiteX241" fmla="*/ 4440129 w 7467600"/>
              <a:gd name="connsiteY241" fmla="*/ 3448571 h 6858000"/>
              <a:gd name="connsiteX242" fmla="*/ 4441737 w 7467600"/>
              <a:gd name="connsiteY242" fmla="*/ 3399734 h 6858000"/>
              <a:gd name="connsiteX243" fmla="*/ 4431236 w 7467600"/>
              <a:gd name="connsiteY243" fmla="*/ 3400954 h 6858000"/>
              <a:gd name="connsiteX244" fmla="*/ 4557150 w 7467600"/>
              <a:gd name="connsiteY244" fmla="*/ 3510023 h 6858000"/>
              <a:gd name="connsiteX245" fmla="*/ 4856936 w 7467600"/>
              <a:gd name="connsiteY245" fmla="*/ 3809146 h 6858000"/>
              <a:gd name="connsiteX246" fmla="*/ 5111996 w 7467600"/>
              <a:gd name="connsiteY246" fmla="*/ 4065759 h 6858000"/>
              <a:gd name="connsiteX247" fmla="*/ 5388878 w 7467600"/>
              <a:gd name="connsiteY247" fmla="*/ 4300185 h 6858000"/>
              <a:gd name="connsiteX248" fmla="*/ 5425556 w 7467600"/>
              <a:gd name="connsiteY248" fmla="*/ 4308967 h 6858000"/>
              <a:gd name="connsiteX249" fmla="*/ 4943646 w 7467600"/>
              <a:gd name="connsiteY249" fmla="*/ 3822916 h 6858000"/>
              <a:gd name="connsiteX250" fmla="*/ 4594837 w 7467600"/>
              <a:gd name="connsiteY250" fmla="*/ 3532274 h 6858000"/>
              <a:gd name="connsiteX251" fmla="*/ 4441737 w 7467600"/>
              <a:gd name="connsiteY251" fmla="*/ 3399734 h 6858000"/>
              <a:gd name="connsiteX252" fmla="*/ 5425834 w 7467600"/>
              <a:gd name="connsiteY252" fmla="*/ 3162785 h 6858000"/>
              <a:gd name="connsiteX253" fmla="*/ 5401644 w 7467600"/>
              <a:gd name="connsiteY253" fmla="*/ 3617847 h 6858000"/>
              <a:gd name="connsiteX254" fmla="*/ 5467256 w 7467600"/>
              <a:gd name="connsiteY254" fmla="*/ 4175494 h 6858000"/>
              <a:gd name="connsiteX255" fmla="*/ 5448069 w 7467600"/>
              <a:gd name="connsiteY255" fmla="*/ 3567554 h 6858000"/>
              <a:gd name="connsiteX256" fmla="*/ 5425834 w 7467600"/>
              <a:gd name="connsiteY256" fmla="*/ 3162785 h 6858000"/>
              <a:gd name="connsiteX257" fmla="*/ 1318687 w 7467600"/>
              <a:gd name="connsiteY257" fmla="*/ 3113840 h 6858000"/>
              <a:gd name="connsiteX258" fmla="*/ 1066793 w 7467600"/>
              <a:gd name="connsiteY258" fmla="*/ 3212171 h 6858000"/>
              <a:gd name="connsiteX259" fmla="*/ 993319 w 7467600"/>
              <a:gd name="connsiteY259" fmla="*/ 3247648 h 6858000"/>
              <a:gd name="connsiteX260" fmla="*/ 853081 w 7467600"/>
              <a:gd name="connsiteY260" fmla="*/ 3312410 h 6858000"/>
              <a:gd name="connsiteX261" fmla="*/ 805957 w 7467600"/>
              <a:gd name="connsiteY261" fmla="*/ 3330443 h 6858000"/>
              <a:gd name="connsiteX262" fmla="*/ 1318687 w 7467600"/>
              <a:gd name="connsiteY262" fmla="*/ 3113840 h 6858000"/>
              <a:gd name="connsiteX263" fmla="*/ 5453702 w 7467600"/>
              <a:gd name="connsiteY263" fmla="*/ 3090882 h 6858000"/>
              <a:gd name="connsiteX264" fmla="*/ 5480135 w 7467600"/>
              <a:gd name="connsiteY264" fmla="*/ 3565802 h 6858000"/>
              <a:gd name="connsiteX265" fmla="*/ 5499023 w 7467600"/>
              <a:gd name="connsiteY265" fmla="*/ 4166310 h 6858000"/>
              <a:gd name="connsiteX266" fmla="*/ 5547022 w 7467600"/>
              <a:gd name="connsiteY266" fmla="*/ 3607838 h 6858000"/>
              <a:gd name="connsiteX267" fmla="*/ 5515964 w 7467600"/>
              <a:gd name="connsiteY267" fmla="*/ 3378541 h 6858000"/>
              <a:gd name="connsiteX268" fmla="*/ 5453702 w 7467600"/>
              <a:gd name="connsiteY268" fmla="*/ 3090882 h 6858000"/>
              <a:gd name="connsiteX269" fmla="*/ 1238695 w 7467600"/>
              <a:gd name="connsiteY269" fmla="*/ 3076820 h 6858000"/>
              <a:gd name="connsiteX270" fmla="*/ 716371 w 7467600"/>
              <a:gd name="connsiteY270" fmla="*/ 3293249 h 6858000"/>
              <a:gd name="connsiteX271" fmla="*/ 579522 w 7467600"/>
              <a:gd name="connsiteY271" fmla="*/ 3371759 h 6858000"/>
              <a:gd name="connsiteX272" fmla="*/ 600288 w 7467600"/>
              <a:gd name="connsiteY272" fmla="*/ 3365555 h 6858000"/>
              <a:gd name="connsiteX273" fmla="*/ 840692 w 7467600"/>
              <a:gd name="connsiteY273" fmla="*/ 3284921 h 6858000"/>
              <a:gd name="connsiteX274" fmla="*/ 979248 w 7467600"/>
              <a:gd name="connsiteY274" fmla="*/ 3221003 h 6858000"/>
              <a:gd name="connsiteX275" fmla="*/ 1053282 w 7467600"/>
              <a:gd name="connsiteY275" fmla="*/ 3185247 h 6858000"/>
              <a:gd name="connsiteX276" fmla="*/ 1320603 w 7467600"/>
              <a:gd name="connsiteY276" fmla="*/ 3081281 h 6858000"/>
              <a:gd name="connsiteX277" fmla="*/ 1238695 w 7467600"/>
              <a:gd name="connsiteY277" fmla="*/ 3076820 h 6858000"/>
              <a:gd name="connsiteX278" fmla="*/ 5425627 w 7467600"/>
              <a:gd name="connsiteY278" fmla="*/ 2954192 h 6858000"/>
              <a:gd name="connsiteX279" fmla="*/ 5470770 w 7467600"/>
              <a:gd name="connsiteY279" fmla="*/ 3005435 h 6858000"/>
              <a:gd name="connsiteX280" fmla="*/ 5519779 w 7467600"/>
              <a:gd name="connsiteY280" fmla="*/ 4359223 h 6858000"/>
              <a:gd name="connsiteX281" fmla="*/ 5520293 w 7467600"/>
              <a:gd name="connsiteY281" fmla="*/ 4360602 h 6858000"/>
              <a:gd name="connsiteX282" fmla="*/ 5767221 w 7467600"/>
              <a:gd name="connsiteY282" fmla="*/ 4665564 h 6858000"/>
              <a:gd name="connsiteX283" fmla="*/ 6937169 w 7467600"/>
              <a:gd name="connsiteY283" fmla="*/ 4815941 h 6858000"/>
              <a:gd name="connsiteX284" fmla="*/ 6953922 w 7467600"/>
              <a:gd name="connsiteY284" fmla="*/ 4890068 h 6858000"/>
              <a:gd name="connsiteX285" fmla="*/ 6071359 w 7467600"/>
              <a:gd name="connsiteY285" fmla="*/ 4770770 h 6858000"/>
              <a:gd name="connsiteX286" fmla="*/ 6038839 w 7467600"/>
              <a:gd name="connsiteY286" fmla="*/ 4764474 h 6858000"/>
              <a:gd name="connsiteX287" fmla="*/ 6038706 w 7467600"/>
              <a:gd name="connsiteY287" fmla="*/ 4763847 h 6858000"/>
              <a:gd name="connsiteX288" fmla="*/ 6037784 w 7467600"/>
              <a:gd name="connsiteY288" fmla="*/ 4764270 h 6858000"/>
              <a:gd name="connsiteX289" fmla="*/ 6038839 w 7467600"/>
              <a:gd name="connsiteY289" fmla="*/ 4764474 h 6858000"/>
              <a:gd name="connsiteX290" fmla="*/ 6040338 w 7467600"/>
              <a:gd name="connsiteY290" fmla="*/ 4771418 h 6858000"/>
              <a:gd name="connsiteX291" fmla="*/ 6024488 w 7467600"/>
              <a:gd name="connsiteY291" fmla="*/ 4809903 h 6858000"/>
              <a:gd name="connsiteX292" fmla="*/ 5599771 w 7467600"/>
              <a:gd name="connsiteY292" fmla="*/ 5509652 h 6858000"/>
              <a:gd name="connsiteX293" fmla="*/ 5548843 w 7467600"/>
              <a:gd name="connsiteY293" fmla="*/ 5563845 h 6858000"/>
              <a:gd name="connsiteX294" fmla="*/ 5940952 w 7467600"/>
              <a:gd name="connsiteY294" fmla="*/ 6250028 h 6858000"/>
              <a:gd name="connsiteX295" fmla="*/ 6043441 w 7467600"/>
              <a:gd name="connsiteY295" fmla="*/ 6665847 h 6858000"/>
              <a:gd name="connsiteX296" fmla="*/ 6093432 w 7467600"/>
              <a:gd name="connsiteY296" fmla="*/ 6858000 h 6858000"/>
              <a:gd name="connsiteX297" fmla="*/ 6034344 w 7467600"/>
              <a:gd name="connsiteY297" fmla="*/ 6858000 h 6858000"/>
              <a:gd name="connsiteX298" fmla="*/ 6026679 w 7467600"/>
              <a:gd name="connsiteY298" fmla="*/ 6836959 h 6858000"/>
              <a:gd name="connsiteX299" fmla="*/ 5800441 w 7467600"/>
              <a:gd name="connsiteY299" fmla="*/ 6335286 h 6858000"/>
              <a:gd name="connsiteX300" fmla="*/ 5526562 w 7467600"/>
              <a:gd name="connsiteY300" fmla="*/ 5705388 h 6858000"/>
              <a:gd name="connsiteX301" fmla="*/ 5519640 w 7467600"/>
              <a:gd name="connsiteY301" fmla="*/ 5683774 h 6858000"/>
              <a:gd name="connsiteX302" fmla="*/ 5844559 w 7467600"/>
              <a:gd name="connsiteY302" fmla="*/ 6553349 h 6858000"/>
              <a:gd name="connsiteX303" fmla="*/ 5975994 w 7467600"/>
              <a:gd name="connsiteY303" fmla="*/ 6858000 h 6858000"/>
              <a:gd name="connsiteX304" fmla="*/ 5898547 w 7467600"/>
              <a:gd name="connsiteY304" fmla="*/ 6858000 h 6858000"/>
              <a:gd name="connsiteX305" fmla="*/ 5682041 w 7467600"/>
              <a:gd name="connsiteY305" fmla="*/ 6355860 h 6858000"/>
              <a:gd name="connsiteX306" fmla="*/ 5461758 w 7467600"/>
              <a:gd name="connsiteY306" fmla="*/ 5820220 h 6858000"/>
              <a:gd name="connsiteX307" fmla="*/ 5237282 w 7467600"/>
              <a:gd name="connsiteY307" fmla="*/ 6579086 h 6858000"/>
              <a:gd name="connsiteX308" fmla="*/ 5115009 w 7467600"/>
              <a:gd name="connsiteY308" fmla="*/ 6858000 h 6858000"/>
              <a:gd name="connsiteX309" fmla="*/ 5028074 w 7467600"/>
              <a:gd name="connsiteY309" fmla="*/ 6858000 h 6858000"/>
              <a:gd name="connsiteX310" fmla="*/ 5079508 w 7467600"/>
              <a:gd name="connsiteY310" fmla="*/ 6749074 h 6858000"/>
              <a:gd name="connsiteX311" fmla="*/ 5371846 w 7467600"/>
              <a:gd name="connsiteY311" fmla="*/ 5924413 h 6858000"/>
              <a:gd name="connsiteX312" fmla="*/ 5270512 w 7467600"/>
              <a:gd name="connsiteY312" fmla="*/ 6138975 h 6858000"/>
              <a:gd name="connsiteX313" fmla="*/ 5062409 w 7467600"/>
              <a:gd name="connsiteY313" fmla="*/ 6653544 h 6858000"/>
              <a:gd name="connsiteX314" fmla="*/ 5036628 w 7467600"/>
              <a:gd name="connsiteY314" fmla="*/ 6754247 h 6858000"/>
              <a:gd name="connsiteX315" fmla="*/ 5009112 w 7467600"/>
              <a:gd name="connsiteY315" fmla="*/ 6858000 h 6858000"/>
              <a:gd name="connsiteX316" fmla="*/ 4976679 w 7467600"/>
              <a:gd name="connsiteY316" fmla="*/ 6858000 h 6858000"/>
              <a:gd name="connsiteX317" fmla="*/ 5006537 w 7467600"/>
              <a:gd name="connsiteY317" fmla="*/ 6747068 h 6858000"/>
              <a:gd name="connsiteX318" fmla="*/ 5032723 w 7467600"/>
              <a:gd name="connsiteY318" fmla="*/ 6644957 h 6858000"/>
              <a:gd name="connsiteX319" fmla="*/ 5242949 w 7467600"/>
              <a:gd name="connsiteY319" fmla="*/ 6125175 h 6858000"/>
              <a:gd name="connsiteX320" fmla="*/ 5286321 w 7467600"/>
              <a:gd name="connsiteY320" fmla="*/ 6033555 h 6858000"/>
              <a:gd name="connsiteX321" fmla="*/ 5008210 w 7467600"/>
              <a:gd name="connsiteY321" fmla="*/ 6649194 h 6858000"/>
              <a:gd name="connsiteX322" fmla="*/ 4986321 w 7467600"/>
              <a:gd name="connsiteY322" fmla="*/ 6765687 h 6858000"/>
              <a:gd name="connsiteX323" fmla="*/ 4973474 w 7467600"/>
              <a:gd name="connsiteY323" fmla="*/ 6858000 h 6858000"/>
              <a:gd name="connsiteX324" fmla="*/ 4907178 w 7467600"/>
              <a:gd name="connsiteY324" fmla="*/ 6858000 h 6858000"/>
              <a:gd name="connsiteX325" fmla="*/ 4910810 w 7467600"/>
              <a:gd name="connsiteY325" fmla="*/ 6829660 h 6858000"/>
              <a:gd name="connsiteX326" fmla="*/ 4987461 w 7467600"/>
              <a:gd name="connsiteY326" fmla="*/ 6432994 h 6858000"/>
              <a:gd name="connsiteX327" fmla="*/ 5179262 w 7467600"/>
              <a:gd name="connsiteY327" fmla="*/ 6035044 h 6858000"/>
              <a:gd name="connsiteX328" fmla="*/ 4689678 w 7467600"/>
              <a:gd name="connsiteY328" fmla="*/ 6440241 h 6858000"/>
              <a:gd name="connsiteX329" fmla="*/ 4477543 w 7467600"/>
              <a:gd name="connsiteY329" fmla="*/ 6674836 h 6858000"/>
              <a:gd name="connsiteX330" fmla="*/ 4329957 w 7467600"/>
              <a:gd name="connsiteY330" fmla="*/ 6858000 h 6858000"/>
              <a:gd name="connsiteX331" fmla="*/ 4218595 w 7467600"/>
              <a:gd name="connsiteY331" fmla="*/ 6858000 h 6858000"/>
              <a:gd name="connsiteX332" fmla="*/ 4368888 w 7467600"/>
              <a:gd name="connsiteY332" fmla="*/ 6668412 h 6858000"/>
              <a:gd name="connsiteX333" fmla="*/ 4563091 w 7467600"/>
              <a:gd name="connsiteY333" fmla="*/ 6442508 h 6858000"/>
              <a:gd name="connsiteX334" fmla="*/ 5387324 w 7467600"/>
              <a:gd name="connsiteY334" fmla="*/ 5705830 h 6858000"/>
              <a:gd name="connsiteX335" fmla="*/ 5073620 w 7467600"/>
              <a:gd name="connsiteY335" fmla="*/ 5955437 h 6858000"/>
              <a:gd name="connsiteX336" fmla="*/ 4689789 w 7467600"/>
              <a:gd name="connsiteY336" fmla="*/ 6268382 h 6858000"/>
              <a:gd name="connsiteX337" fmla="*/ 4418722 w 7467600"/>
              <a:gd name="connsiteY337" fmla="*/ 6570886 h 6858000"/>
              <a:gd name="connsiteX338" fmla="*/ 4214944 w 7467600"/>
              <a:gd name="connsiteY338" fmla="*/ 6858000 h 6858000"/>
              <a:gd name="connsiteX339" fmla="*/ 4177898 w 7467600"/>
              <a:gd name="connsiteY339" fmla="*/ 6858000 h 6858000"/>
              <a:gd name="connsiteX340" fmla="*/ 4391597 w 7467600"/>
              <a:gd name="connsiteY340" fmla="*/ 6556370 h 6858000"/>
              <a:gd name="connsiteX341" fmla="*/ 4668889 w 7467600"/>
              <a:gd name="connsiteY341" fmla="*/ 6246399 h 6858000"/>
              <a:gd name="connsiteX342" fmla="*/ 5055427 w 7467600"/>
              <a:gd name="connsiteY342" fmla="*/ 5931476 h 6858000"/>
              <a:gd name="connsiteX343" fmla="*/ 5371814 w 7467600"/>
              <a:gd name="connsiteY343" fmla="*/ 5678975 h 6858000"/>
              <a:gd name="connsiteX344" fmla="*/ 4987918 w 7467600"/>
              <a:gd name="connsiteY344" fmla="*/ 5838701 h 6858000"/>
              <a:gd name="connsiteX345" fmla="*/ 4317146 w 7467600"/>
              <a:gd name="connsiteY345" fmla="*/ 6587716 h 6858000"/>
              <a:gd name="connsiteX346" fmla="*/ 4171627 w 7467600"/>
              <a:gd name="connsiteY346" fmla="*/ 6858000 h 6858000"/>
              <a:gd name="connsiteX347" fmla="*/ 4081585 w 7467600"/>
              <a:gd name="connsiteY347" fmla="*/ 6858000 h 6858000"/>
              <a:gd name="connsiteX348" fmla="*/ 4238603 w 7467600"/>
              <a:gd name="connsiteY348" fmla="*/ 6559341 h 6858000"/>
              <a:gd name="connsiteX349" fmla="*/ 4778333 w 7467600"/>
              <a:gd name="connsiteY349" fmla="*/ 5873626 h 6858000"/>
              <a:gd name="connsiteX350" fmla="*/ 5414185 w 7467600"/>
              <a:gd name="connsiteY350" fmla="*/ 5573882 h 6858000"/>
              <a:gd name="connsiteX351" fmla="*/ 5959648 w 7467600"/>
              <a:gd name="connsiteY351" fmla="*/ 4760797 h 6858000"/>
              <a:gd name="connsiteX352" fmla="*/ 5355019 w 7467600"/>
              <a:gd name="connsiteY352" fmla="*/ 4734672 h 6858000"/>
              <a:gd name="connsiteX353" fmla="*/ 5083565 w 7467600"/>
              <a:gd name="connsiteY353" fmla="*/ 5179121 h 6858000"/>
              <a:gd name="connsiteX354" fmla="*/ 4713577 w 7467600"/>
              <a:gd name="connsiteY354" fmla="*/ 5616803 h 6858000"/>
              <a:gd name="connsiteX355" fmla="*/ 3989559 w 7467600"/>
              <a:gd name="connsiteY355" fmla="*/ 6145945 h 6858000"/>
              <a:gd name="connsiteX356" fmla="*/ 3939824 w 7467600"/>
              <a:gd name="connsiteY356" fmla="*/ 6066900 h 6858000"/>
              <a:gd name="connsiteX357" fmla="*/ 4584537 w 7467600"/>
              <a:gd name="connsiteY357" fmla="*/ 5324826 h 6858000"/>
              <a:gd name="connsiteX358" fmla="*/ 5037105 w 7467600"/>
              <a:gd name="connsiteY358" fmla="*/ 5088765 h 6858000"/>
              <a:gd name="connsiteX359" fmla="*/ 5039930 w 7467600"/>
              <a:gd name="connsiteY359" fmla="*/ 5089585 h 6858000"/>
              <a:gd name="connsiteX360" fmla="*/ 5263764 w 7467600"/>
              <a:gd name="connsiteY360" fmla="*/ 4735525 h 6858000"/>
              <a:gd name="connsiteX361" fmla="*/ 4086300 w 7467600"/>
              <a:gd name="connsiteY361" fmla="*/ 4884599 h 6858000"/>
              <a:gd name="connsiteX362" fmla="*/ 4085485 w 7467600"/>
              <a:gd name="connsiteY362" fmla="*/ 4899070 h 6858000"/>
              <a:gd name="connsiteX363" fmla="*/ 3871915 w 7467600"/>
              <a:gd name="connsiteY363" fmla="*/ 5253645 h 6858000"/>
              <a:gd name="connsiteX364" fmla="*/ 3799374 w 7467600"/>
              <a:gd name="connsiteY364" fmla="*/ 5466127 h 6858000"/>
              <a:gd name="connsiteX365" fmla="*/ 3498850 w 7467600"/>
              <a:gd name="connsiteY365" fmla="*/ 6661888 h 6858000"/>
              <a:gd name="connsiteX366" fmla="*/ 3399216 w 7467600"/>
              <a:gd name="connsiteY366" fmla="*/ 6858000 h 6858000"/>
              <a:gd name="connsiteX367" fmla="*/ 3303688 w 7467600"/>
              <a:gd name="connsiteY367" fmla="*/ 6858000 h 6858000"/>
              <a:gd name="connsiteX368" fmla="*/ 3391774 w 7467600"/>
              <a:gd name="connsiteY368" fmla="*/ 6697181 h 6858000"/>
              <a:gd name="connsiteX369" fmla="*/ 3735540 w 7467600"/>
              <a:gd name="connsiteY369" fmla="*/ 5546923 h 6858000"/>
              <a:gd name="connsiteX370" fmla="*/ 3729438 w 7467600"/>
              <a:gd name="connsiteY370" fmla="*/ 5569058 h 6858000"/>
              <a:gd name="connsiteX371" fmla="*/ 3707782 w 7467600"/>
              <a:gd name="connsiteY371" fmla="*/ 5644908 h 6858000"/>
              <a:gd name="connsiteX372" fmla="*/ 3583827 w 7467600"/>
              <a:gd name="connsiteY372" fmla="*/ 6039215 h 6858000"/>
              <a:gd name="connsiteX373" fmla="*/ 3547861 w 7467600"/>
              <a:gd name="connsiteY373" fmla="*/ 6129609 h 6858000"/>
              <a:gd name="connsiteX374" fmla="*/ 3490905 w 7467600"/>
              <a:gd name="connsiteY374" fmla="*/ 6277660 h 6858000"/>
              <a:gd name="connsiteX375" fmla="*/ 3455859 w 7467600"/>
              <a:gd name="connsiteY375" fmla="*/ 6391301 h 6858000"/>
              <a:gd name="connsiteX376" fmla="*/ 3429112 w 7467600"/>
              <a:gd name="connsiteY376" fmla="*/ 6479469 h 6858000"/>
              <a:gd name="connsiteX377" fmla="*/ 3304862 w 7467600"/>
              <a:gd name="connsiteY377" fmla="*/ 6796476 h 6858000"/>
              <a:gd name="connsiteX378" fmla="*/ 3276071 w 7467600"/>
              <a:gd name="connsiteY378" fmla="*/ 6858000 h 6858000"/>
              <a:gd name="connsiteX379" fmla="*/ 3240805 w 7467600"/>
              <a:gd name="connsiteY379" fmla="*/ 6858000 h 6858000"/>
              <a:gd name="connsiteX380" fmla="*/ 3275917 w 7467600"/>
              <a:gd name="connsiteY380" fmla="*/ 6783192 h 6858000"/>
              <a:gd name="connsiteX381" fmla="*/ 3399358 w 7467600"/>
              <a:gd name="connsiteY381" fmla="*/ 6469011 h 6858000"/>
              <a:gd name="connsiteX382" fmla="*/ 3425650 w 7467600"/>
              <a:gd name="connsiteY382" fmla="*/ 6381333 h 6858000"/>
              <a:gd name="connsiteX383" fmla="*/ 3460661 w 7467600"/>
              <a:gd name="connsiteY383" fmla="*/ 6266763 h 6858000"/>
              <a:gd name="connsiteX384" fmla="*/ 3518021 w 7467600"/>
              <a:gd name="connsiteY384" fmla="*/ 6117298 h 6858000"/>
              <a:gd name="connsiteX385" fmla="*/ 3554035 w 7467600"/>
              <a:gd name="connsiteY385" fmla="*/ 6027832 h 6858000"/>
              <a:gd name="connsiteX386" fmla="*/ 3677174 w 7467600"/>
              <a:gd name="connsiteY386" fmla="*/ 5636351 h 6858000"/>
              <a:gd name="connsiteX387" fmla="*/ 3698819 w 7467600"/>
              <a:gd name="connsiteY387" fmla="*/ 5560503 h 6858000"/>
              <a:gd name="connsiteX388" fmla="*/ 3702094 w 7467600"/>
              <a:gd name="connsiteY388" fmla="*/ 5549194 h 6858000"/>
              <a:gd name="connsiteX389" fmla="*/ 3398355 w 7467600"/>
              <a:gd name="connsiteY389" fmla="*/ 6094603 h 6858000"/>
              <a:gd name="connsiteX390" fmla="*/ 3193941 w 7467600"/>
              <a:gd name="connsiteY390" fmla="*/ 6798775 h 6858000"/>
              <a:gd name="connsiteX391" fmla="*/ 3184140 w 7467600"/>
              <a:gd name="connsiteY391" fmla="*/ 6858000 h 6858000"/>
              <a:gd name="connsiteX392" fmla="*/ 3099978 w 7467600"/>
              <a:gd name="connsiteY392" fmla="*/ 6858000 h 6858000"/>
              <a:gd name="connsiteX393" fmla="*/ 3101556 w 7467600"/>
              <a:gd name="connsiteY393" fmla="*/ 6843337 h 6858000"/>
              <a:gd name="connsiteX394" fmla="*/ 3370162 w 7467600"/>
              <a:gd name="connsiteY394" fmla="*/ 5785550 h 6858000"/>
              <a:gd name="connsiteX395" fmla="*/ 3746477 w 7467600"/>
              <a:gd name="connsiteY395" fmla="*/ 5377889 h 6858000"/>
              <a:gd name="connsiteX396" fmla="*/ 3863399 w 7467600"/>
              <a:gd name="connsiteY396" fmla="*/ 5087257 h 6858000"/>
              <a:gd name="connsiteX397" fmla="*/ 3968712 w 7467600"/>
              <a:gd name="connsiteY397" fmla="*/ 4913989 h 6858000"/>
              <a:gd name="connsiteX398" fmla="*/ 2792390 w 7467600"/>
              <a:gd name="connsiteY398" fmla="*/ 5382974 h 6858000"/>
              <a:gd name="connsiteX399" fmla="*/ 2714982 w 7467600"/>
              <a:gd name="connsiteY399" fmla="*/ 5427051 h 6858000"/>
              <a:gd name="connsiteX400" fmla="*/ 2813361 w 7467600"/>
              <a:gd name="connsiteY400" fmla="*/ 6023912 h 6858000"/>
              <a:gd name="connsiteX401" fmla="*/ 2688430 w 7467600"/>
              <a:gd name="connsiteY401" fmla="*/ 6801564 h 6858000"/>
              <a:gd name="connsiteX402" fmla="*/ 2629626 w 7467600"/>
              <a:gd name="connsiteY402" fmla="*/ 6763394 h 6858000"/>
              <a:gd name="connsiteX403" fmla="*/ 2565328 w 7467600"/>
              <a:gd name="connsiteY403" fmla="*/ 5516399 h 6858000"/>
              <a:gd name="connsiteX404" fmla="*/ 1922999 w 7467600"/>
              <a:gd name="connsiteY404" fmla="*/ 5980343 h 6858000"/>
              <a:gd name="connsiteX405" fmla="*/ 1950261 w 7467600"/>
              <a:gd name="connsiteY405" fmla="*/ 6405858 h 6858000"/>
              <a:gd name="connsiteX406" fmla="*/ 2365554 w 7467600"/>
              <a:gd name="connsiteY406" fmla="*/ 6759107 h 6858000"/>
              <a:gd name="connsiteX407" fmla="*/ 2424142 w 7467600"/>
              <a:gd name="connsiteY407" fmla="*/ 6858000 h 6858000"/>
              <a:gd name="connsiteX408" fmla="*/ 2395994 w 7467600"/>
              <a:gd name="connsiteY408" fmla="*/ 6858000 h 6858000"/>
              <a:gd name="connsiteX409" fmla="*/ 2392863 w 7467600"/>
              <a:gd name="connsiteY409" fmla="*/ 6852964 h 6858000"/>
              <a:gd name="connsiteX410" fmla="*/ 2017589 w 7467600"/>
              <a:gd name="connsiteY410" fmla="*/ 6493982 h 6858000"/>
              <a:gd name="connsiteX411" fmla="*/ 2147336 w 7467600"/>
              <a:gd name="connsiteY411" fmla="*/ 6594052 h 6858000"/>
              <a:gd name="connsiteX412" fmla="*/ 2207047 w 7467600"/>
              <a:gd name="connsiteY412" fmla="*/ 6654540 h 6858000"/>
              <a:gd name="connsiteX413" fmla="*/ 2299106 w 7467600"/>
              <a:gd name="connsiteY413" fmla="*/ 6778931 h 6858000"/>
              <a:gd name="connsiteX414" fmla="*/ 2314430 w 7467600"/>
              <a:gd name="connsiteY414" fmla="*/ 6801144 h 6858000"/>
              <a:gd name="connsiteX415" fmla="*/ 2352406 w 7467600"/>
              <a:gd name="connsiteY415" fmla="*/ 6858000 h 6858000"/>
              <a:gd name="connsiteX416" fmla="*/ 2314492 w 7467600"/>
              <a:gd name="connsiteY416" fmla="*/ 6858000 h 6858000"/>
              <a:gd name="connsiteX417" fmla="*/ 2288095 w 7467600"/>
              <a:gd name="connsiteY417" fmla="*/ 6818030 h 6858000"/>
              <a:gd name="connsiteX418" fmla="*/ 2272768 w 7467600"/>
              <a:gd name="connsiteY418" fmla="*/ 6795822 h 6858000"/>
              <a:gd name="connsiteX419" fmla="*/ 2182715 w 7467600"/>
              <a:gd name="connsiteY419" fmla="*/ 6675071 h 6858000"/>
              <a:gd name="connsiteX420" fmla="*/ 2032061 w 7467600"/>
              <a:gd name="connsiteY420" fmla="*/ 6541380 h 6858000"/>
              <a:gd name="connsiteX421" fmla="*/ 2257220 w 7467600"/>
              <a:gd name="connsiteY421" fmla="*/ 6826257 h 6858000"/>
              <a:gd name="connsiteX422" fmla="*/ 2281324 w 7467600"/>
              <a:gd name="connsiteY422" fmla="*/ 6858000 h 6858000"/>
              <a:gd name="connsiteX423" fmla="*/ 2242860 w 7467600"/>
              <a:gd name="connsiteY423" fmla="*/ 6858000 h 6858000"/>
              <a:gd name="connsiteX424" fmla="*/ 2232818 w 7467600"/>
              <a:gd name="connsiteY424" fmla="*/ 6844926 h 6858000"/>
              <a:gd name="connsiteX425" fmla="*/ 1990172 w 7467600"/>
              <a:gd name="connsiteY425" fmla="*/ 6542121 h 6858000"/>
              <a:gd name="connsiteX426" fmla="*/ 2124090 w 7467600"/>
              <a:gd name="connsiteY426" fmla="*/ 6761017 h 6858000"/>
              <a:gd name="connsiteX427" fmla="*/ 2200380 w 7467600"/>
              <a:gd name="connsiteY427" fmla="*/ 6858000 h 6858000"/>
              <a:gd name="connsiteX428" fmla="*/ 2147507 w 7467600"/>
              <a:gd name="connsiteY428" fmla="*/ 6858000 h 6858000"/>
              <a:gd name="connsiteX429" fmla="*/ 2070668 w 7467600"/>
              <a:gd name="connsiteY429" fmla="*/ 6761520 h 6858000"/>
              <a:gd name="connsiteX430" fmla="*/ 1975142 w 7467600"/>
              <a:gd name="connsiteY430" fmla="*/ 6585570 h 6858000"/>
              <a:gd name="connsiteX431" fmla="*/ 2050035 w 7467600"/>
              <a:gd name="connsiteY431" fmla="*/ 6813345 h 6858000"/>
              <a:gd name="connsiteX432" fmla="*/ 2063025 w 7467600"/>
              <a:gd name="connsiteY432" fmla="*/ 6858000 h 6858000"/>
              <a:gd name="connsiteX433" fmla="*/ 2021675 w 7467600"/>
              <a:gd name="connsiteY433" fmla="*/ 6858000 h 6858000"/>
              <a:gd name="connsiteX434" fmla="*/ 2019308 w 7467600"/>
              <a:gd name="connsiteY434" fmla="*/ 6847118 h 6858000"/>
              <a:gd name="connsiteX435" fmla="*/ 1938835 w 7467600"/>
              <a:gd name="connsiteY435" fmla="*/ 6551160 h 6858000"/>
              <a:gd name="connsiteX436" fmla="*/ 1953230 w 7467600"/>
              <a:gd name="connsiteY436" fmla="*/ 6759699 h 6858000"/>
              <a:gd name="connsiteX437" fmla="*/ 1956763 w 7467600"/>
              <a:gd name="connsiteY437" fmla="*/ 6778191 h 6858000"/>
              <a:gd name="connsiteX438" fmla="*/ 1967925 w 7467600"/>
              <a:gd name="connsiteY438" fmla="*/ 6858000 h 6858000"/>
              <a:gd name="connsiteX439" fmla="*/ 1936622 w 7467600"/>
              <a:gd name="connsiteY439" fmla="*/ 6858000 h 6858000"/>
              <a:gd name="connsiteX440" fmla="*/ 1926261 w 7467600"/>
              <a:gd name="connsiteY440" fmla="*/ 6784064 h 6858000"/>
              <a:gd name="connsiteX441" fmla="*/ 1922724 w 7467600"/>
              <a:gd name="connsiteY441" fmla="*/ 6765577 h 6858000"/>
              <a:gd name="connsiteX442" fmla="*/ 1904650 w 7467600"/>
              <a:gd name="connsiteY442" fmla="*/ 6639616 h 6858000"/>
              <a:gd name="connsiteX443" fmla="*/ 1885273 w 7467600"/>
              <a:gd name="connsiteY443" fmla="*/ 6858000 h 6858000"/>
              <a:gd name="connsiteX444" fmla="*/ 1854363 w 7467600"/>
              <a:gd name="connsiteY444" fmla="*/ 6858000 h 6858000"/>
              <a:gd name="connsiteX445" fmla="*/ 1880391 w 7467600"/>
              <a:gd name="connsiteY445" fmla="*/ 6603796 h 6858000"/>
              <a:gd name="connsiteX446" fmla="*/ 1818273 w 7467600"/>
              <a:gd name="connsiteY446" fmla="*/ 6715729 h 6858000"/>
              <a:gd name="connsiteX447" fmla="*/ 1794691 w 7467600"/>
              <a:gd name="connsiteY447" fmla="*/ 6843239 h 6858000"/>
              <a:gd name="connsiteX448" fmla="*/ 1794914 w 7467600"/>
              <a:gd name="connsiteY448" fmla="*/ 6858000 h 6858000"/>
              <a:gd name="connsiteX449" fmla="*/ 1746128 w 7467600"/>
              <a:gd name="connsiteY449" fmla="*/ 6858000 h 6858000"/>
              <a:gd name="connsiteX450" fmla="*/ 1753934 w 7467600"/>
              <a:gd name="connsiteY450" fmla="*/ 6724796 h 6858000"/>
              <a:gd name="connsiteX451" fmla="*/ 1792053 w 7467600"/>
              <a:gd name="connsiteY451" fmla="*/ 6572396 h 6858000"/>
              <a:gd name="connsiteX452" fmla="*/ 1862248 w 7467600"/>
              <a:gd name="connsiteY452" fmla="*/ 6266397 h 6858000"/>
              <a:gd name="connsiteX453" fmla="*/ 1862250 w 7467600"/>
              <a:gd name="connsiteY453" fmla="*/ 6033531 h 6858000"/>
              <a:gd name="connsiteX454" fmla="*/ 1211999 w 7467600"/>
              <a:gd name="connsiteY454" fmla="*/ 6683610 h 6858000"/>
              <a:gd name="connsiteX455" fmla="*/ 1213266 w 7467600"/>
              <a:gd name="connsiteY455" fmla="*/ 6691947 h 6858000"/>
              <a:gd name="connsiteX456" fmla="*/ 1203370 w 7467600"/>
              <a:gd name="connsiteY456" fmla="*/ 6850676 h 6858000"/>
              <a:gd name="connsiteX457" fmla="*/ 1203671 w 7467600"/>
              <a:gd name="connsiteY457" fmla="*/ 6858000 h 6858000"/>
              <a:gd name="connsiteX458" fmla="*/ 1143180 w 7467600"/>
              <a:gd name="connsiteY458" fmla="*/ 6858000 h 6858000"/>
              <a:gd name="connsiteX459" fmla="*/ 1142176 w 7467600"/>
              <a:gd name="connsiteY459" fmla="*/ 6766045 h 6858000"/>
              <a:gd name="connsiteX460" fmla="*/ 1067484 w 7467600"/>
              <a:gd name="connsiteY460" fmla="*/ 6858000 h 6858000"/>
              <a:gd name="connsiteX461" fmla="*/ 953928 w 7467600"/>
              <a:gd name="connsiteY461" fmla="*/ 6858000 h 6858000"/>
              <a:gd name="connsiteX462" fmla="*/ 959715 w 7467600"/>
              <a:gd name="connsiteY462" fmla="*/ 6850185 h 6858000"/>
              <a:gd name="connsiteX463" fmla="*/ 1483788 w 7467600"/>
              <a:gd name="connsiteY463" fmla="*/ 6259174 h 6858000"/>
              <a:gd name="connsiteX464" fmla="*/ 1100671 w 7467600"/>
              <a:gd name="connsiteY464" fmla="*/ 6252137 h 6858000"/>
              <a:gd name="connsiteX465" fmla="*/ 1090144 w 7467600"/>
              <a:gd name="connsiteY465" fmla="*/ 6256748 h 6858000"/>
              <a:gd name="connsiteX466" fmla="*/ 1095872 w 7467600"/>
              <a:gd name="connsiteY466" fmla="*/ 6271892 h 6858000"/>
              <a:gd name="connsiteX467" fmla="*/ 262785 w 7467600"/>
              <a:gd name="connsiteY467" fmla="*/ 6845450 h 6858000"/>
              <a:gd name="connsiteX468" fmla="*/ 209968 w 7467600"/>
              <a:gd name="connsiteY468" fmla="*/ 6770713 h 6858000"/>
              <a:gd name="connsiteX469" fmla="*/ 873460 w 7467600"/>
              <a:gd name="connsiteY469" fmla="*/ 6253768 h 6858000"/>
              <a:gd name="connsiteX470" fmla="*/ 192686 w 7467600"/>
              <a:gd name="connsiteY470" fmla="*/ 5849257 h 6858000"/>
              <a:gd name="connsiteX471" fmla="*/ 4696 w 7467600"/>
              <a:gd name="connsiteY471" fmla="*/ 5697668 h 6858000"/>
              <a:gd name="connsiteX472" fmla="*/ 0 w 7467600"/>
              <a:gd name="connsiteY472" fmla="*/ 5689984 h 6858000"/>
              <a:gd name="connsiteX473" fmla="*/ 0 w 7467600"/>
              <a:gd name="connsiteY473" fmla="*/ 5513472 h 6858000"/>
              <a:gd name="connsiteX474" fmla="*/ 174101 w 7467600"/>
              <a:gd name="connsiteY474" fmla="*/ 5620277 h 6858000"/>
              <a:gd name="connsiteX475" fmla="*/ 891800 w 7467600"/>
              <a:gd name="connsiteY475" fmla="*/ 6036935 h 6858000"/>
              <a:gd name="connsiteX476" fmla="*/ 1072219 w 7467600"/>
              <a:gd name="connsiteY476" fmla="*/ 6169443 h 6858000"/>
              <a:gd name="connsiteX477" fmla="*/ 1074117 w 7467600"/>
              <a:gd name="connsiteY477" fmla="*/ 6170301 h 6858000"/>
              <a:gd name="connsiteX478" fmla="*/ 1083114 w 7467600"/>
              <a:gd name="connsiteY478" fmla="*/ 6174131 h 6858000"/>
              <a:gd name="connsiteX479" fmla="*/ 1543010 w 7467600"/>
              <a:gd name="connsiteY479" fmla="*/ 6191140 h 6858000"/>
              <a:gd name="connsiteX480" fmla="*/ 1551080 w 7467600"/>
              <a:gd name="connsiteY480" fmla="*/ 6195006 h 6858000"/>
              <a:gd name="connsiteX481" fmla="*/ 2345443 w 7467600"/>
              <a:gd name="connsiteY481" fmla="*/ 5549882 h 6858000"/>
              <a:gd name="connsiteX482" fmla="*/ 1721499 w 7467600"/>
              <a:gd name="connsiteY482" fmla="*/ 5599969 h 6858000"/>
              <a:gd name="connsiteX483" fmla="*/ 767716 w 7467600"/>
              <a:gd name="connsiteY483" fmla="*/ 5472768 h 6858000"/>
              <a:gd name="connsiteX484" fmla="*/ 722147 w 7467600"/>
              <a:gd name="connsiteY484" fmla="*/ 5393091 h 6858000"/>
              <a:gd name="connsiteX485" fmla="*/ 1485552 w 7467600"/>
              <a:gd name="connsiteY485" fmla="*/ 5313202 h 6858000"/>
              <a:gd name="connsiteX486" fmla="*/ 2143004 w 7467600"/>
              <a:gd name="connsiteY486" fmla="*/ 5402420 h 6858000"/>
              <a:gd name="connsiteX487" fmla="*/ 1933391 w 7467600"/>
              <a:gd name="connsiteY487" fmla="*/ 5156971 h 6858000"/>
              <a:gd name="connsiteX488" fmla="*/ 1827118 w 7467600"/>
              <a:gd name="connsiteY488" fmla="*/ 4968410 h 6858000"/>
              <a:gd name="connsiteX489" fmla="*/ 1837349 w 7467600"/>
              <a:gd name="connsiteY489" fmla="*/ 4956357 h 6858000"/>
              <a:gd name="connsiteX490" fmla="*/ 2162835 w 7467600"/>
              <a:gd name="connsiteY490" fmla="*/ 5187853 h 6858000"/>
              <a:gd name="connsiteX491" fmla="*/ 2257167 w 7467600"/>
              <a:gd name="connsiteY491" fmla="*/ 5462123 h 6858000"/>
              <a:gd name="connsiteX492" fmla="*/ 2261598 w 7467600"/>
              <a:gd name="connsiteY492" fmla="*/ 5467998 h 6858000"/>
              <a:gd name="connsiteX493" fmla="*/ 2437177 w 7467600"/>
              <a:gd name="connsiteY493" fmla="*/ 5479608 h 6858000"/>
              <a:gd name="connsiteX494" fmla="*/ 2445247 w 7467600"/>
              <a:gd name="connsiteY494" fmla="*/ 5483476 h 6858000"/>
              <a:gd name="connsiteX495" fmla="*/ 2743626 w 7467600"/>
              <a:gd name="connsiteY495" fmla="*/ 5304819 h 6858000"/>
              <a:gd name="connsiteX496" fmla="*/ 3048102 w 7467600"/>
              <a:gd name="connsiteY496" fmla="*/ 5150595 h 6858000"/>
              <a:gd name="connsiteX497" fmla="*/ 1799414 w 7467600"/>
              <a:gd name="connsiteY497" fmla="*/ 4694732 h 6858000"/>
              <a:gd name="connsiteX498" fmla="*/ 1771735 w 7467600"/>
              <a:gd name="connsiteY498" fmla="*/ 4619929 h 6858000"/>
              <a:gd name="connsiteX499" fmla="*/ 3104273 w 7467600"/>
              <a:gd name="connsiteY499" fmla="*/ 5076159 h 6858000"/>
              <a:gd name="connsiteX500" fmla="*/ 3113245 w 7467600"/>
              <a:gd name="connsiteY500" fmla="*/ 5090705 h 6858000"/>
              <a:gd name="connsiteX501" fmla="*/ 3126294 w 7467600"/>
              <a:gd name="connsiteY501" fmla="*/ 5114400 h 6858000"/>
              <a:gd name="connsiteX502" fmla="*/ 3937433 w 7467600"/>
              <a:gd name="connsiteY502" fmla="*/ 4830473 h 6858000"/>
              <a:gd name="connsiteX503" fmla="*/ 3590475 w 7467600"/>
              <a:gd name="connsiteY503" fmla="*/ 4597974 h 6858000"/>
              <a:gd name="connsiteX504" fmla="*/ 3100264 w 7467600"/>
              <a:gd name="connsiteY504" fmla="*/ 4579845 h 6858000"/>
              <a:gd name="connsiteX505" fmla="*/ 2183576 w 7467600"/>
              <a:gd name="connsiteY505" fmla="*/ 4227150 h 6858000"/>
              <a:gd name="connsiteX506" fmla="*/ 2151029 w 7467600"/>
              <a:gd name="connsiteY506" fmla="*/ 4146947 h 6858000"/>
              <a:gd name="connsiteX507" fmla="*/ 3563434 w 7467600"/>
              <a:gd name="connsiteY507" fmla="*/ 4469115 h 6858000"/>
              <a:gd name="connsiteX508" fmla="*/ 3177952 w 7467600"/>
              <a:gd name="connsiteY508" fmla="*/ 3657386 h 6858000"/>
              <a:gd name="connsiteX509" fmla="*/ 3189263 w 7467600"/>
              <a:gd name="connsiteY509" fmla="*/ 3625726 h 6858000"/>
              <a:gd name="connsiteX510" fmla="*/ 3560912 w 7467600"/>
              <a:gd name="connsiteY510" fmla="*/ 4079863 h 6858000"/>
              <a:gd name="connsiteX511" fmla="*/ 3626636 w 7467600"/>
              <a:gd name="connsiteY511" fmla="*/ 4512230 h 6858000"/>
              <a:gd name="connsiteX512" fmla="*/ 3653088 w 7467600"/>
              <a:gd name="connsiteY512" fmla="*/ 4521417 h 6858000"/>
              <a:gd name="connsiteX513" fmla="*/ 3988128 w 7467600"/>
              <a:gd name="connsiteY513" fmla="*/ 4817267 h 6858000"/>
              <a:gd name="connsiteX514" fmla="*/ 4830582 w 7467600"/>
              <a:gd name="connsiteY514" fmla="*/ 4676000 h 6858000"/>
              <a:gd name="connsiteX515" fmla="*/ 4830100 w 7467600"/>
              <a:gd name="connsiteY515" fmla="*/ 4675554 h 6858000"/>
              <a:gd name="connsiteX516" fmla="*/ 4036318 w 7467600"/>
              <a:gd name="connsiteY516" fmla="*/ 4147013 h 6858000"/>
              <a:gd name="connsiteX517" fmla="*/ 3432098 w 7467600"/>
              <a:gd name="connsiteY517" fmla="*/ 3537312 h 6858000"/>
              <a:gd name="connsiteX518" fmla="*/ 3446761 w 7467600"/>
              <a:gd name="connsiteY518" fmla="*/ 3461278 h 6858000"/>
              <a:gd name="connsiteX519" fmla="*/ 4419733 w 7467600"/>
              <a:gd name="connsiteY519" fmla="*/ 3963555 h 6858000"/>
              <a:gd name="connsiteX520" fmla="*/ 4781371 w 7467600"/>
              <a:gd name="connsiteY520" fmla="*/ 4458604 h 6858000"/>
              <a:gd name="connsiteX521" fmla="*/ 4780440 w 7467600"/>
              <a:gd name="connsiteY521" fmla="*/ 4470290 h 6858000"/>
              <a:gd name="connsiteX522" fmla="*/ 4898954 w 7467600"/>
              <a:gd name="connsiteY522" fmla="*/ 4662092 h 6858000"/>
              <a:gd name="connsiteX523" fmla="*/ 4900699 w 7467600"/>
              <a:gd name="connsiteY523" fmla="*/ 4670867 h 6858000"/>
              <a:gd name="connsiteX524" fmla="*/ 5714511 w 7467600"/>
              <a:gd name="connsiteY524" fmla="*/ 4663483 h 6858000"/>
              <a:gd name="connsiteX525" fmla="*/ 5464793 w 7467600"/>
              <a:gd name="connsiteY525" fmla="*/ 4393556 h 6858000"/>
              <a:gd name="connsiteX526" fmla="*/ 5461897 w 7467600"/>
              <a:gd name="connsiteY526" fmla="*/ 4390879 h 6858000"/>
              <a:gd name="connsiteX527" fmla="*/ 4294126 w 7467600"/>
              <a:gd name="connsiteY527" fmla="*/ 3303048 h 6858000"/>
              <a:gd name="connsiteX528" fmla="*/ 4305321 w 7467600"/>
              <a:gd name="connsiteY528" fmla="*/ 3256953 h 6858000"/>
              <a:gd name="connsiteX529" fmla="*/ 4949299 w 7467600"/>
              <a:gd name="connsiteY529" fmla="*/ 3766336 h 6858000"/>
              <a:gd name="connsiteX530" fmla="*/ 5291452 w 7467600"/>
              <a:gd name="connsiteY530" fmla="*/ 4076801 h 6858000"/>
              <a:gd name="connsiteX531" fmla="*/ 5434998 w 7467600"/>
              <a:gd name="connsiteY531" fmla="*/ 4254100 h 6858000"/>
              <a:gd name="connsiteX532" fmla="*/ 5351015 w 7467600"/>
              <a:gd name="connsiteY532" fmla="*/ 3760989 h 6858000"/>
              <a:gd name="connsiteX533" fmla="*/ 5413780 w 7467600"/>
              <a:gd name="connsiteY533" fmla="*/ 2966265 h 6858000"/>
              <a:gd name="connsiteX534" fmla="*/ 5425627 w 7467600"/>
              <a:gd name="connsiteY534" fmla="*/ 2954192 h 6858000"/>
              <a:gd name="connsiteX535" fmla="*/ 6604735 w 7467600"/>
              <a:gd name="connsiteY535" fmla="*/ 2041381 h 6858000"/>
              <a:gd name="connsiteX536" fmla="*/ 7204487 w 7467600"/>
              <a:gd name="connsiteY536" fmla="*/ 2742112 h 6858000"/>
              <a:gd name="connsiteX537" fmla="*/ 7131592 w 7467600"/>
              <a:gd name="connsiteY537" fmla="*/ 2672096 h 6858000"/>
              <a:gd name="connsiteX538" fmla="*/ 6996344 w 7467600"/>
              <a:gd name="connsiteY538" fmla="*/ 2518310 h 6858000"/>
              <a:gd name="connsiteX539" fmla="*/ 6735495 w 7467600"/>
              <a:gd name="connsiteY539" fmla="*/ 2196890 h 6858000"/>
              <a:gd name="connsiteX540" fmla="*/ 6721901 w 7467600"/>
              <a:gd name="connsiteY540" fmla="*/ 2179274 h 6858000"/>
              <a:gd name="connsiteX541" fmla="*/ 6604735 w 7467600"/>
              <a:gd name="connsiteY541" fmla="*/ 2041381 h 6858000"/>
              <a:gd name="connsiteX542" fmla="*/ 6591670 w 7467600"/>
              <a:gd name="connsiteY542" fmla="*/ 1988277 h 6858000"/>
              <a:gd name="connsiteX543" fmla="*/ 6747349 w 7467600"/>
              <a:gd name="connsiteY543" fmla="*/ 2160069 h 6858000"/>
              <a:gd name="connsiteX544" fmla="*/ 6760943 w 7467600"/>
              <a:gd name="connsiteY544" fmla="*/ 2177686 h 6858000"/>
              <a:gd name="connsiteX545" fmla="*/ 7021065 w 7467600"/>
              <a:gd name="connsiteY545" fmla="*/ 2498102 h 6858000"/>
              <a:gd name="connsiteX546" fmla="*/ 7155223 w 7467600"/>
              <a:gd name="connsiteY546" fmla="*/ 2650386 h 6858000"/>
              <a:gd name="connsiteX547" fmla="*/ 7203167 w 7467600"/>
              <a:gd name="connsiteY547" fmla="*/ 2697288 h 6858000"/>
              <a:gd name="connsiteX548" fmla="*/ 6937703 w 7467600"/>
              <a:gd name="connsiteY548" fmla="*/ 2321981 h 6858000"/>
              <a:gd name="connsiteX549" fmla="*/ 6591670 w 7467600"/>
              <a:gd name="connsiteY549" fmla="*/ 1988277 h 6858000"/>
              <a:gd name="connsiteX550" fmla="*/ 5798671 w 7467600"/>
              <a:gd name="connsiteY550" fmla="*/ 1981601 h 6858000"/>
              <a:gd name="connsiteX551" fmla="*/ 5754709 w 7467600"/>
              <a:gd name="connsiteY551" fmla="*/ 2071454 h 6858000"/>
              <a:gd name="connsiteX552" fmla="*/ 5763044 w 7467600"/>
              <a:gd name="connsiteY552" fmla="*/ 2842206 h 6858000"/>
              <a:gd name="connsiteX553" fmla="*/ 5764974 w 7467600"/>
              <a:gd name="connsiteY553" fmla="*/ 2799609 h 6858000"/>
              <a:gd name="connsiteX554" fmla="*/ 5767665 w 7467600"/>
              <a:gd name="connsiteY554" fmla="*/ 2666409 h 6858000"/>
              <a:gd name="connsiteX555" fmla="*/ 5763055 w 7467600"/>
              <a:gd name="connsiteY555" fmla="*/ 2579705 h 6858000"/>
              <a:gd name="connsiteX556" fmla="*/ 5758079 w 7467600"/>
              <a:gd name="connsiteY556" fmla="*/ 2492508 h 6858000"/>
              <a:gd name="connsiteX557" fmla="*/ 5779325 w 7467600"/>
              <a:gd name="connsiteY557" fmla="*/ 2197069 h 6858000"/>
              <a:gd name="connsiteX558" fmla="*/ 5798671 w 7467600"/>
              <a:gd name="connsiteY558" fmla="*/ 1981601 h 6858000"/>
              <a:gd name="connsiteX559" fmla="*/ 5829202 w 7467600"/>
              <a:gd name="connsiteY559" fmla="*/ 1971679 h 6858000"/>
              <a:gd name="connsiteX560" fmla="*/ 5809558 w 7467600"/>
              <a:gd name="connsiteY560" fmla="*/ 2198043 h 6858000"/>
              <a:gd name="connsiteX561" fmla="*/ 5788653 w 7467600"/>
              <a:gd name="connsiteY561" fmla="*/ 2489430 h 6858000"/>
              <a:gd name="connsiteX562" fmla="*/ 5793439 w 7467600"/>
              <a:gd name="connsiteY562" fmla="*/ 2575235 h 6858000"/>
              <a:gd name="connsiteX563" fmla="*/ 5796837 w 7467600"/>
              <a:gd name="connsiteY563" fmla="*/ 2637633 h 6858000"/>
              <a:gd name="connsiteX564" fmla="*/ 5818614 w 7467600"/>
              <a:gd name="connsiteY564" fmla="*/ 2473055 h 6858000"/>
              <a:gd name="connsiteX565" fmla="*/ 5829202 w 7467600"/>
              <a:gd name="connsiteY565" fmla="*/ 1971679 h 6858000"/>
              <a:gd name="connsiteX566" fmla="*/ 5911389 w 7467600"/>
              <a:gd name="connsiteY566" fmla="*/ 1898371 h 6858000"/>
              <a:gd name="connsiteX567" fmla="*/ 6237627 w 7467600"/>
              <a:gd name="connsiteY567" fmla="*/ 2231921 h 6858000"/>
              <a:gd name="connsiteX568" fmla="*/ 5911389 w 7467600"/>
              <a:gd name="connsiteY568" fmla="*/ 1898371 h 6858000"/>
              <a:gd name="connsiteX569" fmla="*/ 6944437 w 7467600"/>
              <a:gd name="connsiteY569" fmla="*/ 1575402 h 6858000"/>
              <a:gd name="connsiteX570" fmla="*/ 6304730 w 7467600"/>
              <a:gd name="connsiteY570" fmla="*/ 1766654 h 6858000"/>
              <a:gd name="connsiteX571" fmla="*/ 6944437 w 7467600"/>
              <a:gd name="connsiteY571" fmla="*/ 1575402 h 6858000"/>
              <a:gd name="connsiteX572" fmla="*/ 7019523 w 7467600"/>
              <a:gd name="connsiteY572" fmla="*/ 1519450 h 6858000"/>
              <a:gd name="connsiteX573" fmla="*/ 6298091 w 7467600"/>
              <a:gd name="connsiteY573" fmla="*/ 1737122 h 6858000"/>
              <a:gd name="connsiteX574" fmla="*/ 7019523 w 7467600"/>
              <a:gd name="connsiteY574" fmla="*/ 1519450 h 6858000"/>
              <a:gd name="connsiteX575" fmla="*/ 2399523 w 7467600"/>
              <a:gd name="connsiteY575" fmla="*/ 1428234 h 6858000"/>
              <a:gd name="connsiteX576" fmla="*/ 2224982 w 7467600"/>
              <a:gd name="connsiteY576" fmla="*/ 1826201 h 6858000"/>
              <a:gd name="connsiteX577" fmla="*/ 2096099 w 7467600"/>
              <a:gd name="connsiteY577" fmla="*/ 2345900 h 6858000"/>
              <a:gd name="connsiteX578" fmla="*/ 2283317 w 7467600"/>
              <a:gd name="connsiteY578" fmla="*/ 1796925 h 6858000"/>
              <a:gd name="connsiteX579" fmla="*/ 2399523 w 7467600"/>
              <a:gd name="connsiteY579" fmla="*/ 1428234 h 6858000"/>
              <a:gd name="connsiteX580" fmla="*/ 2448558 w 7467600"/>
              <a:gd name="connsiteY580" fmla="*/ 1373435 h 6858000"/>
              <a:gd name="connsiteX581" fmla="*/ 2312521 w 7467600"/>
              <a:gd name="connsiteY581" fmla="*/ 1806140 h 6858000"/>
              <a:gd name="connsiteX582" fmla="*/ 2127533 w 7467600"/>
              <a:gd name="connsiteY582" fmla="*/ 2348380 h 6858000"/>
              <a:gd name="connsiteX583" fmla="*/ 2358080 w 7467600"/>
              <a:gd name="connsiteY583" fmla="*/ 1866134 h 6858000"/>
              <a:gd name="connsiteX584" fmla="*/ 2407436 w 7467600"/>
              <a:gd name="connsiteY584" fmla="*/ 1651070 h 6858000"/>
              <a:gd name="connsiteX585" fmla="*/ 2448558 w 7467600"/>
              <a:gd name="connsiteY585" fmla="*/ 1373435 h 6858000"/>
              <a:gd name="connsiteX586" fmla="*/ 278707 w 7467600"/>
              <a:gd name="connsiteY586" fmla="*/ 1352270 h 6858000"/>
              <a:gd name="connsiteX587" fmla="*/ 321570 w 7467600"/>
              <a:gd name="connsiteY587" fmla="*/ 1861610 h 6858000"/>
              <a:gd name="connsiteX588" fmla="*/ 294281 w 7467600"/>
              <a:gd name="connsiteY588" fmla="*/ 1440658 h 6858000"/>
              <a:gd name="connsiteX589" fmla="*/ 278707 w 7467600"/>
              <a:gd name="connsiteY589" fmla="*/ 1352270 h 6858000"/>
              <a:gd name="connsiteX590" fmla="*/ 1423821 w 7467600"/>
              <a:gd name="connsiteY590" fmla="*/ 1351958 h 6858000"/>
              <a:gd name="connsiteX591" fmla="*/ 1638521 w 7467600"/>
              <a:gd name="connsiteY591" fmla="*/ 1908470 h 6858000"/>
              <a:gd name="connsiteX592" fmla="*/ 1754199 w 7467600"/>
              <a:gd name="connsiteY592" fmla="*/ 2149284 h 6858000"/>
              <a:gd name="connsiteX593" fmla="*/ 1908359 w 7467600"/>
              <a:gd name="connsiteY593" fmla="*/ 2364988 h 6858000"/>
              <a:gd name="connsiteX594" fmla="*/ 1647661 w 7467600"/>
              <a:gd name="connsiteY594" fmla="*/ 1825945 h 6858000"/>
              <a:gd name="connsiteX595" fmla="*/ 1423821 w 7467600"/>
              <a:gd name="connsiteY595" fmla="*/ 1351958 h 6858000"/>
              <a:gd name="connsiteX596" fmla="*/ 1431890 w 7467600"/>
              <a:gd name="connsiteY596" fmla="*/ 1306475 h 6858000"/>
              <a:gd name="connsiteX597" fmla="*/ 1507597 w 7467600"/>
              <a:gd name="connsiteY597" fmla="*/ 1446132 h 6858000"/>
              <a:gd name="connsiteX598" fmla="*/ 1674586 w 7467600"/>
              <a:gd name="connsiteY598" fmla="*/ 1813832 h 6858000"/>
              <a:gd name="connsiteX599" fmla="*/ 1815950 w 7467600"/>
              <a:gd name="connsiteY599" fmla="*/ 2128564 h 6858000"/>
              <a:gd name="connsiteX600" fmla="*/ 1984242 w 7467600"/>
              <a:gd name="connsiteY600" fmla="*/ 2430829 h 6858000"/>
              <a:gd name="connsiteX601" fmla="*/ 2014023 w 7467600"/>
              <a:gd name="connsiteY601" fmla="*/ 2450995 h 6858000"/>
              <a:gd name="connsiteX602" fmla="*/ 1747337 w 7467600"/>
              <a:gd name="connsiteY602" fmla="*/ 1855264 h 6858000"/>
              <a:gd name="connsiteX603" fmla="*/ 1533749 w 7467600"/>
              <a:gd name="connsiteY603" fmla="*/ 1478656 h 6858000"/>
              <a:gd name="connsiteX604" fmla="*/ 1431890 w 7467600"/>
              <a:gd name="connsiteY604" fmla="*/ 1306475 h 6858000"/>
              <a:gd name="connsiteX605" fmla="*/ 5052692 w 7467600"/>
              <a:gd name="connsiteY605" fmla="*/ 1292994 h 6858000"/>
              <a:gd name="connsiteX606" fmla="*/ 5200661 w 7467600"/>
              <a:gd name="connsiteY606" fmla="*/ 1635186 h 6858000"/>
              <a:gd name="connsiteX607" fmla="*/ 5297138 w 7467600"/>
              <a:gd name="connsiteY607" fmla="*/ 1906351 h 6858000"/>
              <a:gd name="connsiteX608" fmla="*/ 5052692 w 7467600"/>
              <a:gd name="connsiteY608" fmla="*/ 1292994 h 6858000"/>
              <a:gd name="connsiteX609" fmla="*/ 5009948 w 7467600"/>
              <a:gd name="connsiteY609" fmla="*/ 1273619 h 6858000"/>
              <a:gd name="connsiteX610" fmla="*/ 5121777 w 7467600"/>
              <a:gd name="connsiteY610" fmla="*/ 1654213 h 6858000"/>
              <a:gd name="connsiteX611" fmla="*/ 5293545 w 7467600"/>
              <a:gd name="connsiteY611" fmla="*/ 2072247 h 6858000"/>
              <a:gd name="connsiteX612" fmla="*/ 5294042 w 7467600"/>
              <a:gd name="connsiteY612" fmla="*/ 2065019 h 6858000"/>
              <a:gd name="connsiteX613" fmla="*/ 5171936 w 7467600"/>
              <a:gd name="connsiteY613" fmla="*/ 1647613 h 6858000"/>
              <a:gd name="connsiteX614" fmla="*/ 5009948 w 7467600"/>
              <a:gd name="connsiteY614" fmla="*/ 1273619 h 6858000"/>
              <a:gd name="connsiteX615" fmla="*/ 655236 w 7467600"/>
              <a:gd name="connsiteY615" fmla="*/ 1268632 h 6858000"/>
              <a:gd name="connsiteX616" fmla="*/ 839521 w 7467600"/>
              <a:gd name="connsiteY616" fmla="*/ 1685315 h 6858000"/>
              <a:gd name="connsiteX617" fmla="*/ 1109416 w 7467600"/>
              <a:gd name="connsiteY617" fmla="*/ 2061663 h 6858000"/>
              <a:gd name="connsiteX618" fmla="*/ 1298300 w 7467600"/>
              <a:gd name="connsiteY618" fmla="*/ 2247742 h 6858000"/>
              <a:gd name="connsiteX619" fmla="*/ 1125871 w 7467600"/>
              <a:gd name="connsiteY619" fmla="*/ 1989513 h 6858000"/>
              <a:gd name="connsiteX620" fmla="*/ 981574 w 7467600"/>
              <a:gd name="connsiteY620" fmla="*/ 1783157 h 6858000"/>
              <a:gd name="connsiteX621" fmla="*/ 922198 w 7467600"/>
              <a:gd name="connsiteY621" fmla="*/ 1677437 h 6858000"/>
              <a:gd name="connsiteX622" fmla="*/ 869293 w 7467600"/>
              <a:gd name="connsiteY622" fmla="*/ 1583214 h 6858000"/>
              <a:gd name="connsiteX623" fmla="*/ 751431 w 7467600"/>
              <a:gd name="connsiteY623" fmla="*/ 1405731 h 6858000"/>
              <a:gd name="connsiteX624" fmla="*/ 655236 w 7467600"/>
              <a:gd name="connsiteY624" fmla="*/ 1268632 h 6858000"/>
              <a:gd name="connsiteX625" fmla="*/ 6516292 w 7467600"/>
              <a:gd name="connsiteY625" fmla="*/ 1263064 h 6858000"/>
              <a:gd name="connsiteX626" fmla="*/ 5736320 w 7467600"/>
              <a:gd name="connsiteY626" fmla="*/ 1501803 h 6858000"/>
              <a:gd name="connsiteX627" fmla="*/ 6516292 w 7467600"/>
              <a:gd name="connsiteY627" fmla="*/ 1263064 h 6858000"/>
              <a:gd name="connsiteX628" fmla="*/ 291466 w 7467600"/>
              <a:gd name="connsiteY628" fmla="*/ 1250369 h 6858000"/>
              <a:gd name="connsiteX629" fmla="*/ 323180 w 7467600"/>
              <a:gd name="connsiteY629" fmla="*/ 1435283 h 6858000"/>
              <a:gd name="connsiteX630" fmla="*/ 349381 w 7467600"/>
              <a:gd name="connsiteY630" fmla="*/ 1875041 h 6858000"/>
              <a:gd name="connsiteX631" fmla="*/ 374363 w 7467600"/>
              <a:gd name="connsiteY631" fmla="*/ 1506494 h 6858000"/>
              <a:gd name="connsiteX632" fmla="*/ 302168 w 7467600"/>
              <a:gd name="connsiteY632" fmla="*/ 1274495 h 6858000"/>
              <a:gd name="connsiteX633" fmla="*/ 291466 w 7467600"/>
              <a:gd name="connsiteY633" fmla="*/ 1250369 h 6858000"/>
              <a:gd name="connsiteX634" fmla="*/ 678222 w 7467600"/>
              <a:gd name="connsiteY634" fmla="*/ 1248670 h 6858000"/>
              <a:gd name="connsiteX635" fmla="*/ 775536 w 7467600"/>
              <a:gd name="connsiteY635" fmla="*/ 1388015 h 6858000"/>
              <a:gd name="connsiteX636" fmla="*/ 894529 w 7467600"/>
              <a:gd name="connsiteY636" fmla="*/ 1567739 h 6858000"/>
              <a:gd name="connsiteX637" fmla="*/ 948000 w 7467600"/>
              <a:gd name="connsiteY637" fmla="*/ 1663088 h 6858000"/>
              <a:gd name="connsiteX638" fmla="*/ 1006812 w 7467600"/>
              <a:gd name="connsiteY638" fmla="*/ 1767683 h 6858000"/>
              <a:gd name="connsiteX639" fmla="*/ 1149133 w 7467600"/>
              <a:gd name="connsiteY639" fmla="*/ 1971513 h 6858000"/>
              <a:gd name="connsiteX640" fmla="*/ 1333952 w 7467600"/>
              <a:gd name="connsiteY640" fmla="*/ 2251620 h 6858000"/>
              <a:gd name="connsiteX641" fmla="*/ 1337329 w 7467600"/>
              <a:gd name="connsiteY641" fmla="*/ 2258350 h 6858000"/>
              <a:gd name="connsiteX642" fmla="*/ 1014726 w 7467600"/>
              <a:gd name="connsiteY642" fmla="*/ 1615556 h 6858000"/>
              <a:gd name="connsiteX643" fmla="*/ 678222 w 7467600"/>
              <a:gd name="connsiteY643" fmla="*/ 1248670 h 6858000"/>
              <a:gd name="connsiteX644" fmla="*/ 6691602 w 7467600"/>
              <a:gd name="connsiteY644" fmla="*/ 1140573 h 6858000"/>
              <a:gd name="connsiteX645" fmla="*/ 6571100 w 7467600"/>
              <a:gd name="connsiteY645" fmla="*/ 1183662 h 6858000"/>
              <a:gd name="connsiteX646" fmla="*/ 6241687 w 7467600"/>
              <a:gd name="connsiteY646" fmla="*/ 1257600 h 6858000"/>
              <a:gd name="connsiteX647" fmla="*/ 5693009 w 7467600"/>
              <a:gd name="connsiteY647" fmla="*/ 1478256 h 6858000"/>
              <a:gd name="connsiteX648" fmla="*/ 6548420 w 7467600"/>
              <a:gd name="connsiteY648" fmla="*/ 1214599 h 6858000"/>
              <a:gd name="connsiteX649" fmla="*/ 6605473 w 7467600"/>
              <a:gd name="connsiteY649" fmla="*/ 1184686 h 6858000"/>
              <a:gd name="connsiteX650" fmla="*/ 6691602 w 7467600"/>
              <a:gd name="connsiteY650" fmla="*/ 1140573 h 6858000"/>
              <a:gd name="connsiteX651" fmla="*/ 4002475 w 7467600"/>
              <a:gd name="connsiteY651" fmla="*/ 1037802 h 6858000"/>
              <a:gd name="connsiteX652" fmla="*/ 4000324 w 7467600"/>
              <a:gd name="connsiteY652" fmla="*/ 1039362 h 6858000"/>
              <a:gd name="connsiteX653" fmla="*/ 4002862 w 7467600"/>
              <a:gd name="connsiteY653" fmla="*/ 1042866 h 6858000"/>
              <a:gd name="connsiteX654" fmla="*/ 4002475 w 7467600"/>
              <a:gd name="connsiteY654" fmla="*/ 1037802 h 6858000"/>
              <a:gd name="connsiteX655" fmla="*/ 506322 w 7467600"/>
              <a:gd name="connsiteY655" fmla="*/ 1020997 h 6858000"/>
              <a:gd name="connsiteX656" fmla="*/ 533068 w 7467600"/>
              <a:gd name="connsiteY656" fmla="*/ 1029409 h 6858000"/>
              <a:gd name="connsiteX657" fmla="*/ 1232525 w 7467600"/>
              <a:gd name="connsiteY657" fmla="*/ 1804675 h 6858000"/>
              <a:gd name="connsiteX658" fmla="*/ 1388858 w 7467600"/>
              <a:gd name="connsiteY658" fmla="*/ 2368011 h 6858000"/>
              <a:gd name="connsiteX659" fmla="*/ 1384098 w 7467600"/>
              <a:gd name="connsiteY659" fmla="*/ 2378125 h 6858000"/>
              <a:gd name="connsiteX660" fmla="*/ 1425393 w 7467600"/>
              <a:gd name="connsiteY660" fmla="*/ 2589124 h 6858000"/>
              <a:gd name="connsiteX661" fmla="*/ 1424001 w 7467600"/>
              <a:gd name="connsiteY661" fmla="*/ 2597541 h 6858000"/>
              <a:gd name="connsiteX662" fmla="*/ 2152729 w 7467600"/>
              <a:gd name="connsiteY662" fmla="*/ 2864487 h 6858000"/>
              <a:gd name="connsiteX663" fmla="*/ 2020609 w 7467600"/>
              <a:gd name="connsiteY663" fmla="*/ 2539671 h 6858000"/>
              <a:gd name="connsiteX664" fmla="*/ 2018920 w 7467600"/>
              <a:gd name="connsiteY664" fmla="*/ 2536309 h 6858000"/>
              <a:gd name="connsiteX665" fmla="*/ 1342441 w 7467600"/>
              <a:gd name="connsiteY665" fmla="*/ 1173017 h 6858000"/>
              <a:gd name="connsiteX666" fmla="*/ 1367925 w 7467600"/>
              <a:gd name="connsiteY666" fmla="*/ 1135648 h 6858000"/>
              <a:gd name="connsiteX667" fmla="*/ 1771401 w 7467600"/>
              <a:gd name="connsiteY667" fmla="*/ 1806673 h 6858000"/>
              <a:gd name="connsiteX668" fmla="*/ 1972385 w 7467600"/>
              <a:gd name="connsiteY668" fmla="*/ 2198735 h 6858000"/>
              <a:gd name="connsiteX669" fmla="*/ 2040892 w 7467600"/>
              <a:gd name="connsiteY669" fmla="*/ 2405205 h 6858000"/>
              <a:gd name="connsiteX670" fmla="*/ 2131689 w 7467600"/>
              <a:gd name="connsiteY670" fmla="*/ 1936926 h 6858000"/>
              <a:gd name="connsiteX671" fmla="*/ 2454820 w 7467600"/>
              <a:gd name="connsiteY671" fmla="*/ 1248808 h 6858000"/>
              <a:gd name="connsiteX672" fmla="*/ 2492512 w 7467600"/>
              <a:gd name="connsiteY672" fmla="*/ 1302920 h 6858000"/>
              <a:gd name="connsiteX673" fmla="*/ 2081216 w 7467600"/>
              <a:gd name="connsiteY673" fmla="*/ 2527513 h 6858000"/>
              <a:gd name="connsiteX674" fmla="*/ 2081211 w 7467600"/>
              <a:gd name="connsiteY674" fmla="*/ 2528916 h 6858000"/>
              <a:gd name="connsiteX675" fmla="*/ 2199067 w 7467600"/>
              <a:gd name="connsiteY675" fmla="*/ 2884061 h 6858000"/>
              <a:gd name="connsiteX676" fmla="*/ 3192586 w 7467600"/>
              <a:gd name="connsiteY676" fmla="*/ 3411496 h 6858000"/>
              <a:gd name="connsiteX677" fmla="*/ 3182620 w 7467600"/>
              <a:gd name="connsiteY677" fmla="*/ 3483279 h 6858000"/>
              <a:gd name="connsiteX678" fmla="*/ 2435119 w 7467600"/>
              <a:gd name="connsiteY678" fmla="*/ 3080173 h 6858000"/>
              <a:gd name="connsiteX679" fmla="*/ 2410152 w 7467600"/>
              <a:gd name="connsiteY679" fmla="*/ 3063751 h 6858000"/>
              <a:gd name="connsiteX680" fmla="*/ 2408099 w 7467600"/>
              <a:gd name="connsiteY680" fmla="*/ 3064403 h 6858000"/>
              <a:gd name="connsiteX681" fmla="*/ 2407218 w 7467600"/>
              <a:gd name="connsiteY681" fmla="*/ 3070324 h 6858000"/>
              <a:gd name="connsiteX682" fmla="*/ 2380138 w 7467600"/>
              <a:gd name="connsiteY682" fmla="*/ 3099341 h 6858000"/>
              <a:gd name="connsiteX683" fmla="*/ 1765923 w 7467600"/>
              <a:gd name="connsiteY683" fmla="*/ 3581043 h 6858000"/>
              <a:gd name="connsiteX684" fmla="*/ 1702258 w 7467600"/>
              <a:gd name="connsiteY684" fmla="*/ 3612286 h 6858000"/>
              <a:gd name="connsiteX685" fmla="*/ 1538370 w 7467600"/>
              <a:gd name="connsiteY685" fmla="*/ 3811804 h 6858000"/>
              <a:gd name="connsiteX686" fmla="*/ 542867 w 7467600"/>
              <a:gd name="connsiteY686" fmla="*/ 4944092 h 6858000"/>
              <a:gd name="connsiteX687" fmla="*/ 515800 w 7467600"/>
              <a:gd name="connsiteY687" fmla="*/ 4862180 h 6858000"/>
              <a:gd name="connsiteX688" fmla="*/ 909145 w 7467600"/>
              <a:gd name="connsiteY688" fmla="*/ 4199225 h 6858000"/>
              <a:gd name="connsiteX689" fmla="*/ 1214067 w 7467600"/>
              <a:gd name="connsiteY689" fmla="*/ 3908561 h 6858000"/>
              <a:gd name="connsiteX690" fmla="*/ 640967 w 7467600"/>
              <a:gd name="connsiteY690" fmla="*/ 4105601 h 6858000"/>
              <a:gd name="connsiteX691" fmla="*/ 112563 w 7467600"/>
              <a:gd name="connsiteY691" fmla="*/ 4396952 h 6858000"/>
              <a:gd name="connsiteX692" fmla="*/ 0 w 7467600"/>
              <a:gd name="connsiteY692" fmla="*/ 4466006 h 6858000"/>
              <a:gd name="connsiteX693" fmla="*/ 0 w 7467600"/>
              <a:gd name="connsiteY693" fmla="*/ 4233763 h 6858000"/>
              <a:gd name="connsiteX694" fmla="*/ 36881 w 7467600"/>
              <a:gd name="connsiteY694" fmla="*/ 4200118 h 6858000"/>
              <a:gd name="connsiteX695" fmla="*/ 910534 w 7467600"/>
              <a:gd name="connsiteY695" fmla="*/ 3629753 h 6858000"/>
              <a:gd name="connsiteX696" fmla="*/ 1578717 w 7467600"/>
              <a:gd name="connsiteY696" fmla="*/ 3575982 h 6858000"/>
              <a:gd name="connsiteX697" fmla="*/ 2338780 w 7467600"/>
              <a:gd name="connsiteY697" fmla="*/ 3033725 h 6858000"/>
              <a:gd name="connsiteX698" fmla="*/ 1807991 w 7467600"/>
              <a:gd name="connsiteY698" fmla="*/ 2807184 h 6858000"/>
              <a:gd name="connsiteX699" fmla="*/ 1416358 w 7467600"/>
              <a:gd name="connsiteY699" fmla="*/ 3112571 h 6858000"/>
              <a:gd name="connsiteX700" fmla="*/ 939066 w 7467600"/>
              <a:gd name="connsiteY700" fmla="*/ 3378798 h 6858000"/>
              <a:gd name="connsiteX701" fmla="*/ 115099 w 7467600"/>
              <a:gd name="connsiteY701" fmla="*/ 3607650 h 6858000"/>
              <a:gd name="connsiteX702" fmla="*/ 97284 w 7467600"/>
              <a:gd name="connsiteY702" fmla="*/ 3520393 h 6858000"/>
              <a:gd name="connsiteX703" fmla="*/ 922050 w 7467600"/>
              <a:gd name="connsiteY703" fmla="*/ 3074867 h 6858000"/>
              <a:gd name="connsiteX704" fmla="*/ 1405265 w 7467600"/>
              <a:gd name="connsiteY704" fmla="*/ 3016319 h 6858000"/>
              <a:gd name="connsiteX705" fmla="*/ 1407512 w 7467600"/>
              <a:gd name="connsiteY705" fmla="*/ 3018001 h 6858000"/>
              <a:gd name="connsiteX706" fmla="*/ 1726266 w 7467600"/>
              <a:gd name="connsiteY706" fmla="*/ 2777274 h 6858000"/>
              <a:gd name="connsiteX707" fmla="*/ 625390 w 7467600"/>
              <a:gd name="connsiteY707" fmla="*/ 2514541 h 6858000"/>
              <a:gd name="connsiteX708" fmla="*/ 619799 w 7467600"/>
              <a:gd name="connsiteY708" fmla="*/ 2527180 h 6858000"/>
              <a:gd name="connsiteX709" fmla="*/ 310030 w 7467600"/>
              <a:gd name="connsiteY709" fmla="*/ 2771818 h 6858000"/>
              <a:gd name="connsiteX710" fmla="*/ 173877 w 7467600"/>
              <a:gd name="connsiteY710" fmla="*/ 2937056 h 6858000"/>
              <a:gd name="connsiteX711" fmla="*/ 77889 w 7467600"/>
              <a:gd name="connsiteY711" fmla="*/ 3138440 h 6858000"/>
              <a:gd name="connsiteX712" fmla="*/ 0 w 7467600"/>
              <a:gd name="connsiteY712" fmla="*/ 3271395 h 6858000"/>
              <a:gd name="connsiteX713" fmla="*/ 0 w 7467600"/>
              <a:gd name="connsiteY713" fmla="*/ 3153002 h 6858000"/>
              <a:gd name="connsiteX714" fmla="*/ 2386 w 7467600"/>
              <a:gd name="connsiteY714" fmla="*/ 3149203 h 6858000"/>
              <a:gd name="connsiteX715" fmla="*/ 89753 w 7467600"/>
              <a:gd name="connsiteY715" fmla="*/ 2987702 h 6858000"/>
              <a:gd name="connsiteX716" fmla="*/ 76869 w 7467600"/>
              <a:gd name="connsiteY716" fmla="*/ 3005404 h 6858000"/>
              <a:gd name="connsiteX717" fmla="*/ 32049 w 7467600"/>
              <a:gd name="connsiteY717" fmla="*/ 3065814 h 6858000"/>
              <a:gd name="connsiteX718" fmla="*/ 0 w 7467600"/>
              <a:gd name="connsiteY718" fmla="*/ 3108744 h 6858000"/>
              <a:gd name="connsiteX719" fmla="*/ 0 w 7467600"/>
              <a:gd name="connsiteY719" fmla="*/ 3058059 h 6858000"/>
              <a:gd name="connsiteX720" fmla="*/ 7610 w 7467600"/>
              <a:gd name="connsiteY720" fmla="*/ 3047889 h 6858000"/>
              <a:gd name="connsiteX721" fmla="*/ 52419 w 7467600"/>
              <a:gd name="connsiteY721" fmla="*/ 2987479 h 6858000"/>
              <a:gd name="connsiteX722" fmla="*/ 59142 w 7467600"/>
              <a:gd name="connsiteY722" fmla="*/ 2978488 h 6858000"/>
              <a:gd name="connsiteX723" fmla="*/ 0 w 7467600"/>
              <a:gd name="connsiteY723" fmla="*/ 3015334 h 6858000"/>
              <a:gd name="connsiteX724" fmla="*/ 0 w 7467600"/>
              <a:gd name="connsiteY724" fmla="*/ 2914286 h 6858000"/>
              <a:gd name="connsiteX725" fmla="*/ 36383 w 7467600"/>
              <a:gd name="connsiteY725" fmla="*/ 2901128 h 6858000"/>
              <a:gd name="connsiteX726" fmla="*/ 156329 w 7467600"/>
              <a:gd name="connsiteY726" fmla="*/ 2840533 h 6858000"/>
              <a:gd name="connsiteX727" fmla="*/ 358355 w 7467600"/>
              <a:gd name="connsiteY727" fmla="*/ 2620471 h 6858000"/>
              <a:gd name="connsiteX728" fmla="*/ 510577 w 7467600"/>
              <a:gd name="connsiteY728" fmla="*/ 2501244 h 6858000"/>
              <a:gd name="connsiteX729" fmla="*/ 211967 w 7467600"/>
              <a:gd name="connsiteY729" fmla="*/ 2479171 h 6858000"/>
              <a:gd name="connsiteX730" fmla="*/ 0 w 7467600"/>
              <a:gd name="connsiteY730" fmla="*/ 2476398 h 6858000"/>
              <a:gd name="connsiteX731" fmla="*/ 0 w 7467600"/>
              <a:gd name="connsiteY731" fmla="*/ 2389189 h 6858000"/>
              <a:gd name="connsiteX732" fmla="*/ 103062 w 7467600"/>
              <a:gd name="connsiteY732" fmla="*/ 2389518 h 6858000"/>
              <a:gd name="connsiteX733" fmla="*/ 510734 w 7467600"/>
              <a:gd name="connsiteY733" fmla="*/ 2416201 h 6858000"/>
              <a:gd name="connsiteX734" fmla="*/ 279257 w 7467600"/>
              <a:gd name="connsiteY734" fmla="*/ 2092102 h 6858000"/>
              <a:gd name="connsiteX735" fmla="*/ 65265 w 7467600"/>
              <a:gd name="connsiteY735" fmla="*/ 2006049 h 6858000"/>
              <a:gd name="connsiteX736" fmla="*/ 0 w 7467600"/>
              <a:gd name="connsiteY736" fmla="*/ 1982532 h 6858000"/>
              <a:gd name="connsiteX737" fmla="*/ 0 w 7467600"/>
              <a:gd name="connsiteY737" fmla="*/ 1912789 h 6858000"/>
              <a:gd name="connsiteX738" fmla="*/ 97460 w 7467600"/>
              <a:gd name="connsiteY738" fmla="*/ 1953725 h 6858000"/>
              <a:gd name="connsiteX739" fmla="*/ 221272 w 7467600"/>
              <a:gd name="connsiteY739" fmla="*/ 1980766 h 6858000"/>
              <a:gd name="connsiteX740" fmla="*/ 116765 w 7467600"/>
              <a:gd name="connsiteY740" fmla="*/ 1911033 h 6858000"/>
              <a:gd name="connsiteX741" fmla="*/ 16405 w 7467600"/>
              <a:gd name="connsiteY741" fmla="*/ 1803412 h 6858000"/>
              <a:gd name="connsiteX742" fmla="*/ 0 w 7467600"/>
              <a:gd name="connsiteY742" fmla="*/ 1784777 h 6858000"/>
              <a:gd name="connsiteX743" fmla="*/ 0 w 7467600"/>
              <a:gd name="connsiteY743" fmla="*/ 1740082 h 6858000"/>
              <a:gd name="connsiteX744" fmla="*/ 39394 w 7467600"/>
              <a:gd name="connsiteY744" fmla="*/ 1784856 h 6858000"/>
              <a:gd name="connsiteX745" fmla="*/ 135813 w 7467600"/>
              <a:gd name="connsiteY745" fmla="*/ 1888838 h 6858000"/>
              <a:gd name="connsiteX746" fmla="*/ 242575 w 7467600"/>
              <a:gd name="connsiteY746" fmla="*/ 1958841 h 6858000"/>
              <a:gd name="connsiteX747" fmla="*/ 82197 w 7467600"/>
              <a:gd name="connsiteY747" fmla="*/ 1754826 h 6858000"/>
              <a:gd name="connsiteX748" fmla="*/ 0 w 7467600"/>
              <a:gd name="connsiteY748" fmla="*/ 1679650 h 6858000"/>
              <a:gd name="connsiteX749" fmla="*/ 0 w 7467600"/>
              <a:gd name="connsiteY749" fmla="*/ 1602463 h 6858000"/>
              <a:gd name="connsiteX750" fmla="*/ 84689 w 7467600"/>
              <a:gd name="connsiteY750" fmla="*/ 1677442 h 6858000"/>
              <a:gd name="connsiteX751" fmla="*/ 298437 w 7467600"/>
              <a:gd name="connsiteY751" fmla="*/ 1968019 h 6858000"/>
              <a:gd name="connsiteX752" fmla="*/ 227269 w 7467600"/>
              <a:gd name="connsiteY752" fmla="*/ 1114064 h 6858000"/>
              <a:gd name="connsiteX753" fmla="*/ 248003 w 7467600"/>
              <a:gd name="connsiteY753" fmla="*/ 1089613 h 6858000"/>
              <a:gd name="connsiteX754" fmla="*/ 427020 w 7467600"/>
              <a:gd name="connsiteY754" fmla="*/ 1619803 h 6858000"/>
              <a:gd name="connsiteX755" fmla="*/ 340345 w 7467600"/>
              <a:gd name="connsiteY755" fmla="*/ 2027739 h 6858000"/>
              <a:gd name="connsiteX756" fmla="*/ 360865 w 7467600"/>
              <a:gd name="connsiteY756" fmla="*/ 2044827 h 6858000"/>
              <a:gd name="connsiteX757" fmla="*/ 560414 w 7467600"/>
              <a:gd name="connsiteY757" fmla="*/ 2421457 h 6858000"/>
              <a:gd name="connsiteX758" fmla="*/ 1359703 w 7467600"/>
              <a:gd name="connsiteY758" fmla="*/ 2578554 h 6858000"/>
              <a:gd name="connsiteX759" fmla="*/ 1359422 w 7467600"/>
              <a:gd name="connsiteY759" fmla="*/ 2577994 h 6858000"/>
              <a:gd name="connsiteX760" fmla="*/ 828701 w 7467600"/>
              <a:gd name="connsiteY760" fmla="*/ 1839520 h 6858000"/>
              <a:gd name="connsiteX761" fmla="*/ 494427 w 7467600"/>
              <a:gd name="connsiteY761" fmla="*/ 1092333 h 6858000"/>
              <a:gd name="connsiteX762" fmla="*/ 506322 w 7467600"/>
              <a:gd name="connsiteY762" fmla="*/ 1020997 h 6858000"/>
              <a:gd name="connsiteX763" fmla="*/ 4570198 w 7467600"/>
              <a:gd name="connsiteY763" fmla="*/ 978081 h 6858000"/>
              <a:gd name="connsiteX764" fmla="*/ 4523691 w 7467600"/>
              <a:gd name="connsiteY764" fmla="*/ 1127776 h 6858000"/>
              <a:gd name="connsiteX765" fmla="*/ 4509875 w 7467600"/>
              <a:gd name="connsiteY765" fmla="*/ 1167552 h 6858000"/>
              <a:gd name="connsiteX766" fmla="*/ 4478168 w 7467600"/>
              <a:gd name="connsiteY766" fmla="*/ 1260735 h 6858000"/>
              <a:gd name="connsiteX767" fmla="*/ 4409309 w 7467600"/>
              <a:gd name="connsiteY767" fmla="*/ 1666996 h 6858000"/>
              <a:gd name="connsiteX768" fmla="*/ 4370031 w 7467600"/>
              <a:gd name="connsiteY768" fmla="*/ 1955666 h 6858000"/>
              <a:gd name="connsiteX769" fmla="*/ 4570198 w 7467600"/>
              <a:gd name="connsiteY769" fmla="*/ 978081 h 6858000"/>
              <a:gd name="connsiteX770" fmla="*/ 4557898 w 7467600"/>
              <a:gd name="connsiteY770" fmla="*/ 900011 h 6858000"/>
              <a:gd name="connsiteX771" fmla="*/ 4344840 w 7467600"/>
              <a:gd name="connsiteY771" fmla="*/ 1922038 h 6858000"/>
              <a:gd name="connsiteX772" fmla="*/ 4378710 w 7467600"/>
              <a:gd name="connsiteY772" fmla="*/ 1665516 h 6858000"/>
              <a:gd name="connsiteX773" fmla="*/ 4448798 w 7467600"/>
              <a:gd name="connsiteY773" fmla="*/ 1253024 h 6858000"/>
              <a:gd name="connsiteX774" fmla="*/ 4480315 w 7467600"/>
              <a:gd name="connsiteY774" fmla="*/ 1158454 h 6858000"/>
              <a:gd name="connsiteX775" fmla="*/ 4494133 w 7467600"/>
              <a:gd name="connsiteY775" fmla="*/ 1118676 h 6858000"/>
              <a:gd name="connsiteX776" fmla="*/ 4557898 w 7467600"/>
              <a:gd name="connsiteY776" fmla="*/ 900011 h 6858000"/>
              <a:gd name="connsiteX777" fmla="*/ 5870151 w 7467600"/>
              <a:gd name="connsiteY777" fmla="*/ 898890 h 6858000"/>
              <a:gd name="connsiteX778" fmla="*/ 5861335 w 7467600"/>
              <a:gd name="connsiteY778" fmla="*/ 899177 h 6858000"/>
              <a:gd name="connsiteX779" fmla="*/ 5843702 w 7467600"/>
              <a:gd name="connsiteY779" fmla="*/ 899748 h 6858000"/>
              <a:gd name="connsiteX780" fmla="*/ 5651107 w 7467600"/>
              <a:gd name="connsiteY780" fmla="*/ 920306 h 6858000"/>
              <a:gd name="connsiteX781" fmla="*/ 5459407 w 7467600"/>
              <a:gd name="connsiteY781" fmla="*/ 940975 h 6858000"/>
              <a:gd name="connsiteX782" fmla="*/ 5374846 w 7467600"/>
              <a:gd name="connsiteY782" fmla="*/ 941988 h 6858000"/>
              <a:gd name="connsiteX783" fmla="*/ 5256105 w 7467600"/>
              <a:gd name="connsiteY783" fmla="*/ 945632 h 6858000"/>
              <a:gd name="connsiteX784" fmla="*/ 5107071 w 7467600"/>
              <a:gd name="connsiteY784" fmla="*/ 969720 h 6858000"/>
              <a:gd name="connsiteX785" fmla="*/ 4998681 w 7467600"/>
              <a:gd name="connsiteY785" fmla="*/ 988771 h 6858000"/>
              <a:gd name="connsiteX786" fmla="*/ 5870151 w 7467600"/>
              <a:gd name="connsiteY786" fmla="*/ 898890 h 6858000"/>
              <a:gd name="connsiteX787" fmla="*/ 5504425 w 7467600"/>
              <a:gd name="connsiteY787" fmla="*/ 848067 h 6858000"/>
              <a:gd name="connsiteX788" fmla="*/ 4968849 w 7467600"/>
              <a:gd name="connsiteY788" fmla="*/ 962318 h 6858000"/>
              <a:gd name="connsiteX789" fmla="*/ 5104039 w 7467600"/>
              <a:gd name="connsiteY789" fmla="*/ 940634 h 6858000"/>
              <a:gd name="connsiteX790" fmla="*/ 5256311 w 7467600"/>
              <a:gd name="connsiteY790" fmla="*/ 916490 h 6858000"/>
              <a:gd name="connsiteX791" fmla="*/ 5377381 w 7467600"/>
              <a:gd name="connsiteY791" fmla="*/ 912671 h 6858000"/>
              <a:gd name="connsiteX792" fmla="*/ 5460148 w 7467600"/>
              <a:gd name="connsiteY792" fmla="*/ 911442 h 6858000"/>
              <a:gd name="connsiteX793" fmla="*/ 5648971 w 7467600"/>
              <a:gd name="connsiteY793" fmla="*/ 891331 h 6858000"/>
              <a:gd name="connsiteX794" fmla="*/ 5844807 w 7467600"/>
              <a:gd name="connsiteY794" fmla="*/ 870718 h 6858000"/>
              <a:gd name="connsiteX795" fmla="*/ 5862975 w 7467600"/>
              <a:gd name="connsiteY795" fmla="*/ 869756 h 6858000"/>
              <a:gd name="connsiteX796" fmla="*/ 5920887 w 7467600"/>
              <a:gd name="connsiteY796" fmla="*/ 865929 h 6858000"/>
              <a:gd name="connsiteX797" fmla="*/ 5504425 w 7467600"/>
              <a:gd name="connsiteY797" fmla="*/ 848067 h 6858000"/>
              <a:gd name="connsiteX798" fmla="*/ 3607114 w 7467600"/>
              <a:gd name="connsiteY798" fmla="*/ 467441 h 6858000"/>
              <a:gd name="connsiteX799" fmla="*/ 3296242 w 7467600"/>
              <a:gd name="connsiteY799" fmla="*/ 807991 h 6858000"/>
              <a:gd name="connsiteX800" fmla="*/ 3174674 w 7467600"/>
              <a:gd name="connsiteY800" fmla="*/ 919759 h 6858000"/>
              <a:gd name="connsiteX801" fmla="*/ 3042978 w 7467600"/>
              <a:gd name="connsiteY801" fmla="*/ 1054894 h 6858000"/>
              <a:gd name="connsiteX802" fmla="*/ 2968914 w 7467600"/>
              <a:gd name="connsiteY802" fmla="*/ 1133756 h 6858000"/>
              <a:gd name="connsiteX803" fmla="*/ 3103823 w 7467600"/>
              <a:gd name="connsiteY803" fmla="*/ 1026814 h 6858000"/>
              <a:gd name="connsiteX804" fmla="*/ 3607114 w 7467600"/>
              <a:gd name="connsiteY804" fmla="*/ 467441 h 6858000"/>
              <a:gd name="connsiteX805" fmla="*/ 3744487 w 7467600"/>
              <a:gd name="connsiteY805" fmla="*/ 383136 h 6858000"/>
              <a:gd name="connsiteX806" fmla="*/ 3970213 w 7467600"/>
              <a:gd name="connsiteY806" fmla="*/ 995559 h 6858000"/>
              <a:gd name="connsiteX807" fmla="*/ 3744487 w 7467600"/>
              <a:gd name="connsiteY807" fmla="*/ 383136 h 6858000"/>
              <a:gd name="connsiteX808" fmla="*/ 3624562 w 7467600"/>
              <a:gd name="connsiteY808" fmla="*/ 367041 h 6858000"/>
              <a:gd name="connsiteX809" fmla="*/ 3489712 w 7467600"/>
              <a:gd name="connsiteY809" fmla="*/ 485386 h 6858000"/>
              <a:gd name="connsiteX810" fmla="*/ 3182994 w 7467600"/>
              <a:gd name="connsiteY810" fmla="*/ 828265 h 6858000"/>
              <a:gd name="connsiteX811" fmla="*/ 2892114 w 7467600"/>
              <a:gd name="connsiteY811" fmla="*/ 1172635 h 6858000"/>
              <a:gd name="connsiteX812" fmla="*/ 3021459 w 7467600"/>
              <a:gd name="connsiteY812" fmla="*/ 1035385 h 6858000"/>
              <a:gd name="connsiteX813" fmla="*/ 3153873 w 7467600"/>
              <a:gd name="connsiteY813" fmla="*/ 898971 h 6858000"/>
              <a:gd name="connsiteX814" fmla="*/ 3276511 w 7467600"/>
              <a:gd name="connsiteY814" fmla="*/ 786423 h 6858000"/>
              <a:gd name="connsiteX815" fmla="*/ 3584154 w 7467600"/>
              <a:gd name="connsiteY815" fmla="*/ 448218 h 6858000"/>
              <a:gd name="connsiteX816" fmla="*/ 3624562 w 7467600"/>
              <a:gd name="connsiteY816" fmla="*/ 367041 h 6858000"/>
              <a:gd name="connsiteX817" fmla="*/ 3766672 w 7467600"/>
              <a:gd name="connsiteY817" fmla="*/ 359429 h 6858000"/>
              <a:gd name="connsiteX818" fmla="*/ 3996338 w 7467600"/>
              <a:gd name="connsiteY818" fmla="*/ 968237 h 6858000"/>
              <a:gd name="connsiteX819" fmla="*/ 3766672 w 7467600"/>
              <a:gd name="connsiteY819" fmla="*/ 359429 h 6858000"/>
              <a:gd name="connsiteX820" fmla="*/ 5805386 w 7467600"/>
              <a:gd name="connsiteY820" fmla="*/ 239240 h 6858000"/>
              <a:gd name="connsiteX821" fmla="*/ 5736947 w 7467600"/>
              <a:gd name="connsiteY821" fmla="*/ 261367 h 6858000"/>
              <a:gd name="connsiteX822" fmla="*/ 5427012 w 7467600"/>
              <a:gd name="connsiteY822" fmla="*/ 311272 h 6858000"/>
              <a:gd name="connsiteX823" fmla="*/ 5147818 w 7467600"/>
              <a:gd name="connsiteY823" fmla="*/ 322112 h 6858000"/>
              <a:gd name="connsiteX824" fmla="*/ 5060854 w 7467600"/>
              <a:gd name="connsiteY824" fmla="*/ 311882 h 6858000"/>
              <a:gd name="connsiteX825" fmla="*/ 4945989 w 7467600"/>
              <a:gd name="connsiteY825" fmla="*/ 300516 h 6858000"/>
              <a:gd name="connsiteX826" fmla="*/ 5410479 w 7467600"/>
              <a:gd name="connsiteY826" fmla="*/ 348434 h 6858000"/>
              <a:gd name="connsiteX827" fmla="*/ 5805386 w 7467600"/>
              <a:gd name="connsiteY827" fmla="*/ 239240 h 6858000"/>
              <a:gd name="connsiteX828" fmla="*/ 5905192 w 7467600"/>
              <a:gd name="connsiteY828" fmla="*/ 163079 h 6858000"/>
              <a:gd name="connsiteX829" fmla="*/ 5865655 w 7467600"/>
              <a:gd name="connsiteY829" fmla="*/ 171901 h 6858000"/>
              <a:gd name="connsiteX830" fmla="*/ 5259740 w 7467600"/>
              <a:gd name="connsiteY830" fmla="*/ 257013 h 6858000"/>
              <a:gd name="connsiteX831" fmla="*/ 5208466 w 7467600"/>
              <a:gd name="connsiteY831" fmla="*/ 257550 h 6858000"/>
              <a:gd name="connsiteX832" fmla="*/ 4980204 w 7467600"/>
              <a:gd name="connsiteY832" fmla="*/ 271903 h 6858000"/>
              <a:gd name="connsiteX833" fmla="*/ 5068068 w 7467600"/>
              <a:gd name="connsiteY833" fmla="*/ 282244 h 6858000"/>
              <a:gd name="connsiteX834" fmla="*/ 5153231 w 7467600"/>
              <a:gd name="connsiteY834" fmla="*/ 292240 h 6858000"/>
              <a:gd name="connsiteX835" fmla="*/ 5426491 w 7467600"/>
              <a:gd name="connsiteY835" fmla="*/ 281128 h 6858000"/>
              <a:gd name="connsiteX836" fmla="*/ 5731212 w 7467600"/>
              <a:gd name="connsiteY836" fmla="*/ 231951 h 6858000"/>
              <a:gd name="connsiteX837" fmla="*/ 5905192 w 7467600"/>
              <a:gd name="connsiteY837" fmla="*/ 163079 h 6858000"/>
              <a:gd name="connsiteX838" fmla="*/ 5944437 w 7467600"/>
              <a:gd name="connsiteY838" fmla="*/ 113829 h 6858000"/>
              <a:gd name="connsiteX839" fmla="*/ 5825032 w 7467600"/>
              <a:gd name="connsiteY839" fmla="*/ 146405 h 6858000"/>
              <a:gd name="connsiteX840" fmla="*/ 4955599 w 7467600"/>
              <a:gd name="connsiteY840" fmla="*/ 247008 h 6858000"/>
              <a:gd name="connsiteX841" fmla="*/ 5210104 w 7467600"/>
              <a:gd name="connsiteY841" fmla="*/ 228123 h 6858000"/>
              <a:gd name="connsiteX842" fmla="*/ 5261015 w 7467600"/>
              <a:gd name="connsiteY842" fmla="*/ 227087 h 6858000"/>
              <a:gd name="connsiteX843" fmla="*/ 5861181 w 7467600"/>
              <a:gd name="connsiteY843" fmla="*/ 143093 h 6858000"/>
              <a:gd name="connsiteX844" fmla="*/ 5961252 w 7467600"/>
              <a:gd name="connsiteY844" fmla="*/ 114820 h 6858000"/>
              <a:gd name="connsiteX845" fmla="*/ 5944437 w 7467600"/>
              <a:gd name="connsiteY845" fmla="*/ 113829 h 6858000"/>
              <a:gd name="connsiteX846" fmla="*/ 3882765 w 7467600"/>
              <a:gd name="connsiteY846" fmla="*/ 0 h 6858000"/>
              <a:gd name="connsiteX847" fmla="*/ 3995099 w 7467600"/>
              <a:gd name="connsiteY847" fmla="*/ 0 h 6858000"/>
              <a:gd name="connsiteX848" fmla="*/ 4163818 w 7467600"/>
              <a:gd name="connsiteY848" fmla="*/ 234104 h 6858000"/>
              <a:gd name="connsiteX849" fmla="*/ 4172099 w 7467600"/>
              <a:gd name="connsiteY849" fmla="*/ 234207 h 6858000"/>
              <a:gd name="connsiteX850" fmla="*/ 4784282 w 7467600"/>
              <a:gd name="connsiteY850" fmla="*/ 276561 h 6858000"/>
              <a:gd name="connsiteX851" fmla="*/ 4801687 w 7467600"/>
              <a:gd name="connsiteY851" fmla="*/ 267764 h 6858000"/>
              <a:gd name="connsiteX852" fmla="*/ 6082788 w 7467600"/>
              <a:gd name="connsiteY852" fmla="*/ 64119 h 6858000"/>
              <a:gd name="connsiteX853" fmla="*/ 6099442 w 7467600"/>
              <a:gd name="connsiteY853" fmla="*/ 82568 h 6858000"/>
              <a:gd name="connsiteX854" fmla="*/ 4804137 w 7467600"/>
              <a:gd name="connsiteY854" fmla="*/ 320931 h 6858000"/>
              <a:gd name="connsiteX855" fmla="*/ 4227047 w 7467600"/>
              <a:gd name="connsiteY855" fmla="*/ 313415 h 6858000"/>
              <a:gd name="connsiteX856" fmla="*/ 4346041 w 7467600"/>
              <a:gd name="connsiteY856" fmla="*/ 456086 h 6858000"/>
              <a:gd name="connsiteX857" fmla="*/ 4870967 w 7467600"/>
              <a:gd name="connsiteY857" fmla="*/ 963061 h 6858000"/>
              <a:gd name="connsiteX858" fmla="*/ 4889647 w 7467600"/>
              <a:gd name="connsiteY858" fmla="*/ 957147 h 6858000"/>
              <a:gd name="connsiteX859" fmla="*/ 5422504 w 7467600"/>
              <a:gd name="connsiteY859" fmla="*/ 805191 h 6858000"/>
              <a:gd name="connsiteX860" fmla="*/ 6087656 w 7467600"/>
              <a:gd name="connsiteY860" fmla="*/ 826703 h 6858000"/>
              <a:gd name="connsiteX861" fmla="*/ 6058717 w 7467600"/>
              <a:gd name="connsiteY861" fmla="*/ 865992 h 6858000"/>
              <a:gd name="connsiteX862" fmla="*/ 4974153 w 7467600"/>
              <a:gd name="connsiteY862" fmla="*/ 1045456 h 6858000"/>
              <a:gd name="connsiteX863" fmla="*/ 5627835 w 7467600"/>
              <a:gd name="connsiteY863" fmla="*/ 1472077 h 6858000"/>
              <a:gd name="connsiteX864" fmla="*/ 5629817 w 7467600"/>
              <a:gd name="connsiteY864" fmla="*/ 1471412 h 6858000"/>
              <a:gd name="connsiteX865" fmla="*/ 5634124 w 7467600"/>
              <a:gd name="connsiteY865" fmla="*/ 1470572 h 6858000"/>
              <a:gd name="connsiteX866" fmla="*/ 5755832 w 7467600"/>
              <a:gd name="connsiteY866" fmla="*/ 1383886 h 6858000"/>
              <a:gd name="connsiteX867" fmla="*/ 6014186 w 7467600"/>
              <a:gd name="connsiteY867" fmla="*/ 1279799 h 6858000"/>
              <a:gd name="connsiteX868" fmla="*/ 6901619 w 7467600"/>
              <a:gd name="connsiteY868" fmla="*/ 1047874 h 6858000"/>
              <a:gd name="connsiteX869" fmla="*/ 6931566 w 7467600"/>
              <a:gd name="connsiteY869" fmla="*/ 1062034 h 6858000"/>
              <a:gd name="connsiteX870" fmla="*/ 5790982 w 7467600"/>
              <a:gd name="connsiteY870" fmla="*/ 1561380 h 6858000"/>
              <a:gd name="connsiteX871" fmla="*/ 6188971 w 7467600"/>
              <a:gd name="connsiteY871" fmla="*/ 1755168 h 6858000"/>
              <a:gd name="connsiteX872" fmla="*/ 6202446 w 7467600"/>
              <a:gd name="connsiteY872" fmla="*/ 1752268 h 6858000"/>
              <a:gd name="connsiteX873" fmla="*/ 7179560 w 7467600"/>
              <a:gd name="connsiteY873" fmla="*/ 1467551 h 6858000"/>
              <a:gd name="connsiteX874" fmla="*/ 7158730 w 7467600"/>
              <a:gd name="connsiteY874" fmla="*/ 1507835 h 6858000"/>
              <a:gd name="connsiteX875" fmla="*/ 6326959 w 7467600"/>
              <a:gd name="connsiteY875" fmla="*/ 1817686 h 6858000"/>
              <a:gd name="connsiteX876" fmla="*/ 6537433 w 7467600"/>
              <a:gd name="connsiteY876" fmla="*/ 1907790 h 6858000"/>
              <a:gd name="connsiteX877" fmla="*/ 6550221 w 7467600"/>
              <a:gd name="connsiteY877" fmla="*/ 1910729 h 6858000"/>
              <a:gd name="connsiteX878" fmla="*/ 6964438 w 7467600"/>
              <a:gd name="connsiteY878" fmla="*/ 2209505 h 6858000"/>
              <a:gd name="connsiteX879" fmla="*/ 7367862 w 7467600"/>
              <a:gd name="connsiteY879" fmla="*/ 2806833 h 6858000"/>
              <a:gd name="connsiteX880" fmla="*/ 7364329 w 7467600"/>
              <a:gd name="connsiteY880" fmla="*/ 2826907 h 6858000"/>
              <a:gd name="connsiteX881" fmla="*/ 7290545 w 7467600"/>
              <a:gd name="connsiteY881" fmla="*/ 2850663 h 6858000"/>
              <a:gd name="connsiteX882" fmla="*/ 6472036 w 7467600"/>
              <a:gd name="connsiteY882" fmla="*/ 1959003 h 6858000"/>
              <a:gd name="connsiteX883" fmla="*/ 5792897 w 7467600"/>
              <a:gd name="connsiteY883" fmla="*/ 1647747 h 6858000"/>
              <a:gd name="connsiteX884" fmla="*/ 5842751 w 7467600"/>
              <a:gd name="connsiteY884" fmla="*/ 1816112 h 6858000"/>
              <a:gd name="connsiteX885" fmla="*/ 5847424 w 7467600"/>
              <a:gd name="connsiteY885" fmla="*/ 1815776 h 6858000"/>
              <a:gd name="connsiteX886" fmla="*/ 6399821 w 7467600"/>
              <a:gd name="connsiteY886" fmla="*/ 2344799 h 6858000"/>
              <a:gd name="connsiteX887" fmla="*/ 6323232 w 7467600"/>
              <a:gd name="connsiteY887" fmla="*/ 2389634 h 6858000"/>
              <a:gd name="connsiteX888" fmla="*/ 5942958 w 7467600"/>
              <a:gd name="connsiteY888" fmla="*/ 2077708 h 6858000"/>
              <a:gd name="connsiteX889" fmla="*/ 5921559 w 7467600"/>
              <a:gd name="connsiteY889" fmla="*/ 2378596 h 6858000"/>
              <a:gd name="connsiteX890" fmla="*/ 5817651 w 7467600"/>
              <a:gd name="connsiteY890" fmla="*/ 3023919 h 6858000"/>
              <a:gd name="connsiteX891" fmla="*/ 5729634 w 7467600"/>
              <a:gd name="connsiteY891" fmla="*/ 3051849 h 6858000"/>
              <a:gd name="connsiteX892" fmla="*/ 5611018 w 7467600"/>
              <a:gd name="connsiteY892" fmla="*/ 2316769 h 6858000"/>
              <a:gd name="connsiteX893" fmla="*/ 5687608 w 7467600"/>
              <a:gd name="connsiteY893" fmla="*/ 2039972 h 6858000"/>
              <a:gd name="connsiteX894" fmla="*/ 5657554 w 7467600"/>
              <a:gd name="connsiteY894" fmla="*/ 1576445 h 6858000"/>
              <a:gd name="connsiteX895" fmla="*/ 5150475 w 7467600"/>
              <a:gd name="connsiteY895" fmla="*/ 1274012 h 6858000"/>
              <a:gd name="connsiteX896" fmla="*/ 5349142 w 7467600"/>
              <a:gd name="connsiteY896" fmla="*/ 2204405 h 6858000"/>
              <a:gd name="connsiteX897" fmla="*/ 5262214 w 7467600"/>
              <a:gd name="connsiteY897" fmla="*/ 2233836 h 6858000"/>
              <a:gd name="connsiteX898" fmla="*/ 4981539 w 7467600"/>
              <a:gd name="connsiteY898" fmla="*/ 1542201 h 6858000"/>
              <a:gd name="connsiteX899" fmla="*/ 4958461 w 7467600"/>
              <a:gd name="connsiteY899" fmla="*/ 1136957 h 6858000"/>
              <a:gd name="connsiteX900" fmla="*/ 4655015 w 7467600"/>
              <a:gd name="connsiteY900" fmla="*/ 891426 h 6858000"/>
              <a:gd name="connsiteX901" fmla="*/ 4348002 w 7467600"/>
              <a:gd name="connsiteY901" fmla="*/ 2205895 h 6858000"/>
              <a:gd name="connsiteX902" fmla="*/ 4262250 w 7467600"/>
              <a:gd name="connsiteY902" fmla="*/ 2219972 h 6858000"/>
              <a:gd name="connsiteX903" fmla="*/ 4550611 w 7467600"/>
              <a:gd name="connsiteY903" fmla="*/ 817540 h 6858000"/>
              <a:gd name="connsiteX904" fmla="*/ 4564418 w 7467600"/>
              <a:gd name="connsiteY904" fmla="*/ 808293 h 6858000"/>
              <a:gd name="connsiteX905" fmla="*/ 4266388 w 7467600"/>
              <a:gd name="connsiteY905" fmla="*/ 500083 h 6858000"/>
              <a:gd name="connsiteX906" fmla="*/ 4032842 w 7467600"/>
              <a:gd name="connsiteY906" fmla="*/ 211809 h 6858000"/>
              <a:gd name="connsiteX907" fmla="*/ 3882765 w 7467600"/>
              <a:gd name="connsiteY907" fmla="*/ 0 h 6858000"/>
              <a:gd name="connsiteX908" fmla="*/ 3721337 w 7467600"/>
              <a:gd name="connsiteY908" fmla="*/ 0 h 6858000"/>
              <a:gd name="connsiteX909" fmla="*/ 3797544 w 7467600"/>
              <a:gd name="connsiteY909" fmla="*/ 0 h 6858000"/>
              <a:gd name="connsiteX910" fmla="*/ 3775734 w 7467600"/>
              <a:gd name="connsiteY910" fmla="*/ 95131 h 6858000"/>
              <a:gd name="connsiteX911" fmla="*/ 3724807 w 7467600"/>
              <a:gd name="connsiteY911" fmla="*/ 272257 h 6858000"/>
              <a:gd name="connsiteX912" fmla="*/ 3726844 w 7467600"/>
              <a:gd name="connsiteY912" fmla="*/ 282988 h 6858000"/>
              <a:gd name="connsiteX913" fmla="*/ 3742664 w 7467600"/>
              <a:gd name="connsiteY913" fmla="*/ 279918 h 6858000"/>
              <a:gd name="connsiteX914" fmla="*/ 4103910 w 7467600"/>
              <a:gd name="connsiteY914" fmla="*/ 1161917 h 6858000"/>
              <a:gd name="connsiteX915" fmla="*/ 4020269 w 7467600"/>
              <a:gd name="connsiteY915" fmla="*/ 1200406 h 6858000"/>
              <a:gd name="connsiteX916" fmla="*/ 3674882 w 7467600"/>
              <a:gd name="connsiteY916" fmla="*/ 488524 h 6858000"/>
              <a:gd name="connsiteX917" fmla="*/ 3132682 w 7467600"/>
              <a:gd name="connsiteY917" fmla="*/ 1072284 h 6858000"/>
              <a:gd name="connsiteX918" fmla="*/ 2716346 w 7467600"/>
              <a:gd name="connsiteY918" fmla="*/ 1276376 h 6858000"/>
              <a:gd name="connsiteX919" fmla="*/ 2716772 w 7467600"/>
              <a:gd name="connsiteY919" fmla="*/ 1255462 h 6858000"/>
              <a:gd name="connsiteX920" fmla="*/ 3471096 w 7467600"/>
              <a:gd name="connsiteY920" fmla="*/ 437072 h 6858000"/>
              <a:gd name="connsiteX921" fmla="*/ 3639057 w 7467600"/>
              <a:gd name="connsiteY921" fmla="*/ 286334 h 6858000"/>
              <a:gd name="connsiteX922" fmla="*/ 3640309 w 7467600"/>
              <a:gd name="connsiteY922" fmla="*/ 284664 h 6858000"/>
              <a:gd name="connsiteX923" fmla="*/ 3646022 w 7467600"/>
              <a:gd name="connsiteY923" fmla="*/ 276711 h 6858000"/>
              <a:gd name="connsiteX924" fmla="*/ 3707943 w 7467600"/>
              <a:gd name="connsiteY924" fmla="*/ 65958 h 6858000"/>
              <a:gd name="connsiteX925" fmla="*/ 3721337 w 7467600"/>
              <a:gd name="connsiteY925" fmla="*/ 0 h 6858000"/>
              <a:gd name="connsiteX926" fmla="*/ 2867960 w 7467600"/>
              <a:gd name="connsiteY926" fmla="*/ 0 h 6858000"/>
              <a:gd name="connsiteX927" fmla="*/ 2926351 w 7467600"/>
              <a:gd name="connsiteY927" fmla="*/ 0 h 6858000"/>
              <a:gd name="connsiteX928" fmla="*/ 2902823 w 7467600"/>
              <a:gd name="connsiteY928" fmla="*/ 262929 h 6858000"/>
              <a:gd name="connsiteX929" fmla="*/ 2940663 w 7467600"/>
              <a:gd name="connsiteY929" fmla="*/ 140884 h 6858000"/>
              <a:gd name="connsiteX930" fmla="*/ 2947039 w 7467600"/>
              <a:gd name="connsiteY930" fmla="*/ 122524 h 6858000"/>
              <a:gd name="connsiteX931" fmla="*/ 2984316 w 7467600"/>
              <a:gd name="connsiteY931" fmla="*/ 0 h 6858000"/>
              <a:gd name="connsiteX932" fmla="*/ 3016114 w 7467600"/>
              <a:gd name="connsiteY932" fmla="*/ 0 h 6858000"/>
              <a:gd name="connsiteX933" fmla="*/ 2979949 w 7467600"/>
              <a:gd name="connsiteY933" fmla="*/ 119274 h 6858000"/>
              <a:gd name="connsiteX934" fmla="*/ 3023879 w 7467600"/>
              <a:gd name="connsiteY934" fmla="*/ 0 h 6858000"/>
              <a:gd name="connsiteX935" fmla="*/ 3105400 w 7467600"/>
              <a:gd name="connsiteY935" fmla="*/ 0 h 6858000"/>
              <a:gd name="connsiteX936" fmla="*/ 3094669 w 7467600"/>
              <a:gd name="connsiteY936" fmla="*/ 30308 h 6858000"/>
              <a:gd name="connsiteX937" fmla="*/ 2901945 w 7467600"/>
              <a:gd name="connsiteY937" fmla="*/ 466538 h 6858000"/>
              <a:gd name="connsiteX938" fmla="*/ 2815209 w 7467600"/>
              <a:gd name="connsiteY938" fmla="*/ 497361 h 6858000"/>
              <a:gd name="connsiteX939" fmla="*/ 2844845 w 7467600"/>
              <a:gd name="connsiteY939" fmla="*/ 127638 h 6858000"/>
              <a:gd name="connsiteX940" fmla="*/ 2867960 w 7467600"/>
              <a:gd name="connsiteY940" fmla="*/ 0 h 6858000"/>
              <a:gd name="connsiteX941" fmla="*/ 1057230 w 7467600"/>
              <a:gd name="connsiteY941" fmla="*/ 0 h 6858000"/>
              <a:gd name="connsiteX942" fmla="*/ 1111003 w 7467600"/>
              <a:gd name="connsiteY942" fmla="*/ 0 h 6858000"/>
              <a:gd name="connsiteX943" fmla="*/ 1125553 w 7467600"/>
              <a:gd name="connsiteY943" fmla="*/ 52588 h 6858000"/>
              <a:gd name="connsiteX944" fmla="*/ 1304276 w 7467600"/>
              <a:gd name="connsiteY944" fmla="*/ 476275 h 6858000"/>
              <a:gd name="connsiteX945" fmla="*/ 1492066 w 7467600"/>
              <a:gd name="connsiteY945" fmla="*/ 886333 h 6858000"/>
              <a:gd name="connsiteX946" fmla="*/ 1423698 w 7467600"/>
              <a:gd name="connsiteY946" fmla="*/ 710817 h 6858000"/>
              <a:gd name="connsiteX947" fmla="*/ 1357609 w 7467600"/>
              <a:gd name="connsiteY947" fmla="*/ 532892 h 6858000"/>
              <a:gd name="connsiteX948" fmla="*/ 1309550 w 7467600"/>
              <a:gd name="connsiteY948" fmla="*/ 374031 h 6858000"/>
              <a:gd name="connsiteX949" fmla="*/ 1193673 w 7467600"/>
              <a:gd name="connsiteY949" fmla="*/ 49533 h 6858000"/>
              <a:gd name="connsiteX950" fmla="*/ 1164391 w 7467600"/>
              <a:gd name="connsiteY950" fmla="*/ 0 h 6858000"/>
              <a:gd name="connsiteX951" fmla="*/ 1200666 w 7467600"/>
              <a:gd name="connsiteY951" fmla="*/ 0 h 6858000"/>
              <a:gd name="connsiteX952" fmla="*/ 1223408 w 7467600"/>
              <a:gd name="connsiteY952" fmla="*/ 38996 h 6858000"/>
              <a:gd name="connsiteX953" fmla="*/ 1339635 w 7467600"/>
              <a:gd name="connsiteY953" fmla="*/ 365517 h 6858000"/>
              <a:gd name="connsiteX954" fmla="*/ 1387469 w 7467600"/>
              <a:gd name="connsiteY954" fmla="*/ 523079 h 6858000"/>
              <a:gd name="connsiteX955" fmla="*/ 1452685 w 7467600"/>
              <a:gd name="connsiteY955" fmla="*/ 699806 h 6858000"/>
              <a:gd name="connsiteX956" fmla="*/ 1492092 w 7467600"/>
              <a:gd name="connsiteY956" fmla="*/ 800424 h 6858000"/>
              <a:gd name="connsiteX957" fmla="*/ 1455302 w 7467600"/>
              <a:gd name="connsiteY957" fmla="*/ 632913 h 6858000"/>
              <a:gd name="connsiteX958" fmla="*/ 1222336 w 7467600"/>
              <a:gd name="connsiteY958" fmla="*/ 9480 h 6858000"/>
              <a:gd name="connsiteX959" fmla="*/ 1214634 w 7467600"/>
              <a:gd name="connsiteY959" fmla="*/ 0 h 6858000"/>
              <a:gd name="connsiteX960" fmla="*/ 1289827 w 7467600"/>
              <a:gd name="connsiteY960" fmla="*/ 0 h 6858000"/>
              <a:gd name="connsiteX961" fmla="*/ 1321076 w 7467600"/>
              <a:gd name="connsiteY961" fmla="*/ 59722 h 6858000"/>
              <a:gd name="connsiteX962" fmla="*/ 1512579 w 7467600"/>
              <a:gd name="connsiteY962" fmla="*/ 626441 h 6858000"/>
              <a:gd name="connsiteX963" fmla="*/ 1506076 w 7467600"/>
              <a:gd name="connsiteY963" fmla="*/ 1089289 h 6858000"/>
              <a:gd name="connsiteX964" fmla="*/ 1486346 w 7467600"/>
              <a:gd name="connsiteY964" fmla="*/ 1079919 h 6858000"/>
              <a:gd name="connsiteX965" fmla="*/ 1070511 w 7467600"/>
              <a:gd name="connsiteY965" fmla="*/ 48609 h 6858000"/>
              <a:gd name="connsiteX966" fmla="*/ 1057230 w 7467600"/>
              <a:gd name="connsiteY966" fmla="*/ 0 h 6858000"/>
              <a:gd name="connsiteX967" fmla="*/ 43151 w 7467600"/>
              <a:gd name="connsiteY967" fmla="*/ 0 h 6858000"/>
              <a:gd name="connsiteX968" fmla="*/ 95283 w 7467600"/>
              <a:gd name="connsiteY968" fmla="*/ 0 h 6858000"/>
              <a:gd name="connsiteX969" fmla="*/ 300708 w 7467600"/>
              <a:gd name="connsiteY969" fmla="*/ 154571 h 6858000"/>
              <a:gd name="connsiteX970" fmla="*/ 530414 w 7467600"/>
              <a:gd name="connsiteY970" fmla="*/ 354673 h 6858000"/>
              <a:gd name="connsiteX971" fmla="*/ 333785 w 7467600"/>
              <a:gd name="connsiteY971" fmla="*/ 161564 h 6858000"/>
              <a:gd name="connsiteX972" fmla="*/ 147005 w 7467600"/>
              <a:gd name="connsiteY972" fmla="*/ 0 h 6858000"/>
              <a:gd name="connsiteX973" fmla="*/ 272509 w 7467600"/>
              <a:gd name="connsiteY973" fmla="*/ 0 h 6858000"/>
              <a:gd name="connsiteX974" fmla="*/ 326276 w 7467600"/>
              <a:gd name="connsiteY974" fmla="*/ 45847 h 6858000"/>
              <a:gd name="connsiteX975" fmla="*/ 823759 w 7467600"/>
              <a:gd name="connsiteY975" fmla="*/ 574145 h 6858000"/>
              <a:gd name="connsiteX976" fmla="*/ 811254 w 7467600"/>
              <a:gd name="connsiteY976" fmla="*/ 665546 h 6858000"/>
              <a:gd name="connsiteX977" fmla="*/ 154042 w 7467600"/>
              <a:gd name="connsiteY977" fmla="*/ 261522 h 6858000"/>
              <a:gd name="connsiteX978" fmla="*/ 13550 w 7467600"/>
              <a:gd name="connsiteY978" fmla="*/ 158423 h 6858000"/>
              <a:gd name="connsiteX979" fmla="*/ 0 w 7467600"/>
              <a:gd name="connsiteY979" fmla="*/ 146618 h 6858000"/>
              <a:gd name="connsiteX980" fmla="*/ 0 w 7467600"/>
              <a:gd name="connsiteY980" fmla="*/ 59161 h 6858000"/>
              <a:gd name="connsiteX981" fmla="*/ 45427 w 7467600"/>
              <a:gd name="connsiteY981" fmla="*/ 101078 h 6858000"/>
              <a:gd name="connsiteX982" fmla="*/ 630103 w 7467600"/>
              <a:gd name="connsiteY982" fmla="*/ 485885 h 6858000"/>
              <a:gd name="connsiteX983" fmla="*/ 532040 w 7467600"/>
              <a:gd name="connsiteY983" fmla="*/ 399359 h 6858000"/>
              <a:gd name="connsiteX984" fmla="*/ 517618 w 7467600"/>
              <a:gd name="connsiteY984" fmla="*/ 385726 h 6858000"/>
              <a:gd name="connsiteX985" fmla="*/ 285074 w 7467600"/>
              <a:gd name="connsiteY985" fmla="*/ 182755 h 6858000"/>
              <a:gd name="connsiteX986" fmla="*/ 43151 w 7467600"/>
              <a:gd name="connsiteY98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312201 w 7467600"/>
              <a:gd name="connsiteY129" fmla="*/ 5128278 h 6858000"/>
              <a:gd name="connsiteX130" fmla="*/ 1903353 w 7467600"/>
              <a:gd name="connsiteY130" fmla="*/ 5044827 h 6858000"/>
              <a:gd name="connsiteX131" fmla="*/ 1936931 w 7467600"/>
              <a:gd name="connsiteY131" fmla="*/ 5093954 h 6858000"/>
              <a:gd name="connsiteX132" fmla="*/ 2195868 w 7467600"/>
              <a:gd name="connsiteY132" fmla="*/ 5396574 h 6858000"/>
              <a:gd name="connsiteX133" fmla="*/ 2088852 w 7467600"/>
              <a:gd name="connsiteY133" fmla="*/ 5166123 h 6858000"/>
              <a:gd name="connsiteX134" fmla="*/ 1958241 w 7467600"/>
              <a:gd name="connsiteY134" fmla="*/ 5067955 h 6858000"/>
              <a:gd name="connsiteX135" fmla="*/ 1903353 w 7467600"/>
              <a:gd name="connsiteY135" fmla="*/ 5044827 h 6858000"/>
              <a:gd name="connsiteX136" fmla="*/ 1979378 w 7467600"/>
              <a:gd name="connsiteY136" fmla="*/ 4769504 h 6858000"/>
              <a:gd name="connsiteX137" fmla="*/ 2882120 w 7467600"/>
              <a:gd name="connsiteY137" fmla="*/ 5064547 h 6858000"/>
              <a:gd name="connsiteX138" fmla="*/ 2793103 w 7467600"/>
              <a:gd name="connsiteY138" fmla="*/ 5039699 h 6858000"/>
              <a:gd name="connsiteX139" fmla="*/ 2770041 w 7467600"/>
              <a:gd name="connsiteY139" fmla="*/ 5033634 h 6858000"/>
              <a:gd name="connsiteX140" fmla="*/ 1979378 w 7467600"/>
              <a:gd name="connsiteY140" fmla="*/ 4769504 h 6858000"/>
              <a:gd name="connsiteX141" fmla="*/ 1927410 w 7467600"/>
              <a:gd name="connsiteY141" fmla="*/ 4716164 h 6858000"/>
              <a:gd name="connsiteX142" fmla="*/ 1959587 w 7467600"/>
              <a:gd name="connsiteY142" fmla="*/ 4728849 h 6858000"/>
              <a:gd name="connsiteX143" fmla="*/ 2777707 w 7467600"/>
              <a:gd name="connsiteY143" fmla="*/ 5003991 h 6858000"/>
              <a:gd name="connsiteX144" fmla="*/ 2800768 w 7467600"/>
              <a:gd name="connsiteY144" fmla="*/ 5010056 h 6858000"/>
              <a:gd name="connsiteX145" fmla="*/ 2879408 w 7467600"/>
              <a:gd name="connsiteY145" fmla="*/ 5031590 h 6858000"/>
              <a:gd name="connsiteX146" fmla="*/ 2862295 w 7467600"/>
              <a:gd name="connsiteY146" fmla="*/ 5022958 h 6858000"/>
              <a:gd name="connsiteX147" fmla="*/ 2813343 w 7467600"/>
              <a:gd name="connsiteY147" fmla="*/ 4998369 h 6858000"/>
              <a:gd name="connsiteX148" fmla="*/ 2646245 w 7467600"/>
              <a:gd name="connsiteY148" fmla="*/ 4930999 h 6858000"/>
              <a:gd name="connsiteX149" fmla="*/ 1999243 w 7467600"/>
              <a:gd name="connsiteY149" fmla="*/ 4730524 h 6858000"/>
              <a:gd name="connsiteX150" fmla="*/ 1979527 w 7467600"/>
              <a:gd name="connsiteY150" fmla="*/ 4726651 h 6858000"/>
              <a:gd name="connsiteX151" fmla="*/ 1927410 w 7467600"/>
              <a:gd name="connsiteY151" fmla="*/ 4716164 h 6858000"/>
              <a:gd name="connsiteX152" fmla="*/ 1997014 w 7467600"/>
              <a:gd name="connsiteY152" fmla="*/ 4698007 h 6858000"/>
              <a:gd name="connsiteX153" fmla="*/ 2005458 w 7467600"/>
              <a:gd name="connsiteY153" fmla="*/ 4699540 h 6858000"/>
              <a:gd name="connsiteX154" fmla="*/ 2657186 w 7467600"/>
              <a:gd name="connsiteY154" fmla="*/ 4901687 h 6858000"/>
              <a:gd name="connsiteX155" fmla="*/ 2826662 w 7467600"/>
              <a:gd name="connsiteY155" fmla="*/ 4970362 h 6858000"/>
              <a:gd name="connsiteX156" fmla="*/ 2876100 w 7467600"/>
              <a:gd name="connsiteY156" fmla="*/ 4995397 h 6858000"/>
              <a:gd name="connsiteX157" fmla="*/ 3042600 w 7467600"/>
              <a:gd name="connsiteY157" fmla="*/ 5059532 h 6858000"/>
              <a:gd name="connsiteX158" fmla="*/ 1997014 w 7467600"/>
              <a:gd name="connsiteY158" fmla="*/ 4698007 h 6858000"/>
              <a:gd name="connsiteX159" fmla="*/ 2305292 w 7467600"/>
              <a:gd name="connsiteY159" fmla="*/ 4219492 h 6858000"/>
              <a:gd name="connsiteX160" fmla="*/ 3360922 w 7467600"/>
              <a:gd name="connsiteY160" fmla="*/ 4529373 h 6858000"/>
              <a:gd name="connsiteX161" fmla="*/ 3492420 w 7467600"/>
              <a:gd name="connsiteY161" fmla="*/ 4510145 h 6858000"/>
              <a:gd name="connsiteX162" fmla="*/ 3364086 w 7467600"/>
              <a:gd name="connsiteY162" fmla="*/ 4480340 h 6858000"/>
              <a:gd name="connsiteX163" fmla="*/ 3225818 w 7467600"/>
              <a:gd name="connsiteY163" fmla="*/ 4411822 h 6858000"/>
              <a:gd name="connsiteX164" fmla="*/ 3129696 w 7467600"/>
              <a:gd name="connsiteY164" fmla="*/ 4360704 h 6858000"/>
              <a:gd name="connsiteX165" fmla="*/ 2814545 w 7467600"/>
              <a:gd name="connsiteY165" fmla="*/ 4282955 h 6858000"/>
              <a:gd name="connsiteX166" fmla="*/ 2305292 w 7467600"/>
              <a:gd name="connsiteY166" fmla="*/ 4219492 h 6858000"/>
              <a:gd name="connsiteX167" fmla="*/ 2626982 w 7467600"/>
              <a:gd name="connsiteY167" fmla="*/ 4206450 h 6858000"/>
              <a:gd name="connsiteX168" fmla="*/ 2490617 w 7467600"/>
              <a:gd name="connsiteY168" fmla="*/ 4206951 h 6858000"/>
              <a:gd name="connsiteX169" fmla="*/ 2819869 w 7467600"/>
              <a:gd name="connsiteY169" fmla="*/ 4252936 h 6858000"/>
              <a:gd name="connsiteX170" fmla="*/ 3143018 w 7467600"/>
              <a:gd name="connsiteY170" fmla="*/ 4332698 h 6858000"/>
              <a:gd name="connsiteX171" fmla="*/ 3241520 w 7467600"/>
              <a:gd name="connsiteY171" fmla="*/ 4385112 h 6858000"/>
              <a:gd name="connsiteX172" fmla="*/ 3374575 w 7467600"/>
              <a:gd name="connsiteY172" fmla="*/ 4451517 h 6858000"/>
              <a:gd name="connsiteX173" fmla="*/ 3505221 w 7467600"/>
              <a:gd name="connsiteY173" fmla="*/ 4480757 h 6858000"/>
              <a:gd name="connsiteX174" fmla="*/ 2626982 w 7467600"/>
              <a:gd name="connsiteY174" fmla="*/ 4206450 h 6858000"/>
              <a:gd name="connsiteX175" fmla="*/ 1310106 w 7467600"/>
              <a:gd name="connsiteY175" fmla="*/ 3943217 h 6858000"/>
              <a:gd name="connsiteX176" fmla="*/ 854994 w 7467600"/>
              <a:gd name="connsiteY176" fmla="*/ 4399136 h 6858000"/>
              <a:gd name="connsiteX177" fmla="*/ 742462 w 7467600"/>
              <a:gd name="connsiteY177" fmla="*/ 4594648 h 6858000"/>
              <a:gd name="connsiteX178" fmla="*/ 820602 w 7467600"/>
              <a:gd name="connsiteY178" fmla="*/ 4485915 h 6858000"/>
              <a:gd name="connsiteX179" fmla="*/ 878295 w 7467600"/>
              <a:gd name="connsiteY179" fmla="*/ 4403594 h 6858000"/>
              <a:gd name="connsiteX180" fmla="*/ 1240607 w 7467600"/>
              <a:gd name="connsiteY180" fmla="*/ 4010401 h 6858000"/>
              <a:gd name="connsiteX181" fmla="*/ 1310106 w 7467600"/>
              <a:gd name="connsiteY181" fmla="*/ 3943217 h 6858000"/>
              <a:gd name="connsiteX182" fmla="*/ 1423113 w 7467600"/>
              <a:gd name="connsiteY182" fmla="*/ 3874565 h 6858000"/>
              <a:gd name="connsiteX183" fmla="*/ 1260565 w 7467600"/>
              <a:gd name="connsiteY183" fmla="*/ 4031982 h 6858000"/>
              <a:gd name="connsiteX184" fmla="*/ 901900 w 7467600"/>
              <a:gd name="connsiteY184" fmla="*/ 4421236 h 6858000"/>
              <a:gd name="connsiteX185" fmla="*/ 845044 w 7467600"/>
              <a:gd name="connsiteY185" fmla="*/ 4502436 h 6858000"/>
              <a:gd name="connsiteX186" fmla="*/ 685926 w 7467600"/>
              <a:gd name="connsiteY186" fmla="*/ 4703069 h 6858000"/>
              <a:gd name="connsiteX187" fmla="*/ 684248 w 7467600"/>
              <a:gd name="connsiteY187" fmla="*/ 4706721 h 6858000"/>
              <a:gd name="connsiteX188" fmla="*/ 1423113 w 7467600"/>
              <a:gd name="connsiteY188" fmla="*/ 3874565 h 6858000"/>
              <a:gd name="connsiteX189" fmla="*/ 3316479 w 7467600"/>
              <a:gd name="connsiteY189" fmla="*/ 3872136 h 6858000"/>
              <a:gd name="connsiteX190" fmla="*/ 3546806 w 7467600"/>
              <a:gd name="connsiteY190" fmla="*/ 4356139 h 6858000"/>
              <a:gd name="connsiteX191" fmla="*/ 3364433 w 7467600"/>
              <a:gd name="connsiteY191" fmla="*/ 3953121 h 6858000"/>
              <a:gd name="connsiteX192" fmla="*/ 3316479 w 7467600"/>
              <a:gd name="connsiteY192" fmla="*/ 3872136 h 6858000"/>
              <a:gd name="connsiteX193" fmla="*/ 3291335 w 7467600"/>
              <a:gd name="connsiteY193" fmla="*/ 3767420 h 6858000"/>
              <a:gd name="connsiteX194" fmla="*/ 3390805 w 7467600"/>
              <a:gd name="connsiteY194" fmla="*/ 3937163 h 6858000"/>
              <a:gd name="connsiteX195" fmla="*/ 3579062 w 7467600"/>
              <a:gd name="connsiteY195" fmla="*/ 4359040 h 6858000"/>
              <a:gd name="connsiteX196" fmla="*/ 3467355 w 7467600"/>
              <a:gd name="connsiteY196" fmla="*/ 3988130 h 6858000"/>
              <a:gd name="connsiteX197" fmla="*/ 3310753 w 7467600"/>
              <a:gd name="connsiteY197" fmla="*/ 3787140 h 6858000"/>
              <a:gd name="connsiteX198" fmla="*/ 3291335 w 7467600"/>
              <a:gd name="connsiteY198" fmla="*/ 3767420 h 6858000"/>
              <a:gd name="connsiteX199" fmla="*/ 1635889 w 7467600"/>
              <a:gd name="connsiteY199" fmla="*/ 3709494 h 6858000"/>
              <a:gd name="connsiteX200" fmla="*/ 1634800 w 7467600"/>
              <a:gd name="connsiteY200" fmla="*/ 3731111 h 6858000"/>
              <a:gd name="connsiteX201" fmla="*/ 1635889 w 7467600"/>
              <a:gd name="connsiteY201" fmla="*/ 3709494 h 6858000"/>
              <a:gd name="connsiteX202" fmla="*/ 1510397 w 7467600"/>
              <a:gd name="connsiteY202" fmla="*/ 3684705 h 6858000"/>
              <a:gd name="connsiteX203" fmla="*/ 1146550 w 7467600"/>
              <a:gd name="connsiteY203" fmla="*/ 3802012 h 6858000"/>
              <a:gd name="connsiteX204" fmla="*/ 698834 w 7467600"/>
              <a:gd name="connsiteY204" fmla="*/ 3952272 h 6858000"/>
              <a:gd name="connsiteX205" fmla="*/ 34256 w 7467600"/>
              <a:gd name="connsiteY205" fmla="*/ 4347603 h 6858000"/>
              <a:gd name="connsiteX206" fmla="*/ 527241 w 7467600"/>
              <a:gd name="connsiteY206" fmla="*/ 4065078 h 6858000"/>
              <a:gd name="connsiteX207" fmla="*/ 1510397 w 7467600"/>
              <a:gd name="connsiteY207" fmla="*/ 3684705 h 6858000"/>
              <a:gd name="connsiteX208" fmla="*/ 1313114 w 7467600"/>
              <a:gd name="connsiteY208" fmla="*/ 3655216 h 6858000"/>
              <a:gd name="connsiteX209" fmla="*/ 1109304 w 7467600"/>
              <a:gd name="connsiteY209" fmla="*/ 3669030 h 6858000"/>
              <a:gd name="connsiteX210" fmla="*/ 8129 w 7467600"/>
              <a:gd name="connsiteY210" fmla="*/ 4330519 h 6858000"/>
              <a:gd name="connsiteX211" fmla="*/ 687572 w 7467600"/>
              <a:gd name="connsiteY211" fmla="*/ 3925629 h 6858000"/>
              <a:gd name="connsiteX212" fmla="*/ 1138365 w 7467600"/>
              <a:gd name="connsiteY212" fmla="*/ 3774515 h 6858000"/>
              <a:gd name="connsiteX213" fmla="*/ 1505579 w 7467600"/>
              <a:gd name="connsiteY213" fmla="*/ 3655526 h 6858000"/>
              <a:gd name="connsiteX214" fmla="*/ 1313114 w 7467600"/>
              <a:gd name="connsiteY214" fmla="*/ 3655216 h 6858000"/>
              <a:gd name="connsiteX215" fmla="*/ 3655073 w 7467600"/>
              <a:gd name="connsiteY215" fmla="*/ 3650884 h 6858000"/>
              <a:gd name="connsiteX216" fmla="*/ 3989938 w 7467600"/>
              <a:gd name="connsiteY216" fmla="*/ 3991685 h 6858000"/>
              <a:gd name="connsiteX217" fmla="*/ 4393907 w 7467600"/>
              <a:gd name="connsiteY217" fmla="*/ 4261258 h 6858000"/>
              <a:gd name="connsiteX218" fmla="*/ 4648051 w 7467600"/>
              <a:gd name="connsiteY218" fmla="*/ 4374051 h 6858000"/>
              <a:gd name="connsiteX219" fmla="*/ 4383389 w 7467600"/>
              <a:gd name="connsiteY219" fmla="*/ 4184369 h 6858000"/>
              <a:gd name="connsiteX220" fmla="*/ 4165508 w 7467600"/>
              <a:gd name="connsiteY220" fmla="*/ 4035196 h 6858000"/>
              <a:gd name="connsiteX221" fmla="*/ 4068162 w 7467600"/>
              <a:gd name="connsiteY221" fmla="*/ 3953394 h 6858000"/>
              <a:gd name="connsiteX222" fmla="*/ 3981416 w 7467600"/>
              <a:gd name="connsiteY222" fmla="*/ 3880482 h 6858000"/>
              <a:gd name="connsiteX223" fmla="*/ 3800147 w 7467600"/>
              <a:gd name="connsiteY223" fmla="*/ 3749872 h 6858000"/>
              <a:gd name="connsiteX224" fmla="*/ 3655073 w 7467600"/>
              <a:gd name="connsiteY224" fmla="*/ 3650884 h 6858000"/>
              <a:gd name="connsiteX225" fmla="*/ 3670252 w 7467600"/>
              <a:gd name="connsiteY225" fmla="*/ 3622798 h 6858000"/>
              <a:gd name="connsiteX226" fmla="*/ 3817258 w 7467600"/>
              <a:gd name="connsiteY226" fmla="*/ 3723577 h 6858000"/>
              <a:gd name="connsiteX227" fmla="*/ 4000461 w 7467600"/>
              <a:gd name="connsiteY227" fmla="*/ 3855966 h 6858000"/>
              <a:gd name="connsiteX228" fmla="*/ 4088180 w 7467600"/>
              <a:gd name="connsiteY228" fmla="*/ 3929774 h 6858000"/>
              <a:gd name="connsiteX229" fmla="*/ 4184555 w 7467600"/>
              <a:gd name="connsiteY229" fmla="*/ 4010683 h 6858000"/>
              <a:gd name="connsiteX230" fmla="*/ 4399563 w 7467600"/>
              <a:gd name="connsiteY230" fmla="*/ 4158106 h 6858000"/>
              <a:gd name="connsiteX231" fmla="*/ 4684469 w 7467600"/>
              <a:gd name="connsiteY231" fmla="*/ 4364680 h 6858000"/>
              <a:gd name="connsiteX232" fmla="*/ 4690271 w 7467600"/>
              <a:gd name="connsiteY232" fmla="*/ 4370034 h 6858000"/>
              <a:gd name="connsiteX233" fmla="*/ 4136093 w 7467600"/>
              <a:gd name="connsiteY233" fmla="*/ 3858466 h 6858000"/>
              <a:gd name="connsiteX234" fmla="*/ 3670252 w 7467600"/>
              <a:gd name="connsiteY234" fmla="*/ 3622798 h 6858000"/>
              <a:gd name="connsiteX235" fmla="*/ 4440129 w 7467600"/>
              <a:gd name="connsiteY235" fmla="*/ 3448571 h 6858000"/>
              <a:gd name="connsiteX236" fmla="*/ 4856525 w 7467600"/>
              <a:gd name="connsiteY236" fmla="*/ 3915351 h 6858000"/>
              <a:gd name="connsiteX237" fmla="*/ 5059055 w 7467600"/>
              <a:gd name="connsiteY237" fmla="*/ 4108918 h 6858000"/>
              <a:gd name="connsiteX238" fmla="*/ 5290070 w 7467600"/>
              <a:gd name="connsiteY238" fmla="*/ 4263619 h 6858000"/>
              <a:gd name="connsiteX239" fmla="*/ 4834991 w 7467600"/>
              <a:gd name="connsiteY239" fmla="*/ 3830985 h 6858000"/>
              <a:gd name="connsiteX240" fmla="*/ 4440129 w 7467600"/>
              <a:gd name="connsiteY240" fmla="*/ 3448571 h 6858000"/>
              <a:gd name="connsiteX241" fmla="*/ 4441737 w 7467600"/>
              <a:gd name="connsiteY241" fmla="*/ 3399734 h 6858000"/>
              <a:gd name="connsiteX242" fmla="*/ 4431236 w 7467600"/>
              <a:gd name="connsiteY242" fmla="*/ 3400954 h 6858000"/>
              <a:gd name="connsiteX243" fmla="*/ 4557150 w 7467600"/>
              <a:gd name="connsiteY243" fmla="*/ 3510023 h 6858000"/>
              <a:gd name="connsiteX244" fmla="*/ 4856936 w 7467600"/>
              <a:gd name="connsiteY244" fmla="*/ 3809146 h 6858000"/>
              <a:gd name="connsiteX245" fmla="*/ 5111996 w 7467600"/>
              <a:gd name="connsiteY245" fmla="*/ 4065759 h 6858000"/>
              <a:gd name="connsiteX246" fmla="*/ 5388878 w 7467600"/>
              <a:gd name="connsiteY246" fmla="*/ 4300185 h 6858000"/>
              <a:gd name="connsiteX247" fmla="*/ 5425556 w 7467600"/>
              <a:gd name="connsiteY247" fmla="*/ 4308967 h 6858000"/>
              <a:gd name="connsiteX248" fmla="*/ 4943646 w 7467600"/>
              <a:gd name="connsiteY248" fmla="*/ 3822916 h 6858000"/>
              <a:gd name="connsiteX249" fmla="*/ 4594837 w 7467600"/>
              <a:gd name="connsiteY249" fmla="*/ 3532274 h 6858000"/>
              <a:gd name="connsiteX250" fmla="*/ 4441737 w 7467600"/>
              <a:gd name="connsiteY250" fmla="*/ 3399734 h 6858000"/>
              <a:gd name="connsiteX251" fmla="*/ 5425834 w 7467600"/>
              <a:gd name="connsiteY251" fmla="*/ 3162785 h 6858000"/>
              <a:gd name="connsiteX252" fmla="*/ 5401644 w 7467600"/>
              <a:gd name="connsiteY252" fmla="*/ 3617847 h 6858000"/>
              <a:gd name="connsiteX253" fmla="*/ 5467256 w 7467600"/>
              <a:gd name="connsiteY253" fmla="*/ 4175494 h 6858000"/>
              <a:gd name="connsiteX254" fmla="*/ 5448069 w 7467600"/>
              <a:gd name="connsiteY254" fmla="*/ 3567554 h 6858000"/>
              <a:gd name="connsiteX255" fmla="*/ 5425834 w 7467600"/>
              <a:gd name="connsiteY255" fmla="*/ 3162785 h 6858000"/>
              <a:gd name="connsiteX256" fmla="*/ 1318687 w 7467600"/>
              <a:gd name="connsiteY256" fmla="*/ 3113840 h 6858000"/>
              <a:gd name="connsiteX257" fmla="*/ 1066793 w 7467600"/>
              <a:gd name="connsiteY257" fmla="*/ 3212171 h 6858000"/>
              <a:gd name="connsiteX258" fmla="*/ 993319 w 7467600"/>
              <a:gd name="connsiteY258" fmla="*/ 3247648 h 6858000"/>
              <a:gd name="connsiteX259" fmla="*/ 853081 w 7467600"/>
              <a:gd name="connsiteY259" fmla="*/ 3312410 h 6858000"/>
              <a:gd name="connsiteX260" fmla="*/ 805957 w 7467600"/>
              <a:gd name="connsiteY260" fmla="*/ 3330443 h 6858000"/>
              <a:gd name="connsiteX261" fmla="*/ 1318687 w 7467600"/>
              <a:gd name="connsiteY261" fmla="*/ 3113840 h 6858000"/>
              <a:gd name="connsiteX262" fmla="*/ 5453702 w 7467600"/>
              <a:gd name="connsiteY262" fmla="*/ 3090882 h 6858000"/>
              <a:gd name="connsiteX263" fmla="*/ 5480135 w 7467600"/>
              <a:gd name="connsiteY263" fmla="*/ 3565802 h 6858000"/>
              <a:gd name="connsiteX264" fmla="*/ 5499023 w 7467600"/>
              <a:gd name="connsiteY264" fmla="*/ 4166310 h 6858000"/>
              <a:gd name="connsiteX265" fmla="*/ 5547022 w 7467600"/>
              <a:gd name="connsiteY265" fmla="*/ 3607838 h 6858000"/>
              <a:gd name="connsiteX266" fmla="*/ 5515964 w 7467600"/>
              <a:gd name="connsiteY266" fmla="*/ 3378541 h 6858000"/>
              <a:gd name="connsiteX267" fmla="*/ 5453702 w 7467600"/>
              <a:gd name="connsiteY267" fmla="*/ 3090882 h 6858000"/>
              <a:gd name="connsiteX268" fmla="*/ 1238695 w 7467600"/>
              <a:gd name="connsiteY268" fmla="*/ 3076820 h 6858000"/>
              <a:gd name="connsiteX269" fmla="*/ 716371 w 7467600"/>
              <a:gd name="connsiteY269" fmla="*/ 3293249 h 6858000"/>
              <a:gd name="connsiteX270" fmla="*/ 579522 w 7467600"/>
              <a:gd name="connsiteY270" fmla="*/ 3371759 h 6858000"/>
              <a:gd name="connsiteX271" fmla="*/ 600288 w 7467600"/>
              <a:gd name="connsiteY271" fmla="*/ 3365555 h 6858000"/>
              <a:gd name="connsiteX272" fmla="*/ 840692 w 7467600"/>
              <a:gd name="connsiteY272" fmla="*/ 3284921 h 6858000"/>
              <a:gd name="connsiteX273" fmla="*/ 979248 w 7467600"/>
              <a:gd name="connsiteY273" fmla="*/ 3221003 h 6858000"/>
              <a:gd name="connsiteX274" fmla="*/ 1053282 w 7467600"/>
              <a:gd name="connsiteY274" fmla="*/ 3185247 h 6858000"/>
              <a:gd name="connsiteX275" fmla="*/ 1320603 w 7467600"/>
              <a:gd name="connsiteY275" fmla="*/ 3081281 h 6858000"/>
              <a:gd name="connsiteX276" fmla="*/ 1238695 w 7467600"/>
              <a:gd name="connsiteY276" fmla="*/ 3076820 h 6858000"/>
              <a:gd name="connsiteX277" fmla="*/ 5425627 w 7467600"/>
              <a:gd name="connsiteY277" fmla="*/ 2954192 h 6858000"/>
              <a:gd name="connsiteX278" fmla="*/ 5470770 w 7467600"/>
              <a:gd name="connsiteY278" fmla="*/ 3005435 h 6858000"/>
              <a:gd name="connsiteX279" fmla="*/ 5519779 w 7467600"/>
              <a:gd name="connsiteY279" fmla="*/ 4359223 h 6858000"/>
              <a:gd name="connsiteX280" fmla="*/ 5520293 w 7467600"/>
              <a:gd name="connsiteY280" fmla="*/ 4360602 h 6858000"/>
              <a:gd name="connsiteX281" fmla="*/ 5767221 w 7467600"/>
              <a:gd name="connsiteY281" fmla="*/ 4665564 h 6858000"/>
              <a:gd name="connsiteX282" fmla="*/ 6937169 w 7467600"/>
              <a:gd name="connsiteY282" fmla="*/ 4815941 h 6858000"/>
              <a:gd name="connsiteX283" fmla="*/ 6953922 w 7467600"/>
              <a:gd name="connsiteY283" fmla="*/ 4890068 h 6858000"/>
              <a:gd name="connsiteX284" fmla="*/ 6071359 w 7467600"/>
              <a:gd name="connsiteY284" fmla="*/ 4770770 h 6858000"/>
              <a:gd name="connsiteX285" fmla="*/ 6038839 w 7467600"/>
              <a:gd name="connsiteY285" fmla="*/ 4764474 h 6858000"/>
              <a:gd name="connsiteX286" fmla="*/ 6038706 w 7467600"/>
              <a:gd name="connsiteY286" fmla="*/ 4763847 h 6858000"/>
              <a:gd name="connsiteX287" fmla="*/ 6037784 w 7467600"/>
              <a:gd name="connsiteY287" fmla="*/ 4764270 h 6858000"/>
              <a:gd name="connsiteX288" fmla="*/ 6038839 w 7467600"/>
              <a:gd name="connsiteY288" fmla="*/ 4764474 h 6858000"/>
              <a:gd name="connsiteX289" fmla="*/ 6040338 w 7467600"/>
              <a:gd name="connsiteY289" fmla="*/ 4771418 h 6858000"/>
              <a:gd name="connsiteX290" fmla="*/ 6024488 w 7467600"/>
              <a:gd name="connsiteY290" fmla="*/ 4809903 h 6858000"/>
              <a:gd name="connsiteX291" fmla="*/ 5599771 w 7467600"/>
              <a:gd name="connsiteY291" fmla="*/ 5509652 h 6858000"/>
              <a:gd name="connsiteX292" fmla="*/ 5548843 w 7467600"/>
              <a:gd name="connsiteY292" fmla="*/ 5563845 h 6858000"/>
              <a:gd name="connsiteX293" fmla="*/ 5940952 w 7467600"/>
              <a:gd name="connsiteY293" fmla="*/ 6250028 h 6858000"/>
              <a:gd name="connsiteX294" fmla="*/ 6043441 w 7467600"/>
              <a:gd name="connsiteY294" fmla="*/ 6665847 h 6858000"/>
              <a:gd name="connsiteX295" fmla="*/ 6093432 w 7467600"/>
              <a:gd name="connsiteY295" fmla="*/ 6858000 h 6858000"/>
              <a:gd name="connsiteX296" fmla="*/ 6034344 w 7467600"/>
              <a:gd name="connsiteY296" fmla="*/ 6858000 h 6858000"/>
              <a:gd name="connsiteX297" fmla="*/ 6026679 w 7467600"/>
              <a:gd name="connsiteY297" fmla="*/ 6836959 h 6858000"/>
              <a:gd name="connsiteX298" fmla="*/ 5800441 w 7467600"/>
              <a:gd name="connsiteY298" fmla="*/ 6335286 h 6858000"/>
              <a:gd name="connsiteX299" fmla="*/ 5526562 w 7467600"/>
              <a:gd name="connsiteY299" fmla="*/ 5705388 h 6858000"/>
              <a:gd name="connsiteX300" fmla="*/ 5519640 w 7467600"/>
              <a:gd name="connsiteY300" fmla="*/ 5683774 h 6858000"/>
              <a:gd name="connsiteX301" fmla="*/ 5844559 w 7467600"/>
              <a:gd name="connsiteY301" fmla="*/ 6553349 h 6858000"/>
              <a:gd name="connsiteX302" fmla="*/ 5975994 w 7467600"/>
              <a:gd name="connsiteY302" fmla="*/ 6858000 h 6858000"/>
              <a:gd name="connsiteX303" fmla="*/ 5898547 w 7467600"/>
              <a:gd name="connsiteY303" fmla="*/ 6858000 h 6858000"/>
              <a:gd name="connsiteX304" fmla="*/ 5682041 w 7467600"/>
              <a:gd name="connsiteY304" fmla="*/ 6355860 h 6858000"/>
              <a:gd name="connsiteX305" fmla="*/ 5461758 w 7467600"/>
              <a:gd name="connsiteY305" fmla="*/ 5820220 h 6858000"/>
              <a:gd name="connsiteX306" fmla="*/ 5237282 w 7467600"/>
              <a:gd name="connsiteY306" fmla="*/ 6579086 h 6858000"/>
              <a:gd name="connsiteX307" fmla="*/ 5115009 w 7467600"/>
              <a:gd name="connsiteY307" fmla="*/ 6858000 h 6858000"/>
              <a:gd name="connsiteX308" fmla="*/ 5028074 w 7467600"/>
              <a:gd name="connsiteY308" fmla="*/ 6858000 h 6858000"/>
              <a:gd name="connsiteX309" fmla="*/ 5079508 w 7467600"/>
              <a:gd name="connsiteY309" fmla="*/ 6749074 h 6858000"/>
              <a:gd name="connsiteX310" fmla="*/ 5371846 w 7467600"/>
              <a:gd name="connsiteY310" fmla="*/ 5924413 h 6858000"/>
              <a:gd name="connsiteX311" fmla="*/ 5270512 w 7467600"/>
              <a:gd name="connsiteY311" fmla="*/ 6138975 h 6858000"/>
              <a:gd name="connsiteX312" fmla="*/ 5062409 w 7467600"/>
              <a:gd name="connsiteY312" fmla="*/ 6653544 h 6858000"/>
              <a:gd name="connsiteX313" fmla="*/ 5036628 w 7467600"/>
              <a:gd name="connsiteY313" fmla="*/ 6754247 h 6858000"/>
              <a:gd name="connsiteX314" fmla="*/ 5009112 w 7467600"/>
              <a:gd name="connsiteY314" fmla="*/ 6858000 h 6858000"/>
              <a:gd name="connsiteX315" fmla="*/ 4976679 w 7467600"/>
              <a:gd name="connsiteY315" fmla="*/ 6858000 h 6858000"/>
              <a:gd name="connsiteX316" fmla="*/ 5006537 w 7467600"/>
              <a:gd name="connsiteY316" fmla="*/ 6747068 h 6858000"/>
              <a:gd name="connsiteX317" fmla="*/ 5032723 w 7467600"/>
              <a:gd name="connsiteY317" fmla="*/ 6644957 h 6858000"/>
              <a:gd name="connsiteX318" fmla="*/ 5242949 w 7467600"/>
              <a:gd name="connsiteY318" fmla="*/ 6125175 h 6858000"/>
              <a:gd name="connsiteX319" fmla="*/ 5286321 w 7467600"/>
              <a:gd name="connsiteY319" fmla="*/ 6033555 h 6858000"/>
              <a:gd name="connsiteX320" fmla="*/ 5008210 w 7467600"/>
              <a:gd name="connsiteY320" fmla="*/ 6649194 h 6858000"/>
              <a:gd name="connsiteX321" fmla="*/ 4986321 w 7467600"/>
              <a:gd name="connsiteY321" fmla="*/ 6765687 h 6858000"/>
              <a:gd name="connsiteX322" fmla="*/ 4973474 w 7467600"/>
              <a:gd name="connsiteY322" fmla="*/ 6858000 h 6858000"/>
              <a:gd name="connsiteX323" fmla="*/ 4907178 w 7467600"/>
              <a:gd name="connsiteY323" fmla="*/ 6858000 h 6858000"/>
              <a:gd name="connsiteX324" fmla="*/ 4910810 w 7467600"/>
              <a:gd name="connsiteY324" fmla="*/ 6829660 h 6858000"/>
              <a:gd name="connsiteX325" fmla="*/ 4987461 w 7467600"/>
              <a:gd name="connsiteY325" fmla="*/ 6432994 h 6858000"/>
              <a:gd name="connsiteX326" fmla="*/ 5179262 w 7467600"/>
              <a:gd name="connsiteY326" fmla="*/ 6035044 h 6858000"/>
              <a:gd name="connsiteX327" fmla="*/ 4689678 w 7467600"/>
              <a:gd name="connsiteY327" fmla="*/ 6440241 h 6858000"/>
              <a:gd name="connsiteX328" fmla="*/ 4477543 w 7467600"/>
              <a:gd name="connsiteY328" fmla="*/ 6674836 h 6858000"/>
              <a:gd name="connsiteX329" fmla="*/ 4329957 w 7467600"/>
              <a:gd name="connsiteY329" fmla="*/ 6858000 h 6858000"/>
              <a:gd name="connsiteX330" fmla="*/ 4218595 w 7467600"/>
              <a:gd name="connsiteY330" fmla="*/ 6858000 h 6858000"/>
              <a:gd name="connsiteX331" fmla="*/ 4368888 w 7467600"/>
              <a:gd name="connsiteY331" fmla="*/ 6668412 h 6858000"/>
              <a:gd name="connsiteX332" fmla="*/ 4563091 w 7467600"/>
              <a:gd name="connsiteY332" fmla="*/ 6442508 h 6858000"/>
              <a:gd name="connsiteX333" fmla="*/ 5387324 w 7467600"/>
              <a:gd name="connsiteY333" fmla="*/ 5705830 h 6858000"/>
              <a:gd name="connsiteX334" fmla="*/ 5073620 w 7467600"/>
              <a:gd name="connsiteY334" fmla="*/ 5955437 h 6858000"/>
              <a:gd name="connsiteX335" fmla="*/ 4689789 w 7467600"/>
              <a:gd name="connsiteY335" fmla="*/ 6268382 h 6858000"/>
              <a:gd name="connsiteX336" fmla="*/ 4418722 w 7467600"/>
              <a:gd name="connsiteY336" fmla="*/ 6570886 h 6858000"/>
              <a:gd name="connsiteX337" fmla="*/ 4214944 w 7467600"/>
              <a:gd name="connsiteY337" fmla="*/ 6858000 h 6858000"/>
              <a:gd name="connsiteX338" fmla="*/ 4177898 w 7467600"/>
              <a:gd name="connsiteY338" fmla="*/ 6858000 h 6858000"/>
              <a:gd name="connsiteX339" fmla="*/ 4391597 w 7467600"/>
              <a:gd name="connsiteY339" fmla="*/ 6556370 h 6858000"/>
              <a:gd name="connsiteX340" fmla="*/ 4668889 w 7467600"/>
              <a:gd name="connsiteY340" fmla="*/ 6246399 h 6858000"/>
              <a:gd name="connsiteX341" fmla="*/ 5055427 w 7467600"/>
              <a:gd name="connsiteY341" fmla="*/ 5931476 h 6858000"/>
              <a:gd name="connsiteX342" fmla="*/ 5371814 w 7467600"/>
              <a:gd name="connsiteY342" fmla="*/ 5678975 h 6858000"/>
              <a:gd name="connsiteX343" fmla="*/ 4987918 w 7467600"/>
              <a:gd name="connsiteY343" fmla="*/ 5838701 h 6858000"/>
              <a:gd name="connsiteX344" fmla="*/ 4317146 w 7467600"/>
              <a:gd name="connsiteY344" fmla="*/ 6587716 h 6858000"/>
              <a:gd name="connsiteX345" fmla="*/ 4171627 w 7467600"/>
              <a:gd name="connsiteY345" fmla="*/ 6858000 h 6858000"/>
              <a:gd name="connsiteX346" fmla="*/ 4081585 w 7467600"/>
              <a:gd name="connsiteY346" fmla="*/ 6858000 h 6858000"/>
              <a:gd name="connsiteX347" fmla="*/ 4238603 w 7467600"/>
              <a:gd name="connsiteY347" fmla="*/ 6559341 h 6858000"/>
              <a:gd name="connsiteX348" fmla="*/ 4778333 w 7467600"/>
              <a:gd name="connsiteY348" fmla="*/ 5873626 h 6858000"/>
              <a:gd name="connsiteX349" fmla="*/ 5414185 w 7467600"/>
              <a:gd name="connsiteY349" fmla="*/ 5573882 h 6858000"/>
              <a:gd name="connsiteX350" fmla="*/ 5959648 w 7467600"/>
              <a:gd name="connsiteY350" fmla="*/ 4760797 h 6858000"/>
              <a:gd name="connsiteX351" fmla="*/ 5355019 w 7467600"/>
              <a:gd name="connsiteY351" fmla="*/ 4734672 h 6858000"/>
              <a:gd name="connsiteX352" fmla="*/ 5083565 w 7467600"/>
              <a:gd name="connsiteY352" fmla="*/ 5179121 h 6858000"/>
              <a:gd name="connsiteX353" fmla="*/ 4713577 w 7467600"/>
              <a:gd name="connsiteY353" fmla="*/ 5616803 h 6858000"/>
              <a:gd name="connsiteX354" fmla="*/ 3989559 w 7467600"/>
              <a:gd name="connsiteY354" fmla="*/ 6145945 h 6858000"/>
              <a:gd name="connsiteX355" fmla="*/ 3939824 w 7467600"/>
              <a:gd name="connsiteY355" fmla="*/ 6066900 h 6858000"/>
              <a:gd name="connsiteX356" fmla="*/ 4584537 w 7467600"/>
              <a:gd name="connsiteY356" fmla="*/ 5324826 h 6858000"/>
              <a:gd name="connsiteX357" fmla="*/ 5037105 w 7467600"/>
              <a:gd name="connsiteY357" fmla="*/ 5088765 h 6858000"/>
              <a:gd name="connsiteX358" fmla="*/ 5039930 w 7467600"/>
              <a:gd name="connsiteY358" fmla="*/ 5089585 h 6858000"/>
              <a:gd name="connsiteX359" fmla="*/ 5263764 w 7467600"/>
              <a:gd name="connsiteY359" fmla="*/ 4735525 h 6858000"/>
              <a:gd name="connsiteX360" fmla="*/ 4086300 w 7467600"/>
              <a:gd name="connsiteY360" fmla="*/ 4884599 h 6858000"/>
              <a:gd name="connsiteX361" fmla="*/ 4085485 w 7467600"/>
              <a:gd name="connsiteY361" fmla="*/ 4899070 h 6858000"/>
              <a:gd name="connsiteX362" fmla="*/ 3871915 w 7467600"/>
              <a:gd name="connsiteY362" fmla="*/ 5253645 h 6858000"/>
              <a:gd name="connsiteX363" fmla="*/ 3799374 w 7467600"/>
              <a:gd name="connsiteY363" fmla="*/ 5466127 h 6858000"/>
              <a:gd name="connsiteX364" fmla="*/ 3498850 w 7467600"/>
              <a:gd name="connsiteY364" fmla="*/ 6661888 h 6858000"/>
              <a:gd name="connsiteX365" fmla="*/ 3399216 w 7467600"/>
              <a:gd name="connsiteY365" fmla="*/ 6858000 h 6858000"/>
              <a:gd name="connsiteX366" fmla="*/ 3303688 w 7467600"/>
              <a:gd name="connsiteY366" fmla="*/ 6858000 h 6858000"/>
              <a:gd name="connsiteX367" fmla="*/ 3391774 w 7467600"/>
              <a:gd name="connsiteY367" fmla="*/ 6697181 h 6858000"/>
              <a:gd name="connsiteX368" fmla="*/ 3735540 w 7467600"/>
              <a:gd name="connsiteY368" fmla="*/ 5546923 h 6858000"/>
              <a:gd name="connsiteX369" fmla="*/ 3729438 w 7467600"/>
              <a:gd name="connsiteY369" fmla="*/ 5569058 h 6858000"/>
              <a:gd name="connsiteX370" fmla="*/ 3707782 w 7467600"/>
              <a:gd name="connsiteY370" fmla="*/ 5644908 h 6858000"/>
              <a:gd name="connsiteX371" fmla="*/ 3583827 w 7467600"/>
              <a:gd name="connsiteY371" fmla="*/ 6039215 h 6858000"/>
              <a:gd name="connsiteX372" fmla="*/ 3547861 w 7467600"/>
              <a:gd name="connsiteY372" fmla="*/ 6129609 h 6858000"/>
              <a:gd name="connsiteX373" fmla="*/ 3490905 w 7467600"/>
              <a:gd name="connsiteY373" fmla="*/ 6277660 h 6858000"/>
              <a:gd name="connsiteX374" fmla="*/ 3455859 w 7467600"/>
              <a:gd name="connsiteY374" fmla="*/ 6391301 h 6858000"/>
              <a:gd name="connsiteX375" fmla="*/ 3429112 w 7467600"/>
              <a:gd name="connsiteY375" fmla="*/ 6479469 h 6858000"/>
              <a:gd name="connsiteX376" fmla="*/ 3304862 w 7467600"/>
              <a:gd name="connsiteY376" fmla="*/ 6796476 h 6858000"/>
              <a:gd name="connsiteX377" fmla="*/ 3276071 w 7467600"/>
              <a:gd name="connsiteY377" fmla="*/ 6858000 h 6858000"/>
              <a:gd name="connsiteX378" fmla="*/ 3240805 w 7467600"/>
              <a:gd name="connsiteY378" fmla="*/ 6858000 h 6858000"/>
              <a:gd name="connsiteX379" fmla="*/ 3275917 w 7467600"/>
              <a:gd name="connsiteY379" fmla="*/ 6783192 h 6858000"/>
              <a:gd name="connsiteX380" fmla="*/ 3399358 w 7467600"/>
              <a:gd name="connsiteY380" fmla="*/ 6469011 h 6858000"/>
              <a:gd name="connsiteX381" fmla="*/ 3425650 w 7467600"/>
              <a:gd name="connsiteY381" fmla="*/ 6381333 h 6858000"/>
              <a:gd name="connsiteX382" fmla="*/ 3460661 w 7467600"/>
              <a:gd name="connsiteY382" fmla="*/ 6266763 h 6858000"/>
              <a:gd name="connsiteX383" fmla="*/ 3518021 w 7467600"/>
              <a:gd name="connsiteY383" fmla="*/ 6117298 h 6858000"/>
              <a:gd name="connsiteX384" fmla="*/ 3554035 w 7467600"/>
              <a:gd name="connsiteY384" fmla="*/ 6027832 h 6858000"/>
              <a:gd name="connsiteX385" fmla="*/ 3677174 w 7467600"/>
              <a:gd name="connsiteY385" fmla="*/ 5636351 h 6858000"/>
              <a:gd name="connsiteX386" fmla="*/ 3698819 w 7467600"/>
              <a:gd name="connsiteY386" fmla="*/ 5560503 h 6858000"/>
              <a:gd name="connsiteX387" fmla="*/ 3702094 w 7467600"/>
              <a:gd name="connsiteY387" fmla="*/ 5549194 h 6858000"/>
              <a:gd name="connsiteX388" fmla="*/ 3398355 w 7467600"/>
              <a:gd name="connsiteY388" fmla="*/ 6094603 h 6858000"/>
              <a:gd name="connsiteX389" fmla="*/ 3193941 w 7467600"/>
              <a:gd name="connsiteY389" fmla="*/ 6798775 h 6858000"/>
              <a:gd name="connsiteX390" fmla="*/ 3184140 w 7467600"/>
              <a:gd name="connsiteY390" fmla="*/ 6858000 h 6858000"/>
              <a:gd name="connsiteX391" fmla="*/ 3099978 w 7467600"/>
              <a:gd name="connsiteY391" fmla="*/ 6858000 h 6858000"/>
              <a:gd name="connsiteX392" fmla="*/ 3101556 w 7467600"/>
              <a:gd name="connsiteY392" fmla="*/ 6843337 h 6858000"/>
              <a:gd name="connsiteX393" fmla="*/ 3370162 w 7467600"/>
              <a:gd name="connsiteY393" fmla="*/ 5785550 h 6858000"/>
              <a:gd name="connsiteX394" fmla="*/ 3746477 w 7467600"/>
              <a:gd name="connsiteY394" fmla="*/ 5377889 h 6858000"/>
              <a:gd name="connsiteX395" fmla="*/ 3863399 w 7467600"/>
              <a:gd name="connsiteY395" fmla="*/ 5087257 h 6858000"/>
              <a:gd name="connsiteX396" fmla="*/ 3968712 w 7467600"/>
              <a:gd name="connsiteY396" fmla="*/ 4913989 h 6858000"/>
              <a:gd name="connsiteX397" fmla="*/ 2792390 w 7467600"/>
              <a:gd name="connsiteY397" fmla="*/ 5382974 h 6858000"/>
              <a:gd name="connsiteX398" fmla="*/ 2714982 w 7467600"/>
              <a:gd name="connsiteY398" fmla="*/ 5427051 h 6858000"/>
              <a:gd name="connsiteX399" fmla="*/ 2813361 w 7467600"/>
              <a:gd name="connsiteY399" fmla="*/ 6023912 h 6858000"/>
              <a:gd name="connsiteX400" fmla="*/ 2688430 w 7467600"/>
              <a:gd name="connsiteY400" fmla="*/ 6801564 h 6858000"/>
              <a:gd name="connsiteX401" fmla="*/ 2629626 w 7467600"/>
              <a:gd name="connsiteY401" fmla="*/ 6763394 h 6858000"/>
              <a:gd name="connsiteX402" fmla="*/ 2565328 w 7467600"/>
              <a:gd name="connsiteY402" fmla="*/ 5516399 h 6858000"/>
              <a:gd name="connsiteX403" fmla="*/ 1922999 w 7467600"/>
              <a:gd name="connsiteY403" fmla="*/ 5980343 h 6858000"/>
              <a:gd name="connsiteX404" fmla="*/ 1950261 w 7467600"/>
              <a:gd name="connsiteY404" fmla="*/ 6405858 h 6858000"/>
              <a:gd name="connsiteX405" fmla="*/ 2365554 w 7467600"/>
              <a:gd name="connsiteY405" fmla="*/ 6759107 h 6858000"/>
              <a:gd name="connsiteX406" fmla="*/ 2424142 w 7467600"/>
              <a:gd name="connsiteY406" fmla="*/ 6858000 h 6858000"/>
              <a:gd name="connsiteX407" fmla="*/ 2395994 w 7467600"/>
              <a:gd name="connsiteY407" fmla="*/ 6858000 h 6858000"/>
              <a:gd name="connsiteX408" fmla="*/ 2392863 w 7467600"/>
              <a:gd name="connsiteY408" fmla="*/ 6852964 h 6858000"/>
              <a:gd name="connsiteX409" fmla="*/ 2017589 w 7467600"/>
              <a:gd name="connsiteY409" fmla="*/ 6493982 h 6858000"/>
              <a:gd name="connsiteX410" fmla="*/ 2147336 w 7467600"/>
              <a:gd name="connsiteY410" fmla="*/ 6594052 h 6858000"/>
              <a:gd name="connsiteX411" fmla="*/ 2207047 w 7467600"/>
              <a:gd name="connsiteY411" fmla="*/ 6654540 h 6858000"/>
              <a:gd name="connsiteX412" fmla="*/ 2299106 w 7467600"/>
              <a:gd name="connsiteY412" fmla="*/ 6778931 h 6858000"/>
              <a:gd name="connsiteX413" fmla="*/ 2314430 w 7467600"/>
              <a:gd name="connsiteY413" fmla="*/ 6801144 h 6858000"/>
              <a:gd name="connsiteX414" fmla="*/ 2352406 w 7467600"/>
              <a:gd name="connsiteY414" fmla="*/ 6858000 h 6858000"/>
              <a:gd name="connsiteX415" fmla="*/ 2314492 w 7467600"/>
              <a:gd name="connsiteY415" fmla="*/ 6858000 h 6858000"/>
              <a:gd name="connsiteX416" fmla="*/ 2288095 w 7467600"/>
              <a:gd name="connsiteY416" fmla="*/ 6818030 h 6858000"/>
              <a:gd name="connsiteX417" fmla="*/ 2272768 w 7467600"/>
              <a:gd name="connsiteY417" fmla="*/ 6795822 h 6858000"/>
              <a:gd name="connsiteX418" fmla="*/ 2182715 w 7467600"/>
              <a:gd name="connsiteY418" fmla="*/ 6675071 h 6858000"/>
              <a:gd name="connsiteX419" fmla="*/ 2032061 w 7467600"/>
              <a:gd name="connsiteY419" fmla="*/ 6541380 h 6858000"/>
              <a:gd name="connsiteX420" fmla="*/ 2257220 w 7467600"/>
              <a:gd name="connsiteY420" fmla="*/ 6826257 h 6858000"/>
              <a:gd name="connsiteX421" fmla="*/ 2281324 w 7467600"/>
              <a:gd name="connsiteY421" fmla="*/ 6858000 h 6858000"/>
              <a:gd name="connsiteX422" fmla="*/ 2242860 w 7467600"/>
              <a:gd name="connsiteY422" fmla="*/ 6858000 h 6858000"/>
              <a:gd name="connsiteX423" fmla="*/ 2232818 w 7467600"/>
              <a:gd name="connsiteY423" fmla="*/ 6844926 h 6858000"/>
              <a:gd name="connsiteX424" fmla="*/ 1990172 w 7467600"/>
              <a:gd name="connsiteY424" fmla="*/ 6542121 h 6858000"/>
              <a:gd name="connsiteX425" fmla="*/ 2124090 w 7467600"/>
              <a:gd name="connsiteY425" fmla="*/ 6761017 h 6858000"/>
              <a:gd name="connsiteX426" fmla="*/ 2200380 w 7467600"/>
              <a:gd name="connsiteY426" fmla="*/ 6858000 h 6858000"/>
              <a:gd name="connsiteX427" fmla="*/ 2147507 w 7467600"/>
              <a:gd name="connsiteY427" fmla="*/ 6858000 h 6858000"/>
              <a:gd name="connsiteX428" fmla="*/ 2070668 w 7467600"/>
              <a:gd name="connsiteY428" fmla="*/ 6761520 h 6858000"/>
              <a:gd name="connsiteX429" fmla="*/ 1975142 w 7467600"/>
              <a:gd name="connsiteY429" fmla="*/ 6585570 h 6858000"/>
              <a:gd name="connsiteX430" fmla="*/ 2050035 w 7467600"/>
              <a:gd name="connsiteY430" fmla="*/ 6813345 h 6858000"/>
              <a:gd name="connsiteX431" fmla="*/ 2063025 w 7467600"/>
              <a:gd name="connsiteY431" fmla="*/ 6858000 h 6858000"/>
              <a:gd name="connsiteX432" fmla="*/ 2021675 w 7467600"/>
              <a:gd name="connsiteY432" fmla="*/ 6858000 h 6858000"/>
              <a:gd name="connsiteX433" fmla="*/ 2019308 w 7467600"/>
              <a:gd name="connsiteY433" fmla="*/ 6847118 h 6858000"/>
              <a:gd name="connsiteX434" fmla="*/ 1938835 w 7467600"/>
              <a:gd name="connsiteY434" fmla="*/ 6551160 h 6858000"/>
              <a:gd name="connsiteX435" fmla="*/ 1953230 w 7467600"/>
              <a:gd name="connsiteY435" fmla="*/ 6759699 h 6858000"/>
              <a:gd name="connsiteX436" fmla="*/ 1956763 w 7467600"/>
              <a:gd name="connsiteY436" fmla="*/ 6778191 h 6858000"/>
              <a:gd name="connsiteX437" fmla="*/ 1967925 w 7467600"/>
              <a:gd name="connsiteY437" fmla="*/ 6858000 h 6858000"/>
              <a:gd name="connsiteX438" fmla="*/ 1936622 w 7467600"/>
              <a:gd name="connsiteY438" fmla="*/ 6858000 h 6858000"/>
              <a:gd name="connsiteX439" fmla="*/ 1926261 w 7467600"/>
              <a:gd name="connsiteY439" fmla="*/ 6784064 h 6858000"/>
              <a:gd name="connsiteX440" fmla="*/ 1922724 w 7467600"/>
              <a:gd name="connsiteY440" fmla="*/ 6765577 h 6858000"/>
              <a:gd name="connsiteX441" fmla="*/ 1904650 w 7467600"/>
              <a:gd name="connsiteY441" fmla="*/ 6639616 h 6858000"/>
              <a:gd name="connsiteX442" fmla="*/ 1885273 w 7467600"/>
              <a:gd name="connsiteY442" fmla="*/ 6858000 h 6858000"/>
              <a:gd name="connsiteX443" fmla="*/ 1854363 w 7467600"/>
              <a:gd name="connsiteY443" fmla="*/ 6858000 h 6858000"/>
              <a:gd name="connsiteX444" fmla="*/ 1880391 w 7467600"/>
              <a:gd name="connsiteY444" fmla="*/ 6603796 h 6858000"/>
              <a:gd name="connsiteX445" fmla="*/ 1818273 w 7467600"/>
              <a:gd name="connsiteY445" fmla="*/ 6715729 h 6858000"/>
              <a:gd name="connsiteX446" fmla="*/ 1794691 w 7467600"/>
              <a:gd name="connsiteY446" fmla="*/ 6843239 h 6858000"/>
              <a:gd name="connsiteX447" fmla="*/ 1794914 w 7467600"/>
              <a:gd name="connsiteY447" fmla="*/ 6858000 h 6858000"/>
              <a:gd name="connsiteX448" fmla="*/ 1746128 w 7467600"/>
              <a:gd name="connsiteY448" fmla="*/ 6858000 h 6858000"/>
              <a:gd name="connsiteX449" fmla="*/ 1753934 w 7467600"/>
              <a:gd name="connsiteY449" fmla="*/ 6724796 h 6858000"/>
              <a:gd name="connsiteX450" fmla="*/ 1792053 w 7467600"/>
              <a:gd name="connsiteY450" fmla="*/ 6572396 h 6858000"/>
              <a:gd name="connsiteX451" fmla="*/ 1862248 w 7467600"/>
              <a:gd name="connsiteY451" fmla="*/ 6266397 h 6858000"/>
              <a:gd name="connsiteX452" fmla="*/ 1862250 w 7467600"/>
              <a:gd name="connsiteY452" fmla="*/ 6033531 h 6858000"/>
              <a:gd name="connsiteX453" fmla="*/ 1211999 w 7467600"/>
              <a:gd name="connsiteY453" fmla="*/ 6683610 h 6858000"/>
              <a:gd name="connsiteX454" fmla="*/ 1213266 w 7467600"/>
              <a:gd name="connsiteY454" fmla="*/ 6691947 h 6858000"/>
              <a:gd name="connsiteX455" fmla="*/ 1203370 w 7467600"/>
              <a:gd name="connsiteY455" fmla="*/ 6850676 h 6858000"/>
              <a:gd name="connsiteX456" fmla="*/ 1203671 w 7467600"/>
              <a:gd name="connsiteY456" fmla="*/ 6858000 h 6858000"/>
              <a:gd name="connsiteX457" fmla="*/ 1143180 w 7467600"/>
              <a:gd name="connsiteY457" fmla="*/ 6858000 h 6858000"/>
              <a:gd name="connsiteX458" fmla="*/ 1142176 w 7467600"/>
              <a:gd name="connsiteY458" fmla="*/ 6766045 h 6858000"/>
              <a:gd name="connsiteX459" fmla="*/ 1067484 w 7467600"/>
              <a:gd name="connsiteY459" fmla="*/ 6858000 h 6858000"/>
              <a:gd name="connsiteX460" fmla="*/ 953928 w 7467600"/>
              <a:gd name="connsiteY460" fmla="*/ 6858000 h 6858000"/>
              <a:gd name="connsiteX461" fmla="*/ 959715 w 7467600"/>
              <a:gd name="connsiteY461" fmla="*/ 6850185 h 6858000"/>
              <a:gd name="connsiteX462" fmla="*/ 1483788 w 7467600"/>
              <a:gd name="connsiteY462" fmla="*/ 6259174 h 6858000"/>
              <a:gd name="connsiteX463" fmla="*/ 1100671 w 7467600"/>
              <a:gd name="connsiteY463" fmla="*/ 6252137 h 6858000"/>
              <a:gd name="connsiteX464" fmla="*/ 1090144 w 7467600"/>
              <a:gd name="connsiteY464" fmla="*/ 6256748 h 6858000"/>
              <a:gd name="connsiteX465" fmla="*/ 1095872 w 7467600"/>
              <a:gd name="connsiteY465" fmla="*/ 6271892 h 6858000"/>
              <a:gd name="connsiteX466" fmla="*/ 262785 w 7467600"/>
              <a:gd name="connsiteY466" fmla="*/ 6845450 h 6858000"/>
              <a:gd name="connsiteX467" fmla="*/ 209968 w 7467600"/>
              <a:gd name="connsiteY467" fmla="*/ 6770713 h 6858000"/>
              <a:gd name="connsiteX468" fmla="*/ 873460 w 7467600"/>
              <a:gd name="connsiteY468" fmla="*/ 6253768 h 6858000"/>
              <a:gd name="connsiteX469" fmla="*/ 192686 w 7467600"/>
              <a:gd name="connsiteY469" fmla="*/ 5849257 h 6858000"/>
              <a:gd name="connsiteX470" fmla="*/ 4696 w 7467600"/>
              <a:gd name="connsiteY470" fmla="*/ 5697668 h 6858000"/>
              <a:gd name="connsiteX471" fmla="*/ 0 w 7467600"/>
              <a:gd name="connsiteY471" fmla="*/ 5689984 h 6858000"/>
              <a:gd name="connsiteX472" fmla="*/ 0 w 7467600"/>
              <a:gd name="connsiteY472" fmla="*/ 5513472 h 6858000"/>
              <a:gd name="connsiteX473" fmla="*/ 174101 w 7467600"/>
              <a:gd name="connsiteY473" fmla="*/ 5620277 h 6858000"/>
              <a:gd name="connsiteX474" fmla="*/ 891800 w 7467600"/>
              <a:gd name="connsiteY474" fmla="*/ 6036935 h 6858000"/>
              <a:gd name="connsiteX475" fmla="*/ 1072219 w 7467600"/>
              <a:gd name="connsiteY475" fmla="*/ 6169443 h 6858000"/>
              <a:gd name="connsiteX476" fmla="*/ 1074117 w 7467600"/>
              <a:gd name="connsiteY476" fmla="*/ 6170301 h 6858000"/>
              <a:gd name="connsiteX477" fmla="*/ 1083114 w 7467600"/>
              <a:gd name="connsiteY477" fmla="*/ 6174131 h 6858000"/>
              <a:gd name="connsiteX478" fmla="*/ 1543010 w 7467600"/>
              <a:gd name="connsiteY478" fmla="*/ 6191140 h 6858000"/>
              <a:gd name="connsiteX479" fmla="*/ 1551080 w 7467600"/>
              <a:gd name="connsiteY479" fmla="*/ 6195006 h 6858000"/>
              <a:gd name="connsiteX480" fmla="*/ 2345443 w 7467600"/>
              <a:gd name="connsiteY480" fmla="*/ 5549882 h 6858000"/>
              <a:gd name="connsiteX481" fmla="*/ 1721499 w 7467600"/>
              <a:gd name="connsiteY481" fmla="*/ 5599969 h 6858000"/>
              <a:gd name="connsiteX482" fmla="*/ 767716 w 7467600"/>
              <a:gd name="connsiteY482" fmla="*/ 5472768 h 6858000"/>
              <a:gd name="connsiteX483" fmla="*/ 722147 w 7467600"/>
              <a:gd name="connsiteY483" fmla="*/ 5393091 h 6858000"/>
              <a:gd name="connsiteX484" fmla="*/ 1485552 w 7467600"/>
              <a:gd name="connsiteY484" fmla="*/ 5313202 h 6858000"/>
              <a:gd name="connsiteX485" fmla="*/ 2143004 w 7467600"/>
              <a:gd name="connsiteY485" fmla="*/ 5402420 h 6858000"/>
              <a:gd name="connsiteX486" fmla="*/ 1933391 w 7467600"/>
              <a:gd name="connsiteY486" fmla="*/ 5156971 h 6858000"/>
              <a:gd name="connsiteX487" fmla="*/ 1827118 w 7467600"/>
              <a:gd name="connsiteY487" fmla="*/ 4968410 h 6858000"/>
              <a:gd name="connsiteX488" fmla="*/ 1837349 w 7467600"/>
              <a:gd name="connsiteY488" fmla="*/ 4956357 h 6858000"/>
              <a:gd name="connsiteX489" fmla="*/ 2162835 w 7467600"/>
              <a:gd name="connsiteY489" fmla="*/ 5187853 h 6858000"/>
              <a:gd name="connsiteX490" fmla="*/ 2257167 w 7467600"/>
              <a:gd name="connsiteY490" fmla="*/ 5462123 h 6858000"/>
              <a:gd name="connsiteX491" fmla="*/ 2261598 w 7467600"/>
              <a:gd name="connsiteY491" fmla="*/ 5467998 h 6858000"/>
              <a:gd name="connsiteX492" fmla="*/ 2437177 w 7467600"/>
              <a:gd name="connsiteY492" fmla="*/ 5479608 h 6858000"/>
              <a:gd name="connsiteX493" fmla="*/ 2445247 w 7467600"/>
              <a:gd name="connsiteY493" fmla="*/ 5483476 h 6858000"/>
              <a:gd name="connsiteX494" fmla="*/ 2743626 w 7467600"/>
              <a:gd name="connsiteY494" fmla="*/ 5304819 h 6858000"/>
              <a:gd name="connsiteX495" fmla="*/ 3048102 w 7467600"/>
              <a:gd name="connsiteY495" fmla="*/ 5150595 h 6858000"/>
              <a:gd name="connsiteX496" fmla="*/ 1799414 w 7467600"/>
              <a:gd name="connsiteY496" fmla="*/ 4694732 h 6858000"/>
              <a:gd name="connsiteX497" fmla="*/ 1771735 w 7467600"/>
              <a:gd name="connsiteY497" fmla="*/ 4619929 h 6858000"/>
              <a:gd name="connsiteX498" fmla="*/ 3104273 w 7467600"/>
              <a:gd name="connsiteY498" fmla="*/ 5076159 h 6858000"/>
              <a:gd name="connsiteX499" fmla="*/ 3113245 w 7467600"/>
              <a:gd name="connsiteY499" fmla="*/ 5090705 h 6858000"/>
              <a:gd name="connsiteX500" fmla="*/ 3126294 w 7467600"/>
              <a:gd name="connsiteY500" fmla="*/ 5114400 h 6858000"/>
              <a:gd name="connsiteX501" fmla="*/ 3937433 w 7467600"/>
              <a:gd name="connsiteY501" fmla="*/ 4830473 h 6858000"/>
              <a:gd name="connsiteX502" fmla="*/ 3590475 w 7467600"/>
              <a:gd name="connsiteY502" fmla="*/ 4597974 h 6858000"/>
              <a:gd name="connsiteX503" fmla="*/ 3100264 w 7467600"/>
              <a:gd name="connsiteY503" fmla="*/ 4579845 h 6858000"/>
              <a:gd name="connsiteX504" fmla="*/ 2183576 w 7467600"/>
              <a:gd name="connsiteY504" fmla="*/ 4227150 h 6858000"/>
              <a:gd name="connsiteX505" fmla="*/ 2151029 w 7467600"/>
              <a:gd name="connsiteY505" fmla="*/ 4146947 h 6858000"/>
              <a:gd name="connsiteX506" fmla="*/ 3563434 w 7467600"/>
              <a:gd name="connsiteY506" fmla="*/ 4469115 h 6858000"/>
              <a:gd name="connsiteX507" fmla="*/ 3177952 w 7467600"/>
              <a:gd name="connsiteY507" fmla="*/ 3657386 h 6858000"/>
              <a:gd name="connsiteX508" fmla="*/ 3189263 w 7467600"/>
              <a:gd name="connsiteY508" fmla="*/ 3625726 h 6858000"/>
              <a:gd name="connsiteX509" fmla="*/ 3560912 w 7467600"/>
              <a:gd name="connsiteY509" fmla="*/ 4079863 h 6858000"/>
              <a:gd name="connsiteX510" fmla="*/ 3626636 w 7467600"/>
              <a:gd name="connsiteY510" fmla="*/ 4512230 h 6858000"/>
              <a:gd name="connsiteX511" fmla="*/ 3653088 w 7467600"/>
              <a:gd name="connsiteY511" fmla="*/ 4521417 h 6858000"/>
              <a:gd name="connsiteX512" fmla="*/ 3988128 w 7467600"/>
              <a:gd name="connsiteY512" fmla="*/ 4817267 h 6858000"/>
              <a:gd name="connsiteX513" fmla="*/ 4830582 w 7467600"/>
              <a:gd name="connsiteY513" fmla="*/ 4676000 h 6858000"/>
              <a:gd name="connsiteX514" fmla="*/ 4830100 w 7467600"/>
              <a:gd name="connsiteY514" fmla="*/ 4675554 h 6858000"/>
              <a:gd name="connsiteX515" fmla="*/ 4036318 w 7467600"/>
              <a:gd name="connsiteY515" fmla="*/ 4147013 h 6858000"/>
              <a:gd name="connsiteX516" fmla="*/ 3432098 w 7467600"/>
              <a:gd name="connsiteY516" fmla="*/ 3537312 h 6858000"/>
              <a:gd name="connsiteX517" fmla="*/ 3446761 w 7467600"/>
              <a:gd name="connsiteY517" fmla="*/ 3461278 h 6858000"/>
              <a:gd name="connsiteX518" fmla="*/ 4419733 w 7467600"/>
              <a:gd name="connsiteY518" fmla="*/ 3963555 h 6858000"/>
              <a:gd name="connsiteX519" fmla="*/ 4781371 w 7467600"/>
              <a:gd name="connsiteY519" fmla="*/ 4458604 h 6858000"/>
              <a:gd name="connsiteX520" fmla="*/ 4780440 w 7467600"/>
              <a:gd name="connsiteY520" fmla="*/ 4470290 h 6858000"/>
              <a:gd name="connsiteX521" fmla="*/ 4898954 w 7467600"/>
              <a:gd name="connsiteY521" fmla="*/ 4662092 h 6858000"/>
              <a:gd name="connsiteX522" fmla="*/ 4900699 w 7467600"/>
              <a:gd name="connsiteY522" fmla="*/ 4670867 h 6858000"/>
              <a:gd name="connsiteX523" fmla="*/ 5714511 w 7467600"/>
              <a:gd name="connsiteY523" fmla="*/ 4663483 h 6858000"/>
              <a:gd name="connsiteX524" fmla="*/ 5464793 w 7467600"/>
              <a:gd name="connsiteY524" fmla="*/ 4393556 h 6858000"/>
              <a:gd name="connsiteX525" fmla="*/ 5461897 w 7467600"/>
              <a:gd name="connsiteY525" fmla="*/ 4390879 h 6858000"/>
              <a:gd name="connsiteX526" fmla="*/ 4294126 w 7467600"/>
              <a:gd name="connsiteY526" fmla="*/ 3303048 h 6858000"/>
              <a:gd name="connsiteX527" fmla="*/ 4305321 w 7467600"/>
              <a:gd name="connsiteY527" fmla="*/ 3256953 h 6858000"/>
              <a:gd name="connsiteX528" fmla="*/ 4949299 w 7467600"/>
              <a:gd name="connsiteY528" fmla="*/ 3766336 h 6858000"/>
              <a:gd name="connsiteX529" fmla="*/ 5291452 w 7467600"/>
              <a:gd name="connsiteY529" fmla="*/ 4076801 h 6858000"/>
              <a:gd name="connsiteX530" fmla="*/ 5434998 w 7467600"/>
              <a:gd name="connsiteY530" fmla="*/ 4254100 h 6858000"/>
              <a:gd name="connsiteX531" fmla="*/ 5351015 w 7467600"/>
              <a:gd name="connsiteY531" fmla="*/ 3760989 h 6858000"/>
              <a:gd name="connsiteX532" fmla="*/ 5413780 w 7467600"/>
              <a:gd name="connsiteY532" fmla="*/ 2966265 h 6858000"/>
              <a:gd name="connsiteX533" fmla="*/ 5425627 w 7467600"/>
              <a:gd name="connsiteY533" fmla="*/ 2954192 h 6858000"/>
              <a:gd name="connsiteX534" fmla="*/ 6604735 w 7467600"/>
              <a:gd name="connsiteY534" fmla="*/ 2041381 h 6858000"/>
              <a:gd name="connsiteX535" fmla="*/ 7204487 w 7467600"/>
              <a:gd name="connsiteY535" fmla="*/ 2742112 h 6858000"/>
              <a:gd name="connsiteX536" fmla="*/ 7131592 w 7467600"/>
              <a:gd name="connsiteY536" fmla="*/ 2672096 h 6858000"/>
              <a:gd name="connsiteX537" fmla="*/ 6996344 w 7467600"/>
              <a:gd name="connsiteY537" fmla="*/ 2518310 h 6858000"/>
              <a:gd name="connsiteX538" fmla="*/ 6735495 w 7467600"/>
              <a:gd name="connsiteY538" fmla="*/ 2196890 h 6858000"/>
              <a:gd name="connsiteX539" fmla="*/ 6721901 w 7467600"/>
              <a:gd name="connsiteY539" fmla="*/ 2179274 h 6858000"/>
              <a:gd name="connsiteX540" fmla="*/ 6604735 w 7467600"/>
              <a:gd name="connsiteY540" fmla="*/ 2041381 h 6858000"/>
              <a:gd name="connsiteX541" fmla="*/ 6591670 w 7467600"/>
              <a:gd name="connsiteY541" fmla="*/ 1988277 h 6858000"/>
              <a:gd name="connsiteX542" fmla="*/ 6747349 w 7467600"/>
              <a:gd name="connsiteY542" fmla="*/ 2160069 h 6858000"/>
              <a:gd name="connsiteX543" fmla="*/ 6760943 w 7467600"/>
              <a:gd name="connsiteY543" fmla="*/ 2177686 h 6858000"/>
              <a:gd name="connsiteX544" fmla="*/ 7021065 w 7467600"/>
              <a:gd name="connsiteY544" fmla="*/ 2498102 h 6858000"/>
              <a:gd name="connsiteX545" fmla="*/ 7155223 w 7467600"/>
              <a:gd name="connsiteY545" fmla="*/ 2650386 h 6858000"/>
              <a:gd name="connsiteX546" fmla="*/ 7203167 w 7467600"/>
              <a:gd name="connsiteY546" fmla="*/ 2697288 h 6858000"/>
              <a:gd name="connsiteX547" fmla="*/ 6937703 w 7467600"/>
              <a:gd name="connsiteY547" fmla="*/ 2321981 h 6858000"/>
              <a:gd name="connsiteX548" fmla="*/ 6591670 w 7467600"/>
              <a:gd name="connsiteY548" fmla="*/ 1988277 h 6858000"/>
              <a:gd name="connsiteX549" fmla="*/ 5798671 w 7467600"/>
              <a:gd name="connsiteY549" fmla="*/ 1981601 h 6858000"/>
              <a:gd name="connsiteX550" fmla="*/ 5754709 w 7467600"/>
              <a:gd name="connsiteY550" fmla="*/ 2071454 h 6858000"/>
              <a:gd name="connsiteX551" fmla="*/ 5763044 w 7467600"/>
              <a:gd name="connsiteY551" fmla="*/ 2842206 h 6858000"/>
              <a:gd name="connsiteX552" fmla="*/ 5764974 w 7467600"/>
              <a:gd name="connsiteY552" fmla="*/ 2799609 h 6858000"/>
              <a:gd name="connsiteX553" fmla="*/ 5767665 w 7467600"/>
              <a:gd name="connsiteY553" fmla="*/ 2666409 h 6858000"/>
              <a:gd name="connsiteX554" fmla="*/ 5763055 w 7467600"/>
              <a:gd name="connsiteY554" fmla="*/ 2579705 h 6858000"/>
              <a:gd name="connsiteX555" fmla="*/ 5758079 w 7467600"/>
              <a:gd name="connsiteY555" fmla="*/ 2492508 h 6858000"/>
              <a:gd name="connsiteX556" fmla="*/ 5779325 w 7467600"/>
              <a:gd name="connsiteY556" fmla="*/ 2197069 h 6858000"/>
              <a:gd name="connsiteX557" fmla="*/ 5798671 w 7467600"/>
              <a:gd name="connsiteY557" fmla="*/ 1981601 h 6858000"/>
              <a:gd name="connsiteX558" fmla="*/ 5829202 w 7467600"/>
              <a:gd name="connsiteY558" fmla="*/ 1971679 h 6858000"/>
              <a:gd name="connsiteX559" fmla="*/ 5809558 w 7467600"/>
              <a:gd name="connsiteY559" fmla="*/ 2198043 h 6858000"/>
              <a:gd name="connsiteX560" fmla="*/ 5788653 w 7467600"/>
              <a:gd name="connsiteY560" fmla="*/ 2489430 h 6858000"/>
              <a:gd name="connsiteX561" fmla="*/ 5793439 w 7467600"/>
              <a:gd name="connsiteY561" fmla="*/ 2575235 h 6858000"/>
              <a:gd name="connsiteX562" fmla="*/ 5796837 w 7467600"/>
              <a:gd name="connsiteY562" fmla="*/ 2637633 h 6858000"/>
              <a:gd name="connsiteX563" fmla="*/ 5818614 w 7467600"/>
              <a:gd name="connsiteY563" fmla="*/ 2473055 h 6858000"/>
              <a:gd name="connsiteX564" fmla="*/ 5829202 w 7467600"/>
              <a:gd name="connsiteY564" fmla="*/ 1971679 h 6858000"/>
              <a:gd name="connsiteX565" fmla="*/ 5911389 w 7467600"/>
              <a:gd name="connsiteY565" fmla="*/ 1898371 h 6858000"/>
              <a:gd name="connsiteX566" fmla="*/ 6237627 w 7467600"/>
              <a:gd name="connsiteY566" fmla="*/ 2231921 h 6858000"/>
              <a:gd name="connsiteX567" fmla="*/ 5911389 w 7467600"/>
              <a:gd name="connsiteY567" fmla="*/ 1898371 h 6858000"/>
              <a:gd name="connsiteX568" fmla="*/ 6944437 w 7467600"/>
              <a:gd name="connsiteY568" fmla="*/ 1575402 h 6858000"/>
              <a:gd name="connsiteX569" fmla="*/ 6304730 w 7467600"/>
              <a:gd name="connsiteY569" fmla="*/ 1766654 h 6858000"/>
              <a:gd name="connsiteX570" fmla="*/ 6944437 w 7467600"/>
              <a:gd name="connsiteY570" fmla="*/ 1575402 h 6858000"/>
              <a:gd name="connsiteX571" fmla="*/ 7019523 w 7467600"/>
              <a:gd name="connsiteY571" fmla="*/ 1519450 h 6858000"/>
              <a:gd name="connsiteX572" fmla="*/ 6298091 w 7467600"/>
              <a:gd name="connsiteY572" fmla="*/ 1737122 h 6858000"/>
              <a:gd name="connsiteX573" fmla="*/ 7019523 w 7467600"/>
              <a:gd name="connsiteY573" fmla="*/ 1519450 h 6858000"/>
              <a:gd name="connsiteX574" fmla="*/ 2399523 w 7467600"/>
              <a:gd name="connsiteY574" fmla="*/ 1428234 h 6858000"/>
              <a:gd name="connsiteX575" fmla="*/ 2224982 w 7467600"/>
              <a:gd name="connsiteY575" fmla="*/ 1826201 h 6858000"/>
              <a:gd name="connsiteX576" fmla="*/ 2096099 w 7467600"/>
              <a:gd name="connsiteY576" fmla="*/ 2345900 h 6858000"/>
              <a:gd name="connsiteX577" fmla="*/ 2283317 w 7467600"/>
              <a:gd name="connsiteY577" fmla="*/ 1796925 h 6858000"/>
              <a:gd name="connsiteX578" fmla="*/ 2399523 w 7467600"/>
              <a:gd name="connsiteY578" fmla="*/ 1428234 h 6858000"/>
              <a:gd name="connsiteX579" fmla="*/ 2448558 w 7467600"/>
              <a:gd name="connsiteY579" fmla="*/ 1373435 h 6858000"/>
              <a:gd name="connsiteX580" fmla="*/ 2312521 w 7467600"/>
              <a:gd name="connsiteY580" fmla="*/ 1806140 h 6858000"/>
              <a:gd name="connsiteX581" fmla="*/ 2127533 w 7467600"/>
              <a:gd name="connsiteY581" fmla="*/ 2348380 h 6858000"/>
              <a:gd name="connsiteX582" fmla="*/ 2358080 w 7467600"/>
              <a:gd name="connsiteY582" fmla="*/ 1866134 h 6858000"/>
              <a:gd name="connsiteX583" fmla="*/ 2407436 w 7467600"/>
              <a:gd name="connsiteY583" fmla="*/ 1651070 h 6858000"/>
              <a:gd name="connsiteX584" fmla="*/ 2448558 w 7467600"/>
              <a:gd name="connsiteY584" fmla="*/ 1373435 h 6858000"/>
              <a:gd name="connsiteX585" fmla="*/ 278707 w 7467600"/>
              <a:gd name="connsiteY585" fmla="*/ 1352270 h 6858000"/>
              <a:gd name="connsiteX586" fmla="*/ 321570 w 7467600"/>
              <a:gd name="connsiteY586" fmla="*/ 1861610 h 6858000"/>
              <a:gd name="connsiteX587" fmla="*/ 294281 w 7467600"/>
              <a:gd name="connsiteY587" fmla="*/ 1440658 h 6858000"/>
              <a:gd name="connsiteX588" fmla="*/ 278707 w 7467600"/>
              <a:gd name="connsiteY588" fmla="*/ 1352270 h 6858000"/>
              <a:gd name="connsiteX589" fmla="*/ 1423821 w 7467600"/>
              <a:gd name="connsiteY589" fmla="*/ 1351958 h 6858000"/>
              <a:gd name="connsiteX590" fmla="*/ 1638521 w 7467600"/>
              <a:gd name="connsiteY590" fmla="*/ 1908470 h 6858000"/>
              <a:gd name="connsiteX591" fmla="*/ 1754199 w 7467600"/>
              <a:gd name="connsiteY591" fmla="*/ 2149284 h 6858000"/>
              <a:gd name="connsiteX592" fmla="*/ 1908359 w 7467600"/>
              <a:gd name="connsiteY592" fmla="*/ 2364988 h 6858000"/>
              <a:gd name="connsiteX593" fmla="*/ 1647661 w 7467600"/>
              <a:gd name="connsiteY593" fmla="*/ 1825945 h 6858000"/>
              <a:gd name="connsiteX594" fmla="*/ 1423821 w 7467600"/>
              <a:gd name="connsiteY594" fmla="*/ 1351958 h 6858000"/>
              <a:gd name="connsiteX595" fmla="*/ 1431890 w 7467600"/>
              <a:gd name="connsiteY595" fmla="*/ 1306475 h 6858000"/>
              <a:gd name="connsiteX596" fmla="*/ 1507597 w 7467600"/>
              <a:gd name="connsiteY596" fmla="*/ 1446132 h 6858000"/>
              <a:gd name="connsiteX597" fmla="*/ 1674586 w 7467600"/>
              <a:gd name="connsiteY597" fmla="*/ 1813832 h 6858000"/>
              <a:gd name="connsiteX598" fmla="*/ 1815950 w 7467600"/>
              <a:gd name="connsiteY598" fmla="*/ 2128564 h 6858000"/>
              <a:gd name="connsiteX599" fmla="*/ 1984242 w 7467600"/>
              <a:gd name="connsiteY599" fmla="*/ 2430829 h 6858000"/>
              <a:gd name="connsiteX600" fmla="*/ 2014023 w 7467600"/>
              <a:gd name="connsiteY600" fmla="*/ 2450995 h 6858000"/>
              <a:gd name="connsiteX601" fmla="*/ 1747337 w 7467600"/>
              <a:gd name="connsiteY601" fmla="*/ 1855264 h 6858000"/>
              <a:gd name="connsiteX602" fmla="*/ 1533749 w 7467600"/>
              <a:gd name="connsiteY602" fmla="*/ 1478656 h 6858000"/>
              <a:gd name="connsiteX603" fmla="*/ 1431890 w 7467600"/>
              <a:gd name="connsiteY603" fmla="*/ 1306475 h 6858000"/>
              <a:gd name="connsiteX604" fmla="*/ 5052692 w 7467600"/>
              <a:gd name="connsiteY604" fmla="*/ 1292994 h 6858000"/>
              <a:gd name="connsiteX605" fmla="*/ 5200661 w 7467600"/>
              <a:gd name="connsiteY605" fmla="*/ 1635186 h 6858000"/>
              <a:gd name="connsiteX606" fmla="*/ 5297138 w 7467600"/>
              <a:gd name="connsiteY606" fmla="*/ 1906351 h 6858000"/>
              <a:gd name="connsiteX607" fmla="*/ 5052692 w 7467600"/>
              <a:gd name="connsiteY607" fmla="*/ 1292994 h 6858000"/>
              <a:gd name="connsiteX608" fmla="*/ 5009948 w 7467600"/>
              <a:gd name="connsiteY608" fmla="*/ 1273619 h 6858000"/>
              <a:gd name="connsiteX609" fmla="*/ 5121777 w 7467600"/>
              <a:gd name="connsiteY609" fmla="*/ 1654213 h 6858000"/>
              <a:gd name="connsiteX610" fmla="*/ 5293545 w 7467600"/>
              <a:gd name="connsiteY610" fmla="*/ 2072247 h 6858000"/>
              <a:gd name="connsiteX611" fmla="*/ 5294042 w 7467600"/>
              <a:gd name="connsiteY611" fmla="*/ 2065019 h 6858000"/>
              <a:gd name="connsiteX612" fmla="*/ 5171936 w 7467600"/>
              <a:gd name="connsiteY612" fmla="*/ 1647613 h 6858000"/>
              <a:gd name="connsiteX613" fmla="*/ 5009948 w 7467600"/>
              <a:gd name="connsiteY613" fmla="*/ 1273619 h 6858000"/>
              <a:gd name="connsiteX614" fmla="*/ 655236 w 7467600"/>
              <a:gd name="connsiteY614" fmla="*/ 1268632 h 6858000"/>
              <a:gd name="connsiteX615" fmla="*/ 839521 w 7467600"/>
              <a:gd name="connsiteY615" fmla="*/ 1685315 h 6858000"/>
              <a:gd name="connsiteX616" fmla="*/ 1109416 w 7467600"/>
              <a:gd name="connsiteY616" fmla="*/ 2061663 h 6858000"/>
              <a:gd name="connsiteX617" fmla="*/ 1298300 w 7467600"/>
              <a:gd name="connsiteY617" fmla="*/ 2247742 h 6858000"/>
              <a:gd name="connsiteX618" fmla="*/ 1125871 w 7467600"/>
              <a:gd name="connsiteY618" fmla="*/ 1989513 h 6858000"/>
              <a:gd name="connsiteX619" fmla="*/ 981574 w 7467600"/>
              <a:gd name="connsiteY619" fmla="*/ 1783157 h 6858000"/>
              <a:gd name="connsiteX620" fmla="*/ 922198 w 7467600"/>
              <a:gd name="connsiteY620" fmla="*/ 1677437 h 6858000"/>
              <a:gd name="connsiteX621" fmla="*/ 869293 w 7467600"/>
              <a:gd name="connsiteY621" fmla="*/ 1583214 h 6858000"/>
              <a:gd name="connsiteX622" fmla="*/ 751431 w 7467600"/>
              <a:gd name="connsiteY622" fmla="*/ 1405731 h 6858000"/>
              <a:gd name="connsiteX623" fmla="*/ 655236 w 7467600"/>
              <a:gd name="connsiteY623" fmla="*/ 1268632 h 6858000"/>
              <a:gd name="connsiteX624" fmla="*/ 6516292 w 7467600"/>
              <a:gd name="connsiteY624" fmla="*/ 1263064 h 6858000"/>
              <a:gd name="connsiteX625" fmla="*/ 5736320 w 7467600"/>
              <a:gd name="connsiteY625" fmla="*/ 1501803 h 6858000"/>
              <a:gd name="connsiteX626" fmla="*/ 6516292 w 7467600"/>
              <a:gd name="connsiteY626" fmla="*/ 1263064 h 6858000"/>
              <a:gd name="connsiteX627" fmla="*/ 291466 w 7467600"/>
              <a:gd name="connsiteY627" fmla="*/ 1250369 h 6858000"/>
              <a:gd name="connsiteX628" fmla="*/ 323180 w 7467600"/>
              <a:gd name="connsiteY628" fmla="*/ 1435283 h 6858000"/>
              <a:gd name="connsiteX629" fmla="*/ 349381 w 7467600"/>
              <a:gd name="connsiteY629" fmla="*/ 1875041 h 6858000"/>
              <a:gd name="connsiteX630" fmla="*/ 374363 w 7467600"/>
              <a:gd name="connsiteY630" fmla="*/ 1506494 h 6858000"/>
              <a:gd name="connsiteX631" fmla="*/ 302168 w 7467600"/>
              <a:gd name="connsiteY631" fmla="*/ 1274495 h 6858000"/>
              <a:gd name="connsiteX632" fmla="*/ 291466 w 7467600"/>
              <a:gd name="connsiteY632" fmla="*/ 1250369 h 6858000"/>
              <a:gd name="connsiteX633" fmla="*/ 678222 w 7467600"/>
              <a:gd name="connsiteY633" fmla="*/ 1248670 h 6858000"/>
              <a:gd name="connsiteX634" fmla="*/ 775536 w 7467600"/>
              <a:gd name="connsiteY634" fmla="*/ 1388015 h 6858000"/>
              <a:gd name="connsiteX635" fmla="*/ 894529 w 7467600"/>
              <a:gd name="connsiteY635" fmla="*/ 1567739 h 6858000"/>
              <a:gd name="connsiteX636" fmla="*/ 948000 w 7467600"/>
              <a:gd name="connsiteY636" fmla="*/ 1663088 h 6858000"/>
              <a:gd name="connsiteX637" fmla="*/ 1006812 w 7467600"/>
              <a:gd name="connsiteY637" fmla="*/ 1767683 h 6858000"/>
              <a:gd name="connsiteX638" fmla="*/ 1149133 w 7467600"/>
              <a:gd name="connsiteY638" fmla="*/ 1971513 h 6858000"/>
              <a:gd name="connsiteX639" fmla="*/ 1333952 w 7467600"/>
              <a:gd name="connsiteY639" fmla="*/ 2251620 h 6858000"/>
              <a:gd name="connsiteX640" fmla="*/ 1337329 w 7467600"/>
              <a:gd name="connsiteY640" fmla="*/ 2258350 h 6858000"/>
              <a:gd name="connsiteX641" fmla="*/ 1014726 w 7467600"/>
              <a:gd name="connsiteY641" fmla="*/ 1615556 h 6858000"/>
              <a:gd name="connsiteX642" fmla="*/ 678222 w 7467600"/>
              <a:gd name="connsiteY642" fmla="*/ 1248670 h 6858000"/>
              <a:gd name="connsiteX643" fmla="*/ 6691602 w 7467600"/>
              <a:gd name="connsiteY643" fmla="*/ 1140573 h 6858000"/>
              <a:gd name="connsiteX644" fmla="*/ 6571100 w 7467600"/>
              <a:gd name="connsiteY644" fmla="*/ 1183662 h 6858000"/>
              <a:gd name="connsiteX645" fmla="*/ 6241687 w 7467600"/>
              <a:gd name="connsiteY645" fmla="*/ 1257600 h 6858000"/>
              <a:gd name="connsiteX646" fmla="*/ 5693009 w 7467600"/>
              <a:gd name="connsiteY646" fmla="*/ 1478256 h 6858000"/>
              <a:gd name="connsiteX647" fmla="*/ 6548420 w 7467600"/>
              <a:gd name="connsiteY647" fmla="*/ 1214599 h 6858000"/>
              <a:gd name="connsiteX648" fmla="*/ 6605473 w 7467600"/>
              <a:gd name="connsiteY648" fmla="*/ 1184686 h 6858000"/>
              <a:gd name="connsiteX649" fmla="*/ 6691602 w 7467600"/>
              <a:gd name="connsiteY649" fmla="*/ 1140573 h 6858000"/>
              <a:gd name="connsiteX650" fmla="*/ 4002475 w 7467600"/>
              <a:gd name="connsiteY650" fmla="*/ 1037802 h 6858000"/>
              <a:gd name="connsiteX651" fmla="*/ 4000324 w 7467600"/>
              <a:gd name="connsiteY651" fmla="*/ 1039362 h 6858000"/>
              <a:gd name="connsiteX652" fmla="*/ 4002862 w 7467600"/>
              <a:gd name="connsiteY652" fmla="*/ 1042866 h 6858000"/>
              <a:gd name="connsiteX653" fmla="*/ 4002475 w 7467600"/>
              <a:gd name="connsiteY653" fmla="*/ 1037802 h 6858000"/>
              <a:gd name="connsiteX654" fmla="*/ 506322 w 7467600"/>
              <a:gd name="connsiteY654" fmla="*/ 1020997 h 6858000"/>
              <a:gd name="connsiteX655" fmla="*/ 533068 w 7467600"/>
              <a:gd name="connsiteY655" fmla="*/ 1029409 h 6858000"/>
              <a:gd name="connsiteX656" fmla="*/ 1232525 w 7467600"/>
              <a:gd name="connsiteY656" fmla="*/ 1804675 h 6858000"/>
              <a:gd name="connsiteX657" fmla="*/ 1388858 w 7467600"/>
              <a:gd name="connsiteY657" fmla="*/ 2368011 h 6858000"/>
              <a:gd name="connsiteX658" fmla="*/ 1384098 w 7467600"/>
              <a:gd name="connsiteY658" fmla="*/ 2378125 h 6858000"/>
              <a:gd name="connsiteX659" fmla="*/ 1425393 w 7467600"/>
              <a:gd name="connsiteY659" fmla="*/ 2589124 h 6858000"/>
              <a:gd name="connsiteX660" fmla="*/ 1424001 w 7467600"/>
              <a:gd name="connsiteY660" fmla="*/ 2597541 h 6858000"/>
              <a:gd name="connsiteX661" fmla="*/ 2152729 w 7467600"/>
              <a:gd name="connsiteY661" fmla="*/ 2864487 h 6858000"/>
              <a:gd name="connsiteX662" fmla="*/ 2020609 w 7467600"/>
              <a:gd name="connsiteY662" fmla="*/ 2539671 h 6858000"/>
              <a:gd name="connsiteX663" fmla="*/ 2018920 w 7467600"/>
              <a:gd name="connsiteY663" fmla="*/ 2536309 h 6858000"/>
              <a:gd name="connsiteX664" fmla="*/ 1342441 w 7467600"/>
              <a:gd name="connsiteY664" fmla="*/ 1173017 h 6858000"/>
              <a:gd name="connsiteX665" fmla="*/ 1367925 w 7467600"/>
              <a:gd name="connsiteY665" fmla="*/ 1135648 h 6858000"/>
              <a:gd name="connsiteX666" fmla="*/ 1771401 w 7467600"/>
              <a:gd name="connsiteY666" fmla="*/ 1806673 h 6858000"/>
              <a:gd name="connsiteX667" fmla="*/ 1972385 w 7467600"/>
              <a:gd name="connsiteY667" fmla="*/ 2198735 h 6858000"/>
              <a:gd name="connsiteX668" fmla="*/ 2040892 w 7467600"/>
              <a:gd name="connsiteY668" fmla="*/ 2405205 h 6858000"/>
              <a:gd name="connsiteX669" fmla="*/ 2131689 w 7467600"/>
              <a:gd name="connsiteY669" fmla="*/ 1936926 h 6858000"/>
              <a:gd name="connsiteX670" fmla="*/ 2454820 w 7467600"/>
              <a:gd name="connsiteY670" fmla="*/ 1248808 h 6858000"/>
              <a:gd name="connsiteX671" fmla="*/ 2492512 w 7467600"/>
              <a:gd name="connsiteY671" fmla="*/ 1302920 h 6858000"/>
              <a:gd name="connsiteX672" fmla="*/ 2081216 w 7467600"/>
              <a:gd name="connsiteY672" fmla="*/ 2527513 h 6858000"/>
              <a:gd name="connsiteX673" fmla="*/ 2081211 w 7467600"/>
              <a:gd name="connsiteY673" fmla="*/ 2528916 h 6858000"/>
              <a:gd name="connsiteX674" fmla="*/ 2199067 w 7467600"/>
              <a:gd name="connsiteY674" fmla="*/ 2884061 h 6858000"/>
              <a:gd name="connsiteX675" fmla="*/ 3192586 w 7467600"/>
              <a:gd name="connsiteY675" fmla="*/ 3411496 h 6858000"/>
              <a:gd name="connsiteX676" fmla="*/ 3182620 w 7467600"/>
              <a:gd name="connsiteY676" fmla="*/ 3483279 h 6858000"/>
              <a:gd name="connsiteX677" fmla="*/ 2435119 w 7467600"/>
              <a:gd name="connsiteY677" fmla="*/ 3080173 h 6858000"/>
              <a:gd name="connsiteX678" fmla="*/ 2410152 w 7467600"/>
              <a:gd name="connsiteY678" fmla="*/ 3063751 h 6858000"/>
              <a:gd name="connsiteX679" fmla="*/ 2408099 w 7467600"/>
              <a:gd name="connsiteY679" fmla="*/ 3064403 h 6858000"/>
              <a:gd name="connsiteX680" fmla="*/ 2407218 w 7467600"/>
              <a:gd name="connsiteY680" fmla="*/ 3070324 h 6858000"/>
              <a:gd name="connsiteX681" fmla="*/ 2380138 w 7467600"/>
              <a:gd name="connsiteY681" fmla="*/ 3099341 h 6858000"/>
              <a:gd name="connsiteX682" fmla="*/ 1765923 w 7467600"/>
              <a:gd name="connsiteY682" fmla="*/ 3581043 h 6858000"/>
              <a:gd name="connsiteX683" fmla="*/ 1702258 w 7467600"/>
              <a:gd name="connsiteY683" fmla="*/ 3612286 h 6858000"/>
              <a:gd name="connsiteX684" fmla="*/ 1538370 w 7467600"/>
              <a:gd name="connsiteY684" fmla="*/ 3811804 h 6858000"/>
              <a:gd name="connsiteX685" fmla="*/ 542867 w 7467600"/>
              <a:gd name="connsiteY685" fmla="*/ 4944092 h 6858000"/>
              <a:gd name="connsiteX686" fmla="*/ 515800 w 7467600"/>
              <a:gd name="connsiteY686" fmla="*/ 4862180 h 6858000"/>
              <a:gd name="connsiteX687" fmla="*/ 909145 w 7467600"/>
              <a:gd name="connsiteY687" fmla="*/ 4199225 h 6858000"/>
              <a:gd name="connsiteX688" fmla="*/ 1214067 w 7467600"/>
              <a:gd name="connsiteY688" fmla="*/ 3908561 h 6858000"/>
              <a:gd name="connsiteX689" fmla="*/ 640967 w 7467600"/>
              <a:gd name="connsiteY689" fmla="*/ 4105601 h 6858000"/>
              <a:gd name="connsiteX690" fmla="*/ 112563 w 7467600"/>
              <a:gd name="connsiteY690" fmla="*/ 4396952 h 6858000"/>
              <a:gd name="connsiteX691" fmla="*/ 0 w 7467600"/>
              <a:gd name="connsiteY691" fmla="*/ 4466006 h 6858000"/>
              <a:gd name="connsiteX692" fmla="*/ 0 w 7467600"/>
              <a:gd name="connsiteY692" fmla="*/ 4233763 h 6858000"/>
              <a:gd name="connsiteX693" fmla="*/ 36881 w 7467600"/>
              <a:gd name="connsiteY693" fmla="*/ 4200118 h 6858000"/>
              <a:gd name="connsiteX694" fmla="*/ 910534 w 7467600"/>
              <a:gd name="connsiteY694" fmla="*/ 3629753 h 6858000"/>
              <a:gd name="connsiteX695" fmla="*/ 1578717 w 7467600"/>
              <a:gd name="connsiteY695" fmla="*/ 3575982 h 6858000"/>
              <a:gd name="connsiteX696" fmla="*/ 2338780 w 7467600"/>
              <a:gd name="connsiteY696" fmla="*/ 3033725 h 6858000"/>
              <a:gd name="connsiteX697" fmla="*/ 1807991 w 7467600"/>
              <a:gd name="connsiteY697" fmla="*/ 2807184 h 6858000"/>
              <a:gd name="connsiteX698" fmla="*/ 1416358 w 7467600"/>
              <a:gd name="connsiteY698" fmla="*/ 3112571 h 6858000"/>
              <a:gd name="connsiteX699" fmla="*/ 939066 w 7467600"/>
              <a:gd name="connsiteY699" fmla="*/ 3378798 h 6858000"/>
              <a:gd name="connsiteX700" fmla="*/ 115099 w 7467600"/>
              <a:gd name="connsiteY700" fmla="*/ 3607650 h 6858000"/>
              <a:gd name="connsiteX701" fmla="*/ 97284 w 7467600"/>
              <a:gd name="connsiteY701" fmla="*/ 3520393 h 6858000"/>
              <a:gd name="connsiteX702" fmla="*/ 922050 w 7467600"/>
              <a:gd name="connsiteY702" fmla="*/ 3074867 h 6858000"/>
              <a:gd name="connsiteX703" fmla="*/ 1405265 w 7467600"/>
              <a:gd name="connsiteY703" fmla="*/ 3016319 h 6858000"/>
              <a:gd name="connsiteX704" fmla="*/ 1407512 w 7467600"/>
              <a:gd name="connsiteY704" fmla="*/ 3018001 h 6858000"/>
              <a:gd name="connsiteX705" fmla="*/ 1726266 w 7467600"/>
              <a:gd name="connsiteY705" fmla="*/ 2777274 h 6858000"/>
              <a:gd name="connsiteX706" fmla="*/ 625390 w 7467600"/>
              <a:gd name="connsiteY706" fmla="*/ 2514541 h 6858000"/>
              <a:gd name="connsiteX707" fmla="*/ 619799 w 7467600"/>
              <a:gd name="connsiteY707" fmla="*/ 2527180 h 6858000"/>
              <a:gd name="connsiteX708" fmla="*/ 310030 w 7467600"/>
              <a:gd name="connsiteY708" fmla="*/ 2771818 h 6858000"/>
              <a:gd name="connsiteX709" fmla="*/ 173877 w 7467600"/>
              <a:gd name="connsiteY709" fmla="*/ 2937056 h 6858000"/>
              <a:gd name="connsiteX710" fmla="*/ 77889 w 7467600"/>
              <a:gd name="connsiteY710" fmla="*/ 3138440 h 6858000"/>
              <a:gd name="connsiteX711" fmla="*/ 0 w 7467600"/>
              <a:gd name="connsiteY711" fmla="*/ 3271395 h 6858000"/>
              <a:gd name="connsiteX712" fmla="*/ 0 w 7467600"/>
              <a:gd name="connsiteY712" fmla="*/ 3153002 h 6858000"/>
              <a:gd name="connsiteX713" fmla="*/ 2386 w 7467600"/>
              <a:gd name="connsiteY713" fmla="*/ 3149203 h 6858000"/>
              <a:gd name="connsiteX714" fmla="*/ 89753 w 7467600"/>
              <a:gd name="connsiteY714" fmla="*/ 2987702 h 6858000"/>
              <a:gd name="connsiteX715" fmla="*/ 76869 w 7467600"/>
              <a:gd name="connsiteY715" fmla="*/ 3005404 h 6858000"/>
              <a:gd name="connsiteX716" fmla="*/ 32049 w 7467600"/>
              <a:gd name="connsiteY716" fmla="*/ 3065814 h 6858000"/>
              <a:gd name="connsiteX717" fmla="*/ 0 w 7467600"/>
              <a:gd name="connsiteY717" fmla="*/ 3108744 h 6858000"/>
              <a:gd name="connsiteX718" fmla="*/ 0 w 7467600"/>
              <a:gd name="connsiteY718" fmla="*/ 3058059 h 6858000"/>
              <a:gd name="connsiteX719" fmla="*/ 7610 w 7467600"/>
              <a:gd name="connsiteY719" fmla="*/ 3047889 h 6858000"/>
              <a:gd name="connsiteX720" fmla="*/ 52419 w 7467600"/>
              <a:gd name="connsiteY720" fmla="*/ 2987479 h 6858000"/>
              <a:gd name="connsiteX721" fmla="*/ 59142 w 7467600"/>
              <a:gd name="connsiteY721" fmla="*/ 2978488 h 6858000"/>
              <a:gd name="connsiteX722" fmla="*/ 0 w 7467600"/>
              <a:gd name="connsiteY722" fmla="*/ 3015334 h 6858000"/>
              <a:gd name="connsiteX723" fmla="*/ 0 w 7467600"/>
              <a:gd name="connsiteY723" fmla="*/ 2914286 h 6858000"/>
              <a:gd name="connsiteX724" fmla="*/ 36383 w 7467600"/>
              <a:gd name="connsiteY724" fmla="*/ 2901128 h 6858000"/>
              <a:gd name="connsiteX725" fmla="*/ 156329 w 7467600"/>
              <a:gd name="connsiteY725" fmla="*/ 2840533 h 6858000"/>
              <a:gd name="connsiteX726" fmla="*/ 358355 w 7467600"/>
              <a:gd name="connsiteY726" fmla="*/ 2620471 h 6858000"/>
              <a:gd name="connsiteX727" fmla="*/ 510577 w 7467600"/>
              <a:gd name="connsiteY727" fmla="*/ 2501244 h 6858000"/>
              <a:gd name="connsiteX728" fmla="*/ 211967 w 7467600"/>
              <a:gd name="connsiteY728" fmla="*/ 2479171 h 6858000"/>
              <a:gd name="connsiteX729" fmla="*/ 0 w 7467600"/>
              <a:gd name="connsiteY729" fmla="*/ 2476398 h 6858000"/>
              <a:gd name="connsiteX730" fmla="*/ 0 w 7467600"/>
              <a:gd name="connsiteY730" fmla="*/ 2389189 h 6858000"/>
              <a:gd name="connsiteX731" fmla="*/ 103062 w 7467600"/>
              <a:gd name="connsiteY731" fmla="*/ 2389518 h 6858000"/>
              <a:gd name="connsiteX732" fmla="*/ 510734 w 7467600"/>
              <a:gd name="connsiteY732" fmla="*/ 2416201 h 6858000"/>
              <a:gd name="connsiteX733" fmla="*/ 279257 w 7467600"/>
              <a:gd name="connsiteY733" fmla="*/ 2092102 h 6858000"/>
              <a:gd name="connsiteX734" fmla="*/ 65265 w 7467600"/>
              <a:gd name="connsiteY734" fmla="*/ 2006049 h 6858000"/>
              <a:gd name="connsiteX735" fmla="*/ 0 w 7467600"/>
              <a:gd name="connsiteY735" fmla="*/ 1982532 h 6858000"/>
              <a:gd name="connsiteX736" fmla="*/ 0 w 7467600"/>
              <a:gd name="connsiteY736" fmla="*/ 1912789 h 6858000"/>
              <a:gd name="connsiteX737" fmla="*/ 97460 w 7467600"/>
              <a:gd name="connsiteY737" fmla="*/ 1953725 h 6858000"/>
              <a:gd name="connsiteX738" fmla="*/ 221272 w 7467600"/>
              <a:gd name="connsiteY738" fmla="*/ 1980766 h 6858000"/>
              <a:gd name="connsiteX739" fmla="*/ 116765 w 7467600"/>
              <a:gd name="connsiteY739" fmla="*/ 1911033 h 6858000"/>
              <a:gd name="connsiteX740" fmla="*/ 16405 w 7467600"/>
              <a:gd name="connsiteY740" fmla="*/ 1803412 h 6858000"/>
              <a:gd name="connsiteX741" fmla="*/ 0 w 7467600"/>
              <a:gd name="connsiteY741" fmla="*/ 1784777 h 6858000"/>
              <a:gd name="connsiteX742" fmla="*/ 0 w 7467600"/>
              <a:gd name="connsiteY742" fmla="*/ 1740082 h 6858000"/>
              <a:gd name="connsiteX743" fmla="*/ 39394 w 7467600"/>
              <a:gd name="connsiteY743" fmla="*/ 1784856 h 6858000"/>
              <a:gd name="connsiteX744" fmla="*/ 135813 w 7467600"/>
              <a:gd name="connsiteY744" fmla="*/ 1888838 h 6858000"/>
              <a:gd name="connsiteX745" fmla="*/ 242575 w 7467600"/>
              <a:gd name="connsiteY745" fmla="*/ 1958841 h 6858000"/>
              <a:gd name="connsiteX746" fmla="*/ 82197 w 7467600"/>
              <a:gd name="connsiteY746" fmla="*/ 1754826 h 6858000"/>
              <a:gd name="connsiteX747" fmla="*/ 0 w 7467600"/>
              <a:gd name="connsiteY747" fmla="*/ 1679650 h 6858000"/>
              <a:gd name="connsiteX748" fmla="*/ 0 w 7467600"/>
              <a:gd name="connsiteY748" fmla="*/ 1602463 h 6858000"/>
              <a:gd name="connsiteX749" fmla="*/ 84689 w 7467600"/>
              <a:gd name="connsiteY749" fmla="*/ 1677442 h 6858000"/>
              <a:gd name="connsiteX750" fmla="*/ 298437 w 7467600"/>
              <a:gd name="connsiteY750" fmla="*/ 1968019 h 6858000"/>
              <a:gd name="connsiteX751" fmla="*/ 227269 w 7467600"/>
              <a:gd name="connsiteY751" fmla="*/ 1114064 h 6858000"/>
              <a:gd name="connsiteX752" fmla="*/ 248003 w 7467600"/>
              <a:gd name="connsiteY752" fmla="*/ 1089613 h 6858000"/>
              <a:gd name="connsiteX753" fmla="*/ 427020 w 7467600"/>
              <a:gd name="connsiteY753" fmla="*/ 1619803 h 6858000"/>
              <a:gd name="connsiteX754" fmla="*/ 340345 w 7467600"/>
              <a:gd name="connsiteY754" fmla="*/ 2027739 h 6858000"/>
              <a:gd name="connsiteX755" fmla="*/ 360865 w 7467600"/>
              <a:gd name="connsiteY755" fmla="*/ 2044827 h 6858000"/>
              <a:gd name="connsiteX756" fmla="*/ 560414 w 7467600"/>
              <a:gd name="connsiteY756" fmla="*/ 2421457 h 6858000"/>
              <a:gd name="connsiteX757" fmla="*/ 1359703 w 7467600"/>
              <a:gd name="connsiteY757" fmla="*/ 2578554 h 6858000"/>
              <a:gd name="connsiteX758" fmla="*/ 1359422 w 7467600"/>
              <a:gd name="connsiteY758" fmla="*/ 2577994 h 6858000"/>
              <a:gd name="connsiteX759" fmla="*/ 828701 w 7467600"/>
              <a:gd name="connsiteY759" fmla="*/ 1839520 h 6858000"/>
              <a:gd name="connsiteX760" fmla="*/ 494427 w 7467600"/>
              <a:gd name="connsiteY760" fmla="*/ 1092333 h 6858000"/>
              <a:gd name="connsiteX761" fmla="*/ 506322 w 7467600"/>
              <a:gd name="connsiteY761" fmla="*/ 1020997 h 6858000"/>
              <a:gd name="connsiteX762" fmla="*/ 4570198 w 7467600"/>
              <a:gd name="connsiteY762" fmla="*/ 978081 h 6858000"/>
              <a:gd name="connsiteX763" fmla="*/ 4523691 w 7467600"/>
              <a:gd name="connsiteY763" fmla="*/ 1127776 h 6858000"/>
              <a:gd name="connsiteX764" fmla="*/ 4509875 w 7467600"/>
              <a:gd name="connsiteY764" fmla="*/ 1167552 h 6858000"/>
              <a:gd name="connsiteX765" fmla="*/ 4478168 w 7467600"/>
              <a:gd name="connsiteY765" fmla="*/ 1260735 h 6858000"/>
              <a:gd name="connsiteX766" fmla="*/ 4409309 w 7467600"/>
              <a:gd name="connsiteY766" fmla="*/ 1666996 h 6858000"/>
              <a:gd name="connsiteX767" fmla="*/ 4370031 w 7467600"/>
              <a:gd name="connsiteY767" fmla="*/ 1955666 h 6858000"/>
              <a:gd name="connsiteX768" fmla="*/ 4570198 w 7467600"/>
              <a:gd name="connsiteY768" fmla="*/ 978081 h 6858000"/>
              <a:gd name="connsiteX769" fmla="*/ 4557898 w 7467600"/>
              <a:gd name="connsiteY769" fmla="*/ 900011 h 6858000"/>
              <a:gd name="connsiteX770" fmla="*/ 4344840 w 7467600"/>
              <a:gd name="connsiteY770" fmla="*/ 1922038 h 6858000"/>
              <a:gd name="connsiteX771" fmla="*/ 4378710 w 7467600"/>
              <a:gd name="connsiteY771" fmla="*/ 1665516 h 6858000"/>
              <a:gd name="connsiteX772" fmla="*/ 4448798 w 7467600"/>
              <a:gd name="connsiteY772" fmla="*/ 1253024 h 6858000"/>
              <a:gd name="connsiteX773" fmla="*/ 4480315 w 7467600"/>
              <a:gd name="connsiteY773" fmla="*/ 1158454 h 6858000"/>
              <a:gd name="connsiteX774" fmla="*/ 4494133 w 7467600"/>
              <a:gd name="connsiteY774" fmla="*/ 1118676 h 6858000"/>
              <a:gd name="connsiteX775" fmla="*/ 4557898 w 7467600"/>
              <a:gd name="connsiteY775" fmla="*/ 900011 h 6858000"/>
              <a:gd name="connsiteX776" fmla="*/ 5870151 w 7467600"/>
              <a:gd name="connsiteY776" fmla="*/ 898890 h 6858000"/>
              <a:gd name="connsiteX777" fmla="*/ 5861335 w 7467600"/>
              <a:gd name="connsiteY777" fmla="*/ 899177 h 6858000"/>
              <a:gd name="connsiteX778" fmla="*/ 5843702 w 7467600"/>
              <a:gd name="connsiteY778" fmla="*/ 899748 h 6858000"/>
              <a:gd name="connsiteX779" fmla="*/ 5651107 w 7467600"/>
              <a:gd name="connsiteY779" fmla="*/ 920306 h 6858000"/>
              <a:gd name="connsiteX780" fmla="*/ 5459407 w 7467600"/>
              <a:gd name="connsiteY780" fmla="*/ 940975 h 6858000"/>
              <a:gd name="connsiteX781" fmla="*/ 5374846 w 7467600"/>
              <a:gd name="connsiteY781" fmla="*/ 941988 h 6858000"/>
              <a:gd name="connsiteX782" fmla="*/ 5256105 w 7467600"/>
              <a:gd name="connsiteY782" fmla="*/ 945632 h 6858000"/>
              <a:gd name="connsiteX783" fmla="*/ 5107071 w 7467600"/>
              <a:gd name="connsiteY783" fmla="*/ 969720 h 6858000"/>
              <a:gd name="connsiteX784" fmla="*/ 4998681 w 7467600"/>
              <a:gd name="connsiteY784" fmla="*/ 988771 h 6858000"/>
              <a:gd name="connsiteX785" fmla="*/ 5870151 w 7467600"/>
              <a:gd name="connsiteY785" fmla="*/ 898890 h 6858000"/>
              <a:gd name="connsiteX786" fmla="*/ 5504425 w 7467600"/>
              <a:gd name="connsiteY786" fmla="*/ 848067 h 6858000"/>
              <a:gd name="connsiteX787" fmla="*/ 4968849 w 7467600"/>
              <a:gd name="connsiteY787" fmla="*/ 962318 h 6858000"/>
              <a:gd name="connsiteX788" fmla="*/ 5104039 w 7467600"/>
              <a:gd name="connsiteY788" fmla="*/ 940634 h 6858000"/>
              <a:gd name="connsiteX789" fmla="*/ 5256311 w 7467600"/>
              <a:gd name="connsiteY789" fmla="*/ 916490 h 6858000"/>
              <a:gd name="connsiteX790" fmla="*/ 5377381 w 7467600"/>
              <a:gd name="connsiteY790" fmla="*/ 912671 h 6858000"/>
              <a:gd name="connsiteX791" fmla="*/ 5460148 w 7467600"/>
              <a:gd name="connsiteY791" fmla="*/ 911442 h 6858000"/>
              <a:gd name="connsiteX792" fmla="*/ 5648971 w 7467600"/>
              <a:gd name="connsiteY792" fmla="*/ 891331 h 6858000"/>
              <a:gd name="connsiteX793" fmla="*/ 5844807 w 7467600"/>
              <a:gd name="connsiteY793" fmla="*/ 870718 h 6858000"/>
              <a:gd name="connsiteX794" fmla="*/ 5862975 w 7467600"/>
              <a:gd name="connsiteY794" fmla="*/ 869756 h 6858000"/>
              <a:gd name="connsiteX795" fmla="*/ 5920887 w 7467600"/>
              <a:gd name="connsiteY795" fmla="*/ 865929 h 6858000"/>
              <a:gd name="connsiteX796" fmla="*/ 5504425 w 7467600"/>
              <a:gd name="connsiteY796" fmla="*/ 848067 h 6858000"/>
              <a:gd name="connsiteX797" fmla="*/ 3607114 w 7467600"/>
              <a:gd name="connsiteY797" fmla="*/ 467441 h 6858000"/>
              <a:gd name="connsiteX798" fmla="*/ 3296242 w 7467600"/>
              <a:gd name="connsiteY798" fmla="*/ 807991 h 6858000"/>
              <a:gd name="connsiteX799" fmla="*/ 3174674 w 7467600"/>
              <a:gd name="connsiteY799" fmla="*/ 919759 h 6858000"/>
              <a:gd name="connsiteX800" fmla="*/ 3042978 w 7467600"/>
              <a:gd name="connsiteY800" fmla="*/ 1054894 h 6858000"/>
              <a:gd name="connsiteX801" fmla="*/ 2968914 w 7467600"/>
              <a:gd name="connsiteY801" fmla="*/ 1133756 h 6858000"/>
              <a:gd name="connsiteX802" fmla="*/ 3103823 w 7467600"/>
              <a:gd name="connsiteY802" fmla="*/ 1026814 h 6858000"/>
              <a:gd name="connsiteX803" fmla="*/ 3607114 w 7467600"/>
              <a:gd name="connsiteY803" fmla="*/ 467441 h 6858000"/>
              <a:gd name="connsiteX804" fmla="*/ 3744487 w 7467600"/>
              <a:gd name="connsiteY804" fmla="*/ 383136 h 6858000"/>
              <a:gd name="connsiteX805" fmla="*/ 3970213 w 7467600"/>
              <a:gd name="connsiteY805" fmla="*/ 995559 h 6858000"/>
              <a:gd name="connsiteX806" fmla="*/ 3744487 w 7467600"/>
              <a:gd name="connsiteY806" fmla="*/ 383136 h 6858000"/>
              <a:gd name="connsiteX807" fmla="*/ 3624562 w 7467600"/>
              <a:gd name="connsiteY807" fmla="*/ 367041 h 6858000"/>
              <a:gd name="connsiteX808" fmla="*/ 3489712 w 7467600"/>
              <a:gd name="connsiteY808" fmla="*/ 485386 h 6858000"/>
              <a:gd name="connsiteX809" fmla="*/ 3182994 w 7467600"/>
              <a:gd name="connsiteY809" fmla="*/ 828265 h 6858000"/>
              <a:gd name="connsiteX810" fmla="*/ 2892114 w 7467600"/>
              <a:gd name="connsiteY810" fmla="*/ 1172635 h 6858000"/>
              <a:gd name="connsiteX811" fmla="*/ 3021459 w 7467600"/>
              <a:gd name="connsiteY811" fmla="*/ 1035385 h 6858000"/>
              <a:gd name="connsiteX812" fmla="*/ 3153873 w 7467600"/>
              <a:gd name="connsiteY812" fmla="*/ 898971 h 6858000"/>
              <a:gd name="connsiteX813" fmla="*/ 3276511 w 7467600"/>
              <a:gd name="connsiteY813" fmla="*/ 786423 h 6858000"/>
              <a:gd name="connsiteX814" fmla="*/ 3584154 w 7467600"/>
              <a:gd name="connsiteY814" fmla="*/ 448218 h 6858000"/>
              <a:gd name="connsiteX815" fmla="*/ 3624562 w 7467600"/>
              <a:gd name="connsiteY815" fmla="*/ 367041 h 6858000"/>
              <a:gd name="connsiteX816" fmla="*/ 3766672 w 7467600"/>
              <a:gd name="connsiteY816" fmla="*/ 359429 h 6858000"/>
              <a:gd name="connsiteX817" fmla="*/ 3996338 w 7467600"/>
              <a:gd name="connsiteY817" fmla="*/ 968237 h 6858000"/>
              <a:gd name="connsiteX818" fmla="*/ 3766672 w 7467600"/>
              <a:gd name="connsiteY818" fmla="*/ 359429 h 6858000"/>
              <a:gd name="connsiteX819" fmla="*/ 5805386 w 7467600"/>
              <a:gd name="connsiteY819" fmla="*/ 239240 h 6858000"/>
              <a:gd name="connsiteX820" fmla="*/ 5736947 w 7467600"/>
              <a:gd name="connsiteY820" fmla="*/ 261367 h 6858000"/>
              <a:gd name="connsiteX821" fmla="*/ 5427012 w 7467600"/>
              <a:gd name="connsiteY821" fmla="*/ 311272 h 6858000"/>
              <a:gd name="connsiteX822" fmla="*/ 5147818 w 7467600"/>
              <a:gd name="connsiteY822" fmla="*/ 322112 h 6858000"/>
              <a:gd name="connsiteX823" fmla="*/ 5060854 w 7467600"/>
              <a:gd name="connsiteY823" fmla="*/ 311882 h 6858000"/>
              <a:gd name="connsiteX824" fmla="*/ 4945989 w 7467600"/>
              <a:gd name="connsiteY824" fmla="*/ 300516 h 6858000"/>
              <a:gd name="connsiteX825" fmla="*/ 5410479 w 7467600"/>
              <a:gd name="connsiteY825" fmla="*/ 348434 h 6858000"/>
              <a:gd name="connsiteX826" fmla="*/ 5805386 w 7467600"/>
              <a:gd name="connsiteY826" fmla="*/ 239240 h 6858000"/>
              <a:gd name="connsiteX827" fmla="*/ 5905192 w 7467600"/>
              <a:gd name="connsiteY827" fmla="*/ 163079 h 6858000"/>
              <a:gd name="connsiteX828" fmla="*/ 5865655 w 7467600"/>
              <a:gd name="connsiteY828" fmla="*/ 171901 h 6858000"/>
              <a:gd name="connsiteX829" fmla="*/ 5259740 w 7467600"/>
              <a:gd name="connsiteY829" fmla="*/ 257013 h 6858000"/>
              <a:gd name="connsiteX830" fmla="*/ 5208466 w 7467600"/>
              <a:gd name="connsiteY830" fmla="*/ 257550 h 6858000"/>
              <a:gd name="connsiteX831" fmla="*/ 4980204 w 7467600"/>
              <a:gd name="connsiteY831" fmla="*/ 271903 h 6858000"/>
              <a:gd name="connsiteX832" fmla="*/ 5068068 w 7467600"/>
              <a:gd name="connsiteY832" fmla="*/ 282244 h 6858000"/>
              <a:gd name="connsiteX833" fmla="*/ 5153231 w 7467600"/>
              <a:gd name="connsiteY833" fmla="*/ 292240 h 6858000"/>
              <a:gd name="connsiteX834" fmla="*/ 5426491 w 7467600"/>
              <a:gd name="connsiteY834" fmla="*/ 281128 h 6858000"/>
              <a:gd name="connsiteX835" fmla="*/ 5731212 w 7467600"/>
              <a:gd name="connsiteY835" fmla="*/ 231951 h 6858000"/>
              <a:gd name="connsiteX836" fmla="*/ 5905192 w 7467600"/>
              <a:gd name="connsiteY836" fmla="*/ 163079 h 6858000"/>
              <a:gd name="connsiteX837" fmla="*/ 5944437 w 7467600"/>
              <a:gd name="connsiteY837" fmla="*/ 113829 h 6858000"/>
              <a:gd name="connsiteX838" fmla="*/ 5825032 w 7467600"/>
              <a:gd name="connsiteY838" fmla="*/ 146405 h 6858000"/>
              <a:gd name="connsiteX839" fmla="*/ 4955599 w 7467600"/>
              <a:gd name="connsiteY839" fmla="*/ 247008 h 6858000"/>
              <a:gd name="connsiteX840" fmla="*/ 5210104 w 7467600"/>
              <a:gd name="connsiteY840" fmla="*/ 228123 h 6858000"/>
              <a:gd name="connsiteX841" fmla="*/ 5261015 w 7467600"/>
              <a:gd name="connsiteY841" fmla="*/ 227087 h 6858000"/>
              <a:gd name="connsiteX842" fmla="*/ 5861181 w 7467600"/>
              <a:gd name="connsiteY842" fmla="*/ 143093 h 6858000"/>
              <a:gd name="connsiteX843" fmla="*/ 5961252 w 7467600"/>
              <a:gd name="connsiteY843" fmla="*/ 114820 h 6858000"/>
              <a:gd name="connsiteX844" fmla="*/ 5944437 w 7467600"/>
              <a:gd name="connsiteY844" fmla="*/ 113829 h 6858000"/>
              <a:gd name="connsiteX845" fmla="*/ 3882765 w 7467600"/>
              <a:gd name="connsiteY845" fmla="*/ 0 h 6858000"/>
              <a:gd name="connsiteX846" fmla="*/ 3995099 w 7467600"/>
              <a:gd name="connsiteY846" fmla="*/ 0 h 6858000"/>
              <a:gd name="connsiteX847" fmla="*/ 4163818 w 7467600"/>
              <a:gd name="connsiteY847" fmla="*/ 234104 h 6858000"/>
              <a:gd name="connsiteX848" fmla="*/ 4172099 w 7467600"/>
              <a:gd name="connsiteY848" fmla="*/ 234207 h 6858000"/>
              <a:gd name="connsiteX849" fmla="*/ 4784282 w 7467600"/>
              <a:gd name="connsiteY849" fmla="*/ 276561 h 6858000"/>
              <a:gd name="connsiteX850" fmla="*/ 4801687 w 7467600"/>
              <a:gd name="connsiteY850" fmla="*/ 267764 h 6858000"/>
              <a:gd name="connsiteX851" fmla="*/ 6082788 w 7467600"/>
              <a:gd name="connsiteY851" fmla="*/ 64119 h 6858000"/>
              <a:gd name="connsiteX852" fmla="*/ 6099442 w 7467600"/>
              <a:gd name="connsiteY852" fmla="*/ 82568 h 6858000"/>
              <a:gd name="connsiteX853" fmla="*/ 4804137 w 7467600"/>
              <a:gd name="connsiteY853" fmla="*/ 320931 h 6858000"/>
              <a:gd name="connsiteX854" fmla="*/ 4227047 w 7467600"/>
              <a:gd name="connsiteY854" fmla="*/ 313415 h 6858000"/>
              <a:gd name="connsiteX855" fmla="*/ 4346041 w 7467600"/>
              <a:gd name="connsiteY855" fmla="*/ 456086 h 6858000"/>
              <a:gd name="connsiteX856" fmla="*/ 4870967 w 7467600"/>
              <a:gd name="connsiteY856" fmla="*/ 963061 h 6858000"/>
              <a:gd name="connsiteX857" fmla="*/ 4889647 w 7467600"/>
              <a:gd name="connsiteY857" fmla="*/ 957147 h 6858000"/>
              <a:gd name="connsiteX858" fmla="*/ 5422504 w 7467600"/>
              <a:gd name="connsiteY858" fmla="*/ 805191 h 6858000"/>
              <a:gd name="connsiteX859" fmla="*/ 6087656 w 7467600"/>
              <a:gd name="connsiteY859" fmla="*/ 826703 h 6858000"/>
              <a:gd name="connsiteX860" fmla="*/ 6058717 w 7467600"/>
              <a:gd name="connsiteY860" fmla="*/ 865992 h 6858000"/>
              <a:gd name="connsiteX861" fmla="*/ 4974153 w 7467600"/>
              <a:gd name="connsiteY861" fmla="*/ 1045456 h 6858000"/>
              <a:gd name="connsiteX862" fmla="*/ 5627835 w 7467600"/>
              <a:gd name="connsiteY862" fmla="*/ 1472077 h 6858000"/>
              <a:gd name="connsiteX863" fmla="*/ 5629817 w 7467600"/>
              <a:gd name="connsiteY863" fmla="*/ 1471412 h 6858000"/>
              <a:gd name="connsiteX864" fmla="*/ 5634124 w 7467600"/>
              <a:gd name="connsiteY864" fmla="*/ 1470572 h 6858000"/>
              <a:gd name="connsiteX865" fmla="*/ 5755832 w 7467600"/>
              <a:gd name="connsiteY865" fmla="*/ 1383886 h 6858000"/>
              <a:gd name="connsiteX866" fmla="*/ 6014186 w 7467600"/>
              <a:gd name="connsiteY866" fmla="*/ 1279799 h 6858000"/>
              <a:gd name="connsiteX867" fmla="*/ 6901619 w 7467600"/>
              <a:gd name="connsiteY867" fmla="*/ 1047874 h 6858000"/>
              <a:gd name="connsiteX868" fmla="*/ 6931566 w 7467600"/>
              <a:gd name="connsiteY868" fmla="*/ 1062034 h 6858000"/>
              <a:gd name="connsiteX869" fmla="*/ 5790982 w 7467600"/>
              <a:gd name="connsiteY869" fmla="*/ 1561380 h 6858000"/>
              <a:gd name="connsiteX870" fmla="*/ 6188971 w 7467600"/>
              <a:gd name="connsiteY870" fmla="*/ 1755168 h 6858000"/>
              <a:gd name="connsiteX871" fmla="*/ 6202446 w 7467600"/>
              <a:gd name="connsiteY871" fmla="*/ 1752268 h 6858000"/>
              <a:gd name="connsiteX872" fmla="*/ 7179560 w 7467600"/>
              <a:gd name="connsiteY872" fmla="*/ 1467551 h 6858000"/>
              <a:gd name="connsiteX873" fmla="*/ 7158730 w 7467600"/>
              <a:gd name="connsiteY873" fmla="*/ 1507835 h 6858000"/>
              <a:gd name="connsiteX874" fmla="*/ 6326959 w 7467600"/>
              <a:gd name="connsiteY874" fmla="*/ 1817686 h 6858000"/>
              <a:gd name="connsiteX875" fmla="*/ 6537433 w 7467600"/>
              <a:gd name="connsiteY875" fmla="*/ 1907790 h 6858000"/>
              <a:gd name="connsiteX876" fmla="*/ 6550221 w 7467600"/>
              <a:gd name="connsiteY876" fmla="*/ 1910729 h 6858000"/>
              <a:gd name="connsiteX877" fmla="*/ 6964438 w 7467600"/>
              <a:gd name="connsiteY877" fmla="*/ 2209505 h 6858000"/>
              <a:gd name="connsiteX878" fmla="*/ 7367862 w 7467600"/>
              <a:gd name="connsiteY878" fmla="*/ 2806833 h 6858000"/>
              <a:gd name="connsiteX879" fmla="*/ 7364329 w 7467600"/>
              <a:gd name="connsiteY879" fmla="*/ 2826907 h 6858000"/>
              <a:gd name="connsiteX880" fmla="*/ 7290545 w 7467600"/>
              <a:gd name="connsiteY880" fmla="*/ 2850663 h 6858000"/>
              <a:gd name="connsiteX881" fmla="*/ 6472036 w 7467600"/>
              <a:gd name="connsiteY881" fmla="*/ 1959003 h 6858000"/>
              <a:gd name="connsiteX882" fmla="*/ 5792897 w 7467600"/>
              <a:gd name="connsiteY882" fmla="*/ 1647747 h 6858000"/>
              <a:gd name="connsiteX883" fmla="*/ 5842751 w 7467600"/>
              <a:gd name="connsiteY883" fmla="*/ 1816112 h 6858000"/>
              <a:gd name="connsiteX884" fmla="*/ 5847424 w 7467600"/>
              <a:gd name="connsiteY884" fmla="*/ 1815776 h 6858000"/>
              <a:gd name="connsiteX885" fmla="*/ 6399821 w 7467600"/>
              <a:gd name="connsiteY885" fmla="*/ 2344799 h 6858000"/>
              <a:gd name="connsiteX886" fmla="*/ 6323232 w 7467600"/>
              <a:gd name="connsiteY886" fmla="*/ 2389634 h 6858000"/>
              <a:gd name="connsiteX887" fmla="*/ 5942958 w 7467600"/>
              <a:gd name="connsiteY887" fmla="*/ 2077708 h 6858000"/>
              <a:gd name="connsiteX888" fmla="*/ 5921559 w 7467600"/>
              <a:gd name="connsiteY888" fmla="*/ 2378596 h 6858000"/>
              <a:gd name="connsiteX889" fmla="*/ 5817651 w 7467600"/>
              <a:gd name="connsiteY889" fmla="*/ 3023919 h 6858000"/>
              <a:gd name="connsiteX890" fmla="*/ 5729634 w 7467600"/>
              <a:gd name="connsiteY890" fmla="*/ 3051849 h 6858000"/>
              <a:gd name="connsiteX891" fmla="*/ 5611018 w 7467600"/>
              <a:gd name="connsiteY891" fmla="*/ 2316769 h 6858000"/>
              <a:gd name="connsiteX892" fmla="*/ 5687608 w 7467600"/>
              <a:gd name="connsiteY892" fmla="*/ 2039972 h 6858000"/>
              <a:gd name="connsiteX893" fmla="*/ 5657554 w 7467600"/>
              <a:gd name="connsiteY893" fmla="*/ 1576445 h 6858000"/>
              <a:gd name="connsiteX894" fmla="*/ 5150475 w 7467600"/>
              <a:gd name="connsiteY894" fmla="*/ 1274012 h 6858000"/>
              <a:gd name="connsiteX895" fmla="*/ 5349142 w 7467600"/>
              <a:gd name="connsiteY895" fmla="*/ 2204405 h 6858000"/>
              <a:gd name="connsiteX896" fmla="*/ 5262214 w 7467600"/>
              <a:gd name="connsiteY896" fmla="*/ 2233836 h 6858000"/>
              <a:gd name="connsiteX897" fmla="*/ 4981539 w 7467600"/>
              <a:gd name="connsiteY897" fmla="*/ 1542201 h 6858000"/>
              <a:gd name="connsiteX898" fmla="*/ 4958461 w 7467600"/>
              <a:gd name="connsiteY898" fmla="*/ 1136957 h 6858000"/>
              <a:gd name="connsiteX899" fmla="*/ 4655015 w 7467600"/>
              <a:gd name="connsiteY899" fmla="*/ 891426 h 6858000"/>
              <a:gd name="connsiteX900" fmla="*/ 4348002 w 7467600"/>
              <a:gd name="connsiteY900" fmla="*/ 2205895 h 6858000"/>
              <a:gd name="connsiteX901" fmla="*/ 4262250 w 7467600"/>
              <a:gd name="connsiteY901" fmla="*/ 2219972 h 6858000"/>
              <a:gd name="connsiteX902" fmla="*/ 4550611 w 7467600"/>
              <a:gd name="connsiteY902" fmla="*/ 817540 h 6858000"/>
              <a:gd name="connsiteX903" fmla="*/ 4564418 w 7467600"/>
              <a:gd name="connsiteY903" fmla="*/ 808293 h 6858000"/>
              <a:gd name="connsiteX904" fmla="*/ 4266388 w 7467600"/>
              <a:gd name="connsiteY904" fmla="*/ 500083 h 6858000"/>
              <a:gd name="connsiteX905" fmla="*/ 4032842 w 7467600"/>
              <a:gd name="connsiteY905" fmla="*/ 211809 h 6858000"/>
              <a:gd name="connsiteX906" fmla="*/ 3882765 w 7467600"/>
              <a:gd name="connsiteY906" fmla="*/ 0 h 6858000"/>
              <a:gd name="connsiteX907" fmla="*/ 3721337 w 7467600"/>
              <a:gd name="connsiteY907" fmla="*/ 0 h 6858000"/>
              <a:gd name="connsiteX908" fmla="*/ 3797544 w 7467600"/>
              <a:gd name="connsiteY908" fmla="*/ 0 h 6858000"/>
              <a:gd name="connsiteX909" fmla="*/ 3775734 w 7467600"/>
              <a:gd name="connsiteY909" fmla="*/ 95131 h 6858000"/>
              <a:gd name="connsiteX910" fmla="*/ 3724807 w 7467600"/>
              <a:gd name="connsiteY910" fmla="*/ 272257 h 6858000"/>
              <a:gd name="connsiteX911" fmla="*/ 3726844 w 7467600"/>
              <a:gd name="connsiteY911" fmla="*/ 282988 h 6858000"/>
              <a:gd name="connsiteX912" fmla="*/ 3742664 w 7467600"/>
              <a:gd name="connsiteY912" fmla="*/ 279918 h 6858000"/>
              <a:gd name="connsiteX913" fmla="*/ 4103910 w 7467600"/>
              <a:gd name="connsiteY913" fmla="*/ 1161917 h 6858000"/>
              <a:gd name="connsiteX914" fmla="*/ 4020269 w 7467600"/>
              <a:gd name="connsiteY914" fmla="*/ 1200406 h 6858000"/>
              <a:gd name="connsiteX915" fmla="*/ 3674882 w 7467600"/>
              <a:gd name="connsiteY915" fmla="*/ 488524 h 6858000"/>
              <a:gd name="connsiteX916" fmla="*/ 3132682 w 7467600"/>
              <a:gd name="connsiteY916" fmla="*/ 1072284 h 6858000"/>
              <a:gd name="connsiteX917" fmla="*/ 2716346 w 7467600"/>
              <a:gd name="connsiteY917" fmla="*/ 1276376 h 6858000"/>
              <a:gd name="connsiteX918" fmla="*/ 2716772 w 7467600"/>
              <a:gd name="connsiteY918" fmla="*/ 1255462 h 6858000"/>
              <a:gd name="connsiteX919" fmla="*/ 3471096 w 7467600"/>
              <a:gd name="connsiteY919" fmla="*/ 437072 h 6858000"/>
              <a:gd name="connsiteX920" fmla="*/ 3639057 w 7467600"/>
              <a:gd name="connsiteY920" fmla="*/ 286334 h 6858000"/>
              <a:gd name="connsiteX921" fmla="*/ 3640309 w 7467600"/>
              <a:gd name="connsiteY921" fmla="*/ 284664 h 6858000"/>
              <a:gd name="connsiteX922" fmla="*/ 3646022 w 7467600"/>
              <a:gd name="connsiteY922" fmla="*/ 276711 h 6858000"/>
              <a:gd name="connsiteX923" fmla="*/ 3707943 w 7467600"/>
              <a:gd name="connsiteY923" fmla="*/ 65958 h 6858000"/>
              <a:gd name="connsiteX924" fmla="*/ 3721337 w 7467600"/>
              <a:gd name="connsiteY924" fmla="*/ 0 h 6858000"/>
              <a:gd name="connsiteX925" fmla="*/ 2867960 w 7467600"/>
              <a:gd name="connsiteY925" fmla="*/ 0 h 6858000"/>
              <a:gd name="connsiteX926" fmla="*/ 2926351 w 7467600"/>
              <a:gd name="connsiteY926" fmla="*/ 0 h 6858000"/>
              <a:gd name="connsiteX927" fmla="*/ 2902823 w 7467600"/>
              <a:gd name="connsiteY927" fmla="*/ 262929 h 6858000"/>
              <a:gd name="connsiteX928" fmla="*/ 2940663 w 7467600"/>
              <a:gd name="connsiteY928" fmla="*/ 140884 h 6858000"/>
              <a:gd name="connsiteX929" fmla="*/ 2947039 w 7467600"/>
              <a:gd name="connsiteY929" fmla="*/ 122524 h 6858000"/>
              <a:gd name="connsiteX930" fmla="*/ 2984316 w 7467600"/>
              <a:gd name="connsiteY930" fmla="*/ 0 h 6858000"/>
              <a:gd name="connsiteX931" fmla="*/ 3016114 w 7467600"/>
              <a:gd name="connsiteY931" fmla="*/ 0 h 6858000"/>
              <a:gd name="connsiteX932" fmla="*/ 2979949 w 7467600"/>
              <a:gd name="connsiteY932" fmla="*/ 119274 h 6858000"/>
              <a:gd name="connsiteX933" fmla="*/ 3023879 w 7467600"/>
              <a:gd name="connsiteY933" fmla="*/ 0 h 6858000"/>
              <a:gd name="connsiteX934" fmla="*/ 3105400 w 7467600"/>
              <a:gd name="connsiteY934" fmla="*/ 0 h 6858000"/>
              <a:gd name="connsiteX935" fmla="*/ 3094669 w 7467600"/>
              <a:gd name="connsiteY935" fmla="*/ 30308 h 6858000"/>
              <a:gd name="connsiteX936" fmla="*/ 2901945 w 7467600"/>
              <a:gd name="connsiteY936" fmla="*/ 466538 h 6858000"/>
              <a:gd name="connsiteX937" fmla="*/ 2815209 w 7467600"/>
              <a:gd name="connsiteY937" fmla="*/ 497361 h 6858000"/>
              <a:gd name="connsiteX938" fmla="*/ 2844845 w 7467600"/>
              <a:gd name="connsiteY938" fmla="*/ 127638 h 6858000"/>
              <a:gd name="connsiteX939" fmla="*/ 2867960 w 7467600"/>
              <a:gd name="connsiteY939" fmla="*/ 0 h 6858000"/>
              <a:gd name="connsiteX940" fmla="*/ 1057230 w 7467600"/>
              <a:gd name="connsiteY940" fmla="*/ 0 h 6858000"/>
              <a:gd name="connsiteX941" fmla="*/ 1111003 w 7467600"/>
              <a:gd name="connsiteY941" fmla="*/ 0 h 6858000"/>
              <a:gd name="connsiteX942" fmla="*/ 1125553 w 7467600"/>
              <a:gd name="connsiteY942" fmla="*/ 52588 h 6858000"/>
              <a:gd name="connsiteX943" fmla="*/ 1304276 w 7467600"/>
              <a:gd name="connsiteY943" fmla="*/ 476275 h 6858000"/>
              <a:gd name="connsiteX944" fmla="*/ 1492066 w 7467600"/>
              <a:gd name="connsiteY944" fmla="*/ 886333 h 6858000"/>
              <a:gd name="connsiteX945" fmla="*/ 1423698 w 7467600"/>
              <a:gd name="connsiteY945" fmla="*/ 710817 h 6858000"/>
              <a:gd name="connsiteX946" fmla="*/ 1357609 w 7467600"/>
              <a:gd name="connsiteY946" fmla="*/ 532892 h 6858000"/>
              <a:gd name="connsiteX947" fmla="*/ 1309550 w 7467600"/>
              <a:gd name="connsiteY947" fmla="*/ 374031 h 6858000"/>
              <a:gd name="connsiteX948" fmla="*/ 1193673 w 7467600"/>
              <a:gd name="connsiteY948" fmla="*/ 49533 h 6858000"/>
              <a:gd name="connsiteX949" fmla="*/ 1164391 w 7467600"/>
              <a:gd name="connsiteY949" fmla="*/ 0 h 6858000"/>
              <a:gd name="connsiteX950" fmla="*/ 1200666 w 7467600"/>
              <a:gd name="connsiteY950" fmla="*/ 0 h 6858000"/>
              <a:gd name="connsiteX951" fmla="*/ 1223408 w 7467600"/>
              <a:gd name="connsiteY951" fmla="*/ 38996 h 6858000"/>
              <a:gd name="connsiteX952" fmla="*/ 1339635 w 7467600"/>
              <a:gd name="connsiteY952" fmla="*/ 365517 h 6858000"/>
              <a:gd name="connsiteX953" fmla="*/ 1387469 w 7467600"/>
              <a:gd name="connsiteY953" fmla="*/ 523079 h 6858000"/>
              <a:gd name="connsiteX954" fmla="*/ 1452685 w 7467600"/>
              <a:gd name="connsiteY954" fmla="*/ 699806 h 6858000"/>
              <a:gd name="connsiteX955" fmla="*/ 1492092 w 7467600"/>
              <a:gd name="connsiteY955" fmla="*/ 800424 h 6858000"/>
              <a:gd name="connsiteX956" fmla="*/ 1455302 w 7467600"/>
              <a:gd name="connsiteY956" fmla="*/ 632913 h 6858000"/>
              <a:gd name="connsiteX957" fmla="*/ 1222336 w 7467600"/>
              <a:gd name="connsiteY957" fmla="*/ 9480 h 6858000"/>
              <a:gd name="connsiteX958" fmla="*/ 1214634 w 7467600"/>
              <a:gd name="connsiteY958" fmla="*/ 0 h 6858000"/>
              <a:gd name="connsiteX959" fmla="*/ 1289827 w 7467600"/>
              <a:gd name="connsiteY959" fmla="*/ 0 h 6858000"/>
              <a:gd name="connsiteX960" fmla="*/ 1321076 w 7467600"/>
              <a:gd name="connsiteY960" fmla="*/ 59722 h 6858000"/>
              <a:gd name="connsiteX961" fmla="*/ 1512579 w 7467600"/>
              <a:gd name="connsiteY961" fmla="*/ 626441 h 6858000"/>
              <a:gd name="connsiteX962" fmla="*/ 1506076 w 7467600"/>
              <a:gd name="connsiteY962" fmla="*/ 1089289 h 6858000"/>
              <a:gd name="connsiteX963" fmla="*/ 1486346 w 7467600"/>
              <a:gd name="connsiteY963" fmla="*/ 1079919 h 6858000"/>
              <a:gd name="connsiteX964" fmla="*/ 1070511 w 7467600"/>
              <a:gd name="connsiteY964" fmla="*/ 48609 h 6858000"/>
              <a:gd name="connsiteX965" fmla="*/ 1057230 w 7467600"/>
              <a:gd name="connsiteY965" fmla="*/ 0 h 6858000"/>
              <a:gd name="connsiteX966" fmla="*/ 43151 w 7467600"/>
              <a:gd name="connsiteY966" fmla="*/ 0 h 6858000"/>
              <a:gd name="connsiteX967" fmla="*/ 95283 w 7467600"/>
              <a:gd name="connsiteY967" fmla="*/ 0 h 6858000"/>
              <a:gd name="connsiteX968" fmla="*/ 300708 w 7467600"/>
              <a:gd name="connsiteY968" fmla="*/ 154571 h 6858000"/>
              <a:gd name="connsiteX969" fmla="*/ 530414 w 7467600"/>
              <a:gd name="connsiteY969" fmla="*/ 354673 h 6858000"/>
              <a:gd name="connsiteX970" fmla="*/ 333785 w 7467600"/>
              <a:gd name="connsiteY970" fmla="*/ 161564 h 6858000"/>
              <a:gd name="connsiteX971" fmla="*/ 147005 w 7467600"/>
              <a:gd name="connsiteY971" fmla="*/ 0 h 6858000"/>
              <a:gd name="connsiteX972" fmla="*/ 272509 w 7467600"/>
              <a:gd name="connsiteY972" fmla="*/ 0 h 6858000"/>
              <a:gd name="connsiteX973" fmla="*/ 326276 w 7467600"/>
              <a:gd name="connsiteY973" fmla="*/ 45847 h 6858000"/>
              <a:gd name="connsiteX974" fmla="*/ 823759 w 7467600"/>
              <a:gd name="connsiteY974" fmla="*/ 574145 h 6858000"/>
              <a:gd name="connsiteX975" fmla="*/ 811254 w 7467600"/>
              <a:gd name="connsiteY975" fmla="*/ 665546 h 6858000"/>
              <a:gd name="connsiteX976" fmla="*/ 154042 w 7467600"/>
              <a:gd name="connsiteY976" fmla="*/ 261522 h 6858000"/>
              <a:gd name="connsiteX977" fmla="*/ 13550 w 7467600"/>
              <a:gd name="connsiteY977" fmla="*/ 158423 h 6858000"/>
              <a:gd name="connsiteX978" fmla="*/ 0 w 7467600"/>
              <a:gd name="connsiteY978" fmla="*/ 146618 h 6858000"/>
              <a:gd name="connsiteX979" fmla="*/ 0 w 7467600"/>
              <a:gd name="connsiteY979" fmla="*/ 59161 h 6858000"/>
              <a:gd name="connsiteX980" fmla="*/ 45427 w 7467600"/>
              <a:gd name="connsiteY980" fmla="*/ 101078 h 6858000"/>
              <a:gd name="connsiteX981" fmla="*/ 630103 w 7467600"/>
              <a:gd name="connsiteY981" fmla="*/ 485885 h 6858000"/>
              <a:gd name="connsiteX982" fmla="*/ 532040 w 7467600"/>
              <a:gd name="connsiteY982" fmla="*/ 399359 h 6858000"/>
              <a:gd name="connsiteX983" fmla="*/ 517618 w 7467600"/>
              <a:gd name="connsiteY983" fmla="*/ 385726 h 6858000"/>
              <a:gd name="connsiteX984" fmla="*/ 285074 w 7467600"/>
              <a:gd name="connsiteY984" fmla="*/ 182755 h 6858000"/>
              <a:gd name="connsiteX985" fmla="*/ 43151 w 7467600"/>
              <a:gd name="connsiteY98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1903353 w 7467600"/>
              <a:gd name="connsiteY127" fmla="*/ 5044827 h 6858000"/>
              <a:gd name="connsiteX128" fmla="*/ 1936931 w 7467600"/>
              <a:gd name="connsiteY128" fmla="*/ 5093954 h 6858000"/>
              <a:gd name="connsiteX129" fmla="*/ 2195868 w 7467600"/>
              <a:gd name="connsiteY129" fmla="*/ 5396574 h 6858000"/>
              <a:gd name="connsiteX130" fmla="*/ 2088852 w 7467600"/>
              <a:gd name="connsiteY130" fmla="*/ 5166123 h 6858000"/>
              <a:gd name="connsiteX131" fmla="*/ 1958241 w 7467600"/>
              <a:gd name="connsiteY131" fmla="*/ 5067955 h 6858000"/>
              <a:gd name="connsiteX132" fmla="*/ 1903353 w 7467600"/>
              <a:gd name="connsiteY132" fmla="*/ 5044827 h 6858000"/>
              <a:gd name="connsiteX133" fmla="*/ 1979378 w 7467600"/>
              <a:gd name="connsiteY133" fmla="*/ 4769504 h 6858000"/>
              <a:gd name="connsiteX134" fmla="*/ 2882120 w 7467600"/>
              <a:gd name="connsiteY134" fmla="*/ 5064547 h 6858000"/>
              <a:gd name="connsiteX135" fmla="*/ 2793103 w 7467600"/>
              <a:gd name="connsiteY135" fmla="*/ 5039699 h 6858000"/>
              <a:gd name="connsiteX136" fmla="*/ 2770041 w 7467600"/>
              <a:gd name="connsiteY136" fmla="*/ 5033634 h 6858000"/>
              <a:gd name="connsiteX137" fmla="*/ 1979378 w 7467600"/>
              <a:gd name="connsiteY137" fmla="*/ 4769504 h 6858000"/>
              <a:gd name="connsiteX138" fmla="*/ 1927410 w 7467600"/>
              <a:gd name="connsiteY138" fmla="*/ 4716164 h 6858000"/>
              <a:gd name="connsiteX139" fmla="*/ 1959587 w 7467600"/>
              <a:gd name="connsiteY139" fmla="*/ 4728849 h 6858000"/>
              <a:gd name="connsiteX140" fmla="*/ 2777707 w 7467600"/>
              <a:gd name="connsiteY140" fmla="*/ 5003991 h 6858000"/>
              <a:gd name="connsiteX141" fmla="*/ 2800768 w 7467600"/>
              <a:gd name="connsiteY141" fmla="*/ 5010056 h 6858000"/>
              <a:gd name="connsiteX142" fmla="*/ 2879408 w 7467600"/>
              <a:gd name="connsiteY142" fmla="*/ 5031590 h 6858000"/>
              <a:gd name="connsiteX143" fmla="*/ 2862295 w 7467600"/>
              <a:gd name="connsiteY143" fmla="*/ 5022958 h 6858000"/>
              <a:gd name="connsiteX144" fmla="*/ 2813343 w 7467600"/>
              <a:gd name="connsiteY144" fmla="*/ 4998369 h 6858000"/>
              <a:gd name="connsiteX145" fmla="*/ 2646245 w 7467600"/>
              <a:gd name="connsiteY145" fmla="*/ 4930999 h 6858000"/>
              <a:gd name="connsiteX146" fmla="*/ 1999243 w 7467600"/>
              <a:gd name="connsiteY146" fmla="*/ 4730524 h 6858000"/>
              <a:gd name="connsiteX147" fmla="*/ 1979527 w 7467600"/>
              <a:gd name="connsiteY147" fmla="*/ 4726651 h 6858000"/>
              <a:gd name="connsiteX148" fmla="*/ 1927410 w 7467600"/>
              <a:gd name="connsiteY148" fmla="*/ 4716164 h 6858000"/>
              <a:gd name="connsiteX149" fmla="*/ 1997014 w 7467600"/>
              <a:gd name="connsiteY149" fmla="*/ 4698007 h 6858000"/>
              <a:gd name="connsiteX150" fmla="*/ 2005458 w 7467600"/>
              <a:gd name="connsiteY150" fmla="*/ 4699540 h 6858000"/>
              <a:gd name="connsiteX151" fmla="*/ 2657186 w 7467600"/>
              <a:gd name="connsiteY151" fmla="*/ 4901687 h 6858000"/>
              <a:gd name="connsiteX152" fmla="*/ 2826662 w 7467600"/>
              <a:gd name="connsiteY152" fmla="*/ 4970362 h 6858000"/>
              <a:gd name="connsiteX153" fmla="*/ 2876100 w 7467600"/>
              <a:gd name="connsiteY153" fmla="*/ 4995397 h 6858000"/>
              <a:gd name="connsiteX154" fmla="*/ 3042600 w 7467600"/>
              <a:gd name="connsiteY154" fmla="*/ 5059532 h 6858000"/>
              <a:gd name="connsiteX155" fmla="*/ 1997014 w 7467600"/>
              <a:gd name="connsiteY155" fmla="*/ 4698007 h 6858000"/>
              <a:gd name="connsiteX156" fmla="*/ 2305292 w 7467600"/>
              <a:gd name="connsiteY156" fmla="*/ 4219492 h 6858000"/>
              <a:gd name="connsiteX157" fmla="*/ 3360922 w 7467600"/>
              <a:gd name="connsiteY157" fmla="*/ 4529373 h 6858000"/>
              <a:gd name="connsiteX158" fmla="*/ 3492420 w 7467600"/>
              <a:gd name="connsiteY158" fmla="*/ 4510145 h 6858000"/>
              <a:gd name="connsiteX159" fmla="*/ 3364086 w 7467600"/>
              <a:gd name="connsiteY159" fmla="*/ 4480340 h 6858000"/>
              <a:gd name="connsiteX160" fmla="*/ 3225818 w 7467600"/>
              <a:gd name="connsiteY160" fmla="*/ 4411822 h 6858000"/>
              <a:gd name="connsiteX161" fmla="*/ 3129696 w 7467600"/>
              <a:gd name="connsiteY161" fmla="*/ 4360704 h 6858000"/>
              <a:gd name="connsiteX162" fmla="*/ 2814545 w 7467600"/>
              <a:gd name="connsiteY162" fmla="*/ 4282955 h 6858000"/>
              <a:gd name="connsiteX163" fmla="*/ 2305292 w 7467600"/>
              <a:gd name="connsiteY163" fmla="*/ 4219492 h 6858000"/>
              <a:gd name="connsiteX164" fmla="*/ 2626982 w 7467600"/>
              <a:gd name="connsiteY164" fmla="*/ 4206450 h 6858000"/>
              <a:gd name="connsiteX165" fmla="*/ 2490617 w 7467600"/>
              <a:gd name="connsiteY165" fmla="*/ 4206951 h 6858000"/>
              <a:gd name="connsiteX166" fmla="*/ 2819869 w 7467600"/>
              <a:gd name="connsiteY166" fmla="*/ 4252936 h 6858000"/>
              <a:gd name="connsiteX167" fmla="*/ 3143018 w 7467600"/>
              <a:gd name="connsiteY167" fmla="*/ 4332698 h 6858000"/>
              <a:gd name="connsiteX168" fmla="*/ 3241520 w 7467600"/>
              <a:gd name="connsiteY168" fmla="*/ 4385112 h 6858000"/>
              <a:gd name="connsiteX169" fmla="*/ 3374575 w 7467600"/>
              <a:gd name="connsiteY169" fmla="*/ 4451517 h 6858000"/>
              <a:gd name="connsiteX170" fmla="*/ 3505221 w 7467600"/>
              <a:gd name="connsiteY170" fmla="*/ 4480757 h 6858000"/>
              <a:gd name="connsiteX171" fmla="*/ 2626982 w 7467600"/>
              <a:gd name="connsiteY171" fmla="*/ 4206450 h 6858000"/>
              <a:gd name="connsiteX172" fmla="*/ 1310106 w 7467600"/>
              <a:gd name="connsiteY172" fmla="*/ 3943217 h 6858000"/>
              <a:gd name="connsiteX173" fmla="*/ 854994 w 7467600"/>
              <a:gd name="connsiteY173" fmla="*/ 4399136 h 6858000"/>
              <a:gd name="connsiteX174" fmla="*/ 742462 w 7467600"/>
              <a:gd name="connsiteY174" fmla="*/ 4594648 h 6858000"/>
              <a:gd name="connsiteX175" fmla="*/ 820602 w 7467600"/>
              <a:gd name="connsiteY175" fmla="*/ 4485915 h 6858000"/>
              <a:gd name="connsiteX176" fmla="*/ 878295 w 7467600"/>
              <a:gd name="connsiteY176" fmla="*/ 4403594 h 6858000"/>
              <a:gd name="connsiteX177" fmla="*/ 1240607 w 7467600"/>
              <a:gd name="connsiteY177" fmla="*/ 4010401 h 6858000"/>
              <a:gd name="connsiteX178" fmla="*/ 1310106 w 7467600"/>
              <a:gd name="connsiteY178" fmla="*/ 3943217 h 6858000"/>
              <a:gd name="connsiteX179" fmla="*/ 1423113 w 7467600"/>
              <a:gd name="connsiteY179" fmla="*/ 3874565 h 6858000"/>
              <a:gd name="connsiteX180" fmla="*/ 1260565 w 7467600"/>
              <a:gd name="connsiteY180" fmla="*/ 4031982 h 6858000"/>
              <a:gd name="connsiteX181" fmla="*/ 901900 w 7467600"/>
              <a:gd name="connsiteY181" fmla="*/ 4421236 h 6858000"/>
              <a:gd name="connsiteX182" fmla="*/ 845044 w 7467600"/>
              <a:gd name="connsiteY182" fmla="*/ 4502436 h 6858000"/>
              <a:gd name="connsiteX183" fmla="*/ 685926 w 7467600"/>
              <a:gd name="connsiteY183" fmla="*/ 4703069 h 6858000"/>
              <a:gd name="connsiteX184" fmla="*/ 684248 w 7467600"/>
              <a:gd name="connsiteY184" fmla="*/ 4706721 h 6858000"/>
              <a:gd name="connsiteX185" fmla="*/ 1423113 w 7467600"/>
              <a:gd name="connsiteY185" fmla="*/ 3874565 h 6858000"/>
              <a:gd name="connsiteX186" fmla="*/ 3316479 w 7467600"/>
              <a:gd name="connsiteY186" fmla="*/ 3872136 h 6858000"/>
              <a:gd name="connsiteX187" fmla="*/ 3546806 w 7467600"/>
              <a:gd name="connsiteY187" fmla="*/ 4356139 h 6858000"/>
              <a:gd name="connsiteX188" fmla="*/ 3364433 w 7467600"/>
              <a:gd name="connsiteY188" fmla="*/ 3953121 h 6858000"/>
              <a:gd name="connsiteX189" fmla="*/ 3316479 w 7467600"/>
              <a:gd name="connsiteY189" fmla="*/ 3872136 h 6858000"/>
              <a:gd name="connsiteX190" fmla="*/ 3291335 w 7467600"/>
              <a:gd name="connsiteY190" fmla="*/ 3767420 h 6858000"/>
              <a:gd name="connsiteX191" fmla="*/ 3390805 w 7467600"/>
              <a:gd name="connsiteY191" fmla="*/ 3937163 h 6858000"/>
              <a:gd name="connsiteX192" fmla="*/ 3579062 w 7467600"/>
              <a:gd name="connsiteY192" fmla="*/ 4359040 h 6858000"/>
              <a:gd name="connsiteX193" fmla="*/ 3467355 w 7467600"/>
              <a:gd name="connsiteY193" fmla="*/ 3988130 h 6858000"/>
              <a:gd name="connsiteX194" fmla="*/ 3310753 w 7467600"/>
              <a:gd name="connsiteY194" fmla="*/ 3787140 h 6858000"/>
              <a:gd name="connsiteX195" fmla="*/ 3291335 w 7467600"/>
              <a:gd name="connsiteY195" fmla="*/ 3767420 h 6858000"/>
              <a:gd name="connsiteX196" fmla="*/ 1635889 w 7467600"/>
              <a:gd name="connsiteY196" fmla="*/ 3709494 h 6858000"/>
              <a:gd name="connsiteX197" fmla="*/ 1634800 w 7467600"/>
              <a:gd name="connsiteY197" fmla="*/ 3731111 h 6858000"/>
              <a:gd name="connsiteX198" fmla="*/ 1635889 w 7467600"/>
              <a:gd name="connsiteY198" fmla="*/ 3709494 h 6858000"/>
              <a:gd name="connsiteX199" fmla="*/ 1510397 w 7467600"/>
              <a:gd name="connsiteY199" fmla="*/ 3684705 h 6858000"/>
              <a:gd name="connsiteX200" fmla="*/ 1146550 w 7467600"/>
              <a:gd name="connsiteY200" fmla="*/ 3802012 h 6858000"/>
              <a:gd name="connsiteX201" fmla="*/ 698834 w 7467600"/>
              <a:gd name="connsiteY201" fmla="*/ 3952272 h 6858000"/>
              <a:gd name="connsiteX202" fmla="*/ 34256 w 7467600"/>
              <a:gd name="connsiteY202" fmla="*/ 4347603 h 6858000"/>
              <a:gd name="connsiteX203" fmla="*/ 527241 w 7467600"/>
              <a:gd name="connsiteY203" fmla="*/ 4065078 h 6858000"/>
              <a:gd name="connsiteX204" fmla="*/ 1510397 w 7467600"/>
              <a:gd name="connsiteY204" fmla="*/ 3684705 h 6858000"/>
              <a:gd name="connsiteX205" fmla="*/ 1313114 w 7467600"/>
              <a:gd name="connsiteY205" fmla="*/ 3655216 h 6858000"/>
              <a:gd name="connsiteX206" fmla="*/ 1109304 w 7467600"/>
              <a:gd name="connsiteY206" fmla="*/ 3669030 h 6858000"/>
              <a:gd name="connsiteX207" fmla="*/ 8129 w 7467600"/>
              <a:gd name="connsiteY207" fmla="*/ 4330519 h 6858000"/>
              <a:gd name="connsiteX208" fmla="*/ 687572 w 7467600"/>
              <a:gd name="connsiteY208" fmla="*/ 3925629 h 6858000"/>
              <a:gd name="connsiteX209" fmla="*/ 1138365 w 7467600"/>
              <a:gd name="connsiteY209" fmla="*/ 3774515 h 6858000"/>
              <a:gd name="connsiteX210" fmla="*/ 1505579 w 7467600"/>
              <a:gd name="connsiteY210" fmla="*/ 3655526 h 6858000"/>
              <a:gd name="connsiteX211" fmla="*/ 1313114 w 7467600"/>
              <a:gd name="connsiteY211" fmla="*/ 3655216 h 6858000"/>
              <a:gd name="connsiteX212" fmla="*/ 3655073 w 7467600"/>
              <a:gd name="connsiteY212" fmla="*/ 3650884 h 6858000"/>
              <a:gd name="connsiteX213" fmla="*/ 3989938 w 7467600"/>
              <a:gd name="connsiteY213" fmla="*/ 3991685 h 6858000"/>
              <a:gd name="connsiteX214" fmla="*/ 4393907 w 7467600"/>
              <a:gd name="connsiteY214" fmla="*/ 4261258 h 6858000"/>
              <a:gd name="connsiteX215" fmla="*/ 4648051 w 7467600"/>
              <a:gd name="connsiteY215" fmla="*/ 4374051 h 6858000"/>
              <a:gd name="connsiteX216" fmla="*/ 4383389 w 7467600"/>
              <a:gd name="connsiteY216" fmla="*/ 4184369 h 6858000"/>
              <a:gd name="connsiteX217" fmla="*/ 4165508 w 7467600"/>
              <a:gd name="connsiteY217" fmla="*/ 4035196 h 6858000"/>
              <a:gd name="connsiteX218" fmla="*/ 4068162 w 7467600"/>
              <a:gd name="connsiteY218" fmla="*/ 3953394 h 6858000"/>
              <a:gd name="connsiteX219" fmla="*/ 3981416 w 7467600"/>
              <a:gd name="connsiteY219" fmla="*/ 3880482 h 6858000"/>
              <a:gd name="connsiteX220" fmla="*/ 3800147 w 7467600"/>
              <a:gd name="connsiteY220" fmla="*/ 3749872 h 6858000"/>
              <a:gd name="connsiteX221" fmla="*/ 3655073 w 7467600"/>
              <a:gd name="connsiteY221" fmla="*/ 3650884 h 6858000"/>
              <a:gd name="connsiteX222" fmla="*/ 3670252 w 7467600"/>
              <a:gd name="connsiteY222" fmla="*/ 3622798 h 6858000"/>
              <a:gd name="connsiteX223" fmla="*/ 3817258 w 7467600"/>
              <a:gd name="connsiteY223" fmla="*/ 3723577 h 6858000"/>
              <a:gd name="connsiteX224" fmla="*/ 4000461 w 7467600"/>
              <a:gd name="connsiteY224" fmla="*/ 3855966 h 6858000"/>
              <a:gd name="connsiteX225" fmla="*/ 4088180 w 7467600"/>
              <a:gd name="connsiteY225" fmla="*/ 3929774 h 6858000"/>
              <a:gd name="connsiteX226" fmla="*/ 4184555 w 7467600"/>
              <a:gd name="connsiteY226" fmla="*/ 4010683 h 6858000"/>
              <a:gd name="connsiteX227" fmla="*/ 4399563 w 7467600"/>
              <a:gd name="connsiteY227" fmla="*/ 4158106 h 6858000"/>
              <a:gd name="connsiteX228" fmla="*/ 4684469 w 7467600"/>
              <a:gd name="connsiteY228" fmla="*/ 4364680 h 6858000"/>
              <a:gd name="connsiteX229" fmla="*/ 4690271 w 7467600"/>
              <a:gd name="connsiteY229" fmla="*/ 4370034 h 6858000"/>
              <a:gd name="connsiteX230" fmla="*/ 4136093 w 7467600"/>
              <a:gd name="connsiteY230" fmla="*/ 3858466 h 6858000"/>
              <a:gd name="connsiteX231" fmla="*/ 3670252 w 7467600"/>
              <a:gd name="connsiteY231" fmla="*/ 3622798 h 6858000"/>
              <a:gd name="connsiteX232" fmla="*/ 4440129 w 7467600"/>
              <a:gd name="connsiteY232" fmla="*/ 3448571 h 6858000"/>
              <a:gd name="connsiteX233" fmla="*/ 4856525 w 7467600"/>
              <a:gd name="connsiteY233" fmla="*/ 3915351 h 6858000"/>
              <a:gd name="connsiteX234" fmla="*/ 5059055 w 7467600"/>
              <a:gd name="connsiteY234" fmla="*/ 4108918 h 6858000"/>
              <a:gd name="connsiteX235" fmla="*/ 5290070 w 7467600"/>
              <a:gd name="connsiteY235" fmla="*/ 4263619 h 6858000"/>
              <a:gd name="connsiteX236" fmla="*/ 4834991 w 7467600"/>
              <a:gd name="connsiteY236" fmla="*/ 3830985 h 6858000"/>
              <a:gd name="connsiteX237" fmla="*/ 4440129 w 7467600"/>
              <a:gd name="connsiteY237" fmla="*/ 3448571 h 6858000"/>
              <a:gd name="connsiteX238" fmla="*/ 4441737 w 7467600"/>
              <a:gd name="connsiteY238" fmla="*/ 3399734 h 6858000"/>
              <a:gd name="connsiteX239" fmla="*/ 4431236 w 7467600"/>
              <a:gd name="connsiteY239" fmla="*/ 3400954 h 6858000"/>
              <a:gd name="connsiteX240" fmla="*/ 4557150 w 7467600"/>
              <a:gd name="connsiteY240" fmla="*/ 3510023 h 6858000"/>
              <a:gd name="connsiteX241" fmla="*/ 4856936 w 7467600"/>
              <a:gd name="connsiteY241" fmla="*/ 3809146 h 6858000"/>
              <a:gd name="connsiteX242" fmla="*/ 5111996 w 7467600"/>
              <a:gd name="connsiteY242" fmla="*/ 4065759 h 6858000"/>
              <a:gd name="connsiteX243" fmla="*/ 5388878 w 7467600"/>
              <a:gd name="connsiteY243" fmla="*/ 4300185 h 6858000"/>
              <a:gd name="connsiteX244" fmla="*/ 5425556 w 7467600"/>
              <a:gd name="connsiteY244" fmla="*/ 4308967 h 6858000"/>
              <a:gd name="connsiteX245" fmla="*/ 4943646 w 7467600"/>
              <a:gd name="connsiteY245" fmla="*/ 3822916 h 6858000"/>
              <a:gd name="connsiteX246" fmla="*/ 4594837 w 7467600"/>
              <a:gd name="connsiteY246" fmla="*/ 3532274 h 6858000"/>
              <a:gd name="connsiteX247" fmla="*/ 4441737 w 7467600"/>
              <a:gd name="connsiteY247" fmla="*/ 3399734 h 6858000"/>
              <a:gd name="connsiteX248" fmla="*/ 5425834 w 7467600"/>
              <a:gd name="connsiteY248" fmla="*/ 3162785 h 6858000"/>
              <a:gd name="connsiteX249" fmla="*/ 5401644 w 7467600"/>
              <a:gd name="connsiteY249" fmla="*/ 3617847 h 6858000"/>
              <a:gd name="connsiteX250" fmla="*/ 5467256 w 7467600"/>
              <a:gd name="connsiteY250" fmla="*/ 4175494 h 6858000"/>
              <a:gd name="connsiteX251" fmla="*/ 5448069 w 7467600"/>
              <a:gd name="connsiteY251" fmla="*/ 3567554 h 6858000"/>
              <a:gd name="connsiteX252" fmla="*/ 5425834 w 7467600"/>
              <a:gd name="connsiteY252" fmla="*/ 3162785 h 6858000"/>
              <a:gd name="connsiteX253" fmla="*/ 1318687 w 7467600"/>
              <a:gd name="connsiteY253" fmla="*/ 3113840 h 6858000"/>
              <a:gd name="connsiteX254" fmla="*/ 1066793 w 7467600"/>
              <a:gd name="connsiteY254" fmla="*/ 3212171 h 6858000"/>
              <a:gd name="connsiteX255" fmla="*/ 993319 w 7467600"/>
              <a:gd name="connsiteY255" fmla="*/ 3247648 h 6858000"/>
              <a:gd name="connsiteX256" fmla="*/ 853081 w 7467600"/>
              <a:gd name="connsiteY256" fmla="*/ 3312410 h 6858000"/>
              <a:gd name="connsiteX257" fmla="*/ 805957 w 7467600"/>
              <a:gd name="connsiteY257" fmla="*/ 3330443 h 6858000"/>
              <a:gd name="connsiteX258" fmla="*/ 1318687 w 7467600"/>
              <a:gd name="connsiteY258" fmla="*/ 3113840 h 6858000"/>
              <a:gd name="connsiteX259" fmla="*/ 5453702 w 7467600"/>
              <a:gd name="connsiteY259" fmla="*/ 3090882 h 6858000"/>
              <a:gd name="connsiteX260" fmla="*/ 5480135 w 7467600"/>
              <a:gd name="connsiteY260" fmla="*/ 3565802 h 6858000"/>
              <a:gd name="connsiteX261" fmla="*/ 5499023 w 7467600"/>
              <a:gd name="connsiteY261" fmla="*/ 4166310 h 6858000"/>
              <a:gd name="connsiteX262" fmla="*/ 5547022 w 7467600"/>
              <a:gd name="connsiteY262" fmla="*/ 3607838 h 6858000"/>
              <a:gd name="connsiteX263" fmla="*/ 5515964 w 7467600"/>
              <a:gd name="connsiteY263" fmla="*/ 3378541 h 6858000"/>
              <a:gd name="connsiteX264" fmla="*/ 5453702 w 7467600"/>
              <a:gd name="connsiteY264" fmla="*/ 3090882 h 6858000"/>
              <a:gd name="connsiteX265" fmla="*/ 1238695 w 7467600"/>
              <a:gd name="connsiteY265" fmla="*/ 3076820 h 6858000"/>
              <a:gd name="connsiteX266" fmla="*/ 716371 w 7467600"/>
              <a:gd name="connsiteY266" fmla="*/ 3293249 h 6858000"/>
              <a:gd name="connsiteX267" fmla="*/ 579522 w 7467600"/>
              <a:gd name="connsiteY267" fmla="*/ 3371759 h 6858000"/>
              <a:gd name="connsiteX268" fmla="*/ 600288 w 7467600"/>
              <a:gd name="connsiteY268" fmla="*/ 3365555 h 6858000"/>
              <a:gd name="connsiteX269" fmla="*/ 840692 w 7467600"/>
              <a:gd name="connsiteY269" fmla="*/ 3284921 h 6858000"/>
              <a:gd name="connsiteX270" fmla="*/ 979248 w 7467600"/>
              <a:gd name="connsiteY270" fmla="*/ 3221003 h 6858000"/>
              <a:gd name="connsiteX271" fmla="*/ 1053282 w 7467600"/>
              <a:gd name="connsiteY271" fmla="*/ 3185247 h 6858000"/>
              <a:gd name="connsiteX272" fmla="*/ 1320603 w 7467600"/>
              <a:gd name="connsiteY272" fmla="*/ 3081281 h 6858000"/>
              <a:gd name="connsiteX273" fmla="*/ 1238695 w 7467600"/>
              <a:gd name="connsiteY273" fmla="*/ 3076820 h 6858000"/>
              <a:gd name="connsiteX274" fmla="*/ 5425627 w 7467600"/>
              <a:gd name="connsiteY274" fmla="*/ 2954192 h 6858000"/>
              <a:gd name="connsiteX275" fmla="*/ 5470770 w 7467600"/>
              <a:gd name="connsiteY275" fmla="*/ 3005435 h 6858000"/>
              <a:gd name="connsiteX276" fmla="*/ 5519779 w 7467600"/>
              <a:gd name="connsiteY276" fmla="*/ 4359223 h 6858000"/>
              <a:gd name="connsiteX277" fmla="*/ 5520293 w 7467600"/>
              <a:gd name="connsiteY277" fmla="*/ 4360602 h 6858000"/>
              <a:gd name="connsiteX278" fmla="*/ 5767221 w 7467600"/>
              <a:gd name="connsiteY278" fmla="*/ 4665564 h 6858000"/>
              <a:gd name="connsiteX279" fmla="*/ 6937169 w 7467600"/>
              <a:gd name="connsiteY279" fmla="*/ 4815941 h 6858000"/>
              <a:gd name="connsiteX280" fmla="*/ 6953922 w 7467600"/>
              <a:gd name="connsiteY280" fmla="*/ 4890068 h 6858000"/>
              <a:gd name="connsiteX281" fmla="*/ 6071359 w 7467600"/>
              <a:gd name="connsiteY281" fmla="*/ 4770770 h 6858000"/>
              <a:gd name="connsiteX282" fmla="*/ 6038839 w 7467600"/>
              <a:gd name="connsiteY282" fmla="*/ 4764474 h 6858000"/>
              <a:gd name="connsiteX283" fmla="*/ 6038706 w 7467600"/>
              <a:gd name="connsiteY283" fmla="*/ 4763847 h 6858000"/>
              <a:gd name="connsiteX284" fmla="*/ 6037784 w 7467600"/>
              <a:gd name="connsiteY284" fmla="*/ 4764270 h 6858000"/>
              <a:gd name="connsiteX285" fmla="*/ 6038839 w 7467600"/>
              <a:gd name="connsiteY285" fmla="*/ 4764474 h 6858000"/>
              <a:gd name="connsiteX286" fmla="*/ 6040338 w 7467600"/>
              <a:gd name="connsiteY286" fmla="*/ 4771418 h 6858000"/>
              <a:gd name="connsiteX287" fmla="*/ 6024488 w 7467600"/>
              <a:gd name="connsiteY287" fmla="*/ 4809903 h 6858000"/>
              <a:gd name="connsiteX288" fmla="*/ 5599771 w 7467600"/>
              <a:gd name="connsiteY288" fmla="*/ 5509652 h 6858000"/>
              <a:gd name="connsiteX289" fmla="*/ 5548843 w 7467600"/>
              <a:gd name="connsiteY289" fmla="*/ 5563845 h 6858000"/>
              <a:gd name="connsiteX290" fmla="*/ 5940952 w 7467600"/>
              <a:gd name="connsiteY290" fmla="*/ 6250028 h 6858000"/>
              <a:gd name="connsiteX291" fmla="*/ 6043441 w 7467600"/>
              <a:gd name="connsiteY291" fmla="*/ 6665847 h 6858000"/>
              <a:gd name="connsiteX292" fmla="*/ 6093432 w 7467600"/>
              <a:gd name="connsiteY292" fmla="*/ 6858000 h 6858000"/>
              <a:gd name="connsiteX293" fmla="*/ 6034344 w 7467600"/>
              <a:gd name="connsiteY293" fmla="*/ 6858000 h 6858000"/>
              <a:gd name="connsiteX294" fmla="*/ 6026679 w 7467600"/>
              <a:gd name="connsiteY294" fmla="*/ 6836959 h 6858000"/>
              <a:gd name="connsiteX295" fmla="*/ 5800441 w 7467600"/>
              <a:gd name="connsiteY295" fmla="*/ 6335286 h 6858000"/>
              <a:gd name="connsiteX296" fmla="*/ 5526562 w 7467600"/>
              <a:gd name="connsiteY296" fmla="*/ 5705388 h 6858000"/>
              <a:gd name="connsiteX297" fmla="*/ 5519640 w 7467600"/>
              <a:gd name="connsiteY297" fmla="*/ 5683774 h 6858000"/>
              <a:gd name="connsiteX298" fmla="*/ 5844559 w 7467600"/>
              <a:gd name="connsiteY298" fmla="*/ 6553349 h 6858000"/>
              <a:gd name="connsiteX299" fmla="*/ 5975994 w 7467600"/>
              <a:gd name="connsiteY299" fmla="*/ 6858000 h 6858000"/>
              <a:gd name="connsiteX300" fmla="*/ 5898547 w 7467600"/>
              <a:gd name="connsiteY300" fmla="*/ 6858000 h 6858000"/>
              <a:gd name="connsiteX301" fmla="*/ 5682041 w 7467600"/>
              <a:gd name="connsiteY301" fmla="*/ 6355860 h 6858000"/>
              <a:gd name="connsiteX302" fmla="*/ 5461758 w 7467600"/>
              <a:gd name="connsiteY302" fmla="*/ 5820220 h 6858000"/>
              <a:gd name="connsiteX303" fmla="*/ 5237282 w 7467600"/>
              <a:gd name="connsiteY303" fmla="*/ 6579086 h 6858000"/>
              <a:gd name="connsiteX304" fmla="*/ 5115009 w 7467600"/>
              <a:gd name="connsiteY304" fmla="*/ 6858000 h 6858000"/>
              <a:gd name="connsiteX305" fmla="*/ 5028074 w 7467600"/>
              <a:gd name="connsiteY305" fmla="*/ 6858000 h 6858000"/>
              <a:gd name="connsiteX306" fmla="*/ 5079508 w 7467600"/>
              <a:gd name="connsiteY306" fmla="*/ 6749074 h 6858000"/>
              <a:gd name="connsiteX307" fmla="*/ 5371846 w 7467600"/>
              <a:gd name="connsiteY307" fmla="*/ 5924413 h 6858000"/>
              <a:gd name="connsiteX308" fmla="*/ 5270512 w 7467600"/>
              <a:gd name="connsiteY308" fmla="*/ 6138975 h 6858000"/>
              <a:gd name="connsiteX309" fmla="*/ 5062409 w 7467600"/>
              <a:gd name="connsiteY309" fmla="*/ 6653544 h 6858000"/>
              <a:gd name="connsiteX310" fmla="*/ 5036628 w 7467600"/>
              <a:gd name="connsiteY310" fmla="*/ 6754247 h 6858000"/>
              <a:gd name="connsiteX311" fmla="*/ 5009112 w 7467600"/>
              <a:gd name="connsiteY311" fmla="*/ 6858000 h 6858000"/>
              <a:gd name="connsiteX312" fmla="*/ 4976679 w 7467600"/>
              <a:gd name="connsiteY312" fmla="*/ 6858000 h 6858000"/>
              <a:gd name="connsiteX313" fmla="*/ 5006537 w 7467600"/>
              <a:gd name="connsiteY313" fmla="*/ 6747068 h 6858000"/>
              <a:gd name="connsiteX314" fmla="*/ 5032723 w 7467600"/>
              <a:gd name="connsiteY314" fmla="*/ 6644957 h 6858000"/>
              <a:gd name="connsiteX315" fmla="*/ 5242949 w 7467600"/>
              <a:gd name="connsiteY315" fmla="*/ 6125175 h 6858000"/>
              <a:gd name="connsiteX316" fmla="*/ 5286321 w 7467600"/>
              <a:gd name="connsiteY316" fmla="*/ 6033555 h 6858000"/>
              <a:gd name="connsiteX317" fmla="*/ 5008210 w 7467600"/>
              <a:gd name="connsiteY317" fmla="*/ 6649194 h 6858000"/>
              <a:gd name="connsiteX318" fmla="*/ 4986321 w 7467600"/>
              <a:gd name="connsiteY318" fmla="*/ 6765687 h 6858000"/>
              <a:gd name="connsiteX319" fmla="*/ 4973474 w 7467600"/>
              <a:gd name="connsiteY319" fmla="*/ 6858000 h 6858000"/>
              <a:gd name="connsiteX320" fmla="*/ 4907178 w 7467600"/>
              <a:gd name="connsiteY320" fmla="*/ 6858000 h 6858000"/>
              <a:gd name="connsiteX321" fmla="*/ 4910810 w 7467600"/>
              <a:gd name="connsiteY321" fmla="*/ 6829660 h 6858000"/>
              <a:gd name="connsiteX322" fmla="*/ 4987461 w 7467600"/>
              <a:gd name="connsiteY322" fmla="*/ 6432994 h 6858000"/>
              <a:gd name="connsiteX323" fmla="*/ 5179262 w 7467600"/>
              <a:gd name="connsiteY323" fmla="*/ 6035044 h 6858000"/>
              <a:gd name="connsiteX324" fmla="*/ 4689678 w 7467600"/>
              <a:gd name="connsiteY324" fmla="*/ 6440241 h 6858000"/>
              <a:gd name="connsiteX325" fmla="*/ 4477543 w 7467600"/>
              <a:gd name="connsiteY325" fmla="*/ 6674836 h 6858000"/>
              <a:gd name="connsiteX326" fmla="*/ 4329957 w 7467600"/>
              <a:gd name="connsiteY326" fmla="*/ 6858000 h 6858000"/>
              <a:gd name="connsiteX327" fmla="*/ 4218595 w 7467600"/>
              <a:gd name="connsiteY327" fmla="*/ 6858000 h 6858000"/>
              <a:gd name="connsiteX328" fmla="*/ 4368888 w 7467600"/>
              <a:gd name="connsiteY328" fmla="*/ 6668412 h 6858000"/>
              <a:gd name="connsiteX329" fmla="*/ 4563091 w 7467600"/>
              <a:gd name="connsiteY329" fmla="*/ 6442508 h 6858000"/>
              <a:gd name="connsiteX330" fmla="*/ 5387324 w 7467600"/>
              <a:gd name="connsiteY330" fmla="*/ 5705830 h 6858000"/>
              <a:gd name="connsiteX331" fmla="*/ 5073620 w 7467600"/>
              <a:gd name="connsiteY331" fmla="*/ 5955437 h 6858000"/>
              <a:gd name="connsiteX332" fmla="*/ 4689789 w 7467600"/>
              <a:gd name="connsiteY332" fmla="*/ 6268382 h 6858000"/>
              <a:gd name="connsiteX333" fmla="*/ 4418722 w 7467600"/>
              <a:gd name="connsiteY333" fmla="*/ 6570886 h 6858000"/>
              <a:gd name="connsiteX334" fmla="*/ 4214944 w 7467600"/>
              <a:gd name="connsiteY334" fmla="*/ 6858000 h 6858000"/>
              <a:gd name="connsiteX335" fmla="*/ 4177898 w 7467600"/>
              <a:gd name="connsiteY335" fmla="*/ 6858000 h 6858000"/>
              <a:gd name="connsiteX336" fmla="*/ 4391597 w 7467600"/>
              <a:gd name="connsiteY336" fmla="*/ 6556370 h 6858000"/>
              <a:gd name="connsiteX337" fmla="*/ 4668889 w 7467600"/>
              <a:gd name="connsiteY337" fmla="*/ 6246399 h 6858000"/>
              <a:gd name="connsiteX338" fmla="*/ 5055427 w 7467600"/>
              <a:gd name="connsiteY338" fmla="*/ 5931476 h 6858000"/>
              <a:gd name="connsiteX339" fmla="*/ 5371814 w 7467600"/>
              <a:gd name="connsiteY339" fmla="*/ 5678975 h 6858000"/>
              <a:gd name="connsiteX340" fmla="*/ 4987918 w 7467600"/>
              <a:gd name="connsiteY340" fmla="*/ 5838701 h 6858000"/>
              <a:gd name="connsiteX341" fmla="*/ 4317146 w 7467600"/>
              <a:gd name="connsiteY341" fmla="*/ 6587716 h 6858000"/>
              <a:gd name="connsiteX342" fmla="*/ 4171627 w 7467600"/>
              <a:gd name="connsiteY342" fmla="*/ 6858000 h 6858000"/>
              <a:gd name="connsiteX343" fmla="*/ 4081585 w 7467600"/>
              <a:gd name="connsiteY343" fmla="*/ 6858000 h 6858000"/>
              <a:gd name="connsiteX344" fmla="*/ 4238603 w 7467600"/>
              <a:gd name="connsiteY344" fmla="*/ 6559341 h 6858000"/>
              <a:gd name="connsiteX345" fmla="*/ 4778333 w 7467600"/>
              <a:gd name="connsiteY345" fmla="*/ 5873626 h 6858000"/>
              <a:gd name="connsiteX346" fmla="*/ 5414185 w 7467600"/>
              <a:gd name="connsiteY346" fmla="*/ 5573882 h 6858000"/>
              <a:gd name="connsiteX347" fmla="*/ 5959648 w 7467600"/>
              <a:gd name="connsiteY347" fmla="*/ 4760797 h 6858000"/>
              <a:gd name="connsiteX348" fmla="*/ 5355019 w 7467600"/>
              <a:gd name="connsiteY348" fmla="*/ 4734672 h 6858000"/>
              <a:gd name="connsiteX349" fmla="*/ 5083565 w 7467600"/>
              <a:gd name="connsiteY349" fmla="*/ 5179121 h 6858000"/>
              <a:gd name="connsiteX350" fmla="*/ 4713577 w 7467600"/>
              <a:gd name="connsiteY350" fmla="*/ 5616803 h 6858000"/>
              <a:gd name="connsiteX351" fmla="*/ 3989559 w 7467600"/>
              <a:gd name="connsiteY351" fmla="*/ 6145945 h 6858000"/>
              <a:gd name="connsiteX352" fmla="*/ 3939824 w 7467600"/>
              <a:gd name="connsiteY352" fmla="*/ 6066900 h 6858000"/>
              <a:gd name="connsiteX353" fmla="*/ 4584537 w 7467600"/>
              <a:gd name="connsiteY353" fmla="*/ 5324826 h 6858000"/>
              <a:gd name="connsiteX354" fmla="*/ 5037105 w 7467600"/>
              <a:gd name="connsiteY354" fmla="*/ 5088765 h 6858000"/>
              <a:gd name="connsiteX355" fmla="*/ 5039930 w 7467600"/>
              <a:gd name="connsiteY355" fmla="*/ 5089585 h 6858000"/>
              <a:gd name="connsiteX356" fmla="*/ 5263764 w 7467600"/>
              <a:gd name="connsiteY356" fmla="*/ 4735525 h 6858000"/>
              <a:gd name="connsiteX357" fmla="*/ 4086300 w 7467600"/>
              <a:gd name="connsiteY357" fmla="*/ 4884599 h 6858000"/>
              <a:gd name="connsiteX358" fmla="*/ 4085485 w 7467600"/>
              <a:gd name="connsiteY358" fmla="*/ 4899070 h 6858000"/>
              <a:gd name="connsiteX359" fmla="*/ 3871915 w 7467600"/>
              <a:gd name="connsiteY359" fmla="*/ 5253645 h 6858000"/>
              <a:gd name="connsiteX360" fmla="*/ 3799374 w 7467600"/>
              <a:gd name="connsiteY360" fmla="*/ 5466127 h 6858000"/>
              <a:gd name="connsiteX361" fmla="*/ 3498850 w 7467600"/>
              <a:gd name="connsiteY361" fmla="*/ 6661888 h 6858000"/>
              <a:gd name="connsiteX362" fmla="*/ 3399216 w 7467600"/>
              <a:gd name="connsiteY362" fmla="*/ 6858000 h 6858000"/>
              <a:gd name="connsiteX363" fmla="*/ 3303688 w 7467600"/>
              <a:gd name="connsiteY363" fmla="*/ 6858000 h 6858000"/>
              <a:gd name="connsiteX364" fmla="*/ 3391774 w 7467600"/>
              <a:gd name="connsiteY364" fmla="*/ 6697181 h 6858000"/>
              <a:gd name="connsiteX365" fmla="*/ 3735540 w 7467600"/>
              <a:gd name="connsiteY365" fmla="*/ 5546923 h 6858000"/>
              <a:gd name="connsiteX366" fmla="*/ 3729438 w 7467600"/>
              <a:gd name="connsiteY366" fmla="*/ 5569058 h 6858000"/>
              <a:gd name="connsiteX367" fmla="*/ 3707782 w 7467600"/>
              <a:gd name="connsiteY367" fmla="*/ 5644908 h 6858000"/>
              <a:gd name="connsiteX368" fmla="*/ 3583827 w 7467600"/>
              <a:gd name="connsiteY368" fmla="*/ 6039215 h 6858000"/>
              <a:gd name="connsiteX369" fmla="*/ 3547861 w 7467600"/>
              <a:gd name="connsiteY369" fmla="*/ 6129609 h 6858000"/>
              <a:gd name="connsiteX370" fmla="*/ 3490905 w 7467600"/>
              <a:gd name="connsiteY370" fmla="*/ 6277660 h 6858000"/>
              <a:gd name="connsiteX371" fmla="*/ 3455859 w 7467600"/>
              <a:gd name="connsiteY371" fmla="*/ 6391301 h 6858000"/>
              <a:gd name="connsiteX372" fmla="*/ 3429112 w 7467600"/>
              <a:gd name="connsiteY372" fmla="*/ 6479469 h 6858000"/>
              <a:gd name="connsiteX373" fmla="*/ 3304862 w 7467600"/>
              <a:gd name="connsiteY373" fmla="*/ 6796476 h 6858000"/>
              <a:gd name="connsiteX374" fmla="*/ 3276071 w 7467600"/>
              <a:gd name="connsiteY374" fmla="*/ 6858000 h 6858000"/>
              <a:gd name="connsiteX375" fmla="*/ 3240805 w 7467600"/>
              <a:gd name="connsiteY375" fmla="*/ 6858000 h 6858000"/>
              <a:gd name="connsiteX376" fmla="*/ 3275917 w 7467600"/>
              <a:gd name="connsiteY376" fmla="*/ 6783192 h 6858000"/>
              <a:gd name="connsiteX377" fmla="*/ 3399358 w 7467600"/>
              <a:gd name="connsiteY377" fmla="*/ 6469011 h 6858000"/>
              <a:gd name="connsiteX378" fmla="*/ 3425650 w 7467600"/>
              <a:gd name="connsiteY378" fmla="*/ 6381333 h 6858000"/>
              <a:gd name="connsiteX379" fmla="*/ 3460661 w 7467600"/>
              <a:gd name="connsiteY379" fmla="*/ 6266763 h 6858000"/>
              <a:gd name="connsiteX380" fmla="*/ 3518021 w 7467600"/>
              <a:gd name="connsiteY380" fmla="*/ 6117298 h 6858000"/>
              <a:gd name="connsiteX381" fmla="*/ 3554035 w 7467600"/>
              <a:gd name="connsiteY381" fmla="*/ 6027832 h 6858000"/>
              <a:gd name="connsiteX382" fmla="*/ 3677174 w 7467600"/>
              <a:gd name="connsiteY382" fmla="*/ 5636351 h 6858000"/>
              <a:gd name="connsiteX383" fmla="*/ 3698819 w 7467600"/>
              <a:gd name="connsiteY383" fmla="*/ 5560503 h 6858000"/>
              <a:gd name="connsiteX384" fmla="*/ 3702094 w 7467600"/>
              <a:gd name="connsiteY384" fmla="*/ 5549194 h 6858000"/>
              <a:gd name="connsiteX385" fmla="*/ 3398355 w 7467600"/>
              <a:gd name="connsiteY385" fmla="*/ 6094603 h 6858000"/>
              <a:gd name="connsiteX386" fmla="*/ 3193941 w 7467600"/>
              <a:gd name="connsiteY386" fmla="*/ 6798775 h 6858000"/>
              <a:gd name="connsiteX387" fmla="*/ 3184140 w 7467600"/>
              <a:gd name="connsiteY387" fmla="*/ 6858000 h 6858000"/>
              <a:gd name="connsiteX388" fmla="*/ 3099978 w 7467600"/>
              <a:gd name="connsiteY388" fmla="*/ 6858000 h 6858000"/>
              <a:gd name="connsiteX389" fmla="*/ 3101556 w 7467600"/>
              <a:gd name="connsiteY389" fmla="*/ 6843337 h 6858000"/>
              <a:gd name="connsiteX390" fmla="*/ 3370162 w 7467600"/>
              <a:gd name="connsiteY390" fmla="*/ 5785550 h 6858000"/>
              <a:gd name="connsiteX391" fmla="*/ 3746477 w 7467600"/>
              <a:gd name="connsiteY391" fmla="*/ 5377889 h 6858000"/>
              <a:gd name="connsiteX392" fmla="*/ 3863399 w 7467600"/>
              <a:gd name="connsiteY392" fmla="*/ 5087257 h 6858000"/>
              <a:gd name="connsiteX393" fmla="*/ 3968712 w 7467600"/>
              <a:gd name="connsiteY393" fmla="*/ 4913989 h 6858000"/>
              <a:gd name="connsiteX394" fmla="*/ 2792390 w 7467600"/>
              <a:gd name="connsiteY394" fmla="*/ 5382974 h 6858000"/>
              <a:gd name="connsiteX395" fmla="*/ 2714982 w 7467600"/>
              <a:gd name="connsiteY395" fmla="*/ 5427051 h 6858000"/>
              <a:gd name="connsiteX396" fmla="*/ 2813361 w 7467600"/>
              <a:gd name="connsiteY396" fmla="*/ 6023912 h 6858000"/>
              <a:gd name="connsiteX397" fmla="*/ 2688430 w 7467600"/>
              <a:gd name="connsiteY397" fmla="*/ 6801564 h 6858000"/>
              <a:gd name="connsiteX398" fmla="*/ 2629626 w 7467600"/>
              <a:gd name="connsiteY398" fmla="*/ 6763394 h 6858000"/>
              <a:gd name="connsiteX399" fmla="*/ 2565328 w 7467600"/>
              <a:gd name="connsiteY399" fmla="*/ 5516399 h 6858000"/>
              <a:gd name="connsiteX400" fmla="*/ 1922999 w 7467600"/>
              <a:gd name="connsiteY400" fmla="*/ 5980343 h 6858000"/>
              <a:gd name="connsiteX401" fmla="*/ 1950261 w 7467600"/>
              <a:gd name="connsiteY401" fmla="*/ 6405858 h 6858000"/>
              <a:gd name="connsiteX402" fmla="*/ 2365554 w 7467600"/>
              <a:gd name="connsiteY402" fmla="*/ 6759107 h 6858000"/>
              <a:gd name="connsiteX403" fmla="*/ 2424142 w 7467600"/>
              <a:gd name="connsiteY403" fmla="*/ 6858000 h 6858000"/>
              <a:gd name="connsiteX404" fmla="*/ 2395994 w 7467600"/>
              <a:gd name="connsiteY404" fmla="*/ 6858000 h 6858000"/>
              <a:gd name="connsiteX405" fmla="*/ 2392863 w 7467600"/>
              <a:gd name="connsiteY405" fmla="*/ 6852964 h 6858000"/>
              <a:gd name="connsiteX406" fmla="*/ 2017589 w 7467600"/>
              <a:gd name="connsiteY406" fmla="*/ 6493982 h 6858000"/>
              <a:gd name="connsiteX407" fmla="*/ 2147336 w 7467600"/>
              <a:gd name="connsiteY407" fmla="*/ 6594052 h 6858000"/>
              <a:gd name="connsiteX408" fmla="*/ 2207047 w 7467600"/>
              <a:gd name="connsiteY408" fmla="*/ 6654540 h 6858000"/>
              <a:gd name="connsiteX409" fmla="*/ 2299106 w 7467600"/>
              <a:gd name="connsiteY409" fmla="*/ 6778931 h 6858000"/>
              <a:gd name="connsiteX410" fmla="*/ 2314430 w 7467600"/>
              <a:gd name="connsiteY410" fmla="*/ 6801144 h 6858000"/>
              <a:gd name="connsiteX411" fmla="*/ 2352406 w 7467600"/>
              <a:gd name="connsiteY411" fmla="*/ 6858000 h 6858000"/>
              <a:gd name="connsiteX412" fmla="*/ 2314492 w 7467600"/>
              <a:gd name="connsiteY412" fmla="*/ 6858000 h 6858000"/>
              <a:gd name="connsiteX413" fmla="*/ 2288095 w 7467600"/>
              <a:gd name="connsiteY413" fmla="*/ 6818030 h 6858000"/>
              <a:gd name="connsiteX414" fmla="*/ 2272768 w 7467600"/>
              <a:gd name="connsiteY414" fmla="*/ 6795822 h 6858000"/>
              <a:gd name="connsiteX415" fmla="*/ 2182715 w 7467600"/>
              <a:gd name="connsiteY415" fmla="*/ 6675071 h 6858000"/>
              <a:gd name="connsiteX416" fmla="*/ 2032061 w 7467600"/>
              <a:gd name="connsiteY416" fmla="*/ 6541380 h 6858000"/>
              <a:gd name="connsiteX417" fmla="*/ 2257220 w 7467600"/>
              <a:gd name="connsiteY417" fmla="*/ 6826257 h 6858000"/>
              <a:gd name="connsiteX418" fmla="*/ 2281324 w 7467600"/>
              <a:gd name="connsiteY418" fmla="*/ 6858000 h 6858000"/>
              <a:gd name="connsiteX419" fmla="*/ 2242860 w 7467600"/>
              <a:gd name="connsiteY419" fmla="*/ 6858000 h 6858000"/>
              <a:gd name="connsiteX420" fmla="*/ 2232818 w 7467600"/>
              <a:gd name="connsiteY420" fmla="*/ 6844926 h 6858000"/>
              <a:gd name="connsiteX421" fmla="*/ 1990172 w 7467600"/>
              <a:gd name="connsiteY421" fmla="*/ 6542121 h 6858000"/>
              <a:gd name="connsiteX422" fmla="*/ 2124090 w 7467600"/>
              <a:gd name="connsiteY422" fmla="*/ 6761017 h 6858000"/>
              <a:gd name="connsiteX423" fmla="*/ 2200380 w 7467600"/>
              <a:gd name="connsiteY423" fmla="*/ 6858000 h 6858000"/>
              <a:gd name="connsiteX424" fmla="*/ 2147507 w 7467600"/>
              <a:gd name="connsiteY424" fmla="*/ 6858000 h 6858000"/>
              <a:gd name="connsiteX425" fmla="*/ 2070668 w 7467600"/>
              <a:gd name="connsiteY425" fmla="*/ 6761520 h 6858000"/>
              <a:gd name="connsiteX426" fmla="*/ 1975142 w 7467600"/>
              <a:gd name="connsiteY426" fmla="*/ 6585570 h 6858000"/>
              <a:gd name="connsiteX427" fmla="*/ 2050035 w 7467600"/>
              <a:gd name="connsiteY427" fmla="*/ 6813345 h 6858000"/>
              <a:gd name="connsiteX428" fmla="*/ 2063025 w 7467600"/>
              <a:gd name="connsiteY428" fmla="*/ 6858000 h 6858000"/>
              <a:gd name="connsiteX429" fmla="*/ 2021675 w 7467600"/>
              <a:gd name="connsiteY429" fmla="*/ 6858000 h 6858000"/>
              <a:gd name="connsiteX430" fmla="*/ 2019308 w 7467600"/>
              <a:gd name="connsiteY430" fmla="*/ 6847118 h 6858000"/>
              <a:gd name="connsiteX431" fmla="*/ 1938835 w 7467600"/>
              <a:gd name="connsiteY431" fmla="*/ 6551160 h 6858000"/>
              <a:gd name="connsiteX432" fmla="*/ 1953230 w 7467600"/>
              <a:gd name="connsiteY432" fmla="*/ 6759699 h 6858000"/>
              <a:gd name="connsiteX433" fmla="*/ 1956763 w 7467600"/>
              <a:gd name="connsiteY433" fmla="*/ 6778191 h 6858000"/>
              <a:gd name="connsiteX434" fmla="*/ 1967925 w 7467600"/>
              <a:gd name="connsiteY434" fmla="*/ 6858000 h 6858000"/>
              <a:gd name="connsiteX435" fmla="*/ 1936622 w 7467600"/>
              <a:gd name="connsiteY435" fmla="*/ 6858000 h 6858000"/>
              <a:gd name="connsiteX436" fmla="*/ 1926261 w 7467600"/>
              <a:gd name="connsiteY436" fmla="*/ 6784064 h 6858000"/>
              <a:gd name="connsiteX437" fmla="*/ 1922724 w 7467600"/>
              <a:gd name="connsiteY437" fmla="*/ 6765577 h 6858000"/>
              <a:gd name="connsiteX438" fmla="*/ 1904650 w 7467600"/>
              <a:gd name="connsiteY438" fmla="*/ 6639616 h 6858000"/>
              <a:gd name="connsiteX439" fmla="*/ 1885273 w 7467600"/>
              <a:gd name="connsiteY439" fmla="*/ 6858000 h 6858000"/>
              <a:gd name="connsiteX440" fmla="*/ 1854363 w 7467600"/>
              <a:gd name="connsiteY440" fmla="*/ 6858000 h 6858000"/>
              <a:gd name="connsiteX441" fmla="*/ 1880391 w 7467600"/>
              <a:gd name="connsiteY441" fmla="*/ 6603796 h 6858000"/>
              <a:gd name="connsiteX442" fmla="*/ 1818273 w 7467600"/>
              <a:gd name="connsiteY442" fmla="*/ 6715729 h 6858000"/>
              <a:gd name="connsiteX443" fmla="*/ 1794691 w 7467600"/>
              <a:gd name="connsiteY443" fmla="*/ 6843239 h 6858000"/>
              <a:gd name="connsiteX444" fmla="*/ 1794914 w 7467600"/>
              <a:gd name="connsiteY444" fmla="*/ 6858000 h 6858000"/>
              <a:gd name="connsiteX445" fmla="*/ 1746128 w 7467600"/>
              <a:gd name="connsiteY445" fmla="*/ 6858000 h 6858000"/>
              <a:gd name="connsiteX446" fmla="*/ 1753934 w 7467600"/>
              <a:gd name="connsiteY446" fmla="*/ 6724796 h 6858000"/>
              <a:gd name="connsiteX447" fmla="*/ 1792053 w 7467600"/>
              <a:gd name="connsiteY447" fmla="*/ 6572396 h 6858000"/>
              <a:gd name="connsiteX448" fmla="*/ 1862248 w 7467600"/>
              <a:gd name="connsiteY448" fmla="*/ 6266397 h 6858000"/>
              <a:gd name="connsiteX449" fmla="*/ 1862250 w 7467600"/>
              <a:gd name="connsiteY449" fmla="*/ 6033531 h 6858000"/>
              <a:gd name="connsiteX450" fmla="*/ 1211999 w 7467600"/>
              <a:gd name="connsiteY450" fmla="*/ 6683610 h 6858000"/>
              <a:gd name="connsiteX451" fmla="*/ 1213266 w 7467600"/>
              <a:gd name="connsiteY451" fmla="*/ 6691947 h 6858000"/>
              <a:gd name="connsiteX452" fmla="*/ 1203370 w 7467600"/>
              <a:gd name="connsiteY452" fmla="*/ 6850676 h 6858000"/>
              <a:gd name="connsiteX453" fmla="*/ 1203671 w 7467600"/>
              <a:gd name="connsiteY453" fmla="*/ 6858000 h 6858000"/>
              <a:gd name="connsiteX454" fmla="*/ 1143180 w 7467600"/>
              <a:gd name="connsiteY454" fmla="*/ 6858000 h 6858000"/>
              <a:gd name="connsiteX455" fmla="*/ 1142176 w 7467600"/>
              <a:gd name="connsiteY455" fmla="*/ 6766045 h 6858000"/>
              <a:gd name="connsiteX456" fmla="*/ 1067484 w 7467600"/>
              <a:gd name="connsiteY456" fmla="*/ 6858000 h 6858000"/>
              <a:gd name="connsiteX457" fmla="*/ 953928 w 7467600"/>
              <a:gd name="connsiteY457" fmla="*/ 6858000 h 6858000"/>
              <a:gd name="connsiteX458" fmla="*/ 959715 w 7467600"/>
              <a:gd name="connsiteY458" fmla="*/ 6850185 h 6858000"/>
              <a:gd name="connsiteX459" fmla="*/ 1483788 w 7467600"/>
              <a:gd name="connsiteY459" fmla="*/ 6259174 h 6858000"/>
              <a:gd name="connsiteX460" fmla="*/ 1100671 w 7467600"/>
              <a:gd name="connsiteY460" fmla="*/ 6252137 h 6858000"/>
              <a:gd name="connsiteX461" fmla="*/ 1090144 w 7467600"/>
              <a:gd name="connsiteY461" fmla="*/ 6256748 h 6858000"/>
              <a:gd name="connsiteX462" fmla="*/ 1095872 w 7467600"/>
              <a:gd name="connsiteY462" fmla="*/ 6271892 h 6858000"/>
              <a:gd name="connsiteX463" fmla="*/ 262785 w 7467600"/>
              <a:gd name="connsiteY463" fmla="*/ 6845450 h 6858000"/>
              <a:gd name="connsiteX464" fmla="*/ 209968 w 7467600"/>
              <a:gd name="connsiteY464" fmla="*/ 6770713 h 6858000"/>
              <a:gd name="connsiteX465" fmla="*/ 873460 w 7467600"/>
              <a:gd name="connsiteY465" fmla="*/ 6253768 h 6858000"/>
              <a:gd name="connsiteX466" fmla="*/ 192686 w 7467600"/>
              <a:gd name="connsiteY466" fmla="*/ 5849257 h 6858000"/>
              <a:gd name="connsiteX467" fmla="*/ 4696 w 7467600"/>
              <a:gd name="connsiteY467" fmla="*/ 5697668 h 6858000"/>
              <a:gd name="connsiteX468" fmla="*/ 0 w 7467600"/>
              <a:gd name="connsiteY468" fmla="*/ 5689984 h 6858000"/>
              <a:gd name="connsiteX469" fmla="*/ 0 w 7467600"/>
              <a:gd name="connsiteY469" fmla="*/ 5513472 h 6858000"/>
              <a:gd name="connsiteX470" fmla="*/ 174101 w 7467600"/>
              <a:gd name="connsiteY470" fmla="*/ 5620277 h 6858000"/>
              <a:gd name="connsiteX471" fmla="*/ 891800 w 7467600"/>
              <a:gd name="connsiteY471" fmla="*/ 6036935 h 6858000"/>
              <a:gd name="connsiteX472" fmla="*/ 1072219 w 7467600"/>
              <a:gd name="connsiteY472" fmla="*/ 6169443 h 6858000"/>
              <a:gd name="connsiteX473" fmla="*/ 1074117 w 7467600"/>
              <a:gd name="connsiteY473" fmla="*/ 6170301 h 6858000"/>
              <a:gd name="connsiteX474" fmla="*/ 1083114 w 7467600"/>
              <a:gd name="connsiteY474" fmla="*/ 6174131 h 6858000"/>
              <a:gd name="connsiteX475" fmla="*/ 1543010 w 7467600"/>
              <a:gd name="connsiteY475" fmla="*/ 6191140 h 6858000"/>
              <a:gd name="connsiteX476" fmla="*/ 1551080 w 7467600"/>
              <a:gd name="connsiteY476" fmla="*/ 6195006 h 6858000"/>
              <a:gd name="connsiteX477" fmla="*/ 2345443 w 7467600"/>
              <a:gd name="connsiteY477" fmla="*/ 5549882 h 6858000"/>
              <a:gd name="connsiteX478" fmla="*/ 1721499 w 7467600"/>
              <a:gd name="connsiteY478" fmla="*/ 5599969 h 6858000"/>
              <a:gd name="connsiteX479" fmla="*/ 767716 w 7467600"/>
              <a:gd name="connsiteY479" fmla="*/ 5472768 h 6858000"/>
              <a:gd name="connsiteX480" fmla="*/ 722147 w 7467600"/>
              <a:gd name="connsiteY480" fmla="*/ 5393091 h 6858000"/>
              <a:gd name="connsiteX481" fmla="*/ 1485552 w 7467600"/>
              <a:gd name="connsiteY481" fmla="*/ 5313202 h 6858000"/>
              <a:gd name="connsiteX482" fmla="*/ 2143004 w 7467600"/>
              <a:gd name="connsiteY482" fmla="*/ 5402420 h 6858000"/>
              <a:gd name="connsiteX483" fmla="*/ 1933391 w 7467600"/>
              <a:gd name="connsiteY483" fmla="*/ 5156971 h 6858000"/>
              <a:gd name="connsiteX484" fmla="*/ 1827118 w 7467600"/>
              <a:gd name="connsiteY484" fmla="*/ 4968410 h 6858000"/>
              <a:gd name="connsiteX485" fmla="*/ 1837349 w 7467600"/>
              <a:gd name="connsiteY485" fmla="*/ 4956357 h 6858000"/>
              <a:gd name="connsiteX486" fmla="*/ 2162835 w 7467600"/>
              <a:gd name="connsiteY486" fmla="*/ 5187853 h 6858000"/>
              <a:gd name="connsiteX487" fmla="*/ 2257167 w 7467600"/>
              <a:gd name="connsiteY487" fmla="*/ 5462123 h 6858000"/>
              <a:gd name="connsiteX488" fmla="*/ 2261598 w 7467600"/>
              <a:gd name="connsiteY488" fmla="*/ 5467998 h 6858000"/>
              <a:gd name="connsiteX489" fmla="*/ 2437177 w 7467600"/>
              <a:gd name="connsiteY489" fmla="*/ 5479608 h 6858000"/>
              <a:gd name="connsiteX490" fmla="*/ 2445247 w 7467600"/>
              <a:gd name="connsiteY490" fmla="*/ 5483476 h 6858000"/>
              <a:gd name="connsiteX491" fmla="*/ 2743626 w 7467600"/>
              <a:gd name="connsiteY491" fmla="*/ 5304819 h 6858000"/>
              <a:gd name="connsiteX492" fmla="*/ 3048102 w 7467600"/>
              <a:gd name="connsiteY492" fmla="*/ 5150595 h 6858000"/>
              <a:gd name="connsiteX493" fmla="*/ 1799414 w 7467600"/>
              <a:gd name="connsiteY493" fmla="*/ 4694732 h 6858000"/>
              <a:gd name="connsiteX494" fmla="*/ 1771735 w 7467600"/>
              <a:gd name="connsiteY494" fmla="*/ 4619929 h 6858000"/>
              <a:gd name="connsiteX495" fmla="*/ 3104273 w 7467600"/>
              <a:gd name="connsiteY495" fmla="*/ 5076159 h 6858000"/>
              <a:gd name="connsiteX496" fmla="*/ 3113245 w 7467600"/>
              <a:gd name="connsiteY496" fmla="*/ 5090705 h 6858000"/>
              <a:gd name="connsiteX497" fmla="*/ 3126294 w 7467600"/>
              <a:gd name="connsiteY497" fmla="*/ 5114400 h 6858000"/>
              <a:gd name="connsiteX498" fmla="*/ 3937433 w 7467600"/>
              <a:gd name="connsiteY498" fmla="*/ 4830473 h 6858000"/>
              <a:gd name="connsiteX499" fmla="*/ 3590475 w 7467600"/>
              <a:gd name="connsiteY499" fmla="*/ 4597974 h 6858000"/>
              <a:gd name="connsiteX500" fmla="*/ 3100264 w 7467600"/>
              <a:gd name="connsiteY500" fmla="*/ 4579845 h 6858000"/>
              <a:gd name="connsiteX501" fmla="*/ 2183576 w 7467600"/>
              <a:gd name="connsiteY501" fmla="*/ 4227150 h 6858000"/>
              <a:gd name="connsiteX502" fmla="*/ 2151029 w 7467600"/>
              <a:gd name="connsiteY502" fmla="*/ 4146947 h 6858000"/>
              <a:gd name="connsiteX503" fmla="*/ 3563434 w 7467600"/>
              <a:gd name="connsiteY503" fmla="*/ 4469115 h 6858000"/>
              <a:gd name="connsiteX504" fmla="*/ 3177952 w 7467600"/>
              <a:gd name="connsiteY504" fmla="*/ 3657386 h 6858000"/>
              <a:gd name="connsiteX505" fmla="*/ 3189263 w 7467600"/>
              <a:gd name="connsiteY505" fmla="*/ 3625726 h 6858000"/>
              <a:gd name="connsiteX506" fmla="*/ 3560912 w 7467600"/>
              <a:gd name="connsiteY506" fmla="*/ 4079863 h 6858000"/>
              <a:gd name="connsiteX507" fmla="*/ 3626636 w 7467600"/>
              <a:gd name="connsiteY507" fmla="*/ 4512230 h 6858000"/>
              <a:gd name="connsiteX508" fmla="*/ 3653088 w 7467600"/>
              <a:gd name="connsiteY508" fmla="*/ 4521417 h 6858000"/>
              <a:gd name="connsiteX509" fmla="*/ 3988128 w 7467600"/>
              <a:gd name="connsiteY509" fmla="*/ 4817267 h 6858000"/>
              <a:gd name="connsiteX510" fmla="*/ 4830582 w 7467600"/>
              <a:gd name="connsiteY510" fmla="*/ 4676000 h 6858000"/>
              <a:gd name="connsiteX511" fmla="*/ 4830100 w 7467600"/>
              <a:gd name="connsiteY511" fmla="*/ 4675554 h 6858000"/>
              <a:gd name="connsiteX512" fmla="*/ 4036318 w 7467600"/>
              <a:gd name="connsiteY512" fmla="*/ 4147013 h 6858000"/>
              <a:gd name="connsiteX513" fmla="*/ 3432098 w 7467600"/>
              <a:gd name="connsiteY513" fmla="*/ 3537312 h 6858000"/>
              <a:gd name="connsiteX514" fmla="*/ 3446761 w 7467600"/>
              <a:gd name="connsiteY514" fmla="*/ 3461278 h 6858000"/>
              <a:gd name="connsiteX515" fmla="*/ 4419733 w 7467600"/>
              <a:gd name="connsiteY515" fmla="*/ 3963555 h 6858000"/>
              <a:gd name="connsiteX516" fmla="*/ 4781371 w 7467600"/>
              <a:gd name="connsiteY516" fmla="*/ 4458604 h 6858000"/>
              <a:gd name="connsiteX517" fmla="*/ 4780440 w 7467600"/>
              <a:gd name="connsiteY517" fmla="*/ 4470290 h 6858000"/>
              <a:gd name="connsiteX518" fmla="*/ 4898954 w 7467600"/>
              <a:gd name="connsiteY518" fmla="*/ 4662092 h 6858000"/>
              <a:gd name="connsiteX519" fmla="*/ 4900699 w 7467600"/>
              <a:gd name="connsiteY519" fmla="*/ 4670867 h 6858000"/>
              <a:gd name="connsiteX520" fmla="*/ 5714511 w 7467600"/>
              <a:gd name="connsiteY520" fmla="*/ 4663483 h 6858000"/>
              <a:gd name="connsiteX521" fmla="*/ 5464793 w 7467600"/>
              <a:gd name="connsiteY521" fmla="*/ 4393556 h 6858000"/>
              <a:gd name="connsiteX522" fmla="*/ 5461897 w 7467600"/>
              <a:gd name="connsiteY522" fmla="*/ 4390879 h 6858000"/>
              <a:gd name="connsiteX523" fmla="*/ 4294126 w 7467600"/>
              <a:gd name="connsiteY523" fmla="*/ 3303048 h 6858000"/>
              <a:gd name="connsiteX524" fmla="*/ 4305321 w 7467600"/>
              <a:gd name="connsiteY524" fmla="*/ 3256953 h 6858000"/>
              <a:gd name="connsiteX525" fmla="*/ 4949299 w 7467600"/>
              <a:gd name="connsiteY525" fmla="*/ 3766336 h 6858000"/>
              <a:gd name="connsiteX526" fmla="*/ 5291452 w 7467600"/>
              <a:gd name="connsiteY526" fmla="*/ 4076801 h 6858000"/>
              <a:gd name="connsiteX527" fmla="*/ 5434998 w 7467600"/>
              <a:gd name="connsiteY527" fmla="*/ 4254100 h 6858000"/>
              <a:gd name="connsiteX528" fmla="*/ 5351015 w 7467600"/>
              <a:gd name="connsiteY528" fmla="*/ 3760989 h 6858000"/>
              <a:gd name="connsiteX529" fmla="*/ 5413780 w 7467600"/>
              <a:gd name="connsiteY529" fmla="*/ 2966265 h 6858000"/>
              <a:gd name="connsiteX530" fmla="*/ 5425627 w 7467600"/>
              <a:gd name="connsiteY530" fmla="*/ 2954192 h 6858000"/>
              <a:gd name="connsiteX531" fmla="*/ 6604735 w 7467600"/>
              <a:gd name="connsiteY531" fmla="*/ 2041381 h 6858000"/>
              <a:gd name="connsiteX532" fmla="*/ 7204487 w 7467600"/>
              <a:gd name="connsiteY532" fmla="*/ 2742112 h 6858000"/>
              <a:gd name="connsiteX533" fmla="*/ 7131592 w 7467600"/>
              <a:gd name="connsiteY533" fmla="*/ 2672096 h 6858000"/>
              <a:gd name="connsiteX534" fmla="*/ 6996344 w 7467600"/>
              <a:gd name="connsiteY534" fmla="*/ 2518310 h 6858000"/>
              <a:gd name="connsiteX535" fmla="*/ 6735495 w 7467600"/>
              <a:gd name="connsiteY535" fmla="*/ 2196890 h 6858000"/>
              <a:gd name="connsiteX536" fmla="*/ 6721901 w 7467600"/>
              <a:gd name="connsiteY536" fmla="*/ 2179274 h 6858000"/>
              <a:gd name="connsiteX537" fmla="*/ 6604735 w 7467600"/>
              <a:gd name="connsiteY537" fmla="*/ 2041381 h 6858000"/>
              <a:gd name="connsiteX538" fmla="*/ 6591670 w 7467600"/>
              <a:gd name="connsiteY538" fmla="*/ 1988277 h 6858000"/>
              <a:gd name="connsiteX539" fmla="*/ 6747349 w 7467600"/>
              <a:gd name="connsiteY539" fmla="*/ 2160069 h 6858000"/>
              <a:gd name="connsiteX540" fmla="*/ 6760943 w 7467600"/>
              <a:gd name="connsiteY540" fmla="*/ 2177686 h 6858000"/>
              <a:gd name="connsiteX541" fmla="*/ 7021065 w 7467600"/>
              <a:gd name="connsiteY541" fmla="*/ 2498102 h 6858000"/>
              <a:gd name="connsiteX542" fmla="*/ 7155223 w 7467600"/>
              <a:gd name="connsiteY542" fmla="*/ 2650386 h 6858000"/>
              <a:gd name="connsiteX543" fmla="*/ 7203167 w 7467600"/>
              <a:gd name="connsiteY543" fmla="*/ 2697288 h 6858000"/>
              <a:gd name="connsiteX544" fmla="*/ 6937703 w 7467600"/>
              <a:gd name="connsiteY544" fmla="*/ 2321981 h 6858000"/>
              <a:gd name="connsiteX545" fmla="*/ 6591670 w 7467600"/>
              <a:gd name="connsiteY545" fmla="*/ 1988277 h 6858000"/>
              <a:gd name="connsiteX546" fmla="*/ 5798671 w 7467600"/>
              <a:gd name="connsiteY546" fmla="*/ 1981601 h 6858000"/>
              <a:gd name="connsiteX547" fmla="*/ 5754709 w 7467600"/>
              <a:gd name="connsiteY547" fmla="*/ 2071454 h 6858000"/>
              <a:gd name="connsiteX548" fmla="*/ 5763044 w 7467600"/>
              <a:gd name="connsiteY548" fmla="*/ 2842206 h 6858000"/>
              <a:gd name="connsiteX549" fmla="*/ 5764974 w 7467600"/>
              <a:gd name="connsiteY549" fmla="*/ 2799609 h 6858000"/>
              <a:gd name="connsiteX550" fmla="*/ 5767665 w 7467600"/>
              <a:gd name="connsiteY550" fmla="*/ 2666409 h 6858000"/>
              <a:gd name="connsiteX551" fmla="*/ 5763055 w 7467600"/>
              <a:gd name="connsiteY551" fmla="*/ 2579705 h 6858000"/>
              <a:gd name="connsiteX552" fmla="*/ 5758079 w 7467600"/>
              <a:gd name="connsiteY552" fmla="*/ 2492508 h 6858000"/>
              <a:gd name="connsiteX553" fmla="*/ 5779325 w 7467600"/>
              <a:gd name="connsiteY553" fmla="*/ 2197069 h 6858000"/>
              <a:gd name="connsiteX554" fmla="*/ 5798671 w 7467600"/>
              <a:gd name="connsiteY554" fmla="*/ 1981601 h 6858000"/>
              <a:gd name="connsiteX555" fmla="*/ 5829202 w 7467600"/>
              <a:gd name="connsiteY555" fmla="*/ 1971679 h 6858000"/>
              <a:gd name="connsiteX556" fmla="*/ 5809558 w 7467600"/>
              <a:gd name="connsiteY556" fmla="*/ 2198043 h 6858000"/>
              <a:gd name="connsiteX557" fmla="*/ 5788653 w 7467600"/>
              <a:gd name="connsiteY557" fmla="*/ 2489430 h 6858000"/>
              <a:gd name="connsiteX558" fmla="*/ 5793439 w 7467600"/>
              <a:gd name="connsiteY558" fmla="*/ 2575235 h 6858000"/>
              <a:gd name="connsiteX559" fmla="*/ 5796837 w 7467600"/>
              <a:gd name="connsiteY559" fmla="*/ 2637633 h 6858000"/>
              <a:gd name="connsiteX560" fmla="*/ 5818614 w 7467600"/>
              <a:gd name="connsiteY560" fmla="*/ 2473055 h 6858000"/>
              <a:gd name="connsiteX561" fmla="*/ 5829202 w 7467600"/>
              <a:gd name="connsiteY561" fmla="*/ 1971679 h 6858000"/>
              <a:gd name="connsiteX562" fmla="*/ 5911389 w 7467600"/>
              <a:gd name="connsiteY562" fmla="*/ 1898371 h 6858000"/>
              <a:gd name="connsiteX563" fmla="*/ 6237627 w 7467600"/>
              <a:gd name="connsiteY563" fmla="*/ 2231921 h 6858000"/>
              <a:gd name="connsiteX564" fmla="*/ 5911389 w 7467600"/>
              <a:gd name="connsiteY564" fmla="*/ 1898371 h 6858000"/>
              <a:gd name="connsiteX565" fmla="*/ 6944437 w 7467600"/>
              <a:gd name="connsiteY565" fmla="*/ 1575402 h 6858000"/>
              <a:gd name="connsiteX566" fmla="*/ 6304730 w 7467600"/>
              <a:gd name="connsiteY566" fmla="*/ 1766654 h 6858000"/>
              <a:gd name="connsiteX567" fmla="*/ 6944437 w 7467600"/>
              <a:gd name="connsiteY567" fmla="*/ 1575402 h 6858000"/>
              <a:gd name="connsiteX568" fmla="*/ 7019523 w 7467600"/>
              <a:gd name="connsiteY568" fmla="*/ 1519450 h 6858000"/>
              <a:gd name="connsiteX569" fmla="*/ 6298091 w 7467600"/>
              <a:gd name="connsiteY569" fmla="*/ 1737122 h 6858000"/>
              <a:gd name="connsiteX570" fmla="*/ 7019523 w 7467600"/>
              <a:gd name="connsiteY570" fmla="*/ 1519450 h 6858000"/>
              <a:gd name="connsiteX571" fmla="*/ 2399523 w 7467600"/>
              <a:gd name="connsiteY571" fmla="*/ 1428234 h 6858000"/>
              <a:gd name="connsiteX572" fmla="*/ 2224982 w 7467600"/>
              <a:gd name="connsiteY572" fmla="*/ 1826201 h 6858000"/>
              <a:gd name="connsiteX573" fmla="*/ 2096099 w 7467600"/>
              <a:gd name="connsiteY573" fmla="*/ 2345900 h 6858000"/>
              <a:gd name="connsiteX574" fmla="*/ 2283317 w 7467600"/>
              <a:gd name="connsiteY574" fmla="*/ 1796925 h 6858000"/>
              <a:gd name="connsiteX575" fmla="*/ 2399523 w 7467600"/>
              <a:gd name="connsiteY575" fmla="*/ 1428234 h 6858000"/>
              <a:gd name="connsiteX576" fmla="*/ 2448558 w 7467600"/>
              <a:gd name="connsiteY576" fmla="*/ 1373435 h 6858000"/>
              <a:gd name="connsiteX577" fmla="*/ 2312521 w 7467600"/>
              <a:gd name="connsiteY577" fmla="*/ 1806140 h 6858000"/>
              <a:gd name="connsiteX578" fmla="*/ 2127533 w 7467600"/>
              <a:gd name="connsiteY578" fmla="*/ 2348380 h 6858000"/>
              <a:gd name="connsiteX579" fmla="*/ 2358080 w 7467600"/>
              <a:gd name="connsiteY579" fmla="*/ 1866134 h 6858000"/>
              <a:gd name="connsiteX580" fmla="*/ 2407436 w 7467600"/>
              <a:gd name="connsiteY580" fmla="*/ 1651070 h 6858000"/>
              <a:gd name="connsiteX581" fmla="*/ 2448558 w 7467600"/>
              <a:gd name="connsiteY581" fmla="*/ 1373435 h 6858000"/>
              <a:gd name="connsiteX582" fmla="*/ 278707 w 7467600"/>
              <a:gd name="connsiteY582" fmla="*/ 1352270 h 6858000"/>
              <a:gd name="connsiteX583" fmla="*/ 321570 w 7467600"/>
              <a:gd name="connsiteY583" fmla="*/ 1861610 h 6858000"/>
              <a:gd name="connsiteX584" fmla="*/ 294281 w 7467600"/>
              <a:gd name="connsiteY584" fmla="*/ 1440658 h 6858000"/>
              <a:gd name="connsiteX585" fmla="*/ 278707 w 7467600"/>
              <a:gd name="connsiteY585" fmla="*/ 1352270 h 6858000"/>
              <a:gd name="connsiteX586" fmla="*/ 1423821 w 7467600"/>
              <a:gd name="connsiteY586" fmla="*/ 1351958 h 6858000"/>
              <a:gd name="connsiteX587" fmla="*/ 1638521 w 7467600"/>
              <a:gd name="connsiteY587" fmla="*/ 1908470 h 6858000"/>
              <a:gd name="connsiteX588" fmla="*/ 1754199 w 7467600"/>
              <a:gd name="connsiteY588" fmla="*/ 2149284 h 6858000"/>
              <a:gd name="connsiteX589" fmla="*/ 1908359 w 7467600"/>
              <a:gd name="connsiteY589" fmla="*/ 2364988 h 6858000"/>
              <a:gd name="connsiteX590" fmla="*/ 1647661 w 7467600"/>
              <a:gd name="connsiteY590" fmla="*/ 1825945 h 6858000"/>
              <a:gd name="connsiteX591" fmla="*/ 1423821 w 7467600"/>
              <a:gd name="connsiteY591" fmla="*/ 1351958 h 6858000"/>
              <a:gd name="connsiteX592" fmla="*/ 1431890 w 7467600"/>
              <a:gd name="connsiteY592" fmla="*/ 1306475 h 6858000"/>
              <a:gd name="connsiteX593" fmla="*/ 1507597 w 7467600"/>
              <a:gd name="connsiteY593" fmla="*/ 1446132 h 6858000"/>
              <a:gd name="connsiteX594" fmla="*/ 1674586 w 7467600"/>
              <a:gd name="connsiteY594" fmla="*/ 1813832 h 6858000"/>
              <a:gd name="connsiteX595" fmla="*/ 1815950 w 7467600"/>
              <a:gd name="connsiteY595" fmla="*/ 2128564 h 6858000"/>
              <a:gd name="connsiteX596" fmla="*/ 1984242 w 7467600"/>
              <a:gd name="connsiteY596" fmla="*/ 2430829 h 6858000"/>
              <a:gd name="connsiteX597" fmla="*/ 2014023 w 7467600"/>
              <a:gd name="connsiteY597" fmla="*/ 2450995 h 6858000"/>
              <a:gd name="connsiteX598" fmla="*/ 1747337 w 7467600"/>
              <a:gd name="connsiteY598" fmla="*/ 1855264 h 6858000"/>
              <a:gd name="connsiteX599" fmla="*/ 1533749 w 7467600"/>
              <a:gd name="connsiteY599" fmla="*/ 1478656 h 6858000"/>
              <a:gd name="connsiteX600" fmla="*/ 1431890 w 7467600"/>
              <a:gd name="connsiteY600" fmla="*/ 1306475 h 6858000"/>
              <a:gd name="connsiteX601" fmla="*/ 5052692 w 7467600"/>
              <a:gd name="connsiteY601" fmla="*/ 1292994 h 6858000"/>
              <a:gd name="connsiteX602" fmla="*/ 5200661 w 7467600"/>
              <a:gd name="connsiteY602" fmla="*/ 1635186 h 6858000"/>
              <a:gd name="connsiteX603" fmla="*/ 5297138 w 7467600"/>
              <a:gd name="connsiteY603" fmla="*/ 1906351 h 6858000"/>
              <a:gd name="connsiteX604" fmla="*/ 5052692 w 7467600"/>
              <a:gd name="connsiteY604" fmla="*/ 1292994 h 6858000"/>
              <a:gd name="connsiteX605" fmla="*/ 5009948 w 7467600"/>
              <a:gd name="connsiteY605" fmla="*/ 1273619 h 6858000"/>
              <a:gd name="connsiteX606" fmla="*/ 5121777 w 7467600"/>
              <a:gd name="connsiteY606" fmla="*/ 1654213 h 6858000"/>
              <a:gd name="connsiteX607" fmla="*/ 5293545 w 7467600"/>
              <a:gd name="connsiteY607" fmla="*/ 2072247 h 6858000"/>
              <a:gd name="connsiteX608" fmla="*/ 5294042 w 7467600"/>
              <a:gd name="connsiteY608" fmla="*/ 2065019 h 6858000"/>
              <a:gd name="connsiteX609" fmla="*/ 5171936 w 7467600"/>
              <a:gd name="connsiteY609" fmla="*/ 1647613 h 6858000"/>
              <a:gd name="connsiteX610" fmla="*/ 5009948 w 7467600"/>
              <a:gd name="connsiteY610" fmla="*/ 1273619 h 6858000"/>
              <a:gd name="connsiteX611" fmla="*/ 655236 w 7467600"/>
              <a:gd name="connsiteY611" fmla="*/ 1268632 h 6858000"/>
              <a:gd name="connsiteX612" fmla="*/ 839521 w 7467600"/>
              <a:gd name="connsiteY612" fmla="*/ 1685315 h 6858000"/>
              <a:gd name="connsiteX613" fmla="*/ 1109416 w 7467600"/>
              <a:gd name="connsiteY613" fmla="*/ 2061663 h 6858000"/>
              <a:gd name="connsiteX614" fmla="*/ 1298300 w 7467600"/>
              <a:gd name="connsiteY614" fmla="*/ 2247742 h 6858000"/>
              <a:gd name="connsiteX615" fmla="*/ 1125871 w 7467600"/>
              <a:gd name="connsiteY615" fmla="*/ 1989513 h 6858000"/>
              <a:gd name="connsiteX616" fmla="*/ 981574 w 7467600"/>
              <a:gd name="connsiteY616" fmla="*/ 1783157 h 6858000"/>
              <a:gd name="connsiteX617" fmla="*/ 922198 w 7467600"/>
              <a:gd name="connsiteY617" fmla="*/ 1677437 h 6858000"/>
              <a:gd name="connsiteX618" fmla="*/ 869293 w 7467600"/>
              <a:gd name="connsiteY618" fmla="*/ 1583214 h 6858000"/>
              <a:gd name="connsiteX619" fmla="*/ 751431 w 7467600"/>
              <a:gd name="connsiteY619" fmla="*/ 1405731 h 6858000"/>
              <a:gd name="connsiteX620" fmla="*/ 655236 w 7467600"/>
              <a:gd name="connsiteY620" fmla="*/ 1268632 h 6858000"/>
              <a:gd name="connsiteX621" fmla="*/ 6516292 w 7467600"/>
              <a:gd name="connsiteY621" fmla="*/ 1263064 h 6858000"/>
              <a:gd name="connsiteX622" fmla="*/ 5736320 w 7467600"/>
              <a:gd name="connsiteY622" fmla="*/ 1501803 h 6858000"/>
              <a:gd name="connsiteX623" fmla="*/ 6516292 w 7467600"/>
              <a:gd name="connsiteY623" fmla="*/ 1263064 h 6858000"/>
              <a:gd name="connsiteX624" fmla="*/ 291466 w 7467600"/>
              <a:gd name="connsiteY624" fmla="*/ 1250369 h 6858000"/>
              <a:gd name="connsiteX625" fmla="*/ 323180 w 7467600"/>
              <a:gd name="connsiteY625" fmla="*/ 1435283 h 6858000"/>
              <a:gd name="connsiteX626" fmla="*/ 349381 w 7467600"/>
              <a:gd name="connsiteY626" fmla="*/ 1875041 h 6858000"/>
              <a:gd name="connsiteX627" fmla="*/ 374363 w 7467600"/>
              <a:gd name="connsiteY627" fmla="*/ 1506494 h 6858000"/>
              <a:gd name="connsiteX628" fmla="*/ 302168 w 7467600"/>
              <a:gd name="connsiteY628" fmla="*/ 1274495 h 6858000"/>
              <a:gd name="connsiteX629" fmla="*/ 291466 w 7467600"/>
              <a:gd name="connsiteY629" fmla="*/ 1250369 h 6858000"/>
              <a:gd name="connsiteX630" fmla="*/ 678222 w 7467600"/>
              <a:gd name="connsiteY630" fmla="*/ 1248670 h 6858000"/>
              <a:gd name="connsiteX631" fmla="*/ 775536 w 7467600"/>
              <a:gd name="connsiteY631" fmla="*/ 1388015 h 6858000"/>
              <a:gd name="connsiteX632" fmla="*/ 894529 w 7467600"/>
              <a:gd name="connsiteY632" fmla="*/ 1567739 h 6858000"/>
              <a:gd name="connsiteX633" fmla="*/ 948000 w 7467600"/>
              <a:gd name="connsiteY633" fmla="*/ 1663088 h 6858000"/>
              <a:gd name="connsiteX634" fmla="*/ 1006812 w 7467600"/>
              <a:gd name="connsiteY634" fmla="*/ 1767683 h 6858000"/>
              <a:gd name="connsiteX635" fmla="*/ 1149133 w 7467600"/>
              <a:gd name="connsiteY635" fmla="*/ 1971513 h 6858000"/>
              <a:gd name="connsiteX636" fmla="*/ 1333952 w 7467600"/>
              <a:gd name="connsiteY636" fmla="*/ 2251620 h 6858000"/>
              <a:gd name="connsiteX637" fmla="*/ 1337329 w 7467600"/>
              <a:gd name="connsiteY637" fmla="*/ 2258350 h 6858000"/>
              <a:gd name="connsiteX638" fmla="*/ 1014726 w 7467600"/>
              <a:gd name="connsiteY638" fmla="*/ 1615556 h 6858000"/>
              <a:gd name="connsiteX639" fmla="*/ 678222 w 7467600"/>
              <a:gd name="connsiteY639" fmla="*/ 1248670 h 6858000"/>
              <a:gd name="connsiteX640" fmla="*/ 6691602 w 7467600"/>
              <a:gd name="connsiteY640" fmla="*/ 1140573 h 6858000"/>
              <a:gd name="connsiteX641" fmla="*/ 6571100 w 7467600"/>
              <a:gd name="connsiteY641" fmla="*/ 1183662 h 6858000"/>
              <a:gd name="connsiteX642" fmla="*/ 6241687 w 7467600"/>
              <a:gd name="connsiteY642" fmla="*/ 1257600 h 6858000"/>
              <a:gd name="connsiteX643" fmla="*/ 5693009 w 7467600"/>
              <a:gd name="connsiteY643" fmla="*/ 1478256 h 6858000"/>
              <a:gd name="connsiteX644" fmla="*/ 6548420 w 7467600"/>
              <a:gd name="connsiteY644" fmla="*/ 1214599 h 6858000"/>
              <a:gd name="connsiteX645" fmla="*/ 6605473 w 7467600"/>
              <a:gd name="connsiteY645" fmla="*/ 1184686 h 6858000"/>
              <a:gd name="connsiteX646" fmla="*/ 6691602 w 7467600"/>
              <a:gd name="connsiteY646" fmla="*/ 1140573 h 6858000"/>
              <a:gd name="connsiteX647" fmla="*/ 4002475 w 7467600"/>
              <a:gd name="connsiteY647" fmla="*/ 1037802 h 6858000"/>
              <a:gd name="connsiteX648" fmla="*/ 4000324 w 7467600"/>
              <a:gd name="connsiteY648" fmla="*/ 1039362 h 6858000"/>
              <a:gd name="connsiteX649" fmla="*/ 4002862 w 7467600"/>
              <a:gd name="connsiteY649" fmla="*/ 1042866 h 6858000"/>
              <a:gd name="connsiteX650" fmla="*/ 4002475 w 7467600"/>
              <a:gd name="connsiteY650" fmla="*/ 1037802 h 6858000"/>
              <a:gd name="connsiteX651" fmla="*/ 506322 w 7467600"/>
              <a:gd name="connsiteY651" fmla="*/ 1020997 h 6858000"/>
              <a:gd name="connsiteX652" fmla="*/ 533068 w 7467600"/>
              <a:gd name="connsiteY652" fmla="*/ 1029409 h 6858000"/>
              <a:gd name="connsiteX653" fmla="*/ 1232525 w 7467600"/>
              <a:gd name="connsiteY653" fmla="*/ 1804675 h 6858000"/>
              <a:gd name="connsiteX654" fmla="*/ 1388858 w 7467600"/>
              <a:gd name="connsiteY654" fmla="*/ 2368011 h 6858000"/>
              <a:gd name="connsiteX655" fmla="*/ 1384098 w 7467600"/>
              <a:gd name="connsiteY655" fmla="*/ 2378125 h 6858000"/>
              <a:gd name="connsiteX656" fmla="*/ 1425393 w 7467600"/>
              <a:gd name="connsiteY656" fmla="*/ 2589124 h 6858000"/>
              <a:gd name="connsiteX657" fmla="*/ 1424001 w 7467600"/>
              <a:gd name="connsiteY657" fmla="*/ 2597541 h 6858000"/>
              <a:gd name="connsiteX658" fmla="*/ 2152729 w 7467600"/>
              <a:gd name="connsiteY658" fmla="*/ 2864487 h 6858000"/>
              <a:gd name="connsiteX659" fmla="*/ 2020609 w 7467600"/>
              <a:gd name="connsiteY659" fmla="*/ 2539671 h 6858000"/>
              <a:gd name="connsiteX660" fmla="*/ 2018920 w 7467600"/>
              <a:gd name="connsiteY660" fmla="*/ 2536309 h 6858000"/>
              <a:gd name="connsiteX661" fmla="*/ 1342441 w 7467600"/>
              <a:gd name="connsiteY661" fmla="*/ 1173017 h 6858000"/>
              <a:gd name="connsiteX662" fmla="*/ 1367925 w 7467600"/>
              <a:gd name="connsiteY662" fmla="*/ 1135648 h 6858000"/>
              <a:gd name="connsiteX663" fmla="*/ 1771401 w 7467600"/>
              <a:gd name="connsiteY663" fmla="*/ 1806673 h 6858000"/>
              <a:gd name="connsiteX664" fmla="*/ 1972385 w 7467600"/>
              <a:gd name="connsiteY664" fmla="*/ 2198735 h 6858000"/>
              <a:gd name="connsiteX665" fmla="*/ 2040892 w 7467600"/>
              <a:gd name="connsiteY665" fmla="*/ 2405205 h 6858000"/>
              <a:gd name="connsiteX666" fmla="*/ 2131689 w 7467600"/>
              <a:gd name="connsiteY666" fmla="*/ 1936926 h 6858000"/>
              <a:gd name="connsiteX667" fmla="*/ 2454820 w 7467600"/>
              <a:gd name="connsiteY667" fmla="*/ 1248808 h 6858000"/>
              <a:gd name="connsiteX668" fmla="*/ 2492512 w 7467600"/>
              <a:gd name="connsiteY668" fmla="*/ 1302920 h 6858000"/>
              <a:gd name="connsiteX669" fmla="*/ 2081216 w 7467600"/>
              <a:gd name="connsiteY669" fmla="*/ 2527513 h 6858000"/>
              <a:gd name="connsiteX670" fmla="*/ 2081211 w 7467600"/>
              <a:gd name="connsiteY670" fmla="*/ 2528916 h 6858000"/>
              <a:gd name="connsiteX671" fmla="*/ 2199067 w 7467600"/>
              <a:gd name="connsiteY671" fmla="*/ 2884061 h 6858000"/>
              <a:gd name="connsiteX672" fmla="*/ 3192586 w 7467600"/>
              <a:gd name="connsiteY672" fmla="*/ 3411496 h 6858000"/>
              <a:gd name="connsiteX673" fmla="*/ 3182620 w 7467600"/>
              <a:gd name="connsiteY673" fmla="*/ 3483279 h 6858000"/>
              <a:gd name="connsiteX674" fmla="*/ 2435119 w 7467600"/>
              <a:gd name="connsiteY674" fmla="*/ 3080173 h 6858000"/>
              <a:gd name="connsiteX675" fmla="*/ 2410152 w 7467600"/>
              <a:gd name="connsiteY675" fmla="*/ 3063751 h 6858000"/>
              <a:gd name="connsiteX676" fmla="*/ 2408099 w 7467600"/>
              <a:gd name="connsiteY676" fmla="*/ 3064403 h 6858000"/>
              <a:gd name="connsiteX677" fmla="*/ 2407218 w 7467600"/>
              <a:gd name="connsiteY677" fmla="*/ 3070324 h 6858000"/>
              <a:gd name="connsiteX678" fmla="*/ 2380138 w 7467600"/>
              <a:gd name="connsiteY678" fmla="*/ 3099341 h 6858000"/>
              <a:gd name="connsiteX679" fmla="*/ 1765923 w 7467600"/>
              <a:gd name="connsiteY679" fmla="*/ 3581043 h 6858000"/>
              <a:gd name="connsiteX680" fmla="*/ 1702258 w 7467600"/>
              <a:gd name="connsiteY680" fmla="*/ 3612286 h 6858000"/>
              <a:gd name="connsiteX681" fmla="*/ 1538370 w 7467600"/>
              <a:gd name="connsiteY681" fmla="*/ 3811804 h 6858000"/>
              <a:gd name="connsiteX682" fmla="*/ 542867 w 7467600"/>
              <a:gd name="connsiteY682" fmla="*/ 4944092 h 6858000"/>
              <a:gd name="connsiteX683" fmla="*/ 515800 w 7467600"/>
              <a:gd name="connsiteY683" fmla="*/ 4862180 h 6858000"/>
              <a:gd name="connsiteX684" fmla="*/ 909145 w 7467600"/>
              <a:gd name="connsiteY684" fmla="*/ 4199225 h 6858000"/>
              <a:gd name="connsiteX685" fmla="*/ 1214067 w 7467600"/>
              <a:gd name="connsiteY685" fmla="*/ 3908561 h 6858000"/>
              <a:gd name="connsiteX686" fmla="*/ 640967 w 7467600"/>
              <a:gd name="connsiteY686" fmla="*/ 4105601 h 6858000"/>
              <a:gd name="connsiteX687" fmla="*/ 112563 w 7467600"/>
              <a:gd name="connsiteY687" fmla="*/ 4396952 h 6858000"/>
              <a:gd name="connsiteX688" fmla="*/ 0 w 7467600"/>
              <a:gd name="connsiteY688" fmla="*/ 4466006 h 6858000"/>
              <a:gd name="connsiteX689" fmla="*/ 0 w 7467600"/>
              <a:gd name="connsiteY689" fmla="*/ 4233763 h 6858000"/>
              <a:gd name="connsiteX690" fmla="*/ 36881 w 7467600"/>
              <a:gd name="connsiteY690" fmla="*/ 4200118 h 6858000"/>
              <a:gd name="connsiteX691" fmla="*/ 910534 w 7467600"/>
              <a:gd name="connsiteY691" fmla="*/ 3629753 h 6858000"/>
              <a:gd name="connsiteX692" fmla="*/ 1578717 w 7467600"/>
              <a:gd name="connsiteY692" fmla="*/ 3575982 h 6858000"/>
              <a:gd name="connsiteX693" fmla="*/ 2338780 w 7467600"/>
              <a:gd name="connsiteY693" fmla="*/ 3033725 h 6858000"/>
              <a:gd name="connsiteX694" fmla="*/ 1807991 w 7467600"/>
              <a:gd name="connsiteY694" fmla="*/ 2807184 h 6858000"/>
              <a:gd name="connsiteX695" fmla="*/ 1416358 w 7467600"/>
              <a:gd name="connsiteY695" fmla="*/ 3112571 h 6858000"/>
              <a:gd name="connsiteX696" fmla="*/ 939066 w 7467600"/>
              <a:gd name="connsiteY696" fmla="*/ 3378798 h 6858000"/>
              <a:gd name="connsiteX697" fmla="*/ 115099 w 7467600"/>
              <a:gd name="connsiteY697" fmla="*/ 3607650 h 6858000"/>
              <a:gd name="connsiteX698" fmla="*/ 97284 w 7467600"/>
              <a:gd name="connsiteY698" fmla="*/ 3520393 h 6858000"/>
              <a:gd name="connsiteX699" fmla="*/ 922050 w 7467600"/>
              <a:gd name="connsiteY699" fmla="*/ 3074867 h 6858000"/>
              <a:gd name="connsiteX700" fmla="*/ 1405265 w 7467600"/>
              <a:gd name="connsiteY700" fmla="*/ 3016319 h 6858000"/>
              <a:gd name="connsiteX701" fmla="*/ 1407512 w 7467600"/>
              <a:gd name="connsiteY701" fmla="*/ 3018001 h 6858000"/>
              <a:gd name="connsiteX702" fmla="*/ 1726266 w 7467600"/>
              <a:gd name="connsiteY702" fmla="*/ 2777274 h 6858000"/>
              <a:gd name="connsiteX703" fmla="*/ 625390 w 7467600"/>
              <a:gd name="connsiteY703" fmla="*/ 2514541 h 6858000"/>
              <a:gd name="connsiteX704" fmla="*/ 619799 w 7467600"/>
              <a:gd name="connsiteY704" fmla="*/ 2527180 h 6858000"/>
              <a:gd name="connsiteX705" fmla="*/ 310030 w 7467600"/>
              <a:gd name="connsiteY705" fmla="*/ 2771818 h 6858000"/>
              <a:gd name="connsiteX706" fmla="*/ 173877 w 7467600"/>
              <a:gd name="connsiteY706" fmla="*/ 2937056 h 6858000"/>
              <a:gd name="connsiteX707" fmla="*/ 77889 w 7467600"/>
              <a:gd name="connsiteY707" fmla="*/ 3138440 h 6858000"/>
              <a:gd name="connsiteX708" fmla="*/ 0 w 7467600"/>
              <a:gd name="connsiteY708" fmla="*/ 3271395 h 6858000"/>
              <a:gd name="connsiteX709" fmla="*/ 0 w 7467600"/>
              <a:gd name="connsiteY709" fmla="*/ 3153002 h 6858000"/>
              <a:gd name="connsiteX710" fmla="*/ 2386 w 7467600"/>
              <a:gd name="connsiteY710" fmla="*/ 3149203 h 6858000"/>
              <a:gd name="connsiteX711" fmla="*/ 89753 w 7467600"/>
              <a:gd name="connsiteY711" fmla="*/ 2987702 h 6858000"/>
              <a:gd name="connsiteX712" fmla="*/ 76869 w 7467600"/>
              <a:gd name="connsiteY712" fmla="*/ 3005404 h 6858000"/>
              <a:gd name="connsiteX713" fmla="*/ 32049 w 7467600"/>
              <a:gd name="connsiteY713" fmla="*/ 3065814 h 6858000"/>
              <a:gd name="connsiteX714" fmla="*/ 0 w 7467600"/>
              <a:gd name="connsiteY714" fmla="*/ 3108744 h 6858000"/>
              <a:gd name="connsiteX715" fmla="*/ 0 w 7467600"/>
              <a:gd name="connsiteY715" fmla="*/ 3058059 h 6858000"/>
              <a:gd name="connsiteX716" fmla="*/ 7610 w 7467600"/>
              <a:gd name="connsiteY716" fmla="*/ 3047889 h 6858000"/>
              <a:gd name="connsiteX717" fmla="*/ 52419 w 7467600"/>
              <a:gd name="connsiteY717" fmla="*/ 2987479 h 6858000"/>
              <a:gd name="connsiteX718" fmla="*/ 59142 w 7467600"/>
              <a:gd name="connsiteY718" fmla="*/ 2978488 h 6858000"/>
              <a:gd name="connsiteX719" fmla="*/ 0 w 7467600"/>
              <a:gd name="connsiteY719" fmla="*/ 3015334 h 6858000"/>
              <a:gd name="connsiteX720" fmla="*/ 0 w 7467600"/>
              <a:gd name="connsiteY720" fmla="*/ 2914286 h 6858000"/>
              <a:gd name="connsiteX721" fmla="*/ 36383 w 7467600"/>
              <a:gd name="connsiteY721" fmla="*/ 2901128 h 6858000"/>
              <a:gd name="connsiteX722" fmla="*/ 156329 w 7467600"/>
              <a:gd name="connsiteY722" fmla="*/ 2840533 h 6858000"/>
              <a:gd name="connsiteX723" fmla="*/ 358355 w 7467600"/>
              <a:gd name="connsiteY723" fmla="*/ 2620471 h 6858000"/>
              <a:gd name="connsiteX724" fmla="*/ 510577 w 7467600"/>
              <a:gd name="connsiteY724" fmla="*/ 2501244 h 6858000"/>
              <a:gd name="connsiteX725" fmla="*/ 211967 w 7467600"/>
              <a:gd name="connsiteY725" fmla="*/ 2479171 h 6858000"/>
              <a:gd name="connsiteX726" fmla="*/ 0 w 7467600"/>
              <a:gd name="connsiteY726" fmla="*/ 2476398 h 6858000"/>
              <a:gd name="connsiteX727" fmla="*/ 0 w 7467600"/>
              <a:gd name="connsiteY727" fmla="*/ 2389189 h 6858000"/>
              <a:gd name="connsiteX728" fmla="*/ 103062 w 7467600"/>
              <a:gd name="connsiteY728" fmla="*/ 2389518 h 6858000"/>
              <a:gd name="connsiteX729" fmla="*/ 510734 w 7467600"/>
              <a:gd name="connsiteY729" fmla="*/ 2416201 h 6858000"/>
              <a:gd name="connsiteX730" fmla="*/ 279257 w 7467600"/>
              <a:gd name="connsiteY730" fmla="*/ 2092102 h 6858000"/>
              <a:gd name="connsiteX731" fmla="*/ 65265 w 7467600"/>
              <a:gd name="connsiteY731" fmla="*/ 2006049 h 6858000"/>
              <a:gd name="connsiteX732" fmla="*/ 0 w 7467600"/>
              <a:gd name="connsiteY732" fmla="*/ 1982532 h 6858000"/>
              <a:gd name="connsiteX733" fmla="*/ 0 w 7467600"/>
              <a:gd name="connsiteY733" fmla="*/ 1912789 h 6858000"/>
              <a:gd name="connsiteX734" fmla="*/ 97460 w 7467600"/>
              <a:gd name="connsiteY734" fmla="*/ 1953725 h 6858000"/>
              <a:gd name="connsiteX735" fmla="*/ 221272 w 7467600"/>
              <a:gd name="connsiteY735" fmla="*/ 1980766 h 6858000"/>
              <a:gd name="connsiteX736" fmla="*/ 116765 w 7467600"/>
              <a:gd name="connsiteY736" fmla="*/ 1911033 h 6858000"/>
              <a:gd name="connsiteX737" fmla="*/ 16405 w 7467600"/>
              <a:gd name="connsiteY737" fmla="*/ 1803412 h 6858000"/>
              <a:gd name="connsiteX738" fmla="*/ 0 w 7467600"/>
              <a:gd name="connsiteY738" fmla="*/ 1784777 h 6858000"/>
              <a:gd name="connsiteX739" fmla="*/ 0 w 7467600"/>
              <a:gd name="connsiteY739" fmla="*/ 1740082 h 6858000"/>
              <a:gd name="connsiteX740" fmla="*/ 39394 w 7467600"/>
              <a:gd name="connsiteY740" fmla="*/ 1784856 h 6858000"/>
              <a:gd name="connsiteX741" fmla="*/ 135813 w 7467600"/>
              <a:gd name="connsiteY741" fmla="*/ 1888838 h 6858000"/>
              <a:gd name="connsiteX742" fmla="*/ 242575 w 7467600"/>
              <a:gd name="connsiteY742" fmla="*/ 1958841 h 6858000"/>
              <a:gd name="connsiteX743" fmla="*/ 82197 w 7467600"/>
              <a:gd name="connsiteY743" fmla="*/ 1754826 h 6858000"/>
              <a:gd name="connsiteX744" fmla="*/ 0 w 7467600"/>
              <a:gd name="connsiteY744" fmla="*/ 1679650 h 6858000"/>
              <a:gd name="connsiteX745" fmla="*/ 0 w 7467600"/>
              <a:gd name="connsiteY745" fmla="*/ 1602463 h 6858000"/>
              <a:gd name="connsiteX746" fmla="*/ 84689 w 7467600"/>
              <a:gd name="connsiteY746" fmla="*/ 1677442 h 6858000"/>
              <a:gd name="connsiteX747" fmla="*/ 298437 w 7467600"/>
              <a:gd name="connsiteY747" fmla="*/ 1968019 h 6858000"/>
              <a:gd name="connsiteX748" fmla="*/ 227269 w 7467600"/>
              <a:gd name="connsiteY748" fmla="*/ 1114064 h 6858000"/>
              <a:gd name="connsiteX749" fmla="*/ 248003 w 7467600"/>
              <a:gd name="connsiteY749" fmla="*/ 1089613 h 6858000"/>
              <a:gd name="connsiteX750" fmla="*/ 427020 w 7467600"/>
              <a:gd name="connsiteY750" fmla="*/ 1619803 h 6858000"/>
              <a:gd name="connsiteX751" fmla="*/ 340345 w 7467600"/>
              <a:gd name="connsiteY751" fmla="*/ 2027739 h 6858000"/>
              <a:gd name="connsiteX752" fmla="*/ 360865 w 7467600"/>
              <a:gd name="connsiteY752" fmla="*/ 2044827 h 6858000"/>
              <a:gd name="connsiteX753" fmla="*/ 560414 w 7467600"/>
              <a:gd name="connsiteY753" fmla="*/ 2421457 h 6858000"/>
              <a:gd name="connsiteX754" fmla="*/ 1359703 w 7467600"/>
              <a:gd name="connsiteY754" fmla="*/ 2578554 h 6858000"/>
              <a:gd name="connsiteX755" fmla="*/ 1359422 w 7467600"/>
              <a:gd name="connsiteY755" fmla="*/ 2577994 h 6858000"/>
              <a:gd name="connsiteX756" fmla="*/ 828701 w 7467600"/>
              <a:gd name="connsiteY756" fmla="*/ 1839520 h 6858000"/>
              <a:gd name="connsiteX757" fmla="*/ 494427 w 7467600"/>
              <a:gd name="connsiteY757" fmla="*/ 1092333 h 6858000"/>
              <a:gd name="connsiteX758" fmla="*/ 506322 w 7467600"/>
              <a:gd name="connsiteY758" fmla="*/ 1020997 h 6858000"/>
              <a:gd name="connsiteX759" fmla="*/ 4570198 w 7467600"/>
              <a:gd name="connsiteY759" fmla="*/ 978081 h 6858000"/>
              <a:gd name="connsiteX760" fmla="*/ 4523691 w 7467600"/>
              <a:gd name="connsiteY760" fmla="*/ 1127776 h 6858000"/>
              <a:gd name="connsiteX761" fmla="*/ 4509875 w 7467600"/>
              <a:gd name="connsiteY761" fmla="*/ 1167552 h 6858000"/>
              <a:gd name="connsiteX762" fmla="*/ 4478168 w 7467600"/>
              <a:gd name="connsiteY762" fmla="*/ 1260735 h 6858000"/>
              <a:gd name="connsiteX763" fmla="*/ 4409309 w 7467600"/>
              <a:gd name="connsiteY763" fmla="*/ 1666996 h 6858000"/>
              <a:gd name="connsiteX764" fmla="*/ 4370031 w 7467600"/>
              <a:gd name="connsiteY764" fmla="*/ 1955666 h 6858000"/>
              <a:gd name="connsiteX765" fmla="*/ 4570198 w 7467600"/>
              <a:gd name="connsiteY765" fmla="*/ 978081 h 6858000"/>
              <a:gd name="connsiteX766" fmla="*/ 4557898 w 7467600"/>
              <a:gd name="connsiteY766" fmla="*/ 900011 h 6858000"/>
              <a:gd name="connsiteX767" fmla="*/ 4344840 w 7467600"/>
              <a:gd name="connsiteY767" fmla="*/ 1922038 h 6858000"/>
              <a:gd name="connsiteX768" fmla="*/ 4378710 w 7467600"/>
              <a:gd name="connsiteY768" fmla="*/ 1665516 h 6858000"/>
              <a:gd name="connsiteX769" fmla="*/ 4448798 w 7467600"/>
              <a:gd name="connsiteY769" fmla="*/ 1253024 h 6858000"/>
              <a:gd name="connsiteX770" fmla="*/ 4480315 w 7467600"/>
              <a:gd name="connsiteY770" fmla="*/ 1158454 h 6858000"/>
              <a:gd name="connsiteX771" fmla="*/ 4494133 w 7467600"/>
              <a:gd name="connsiteY771" fmla="*/ 1118676 h 6858000"/>
              <a:gd name="connsiteX772" fmla="*/ 4557898 w 7467600"/>
              <a:gd name="connsiteY772" fmla="*/ 900011 h 6858000"/>
              <a:gd name="connsiteX773" fmla="*/ 5870151 w 7467600"/>
              <a:gd name="connsiteY773" fmla="*/ 898890 h 6858000"/>
              <a:gd name="connsiteX774" fmla="*/ 5861335 w 7467600"/>
              <a:gd name="connsiteY774" fmla="*/ 899177 h 6858000"/>
              <a:gd name="connsiteX775" fmla="*/ 5843702 w 7467600"/>
              <a:gd name="connsiteY775" fmla="*/ 899748 h 6858000"/>
              <a:gd name="connsiteX776" fmla="*/ 5651107 w 7467600"/>
              <a:gd name="connsiteY776" fmla="*/ 920306 h 6858000"/>
              <a:gd name="connsiteX777" fmla="*/ 5459407 w 7467600"/>
              <a:gd name="connsiteY777" fmla="*/ 940975 h 6858000"/>
              <a:gd name="connsiteX778" fmla="*/ 5374846 w 7467600"/>
              <a:gd name="connsiteY778" fmla="*/ 941988 h 6858000"/>
              <a:gd name="connsiteX779" fmla="*/ 5256105 w 7467600"/>
              <a:gd name="connsiteY779" fmla="*/ 945632 h 6858000"/>
              <a:gd name="connsiteX780" fmla="*/ 5107071 w 7467600"/>
              <a:gd name="connsiteY780" fmla="*/ 969720 h 6858000"/>
              <a:gd name="connsiteX781" fmla="*/ 4998681 w 7467600"/>
              <a:gd name="connsiteY781" fmla="*/ 988771 h 6858000"/>
              <a:gd name="connsiteX782" fmla="*/ 5870151 w 7467600"/>
              <a:gd name="connsiteY782" fmla="*/ 898890 h 6858000"/>
              <a:gd name="connsiteX783" fmla="*/ 5504425 w 7467600"/>
              <a:gd name="connsiteY783" fmla="*/ 848067 h 6858000"/>
              <a:gd name="connsiteX784" fmla="*/ 4968849 w 7467600"/>
              <a:gd name="connsiteY784" fmla="*/ 962318 h 6858000"/>
              <a:gd name="connsiteX785" fmla="*/ 5104039 w 7467600"/>
              <a:gd name="connsiteY785" fmla="*/ 940634 h 6858000"/>
              <a:gd name="connsiteX786" fmla="*/ 5256311 w 7467600"/>
              <a:gd name="connsiteY786" fmla="*/ 916490 h 6858000"/>
              <a:gd name="connsiteX787" fmla="*/ 5377381 w 7467600"/>
              <a:gd name="connsiteY787" fmla="*/ 912671 h 6858000"/>
              <a:gd name="connsiteX788" fmla="*/ 5460148 w 7467600"/>
              <a:gd name="connsiteY788" fmla="*/ 911442 h 6858000"/>
              <a:gd name="connsiteX789" fmla="*/ 5648971 w 7467600"/>
              <a:gd name="connsiteY789" fmla="*/ 891331 h 6858000"/>
              <a:gd name="connsiteX790" fmla="*/ 5844807 w 7467600"/>
              <a:gd name="connsiteY790" fmla="*/ 870718 h 6858000"/>
              <a:gd name="connsiteX791" fmla="*/ 5862975 w 7467600"/>
              <a:gd name="connsiteY791" fmla="*/ 869756 h 6858000"/>
              <a:gd name="connsiteX792" fmla="*/ 5920887 w 7467600"/>
              <a:gd name="connsiteY792" fmla="*/ 865929 h 6858000"/>
              <a:gd name="connsiteX793" fmla="*/ 5504425 w 7467600"/>
              <a:gd name="connsiteY793" fmla="*/ 848067 h 6858000"/>
              <a:gd name="connsiteX794" fmla="*/ 3607114 w 7467600"/>
              <a:gd name="connsiteY794" fmla="*/ 467441 h 6858000"/>
              <a:gd name="connsiteX795" fmla="*/ 3296242 w 7467600"/>
              <a:gd name="connsiteY795" fmla="*/ 807991 h 6858000"/>
              <a:gd name="connsiteX796" fmla="*/ 3174674 w 7467600"/>
              <a:gd name="connsiteY796" fmla="*/ 919759 h 6858000"/>
              <a:gd name="connsiteX797" fmla="*/ 3042978 w 7467600"/>
              <a:gd name="connsiteY797" fmla="*/ 1054894 h 6858000"/>
              <a:gd name="connsiteX798" fmla="*/ 2968914 w 7467600"/>
              <a:gd name="connsiteY798" fmla="*/ 1133756 h 6858000"/>
              <a:gd name="connsiteX799" fmla="*/ 3103823 w 7467600"/>
              <a:gd name="connsiteY799" fmla="*/ 1026814 h 6858000"/>
              <a:gd name="connsiteX800" fmla="*/ 3607114 w 7467600"/>
              <a:gd name="connsiteY800" fmla="*/ 467441 h 6858000"/>
              <a:gd name="connsiteX801" fmla="*/ 3744487 w 7467600"/>
              <a:gd name="connsiteY801" fmla="*/ 383136 h 6858000"/>
              <a:gd name="connsiteX802" fmla="*/ 3970213 w 7467600"/>
              <a:gd name="connsiteY802" fmla="*/ 995559 h 6858000"/>
              <a:gd name="connsiteX803" fmla="*/ 3744487 w 7467600"/>
              <a:gd name="connsiteY803" fmla="*/ 383136 h 6858000"/>
              <a:gd name="connsiteX804" fmla="*/ 3624562 w 7467600"/>
              <a:gd name="connsiteY804" fmla="*/ 367041 h 6858000"/>
              <a:gd name="connsiteX805" fmla="*/ 3489712 w 7467600"/>
              <a:gd name="connsiteY805" fmla="*/ 485386 h 6858000"/>
              <a:gd name="connsiteX806" fmla="*/ 3182994 w 7467600"/>
              <a:gd name="connsiteY806" fmla="*/ 828265 h 6858000"/>
              <a:gd name="connsiteX807" fmla="*/ 2892114 w 7467600"/>
              <a:gd name="connsiteY807" fmla="*/ 1172635 h 6858000"/>
              <a:gd name="connsiteX808" fmla="*/ 3021459 w 7467600"/>
              <a:gd name="connsiteY808" fmla="*/ 1035385 h 6858000"/>
              <a:gd name="connsiteX809" fmla="*/ 3153873 w 7467600"/>
              <a:gd name="connsiteY809" fmla="*/ 898971 h 6858000"/>
              <a:gd name="connsiteX810" fmla="*/ 3276511 w 7467600"/>
              <a:gd name="connsiteY810" fmla="*/ 786423 h 6858000"/>
              <a:gd name="connsiteX811" fmla="*/ 3584154 w 7467600"/>
              <a:gd name="connsiteY811" fmla="*/ 448218 h 6858000"/>
              <a:gd name="connsiteX812" fmla="*/ 3624562 w 7467600"/>
              <a:gd name="connsiteY812" fmla="*/ 367041 h 6858000"/>
              <a:gd name="connsiteX813" fmla="*/ 3766672 w 7467600"/>
              <a:gd name="connsiteY813" fmla="*/ 359429 h 6858000"/>
              <a:gd name="connsiteX814" fmla="*/ 3996338 w 7467600"/>
              <a:gd name="connsiteY814" fmla="*/ 968237 h 6858000"/>
              <a:gd name="connsiteX815" fmla="*/ 3766672 w 7467600"/>
              <a:gd name="connsiteY815" fmla="*/ 359429 h 6858000"/>
              <a:gd name="connsiteX816" fmla="*/ 5805386 w 7467600"/>
              <a:gd name="connsiteY816" fmla="*/ 239240 h 6858000"/>
              <a:gd name="connsiteX817" fmla="*/ 5736947 w 7467600"/>
              <a:gd name="connsiteY817" fmla="*/ 261367 h 6858000"/>
              <a:gd name="connsiteX818" fmla="*/ 5427012 w 7467600"/>
              <a:gd name="connsiteY818" fmla="*/ 311272 h 6858000"/>
              <a:gd name="connsiteX819" fmla="*/ 5147818 w 7467600"/>
              <a:gd name="connsiteY819" fmla="*/ 322112 h 6858000"/>
              <a:gd name="connsiteX820" fmla="*/ 5060854 w 7467600"/>
              <a:gd name="connsiteY820" fmla="*/ 311882 h 6858000"/>
              <a:gd name="connsiteX821" fmla="*/ 4945989 w 7467600"/>
              <a:gd name="connsiteY821" fmla="*/ 300516 h 6858000"/>
              <a:gd name="connsiteX822" fmla="*/ 5410479 w 7467600"/>
              <a:gd name="connsiteY822" fmla="*/ 348434 h 6858000"/>
              <a:gd name="connsiteX823" fmla="*/ 5805386 w 7467600"/>
              <a:gd name="connsiteY823" fmla="*/ 239240 h 6858000"/>
              <a:gd name="connsiteX824" fmla="*/ 5905192 w 7467600"/>
              <a:gd name="connsiteY824" fmla="*/ 163079 h 6858000"/>
              <a:gd name="connsiteX825" fmla="*/ 5865655 w 7467600"/>
              <a:gd name="connsiteY825" fmla="*/ 171901 h 6858000"/>
              <a:gd name="connsiteX826" fmla="*/ 5259740 w 7467600"/>
              <a:gd name="connsiteY826" fmla="*/ 257013 h 6858000"/>
              <a:gd name="connsiteX827" fmla="*/ 5208466 w 7467600"/>
              <a:gd name="connsiteY827" fmla="*/ 257550 h 6858000"/>
              <a:gd name="connsiteX828" fmla="*/ 4980204 w 7467600"/>
              <a:gd name="connsiteY828" fmla="*/ 271903 h 6858000"/>
              <a:gd name="connsiteX829" fmla="*/ 5068068 w 7467600"/>
              <a:gd name="connsiteY829" fmla="*/ 282244 h 6858000"/>
              <a:gd name="connsiteX830" fmla="*/ 5153231 w 7467600"/>
              <a:gd name="connsiteY830" fmla="*/ 292240 h 6858000"/>
              <a:gd name="connsiteX831" fmla="*/ 5426491 w 7467600"/>
              <a:gd name="connsiteY831" fmla="*/ 281128 h 6858000"/>
              <a:gd name="connsiteX832" fmla="*/ 5731212 w 7467600"/>
              <a:gd name="connsiteY832" fmla="*/ 231951 h 6858000"/>
              <a:gd name="connsiteX833" fmla="*/ 5905192 w 7467600"/>
              <a:gd name="connsiteY833" fmla="*/ 163079 h 6858000"/>
              <a:gd name="connsiteX834" fmla="*/ 5944437 w 7467600"/>
              <a:gd name="connsiteY834" fmla="*/ 113829 h 6858000"/>
              <a:gd name="connsiteX835" fmla="*/ 5825032 w 7467600"/>
              <a:gd name="connsiteY835" fmla="*/ 146405 h 6858000"/>
              <a:gd name="connsiteX836" fmla="*/ 4955599 w 7467600"/>
              <a:gd name="connsiteY836" fmla="*/ 247008 h 6858000"/>
              <a:gd name="connsiteX837" fmla="*/ 5210104 w 7467600"/>
              <a:gd name="connsiteY837" fmla="*/ 228123 h 6858000"/>
              <a:gd name="connsiteX838" fmla="*/ 5261015 w 7467600"/>
              <a:gd name="connsiteY838" fmla="*/ 227087 h 6858000"/>
              <a:gd name="connsiteX839" fmla="*/ 5861181 w 7467600"/>
              <a:gd name="connsiteY839" fmla="*/ 143093 h 6858000"/>
              <a:gd name="connsiteX840" fmla="*/ 5961252 w 7467600"/>
              <a:gd name="connsiteY840" fmla="*/ 114820 h 6858000"/>
              <a:gd name="connsiteX841" fmla="*/ 5944437 w 7467600"/>
              <a:gd name="connsiteY841" fmla="*/ 113829 h 6858000"/>
              <a:gd name="connsiteX842" fmla="*/ 3882765 w 7467600"/>
              <a:gd name="connsiteY842" fmla="*/ 0 h 6858000"/>
              <a:gd name="connsiteX843" fmla="*/ 3995099 w 7467600"/>
              <a:gd name="connsiteY843" fmla="*/ 0 h 6858000"/>
              <a:gd name="connsiteX844" fmla="*/ 4163818 w 7467600"/>
              <a:gd name="connsiteY844" fmla="*/ 234104 h 6858000"/>
              <a:gd name="connsiteX845" fmla="*/ 4172099 w 7467600"/>
              <a:gd name="connsiteY845" fmla="*/ 234207 h 6858000"/>
              <a:gd name="connsiteX846" fmla="*/ 4784282 w 7467600"/>
              <a:gd name="connsiteY846" fmla="*/ 276561 h 6858000"/>
              <a:gd name="connsiteX847" fmla="*/ 4801687 w 7467600"/>
              <a:gd name="connsiteY847" fmla="*/ 267764 h 6858000"/>
              <a:gd name="connsiteX848" fmla="*/ 6082788 w 7467600"/>
              <a:gd name="connsiteY848" fmla="*/ 64119 h 6858000"/>
              <a:gd name="connsiteX849" fmla="*/ 6099442 w 7467600"/>
              <a:gd name="connsiteY849" fmla="*/ 82568 h 6858000"/>
              <a:gd name="connsiteX850" fmla="*/ 4804137 w 7467600"/>
              <a:gd name="connsiteY850" fmla="*/ 320931 h 6858000"/>
              <a:gd name="connsiteX851" fmla="*/ 4227047 w 7467600"/>
              <a:gd name="connsiteY851" fmla="*/ 313415 h 6858000"/>
              <a:gd name="connsiteX852" fmla="*/ 4346041 w 7467600"/>
              <a:gd name="connsiteY852" fmla="*/ 456086 h 6858000"/>
              <a:gd name="connsiteX853" fmla="*/ 4870967 w 7467600"/>
              <a:gd name="connsiteY853" fmla="*/ 963061 h 6858000"/>
              <a:gd name="connsiteX854" fmla="*/ 4889647 w 7467600"/>
              <a:gd name="connsiteY854" fmla="*/ 957147 h 6858000"/>
              <a:gd name="connsiteX855" fmla="*/ 5422504 w 7467600"/>
              <a:gd name="connsiteY855" fmla="*/ 805191 h 6858000"/>
              <a:gd name="connsiteX856" fmla="*/ 6087656 w 7467600"/>
              <a:gd name="connsiteY856" fmla="*/ 826703 h 6858000"/>
              <a:gd name="connsiteX857" fmla="*/ 6058717 w 7467600"/>
              <a:gd name="connsiteY857" fmla="*/ 865992 h 6858000"/>
              <a:gd name="connsiteX858" fmla="*/ 4974153 w 7467600"/>
              <a:gd name="connsiteY858" fmla="*/ 1045456 h 6858000"/>
              <a:gd name="connsiteX859" fmla="*/ 5627835 w 7467600"/>
              <a:gd name="connsiteY859" fmla="*/ 1472077 h 6858000"/>
              <a:gd name="connsiteX860" fmla="*/ 5629817 w 7467600"/>
              <a:gd name="connsiteY860" fmla="*/ 1471412 h 6858000"/>
              <a:gd name="connsiteX861" fmla="*/ 5634124 w 7467600"/>
              <a:gd name="connsiteY861" fmla="*/ 1470572 h 6858000"/>
              <a:gd name="connsiteX862" fmla="*/ 5755832 w 7467600"/>
              <a:gd name="connsiteY862" fmla="*/ 1383886 h 6858000"/>
              <a:gd name="connsiteX863" fmla="*/ 6014186 w 7467600"/>
              <a:gd name="connsiteY863" fmla="*/ 1279799 h 6858000"/>
              <a:gd name="connsiteX864" fmla="*/ 6901619 w 7467600"/>
              <a:gd name="connsiteY864" fmla="*/ 1047874 h 6858000"/>
              <a:gd name="connsiteX865" fmla="*/ 6931566 w 7467600"/>
              <a:gd name="connsiteY865" fmla="*/ 1062034 h 6858000"/>
              <a:gd name="connsiteX866" fmla="*/ 5790982 w 7467600"/>
              <a:gd name="connsiteY866" fmla="*/ 1561380 h 6858000"/>
              <a:gd name="connsiteX867" fmla="*/ 6188971 w 7467600"/>
              <a:gd name="connsiteY867" fmla="*/ 1755168 h 6858000"/>
              <a:gd name="connsiteX868" fmla="*/ 6202446 w 7467600"/>
              <a:gd name="connsiteY868" fmla="*/ 1752268 h 6858000"/>
              <a:gd name="connsiteX869" fmla="*/ 7179560 w 7467600"/>
              <a:gd name="connsiteY869" fmla="*/ 1467551 h 6858000"/>
              <a:gd name="connsiteX870" fmla="*/ 7158730 w 7467600"/>
              <a:gd name="connsiteY870" fmla="*/ 1507835 h 6858000"/>
              <a:gd name="connsiteX871" fmla="*/ 6326959 w 7467600"/>
              <a:gd name="connsiteY871" fmla="*/ 1817686 h 6858000"/>
              <a:gd name="connsiteX872" fmla="*/ 6537433 w 7467600"/>
              <a:gd name="connsiteY872" fmla="*/ 1907790 h 6858000"/>
              <a:gd name="connsiteX873" fmla="*/ 6550221 w 7467600"/>
              <a:gd name="connsiteY873" fmla="*/ 1910729 h 6858000"/>
              <a:gd name="connsiteX874" fmla="*/ 6964438 w 7467600"/>
              <a:gd name="connsiteY874" fmla="*/ 2209505 h 6858000"/>
              <a:gd name="connsiteX875" fmla="*/ 7367862 w 7467600"/>
              <a:gd name="connsiteY875" fmla="*/ 2806833 h 6858000"/>
              <a:gd name="connsiteX876" fmla="*/ 7364329 w 7467600"/>
              <a:gd name="connsiteY876" fmla="*/ 2826907 h 6858000"/>
              <a:gd name="connsiteX877" fmla="*/ 7290545 w 7467600"/>
              <a:gd name="connsiteY877" fmla="*/ 2850663 h 6858000"/>
              <a:gd name="connsiteX878" fmla="*/ 6472036 w 7467600"/>
              <a:gd name="connsiteY878" fmla="*/ 1959003 h 6858000"/>
              <a:gd name="connsiteX879" fmla="*/ 5792897 w 7467600"/>
              <a:gd name="connsiteY879" fmla="*/ 1647747 h 6858000"/>
              <a:gd name="connsiteX880" fmla="*/ 5842751 w 7467600"/>
              <a:gd name="connsiteY880" fmla="*/ 1816112 h 6858000"/>
              <a:gd name="connsiteX881" fmla="*/ 5847424 w 7467600"/>
              <a:gd name="connsiteY881" fmla="*/ 1815776 h 6858000"/>
              <a:gd name="connsiteX882" fmla="*/ 6399821 w 7467600"/>
              <a:gd name="connsiteY882" fmla="*/ 2344799 h 6858000"/>
              <a:gd name="connsiteX883" fmla="*/ 6323232 w 7467600"/>
              <a:gd name="connsiteY883" fmla="*/ 2389634 h 6858000"/>
              <a:gd name="connsiteX884" fmla="*/ 5942958 w 7467600"/>
              <a:gd name="connsiteY884" fmla="*/ 2077708 h 6858000"/>
              <a:gd name="connsiteX885" fmla="*/ 5921559 w 7467600"/>
              <a:gd name="connsiteY885" fmla="*/ 2378596 h 6858000"/>
              <a:gd name="connsiteX886" fmla="*/ 5817651 w 7467600"/>
              <a:gd name="connsiteY886" fmla="*/ 3023919 h 6858000"/>
              <a:gd name="connsiteX887" fmla="*/ 5729634 w 7467600"/>
              <a:gd name="connsiteY887" fmla="*/ 3051849 h 6858000"/>
              <a:gd name="connsiteX888" fmla="*/ 5611018 w 7467600"/>
              <a:gd name="connsiteY888" fmla="*/ 2316769 h 6858000"/>
              <a:gd name="connsiteX889" fmla="*/ 5687608 w 7467600"/>
              <a:gd name="connsiteY889" fmla="*/ 2039972 h 6858000"/>
              <a:gd name="connsiteX890" fmla="*/ 5657554 w 7467600"/>
              <a:gd name="connsiteY890" fmla="*/ 1576445 h 6858000"/>
              <a:gd name="connsiteX891" fmla="*/ 5150475 w 7467600"/>
              <a:gd name="connsiteY891" fmla="*/ 1274012 h 6858000"/>
              <a:gd name="connsiteX892" fmla="*/ 5349142 w 7467600"/>
              <a:gd name="connsiteY892" fmla="*/ 2204405 h 6858000"/>
              <a:gd name="connsiteX893" fmla="*/ 5262214 w 7467600"/>
              <a:gd name="connsiteY893" fmla="*/ 2233836 h 6858000"/>
              <a:gd name="connsiteX894" fmla="*/ 4981539 w 7467600"/>
              <a:gd name="connsiteY894" fmla="*/ 1542201 h 6858000"/>
              <a:gd name="connsiteX895" fmla="*/ 4958461 w 7467600"/>
              <a:gd name="connsiteY895" fmla="*/ 1136957 h 6858000"/>
              <a:gd name="connsiteX896" fmla="*/ 4655015 w 7467600"/>
              <a:gd name="connsiteY896" fmla="*/ 891426 h 6858000"/>
              <a:gd name="connsiteX897" fmla="*/ 4348002 w 7467600"/>
              <a:gd name="connsiteY897" fmla="*/ 2205895 h 6858000"/>
              <a:gd name="connsiteX898" fmla="*/ 4262250 w 7467600"/>
              <a:gd name="connsiteY898" fmla="*/ 2219972 h 6858000"/>
              <a:gd name="connsiteX899" fmla="*/ 4550611 w 7467600"/>
              <a:gd name="connsiteY899" fmla="*/ 817540 h 6858000"/>
              <a:gd name="connsiteX900" fmla="*/ 4564418 w 7467600"/>
              <a:gd name="connsiteY900" fmla="*/ 808293 h 6858000"/>
              <a:gd name="connsiteX901" fmla="*/ 4266388 w 7467600"/>
              <a:gd name="connsiteY901" fmla="*/ 500083 h 6858000"/>
              <a:gd name="connsiteX902" fmla="*/ 4032842 w 7467600"/>
              <a:gd name="connsiteY902" fmla="*/ 211809 h 6858000"/>
              <a:gd name="connsiteX903" fmla="*/ 3882765 w 7467600"/>
              <a:gd name="connsiteY903" fmla="*/ 0 h 6858000"/>
              <a:gd name="connsiteX904" fmla="*/ 3721337 w 7467600"/>
              <a:gd name="connsiteY904" fmla="*/ 0 h 6858000"/>
              <a:gd name="connsiteX905" fmla="*/ 3797544 w 7467600"/>
              <a:gd name="connsiteY905" fmla="*/ 0 h 6858000"/>
              <a:gd name="connsiteX906" fmla="*/ 3775734 w 7467600"/>
              <a:gd name="connsiteY906" fmla="*/ 95131 h 6858000"/>
              <a:gd name="connsiteX907" fmla="*/ 3724807 w 7467600"/>
              <a:gd name="connsiteY907" fmla="*/ 272257 h 6858000"/>
              <a:gd name="connsiteX908" fmla="*/ 3726844 w 7467600"/>
              <a:gd name="connsiteY908" fmla="*/ 282988 h 6858000"/>
              <a:gd name="connsiteX909" fmla="*/ 3742664 w 7467600"/>
              <a:gd name="connsiteY909" fmla="*/ 279918 h 6858000"/>
              <a:gd name="connsiteX910" fmla="*/ 4103910 w 7467600"/>
              <a:gd name="connsiteY910" fmla="*/ 1161917 h 6858000"/>
              <a:gd name="connsiteX911" fmla="*/ 4020269 w 7467600"/>
              <a:gd name="connsiteY911" fmla="*/ 1200406 h 6858000"/>
              <a:gd name="connsiteX912" fmla="*/ 3674882 w 7467600"/>
              <a:gd name="connsiteY912" fmla="*/ 488524 h 6858000"/>
              <a:gd name="connsiteX913" fmla="*/ 3132682 w 7467600"/>
              <a:gd name="connsiteY913" fmla="*/ 1072284 h 6858000"/>
              <a:gd name="connsiteX914" fmla="*/ 2716346 w 7467600"/>
              <a:gd name="connsiteY914" fmla="*/ 1276376 h 6858000"/>
              <a:gd name="connsiteX915" fmla="*/ 2716772 w 7467600"/>
              <a:gd name="connsiteY915" fmla="*/ 1255462 h 6858000"/>
              <a:gd name="connsiteX916" fmla="*/ 3471096 w 7467600"/>
              <a:gd name="connsiteY916" fmla="*/ 437072 h 6858000"/>
              <a:gd name="connsiteX917" fmla="*/ 3639057 w 7467600"/>
              <a:gd name="connsiteY917" fmla="*/ 286334 h 6858000"/>
              <a:gd name="connsiteX918" fmla="*/ 3640309 w 7467600"/>
              <a:gd name="connsiteY918" fmla="*/ 284664 h 6858000"/>
              <a:gd name="connsiteX919" fmla="*/ 3646022 w 7467600"/>
              <a:gd name="connsiteY919" fmla="*/ 276711 h 6858000"/>
              <a:gd name="connsiteX920" fmla="*/ 3707943 w 7467600"/>
              <a:gd name="connsiteY920" fmla="*/ 65958 h 6858000"/>
              <a:gd name="connsiteX921" fmla="*/ 3721337 w 7467600"/>
              <a:gd name="connsiteY921" fmla="*/ 0 h 6858000"/>
              <a:gd name="connsiteX922" fmla="*/ 2867960 w 7467600"/>
              <a:gd name="connsiteY922" fmla="*/ 0 h 6858000"/>
              <a:gd name="connsiteX923" fmla="*/ 2926351 w 7467600"/>
              <a:gd name="connsiteY923" fmla="*/ 0 h 6858000"/>
              <a:gd name="connsiteX924" fmla="*/ 2902823 w 7467600"/>
              <a:gd name="connsiteY924" fmla="*/ 262929 h 6858000"/>
              <a:gd name="connsiteX925" fmla="*/ 2940663 w 7467600"/>
              <a:gd name="connsiteY925" fmla="*/ 140884 h 6858000"/>
              <a:gd name="connsiteX926" fmla="*/ 2947039 w 7467600"/>
              <a:gd name="connsiteY926" fmla="*/ 122524 h 6858000"/>
              <a:gd name="connsiteX927" fmla="*/ 2984316 w 7467600"/>
              <a:gd name="connsiteY927" fmla="*/ 0 h 6858000"/>
              <a:gd name="connsiteX928" fmla="*/ 3016114 w 7467600"/>
              <a:gd name="connsiteY928" fmla="*/ 0 h 6858000"/>
              <a:gd name="connsiteX929" fmla="*/ 2979949 w 7467600"/>
              <a:gd name="connsiteY929" fmla="*/ 119274 h 6858000"/>
              <a:gd name="connsiteX930" fmla="*/ 3023879 w 7467600"/>
              <a:gd name="connsiteY930" fmla="*/ 0 h 6858000"/>
              <a:gd name="connsiteX931" fmla="*/ 3105400 w 7467600"/>
              <a:gd name="connsiteY931" fmla="*/ 0 h 6858000"/>
              <a:gd name="connsiteX932" fmla="*/ 3094669 w 7467600"/>
              <a:gd name="connsiteY932" fmla="*/ 30308 h 6858000"/>
              <a:gd name="connsiteX933" fmla="*/ 2901945 w 7467600"/>
              <a:gd name="connsiteY933" fmla="*/ 466538 h 6858000"/>
              <a:gd name="connsiteX934" fmla="*/ 2815209 w 7467600"/>
              <a:gd name="connsiteY934" fmla="*/ 497361 h 6858000"/>
              <a:gd name="connsiteX935" fmla="*/ 2844845 w 7467600"/>
              <a:gd name="connsiteY935" fmla="*/ 127638 h 6858000"/>
              <a:gd name="connsiteX936" fmla="*/ 2867960 w 7467600"/>
              <a:gd name="connsiteY936" fmla="*/ 0 h 6858000"/>
              <a:gd name="connsiteX937" fmla="*/ 1057230 w 7467600"/>
              <a:gd name="connsiteY937" fmla="*/ 0 h 6858000"/>
              <a:gd name="connsiteX938" fmla="*/ 1111003 w 7467600"/>
              <a:gd name="connsiteY938" fmla="*/ 0 h 6858000"/>
              <a:gd name="connsiteX939" fmla="*/ 1125553 w 7467600"/>
              <a:gd name="connsiteY939" fmla="*/ 52588 h 6858000"/>
              <a:gd name="connsiteX940" fmla="*/ 1304276 w 7467600"/>
              <a:gd name="connsiteY940" fmla="*/ 476275 h 6858000"/>
              <a:gd name="connsiteX941" fmla="*/ 1492066 w 7467600"/>
              <a:gd name="connsiteY941" fmla="*/ 886333 h 6858000"/>
              <a:gd name="connsiteX942" fmla="*/ 1423698 w 7467600"/>
              <a:gd name="connsiteY942" fmla="*/ 710817 h 6858000"/>
              <a:gd name="connsiteX943" fmla="*/ 1357609 w 7467600"/>
              <a:gd name="connsiteY943" fmla="*/ 532892 h 6858000"/>
              <a:gd name="connsiteX944" fmla="*/ 1309550 w 7467600"/>
              <a:gd name="connsiteY944" fmla="*/ 374031 h 6858000"/>
              <a:gd name="connsiteX945" fmla="*/ 1193673 w 7467600"/>
              <a:gd name="connsiteY945" fmla="*/ 49533 h 6858000"/>
              <a:gd name="connsiteX946" fmla="*/ 1164391 w 7467600"/>
              <a:gd name="connsiteY946" fmla="*/ 0 h 6858000"/>
              <a:gd name="connsiteX947" fmla="*/ 1200666 w 7467600"/>
              <a:gd name="connsiteY947" fmla="*/ 0 h 6858000"/>
              <a:gd name="connsiteX948" fmla="*/ 1223408 w 7467600"/>
              <a:gd name="connsiteY948" fmla="*/ 38996 h 6858000"/>
              <a:gd name="connsiteX949" fmla="*/ 1339635 w 7467600"/>
              <a:gd name="connsiteY949" fmla="*/ 365517 h 6858000"/>
              <a:gd name="connsiteX950" fmla="*/ 1387469 w 7467600"/>
              <a:gd name="connsiteY950" fmla="*/ 523079 h 6858000"/>
              <a:gd name="connsiteX951" fmla="*/ 1452685 w 7467600"/>
              <a:gd name="connsiteY951" fmla="*/ 699806 h 6858000"/>
              <a:gd name="connsiteX952" fmla="*/ 1492092 w 7467600"/>
              <a:gd name="connsiteY952" fmla="*/ 800424 h 6858000"/>
              <a:gd name="connsiteX953" fmla="*/ 1455302 w 7467600"/>
              <a:gd name="connsiteY953" fmla="*/ 632913 h 6858000"/>
              <a:gd name="connsiteX954" fmla="*/ 1222336 w 7467600"/>
              <a:gd name="connsiteY954" fmla="*/ 9480 h 6858000"/>
              <a:gd name="connsiteX955" fmla="*/ 1214634 w 7467600"/>
              <a:gd name="connsiteY955" fmla="*/ 0 h 6858000"/>
              <a:gd name="connsiteX956" fmla="*/ 1289827 w 7467600"/>
              <a:gd name="connsiteY956" fmla="*/ 0 h 6858000"/>
              <a:gd name="connsiteX957" fmla="*/ 1321076 w 7467600"/>
              <a:gd name="connsiteY957" fmla="*/ 59722 h 6858000"/>
              <a:gd name="connsiteX958" fmla="*/ 1512579 w 7467600"/>
              <a:gd name="connsiteY958" fmla="*/ 626441 h 6858000"/>
              <a:gd name="connsiteX959" fmla="*/ 1506076 w 7467600"/>
              <a:gd name="connsiteY959" fmla="*/ 1089289 h 6858000"/>
              <a:gd name="connsiteX960" fmla="*/ 1486346 w 7467600"/>
              <a:gd name="connsiteY960" fmla="*/ 1079919 h 6858000"/>
              <a:gd name="connsiteX961" fmla="*/ 1070511 w 7467600"/>
              <a:gd name="connsiteY961" fmla="*/ 48609 h 6858000"/>
              <a:gd name="connsiteX962" fmla="*/ 1057230 w 7467600"/>
              <a:gd name="connsiteY962" fmla="*/ 0 h 6858000"/>
              <a:gd name="connsiteX963" fmla="*/ 43151 w 7467600"/>
              <a:gd name="connsiteY963" fmla="*/ 0 h 6858000"/>
              <a:gd name="connsiteX964" fmla="*/ 95283 w 7467600"/>
              <a:gd name="connsiteY964" fmla="*/ 0 h 6858000"/>
              <a:gd name="connsiteX965" fmla="*/ 300708 w 7467600"/>
              <a:gd name="connsiteY965" fmla="*/ 154571 h 6858000"/>
              <a:gd name="connsiteX966" fmla="*/ 530414 w 7467600"/>
              <a:gd name="connsiteY966" fmla="*/ 354673 h 6858000"/>
              <a:gd name="connsiteX967" fmla="*/ 333785 w 7467600"/>
              <a:gd name="connsiteY967" fmla="*/ 161564 h 6858000"/>
              <a:gd name="connsiteX968" fmla="*/ 147005 w 7467600"/>
              <a:gd name="connsiteY968" fmla="*/ 0 h 6858000"/>
              <a:gd name="connsiteX969" fmla="*/ 272509 w 7467600"/>
              <a:gd name="connsiteY969" fmla="*/ 0 h 6858000"/>
              <a:gd name="connsiteX970" fmla="*/ 326276 w 7467600"/>
              <a:gd name="connsiteY970" fmla="*/ 45847 h 6858000"/>
              <a:gd name="connsiteX971" fmla="*/ 823759 w 7467600"/>
              <a:gd name="connsiteY971" fmla="*/ 574145 h 6858000"/>
              <a:gd name="connsiteX972" fmla="*/ 811254 w 7467600"/>
              <a:gd name="connsiteY972" fmla="*/ 665546 h 6858000"/>
              <a:gd name="connsiteX973" fmla="*/ 154042 w 7467600"/>
              <a:gd name="connsiteY973" fmla="*/ 261522 h 6858000"/>
              <a:gd name="connsiteX974" fmla="*/ 13550 w 7467600"/>
              <a:gd name="connsiteY974" fmla="*/ 158423 h 6858000"/>
              <a:gd name="connsiteX975" fmla="*/ 0 w 7467600"/>
              <a:gd name="connsiteY975" fmla="*/ 146618 h 6858000"/>
              <a:gd name="connsiteX976" fmla="*/ 0 w 7467600"/>
              <a:gd name="connsiteY976" fmla="*/ 59161 h 6858000"/>
              <a:gd name="connsiteX977" fmla="*/ 45427 w 7467600"/>
              <a:gd name="connsiteY977" fmla="*/ 101078 h 6858000"/>
              <a:gd name="connsiteX978" fmla="*/ 630103 w 7467600"/>
              <a:gd name="connsiteY978" fmla="*/ 485885 h 6858000"/>
              <a:gd name="connsiteX979" fmla="*/ 532040 w 7467600"/>
              <a:gd name="connsiteY979" fmla="*/ 399359 h 6858000"/>
              <a:gd name="connsiteX980" fmla="*/ 517618 w 7467600"/>
              <a:gd name="connsiteY980" fmla="*/ 385726 h 6858000"/>
              <a:gd name="connsiteX981" fmla="*/ 285074 w 7467600"/>
              <a:gd name="connsiteY981" fmla="*/ 182755 h 6858000"/>
              <a:gd name="connsiteX982" fmla="*/ 43151 w 7467600"/>
              <a:gd name="connsiteY98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1456157 w 7467600"/>
              <a:gd name="connsiteY103" fmla="*/ 5371404 h 6858000"/>
              <a:gd name="connsiteX104" fmla="*/ 1244432 w 7467600"/>
              <a:gd name="connsiteY104" fmla="*/ 5385601 h 6858000"/>
              <a:gd name="connsiteX105" fmla="*/ 973990 w 7467600"/>
              <a:gd name="connsiteY105" fmla="*/ 5424940 h 6858000"/>
              <a:gd name="connsiteX106" fmla="*/ 1103809 w 7467600"/>
              <a:gd name="connsiteY106" fmla="*/ 5433720 h 6858000"/>
              <a:gd name="connsiteX107" fmla="*/ 1123454 w 7467600"/>
              <a:gd name="connsiteY107" fmla="*/ 5435727 h 6858000"/>
              <a:gd name="connsiteX108" fmla="*/ 1737017 w 7467600"/>
              <a:gd name="connsiteY108" fmla="*/ 5452183 h 6858000"/>
              <a:gd name="connsiteX109" fmla="*/ 1824397 w 7467600"/>
              <a:gd name="connsiteY109" fmla="*/ 5447757 h 6858000"/>
              <a:gd name="connsiteX110" fmla="*/ 2070059 w 7467600"/>
              <a:gd name="connsiteY110" fmla="*/ 5441660 h 6858000"/>
              <a:gd name="connsiteX111" fmla="*/ 1456157 w 7467600"/>
              <a:gd name="connsiteY111" fmla="*/ 5371404 h 6858000"/>
              <a:gd name="connsiteX112" fmla="*/ 4988186 w 7467600"/>
              <a:gd name="connsiteY112" fmla="*/ 5216467 h 6858000"/>
              <a:gd name="connsiteX113" fmla="*/ 4777334 w 7467600"/>
              <a:gd name="connsiteY113" fmla="*/ 5406072 h 6858000"/>
              <a:gd name="connsiteX114" fmla="*/ 4718341 w 7467600"/>
              <a:gd name="connsiteY114" fmla="*/ 5468043 h 6858000"/>
              <a:gd name="connsiteX115" fmla="*/ 4604655 w 7467600"/>
              <a:gd name="connsiteY115" fmla="*/ 5583434 h 6858000"/>
              <a:gd name="connsiteX116" fmla="*/ 4565074 w 7467600"/>
              <a:gd name="connsiteY116" fmla="*/ 5618550 h 6858000"/>
              <a:gd name="connsiteX117" fmla="*/ 4988186 w 7467600"/>
              <a:gd name="connsiteY117" fmla="*/ 5216467 h 6858000"/>
              <a:gd name="connsiteX118" fmla="*/ 4978032 w 7467600"/>
              <a:gd name="connsiteY118" fmla="*/ 5183809 h 6858000"/>
              <a:gd name="connsiteX119" fmla="*/ 4463413 w 7467600"/>
              <a:gd name="connsiteY119" fmla="*/ 5615162 h 6858000"/>
              <a:gd name="connsiteX120" fmla="*/ 4358134 w 7467600"/>
              <a:gd name="connsiteY120" fmla="*/ 5742791 h 6858000"/>
              <a:gd name="connsiteX121" fmla="*/ 4376219 w 7467600"/>
              <a:gd name="connsiteY121" fmla="*/ 5729027 h 6858000"/>
              <a:gd name="connsiteX122" fmla="*/ 4582340 w 7467600"/>
              <a:gd name="connsiteY122" fmla="*/ 5561037 h 6858000"/>
              <a:gd name="connsiteX123" fmla="*/ 4694684 w 7467600"/>
              <a:gd name="connsiteY123" fmla="*/ 5447098 h 6858000"/>
              <a:gd name="connsiteX124" fmla="*/ 4754123 w 7467600"/>
              <a:gd name="connsiteY124" fmla="*/ 5384643 h 6858000"/>
              <a:gd name="connsiteX125" fmla="*/ 4978032 w 7467600"/>
              <a:gd name="connsiteY125" fmla="*/ 5183809 h 6858000"/>
              <a:gd name="connsiteX126" fmla="*/ 1903353 w 7467600"/>
              <a:gd name="connsiteY126" fmla="*/ 5044827 h 6858000"/>
              <a:gd name="connsiteX127" fmla="*/ 1936931 w 7467600"/>
              <a:gd name="connsiteY127" fmla="*/ 5093954 h 6858000"/>
              <a:gd name="connsiteX128" fmla="*/ 2195868 w 7467600"/>
              <a:gd name="connsiteY128" fmla="*/ 5396574 h 6858000"/>
              <a:gd name="connsiteX129" fmla="*/ 2088852 w 7467600"/>
              <a:gd name="connsiteY129" fmla="*/ 5166123 h 6858000"/>
              <a:gd name="connsiteX130" fmla="*/ 1958241 w 7467600"/>
              <a:gd name="connsiteY130" fmla="*/ 5067955 h 6858000"/>
              <a:gd name="connsiteX131" fmla="*/ 1903353 w 7467600"/>
              <a:gd name="connsiteY131" fmla="*/ 5044827 h 6858000"/>
              <a:gd name="connsiteX132" fmla="*/ 1979378 w 7467600"/>
              <a:gd name="connsiteY132" fmla="*/ 4769504 h 6858000"/>
              <a:gd name="connsiteX133" fmla="*/ 2882120 w 7467600"/>
              <a:gd name="connsiteY133" fmla="*/ 5064547 h 6858000"/>
              <a:gd name="connsiteX134" fmla="*/ 2793103 w 7467600"/>
              <a:gd name="connsiteY134" fmla="*/ 5039699 h 6858000"/>
              <a:gd name="connsiteX135" fmla="*/ 2770041 w 7467600"/>
              <a:gd name="connsiteY135" fmla="*/ 5033634 h 6858000"/>
              <a:gd name="connsiteX136" fmla="*/ 1979378 w 7467600"/>
              <a:gd name="connsiteY136" fmla="*/ 4769504 h 6858000"/>
              <a:gd name="connsiteX137" fmla="*/ 1927410 w 7467600"/>
              <a:gd name="connsiteY137" fmla="*/ 4716164 h 6858000"/>
              <a:gd name="connsiteX138" fmla="*/ 1959587 w 7467600"/>
              <a:gd name="connsiteY138" fmla="*/ 4728849 h 6858000"/>
              <a:gd name="connsiteX139" fmla="*/ 2777707 w 7467600"/>
              <a:gd name="connsiteY139" fmla="*/ 5003991 h 6858000"/>
              <a:gd name="connsiteX140" fmla="*/ 2800768 w 7467600"/>
              <a:gd name="connsiteY140" fmla="*/ 5010056 h 6858000"/>
              <a:gd name="connsiteX141" fmla="*/ 2879408 w 7467600"/>
              <a:gd name="connsiteY141" fmla="*/ 5031590 h 6858000"/>
              <a:gd name="connsiteX142" fmla="*/ 2862295 w 7467600"/>
              <a:gd name="connsiteY142" fmla="*/ 5022958 h 6858000"/>
              <a:gd name="connsiteX143" fmla="*/ 2813343 w 7467600"/>
              <a:gd name="connsiteY143" fmla="*/ 4998369 h 6858000"/>
              <a:gd name="connsiteX144" fmla="*/ 2646245 w 7467600"/>
              <a:gd name="connsiteY144" fmla="*/ 4930999 h 6858000"/>
              <a:gd name="connsiteX145" fmla="*/ 1999243 w 7467600"/>
              <a:gd name="connsiteY145" fmla="*/ 4730524 h 6858000"/>
              <a:gd name="connsiteX146" fmla="*/ 1979527 w 7467600"/>
              <a:gd name="connsiteY146" fmla="*/ 4726651 h 6858000"/>
              <a:gd name="connsiteX147" fmla="*/ 1927410 w 7467600"/>
              <a:gd name="connsiteY147" fmla="*/ 4716164 h 6858000"/>
              <a:gd name="connsiteX148" fmla="*/ 1997014 w 7467600"/>
              <a:gd name="connsiteY148" fmla="*/ 4698007 h 6858000"/>
              <a:gd name="connsiteX149" fmla="*/ 2005458 w 7467600"/>
              <a:gd name="connsiteY149" fmla="*/ 4699540 h 6858000"/>
              <a:gd name="connsiteX150" fmla="*/ 2657186 w 7467600"/>
              <a:gd name="connsiteY150" fmla="*/ 4901687 h 6858000"/>
              <a:gd name="connsiteX151" fmla="*/ 2826662 w 7467600"/>
              <a:gd name="connsiteY151" fmla="*/ 4970362 h 6858000"/>
              <a:gd name="connsiteX152" fmla="*/ 2876100 w 7467600"/>
              <a:gd name="connsiteY152" fmla="*/ 4995397 h 6858000"/>
              <a:gd name="connsiteX153" fmla="*/ 3042600 w 7467600"/>
              <a:gd name="connsiteY153" fmla="*/ 5059532 h 6858000"/>
              <a:gd name="connsiteX154" fmla="*/ 1997014 w 7467600"/>
              <a:gd name="connsiteY154" fmla="*/ 4698007 h 6858000"/>
              <a:gd name="connsiteX155" fmla="*/ 2305292 w 7467600"/>
              <a:gd name="connsiteY155" fmla="*/ 4219492 h 6858000"/>
              <a:gd name="connsiteX156" fmla="*/ 3360922 w 7467600"/>
              <a:gd name="connsiteY156" fmla="*/ 4529373 h 6858000"/>
              <a:gd name="connsiteX157" fmla="*/ 3492420 w 7467600"/>
              <a:gd name="connsiteY157" fmla="*/ 4510145 h 6858000"/>
              <a:gd name="connsiteX158" fmla="*/ 3364086 w 7467600"/>
              <a:gd name="connsiteY158" fmla="*/ 4480340 h 6858000"/>
              <a:gd name="connsiteX159" fmla="*/ 3225818 w 7467600"/>
              <a:gd name="connsiteY159" fmla="*/ 4411822 h 6858000"/>
              <a:gd name="connsiteX160" fmla="*/ 3129696 w 7467600"/>
              <a:gd name="connsiteY160" fmla="*/ 4360704 h 6858000"/>
              <a:gd name="connsiteX161" fmla="*/ 2814545 w 7467600"/>
              <a:gd name="connsiteY161" fmla="*/ 4282955 h 6858000"/>
              <a:gd name="connsiteX162" fmla="*/ 2305292 w 7467600"/>
              <a:gd name="connsiteY162" fmla="*/ 4219492 h 6858000"/>
              <a:gd name="connsiteX163" fmla="*/ 2626982 w 7467600"/>
              <a:gd name="connsiteY163" fmla="*/ 4206450 h 6858000"/>
              <a:gd name="connsiteX164" fmla="*/ 2490617 w 7467600"/>
              <a:gd name="connsiteY164" fmla="*/ 4206951 h 6858000"/>
              <a:gd name="connsiteX165" fmla="*/ 2819869 w 7467600"/>
              <a:gd name="connsiteY165" fmla="*/ 4252936 h 6858000"/>
              <a:gd name="connsiteX166" fmla="*/ 3143018 w 7467600"/>
              <a:gd name="connsiteY166" fmla="*/ 4332698 h 6858000"/>
              <a:gd name="connsiteX167" fmla="*/ 3241520 w 7467600"/>
              <a:gd name="connsiteY167" fmla="*/ 4385112 h 6858000"/>
              <a:gd name="connsiteX168" fmla="*/ 3374575 w 7467600"/>
              <a:gd name="connsiteY168" fmla="*/ 4451517 h 6858000"/>
              <a:gd name="connsiteX169" fmla="*/ 3505221 w 7467600"/>
              <a:gd name="connsiteY169" fmla="*/ 4480757 h 6858000"/>
              <a:gd name="connsiteX170" fmla="*/ 2626982 w 7467600"/>
              <a:gd name="connsiteY170" fmla="*/ 4206450 h 6858000"/>
              <a:gd name="connsiteX171" fmla="*/ 1310106 w 7467600"/>
              <a:gd name="connsiteY171" fmla="*/ 3943217 h 6858000"/>
              <a:gd name="connsiteX172" fmla="*/ 854994 w 7467600"/>
              <a:gd name="connsiteY172" fmla="*/ 4399136 h 6858000"/>
              <a:gd name="connsiteX173" fmla="*/ 742462 w 7467600"/>
              <a:gd name="connsiteY173" fmla="*/ 4594648 h 6858000"/>
              <a:gd name="connsiteX174" fmla="*/ 820602 w 7467600"/>
              <a:gd name="connsiteY174" fmla="*/ 4485915 h 6858000"/>
              <a:gd name="connsiteX175" fmla="*/ 878295 w 7467600"/>
              <a:gd name="connsiteY175" fmla="*/ 4403594 h 6858000"/>
              <a:gd name="connsiteX176" fmla="*/ 1240607 w 7467600"/>
              <a:gd name="connsiteY176" fmla="*/ 4010401 h 6858000"/>
              <a:gd name="connsiteX177" fmla="*/ 1310106 w 7467600"/>
              <a:gd name="connsiteY177" fmla="*/ 3943217 h 6858000"/>
              <a:gd name="connsiteX178" fmla="*/ 1423113 w 7467600"/>
              <a:gd name="connsiteY178" fmla="*/ 3874565 h 6858000"/>
              <a:gd name="connsiteX179" fmla="*/ 1260565 w 7467600"/>
              <a:gd name="connsiteY179" fmla="*/ 4031982 h 6858000"/>
              <a:gd name="connsiteX180" fmla="*/ 901900 w 7467600"/>
              <a:gd name="connsiteY180" fmla="*/ 4421236 h 6858000"/>
              <a:gd name="connsiteX181" fmla="*/ 845044 w 7467600"/>
              <a:gd name="connsiteY181" fmla="*/ 4502436 h 6858000"/>
              <a:gd name="connsiteX182" fmla="*/ 685926 w 7467600"/>
              <a:gd name="connsiteY182" fmla="*/ 4703069 h 6858000"/>
              <a:gd name="connsiteX183" fmla="*/ 684248 w 7467600"/>
              <a:gd name="connsiteY183" fmla="*/ 4706721 h 6858000"/>
              <a:gd name="connsiteX184" fmla="*/ 1423113 w 7467600"/>
              <a:gd name="connsiteY184" fmla="*/ 3874565 h 6858000"/>
              <a:gd name="connsiteX185" fmla="*/ 3316479 w 7467600"/>
              <a:gd name="connsiteY185" fmla="*/ 3872136 h 6858000"/>
              <a:gd name="connsiteX186" fmla="*/ 3546806 w 7467600"/>
              <a:gd name="connsiteY186" fmla="*/ 4356139 h 6858000"/>
              <a:gd name="connsiteX187" fmla="*/ 3364433 w 7467600"/>
              <a:gd name="connsiteY187" fmla="*/ 3953121 h 6858000"/>
              <a:gd name="connsiteX188" fmla="*/ 3316479 w 7467600"/>
              <a:gd name="connsiteY188" fmla="*/ 3872136 h 6858000"/>
              <a:gd name="connsiteX189" fmla="*/ 3291335 w 7467600"/>
              <a:gd name="connsiteY189" fmla="*/ 3767420 h 6858000"/>
              <a:gd name="connsiteX190" fmla="*/ 3390805 w 7467600"/>
              <a:gd name="connsiteY190" fmla="*/ 3937163 h 6858000"/>
              <a:gd name="connsiteX191" fmla="*/ 3579062 w 7467600"/>
              <a:gd name="connsiteY191" fmla="*/ 4359040 h 6858000"/>
              <a:gd name="connsiteX192" fmla="*/ 3467355 w 7467600"/>
              <a:gd name="connsiteY192" fmla="*/ 3988130 h 6858000"/>
              <a:gd name="connsiteX193" fmla="*/ 3310753 w 7467600"/>
              <a:gd name="connsiteY193" fmla="*/ 3787140 h 6858000"/>
              <a:gd name="connsiteX194" fmla="*/ 3291335 w 7467600"/>
              <a:gd name="connsiteY194" fmla="*/ 3767420 h 6858000"/>
              <a:gd name="connsiteX195" fmla="*/ 1635889 w 7467600"/>
              <a:gd name="connsiteY195" fmla="*/ 3709494 h 6858000"/>
              <a:gd name="connsiteX196" fmla="*/ 1634800 w 7467600"/>
              <a:gd name="connsiteY196" fmla="*/ 3731111 h 6858000"/>
              <a:gd name="connsiteX197" fmla="*/ 1635889 w 7467600"/>
              <a:gd name="connsiteY197" fmla="*/ 3709494 h 6858000"/>
              <a:gd name="connsiteX198" fmla="*/ 1510397 w 7467600"/>
              <a:gd name="connsiteY198" fmla="*/ 3684705 h 6858000"/>
              <a:gd name="connsiteX199" fmla="*/ 1146550 w 7467600"/>
              <a:gd name="connsiteY199" fmla="*/ 3802012 h 6858000"/>
              <a:gd name="connsiteX200" fmla="*/ 698834 w 7467600"/>
              <a:gd name="connsiteY200" fmla="*/ 3952272 h 6858000"/>
              <a:gd name="connsiteX201" fmla="*/ 34256 w 7467600"/>
              <a:gd name="connsiteY201" fmla="*/ 4347603 h 6858000"/>
              <a:gd name="connsiteX202" fmla="*/ 527241 w 7467600"/>
              <a:gd name="connsiteY202" fmla="*/ 4065078 h 6858000"/>
              <a:gd name="connsiteX203" fmla="*/ 1510397 w 7467600"/>
              <a:gd name="connsiteY203" fmla="*/ 3684705 h 6858000"/>
              <a:gd name="connsiteX204" fmla="*/ 1313114 w 7467600"/>
              <a:gd name="connsiteY204" fmla="*/ 3655216 h 6858000"/>
              <a:gd name="connsiteX205" fmla="*/ 1109304 w 7467600"/>
              <a:gd name="connsiteY205" fmla="*/ 3669030 h 6858000"/>
              <a:gd name="connsiteX206" fmla="*/ 8129 w 7467600"/>
              <a:gd name="connsiteY206" fmla="*/ 4330519 h 6858000"/>
              <a:gd name="connsiteX207" fmla="*/ 687572 w 7467600"/>
              <a:gd name="connsiteY207" fmla="*/ 3925629 h 6858000"/>
              <a:gd name="connsiteX208" fmla="*/ 1138365 w 7467600"/>
              <a:gd name="connsiteY208" fmla="*/ 3774515 h 6858000"/>
              <a:gd name="connsiteX209" fmla="*/ 1505579 w 7467600"/>
              <a:gd name="connsiteY209" fmla="*/ 3655526 h 6858000"/>
              <a:gd name="connsiteX210" fmla="*/ 1313114 w 7467600"/>
              <a:gd name="connsiteY210" fmla="*/ 3655216 h 6858000"/>
              <a:gd name="connsiteX211" fmla="*/ 3655073 w 7467600"/>
              <a:gd name="connsiteY211" fmla="*/ 3650884 h 6858000"/>
              <a:gd name="connsiteX212" fmla="*/ 3989938 w 7467600"/>
              <a:gd name="connsiteY212" fmla="*/ 3991685 h 6858000"/>
              <a:gd name="connsiteX213" fmla="*/ 4393907 w 7467600"/>
              <a:gd name="connsiteY213" fmla="*/ 4261258 h 6858000"/>
              <a:gd name="connsiteX214" fmla="*/ 4648051 w 7467600"/>
              <a:gd name="connsiteY214" fmla="*/ 4374051 h 6858000"/>
              <a:gd name="connsiteX215" fmla="*/ 4383389 w 7467600"/>
              <a:gd name="connsiteY215" fmla="*/ 4184369 h 6858000"/>
              <a:gd name="connsiteX216" fmla="*/ 4165508 w 7467600"/>
              <a:gd name="connsiteY216" fmla="*/ 4035196 h 6858000"/>
              <a:gd name="connsiteX217" fmla="*/ 4068162 w 7467600"/>
              <a:gd name="connsiteY217" fmla="*/ 3953394 h 6858000"/>
              <a:gd name="connsiteX218" fmla="*/ 3981416 w 7467600"/>
              <a:gd name="connsiteY218" fmla="*/ 3880482 h 6858000"/>
              <a:gd name="connsiteX219" fmla="*/ 3800147 w 7467600"/>
              <a:gd name="connsiteY219" fmla="*/ 3749872 h 6858000"/>
              <a:gd name="connsiteX220" fmla="*/ 3655073 w 7467600"/>
              <a:gd name="connsiteY220" fmla="*/ 3650884 h 6858000"/>
              <a:gd name="connsiteX221" fmla="*/ 3670252 w 7467600"/>
              <a:gd name="connsiteY221" fmla="*/ 3622798 h 6858000"/>
              <a:gd name="connsiteX222" fmla="*/ 3817258 w 7467600"/>
              <a:gd name="connsiteY222" fmla="*/ 3723577 h 6858000"/>
              <a:gd name="connsiteX223" fmla="*/ 4000461 w 7467600"/>
              <a:gd name="connsiteY223" fmla="*/ 3855966 h 6858000"/>
              <a:gd name="connsiteX224" fmla="*/ 4088180 w 7467600"/>
              <a:gd name="connsiteY224" fmla="*/ 3929774 h 6858000"/>
              <a:gd name="connsiteX225" fmla="*/ 4184555 w 7467600"/>
              <a:gd name="connsiteY225" fmla="*/ 4010683 h 6858000"/>
              <a:gd name="connsiteX226" fmla="*/ 4399563 w 7467600"/>
              <a:gd name="connsiteY226" fmla="*/ 4158106 h 6858000"/>
              <a:gd name="connsiteX227" fmla="*/ 4684469 w 7467600"/>
              <a:gd name="connsiteY227" fmla="*/ 4364680 h 6858000"/>
              <a:gd name="connsiteX228" fmla="*/ 4690271 w 7467600"/>
              <a:gd name="connsiteY228" fmla="*/ 4370034 h 6858000"/>
              <a:gd name="connsiteX229" fmla="*/ 4136093 w 7467600"/>
              <a:gd name="connsiteY229" fmla="*/ 3858466 h 6858000"/>
              <a:gd name="connsiteX230" fmla="*/ 3670252 w 7467600"/>
              <a:gd name="connsiteY230" fmla="*/ 3622798 h 6858000"/>
              <a:gd name="connsiteX231" fmla="*/ 4440129 w 7467600"/>
              <a:gd name="connsiteY231" fmla="*/ 3448571 h 6858000"/>
              <a:gd name="connsiteX232" fmla="*/ 4856525 w 7467600"/>
              <a:gd name="connsiteY232" fmla="*/ 3915351 h 6858000"/>
              <a:gd name="connsiteX233" fmla="*/ 5059055 w 7467600"/>
              <a:gd name="connsiteY233" fmla="*/ 4108918 h 6858000"/>
              <a:gd name="connsiteX234" fmla="*/ 5290070 w 7467600"/>
              <a:gd name="connsiteY234" fmla="*/ 4263619 h 6858000"/>
              <a:gd name="connsiteX235" fmla="*/ 4834991 w 7467600"/>
              <a:gd name="connsiteY235" fmla="*/ 3830985 h 6858000"/>
              <a:gd name="connsiteX236" fmla="*/ 4440129 w 7467600"/>
              <a:gd name="connsiteY236" fmla="*/ 3448571 h 6858000"/>
              <a:gd name="connsiteX237" fmla="*/ 4441737 w 7467600"/>
              <a:gd name="connsiteY237" fmla="*/ 3399734 h 6858000"/>
              <a:gd name="connsiteX238" fmla="*/ 4431236 w 7467600"/>
              <a:gd name="connsiteY238" fmla="*/ 3400954 h 6858000"/>
              <a:gd name="connsiteX239" fmla="*/ 4557150 w 7467600"/>
              <a:gd name="connsiteY239" fmla="*/ 3510023 h 6858000"/>
              <a:gd name="connsiteX240" fmla="*/ 4856936 w 7467600"/>
              <a:gd name="connsiteY240" fmla="*/ 3809146 h 6858000"/>
              <a:gd name="connsiteX241" fmla="*/ 5111996 w 7467600"/>
              <a:gd name="connsiteY241" fmla="*/ 4065759 h 6858000"/>
              <a:gd name="connsiteX242" fmla="*/ 5388878 w 7467600"/>
              <a:gd name="connsiteY242" fmla="*/ 4300185 h 6858000"/>
              <a:gd name="connsiteX243" fmla="*/ 5425556 w 7467600"/>
              <a:gd name="connsiteY243" fmla="*/ 4308967 h 6858000"/>
              <a:gd name="connsiteX244" fmla="*/ 4943646 w 7467600"/>
              <a:gd name="connsiteY244" fmla="*/ 3822916 h 6858000"/>
              <a:gd name="connsiteX245" fmla="*/ 4594837 w 7467600"/>
              <a:gd name="connsiteY245" fmla="*/ 3532274 h 6858000"/>
              <a:gd name="connsiteX246" fmla="*/ 4441737 w 7467600"/>
              <a:gd name="connsiteY246" fmla="*/ 3399734 h 6858000"/>
              <a:gd name="connsiteX247" fmla="*/ 5425834 w 7467600"/>
              <a:gd name="connsiteY247" fmla="*/ 3162785 h 6858000"/>
              <a:gd name="connsiteX248" fmla="*/ 5401644 w 7467600"/>
              <a:gd name="connsiteY248" fmla="*/ 3617847 h 6858000"/>
              <a:gd name="connsiteX249" fmla="*/ 5467256 w 7467600"/>
              <a:gd name="connsiteY249" fmla="*/ 4175494 h 6858000"/>
              <a:gd name="connsiteX250" fmla="*/ 5448069 w 7467600"/>
              <a:gd name="connsiteY250" fmla="*/ 3567554 h 6858000"/>
              <a:gd name="connsiteX251" fmla="*/ 5425834 w 7467600"/>
              <a:gd name="connsiteY251" fmla="*/ 3162785 h 6858000"/>
              <a:gd name="connsiteX252" fmla="*/ 1318687 w 7467600"/>
              <a:gd name="connsiteY252" fmla="*/ 3113840 h 6858000"/>
              <a:gd name="connsiteX253" fmla="*/ 1066793 w 7467600"/>
              <a:gd name="connsiteY253" fmla="*/ 3212171 h 6858000"/>
              <a:gd name="connsiteX254" fmla="*/ 993319 w 7467600"/>
              <a:gd name="connsiteY254" fmla="*/ 3247648 h 6858000"/>
              <a:gd name="connsiteX255" fmla="*/ 853081 w 7467600"/>
              <a:gd name="connsiteY255" fmla="*/ 3312410 h 6858000"/>
              <a:gd name="connsiteX256" fmla="*/ 805957 w 7467600"/>
              <a:gd name="connsiteY256" fmla="*/ 3330443 h 6858000"/>
              <a:gd name="connsiteX257" fmla="*/ 1318687 w 7467600"/>
              <a:gd name="connsiteY257" fmla="*/ 3113840 h 6858000"/>
              <a:gd name="connsiteX258" fmla="*/ 5453702 w 7467600"/>
              <a:gd name="connsiteY258" fmla="*/ 3090882 h 6858000"/>
              <a:gd name="connsiteX259" fmla="*/ 5480135 w 7467600"/>
              <a:gd name="connsiteY259" fmla="*/ 3565802 h 6858000"/>
              <a:gd name="connsiteX260" fmla="*/ 5499023 w 7467600"/>
              <a:gd name="connsiteY260" fmla="*/ 4166310 h 6858000"/>
              <a:gd name="connsiteX261" fmla="*/ 5547022 w 7467600"/>
              <a:gd name="connsiteY261" fmla="*/ 3607838 h 6858000"/>
              <a:gd name="connsiteX262" fmla="*/ 5515964 w 7467600"/>
              <a:gd name="connsiteY262" fmla="*/ 3378541 h 6858000"/>
              <a:gd name="connsiteX263" fmla="*/ 5453702 w 7467600"/>
              <a:gd name="connsiteY263" fmla="*/ 3090882 h 6858000"/>
              <a:gd name="connsiteX264" fmla="*/ 1238695 w 7467600"/>
              <a:gd name="connsiteY264" fmla="*/ 3076820 h 6858000"/>
              <a:gd name="connsiteX265" fmla="*/ 716371 w 7467600"/>
              <a:gd name="connsiteY265" fmla="*/ 3293249 h 6858000"/>
              <a:gd name="connsiteX266" fmla="*/ 579522 w 7467600"/>
              <a:gd name="connsiteY266" fmla="*/ 3371759 h 6858000"/>
              <a:gd name="connsiteX267" fmla="*/ 600288 w 7467600"/>
              <a:gd name="connsiteY267" fmla="*/ 3365555 h 6858000"/>
              <a:gd name="connsiteX268" fmla="*/ 840692 w 7467600"/>
              <a:gd name="connsiteY268" fmla="*/ 3284921 h 6858000"/>
              <a:gd name="connsiteX269" fmla="*/ 979248 w 7467600"/>
              <a:gd name="connsiteY269" fmla="*/ 3221003 h 6858000"/>
              <a:gd name="connsiteX270" fmla="*/ 1053282 w 7467600"/>
              <a:gd name="connsiteY270" fmla="*/ 3185247 h 6858000"/>
              <a:gd name="connsiteX271" fmla="*/ 1320603 w 7467600"/>
              <a:gd name="connsiteY271" fmla="*/ 3081281 h 6858000"/>
              <a:gd name="connsiteX272" fmla="*/ 1238695 w 7467600"/>
              <a:gd name="connsiteY272" fmla="*/ 3076820 h 6858000"/>
              <a:gd name="connsiteX273" fmla="*/ 5425627 w 7467600"/>
              <a:gd name="connsiteY273" fmla="*/ 2954192 h 6858000"/>
              <a:gd name="connsiteX274" fmla="*/ 5470770 w 7467600"/>
              <a:gd name="connsiteY274" fmla="*/ 3005435 h 6858000"/>
              <a:gd name="connsiteX275" fmla="*/ 5519779 w 7467600"/>
              <a:gd name="connsiteY275" fmla="*/ 4359223 h 6858000"/>
              <a:gd name="connsiteX276" fmla="*/ 5520293 w 7467600"/>
              <a:gd name="connsiteY276" fmla="*/ 4360602 h 6858000"/>
              <a:gd name="connsiteX277" fmla="*/ 5767221 w 7467600"/>
              <a:gd name="connsiteY277" fmla="*/ 4665564 h 6858000"/>
              <a:gd name="connsiteX278" fmla="*/ 6937169 w 7467600"/>
              <a:gd name="connsiteY278" fmla="*/ 4815941 h 6858000"/>
              <a:gd name="connsiteX279" fmla="*/ 6953922 w 7467600"/>
              <a:gd name="connsiteY279" fmla="*/ 4890068 h 6858000"/>
              <a:gd name="connsiteX280" fmla="*/ 6071359 w 7467600"/>
              <a:gd name="connsiteY280" fmla="*/ 4770770 h 6858000"/>
              <a:gd name="connsiteX281" fmla="*/ 6038839 w 7467600"/>
              <a:gd name="connsiteY281" fmla="*/ 4764474 h 6858000"/>
              <a:gd name="connsiteX282" fmla="*/ 6038706 w 7467600"/>
              <a:gd name="connsiteY282" fmla="*/ 4763847 h 6858000"/>
              <a:gd name="connsiteX283" fmla="*/ 6037784 w 7467600"/>
              <a:gd name="connsiteY283" fmla="*/ 4764270 h 6858000"/>
              <a:gd name="connsiteX284" fmla="*/ 6038839 w 7467600"/>
              <a:gd name="connsiteY284" fmla="*/ 4764474 h 6858000"/>
              <a:gd name="connsiteX285" fmla="*/ 6040338 w 7467600"/>
              <a:gd name="connsiteY285" fmla="*/ 4771418 h 6858000"/>
              <a:gd name="connsiteX286" fmla="*/ 6024488 w 7467600"/>
              <a:gd name="connsiteY286" fmla="*/ 4809903 h 6858000"/>
              <a:gd name="connsiteX287" fmla="*/ 5599771 w 7467600"/>
              <a:gd name="connsiteY287" fmla="*/ 5509652 h 6858000"/>
              <a:gd name="connsiteX288" fmla="*/ 5548843 w 7467600"/>
              <a:gd name="connsiteY288" fmla="*/ 5563845 h 6858000"/>
              <a:gd name="connsiteX289" fmla="*/ 5940952 w 7467600"/>
              <a:gd name="connsiteY289" fmla="*/ 6250028 h 6858000"/>
              <a:gd name="connsiteX290" fmla="*/ 6043441 w 7467600"/>
              <a:gd name="connsiteY290" fmla="*/ 6665847 h 6858000"/>
              <a:gd name="connsiteX291" fmla="*/ 6093432 w 7467600"/>
              <a:gd name="connsiteY291" fmla="*/ 6858000 h 6858000"/>
              <a:gd name="connsiteX292" fmla="*/ 6034344 w 7467600"/>
              <a:gd name="connsiteY292" fmla="*/ 6858000 h 6858000"/>
              <a:gd name="connsiteX293" fmla="*/ 6026679 w 7467600"/>
              <a:gd name="connsiteY293" fmla="*/ 6836959 h 6858000"/>
              <a:gd name="connsiteX294" fmla="*/ 5800441 w 7467600"/>
              <a:gd name="connsiteY294" fmla="*/ 6335286 h 6858000"/>
              <a:gd name="connsiteX295" fmla="*/ 5526562 w 7467600"/>
              <a:gd name="connsiteY295" fmla="*/ 5705388 h 6858000"/>
              <a:gd name="connsiteX296" fmla="*/ 5519640 w 7467600"/>
              <a:gd name="connsiteY296" fmla="*/ 5683774 h 6858000"/>
              <a:gd name="connsiteX297" fmla="*/ 5844559 w 7467600"/>
              <a:gd name="connsiteY297" fmla="*/ 6553349 h 6858000"/>
              <a:gd name="connsiteX298" fmla="*/ 5975994 w 7467600"/>
              <a:gd name="connsiteY298" fmla="*/ 6858000 h 6858000"/>
              <a:gd name="connsiteX299" fmla="*/ 5898547 w 7467600"/>
              <a:gd name="connsiteY299" fmla="*/ 6858000 h 6858000"/>
              <a:gd name="connsiteX300" fmla="*/ 5682041 w 7467600"/>
              <a:gd name="connsiteY300" fmla="*/ 6355860 h 6858000"/>
              <a:gd name="connsiteX301" fmla="*/ 5461758 w 7467600"/>
              <a:gd name="connsiteY301" fmla="*/ 5820220 h 6858000"/>
              <a:gd name="connsiteX302" fmla="*/ 5237282 w 7467600"/>
              <a:gd name="connsiteY302" fmla="*/ 6579086 h 6858000"/>
              <a:gd name="connsiteX303" fmla="*/ 5115009 w 7467600"/>
              <a:gd name="connsiteY303" fmla="*/ 6858000 h 6858000"/>
              <a:gd name="connsiteX304" fmla="*/ 5028074 w 7467600"/>
              <a:gd name="connsiteY304" fmla="*/ 6858000 h 6858000"/>
              <a:gd name="connsiteX305" fmla="*/ 5079508 w 7467600"/>
              <a:gd name="connsiteY305" fmla="*/ 6749074 h 6858000"/>
              <a:gd name="connsiteX306" fmla="*/ 5371846 w 7467600"/>
              <a:gd name="connsiteY306" fmla="*/ 5924413 h 6858000"/>
              <a:gd name="connsiteX307" fmla="*/ 5270512 w 7467600"/>
              <a:gd name="connsiteY307" fmla="*/ 6138975 h 6858000"/>
              <a:gd name="connsiteX308" fmla="*/ 5062409 w 7467600"/>
              <a:gd name="connsiteY308" fmla="*/ 6653544 h 6858000"/>
              <a:gd name="connsiteX309" fmla="*/ 5036628 w 7467600"/>
              <a:gd name="connsiteY309" fmla="*/ 6754247 h 6858000"/>
              <a:gd name="connsiteX310" fmla="*/ 5009112 w 7467600"/>
              <a:gd name="connsiteY310" fmla="*/ 6858000 h 6858000"/>
              <a:gd name="connsiteX311" fmla="*/ 4976679 w 7467600"/>
              <a:gd name="connsiteY311" fmla="*/ 6858000 h 6858000"/>
              <a:gd name="connsiteX312" fmla="*/ 5006537 w 7467600"/>
              <a:gd name="connsiteY312" fmla="*/ 6747068 h 6858000"/>
              <a:gd name="connsiteX313" fmla="*/ 5032723 w 7467600"/>
              <a:gd name="connsiteY313" fmla="*/ 6644957 h 6858000"/>
              <a:gd name="connsiteX314" fmla="*/ 5242949 w 7467600"/>
              <a:gd name="connsiteY314" fmla="*/ 6125175 h 6858000"/>
              <a:gd name="connsiteX315" fmla="*/ 5286321 w 7467600"/>
              <a:gd name="connsiteY315" fmla="*/ 6033555 h 6858000"/>
              <a:gd name="connsiteX316" fmla="*/ 5008210 w 7467600"/>
              <a:gd name="connsiteY316" fmla="*/ 6649194 h 6858000"/>
              <a:gd name="connsiteX317" fmla="*/ 4986321 w 7467600"/>
              <a:gd name="connsiteY317" fmla="*/ 6765687 h 6858000"/>
              <a:gd name="connsiteX318" fmla="*/ 4973474 w 7467600"/>
              <a:gd name="connsiteY318" fmla="*/ 6858000 h 6858000"/>
              <a:gd name="connsiteX319" fmla="*/ 4907178 w 7467600"/>
              <a:gd name="connsiteY319" fmla="*/ 6858000 h 6858000"/>
              <a:gd name="connsiteX320" fmla="*/ 4910810 w 7467600"/>
              <a:gd name="connsiteY320" fmla="*/ 6829660 h 6858000"/>
              <a:gd name="connsiteX321" fmla="*/ 4987461 w 7467600"/>
              <a:gd name="connsiteY321" fmla="*/ 6432994 h 6858000"/>
              <a:gd name="connsiteX322" fmla="*/ 5179262 w 7467600"/>
              <a:gd name="connsiteY322" fmla="*/ 6035044 h 6858000"/>
              <a:gd name="connsiteX323" fmla="*/ 4689678 w 7467600"/>
              <a:gd name="connsiteY323" fmla="*/ 6440241 h 6858000"/>
              <a:gd name="connsiteX324" fmla="*/ 4477543 w 7467600"/>
              <a:gd name="connsiteY324" fmla="*/ 6674836 h 6858000"/>
              <a:gd name="connsiteX325" fmla="*/ 4329957 w 7467600"/>
              <a:gd name="connsiteY325" fmla="*/ 6858000 h 6858000"/>
              <a:gd name="connsiteX326" fmla="*/ 4218595 w 7467600"/>
              <a:gd name="connsiteY326" fmla="*/ 6858000 h 6858000"/>
              <a:gd name="connsiteX327" fmla="*/ 4368888 w 7467600"/>
              <a:gd name="connsiteY327" fmla="*/ 6668412 h 6858000"/>
              <a:gd name="connsiteX328" fmla="*/ 4563091 w 7467600"/>
              <a:gd name="connsiteY328" fmla="*/ 6442508 h 6858000"/>
              <a:gd name="connsiteX329" fmla="*/ 5387324 w 7467600"/>
              <a:gd name="connsiteY329" fmla="*/ 5705830 h 6858000"/>
              <a:gd name="connsiteX330" fmla="*/ 5073620 w 7467600"/>
              <a:gd name="connsiteY330" fmla="*/ 5955437 h 6858000"/>
              <a:gd name="connsiteX331" fmla="*/ 4689789 w 7467600"/>
              <a:gd name="connsiteY331" fmla="*/ 6268382 h 6858000"/>
              <a:gd name="connsiteX332" fmla="*/ 4418722 w 7467600"/>
              <a:gd name="connsiteY332" fmla="*/ 6570886 h 6858000"/>
              <a:gd name="connsiteX333" fmla="*/ 4214944 w 7467600"/>
              <a:gd name="connsiteY333" fmla="*/ 6858000 h 6858000"/>
              <a:gd name="connsiteX334" fmla="*/ 4177898 w 7467600"/>
              <a:gd name="connsiteY334" fmla="*/ 6858000 h 6858000"/>
              <a:gd name="connsiteX335" fmla="*/ 4391597 w 7467600"/>
              <a:gd name="connsiteY335" fmla="*/ 6556370 h 6858000"/>
              <a:gd name="connsiteX336" fmla="*/ 4668889 w 7467600"/>
              <a:gd name="connsiteY336" fmla="*/ 6246399 h 6858000"/>
              <a:gd name="connsiteX337" fmla="*/ 5055427 w 7467600"/>
              <a:gd name="connsiteY337" fmla="*/ 5931476 h 6858000"/>
              <a:gd name="connsiteX338" fmla="*/ 5371814 w 7467600"/>
              <a:gd name="connsiteY338" fmla="*/ 5678975 h 6858000"/>
              <a:gd name="connsiteX339" fmla="*/ 4987918 w 7467600"/>
              <a:gd name="connsiteY339" fmla="*/ 5838701 h 6858000"/>
              <a:gd name="connsiteX340" fmla="*/ 4317146 w 7467600"/>
              <a:gd name="connsiteY340" fmla="*/ 6587716 h 6858000"/>
              <a:gd name="connsiteX341" fmla="*/ 4171627 w 7467600"/>
              <a:gd name="connsiteY341" fmla="*/ 6858000 h 6858000"/>
              <a:gd name="connsiteX342" fmla="*/ 4081585 w 7467600"/>
              <a:gd name="connsiteY342" fmla="*/ 6858000 h 6858000"/>
              <a:gd name="connsiteX343" fmla="*/ 4238603 w 7467600"/>
              <a:gd name="connsiteY343" fmla="*/ 6559341 h 6858000"/>
              <a:gd name="connsiteX344" fmla="*/ 4778333 w 7467600"/>
              <a:gd name="connsiteY344" fmla="*/ 5873626 h 6858000"/>
              <a:gd name="connsiteX345" fmla="*/ 5414185 w 7467600"/>
              <a:gd name="connsiteY345" fmla="*/ 5573882 h 6858000"/>
              <a:gd name="connsiteX346" fmla="*/ 5959648 w 7467600"/>
              <a:gd name="connsiteY346" fmla="*/ 4760797 h 6858000"/>
              <a:gd name="connsiteX347" fmla="*/ 5355019 w 7467600"/>
              <a:gd name="connsiteY347" fmla="*/ 4734672 h 6858000"/>
              <a:gd name="connsiteX348" fmla="*/ 5083565 w 7467600"/>
              <a:gd name="connsiteY348" fmla="*/ 5179121 h 6858000"/>
              <a:gd name="connsiteX349" fmla="*/ 4713577 w 7467600"/>
              <a:gd name="connsiteY349" fmla="*/ 5616803 h 6858000"/>
              <a:gd name="connsiteX350" fmla="*/ 3989559 w 7467600"/>
              <a:gd name="connsiteY350" fmla="*/ 6145945 h 6858000"/>
              <a:gd name="connsiteX351" fmla="*/ 3939824 w 7467600"/>
              <a:gd name="connsiteY351" fmla="*/ 6066900 h 6858000"/>
              <a:gd name="connsiteX352" fmla="*/ 4584537 w 7467600"/>
              <a:gd name="connsiteY352" fmla="*/ 5324826 h 6858000"/>
              <a:gd name="connsiteX353" fmla="*/ 5037105 w 7467600"/>
              <a:gd name="connsiteY353" fmla="*/ 5088765 h 6858000"/>
              <a:gd name="connsiteX354" fmla="*/ 5039930 w 7467600"/>
              <a:gd name="connsiteY354" fmla="*/ 5089585 h 6858000"/>
              <a:gd name="connsiteX355" fmla="*/ 5263764 w 7467600"/>
              <a:gd name="connsiteY355" fmla="*/ 4735525 h 6858000"/>
              <a:gd name="connsiteX356" fmla="*/ 4086300 w 7467600"/>
              <a:gd name="connsiteY356" fmla="*/ 4884599 h 6858000"/>
              <a:gd name="connsiteX357" fmla="*/ 4085485 w 7467600"/>
              <a:gd name="connsiteY357" fmla="*/ 4899070 h 6858000"/>
              <a:gd name="connsiteX358" fmla="*/ 3871915 w 7467600"/>
              <a:gd name="connsiteY358" fmla="*/ 5253645 h 6858000"/>
              <a:gd name="connsiteX359" fmla="*/ 3799374 w 7467600"/>
              <a:gd name="connsiteY359" fmla="*/ 5466127 h 6858000"/>
              <a:gd name="connsiteX360" fmla="*/ 3498850 w 7467600"/>
              <a:gd name="connsiteY360" fmla="*/ 6661888 h 6858000"/>
              <a:gd name="connsiteX361" fmla="*/ 3399216 w 7467600"/>
              <a:gd name="connsiteY361" fmla="*/ 6858000 h 6858000"/>
              <a:gd name="connsiteX362" fmla="*/ 3303688 w 7467600"/>
              <a:gd name="connsiteY362" fmla="*/ 6858000 h 6858000"/>
              <a:gd name="connsiteX363" fmla="*/ 3391774 w 7467600"/>
              <a:gd name="connsiteY363" fmla="*/ 6697181 h 6858000"/>
              <a:gd name="connsiteX364" fmla="*/ 3735540 w 7467600"/>
              <a:gd name="connsiteY364" fmla="*/ 5546923 h 6858000"/>
              <a:gd name="connsiteX365" fmla="*/ 3729438 w 7467600"/>
              <a:gd name="connsiteY365" fmla="*/ 5569058 h 6858000"/>
              <a:gd name="connsiteX366" fmla="*/ 3707782 w 7467600"/>
              <a:gd name="connsiteY366" fmla="*/ 5644908 h 6858000"/>
              <a:gd name="connsiteX367" fmla="*/ 3583827 w 7467600"/>
              <a:gd name="connsiteY367" fmla="*/ 6039215 h 6858000"/>
              <a:gd name="connsiteX368" fmla="*/ 3547861 w 7467600"/>
              <a:gd name="connsiteY368" fmla="*/ 6129609 h 6858000"/>
              <a:gd name="connsiteX369" fmla="*/ 3490905 w 7467600"/>
              <a:gd name="connsiteY369" fmla="*/ 6277660 h 6858000"/>
              <a:gd name="connsiteX370" fmla="*/ 3455859 w 7467600"/>
              <a:gd name="connsiteY370" fmla="*/ 6391301 h 6858000"/>
              <a:gd name="connsiteX371" fmla="*/ 3429112 w 7467600"/>
              <a:gd name="connsiteY371" fmla="*/ 6479469 h 6858000"/>
              <a:gd name="connsiteX372" fmla="*/ 3304862 w 7467600"/>
              <a:gd name="connsiteY372" fmla="*/ 6796476 h 6858000"/>
              <a:gd name="connsiteX373" fmla="*/ 3276071 w 7467600"/>
              <a:gd name="connsiteY373" fmla="*/ 6858000 h 6858000"/>
              <a:gd name="connsiteX374" fmla="*/ 3240805 w 7467600"/>
              <a:gd name="connsiteY374" fmla="*/ 6858000 h 6858000"/>
              <a:gd name="connsiteX375" fmla="*/ 3275917 w 7467600"/>
              <a:gd name="connsiteY375" fmla="*/ 6783192 h 6858000"/>
              <a:gd name="connsiteX376" fmla="*/ 3399358 w 7467600"/>
              <a:gd name="connsiteY376" fmla="*/ 6469011 h 6858000"/>
              <a:gd name="connsiteX377" fmla="*/ 3425650 w 7467600"/>
              <a:gd name="connsiteY377" fmla="*/ 6381333 h 6858000"/>
              <a:gd name="connsiteX378" fmla="*/ 3460661 w 7467600"/>
              <a:gd name="connsiteY378" fmla="*/ 6266763 h 6858000"/>
              <a:gd name="connsiteX379" fmla="*/ 3518021 w 7467600"/>
              <a:gd name="connsiteY379" fmla="*/ 6117298 h 6858000"/>
              <a:gd name="connsiteX380" fmla="*/ 3554035 w 7467600"/>
              <a:gd name="connsiteY380" fmla="*/ 6027832 h 6858000"/>
              <a:gd name="connsiteX381" fmla="*/ 3677174 w 7467600"/>
              <a:gd name="connsiteY381" fmla="*/ 5636351 h 6858000"/>
              <a:gd name="connsiteX382" fmla="*/ 3698819 w 7467600"/>
              <a:gd name="connsiteY382" fmla="*/ 5560503 h 6858000"/>
              <a:gd name="connsiteX383" fmla="*/ 3702094 w 7467600"/>
              <a:gd name="connsiteY383" fmla="*/ 5549194 h 6858000"/>
              <a:gd name="connsiteX384" fmla="*/ 3398355 w 7467600"/>
              <a:gd name="connsiteY384" fmla="*/ 6094603 h 6858000"/>
              <a:gd name="connsiteX385" fmla="*/ 3193941 w 7467600"/>
              <a:gd name="connsiteY385" fmla="*/ 6798775 h 6858000"/>
              <a:gd name="connsiteX386" fmla="*/ 3184140 w 7467600"/>
              <a:gd name="connsiteY386" fmla="*/ 6858000 h 6858000"/>
              <a:gd name="connsiteX387" fmla="*/ 3099978 w 7467600"/>
              <a:gd name="connsiteY387" fmla="*/ 6858000 h 6858000"/>
              <a:gd name="connsiteX388" fmla="*/ 3101556 w 7467600"/>
              <a:gd name="connsiteY388" fmla="*/ 6843337 h 6858000"/>
              <a:gd name="connsiteX389" fmla="*/ 3370162 w 7467600"/>
              <a:gd name="connsiteY389" fmla="*/ 5785550 h 6858000"/>
              <a:gd name="connsiteX390" fmla="*/ 3746477 w 7467600"/>
              <a:gd name="connsiteY390" fmla="*/ 5377889 h 6858000"/>
              <a:gd name="connsiteX391" fmla="*/ 3863399 w 7467600"/>
              <a:gd name="connsiteY391" fmla="*/ 5087257 h 6858000"/>
              <a:gd name="connsiteX392" fmla="*/ 3968712 w 7467600"/>
              <a:gd name="connsiteY392" fmla="*/ 4913989 h 6858000"/>
              <a:gd name="connsiteX393" fmla="*/ 2792390 w 7467600"/>
              <a:gd name="connsiteY393" fmla="*/ 5382974 h 6858000"/>
              <a:gd name="connsiteX394" fmla="*/ 2714982 w 7467600"/>
              <a:gd name="connsiteY394" fmla="*/ 5427051 h 6858000"/>
              <a:gd name="connsiteX395" fmla="*/ 2813361 w 7467600"/>
              <a:gd name="connsiteY395" fmla="*/ 6023912 h 6858000"/>
              <a:gd name="connsiteX396" fmla="*/ 2688430 w 7467600"/>
              <a:gd name="connsiteY396" fmla="*/ 6801564 h 6858000"/>
              <a:gd name="connsiteX397" fmla="*/ 2629626 w 7467600"/>
              <a:gd name="connsiteY397" fmla="*/ 6763394 h 6858000"/>
              <a:gd name="connsiteX398" fmla="*/ 2565328 w 7467600"/>
              <a:gd name="connsiteY398" fmla="*/ 5516399 h 6858000"/>
              <a:gd name="connsiteX399" fmla="*/ 1922999 w 7467600"/>
              <a:gd name="connsiteY399" fmla="*/ 5980343 h 6858000"/>
              <a:gd name="connsiteX400" fmla="*/ 1950261 w 7467600"/>
              <a:gd name="connsiteY400" fmla="*/ 6405858 h 6858000"/>
              <a:gd name="connsiteX401" fmla="*/ 2365554 w 7467600"/>
              <a:gd name="connsiteY401" fmla="*/ 6759107 h 6858000"/>
              <a:gd name="connsiteX402" fmla="*/ 2424142 w 7467600"/>
              <a:gd name="connsiteY402" fmla="*/ 6858000 h 6858000"/>
              <a:gd name="connsiteX403" fmla="*/ 2395994 w 7467600"/>
              <a:gd name="connsiteY403" fmla="*/ 6858000 h 6858000"/>
              <a:gd name="connsiteX404" fmla="*/ 2392863 w 7467600"/>
              <a:gd name="connsiteY404" fmla="*/ 6852964 h 6858000"/>
              <a:gd name="connsiteX405" fmla="*/ 2017589 w 7467600"/>
              <a:gd name="connsiteY405" fmla="*/ 6493982 h 6858000"/>
              <a:gd name="connsiteX406" fmla="*/ 2147336 w 7467600"/>
              <a:gd name="connsiteY406" fmla="*/ 6594052 h 6858000"/>
              <a:gd name="connsiteX407" fmla="*/ 2207047 w 7467600"/>
              <a:gd name="connsiteY407" fmla="*/ 6654540 h 6858000"/>
              <a:gd name="connsiteX408" fmla="*/ 2299106 w 7467600"/>
              <a:gd name="connsiteY408" fmla="*/ 6778931 h 6858000"/>
              <a:gd name="connsiteX409" fmla="*/ 2314430 w 7467600"/>
              <a:gd name="connsiteY409" fmla="*/ 6801144 h 6858000"/>
              <a:gd name="connsiteX410" fmla="*/ 2352406 w 7467600"/>
              <a:gd name="connsiteY410" fmla="*/ 6858000 h 6858000"/>
              <a:gd name="connsiteX411" fmla="*/ 2314492 w 7467600"/>
              <a:gd name="connsiteY411" fmla="*/ 6858000 h 6858000"/>
              <a:gd name="connsiteX412" fmla="*/ 2288095 w 7467600"/>
              <a:gd name="connsiteY412" fmla="*/ 6818030 h 6858000"/>
              <a:gd name="connsiteX413" fmla="*/ 2272768 w 7467600"/>
              <a:gd name="connsiteY413" fmla="*/ 6795822 h 6858000"/>
              <a:gd name="connsiteX414" fmla="*/ 2182715 w 7467600"/>
              <a:gd name="connsiteY414" fmla="*/ 6675071 h 6858000"/>
              <a:gd name="connsiteX415" fmla="*/ 2032061 w 7467600"/>
              <a:gd name="connsiteY415" fmla="*/ 6541380 h 6858000"/>
              <a:gd name="connsiteX416" fmla="*/ 2257220 w 7467600"/>
              <a:gd name="connsiteY416" fmla="*/ 6826257 h 6858000"/>
              <a:gd name="connsiteX417" fmla="*/ 2281324 w 7467600"/>
              <a:gd name="connsiteY417" fmla="*/ 6858000 h 6858000"/>
              <a:gd name="connsiteX418" fmla="*/ 2242860 w 7467600"/>
              <a:gd name="connsiteY418" fmla="*/ 6858000 h 6858000"/>
              <a:gd name="connsiteX419" fmla="*/ 2232818 w 7467600"/>
              <a:gd name="connsiteY419" fmla="*/ 6844926 h 6858000"/>
              <a:gd name="connsiteX420" fmla="*/ 1990172 w 7467600"/>
              <a:gd name="connsiteY420" fmla="*/ 6542121 h 6858000"/>
              <a:gd name="connsiteX421" fmla="*/ 2124090 w 7467600"/>
              <a:gd name="connsiteY421" fmla="*/ 6761017 h 6858000"/>
              <a:gd name="connsiteX422" fmla="*/ 2200380 w 7467600"/>
              <a:gd name="connsiteY422" fmla="*/ 6858000 h 6858000"/>
              <a:gd name="connsiteX423" fmla="*/ 2147507 w 7467600"/>
              <a:gd name="connsiteY423" fmla="*/ 6858000 h 6858000"/>
              <a:gd name="connsiteX424" fmla="*/ 2070668 w 7467600"/>
              <a:gd name="connsiteY424" fmla="*/ 6761520 h 6858000"/>
              <a:gd name="connsiteX425" fmla="*/ 1975142 w 7467600"/>
              <a:gd name="connsiteY425" fmla="*/ 6585570 h 6858000"/>
              <a:gd name="connsiteX426" fmla="*/ 2050035 w 7467600"/>
              <a:gd name="connsiteY426" fmla="*/ 6813345 h 6858000"/>
              <a:gd name="connsiteX427" fmla="*/ 2063025 w 7467600"/>
              <a:gd name="connsiteY427" fmla="*/ 6858000 h 6858000"/>
              <a:gd name="connsiteX428" fmla="*/ 2021675 w 7467600"/>
              <a:gd name="connsiteY428" fmla="*/ 6858000 h 6858000"/>
              <a:gd name="connsiteX429" fmla="*/ 2019308 w 7467600"/>
              <a:gd name="connsiteY429" fmla="*/ 6847118 h 6858000"/>
              <a:gd name="connsiteX430" fmla="*/ 1938835 w 7467600"/>
              <a:gd name="connsiteY430" fmla="*/ 6551160 h 6858000"/>
              <a:gd name="connsiteX431" fmla="*/ 1953230 w 7467600"/>
              <a:gd name="connsiteY431" fmla="*/ 6759699 h 6858000"/>
              <a:gd name="connsiteX432" fmla="*/ 1956763 w 7467600"/>
              <a:gd name="connsiteY432" fmla="*/ 6778191 h 6858000"/>
              <a:gd name="connsiteX433" fmla="*/ 1967925 w 7467600"/>
              <a:gd name="connsiteY433" fmla="*/ 6858000 h 6858000"/>
              <a:gd name="connsiteX434" fmla="*/ 1936622 w 7467600"/>
              <a:gd name="connsiteY434" fmla="*/ 6858000 h 6858000"/>
              <a:gd name="connsiteX435" fmla="*/ 1926261 w 7467600"/>
              <a:gd name="connsiteY435" fmla="*/ 6784064 h 6858000"/>
              <a:gd name="connsiteX436" fmla="*/ 1922724 w 7467600"/>
              <a:gd name="connsiteY436" fmla="*/ 6765577 h 6858000"/>
              <a:gd name="connsiteX437" fmla="*/ 1904650 w 7467600"/>
              <a:gd name="connsiteY437" fmla="*/ 6639616 h 6858000"/>
              <a:gd name="connsiteX438" fmla="*/ 1885273 w 7467600"/>
              <a:gd name="connsiteY438" fmla="*/ 6858000 h 6858000"/>
              <a:gd name="connsiteX439" fmla="*/ 1854363 w 7467600"/>
              <a:gd name="connsiteY439" fmla="*/ 6858000 h 6858000"/>
              <a:gd name="connsiteX440" fmla="*/ 1880391 w 7467600"/>
              <a:gd name="connsiteY440" fmla="*/ 6603796 h 6858000"/>
              <a:gd name="connsiteX441" fmla="*/ 1818273 w 7467600"/>
              <a:gd name="connsiteY441" fmla="*/ 6715729 h 6858000"/>
              <a:gd name="connsiteX442" fmla="*/ 1794691 w 7467600"/>
              <a:gd name="connsiteY442" fmla="*/ 6843239 h 6858000"/>
              <a:gd name="connsiteX443" fmla="*/ 1794914 w 7467600"/>
              <a:gd name="connsiteY443" fmla="*/ 6858000 h 6858000"/>
              <a:gd name="connsiteX444" fmla="*/ 1746128 w 7467600"/>
              <a:gd name="connsiteY444" fmla="*/ 6858000 h 6858000"/>
              <a:gd name="connsiteX445" fmla="*/ 1753934 w 7467600"/>
              <a:gd name="connsiteY445" fmla="*/ 6724796 h 6858000"/>
              <a:gd name="connsiteX446" fmla="*/ 1792053 w 7467600"/>
              <a:gd name="connsiteY446" fmla="*/ 6572396 h 6858000"/>
              <a:gd name="connsiteX447" fmla="*/ 1862248 w 7467600"/>
              <a:gd name="connsiteY447" fmla="*/ 6266397 h 6858000"/>
              <a:gd name="connsiteX448" fmla="*/ 1862250 w 7467600"/>
              <a:gd name="connsiteY448" fmla="*/ 6033531 h 6858000"/>
              <a:gd name="connsiteX449" fmla="*/ 1211999 w 7467600"/>
              <a:gd name="connsiteY449" fmla="*/ 6683610 h 6858000"/>
              <a:gd name="connsiteX450" fmla="*/ 1213266 w 7467600"/>
              <a:gd name="connsiteY450" fmla="*/ 6691947 h 6858000"/>
              <a:gd name="connsiteX451" fmla="*/ 1203370 w 7467600"/>
              <a:gd name="connsiteY451" fmla="*/ 6850676 h 6858000"/>
              <a:gd name="connsiteX452" fmla="*/ 1203671 w 7467600"/>
              <a:gd name="connsiteY452" fmla="*/ 6858000 h 6858000"/>
              <a:gd name="connsiteX453" fmla="*/ 1143180 w 7467600"/>
              <a:gd name="connsiteY453" fmla="*/ 6858000 h 6858000"/>
              <a:gd name="connsiteX454" fmla="*/ 1142176 w 7467600"/>
              <a:gd name="connsiteY454" fmla="*/ 6766045 h 6858000"/>
              <a:gd name="connsiteX455" fmla="*/ 1067484 w 7467600"/>
              <a:gd name="connsiteY455" fmla="*/ 6858000 h 6858000"/>
              <a:gd name="connsiteX456" fmla="*/ 953928 w 7467600"/>
              <a:gd name="connsiteY456" fmla="*/ 6858000 h 6858000"/>
              <a:gd name="connsiteX457" fmla="*/ 959715 w 7467600"/>
              <a:gd name="connsiteY457" fmla="*/ 6850185 h 6858000"/>
              <a:gd name="connsiteX458" fmla="*/ 1483788 w 7467600"/>
              <a:gd name="connsiteY458" fmla="*/ 6259174 h 6858000"/>
              <a:gd name="connsiteX459" fmla="*/ 1100671 w 7467600"/>
              <a:gd name="connsiteY459" fmla="*/ 6252137 h 6858000"/>
              <a:gd name="connsiteX460" fmla="*/ 1090144 w 7467600"/>
              <a:gd name="connsiteY460" fmla="*/ 6256748 h 6858000"/>
              <a:gd name="connsiteX461" fmla="*/ 1095872 w 7467600"/>
              <a:gd name="connsiteY461" fmla="*/ 6271892 h 6858000"/>
              <a:gd name="connsiteX462" fmla="*/ 262785 w 7467600"/>
              <a:gd name="connsiteY462" fmla="*/ 6845450 h 6858000"/>
              <a:gd name="connsiteX463" fmla="*/ 209968 w 7467600"/>
              <a:gd name="connsiteY463" fmla="*/ 6770713 h 6858000"/>
              <a:gd name="connsiteX464" fmla="*/ 873460 w 7467600"/>
              <a:gd name="connsiteY464" fmla="*/ 6253768 h 6858000"/>
              <a:gd name="connsiteX465" fmla="*/ 192686 w 7467600"/>
              <a:gd name="connsiteY465" fmla="*/ 5849257 h 6858000"/>
              <a:gd name="connsiteX466" fmla="*/ 4696 w 7467600"/>
              <a:gd name="connsiteY466" fmla="*/ 5697668 h 6858000"/>
              <a:gd name="connsiteX467" fmla="*/ 0 w 7467600"/>
              <a:gd name="connsiteY467" fmla="*/ 5689984 h 6858000"/>
              <a:gd name="connsiteX468" fmla="*/ 0 w 7467600"/>
              <a:gd name="connsiteY468" fmla="*/ 5513472 h 6858000"/>
              <a:gd name="connsiteX469" fmla="*/ 174101 w 7467600"/>
              <a:gd name="connsiteY469" fmla="*/ 5620277 h 6858000"/>
              <a:gd name="connsiteX470" fmla="*/ 891800 w 7467600"/>
              <a:gd name="connsiteY470" fmla="*/ 6036935 h 6858000"/>
              <a:gd name="connsiteX471" fmla="*/ 1072219 w 7467600"/>
              <a:gd name="connsiteY471" fmla="*/ 6169443 h 6858000"/>
              <a:gd name="connsiteX472" fmla="*/ 1074117 w 7467600"/>
              <a:gd name="connsiteY472" fmla="*/ 6170301 h 6858000"/>
              <a:gd name="connsiteX473" fmla="*/ 1083114 w 7467600"/>
              <a:gd name="connsiteY473" fmla="*/ 6174131 h 6858000"/>
              <a:gd name="connsiteX474" fmla="*/ 1543010 w 7467600"/>
              <a:gd name="connsiteY474" fmla="*/ 6191140 h 6858000"/>
              <a:gd name="connsiteX475" fmla="*/ 1551080 w 7467600"/>
              <a:gd name="connsiteY475" fmla="*/ 6195006 h 6858000"/>
              <a:gd name="connsiteX476" fmla="*/ 2345443 w 7467600"/>
              <a:gd name="connsiteY476" fmla="*/ 5549882 h 6858000"/>
              <a:gd name="connsiteX477" fmla="*/ 1721499 w 7467600"/>
              <a:gd name="connsiteY477" fmla="*/ 5599969 h 6858000"/>
              <a:gd name="connsiteX478" fmla="*/ 767716 w 7467600"/>
              <a:gd name="connsiteY478" fmla="*/ 5472768 h 6858000"/>
              <a:gd name="connsiteX479" fmla="*/ 722147 w 7467600"/>
              <a:gd name="connsiteY479" fmla="*/ 5393091 h 6858000"/>
              <a:gd name="connsiteX480" fmla="*/ 1485552 w 7467600"/>
              <a:gd name="connsiteY480" fmla="*/ 5313202 h 6858000"/>
              <a:gd name="connsiteX481" fmla="*/ 2143004 w 7467600"/>
              <a:gd name="connsiteY481" fmla="*/ 5402420 h 6858000"/>
              <a:gd name="connsiteX482" fmla="*/ 1933391 w 7467600"/>
              <a:gd name="connsiteY482" fmla="*/ 5156971 h 6858000"/>
              <a:gd name="connsiteX483" fmla="*/ 1827118 w 7467600"/>
              <a:gd name="connsiteY483" fmla="*/ 4968410 h 6858000"/>
              <a:gd name="connsiteX484" fmla="*/ 1837349 w 7467600"/>
              <a:gd name="connsiteY484" fmla="*/ 4956357 h 6858000"/>
              <a:gd name="connsiteX485" fmla="*/ 2162835 w 7467600"/>
              <a:gd name="connsiteY485" fmla="*/ 5187853 h 6858000"/>
              <a:gd name="connsiteX486" fmla="*/ 2257167 w 7467600"/>
              <a:gd name="connsiteY486" fmla="*/ 5462123 h 6858000"/>
              <a:gd name="connsiteX487" fmla="*/ 2261598 w 7467600"/>
              <a:gd name="connsiteY487" fmla="*/ 5467998 h 6858000"/>
              <a:gd name="connsiteX488" fmla="*/ 2437177 w 7467600"/>
              <a:gd name="connsiteY488" fmla="*/ 5479608 h 6858000"/>
              <a:gd name="connsiteX489" fmla="*/ 2445247 w 7467600"/>
              <a:gd name="connsiteY489" fmla="*/ 5483476 h 6858000"/>
              <a:gd name="connsiteX490" fmla="*/ 2743626 w 7467600"/>
              <a:gd name="connsiteY490" fmla="*/ 5304819 h 6858000"/>
              <a:gd name="connsiteX491" fmla="*/ 3048102 w 7467600"/>
              <a:gd name="connsiteY491" fmla="*/ 5150595 h 6858000"/>
              <a:gd name="connsiteX492" fmla="*/ 1799414 w 7467600"/>
              <a:gd name="connsiteY492" fmla="*/ 4694732 h 6858000"/>
              <a:gd name="connsiteX493" fmla="*/ 1771735 w 7467600"/>
              <a:gd name="connsiteY493" fmla="*/ 4619929 h 6858000"/>
              <a:gd name="connsiteX494" fmla="*/ 3104273 w 7467600"/>
              <a:gd name="connsiteY494" fmla="*/ 5076159 h 6858000"/>
              <a:gd name="connsiteX495" fmla="*/ 3113245 w 7467600"/>
              <a:gd name="connsiteY495" fmla="*/ 5090705 h 6858000"/>
              <a:gd name="connsiteX496" fmla="*/ 3126294 w 7467600"/>
              <a:gd name="connsiteY496" fmla="*/ 5114400 h 6858000"/>
              <a:gd name="connsiteX497" fmla="*/ 3937433 w 7467600"/>
              <a:gd name="connsiteY497" fmla="*/ 4830473 h 6858000"/>
              <a:gd name="connsiteX498" fmla="*/ 3590475 w 7467600"/>
              <a:gd name="connsiteY498" fmla="*/ 4597974 h 6858000"/>
              <a:gd name="connsiteX499" fmla="*/ 3100264 w 7467600"/>
              <a:gd name="connsiteY499" fmla="*/ 4579845 h 6858000"/>
              <a:gd name="connsiteX500" fmla="*/ 2183576 w 7467600"/>
              <a:gd name="connsiteY500" fmla="*/ 4227150 h 6858000"/>
              <a:gd name="connsiteX501" fmla="*/ 2151029 w 7467600"/>
              <a:gd name="connsiteY501" fmla="*/ 4146947 h 6858000"/>
              <a:gd name="connsiteX502" fmla="*/ 3563434 w 7467600"/>
              <a:gd name="connsiteY502" fmla="*/ 4469115 h 6858000"/>
              <a:gd name="connsiteX503" fmla="*/ 3177952 w 7467600"/>
              <a:gd name="connsiteY503" fmla="*/ 3657386 h 6858000"/>
              <a:gd name="connsiteX504" fmla="*/ 3189263 w 7467600"/>
              <a:gd name="connsiteY504" fmla="*/ 3625726 h 6858000"/>
              <a:gd name="connsiteX505" fmla="*/ 3560912 w 7467600"/>
              <a:gd name="connsiteY505" fmla="*/ 4079863 h 6858000"/>
              <a:gd name="connsiteX506" fmla="*/ 3626636 w 7467600"/>
              <a:gd name="connsiteY506" fmla="*/ 4512230 h 6858000"/>
              <a:gd name="connsiteX507" fmla="*/ 3653088 w 7467600"/>
              <a:gd name="connsiteY507" fmla="*/ 4521417 h 6858000"/>
              <a:gd name="connsiteX508" fmla="*/ 3988128 w 7467600"/>
              <a:gd name="connsiteY508" fmla="*/ 4817267 h 6858000"/>
              <a:gd name="connsiteX509" fmla="*/ 4830582 w 7467600"/>
              <a:gd name="connsiteY509" fmla="*/ 4676000 h 6858000"/>
              <a:gd name="connsiteX510" fmla="*/ 4830100 w 7467600"/>
              <a:gd name="connsiteY510" fmla="*/ 4675554 h 6858000"/>
              <a:gd name="connsiteX511" fmla="*/ 4036318 w 7467600"/>
              <a:gd name="connsiteY511" fmla="*/ 4147013 h 6858000"/>
              <a:gd name="connsiteX512" fmla="*/ 3432098 w 7467600"/>
              <a:gd name="connsiteY512" fmla="*/ 3537312 h 6858000"/>
              <a:gd name="connsiteX513" fmla="*/ 3446761 w 7467600"/>
              <a:gd name="connsiteY513" fmla="*/ 3461278 h 6858000"/>
              <a:gd name="connsiteX514" fmla="*/ 4419733 w 7467600"/>
              <a:gd name="connsiteY514" fmla="*/ 3963555 h 6858000"/>
              <a:gd name="connsiteX515" fmla="*/ 4781371 w 7467600"/>
              <a:gd name="connsiteY515" fmla="*/ 4458604 h 6858000"/>
              <a:gd name="connsiteX516" fmla="*/ 4780440 w 7467600"/>
              <a:gd name="connsiteY516" fmla="*/ 4470290 h 6858000"/>
              <a:gd name="connsiteX517" fmla="*/ 4898954 w 7467600"/>
              <a:gd name="connsiteY517" fmla="*/ 4662092 h 6858000"/>
              <a:gd name="connsiteX518" fmla="*/ 4900699 w 7467600"/>
              <a:gd name="connsiteY518" fmla="*/ 4670867 h 6858000"/>
              <a:gd name="connsiteX519" fmla="*/ 5714511 w 7467600"/>
              <a:gd name="connsiteY519" fmla="*/ 4663483 h 6858000"/>
              <a:gd name="connsiteX520" fmla="*/ 5464793 w 7467600"/>
              <a:gd name="connsiteY520" fmla="*/ 4393556 h 6858000"/>
              <a:gd name="connsiteX521" fmla="*/ 5461897 w 7467600"/>
              <a:gd name="connsiteY521" fmla="*/ 4390879 h 6858000"/>
              <a:gd name="connsiteX522" fmla="*/ 4294126 w 7467600"/>
              <a:gd name="connsiteY522" fmla="*/ 3303048 h 6858000"/>
              <a:gd name="connsiteX523" fmla="*/ 4305321 w 7467600"/>
              <a:gd name="connsiteY523" fmla="*/ 3256953 h 6858000"/>
              <a:gd name="connsiteX524" fmla="*/ 4949299 w 7467600"/>
              <a:gd name="connsiteY524" fmla="*/ 3766336 h 6858000"/>
              <a:gd name="connsiteX525" fmla="*/ 5291452 w 7467600"/>
              <a:gd name="connsiteY525" fmla="*/ 4076801 h 6858000"/>
              <a:gd name="connsiteX526" fmla="*/ 5434998 w 7467600"/>
              <a:gd name="connsiteY526" fmla="*/ 4254100 h 6858000"/>
              <a:gd name="connsiteX527" fmla="*/ 5351015 w 7467600"/>
              <a:gd name="connsiteY527" fmla="*/ 3760989 h 6858000"/>
              <a:gd name="connsiteX528" fmla="*/ 5413780 w 7467600"/>
              <a:gd name="connsiteY528" fmla="*/ 2966265 h 6858000"/>
              <a:gd name="connsiteX529" fmla="*/ 5425627 w 7467600"/>
              <a:gd name="connsiteY529" fmla="*/ 2954192 h 6858000"/>
              <a:gd name="connsiteX530" fmla="*/ 6604735 w 7467600"/>
              <a:gd name="connsiteY530" fmla="*/ 2041381 h 6858000"/>
              <a:gd name="connsiteX531" fmla="*/ 7204487 w 7467600"/>
              <a:gd name="connsiteY531" fmla="*/ 2742112 h 6858000"/>
              <a:gd name="connsiteX532" fmla="*/ 7131592 w 7467600"/>
              <a:gd name="connsiteY532" fmla="*/ 2672096 h 6858000"/>
              <a:gd name="connsiteX533" fmla="*/ 6996344 w 7467600"/>
              <a:gd name="connsiteY533" fmla="*/ 2518310 h 6858000"/>
              <a:gd name="connsiteX534" fmla="*/ 6735495 w 7467600"/>
              <a:gd name="connsiteY534" fmla="*/ 2196890 h 6858000"/>
              <a:gd name="connsiteX535" fmla="*/ 6721901 w 7467600"/>
              <a:gd name="connsiteY535" fmla="*/ 2179274 h 6858000"/>
              <a:gd name="connsiteX536" fmla="*/ 6604735 w 7467600"/>
              <a:gd name="connsiteY536" fmla="*/ 2041381 h 6858000"/>
              <a:gd name="connsiteX537" fmla="*/ 6591670 w 7467600"/>
              <a:gd name="connsiteY537" fmla="*/ 1988277 h 6858000"/>
              <a:gd name="connsiteX538" fmla="*/ 6747349 w 7467600"/>
              <a:gd name="connsiteY538" fmla="*/ 2160069 h 6858000"/>
              <a:gd name="connsiteX539" fmla="*/ 6760943 w 7467600"/>
              <a:gd name="connsiteY539" fmla="*/ 2177686 h 6858000"/>
              <a:gd name="connsiteX540" fmla="*/ 7021065 w 7467600"/>
              <a:gd name="connsiteY540" fmla="*/ 2498102 h 6858000"/>
              <a:gd name="connsiteX541" fmla="*/ 7155223 w 7467600"/>
              <a:gd name="connsiteY541" fmla="*/ 2650386 h 6858000"/>
              <a:gd name="connsiteX542" fmla="*/ 7203167 w 7467600"/>
              <a:gd name="connsiteY542" fmla="*/ 2697288 h 6858000"/>
              <a:gd name="connsiteX543" fmla="*/ 6937703 w 7467600"/>
              <a:gd name="connsiteY543" fmla="*/ 2321981 h 6858000"/>
              <a:gd name="connsiteX544" fmla="*/ 6591670 w 7467600"/>
              <a:gd name="connsiteY544" fmla="*/ 1988277 h 6858000"/>
              <a:gd name="connsiteX545" fmla="*/ 5798671 w 7467600"/>
              <a:gd name="connsiteY545" fmla="*/ 1981601 h 6858000"/>
              <a:gd name="connsiteX546" fmla="*/ 5754709 w 7467600"/>
              <a:gd name="connsiteY546" fmla="*/ 2071454 h 6858000"/>
              <a:gd name="connsiteX547" fmla="*/ 5763044 w 7467600"/>
              <a:gd name="connsiteY547" fmla="*/ 2842206 h 6858000"/>
              <a:gd name="connsiteX548" fmla="*/ 5764974 w 7467600"/>
              <a:gd name="connsiteY548" fmla="*/ 2799609 h 6858000"/>
              <a:gd name="connsiteX549" fmla="*/ 5767665 w 7467600"/>
              <a:gd name="connsiteY549" fmla="*/ 2666409 h 6858000"/>
              <a:gd name="connsiteX550" fmla="*/ 5763055 w 7467600"/>
              <a:gd name="connsiteY550" fmla="*/ 2579705 h 6858000"/>
              <a:gd name="connsiteX551" fmla="*/ 5758079 w 7467600"/>
              <a:gd name="connsiteY551" fmla="*/ 2492508 h 6858000"/>
              <a:gd name="connsiteX552" fmla="*/ 5779325 w 7467600"/>
              <a:gd name="connsiteY552" fmla="*/ 2197069 h 6858000"/>
              <a:gd name="connsiteX553" fmla="*/ 5798671 w 7467600"/>
              <a:gd name="connsiteY553" fmla="*/ 1981601 h 6858000"/>
              <a:gd name="connsiteX554" fmla="*/ 5829202 w 7467600"/>
              <a:gd name="connsiteY554" fmla="*/ 1971679 h 6858000"/>
              <a:gd name="connsiteX555" fmla="*/ 5809558 w 7467600"/>
              <a:gd name="connsiteY555" fmla="*/ 2198043 h 6858000"/>
              <a:gd name="connsiteX556" fmla="*/ 5788653 w 7467600"/>
              <a:gd name="connsiteY556" fmla="*/ 2489430 h 6858000"/>
              <a:gd name="connsiteX557" fmla="*/ 5793439 w 7467600"/>
              <a:gd name="connsiteY557" fmla="*/ 2575235 h 6858000"/>
              <a:gd name="connsiteX558" fmla="*/ 5796837 w 7467600"/>
              <a:gd name="connsiteY558" fmla="*/ 2637633 h 6858000"/>
              <a:gd name="connsiteX559" fmla="*/ 5818614 w 7467600"/>
              <a:gd name="connsiteY559" fmla="*/ 2473055 h 6858000"/>
              <a:gd name="connsiteX560" fmla="*/ 5829202 w 7467600"/>
              <a:gd name="connsiteY560" fmla="*/ 1971679 h 6858000"/>
              <a:gd name="connsiteX561" fmla="*/ 5911389 w 7467600"/>
              <a:gd name="connsiteY561" fmla="*/ 1898371 h 6858000"/>
              <a:gd name="connsiteX562" fmla="*/ 6237627 w 7467600"/>
              <a:gd name="connsiteY562" fmla="*/ 2231921 h 6858000"/>
              <a:gd name="connsiteX563" fmla="*/ 5911389 w 7467600"/>
              <a:gd name="connsiteY563" fmla="*/ 1898371 h 6858000"/>
              <a:gd name="connsiteX564" fmla="*/ 6944437 w 7467600"/>
              <a:gd name="connsiteY564" fmla="*/ 1575402 h 6858000"/>
              <a:gd name="connsiteX565" fmla="*/ 6304730 w 7467600"/>
              <a:gd name="connsiteY565" fmla="*/ 1766654 h 6858000"/>
              <a:gd name="connsiteX566" fmla="*/ 6944437 w 7467600"/>
              <a:gd name="connsiteY566" fmla="*/ 1575402 h 6858000"/>
              <a:gd name="connsiteX567" fmla="*/ 7019523 w 7467600"/>
              <a:gd name="connsiteY567" fmla="*/ 1519450 h 6858000"/>
              <a:gd name="connsiteX568" fmla="*/ 6298091 w 7467600"/>
              <a:gd name="connsiteY568" fmla="*/ 1737122 h 6858000"/>
              <a:gd name="connsiteX569" fmla="*/ 7019523 w 7467600"/>
              <a:gd name="connsiteY569" fmla="*/ 1519450 h 6858000"/>
              <a:gd name="connsiteX570" fmla="*/ 2399523 w 7467600"/>
              <a:gd name="connsiteY570" fmla="*/ 1428234 h 6858000"/>
              <a:gd name="connsiteX571" fmla="*/ 2224982 w 7467600"/>
              <a:gd name="connsiteY571" fmla="*/ 1826201 h 6858000"/>
              <a:gd name="connsiteX572" fmla="*/ 2096099 w 7467600"/>
              <a:gd name="connsiteY572" fmla="*/ 2345900 h 6858000"/>
              <a:gd name="connsiteX573" fmla="*/ 2283317 w 7467600"/>
              <a:gd name="connsiteY573" fmla="*/ 1796925 h 6858000"/>
              <a:gd name="connsiteX574" fmla="*/ 2399523 w 7467600"/>
              <a:gd name="connsiteY574" fmla="*/ 1428234 h 6858000"/>
              <a:gd name="connsiteX575" fmla="*/ 2448558 w 7467600"/>
              <a:gd name="connsiteY575" fmla="*/ 1373435 h 6858000"/>
              <a:gd name="connsiteX576" fmla="*/ 2312521 w 7467600"/>
              <a:gd name="connsiteY576" fmla="*/ 1806140 h 6858000"/>
              <a:gd name="connsiteX577" fmla="*/ 2127533 w 7467600"/>
              <a:gd name="connsiteY577" fmla="*/ 2348380 h 6858000"/>
              <a:gd name="connsiteX578" fmla="*/ 2358080 w 7467600"/>
              <a:gd name="connsiteY578" fmla="*/ 1866134 h 6858000"/>
              <a:gd name="connsiteX579" fmla="*/ 2407436 w 7467600"/>
              <a:gd name="connsiteY579" fmla="*/ 1651070 h 6858000"/>
              <a:gd name="connsiteX580" fmla="*/ 2448558 w 7467600"/>
              <a:gd name="connsiteY580" fmla="*/ 1373435 h 6858000"/>
              <a:gd name="connsiteX581" fmla="*/ 278707 w 7467600"/>
              <a:gd name="connsiteY581" fmla="*/ 1352270 h 6858000"/>
              <a:gd name="connsiteX582" fmla="*/ 321570 w 7467600"/>
              <a:gd name="connsiteY582" fmla="*/ 1861610 h 6858000"/>
              <a:gd name="connsiteX583" fmla="*/ 294281 w 7467600"/>
              <a:gd name="connsiteY583" fmla="*/ 1440658 h 6858000"/>
              <a:gd name="connsiteX584" fmla="*/ 278707 w 7467600"/>
              <a:gd name="connsiteY584" fmla="*/ 1352270 h 6858000"/>
              <a:gd name="connsiteX585" fmla="*/ 1423821 w 7467600"/>
              <a:gd name="connsiteY585" fmla="*/ 1351958 h 6858000"/>
              <a:gd name="connsiteX586" fmla="*/ 1638521 w 7467600"/>
              <a:gd name="connsiteY586" fmla="*/ 1908470 h 6858000"/>
              <a:gd name="connsiteX587" fmla="*/ 1754199 w 7467600"/>
              <a:gd name="connsiteY587" fmla="*/ 2149284 h 6858000"/>
              <a:gd name="connsiteX588" fmla="*/ 1908359 w 7467600"/>
              <a:gd name="connsiteY588" fmla="*/ 2364988 h 6858000"/>
              <a:gd name="connsiteX589" fmla="*/ 1647661 w 7467600"/>
              <a:gd name="connsiteY589" fmla="*/ 1825945 h 6858000"/>
              <a:gd name="connsiteX590" fmla="*/ 1423821 w 7467600"/>
              <a:gd name="connsiteY590" fmla="*/ 1351958 h 6858000"/>
              <a:gd name="connsiteX591" fmla="*/ 1431890 w 7467600"/>
              <a:gd name="connsiteY591" fmla="*/ 1306475 h 6858000"/>
              <a:gd name="connsiteX592" fmla="*/ 1507597 w 7467600"/>
              <a:gd name="connsiteY592" fmla="*/ 1446132 h 6858000"/>
              <a:gd name="connsiteX593" fmla="*/ 1674586 w 7467600"/>
              <a:gd name="connsiteY593" fmla="*/ 1813832 h 6858000"/>
              <a:gd name="connsiteX594" fmla="*/ 1815950 w 7467600"/>
              <a:gd name="connsiteY594" fmla="*/ 2128564 h 6858000"/>
              <a:gd name="connsiteX595" fmla="*/ 1984242 w 7467600"/>
              <a:gd name="connsiteY595" fmla="*/ 2430829 h 6858000"/>
              <a:gd name="connsiteX596" fmla="*/ 2014023 w 7467600"/>
              <a:gd name="connsiteY596" fmla="*/ 2450995 h 6858000"/>
              <a:gd name="connsiteX597" fmla="*/ 1747337 w 7467600"/>
              <a:gd name="connsiteY597" fmla="*/ 1855264 h 6858000"/>
              <a:gd name="connsiteX598" fmla="*/ 1533749 w 7467600"/>
              <a:gd name="connsiteY598" fmla="*/ 1478656 h 6858000"/>
              <a:gd name="connsiteX599" fmla="*/ 1431890 w 7467600"/>
              <a:gd name="connsiteY599" fmla="*/ 1306475 h 6858000"/>
              <a:gd name="connsiteX600" fmla="*/ 5052692 w 7467600"/>
              <a:gd name="connsiteY600" fmla="*/ 1292994 h 6858000"/>
              <a:gd name="connsiteX601" fmla="*/ 5200661 w 7467600"/>
              <a:gd name="connsiteY601" fmla="*/ 1635186 h 6858000"/>
              <a:gd name="connsiteX602" fmla="*/ 5297138 w 7467600"/>
              <a:gd name="connsiteY602" fmla="*/ 1906351 h 6858000"/>
              <a:gd name="connsiteX603" fmla="*/ 5052692 w 7467600"/>
              <a:gd name="connsiteY603" fmla="*/ 1292994 h 6858000"/>
              <a:gd name="connsiteX604" fmla="*/ 5009948 w 7467600"/>
              <a:gd name="connsiteY604" fmla="*/ 1273619 h 6858000"/>
              <a:gd name="connsiteX605" fmla="*/ 5121777 w 7467600"/>
              <a:gd name="connsiteY605" fmla="*/ 1654213 h 6858000"/>
              <a:gd name="connsiteX606" fmla="*/ 5293545 w 7467600"/>
              <a:gd name="connsiteY606" fmla="*/ 2072247 h 6858000"/>
              <a:gd name="connsiteX607" fmla="*/ 5294042 w 7467600"/>
              <a:gd name="connsiteY607" fmla="*/ 2065019 h 6858000"/>
              <a:gd name="connsiteX608" fmla="*/ 5171936 w 7467600"/>
              <a:gd name="connsiteY608" fmla="*/ 1647613 h 6858000"/>
              <a:gd name="connsiteX609" fmla="*/ 5009948 w 7467600"/>
              <a:gd name="connsiteY609" fmla="*/ 1273619 h 6858000"/>
              <a:gd name="connsiteX610" fmla="*/ 655236 w 7467600"/>
              <a:gd name="connsiteY610" fmla="*/ 1268632 h 6858000"/>
              <a:gd name="connsiteX611" fmla="*/ 839521 w 7467600"/>
              <a:gd name="connsiteY611" fmla="*/ 1685315 h 6858000"/>
              <a:gd name="connsiteX612" fmla="*/ 1109416 w 7467600"/>
              <a:gd name="connsiteY612" fmla="*/ 2061663 h 6858000"/>
              <a:gd name="connsiteX613" fmla="*/ 1298300 w 7467600"/>
              <a:gd name="connsiteY613" fmla="*/ 2247742 h 6858000"/>
              <a:gd name="connsiteX614" fmla="*/ 1125871 w 7467600"/>
              <a:gd name="connsiteY614" fmla="*/ 1989513 h 6858000"/>
              <a:gd name="connsiteX615" fmla="*/ 981574 w 7467600"/>
              <a:gd name="connsiteY615" fmla="*/ 1783157 h 6858000"/>
              <a:gd name="connsiteX616" fmla="*/ 922198 w 7467600"/>
              <a:gd name="connsiteY616" fmla="*/ 1677437 h 6858000"/>
              <a:gd name="connsiteX617" fmla="*/ 869293 w 7467600"/>
              <a:gd name="connsiteY617" fmla="*/ 1583214 h 6858000"/>
              <a:gd name="connsiteX618" fmla="*/ 751431 w 7467600"/>
              <a:gd name="connsiteY618" fmla="*/ 1405731 h 6858000"/>
              <a:gd name="connsiteX619" fmla="*/ 655236 w 7467600"/>
              <a:gd name="connsiteY619" fmla="*/ 1268632 h 6858000"/>
              <a:gd name="connsiteX620" fmla="*/ 6516292 w 7467600"/>
              <a:gd name="connsiteY620" fmla="*/ 1263064 h 6858000"/>
              <a:gd name="connsiteX621" fmla="*/ 5736320 w 7467600"/>
              <a:gd name="connsiteY621" fmla="*/ 1501803 h 6858000"/>
              <a:gd name="connsiteX622" fmla="*/ 6516292 w 7467600"/>
              <a:gd name="connsiteY622" fmla="*/ 1263064 h 6858000"/>
              <a:gd name="connsiteX623" fmla="*/ 291466 w 7467600"/>
              <a:gd name="connsiteY623" fmla="*/ 1250369 h 6858000"/>
              <a:gd name="connsiteX624" fmla="*/ 323180 w 7467600"/>
              <a:gd name="connsiteY624" fmla="*/ 1435283 h 6858000"/>
              <a:gd name="connsiteX625" fmla="*/ 349381 w 7467600"/>
              <a:gd name="connsiteY625" fmla="*/ 1875041 h 6858000"/>
              <a:gd name="connsiteX626" fmla="*/ 374363 w 7467600"/>
              <a:gd name="connsiteY626" fmla="*/ 1506494 h 6858000"/>
              <a:gd name="connsiteX627" fmla="*/ 302168 w 7467600"/>
              <a:gd name="connsiteY627" fmla="*/ 1274495 h 6858000"/>
              <a:gd name="connsiteX628" fmla="*/ 291466 w 7467600"/>
              <a:gd name="connsiteY628" fmla="*/ 1250369 h 6858000"/>
              <a:gd name="connsiteX629" fmla="*/ 678222 w 7467600"/>
              <a:gd name="connsiteY629" fmla="*/ 1248670 h 6858000"/>
              <a:gd name="connsiteX630" fmla="*/ 775536 w 7467600"/>
              <a:gd name="connsiteY630" fmla="*/ 1388015 h 6858000"/>
              <a:gd name="connsiteX631" fmla="*/ 894529 w 7467600"/>
              <a:gd name="connsiteY631" fmla="*/ 1567739 h 6858000"/>
              <a:gd name="connsiteX632" fmla="*/ 948000 w 7467600"/>
              <a:gd name="connsiteY632" fmla="*/ 1663088 h 6858000"/>
              <a:gd name="connsiteX633" fmla="*/ 1006812 w 7467600"/>
              <a:gd name="connsiteY633" fmla="*/ 1767683 h 6858000"/>
              <a:gd name="connsiteX634" fmla="*/ 1149133 w 7467600"/>
              <a:gd name="connsiteY634" fmla="*/ 1971513 h 6858000"/>
              <a:gd name="connsiteX635" fmla="*/ 1333952 w 7467600"/>
              <a:gd name="connsiteY635" fmla="*/ 2251620 h 6858000"/>
              <a:gd name="connsiteX636" fmla="*/ 1337329 w 7467600"/>
              <a:gd name="connsiteY636" fmla="*/ 2258350 h 6858000"/>
              <a:gd name="connsiteX637" fmla="*/ 1014726 w 7467600"/>
              <a:gd name="connsiteY637" fmla="*/ 1615556 h 6858000"/>
              <a:gd name="connsiteX638" fmla="*/ 678222 w 7467600"/>
              <a:gd name="connsiteY638" fmla="*/ 1248670 h 6858000"/>
              <a:gd name="connsiteX639" fmla="*/ 6691602 w 7467600"/>
              <a:gd name="connsiteY639" fmla="*/ 1140573 h 6858000"/>
              <a:gd name="connsiteX640" fmla="*/ 6571100 w 7467600"/>
              <a:gd name="connsiteY640" fmla="*/ 1183662 h 6858000"/>
              <a:gd name="connsiteX641" fmla="*/ 6241687 w 7467600"/>
              <a:gd name="connsiteY641" fmla="*/ 1257600 h 6858000"/>
              <a:gd name="connsiteX642" fmla="*/ 5693009 w 7467600"/>
              <a:gd name="connsiteY642" fmla="*/ 1478256 h 6858000"/>
              <a:gd name="connsiteX643" fmla="*/ 6548420 w 7467600"/>
              <a:gd name="connsiteY643" fmla="*/ 1214599 h 6858000"/>
              <a:gd name="connsiteX644" fmla="*/ 6605473 w 7467600"/>
              <a:gd name="connsiteY644" fmla="*/ 1184686 h 6858000"/>
              <a:gd name="connsiteX645" fmla="*/ 6691602 w 7467600"/>
              <a:gd name="connsiteY645" fmla="*/ 1140573 h 6858000"/>
              <a:gd name="connsiteX646" fmla="*/ 4002475 w 7467600"/>
              <a:gd name="connsiteY646" fmla="*/ 1037802 h 6858000"/>
              <a:gd name="connsiteX647" fmla="*/ 4000324 w 7467600"/>
              <a:gd name="connsiteY647" fmla="*/ 1039362 h 6858000"/>
              <a:gd name="connsiteX648" fmla="*/ 4002862 w 7467600"/>
              <a:gd name="connsiteY648" fmla="*/ 1042866 h 6858000"/>
              <a:gd name="connsiteX649" fmla="*/ 4002475 w 7467600"/>
              <a:gd name="connsiteY649" fmla="*/ 1037802 h 6858000"/>
              <a:gd name="connsiteX650" fmla="*/ 506322 w 7467600"/>
              <a:gd name="connsiteY650" fmla="*/ 1020997 h 6858000"/>
              <a:gd name="connsiteX651" fmla="*/ 533068 w 7467600"/>
              <a:gd name="connsiteY651" fmla="*/ 1029409 h 6858000"/>
              <a:gd name="connsiteX652" fmla="*/ 1232525 w 7467600"/>
              <a:gd name="connsiteY652" fmla="*/ 1804675 h 6858000"/>
              <a:gd name="connsiteX653" fmla="*/ 1388858 w 7467600"/>
              <a:gd name="connsiteY653" fmla="*/ 2368011 h 6858000"/>
              <a:gd name="connsiteX654" fmla="*/ 1384098 w 7467600"/>
              <a:gd name="connsiteY654" fmla="*/ 2378125 h 6858000"/>
              <a:gd name="connsiteX655" fmla="*/ 1425393 w 7467600"/>
              <a:gd name="connsiteY655" fmla="*/ 2589124 h 6858000"/>
              <a:gd name="connsiteX656" fmla="*/ 1424001 w 7467600"/>
              <a:gd name="connsiteY656" fmla="*/ 2597541 h 6858000"/>
              <a:gd name="connsiteX657" fmla="*/ 2152729 w 7467600"/>
              <a:gd name="connsiteY657" fmla="*/ 2864487 h 6858000"/>
              <a:gd name="connsiteX658" fmla="*/ 2020609 w 7467600"/>
              <a:gd name="connsiteY658" fmla="*/ 2539671 h 6858000"/>
              <a:gd name="connsiteX659" fmla="*/ 2018920 w 7467600"/>
              <a:gd name="connsiteY659" fmla="*/ 2536309 h 6858000"/>
              <a:gd name="connsiteX660" fmla="*/ 1342441 w 7467600"/>
              <a:gd name="connsiteY660" fmla="*/ 1173017 h 6858000"/>
              <a:gd name="connsiteX661" fmla="*/ 1367925 w 7467600"/>
              <a:gd name="connsiteY661" fmla="*/ 1135648 h 6858000"/>
              <a:gd name="connsiteX662" fmla="*/ 1771401 w 7467600"/>
              <a:gd name="connsiteY662" fmla="*/ 1806673 h 6858000"/>
              <a:gd name="connsiteX663" fmla="*/ 1972385 w 7467600"/>
              <a:gd name="connsiteY663" fmla="*/ 2198735 h 6858000"/>
              <a:gd name="connsiteX664" fmla="*/ 2040892 w 7467600"/>
              <a:gd name="connsiteY664" fmla="*/ 2405205 h 6858000"/>
              <a:gd name="connsiteX665" fmla="*/ 2131689 w 7467600"/>
              <a:gd name="connsiteY665" fmla="*/ 1936926 h 6858000"/>
              <a:gd name="connsiteX666" fmla="*/ 2454820 w 7467600"/>
              <a:gd name="connsiteY666" fmla="*/ 1248808 h 6858000"/>
              <a:gd name="connsiteX667" fmla="*/ 2492512 w 7467600"/>
              <a:gd name="connsiteY667" fmla="*/ 1302920 h 6858000"/>
              <a:gd name="connsiteX668" fmla="*/ 2081216 w 7467600"/>
              <a:gd name="connsiteY668" fmla="*/ 2527513 h 6858000"/>
              <a:gd name="connsiteX669" fmla="*/ 2081211 w 7467600"/>
              <a:gd name="connsiteY669" fmla="*/ 2528916 h 6858000"/>
              <a:gd name="connsiteX670" fmla="*/ 2199067 w 7467600"/>
              <a:gd name="connsiteY670" fmla="*/ 2884061 h 6858000"/>
              <a:gd name="connsiteX671" fmla="*/ 3192586 w 7467600"/>
              <a:gd name="connsiteY671" fmla="*/ 3411496 h 6858000"/>
              <a:gd name="connsiteX672" fmla="*/ 3182620 w 7467600"/>
              <a:gd name="connsiteY672" fmla="*/ 3483279 h 6858000"/>
              <a:gd name="connsiteX673" fmla="*/ 2435119 w 7467600"/>
              <a:gd name="connsiteY673" fmla="*/ 3080173 h 6858000"/>
              <a:gd name="connsiteX674" fmla="*/ 2410152 w 7467600"/>
              <a:gd name="connsiteY674" fmla="*/ 3063751 h 6858000"/>
              <a:gd name="connsiteX675" fmla="*/ 2408099 w 7467600"/>
              <a:gd name="connsiteY675" fmla="*/ 3064403 h 6858000"/>
              <a:gd name="connsiteX676" fmla="*/ 2407218 w 7467600"/>
              <a:gd name="connsiteY676" fmla="*/ 3070324 h 6858000"/>
              <a:gd name="connsiteX677" fmla="*/ 2380138 w 7467600"/>
              <a:gd name="connsiteY677" fmla="*/ 3099341 h 6858000"/>
              <a:gd name="connsiteX678" fmla="*/ 1765923 w 7467600"/>
              <a:gd name="connsiteY678" fmla="*/ 3581043 h 6858000"/>
              <a:gd name="connsiteX679" fmla="*/ 1702258 w 7467600"/>
              <a:gd name="connsiteY679" fmla="*/ 3612286 h 6858000"/>
              <a:gd name="connsiteX680" fmla="*/ 1538370 w 7467600"/>
              <a:gd name="connsiteY680" fmla="*/ 3811804 h 6858000"/>
              <a:gd name="connsiteX681" fmla="*/ 542867 w 7467600"/>
              <a:gd name="connsiteY681" fmla="*/ 4944092 h 6858000"/>
              <a:gd name="connsiteX682" fmla="*/ 515800 w 7467600"/>
              <a:gd name="connsiteY682" fmla="*/ 4862180 h 6858000"/>
              <a:gd name="connsiteX683" fmla="*/ 909145 w 7467600"/>
              <a:gd name="connsiteY683" fmla="*/ 4199225 h 6858000"/>
              <a:gd name="connsiteX684" fmla="*/ 1214067 w 7467600"/>
              <a:gd name="connsiteY684" fmla="*/ 3908561 h 6858000"/>
              <a:gd name="connsiteX685" fmla="*/ 640967 w 7467600"/>
              <a:gd name="connsiteY685" fmla="*/ 4105601 h 6858000"/>
              <a:gd name="connsiteX686" fmla="*/ 112563 w 7467600"/>
              <a:gd name="connsiteY686" fmla="*/ 4396952 h 6858000"/>
              <a:gd name="connsiteX687" fmla="*/ 0 w 7467600"/>
              <a:gd name="connsiteY687" fmla="*/ 4466006 h 6858000"/>
              <a:gd name="connsiteX688" fmla="*/ 0 w 7467600"/>
              <a:gd name="connsiteY688" fmla="*/ 4233763 h 6858000"/>
              <a:gd name="connsiteX689" fmla="*/ 36881 w 7467600"/>
              <a:gd name="connsiteY689" fmla="*/ 4200118 h 6858000"/>
              <a:gd name="connsiteX690" fmla="*/ 910534 w 7467600"/>
              <a:gd name="connsiteY690" fmla="*/ 3629753 h 6858000"/>
              <a:gd name="connsiteX691" fmla="*/ 1578717 w 7467600"/>
              <a:gd name="connsiteY691" fmla="*/ 3575982 h 6858000"/>
              <a:gd name="connsiteX692" fmla="*/ 2338780 w 7467600"/>
              <a:gd name="connsiteY692" fmla="*/ 3033725 h 6858000"/>
              <a:gd name="connsiteX693" fmla="*/ 1807991 w 7467600"/>
              <a:gd name="connsiteY693" fmla="*/ 2807184 h 6858000"/>
              <a:gd name="connsiteX694" fmla="*/ 1416358 w 7467600"/>
              <a:gd name="connsiteY694" fmla="*/ 3112571 h 6858000"/>
              <a:gd name="connsiteX695" fmla="*/ 939066 w 7467600"/>
              <a:gd name="connsiteY695" fmla="*/ 3378798 h 6858000"/>
              <a:gd name="connsiteX696" fmla="*/ 115099 w 7467600"/>
              <a:gd name="connsiteY696" fmla="*/ 3607650 h 6858000"/>
              <a:gd name="connsiteX697" fmla="*/ 97284 w 7467600"/>
              <a:gd name="connsiteY697" fmla="*/ 3520393 h 6858000"/>
              <a:gd name="connsiteX698" fmla="*/ 922050 w 7467600"/>
              <a:gd name="connsiteY698" fmla="*/ 3074867 h 6858000"/>
              <a:gd name="connsiteX699" fmla="*/ 1405265 w 7467600"/>
              <a:gd name="connsiteY699" fmla="*/ 3016319 h 6858000"/>
              <a:gd name="connsiteX700" fmla="*/ 1407512 w 7467600"/>
              <a:gd name="connsiteY700" fmla="*/ 3018001 h 6858000"/>
              <a:gd name="connsiteX701" fmla="*/ 1726266 w 7467600"/>
              <a:gd name="connsiteY701" fmla="*/ 2777274 h 6858000"/>
              <a:gd name="connsiteX702" fmla="*/ 625390 w 7467600"/>
              <a:gd name="connsiteY702" fmla="*/ 2514541 h 6858000"/>
              <a:gd name="connsiteX703" fmla="*/ 619799 w 7467600"/>
              <a:gd name="connsiteY703" fmla="*/ 2527180 h 6858000"/>
              <a:gd name="connsiteX704" fmla="*/ 310030 w 7467600"/>
              <a:gd name="connsiteY704" fmla="*/ 2771818 h 6858000"/>
              <a:gd name="connsiteX705" fmla="*/ 173877 w 7467600"/>
              <a:gd name="connsiteY705" fmla="*/ 2937056 h 6858000"/>
              <a:gd name="connsiteX706" fmla="*/ 77889 w 7467600"/>
              <a:gd name="connsiteY706" fmla="*/ 3138440 h 6858000"/>
              <a:gd name="connsiteX707" fmla="*/ 0 w 7467600"/>
              <a:gd name="connsiteY707" fmla="*/ 3271395 h 6858000"/>
              <a:gd name="connsiteX708" fmla="*/ 0 w 7467600"/>
              <a:gd name="connsiteY708" fmla="*/ 3153002 h 6858000"/>
              <a:gd name="connsiteX709" fmla="*/ 2386 w 7467600"/>
              <a:gd name="connsiteY709" fmla="*/ 3149203 h 6858000"/>
              <a:gd name="connsiteX710" fmla="*/ 89753 w 7467600"/>
              <a:gd name="connsiteY710" fmla="*/ 2987702 h 6858000"/>
              <a:gd name="connsiteX711" fmla="*/ 76869 w 7467600"/>
              <a:gd name="connsiteY711" fmla="*/ 3005404 h 6858000"/>
              <a:gd name="connsiteX712" fmla="*/ 32049 w 7467600"/>
              <a:gd name="connsiteY712" fmla="*/ 3065814 h 6858000"/>
              <a:gd name="connsiteX713" fmla="*/ 0 w 7467600"/>
              <a:gd name="connsiteY713" fmla="*/ 3108744 h 6858000"/>
              <a:gd name="connsiteX714" fmla="*/ 0 w 7467600"/>
              <a:gd name="connsiteY714" fmla="*/ 3058059 h 6858000"/>
              <a:gd name="connsiteX715" fmla="*/ 7610 w 7467600"/>
              <a:gd name="connsiteY715" fmla="*/ 3047889 h 6858000"/>
              <a:gd name="connsiteX716" fmla="*/ 52419 w 7467600"/>
              <a:gd name="connsiteY716" fmla="*/ 2987479 h 6858000"/>
              <a:gd name="connsiteX717" fmla="*/ 59142 w 7467600"/>
              <a:gd name="connsiteY717" fmla="*/ 2978488 h 6858000"/>
              <a:gd name="connsiteX718" fmla="*/ 0 w 7467600"/>
              <a:gd name="connsiteY718" fmla="*/ 3015334 h 6858000"/>
              <a:gd name="connsiteX719" fmla="*/ 0 w 7467600"/>
              <a:gd name="connsiteY719" fmla="*/ 2914286 h 6858000"/>
              <a:gd name="connsiteX720" fmla="*/ 36383 w 7467600"/>
              <a:gd name="connsiteY720" fmla="*/ 2901128 h 6858000"/>
              <a:gd name="connsiteX721" fmla="*/ 156329 w 7467600"/>
              <a:gd name="connsiteY721" fmla="*/ 2840533 h 6858000"/>
              <a:gd name="connsiteX722" fmla="*/ 358355 w 7467600"/>
              <a:gd name="connsiteY722" fmla="*/ 2620471 h 6858000"/>
              <a:gd name="connsiteX723" fmla="*/ 510577 w 7467600"/>
              <a:gd name="connsiteY723" fmla="*/ 2501244 h 6858000"/>
              <a:gd name="connsiteX724" fmla="*/ 211967 w 7467600"/>
              <a:gd name="connsiteY724" fmla="*/ 2479171 h 6858000"/>
              <a:gd name="connsiteX725" fmla="*/ 0 w 7467600"/>
              <a:gd name="connsiteY725" fmla="*/ 2476398 h 6858000"/>
              <a:gd name="connsiteX726" fmla="*/ 0 w 7467600"/>
              <a:gd name="connsiteY726" fmla="*/ 2389189 h 6858000"/>
              <a:gd name="connsiteX727" fmla="*/ 103062 w 7467600"/>
              <a:gd name="connsiteY727" fmla="*/ 2389518 h 6858000"/>
              <a:gd name="connsiteX728" fmla="*/ 510734 w 7467600"/>
              <a:gd name="connsiteY728" fmla="*/ 2416201 h 6858000"/>
              <a:gd name="connsiteX729" fmla="*/ 279257 w 7467600"/>
              <a:gd name="connsiteY729" fmla="*/ 2092102 h 6858000"/>
              <a:gd name="connsiteX730" fmla="*/ 65265 w 7467600"/>
              <a:gd name="connsiteY730" fmla="*/ 2006049 h 6858000"/>
              <a:gd name="connsiteX731" fmla="*/ 0 w 7467600"/>
              <a:gd name="connsiteY731" fmla="*/ 1982532 h 6858000"/>
              <a:gd name="connsiteX732" fmla="*/ 0 w 7467600"/>
              <a:gd name="connsiteY732" fmla="*/ 1912789 h 6858000"/>
              <a:gd name="connsiteX733" fmla="*/ 97460 w 7467600"/>
              <a:gd name="connsiteY733" fmla="*/ 1953725 h 6858000"/>
              <a:gd name="connsiteX734" fmla="*/ 221272 w 7467600"/>
              <a:gd name="connsiteY734" fmla="*/ 1980766 h 6858000"/>
              <a:gd name="connsiteX735" fmla="*/ 116765 w 7467600"/>
              <a:gd name="connsiteY735" fmla="*/ 1911033 h 6858000"/>
              <a:gd name="connsiteX736" fmla="*/ 16405 w 7467600"/>
              <a:gd name="connsiteY736" fmla="*/ 1803412 h 6858000"/>
              <a:gd name="connsiteX737" fmla="*/ 0 w 7467600"/>
              <a:gd name="connsiteY737" fmla="*/ 1784777 h 6858000"/>
              <a:gd name="connsiteX738" fmla="*/ 0 w 7467600"/>
              <a:gd name="connsiteY738" fmla="*/ 1740082 h 6858000"/>
              <a:gd name="connsiteX739" fmla="*/ 39394 w 7467600"/>
              <a:gd name="connsiteY739" fmla="*/ 1784856 h 6858000"/>
              <a:gd name="connsiteX740" fmla="*/ 135813 w 7467600"/>
              <a:gd name="connsiteY740" fmla="*/ 1888838 h 6858000"/>
              <a:gd name="connsiteX741" fmla="*/ 242575 w 7467600"/>
              <a:gd name="connsiteY741" fmla="*/ 1958841 h 6858000"/>
              <a:gd name="connsiteX742" fmla="*/ 82197 w 7467600"/>
              <a:gd name="connsiteY742" fmla="*/ 1754826 h 6858000"/>
              <a:gd name="connsiteX743" fmla="*/ 0 w 7467600"/>
              <a:gd name="connsiteY743" fmla="*/ 1679650 h 6858000"/>
              <a:gd name="connsiteX744" fmla="*/ 0 w 7467600"/>
              <a:gd name="connsiteY744" fmla="*/ 1602463 h 6858000"/>
              <a:gd name="connsiteX745" fmla="*/ 84689 w 7467600"/>
              <a:gd name="connsiteY745" fmla="*/ 1677442 h 6858000"/>
              <a:gd name="connsiteX746" fmla="*/ 298437 w 7467600"/>
              <a:gd name="connsiteY746" fmla="*/ 1968019 h 6858000"/>
              <a:gd name="connsiteX747" fmla="*/ 227269 w 7467600"/>
              <a:gd name="connsiteY747" fmla="*/ 1114064 h 6858000"/>
              <a:gd name="connsiteX748" fmla="*/ 248003 w 7467600"/>
              <a:gd name="connsiteY748" fmla="*/ 1089613 h 6858000"/>
              <a:gd name="connsiteX749" fmla="*/ 427020 w 7467600"/>
              <a:gd name="connsiteY749" fmla="*/ 1619803 h 6858000"/>
              <a:gd name="connsiteX750" fmla="*/ 340345 w 7467600"/>
              <a:gd name="connsiteY750" fmla="*/ 2027739 h 6858000"/>
              <a:gd name="connsiteX751" fmla="*/ 360865 w 7467600"/>
              <a:gd name="connsiteY751" fmla="*/ 2044827 h 6858000"/>
              <a:gd name="connsiteX752" fmla="*/ 560414 w 7467600"/>
              <a:gd name="connsiteY752" fmla="*/ 2421457 h 6858000"/>
              <a:gd name="connsiteX753" fmla="*/ 1359703 w 7467600"/>
              <a:gd name="connsiteY753" fmla="*/ 2578554 h 6858000"/>
              <a:gd name="connsiteX754" fmla="*/ 1359422 w 7467600"/>
              <a:gd name="connsiteY754" fmla="*/ 2577994 h 6858000"/>
              <a:gd name="connsiteX755" fmla="*/ 828701 w 7467600"/>
              <a:gd name="connsiteY755" fmla="*/ 1839520 h 6858000"/>
              <a:gd name="connsiteX756" fmla="*/ 494427 w 7467600"/>
              <a:gd name="connsiteY756" fmla="*/ 1092333 h 6858000"/>
              <a:gd name="connsiteX757" fmla="*/ 506322 w 7467600"/>
              <a:gd name="connsiteY757" fmla="*/ 1020997 h 6858000"/>
              <a:gd name="connsiteX758" fmla="*/ 4570198 w 7467600"/>
              <a:gd name="connsiteY758" fmla="*/ 978081 h 6858000"/>
              <a:gd name="connsiteX759" fmla="*/ 4523691 w 7467600"/>
              <a:gd name="connsiteY759" fmla="*/ 1127776 h 6858000"/>
              <a:gd name="connsiteX760" fmla="*/ 4509875 w 7467600"/>
              <a:gd name="connsiteY760" fmla="*/ 1167552 h 6858000"/>
              <a:gd name="connsiteX761" fmla="*/ 4478168 w 7467600"/>
              <a:gd name="connsiteY761" fmla="*/ 1260735 h 6858000"/>
              <a:gd name="connsiteX762" fmla="*/ 4409309 w 7467600"/>
              <a:gd name="connsiteY762" fmla="*/ 1666996 h 6858000"/>
              <a:gd name="connsiteX763" fmla="*/ 4370031 w 7467600"/>
              <a:gd name="connsiteY763" fmla="*/ 1955666 h 6858000"/>
              <a:gd name="connsiteX764" fmla="*/ 4570198 w 7467600"/>
              <a:gd name="connsiteY764" fmla="*/ 978081 h 6858000"/>
              <a:gd name="connsiteX765" fmla="*/ 4557898 w 7467600"/>
              <a:gd name="connsiteY765" fmla="*/ 900011 h 6858000"/>
              <a:gd name="connsiteX766" fmla="*/ 4344840 w 7467600"/>
              <a:gd name="connsiteY766" fmla="*/ 1922038 h 6858000"/>
              <a:gd name="connsiteX767" fmla="*/ 4378710 w 7467600"/>
              <a:gd name="connsiteY767" fmla="*/ 1665516 h 6858000"/>
              <a:gd name="connsiteX768" fmla="*/ 4448798 w 7467600"/>
              <a:gd name="connsiteY768" fmla="*/ 1253024 h 6858000"/>
              <a:gd name="connsiteX769" fmla="*/ 4480315 w 7467600"/>
              <a:gd name="connsiteY769" fmla="*/ 1158454 h 6858000"/>
              <a:gd name="connsiteX770" fmla="*/ 4494133 w 7467600"/>
              <a:gd name="connsiteY770" fmla="*/ 1118676 h 6858000"/>
              <a:gd name="connsiteX771" fmla="*/ 4557898 w 7467600"/>
              <a:gd name="connsiteY771" fmla="*/ 900011 h 6858000"/>
              <a:gd name="connsiteX772" fmla="*/ 5870151 w 7467600"/>
              <a:gd name="connsiteY772" fmla="*/ 898890 h 6858000"/>
              <a:gd name="connsiteX773" fmla="*/ 5861335 w 7467600"/>
              <a:gd name="connsiteY773" fmla="*/ 899177 h 6858000"/>
              <a:gd name="connsiteX774" fmla="*/ 5843702 w 7467600"/>
              <a:gd name="connsiteY774" fmla="*/ 899748 h 6858000"/>
              <a:gd name="connsiteX775" fmla="*/ 5651107 w 7467600"/>
              <a:gd name="connsiteY775" fmla="*/ 920306 h 6858000"/>
              <a:gd name="connsiteX776" fmla="*/ 5459407 w 7467600"/>
              <a:gd name="connsiteY776" fmla="*/ 940975 h 6858000"/>
              <a:gd name="connsiteX777" fmla="*/ 5374846 w 7467600"/>
              <a:gd name="connsiteY777" fmla="*/ 941988 h 6858000"/>
              <a:gd name="connsiteX778" fmla="*/ 5256105 w 7467600"/>
              <a:gd name="connsiteY778" fmla="*/ 945632 h 6858000"/>
              <a:gd name="connsiteX779" fmla="*/ 5107071 w 7467600"/>
              <a:gd name="connsiteY779" fmla="*/ 969720 h 6858000"/>
              <a:gd name="connsiteX780" fmla="*/ 4998681 w 7467600"/>
              <a:gd name="connsiteY780" fmla="*/ 988771 h 6858000"/>
              <a:gd name="connsiteX781" fmla="*/ 5870151 w 7467600"/>
              <a:gd name="connsiteY781" fmla="*/ 898890 h 6858000"/>
              <a:gd name="connsiteX782" fmla="*/ 5504425 w 7467600"/>
              <a:gd name="connsiteY782" fmla="*/ 848067 h 6858000"/>
              <a:gd name="connsiteX783" fmla="*/ 4968849 w 7467600"/>
              <a:gd name="connsiteY783" fmla="*/ 962318 h 6858000"/>
              <a:gd name="connsiteX784" fmla="*/ 5104039 w 7467600"/>
              <a:gd name="connsiteY784" fmla="*/ 940634 h 6858000"/>
              <a:gd name="connsiteX785" fmla="*/ 5256311 w 7467600"/>
              <a:gd name="connsiteY785" fmla="*/ 916490 h 6858000"/>
              <a:gd name="connsiteX786" fmla="*/ 5377381 w 7467600"/>
              <a:gd name="connsiteY786" fmla="*/ 912671 h 6858000"/>
              <a:gd name="connsiteX787" fmla="*/ 5460148 w 7467600"/>
              <a:gd name="connsiteY787" fmla="*/ 911442 h 6858000"/>
              <a:gd name="connsiteX788" fmla="*/ 5648971 w 7467600"/>
              <a:gd name="connsiteY788" fmla="*/ 891331 h 6858000"/>
              <a:gd name="connsiteX789" fmla="*/ 5844807 w 7467600"/>
              <a:gd name="connsiteY789" fmla="*/ 870718 h 6858000"/>
              <a:gd name="connsiteX790" fmla="*/ 5862975 w 7467600"/>
              <a:gd name="connsiteY790" fmla="*/ 869756 h 6858000"/>
              <a:gd name="connsiteX791" fmla="*/ 5920887 w 7467600"/>
              <a:gd name="connsiteY791" fmla="*/ 865929 h 6858000"/>
              <a:gd name="connsiteX792" fmla="*/ 5504425 w 7467600"/>
              <a:gd name="connsiteY792" fmla="*/ 848067 h 6858000"/>
              <a:gd name="connsiteX793" fmla="*/ 3607114 w 7467600"/>
              <a:gd name="connsiteY793" fmla="*/ 467441 h 6858000"/>
              <a:gd name="connsiteX794" fmla="*/ 3296242 w 7467600"/>
              <a:gd name="connsiteY794" fmla="*/ 807991 h 6858000"/>
              <a:gd name="connsiteX795" fmla="*/ 3174674 w 7467600"/>
              <a:gd name="connsiteY795" fmla="*/ 919759 h 6858000"/>
              <a:gd name="connsiteX796" fmla="*/ 3042978 w 7467600"/>
              <a:gd name="connsiteY796" fmla="*/ 1054894 h 6858000"/>
              <a:gd name="connsiteX797" fmla="*/ 2968914 w 7467600"/>
              <a:gd name="connsiteY797" fmla="*/ 1133756 h 6858000"/>
              <a:gd name="connsiteX798" fmla="*/ 3103823 w 7467600"/>
              <a:gd name="connsiteY798" fmla="*/ 1026814 h 6858000"/>
              <a:gd name="connsiteX799" fmla="*/ 3607114 w 7467600"/>
              <a:gd name="connsiteY799" fmla="*/ 467441 h 6858000"/>
              <a:gd name="connsiteX800" fmla="*/ 3744487 w 7467600"/>
              <a:gd name="connsiteY800" fmla="*/ 383136 h 6858000"/>
              <a:gd name="connsiteX801" fmla="*/ 3970213 w 7467600"/>
              <a:gd name="connsiteY801" fmla="*/ 995559 h 6858000"/>
              <a:gd name="connsiteX802" fmla="*/ 3744487 w 7467600"/>
              <a:gd name="connsiteY802" fmla="*/ 383136 h 6858000"/>
              <a:gd name="connsiteX803" fmla="*/ 3624562 w 7467600"/>
              <a:gd name="connsiteY803" fmla="*/ 367041 h 6858000"/>
              <a:gd name="connsiteX804" fmla="*/ 3489712 w 7467600"/>
              <a:gd name="connsiteY804" fmla="*/ 485386 h 6858000"/>
              <a:gd name="connsiteX805" fmla="*/ 3182994 w 7467600"/>
              <a:gd name="connsiteY805" fmla="*/ 828265 h 6858000"/>
              <a:gd name="connsiteX806" fmla="*/ 2892114 w 7467600"/>
              <a:gd name="connsiteY806" fmla="*/ 1172635 h 6858000"/>
              <a:gd name="connsiteX807" fmla="*/ 3021459 w 7467600"/>
              <a:gd name="connsiteY807" fmla="*/ 1035385 h 6858000"/>
              <a:gd name="connsiteX808" fmla="*/ 3153873 w 7467600"/>
              <a:gd name="connsiteY808" fmla="*/ 898971 h 6858000"/>
              <a:gd name="connsiteX809" fmla="*/ 3276511 w 7467600"/>
              <a:gd name="connsiteY809" fmla="*/ 786423 h 6858000"/>
              <a:gd name="connsiteX810" fmla="*/ 3584154 w 7467600"/>
              <a:gd name="connsiteY810" fmla="*/ 448218 h 6858000"/>
              <a:gd name="connsiteX811" fmla="*/ 3624562 w 7467600"/>
              <a:gd name="connsiteY811" fmla="*/ 367041 h 6858000"/>
              <a:gd name="connsiteX812" fmla="*/ 3766672 w 7467600"/>
              <a:gd name="connsiteY812" fmla="*/ 359429 h 6858000"/>
              <a:gd name="connsiteX813" fmla="*/ 3996338 w 7467600"/>
              <a:gd name="connsiteY813" fmla="*/ 968237 h 6858000"/>
              <a:gd name="connsiteX814" fmla="*/ 3766672 w 7467600"/>
              <a:gd name="connsiteY814" fmla="*/ 359429 h 6858000"/>
              <a:gd name="connsiteX815" fmla="*/ 5805386 w 7467600"/>
              <a:gd name="connsiteY815" fmla="*/ 239240 h 6858000"/>
              <a:gd name="connsiteX816" fmla="*/ 5736947 w 7467600"/>
              <a:gd name="connsiteY816" fmla="*/ 261367 h 6858000"/>
              <a:gd name="connsiteX817" fmla="*/ 5427012 w 7467600"/>
              <a:gd name="connsiteY817" fmla="*/ 311272 h 6858000"/>
              <a:gd name="connsiteX818" fmla="*/ 5147818 w 7467600"/>
              <a:gd name="connsiteY818" fmla="*/ 322112 h 6858000"/>
              <a:gd name="connsiteX819" fmla="*/ 5060854 w 7467600"/>
              <a:gd name="connsiteY819" fmla="*/ 311882 h 6858000"/>
              <a:gd name="connsiteX820" fmla="*/ 4945989 w 7467600"/>
              <a:gd name="connsiteY820" fmla="*/ 300516 h 6858000"/>
              <a:gd name="connsiteX821" fmla="*/ 5410479 w 7467600"/>
              <a:gd name="connsiteY821" fmla="*/ 348434 h 6858000"/>
              <a:gd name="connsiteX822" fmla="*/ 5805386 w 7467600"/>
              <a:gd name="connsiteY822" fmla="*/ 239240 h 6858000"/>
              <a:gd name="connsiteX823" fmla="*/ 5905192 w 7467600"/>
              <a:gd name="connsiteY823" fmla="*/ 163079 h 6858000"/>
              <a:gd name="connsiteX824" fmla="*/ 5865655 w 7467600"/>
              <a:gd name="connsiteY824" fmla="*/ 171901 h 6858000"/>
              <a:gd name="connsiteX825" fmla="*/ 5259740 w 7467600"/>
              <a:gd name="connsiteY825" fmla="*/ 257013 h 6858000"/>
              <a:gd name="connsiteX826" fmla="*/ 5208466 w 7467600"/>
              <a:gd name="connsiteY826" fmla="*/ 257550 h 6858000"/>
              <a:gd name="connsiteX827" fmla="*/ 4980204 w 7467600"/>
              <a:gd name="connsiteY827" fmla="*/ 271903 h 6858000"/>
              <a:gd name="connsiteX828" fmla="*/ 5068068 w 7467600"/>
              <a:gd name="connsiteY828" fmla="*/ 282244 h 6858000"/>
              <a:gd name="connsiteX829" fmla="*/ 5153231 w 7467600"/>
              <a:gd name="connsiteY829" fmla="*/ 292240 h 6858000"/>
              <a:gd name="connsiteX830" fmla="*/ 5426491 w 7467600"/>
              <a:gd name="connsiteY830" fmla="*/ 281128 h 6858000"/>
              <a:gd name="connsiteX831" fmla="*/ 5731212 w 7467600"/>
              <a:gd name="connsiteY831" fmla="*/ 231951 h 6858000"/>
              <a:gd name="connsiteX832" fmla="*/ 5905192 w 7467600"/>
              <a:gd name="connsiteY832" fmla="*/ 163079 h 6858000"/>
              <a:gd name="connsiteX833" fmla="*/ 5944437 w 7467600"/>
              <a:gd name="connsiteY833" fmla="*/ 113829 h 6858000"/>
              <a:gd name="connsiteX834" fmla="*/ 5825032 w 7467600"/>
              <a:gd name="connsiteY834" fmla="*/ 146405 h 6858000"/>
              <a:gd name="connsiteX835" fmla="*/ 4955599 w 7467600"/>
              <a:gd name="connsiteY835" fmla="*/ 247008 h 6858000"/>
              <a:gd name="connsiteX836" fmla="*/ 5210104 w 7467600"/>
              <a:gd name="connsiteY836" fmla="*/ 228123 h 6858000"/>
              <a:gd name="connsiteX837" fmla="*/ 5261015 w 7467600"/>
              <a:gd name="connsiteY837" fmla="*/ 227087 h 6858000"/>
              <a:gd name="connsiteX838" fmla="*/ 5861181 w 7467600"/>
              <a:gd name="connsiteY838" fmla="*/ 143093 h 6858000"/>
              <a:gd name="connsiteX839" fmla="*/ 5961252 w 7467600"/>
              <a:gd name="connsiteY839" fmla="*/ 114820 h 6858000"/>
              <a:gd name="connsiteX840" fmla="*/ 5944437 w 7467600"/>
              <a:gd name="connsiteY840" fmla="*/ 113829 h 6858000"/>
              <a:gd name="connsiteX841" fmla="*/ 3882765 w 7467600"/>
              <a:gd name="connsiteY841" fmla="*/ 0 h 6858000"/>
              <a:gd name="connsiteX842" fmla="*/ 3995099 w 7467600"/>
              <a:gd name="connsiteY842" fmla="*/ 0 h 6858000"/>
              <a:gd name="connsiteX843" fmla="*/ 4163818 w 7467600"/>
              <a:gd name="connsiteY843" fmla="*/ 234104 h 6858000"/>
              <a:gd name="connsiteX844" fmla="*/ 4172099 w 7467600"/>
              <a:gd name="connsiteY844" fmla="*/ 234207 h 6858000"/>
              <a:gd name="connsiteX845" fmla="*/ 4784282 w 7467600"/>
              <a:gd name="connsiteY845" fmla="*/ 276561 h 6858000"/>
              <a:gd name="connsiteX846" fmla="*/ 4801687 w 7467600"/>
              <a:gd name="connsiteY846" fmla="*/ 267764 h 6858000"/>
              <a:gd name="connsiteX847" fmla="*/ 6082788 w 7467600"/>
              <a:gd name="connsiteY847" fmla="*/ 64119 h 6858000"/>
              <a:gd name="connsiteX848" fmla="*/ 6099442 w 7467600"/>
              <a:gd name="connsiteY848" fmla="*/ 82568 h 6858000"/>
              <a:gd name="connsiteX849" fmla="*/ 4804137 w 7467600"/>
              <a:gd name="connsiteY849" fmla="*/ 320931 h 6858000"/>
              <a:gd name="connsiteX850" fmla="*/ 4227047 w 7467600"/>
              <a:gd name="connsiteY850" fmla="*/ 313415 h 6858000"/>
              <a:gd name="connsiteX851" fmla="*/ 4346041 w 7467600"/>
              <a:gd name="connsiteY851" fmla="*/ 456086 h 6858000"/>
              <a:gd name="connsiteX852" fmla="*/ 4870967 w 7467600"/>
              <a:gd name="connsiteY852" fmla="*/ 963061 h 6858000"/>
              <a:gd name="connsiteX853" fmla="*/ 4889647 w 7467600"/>
              <a:gd name="connsiteY853" fmla="*/ 957147 h 6858000"/>
              <a:gd name="connsiteX854" fmla="*/ 5422504 w 7467600"/>
              <a:gd name="connsiteY854" fmla="*/ 805191 h 6858000"/>
              <a:gd name="connsiteX855" fmla="*/ 6087656 w 7467600"/>
              <a:gd name="connsiteY855" fmla="*/ 826703 h 6858000"/>
              <a:gd name="connsiteX856" fmla="*/ 6058717 w 7467600"/>
              <a:gd name="connsiteY856" fmla="*/ 865992 h 6858000"/>
              <a:gd name="connsiteX857" fmla="*/ 4974153 w 7467600"/>
              <a:gd name="connsiteY857" fmla="*/ 1045456 h 6858000"/>
              <a:gd name="connsiteX858" fmla="*/ 5627835 w 7467600"/>
              <a:gd name="connsiteY858" fmla="*/ 1472077 h 6858000"/>
              <a:gd name="connsiteX859" fmla="*/ 5629817 w 7467600"/>
              <a:gd name="connsiteY859" fmla="*/ 1471412 h 6858000"/>
              <a:gd name="connsiteX860" fmla="*/ 5634124 w 7467600"/>
              <a:gd name="connsiteY860" fmla="*/ 1470572 h 6858000"/>
              <a:gd name="connsiteX861" fmla="*/ 5755832 w 7467600"/>
              <a:gd name="connsiteY861" fmla="*/ 1383886 h 6858000"/>
              <a:gd name="connsiteX862" fmla="*/ 6014186 w 7467600"/>
              <a:gd name="connsiteY862" fmla="*/ 1279799 h 6858000"/>
              <a:gd name="connsiteX863" fmla="*/ 6901619 w 7467600"/>
              <a:gd name="connsiteY863" fmla="*/ 1047874 h 6858000"/>
              <a:gd name="connsiteX864" fmla="*/ 6931566 w 7467600"/>
              <a:gd name="connsiteY864" fmla="*/ 1062034 h 6858000"/>
              <a:gd name="connsiteX865" fmla="*/ 5790982 w 7467600"/>
              <a:gd name="connsiteY865" fmla="*/ 1561380 h 6858000"/>
              <a:gd name="connsiteX866" fmla="*/ 6188971 w 7467600"/>
              <a:gd name="connsiteY866" fmla="*/ 1755168 h 6858000"/>
              <a:gd name="connsiteX867" fmla="*/ 6202446 w 7467600"/>
              <a:gd name="connsiteY867" fmla="*/ 1752268 h 6858000"/>
              <a:gd name="connsiteX868" fmla="*/ 7179560 w 7467600"/>
              <a:gd name="connsiteY868" fmla="*/ 1467551 h 6858000"/>
              <a:gd name="connsiteX869" fmla="*/ 7158730 w 7467600"/>
              <a:gd name="connsiteY869" fmla="*/ 1507835 h 6858000"/>
              <a:gd name="connsiteX870" fmla="*/ 6326959 w 7467600"/>
              <a:gd name="connsiteY870" fmla="*/ 1817686 h 6858000"/>
              <a:gd name="connsiteX871" fmla="*/ 6537433 w 7467600"/>
              <a:gd name="connsiteY871" fmla="*/ 1907790 h 6858000"/>
              <a:gd name="connsiteX872" fmla="*/ 6550221 w 7467600"/>
              <a:gd name="connsiteY872" fmla="*/ 1910729 h 6858000"/>
              <a:gd name="connsiteX873" fmla="*/ 6964438 w 7467600"/>
              <a:gd name="connsiteY873" fmla="*/ 2209505 h 6858000"/>
              <a:gd name="connsiteX874" fmla="*/ 7367862 w 7467600"/>
              <a:gd name="connsiteY874" fmla="*/ 2806833 h 6858000"/>
              <a:gd name="connsiteX875" fmla="*/ 7364329 w 7467600"/>
              <a:gd name="connsiteY875" fmla="*/ 2826907 h 6858000"/>
              <a:gd name="connsiteX876" fmla="*/ 7290545 w 7467600"/>
              <a:gd name="connsiteY876" fmla="*/ 2850663 h 6858000"/>
              <a:gd name="connsiteX877" fmla="*/ 6472036 w 7467600"/>
              <a:gd name="connsiteY877" fmla="*/ 1959003 h 6858000"/>
              <a:gd name="connsiteX878" fmla="*/ 5792897 w 7467600"/>
              <a:gd name="connsiteY878" fmla="*/ 1647747 h 6858000"/>
              <a:gd name="connsiteX879" fmla="*/ 5842751 w 7467600"/>
              <a:gd name="connsiteY879" fmla="*/ 1816112 h 6858000"/>
              <a:gd name="connsiteX880" fmla="*/ 5847424 w 7467600"/>
              <a:gd name="connsiteY880" fmla="*/ 1815776 h 6858000"/>
              <a:gd name="connsiteX881" fmla="*/ 6399821 w 7467600"/>
              <a:gd name="connsiteY881" fmla="*/ 2344799 h 6858000"/>
              <a:gd name="connsiteX882" fmla="*/ 6323232 w 7467600"/>
              <a:gd name="connsiteY882" fmla="*/ 2389634 h 6858000"/>
              <a:gd name="connsiteX883" fmla="*/ 5942958 w 7467600"/>
              <a:gd name="connsiteY883" fmla="*/ 2077708 h 6858000"/>
              <a:gd name="connsiteX884" fmla="*/ 5921559 w 7467600"/>
              <a:gd name="connsiteY884" fmla="*/ 2378596 h 6858000"/>
              <a:gd name="connsiteX885" fmla="*/ 5817651 w 7467600"/>
              <a:gd name="connsiteY885" fmla="*/ 3023919 h 6858000"/>
              <a:gd name="connsiteX886" fmla="*/ 5729634 w 7467600"/>
              <a:gd name="connsiteY886" fmla="*/ 3051849 h 6858000"/>
              <a:gd name="connsiteX887" fmla="*/ 5611018 w 7467600"/>
              <a:gd name="connsiteY887" fmla="*/ 2316769 h 6858000"/>
              <a:gd name="connsiteX888" fmla="*/ 5687608 w 7467600"/>
              <a:gd name="connsiteY888" fmla="*/ 2039972 h 6858000"/>
              <a:gd name="connsiteX889" fmla="*/ 5657554 w 7467600"/>
              <a:gd name="connsiteY889" fmla="*/ 1576445 h 6858000"/>
              <a:gd name="connsiteX890" fmla="*/ 5150475 w 7467600"/>
              <a:gd name="connsiteY890" fmla="*/ 1274012 h 6858000"/>
              <a:gd name="connsiteX891" fmla="*/ 5349142 w 7467600"/>
              <a:gd name="connsiteY891" fmla="*/ 2204405 h 6858000"/>
              <a:gd name="connsiteX892" fmla="*/ 5262214 w 7467600"/>
              <a:gd name="connsiteY892" fmla="*/ 2233836 h 6858000"/>
              <a:gd name="connsiteX893" fmla="*/ 4981539 w 7467600"/>
              <a:gd name="connsiteY893" fmla="*/ 1542201 h 6858000"/>
              <a:gd name="connsiteX894" fmla="*/ 4958461 w 7467600"/>
              <a:gd name="connsiteY894" fmla="*/ 1136957 h 6858000"/>
              <a:gd name="connsiteX895" fmla="*/ 4655015 w 7467600"/>
              <a:gd name="connsiteY895" fmla="*/ 891426 h 6858000"/>
              <a:gd name="connsiteX896" fmla="*/ 4348002 w 7467600"/>
              <a:gd name="connsiteY896" fmla="*/ 2205895 h 6858000"/>
              <a:gd name="connsiteX897" fmla="*/ 4262250 w 7467600"/>
              <a:gd name="connsiteY897" fmla="*/ 2219972 h 6858000"/>
              <a:gd name="connsiteX898" fmla="*/ 4550611 w 7467600"/>
              <a:gd name="connsiteY898" fmla="*/ 817540 h 6858000"/>
              <a:gd name="connsiteX899" fmla="*/ 4564418 w 7467600"/>
              <a:gd name="connsiteY899" fmla="*/ 808293 h 6858000"/>
              <a:gd name="connsiteX900" fmla="*/ 4266388 w 7467600"/>
              <a:gd name="connsiteY900" fmla="*/ 500083 h 6858000"/>
              <a:gd name="connsiteX901" fmla="*/ 4032842 w 7467600"/>
              <a:gd name="connsiteY901" fmla="*/ 211809 h 6858000"/>
              <a:gd name="connsiteX902" fmla="*/ 3882765 w 7467600"/>
              <a:gd name="connsiteY902" fmla="*/ 0 h 6858000"/>
              <a:gd name="connsiteX903" fmla="*/ 3721337 w 7467600"/>
              <a:gd name="connsiteY903" fmla="*/ 0 h 6858000"/>
              <a:gd name="connsiteX904" fmla="*/ 3797544 w 7467600"/>
              <a:gd name="connsiteY904" fmla="*/ 0 h 6858000"/>
              <a:gd name="connsiteX905" fmla="*/ 3775734 w 7467600"/>
              <a:gd name="connsiteY905" fmla="*/ 95131 h 6858000"/>
              <a:gd name="connsiteX906" fmla="*/ 3724807 w 7467600"/>
              <a:gd name="connsiteY906" fmla="*/ 272257 h 6858000"/>
              <a:gd name="connsiteX907" fmla="*/ 3726844 w 7467600"/>
              <a:gd name="connsiteY907" fmla="*/ 282988 h 6858000"/>
              <a:gd name="connsiteX908" fmla="*/ 3742664 w 7467600"/>
              <a:gd name="connsiteY908" fmla="*/ 279918 h 6858000"/>
              <a:gd name="connsiteX909" fmla="*/ 4103910 w 7467600"/>
              <a:gd name="connsiteY909" fmla="*/ 1161917 h 6858000"/>
              <a:gd name="connsiteX910" fmla="*/ 4020269 w 7467600"/>
              <a:gd name="connsiteY910" fmla="*/ 1200406 h 6858000"/>
              <a:gd name="connsiteX911" fmla="*/ 3674882 w 7467600"/>
              <a:gd name="connsiteY911" fmla="*/ 488524 h 6858000"/>
              <a:gd name="connsiteX912" fmla="*/ 3132682 w 7467600"/>
              <a:gd name="connsiteY912" fmla="*/ 1072284 h 6858000"/>
              <a:gd name="connsiteX913" fmla="*/ 2716346 w 7467600"/>
              <a:gd name="connsiteY913" fmla="*/ 1276376 h 6858000"/>
              <a:gd name="connsiteX914" fmla="*/ 2716772 w 7467600"/>
              <a:gd name="connsiteY914" fmla="*/ 1255462 h 6858000"/>
              <a:gd name="connsiteX915" fmla="*/ 3471096 w 7467600"/>
              <a:gd name="connsiteY915" fmla="*/ 437072 h 6858000"/>
              <a:gd name="connsiteX916" fmla="*/ 3639057 w 7467600"/>
              <a:gd name="connsiteY916" fmla="*/ 286334 h 6858000"/>
              <a:gd name="connsiteX917" fmla="*/ 3640309 w 7467600"/>
              <a:gd name="connsiteY917" fmla="*/ 284664 h 6858000"/>
              <a:gd name="connsiteX918" fmla="*/ 3646022 w 7467600"/>
              <a:gd name="connsiteY918" fmla="*/ 276711 h 6858000"/>
              <a:gd name="connsiteX919" fmla="*/ 3707943 w 7467600"/>
              <a:gd name="connsiteY919" fmla="*/ 65958 h 6858000"/>
              <a:gd name="connsiteX920" fmla="*/ 3721337 w 7467600"/>
              <a:gd name="connsiteY920" fmla="*/ 0 h 6858000"/>
              <a:gd name="connsiteX921" fmla="*/ 2867960 w 7467600"/>
              <a:gd name="connsiteY921" fmla="*/ 0 h 6858000"/>
              <a:gd name="connsiteX922" fmla="*/ 2926351 w 7467600"/>
              <a:gd name="connsiteY922" fmla="*/ 0 h 6858000"/>
              <a:gd name="connsiteX923" fmla="*/ 2902823 w 7467600"/>
              <a:gd name="connsiteY923" fmla="*/ 262929 h 6858000"/>
              <a:gd name="connsiteX924" fmla="*/ 2940663 w 7467600"/>
              <a:gd name="connsiteY924" fmla="*/ 140884 h 6858000"/>
              <a:gd name="connsiteX925" fmla="*/ 2947039 w 7467600"/>
              <a:gd name="connsiteY925" fmla="*/ 122524 h 6858000"/>
              <a:gd name="connsiteX926" fmla="*/ 2984316 w 7467600"/>
              <a:gd name="connsiteY926" fmla="*/ 0 h 6858000"/>
              <a:gd name="connsiteX927" fmla="*/ 3016114 w 7467600"/>
              <a:gd name="connsiteY927" fmla="*/ 0 h 6858000"/>
              <a:gd name="connsiteX928" fmla="*/ 2979949 w 7467600"/>
              <a:gd name="connsiteY928" fmla="*/ 119274 h 6858000"/>
              <a:gd name="connsiteX929" fmla="*/ 3023879 w 7467600"/>
              <a:gd name="connsiteY929" fmla="*/ 0 h 6858000"/>
              <a:gd name="connsiteX930" fmla="*/ 3105400 w 7467600"/>
              <a:gd name="connsiteY930" fmla="*/ 0 h 6858000"/>
              <a:gd name="connsiteX931" fmla="*/ 3094669 w 7467600"/>
              <a:gd name="connsiteY931" fmla="*/ 30308 h 6858000"/>
              <a:gd name="connsiteX932" fmla="*/ 2901945 w 7467600"/>
              <a:gd name="connsiteY932" fmla="*/ 466538 h 6858000"/>
              <a:gd name="connsiteX933" fmla="*/ 2815209 w 7467600"/>
              <a:gd name="connsiteY933" fmla="*/ 497361 h 6858000"/>
              <a:gd name="connsiteX934" fmla="*/ 2844845 w 7467600"/>
              <a:gd name="connsiteY934" fmla="*/ 127638 h 6858000"/>
              <a:gd name="connsiteX935" fmla="*/ 2867960 w 7467600"/>
              <a:gd name="connsiteY935" fmla="*/ 0 h 6858000"/>
              <a:gd name="connsiteX936" fmla="*/ 1057230 w 7467600"/>
              <a:gd name="connsiteY936" fmla="*/ 0 h 6858000"/>
              <a:gd name="connsiteX937" fmla="*/ 1111003 w 7467600"/>
              <a:gd name="connsiteY937" fmla="*/ 0 h 6858000"/>
              <a:gd name="connsiteX938" fmla="*/ 1125553 w 7467600"/>
              <a:gd name="connsiteY938" fmla="*/ 52588 h 6858000"/>
              <a:gd name="connsiteX939" fmla="*/ 1304276 w 7467600"/>
              <a:gd name="connsiteY939" fmla="*/ 476275 h 6858000"/>
              <a:gd name="connsiteX940" fmla="*/ 1492066 w 7467600"/>
              <a:gd name="connsiteY940" fmla="*/ 886333 h 6858000"/>
              <a:gd name="connsiteX941" fmla="*/ 1423698 w 7467600"/>
              <a:gd name="connsiteY941" fmla="*/ 710817 h 6858000"/>
              <a:gd name="connsiteX942" fmla="*/ 1357609 w 7467600"/>
              <a:gd name="connsiteY942" fmla="*/ 532892 h 6858000"/>
              <a:gd name="connsiteX943" fmla="*/ 1309550 w 7467600"/>
              <a:gd name="connsiteY943" fmla="*/ 374031 h 6858000"/>
              <a:gd name="connsiteX944" fmla="*/ 1193673 w 7467600"/>
              <a:gd name="connsiteY944" fmla="*/ 49533 h 6858000"/>
              <a:gd name="connsiteX945" fmla="*/ 1164391 w 7467600"/>
              <a:gd name="connsiteY945" fmla="*/ 0 h 6858000"/>
              <a:gd name="connsiteX946" fmla="*/ 1200666 w 7467600"/>
              <a:gd name="connsiteY946" fmla="*/ 0 h 6858000"/>
              <a:gd name="connsiteX947" fmla="*/ 1223408 w 7467600"/>
              <a:gd name="connsiteY947" fmla="*/ 38996 h 6858000"/>
              <a:gd name="connsiteX948" fmla="*/ 1339635 w 7467600"/>
              <a:gd name="connsiteY948" fmla="*/ 365517 h 6858000"/>
              <a:gd name="connsiteX949" fmla="*/ 1387469 w 7467600"/>
              <a:gd name="connsiteY949" fmla="*/ 523079 h 6858000"/>
              <a:gd name="connsiteX950" fmla="*/ 1452685 w 7467600"/>
              <a:gd name="connsiteY950" fmla="*/ 699806 h 6858000"/>
              <a:gd name="connsiteX951" fmla="*/ 1492092 w 7467600"/>
              <a:gd name="connsiteY951" fmla="*/ 800424 h 6858000"/>
              <a:gd name="connsiteX952" fmla="*/ 1455302 w 7467600"/>
              <a:gd name="connsiteY952" fmla="*/ 632913 h 6858000"/>
              <a:gd name="connsiteX953" fmla="*/ 1222336 w 7467600"/>
              <a:gd name="connsiteY953" fmla="*/ 9480 h 6858000"/>
              <a:gd name="connsiteX954" fmla="*/ 1214634 w 7467600"/>
              <a:gd name="connsiteY954" fmla="*/ 0 h 6858000"/>
              <a:gd name="connsiteX955" fmla="*/ 1289827 w 7467600"/>
              <a:gd name="connsiteY955" fmla="*/ 0 h 6858000"/>
              <a:gd name="connsiteX956" fmla="*/ 1321076 w 7467600"/>
              <a:gd name="connsiteY956" fmla="*/ 59722 h 6858000"/>
              <a:gd name="connsiteX957" fmla="*/ 1512579 w 7467600"/>
              <a:gd name="connsiteY957" fmla="*/ 626441 h 6858000"/>
              <a:gd name="connsiteX958" fmla="*/ 1506076 w 7467600"/>
              <a:gd name="connsiteY958" fmla="*/ 1089289 h 6858000"/>
              <a:gd name="connsiteX959" fmla="*/ 1486346 w 7467600"/>
              <a:gd name="connsiteY959" fmla="*/ 1079919 h 6858000"/>
              <a:gd name="connsiteX960" fmla="*/ 1070511 w 7467600"/>
              <a:gd name="connsiteY960" fmla="*/ 48609 h 6858000"/>
              <a:gd name="connsiteX961" fmla="*/ 1057230 w 7467600"/>
              <a:gd name="connsiteY961" fmla="*/ 0 h 6858000"/>
              <a:gd name="connsiteX962" fmla="*/ 43151 w 7467600"/>
              <a:gd name="connsiteY962" fmla="*/ 0 h 6858000"/>
              <a:gd name="connsiteX963" fmla="*/ 95283 w 7467600"/>
              <a:gd name="connsiteY963" fmla="*/ 0 h 6858000"/>
              <a:gd name="connsiteX964" fmla="*/ 300708 w 7467600"/>
              <a:gd name="connsiteY964" fmla="*/ 154571 h 6858000"/>
              <a:gd name="connsiteX965" fmla="*/ 530414 w 7467600"/>
              <a:gd name="connsiteY965" fmla="*/ 354673 h 6858000"/>
              <a:gd name="connsiteX966" fmla="*/ 333785 w 7467600"/>
              <a:gd name="connsiteY966" fmla="*/ 161564 h 6858000"/>
              <a:gd name="connsiteX967" fmla="*/ 147005 w 7467600"/>
              <a:gd name="connsiteY967" fmla="*/ 0 h 6858000"/>
              <a:gd name="connsiteX968" fmla="*/ 272509 w 7467600"/>
              <a:gd name="connsiteY968" fmla="*/ 0 h 6858000"/>
              <a:gd name="connsiteX969" fmla="*/ 326276 w 7467600"/>
              <a:gd name="connsiteY969" fmla="*/ 45847 h 6858000"/>
              <a:gd name="connsiteX970" fmla="*/ 823759 w 7467600"/>
              <a:gd name="connsiteY970" fmla="*/ 574145 h 6858000"/>
              <a:gd name="connsiteX971" fmla="*/ 811254 w 7467600"/>
              <a:gd name="connsiteY971" fmla="*/ 665546 h 6858000"/>
              <a:gd name="connsiteX972" fmla="*/ 154042 w 7467600"/>
              <a:gd name="connsiteY972" fmla="*/ 261522 h 6858000"/>
              <a:gd name="connsiteX973" fmla="*/ 13550 w 7467600"/>
              <a:gd name="connsiteY973" fmla="*/ 158423 h 6858000"/>
              <a:gd name="connsiteX974" fmla="*/ 0 w 7467600"/>
              <a:gd name="connsiteY974" fmla="*/ 146618 h 6858000"/>
              <a:gd name="connsiteX975" fmla="*/ 0 w 7467600"/>
              <a:gd name="connsiteY975" fmla="*/ 59161 h 6858000"/>
              <a:gd name="connsiteX976" fmla="*/ 45427 w 7467600"/>
              <a:gd name="connsiteY976" fmla="*/ 101078 h 6858000"/>
              <a:gd name="connsiteX977" fmla="*/ 630103 w 7467600"/>
              <a:gd name="connsiteY977" fmla="*/ 485885 h 6858000"/>
              <a:gd name="connsiteX978" fmla="*/ 532040 w 7467600"/>
              <a:gd name="connsiteY978" fmla="*/ 399359 h 6858000"/>
              <a:gd name="connsiteX979" fmla="*/ 517618 w 7467600"/>
              <a:gd name="connsiteY979" fmla="*/ 385726 h 6858000"/>
              <a:gd name="connsiteX980" fmla="*/ 285074 w 7467600"/>
              <a:gd name="connsiteY980" fmla="*/ 182755 h 6858000"/>
              <a:gd name="connsiteX981" fmla="*/ 43151 w 7467600"/>
              <a:gd name="connsiteY98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356878 w 7467600"/>
              <a:gd name="connsiteY90" fmla="*/ 5981332 h 6858000"/>
              <a:gd name="connsiteX91" fmla="*/ 7467600 w 7467600"/>
              <a:gd name="connsiteY91" fmla="*/ 6117703 h 6858000"/>
              <a:gd name="connsiteX92" fmla="*/ 7467600 w 7467600"/>
              <a:gd name="connsiteY92" fmla="*/ 6163634 h 6858000"/>
              <a:gd name="connsiteX93" fmla="*/ 7403637 w 7467600"/>
              <a:gd name="connsiteY93" fmla="*/ 6083957 h 6858000"/>
              <a:gd name="connsiteX94" fmla="*/ 7254615 w 7467600"/>
              <a:gd name="connsiteY94" fmla="*/ 5911918 h 6858000"/>
              <a:gd name="connsiteX95" fmla="*/ 7312589 w 7467600"/>
              <a:gd name="connsiteY95" fmla="*/ 5982309 h 6858000"/>
              <a:gd name="connsiteX96" fmla="*/ 7448321 w 7467600"/>
              <a:gd name="connsiteY96" fmla="*/ 6190991 h 6858000"/>
              <a:gd name="connsiteX97" fmla="*/ 7467600 w 7467600"/>
              <a:gd name="connsiteY97" fmla="*/ 6221686 h 6858000"/>
              <a:gd name="connsiteX98" fmla="*/ 7467600 w 7467600"/>
              <a:gd name="connsiteY98" fmla="*/ 6334256 h 6858000"/>
              <a:gd name="connsiteX99" fmla="*/ 7454976 w 7467600"/>
              <a:gd name="connsiteY99" fmla="*/ 6318297 h 6858000"/>
              <a:gd name="connsiteX100" fmla="*/ 7042773 w 7467600"/>
              <a:gd name="connsiteY100" fmla="*/ 5734011 h 6858000"/>
              <a:gd name="connsiteX101" fmla="*/ 6844835 w 7467600"/>
              <a:gd name="connsiteY101" fmla="*/ 5424988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1903353 w 7467600"/>
              <a:gd name="connsiteY125" fmla="*/ 5044827 h 6858000"/>
              <a:gd name="connsiteX126" fmla="*/ 1936931 w 7467600"/>
              <a:gd name="connsiteY126" fmla="*/ 5093954 h 6858000"/>
              <a:gd name="connsiteX127" fmla="*/ 2195868 w 7467600"/>
              <a:gd name="connsiteY127" fmla="*/ 5396574 h 6858000"/>
              <a:gd name="connsiteX128" fmla="*/ 2088852 w 7467600"/>
              <a:gd name="connsiteY128" fmla="*/ 5166123 h 6858000"/>
              <a:gd name="connsiteX129" fmla="*/ 1958241 w 7467600"/>
              <a:gd name="connsiteY129" fmla="*/ 5067955 h 6858000"/>
              <a:gd name="connsiteX130" fmla="*/ 1903353 w 7467600"/>
              <a:gd name="connsiteY130" fmla="*/ 5044827 h 6858000"/>
              <a:gd name="connsiteX131" fmla="*/ 1979378 w 7467600"/>
              <a:gd name="connsiteY131" fmla="*/ 4769504 h 6858000"/>
              <a:gd name="connsiteX132" fmla="*/ 2882120 w 7467600"/>
              <a:gd name="connsiteY132" fmla="*/ 5064547 h 6858000"/>
              <a:gd name="connsiteX133" fmla="*/ 2793103 w 7467600"/>
              <a:gd name="connsiteY133" fmla="*/ 5039699 h 6858000"/>
              <a:gd name="connsiteX134" fmla="*/ 2770041 w 7467600"/>
              <a:gd name="connsiteY134" fmla="*/ 5033634 h 6858000"/>
              <a:gd name="connsiteX135" fmla="*/ 1979378 w 7467600"/>
              <a:gd name="connsiteY135" fmla="*/ 4769504 h 6858000"/>
              <a:gd name="connsiteX136" fmla="*/ 1927410 w 7467600"/>
              <a:gd name="connsiteY136" fmla="*/ 4716164 h 6858000"/>
              <a:gd name="connsiteX137" fmla="*/ 1959587 w 7467600"/>
              <a:gd name="connsiteY137" fmla="*/ 4728849 h 6858000"/>
              <a:gd name="connsiteX138" fmla="*/ 2777707 w 7467600"/>
              <a:gd name="connsiteY138" fmla="*/ 5003991 h 6858000"/>
              <a:gd name="connsiteX139" fmla="*/ 2800768 w 7467600"/>
              <a:gd name="connsiteY139" fmla="*/ 5010056 h 6858000"/>
              <a:gd name="connsiteX140" fmla="*/ 2879408 w 7467600"/>
              <a:gd name="connsiteY140" fmla="*/ 5031590 h 6858000"/>
              <a:gd name="connsiteX141" fmla="*/ 2862295 w 7467600"/>
              <a:gd name="connsiteY141" fmla="*/ 5022958 h 6858000"/>
              <a:gd name="connsiteX142" fmla="*/ 2813343 w 7467600"/>
              <a:gd name="connsiteY142" fmla="*/ 4998369 h 6858000"/>
              <a:gd name="connsiteX143" fmla="*/ 2646245 w 7467600"/>
              <a:gd name="connsiteY143" fmla="*/ 4930999 h 6858000"/>
              <a:gd name="connsiteX144" fmla="*/ 1999243 w 7467600"/>
              <a:gd name="connsiteY144" fmla="*/ 4730524 h 6858000"/>
              <a:gd name="connsiteX145" fmla="*/ 1979527 w 7467600"/>
              <a:gd name="connsiteY145" fmla="*/ 4726651 h 6858000"/>
              <a:gd name="connsiteX146" fmla="*/ 1927410 w 7467600"/>
              <a:gd name="connsiteY146" fmla="*/ 4716164 h 6858000"/>
              <a:gd name="connsiteX147" fmla="*/ 1997014 w 7467600"/>
              <a:gd name="connsiteY147" fmla="*/ 4698007 h 6858000"/>
              <a:gd name="connsiteX148" fmla="*/ 2005458 w 7467600"/>
              <a:gd name="connsiteY148" fmla="*/ 4699540 h 6858000"/>
              <a:gd name="connsiteX149" fmla="*/ 2657186 w 7467600"/>
              <a:gd name="connsiteY149" fmla="*/ 4901687 h 6858000"/>
              <a:gd name="connsiteX150" fmla="*/ 2826662 w 7467600"/>
              <a:gd name="connsiteY150" fmla="*/ 4970362 h 6858000"/>
              <a:gd name="connsiteX151" fmla="*/ 2876100 w 7467600"/>
              <a:gd name="connsiteY151" fmla="*/ 4995397 h 6858000"/>
              <a:gd name="connsiteX152" fmla="*/ 3042600 w 7467600"/>
              <a:gd name="connsiteY152" fmla="*/ 5059532 h 6858000"/>
              <a:gd name="connsiteX153" fmla="*/ 1997014 w 7467600"/>
              <a:gd name="connsiteY153" fmla="*/ 4698007 h 6858000"/>
              <a:gd name="connsiteX154" fmla="*/ 2305292 w 7467600"/>
              <a:gd name="connsiteY154" fmla="*/ 4219492 h 6858000"/>
              <a:gd name="connsiteX155" fmla="*/ 3360922 w 7467600"/>
              <a:gd name="connsiteY155" fmla="*/ 4529373 h 6858000"/>
              <a:gd name="connsiteX156" fmla="*/ 3492420 w 7467600"/>
              <a:gd name="connsiteY156" fmla="*/ 4510145 h 6858000"/>
              <a:gd name="connsiteX157" fmla="*/ 3364086 w 7467600"/>
              <a:gd name="connsiteY157" fmla="*/ 4480340 h 6858000"/>
              <a:gd name="connsiteX158" fmla="*/ 3225818 w 7467600"/>
              <a:gd name="connsiteY158" fmla="*/ 4411822 h 6858000"/>
              <a:gd name="connsiteX159" fmla="*/ 3129696 w 7467600"/>
              <a:gd name="connsiteY159" fmla="*/ 4360704 h 6858000"/>
              <a:gd name="connsiteX160" fmla="*/ 2814545 w 7467600"/>
              <a:gd name="connsiteY160" fmla="*/ 4282955 h 6858000"/>
              <a:gd name="connsiteX161" fmla="*/ 2305292 w 7467600"/>
              <a:gd name="connsiteY161" fmla="*/ 4219492 h 6858000"/>
              <a:gd name="connsiteX162" fmla="*/ 2626982 w 7467600"/>
              <a:gd name="connsiteY162" fmla="*/ 4206450 h 6858000"/>
              <a:gd name="connsiteX163" fmla="*/ 2490617 w 7467600"/>
              <a:gd name="connsiteY163" fmla="*/ 4206951 h 6858000"/>
              <a:gd name="connsiteX164" fmla="*/ 2819869 w 7467600"/>
              <a:gd name="connsiteY164" fmla="*/ 4252936 h 6858000"/>
              <a:gd name="connsiteX165" fmla="*/ 3143018 w 7467600"/>
              <a:gd name="connsiteY165" fmla="*/ 4332698 h 6858000"/>
              <a:gd name="connsiteX166" fmla="*/ 3241520 w 7467600"/>
              <a:gd name="connsiteY166" fmla="*/ 4385112 h 6858000"/>
              <a:gd name="connsiteX167" fmla="*/ 3374575 w 7467600"/>
              <a:gd name="connsiteY167" fmla="*/ 4451517 h 6858000"/>
              <a:gd name="connsiteX168" fmla="*/ 3505221 w 7467600"/>
              <a:gd name="connsiteY168" fmla="*/ 4480757 h 6858000"/>
              <a:gd name="connsiteX169" fmla="*/ 2626982 w 7467600"/>
              <a:gd name="connsiteY169" fmla="*/ 4206450 h 6858000"/>
              <a:gd name="connsiteX170" fmla="*/ 1310106 w 7467600"/>
              <a:gd name="connsiteY170" fmla="*/ 3943217 h 6858000"/>
              <a:gd name="connsiteX171" fmla="*/ 854994 w 7467600"/>
              <a:gd name="connsiteY171" fmla="*/ 4399136 h 6858000"/>
              <a:gd name="connsiteX172" fmla="*/ 742462 w 7467600"/>
              <a:gd name="connsiteY172" fmla="*/ 4594648 h 6858000"/>
              <a:gd name="connsiteX173" fmla="*/ 820602 w 7467600"/>
              <a:gd name="connsiteY173" fmla="*/ 4485915 h 6858000"/>
              <a:gd name="connsiteX174" fmla="*/ 878295 w 7467600"/>
              <a:gd name="connsiteY174" fmla="*/ 4403594 h 6858000"/>
              <a:gd name="connsiteX175" fmla="*/ 1240607 w 7467600"/>
              <a:gd name="connsiteY175" fmla="*/ 4010401 h 6858000"/>
              <a:gd name="connsiteX176" fmla="*/ 1310106 w 7467600"/>
              <a:gd name="connsiteY176" fmla="*/ 3943217 h 6858000"/>
              <a:gd name="connsiteX177" fmla="*/ 1423113 w 7467600"/>
              <a:gd name="connsiteY177" fmla="*/ 3874565 h 6858000"/>
              <a:gd name="connsiteX178" fmla="*/ 1260565 w 7467600"/>
              <a:gd name="connsiteY178" fmla="*/ 4031982 h 6858000"/>
              <a:gd name="connsiteX179" fmla="*/ 901900 w 7467600"/>
              <a:gd name="connsiteY179" fmla="*/ 4421236 h 6858000"/>
              <a:gd name="connsiteX180" fmla="*/ 845044 w 7467600"/>
              <a:gd name="connsiteY180" fmla="*/ 4502436 h 6858000"/>
              <a:gd name="connsiteX181" fmla="*/ 685926 w 7467600"/>
              <a:gd name="connsiteY181" fmla="*/ 4703069 h 6858000"/>
              <a:gd name="connsiteX182" fmla="*/ 684248 w 7467600"/>
              <a:gd name="connsiteY182" fmla="*/ 4706721 h 6858000"/>
              <a:gd name="connsiteX183" fmla="*/ 1423113 w 7467600"/>
              <a:gd name="connsiteY183" fmla="*/ 3874565 h 6858000"/>
              <a:gd name="connsiteX184" fmla="*/ 3316479 w 7467600"/>
              <a:gd name="connsiteY184" fmla="*/ 3872136 h 6858000"/>
              <a:gd name="connsiteX185" fmla="*/ 3546806 w 7467600"/>
              <a:gd name="connsiteY185" fmla="*/ 4356139 h 6858000"/>
              <a:gd name="connsiteX186" fmla="*/ 3364433 w 7467600"/>
              <a:gd name="connsiteY186" fmla="*/ 3953121 h 6858000"/>
              <a:gd name="connsiteX187" fmla="*/ 3316479 w 7467600"/>
              <a:gd name="connsiteY187" fmla="*/ 3872136 h 6858000"/>
              <a:gd name="connsiteX188" fmla="*/ 3291335 w 7467600"/>
              <a:gd name="connsiteY188" fmla="*/ 3767420 h 6858000"/>
              <a:gd name="connsiteX189" fmla="*/ 3390805 w 7467600"/>
              <a:gd name="connsiteY189" fmla="*/ 3937163 h 6858000"/>
              <a:gd name="connsiteX190" fmla="*/ 3579062 w 7467600"/>
              <a:gd name="connsiteY190" fmla="*/ 4359040 h 6858000"/>
              <a:gd name="connsiteX191" fmla="*/ 3467355 w 7467600"/>
              <a:gd name="connsiteY191" fmla="*/ 3988130 h 6858000"/>
              <a:gd name="connsiteX192" fmla="*/ 3310753 w 7467600"/>
              <a:gd name="connsiteY192" fmla="*/ 3787140 h 6858000"/>
              <a:gd name="connsiteX193" fmla="*/ 3291335 w 7467600"/>
              <a:gd name="connsiteY193" fmla="*/ 3767420 h 6858000"/>
              <a:gd name="connsiteX194" fmla="*/ 1635889 w 7467600"/>
              <a:gd name="connsiteY194" fmla="*/ 3709494 h 6858000"/>
              <a:gd name="connsiteX195" fmla="*/ 1634800 w 7467600"/>
              <a:gd name="connsiteY195" fmla="*/ 3731111 h 6858000"/>
              <a:gd name="connsiteX196" fmla="*/ 1635889 w 7467600"/>
              <a:gd name="connsiteY196" fmla="*/ 3709494 h 6858000"/>
              <a:gd name="connsiteX197" fmla="*/ 1510397 w 7467600"/>
              <a:gd name="connsiteY197" fmla="*/ 3684705 h 6858000"/>
              <a:gd name="connsiteX198" fmla="*/ 1146550 w 7467600"/>
              <a:gd name="connsiteY198" fmla="*/ 3802012 h 6858000"/>
              <a:gd name="connsiteX199" fmla="*/ 698834 w 7467600"/>
              <a:gd name="connsiteY199" fmla="*/ 3952272 h 6858000"/>
              <a:gd name="connsiteX200" fmla="*/ 34256 w 7467600"/>
              <a:gd name="connsiteY200" fmla="*/ 4347603 h 6858000"/>
              <a:gd name="connsiteX201" fmla="*/ 527241 w 7467600"/>
              <a:gd name="connsiteY201" fmla="*/ 4065078 h 6858000"/>
              <a:gd name="connsiteX202" fmla="*/ 1510397 w 7467600"/>
              <a:gd name="connsiteY202" fmla="*/ 3684705 h 6858000"/>
              <a:gd name="connsiteX203" fmla="*/ 1313114 w 7467600"/>
              <a:gd name="connsiteY203" fmla="*/ 3655216 h 6858000"/>
              <a:gd name="connsiteX204" fmla="*/ 1109304 w 7467600"/>
              <a:gd name="connsiteY204" fmla="*/ 3669030 h 6858000"/>
              <a:gd name="connsiteX205" fmla="*/ 8129 w 7467600"/>
              <a:gd name="connsiteY205" fmla="*/ 4330519 h 6858000"/>
              <a:gd name="connsiteX206" fmla="*/ 687572 w 7467600"/>
              <a:gd name="connsiteY206" fmla="*/ 3925629 h 6858000"/>
              <a:gd name="connsiteX207" fmla="*/ 1138365 w 7467600"/>
              <a:gd name="connsiteY207" fmla="*/ 3774515 h 6858000"/>
              <a:gd name="connsiteX208" fmla="*/ 1505579 w 7467600"/>
              <a:gd name="connsiteY208" fmla="*/ 3655526 h 6858000"/>
              <a:gd name="connsiteX209" fmla="*/ 1313114 w 7467600"/>
              <a:gd name="connsiteY209" fmla="*/ 3655216 h 6858000"/>
              <a:gd name="connsiteX210" fmla="*/ 3655073 w 7467600"/>
              <a:gd name="connsiteY210" fmla="*/ 3650884 h 6858000"/>
              <a:gd name="connsiteX211" fmla="*/ 3989938 w 7467600"/>
              <a:gd name="connsiteY211" fmla="*/ 3991685 h 6858000"/>
              <a:gd name="connsiteX212" fmla="*/ 4393907 w 7467600"/>
              <a:gd name="connsiteY212" fmla="*/ 4261258 h 6858000"/>
              <a:gd name="connsiteX213" fmla="*/ 4648051 w 7467600"/>
              <a:gd name="connsiteY213" fmla="*/ 4374051 h 6858000"/>
              <a:gd name="connsiteX214" fmla="*/ 4383389 w 7467600"/>
              <a:gd name="connsiteY214" fmla="*/ 4184369 h 6858000"/>
              <a:gd name="connsiteX215" fmla="*/ 4165508 w 7467600"/>
              <a:gd name="connsiteY215" fmla="*/ 4035196 h 6858000"/>
              <a:gd name="connsiteX216" fmla="*/ 4068162 w 7467600"/>
              <a:gd name="connsiteY216" fmla="*/ 3953394 h 6858000"/>
              <a:gd name="connsiteX217" fmla="*/ 3981416 w 7467600"/>
              <a:gd name="connsiteY217" fmla="*/ 3880482 h 6858000"/>
              <a:gd name="connsiteX218" fmla="*/ 3800147 w 7467600"/>
              <a:gd name="connsiteY218" fmla="*/ 3749872 h 6858000"/>
              <a:gd name="connsiteX219" fmla="*/ 3655073 w 7467600"/>
              <a:gd name="connsiteY219" fmla="*/ 3650884 h 6858000"/>
              <a:gd name="connsiteX220" fmla="*/ 3670252 w 7467600"/>
              <a:gd name="connsiteY220" fmla="*/ 3622798 h 6858000"/>
              <a:gd name="connsiteX221" fmla="*/ 3817258 w 7467600"/>
              <a:gd name="connsiteY221" fmla="*/ 3723577 h 6858000"/>
              <a:gd name="connsiteX222" fmla="*/ 4000461 w 7467600"/>
              <a:gd name="connsiteY222" fmla="*/ 3855966 h 6858000"/>
              <a:gd name="connsiteX223" fmla="*/ 4088180 w 7467600"/>
              <a:gd name="connsiteY223" fmla="*/ 3929774 h 6858000"/>
              <a:gd name="connsiteX224" fmla="*/ 4184555 w 7467600"/>
              <a:gd name="connsiteY224" fmla="*/ 4010683 h 6858000"/>
              <a:gd name="connsiteX225" fmla="*/ 4399563 w 7467600"/>
              <a:gd name="connsiteY225" fmla="*/ 4158106 h 6858000"/>
              <a:gd name="connsiteX226" fmla="*/ 4684469 w 7467600"/>
              <a:gd name="connsiteY226" fmla="*/ 4364680 h 6858000"/>
              <a:gd name="connsiteX227" fmla="*/ 4690271 w 7467600"/>
              <a:gd name="connsiteY227" fmla="*/ 4370034 h 6858000"/>
              <a:gd name="connsiteX228" fmla="*/ 4136093 w 7467600"/>
              <a:gd name="connsiteY228" fmla="*/ 3858466 h 6858000"/>
              <a:gd name="connsiteX229" fmla="*/ 3670252 w 7467600"/>
              <a:gd name="connsiteY229" fmla="*/ 3622798 h 6858000"/>
              <a:gd name="connsiteX230" fmla="*/ 4440129 w 7467600"/>
              <a:gd name="connsiteY230" fmla="*/ 3448571 h 6858000"/>
              <a:gd name="connsiteX231" fmla="*/ 4856525 w 7467600"/>
              <a:gd name="connsiteY231" fmla="*/ 3915351 h 6858000"/>
              <a:gd name="connsiteX232" fmla="*/ 5059055 w 7467600"/>
              <a:gd name="connsiteY232" fmla="*/ 4108918 h 6858000"/>
              <a:gd name="connsiteX233" fmla="*/ 5290070 w 7467600"/>
              <a:gd name="connsiteY233" fmla="*/ 4263619 h 6858000"/>
              <a:gd name="connsiteX234" fmla="*/ 4834991 w 7467600"/>
              <a:gd name="connsiteY234" fmla="*/ 3830985 h 6858000"/>
              <a:gd name="connsiteX235" fmla="*/ 4440129 w 7467600"/>
              <a:gd name="connsiteY235" fmla="*/ 3448571 h 6858000"/>
              <a:gd name="connsiteX236" fmla="*/ 4441737 w 7467600"/>
              <a:gd name="connsiteY236" fmla="*/ 3399734 h 6858000"/>
              <a:gd name="connsiteX237" fmla="*/ 4431236 w 7467600"/>
              <a:gd name="connsiteY237" fmla="*/ 3400954 h 6858000"/>
              <a:gd name="connsiteX238" fmla="*/ 4557150 w 7467600"/>
              <a:gd name="connsiteY238" fmla="*/ 3510023 h 6858000"/>
              <a:gd name="connsiteX239" fmla="*/ 4856936 w 7467600"/>
              <a:gd name="connsiteY239" fmla="*/ 3809146 h 6858000"/>
              <a:gd name="connsiteX240" fmla="*/ 5111996 w 7467600"/>
              <a:gd name="connsiteY240" fmla="*/ 4065759 h 6858000"/>
              <a:gd name="connsiteX241" fmla="*/ 5388878 w 7467600"/>
              <a:gd name="connsiteY241" fmla="*/ 4300185 h 6858000"/>
              <a:gd name="connsiteX242" fmla="*/ 5425556 w 7467600"/>
              <a:gd name="connsiteY242" fmla="*/ 4308967 h 6858000"/>
              <a:gd name="connsiteX243" fmla="*/ 4943646 w 7467600"/>
              <a:gd name="connsiteY243" fmla="*/ 3822916 h 6858000"/>
              <a:gd name="connsiteX244" fmla="*/ 4594837 w 7467600"/>
              <a:gd name="connsiteY244" fmla="*/ 3532274 h 6858000"/>
              <a:gd name="connsiteX245" fmla="*/ 4441737 w 7467600"/>
              <a:gd name="connsiteY245" fmla="*/ 3399734 h 6858000"/>
              <a:gd name="connsiteX246" fmla="*/ 5425834 w 7467600"/>
              <a:gd name="connsiteY246" fmla="*/ 3162785 h 6858000"/>
              <a:gd name="connsiteX247" fmla="*/ 5401644 w 7467600"/>
              <a:gd name="connsiteY247" fmla="*/ 3617847 h 6858000"/>
              <a:gd name="connsiteX248" fmla="*/ 5467256 w 7467600"/>
              <a:gd name="connsiteY248" fmla="*/ 4175494 h 6858000"/>
              <a:gd name="connsiteX249" fmla="*/ 5448069 w 7467600"/>
              <a:gd name="connsiteY249" fmla="*/ 3567554 h 6858000"/>
              <a:gd name="connsiteX250" fmla="*/ 5425834 w 7467600"/>
              <a:gd name="connsiteY250" fmla="*/ 3162785 h 6858000"/>
              <a:gd name="connsiteX251" fmla="*/ 1318687 w 7467600"/>
              <a:gd name="connsiteY251" fmla="*/ 3113840 h 6858000"/>
              <a:gd name="connsiteX252" fmla="*/ 1066793 w 7467600"/>
              <a:gd name="connsiteY252" fmla="*/ 3212171 h 6858000"/>
              <a:gd name="connsiteX253" fmla="*/ 993319 w 7467600"/>
              <a:gd name="connsiteY253" fmla="*/ 3247648 h 6858000"/>
              <a:gd name="connsiteX254" fmla="*/ 853081 w 7467600"/>
              <a:gd name="connsiteY254" fmla="*/ 3312410 h 6858000"/>
              <a:gd name="connsiteX255" fmla="*/ 805957 w 7467600"/>
              <a:gd name="connsiteY255" fmla="*/ 3330443 h 6858000"/>
              <a:gd name="connsiteX256" fmla="*/ 1318687 w 7467600"/>
              <a:gd name="connsiteY256" fmla="*/ 3113840 h 6858000"/>
              <a:gd name="connsiteX257" fmla="*/ 5453702 w 7467600"/>
              <a:gd name="connsiteY257" fmla="*/ 3090882 h 6858000"/>
              <a:gd name="connsiteX258" fmla="*/ 5480135 w 7467600"/>
              <a:gd name="connsiteY258" fmla="*/ 3565802 h 6858000"/>
              <a:gd name="connsiteX259" fmla="*/ 5499023 w 7467600"/>
              <a:gd name="connsiteY259" fmla="*/ 4166310 h 6858000"/>
              <a:gd name="connsiteX260" fmla="*/ 5547022 w 7467600"/>
              <a:gd name="connsiteY260" fmla="*/ 3607838 h 6858000"/>
              <a:gd name="connsiteX261" fmla="*/ 5515964 w 7467600"/>
              <a:gd name="connsiteY261" fmla="*/ 3378541 h 6858000"/>
              <a:gd name="connsiteX262" fmla="*/ 5453702 w 7467600"/>
              <a:gd name="connsiteY262" fmla="*/ 3090882 h 6858000"/>
              <a:gd name="connsiteX263" fmla="*/ 1238695 w 7467600"/>
              <a:gd name="connsiteY263" fmla="*/ 3076820 h 6858000"/>
              <a:gd name="connsiteX264" fmla="*/ 716371 w 7467600"/>
              <a:gd name="connsiteY264" fmla="*/ 3293249 h 6858000"/>
              <a:gd name="connsiteX265" fmla="*/ 579522 w 7467600"/>
              <a:gd name="connsiteY265" fmla="*/ 3371759 h 6858000"/>
              <a:gd name="connsiteX266" fmla="*/ 600288 w 7467600"/>
              <a:gd name="connsiteY266" fmla="*/ 3365555 h 6858000"/>
              <a:gd name="connsiteX267" fmla="*/ 840692 w 7467600"/>
              <a:gd name="connsiteY267" fmla="*/ 3284921 h 6858000"/>
              <a:gd name="connsiteX268" fmla="*/ 979248 w 7467600"/>
              <a:gd name="connsiteY268" fmla="*/ 3221003 h 6858000"/>
              <a:gd name="connsiteX269" fmla="*/ 1053282 w 7467600"/>
              <a:gd name="connsiteY269" fmla="*/ 3185247 h 6858000"/>
              <a:gd name="connsiteX270" fmla="*/ 1320603 w 7467600"/>
              <a:gd name="connsiteY270" fmla="*/ 3081281 h 6858000"/>
              <a:gd name="connsiteX271" fmla="*/ 1238695 w 7467600"/>
              <a:gd name="connsiteY271" fmla="*/ 3076820 h 6858000"/>
              <a:gd name="connsiteX272" fmla="*/ 5425627 w 7467600"/>
              <a:gd name="connsiteY272" fmla="*/ 2954192 h 6858000"/>
              <a:gd name="connsiteX273" fmla="*/ 5470770 w 7467600"/>
              <a:gd name="connsiteY273" fmla="*/ 3005435 h 6858000"/>
              <a:gd name="connsiteX274" fmla="*/ 5519779 w 7467600"/>
              <a:gd name="connsiteY274" fmla="*/ 4359223 h 6858000"/>
              <a:gd name="connsiteX275" fmla="*/ 5520293 w 7467600"/>
              <a:gd name="connsiteY275" fmla="*/ 4360602 h 6858000"/>
              <a:gd name="connsiteX276" fmla="*/ 5767221 w 7467600"/>
              <a:gd name="connsiteY276" fmla="*/ 4665564 h 6858000"/>
              <a:gd name="connsiteX277" fmla="*/ 6937169 w 7467600"/>
              <a:gd name="connsiteY277" fmla="*/ 4815941 h 6858000"/>
              <a:gd name="connsiteX278" fmla="*/ 6953922 w 7467600"/>
              <a:gd name="connsiteY278" fmla="*/ 4890068 h 6858000"/>
              <a:gd name="connsiteX279" fmla="*/ 6071359 w 7467600"/>
              <a:gd name="connsiteY279" fmla="*/ 4770770 h 6858000"/>
              <a:gd name="connsiteX280" fmla="*/ 6038839 w 7467600"/>
              <a:gd name="connsiteY280" fmla="*/ 4764474 h 6858000"/>
              <a:gd name="connsiteX281" fmla="*/ 6038706 w 7467600"/>
              <a:gd name="connsiteY281" fmla="*/ 4763847 h 6858000"/>
              <a:gd name="connsiteX282" fmla="*/ 6037784 w 7467600"/>
              <a:gd name="connsiteY282" fmla="*/ 4764270 h 6858000"/>
              <a:gd name="connsiteX283" fmla="*/ 6038839 w 7467600"/>
              <a:gd name="connsiteY283" fmla="*/ 4764474 h 6858000"/>
              <a:gd name="connsiteX284" fmla="*/ 6040338 w 7467600"/>
              <a:gd name="connsiteY284" fmla="*/ 4771418 h 6858000"/>
              <a:gd name="connsiteX285" fmla="*/ 6024488 w 7467600"/>
              <a:gd name="connsiteY285" fmla="*/ 4809903 h 6858000"/>
              <a:gd name="connsiteX286" fmla="*/ 5599771 w 7467600"/>
              <a:gd name="connsiteY286" fmla="*/ 5509652 h 6858000"/>
              <a:gd name="connsiteX287" fmla="*/ 5548843 w 7467600"/>
              <a:gd name="connsiteY287" fmla="*/ 5563845 h 6858000"/>
              <a:gd name="connsiteX288" fmla="*/ 5940952 w 7467600"/>
              <a:gd name="connsiteY288" fmla="*/ 6250028 h 6858000"/>
              <a:gd name="connsiteX289" fmla="*/ 6043441 w 7467600"/>
              <a:gd name="connsiteY289" fmla="*/ 6665847 h 6858000"/>
              <a:gd name="connsiteX290" fmla="*/ 6093432 w 7467600"/>
              <a:gd name="connsiteY290" fmla="*/ 6858000 h 6858000"/>
              <a:gd name="connsiteX291" fmla="*/ 6034344 w 7467600"/>
              <a:gd name="connsiteY291" fmla="*/ 6858000 h 6858000"/>
              <a:gd name="connsiteX292" fmla="*/ 6026679 w 7467600"/>
              <a:gd name="connsiteY292" fmla="*/ 6836959 h 6858000"/>
              <a:gd name="connsiteX293" fmla="*/ 5800441 w 7467600"/>
              <a:gd name="connsiteY293" fmla="*/ 6335286 h 6858000"/>
              <a:gd name="connsiteX294" fmla="*/ 5526562 w 7467600"/>
              <a:gd name="connsiteY294" fmla="*/ 5705388 h 6858000"/>
              <a:gd name="connsiteX295" fmla="*/ 5519640 w 7467600"/>
              <a:gd name="connsiteY295" fmla="*/ 5683774 h 6858000"/>
              <a:gd name="connsiteX296" fmla="*/ 5844559 w 7467600"/>
              <a:gd name="connsiteY296" fmla="*/ 6553349 h 6858000"/>
              <a:gd name="connsiteX297" fmla="*/ 5975994 w 7467600"/>
              <a:gd name="connsiteY297" fmla="*/ 6858000 h 6858000"/>
              <a:gd name="connsiteX298" fmla="*/ 5898547 w 7467600"/>
              <a:gd name="connsiteY298" fmla="*/ 6858000 h 6858000"/>
              <a:gd name="connsiteX299" fmla="*/ 5682041 w 7467600"/>
              <a:gd name="connsiteY299" fmla="*/ 6355860 h 6858000"/>
              <a:gd name="connsiteX300" fmla="*/ 5461758 w 7467600"/>
              <a:gd name="connsiteY300" fmla="*/ 5820220 h 6858000"/>
              <a:gd name="connsiteX301" fmla="*/ 5237282 w 7467600"/>
              <a:gd name="connsiteY301" fmla="*/ 6579086 h 6858000"/>
              <a:gd name="connsiteX302" fmla="*/ 5115009 w 7467600"/>
              <a:gd name="connsiteY302" fmla="*/ 6858000 h 6858000"/>
              <a:gd name="connsiteX303" fmla="*/ 5028074 w 7467600"/>
              <a:gd name="connsiteY303" fmla="*/ 6858000 h 6858000"/>
              <a:gd name="connsiteX304" fmla="*/ 5079508 w 7467600"/>
              <a:gd name="connsiteY304" fmla="*/ 6749074 h 6858000"/>
              <a:gd name="connsiteX305" fmla="*/ 5371846 w 7467600"/>
              <a:gd name="connsiteY305" fmla="*/ 5924413 h 6858000"/>
              <a:gd name="connsiteX306" fmla="*/ 5270512 w 7467600"/>
              <a:gd name="connsiteY306" fmla="*/ 6138975 h 6858000"/>
              <a:gd name="connsiteX307" fmla="*/ 5062409 w 7467600"/>
              <a:gd name="connsiteY307" fmla="*/ 6653544 h 6858000"/>
              <a:gd name="connsiteX308" fmla="*/ 5036628 w 7467600"/>
              <a:gd name="connsiteY308" fmla="*/ 6754247 h 6858000"/>
              <a:gd name="connsiteX309" fmla="*/ 5009112 w 7467600"/>
              <a:gd name="connsiteY309" fmla="*/ 6858000 h 6858000"/>
              <a:gd name="connsiteX310" fmla="*/ 4976679 w 7467600"/>
              <a:gd name="connsiteY310" fmla="*/ 6858000 h 6858000"/>
              <a:gd name="connsiteX311" fmla="*/ 5006537 w 7467600"/>
              <a:gd name="connsiteY311" fmla="*/ 6747068 h 6858000"/>
              <a:gd name="connsiteX312" fmla="*/ 5032723 w 7467600"/>
              <a:gd name="connsiteY312" fmla="*/ 6644957 h 6858000"/>
              <a:gd name="connsiteX313" fmla="*/ 5242949 w 7467600"/>
              <a:gd name="connsiteY313" fmla="*/ 6125175 h 6858000"/>
              <a:gd name="connsiteX314" fmla="*/ 5286321 w 7467600"/>
              <a:gd name="connsiteY314" fmla="*/ 6033555 h 6858000"/>
              <a:gd name="connsiteX315" fmla="*/ 5008210 w 7467600"/>
              <a:gd name="connsiteY315" fmla="*/ 6649194 h 6858000"/>
              <a:gd name="connsiteX316" fmla="*/ 4986321 w 7467600"/>
              <a:gd name="connsiteY316" fmla="*/ 6765687 h 6858000"/>
              <a:gd name="connsiteX317" fmla="*/ 4973474 w 7467600"/>
              <a:gd name="connsiteY317" fmla="*/ 6858000 h 6858000"/>
              <a:gd name="connsiteX318" fmla="*/ 4907178 w 7467600"/>
              <a:gd name="connsiteY318" fmla="*/ 6858000 h 6858000"/>
              <a:gd name="connsiteX319" fmla="*/ 4910810 w 7467600"/>
              <a:gd name="connsiteY319" fmla="*/ 6829660 h 6858000"/>
              <a:gd name="connsiteX320" fmla="*/ 4987461 w 7467600"/>
              <a:gd name="connsiteY320" fmla="*/ 6432994 h 6858000"/>
              <a:gd name="connsiteX321" fmla="*/ 5179262 w 7467600"/>
              <a:gd name="connsiteY321" fmla="*/ 6035044 h 6858000"/>
              <a:gd name="connsiteX322" fmla="*/ 4689678 w 7467600"/>
              <a:gd name="connsiteY322" fmla="*/ 6440241 h 6858000"/>
              <a:gd name="connsiteX323" fmla="*/ 4477543 w 7467600"/>
              <a:gd name="connsiteY323" fmla="*/ 6674836 h 6858000"/>
              <a:gd name="connsiteX324" fmla="*/ 4329957 w 7467600"/>
              <a:gd name="connsiteY324" fmla="*/ 6858000 h 6858000"/>
              <a:gd name="connsiteX325" fmla="*/ 4218595 w 7467600"/>
              <a:gd name="connsiteY325" fmla="*/ 6858000 h 6858000"/>
              <a:gd name="connsiteX326" fmla="*/ 4368888 w 7467600"/>
              <a:gd name="connsiteY326" fmla="*/ 6668412 h 6858000"/>
              <a:gd name="connsiteX327" fmla="*/ 4563091 w 7467600"/>
              <a:gd name="connsiteY327" fmla="*/ 6442508 h 6858000"/>
              <a:gd name="connsiteX328" fmla="*/ 5387324 w 7467600"/>
              <a:gd name="connsiteY328" fmla="*/ 5705830 h 6858000"/>
              <a:gd name="connsiteX329" fmla="*/ 5073620 w 7467600"/>
              <a:gd name="connsiteY329" fmla="*/ 5955437 h 6858000"/>
              <a:gd name="connsiteX330" fmla="*/ 4689789 w 7467600"/>
              <a:gd name="connsiteY330" fmla="*/ 6268382 h 6858000"/>
              <a:gd name="connsiteX331" fmla="*/ 4418722 w 7467600"/>
              <a:gd name="connsiteY331" fmla="*/ 6570886 h 6858000"/>
              <a:gd name="connsiteX332" fmla="*/ 4214944 w 7467600"/>
              <a:gd name="connsiteY332" fmla="*/ 6858000 h 6858000"/>
              <a:gd name="connsiteX333" fmla="*/ 4177898 w 7467600"/>
              <a:gd name="connsiteY333" fmla="*/ 6858000 h 6858000"/>
              <a:gd name="connsiteX334" fmla="*/ 4391597 w 7467600"/>
              <a:gd name="connsiteY334" fmla="*/ 6556370 h 6858000"/>
              <a:gd name="connsiteX335" fmla="*/ 4668889 w 7467600"/>
              <a:gd name="connsiteY335" fmla="*/ 6246399 h 6858000"/>
              <a:gd name="connsiteX336" fmla="*/ 5055427 w 7467600"/>
              <a:gd name="connsiteY336" fmla="*/ 5931476 h 6858000"/>
              <a:gd name="connsiteX337" fmla="*/ 5371814 w 7467600"/>
              <a:gd name="connsiteY337" fmla="*/ 5678975 h 6858000"/>
              <a:gd name="connsiteX338" fmla="*/ 4987918 w 7467600"/>
              <a:gd name="connsiteY338" fmla="*/ 5838701 h 6858000"/>
              <a:gd name="connsiteX339" fmla="*/ 4317146 w 7467600"/>
              <a:gd name="connsiteY339" fmla="*/ 6587716 h 6858000"/>
              <a:gd name="connsiteX340" fmla="*/ 4171627 w 7467600"/>
              <a:gd name="connsiteY340" fmla="*/ 6858000 h 6858000"/>
              <a:gd name="connsiteX341" fmla="*/ 4081585 w 7467600"/>
              <a:gd name="connsiteY341" fmla="*/ 6858000 h 6858000"/>
              <a:gd name="connsiteX342" fmla="*/ 4238603 w 7467600"/>
              <a:gd name="connsiteY342" fmla="*/ 6559341 h 6858000"/>
              <a:gd name="connsiteX343" fmla="*/ 4778333 w 7467600"/>
              <a:gd name="connsiteY343" fmla="*/ 5873626 h 6858000"/>
              <a:gd name="connsiteX344" fmla="*/ 5414185 w 7467600"/>
              <a:gd name="connsiteY344" fmla="*/ 5573882 h 6858000"/>
              <a:gd name="connsiteX345" fmla="*/ 5959648 w 7467600"/>
              <a:gd name="connsiteY345" fmla="*/ 4760797 h 6858000"/>
              <a:gd name="connsiteX346" fmla="*/ 5355019 w 7467600"/>
              <a:gd name="connsiteY346" fmla="*/ 4734672 h 6858000"/>
              <a:gd name="connsiteX347" fmla="*/ 5083565 w 7467600"/>
              <a:gd name="connsiteY347" fmla="*/ 5179121 h 6858000"/>
              <a:gd name="connsiteX348" fmla="*/ 4713577 w 7467600"/>
              <a:gd name="connsiteY348" fmla="*/ 5616803 h 6858000"/>
              <a:gd name="connsiteX349" fmla="*/ 3989559 w 7467600"/>
              <a:gd name="connsiteY349" fmla="*/ 6145945 h 6858000"/>
              <a:gd name="connsiteX350" fmla="*/ 3939824 w 7467600"/>
              <a:gd name="connsiteY350" fmla="*/ 6066900 h 6858000"/>
              <a:gd name="connsiteX351" fmla="*/ 4584537 w 7467600"/>
              <a:gd name="connsiteY351" fmla="*/ 5324826 h 6858000"/>
              <a:gd name="connsiteX352" fmla="*/ 5037105 w 7467600"/>
              <a:gd name="connsiteY352" fmla="*/ 5088765 h 6858000"/>
              <a:gd name="connsiteX353" fmla="*/ 5039930 w 7467600"/>
              <a:gd name="connsiteY353" fmla="*/ 5089585 h 6858000"/>
              <a:gd name="connsiteX354" fmla="*/ 5263764 w 7467600"/>
              <a:gd name="connsiteY354" fmla="*/ 4735525 h 6858000"/>
              <a:gd name="connsiteX355" fmla="*/ 4086300 w 7467600"/>
              <a:gd name="connsiteY355" fmla="*/ 4884599 h 6858000"/>
              <a:gd name="connsiteX356" fmla="*/ 4085485 w 7467600"/>
              <a:gd name="connsiteY356" fmla="*/ 4899070 h 6858000"/>
              <a:gd name="connsiteX357" fmla="*/ 3871915 w 7467600"/>
              <a:gd name="connsiteY357" fmla="*/ 5253645 h 6858000"/>
              <a:gd name="connsiteX358" fmla="*/ 3799374 w 7467600"/>
              <a:gd name="connsiteY358" fmla="*/ 5466127 h 6858000"/>
              <a:gd name="connsiteX359" fmla="*/ 3498850 w 7467600"/>
              <a:gd name="connsiteY359" fmla="*/ 6661888 h 6858000"/>
              <a:gd name="connsiteX360" fmla="*/ 3399216 w 7467600"/>
              <a:gd name="connsiteY360" fmla="*/ 6858000 h 6858000"/>
              <a:gd name="connsiteX361" fmla="*/ 3303688 w 7467600"/>
              <a:gd name="connsiteY361" fmla="*/ 6858000 h 6858000"/>
              <a:gd name="connsiteX362" fmla="*/ 3391774 w 7467600"/>
              <a:gd name="connsiteY362" fmla="*/ 6697181 h 6858000"/>
              <a:gd name="connsiteX363" fmla="*/ 3735540 w 7467600"/>
              <a:gd name="connsiteY363" fmla="*/ 5546923 h 6858000"/>
              <a:gd name="connsiteX364" fmla="*/ 3729438 w 7467600"/>
              <a:gd name="connsiteY364" fmla="*/ 5569058 h 6858000"/>
              <a:gd name="connsiteX365" fmla="*/ 3707782 w 7467600"/>
              <a:gd name="connsiteY365" fmla="*/ 5644908 h 6858000"/>
              <a:gd name="connsiteX366" fmla="*/ 3583827 w 7467600"/>
              <a:gd name="connsiteY366" fmla="*/ 6039215 h 6858000"/>
              <a:gd name="connsiteX367" fmla="*/ 3547861 w 7467600"/>
              <a:gd name="connsiteY367" fmla="*/ 6129609 h 6858000"/>
              <a:gd name="connsiteX368" fmla="*/ 3490905 w 7467600"/>
              <a:gd name="connsiteY368" fmla="*/ 6277660 h 6858000"/>
              <a:gd name="connsiteX369" fmla="*/ 3455859 w 7467600"/>
              <a:gd name="connsiteY369" fmla="*/ 6391301 h 6858000"/>
              <a:gd name="connsiteX370" fmla="*/ 3429112 w 7467600"/>
              <a:gd name="connsiteY370" fmla="*/ 6479469 h 6858000"/>
              <a:gd name="connsiteX371" fmla="*/ 3304862 w 7467600"/>
              <a:gd name="connsiteY371" fmla="*/ 6796476 h 6858000"/>
              <a:gd name="connsiteX372" fmla="*/ 3276071 w 7467600"/>
              <a:gd name="connsiteY372" fmla="*/ 6858000 h 6858000"/>
              <a:gd name="connsiteX373" fmla="*/ 3240805 w 7467600"/>
              <a:gd name="connsiteY373" fmla="*/ 6858000 h 6858000"/>
              <a:gd name="connsiteX374" fmla="*/ 3275917 w 7467600"/>
              <a:gd name="connsiteY374" fmla="*/ 6783192 h 6858000"/>
              <a:gd name="connsiteX375" fmla="*/ 3399358 w 7467600"/>
              <a:gd name="connsiteY375" fmla="*/ 6469011 h 6858000"/>
              <a:gd name="connsiteX376" fmla="*/ 3425650 w 7467600"/>
              <a:gd name="connsiteY376" fmla="*/ 6381333 h 6858000"/>
              <a:gd name="connsiteX377" fmla="*/ 3460661 w 7467600"/>
              <a:gd name="connsiteY377" fmla="*/ 6266763 h 6858000"/>
              <a:gd name="connsiteX378" fmla="*/ 3518021 w 7467600"/>
              <a:gd name="connsiteY378" fmla="*/ 6117298 h 6858000"/>
              <a:gd name="connsiteX379" fmla="*/ 3554035 w 7467600"/>
              <a:gd name="connsiteY379" fmla="*/ 6027832 h 6858000"/>
              <a:gd name="connsiteX380" fmla="*/ 3677174 w 7467600"/>
              <a:gd name="connsiteY380" fmla="*/ 5636351 h 6858000"/>
              <a:gd name="connsiteX381" fmla="*/ 3698819 w 7467600"/>
              <a:gd name="connsiteY381" fmla="*/ 5560503 h 6858000"/>
              <a:gd name="connsiteX382" fmla="*/ 3702094 w 7467600"/>
              <a:gd name="connsiteY382" fmla="*/ 5549194 h 6858000"/>
              <a:gd name="connsiteX383" fmla="*/ 3398355 w 7467600"/>
              <a:gd name="connsiteY383" fmla="*/ 6094603 h 6858000"/>
              <a:gd name="connsiteX384" fmla="*/ 3193941 w 7467600"/>
              <a:gd name="connsiteY384" fmla="*/ 6798775 h 6858000"/>
              <a:gd name="connsiteX385" fmla="*/ 3184140 w 7467600"/>
              <a:gd name="connsiteY385" fmla="*/ 6858000 h 6858000"/>
              <a:gd name="connsiteX386" fmla="*/ 3099978 w 7467600"/>
              <a:gd name="connsiteY386" fmla="*/ 6858000 h 6858000"/>
              <a:gd name="connsiteX387" fmla="*/ 3101556 w 7467600"/>
              <a:gd name="connsiteY387" fmla="*/ 6843337 h 6858000"/>
              <a:gd name="connsiteX388" fmla="*/ 3370162 w 7467600"/>
              <a:gd name="connsiteY388" fmla="*/ 5785550 h 6858000"/>
              <a:gd name="connsiteX389" fmla="*/ 3746477 w 7467600"/>
              <a:gd name="connsiteY389" fmla="*/ 5377889 h 6858000"/>
              <a:gd name="connsiteX390" fmla="*/ 3863399 w 7467600"/>
              <a:gd name="connsiteY390" fmla="*/ 5087257 h 6858000"/>
              <a:gd name="connsiteX391" fmla="*/ 3968712 w 7467600"/>
              <a:gd name="connsiteY391" fmla="*/ 4913989 h 6858000"/>
              <a:gd name="connsiteX392" fmla="*/ 2792390 w 7467600"/>
              <a:gd name="connsiteY392" fmla="*/ 5382974 h 6858000"/>
              <a:gd name="connsiteX393" fmla="*/ 2714982 w 7467600"/>
              <a:gd name="connsiteY393" fmla="*/ 5427051 h 6858000"/>
              <a:gd name="connsiteX394" fmla="*/ 2813361 w 7467600"/>
              <a:gd name="connsiteY394" fmla="*/ 6023912 h 6858000"/>
              <a:gd name="connsiteX395" fmla="*/ 2688430 w 7467600"/>
              <a:gd name="connsiteY395" fmla="*/ 6801564 h 6858000"/>
              <a:gd name="connsiteX396" fmla="*/ 2629626 w 7467600"/>
              <a:gd name="connsiteY396" fmla="*/ 6763394 h 6858000"/>
              <a:gd name="connsiteX397" fmla="*/ 2565328 w 7467600"/>
              <a:gd name="connsiteY397" fmla="*/ 5516399 h 6858000"/>
              <a:gd name="connsiteX398" fmla="*/ 1922999 w 7467600"/>
              <a:gd name="connsiteY398" fmla="*/ 5980343 h 6858000"/>
              <a:gd name="connsiteX399" fmla="*/ 1950261 w 7467600"/>
              <a:gd name="connsiteY399" fmla="*/ 6405858 h 6858000"/>
              <a:gd name="connsiteX400" fmla="*/ 2365554 w 7467600"/>
              <a:gd name="connsiteY400" fmla="*/ 6759107 h 6858000"/>
              <a:gd name="connsiteX401" fmla="*/ 2424142 w 7467600"/>
              <a:gd name="connsiteY401" fmla="*/ 6858000 h 6858000"/>
              <a:gd name="connsiteX402" fmla="*/ 2395994 w 7467600"/>
              <a:gd name="connsiteY402" fmla="*/ 6858000 h 6858000"/>
              <a:gd name="connsiteX403" fmla="*/ 2392863 w 7467600"/>
              <a:gd name="connsiteY403" fmla="*/ 6852964 h 6858000"/>
              <a:gd name="connsiteX404" fmla="*/ 2017589 w 7467600"/>
              <a:gd name="connsiteY404" fmla="*/ 6493982 h 6858000"/>
              <a:gd name="connsiteX405" fmla="*/ 2147336 w 7467600"/>
              <a:gd name="connsiteY405" fmla="*/ 6594052 h 6858000"/>
              <a:gd name="connsiteX406" fmla="*/ 2207047 w 7467600"/>
              <a:gd name="connsiteY406" fmla="*/ 6654540 h 6858000"/>
              <a:gd name="connsiteX407" fmla="*/ 2299106 w 7467600"/>
              <a:gd name="connsiteY407" fmla="*/ 6778931 h 6858000"/>
              <a:gd name="connsiteX408" fmla="*/ 2314430 w 7467600"/>
              <a:gd name="connsiteY408" fmla="*/ 6801144 h 6858000"/>
              <a:gd name="connsiteX409" fmla="*/ 2352406 w 7467600"/>
              <a:gd name="connsiteY409" fmla="*/ 6858000 h 6858000"/>
              <a:gd name="connsiteX410" fmla="*/ 2314492 w 7467600"/>
              <a:gd name="connsiteY410" fmla="*/ 6858000 h 6858000"/>
              <a:gd name="connsiteX411" fmla="*/ 2288095 w 7467600"/>
              <a:gd name="connsiteY411" fmla="*/ 6818030 h 6858000"/>
              <a:gd name="connsiteX412" fmla="*/ 2272768 w 7467600"/>
              <a:gd name="connsiteY412" fmla="*/ 6795822 h 6858000"/>
              <a:gd name="connsiteX413" fmla="*/ 2182715 w 7467600"/>
              <a:gd name="connsiteY413" fmla="*/ 6675071 h 6858000"/>
              <a:gd name="connsiteX414" fmla="*/ 2032061 w 7467600"/>
              <a:gd name="connsiteY414" fmla="*/ 6541380 h 6858000"/>
              <a:gd name="connsiteX415" fmla="*/ 2257220 w 7467600"/>
              <a:gd name="connsiteY415" fmla="*/ 6826257 h 6858000"/>
              <a:gd name="connsiteX416" fmla="*/ 2281324 w 7467600"/>
              <a:gd name="connsiteY416" fmla="*/ 6858000 h 6858000"/>
              <a:gd name="connsiteX417" fmla="*/ 2242860 w 7467600"/>
              <a:gd name="connsiteY417" fmla="*/ 6858000 h 6858000"/>
              <a:gd name="connsiteX418" fmla="*/ 2232818 w 7467600"/>
              <a:gd name="connsiteY418" fmla="*/ 6844926 h 6858000"/>
              <a:gd name="connsiteX419" fmla="*/ 1990172 w 7467600"/>
              <a:gd name="connsiteY419" fmla="*/ 6542121 h 6858000"/>
              <a:gd name="connsiteX420" fmla="*/ 2124090 w 7467600"/>
              <a:gd name="connsiteY420" fmla="*/ 6761017 h 6858000"/>
              <a:gd name="connsiteX421" fmla="*/ 2200380 w 7467600"/>
              <a:gd name="connsiteY421" fmla="*/ 6858000 h 6858000"/>
              <a:gd name="connsiteX422" fmla="*/ 2147507 w 7467600"/>
              <a:gd name="connsiteY422" fmla="*/ 6858000 h 6858000"/>
              <a:gd name="connsiteX423" fmla="*/ 2070668 w 7467600"/>
              <a:gd name="connsiteY423" fmla="*/ 6761520 h 6858000"/>
              <a:gd name="connsiteX424" fmla="*/ 1975142 w 7467600"/>
              <a:gd name="connsiteY424" fmla="*/ 6585570 h 6858000"/>
              <a:gd name="connsiteX425" fmla="*/ 2050035 w 7467600"/>
              <a:gd name="connsiteY425" fmla="*/ 6813345 h 6858000"/>
              <a:gd name="connsiteX426" fmla="*/ 2063025 w 7467600"/>
              <a:gd name="connsiteY426" fmla="*/ 6858000 h 6858000"/>
              <a:gd name="connsiteX427" fmla="*/ 2021675 w 7467600"/>
              <a:gd name="connsiteY427" fmla="*/ 6858000 h 6858000"/>
              <a:gd name="connsiteX428" fmla="*/ 2019308 w 7467600"/>
              <a:gd name="connsiteY428" fmla="*/ 6847118 h 6858000"/>
              <a:gd name="connsiteX429" fmla="*/ 1938835 w 7467600"/>
              <a:gd name="connsiteY429" fmla="*/ 6551160 h 6858000"/>
              <a:gd name="connsiteX430" fmla="*/ 1953230 w 7467600"/>
              <a:gd name="connsiteY430" fmla="*/ 6759699 h 6858000"/>
              <a:gd name="connsiteX431" fmla="*/ 1956763 w 7467600"/>
              <a:gd name="connsiteY431" fmla="*/ 6778191 h 6858000"/>
              <a:gd name="connsiteX432" fmla="*/ 1967925 w 7467600"/>
              <a:gd name="connsiteY432" fmla="*/ 6858000 h 6858000"/>
              <a:gd name="connsiteX433" fmla="*/ 1936622 w 7467600"/>
              <a:gd name="connsiteY433" fmla="*/ 6858000 h 6858000"/>
              <a:gd name="connsiteX434" fmla="*/ 1926261 w 7467600"/>
              <a:gd name="connsiteY434" fmla="*/ 6784064 h 6858000"/>
              <a:gd name="connsiteX435" fmla="*/ 1922724 w 7467600"/>
              <a:gd name="connsiteY435" fmla="*/ 6765577 h 6858000"/>
              <a:gd name="connsiteX436" fmla="*/ 1904650 w 7467600"/>
              <a:gd name="connsiteY436" fmla="*/ 6639616 h 6858000"/>
              <a:gd name="connsiteX437" fmla="*/ 1885273 w 7467600"/>
              <a:gd name="connsiteY437" fmla="*/ 6858000 h 6858000"/>
              <a:gd name="connsiteX438" fmla="*/ 1854363 w 7467600"/>
              <a:gd name="connsiteY438" fmla="*/ 6858000 h 6858000"/>
              <a:gd name="connsiteX439" fmla="*/ 1880391 w 7467600"/>
              <a:gd name="connsiteY439" fmla="*/ 6603796 h 6858000"/>
              <a:gd name="connsiteX440" fmla="*/ 1818273 w 7467600"/>
              <a:gd name="connsiteY440" fmla="*/ 6715729 h 6858000"/>
              <a:gd name="connsiteX441" fmla="*/ 1794691 w 7467600"/>
              <a:gd name="connsiteY441" fmla="*/ 6843239 h 6858000"/>
              <a:gd name="connsiteX442" fmla="*/ 1794914 w 7467600"/>
              <a:gd name="connsiteY442" fmla="*/ 6858000 h 6858000"/>
              <a:gd name="connsiteX443" fmla="*/ 1746128 w 7467600"/>
              <a:gd name="connsiteY443" fmla="*/ 6858000 h 6858000"/>
              <a:gd name="connsiteX444" fmla="*/ 1753934 w 7467600"/>
              <a:gd name="connsiteY444" fmla="*/ 6724796 h 6858000"/>
              <a:gd name="connsiteX445" fmla="*/ 1792053 w 7467600"/>
              <a:gd name="connsiteY445" fmla="*/ 6572396 h 6858000"/>
              <a:gd name="connsiteX446" fmla="*/ 1862248 w 7467600"/>
              <a:gd name="connsiteY446" fmla="*/ 6266397 h 6858000"/>
              <a:gd name="connsiteX447" fmla="*/ 1862250 w 7467600"/>
              <a:gd name="connsiteY447" fmla="*/ 6033531 h 6858000"/>
              <a:gd name="connsiteX448" fmla="*/ 1211999 w 7467600"/>
              <a:gd name="connsiteY448" fmla="*/ 6683610 h 6858000"/>
              <a:gd name="connsiteX449" fmla="*/ 1213266 w 7467600"/>
              <a:gd name="connsiteY449" fmla="*/ 6691947 h 6858000"/>
              <a:gd name="connsiteX450" fmla="*/ 1203370 w 7467600"/>
              <a:gd name="connsiteY450" fmla="*/ 6850676 h 6858000"/>
              <a:gd name="connsiteX451" fmla="*/ 1203671 w 7467600"/>
              <a:gd name="connsiteY451" fmla="*/ 6858000 h 6858000"/>
              <a:gd name="connsiteX452" fmla="*/ 1143180 w 7467600"/>
              <a:gd name="connsiteY452" fmla="*/ 6858000 h 6858000"/>
              <a:gd name="connsiteX453" fmla="*/ 1142176 w 7467600"/>
              <a:gd name="connsiteY453" fmla="*/ 6766045 h 6858000"/>
              <a:gd name="connsiteX454" fmla="*/ 1067484 w 7467600"/>
              <a:gd name="connsiteY454" fmla="*/ 6858000 h 6858000"/>
              <a:gd name="connsiteX455" fmla="*/ 953928 w 7467600"/>
              <a:gd name="connsiteY455" fmla="*/ 6858000 h 6858000"/>
              <a:gd name="connsiteX456" fmla="*/ 959715 w 7467600"/>
              <a:gd name="connsiteY456" fmla="*/ 6850185 h 6858000"/>
              <a:gd name="connsiteX457" fmla="*/ 1483788 w 7467600"/>
              <a:gd name="connsiteY457" fmla="*/ 6259174 h 6858000"/>
              <a:gd name="connsiteX458" fmla="*/ 1100671 w 7467600"/>
              <a:gd name="connsiteY458" fmla="*/ 6252137 h 6858000"/>
              <a:gd name="connsiteX459" fmla="*/ 1090144 w 7467600"/>
              <a:gd name="connsiteY459" fmla="*/ 6256748 h 6858000"/>
              <a:gd name="connsiteX460" fmla="*/ 1095872 w 7467600"/>
              <a:gd name="connsiteY460" fmla="*/ 6271892 h 6858000"/>
              <a:gd name="connsiteX461" fmla="*/ 262785 w 7467600"/>
              <a:gd name="connsiteY461" fmla="*/ 6845450 h 6858000"/>
              <a:gd name="connsiteX462" fmla="*/ 209968 w 7467600"/>
              <a:gd name="connsiteY462" fmla="*/ 6770713 h 6858000"/>
              <a:gd name="connsiteX463" fmla="*/ 873460 w 7467600"/>
              <a:gd name="connsiteY463" fmla="*/ 6253768 h 6858000"/>
              <a:gd name="connsiteX464" fmla="*/ 192686 w 7467600"/>
              <a:gd name="connsiteY464" fmla="*/ 5849257 h 6858000"/>
              <a:gd name="connsiteX465" fmla="*/ 4696 w 7467600"/>
              <a:gd name="connsiteY465" fmla="*/ 5697668 h 6858000"/>
              <a:gd name="connsiteX466" fmla="*/ 0 w 7467600"/>
              <a:gd name="connsiteY466" fmla="*/ 5689984 h 6858000"/>
              <a:gd name="connsiteX467" fmla="*/ 0 w 7467600"/>
              <a:gd name="connsiteY467" fmla="*/ 5513472 h 6858000"/>
              <a:gd name="connsiteX468" fmla="*/ 174101 w 7467600"/>
              <a:gd name="connsiteY468" fmla="*/ 5620277 h 6858000"/>
              <a:gd name="connsiteX469" fmla="*/ 891800 w 7467600"/>
              <a:gd name="connsiteY469" fmla="*/ 6036935 h 6858000"/>
              <a:gd name="connsiteX470" fmla="*/ 1072219 w 7467600"/>
              <a:gd name="connsiteY470" fmla="*/ 6169443 h 6858000"/>
              <a:gd name="connsiteX471" fmla="*/ 1074117 w 7467600"/>
              <a:gd name="connsiteY471" fmla="*/ 6170301 h 6858000"/>
              <a:gd name="connsiteX472" fmla="*/ 1083114 w 7467600"/>
              <a:gd name="connsiteY472" fmla="*/ 6174131 h 6858000"/>
              <a:gd name="connsiteX473" fmla="*/ 1543010 w 7467600"/>
              <a:gd name="connsiteY473" fmla="*/ 6191140 h 6858000"/>
              <a:gd name="connsiteX474" fmla="*/ 1551080 w 7467600"/>
              <a:gd name="connsiteY474" fmla="*/ 6195006 h 6858000"/>
              <a:gd name="connsiteX475" fmla="*/ 2345443 w 7467600"/>
              <a:gd name="connsiteY475" fmla="*/ 5549882 h 6858000"/>
              <a:gd name="connsiteX476" fmla="*/ 1721499 w 7467600"/>
              <a:gd name="connsiteY476" fmla="*/ 5599969 h 6858000"/>
              <a:gd name="connsiteX477" fmla="*/ 767716 w 7467600"/>
              <a:gd name="connsiteY477" fmla="*/ 5472768 h 6858000"/>
              <a:gd name="connsiteX478" fmla="*/ 722147 w 7467600"/>
              <a:gd name="connsiteY478" fmla="*/ 5393091 h 6858000"/>
              <a:gd name="connsiteX479" fmla="*/ 1485552 w 7467600"/>
              <a:gd name="connsiteY479" fmla="*/ 5313202 h 6858000"/>
              <a:gd name="connsiteX480" fmla="*/ 2143004 w 7467600"/>
              <a:gd name="connsiteY480" fmla="*/ 5402420 h 6858000"/>
              <a:gd name="connsiteX481" fmla="*/ 1933391 w 7467600"/>
              <a:gd name="connsiteY481" fmla="*/ 5156971 h 6858000"/>
              <a:gd name="connsiteX482" fmla="*/ 1827118 w 7467600"/>
              <a:gd name="connsiteY482" fmla="*/ 4968410 h 6858000"/>
              <a:gd name="connsiteX483" fmla="*/ 1837349 w 7467600"/>
              <a:gd name="connsiteY483" fmla="*/ 4956357 h 6858000"/>
              <a:gd name="connsiteX484" fmla="*/ 2162835 w 7467600"/>
              <a:gd name="connsiteY484" fmla="*/ 5187853 h 6858000"/>
              <a:gd name="connsiteX485" fmla="*/ 2257167 w 7467600"/>
              <a:gd name="connsiteY485" fmla="*/ 5462123 h 6858000"/>
              <a:gd name="connsiteX486" fmla="*/ 2261598 w 7467600"/>
              <a:gd name="connsiteY486" fmla="*/ 5467998 h 6858000"/>
              <a:gd name="connsiteX487" fmla="*/ 2437177 w 7467600"/>
              <a:gd name="connsiteY487" fmla="*/ 5479608 h 6858000"/>
              <a:gd name="connsiteX488" fmla="*/ 2445247 w 7467600"/>
              <a:gd name="connsiteY488" fmla="*/ 5483476 h 6858000"/>
              <a:gd name="connsiteX489" fmla="*/ 2743626 w 7467600"/>
              <a:gd name="connsiteY489" fmla="*/ 5304819 h 6858000"/>
              <a:gd name="connsiteX490" fmla="*/ 3048102 w 7467600"/>
              <a:gd name="connsiteY490" fmla="*/ 5150595 h 6858000"/>
              <a:gd name="connsiteX491" fmla="*/ 1799414 w 7467600"/>
              <a:gd name="connsiteY491" fmla="*/ 4694732 h 6858000"/>
              <a:gd name="connsiteX492" fmla="*/ 1771735 w 7467600"/>
              <a:gd name="connsiteY492" fmla="*/ 4619929 h 6858000"/>
              <a:gd name="connsiteX493" fmla="*/ 3104273 w 7467600"/>
              <a:gd name="connsiteY493" fmla="*/ 5076159 h 6858000"/>
              <a:gd name="connsiteX494" fmla="*/ 3113245 w 7467600"/>
              <a:gd name="connsiteY494" fmla="*/ 5090705 h 6858000"/>
              <a:gd name="connsiteX495" fmla="*/ 3126294 w 7467600"/>
              <a:gd name="connsiteY495" fmla="*/ 5114400 h 6858000"/>
              <a:gd name="connsiteX496" fmla="*/ 3937433 w 7467600"/>
              <a:gd name="connsiteY496" fmla="*/ 4830473 h 6858000"/>
              <a:gd name="connsiteX497" fmla="*/ 3590475 w 7467600"/>
              <a:gd name="connsiteY497" fmla="*/ 4597974 h 6858000"/>
              <a:gd name="connsiteX498" fmla="*/ 3100264 w 7467600"/>
              <a:gd name="connsiteY498" fmla="*/ 4579845 h 6858000"/>
              <a:gd name="connsiteX499" fmla="*/ 2183576 w 7467600"/>
              <a:gd name="connsiteY499" fmla="*/ 4227150 h 6858000"/>
              <a:gd name="connsiteX500" fmla="*/ 2151029 w 7467600"/>
              <a:gd name="connsiteY500" fmla="*/ 4146947 h 6858000"/>
              <a:gd name="connsiteX501" fmla="*/ 3563434 w 7467600"/>
              <a:gd name="connsiteY501" fmla="*/ 4469115 h 6858000"/>
              <a:gd name="connsiteX502" fmla="*/ 3177952 w 7467600"/>
              <a:gd name="connsiteY502" fmla="*/ 3657386 h 6858000"/>
              <a:gd name="connsiteX503" fmla="*/ 3189263 w 7467600"/>
              <a:gd name="connsiteY503" fmla="*/ 3625726 h 6858000"/>
              <a:gd name="connsiteX504" fmla="*/ 3560912 w 7467600"/>
              <a:gd name="connsiteY504" fmla="*/ 4079863 h 6858000"/>
              <a:gd name="connsiteX505" fmla="*/ 3626636 w 7467600"/>
              <a:gd name="connsiteY505" fmla="*/ 4512230 h 6858000"/>
              <a:gd name="connsiteX506" fmla="*/ 3653088 w 7467600"/>
              <a:gd name="connsiteY506" fmla="*/ 4521417 h 6858000"/>
              <a:gd name="connsiteX507" fmla="*/ 3988128 w 7467600"/>
              <a:gd name="connsiteY507" fmla="*/ 4817267 h 6858000"/>
              <a:gd name="connsiteX508" fmla="*/ 4830582 w 7467600"/>
              <a:gd name="connsiteY508" fmla="*/ 4676000 h 6858000"/>
              <a:gd name="connsiteX509" fmla="*/ 4830100 w 7467600"/>
              <a:gd name="connsiteY509" fmla="*/ 4675554 h 6858000"/>
              <a:gd name="connsiteX510" fmla="*/ 4036318 w 7467600"/>
              <a:gd name="connsiteY510" fmla="*/ 4147013 h 6858000"/>
              <a:gd name="connsiteX511" fmla="*/ 3432098 w 7467600"/>
              <a:gd name="connsiteY511" fmla="*/ 3537312 h 6858000"/>
              <a:gd name="connsiteX512" fmla="*/ 3446761 w 7467600"/>
              <a:gd name="connsiteY512" fmla="*/ 3461278 h 6858000"/>
              <a:gd name="connsiteX513" fmla="*/ 4419733 w 7467600"/>
              <a:gd name="connsiteY513" fmla="*/ 3963555 h 6858000"/>
              <a:gd name="connsiteX514" fmla="*/ 4781371 w 7467600"/>
              <a:gd name="connsiteY514" fmla="*/ 4458604 h 6858000"/>
              <a:gd name="connsiteX515" fmla="*/ 4780440 w 7467600"/>
              <a:gd name="connsiteY515" fmla="*/ 4470290 h 6858000"/>
              <a:gd name="connsiteX516" fmla="*/ 4898954 w 7467600"/>
              <a:gd name="connsiteY516" fmla="*/ 4662092 h 6858000"/>
              <a:gd name="connsiteX517" fmla="*/ 4900699 w 7467600"/>
              <a:gd name="connsiteY517" fmla="*/ 4670867 h 6858000"/>
              <a:gd name="connsiteX518" fmla="*/ 5714511 w 7467600"/>
              <a:gd name="connsiteY518" fmla="*/ 4663483 h 6858000"/>
              <a:gd name="connsiteX519" fmla="*/ 5464793 w 7467600"/>
              <a:gd name="connsiteY519" fmla="*/ 4393556 h 6858000"/>
              <a:gd name="connsiteX520" fmla="*/ 5461897 w 7467600"/>
              <a:gd name="connsiteY520" fmla="*/ 4390879 h 6858000"/>
              <a:gd name="connsiteX521" fmla="*/ 4294126 w 7467600"/>
              <a:gd name="connsiteY521" fmla="*/ 3303048 h 6858000"/>
              <a:gd name="connsiteX522" fmla="*/ 4305321 w 7467600"/>
              <a:gd name="connsiteY522" fmla="*/ 3256953 h 6858000"/>
              <a:gd name="connsiteX523" fmla="*/ 4949299 w 7467600"/>
              <a:gd name="connsiteY523" fmla="*/ 3766336 h 6858000"/>
              <a:gd name="connsiteX524" fmla="*/ 5291452 w 7467600"/>
              <a:gd name="connsiteY524" fmla="*/ 4076801 h 6858000"/>
              <a:gd name="connsiteX525" fmla="*/ 5434998 w 7467600"/>
              <a:gd name="connsiteY525" fmla="*/ 4254100 h 6858000"/>
              <a:gd name="connsiteX526" fmla="*/ 5351015 w 7467600"/>
              <a:gd name="connsiteY526" fmla="*/ 3760989 h 6858000"/>
              <a:gd name="connsiteX527" fmla="*/ 5413780 w 7467600"/>
              <a:gd name="connsiteY527" fmla="*/ 2966265 h 6858000"/>
              <a:gd name="connsiteX528" fmla="*/ 5425627 w 7467600"/>
              <a:gd name="connsiteY528" fmla="*/ 2954192 h 6858000"/>
              <a:gd name="connsiteX529" fmla="*/ 6604735 w 7467600"/>
              <a:gd name="connsiteY529" fmla="*/ 2041381 h 6858000"/>
              <a:gd name="connsiteX530" fmla="*/ 7204487 w 7467600"/>
              <a:gd name="connsiteY530" fmla="*/ 2742112 h 6858000"/>
              <a:gd name="connsiteX531" fmla="*/ 7131592 w 7467600"/>
              <a:gd name="connsiteY531" fmla="*/ 2672096 h 6858000"/>
              <a:gd name="connsiteX532" fmla="*/ 6996344 w 7467600"/>
              <a:gd name="connsiteY532" fmla="*/ 2518310 h 6858000"/>
              <a:gd name="connsiteX533" fmla="*/ 6735495 w 7467600"/>
              <a:gd name="connsiteY533" fmla="*/ 2196890 h 6858000"/>
              <a:gd name="connsiteX534" fmla="*/ 6721901 w 7467600"/>
              <a:gd name="connsiteY534" fmla="*/ 2179274 h 6858000"/>
              <a:gd name="connsiteX535" fmla="*/ 6604735 w 7467600"/>
              <a:gd name="connsiteY535" fmla="*/ 2041381 h 6858000"/>
              <a:gd name="connsiteX536" fmla="*/ 6591670 w 7467600"/>
              <a:gd name="connsiteY536" fmla="*/ 1988277 h 6858000"/>
              <a:gd name="connsiteX537" fmla="*/ 6747349 w 7467600"/>
              <a:gd name="connsiteY537" fmla="*/ 2160069 h 6858000"/>
              <a:gd name="connsiteX538" fmla="*/ 6760943 w 7467600"/>
              <a:gd name="connsiteY538" fmla="*/ 2177686 h 6858000"/>
              <a:gd name="connsiteX539" fmla="*/ 7021065 w 7467600"/>
              <a:gd name="connsiteY539" fmla="*/ 2498102 h 6858000"/>
              <a:gd name="connsiteX540" fmla="*/ 7155223 w 7467600"/>
              <a:gd name="connsiteY540" fmla="*/ 2650386 h 6858000"/>
              <a:gd name="connsiteX541" fmla="*/ 7203167 w 7467600"/>
              <a:gd name="connsiteY541" fmla="*/ 2697288 h 6858000"/>
              <a:gd name="connsiteX542" fmla="*/ 6937703 w 7467600"/>
              <a:gd name="connsiteY542" fmla="*/ 2321981 h 6858000"/>
              <a:gd name="connsiteX543" fmla="*/ 6591670 w 7467600"/>
              <a:gd name="connsiteY543" fmla="*/ 1988277 h 6858000"/>
              <a:gd name="connsiteX544" fmla="*/ 5798671 w 7467600"/>
              <a:gd name="connsiteY544" fmla="*/ 1981601 h 6858000"/>
              <a:gd name="connsiteX545" fmla="*/ 5754709 w 7467600"/>
              <a:gd name="connsiteY545" fmla="*/ 2071454 h 6858000"/>
              <a:gd name="connsiteX546" fmla="*/ 5763044 w 7467600"/>
              <a:gd name="connsiteY546" fmla="*/ 2842206 h 6858000"/>
              <a:gd name="connsiteX547" fmla="*/ 5764974 w 7467600"/>
              <a:gd name="connsiteY547" fmla="*/ 2799609 h 6858000"/>
              <a:gd name="connsiteX548" fmla="*/ 5767665 w 7467600"/>
              <a:gd name="connsiteY548" fmla="*/ 2666409 h 6858000"/>
              <a:gd name="connsiteX549" fmla="*/ 5763055 w 7467600"/>
              <a:gd name="connsiteY549" fmla="*/ 2579705 h 6858000"/>
              <a:gd name="connsiteX550" fmla="*/ 5758079 w 7467600"/>
              <a:gd name="connsiteY550" fmla="*/ 2492508 h 6858000"/>
              <a:gd name="connsiteX551" fmla="*/ 5779325 w 7467600"/>
              <a:gd name="connsiteY551" fmla="*/ 2197069 h 6858000"/>
              <a:gd name="connsiteX552" fmla="*/ 5798671 w 7467600"/>
              <a:gd name="connsiteY552" fmla="*/ 1981601 h 6858000"/>
              <a:gd name="connsiteX553" fmla="*/ 5829202 w 7467600"/>
              <a:gd name="connsiteY553" fmla="*/ 1971679 h 6858000"/>
              <a:gd name="connsiteX554" fmla="*/ 5809558 w 7467600"/>
              <a:gd name="connsiteY554" fmla="*/ 2198043 h 6858000"/>
              <a:gd name="connsiteX555" fmla="*/ 5788653 w 7467600"/>
              <a:gd name="connsiteY555" fmla="*/ 2489430 h 6858000"/>
              <a:gd name="connsiteX556" fmla="*/ 5793439 w 7467600"/>
              <a:gd name="connsiteY556" fmla="*/ 2575235 h 6858000"/>
              <a:gd name="connsiteX557" fmla="*/ 5796837 w 7467600"/>
              <a:gd name="connsiteY557" fmla="*/ 2637633 h 6858000"/>
              <a:gd name="connsiteX558" fmla="*/ 5818614 w 7467600"/>
              <a:gd name="connsiteY558" fmla="*/ 2473055 h 6858000"/>
              <a:gd name="connsiteX559" fmla="*/ 5829202 w 7467600"/>
              <a:gd name="connsiteY559" fmla="*/ 1971679 h 6858000"/>
              <a:gd name="connsiteX560" fmla="*/ 5911389 w 7467600"/>
              <a:gd name="connsiteY560" fmla="*/ 1898371 h 6858000"/>
              <a:gd name="connsiteX561" fmla="*/ 6237627 w 7467600"/>
              <a:gd name="connsiteY561" fmla="*/ 2231921 h 6858000"/>
              <a:gd name="connsiteX562" fmla="*/ 5911389 w 7467600"/>
              <a:gd name="connsiteY562" fmla="*/ 1898371 h 6858000"/>
              <a:gd name="connsiteX563" fmla="*/ 6944437 w 7467600"/>
              <a:gd name="connsiteY563" fmla="*/ 1575402 h 6858000"/>
              <a:gd name="connsiteX564" fmla="*/ 6304730 w 7467600"/>
              <a:gd name="connsiteY564" fmla="*/ 1766654 h 6858000"/>
              <a:gd name="connsiteX565" fmla="*/ 6944437 w 7467600"/>
              <a:gd name="connsiteY565" fmla="*/ 1575402 h 6858000"/>
              <a:gd name="connsiteX566" fmla="*/ 7019523 w 7467600"/>
              <a:gd name="connsiteY566" fmla="*/ 1519450 h 6858000"/>
              <a:gd name="connsiteX567" fmla="*/ 6298091 w 7467600"/>
              <a:gd name="connsiteY567" fmla="*/ 1737122 h 6858000"/>
              <a:gd name="connsiteX568" fmla="*/ 7019523 w 7467600"/>
              <a:gd name="connsiteY568" fmla="*/ 1519450 h 6858000"/>
              <a:gd name="connsiteX569" fmla="*/ 2399523 w 7467600"/>
              <a:gd name="connsiteY569" fmla="*/ 1428234 h 6858000"/>
              <a:gd name="connsiteX570" fmla="*/ 2224982 w 7467600"/>
              <a:gd name="connsiteY570" fmla="*/ 1826201 h 6858000"/>
              <a:gd name="connsiteX571" fmla="*/ 2096099 w 7467600"/>
              <a:gd name="connsiteY571" fmla="*/ 2345900 h 6858000"/>
              <a:gd name="connsiteX572" fmla="*/ 2283317 w 7467600"/>
              <a:gd name="connsiteY572" fmla="*/ 1796925 h 6858000"/>
              <a:gd name="connsiteX573" fmla="*/ 2399523 w 7467600"/>
              <a:gd name="connsiteY573" fmla="*/ 1428234 h 6858000"/>
              <a:gd name="connsiteX574" fmla="*/ 2448558 w 7467600"/>
              <a:gd name="connsiteY574" fmla="*/ 1373435 h 6858000"/>
              <a:gd name="connsiteX575" fmla="*/ 2312521 w 7467600"/>
              <a:gd name="connsiteY575" fmla="*/ 1806140 h 6858000"/>
              <a:gd name="connsiteX576" fmla="*/ 2127533 w 7467600"/>
              <a:gd name="connsiteY576" fmla="*/ 2348380 h 6858000"/>
              <a:gd name="connsiteX577" fmla="*/ 2358080 w 7467600"/>
              <a:gd name="connsiteY577" fmla="*/ 1866134 h 6858000"/>
              <a:gd name="connsiteX578" fmla="*/ 2407436 w 7467600"/>
              <a:gd name="connsiteY578" fmla="*/ 1651070 h 6858000"/>
              <a:gd name="connsiteX579" fmla="*/ 2448558 w 7467600"/>
              <a:gd name="connsiteY579" fmla="*/ 1373435 h 6858000"/>
              <a:gd name="connsiteX580" fmla="*/ 278707 w 7467600"/>
              <a:gd name="connsiteY580" fmla="*/ 1352270 h 6858000"/>
              <a:gd name="connsiteX581" fmla="*/ 321570 w 7467600"/>
              <a:gd name="connsiteY581" fmla="*/ 1861610 h 6858000"/>
              <a:gd name="connsiteX582" fmla="*/ 294281 w 7467600"/>
              <a:gd name="connsiteY582" fmla="*/ 1440658 h 6858000"/>
              <a:gd name="connsiteX583" fmla="*/ 278707 w 7467600"/>
              <a:gd name="connsiteY583" fmla="*/ 1352270 h 6858000"/>
              <a:gd name="connsiteX584" fmla="*/ 1423821 w 7467600"/>
              <a:gd name="connsiteY584" fmla="*/ 1351958 h 6858000"/>
              <a:gd name="connsiteX585" fmla="*/ 1638521 w 7467600"/>
              <a:gd name="connsiteY585" fmla="*/ 1908470 h 6858000"/>
              <a:gd name="connsiteX586" fmla="*/ 1754199 w 7467600"/>
              <a:gd name="connsiteY586" fmla="*/ 2149284 h 6858000"/>
              <a:gd name="connsiteX587" fmla="*/ 1908359 w 7467600"/>
              <a:gd name="connsiteY587" fmla="*/ 2364988 h 6858000"/>
              <a:gd name="connsiteX588" fmla="*/ 1647661 w 7467600"/>
              <a:gd name="connsiteY588" fmla="*/ 1825945 h 6858000"/>
              <a:gd name="connsiteX589" fmla="*/ 1423821 w 7467600"/>
              <a:gd name="connsiteY589" fmla="*/ 1351958 h 6858000"/>
              <a:gd name="connsiteX590" fmla="*/ 1431890 w 7467600"/>
              <a:gd name="connsiteY590" fmla="*/ 1306475 h 6858000"/>
              <a:gd name="connsiteX591" fmla="*/ 1507597 w 7467600"/>
              <a:gd name="connsiteY591" fmla="*/ 1446132 h 6858000"/>
              <a:gd name="connsiteX592" fmla="*/ 1674586 w 7467600"/>
              <a:gd name="connsiteY592" fmla="*/ 1813832 h 6858000"/>
              <a:gd name="connsiteX593" fmla="*/ 1815950 w 7467600"/>
              <a:gd name="connsiteY593" fmla="*/ 2128564 h 6858000"/>
              <a:gd name="connsiteX594" fmla="*/ 1984242 w 7467600"/>
              <a:gd name="connsiteY594" fmla="*/ 2430829 h 6858000"/>
              <a:gd name="connsiteX595" fmla="*/ 2014023 w 7467600"/>
              <a:gd name="connsiteY595" fmla="*/ 2450995 h 6858000"/>
              <a:gd name="connsiteX596" fmla="*/ 1747337 w 7467600"/>
              <a:gd name="connsiteY596" fmla="*/ 1855264 h 6858000"/>
              <a:gd name="connsiteX597" fmla="*/ 1533749 w 7467600"/>
              <a:gd name="connsiteY597" fmla="*/ 1478656 h 6858000"/>
              <a:gd name="connsiteX598" fmla="*/ 1431890 w 7467600"/>
              <a:gd name="connsiteY598" fmla="*/ 1306475 h 6858000"/>
              <a:gd name="connsiteX599" fmla="*/ 5052692 w 7467600"/>
              <a:gd name="connsiteY599" fmla="*/ 1292994 h 6858000"/>
              <a:gd name="connsiteX600" fmla="*/ 5200661 w 7467600"/>
              <a:gd name="connsiteY600" fmla="*/ 1635186 h 6858000"/>
              <a:gd name="connsiteX601" fmla="*/ 5297138 w 7467600"/>
              <a:gd name="connsiteY601" fmla="*/ 1906351 h 6858000"/>
              <a:gd name="connsiteX602" fmla="*/ 5052692 w 7467600"/>
              <a:gd name="connsiteY602" fmla="*/ 1292994 h 6858000"/>
              <a:gd name="connsiteX603" fmla="*/ 5009948 w 7467600"/>
              <a:gd name="connsiteY603" fmla="*/ 1273619 h 6858000"/>
              <a:gd name="connsiteX604" fmla="*/ 5121777 w 7467600"/>
              <a:gd name="connsiteY604" fmla="*/ 1654213 h 6858000"/>
              <a:gd name="connsiteX605" fmla="*/ 5293545 w 7467600"/>
              <a:gd name="connsiteY605" fmla="*/ 2072247 h 6858000"/>
              <a:gd name="connsiteX606" fmla="*/ 5294042 w 7467600"/>
              <a:gd name="connsiteY606" fmla="*/ 2065019 h 6858000"/>
              <a:gd name="connsiteX607" fmla="*/ 5171936 w 7467600"/>
              <a:gd name="connsiteY607" fmla="*/ 1647613 h 6858000"/>
              <a:gd name="connsiteX608" fmla="*/ 5009948 w 7467600"/>
              <a:gd name="connsiteY608" fmla="*/ 1273619 h 6858000"/>
              <a:gd name="connsiteX609" fmla="*/ 655236 w 7467600"/>
              <a:gd name="connsiteY609" fmla="*/ 1268632 h 6858000"/>
              <a:gd name="connsiteX610" fmla="*/ 839521 w 7467600"/>
              <a:gd name="connsiteY610" fmla="*/ 1685315 h 6858000"/>
              <a:gd name="connsiteX611" fmla="*/ 1109416 w 7467600"/>
              <a:gd name="connsiteY611" fmla="*/ 2061663 h 6858000"/>
              <a:gd name="connsiteX612" fmla="*/ 1298300 w 7467600"/>
              <a:gd name="connsiteY612" fmla="*/ 2247742 h 6858000"/>
              <a:gd name="connsiteX613" fmla="*/ 1125871 w 7467600"/>
              <a:gd name="connsiteY613" fmla="*/ 1989513 h 6858000"/>
              <a:gd name="connsiteX614" fmla="*/ 981574 w 7467600"/>
              <a:gd name="connsiteY614" fmla="*/ 1783157 h 6858000"/>
              <a:gd name="connsiteX615" fmla="*/ 922198 w 7467600"/>
              <a:gd name="connsiteY615" fmla="*/ 1677437 h 6858000"/>
              <a:gd name="connsiteX616" fmla="*/ 869293 w 7467600"/>
              <a:gd name="connsiteY616" fmla="*/ 1583214 h 6858000"/>
              <a:gd name="connsiteX617" fmla="*/ 751431 w 7467600"/>
              <a:gd name="connsiteY617" fmla="*/ 1405731 h 6858000"/>
              <a:gd name="connsiteX618" fmla="*/ 655236 w 7467600"/>
              <a:gd name="connsiteY618" fmla="*/ 1268632 h 6858000"/>
              <a:gd name="connsiteX619" fmla="*/ 6516292 w 7467600"/>
              <a:gd name="connsiteY619" fmla="*/ 1263064 h 6858000"/>
              <a:gd name="connsiteX620" fmla="*/ 5736320 w 7467600"/>
              <a:gd name="connsiteY620" fmla="*/ 1501803 h 6858000"/>
              <a:gd name="connsiteX621" fmla="*/ 6516292 w 7467600"/>
              <a:gd name="connsiteY621" fmla="*/ 1263064 h 6858000"/>
              <a:gd name="connsiteX622" fmla="*/ 291466 w 7467600"/>
              <a:gd name="connsiteY622" fmla="*/ 1250369 h 6858000"/>
              <a:gd name="connsiteX623" fmla="*/ 323180 w 7467600"/>
              <a:gd name="connsiteY623" fmla="*/ 1435283 h 6858000"/>
              <a:gd name="connsiteX624" fmla="*/ 349381 w 7467600"/>
              <a:gd name="connsiteY624" fmla="*/ 1875041 h 6858000"/>
              <a:gd name="connsiteX625" fmla="*/ 374363 w 7467600"/>
              <a:gd name="connsiteY625" fmla="*/ 1506494 h 6858000"/>
              <a:gd name="connsiteX626" fmla="*/ 302168 w 7467600"/>
              <a:gd name="connsiteY626" fmla="*/ 1274495 h 6858000"/>
              <a:gd name="connsiteX627" fmla="*/ 291466 w 7467600"/>
              <a:gd name="connsiteY627" fmla="*/ 1250369 h 6858000"/>
              <a:gd name="connsiteX628" fmla="*/ 678222 w 7467600"/>
              <a:gd name="connsiteY628" fmla="*/ 1248670 h 6858000"/>
              <a:gd name="connsiteX629" fmla="*/ 775536 w 7467600"/>
              <a:gd name="connsiteY629" fmla="*/ 1388015 h 6858000"/>
              <a:gd name="connsiteX630" fmla="*/ 894529 w 7467600"/>
              <a:gd name="connsiteY630" fmla="*/ 1567739 h 6858000"/>
              <a:gd name="connsiteX631" fmla="*/ 948000 w 7467600"/>
              <a:gd name="connsiteY631" fmla="*/ 1663088 h 6858000"/>
              <a:gd name="connsiteX632" fmla="*/ 1006812 w 7467600"/>
              <a:gd name="connsiteY632" fmla="*/ 1767683 h 6858000"/>
              <a:gd name="connsiteX633" fmla="*/ 1149133 w 7467600"/>
              <a:gd name="connsiteY633" fmla="*/ 1971513 h 6858000"/>
              <a:gd name="connsiteX634" fmla="*/ 1333952 w 7467600"/>
              <a:gd name="connsiteY634" fmla="*/ 2251620 h 6858000"/>
              <a:gd name="connsiteX635" fmla="*/ 1337329 w 7467600"/>
              <a:gd name="connsiteY635" fmla="*/ 2258350 h 6858000"/>
              <a:gd name="connsiteX636" fmla="*/ 1014726 w 7467600"/>
              <a:gd name="connsiteY636" fmla="*/ 1615556 h 6858000"/>
              <a:gd name="connsiteX637" fmla="*/ 678222 w 7467600"/>
              <a:gd name="connsiteY637" fmla="*/ 1248670 h 6858000"/>
              <a:gd name="connsiteX638" fmla="*/ 6691602 w 7467600"/>
              <a:gd name="connsiteY638" fmla="*/ 1140573 h 6858000"/>
              <a:gd name="connsiteX639" fmla="*/ 6571100 w 7467600"/>
              <a:gd name="connsiteY639" fmla="*/ 1183662 h 6858000"/>
              <a:gd name="connsiteX640" fmla="*/ 6241687 w 7467600"/>
              <a:gd name="connsiteY640" fmla="*/ 1257600 h 6858000"/>
              <a:gd name="connsiteX641" fmla="*/ 5693009 w 7467600"/>
              <a:gd name="connsiteY641" fmla="*/ 1478256 h 6858000"/>
              <a:gd name="connsiteX642" fmla="*/ 6548420 w 7467600"/>
              <a:gd name="connsiteY642" fmla="*/ 1214599 h 6858000"/>
              <a:gd name="connsiteX643" fmla="*/ 6605473 w 7467600"/>
              <a:gd name="connsiteY643" fmla="*/ 1184686 h 6858000"/>
              <a:gd name="connsiteX644" fmla="*/ 6691602 w 7467600"/>
              <a:gd name="connsiteY644" fmla="*/ 1140573 h 6858000"/>
              <a:gd name="connsiteX645" fmla="*/ 4002475 w 7467600"/>
              <a:gd name="connsiteY645" fmla="*/ 1037802 h 6858000"/>
              <a:gd name="connsiteX646" fmla="*/ 4000324 w 7467600"/>
              <a:gd name="connsiteY646" fmla="*/ 1039362 h 6858000"/>
              <a:gd name="connsiteX647" fmla="*/ 4002862 w 7467600"/>
              <a:gd name="connsiteY647" fmla="*/ 1042866 h 6858000"/>
              <a:gd name="connsiteX648" fmla="*/ 4002475 w 7467600"/>
              <a:gd name="connsiteY648" fmla="*/ 1037802 h 6858000"/>
              <a:gd name="connsiteX649" fmla="*/ 506322 w 7467600"/>
              <a:gd name="connsiteY649" fmla="*/ 1020997 h 6858000"/>
              <a:gd name="connsiteX650" fmla="*/ 533068 w 7467600"/>
              <a:gd name="connsiteY650" fmla="*/ 1029409 h 6858000"/>
              <a:gd name="connsiteX651" fmla="*/ 1232525 w 7467600"/>
              <a:gd name="connsiteY651" fmla="*/ 1804675 h 6858000"/>
              <a:gd name="connsiteX652" fmla="*/ 1388858 w 7467600"/>
              <a:gd name="connsiteY652" fmla="*/ 2368011 h 6858000"/>
              <a:gd name="connsiteX653" fmla="*/ 1384098 w 7467600"/>
              <a:gd name="connsiteY653" fmla="*/ 2378125 h 6858000"/>
              <a:gd name="connsiteX654" fmla="*/ 1425393 w 7467600"/>
              <a:gd name="connsiteY654" fmla="*/ 2589124 h 6858000"/>
              <a:gd name="connsiteX655" fmla="*/ 1424001 w 7467600"/>
              <a:gd name="connsiteY655" fmla="*/ 2597541 h 6858000"/>
              <a:gd name="connsiteX656" fmla="*/ 2152729 w 7467600"/>
              <a:gd name="connsiteY656" fmla="*/ 2864487 h 6858000"/>
              <a:gd name="connsiteX657" fmla="*/ 2020609 w 7467600"/>
              <a:gd name="connsiteY657" fmla="*/ 2539671 h 6858000"/>
              <a:gd name="connsiteX658" fmla="*/ 2018920 w 7467600"/>
              <a:gd name="connsiteY658" fmla="*/ 2536309 h 6858000"/>
              <a:gd name="connsiteX659" fmla="*/ 1342441 w 7467600"/>
              <a:gd name="connsiteY659" fmla="*/ 1173017 h 6858000"/>
              <a:gd name="connsiteX660" fmla="*/ 1367925 w 7467600"/>
              <a:gd name="connsiteY660" fmla="*/ 1135648 h 6858000"/>
              <a:gd name="connsiteX661" fmla="*/ 1771401 w 7467600"/>
              <a:gd name="connsiteY661" fmla="*/ 1806673 h 6858000"/>
              <a:gd name="connsiteX662" fmla="*/ 1972385 w 7467600"/>
              <a:gd name="connsiteY662" fmla="*/ 2198735 h 6858000"/>
              <a:gd name="connsiteX663" fmla="*/ 2040892 w 7467600"/>
              <a:gd name="connsiteY663" fmla="*/ 2405205 h 6858000"/>
              <a:gd name="connsiteX664" fmla="*/ 2131689 w 7467600"/>
              <a:gd name="connsiteY664" fmla="*/ 1936926 h 6858000"/>
              <a:gd name="connsiteX665" fmla="*/ 2454820 w 7467600"/>
              <a:gd name="connsiteY665" fmla="*/ 1248808 h 6858000"/>
              <a:gd name="connsiteX666" fmla="*/ 2492512 w 7467600"/>
              <a:gd name="connsiteY666" fmla="*/ 1302920 h 6858000"/>
              <a:gd name="connsiteX667" fmla="*/ 2081216 w 7467600"/>
              <a:gd name="connsiteY667" fmla="*/ 2527513 h 6858000"/>
              <a:gd name="connsiteX668" fmla="*/ 2081211 w 7467600"/>
              <a:gd name="connsiteY668" fmla="*/ 2528916 h 6858000"/>
              <a:gd name="connsiteX669" fmla="*/ 2199067 w 7467600"/>
              <a:gd name="connsiteY669" fmla="*/ 2884061 h 6858000"/>
              <a:gd name="connsiteX670" fmla="*/ 3192586 w 7467600"/>
              <a:gd name="connsiteY670" fmla="*/ 3411496 h 6858000"/>
              <a:gd name="connsiteX671" fmla="*/ 3182620 w 7467600"/>
              <a:gd name="connsiteY671" fmla="*/ 3483279 h 6858000"/>
              <a:gd name="connsiteX672" fmla="*/ 2435119 w 7467600"/>
              <a:gd name="connsiteY672" fmla="*/ 3080173 h 6858000"/>
              <a:gd name="connsiteX673" fmla="*/ 2410152 w 7467600"/>
              <a:gd name="connsiteY673" fmla="*/ 3063751 h 6858000"/>
              <a:gd name="connsiteX674" fmla="*/ 2408099 w 7467600"/>
              <a:gd name="connsiteY674" fmla="*/ 3064403 h 6858000"/>
              <a:gd name="connsiteX675" fmla="*/ 2407218 w 7467600"/>
              <a:gd name="connsiteY675" fmla="*/ 3070324 h 6858000"/>
              <a:gd name="connsiteX676" fmla="*/ 2380138 w 7467600"/>
              <a:gd name="connsiteY676" fmla="*/ 3099341 h 6858000"/>
              <a:gd name="connsiteX677" fmla="*/ 1765923 w 7467600"/>
              <a:gd name="connsiteY677" fmla="*/ 3581043 h 6858000"/>
              <a:gd name="connsiteX678" fmla="*/ 1702258 w 7467600"/>
              <a:gd name="connsiteY678" fmla="*/ 3612286 h 6858000"/>
              <a:gd name="connsiteX679" fmla="*/ 1538370 w 7467600"/>
              <a:gd name="connsiteY679" fmla="*/ 3811804 h 6858000"/>
              <a:gd name="connsiteX680" fmla="*/ 542867 w 7467600"/>
              <a:gd name="connsiteY680" fmla="*/ 4944092 h 6858000"/>
              <a:gd name="connsiteX681" fmla="*/ 515800 w 7467600"/>
              <a:gd name="connsiteY681" fmla="*/ 4862180 h 6858000"/>
              <a:gd name="connsiteX682" fmla="*/ 909145 w 7467600"/>
              <a:gd name="connsiteY682" fmla="*/ 4199225 h 6858000"/>
              <a:gd name="connsiteX683" fmla="*/ 1214067 w 7467600"/>
              <a:gd name="connsiteY683" fmla="*/ 3908561 h 6858000"/>
              <a:gd name="connsiteX684" fmla="*/ 640967 w 7467600"/>
              <a:gd name="connsiteY684" fmla="*/ 4105601 h 6858000"/>
              <a:gd name="connsiteX685" fmla="*/ 112563 w 7467600"/>
              <a:gd name="connsiteY685" fmla="*/ 4396952 h 6858000"/>
              <a:gd name="connsiteX686" fmla="*/ 0 w 7467600"/>
              <a:gd name="connsiteY686" fmla="*/ 4466006 h 6858000"/>
              <a:gd name="connsiteX687" fmla="*/ 0 w 7467600"/>
              <a:gd name="connsiteY687" fmla="*/ 4233763 h 6858000"/>
              <a:gd name="connsiteX688" fmla="*/ 36881 w 7467600"/>
              <a:gd name="connsiteY688" fmla="*/ 4200118 h 6858000"/>
              <a:gd name="connsiteX689" fmla="*/ 910534 w 7467600"/>
              <a:gd name="connsiteY689" fmla="*/ 3629753 h 6858000"/>
              <a:gd name="connsiteX690" fmla="*/ 1578717 w 7467600"/>
              <a:gd name="connsiteY690" fmla="*/ 3575982 h 6858000"/>
              <a:gd name="connsiteX691" fmla="*/ 2338780 w 7467600"/>
              <a:gd name="connsiteY691" fmla="*/ 3033725 h 6858000"/>
              <a:gd name="connsiteX692" fmla="*/ 1807991 w 7467600"/>
              <a:gd name="connsiteY692" fmla="*/ 2807184 h 6858000"/>
              <a:gd name="connsiteX693" fmla="*/ 1416358 w 7467600"/>
              <a:gd name="connsiteY693" fmla="*/ 3112571 h 6858000"/>
              <a:gd name="connsiteX694" fmla="*/ 939066 w 7467600"/>
              <a:gd name="connsiteY694" fmla="*/ 3378798 h 6858000"/>
              <a:gd name="connsiteX695" fmla="*/ 115099 w 7467600"/>
              <a:gd name="connsiteY695" fmla="*/ 3607650 h 6858000"/>
              <a:gd name="connsiteX696" fmla="*/ 97284 w 7467600"/>
              <a:gd name="connsiteY696" fmla="*/ 3520393 h 6858000"/>
              <a:gd name="connsiteX697" fmla="*/ 922050 w 7467600"/>
              <a:gd name="connsiteY697" fmla="*/ 3074867 h 6858000"/>
              <a:gd name="connsiteX698" fmla="*/ 1405265 w 7467600"/>
              <a:gd name="connsiteY698" fmla="*/ 3016319 h 6858000"/>
              <a:gd name="connsiteX699" fmla="*/ 1407512 w 7467600"/>
              <a:gd name="connsiteY699" fmla="*/ 3018001 h 6858000"/>
              <a:gd name="connsiteX700" fmla="*/ 1726266 w 7467600"/>
              <a:gd name="connsiteY700" fmla="*/ 2777274 h 6858000"/>
              <a:gd name="connsiteX701" fmla="*/ 625390 w 7467600"/>
              <a:gd name="connsiteY701" fmla="*/ 2514541 h 6858000"/>
              <a:gd name="connsiteX702" fmla="*/ 619799 w 7467600"/>
              <a:gd name="connsiteY702" fmla="*/ 2527180 h 6858000"/>
              <a:gd name="connsiteX703" fmla="*/ 310030 w 7467600"/>
              <a:gd name="connsiteY703" fmla="*/ 2771818 h 6858000"/>
              <a:gd name="connsiteX704" fmla="*/ 173877 w 7467600"/>
              <a:gd name="connsiteY704" fmla="*/ 2937056 h 6858000"/>
              <a:gd name="connsiteX705" fmla="*/ 77889 w 7467600"/>
              <a:gd name="connsiteY705" fmla="*/ 3138440 h 6858000"/>
              <a:gd name="connsiteX706" fmla="*/ 0 w 7467600"/>
              <a:gd name="connsiteY706" fmla="*/ 3271395 h 6858000"/>
              <a:gd name="connsiteX707" fmla="*/ 0 w 7467600"/>
              <a:gd name="connsiteY707" fmla="*/ 3153002 h 6858000"/>
              <a:gd name="connsiteX708" fmla="*/ 2386 w 7467600"/>
              <a:gd name="connsiteY708" fmla="*/ 3149203 h 6858000"/>
              <a:gd name="connsiteX709" fmla="*/ 89753 w 7467600"/>
              <a:gd name="connsiteY709" fmla="*/ 2987702 h 6858000"/>
              <a:gd name="connsiteX710" fmla="*/ 76869 w 7467600"/>
              <a:gd name="connsiteY710" fmla="*/ 3005404 h 6858000"/>
              <a:gd name="connsiteX711" fmla="*/ 32049 w 7467600"/>
              <a:gd name="connsiteY711" fmla="*/ 3065814 h 6858000"/>
              <a:gd name="connsiteX712" fmla="*/ 0 w 7467600"/>
              <a:gd name="connsiteY712" fmla="*/ 3108744 h 6858000"/>
              <a:gd name="connsiteX713" fmla="*/ 0 w 7467600"/>
              <a:gd name="connsiteY713" fmla="*/ 3058059 h 6858000"/>
              <a:gd name="connsiteX714" fmla="*/ 7610 w 7467600"/>
              <a:gd name="connsiteY714" fmla="*/ 3047889 h 6858000"/>
              <a:gd name="connsiteX715" fmla="*/ 52419 w 7467600"/>
              <a:gd name="connsiteY715" fmla="*/ 2987479 h 6858000"/>
              <a:gd name="connsiteX716" fmla="*/ 59142 w 7467600"/>
              <a:gd name="connsiteY716" fmla="*/ 2978488 h 6858000"/>
              <a:gd name="connsiteX717" fmla="*/ 0 w 7467600"/>
              <a:gd name="connsiteY717" fmla="*/ 3015334 h 6858000"/>
              <a:gd name="connsiteX718" fmla="*/ 0 w 7467600"/>
              <a:gd name="connsiteY718" fmla="*/ 2914286 h 6858000"/>
              <a:gd name="connsiteX719" fmla="*/ 36383 w 7467600"/>
              <a:gd name="connsiteY719" fmla="*/ 2901128 h 6858000"/>
              <a:gd name="connsiteX720" fmla="*/ 156329 w 7467600"/>
              <a:gd name="connsiteY720" fmla="*/ 2840533 h 6858000"/>
              <a:gd name="connsiteX721" fmla="*/ 358355 w 7467600"/>
              <a:gd name="connsiteY721" fmla="*/ 2620471 h 6858000"/>
              <a:gd name="connsiteX722" fmla="*/ 510577 w 7467600"/>
              <a:gd name="connsiteY722" fmla="*/ 2501244 h 6858000"/>
              <a:gd name="connsiteX723" fmla="*/ 211967 w 7467600"/>
              <a:gd name="connsiteY723" fmla="*/ 2479171 h 6858000"/>
              <a:gd name="connsiteX724" fmla="*/ 0 w 7467600"/>
              <a:gd name="connsiteY724" fmla="*/ 2476398 h 6858000"/>
              <a:gd name="connsiteX725" fmla="*/ 0 w 7467600"/>
              <a:gd name="connsiteY725" fmla="*/ 2389189 h 6858000"/>
              <a:gd name="connsiteX726" fmla="*/ 103062 w 7467600"/>
              <a:gd name="connsiteY726" fmla="*/ 2389518 h 6858000"/>
              <a:gd name="connsiteX727" fmla="*/ 510734 w 7467600"/>
              <a:gd name="connsiteY727" fmla="*/ 2416201 h 6858000"/>
              <a:gd name="connsiteX728" fmla="*/ 279257 w 7467600"/>
              <a:gd name="connsiteY728" fmla="*/ 2092102 h 6858000"/>
              <a:gd name="connsiteX729" fmla="*/ 65265 w 7467600"/>
              <a:gd name="connsiteY729" fmla="*/ 2006049 h 6858000"/>
              <a:gd name="connsiteX730" fmla="*/ 0 w 7467600"/>
              <a:gd name="connsiteY730" fmla="*/ 1982532 h 6858000"/>
              <a:gd name="connsiteX731" fmla="*/ 0 w 7467600"/>
              <a:gd name="connsiteY731" fmla="*/ 1912789 h 6858000"/>
              <a:gd name="connsiteX732" fmla="*/ 97460 w 7467600"/>
              <a:gd name="connsiteY732" fmla="*/ 1953725 h 6858000"/>
              <a:gd name="connsiteX733" fmla="*/ 221272 w 7467600"/>
              <a:gd name="connsiteY733" fmla="*/ 1980766 h 6858000"/>
              <a:gd name="connsiteX734" fmla="*/ 116765 w 7467600"/>
              <a:gd name="connsiteY734" fmla="*/ 1911033 h 6858000"/>
              <a:gd name="connsiteX735" fmla="*/ 16405 w 7467600"/>
              <a:gd name="connsiteY735" fmla="*/ 1803412 h 6858000"/>
              <a:gd name="connsiteX736" fmla="*/ 0 w 7467600"/>
              <a:gd name="connsiteY736" fmla="*/ 1784777 h 6858000"/>
              <a:gd name="connsiteX737" fmla="*/ 0 w 7467600"/>
              <a:gd name="connsiteY737" fmla="*/ 1740082 h 6858000"/>
              <a:gd name="connsiteX738" fmla="*/ 39394 w 7467600"/>
              <a:gd name="connsiteY738" fmla="*/ 1784856 h 6858000"/>
              <a:gd name="connsiteX739" fmla="*/ 135813 w 7467600"/>
              <a:gd name="connsiteY739" fmla="*/ 1888838 h 6858000"/>
              <a:gd name="connsiteX740" fmla="*/ 242575 w 7467600"/>
              <a:gd name="connsiteY740" fmla="*/ 1958841 h 6858000"/>
              <a:gd name="connsiteX741" fmla="*/ 82197 w 7467600"/>
              <a:gd name="connsiteY741" fmla="*/ 1754826 h 6858000"/>
              <a:gd name="connsiteX742" fmla="*/ 0 w 7467600"/>
              <a:gd name="connsiteY742" fmla="*/ 1679650 h 6858000"/>
              <a:gd name="connsiteX743" fmla="*/ 0 w 7467600"/>
              <a:gd name="connsiteY743" fmla="*/ 1602463 h 6858000"/>
              <a:gd name="connsiteX744" fmla="*/ 84689 w 7467600"/>
              <a:gd name="connsiteY744" fmla="*/ 1677442 h 6858000"/>
              <a:gd name="connsiteX745" fmla="*/ 298437 w 7467600"/>
              <a:gd name="connsiteY745" fmla="*/ 1968019 h 6858000"/>
              <a:gd name="connsiteX746" fmla="*/ 227269 w 7467600"/>
              <a:gd name="connsiteY746" fmla="*/ 1114064 h 6858000"/>
              <a:gd name="connsiteX747" fmla="*/ 248003 w 7467600"/>
              <a:gd name="connsiteY747" fmla="*/ 1089613 h 6858000"/>
              <a:gd name="connsiteX748" fmla="*/ 427020 w 7467600"/>
              <a:gd name="connsiteY748" fmla="*/ 1619803 h 6858000"/>
              <a:gd name="connsiteX749" fmla="*/ 340345 w 7467600"/>
              <a:gd name="connsiteY749" fmla="*/ 2027739 h 6858000"/>
              <a:gd name="connsiteX750" fmla="*/ 360865 w 7467600"/>
              <a:gd name="connsiteY750" fmla="*/ 2044827 h 6858000"/>
              <a:gd name="connsiteX751" fmla="*/ 560414 w 7467600"/>
              <a:gd name="connsiteY751" fmla="*/ 2421457 h 6858000"/>
              <a:gd name="connsiteX752" fmla="*/ 1359703 w 7467600"/>
              <a:gd name="connsiteY752" fmla="*/ 2578554 h 6858000"/>
              <a:gd name="connsiteX753" fmla="*/ 1359422 w 7467600"/>
              <a:gd name="connsiteY753" fmla="*/ 2577994 h 6858000"/>
              <a:gd name="connsiteX754" fmla="*/ 828701 w 7467600"/>
              <a:gd name="connsiteY754" fmla="*/ 1839520 h 6858000"/>
              <a:gd name="connsiteX755" fmla="*/ 494427 w 7467600"/>
              <a:gd name="connsiteY755" fmla="*/ 1092333 h 6858000"/>
              <a:gd name="connsiteX756" fmla="*/ 506322 w 7467600"/>
              <a:gd name="connsiteY756" fmla="*/ 1020997 h 6858000"/>
              <a:gd name="connsiteX757" fmla="*/ 4570198 w 7467600"/>
              <a:gd name="connsiteY757" fmla="*/ 978081 h 6858000"/>
              <a:gd name="connsiteX758" fmla="*/ 4523691 w 7467600"/>
              <a:gd name="connsiteY758" fmla="*/ 1127776 h 6858000"/>
              <a:gd name="connsiteX759" fmla="*/ 4509875 w 7467600"/>
              <a:gd name="connsiteY759" fmla="*/ 1167552 h 6858000"/>
              <a:gd name="connsiteX760" fmla="*/ 4478168 w 7467600"/>
              <a:gd name="connsiteY760" fmla="*/ 1260735 h 6858000"/>
              <a:gd name="connsiteX761" fmla="*/ 4409309 w 7467600"/>
              <a:gd name="connsiteY761" fmla="*/ 1666996 h 6858000"/>
              <a:gd name="connsiteX762" fmla="*/ 4370031 w 7467600"/>
              <a:gd name="connsiteY762" fmla="*/ 1955666 h 6858000"/>
              <a:gd name="connsiteX763" fmla="*/ 4570198 w 7467600"/>
              <a:gd name="connsiteY763" fmla="*/ 978081 h 6858000"/>
              <a:gd name="connsiteX764" fmla="*/ 4557898 w 7467600"/>
              <a:gd name="connsiteY764" fmla="*/ 900011 h 6858000"/>
              <a:gd name="connsiteX765" fmla="*/ 4344840 w 7467600"/>
              <a:gd name="connsiteY765" fmla="*/ 1922038 h 6858000"/>
              <a:gd name="connsiteX766" fmla="*/ 4378710 w 7467600"/>
              <a:gd name="connsiteY766" fmla="*/ 1665516 h 6858000"/>
              <a:gd name="connsiteX767" fmla="*/ 4448798 w 7467600"/>
              <a:gd name="connsiteY767" fmla="*/ 1253024 h 6858000"/>
              <a:gd name="connsiteX768" fmla="*/ 4480315 w 7467600"/>
              <a:gd name="connsiteY768" fmla="*/ 1158454 h 6858000"/>
              <a:gd name="connsiteX769" fmla="*/ 4494133 w 7467600"/>
              <a:gd name="connsiteY769" fmla="*/ 1118676 h 6858000"/>
              <a:gd name="connsiteX770" fmla="*/ 4557898 w 7467600"/>
              <a:gd name="connsiteY770" fmla="*/ 900011 h 6858000"/>
              <a:gd name="connsiteX771" fmla="*/ 5870151 w 7467600"/>
              <a:gd name="connsiteY771" fmla="*/ 898890 h 6858000"/>
              <a:gd name="connsiteX772" fmla="*/ 5861335 w 7467600"/>
              <a:gd name="connsiteY772" fmla="*/ 899177 h 6858000"/>
              <a:gd name="connsiteX773" fmla="*/ 5843702 w 7467600"/>
              <a:gd name="connsiteY773" fmla="*/ 899748 h 6858000"/>
              <a:gd name="connsiteX774" fmla="*/ 5651107 w 7467600"/>
              <a:gd name="connsiteY774" fmla="*/ 920306 h 6858000"/>
              <a:gd name="connsiteX775" fmla="*/ 5459407 w 7467600"/>
              <a:gd name="connsiteY775" fmla="*/ 940975 h 6858000"/>
              <a:gd name="connsiteX776" fmla="*/ 5374846 w 7467600"/>
              <a:gd name="connsiteY776" fmla="*/ 941988 h 6858000"/>
              <a:gd name="connsiteX777" fmla="*/ 5256105 w 7467600"/>
              <a:gd name="connsiteY777" fmla="*/ 945632 h 6858000"/>
              <a:gd name="connsiteX778" fmla="*/ 5107071 w 7467600"/>
              <a:gd name="connsiteY778" fmla="*/ 969720 h 6858000"/>
              <a:gd name="connsiteX779" fmla="*/ 4998681 w 7467600"/>
              <a:gd name="connsiteY779" fmla="*/ 988771 h 6858000"/>
              <a:gd name="connsiteX780" fmla="*/ 5870151 w 7467600"/>
              <a:gd name="connsiteY780" fmla="*/ 898890 h 6858000"/>
              <a:gd name="connsiteX781" fmla="*/ 5504425 w 7467600"/>
              <a:gd name="connsiteY781" fmla="*/ 848067 h 6858000"/>
              <a:gd name="connsiteX782" fmla="*/ 4968849 w 7467600"/>
              <a:gd name="connsiteY782" fmla="*/ 962318 h 6858000"/>
              <a:gd name="connsiteX783" fmla="*/ 5104039 w 7467600"/>
              <a:gd name="connsiteY783" fmla="*/ 940634 h 6858000"/>
              <a:gd name="connsiteX784" fmla="*/ 5256311 w 7467600"/>
              <a:gd name="connsiteY784" fmla="*/ 916490 h 6858000"/>
              <a:gd name="connsiteX785" fmla="*/ 5377381 w 7467600"/>
              <a:gd name="connsiteY785" fmla="*/ 912671 h 6858000"/>
              <a:gd name="connsiteX786" fmla="*/ 5460148 w 7467600"/>
              <a:gd name="connsiteY786" fmla="*/ 911442 h 6858000"/>
              <a:gd name="connsiteX787" fmla="*/ 5648971 w 7467600"/>
              <a:gd name="connsiteY787" fmla="*/ 891331 h 6858000"/>
              <a:gd name="connsiteX788" fmla="*/ 5844807 w 7467600"/>
              <a:gd name="connsiteY788" fmla="*/ 870718 h 6858000"/>
              <a:gd name="connsiteX789" fmla="*/ 5862975 w 7467600"/>
              <a:gd name="connsiteY789" fmla="*/ 869756 h 6858000"/>
              <a:gd name="connsiteX790" fmla="*/ 5920887 w 7467600"/>
              <a:gd name="connsiteY790" fmla="*/ 865929 h 6858000"/>
              <a:gd name="connsiteX791" fmla="*/ 5504425 w 7467600"/>
              <a:gd name="connsiteY791" fmla="*/ 848067 h 6858000"/>
              <a:gd name="connsiteX792" fmla="*/ 3607114 w 7467600"/>
              <a:gd name="connsiteY792" fmla="*/ 467441 h 6858000"/>
              <a:gd name="connsiteX793" fmla="*/ 3296242 w 7467600"/>
              <a:gd name="connsiteY793" fmla="*/ 807991 h 6858000"/>
              <a:gd name="connsiteX794" fmla="*/ 3174674 w 7467600"/>
              <a:gd name="connsiteY794" fmla="*/ 919759 h 6858000"/>
              <a:gd name="connsiteX795" fmla="*/ 3042978 w 7467600"/>
              <a:gd name="connsiteY795" fmla="*/ 1054894 h 6858000"/>
              <a:gd name="connsiteX796" fmla="*/ 2968914 w 7467600"/>
              <a:gd name="connsiteY796" fmla="*/ 1133756 h 6858000"/>
              <a:gd name="connsiteX797" fmla="*/ 3103823 w 7467600"/>
              <a:gd name="connsiteY797" fmla="*/ 1026814 h 6858000"/>
              <a:gd name="connsiteX798" fmla="*/ 3607114 w 7467600"/>
              <a:gd name="connsiteY798" fmla="*/ 467441 h 6858000"/>
              <a:gd name="connsiteX799" fmla="*/ 3744487 w 7467600"/>
              <a:gd name="connsiteY799" fmla="*/ 383136 h 6858000"/>
              <a:gd name="connsiteX800" fmla="*/ 3970213 w 7467600"/>
              <a:gd name="connsiteY800" fmla="*/ 995559 h 6858000"/>
              <a:gd name="connsiteX801" fmla="*/ 3744487 w 7467600"/>
              <a:gd name="connsiteY801" fmla="*/ 383136 h 6858000"/>
              <a:gd name="connsiteX802" fmla="*/ 3624562 w 7467600"/>
              <a:gd name="connsiteY802" fmla="*/ 367041 h 6858000"/>
              <a:gd name="connsiteX803" fmla="*/ 3489712 w 7467600"/>
              <a:gd name="connsiteY803" fmla="*/ 485386 h 6858000"/>
              <a:gd name="connsiteX804" fmla="*/ 3182994 w 7467600"/>
              <a:gd name="connsiteY804" fmla="*/ 828265 h 6858000"/>
              <a:gd name="connsiteX805" fmla="*/ 2892114 w 7467600"/>
              <a:gd name="connsiteY805" fmla="*/ 1172635 h 6858000"/>
              <a:gd name="connsiteX806" fmla="*/ 3021459 w 7467600"/>
              <a:gd name="connsiteY806" fmla="*/ 1035385 h 6858000"/>
              <a:gd name="connsiteX807" fmla="*/ 3153873 w 7467600"/>
              <a:gd name="connsiteY807" fmla="*/ 898971 h 6858000"/>
              <a:gd name="connsiteX808" fmla="*/ 3276511 w 7467600"/>
              <a:gd name="connsiteY808" fmla="*/ 786423 h 6858000"/>
              <a:gd name="connsiteX809" fmla="*/ 3584154 w 7467600"/>
              <a:gd name="connsiteY809" fmla="*/ 448218 h 6858000"/>
              <a:gd name="connsiteX810" fmla="*/ 3624562 w 7467600"/>
              <a:gd name="connsiteY810" fmla="*/ 367041 h 6858000"/>
              <a:gd name="connsiteX811" fmla="*/ 3766672 w 7467600"/>
              <a:gd name="connsiteY811" fmla="*/ 359429 h 6858000"/>
              <a:gd name="connsiteX812" fmla="*/ 3996338 w 7467600"/>
              <a:gd name="connsiteY812" fmla="*/ 968237 h 6858000"/>
              <a:gd name="connsiteX813" fmla="*/ 3766672 w 7467600"/>
              <a:gd name="connsiteY813" fmla="*/ 359429 h 6858000"/>
              <a:gd name="connsiteX814" fmla="*/ 5805386 w 7467600"/>
              <a:gd name="connsiteY814" fmla="*/ 239240 h 6858000"/>
              <a:gd name="connsiteX815" fmla="*/ 5736947 w 7467600"/>
              <a:gd name="connsiteY815" fmla="*/ 261367 h 6858000"/>
              <a:gd name="connsiteX816" fmla="*/ 5427012 w 7467600"/>
              <a:gd name="connsiteY816" fmla="*/ 311272 h 6858000"/>
              <a:gd name="connsiteX817" fmla="*/ 5147818 w 7467600"/>
              <a:gd name="connsiteY817" fmla="*/ 322112 h 6858000"/>
              <a:gd name="connsiteX818" fmla="*/ 5060854 w 7467600"/>
              <a:gd name="connsiteY818" fmla="*/ 311882 h 6858000"/>
              <a:gd name="connsiteX819" fmla="*/ 4945989 w 7467600"/>
              <a:gd name="connsiteY819" fmla="*/ 300516 h 6858000"/>
              <a:gd name="connsiteX820" fmla="*/ 5410479 w 7467600"/>
              <a:gd name="connsiteY820" fmla="*/ 348434 h 6858000"/>
              <a:gd name="connsiteX821" fmla="*/ 5805386 w 7467600"/>
              <a:gd name="connsiteY821" fmla="*/ 239240 h 6858000"/>
              <a:gd name="connsiteX822" fmla="*/ 5905192 w 7467600"/>
              <a:gd name="connsiteY822" fmla="*/ 163079 h 6858000"/>
              <a:gd name="connsiteX823" fmla="*/ 5865655 w 7467600"/>
              <a:gd name="connsiteY823" fmla="*/ 171901 h 6858000"/>
              <a:gd name="connsiteX824" fmla="*/ 5259740 w 7467600"/>
              <a:gd name="connsiteY824" fmla="*/ 257013 h 6858000"/>
              <a:gd name="connsiteX825" fmla="*/ 5208466 w 7467600"/>
              <a:gd name="connsiteY825" fmla="*/ 257550 h 6858000"/>
              <a:gd name="connsiteX826" fmla="*/ 4980204 w 7467600"/>
              <a:gd name="connsiteY826" fmla="*/ 271903 h 6858000"/>
              <a:gd name="connsiteX827" fmla="*/ 5068068 w 7467600"/>
              <a:gd name="connsiteY827" fmla="*/ 282244 h 6858000"/>
              <a:gd name="connsiteX828" fmla="*/ 5153231 w 7467600"/>
              <a:gd name="connsiteY828" fmla="*/ 292240 h 6858000"/>
              <a:gd name="connsiteX829" fmla="*/ 5426491 w 7467600"/>
              <a:gd name="connsiteY829" fmla="*/ 281128 h 6858000"/>
              <a:gd name="connsiteX830" fmla="*/ 5731212 w 7467600"/>
              <a:gd name="connsiteY830" fmla="*/ 231951 h 6858000"/>
              <a:gd name="connsiteX831" fmla="*/ 5905192 w 7467600"/>
              <a:gd name="connsiteY831" fmla="*/ 163079 h 6858000"/>
              <a:gd name="connsiteX832" fmla="*/ 5944437 w 7467600"/>
              <a:gd name="connsiteY832" fmla="*/ 113829 h 6858000"/>
              <a:gd name="connsiteX833" fmla="*/ 5825032 w 7467600"/>
              <a:gd name="connsiteY833" fmla="*/ 146405 h 6858000"/>
              <a:gd name="connsiteX834" fmla="*/ 4955599 w 7467600"/>
              <a:gd name="connsiteY834" fmla="*/ 247008 h 6858000"/>
              <a:gd name="connsiteX835" fmla="*/ 5210104 w 7467600"/>
              <a:gd name="connsiteY835" fmla="*/ 228123 h 6858000"/>
              <a:gd name="connsiteX836" fmla="*/ 5261015 w 7467600"/>
              <a:gd name="connsiteY836" fmla="*/ 227087 h 6858000"/>
              <a:gd name="connsiteX837" fmla="*/ 5861181 w 7467600"/>
              <a:gd name="connsiteY837" fmla="*/ 143093 h 6858000"/>
              <a:gd name="connsiteX838" fmla="*/ 5961252 w 7467600"/>
              <a:gd name="connsiteY838" fmla="*/ 114820 h 6858000"/>
              <a:gd name="connsiteX839" fmla="*/ 5944437 w 7467600"/>
              <a:gd name="connsiteY839" fmla="*/ 113829 h 6858000"/>
              <a:gd name="connsiteX840" fmla="*/ 3882765 w 7467600"/>
              <a:gd name="connsiteY840" fmla="*/ 0 h 6858000"/>
              <a:gd name="connsiteX841" fmla="*/ 3995099 w 7467600"/>
              <a:gd name="connsiteY841" fmla="*/ 0 h 6858000"/>
              <a:gd name="connsiteX842" fmla="*/ 4163818 w 7467600"/>
              <a:gd name="connsiteY842" fmla="*/ 234104 h 6858000"/>
              <a:gd name="connsiteX843" fmla="*/ 4172099 w 7467600"/>
              <a:gd name="connsiteY843" fmla="*/ 234207 h 6858000"/>
              <a:gd name="connsiteX844" fmla="*/ 4784282 w 7467600"/>
              <a:gd name="connsiteY844" fmla="*/ 276561 h 6858000"/>
              <a:gd name="connsiteX845" fmla="*/ 4801687 w 7467600"/>
              <a:gd name="connsiteY845" fmla="*/ 267764 h 6858000"/>
              <a:gd name="connsiteX846" fmla="*/ 6082788 w 7467600"/>
              <a:gd name="connsiteY846" fmla="*/ 64119 h 6858000"/>
              <a:gd name="connsiteX847" fmla="*/ 6099442 w 7467600"/>
              <a:gd name="connsiteY847" fmla="*/ 82568 h 6858000"/>
              <a:gd name="connsiteX848" fmla="*/ 4804137 w 7467600"/>
              <a:gd name="connsiteY848" fmla="*/ 320931 h 6858000"/>
              <a:gd name="connsiteX849" fmla="*/ 4227047 w 7467600"/>
              <a:gd name="connsiteY849" fmla="*/ 313415 h 6858000"/>
              <a:gd name="connsiteX850" fmla="*/ 4346041 w 7467600"/>
              <a:gd name="connsiteY850" fmla="*/ 456086 h 6858000"/>
              <a:gd name="connsiteX851" fmla="*/ 4870967 w 7467600"/>
              <a:gd name="connsiteY851" fmla="*/ 963061 h 6858000"/>
              <a:gd name="connsiteX852" fmla="*/ 4889647 w 7467600"/>
              <a:gd name="connsiteY852" fmla="*/ 957147 h 6858000"/>
              <a:gd name="connsiteX853" fmla="*/ 5422504 w 7467600"/>
              <a:gd name="connsiteY853" fmla="*/ 805191 h 6858000"/>
              <a:gd name="connsiteX854" fmla="*/ 6087656 w 7467600"/>
              <a:gd name="connsiteY854" fmla="*/ 826703 h 6858000"/>
              <a:gd name="connsiteX855" fmla="*/ 6058717 w 7467600"/>
              <a:gd name="connsiteY855" fmla="*/ 865992 h 6858000"/>
              <a:gd name="connsiteX856" fmla="*/ 4974153 w 7467600"/>
              <a:gd name="connsiteY856" fmla="*/ 1045456 h 6858000"/>
              <a:gd name="connsiteX857" fmla="*/ 5627835 w 7467600"/>
              <a:gd name="connsiteY857" fmla="*/ 1472077 h 6858000"/>
              <a:gd name="connsiteX858" fmla="*/ 5629817 w 7467600"/>
              <a:gd name="connsiteY858" fmla="*/ 1471412 h 6858000"/>
              <a:gd name="connsiteX859" fmla="*/ 5634124 w 7467600"/>
              <a:gd name="connsiteY859" fmla="*/ 1470572 h 6858000"/>
              <a:gd name="connsiteX860" fmla="*/ 5755832 w 7467600"/>
              <a:gd name="connsiteY860" fmla="*/ 1383886 h 6858000"/>
              <a:gd name="connsiteX861" fmla="*/ 6014186 w 7467600"/>
              <a:gd name="connsiteY861" fmla="*/ 1279799 h 6858000"/>
              <a:gd name="connsiteX862" fmla="*/ 6901619 w 7467600"/>
              <a:gd name="connsiteY862" fmla="*/ 1047874 h 6858000"/>
              <a:gd name="connsiteX863" fmla="*/ 6931566 w 7467600"/>
              <a:gd name="connsiteY863" fmla="*/ 1062034 h 6858000"/>
              <a:gd name="connsiteX864" fmla="*/ 5790982 w 7467600"/>
              <a:gd name="connsiteY864" fmla="*/ 1561380 h 6858000"/>
              <a:gd name="connsiteX865" fmla="*/ 6188971 w 7467600"/>
              <a:gd name="connsiteY865" fmla="*/ 1755168 h 6858000"/>
              <a:gd name="connsiteX866" fmla="*/ 6202446 w 7467600"/>
              <a:gd name="connsiteY866" fmla="*/ 1752268 h 6858000"/>
              <a:gd name="connsiteX867" fmla="*/ 7179560 w 7467600"/>
              <a:gd name="connsiteY867" fmla="*/ 1467551 h 6858000"/>
              <a:gd name="connsiteX868" fmla="*/ 7158730 w 7467600"/>
              <a:gd name="connsiteY868" fmla="*/ 1507835 h 6858000"/>
              <a:gd name="connsiteX869" fmla="*/ 6326959 w 7467600"/>
              <a:gd name="connsiteY869" fmla="*/ 1817686 h 6858000"/>
              <a:gd name="connsiteX870" fmla="*/ 6537433 w 7467600"/>
              <a:gd name="connsiteY870" fmla="*/ 1907790 h 6858000"/>
              <a:gd name="connsiteX871" fmla="*/ 6550221 w 7467600"/>
              <a:gd name="connsiteY871" fmla="*/ 1910729 h 6858000"/>
              <a:gd name="connsiteX872" fmla="*/ 6964438 w 7467600"/>
              <a:gd name="connsiteY872" fmla="*/ 2209505 h 6858000"/>
              <a:gd name="connsiteX873" fmla="*/ 7367862 w 7467600"/>
              <a:gd name="connsiteY873" fmla="*/ 2806833 h 6858000"/>
              <a:gd name="connsiteX874" fmla="*/ 7364329 w 7467600"/>
              <a:gd name="connsiteY874" fmla="*/ 2826907 h 6858000"/>
              <a:gd name="connsiteX875" fmla="*/ 7290545 w 7467600"/>
              <a:gd name="connsiteY875" fmla="*/ 2850663 h 6858000"/>
              <a:gd name="connsiteX876" fmla="*/ 6472036 w 7467600"/>
              <a:gd name="connsiteY876" fmla="*/ 1959003 h 6858000"/>
              <a:gd name="connsiteX877" fmla="*/ 5792897 w 7467600"/>
              <a:gd name="connsiteY877" fmla="*/ 1647747 h 6858000"/>
              <a:gd name="connsiteX878" fmla="*/ 5842751 w 7467600"/>
              <a:gd name="connsiteY878" fmla="*/ 1816112 h 6858000"/>
              <a:gd name="connsiteX879" fmla="*/ 5847424 w 7467600"/>
              <a:gd name="connsiteY879" fmla="*/ 1815776 h 6858000"/>
              <a:gd name="connsiteX880" fmla="*/ 6399821 w 7467600"/>
              <a:gd name="connsiteY880" fmla="*/ 2344799 h 6858000"/>
              <a:gd name="connsiteX881" fmla="*/ 6323232 w 7467600"/>
              <a:gd name="connsiteY881" fmla="*/ 2389634 h 6858000"/>
              <a:gd name="connsiteX882" fmla="*/ 5942958 w 7467600"/>
              <a:gd name="connsiteY882" fmla="*/ 2077708 h 6858000"/>
              <a:gd name="connsiteX883" fmla="*/ 5921559 w 7467600"/>
              <a:gd name="connsiteY883" fmla="*/ 2378596 h 6858000"/>
              <a:gd name="connsiteX884" fmla="*/ 5817651 w 7467600"/>
              <a:gd name="connsiteY884" fmla="*/ 3023919 h 6858000"/>
              <a:gd name="connsiteX885" fmla="*/ 5729634 w 7467600"/>
              <a:gd name="connsiteY885" fmla="*/ 3051849 h 6858000"/>
              <a:gd name="connsiteX886" fmla="*/ 5611018 w 7467600"/>
              <a:gd name="connsiteY886" fmla="*/ 2316769 h 6858000"/>
              <a:gd name="connsiteX887" fmla="*/ 5687608 w 7467600"/>
              <a:gd name="connsiteY887" fmla="*/ 2039972 h 6858000"/>
              <a:gd name="connsiteX888" fmla="*/ 5657554 w 7467600"/>
              <a:gd name="connsiteY888" fmla="*/ 1576445 h 6858000"/>
              <a:gd name="connsiteX889" fmla="*/ 5150475 w 7467600"/>
              <a:gd name="connsiteY889" fmla="*/ 1274012 h 6858000"/>
              <a:gd name="connsiteX890" fmla="*/ 5349142 w 7467600"/>
              <a:gd name="connsiteY890" fmla="*/ 2204405 h 6858000"/>
              <a:gd name="connsiteX891" fmla="*/ 5262214 w 7467600"/>
              <a:gd name="connsiteY891" fmla="*/ 2233836 h 6858000"/>
              <a:gd name="connsiteX892" fmla="*/ 4981539 w 7467600"/>
              <a:gd name="connsiteY892" fmla="*/ 1542201 h 6858000"/>
              <a:gd name="connsiteX893" fmla="*/ 4958461 w 7467600"/>
              <a:gd name="connsiteY893" fmla="*/ 1136957 h 6858000"/>
              <a:gd name="connsiteX894" fmla="*/ 4655015 w 7467600"/>
              <a:gd name="connsiteY894" fmla="*/ 891426 h 6858000"/>
              <a:gd name="connsiteX895" fmla="*/ 4348002 w 7467600"/>
              <a:gd name="connsiteY895" fmla="*/ 2205895 h 6858000"/>
              <a:gd name="connsiteX896" fmla="*/ 4262250 w 7467600"/>
              <a:gd name="connsiteY896" fmla="*/ 2219972 h 6858000"/>
              <a:gd name="connsiteX897" fmla="*/ 4550611 w 7467600"/>
              <a:gd name="connsiteY897" fmla="*/ 817540 h 6858000"/>
              <a:gd name="connsiteX898" fmla="*/ 4564418 w 7467600"/>
              <a:gd name="connsiteY898" fmla="*/ 808293 h 6858000"/>
              <a:gd name="connsiteX899" fmla="*/ 4266388 w 7467600"/>
              <a:gd name="connsiteY899" fmla="*/ 500083 h 6858000"/>
              <a:gd name="connsiteX900" fmla="*/ 4032842 w 7467600"/>
              <a:gd name="connsiteY900" fmla="*/ 211809 h 6858000"/>
              <a:gd name="connsiteX901" fmla="*/ 3882765 w 7467600"/>
              <a:gd name="connsiteY901" fmla="*/ 0 h 6858000"/>
              <a:gd name="connsiteX902" fmla="*/ 3721337 w 7467600"/>
              <a:gd name="connsiteY902" fmla="*/ 0 h 6858000"/>
              <a:gd name="connsiteX903" fmla="*/ 3797544 w 7467600"/>
              <a:gd name="connsiteY903" fmla="*/ 0 h 6858000"/>
              <a:gd name="connsiteX904" fmla="*/ 3775734 w 7467600"/>
              <a:gd name="connsiteY904" fmla="*/ 95131 h 6858000"/>
              <a:gd name="connsiteX905" fmla="*/ 3724807 w 7467600"/>
              <a:gd name="connsiteY905" fmla="*/ 272257 h 6858000"/>
              <a:gd name="connsiteX906" fmla="*/ 3726844 w 7467600"/>
              <a:gd name="connsiteY906" fmla="*/ 282988 h 6858000"/>
              <a:gd name="connsiteX907" fmla="*/ 3742664 w 7467600"/>
              <a:gd name="connsiteY907" fmla="*/ 279918 h 6858000"/>
              <a:gd name="connsiteX908" fmla="*/ 4103910 w 7467600"/>
              <a:gd name="connsiteY908" fmla="*/ 1161917 h 6858000"/>
              <a:gd name="connsiteX909" fmla="*/ 4020269 w 7467600"/>
              <a:gd name="connsiteY909" fmla="*/ 1200406 h 6858000"/>
              <a:gd name="connsiteX910" fmla="*/ 3674882 w 7467600"/>
              <a:gd name="connsiteY910" fmla="*/ 488524 h 6858000"/>
              <a:gd name="connsiteX911" fmla="*/ 3132682 w 7467600"/>
              <a:gd name="connsiteY911" fmla="*/ 1072284 h 6858000"/>
              <a:gd name="connsiteX912" fmla="*/ 2716346 w 7467600"/>
              <a:gd name="connsiteY912" fmla="*/ 1276376 h 6858000"/>
              <a:gd name="connsiteX913" fmla="*/ 2716772 w 7467600"/>
              <a:gd name="connsiteY913" fmla="*/ 1255462 h 6858000"/>
              <a:gd name="connsiteX914" fmla="*/ 3471096 w 7467600"/>
              <a:gd name="connsiteY914" fmla="*/ 437072 h 6858000"/>
              <a:gd name="connsiteX915" fmla="*/ 3639057 w 7467600"/>
              <a:gd name="connsiteY915" fmla="*/ 286334 h 6858000"/>
              <a:gd name="connsiteX916" fmla="*/ 3640309 w 7467600"/>
              <a:gd name="connsiteY916" fmla="*/ 284664 h 6858000"/>
              <a:gd name="connsiteX917" fmla="*/ 3646022 w 7467600"/>
              <a:gd name="connsiteY917" fmla="*/ 276711 h 6858000"/>
              <a:gd name="connsiteX918" fmla="*/ 3707943 w 7467600"/>
              <a:gd name="connsiteY918" fmla="*/ 65958 h 6858000"/>
              <a:gd name="connsiteX919" fmla="*/ 3721337 w 7467600"/>
              <a:gd name="connsiteY919" fmla="*/ 0 h 6858000"/>
              <a:gd name="connsiteX920" fmla="*/ 2867960 w 7467600"/>
              <a:gd name="connsiteY920" fmla="*/ 0 h 6858000"/>
              <a:gd name="connsiteX921" fmla="*/ 2926351 w 7467600"/>
              <a:gd name="connsiteY921" fmla="*/ 0 h 6858000"/>
              <a:gd name="connsiteX922" fmla="*/ 2902823 w 7467600"/>
              <a:gd name="connsiteY922" fmla="*/ 262929 h 6858000"/>
              <a:gd name="connsiteX923" fmla="*/ 2940663 w 7467600"/>
              <a:gd name="connsiteY923" fmla="*/ 140884 h 6858000"/>
              <a:gd name="connsiteX924" fmla="*/ 2947039 w 7467600"/>
              <a:gd name="connsiteY924" fmla="*/ 122524 h 6858000"/>
              <a:gd name="connsiteX925" fmla="*/ 2984316 w 7467600"/>
              <a:gd name="connsiteY925" fmla="*/ 0 h 6858000"/>
              <a:gd name="connsiteX926" fmla="*/ 3016114 w 7467600"/>
              <a:gd name="connsiteY926" fmla="*/ 0 h 6858000"/>
              <a:gd name="connsiteX927" fmla="*/ 2979949 w 7467600"/>
              <a:gd name="connsiteY927" fmla="*/ 119274 h 6858000"/>
              <a:gd name="connsiteX928" fmla="*/ 3023879 w 7467600"/>
              <a:gd name="connsiteY928" fmla="*/ 0 h 6858000"/>
              <a:gd name="connsiteX929" fmla="*/ 3105400 w 7467600"/>
              <a:gd name="connsiteY929" fmla="*/ 0 h 6858000"/>
              <a:gd name="connsiteX930" fmla="*/ 3094669 w 7467600"/>
              <a:gd name="connsiteY930" fmla="*/ 30308 h 6858000"/>
              <a:gd name="connsiteX931" fmla="*/ 2901945 w 7467600"/>
              <a:gd name="connsiteY931" fmla="*/ 466538 h 6858000"/>
              <a:gd name="connsiteX932" fmla="*/ 2815209 w 7467600"/>
              <a:gd name="connsiteY932" fmla="*/ 497361 h 6858000"/>
              <a:gd name="connsiteX933" fmla="*/ 2844845 w 7467600"/>
              <a:gd name="connsiteY933" fmla="*/ 127638 h 6858000"/>
              <a:gd name="connsiteX934" fmla="*/ 2867960 w 7467600"/>
              <a:gd name="connsiteY934" fmla="*/ 0 h 6858000"/>
              <a:gd name="connsiteX935" fmla="*/ 1057230 w 7467600"/>
              <a:gd name="connsiteY935" fmla="*/ 0 h 6858000"/>
              <a:gd name="connsiteX936" fmla="*/ 1111003 w 7467600"/>
              <a:gd name="connsiteY936" fmla="*/ 0 h 6858000"/>
              <a:gd name="connsiteX937" fmla="*/ 1125553 w 7467600"/>
              <a:gd name="connsiteY937" fmla="*/ 52588 h 6858000"/>
              <a:gd name="connsiteX938" fmla="*/ 1304276 w 7467600"/>
              <a:gd name="connsiteY938" fmla="*/ 476275 h 6858000"/>
              <a:gd name="connsiteX939" fmla="*/ 1492066 w 7467600"/>
              <a:gd name="connsiteY939" fmla="*/ 886333 h 6858000"/>
              <a:gd name="connsiteX940" fmla="*/ 1423698 w 7467600"/>
              <a:gd name="connsiteY940" fmla="*/ 710817 h 6858000"/>
              <a:gd name="connsiteX941" fmla="*/ 1357609 w 7467600"/>
              <a:gd name="connsiteY941" fmla="*/ 532892 h 6858000"/>
              <a:gd name="connsiteX942" fmla="*/ 1309550 w 7467600"/>
              <a:gd name="connsiteY942" fmla="*/ 374031 h 6858000"/>
              <a:gd name="connsiteX943" fmla="*/ 1193673 w 7467600"/>
              <a:gd name="connsiteY943" fmla="*/ 49533 h 6858000"/>
              <a:gd name="connsiteX944" fmla="*/ 1164391 w 7467600"/>
              <a:gd name="connsiteY944" fmla="*/ 0 h 6858000"/>
              <a:gd name="connsiteX945" fmla="*/ 1200666 w 7467600"/>
              <a:gd name="connsiteY945" fmla="*/ 0 h 6858000"/>
              <a:gd name="connsiteX946" fmla="*/ 1223408 w 7467600"/>
              <a:gd name="connsiteY946" fmla="*/ 38996 h 6858000"/>
              <a:gd name="connsiteX947" fmla="*/ 1339635 w 7467600"/>
              <a:gd name="connsiteY947" fmla="*/ 365517 h 6858000"/>
              <a:gd name="connsiteX948" fmla="*/ 1387469 w 7467600"/>
              <a:gd name="connsiteY948" fmla="*/ 523079 h 6858000"/>
              <a:gd name="connsiteX949" fmla="*/ 1452685 w 7467600"/>
              <a:gd name="connsiteY949" fmla="*/ 699806 h 6858000"/>
              <a:gd name="connsiteX950" fmla="*/ 1492092 w 7467600"/>
              <a:gd name="connsiteY950" fmla="*/ 800424 h 6858000"/>
              <a:gd name="connsiteX951" fmla="*/ 1455302 w 7467600"/>
              <a:gd name="connsiteY951" fmla="*/ 632913 h 6858000"/>
              <a:gd name="connsiteX952" fmla="*/ 1222336 w 7467600"/>
              <a:gd name="connsiteY952" fmla="*/ 9480 h 6858000"/>
              <a:gd name="connsiteX953" fmla="*/ 1214634 w 7467600"/>
              <a:gd name="connsiteY953" fmla="*/ 0 h 6858000"/>
              <a:gd name="connsiteX954" fmla="*/ 1289827 w 7467600"/>
              <a:gd name="connsiteY954" fmla="*/ 0 h 6858000"/>
              <a:gd name="connsiteX955" fmla="*/ 1321076 w 7467600"/>
              <a:gd name="connsiteY955" fmla="*/ 59722 h 6858000"/>
              <a:gd name="connsiteX956" fmla="*/ 1512579 w 7467600"/>
              <a:gd name="connsiteY956" fmla="*/ 626441 h 6858000"/>
              <a:gd name="connsiteX957" fmla="*/ 1506076 w 7467600"/>
              <a:gd name="connsiteY957" fmla="*/ 1089289 h 6858000"/>
              <a:gd name="connsiteX958" fmla="*/ 1486346 w 7467600"/>
              <a:gd name="connsiteY958" fmla="*/ 1079919 h 6858000"/>
              <a:gd name="connsiteX959" fmla="*/ 1070511 w 7467600"/>
              <a:gd name="connsiteY959" fmla="*/ 48609 h 6858000"/>
              <a:gd name="connsiteX960" fmla="*/ 1057230 w 7467600"/>
              <a:gd name="connsiteY960" fmla="*/ 0 h 6858000"/>
              <a:gd name="connsiteX961" fmla="*/ 43151 w 7467600"/>
              <a:gd name="connsiteY961" fmla="*/ 0 h 6858000"/>
              <a:gd name="connsiteX962" fmla="*/ 95283 w 7467600"/>
              <a:gd name="connsiteY962" fmla="*/ 0 h 6858000"/>
              <a:gd name="connsiteX963" fmla="*/ 300708 w 7467600"/>
              <a:gd name="connsiteY963" fmla="*/ 154571 h 6858000"/>
              <a:gd name="connsiteX964" fmla="*/ 530414 w 7467600"/>
              <a:gd name="connsiteY964" fmla="*/ 354673 h 6858000"/>
              <a:gd name="connsiteX965" fmla="*/ 333785 w 7467600"/>
              <a:gd name="connsiteY965" fmla="*/ 161564 h 6858000"/>
              <a:gd name="connsiteX966" fmla="*/ 147005 w 7467600"/>
              <a:gd name="connsiteY966" fmla="*/ 0 h 6858000"/>
              <a:gd name="connsiteX967" fmla="*/ 272509 w 7467600"/>
              <a:gd name="connsiteY967" fmla="*/ 0 h 6858000"/>
              <a:gd name="connsiteX968" fmla="*/ 326276 w 7467600"/>
              <a:gd name="connsiteY968" fmla="*/ 45847 h 6858000"/>
              <a:gd name="connsiteX969" fmla="*/ 823759 w 7467600"/>
              <a:gd name="connsiteY969" fmla="*/ 574145 h 6858000"/>
              <a:gd name="connsiteX970" fmla="*/ 811254 w 7467600"/>
              <a:gd name="connsiteY970" fmla="*/ 665546 h 6858000"/>
              <a:gd name="connsiteX971" fmla="*/ 154042 w 7467600"/>
              <a:gd name="connsiteY971" fmla="*/ 261522 h 6858000"/>
              <a:gd name="connsiteX972" fmla="*/ 13550 w 7467600"/>
              <a:gd name="connsiteY972" fmla="*/ 158423 h 6858000"/>
              <a:gd name="connsiteX973" fmla="*/ 0 w 7467600"/>
              <a:gd name="connsiteY973" fmla="*/ 146618 h 6858000"/>
              <a:gd name="connsiteX974" fmla="*/ 0 w 7467600"/>
              <a:gd name="connsiteY974" fmla="*/ 59161 h 6858000"/>
              <a:gd name="connsiteX975" fmla="*/ 45427 w 7467600"/>
              <a:gd name="connsiteY975" fmla="*/ 101078 h 6858000"/>
              <a:gd name="connsiteX976" fmla="*/ 630103 w 7467600"/>
              <a:gd name="connsiteY976" fmla="*/ 485885 h 6858000"/>
              <a:gd name="connsiteX977" fmla="*/ 532040 w 7467600"/>
              <a:gd name="connsiteY977" fmla="*/ 399359 h 6858000"/>
              <a:gd name="connsiteX978" fmla="*/ 517618 w 7467600"/>
              <a:gd name="connsiteY978" fmla="*/ 385726 h 6858000"/>
              <a:gd name="connsiteX979" fmla="*/ 285074 w 7467600"/>
              <a:gd name="connsiteY979" fmla="*/ 182755 h 6858000"/>
              <a:gd name="connsiteX980" fmla="*/ 43151 w 7467600"/>
              <a:gd name="connsiteY98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103333 w 7467600"/>
              <a:gd name="connsiteY34" fmla="*/ 5699602 h 6858000"/>
              <a:gd name="connsiteX35" fmla="*/ 5539432 w 7467600"/>
              <a:gd name="connsiteY35" fmla="*/ 5642928 h 6858000"/>
              <a:gd name="connsiteX36" fmla="*/ 5555462 w 7467600"/>
              <a:gd name="connsiteY36" fmla="*/ 5694454 h 6858000"/>
              <a:gd name="connsiteX37" fmla="*/ 5828270 w 7467600"/>
              <a:gd name="connsiteY37" fmla="*/ 6320663 h 6858000"/>
              <a:gd name="connsiteX38" fmla="*/ 5947416 w 7467600"/>
              <a:gd name="connsiteY38" fmla="*/ 6574846 h 6858000"/>
              <a:gd name="connsiteX39" fmla="*/ 5539432 w 7467600"/>
              <a:gd name="connsiteY39" fmla="*/ 5642928 h 6858000"/>
              <a:gd name="connsiteX40" fmla="*/ 51253 w 7467600"/>
              <a:gd name="connsiteY40" fmla="*/ 5631825 h 6858000"/>
              <a:gd name="connsiteX41" fmla="*/ 211622 w 7467600"/>
              <a:gd name="connsiteY41" fmla="*/ 5728803 h 6858000"/>
              <a:gd name="connsiteX42" fmla="*/ 371652 w 7467600"/>
              <a:gd name="connsiteY42" fmla="*/ 5829062 h 6858000"/>
              <a:gd name="connsiteX43" fmla="*/ 505903 w 7467600"/>
              <a:gd name="connsiteY43" fmla="*/ 5925221 h 6858000"/>
              <a:gd name="connsiteX44" fmla="*/ 899240 w 7467600"/>
              <a:gd name="connsiteY44" fmla="*/ 6153068 h 6858000"/>
              <a:gd name="connsiteX45" fmla="*/ 988114 w 7467600"/>
              <a:gd name="connsiteY45" fmla="*/ 6174204 h 6858000"/>
              <a:gd name="connsiteX46" fmla="*/ 845971 w 7467600"/>
              <a:gd name="connsiteY46" fmla="*/ 6067177 h 6858000"/>
              <a:gd name="connsiteX47" fmla="*/ 448057 w 7467600"/>
              <a:gd name="connsiteY47" fmla="*/ 5841376 h 6858000"/>
              <a:gd name="connsiteX48" fmla="*/ 51253 w 7467600"/>
              <a:gd name="connsiteY48" fmla="*/ 5631825 h 6858000"/>
              <a:gd name="connsiteX49" fmla="*/ 2606687 w 7467600"/>
              <a:gd name="connsiteY49" fmla="*/ 5630718 h 6858000"/>
              <a:gd name="connsiteX50" fmla="*/ 2645658 w 7467600"/>
              <a:gd name="connsiteY50" fmla="*/ 6640259 h 6858000"/>
              <a:gd name="connsiteX51" fmla="*/ 2606687 w 7467600"/>
              <a:gd name="connsiteY51" fmla="*/ 5630718 h 6858000"/>
              <a:gd name="connsiteX52" fmla="*/ 3642057 w 7467600"/>
              <a:gd name="connsiteY52" fmla="*/ 5573487 h 6858000"/>
              <a:gd name="connsiteX53" fmla="*/ 3632981 w 7467600"/>
              <a:gd name="connsiteY53" fmla="*/ 5579437 h 6858000"/>
              <a:gd name="connsiteX54" fmla="*/ 3382436 w 7467600"/>
              <a:gd name="connsiteY54" fmla="*/ 5952726 h 6858000"/>
              <a:gd name="connsiteX55" fmla="*/ 3191929 w 7467600"/>
              <a:gd name="connsiteY55" fmla="*/ 6662669 h 6858000"/>
              <a:gd name="connsiteX56" fmla="*/ 3369898 w 7467600"/>
              <a:gd name="connsiteY56" fmla="*/ 6081771 h 6858000"/>
              <a:gd name="connsiteX57" fmla="*/ 3642057 w 7467600"/>
              <a:gd name="connsiteY57" fmla="*/ 5573487 h 6858000"/>
              <a:gd name="connsiteX58" fmla="*/ 2650666 w 7467600"/>
              <a:gd name="connsiteY58" fmla="*/ 5530686 h 6858000"/>
              <a:gd name="connsiteX59" fmla="*/ 2650249 w 7467600"/>
              <a:gd name="connsiteY59" fmla="*/ 5532101 h 6858000"/>
              <a:gd name="connsiteX60" fmla="*/ 2663808 w 7467600"/>
              <a:gd name="connsiteY60" fmla="*/ 6535215 h 6858000"/>
              <a:gd name="connsiteX61" fmla="*/ 2665418 w 7467600"/>
              <a:gd name="connsiteY61" fmla="*/ 6132756 h 6858000"/>
              <a:gd name="connsiteX62" fmla="*/ 2650666 w 7467600"/>
              <a:gd name="connsiteY62" fmla="*/ 5530686 h 6858000"/>
              <a:gd name="connsiteX63" fmla="*/ 2680277 w 7467600"/>
              <a:gd name="connsiteY63" fmla="*/ 5479204 h 6858000"/>
              <a:gd name="connsiteX64" fmla="*/ 2678972 w 7467600"/>
              <a:gd name="connsiteY64" fmla="*/ 5481582 h 6858000"/>
              <a:gd name="connsiteX65" fmla="*/ 2696666 w 7467600"/>
              <a:gd name="connsiteY65" fmla="*/ 6133836 h 6858000"/>
              <a:gd name="connsiteX66" fmla="*/ 2695769 w 7467600"/>
              <a:gd name="connsiteY66" fmla="*/ 6390955 h 6858000"/>
              <a:gd name="connsiteX67" fmla="*/ 2739893 w 7467600"/>
              <a:gd name="connsiteY67" fmla="*/ 6108357 h 6858000"/>
              <a:gd name="connsiteX68" fmla="*/ 2680277 w 7467600"/>
              <a:gd name="connsiteY68" fmla="*/ 5479204 h 6858000"/>
              <a:gd name="connsiteX69" fmla="*/ 1132195 w 7467600"/>
              <a:gd name="connsiteY69" fmla="*/ 5467980 h 6858000"/>
              <a:gd name="connsiteX70" fmla="*/ 1679056 w 7467600"/>
              <a:gd name="connsiteY70" fmla="*/ 5516907 h 6858000"/>
              <a:gd name="connsiteX71" fmla="*/ 2128648 w 7467600"/>
              <a:gd name="connsiteY71" fmla="*/ 5474249 h 6858000"/>
              <a:gd name="connsiteX72" fmla="*/ 1825619 w 7467600"/>
              <a:gd name="connsiteY72" fmla="*/ 5478447 h 6858000"/>
              <a:gd name="connsiteX73" fmla="*/ 1737798 w 7467600"/>
              <a:gd name="connsiteY73" fmla="*/ 5483353 h 6858000"/>
              <a:gd name="connsiteX74" fmla="*/ 1132195 w 7467600"/>
              <a:gd name="connsiteY74" fmla="*/ 5467980 h 6858000"/>
              <a:gd name="connsiteX75" fmla="*/ 6844835 w 7467600"/>
              <a:gd name="connsiteY75" fmla="*/ 5424988 h 6858000"/>
              <a:gd name="connsiteX76" fmla="*/ 6879594 w 7467600"/>
              <a:gd name="connsiteY76" fmla="*/ 5424547 h 6858000"/>
              <a:gd name="connsiteX77" fmla="*/ 7379510 w 7467600"/>
              <a:gd name="connsiteY77" fmla="*/ 5755454 h 6858000"/>
              <a:gd name="connsiteX78" fmla="*/ 7467600 w 7467600"/>
              <a:gd name="connsiteY78" fmla="*/ 5845526 h 6858000"/>
              <a:gd name="connsiteX79" fmla="*/ 7467600 w 7467600"/>
              <a:gd name="connsiteY79" fmla="*/ 5925131 h 6858000"/>
              <a:gd name="connsiteX80" fmla="*/ 7271900 w 7467600"/>
              <a:gd name="connsiteY80" fmla="*/ 5734551 h 6858000"/>
              <a:gd name="connsiteX81" fmla="*/ 7015907 w 7467600"/>
              <a:gd name="connsiteY81" fmla="*/ 5541548 h 6858000"/>
              <a:gd name="connsiteX82" fmla="*/ 7259646 w 7467600"/>
              <a:gd name="connsiteY82" fmla="*/ 5765985 h 6858000"/>
              <a:gd name="connsiteX83" fmla="*/ 7467600 w 7467600"/>
              <a:gd name="connsiteY83" fmla="*/ 5971257 h 6858000"/>
              <a:gd name="connsiteX84" fmla="*/ 7467600 w 7467600"/>
              <a:gd name="connsiteY84" fmla="*/ 6012219 h 6858000"/>
              <a:gd name="connsiteX85" fmla="*/ 7240170 w 7467600"/>
              <a:gd name="connsiteY85" fmla="*/ 5787985 h 6858000"/>
              <a:gd name="connsiteX86" fmla="*/ 6946849 w 7467600"/>
              <a:gd name="connsiteY86" fmla="*/ 5523271 h 6858000"/>
              <a:gd name="connsiteX87" fmla="*/ 6946972 w 7467600"/>
              <a:gd name="connsiteY87" fmla="*/ 5526491 h 6858000"/>
              <a:gd name="connsiteX88" fmla="*/ 7105827 w 7467600"/>
              <a:gd name="connsiteY88" fmla="*/ 5718700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1456157 w 7467600"/>
              <a:gd name="connsiteY101" fmla="*/ 5371404 h 6858000"/>
              <a:gd name="connsiteX102" fmla="*/ 1244432 w 7467600"/>
              <a:gd name="connsiteY102" fmla="*/ 5385601 h 6858000"/>
              <a:gd name="connsiteX103" fmla="*/ 973990 w 7467600"/>
              <a:gd name="connsiteY103" fmla="*/ 5424940 h 6858000"/>
              <a:gd name="connsiteX104" fmla="*/ 1103809 w 7467600"/>
              <a:gd name="connsiteY104" fmla="*/ 5433720 h 6858000"/>
              <a:gd name="connsiteX105" fmla="*/ 1123454 w 7467600"/>
              <a:gd name="connsiteY105" fmla="*/ 5435727 h 6858000"/>
              <a:gd name="connsiteX106" fmla="*/ 1737017 w 7467600"/>
              <a:gd name="connsiteY106" fmla="*/ 5452183 h 6858000"/>
              <a:gd name="connsiteX107" fmla="*/ 1824397 w 7467600"/>
              <a:gd name="connsiteY107" fmla="*/ 5447757 h 6858000"/>
              <a:gd name="connsiteX108" fmla="*/ 2070059 w 7467600"/>
              <a:gd name="connsiteY108" fmla="*/ 5441660 h 6858000"/>
              <a:gd name="connsiteX109" fmla="*/ 1456157 w 7467600"/>
              <a:gd name="connsiteY109" fmla="*/ 5371404 h 6858000"/>
              <a:gd name="connsiteX110" fmla="*/ 4988186 w 7467600"/>
              <a:gd name="connsiteY110" fmla="*/ 5216467 h 6858000"/>
              <a:gd name="connsiteX111" fmla="*/ 4777334 w 7467600"/>
              <a:gd name="connsiteY111" fmla="*/ 5406072 h 6858000"/>
              <a:gd name="connsiteX112" fmla="*/ 4718341 w 7467600"/>
              <a:gd name="connsiteY112" fmla="*/ 5468043 h 6858000"/>
              <a:gd name="connsiteX113" fmla="*/ 4604655 w 7467600"/>
              <a:gd name="connsiteY113" fmla="*/ 5583434 h 6858000"/>
              <a:gd name="connsiteX114" fmla="*/ 4565074 w 7467600"/>
              <a:gd name="connsiteY114" fmla="*/ 5618550 h 6858000"/>
              <a:gd name="connsiteX115" fmla="*/ 4988186 w 7467600"/>
              <a:gd name="connsiteY115" fmla="*/ 5216467 h 6858000"/>
              <a:gd name="connsiteX116" fmla="*/ 4978032 w 7467600"/>
              <a:gd name="connsiteY116" fmla="*/ 5183809 h 6858000"/>
              <a:gd name="connsiteX117" fmla="*/ 4463413 w 7467600"/>
              <a:gd name="connsiteY117" fmla="*/ 5615162 h 6858000"/>
              <a:gd name="connsiteX118" fmla="*/ 4358134 w 7467600"/>
              <a:gd name="connsiteY118" fmla="*/ 5742791 h 6858000"/>
              <a:gd name="connsiteX119" fmla="*/ 4376219 w 7467600"/>
              <a:gd name="connsiteY119" fmla="*/ 5729027 h 6858000"/>
              <a:gd name="connsiteX120" fmla="*/ 4582340 w 7467600"/>
              <a:gd name="connsiteY120" fmla="*/ 5561037 h 6858000"/>
              <a:gd name="connsiteX121" fmla="*/ 4694684 w 7467600"/>
              <a:gd name="connsiteY121" fmla="*/ 5447098 h 6858000"/>
              <a:gd name="connsiteX122" fmla="*/ 4754123 w 7467600"/>
              <a:gd name="connsiteY122" fmla="*/ 5384643 h 6858000"/>
              <a:gd name="connsiteX123" fmla="*/ 4978032 w 7467600"/>
              <a:gd name="connsiteY123" fmla="*/ 5183809 h 6858000"/>
              <a:gd name="connsiteX124" fmla="*/ 1903353 w 7467600"/>
              <a:gd name="connsiteY124" fmla="*/ 5044827 h 6858000"/>
              <a:gd name="connsiteX125" fmla="*/ 1936931 w 7467600"/>
              <a:gd name="connsiteY125" fmla="*/ 5093954 h 6858000"/>
              <a:gd name="connsiteX126" fmla="*/ 2195868 w 7467600"/>
              <a:gd name="connsiteY126" fmla="*/ 5396574 h 6858000"/>
              <a:gd name="connsiteX127" fmla="*/ 2088852 w 7467600"/>
              <a:gd name="connsiteY127" fmla="*/ 5166123 h 6858000"/>
              <a:gd name="connsiteX128" fmla="*/ 1958241 w 7467600"/>
              <a:gd name="connsiteY128" fmla="*/ 5067955 h 6858000"/>
              <a:gd name="connsiteX129" fmla="*/ 1903353 w 7467600"/>
              <a:gd name="connsiteY129" fmla="*/ 5044827 h 6858000"/>
              <a:gd name="connsiteX130" fmla="*/ 1979378 w 7467600"/>
              <a:gd name="connsiteY130" fmla="*/ 4769504 h 6858000"/>
              <a:gd name="connsiteX131" fmla="*/ 2882120 w 7467600"/>
              <a:gd name="connsiteY131" fmla="*/ 5064547 h 6858000"/>
              <a:gd name="connsiteX132" fmla="*/ 2793103 w 7467600"/>
              <a:gd name="connsiteY132" fmla="*/ 5039699 h 6858000"/>
              <a:gd name="connsiteX133" fmla="*/ 2770041 w 7467600"/>
              <a:gd name="connsiteY133" fmla="*/ 5033634 h 6858000"/>
              <a:gd name="connsiteX134" fmla="*/ 1979378 w 7467600"/>
              <a:gd name="connsiteY134" fmla="*/ 4769504 h 6858000"/>
              <a:gd name="connsiteX135" fmla="*/ 1927410 w 7467600"/>
              <a:gd name="connsiteY135" fmla="*/ 4716164 h 6858000"/>
              <a:gd name="connsiteX136" fmla="*/ 1959587 w 7467600"/>
              <a:gd name="connsiteY136" fmla="*/ 4728849 h 6858000"/>
              <a:gd name="connsiteX137" fmla="*/ 2777707 w 7467600"/>
              <a:gd name="connsiteY137" fmla="*/ 5003991 h 6858000"/>
              <a:gd name="connsiteX138" fmla="*/ 2800768 w 7467600"/>
              <a:gd name="connsiteY138" fmla="*/ 5010056 h 6858000"/>
              <a:gd name="connsiteX139" fmla="*/ 2879408 w 7467600"/>
              <a:gd name="connsiteY139" fmla="*/ 5031590 h 6858000"/>
              <a:gd name="connsiteX140" fmla="*/ 2862295 w 7467600"/>
              <a:gd name="connsiteY140" fmla="*/ 5022958 h 6858000"/>
              <a:gd name="connsiteX141" fmla="*/ 2813343 w 7467600"/>
              <a:gd name="connsiteY141" fmla="*/ 4998369 h 6858000"/>
              <a:gd name="connsiteX142" fmla="*/ 2646245 w 7467600"/>
              <a:gd name="connsiteY142" fmla="*/ 4930999 h 6858000"/>
              <a:gd name="connsiteX143" fmla="*/ 1999243 w 7467600"/>
              <a:gd name="connsiteY143" fmla="*/ 4730524 h 6858000"/>
              <a:gd name="connsiteX144" fmla="*/ 1979527 w 7467600"/>
              <a:gd name="connsiteY144" fmla="*/ 4726651 h 6858000"/>
              <a:gd name="connsiteX145" fmla="*/ 1927410 w 7467600"/>
              <a:gd name="connsiteY145" fmla="*/ 4716164 h 6858000"/>
              <a:gd name="connsiteX146" fmla="*/ 1997014 w 7467600"/>
              <a:gd name="connsiteY146" fmla="*/ 4698007 h 6858000"/>
              <a:gd name="connsiteX147" fmla="*/ 2005458 w 7467600"/>
              <a:gd name="connsiteY147" fmla="*/ 4699540 h 6858000"/>
              <a:gd name="connsiteX148" fmla="*/ 2657186 w 7467600"/>
              <a:gd name="connsiteY148" fmla="*/ 4901687 h 6858000"/>
              <a:gd name="connsiteX149" fmla="*/ 2826662 w 7467600"/>
              <a:gd name="connsiteY149" fmla="*/ 4970362 h 6858000"/>
              <a:gd name="connsiteX150" fmla="*/ 2876100 w 7467600"/>
              <a:gd name="connsiteY150" fmla="*/ 4995397 h 6858000"/>
              <a:gd name="connsiteX151" fmla="*/ 3042600 w 7467600"/>
              <a:gd name="connsiteY151" fmla="*/ 5059532 h 6858000"/>
              <a:gd name="connsiteX152" fmla="*/ 1997014 w 7467600"/>
              <a:gd name="connsiteY152" fmla="*/ 4698007 h 6858000"/>
              <a:gd name="connsiteX153" fmla="*/ 2305292 w 7467600"/>
              <a:gd name="connsiteY153" fmla="*/ 4219492 h 6858000"/>
              <a:gd name="connsiteX154" fmla="*/ 3360922 w 7467600"/>
              <a:gd name="connsiteY154" fmla="*/ 4529373 h 6858000"/>
              <a:gd name="connsiteX155" fmla="*/ 3492420 w 7467600"/>
              <a:gd name="connsiteY155" fmla="*/ 4510145 h 6858000"/>
              <a:gd name="connsiteX156" fmla="*/ 3364086 w 7467600"/>
              <a:gd name="connsiteY156" fmla="*/ 4480340 h 6858000"/>
              <a:gd name="connsiteX157" fmla="*/ 3225818 w 7467600"/>
              <a:gd name="connsiteY157" fmla="*/ 4411822 h 6858000"/>
              <a:gd name="connsiteX158" fmla="*/ 3129696 w 7467600"/>
              <a:gd name="connsiteY158" fmla="*/ 4360704 h 6858000"/>
              <a:gd name="connsiteX159" fmla="*/ 2814545 w 7467600"/>
              <a:gd name="connsiteY159" fmla="*/ 4282955 h 6858000"/>
              <a:gd name="connsiteX160" fmla="*/ 2305292 w 7467600"/>
              <a:gd name="connsiteY160" fmla="*/ 4219492 h 6858000"/>
              <a:gd name="connsiteX161" fmla="*/ 2626982 w 7467600"/>
              <a:gd name="connsiteY161" fmla="*/ 4206450 h 6858000"/>
              <a:gd name="connsiteX162" fmla="*/ 2490617 w 7467600"/>
              <a:gd name="connsiteY162" fmla="*/ 4206951 h 6858000"/>
              <a:gd name="connsiteX163" fmla="*/ 2819869 w 7467600"/>
              <a:gd name="connsiteY163" fmla="*/ 4252936 h 6858000"/>
              <a:gd name="connsiteX164" fmla="*/ 3143018 w 7467600"/>
              <a:gd name="connsiteY164" fmla="*/ 4332698 h 6858000"/>
              <a:gd name="connsiteX165" fmla="*/ 3241520 w 7467600"/>
              <a:gd name="connsiteY165" fmla="*/ 4385112 h 6858000"/>
              <a:gd name="connsiteX166" fmla="*/ 3374575 w 7467600"/>
              <a:gd name="connsiteY166" fmla="*/ 4451517 h 6858000"/>
              <a:gd name="connsiteX167" fmla="*/ 3505221 w 7467600"/>
              <a:gd name="connsiteY167" fmla="*/ 4480757 h 6858000"/>
              <a:gd name="connsiteX168" fmla="*/ 2626982 w 7467600"/>
              <a:gd name="connsiteY168" fmla="*/ 4206450 h 6858000"/>
              <a:gd name="connsiteX169" fmla="*/ 1310106 w 7467600"/>
              <a:gd name="connsiteY169" fmla="*/ 3943217 h 6858000"/>
              <a:gd name="connsiteX170" fmla="*/ 854994 w 7467600"/>
              <a:gd name="connsiteY170" fmla="*/ 4399136 h 6858000"/>
              <a:gd name="connsiteX171" fmla="*/ 742462 w 7467600"/>
              <a:gd name="connsiteY171" fmla="*/ 4594648 h 6858000"/>
              <a:gd name="connsiteX172" fmla="*/ 820602 w 7467600"/>
              <a:gd name="connsiteY172" fmla="*/ 4485915 h 6858000"/>
              <a:gd name="connsiteX173" fmla="*/ 878295 w 7467600"/>
              <a:gd name="connsiteY173" fmla="*/ 4403594 h 6858000"/>
              <a:gd name="connsiteX174" fmla="*/ 1240607 w 7467600"/>
              <a:gd name="connsiteY174" fmla="*/ 4010401 h 6858000"/>
              <a:gd name="connsiteX175" fmla="*/ 1310106 w 7467600"/>
              <a:gd name="connsiteY175" fmla="*/ 3943217 h 6858000"/>
              <a:gd name="connsiteX176" fmla="*/ 1423113 w 7467600"/>
              <a:gd name="connsiteY176" fmla="*/ 3874565 h 6858000"/>
              <a:gd name="connsiteX177" fmla="*/ 1260565 w 7467600"/>
              <a:gd name="connsiteY177" fmla="*/ 4031982 h 6858000"/>
              <a:gd name="connsiteX178" fmla="*/ 901900 w 7467600"/>
              <a:gd name="connsiteY178" fmla="*/ 4421236 h 6858000"/>
              <a:gd name="connsiteX179" fmla="*/ 845044 w 7467600"/>
              <a:gd name="connsiteY179" fmla="*/ 4502436 h 6858000"/>
              <a:gd name="connsiteX180" fmla="*/ 685926 w 7467600"/>
              <a:gd name="connsiteY180" fmla="*/ 4703069 h 6858000"/>
              <a:gd name="connsiteX181" fmla="*/ 684248 w 7467600"/>
              <a:gd name="connsiteY181" fmla="*/ 4706721 h 6858000"/>
              <a:gd name="connsiteX182" fmla="*/ 1423113 w 7467600"/>
              <a:gd name="connsiteY182" fmla="*/ 3874565 h 6858000"/>
              <a:gd name="connsiteX183" fmla="*/ 3316479 w 7467600"/>
              <a:gd name="connsiteY183" fmla="*/ 3872136 h 6858000"/>
              <a:gd name="connsiteX184" fmla="*/ 3546806 w 7467600"/>
              <a:gd name="connsiteY184" fmla="*/ 4356139 h 6858000"/>
              <a:gd name="connsiteX185" fmla="*/ 3364433 w 7467600"/>
              <a:gd name="connsiteY185" fmla="*/ 3953121 h 6858000"/>
              <a:gd name="connsiteX186" fmla="*/ 3316479 w 7467600"/>
              <a:gd name="connsiteY186" fmla="*/ 3872136 h 6858000"/>
              <a:gd name="connsiteX187" fmla="*/ 3291335 w 7467600"/>
              <a:gd name="connsiteY187" fmla="*/ 3767420 h 6858000"/>
              <a:gd name="connsiteX188" fmla="*/ 3390805 w 7467600"/>
              <a:gd name="connsiteY188" fmla="*/ 3937163 h 6858000"/>
              <a:gd name="connsiteX189" fmla="*/ 3579062 w 7467600"/>
              <a:gd name="connsiteY189" fmla="*/ 4359040 h 6858000"/>
              <a:gd name="connsiteX190" fmla="*/ 3467355 w 7467600"/>
              <a:gd name="connsiteY190" fmla="*/ 3988130 h 6858000"/>
              <a:gd name="connsiteX191" fmla="*/ 3310753 w 7467600"/>
              <a:gd name="connsiteY191" fmla="*/ 3787140 h 6858000"/>
              <a:gd name="connsiteX192" fmla="*/ 3291335 w 7467600"/>
              <a:gd name="connsiteY192" fmla="*/ 3767420 h 6858000"/>
              <a:gd name="connsiteX193" fmla="*/ 1635889 w 7467600"/>
              <a:gd name="connsiteY193" fmla="*/ 3709494 h 6858000"/>
              <a:gd name="connsiteX194" fmla="*/ 1634800 w 7467600"/>
              <a:gd name="connsiteY194" fmla="*/ 3731111 h 6858000"/>
              <a:gd name="connsiteX195" fmla="*/ 1635889 w 7467600"/>
              <a:gd name="connsiteY195" fmla="*/ 3709494 h 6858000"/>
              <a:gd name="connsiteX196" fmla="*/ 1510397 w 7467600"/>
              <a:gd name="connsiteY196" fmla="*/ 3684705 h 6858000"/>
              <a:gd name="connsiteX197" fmla="*/ 1146550 w 7467600"/>
              <a:gd name="connsiteY197" fmla="*/ 3802012 h 6858000"/>
              <a:gd name="connsiteX198" fmla="*/ 698834 w 7467600"/>
              <a:gd name="connsiteY198" fmla="*/ 3952272 h 6858000"/>
              <a:gd name="connsiteX199" fmla="*/ 34256 w 7467600"/>
              <a:gd name="connsiteY199" fmla="*/ 4347603 h 6858000"/>
              <a:gd name="connsiteX200" fmla="*/ 527241 w 7467600"/>
              <a:gd name="connsiteY200" fmla="*/ 4065078 h 6858000"/>
              <a:gd name="connsiteX201" fmla="*/ 1510397 w 7467600"/>
              <a:gd name="connsiteY201" fmla="*/ 3684705 h 6858000"/>
              <a:gd name="connsiteX202" fmla="*/ 1313114 w 7467600"/>
              <a:gd name="connsiteY202" fmla="*/ 3655216 h 6858000"/>
              <a:gd name="connsiteX203" fmla="*/ 1109304 w 7467600"/>
              <a:gd name="connsiteY203" fmla="*/ 3669030 h 6858000"/>
              <a:gd name="connsiteX204" fmla="*/ 8129 w 7467600"/>
              <a:gd name="connsiteY204" fmla="*/ 4330519 h 6858000"/>
              <a:gd name="connsiteX205" fmla="*/ 687572 w 7467600"/>
              <a:gd name="connsiteY205" fmla="*/ 3925629 h 6858000"/>
              <a:gd name="connsiteX206" fmla="*/ 1138365 w 7467600"/>
              <a:gd name="connsiteY206" fmla="*/ 3774515 h 6858000"/>
              <a:gd name="connsiteX207" fmla="*/ 1505579 w 7467600"/>
              <a:gd name="connsiteY207" fmla="*/ 3655526 h 6858000"/>
              <a:gd name="connsiteX208" fmla="*/ 1313114 w 7467600"/>
              <a:gd name="connsiteY208" fmla="*/ 3655216 h 6858000"/>
              <a:gd name="connsiteX209" fmla="*/ 3655073 w 7467600"/>
              <a:gd name="connsiteY209" fmla="*/ 3650884 h 6858000"/>
              <a:gd name="connsiteX210" fmla="*/ 3989938 w 7467600"/>
              <a:gd name="connsiteY210" fmla="*/ 3991685 h 6858000"/>
              <a:gd name="connsiteX211" fmla="*/ 4393907 w 7467600"/>
              <a:gd name="connsiteY211" fmla="*/ 4261258 h 6858000"/>
              <a:gd name="connsiteX212" fmla="*/ 4648051 w 7467600"/>
              <a:gd name="connsiteY212" fmla="*/ 4374051 h 6858000"/>
              <a:gd name="connsiteX213" fmla="*/ 4383389 w 7467600"/>
              <a:gd name="connsiteY213" fmla="*/ 4184369 h 6858000"/>
              <a:gd name="connsiteX214" fmla="*/ 4165508 w 7467600"/>
              <a:gd name="connsiteY214" fmla="*/ 4035196 h 6858000"/>
              <a:gd name="connsiteX215" fmla="*/ 4068162 w 7467600"/>
              <a:gd name="connsiteY215" fmla="*/ 3953394 h 6858000"/>
              <a:gd name="connsiteX216" fmla="*/ 3981416 w 7467600"/>
              <a:gd name="connsiteY216" fmla="*/ 3880482 h 6858000"/>
              <a:gd name="connsiteX217" fmla="*/ 3800147 w 7467600"/>
              <a:gd name="connsiteY217" fmla="*/ 3749872 h 6858000"/>
              <a:gd name="connsiteX218" fmla="*/ 3655073 w 7467600"/>
              <a:gd name="connsiteY218" fmla="*/ 3650884 h 6858000"/>
              <a:gd name="connsiteX219" fmla="*/ 3670252 w 7467600"/>
              <a:gd name="connsiteY219" fmla="*/ 3622798 h 6858000"/>
              <a:gd name="connsiteX220" fmla="*/ 3817258 w 7467600"/>
              <a:gd name="connsiteY220" fmla="*/ 3723577 h 6858000"/>
              <a:gd name="connsiteX221" fmla="*/ 4000461 w 7467600"/>
              <a:gd name="connsiteY221" fmla="*/ 3855966 h 6858000"/>
              <a:gd name="connsiteX222" fmla="*/ 4088180 w 7467600"/>
              <a:gd name="connsiteY222" fmla="*/ 3929774 h 6858000"/>
              <a:gd name="connsiteX223" fmla="*/ 4184555 w 7467600"/>
              <a:gd name="connsiteY223" fmla="*/ 4010683 h 6858000"/>
              <a:gd name="connsiteX224" fmla="*/ 4399563 w 7467600"/>
              <a:gd name="connsiteY224" fmla="*/ 4158106 h 6858000"/>
              <a:gd name="connsiteX225" fmla="*/ 4684469 w 7467600"/>
              <a:gd name="connsiteY225" fmla="*/ 4364680 h 6858000"/>
              <a:gd name="connsiteX226" fmla="*/ 4690271 w 7467600"/>
              <a:gd name="connsiteY226" fmla="*/ 4370034 h 6858000"/>
              <a:gd name="connsiteX227" fmla="*/ 4136093 w 7467600"/>
              <a:gd name="connsiteY227" fmla="*/ 3858466 h 6858000"/>
              <a:gd name="connsiteX228" fmla="*/ 3670252 w 7467600"/>
              <a:gd name="connsiteY228" fmla="*/ 3622798 h 6858000"/>
              <a:gd name="connsiteX229" fmla="*/ 4440129 w 7467600"/>
              <a:gd name="connsiteY229" fmla="*/ 3448571 h 6858000"/>
              <a:gd name="connsiteX230" fmla="*/ 4856525 w 7467600"/>
              <a:gd name="connsiteY230" fmla="*/ 3915351 h 6858000"/>
              <a:gd name="connsiteX231" fmla="*/ 5059055 w 7467600"/>
              <a:gd name="connsiteY231" fmla="*/ 4108918 h 6858000"/>
              <a:gd name="connsiteX232" fmla="*/ 5290070 w 7467600"/>
              <a:gd name="connsiteY232" fmla="*/ 4263619 h 6858000"/>
              <a:gd name="connsiteX233" fmla="*/ 4834991 w 7467600"/>
              <a:gd name="connsiteY233" fmla="*/ 3830985 h 6858000"/>
              <a:gd name="connsiteX234" fmla="*/ 4440129 w 7467600"/>
              <a:gd name="connsiteY234" fmla="*/ 3448571 h 6858000"/>
              <a:gd name="connsiteX235" fmla="*/ 4441737 w 7467600"/>
              <a:gd name="connsiteY235" fmla="*/ 3399734 h 6858000"/>
              <a:gd name="connsiteX236" fmla="*/ 4431236 w 7467600"/>
              <a:gd name="connsiteY236" fmla="*/ 3400954 h 6858000"/>
              <a:gd name="connsiteX237" fmla="*/ 4557150 w 7467600"/>
              <a:gd name="connsiteY237" fmla="*/ 3510023 h 6858000"/>
              <a:gd name="connsiteX238" fmla="*/ 4856936 w 7467600"/>
              <a:gd name="connsiteY238" fmla="*/ 3809146 h 6858000"/>
              <a:gd name="connsiteX239" fmla="*/ 5111996 w 7467600"/>
              <a:gd name="connsiteY239" fmla="*/ 4065759 h 6858000"/>
              <a:gd name="connsiteX240" fmla="*/ 5388878 w 7467600"/>
              <a:gd name="connsiteY240" fmla="*/ 4300185 h 6858000"/>
              <a:gd name="connsiteX241" fmla="*/ 5425556 w 7467600"/>
              <a:gd name="connsiteY241" fmla="*/ 4308967 h 6858000"/>
              <a:gd name="connsiteX242" fmla="*/ 4943646 w 7467600"/>
              <a:gd name="connsiteY242" fmla="*/ 3822916 h 6858000"/>
              <a:gd name="connsiteX243" fmla="*/ 4594837 w 7467600"/>
              <a:gd name="connsiteY243" fmla="*/ 3532274 h 6858000"/>
              <a:gd name="connsiteX244" fmla="*/ 4441737 w 7467600"/>
              <a:gd name="connsiteY244" fmla="*/ 3399734 h 6858000"/>
              <a:gd name="connsiteX245" fmla="*/ 5425834 w 7467600"/>
              <a:gd name="connsiteY245" fmla="*/ 3162785 h 6858000"/>
              <a:gd name="connsiteX246" fmla="*/ 5401644 w 7467600"/>
              <a:gd name="connsiteY246" fmla="*/ 3617847 h 6858000"/>
              <a:gd name="connsiteX247" fmla="*/ 5467256 w 7467600"/>
              <a:gd name="connsiteY247" fmla="*/ 4175494 h 6858000"/>
              <a:gd name="connsiteX248" fmla="*/ 5448069 w 7467600"/>
              <a:gd name="connsiteY248" fmla="*/ 3567554 h 6858000"/>
              <a:gd name="connsiteX249" fmla="*/ 5425834 w 7467600"/>
              <a:gd name="connsiteY249" fmla="*/ 3162785 h 6858000"/>
              <a:gd name="connsiteX250" fmla="*/ 1318687 w 7467600"/>
              <a:gd name="connsiteY250" fmla="*/ 3113840 h 6858000"/>
              <a:gd name="connsiteX251" fmla="*/ 1066793 w 7467600"/>
              <a:gd name="connsiteY251" fmla="*/ 3212171 h 6858000"/>
              <a:gd name="connsiteX252" fmla="*/ 993319 w 7467600"/>
              <a:gd name="connsiteY252" fmla="*/ 3247648 h 6858000"/>
              <a:gd name="connsiteX253" fmla="*/ 853081 w 7467600"/>
              <a:gd name="connsiteY253" fmla="*/ 3312410 h 6858000"/>
              <a:gd name="connsiteX254" fmla="*/ 805957 w 7467600"/>
              <a:gd name="connsiteY254" fmla="*/ 3330443 h 6858000"/>
              <a:gd name="connsiteX255" fmla="*/ 1318687 w 7467600"/>
              <a:gd name="connsiteY255" fmla="*/ 3113840 h 6858000"/>
              <a:gd name="connsiteX256" fmla="*/ 5453702 w 7467600"/>
              <a:gd name="connsiteY256" fmla="*/ 3090882 h 6858000"/>
              <a:gd name="connsiteX257" fmla="*/ 5480135 w 7467600"/>
              <a:gd name="connsiteY257" fmla="*/ 3565802 h 6858000"/>
              <a:gd name="connsiteX258" fmla="*/ 5499023 w 7467600"/>
              <a:gd name="connsiteY258" fmla="*/ 4166310 h 6858000"/>
              <a:gd name="connsiteX259" fmla="*/ 5547022 w 7467600"/>
              <a:gd name="connsiteY259" fmla="*/ 3607838 h 6858000"/>
              <a:gd name="connsiteX260" fmla="*/ 5515964 w 7467600"/>
              <a:gd name="connsiteY260" fmla="*/ 3378541 h 6858000"/>
              <a:gd name="connsiteX261" fmla="*/ 5453702 w 7467600"/>
              <a:gd name="connsiteY261" fmla="*/ 3090882 h 6858000"/>
              <a:gd name="connsiteX262" fmla="*/ 1238695 w 7467600"/>
              <a:gd name="connsiteY262" fmla="*/ 3076820 h 6858000"/>
              <a:gd name="connsiteX263" fmla="*/ 716371 w 7467600"/>
              <a:gd name="connsiteY263" fmla="*/ 3293249 h 6858000"/>
              <a:gd name="connsiteX264" fmla="*/ 579522 w 7467600"/>
              <a:gd name="connsiteY264" fmla="*/ 3371759 h 6858000"/>
              <a:gd name="connsiteX265" fmla="*/ 600288 w 7467600"/>
              <a:gd name="connsiteY265" fmla="*/ 3365555 h 6858000"/>
              <a:gd name="connsiteX266" fmla="*/ 840692 w 7467600"/>
              <a:gd name="connsiteY266" fmla="*/ 3284921 h 6858000"/>
              <a:gd name="connsiteX267" fmla="*/ 979248 w 7467600"/>
              <a:gd name="connsiteY267" fmla="*/ 3221003 h 6858000"/>
              <a:gd name="connsiteX268" fmla="*/ 1053282 w 7467600"/>
              <a:gd name="connsiteY268" fmla="*/ 3185247 h 6858000"/>
              <a:gd name="connsiteX269" fmla="*/ 1320603 w 7467600"/>
              <a:gd name="connsiteY269" fmla="*/ 3081281 h 6858000"/>
              <a:gd name="connsiteX270" fmla="*/ 1238695 w 7467600"/>
              <a:gd name="connsiteY270" fmla="*/ 3076820 h 6858000"/>
              <a:gd name="connsiteX271" fmla="*/ 5425627 w 7467600"/>
              <a:gd name="connsiteY271" fmla="*/ 2954192 h 6858000"/>
              <a:gd name="connsiteX272" fmla="*/ 5470770 w 7467600"/>
              <a:gd name="connsiteY272" fmla="*/ 3005435 h 6858000"/>
              <a:gd name="connsiteX273" fmla="*/ 5519779 w 7467600"/>
              <a:gd name="connsiteY273" fmla="*/ 4359223 h 6858000"/>
              <a:gd name="connsiteX274" fmla="*/ 5520293 w 7467600"/>
              <a:gd name="connsiteY274" fmla="*/ 4360602 h 6858000"/>
              <a:gd name="connsiteX275" fmla="*/ 5767221 w 7467600"/>
              <a:gd name="connsiteY275" fmla="*/ 4665564 h 6858000"/>
              <a:gd name="connsiteX276" fmla="*/ 6937169 w 7467600"/>
              <a:gd name="connsiteY276" fmla="*/ 4815941 h 6858000"/>
              <a:gd name="connsiteX277" fmla="*/ 6953922 w 7467600"/>
              <a:gd name="connsiteY277" fmla="*/ 4890068 h 6858000"/>
              <a:gd name="connsiteX278" fmla="*/ 6071359 w 7467600"/>
              <a:gd name="connsiteY278" fmla="*/ 4770770 h 6858000"/>
              <a:gd name="connsiteX279" fmla="*/ 6038839 w 7467600"/>
              <a:gd name="connsiteY279" fmla="*/ 4764474 h 6858000"/>
              <a:gd name="connsiteX280" fmla="*/ 6038706 w 7467600"/>
              <a:gd name="connsiteY280" fmla="*/ 4763847 h 6858000"/>
              <a:gd name="connsiteX281" fmla="*/ 6037784 w 7467600"/>
              <a:gd name="connsiteY281" fmla="*/ 4764270 h 6858000"/>
              <a:gd name="connsiteX282" fmla="*/ 6038839 w 7467600"/>
              <a:gd name="connsiteY282" fmla="*/ 4764474 h 6858000"/>
              <a:gd name="connsiteX283" fmla="*/ 6040338 w 7467600"/>
              <a:gd name="connsiteY283" fmla="*/ 4771418 h 6858000"/>
              <a:gd name="connsiteX284" fmla="*/ 6024488 w 7467600"/>
              <a:gd name="connsiteY284" fmla="*/ 4809903 h 6858000"/>
              <a:gd name="connsiteX285" fmla="*/ 5599771 w 7467600"/>
              <a:gd name="connsiteY285" fmla="*/ 5509652 h 6858000"/>
              <a:gd name="connsiteX286" fmla="*/ 5548843 w 7467600"/>
              <a:gd name="connsiteY286" fmla="*/ 5563845 h 6858000"/>
              <a:gd name="connsiteX287" fmla="*/ 5940952 w 7467600"/>
              <a:gd name="connsiteY287" fmla="*/ 6250028 h 6858000"/>
              <a:gd name="connsiteX288" fmla="*/ 6043441 w 7467600"/>
              <a:gd name="connsiteY288" fmla="*/ 6665847 h 6858000"/>
              <a:gd name="connsiteX289" fmla="*/ 6093432 w 7467600"/>
              <a:gd name="connsiteY289" fmla="*/ 6858000 h 6858000"/>
              <a:gd name="connsiteX290" fmla="*/ 6034344 w 7467600"/>
              <a:gd name="connsiteY290" fmla="*/ 6858000 h 6858000"/>
              <a:gd name="connsiteX291" fmla="*/ 6026679 w 7467600"/>
              <a:gd name="connsiteY291" fmla="*/ 6836959 h 6858000"/>
              <a:gd name="connsiteX292" fmla="*/ 5800441 w 7467600"/>
              <a:gd name="connsiteY292" fmla="*/ 6335286 h 6858000"/>
              <a:gd name="connsiteX293" fmla="*/ 5526562 w 7467600"/>
              <a:gd name="connsiteY293" fmla="*/ 5705388 h 6858000"/>
              <a:gd name="connsiteX294" fmla="*/ 5519640 w 7467600"/>
              <a:gd name="connsiteY294" fmla="*/ 5683774 h 6858000"/>
              <a:gd name="connsiteX295" fmla="*/ 5844559 w 7467600"/>
              <a:gd name="connsiteY295" fmla="*/ 6553349 h 6858000"/>
              <a:gd name="connsiteX296" fmla="*/ 5975994 w 7467600"/>
              <a:gd name="connsiteY296" fmla="*/ 6858000 h 6858000"/>
              <a:gd name="connsiteX297" fmla="*/ 5898547 w 7467600"/>
              <a:gd name="connsiteY297" fmla="*/ 6858000 h 6858000"/>
              <a:gd name="connsiteX298" fmla="*/ 5682041 w 7467600"/>
              <a:gd name="connsiteY298" fmla="*/ 6355860 h 6858000"/>
              <a:gd name="connsiteX299" fmla="*/ 5461758 w 7467600"/>
              <a:gd name="connsiteY299" fmla="*/ 5820220 h 6858000"/>
              <a:gd name="connsiteX300" fmla="*/ 5237282 w 7467600"/>
              <a:gd name="connsiteY300" fmla="*/ 6579086 h 6858000"/>
              <a:gd name="connsiteX301" fmla="*/ 5115009 w 7467600"/>
              <a:gd name="connsiteY301" fmla="*/ 6858000 h 6858000"/>
              <a:gd name="connsiteX302" fmla="*/ 5028074 w 7467600"/>
              <a:gd name="connsiteY302" fmla="*/ 6858000 h 6858000"/>
              <a:gd name="connsiteX303" fmla="*/ 5079508 w 7467600"/>
              <a:gd name="connsiteY303" fmla="*/ 6749074 h 6858000"/>
              <a:gd name="connsiteX304" fmla="*/ 5371846 w 7467600"/>
              <a:gd name="connsiteY304" fmla="*/ 5924413 h 6858000"/>
              <a:gd name="connsiteX305" fmla="*/ 5270512 w 7467600"/>
              <a:gd name="connsiteY305" fmla="*/ 6138975 h 6858000"/>
              <a:gd name="connsiteX306" fmla="*/ 5062409 w 7467600"/>
              <a:gd name="connsiteY306" fmla="*/ 6653544 h 6858000"/>
              <a:gd name="connsiteX307" fmla="*/ 5036628 w 7467600"/>
              <a:gd name="connsiteY307" fmla="*/ 6754247 h 6858000"/>
              <a:gd name="connsiteX308" fmla="*/ 5009112 w 7467600"/>
              <a:gd name="connsiteY308" fmla="*/ 6858000 h 6858000"/>
              <a:gd name="connsiteX309" fmla="*/ 4976679 w 7467600"/>
              <a:gd name="connsiteY309" fmla="*/ 6858000 h 6858000"/>
              <a:gd name="connsiteX310" fmla="*/ 5006537 w 7467600"/>
              <a:gd name="connsiteY310" fmla="*/ 6747068 h 6858000"/>
              <a:gd name="connsiteX311" fmla="*/ 5032723 w 7467600"/>
              <a:gd name="connsiteY311" fmla="*/ 6644957 h 6858000"/>
              <a:gd name="connsiteX312" fmla="*/ 5242949 w 7467600"/>
              <a:gd name="connsiteY312" fmla="*/ 6125175 h 6858000"/>
              <a:gd name="connsiteX313" fmla="*/ 5286321 w 7467600"/>
              <a:gd name="connsiteY313" fmla="*/ 6033555 h 6858000"/>
              <a:gd name="connsiteX314" fmla="*/ 5008210 w 7467600"/>
              <a:gd name="connsiteY314" fmla="*/ 6649194 h 6858000"/>
              <a:gd name="connsiteX315" fmla="*/ 4986321 w 7467600"/>
              <a:gd name="connsiteY315" fmla="*/ 6765687 h 6858000"/>
              <a:gd name="connsiteX316" fmla="*/ 4973474 w 7467600"/>
              <a:gd name="connsiteY316" fmla="*/ 6858000 h 6858000"/>
              <a:gd name="connsiteX317" fmla="*/ 4907178 w 7467600"/>
              <a:gd name="connsiteY317" fmla="*/ 6858000 h 6858000"/>
              <a:gd name="connsiteX318" fmla="*/ 4910810 w 7467600"/>
              <a:gd name="connsiteY318" fmla="*/ 6829660 h 6858000"/>
              <a:gd name="connsiteX319" fmla="*/ 4987461 w 7467600"/>
              <a:gd name="connsiteY319" fmla="*/ 6432994 h 6858000"/>
              <a:gd name="connsiteX320" fmla="*/ 5179262 w 7467600"/>
              <a:gd name="connsiteY320" fmla="*/ 6035044 h 6858000"/>
              <a:gd name="connsiteX321" fmla="*/ 4689678 w 7467600"/>
              <a:gd name="connsiteY321" fmla="*/ 6440241 h 6858000"/>
              <a:gd name="connsiteX322" fmla="*/ 4477543 w 7467600"/>
              <a:gd name="connsiteY322" fmla="*/ 6674836 h 6858000"/>
              <a:gd name="connsiteX323" fmla="*/ 4329957 w 7467600"/>
              <a:gd name="connsiteY323" fmla="*/ 6858000 h 6858000"/>
              <a:gd name="connsiteX324" fmla="*/ 4218595 w 7467600"/>
              <a:gd name="connsiteY324" fmla="*/ 6858000 h 6858000"/>
              <a:gd name="connsiteX325" fmla="*/ 4368888 w 7467600"/>
              <a:gd name="connsiteY325" fmla="*/ 6668412 h 6858000"/>
              <a:gd name="connsiteX326" fmla="*/ 4563091 w 7467600"/>
              <a:gd name="connsiteY326" fmla="*/ 6442508 h 6858000"/>
              <a:gd name="connsiteX327" fmla="*/ 5387324 w 7467600"/>
              <a:gd name="connsiteY327" fmla="*/ 5705830 h 6858000"/>
              <a:gd name="connsiteX328" fmla="*/ 5073620 w 7467600"/>
              <a:gd name="connsiteY328" fmla="*/ 5955437 h 6858000"/>
              <a:gd name="connsiteX329" fmla="*/ 4689789 w 7467600"/>
              <a:gd name="connsiteY329" fmla="*/ 6268382 h 6858000"/>
              <a:gd name="connsiteX330" fmla="*/ 4418722 w 7467600"/>
              <a:gd name="connsiteY330" fmla="*/ 6570886 h 6858000"/>
              <a:gd name="connsiteX331" fmla="*/ 4214944 w 7467600"/>
              <a:gd name="connsiteY331" fmla="*/ 6858000 h 6858000"/>
              <a:gd name="connsiteX332" fmla="*/ 4177898 w 7467600"/>
              <a:gd name="connsiteY332" fmla="*/ 6858000 h 6858000"/>
              <a:gd name="connsiteX333" fmla="*/ 4391597 w 7467600"/>
              <a:gd name="connsiteY333" fmla="*/ 6556370 h 6858000"/>
              <a:gd name="connsiteX334" fmla="*/ 4668889 w 7467600"/>
              <a:gd name="connsiteY334" fmla="*/ 6246399 h 6858000"/>
              <a:gd name="connsiteX335" fmla="*/ 5055427 w 7467600"/>
              <a:gd name="connsiteY335" fmla="*/ 5931476 h 6858000"/>
              <a:gd name="connsiteX336" fmla="*/ 5371814 w 7467600"/>
              <a:gd name="connsiteY336" fmla="*/ 5678975 h 6858000"/>
              <a:gd name="connsiteX337" fmla="*/ 4987918 w 7467600"/>
              <a:gd name="connsiteY337" fmla="*/ 5838701 h 6858000"/>
              <a:gd name="connsiteX338" fmla="*/ 4317146 w 7467600"/>
              <a:gd name="connsiteY338" fmla="*/ 6587716 h 6858000"/>
              <a:gd name="connsiteX339" fmla="*/ 4171627 w 7467600"/>
              <a:gd name="connsiteY339" fmla="*/ 6858000 h 6858000"/>
              <a:gd name="connsiteX340" fmla="*/ 4081585 w 7467600"/>
              <a:gd name="connsiteY340" fmla="*/ 6858000 h 6858000"/>
              <a:gd name="connsiteX341" fmla="*/ 4238603 w 7467600"/>
              <a:gd name="connsiteY341" fmla="*/ 6559341 h 6858000"/>
              <a:gd name="connsiteX342" fmla="*/ 4778333 w 7467600"/>
              <a:gd name="connsiteY342" fmla="*/ 5873626 h 6858000"/>
              <a:gd name="connsiteX343" fmla="*/ 5414185 w 7467600"/>
              <a:gd name="connsiteY343" fmla="*/ 5573882 h 6858000"/>
              <a:gd name="connsiteX344" fmla="*/ 5959648 w 7467600"/>
              <a:gd name="connsiteY344" fmla="*/ 4760797 h 6858000"/>
              <a:gd name="connsiteX345" fmla="*/ 5355019 w 7467600"/>
              <a:gd name="connsiteY345" fmla="*/ 4734672 h 6858000"/>
              <a:gd name="connsiteX346" fmla="*/ 5083565 w 7467600"/>
              <a:gd name="connsiteY346" fmla="*/ 5179121 h 6858000"/>
              <a:gd name="connsiteX347" fmla="*/ 4713577 w 7467600"/>
              <a:gd name="connsiteY347" fmla="*/ 5616803 h 6858000"/>
              <a:gd name="connsiteX348" fmla="*/ 3989559 w 7467600"/>
              <a:gd name="connsiteY348" fmla="*/ 6145945 h 6858000"/>
              <a:gd name="connsiteX349" fmla="*/ 3939824 w 7467600"/>
              <a:gd name="connsiteY349" fmla="*/ 6066900 h 6858000"/>
              <a:gd name="connsiteX350" fmla="*/ 4584537 w 7467600"/>
              <a:gd name="connsiteY350" fmla="*/ 5324826 h 6858000"/>
              <a:gd name="connsiteX351" fmla="*/ 5037105 w 7467600"/>
              <a:gd name="connsiteY351" fmla="*/ 5088765 h 6858000"/>
              <a:gd name="connsiteX352" fmla="*/ 5039930 w 7467600"/>
              <a:gd name="connsiteY352" fmla="*/ 5089585 h 6858000"/>
              <a:gd name="connsiteX353" fmla="*/ 5263764 w 7467600"/>
              <a:gd name="connsiteY353" fmla="*/ 4735525 h 6858000"/>
              <a:gd name="connsiteX354" fmla="*/ 4086300 w 7467600"/>
              <a:gd name="connsiteY354" fmla="*/ 4884599 h 6858000"/>
              <a:gd name="connsiteX355" fmla="*/ 4085485 w 7467600"/>
              <a:gd name="connsiteY355" fmla="*/ 4899070 h 6858000"/>
              <a:gd name="connsiteX356" fmla="*/ 3871915 w 7467600"/>
              <a:gd name="connsiteY356" fmla="*/ 5253645 h 6858000"/>
              <a:gd name="connsiteX357" fmla="*/ 3799374 w 7467600"/>
              <a:gd name="connsiteY357" fmla="*/ 5466127 h 6858000"/>
              <a:gd name="connsiteX358" fmla="*/ 3498850 w 7467600"/>
              <a:gd name="connsiteY358" fmla="*/ 6661888 h 6858000"/>
              <a:gd name="connsiteX359" fmla="*/ 3399216 w 7467600"/>
              <a:gd name="connsiteY359" fmla="*/ 6858000 h 6858000"/>
              <a:gd name="connsiteX360" fmla="*/ 3303688 w 7467600"/>
              <a:gd name="connsiteY360" fmla="*/ 6858000 h 6858000"/>
              <a:gd name="connsiteX361" fmla="*/ 3391774 w 7467600"/>
              <a:gd name="connsiteY361" fmla="*/ 6697181 h 6858000"/>
              <a:gd name="connsiteX362" fmla="*/ 3735540 w 7467600"/>
              <a:gd name="connsiteY362" fmla="*/ 5546923 h 6858000"/>
              <a:gd name="connsiteX363" fmla="*/ 3729438 w 7467600"/>
              <a:gd name="connsiteY363" fmla="*/ 5569058 h 6858000"/>
              <a:gd name="connsiteX364" fmla="*/ 3707782 w 7467600"/>
              <a:gd name="connsiteY364" fmla="*/ 5644908 h 6858000"/>
              <a:gd name="connsiteX365" fmla="*/ 3583827 w 7467600"/>
              <a:gd name="connsiteY365" fmla="*/ 6039215 h 6858000"/>
              <a:gd name="connsiteX366" fmla="*/ 3547861 w 7467600"/>
              <a:gd name="connsiteY366" fmla="*/ 6129609 h 6858000"/>
              <a:gd name="connsiteX367" fmla="*/ 3490905 w 7467600"/>
              <a:gd name="connsiteY367" fmla="*/ 6277660 h 6858000"/>
              <a:gd name="connsiteX368" fmla="*/ 3455859 w 7467600"/>
              <a:gd name="connsiteY368" fmla="*/ 6391301 h 6858000"/>
              <a:gd name="connsiteX369" fmla="*/ 3429112 w 7467600"/>
              <a:gd name="connsiteY369" fmla="*/ 6479469 h 6858000"/>
              <a:gd name="connsiteX370" fmla="*/ 3304862 w 7467600"/>
              <a:gd name="connsiteY370" fmla="*/ 6796476 h 6858000"/>
              <a:gd name="connsiteX371" fmla="*/ 3276071 w 7467600"/>
              <a:gd name="connsiteY371" fmla="*/ 6858000 h 6858000"/>
              <a:gd name="connsiteX372" fmla="*/ 3240805 w 7467600"/>
              <a:gd name="connsiteY372" fmla="*/ 6858000 h 6858000"/>
              <a:gd name="connsiteX373" fmla="*/ 3275917 w 7467600"/>
              <a:gd name="connsiteY373" fmla="*/ 6783192 h 6858000"/>
              <a:gd name="connsiteX374" fmla="*/ 3399358 w 7467600"/>
              <a:gd name="connsiteY374" fmla="*/ 6469011 h 6858000"/>
              <a:gd name="connsiteX375" fmla="*/ 3425650 w 7467600"/>
              <a:gd name="connsiteY375" fmla="*/ 6381333 h 6858000"/>
              <a:gd name="connsiteX376" fmla="*/ 3460661 w 7467600"/>
              <a:gd name="connsiteY376" fmla="*/ 6266763 h 6858000"/>
              <a:gd name="connsiteX377" fmla="*/ 3518021 w 7467600"/>
              <a:gd name="connsiteY377" fmla="*/ 6117298 h 6858000"/>
              <a:gd name="connsiteX378" fmla="*/ 3554035 w 7467600"/>
              <a:gd name="connsiteY378" fmla="*/ 6027832 h 6858000"/>
              <a:gd name="connsiteX379" fmla="*/ 3677174 w 7467600"/>
              <a:gd name="connsiteY379" fmla="*/ 5636351 h 6858000"/>
              <a:gd name="connsiteX380" fmla="*/ 3698819 w 7467600"/>
              <a:gd name="connsiteY380" fmla="*/ 5560503 h 6858000"/>
              <a:gd name="connsiteX381" fmla="*/ 3702094 w 7467600"/>
              <a:gd name="connsiteY381" fmla="*/ 5549194 h 6858000"/>
              <a:gd name="connsiteX382" fmla="*/ 3398355 w 7467600"/>
              <a:gd name="connsiteY382" fmla="*/ 6094603 h 6858000"/>
              <a:gd name="connsiteX383" fmla="*/ 3193941 w 7467600"/>
              <a:gd name="connsiteY383" fmla="*/ 6798775 h 6858000"/>
              <a:gd name="connsiteX384" fmla="*/ 3184140 w 7467600"/>
              <a:gd name="connsiteY384" fmla="*/ 6858000 h 6858000"/>
              <a:gd name="connsiteX385" fmla="*/ 3099978 w 7467600"/>
              <a:gd name="connsiteY385" fmla="*/ 6858000 h 6858000"/>
              <a:gd name="connsiteX386" fmla="*/ 3101556 w 7467600"/>
              <a:gd name="connsiteY386" fmla="*/ 6843337 h 6858000"/>
              <a:gd name="connsiteX387" fmla="*/ 3370162 w 7467600"/>
              <a:gd name="connsiteY387" fmla="*/ 5785550 h 6858000"/>
              <a:gd name="connsiteX388" fmla="*/ 3746477 w 7467600"/>
              <a:gd name="connsiteY388" fmla="*/ 5377889 h 6858000"/>
              <a:gd name="connsiteX389" fmla="*/ 3863399 w 7467600"/>
              <a:gd name="connsiteY389" fmla="*/ 5087257 h 6858000"/>
              <a:gd name="connsiteX390" fmla="*/ 3968712 w 7467600"/>
              <a:gd name="connsiteY390" fmla="*/ 4913989 h 6858000"/>
              <a:gd name="connsiteX391" fmla="*/ 2792390 w 7467600"/>
              <a:gd name="connsiteY391" fmla="*/ 5382974 h 6858000"/>
              <a:gd name="connsiteX392" fmla="*/ 2714982 w 7467600"/>
              <a:gd name="connsiteY392" fmla="*/ 5427051 h 6858000"/>
              <a:gd name="connsiteX393" fmla="*/ 2813361 w 7467600"/>
              <a:gd name="connsiteY393" fmla="*/ 6023912 h 6858000"/>
              <a:gd name="connsiteX394" fmla="*/ 2688430 w 7467600"/>
              <a:gd name="connsiteY394" fmla="*/ 6801564 h 6858000"/>
              <a:gd name="connsiteX395" fmla="*/ 2629626 w 7467600"/>
              <a:gd name="connsiteY395" fmla="*/ 6763394 h 6858000"/>
              <a:gd name="connsiteX396" fmla="*/ 2565328 w 7467600"/>
              <a:gd name="connsiteY396" fmla="*/ 5516399 h 6858000"/>
              <a:gd name="connsiteX397" fmla="*/ 1922999 w 7467600"/>
              <a:gd name="connsiteY397" fmla="*/ 5980343 h 6858000"/>
              <a:gd name="connsiteX398" fmla="*/ 1950261 w 7467600"/>
              <a:gd name="connsiteY398" fmla="*/ 6405858 h 6858000"/>
              <a:gd name="connsiteX399" fmla="*/ 2365554 w 7467600"/>
              <a:gd name="connsiteY399" fmla="*/ 6759107 h 6858000"/>
              <a:gd name="connsiteX400" fmla="*/ 2424142 w 7467600"/>
              <a:gd name="connsiteY400" fmla="*/ 6858000 h 6858000"/>
              <a:gd name="connsiteX401" fmla="*/ 2395994 w 7467600"/>
              <a:gd name="connsiteY401" fmla="*/ 6858000 h 6858000"/>
              <a:gd name="connsiteX402" fmla="*/ 2392863 w 7467600"/>
              <a:gd name="connsiteY402" fmla="*/ 6852964 h 6858000"/>
              <a:gd name="connsiteX403" fmla="*/ 2017589 w 7467600"/>
              <a:gd name="connsiteY403" fmla="*/ 6493982 h 6858000"/>
              <a:gd name="connsiteX404" fmla="*/ 2147336 w 7467600"/>
              <a:gd name="connsiteY404" fmla="*/ 6594052 h 6858000"/>
              <a:gd name="connsiteX405" fmla="*/ 2207047 w 7467600"/>
              <a:gd name="connsiteY405" fmla="*/ 6654540 h 6858000"/>
              <a:gd name="connsiteX406" fmla="*/ 2299106 w 7467600"/>
              <a:gd name="connsiteY406" fmla="*/ 6778931 h 6858000"/>
              <a:gd name="connsiteX407" fmla="*/ 2314430 w 7467600"/>
              <a:gd name="connsiteY407" fmla="*/ 6801144 h 6858000"/>
              <a:gd name="connsiteX408" fmla="*/ 2352406 w 7467600"/>
              <a:gd name="connsiteY408" fmla="*/ 6858000 h 6858000"/>
              <a:gd name="connsiteX409" fmla="*/ 2314492 w 7467600"/>
              <a:gd name="connsiteY409" fmla="*/ 6858000 h 6858000"/>
              <a:gd name="connsiteX410" fmla="*/ 2288095 w 7467600"/>
              <a:gd name="connsiteY410" fmla="*/ 6818030 h 6858000"/>
              <a:gd name="connsiteX411" fmla="*/ 2272768 w 7467600"/>
              <a:gd name="connsiteY411" fmla="*/ 6795822 h 6858000"/>
              <a:gd name="connsiteX412" fmla="*/ 2182715 w 7467600"/>
              <a:gd name="connsiteY412" fmla="*/ 6675071 h 6858000"/>
              <a:gd name="connsiteX413" fmla="*/ 2032061 w 7467600"/>
              <a:gd name="connsiteY413" fmla="*/ 6541380 h 6858000"/>
              <a:gd name="connsiteX414" fmla="*/ 2257220 w 7467600"/>
              <a:gd name="connsiteY414" fmla="*/ 6826257 h 6858000"/>
              <a:gd name="connsiteX415" fmla="*/ 2281324 w 7467600"/>
              <a:gd name="connsiteY415" fmla="*/ 6858000 h 6858000"/>
              <a:gd name="connsiteX416" fmla="*/ 2242860 w 7467600"/>
              <a:gd name="connsiteY416" fmla="*/ 6858000 h 6858000"/>
              <a:gd name="connsiteX417" fmla="*/ 2232818 w 7467600"/>
              <a:gd name="connsiteY417" fmla="*/ 6844926 h 6858000"/>
              <a:gd name="connsiteX418" fmla="*/ 1990172 w 7467600"/>
              <a:gd name="connsiteY418" fmla="*/ 6542121 h 6858000"/>
              <a:gd name="connsiteX419" fmla="*/ 2124090 w 7467600"/>
              <a:gd name="connsiteY419" fmla="*/ 6761017 h 6858000"/>
              <a:gd name="connsiteX420" fmla="*/ 2200380 w 7467600"/>
              <a:gd name="connsiteY420" fmla="*/ 6858000 h 6858000"/>
              <a:gd name="connsiteX421" fmla="*/ 2147507 w 7467600"/>
              <a:gd name="connsiteY421" fmla="*/ 6858000 h 6858000"/>
              <a:gd name="connsiteX422" fmla="*/ 2070668 w 7467600"/>
              <a:gd name="connsiteY422" fmla="*/ 6761520 h 6858000"/>
              <a:gd name="connsiteX423" fmla="*/ 1975142 w 7467600"/>
              <a:gd name="connsiteY423" fmla="*/ 6585570 h 6858000"/>
              <a:gd name="connsiteX424" fmla="*/ 2050035 w 7467600"/>
              <a:gd name="connsiteY424" fmla="*/ 6813345 h 6858000"/>
              <a:gd name="connsiteX425" fmla="*/ 2063025 w 7467600"/>
              <a:gd name="connsiteY425" fmla="*/ 6858000 h 6858000"/>
              <a:gd name="connsiteX426" fmla="*/ 2021675 w 7467600"/>
              <a:gd name="connsiteY426" fmla="*/ 6858000 h 6858000"/>
              <a:gd name="connsiteX427" fmla="*/ 2019308 w 7467600"/>
              <a:gd name="connsiteY427" fmla="*/ 6847118 h 6858000"/>
              <a:gd name="connsiteX428" fmla="*/ 1938835 w 7467600"/>
              <a:gd name="connsiteY428" fmla="*/ 6551160 h 6858000"/>
              <a:gd name="connsiteX429" fmla="*/ 1953230 w 7467600"/>
              <a:gd name="connsiteY429" fmla="*/ 6759699 h 6858000"/>
              <a:gd name="connsiteX430" fmla="*/ 1956763 w 7467600"/>
              <a:gd name="connsiteY430" fmla="*/ 6778191 h 6858000"/>
              <a:gd name="connsiteX431" fmla="*/ 1967925 w 7467600"/>
              <a:gd name="connsiteY431" fmla="*/ 6858000 h 6858000"/>
              <a:gd name="connsiteX432" fmla="*/ 1936622 w 7467600"/>
              <a:gd name="connsiteY432" fmla="*/ 6858000 h 6858000"/>
              <a:gd name="connsiteX433" fmla="*/ 1926261 w 7467600"/>
              <a:gd name="connsiteY433" fmla="*/ 6784064 h 6858000"/>
              <a:gd name="connsiteX434" fmla="*/ 1922724 w 7467600"/>
              <a:gd name="connsiteY434" fmla="*/ 6765577 h 6858000"/>
              <a:gd name="connsiteX435" fmla="*/ 1904650 w 7467600"/>
              <a:gd name="connsiteY435" fmla="*/ 6639616 h 6858000"/>
              <a:gd name="connsiteX436" fmla="*/ 1885273 w 7467600"/>
              <a:gd name="connsiteY436" fmla="*/ 6858000 h 6858000"/>
              <a:gd name="connsiteX437" fmla="*/ 1854363 w 7467600"/>
              <a:gd name="connsiteY437" fmla="*/ 6858000 h 6858000"/>
              <a:gd name="connsiteX438" fmla="*/ 1880391 w 7467600"/>
              <a:gd name="connsiteY438" fmla="*/ 6603796 h 6858000"/>
              <a:gd name="connsiteX439" fmla="*/ 1818273 w 7467600"/>
              <a:gd name="connsiteY439" fmla="*/ 6715729 h 6858000"/>
              <a:gd name="connsiteX440" fmla="*/ 1794691 w 7467600"/>
              <a:gd name="connsiteY440" fmla="*/ 6843239 h 6858000"/>
              <a:gd name="connsiteX441" fmla="*/ 1794914 w 7467600"/>
              <a:gd name="connsiteY441" fmla="*/ 6858000 h 6858000"/>
              <a:gd name="connsiteX442" fmla="*/ 1746128 w 7467600"/>
              <a:gd name="connsiteY442" fmla="*/ 6858000 h 6858000"/>
              <a:gd name="connsiteX443" fmla="*/ 1753934 w 7467600"/>
              <a:gd name="connsiteY443" fmla="*/ 6724796 h 6858000"/>
              <a:gd name="connsiteX444" fmla="*/ 1792053 w 7467600"/>
              <a:gd name="connsiteY444" fmla="*/ 6572396 h 6858000"/>
              <a:gd name="connsiteX445" fmla="*/ 1862248 w 7467600"/>
              <a:gd name="connsiteY445" fmla="*/ 6266397 h 6858000"/>
              <a:gd name="connsiteX446" fmla="*/ 1862250 w 7467600"/>
              <a:gd name="connsiteY446" fmla="*/ 6033531 h 6858000"/>
              <a:gd name="connsiteX447" fmla="*/ 1211999 w 7467600"/>
              <a:gd name="connsiteY447" fmla="*/ 6683610 h 6858000"/>
              <a:gd name="connsiteX448" fmla="*/ 1213266 w 7467600"/>
              <a:gd name="connsiteY448" fmla="*/ 6691947 h 6858000"/>
              <a:gd name="connsiteX449" fmla="*/ 1203370 w 7467600"/>
              <a:gd name="connsiteY449" fmla="*/ 6850676 h 6858000"/>
              <a:gd name="connsiteX450" fmla="*/ 1203671 w 7467600"/>
              <a:gd name="connsiteY450" fmla="*/ 6858000 h 6858000"/>
              <a:gd name="connsiteX451" fmla="*/ 1143180 w 7467600"/>
              <a:gd name="connsiteY451" fmla="*/ 6858000 h 6858000"/>
              <a:gd name="connsiteX452" fmla="*/ 1142176 w 7467600"/>
              <a:gd name="connsiteY452" fmla="*/ 6766045 h 6858000"/>
              <a:gd name="connsiteX453" fmla="*/ 1067484 w 7467600"/>
              <a:gd name="connsiteY453" fmla="*/ 6858000 h 6858000"/>
              <a:gd name="connsiteX454" fmla="*/ 953928 w 7467600"/>
              <a:gd name="connsiteY454" fmla="*/ 6858000 h 6858000"/>
              <a:gd name="connsiteX455" fmla="*/ 959715 w 7467600"/>
              <a:gd name="connsiteY455" fmla="*/ 6850185 h 6858000"/>
              <a:gd name="connsiteX456" fmla="*/ 1483788 w 7467600"/>
              <a:gd name="connsiteY456" fmla="*/ 6259174 h 6858000"/>
              <a:gd name="connsiteX457" fmla="*/ 1100671 w 7467600"/>
              <a:gd name="connsiteY457" fmla="*/ 6252137 h 6858000"/>
              <a:gd name="connsiteX458" fmla="*/ 1090144 w 7467600"/>
              <a:gd name="connsiteY458" fmla="*/ 6256748 h 6858000"/>
              <a:gd name="connsiteX459" fmla="*/ 1095872 w 7467600"/>
              <a:gd name="connsiteY459" fmla="*/ 6271892 h 6858000"/>
              <a:gd name="connsiteX460" fmla="*/ 262785 w 7467600"/>
              <a:gd name="connsiteY460" fmla="*/ 6845450 h 6858000"/>
              <a:gd name="connsiteX461" fmla="*/ 209968 w 7467600"/>
              <a:gd name="connsiteY461" fmla="*/ 6770713 h 6858000"/>
              <a:gd name="connsiteX462" fmla="*/ 873460 w 7467600"/>
              <a:gd name="connsiteY462" fmla="*/ 6253768 h 6858000"/>
              <a:gd name="connsiteX463" fmla="*/ 192686 w 7467600"/>
              <a:gd name="connsiteY463" fmla="*/ 5849257 h 6858000"/>
              <a:gd name="connsiteX464" fmla="*/ 4696 w 7467600"/>
              <a:gd name="connsiteY464" fmla="*/ 5697668 h 6858000"/>
              <a:gd name="connsiteX465" fmla="*/ 0 w 7467600"/>
              <a:gd name="connsiteY465" fmla="*/ 5689984 h 6858000"/>
              <a:gd name="connsiteX466" fmla="*/ 0 w 7467600"/>
              <a:gd name="connsiteY466" fmla="*/ 5513472 h 6858000"/>
              <a:gd name="connsiteX467" fmla="*/ 174101 w 7467600"/>
              <a:gd name="connsiteY467" fmla="*/ 5620277 h 6858000"/>
              <a:gd name="connsiteX468" fmla="*/ 891800 w 7467600"/>
              <a:gd name="connsiteY468" fmla="*/ 6036935 h 6858000"/>
              <a:gd name="connsiteX469" fmla="*/ 1072219 w 7467600"/>
              <a:gd name="connsiteY469" fmla="*/ 6169443 h 6858000"/>
              <a:gd name="connsiteX470" fmla="*/ 1074117 w 7467600"/>
              <a:gd name="connsiteY470" fmla="*/ 6170301 h 6858000"/>
              <a:gd name="connsiteX471" fmla="*/ 1083114 w 7467600"/>
              <a:gd name="connsiteY471" fmla="*/ 6174131 h 6858000"/>
              <a:gd name="connsiteX472" fmla="*/ 1543010 w 7467600"/>
              <a:gd name="connsiteY472" fmla="*/ 6191140 h 6858000"/>
              <a:gd name="connsiteX473" fmla="*/ 1551080 w 7467600"/>
              <a:gd name="connsiteY473" fmla="*/ 6195006 h 6858000"/>
              <a:gd name="connsiteX474" fmla="*/ 2345443 w 7467600"/>
              <a:gd name="connsiteY474" fmla="*/ 5549882 h 6858000"/>
              <a:gd name="connsiteX475" fmla="*/ 1721499 w 7467600"/>
              <a:gd name="connsiteY475" fmla="*/ 5599969 h 6858000"/>
              <a:gd name="connsiteX476" fmla="*/ 767716 w 7467600"/>
              <a:gd name="connsiteY476" fmla="*/ 5472768 h 6858000"/>
              <a:gd name="connsiteX477" fmla="*/ 722147 w 7467600"/>
              <a:gd name="connsiteY477" fmla="*/ 5393091 h 6858000"/>
              <a:gd name="connsiteX478" fmla="*/ 1485552 w 7467600"/>
              <a:gd name="connsiteY478" fmla="*/ 5313202 h 6858000"/>
              <a:gd name="connsiteX479" fmla="*/ 2143004 w 7467600"/>
              <a:gd name="connsiteY479" fmla="*/ 5402420 h 6858000"/>
              <a:gd name="connsiteX480" fmla="*/ 1933391 w 7467600"/>
              <a:gd name="connsiteY480" fmla="*/ 5156971 h 6858000"/>
              <a:gd name="connsiteX481" fmla="*/ 1827118 w 7467600"/>
              <a:gd name="connsiteY481" fmla="*/ 4968410 h 6858000"/>
              <a:gd name="connsiteX482" fmla="*/ 1837349 w 7467600"/>
              <a:gd name="connsiteY482" fmla="*/ 4956357 h 6858000"/>
              <a:gd name="connsiteX483" fmla="*/ 2162835 w 7467600"/>
              <a:gd name="connsiteY483" fmla="*/ 5187853 h 6858000"/>
              <a:gd name="connsiteX484" fmla="*/ 2257167 w 7467600"/>
              <a:gd name="connsiteY484" fmla="*/ 5462123 h 6858000"/>
              <a:gd name="connsiteX485" fmla="*/ 2261598 w 7467600"/>
              <a:gd name="connsiteY485" fmla="*/ 5467998 h 6858000"/>
              <a:gd name="connsiteX486" fmla="*/ 2437177 w 7467600"/>
              <a:gd name="connsiteY486" fmla="*/ 5479608 h 6858000"/>
              <a:gd name="connsiteX487" fmla="*/ 2445247 w 7467600"/>
              <a:gd name="connsiteY487" fmla="*/ 5483476 h 6858000"/>
              <a:gd name="connsiteX488" fmla="*/ 2743626 w 7467600"/>
              <a:gd name="connsiteY488" fmla="*/ 5304819 h 6858000"/>
              <a:gd name="connsiteX489" fmla="*/ 3048102 w 7467600"/>
              <a:gd name="connsiteY489" fmla="*/ 5150595 h 6858000"/>
              <a:gd name="connsiteX490" fmla="*/ 1799414 w 7467600"/>
              <a:gd name="connsiteY490" fmla="*/ 4694732 h 6858000"/>
              <a:gd name="connsiteX491" fmla="*/ 1771735 w 7467600"/>
              <a:gd name="connsiteY491" fmla="*/ 4619929 h 6858000"/>
              <a:gd name="connsiteX492" fmla="*/ 3104273 w 7467600"/>
              <a:gd name="connsiteY492" fmla="*/ 5076159 h 6858000"/>
              <a:gd name="connsiteX493" fmla="*/ 3113245 w 7467600"/>
              <a:gd name="connsiteY493" fmla="*/ 5090705 h 6858000"/>
              <a:gd name="connsiteX494" fmla="*/ 3126294 w 7467600"/>
              <a:gd name="connsiteY494" fmla="*/ 5114400 h 6858000"/>
              <a:gd name="connsiteX495" fmla="*/ 3937433 w 7467600"/>
              <a:gd name="connsiteY495" fmla="*/ 4830473 h 6858000"/>
              <a:gd name="connsiteX496" fmla="*/ 3590475 w 7467600"/>
              <a:gd name="connsiteY496" fmla="*/ 4597974 h 6858000"/>
              <a:gd name="connsiteX497" fmla="*/ 3100264 w 7467600"/>
              <a:gd name="connsiteY497" fmla="*/ 4579845 h 6858000"/>
              <a:gd name="connsiteX498" fmla="*/ 2183576 w 7467600"/>
              <a:gd name="connsiteY498" fmla="*/ 4227150 h 6858000"/>
              <a:gd name="connsiteX499" fmla="*/ 2151029 w 7467600"/>
              <a:gd name="connsiteY499" fmla="*/ 4146947 h 6858000"/>
              <a:gd name="connsiteX500" fmla="*/ 3563434 w 7467600"/>
              <a:gd name="connsiteY500" fmla="*/ 4469115 h 6858000"/>
              <a:gd name="connsiteX501" fmla="*/ 3177952 w 7467600"/>
              <a:gd name="connsiteY501" fmla="*/ 3657386 h 6858000"/>
              <a:gd name="connsiteX502" fmla="*/ 3189263 w 7467600"/>
              <a:gd name="connsiteY502" fmla="*/ 3625726 h 6858000"/>
              <a:gd name="connsiteX503" fmla="*/ 3560912 w 7467600"/>
              <a:gd name="connsiteY503" fmla="*/ 4079863 h 6858000"/>
              <a:gd name="connsiteX504" fmla="*/ 3626636 w 7467600"/>
              <a:gd name="connsiteY504" fmla="*/ 4512230 h 6858000"/>
              <a:gd name="connsiteX505" fmla="*/ 3653088 w 7467600"/>
              <a:gd name="connsiteY505" fmla="*/ 4521417 h 6858000"/>
              <a:gd name="connsiteX506" fmla="*/ 3988128 w 7467600"/>
              <a:gd name="connsiteY506" fmla="*/ 4817267 h 6858000"/>
              <a:gd name="connsiteX507" fmla="*/ 4830582 w 7467600"/>
              <a:gd name="connsiteY507" fmla="*/ 4676000 h 6858000"/>
              <a:gd name="connsiteX508" fmla="*/ 4830100 w 7467600"/>
              <a:gd name="connsiteY508" fmla="*/ 4675554 h 6858000"/>
              <a:gd name="connsiteX509" fmla="*/ 4036318 w 7467600"/>
              <a:gd name="connsiteY509" fmla="*/ 4147013 h 6858000"/>
              <a:gd name="connsiteX510" fmla="*/ 3432098 w 7467600"/>
              <a:gd name="connsiteY510" fmla="*/ 3537312 h 6858000"/>
              <a:gd name="connsiteX511" fmla="*/ 3446761 w 7467600"/>
              <a:gd name="connsiteY511" fmla="*/ 3461278 h 6858000"/>
              <a:gd name="connsiteX512" fmla="*/ 4419733 w 7467600"/>
              <a:gd name="connsiteY512" fmla="*/ 3963555 h 6858000"/>
              <a:gd name="connsiteX513" fmla="*/ 4781371 w 7467600"/>
              <a:gd name="connsiteY513" fmla="*/ 4458604 h 6858000"/>
              <a:gd name="connsiteX514" fmla="*/ 4780440 w 7467600"/>
              <a:gd name="connsiteY514" fmla="*/ 4470290 h 6858000"/>
              <a:gd name="connsiteX515" fmla="*/ 4898954 w 7467600"/>
              <a:gd name="connsiteY515" fmla="*/ 4662092 h 6858000"/>
              <a:gd name="connsiteX516" fmla="*/ 4900699 w 7467600"/>
              <a:gd name="connsiteY516" fmla="*/ 4670867 h 6858000"/>
              <a:gd name="connsiteX517" fmla="*/ 5714511 w 7467600"/>
              <a:gd name="connsiteY517" fmla="*/ 4663483 h 6858000"/>
              <a:gd name="connsiteX518" fmla="*/ 5464793 w 7467600"/>
              <a:gd name="connsiteY518" fmla="*/ 4393556 h 6858000"/>
              <a:gd name="connsiteX519" fmla="*/ 5461897 w 7467600"/>
              <a:gd name="connsiteY519" fmla="*/ 4390879 h 6858000"/>
              <a:gd name="connsiteX520" fmla="*/ 4294126 w 7467600"/>
              <a:gd name="connsiteY520" fmla="*/ 3303048 h 6858000"/>
              <a:gd name="connsiteX521" fmla="*/ 4305321 w 7467600"/>
              <a:gd name="connsiteY521" fmla="*/ 3256953 h 6858000"/>
              <a:gd name="connsiteX522" fmla="*/ 4949299 w 7467600"/>
              <a:gd name="connsiteY522" fmla="*/ 3766336 h 6858000"/>
              <a:gd name="connsiteX523" fmla="*/ 5291452 w 7467600"/>
              <a:gd name="connsiteY523" fmla="*/ 4076801 h 6858000"/>
              <a:gd name="connsiteX524" fmla="*/ 5434998 w 7467600"/>
              <a:gd name="connsiteY524" fmla="*/ 4254100 h 6858000"/>
              <a:gd name="connsiteX525" fmla="*/ 5351015 w 7467600"/>
              <a:gd name="connsiteY525" fmla="*/ 3760989 h 6858000"/>
              <a:gd name="connsiteX526" fmla="*/ 5413780 w 7467600"/>
              <a:gd name="connsiteY526" fmla="*/ 2966265 h 6858000"/>
              <a:gd name="connsiteX527" fmla="*/ 5425627 w 7467600"/>
              <a:gd name="connsiteY527" fmla="*/ 2954192 h 6858000"/>
              <a:gd name="connsiteX528" fmla="*/ 6604735 w 7467600"/>
              <a:gd name="connsiteY528" fmla="*/ 2041381 h 6858000"/>
              <a:gd name="connsiteX529" fmla="*/ 7204487 w 7467600"/>
              <a:gd name="connsiteY529" fmla="*/ 2742112 h 6858000"/>
              <a:gd name="connsiteX530" fmla="*/ 7131592 w 7467600"/>
              <a:gd name="connsiteY530" fmla="*/ 2672096 h 6858000"/>
              <a:gd name="connsiteX531" fmla="*/ 6996344 w 7467600"/>
              <a:gd name="connsiteY531" fmla="*/ 2518310 h 6858000"/>
              <a:gd name="connsiteX532" fmla="*/ 6735495 w 7467600"/>
              <a:gd name="connsiteY532" fmla="*/ 2196890 h 6858000"/>
              <a:gd name="connsiteX533" fmla="*/ 6721901 w 7467600"/>
              <a:gd name="connsiteY533" fmla="*/ 2179274 h 6858000"/>
              <a:gd name="connsiteX534" fmla="*/ 6604735 w 7467600"/>
              <a:gd name="connsiteY534" fmla="*/ 2041381 h 6858000"/>
              <a:gd name="connsiteX535" fmla="*/ 6591670 w 7467600"/>
              <a:gd name="connsiteY535" fmla="*/ 1988277 h 6858000"/>
              <a:gd name="connsiteX536" fmla="*/ 6747349 w 7467600"/>
              <a:gd name="connsiteY536" fmla="*/ 2160069 h 6858000"/>
              <a:gd name="connsiteX537" fmla="*/ 6760943 w 7467600"/>
              <a:gd name="connsiteY537" fmla="*/ 2177686 h 6858000"/>
              <a:gd name="connsiteX538" fmla="*/ 7021065 w 7467600"/>
              <a:gd name="connsiteY538" fmla="*/ 2498102 h 6858000"/>
              <a:gd name="connsiteX539" fmla="*/ 7155223 w 7467600"/>
              <a:gd name="connsiteY539" fmla="*/ 2650386 h 6858000"/>
              <a:gd name="connsiteX540" fmla="*/ 7203167 w 7467600"/>
              <a:gd name="connsiteY540" fmla="*/ 2697288 h 6858000"/>
              <a:gd name="connsiteX541" fmla="*/ 6937703 w 7467600"/>
              <a:gd name="connsiteY541" fmla="*/ 2321981 h 6858000"/>
              <a:gd name="connsiteX542" fmla="*/ 6591670 w 7467600"/>
              <a:gd name="connsiteY542" fmla="*/ 1988277 h 6858000"/>
              <a:gd name="connsiteX543" fmla="*/ 5798671 w 7467600"/>
              <a:gd name="connsiteY543" fmla="*/ 1981601 h 6858000"/>
              <a:gd name="connsiteX544" fmla="*/ 5754709 w 7467600"/>
              <a:gd name="connsiteY544" fmla="*/ 2071454 h 6858000"/>
              <a:gd name="connsiteX545" fmla="*/ 5763044 w 7467600"/>
              <a:gd name="connsiteY545" fmla="*/ 2842206 h 6858000"/>
              <a:gd name="connsiteX546" fmla="*/ 5764974 w 7467600"/>
              <a:gd name="connsiteY546" fmla="*/ 2799609 h 6858000"/>
              <a:gd name="connsiteX547" fmla="*/ 5767665 w 7467600"/>
              <a:gd name="connsiteY547" fmla="*/ 2666409 h 6858000"/>
              <a:gd name="connsiteX548" fmla="*/ 5763055 w 7467600"/>
              <a:gd name="connsiteY548" fmla="*/ 2579705 h 6858000"/>
              <a:gd name="connsiteX549" fmla="*/ 5758079 w 7467600"/>
              <a:gd name="connsiteY549" fmla="*/ 2492508 h 6858000"/>
              <a:gd name="connsiteX550" fmla="*/ 5779325 w 7467600"/>
              <a:gd name="connsiteY550" fmla="*/ 2197069 h 6858000"/>
              <a:gd name="connsiteX551" fmla="*/ 5798671 w 7467600"/>
              <a:gd name="connsiteY551" fmla="*/ 1981601 h 6858000"/>
              <a:gd name="connsiteX552" fmla="*/ 5829202 w 7467600"/>
              <a:gd name="connsiteY552" fmla="*/ 1971679 h 6858000"/>
              <a:gd name="connsiteX553" fmla="*/ 5809558 w 7467600"/>
              <a:gd name="connsiteY553" fmla="*/ 2198043 h 6858000"/>
              <a:gd name="connsiteX554" fmla="*/ 5788653 w 7467600"/>
              <a:gd name="connsiteY554" fmla="*/ 2489430 h 6858000"/>
              <a:gd name="connsiteX555" fmla="*/ 5793439 w 7467600"/>
              <a:gd name="connsiteY555" fmla="*/ 2575235 h 6858000"/>
              <a:gd name="connsiteX556" fmla="*/ 5796837 w 7467600"/>
              <a:gd name="connsiteY556" fmla="*/ 2637633 h 6858000"/>
              <a:gd name="connsiteX557" fmla="*/ 5818614 w 7467600"/>
              <a:gd name="connsiteY557" fmla="*/ 2473055 h 6858000"/>
              <a:gd name="connsiteX558" fmla="*/ 5829202 w 7467600"/>
              <a:gd name="connsiteY558" fmla="*/ 1971679 h 6858000"/>
              <a:gd name="connsiteX559" fmla="*/ 5911389 w 7467600"/>
              <a:gd name="connsiteY559" fmla="*/ 1898371 h 6858000"/>
              <a:gd name="connsiteX560" fmla="*/ 6237627 w 7467600"/>
              <a:gd name="connsiteY560" fmla="*/ 2231921 h 6858000"/>
              <a:gd name="connsiteX561" fmla="*/ 5911389 w 7467600"/>
              <a:gd name="connsiteY561" fmla="*/ 1898371 h 6858000"/>
              <a:gd name="connsiteX562" fmla="*/ 6944437 w 7467600"/>
              <a:gd name="connsiteY562" fmla="*/ 1575402 h 6858000"/>
              <a:gd name="connsiteX563" fmla="*/ 6304730 w 7467600"/>
              <a:gd name="connsiteY563" fmla="*/ 1766654 h 6858000"/>
              <a:gd name="connsiteX564" fmla="*/ 6944437 w 7467600"/>
              <a:gd name="connsiteY564" fmla="*/ 1575402 h 6858000"/>
              <a:gd name="connsiteX565" fmla="*/ 7019523 w 7467600"/>
              <a:gd name="connsiteY565" fmla="*/ 1519450 h 6858000"/>
              <a:gd name="connsiteX566" fmla="*/ 6298091 w 7467600"/>
              <a:gd name="connsiteY566" fmla="*/ 1737122 h 6858000"/>
              <a:gd name="connsiteX567" fmla="*/ 7019523 w 7467600"/>
              <a:gd name="connsiteY567" fmla="*/ 1519450 h 6858000"/>
              <a:gd name="connsiteX568" fmla="*/ 2399523 w 7467600"/>
              <a:gd name="connsiteY568" fmla="*/ 1428234 h 6858000"/>
              <a:gd name="connsiteX569" fmla="*/ 2224982 w 7467600"/>
              <a:gd name="connsiteY569" fmla="*/ 1826201 h 6858000"/>
              <a:gd name="connsiteX570" fmla="*/ 2096099 w 7467600"/>
              <a:gd name="connsiteY570" fmla="*/ 2345900 h 6858000"/>
              <a:gd name="connsiteX571" fmla="*/ 2283317 w 7467600"/>
              <a:gd name="connsiteY571" fmla="*/ 1796925 h 6858000"/>
              <a:gd name="connsiteX572" fmla="*/ 2399523 w 7467600"/>
              <a:gd name="connsiteY572" fmla="*/ 1428234 h 6858000"/>
              <a:gd name="connsiteX573" fmla="*/ 2448558 w 7467600"/>
              <a:gd name="connsiteY573" fmla="*/ 1373435 h 6858000"/>
              <a:gd name="connsiteX574" fmla="*/ 2312521 w 7467600"/>
              <a:gd name="connsiteY574" fmla="*/ 1806140 h 6858000"/>
              <a:gd name="connsiteX575" fmla="*/ 2127533 w 7467600"/>
              <a:gd name="connsiteY575" fmla="*/ 2348380 h 6858000"/>
              <a:gd name="connsiteX576" fmla="*/ 2358080 w 7467600"/>
              <a:gd name="connsiteY576" fmla="*/ 1866134 h 6858000"/>
              <a:gd name="connsiteX577" fmla="*/ 2407436 w 7467600"/>
              <a:gd name="connsiteY577" fmla="*/ 1651070 h 6858000"/>
              <a:gd name="connsiteX578" fmla="*/ 2448558 w 7467600"/>
              <a:gd name="connsiteY578" fmla="*/ 1373435 h 6858000"/>
              <a:gd name="connsiteX579" fmla="*/ 278707 w 7467600"/>
              <a:gd name="connsiteY579" fmla="*/ 1352270 h 6858000"/>
              <a:gd name="connsiteX580" fmla="*/ 321570 w 7467600"/>
              <a:gd name="connsiteY580" fmla="*/ 1861610 h 6858000"/>
              <a:gd name="connsiteX581" fmla="*/ 294281 w 7467600"/>
              <a:gd name="connsiteY581" fmla="*/ 1440658 h 6858000"/>
              <a:gd name="connsiteX582" fmla="*/ 278707 w 7467600"/>
              <a:gd name="connsiteY582" fmla="*/ 1352270 h 6858000"/>
              <a:gd name="connsiteX583" fmla="*/ 1423821 w 7467600"/>
              <a:gd name="connsiteY583" fmla="*/ 1351958 h 6858000"/>
              <a:gd name="connsiteX584" fmla="*/ 1638521 w 7467600"/>
              <a:gd name="connsiteY584" fmla="*/ 1908470 h 6858000"/>
              <a:gd name="connsiteX585" fmla="*/ 1754199 w 7467600"/>
              <a:gd name="connsiteY585" fmla="*/ 2149284 h 6858000"/>
              <a:gd name="connsiteX586" fmla="*/ 1908359 w 7467600"/>
              <a:gd name="connsiteY586" fmla="*/ 2364988 h 6858000"/>
              <a:gd name="connsiteX587" fmla="*/ 1647661 w 7467600"/>
              <a:gd name="connsiteY587" fmla="*/ 1825945 h 6858000"/>
              <a:gd name="connsiteX588" fmla="*/ 1423821 w 7467600"/>
              <a:gd name="connsiteY588" fmla="*/ 1351958 h 6858000"/>
              <a:gd name="connsiteX589" fmla="*/ 1431890 w 7467600"/>
              <a:gd name="connsiteY589" fmla="*/ 1306475 h 6858000"/>
              <a:gd name="connsiteX590" fmla="*/ 1507597 w 7467600"/>
              <a:gd name="connsiteY590" fmla="*/ 1446132 h 6858000"/>
              <a:gd name="connsiteX591" fmla="*/ 1674586 w 7467600"/>
              <a:gd name="connsiteY591" fmla="*/ 1813832 h 6858000"/>
              <a:gd name="connsiteX592" fmla="*/ 1815950 w 7467600"/>
              <a:gd name="connsiteY592" fmla="*/ 2128564 h 6858000"/>
              <a:gd name="connsiteX593" fmla="*/ 1984242 w 7467600"/>
              <a:gd name="connsiteY593" fmla="*/ 2430829 h 6858000"/>
              <a:gd name="connsiteX594" fmla="*/ 2014023 w 7467600"/>
              <a:gd name="connsiteY594" fmla="*/ 2450995 h 6858000"/>
              <a:gd name="connsiteX595" fmla="*/ 1747337 w 7467600"/>
              <a:gd name="connsiteY595" fmla="*/ 1855264 h 6858000"/>
              <a:gd name="connsiteX596" fmla="*/ 1533749 w 7467600"/>
              <a:gd name="connsiteY596" fmla="*/ 1478656 h 6858000"/>
              <a:gd name="connsiteX597" fmla="*/ 1431890 w 7467600"/>
              <a:gd name="connsiteY597" fmla="*/ 1306475 h 6858000"/>
              <a:gd name="connsiteX598" fmla="*/ 5052692 w 7467600"/>
              <a:gd name="connsiteY598" fmla="*/ 1292994 h 6858000"/>
              <a:gd name="connsiteX599" fmla="*/ 5200661 w 7467600"/>
              <a:gd name="connsiteY599" fmla="*/ 1635186 h 6858000"/>
              <a:gd name="connsiteX600" fmla="*/ 5297138 w 7467600"/>
              <a:gd name="connsiteY600" fmla="*/ 1906351 h 6858000"/>
              <a:gd name="connsiteX601" fmla="*/ 5052692 w 7467600"/>
              <a:gd name="connsiteY601" fmla="*/ 1292994 h 6858000"/>
              <a:gd name="connsiteX602" fmla="*/ 5009948 w 7467600"/>
              <a:gd name="connsiteY602" fmla="*/ 1273619 h 6858000"/>
              <a:gd name="connsiteX603" fmla="*/ 5121777 w 7467600"/>
              <a:gd name="connsiteY603" fmla="*/ 1654213 h 6858000"/>
              <a:gd name="connsiteX604" fmla="*/ 5293545 w 7467600"/>
              <a:gd name="connsiteY604" fmla="*/ 2072247 h 6858000"/>
              <a:gd name="connsiteX605" fmla="*/ 5294042 w 7467600"/>
              <a:gd name="connsiteY605" fmla="*/ 2065019 h 6858000"/>
              <a:gd name="connsiteX606" fmla="*/ 5171936 w 7467600"/>
              <a:gd name="connsiteY606" fmla="*/ 1647613 h 6858000"/>
              <a:gd name="connsiteX607" fmla="*/ 5009948 w 7467600"/>
              <a:gd name="connsiteY607" fmla="*/ 1273619 h 6858000"/>
              <a:gd name="connsiteX608" fmla="*/ 655236 w 7467600"/>
              <a:gd name="connsiteY608" fmla="*/ 1268632 h 6858000"/>
              <a:gd name="connsiteX609" fmla="*/ 839521 w 7467600"/>
              <a:gd name="connsiteY609" fmla="*/ 1685315 h 6858000"/>
              <a:gd name="connsiteX610" fmla="*/ 1109416 w 7467600"/>
              <a:gd name="connsiteY610" fmla="*/ 2061663 h 6858000"/>
              <a:gd name="connsiteX611" fmla="*/ 1298300 w 7467600"/>
              <a:gd name="connsiteY611" fmla="*/ 2247742 h 6858000"/>
              <a:gd name="connsiteX612" fmla="*/ 1125871 w 7467600"/>
              <a:gd name="connsiteY612" fmla="*/ 1989513 h 6858000"/>
              <a:gd name="connsiteX613" fmla="*/ 981574 w 7467600"/>
              <a:gd name="connsiteY613" fmla="*/ 1783157 h 6858000"/>
              <a:gd name="connsiteX614" fmla="*/ 922198 w 7467600"/>
              <a:gd name="connsiteY614" fmla="*/ 1677437 h 6858000"/>
              <a:gd name="connsiteX615" fmla="*/ 869293 w 7467600"/>
              <a:gd name="connsiteY615" fmla="*/ 1583214 h 6858000"/>
              <a:gd name="connsiteX616" fmla="*/ 751431 w 7467600"/>
              <a:gd name="connsiteY616" fmla="*/ 1405731 h 6858000"/>
              <a:gd name="connsiteX617" fmla="*/ 655236 w 7467600"/>
              <a:gd name="connsiteY617" fmla="*/ 1268632 h 6858000"/>
              <a:gd name="connsiteX618" fmla="*/ 6516292 w 7467600"/>
              <a:gd name="connsiteY618" fmla="*/ 1263064 h 6858000"/>
              <a:gd name="connsiteX619" fmla="*/ 5736320 w 7467600"/>
              <a:gd name="connsiteY619" fmla="*/ 1501803 h 6858000"/>
              <a:gd name="connsiteX620" fmla="*/ 6516292 w 7467600"/>
              <a:gd name="connsiteY620" fmla="*/ 1263064 h 6858000"/>
              <a:gd name="connsiteX621" fmla="*/ 291466 w 7467600"/>
              <a:gd name="connsiteY621" fmla="*/ 1250369 h 6858000"/>
              <a:gd name="connsiteX622" fmla="*/ 323180 w 7467600"/>
              <a:gd name="connsiteY622" fmla="*/ 1435283 h 6858000"/>
              <a:gd name="connsiteX623" fmla="*/ 349381 w 7467600"/>
              <a:gd name="connsiteY623" fmla="*/ 1875041 h 6858000"/>
              <a:gd name="connsiteX624" fmla="*/ 374363 w 7467600"/>
              <a:gd name="connsiteY624" fmla="*/ 1506494 h 6858000"/>
              <a:gd name="connsiteX625" fmla="*/ 302168 w 7467600"/>
              <a:gd name="connsiteY625" fmla="*/ 1274495 h 6858000"/>
              <a:gd name="connsiteX626" fmla="*/ 291466 w 7467600"/>
              <a:gd name="connsiteY626" fmla="*/ 1250369 h 6858000"/>
              <a:gd name="connsiteX627" fmla="*/ 678222 w 7467600"/>
              <a:gd name="connsiteY627" fmla="*/ 1248670 h 6858000"/>
              <a:gd name="connsiteX628" fmla="*/ 775536 w 7467600"/>
              <a:gd name="connsiteY628" fmla="*/ 1388015 h 6858000"/>
              <a:gd name="connsiteX629" fmla="*/ 894529 w 7467600"/>
              <a:gd name="connsiteY629" fmla="*/ 1567739 h 6858000"/>
              <a:gd name="connsiteX630" fmla="*/ 948000 w 7467600"/>
              <a:gd name="connsiteY630" fmla="*/ 1663088 h 6858000"/>
              <a:gd name="connsiteX631" fmla="*/ 1006812 w 7467600"/>
              <a:gd name="connsiteY631" fmla="*/ 1767683 h 6858000"/>
              <a:gd name="connsiteX632" fmla="*/ 1149133 w 7467600"/>
              <a:gd name="connsiteY632" fmla="*/ 1971513 h 6858000"/>
              <a:gd name="connsiteX633" fmla="*/ 1333952 w 7467600"/>
              <a:gd name="connsiteY633" fmla="*/ 2251620 h 6858000"/>
              <a:gd name="connsiteX634" fmla="*/ 1337329 w 7467600"/>
              <a:gd name="connsiteY634" fmla="*/ 2258350 h 6858000"/>
              <a:gd name="connsiteX635" fmla="*/ 1014726 w 7467600"/>
              <a:gd name="connsiteY635" fmla="*/ 1615556 h 6858000"/>
              <a:gd name="connsiteX636" fmla="*/ 678222 w 7467600"/>
              <a:gd name="connsiteY636" fmla="*/ 1248670 h 6858000"/>
              <a:gd name="connsiteX637" fmla="*/ 6691602 w 7467600"/>
              <a:gd name="connsiteY637" fmla="*/ 1140573 h 6858000"/>
              <a:gd name="connsiteX638" fmla="*/ 6571100 w 7467600"/>
              <a:gd name="connsiteY638" fmla="*/ 1183662 h 6858000"/>
              <a:gd name="connsiteX639" fmla="*/ 6241687 w 7467600"/>
              <a:gd name="connsiteY639" fmla="*/ 1257600 h 6858000"/>
              <a:gd name="connsiteX640" fmla="*/ 5693009 w 7467600"/>
              <a:gd name="connsiteY640" fmla="*/ 1478256 h 6858000"/>
              <a:gd name="connsiteX641" fmla="*/ 6548420 w 7467600"/>
              <a:gd name="connsiteY641" fmla="*/ 1214599 h 6858000"/>
              <a:gd name="connsiteX642" fmla="*/ 6605473 w 7467600"/>
              <a:gd name="connsiteY642" fmla="*/ 1184686 h 6858000"/>
              <a:gd name="connsiteX643" fmla="*/ 6691602 w 7467600"/>
              <a:gd name="connsiteY643" fmla="*/ 1140573 h 6858000"/>
              <a:gd name="connsiteX644" fmla="*/ 4002475 w 7467600"/>
              <a:gd name="connsiteY644" fmla="*/ 1037802 h 6858000"/>
              <a:gd name="connsiteX645" fmla="*/ 4000324 w 7467600"/>
              <a:gd name="connsiteY645" fmla="*/ 1039362 h 6858000"/>
              <a:gd name="connsiteX646" fmla="*/ 4002862 w 7467600"/>
              <a:gd name="connsiteY646" fmla="*/ 1042866 h 6858000"/>
              <a:gd name="connsiteX647" fmla="*/ 4002475 w 7467600"/>
              <a:gd name="connsiteY647" fmla="*/ 1037802 h 6858000"/>
              <a:gd name="connsiteX648" fmla="*/ 506322 w 7467600"/>
              <a:gd name="connsiteY648" fmla="*/ 1020997 h 6858000"/>
              <a:gd name="connsiteX649" fmla="*/ 533068 w 7467600"/>
              <a:gd name="connsiteY649" fmla="*/ 1029409 h 6858000"/>
              <a:gd name="connsiteX650" fmla="*/ 1232525 w 7467600"/>
              <a:gd name="connsiteY650" fmla="*/ 1804675 h 6858000"/>
              <a:gd name="connsiteX651" fmla="*/ 1388858 w 7467600"/>
              <a:gd name="connsiteY651" fmla="*/ 2368011 h 6858000"/>
              <a:gd name="connsiteX652" fmla="*/ 1384098 w 7467600"/>
              <a:gd name="connsiteY652" fmla="*/ 2378125 h 6858000"/>
              <a:gd name="connsiteX653" fmla="*/ 1425393 w 7467600"/>
              <a:gd name="connsiteY653" fmla="*/ 2589124 h 6858000"/>
              <a:gd name="connsiteX654" fmla="*/ 1424001 w 7467600"/>
              <a:gd name="connsiteY654" fmla="*/ 2597541 h 6858000"/>
              <a:gd name="connsiteX655" fmla="*/ 2152729 w 7467600"/>
              <a:gd name="connsiteY655" fmla="*/ 2864487 h 6858000"/>
              <a:gd name="connsiteX656" fmla="*/ 2020609 w 7467600"/>
              <a:gd name="connsiteY656" fmla="*/ 2539671 h 6858000"/>
              <a:gd name="connsiteX657" fmla="*/ 2018920 w 7467600"/>
              <a:gd name="connsiteY657" fmla="*/ 2536309 h 6858000"/>
              <a:gd name="connsiteX658" fmla="*/ 1342441 w 7467600"/>
              <a:gd name="connsiteY658" fmla="*/ 1173017 h 6858000"/>
              <a:gd name="connsiteX659" fmla="*/ 1367925 w 7467600"/>
              <a:gd name="connsiteY659" fmla="*/ 1135648 h 6858000"/>
              <a:gd name="connsiteX660" fmla="*/ 1771401 w 7467600"/>
              <a:gd name="connsiteY660" fmla="*/ 1806673 h 6858000"/>
              <a:gd name="connsiteX661" fmla="*/ 1972385 w 7467600"/>
              <a:gd name="connsiteY661" fmla="*/ 2198735 h 6858000"/>
              <a:gd name="connsiteX662" fmla="*/ 2040892 w 7467600"/>
              <a:gd name="connsiteY662" fmla="*/ 2405205 h 6858000"/>
              <a:gd name="connsiteX663" fmla="*/ 2131689 w 7467600"/>
              <a:gd name="connsiteY663" fmla="*/ 1936926 h 6858000"/>
              <a:gd name="connsiteX664" fmla="*/ 2454820 w 7467600"/>
              <a:gd name="connsiteY664" fmla="*/ 1248808 h 6858000"/>
              <a:gd name="connsiteX665" fmla="*/ 2492512 w 7467600"/>
              <a:gd name="connsiteY665" fmla="*/ 1302920 h 6858000"/>
              <a:gd name="connsiteX666" fmla="*/ 2081216 w 7467600"/>
              <a:gd name="connsiteY666" fmla="*/ 2527513 h 6858000"/>
              <a:gd name="connsiteX667" fmla="*/ 2081211 w 7467600"/>
              <a:gd name="connsiteY667" fmla="*/ 2528916 h 6858000"/>
              <a:gd name="connsiteX668" fmla="*/ 2199067 w 7467600"/>
              <a:gd name="connsiteY668" fmla="*/ 2884061 h 6858000"/>
              <a:gd name="connsiteX669" fmla="*/ 3192586 w 7467600"/>
              <a:gd name="connsiteY669" fmla="*/ 3411496 h 6858000"/>
              <a:gd name="connsiteX670" fmla="*/ 3182620 w 7467600"/>
              <a:gd name="connsiteY670" fmla="*/ 3483279 h 6858000"/>
              <a:gd name="connsiteX671" fmla="*/ 2435119 w 7467600"/>
              <a:gd name="connsiteY671" fmla="*/ 3080173 h 6858000"/>
              <a:gd name="connsiteX672" fmla="*/ 2410152 w 7467600"/>
              <a:gd name="connsiteY672" fmla="*/ 3063751 h 6858000"/>
              <a:gd name="connsiteX673" fmla="*/ 2408099 w 7467600"/>
              <a:gd name="connsiteY673" fmla="*/ 3064403 h 6858000"/>
              <a:gd name="connsiteX674" fmla="*/ 2407218 w 7467600"/>
              <a:gd name="connsiteY674" fmla="*/ 3070324 h 6858000"/>
              <a:gd name="connsiteX675" fmla="*/ 2380138 w 7467600"/>
              <a:gd name="connsiteY675" fmla="*/ 3099341 h 6858000"/>
              <a:gd name="connsiteX676" fmla="*/ 1765923 w 7467600"/>
              <a:gd name="connsiteY676" fmla="*/ 3581043 h 6858000"/>
              <a:gd name="connsiteX677" fmla="*/ 1702258 w 7467600"/>
              <a:gd name="connsiteY677" fmla="*/ 3612286 h 6858000"/>
              <a:gd name="connsiteX678" fmla="*/ 1538370 w 7467600"/>
              <a:gd name="connsiteY678" fmla="*/ 3811804 h 6858000"/>
              <a:gd name="connsiteX679" fmla="*/ 542867 w 7467600"/>
              <a:gd name="connsiteY679" fmla="*/ 4944092 h 6858000"/>
              <a:gd name="connsiteX680" fmla="*/ 515800 w 7467600"/>
              <a:gd name="connsiteY680" fmla="*/ 4862180 h 6858000"/>
              <a:gd name="connsiteX681" fmla="*/ 909145 w 7467600"/>
              <a:gd name="connsiteY681" fmla="*/ 4199225 h 6858000"/>
              <a:gd name="connsiteX682" fmla="*/ 1214067 w 7467600"/>
              <a:gd name="connsiteY682" fmla="*/ 3908561 h 6858000"/>
              <a:gd name="connsiteX683" fmla="*/ 640967 w 7467600"/>
              <a:gd name="connsiteY683" fmla="*/ 4105601 h 6858000"/>
              <a:gd name="connsiteX684" fmla="*/ 112563 w 7467600"/>
              <a:gd name="connsiteY684" fmla="*/ 4396952 h 6858000"/>
              <a:gd name="connsiteX685" fmla="*/ 0 w 7467600"/>
              <a:gd name="connsiteY685" fmla="*/ 4466006 h 6858000"/>
              <a:gd name="connsiteX686" fmla="*/ 0 w 7467600"/>
              <a:gd name="connsiteY686" fmla="*/ 4233763 h 6858000"/>
              <a:gd name="connsiteX687" fmla="*/ 36881 w 7467600"/>
              <a:gd name="connsiteY687" fmla="*/ 4200118 h 6858000"/>
              <a:gd name="connsiteX688" fmla="*/ 910534 w 7467600"/>
              <a:gd name="connsiteY688" fmla="*/ 3629753 h 6858000"/>
              <a:gd name="connsiteX689" fmla="*/ 1578717 w 7467600"/>
              <a:gd name="connsiteY689" fmla="*/ 3575982 h 6858000"/>
              <a:gd name="connsiteX690" fmla="*/ 2338780 w 7467600"/>
              <a:gd name="connsiteY690" fmla="*/ 3033725 h 6858000"/>
              <a:gd name="connsiteX691" fmla="*/ 1807991 w 7467600"/>
              <a:gd name="connsiteY691" fmla="*/ 2807184 h 6858000"/>
              <a:gd name="connsiteX692" fmla="*/ 1416358 w 7467600"/>
              <a:gd name="connsiteY692" fmla="*/ 3112571 h 6858000"/>
              <a:gd name="connsiteX693" fmla="*/ 939066 w 7467600"/>
              <a:gd name="connsiteY693" fmla="*/ 3378798 h 6858000"/>
              <a:gd name="connsiteX694" fmla="*/ 115099 w 7467600"/>
              <a:gd name="connsiteY694" fmla="*/ 3607650 h 6858000"/>
              <a:gd name="connsiteX695" fmla="*/ 97284 w 7467600"/>
              <a:gd name="connsiteY695" fmla="*/ 3520393 h 6858000"/>
              <a:gd name="connsiteX696" fmla="*/ 922050 w 7467600"/>
              <a:gd name="connsiteY696" fmla="*/ 3074867 h 6858000"/>
              <a:gd name="connsiteX697" fmla="*/ 1405265 w 7467600"/>
              <a:gd name="connsiteY697" fmla="*/ 3016319 h 6858000"/>
              <a:gd name="connsiteX698" fmla="*/ 1407512 w 7467600"/>
              <a:gd name="connsiteY698" fmla="*/ 3018001 h 6858000"/>
              <a:gd name="connsiteX699" fmla="*/ 1726266 w 7467600"/>
              <a:gd name="connsiteY699" fmla="*/ 2777274 h 6858000"/>
              <a:gd name="connsiteX700" fmla="*/ 625390 w 7467600"/>
              <a:gd name="connsiteY700" fmla="*/ 2514541 h 6858000"/>
              <a:gd name="connsiteX701" fmla="*/ 619799 w 7467600"/>
              <a:gd name="connsiteY701" fmla="*/ 2527180 h 6858000"/>
              <a:gd name="connsiteX702" fmla="*/ 310030 w 7467600"/>
              <a:gd name="connsiteY702" fmla="*/ 2771818 h 6858000"/>
              <a:gd name="connsiteX703" fmla="*/ 173877 w 7467600"/>
              <a:gd name="connsiteY703" fmla="*/ 2937056 h 6858000"/>
              <a:gd name="connsiteX704" fmla="*/ 77889 w 7467600"/>
              <a:gd name="connsiteY704" fmla="*/ 3138440 h 6858000"/>
              <a:gd name="connsiteX705" fmla="*/ 0 w 7467600"/>
              <a:gd name="connsiteY705" fmla="*/ 3271395 h 6858000"/>
              <a:gd name="connsiteX706" fmla="*/ 0 w 7467600"/>
              <a:gd name="connsiteY706" fmla="*/ 3153002 h 6858000"/>
              <a:gd name="connsiteX707" fmla="*/ 2386 w 7467600"/>
              <a:gd name="connsiteY707" fmla="*/ 3149203 h 6858000"/>
              <a:gd name="connsiteX708" fmla="*/ 89753 w 7467600"/>
              <a:gd name="connsiteY708" fmla="*/ 2987702 h 6858000"/>
              <a:gd name="connsiteX709" fmla="*/ 76869 w 7467600"/>
              <a:gd name="connsiteY709" fmla="*/ 3005404 h 6858000"/>
              <a:gd name="connsiteX710" fmla="*/ 32049 w 7467600"/>
              <a:gd name="connsiteY710" fmla="*/ 3065814 h 6858000"/>
              <a:gd name="connsiteX711" fmla="*/ 0 w 7467600"/>
              <a:gd name="connsiteY711" fmla="*/ 3108744 h 6858000"/>
              <a:gd name="connsiteX712" fmla="*/ 0 w 7467600"/>
              <a:gd name="connsiteY712" fmla="*/ 3058059 h 6858000"/>
              <a:gd name="connsiteX713" fmla="*/ 7610 w 7467600"/>
              <a:gd name="connsiteY713" fmla="*/ 3047889 h 6858000"/>
              <a:gd name="connsiteX714" fmla="*/ 52419 w 7467600"/>
              <a:gd name="connsiteY714" fmla="*/ 2987479 h 6858000"/>
              <a:gd name="connsiteX715" fmla="*/ 59142 w 7467600"/>
              <a:gd name="connsiteY715" fmla="*/ 2978488 h 6858000"/>
              <a:gd name="connsiteX716" fmla="*/ 0 w 7467600"/>
              <a:gd name="connsiteY716" fmla="*/ 3015334 h 6858000"/>
              <a:gd name="connsiteX717" fmla="*/ 0 w 7467600"/>
              <a:gd name="connsiteY717" fmla="*/ 2914286 h 6858000"/>
              <a:gd name="connsiteX718" fmla="*/ 36383 w 7467600"/>
              <a:gd name="connsiteY718" fmla="*/ 2901128 h 6858000"/>
              <a:gd name="connsiteX719" fmla="*/ 156329 w 7467600"/>
              <a:gd name="connsiteY719" fmla="*/ 2840533 h 6858000"/>
              <a:gd name="connsiteX720" fmla="*/ 358355 w 7467600"/>
              <a:gd name="connsiteY720" fmla="*/ 2620471 h 6858000"/>
              <a:gd name="connsiteX721" fmla="*/ 510577 w 7467600"/>
              <a:gd name="connsiteY721" fmla="*/ 2501244 h 6858000"/>
              <a:gd name="connsiteX722" fmla="*/ 211967 w 7467600"/>
              <a:gd name="connsiteY722" fmla="*/ 2479171 h 6858000"/>
              <a:gd name="connsiteX723" fmla="*/ 0 w 7467600"/>
              <a:gd name="connsiteY723" fmla="*/ 2476398 h 6858000"/>
              <a:gd name="connsiteX724" fmla="*/ 0 w 7467600"/>
              <a:gd name="connsiteY724" fmla="*/ 2389189 h 6858000"/>
              <a:gd name="connsiteX725" fmla="*/ 103062 w 7467600"/>
              <a:gd name="connsiteY725" fmla="*/ 2389518 h 6858000"/>
              <a:gd name="connsiteX726" fmla="*/ 510734 w 7467600"/>
              <a:gd name="connsiteY726" fmla="*/ 2416201 h 6858000"/>
              <a:gd name="connsiteX727" fmla="*/ 279257 w 7467600"/>
              <a:gd name="connsiteY727" fmla="*/ 2092102 h 6858000"/>
              <a:gd name="connsiteX728" fmla="*/ 65265 w 7467600"/>
              <a:gd name="connsiteY728" fmla="*/ 2006049 h 6858000"/>
              <a:gd name="connsiteX729" fmla="*/ 0 w 7467600"/>
              <a:gd name="connsiteY729" fmla="*/ 1982532 h 6858000"/>
              <a:gd name="connsiteX730" fmla="*/ 0 w 7467600"/>
              <a:gd name="connsiteY730" fmla="*/ 1912789 h 6858000"/>
              <a:gd name="connsiteX731" fmla="*/ 97460 w 7467600"/>
              <a:gd name="connsiteY731" fmla="*/ 1953725 h 6858000"/>
              <a:gd name="connsiteX732" fmla="*/ 221272 w 7467600"/>
              <a:gd name="connsiteY732" fmla="*/ 1980766 h 6858000"/>
              <a:gd name="connsiteX733" fmla="*/ 116765 w 7467600"/>
              <a:gd name="connsiteY733" fmla="*/ 1911033 h 6858000"/>
              <a:gd name="connsiteX734" fmla="*/ 16405 w 7467600"/>
              <a:gd name="connsiteY734" fmla="*/ 1803412 h 6858000"/>
              <a:gd name="connsiteX735" fmla="*/ 0 w 7467600"/>
              <a:gd name="connsiteY735" fmla="*/ 1784777 h 6858000"/>
              <a:gd name="connsiteX736" fmla="*/ 0 w 7467600"/>
              <a:gd name="connsiteY736" fmla="*/ 1740082 h 6858000"/>
              <a:gd name="connsiteX737" fmla="*/ 39394 w 7467600"/>
              <a:gd name="connsiteY737" fmla="*/ 1784856 h 6858000"/>
              <a:gd name="connsiteX738" fmla="*/ 135813 w 7467600"/>
              <a:gd name="connsiteY738" fmla="*/ 1888838 h 6858000"/>
              <a:gd name="connsiteX739" fmla="*/ 242575 w 7467600"/>
              <a:gd name="connsiteY739" fmla="*/ 1958841 h 6858000"/>
              <a:gd name="connsiteX740" fmla="*/ 82197 w 7467600"/>
              <a:gd name="connsiteY740" fmla="*/ 1754826 h 6858000"/>
              <a:gd name="connsiteX741" fmla="*/ 0 w 7467600"/>
              <a:gd name="connsiteY741" fmla="*/ 1679650 h 6858000"/>
              <a:gd name="connsiteX742" fmla="*/ 0 w 7467600"/>
              <a:gd name="connsiteY742" fmla="*/ 1602463 h 6858000"/>
              <a:gd name="connsiteX743" fmla="*/ 84689 w 7467600"/>
              <a:gd name="connsiteY743" fmla="*/ 1677442 h 6858000"/>
              <a:gd name="connsiteX744" fmla="*/ 298437 w 7467600"/>
              <a:gd name="connsiteY744" fmla="*/ 1968019 h 6858000"/>
              <a:gd name="connsiteX745" fmla="*/ 227269 w 7467600"/>
              <a:gd name="connsiteY745" fmla="*/ 1114064 h 6858000"/>
              <a:gd name="connsiteX746" fmla="*/ 248003 w 7467600"/>
              <a:gd name="connsiteY746" fmla="*/ 1089613 h 6858000"/>
              <a:gd name="connsiteX747" fmla="*/ 427020 w 7467600"/>
              <a:gd name="connsiteY747" fmla="*/ 1619803 h 6858000"/>
              <a:gd name="connsiteX748" fmla="*/ 340345 w 7467600"/>
              <a:gd name="connsiteY748" fmla="*/ 2027739 h 6858000"/>
              <a:gd name="connsiteX749" fmla="*/ 360865 w 7467600"/>
              <a:gd name="connsiteY749" fmla="*/ 2044827 h 6858000"/>
              <a:gd name="connsiteX750" fmla="*/ 560414 w 7467600"/>
              <a:gd name="connsiteY750" fmla="*/ 2421457 h 6858000"/>
              <a:gd name="connsiteX751" fmla="*/ 1359703 w 7467600"/>
              <a:gd name="connsiteY751" fmla="*/ 2578554 h 6858000"/>
              <a:gd name="connsiteX752" fmla="*/ 1359422 w 7467600"/>
              <a:gd name="connsiteY752" fmla="*/ 2577994 h 6858000"/>
              <a:gd name="connsiteX753" fmla="*/ 828701 w 7467600"/>
              <a:gd name="connsiteY753" fmla="*/ 1839520 h 6858000"/>
              <a:gd name="connsiteX754" fmla="*/ 494427 w 7467600"/>
              <a:gd name="connsiteY754" fmla="*/ 1092333 h 6858000"/>
              <a:gd name="connsiteX755" fmla="*/ 506322 w 7467600"/>
              <a:gd name="connsiteY755" fmla="*/ 1020997 h 6858000"/>
              <a:gd name="connsiteX756" fmla="*/ 4570198 w 7467600"/>
              <a:gd name="connsiteY756" fmla="*/ 978081 h 6858000"/>
              <a:gd name="connsiteX757" fmla="*/ 4523691 w 7467600"/>
              <a:gd name="connsiteY757" fmla="*/ 1127776 h 6858000"/>
              <a:gd name="connsiteX758" fmla="*/ 4509875 w 7467600"/>
              <a:gd name="connsiteY758" fmla="*/ 1167552 h 6858000"/>
              <a:gd name="connsiteX759" fmla="*/ 4478168 w 7467600"/>
              <a:gd name="connsiteY759" fmla="*/ 1260735 h 6858000"/>
              <a:gd name="connsiteX760" fmla="*/ 4409309 w 7467600"/>
              <a:gd name="connsiteY760" fmla="*/ 1666996 h 6858000"/>
              <a:gd name="connsiteX761" fmla="*/ 4370031 w 7467600"/>
              <a:gd name="connsiteY761" fmla="*/ 1955666 h 6858000"/>
              <a:gd name="connsiteX762" fmla="*/ 4570198 w 7467600"/>
              <a:gd name="connsiteY762" fmla="*/ 978081 h 6858000"/>
              <a:gd name="connsiteX763" fmla="*/ 4557898 w 7467600"/>
              <a:gd name="connsiteY763" fmla="*/ 900011 h 6858000"/>
              <a:gd name="connsiteX764" fmla="*/ 4344840 w 7467600"/>
              <a:gd name="connsiteY764" fmla="*/ 1922038 h 6858000"/>
              <a:gd name="connsiteX765" fmla="*/ 4378710 w 7467600"/>
              <a:gd name="connsiteY765" fmla="*/ 1665516 h 6858000"/>
              <a:gd name="connsiteX766" fmla="*/ 4448798 w 7467600"/>
              <a:gd name="connsiteY766" fmla="*/ 1253024 h 6858000"/>
              <a:gd name="connsiteX767" fmla="*/ 4480315 w 7467600"/>
              <a:gd name="connsiteY767" fmla="*/ 1158454 h 6858000"/>
              <a:gd name="connsiteX768" fmla="*/ 4494133 w 7467600"/>
              <a:gd name="connsiteY768" fmla="*/ 1118676 h 6858000"/>
              <a:gd name="connsiteX769" fmla="*/ 4557898 w 7467600"/>
              <a:gd name="connsiteY769" fmla="*/ 900011 h 6858000"/>
              <a:gd name="connsiteX770" fmla="*/ 5870151 w 7467600"/>
              <a:gd name="connsiteY770" fmla="*/ 898890 h 6858000"/>
              <a:gd name="connsiteX771" fmla="*/ 5861335 w 7467600"/>
              <a:gd name="connsiteY771" fmla="*/ 899177 h 6858000"/>
              <a:gd name="connsiteX772" fmla="*/ 5843702 w 7467600"/>
              <a:gd name="connsiteY772" fmla="*/ 899748 h 6858000"/>
              <a:gd name="connsiteX773" fmla="*/ 5651107 w 7467600"/>
              <a:gd name="connsiteY773" fmla="*/ 920306 h 6858000"/>
              <a:gd name="connsiteX774" fmla="*/ 5459407 w 7467600"/>
              <a:gd name="connsiteY774" fmla="*/ 940975 h 6858000"/>
              <a:gd name="connsiteX775" fmla="*/ 5374846 w 7467600"/>
              <a:gd name="connsiteY775" fmla="*/ 941988 h 6858000"/>
              <a:gd name="connsiteX776" fmla="*/ 5256105 w 7467600"/>
              <a:gd name="connsiteY776" fmla="*/ 945632 h 6858000"/>
              <a:gd name="connsiteX777" fmla="*/ 5107071 w 7467600"/>
              <a:gd name="connsiteY777" fmla="*/ 969720 h 6858000"/>
              <a:gd name="connsiteX778" fmla="*/ 4998681 w 7467600"/>
              <a:gd name="connsiteY778" fmla="*/ 988771 h 6858000"/>
              <a:gd name="connsiteX779" fmla="*/ 5870151 w 7467600"/>
              <a:gd name="connsiteY779" fmla="*/ 898890 h 6858000"/>
              <a:gd name="connsiteX780" fmla="*/ 5504425 w 7467600"/>
              <a:gd name="connsiteY780" fmla="*/ 848067 h 6858000"/>
              <a:gd name="connsiteX781" fmla="*/ 4968849 w 7467600"/>
              <a:gd name="connsiteY781" fmla="*/ 962318 h 6858000"/>
              <a:gd name="connsiteX782" fmla="*/ 5104039 w 7467600"/>
              <a:gd name="connsiteY782" fmla="*/ 940634 h 6858000"/>
              <a:gd name="connsiteX783" fmla="*/ 5256311 w 7467600"/>
              <a:gd name="connsiteY783" fmla="*/ 916490 h 6858000"/>
              <a:gd name="connsiteX784" fmla="*/ 5377381 w 7467600"/>
              <a:gd name="connsiteY784" fmla="*/ 912671 h 6858000"/>
              <a:gd name="connsiteX785" fmla="*/ 5460148 w 7467600"/>
              <a:gd name="connsiteY785" fmla="*/ 911442 h 6858000"/>
              <a:gd name="connsiteX786" fmla="*/ 5648971 w 7467600"/>
              <a:gd name="connsiteY786" fmla="*/ 891331 h 6858000"/>
              <a:gd name="connsiteX787" fmla="*/ 5844807 w 7467600"/>
              <a:gd name="connsiteY787" fmla="*/ 870718 h 6858000"/>
              <a:gd name="connsiteX788" fmla="*/ 5862975 w 7467600"/>
              <a:gd name="connsiteY788" fmla="*/ 869756 h 6858000"/>
              <a:gd name="connsiteX789" fmla="*/ 5920887 w 7467600"/>
              <a:gd name="connsiteY789" fmla="*/ 865929 h 6858000"/>
              <a:gd name="connsiteX790" fmla="*/ 5504425 w 7467600"/>
              <a:gd name="connsiteY790" fmla="*/ 848067 h 6858000"/>
              <a:gd name="connsiteX791" fmla="*/ 3607114 w 7467600"/>
              <a:gd name="connsiteY791" fmla="*/ 467441 h 6858000"/>
              <a:gd name="connsiteX792" fmla="*/ 3296242 w 7467600"/>
              <a:gd name="connsiteY792" fmla="*/ 807991 h 6858000"/>
              <a:gd name="connsiteX793" fmla="*/ 3174674 w 7467600"/>
              <a:gd name="connsiteY793" fmla="*/ 919759 h 6858000"/>
              <a:gd name="connsiteX794" fmla="*/ 3042978 w 7467600"/>
              <a:gd name="connsiteY794" fmla="*/ 1054894 h 6858000"/>
              <a:gd name="connsiteX795" fmla="*/ 2968914 w 7467600"/>
              <a:gd name="connsiteY795" fmla="*/ 1133756 h 6858000"/>
              <a:gd name="connsiteX796" fmla="*/ 3103823 w 7467600"/>
              <a:gd name="connsiteY796" fmla="*/ 1026814 h 6858000"/>
              <a:gd name="connsiteX797" fmla="*/ 3607114 w 7467600"/>
              <a:gd name="connsiteY797" fmla="*/ 467441 h 6858000"/>
              <a:gd name="connsiteX798" fmla="*/ 3744487 w 7467600"/>
              <a:gd name="connsiteY798" fmla="*/ 383136 h 6858000"/>
              <a:gd name="connsiteX799" fmla="*/ 3970213 w 7467600"/>
              <a:gd name="connsiteY799" fmla="*/ 995559 h 6858000"/>
              <a:gd name="connsiteX800" fmla="*/ 3744487 w 7467600"/>
              <a:gd name="connsiteY800" fmla="*/ 383136 h 6858000"/>
              <a:gd name="connsiteX801" fmla="*/ 3624562 w 7467600"/>
              <a:gd name="connsiteY801" fmla="*/ 367041 h 6858000"/>
              <a:gd name="connsiteX802" fmla="*/ 3489712 w 7467600"/>
              <a:gd name="connsiteY802" fmla="*/ 485386 h 6858000"/>
              <a:gd name="connsiteX803" fmla="*/ 3182994 w 7467600"/>
              <a:gd name="connsiteY803" fmla="*/ 828265 h 6858000"/>
              <a:gd name="connsiteX804" fmla="*/ 2892114 w 7467600"/>
              <a:gd name="connsiteY804" fmla="*/ 1172635 h 6858000"/>
              <a:gd name="connsiteX805" fmla="*/ 3021459 w 7467600"/>
              <a:gd name="connsiteY805" fmla="*/ 1035385 h 6858000"/>
              <a:gd name="connsiteX806" fmla="*/ 3153873 w 7467600"/>
              <a:gd name="connsiteY806" fmla="*/ 898971 h 6858000"/>
              <a:gd name="connsiteX807" fmla="*/ 3276511 w 7467600"/>
              <a:gd name="connsiteY807" fmla="*/ 786423 h 6858000"/>
              <a:gd name="connsiteX808" fmla="*/ 3584154 w 7467600"/>
              <a:gd name="connsiteY808" fmla="*/ 448218 h 6858000"/>
              <a:gd name="connsiteX809" fmla="*/ 3624562 w 7467600"/>
              <a:gd name="connsiteY809" fmla="*/ 367041 h 6858000"/>
              <a:gd name="connsiteX810" fmla="*/ 3766672 w 7467600"/>
              <a:gd name="connsiteY810" fmla="*/ 359429 h 6858000"/>
              <a:gd name="connsiteX811" fmla="*/ 3996338 w 7467600"/>
              <a:gd name="connsiteY811" fmla="*/ 968237 h 6858000"/>
              <a:gd name="connsiteX812" fmla="*/ 3766672 w 7467600"/>
              <a:gd name="connsiteY812" fmla="*/ 359429 h 6858000"/>
              <a:gd name="connsiteX813" fmla="*/ 5805386 w 7467600"/>
              <a:gd name="connsiteY813" fmla="*/ 239240 h 6858000"/>
              <a:gd name="connsiteX814" fmla="*/ 5736947 w 7467600"/>
              <a:gd name="connsiteY814" fmla="*/ 261367 h 6858000"/>
              <a:gd name="connsiteX815" fmla="*/ 5427012 w 7467600"/>
              <a:gd name="connsiteY815" fmla="*/ 311272 h 6858000"/>
              <a:gd name="connsiteX816" fmla="*/ 5147818 w 7467600"/>
              <a:gd name="connsiteY816" fmla="*/ 322112 h 6858000"/>
              <a:gd name="connsiteX817" fmla="*/ 5060854 w 7467600"/>
              <a:gd name="connsiteY817" fmla="*/ 311882 h 6858000"/>
              <a:gd name="connsiteX818" fmla="*/ 4945989 w 7467600"/>
              <a:gd name="connsiteY818" fmla="*/ 300516 h 6858000"/>
              <a:gd name="connsiteX819" fmla="*/ 5410479 w 7467600"/>
              <a:gd name="connsiteY819" fmla="*/ 348434 h 6858000"/>
              <a:gd name="connsiteX820" fmla="*/ 5805386 w 7467600"/>
              <a:gd name="connsiteY820" fmla="*/ 239240 h 6858000"/>
              <a:gd name="connsiteX821" fmla="*/ 5905192 w 7467600"/>
              <a:gd name="connsiteY821" fmla="*/ 163079 h 6858000"/>
              <a:gd name="connsiteX822" fmla="*/ 5865655 w 7467600"/>
              <a:gd name="connsiteY822" fmla="*/ 171901 h 6858000"/>
              <a:gd name="connsiteX823" fmla="*/ 5259740 w 7467600"/>
              <a:gd name="connsiteY823" fmla="*/ 257013 h 6858000"/>
              <a:gd name="connsiteX824" fmla="*/ 5208466 w 7467600"/>
              <a:gd name="connsiteY824" fmla="*/ 257550 h 6858000"/>
              <a:gd name="connsiteX825" fmla="*/ 4980204 w 7467600"/>
              <a:gd name="connsiteY825" fmla="*/ 271903 h 6858000"/>
              <a:gd name="connsiteX826" fmla="*/ 5068068 w 7467600"/>
              <a:gd name="connsiteY826" fmla="*/ 282244 h 6858000"/>
              <a:gd name="connsiteX827" fmla="*/ 5153231 w 7467600"/>
              <a:gd name="connsiteY827" fmla="*/ 292240 h 6858000"/>
              <a:gd name="connsiteX828" fmla="*/ 5426491 w 7467600"/>
              <a:gd name="connsiteY828" fmla="*/ 281128 h 6858000"/>
              <a:gd name="connsiteX829" fmla="*/ 5731212 w 7467600"/>
              <a:gd name="connsiteY829" fmla="*/ 231951 h 6858000"/>
              <a:gd name="connsiteX830" fmla="*/ 5905192 w 7467600"/>
              <a:gd name="connsiteY830" fmla="*/ 163079 h 6858000"/>
              <a:gd name="connsiteX831" fmla="*/ 5944437 w 7467600"/>
              <a:gd name="connsiteY831" fmla="*/ 113829 h 6858000"/>
              <a:gd name="connsiteX832" fmla="*/ 5825032 w 7467600"/>
              <a:gd name="connsiteY832" fmla="*/ 146405 h 6858000"/>
              <a:gd name="connsiteX833" fmla="*/ 4955599 w 7467600"/>
              <a:gd name="connsiteY833" fmla="*/ 247008 h 6858000"/>
              <a:gd name="connsiteX834" fmla="*/ 5210104 w 7467600"/>
              <a:gd name="connsiteY834" fmla="*/ 228123 h 6858000"/>
              <a:gd name="connsiteX835" fmla="*/ 5261015 w 7467600"/>
              <a:gd name="connsiteY835" fmla="*/ 227087 h 6858000"/>
              <a:gd name="connsiteX836" fmla="*/ 5861181 w 7467600"/>
              <a:gd name="connsiteY836" fmla="*/ 143093 h 6858000"/>
              <a:gd name="connsiteX837" fmla="*/ 5961252 w 7467600"/>
              <a:gd name="connsiteY837" fmla="*/ 114820 h 6858000"/>
              <a:gd name="connsiteX838" fmla="*/ 5944437 w 7467600"/>
              <a:gd name="connsiteY838" fmla="*/ 113829 h 6858000"/>
              <a:gd name="connsiteX839" fmla="*/ 3882765 w 7467600"/>
              <a:gd name="connsiteY839" fmla="*/ 0 h 6858000"/>
              <a:gd name="connsiteX840" fmla="*/ 3995099 w 7467600"/>
              <a:gd name="connsiteY840" fmla="*/ 0 h 6858000"/>
              <a:gd name="connsiteX841" fmla="*/ 4163818 w 7467600"/>
              <a:gd name="connsiteY841" fmla="*/ 234104 h 6858000"/>
              <a:gd name="connsiteX842" fmla="*/ 4172099 w 7467600"/>
              <a:gd name="connsiteY842" fmla="*/ 234207 h 6858000"/>
              <a:gd name="connsiteX843" fmla="*/ 4784282 w 7467600"/>
              <a:gd name="connsiteY843" fmla="*/ 276561 h 6858000"/>
              <a:gd name="connsiteX844" fmla="*/ 4801687 w 7467600"/>
              <a:gd name="connsiteY844" fmla="*/ 267764 h 6858000"/>
              <a:gd name="connsiteX845" fmla="*/ 6082788 w 7467600"/>
              <a:gd name="connsiteY845" fmla="*/ 64119 h 6858000"/>
              <a:gd name="connsiteX846" fmla="*/ 6099442 w 7467600"/>
              <a:gd name="connsiteY846" fmla="*/ 82568 h 6858000"/>
              <a:gd name="connsiteX847" fmla="*/ 4804137 w 7467600"/>
              <a:gd name="connsiteY847" fmla="*/ 320931 h 6858000"/>
              <a:gd name="connsiteX848" fmla="*/ 4227047 w 7467600"/>
              <a:gd name="connsiteY848" fmla="*/ 313415 h 6858000"/>
              <a:gd name="connsiteX849" fmla="*/ 4346041 w 7467600"/>
              <a:gd name="connsiteY849" fmla="*/ 456086 h 6858000"/>
              <a:gd name="connsiteX850" fmla="*/ 4870967 w 7467600"/>
              <a:gd name="connsiteY850" fmla="*/ 963061 h 6858000"/>
              <a:gd name="connsiteX851" fmla="*/ 4889647 w 7467600"/>
              <a:gd name="connsiteY851" fmla="*/ 957147 h 6858000"/>
              <a:gd name="connsiteX852" fmla="*/ 5422504 w 7467600"/>
              <a:gd name="connsiteY852" fmla="*/ 805191 h 6858000"/>
              <a:gd name="connsiteX853" fmla="*/ 6087656 w 7467600"/>
              <a:gd name="connsiteY853" fmla="*/ 826703 h 6858000"/>
              <a:gd name="connsiteX854" fmla="*/ 6058717 w 7467600"/>
              <a:gd name="connsiteY854" fmla="*/ 865992 h 6858000"/>
              <a:gd name="connsiteX855" fmla="*/ 4974153 w 7467600"/>
              <a:gd name="connsiteY855" fmla="*/ 1045456 h 6858000"/>
              <a:gd name="connsiteX856" fmla="*/ 5627835 w 7467600"/>
              <a:gd name="connsiteY856" fmla="*/ 1472077 h 6858000"/>
              <a:gd name="connsiteX857" fmla="*/ 5629817 w 7467600"/>
              <a:gd name="connsiteY857" fmla="*/ 1471412 h 6858000"/>
              <a:gd name="connsiteX858" fmla="*/ 5634124 w 7467600"/>
              <a:gd name="connsiteY858" fmla="*/ 1470572 h 6858000"/>
              <a:gd name="connsiteX859" fmla="*/ 5755832 w 7467600"/>
              <a:gd name="connsiteY859" fmla="*/ 1383886 h 6858000"/>
              <a:gd name="connsiteX860" fmla="*/ 6014186 w 7467600"/>
              <a:gd name="connsiteY860" fmla="*/ 1279799 h 6858000"/>
              <a:gd name="connsiteX861" fmla="*/ 6901619 w 7467600"/>
              <a:gd name="connsiteY861" fmla="*/ 1047874 h 6858000"/>
              <a:gd name="connsiteX862" fmla="*/ 6931566 w 7467600"/>
              <a:gd name="connsiteY862" fmla="*/ 1062034 h 6858000"/>
              <a:gd name="connsiteX863" fmla="*/ 5790982 w 7467600"/>
              <a:gd name="connsiteY863" fmla="*/ 1561380 h 6858000"/>
              <a:gd name="connsiteX864" fmla="*/ 6188971 w 7467600"/>
              <a:gd name="connsiteY864" fmla="*/ 1755168 h 6858000"/>
              <a:gd name="connsiteX865" fmla="*/ 6202446 w 7467600"/>
              <a:gd name="connsiteY865" fmla="*/ 1752268 h 6858000"/>
              <a:gd name="connsiteX866" fmla="*/ 7179560 w 7467600"/>
              <a:gd name="connsiteY866" fmla="*/ 1467551 h 6858000"/>
              <a:gd name="connsiteX867" fmla="*/ 7158730 w 7467600"/>
              <a:gd name="connsiteY867" fmla="*/ 1507835 h 6858000"/>
              <a:gd name="connsiteX868" fmla="*/ 6326959 w 7467600"/>
              <a:gd name="connsiteY868" fmla="*/ 1817686 h 6858000"/>
              <a:gd name="connsiteX869" fmla="*/ 6537433 w 7467600"/>
              <a:gd name="connsiteY869" fmla="*/ 1907790 h 6858000"/>
              <a:gd name="connsiteX870" fmla="*/ 6550221 w 7467600"/>
              <a:gd name="connsiteY870" fmla="*/ 1910729 h 6858000"/>
              <a:gd name="connsiteX871" fmla="*/ 6964438 w 7467600"/>
              <a:gd name="connsiteY871" fmla="*/ 2209505 h 6858000"/>
              <a:gd name="connsiteX872" fmla="*/ 7367862 w 7467600"/>
              <a:gd name="connsiteY872" fmla="*/ 2806833 h 6858000"/>
              <a:gd name="connsiteX873" fmla="*/ 7364329 w 7467600"/>
              <a:gd name="connsiteY873" fmla="*/ 2826907 h 6858000"/>
              <a:gd name="connsiteX874" fmla="*/ 7290545 w 7467600"/>
              <a:gd name="connsiteY874" fmla="*/ 2850663 h 6858000"/>
              <a:gd name="connsiteX875" fmla="*/ 6472036 w 7467600"/>
              <a:gd name="connsiteY875" fmla="*/ 1959003 h 6858000"/>
              <a:gd name="connsiteX876" fmla="*/ 5792897 w 7467600"/>
              <a:gd name="connsiteY876" fmla="*/ 1647747 h 6858000"/>
              <a:gd name="connsiteX877" fmla="*/ 5842751 w 7467600"/>
              <a:gd name="connsiteY877" fmla="*/ 1816112 h 6858000"/>
              <a:gd name="connsiteX878" fmla="*/ 5847424 w 7467600"/>
              <a:gd name="connsiteY878" fmla="*/ 1815776 h 6858000"/>
              <a:gd name="connsiteX879" fmla="*/ 6399821 w 7467600"/>
              <a:gd name="connsiteY879" fmla="*/ 2344799 h 6858000"/>
              <a:gd name="connsiteX880" fmla="*/ 6323232 w 7467600"/>
              <a:gd name="connsiteY880" fmla="*/ 2389634 h 6858000"/>
              <a:gd name="connsiteX881" fmla="*/ 5942958 w 7467600"/>
              <a:gd name="connsiteY881" fmla="*/ 2077708 h 6858000"/>
              <a:gd name="connsiteX882" fmla="*/ 5921559 w 7467600"/>
              <a:gd name="connsiteY882" fmla="*/ 2378596 h 6858000"/>
              <a:gd name="connsiteX883" fmla="*/ 5817651 w 7467600"/>
              <a:gd name="connsiteY883" fmla="*/ 3023919 h 6858000"/>
              <a:gd name="connsiteX884" fmla="*/ 5729634 w 7467600"/>
              <a:gd name="connsiteY884" fmla="*/ 3051849 h 6858000"/>
              <a:gd name="connsiteX885" fmla="*/ 5611018 w 7467600"/>
              <a:gd name="connsiteY885" fmla="*/ 2316769 h 6858000"/>
              <a:gd name="connsiteX886" fmla="*/ 5687608 w 7467600"/>
              <a:gd name="connsiteY886" fmla="*/ 2039972 h 6858000"/>
              <a:gd name="connsiteX887" fmla="*/ 5657554 w 7467600"/>
              <a:gd name="connsiteY887" fmla="*/ 1576445 h 6858000"/>
              <a:gd name="connsiteX888" fmla="*/ 5150475 w 7467600"/>
              <a:gd name="connsiteY888" fmla="*/ 1274012 h 6858000"/>
              <a:gd name="connsiteX889" fmla="*/ 5349142 w 7467600"/>
              <a:gd name="connsiteY889" fmla="*/ 2204405 h 6858000"/>
              <a:gd name="connsiteX890" fmla="*/ 5262214 w 7467600"/>
              <a:gd name="connsiteY890" fmla="*/ 2233836 h 6858000"/>
              <a:gd name="connsiteX891" fmla="*/ 4981539 w 7467600"/>
              <a:gd name="connsiteY891" fmla="*/ 1542201 h 6858000"/>
              <a:gd name="connsiteX892" fmla="*/ 4958461 w 7467600"/>
              <a:gd name="connsiteY892" fmla="*/ 1136957 h 6858000"/>
              <a:gd name="connsiteX893" fmla="*/ 4655015 w 7467600"/>
              <a:gd name="connsiteY893" fmla="*/ 891426 h 6858000"/>
              <a:gd name="connsiteX894" fmla="*/ 4348002 w 7467600"/>
              <a:gd name="connsiteY894" fmla="*/ 2205895 h 6858000"/>
              <a:gd name="connsiteX895" fmla="*/ 4262250 w 7467600"/>
              <a:gd name="connsiteY895" fmla="*/ 2219972 h 6858000"/>
              <a:gd name="connsiteX896" fmla="*/ 4550611 w 7467600"/>
              <a:gd name="connsiteY896" fmla="*/ 817540 h 6858000"/>
              <a:gd name="connsiteX897" fmla="*/ 4564418 w 7467600"/>
              <a:gd name="connsiteY897" fmla="*/ 808293 h 6858000"/>
              <a:gd name="connsiteX898" fmla="*/ 4266388 w 7467600"/>
              <a:gd name="connsiteY898" fmla="*/ 500083 h 6858000"/>
              <a:gd name="connsiteX899" fmla="*/ 4032842 w 7467600"/>
              <a:gd name="connsiteY899" fmla="*/ 211809 h 6858000"/>
              <a:gd name="connsiteX900" fmla="*/ 3882765 w 7467600"/>
              <a:gd name="connsiteY900" fmla="*/ 0 h 6858000"/>
              <a:gd name="connsiteX901" fmla="*/ 3721337 w 7467600"/>
              <a:gd name="connsiteY901" fmla="*/ 0 h 6858000"/>
              <a:gd name="connsiteX902" fmla="*/ 3797544 w 7467600"/>
              <a:gd name="connsiteY902" fmla="*/ 0 h 6858000"/>
              <a:gd name="connsiteX903" fmla="*/ 3775734 w 7467600"/>
              <a:gd name="connsiteY903" fmla="*/ 95131 h 6858000"/>
              <a:gd name="connsiteX904" fmla="*/ 3724807 w 7467600"/>
              <a:gd name="connsiteY904" fmla="*/ 272257 h 6858000"/>
              <a:gd name="connsiteX905" fmla="*/ 3726844 w 7467600"/>
              <a:gd name="connsiteY905" fmla="*/ 282988 h 6858000"/>
              <a:gd name="connsiteX906" fmla="*/ 3742664 w 7467600"/>
              <a:gd name="connsiteY906" fmla="*/ 279918 h 6858000"/>
              <a:gd name="connsiteX907" fmla="*/ 4103910 w 7467600"/>
              <a:gd name="connsiteY907" fmla="*/ 1161917 h 6858000"/>
              <a:gd name="connsiteX908" fmla="*/ 4020269 w 7467600"/>
              <a:gd name="connsiteY908" fmla="*/ 1200406 h 6858000"/>
              <a:gd name="connsiteX909" fmla="*/ 3674882 w 7467600"/>
              <a:gd name="connsiteY909" fmla="*/ 488524 h 6858000"/>
              <a:gd name="connsiteX910" fmla="*/ 3132682 w 7467600"/>
              <a:gd name="connsiteY910" fmla="*/ 1072284 h 6858000"/>
              <a:gd name="connsiteX911" fmla="*/ 2716346 w 7467600"/>
              <a:gd name="connsiteY911" fmla="*/ 1276376 h 6858000"/>
              <a:gd name="connsiteX912" fmla="*/ 2716772 w 7467600"/>
              <a:gd name="connsiteY912" fmla="*/ 1255462 h 6858000"/>
              <a:gd name="connsiteX913" fmla="*/ 3471096 w 7467600"/>
              <a:gd name="connsiteY913" fmla="*/ 437072 h 6858000"/>
              <a:gd name="connsiteX914" fmla="*/ 3639057 w 7467600"/>
              <a:gd name="connsiteY914" fmla="*/ 286334 h 6858000"/>
              <a:gd name="connsiteX915" fmla="*/ 3640309 w 7467600"/>
              <a:gd name="connsiteY915" fmla="*/ 284664 h 6858000"/>
              <a:gd name="connsiteX916" fmla="*/ 3646022 w 7467600"/>
              <a:gd name="connsiteY916" fmla="*/ 276711 h 6858000"/>
              <a:gd name="connsiteX917" fmla="*/ 3707943 w 7467600"/>
              <a:gd name="connsiteY917" fmla="*/ 65958 h 6858000"/>
              <a:gd name="connsiteX918" fmla="*/ 3721337 w 7467600"/>
              <a:gd name="connsiteY918" fmla="*/ 0 h 6858000"/>
              <a:gd name="connsiteX919" fmla="*/ 2867960 w 7467600"/>
              <a:gd name="connsiteY919" fmla="*/ 0 h 6858000"/>
              <a:gd name="connsiteX920" fmla="*/ 2926351 w 7467600"/>
              <a:gd name="connsiteY920" fmla="*/ 0 h 6858000"/>
              <a:gd name="connsiteX921" fmla="*/ 2902823 w 7467600"/>
              <a:gd name="connsiteY921" fmla="*/ 262929 h 6858000"/>
              <a:gd name="connsiteX922" fmla="*/ 2940663 w 7467600"/>
              <a:gd name="connsiteY922" fmla="*/ 140884 h 6858000"/>
              <a:gd name="connsiteX923" fmla="*/ 2947039 w 7467600"/>
              <a:gd name="connsiteY923" fmla="*/ 122524 h 6858000"/>
              <a:gd name="connsiteX924" fmla="*/ 2984316 w 7467600"/>
              <a:gd name="connsiteY924" fmla="*/ 0 h 6858000"/>
              <a:gd name="connsiteX925" fmla="*/ 3016114 w 7467600"/>
              <a:gd name="connsiteY925" fmla="*/ 0 h 6858000"/>
              <a:gd name="connsiteX926" fmla="*/ 2979949 w 7467600"/>
              <a:gd name="connsiteY926" fmla="*/ 119274 h 6858000"/>
              <a:gd name="connsiteX927" fmla="*/ 3023879 w 7467600"/>
              <a:gd name="connsiteY927" fmla="*/ 0 h 6858000"/>
              <a:gd name="connsiteX928" fmla="*/ 3105400 w 7467600"/>
              <a:gd name="connsiteY928" fmla="*/ 0 h 6858000"/>
              <a:gd name="connsiteX929" fmla="*/ 3094669 w 7467600"/>
              <a:gd name="connsiteY929" fmla="*/ 30308 h 6858000"/>
              <a:gd name="connsiteX930" fmla="*/ 2901945 w 7467600"/>
              <a:gd name="connsiteY930" fmla="*/ 466538 h 6858000"/>
              <a:gd name="connsiteX931" fmla="*/ 2815209 w 7467600"/>
              <a:gd name="connsiteY931" fmla="*/ 497361 h 6858000"/>
              <a:gd name="connsiteX932" fmla="*/ 2844845 w 7467600"/>
              <a:gd name="connsiteY932" fmla="*/ 127638 h 6858000"/>
              <a:gd name="connsiteX933" fmla="*/ 2867960 w 7467600"/>
              <a:gd name="connsiteY933" fmla="*/ 0 h 6858000"/>
              <a:gd name="connsiteX934" fmla="*/ 1057230 w 7467600"/>
              <a:gd name="connsiteY934" fmla="*/ 0 h 6858000"/>
              <a:gd name="connsiteX935" fmla="*/ 1111003 w 7467600"/>
              <a:gd name="connsiteY935" fmla="*/ 0 h 6858000"/>
              <a:gd name="connsiteX936" fmla="*/ 1125553 w 7467600"/>
              <a:gd name="connsiteY936" fmla="*/ 52588 h 6858000"/>
              <a:gd name="connsiteX937" fmla="*/ 1304276 w 7467600"/>
              <a:gd name="connsiteY937" fmla="*/ 476275 h 6858000"/>
              <a:gd name="connsiteX938" fmla="*/ 1492066 w 7467600"/>
              <a:gd name="connsiteY938" fmla="*/ 886333 h 6858000"/>
              <a:gd name="connsiteX939" fmla="*/ 1423698 w 7467600"/>
              <a:gd name="connsiteY939" fmla="*/ 710817 h 6858000"/>
              <a:gd name="connsiteX940" fmla="*/ 1357609 w 7467600"/>
              <a:gd name="connsiteY940" fmla="*/ 532892 h 6858000"/>
              <a:gd name="connsiteX941" fmla="*/ 1309550 w 7467600"/>
              <a:gd name="connsiteY941" fmla="*/ 374031 h 6858000"/>
              <a:gd name="connsiteX942" fmla="*/ 1193673 w 7467600"/>
              <a:gd name="connsiteY942" fmla="*/ 49533 h 6858000"/>
              <a:gd name="connsiteX943" fmla="*/ 1164391 w 7467600"/>
              <a:gd name="connsiteY943" fmla="*/ 0 h 6858000"/>
              <a:gd name="connsiteX944" fmla="*/ 1200666 w 7467600"/>
              <a:gd name="connsiteY944" fmla="*/ 0 h 6858000"/>
              <a:gd name="connsiteX945" fmla="*/ 1223408 w 7467600"/>
              <a:gd name="connsiteY945" fmla="*/ 38996 h 6858000"/>
              <a:gd name="connsiteX946" fmla="*/ 1339635 w 7467600"/>
              <a:gd name="connsiteY946" fmla="*/ 365517 h 6858000"/>
              <a:gd name="connsiteX947" fmla="*/ 1387469 w 7467600"/>
              <a:gd name="connsiteY947" fmla="*/ 523079 h 6858000"/>
              <a:gd name="connsiteX948" fmla="*/ 1452685 w 7467600"/>
              <a:gd name="connsiteY948" fmla="*/ 699806 h 6858000"/>
              <a:gd name="connsiteX949" fmla="*/ 1492092 w 7467600"/>
              <a:gd name="connsiteY949" fmla="*/ 800424 h 6858000"/>
              <a:gd name="connsiteX950" fmla="*/ 1455302 w 7467600"/>
              <a:gd name="connsiteY950" fmla="*/ 632913 h 6858000"/>
              <a:gd name="connsiteX951" fmla="*/ 1222336 w 7467600"/>
              <a:gd name="connsiteY951" fmla="*/ 9480 h 6858000"/>
              <a:gd name="connsiteX952" fmla="*/ 1214634 w 7467600"/>
              <a:gd name="connsiteY952" fmla="*/ 0 h 6858000"/>
              <a:gd name="connsiteX953" fmla="*/ 1289827 w 7467600"/>
              <a:gd name="connsiteY953" fmla="*/ 0 h 6858000"/>
              <a:gd name="connsiteX954" fmla="*/ 1321076 w 7467600"/>
              <a:gd name="connsiteY954" fmla="*/ 59722 h 6858000"/>
              <a:gd name="connsiteX955" fmla="*/ 1512579 w 7467600"/>
              <a:gd name="connsiteY955" fmla="*/ 626441 h 6858000"/>
              <a:gd name="connsiteX956" fmla="*/ 1506076 w 7467600"/>
              <a:gd name="connsiteY956" fmla="*/ 1089289 h 6858000"/>
              <a:gd name="connsiteX957" fmla="*/ 1486346 w 7467600"/>
              <a:gd name="connsiteY957" fmla="*/ 1079919 h 6858000"/>
              <a:gd name="connsiteX958" fmla="*/ 1070511 w 7467600"/>
              <a:gd name="connsiteY958" fmla="*/ 48609 h 6858000"/>
              <a:gd name="connsiteX959" fmla="*/ 1057230 w 7467600"/>
              <a:gd name="connsiteY959" fmla="*/ 0 h 6858000"/>
              <a:gd name="connsiteX960" fmla="*/ 43151 w 7467600"/>
              <a:gd name="connsiteY960" fmla="*/ 0 h 6858000"/>
              <a:gd name="connsiteX961" fmla="*/ 95283 w 7467600"/>
              <a:gd name="connsiteY961" fmla="*/ 0 h 6858000"/>
              <a:gd name="connsiteX962" fmla="*/ 300708 w 7467600"/>
              <a:gd name="connsiteY962" fmla="*/ 154571 h 6858000"/>
              <a:gd name="connsiteX963" fmla="*/ 530414 w 7467600"/>
              <a:gd name="connsiteY963" fmla="*/ 354673 h 6858000"/>
              <a:gd name="connsiteX964" fmla="*/ 333785 w 7467600"/>
              <a:gd name="connsiteY964" fmla="*/ 161564 h 6858000"/>
              <a:gd name="connsiteX965" fmla="*/ 147005 w 7467600"/>
              <a:gd name="connsiteY965" fmla="*/ 0 h 6858000"/>
              <a:gd name="connsiteX966" fmla="*/ 272509 w 7467600"/>
              <a:gd name="connsiteY966" fmla="*/ 0 h 6858000"/>
              <a:gd name="connsiteX967" fmla="*/ 326276 w 7467600"/>
              <a:gd name="connsiteY967" fmla="*/ 45847 h 6858000"/>
              <a:gd name="connsiteX968" fmla="*/ 823759 w 7467600"/>
              <a:gd name="connsiteY968" fmla="*/ 574145 h 6858000"/>
              <a:gd name="connsiteX969" fmla="*/ 811254 w 7467600"/>
              <a:gd name="connsiteY969" fmla="*/ 665546 h 6858000"/>
              <a:gd name="connsiteX970" fmla="*/ 154042 w 7467600"/>
              <a:gd name="connsiteY970" fmla="*/ 261522 h 6858000"/>
              <a:gd name="connsiteX971" fmla="*/ 13550 w 7467600"/>
              <a:gd name="connsiteY971" fmla="*/ 158423 h 6858000"/>
              <a:gd name="connsiteX972" fmla="*/ 0 w 7467600"/>
              <a:gd name="connsiteY972" fmla="*/ 146618 h 6858000"/>
              <a:gd name="connsiteX973" fmla="*/ 0 w 7467600"/>
              <a:gd name="connsiteY973" fmla="*/ 59161 h 6858000"/>
              <a:gd name="connsiteX974" fmla="*/ 45427 w 7467600"/>
              <a:gd name="connsiteY974" fmla="*/ 101078 h 6858000"/>
              <a:gd name="connsiteX975" fmla="*/ 630103 w 7467600"/>
              <a:gd name="connsiteY975" fmla="*/ 485885 h 6858000"/>
              <a:gd name="connsiteX976" fmla="*/ 532040 w 7467600"/>
              <a:gd name="connsiteY976" fmla="*/ 399359 h 6858000"/>
              <a:gd name="connsiteX977" fmla="*/ 517618 w 7467600"/>
              <a:gd name="connsiteY977" fmla="*/ 385726 h 6858000"/>
              <a:gd name="connsiteX978" fmla="*/ 285074 w 7467600"/>
              <a:gd name="connsiteY978" fmla="*/ 182755 h 6858000"/>
              <a:gd name="connsiteX979" fmla="*/ 43151 w 7467600"/>
              <a:gd name="connsiteY97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356878 w 7467600"/>
              <a:gd name="connsiteY88" fmla="*/ 5981332 h 6858000"/>
              <a:gd name="connsiteX89" fmla="*/ 7467600 w 7467600"/>
              <a:gd name="connsiteY89" fmla="*/ 6117703 h 6858000"/>
              <a:gd name="connsiteX90" fmla="*/ 7467600 w 7467600"/>
              <a:gd name="connsiteY90" fmla="*/ 6163634 h 6858000"/>
              <a:gd name="connsiteX91" fmla="*/ 7403637 w 7467600"/>
              <a:gd name="connsiteY91" fmla="*/ 6083957 h 6858000"/>
              <a:gd name="connsiteX92" fmla="*/ 7254615 w 7467600"/>
              <a:gd name="connsiteY92" fmla="*/ 5911918 h 6858000"/>
              <a:gd name="connsiteX93" fmla="*/ 7312589 w 7467600"/>
              <a:gd name="connsiteY93" fmla="*/ 5982309 h 6858000"/>
              <a:gd name="connsiteX94" fmla="*/ 7448321 w 7467600"/>
              <a:gd name="connsiteY94" fmla="*/ 6190991 h 6858000"/>
              <a:gd name="connsiteX95" fmla="*/ 7467600 w 7467600"/>
              <a:gd name="connsiteY95" fmla="*/ 6221686 h 6858000"/>
              <a:gd name="connsiteX96" fmla="*/ 7467600 w 7467600"/>
              <a:gd name="connsiteY96" fmla="*/ 6334256 h 6858000"/>
              <a:gd name="connsiteX97" fmla="*/ 7454976 w 7467600"/>
              <a:gd name="connsiteY97" fmla="*/ 6318297 h 6858000"/>
              <a:gd name="connsiteX98" fmla="*/ 7042773 w 7467600"/>
              <a:gd name="connsiteY98" fmla="*/ 5734011 h 6858000"/>
              <a:gd name="connsiteX99" fmla="*/ 6844835 w 7467600"/>
              <a:gd name="connsiteY99" fmla="*/ 5424988 h 6858000"/>
              <a:gd name="connsiteX100" fmla="*/ 1456157 w 7467600"/>
              <a:gd name="connsiteY100" fmla="*/ 5371404 h 6858000"/>
              <a:gd name="connsiteX101" fmla="*/ 1244432 w 7467600"/>
              <a:gd name="connsiteY101" fmla="*/ 5385601 h 6858000"/>
              <a:gd name="connsiteX102" fmla="*/ 973990 w 7467600"/>
              <a:gd name="connsiteY102" fmla="*/ 5424940 h 6858000"/>
              <a:gd name="connsiteX103" fmla="*/ 1103809 w 7467600"/>
              <a:gd name="connsiteY103" fmla="*/ 5433720 h 6858000"/>
              <a:gd name="connsiteX104" fmla="*/ 1123454 w 7467600"/>
              <a:gd name="connsiteY104" fmla="*/ 5435727 h 6858000"/>
              <a:gd name="connsiteX105" fmla="*/ 1737017 w 7467600"/>
              <a:gd name="connsiteY105" fmla="*/ 5452183 h 6858000"/>
              <a:gd name="connsiteX106" fmla="*/ 1824397 w 7467600"/>
              <a:gd name="connsiteY106" fmla="*/ 5447757 h 6858000"/>
              <a:gd name="connsiteX107" fmla="*/ 2070059 w 7467600"/>
              <a:gd name="connsiteY107" fmla="*/ 5441660 h 6858000"/>
              <a:gd name="connsiteX108" fmla="*/ 1456157 w 7467600"/>
              <a:gd name="connsiteY108" fmla="*/ 5371404 h 6858000"/>
              <a:gd name="connsiteX109" fmla="*/ 4988186 w 7467600"/>
              <a:gd name="connsiteY109" fmla="*/ 5216467 h 6858000"/>
              <a:gd name="connsiteX110" fmla="*/ 4777334 w 7467600"/>
              <a:gd name="connsiteY110" fmla="*/ 5406072 h 6858000"/>
              <a:gd name="connsiteX111" fmla="*/ 4718341 w 7467600"/>
              <a:gd name="connsiteY111" fmla="*/ 5468043 h 6858000"/>
              <a:gd name="connsiteX112" fmla="*/ 4604655 w 7467600"/>
              <a:gd name="connsiteY112" fmla="*/ 5583434 h 6858000"/>
              <a:gd name="connsiteX113" fmla="*/ 4565074 w 7467600"/>
              <a:gd name="connsiteY113" fmla="*/ 5618550 h 6858000"/>
              <a:gd name="connsiteX114" fmla="*/ 4988186 w 7467600"/>
              <a:gd name="connsiteY114" fmla="*/ 5216467 h 6858000"/>
              <a:gd name="connsiteX115" fmla="*/ 4978032 w 7467600"/>
              <a:gd name="connsiteY115" fmla="*/ 5183809 h 6858000"/>
              <a:gd name="connsiteX116" fmla="*/ 4463413 w 7467600"/>
              <a:gd name="connsiteY116" fmla="*/ 5615162 h 6858000"/>
              <a:gd name="connsiteX117" fmla="*/ 4358134 w 7467600"/>
              <a:gd name="connsiteY117" fmla="*/ 5742791 h 6858000"/>
              <a:gd name="connsiteX118" fmla="*/ 4376219 w 7467600"/>
              <a:gd name="connsiteY118" fmla="*/ 5729027 h 6858000"/>
              <a:gd name="connsiteX119" fmla="*/ 4582340 w 7467600"/>
              <a:gd name="connsiteY119" fmla="*/ 5561037 h 6858000"/>
              <a:gd name="connsiteX120" fmla="*/ 4694684 w 7467600"/>
              <a:gd name="connsiteY120" fmla="*/ 5447098 h 6858000"/>
              <a:gd name="connsiteX121" fmla="*/ 4754123 w 7467600"/>
              <a:gd name="connsiteY121" fmla="*/ 5384643 h 6858000"/>
              <a:gd name="connsiteX122" fmla="*/ 4978032 w 7467600"/>
              <a:gd name="connsiteY122" fmla="*/ 5183809 h 6858000"/>
              <a:gd name="connsiteX123" fmla="*/ 1903353 w 7467600"/>
              <a:gd name="connsiteY123" fmla="*/ 5044827 h 6858000"/>
              <a:gd name="connsiteX124" fmla="*/ 1936931 w 7467600"/>
              <a:gd name="connsiteY124" fmla="*/ 5093954 h 6858000"/>
              <a:gd name="connsiteX125" fmla="*/ 2195868 w 7467600"/>
              <a:gd name="connsiteY125" fmla="*/ 5396574 h 6858000"/>
              <a:gd name="connsiteX126" fmla="*/ 2088852 w 7467600"/>
              <a:gd name="connsiteY126" fmla="*/ 5166123 h 6858000"/>
              <a:gd name="connsiteX127" fmla="*/ 1958241 w 7467600"/>
              <a:gd name="connsiteY127" fmla="*/ 5067955 h 6858000"/>
              <a:gd name="connsiteX128" fmla="*/ 1903353 w 7467600"/>
              <a:gd name="connsiteY128" fmla="*/ 5044827 h 6858000"/>
              <a:gd name="connsiteX129" fmla="*/ 1979378 w 7467600"/>
              <a:gd name="connsiteY129" fmla="*/ 4769504 h 6858000"/>
              <a:gd name="connsiteX130" fmla="*/ 2882120 w 7467600"/>
              <a:gd name="connsiteY130" fmla="*/ 5064547 h 6858000"/>
              <a:gd name="connsiteX131" fmla="*/ 2793103 w 7467600"/>
              <a:gd name="connsiteY131" fmla="*/ 5039699 h 6858000"/>
              <a:gd name="connsiteX132" fmla="*/ 2770041 w 7467600"/>
              <a:gd name="connsiteY132" fmla="*/ 5033634 h 6858000"/>
              <a:gd name="connsiteX133" fmla="*/ 1979378 w 7467600"/>
              <a:gd name="connsiteY133" fmla="*/ 4769504 h 6858000"/>
              <a:gd name="connsiteX134" fmla="*/ 1927410 w 7467600"/>
              <a:gd name="connsiteY134" fmla="*/ 4716164 h 6858000"/>
              <a:gd name="connsiteX135" fmla="*/ 1959587 w 7467600"/>
              <a:gd name="connsiteY135" fmla="*/ 4728849 h 6858000"/>
              <a:gd name="connsiteX136" fmla="*/ 2777707 w 7467600"/>
              <a:gd name="connsiteY136" fmla="*/ 5003991 h 6858000"/>
              <a:gd name="connsiteX137" fmla="*/ 2800768 w 7467600"/>
              <a:gd name="connsiteY137" fmla="*/ 5010056 h 6858000"/>
              <a:gd name="connsiteX138" fmla="*/ 2879408 w 7467600"/>
              <a:gd name="connsiteY138" fmla="*/ 5031590 h 6858000"/>
              <a:gd name="connsiteX139" fmla="*/ 2862295 w 7467600"/>
              <a:gd name="connsiteY139" fmla="*/ 5022958 h 6858000"/>
              <a:gd name="connsiteX140" fmla="*/ 2813343 w 7467600"/>
              <a:gd name="connsiteY140" fmla="*/ 4998369 h 6858000"/>
              <a:gd name="connsiteX141" fmla="*/ 2646245 w 7467600"/>
              <a:gd name="connsiteY141" fmla="*/ 4930999 h 6858000"/>
              <a:gd name="connsiteX142" fmla="*/ 1999243 w 7467600"/>
              <a:gd name="connsiteY142" fmla="*/ 4730524 h 6858000"/>
              <a:gd name="connsiteX143" fmla="*/ 1979527 w 7467600"/>
              <a:gd name="connsiteY143" fmla="*/ 4726651 h 6858000"/>
              <a:gd name="connsiteX144" fmla="*/ 1927410 w 7467600"/>
              <a:gd name="connsiteY144" fmla="*/ 4716164 h 6858000"/>
              <a:gd name="connsiteX145" fmla="*/ 1997014 w 7467600"/>
              <a:gd name="connsiteY145" fmla="*/ 4698007 h 6858000"/>
              <a:gd name="connsiteX146" fmla="*/ 2005458 w 7467600"/>
              <a:gd name="connsiteY146" fmla="*/ 4699540 h 6858000"/>
              <a:gd name="connsiteX147" fmla="*/ 2657186 w 7467600"/>
              <a:gd name="connsiteY147" fmla="*/ 4901687 h 6858000"/>
              <a:gd name="connsiteX148" fmla="*/ 2826662 w 7467600"/>
              <a:gd name="connsiteY148" fmla="*/ 4970362 h 6858000"/>
              <a:gd name="connsiteX149" fmla="*/ 2876100 w 7467600"/>
              <a:gd name="connsiteY149" fmla="*/ 4995397 h 6858000"/>
              <a:gd name="connsiteX150" fmla="*/ 3042600 w 7467600"/>
              <a:gd name="connsiteY150" fmla="*/ 5059532 h 6858000"/>
              <a:gd name="connsiteX151" fmla="*/ 1997014 w 7467600"/>
              <a:gd name="connsiteY151" fmla="*/ 4698007 h 6858000"/>
              <a:gd name="connsiteX152" fmla="*/ 2305292 w 7467600"/>
              <a:gd name="connsiteY152" fmla="*/ 4219492 h 6858000"/>
              <a:gd name="connsiteX153" fmla="*/ 3360922 w 7467600"/>
              <a:gd name="connsiteY153" fmla="*/ 4529373 h 6858000"/>
              <a:gd name="connsiteX154" fmla="*/ 3492420 w 7467600"/>
              <a:gd name="connsiteY154" fmla="*/ 4510145 h 6858000"/>
              <a:gd name="connsiteX155" fmla="*/ 3364086 w 7467600"/>
              <a:gd name="connsiteY155" fmla="*/ 4480340 h 6858000"/>
              <a:gd name="connsiteX156" fmla="*/ 3225818 w 7467600"/>
              <a:gd name="connsiteY156" fmla="*/ 4411822 h 6858000"/>
              <a:gd name="connsiteX157" fmla="*/ 3129696 w 7467600"/>
              <a:gd name="connsiteY157" fmla="*/ 4360704 h 6858000"/>
              <a:gd name="connsiteX158" fmla="*/ 2814545 w 7467600"/>
              <a:gd name="connsiteY158" fmla="*/ 4282955 h 6858000"/>
              <a:gd name="connsiteX159" fmla="*/ 2305292 w 7467600"/>
              <a:gd name="connsiteY159" fmla="*/ 4219492 h 6858000"/>
              <a:gd name="connsiteX160" fmla="*/ 2626982 w 7467600"/>
              <a:gd name="connsiteY160" fmla="*/ 4206450 h 6858000"/>
              <a:gd name="connsiteX161" fmla="*/ 2490617 w 7467600"/>
              <a:gd name="connsiteY161" fmla="*/ 4206951 h 6858000"/>
              <a:gd name="connsiteX162" fmla="*/ 2819869 w 7467600"/>
              <a:gd name="connsiteY162" fmla="*/ 4252936 h 6858000"/>
              <a:gd name="connsiteX163" fmla="*/ 3143018 w 7467600"/>
              <a:gd name="connsiteY163" fmla="*/ 4332698 h 6858000"/>
              <a:gd name="connsiteX164" fmla="*/ 3241520 w 7467600"/>
              <a:gd name="connsiteY164" fmla="*/ 4385112 h 6858000"/>
              <a:gd name="connsiteX165" fmla="*/ 3374575 w 7467600"/>
              <a:gd name="connsiteY165" fmla="*/ 4451517 h 6858000"/>
              <a:gd name="connsiteX166" fmla="*/ 3505221 w 7467600"/>
              <a:gd name="connsiteY166" fmla="*/ 4480757 h 6858000"/>
              <a:gd name="connsiteX167" fmla="*/ 2626982 w 7467600"/>
              <a:gd name="connsiteY167" fmla="*/ 4206450 h 6858000"/>
              <a:gd name="connsiteX168" fmla="*/ 1310106 w 7467600"/>
              <a:gd name="connsiteY168" fmla="*/ 3943217 h 6858000"/>
              <a:gd name="connsiteX169" fmla="*/ 854994 w 7467600"/>
              <a:gd name="connsiteY169" fmla="*/ 4399136 h 6858000"/>
              <a:gd name="connsiteX170" fmla="*/ 742462 w 7467600"/>
              <a:gd name="connsiteY170" fmla="*/ 4594648 h 6858000"/>
              <a:gd name="connsiteX171" fmla="*/ 820602 w 7467600"/>
              <a:gd name="connsiteY171" fmla="*/ 4485915 h 6858000"/>
              <a:gd name="connsiteX172" fmla="*/ 878295 w 7467600"/>
              <a:gd name="connsiteY172" fmla="*/ 4403594 h 6858000"/>
              <a:gd name="connsiteX173" fmla="*/ 1240607 w 7467600"/>
              <a:gd name="connsiteY173" fmla="*/ 4010401 h 6858000"/>
              <a:gd name="connsiteX174" fmla="*/ 1310106 w 7467600"/>
              <a:gd name="connsiteY174" fmla="*/ 3943217 h 6858000"/>
              <a:gd name="connsiteX175" fmla="*/ 1423113 w 7467600"/>
              <a:gd name="connsiteY175" fmla="*/ 3874565 h 6858000"/>
              <a:gd name="connsiteX176" fmla="*/ 1260565 w 7467600"/>
              <a:gd name="connsiteY176" fmla="*/ 4031982 h 6858000"/>
              <a:gd name="connsiteX177" fmla="*/ 901900 w 7467600"/>
              <a:gd name="connsiteY177" fmla="*/ 4421236 h 6858000"/>
              <a:gd name="connsiteX178" fmla="*/ 845044 w 7467600"/>
              <a:gd name="connsiteY178" fmla="*/ 4502436 h 6858000"/>
              <a:gd name="connsiteX179" fmla="*/ 685926 w 7467600"/>
              <a:gd name="connsiteY179" fmla="*/ 4703069 h 6858000"/>
              <a:gd name="connsiteX180" fmla="*/ 684248 w 7467600"/>
              <a:gd name="connsiteY180" fmla="*/ 4706721 h 6858000"/>
              <a:gd name="connsiteX181" fmla="*/ 1423113 w 7467600"/>
              <a:gd name="connsiteY181" fmla="*/ 3874565 h 6858000"/>
              <a:gd name="connsiteX182" fmla="*/ 3316479 w 7467600"/>
              <a:gd name="connsiteY182" fmla="*/ 3872136 h 6858000"/>
              <a:gd name="connsiteX183" fmla="*/ 3546806 w 7467600"/>
              <a:gd name="connsiteY183" fmla="*/ 4356139 h 6858000"/>
              <a:gd name="connsiteX184" fmla="*/ 3364433 w 7467600"/>
              <a:gd name="connsiteY184" fmla="*/ 3953121 h 6858000"/>
              <a:gd name="connsiteX185" fmla="*/ 3316479 w 7467600"/>
              <a:gd name="connsiteY185" fmla="*/ 3872136 h 6858000"/>
              <a:gd name="connsiteX186" fmla="*/ 3291335 w 7467600"/>
              <a:gd name="connsiteY186" fmla="*/ 3767420 h 6858000"/>
              <a:gd name="connsiteX187" fmla="*/ 3390805 w 7467600"/>
              <a:gd name="connsiteY187" fmla="*/ 3937163 h 6858000"/>
              <a:gd name="connsiteX188" fmla="*/ 3579062 w 7467600"/>
              <a:gd name="connsiteY188" fmla="*/ 4359040 h 6858000"/>
              <a:gd name="connsiteX189" fmla="*/ 3467355 w 7467600"/>
              <a:gd name="connsiteY189" fmla="*/ 3988130 h 6858000"/>
              <a:gd name="connsiteX190" fmla="*/ 3310753 w 7467600"/>
              <a:gd name="connsiteY190" fmla="*/ 3787140 h 6858000"/>
              <a:gd name="connsiteX191" fmla="*/ 3291335 w 7467600"/>
              <a:gd name="connsiteY191" fmla="*/ 3767420 h 6858000"/>
              <a:gd name="connsiteX192" fmla="*/ 1635889 w 7467600"/>
              <a:gd name="connsiteY192" fmla="*/ 3709494 h 6858000"/>
              <a:gd name="connsiteX193" fmla="*/ 1634800 w 7467600"/>
              <a:gd name="connsiteY193" fmla="*/ 3731111 h 6858000"/>
              <a:gd name="connsiteX194" fmla="*/ 1635889 w 7467600"/>
              <a:gd name="connsiteY194" fmla="*/ 3709494 h 6858000"/>
              <a:gd name="connsiteX195" fmla="*/ 1510397 w 7467600"/>
              <a:gd name="connsiteY195" fmla="*/ 3684705 h 6858000"/>
              <a:gd name="connsiteX196" fmla="*/ 1146550 w 7467600"/>
              <a:gd name="connsiteY196" fmla="*/ 3802012 h 6858000"/>
              <a:gd name="connsiteX197" fmla="*/ 698834 w 7467600"/>
              <a:gd name="connsiteY197" fmla="*/ 3952272 h 6858000"/>
              <a:gd name="connsiteX198" fmla="*/ 34256 w 7467600"/>
              <a:gd name="connsiteY198" fmla="*/ 4347603 h 6858000"/>
              <a:gd name="connsiteX199" fmla="*/ 527241 w 7467600"/>
              <a:gd name="connsiteY199" fmla="*/ 4065078 h 6858000"/>
              <a:gd name="connsiteX200" fmla="*/ 1510397 w 7467600"/>
              <a:gd name="connsiteY200" fmla="*/ 3684705 h 6858000"/>
              <a:gd name="connsiteX201" fmla="*/ 1313114 w 7467600"/>
              <a:gd name="connsiteY201" fmla="*/ 3655216 h 6858000"/>
              <a:gd name="connsiteX202" fmla="*/ 1109304 w 7467600"/>
              <a:gd name="connsiteY202" fmla="*/ 3669030 h 6858000"/>
              <a:gd name="connsiteX203" fmla="*/ 8129 w 7467600"/>
              <a:gd name="connsiteY203" fmla="*/ 4330519 h 6858000"/>
              <a:gd name="connsiteX204" fmla="*/ 687572 w 7467600"/>
              <a:gd name="connsiteY204" fmla="*/ 3925629 h 6858000"/>
              <a:gd name="connsiteX205" fmla="*/ 1138365 w 7467600"/>
              <a:gd name="connsiteY205" fmla="*/ 3774515 h 6858000"/>
              <a:gd name="connsiteX206" fmla="*/ 1505579 w 7467600"/>
              <a:gd name="connsiteY206" fmla="*/ 3655526 h 6858000"/>
              <a:gd name="connsiteX207" fmla="*/ 1313114 w 7467600"/>
              <a:gd name="connsiteY207" fmla="*/ 3655216 h 6858000"/>
              <a:gd name="connsiteX208" fmla="*/ 3655073 w 7467600"/>
              <a:gd name="connsiteY208" fmla="*/ 3650884 h 6858000"/>
              <a:gd name="connsiteX209" fmla="*/ 3989938 w 7467600"/>
              <a:gd name="connsiteY209" fmla="*/ 3991685 h 6858000"/>
              <a:gd name="connsiteX210" fmla="*/ 4393907 w 7467600"/>
              <a:gd name="connsiteY210" fmla="*/ 4261258 h 6858000"/>
              <a:gd name="connsiteX211" fmla="*/ 4648051 w 7467600"/>
              <a:gd name="connsiteY211" fmla="*/ 4374051 h 6858000"/>
              <a:gd name="connsiteX212" fmla="*/ 4383389 w 7467600"/>
              <a:gd name="connsiteY212" fmla="*/ 4184369 h 6858000"/>
              <a:gd name="connsiteX213" fmla="*/ 4165508 w 7467600"/>
              <a:gd name="connsiteY213" fmla="*/ 4035196 h 6858000"/>
              <a:gd name="connsiteX214" fmla="*/ 4068162 w 7467600"/>
              <a:gd name="connsiteY214" fmla="*/ 3953394 h 6858000"/>
              <a:gd name="connsiteX215" fmla="*/ 3981416 w 7467600"/>
              <a:gd name="connsiteY215" fmla="*/ 3880482 h 6858000"/>
              <a:gd name="connsiteX216" fmla="*/ 3800147 w 7467600"/>
              <a:gd name="connsiteY216" fmla="*/ 3749872 h 6858000"/>
              <a:gd name="connsiteX217" fmla="*/ 3655073 w 7467600"/>
              <a:gd name="connsiteY217" fmla="*/ 3650884 h 6858000"/>
              <a:gd name="connsiteX218" fmla="*/ 3670252 w 7467600"/>
              <a:gd name="connsiteY218" fmla="*/ 3622798 h 6858000"/>
              <a:gd name="connsiteX219" fmla="*/ 3817258 w 7467600"/>
              <a:gd name="connsiteY219" fmla="*/ 3723577 h 6858000"/>
              <a:gd name="connsiteX220" fmla="*/ 4000461 w 7467600"/>
              <a:gd name="connsiteY220" fmla="*/ 3855966 h 6858000"/>
              <a:gd name="connsiteX221" fmla="*/ 4088180 w 7467600"/>
              <a:gd name="connsiteY221" fmla="*/ 3929774 h 6858000"/>
              <a:gd name="connsiteX222" fmla="*/ 4184555 w 7467600"/>
              <a:gd name="connsiteY222" fmla="*/ 4010683 h 6858000"/>
              <a:gd name="connsiteX223" fmla="*/ 4399563 w 7467600"/>
              <a:gd name="connsiteY223" fmla="*/ 4158106 h 6858000"/>
              <a:gd name="connsiteX224" fmla="*/ 4684469 w 7467600"/>
              <a:gd name="connsiteY224" fmla="*/ 4364680 h 6858000"/>
              <a:gd name="connsiteX225" fmla="*/ 4690271 w 7467600"/>
              <a:gd name="connsiteY225" fmla="*/ 4370034 h 6858000"/>
              <a:gd name="connsiteX226" fmla="*/ 4136093 w 7467600"/>
              <a:gd name="connsiteY226" fmla="*/ 3858466 h 6858000"/>
              <a:gd name="connsiteX227" fmla="*/ 3670252 w 7467600"/>
              <a:gd name="connsiteY227" fmla="*/ 3622798 h 6858000"/>
              <a:gd name="connsiteX228" fmla="*/ 4440129 w 7467600"/>
              <a:gd name="connsiteY228" fmla="*/ 3448571 h 6858000"/>
              <a:gd name="connsiteX229" fmla="*/ 4856525 w 7467600"/>
              <a:gd name="connsiteY229" fmla="*/ 3915351 h 6858000"/>
              <a:gd name="connsiteX230" fmla="*/ 5059055 w 7467600"/>
              <a:gd name="connsiteY230" fmla="*/ 4108918 h 6858000"/>
              <a:gd name="connsiteX231" fmla="*/ 5290070 w 7467600"/>
              <a:gd name="connsiteY231" fmla="*/ 4263619 h 6858000"/>
              <a:gd name="connsiteX232" fmla="*/ 4834991 w 7467600"/>
              <a:gd name="connsiteY232" fmla="*/ 3830985 h 6858000"/>
              <a:gd name="connsiteX233" fmla="*/ 4440129 w 7467600"/>
              <a:gd name="connsiteY233" fmla="*/ 3448571 h 6858000"/>
              <a:gd name="connsiteX234" fmla="*/ 4441737 w 7467600"/>
              <a:gd name="connsiteY234" fmla="*/ 3399734 h 6858000"/>
              <a:gd name="connsiteX235" fmla="*/ 4431236 w 7467600"/>
              <a:gd name="connsiteY235" fmla="*/ 3400954 h 6858000"/>
              <a:gd name="connsiteX236" fmla="*/ 4557150 w 7467600"/>
              <a:gd name="connsiteY236" fmla="*/ 3510023 h 6858000"/>
              <a:gd name="connsiteX237" fmla="*/ 4856936 w 7467600"/>
              <a:gd name="connsiteY237" fmla="*/ 3809146 h 6858000"/>
              <a:gd name="connsiteX238" fmla="*/ 5111996 w 7467600"/>
              <a:gd name="connsiteY238" fmla="*/ 4065759 h 6858000"/>
              <a:gd name="connsiteX239" fmla="*/ 5388878 w 7467600"/>
              <a:gd name="connsiteY239" fmla="*/ 4300185 h 6858000"/>
              <a:gd name="connsiteX240" fmla="*/ 5425556 w 7467600"/>
              <a:gd name="connsiteY240" fmla="*/ 4308967 h 6858000"/>
              <a:gd name="connsiteX241" fmla="*/ 4943646 w 7467600"/>
              <a:gd name="connsiteY241" fmla="*/ 3822916 h 6858000"/>
              <a:gd name="connsiteX242" fmla="*/ 4594837 w 7467600"/>
              <a:gd name="connsiteY242" fmla="*/ 3532274 h 6858000"/>
              <a:gd name="connsiteX243" fmla="*/ 4441737 w 7467600"/>
              <a:gd name="connsiteY243" fmla="*/ 3399734 h 6858000"/>
              <a:gd name="connsiteX244" fmla="*/ 5425834 w 7467600"/>
              <a:gd name="connsiteY244" fmla="*/ 3162785 h 6858000"/>
              <a:gd name="connsiteX245" fmla="*/ 5401644 w 7467600"/>
              <a:gd name="connsiteY245" fmla="*/ 3617847 h 6858000"/>
              <a:gd name="connsiteX246" fmla="*/ 5467256 w 7467600"/>
              <a:gd name="connsiteY246" fmla="*/ 4175494 h 6858000"/>
              <a:gd name="connsiteX247" fmla="*/ 5448069 w 7467600"/>
              <a:gd name="connsiteY247" fmla="*/ 3567554 h 6858000"/>
              <a:gd name="connsiteX248" fmla="*/ 5425834 w 7467600"/>
              <a:gd name="connsiteY248" fmla="*/ 3162785 h 6858000"/>
              <a:gd name="connsiteX249" fmla="*/ 1318687 w 7467600"/>
              <a:gd name="connsiteY249" fmla="*/ 3113840 h 6858000"/>
              <a:gd name="connsiteX250" fmla="*/ 1066793 w 7467600"/>
              <a:gd name="connsiteY250" fmla="*/ 3212171 h 6858000"/>
              <a:gd name="connsiteX251" fmla="*/ 993319 w 7467600"/>
              <a:gd name="connsiteY251" fmla="*/ 3247648 h 6858000"/>
              <a:gd name="connsiteX252" fmla="*/ 853081 w 7467600"/>
              <a:gd name="connsiteY252" fmla="*/ 3312410 h 6858000"/>
              <a:gd name="connsiteX253" fmla="*/ 805957 w 7467600"/>
              <a:gd name="connsiteY253" fmla="*/ 3330443 h 6858000"/>
              <a:gd name="connsiteX254" fmla="*/ 1318687 w 7467600"/>
              <a:gd name="connsiteY254" fmla="*/ 3113840 h 6858000"/>
              <a:gd name="connsiteX255" fmla="*/ 5453702 w 7467600"/>
              <a:gd name="connsiteY255" fmla="*/ 3090882 h 6858000"/>
              <a:gd name="connsiteX256" fmla="*/ 5480135 w 7467600"/>
              <a:gd name="connsiteY256" fmla="*/ 3565802 h 6858000"/>
              <a:gd name="connsiteX257" fmla="*/ 5499023 w 7467600"/>
              <a:gd name="connsiteY257" fmla="*/ 4166310 h 6858000"/>
              <a:gd name="connsiteX258" fmla="*/ 5547022 w 7467600"/>
              <a:gd name="connsiteY258" fmla="*/ 3607838 h 6858000"/>
              <a:gd name="connsiteX259" fmla="*/ 5515964 w 7467600"/>
              <a:gd name="connsiteY259" fmla="*/ 3378541 h 6858000"/>
              <a:gd name="connsiteX260" fmla="*/ 5453702 w 7467600"/>
              <a:gd name="connsiteY260" fmla="*/ 3090882 h 6858000"/>
              <a:gd name="connsiteX261" fmla="*/ 1238695 w 7467600"/>
              <a:gd name="connsiteY261" fmla="*/ 3076820 h 6858000"/>
              <a:gd name="connsiteX262" fmla="*/ 716371 w 7467600"/>
              <a:gd name="connsiteY262" fmla="*/ 3293249 h 6858000"/>
              <a:gd name="connsiteX263" fmla="*/ 579522 w 7467600"/>
              <a:gd name="connsiteY263" fmla="*/ 3371759 h 6858000"/>
              <a:gd name="connsiteX264" fmla="*/ 600288 w 7467600"/>
              <a:gd name="connsiteY264" fmla="*/ 3365555 h 6858000"/>
              <a:gd name="connsiteX265" fmla="*/ 840692 w 7467600"/>
              <a:gd name="connsiteY265" fmla="*/ 3284921 h 6858000"/>
              <a:gd name="connsiteX266" fmla="*/ 979248 w 7467600"/>
              <a:gd name="connsiteY266" fmla="*/ 3221003 h 6858000"/>
              <a:gd name="connsiteX267" fmla="*/ 1053282 w 7467600"/>
              <a:gd name="connsiteY267" fmla="*/ 3185247 h 6858000"/>
              <a:gd name="connsiteX268" fmla="*/ 1320603 w 7467600"/>
              <a:gd name="connsiteY268" fmla="*/ 3081281 h 6858000"/>
              <a:gd name="connsiteX269" fmla="*/ 1238695 w 7467600"/>
              <a:gd name="connsiteY269" fmla="*/ 3076820 h 6858000"/>
              <a:gd name="connsiteX270" fmla="*/ 5425627 w 7467600"/>
              <a:gd name="connsiteY270" fmla="*/ 2954192 h 6858000"/>
              <a:gd name="connsiteX271" fmla="*/ 5470770 w 7467600"/>
              <a:gd name="connsiteY271" fmla="*/ 3005435 h 6858000"/>
              <a:gd name="connsiteX272" fmla="*/ 5519779 w 7467600"/>
              <a:gd name="connsiteY272" fmla="*/ 4359223 h 6858000"/>
              <a:gd name="connsiteX273" fmla="*/ 5520293 w 7467600"/>
              <a:gd name="connsiteY273" fmla="*/ 4360602 h 6858000"/>
              <a:gd name="connsiteX274" fmla="*/ 5767221 w 7467600"/>
              <a:gd name="connsiteY274" fmla="*/ 4665564 h 6858000"/>
              <a:gd name="connsiteX275" fmla="*/ 6937169 w 7467600"/>
              <a:gd name="connsiteY275" fmla="*/ 4815941 h 6858000"/>
              <a:gd name="connsiteX276" fmla="*/ 6953922 w 7467600"/>
              <a:gd name="connsiteY276" fmla="*/ 4890068 h 6858000"/>
              <a:gd name="connsiteX277" fmla="*/ 6071359 w 7467600"/>
              <a:gd name="connsiteY277" fmla="*/ 4770770 h 6858000"/>
              <a:gd name="connsiteX278" fmla="*/ 6038839 w 7467600"/>
              <a:gd name="connsiteY278" fmla="*/ 4764474 h 6858000"/>
              <a:gd name="connsiteX279" fmla="*/ 6038706 w 7467600"/>
              <a:gd name="connsiteY279" fmla="*/ 4763847 h 6858000"/>
              <a:gd name="connsiteX280" fmla="*/ 6037784 w 7467600"/>
              <a:gd name="connsiteY280" fmla="*/ 4764270 h 6858000"/>
              <a:gd name="connsiteX281" fmla="*/ 6038839 w 7467600"/>
              <a:gd name="connsiteY281" fmla="*/ 4764474 h 6858000"/>
              <a:gd name="connsiteX282" fmla="*/ 6040338 w 7467600"/>
              <a:gd name="connsiteY282" fmla="*/ 4771418 h 6858000"/>
              <a:gd name="connsiteX283" fmla="*/ 6024488 w 7467600"/>
              <a:gd name="connsiteY283" fmla="*/ 4809903 h 6858000"/>
              <a:gd name="connsiteX284" fmla="*/ 5599771 w 7467600"/>
              <a:gd name="connsiteY284" fmla="*/ 5509652 h 6858000"/>
              <a:gd name="connsiteX285" fmla="*/ 5548843 w 7467600"/>
              <a:gd name="connsiteY285" fmla="*/ 5563845 h 6858000"/>
              <a:gd name="connsiteX286" fmla="*/ 5940952 w 7467600"/>
              <a:gd name="connsiteY286" fmla="*/ 6250028 h 6858000"/>
              <a:gd name="connsiteX287" fmla="*/ 6043441 w 7467600"/>
              <a:gd name="connsiteY287" fmla="*/ 6665847 h 6858000"/>
              <a:gd name="connsiteX288" fmla="*/ 6093432 w 7467600"/>
              <a:gd name="connsiteY288" fmla="*/ 6858000 h 6858000"/>
              <a:gd name="connsiteX289" fmla="*/ 6034344 w 7467600"/>
              <a:gd name="connsiteY289" fmla="*/ 6858000 h 6858000"/>
              <a:gd name="connsiteX290" fmla="*/ 6026679 w 7467600"/>
              <a:gd name="connsiteY290" fmla="*/ 6836959 h 6858000"/>
              <a:gd name="connsiteX291" fmla="*/ 5800441 w 7467600"/>
              <a:gd name="connsiteY291" fmla="*/ 6335286 h 6858000"/>
              <a:gd name="connsiteX292" fmla="*/ 5526562 w 7467600"/>
              <a:gd name="connsiteY292" fmla="*/ 5705388 h 6858000"/>
              <a:gd name="connsiteX293" fmla="*/ 5519640 w 7467600"/>
              <a:gd name="connsiteY293" fmla="*/ 5683774 h 6858000"/>
              <a:gd name="connsiteX294" fmla="*/ 5844559 w 7467600"/>
              <a:gd name="connsiteY294" fmla="*/ 6553349 h 6858000"/>
              <a:gd name="connsiteX295" fmla="*/ 5975994 w 7467600"/>
              <a:gd name="connsiteY295" fmla="*/ 6858000 h 6858000"/>
              <a:gd name="connsiteX296" fmla="*/ 5898547 w 7467600"/>
              <a:gd name="connsiteY296" fmla="*/ 6858000 h 6858000"/>
              <a:gd name="connsiteX297" fmla="*/ 5682041 w 7467600"/>
              <a:gd name="connsiteY297" fmla="*/ 6355860 h 6858000"/>
              <a:gd name="connsiteX298" fmla="*/ 5461758 w 7467600"/>
              <a:gd name="connsiteY298" fmla="*/ 5820220 h 6858000"/>
              <a:gd name="connsiteX299" fmla="*/ 5237282 w 7467600"/>
              <a:gd name="connsiteY299" fmla="*/ 6579086 h 6858000"/>
              <a:gd name="connsiteX300" fmla="*/ 5115009 w 7467600"/>
              <a:gd name="connsiteY300" fmla="*/ 6858000 h 6858000"/>
              <a:gd name="connsiteX301" fmla="*/ 5028074 w 7467600"/>
              <a:gd name="connsiteY301" fmla="*/ 6858000 h 6858000"/>
              <a:gd name="connsiteX302" fmla="*/ 5079508 w 7467600"/>
              <a:gd name="connsiteY302" fmla="*/ 6749074 h 6858000"/>
              <a:gd name="connsiteX303" fmla="*/ 5371846 w 7467600"/>
              <a:gd name="connsiteY303" fmla="*/ 5924413 h 6858000"/>
              <a:gd name="connsiteX304" fmla="*/ 5270512 w 7467600"/>
              <a:gd name="connsiteY304" fmla="*/ 6138975 h 6858000"/>
              <a:gd name="connsiteX305" fmla="*/ 5062409 w 7467600"/>
              <a:gd name="connsiteY305" fmla="*/ 6653544 h 6858000"/>
              <a:gd name="connsiteX306" fmla="*/ 5036628 w 7467600"/>
              <a:gd name="connsiteY306" fmla="*/ 6754247 h 6858000"/>
              <a:gd name="connsiteX307" fmla="*/ 5009112 w 7467600"/>
              <a:gd name="connsiteY307" fmla="*/ 6858000 h 6858000"/>
              <a:gd name="connsiteX308" fmla="*/ 4976679 w 7467600"/>
              <a:gd name="connsiteY308" fmla="*/ 6858000 h 6858000"/>
              <a:gd name="connsiteX309" fmla="*/ 5006537 w 7467600"/>
              <a:gd name="connsiteY309" fmla="*/ 6747068 h 6858000"/>
              <a:gd name="connsiteX310" fmla="*/ 5032723 w 7467600"/>
              <a:gd name="connsiteY310" fmla="*/ 6644957 h 6858000"/>
              <a:gd name="connsiteX311" fmla="*/ 5242949 w 7467600"/>
              <a:gd name="connsiteY311" fmla="*/ 6125175 h 6858000"/>
              <a:gd name="connsiteX312" fmla="*/ 5286321 w 7467600"/>
              <a:gd name="connsiteY312" fmla="*/ 6033555 h 6858000"/>
              <a:gd name="connsiteX313" fmla="*/ 5008210 w 7467600"/>
              <a:gd name="connsiteY313" fmla="*/ 6649194 h 6858000"/>
              <a:gd name="connsiteX314" fmla="*/ 4986321 w 7467600"/>
              <a:gd name="connsiteY314" fmla="*/ 6765687 h 6858000"/>
              <a:gd name="connsiteX315" fmla="*/ 4973474 w 7467600"/>
              <a:gd name="connsiteY315" fmla="*/ 6858000 h 6858000"/>
              <a:gd name="connsiteX316" fmla="*/ 4907178 w 7467600"/>
              <a:gd name="connsiteY316" fmla="*/ 6858000 h 6858000"/>
              <a:gd name="connsiteX317" fmla="*/ 4910810 w 7467600"/>
              <a:gd name="connsiteY317" fmla="*/ 6829660 h 6858000"/>
              <a:gd name="connsiteX318" fmla="*/ 4987461 w 7467600"/>
              <a:gd name="connsiteY318" fmla="*/ 6432994 h 6858000"/>
              <a:gd name="connsiteX319" fmla="*/ 5179262 w 7467600"/>
              <a:gd name="connsiteY319" fmla="*/ 6035044 h 6858000"/>
              <a:gd name="connsiteX320" fmla="*/ 4689678 w 7467600"/>
              <a:gd name="connsiteY320" fmla="*/ 6440241 h 6858000"/>
              <a:gd name="connsiteX321" fmla="*/ 4477543 w 7467600"/>
              <a:gd name="connsiteY321" fmla="*/ 6674836 h 6858000"/>
              <a:gd name="connsiteX322" fmla="*/ 4329957 w 7467600"/>
              <a:gd name="connsiteY322" fmla="*/ 6858000 h 6858000"/>
              <a:gd name="connsiteX323" fmla="*/ 4218595 w 7467600"/>
              <a:gd name="connsiteY323" fmla="*/ 6858000 h 6858000"/>
              <a:gd name="connsiteX324" fmla="*/ 4368888 w 7467600"/>
              <a:gd name="connsiteY324" fmla="*/ 6668412 h 6858000"/>
              <a:gd name="connsiteX325" fmla="*/ 4563091 w 7467600"/>
              <a:gd name="connsiteY325" fmla="*/ 6442508 h 6858000"/>
              <a:gd name="connsiteX326" fmla="*/ 5387324 w 7467600"/>
              <a:gd name="connsiteY326" fmla="*/ 5705830 h 6858000"/>
              <a:gd name="connsiteX327" fmla="*/ 5073620 w 7467600"/>
              <a:gd name="connsiteY327" fmla="*/ 5955437 h 6858000"/>
              <a:gd name="connsiteX328" fmla="*/ 4689789 w 7467600"/>
              <a:gd name="connsiteY328" fmla="*/ 6268382 h 6858000"/>
              <a:gd name="connsiteX329" fmla="*/ 4418722 w 7467600"/>
              <a:gd name="connsiteY329" fmla="*/ 6570886 h 6858000"/>
              <a:gd name="connsiteX330" fmla="*/ 4214944 w 7467600"/>
              <a:gd name="connsiteY330" fmla="*/ 6858000 h 6858000"/>
              <a:gd name="connsiteX331" fmla="*/ 4177898 w 7467600"/>
              <a:gd name="connsiteY331" fmla="*/ 6858000 h 6858000"/>
              <a:gd name="connsiteX332" fmla="*/ 4391597 w 7467600"/>
              <a:gd name="connsiteY332" fmla="*/ 6556370 h 6858000"/>
              <a:gd name="connsiteX333" fmla="*/ 4668889 w 7467600"/>
              <a:gd name="connsiteY333" fmla="*/ 6246399 h 6858000"/>
              <a:gd name="connsiteX334" fmla="*/ 5055427 w 7467600"/>
              <a:gd name="connsiteY334" fmla="*/ 5931476 h 6858000"/>
              <a:gd name="connsiteX335" fmla="*/ 5371814 w 7467600"/>
              <a:gd name="connsiteY335" fmla="*/ 5678975 h 6858000"/>
              <a:gd name="connsiteX336" fmla="*/ 4987918 w 7467600"/>
              <a:gd name="connsiteY336" fmla="*/ 5838701 h 6858000"/>
              <a:gd name="connsiteX337" fmla="*/ 4317146 w 7467600"/>
              <a:gd name="connsiteY337" fmla="*/ 6587716 h 6858000"/>
              <a:gd name="connsiteX338" fmla="*/ 4171627 w 7467600"/>
              <a:gd name="connsiteY338" fmla="*/ 6858000 h 6858000"/>
              <a:gd name="connsiteX339" fmla="*/ 4081585 w 7467600"/>
              <a:gd name="connsiteY339" fmla="*/ 6858000 h 6858000"/>
              <a:gd name="connsiteX340" fmla="*/ 4238603 w 7467600"/>
              <a:gd name="connsiteY340" fmla="*/ 6559341 h 6858000"/>
              <a:gd name="connsiteX341" fmla="*/ 4778333 w 7467600"/>
              <a:gd name="connsiteY341" fmla="*/ 5873626 h 6858000"/>
              <a:gd name="connsiteX342" fmla="*/ 5414185 w 7467600"/>
              <a:gd name="connsiteY342" fmla="*/ 5573882 h 6858000"/>
              <a:gd name="connsiteX343" fmla="*/ 5959648 w 7467600"/>
              <a:gd name="connsiteY343" fmla="*/ 4760797 h 6858000"/>
              <a:gd name="connsiteX344" fmla="*/ 5355019 w 7467600"/>
              <a:gd name="connsiteY344" fmla="*/ 4734672 h 6858000"/>
              <a:gd name="connsiteX345" fmla="*/ 5083565 w 7467600"/>
              <a:gd name="connsiteY345" fmla="*/ 5179121 h 6858000"/>
              <a:gd name="connsiteX346" fmla="*/ 4713577 w 7467600"/>
              <a:gd name="connsiteY346" fmla="*/ 5616803 h 6858000"/>
              <a:gd name="connsiteX347" fmla="*/ 3989559 w 7467600"/>
              <a:gd name="connsiteY347" fmla="*/ 6145945 h 6858000"/>
              <a:gd name="connsiteX348" fmla="*/ 3939824 w 7467600"/>
              <a:gd name="connsiteY348" fmla="*/ 6066900 h 6858000"/>
              <a:gd name="connsiteX349" fmla="*/ 4584537 w 7467600"/>
              <a:gd name="connsiteY349" fmla="*/ 5324826 h 6858000"/>
              <a:gd name="connsiteX350" fmla="*/ 5037105 w 7467600"/>
              <a:gd name="connsiteY350" fmla="*/ 5088765 h 6858000"/>
              <a:gd name="connsiteX351" fmla="*/ 5039930 w 7467600"/>
              <a:gd name="connsiteY351" fmla="*/ 5089585 h 6858000"/>
              <a:gd name="connsiteX352" fmla="*/ 5263764 w 7467600"/>
              <a:gd name="connsiteY352" fmla="*/ 4735525 h 6858000"/>
              <a:gd name="connsiteX353" fmla="*/ 4086300 w 7467600"/>
              <a:gd name="connsiteY353" fmla="*/ 4884599 h 6858000"/>
              <a:gd name="connsiteX354" fmla="*/ 4085485 w 7467600"/>
              <a:gd name="connsiteY354" fmla="*/ 4899070 h 6858000"/>
              <a:gd name="connsiteX355" fmla="*/ 3871915 w 7467600"/>
              <a:gd name="connsiteY355" fmla="*/ 5253645 h 6858000"/>
              <a:gd name="connsiteX356" fmla="*/ 3799374 w 7467600"/>
              <a:gd name="connsiteY356" fmla="*/ 5466127 h 6858000"/>
              <a:gd name="connsiteX357" fmla="*/ 3498850 w 7467600"/>
              <a:gd name="connsiteY357" fmla="*/ 6661888 h 6858000"/>
              <a:gd name="connsiteX358" fmla="*/ 3399216 w 7467600"/>
              <a:gd name="connsiteY358" fmla="*/ 6858000 h 6858000"/>
              <a:gd name="connsiteX359" fmla="*/ 3303688 w 7467600"/>
              <a:gd name="connsiteY359" fmla="*/ 6858000 h 6858000"/>
              <a:gd name="connsiteX360" fmla="*/ 3391774 w 7467600"/>
              <a:gd name="connsiteY360" fmla="*/ 6697181 h 6858000"/>
              <a:gd name="connsiteX361" fmla="*/ 3735540 w 7467600"/>
              <a:gd name="connsiteY361" fmla="*/ 5546923 h 6858000"/>
              <a:gd name="connsiteX362" fmla="*/ 3729438 w 7467600"/>
              <a:gd name="connsiteY362" fmla="*/ 5569058 h 6858000"/>
              <a:gd name="connsiteX363" fmla="*/ 3707782 w 7467600"/>
              <a:gd name="connsiteY363" fmla="*/ 5644908 h 6858000"/>
              <a:gd name="connsiteX364" fmla="*/ 3583827 w 7467600"/>
              <a:gd name="connsiteY364" fmla="*/ 6039215 h 6858000"/>
              <a:gd name="connsiteX365" fmla="*/ 3547861 w 7467600"/>
              <a:gd name="connsiteY365" fmla="*/ 6129609 h 6858000"/>
              <a:gd name="connsiteX366" fmla="*/ 3490905 w 7467600"/>
              <a:gd name="connsiteY366" fmla="*/ 6277660 h 6858000"/>
              <a:gd name="connsiteX367" fmla="*/ 3455859 w 7467600"/>
              <a:gd name="connsiteY367" fmla="*/ 6391301 h 6858000"/>
              <a:gd name="connsiteX368" fmla="*/ 3429112 w 7467600"/>
              <a:gd name="connsiteY368" fmla="*/ 6479469 h 6858000"/>
              <a:gd name="connsiteX369" fmla="*/ 3304862 w 7467600"/>
              <a:gd name="connsiteY369" fmla="*/ 6796476 h 6858000"/>
              <a:gd name="connsiteX370" fmla="*/ 3276071 w 7467600"/>
              <a:gd name="connsiteY370" fmla="*/ 6858000 h 6858000"/>
              <a:gd name="connsiteX371" fmla="*/ 3240805 w 7467600"/>
              <a:gd name="connsiteY371" fmla="*/ 6858000 h 6858000"/>
              <a:gd name="connsiteX372" fmla="*/ 3275917 w 7467600"/>
              <a:gd name="connsiteY372" fmla="*/ 6783192 h 6858000"/>
              <a:gd name="connsiteX373" fmla="*/ 3399358 w 7467600"/>
              <a:gd name="connsiteY373" fmla="*/ 6469011 h 6858000"/>
              <a:gd name="connsiteX374" fmla="*/ 3425650 w 7467600"/>
              <a:gd name="connsiteY374" fmla="*/ 6381333 h 6858000"/>
              <a:gd name="connsiteX375" fmla="*/ 3460661 w 7467600"/>
              <a:gd name="connsiteY375" fmla="*/ 6266763 h 6858000"/>
              <a:gd name="connsiteX376" fmla="*/ 3518021 w 7467600"/>
              <a:gd name="connsiteY376" fmla="*/ 6117298 h 6858000"/>
              <a:gd name="connsiteX377" fmla="*/ 3554035 w 7467600"/>
              <a:gd name="connsiteY377" fmla="*/ 6027832 h 6858000"/>
              <a:gd name="connsiteX378" fmla="*/ 3677174 w 7467600"/>
              <a:gd name="connsiteY378" fmla="*/ 5636351 h 6858000"/>
              <a:gd name="connsiteX379" fmla="*/ 3698819 w 7467600"/>
              <a:gd name="connsiteY379" fmla="*/ 5560503 h 6858000"/>
              <a:gd name="connsiteX380" fmla="*/ 3702094 w 7467600"/>
              <a:gd name="connsiteY380" fmla="*/ 5549194 h 6858000"/>
              <a:gd name="connsiteX381" fmla="*/ 3398355 w 7467600"/>
              <a:gd name="connsiteY381" fmla="*/ 6094603 h 6858000"/>
              <a:gd name="connsiteX382" fmla="*/ 3193941 w 7467600"/>
              <a:gd name="connsiteY382" fmla="*/ 6798775 h 6858000"/>
              <a:gd name="connsiteX383" fmla="*/ 3184140 w 7467600"/>
              <a:gd name="connsiteY383" fmla="*/ 6858000 h 6858000"/>
              <a:gd name="connsiteX384" fmla="*/ 3099978 w 7467600"/>
              <a:gd name="connsiteY384" fmla="*/ 6858000 h 6858000"/>
              <a:gd name="connsiteX385" fmla="*/ 3101556 w 7467600"/>
              <a:gd name="connsiteY385" fmla="*/ 6843337 h 6858000"/>
              <a:gd name="connsiteX386" fmla="*/ 3370162 w 7467600"/>
              <a:gd name="connsiteY386" fmla="*/ 5785550 h 6858000"/>
              <a:gd name="connsiteX387" fmla="*/ 3746477 w 7467600"/>
              <a:gd name="connsiteY387" fmla="*/ 5377889 h 6858000"/>
              <a:gd name="connsiteX388" fmla="*/ 3863399 w 7467600"/>
              <a:gd name="connsiteY388" fmla="*/ 5087257 h 6858000"/>
              <a:gd name="connsiteX389" fmla="*/ 3968712 w 7467600"/>
              <a:gd name="connsiteY389" fmla="*/ 4913989 h 6858000"/>
              <a:gd name="connsiteX390" fmla="*/ 2792390 w 7467600"/>
              <a:gd name="connsiteY390" fmla="*/ 5382974 h 6858000"/>
              <a:gd name="connsiteX391" fmla="*/ 2714982 w 7467600"/>
              <a:gd name="connsiteY391" fmla="*/ 5427051 h 6858000"/>
              <a:gd name="connsiteX392" fmla="*/ 2813361 w 7467600"/>
              <a:gd name="connsiteY392" fmla="*/ 6023912 h 6858000"/>
              <a:gd name="connsiteX393" fmla="*/ 2688430 w 7467600"/>
              <a:gd name="connsiteY393" fmla="*/ 6801564 h 6858000"/>
              <a:gd name="connsiteX394" fmla="*/ 2629626 w 7467600"/>
              <a:gd name="connsiteY394" fmla="*/ 6763394 h 6858000"/>
              <a:gd name="connsiteX395" fmla="*/ 2565328 w 7467600"/>
              <a:gd name="connsiteY395" fmla="*/ 5516399 h 6858000"/>
              <a:gd name="connsiteX396" fmla="*/ 1922999 w 7467600"/>
              <a:gd name="connsiteY396" fmla="*/ 5980343 h 6858000"/>
              <a:gd name="connsiteX397" fmla="*/ 1950261 w 7467600"/>
              <a:gd name="connsiteY397" fmla="*/ 6405858 h 6858000"/>
              <a:gd name="connsiteX398" fmla="*/ 2365554 w 7467600"/>
              <a:gd name="connsiteY398" fmla="*/ 6759107 h 6858000"/>
              <a:gd name="connsiteX399" fmla="*/ 2424142 w 7467600"/>
              <a:gd name="connsiteY399" fmla="*/ 6858000 h 6858000"/>
              <a:gd name="connsiteX400" fmla="*/ 2395994 w 7467600"/>
              <a:gd name="connsiteY400" fmla="*/ 6858000 h 6858000"/>
              <a:gd name="connsiteX401" fmla="*/ 2392863 w 7467600"/>
              <a:gd name="connsiteY401" fmla="*/ 6852964 h 6858000"/>
              <a:gd name="connsiteX402" fmla="*/ 2017589 w 7467600"/>
              <a:gd name="connsiteY402" fmla="*/ 6493982 h 6858000"/>
              <a:gd name="connsiteX403" fmla="*/ 2147336 w 7467600"/>
              <a:gd name="connsiteY403" fmla="*/ 6594052 h 6858000"/>
              <a:gd name="connsiteX404" fmla="*/ 2207047 w 7467600"/>
              <a:gd name="connsiteY404" fmla="*/ 6654540 h 6858000"/>
              <a:gd name="connsiteX405" fmla="*/ 2299106 w 7467600"/>
              <a:gd name="connsiteY405" fmla="*/ 6778931 h 6858000"/>
              <a:gd name="connsiteX406" fmla="*/ 2314430 w 7467600"/>
              <a:gd name="connsiteY406" fmla="*/ 6801144 h 6858000"/>
              <a:gd name="connsiteX407" fmla="*/ 2352406 w 7467600"/>
              <a:gd name="connsiteY407" fmla="*/ 6858000 h 6858000"/>
              <a:gd name="connsiteX408" fmla="*/ 2314492 w 7467600"/>
              <a:gd name="connsiteY408" fmla="*/ 6858000 h 6858000"/>
              <a:gd name="connsiteX409" fmla="*/ 2288095 w 7467600"/>
              <a:gd name="connsiteY409" fmla="*/ 6818030 h 6858000"/>
              <a:gd name="connsiteX410" fmla="*/ 2272768 w 7467600"/>
              <a:gd name="connsiteY410" fmla="*/ 6795822 h 6858000"/>
              <a:gd name="connsiteX411" fmla="*/ 2182715 w 7467600"/>
              <a:gd name="connsiteY411" fmla="*/ 6675071 h 6858000"/>
              <a:gd name="connsiteX412" fmla="*/ 2032061 w 7467600"/>
              <a:gd name="connsiteY412" fmla="*/ 6541380 h 6858000"/>
              <a:gd name="connsiteX413" fmla="*/ 2257220 w 7467600"/>
              <a:gd name="connsiteY413" fmla="*/ 6826257 h 6858000"/>
              <a:gd name="connsiteX414" fmla="*/ 2281324 w 7467600"/>
              <a:gd name="connsiteY414" fmla="*/ 6858000 h 6858000"/>
              <a:gd name="connsiteX415" fmla="*/ 2242860 w 7467600"/>
              <a:gd name="connsiteY415" fmla="*/ 6858000 h 6858000"/>
              <a:gd name="connsiteX416" fmla="*/ 2232818 w 7467600"/>
              <a:gd name="connsiteY416" fmla="*/ 6844926 h 6858000"/>
              <a:gd name="connsiteX417" fmla="*/ 1990172 w 7467600"/>
              <a:gd name="connsiteY417" fmla="*/ 6542121 h 6858000"/>
              <a:gd name="connsiteX418" fmla="*/ 2124090 w 7467600"/>
              <a:gd name="connsiteY418" fmla="*/ 6761017 h 6858000"/>
              <a:gd name="connsiteX419" fmla="*/ 2200380 w 7467600"/>
              <a:gd name="connsiteY419" fmla="*/ 6858000 h 6858000"/>
              <a:gd name="connsiteX420" fmla="*/ 2147507 w 7467600"/>
              <a:gd name="connsiteY420" fmla="*/ 6858000 h 6858000"/>
              <a:gd name="connsiteX421" fmla="*/ 2070668 w 7467600"/>
              <a:gd name="connsiteY421" fmla="*/ 6761520 h 6858000"/>
              <a:gd name="connsiteX422" fmla="*/ 1975142 w 7467600"/>
              <a:gd name="connsiteY422" fmla="*/ 6585570 h 6858000"/>
              <a:gd name="connsiteX423" fmla="*/ 2050035 w 7467600"/>
              <a:gd name="connsiteY423" fmla="*/ 6813345 h 6858000"/>
              <a:gd name="connsiteX424" fmla="*/ 2063025 w 7467600"/>
              <a:gd name="connsiteY424" fmla="*/ 6858000 h 6858000"/>
              <a:gd name="connsiteX425" fmla="*/ 2021675 w 7467600"/>
              <a:gd name="connsiteY425" fmla="*/ 6858000 h 6858000"/>
              <a:gd name="connsiteX426" fmla="*/ 2019308 w 7467600"/>
              <a:gd name="connsiteY426" fmla="*/ 6847118 h 6858000"/>
              <a:gd name="connsiteX427" fmla="*/ 1938835 w 7467600"/>
              <a:gd name="connsiteY427" fmla="*/ 6551160 h 6858000"/>
              <a:gd name="connsiteX428" fmla="*/ 1953230 w 7467600"/>
              <a:gd name="connsiteY428" fmla="*/ 6759699 h 6858000"/>
              <a:gd name="connsiteX429" fmla="*/ 1956763 w 7467600"/>
              <a:gd name="connsiteY429" fmla="*/ 6778191 h 6858000"/>
              <a:gd name="connsiteX430" fmla="*/ 1967925 w 7467600"/>
              <a:gd name="connsiteY430" fmla="*/ 6858000 h 6858000"/>
              <a:gd name="connsiteX431" fmla="*/ 1936622 w 7467600"/>
              <a:gd name="connsiteY431" fmla="*/ 6858000 h 6858000"/>
              <a:gd name="connsiteX432" fmla="*/ 1926261 w 7467600"/>
              <a:gd name="connsiteY432" fmla="*/ 6784064 h 6858000"/>
              <a:gd name="connsiteX433" fmla="*/ 1922724 w 7467600"/>
              <a:gd name="connsiteY433" fmla="*/ 6765577 h 6858000"/>
              <a:gd name="connsiteX434" fmla="*/ 1904650 w 7467600"/>
              <a:gd name="connsiteY434" fmla="*/ 6639616 h 6858000"/>
              <a:gd name="connsiteX435" fmla="*/ 1885273 w 7467600"/>
              <a:gd name="connsiteY435" fmla="*/ 6858000 h 6858000"/>
              <a:gd name="connsiteX436" fmla="*/ 1854363 w 7467600"/>
              <a:gd name="connsiteY436" fmla="*/ 6858000 h 6858000"/>
              <a:gd name="connsiteX437" fmla="*/ 1880391 w 7467600"/>
              <a:gd name="connsiteY437" fmla="*/ 6603796 h 6858000"/>
              <a:gd name="connsiteX438" fmla="*/ 1818273 w 7467600"/>
              <a:gd name="connsiteY438" fmla="*/ 6715729 h 6858000"/>
              <a:gd name="connsiteX439" fmla="*/ 1794691 w 7467600"/>
              <a:gd name="connsiteY439" fmla="*/ 6843239 h 6858000"/>
              <a:gd name="connsiteX440" fmla="*/ 1794914 w 7467600"/>
              <a:gd name="connsiteY440" fmla="*/ 6858000 h 6858000"/>
              <a:gd name="connsiteX441" fmla="*/ 1746128 w 7467600"/>
              <a:gd name="connsiteY441" fmla="*/ 6858000 h 6858000"/>
              <a:gd name="connsiteX442" fmla="*/ 1753934 w 7467600"/>
              <a:gd name="connsiteY442" fmla="*/ 6724796 h 6858000"/>
              <a:gd name="connsiteX443" fmla="*/ 1792053 w 7467600"/>
              <a:gd name="connsiteY443" fmla="*/ 6572396 h 6858000"/>
              <a:gd name="connsiteX444" fmla="*/ 1862248 w 7467600"/>
              <a:gd name="connsiteY444" fmla="*/ 6266397 h 6858000"/>
              <a:gd name="connsiteX445" fmla="*/ 1862250 w 7467600"/>
              <a:gd name="connsiteY445" fmla="*/ 6033531 h 6858000"/>
              <a:gd name="connsiteX446" fmla="*/ 1211999 w 7467600"/>
              <a:gd name="connsiteY446" fmla="*/ 6683610 h 6858000"/>
              <a:gd name="connsiteX447" fmla="*/ 1213266 w 7467600"/>
              <a:gd name="connsiteY447" fmla="*/ 6691947 h 6858000"/>
              <a:gd name="connsiteX448" fmla="*/ 1203370 w 7467600"/>
              <a:gd name="connsiteY448" fmla="*/ 6850676 h 6858000"/>
              <a:gd name="connsiteX449" fmla="*/ 1203671 w 7467600"/>
              <a:gd name="connsiteY449" fmla="*/ 6858000 h 6858000"/>
              <a:gd name="connsiteX450" fmla="*/ 1143180 w 7467600"/>
              <a:gd name="connsiteY450" fmla="*/ 6858000 h 6858000"/>
              <a:gd name="connsiteX451" fmla="*/ 1142176 w 7467600"/>
              <a:gd name="connsiteY451" fmla="*/ 6766045 h 6858000"/>
              <a:gd name="connsiteX452" fmla="*/ 1067484 w 7467600"/>
              <a:gd name="connsiteY452" fmla="*/ 6858000 h 6858000"/>
              <a:gd name="connsiteX453" fmla="*/ 953928 w 7467600"/>
              <a:gd name="connsiteY453" fmla="*/ 6858000 h 6858000"/>
              <a:gd name="connsiteX454" fmla="*/ 959715 w 7467600"/>
              <a:gd name="connsiteY454" fmla="*/ 6850185 h 6858000"/>
              <a:gd name="connsiteX455" fmla="*/ 1483788 w 7467600"/>
              <a:gd name="connsiteY455" fmla="*/ 6259174 h 6858000"/>
              <a:gd name="connsiteX456" fmla="*/ 1100671 w 7467600"/>
              <a:gd name="connsiteY456" fmla="*/ 6252137 h 6858000"/>
              <a:gd name="connsiteX457" fmla="*/ 1090144 w 7467600"/>
              <a:gd name="connsiteY457" fmla="*/ 6256748 h 6858000"/>
              <a:gd name="connsiteX458" fmla="*/ 1095872 w 7467600"/>
              <a:gd name="connsiteY458" fmla="*/ 6271892 h 6858000"/>
              <a:gd name="connsiteX459" fmla="*/ 262785 w 7467600"/>
              <a:gd name="connsiteY459" fmla="*/ 6845450 h 6858000"/>
              <a:gd name="connsiteX460" fmla="*/ 209968 w 7467600"/>
              <a:gd name="connsiteY460" fmla="*/ 6770713 h 6858000"/>
              <a:gd name="connsiteX461" fmla="*/ 873460 w 7467600"/>
              <a:gd name="connsiteY461" fmla="*/ 6253768 h 6858000"/>
              <a:gd name="connsiteX462" fmla="*/ 192686 w 7467600"/>
              <a:gd name="connsiteY462" fmla="*/ 5849257 h 6858000"/>
              <a:gd name="connsiteX463" fmla="*/ 4696 w 7467600"/>
              <a:gd name="connsiteY463" fmla="*/ 5697668 h 6858000"/>
              <a:gd name="connsiteX464" fmla="*/ 0 w 7467600"/>
              <a:gd name="connsiteY464" fmla="*/ 5689984 h 6858000"/>
              <a:gd name="connsiteX465" fmla="*/ 0 w 7467600"/>
              <a:gd name="connsiteY465" fmla="*/ 5513472 h 6858000"/>
              <a:gd name="connsiteX466" fmla="*/ 174101 w 7467600"/>
              <a:gd name="connsiteY466" fmla="*/ 5620277 h 6858000"/>
              <a:gd name="connsiteX467" fmla="*/ 891800 w 7467600"/>
              <a:gd name="connsiteY467" fmla="*/ 6036935 h 6858000"/>
              <a:gd name="connsiteX468" fmla="*/ 1072219 w 7467600"/>
              <a:gd name="connsiteY468" fmla="*/ 6169443 h 6858000"/>
              <a:gd name="connsiteX469" fmla="*/ 1074117 w 7467600"/>
              <a:gd name="connsiteY469" fmla="*/ 6170301 h 6858000"/>
              <a:gd name="connsiteX470" fmla="*/ 1083114 w 7467600"/>
              <a:gd name="connsiteY470" fmla="*/ 6174131 h 6858000"/>
              <a:gd name="connsiteX471" fmla="*/ 1543010 w 7467600"/>
              <a:gd name="connsiteY471" fmla="*/ 6191140 h 6858000"/>
              <a:gd name="connsiteX472" fmla="*/ 1551080 w 7467600"/>
              <a:gd name="connsiteY472" fmla="*/ 6195006 h 6858000"/>
              <a:gd name="connsiteX473" fmla="*/ 2345443 w 7467600"/>
              <a:gd name="connsiteY473" fmla="*/ 5549882 h 6858000"/>
              <a:gd name="connsiteX474" fmla="*/ 1721499 w 7467600"/>
              <a:gd name="connsiteY474" fmla="*/ 5599969 h 6858000"/>
              <a:gd name="connsiteX475" fmla="*/ 767716 w 7467600"/>
              <a:gd name="connsiteY475" fmla="*/ 5472768 h 6858000"/>
              <a:gd name="connsiteX476" fmla="*/ 722147 w 7467600"/>
              <a:gd name="connsiteY476" fmla="*/ 5393091 h 6858000"/>
              <a:gd name="connsiteX477" fmla="*/ 1485552 w 7467600"/>
              <a:gd name="connsiteY477" fmla="*/ 5313202 h 6858000"/>
              <a:gd name="connsiteX478" fmla="*/ 2143004 w 7467600"/>
              <a:gd name="connsiteY478" fmla="*/ 5402420 h 6858000"/>
              <a:gd name="connsiteX479" fmla="*/ 1933391 w 7467600"/>
              <a:gd name="connsiteY479" fmla="*/ 5156971 h 6858000"/>
              <a:gd name="connsiteX480" fmla="*/ 1827118 w 7467600"/>
              <a:gd name="connsiteY480" fmla="*/ 4968410 h 6858000"/>
              <a:gd name="connsiteX481" fmla="*/ 1837349 w 7467600"/>
              <a:gd name="connsiteY481" fmla="*/ 4956357 h 6858000"/>
              <a:gd name="connsiteX482" fmla="*/ 2162835 w 7467600"/>
              <a:gd name="connsiteY482" fmla="*/ 5187853 h 6858000"/>
              <a:gd name="connsiteX483" fmla="*/ 2257167 w 7467600"/>
              <a:gd name="connsiteY483" fmla="*/ 5462123 h 6858000"/>
              <a:gd name="connsiteX484" fmla="*/ 2261598 w 7467600"/>
              <a:gd name="connsiteY484" fmla="*/ 5467998 h 6858000"/>
              <a:gd name="connsiteX485" fmla="*/ 2437177 w 7467600"/>
              <a:gd name="connsiteY485" fmla="*/ 5479608 h 6858000"/>
              <a:gd name="connsiteX486" fmla="*/ 2445247 w 7467600"/>
              <a:gd name="connsiteY486" fmla="*/ 5483476 h 6858000"/>
              <a:gd name="connsiteX487" fmla="*/ 2743626 w 7467600"/>
              <a:gd name="connsiteY487" fmla="*/ 5304819 h 6858000"/>
              <a:gd name="connsiteX488" fmla="*/ 3048102 w 7467600"/>
              <a:gd name="connsiteY488" fmla="*/ 5150595 h 6858000"/>
              <a:gd name="connsiteX489" fmla="*/ 1799414 w 7467600"/>
              <a:gd name="connsiteY489" fmla="*/ 4694732 h 6858000"/>
              <a:gd name="connsiteX490" fmla="*/ 1771735 w 7467600"/>
              <a:gd name="connsiteY490" fmla="*/ 4619929 h 6858000"/>
              <a:gd name="connsiteX491" fmla="*/ 3104273 w 7467600"/>
              <a:gd name="connsiteY491" fmla="*/ 5076159 h 6858000"/>
              <a:gd name="connsiteX492" fmla="*/ 3113245 w 7467600"/>
              <a:gd name="connsiteY492" fmla="*/ 5090705 h 6858000"/>
              <a:gd name="connsiteX493" fmla="*/ 3126294 w 7467600"/>
              <a:gd name="connsiteY493" fmla="*/ 5114400 h 6858000"/>
              <a:gd name="connsiteX494" fmla="*/ 3937433 w 7467600"/>
              <a:gd name="connsiteY494" fmla="*/ 4830473 h 6858000"/>
              <a:gd name="connsiteX495" fmla="*/ 3590475 w 7467600"/>
              <a:gd name="connsiteY495" fmla="*/ 4597974 h 6858000"/>
              <a:gd name="connsiteX496" fmla="*/ 3100264 w 7467600"/>
              <a:gd name="connsiteY496" fmla="*/ 4579845 h 6858000"/>
              <a:gd name="connsiteX497" fmla="*/ 2183576 w 7467600"/>
              <a:gd name="connsiteY497" fmla="*/ 4227150 h 6858000"/>
              <a:gd name="connsiteX498" fmla="*/ 2151029 w 7467600"/>
              <a:gd name="connsiteY498" fmla="*/ 4146947 h 6858000"/>
              <a:gd name="connsiteX499" fmla="*/ 3563434 w 7467600"/>
              <a:gd name="connsiteY499" fmla="*/ 4469115 h 6858000"/>
              <a:gd name="connsiteX500" fmla="*/ 3177952 w 7467600"/>
              <a:gd name="connsiteY500" fmla="*/ 3657386 h 6858000"/>
              <a:gd name="connsiteX501" fmla="*/ 3189263 w 7467600"/>
              <a:gd name="connsiteY501" fmla="*/ 3625726 h 6858000"/>
              <a:gd name="connsiteX502" fmla="*/ 3560912 w 7467600"/>
              <a:gd name="connsiteY502" fmla="*/ 4079863 h 6858000"/>
              <a:gd name="connsiteX503" fmla="*/ 3626636 w 7467600"/>
              <a:gd name="connsiteY503" fmla="*/ 4512230 h 6858000"/>
              <a:gd name="connsiteX504" fmla="*/ 3653088 w 7467600"/>
              <a:gd name="connsiteY504" fmla="*/ 4521417 h 6858000"/>
              <a:gd name="connsiteX505" fmla="*/ 3988128 w 7467600"/>
              <a:gd name="connsiteY505" fmla="*/ 4817267 h 6858000"/>
              <a:gd name="connsiteX506" fmla="*/ 4830582 w 7467600"/>
              <a:gd name="connsiteY506" fmla="*/ 4676000 h 6858000"/>
              <a:gd name="connsiteX507" fmla="*/ 4830100 w 7467600"/>
              <a:gd name="connsiteY507" fmla="*/ 4675554 h 6858000"/>
              <a:gd name="connsiteX508" fmla="*/ 4036318 w 7467600"/>
              <a:gd name="connsiteY508" fmla="*/ 4147013 h 6858000"/>
              <a:gd name="connsiteX509" fmla="*/ 3432098 w 7467600"/>
              <a:gd name="connsiteY509" fmla="*/ 3537312 h 6858000"/>
              <a:gd name="connsiteX510" fmla="*/ 3446761 w 7467600"/>
              <a:gd name="connsiteY510" fmla="*/ 3461278 h 6858000"/>
              <a:gd name="connsiteX511" fmla="*/ 4419733 w 7467600"/>
              <a:gd name="connsiteY511" fmla="*/ 3963555 h 6858000"/>
              <a:gd name="connsiteX512" fmla="*/ 4781371 w 7467600"/>
              <a:gd name="connsiteY512" fmla="*/ 4458604 h 6858000"/>
              <a:gd name="connsiteX513" fmla="*/ 4780440 w 7467600"/>
              <a:gd name="connsiteY513" fmla="*/ 4470290 h 6858000"/>
              <a:gd name="connsiteX514" fmla="*/ 4898954 w 7467600"/>
              <a:gd name="connsiteY514" fmla="*/ 4662092 h 6858000"/>
              <a:gd name="connsiteX515" fmla="*/ 4900699 w 7467600"/>
              <a:gd name="connsiteY515" fmla="*/ 4670867 h 6858000"/>
              <a:gd name="connsiteX516" fmla="*/ 5714511 w 7467600"/>
              <a:gd name="connsiteY516" fmla="*/ 4663483 h 6858000"/>
              <a:gd name="connsiteX517" fmla="*/ 5464793 w 7467600"/>
              <a:gd name="connsiteY517" fmla="*/ 4393556 h 6858000"/>
              <a:gd name="connsiteX518" fmla="*/ 5461897 w 7467600"/>
              <a:gd name="connsiteY518" fmla="*/ 4390879 h 6858000"/>
              <a:gd name="connsiteX519" fmla="*/ 4294126 w 7467600"/>
              <a:gd name="connsiteY519" fmla="*/ 3303048 h 6858000"/>
              <a:gd name="connsiteX520" fmla="*/ 4305321 w 7467600"/>
              <a:gd name="connsiteY520" fmla="*/ 3256953 h 6858000"/>
              <a:gd name="connsiteX521" fmla="*/ 4949299 w 7467600"/>
              <a:gd name="connsiteY521" fmla="*/ 3766336 h 6858000"/>
              <a:gd name="connsiteX522" fmla="*/ 5291452 w 7467600"/>
              <a:gd name="connsiteY522" fmla="*/ 4076801 h 6858000"/>
              <a:gd name="connsiteX523" fmla="*/ 5434998 w 7467600"/>
              <a:gd name="connsiteY523" fmla="*/ 4254100 h 6858000"/>
              <a:gd name="connsiteX524" fmla="*/ 5351015 w 7467600"/>
              <a:gd name="connsiteY524" fmla="*/ 3760989 h 6858000"/>
              <a:gd name="connsiteX525" fmla="*/ 5413780 w 7467600"/>
              <a:gd name="connsiteY525" fmla="*/ 2966265 h 6858000"/>
              <a:gd name="connsiteX526" fmla="*/ 5425627 w 7467600"/>
              <a:gd name="connsiteY526" fmla="*/ 2954192 h 6858000"/>
              <a:gd name="connsiteX527" fmla="*/ 6604735 w 7467600"/>
              <a:gd name="connsiteY527" fmla="*/ 2041381 h 6858000"/>
              <a:gd name="connsiteX528" fmla="*/ 7204487 w 7467600"/>
              <a:gd name="connsiteY528" fmla="*/ 2742112 h 6858000"/>
              <a:gd name="connsiteX529" fmla="*/ 7131592 w 7467600"/>
              <a:gd name="connsiteY529" fmla="*/ 2672096 h 6858000"/>
              <a:gd name="connsiteX530" fmla="*/ 6996344 w 7467600"/>
              <a:gd name="connsiteY530" fmla="*/ 2518310 h 6858000"/>
              <a:gd name="connsiteX531" fmla="*/ 6735495 w 7467600"/>
              <a:gd name="connsiteY531" fmla="*/ 2196890 h 6858000"/>
              <a:gd name="connsiteX532" fmla="*/ 6721901 w 7467600"/>
              <a:gd name="connsiteY532" fmla="*/ 2179274 h 6858000"/>
              <a:gd name="connsiteX533" fmla="*/ 6604735 w 7467600"/>
              <a:gd name="connsiteY533" fmla="*/ 2041381 h 6858000"/>
              <a:gd name="connsiteX534" fmla="*/ 6591670 w 7467600"/>
              <a:gd name="connsiteY534" fmla="*/ 1988277 h 6858000"/>
              <a:gd name="connsiteX535" fmla="*/ 6747349 w 7467600"/>
              <a:gd name="connsiteY535" fmla="*/ 2160069 h 6858000"/>
              <a:gd name="connsiteX536" fmla="*/ 6760943 w 7467600"/>
              <a:gd name="connsiteY536" fmla="*/ 2177686 h 6858000"/>
              <a:gd name="connsiteX537" fmla="*/ 7021065 w 7467600"/>
              <a:gd name="connsiteY537" fmla="*/ 2498102 h 6858000"/>
              <a:gd name="connsiteX538" fmla="*/ 7155223 w 7467600"/>
              <a:gd name="connsiteY538" fmla="*/ 2650386 h 6858000"/>
              <a:gd name="connsiteX539" fmla="*/ 7203167 w 7467600"/>
              <a:gd name="connsiteY539" fmla="*/ 2697288 h 6858000"/>
              <a:gd name="connsiteX540" fmla="*/ 6937703 w 7467600"/>
              <a:gd name="connsiteY540" fmla="*/ 2321981 h 6858000"/>
              <a:gd name="connsiteX541" fmla="*/ 6591670 w 7467600"/>
              <a:gd name="connsiteY541" fmla="*/ 1988277 h 6858000"/>
              <a:gd name="connsiteX542" fmla="*/ 5798671 w 7467600"/>
              <a:gd name="connsiteY542" fmla="*/ 1981601 h 6858000"/>
              <a:gd name="connsiteX543" fmla="*/ 5754709 w 7467600"/>
              <a:gd name="connsiteY543" fmla="*/ 2071454 h 6858000"/>
              <a:gd name="connsiteX544" fmla="*/ 5763044 w 7467600"/>
              <a:gd name="connsiteY544" fmla="*/ 2842206 h 6858000"/>
              <a:gd name="connsiteX545" fmla="*/ 5764974 w 7467600"/>
              <a:gd name="connsiteY545" fmla="*/ 2799609 h 6858000"/>
              <a:gd name="connsiteX546" fmla="*/ 5767665 w 7467600"/>
              <a:gd name="connsiteY546" fmla="*/ 2666409 h 6858000"/>
              <a:gd name="connsiteX547" fmla="*/ 5763055 w 7467600"/>
              <a:gd name="connsiteY547" fmla="*/ 2579705 h 6858000"/>
              <a:gd name="connsiteX548" fmla="*/ 5758079 w 7467600"/>
              <a:gd name="connsiteY548" fmla="*/ 2492508 h 6858000"/>
              <a:gd name="connsiteX549" fmla="*/ 5779325 w 7467600"/>
              <a:gd name="connsiteY549" fmla="*/ 2197069 h 6858000"/>
              <a:gd name="connsiteX550" fmla="*/ 5798671 w 7467600"/>
              <a:gd name="connsiteY550" fmla="*/ 1981601 h 6858000"/>
              <a:gd name="connsiteX551" fmla="*/ 5829202 w 7467600"/>
              <a:gd name="connsiteY551" fmla="*/ 1971679 h 6858000"/>
              <a:gd name="connsiteX552" fmla="*/ 5809558 w 7467600"/>
              <a:gd name="connsiteY552" fmla="*/ 2198043 h 6858000"/>
              <a:gd name="connsiteX553" fmla="*/ 5788653 w 7467600"/>
              <a:gd name="connsiteY553" fmla="*/ 2489430 h 6858000"/>
              <a:gd name="connsiteX554" fmla="*/ 5793439 w 7467600"/>
              <a:gd name="connsiteY554" fmla="*/ 2575235 h 6858000"/>
              <a:gd name="connsiteX555" fmla="*/ 5796837 w 7467600"/>
              <a:gd name="connsiteY555" fmla="*/ 2637633 h 6858000"/>
              <a:gd name="connsiteX556" fmla="*/ 5818614 w 7467600"/>
              <a:gd name="connsiteY556" fmla="*/ 2473055 h 6858000"/>
              <a:gd name="connsiteX557" fmla="*/ 5829202 w 7467600"/>
              <a:gd name="connsiteY557" fmla="*/ 1971679 h 6858000"/>
              <a:gd name="connsiteX558" fmla="*/ 5911389 w 7467600"/>
              <a:gd name="connsiteY558" fmla="*/ 1898371 h 6858000"/>
              <a:gd name="connsiteX559" fmla="*/ 6237627 w 7467600"/>
              <a:gd name="connsiteY559" fmla="*/ 2231921 h 6858000"/>
              <a:gd name="connsiteX560" fmla="*/ 5911389 w 7467600"/>
              <a:gd name="connsiteY560" fmla="*/ 1898371 h 6858000"/>
              <a:gd name="connsiteX561" fmla="*/ 6944437 w 7467600"/>
              <a:gd name="connsiteY561" fmla="*/ 1575402 h 6858000"/>
              <a:gd name="connsiteX562" fmla="*/ 6304730 w 7467600"/>
              <a:gd name="connsiteY562" fmla="*/ 1766654 h 6858000"/>
              <a:gd name="connsiteX563" fmla="*/ 6944437 w 7467600"/>
              <a:gd name="connsiteY563" fmla="*/ 1575402 h 6858000"/>
              <a:gd name="connsiteX564" fmla="*/ 7019523 w 7467600"/>
              <a:gd name="connsiteY564" fmla="*/ 1519450 h 6858000"/>
              <a:gd name="connsiteX565" fmla="*/ 6298091 w 7467600"/>
              <a:gd name="connsiteY565" fmla="*/ 1737122 h 6858000"/>
              <a:gd name="connsiteX566" fmla="*/ 7019523 w 7467600"/>
              <a:gd name="connsiteY566" fmla="*/ 1519450 h 6858000"/>
              <a:gd name="connsiteX567" fmla="*/ 2399523 w 7467600"/>
              <a:gd name="connsiteY567" fmla="*/ 1428234 h 6858000"/>
              <a:gd name="connsiteX568" fmla="*/ 2224982 w 7467600"/>
              <a:gd name="connsiteY568" fmla="*/ 1826201 h 6858000"/>
              <a:gd name="connsiteX569" fmla="*/ 2096099 w 7467600"/>
              <a:gd name="connsiteY569" fmla="*/ 2345900 h 6858000"/>
              <a:gd name="connsiteX570" fmla="*/ 2283317 w 7467600"/>
              <a:gd name="connsiteY570" fmla="*/ 1796925 h 6858000"/>
              <a:gd name="connsiteX571" fmla="*/ 2399523 w 7467600"/>
              <a:gd name="connsiteY571" fmla="*/ 1428234 h 6858000"/>
              <a:gd name="connsiteX572" fmla="*/ 2448558 w 7467600"/>
              <a:gd name="connsiteY572" fmla="*/ 1373435 h 6858000"/>
              <a:gd name="connsiteX573" fmla="*/ 2312521 w 7467600"/>
              <a:gd name="connsiteY573" fmla="*/ 1806140 h 6858000"/>
              <a:gd name="connsiteX574" fmla="*/ 2127533 w 7467600"/>
              <a:gd name="connsiteY574" fmla="*/ 2348380 h 6858000"/>
              <a:gd name="connsiteX575" fmla="*/ 2358080 w 7467600"/>
              <a:gd name="connsiteY575" fmla="*/ 1866134 h 6858000"/>
              <a:gd name="connsiteX576" fmla="*/ 2407436 w 7467600"/>
              <a:gd name="connsiteY576" fmla="*/ 1651070 h 6858000"/>
              <a:gd name="connsiteX577" fmla="*/ 2448558 w 7467600"/>
              <a:gd name="connsiteY577" fmla="*/ 1373435 h 6858000"/>
              <a:gd name="connsiteX578" fmla="*/ 278707 w 7467600"/>
              <a:gd name="connsiteY578" fmla="*/ 1352270 h 6858000"/>
              <a:gd name="connsiteX579" fmla="*/ 321570 w 7467600"/>
              <a:gd name="connsiteY579" fmla="*/ 1861610 h 6858000"/>
              <a:gd name="connsiteX580" fmla="*/ 294281 w 7467600"/>
              <a:gd name="connsiteY580" fmla="*/ 1440658 h 6858000"/>
              <a:gd name="connsiteX581" fmla="*/ 278707 w 7467600"/>
              <a:gd name="connsiteY581" fmla="*/ 1352270 h 6858000"/>
              <a:gd name="connsiteX582" fmla="*/ 1423821 w 7467600"/>
              <a:gd name="connsiteY582" fmla="*/ 1351958 h 6858000"/>
              <a:gd name="connsiteX583" fmla="*/ 1638521 w 7467600"/>
              <a:gd name="connsiteY583" fmla="*/ 1908470 h 6858000"/>
              <a:gd name="connsiteX584" fmla="*/ 1754199 w 7467600"/>
              <a:gd name="connsiteY584" fmla="*/ 2149284 h 6858000"/>
              <a:gd name="connsiteX585" fmla="*/ 1908359 w 7467600"/>
              <a:gd name="connsiteY585" fmla="*/ 2364988 h 6858000"/>
              <a:gd name="connsiteX586" fmla="*/ 1647661 w 7467600"/>
              <a:gd name="connsiteY586" fmla="*/ 1825945 h 6858000"/>
              <a:gd name="connsiteX587" fmla="*/ 1423821 w 7467600"/>
              <a:gd name="connsiteY587" fmla="*/ 1351958 h 6858000"/>
              <a:gd name="connsiteX588" fmla="*/ 1431890 w 7467600"/>
              <a:gd name="connsiteY588" fmla="*/ 1306475 h 6858000"/>
              <a:gd name="connsiteX589" fmla="*/ 1507597 w 7467600"/>
              <a:gd name="connsiteY589" fmla="*/ 1446132 h 6858000"/>
              <a:gd name="connsiteX590" fmla="*/ 1674586 w 7467600"/>
              <a:gd name="connsiteY590" fmla="*/ 1813832 h 6858000"/>
              <a:gd name="connsiteX591" fmla="*/ 1815950 w 7467600"/>
              <a:gd name="connsiteY591" fmla="*/ 2128564 h 6858000"/>
              <a:gd name="connsiteX592" fmla="*/ 1984242 w 7467600"/>
              <a:gd name="connsiteY592" fmla="*/ 2430829 h 6858000"/>
              <a:gd name="connsiteX593" fmla="*/ 2014023 w 7467600"/>
              <a:gd name="connsiteY593" fmla="*/ 2450995 h 6858000"/>
              <a:gd name="connsiteX594" fmla="*/ 1747337 w 7467600"/>
              <a:gd name="connsiteY594" fmla="*/ 1855264 h 6858000"/>
              <a:gd name="connsiteX595" fmla="*/ 1533749 w 7467600"/>
              <a:gd name="connsiteY595" fmla="*/ 1478656 h 6858000"/>
              <a:gd name="connsiteX596" fmla="*/ 1431890 w 7467600"/>
              <a:gd name="connsiteY596" fmla="*/ 1306475 h 6858000"/>
              <a:gd name="connsiteX597" fmla="*/ 5052692 w 7467600"/>
              <a:gd name="connsiteY597" fmla="*/ 1292994 h 6858000"/>
              <a:gd name="connsiteX598" fmla="*/ 5200661 w 7467600"/>
              <a:gd name="connsiteY598" fmla="*/ 1635186 h 6858000"/>
              <a:gd name="connsiteX599" fmla="*/ 5297138 w 7467600"/>
              <a:gd name="connsiteY599" fmla="*/ 1906351 h 6858000"/>
              <a:gd name="connsiteX600" fmla="*/ 5052692 w 7467600"/>
              <a:gd name="connsiteY600" fmla="*/ 1292994 h 6858000"/>
              <a:gd name="connsiteX601" fmla="*/ 5009948 w 7467600"/>
              <a:gd name="connsiteY601" fmla="*/ 1273619 h 6858000"/>
              <a:gd name="connsiteX602" fmla="*/ 5121777 w 7467600"/>
              <a:gd name="connsiteY602" fmla="*/ 1654213 h 6858000"/>
              <a:gd name="connsiteX603" fmla="*/ 5293545 w 7467600"/>
              <a:gd name="connsiteY603" fmla="*/ 2072247 h 6858000"/>
              <a:gd name="connsiteX604" fmla="*/ 5294042 w 7467600"/>
              <a:gd name="connsiteY604" fmla="*/ 2065019 h 6858000"/>
              <a:gd name="connsiteX605" fmla="*/ 5171936 w 7467600"/>
              <a:gd name="connsiteY605" fmla="*/ 1647613 h 6858000"/>
              <a:gd name="connsiteX606" fmla="*/ 5009948 w 7467600"/>
              <a:gd name="connsiteY606" fmla="*/ 1273619 h 6858000"/>
              <a:gd name="connsiteX607" fmla="*/ 655236 w 7467600"/>
              <a:gd name="connsiteY607" fmla="*/ 1268632 h 6858000"/>
              <a:gd name="connsiteX608" fmla="*/ 839521 w 7467600"/>
              <a:gd name="connsiteY608" fmla="*/ 1685315 h 6858000"/>
              <a:gd name="connsiteX609" fmla="*/ 1109416 w 7467600"/>
              <a:gd name="connsiteY609" fmla="*/ 2061663 h 6858000"/>
              <a:gd name="connsiteX610" fmla="*/ 1298300 w 7467600"/>
              <a:gd name="connsiteY610" fmla="*/ 2247742 h 6858000"/>
              <a:gd name="connsiteX611" fmla="*/ 1125871 w 7467600"/>
              <a:gd name="connsiteY611" fmla="*/ 1989513 h 6858000"/>
              <a:gd name="connsiteX612" fmla="*/ 981574 w 7467600"/>
              <a:gd name="connsiteY612" fmla="*/ 1783157 h 6858000"/>
              <a:gd name="connsiteX613" fmla="*/ 922198 w 7467600"/>
              <a:gd name="connsiteY613" fmla="*/ 1677437 h 6858000"/>
              <a:gd name="connsiteX614" fmla="*/ 869293 w 7467600"/>
              <a:gd name="connsiteY614" fmla="*/ 1583214 h 6858000"/>
              <a:gd name="connsiteX615" fmla="*/ 751431 w 7467600"/>
              <a:gd name="connsiteY615" fmla="*/ 1405731 h 6858000"/>
              <a:gd name="connsiteX616" fmla="*/ 655236 w 7467600"/>
              <a:gd name="connsiteY616" fmla="*/ 1268632 h 6858000"/>
              <a:gd name="connsiteX617" fmla="*/ 6516292 w 7467600"/>
              <a:gd name="connsiteY617" fmla="*/ 1263064 h 6858000"/>
              <a:gd name="connsiteX618" fmla="*/ 5736320 w 7467600"/>
              <a:gd name="connsiteY618" fmla="*/ 1501803 h 6858000"/>
              <a:gd name="connsiteX619" fmla="*/ 6516292 w 7467600"/>
              <a:gd name="connsiteY619" fmla="*/ 1263064 h 6858000"/>
              <a:gd name="connsiteX620" fmla="*/ 291466 w 7467600"/>
              <a:gd name="connsiteY620" fmla="*/ 1250369 h 6858000"/>
              <a:gd name="connsiteX621" fmla="*/ 323180 w 7467600"/>
              <a:gd name="connsiteY621" fmla="*/ 1435283 h 6858000"/>
              <a:gd name="connsiteX622" fmla="*/ 349381 w 7467600"/>
              <a:gd name="connsiteY622" fmla="*/ 1875041 h 6858000"/>
              <a:gd name="connsiteX623" fmla="*/ 374363 w 7467600"/>
              <a:gd name="connsiteY623" fmla="*/ 1506494 h 6858000"/>
              <a:gd name="connsiteX624" fmla="*/ 302168 w 7467600"/>
              <a:gd name="connsiteY624" fmla="*/ 1274495 h 6858000"/>
              <a:gd name="connsiteX625" fmla="*/ 291466 w 7467600"/>
              <a:gd name="connsiteY625" fmla="*/ 1250369 h 6858000"/>
              <a:gd name="connsiteX626" fmla="*/ 678222 w 7467600"/>
              <a:gd name="connsiteY626" fmla="*/ 1248670 h 6858000"/>
              <a:gd name="connsiteX627" fmla="*/ 775536 w 7467600"/>
              <a:gd name="connsiteY627" fmla="*/ 1388015 h 6858000"/>
              <a:gd name="connsiteX628" fmla="*/ 894529 w 7467600"/>
              <a:gd name="connsiteY628" fmla="*/ 1567739 h 6858000"/>
              <a:gd name="connsiteX629" fmla="*/ 948000 w 7467600"/>
              <a:gd name="connsiteY629" fmla="*/ 1663088 h 6858000"/>
              <a:gd name="connsiteX630" fmla="*/ 1006812 w 7467600"/>
              <a:gd name="connsiteY630" fmla="*/ 1767683 h 6858000"/>
              <a:gd name="connsiteX631" fmla="*/ 1149133 w 7467600"/>
              <a:gd name="connsiteY631" fmla="*/ 1971513 h 6858000"/>
              <a:gd name="connsiteX632" fmla="*/ 1333952 w 7467600"/>
              <a:gd name="connsiteY632" fmla="*/ 2251620 h 6858000"/>
              <a:gd name="connsiteX633" fmla="*/ 1337329 w 7467600"/>
              <a:gd name="connsiteY633" fmla="*/ 2258350 h 6858000"/>
              <a:gd name="connsiteX634" fmla="*/ 1014726 w 7467600"/>
              <a:gd name="connsiteY634" fmla="*/ 1615556 h 6858000"/>
              <a:gd name="connsiteX635" fmla="*/ 678222 w 7467600"/>
              <a:gd name="connsiteY635" fmla="*/ 1248670 h 6858000"/>
              <a:gd name="connsiteX636" fmla="*/ 6691602 w 7467600"/>
              <a:gd name="connsiteY636" fmla="*/ 1140573 h 6858000"/>
              <a:gd name="connsiteX637" fmla="*/ 6571100 w 7467600"/>
              <a:gd name="connsiteY637" fmla="*/ 1183662 h 6858000"/>
              <a:gd name="connsiteX638" fmla="*/ 6241687 w 7467600"/>
              <a:gd name="connsiteY638" fmla="*/ 1257600 h 6858000"/>
              <a:gd name="connsiteX639" fmla="*/ 5693009 w 7467600"/>
              <a:gd name="connsiteY639" fmla="*/ 1478256 h 6858000"/>
              <a:gd name="connsiteX640" fmla="*/ 6548420 w 7467600"/>
              <a:gd name="connsiteY640" fmla="*/ 1214599 h 6858000"/>
              <a:gd name="connsiteX641" fmla="*/ 6605473 w 7467600"/>
              <a:gd name="connsiteY641" fmla="*/ 1184686 h 6858000"/>
              <a:gd name="connsiteX642" fmla="*/ 6691602 w 7467600"/>
              <a:gd name="connsiteY642" fmla="*/ 1140573 h 6858000"/>
              <a:gd name="connsiteX643" fmla="*/ 4002475 w 7467600"/>
              <a:gd name="connsiteY643" fmla="*/ 1037802 h 6858000"/>
              <a:gd name="connsiteX644" fmla="*/ 4000324 w 7467600"/>
              <a:gd name="connsiteY644" fmla="*/ 1039362 h 6858000"/>
              <a:gd name="connsiteX645" fmla="*/ 4002862 w 7467600"/>
              <a:gd name="connsiteY645" fmla="*/ 1042866 h 6858000"/>
              <a:gd name="connsiteX646" fmla="*/ 4002475 w 7467600"/>
              <a:gd name="connsiteY646" fmla="*/ 1037802 h 6858000"/>
              <a:gd name="connsiteX647" fmla="*/ 506322 w 7467600"/>
              <a:gd name="connsiteY647" fmla="*/ 1020997 h 6858000"/>
              <a:gd name="connsiteX648" fmla="*/ 533068 w 7467600"/>
              <a:gd name="connsiteY648" fmla="*/ 1029409 h 6858000"/>
              <a:gd name="connsiteX649" fmla="*/ 1232525 w 7467600"/>
              <a:gd name="connsiteY649" fmla="*/ 1804675 h 6858000"/>
              <a:gd name="connsiteX650" fmla="*/ 1388858 w 7467600"/>
              <a:gd name="connsiteY650" fmla="*/ 2368011 h 6858000"/>
              <a:gd name="connsiteX651" fmla="*/ 1384098 w 7467600"/>
              <a:gd name="connsiteY651" fmla="*/ 2378125 h 6858000"/>
              <a:gd name="connsiteX652" fmla="*/ 1425393 w 7467600"/>
              <a:gd name="connsiteY652" fmla="*/ 2589124 h 6858000"/>
              <a:gd name="connsiteX653" fmla="*/ 1424001 w 7467600"/>
              <a:gd name="connsiteY653" fmla="*/ 2597541 h 6858000"/>
              <a:gd name="connsiteX654" fmla="*/ 2152729 w 7467600"/>
              <a:gd name="connsiteY654" fmla="*/ 2864487 h 6858000"/>
              <a:gd name="connsiteX655" fmla="*/ 2020609 w 7467600"/>
              <a:gd name="connsiteY655" fmla="*/ 2539671 h 6858000"/>
              <a:gd name="connsiteX656" fmla="*/ 2018920 w 7467600"/>
              <a:gd name="connsiteY656" fmla="*/ 2536309 h 6858000"/>
              <a:gd name="connsiteX657" fmla="*/ 1342441 w 7467600"/>
              <a:gd name="connsiteY657" fmla="*/ 1173017 h 6858000"/>
              <a:gd name="connsiteX658" fmla="*/ 1367925 w 7467600"/>
              <a:gd name="connsiteY658" fmla="*/ 1135648 h 6858000"/>
              <a:gd name="connsiteX659" fmla="*/ 1771401 w 7467600"/>
              <a:gd name="connsiteY659" fmla="*/ 1806673 h 6858000"/>
              <a:gd name="connsiteX660" fmla="*/ 1972385 w 7467600"/>
              <a:gd name="connsiteY660" fmla="*/ 2198735 h 6858000"/>
              <a:gd name="connsiteX661" fmla="*/ 2040892 w 7467600"/>
              <a:gd name="connsiteY661" fmla="*/ 2405205 h 6858000"/>
              <a:gd name="connsiteX662" fmla="*/ 2131689 w 7467600"/>
              <a:gd name="connsiteY662" fmla="*/ 1936926 h 6858000"/>
              <a:gd name="connsiteX663" fmla="*/ 2454820 w 7467600"/>
              <a:gd name="connsiteY663" fmla="*/ 1248808 h 6858000"/>
              <a:gd name="connsiteX664" fmla="*/ 2492512 w 7467600"/>
              <a:gd name="connsiteY664" fmla="*/ 1302920 h 6858000"/>
              <a:gd name="connsiteX665" fmla="*/ 2081216 w 7467600"/>
              <a:gd name="connsiteY665" fmla="*/ 2527513 h 6858000"/>
              <a:gd name="connsiteX666" fmla="*/ 2081211 w 7467600"/>
              <a:gd name="connsiteY666" fmla="*/ 2528916 h 6858000"/>
              <a:gd name="connsiteX667" fmla="*/ 2199067 w 7467600"/>
              <a:gd name="connsiteY667" fmla="*/ 2884061 h 6858000"/>
              <a:gd name="connsiteX668" fmla="*/ 3192586 w 7467600"/>
              <a:gd name="connsiteY668" fmla="*/ 3411496 h 6858000"/>
              <a:gd name="connsiteX669" fmla="*/ 3182620 w 7467600"/>
              <a:gd name="connsiteY669" fmla="*/ 3483279 h 6858000"/>
              <a:gd name="connsiteX670" fmla="*/ 2435119 w 7467600"/>
              <a:gd name="connsiteY670" fmla="*/ 3080173 h 6858000"/>
              <a:gd name="connsiteX671" fmla="*/ 2410152 w 7467600"/>
              <a:gd name="connsiteY671" fmla="*/ 3063751 h 6858000"/>
              <a:gd name="connsiteX672" fmla="*/ 2408099 w 7467600"/>
              <a:gd name="connsiteY672" fmla="*/ 3064403 h 6858000"/>
              <a:gd name="connsiteX673" fmla="*/ 2407218 w 7467600"/>
              <a:gd name="connsiteY673" fmla="*/ 3070324 h 6858000"/>
              <a:gd name="connsiteX674" fmla="*/ 2380138 w 7467600"/>
              <a:gd name="connsiteY674" fmla="*/ 3099341 h 6858000"/>
              <a:gd name="connsiteX675" fmla="*/ 1765923 w 7467600"/>
              <a:gd name="connsiteY675" fmla="*/ 3581043 h 6858000"/>
              <a:gd name="connsiteX676" fmla="*/ 1702258 w 7467600"/>
              <a:gd name="connsiteY676" fmla="*/ 3612286 h 6858000"/>
              <a:gd name="connsiteX677" fmla="*/ 1538370 w 7467600"/>
              <a:gd name="connsiteY677" fmla="*/ 3811804 h 6858000"/>
              <a:gd name="connsiteX678" fmla="*/ 542867 w 7467600"/>
              <a:gd name="connsiteY678" fmla="*/ 4944092 h 6858000"/>
              <a:gd name="connsiteX679" fmla="*/ 515800 w 7467600"/>
              <a:gd name="connsiteY679" fmla="*/ 4862180 h 6858000"/>
              <a:gd name="connsiteX680" fmla="*/ 909145 w 7467600"/>
              <a:gd name="connsiteY680" fmla="*/ 4199225 h 6858000"/>
              <a:gd name="connsiteX681" fmla="*/ 1214067 w 7467600"/>
              <a:gd name="connsiteY681" fmla="*/ 3908561 h 6858000"/>
              <a:gd name="connsiteX682" fmla="*/ 640967 w 7467600"/>
              <a:gd name="connsiteY682" fmla="*/ 4105601 h 6858000"/>
              <a:gd name="connsiteX683" fmla="*/ 112563 w 7467600"/>
              <a:gd name="connsiteY683" fmla="*/ 4396952 h 6858000"/>
              <a:gd name="connsiteX684" fmla="*/ 0 w 7467600"/>
              <a:gd name="connsiteY684" fmla="*/ 4466006 h 6858000"/>
              <a:gd name="connsiteX685" fmla="*/ 0 w 7467600"/>
              <a:gd name="connsiteY685" fmla="*/ 4233763 h 6858000"/>
              <a:gd name="connsiteX686" fmla="*/ 36881 w 7467600"/>
              <a:gd name="connsiteY686" fmla="*/ 4200118 h 6858000"/>
              <a:gd name="connsiteX687" fmla="*/ 910534 w 7467600"/>
              <a:gd name="connsiteY687" fmla="*/ 3629753 h 6858000"/>
              <a:gd name="connsiteX688" fmla="*/ 1578717 w 7467600"/>
              <a:gd name="connsiteY688" fmla="*/ 3575982 h 6858000"/>
              <a:gd name="connsiteX689" fmla="*/ 2338780 w 7467600"/>
              <a:gd name="connsiteY689" fmla="*/ 3033725 h 6858000"/>
              <a:gd name="connsiteX690" fmla="*/ 1807991 w 7467600"/>
              <a:gd name="connsiteY690" fmla="*/ 2807184 h 6858000"/>
              <a:gd name="connsiteX691" fmla="*/ 1416358 w 7467600"/>
              <a:gd name="connsiteY691" fmla="*/ 3112571 h 6858000"/>
              <a:gd name="connsiteX692" fmla="*/ 939066 w 7467600"/>
              <a:gd name="connsiteY692" fmla="*/ 3378798 h 6858000"/>
              <a:gd name="connsiteX693" fmla="*/ 115099 w 7467600"/>
              <a:gd name="connsiteY693" fmla="*/ 3607650 h 6858000"/>
              <a:gd name="connsiteX694" fmla="*/ 97284 w 7467600"/>
              <a:gd name="connsiteY694" fmla="*/ 3520393 h 6858000"/>
              <a:gd name="connsiteX695" fmla="*/ 922050 w 7467600"/>
              <a:gd name="connsiteY695" fmla="*/ 3074867 h 6858000"/>
              <a:gd name="connsiteX696" fmla="*/ 1405265 w 7467600"/>
              <a:gd name="connsiteY696" fmla="*/ 3016319 h 6858000"/>
              <a:gd name="connsiteX697" fmla="*/ 1407512 w 7467600"/>
              <a:gd name="connsiteY697" fmla="*/ 3018001 h 6858000"/>
              <a:gd name="connsiteX698" fmla="*/ 1726266 w 7467600"/>
              <a:gd name="connsiteY698" fmla="*/ 2777274 h 6858000"/>
              <a:gd name="connsiteX699" fmla="*/ 625390 w 7467600"/>
              <a:gd name="connsiteY699" fmla="*/ 2514541 h 6858000"/>
              <a:gd name="connsiteX700" fmla="*/ 619799 w 7467600"/>
              <a:gd name="connsiteY700" fmla="*/ 2527180 h 6858000"/>
              <a:gd name="connsiteX701" fmla="*/ 310030 w 7467600"/>
              <a:gd name="connsiteY701" fmla="*/ 2771818 h 6858000"/>
              <a:gd name="connsiteX702" fmla="*/ 173877 w 7467600"/>
              <a:gd name="connsiteY702" fmla="*/ 2937056 h 6858000"/>
              <a:gd name="connsiteX703" fmla="*/ 77889 w 7467600"/>
              <a:gd name="connsiteY703" fmla="*/ 3138440 h 6858000"/>
              <a:gd name="connsiteX704" fmla="*/ 0 w 7467600"/>
              <a:gd name="connsiteY704" fmla="*/ 3271395 h 6858000"/>
              <a:gd name="connsiteX705" fmla="*/ 0 w 7467600"/>
              <a:gd name="connsiteY705" fmla="*/ 3153002 h 6858000"/>
              <a:gd name="connsiteX706" fmla="*/ 2386 w 7467600"/>
              <a:gd name="connsiteY706" fmla="*/ 3149203 h 6858000"/>
              <a:gd name="connsiteX707" fmla="*/ 89753 w 7467600"/>
              <a:gd name="connsiteY707" fmla="*/ 2987702 h 6858000"/>
              <a:gd name="connsiteX708" fmla="*/ 76869 w 7467600"/>
              <a:gd name="connsiteY708" fmla="*/ 3005404 h 6858000"/>
              <a:gd name="connsiteX709" fmla="*/ 32049 w 7467600"/>
              <a:gd name="connsiteY709" fmla="*/ 3065814 h 6858000"/>
              <a:gd name="connsiteX710" fmla="*/ 0 w 7467600"/>
              <a:gd name="connsiteY710" fmla="*/ 3108744 h 6858000"/>
              <a:gd name="connsiteX711" fmla="*/ 0 w 7467600"/>
              <a:gd name="connsiteY711" fmla="*/ 3058059 h 6858000"/>
              <a:gd name="connsiteX712" fmla="*/ 7610 w 7467600"/>
              <a:gd name="connsiteY712" fmla="*/ 3047889 h 6858000"/>
              <a:gd name="connsiteX713" fmla="*/ 52419 w 7467600"/>
              <a:gd name="connsiteY713" fmla="*/ 2987479 h 6858000"/>
              <a:gd name="connsiteX714" fmla="*/ 59142 w 7467600"/>
              <a:gd name="connsiteY714" fmla="*/ 2978488 h 6858000"/>
              <a:gd name="connsiteX715" fmla="*/ 0 w 7467600"/>
              <a:gd name="connsiteY715" fmla="*/ 3015334 h 6858000"/>
              <a:gd name="connsiteX716" fmla="*/ 0 w 7467600"/>
              <a:gd name="connsiteY716" fmla="*/ 2914286 h 6858000"/>
              <a:gd name="connsiteX717" fmla="*/ 36383 w 7467600"/>
              <a:gd name="connsiteY717" fmla="*/ 2901128 h 6858000"/>
              <a:gd name="connsiteX718" fmla="*/ 156329 w 7467600"/>
              <a:gd name="connsiteY718" fmla="*/ 2840533 h 6858000"/>
              <a:gd name="connsiteX719" fmla="*/ 358355 w 7467600"/>
              <a:gd name="connsiteY719" fmla="*/ 2620471 h 6858000"/>
              <a:gd name="connsiteX720" fmla="*/ 510577 w 7467600"/>
              <a:gd name="connsiteY720" fmla="*/ 2501244 h 6858000"/>
              <a:gd name="connsiteX721" fmla="*/ 211967 w 7467600"/>
              <a:gd name="connsiteY721" fmla="*/ 2479171 h 6858000"/>
              <a:gd name="connsiteX722" fmla="*/ 0 w 7467600"/>
              <a:gd name="connsiteY722" fmla="*/ 2476398 h 6858000"/>
              <a:gd name="connsiteX723" fmla="*/ 0 w 7467600"/>
              <a:gd name="connsiteY723" fmla="*/ 2389189 h 6858000"/>
              <a:gd name="connsiteX724" fmla="*/ 103062 w 7467600"/>
              <a:gd name="connsiteY724" fmla="*/ 2389518 h 6858000"/>
              <a:gd name="connsiteX725" fmla="*/ 510734 w 7467600"/>
              <a:gd name="connsiteY725" fmla="*/ 2416201 h 6858000"/>
              <a:gd name="connsiteX726" fmla="*/ 279257 w 7467600"/>
              <a:gd name="connsiteY726" fmla="*/ 2092102 h 6858000"/>
              <a:gd name="connsiteX727" fmla="*/ 65265 w 7467600"/>
              <a:gd name="connsiteY727" fmla="*/ 2006049 h 6858000"/>
              <a:gd name="connsiteX728" fmla="*/ 0 w 7467600"/>
              <a:gd name="connsiteY728" fmla="*/ 1982532 h 6858000"/>
              <a:gd name="connsiteX729" fmla="*/ 0 w 7467600"/>
              <a:gd name="connsiteY729" fmla="*/ 1912789 h 6858000"/>
              <a:gd name="connsiteX730" fmla="*/ 97460 w 7467600"/>
              <a:gd name="connsiteY730" fmla="*/ 1953725 h 6858000"/>
              <a:gd name="connsiteX731" fmla="*/ 221272 w 7467600"/>
              <a:gd name="connsiteY731" fmla="*/ 1980766 h 6858000"/>
              <a:gd name="connsiteX732" fmla="*/ 116765 w 7467600"/>
              <a:gd name="connsiteY732" fmla="*/ 1911033 h 6858000"/>
              <a:gd name="connsiteX733" fmla="*/ 16405 w 7467600"/>
              <a:gd name="connsiteY733" fmla="*/ 1803412 h 6858000"/>
              <a:gd name="connsiteX734" fmla="*/ 0 w 7467600"/>
              <a:gd name="connsiteY734" fmla="*/ 1784777 h 6858000"/>
              <a:gd name="connsiteX735" fmla="*/ 0 w 7467600"/>
              <a:gd name="connsiteY735" fmla="*/ 1740082 h 6858000"/>
              <a:gd name="connsiteX736" fmla="*/ 39394 w 7467600"/>
              <a:gd name="connsiteY736" fmla="*/ 1784856 h 6858000"/>
              <a:gd name="connsiteX737" fmla="*/ 135813 w 7467600"/>
              <a:gd name="connsiteY737" fmla="*/ 1888838 h 6858000"/>
              <a:gd name="connsiteX738" fmla="*/ 242575 w 7467600"/>
              <a:gd name="connsiteY738" fmla="*/ 1958841 h 6858000"/>
              <a:gd name="connsiteX739" fmla="*/ 82197 w 7467600"/>
              <a:gd name="connsiteY739" fmla="*/ 1754826 h 6858000"/>
              <a:gd name="connsiteX740" fmla="*/ 0 w 7467600"/>
              <a:gd name="connsiteY740" fmla="*/ 1679650 h 6858000"/>
              <a:gd name="connsiteX741" fmla="*/ 0 w 7467600"/>
              <a:gd name="connsiteY741" fmla="*/ 1602463 h 6858000"/>
              <a:gd name="connsiteX742" fmla="*/ 84689 w 7467600"/>
              <a:gd name="connsiteY742" fmla="*/ 1677442 h 6858000"/>
              <a:gd name="connsiteX743" fmla="*/ 298437 w 7467600"/>
              <a:gd name="connsiteY743" fmla="*/ 1968019 h 6858000"/>
              <a:gd name="connsiteX744" fmla="*/ 227269 w 7467600"/>
              <a:gd name="connsiteY744" fmla="*/ 1114064 h 6858000"/>
              <a:gd name="connsiteX745" fmla="*/ 248003 w 7467600"/>
              <a:gd name="connsiteY745" fmla="*/ 1089613 h 6858000"/>
              <a:gd name="connsiteX746" fmla="*/ 427020 w 7467600"/>
              <a:gd name="connsiteY746" fmla="*/ 1619803 h 6858000"/>
              <a:gd name="connsiteX747" fmla="*/ 340345 w 7467600"/>
              <a:gd name="connsiteY747" fmla="*/ 2027739 h 6858000"/>
              <a:gd name="connsiteX748" fmla="*/ 360865 w 7467600"/>
              <a:gd name="connsiteY748" fmla="*/ 2044827 h 6858000"/>
              <a:gd name="connsiteX749" fmla="*/ 560414 w 7467600"/>
              <a:gd name="connsiteY749" fmla="*/ 2421457 h 6858000"/>
              <a:gd name="connsiteX750" fmla="*/ 1359703 w 7467600"/>
              <a:gd name="connsiteY750" fmla="*/ 2578554 h 6858000"/>
              <a:gd name="connsiteX751" fmla="*/ 1359422 w 7467600"/>
              <a:gd name="connsiteY751" fmla="*/ 2577994 h 6858000"/>
              <a:gd name="connsiteX752" fmla="*/ 828701 w 7467600"/>
              <a:gd name="connsiteY752" fmla="*/ 1839520 h 6858000"/>
              <a:gd name="connsiteX753" fmla="*/ 494427 w 7467600"/>
              <a:gd name="connsiteY753" fmla="*/ 1092333 h 6858000"/>
              <a:gd name="connsiteX754" fmla="*/ 506322 w 7467600"/>
              <a:gd name="connsiteY754" fmla="*/ 1020997 h 6858000"/>
              <a:gd name="connsiteX755" fmla="*/ 4570198 w 7467600"/>
              <a:gd name="connsiteY755" fmla="*/ 978081 h 6858000"/>
              <a:gd name="connsiteX756" fmla="*/ 4523691 w 7467600"/>
              <a:gd name="connsiteY756" fmla="*/ 1127776 h 6858000"/>
              <a:gd name="connsiteX757" fmla="*/ 4509875 w 7467600"/>
              <a:gd name="connsiteY757" fmla="*/ 1167552 h 6858000"/>
              <a:gd name="connsiteX758" fmla="*/ 4478168 w 7467600"/>
              <a:gd name="connsiteY758" fmla="*/ 1260735 h 6858000"/>
              <a:gd name="connsiteX759" fmla="*/ 4409309 w 7467600"/>
              <a:gd name="connsiteY759" fmla="*/ 1666996 h 6858000"/>
              <a:gd name="connsiteX760" fmla="*/ 4370031 w 7467600"/>
              <a:gd name="connsiteY760" fmla="*/ 1955666 h 6858000"/>
              <a:gd name="connsiteX761" fmla="*/ 4570198 w 7467600"/>
              <a:gd name="connsiteY761" fmla="*/ 978081 h 6858000"/>
              <a:gd name="connsiteX762" fmla="*/ 4557898 w 7467600"/>
              <a:gd name="connsiteY762" fmla="*/ 900011 h 6858000"/>
              <a:gd name="connsiteX763" fmla="*/ 4344840 w 7467600"/>
              <a:gd name="connsiteY763" fmla="*/ 1922038 h 6858000"/>
              <a:gd name="connsiteX764" fmla="*/ 4378710 w 7467600"/>
              <a:gd name="connsiteY764" fmla="*/ 1665516 h 6858000"/>
              <a:gd name="connsiteX765" fmla="*/ 4448798 w 7467600"/>
              <a:gd name="connsiteY765" fmla="*/ 1253024 h 6858000"/>
              <a:gd name="connsiteX766" fmla="*/ 4480315 w 7467600"/>
              <a:gd name="connsiteY766" fmla="*/ 1158454 h 6858000"/>
              <a:gd name="connsiteX767" fmla="*/ 4494133 w 7467600"/>
              <a:gd name="connsiteY767" fmla="*/ 1118676 h 6858000"/>
              <a:gd name="connsiteX768" fmla="*/ 4557898 w 7467600"/>
              <a:gd name="connsiteY768" fmla="*/ 900011 h 6858000"/>
              <a:gd name="connsiteX769" fmla="*/ 5870151 w 7467600"/>
              <a:gd name="connsiteY769" fmla="*/ 898890 h 6858000"/>
              <a:gd name="connsiteX770" fmla="*/ 5861335 w 7467600"/>
              <a:gd name="connsiteY770" fmla="*/ 899177 h 6858000"/>
              <a:gd name="connsiteX771" fmla="*/ 5843702 w 7467600"/>
              <a:gd name="connsiteY771" fmla="*/ 899748 h 6858000"/>
              <a:gd name="connsiteX772" fmla="*/ 5651107 w 7467600"/>
              <a:gd name="connsiteY772" fmla="*/ 920306 h 6858000"/>
              <a:gd name="connsiteX773" fmla="*/ 5459407 w 7467600"/>
              <a:gd name="connsiteY773" fmla="*/ 940975 h 6858000"/>
              <a:gd name="connsiteX774" fmla="*/ 5374846 w 7467600"/>
              <a:gd name="connsiteY774" fmla="*/ 941988 h 6858000"/>
              <a:gd name="connsiteX775" fmla="*/ 5256105 w 7467600"/>
              <a:gd name="connsiteY775" fmla="*/ 945632 h 6858000"/>
              <a:gd name="connsiteX776" fmla="*/ 5107071 w 7467600"/>
              <a:gd name="connsiteY776" fmla="*/ 969720 h 6858000"/>
              <a:gd name="connsiteX777" fmla="*/ 4998681 w 7467600"/>
              <a:gd name="connsiteY777" fmla="*/ 988771 h 6858000"/>
              <a:gd name="connsiteX778" fmla="*/ 5870151 w 7467600"/>
              <a:gd name="connsiteY778" fmla="*/ 898890 h 6858000"/>
              <a:gd name="connsiteX779" fmla="*/ 5504425 w 7467600"/>
              <a:gd name="connsiteY779" fmla="*/ 848067 h 6858000"/>
              <a:gd name="connsiteX780" fmla="*/ 4968849 w 7467600"/>
              <a:gd name="connsiteY780" fmla="*/ 962318 h 6858000"/>
              <a:gd name="connsiteX781" fmla="*/ 5104039 w 7467600"/>
              <a:gd name="connsiteY781" fmla="*/ 940634 h 6858000"/>
              <a:gd name="connsiteX782" fmla="*/ 5256311 w 7467600"/>
              <a:gd name="connsiteY782" fmla="*/ 916490 h 6858000"/>
              <a:gd name="connsiteX783" fmla="*/ 5377381 w 7467600"/>
              <a:gd name="connsiteY783" fmla="*/ 912671 h 6858000"/>
              <a:gd name="connsiteX784" fmla="*/ 5460148 w 7467600"/>
              <a:gd name="connsiteY784" fmla="*/ 911442 h 6858000"/>
              <a:gd name="connsiteX785" fmla="*/ 5648971 w 7467600"/>
              <a:gd name="connsiteY785" fmla="*/ 891331 h 6858000"/>
              <a:gd name="connsiteX786" fmla="*/ 5844807 w 7467600"/>
              <a:gd name="connsiteY786" fmla="*/ 870718 h 6858000"/>
              <a:gd name="connsiteX787" fmla="*/ 5862975 w 7467600"/>
              <a:gd name="connsiteY787" fmla="*/ 869756 h 6858000"/>
              <a:gd name="connsiteX788" fmla="*/ 5920887 w 7467600"/>
              <a:gd name="connsiteY788" fmla="*/ 865929 h 6858000"/>
              <a:gd name="connsiteX789" fmla="*/ 5504425 w 7467600"/>
              <a:gd name="connsiteY789" fmla="*/ 848067 h 6858000"/>
              <a:gd name="connsiteX790" fmla="*/ 3607114 w 7467600"/>
              <a:gd name="connsiteY790" fmla="*/ 467441 h 6858000"/>
              <a:gd name="connsiteX791" fmla="*/ 3296242 w 7467600"/>
              <a:gd name="connsiteY791" fmla="*/ 807991 h 6858000"/>
              <a:gd name="connsiteX792" fmla="*/ 3174674 w 7467600"/>
              <a:gd name="connsiteY792" fmla="*/ 919759 h 6858000"/>
              <a:gd name="connsiteX793" fmla="*/ 3042978 w 7467600"/>
              <a:gd name="connsiteY793" fmla="*/ 1054894 h 6858000"/>
              <a:gd name="connsiteX794" fmla="*/ 2968914 w 7467600"/>
              <a:gd name="connsiteY794" fmla="*/ 1133756 h 6858000"/>
              <a:gd name="connsiteX795" fmla="*/ 3103823 w 7467600"/>
              <a:gd name="connsiteY795" fmla="*/ 1026814 h 6858000"/>
              <a:gd name="connsiteX796" fmla="*/ 3607114 w 7467600"/>
              <a:gd name="connsiteY796" fmla="*/ 467441 h 6858000"/>
              <a:gd name="connsiteX797" fmla="*/ 3744487 w 7467600"/>
              <a:gd name="connsiteY797" fmla="*/ 383136 h 6858000"/>
              <a:gd name="connsiteX798" fmla="*/ 3970213 w 7467600"/>
              <a:gd name="connsiteY798" fmla="*/ 995559 h 6858000"/>
              <a:gd name="connsiteX799" fmla="*/ 3744487 w 7467600"/>
              <a:gd name="connsiteY799" fmla="*/ 383136 h 6858000"/>
              <a:gd name="connsiteX800" fmla="*/ 3624562 w 7467600"/>
              <a:gd name="connsiteY800" fmla="*/ 367041 h 6858000"/>
              <a:gd name="connsiteX801" fmla="*/ 3489712 w 7467600"/>
              <a:gd name="connsiteY801" fmla="*/ 485386 h 6858000"/>
              <a:gd name="connsiteX802" fmla="*/ 3182994 w 7467600"/>
              <a:gd name="connsiteY802" fmla="*/ 828265 h 6858000"/>
              <a:gd name="connsiteX803" fmla="*/ 2892114 w 7467600"/>
              <a:gd name="connsiteY803" fmla="*/ 1172635 h 6858000"/>
              <a:gd name="connsiteX804" fmla="*/ 3021459 w 7467600"/>
              <a:gd name="connsiteY804" fmla="*/ 1035385 h 6858000"/>
              <a:gd name="connsiteX805" fmla="*/ 3153873 w 7467600"/>
              <a:gd name="connsiteY805" fmla="*/ 898971 h 6858000"/>
              <a:gd name="connsiteX806" fmla="*/ 3276511 w 7467600"/>
              <a:gd name="connsiteY806" fmla="*/ 786423 h 6858000"/>
              <a:gd name="connsiteX807" fmla="*/ 3584154 w 7467600"/>
              <a:gd name="connsiteY807" fmla="*/ 448218 h 6858000"/>
              <a:gd name="connsiteX808" fmla="*/ 3624562 w 7467600"/>
              <a:gd name="connsiteY808" fmla="*/ 367041 h 6858000"/>
              <a:gd name="connsiteX809" fmla="*/ 3766672 w 7467600"/>
              <a:gd name="connsiteY809" fmla="*/ 359429 h 6858000"/>
              <a:gd name="connsiteX810" fmla="*/ 3996338 w 7467600"/>
              <a:gd name="connsiteY810" fmla="*/ 968237 h 6858000"/>
              <a:gd name="connsiteX811" fmla="*/ 3766672 w 7467600"/>
              <a:gd name="connsiteY811" fmla="*/ 359429 h 6858000"/>
              <a:gd name="connsiteX812" fmla="*/ 5805386 w 7467600"/>
              <a:gd name="connsiteY812" fmla="*/ 239240 h 6858000"/>
              <a:gd name="connsiteX813" fmla="*/ 5736947 w 7467600"/>
              <a:gd name="connsiteY813" fmla="*/ 261367 h 6858000"/>
              <a:gd name="connsiteX814" fmla="*/ 5427012 w 7467600"/>
              <a:gd name="connsiteY814" fmla="*/ 311272 h 6858000"/>
              <a:gd name="connsiteX815" fmla="*/ 5147818 w 7467600"/>
              <a:gd name="connsiteY815" fmla="*/ 322112 h 6858000"/>
              <a:gd name="connsiteX816" fmla="*/ 5060854 w 7467600"/>
              <a:gd name="connsiteY816" fmla="*/ 311882 h 6858000"/>
              <a:gd name="connsiteX817" fmla="*/ 4945989 w 7467600"/>
              <a:gd name="connsiteY817" fmla="*/ 300516 h 6858000"/>
              <a:gd name="connsiteX818" fmla="*/ 5410479 w 7467600"/>
              <a:gd name="connsiteY818" fmla="*/ 348434 h 6858000"/>
              <a:gd name="connsiteX819" fmla="*/ 5805386 w 7467600"/>
              <a:gd name="connsiteY819" fmla="*/ 239240 h 6858000"/>
              <a:gd name="connsiteX820" fmla="*/ 5905192 w 7467600"/>
              <a:gd name="connsiteY820" fmla="*/ 163079 h 6858000"/>
              <a:gd name="connsiteX821" fmla="*/ 5865655 w 7467600"/>
              <a:gd name="connsiteY821" fmla="*/ 171901 h 6858000"/>
              <a:gd name="connsiteX822" fmla="*/ 5259740 w 7467600"/>
              <a:gd name="connsiteY822" fmla="*/ 257013 h 6858000"/>
              <a:gd name="connsiteX823" fmla="*/ 5208466 w 7467600"/>
              <a:gd name="connsiteY823" fmla="*/ 257550 h 6858000"/>
              <a:gd name="connsiteX824" fmla="*/ 4980204 w 7467600"/>
              <a:gd name="connsiteY824" fmla="*/ 271903 h 6858000"/>
              <a:gd name="connsiteX825" fmla="*/ 5068068 w 7467600"/>
              <a:gd name="connsiteY825" fmla="*/ 282244 h 6858000"/>
              <a:gd name="connsiteX826" fmla="*/ 5153231 w 7467600"/>
              <a:gd name="connsiteY826" fmla="*/ 292240 h 6858000"/>
              <a:gd name="connsiteX827" fmla="*/ 5426491 w 7467600"/>
              <a:gd name="connsiteY827" fmla="*/ 281128 h 6858000"/>
              <a:gd name="connsiteX828" fmla="*/ 5731212 w 7467600"/>
              <a:gd name="connsiteY828" fmla="*/ 231951 h 6858000"/>
              <a:gd name="connsiteX829" fmla="*/ 5905192 w 7467600"/>
              <a:gd name="connsiteY829" fmla="*/ 163079 h 6858000"/>
              <a:gd name="connsiteX830" fmla="*/ 5944437 w 7467600"/>
              <a:gd name="connsiteY830" fmla="*/ 113829 h 6858000"/>
              <a:gd name="connsiteX831" fmla="*/ 5825032 w 7467600"/>
              <a:gd name="connsiteY831" fmla="*/ 146405 h 6858000"/>
              <a:gd name="connsiteX832" fmla="*/ 4955599 w 7467600"/>
              <a:gd name="connsiteY832" fmla="*/ 247008 h 6858000"/>
              <a:gd name="connsiteX833" fmla="*/ 5210104 w 7467600"/>
              <a:gd name="connsiteY833" fmla="*/ 228123 h 6858000"/>
              <a:gd name="connsiteX834" fmla="*/ 5261015 w 7467600"/>
              <a:gd name="connsiteY834" fmla="*/ 227087 h 6858000"/>
              <a:gd name="connsiteX835" fmla="*/ 5861181 w 7467600"/>
              <a:gd name="connsiteY835" fmla="*/ 143093 h 6858000"/>
              <a:gd name="connsiteX836" fmla="*/ 5961252 w 7467600"/>
              <a:gd name="connsiteY836" fmla="*/ 114820 h 6858000"/>
              <a:gd name="connsiteX837" fmla="*/ 5944437 w 7467600"/>
              <a:gd name="connsiteY837" fmla="*/ 113829 h 6858000"/>
              <a:gd name="connsiteX838" fmla="*/ 3882765 w 7467600"/>
              <a:gd name="connsiteY838" fmla="*/ 0 h 6858000"/>
              <a:gd name="connsiteX839" fmla="*/ 3995099 w 7467600"/>
              <a:gd name="connsiteY839" fmla="*/ 0 h 6858000"/>
              <a:gd name="connsiteX840" fmla="*/ 4163818 w 7467600"/>
              <a:gd name="connsiteY840" fmla="*/ 234104 h 6858000"/>
              <a:gd name="connsiteX841" fmla="*/ 4172099 w 7467600"/>
              <a:gd name="connsiteY841" fmla="*/ 234207 h 6858000"/>
              <a:gd name="connsiteX842" fmla="*/ 4784282 w 7467600"/>
              <a:gd name="connsiteY842" fmla="*/ 276561 h 6858000"/>
              <a:gd name="connsiteX843" fmla="*/ 4801687 w 7467600"/>
              <a:gd name="connsiteY843" fmla="*/ 267764 h 6858000"/>
              <a:gd name="connsiteX844" fmla="*/ 6082788 w 7467600"/>
              <a:gd name="connsiteY844" fmla="*/ 64119 h 6858000"/>
              <a:gd name="connsiteX845" fmla="*/ 6099442 w 7467600"/>
              <a:gd name="connsiteY845" fmla="*/ 82568 h 6858000"/>
              <a:gd name="connsiteX846" fmla="*/ 4804137 w 7467600"/>
              <a:gd name="connsiteY846" fmla="*/ 320931 h 6858000"/>
              <a:gd name="connsiteX847" fmla="*/ 4227047 w 7467600"/>
              <a:gd name="connsiteY847" fmla="*/ 313415 h 6858000"/>
              <a:gd name="connsiteX848" fmla="*/ 4346041 w 7467600"/>
              <a:gd name="connsiteY848" fmla="*/ 456086 h 6858000"/>
              <a:gd name="connsiteX849" fmla="*/ 4870967 w 7467600"/>
              <a:gd name="connsiteY849" fmla="*/ 963061 h 6858000"/>
              <a:gd name="connsiteX850" fmla="*/ 4889647 w 7467600"/>
              <a:gd name="connsiteY850" fmla="*/ 957147 h 6858000"/>
              <a:gd name="connsiteX851" fmla="*/ 5422504 w 7467600"/>
              <a:gd name="connsiteY851" fmla="*/ 805191 h 6858000"/>
              <a:gd name="connsiteX852" fmla="*/ 6087656 w 7467600"/>
              <a:gd name="connsiteY852" fmla="*/ 826703 h 6858000"/>
              <a:gd name="connsiteX853" fmla="*/ 6058717 w 7467600"/>
              <a:gd name="connsiteY853" fmla="*/ 865992 h 6858000"/>
              <a:gd name="connsiteX854" fmla="*/ 4974153 w 7467600"/>
              <a:gd name="connsiteY854" fmla="*/ 1045456 h 6858000"/>
              <a:gd name="connsiteX855" fmla="*/ 5627835 w 7467600"/>
              <a:gd name="connsiteY855" fmla="*/ 1472077 h 6858000"/>
              <a:gd name="connsiteX856" fmla="*/ 5629817 w 7467600"/>
              <a:gd name="connsiteY856" fmla="*/ 1471412 h 6858000"/>
              <a:gd name="connsiteX857" fmla="*/ 5634124 w 7467600"/>
              <a:gd name="connsiteY857" fmla="*/ 1470572 h 6858000"/>
              <a:gd name="connsiteX858" fmla="*/ 5755832 w 7467600"/>
              <a:gd name="connsiteY858" fmla="*/ 1383886 h 6858000"/>
              <a:gd name="connsiteX859" fmla="*/ 6014186 w 7467600"/>
              <a:gd name="connsiteY859" fmla="*/ 1279799 h 6858000"/>
              <a:gd name="connsiteX860" fmla="*/ 6901619 w 7467600"/>
              <a:gd name="connsiteY860" fmla="*/ 1047874 h 6858000"/>
              <a:gd name="connsiteX861" fmla="*/ 6931566 w 7467600"/>
              <a:gd name="connsiteY861" fmla="*/ 1062034 h 6858000"/>
              <a:gd name="connsiteX862" fmla="*/ 5790982 w 7467600"/>
              <a:gd name="connsiteY862" fmla="*/ 1561380 h 6858000"/>
              <a:gd name="connsiteX863" fmla="*/ 6188971 w 7467600"/>
              <a:gd name="connsiteY863" fmla="*/ 1755168 h 6858000"/>
              <a:gd name="connsiteX864" fmla="*/ 6202446 w 7467600"/>
              <a:gd name="connsiteY864" fmla="*/ 1752268 h 6858000"/>
              <a:gd name="connsiteX865" fmla="*/ 7179560 w 7467600"/>
              <a:gd name="connsiteY865" fmla="*/ 1467551 h 6858000"/>
              <a:gd name="connsiteX866" fmla="*/ 7158730 w 7467600"/>
              <a:gd name="connsiteY866" fmla="*/ 1507835 h 6858000"/>
              <a:gd name="connsiteX867" fmla="*/ 6326959 w 7467600"/>
              <a:gd name="connsiteY867" fmla="*/ 1817686 h 6858000"/>
              <a:gd name="connsiteX868" fmla="*/ 6537433 w 7467600"/>
              <a:gd name="connsiteY868" fmla="*/ 1907790 h 6858000"/>
              <a:gd name="connsiteX869" fmla="*/ 6550221 w 7467600"/>
              <a:gd name="connsiteY869" fmla="*/ 1910729 h 6858000"/>
              <a:gd name="connsiteX870" fmla="*/ 6964438 w 7467600"/>
              <a:gd name="connsiteY870" fmla="*/ 2209505 h 6858000"/>
              <a:gd name="connsiteX871" fmla="*/ 7367862 w 7467600"/>
              <a:gd name="connsiteY871" fmla="*/ 2806833 h 6858000"/>
              <a:gd name="connsiteX872" fmla="*/ 7364329 w 7467600"/>
              <a:gd name="connsiteY872" fmla="*/ 2826907 h 6858000"/>
              <a:gd name="connsiteX873" fmla="*/ 7290545 w 7467600"/>
              <a:gd name="connsiteY873" fmla="*/ 2850663 h 6858000"/>
              <a:gd name="connsiteX874" fmla="*/ 6472036 w 7467600"/>
              <a:gd name="connsiteY874" fmla="*/ 1959003 h 6858000"/>
              <a:gd name="connsiteX875" fmla="*/ 5792897 w 7467600"/>
              <a:gd name="connsiteY875" fmla="*/ 1647747 h 6858000"/>
              <a:gd name="connsiteX876" fmla="*/ 5842751 w 7467600"/>
              <a:gd name="connsiteY876" fmla="*/ 1816112 h 6858000"/>
              <a:gd name="connsiteX877" fmla="*/ 5847424 w 7467600"/>
              <a:gd name="connsiteY877" fmla="*/ 1815776 h 6858000"/>
              <a:gd name="connsiteX878" fmla="*/ 6399821 w 7467600"/>
              <a:gd name="connsiteY878" fmla="*/ 2344799 h 6858000"/>
              <a:gd name="connsiteX879" fmla="*/ 6323232 w 7467600"/>
              <a:gd name="connsiteY879" fmla="*/ 2389634 h 6858000"/>
              <a:gd name="connsiteX880" fmla="*/ 5942958 w 7467600"/>
              <a:gd name="connsiteY880" fmla="*/ 2077708 h 6858000"/>
              <a:gd name="connsiteX881" fmla="*/ 5921559 w 7467600"/>
              <a:gd name="connsiteY881" fmla="*/ 2378596 h 6858000"/>
              <a:gd name="connsiteX882" fmla="*/ 5817651 w 7467600"/>
              <a:gd name="connsiteY882" fmla="*/ 3023919 h 6858000"/>
              <a:gd name="connsiteX883" fmla="*/ 5729634 w 7467600"/>
              <a:gd name="connsiteY883" fmla="*/ 3051849 h 6858000"/>
              <a:gd name="connsiteX884" fmla="*/ 5611018 w 7467600"/>
              <a:gd name="connsiteY884" fmla="*/ 2316769 h 6858000"/>
              <a:gd name="connsiteX885" fmla="*/ 5687608 w 7467600"/>
              <a:gd name="connsiteY885" fmla="*/ 2039972 h 6858000"/>
              <a:gd name="connsiteX886" fmla="*/ 5657554 w 7467600"/>
              <a:gd name="connsiteY886" fmla="*/ 1576445 h 6858000"/>
              <a:gd name="connsiteX887" fmla="*/ 5150475 w 7467600"/>
              <a:gd name="connsiteY887" fmla="*/ 1274012 h 6858000"/>
              <a:gd name="connsiteX888" fmla="*/ 5349142 w 7467600"/>
              <a:gd name="connsiteY888" fmla="*/ 2204405 h 6858000"/>
              <a:gd name="connsiteX889" fmla="*/ 5262214 w 7467600"/>
              <a:gd name="connsiteY889" fmla="*/ 2233836 h 6858000"/>
              <a:gd name="connsiteX890" fmla="*/ 4981539 w 7467600"/>
              <a:gd name="connsiteY890" fmla="*/ 1542201 h 6858000"/>
              <a:gd name="connsiteX891" fmla="*/ 4958461 w 7467600"/>
              <a:gd name="connsiteY891" fmla="*/ 1136957 h 6858000"/>
              <a:gd name="connsiteX892" fmla="*/ 4655015 w 7467600"/>
              <a:gd name="connsiteY892" fmla="*/ 891426 h 6858000"/>
              <a:gd name="connsiteX893" fmla="*/ 4348002 w 7467600"/>
              <a:gd name="connsiteY893" fmla="*/ 2205895 h 6858000"/>
              <a:gd name="connsiteX894" fmla="*/ 4262250 w 7467600"/>
              <a:gd name="connsiteY894" fmla="*/ 2219972 h 6858000"/>
              <a:gd name="connsiteX895" fmla="*/ 4550611 w 7467600"/>
              <a:gd name="connsiteY895" fmla="*/ 817540 h 6858000"/>
              <a:gd name="connsiteX896" fmla="*/ 4564418 w 7467600"/>
              <a:gd name="connsiteY896" fmla="*/ 808293 h 6858000"/>
              <a:gd name="connsiteX897" fmla="*/ 4266388 w 7467600"/>
              <a:gd name="connsiteY897" fmla="*/ 500083 h 6858000"/>
              <a:gd name="connsiteX898" fmla="*/ 4032842 w 7467600"/>
              <a:gd name="connsiteY898" fmla="*/ 211809 h 6858000"/>
              <a:gd name="connsiteX899" fmla="*/ 3882765 w 7467600"/>
              <a:gd name="connsiteY899" fmla="*/ 0 h 6858000"/>
              <a:gd name="connsiteX900" fmla="*/ 3721337 w 7467600"/>
              <a:gd name="connsiteY900" fmla="*/ 0 h 6858000"/>
              <a:gd name="connsiteX901" fmla="*/ 3797544 w 7467600"/>
              <a:gd name="connsiteY901" fmla="*/ 0 h 6858000"/>
              <a:gd name="connsiteX902" fmla="*/ 3775734 w 7467600"/>
              <a:gd name="connsiteY902" fmla="*/ 95131 h 6858000"/>
              <a:gd name="connsiteX903" fmla="*/ 3724807 w 7467600"/>
              <a:gd name="connsiteY903" fmla="*/ 272257 h 6858000"/>
              <a:gd name="connsiteX904" fmla="*/ 3726844 w 7467600"/>
              <a:gd name="connsiteY904" fmla="*/ 282988 h 6858000"/>
              <a:gd name="connsiteX905" fmla="*/ 3742664 w 7467600"/>
              <a:gd name="connsiteY905" fmla="*/ 279918 h 6858000"/>
              <a:gd name="connsiteX906" fmla="*/ 4103910 w 7467600"/>
              <a:gd name="connsiteY906" fmla="*/ 1161917 h 6858000"/>
              <a:gd name="connsiteX907" fmla="*/ 4020269 w 7467600"/>
              <a:gd name="connsiteY907" fmla="*/ 1200406 h 6858000"/>
              <a:gd name="connsiteX908" fmla="*/ 3674882 w 7467600"/>
              <a:gd name="connsiteY908" fmla="*/ 488524 h 6858000"/>
              <a:gd name="connsiteX909" fmla="*/ 3132682 w 7467600"/>
              <a:gd name="connsiteY909" fmla="*/ 1072284 h 6858000"/>
              <a:gd name="connsiteX910" fmla="*/ 2716346 w 7467600"/>
              <a:gd name="connsiteY910" fmla="*/ 1276376 h 6858000"/>
              <a:gd name="connsiteX911" fmla="*/ 2716772 w 7467600"/>
              <a:gd name="connsiteY911" fmla="*/ 1255462 h 6858000"/>
              <a:gd name="connsiteX912" fmla="*/ 3471096 w 7467600"/>
              <a:gd name="connsiteY912" fmla="*/ 437072 h 6858000"/>
              <a:gd name="connsiteX913" fmla="*/ 3639057 w 7467600"/>
              <a:gd name="connsiteY913" fmla="*/ 286334 h 6858000"/>
              <a:gd name="connsiteX914" fmla="*/ 3640309 w 7467600"/>
              <a:gd name="connsiteY914" fmla="*/ 284664 h 6858000"/>
              <a:gd name="connsiteX915" fmla="*/ 3646022 w 7467600"/>
              <a:gd name="connsiteY915" fmla="*/ 276711 h 6858000"/>
              <a:gd name="connsiteX916" fmla="*/ 3707943 w 7467600"/>
              <a:gd name="connsiteY916" fmla="*/ 65958 h 6858000"/>
              <a:gd name="connsiteX917" fmla="*/ 3721337 w 7467600"/>
              <a:gd name="connsiteY917" fmla="*/ 0 h 6858000"/>
              <a:gd name="connsiteX918" fmla="*/ 2867960 w 7467600"/>
              <a:gd name="connsiteY918" fmla="*/ 0 h 6858000"/>
              <a:gd name="connsiteX919" fmla="*/ 2926351 w 7467600"/>
              <a:gd name="connsiteY919" fmla="*/ 0 h 6858000"/>
              <a:gd name="connsiteX920" fmla="*/ 2902823 w 7467600"/>
              <a:gd name="connsiteY920" fmla="*/ 262929 h 6858000"/>
              <a:gd name="connsiteX921" fmla="*/ 2940663 w 7467600"/>
              <a:gd name="connsiteY921" fmla="*/ 140884 h 6858000"/>
              <a:gd name="connsiteX922" fmla="*/ 2947039 w 7467600"/>
              <a:gd name="connsiteY922" fmla="*/ 122524 h 6858000"/>
              <a:gd name="connsiteX923" fmla="*/ 2984316 w 7467600"/>
              <a:gd name="connsiteY923" fmla="*/ 0 h 6858000"/>
              <a:gd name="connsiteX924" fmla="*/ 3016114 w 7467600"/>
              <a:gd name="connsiteY924" fmla="*/ 0 h 6858000"/>
              <a:gd name="connsiteX925" fmla="*/ 2979949 w 7467600"/>
              <a:gd name="connsiteY925" fmla="*/ 119274 h 6858000"/>
              <a:gd name="connsiteX926" fmla="*/ 3023879 w 7467600"/>
              <a:gd name="connsiteY926" fmla="*/ 0 h 6858000"/>
              <a:gd name="connsiteX927" fmla="*/ 3105400 w 7467600"/>
              <a:gd name="connsiteY927" fmla="*/ 0 h 6858000"/>
              <a:gd name="connsiteX928" fmla="*/ 3094669 w 7467600"/>
              <a:gd name="connsiteY928" fmla="*/ 30308 h 6858000"/>
              <a:gd name="connsiteX929" fmla="*/ 2901945 w 7467600"/>
              <a:gd name="connsiteY929" fmla="*/ 466538 h 6858000"/>
              <a:gd name="connsiteX930" fmla="*/ 2815209 w 7467600"/>
              <a:gd name="connsiteY930" fmla="*/ 497361 h 6858000"/>
              <a:gd name="connsiteX931" fmla="*/ 2844845 w 7467600"/>
              <a:gd name="connsiteY931" fmla="*/ 127638 h 6858000"/>
              <a:gd name="connsiteX932" fmla="*/ 2867960 w 7467600"/>
              <a:gd name="connsiteY932" fmla="*/ 0 h 6858000"/>
              <a:gd name="connsiteX933" fmla="*/ 1057230 w 7467600"/>
              <a:gd name="connsiteY933" fmla="*/ 0 h 6858000"/>
              <a:gd name="connsiteX934" fmla="*/ 1111003 w 7467600"/>
              <a:gd name="connsiteY934" fmla="*/ 0 h 6858000"/>
              <a:gd name="connsiteX935" fmla="*/ 1125553 w 7467600"/>
              <a:gd name="connsiteY935" fmla="*/ 52588 h 6858000"/>
              <a:gd name="connsiteX936" fmla="*/ 1304276 w 7467600"/>
              <a:gd name="connsiteY936" fmla="*/ 476275 h 6858000"/>
              <a:gd name="connsiteX937" fmla="*/ 1492066 w 7467600"/>
              <a:gd name="connsiteY937" fmla="*/ 886333 h 6858000"/>
              <a:gd name="connsiteX938" fmla="*/ 1423698 w 7467600"/>
              <a:gd name="connsiteY938" fmla="*/ 710817 h 6858000"/>
              <a:gd name="connsiteX939" fmla="*/ 1357609 w 7467600"/>
              <a:gd name="connsiteY939" fmla="*/ 532892 h 6858000"/>
              <a:gd name="connsiteX940" fmla="*/ 1309550 w 7467600"/>
              <a:gd name="connsiteY940" fmla="*/ 374031 h 6858000"/>
              <a:gd name="connsiteX941" fmla="*/ 1193673 w 7467600"/>
              <a:gd name="connsiteY941" fmla="*/ 49533 h 6858000"/>
              <a:gd name="connsiteX942" fmla="*/ 1164391 w 7467600"/>
              <a:gd name="connsiteY942" fmla="*/ 0 h 6858000"/>
              <a:gd name="connsiteX943" fmla="*/ 1200666 w 7467600"/>
              <a:gd name="connsiteY943" fmla="*/ 0 h 6858000"/>
              <a:gd name="connsiteX944" fmla="*/ 1223408 w 7467600"/>
              <a:gd name="connsiteY944" fmla="*/ 38996 h 6858000"/>
              <a:gd name="connsiteX945" fmla="*/ 1339635 w 7467600"/>
              <a:gd name="connsiteY945" fmla="*/ 365517 h 6858000"/>
              <a:gd name="connsiteX946" fmla="*/ 1387469 w 7467600"/>
              <a:gd name="connsiteY946" fmla="*/ 523079 h 6858000"/>
              <a:gd name="connsiteX947" fmla="*/ 1452685 w 7467600"/>
              <a:gd name="connsiteY947" fmla="*/ 699806 h 6858000"/>
              <a:gd name="connsiteX948" fmla="*/ 1492092 w 7467600"/>
              <a:gd name="connsiteY948" fmla="*/ 800424 h 6858000"/>
              <a:gd name="connsiteX949" fmla="*/ 1455302 w 7467600"/>
              <a:gd name="connsiteY949" fmla="*/ 632913 h 6858000"/>
              <a:gd name="connsiteX950" fmla="*/ 1222336 w 7467600"/>
              <a:gd name="connsiteY950" fmla="*/ 9480 h 6858000"/>
              <a:gd name="connsiteX951" fmla="*/ 1214634 w 7467600"/>
              <a:gd name="connsiteY951" fmla="*/ 0 h 6858000"/>
              <a:gd name="connsiteX952" fmla="*/ 1289827 w 7467600"/>
              <a:gd name="connsiteY952" fmla="*/ 0 h 6858000"/>
              <a:gd name="connsiteX953" fmla="*/ 1321076 w 7467600"/>
              <a:gd name="connsiteY953" fmla="*/ 59722 h 6858000"/>
              <a:gd name="connsiteX954" fmla="*/ 1512579 w 7467600"/>
              <a:gd name="connsiteY954" fmla="*/ 626441 h 6858000"/>
              <a:gd name="connsiteX955" fmla="*/ 1506076 w 7467600"/>
              <a:gd name="connsiteY955" fmla="*/ 1089289 h 6858000"/>
              <a:gd name="connsiteX956" fmla="*/ 1486346 w 7467600"/>
              <a:gd name="connsiteY956" fmla="*/ 1079919 h 6858000"/>
              <a:gd name="connsiteX957" fmla="*/ 1070511 w 7467600"/>
              <a:gd name="connsiteY957" fmla="*/ 48609 h 6858000"/>
              <a:gd name="connsiteX958" fmla="*/ 1057230 w 7467600"/>
              <a:gd name="connsiteY958" fmla="*/ 0 h 6858000"/>
              <a:gd name="connsiteX959" fmla="*/ 43151 w 7467600"/>
              <a:gd name="connsiteY959" fmla="*/ 0 h 6858000"/>
              <a:gd name="connsiteX960" fmla="*/ 95283 w 7467600"/>
              <a:gd name="connsiteY960" fmla="*/ 0 h 6858000"/>
              <a:gd name="connsiteX961" fmla="*/ 300708 w 7467600"/>
              <a:gd name="connsiteY961" fmla="*/ 154571 h 6858000"/>
              <a:gd name="connsiteX962" fmla="*/ 530414 w 7467600"/>
              <a:gd name="connsiteY962" fmla="*/ 354673 h 6858000"/>
              <a:gd name="connsiteX963" fmla="*/ 333785 w 7467600"/>
              <a:gd name="connsiteY963" fmla="*/ 161564 h 6858000"/>
              <a:gd name="connsiteX964" fmla="*/ 147005 w 7467600"/>
              <a:gd name="connsiteY964" fmla="*/ 0 h 6858000"/>
              <a:gd name="connsiteX965" fmla="*/ 272509 w 7467600"/>
              <a:gd name="connsiteY965" fmla="*/ 0 h 6858000"/>
              <a:gd name="connsiteX966" fmla="*/ 326276 w 7467600"/>
              <a:gd name="connsiteY966" fmla="*/ 45847 h 6858000"/>
              <a:gd name="connsiteX967" fmla="*/ 823759 w 7467600"/>
              <a:gd name="connsiteY967" fmla="*/ 574145 h 6858000"/>
              <a:gd name="connsiteX968" fmla="*/ 811254 w 7467600"/>
              <a:gd name="connsiteY968" fmla="*/ 665546 h 6858000"/>
              <a:gd name="connsiteX969" fmla="*/ 154042 w 7467600"/>
              <a:gd name="connsiteY969" fmla="*/ 261522 h 6858000"/>
              <a:gd name="connsiteX970" fmla="*/ 13550 w 7467600"/>
              <a:gd name="connsiteY970" fmla="*/ 158423 h 6858000"/>
              <a:gd name="connsiteX971" fmla="*/ 0 w 7467600"/>
              <a:gd name="connsiteY971" fmla="*/ 146618 h 6858000"/>
              <a:gd name="connsiteX972" fmla="*/ 0 w 7467600"/>
              <a:gd name="connsiteY972" fmla="*/ 59161 h 6858000"/>
              <a:gd name="connsiteX973" fmla="*/ 45427 w 7467600"/>
              <a:gd name="connsiteY973" fmla="*/ 101078 h 6858000"/>
              <a:gd name="connsiteX974" fmla="*/ 630103 w 7467600"/>
              <a:gd name="connsiteY974" fmla="*/ 485885 h 6858000"/>
              <a:gd name="connsiteX975" fmla="*/ 532040 w 7467600"/>
              <a:gd name="connsiteY975" fmla="*/ 399359 h 6858000"/>
              <a:gd name="connsiteX976" fmla="*/ 517618 w 7467600"/>
              <a:gd name="connsiteY976" fmla="*/ 385726 h 6858000"/>
              <a:gd name="connsiteX977" fmla="*/ 285074 w 7467600"/>
              <a:gd name="connsiteY977" fmla="*/ 182755 h 6858000"/>
              <a:gd name="connsiteX978" fmla="*/ 43151 w 7467600"/>
              <a:gd name="connsiteY97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6946849 w 7467600"/>
              <a:gd name="connsiteY84" fmla="*/ 5523271 h 6858000"/>
              <a:gd name="connsiteX85" fmla="*/ 6946972 w 7467600"/>
              <a:gd name="connsiteY85" fmla="*/ 5526491 h 6858000"/>
              <a:gd name="connsiteX86" fmla="*/ 7105827 w 7467600"/>
              <a:gd name="connsiteY86" fmla="*/ 5718700 h 6858000"/>
              <a:gd name="connsiteX87" fmla="*/ 7356878 w 7467600"/>
              <a:gd name="connsiteY87" fmla="*/ 5981332 h 6858000"/>
              <a:gd name="connsiteX88" fmla="*/ 7467600 w 7467600"/>
              <a:gd name="connsiteY88" fmla="*/ 6117703 h 6858000"/>
              <a:gd name="connsiteX89" fmla="*/ 7467600 w 7467600"/>
              <a:gd name="connsiteY89" fmla="*/ 6163634 h 6858000"/>
              <a:gd name="connsiteX90" fmla="*/ 7403637 w 7467600"/>
              <a:gd name="connsiteY90" fmla="*/ 6083957 h 6858000"/>
              <a:gd name="connsiteX91" fmla="*/ 7254615 w 7467600"/>
              <a:gd name="connsiteY91" fmla="*/ 5911918 h 6858000"/>
              <a:gd name="connsiteX92" fmla="*/ 7312589 w 7467600"/>
              <a:gd name="connsiteY92" fmla="*/ 5982309 h 6858000"/>
              <a:gd name="connsiteX93" fmla="*/ 7448321 w 7467600"/>
              <a:gd name="connsiteY93" fmla="*/ 6190991 h 6858000"/>
              <a:gd name="connsiteX94" fmla="*/ 7467600 w 7467600"/>
              <a:gd name="connsiteY94" fmla="*/ 6221686 h 6858000"/>
              <a:gd name="connsiteX95" fmla="*/ 7467600 w 7467600"/>
              <a:gd name="connsiteY95" fmla="*/ 6334256 h 6858000"/>
              <a:gd name="connsiteX96" fmla="*/ 7454976 w 7467600"/>
              <a:gd name="connsiteY96" fmla="*/ 6318297 h 6858000"/>
              <a:gd name="connsiteX97" fmla="*/ 7042773 w 7467600"/>
              <a:gd name="connsiteY97" fmla="*/ 5734011 h 6858000"/>
              <a:gd name="connsiteX98" fmla="*/ 6844835 w 7467600"/>
              <a:gd name="connsiteY98" fmla="*/ 5424988 h 6858000"/>
              <a:gd name="connsiteX99" fmla="*/ 1456157 w 7467600"/>
              <a:gd name="connsiteY99" fmla="*/ 5371404 h 6858000"/>
              <a:gd name="connsiteX100" fmla="*/ 1244432 w 7467600"/>
              <a:gd name="connsiteY100" fmla="*/ 5385601 h 6858000"/>
              <a:gd name="connsiteX101" fmla="*/ 973990 w 7467600"/>
              <a:gd name="connsiteY101" fmla="*/ 5424940 h 6858000"/>
              <a:gd name="connsiteX102" fmla="*/ 1103809 w 7467600"/>
              <a:gd name="connsiteY102" fmla="*/ 5433720 h 6858000"/>
              <a:gd name="connsiteX103" fmla="*/ 1123454 w 7467600"/>
              <a:gd name="connsiteY103" fmla="*/ 5435727 h 6858000"/>
              <a:gd name="connsiteX104" fmla="*/ 1737017 w 7467600"/>
              <a:gd name="connsiteY104" fmla="*/ 5452183 h 6858000"/>
              <a:gd name="connsiteX105" fmla="*/ 1824397 w 7467600"/>
              <a:gd name="connsiteY105" fmla="*/ 5447757 h 6858000"/>
              <a:gd name="connsiteX106" fmla="*/ 2070059 w 7467600"/>
              <a:gd name="connsiteY106" fmla="*/ 5441660 h 6858000"/>
              <a:gd name="connsiteX107" fmla="*/ 1456157 w 7467600"/>
              <a:gd name="connsiteY107" fmla="*/ 5371404 h 6858000"/>
              <a:gd name="connsiteX108" fmla="*/ 4988186 w 7467600"/>
              <a:gd name="connsiteY108" fmla="*/ 5216467 h 6858000"/>
              <a:gd name="connsiteX109" fmla="*/ 4777334 w 7467600"/>
              <a:gd name="connsiteY109" fmla="*/ 5406072 h 6858000"/>
              <a:gd name="connsiteX110" fmla="*/ 4718341 w 7467600"/>
              <a:gd name="connsiteY110" fmla="*/ 5468043 h 6858000"/>
              <a:gd name="connsiteX111" fmla="*/ 4604655 w 7467600"/>
              <a:gd name="connsiteY111" fmla="*/ 5583434 h 6858000"/>
              <a:gd name="connsiteX112" fmla="*/ 4565074 w 7467600"/>
              <a:gd name="connsiteY112" fmla="*/ 5618550 h 6858000"/>
              <a:gd name="connsiteX113" fmla="*/ 4988186 w 7467600"/>
              <a:gd name="connsiteY113" fmla="*/ 5216467 h 6858000"/>
              <a:gd name="connsiteX114" fmla="*/ 4978032 w 7467600"/>
              <a:gd name="connsiteY114" fmla="*/ 5183809 h 6858000"/>
              <a:gd name="connsiteX115" fmla="*/ 4463413 w 7467600"/>
              <a:gd name="connsiteY115" fmla="*/ 5615162 h 6858000"/>
              <a:gd name="connsiteX116" fmla="*/ 4358134 w 7467600"/>
              <a:gd name="connsiteY116" fmla="*/ 5742791 h 6858000"/>
              <a:gd name="connsiteX117" fmla="*/ 4376219 w 7467600"/>
              <a:gd name="connsiteY117" fmla="*/ 5729027 h 6858000"/>
              <a:gd name="connsiteX118" fmla="*/ 4582340 w 7467600"/>
              <a:gd name="connsiteY118" fmla="*/ 5561037 h 6858000"/>
              <a:gd name="connsiteX119" fmla="*/ 4694684 w 7467600"/>
              <a:gd name="connsiteY119" fmla="*/ 5447098 h 6858000"/>
              <a:gd name="connsiteX120" fmla="*/ 4754123 w 7467600"/>
              <a:gd name="connsiteY120" fmla="*/ 5384643 h 6858000"/>
              <a:gd name="connsiteX121" fmla="*/ 4978032 w 7467600"/>
              <a:gd name="connsiteY121" fmla="*/ 5183809 h 6858000"/>
              <a:gd name="connsiteX122" fmla="*/ 1903353 w 7467600"/>
              <a:gd name="connsiteY122" fmla="*/ 5044827 h 6858000"/>
              <a:gd name="connsiteX123" fmla="*/ 1936931 w 7467600"/>
              <a:gd name="connsiteY123" fmla="*/ 5093954 h 6858000"/>
              <a:gd name="connsiteX124" fmla="*/ 2195868 w 7467600"/>
              <a:gd name="connsiteY124" fmla="*/ 5396574 h 6858000"/>
              <a:gd name="connsiteX125" fmla="*/ 2088852 w 7467600"/>
              <a:gd name="connsiteY125" fmla="*/ 5166123 h 6858000"/>
              <a:gd name="connsiteX126" fmla="*/ 1958241 w 7467600"/>
              <a:gd name="connsiteY126" fmla="*/ 5067955 h 6858000"/>
              <a:gd name="connsiteX127" fmla="*/ 1903353 w 7467600"/>
              <a:gd name="connsiteY127" fmla="*/ 5044827 h 6858000"/>
              <a:gd name="connsiteX128" fmla="*/ 1979378 w 7467600"/>
              <a:gd name="connsiteY128" fmla="*/ 4769504 h 6858000"/>
              <a:gd name="connsiteX129" fmla="*/ 2882120 w 7467600"/>
              <a:gd name="connsiteY129" fmla="*/ 5064547 h 6858000"/>
              <a:gd name="connsiteX130" fmla="*/ 2793103 w 7467600"/>
              <a:gd name="connsiteY130" fmla="*/ 5039699 h 6858000"/>
              <a:gd name="connsiteX131" fmla="*/ 2770041 w 7467600"/>
              <a:gd name="connsiteY131" fmla="*/ 5033634 h 6858000"/>
              <a:gd name="connsiteX132" fmla="*/ 1979378 w 7467600"/>
              <a:gd name="connsiteY132" fmla="*/ 4769504 h 6858000"/>
              <a:gd name="connsiteX133" fmla="*/ 1927410 w 7467600"/>
              <a:gd name="connsiteY133" fmla="*/ 4716164 h 6858000"/>
              <a:gd name="connsiteX134" fmla="*/ 1959587 w 7467600"/>
              <a:gd name="connsiteY134" fmla="*/ 4728849 h 6858000"/>
              <a:gd name="connsiteX135" fmla="*/ 2777707 w 7467600"/>
              <a:gd name="connsiteY135" fmla="*/ 5003991 h 6858000"/>
              <a:gd name="connsiteX136" fmla="*/ 2800768 w 7467600"/>
              <a:gd name="connsiteY136" fmla="*/ 5010056 h 6858000"/>
              <a:gd name="connsiteX137" fmla="*/ 2879408 w 7467600"/>
              <a:gd name="connsiteY137" fmla="*/ 5031590 h 6858000"/>
              <a:gd name="connsiteX138" fmla="*/ 2862295 w 7467600"/>
              <a:gd name="connsiteY138" fmla="*/ 5022958 h 6858000"/>
              <a:gd name="connsiteX139" fmla="*/ 2813343 w 7467600"/>
              <a:gd name="connsiteY139" fmla="*/ 4998369 h 6858000"/>
              <a:gd name="connsiteX140" fmla="*/ 2646245 w 7467600"/>
              <a:gd name="connsiteY140" fmla="*/ 4930999 h 6858000"/>
              <a:gd name="connsiteX141" fmla="*/ 1999243 w 7467600"/>
              <a:gd name="connsiteY141" fmla="*/ 4730524 h 6858000"/>
              <a:gd name="connsiteX142" fmla="*/ 1979527 w 7467600"/>
              <a:gd name="connsiteY142" fmla="*/ 4726651 h 6858000"/>
              <a:gd name="connsiteX143" fmla="*/ 1927410 w 7467600"/>
              <a:gd name="connsiteY143" fmla="*/ 4716164 h 6858000"/>
              <a:gd name="connsiteX144" fmla="*/ 1997014 w 7467600"/>
              <a:gd name="connsiteY144" fmla="*/ 4698007 h 6858000"/>
              <a:gd name="connsiteX145" fmla="*/ 2005458 w 7467600"/>
              <a:gd name="connsiteY145" fmla="*/ 4699540 h 6858000"/>
              <a:gd name="connsiteX146" fmla="*/ 2657186 w 7467600"/>
              <a:gd name="connsiteY146" fmla="*/ 4901687 h 6858000"/>
              <a:gd name="connsiteX147" fmla="*/ 2826662 w 7467600"/>
              <a:gd name="connsiteY147" fmla="*/ 4970362 h 6858000"/>
              <a:gd name="connsiteX148" fmla="*/ 2876100 w 7467600"/>
              <a:gd name="connsiteY148" fmla="*/ 4995397 h 6858000"/>
              <a:gd name="connsiteX149" fmla="*/ 3042600 w 7467600"/>
              <a:gd name="connsiteY149" fmla="*/ 5059532 h 6858000"/>
              <a:gd name="connsiteX150" fmla="*/ 1997014 w 7467600"/>
              <a:gd name="connsiteY150" fmla="*/ 4698007 h 6858000"/>
              <a:gd name="connsiteX151" fmla="*/ 2305292 w 7467600"/>
              <a:gd name="connsiteY151" fmla="*/ 4219492 h 6858000"/>
              <a:gd name="connsiteX152" fmla="*/ 3360922 w 7467600"/>
              <a:gd name="connsiteY152" fmla="*/ 4529373 h 6858000"/>
              <a:gd name="connsiteX153" fmla="*/ 3492420 w 7467600"/>
              <a:gd name="connsiteY153" fmla="*/ 4510145 h 6858000"/>
              <a:gd name="connsiteX154" fmla="*/ 3364086 w 7467600"/>
              <a:gd name="connsiteY154" fmla="*/ 4480340 h 6858000"/>
              <a:gd name="connsiteX155" fmla="*/ 3225818 w 7467600"/>
              <a:gd name="connsiteY155" fmla="*/ 4411822 h 6858000"/>
              <a:gd name="connsiteX156" fmla="*/ 3129696 w 7467600"/>
              <a:gd name="connsiteY156" fmla="*/ 4360704 h 6858000"/>
              <a:gd name="connsiteX157" fmla="*/ 2814545 w 7467600"/>
              <a:gd name="connsiteY157" fmla="*/ 4282955 h 6858000"/>
              <a:gd name="connsiteX158" fmla="*/ 2305292 w 7467600"/>
              <a:gd name="connsiteY158" fmla="*/ 4219492 h 6858000"/>
              <a:gd name="connsiteX159" fmla="*/ 2626982 w 7467600"/>
              <a:gd name="connsiteY159" fmla="*/ 4206450 h 6858000"/>
              <a:gd name="connsiteX160" fmla="*/ 2490617 w 7467600"/>
              <a:gd name="connsiteY160" fmla="*/ 4206951 h 6858000"/>
              <a:gd name="connsiteX161" fmla="*/ 2819869 w 7467600"/>
              <a:gd name="connsiteY161" fmla="*/ 4252936 h 6858000"/>
              <a:gd name="connsiteX162" fmla="*/ 3143018 w 7467600"/>
              <a:gd name="connsiteY162" fmla="*/ 4332698 h 6858000"/>
              <a:gd name="connsiteX163" fmla="*/ 3241520 w 7467600"/>
              <a:gd name="connsiteY163" fmla="*/ 4385112 h 6858000"/>
              <a:gd name="connsiteX164" fmla="*/ 3374575 w 7467600"/>
              <a:gd name="connsiteY164" fmla="*/ 4451517 h 6858000"/>
              <a:gd name="connsiteX165" fmla="*/ 3505221 w 7467600"/>
              <a:gd name="connsiteY165" fmla="*/ 4480757 h 6858000"/>
              <a:gd name="connsiteX166" fmla="*/ 2626982 w 7467600"/>
              <a:gd name="connsiteY166" fmla="*/ 4206450 h 6858000"/>
              <a:gd name="connsiteX167" fmla="*/ 1310106 w 7467600"/>
              <a:gd name="connsiteY167" fmla="*/ 3943217 h 6858000"/>
              <a:gd name="connsiteX168" fmla="*/ 854994 w 7467600"/>
              <a:gd name="connsiteY168" fmla="*/ 4399136 h 6858000"/>
              <a:gd name="connsiteX169" fmla="*/ 742462 w 7467600"/>
              <a:gd name="connsiteY169" fmla="*/ 4594648 h 6858000"/>
              <a:gd name="connsiteX170" fmla="*/ 820602 w 7467600"/>
              <a:gd name="connsiteY170" fmla="*/ 4485915 h 6858000"/>
              <a:gd name="connsiteX171" fmla="*/ 878295 w 7467600"/>
              <a:gd name="connsiteY171" fmla="*/ 4403594 h 6858000"/>
              <a:gd name="connsiteX172" fmla="*/ 1240607 w 7467600"/>
              <a:gd name="connsiteY172" fmla="*/ 4010401 h 6858000"/>
              <a:gd name="connsiteX173" fmla="*/ 1310106 w 7467600"/>
              <a:gd name="connsiteY173" fmla="*/ 3943217 h 6858000"/>
              <a:gd name="connsiteX174" fmla="*/ 1423113 w 7467600"/>
              <a:gd name="connsiteY174" fmla="*/ 3874565 h 6858000"/>
              <a:gd name="connsiteX175" fmla="*/ 1260565 w 7467600"/>
              <a:gd name="connsiteY175" fmla="*/ 4031982 h 6858000"/>
              <a:gd name="connsiteX176" fmla="*/ 901900 w 7467600"/>
              <a:gd name="connsiteY176" fmla="*/ 4421236 h 6858000"/>
              <a:gd name="connsiteX177" fmla="*/ 845044 w 7467600"/>
              <a:gd name="connsiteY177" fmla="*/ 4502436 h 6858000"/>
              <a:gd name="connsiteX178" fmla="*/ 685926 w 7467600"/>
              <a:gd name="connsiteY178" fmla="*/ 4703069 h 6858000"/>
              <a:gd name="connsiteX179" fmla="*/ 684248 w 7467600"/>
              <a:gd name="connsiteY179" fmla="*/ 4706721 h 6858000"/>
              <a:gd name="connsiteX180" fmla="*/ 1423113 w 7467600"/>
              <a:gd name="connsiteY180" fmla="*/ 3874565 h 6858000"/>
              <a:gd name="connsiteX181" fmla="*/ 3316479 w 7467600"/>
              <a:gd name="connsiteY181" fmla="*/ 3872136 h 6858000"/>
              <a:gd name="connsiteX182" fmla="*/ 3546806 w 7467600"/>
              <a:gd name="connsiteY182" fmla="*/ 4356139 h 6858000"/>
              <a:gd name="connsiteX183" fmla="*/ 3364433 w 7467600"/>
              <a:gd name="connsiteY183" fmla="*/ 3953121 h 6858000"/>
              <a:gd name="connsiteX184" fmla="*/ 3316479 w 7467600"/>
              <a:gd name="connsiteY184" fmla="*/ 3872136 h 6858000"/>
              <a:gd name="connsiteX185" fmla="*/ 3291335 w 7467600"/>
              <a:gd name="connsiteY185" fmla="*/ 3767420 h 6858000"/>
              <a:gd name="connsiteX186" fmla="*/ 3390805 w 7467600"/>
              <a:gd name="connsiteY186" fmla="*/ 3937163 h 6858000"/>
              <a:gd name="connsiteX187" fmla="*/ 3579062 w 7467600"/>
              <a:gd name="connsiteY187" fmla="*/ 4359040 h 6858000"/>
              <a:gd name="connsiteX188" fmla="*/ 3467355 w 7467600"/>
              <a:gd name="connsiteY188" fmla="*/ 3988130 h 6858000"/>
              <a:gd name="connsiteX189" fmla="*/ 3310753 w 7467600"/>
              <a:gd name="connsiteY189" fmla="*/ 3787140 h 6858000"/>
              <a:gd name="connsiteX190" fmla="*/ 3291335 w 7467600"/>
              <a:gd name="connsiteY190" fmla="*/ 3767420 h 6858000"/>
              <a:gd name="connsiteX191" fmla="*/ 1635889 w 7467600"/>
              <a:gd name="connsiteY191" fmla="*/ 3709494 h 6858000"/>
              <a:gd name="connsiteX192" fmla="*/ 1634800 w 7467600"/>
              <a:gd name="connsiteY192" fmla="*/ 3731111 h 6858000"/>
              <a:gd name="connsiteX193" fmla="*/ 1635889 w 7467600"/>
              <a:gd name="connsiteY193" fmla="*/ 3709494 h 6858000"/>
              <a:gd name="connsiteX194" fmla="*/ 1510397 w 7467600"/>
              <a:gd name="connsiteY194" fmla="*/ 3684705 h 6858000"/>
              <a:gd name="connsiteX195" fmla="*/ 1146550 w 7467600"/>
              <a:gd name="connsiteY195" fmla="*/ 3802012 h 6858000"/>
              <a:gd name="connsiteX196" fmla="*/ 698834 w 7467600"/>
              <a:gd name="connsiteY196" fmla="*/ 3952272 h 6858000"/>
              <a:gd name="connsiteX197" fmla="*/ 34256 w 7467600"/>
              <a:gd name="connsiteY197" fmla="*/ 4347603 h 6858000"/>
              <a:gd name="connsiteX198" fmla="*/ 527241 w 7467600"/>
              <a:gd name="connsiteY198" fmla="*/ 4065078 h 6858000"/>
              <a:gd name="connsiteX199" fmla="*/ 1510397 w 7467600"/>
              <a:gd name="connsiteY199" fmla="*/ 3684705 h 6858000"/>
              <a:gd name="connsiteX200" fmla="*/ 1313114 w 7467600"/>
              <a:gd name="connsiteY200" fmla="*/ 3655216 h 6858000"/>
              <a:gd name="connsiteX201" fmla="*/ 1109304 w 7467600"/>
              <a:gd name="connsiteY201" fmla="*/ 3669030 h 6858000"/>
              <a:gd name="connsiteX202" fmla="*/ 8129 w 7467600"/>
              <a:gd name="connsiteY202" fmla="*/ 4330519 h 6858000"/>
              <a:gd name="connsiteX203" fmla="*/ 687572 w 7467600"/>
              <a:gd name="connsiteY203" fmla="*/ 3925629 h 6858000"/>
              <a:gd name="connsiteX204" fmla="*/ 1138365 w 7467600"/>
              <a:gd name="connsiteY204" fmla="*/ 3774515 h 6858000"/>
              <a:gd name="connsiteX205" fmla="*/ 1505579 w 7467600"/>
              <a:gd name="connsiteY205" fmla="*/ 3655526 h 6858000"/>
              <a:gd name="connsiteX206" fmla="*/ 1313114 w 7467600"/>
              <a:gd name="connsiteY206" fmla="*/ 3655216 h 6858000"/>
              <a:gd name="connsiteX207" fmla="*/ 3655073 w 7467600"/>
              <a:gd name="connsiteY207" fmla="*/ 3650884 h 6858000"/>
              <a:gd name="connsiteX208" fmla="*/ 3989938 w 7467600"/>
              <a:gd name="connsiteY208" fmla="*/ 3991685 h 6858000"/>
              <a:gd name="connsiteX209" fmla="*/ 4393907 w 7467600"/>
              <a:gd name="connsiteY209" fmla="*/ 4261258 h 6858000"/>
              <a:gd name="connsiteX210" fmla="*/ 4648051 w 7467600"/>
              <a:gd name="connsiteY210" fmla="*/ 4374051 h 6858000"/>
              <a:gd name="connsiteX211" fmla="*/ 4383389 w 7467600"/>
              <a:gd name="connsiteY211" fmla="*/ 4184369 h 6858000"/>
              <a:gd name="connsiteX212" fmla="*/ 4165508 w 7467600"/>
              <a:gd name="connsiteY212" fmla="*/ 4035196 h 6858000"/>
              <a:gd name="connsiteX213" fmla="*/ 4068162 w 7467600"/>
              <a:gd name="connsiteY213" fmla="*/ 3953394 h 6858000"/>
              <a:gd name="connsiteX214" fmla="*/ 3981416 w 7467600"/>
              <a:gd name="connsiteY214" fmla="*/ 3880482 h 6858000"/>
              <a:gd name="connsiteX215" fmla="*/ 3800147 w 7467600"/>
              <a:gd name="connsiteY215" fmla="*/ 3749872 h 6858000"/>
              <a:gd name="connsiteX216" fmla="*/ 3655073 w 7467600"/>
              <a:gd name="connsiteY216" fmla="*/ 3650884 h 6858000"/>
              <a:gd name="connsiteX217" fmla="*/ 3670252 w 7467600"/>
              <a:gd name="connsiteY217" fmla="*/ 3622798 h 6858000"/>
              <a:gd name="connsiteX218" fmla="*/ 3817258 w 7467600"/>
              <a:gd name="connsiteY218" fmla="*/ 3723577 h 6858000"/>
              <a:gd name="connsiteX219" fmla="*/ 4000461 w 7467600"/>
              <a:gd name="connsiteY219" fmla="*/ 3855966 h 6858000"/>
              <a:gd name="connsiteX220" fmla="*/ 4088180 w 7467600"/>
              <a:gd name="connsiteY220" fmla="*/ 3929774 h 6858000"/>
              <a:gd name="connsiteX221" fmla="*/ 4184555 w 7467600"/>
              <a:gd name="connsiteY221" fmla="*/ 4010683 h 6858000"/>
              <a:gd name="connsiteX222" fmla="*/ 4399563 w 7467600"/>
              <a:gd name="connsiteY222" fmla="*/ 4158106 h 6858000"/>
              <a:gd name="connsiteX223" fmla="*/ 4684469 w 7467600"/>
              <a:gd name="connsiteY223" fmla="*/ 4364680 h 6858000"/>
              <a:gd name="connsiteX224" fmla="*/ 4690271 w 7467600"/>
              <a:gd name="connsiteY224" fmla="*/ 4370034 h 6858000"/>
              <a:gd name="connsiteX225" fmla="*/ 4136093 w 7467600"/>
              <a:gd name="connsiteY225" fmla="*/ 3858466 h 6858000"/>
              <a:gd name="connsiteX226" fmla="*/ 3670252 w 7467600"/>
              <a:gd name="connsiteY226" fmla="*/ 3622798 h 6858000"/>
              <a:gd name="connsiteX227" fmla="*/ 4440129 w 7467600"/>
              <a:gd name="connsiteY227" fmla="*/ 3448571 h 6858000"/>
              <a:gd name="connsiteX228" fmla="*/ 4856525 w 7467600"/>
              <a:gd name="connsiteY228" fmla="*/ 3915351 h 6858000"/>
              <a:gd name="connsiteX229" fmla="*/ 5059055 w 7467600"/>
              <a:gd name="connsiteY229" fmla="*/ 4108918 h 6858000"/>
              <a:gd name="connsiteX230" fmla="*/ 5290070 w 7467600"/>
              <a:gd name="connsiteY230" fmla="*/ 4263619 h 6858000"/>
              <a:gd name="connsiteX231" fmla="*/ 4834991 w 7467600"/>
              <a:gd name="connsiteY231" fmla="*/ 3830985 h 6858000"/>
              <a:gd name="connsiteX232" fmla="*/ 4440129 w 7467600"/>
              <a:gd name="connsiteY232" fmla="*/ 3448571 h 6858000"/>
              <a:gd name="connsiteX233" fmla="*/ 4441737 w 7467600"/>
              <a:gd name="connsiteY233" fmla="*/ 3399734 h 6858000"/>
              <a:gd name="connsiteX234" fmla="*/ 4431236 w 7467600"/>
              <a:gd name="connsiteY234" fmla="*/ 3400954 h 6858000"/>
              <a:gd name="connsiteX235" fmla="*/ 4557150 w 7467600"/>
              <a:gd name="connsiteY235" fmla="*/ 3510023 h 6858000"/>
              <a:gd name="connsiteX236" fmla="*/ 4856936 w 7467600"/>
              <a:gd name="connsiteY236" fmla="*/ 3809146 h 6858000"/>
              <a:gd name="connsiteX237" fmla="*/ 5111996 w 7467600"/>
              <a:gd name="connsiteY237" fmla="*/ 4065759 h 6858000"/>
              <a:gd name="connsiteX238" fmla="*/ 5388878 w 7467600"/>
              <a:gd name="connsiteY238" fmla="*/ 4300185 h 6858000"/>
              <a:gd name="connsiteX239" fmla="*/ 5425556 w 7467600"/>
              <a:gd name="connsiteY239" fmla="*/ 4308967 h 6858000"/>
              <a:gd name="connsiteX240" fmla="*/ 4943646 w 7467600"/>
              <a:gd name="connsiteY240" fmla="*/ 3822916 h 6858000"/>
              <a:gd name="connsiteX241" fmla="*/ 4594837 w 7467600"/>
              <a:gd name="connsiteY241" fmla="*/ 3532274 h 6858000"/>
              <a:gd name="connsiteX242" fmla="*/ 4441737 w 7467600"/>
              <a:gd name="connsiteY242" fmla="*/ 3399734 h 6858000"/>
              <a:gd name="connsiteX243" fmla="*/ 5425834 w 7467600"/>
              <a:gd name="connsiteY243" fmla="*/ 3162785 h 6858000"/>
              <a:gd name="connsiteX244" fmla="*/ 5401644 w 7467600"/>
              <a:gd name="connsiteY244" fmla="*/ 3617847 h 6858000"/>
              <a:gd name="connsiteX245" fmla="*/ 5467256 w 7467600"/>
              <a:gd name="connsiteY245" fmla="*/ 4175494 h 6858000"/>
              <a:gd name="connsiteX246" fmla="*/ 5448069 w 7467600"/>
              <a:gd name="connsiteY246" fmla="*/ 3567554 h 6858000"/>
              <a:gd name="connsiteX247" fmla="*/ 5425834 w 7467600"/>
              <a:gd name="connsiteY247" fmla="*/ 3162785 h 6858000"/>
              <a:gd name="connsiteX248" fmla="*/ 1318687 w 7467600"/>
              <a:gd name="connsiteY248" fmla="*/ 3113840 h 6858000"/>
              <a:gd name="connsiteX249" fmla="*/ 1066793 w 7467600"/>
              <a:gd name="connsiteY249" fmla="*/ 3212171 h 6858000"/>
              <a:gd name="connsiteX250" fmla="*/ 993319 w 7467600"/>
              <a:gd name="connsiteY250" fmla="*/ 3247648 h 6858000"/>
              <a:gd name="connsiteX251" fmla="*/ 853081 w 7467600"/>
              <a:gd name="connsiteY251" fmla="*/ 3312410 h 6858000"/>
              <a:gd name="connsiteX252" fmla="*/ 805957 w 7467600"/>
              <a:gd name="connsiteY252" fmla="*/ 3330443 h 6858000"/>
              <a:gd name="connsiteX253" fmla="*/ 1318687 w 7467600"/>
              <a:gd name="connsiteY253" fmla="*/ 3113840 h 6858000"/>
              <a:gd name="connsiteX254" fmla="*/ 5453702 w 7467600"/>
              <a:gd name="connsiteY254" fmla="*/ 3090882 h 6858000"/>
              <a:gd name="connsiteX255" fmla="*/ 5480135 w 7467600"/>
              <a:gd name="connsiteY255" fmla="*/ 3565802 h 6858000"/>
              <a:gd name="connsiteX256" fmla="*/ 5499023 w 7467600"/>
              <a:gd name="connsiteY256" fmla="*/ 4166310 h 6858000"/>
              <a:gd name="connsiteX257" fmla="*/ 5547022 w 7467600"/>
              <a:gd name="connsiteY257" fmla="*/ 3607838 h 6858000"/>
              <a:gd name="connsiteX258" fmla="*/ 5515964 w 7467600"/>
              <a:gd name="connsiteY258" fmla="*/ 3378541 h 6858000"/>
              <a:gd name="connsiteX259" fmla="*/ 5453702 w 7467600"/>
              <a:gd name="connsiteY259" fmla="*/ 3090882 h 6858000"/>
              <a:gd name="connsiteX260" fmla="*/ 1238695 w 7467600"/>
              <a:gd name="connsiteY260" fmla="*/ 3076820 h 6858000"/>
              <a:gd name="connsiteX261" fmla="*/ 716371 w 7467600"/>
              <a:gd name="connsiteY261" fmla="*/ 3293249 h 6858000"/>
              <a:gd name="connsiteX262" fmla="*/ 579522 w 7467600"/>
              <a:gd name="connsiteY262" fmla="*/ 3371759 h 6858000"/>
              <a:gd name="connsiteX263" fmla="*/ 600288 w 7467600"/>
              <a:gd name="connsiteY263" fmla="*/ 3365555 h 6858000"/>
              <a:gd name="connsiteX264" fmla="*/ 840692 w 7467600"/>
              <a:gd name="connsiteY264" fmla="*/ 3284921 h 6858000"/>
              <a:gd name="connsiteX265" fmla="*/ 979248 w 7467600"/>
              <a:gd name="connsiteY265" fmla="*/ 3221003 h 6858000"/>
              <a:gd name="connsiteX266" fmla="*/ 1053282 w 7467600"/>
              <a:gd name="connsiteY266" fmla="*/ 3185247 h 6858000"/>
              <a:gd name="connsiteX267" fmla="*/ 1320603 w 7467600"/>
              <a:gd name="connsiteY267" fmla="*/ 3081281 h 6858000"/>
              <a:gd name="connsiteX268" fmla="*/ 1238695 w 7467600"/>
              <a:gd name="connsiteY268" fmla="*/ 3076820 h 6858000"/>
              <a:gd name="connsiteX269" fmla="*/ 5425627 w 7467600"/>
              <a:gd name="connsiteY269" fmla="*/ 2954192 h 6858000"/>
              <a:gd name="connsiteX270" fmla="*/ 5470770 w 7467600"/>
              <a:gd name="connsiteY270" fmla="*/ 3005435 h 6858000"/>
              <a:gd name="connsiteX271" fmla="*/ 5519779 w 7467600"/>
              <a:gd name="connsiteY271" fmla="*/ 4359223 h 6858000"/>
              <a:gd name="connsiteX272" fmla="*/ 5520293 w 7467600"/>
              <a:gd name="connsiteY272" fmla="*/ 4360602 h 6858000"/>
              <a:gd name="connsiteX273" fmla="*/ 5767221 w 7467600"/>
              <a:gd name="connsiteY273" fmla="*/ 4665564 h 6858000"/>
              <a:gd name="connsiteX274" fmla="*/ 6937169 w 7467600"/>
              <a:gd name="connsiteY274" fmla="*/ 4815941 h 6858000"/>
              <a:gd name="connsiteX275" fmla="*/ 6953922 w 7467600"/>
              <a:gd name="connsiteY275" fmla="*/ 4890068 h 6858000"/>
              <a:gd name="connsiteX276" fmla="*/ 6071359 w 7467600"/>
              <a:gd name="connsiteY276" fmla="*/ 4770770 h 6858000"/>
              <a:gd name="connsiteX277" fmla="*/ 6038839 w 7467600"/>
              <a:gd name="connsiteY277" fmla="*/ 4764474 h 6858000"/>
              <a:gd name="connsiteX278" fmla="*/ 6038706 w 7467600"/>
              <a:gd name="connsiteY278" fmla="*/ 4763847 h 6858000"/>
              <a:gd name="connsiteX279" fmla="*/ 6037784 w 7467600"/>
              <a:gd name="connsiteY279" fmla="*/ 4764270 h 6858000"/>
              <a:gd name="connsiteX280" fmla="*/ 6038839 w 7467600"/>
              <a:gd name="connsiteY280" fmla="*/ 4764474 h 6858000"/>
              <a:gd name="connsiteX281" fmla="*/ 6040338 w 7467600"/>
              <a:gd name="connsiteY281" fmla="*/ 4771418 h 6858000"/>
              <a:gd name="connsiteX282" fmla="*/ 6024488 w 7467600"/>
              <a:gd name="connsiteY282" fmla="*/ 4809903 h 6858000"/>
              <a:gd name="connsiteX283" fmla="*/ 5599771 w 7467600"/>
              <a:gd name="connsiteY283" fmla="*/ 5509652 h 6858000"/>
              <a:gd name="connsiteX284" fmla="*/ 5548843 w 7467600"/>
              <a:gd name="connsiteY284" fmla="*/ 5563845 h 6858000"/>
              <a:gd name="connsiteX285" fmla="*/ 5940952 w 7467600"/>
              <a:gd name="connsiteY285" fmla="*/ 6250028 h 6858000"/>
              <a:gd name="connsiteX286" fmla="*/ 6043441 w 7467600"/>
              <a:gd name="connsiteY286" fmla="*/ 6665847 h 6858000"/>
              <a:gd name="connsiteX287" fmla="*/ 6093432 w 7467600"/>
              <a:gd name="connsiteY287" fmla="*/ 6858000 h 6858000"/>
              <a:gd name="connsiteX288" fmla="*/ 6034344 w 7467600"/>
              <a:gd name="connsiteY288" fmla="*/ 6858000 h 6858000"/>
              <a:gd name="connsiteX289" fmla="*/ 6026679 w 7467600"/>
              <a:gd name="connsiteY289" fmla="*/ 6836959 h 6858000"/>
              <a:gd name="connsiteX290" fmla="*/ 5800441 w 7467600"/>
              <a:gd name="connsiteY290" fmla="*/ 6335286 h 6858000"/>
              <a:gd name="connsiteX291" fmla="*/ 5526562 w 7467600"/>
              <a:gd name="connsiteY291" fmla="*/ 5705388 h 6858000"/>
              <a:gd name="connsiteX292" fmla="*/ 5519640 w 7467600"/>
              <a:gd name="connsiteY292" fmla="*/ 5683774 h 6858000"/>
              <a:gd name="connsiteX293" fmla="*/ 5844559 w 7467600"/>
              <a:gd name="connsiteY293" fmla="*/ 6553349 h 6858000"/>
              <a:gd name="connsiteX294" fmla="*/ 5975994 w 7467600"/>
              <a:gd name="connsiteY294" fmla="*/ 6858000 h 6858000"/>
              <a:gd name="connsiteX295" fmla="*/ 5898547 w 7467600"/>
              <a:gd name="connsiteY295" fmla="*/ 6858000 h 6858000"/>
              <a:gd name="connsiteX296" fmla="*/ 5682041 w 7467600"/>
              <a:gd name="connsiteY296" fmla="*/ 6355860 h 6858000"/>
              <a:gd name="connsiteX297" fmla="*/ 5461758 w 7467600"/>
              <a:gd name="connsiteY297" fmla="*/ 5820220 h 6858000"/>
              <a:gd name="connsiteX298" fmla="*/ 5237282 w 7467600"/>
              <a:gd name="connsiteY298" fmla="*/ 6579086 h 6858000"/>
              <a:gd name="connsiteX299" fmla="*/ 5115009 w 7467600"/>
              <a:gd name="connsiteY299" fmla="*/ 6858000 h 6858000"/>
              <a:gd name="connsiteX300" fmla="*/ 5028074 w 7467600"/>
              <a:gd name="connsiteY300" fmla="*/ 6858000 h 6858000"/>
              <a:gd name="connsiteX301" fmla="*/ 5079508 w 7467600"/>
              <a:gd name="connsiteY301" fmla="*/ 6749074 h 6858000"/>
              <a:gd name="connsiteX302" fmla="*/ 5371846 w 7467600"/>
              <a:gd name="connsiteY302" fmla="*/ 5924413 h 6858000"/>
              <a:gd name="connsiteX303" fmla="*/ 5270512 w 7467600"/>
              <a:gd name="connsiteY303" fmla="*/ 6138975 h 6858000"/>
              <a:gd name="connsiteX304" fmla="*/ 5062409 w 7467600"/>
              <a:gd name="connsiteY304" fmla="*/ 6653544 h 6858000"/>
              <a:gd name="connsiteX305" fmla="*/ 5036628 w 7467600"/>
              <a:gd name="connsiteY305" fmla="*/ 6754247 h 6858000"/>
              <a:gd name="connsiteX306" fmla="*/ 5009112 w 7467600"/>
              <a:gd name="connsiteY306" fmla="*/ 6858000 h 6858000"/>
              <a:gd name="connsiteX307" fmla="*/ 4976679 w 7467600"/>
              <a:gd name="connsiteY307" fmla="*/ 6858000 h 6858000"/>
              <a:gd name="connsiteX308" fmla="*/ 5006537 w 7467600"/>
              <a:gd name="connsiteY308" fmla="*/ 6747068 h 6858000"/>
              <a:gd name="connsiteX309" fmla="*/ 5032723 w 7467600"/>
              <a:gd name="connsiteY309" fmla="*/ 6644957 h 6858000"/>
              <a:gd name="connsiteX310" fmla="*/ 5242949 w 7467600"/>
              <a:gd name="connsiteY310" fmla="*/ 6125175 h 6858000"/>
              <a:gd name="connsiteX311" fmla="*/ 5286321 w 7467600"/>
              <a:gd name="connsiteY311" fmla="*/ 6033555 h 6858000"/>
              <a:gd name="connsiteX312" fmla="*/ 5008210 w 7467600"/>
              <a:gd name="connsiteY312" fmla="*/ 6649194 h 6858000"/>
              <a:gd name="connsiteX313" fmla="*/ 4986321 w 7467600"/>
              <a:gd name="connsiteY313" fmla="*/ 6765687 h 6858000"/>
              <a:gd name="connsiteX314" fmla="*/ 4973474 w 7467600"/>
              <a:gd name="connsiteY314" fmla="*/ 6858000 h 6858000"/>
              <a:gd name="connsiteX315" fmla="*/ 4907178 w 7467600"/>
              <a:gd name="connsiteY315" fmla="*/ 6858000 h 6858000"/>
              <a:gd name="connsiteX316" fmla="*/ 4910810 w 7467600"/>
              <a:gd name="connsiteY316" fmla="*/ 6829660 h 6858000"/>
              <a:gd name="connsiteX317" fmla="*/ 4987461 w 7467600"/>
              <a:gd name="connsiteY317" fmla="*/ 6432994 h 6858000"/>
              <a:gd name="connsiteX318" fmla="*/ 5179262 w 7467600"/>
              <a:gd name="connsiteY318" fmla="*/ 6035044 h 6858000"/>
              <a:gd name="connsiteX319" fmla="*/ 4689678 w 7467600"/>
              <a:gd name="connsiteY319" fmla="*/ 6440241 h 6858000"/>
              <a:gd name="connsiteX320" fmla="*/ 4477543 w 7467600"/>
              <a:gd name="connsiteY320" fmla="*/ 6674836 h 6858000"/>
              <a:gd name="connsiteX321" fmla="*/ 4329957 w 7467600"/>
              <a:gd name="connsiteY321" fmla="*/ 6858000 h 6858000"/>
              <a:gd name="connsiteX322" fmla="*/ 4218595 w 7467600"/>
              <a:gd name="connsiteY322" fmla="*/ 6858000 h 6858000"/>
              <a:gd name="connsiteX323" fmla="*/ 4368888 w 7467600"/>
              <a:gd name="connsiteY323" fmla="*/ 6668412 h 6858000"/>
              <a:gd name="connsiteX324" fmla="*/ 4563091 w 7467600"/>
              <a:gd name="connsiteY324" fmla="*/ 6442508 h 6858000"/>
              <a:gd name="connsiteX325" fmla="*/ 5387324 w 7467600"/>
              <a:gd name="connsiteY325" fmla="*/ 5705830 h 6858000"/>
              <a:gd name="connsiteX326" fmla="*/ 5073620 w 7467600"/>
              <a:gd name="connsiteY326" fmla="*/ 5955437 h 6858000"/>
              <a:gd name="connsiteX327" fmla="*/ 4689789 w 7467600"/>
              <a:gd name="connsiteY327" fmla="*/ 6268382 h 6858000"/>
              <a:gd name="connsiteX328" fmla="*/ 4418722 w 7467600"/>
              <a:gd name="connsiteY328" fmla="*/ 6570886 h 6858000"/>
              <a:gd name="connsiteX329" fmla="*/ 4214944 w 7467600"/>
              <a:gd name="connsiteY329" fmla="*/ 6858000 h 6858000"/>
              <a:gd name="connsiteX330" fmla="*/ 4177898 w 7467600"/>
              <a:gd name="connsiteY330" fmla="*/ 6858000 h 6858000"/>
              <a:gd name="connsiteX331" fmla="*/ 4391597 w 7467600"/>
              <a:gd name="connsiteY331" fmla="*/ 6556370 h 6858000"/>
              <a:gd name="connsiteX332" fmla="*/ 4668889 w 7467600"/>
              <a:gd name="connsiteY332" fmla="*/ 6246399 h 6858000"/>
              <a:gd name="connsiteX333" fmla="*/ 5055427 w 7467600"/>
              <a:gd name="connsiteY333" fmla="*/ 5931476 h 6858000"/>
              <a:gd name="connsiteX334" fmla="*/ 5371814 w 7467600"/>
              <a:gd name="connsiteY334" fmla="*/ 5678975 h 6858000"/>
              <a:gd name="connsiteX335" fmla="*/ 4987918 w 7467600"/>
              <a:gd name="connsiteY335" fmla="*/ 5838701 h 6858000"/>
              <a:gd name="connsiteX336" fmla="*/ 4317146 w 7467600"/>
              <a:gd name="connsiteY336" fmla="*/ 6587716 h 6858000"/>
              <a:gd name="connsiteX337" fmla="*/ 4171627 w 7467600"/>
              <a:gd name="connsiteY337" fmla="*/ 6858000 h 6858000"/>
              <a:gd name="connsiteX338" fmla="*/ 4081585 w 7467600"/>
              <a:gd name="connsiteY338" fmla="*/ 6858000 h 6858000"/>
              <a:gd name="connsiteX339" fmla="*/ 4238603 w 7467600"/>
              <a:gd name="connsiteY339" fmla="*/ 6559341 h 6858000"/>
              <a:gd name="connsiteX340" fmla="*/ 4778333 w 7467600"/>
              <a:gd name="connsiteY340" fmla="*/ 5873626 h 6858000"/>
              <a:gd name="connsiteX341" fmla="*/ 5414185 w 7467600"/>
              <a:gd name="connsiteY341" fmla="*/ 5573882 h 6858000"/>
              <a:gd name="connsiteX342" fmla="*/ 5959648 w 7467600"/>
              <a:gd name="connsiteY342" fmla="*/ 4760797 h 6858000"/>
              <a:gd name="connsiteX343" fmla="*/ 5355019 w 7467600"/>
              <a:gd name="connsiteY343" fmla="*/ 4734672 h 6858000"/>
              <a:gd name="connsiteX344" fmla="*/ 5083565 w 7467600"/>
              <a:gd name="connsiteY344" fmla="*/ 5179121 h 6858000"/>
              <a:gd name="connsiteX345" fmla="*/ 4713577 w 7467600"/>
              <a:gd name="connsiteY345" fmla="*/ 5616803 h 6858000"/>
              <a:gd name="connsiteX346" fmla="*/ 3989559 w 7467600"/>
              <a:gd name="connsiteY346" fmla="*/ 6145945 h 6858000"/>
              <a:gd name="connsiteX347" fmla="*/ 3939824 w 7467600"/>
              <a:gd name="connsiteY347" fmla="*/ 6066900 h 6858000"/>
              <a:gd name="connsiteX348" fmla="*/ 4584537 w 7467600"/>
              <a:gd name="connsiteY348" fmla="*/ 5324826 h 6858000"/>
              <a:gd name="connsiteX349" fmla="*/ 5037105 w 7467600"/>
              <a:gd name="connsiteY349" fmla="*/ 5088765 h 6858000"/>
              <a:gd name="connsiteX350" fmla="*/ 5039930 w 7467600"/>
              <a:gd name="connsiteY350" fmla="*/ 5089585 h 6858000"/>
              <a:gd name="connsiteX351" fmla="*/ 5263764 w 7467600"/>
              <a:gd name="connsiteY351" fmla="*/ 4735525 h 6858000"/>
              <a:gd name="connsiteX352" fmla="*/ 4086300 w 7467600"/>
              <a:gd name="connsiteY352" fmla="*/ 4884599 h 6858000"/>
              <a:gd name="connsiteX353" fmla="*/ 4085485 w 7467600"/>
              <a:gd name="connsiteY353" fmla="*/ 4899070 h 6858000"/>
              <a:gd name="connsiteX354" fmla="*/ 3871915 w 7467600"/>
              <a:gd name="connsiteY354" fmla="*/ 5253645 h 6858000"/>
              <a:gd name="connsiteX355" fmla="*/ 3799374 w 7467600"/>
              <a:gd name="connsiteY355" fmla="*/ 5466127 h 6858000"/>
              <a:gd name="connsiteX356" fmla="*/ 3498850 w 7467600"/>
              <a:gd name="connsiteY356" fmla="*/ 6661888 h 6858000"/>
              <a:gd name="connsiteX357" fmla="*/ 3399216 w 7467600"/>
              <a:gd name="connsiteY357" fmla="*/ 6858000 h 6858000"/>
              <a:gd name="connsiteX358" fmla="*/ 3303688 w 7467600"/>
              <a:gd name="connsiteY358" fmla="*/ 6858000 h 6858000"/>
              <a:gd name="connsiteX359" fmla="*/ 3391774 w 7467600"/>
              <a:gd name="connsiteY359" fmla="*/ 6697181 h 6858000"/>
              <a:gd name="connsiteX360" fmla="*/ 3735540 w 7467600"/>
              <a:gd name="connsiteY360" fmla="*/ 5546923 h 6858000"/>
              <a:gd name="connsiteX361" fmla="*/ 3729438 w 7467600"/>
              <a:gd name="connsiteY361" fmla="*/ 5569058 h 6858000"/>
              <a:gd name="connsiteX362" fmla="*/ 3707782 w 7467600"/>
              <a:gd name="connsiteY362" fmla="*/ 5644908 h 6858000"/>
              <a:gd name="connsiteX363" fmla="*/ 3583827 w 7467600"/>
              <a:gd name="connsiteY363" fmla="*/ 6039215 h 6858000"/>
              <a:gd name="connsiteX364" fmla="*/ 3547861 w 7467600"/>
              <a:gd name="connsiteY364" fmla="*/ 6129609 h 6858000"/>
              <a:gd name="connsiteX365" fmla="*/ 3490905 w 7467600"/>
              <a:gd name="connsiteY365" fmla="*/ 6277660 h 6858000"/>
              <a:gd name="connsiteX366" fmla="*/ 3455859 w 7467600"/>
              <a:gd name="connsiteY366" fmla="*/ 6391301 h 6858000"/>
              <a:gd name="connsiteX367" fmla="*/ 3429112 w 7467600"/>
              <a:gd name="connsiteY367" fmla="*/ 6479469 h 6858000"/>
              <a:gd name="connsiteX368" fmla="*/ 3304862 w 7467600"/>
              <a:gd name="connsiteY368" fmla="*/ 6796476 h 6858000"/>
              <a:gd name="connsiteX369" fmla="*/ 3276071 w 7467600"/>
              <a:gd name="connsiteY369" fmla="*/ 6858000 h 6858000"/>
              <a:gd name="connsiteX370" fmla="*/ 3240805 w 7467600"/>
              <a:gd name="connsiteY370" fmla="*/ 6858000 h 6858000"/>
              <a:gd name="connsiteX371" fmla="*/ 3275917 w 7467600"/>
              <a:gd name="connsiteY371" fmla="*/ 6783192 h 6858000"/>
              <a:gd name="connsiteX372" fmla="*/ 3399358 w 7467600"/>
              <a:gd name="connsiteY372" fmla="*/ 6469011 h 6858000"/>
              <a:gd name="connsiteX373" fmla="*/ 3425650 w 7467600"/>
              <a:gd name="connsiteY373" fmla="*/ 6381333 h 6858000"/>
              <a:gd name="connsiteX374" fmla="*/ 3460661 w 7467600"/>
              <a:gd name="connsiteY374" fmla="*/ 6266763 h 6858000"/>
              <a:gd name="connsiteX375" fmla="*/ 3518021 w 7467600"/>
              <a:gd name="connsiteY375" fmla="*/ 6117298 h 6858000"/>
              <a:gd name="connsiteX376" fmla="*/ 3554035 w 7467600"/>
              <a:gd name="connsiteY376" fmla="*/ 6027832 h 6858000"/>
              <a:gd name="connsiteX377" fmla="*/ 3677174 w 7467600"/>
              <a:gd name="connsiteY377" fmla="*/ 5636351 h 6858000"/>
              <a:gd name="connsiteX378" fmla="*/ 3698819 w 7467600"/>
              <a:gd name="connsiteY378" fmla="*/ 5560503 h 6858000"/>
              <a:gd name="connsiteX379" fmla="*/ 3702094 w 7467600"/>
              <a:gd name="connsiteY379" fmla="*/ 5549194 h 6858000"/>
              <a:gd name="connsiteX380" fmla="*/ 3398355 w 7467600"/>
              <a:gd name="connsiteY380" fmla="*/ 6094603 h 6858000"/>
              <a:gd name="connsiteX381" fmla="*/ 3193941 w 7467600"/>
              <a:gd name="connsiteY381" fmla="*/ 6798775 h 6858000"/>
              <a:gd name="connsiteX382" fmla="*/ 3184140 w 7467600"/>
              <a:gd name="connsiteY382" fmla="*/ 6858000 h 6858000"/>
              <a:gd name="connsiteX383" fmla="*/ 3099978 w 7467600"/>
              <a:gd name="connsiteY383" fmla="*/ 6858000 h 6858000"/>
              <a:gd name="connsiteX384" fmla="*/ 3101556 w 7467600"/>
              <a:gd name="connsiteY384" fmla="*/ 6843337 h 6858000"/>
              <a:gd name="connsiteX385" fmla="*/ 3370162 w 7467600"/>
              <a:gd name="connsiteY385" fmla="*/ 5785550 h 6858000"/>
              <a:gd name="connsiteX386" fmla="*/ 3746477 w 7467600"/>
              <a:gd name="connsiteY386" fmla="*/ 5377889 h 6858000"/>
              <a:gd name="connsiteX387" fmla="*/ 3863399 w 7467600"/>
              <a:gd name="connsiteY387" fmla="*/ 5087257 h 6858000"/>
              <a:gd name="connsiteX388" fmla="*/ 3968712 w 7467600"/>
              <a:gd name="connsiteY388" fmla="*/ 4913989 h 6858000"/>
              <a:gd name="connsiteX389" fmla="*/ 2792390 w 7467600"/>
              <a:gd name="connsiteY389" fmla="*/ 5382974 h 6858000"/>
              <a:gd name="connsiteX390" fmla="*/ 2714982 w 7467600"/>
              <a:gd name="connsiteY390" fmla="*/ 5427051 h 6858000"/>
              <a:gd name="connsiteX391" fmla="*/ 2813361 w 7467600"/>
              <a:gd name="connsiteY391" fmla="*/ 6023912 h 6858000"/>
              <a:gd name="connsiteX392" fmla="*/ 2688430 w 7467600"/>
              <a:gd name="connsiteY392" fmla="*/ 6801564 h 6858000"/>
              <a:gd name="connsiteX393" fmla="*/ 2629626 w 7467600"/>
              <a:gd name="connsiteY393" fmla="*/ 6763394 h 6858000"/>
              <a:gd name="connsiteX394" fmla="*/ 2565328 w 7467600"/>
              <a:gd name="connsiteY394" fmla="*/ 5516399 h 6858000"/>
              <a:gd name="connsiteX395" fmla="*/ 1922999 w 7467600"/>
              <a:gd name="connsiteY395" fmla="*/ 5980343 h 6858000"/>
              <a:gd name="connsiteX396" fmla="*/ 1950261 w 7467600"/>
              <a:gd name="connsiteY396" fmla="*/ 6405858 h 6858000"/>
              <a:gd name="connsiteX397" fmla="*/ 2365554 w 7467600"/>
              <a:gd name="connsiteY397" fmla="*/ 6759107 h 6858000"/>
              <a:gd name="connsiteX398" fmla="*/ 2424142 w 7467600"/>
              <a:gd name="connsiteY398" fmla="*/ 6858000 h 6858000"/>
              <a:gd name="connsiteX399" fmla="*/ 2395994 w 7467600"/>
              <a:gd name="connsiteY399" fmla="*/ 6858000 h 6858000"/>
              <a:gd name="connsiteX400" fmla="*/ 2392863 w 7467600"/>
              <a:gd name="connsiteY400" fmla="*/ 6852964 h 6858000"/>
              <a:gd name="connsiteX401" fmla="*/ 2017589 w 7467600"/>
              <a:gd name="connsiteY401" fmla="*/ 6493982 h 6858000"/>
              <a:gd name="connsiteX402" fmla="*/ 2147336 w 7467600"/>
              <a:gd name="connsiteY402" fmla="*/ 6594052 h 6858000"/>
              <a:gd name="connsiteX403" fmla="*/ 2207047 w 7467600"/>
              <a:gd name="connsiteY403" fmla="*/ 6654540 h 6858000"/>
              <a:gd name="connsiteX404" fmla="*/ 2299106 w 7467600"/>
              <a:gd name="connsiteY404" fmla="*/ 6778931 h 6858000"/>
              <a:gd name="connsiteX405" fmla="*/ 2314430 w 7467600"/>
              <a:gd name="connsiteY405" fmla="*/ 6801144 h 6858000"/>
              <a:gd name="connsiteX406" fmla="*/ 2352406 w 7467600"/>
              <a:gd name="connsiteY406" fmla="*/ 6858000 h 6858000"/>
              <a:gd name="connsiteX407" fmla="*/ 2314492 w 7467600"/>
              <a:gd name="connsiteY407" fmla="*/ 6858000 h 6858000"/>
              <a:gd name="connsiteX408" fmla="*/ 2288095 w 7467600"/>
              <a:gd name="connsiteY408" fmla="*/ 6818030 h 6858000"/>
              <a:gd name="connsiteX409" fmla="*/ 2272768 w 7467600"/>
              <a:gd name="connsiteY409" fmla="*/ 6795822 h 6858000"/>
              <a:gd name="connsiteX410" fmla="*/ 2182715 w 7467600"/>
              <a:gd name="connsiteY410" fmla="*/ 6675071 h 6858000"/>
              <a:gd name="connsiteX411" fmla="*/ 2032061 w 7467600"/>
              <a:gd name="connsiteY411" fmla="*/ 6541380 h 6858000"/>
              <a:gd name="connsiteX412" fmla="*/ 2257220 w 7467600"/>
              <a:gd name="connsiteY412" fmla="*/ 6826257 h 6858000"/>
              <a:gd name="connsiteX413" fmla="*/ 2281324 w 7467600"/>
              <a:gd name="connsiteY413" fmla="*/ 6858000 h 6858000"/>
              <a:gd name="connsiteX414" fmla="*/ 2242860 w 7467600"/>
              <a:gd name="connsiteY414" fmla="*/ 6858000 h 6858000"/>
              <a:gd name="connsiteX415" fmla="*/ 2232818 w 7467600"/>
              <a:gd name="connsiteY415" fmla="*/ 6844926 h 6858000"/>
              <a:gd name="connsiteX416" fmla="*/ 1990172 w 7467600"/>
              <a:gd name="connsiteY416" fmla="*/ 6542121 h 6858000"/>
              <a:gd name="connsiteX417" fmla="*/ 2124090 w 7467600"/>
              <a:gd name="connsiteY417" fmla="*/ 6761017 h 6858000"/>
              <a:gd name="connsiteX418" fmla="*/ 2200380 w 7467600"/>
              <a:gd name="connsiteY418" fmla="*/ 6858000 h 6858000"/>
              <a:gd name="connsiteX419" fmla="*/ 2147507 w 7467600"/>
              <a:gd name="connsiteY419" fmla="*/ 6858000 h 6858000"/>
              <a:gd name="connsiteX420" fmla="*/ 2070668 w 7467600"/>
              <a:gd name="connsiteY420" fmla="*/ 6761520 h 6858000"/>
              <a:gd name="connsiteX421" fmla="*/ 1975142 w 7467600"/>
              <a:gd name="connsiteY421" fmla="*/ 6585570 h 6858000"/>
              <a:gd name="connsiteX422" fmla="*/ 2050035 w 7467600"/>
              <a:gd name="connsiteY422" fmla="*/ 6813345 h 6858000"/>
              <a:gd name="connsiteX423" fmla="*/ 2063025 w 7467600"/>
              <a:gd name="connsiteY423" fmla="*/ 6858000 h 6858000"/>
              <a:gd name="connsiteX424" fmla="*/ 2021675 w 7467600"/>
              <a:gd name="connsiteY424" fmla="*/ 6858000 h 6858000"/>
              <a:gd name="connsiteX425" fmla="*/ 2019308 w 7467600"/>
              <a:gd name="connsiteY425" fmla="*/ 6847118 h 6858000"/>
              <a:gd name="connsiteX426" fmla="*/ 1938835 w 7467600"/>
              <a:gd name="connsiteY426" fmla="*/ 6551160 h 6858000"/>
              <a:gd name="connsiteX427" fmla="*/ 1953230 w 7467600"/>
              <a:gd name="connsiteY427" fmla="*/ 6759699 h 6858000"/>
              <a:gd name="connsiteX428" fmla="*/ 1956763 w 7467600"/>
              <a:gd name="connsiteY428" fmla="*/ 6778191 h 6858000"/>
              <a:gd name="connsiteX429" fmla="*/ 1967925 w 7467600"/>
              <a:gd name="connsiteY429" fmla="*/ 6858000 h 6858000"/>
              <a:gd name="connsiteX430" fmla="*/ 1936622 w 7467600"/>
              <a:gd name="connsiteY430" fmla="*/ 6858000 h 6858000"/>
              <a:gd name="connsiteX431" fmla="*/ 1926261 w 7467600"/>
              <a:gd name="connsiteY431" fmla="*/ 6784064 h 6858000"/>
              <a:gd name="connsiteX432" fmla="*/ 1922724 w 7467600"/>
              <a:gd name="connsiteY432" fmla="*/ 6765577 h 6858000"/>
              <a:gd name="connsiteX433" fmla="*/ 1904650 w 7467600"/>
              <a:gd name="connsiteY433" fmla="*/ 6639616 h 6858000"/>
              <a:gd name="connsiteX434" fmla="*/ 1885273 w 7467600"/>
              <a:gd name="connsiteY434" fmla="*/ 6858000 h 6858000"/>
              <a:gd name="connsiteX435" fmla="*/ 1854363 w 7467600"/>
              <a:gd name="connsiteY435" fmla="*/ 6858000 h 6858000"/>
              <a:gd name="connsiteX436" fmla="*/ 1880391 w 7467600"/>
              <a:gd name="connsiteY436" fmla="*/ 6603796 h 6858000"/>
              <a:gd name="connsiteX437" fmla="*/ 1818273 w 7467600"/>
              <a:gd name="connsiteY437" fmla="*/ 6715729 h 6858000"/>
              <a:gd name="connsiteX438" fmla="*/ 1794691 w 7467600"/>
              <a:gd name="connsiteY438" fmla="*/ 6843239 h 6858000"/>
              <a:gd name="connsiteX439" fmla="*/ 1794914 w 7467600"/>
              <a:gd name="connsiteY439" fmla="*/ 6858000 h 6858000"/>
              <a:gd name="connsiteX440" fmla="*/ 1746128 w 7467600"/>
              <a:gd name="connsiteY440" fmla="*/ 6858000 h 6858000"/>
              <a:gd name="connsiteX441" fmla="*/ 1753934 w 7467600"/>
              <a:gd name="connsiteY441" fmla="*/ 6724796 h 6858000"/>
              <a:gd name="connsiteX442" fmla="*/ 1792053 w 7467600"/>
              <a:gd name="connsiteY442" fmla="*/ 6572396 h 6858000"/>
              <a:gd name="connsiteX443" fmla="*/ 1862248 w 7467600"/>
              <a:gd name="connsiteY443" fmla="*/ 6266397 h 6858000"/>
              <a:gd name="connsiteX444" fmla="*/ 1862250 w 7467600"/>
              <a:gd name="connsiteY444" fmla="*/ 6033531 h 6858000"/>
              <a:gd name="connsiteX445" fmla="*/ 1211999 w 7467600"/>
              <a:gd name="connsiteY445" fmla="*/ 6683610 h 6858000"/>
              <a:gd name="connsiteX446" fmla="*/ 1213266 w 7467600"/>
              <a:gd name="connsiteY446" fmla="*/ 6691947 h 6858000"/>
              <a:gd name="connsiteX447" fmla="*/ 1203370 w 7467600"/>
              <a:gd name="connsiteY447" fmla="*/ 6850676 h 6858000"/>
              <a:gd name="connsiteX448" fmla="*/ 1203671 w 7467600"/>
              <a:gd name="connsiteY448" fmla="*/ 6858000 h 6858000"/>
              <a:gd name="connsiteX449" fmla="*/ 1143180 w 7467600"/>
              <a:gd name="connsiteY449" fmla="*/ 6858000 h 6858000"/>
              <a:gd name="connsiteX450" fmla="*/ 1142176 w 7467600"/>
              <a:gd name="connsiteY450" fmla="*/ 6766045 h 6858000"/>
              <a:gd name="connsiteX451" fmla="*/ 1067484 w 7467600"/>
              <a:gd name="connsiteY451" fmla="*/ 6858000 h 6858000"/>
              <a:gd name="connsiteX452" fmla="*/ 953928 w 7467600"/>
              <a:gd name="connsiteY452" fmla="*/ 6858000 h 6858000"/>
              <a:gd name="connsiteX453" fmla="*/ 959715 w 7467600"/>
              <a:gd name="connsiteY453" fmla="*/ 6850185 h 6858000"/>
              <a:gd name="connsiteX454" fmla="*/ 1483788 w 7467600"/>
              <a:gd name="connsiteY454" fmla="*/ 6259174 h 6858000"/>
              <a:gd name="connsiteX455" fmla="*/ 1100671 w 7467600"/>
              <a:gd name="connsiteY455" fmla="*/ 6252137 h 6858000"/>
              <a:gd name="connsiteX456" fmla="*/ 1090144 w 7467600"/>
              <a:gd name="connsiteY456" fmla="*/ 6256748 h 6858000"/>
              <a:gd name="connsiteX457" fmla="*/ 1095872 w 7467600"/>
              <a:gd name="connsiteY457" fmla="*/ 6271892 h 6858000"/>
              <a:gd name="connsiteX458" fmla="*/ 262785 w 7467600"/>
              <a:gd name="connsiteY458" fmla="*/ 6845450 h 6858000"/>
              <a:gd name="connsiteX459" fmla="*/ 209968 w 7467600"/>
              <a:gd name="connsiteY459" fmla="*/ 6770713 h 6858000"/>
              <a:gd name="connsiteX460" fmla="*/ 873460 w 7467600"/>
              <a:gd name="connsiteY460" fmla="*/ 6253768 h 6858000"/>
              <a:gd name="connsiteX461" fmla="*/ 192686 w 7467600"/>
              <a:gd name="connsiteY461" fmla="*/ 5849257 h 6858000"/>
              <a:gd name="connsiteX462" fmla="*/ 4696 w 7467600"/>
              <a:gd name="connsiteY462" fmla="*/ 5697668 h 6858000"/>
              <a:gd name="connsiteX463" fmla="*/ 0 w 7467600"/>
              <a:gd name="connsiteY463" fmla="*/ 5689984 h 6858000"/>
              <a:gd name="connsiteX464" fmla="*/ 0 w 7467600"/>
              <a:gd name="connsiteY464" fmla="*/ 5513472 h 6858000"/>
              <a:gd name="connsiteX465" fmla="*/ 174101 w 7467600"/>
              <a:gd name="connsiteY465" fmla="*/ 5620277 h 6858000"/>
              <a:gd name="connsiteX466" fmla="*/ 891800 w 7467600"/>
              <a:gd name="connsiteY466" fmla="*/ 6036935 h 6858000"/>
              <a:gd name="connsiteX467" fmla="*/ 1072219 w 7467600"/>
              <a:gd name="connsiteY467" fmla="*/ 6169443 h 6858000"/>
              <a:gd name="connsiteX468" fmla="*/ 1074117 w 7467600"/>
              <a:gd name="connsiteY468" fmla="*/ 6170301 h 6858000"/>
              <a:gd name="connsiteX469" fmla="*/ 1083114 w 7467600"/>
              <a:gd name="connsiteY469" fmla="*/ 6174131 h 6858000"/>
              <a:gd name="connsiteX470" fmla="*/ 1543010 w 7467600"/>
              <a:gd name="connsiteY470" fmla="*/ 6191140 h 6858000"/>
              <a:gd name="connsiteX471" fmla="*/ 1551080 w 7467600"/>
              <a:gd name="connsiteY471" fmla="*/ 6195006 h 6858000"/>
              <a:gd name="connsiteX472" fmla="*/ 2345443 w 7467600"/>
              <a:gd name="connsiteY472" fmla="*/ 5549882 h 6858000"/>
              <a:gd name="connsiteX473" fmla="*/ 1721499 w 7467600"/>
              <a:gd name="connsiteY473" fmla="*/ 5599969 h 6858000"/>
              <a:gd name="connsiteX474" fmla="*/ 767716 w 7467600"/>
              <a:gd name="connsiteY474" fmla="*/ 5472768 h 6858000"/>
              <a:gd name="connsiteX475" fmla="*/ 722147 w 7467600"/>
              <a:gd name="connsiteY475" fmla="*/ 5393091 h 6858000"/>
              <a:gd name="connsiteX476" fmla="*/ 1485552 w 7467600"/>
              <a:gd name="connsiteY476" fmla="*/ 5313202 h 6858000"/>
              <a:gd name="connsiteX477" fmla="*/ 2143004 w 7467600"/>
              <a:gd name="connsiteY477" fmla="*/ 5402420 h 6858000"/>
              <a:gd name="connsiteX478" fmla="*/ 1933391 w 7467600"/>
              <a:gd name="connsiteY478" fmla="*/ 5156971 h 6858000"/>
              <a:gd name="connsiteX479" fmla="*/ 1827118 w 7467600"/>
              <a:gd name="connsiteY479" fmla="*/ 4968410 h 6858000"/>
              <a:gd name="connsiteX480" fmla="*/ 1837349 w 7467600"/>
              <a:gd name="connsiteY480" fmla="*/ 4956357 h 6858000"/>
              <a:gd name="connsiteX481" fmla="*/ 2162835 w 7467600"/>
              <a:gd name="connsiteY481" fmla="*/ 5187853 h 6858000"/>
              <a:gd name="connsiteX482" fmla="*/ 2257167 w 7467600"/>
              <a:gd name="connsiteY482" fmla="*/ 5462123 h 6858000"/>
              <a:gd name="connsiteX483" fmla="*/ 2261598 w 7467600"/>
              <a:gd name="connsiteY483" fmla="*/ 5467998 h 6858000"/>
              <a:gd name="connsiteX484" fmla="*/ 2437177 w 7467600"/>
              <a:gd name="connsiteY484" fmla="*/ 5479608 h 6858000"/>
              <a:gd name="connsiteX485" fmla="*/ 2445247 w 7467600"/>
              <a:gd name="connsiteY485" fmla="*/ 5483476 h 6858000"/>
              <a:gd name="connsiteX486" fmla="*/ 2743626 w 7467600"/>
              <a:gd name="connsiteY486" fmla="*/ 5304819 h 6858000"/>
              <a:gd name="connsiteX487" fmla="*/ 3048102 w 7467600"/>
              <a:gd name="connsiteY487" fmla="*/ 5150595 h 6858000"/>
              <a:gd name="connsiteX488" fmla="*/ 1799414 w 7467600"/>
              <a:gd name="connsiteY488" fmla="*/ 4694732 h 6858000"/>
              <a:gd name="connsiteX489" fmla="*/ 1771735 w 7467600"/>
              <a:gd name="connsiteY489" fmla="*/ 4619929 h 6858000"/>
              <a:gd name="connsiteX490" fmla="*/ 3104273 w 7467600"/>
              <a:gd name="connsiteY490" fmla="*/ 5076159 h 6858000"/>
              <a:gd name="connsiteX491" fmla="*/ 3113245 w 7467600"/>
              <a:gd name="connsiteY491" fmla="*/ 5090705 h 6858000"/>
              <a:gd name="connsiteX492" fmla="*/ 3126294 w 7467600"/>
              <a:gd name="connsiteY492" fmla="*/ 5114400 h 6858000"/>
              <a:gd name="connsiteX493" fmla="*/ 3937433 w 7467600"/>
              <a:gd name="connsiteY493" fmla="*/ 4830473 h 6858000"/>
              <a:gd name="connsiteX494" fmla="*/ 3590475 w 7467600"/>
              <a:gd name="connsiteY494" fmla="*/ 4597974 h 6858000"/>
              <a:gd name="connsiteX495" fmla="*/ 3100264 w 7467600"/>
              <a:gd name="connsiteY495" fmla="*/ 4579845 h 6858000"/>
              <a:gd name="connsiteX496" fmla="*/ 2183576 w 7467600"/>
              <a:gd name="connsiteY496" fmla="*/ 4227150 h 6858000"/>
              <a:gd name="connsiteX497" fmla="*/ 2151029 w 7467600"/>
              <a:gd name="connsiteY497" fmla="*/ 4146947 h 6858000"/>
              <a:gd name="connsiteX498" fmla="*/ 3563434 w 7467600"/>
              <a:gd name="connsiteY498" fmla="*/ 4469115 h 6858000"/>
              <a:gd name="connsiteX499" fmla="*/ 3177952 w 7467600"/>
              <a:gd name="connsiteY499" fmla="*/ 3657386 h 6858000"/>
              <a:gd name="connsiteX500" fmla="*/ 3189263 w 7467600"/>
              <a:gd name="connsiteY500" fmla="*/ 3625726 h 6858000"/>
              <a:gd name="connsiteX501" fmla="*/ 3560912 w 7467600"/>
              <a:gd name="connsiteY501" fmla="*/ 4079863 h 6858000"/>
              <a:gd name="connsiteX502" fmla="*/ 3626636 w 7467600"/>
              <a:gd name="connsiteY502" fmla="*/ 4512230 h 6858000"/>
              <a:gd name="connsiteX503" fmla="*/ 3653088 w 7467600"/>
              <a:gd name="connsiteY503" fmla="*/ 4521417 h 6858000"/>
              <a:gd name="connsiteX504" fmla="*/ 3988128 w 7467600"/>
              <a:gd name="connsiteY504" fmla="*/ 4817267 h 6858000"/>
              <a:gd name="connsiteX505" fmla="*/ 4830582 w 7467600"/>
              <a:gd name="connsiteY505" fmla="*/ 4676000 h 6858000"/>
              <a:gd name="connsiteX506" fmla="*/ 4830100 w 7467600"/>
              <a:gd name="connsiteY506" fmla="*/ 4675554 h 6858000"/>
              <a:gd name="connsiteX507" fmla="*/ 4036318 w 7467600"/>
              <a:gd name="connsiteY507" fmla="*/ 4147013 h 6858000"/>
              <a:gd name="connsiteX508" fmla="*/ 3432098 w 7467600"/>
              <a:gd name="connsiteY508" fmla="*/ 3537312 h 6858000"/>
              <a:gd name="connsiteX509" fmla="*/ 3446761 w 7467600"/>
              <a:gd name="connsiteY509" fmla="*/ 3461278 h 6858000"/>
              <a:gd name="connsiteX510" fmla="*/ 4419733 w 7467600"/>
              <a:gd name="connsiteY510" fmla="*/ 3963555 h 6858000"/>
              <a:gd name="connsiteX511" fmla="*/ 4781371 w 7467600"/>
              <a:gd name="connsiteY511" fmla="*/ 4458604 h 6858000"/>
              <a:gd name="connsiteX512" fmla="*/ 4780440 w 7467600"/>
              <a:gd name="connsiteY512" fmla="*/ 4470290 h 6858000"/>
              <a:gd name="connsiteX513" fmla="*/ 4898954 w 7467600"/>
              <a:gd name="connsiteY513" fmla="*/ 4662092 h 6858000"/>
              <a:gd name="connsiteX514" fmla="*/ 4900699 w 7467600"/>
              <a:gd name="connsiteY514" fmla="*/ 4670867 h 6858000"/>
              <a:gd name="connsiteX515" fmla="*/ 5714511 w 7467600"/>
              <a:gd name="connsiteY515" fmla="*/ 4663483 h 6858000"/>
              <a:gd name="connsiteX516" fmla="*/ 5464793 w 7467600"/>
              <a:gd name="connsiteY516" fmla="*/ 4393556 h 6858000"/>
              <a:gd name="connsiteX517" fmla="*/ 5461897 w 7467600"/>
              <a:gd name="connsiteY517" fmla="*/ 4390879 h 6858000"/>
              <a:gd name="connsiteX518" fmla="*/ 4294126 w 7467600"/>
              <a:gd name="connsiteY518" fmla="*/ 3303048 h 6858000"/>
              <a:gd name="connsiteX519" fmla="*/ 4305321 w 7467600"/>
              <a:gd name="connsiteY519" fmla="*/ 3256953 h 6858000"/>
              <a:gd name="connsiteX520" fmla="*/ 4949299 w 7467600"/>
              <a:gd name="connsiteY520" fmla="*/ 3766336 h 6858000"/>
              <a:gd name="connsiteX521" fmla="*/ 5291452 w 7467600"/>
              <a:gd name="connsiteY521" fmla="*/ 4076801 h 6858000"/>
              <a:gd name="connsiteX522" fmla="*/ 5434998 w 7467600"/>
              <a:gd name="connsiteY522" fmla="*/ 4254100 h 6858000"/>
              <a:gd name="connsiteX523" fmla="*/ 5351015 w 7467600"/>
              <a:gd name="connsiteY523" fmla="*/ 3760989 h 6858000"/>
              <a:gd name="connsiteX524" fmla="*/ 5413780 w 7467600"/>
              <a:gd name="connsiteY524" fmla="*/ 2966265 h 6858000"/>
              <a:gd name="connsiteX525" fmla="*/ 5425627 w 7467600"/>
              <a:gd name="connsiteY525" fmla="*/ 2954192 h 6858000"/>
              <a:gd name="connsiteX526" fmla="*/ 6604735 w 7467600"/>
              <a:gd name="connsiteY526" fmla="*/ 2041381 h 6858000"/>
              <a:gd name="connsiteX527" fmla="*/ 7204487 w 7467600"/>
              <a:gd name="connsiteY527" fmla="*/ 2742112 h 6858000"/>
              <a:gd name="connsiteX528" fmla="*/ 7131592 w 7467600"/>
              <a:gd name="connsiteY528" fmla="*/ 2672096 h 6858000"/>
              <a:gd name="connsiteX529" fmla="*/ 6996344 w 7467600"/>
              <a:gd name="connsiteY529" fmla="*/ 2518310 h 6858000"/>
              <a:gd name="connsiteX530" fmla="*/ 6735495 w 7467600"/>
              <a:gd name="connsiteY530" fmla="*/ 2196890 h 6858000"/>
              <a:gd name="connsiteX531" fmla="*/ 6721901 w 7467600"/>
              <a:gd name="connsiteY531" fmla="*/ 2179274 h 6858000"/>
              <a:gd name="connsiteX532" fmla="*/ 6604735 w 7467600"/>
              <a:gd name="connsiteY532" fmla="*/ 2041381 h 6858000"/>
              <a:gd name="connsiteX533" fmla="*/ 6591670 w 7467600"/>
              <a:gd name="connsiteY533" fmla="*/ 1988277 h 6858000"/>
              <a:gd name="connsiteX534" fmla="*/ 6747349 w 7467600"/>
              <a:gd name="connsiteY534" fmla="*/ 2160069 h 6858000"/>
              <a:gd name="connsiteX535" fmla="*/ 6760943 w 7467600"/>
              <a:gd name="connsiteY535" fmla="*/ 2177686 h 6858000"/>
              <a:gd name="connsiteX536" fmla="*/ 7021065 w 7467600"/>
              <a:gd name="connsiteY536" fmla="*/ 2498102 h 6858000"/>
              <a:gd name="connsiteX537" fmla="*/ 7155223 w 7467600"/>
              <a:gd name="connsiteY537" fmla="*/ 2650386 h 6858000"/>
              <a:gd name="connsiteX538" fmla="*/ 7203167 w 7467600"/>
              <a:gd name="connsiteY538" fmla="*/ 2697288 h 6858000"/>
              <a:gd name="connsiteX539" fmla="*/ 6937703 w 7467600"/>
              <a:gd name="connsiteY539" fmla="*/ 2321981 h 6858000"/>
              <a:gd name="connsiteX540" fmla="*/ 6591670 w 7467600"/>
              <a:gd name="connsiteY540" fmla="*/ 1988277 h 6858000"/>
              <a:gd name="connsiteX541" fmla="*/ 5798671 w 7467600"/>
              <a:gd name="connsiteY541" fmla="*/ 1981601 h 6858000"/>
              <a:gd name="connsiteX542" fmla="*/ 5754709 w 7467600"/>
              <a:gd name="connsiteY542" fmla="*/ 2071454 h 6858000"/>
              <a:gd name="connsiteX543" fmla="*/ 5763044 w 7467600"/>
              <a:gd name="connsiteY543" fmla="*/ 2842206 h 6858000"/>
              <a:gd name="connsiteX544" fmla="*/ 5764974 w 7467600"/>
              <a:gd name="connsiteY544" fmla="*/ 2799609 h 6858000"/>
              <a:gd name="connsiteX545" fmla="*/ 5767665 w 7467600"/>
              <a:gd name="connsiteY545" fmla="*/ 2666409 h 6858000"/>
              <a:gd name="connsiteX546" fmla="*/ 5763055 w 7467600"/>
              <a:gd name="connsiteY546" fmla="*/ 2579705 h 6858000"/>
              <a:gd name="connsiteX547" fmla="*/ 5758079 w 7467600"/>
              <a:gd name="connsiteY547" fmla="*/ 2492508 h 6858000"/>
              <a:gd name="connsiteX548" fmla="*/ 5779325 w 7467600"/>
              <a:gd name="connsiteY548" fmla="*/ 2197069 h 6858000"/>
              <a:gd name="connsiteX549" fmla="*/ 5798671 w 7467600"/>
              <a:gd name="connsiteY549" fmla="*/ 1981601 h 6858000"/>
              <a:gd name="connsiteX550" fmla="*/ 5829202 w 7467600"/>
              <a:gd name="connsiteY550" fmla="*/ 1971679 h 6858000"/>
              <a:gd name="connsiteX551" fmla="*/ 5809558 w 7467600"/>
              <a:gd name="connsiteY551" fmla="*/ 2198043 h 6858000"/>
              <a:gd name="connsiteX552" fmla="*/ 5788653 w 7467600"/>
              <a:gd name="connsiteY552" fmla="*/ 2489430 h 6858000"/>
              <a:gd name="connsiteX553" fmla="*/ 5793439 w 7467600"/>
              <a:gd name="connsiteY553" fmla="*/ 2575235 h 6858000"/>
              <a:gd name="connsiteX554" fmla="*/ 5796837 w 7467600"/>
              <a:gd name="connsiteY554" fmla="*/ 2637633 h 6858000"/>
              <a:gd name="connsiteX555" fmla="*/ 5818614 w 7467600"/>
              <a:gd name="connsiteY555" fmla="*/ 2473055 h 6858000"/>
              <a:gd name="connsiteX556" fmla="*/ 5829202 w 7467600"/>
              <a:gd name="connsiteY556" fmla="*/ 1971679 h 6858000"/>
              <a:gd name="connsiteX557" fmla="*/ 5911389 w 7467600"/>
              <a:gd name="connsiteY557" fmla="*/ 1898371 h 6858000"/>
              <a:gd name="connsiteX558" fmla="*/ 6237627 w 7467600"/>
              <a:gd name="connsiteY558" fmla="*/ 2231921 h 6858000"/>
              <a:gd name="connsiteX559" fmla="*/ 5911389 w 7467600"/>
              <a:gd name="connsiteY559" fmla="*/ 1898371 h 6858000"/>
              <a:gd name="connsiteX560" fmla="*/ 6944437 w 7467600"/>
              <a:gd name="connsiteY560" fmla="*/ 1575402 h 6858000"/>
              <a:gd name="connsiteX561" fmla="*/ 6304730 w 7467600"/>
              <a:gd name="connsiteY561" fmla="*/ 1766654 h 6858000"/>
              <a:gd name="connsiteX562" fmla="*/ 6944437 w 7467600"/>
              <a:gd name="connsiteY562" fmla="*/ 1575402 h 6858000"/>
              <a:gd name="connsiteX563" fmla="*/ 7019523 w 7467600"/>
              <a:gd name="connsiteY563" fmla="*/ 1519450 h 6858000"/>
              <a:gd name="connsiteX564" fmla="*/ 6298091 w 7467600"/>
              <a:gd name="connsiteY564" fmla="*/ 1737122 h 6858000"/>
              <a:gd name="connsiteX565" fmla="*/ 7019523 w 7467600"/>
              <a:gd name="connsiteY565" fmla="*/ 1519450 h 6858000"/>
              <a:gd name="connsiteX566" fmla="*/ 2399523 w 7467600"/>
              <a:gd name="connsiteY566" fmla="*/ 1428234 h 6858000"/>
              <a:gd name="connsiteX567" fmla="*/ 2224982 w 7467600"/>
              <a:gd name="connsiteY567" fmla="*/ 1826201 h 6858000"/>
              <a:gd name="connsiteX568" fmla="*/ 2096099 w 7467600"/>
              <a:gd name="connsiteY568" fmla="*/ 2345900 h 6858000"/>
              <a:gd name="connsiteX569" fmla="*/ 2283317 w 7467600"/>
              <a:gd name="connsiteY569" fmla="*/ 1796925 h 6858000"/>
              <a:gd name="connsiteX570" fmla="*/ 2399523 w 7467600"/>
              <a:gd name="connsiteY570" fmla="*/ 1428234 h 6858000"/>
              <a:gd name="connsiteX571" fmla="*/ 2448558 w 7467600"/>
              <a:gd name="connsiteY571" fmla="*/ 1373435 h 6858000"/>
              <a:gd name="connsiteX572" fmla="*/ 2312521 w 7467600"/>
              <a:gd name="connsiteY572" fmla="*/ 1806140 h 6858000"/>
              <a:gd name="connsiteX573" fmla="*/ 2127533 w 7467600"/>
              <a:gd name="connsiteY573" fmla="*/ 2348380 h 6858000"/>
              <a:gd name="connsiteX574" fmla="*/ 2358080 w 7467600"/>
              <a:gd name="connsiteY574" fmla="*/ 1866134 h 6858000"/>
              <a:gd name="connsiteX575" fmla="*/ 2407436 w 7467600"/>
              <a:gd name="connsiteY575" fmla="*/ 1651070 h 6858000"/>
              <a:gd name="connsiteX576" fmla="*/ 2448558 w 7467600"/>
              <a:gd name="connsiteY576" fmla="*/ 1373435 h 6858000"/>
              <a:gd name="connsiteX577" fmla="*/ 278707 w 7467600"/>
              <a:gd name="connsiteY577" fmla="*/ 1352270 h 6858000"/>
              <a:gd name="connsiteX578" fmla="*/ 321570 w 7467600"/>
              <a:gd name="connsiteY578" fmla="*/ 1861610 h 6858000"/>
              <a:gd name="connsiteX579" fmla="*/ 294281 w 7467600"/>
              <a:gd name="connsiteY579" fmla="*/ 1440658 h 6858000"/>
              <a:gd name="connsiteX580" fmla="*/ 278707 w 7467600"/>
              <a:gd name="connsiteY580" fmla="*/ 1352270 h 6858000"/>
              <a:gd name="connsiteX581" fmla="*/ 1423821 w 7467600"/>
              <a:gd name="connsiteY581" fmla="*/ 1351958 h 6858000"/>
              <a:gd name="connsiteX582" fmla="*/ 1638521 w 7467600"/>
              <a:gd name="connsiteY582" fmla="*/ 1908470 h 6858000"/>
              <a:gd name="connsiteX583" fmla="*/ 1754199 w 7467600"/>
              <a:gd name="connsiteY583" fmla="*/ 2149284 h 6858000"/>
              <a:gd name="connsiteX584" fmla="*/ 1908359 w 7467600"/>
              <a:gd name="connsiteY584" fmla="*/ 2364988 h 6858000"/>
              <a:gd name="connsiteX585" fmla="*/ 1647661 w 7467600"/>
              <a:gd name="connsiteY585" fmla="*/ 1825945 h 6858000"/>
              <a:gd name="connsiteX586" fmla="*/ 1423821 w 7467600"/>
              <a:gd name="connsiteY586" fmla="*/ 1351958 h 6858000"/>
              <a:gd name="connsiteX587" fmla="*/ 1431890 w 7467600"/>
              <a:gd name="connsiteY587" fmla="*/ 1306475 h 6858000"/>
              <a:gd name="connsiteX588" fmla="*/ 1507597 w 7467600"/>
              <a:gd name="connsiteY588" fmla="*/ 1446132 h 6858000"/>
              <a:gd name="connsiteX589" fmla="*/ 1674586 w 7467600"/>
              <a:gd name="connsiteY589" fmla="*/ 1813832 h 6858000"/>
              <a:gd name="connsiteX590" fmla="*/ 1815950 w 7467600"/>
              <a:gd name="connsiteY590" fmla="*/ 2128564 h 6858000"/>
              <a:gd name="connsiteX591" fmla="*/ 1984242 w 7467600"/>
              <a:gd name="connsiteY591" fmla="*/ 2430829 h 6858000"/>
              <a:gd name="connsiteX592" fmla="*/ 2014023 w 7467600"/>
              <a:gd name="connsiteY592" fmla="*/ 2450995 h 6858000"/>
              <a:gd name="connsiteX593" fmla="*/ 1747337 w 7467600"/>
              <a:gd name="connsiteY593" fmla="*/ 1855264 h 6858000"/>
              <a:gd name="connsiteX594" fmla="*/ 1533749 w 7467600"/>
              <a:gd name="connsiteY594" fmla="*/ 1478656 h 6858000"/>
              <a:gd name="connsiteX595" fmla="*/ 1431890 w 7467600"/>
              <a:gd name="connsiteY595" fmla="*/ 1306475 h 6858000"/>
              <a:gd name="connsiteX596" fmla="*/ 5052692 w 7467600"/>
              <a:gd name="connsiteY596" fmla="*/ 1292994 h 6858000"/>
              <a:gd name="connsiteX597" fmla="*/ 5200661 w 7467600"/>
              <a:gd name="connsiteY597" fmla="*/ 1635186 h 6858000"/>
              <a:gd name="connsiteX598" fmla="*/ 5297138 w 7467600"/>
              <a:gd name="connsiteY598" fmla="*/ 1906351 h 6858000"/>
              <a:gd name="connsiteX599" fmla="*/ 5052692 w 7467600"/>
              <a:gd name="connsiteY599" fmla="*/ 1292994 h 6858000"/>
              <a:gd name="connsiteX600" fmla="*/ 5009948 w 7467600"/>
              <a:gd name="connsiteY600" fmla="*/ 1273619 h 6858000"/>
              <a:gd name="connsiteX601" fmla="*/ 5121777 w 7467600"/>
              <a:gd name="connsiteY601" fmla="*/ 1654213 h 6858000"/>
              <a:gd name="connsiteX602" fmla="*/ 5293545 w 7467600"/>
              <a:gd name="connsiteY602" fmla="*/ 2072247 h 6858000"/>
              <a:gd name="connsiteX603" fmla="*/ 5294042 w 7467600"/>
              <a:gd name="connsiteY603" fmla="*/ 2065019 h 6858000"/>
              <a:gd name="connsiteX604" fmla="*/ 5171936 w 7467600"/>
              <a:gd name="connsiteY604" fmla="*/ 1647613 h 6858000"/>
              <a:gd name="connsiteX605" fmla="*/ 5009948 w 7467600"/>
              <a:gd name="connsiteY605" fmla="*/ 1273619 h 6858000"/>
              <a:gd name="connsiteX606" fmla="*/ 655236 w 7467600"/>
              <a:gd name="connsiteY606" fmla="*/ 1268632 h 6858000"/>
              <a:gd name="connsiteX607" fmla="*/ 839521 w 7467600"/>
              <a:gd name="connsiteY607" fmla="*/ 1685315 h 6858000"/>
              <a:gd name="connsiteX608" fmla="*/ 1109416 w 7467600"/>
              <a:gd name="connsiteY608" fmla="*/ 2061663 h 6858000"/>
              <a:gd name="connsiteX609" fmla="*/ 1298300 w 7467600"/>
              <a:gd name="connsiteY609" fmla="*/ 2247742 h 6858000"/>
              <a:gd name="connsiteX610" fmla="*/ 1125871 w 7467600"/>
              <a:gd name="connsiteY610" fmla="*/ 1989513 h 6858000"/>
              <a:gd name="connsiteX611" fmla="*/ 981574 w 7467600"/>
              <a:gd name="connsiteY611" fmla="*/ 1783157 h 6858000"/>
              <a:gd name="connsiteX612" fmla="*/ 922198 w 7467600"/>
              <a:gd name="connsiteY612" fmla="*/ 1677437 h 6858000"/>
              <a:gd name="connsiteX613" fmla="*/ 869293 w 7467600"/>
              <a:gd name="connsiteY613" fmla="*/ 1583214 h 6858000"/>
              <a:gd name="connsiteX614" fmla="*/ 751431 w 7467600"/>
              <a:gd name="connsiteY614" fmla="*/ 1405731 h 6858000"/>
              <a:gd name="connsiteX615" fmla="*/ 655236 w 7467600"/>
              <a:gd name="connsiteY615" fmla="*/ 1268632 h 6858000"/>
              <a:gd name="connsiteX616" fmla="*/ 6516292 w 7467600"/>
              <a:gd name="connsiteY616" fmla="*/ 1263064 h 6858000"/>
              <a:gd name="connsiteX617" fmla="*/ 5736320 w 7467600"/>
              <a:gd name="connsiteY617" fmla="*/ 1501803 h 6858000"/>
              <a:gd name="connsiteX618" fmla="*/ 6516292 w 7467600"/>
              <a:gd name="connsiteY618" fmla="*/ 1263064 h 6858000"/>
              <a:gd name="connsiteX619" fmla="*/ 291466 w 7467600"/>
              <a:gd name="connsiteY619" fmla="*/ 1250369 h 6858000"/>
              <a:gd name="connsiteX620" fmla="*/ 323180 w 7467600"/>
              <a:gd name="connsiteY620" fmla="*/ 1435283 h 6858000"/>
              <a:gd name="connsiteX621" fmla="*/ 349381 w 7467600"/>
              <a:gd name="connsiteY621" fmla="*/ 1875041 h 6858000"/>
              <a:gd name="connsiteX622" fmla="*/ 374363 w 7467600"/>
              <a:gd name="connsiteY622" fmla="*/ 1506494 h 6858000"/>
              <a:gd name="connsiteX623" fmla="*/ 302168 w 7467600"/>
              <a:gd name="connsiteY623" fmla="*/ 1274495 h 6858000"/>
              <a:gd name="connsiteX624" fmla="*/ 291466 w 7467600"/>
              <a:gd name="connsiteY624" fmla="*/ 1250369 h 6858000"/>
              <a:gd name="connsiteX625" fmla="*/ 678222 w 7467600"/>
              <a:gd name="connsiteY625" fmla="*/ 1248670 h 6858000"/>
              <a:gd name="connsiteX626" fmla="*/ 775536 w 7467600"/>
              <a:gd name="connsiteY626" fmla="*/ 1388015 h 6858000"/>
              <a:gd name="connsiteX627" fmla="*/ 894529 w 7467600"/>
              <a:gd name="connsiteY627" fmla="*/ 1567739 h 6858000"/>
              <a:gd name="connsiteX628" fmla="*/ 948000 w 7467600"/>
              <a:gd name="connsiteY628" fmla="*/ 1663088 h 6858000"/>
              <a:gd name="connsiteX629" fmla="*/ 1006812 w 7467600"/>
              <a:gd name="connsiteY629" fmla="*/ 1767683 h 6858000"/>
              <a:gd name="connsiteX630" fmla="*/ 1149133 w 7467600"/>
              <a:gd name="connsiteY630" fmla="*/ 1971513 h 6858000"/>
              <a:gd name="connsiteX631" fmla="*/ 1333952 w 7467600"/>
              <a:gd name="connsiteY631" fmla="*/ 2251620 h 6858000"/>
              <a:gd name="connsiteX632" fmla="*/ 1337329 w 7467600"/>
              <a:gd name="connsiteY632" fmla="*/ 2258350 h 6858000"/>
              <a:gd name="connsiteX633" fmla="*/ 1014726 w 7467600"/>
              <a:gd name="connsiteY633" fmla="*/ 1615556 h 6858000"/>
              <a:gd name="connsiteX634" fmla="*/ 678222 w 7467600"/>
              <a:gd name="connsiteY634" fmla="*/ 1248670 h 6858000"/>
              <a:gd name="connsiteX635" fmla="*/ 6691602 w 7467600"/>
              <a:gd name="connsiteY635" fmla="*/ 1140573 h 6858000"/>
              <a:gd name="connsiteX636" fmla="*/ 6571100 w 7467600"/>
              <a:gd name="connsiteY636" fmla="*/ 1183662 h 6858000"/>
              <a:gd name="connsiteX637" fmla="*/ 6241687 w 7467600"/>
              <a:gd name="connsiteY637" fmla="*/ 1257600 h 6858000"/>
              <a:gd name="connsiteX638" fmla="*/ 5693009 w 7467600"/>
              <a:gd name="connsiteY638" fmla="*/ 1478256 h 6858000"/>
              <a:gd name="connsiteX639" fmla="*/ 6548420 w 7467600"/>
              <a:gd name="connsiteY639" fmla="*/ 1214599 h 6858000"/>
              <a:gd name="connsiteX640" fmla="*/ 6605473 w 7467600"/>
              <a:gd name="connsiteY640" fmla="*/ 1184686 h 6858000"/>
              <a:gd name="connsiteX641" fmla="*/ 6691602 w 7467600"/>
              <a:gd name="connsiteY641" fmla="*/ 1140573 h 6858000"/>
              <a:gd name="connsiteX642" fmla="*/ 4002475 w 7467600"/>
              <a:gd name="connsiteY642" fmla="*/ 1037802 h 6858000"/>
              <a:gd name="connsiteX643" fmla="*/ 4000324 w 7467600"/>
              <a:gd name="connsiteY643" fmla="*/ 1039362 h 6858000"/>
              <a:gd name="connsiteX644" fmla="*/ 4002862 w 7467600"/>
              <a:gd name="connsiteY644" fmla="*/ 1042866 h 6858000"/>
              <a:gd name="connsiteX645" fmla="*/ 4002475 w 7467600"/>
              <a:gd name="connsiteY645" fmla="*/ 1037802 h 6858000"/>
              <a:gd name="connsiteX646" fmla="*/ 506322 w 7467600"/>
              <a:gd name="connsiteY646" fmla="*/ 1020997 h 6858000"/>
              <a:gd name="connsiteX647" fmla="*/ 533068 w 7467600"/>
              <a:gd name="connsiteY647" fmla="*/ 1029409 h 6858000"/>
              <a:gd name="connsiteX648" fmla="*/ 1232525 w 7467600"/>
              <a:gd name="connsiteY648" fmla="*/ 1804675 h 6858000"/>
              <a:gd name="connsiteX649" fmla="*/ 1388858 w 7467600"/>
              <a:gd name="connsiteY649" fmla="*/ 2368011 h 6858000"/>
              <a:gd name="connsiteX650" fmla="*/ 1384098 w 7467600"/>
              <a:gd name="connsiteY650" fmla="*/ 2378125 h 6858000"/>
              <a:gd name="connsiteX651" fmla="*/ 1425393 w 7467600"/>
              <a:gd name="connsiteY651" fmla="*/ 2589124 h 6858000"/>
              <a:gd name="connsiteX652" fmla="*/ 1424001 w 7467600"/>
              <a:gd name="connsiteY652" fmla="*/ 2597541 h 6858000"/>
              <a:gd name="connsiteX653" fmla="*/ 2152729 w 7467600"/>
              <a:gd name="connsiteY653" fmla="*/ 2864487 h 6858000"/>
              <a:gd name="connsiteX654" fmla="*/ 2020609 w 7467600"/>
              <a:gd name="connsiteY654" fmla="*/ 2539671 h 6858000"/>
              <a:gd name="connsiteX655" fmla="*/ 2018920 w 7467600"/>
              <a:gd name="connsiteY655" fmla="*/ 2536309 h 6858000"/>
              <a:gd name="connsiteX656" fmla="*/ 1342441 w 7467600"/>
              <a:gd name="connsiteY656" fmla="*/ 1173017 h 6858000"/>
              <a:gd name="connsiteX657" fmla="*/ 1367925 w 7467600"/>
              <a:gd name="connsiteY657" fmla="*/ 1135648 h 6858000"/>
              <a:gd name="connsiteX658" fmla="*/ 1771401 w 7467600"/>
              <a:gd name="connsiteY658" fmla="*/ 1806673 h 6858000"/>
              <a:gd name="connsiteX659" fmla="*/ 1972385 w 7467600"/>
              <a:gd name="connsiteY659" fmla="*/ 2198735 h 6858000"/>
              <a:gd name="connsiteX660" fmla="*/ 2040892 w 7467600"/>
              <a:gd name="connsiteY660" fmla="*/ 2405205 h 6858000"/>
              <a:gd name="connsiteX661" fmla="*/ 2131689 w 7467600"/>
              <a:gd name="connsiteY661" fmla="*/ 1936926 h 6858000"/>
              <a:gd name="connsiteX662" fmla="*/ 2454820 w 7467600"/>
              <a:gd name="connsiteY662" fmla="*/ 1248808 h 6858000"/>
              <a:gd name="connsiteX663" fmla="*/ 2492512 w 7467600"/>
              <a:gd name="connsiteY663" fmla="*/ 1302920 h 6858000"/>
              <a:gd name="connsiteX664" fmla="*/ 2081216 w 7467600"/>
              <a:gd name="connsiteY664" fmla="*/ 2527513 h 6858000"/>
              <a:gd name="connsiteX665" fmla="*/ 2081211 w 7467600"/>
              <a:gd name="connsiteY665" fmla="*/ 2528916 h 6858000"/>
              <a:gd name="connsiteX666" fmla="*/ 2199067 w 7467600"/>
              <a:gd name="connsiteY666" fmla="*/ 2884061 h 6858000"/>
              <a:gd name="connsiteX667" fmla="*/ 3192586 w 7467600"/>
              <a:gd name="connsiteY667" fmla="*/ 3411496 h 6858000"/>
              <a:gd name="connsiteX668" fmla="*/ 3182620 w 7467600"/>
              <a:gd name="connsiteY668" fmla="*/ 3483279 h 6858000"/>
              <a:gd name="connsiteX669" fmla="*/ 2435119 w 7467600"/>
              <a:gd name="connsiteY669" fmla="*/ 3080173 h 6858000"/>
              <a:gd name="connsiteX670" fmla="*/ 2410152 w 7467600"/>
              <a:gd name="connsiteY670" fmla="*/ 3063751 h 6858000"/>
              <a:gd name="connsiteX671" fmla="*/ 2408099 w 7467600"/>
              <a:gd name="connsiteY671" fmla="*/ 3064403 h 6858000"/>
              <a:gd name="connsiteX672" fmla="*/ 2407218 w 7467600"/>
              <a:gd name="connsiteY672" fmla="*/ 3070324 h 6858000"/>
              <a:gd name="connsiteX673" fmla="*/ 2380138 w 7467600"/>
              <a:gd name="connsiteY673" fmla="*/ 3099341 h 6858000"/>
              <a:gd name="connsiteX674" fmla="*/ 1765923 w 7467600"/>
              <a:gd name="connsiteY674" fmla="*/ 3581043 h 6858000"/>
              <a:gd name="connsiteX675" fmla="*/ 1702258 w 7467600"/>
              <a:gd name="connsiteY675" fmla="*/ 3612286 h 6858000"/>
              <a:gd name="connsiteX676" fmla="*/ 1538370 w 7467600"/>
              <a:gd name="connsiteY676" fmla="*/ 3811804 h 6858000"/>
              <a:gd name="connsiteX677" fmla="*/ 542867 w 7467600"/>
              <a:gd name="connsiteY677" fmla="*/ 4944092 h 6858000"/>
              <a:gd name="connsiteX678" fmla="*/ 515800 w 7467600"/>
              <a:gd name="connsiteY678" fmla="*/ 4862180 h 6858000"/>
              <a:gd name="connsiteX679" fmla="*/ 909145 w 7467600"/>
              <a:gd name="connsiteY679" fmla="*/ 4199225 h 6858000"/>
              <a:gd name="connsiteX680" fmla="*/ 1214067 w 7467600"/>
              <a:gd name="connsiteY680" fmla="*/ 3908561 h 6858000"/>
              <a:gd name="connsiteX681" fmla="*/ 640967 w 7467600"/>
              <a:gd name="connsiteY681" fmla="*/ 4105601 h 6858000"/>
              <a:gd name="connsiteX682" fmla="*/ 112563 w 7467600"/>
              <a:gd name="connsiteY682" fmla="*/ 4396952 h 6858000"/>
              <a:gd name="connsiteX683" fmla="*/ 0 w 7467600"/>
              <a:gd name="connsiteY683" fmla="*/ 4466006 h 6858000"/>
              <a:gd name="connsiteX684" fmla="*/ 0 w 7467600"/>
              <a:gd name="connsiteY684" fmla="*/ 4233763 h 6858000"/>
              <a:gd name="connsiteX685" fmla="*/ 36881 w 7467600"/>
              <a:gd name="connsiteY685" fmla="*/ 4200118 h 6858000"/>
              <a:gd name="connsiteX686" fmla="*/ 910534 w 7467600"/>
              <a:gd name="connsiteY686" fmla="*/ 3629753 h 6858000"/>
              <a:gd name="connsiteX687" fmla="*/ 1578717 w 7467600"/>
              <a:gd name="connsiteY687" fmla="*/ 3575982 h 6858000"/>
              <a:gd name="connsiteX688" fmla="*/ 2338780 w 7467600"/>
              <a:gd name="connsiteY688" fmla="*/ 3033725 h 6858000"/>
              <a:gd name="connsiteX689" fmla="*/ 1807991 w 7467600"/>
              <a:gd name="connsiteY689" fmla="*/ 2807184 h 6858000"/>
              <a:gd name="connsiteX690" fmla="*/ 1416358 w 7467600"/>
              <a:gd name="connsiteY690" fmla="*/ 3112571 h 6858000"/>
              <a:gd name="connsiteX691" fmla="*/ 939066 w 7467600"/>
              <a:gd name="connsiteY691" fmla="*/ 3378798 h 6858000"/>
              <a:gd name="connsiteX692" fmla="*/ 115099 w 7467600"/>
              <a:gd name="connsiteY692" fmla="*/ 3607650 h 6858000"/>
              <a:gd name="connsiteX693" fmla="*/ 97284 w 7467600"/>
              <a:gd name="connsiteY693" fmla="*/ 3520393 h 6858000"/>
              <a:gd name="connsiteX694" fmla="*/ 922050 w 7467600"/>
              <a:gd name="connsiteY694" fmla="*/ 3074867 h 6858000"/>
              <a:gd name="connsiteX695" fmla="*/ 1405265 w 7467600"/>
              <a:gd name="connsiteY695" fmla="*/ 3016319 h 6858000"/>
              <a:gd name="connsiteX696" fmla="*/ 1407512 w 7467600"/>
              <a:gd name="connsiteY696" fmla="*/ 3018001 h 6858000"/>
              <a:gd name="connsiteX697" fmla="*/ 1726266 w 7467600"/>
              <a:gd name="connsiteY697" fmla="*/ 2777274 h 6858000"/>
              <a:gd name="connsiteX698" fmla="*/ 625390 w 7467600"/>
              <a:gd name="connsiteY698" fmla="*/ 2514541 h 6858000"/>
              <a:gd name="connsiteX699" fmla="*/ 619799 w 7467600"/>
              <a:gd name="connsiteY699" fmla="*/ 2527180 h 6858000"/>
              <a:gd name="connsiteX700" fmla="*/ 310030 w 7467600"/>
              <a:gd name="connsiteY700" fmla="*/ 2771818 h 6858000"/>
              <a:gd name="connsiteX701" fmla="*/ 173877 w 7467600"/>
              <a:gd name="connsiteY701" fmla="*/ 2937056 h 6858000"/>
              <a:gd name="connsiteX702" fmla="*/ 77889 w 7467600"/>
              <a:gd name="connsiteY702" fmla="*/ 3138440 h 6858000"/>
              <a:gd name="connsiteX703" fmla="*/ 0 w 7467600"/>
              <a:gd name="connsiteY703" fmla="*/ 3271395 h 6858000"/>
              <a:gd name="connsiteX704" fmla="*/ 0 w 7467600"/>
              <a:gd name="connsiteY704" fmla="*/ 3153002 h 6858000"/>
              <a:gd name="connsiteX705" fmla="*/ 2386 w 7467600"/>
              <a:gd name="connsiteY705" fmla="*/ 3149203 h 6858000"/>
              <a:gd name="connsiteX706" fmla="*/ 89753 w 7467600"/>
              <a:gd name="connsiteY706" fmla="*/ 2987702 h 6858000"/>
              <a:gd name="connsiteX707" fmla="*/ 76869 w 7467600"/>
              <a:gd name="connsiteY707" fmla="*/ 3005404 h 6858000"/>
              <a:gd name="connsiteX708" fmla="*/ 32049 w 7467600"/>
              <a:gd name="connsiteY708" fmla="*/ 3065814 h 6858000"/>
              <a:gd name="connsiteX709" fmla="*/ 0 w 7467600"/>
              <a:gd name="connsiteY709" fmla="*/ 3108744 h 6858000"/>
              <a:gd name="connsiteX710" fmla="*/ 0 w 7467600"/>
              <a:gd name="connsiteY710" fmla="*/ 3058059 h 6858000"/>
              <a:gd name="connsiteX711" fmla="*/ 7610 w 7467600"/>
              <a:gd name="connsiteY711" fmla="*/ 3047889 h 6858000"/>
              <a:gd name="connsiteX712" fmla="*/ 52419 w 7467600"/>
              <a:gd name="connsiteY712" fmla="*/ 2987479 h 6858000"/>
              <a:gd name="connsiteX713" fmla="*/ 59142 w 7467600"/>
              <a:gd name="connsiteY713" fmla="*/ 2978488 h 6858000"/>
              <a:gd name="connsiteX714" fmla="*/ 0 w 7467600"/>
              <a:gd name="connsiteY714" fmla="*/ 3015334 h 6858000"/>
              <a:gd name="connsiteX715" fmla="*/ 0 w 7467600"/>
              <a:gd name="connsiteY715" fmla="*/ 2914286 h 6858000"/>
              <a:gd name="connsiteX716" fmla="*/ 36383 w 7467600"/>
              <a:gd name="connsiteY716" fmla="*/ 2901128 h 6858000"/>
              <a:gd name="connsiteX717" fmla="*/ 156329 w 7467600"/>
              <a:gd name="connsiteY717" fmla="*/ 2840533 h 6858000"/>
              <a:gd name="connsiteX718" fmla="*/ 358355 w 7467600"/>
              <a:gd name="connsiteY718" fmla="*/ 2620471 h 6858000"/>
              <a:gd name="connsiteX719" fmla="*/ 510577 w 7467600"/>
              <a:gd name="connsiteY719" fmla="*/ 2501244 h 6858000"/>
              <a:gd name="connsiteX720" fmla="*/ 211967 w 7467600"/>
              <a:gd name="connsiteY720" fmla="*/ 2479171 h 6858000"/>
              <a:gd name="connsiteX721" fmla="*/ 0 w 7467600"/>
              <a:gd name="connsiteY721" fmla="*/ 2476398 h 6858000"/>
              <a:gd name="connsiteX722" fmla="*/ 0 w 7467600"/>
              <a:gd name="connsiteY722" fmla="*/ 2389189 h 6858000"/>
              <a:gd name="connsiteX723" fmla="*/ 103062 w 7467600"/>
              <a:gd name="connsiteY723" fmla="*/ 2389518 h 6858000"/>
              <a:gd name="connsiteX724" fmla="*/ 510734 w 7467600"/>
              <a:gd name="connsiteY724" fmla="*/ 2416201 h 6858000"/>
              <a:gd name="connsiteX725" fmla="*/ 279257 w 7467600"/>
              <a:gd name="connsiteY725" fmla="*/ 2092102 h 6858000"/>
              <a:gd name="connsiteX726" fmla="*/ 65265 w 7467600"/>
              <a:gd name="connsiteY726" fmla="*/ 2006049 h 6858000"/>
              <a:gd name="connsiteX727" fmla="*/ 0 w 7467600"/>
              <a:gd name="connsiteY727" fmla="*/ 1982532 h 6858000"/>
              <a:gd name="connsiteX728" fmla="*/ 0 w 7467600"/>
              <a:gd name="connsiteY728" fmla="*/ 1912789 h 6858000"/>
              <a:gd name="connsiteX729" fmla="*/ 97460 w 7467600"/>
              <a:gd name="connsiteY729" fmla="*/ 1953725 h 6858000"/>
              <a:gd name="connsiteX730" fmla="*/ 221272 w 7467600"/>
              <a:gd name="connsiteY730" fmla="*/ 1980766 h 6858000"/>
              <a:gd name="connsiteX731" fmla="*/ 116765 w 7467600"/>
              <a:gd name="connsiteY731" fmla="*/ 1911033 h 6858000"/>
              <a:gd name="connsiteX732" fmla="*/ 16405 w 7467600"/>
              <a:gd name="connsiteY732" fmla="*/ 1803412 h 6858000"/>
              <a:gd name="connsiteX733" fmla="*/ 0 w 7467600"/>
              <a:gd name="connsiteY733" fmla="*/ 1784777 h 6858000"/>
              <a:gd name="connsiteX734" fmla="*/ 0 w 7467600"/>
              <a:gd name="connsiteY734" fmla="*/ 1740082 h 6858000"/>
              <a:gd name="connsiteX735" fmla="*/ 39394 w 7467600"/>
              <a:gd name="connsiteY735" fmla="*/ 1784856 h 6858000"/>
              <a:gd name="connsiteX736" fmla="*/ 135813 w 7467600"/>
              <a:gd name="connsiteY736" fmla="*/ 1888838 h 6858000"/>
              <a:gd name="connsiteX737" fmla="*/ 242575 w 7467600"/>
              <a:gd name="connsiteY737" fmla="*/ 1958841 h 6858000"/>
              <a:gd name="connsiteX738" fmla="*/ 82197 w 7467600"/>
              <a:gd name="connsiteY738" fmla="*/ 1754826 h 6858000"/>
              <a:gd name="connsiteX739" fmla="*/ 0 w 7467600"/>
              <a:gd name="connsiteY739" fmla="*/ 1679650 h 6858000"/>
              <a:gd name="connsiteX740" fmla="*/ 0 w 7467600"/>
              <a:gd name="connsiteY740" fmla="*/ 1602463 h 6858000"/>
              <a:gd name="connsiteX741" fmla="*/ 84689 w 7467600"/>
              <a:gd name="connsiteY741" fmla="*/ 1677442 h 6858000"/>
              <a:gd name="connsiteX742" fmla="*/ 298437 w 7467600"/>
              <a:gd name="connsiteY742" fmla="*/ 1968019 h 6858000"/>
              <a:gd name="connsiteX743" fmla="*/ 227269 w 7467600"/>
              <a:gd name="connsiteY743" fmla="*/ 1114064 h 6858000"/>
              <a:gd name="connsiteX744" fmla="*/ 248003 w 7467600"/>
              <a:gd name="connsiteY744" fmla="*/ 1089613 h 6858000"/>
              <a:gd name="connsiteX745" fmla="*/ 427020 w 7467600"/>
              <a:gd name="connsiteY745" fmla="*/ 1619803 h 6858000"/>
              <a:gd name="connsiteX746" fmla="*/ 340345 w 7467600"/>
              <a:gd name="connsiteY746" fmla="*/ 2027739 h 6858000"/>
              <a:gd name="connsiteX747" fmla="*/ 360865 w 7467600"/>
              <a:gd name="connsiteY747" fmla="*/ 2044827 h 6858000"/>
              <a:gd name="connsiteX748" fmla="*/ 560414 w 7467600"/>
              <a:gd name="connsiteY748" fmla="*/ 2421457 h 6858000"/>
              <a:gd name="connsiteX749" fmla="*/ 1359703 w 7467600"/>
              <a:gd name="connsiteY749" fmla="*/ 2578554 h 6858000"/>
              <a:gd name="connsiteX750" fmla="*/ 1359422 w 7467600"/>
              <a:gd name="connsiteY750" fmla="*/ 2577994 h 6858000"/>
              <a:gd name="connsiteX751" fmla="*/ 828701 w 7467600"/>
              <a:gd name="connsiteY751" fmla="*/ 1839520 h 6858000"/>
              <a:gd name="connsiteX752" fmla="*/ 494427 w 7467600"/>
              <a:gd name="connsiteY752" fmla="*/ 1092333 h 6858000"/>
              <a:gd name="connsiteX753" fmla="*/ 506322 w 7467600"/>
              <a:gd name="connsiteY753" fmla="*/ 1020997 h 6858000"/>
              <a:gd name="connsiteX754" fmla="*/ 4570198 w 7467600"/>
              <a:gd name="connsiteY754" fmla="*/ 978081 h 6858000"/>
              <a:gd name="connsiteX755" fmla="*/ 4523691 w 7467600"/>
              <a:gd name="connsiteY755" fmla="*/ 1127776 h 6858000"/>
              <a:gd name="connsiteX756" fmla="*/ 4509875 w 7467600"/>
              <a:gd name="connsiteY756" fmla="*/ 1167552 h 6858000"/>
              <a:gd name="connsiteX757" fmla="*/ 4478168 w 7467600"/>
              <a:gd name="connsiteY757" fmla="*/ 1260735 h 6858000"/>
              <a:gd name="connsiteX758" fmla="*/ 4409309 w 7467600"/>
              <a:gd name="connsiteY758" fmla="*/ 1666996 h 6858000"/>
              <a:gd name="connsiteX759" fmla="*/ 4370031 w 7467600"/>
              <a:gd name="connsiteY759" fmla="*/ 1955666 h 6858000"/>
              <a:gd name="connsiteX760" fmla="*/ 4570198 w 7467600"/>
              <a:gd name="connsiteY760" fmla="*/ 978081 h 6858000"/>
              <a:gd name="connsiteX761" fmla="*/ 4557898 w 7467600"/>
              <a:gd name="connsiteY761" fmla="*/ 900011 h 6858000"/>
              <a:gd name="connsiteX762" fmla="*/ 4344840 w 7467600"/>
              <a:gd name="connsiteY762" fmla="*/ 1922038 h 6858000"/>
              <a:gd name="connsiteX763" fmla="*/ 4378710 w 7467600"/>
              <a:gd name="connsiteY763" fmla="*/ 1665516 h 6858000"/>
              <a:gd name="connsiteX764" fmla="*/ 4448798 w 7467600"/>
              <a:gd name="connsiteY764" fmla="*/ 1253024 h 6858000"/>
              <a:gd name="connsiteX765" fmla="*/ 4480315 w 7467600"/>
              <a:gd name="connsiteY765" fmla="*/ 1158454 h 6858000"/>
              <a:gd name="connsiteX766" fmla="*/ 4494133 w 7467600"/>
              <a:gd name="connsiteY766" fmla="*/ 1118676 h 6858000"/>
              <a:gd name="connsiteX767" fmla="*/ 4557898 w 7467600"/>
              <a:gd name="connsiteY767" fmla="*/ 900011 h 6858000"/>
              <a:gd name="connsiteX768" fmla="*/ 5870151 w 7467600"/>
              <a:gd name="connsiteY768" fmla="*/ 898890 h 6858000"/>
              <a:gd name="connsiteX769" fmla="*/ 5861335 w 7467600"/>
              <a:gd name="connsiteY769" fmla="*/ 899177 h 6858000"/>
              <a:gd name="connsiteX770" fmla="*/ 5843702 w 7467600"/>
              <a:gd name="connsiteY770" fmla="*/ 899748 h 6858000"/>
              <a:gd name="connsiteX771" fmla="*/ 5651107 w 7467600"/>
              <a:gd name="connsiteY771" fmla="*/ 920306 h 6858000"/>
              <a:gd name="connsiteX772" fmla="*/ 5459407 w 7467600"/>
              <a:gd name="connsiteY772" fmla="*/ 940975 h 6858000"/>
              <a:gd name="connsiteX773" fmla="*/ 5374846 w 7467600"/>
              <a:gd name="connsiteY773" fmla="*/ 941988 h 6858000"/>
              <a:gd name="connsiteX774" fmla="*/ 5256105 w 7467600"/>
              <a:gd name="connsiteY774" fmla="*/ 945632 h 6858000"/>
              <a:gd name="connsiteX775" fmla="*/ 5107071 w 7467600"/>
              <a:gd name="connsiteY775" fmla="*/ 969720 h 6858000"/>
              <a:gd name="connsiteX776" fmla="*/ 4998681 w 7467600"/>
              <a:gd name="connsiteY776" fmla="*/ 988771 h 6858000"/>
              <a:gd name="connsiteX777" fmla="*/ 5870151 w 7467600"/>
              <a:gd name="connsiteY777" fmla="*/ 898890 h 6858000"/>
              <a:gd name="connsiteX778" fmla="*/ 5504425 w 7467600"/>
              <a:gd name="connsiteY778" fmla="*/ 848067 h 6858000"/>
              <a:gd name="connsiteX779" fmla="*/ 4968849 w 7467600"/>
              <a:gd name="connsiteY779" fmla="*/ 962318 h 6858000"/>
              <a:gd name="connsiteX780" fmla="*/ 5104039 w 7467600"/>
              <a:gd name="connsiteY780" fmla="*/ 940634 h 6858000"/>
              <a:gd name="connsiteX781" fmla="*/ 5256311 w 7467600"/>
              <a:gd name="connsiteY781" fmla="*/ 916490 h 6858000"/>
              <a:gd name="connsiteX782" fmla="*/ 5377381 w 7467600"/>
              <a:gd name="connsiteY782" fmla="*/ 912671 h 6858000"/>
              <a:gd name="connsiteX783" fmla="*/ 5460148 w 7467600"/>
              <a:gd name="connsiteY783" fmla="*/ 911442 h 6858000"/>
              <a:gd name="connsiteX784" fmla="*/ 5648971 w 7467600"/>
              <a:gd name="connsiteY784" fmla="*/ 891331 h 6858000"/>
              <a:gd name="connsiteX785" fmla="*/ 5844807 w 7467600"/>
              <a:gd name="connsiteY785" fmla="*/ 870718 h 6858000"/>
              <a:gd name="connsiteX786" fmla="*/ 5862975 w 7467600"/>
              <a:gd name="connsiteY786" fmla="*/ 869756 h 6858000"/>
              <a:gd name="connsiteX787" fmla="*/ 5920887 w 7467600"/>
              <a:gd name="connsiteY787" fmla="*/ 865929 h 6858000"/>
              <a:gd name="connsiteX788" fmla="*/ 5504425 w 7467600"/>
              <a:gd name="connsiteY788" fmla="*/ 848067 h 6858000"/>
              <a:gd name="connsiteX789" fmla="*/ 3607114 w 7467600"/>
              <a:gd name="connsiteY789" fmla="*/ 467441 h 6858000"/>
              <a:gd name="connsiteX790" fmla="*/ 3296242 w 7467600"/>
              <a:gd name="connsiteY790" fmla="*/ 807991 h 6858000"/>
              <a:gd name="connsiteX791" fmla="*/ 3174674 w 7467600"/>
              <a:gd name="connsiteY791" fmla="*/ 919759 h 6858000"/>
              <a:gd name="connsiteX792" fmla="*/ 3042978 w 7467600"/>
              <a:gd name="connsiteY792" fmla="*/ 1054894 h 6858000"/>
              <a:gd name="connsiteX793" fmla="*/ 2968914 w 7467600"/>
              <a:gd name="connsiteY793" fmla="*/ 1133756 h 6858000"/>
              <a:gd name="connsiteX794" fmla="*/ 3103823 w 7467600"/>
              <a:gd name="connsiteY794" fmla="*/ 1026814 h 6858000"/>
              <a:gd name="connsiteX795" fmla="*/ 3607114 w 7467600"/>
              <a:gd name="connsiteY795" fmla="*/ 467441 h 6858000"/>
              <a:gd name="connsiteX796" fmla="*/ 3744487 w 7467600"/>
              <a:gd name="connsiteY796" fmla="*/ 383136 h 6858000"/>
              <a:gd name="connsiteX797" fmla="*/ 3970213 w 7467600"/>
              <a:gd name="connsiteY797" fmla="*/ 995559 h 6858000"/>
              <a:gd name="connsiteX798" fmla="*/ 3744487 w 7467600"/>
              <a:gd name="connsiteY798" fmla="*/ 383136 h 6858000"/>
              <a:gd name="connsiteX799" fmla="*/ 3624562 w 7467600"/>
              <a:gd name="connsiteY799" fmla="*/ 367041 h 6858000"/>
              <a:gd name="connsiteX800" fmla="*/ 3489712 w 7467600"/>
              <a:gd name="connsiteY800" fmla="*/ 485386 h 6858000"/>
              <a:gd name="connsiteX801" fmla="*/ 3182994 w 7467600"/>
              <a:gd name="connsiteY801" fmla="*/ 828265 h 6858000"/>
              <a:gd name="connsiteX802" fmla="*/ 2892114 w 7467600"/>
              <a:gd name="connsiteY802" fmla="*/ 1172635 h 6858000"/>
              <a:gd name="connsiteX803" fmla="*/ 3021459 w 7467600"/>
              <a:gd name="connsiteY803" fmla="*/ 1035385 h 6858000"/>
              <a:gd name="connsiteX804" fmla="*/ 3153873 w 7467600"/>
              <a:gd name="connsiteY804" fmla="*/ 898971 h 6858000"/>
              <a:gd name="connsiteX805" fmla="*/ 3276511 w 7467600"/>
              <a:gd name="connsiteY805" fmla="*/ 786423 h 6858000"/>
              <a:gd name="connsiteX806" fmla="*/ 3584154 w 7467600"/>
              <a:gd name="connsiteY806" fmla="*/ 448218 h 6858000"/>
              <a:gd name="connsiteX807" fmla="*/ 3624562 w 7467600"/>
              <a:gd name="connsiteY807" fmla="*/ 367041 h 6858000"/>
              <a:gd name="connsiteX808" fmla="*/ 3766672 w 7467600"/>
              <a:gd name="connsiteY808" fmla="*/ 359429 h 6858000"/>
              <a:gd name="connsiteX809" fmla="*/ 3996338 w 7467600"/>
              <a:gd name="connsiteY809" fmla="*/ 968237 h 6858000"/>
              <a:gd name="connsiteX810" fmla="*/ 3766672 w 7467600"/>
              <a:gd name="connsiteY810" fmla="*/ 359429 h 6858000"/>
              <a:gd name="connsiteX811" fmla="*/ 5805386 w 7467600"/>
              <a:gd name="connsiteY811" fmla="*/ 239240 h 6858000"/>
              <a:gd name="connsiteX812" fmla="*/ 5736947 w 7467600"/>
              <a:gd name="connsiteY812" fmla="*/ 261367 h 6858000"/>
              <a:gd name="connsiteX813" fmla="*/ 5427012 w 7467600"/>
              <a:gd name="connsiteY813" fmla="*/ 311272 h 6858000"/>
              <a:gd name="connsiteX814" fmla="*/ 5147818 w 7467600"/>
              <a:gd name="connsiteY814" fmla="*/ 322112 h 6858000"/>
              <a:gd name="connsiteX815" fmla="*/ 5060854 w 7467600"/>
              <a:gd name="connsiteY815" fmla="*/ 311882 h 6858000"/>
              <a:gd name="connsiteX816" fmla="*/ 4945989 w 7467600"/>
              <a:gd name="connsiteY816" fmla="*/ 300516 h 6858000"/>
              <a:gd name="connsiteX817" fmla="*/ 5410479 w 7467600"/>
              <a:gd name="connsiteY817" fmla="*/ 348434 h 6858000"/>
              <a:gd name="connsiteX818" fmla="*/ 5805386 w 7467600"/>
              <a:gd name="connsiteY818" fmla="*/ 239240 h 6858000"/>
              <a:gd name="connsiteX819" fmla="*/ 5905192 w 7467600"/>
              <a:gd name="connsiteY819" fmla="*/ 163079 h 6858000"/>
              <a:gd name="connsiteX820" fmla="*/ 5865655 w 7467600"/>
              <a:gd name="connsiteY820" fmla="*/ 171901 h 6858000"/>
              <a:gd name="connsiteX821" fmla="*/ 5259740 w 7467600"/>
              <a:gd name="connsiteY821" fmla="*/ 257013 h 6858000"/>
              <a:gd name="connsiteX822" fmla="*/ 5208466 w 7467600"/>
              <a:gd name="connsiteY822" fmla="*/ 257550 h 6858000"/>
              <a:gd name="connsiteX823" fmla="*/ 4980204 w 7467600"/>
              <a:gd name="connsiteY823" fmla="*/ 271903 h 6858000"/>
              <a:gd name="connsiteX824" fmla="*/ 5068068 w 7467600"/>
              <a:gd name="connsiteY824" fmla="*/ 282244 h 6858000"/>
              <a:gd name="connsiteX825" fmla="*/ 5153231 w 7467600"/>
              <a:gd name="connsiteY825" fmla="*/ 292240 h 6858000"/>
              <a:gd name="connsiteX826" fmla="*/ 5426491 w 7467600"/>
              <a:gd name="connsiteY826" fmla="*/ 281128 h 6858000"/>
              <a:gd name="connsiteX827" fmla="*/ 5731212 w 7467600"/>
              <a:gd name="connsiteY827" fmla="*/ 231951 h 6858000"/>
              <a:gd name="connsiteX828" fmla="*/ 5905192 w 7467600"/>
              <a:gd name="connsiteY828" fmla="*/ 163079 h 6858000"/>
              <a:gd name="connsiteX829" fmla="*/ 5944437 w 7467600"/>
              <a:gd name="connsiteY829" fmla="*/ 113829 h 6858000"/>
              <a:gd name="connsiteX830" fmla="*/ 5825032 w 7467600"/>
              <a:gd name="connsiteY830" fmla="*/ 146405 h 6858000"/>
              <a:gd name="connsiteX831" fmla="*/ 4955599 w 7467600"/>
              <a:gd name="connsiteY831" fmla="*/ 247008 h 6858000"/>
              <a:gd name="connsiteX832" fmla="*/ 5210104 w 7467600"/>
              <a:gd name="connsiteY832" fmla="*/ 228123 h 6858000"/>
              <a:gd name="connsiteX833" fmla="*/ 5261015 w 7467600"/>
              <a:gd name="connsiteY833" fmla="*/ 227087 h 6858000"/>
              <a:gd name="connsiteX834" fmla="*/ 5861181 w 7467600"/>
              <a:gd name="connsiteY834" fmla="*/ 143093 h 6858000"/>
              <a:gd name="connsiteX835" fmla="*/ 5961252 w 7467600"/>
              <a:gd name="connsiteY835" fmla="*/ 114820 h 6858000"/>
              <a:gd name="connsiteX836" fmla="*/ 5944437 w 7467600"/>
              <a:gd name="connsiteY836" fmla="*/ 113829 h 6858000"/>
              <a:gd name="connsiteX837" fmla="*/ 3882765 w 7467600"/>
              <a:gd name="connsiteY837" fmla="*/ 0 h 6858000"/>
              <a:gd name="connsiteX838" fmla="*/ 3995099 w 7467600"/>
              <a:gd name="connsiteY838" fmla="*/ 0 h 6858000"/>
              <a:gd name="connsiteX839" fmla="*/ 4163818 w 7467600"/>
              <a:gd name="connsiteY839" fmla="*/ 234104 h 6858000"/>
              <a:gd name="connsiteX840" fmla="*/ 4172099 w 7467600"/>
              <a:gd name="connsiteY840" fmla="*/ 234207 h 6858000"/>
              <a:gd name="connsiteX841" fmla="*/ 4784282 w 7467600"/>
              <a:gd name="connsiteY841" fmla="*/ 276561 h 6858000"/>
              <a:gd name="connsiteX842" fmla="*/ 4801687 w 7467600"/>
              <a:gd name="connsiteY842" fmla="*/ 267764 h 6858000"/>
              <a:gd name="connsiteX843" fmla="*/ 6082788 w 7467600"/>
              <a:gd name="connsiteY843" fmla="*/ 64119 h 6858000"/>
              <a:gd name="connsiteX844" fmla="*/ 6099442 w 7467600"/>
              <a:gd name="connsiteY844" fmla="*/ 82568 h 6858000"/>
              <a:gd name="connsiteX845" fmla="*/ 4804137 w 7467600"/>
              <a:gd name="connsiteY845" fmla="*/ 320931 h 6858000"/>
              <a:gd name="connsiteX846" fmla="*/ 4227047 w 7467600"/>
              <a:gd name="connsiteY846" fmla="*/ 313415 h 6858000"/>
              <a:gd name="connsiteX847" fmla="*/ 4346041 w 7467600"/>
              <a:gd name="connsiteY847" fmla="*/ 456086 h 6858000"/>
              <a:gd name="connsiteX848" fmla="*/ 4870967 w 7467600"/>
              <a:gd name="connsiteY848" fmla="*/ 963061 h 6858000"/>
              <a:gd name="connsiteX849" fmla="*/ 4889647 w 7467600"/>
              <a:gd name="connsiteY849" fmla="*/ 957147 h 6858000"/>
              <a:gd name="connsiteX850" fmla="*/ 5422504 w 7467600"/>
              <a:gd name="connsiteY850" fmla="*/ 805191 h 6858000"/>
              <a:gd name="connsiteX851" fmla="*/ 6087656 w 7467600"/>
              <a:gd name="connsiteY851" fmla="*/ 826703 h 6858000"/>
              <a:gd name="connsiteX852" fmla="*/ 6058717 w 7467600"/>
              <a:gd name="connsiteY852" fmla="*/ 865992 h 6858000"/>
              <a:gd name="connsiteX853" fmla="*/ 4974153 w 7467600"/>
              <a:gd name="connsiteY853" fmla="*/ 1045456 h 6858000"/>
              <a:gd name="connsiteX854" fmla="*/ 5627835 w 7467600"/>
              <a:gd name="connsiteY854" fmla="*/ 1472077 h 6858000"/>
              <a:gd name="connsiteX855" fmla="*/ 5629817 w 7467600"/>
              <a:gd name="connsiteY855" fmla="*/ 1471412 h 6858000"/>
              <a:gd name="connsiteX856" fmla="*/ 5634124 w 7467600"/>
              <a:gd name="connsiteY856" fmla="*/ 1470572 h 6858000"/>
              <a:gd name="connsiteX857" fmla="*/ 5755832 w 7467600"/>
              <a:gd name="connsiteY857" fmla="*/ 1383886 h 6858000"/>
              <a:gd name="connsiteX858" fmla="*/ 6014186 w 7467600"/>
              <a:gd name="connsiteY858" fmla="*/ 1279799 h 6858000"/>
              <a:gd name="connsiteX859" fmla="*/ 6901619 w 7467600"/>
              <a:gd name="connsiteY859" fmla="*/ 1047874 h 6858000"/>
              <a:gd name="connsiteX860" fmla="*/ 6931566 w 7467600"/>
              <a:gd name="connsiteY860" fmla="*/ 1062034 h 6858000"/>
              <a:gd name="connsiteX861" fmla="*/ 5790982 w 7467600"/>
              <a:gd name="connsiteY861" fmla="*/ 1561380 h 6858000"/>
              <a:gd name="connsiteX862" fmla="*/ 6188971 w 7467600"/>
              <a:gd name="connsiteY862" fmla="*/ 1755168 h 6858000"/>
              <a:gd name="connsiteX863" fmla="*/ 6202446 w 7467600"/>
              <a:gd name="connsiteY863" fmla="*/ 1752268 h 6858000"/>
              <a:gd name="connsiteX864" fmla="*/ 7179560 w 7467600"/>
              <a:gd name="connsiteY864" fmla="*/ 1467551 h 6858000"/>
              <a:gd name="connsiteX865" fmla="*/ 7158730 w 7467600"/>
              <a:gd name="connsiteY865" fmla="*/ 1507835 h 6858000"/>
              <a:gd name="connsiteX866" fmla="*/ 6326959 w 7467600"/>
              <a:gd name="connsiteY866" fmla="*/ 1817686 h 6858000"/>
              <a:gd name="connsiteX867" fmla="*/ 6537433 w 7467600"/>
              <a:gd name="connsiteY867" fmla="*/ 1907790 h 6858000"/>
              <a:gd name="connsiteX868" fmla="*/ 6550221 w 7467600"/>
              <a:gd name="connsiteY868" fmla="*/ 1910729 h 6858000"/>
              <a:gd name="connsiteX869" fmla="*/ 6964438 w 7467600"/>
              <a:gd name="connsiteY869" fmla="*/ 2209505 h 6858000"/>
              <a:gd name="connsiteX870" fmla="*/ 7367862 w 7467600"/>
              <a:gd name="connsiteY870" fmla="*/ 2806833 h 6858000"/>
              <a:gd name="connsiteX871" fmla="*/ 7364329 w 7467600"/>
              <a:gd name="connsiteY871" fmla="*/ 2826907 h 6858000"/>
              <a:gd name="connsiteX872" fmla="*/ 7290545 w 7467600"/>
              <a:gd name="connsiteY872" fmla="*/ 2850663 h 6858000"/>
              <a:gd name="connsiteX873" fmla="*/ 6472036 w 7467600"/>
              <a:gd name="connsiteY873" fmla="*/ 1959003 h 6858000"/>
              <a:gd name="connsiteX874" fmla="*/ 5792897 w 7467600"/>
              <a:gd name="connsiteY874" fmla="*/ 1647747 h 6858000"/>
              <a:gd name="connsiteX875" fmla="*/ 5842751 w 7467600"/>
              <a:gd name="connsiteY875" fmla="*/ 1816112 h 6858000"/>
              <a:gd name="connsiteX876" fmla="*/ 5847424 w 7467600"/>
              <a:gd name="connsiteY876" fmla="*/ 1815776 h 6858000"/>
              <a:gd name="connsiteX877" fmla="*/ 6399821 w 7467600"/>
              <a:gd name="connsiteY877" fmla="*/ 2344799 h 6858000"/>
              <a:gd name="connsiteX878" fmla="*/ 6323232 w 7467600"/>
              <a:gd name="connsiteY878" fmla="*/ 2389634 h 6858000"/>
              <a:gd name="connsiteX879" fmla="*/ 5942958 w 7467600"/>
              <a:gd name="connsiteY879" fmla="*/ 2077708 h 6858000"/>
              <a:gd name="connsiteX880" fmla="*/ 5921559 w 7467600"/>
              <a:gd name="connsiteY880" fmla="*/ 2378596 h 6858000"/>
              <a:gd name="connsiteX881" fmla="*/ 5817651 w 7467600"/>
              <a:gd name="connsiteY881" fmla="*/ 3023919 h 6858000"/>
              <a:gd name="connsiteX882" fmla="*/ 5729634 w 7467600"/>
              <a:gd name="connsiteY882" fmla="*/ 3051849 h 6858000"/>
              <a:gd name="connsiteX883" fmla="*/ 5611018 w 7467600"/>
              <a:gd name="connsiteY883" fmla="*/ 2316769 h 6858000"/>
              <a:gd name="connsiteX884" fmla="*/ 5687608 w 7467600"/>
              <a:gd name="connsiteY884" fmla="*/ 2039972 h 6858000"/>
              <a:gd name="connsiteX885" fmla="*/ 5657554 w 7467600"/>
              <a:gd name="connsiteY885" fmla="*/ 1576445 h 6858000"/>
              <a:gd name="connsiteX886" fmla="*/ 5150475 w 7467600"/>
              <a:gd name="connsiteY886" fmla="*/ 1274012 h 6858000"/>
              <a:gd name="connsiteX887" fmla="*/ 5349142 w 7467600"/>
              <a:gd name="connsiteY887" fmla="*/ 2204405 h 6858000"/>
              <a:gd name="connsiteX888" fmla="*/ 5262214 w 7467600"/>
              <a:gd name="connsiteY888" fmla="*/ 2233836 h 6858000"/>
              <a:gd name="connsiteX889" fmla="*/ 4981539 w 7467600"/>
              <a:gd name="connsiteY889" fmla="*/ 1542201 h 6858000"/>
              <a:gd name="connsiteX890" fmla="*/ 4958461 w 7467600"/>
              <a:gd name="connsiteY890" fmla="*/ 1136957 h 6858000"/>
              <a:gd name="connsiteX891" fmla="*/ 4655015 w 7467600"/>
              <a:gd name="connsiteY891" fmla="*/ 891426 h 6858000"/>
              <a:gd name="connsiteX892" fmla="*/ 4348002 w 7467600"/>
              <a:gd name="connsiteY892" fmla="*/ 2205895 h 6858000"/>
              <a:gd name="connsiteX893" fmla="*/ 4262250 w 7467600"/>
              <a:gd name="connsiteY893" fmla="*/ 2219972 h 6858000"/>
              <a:gd name="connsiteX894" fmla="*/ 4550611 w 7467600"/>
              <a:gd name="connsiteY894" fmla="*/ 817540 h 6858000"/>
              <a:gd name="connsiteX895" fmla="*/ 4564418 w 7467600"/>
              <a:gd name="connsiteY895" fmla="*/ 808293 h 6858000"/>
              <a:gd name="connsiteX896" fmla="*/ 4266388 w 7467600"/>
              <a:gd name="connsiteY896" fmla="*/ 500083 h 6858000"/>
              <a:gd name="connsiteX897" fmla="*/ 4032842 w 7467600"/>
              <a:gd name="connsiteY897" fmla="*/ 211809 h 6858000"/>
              <a:gd name="connsiteX898" fmla="*/ 3882765 w 7467600"/>
              <a:gd name="connsiteY898" fmla="*/ 0 h 6858000"/>
              <a:gd name="connsiteX899" fmla="*/ 3721337 w 7467600"/>
              <a:gd name="connsiteY899" fmla="*/ 0 h 6858000"/>
              <a:gd name="connsiteX900" fmla="*/ 3797544 w 7467600"/>
              <a:gd name="connsiteY900" fmla="*/ 0 h 6858000"/>
              <a:gd name="connsiteX901" fmla="*/ 3775734 w 7467600"/>
              <a:gd name="connsiteY901" fmla="*/ 95131 h 6858000"/>
              <a:gd name="connsiteX902" fmla="*/ 3724807 w 7467600"/>
              <a:gd name="connsiteY902" fmla="*/ 272257 h 6858000"/>
              <a:gd name="connsiteX903" fmla="*/ 3726844 w 7467600"/>
              <a:gd name="connsiteY903" fmla="*/ 282988 h 6858000"/>
              <a:gd name="connsiteX904" fmla="*/ 3742664 w 7467600"/>
              <a:gd name="connsiteY904" fmla="*/ 279918 h 6858000"/>
              <a:gd name="connsiteX905" fmla="*/ 4103910 w 7467600"/>
              <a:gd name="connsiteY905" fmla="*/ 1161917 h 6858000"/>
              <a:gd name="connsiteX906" fmla="*/ 4020269 w 7467600"/>
              <a:gd name="connsiteY906" fmla="*/ 1200406 h 6858000"/>
              <a:gd name="connsiteX907" fmla="*/ 3674882 w 7467600"/>
              <a:gd name="connsiteY907" fmla="*/ 488524 h 6858000"/>
              <a:gd name="connsiteX908" fmla="*/ 3132682 w 7467600"/>
              <a:gd name="connsiteY908" fmla="*/ 1072284 h 6858000"/>
              <a:gd name="connsiteX909" fmla="*/ 2716346 w 7467600"/>
              <a:gd name="connsiteY909" fmla="*/ 1276376 h 6858000"/>
              <a:gd name="connsiteX910" fmla="*/ 2716772 w 7467600"/>
              <a:gd name="connsiteY910" fmla="*/ 1255462 h 6858000"/>
              <a:gd name="connsiteX911" fmla="*/ 3471096 w 7467600"/>
              <a:gd name="connsiteY911" fmla="*/ 437072 h 6858000"/>
              <a:gd name="connsiteX912" fmla="*/ 3639057 w 7467600"/>
              <a:gd name="connsiteY912" fmla="*/ 286334 h 6858000"/>
              <a:gd name="connsiteX913" fmla="*/ 3640309 w 7467600"/>
              <a:gd name="connsiteY913" fmla="*/ 284664 h 6858000"/>
              <a:gd name="connsiteX914" fmla="*/ 3646022 w 7467600"/>
              <a:gd name="connsiteY914" fmla="*/ 276711 h 6858000"/>
              <a:gd name="connsiteX915" fmla="*/ 3707943 w 7467600"/>
              <a:gd name="connsiteY915" fmla="*/ 65958 h 6858000"/>
              <a:gd name="connsiteX916" fmla="*/ 3721337 w 7467600"/>
              <a:gd name="connsiteY916" fmla="*/ 0 h 6858000"/>
              <a:gd name="connsiteX917" fmla="*/ 2867960 w 7467600"/>
              <a:gd name="connsiteY917" fmla="*/ 0 h 6858000"/>
              <a:gd name="connsiteX918" fmla="*/ 2926351 w 7467600"/>
              <a:gd name="connsiteY918" fmla="*/ 0 h 6858000"/>
              <a:gd name="connsiteX919" fmla="*/ 2902823 w 7467600"/>
              <a:gd name="connsiteY919" fmla="*/ 262929 h 6858000"/>
              <a:gd name="connsiteX920" fmla="*/ 2940663 w 7467600"/>
              <a:gd name="connsiteY920" fmla="*/ 140884 h 6858000"/>
              <a:gd name="connsiteX921" fmla="*/ 2947039 w 7467600"/>
              <a:gd name="connsiteY921" fmla="*/ 122524 h 6858000"/>
              <a:gd name="connsiteX922" fmla="*/ 2984316 w 7467600"/>
              <a:gd name="connsiteY922" fmla="*/ 0 h 6858000"/>
              <a:gd name="connsiteX923" fmla="*/ 3016114 w 7467600"/>
              <a:gd name="connsiteY923" fmla="*/ 0 h 6858000"/>
              <a:gd name="connsiteX924" fmla="*/ 2979949 w 7467600"/>
              <a:gd name="connsiteY924" fmla="*/ 119274 h 6858000"/>
              <a:gd name="connsiteX925" fmla="*/ 3023879 w 7467600"/>
              <a:gd name="connsiteY925" fmla="*/ 0 h 6858000"/>
              <a:gd name="connsiteX926" fmla="*/ 3105400 w 7467600"/>
              <a:gd name="connsiteY926" fmla="*/ 0 h 6858000"/>
              <a:gd name="connsiteX927" fmla="*/ 3094669 w 7467600"/>
              <a:gd name="connsiteY927" fmla="*/ 30308 h 6858000"/>
              <a:gd name="connsiteX928" fmla="*/ 2901945 w 7467600"/>
              <a:gd name="connsiteY928" fmla="*/ 466538 h 6858000"/>
              <a:gd name="connsiteX929" fmla="*/ 2815209 w 7467600"/>
              <a:gd name="connsiteY929" fmla="*/ 497361 h 6858000"/>
              <a:gd name="connsiteX930" fmla="*/ 2844845 w 7467600"/>
              <a:gd name="connsiteY930" fmla="*/ 127638 h 6858000"/>
              <a:gd name="connsiteX931" fmla="*/ 2867960 w 7467600"/>
              <a:gd name="connsiteY931" fmla="*/ 0 h 6858000"/>
              <a:gd name="connsiteX932" fmla="*/ 1057230 w 7467600"/>
              <a:gd name="connsiteY932" fmla="*/ 0 h 6858000"/>
              <a:gd name="connsiteX933" fmla="*/ 1111003 w 7467600"/>
              <a:gd name="connsiteY933" fmla="*/ 0 h 6858000"/>
              <a:gd name="connsiteX934" fmla="*/ 1125553 w 7467600"/>
              <a:gd name="connsiteY934" fmla="*/ 52588 h 6858000"/>
              <a:gd name="connsiteX935" fmla="*/ 1304276 w 7467600"/>
              <a:gd name="connsiteY935" fmla="*/ 476275 h 6858000"/>
              <a:gd name="connsiteX936" fmla="*/ 1492066 w 7467600"/>
              <a:gd name="connsiteY936" fmla="*/ 886333 h 6858000"/>
              <a:gd name="connsiteX937" fmla="*/ 1423698 w 7467600"/>
              <a:gd name="connsiteY937" fmla="*/ 710817 h 6858000"/>
              <a:gd name="connsiteX938" fmla="*/ 1357609 w 7467600"/>
              <a:gd name="connsiteY938" fmla="*/ 532892 h 6858000"/>
              <a:gd name="connsiteX939" fmla="*/ 1309550 w 7467600"/>
              <a:gd name="connsiteY939" fmla="*/ 374031 h 6858000"/>
              <a:gd name="connsiteX940" fmla="*/ 1193673 w 7467600"/>
              <a:gd name="connsiteY940" fmla="*/ 49533 h 6858000"/>
              <a:gd name="connsiteX941" fmla="*/ 1164391 w 7467600"/>
              <a:gd name="connsiteY941" fmla="*/ 0 h 6858000"/>
              <a:gd name="connsiteX942" fmla="*/ 1200666 w 7467600"/>
              <a:gd name="connsiteY942" fmla="*/ 0 h 6858000"/>
              <a:gd name="connsiteX943" fmla="*/ 1223408 w 7467600"/>
              <a:gd name="connsiteY943" fmla="*/ 38996 h 6858000"/>
              <a:gd name="connsiteX944" fmla="*/ 1339635 w 7467600"/>
              <a:gd name="connsiteY944" fmla="*/ 365517 h 6858000"/>
              <a:gd name="connsiteX945" fmla="*/ 1387469 w 7467600"/>
              <a:gd name="connsiteY945" fmla="*/ 523079 h 6858000"/>
              <a:gd name="connsiteX946" fmla="*/ 1452685 w 7467600"/>
              <a:gd name="connsiteY946" fmla="*/ 699806 h 6858000"/>
              <a:gd name="connsiteX947" fmla="*/ 1492092 w 7467600"/>
              <a:gd name="connsiteY947" fmla="*/ 800424 h 6858000"/>
              <a:gd name="connsiteX948" fmla="*/ 1455302 w 7467600"/>
              <a:gd name="connsiteY948" fmla="*/ 632913 h 6858000"/>
              <a:gd name="connsiteX949" fmla="*/ 1222336 w 7467600"/>
              <a:gd name="connsiteY949" fmla="*/ 9480 h 6858000"/>
              <a:gd name="connsiteX950" fmla="*/ 1214634 w 7467600"/>
              <a:gd name="connsiteY950" fmla="*/ 0 h 6858000"/>
              <a:gd name="connsiteX951" fmla="*/ 1289827 w 7467600"/>
              <a:gd name="connsiteY951" fmla="*/ 0 h 6858000"/>
              <a:gd name="connsiteX952" fmla="*/ 1321076 w 7467600"/>
              <a:gd name="connsiteY952" fmla="*/ 59722 h 6858000"/>
              <a:gd name="connsiteX953" fmla="*/ 1512579 w 7467600"/>
              <a:gd name="connsiteY953" fmla="*/ 626441 h 6858000"/>
              <a:gd name="connsiteX954" fmla="*/ 1506076 w 7467600"/>
              <a:gd name="connsiteY954" fmla="*/ 1089289 h 6858000"/>
              <a:gd name="connsiteX955" fmla="*/ 1486346 w 7467600"/>
              <a:gd name="connsiteY955" fmla="*/ 1079919 h 6858000"/>
              <a:gd name="connsiteX956" fmla="*/ 1070511 w 7467600"/>
              <a:gd name="connsiteY956" fmla="*/ 48609 h 6858000"/>
              <a:gd name="connsiteX957" fmla="*/ 1057230 w 7467600"/>
              <a:gd name="connsiteY957" fmla="*/ 0 h 6858000"/>
              <a:gd name="connsiteX958" fmla="*/ 43151 w 7467600"/>
              <a:gd name="connsiteY958" fmla="*/ 0 h 6858000"/>
              <a:gd name="connsiteX959" fmla="*/ 95283 w 7467600"/>
              <a:gd name="connsiteY959" fmla="*/ 0 h 6858000"/>
              <a:gd name="connsiteX960" fmla="*/ 300708 w 7467600"/>
              <a:gd name="connsiteY960" fmla="*/ 154571 h 6858000"/>
              <a:gd name="connsiteX961" fmla="*/ 530414 w 7467600"/>
              <a:gd name="connsiteY961" fmla="*/ 354673 h 6858000"/>
              <a:gd name="connsiteX962" fmla="*/ 333785 w 7467600"/>
              <a:gd name="connsiteY962" fmla="*/ 161564 h 6858000"/>
              <a:gd name="connsiteX963" fmla="*/ 147005 w 7467600"/>
              <a:gd name="connsiteY963" fmla="*/ 0 h 6858000"/>
              <a:gd name="connsiteX964" fmla="*/ 272509 w 7467600"/>
              <a:gd name="connsiteY964" fmla="*/ 0 h 6858000"/>
              <a:gd name="connsiteX965" fmla="*/ 326276 w 7467600"/>
              <a:gd name="connsiteY965" fmla="*/ 45847 h 6858000"/>
              <a:gd name="connsiteX966" fmla="*/ 823759 w 7467600"/>
              <a:gd name="connsiteY966" fmla="*/ 574145 h 6858000"/>
              <a:gd name="connsiteX967" fmla="*/ 811254 w 7467600"/>
              <a:gd name="connsiteY967" fmla="*/ 665546 h 6858000"/>
              <a:gd name="connsiteX968" fmla="*/ 154042 w 7467600"/>
              <a:gd name="connsiteY968" fmla="*/ 261522 h 6858000"/>
              <a:gd name="connsiteX969" fmla="*/ 13550 w 7467600"/>
              <a:gd name="connsiteY969" fmla="*/ 158423 h 6858000"/>
              <a:gd name="connsiteX970" fmla="*/ 0 w 7467600"/>
              <a:gd name="connsiteY970" fmla="*/ 146618 h 6858000"/>
              <a:gd name="connsiteX971" fmla="*/ 0 w 7467600"/>
              <a:gd name="connsiteY971" fmla="*/ 59161 h 6858000"/>
              <a:gd name="connsiteX972" fmla="*/ 45427 w 7467600"/>
              <a:gd name="connsiteY972" fmla="*/ 101078 h 6858000"/>
              <a:gd name="connsiteX973" fmla="*/ 630103 w 7467600"/>
              <a:gd name="connsiteY973" fmla="*/ 485885 h 6858000"/>
              <a:gd name="connsiteX974" fmla="*/ 532040 w 7467600"/>
              <a:gd name="connsiteY974" fmla="*/ 399359 h 6858000"/>
              <a:gd name="connsiteX975" fmla="*/ 517618 w 7467600"/>
              <a:gd name="connsiteY975" fmla="*/ 385726 h 6858000"/>
              <a:gd name="connsiteX976" fmla="*/ 285074 w 7467600"/>
              <a:gd name="connsiteY976" fmla="*/ 182755 h 6858000"/>
              <a:gd name="connsiteX977" fmla="*/ 43151 w 7467600"/>
              <a:gd name="connsiteY97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6012219 h 6858000"/>
              <a:gd name="connsiteX83" fmla="*/ 6946849 w 7467600"/>
              <a:gd name="connsiteY83" fmla="*/ 5523271 h 6858000"/>
              <a:gd name="connsiteX84" fmla="*/ 6946972 w 7467600"/>
              <a:gd name="connsiteY84" fmla="*/ 5526491 h 6858000"/>
              <a:gd name="connsiteX85" fmla="*/ 7105827 w 7467600"/>
              <a:gd name="connsiteY85" fmla="*/ 5718700 h 6858000"/>
              <a:gd name="connsiteX86" fmla="*/ 7356878 w 7467600"/>
              <a:gd name="connsiteY86" fmla="*/ 5981332 h 6858000"/>
              <a:gd name="connsiteX87" fmla="*/ 7467600 w 7467600"/>
              <a:gd name="connsiteY87" fmla="*/ 6117703 h 6858000"/>
              <a:gd name="connsiteX88" fmla="*/ 7467600 w 7467600"/>
              <a:gd name="connsiteY88" fmla="*/ 6163634 h 6858000"/>
              <a:gd name="connsiteX89" fmla="*/ 7403637 w 7467600"/>
              <a:gd name="connsiteY89" fmla="*/ 6083957 h 6858000"/>
              <a:gd name="connsiteX90" fmla="*/ 7254615 w 7467600"/>
              <a:gd name="connsiteY90" fmla="*/ 5911918 h 6858000"/>
              <a:gd name="connsiteX91" fmla="*/ 7312589 w 7467600"/>
              <a:gd name="connsiteY91" fmla="*/ 5982309 h 6858000"/>
              <a:gd name="connsiteX92" fmla="*/ 7448321 w 7467600"/>
              <a:gd name="connsiteY92" fmla="*/ 6190991 h 6858000"/>
              <a:gd name="connsiteX93" fmla="*/ 7467600 w 7467600"/>
              <a:gd name="connsiteY93" fmla="*/ 6221686 h 6858000"/>
              <a:gd name="connsiteX94" fmla="*/ 7467600 w 7467600"/>
              <a:gd name="connsiteY94" fmla="*/ 6334256 h 6858000"/>
              <a:gd name="connsiteX95" fmla="*/ 7454976 w 7467600"/>
              <a:gd name="connsiteY95" fmla="*/ 6318297 h 6858000"/>
              <a:gd name="connsiteX96" fmla="*/ 7042773 w 7467600"/>
              <a:gd name="connsiteY96" fmla="*/ 5734011 h 6858000"/>
              <a:gd name="connsiteX97" fmla="*/ 6844835 w 7467600"/>
              <a:gd name="connsiteY97" fmla="*/ 5424988 h 6858000"/>
              <a:gd name="connsiteX98" fmla="*/ 1456157 w 7467600"/>
              <a:gd name="connsiteY98" fmla="*/ 5371404 h 6858000"/>
              <a:gd name="connsiteX99" fmla="*/ 1244432 w 7467600"/>
              <a:gd name="connsiteY99" fmla="*/ 5385601 h 6858000"/>
              <a:gd name="connsiteX100" fmla="*/ 973990 w 7467600"/>
              <a:gd name="connsiteY100" fmla="*/ 5424940 h 6858000"/>
              <a:gd name="connsiteX101" fmla="*/ 1103809 w 7467600"/>
              <a:gd name="connsiteY101" fmla="*/ 5433720 h 6858000"/>
              <a:gd name="connsiteX102" fmla="*/ 1123454 w 7467600"/>
              <a:gd name="connsiteY102" fmla="*/ 5435727 h 6858000"/>
              <a:gd name="connsiteX103" fmla="*/ 1737017 w 7467600"/>
              <a:gd name="connsiteY103" fmla="*/ 5452183 h 6858000"/>
              <a:gd name="connsiteX104" fmla="*/ 1824397 w 7467600"/>
              <a:gd name="connsiteY104" fmla="*/ 5447757 h 6858000"/>
              <a:gd name="connsiteX105" fmla="*/ 2070059 w 7467600"/>
              <a:gd name="connsiteY105" fmla="*/ 5441660 h 6858000"/>
              <a:gd name="connsiteX106" fmla="*/ 1456157 w 7467600"/>
              <a:gd name="connsiteY106" fmla="*/ 5371404 h 6858000"/>
              <a:gd name="connsiteX107" fmla="*/ 4988186 w 7467600"/>
              <a:gd name="connsiteY107" fmla="*/ 5216467 h 6858000"/>
              <a:gd name="connsiteX108" fmla="*/ 4777334 w 7467600"/>
              <a:gd name="connsiteY108" fmla="*/ 5406072 h 6858000"/>
              <a:gd name="connsiteX109" fmla="*/ 4718341 w 7467600"/>
              <a:gd name="connsiteY109" fmla="*/ 5468043 h 6858000"/>
              <a:gd name="connsiteX110" fmla="*/ 4604655 w 7467600"/>
              <a:gd name="connsiteY110" fmla="*/ 5583434 h 6858000"/>
              <a:gd name="connsiteX111" fmla="*/ 4565074 w 7467600"/>
              <a:gd name="connsiteY111" fmla="*/ 5618550 h 6858000"/>
              <a:gd name="connsiteX112" fmla="*/ 4988186 w 7467600"/>
              <a:gd name="connsiteY112" fmla="*/ 5216467 h 6858000"/>
              <a:gd name="connsiteX113" fmla="*/ 4978032 w 7467600"/>
              <a:gd name="connsiteY113" fmla="*/ 5183809 h 6858000"/>
              <a:gd name="connsiteX114" fmla="*/ 4463413 w 7467600"/>
              <a:gd name="connsiteY114" fmla="*/ 5615162 h 6858000"/>
              <a:gd name="connsiteX115" fmla="*/ 4358134 w 7467600"/>
              <a:gd name="connsiteY115" fmla="*/ 5742791 h 6858000"/>
              <a:gd name="connsiteX116" fmla="*/ 4376219 w 7467600"/>
              <a:gd name="connsiteY116" fmla="*/ 5729027 h 6858000"/>
              <a:gd name="connsiteX117" fmla="*/ 4582340 w 7467600"/>
              <a:gd name="connsiteY117" fmla="*/ 5561037 h 6858000"/>
              <a:gd name="connsiteX118" fmla="*/ 4694684 w 7467600"/>
              <a:gd name="connsiteY118" fmla="*/ 5447098 h 6858000"/>
              <a:gd name="connsiteX119" fmla="*/ 4754123 w 7467600"/>
              <a:gd name="connsiteY119" fmla="*/ 5384643 h 6858000"/>
              <a:gd name="connsiteX120" fmla="*/ 4978032 w 7467600"/>
              <a:gd name="connsiteY120" fmla="*/ 5183809 h 6858000"/>
              <a:gd name="connsiteX121" fmla="*/ 1903353 w 7467600"/>
              <a:gd name="connsiteY121" fmla="*/ 5044827 h 6858000"/>
              <a:gd name="connsiteX122" fmla="*/ 1936931 w 7467600"/>
              <a:gd name="connsiteY122" fmla="*/ 5093954 h 6858000"/>
              <a:gd name="connsiteX123" fmla="*/ 2195868 w 7467600"/>
              <a:gd name="connsiteY123" fmla="*/ 5396574 h 6858000"/>
              <a:gd name="connsiteX124" fmla="*/ 2088852 w 7467600"/>
              <a:gd name="connsiteY124" fmla="*/ 5166123 h 6858000"/>
              <a:gd name="connsiteX125" fmla="*/ 1958241 w 7467600"/>
              <a:gd name="connsiteY125" fmla="*/ 5067955 h 6858000"/>
              <a:gd name="connsiteX126" fmla="*/ 1903353 w 7467600"/>
              <a:gd name="connsiteY126" fmla="*/ 5044827 h 6858000"/>
              <a:gd name="connsiteX127" fmla="*/ 1979378 w 7467600"/>
              <a:gd name="connsiteY127" fmla="*/ 4769504 h 6858000"/>
              <a:gd name="connsiteX128" fmla="*/ 2882120 w 7467600"/>
              <a:gd name="connsiteY128" fmla="*/ 5064547 h 6858000"/>
              <a:gd name="connsiteX129" fmla="*/ 2793103 w 7467600"/>
              <a:gd name="connsiteY129" fmla="*/ 5039699 h 6858000"/>
              <a:gd name="connsiteX130" fmla="*/ 2770041 w 7467600"/>
              <a:gd name="connsiteY130" fmla="*/ 5033634 h 6858000"/>
              <a:gd name="connsiteX131" fmla="*/ 1979378 w 7467600"/>
              <a:gd name="connsiteY131" fmla="*/ 4769504 h 6858000"/>
              <a:gd name="connsiteX132" fmla="*/ 1927410 w 7467600"/>
              <a:gd name="connsiteY132" fmla="*/ 4716164 h 6858000"/>
              <a:gd name="connsiteX133" fmla="*/ 1959587 w 7467600"/>
              <a:gd name="connsiteY133" fmla="*/ 4728849 h 6858000"/>
              <a:gd name="connsiteX134" fmla="*/ 2777707 w 7467600"/>
              <a:gd name="connsiteY134" fmla="*/ 5003991 h 6858000"/>
              <a:gd name="connsiteX135" fmla="*/ 2800768 w 7467600"/>
              <a:gd name="connsiteY135" fmla="*/ 5010056 h 6858000"/>
              <a:gd name="connsiteX136" fmla="*/ 2879408 w 7467600"/>
              <a:gd name="connsiteY136" fmla="*/ 5031590 h 6858000"/>
              <a:gd name="connsiteX137" fmla="*/ 2862295 w 7467600"/>
              <a:gd name="connsiteY137" fmla="*/ 5022958 h 6858000"/>
              <a:gd name="connsiteX138" fmla="*/ 2813343 w 7467600"/>
              <a:gd name="connsiteY138" fmla="*/ 4998369 h 6858000"/>
              <a:gd name="connsiteX139" fmla="*/ 2646245 w 7467600"/>
              <a:gd name="connsiteY139" fmla="*/ 4930999 h 6858000"/>
              <a:gd name="connsiteX140" fmla="*/ 1999243 w 7467600"/>
              <a:gd name="connsiteY140" fmla="*/ 4730524 h 6858000"/>
              <a:gd name="connsiteX141" fmla="*/ 1979527 w 7467600"/>
              <a:gd name="connsiteY141" fmla="*/ 4726651 h 6858000"/>
              <a:gd name="connsiteX142" fmla="*/ 1927410 w 7467600"/>
              <a:gd name="connsiteY142" fmla="*/ 4716164 h 6858000"/>
              <a:gd name="connsiteX143" fmla="*/ 1997014 w 7467600"/>
              <a:gd name="connsiteY143" fmla="*/ 4698007 h 6858000"/>
              <a:gd name="connsiteX144" fmla="*/ 2005458 w 7467600"/>
              <a:gd name="connsiteY144" fmla="*/ 4699540 h 6858000"/>
              <a:gd name="connsiteX145" fmla="*/ 2657186 w 7467600"/>
              <a:gd name="connsiteY145" fmla="*/ 4901687 h 6858000"/>
              <a:gd name="connsiteX146" fmla="*/ 2826662 w 7467600"/>
              <a:gd name="connsiteY146" fmla="*/ 4970362 h 6858000"/>
              <a:gd name="connsiteX147" fmla="*/ 2876100 w 7467600"/>
              <a:gd name="connsiteY147" fmla="*/ 4995397 h 6858000"/>
              <a:gd name="connsiteX148" fmla="*/ 3042600 w 7467600"/>
              <a:gd name="connsiteY148" fmla="*/ 5059532 h 6858000"/>
              <a:gd name="connsiteX149" fmla="*/ 1997014 w 7467600"/>
              <a:gd name="connsiteY149" fmla="*/ 4698007 h 6858000"/>
              <a:gd name="connsiteX150" fmla="*/ 2305292 w 7467600"/>
              <a:gd name="connsiteY150" fmla="*/ 4219492 h 6858000"/>
              <a:gd name="connsiteX151" fmla="*/ 3360922 w 7467600"/>
              <a:gd name="connsiteY151" fmla="*/ 4529373 h 6858000"/>
              <a:gd name="connsiteX152" fmla="*/ 3492420 w 7467600"/>
              <a:gd name="connsiteY152" fmla="*/ 4510145 h 6858000"/>
              <a:gd name="connsiteX153" fmla="*/ 3364086 w 7467600"/>
              <a:gd name="connsiteY153" fmla="*/ 4480340 h 6858000"/>
              <a:gd name="connsiteX154" fmla="*/ 3225818 w 7467600"/>
              <a:gd name="connsiteY154" fmla="*/ 4411822 h 6858000"/>
              <a:gd name="connsiteX155" fmla="*/ 3129696 w 7467600"/>
              <a:gd name="connsiteY155" fmla="*/ 4360704 h 6858000"/>
              <a:gd name="connsiteX156" fmla="*/ 2814545 w 7467600"/>
              <a:gd name="connsiteY156" fmla="*/ 4282955 h 6858000"/>
              <a:gd name="connsiteX157" fmla="*/ 2305292 w 7467600"/>
              <a:gd name="connsiteY157" fmla="*/ 4219492 h 6858000"/>
              <a:gd name="connsiteX158" fmla="*/ 2626982 w 7467600"/>
              <a:gd name="connsiteY158" fmla="*/ 4206450 h 6858000"/>
              <a:gd name="connsiteX159" fmla="*/ 2490617 w 7467600"/>
              <a:gd name="connsiteY159" fmla="*/ 4206951 h 6858000"/>
              <a:gd name="connsiteX160" fmla="*/ 2819869 w 7467600"/>
              <a:gd name="connsiteY160" fmla="*/ 4252936 h 6858000"/>
              <a:gd name="connsiteX161" fmla="*/ 3143018 w 7467600"/>
              <a:gd name="connsiteY161" fmla="*/ 4332698 h 6858000"/>
              <a:gd name="connsiteX162" fmla="*/ 3241520 w 7467600"/>
              <a:gd name="connsiteY162" fmla="*/ 4385112 h 6858000"/>
              <a:gd name="connsiteX163" fmla="*/ 3374575 w 7467600"/>
              <a:gd name="connsiteY163" fmla="*/ 4451517 h 6858000"/>
              <a:gd name="connsiteX164" fmla="*/ 3505221 w 7467600"/>
              <a:gd name="connsiteY164" fmla="*/ 4480757 h 6858000"/>
              <a:gd name="connsiteX165" fmla="*/ 2626982 w 7467600"/>
              <a:gd name="connsiteY165" fmla="*/ 4206450 h 6858000"/>
              <a:gd name="connsiteX166" fmla="*/ 1310106 w 7467600"/>
              <a:gd name="connsiteY166" fmla="*/ 3943217 h 6858000"/>
              <a:gd name="connsiteX167" fmla="*/ 854994 w 7467600"/>
              <a:gd name="connsiteY167" fmla="*/ 4399136 h 6858000"/>
              <a:gd name="connsiteX168" fmla="*/ 742462 w 7467600"/>
              <a:gd name="connsiteY168" fmla="*/ 4594648 h 6858000"/>
              <a:gd name="connsiteX169" fmla="*/ 820602 w 7467600"/>
              <a:gd name="connsiteY169" fmla="*/ 4485915 h 6858000"/>
              <a:gd name="connsiteX170" fmla="*/ 878295 w 7467600"/>
              <a:gd name="connsiteY170" fmla="*/ 4403594 h 6858000"/>
              <a:gd name="connsiteX171" fmla="*/ 1240607 w 7467600"/>
              <a:gd name="connsiteY171" fmla="*/ 4010401 h 6858000"/>
              <a:gd name="connsiteX172" fmla="*/ 1310106 w 7467600"/>
              <a:gd name="connsiteY172" fmla="*/ 3943217 h 6858000"/>
              <a:gd name="connsiteX173" fmla="*/ 1423113 w 7467600"/>
              <a:gd name="connsiteY173" fmla="*/ 3874565 h 6858000"/>
              <a:gd name="connsiteX174" fmla="*/ 1260565 w 7467600"/>
              <a:gd name="connsiteY174" fmla="*/ 4031982 h 6858000"/>
              <a:gd name="connsiteX175" fmla="*/ 901900 w 7467600"/>
              <a:gd name="connsiteY175" fmla="*/ 4421236 h 6858000"/>
              <a:gd name="connsiteX176" fmla="*/ 845044 w 7467600"/>
              <a:gd name="connsiteY176" fmla="*/ 4502436 h 6858000"/>
              <a:gd name="connsiteX177" fmla="*/ 685926 w 7467600"/>
              <a:gd name="connsiteY177" fmla="*/ 4703069 h 6858000"/>
              <a:gd name="connsiteX178" fmla="*/ 684248 w 7467600"/>
              <a:gd name="connsiteY178" fmla="*/ 4706721 h 6858000"/>
              <a:gd name="connsiteX179" fmla="*/ 1423113 w 7467600"/>
              <a:gd name="connsiteY179" fmla="*/ 3874565 h 6858000"/>
              <a:gd name="connsiteX180" fmla="*/ 3316479 w 7467600"/>
              <a:gd name="connsiteY180" fmla="*/ 3872136 h 6858000"/>
              <a:gd name="connsiteX181" fmla="*/ 3546806 w 7467600"/>
              <a:gd name="connsiteY181" fmla="*/ 4356139 h 6858000"/>
              <a:gd name="connsiteX182" fmla="*/ 3364433 w 7467600"/>
              <a:gd name="connsiteY182" fmla="*/ 3953121 h 6858000"/>
              <a:gd name="connsiteX183" fmla="*/ 3316479 w 7467600"/>
              <a:gd name="connsiteY183" fmla="*/ 3872136 h 6858000"/>
              <a:gd name="connsiteX184" fmla="*/ 3291335 w 7467600"/>
              <a:gd name="connsiteY184" fmla="*/ 3767420 h 6858000"/>
              <a:gd name="connsiteX185" fmla="*/ 3390805 w 7467600"/>
              <a:gd name="connsiteY185" fmla="*/ 3937163 h 6858000"/>
              <a:gd name="connsiteX186" fmla="*/ 3579062 w 7467600"/>
              <a:gd name="connsiteY186" fmla="*/ 4359040 h 6858000"/>
              <a:gd name="connsiteX187" fmla="*/ 3467355 w 7467600"/>
              <a:gd name="connsiteY187" fmla="*/ 3988130 h 6858000"/>
              <a:gd name="connsiteX188" fmla="*/ 3310753 w 7467600"/>
              <a:gd name="connsiteY188" fmla="*/ 3787140 h 6858000"/>
              <a:gd name="connsiteX189" fmla="*/ 3291335 w 7467600"/>
              <a:gd name="connsiteY189" fmla="*/ 3767420 h 6858000"/>
              <a:gd name="connsiteX190" fmla="*/ 1635889 w 7467600"/>
              <a:gd name="connsiteY190" fmla="*/ 3709494 h 6858000"/>
              <a:gd name="connsiteX191" fmla="*/ 1634800 w 7467600"/>
              <a:gd name="connsiteY191" fmla="*/ 3731111 h 6858000"/>
              <a:gd name="connsiteX192" fmla="*/ 1635889 w 7467600"/>
              <a:gd name="connsiteY192" fmla="*/ 3709494 h 6858000"/>
              <a:gd name="connsiteX193" fmla="*/ 1510397 w 7467600"/>
              <a:gd name="connsiteY193" fmla="*/ 3684705 h 6858000"/>
              <a:gd name="connsiteX194" fmla="*/ 1146550 w 7467600"/>
              <a:gd name="connsiteY194" fmla="*/ 3802012 h 6858000"/>
              <a:gd name="connsiteX195" fmla="*/ 698834 w 7467600"/>
              <a:gd name="connsiteY195" fmla="*/ 3952272 h 6858000"/>
              <a:gd name="connsiteX196" fmla="*/ 34256 w 7467600"/>
              <a:gd name="connsiteY196" fmla="*/ 4347603 h 6858000"/>
              <a:gd name="connsiteX197" fmla="*/ 527241 w 7467600"/>
              <a:gd name="connsiteY197" fmla="*/ 4065078 h 6858000"/>
              <a:gd name="connsiteX198" fmla="*/ 1510397 w 7467600"/>
              <a:gd name="connsiteY198" fmla="*/ 3684705 h 6858000"/>
              <a:gd name="connsiteX199" fmla="*/ 1313114 w 7467600"/>
              <a:gd name="connsiteY199" fmla="*/ 3655216 h 6858000"/>
              <a:gd name="connsiteX200" fmla="*/ 1109304 w 7467600"/>
              <a:gd name="connsiteY200" fmla="*/ 3669030 h 6858000"/>
              <a:gd name="connsiteX201" fmla="*/ 8129 w 7467600"/>
              <a:gd name="connsiteY201" fmla="*/ 4330519 h 6858000"/>
              <a:gd name="connsiteX202" fmla="*/ 687572 w 7467600"/>
              <a:gd name="connsiteY202" fmla="*/ 3925629 h 6858000"/>
              <a:gd name="connsiteX203" fmla="*/ 1138365 w 7467600"/>
              <a:gd name="connsiteY203" fmla="*/ 3774515 h 6858000"/>
              <a:gd name="connsiteX204" fmla="*/ 1505579 w 7467600"/>
              <a:gd name="connsiteY204" fmla="*/ 3655526 h 6858000"/>
              <a:gd name="connsiteX205" fmla="*/ 1313114 w 7467600"/>
              <a:gd name="connsiteY205" fmla="*/ 3655216 h 6858000"/>
              <a:gd name="connsiteX206" fmla="*/ 3655073 w 7467600"/>
              <a:gd name="connsiteY206" fmla="*/ 3650884 h 6858000"/>
              <a:gd name="connsiteX207" fmla="*/ 3989938 w 7467600"/>
              <a:gd name="connsiteY207" fmla="*/ 3991685 h 6858000"/>
              <a:gd name="connsiteX208" fmla="*/ 4393907 w 7467600"/>
              <a:gd name="connsiteY208" fmla="*/ 4261258 h 6858000"/>
              <a:gd name="connsiteX209" fmla="*/ 4648051 w 7467600"/>
              <a:gd name="connsiteY209" fmla="*/ 4374051 h 6858000"/>
              <a:gd name="connsiteX210" fmla="*/ 4383389 w 7467600"/>
              <a:gd name="connsiteY210" fmla="*/ 4184369 h 6858000"/>
              <a:gd name="connsiteX211" fmla="*/ 4165508 w 7467600"/>
              <a:gd name="connsiteY211" fmla="*/ 4035196 h 6858000"/>
              <a:gd name="connsiteX212" fmla="*/ 4068162 w 7467600"/>
              <a:gd name="connsiteY212" fmla="*/ 3953394 h 6858000"/>
              <a:gd name="connsiteX213" fmla="*/ 3981416 w 7467600"/>
              <a:gd name="connsiteY213" fmla="*/ 3880482 h 6858000"/>
              <a:gd name="connsiteX214" fmla="*/ 3800147 w 7467600"/>
              <a:gd name="connsiteY214" fmla="*/ 3749872 h 6858000"/>
              <a:gd name="connsiteX215" fmla="*/ 3655073 w 7467600"/>
              <a:gd name="connsiteY215" fmla="*/ 3650884 h 6858000"/>
              <a:gd name="connsiteX216" fmla="*/ 3670252 w 7467600"/>
              <a:gd name="connsiteY216" fmla="*/ 3622798 h 6858000"/>
              <a:gd name="connsiteX217" fmla="*/ 3817258 w 7467600"/>
              <a:gd name="connsiteY217" fmla="*/ 3723577 h 6858000"/>
              <a:gd name="connsiteX218" fmla="*/ 4000461 w 7467600"/>
              <a:gd name="connsiteY218" fmla="*/ 3855966 h 6858000"/>
              <a:gd name="connsiteX219" fmla="*/ 4088180 w 7467600"/>
              <a:gd name="connsiteY219" fmla="*/ 3929774 h 6858000"/>
              <a:gd name="connsiteX220" fmla="*/ 4184555 w 7467600"/>
              <a:gd name="connsiteY220" fmla="*/ 4010683 h 6858000"/>
              <a:gd name="connsiteX221" fmla="*/ 4399563 w 7467600"/>
              <a:gd name="connsiteY221" fmla="*/ 4158106 h 6858000"/>
              <a:gd name="connsiteX222" fmla="*/ 4684469 w 7467600"/>
              <a:gd name="connsiteY222" fmla="*/ 4364680 h 6858000"/>
              <a:gd name="connsiteX223" fmla="*/ 4690271 w 7467600"/>
              <a:gd name="connsiteY223" fmla="*/ 4370034 h 6858000"/>
              <a:gd name="connsiteX224" fmla="*/ 4136093 w 7467600"/>
              <a:gd name="connsiteY224" fmla="*/ 3858466 h 6858000"/>
              <a:gd name="connsiteX225" fmla="*/ 3670252 w 7467600"/>
              <a:gd name="connsiteY225" fmla="*/ 3622798 h 6858000"/>
              <a:gd name="connsiteX226" fmla="*/ 4440129 w 7467600"/>
              <a:gd name="connsiteY226" fmla="*/ 3448571 h 6858000"/>
              <a:gd name="connsiteX227" fmla="*/ 4856525 w 7467600"/>
              <a:gd name="connsiteY227" fmla="*/ 3915351 h 6858000"/>
              <a:gd name="connsiteX228" fmla="*/ 5059055 w 7467600"/>
              <a:gd name="connsiteY228" fmla="*/ 4108918 h 6858000"/>
              <a:gd name="connsiteX229" fmla="*/ 5290070 w 7467600"/>
              <a:gd name="connsiteY229" fmla="*/ 4263619 h 6858000"/>
              <a:gd name="connsiteX230" fmla="*/ 4834991 w 7467600"/>
              <a:gd name="connsiteY230" fmla="*/ 3830985 h 6858000"/>
              <a:gd name="connsiteX231" fmla="*/ 4440129 w 7467600"/>
              <a:gd name="connsiteY231" fmla="*/ 3448571 h 6858000"/>
              <a:gd name="connsiteX232" fmla="*/ 4441737 w 7467600"/>
              <a:gd name="connsiteY232" fmla="*/ 3399734 h 6858000"/>
              <a:gd name="connsiteX233" fmla="*/ 4431236 w 7467600"/>
              <a:gd name="connsiteY233" fmla="*/ 3400954 h 6858000"/>
              <a:gd name="connsiteX234" fmla="*/ 4557150 w 7467600"/>
              <a:gd name="connsiteY234" fmla="*/ 3510023 h 6858000"/>
              <a:gd name="connsiteX235" fmla="*/ 4856936 w 7467600"/>
              <a:gd name="connsiteY235" fmla="*/ 3809146 h 6858000"/>
              <a:gd name="connsiteX236" fmla="*/ 5111996 w 7467600"/>
              <a:gd name="connsiteY236" fmla="*/ 4065759 h 6858000"/>
              <a:gd name="connsiteX237" fmla="*/ 5388878 w 7467600"/>
              <a:gd name="connsiteY237" fmla="*/ 4300185 h 6858000"/>
              <a:gd name="connsiteX238" fmla="*/ 5425556 w 7467600"/>
              <a:gd name="connsiteY238" fmla="*/ 4308967 h 6858000"/>
              <a:gd name="connsiteX239" fmla="*/ 4943646 w 7467600"/>
              <a:gd name="connsiteY239" fmla="*/ 3822916 h 6858000"/>
              <a:gd name="connsiteX240" fmla="*/ 4594837 w 7467600"/>
              <a:gd name="connsiteY240" fmla="*/ 3532274 h 6858000"/>
              <a:gd name="connsiteX241" fmla="*/ 4441737 w 7467600"/>
              <a:gd name="connsiteY241" fmla="*/ 3399734 h 6858000"/>
              <a:gd name="connsiteX242" fmla="*/ 5425834 w 7467600"/>
              <a:gd name="connsiteY242" fmla="*/ 3162785 h 6858000"/>
              <a:gd name="connsiteX243" fmla="*/ 5401644 w 7467600"/>
              <a:gd name="connsiteY243" fmla="*/ 3617847 h 6858000"/>
              <a:gd name="connsiteX244" fmla="*/ 5467256 w 7467600"/>
              <a:gd name="connsiteY244" fmla="*/ 4175494 h 6858000"/>
              <a:gd name="connsiteX245" fmla="*/ 5448069 w 7467600"/>
              <a:gd name="connsiteY245" fmla="*/ 3567554 h 6858000"/>
              <a:gd name="connsiteX246" fmla="*/ 5425834 w 7467600"/>
              <a:gd name="connsiteY246" fmla="*/ 3162785 h 6858000"/>
              <a:gd name="connsiteX247" fmla="*/ 1318687 w 7467600"/>
              <a:gd name="connsiteY247" fmla="*/ 3113840 h 6858000"/>
              <a:gd name="connsiteX248" fmla="*/ 1066793 w 7467600"/>
              <a:gd name="connsiteY248" fmla="*/ 3212171 h 6858000"/>
              <a:gd name="connsiteX249" fmla="*/ 993319 w 7467600"/>
              <a:gd name="connsiteY249" fmla="*/ 3247648 h 6858000"/>
              <a:gd name="connsiteX250" fmla="*/ 853081 w 7467600"/>
              <a:gd name="connsiteY250" fmla="*/ 3312410 h 6858000"/>
              <a:gd name="connsiteX251" fmla="*/ 805957 w 7467600"/>
              <a:gd name="connsiteY251" fmla="*/ 3330443 h 6858000"/>
              <a:gd name="connsiteX252" fmla="*/ 1318687 w 7467600"/>
              <a:gd name="connsiteY252" fmla="*/ 3113840 h 6858000"/>
              <a:gd name="connsiteX253" fmla="*/ 5453702 w 7467600"/>
              <a:gd name="connsiteY253" fmla="*/ 3090882 h 6858000"/>
              <a:gd name="connsiteX254" fmla="*/ 5480135 w 7467600"/>
              <a:gd name="connsiteY254" fmla="*/ 3565802 h 6858000"/>
              <a:gd name="connsiteX255" fmla="*/ 5499023 w 7467600"/>
              <a:gd name="connsiteY255" fmla="*/ 4166310 h 6858000"/>
              <a:gd name="connsiteX256" fmla="*/ 5547022 w 7467600"/>
              <a:gd name="connsiteY256" fmla="*/ 3607838 h 6858000"/>
              <a:gd name="connsiteX257" fmla="*/ 5515964 w 7467600"/>
              <a:gd name="connsiteY257" fmla="*/ 3378541 h 6858000"/>
              <a:gd name="connsiteX258" fmla="*/ 5453702 w 7467600"/>
              <a:gd name="connsiteY258" fmla="*/ 3090882 h 6858000"/>
              <a:gd name="connsiteX259" fmla="*/ 1238695 w 7467600"/>
              <a:gd name="connsiteY259" fmla="*/ 3076820 h 6858000"/>
              <a:gd name="connsiteX260" fmla="*/ 716371 w 7467600"/>
              <a:gd name="connsiteY260" fmla="*/ 3293249 h 6858000"/>
              <a:gd name="connsiteX261" fmla="*/ 579522 w 7467600"/>
              <a:gd name="connsiteY261" fmla="*/ 3371759 h 6858000"/>
              <a:gd name="connsiteX262" fmla="*/ 600288 w 7467600"/>
              <a:gd name="connsiteY262" fmla="*/ 3365555 h 6858000"/>
              <a:gd name="connsiteX263" fmla="*/ 840692 w 7467600"/>
              <a:gd name="connsiteY263" fmla="*/ 3284921 h 6858000"/>
              <a:gd name="connsiteX264" fmla="*/ 979248 w 7467600"/>
              <a:gd name="connsiteY264" fmla="*/ 3221003 h 6858000"/>
              <a:gd name="connsiteX265" fmla="*/ 1053282 w 7467600"/>
              <a:gd name="connsiteY265" fmla="*/ 3185247 h 6858000"/>
              <a:gd name="connsiteX266" fmla="*/ 1320603 w 7467600"/>
              <a:gd name="connsiteY266" fmla="*/ 3081281 h 6858000"/>
              <a:gd name="connsiteX267" fmla="*/ 1238695 w 7467600"/>
              <a:gd name="connsiteY267" fmla="*/ 3076820 h 6858000"/>
              <a:gd name="connsiteX268" fmla="*/ 5425627 w 7467600"/>
              <a:gd name="connsiteY268" fmla="*/ 2954192 h 6858000"/>
              <a:gd name="connsiteX269" fmla="*/ 5470770 w 7467600"/>
              <a:gd name="connsiteY269" fmla="*/ 3005435 h 6858000"/>
              <a:gd name="connsiteX270" fmla="*/ 5519779 w 7467600"/>
              <a:gd name="connsiteY270" fmla="*/ 4359223 h 6858000"/>
              <a:gd name="connsiteX271" fmla="*/ 5520293 w 7467600"/>
              <a:gd name="connsiteY271" fmla="*/ 4360602 h 6858000"/>
              <a:gd name="connsiteX272" fmla="*/ 5767221 w 7467600"/>
              <a:gd name="connsiteY272" fmla="*/ 4665564 h 6858000"/>
              <a:gd name="connsiteX273" fmla="*/ 6937169 w 7467600"/>
              <a:gd name="connsiteY273" fmla="*/ 4815941 h 6858000"/>
              <a:gd name="connsiteX274" fmla="*/ 6953922 w 7467600"/>
              <a:gd name="connsiteY274" fmla="*/ 4890068 h 6858000"/>
              <a:gd name="connsiteX275" fmla="*/ 6071359 w 7467600"/>
              <a:gd name="connsiteY275" fmla="*/ 4770770 h 6858000"/>
              <a:gd name="connsiteX276" fmla="*/ 6038839 w 7467600"/>
              <a:gd name="connsiteY276" fmla="*/ 4764474 h 6858000"/>
              <a:gd name="connsiteX277" fmla="*/ 6038706 w 7467600"/>
              <a:gd name="connsiteY277" fmla="*/ 4763847 h 6858000"/>
              <a:gd name="connsiteX278" fmla="*/ 6037784 w 7467600"/>
              <a:gd name="connsiteY278" fmla="*/ 4764270 h 6858000"/>
              <a:gd name="connsiteX279" fmla="*/ 6038839 w 7467600"/>
              <a:gd name="connsiteY279" fmla="*/ 4764474 h 6858000"/>
              <a:gd name="connsiteX280" fmla="*/ 6040338 w 7467600"/>
              <a:gd name="connsiteY280" fmla="*/ 4771418 h 6858000"/>
              <a:gd name="connsiteX281" fmla="*/ 6024488 w 7467600"/>
              <a:gd name="connsiteY281" fmla="*/ 4809903 h 6858000"/>
              <a:gd name="connsiteX282" fmla="*/ 5599771 w 7467600"/>
              <a:gd name="connsiteY282" fmla="*/ 5509652 h 6858000"/>
              <a:gd name="connsiteX283" fmla="*/ 5548843 w 7467600"/>
              <a:gd name="connsiteY283" fmla="*/ 5563845 h 6858000"/>
              <a:gd name="connsiteX284" fmla="*/ 5940952 w 7467600"/>
              <a:gd name="connsiteY284" fmla="*/ 6250028 h 6858000"/>
              <a:gd name="connsiteX285" fmla="*/ 6043441 w 7467600"/>
              <a:gd name="connsiteY285" fmla="*/ 6665847 h 6858000"/>
              <a:gd name="connsiteX286" fmla="*/ 6093432 w 7467600"/>
              <a:gd name="connsiteY286" fmla="*/ 6858000 h 6858000"/>
              <a:gd name="connsiteX287" fmla="*/ 6034344 w 7467600"/>
              <a:gd name="connsiteY287" fmla="*/ 6858000 h 6858000"/>
              <a:gd name="connsiteX288" fmla="*/ 6026679 w 7467600"/>
              <a:gd name="connsiteY288" fmla="*/ 6836959 h 6858000"/>
              <a:gd name="connsiteX289" fmla="*/ 5800441 w 7467600"/>
              <a:gd name="connsiteY289" fmla="*/ 6335286 h 6858000"/>
              <a:gd name="connsiteX290" fmla="*/ 5526562 w 7467600"/>
              <a:gd name="connsiteY290" fmla="*/ 5705388 h 6858000"/>
              <a:gd name="connsiteX291" fmla="*/ 5519640 w 7467600"/>
              <a:gd name="connsiteY291" fmla="*/ 5683774 h 6858000"/>
              <a:gd name="connsiteX292" fmla="*/ 5844559 w 7467600"/>
              <a:gd name="connsiteY292" fmla="*/ 6553349 h 6858000"/>
              <a:gd name="connsiteX293" fmla="*/ 5975994 w 7467600"/>
              <a:gd name="connsiteY293" fmla="*/ 6858000 h 6858000"/>
              <a:gd name="connsiteX294" fmla="*/ 5898547 w 7467600"/>
              <a:gd name="connsiteY294" fmla="*/ 6858000 h 6858000"/>
              <a:gd name="connsiteX295" fmla="*/ 5682041 w 7467600"/>
              <a:gd name="connsiteY295" fmla="*/ 6355860 h 6858000"/>
              <a:gd name="connsiteX296" fmla="*/ 5461758 w 7467600"/>
              <a:gd name="connsiteY296" fmla="*/ 5820220 h 6858000"/>
              <a:gd name="connsiteX297" fmla="*/ 5237282 w 7467600"/>
              <a:gd name="connsiteY297" fmla="*/ 6579086 h 6858000"/>
              <a:gd name="connsiteX298" fmla="*/ 5115009 w 7467600"/>
              <a:gd name="connsiteY298" fmla="*/ 6858000 h 6858000"/>
              <a:gd name="connsiteX299" fmla="*/ 5028074 w 7467600"/>
              <a:gd name="connsiteY299" fmla="*/ 6858000 h 6858000"/>
              <a:gd name="connsiteX300" fmla="*/ 5079508 w 7467600"/>
              <a:gd name="connsiteY300" fmla="*/ 6749074 h 6858000"/>
              <a:gd name="connsiteX301" fmla="*/ 5371846 w 7467600"/>
              <a:gd name="connsiteY301" fmla="*/ 5924413 h 6858000"/>
              <a:gd name="connsiteX302" fmla="*/ 5270512 w 7467600"/>
              <a:gd name="connsiteY302" fmla="*/ 6138975 h 6858000"/>
              <a:gd name="connsiteX303" fmla="*/ 5062409 w 7467600"/>
              <a:gd name="connsiteY303" fmla="*/ 6653544 h 6858000"/>
              <a:gd name="connsiteX304" fmla="*/ 5036628 w 7467600"/>
              <a:gd name="connsiteY304" fmla="*/ 6754247 h 6858000"/>
              <a:gd name="connsiteX305" fmla="*/ 5009112 w 7467600"/>
              <a:gd name="connsiteY305" fmla="*/ 6858000 h 6858000"/>
              <a:gd name="connsiteX306" fmla="*/ 4976679 w 7467600"/>
              <a:gd name="connsiteY306" fmla="*/ 6858000 h 6858000"/>
              <a:gd name="connsiteX307" fmla="*/ 5006537 w 7467600"/>
              <a:gd name="connsiteY307" fmla="*/ 6747068 h 6858000"/>
              <a:gd name="connsiteX308" fmla="*/ 5032723 w 7467600"/>
              <a:gd name="connsiteY308" fmla="*/ 6644957 h 6858000"/>
              <a:gd name="connsiteX309" fmla="*/ 5242949 w 7467600"/>
              <a:gd name="connsiteY309" fmla="*/ 6125175 h 6858000"/>
              <a:gd name="connsiteX310" fmla="*/ 5286321 w 7467600"/>
              <a:gd name="connsiteY310" fmla="*/ 6033555 h 6858000"/>
              <a:gd name="connsiteX311" fmla="*/ 5008210 w 7467600"/>
              <a:gd name="connsiteY311" fmla="*/ 6649194 h 6858000"/>
              <a:gd name="connsiteX312" fmla="*/ 4986321 w 7467600"/>
              <a:gd name="connsiteY312" fmla="*/ 6765687 h 6858000"/>
              <a:gd name="connsiteX313" fmla="*/ 4973474 w 7467600"/>
              <a:gd name="connsiteY313" fmla="*/ 6858000 h 6858000"/>
              <a:gd name="connsiteX314" fmla="*/ 4907178 w 7467600"/>
              <a:gd name="connsiteY314" fmla="*/ 6858000 h 6858000"/>
              <a:gd name="connsiteX315" fmla="*/ 4910810 w 7467600"/>
              <a:gd name="connsiteY315" fmla="*/ 6829660 h 6858000"/>
              <a:gd name="connsiteX316" fmla="*/ 4987461 w 7467600"/>
              <a:gd name="connsiteY316" fmla="*/ 6432994 h 6858000"/>
              <a:gd name="connsiteX317" fmla="*/ 5179262 w 7467600"/>
              <a:gd name="connsiteY317" fmla="*/ 6035044 h 6858000"/>
              <a:gd name="connsiteX318" fmla="*/ 4689678 w 7467600"/>
              <a:gd name="connsiteY318" fmla="*/ 6440241 h 6858000"/>
              <a:gd name="connsiteX319" fmla="*/ 4477543 w 7467600"/>
              <a:gd name="connsiteY319" fmla="*/ 6674836 h 6858000"/>
              <a:gd name="connsiteX320" fmla="*/ 4329957 w 7467600"/>
              <a:gd name="connsiteY320" fmla="*/ 6858000 h 6858000"/>
              <a:gd name="connsiteX321" fmla="*/ 4218595 w 7467600"/>
              <a:gd name="connsiteY321" fmla="*/ 6858000 h 6858000"/>
              <a:gd name="connsiteX322" fmla="*/ 4368888 w 7467600"/>
              <a:gd name="connsiteY322" fmla="*/ 6668412 h 6858000"/>
              <a:gd name="connsiteX323" fmla="*/ 4563091 w 7467600"/>
              <a:gd name="connsiteY323" fmla="*/ 6442508 h 6858000"/>
              <a:gd name="connsiteX324" fmla="*/ 5387324 w 7467600"/>
              <a:gd name="connsiteY324" fmla="*/ 5705830 h 6858000"/>
              <a:gd name="connsiteX325" fmla="*/ 5073620 w 7467600"/>
              <a:gd name="connsiteY325" fmla="*/ 5955437 h 6858000"/>
              <a:gd name="connsiteX326" fmla="*/ 4689789 w 7467600"/>
              <a:gd name="connsiteY326" fmla="*/ 6268382 h 6858000"/>
              <a:gd name="connsiteX327" fmla="*/ 4418722 w 7467600"/>
              <a:gd name="connsiteY327" fmla="*/ 6570886 h 6858000"/>
              <a:gd name="connsiteX328" fmla="*/ 4214944 w 7467600"/>
              <a:gd name="connsiteY328" fmla="*/ 6858000 h 6858000"/>
              <a:gd name="connsiteX329" fmla="*/ 4177898 w 7467600"/>
              <a:gd name="connsiteY329" fmla="*/ 6858000 h 6858000"/>
              <a:gd name="connsiteX330" fmla="*/ 4391597 w 7467600"/>
              <a:gd name="connsiteY330" fmla="*/ 6556370 h 6858000"/>
              <a:gd name="connsiteX331" fmla="*/ 4668889 w 7467600"/>
              <a:gd name="connsiteY331" fmla="*/ 6246399 h 6858000"/>
              <a:gd name="connsiteX332" fmla="*/ 5055427 w 7467600"/>
              <a:gd name="connsiteY332" fmla="*/ 5931476 h 6858000"/>
              <a:gd name="connsiteX333" fmla="*/ 5371814 w 7467600"/>
              <a:gd name="connsiteY333" fmla="*/ 5678975 h 6858000"/>
              <a:gd name="connsiteX334" fmla="*/ 4987918 w 7467600"/>
              <a:gd name="connsiteY334" fmla="*/ 5838701 h 6858000"/>
              <a:gd name="connsiteX335" fmla="*/ 4317146 w 7467600"/>
              <a:gd name="connsiteY335" fmla="*/ 6587716 h 6858000"/>
              <a:gd name="connsiteX336" fmla="*/ 4171627 w 7467600"/>
              <a:gd name="connsiteY336" fmla="*/ 6858000 h 6858000"/>
              <a:gd name="connsiteX337" fmla="*/ 4081585 w 7467600"/>
              <a:gd name="connsiteY337" fmla="*/ 6858000 h 6858000"/>
              <a:gd name="connsiteX338" fmla="*/ 4238603 w 7467600"/>
              <a:gd name="connsiteY338" fmla="*/ 6559341 h 6858000"/>
              <a:gd name="connsiteX339" fmla="*/ 4778333 w 7467600"/>
              <a:gd name="connsiteY339" fmla="*/ 5873626 h 6858000"/>
              <a:gd name="connsiteX340" fmla="*/ 5414185 w 7467600"/>
              <a:gd name="connsiteY340" fmla="*/ 5573882 h 6858000"/>
              <a:gd name="connsiteX341" fmla="*/ 5959648 w 7467600"/>
              <a:gd name="connsiteY341" fmla="*/ 4760797 h 6858000"/>
              <a:gd name="connsiteX342" fmla="*/ 5355019 w 7467600"/>
              <a:gd name="connsiteY342" fmla="*/ 4734672 h 6858000"/>
              <a:gd name="connsiteX343" fmla="*/ 5083565 w 7467600"/>
              <a:gd name="connsiteY343" fmla="*/ 5179121 h 6858000"/>
              <a:gd name="connsiteX344" fmla="*/ 4713577 w 7467600"/>
              <a:gd name="connsiteY344" fmla="*/ 5616803 h 6858000"/>
              <a:gd name="connsiteX345" fmla="*/ 3989559 w 7467600"/>
              <a:gd name="connsiteY345" fmla="*/ 6145945 h 6858000"/>
              <a:gd name="connsiteX346" fmla="*/ 3939824 w 7467600"/>
              <a:gd name="connsiteY346" fmla="*/ 6066900 h 6858000"/>
              <a:gd name="connsiteX347" fmla="*/ 4584537 w 7467600"/>
              <a:gd name="connsiteY347" fmla="*/ 5324826 h 6858000"/>
              <a:gd name="connsiteX348" fmla="*/ 5037105 w 7467600"/>
              <a:gd name="connsiteY348" fmla="*/ 5088765 h 6858000"/>
              <a:gd name="connsiteX349" fmla="*/ 5039930 w 7467600"/>
              <a:gd name="connsiteY349" fmla="*/ 5089585 h 6858000"/>
              <a:gd name="connsiteX350" fmla="*/ 5263764 w 7467600"/>
              <a:gd name="connsiteY350" fmla="*/ 4735525 h 6858000"/>
              <a:gd name="connsiteX351" fmla="*/ 4086300 w 7467600"/>
              <a:gd name="connsiteY351" fmla="*/ 4884599 h 6858000"/>
              <a:gd name="connsiteX352" fmla="*/ 4085485 w 7467600"/>
              <a:gd name="connsiteY352" fmla="*/ 4899070 h 6858000"/>
              <a:gd name="connsiteX353" fmla="*/ 3871915 w 7467600"/>
              <a:gd name="connsiteY353" fmla="*/ 5253645 h 6858000"/>
              <a:gd name="connsiteX354" fmla="*/ 3799374 w 7467600"/>
              <a:gd name="connsiteY354" fmla="*/ 5466127 h 6858000"/>
              <a:gd name="connsiteX355" fmla="*/ 3498850 w 7467600"/>
              <a:gd name="connsiteY355" fmla="*/ 6661888 h 6858000"/>
              <a:gd name="connsiteX356" fmla="*/ 3399216 w 7467600"/>
              <a:gd name="connsiteY356" fmla="*/ 6858000 h 6858000"/>
              <a:gd name="connsiteX357" fmla="*/ 3303688 w 7467600"/>
              <a:gd name="connsiteY357" fmla="*/ 6858000 h 6858000"/>
              <a:gd name="connsiteX358" fmla="*/ 3391774 w 7467600"/>
              <a:gd name="connsiteY358" fmla="*/ 6697181 h 6858000"/>
              <a:gd name="connsiteX359" fmla="*/ 3735540 w 7467600"/>
              <a:gd name="connsiteY359" fmla="*/ 5546923 h 6858000"/>
              <a:gd name="connsiteX360" fmla="*/ 3729438 w 7467600"/>
              <a:gd name="connsiteY360" fmla="*/ 5569058 h 6858000"/>
              <a:gd name="connsiteX361" fmla="*/ 3707782 w 7467600"/>
              <a:gd name="connsiteY361" fmla="*/ 5644908 h 6858000"/>
              <a:gd name="connsiteX362" fmla="*/ 3583827 w 7467600"/>
              <a:gd name="connsiteY362" fmla="*/ 6039215 h 6858000"/>
              <a:gd name="connsiteX363" fmla="*/ 3547861 w 7467600"/>
              <a:gd name="connsiteY363" fmla="*/ 6129609 h 6858000"/>
              <a:gd name="connsiteX364" fmla="*/ 3490905 w 7467600"/>
              <a:gd name="connsiteY364" fmla="*/ 6277660 h 6858000"/>
              <a:gd name="connsiteX365" fmla="*/ 3455859 w 7467600"/>
              <a:gd name="connsiteY365" fmla="*/ 6391301 h 6858000"/>
              <a:gd name="connsiteX366" fmla="*/ 3429112 w 7467600"/>
              <a:gd name="connsiteY366" fmla="*/ 6479469 h 6858000"/>
              <a:gd name="connsiteX367" fmla="*/ 3304862 w 7467600"/>
              <a:gd name="connsiteY367" fmla="*/ 6796476 h 6858000"/>
              <a:gd name="connsiteX368" fmla="*/ 3276071 w 7467600"/>
              <a:gd name="connsiteY368" fmla="*/ 6858000 h 6858000"/>
              <a:gd name="connsiteX369" fmla="*/ 3240805 w 7467600"/>
              <a:gd name="connsiteY369" fmla="*/ 6858000 h 6858000"/>
              <a:gd name="connsiteX370" fmla="*/ 3275917 w 7467600"/>
              <a:gd name="connsiteY370" fmla="*/ 6783192 h 6858000"/>
              <a:gd name="connsiteX371" fmla="*/ 3399358 w 7467600"/>
              <a:gd name="connsiteY371" fmla="*/ 6469011 h 6858000"/>
              <a:gd name="connsiteX372" fmla="*/ 3425650 w 7467600"/>
              <a:gd name="connsiteY372" fmla="*/ 6381333 h 6858000"/>
              <a:gd name="connsiteX373" fmla="*/ 3460661 w 7467600"/>
              <a:gd name="connsiteY373" fmla="*/ 6266763 h 6858000"/>
              <a:gd name="connsiteX374" fmla="*/ 3518021 w 7467600"/>
              <a:gd name="connsiteY374" fmla="*/ 6117298 h 6858000"/>
              <a:gd name="connsiteX375" fmla="*/ 3554035 w 7467600"/>
              <a:gd name="connsiteY375" fmla="*/ 6027832 h 6858000"/>
              <a:gd name="connsiteX376" fmla="*/ 3677174 w 7467600"/>
              <a:gd name="connsiteY376" fmla="*/ 5636351 h 6858000"/>
              <a:gd name="connsiteX377" fmla="*/ 3698819 w 7467600"/>
              <a:gd name="connsiteY377" fmla="*/ 5560503 h 6858000"/>
              <a:gd name="connsiteX378" fmla="*/ 3702094 w 7467600"/>
              <a:gd name="connsiteY378" fmla="*/ 5549194 h 6858000"/>
              <a:gd name="connsiteX379" fmla="*/ 3398355 w 7467600"/>
              <a:gd name="connsiteY379" fmla="*/ 6094603 h 6858000"/>
              <a:gd name="connsiteX380" fmla="*/ 3193941 w 7467600"/>
              <a:gd name="connsiteY380" fmla="*/ 6798775 h 6858000"/>
              <a:gd name="connsiteX381" fmla="*/ 3184140 w 7467600"/>
              <a:gd name="connsiteY381" fmla="*/ 6858000 h 6858000"/>
              <a:gd name="connsiteX382" fmla="*/ 3099978 w 7467600"/>
              <a:gd name="connsiteY382" fmla="*/ 6858000 h 6858000"/>
              <a:gd name="connsiteX383" fmla="*/ 3101556 w 7467600"/>
              <a:gd name="connsiteY383" fmla="*/ 6843337 h 6858000"/>
              <a:gd name="connsiteX384" fmla="*/ 3370162 w 7467600"/>
              <a:gd name="connsiteY384" fmla="*/ 5785550 h 6858000"/>
              <a:gd name="connsiteX385" fmla="*/ 3746477 w 7467600"/>
              <a:gd name="connsiteY385" fmla="*/ 5377889 h 6858000"/>
              <a:gd name="connsiteX386" fmla="*/ 3863399 w 7467600"/>
              <a:gd name="connsiteY386" fmla="*/ 5087257 h 6858000"/>
              <a:gd name="connsiteX387" fmla="*/ 3968712 w 7467600"/>
              <a:gd name="connsiteY387" fmla="*/ 4913989 h 6858000"/>
              <a:gd name="connsiteX388" fmla="*/ 2792390 w 7467600"/>
              <a:gd name="connsiteY388" fmla="*/ 5382974 h 6858000"/>
              <a:gd name="connsiteX389" fmla="*/ 2714982 w 7467600"/>
              <a:gd name="connsiteY389" fmla="*/ 5427051 h 6858000"/>
              <a:gd name="connsiteX390" fmla="*/ 2813361 w 7467600"/>
              <a:gd name="connsiteY390" fmla="*/ 6023912 h 6858000"/>
              <a:gd name="connsiteX391" fmla="*/ 2688430 w 7467600"/>
              <a:gd name="connsiteY391" fmla="*/ 6801564 h 6858000"/>
              <a:gd name="connsiteX392" fmla="*/ 2629626 w 7467600"/>
              <a:gd name="connsiteY392" fmla="*/ 6763394 h 6858000"/>
              <a:gd name="connsiteX393" fmla="*/ 2565328 w 7467600"/>
              <a:gd name="connsiteY393" fmla="*/ 5516399 h 6858000"/>
              <a:gd name="connsiteX394" fmla="*/ 1922999 w 7467600"/>
              <a:gd name="connsiteY394" fmla="*/ 5980343 h 6858000"/>
              <a:gd name="connsiteX395" fmla="*/ 1950261 w 7467600"/>
              <a:gd name="connsiteY395" fmla="*/ 6405858 h 6858000"/>
              <a:gd name="connsiteX396" fmla="*/ 2365554 w 7467600"/>
              <a:gd name="connsiteY396" fmla="*/ 6759107 h 6858000"/>
              <a:gd name="connsiteX397" fmla="*/ 2424142 w 7467600"/>
              <a:gd name="connsiteY397" fmla="*/ 6858000 h 6858000"/>
              <a:gd name="connsiteX398" fmla="*/ 2395994 w 7467600"/>
              <a:gd name="connsiteY398" fmla="*/ 6858000 h 6858000"/>
              <a:gd name="connsiteX399" fmla="*/ 2392863 w 7467600"/>
              <a:gd name="connsiteY399" fmla="*/ 6852964 h 6858000"/>
              <a:gd name="connsiteX400" fmla="*/ 2017589 w 7467600"/>
              <a:gd name="connsiteY400" fmla="*/ 6493982 h 6858000"/>
              <a:gd name="connsiteX401" fmla="*/ 2147336 w 7467600"/>
              <a:gd name="connsiteY401" fmla="*/ 6594052 h 6858000"/>
              <a:gd name="connsiteX402" fmla="*/ 2207047 w 7467600"/>
              <a:gd name="connsiteY402" fmla="*/ 6654540 h 6858000"/>
              <a:gd name="connsiteX403" fmla="*/ 2299106 w 7467600"/>
              <a:gd name="connsiteY403" fmla="*/ 6778931 h 6858000"/>
              <a:gd name="connsiteX404" fmla="*/ 2314430 w 7467600"/>
              <a:gd name="connsiteY404" fmla="*/ 6801144 h 6858000"/>
              <a:gd name="connsiteX405" fmla="*/ 2352406 w 7467600"/>
              <a:gd name="connsiteY405" fmla="*/ 6858000 h 6858000"/>
              <a:gd name="connsiteX406" fmla="*/ 2314492 w 7467600"/>
              <a:gd name="connsiteY406" fmla="*/ 6858000 h 6858000"/>
              <a:gd name="connsiteX407" fmla="*/ 2288095 w 7467600"/>
              <a:gd name="connsiteY407" fmla="*/ 6818030 h 6858000"/>
              <a:gd name="connsiteX408" fmla="*/ 2272768 w 7467600"/>
              <a:gd name="connsiteY408" fmla="*/ 6795822 h 6858000"/>
              <a:gd name="connsiteX409" fmla="*/ 2182715 w 7467600"/>
              <a:gd name="connsiteY409" fmla="*/ 6675071 h 6858000"/>
              <a:gd name="connsiteX410" fmla="*/ 2032061 w 7467600"/>
              <a:gd name="connsiteY410" fmla="*/ 6541380 h 6858000"/>
              <a:gd name="connsiteX411" fmla="*/ 2257220 w 7467600"/>
              <a:gd name="connsiteY411" fmla="*/ 6826257 h 6858000"/>
              <a:gd name="connsiteX412" fmla="*/ 2281324 w 7467600"/>
              <a:gd name="connsiteY412" fmla="*/ 6858000 h 6858000"/>
              <a:gd name="connsiteX413" fmla="*/ 2242860 w 7467600"/>
              <a:gd name="connsiteY413" fmla="*/ 6858000 h 6858000"/>
              <a:gd name="connsiteX414" fmla="*/ 2232818 w 7467600"/>
              <a:gd name="connsiteY414" fmla="*/ 6844926 h 6858000"/>
              <a:gd name="connsiteX415" fmla="*/ 1990172 w 7467600"/>
              <a:gd name="connsiteY415" fmla="*/ 6542121 h 6858000"/>
              <a:gd name="connsiteX416" fmla="*/ 2124090 w 7467600"/>
              <a:gd name="connsiteY416" fmla="*/ 6761017 h 6858000"/>
              <a:gd name="connsiteX417" fmla="*/ 2200380 w 7467600"/>
              <a:gd name="connsiteY417" fmla="*/ 6858000 h 6858000"/>
              <a:gd name="connsiteX418" fmla="*/ 2147507 w 7467600"/>
              <a:gd name="connsiteY418" fmla="*/ 6858000 h 6858000"/>
              <a:gd name="connsiteX419" fmla="*/ 2070668 w 7467600"/>
              <a:gd name="connsiteY419" fmla="*/ 6761520 h 6858000"/>
              <a:gd name="connsiteX420" fmla="*/ 1975142 w 7467600"/>
              <a:gd name="connsiteY420" fmla="*/ 6585570 h 6858000"/>
              <a:gd name="connsiteX421" fmla="*/ 2050035 w 7467600"/>
              <a:gd name="connsiteY421" fmla="*/ 6813345 h 6858000"/>
              <a:gd name="connsiteX422" fmla="*/ 2063025 w 7467600"/>
              <a:gd name="connsiteY422" fmla="*/ 6858000 h 6858000"/>
              <a:gd name="connsiteX423" fmla="*/ 2021675 w 7467600"/>
              <a:gd name="connsiteY423" fmla="*/ 6858000 h 6858000"/>
              <a:gd name="connsiteX424" fmla="*/ 2019308 w 7467600"/>
              <a:gd name="connsiteY424" fmla="*/ 6847118 h 6858000"/>
              <a:gd name="connsiteX425" fmla="*/ 1938835 w 7467600"/>
              <a:gd name="connsiteY425" fmla="*/ 6551160 h 6858000"/>
              <a:gd name="connsiteX426" fmla="*/ 1953230 w 7467600"/>
              <a:gd name="connsiteY426" fmla="*/ 6759699 h 6858000"/>
              <a:gd name="connsiteX427" fmla="*/ 1956763 w 7467600"/>
              <a:gd name="connsiteY427" fmla="*/ 6778191 h 6858000"/>
              <a:gd name="connsiteX428" fmla="*/ 1967925 w 7467600"/>
              <a:gd name="connsiteY428" fmla="*/ 6858000 h 6858000"/>
              <a:gd name="connsiteX429" fmla="*/ 1936622 w 7467600"/>
              <a:gd name="connsiteY429" fmla="*/ 6858000 h 6858000"/>
              <a:gd name="connsiteX430" fmla="*/ 1926261 w 7467600"/>
              <a:gd name="connsiteY430" fmla="*/ 6784064 h 6858000"/>
              <a:gd name="connsiteX431" fmla="*/ 1922724 w 7467600"/>
              <a:gd name="connsiteY431" fmla="*/ 6765577 h 6858000"/>
              <a:gd name="connsiteX432" fmla="*/ 1904650 w 7467600"/>
              <a:gd name="connsiteY432" fmla="*/ 6639616 h 6858000"/>
              <a:gd name="connsiteX433" fmla="*/ 1885273 w 7467600"/>
              <a:gd name="connsiteY433" fmla="*/ 6858000 h 6858000"/>
              <a:gd name="connsiteX434" fmla="*/ 1854363 w 7467600"/>
              <a:gd name="connsiteY434" fmla="*/ 6858000 h 6858000"/>
              <a:gd name="connsiteX435" fmla="*/ 1880391 w 7467600"/>
              <a:gd name="connsiteY435" fmla="*/ 6603796 h 6858000"/>
              <a:gd name="connsiteX436" fmla="*/ 1818273 w 7467600"/>
              <a:gd name="connsiteY436" fmla="*/ 6715729 h 6858000"/>
              <a:gd name="connsiteX437" fmla="*/ 1794691 w 7467600"/>
              <a:gd name="connsiteY437" fmla="*/ 6843239 h 6858000"/>
              <a:gd name="connsiteX438" fmla="*/ 1794914 w 7467600"/>
              <a:gd name="connsiteY438" fmla="*/ 6858000 h 6858000"/>
              <a:gd name="connsiteX439" fmla="*/ 1746128 w 7467600"/>
              <a:gd name="connsiteY439" fmla="*/ 6858000 h 6858000"/>
              <a:gd name="connsiteX440" fmla="*/ 1753934 w 7467600"/>
              <a:gd name="connsiteY440" fmla="*/ 6724796 h 6858000"/>
              <a:gd name="connsiteX441" fmla="*/ 1792053 w 7467600"/>
              <a:gd name="connsiteY441" fmla="*/ 6572396 h 6858000"/>
              <a:gd name="connsiteX442" fmla="*/ 1862248 w 7467600"/>
              <a:gd name="connsiteY442" fmla="*/ 6266397 h 6858000"/>
              <a:gd name="connsiteX443" fmla="*/ 1862250 w 7467600"/>
              <a:gd name="connsiteY443" fmla="*/ 6033531 h 6858000"/>
              <a:gd name="connsiteX444" fmla="*/ 1211999 w 7467600"/>
              <a:gd name="connsiteY444" fmla="*/ 6683610 h 6858000"/>
              <a:gd name="connsiteX445" fmla="*/ 1213266 w 7467600"/>
              <a:gd name="connsiteY445" fmla="*/ 6691947 h 6858000"/>
              <a:gd name="connsiteX446" fmla="*/ 1203370 w 7467600"/>
              <a:gd name="connsiteY446" fmla="*/ 6850676 h 6858000"/>
              <a:gd name="connsiteX447" fmla="*/ 1203671 w 7467600"/>
              <a:gd name="connsiteY447" fmla="*/ 6858000 h 6858000"/>
              <a:gd name="connsiteX448" fmla="*/ 1143180 w 7467600"/>
              <a:gd name="connsiteY448" fmla="*/ 6858000 h 6858000"/>
              <a:gd name="connsiteX449" fmla="*/ 1142176 w 7467600"/>
              <a:gd name="connsiteY449" fmla="*/ 6766045 h 6858000"/>
              <a:gd name="connsiteX450" fmla="*/ 1067484 w 7467600"/>
              <a:gd name="connsiteY450" fmla="*/ 6858000 h 6858000"/>
              <a:gd name="connsiteX451" fmla="*/ 953928 w 7467600"/>
              <a:gd name="connsiteY451" fmla="*/ 6858000 h 6858000"/>
              <a:gd name="connsiteX452" fmla="*/ 959715 w 7467600"/>
              <a:gd name="connsiteY452" fmla="*/ 6850185 h 6858000"/>
              <a:gd name="connsiteX453" fmla="*/ 1483788 w 7467600"/>
              <a:gd name="connsiteY453" fmla="*/ 6259174 h 6858000"/>
              <a:gd name="connsiteX454" fmla="*/ 1100671 w 7467600"/>
              <a:gd name="connsiteY454" fmla="*/ 6252137 h 6858000"/>
              <a:gd name="connsiteX455" fmla="*/ 1090144 w 7467600"/>
              <a:gd name="connsiteY455" fmla="*/ 6256748 h 6858000"/>
              <a:gd name="connsiteX456" fmla="*/ 1095872 w 7467600"/>
              <a:gd name="connsiteY456" fmla="*/ 6271892 h 6858000"/>
              <a:gd name="connsiteX457" fmla="*/ 262785 w 7467600"/>
              <a:gd name="connsiteY457" fmla="*/ 6845450 h 6858000"/>
              <a:gd name="connsiteX458" fmla="*/ 209968 w 7467600"/>
              <a:gd name="connsiteY458" fmla="*/ 6770713 h 6858000"/>
              <a:gd name="connsiteX459" fmla="*/ 873460 w 7467600"/>
              <a:gd name="connsiteY459" fmla="*/ 6253768 h 6858000"/>
              <a:gd name="connsiteX460" fmla="*/ 192686 w 7467600"/>
              <a:gd name="connsiteY460" fmla="*/ 5849257 h 6858000"/>
              <a:gd name="connsiteX461" fmla="*/ 4696 w 7467600"/>
              <a:gd name="connsiteY461" fmla="*/ 5697668 h 6858000"/>
              <a:gd name="connsiteX462" fmla="*/ 0 w 7467600"/>
              <a:gd name="connsiteY462" fmla="*/ 5689984 h 6858000"/>
              <a:gd name="connsiteX463" fmla="*/ 0 w 7467600"/>
              <a:gd name="connsiteY463" fmla="*/ 5513472 h 6858000"/>
              <a:gd name="connsiteX464" fmla="*/ 174101 w 7467600"/>
              <a:gd name="connsiteY464" fmla="*/ 5620277 h 6858000"/>
              <a:gd name="connsiteX465" fmla="*/ 891800 w 7467600"/>
              <a:gd name="connsiteY465" fmla="*/ 6036935 h 6858000"/>
              <a:gd name="connsiteX466" fmla="*/ 1072219 w 7467600"/>
              <a:gd name="connsiteY466" fmla="*/ 6169443 h 6858000"/>
              <a:gd name="connsiteX467" fmla="*/ 1074117 w 7467600"/>
              <a:gd name="connsiteY467" fmla="*/ 6170301 h 6858000"/>
              <a:gd name="connsiteX468" fmla="*/ 1083114 w 7467600"/>
              <a:gd name="connsiteY468" fmla="*/ 6174131 h 6858000"/>
              <a:gd name="connsiteX469" fmla="*/ 1543010 w 7467600"/>
              <a:gd name="connsiteY469" fmla="*/ 6191140 h 6858000"/>
              <a:gd name="connsiteX470" fmla="*/ 1551080 w 7467600"/>
              <a:gd name="connsiteY470" fmla="*/ 6195006 h 6858000"/>
              <a:gd name="connsiteX471" fmla="*/ 2345443 w 7467600"/>
              <a:gd name="connsiteY471" fmla="*/ 5549882 h 6858000"/>
              <a:gd name="connsiteX472" fmla="*/ 1721499 w 7467600"/>
              <a:gd name="connsiteY472" fmla="*/ 5599969 h 6858000"/>
              <a:gd name="connsiteX473" fmla="*/ 767716 w 7467600"/>
              <a:gd name="connsiteY473" fmla="*/ 5472768 h 6858000"/>
              <a:gd name="connsiteX474" fmla="*/ 722147 w 7467600"/>
              <a:gd name="connsiteY474" fmla="*/ 5393091 h 6858000"/>
              <a:gd name="connsiteX475" fmla="*/ 1485552 w 7467600"/>
              <a:gd name="connsiteY475" fmla="*/ 5313202 h 6858000"/>
              <a:gd name="connsiteX476" fmla="*/ 2143004 w 7467600"/>
              <a:gd name="connsiteY476" fmla="*/ 5402420 h 6858000"/>
              <a:gd name="connsiteX477" fmla="*/ 1933391 w 7467600"/>
              <a:gd name="connsiteY477" fmla="*/ 5156971 h 6858000"/>
              <a:gd name="connsiteX478" fmla="*/ 1827118 w 7467600"/>
              <a:gd name="connsiteY478" fmla="*/ 4968410 h 6858000"/>
              <a:gd name="connsiteX479" fmla="*/ 1837349 w 7467600"/>
              <a:gd name="connsiteY479" fmla="*/ 4956357 h 6858000"/>
              <a:gd name="connsiteX480" fmla="*/ 2162835 w 7467600"/>
              <a:gd name="connsiteY480" fmla="*/ 5187853 h 6858000"/>
              <a:gd name="connsiteX481" fmla="*/ 2257167 w 7467600"/>
              <a:gd name="connsiteY481" fmla="*/ 5462123 h 6858000"/>
              <a:gd name="connsiteX482" fmla="*/ 2261598 w 7467600"/>
              <a:gd name="connsiteY482" fmla="*/ 5467998 h 6858000"/>
              <a:gd name="connsiteX483" fmla="*/ 2437177 w 7467600"/>
              <a:gd name="connsiteY483" fmla="*/ 5479608 h 6858000"/>
              <a:gd name="connsiteX484" fmla="*/ 2445247 w 7467600"/>
              <a:gd name="connsiteY484" fmla="*/ 5483476 h 6858000"/>
              <a:gd name="connsiteX485" fmla="*/ 2743626 w 7467600"/>
              <a:gd name="connsiteY485" fmla="*/ 5304819 h 6858000"/>
              <a:gd name="connsiteX486" fmla="*/ 3048102 w 7467600"/>
              <a:gd name="connsiteY486" fmla="*/ 5150595 h 6858000"/>
              <a:gd name="connsiteX487" fmla="*/ 1799414 w 7467600"/>
              <a:gd name="connsiteY487" fmla="*/ 4694732 h 6858000"/>
              <a:gd name="connsiteX488" fmla="*/ 1771735 w 7467600"/>
              <a:gd name="connsiteY488" fmla="*/ 4619929 h 6858000"/>
              <a:gd name="connsiteX489" fmla="*/ 3104273 w 7467600"/>
              <a:gd name="connsiteY489" fmla="*/ 5076159 h 6858000"/>
              <a:gd name="connsiteX490" fmla="*/ 3113245 w 7467600"/>
              <a:gd name="connsiteY490" fmla="*/ 5090705 h 6858000"/>
              <a:gd name="connsiteX491" fmla="*/ 3126294 w 7467600"/>
              <a:gd name="connsiteY491" fmla="*/ 5114400 h 6858000"/>
              <a:gd name="connsiteX492" fmla="*/ 3937433 w 7467600"/>
              <a:gd name="connsiteY492" fmla="*/ 4830473 h 6858000"/>
              <a:gd name="connsiteX493" fmla="*/ 3590475 w 7467600"/>
              <a:gd name="connsiteY493" fmla="*/ 4597974 h 6858000"/>
              <a:gd name="connsiteX494" fmla="*/ 3100264 w 7467600"/>
              <a:gd name="connsiteY494" fmla="*/ 4579845 h 6858000"/>
              <a:gd name="connsiteX495" fmla="*/ 2183576 w 7467600"/>
              <a:gd name="connsiteY495" fmla="*/ 4227150 h 6858000"/>
              <a:gd name="connsiteX496" fmla="*/ 2151029 w 7467600"/>
              <a:gd name="connsiteY496" fmla="*/ 4146947 h 6858000"/>
              <a:gd name="connsiteX497" fmla="*/ 3563434 w 7467600"/>
              <a:gd name="connsiteY497" fmla="*/ 4469115 h 6858000"/>
              <a:gd name="connsiteX498" fmla="*/ 3177952 w 7467600"/>
              <a:gd name="connsiteY498" fmla="*/ 3657386 h 6858000"/>
              <a:gd name="connsiteX499" fmla="*/ 3189263 w 7467600"/>
              <a:gd name="connsiteY499" fmla="*/ 3625726 h 6858000"/>
              <a:gd name="connsiteX500" fmla="*/ 3560912 w 7467600"/>
              <a:gd name="connsiteY500" fmla="*/ 4079863 h 6858000"/>
              <a:gd name="connsiteX501" fmla="*/ 3626636 w 7467600"/>
              <a:gd name="connsiteY501" fmla="*/ 4512230 h 6858000"/>
              <a:gd name="connsiteX502" fmla="*/ 3653088 w 7467600"/>
              <a:gd name="connsiteY502" fmla="*/ 4521417 h 6858000"/>
              <a:gd name="connsiteX503" fmla="*/ 3988128 w 7467600"/>
              <a:gd name="connsiteY503" fmla="*/ 4817267 h 6858000"/>
              <a:gd name="connsiteX504" fmla="*/ 4830582 w 7467600"/>
              <a:gd name="connsiteY504" fmla="*/ 4676000 h 6858000"/>
              <a:gd name="connsiteX505" fmla="*/ 4830100 w 7467600"/>
              <a:gd name="connsiteY505" fmla="*/ 4675554 h 6858000"/>
              <a:gd name="connsiteX506" fmla="*/ 4036318 w 7467600"/>
              <a:gd name="connsiteY506" fmla="*/ 4147013 h 6858000"/>
              <a:gd name="connsiteX507" fmla="*/ 3432098 w 7467600"/>
              <a:gd name="connsiteY507" fmla="*/ 3537312 h 6858000"/>
              <a:gd name="connsiteX508" fmla="*/ 3446761 w 7467600"/>
              <a:gd name="connsiteY508" fmla="*/ 3461278 h 6858000"/>
              <a:gd name="connsiteX509" fmla="*/ 4419733 w 7467600"/>
              <a:gd name="connsiteY509" fmla="*/ 3963555 h 6858000"/>
              <a:gd name="connsiteX510" fmla="*/ 4781371 w 7467600"/>
              <a:gd name="connsiteY510" fmla="*/ 4458604 h 6858000"/>
              <a:gd name="connsiteX511" fmla="*/ 4780440 w 7467600"/>
              <a:gd name="connsiteY511" fmla="*/ 4470290 h 6858000"/>
              <a:gd name="connsiteX512" fmla="*/ 4898954 w 7467600"/>
              <a:gd name="connsiteY512" fmla="*/ 4662092 h 6858000"/>
              <a:gd name="connsiteX513" fmla="*/ 4900699 w 7467600"/>
              <a:gd name="connsiteY513" fmla="*/ 4670867 h 6858000"/>
              <a:gd name="connsiteX514" fmla="*/ 5714511 w 7467600"/>
              <a:gd name="connsiteY514" fmla="*/ 4663483 h 6858000"/>
              <a:gd name="connsiteX515" fmla="*/ 5464793 w 7467600"/>
              <a:gd name="connsiteY515" fmla="*/ 4393556 h 6858000"/>
              <a:gd name="connsiteX516" fmla="*/ 5461897 w 7467600"/>
              <a:gd name="connsiteY516" fmla="*/ 4390879 h 6858000"/>
              <a:gd name="connsiteX517" fmla="*/ 4294126 w 7467600"/>
              <a:gd name="connsiteY517" fmla="*/ 3303048 h 6858000"/>
              <a:gd name="connsiteX518" fmla="*/ 4305321 w 7467600"/>
              <a:gd name="connsiteY518" fmla="*/ 3256953 h 6858000"/>
              <a:gd name="connsiteX519" fmla="*/ 4949299 w 7467600"/>
              <a:gd name="connsiteY519" fmla="*/ 3766336 h 6858000"/>
              <a:gd name="connsiteX520" fmla="*/ 5291452 w 7467600"/>
              <a:gd name="connsiteY520" fmla="*/ 4076801 h 6858000"/>
              <a:gd name="connsiteX521" fmla="*/ 5434998 w 7467600"/>
              <a:gd name="connsiteY521" fmla="*/ 4254100 h 6858000"/>
              <a:gd name="connsiteX522" fmla="*/ 5351015 w 7467600"/>
              <a:gd name="connsiteY522" fmla="*/ 3760989 h 6858000"/>
              <a:gd name="connsiteX523" fmla="*/ 5413780 w 7467600"/>
              <a:gd name="connsiteY523" fmla="*/ 2966265 h 6858000"/>
              <a:gd name="connsiteX524" fmla="*/ 5425627 w 7467600"/>
              <a:gd name="connsiteY524" fmla="*/ 2954192 h 6858000"/>
              <a:gd name="connsiteX525" fmla="*/ 6604735 w 7467600"/>
              <a:gd name="connsiteY525" fmla="*/ 2041381 h 6858000"/>
              <a:gd name="connsiteX526" fmla="*/ 7204487 w 7467600"/>
              <a:gd name="connsiteY526" fmla="*/ 2742112 h 6858000"/>
              <a:gd name="connsiteX527" fmla="*/ 7131592 w 7467600"/>
              <a:gd name="connsiteY527" fmla="*/ 2672096 h 6858000"/>
              <a:gd name="connsiteX528" fmla="*/ 6996344 w 7467600"/>
              <a:gd name="connsiteY528" fmla="*/ 2518310 h 6858000"/>
              <a:gd name="connsiteX529" fmla="*/ 6735495 w 7467600"/>
              <a:gd name="connsiteY529" fmla="*/ 2196890 h 6858000"/>
              <a:gd name="connsiteX530" fmla="*/ 6721901 w 7467600"/>
              <a:gd name="connsiteY530" fmla="*/ 2179274 h 6858000"/>
              <a:gd name="connsiteX531" fmla="*/ 6604735 w 7467600"/>
              <a:gd name="connsiteY531" fmla="*/ 2041381 h 6858000"/>
              <a:gd name="connsiteX532" fmla="*/ 6591670 w 7467600"/>
              <a:gd name="connsiteY532" fmla="*/ 1988277 h 6858000"/>
              <a:gd name="connsiteX533" fmla="*/ 6747349 w 7467600"/>
              <a:gd name="connsiteY533" fmla="*/ 2160069 h 6858000"/>
              <a:gd name="connsiteX534" fmla="*/ 6760943 w 7467600"/>
              <a:gd name="connsiteY534" fmla="*/ 2177686 h 6858000"/>
              <a:gd name="connsiteX535" fmla="*/ 7021065 w 7467600"/>
              <a:gd name="connsiteY535" fmla="*/ 2498102 h 6858000"/>
              <a:gd name="connsiteX536" fmla="*/ 7155223 w 7467600"/>
              <a:gd name="connsiteY536" fmla="*/ 2650386 h 6858000"/>
              <a:gd name="connsiteX537" fmla="*/ 7203167 w 7467600"/>
              <a:gd name="connsiteY537" fmla="*/ 2697288 h 6858000"/>
              <a:gd name="connsiteX538" fmla="*/ 6937703 w 7467600"/>
              <a:gd name="connsiteY538" fmla="*/ 2321981 h 6858000"/>
              <a:gd name="connsiteX539" fmla="*/ 6591670 w 7467600"/>
              <a:gd name="connsiteY539" fmla="*/ 1988277 h 6858000"/>
              <a:gd name="connsiteX540" fmla="*/ 5798671 w 7467600"/>
              <a:gd name="connsiteY540" fmla="*/ 1981601 h 6858000"/>
              <a:gd name="connsiteX541" fmla="*/ 5754709 w 7467600"/>
              <a:gd name="connsiteY541" fmla="*/ 2071454 h 6858000"/>
              <a:gd name="connsiteX542" fmla="*/ 5763044 w 7467600"/>
              <a:gd name="connsiteY542" fmla="*/ 2842206 h 6858000"/>
              <a:gd name="connsiteX543" fmla="*/ 5764974 w 7467600"/>
              <a:gd name="connsiteY543" fmla="*/ 2799609 h 6858000"/>
              <a:gd name="connsiteX544" fmla="*/ 5767665 w 7467600"/>
              <a:gd name="connsiteY544" fmla="*/ 2666409 h 6858000"/>
              <a:gd name="connsiteX545" fmla="*/ 5763055 w 7467600"/>
              <a:gd name="connsiteY545" fmla="*/ 2579705 h 6858000"/>
              <a:gd name="connsiteX546" fmla="*/ 5758079 w 7467600"/>
              <a:gd name="connsiteY546" fmla="*/ 2492508 h 6858000"/>
              <a:gd name="connsiteX547" fmla="*/ 5779325 w 7467600"/>
              <a:gd name="connsiteY547" fmla="*/ 2197069 h 6858000"/>
              <a:gd name="connsiteX548" fmla="*/ 5798671 w 7467600"/>
              <a:gd name="connsiteY548" fmla="*/ 1981601 h 6858000"/>
              <a:gd name="connsiteX549" fmla="*/ 5829202 w 7467600"/>
              <a:gd name="connsiteY549" fmla="*/ 1971679 h 6858000"/>
              <a:gd name="connsiteX550" fmla="*/ 5809558 w 7467600"/>
              <a:gd name="connsiteY550" fmla="*/ 2198043 h 6858000"/>
              <a:gd name="connsiteX551" fmla="*/ 5788653 w 7467600"/>
              <a:gd name="connsiteY551" fmla="*/ 2489430 h 6858000"/>
              <a:gd name="connsiteX552" fmla="*/ 5793439 w 7467600"/>
              <a:gd name="connsiteY552" fmla="*/ 2575235 h 6858000"/>
              <a:gd name="connsiteX553" fmla="*/ 5796837 w 7467600"/>
              <a:gd name="connsiteY553" fmla="*/ 2637633 h 6858000"/>
              <a:gd name="connsiteX554" fmla="*/ 5818614 w 7467600"/>
              <a:gd name="connsiteY554" fmla="*/ 2473055 h 6858000"/>
              <a:gd name="connsiteX555" fmla="*/ 5829202 w 7467600"/>
              <a:gd name="connsiteY555" fmla="*/ 1971679 h 6858000"/>
              <a:gd name="connsiteX556" fmla="*/ 5911389 w 7467600"/>
              <a:gd name="connsiteY556" fmla="*/ 1898371 h 6858000"/>
              <a:gd name="connsiteX557" fmla="*/ 6237627 w 7467600"/>
              <a:gd name="connsiteY557" fmla="*/ 2231921 h 6858000"/>
              <a:gd name="connsiteX558" fmla="*/ 5911389 w 7467600"/>
              <a:gd name="connsiteY558" fmla="*/ 1898371 h 6858000"/>
              <a:gd name="connsiteX559" fmla="*/ 6944437 w 7467600"/>
              <a:gd name="connsiteY559" fmla="*/ 1575402 h 6858000"/>
              <a:gd name="connsiteX560" fmla="*/ 6304730 w 7467600"/>
              <a:gd name="connsiteY560" fmla="*/ 1766654 h 6858000"/>
              <a:gd name="connsiteX561" fmla="*/ 6944437 w 7467600"/>
              <a:gd name="connsiteY561" fmla="*/ 1575402 h 6858000"/>
              <a:gd name="connsiteX562" fmla="*/ 7019523 w 7467600"/>
              <a:gd name="connsiteY562" fmla="*/ 1519450 h 6858000"/>
              <a:gd name="connsiteX563" fmla="*/ 6298091 w 7467600"/>
              <a:gd name="connsiteY563" fmla="*/ 1737122 h 6858000"/>
              <a:gd name="connsiteX564" fmla="*/ 7019523 w 7467600"/>
              <a:gd name="connsiteY564" fmla="*/ 1519450 h 6858000"/>
              <a:gd name="connsiteX565" fmla="*/ 2399523 w 7467600"/>
              <a:gd name="connsiteY565" fmla="*/ 1428234 h 6858000"/>
              <a:gd name="connsiteX566" fmla="*/ 2224982 w 7467600"/>
              <a:gd name="connsiteY566" fmla="*/ 1826201 h 6858000"/>
              <a:gd name="connsiteX567" fmla="*/ 2096099 w 7467600"/>
              <a:gd name="connsiteY567" fmla="*/ 2345900 h 6858000"/>
              <a:gd name="connsiteX568" fmla="*/ 2283317 w 7467600"/>
              <a:gd name="connsiteY568" fmla="*/ 1796925 h 6858000"/>
              <a:gd name="connsiteX569" fmla="*/ 2399523 w 7467600"/>
              <a:gd name="connsiteY569" fmla="*/ 1428234 h 6858000"/>
              <a:gd name="connsiteX570" fmla="*/ 2448558 w 7467600"/>
              <a:gd name="connsiteY570" fmla="*/ 1373435 h 6858000"/>
              <a:gd name="connsiteX571" fmla="*/ 2312521 w 7467600"/>
              <a:gd name="connsiteY571" fmla="*/ 1806140 h 6858000"/>
              <a:gd name="connsiteX572" fmla="*/ 2127533 w 7467600"/>
              <a:gd name="connsiteY572" fmla="*/ 2348380 h 6858000"/>
              <a:gd name="connsiteX573" fmla="*/ 2358080 w 7467600"/>
              <a:gd name="connsiteY573" fmla="*/ 1866134 h 6858000"/>
              <a:gd name="connsiteX574" fmla="*/ 2407436 w 7467600"/>
              <a:gd name="connsiteY574" fmla="*/ 1651070 h 6858000"/>
              <a:gd name="connsiteX575" fmla="*/ 2448558 w 7467600"/>
              <a:gd name="connsiteY575" fmla="*/ 1373435 h 6858000"/>
              <a:gd name="connsiteX576" fmla="*/ 278707 w 7467600"/>
              <a:gd name="connsiteY576" fmla="*/ 1352270 h 6858000"/>
              <a:gd name="connsiteX577" fmla="*/ 321570 w 7467600"/>
              <a:gd name="connsiteY577" fmla="*/ 1861610 h 6858000"/>
              <a:gd name="connsiteX578" fmla="*/ 294281 w 7467600"/>
              <a:gd name="connsiteY578" fmla="*/ 1440658 h 6858000"/>
              <a:gd name="connsiteX579" fmla="*/ 278707 w 7467600"/>
              <a:gd name="connsiteY579" fmla="*/ 1352270 h 6858000"/>
              <a:gd name="connsiteX580" fmla="*/ 1423821 w 7467600"/>
              <a:gd name="connsiteY580" fmla="*/ 1351958 h 6858000"/>
              <a:gd name="connsiteX581" fmla="*/ 1638521 w 7467600"/>
              <a:gd name="connsiteY581" fmla="*/ 1908470 h 6858000"/>
              <a:gd name="connsiteX582" fmla="*/ 1754199 w 7467600"/>
              <a:gd name="connsiteY582" fmla="*/ 2149284 h 6858000"/>
              <a:gd name="connsiteX583" fmla="*/ 1908359 w 7467600"/>
              <a:gd name="connsiteY583" fmla="*/ 2364988 h 6858000"/>
              <a:gd name="connsiteX584" fmla="*/ 1647661 w 7467600"/>
              <a:gd name="connsiteY584" fmla="*/ 1825945 h 6858000"/>
              <a:gd name="connsiteX585" fmla="*/ 1423821 w 7467600"/>
              <a:gd name="connsiteY585" fmla="*/ 1351958 h 6858000"/>
              <a:gd name="connsiteX586" fmla="*/ 1431890 w 7467600"/>
              <a:gd name="connsiteY586" fmla="*/ 1306475 h 6858000"/>
              <a:gd name="connsiteX587" fmla="*/ 1507597 w 7467600"/>
              <a:gd name="connsiteY587" fmla="*/ 1446132 h 6858000"/>
              <a:gd name="connsiteX588" fmla="*/ 1674586 w 7467600"/>
              <a:gd name="connsiteY588" fmla="*/ 1813832 h 6858000"/>
              <a:gd name="connsiteX589" fmla="*/ 1815950 w 7467600"/>
              <a:gd name="connsiteY589" fmla="*/ 2128564 h 6858000"/>
              <a:gd name="connsiteX590" fmla="*/ 1984242 w 7467600"/>
              <a:gd name="connsiteY590" fmla="*/ 2430829 h 6858000"/>
              <a:gd name="connsiteX591" fmla="*/ 2014023 w 7467600"/>
              <a:gd name="connsiteY591" fmla="*/ 2450995 h 6858000"/>
              <a:gd name="connsiteX592" fmla="*/ 1747337 w 7467600"/>
              <a:gd name="connsiteY592" fmla="*/ 1855264 h 6858000"/>
              <a:gd name="connsiteX593" fmla="*/ 1533749 w 7467600"/>
              <a:gd name="connsiteY593" fmla="*/ 1478656 h 6858000"/>
              <a:gd name="connsiteX594" fmla="*/ 1431890 w 7467600"/>
              <a:gd name="connsiteY594" fmla="*/ 1306475 h 6858000"/>
              <a:gd name="connsiteX595" fmla="*/ 5052692 w 7467600"/>
              <a:gd name="connsiteY595" fmla="*/ 1292994 h 6858000"/>
              <a:gd name="connsiteX596" fmla="*/ 5200661 w 7467600"/>
              <a:gd name="connsiteY596" fmla="*/ 1635186 h 6858000"/>
              <a:gd name="connsiteX597" fmla="*/ 5297138 w 7467600"/>
              <a:gd name="connsiteY597" fmla="*/ 1906351 h 6858000"/>
              <a:gd name="connsiteX598" fmla="*/ 5052692 w 7467600"/>
              <a:gd name="connsiteY598" fmla="*/ 1292994 h 6858000"/>
              <a:gd name="connsiteX599" fmla="*/ 5009948 w 7467600"/>
              <a:gd name="connsiteY599" fmla="*/ 1273619 h 6858000"/>
              <a:gd name="connsiteX600" fmla="*/ 5121777 w 7467600"/>
              <a:gd name="connsiteY600" fmla="*/ 1654213 h 6858000"/>
              <a:gd name="connsiteX601" fmla="*/ 5293545 w 7467600"/>
              <a:gd name="connsiteY601" fmla="*/ 2072247 h 6858000"/>
              <a:gd name="connsiteX602" fmla="*/ 5294042 w 7467600"/>
              <a:gd name="connsiteY602" fmla="*/ 2065019 h 6858000"/>
              <a:gd name="connsiteX603" fmla="*/ 5171936 w 7467600"/>
              <a:gd name="connsiteY603" fmla="*/ 1647613 h 6858000"/>
              <a:gd name="connsiteX604" fmla="*/ 5009948 w 7467600"/>
              <a:gd name="connsiteY604" fmla="*/ 1273619 h 6858000"/>
              <a:gd name="connsiteX605" fmla="*/ 655236 w 7467600"/>
              <a:gd name="connsiteY605" fmla="*/ 1268632 h 6858000"/>
              <a:gd name="connsiteX606" fmla="*/ 839521 w 7467600"/>
              <a:gd name="connsiteY606" fmla="*/ 1685315 h 6858000"/>
              <a:gd name="connsiteX607" fmla="*/ 1109416 w 7467600"/>
              <a:gd name="connsiteY607" fmla="*/ 2061663 h 6858000"/>
              <a:gd name="connsiteX608" fmla="*/ 1298300 w 7467600"/>
              <a:gd name="connsiteY608" fmla="*/ 2247742 h 6858000"/>
              <a:gd name="connsiteX609" fmla="*/ 1125871 w 7467600"/>
              <a:gd name="connsiteY609" fmla="*/ 1989513 h 6858000"/>
              <a:gd name="connsiteX610" fmla="*/ 981574 w 7467600"/>
              <a:gd name="connsiteY610" fmla="*/ 1783157 h 6858000"/>
              <a:gd name="connsiteX611" fmla="*/ 922198 w 7467600"/>
              <a:gd name="connsiteY611" fmla="*/ 1677437 h 6858000"/>
              <a:gd name="connsiteX612" fmla="*/ 869293 w 7467600"/>
              <a:gd name="connsiteY612" fmla="*/ 1583214 h 6858000"/>
              <a:gd name="connsiteX613" fmla="*/ 751431 w 7467600"/>
              <a:gd name="connsiteY613" fmla="*/ 1405731 h 6858000"/>
              <a:gd name="connsiteX614" fmla="*/ 655236 w 7467600"/>
              <a:gd name="connsiteY614" fmla="*/ 1268632 h 6858000"/>
              <a:gd name="connsiteX615" fmla="*/ 6516292 w 7467600"/>
              <a:gd name="connsiteY615" fmla="*/ 1263064 h 6858000"/>
              <a:gd name="connsiteX616" fmla="*/ 5736320 w 7467600"/>
              <a:gd name="connsiteY616" fmla="*/ 1501803 h 6858000"/>
              <a:gd name="connsiteX617" fmla="*/ 6516292 w 7467600"/>
              <a:gd name="connsiteY617" fmla="*/ 1263064 h 6858000"/>
              <a:gd name="connsiteX618" fmla="*/ 291466 w 7467600"/>
              <a:gd name="connsiteY618" fmla="*/ 1250369 h 6858000"/>
              <a:gd name="connsiteX619" fmla="*/ 323180 w 7467600"/>
              <a:gd name="connsiteY619" fmla="*/ 1435283 h 6858000"/>
              <a:gd name="connsiteX620" fmla="*/ 349381 w 7467600"/>
              <a:gd name="connsiteY620" fmla="*/ 1875041 h 6858000"/>
              <a:gd name="connsiteX621" fmla="*/ 374363 w 7467600"/>
              <a:gd name="connsiteY621" fmla="*/ 1506494 h 6858000"/>
              <a:gd name="connsiteX622" fmla="*/ 302168 w 7467600"/>
              <a:gd name="connsiteY622" fmla="*/ 1274495 h 6858000"/>
              <a:gd name="connsiteX623" fmla="*/ 291466 w 7467600"/>
              <a:gd name="connsiteY623" fmla="*/ 1250369 h 6858000"/>
              <a:gd name="connsiteX624" fmla="*/ 678222 w 7467600"/>
              <a:gd name="connsiteY624" fmla="*/ 1248670 h 6858000"/>
              <a:gd name="connsiteX625" fmla="*/ 775536 w 7467600"/>
              <a:gd name="connsiteY625" fmla="*/ 1388015 h 6858000"/>
              <a:gd name="connsiteX626" fmla="*/ 894529 w 7467600"/>
              <a:gd name="connsiteY626" fmla="*/ 1567739 h 6858000"/>
              <a:gd name="connsiteX627" fmla="*/ 948000 w 7467600"/>
              <a:gd name="connsiteY627" fmla="*/ 1663088 h 6858000"/>
              <a:gd name="connsiteX628" fmla="*/ 1006812 w 7467600"/>
              <a:gd name="connsiteY628" fmla="*/ 1767683 h 6858000"/>
              <a:gd name="connsiteX629" fmla="*/ 1149133 w 7467600"/>
              <a:gd name="connsiteY629" fmla="*/ 1971513 h 6858000"/>
              <a:gd name="connsiteX630" fmla="*/ 1333952 w 7467600"/>
              <a:gd name="connsiteY630" fmla="*/ 2251620 h 6858000"/>
              <a:gd name="connsiteX631" fmla="*/ 1337329 w 7467600"/>
              <a:gd name="connsiteY631" fmla="*/ 2258350 h 6858000"/>
              <a:gd name="connsiteX632" fmla="*/ 1014726 w 7467600"/>
              <a:gd name="connsiteY632" fmla="*/ 1615556 h 6858000"/>
              <a:gd name="connsiteX633" fmla="*/ 678222 w 7467600"/>
              <a:gd name="connsiteY633" fmla="*/ 1248670 h 6858000"/>
              <a:gd name="connsiteX634" fmla="*/ 6691602 w 7467600"/>
              <a:gd name="connsiteY634" fmla="*/ 1140573 h 6858000"/>
              <a:gd name="connsiteX635" fmla="*/ 6571100 w 7467600"/>
              <a:gd name="connsiteY635" fmla="*/ 1183662 h 6858000"/>
              <a:gd name="connsiteX636" fmla="*/ 6241687 w 7467600"/>
              <a:gd name="connsiteY636" fmla="*/ 1257600 h 6858000"/>
              <a:gd name="connsiteX637" fmla="*/ 5693009 w 7467600"/>
              <a:gd name="connsiteY637" fmla="*/ 1478256 h 6858000"/>
              <a:gd name="connsiteX638" fmla="*/ 6548420 w 7467600"/>
              <a:gd name="connsiteY638" fmla="*/ 1214599 h 6858000"/>
              <a:gd name="connsiteX639" fmla="*/ 6605473 w 7467600"/>
              <a:gd name="connsiteY639" fmla="*/ 1184686 h 6858000"/>
              <a:gd name="connsiteX640" fmla="*/ 6691602 w 7467600"/>
              <a:gd name="connsiteY640" fmla="*/ 1140573 h 6858000"/>
              <a:gd name="connsiteX641" fmla="*/ 4002475 w 7467600"/>
              <a:gd name="connsiteY641" fmla="*/ 1037802 h 6858000"/>
              <a:gd name="connsiteX642" fmla="*/ 4000324 w 7467600"/>
              <a:gd name="connsiteY642" fmla="*/ 1039362 h 6858000"/>
              <a:gd name="connsiteX643" fmla="*/ 4002862 w 7467600"/>
              <a:gd name="connsiteY643" fmla="*/ 1042866 h 6858000"/>
              <a:gd name="connsiteX644" fmla="*/ 4002475 w 7467600"/>
              <a:gd name="connsiteY644" fmla="*/ 1037802 h 6858000"/>
              <a:gd name="connsiteX645" fmla="*/ 506322 w 7467600"/>
              <a:gd name="connsiteY645" fmla="*/ 1020997 h 6858000"/>
              <a:gd name="connsiteX646" fmla="*/ 533068 w 7467600"/>
              <a:gd name="connsiteY646" fmla="*/ 1029409 h 6858000"/>
              <a:gd name="connsiteX647" fmla="*/ 1232525 w 7467600"/>
              <a:gd name="connsiteY647" fmla="*/ 1804675 h 6858000"/>
              <a:gd name="connsiteX648" fmla="*/ 1388858 w 7467600"/>
              <a:gd name="connsiteY648" fmla="*/ 2368011 h 6858000"/>
              <a:gd name="connsiteX649" fmla="*/ 1384098 w 7467600"/>
              <a:gd name="connsiteY649" fmla="*/ 2378125 h 6858000"/>
              <a:gd name="connsiteX650" fmla="*/ 1425393 w 7467600"/>
              <a:gd name="connsiteY650" fmla="*/ 2589124 h 6858000"/>
              <a:gd name="connsiteX651" fmla="*/ 1424001 w 7467600"/>
              <a:gd name="connsiteY651" fmla="*/ 2597541 h 6858000"/>
              <a:gd name="connsiteX652" fmla="*/ 2152729 w 7467600"/>
              <a:gd name="connsiteY652" fmla="*/ 2864487 h 6858000"/>
              <a:gd name="connsiteX653" fmla="*/ 2020609 w 7467600"/>
              <a:gd name="connsiteY653" fmla="*/ 2539671 h 6858000"/>
              <a:gd name="connsiteX654" fmla="*/ 2018920 w 7467600"/>
              <a:gd name="connsiteY654" fmla="*/ 2536309 h 6858000"/>
              <a:gd name="connsiteX655" fmla="*/ 1342441 w 7467600"/>
              <a:gd name="connsiteY655" fmla="*/ 1173017 h 6858000"/>
              <a:gd name="connsiteX656" fmla="*/ 1367925 w 7467600"/>
              <a:gd name="connsiteY656" fmla="*/ 1135648 h 6858000"/>
              <a:gd name="connsiteX657" fmla="*/ 1771401 w 7467600"/>
              <a:gd name="connsiteY657" fmla="*/ 1806673 h 6858000"/>
              <a:gd name="connsiteX658" fmla="*/ 1972385 w 7467600"/>
              <a:gd name="connsiteY658" fmla="*/ 2198735 h 6858000"/>
              <a:gd name="connsiteX659" fmla="*/ 2040892 w 7467600"/>
              <a:gd name="connsiteY659" fmla="*/ 2405205 h 6858000"/>
              <a:gd name="connsiteX660" fmla="*/ 2131689 w 7467600"/>
              <a:gd name="connsiteY660" fmla="*/ 1936926 h 6858000"/>
              <a:gd name="connsiteX661" fmla="*/ 2454820 w 7467600"/>
              <a:gd name="connsiteY661" fmla="*/ 1248808 h 6858000"/>
              <a:gd name="connsiteX662" fmla="*/ 2492512 w 7467600"/>
              <a:gd name="connsiteY662" fmla="*/ 1302920 h 6858000"/>
              <a:gd name="connsiteX663" fmla="*/ 2081216 w 7467600"/>
              <a:gd name="connsiteY663" fmla="*/ 2527513 h 6858000"/>
              <a:gd name="connsiteX664" fmla="*/ 2081211 w 7467600"/>
              <a:gd name="connsiteY664" fmla="*/ 2528916 h 6858000"/>
              <a:gd name="connsiteX665" fmla="*/ 2199067 w 7467600"/>
              <a:gd name="connsiteY665" fmla="*/ 2884061 h 6858000"/>
              <a:gd name="connsiteX666" fmla="*/ 3192586 w 7467600"/>
              <a:gd name="connsiteY666" fmla="*/ 3411496 h 6858000"/>
              <a:gd name="connsiteX667" fmla="*/ 3182620 w 7467600"/>
              <a:gd name="connsiteY667" fmla="*/ 3483279 h 6858000"/>
              <a:gd name="connsiteX668" fmla="*/ 2435119 w 7467600"/>
              <a:gd name="connsiteY668" fmla="*/ 3080173 h 6858000"/>
              <a:gd name="connsiteX669" fmla="*/ 2410152 w 7467600"/>
              <a:gd name="connsiteY669" fmla="*/ 3063751 h 6858000"/>
              <a:gd name="connsiteX670" fmla="*/ 2408099 w 7467600"/>
              <a:gd name="connsiteY670" fmla="*/ 3064403 h 6858000"/>
              <a:gd name="connsiteX671" fmla="*/ 2407218 w 7467600"/>
              <a:gd name="connsiteY671" fmla="*/ 3070324 h 6858000"/>
              <a:gd name="connsiteX672" fmla="*/ 2380138 w 7467600"/>
              <a:gd name="connsiteY672" fmla="*/ 3099341 h 6858000"/>
              <a:gd name="connsiteX673" fmla="*/ 1765923 w 7467600"/>
              <a:gd name="connsiteY673" fmla="*/ 3581043 h 6858000"/>
              <a:gd name="connsiteX674" fmla="*/ 1702258 w 7467600"/>
              <a:gd name="connsiteY674" fmla="*/ 3612286 h 6858000"/>
              <a:gd name="connsiteX675" fmla="*/ 1538370 w 7467600"/>
              <a:gd name="connsiteY675" fmla="*/ 3811804 h 6858000"/>
              <a:gd name="connsiteX676" fmla="*/ 542867 w 7467600"/>
              <a:gd name="connsiteY676" fmla="*/ 4944092 h 6858000"/>
              <a:gd name="connsiteX677" fmla="*/ 515800 w 7467600"/>
              <a:gd name="connsiteY677" fmla="*/ 4862180 h 6858000"/>
              <a:gd name="connsiteX678" fmla="*/ 909145 w 7467600"/>
              <a:gd name="connsiteY678" fmla="*/ 4199225 h 6858000"/>
              <a:gd name="connsiteX679" fmla="*/ 1214067 w 7467600"/>
              <a:gd name="connsiteY679" fmla="*/ 3908561 h 6858000"/>
              <a:gd name="connsiteX680" fmla="*/ 640967 w 7467600"/>
              <a:gd name="connsiteY680" fmla="*/ 4105601 h 6858000"/>
              <a:gd name="connsiteX681" fmla="*/ 112563 w 7467600"/>
              <a:gd name="connsiteY681" fmla="*/ 4396952 h 6858000"/>
              <a:gd name="connsiteX682" fmla="*/ 0 w 7467600"/>
              <a:gd name="connsiteY682" fmla="*/ 4466006 h 6858000"/>
              <a:gd name="connsiteX683" fmla="*/ 0 w 7467600"/>
              <a:gd name="connsiteY683" fmla="*/ 4233763 h 6858000"/>
              <a:gd name="connsiteX684" fmla="*/ 36881 w 7467600"/>
              <a:gd name="connsiteY684" fmla="*/ 4200118 h 6858000"/>
              <a:gd name="connsiteX685" fmla="*/ 910534 w 7467600"/>
              <a:gd name="connsiteY685" fmla="*/ 3629753 h 6858000"/>
              <a:gd name="connsiteX686" fmla="*/ 1578717 w 7467600"/>
              <a:gd name="connsiteY686" fmla="*/ 3575982 h 6858000"/>
              <a:gd name="connsiteX687" fmla="*/ 2338780 w 7467600"/>
              <a:gd name="connsiteY687" fmla="*/ 3033725 h 6858000"/>
              <a:gd name="connsiteX688" fmla="*/ 1807991 w 7467600"/>
              <a:gd name="connsiteY688" fmla="*/ 2807184 h 6858000"/>
              <a:gd name="connsiteX689" fmla="*/ 1416358 w 7467600"/>
              <a:gd name="connsiteY689" fmla="*/ 3112571 h 6858000"/>
              <a:gd name="connsiteX690" fmla="*/ 939066 w 7467600"/>
              <a:gd name="connsiteY690" fmla="*/ 3378798 h 6858000"/>
              <a:gd name="connsiteX691" fmla="*/ 115099 w 7467600"/>
              <a:gd name="connsiteY691" fmla="*/ 3607650 h 6858000"/>
              <a:gd name="connsiteX692" fmla="*/ 97284 w 7467600"/>
              <a:gd name="connsiteY692" fmla="*/ 3520393 h 6858000"/>
              <a:gd name="connsiteX693" fmla="*/ 922050 w 7467600"/>
              <a:gd name="connsiteY693" fmla="*/ 3074867 h 6858000"/>
              <a:gd name="connsiteX694" fmla="*/ 1405265 w 7467600"/>
              <a:gd name="connsiteY694" fmla="*/ 3016319 h 6858000"/>
              <a:gd name="connsiteX695" fmla="*/ 1407512 w 7467600"/>
              <a:gd name="connsiteY695" fmla="*/ 3018001 h 6858000"/>
              <a:gd name="connsiteX696" fmla="*/ 1726266 w 7467600"/>
              <a:gd name="connsiteY696" fmla="*/ 2777274 h 6858000"/>
              <a:gd name="connsiteX697" fmla="*/ 625390 w 7467600"/>
              <a:gd name="connsiteY697" fmla="*/ 2514541 h 6858000"/>
              <a:gd name="connsiteX698" fmla="*/ 619799 w 7467600"/>
              <a:gd name="connsiteY698" fmla="*/ 2527180 h 6858000"/>
              <a:gd name="connsiteX699" fmla="*/ 310030 w 7467600"/>
              <a:gd name="connsiteY699" fmla="*/ 2771818 h 6858000"/>
              <a:gd name="connsiteX700" fmla="*/ 173877 w 7467600"/>
              <a:gd name="connsiteY700" fmla="*/ 2937056 h 6858000"/>
              <a:gd name="connsiteX701" fmla="*/ 77889 w 7467600"/>
              <a:gd name="connsiteY701" fmla="*/ 3138440 h 6858000"/>
              <a:gd name="connsiteX702" fmla="*/ 0 w 7467600"/>
              <a:gd name="connsiteY702" fmla="*/ 3271395 h 6858000"/>
              <a:gd name="connsiteX703" fmla="*/ 0 w 7467600"/>
              <a:gd name="connsiteY703" fmla="*/ 3153002 h 6858000"/>
              <a:gd name="connsiteX704" fmla="*/ 2386 w 7467600"/>
              <a:gd name="connsiteY704" fmla="*/ 3149203 h 6858000"/>
              <a:gd name="connsiteX705" fmla="*/ 89753 w 7467600"/>
              <a:gd name="connsiteY705" fmla="*/ 2987702 h 6858000"/>
              <a:gd name="connsiteX706" fmla="*/ 76869 w 7467600"/>
              <a:gd name="connsiteY706" fmla="*/ 3005404 h 6858000"/>
              <a:gd name="connsiteX707" fmla="*/ 32049 w 7467600"/>
              <a:gd name="connsiteY707" fmla="*/ 3065814 h 6858000"/>
              <a:gd name="connsiteX708" fmla="*/ 0 w 7467600"/>
              <a:gd name="connsiteY708" fmla="*/ 3108744 h 6858000"/>
              <a:gd name="connsiteX709" fmla="*/ 0 w 7467600"/>
              <a:gd name="connsiteY709" fmla="*/ 3058059 h 6858000"/>
              <a:gd name="connsiteX710" fmla="*/ 7610 w 7467600"/>
              <a:gd name="connsiteY710" fmla="*/ 3047889 h 6858000"/>
              <a:gd name="connsiteX711" fmla="*/ 52419 w 7467600"/>
              <a:gd name="connsiteY711" fmla="*/ 2987479 h 6858000"/>
              <a:gd name="connsiteX712" fmla="*/ 59142 w 7467600"/>
              <a:gd name="connsiteY712" fmla="*/ 2978488 h 6858000"/>
              <a:gd name="connsiteX713" fmla="*/ 0 w 7467600"/>
              <a:gd name="connsiteY713" fmla="*/ 3015334 h 6858000"/>
              <a:gd name="connsiteX714" fmla="*/ 0 w 7467600"/>
              <a:gd name="connsiteY714" fmla="*/ 2914286 h 6858000"/>
              <a:gd name="connsiteX715" fmla="*/ 36383 w 7467600"/>
              <a:gd name="connsiteY715" fmla="*/ 2901128 h 6858000"/>
              <a:gd name="connsiteX716" fmla="*/ 156329 w 7467600"/>
              <a:gd name="connsiteY716" fmla="*/ 2840533 h 6858000"/>
              <a:gd name="connsiteX717" fmla="*/ 358355 w 7467600"/>
              <a:gd name="connsiteY717" fmla="*/ 2620471 h 6858000"/>
              <a:gd name="connsiteX718" fmla="*/ 510577 w 7467600"/>
              <a:gd name="connsiteY718" fmla="*/ 2501244 h 6858000"/>
              <a:gd name="connsiteX719" fmla="*/ 211967 w 7467600"/>
              <a:gd name="connsiteY719" fmla="*/ 2479171 h 6858000"/>
              <a:gd name="connsiteX720" fmla="*/ 0 w 7467600"/>
              <a:gd name="connsiteY720" fmla="*/ 2476398 h 6858000"/>
              <a:gd name="connsiteX721" fmla="*/ 0 w 7467600"/>
              <a:gd name="connsiteY721" fmla="*/ 2389189 h 6858000"/>
              <a:gd name="connsiteX722" fmla="*/ 103062 w 7467600"/>
              <a:gd name="connsiteY722" fmla="*/ 2389518 h 6858000"/>
              <a:gd name="connsiteX723" fmla="*/ 510734 w 7467600"/>
              <a:gd name="connsiteY723" fmla="*/ 2416201 h 6858000"/>
              <a:gd name="connsiteX724" fmla="*/ 279257 w 7467600"/>
              <a:gd name="connsiteY724" fmla="*/ 2092102 h 6858000"/>
              <a:gd name="connsiteX725" fmla="*/ 65265 w 7467600"/>
              <a:gd name="connsiteY725" fmla="*/ 2006049 h 6858000"/>
              <a:gd name="connsiteX726" fmla="*/ 0 w 7467600"/>
              <a:gd name="connsiteY726" fmla="*/ 1982532 h 6858000"/>
              <a:gd name="connsiteX727" fmla="*/ 0 w 7467600"/>
              <a:gd name="connsiteY727" fmla="*/ 1912789 h 6858000"/>
              <a:gd name="connsiteX728" fmla="*/ 97460 w 7467600"/>
              <a:gd name="connsiteY728" fmla="*/ 1953725 h 6858000"/>
              <a:gd name="connsiteX729" fmla="*/ 221272 w 7467600"/>
              <a:gd name="connsiteY729" fmla="*/ 1980766 h 6858000"/>
              <a:gd name="connsiteX730" fmla="*/ 116765 w 7467600"/>
              <a:gd name="connsiteY730" fmla="*/ 1911033 h 6858000"/>
              <a:gd name="connsiteX731" fmla="*/ 16405 w 7467600"/>
              <a:gd name="connsiteY731" fmla="*/ 1803412 h 6858000"/>
              <a:gd name="connsiteX732" fmla="*/ 0 w 7467600"/>
              <a:gd name="connsiteY732" fmla="*/ 1784777 h 6858000"/>
              <a:gd name="connsiteX733" fmla="*/ 0 w 7467600"/>
              <a:gd name="connsiteY733" fmla="*/ 1740082 h 6858000"/>
              <a:gd name="connsiteX734" fmla="*/ 39394 w 7467600"/>
              <a:gd name="connsiteY734" fmla="*/ 1784856 h 6858000"/>
              <a:gd name="connsiteX735" fmla="*/ 135813 w 7467600"/>
              <a:gd name="connsiteY735" fmla="*/ 1888838 h 6858000"/>
              <a:gd name="connsiteX736" fmla="*/ 242575 w 7467600"/>
              <a:gd name="connsiteY736" fmla="*/ 1958841 h 6858000"/>
              <a:gd name="connsiteX737" fmla="*/ 82197 w 7467600"/>
              <a:gd name="connsiteY737" fmla="*/ 1754826 h 6858000"/>
              <a:gd name="connsiteX738" fmla="*/ 0 w 7467600"/>
              <a:gd name="connsiteY738" fmla="*/ 1679650 h 6858000"/>
              <a:gd name="connsiteX739" fmla="*/ 0 w 7467600"/>
              <a:gd name="connsiteY739" fmla="*/ 1602463 h 6858000"/>
              <a:gd name="connsiteX740" fmla="*/ 84689 w 7467600"/>
              <a:gd name="connsiteY740" fmla="*/ 1677442 h 6858000"/>
              <a:gd name="connsiteX741" fmla="*/ 298437 w 7467600"/>
              <a:gd name="connsiteY741" fmla="*/ 1968019 h 6858000"/>
              <a:gd name="connsiteX742" fmla="*/ 227269 w 7467600"/>
              <a:gd name="connsiteY742" fmla="*/ 1114064 h 6858000"/>
              <a:gd name="connsiteX743" fmla="*/ 248003 w 7467600"/>
              <a:gd name="connsiteY743" fmla="*/ 1089613 h 6858000"/>
              <a:gd name="connsiteX744" fmla="*/ 427020 w 7467600"/>
              <a:gd name="connsiteY744" fmla="*/ 1619803 h 6858000"/>
              <a:gd name="connsiteX745" fmla="*/ 340345 w 7467600"/>
              <a:gd name="connsiteY745" fmla="*/ 2027739 h 6858000"/>
              <a:gd name="connsiteX746" fmla="*/ 360865 w 7467600"/>
              <a:gd name="connsiteY746" fmla="*/ 2044827 h 6858000"/>
              <a:gd name="connsiteX747" fmla="*/ 560414 w 7467600"/>
              <a:gd name="connsiteY747" fmla="*/ 2421457 h 6858000"/>
              <a:gd name="connsiteX748" fmla="*/ 1359703 w 7467600"/>
              <a:gd name="connsiteY748" fmla="*/ 2578554 h 6858000"/>
              <a:gd name="connsiteX749" fmla="*/ 1359422 w 7467600"/>
              <a:gd name="connsiteY749" fmla="*/ 2577994 h 6858000"/>
              <a:gd name="connsiteX750" fmla="*/ 828701 w 7467600"/>
              <a:gd name="connsiteY750" fmla="*/ 1839520 h 6858000"/>
              <a:gd name="connsiteX751" fmla="*/ 494427 w 7467600"/>
              <a:gd name="connsiteY751" fmla="*/ 1092333 h 6858000"/>
              <a:gd name="connsiteX752" fmla="*/ 506322 w 7467600"/>
              <a:gd name="connsiteY752" fmla="*/ 1020997 h 6858000"/>
              <a:gd name="connsiteX753" fmla="*/ 4570198 w 7467600"/>
              <a:gd name="connsiteY753" fmla="*/ 978081 h 6858000"/>
              <a:gd name="connsiteX754" fmla="*/ 4523691 w 7467600"/>
              <a:gd name="connsiteY754" fmla="*/ 1127776 h 6858000"/>
              <a:gd name="connsiteX755" fmla="*/ 4509875 w 7467600"/>
              <a:gd name="connsiteY755" fmla="*/ 1167552 h 6858000"/>
              <a:gd name="connsiteX756" fmla="*/ 4478168 w 7467600"/>
              <a:gd name="connsiteY756" fmla="*/ 1260735 h 6858000"/>
              <a:gd name="connsiteX757" fmla="*/ 4409309 w 7467600"/>
              <a:gd name="connsiteY757" fmla="*/ 1666996 h 6858000"/>
              <a:gd name="connsiteX758" fmla="*/ 4370031 w 7467600"/>
              <a:gd name="connsiteY758" fmla="*/ 1955666 h 6858000"/>
              <a:gd name="connsiteX759" fmla="*/ 4570198 w 7467600"/>
              <a:gd name="connsiteY759" fmla="*/ 978081 h 6858000"/>
              <a:gd name="connsiteX760" fmla="*/ 4557898 w 7467600"/>
              <a:gd name="connsiteY760" fmla="*/ 900011 h 6858000"/>
              <a:gd name="connsiteX761" fmla="*/ 4344840 w 7467600"/>
              <a:gd name="connsiteY761" fmla="*/ 1922038 h 6858000"/>
              <a:gd name="connsiteX762" fmla="*/ 4378710 w 7467600"/>
              <a:gd name="connsiteY762" fmla="*/ 1665516 h 6858000"/>
              <a:gd name="connsiteX763" fmla="*/ 4448798 w 7467600"/>
              <a:gd name="connsiteY763" fmla="*/ 1253024 h 6858000"/>
              <a:gd name="connsiteX764" fmla="*/ 4480315 w 7467600"/>
              <a:gd name="connsiteY764" fmla="*/ 1158454 h 6858000"/>
              <a:gd name="connsiteX765" fmla="*/ 4494133 w 7467600"/>
              <a:gd name="connsiteY765" fmla="*/ 1118676 h 6858000"/>
              <a:gd name="connsiteX766" fmla="*/ 4557898 w 7467600"/>
              <a:gd name="connsiteY766" fmla="*/ 900011 h 6858000"/>
              <a:gd name="connsiteX767" fmla="*/ 5870151 w 7467600"/>
              <a:gd name="connsiteY767" fmla="*/ 898890 h 6858000"/>
              <a:gd name="connsiteX768" fmla="*/ 5861335 w 7467600"/>
              <a:gd name="connsiteY768" fmla="*/ 899177 h 6858000"/>
              <a:gd name="connsiteX769" fmla="*/ 5843702 w 7467600"/>
              <a:gd name="connsiteY769" fmla="*/ 899748 h 6858000"/>
              <a:gd name="connsiteX770" fmla="*/ 5651107 w 7467600"/>
              <a:gd name="connsiteY770" fmla="*/ 920306 h 6858000"/>
              <a:gd name="connsiteX771" fmla="*/ 5459407 w 7467600"/>
              <a:gd name="connsiteY771" fmla="*/ 940975 h 6858000"/>
              <a:gd name="connsiteX772" fmla="*/ 5374846 w 7467600"/>
              <a:gd name="connsiteY772" fmla="*/ 941988 h 6858000"/>
              <a:gd name="connsiteX773" fmla="*/ 5256105 w 7467600"/>
              <a:gd name="connsiteY773" fmla="*/ 945632 h 6858000"/>
              <a:gd name="connsiteX774" fmla="*/ 5107071 w 7467600"/>
              <a:gd name="connsiteY774" fmla="*/ 969720 h 6858000"/>
              <a:gd name="connsiteX775" fmla="*/ 4998681 w 7467600"/>
              <a:gd name="connsiteY775" fmla="*/ 988771 h 6858000"/>
              <a:gd name="connsiteX776" fmla="*/ 5870151 w 7467600"/>
              <a:gd name="connsiteY776" fmla="*/ 898890 h 6858000"/>
              <a:gd name="connsiteX777" fmla="*/ 5504425 w 7467600"/>
              <a:gd name="connsiteY777" fmla="*/ 848067 h 6858000"/>
              <a:gd name="connsiteX778" fmla="*/ 4968849 w 7467600"/>
              <a:gd name="connsiteY778" fmla="*/ 962318 h 6858000"/>
              <a:gd name="connsiteX779" fmla="*/ 5104039 w 7467600"/>
              <a:gd name="connsiteY779" fmla="*/ 940634 h 6858000"/>
              <a:gd name="connsiteX780" fmla="*/ 5256311 w 7467600"/>
              <a:gd name="connsiteY780" fmla="*/ 916490 h 6858000"/>
              <a:gd name="connsiteX781" fmla="*/ 5377381 w 7467600"/>
              <a:gd name="connsiteY781" fmla="*/ 912671 h 6858000"/>
              <a:gd name="connsiteX782" fmla="*/ 5460148 w 7467600"/>
              <a:gd name="connsiteY782" fmla="*/ 911442 h 6858000"/>
              <a:gd name="connsiteX783" fmla="*/ 5648971 w 7467600"/>
              <a:gd name="connsiteY783" fmla="*/ 891331 h 6858000"/>
              <a:gd name="connsiteX784" fmla="*/ 5844807 w 7467600"/>
              <a:gd name="connsiteY784" fmla="*/ 870718 h 6858000"/>
              <a:gd name="connsiteX785" fmla="*/ 5862975 w 7467600"/>
              <a:gd name="connsiteY785" fmla="*/ 869756 h 6858000"/>
              <a:gd name="connsiteX786" fmla="*/ 5920887 w 7467600"/>
              <a:gd name="connsiteY786" fmla="*/ 865929 h 6858000"/>
              <a:gd name="connsiteX787" fmla="*/ 5504425 w 7467600"/>
              <a:gd name="connsiteY787" fmla="*/ 848067 h 6858000"/>
              <a:gd name="connsiteX788" fmla="*/ 3607114 w 7467600"/>
              <a:gd name="connsiteY788" fmla="*/ 467441 h 6858000"/>
              <a:gd name="connsiteX789" fmla="*/ 3296242 w 7467600"/>
              <a:gd name="connsiteY789" fmla="*/ 807991 h 6858000"/>
              <a:gd name="connsiteX790" fmla="*/ 3174674 w 7467600"/>
              <a:gd name="connsiteY790" fmla="*/ 919759 h 6858000"/>
              <a:gd name="connsiteX791" fmla="*/ 3042978 w 7467600"/>
              <a:gd name="connsiteY791" fmla="*/ 1054894 h 6858000"/>
              <a:gd name="connsiteX792" fmla="*/ 2968914 w 7467600"/>
              <a:gd name="connsiteY792" fmla="*/ 1133756 h 6858000"/>
              <a:gd name="connsiteX793" fmla="*/ 3103823 w 7467600"/>
              <a:gd name="connsiteY793" fmla="*/ 1026814 h 6858000"/>
              <a:gd name="connsiteX794" fmla="*/ 3607114 w 7467600"/>
              <a:gd name="connsiteY794" fmla="*/ 467441 h 6858000"/>
              <a:gd name="connsiteX795" fmla="*/ 3744487 w 7467600"/>
              <a:gd name="connsiteY795" fmla="*/ 383136 h 6858000"/>
              <a:gd name="connsiteX796" fmla="*/ 3970213 w 7467600"/>
              <a:gd name="connsiteY796" fmla="*/ 995559 h 6858000"/>
              <a:gd name="connsiteX797" fmla="*/ 3744487 w 7467600"/>
              <a:gd name="connsiteY797" fmla="*/ 383136 h 6858000"/>
              <a:gd name="connsiteX798" fmla="*/ 3624562 w 7467600"/>
              <a:gd name="connsiteY798" fmla="*/ 367041 h 6858000"/>
              <a:gd name="connsiteX799" fmla="*/ 3489712 w 7467600"/>
              <a:gd name="connsiteY799" fmla="*/ 485386 h 6858000"/>
              <a:gd name="connsiteX800" fmla="*/ 3182994 w 7467600"/>
              <a:gd name="connsiteY800" fmla="*/ 828265 h 6858000"/>
              <a:gd name="connsiteX801" fmla="*/ 2892114 w 7467600"/>
              <a:gd name="connsiteY801" fmla="*/ 1172635 h 6858000"/>
              <a:gd name="connsiteX802" fmla="*/ 3021459 w 7467600"/>
              <a:gd name="connsiteY802" fmla="*/ 1035385 h 6858000"/>
              <a:gd name="connsiteX803" fmla="*/ 3153873 w 7467600"/>
              <a:gd name="connsiteY803" fmla="*/ 898971 h 6858000"/>
              <a:gd name="connsiteX804" fmla="*/ 3276511 w 7467600"/>
              <a:gd name="connsiteY804" fmla="*/ 786423 h 6858000"/>
              <a:gd name="connsiteX805" fmla="*/ 3584154 w 7467600"/>
              <a:gd name="connsiteY805" fmla="*/ 448218 h 6858000"/>
              <a:gd name="connsiteX806" fmla="*/ 3624562 w 7467600"/>
              <a:gd name="connsiteY806" fmla="*/ 367041 h 6858000"/>
              <a:gd name="connsiteX807" fmla="*/ 3766672 w 7467600"/>
              <a:gd name="connsiteY807" fmla="*/ 359429 h 6858000"/>
              <a:gd name="connsiteX808" fmla="*/ 3996338 w 7467600"/>
              <a:gd name="connsiteY808" fmla="*/ 968237 h 6858000"/>
              <a:gd name="connsiteX809" fmla="*/ 3766672 w 7467600"/>
              <a:gd name="connsiteY809" fmla="*/ 359429 h 6858000"/>
              <a:gd name="connsiteX810" fmla="*/ 5805386 w 7467600"/>
              <a:gd name="connsiteY810" fmla="*/ 239240 h 6858000"/>
              <a:gd name="connsiteX811" fmla="*/ 5736947 w 7467600"/>
              <a:gd name="connsiteY811" fmla="*/ 261367 h 6858000"/>
              <a:gd name="connsiteX812" fmla="*/ 5427012 w 7467600"/>
              <a:gd name="connsiteY812" fmla="*/ 311272 h 6858000"/>
              <a:gd name="connsiteX813" fmla="*/ 5147818 w 7467600"/>
              <a:gd name="connsiteY813" fmla="*/ 322112 h 6858000"/>
              <a:gd name="connsiteX814" fmla="*/ 5060854 w 7467600"/>
              <a:gd name="connsiteY814" fmla="*/ 311882 h 6858000"/>
              <a:gd name="connsiteX815" fmla="*/ 4945989 w 7467600"/>
              <a:gd name="connsiteY815" fmla="*/ 300516 h 6858000"/>
              <a:gd name="connsiteX816" fmla="*/ 5410479 w 7467600"/>
              <a:gd name="connsiteY816" fmla="*/ 348434 h 6858000"/>
              <a:gd name="connsiteX817" fmla="*/ 5805386 w 7467600"/>
              <a:gd name="connsiteY817" fmla="*/ 239240 h 6858000"/>
              <a:gd name="connsiteX818" fmla="*/ 5905192 w 7467600"/>
              <a:gd name="connsiteY818" fmla="*/ 163079 h 6858000"/>
              <a:gd name="connsiteX819" fmla="*/ 5865655 w 7467600"/>
              <a:gd name="connsiteY819" fmla="*/ 171901 h 6858000"/>
              <a:gd name="connsiteX820" fmla="*/ 5259740 w 7467600"/>
              <a:gd name="connsiteY820" fmla="*/ 257013 h 6858000"/>
              <a:gd name="connsiteX821" fmla="*/ 5208466 w 7467600"/>
              <a:gd name="connsiteY821" fmla="*/ 257550 h 6858000"/>
              <a:gd name="connsiteX822" fmla="*/ 4980204 w 7467600"/>
              <a:gd name="connsiteY822" fmla="*/ 271903 h 6858000"/>
              <a:gd name="connsiteX823" fmla="*/ 5068068 w 7467600"/>
              <a:gd name="connsiteY823" fmla="*/ 282244 h 6858000"/>
              <a:gd name="connsiteX824" fmla="*/ 5153231 w 7467600"/>
              <a:gd name="connsiteY824" fmla="*/ 292240 h 6858000"/>
              <a:gd name="connsiteX825" fmla="*/ 5426491 w 7467600"/>
              <a:gd name="connsiteY825" fmla="*/ 281128 h 6858000"/>
              <a:gd name="connsiteX826" fmla="*/ 5731212 w 7467600"/>
              <a:gd name="connsiteY826" fmla="*/ 231951 h 6858000"/>
              <a:gd name="connsiteX827" fmla="*/ 5905192 w 7467600"/>
              <a:gd name="connsiteY827" fmla="*/ 163079 h 6858000"/>
              <a:gd name="connsiteX828" fmla="*/ 5944437 w 7467600"/>
              <a:gd name="connsiteY828" fmla="*/ 113829 h 6858000"/>
              <a:gd name="connsiteX829" fmla="*/ 5825032 w 7467600"/>
              <a:gd name="connsiteY829" fmla="*/ 146405 h 6858000"/>
              <a:gd name="connsiteX830" fmla="*/ 4955599 w 7467600"/>
              <a:gd name="connsiteY830" fmla="*/ 247008 h 6858000"/>
              <a:gd name="connsiteX831" fmla="*/ 5210104 w 7467600"/>
              <a:gd name="connsiteY831" fmla="*/ 228123 h 6858000"/>
              <a:gd name="connsiteX832" fmla="*/ 5261015 w 7467600"/>
              <a:gd name="connsiteY832" fmla="*/ 227087 h 6858000"/>
              <a:gd name="connsiteX833" fmla="*/ 5861181 w 7467600"/>
              <a:gd name="connsiteY833" fmla="*/ 143093 h 6858000"/>
              <a:gd name="connsiteX834" fmla="*/ 5961252 w 7467600"/>
              <a:gd name="connsiteY834" fmla="*/ 114820 h 6858000"/>
              <a:gd name="connsiteX835" fmla="*/ 5944437 w 7467600"/>
              <a:gd name="connsiteY835" fmla="*/ 113829 h 6858000"/>
              <a:gd name="connsiteX836" fmla="*/ 3882765 w 7467600"/>
              <a:gd name="connsiteY836" fmla="*/ 0 h 6858000"/>
              <a:gd name="connsiteX837" fmla="*/ 3995099 w 7467600"/>
              <a:gd name="connsiteY837" fmla="*/ 0 h 6858000"/>
              <a:gd name="connsiteX838" fmla="*/ 4163818 w 7467600"/>
              <a:gd name="connsiteY838" fmla="*/ 234104 h 6858000"/>
              <a:gd name="connsiteX839" fmla="*/ 4172099 w 7467600"/>
              <a:gd name="connsiteY839" fmla="*/ 234207 h 6858000"/>
              <a:gd name="connsiteX840" fmla="*/ 4784282 w 7467600"/>
              <a:gd name="connsiteY840" fmla="*/ 276561 h 6858000"/>
              <a:gd name="connsiteX841" fmla="*/ 4801687 w 7467600"/>
              <a:gd name="connsiteY841" fmla="*/ 267764 h 6858000"/>
              <a:gd name="connsiteX842" fmla="*/ 6082788 w 7467600"/>
              <a:gd name="connsiteY842" fmla="*/ 64119 h 6858000"/>
              <a:gd name="connsiteX843" fmla="*/ 6099442 w 7467600"/>
              <a:gd name="connsiteY843" fmla="*/ 82568 h 6858000"/>
              <a:gd name="connsiteX844" fmla="*/ 4804137 w 7467600"/>
              <a:gd name="connsiteY844" fmla="*/ 320931 h 6858000"/>
              <a:gd name="connsiteX845" fmla="*/ 4227047 w 7467600"/>
              <a:gd name="connsiteY845" fmla="*/ 313415 h 6858000"/>
              <a:gd name="connsiteX846" fmla="*/ 4346041 w 7467600"/>
              <a:gd name="connsiteY846" fmla="*/ 456086 h 6858000"/>
              <a:gd name="connsiteX847" fmla="*/ 4870967 w 7467600"/>
              <a:gd name="connsiteY847" fmla="*/ 963061 h 6858000"/>
              <a:gd name="connsiteX848" fmla="*/ 4889647 w 7467600"/>
              <a:gd name="connsiteY848" fmla="*/ 957147 h 6858000"/>
              <a:gd name="connsiteX849" fmla="*/ 5422504 w 7467600"/>
              <a:gd name="connsiteY849" fmla="*/ 805191 h 6858000"/>
              <a:gd name="connsiteX850" fmla="*/ 6087656 w 7467600"/>
              <a:gd name="connsiteY850" fmla="*/ 826703 h 6858000"/>
              <a:gd name="connsiteX851" fmla="*/ 6058717 w 7467600"/>
              <a:gd name="connsiteY851" fmla="*/ 865992 h 6858000"/>
              <a:gd name="connsiteX852" fmla="*/ 4974153 w 7467600"/>
              <a:gd name="connsiteY852" fmla="*/ 1045456 h 6858000"/>
              <a:gd name="connsiteX853" fmla="*/ 5627835 w 7467600"/>
              <a:gd name="connsiteY853" fmla="*/ 1472077 h 6858000"/>
              <a:gd name="connsiteX854" fmla="*/ 5629817 w 7467600"/>
              <a:gd name="connsiteY854" fmla="*/ 1471412 h 6858000"/>
              <a:gd name="connsiteX855" fmla="*/ 5634124 w 7467600"/>
              <a:gd name="connsiteY855" fmla="*/ 1470572 h 6858000"/>
              <a:gd name="connsiteX856" fmla="*/ 5755832 w 7467600"/>
              <a:gd name="connsiteY856" fmla="*/ 1383886 h 6858000"/>
              <a:gd name="connsiteX857" fmla="*/ 6014186 w 7467600"/>
              <a:gd name="connsiteY857" fmla="*/ 1279799 h 6858000"/>
              <a:gd name="connsiteX858" fmla="*/ 6901619 w 7467600"/>
              <a:gd name="connsiteY858" fmla="*/ 1047874 h 6858000"/>
              <a:gd name="connsiteX859" fmla="*/ 6931566 w 7467600"/>
              <a:gd name="connsiteY859" fmla="*/ 1062034 h 6858000"/>
              <a:gd name="connsiteX860" fmla="*/ 5790982 w 7467600"/>
              <a:gd name="connsiteY860" fmla="*/ 1561380 h 6858000"/>
              <a:gd name="connsiteX861" fmla="*/ 6188971 w 7467600"/>
              <a:gd name="connsiteY861" fmla="*/ 1755168 h 6858000"/>
              <a:gd name="connsiteX862" fmla="*/ 6202446 w 7467600"/>
              <a:gd name="connsiteY862" fmla="*/ 1752268 h 6858000"/>
              <a:gd name="connsiteX863" fmla="*/ 7179560 w 7467600"/>
              <a:gd name="connsiteY863" fmla="*/ 1467551 h 6858000"/>
              <a:gd name="connsiteX864" fmla="*/ 7158730 w 7467600"/>
              <a:gd name="connsiteY864" fmla="*/ 1507835 h 6858000"/>
              <a:gd name="connsiteX865" fmla="*/ 6326959 w 7467600"/>
              <a:gd name="connsiteY865" fmla="*/ 1817686 h 6858000"/>
              <a:gd name="connsiteX866" fmla="*/ 6537433 w 7467600"/>
              <a:gd name="connsiteY866" fmla="*/ 1907790 h 6858000"/>
              <a:gd name="connsiteX867" fmla="*/ 6550221 w 7467600"/>
              <a:gd name="connsiteY867" fmla="*/ 1910729 h 6858000"/>
              <a:gd name="connsiteX868" fmla="*/ 6964438 w 7467600"/>
              <a:gd name="connsiteY868" fmla="*/ 2209505 h 6858000"/>
              <a:gd name="connsiteX869" fmla="*/ 7367862 w 7467600"/>
              <a:gd name="connsiteY869" fmla="*/ 2806833 h 6858000"/>
              <a:gd name="connsiteX870" fmla="*/ 7364329 w 7467600"/>
              <a:gd name="connsiteY870" fmla="*/ 2826907 h 6858000"/>
              <a:gd name="connsiteX871" fmla="*/ 7290545 w 7467600"/>
              <a:gd name="connsiteY871" fmla="*/ 2850663 h 6858000"/>
              <a:gd name="connsiteX872" fmla="*/ 6472036 w 7467600"/>
              <a:gd name="connsiteY872" fmla="*/ 1959003 h 6858000"/>
              <a:gd name="connsiteX873" fmla="*/ 5792897 w 7467600"/>
              <a:gd name="connsiteY873" fmla="*/ 1647747 h 6858000"/>
              <a:gd name="connsiteX874" fmla="*/ 5842751 w 7467600"/>
              <a:gd name="connsiteY874" fmla="*/ 1816112 h 6858000"/>
              <a:gd name="connsiteX875" fmla="*/ 5847424 w 7467600"/>
              <a:gd name="connsiteY875" fmla="*/ 1815776 h 6858000"/>
              <a:gd name="connsiteX876" fmla="*/ 6399821 w 7467600"/>
              <a:gd name="connsiteY876" fmla="*/ 2344799 h 6858000"/>
              <a:gd name="connsiteX877" fmla="*/ 6323232 w 7467600"/>
              <a:gd name="connsiteY877" fmla="*/ 2389634 h 6858000"/>
              <a:gd name="connsiteX878" fmla="*/ 5942958 w 7467600"/>
              <a:gd name="connsiteY878" fmla="*/ 2077708 h 6858000"/>
              <a:gd name="connsiteX879" fmla="*/ 5921559 w 7467600"/>
              <a:gd name="connsiteY879" fmla="*/ 2378596 h 6858000"/>
              <a:gd name="connsiteX880" fmla="*/ 5817651 w 7467600"/>
              <a:gd name="connsiteY880" fmla="*/ 3023919 h 6858000"/>
              <a:gd name="connsiteX881" fmla="*/ 5729634 w 7467600"/>
              <a:gd name="connsiteY881" fmla="*/ 3051849 h 6858000"/>
              <a:gd name="connsiteX882" fmla="*/ 5611018 w 7467600"/>
              <a:gd name="connsiteY882" fmla="*/ 2316769 h 6858000"/>
              <a:gd name="connsiteX883" fmla="*/ 5687608 w 7467600"/>
              <a:gd name="connsiteY883" fmla="*/ 2039972 h 6858000"/>
              <a:gd name="connsiteX884" fmla="*/ 5657554 w 7467600"/>
              <a:gd name="connsiteY884" fmla="*/ 1576445 h 6858000"/>
              <a:gd name="connsiteX885" fmla="*/ 5150475 w 7467600"/>
              <a:gd name="connsiteY885" fmla="*/ 1274012 h 6858000"/>
              <a:gd name="connsiteX886" fmla="*/ 5349142 w 7467600"/>
              <a:gd name="connsiteY886" fmla="*/ 2204405 h 6858000"/>
              <a:gd name="connsiteX887" fmla="*/ 5262214 w 7467600"/>
              <a:gd name="connsiteY887" fmla="*/ 2233836 h 6858000"/>
              <a:gd name="connsiteX888" fmla="*/ 4981539 w 7467600"/>
              <a:gd name="connsiteY888" fmla="*/ 1542201 h 6858000"/>
              <a:gd name="connsiteX889" fmla="*/ 4958461 w 7467600"/>
              <a:gd name="connsiteY889" fmla="*/ 1136957 h 6858000"/>
              <a:gd name="connsiteX890" fmla="*/ 4655015 w 7467600"/>
              <a:gd name="connsiteY890" fmla="*/ 891426 h 6858000"/>
              <a:gd name="connsiteX891" fmla="*/ 4348002 w 7467600"/>
              <a:gd name="connsiteY891" fmla="*/ 2205895 h 6858000"/>
              <a:gd name="connsiteX892" fmla="*/ 4262250 w 7467600"/>
              <a:gd name="connsiteY892" fmla="*/ 2219972 h 6858000"/>
              <a:gd name="connsiteX893" fmla="*/ 4550611 w 7467600"/>
              <a:gd name="connsiteY893" fmla="*/ 817540 h 6858000"/>
              <a:gd name="connsiteX894" fmla="*/ 4564418 w 7467600"/>
              <a:gd name="connsiteY894" fmla="*/ 808293 h 6858000"/>
              <a:gd name="connsiteX895" fmla="*/ 4266388 w 7467600"/>
              <a:gd name="connsiteY895" fmla="*/ 500083 h 6858000"/>
              <a:gd name="connsiteX896" fmla="*/ 4032842 w 7467600"/>
              <a:gd name="connsiteY896" fmla="*/ 211809 h 6858000"/>
              <a:gd name="connsiteX897" fmla="*/ 3882765 w 7467600"/>
              <a:gd name="connsiteY897" fmla="*/ 0 h 6858000"/>
              <a:gd name="connsiteX898" fmla="*/ 3721337 w 7467600"/>
              <a:gd name="connsiteY898" fmla="*/ 0 h 6858000"/>
              <a:gd name="connsiteX899" fmla="*/ 3797544 w 7467600"/>
              <a:gd name="connsiteY899" fmla="*/ 0 h 6858000"/>
              <a:gd name="connsiteX900" fmla="*/ 3775734 w 7467600"/>
              <a:gd name="connsiteY900" fmla="*/ 95131 h 6858000"/>
              <a:gd name="connsiteX901" fmla="*/ 3724807 w 7467600"/>
              <a:gd name="connsiteY901" fmla="*/ 272257 h 6858000"/>
              <a:gd name="connsiteX902" fmla="*/ 3726844 w 7467600"/>
              <a:gd name="connsiteY902" fmla="*/ 282988 h 6858000"/>
              <a:gd name="connsiteX903" fmla="*/ 3742664 w 7467600"/>
              <a:gd name="connsiteY903" fmla="*/ 279918 h 6858000"/>
              <a:gd name="connsiteX904" fmla="*/ 4103910 w 7467600"/>
              <a:gd name="connsiteY904" fmla="*/ 1161917 h 6858000"/>
              <a:gd name="connsiteX905" fmla="*/ 4020269 w 7467600"/>
              <a:gd name="connsiteY905" fmla="*/ 1200406 h 6858000"/>
              <a:gd name="connsiteX906" fmla="*/ 3674882 w 7467600"/>
              <a:gd name="connsiteY906" fmla="*/ 488524 h 6858000"/>
              <a:gd name="connsiteX907" fmla="*/ 3132682 w 7467600"/>
              <a:gd name="connsiteY907" fmla="*/ 1072284 h 6858000"/>
              <a:gd name="connsiteX908" fmla="*/ 2716346 w 7467600"/>
              <a:gd name="connsiteY908" fmla="*/ 1276376 h 6858000"/>
              <a:gd name="connsiteX909" fmla="*/ 2716772 w 7467600"/>
              <a:gd name="connsiteY909" fmla="*/ 1255462 h 6858000"/>
              <a:gd name="connsiteX910" fmla="*/ 3471096 w 7467600"/>
              <a:gd name="connsiteY910" fmla="*/ 437072 h 6858000"/>
              <a:gd name="connsiteX911" fmla="*/ 3639057 w 7467600"/>
              <a:gd name="connsiteY911" fmla="*/ 286334 h 6858000"/>
              <a:gd name="connsiteX912" fmla="*/ 3640309 w 7467600"/>
              <a:gd name="connsiteY912" fmla="*/ 284664 h 6858000"/>
              <a:gd name="connsiteX913" fmla="*/ 3646022 w 7467600"/>
              <a:gd name="connsiteY913" fmla="*/ 276711 h 6858000"/>
              <a:gd name="connsiteX914" fmla="*/ 3707943 w 7467600"/>
              <a:gd name="connsiteY914" fmla="*/ 65958 h 6858000"/>
              <a:gd name="connsiteX915" fmla="*/ 3721337 w 7467600"/>
              <a:gd name="connsiteY915" fmla="*/ 0 h 6858000"/>
              <a:gd name="connsiteX916" fmla="*/ 2867960 w 7467600"/>
              <a:gd name="connsiteY916" fmla="*/ 0 h 6858000"/>
              <a:gd name="connsiteX917" fmla="*/ 2926351 w 7467600"/>
              <a:gd name="connsiteY917" fmla="*/ 0 h 6858000"/>
              <a:gd name="connsiteX918" fmla="*/ 2902823 w 7467600"/>
              <a:gd name="connsiteY918" fmla="*/ 262929 h 6858000"/>
              <a:gd name="connsiteX919" fmla="*/ 2940663 w 7467600"/>
              <a:gd name="connsiteY919" fmla="*/ 140884 h 6858000"/>
              <a:gd name="connsiteX920" fmla="*/ 2947039 w 7467600"/>
              <a:gd name="connsiteY920" fmla="*/ 122524 h 6858000"/>
              <a:gd name="connsiteX921" fmla="*/ 2984316 w 7467600"/>
              <a:gd name="connsiteY921" fmla="*/ 0 h 6858000"/>
              <a:gd name="connsiteX922" fmla="*/ 3016114 w 7467600"/>
              <a:gd name="connsiteY922" fmla="*/ 0 h 6858000"/>
              <a:gd name="connsiteX923" fmla="*/ 2979949 w 7467600"/>
              <a:gd name="connsiteY923" fmla="*/ 119274 h 6858000"/>
              <a:gd name="connsiteX924" fmla="*/ 3023879 w 7467600"/>
              <a:gd name="connsiteY924" fmla="*/ 0 h 6858000"/>
              <a:gd name="connsiteX925" fmla="*/ 3105400 w 7467600"/>
              <a:gd name="connsiteY925" fmla="*/ 0 h 6858000"/>
              <a:gd name="connsiteX926" fmla="*/ 3094669 w 7467600"/>
              <a:gd name="connsiteY926" fmla="*/ 30308 h 6858000"/>
              <a:gd name="connsiteX927" fmla="*/ 2901945 w 7467600"/>
              <a:gd name="connsiteY927" fmla="*/ 466538 h 6858000"/>
              <a:gd name="connsiteX928" fmla="*/ 2815209 w 7467600"/>
              <a:gd name="connsiteY928" fmla="*/ 497361 h 6858000"/>
              <a:gd name="connsiteX929" fmla="*/ 2844845 w 7467600"/>
              <a:gd name="connsiteY929" fmla="*/ 127638 h 6858000"/>
              <a:gd name="connsiteX930" fmla="*/ 2867960 w 7467600"/>
              <a:gd name="connsiteY930" fmla="*/ 0 h 6858000"/>
              <a:gd name="connsiteX931" fmla="*/ 1057230 w 7467600"/>
              <a:gd name="connsiteY931" fmla="*/ 0 h 6858000"/>
              <a:gd name="connsiteX932" fmla="*/ 1111003 w 7467600"/>
              <a:gd name="connsiteY932" fmla="*/ 0 h 6858000"/>
              <a:gd name="connsiteX933" fmla="*/ 1125553 w 7467600"/>
              <a:gd name="connsiteY933" fmla="*/ 52588 h 6858000"/>
              <a:gd name="connsiteX934" fmla="*/ 1304276 w 7467600"/>
              <a:gd name="connsiteY934" fmla="*/ 476275 h 6858000"/>
              <a:gd name="connsiteX935" fmla="*/ 1492066 w 7467600"/>
              <a:gd name="connsiteY935" fmla="*/ 886333 h 6858000"/>
              <a:gd name="connsiteX936" fmla="*/ 1423698 w 7467600"/>
              <a:gd name="connsiteY936" fmla="*/ 710817 h 6858000"/>
              <a:gd name="connsiteX937" fmla="*/ 1357609 w 7467600"/>
              <a:gd name="connsiteY937" fmla="*/ 532892 h 6858000"/>
              <a:gd name="connsiteX938" fmla="*/ 1309550 w 7467600"/>
              <a:gd name="connsiteY938" fmla="*/ 374031 h 6858000"/>
              <a:gd name="connsiteX939" fmla="*/ 1193673 w 7467600"/>
              <a:gd name="connsiteY939" fmla="*/ 49533 h 6858000"/>
              <a:gd name="connsiteX940" fmla="*/ 1164391 w 7467600"/>
              <a:gd name="connsiteY940" fmla="*/ 0 h 6858000"/>
              <a:gd name="connsiteX941" fmla="*/ 1200666 w 7467600"/>
              <a:gd name="connsiteY941" fmla="*/ 0 h 6858000"/>
              <a:gd name="connsiteX942" fmla="*/ 1223408 w 7467600"/>
              <a:gd name="connsiteY942" fmla="*/ 38996 h 6858000"/>
              <a:gd name="connsiteX943" fmla="*/ 1339635 w 7467600"/>
              <a:gd name="connsiteY943" fmla="*/ 365517 h 6858000"/>
              <a:gd name="connsiteX944" fmla="*/ 1387469 w 7467600"/>
              <a:gd name="connsiteY944" fmla="*/ 523079 h 6858000"/>
              <a:gd name="connsiteX945" fmla="*/ 1452685 w 7467600"/>
              <a:gd name="connsiteY945" fmla="*/ 699806 h 6858000"/>
              <a:gd name="connsiteX946" fmla="*/ 1492092 w 7467600"/>
              <a:gd name="connsiteY946" fmla="*/ 800424 h 6858000"/>
              <a:gd name="connsiteX947" fmla="*/ 1455302 w 7467600"/>
              <a:gd name="connsiteY947" fmla="*/ 632913 h 6858000"/>
              <a:gd name="connsiteX948" fmla="*/ 1222336 w 7467600"/>
              <a:gd name="connsiteY948" fmla="*/ 9480 h 6858000"/>
              <a:gd name="connsiteX949" fmla="*/ 1214634 w 7467600"/>
              <a:gd name="connsiteY949" fmla="*/ 0 h 6858000"/>
              <a:gd name="connsiteX950" fmla="*/ 1289827 w 7467600"/>
              <a:gd name="connsiteY950" fmla="*/ 0 h 6858000"/>
              <a:gd name="connsiteX951" fmla="*/ 1321076 w 7467600"/>
              <a:gd name="connsiteY951" fmla="*/ 59722 h 6858000"/>
              <a:gd name="connsiteX952" fmla="*/ 1512579 w 7467600"/>
              <a:gd name="connsiteY952" fmla="*/ 626441 h 6858000"/>
              <a:gd name="connsiteX953" fmla="*/ 1506076 w 7467600"/>
              <a:gd name="connsiteY953" fmla="*/ 1089289 h 6858000"/>
              <a:gd name="connsiteX954" fmla="*/ 1486346 w 7467600"/>
              <a:gd name="connsiteY954" fmla="*/ 1079919 h 6858000"/>
              <a:gd name="connsiteX955" fmla="*/ 1070511 w 7467600"/>
              <a:gd name="connsiteY955" fmla="*/ 48609 h 6858000"/>
              <a:gd name="connsiteX956" fmla="*/ 1057230 w 7467600"/>
              <a:gd name="connsiteY956" fmla="*/ 0 h 6858000"/>
              <a:gd name="connsiteX957" fmla="*/ 43151 w 7467600"/>
              <a:gd name="connsiteY957" fmla="*/ 0 h 6858000"/>
              <a:gd name="connsiteX958" fmla="*/ 95283 w 7467600"/>
              <a:gd name="connsiteY958" fmla="*/ 0 h 6858000"/>
              <a:gd name="connsiteX959" fmla="*/ 300708 w 7467600"/>
              <a:gd name="connsiteY959" fmla="*/ 154571 h 6858000"/>
              <a:gd name="connsiteX960" fmla="*/ 530414 w 7467600"/>
              <a:gd name="connsiteY960" fmla="*/ 354673 h 6858000"/>
              <a:gd name="connsiteX961" fmla="*/ 333785 w 7467600"/>
              <a:gd name="connsiteY961" fmla="*/ 161564 h 6858000"/>
              <a:gd name="connsiteX962" fmla="*/ 147005 w 7467600"/>
              <a:gd name="connsiteY962" fmla="*/ 0 h 6858000"/>
              <a:gd name="connsiteX963" fmla="*/ 272509 w 7467600"/>
              <a:gd name="connsiteY963" fmla="*/ 0 h 6858000"/>
              <a:gd name="connsiteX964" fmla="*/ 326276 w 7467600"/>
              <a:gd name="connsiteY964" fmla="*/ 45847 h 6858000"/>
              <a:gd name="connsiteX965" fmla="*/ 823759 w 7467600"/>
              <a:gd name="connsiteY965" fmla="*/ 574145 h 6858000"/>
              <a:gd name="connsiteX966" fmla="*/ 811254 w 7467600"/>
              <a:gd name="connsiteY966" fmla="*/ 665546 h 6858000"/>
              <a:gd name="connsiteX967" fmla="*/ 154042 w 7467600"/>
              <a:gd name="connsiteY967" fmla="*/ 261522 h 6858000"/>
              <a:gd name="connsiteX968" fmla="*/ 13550 w 7467600"/>
              <a:gd name="connsiteY968" fmla="*/ 158423 h 6858000"/>
              <a:gd name="connsiteX969" fmla="*/ 0 w 7467600"/>
              <a:gd name="connsiteY969" fmla="*/ 146618 h 6858000"/>
              <a:gd name="connsiteX970" fmla="*/ 0 w 7467600"/>
              <a:gd name="connsiteY970" fmla="*/ 59161 h 6858000"/>
              <a:gd name="connsiteX971" fmla="*/ 45427 w 7467600"/>
              <a:gd name="connsiteY971" fmla="*/ 101078 h 6858000"/>
              <a:gd name="connsiteX972" fmla="*/ 630103 w 7467600"/>
              <a:gd name="connsiteY972" fmla="*/ 485885 h 6858000"/>
              <a:gd name="connsiteX973" fmla="*/ 532040 w 7467600"/>
              <a:gd name="connsiteY973" fmla="*/ 399359 h 6858000"/>
              <a:gd name="connsiteX974" fmla="*/ 517618 w 7467600"/>
              <a:gd name="connsiteY974" fmla="*/ 385726 h 6858000"/>
              <a:gd name="connsiteX975" fmla="*/ 285074 w 7467600"/>
              <a:gd name="connsiteY975" fmla="*/ 182755 h 6858000"/>
              <a:gd name="connsiteX976" fmla="*/ 43151 w 7467600"/>
              <a:gd name="connsiteY97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6844835 w 7467600"/>
              <a:gd name="connsiteY96" fmla="*/ 5424988 h 6858000"/>
              <a:gd name="connsiteX97" fmla="*/ 1456157 w 7467600"/>
              <a:gd name="connsiteY97" fmla="*/ 5371404 h 6858000"/>
              <a:gd name="connsiteX98" fmla="*/ 1244432 w 7467600"/>
              <a:gd name="connsiteY98" fmla="*/ 5385601 h 6858000"/>
              <a:gd name="connsiteX99" fmla="*/ 973990 w 7467600"/>
              <a:gd name="connsiteY99" fmla="*/ 5424940 h 6858000"/>
              <a:gd name="connsiteX100" fmla="*/ 1103809 w 7467600"/>
              <a:gd name="connsiteY100" fmla="*/ 5433720 h 6858000"/>
              <a:gd name="connsiteX101" fmla="*/ 1123454 w 7467600"/>
              <a:gd name="connsiteY101" fmla="*/ 5435727 h 6858000"/>
              <a:gd name="connsiteX102" fmla="*/ 1737017 w 7467600"/>
              <a:gd name="connsiteY102" fmla="*/ 5452183 h 6858000"/>
              <a:gd name="connsiteX103" fmla="*/ 1824397 w 7467600"/>
              <a:gd name="connsiteY103" fmla="*/ 5447757 h 6858000"/>
              <a:gd name="connsiteX104" fmla="*/ 2070059 w 7467600"/>
              <a:gd name="connsiteY104" fmla="*/ 5441660 h 6858000"/>
              <a:gd name="connsiteX105" fmla="*/ 1456157 w 7467600"/>
              <a:gd name="connsiteY105" fmla="*/ 5371404 h 6858000"/>
              <a:gd name="connsiteX106" fmla="*/ 4988186 w 7467600"/>
              <a:gd name="connsiteY106" fmla="*/ 5216467 h 6858000"/>
              <a:gd name="connsiteX107" fmla="*/ 4777334 w 7467600"/>
              <a:gd name="connsiteY107" fmla="*/ 5406072 h 6858000"/>
              <a:gd name="connsiteX108" fmla="*/ 4718341 w 7467600"/>
              <a:gd name="connsiteY108" fmla="*/ 5468043 h 6858000"/>
              <a:gd name="connsiteX109" fmla="*/ 4604655 w 7467600"/>
              <a:gd name="connsiteY109" fmla="*/ 5583434 h 6858000"/>
              <a:gd name="connsiteX110" fmla="*/ 4565074 w 7467600"/>
              <a:gd name="connsiteY110" fmla="*/ 5618550 h 6858000"/>
              <a:gd name="connsiteX111" fmla="*/ 4988186 w 7467600"/>
              <a:gd name="connsiteY111" fmla="*/ 5216467 h 6858000"/>
              <a:gd name="connsiteX112" fmla="*/ 4978032 w 7467600"/>
              <a:gd name="connsiteY112" fmla="*/ 5183809 h 6858000"/>
              <a:gd name="connsiteX113" fmla="*/ 4463413 w 7467600"/>
              <a:gd name="connsiteY113" fmla="*/ 5615162 h 6858000"/>
              <a:gd name="connsiteX114" fmla="*/ 4358134 w 7467600"/>
              <a:gd name="connsiteY114" fmla="*/ 5742791 h 6858000"/>
              <a:gd name="connsiteX115" fmla="*/ 4376219 w 7467600"/>
              <a:gd name="connsiteY115" fmla="*/ 5729027 h 6858000"/>
              <a:gd name="connsiteX116" fmla="*/ 4582340 w 7467600"/>
              <a:gd name="connsiteY116" fmla="*/ 5561037 h 6858000"/>
              <a:gd name="connsiteX117" fmla="*/ 4694684 w 7467600"/>
              <a:gd name="connsiteY117" fmla="*/ 5447098 h 6858000"/>
              <a:gd name="connsiteX118" fmla="*/ 4754123 w 7467600"/>
              <a:gd name="connsiteY118" fmla="*/ 5384643 h 6858000"/>
              <a:gd name="connsiteX119" fmla="*/ 4978032 w 7467600"/>
              <a:gd name="connsiteY119" fmla="*/ 5183809 h 6858000"/>
              <a:gd name="connsiteX120" fmla="*/ 1903353 w 7467600"/>
              <a:gd name="connsiteY120" fmla="*/ 5044827 h 6858000"/>
              <a:gd name="connsiteX121" fmla="*/ 1936931 w 7467600"/>
              <a:gd name="connsiteY121" fmla="*/ 5093954 h 6858000"/>
              <a:gd name="connsiteX122" fmla="*/ 2195868 w 7467600"/>
              <a:gd name="connsiteY122" fmla="*/ 5396574 h 6858000"/>
              <a:gd name="connsiteX123" fmla="*/ 2088852 w 7467600"/>
              <a:gd name="connsiteY123" fmla="*/ 5166123 h 6858000"/>
              <a:gd name="connsiteX124" fmla="*/ 1958241 w 7467600"/>
              <a:gd name="connsiteY124" fmla="*/ 5067955 h 6858000"/>
              <a:gd name="connsiteX125" fmla="*/ 1903353 w 7467600"/>
              <a:gd name="connsiteY125" fmla="*/ 5044827 h 6858000"/>
              <a:gd name="connsiteX126" fmla="*/ 1979378 w 7467600"/>
              <a:gd name="connsiteY126" fmla="*/ 4769504 h 6858000"/>
              <a:gd name="connsiteX127" fmla="*/ 2882120 w 7467600"/>
              <a:gd name="connsiteY127" fmla="*/ 5064547 h 6858000"/>
              <a:gd name="connsiteX128" fmla="*/ 2793103 w 7467600"/>
              <a:gd name="connsiteY128" fmla="*/ 5039699 h 6858000"/>
              <a:gd name="connsiteX129" fmla="*/ 2770041 w 7467600"/>
              <a:gd name="connsiteY129" fmla="*/ 5033634 h 6858000"/>
              <a:gd name="connsiteX130" fmla="*/ 1979378 w 7467600"/>
              <a:gd name="connsiteY130" fmla="*/ 4769504 h 6858000"/>
              <a:gd name="connsiteX131" fmla="*/ 1927410 w 7467600"/>
              <a:gd name="connsiteY131" fmla="*/ 4716164 h 6858000"/>
              <a:gd name="connsiteX132" fmla="*/ 1959587 w 7467600"/>
              <a:gd name="connsiteY132" fmla="*/ 4728849 h 6858000"/>
              <a:gd name="connsiteX133" fmla="*/ 2777707 w 7467600"/>
              <a:gd name="connsiteY133" fmla="*/ 5003991 h 6858000"/>
              <a:gd name="connsiteX134" fmla="*/ 2800768 w 7467600"/>
              <a:gd name="connsiteY134" fmla="*/ 5010056 h 6858000"/>
              <a:gd name="connsiteX135" fmla="*/ 2879408 w 7467600"/>
              <a:gd name="connsiteY135" fmla="*/ 5031590 h 6858000"/>
              <a:gd name="connsiteX136" fmla="*/ 2862295 w 7467600"/>
              <a:gd name="connsiteY136" fmla="*/ 5022958 h 6858000"/>
              <a:gd name="connsiteX137" fmla="*/ 2813343 w 7467600"/>
              <a:gd name="connsiteY137" fmla="*/ 4998369 h 6858000"/>
              <a:gd name="connsiteX138" fmla="*/ 2646245 w 7467600"/>
              <a:gd name="connsiteY138" fmla="*/ 4930999 h 6858000"/>
              <a:gd name="connsiteX139" fmla="*/ 1999243 w 7467600"/>
              <a:gd name="connsiteY139" fmla="*/ 4730524 h 6858000"/>
              <a:gd name="connsiteX140" fmla="*/ 1979527 w 7467600"/>
              <a:gd name="connsiteY140" fmla="*/ 4726651 h 6858000"/>
              <a:gd name="connsiteX141" fmla="*/ 1927410 w 7467600"/>
              <a:gd name="connsiteY141" fmla="*/ 4716164 h 6858000"/>
              <a:gd name="connsiteX142" fmla="*/ 1997014 w 7467600"/>
              <a:gd name="connsiteY142" fmla="*/ 4698007 h 6858000"/>
              <a:gd name="connsiteX143" fmla="*/ 2005458 w 7467600"/>
              <a:gd name="connsiteY143" fmla="*/ 4699540 h 6858000"/>
              <a:gd name="connsiteX144" fmla="*/ 2657186 w 7467600"/>
              <a:gd name="connsiteY144" fmla="*/ 4901687 h 6858000"/>
              <a:gd name="connsiteX145" fmla="*/ 2826662 w 7467600"/>
              <a:gd name="connsiteY145" fmla="*/ 4970362 h 6858000"/>
              <a:gd name="connsiteX146" fmla="*/ 2876100 w 7467600"/>
              <a:gd name="connsiteY146" fmla="*/ 4995397 h 6858000"/>
              <a:gd name="connsiteX147" fmla="*/ 3042600 w 7467600"/>
              <a:gd name="connsiteY147" fmla="*/ 5059532 h 6858000"/>
              <a:gd name="connsiteX148" fmla="*/ 1997014 w 7467600"/>
              <a:gd name="connsiteY148" fmla="*/ 4698007 h 6858000"/>
              <a:gd name="connsiteX149" fmla="*/ 2305292 w 7467600"/>
              <a:gd name="connsiteY149" fmla="*/ 4219492 h 6858000"/>
              <a:gd name="connsiteX150" fmla="*/ 3360922 w 7467600"/>
              <a:gd name="connsiteY150" fmla="*/ 4529373 h 6858000"/>
              <a:gd name="connsiteX151" fmla="*/ 3492420 w 7467600"/>
              <a:gd name="connsiteY151" fmla="*/ 4510145 h 6858000"/>
              <a:gd name="connsiteX152" fmla="*/ 3364086 w 7467600"/>
              <a:gd name="connsiteY152" fmla="*/ 4480340 h 6858000"/>
              <a:gd name="connsiteX153" fmla="*/ 3225818 w 7467600"/>
              <a:gd name="connsiteY153" fmla="*/ 4411822 h 6858000"/>
              <a:gd name="connsiteX154" fmla="*/ 3129696 w 7467600"/>
              <a:gd name="connsiteY154" fmla="*/ 4360704 h 6858000"/>
              <a:gd name="connsiteX155" fmla="*/ 2814545 w 7467600"/>
              <a:gd name="connsiteY155" fmla="*/ 4282955 h 6858000"/>
              <a:gd name="connsiteX156" fmla="*/ 2305292 w 7467600"/>
              <a:gd name="connsiteY156" fmla="*/ 4219492 h 6858000"/>
              <a:gd name="connsiteX157" fmla="*/ 2626982 w 7467600"/>
              <a:gd name="connsiteY157" fmla="*/ 4206450 h 6858000"/>
              <a:gd name="connsiteX158" fmla="*/ 2490617 w 7467600"/>
              <a:gd name="connsiteY158" fmla="*/ 4206951 h 6858000"/>
              <a:gd name="connsiteX159" fmla="*/ 2819869 w 7467600"/>
              <a:gd name="connsiteY159" fmla="*/ 4252936 h 6858000"/>
              <a:gd name="connsiteX160" fmla="*/ 3143018 w 7467600"/>
              <a:gd name="connsiteY160" fmla="*/ 4332698 h 6858000"/>
              <a:gd name="connsiteX161" fmla="*/ 3241520 w 7467600"/>
              <a:gd name="connsiteY161" fmla="*/ 4385112 h 6858000"/>
              <a:gd name="connsiteX162" fmla="*/ 3374575 w 7467600"/>
              <a:gd name="connsiteY162" fmla="*/ 4451517 h 6858000"/>
              <a:gd name="connsiteX163" fmla="*/ 3505221 w 7467600"/>
              <a:gd name="connsiteY163" fmla="*/ 4480757 h 6858000"/>
              <a:gd name="connsiteX164" fmla="*/ 2626982 w 7467600"/>
              <a:gd name="connsiteY164" fmla="*/ 4206450 h 6858000"/>
              <a:gd name="connsiteX165" fmla="*/ 1310106 w 7467600"/>
              <a:gd name="connsiteY165" fmla="*/ 3943217 h 6858000"/>
              <a:gd name="connsiteX166" fmla="*/ 854994 w 7467600"/>
              <a:gd name="connsiteY166" fmla="*/ 4399136 h 6858000"/>
              <a:gd name="connsiteX167" fmla="*/ 742462 w 7467600"/>
              <a:gd name="connsiteY167" fmla="*/ 4594648 h 6858000"/>
              <a:gd name="connsiteX168" fmla="*/ 820602 w 7467600"/>
              <a:gd name="connsiteY168" fmla="*/ 4485915 h 6858000"/>
              <a:gd name="connsiteX169" fmla="*/ 878295 w 7467600"/>
              <a:gd name="connsiteY169" fmla="*/ 4403594 h 6858000"/>
              <a:gd name="connsiteX170" fmla="*/ 1240607 w 7467600"/>
              <a:gd name="connsiteY170" fmla="*/ 4010401 h 6858000"/>
              <a:gd name="connsiteX171" fmla="*/ 1310106 w 7467600"/>
              <a:gd name="connsiteY171" fmla="*/ 3943217 h 6858000"/>
              <a:gd name="connsiteX172" fmla="*/ 1423113 w 7467600"/>
              <a:gd name="connsiteY172" fmla="*/ 3874565 h 6858000"/>
              <a:gd name="connsiteX173" fmla="*/ 1260565 w 7467600"/>
              <a:gd name="connsiteY173" fmla="*/ 4031982 h 6858000"/>
              <a:gd name="connsiteX174" fmla="*/ 901900 w 7467600"/>
              <a:gd name="connsiteY174" fmla="*/ 4421236 h 6858000"/>
              <a:gd name="connsiteX175" fmla="*/ 845044 w 7467600"/>
              <a:gd name="connsiteY175" fmla="*/ 4502436 h 6858000"/>
              <a:gd name="connsiteX176" fmla="*/ 685926 w 7467600"/>
              <a:gd name="connsiteY176" fmla="*/ 4703069 h 6858000"/>
              <a:gd name="connsiteX177" fmla="*/ 684248 w 7467600"/>
              <a:gd name="connsiteY177" fmla="*/ 4706721 h 6858000"/>
              <a:gd name="connsiteX178" fmla="*/ 1423113 w 7467600"/>
              <a:gd name="connsiteY178" fmla="*/ 3874565 h 6858000"/>
              <a:gd name="connsiteX179" fmla="*/ 3316479 w 7467600"/>
              <a:gd name="connsiteY179" fmla="*/ 3872136 h 6858000"/>
              <a:gd name="connsiteX180" fmla="*/ 3546806 w 7467600"/>
              <a:gd name="connsiteY180" fmla="*/ 4356139 h 6858000"/>
              <a:gd name="connsiteX181" fmla="*/ 3364433 w 7467600"/>
              <a:gd name="connsiteY181" fmla="*/ 3953121 h 6858000"/>
              <a:gd name="connsiteX182" fmla="*/ 3316479 w 7467600"/>
              <a:gd name="connsiteY182" fmla="*/ 3872136 h 6858000"/>
              <a:gd name="connsiteX183" fmla="*/ 3291335 w 7467600"/>
              <a:gd name="connsiteY183" fmla="*/ 3767420 h 6858000"/>
              <a:gd name="connsiteX184" fmla="*/ 3390805 w 7467600"/>
              <a:gd name="connsiteY184" fmla="*/ 3937163 h 6858000"/>
              <a:gd name="connsiteX185" fmla="*/ 3579062 w 7467600"/>
              <a:gd name="connsiteY185" fmla="*/ 4359040 h 6858000"/>
              <a:gd name="connsiteX186" fmla="*/ 3467355 w 7467600"/>
              <a:gd name="connsiteY186" fmla="*/ 3988130 h 6858000"/>
              <a:gd name="connsiteX187" fmla="*/ 3310753 w 7467600"/>
              <a:gd name="connsiteY187" fmla="*/ 3787140 h 6858000"/>
              <a:gd name="connsiteX188" fmla="*/ 3291335 w 7467600"/>
              <a:gd name="connsiteY188" fmla="*/ 3767420 h 6858000"/>
              <a:gd name="connsiteX189" fmla="*/ 1635889 w 7467600"/>
              <a:gd name="connsiteY189" fmla="*/ 3709494 h 6858000"/>
              <a:gd name="connsiteX190" fmla="*/ 1634800 w 7467600"/>
              <a:gd name="connsiteY190" fmla="*/ 3731111 h 6858000"/>
              <a:gd name="connsiteX191" fmla="*/ 1635889 w 7467600"/>
              <a:gd name="connsiteY191" fmla="*/ 3709494 h 6858000"/>
              <a:gd name="connsiteX192" fmla="*/ 1510397 w 7467600"/>
              <a:gd name="connsiteY192" fmla="*/ 3684705 h 6858000"/>
              <a:gd name="connsiteX193" fmla="*/ 1146550 w 7467600"/>
              <a:gd name="connsiteY193" fmla="*/ 3802012 h 6858000"/>
              <a:gd name="connsiteX194" fmla="*/ 698834 w 7467600"/>
              <a:gd name="connsiteY194" fmla="*/ 3952272 h 6858000"/>
              <a:gd name="connsiteX195" fmla="*/ 34256 w 7467600"/>
              <a:gd name="connsiteY195" fmla="*/ 4347603 h 6858000"/>
              <a:gd name="connsiteX196" fmla="*/ 527241 w 7467600"/>
              <a:gd name="connsiteY196" fmla="*/ 4065078 h 6858000"/>
              <a:gd name="connsiteX197" fmla="*/ 1510397 w 7467600"/>
              <a:gd name="connsiteY197" fmla="*/ 3684705 h 6858000"/>
              <a:gd name="connsiteX198" fmla="*/ 1313114 w 7467600"/>
              <a:gd name="connsiteY198" fmla="*/ 3655216 h 6858000"/>
              <a:gd name="connsiteX199" fmla="*/ 1109304 w 7467600"/>
              <a:gd name="connsiteY199" fmla="*/ 3669030 h 6858000"/>
              <a:gd name="connsiteX200" fmla="*/ 8129 w 7467600"/>
              <a:gd name="connsiteY200" fmla="*/ 4330519 h 6858000"/>
              <a:gd name="connsiteX201" fmla="*/ 687572 w 7467600"/>
              <a:gd name="connsiteY201" fmla="*/ 3925629 h 6858000"/>
              <a:gd name="connsiteX202" fmla="*/ 1138365 w 7467600"/>
              <a:gd name="connsiteY202" fmla="*/ 3774515 h 6858000"/>
              <a:gd name="connsiteX203" fmla="*/ 1505579 w 7467600"/>
              <a:gd name="connsiteY203" fmla="*/ 3655526 h 6858000"/>
              <a:gd name="connsiteX204" fmla="*/ 1313114 w 7467600"/>
              <a:gd name="connsiteY204" fmla="*/ 3655216 h 6858000"/>
              <a:gd name="connsiteX205" fmla="*/ 3655073 w 7467600"/>
              <a:gd name="connsiteY205" fmla="*/ 3650884 h 6858000"/>
              <a:gd name="connsiteX206" fmla="*/ 3989938 w 7467600"/>
              <a:gd name="connsiteY206" fmla="*/ 3991685 h 6858000"/>
              <a:gd name="connsiteX207" fmla="*/ 4393907 w 7467600"/>
              <a:gd name="connsiteY207" fmla="*/ 4261258 h 6858000"/>
              <a:gd name="connsiteX208" fmla="*/ 4648051 w 7467600"/>
              <a:gd name="connsiteY208" fmla="*/ 4374051 h 6858000"/>
              <a:gd name="connsiteX209" fmla="*/ 4383389 w 7467600"/>
              <a:gd name="connsiteY209" fmla="*/ 4184369 h 6858000"/>
              <a:gd name="connsiteX210" fmla="*/ 4165508 w 7467600"/>
              <a:gd name="connsiteY210" fmla="*/ 4035196 h 6858000"/>
              <a:gd name="connsiteX211" fmla="*/ 4068162 w 7467600"/>
              <a:gd name="connsiteY211" fmla="*/ 3953394 h 6858000"/>
              <a:gd name="connsiteX212" fmla="*/ 3981416 w 7467600"/>
              <a:gd name="connsiteY212" fmla="*/ 3880482 h 6858000"/>
              <a:gd name="connsiteX213" fmla="*/ 3800147 w 7467600"/>
              <a:gd name="connsiteY213" fmla="*/ 3749872 h 6858000"/>
              <a:gd name="connsiteX214" fmla="*/ 3655073 w 7467600"/>
              <a:gd name="connsiteY214" fmla="*/ 3650884 h 6858000"/>
              <a:gd name="connsiteX215" fmla="*/ 3670252 w 7467600"/>
              <a:gd name="connsiteY215" fmla="*/ 3622798 h 6858000"/>
              <a:gd name="connsiteX216" fmla="*/ 3817258 w 7467600"/>
              <a:gd name="connsiteY216" fmla="*/ 3723577 h 6858000"/>
              <a:gd name="connsiteX217" fmla="*/ 4000461 w 7467600"/>
              <a:gd name="connsiteY217" fmla="*/ 3855966 h 6858000"/>
              <a:gd name="connsiteX218" fmla="*/ 4088180 w 7467600"/>
              <a:gd name="connsiteY218" fmla="*/ 3929774 h 6858000"/>
              <a:gd name="connsiteX219" fmla="*/ 4184555 w 7467600"/>
              <a:gd name="connsiteY219" fmla="*/ 4010683 h 6858000"/>
              <a:gd name="connsiteX220" fmla="*/ 4399563 w 7467600"/>
              <a:gd name="connsiteY220" fmla="*/ 4158106 h 6858000"/>
              <a:gd name="connsiteX221" fmla="*/ 4684469 w 7467600"/>
              <a:gd name="connsiteY221" fmla="*/ 4364680 h 6858000"/>
              <a:gd name="connsiteX222" fmla="*/ 4690271 w 7467600"/>
              <a:gd name="connsiteY222" fmla="*/ 4370034 h 6858000"/>
              <a:gd name="connsiteX223" fmla="*/ 4136093 w 7467600"/>
              <a:gd name="connsiteY223" fmla="*/ 3858466 h 6858000"/>
              <a:gd name="connsiteX224" fmla="*/ 3670252 w 7467600"/>
              <a:gd name="connsiteY224" fmla="*/ 3622798 h 6858000"/>
              <a:gd name="connsiteX225" fmla="*/ 4440129 w 7467600"/>
              <a:gd name="connsiteY225" fmla="*/ 3448571 h 6858000"/>
              <a:gd name="connsiteX226" fmla="*/ 4856525 w 7467600"/>
              <a:gd name="connsiteY226" fmla="*/ 3915351 h 6858000"/>
              <a:gd name="connsiteX227" fmla="*/ 5059055 w 7467600"/>
              <a:gd name="connsiteY227" fmla="*/ 4108918 h 6858000"/>
              <a:gd name="connsiteX228" fmla="*/ 5290070 w 7467600"/>
              <a:gd name="connsiteY228" fmla="*/ 4263619 h 6858000"/>
              <a:gd name="connsiteX229" fmla="*/ 4834991 w 7467600"/>
              <a:gd name="connsiteY229" fmla="*/ 3830985 h 6858000"/>
              <a:gd name="connsiteX230" fmla="*/ 4440129 w 7467600"/>
              <a:gd name="connsiteY230" fmla="*/ 3448571 h 6858000"/>
              <a:gd name="connsiteX231" fmla="*/ 4441737 w 7467600"/>
              <a:gd name="connsiteY231" fmla="*/ 3399734 h 6858000"/>
              <a:gd name="connsiteX232" fmla="*/ 4431236 w 7467600"/>
              <a:gd name="connsiteY232" fmla="*/ 3400954 h 6858000"/>
              <a:gd name="connsiteX233" fmla="*/ 4557150 w 7467600"/>
              <a:gd name="connsiteY233" fmla="*/ 3510023 h 6858000"/>
              <a:gd name="connsiteX234" fmla="*/ 4856936 w 7467600"/>
              <a:gd name="connsiteY234" fmla="*/ 3809146 h 6858000"/>
              <a:gd name="connsiteX235" fmla="*/ 5111996 w 7467600"/>
              <a:gd name="connsiteY235" fmla="*/ 4065759 h 6858000"/>
              <a:gd name="connsiteX236" fmla="*/ 5388878 w 7467600"/>
              <a:gd name="connsiteY236" fmla="*/ 4300185 h 6858000"/>
              <a:gd name="connsiteX237" fmla="*/ 5425556 w 7467600"/>
              <a:gd name="connsiteY237" fmla="*/ 4308967 h 6858000"/>
              <a:gd name="connsiteX238" fmla="*/ 4943646 w 7467600"/>
              <a:gd name="connsiteY238" fmla="*/ 3822916 h 6858000"/>
              <a:gd name="connsiteX239" fmla="*/ 4594837 w 7467600"/>
              <a:gd name="connsiteY239" fmla="*/ 3532274 h 6858000"/>
              <a:gd name="connsiteX240" fmla="*/ 4441737 w 7467600"/>
              <a:gd name="connsiteY240" fmla="*/ 3399734 h 6858000"/>
              <a:gd name="connsiteX241" fmla="*/ 5425834 w 7467600"/>
              <a:gd name="connsiteY241" fmla="*/ 3162785 h 6858000"/>
              <a:gd name="connsiteX242" fmla="*/ 5401644 w 7467600"/>
              <a:gd name="connsiteY242" fmla="*/ 3617847 h 6858000"/>
              <a:gd name="connsiteX243" fmla="*/ 5467256 w 7467600"/>
              <a:gd name="connsiteY243" fmla="*/ 4175494 h 6858000"/>
              <a:gd name="connsiteX244" fmla="*/ 5448069 w 7467600"/>
              <a:gd name="connsiteY244" fmla="*/ 3567554 h 6858000"/>
              <a:gd name="connsiteX245" fmla="*/ 5425834 w 7467600"/>
              <a:gd name="connsiteY245" fmla="*/ 3162785 h 6858000"/>
              <a:gd name="connsiteX246" fmla="*/ 1318687 w 7467600"/>
              <a:gd name="connsiteY246" fmla="*/ 3113840 h 6858000"/>
              <a:gd name="connsiteX247" fmla="*/ 1066793 w 7467600"/>
              <a:gd name="connsiteY247" fmla="*/ 3212171 h 6858000"/>
              <a:gd name="connsiteX248" fmla="*/ 993319 w 7467600"/>
              <a:gd name="connsiteY248" fmla="*/ 3247648 h 6858000"/>
              <a:gd name="connsiteX249" fmla="*/ 853081 w 7467600"/>
              <a:gd name="connsiteY249" fmla="*/ 3312410 h 6858000"/>
              <a:gd name="connsiteX250" fmla="*/ 805957 w 7467600"/>
              <a:gd name="connsiteY250" fmla="*/ 3330443 h 6858000"/>
              <a:gd name="connsiteX251" fmla="*/ 1318687 w 7467600"/>
              <a:gd name="connsiteY251" fmla="*/ 3113840 h 6858000"/>
              <a:gd name="connsiteX252" fmla="*/ 5453702 w 7467600"/>
              <a:gd name="connsiteY252" fmla="*/ 3090882 h 6858000"/>
              <a:gd name="connsiteX253" fmla="*/ 5480135 w 7467600"/>
              <a:gd name="connsiteY253" fmla="*/ 3565802 h 6858000"/>
              <a:gd name="connsiteX254" fmla="*/ 5499023 w 7467600"/>
              <a:gd name="connsiteY254" fmla="*/ 4166310 h 6858000"/>
              <a:gd name="connsiteX255" fmla="*/ 5547022 w 7467600"/>
              <a:gd name="connsiteY255" fmla="*/ 3607838 h 6858000"/>
              <a:gd name="connsiteX256" fmla="*/ 5515964 w 7467600"/>
              <a:gd name="connsiteY256" fmla="*/ 3378541 h 6858000"/>
              <a:gd name="connsiteX257" fmla="*/ 5453702 w 7467600"/>
              <a:gd name="connsiteY257" fmla="*/ 3090882 h 6858000"/>
              <a:gd name="connsiteX258" fmla="*/ 1238695 w 7467600"/>
              <a:gd name="connsiteY258" fmla="*/ 3076820 h 6858000"/>
              <a:gd name="connsiteX259" fmla="*/ 716371 w 7467600"/>
              <a:gd name="connsiteY259" fmla="*/ 3293249 h 6858000"/>
              <a:gd name="connsiteX260" fmla="*/ 579522 w 7467600"/>
              <a:gd name="connsiteY260" fmla="*/ 3371759 h 6858000"/>
              <a:gd name="connsiteX261" fmla="*/ 600288 w 7467600"/>
              <a:gd name="connsiteY261" fmla="*/ 3365555 h 6858000"/>
              <a:gd name="connsiteX262" fmla="*/ 840692 w 7467600"/>
              <a:gd name="connsiteY262" fmla="*/ 3284921 h 6858000"/>
              <a:gd name="connsiteX263" fmla="*/ 979248 w 7467600"/>
              <a:gd name="connsiteY263" fmla="*/ 3221003 h 6858000"/>
              <a:gd name="connsiteX264" fmla="*/ 1053282 w 7467600"/>
              <a:gd name="connsiteY264" fmla="*/ 3185247 h 6858000"/>
              <a:gd name="connsiteX265" fmla="*/ 1320603 w 7467600"/>
              <a:gd name="connsiteY265" fmla="*/ 3081281 h 6858000"/>
              <a:gd name="connsiteX266" fmla="*/ 1238695 w 7467600"/>
              <a:gd name="connsiteY266" fmla="*/ 3076820 h 6858000"/>
              <a:gd name="connsiteX267" fmla="*/ 5425627 w 7467600"/>
              <a:gd name="connsiteY267" fmla="*/ 2954192 h 6858000"/>
              <a:gd name="connsiteX268" fmla="*/ 5470770 w 7467600"/>
              <a:gd name="connsiteY268" fmla="*/ 3005435 h 6858000"/>
              <a:gd name="connsiteX269" fmla="*/ 5519779 w 7467600"/>
              <a:gd name="connsiteY269" fmla="*/ 4359223 h 6858000"/>
              <a:gd name="connsiteX270" fmla="*/ 5520293 w 7467600"/>
              <a:gd name="connsiteY270" fmla="*/ 4360602 h 6858000"/>
              <a:gd name="connsiteX271" fmla="*/ 5767221 w 7467600"/>
              <a:gd name="connsiteY271" fmla="*/ 4665564 h 6858000"/>
              <a:gd name="connsiteX272" fmla="*/ 6937169 w 7467600"/>
              <a:gd name="connsiteY272" fmla="*/ 4815941 h 6858000"/>
              <a:gd name="connsiteX273" fmla="*/ 6953922 w 7467600"/>
              <a:gd name="connsiteY273" fmla="*/ 4890068 h 6858000"/>
              <a:gd name="connsiteX274" fmla="*/ 6071359 w 7467600"/>
              <a:gd name="connsiteY274" fmla="*/ 4770770 h 6858000"/>
              <a:gd name="connsiteX275" fmla="*/ 6038839 w 7467600"/>
              <a:gd name="connsiteY275" fmla="*/ 4764474 h 6858000"/>
              <a:gd name="connsiteX276" fmla="*/ 6038706 w 7467600"/>
              <a:gd name="connsiteY276" fmla="*/ 4763847 h 6858000"/>
              <a:gd name="connsiteX277" fmla="*/ 6037784 w 7467600"/>
              <a:gd name="connsiteY277" fmla="*/ 4764270 h 6858000"/>
              <a:gd name="connsiteX278" fmla="*/ 6038839 w 7467600"/>
              <a:gd name="connsiteY278" fmla="*/ 4764474 h 6858000"/>
              <a:gd name="connsiteX279" fmla="*/ 6040338 w 7467600"/>
              <a:gd name="connsiteY279" fmla="*/ 4771418 h 6858000"/>
              <a:gd name="connsiteX280" fmla="*/ 6024488 w 7467600"/>
              <a:gd name="connsiteY280" fmla="*/ 4809903 h 6858000"/>
              <a:gd name="connsiteX281" fmla="*/ 5599771 w 7467600"/>
              <a:gd name="connsiteY281" fmla="*/ 5509652 h 6858000"/>
              <a:gd name="connsiteX282" fmla="*/ 5548843 w 7467600"/>
              <a:gd name="connsiteY282" fmla="*/ 5563845 h 6858000"/>
              <a:gd name="connsiteX283" fmla="*/ 5940952 w 7467600"/>
              <a:gd name="connsiteY283" fmla="*/ 6250028 h 6858000"/>
              <a:gd name="connsiteX284" fmla="*/ 6043441 w 7467600"/>
              <a:gd name="connsiteY284" fmla="*/ 6665847 h 6858000"/>
              <a:gd name="connsiteX285" fmla="*/ 6093432 w 7467600"/>
              <a:gd name="connsiteY285" fmla="*/ 6858000 h 6858000"/>
              <a:gd name="connsiteX286" fmla="*/ 6034344 w 7467600"/>
              <a:gd name="connsiteY286" fmla="*/ 6858000 h 6858000"/>
              <a:gd name="connsiteX287" fmla="*/ 6026679 w 7467600"/>
              <a:gd name="connsiteY287" fmla="*/ 6836959 h 6858000"/>
              <a:gd name="connsiteX288" fmla="*/ 5800441 w 7467600"/>
              <a:gd name="connsiteY288" fmla="*/ 6335286 h 6858000"/>
              <a:gd name="connsiteX289" fmla="*/ 5526562 w 7467600"/>
              <a:gd name="connsiteY289" fmla="*/ 5705388 h 6858000"/>
              <a:gd name="connsiteX290" fmla="*/ 5519640 w 7467600"/>
              <a:gd name="connsiteY290" fmla="*/ 5683774 h 6858000"/>
              <a:gd name="connsiteX291" fmla="*/ 5844559 w 7467600"/>
              <a:gd name="connsiteY291" fmla="*/ 6553349 h 6858000"/>
              <a:gd name="connsiteX292" fmla="*/ 5975994 w 7467600"/>
              <a:gd name="connsiteY292" fmla="*/ 6858000 h 6858000"/>
              <a:gd name="connsiteX293" fmla="*/ 5898547 w 7467600"/>
              <a:gd name="connsiteY293" fmla="*/ 6858000 h 6858000"/>
              <a:gd name="connsiteX294" fmla="*/ 5682041 w 7467600"/>
              <a:gd name="connsiteY294" fmla="*/ 6355860 h 6858000"/>
              <a:gd name="connsiteX295" fmla="*/ 5461758 w 7467600"/>
              <a:gd name="connsiteY295" fmla="*/ 5820220 h 6858000"/>
              <a:gd name="connsiteX296" fmla="*/ 5237282 w 7467600"/>
              <a:gd name="connsiteY296" fmla="*/ 6579086 h 6858000"/>
              <a:gd name="connsiteX297" fmla="*/ 5115009 w 7467600"/>
              <a:gd name="connsiteY297" fmla="*/ 6858000 h 6858000"/>
              <a:gd name="connsiteX298" fmla="*/ 5028074 w 7467600"/>
              <a:gd name="connsiteY298" fmla="*/ 6858000 h 6858000"/>
              <a:gd name="connsiteX299" fmla="*/ 5079508 w 7467600"/>
              <a:gd name="connsiteY299" fmla="*/ 6749074 h 6858000"/>
              <a:gd name="connsiteX300" fmla="*/ 5371846 w 7467600"/>
              <a:gd name="connsiteY300" fmla="*/ 5924413 h 6858000"/>
              <a:gd name="connsiteX301" fmla="*/ 5270512 w 7467600"/>
              <a:gd name="connsiteY301" fmla="*/ 6138975 h 6858000"/>
              <a:gd name="connsiteX302" fmla="*/ 5062409 w 7467600"/>
              <a:gd name="connsiteY302" fmla="*/ 6653544 h 6858000"/>
              <a:gd name="connsiteX303" fmla="*/ 5036628 w 7467600"/>
              <a:gd name="connsiteY303" fmla="*/ 6754247 h 6858000"/>
              <a:gd name="connsiteX304" fmla="*/ 5009112 w 7467600"/>
              <a:gd name="connsiteY304" fmla="*/ 6858000 h 6858000"/>
              <a:gd name="connsiteX305" fmla="*/ 4976679 w 7467600"/>
              <a:gd name="connsiteY305" fmla="*/ 6858000 h 6858000"/>
              <a:gd name="connsiteX306" fmla="*/ 5006537 w 7467600"/>
              <a:gd name="connsiteY306" fmla="*/ 6747068 h 6858000"/>
              <a:gd name="connsiteX307" fmla="*/ 5032723 w 7467600"/>
              <a:gd name="connsiteY307" fmla="*/ 6644957 h 6858000"/>
              <a:gd name="connsiteX308" fmla="*/ 5242949 w 7467600"/>
              <a:gd name="connsiteY308" fmla="*/ 6125175 h 6858000"/>
              <a:gd name="connsiteX309" fmla="*/ 5286321 w 7467600"/>
              <a:gd name="connsiteY309" fmla="*/ 6033555 h 6858000"/>
              <a:gd name="connsiteX310" fmla="*/ 5008210 w 7467600"/>
              <a:gd name="connsiteY310" fmla="*/ 6649194 h 6858000"/>
              <a:gd name="connsiteX311" fmla="*/ 4986321 w 7467600"/>
              <a:gd name="connsiteY311" fmla="*/ 6765687 h 6858000"/>
              <a:gd name="connsiteX312" fmla="*/ 4973474 w 7467600"/>
              <a:gd name="connsiteY312" fmla="*/ 6858000 h 6858000"/>
              <a:gd name="connsiteX313" fmla="*/ 4907178 w 7467600"/>
              <a:gd name="connsiteY313" fmla="*/ 6858000 h 6858000"/>
              <a:gd name="connsiteX314" fmla="*/ 4910810 w 7467600"/>
              <a:gd name="connsiteY314" fmla="*/ 6829660 h 6858000"/>
              <a:gd name="connsiteX315" fmla="*/ 4987461 w 7467600"/>
              <a:gd name="connsiteY315" fmla="*/ 6432994 h 6858000"/>
              <a:gd name="connsiteX316" fmla="*/ 5179262 w 7467600"/>
              <a:gd name="connsiteY316" fmla="*/ 6035044 h 6858000"/>
              <a:gd name="connsiteX317" fmla="*/ 4689678 w 7467600"/>
              <a:gd name="connsiteY317" fmla="*/ 6440241 h 6858000"/>
              <a:gd name="connsiteX318" fmla="*/ 4477543 w 7467600"/>
              <a:gd name="connsiteY318" fmla="*/ 6674836 h 6858000"/>
              <a:gd name="connsiteX319" fmla="*/ 4329957 w 7467600"/>
              <a:gd name="connsiteY319" fmla="*/ 6858000 h 6858000"/>
              <a:gd name="connsiteX320" fmla="*/ 4218595 w 7467600"/>
              <a:gd name="connsiteY320" fmla="*/ 6858000 h 6858000"/>
              <a:gd name="connsiteX321" fmla="*/ 4368888 w 7467600"/>
              <a:gd name="connsiteY321" fmla="*/ 6668412 h 6858000"/>
              <a:gd name="connsiteX322" fmla="*/ 4563091 w 7467600"/>
              <a:gd name="connsiteY322" fmla="*/ 6442508 h 6858000"/>
              <a:gd name="connsiteX323" fmla="*/ 5387324 w 7467600"/>
              <a:gd name="connsiteY323" fmla="*/ 5705830 h 6858000"/>
              <a:gd name="connsiteX324" fmla="*/ 5073620 w 7467600"/>
              <a:gd name="connsiteY324" fmla="*/ 5955437 h 6858000"/>
              <a:gd name="connsiteX325" fmla="*/ 4689789 w 7467600"/>
              <a:gd name="connsiteY325" fmla="*/ 6268382 h 6858000"/>
              <a:gd name="connsiteX326" fmla="*/ 4418722 w 7467600"/>
              <a:gd name="connsiteY326" fmla="*/ 6570886 h 6858000"/>
              <a:gd name="connsiteX327" fmla="*/ 4214944 w 7467600"/>
              <a:gd name="connsiteY327" fmla="*/ 6858000 h 6858000"/>
              <a:gd name="connsiteX328" fmla="*/ 4177898 w 7467600"/>
              <a:gd name="connsiteY328" fmla="*/ 6858000 h 6858000"/>
              <a:gd name="connsiteX329" fmla="*/ 4391597 w 7467600"/>
              <a:gd name="connsiteY329" fmla="*/ 6556370 h 6858000"/>
              <a:gd name="connsiteX330" fmla="*/ 4668889 w 7467600"/>
              <a:gd name="connsiteY330" fmla="*/ 6246399 h 6858000"/>
              <a:gd name="connsiteX331" fmla="*/ 5055427 w 7467600"/>
              <a:gd name="connsiteY331" fmla="*/ 5931476 h 6858000"/>
              <a:gd name="connsiteX332" fmla="*/ 5371814 w 7467600"/>
              <a:gd name="connsiteY332" fmla="*/ 5678975 h 6858000"/>
              <a:gd name="connsiteX333" fmla="*/ 4987918 w 7467600"/>
              <a:gd name="connsiteY333" fmla="*/ 5838701 h 6858000"/>
              <a:gd name="connsiteX334" fmla="*/ 4317146 w 7467600"/>
              <a:gd name="connsiteY334" fmla="*/ 6587716 h 6858000"/>
              <a:gd name="connsiteX335" fmla="*/ 4171627 w 7467600"/>
              <a:gd name="connsiteY335" fmla="*/ 6858000 h 6858000"/>
              <a:gd name="connsiteX336" fmla="*/ 4081585 w 7467600"/>
              <a:gd name="connsiteY336" fmla="*/ 6858000 h 6858000"/>
              <a:gd name="connsiteX337" fmla="*/ 4238603 w 7467600"/>
              <a:gd name="connsiteY337" fmla="*/ 6559341 h 6858000"/>
              <a:gd name="connsiteX338" fmla="*/ 4778333 w 7467600"/>
              <a:gd name="connsiteY338" fmla="*/ 5873626 h 6858000"/>
              <a:gd name="connsiteX339" fmla="*/ 5414185 w 7467600"/>
              <a:gd name="connsiteY339" fmla="*/ 5573882 h 6858000"/>
              <a:gd name="connsiteX340" fmla="*/ 5959648 w 7467600"/>
              <a:gd name="connsiteY340" fmla="*/ 4760797 h 6858000"/>
              <a:gd name="connsiteX341" fmla="*/ 5355019 w 7467600"/>
              <a:gd name="connsiteY341" fmla="*/ 4734672 h 6858000"/>
              <a:gd name="connsiteX342" fmla="*/ 5083565 w 7467600"/>
              <a:gd name="connsiteY342" fmla="*/ 5179121 h 6858000"/>
              <a:gd name="connsiteX343" fmla="*/ 4713577 w 7467600"/>
              <a:gd name="connsiteY343" fmla="*/ 5616803 h 6858000"/>
              <a:gd name="connsiteX344" fmla="*/ 3989559 w 7467600"/>
              <a:gd name="connsiteY344" fmla="*/ 6145945 h 6858000"/>
              <a:gd name="connsiteX345" fmla="*/ 3939824 w 7467600"/>
              <a:gd name="connsiteY345" fmla="*/ 6066900 h 6858000"/>
              <a:gd name="connsiteX346" fmla="*/ 4584537 w 7467600"/>
              <a:gd name="connsiteY346" fmla="*/ 5324826 h 6858000"/>
              <a:gd name="connsiteX347" fmla="*/ 5037105 w 7467600"/>
              <a:gd name="connsiteY347" fmla="*/ 5088765 h 6858000"/>
              <a:gd name="connsiteX348" fmla="*/ 5039930 w 7467600"/>
              <a:gd name="connsiteY348" fmla="*/ 5089585 h 6858000"/>
              <a:gd name="connsiteX349" fmla="*/ 5263764 w 7467600"/>
              <a:gd name="connsiteY349" fmla="*/ 4735525 h 6858000"/>
              <a:gd name="connsiteX350" fmla="*/ 4086300 w 7467600"/>
              <a:gd name="connsiteY350" fmla="*/ 4884599 h 6858000"/>
              <a:gd name="connsiteX351" fmla="*/ 4085485 w 7467600"/>
              <a:gd name="connsiteY351" fmla="*/ 4899070 h 6858000"/>
              <a:gd name="connsiteX352" fmla="*/ 3871915 w 7467600"/>
              <a:gd name="connsiteY352" fmla="*/ 5253645 h 6858000"/>
              <a:gd name="connsiteX353" fmla="*/ 3799374 w 7467600"/>
              <a:gd name="connsiteY353" fmla="*/ 5466127 h 6858000"/>
              <a:gd name="connsiteX354" fmla="*/ 3498850 w 7467600"/>
              <a:gd name="connsiteY354" fmla="*/ 6661888 h 6858000"/>
              <a:gd name="connsiteX355" fmla="*/ 3399216 w 7467600"/>
              <a:gd name="connsiteY355" fmla="*/ 6858000 h 6858000"/>
              <a:gd name="connsiteX356" fmla="*/ 3303688 w 7467600"/>
              <a:gd name="connsiteY356" fmla="*/ 6858000 h 6858000"/>
              <a:gd name="connsiteX357" fmla="*/ 3391774 w 7467600"/>
              <a:gd name="connsiteY357" fmla="*/ 6697181 h 6858000"/>
              <a:gd name="connsiteX358" fmla="*/ 3735540 w 7467600"/>
              <a:gd name="connsiteY358" fmla="*/ 5546923 h 6858000"/>
              <a:gd name="connsiteX359" fmla="*/ 3729438 w 7467600"/>
              <a:gd name="connsiteY359" fmla="*/ 5569058 h 6858000"/>
              <a:gd name="connsiteX360" fmla="*/ 3707782 w 7467600"/>
              <a:gd name="connsiteY360" fmla="*/ 5644908 h 6858000"/>
              <a:gd name="connsiteX361" fmla="*/ 3583827 w 7467600"/>
              <a:gd name="connsiteY361" fmla="*/ 6039215 h 6858000"/>
              <a:gd name="connsiteX362" fmla="*/ 3547861 w 7467600"/>
              <a:gd name="connsiteY362" fmla="*/ 6129609 h 6858000"/>
              <a:gd name="connsiteX363" fmla="*/ 3490905 w 7467600"/>
              <a:gd name="connsiteY363" fmla="*/ 6277660 h 6858000"/>
              <a:gd name="connsiteX364" fmla="*/ 3455859 w 7467600"/>
              <a:gd name="connsiteY364" fmla="*/ 6391301 h 6858000"/>
              <a:gd name="connsiteX365" fmla="*/ 3429112 w 7467600"/>
              <a:gd name="connsiteY365" fmla="*/ 6479469 h 6858000"/>
              <a:gd name="connsiteX366" fmla="*/ 3304862 w 7467600"/>
              <a:gd name="connsiteY366" fmla="*/ 6796476 h 6858000"/>
              <a:gd name="connsiteX367" fmla="*/ 3276071 w 7467600"/>
              <a:gd name="connsiteY367" fmla="*/ 6858000 h 6858000"/>
              <a:gd name="connsiteX368" fmla="*/ 3240805 w 7467600"/>
              <a:gd name="connsiteY368" fmla="*/ 6858000 h 6858000"/>
              <a:gd name="connsiteX369" fmla="*/ 3275917 w 7467600"/>
              <a:gd name="connsiteY369" fmla="*/ 6783192 h 6858000"/>
              <a:gd name="connsiteX370" fmla="*/ 3399358 w 7467600"/>
              <a:gd name="connsiteY370" fmla="*/ 6469011 h 6858000"/>
              <a:gd name="connsiteX371" fmla="*/ 3425650 w 7467600"/>
              <a:gd name="connsiteY371" fmla="*/ 6381333 h 6858000"/>
              <a:gd name="connsiteX372" fmla="*/ 3460661 w 7467600"/>
              <a:gd name="connsiteY372" fmla="*/ 6266763 h 6858000"/>
              <a:gd name="connsiteX373" fmla="*/ 3518021 w 7467600"/>
              <a:gd name="connsiteY373" fmla="*/ 6117298 h 6858000"/>
              <a:gd name="connsiteX374" fmla="*/ 3554035 w 7467600"/>
              <a:gd name="connsiteY374" fmla="*/ 6027832 h 6858000"/>
              <a:gd name="connsiteX375" fmla="*/ 3677174 w 7467600"/>
              <a:gd name="connsiteY375" fmla="*/ 5636351 h 6858000"/>
              <a:gd name="connsiteX376" fmla="*/ 3698819 w 7467600"/>
              <a:gd name="connsiteY376" fmla="*/ 5560503 h 6858000"/>
              <a:gd name="connsiteX377" fmla="*/ 3702094 w 7467600"/>
              <a:gd name="connsiteY377" fmla="*/ 5549194 h 6858000"/>
              <a:gd name="connsiteX378" fmla="*/ 3398355 w 7467600"/>
              <a:gd name="connsiteY378" fmla="*/ 6094603 h 6858000"/>
              <a:gd name="connsiteX379" fmla="*/ 3193941 w 7467600"/>
              <a:gd name="connsiteY379" fmla="*/ 6798775 h 6858000"/>
              <a:gd name="connsiteX380" fmla="*/ 3184140 w 7467600"/>
              <a:gd name="connsiteY380" fmla="*/ 6858000 h 6858000"/>
              <a:gd name="connsiteX381" fmla="*/ 3099978 w 7467600"/>
              <a:gd name="connsiteY381" fmla="*/ 6858000 h 6858000"/>
              <a:gd name="connsiteX382" fmla="*/ 3101556 w 7467600"/>
              <a:gd name="connsiteY382" fmla="*/ 6843337 h 6858000"/>
              <a:gd name="connsiteX383" fmla="*/ 3370162 w 7467600"/>
              <a:gd name="connsiteY383" fmla="*/ 5785550 h 6858000"/>
              <a:gd name="connsiteX384" fmla="*/ 3746477 w 7467600"/>
              <a:gd name="connsiteY384" fmla="*/ 5377889 h 6858000"/>
              <a:gd name="connsiteX385" fmla="*/ 3863399 w 7467600"/>
              <a:gd name="connsiteY385" fmla="*/ 5087257 h 6858000"/>
              <a:gd name="connsiteX386" fmla="*/ 3968712 w 7467600"/>
              <a:gd name="connsiteY386" fmla="*/ 4913989 h 6858000"/>
              <a:gd name="connsiteX387" fmla="*/ 2792390 w 7467600"/>
              <a:gd name="connsiteY387" fmla="*/ 5382974 h 6858000"/>
              <a:gd name="connsiteX388" fmla="*/ 2714982 w 7467600"/>
              <a:gd name="connsiteY388" fmla="*/ 5427051 h 6858000"/>
              <a:gd name="connsiteX389" fmla="*/ 2813361 w 7467600"/>
              <a:gd name="connsiteY389" fmla="*/ 6023912 h 6858000"/>
              <a:gd name="connsiteX390" fmla="*/ 2688430 w 7467600"/>
              <a:gd name="connsiteY390" fmla="*/ 6801564 h 6858000"/>
              <a:gd name="connsiteX391" fmla="*/ 2629626 w 7467600"/>
              <a:gd name="connsiteY391" fmla="*/ 6763394 h 6858000"/>
              <a:gd name="connsiteX392" fmla="*/ 2565328 w 7467600"/>
              <a:gd name="connsiteY392" fmla="*/ 5516399 h 6858000"/>
              <a:gd name="connsiteX393" fmla="*/ 1922999 w 7467600"/>
              <a:gd name="connsiteY393" fmla="*/ 5980343 h 6858000"/>
              <a:gd name="connsiteX394" fmla="*/ 1950261 w 7467600"/>
              <a:gd name="connsiteY394" fmla="*/ 6405858 h 6858000"/>
              <a:gd name="connsiteX395" fmla="*/ 2365554 w 7467600"/>
              <a:gd name="connsiteY395" fmla="*/ 6759107 h 6858000"/>
              <a:gd name="connsiteX396" fmla="*/ 2424142 w 7467600"/>
              <a:gd name="connsiteY396" fmla="*/ 6858000 h 6858000"/>
              <a:gd name="connsiteX397" fmla="*/ 2395994 w 7467600"/>
              <a:gd name="connsiteY397" fmla="*/ 6858000 h 6858000"/>
              <a:gd name="connsiteX398" fmla="*/ 2392863 w 7467600"/>
              <a:gd name="connsiteY398" fmla="*/ 6852964 h 6858000"/>
              <a:gd name="connsiteX399" fmla="*/ 2017589 w 7467600"/>
              <a:gd name="connsiteY399" fmla="*/ 6493982 h 6858000"/>
              <a:gd name="connsiteX400" fmla="*/ 2147336 w 7467600"/>
              <a:gd name="connsiteY400" fmla="*/ 6594052 h 6858000"/>
              <a:gd name="connsiteX401" fmla="*/ 2207047 w 7467600"/>
              <a:gd name="connsiteY401" fmla="*/ 6654540 h 6858000"/>
              <a:gd name="connsiteX402" fmla="*/ 2299106 w 7467600"/>
              <a:gd name="connsiteY402" fmla="*/ 6778931 h 6858000"/>
              <a:gd name="connsiteX403" fmla="*/ 2314430 w 7467600"/>
              <a:gd name="connsiteY403" fmla="*/ 6801144 h 6858000"/>
              <a:gd name="connsiteX404" fmla="*/ 2352406 w 7467600"/>
              <a:gd name="connsiteY404" fmla="*/ 6858000 h 6858000"/>
              <a:gd name="connsiteX405" fmla="*/ 2314492 w 7467600"/>
              <a:gd name="connsiteY405" fmla="*/ 6858000 h 6858000"/>
              <a:gd name="connsiteX406" fmla="*/ 2288095 w 7467600"/>
              <a:gd name="connsiteY406" fmla="*/ 6818030 h 6858000"/>
              <a:gd name="connsiteX407" fmla="*/ 2272768 w 7467600"/>
              <a:gd name="connsiteY407" fmla="*/ 6795822 h 6858000"/>
              <a:gd name="connsiteX408" fmla="*/ 2182715 w 7467600"/>
              <a:gd name="connsiteY408" fmla="*/ 6675071 h 6858000"/>
              <a:gd name="connsiteX409" fmla="*/ 2032061 w 7467600"/>
              <a:gd name="connsiteY409" fmla="*/ 6541380 h 6858000"/>
              <a:gd name="connsiteX410" fmla="*/ 2257220 w 7467600"/>
              <a:gd name="connsiteY410" fmla="*/ 6826257 h 6858000"/>
              <a:gd name="connsiteX411" fmla="*/ 2281324 w 7467600"/>
              <a:gd name="connsiteY411" fmla="*/ 6858000 h 6858000"/>
              <a:gd name="connsiteX412" fmla="*/ 2242860 w 7467600"/>
              <a:gd name="connsiteY412" fmla="*/ 6858000 h 6858000"/>
              <a:gd name="connsiteX413" fmla="*/ 2232818 w 7467600"/>
              <a:gd name="connsiteY413" fmla="*/ 6844926 h 6858000"/>
              <a:gd name="connsiteX414" fmla="*/ 1990172 w 7467600"/>
              <a:gd name="connsiteY414" fmla="*/ 6542121 h 6858000"/>
              <a:gd name="connsiteX415" fmla="*/ 2124090 w 7467600"/>
              <a:gd name="connsiteY415" fmla="*/ 6761017 h 6858000"/>
              <a:gd name="connsiteX416" fmla="*/ 2200380 w 7467600"/>
              <a:gd name="connsiteY416" fmla="*/ 6858000 h 6858000"/>
              <a:gd name="connsiteX417" fmla="*/ 2147507 w 7467600"/>
              <a:gd name="connsiteY417" fmla="*/ 6858000 h 6858000"/>
              <a:gd name="connsiteX418" fmla="*/ 2070668 w 7467600"/>
              <a:gd name="connsiteY418" fmla="*/ 6761520 h 6858000"/>
              <a:gd name="connsiteX419" fmla="*/ 1975142 w 7467600"/>
              <a:gd name="connsiteY419" fmla="*/ 6585570 h 6858000"/>
              <a:gd name="connsiteX420" fmla="*/ 2050035 w 7467600"/>
              <a:gd name="connsiteY420" fmla="*/ 6813345 h 6858000"/>
              <a:gd name="connsiteX421" fmla="*/ 2063025 w 7467600"/>
              <a:gd name="connsiteY421" fmla="*/ 6858000 h 6858000"/>
              <a:gd name="connsiteX422" fmla="*/ 2021675 w 7467600"/>
              <a:gd name="connsiteY422" fmla="*/ 6858000 h 6858000"/>
              <a:gd name="connsiteX423" fmla="*/ 2019308 w 7467600"/>
              <a:gd name="connsiteY423" fmla="*/ 6847118 h 6858000"/>
              <a:gd name="connsiteX424" fmla="*/ 1938835 w 7467600"/>
              <a:gd name="connsiteY424" fmla="*/ 6551160 h 6858000"/>
              <a:gd name="connsiteX425" fmla="*/ 1953230 w 7467600"/>
              <a:gd name="connsiteY425" fmla="*/ 6759699 h 6858000"/>
              <a:gd name="connsiteX426" fmla="*/ 1956763 w 7467600"/>
              <a:gd name="connsiteY426" fmla="*/ 6778191 h 6858000"/>
              <a:gd name="connsiteX427" fmla="*/ 1967925 w 7467600"/>
              <a:gd name="connsiteY427" fmla="*/ 6858000 h 6858000"/>
              <a:gd name="connsiteX428" fmla="*/ 1936622 w 7467600"/>
              <a:gd name="connsiteY428" fmla="*/ 6858000 h 6858000"/>
              <a:gd name="connsiteX429" fmla="*/ 1926261 w 7467600"/>
              <a:gd name="connsiteY429" fmla="*/ 6784064 h 6858000"/>
              <a:gd name="connsiteX430" fmla="*/ 1922724 w 7467600"/>
              <a:gd name="connsiteY430" fmla="*/ 6765577 h 6858000"/>
              <a:gd name="connsiteX431" fmla="*/ 1904650 w 7467600"/>
              <a:gd name="connsiteY431" fmla="*/ 6639616 h 6858000"/>
              <a:gd name="connsiteX432" fmla="*/ 1885273 w 7467600"/>
              <a:gd name="connsiteY432" fmla="*/ 6858000 h 6858000"/>
              <a:gd name="connsiteX433" fmla="*/ 1854363 w 7467600"/>
              <a:gd name="connsiteY433" fmla="*/ 6858000 h 6858000"/>
              <a:gd name="connsiteX434" fmla="*/ 1880391 w 7467600"/>
              <a:gd name="connsiteY434" fmla="*/ 6603796 h 6858000"/>
              <a:gd name="connsiteX435" fmla="*/ 1818273 w 7467600"/>
              <a:gd name="connsiteY435" fmla="*/ 6715729 h 6858000"/>
              <a:gd name="connsiteX436" fmla="*/ 1794691 w 7467600"/>
              <a:gd name="connsiteY436" fmla="*/ 6843239 h 6858000"/>
              <a:gd name="connsiteX437" fmla="*/ 1794914 w 7467600"/>
              <a:gd name="connsiteY437" fmla="*/ 6858000 h 6858000"/>
              <a:gd name="connsiteX438" fmla="*/ 1746128 w 7467600"/>
              <a:gd name="connsiteY438" fmla="*/ 6858000 h 6858000"/>
              <a:gd name="connsiteX439" fmla="*/ 1753934 w 7467600"/>
              <a:gd name="connsiteY439" fmla="*/ 6724796 h 6858000"/>
              <a:gd name="connsiteX440" fmla="*/ 1792053 w 7467600"/>
              <a:gd name="connsiteY440" fmla="*/ 6572396 h 6858000"/>
              <a:gd name="connsiteX441" fmla="*/ 1862248 w 7467600"/>
              <a:gd name="connsiteY441" fmla="*/ 6266397 h 6858000"/>
              <a:gd name="connsiteX442" fmla="*/ 1862250 w 7467600"/>
              <a:gd name="connsiteY442" fmla="*/ 6033531 h 6858000"/>
              <a:gd name="connsiteX443" fmla="*/ 1211999 w 7467600"/>
              <a:gd name="connsiteY443" fmla="*/ 6683610 h 6858000"/>
              <a:gd name="connsiteX444" fmla="*/ 1213266 w 7467600"/>
              <a:gd name="connsiteY444" fmla="*/ 6691947 h 6858000"/>
              <a:gd name="connsiteX445" fmla="*/ 1203370 w 7467600"/>
              <a:gd name="connsiteY445" fmla="*/ 6850676 h 6858000"/>
              <a:gd name="connsiteX446" fmla="*/ 1203671 w 7467600"/>
              <a:gd name="connsiteY446" fmla="*/ 6858000 h 6858000"/>
              <a:gd name="connsiteX447" fmla="*/ 1143180 w 7467600"/>
              <a:gd name="connsiteY447" fmla="*/ 6858000 h 6858000"/>
              <a:gd name="connsiteX448" fmla="*/ 1142176 w 7467600"/>
              <a:gd name="connsiteY448" fmla="*/ 6766045 h 6858000"/>
              <a:gd name="connsiteX449" fmla="*/ 1067484 w 7467600"/>
              <a:gd name="connsiteY449" fmla="*/ 6858000 h 6858000"/>
              <a:gd name="connsiteX450" fmla="*/ 953928 w 7467600"/>
              <a:gd name="connsiteY450" fmla="*/ 6858000 h 6858000"/>
              <a:gd name="connsiteX451" fmla="*/ 959715 w 7467600"/>
              <a:gd name="connsiteY451" fmla="*/ 6850185 h 6858000"/>
              <a:gd name="connsiteX452" fmla="*/ 1483788 w 7467600"/>
              <a:gd name="connsiteY452" fmla="*/ 6259174 h 6858000"/>
              <a:gd name="connsiteX453" fmla="*/ 1100671 w 7467600"/>
              <a:gd name="connsiteY453" fmla="*/ 6252137 h 6858000"/>
              <a:gd name="connsiteX454" fmla="*/ 1090144 w 7467600"/>
              <a:gd name="connsiteY454" fmla="*/ 6256748 h 6858000"/>
              <a:gd name="connsiteX455" fmla="*/ 1095872 w 7467600"/>
              <a:gd name="connsiteY455" fmla="*/ 6271892 h 6858000"/>
              <a:gd name="connsiteX456" fmla="*/ 262785 w 7467600"/>
              <a:gd name="connsiteY456" fmla="*/ 6845450 h 6858000"/>
              <a:gd name="connsiteX457" fmla="*/ 209968 w 7467600"/>
              <a:gd name="connsiteY457" fmla="*/ 6770713 h 6858000"/>
              <a:gd name="connsiteX458" fmla="*/ 873460 w 7467600"/>
              <a:gd name="connsiteY458" fmla="*/ 6253768 h 6858000"/>
              <a:gd name="connsiteX459" fmla="*/ 192686 w 7467600"/>
              <a:gd name="connsiteY459" fmla="*/ 5849257 h 6858000"/>
              <a:gd name="connsiteX460" fmla="*/ 4696 w 7467600"/>
              <a:gd name="connsiteY460" fmla="*/ 5697668 h 6858000"/>
              <a:gd name="connsiteX461" fmla="*/ 0 w 7467600"/>
              <a:gd name="connsiteY461" fmla="*/ 5689984 h 6858000"/>
              <a:gd name="connsiteX462" fmla="*/ 0 w 7467600"/>
              <a:gd name="connsiteY462" fmla="*/ 5513472 h 6858000"/>
              <a:gd name="connsiteX463" fmla="*/ 174101 w 7467600"/>
              <a:gd name="connsiteY463" fmla="*/ 5620277 h 6858000"/>
              <a:gd name="connsiteX464" fmla="*/ 891800 w 7467600"/>
              <a:gd name="connsiteY464" fmla="*/ 6036935 h 6858000"/>
              <a:gd name="connsiteX465" fmla="*/ 1072219 w 7467600"/>
              <a:gd name="connsiteY465" fmla="*/ 6169443 h 6858000"/>
              <a:gd name="connsiteX466" fmla="*/ 1074117 w 7467600"/>
              <a:gd name="connsiteY466" fmla="*/ 6170301 h 6858000"/>
              <a:gd name="connsiteX467" fmla="*/ 1083114 w 7467600"/>
              <a:gd name="connsiteY467" fmla="*/ 6174131 h 6858000"/>
              <a:gd name="connsiteX468" fmla="*/ 1543010 w 7467600"/>
              <a:gd name="connsiteY468" fmla="*/ 6191140 h 6858000"/>
              <a:gd name="connsiteX469" fmla="*/ 1551080 w 7467600"/>
              <a:gd name="connsiteY469" fmla="*/ 6195006 h 6858000"/>
              <a:gd name="connsiteX470" fmla="*/ 2345443 w 7467600"/>
              <a:gd name="connsiteY470" fmla="*/ 5549882 h 6858000"/>
              <a:gd name="connsiteX471" fmla="*/ 1721499 w 7467600"/>
              <a:gd name="connsiteY471" fmla="*/ 5599969 h 6858000"/>
              <a:gd name="connsiteX472" fmla="*/ 767716 w 7467600"/>
              <a:gd name="connsiteY472" fmla="*/ 5472768 h 6858000"/>
              <a:gd name="connsiteX473" fmla="*/ 722147 w 7467600"/>
              <a:gd name="connsiteY473" fmla="*/ 5393091 h 6858000"/>
              <a:gd name="connsiteX474" fmla="*/ 1485552 w 7467600"/>
              <a:gd name="connsiteY474" fmla="*/ 5313202 h 6858000"/>
              <a:gd name="connsiteX475" fmla="*/ 2143004 w 7467600"/>
              <a:gd name="connsiteY475" fmla="*/ 5402420 h 6858000"/>
              <a:gd name="connsiteX476" fmla="*/ 1933391 w 7467600"/>
              <a:gd name="connsiteY476" fmla="*/ 5156971 h 6858000"/>
              <a:gd name="connsiteX477" fmla="*/ 1827118 w 7467600"/>
              <a:gd name="connsiteY477" fmla="*/ 4968410 h 6858000"/>
              <a:gd name="connsiteX478" fmla="*/ 1837349 w 7467600"/>
              <a:gd name="connsiteY478" fmla="*/ 4956357 h 6858000"/>
              <a:gd name="connsiteX479" fmla="*/ 2162835 w 7467600"/>
              <a:gd name="connsiteY479" fmla="*/ 5187853 h 6858000"/>
              <a:gd name="connsiteX480" fmla="*/ 2257167 w 7467600"/>
              <a:gd name="connsiteY480" fmla="*/ 5462123 h 6858000"/>
              <a:gd name="connsiteX481" fmla="*/ 2261598 w 7467600"/>
              <a:gd name="connsiteY481" fmla="*/ 5467998 h 6858000"/>
              <a:gd name="connsiteX482" fmla="*/ 2437177 w 7467600"/>
              <a:gd name="connsiteY482" fmla="*/ 5479608 h 6858000"/>
              <a:gd name="connsiteX483" fmla="*/ 2445247 w 7467600"/>
              <a:gd name="connsiteY483" fmla="*/ 5483476 h 6858000"/>
              <a:gd name="connsiteX484" fmla="*/ 2743626 w 7467600"/>
              <a:gd name="connsiteY484" fmla="*/ 5304819 h 6858000"/>
              <a:gd name="connsiteX485" fmla="*/ 3048102 w 7467600"/>
              <a:gd name="connsiteY485" fmla="*/ 5150595 h 6858000"/>
              <a:gd name="connsiteX486" fmla="*/ 1799414 w 7467600"/>
              <a:gd name="connsiteY486" fmla="*/ 4694732 h 6858000"/>
              <a:gd name="connsiteX487" fmla="*/ 1771735 w 7467600"/>
              <a:gd name="connsiteY487" fmla="*/ 4619929 h 6858000"/>
              <a:gd name="connsiteX488" fmla="*/ 3104273 w 7467600"/>
              <a:gd name="connsiteY488" fmla="*/ 5076159 h 6858000"/>
              <a:gd name="connsiteX489" fmla="*/ 3113245 w 7467600"/>
              <a:gd name="connsiteY489" fmla="*/ 5090705 h 6858000"/>
              <a:gd name="connsiteX490" fmla="*/ 3126294 w 7467600"/>
              <a:gd name="connsiteY490" fmla="*/ 5114400 h 6858000"/>
              <a:gd name="connsiteX491" fmla="*/ 3937433 w 7467600"/>
              <a:gd name="connsiteY491" fmla="*/ 4830473 h 6858000"/>
              <a:gd name="connsiteX492" fmla="*/ 3590475 w 7467600"/>
              <a:gd name="connsiteY492" fmla="*/ 4597974 h 6858000"/>
              <a:gd name="connsiteX493" fmla="*/ 3100264 w 7467600"/>
              <a:gd name="connsiteY493" fmla="*/ 4579845 h 6858000"/>
              <a:gd name="connsiteX494" fmla="*/ 2183576 w 7467600"/>
              <a:gd name="connsiteY494" fmla="*/ 4227150 h 6858000"/>
              <a:gd name="connsiteX495" fmla="*/ 2151029 w 7467600"/>
              <a:gd name="connsiteY495" fmla="*/ 4146947 h 6858000"/>
              <a:gd name="connsiteX496" fmla="*/ 3563434 w 7467600"/>
              <a:gd name="connsiteY496" fmla="*/ 4469115 h 6858000"/>
              <a:gd name="connsiteX497" fmla="*/ 3177952 w 7467600"/>
              <a:gd name="connsiteY497" fmla="*/ 3657386 h 6858000"/>
              <a:gd name="connsiteX498" fmla="*/ 3189263 w 7467600"/>
              <a:gd name="connsiteY498" fmla="*/ 3625726 h 6858000"/>
              <a:gd name="connsiteX499" fmla="*/ 3560912 w 7467600"/>
              <a:gd name="connsiteY499" fmla="*/ 4079863 h 6858000"/>
              <a:gd name="connsiteX500" fmla="*/ 3626636 w 7467600"/>
              <a:gd name="connsiteY500" fmla="*/ 4512230 h 6858000"/>
              <a:gd name="connsiteX501" fmla="*/ 3653088 w 7467600"/>
              <a:gd name="connsiteY501" fmla="*/ 4521417 h 6858000"/>
              <a:gd name="connsiteX502" fmla="*/ 3988128 w 7467600"/>
              <a:gd name="connsiteY502" fmla="*/ 4817267 h 6858000"/>
              <a:gd name="connsiteX503" fmla="*/ 4830582 w 7467600"/>
              <a:gd name="connsiteY503" fmla="*/ 4676000 h 6858000"/>
              <a:gd name="connsiteX504" fmla="*/ 4830100 w 7467600"/>
              <a:gd name="connsiteY504" fmla="*/ 4675554 h 6858000"/>
              <a:gd name="connsiteX505" fmla="*/ 4036318 w 7467600"/>
              <a:gd name="connsiteY505" fmla="*/ 4147013 h 6858000"/>
              <a:gd name="connsiteX506" fmla="*/ 3432098 w 7467600"/>
              <a:gd name="connsiteY506" fmla="*/ 3537312 h 6858000"/>
              <a:gd name="connsiteX507" fmla="*/ 3446761 w 7467600"/>
              <a:gd name="connsiteY507" fmla="*/ 3461278 h 6858000"/>
              <a:gd name="connsiteX508" fmla="*/ 4419733 w 7467600"/>
              <a:gd name="connsiteY508" fmla="*/ 3963555 h 6858000"/>
              <a:gd name="connsiteX509" fmla="*/ 4781371 w 7467600"/>
              <a:gd name="connsiteY509" fmla="*/ 4458604 h 6858000"/>
              <a:gd name="connsiteX510" fmla="*/ 4780440 w 7467600"/>
              <a:gd name="connsiteY510" fmla="*/ 4470290 h 6858000"/>
              <a:gd name="connsiteX511" fmla="*/ 4898954 w 7467600"/>
              <a:gd name="connsiteY511" fmla="*/ 4662092 h 6858000"/>
              <a:gd name="connsiteX512" fmla="*/ 4900699 w 7467600"/>
              <a:gd name="connsiteY512" fmla="*/ 4670867 h 6858000"/>
              <a:gd name="connsiteX513" fmla="*/ 5714511 w 7467600"/>
              <a:gd name="connsiteY513" fmla="*/ 4663483 h 6858000"/>
              <a:gd name="connsiteX514" fmla="*/ 5464793 w 7467600"/>
              <a:gd name="connsiteY514" fmla="*/ 4393556 h 6858000"/>
              <a:gd name="connsiteX515" fmla="*/ 5461897 w 7467600"/>
              <a:gd name="connsiteY515" fmla="*/ 4390879 h 6858000"/>
              <a:gd name="connsiteX516" fmla="*/ 4294126 w 7467600"/>
              <a:gd name="connsiteY516" fmla="*/ 3303048 h 6858000"/>
              <a:gd name="connsiteX517" fmla="*/ 4305321 w 7467600"/>
              <a:gd name="connsiteY517" fmla="*/ 3256953 h 6858000"/>
              <a:gd name="connsiteX518" fmla="*/ 4949299 w 7467600"/>
              <a:gd name="connsiteY518" fmla="*/ 3766336 h 6858000"/>
              <a:gd name="connsiteX519" fmla="*/ 5291452 w 7467600"/>
              <a:gd name="connsiteY519" fmla="*/ 4076801 h 6858000"/>
              <a:gd name="connsiteX520" fmla="*/ 5434998 w 7467600"/>
              <a:gd name="connsiteY520" fmla="*/ 4254100 h 6858000"/>
              <a:gd name="connsiteX521" fmla="*/ 5351015 w 7467600"/>
              <a:gd name="connsiteY521" fmla="*/ 3760989 h 6858000"/>
              <a:gd name="connsiteX522" fmla="*/ 5413780 w 7467600"/>
              <a:gd name="connsiteY522" fmla="*/ 2966265 h 6858000"/>
              <a:gd name="connsiteX523" fmla="*/ 5425627 w 7467600"/>
              <a:gd name="connsiteY523" fmla="*/ 2954192 h 6858000"/>
              <a:gd name="connsiteX524" fmla="*/ 6604735 w 7467600"/>
              <a:gd name="connsiteY524" fmla="*/ 2041381 h 6858000"/>
              <a:gd name="connsiteX525" fmla="*/ 7204487 w 7467600"/>
              <a:gd name="connsiteY525" fmla="*/ 2742112 h 6858000"/>
              <a:gd name="connsiteX526" fmla="*/ 7131592 w 7467600"/>
              <a:gd name="connsiteY526" fmla="*/ 2672096 h 6858000"/>
              <a:gd name="connsiteX527" fmla="*/ 6996344 w 7467600"/>
              <a:gd name="connsiteY527" fmla="*/ 2518310 h 6858000"/>
              <a:gd name="connsiteX528" fmla="*/ 6735495 w 7467600"/>
              <a:gd name="connsiteY528" fmla="*/ 2196890 h 6858000"/>
              <a:gd name="connsiteX529" fmla="*/ 6721901 w 7467600"/>
              <a:gd name="connsiteY529" fmla="*/ 2179274 h 6858000"/>
              <a:gd name="connsiteX530" fmla="*/ 6604735 w 7467600"/>
              <a:gd name="connsiteY530" fmla="*/ 2041381 h 6858000"/>
              <a:gd name="connsiteX531" fmla="*/ 6591670 w 7467600"/>
              <a:gd name="connsiteY531" fmla="*/ 1988277 h 6858000"/>
              <a:gd name="connsiteX532" fmla="*/ 6747349 w 7467600"/>
              <a:gd name="connsiteY532" fmla="*/ 2160069 h 6858000"/>
              <a:gd name="connsiteX533" fmla="*/ 6760943 w 7467600"/>
              <a:gd name="connsiteY533" fmla="*/ 2177686 h 6858000"/>
              <a:gd name="connsiteX534" fmla="*/ 7021065 w 7467600"/>
              <a:gd name="connsiteY534" fmla="*/ 2498102 h 6858000"/>
              <a:gd name="connsiteX535" fmla="*/ 7155223 w 7467600"/>
              <a:gd name="connsiteY535" fmla="*/ 2650386 h 6858000"/>
              <a:gd name="connsiteX536" fmla="*/ 7203167 w 7467600"/>
              <a:gd name="connsiteY536" fmla="*/ 2697288 h 6858000"/>
              <a:gd name="connsiteX537" fmla="*/ 6937703 w 7467600"/>
              <a:gd name="connsiteY537" fmla="*/ 2321981 h 6858000"/>
              <a:gd name="connsiteX538" fmla="*/ 6591670 w 7467600"/>
              <a:gd name="connsiteY538" fmla="*/ 1988277 h 6858000"/>
              <a:gd name="connsiteX539" fmla="*/ 5798671 w 7467600"/>
              <a:gd name="connsiteY539" fmla="*/ 1981601 h 6858000"/>
              <a:gd name="connsiteX540" fmla="*/ 5754709 w 7467600"/>
              <a:gd name="connsiteY540" fmla="*/ 2071454 h 6858000"/>
              <a:gd name="connsiteX541" fmla="*/ 5763044 w 7467600"/>
              <a:gd name="connsiteY541" fmla="*/ 2842206 h 6858000"/>
              <a:gd name="connsiteX542" fmla="*/ 5764974 w 7467600"/>
              <a:gd name="connsiteY542" fmla="*/ 2799609 h 6858000"/>
              <a:gd name="connsiteX543" fmla="*/ 5767665 w 7467600"/>
              <a:gd name="connsiteY543" fmla="*/ 2666409 h 6858000"/>
              <a:gd name="connsiteX544" fmla="*/ 5763055 w 7467600"/>
              <a:gd name="connsiteY544" fmla="*/ 2579705 h 6858000"/>
              <a:gd name="connsiteX545" fmla="*/ 5758079 w 7467600"/>
              <a:gd name="connsiteY545" fmla="*/ 2492508 h 6858000"/>
              <a:gd name="connsiteX546" fmla="*/ 5779325 w 7467600"/>
              <a:gd name="connsiteY546" fmla="*/ 2197069 h 6858000"/>
              <a:gd name="connsiteX547" fmla="*/ 5798671 w 7467600"/>
              <a:gd name="connsiteY547" fmla="*/ 1981601 h 6858000"/>
              <a:gd name="connsiteX548" fmla="*/ 5829202 w 7467600"/>
              <a:gd name="connsiteY548" fmla="*/ 1971679 h 6858000"/>
              <a:gd name="connsiteX549" fmla="*/ 5809558 w 7467600"/>
              <a:gd name="connsiteY549" fmla="*/ 2198043 h 6858000"/>
              <a:gd name="connsiteX550" fmla="*/ 5788653 w 7467600"/>
              <a:gd name="connsiteY550" fmla="*/ 2489430 h 6858000"/>
              <a:gd name="connsiteX551" fmla="*/ 5793439 w 7467600"/>
              <a:gd name="connsiteY551" fmla="*/ 2575235 h 6858000"/>
              <a:gd name="connsiteX552" fmla="*/ 5796837 w 7467600"/>
              <a:gd name="connsiteY552" fmla="*/ 2637633 h 6858000"/>
              <a:gd name="connsiteX553" fmla="*/ 5818614 w 7467600"/>
              <a:gd name="connsiteY553" fmla="*/ 2473055 h 6858000"/>
              <a:gd name="connsiteX554" fmla="*/ 5829202 w 7467600"/>
              <a:gd name="connsiteY554" fmla="*/ 1971679 h 6858000"/>
              <a:gd name="connsiteX555" fmla="*/ 5911389 w 7467600"/>
              <a:gd name="connsiteY555" fmla="*/ 1898371 h 6858000"/>
              <a:gd name="connsiteX556" fmla="*/ 6237627 w 7467600"/>
              <a:gd name="connsiteY556" fmla="*/ 2231921 h 6858000"/>
              <a:gd name="connsiteX557" fmla="*/ 5911389 w 7467600"/>
              <a:gd name="connsiteY557" fmla="*/ 1898371 h 6858000"/>
              <a:gd name="connsiteX558" fmla="*/ 6944437 w 7467600"/>
              <a:gd name="connsiteY558" fmla="*/ 1575402 h 6858000"/>
              <a:gd name="connsiteX559" fmla="*/ 6304730 w 7467600"/>
              <a:gd name="connsiteY559" fmla="*/ 1766654 h 6858000"/>
              <a:gd name="connsiteX560" fmla="*/ 6944437 w 7467600"/>
              <a:gd name="connsiteY560" fmla="*/ 1575402 h 6858000"/>
              <a:gd name="connsiteX561" fmla="*/ 7019523 w 7467600"/>
              <a:gd name="connsiteY561" fmla="*/ 1519450 h 6858000"/>
              <a:gd name="connsiteX562" fmla="*/ 6298091 w 7467600"/>
              <a:gd name="connsiteY562" fmla="*/ 1737122 h 6858000"/>
              <a:gd name="connsiteX563" fmla="*/ 7019523 w 7467600"/>
              <a:gd name="connsiteY563" fmla="*/ 1519450 h 6858000"/>
              <a:gd name="connsiteX564" fmla="*/ 2399523 w 7467600"/>
              <a:gd name="connsiteY564" fmla="*/ 1428234 h 6858000"/>
              <a:gd name="connsiteX565" fmla="*/ 2224982 w 7467600"/>
              <a:gd name="connsiteY565" fmla="*/ 1826201 h 6858000"/>
              <a:gd name="connsiteX566" fmla="*/ 2096099 w 7467600"/>
              <a:gd name="connsiteY566" fmla="*/ 2345900 h 6858000"/>
              <a:gd name="connsiteX567" fmla="*/ 2283317 w 7467600"/>
              <a:gd name="connsiteY567" fmla="*/ 1796925 h 6858000"/>
              <a:gd name="connsiteX568" fmla="*/ 2399523 w 7467600"/>
              <a:gd name="connsiteY568" fmla="*/ 1428234 h 6858000"/>
              <a:gd name="connsiteX569" fmla="*/ 2448558 w 7467600"/>
              <a:gd name="connsiteY569" fmla="*/ 1373435 h 6858000"/>
              <a:gd name="connsiteX570" fmla="*/ 2312521 w 7467600"/>
              <a:gd name="connsiteY570" fmla="*/ 1806140 h 6858000"/>
              <a:gd name="connsiteX571" fmla="*/ 2127533 w 7467600"/>
              <a:gd name="connsiteY571" fmla="*/ 2348380 h 6858000"/>
              <a:gd name="connsiteX572" fmla="*/ 2358080 w 7467600"/>
              <a:gd name="connsiteY572" fmla="*/ 1866134 h 6858000"/>
              <a:gd name="connsiteX573" fmla="*/ 2407436 w 7467600"/>
              <a:gd name="connsiteY573" fmla="*/ 1651070 h 6858000"/>
              <a:gd name="connsiteX574" fmla="*/ 2448558 w 7467600"/>
              <a:gd name="connsiteY574" fmla="*/ 1373435 h 6858000"/>
              <a:gd name="connsiteX575" fmla="*/ 278707 w 7467600"/>
              <a:gd name="connsiteY575" fmla="*/ 1352270 h 6858000"/>
              <a:gd name="connsiteX576" fmla="*/ 321570 w 7467600"/>
              <a:gd name="connsiteY576" fmla="*/ 1861610 h 6858000"/>
              <a:gd name="connsiteX577" fmla="*/ 294281 w 7467600"/>
              <a:gd name="connsiteY577" fmla="*/ 1440658 h 6858000"/>
              <a:gd name="connsiteX578" fmla="*/ 278707 w 7467600"/>
              <a:gd name="connsiteY578" fmla="*/ 1352270 h 6858000"/>
              <a:gd name="connsiteX579" fmla="*/ 1423821 w 7467600"/>
              <a:gd name="connsiteY579" fmla="*/ 1351958 h 6858000"/>
              <a:gd name="connsiteX580" fmla="*/ 1638521 w 7467600"/>
              <a:gd name="connsiteY580" fmla="*/ 1908470 h 6858000"/>
              <a:gd name="connsiteX581" fmla="*/ 1754199 w 7467600"/>
              <a:gd name="connsiteY581" fmla="*/ 2149284 h 6858000"/>
              <a:gd name="connsiteX582" fmla="*/ 1908359 w 7467600"/>
              <a:gd name="connsiteY582" fmla="*/ 2364988 h 6858000"/>
              <a:gd name="connsiteX583" fmla="*/ 1647661 w 7467600"/>
              <a:gd name="connsiteY583" fmla="*/ 1825945 h 6858000"/>
              <a:gd name="connsiteX584" fmla="*/ 1423821 w 7467600"/>
              <a:gd name="connsiteY584" fmla="*/ 1351958 h 6858000"/>
              <a:gd name="connsiteX585" fmla="*/ 1431890 w 7467600"/>
              <a:gd name="connsiteY585" fmla="*/ 1306475 h 6858000"/>
              <a:gd name="connsiteX586" fmla="*/ 1507597 w 7467600"/>
              <a:gd name="connsiteY586" fmla="*/ 1446132 h 6858000"/>
              <a:gd name="connsiteX587" fmla="*/ 1674586 w 7467600"/>
              <a:gd name="connsiteY587" fmla="*/ 1813832 h 6858000"/>
              <a:gd name="connsiteX588" fmla="*/ 1815950 w 7467600"/>
              <a:gd name="connsiteY588" fmla="*/ 2128564 h 6858000"/>
              <a:gd name="connsiteX589" fmla="*/ 1984242 w 7467600"/>
              <a:gd name="connsiteY589" fmla="*/ 2430829 h 6858000"/>
              <a:gd name="connsiteX590" fmla="*/ 2014023 w 7467600"/>
              <a:gd name="connsiteY590" fmla="*/ 2450995 h 6858000"/>
              <a:gd name="connsiteX591" fmla="*/ 1747337 w 7467600"/>
              <a:gd name="connsiteY591" fmla="*/ 1855264 h 6858000"/>
              <a:gd name="connsiteX592" fmla="*/ 1533749 w 7467600"/>
              <a:gd name="connsiteY592" fmla="*/ 1478656 h 6858000"/>
              <a:gd name="connsiteX593" fmla="*/ 1431890 w 7467600"/>
              <a:gd name="connsiteY593" fmla="*/ 1306475 h 6858000"/>
              <a:gd name="connsiteX594" fmla="*/ 5052692 w 7467600"/>
              <a:gd name="connsiteY594" fmla="*/ 1292994 h 6858000"/>
              <a:gd name="connsiteX595" fmla="*/ 5200661 w 7467600"/>
              <a:gd name="connsiteY595" fmla="*/ 1635186 h 6858000"/>
              <a:gd name="connsiteX596" fmla="*/ 5297138 w 7467600"/>
              <a:gd name="connsiteY596" fmla="*/ 1906351 h 6858000"/>
              <a:gd name="connsiteX597" fmla="*/ 5052692 w 7467600"/>
              <a:gd name="connsiteY597" fmla="*/ 1292994 h 6858000"/>
              <a:gd name="connsiteX598" fmla="*/ 5009948 w 7467600"/>
              <a:gd name="connsiteY598" fmla="*/ 1273619 h 6858000"/>
              <a:gd name="connsiteX599" fmla="*/ 5121777 w 7467600"/>
              <a:gd name="connsiteY599" fmla="*/ 1654213 h 6858000"/>
              <a:gd name="connsiteX600" fmla="*/ 5293545 w 7467600"/>
              <a:gd name="connsiteY600" fmla="*/ 2072247 h 6858000"/>
              <a:gd name="connsiteX601" fmla="*/ 5294042 w 7467600"/>
              <a:gd name="connsiteY601" fmla="*/ 2065019 h 6858000"/>
              <a:gd name="connsiteX602" fmla="*/ 5171936 w 7467600"/>
              <a:gd name="connsiteY602" fmla="*/ 1647613 h 6858000"/>
              <a:gd name="connsiteX603" fmla="*/ 5009948 w 7467600"/>
              <a:gd name="connsiteY603" fmla="*/ 1273619 h 6858000"/>
              <a:gd name="connsiteX604" fmla="*/ 655236 w 7467600"/>
              <a:gd name="connsiteY604" fmla="*/ 1268632 h 6858000"/>
              <a:gd name="connsiteX605" fmla="*/ 839521 w 7467600"/>
              <a:gd name="connsiteY605" fmla="*/ 1685315 h 6858000"/>
              <a:gd name="connsiteX606" fmla="*/ 1109416 w 7467600"/>
              <a:gd name="connsiteY606" fmla="*/ 2061663 h 6858000"/>
              <a:gd name="connsiteX607" fmla="*/ 1298300 w 7467600"/>
              <a:gd name="connsiteY607" fmla="*/ 2247742 h 6858000"/>
              <a:gd name="connsiteX608" fmla="*/ 1125871 w 7467600"/>
              <a:gd name="connsiteY608" fmla="*/ 1989513 h 6858000"/>
              <a:gd name="connsiteX609" fmla="*/ 981574 w 7467600"/>
              <a:gd name="connsiteY609" fmla="*/ 1783157 h 6858000"/>
              <a:gd name="connsiteX610" fmla="*/ 922198 w 7467600"/>
              <a:gd name="connsiteY610" fmla="*/ 1677437 h 6858000"/>
              <a:gd name="connsiteX611" fmla="*/ 869293 w 7467600"/>
              <a:gd name="connsiteY611" fmla="*/ 1583214 h 6858000"/>
              <a:gd name="connsiteX612" fmla="*/ 751431 w 7467600"/>
              <a:gd name="connsiteY612" fmla="*/ 1405731 h 6858000"/>
              <a:gd name="connsiteX613" fmla="*/ 655236 w 7467600"/>
              <a:gd name="connsiteY613" fmla="*/ 1268632 h 6858000"/>
              <a:gd name="connsiteX614" fmla="*/ 6516292 w 7467600"/>
              <a:gd name="connsiteY614" fmla="*/ 1263064 h 6858000"/>
              <a:gd name="connsiteX615" fmla="*/ 5736320 w 7467600"/>
              <a:gd name="connsiteY615" fmla="*/ 1501803 h 6858000"/>
              <a:gd name="connsiteX616" fmla="*/ 6516292 w 7467600"/>
              <a:gd name="connsiteY616" fmla="*/ 1263064 h 6858000"/>
              <a:gd name="connsiteX617" fmla="*/ 291466 w 7467600"/>
              <a:gd name="connsiteY617" fmla="*/ 1250369 h 6858000"/>
              <a:gd name="connsiteX618" fmla="*/ 323180 w 7467600"/>
              <a:gd name="connsiteY618" fmla="*/ 1435283 h 6858000"/>
              <a:gd name="connsiteX619" fmla="*/ 349381 w 7467600"/>
              <a:gd name="connsiteY619" fmla="*/ 1875041 h 6858000"/>
              <a:gd name="connsiteX620" fmla="*/ 374363 w 7467600"/>
              <a:gd name="connsiteY620" fmla="*/ 1506494 h 6858000"/>
              <a:gd name="connsiteX621" fmla="*/ 302168 w 7467600"/>
              <a:gd name="connsiteY621" fmla="*/ 1274495 h 6858000"/>
              <a:gd name="connsiteX622" fmla="*/ 291466 w 7467600"/>
              <a:gd name="connsiteY622" fmla="*/ 1250369 h 6858000"/>
              <a:gd name="connsiteX623" fmla="*/ 678222 w 7467600"/>
              <a:gd name="connsiteY623" fmla="*/ 1248670 h 6858000"/>
              <a:gd name="connsiteX624" fmla="*/ 775536 w 7467600"/>
              <a:gd name="connsiteY624" fmla="*/ 1388015 h 6858000"/>
              <a:gd name="connsiteX625" fmla="*/ 894529 w 7467600"/>
              <a:gd name="connsiteY625" fmla="*/ 1567739 h 6858000"/>
              <a:gd name="connsiteX626" fmla="*/ 948000 w 7467600"/>
              <a:gd name="connsiteY626" fmla="*/ 1663088 h 6858000"/>
              <a:gd name="connsiteX627" fmla="*/ 1006812 w 7467600"/>
              <a:gd name="connsiteY627" fmla="*/ 1767683 h 6858000"/>
              <a:gd name="connsiteX628" fmla="*/ 1149133 w 7467600"/>
              <a:gd name="connsiteY628" fmla="*/ 1971513 h 6858000"/>
              <a:gd name="connsiteX629" fmla="*/ 1333952 w 7467600"/>
              <a:gd name="connsiteY629" fmla="*/ 2251620 h 6858000"/>
              <a:gd name="connsiteX630" fmla="*/ 1337329 w 7467600"/>
              <a:gd name="connsiteY630" fmla="*/ 2258350 h 6858000"/>
              <a:gd name="connsiteX631" fmla="*/ 1014726 w 7467600"/>
              <a:gd name="connsiteY631" fmla="*/ 1615556 h 6858000"/>
              <a:gd name="connsiteX632" fmla="*/ 678222 w 7467600"/>
              <a:gd name="connsiteY632" fmla="*/ 1248670 h 6858000"/>
              <a:gd name="connsiteX633" fmla="*/ 6691602 w 7467600"/>
              <a:gd name="connsiteY633" fmla="*/ 1140573 h 6858000"/>
              <a:gd name="connsiteX634" fmla="*/ 6571100 w 7467600"/>
              <a:gd name="connsiteY634" fmla="*/ 1183662 h 6858000"/>
              <a:gd name="connsiteX635" fmla="*/ 6241687 w 7467600"/>
              <a:gd name="connsiteY635" fmla="*/ 1257600 h 6858000"/>
              <a:gd name="connsiteX636" fmla="*/ 5693009 w 7467600"/>
              <a:gd name="connsiteY636" fmla="*/ 1478256 h 6858000"/>
              <a:gd name="connsiteX637" fmla="*/ 6548420 w 7467600"/>
              <a:gd name="connsiteY637" fmla="*/ 1214599 h 6858000"/>
              <a:gd name="connsiteX638" fmla="*/ 6605473 w 7467600"/>
              <a:gd name="connsiteY638" fmla="*/ 1184686 h 6858000"/>
              <a:gd name="connsiteX639" fmla="*/ 6691602 w 7467600"/>
              <a:gd name="connsiteY639" fmla="*/ 1140573 h 6858000"/>
              <a:gd name="connsiteX640" fmla="*/ 4002475 w 7467600"/>
              <a:gd name="connsiteY640" fmla="*/ 1037802 h 6858000"/>
              <a:gd name="connsiteX641" fmla="*/ 4000324 w 7467600"/>
              <a:gd name="connsiteY641" fmla="*/ 1039362 h 6858000"/>
              <a:gd name="connsiteX642" fmla="*/ 4002862 w 7467600"/>
              <a:gd name="connsiteY642" fmla="*/ 1042866 h 6858000"/>
              <a:gd name="connsiteX643" fmla="*/ 4002475 w 7467600"/>
              <a:gd name="connsiteY643" fmla="*/ 1037802 h 6858000"/>
              <a:gd name="connsiteX644" fmla="*/ 506322 w 7467600"/>
              <a:gd name="connsiteY644" fmla="*/ 1020997 h 6858000"/>
              <a:gd name="connsiteX645" fmla="*/ 533068 w 7467600"/>
              <a:gd name="connsiteY645" fmla="*/ 1029409 h 6858000"/>
              <a:gd name="connsiteX646" fmla="*/ 1232525 w 7467600"/>
              <a:gd name="connsiteY646" fmla="*/ 1804675 h 6858000"/>
              <a:gd name="connsiteX647" fmla="*/ 1388858 w 7467600"/>
              <a:gd name="connsiteY647" fmla="*/ 2368011 h 6858000"/>
              <a:gd name="connsiteX648" fmla="*/ 1384098 w 7467600"/>
              <a:gd name="connsiteY648" fmla="*/ 2378125 h 6858000"/>
              <a:gd name="connsiteX649" fmla="*/ 1425393 w 7467600"/>
              <a:gd name="connsiteY649" fmla="*/ 2589124 h 6858000"/>
              <a:gd name="connsiteX650" fmla="*/ 1424001 w 7467600"/>
              <a:gd name="connsiteY650" fmla="*/ 2597541 h 6858000"/>
              <a:gd name="connsiteX651" fmla="*/ 2152729 w 7467600"/>
              <a:gd name="connsiteY651" fmla="*/ 2864487 h 6858000"/>
              <a:gd name="connsiteX652" fmla="*/ 2020609 w 7467600"/>
              <a:gd name="connsiteY652" fmla="*/ 2539671 h 6858000"/>
              <a:gd name="connsiteX653" fmla="*/ 2018920 w 7467600"/>
              <a:gd name="connsiteY653" fmla="*/ 2536309 h 6858000"/>
              <a:gd name="connsiteX654" fmla="*/ 1342441 w 7467600"/>
              <a:gd name="connsiteY654" fmla="*/ 1173017 h 6858000"/>
              <a:gd name="connsiteX655" fmla="*/ 1367925 w 7467600"/>
              <a:gd name="connsiteY655" fmla="*/ 1135648 h 6858000"/>
              <a:gd name="connsiteX656" fmla="*/ 1771401 w 7467600"/>
              <a:gd name="connsiteY656" fmla="*/ 1806673 h 6858000"/>
              <a:gd name="connsiteX657" fmla="*/ 1972385 w 7467600"/>
              <a:gd name="connsiteY657" fmla="*/ 2198735 h 6858000"/>
              <a:gd name="connsiteX658" fmla="*/ 2040892 w 7467600"/>
              <a:gd name="connsiteY658" fmla="*/ 2405205 h 6858000"/>
              <a:gd name="connsiteX659" fmla="*/ 2131689 w 7467600"/>
              <a:gd name="connsiteY659" fmla="*/ 1936926 h 6858000"/>
              <a:gd name="connsiteX660" fmla="*/ 2454820 w 7467600"/>
              <a:gd name="connsiteY660" fmla="*/ 1248808 h 6858000"/>
              <a:gd name="connsiteX661" fmla="*/ 2492512 w 7467600"/>
              <a:gd name="connsiteY661" fmla="*/ 1302920 h 6858000"/>
              <a:gd name="connsiteX662" fmla="*/ 2081216 w 7467600"/>
              <a:gd name="connsiteY662" fmla="*/ 2527513 h 6858000"/>
              <a:gd name="connsiteX663" fmla="*/ 2081211 w 7467600"/>
              <a:gd name="connsiteY663" fmla="*/ 2528916 h 6858000"/>
              <a:gd name="connsiteX664" fmla="*/ 2199067 w 7467600"/>
              <a:gd name="connsiteY664" fmla="*/ 2884061 h 6858000"/>
              <a:gd name="connsiteX665" fmla="*/ 3192586 w 7467600"/>
              <a:gd name="connsiteY665" fmla="*/ 3411496 h 6858000"/>
              <a:gd name="connsiteX666" fmla="*/ 3182620 w 7467600"/>
              <a:gd name="connsiteY666" fmla="*/ 3483279 h 6858000"/>
              <a:gd name="connsiteX667" fmla="*/ 2435119 w 7467600"/>
              <a:gd name="connsiteY667" fmla="*/ 3080173 h 6858000"/>
              <a:gd name="connsiteX668" fmla="*/ 2410152 w 7467600"/>
              <a:gd name="connsiteY668" fmla="*/ 3063751 h 6858000"/>
              <a:gd name="connsiteX669" fmla="*/ 2408099 w 7467600"/>
              <a:gd name="connsiteY669" fmla="*/ 3064403 h 6858000"/>
              <a:gd name="connsiteX670" fmla="*/ 2407218 w 7467600"/>
              <a:gd name="connsiteY670" fmla="*/ 3070324 h 6858000"/>
              <a:gd name="connsiteX671" fmla="*/ 2380138 w 7467600"/>
              <a:gd name="connsiteY671" fmla="*/ 3099341 h 6858000"/>
              <a:gd name="connsiteX672" fmla="*/ 1765923 w 7467600"/>
              <a:gd name="connsiteY672" fmla="*/ 3581043 h 6858000"/>
              <a:gd name="connsiteX673" fmla="*/ 1702258 w 7467600"/>
              <a:gd name="connsiteY673" fmla="*/ 3612286 h 6858000"/>
              <a:gd name="connsiteX674" fmla="*/ 1538370 w 7467600"/>
              <a:gd name="connsiteY674" fmla="*/ 3811804 h 6858000"/>
              <a:gd name="connsiteX675" fmla="*/ 542867 w 7467600"/>
              <a:gd name="connsiteY675" fmla="*/ 4944092 h 6858000"/>
              <a:gd name="connsiteX676" fmla="*/ 515800 w 7467600"/>
              <a:gd name="connsiteY676" fmla="*/ 4862180 h 6858000"/>
              <a:gd name="connsiteX677" fmla="*/ 909145 w 7467600"/>
              <a:gd name="connsiteY677" fmla="*/ 4199225 h 6858000"/>
              <a:gd name="connsiteX678" fmla="*/ 1214067 w 7467600"/>
              <a:gd name="connsiteY678" fmla="*/ 3908561 h 6858000"/>
              <a:gd name="connsiteX679" fmla="*/ 640967 w 7467600"/>
              <a:gd name="connsiteY679" fmla="*/ 4105601 h 6858000"/>
              <a:gd name="connsiteX680" fmla="*/ 112563 w 7467600"/>
              <a:gd name="connsiteY680" fmla="*/ 4396952 h 6858000"/>
              <a:gd name="connsiteX681" fmla="*/ 0 w 7467600"/>
              <a:gd name="connsiteY681" fmla="*/ 4466006 h 6858000"/>
              <a:gd name="connsiteX682" fmla="*/ 0 w 7467600"/>
              <a:gd name="connsiteY682" fmla="*/ 4233763 h 6858000"/>
              <a:gd name="connsiteX683" fmla="*/ 36881 w 7467600"/>
              <a:gd name="connsiteY683" fmla="*/ 4200118 h 6858000"/>
              <a:gd name="connsiteX684" fmla="*/ 910534 w 7467600"/>
              <a:gd name="connsiteY684" fmla="*/ 3629753 h 6858000"/>
              <a:gd name="connsiteX685" fmla="*/ 1578717 w 7467600"/>
              <a:gd name="connsiteY685" fmla="*/ 3575982 h 6858000"/>
              <a:gd name="connsiteX686" fmla="*/ 2338780 w 7467600"/>
              <a:gd name="connsiteY686" fmla="*/ 3033725 h 6858000"/>
              <a:gd name="connsiteX687" fmla="*/ 1807991 w 7467600"/>
              <a:gd name="connsiteY687" fmla="*/ 2807184 h 6858000"/>
              <a:gd name="connsiteX688" fmla="*/ 1416358 w 7467600"/>
              <a:gd name="connsiteY688" fmla="*/ 3112571 h 6858000"/>
              <a:gd name="connsiteX689" fmla="*/ 939066 w 7467600"/>
              <a:gd name="connsiteY689" fmla="*/ 3378798 h 6858000"/>
              <a:gd name="connsiteX690" fmla="*/ 115099 w 7467600"/>
              <a:gd name="connsiteY690" fmla="*/ 3607650 h 6858000"/>
              <a:gd name="connsiteX691" fmla="*/ 97284 w 7467600"/>
              <a:gd name="connsiteY691" fmla="*/ 3520393 h 6858000"/>
              <a:gd name="connsiteX692" fmla="*/ 922050 w 7467600"/>
              <a:gd name="connsiteY692" fmla="*/ 3074867 h 6858000"/>
              <a:gd name="connsiteX693" fmla="*/ 1405265 w 7467600"/>
              <a:gd name="connsiteY693" fmla="*/ 3016319 h 6858000"/>
              <a:gd name="connsiteX694" fmla="*/ 1407512 w 7467600"/>
              <a:gd name="connsiteY694" fmla="*/ 3018001 h 6858000"/>
              <a:gd name="connsiteX695" fmla="*/ 1726266 w 7467600"/>
              <a:gd name="connsiteY695" fmla="*/ 2777274 h 6858000"/>
              <a:gd name="connsiteX696" fmla="*/ 625390 w 7467600"/>
              <a:gd name="connsiteY696" fmla="*/ 2514541 h 6858000"/>
              <a:gd name="connsiteX697" fmla="*/ 619799 w 7467600"/>
              <a:gd name="connsiteY697" fmla="*/ 2527180 h 6858000"/>
              <a:gd name="connsiteX698" fmla="*/ 310030 w 7467600"/>
              <a:gd name="connsiteY698" fmla="*/ 2771818 h 6858000"/>
              <a:gd name="connsiteX699" fmla="*/ 173877 w 7467600"/>
              <a:gd name="connsiteY699" fmla="*/ 2937056 h 6858000"/>
              <a:gd name="connsiteX700" fmla="*/ 77889 w 7467600"/>
              <a:gd name="connsiteY700" fmla="*/ 3138440 h 6858000"/>
              <a:gd name="connsiteX701" fmla="*/ 0 w 7467600"/>
              <a:gd name="connsiteY701" fmla="*/ 3271395 h 6858000"/>
              <a:gd name="connsiteX702" fmla="*/ 0 w 7467600"/>
              <a:gd name="connsiteY702" fmla="*/ 3153002 h 6858000"/>
              <a:gd name="connsiteX703" fmla="*/ 2386 w 7467600"/>
              <a:gd name="connsiteY703" fmla="*/ 3149203 h 6858000"/>
              <a:gd name="connsiteX704" fmla="*/ 89753 w 7467600"/>
              <a:gd name="connsiteY704" fmla="*/ 2987702 h 6858000"/>
              <a:gd name="connsiteX705" fmla="*/ 76869 w 7467600"/>
              <a:gd name="connsiteY705" fmla="*/ 3005404 h 6858000"/>
              <a:gd name="connsiteX706" fmla="*/ 32049 w 7467600"/>
              <a:gd name="connsiteY706" fmla="*/ 3065814 h 6858000"/>
              <a:gd name="connsiteX707" fmla="*/ 0 w 7467600"/>
              <a:gd name="connsiteY707" fmla="*/ 3108744 h 6858000"/>
              <a:gd name="connsiteX708" fmla="*/ 0 w 7467600"/>
              <a:gd name="connsiteY708" fmla="*/ 3058059 h 6858000"/>
              <a:gd name="connsiteX709" fmla="*/ 7610 w 7467600"/>
              <a:gd name="connsiteY709" fmla="*/ 3047889 h 6858000"/>
              <a:gd name="connsiteX710" fmla="*/ 52419 w 7467600"/>
              <a:gd name="connsiteY710" fmla="*/ 2987479 h 6858000"/>
              <a:gd name="connsiteX711" fmla="*/ 59142 w 7467600"/>
              <a:gd name="connsiteY711" fmla="*/ 2978488 h 6858000"/>
              <a:gd name="connsiteX712" fmla="*/ 0 w 7467600"/>
              <a:gd name="connsiteY712" fmla="*/ 3015334 h 6858000"/>
              <a:gd name="connsiteX713" fmla="*/ 0 w 7467600"/>
              <a:gd name="connsiteY713" fmla="*/ 2914286 h 6858000"/>
              <a:gd name="connsiteX714" fmla="*/ 36383 w 7467600"/>
              <a:gd name="connsiteY714" fmla="*/ 2901128 h 6858000"/>
              <a:gd name="connsiteX715" fmla="*/ 156329 w 7467600"/>
              <a:gd name="connsiteY715" fmla="*/ 2840533 h 6858000"/>
              <a:gd name="connsiteX716" fmla="*/ 358355 w 7467600"/>
              <a:gd name="connsiteY716" fmla="*/ 2620471 h 6858000"/>
              <a:gd name="connsiteX717" fmla="*/ 510577 w 7467600"/>
              <a:gd name="connsiteY717" fmla="*/ 2501244 h 6858000"/>
              <a:gd name="connsiteX718" fmla="*/ 211967 w 7467600"/>
              <a:gd name="connsiteY718" fmla="*/ 2479171 h 6858000"/>
              <a:gd name="connsiteX719" fmla="*/ 0 w 7467600"/>
              <a:gd name="connsiteY719" fmla="*/ 2476398 h 6858000"/>
              <a:gd name="connsiteX720" fmla="*/ 0 w 7467600"/>
              <a:gd name="connsiteY720" fmla="*/ 2389189 h 6858000"/>
              <a:gd name="connsiteX721" fmla="*/ 103062 w 7467600"/>
              <a:gd name="connsiteY721" fmla="*/ 2389518 h 6858000"/>
              <a:gd name="connsiteX722" fmla="*/ 510734 w 7467600"/>
              <a:gd name="connsiteY722" fmla="*/ 2416201 h 6858000"/>
              <a:gd name="connsiteX723" fmla="*/ 279257 w 7467600"/>
              <a:gd name="connsiteY723" fmla="*/ 2092102 h 6858000"/>
              <a:gd name="connsiteX724" fmla="*/ 65265 w 7467600"/>
              <a:gd name="connsiteY724" fmla="*/ 2006049 h 6858000"/>
              <a:gd name="connsiteX725" fmla="*/ 0 w 7467600"/>
              <a:gd name="connsiteY725" fmla="*/ 1982532 h 6858000"/>
              <a:gd name="connsiteX726" fmla="*/ 0 w 7467600"/>
              <a:gd name="connsiteY726" fmla="*/ 1912789 h 6858000"/>
              <a:gd name="connsiteX727" fmla="*/ 97460 w 7467600"/>
              <a:gd name="connsiteY727" fmla="*/ 1953725 h 6858000"/>
              <a:gd name="connsiteX728" fmla="*/ 221272 w 7467600"/>
              <a:gd name="connsiteY728" fmla="*/ 1980766 h 6858000"/>
              <a:gd name="connsiteX729" fmla="*/ 116765 w 7467600"/>
              <a:gd name="connsiteY729" fmla="*/ 1911033 h 6858000"/>
              <a:gd name="connsiteX730" fmla="*/ 16405 w 7467600"/>
              <a:gd name="connsiteY730" fmla="*/ 1803412 h 6858000"/>
              <a:gd name="connsiteX731" fmla="*/ 0 w 7467600"/>
              <a:gd name="connsiteY731" fmla="*/ 1784777 h 6858000"/>
              <a:gd name="connsiteX732" fmla="*/ 0 w 7467600"/>
              <a:gd name="connsiteY732" fmla="*/ 1740082 h 6858000"/>
              <a:gd name="connsiteX733" fmla="*/ 39394 w 7467600"/>
              <a:gd name="connsiteY733" fmla="*/ 1784856 h 6858000"/>
              <a:gd name="connsiteX734" fmla="*/ 135813 w 7467600"/>
              <a:gd name="connsiteY734" fmla="*/ 1888838 h 6858000"/>
              <a:gd name="connsiteX735" fmla="*/ 242575 w 7467600"/>
              <a:gd name="connsiteY735" fmla="*/ 1958841 h 6858000"/>
              <a:gd name="connsiteX736" fmla="*/ 82197 w 7467600"/>
              <a:gd name="connsiteY736" fmla="*/ 1754826 h 6858000"/>
              <a:gd name="connsiteX737" fmla="*/ 0 w 7467600"/>
              <a:gd name="connsiteY737" fmla="*/ 1679650 h 6858000"/>
              <a:gd name="connsiteX738" fmla="*/ 0 w 7467600"/>
              <a:gd name="connsiteY738" fmla="*/ 1602463 h 6858000"/>
              <a:gd name="connsiteX739" fmla="*/ 84689 w 7467600"/>
              <a:gd name="connsiteY739" fmla="*/ 1677442 h 6858000"/>
              <a:gd name="connsiteX740" fmla="*/ 298437 w 7467600"/>
              <a:gd name="connsiteY740" fmla="*/ 1968019 h 6858000"/>
              <a:gd name="connsiteX741" fmla="*/ 227269 w 7467600"/>
              <a:gd name="connsiteY741" fmla="*/ 1114064 h 6858000"/>
              <a:gd name="connsiteX742" fmla="*/ 248003 w 7467600"/>
              <a:gd name="connsiteY742" fmla="*/ 1089613 h 6858000"/>
              <a:gd name="connsiteX743" fmla="*/ 427020 w 7467600"/>
              <a:gd name="connsiteY743" fmla="*/ 1619803 h 6858000"/>
              <a:gd name="connsiteX744" fmla="*/ 340345 w 7467600"/>
              <a:gd name="connsiteY744" fmla="*/ 2027739 h 6858000"/>
              <a:gd name="connsiteX745" fmla="*/ 360865 w 7467600"/>
              <a:gd name="connsiteY745" fmla="*/ 2044827 h 6858000"/>
              <a:gd name="connsiteX746" fmla="*/ 560414 w 7467600"/>
              <a:gd name="connsiteY746" fmla="*/ 2421457 h 6858000"/>
              <a:gd name="connsiteX747" fmla="*/ 1359703 w 7467600"/>
              <a:gd name="connsiteY747" fmla="*/ 2578554 h 6858000"/>
              <a:gd name="connsiteX748" fmla="*/ 1359422 w 7467600"/>
              <a:gd name="connsiteY748" fmla="*/ 2577994 h 6858000"/>
              <a:gd name="connsiteX749" fmla="*/ 828701 w 7467600"/>
              <a:gd name="connsiteY749" fmla="*/ 1839520 h 6858000"/>
              <a:gd name="connsiteX750" fmla="*/ 494427 w 7467600"/>
              <a:gd name="connsiteY750" fmla="*/ 1092333 h 6858000"/>
              <a:gd name="connsiteX751" fmla="*/ 506322 w 7467600"/>
              <a:gd name="connsiteY751" fmla="*/ 1020997 h 6858000"/>
              <a:gd name="connsiteX752" fmla="*/ 4570198 w 7467600"/>
              <a:gd name="connsiteY752" fmla="*/ 978081 h 6858000"/>
              <a:gd name="connsiteX753" fmla="*/ 4523691 w 7467600"/>
              <a:gd name="connsiteY753" fmla="*/ 1127776 h 6858000"/>
              <a:gd name="connsiteX754" fmla="*/ 4509875 w 7467600"/>
              <a:gd name="connsiteY754" fmla="*/ 1167552 h 6858000"/>
              <a:gd name="connsiteX755" fmla="*/ 4478168 w 7467600"/>
              <a:gd name="connsiteY755" fmla="*/ 1260735 h 6858000"/>
              <a:gd name="connsiteX756" fmla="*/ 4409309 w 7467600"/>
              <a:gd name="connsiteY756" fmla="*/ 1666996 h 6858000"/>
              <a:gd name="connsiteX757" fmla="*/ 4370031 w 7467600"/>
              <a:gd name="connsiteY757" fmla="*/ 1955666 h 6858000"/>
              <a:gd name="connsiteX758" fmla="*/ 4570198 w 7467600"/>
              <a:gd name="connsiteY758" fmla="*/ 978081 h 6858000"/>
              <a:gd name="connsiteX759" fmla="*/ 4557898 w 7467600"/>
              <a:gd name="connsiteY759" fmla="*/ 900011 h 6858000"/>
              <a:gd name="connsiteX760" fmla="*/ 4344840 w 7467600"/>
              <a:gd name="connsiteY760" fmla="*/ 1922038 h 6858000"/>
              <a:gd name="connsiteX761" fmla="*/ 4378710 w 7467600"/>
              <a:gd name="connsiteY761" fmla="*/ 1665516 h 6858000"/>
              <a:gd name="connsiteX762" fmla="*/ 4448798 w 7467600"/>
              <a:gd name="connsiteY762" fmla="*/ 1253024 h 6858000"/>
              <a:gd name="connsiteX763" fmla="*/ 4480315 w 7467600"/>
              <a:gd name="connsiteY763" fmla="*/ 1158454 h 6858000"/>
              <a:gd name="connsiteX764" fmla="*/ 4494133 w 7467600"/>
              <a:gd name="connsiteY764" fmla="*/ 1118676 h 6858000"/>
              <a:gd name="connsiteX765" fmla="*/ 4557898 w 7467600"/>
              <a:gd name="connsiteY765" fmla="*/ 900011 h 6858000"/>
              <a:gd name="connsiteX766" fmla="*/ 5870151 w 7467600"/>
              <a:gd name="connsiteY766" fmla="*/ 898890 h 6858000"/>
              <a:gd name="connsiteX767" fmla="*/ 5861335 w 7467600"/>
              <a:gd name="connsiteY767" fmla="*/ 899177 h 6858000"/>
              <a:gd name="connsiteX768" fmla="*/ 5843702 w 7467600"/>
              <a:gd name="connsiteY768" fmla="*/ 899748 h 6858000"/>
              <a:gd name="connsiteX769" fmla="*/ 5651107 w 7467600"/>
              <a:gd name="connsiteY769" fmla="*/ 920306 h 6858000"/>
              <a:gd name="connsiteX770" fmla="*/ 5459407 w 7467600"/>
              <a:gd name="connsiteY770" fmla="*/ 940975 h 6858000"/>
              <a:gd name="connsiteX771" fmla="*/ 5374846 w 7467600"/>
              <a:gd name="connsiteY771" fmla="*/ 941988 h 6858000"/>
              <a:gd name="connsiteX772" fmla="*/ 5256105 w 7467600"/>
              <a:gd name="connsiteY772" fmla="*/ 945632 h 6858000"/>
              <a:gd name="connsiteX773" fmla="*/ 5107071 w 7467600"/>
              <a:gd name="connsiteY773" fmla="*/ 969720 h 6858000"/>
              <a:gd name="connsiteX774" fmla="*/ 4998681 w 7467600"/>
              <a:gd name="connsiteY774" fmla="*/ 988771 h 6858000"/>
              <a:gd name="connsiteX775" fmla="*/ 5870151 w 7467600"/>
              <a:gd name="connsiteY775" fmla="*/ 898890 h 6858000"/>
              <a:gd name="connsiteX776" fmla="*/ 5504425 w 7467600"/>
              <a:gd name="connsiteY776" fmla="*/ 848067 h 6858000"/>
              <a:gd name="connsiteX777" fmla="*/ 4968849 w 7467600"/>
              <a:gd name="connsiteY777" fmla="*/ 962318 h 6858000"/>
              <a:gd name="connsiteX778" fmla="*/ 5104039 w 7467600"/>
              <a:gd name="connsiteY778" fmla="*/ 940634 h 6858000"/>
              <a:gd name="connsiteX779" fmla="*/ 5256311 w 7467600"/>
              <a:gd name="connsiteY779" fmla="*/ 916490 h 6858000"/>
              <a:gd name="connsiteX780" fmla="*/ 5377381 w 7467600"/>
              <a:gd name="connsiteY780" fmla="*/ 912671 h 6858000"/>
              <a:gd name="connsiteX781" fmla="*/ 5460148 w 7467600"/>
              <a:gd name="connsiteY781" fmla="*/ 911442 h 6858000"/>
              <a:gd name="connsiteX782" fmla="*/ 5648971 w 7467600"/>
              <a:gd name="connsiteY782" fmla="*/ 891331 h 6858000"/>
              <a:gd name="connsiteX783" fmla="*/ 5844807 w 7467600"/>
              <a:gd name="connsiteY783" fmla="*/ 870718 h 6858000"/>
              <a:gd name="connsiteX784" fmla="*/ 5862975 w 7467600"/>
              <a:gd name="connsiteY784" fmla="*/ 869756 h 6858000"/>
              <a:gd name="connsiteX785" fmla="*/ 5920887 w 7467600"/>
              <a:gd name="connsiteY785" fmla="*/ 865929 h 6858000"/>
              <a:gd name="connsiteX786" fmla="*/ 5504425 w 7467600"/>
              <a:gd name="connsiteY786" fmla="*/ 848067 h 6858000"/>
              <a:gd name="connsiteX787" fmla="*/ 3607114 w 7467600"/>
              <a:gd name="connsiteY787" fmla="*/ 467441 h 6858000"/>
              <a:gd name="connsiteX788" fmla="*/ 3296242 w 7467600"/>
              <a:gd name="connsiteY788" fmla="*/ 807991 h 6858000"/>
              <a:gd name="connsiteX789" fmla="*/ 3174674 w 7467600"/>
              <a:gd name="connsiteY789" fmla="*/ 919759 h 6858000"/>
              <a:gd name="connsiteX790" fmla="*/ 3042978 w 7467600"/>
              <a:gd name="connsiteY790" fmla="*/ 1054894 h 6858000"/>
              <a:gd name="connsiteX791" fmla="*/ 2968914 w 7467600"/>
              <a:gd name="connsiteY791" fmla="*/ 1133756 h 6858000"/>
              <a:gd name="connsiteX792" fmla="*/ 3103823 w 7467600"/>
              <a:gd name="connsiteY792" fmla="*/ 1026814 h 6858000"/>
              <a:gd name="connsiteX793" fmla="*/ 3607114 w 7467600"/>
              <a:gd name="connsiteY793" fmla="*/ 467441 h 6858000"/>
              <a:gd name="connsiteX794" fmla="*/ 3744487 w 7467600"/>
              <a:gd name="connsiteY794" fmla="*/ 383136 h 6858000"/>
              <a:gd name="connsiteX795" fmla="*/ 3970213 w 7467600"/>
              <a:gd name="connsiteY795" fmla="*/ 995559 h 6858000"/>
              <a:gd name="connsiteX796" fmla="*/ 3744487 w 7467600"/>
              <a:gd name="connsiteY796" fmla="*/ 383136 h 6858000"/>
              <a:gd name="connsiteX797" fmla="*/ 3624562 w 7467600"/>
              <a:gd name="connsiteY797" fmla="*/ 367041 h 6858000"/>
              <a:gd name="connsiteX798" fmla="*/ 3489712 w 7467600"/>
              <a:gd name="connsiteY798" fmla="*/ 485386 h 6858000"/>
              <a:gd name="connsiteX799" fmla="*/ 3182994 w 7467600"/>
              <a:gd name="connsiteY799" fmla="*/ 828265 h 6858000"/>
              <a:gd name="connsiteX800" fmla="*/ 2892114 w 7467600"/>
              <a:gd name="connsiteY800" fmla="*/ 1172635 h 6858000"/>
              <a:gd name="connsiteX801" fmla="*/ 3021459 w 7467600"/>
              <a:gd name="connsiteY801" fmla="*/ 1035385 h 6858000"/>
              <a:gd name="connsiteX802" fmla="*/ 3153873 w 7467600"/>
              <a:gd name="connsiteY802" fmla="*/ 898971 h 6858000"/>
              <a:gd name="connsiteX803" fmla="*/ 3276511 w 7467600"/>
              <a:gd name="connsiteY803" fmla="*/ 786423 h 6858000"/>
              <a:gd name="connsiteX804" fmla="*/ 3584154 w 7467600"/>
              <a:gd name="connsiteY804" fmla="*/ 448218 h 6858000"/>
              <a:gd name="connsiteX805" fmla="*/ 3624562 w 7467600"/>
              <a:gd name="connsiteY805" fmla="*/ 367041 h 6858000"/>
              <a:gd name="connsiteX806" fmla="*/ 3766672 w 7467600"/>
              <a:gd name="connsiteY806" fmla="*/ 359429 h 6858000"/>
              <a:gd name="connsiteX807" fmla="*/ 3996338 w 7467600"/>
              <a:gd name="connsiteY807" fmla="*/ 968237 h 6858000"/>
              <a:gd name="connsiteX808" fmla="*/ 3766672 w 7467600"/>
              <a:gd name="connsiteY808" fmla="*/ 359429 h 6858000"/>
              <a:gd name="connsiteX809" fmla="*/ 5805386 w 7467600"/>
              <a:gd name="connsiteY809" fmla="*/ 239240 h 6858000"/>
              <a:gd name="connsiteX810" fmla="*/ 5736947 w 7467600"/>
              <a:gd name="connsiteY810" fmla="*/ 261367 h 6858000"/>
              <a:gd name="connsiteX811" fmla="*/ 5427012 w 7467600"/>
              <a:gd name="connsiteY811" fmla="*/ 311272 h 6858000"/>
              <a:gd name="connsiteX812" fmla="*/ 5147818 w 7467600"/>
              <a:gd name="connsiteY812" fmla="*/ 322112 h 6858000"/>
              <a:gd name="connsiteX813" fmla="*/ 5060854 w 7467600"/>
              <a:gd name="connsiteY813" fmla="*/ 311882 h 6858000"/>
              <a:gd name="connsiteX814" fmla="*/ 4945989 w 7467600"/>
              <a:gd name="connsiteY814" fmla="*/ 300516 h 6858000"/>
              <a:gd name="connsiteX815" fmla="*/ 5410479 w 7467600"/>
              <a:gd name="connsiteY815" fmla="*/ 348434 h 6858000"/>
              <a:gd name="connsiteX816" fmla="*/ 5805386 w 7467600"/>
              <a:gd name="connsiteY816" fmla="*/ 239240 h 6858000"/>
              <a:gd name="connsiteX817" fmla="*/ 5905192 w 7467600"/>
              <a:gd name="connsiteY817" fmla="*/ 163079 h 6858000"/>
              <a:gd name="connsiteX818" fmla="*/ 5865655 w 7467600"/>
              <a:gd name="connsiteY818" fmla="*/ 171901 h 6858000"/>
              <a:gd name="connsiteX819" fmla="*/ 5259740 w 7467600"/>
              <a:gd name="connsiteY819" fmla="*/ 257013 h 6858000"/>
              <a:gd name="connsiteX820" fmla="*/ 5208466 w 7467600"/>
              <a:gd name="connsiteY820" fmla="*/ 257550 h 6858000"/>
              <a:gd name="connsiteX821" fmla="*/ 4980204 w 7467600"/>
              <a:gd name="connsiteY821" fmla="*/ 271903 h 6858000"/>
              <a:gd name="connsiteX822" fmla="*/ 5068068 w 7467600"/>
              <a:gd name="connsiteY822" fmla="*/ 282244 h 6858000"/>
              <a:gd name="connsiteX823" fmla="*/ 5153231 w 7467600"/>
              <a:gd name="connsiteY823" fmla="*/ 292240 h 6858000"/>
              <a:gd name="connsiteX824" fmla="*/ 5426491 w 7467600"/>
              <a:gd name="connsiteY824" fmla="*/ 281128 h 6858000"/>
              <a:gd name="connsiteX825" fmla="*/ 5731212 w 7467600"/>
              <a:gd name="connsiteY825" fmla="*/ 231951 h 6858000"/>
              <a:gd name="connsiteX826" fmla="*/ 5905192 w 7467600"/>
              <a:gd name="connsiteY826" fmla="*/ 163079 h 6858000"/>
              <a:gd name="connsiteX827" fmla="*/ 5944437 w 7467600"/>
              <a:gd name="connsiteY827" fmla="*/ 113829 h 6858000"/>
              <a:gd name="connsiteX828" fmla="*/ 5825032 w 7467600"/>
              <a:gd name="connsiteY828" fmla="*/ 146405 h 6858000"/>
              <a:gd name="connsiteX829" fmla="*/ 4955599 w 7467600"/>
              <a:gd name="connsiteY829" fmla="*/ 247008 h 6858000"/>
              <a:gd name="connsiteX830" fmla="*/ 5210104 w 7467600"/>
              <a:gd name="connsiteY830" fmla="*/ 228123 h 6858000"/>
              <a:gd name="connsiteX831" fmla="*/ 5261015 w 7467600"/>
              <a:gd name="connsiteY831" fmla="*/ 227087 h 6858000"/>
              <a:gd name="connsiteX832" fmla="*/ 5861181 w 7467600"/>
              <a:gd name="connsiteY832" fmla="*/ 143093 h 6858000"/>
              <a:gd name="connsiteX833" fmla="*/ 5961252 w 7467600"/>
              <a:gd name="connsiteY833" fmla="*/ 114820 h 6858000"/>
              <a:gd name="connsiteX834" fmla="*/ 5944437 w 7467600"/>
              <a:gd name="connsiteY834" fmla="*/ 113829 h 6858000"/>
              <a:gd name="connsiteX835" fmla="*/ 3882765 w 7467600"/>
              <a:gd name="connsiteY835" fmla="*/ 0 h 6858000"/>
              <a:gd name="connsiteX836" fmla="*/ 3995099 w 7467600"/>
              <a:gd name="connsiteY836" fmla="*/ 0 h 6858000"/>
              <a:gd name="connsiteX837" fmla="*/ 4163818 w 7467600"/>
              <a:gd name="connsiteY837" fmla="*/ 234104 h 6858000"/>
              <a:gd name="connsiteX838" fmla="*/ 4172099 w 7467600"/>
              <a:gd name="connsiteY838" fmla="*/ 234207 h 6858000"/>
              <a:gd name="connsiteX839" fmla="*/ 4784282 w 7467600"/>
              <a:gd name="connsiteY839" fmla="*/ 276561 h 6858000"/>
              <a:gd name="connsiteX840" fmla="*/ 4801687 w 7467600"/>
              <a:gd name="connsiteY840" fmla="*/ 267764 h 6858000"/>
              <a:gd name="connsiteX841" fmla="*/ 6082788 w 7467600"/>
              <a:gd name="connsiteY841" fmla="*/ 64119 h 6858000"/>
              <a:gd name="connsiteX842" fmla="*/ 6099442 w 7467600"/>
              <a:gd name="connsiteY842" fmla="*/ 82568 h 6858000"/>
              <a:gd name="connsiteX843" fmla="*/ 4804137 w 7467600"/>
              <a:gd name="connsiteY843" fmla="*/ 320931 h 6858000"/>
              <a:gd name="connsiteX844" fmla="*/ 4227047 w 7467600"/>
              <a:gd name="connsiteY844" fmla="*/ 313415 h 6858000"/>
              <a:gd name="connsiteX845" fmla="*/ 4346041 w 7467600"/>
              <a:gd name="connsiteY845" fmla="*/ 456086 h 6858000"/>
              <a:gd name="connsiteX846" fmla="*/ 4870967 w 7467600"/>
              <a:gd name="connsiteY846" fmla="*/ 963061 h 6858000"/>
              <a:gd name="connsiteX847" fmla="*/ 4889647 w 7467600"/>
              <a:gd name="connsiteY847" fmla="*/ 957147 h 6858000"/>
              <a:gd name="connsiteX848" fmla="*/ 5422504 w 7467600"/>
              <a:gd name="connsiteY848" fmla="*/ 805191 h 6858000"/>
              <a:gd name="connsiteX849" fmla="*/ 6087656 w 7467600"/>
              <a:gd name="connsiteY849" fmla="*/ 826703 h 6858000"/>
              <a:gd name="connsiteX850" fmla="*/ 6058717 w 7467600"/>
              <a:gd name="connsiteY850" fmla="*/ 865992 h 6858000"/>
              <a:gd name="connsiteX851" fmla="*/ 4974153 w 7467600"/>
              <a:gd name="connsiteY851" fmla="*/ 1045456 h 6858000"/>
              <a:gd name="connsiteX852" fmla="*/ 5627835 w 7467600"/>
              <a:gd name="connsiteY852" fmla="*/ 1472077 h 6858000"/>
              <a:gd name="connsiteX853" fmla="*/ 5629817 w 7467600"/>
              <a:gd name="connsiteY853" fmla="*/ 1471412 h 6858000"/>
              <a:gd name="connsiteX854" fmla="*/ 5634124 w 7467600"/>
              <a:gd name="connsiteY854" fmla="*/ 1470572 h 6858000"/>
              <a:gd name="connsiteX855" fmla="*/ 5755832 w 7467600"/>
              <a:gd name="connsiteY855" fmla="*/ 1383886 h 6858000"/>
              <a:gd name="connsiteX856" fmla="*/ 6014186 w 7467600"/>
              <a:gd name="connsiteY856" fmla="*/ 1279799 h 6858000"/>
              <a:gd name="connsiteX857" fmla="*/ 6901619 w 7467600"/>
              <a:gd name="connsiteY857" fmla="*/ 1047874 h 6858000"/>
              <a:gd name="connsiteX858" fmla="*/ 6931566 w 7467600"/>
              <a:gd name="connsiteY858" fmla="*/ 1062034 h 6858000"/>
              <a:gd name="connsiteX859" fmla="*/ 5790982 w 7467600"/>
              <a:gd name="connsiteY859" fmla="*/ 1561380 h 6858000"/>
              <a:gd name="connsiteX860" fmla="*/ 6188971 w 7467600"/>
              <a:gd name="connsiteY860" fmla="*/ 1755168 h 6858000"/>
              <a:gd name="connsiteX861" fmla="*/ 6202446 w 7467600"/>
              <a:gd name="connsiteY861" fmla="*/ 1752268 h 6858000"/>
              <a:gd name="connsiteX862" fmla="*/ 7179560 w 7467600"/>
              <a:gd name="connsiteY862" fmla="*/ 1467551 h 6858000"/>
              <a:gd name="connsiteX863" fmla="*/ 7158730 w 7467600"/>
              <a:gd name="connsiteY863" fmla="*/ 1507835 h 6858000"/>
              <a:gd name="connsiteX864" fmla="*/ 6326959 w 7467600"/>
              <a:gd name="connsiteY864" fmla="*/ 1817686 h 6858000"/>
              <a:gd name="connsiteX865" fmla="*/ 6537433 w 7467600"/>
              <a:gd name="connsiteY865" fmla="*/ 1907790 h 6858000"/>
              <a:gd name="connsiteX866" fmla="*/ 6550221 w 7467600"/>
              <a:gd name="connsiteY866" fmla="*/ 1910729 h 6858000"/>
              <a:gd name="connsiteX867" fmla="*/ 6964438 w 7467600"/>
              <a:gd name="connsiteY867" fmla="*/ 2209505 h 6858000"/>
              <a:gd name="connsiteX868" fmla="*/ 7367862 w 7467600"/>
              <a:gd name="connsiteY868" fmla="*/ 2806833 h 6858000"/>
              <a:gd name="connsiteX869" fmla="*/ 7364329 w 7467600"/>
              <a:gd name="connsiteY869" fmla="*/ 2826907 h 6858000"/>
              <a:gd name="connsiteX870" fmla="*/ 7290545 w 7467600"/>
              <a:gd name="connsiteY870" fmla="*/ 2850663 h 6858000"/>
              <a:gd name="connsiteX871" fmla="*/ 6472036 w 7467600"/>
              <a:gd name="connsiteY871" fmla="*/ 1959003 h 6858000"/>
              <a:gd name="connsiteX872" fmla="*/ 5792897 w 7467600"/>
              <a:gd name="connsiteY872" fmla="*/ 1647747 h 6858000"/>
              <a:gd name="connsiteX873" fmla="*/ 5842751 w 7467600"/>
              <a:gd name="connsiteY873" fmla="*/ 1816112 h 6858000"/>
              <a:gd name="connsiteX874" fmla="*/ 5847424 w 7467600"/>
              <a:gd name="connsiteY874" fmla="*/ 1815776 h 6858000"/>
              <a:gd name="connsiteX875" fmla="*/ 6399821 w 7467600"/>
              <a:gd name="connsiteY875" fmla="*/ 2344799 h 6858000"/>
              <a:gd name="connsiteX876" fmla="*/ 6323232 w 7467600"/>
              <a:gd name="connsiteY876" fmla="*/ 2389634 h 6858000"/>
              <a:gd name="connsiteX877" fmla="*/ 5942958 w 7467600"/>
              <a:gd name="connsiteY877" fmla="*/ 2077708 h 6858000"/>
              <a:gd name="connsiteX878" fmla="*/ 5921559 w 7467600"/>
              <a:gd name="connsiteY878" fmla="*/ 2378596 h 6858000"/>
              <a:gd name="connsiteX879" fmla="*/ 5817651 w 7467600"/>
              <a:gd name="connsiteY879" fmla="*/ 3023919 h 6858000"/>
              <a:gd name="connsiteX880" fmla="*/ 5729634 w 7467600"/>
              <a:gd name="connsiteY880" fmla="*/ 3051849 h 6858000"/>
              <a:gd name="connsiteX881" fmla="*/ 5611018 w 7467600"/>
              <a:gd name="connsiteY881" fmla="*/ 2316769 h 6858000"/>
              <a:gd name="connsiteX882" fmla="*/ 5687608 w 7467600"/>
              <a:gd name="connsiteY882" fmla="*/ 2039972 h 6858000"/>
              <a:gd name="connsiteX883" fmla="*/ 5657554 w 7467600"/>
              <a:gd name="connsiteY883" fmla="*/ 1576445 h 6858000"/>
              <a:gd name="connsiteX884" fmla="*/ 5150475 w 7467600"/>
              <a:gd name="connsiteY884" fmla="*/ 1274012 h 6858000"/>
              <a:gd name="connsiteX885" fmla="*/ 5349142 w 7467600"/>
              <a:gd name="connsiteY885" fmla="*/ 2204405 h 6858000"/>
              <a:gd name="connsiteX886" fmla="*/ 5262214 w 7467600"/>
              <a:gd name="connsiteY886" fmla="*/ 2233836 h 6858000"/>
              <a:gd name="connsiteX887" fmla="*/ 4981539 w 7467600"/>
              <a:gd name="connsiteY887" fmla="*/ 1542201 h 6858000"/>
              <a:gd name="connsiteX888" fmla="*/ 4958461 w 7467600"/>
              <a:gd name="connsiteY888" fmla="*/ 1136957 h 6858000"/>
              <a:gd name="connsiteX889" fmla="*/ 4655015 w 7467600"/>
              <a:gd name="connsiteY889" fmla="*/ 891426 h 6858000"/>
              <a:gd name="connsiteX890" fmla="*/ 4348002 w 7467600"/>
              <a:gd name="connsiteY890" fmla="*/ 2205895 h 6858000"/>
              <a:gd name="connsiteX891" fmla="*/ 4262250 w 7467600"/>
              <a:gd name="connsiteY891" fmla="*/ 2219972 h 6858000"/>
              <a:gd name="connsiteX892" fmla="*/ 4550611 w 7467600"/>
              <a:gd name="connsiteY892" fmla="*/ 817540 h 6858000"/>
              <a:gd name="connsiteX893" fmla="*/ 4564418 w 7467600"/>
              <a:gd name="connsiteY893" fmla="*/ 808293 h 6858000"/>
              <a:gd name="connsiteX894" fmla="*/ 4266388 w 7467600"/>
              <a:gd name="connsiteY894" fmla="*/ 500083 h 6858000"/>
              <a:gd name="connsiteX895" fmla="*/ 4032842 w 7467600"/>
              <a:gd name="connsiteY895" fmla="*/ 211809 h 6858000"/>
              <a:gd name="connsiteX896" fmla="*/ 3882765 w 7467600"/>
              <a:gd name="connsiteY896" fmla="*/ 0 h 6858000"/>
              <a:gd name="connsiteX897" fmla="*/ 3721337 w 7467600"/>
              <a:gd name="connsiteY897" fmla="*/ 0 h 6858000"/>
              <a:gd name="connsiteX898" fmla="*/ 3797544 w 7467600"/>
              <a:gd name="connsiteY898" fmla="*/ 0 h 6858000"/>
              <a:gd name="connsiteX899" fmla="*/ 3775734 w 7467600"/>
              <a:gd name="connsiteY899" fmla="*/ 95131 h 6858000"/>
              <a:gd name="connsiteX900" fmla="*/ 3724807 w 7467600"/>
              <a:gd name="connsiteY900" fmla="*/ 272257 h 6858000"/>
              <a:gd name="connsiteX901" fmla="*/ 3726844 w 7467600"/>
              <a:gd name="connsiteY901" fmla="*/ 282988 h 6858000"/>
              <a:gd name="connsiteX902" fmla="*/ 3742664 w 7467600"/>
              <a:gd name="connsiteY902" fmla="*/ 279918 h 6858000"/>
              <a:gd name="connsiteX903" fmla="*/ 4103910 w 7467600"/>
              <a:gd name="connsiteY903" fmla="*/ 1161917 h 6858000"/>
              <a:gd name="connsiteX904" fmla="*/ 4020269 w 7467600"/>
              <a:gd name="connsiteY904" fmla="*/ 1200406 h 6858000"/>
              <a:gd name="connsiteX905" fmla="*/ 3674882 w 7467600"/>
              <a:gd name="connsiteY905" fmla="*/ 488524 h 6858000"/>
              <a:gd name="connsiteX906" fmla="*/ 3132682 w 7467600"/>
              <a:gd name="connsiteY906" fmla="*/ 1072284 h 6858000"/>
              <a:gd name="connsiteX907" fmla="*/ 2716346 w 7467600"/>
              <a:gd name="connsiteY907" fmla="*/ 1276376 h 6858000"/>
              <a:gd name="connsiteX908" fmla="*/ 2716772 w 7467600"/>
              <a:gd name="connsiteY908" fmla="*/ 1255462 h 6858000"/>
              <a:gd name="connsiteX909" fmla="*/ 3471096 w 7467600"/>
              <a:gd name="connsiteY909" fmla="*/ 437072 h 6858000"/>
              <a:gd name="connsiteX910" fmla="*/ 3639057 w 7467600"/>
              <a:gd name="connsiteY910" fmla="*/ 286334 h 6858000"/>
              <a:gd name="connsiteX911" fmla="*/ 3640309 w 7467600"/>
              <a:gd name="connsiteY911" fmla="*/ 284664 h 6858000"/>
              <a:gd name="connsiteX912" fmla="*/ 3646022 w 7467600"/>
              <a:gd name="connsiteY912" fmla="*/ 276711 h 6858000"/>
              <a:gd name="connsiteX913" fmla="*/ 3707943 w 7467600"/>
              <a:gd name="connsiteY913" fmla="*/ 65958 h 6858000"/>
              <a:gd name="connsiteX914" fmla="*/ 3721337 w 7467600"/>
              <a:gd name="connsiteY914" fmla="*/ 0 h 6858000"/>
              <a:gd name="connsiteX915" fmla="*/ 2867960 w 7467600"/>
              <a:gd name="connsiteY915" fmla="*/ 0 h 6858000"/>
              <a:gd name="connsiteX916" fmla="*/ 2926351 w 7467600"/>
              <a:gd name="connsiteY916" fmla="*/ 0 h 6858000"/>
              <a:gd name="connsiteX917" fmla="*/ 2902823 w 7467600"/>
              <a:gd name="connsiteY917" fmla="*/ 262929 h 6858000"/>
              <a:gd name="connsiteX918" fmla="*/ 2940663 w 7467600"/>
              <a:gd name="connsiteY918" fmla="*/ 140884 h 6858000"/>
              <a:gd name="connsiteX919" fmla="*/ 2947039 w 7467600"/>
              <a:gd name="connsiteY919" fmla="*/ 122524 h 6858000"/>
              <a:gd name="connsiteX920" fmla="*/ 2984316 w 7467600"/>
              <a:gd name="connsiteY920" fmla="*/ 0 h 6858000"/>
              <a:gd name="connsiteX921" fmla="*/ 3016114 w 7467600"/>
              <a:gd name="connsiteY921" fmla="*/ 0 h 6858000"/>
              <a:gd name="connsiteX922" fmla="*/ 2979949 w 7467600"/>
              <a:gd name="connsiteY922" fmla="*/ 119274 h 6858000"/>
              <a:gd name="connsiteX923" fmla="*/ 3023879 w 7467600"/>
              <a:gd name="connsiteY923" fmla="*/ 0 h 6858000"/>
              <a:gd name="connsiteX924" fmla="*/ 3105400 w 7467600"/>
              <a:gd name="connsiteY924" fmla="*/ 0 h 6858000"/>
              <a:gd name="connsiteX925" fmla="*/ 3094669 w 7467600"/>
              <a:gd name="connsiteY925" fmla="*/ 30308 h 6858000"/>
              <a:gd name="connsiteX926" fmla="*/ 2901945 w 7467600"/>
              <a:gd name="connsiteY926" fmla="*/ 466538 h 6858000"/>
              <a:gd name="connsiteX927" fmla="*/ 2815209 w 7467600"/>
              <a:gd name="connsiteY927" fmla="*/ 497361 h 6858000"/>
              <a:gd name="connsiteX928" fmla="*/ 2844845 w 7467600"/>
              <a:gd name="connsiteY928" fmla="*/ 127638 h 6858000"/>
              <a:gd name="connsiteX929" fmla="*/ 2867960 w 7467600"/>
              <a:gd name="connsiteY929" fmla="*/ 0 h 6858000"/>
              <a:gd name="connsiteX930" fmla="*/ 1057230 w 7467600"/>
              <a:gd name="connsiteY930" fmla="*/ 0 h 6858000"/>
              <a:gd name="connsiteX931" fmla="*/ 1111003 w 7467600"/>
              <a:gd name="connsiteY931" fmla="*/ 0 h 6858000"/>
              <a:gd name="connsiteX932" fmla="*/ 1125553 w 7467600"/>
              <a:gd name="connsiteY932" fmla="*/ 52588 h 6858000"/>
              <a:gd name="connsiteX933" fmla="*/ 1304276 w 7467600"/>
              <a:gd name="connsiteY933" fmla="*/ 476275 h 6858000"/>
              <a:gd name="connsiteX934" fmla="*/ 1492066 w 7467600"/>
              <a:gd name="connsiteY934" fmla="*/ 886333 h 6858000"/>
              <a:gd name="connsiteX935" fmla="*/ 1423698 w 7467600"/>
              <a:gd name="connsiteY935" fmla="*/ 710817 h 6858000"/>
              <a:gd name="connsiteX936" fmla="*/ 1357609 w 7467600"/>
              <a:gd name="connsiteY936" fmla="*/ 532892 h 6858000"/>
              <a:gd name="connsiteX937" fmla="*/ 1309550 w 7467600"/>
              <a:gd name="connsiteY937" fmla="*/ 374031 h 6858000"/>
              <a:gd name="connsiteX938" fmla="*/ 1193673 w 7467600"/>
              <a:gd name="connsiteY938" fmla="*/ 49533 h 6858000"/>
              <a:gd name="connsiteX939" fmla="*/ 1164391 w 7467600"/>
              <a:gd name="connsiteY939" fmla="*/ 0 h 6858000"/>
              <a:gd name="connsiteX940" fmla="*/ 1200666 w 7467600"/>
              <a:gd name="connsiteY940" fmla="*/ 0 h 6858000"/>
              <a:gd name="connsiteX941" fmla="*/ 1223408 w 7467600"/>
              <a:gd name="connsiteY941" fmla="*/ 38996 h 6858000"/>
              <a:gd name="connsiteX942" fmla="*/ 1339635 w 7467600"/>
              <a:gd name="connsiteY942" fmla="*/ 365517 h 6858000"/>
              <a:gd name="connsiteX943" fmla="*/ 1387469 w 7467600"/>
              <a:gd name="connsiteY943" fmla="*/ 523079 h 6858000"/>
              <a:gd name="connsiteX944" fmla="*/ 1452685 w 7467600"/>
              <a:gd name="connsiteY944" fmla="*/ 699806 h 6858000"/>
              <a:gd name="connsiteX945" fmla="*/ 1492092 w 7467600"/>
              <a:gd name="connsiteY945" fmla="*/ 800424 h 6858000"/>
              <a:gd name="connsiteX946" fmla="*/ 1455302 w 7467600"/>
              <a:gd name="connsiteY946" fmla="*/ 632913 h 6858000"/>
              <a:gd name="connsiteX947" fmla="*/ 1222336 w 7467600"/>
              <a:gd name="connsiteY947" fmla="*/ 9480 h 6858000"/>
              <a:gd name="connsiteX948" fmla="*/ 1214634 w 7467600"/>
              <a:gd name="connsiteY948" fmla="*/ 0 h 6858000"/>
              <a:gd name="connsiteX949" fmla="*/ 1289827 w 7467600"/>
              <a:gd name="connsiteY949" fmla="*/ 0 h 6858000"/>
              <a:gd name="connsiteX950" fmla="*/ 1321076 w 7467600"/>
              <a:gd name="connsiteY950" fmla="*/ 59722 h 6858000"/>
              <a:gd name="connsiteX951" fmla="*/ 1512579 w 7467600"/>
              <a:gd name="connsiteY951" fmla="*/ 626441 h 6858000"/>
              <a:gd name="connsiteX952" fmla="*/ 1506076 w 7467600"/>
              <a:gd name="connsiteY952" fmla="*/ 1089289 h 6858000"/>
              <a:gd name="connsiteX953" fmla="*/ 1486346 w 7467600"/>
              <a:gd name="connsiteY953" fmla="*/ 1079919 h 6858000"/>
              <a:gd name="connsiteX954" fmla="*/ 1070511 w 7467600"/>
              <a:gd name="connsiteY954" fmla="*/ 48609 h 6858000"/>
              <a:gd name="connsiteX955" fmla="*/ 1057230 w 7467600"/>
              <a:gd name="connsiteY955" fmla="*/ 0 h 6858000"/>
              <a:gd name="connsiteX956" fmla="*/ 43151 w 7467600"/>
              <a:gd name="connsiteY956" fmla="*/ 0 h 6858000"/>
              <a:gd name="connsiteX957" fmla="*/ 95283 w 7467600"/>
              <a:gd name="connsiteY957" fmla="*/ 0 h 6858000"/>
              <a:gd name="connsiteX958" fmla="*/ 300708 w 7467600"/>
              <a:gd name="connsiteY958" fmla="*/ 154571 h 6858000"/>
              <a:gd name="connsiteX959" fmla="*/ 530414 w 7467600"/>
              <a:gd name="connsiteY959" fmla="*/ 354673 h 6858000"/>
              <a:gd name="connsiteX960" fmla="*/ 333785 w 7467600"/>
              <a:gd name="connsiteY960" fmla="*/ 161564 h 6858000"/>
              <a:gd name="connsiteX961" fmla="*/ 147005 w 7467600"/>
              <a:gd name="connsiteY961" fmla="*/ 0 h 6858000"/>
              <a:gd name="connsiteX962" fmla="*/ 272509 w 7467600"/>
              <a:gd name="connsiteY962" fmla="*/ 0 h 6858000"/>
              <a:gd name="connsiteX963" fmla="*/ 326276 w 7467600"/>
              <a:gd name="connsiteY963" fmla="*/ 45847 h 6858000"/>
              <a:gd name="connsiteX964" fmla="*/ 823759 w 7467600"/>
              <a:gd name="connsiteY964" fmla="*/ 574145 h 6858000"/>
              <a:gd name="connsiteX965" fmla="*/ 811254 w 7467600"/>
              <a:gd name="connsiteY965" fmla="*/ 665546 h 6858000"/>
              <a:gd name="connsiteX966" fmla="*/ 154042 w 7467600"/>
              <a:gd name="connsiteY966" fmla="*/ 261522 h 6858000"/>
              <a:gd name="connsiteX967" fmla="*/ 13550 w 7467600"/>
              <a:gd name="connsiteY967" fmla="*/ 158423 h 6858000"/>
              <a:gd name="connsiteX968" fmla="*/ 0 w 7467600"/>
              <a:gd name="connsiteY968" fmla="*/ 146618 h 6858000"/>
              <a:gd name="connsiteX969" fmla="*/ 0 w 7467600"/>
              <a:gd name="connsiteY969" fmla="*/ 59161 h 6858000"/>
              <a:gd name="connsiteX970" fmla="*/ 45427 w 7467600"/>
              <a:gd name="connsiteY970" fmla="*/ 101078 h 6858000"/>
              <a:gd name="connsiteX971" fmla="*/ 630103 w 7467600"/>
              <a:gd name="connsiteY971" fmla="*/ 485885 h 6858000"/>
              <a:gd name="connsiteX972" fmla="*/ 532040 w 7467600"/>
              <a:gd name="connsiteY972" fmla="*/ 399359 h 6858000"/>
              <a:gd name="connsiteX973" fmla="*/ 517618 w 7467600"/>
              <a:gd name="connsiteY973" fmla="*/ 385726 h 6858000"/>
              <a:gd name="connsiteX974" fmla="*/ 285074 w 7467600"/>
              <a:gd name="connsiteY974" fmla="*/ 182755 h 6858000"/>
              <a:gd name="connsiteX975" fmla="*/ 43151 w 7467600"/>
              <a:gd name="connsiteY97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1456157 w 7467600"/>
              <a:gd name="connsiteY96" fmla="*/ 5371404 h 6858000"/>
              <a:gd name="connsiteX97" fmla="*/ 1244432 w 7467600"/>
              <a:gd name="connsiteY97" fmla="*/ 5385601 h 6858000"/>
              <a:gd name="connsiteX98" fmla="*/ 973990 w 7467600"/>
              <a:gd name="connsiteY98" fmla="*/ 5424940 h 6858000"/>
              <a:gd name="connsiteX99" fmla="*/ 1103809 w 7467600"/>
              <a:gd name="connsiteY99" fmla="*/ 5433720 h 6858000"/>
              <a:gd name="connsiteX100" fmla="*/ 1123454 w 7467600"/>
              <a:gd name="connsiteY100" fmla="*/ 5435727 h 6858000"/>
              <a:gd name="connsiteX101" fmla="*/ 1737017 w 7467600"/>
              <a:gd name="connsiteY101" fmla="*/ 5452183 h 6858000"/>
              <a:gd name="connsiteX102" fmla="*/ 1824397 w 7467600"/>
              <a:gd name="connsiteY102" fmla="*/ 5447757 h 6858000"/>
              <a:gd name="connsiteX103" fmla="*/ 2070059 w 7467600"/>
              <a:gd name="connsiteY103" fmla="*/ 5441660 h 6858000"/>
              <a:gd name="connsiteX104" fmla="*/ 1456157 w 7467600"/>
              <a:gd name="connsiteY104" fmla="*/ 5371404 h 6858000"/>
              <a:gd name="connsiteX105" fmla="*/ 4988186 w 7467600"/>
              <a:gd name="connsiteY105" fmla="*/ 5216467 h 6858000"/>
              <a:gd name="connsiteX106" fmla="*/ 4777334 w 7467600"/>
              <a:gd name="connsiteY106" fmla="*/ 5406072 h 6858000"/>
              <a:gd name="connsiteX107" fmla="*/ 4718341 w 7467600"/>
              <a:gd name="connsiteY107" fmla="*/ 5468043 h 6858000"/>
              <a:gd name="connsiteX108" fmla="*/ 4604655 w 7467600"/>
              <a:gd name="connsiteY108" fmla="*/ 5583434 h 6858000"/>
              <a:gd name="connsiteX109" fmla="*/ 4565074 w 7467600"/>
              <a:gd name="connsiteY109" fmla="*/ 5618550 h 6858000"/>
              <a:gd name="connsiteX110" fmla="*/ 4988186 w 7467600"/>
              <a:gd name="connsiteY110" fmla="*/ 5216467 h 6858000"/>
              <a:gd name="connsiteX111" fmla="*/ 4978032 w 7467600"/>
              <a:gd name="connsiteY111" fmla="*/ 5183809 h 6858000"/>
              <a:gd name="connsiteX112" fmla="*/ 4463413 w 7467600"/>
              <a:gd name="connsiteY112" fmla="*/ 5615162 h 6858000"/>
              <a:gd name="connsiteX113" fmla="*/ 4358134 w 7467600"/>
              <a:gd name="connsiteY113" fmla="*/ 5742791 h 6858000"/>
              <a:gd name="connsiteX114" fmla="*/ 4376219 w 7467600"/>
              <a:gd name="connsiteY114" fmla="*/ 5729027 h 6858000"/>
              <a:gd name="connsiteX115" fmla="*/ 4582340 w 7467600"/>
              <a:gd name="connsiteY115" fmla="*/ 5561037 h 6858000"/>
              <a:gd name="connsiteX116" fmla="*/ 4694684 w 7467600"/>
              <a:gd name="connsiteY116" fmla="*/ 5447098 h 6858000"/>
              <a:gd name="connsiteX117" fmla="*/ 4754123 w 7467600"/>
              <a:gd name="connsiteY117" fmla="*/ 5384643 h 6858000"/>
              <a:gd name="connsiteX118" fmla="*/ 4978032 w 7467600"/>
              <a:gd name="connsiteY118" fmla="*/ 5183809 h 6858000"/>
              <a:gd name="connsiteX119" fmla="*/ 1903353 w 7467600"/>
              <a:gd name="connsiteY119" fmla="*/ 5044827 h 6858000"/>
              <a:gd name="connsiteX120" fmla="*/ 1936931 w 7467600"/>
              <a:gd name="connsiteY120" fmla="*/ 5093954 h 6858000"/>
              <a:gd name="connsiteX121" fmla="*/ 2195868 w 7467600"/>
              <a:gd name="connsiteY121" fmla="*/ 5396574 h 6858000"/>
              <a:gd name="connsiteX122" fmla="*/ 2088852 w 7467600"/>
              <a:gd name="connsiteY122" fmla="*/ 5166123 h 6858000"/>
              <a:gd name="connsiteX123" fmla="*/ 1958241 w 7467600"/>
              <a:gd name="connsiteY123" fmla="*/ 5067955 h 6858000"/>
              <a:gd name="connsiteX124" fmla="*/ 1903353 w 7467600"/>
              <a:gd name="connsiteY124" fmla="*/ 5044827 h 6858000"/>
              <a:gd name="connsiteX125" fmla="*/ 1979378 w 7467600"/>
              <a:gd name="connsiteY125" fmla="*/ 4769504 h 6858000"/>
              <a:gd name="connsiteX126" fmla="*/ 2882120 w 7467600"/>
              <a:gd name="connsiteY126" fmla="*/ 5064547 h 6858000"/>
              <a:gd name="connsiteX127" fmla="*/ 2793103 w 7467600"/>
              <a:gd name="connsiteY127" fmla="*/ 5039699 h 6858000"/>
              <a:gd name="connsiteX128" fmla="*/ 2770041 w 7467600"/>
              <a:gd name="connsiteY128" fmla="*/ 5033634 h 6858000"/>
              <a:gd name="connsiteX129" fmla="*/ 1979378 w 7467600"/>
              <a:gd name="connsiteY129" fmla="*/ 4769504 h 6858000"/>
              <a:gd name="connsiteX130" fmla="*/ 1927410 w 7467600"/>
              <a:gd name="connsiteY130" fmla="*/ 4716164 h 6858000"/>
              <a:gd name="connsiteX131" fmla="*/ 1959587 w 7467600"/>
              <a:gd name="connsiteY131" fmla="*/ 4728849 h 6858000"/>
              <a:gd name="connsiteX132" fmla="*/ 2777707 w 7467600"/>
              <a:gd name="connsiteY132" fmla="*/ 5003991 h 6858000"/>
              <a:gd name="connsiteX133" fmla="*/ 2800768 w 7467600"/>
              <a:gd name="connsiteY133" fmla="*/ 5010056 h 6858000"/>
              <a:gd name="connsiteX134" fmla="*/ 2879408 w 7467600"/>
              <a:gd name="connsiteY134" fmla="*/ 5031590 h 6858000"/>
              <a:gd name="connsiteX135" fmla="*/ 2862295 w 7467600"/>
              <a:gd name="connsiteY135" fmla="*/ 5022958 h 6858000"/>
              <a:gd name="connsiteX136" fmla="*/ 2813343 w 7467600"/>
              <a:gd name="connsiteY136" fmla="*/ 4998369 h 6858000"/>
              <a:gd name="connsiteX137" fmla="*/ 2646245 w 7467600"/>
              <a:gd name="connsiteY137" fmla="*/ 4930999 h 6858000"/>
              <a:gd name="connsiteX138" fmla="*/ 1999243 w 7467600"/>
              <a:gd name="connsiteY138" fmla="*/ 4730524 h 6858000"/>
              <a:gd name="connsiteX139" fmla="*/ 1979527 w 7467600"/>
              <a:gd name="connsiteY139" fmla="*/ 4726651 h 6858000"/>
              <a:gd name="connsiteX140" fmla="*/ 1927410 w 7467600"/>
              <a:gd name="connsiteY140" fmla="*/ 4716164 h 6858000"/>
              <a:gd name="connsiteX141" fmla="*/ 1997014 w 7467600"/>
              <a:gd name="connsiteY141" fmla="*/ 4698007 h 6858000"/>
              <a:gd name="connsiteX142" fmla="*/ 2005458 w 7467600"/>
              <a:gd name="connsiteY142" fmla="*/ 4699540 h 6858000"/>
              <a:gd name="connsiteX143" fmla="*/ 2657186 w 7467600"/>
              <a:gd name="connsiteY143" fmla="*/ 4901687 h 6858000"/>
              <a:gd name="connsiteX144" fmla="*/ 2826662 w 7467600"/>
              <a:gd name="connsiteY144" fmla="*/ 4970362 h 6858000"/>
              <a:gd name="connsiteX145" fmla="*/ 2876100 w 7467600"/>
              <a:gd name="connsiteY145" fmla="*/ 4995397 h 6858000"/>
              <a:gd name="connsiteX146" fmla="*/ 3042600 w 7467600"/>
              <a:gd name="connsiteY146" fmla="*/ 5059532 h 6858000"/>
              <a:gd name="connsiteX147" fmla="*/ 1997014 w 7467600"/>
              <a:gd name="connsiteY147" fmla="*/ 4698007 h 6858000"/>
              <a:gd name="connsiteX148" fmla="*/ 2305292 w 7467600"/>
              <a:gd name="connsiteY148" fmla="*/ 4219492 h 6858000"/>
              <a:gd name="connsiteX149" fmla="*/ 3360922 w 7467600"/>
              <a:gd name="connsiteY149" fmla="*/ 4529373 h 6858000"/>
              <a:gd name="connsiteX150" fmla="*/ 3492420 w 7467600"/>
              <a:gd name="connsiteY150" fmla="*/ 4510145 h 6858000"/>
              <a:gd name="connsiteX151" fmla="*/ 3364086 w 7467600"/>
              <a:gd name="connsiteY151" fmla="*/ 4480340 h 6858000"/>
              <a:gd name="connsiteX152" fmla="*/ 3225818 w 7467600"/>
              <a:gd name="connsiteY152" fmla="*/ 4411822 h 6858000"/>
              <a:gd name="connsiteX153" fmla="*/ 3129696 w 7467600"/>
              <a:gd name="connsiteY153" fmla="*/ 4360704 h 6858000"/>
              <a:gd name="connsiteX154" fmla="*/ 2814545 w 7467600"/>
              <a:gd name="connsiteY154" fmla="*/ 4282955 h 6858000"/>
              <a:gd name="connsiteX155" fmla="*/ 2305292 w 7467600"/>
              <a:gd name="connsiteY155" fmla="*/ 4219492 h 6858000"/>
              <a:gd name="connsiteX156" fmla="*/ 2626982 w 7467600"/>
              <a:gd name="connsiteY156" fmla="*/ 4206450 h 6858000"/>
              <a:gd name="connsiteX157" fmla="*/ 2490617 w 7467600"/>
              <a:gd name="connsiteY157" fmla="*/ 4206951 h 6858000"/>
              <a:gd name="connsiteX158" fmla="*/ 2819869 w 7467600"/>
              <a:gd name="connsiteY158" fmla="*/ 4252936 h 6858000"/>
              <a:gd name="connsiteX159" fmla="*/ 3143018 w 7467600"/>
              <a:gd name="connsiteY159" fmla="*/ 4332698 h 6858000"/>
              <a:gd name="connsiteX160" fmla="*/ 3241520 w 7467600"/>
              <a:gd name="connsiteY160" fmla="*/ 4385112 h 6858000"/>
              <a:gd name="connsiteX161" fmla="*/ 3374575 w 7467600"/>
              <a:gd name="connsiteY161" fmla="*/ 4451517 h 6858000"/>
              <a:gd name="connsiteX162" fmla="*/ 3505221 w 7467600"/>
              <a:gd name="connsiteY162" fmla="*/ 4480757 h 6858000"/>
              <a:gd name="connsiteX163" fmla="*/ 2626982 w 7467600"/>
              <a:gd name="connsiteY163" fmla="*/ 4206450 h 6858000"/>
              <a:gd name="connsiteX164" fmla="*/ 1310106 w 7467600"/>
              <a:gd name="connsiteY164" fmla="*/ 3943217 h 6858000"/>
              <a:gd name="connsiteX165" fmla="*/ 854994 w 7467600"/>
              <a:gd name="connsiteY165" fmla="*/ 4399136 h 6858000"/>
              <a:gd name="connsiteX166" fmla="*/ 742462 w 7467600"/>
              <a:gd name="connsiteY166" fmla="*/ 4594648 h 6858000"/>
              <a:gd name="connsiteX167" fmla="*/ 820602 w 7467600"/>
              <a:gd name="connsiteY167" fmla="*/ 4485915 h 6858000"/>
              <a:gd name="connsiteX168" fmla="*/ 878295 w 7467600"/>
              <a:gd name="connsiteY168" fmla="*/ 4403594 h 6858000"/>
              <a:gd name="connsiteX169" fmla="*/ 1240607 w 7467600"/>
              <a:gd name="connsiteY169" fmla="*/ 4010401 h 6858000"/>
              <a:gd name="connsiteX170" fmla="*/ 1310106 w 7467600"/>
              <a:gd name="connsiteY170" fmla="*/ 3943217 h 6858000"/>
              <a:gd name="connsiteX171" fmla="*/ 1423113 w 7467600"/>
              <a:gd name="connsiteY171" fmla="*/ 3874565 h 6858000"/>
              <a:gd name="connsiteX172" fmla="*/ 1260565 w 7467600"/>
              <a:gd name="connsiteY172" fmla="*/ 4031982 h 6858000"/>
              <a:gd name="connsiteX173" fmla="*/ 901900 w 7467600"/>
              <a:gd name="connsiteY173" fmla="*/ 4421236 h 6858000"/>
              <a:gd name="connsiteX174" fmla="*/ 845044 w 7467600"/>
              <a:gd name="connsiteY174" fmla="*/ 4502436 h 6858000"/>
              <a:gd name="connsiteX175" fmla="*/ 685926 w 7467600"/>
              <a:gd name="connsiteY175" fmla="*/ 4703069 h 6858000"/>
              <a:gd name="connsiteX176" fmla="*/ 684248 w 7467600"/>
              <a:gd name="connsiteY176" fmla="*/ 4706721 h 6858000"/>
              <a:gd name="connsiteX177" fmla="*/ 1423113 w 7467600"/>
              <a:gd name="connsiteY177" fmla="*/ 3874565 h 6858000"/>
              <a:gd name="connsiteX178" fmla="*/ 3316479 w 7467600"/>
              <a:gd name="connsiteY178" fmla="*/ 3872136 h 6858000"/>
              <a:gd name="connsiteX179" fmla="*/ 3546806 w 7467600"/>
              <a:gd name="connsiteY179" fmla="*/ 4356139 h 6858000"/>
              <a:gd name="connsiteX180" fmla="*/ 3364433 w 7467600"/>
              <a:gd name="connsiteY180" fmla="*/ 3953121 h 6858000"/>
              <a:gd name="connsiteX181" fmla="*/ 3316479 w 7467600"/>
              <a:gd name="connsiteY181" fmla="*/ 3872136 h 6858000"/>
              <a:gd name="connsiteX182" fmla="*/ 3291335 w 7467600"/>
              <a:gd name="connsiteY182" fmla="*/ 3767420 h 6858000"/>
              <a:gd name="connsiteX183" fmla="*/ 3390805 w 7467600"/>
              <a:gd name="connsiteY183" fmla="*/ 3937163 h 6858000"/>
              <a:gd name="connsiteX184" fmla="*/ 3579062 w 7467600"/>
              <a:gd name="connsiteY184" fmla="*/ 4359040 h 6858000"/>
              <a:gd name="connsiteX185" fmla="*/ 3467355 w 7467600"/>
              <a:gd name="connsiteY185" fmla="*/ 3988130 h 6858000"/>
              <a:gd name="connsiteX186" fmla="*/ 3310753 w 7467600"/>
              <a:gd name="connsiteY186" fmla="*/ 3787140 h 6858000"/>
              <a:gd name="connsiteX187" fmla="*/ 3291335 w 7467600"/>
              <a:gd name="connsiteY187" fmla="*/ 3767420 h 6858000"/>
              <a:gd name="connsiteX188" fmla="*/ 1635889 w 7467600"/>
              <a:gd name="connsiteY188" fmla="*/ 3709494 h 6858000"/>
              <a:gd name="connsiteX189" fmla="*/ 1634800 w 7467600"/>
              <a:gd name="connsiteY189" fmla="*/ 3731111 h 6858000"/>
              <a:gd name="connsiteX190" fmla="*/ 1635889 w 7467600"/>
              <a:gd name="connsiteY190" fmla="*/ 3709494 h 6858000"/>
              <a:gd name="connsiteX191" fmla="*/ 1510397 w 7467600"/>
              <a:gd name="connsiteY191" fmla="*/ 3684705 h 6858000"/>
              <a:gd name="connsiteX192" fmla="*/ 1146550 w 7467600"/>
              <a:gd name="connsiteY192" fmla="*/ 3802012 h 6858000"/>
              <a:gd name="connsiteX193" fmla="*/ 698834 w 7467600"/>
              <a:gd name="connsiteY193" fmla="*/ 3952272 h 6858000"/>
              <a:gd name="connsiteX194" fmla="*/ 34256 w 7467600"/>
              <a:gd name="connsiteY194" fmla="*/ 4347603 h 6858000"/>
              <a:gd name="connsiteX195" fmla="*/ 527241 w 7467600"/>
              <a:gd name="connsiteY195" fmla="*/ 4065078 h 6858000"/>
              <a:gd name="connsiteX196" fmla="*/ 1510397 w 7467600"/>
              <a:gd name="connsiteY196" fmla="*/ 3684705 h 6858000"/>
              <a:gd name="connsiteX197" fmla="*/ 1313114 w 7467600"/>
              <a:gd name="connsiteY197" fmla="*/ 3655216 h 6858000"/>
              <a:gd name="connsiteX198" fmla="*/ 1109304 w 7467600"/>
              <a:gd name="connsiteY198" fmla="*/ 3669030 h 6858000"/>
              <a:gd name="connsiteX199" fmla="*/ 8129 w 7467600"/>
              <a:gd name="connsiteY199" fmla="*/ 4330519 h 6858000"/>
              <a:gd name="connsiteX200" fmla="*/ 687572 w 7467600"/>
              <a:gd name="connsiteY200" fmla="*/ 3925629 h 6858000"/>
              <a:gd name="connsiteX201" fmla="*/ 1138365 w 7467600"/>
              <a:gd name="connsiteY201" fmla="*/ 3774515 h 6858000"/>
              <a:gd name="connsiteX202" fmla="*/ 1505579 w 7467600"/>
              <a:gd name="connsiteY202" fmla="*/ 3655526 h 6858000"/>
              <a:gd name="connsiteX203" fmla="*/ 1313114 w 7467600"/>
              <a:gd name="connsiteY203" fmla="*/ 3655216 h 6858000"/>
              <a:gd name="connsiteX204" fmla="*/ 3655073 w 7467600"/>
              <a:gd name="connsiteY204" fmla="*/ 3650884 h 6858000"/>
              <a:gd name="connsiteX205" fmla="*/ 3989938 w 7467600"/>
              <a:gd name="connsiteY205" fmla="*/ 3991685 h 6858000"/>
              <a:gd name="connsiteX206" fmla="*/ 4393907 w 7467600"/>
              <a:gd name="connsiteY206" fmla="*/ 4261258 h 6858000"/>
              <a:gd name="connsiteX207" fmla="*/ 4648051 w 7467600"/>
              <a:gd name="connsiteY207" fmla="*/ 4374051 h 6858000"/>
              <a:gd name="connsiteX208" fmla="*/ 4383389 w 7467600"/>
              <a:gd name="connsiteY208" fmla="*/ 4184369 h 6858000"/>
              <a:gd name="connsiteX209" fmla="*/ 4165508 w 7467600"/>
              <a:gd name="connsiteY209" fmla="*/ 4035196 h 6858000"/>
              <a:gd name="connsiteX210" fmla="*/ 4068162 w 7467600"/>
              <a:gd name="connsiteY210" fmla="*/ 3953394 h 6858000"/>
              <a:gd name="connsiteX211" fmla="*/ 3981416 w 7467600"/>
              <a:gd name="connsiteY211" fmla="*/ 3880482 h 6858000"/>
              <a:gd name="connsiteX212" fmla="*/ 3800147 w 7467600"/>
              <a:gd name="connsiteY212" fmla="*/ 3749872 h 6858000"/>
              <a:gd name="connsiteX213" fmla="*/ 3655073 w 7467600"/>
              <a:gd name="connsiteY213" fmla="*/ 3650884 h 6858000"/>
              <a:gd name="connsiteX214" fmla="*/ 3670252 w 7467600"/>
              <a:gd name="connsiteY214" fmla="*/ 3622798 h 6858000"/>
              <a:gd name="connsiteX215" fmla="*/ 3817258 w 7467600"/>
              <a:gd name="connsiteY215" fmla="*/ 3723577 h 6858000"/>
              <a:gd name="connsiteX216" fmla="*/ 4000461 w 7467600"/>
              <a:gd name="connsiteY216" fmla="*/ 3855966 h 6858000"/>
              <a:gd name="connsiteX217" fmla="*/ 4088180 w 7467600"/>
              <a:gd name="connsiteY217" fmla="*/ 3929774 h 6858000"/>
              <a:gd name="connsiteX218" fmla="*/ 4184555 w 7467600"/>
              <a:gd name="connsiteY218" fmla="*/ 4010683 h 6858000"/>
              <a:gd name="connsiteX219" fmla="*/ 4399563 w 7467600"/>
              <a:gd name="connsiteY219" fmla="*/ 4158106 h 6858000"/>
              <a:gd name="connsiteX220" fmla="*/ 4684469 w 7467600"/>
              <a:gd name="connsiteY220" fmla="*/ 4364680 h 6858000"/>
              <a:gd name="connsiteX221" fmla="*/ 4690271 w 7467600"/>
              <a:gd name="connsiteY221" fmla="*/ 4370034 h 6858000"/>
              <a:gd name="connsiteX222" fmla="*/ 4136093 w 7467600"/>
              <a:gd name="connsiteY222" fmla="*/ 3858466 h 6858000"/>
              <a:gd name="connsiteX223" fmla="*/ 3670252 w 7467600"/>
              <a:gd name="connsiteY223" fmla="*/ 3622798 h 6858000"/>
              <a:gd name="connsiteX224" fmla="*/ 4440129 w 7467600"/>
              <a:gd name="connsiteY224" fmla="*/ 3448571 h 6858000"/>
              <a:gd name="connsiteX225" fmla="*/ 4856525 w 7467600"/>
              <a:gd name="connsiteY225" fmla="*/ 3915351 h 6858000"/>
              <a:gd name="connsiteX226" fmla="*/ 5059055 w 7467600"/>
              <a:gd name="connsiteY226" fmla="*/ 4108918 h 6858000"/>
              <a:gd name="connsiteX227" fmla="*/ 5290070 w 7467600"/>
              <a:gd name="connsiteY227" fmla="*/ 4263619 h 6858000"/>
              <a:gd name="connsiteX228" fmla="*/ 4834991 w 7467600"/>
              <a:gd name="connsiteY228" fmla="*/ 3830985 h 6858000"/>
              <a:gd name="connsiteX229" fmla="*/ 4440129 w 7467600"/>
              <a:gd name="connsiteY229" fmla="*/ 3448571 h 6858000"/>
              <a:gd name="connsiteX230" fmla="*/ 4441737 w 7467600"/>
              <a:gd name="connsiteY230" fmla="*/ 3399734 h 6858000"/>
              <a:gd name="connsiteX231" fmla="*/ 4431236 w 7467600"/>
              <a:gd name="connsiteY231" fmla="*/ 3400954 h 6858000"/>
              <a:gd name="connsiteX232" fmla="*/ 4557150 w 7467600"/>
              <a:gd name="connsiteY232" fmla="*/ 3510023 h 6858000"/>
              <a:gd name="connsiteX233" fmla="*/ 4856936 w 7467600"/>
              <a:gd name="connsiteY233" fmla="*/ 3809146 h 6858000"/>
              <a:gd name="connsiteX234" fmla="*/ 5111996 w 7467600"/>
              <a:gd name="connsiteY234" fmla="*/ 4065759 h 6858000"/>
              <a:gd name="connsiteX235" fmla="*/ 5388878 w 7467600"/>
              <a:gd name="connsiteY235" fmla="*/ 4300185 h 6858000"/>
              <a:gd name="connsiteX236" fmla="*/ 5425556 w 7467600"/>
              <a:gd name="connsiteY236" fmla="*/ 4308967 h 6858000"/>
              <a:gd name="connsiteX237" fmla="*/ 4943646 w 7467600"/>
              <a:gd name="connsiteY237" fmla="*/ 3822916 h 6858000"/>
              <a:gd name="connsiteX238" fmla="*/ 4594837 w 7467600"/>
              <a:gd name="connsiteY238" fmla="*/ 3532274 h 6858000"/>
              <a:gd name="connsiteX239" fmla="*/ 4441737 w 7467600"/>
              <a:gd name="connsiteY239" fmla="*/ 3399734 h 6858000"/>
              <a:gd name="connsiteX240" fmla="*/ 5425834 w 7467600"/>
              <a:gd name="connsiteY240" fmla="*/ 3162785 h 6858000"/>
              <a:gd name="connsiteX241" fmla="*/ 5401644 w 7467600"/>
              <a:gd name="connsiteY241" fmla="*/ 3617847 h 6858000"/>
              <a:gd name="connsiteX242" fmla="*/ 5467256 w 7467600"/>
              <a:gd name="connsiteY242" fmla="*/ 4175494 h 6858000"/>
              <a:gd name="connsiteX243" fmla="*/ 5448069 w 7467600"/>
              <a:gd name="connsiteY243" fmla="*/ 3567554 h 6858000"/>
              <a:gd name="connsiteX244" fmla="*/ 5425834 w 7467600"/>
              <a:gd name="connsiteY244" fmla="*/ 3162785 h 6858000"/>
              <a:gd name="connsiteX245" fmla="*/ 1318687 w 7467600"/>
              <a:gd name="connsiteY245" fmla="*/ 3113840 h 6858000"/>
              <a:gd name="connsiteX246" fmla="*/ 1066793 w 7467600"/>
              <a:gd name="connsiteY246" fmla="*/ 3212171 h 6858000"/>
              <a:gd name="connsiteX247" fmla="*/ 993319 w 7467600"/>
              <a:gd name="connsiteY247" fmla="*/ 3247648 h 6858000"/>
              <a:gd name="connsiteX248" fmla="*/ 853081 w 7467600"/>
              <a:gd name="connsiteY248" fmla="*/ 3312410 h 6858000"/>
              <a:gd name="connsiteX249" fmla="*/ 805957 w 7467600"/>
              <a:gd name="connsiteY249" fmla="*/ 3330443 h 6858000"/>
              <a:gd name="connsiteX250" fmla="*/ 1318687 w 7467600"/>
              <a:gd name="connsiteY250" fmla="*/ 3113840 h 6858000"/>
              <a:gd name="connsiteX251" fmla="*/ 5453702 w 7467600"/>
              <a:gd name="connsiteY251" fmla="*/ 3090882 h 6858000"/>
              <a:gd name="connsiteX252" fmla="*/ 5480135 w 7467600"/>
              <a:gd name="connsiteY252" fmla="*/ 3565802 h 6858000"/>
              <a:gd name="connsiteX253" fmla="*/ 5499023 w 7467600"/>
              <a:gd name="connsiteY253" fmla="*/ 4166310 h 6858000"/>
              <a:gd name="connsiteX254" fmla="*/ 5547022 w 7467600"/>
              <a:gd name="connsiteY254" fmla="*/ 3607838 h 6858000"/>
              <a:gd name="connsiteX255" fmla="*/ 5515964 w 7467600"/>
              <a:gd name="connsiteY255" fmla="*/ 3378541 h 6858000"/>
              <a:gd name="connsiteX256" fmla="*/ 5453702 w 7467600"/>
              <a:gd name="connsiteY256" fmla="*/ 3090882 h 6858000"/>
              <a:gd name="connsiteX257" fmla="*/ 1238695 w 7467600"/>
              <a:gd name="connsiteY257" fmla="*/ 3076820 h 6858000"/>
              <a:gd name="connsiteX258" fmla="*/ 716371 w 7467600"/>
              <a:gd name="connsiteY258" fmla="*/ 3293249 h 6858000"/>
              <a:gd name="connsiteX259" fmla="*/ 579522 w 7467600"/>
              <a:gd name="connsiteY259" fmla="*/ 3371759 h 6858000"/>
              <a:gd name="connsiteX260" fmla="*/ 600288 w 7467600"/>
              <a:gd name="connsiteY260" fmla="*/ 3365555 h 6858000"/>
              <a:gd name="connsiteX261" fmla="*/ 840692 w 7467600"/>
              <a:gd name="connsiteY261" fmla="*/ 3284921 h 6858000"/>
              <a:gd name="connsiteX262" fmla="*/ 979248 w 7467600"/>
              <a:gd name="connsiteY262" fmla="*/ 3221003 h 6858000"/>
              <a:gd name="connsiteX263" fmla="*/ 1053282 w 7467600"/>
              <a:gd name="connsiteY263" fmla="*/ 3185247 h 6858000"/>
              <a:gd name="connsiteX264" fmla="*/ 1320603 w 7467600"/>
              <a:gd name="connsiteY264" fmla="*/ 3081281 h 6858000"/>
              <a:gd name="connsiteX265" fmla="*/ 1238695 w 7467600"/>
              <a:gd name="connsiteY265" fmla="*/ 3076820 h 6858000"/>
              <a:gd name="connsiteX266" fmla="*/ 5425627 w 7467600"/>
              <a:gd name="connsiteY266" fmla="*/ 2954192 h 6858000"/>
              <a:gd name="connsiteX267" fmla="*/ 5470770 w 7467600"/>
              <a:gd name="connsiteY267" fmla="*/ 3005435 h 6858000"/>
              <a:gd name="connsiteX268" fmla="*/ 5519779 w 7467600"/>
              <a:gd name="connsiteY268" fmla="*/ 4359223 h 6858000"/>
              <a:gd name="connsiteX269" fmla="*/ 5520293 w 7467600"/>
              <a:gd name="connsiteY269" fmla="*/ 4360602 h 6858000"/>
              <a:gd name="connsiteX270" fmla="*/ 5767221 w 7467600"/>
              <a:gd name="connsiteY270" fmla="*/ 4665564 h 6858000"/>
              <a:gd name="connsiteX271" fmla="*/ 6937169 w 7467600"/>
              <a:gd name="connsiteY271" fmla="*/ 4815941 h 6858000"/>
              <a:gd name="connsiteX272" fmla="*/ 6953922 w 7467600"/>
              <a:gd name="connsiteY272" fmla="*/ 4890068 h 6858000"/>
              <a:gd name="connsiteX273" fmla="*/ 6071359 w 7467600"/>
              <a:gd name="connsiteY273" fmla="*/ 4770770 h 6858000"/>
              <a:gd name="connsiteX274" fmla="*/ 6038839 w 7467600"/>
              <a:gd name="connsiteY274" fmla="*/ 4764474 h 6858000"/>
              <a:gd name="connsiteX275" fmla="*/ 6038706 w 7467600"/>
              <a:gd name="connsiteY275" fmla="*/ 4763847 h 6858000"/>
              <a:gd name="connsiteX276" fmla="*/ 6037784 w 7467600"/>
              <a:gd name="connsiteY276" fmla="*/ 4764270 h 6858000"/>
              <a:gd name="connsiteX277" fmla="*/ 6038839 w 7467600"/>
              <a:gd name="connsiteY277" fmla="*/ 4764474 h 6858000"/>
              <a:gd name="connsiteX278" fmla="*/ 6040338 w 7467600"/>
              <a:gd name="connsiteY278" fmla="*/ 4771418 h 6858000"/>
              <a:gd name="connsiteX279" fmla="*/ 6024488 w 7467600"/>
              <a:gd name="connsiteY279" fmla="*/ 4809903 h 6858000"/>
              <a:gd name="connsiteX280" fmla="*/ 5599771 w 7467600"/>
              <a:gd name="connsiteY280" fmla="*/ 5509652 h 6858000"/>
              <a:gd name="connsiteX281" fmla="*/ 5548843 w 7467600"/>
              <a:gd name="connsiteY281" fmla="*/ 5563845 h 6858000"/>
              <a:gd name="connsiteX282" fmla="*/ 5940952 w 7467600"/>
              <a:gd name="connsiteY282" fmla="*/ 6250028 h 6858000"/>
              <a:gd name="connsiteX283" fmla="*/ 6043441 w 7467600"/>
              <a:gd name="connsiteY283" fmla="*/ 6665847 h 6858000"/>
              <a:gd name="connsiteX284" fmla="*/ 6093432 w 7467600"/>
              <a:gd name="connsiteY284" fmla="*/ 6858000 h 6858000"/>
              <a:gd name="connsiteX285" fmla="*/ 6034344 w 7467600"/>
              <a:gd name="connsiteY285" fmla="*/ 6858000 h 6858000"/>
              <a:gd name="connsiteX286" fmla="*/ 6026679 w 7467600"/>
              <a:gd name="connsiteY286" fmla="*/ 6836959 h 6858000"/>
              <a:gd name="connsiteX287" fmla="*/ 5800441 w 7467600"/>
              <a:gd name="connsiteY287" fmla="*/ 6335286 h 6858000"/>
              <a:gd name="connsiteX288" fmla="*/ 5526562 w 7467600"/>
              <a:gd name="connsiteY288" fmla="*/ 5705388 h 6858000"/>
              <a:gd name="connsiteX289" fmla="*/ 5519640 w 7467600"/>
              <a:gd name="connsiteY289" fmla="*/ 5683774 h 6858000"/>
              <a:gd name="connsiteX290" fmla="*/ 5844559 w 7467600"/>
              <a:gd name="connsiteY290" fmla="*/ 6553349 h 6858000"/>
              <a:gd name="connsiteX291" fmla="*/ 5975994 w 7467600"/>
              <a:gd name="connsiteY291" fmla="*/ 6858000 h 6858000"/>
              <a:gd name="connsiteX292" fmla="*/ 5898547 w 7467600"/>
              <a:gd name="connsiteY292" fmla="*/ 6858000 h 6858000"/>
              <a:gd name="connsiteX293" fmla="*/ 5682041 w 7467600"/>
              <a:gd name="connsiteY293" fmla="*/ 6355860 h 6858000"/>
              <a:gd name="connsiteX294" fmla="*/ 5461758 w 7467600"/>
              <a:gd name="connsiteY294" fmla="*/ 5820220 h 6858000"/>
              <a:gd name="connsiteX295" fmla="*/ 5237282 w 7467600"/>
              <a:gd name="connsiteY295" fmla="*/ 6579086 h 6858000"/>
              <a:gd name="connsiteX296" fmla="*/ 5115009 w 7467600"/>
              <a:gd name="connsiteY296" fmla="*/ 6858000 h 6858000"/>
              <a:gd name="connsiteX297" fmla="*/ 5028074 w 7467600"/>
              <a:gd name="connsiteY297" fmla="*/ 6858000 h 6858000"/>
              <a:gd name="connsiteX298" fmla="*/ 5079508 w 7467600"/>
              <a:gd name="connsiteY298" fmla="*/ 6749074 h 6858000"/>
              <a:gd name="connsiteX299" fmla="*/ 5371846 w 7467600"/>
              <a:gd name="connsiteY299" fmla="*/ 5924413 h 6858000"/>
              <a:gd name="connsiteX300" fmla="*/ 5270512 w 7467600"/>
              <a:gd name="connsiteY300" fmla="*/ 6138975 h 6858000"/>
              <a:gd name="connsiteX301" fmla="*/ 5062409 w 7467600"/>
              <a:gd name="connsiteY301" fmla="*/ 6653544 h 6858000"/>
              <a:gd name="connsiteX302" fmla="*/ 5036628 w 7467600"/>
              <a:gd name="connsiteY302" fmla="*/ 6754247 h 6858000"/>
              <a:gd name="connsiteX303" fmla="*/ 5009112 w 7467600"/>
              <a:gd name="connsiteY303" fmla="*/ 6858000 h 6858000"/>
              <a:gd name="connsiteX304" fmla="*/ 4976679 w 7467600"/>
              <a:gd name="connsiteY304" fmla="*/ 6858000 h 6858000"/>
              <a:gd name="connsiteX305" fmla="*/ 5006537 w 7467600"/>
              <a:gd name="connsiteY305" fmla="*/ 6747068 h 6858000"/>
              <a:gd name="connsiteX306" fmla="*/ 5032723 w 7467600"/>
              <a:gd name="connsiteY306" fmla="*/ 6644957 h 6858000"/>
              <a:gd name="connsiteX307" fmla="*/ 5242949 w 7467600"/>
              <a:gd name="connsiteY307" fmla="*/ 6125175 h 6858000"/>
              <a:gd name="connsiteX308" fmla="*/ 5286321 w 7467600"/>
              <a:gd name="connsiteY308" fmla="*/ 6033555 h 6858000"/>
              <a:gd name="connsiteX309" fmla="*/ 5008210 w 7467600"/>
              <a:gd name="connsiteY309" fmla="*/ 6649194 h 6858000"/>
              <a:gd name="connsiteX310" fmla="*/ 4986321 w 7467600"/>
              <a:gd name="connsiteY310" fmla="*/ 6765687 h 6858000"/>
              <a:gd name="connsiteX311" fmla="*/ 4973474 w 7467600"/>
              <a:gd name="connsiteY311" fmla="*/ 6858000 h 6858000"/>
              <a:gd name="connsiteX312" fmla="*/ 4907178 w 7467600"/>
              <a:gd name="connsiteY312" fmla="*/ 6858000 h 6858000"/>
              <a:gd name="connsiteX313" fmla="*/ 4910810 w 7467600"/>
              <a:gd name="connsiteY313" fmla="*/ 6829660 h 6858000"/>
              <a:gd name="connsiteX314" fmla="*/ 4987461 w 7467600"/>
              <a:gd name="connsiteY314" fmla="*/ 6432994 h 6858000"/>
              <a:gd name="connsiteX315" fmla="*/ 5179262 w 7467600"/>
              <a:gd name="connsiteY315" fmla="*/ 6035044 h 6858000"/>
              <a:gd name="connsiteX316" fmla="*/ 4689678 w 7467600"/>
              <a:gd name="connsiteY316" fmla="*/ 6440241 h 6858000"/>
              <a:gd name="connsiteX317" fmla="*/ 4477543 w 7467600"/>
              <a:gd name="connsiteY317" fmla="*/ 6674836 h 6858000"/>
              <a:gd name="connsiteX318" fmla="*/ 4329957 w 7467600"/>
              <a:gd name="connsiteY318" fmla="*/ 6858000 h 6858000"/>
              <a:gd name="connsiteX319" fmla="*/ 4218595 w 7467600"/>
              <a:gd name="connsiteY319" fmla="*/ 6858000 h 6858000"/>
              <a:gd name="connsiteX320" fmla="*/ 4368888 w 7467600"/>
              <a:gd name="connsiteY320" fmla="*/ 6668412 h 6858000"/>
              <a:gd name="connsiteX321" fmla="*/ 4563091 w 7467600"/>
              <a:gd name="connsiteY321" fmla="*/ 6442508 h 6858000"/>
              <a:gd name="connsiteX322" fmla="*/ 5387324 w 7467600"/>
              <a:gd name="connsiteY322" fmla="*/ 5705830 h 6858000"/>
              <a:gd name="connsiteX323" fmla="*/ 5073620 w 7467600"/>
              <a:gd name="connsiteY323" fmla="*/ 5955437 h 6858000"/>
              <a:gd name="connsiteX324" fmla="*/ 4689789 w 7467600"/>
              <a:gd name="connsiteY324" fmla="*/ 6268382 h 6858000"/>
              <a:gd name="connsiteX325" fmla="*/ 4418722 w 7467600"/>
              <a:gd name="connsiteY325" fmla="*/ 6570886 h 6858000"/>
              <a:gd name="connsiteX326" fmla="*/ 4214944 w 7467600"/>
              <a:gd name="connsiteY326" fmla="*/ 6858000 h 6858000"/>
              <a:gd name="connsiteX327" fmla="*/ 4177898 w 7467600"/>
              <a:gd name="connsiteY327" fmla="*/ 6858000 h 6858000"/>
              <a:gd name="connsiteX328" fmla="*/ 4391597 w 7467600"/>
              <a:gd name="connsiteY328" fmla="*/ 6556370 h 6858000"/>
              <a:gd name="connsiteX329" fmla="*/ 4668889 w 7467600"/>
              <a:gd name="connsiteY329" fmla="*/ 6246399 h 6858000"/>
              <a:gd name="connsiteX330" fmla="*/ 5055427 w 7467600"/>
              <a:gd name="connsiteY330" fmla="*/ 5931476 h 6858000"/>
              <a:gd name="connsiteX331" fmla="*/ 5371814 w 7467600"/>
              <a:gd name="connsiteY331" fmla="*/ 5678975 h 6858000"/>
              <a:gd name="connsiteX332" fmla="*/ 4987918 w 7467600"/>
              <a:gd name="connsiteY332" fmla="*/ 5838701 h 6858000"/>
              <a:gd name="connsiteX333" fmla="*/ 4317146 w 7467600"/>
              <a:gd name="connsiteY333" fmla="*/ 6587716 h 6858000"/>
              <a:gd name="connsiteX334" fmla="*/ 4171627 w 7467600"/>
              <a:gd name="connsiteY334" fmla="*/ 6858000 h 6858000"/>
              <a:gd name="connsiteX335" fmla="*/ 4081585 w 7467600"/>
              <a:gd name="connsiteY335" fmla="*/ 6858000 h 6858000"/>
              <a:gd name="connsiteX336" fmla="*/ 4238603 w 7467600"/>
              <a:gd name="connsiteY336" fmla="*/ 6559341 h 6858000"/>
              <a:gd name="connsiteX337" fmla="*/ 4778333 w 7467600"/>
              <a:gd name="connsiteY337" fmla="*/ 5873626 h 6858000"/>
              <a:gd name="connsiteX338" fmla="*/ 5414185 w 7467600"/>
              <a:gd name="connsiteY338" fmla="*/ 5573882 h 6858000"/>
              <a:gd name="connsiteX339" fmla="*/ 5959648 w 7467600"/>
              <a:gd name="connsiteY339" fmla="*/ 4760797 h 6858000"/>
              <a:gd name="connsiteX340" fmla="*/ 5355019 w 7467600"/>
              <a:gd name="connsiteY340" fmla="*/ 4734672 h 6858000"/>
              <a:gd name="connsiteX341" fmla="*/ 5083565 w 7467600"/>
              <a:gd name="connsiteY341" fmla="*/ 5179121 h 6858000"/>
              <a:gd name="connsiteX342" fmla="*/ 4713577 w 7467600"/>
              <a:gd name="connsiteY342" fmla="*/ 5616803 h 6858000"/>
              <a:gd name="connsiteX343" fmla="*/ 3989559 w 7467600"/>
              <a:gd name="connsiteY343" fmla="*/ 6145945 h 6858000"/>
              <a:gd name="connsiteX344" fmla="*/ 3939824 w 7467600"/>
              <a:gd name="connsiteY344" fmla="*/ 6066900 h 6858000"/>
              <a:gd name="connsiteX345" fmla="*/ 4584537 w 7467600"/>
              <a:gd name="connsiteY345" fmla="*/ 5324826 h 6858000"/>
              <a:gd name="connsiteX346" fmla="*/ 5037105 w 7467600"/>
              <a:gd name="connsiteY346" fmla="*/ 5088765 h 6858000"/>
              <a:gd name="connsiteX347" fmla="*/ 5039930 w 7467600"/>
              <a:gd name="connsiteY347" fmla="*/ 5089585 h 6858000"/>
              <a:gd name="connsiteX348" fmla="*/ 5263764 w 7467600"/>
              <a:gd name="connsiteY348" fmla="*/ 4735525 h 6858000"/>
              <a:gd name="connsiteX349" fmla="*/ 4086300 w 7467600"/>
              <a:gd name="connsiteY349" fmla="*/ 4884599 h 6858000"/>
              <a:gd name="connsiteX350" fmla="*/ 4085485 w 7467600"/>
              <a:gd name="connsiteY350" fmla="*/ 4899070 h 6858000"/>
              <a:gd name="connsiteX351" fmla="*/ 3871915 w 7467600"/>
              <a:gd name="connsiteY351" fmla="*/ 5253645 h 6858000"/>
              <a:gd name="connsiteX352" fmla="*/ 3799374 w 7467600"/>
              <a:gd name="connsiteY352" fmla="*/ 5466127 h 6858000"/>
              <a:gd name="connsiteX353" fmla="*/ 3498850 w 7467600"/>
              <a:gd name="connsiteY353" fmla="*/ 6661888 h 6858000"/>
              <a:gd name="connsiteX354" fmla="*/ 3399216 w 7467600"/>
              <a:gd name="connsiteY354" fmla="*/ 6858000 h 6858000"/>
              <a:gd name="connsiteX355" fmla="*/ 3303688 w 7467600"/>
              <a:gd name="connsiteY355" fmla="*/ 6858000 h 6858000"/>
              <a:gd name="connsiteX356" fmla="*/ 3391774 w 7467600"/>
              <a:gd name="connsiteY356" fmla="*/ 6697181 h 6858000"/>
              <a:gd name="connsiteX357" fmla="*/ 3735540 w 7467600"/>
              <a:gd name="connsiteY357" fmla="*/ 5546923 h 6858000"/>
              <a:gd name="connsiteX358" fmla="*/ 3729438 w 7467600"/>
              <a:gd name="connsiteY358" fmla="*/ 5569058 h 6858000"/>
              <a:gd name="connsiteX359" fmla="*/ 3707782 w 7467600"/>
              <a:gd name="connsiteY359" fmla="*/ 5644908 h 6858000"/>
              <a:gd name="connsiteX360" fmla="*/ 3583827 w 7467600"/>
              <a:gd name="connsiteY360" fmla="*/ 6039215 h 6858000"/>
              <a:gd name="connsiteX361" fmla="*/ 3547861 w 7467600"/>
              <a:gd name="connsiteY361" fmla="*/ 6129609 h 6858000"/>
              <a:gd name="connsiteX362" fmla="*/ 3490905 w 7467600"/>
              <a:gd name="connsiteY362" fmla="*/ 6277660 h 6858000"/>
              <a:gd name="connsiteX363" fmla="*/ 3455859 w 7467600"/>
              <a:gd name="connsiteY363" fmla="*/ 6391301 h 6858000"/>
              <a:gd name="connsiteX364" fmla="*/ 3429112 w 7467600"/>
              <a:gd name="connsiteY364" fmla="*/ 6479469 h 6858000"/>
              <a:gd name="connsiteX365" fmla="*/ 3304862 w 7467600"/>
              <a:gd name="connsiteY365" fmla="*/ 6796476 h 6858000"/>
              <a:gd name="connsiteX366" fmla="*/ 3276071 w 7467600"/>
              <a:gd name="connsiteY366" fmla="*/ 6858000 h 6858000"/>
              <a:gd name="connsiteX367" fmla="*/ 3240805 w 7467600"/>
              <a:gd name="connsiteY367" fmla="*/ 6858000 h 6858000"/>
              <a:gd name="connsiteX368" fmla="*/ 3275917 w 7467600"/>
              <a:gd name="connsiteY368" fmla="*/ 6783192 h 6858000"/>
              <a:gd name="connsiteX369" fmla="*/ 3399358 w 7467600"/>
              <a:gd name="connsiteY369" fmla="*/ 6469011 h 6858000"/>
              <a:gd name="connsiteX370" fmla="*/ 3425650 w 7467600"/>
              <a:gd name="connsiteY370" fmla="*/ 6381333 h 6858000"/>
              <a:gd name="connsiteX371" fmla="*/ 3460661 w 7467600"/>
              <a:gd name="connsiteY371" fmla="*/ 6266763 h 6858000"/>
              <a:gd name="connsiteX372" fmla="*/ 3518021 w 7467600"/>
              <a:gd name="connsiteY372" fmla="*/ 6117298 h 6858000"/>
              <a:gd name="connsiteX373" fmla="*/ 3554035 w 7467600"/>
              <a:gd name="connsiteY373" fmla="*/ 6027832 h 6858000"/>
              <a:gd name="connsiteX374" fmla="*/ 3677174 w 7467600"/>
              <a:gd name="connsiteY374" fmla="*/ 5636351 h 6858000"/>
              <a:gd name="connsiteX375" fmla="*/ 3698819 w 7467600"/>
              <a:gd name="connsiteY375" fmla="*/ 5560503 h 6858000"/>
              <a:gd name="connsiteX376" fmla="*/ 3702094 w 7467600"/>
              <a:gd name="connsiteY376" fmla="*/ 5549194 h 6858000"/>
              <a:gd name="connsiteX377" fmla="*/ 3398355 w 7467600"/>
              <a:gd name="connsiteY377" fmla="*/ 6094603 h 6858000"/>
              <a:gd name="connsiteX378" fmla="*/ 3193941 w 7467600"/>
              <a:gd name="connsiteY378" fmla="*/ 6798775 h 6858000"/>
              <a:gd name="connsiteX379" fmla="*/ 3184140 w 7467600"/>
              <a:gd name="connsiteY379" fmla="*/ 6858000 h 6858000"/>
              <a:gd name="connsiteX380" fmla="*/ 3099978 w 7467600"/>
              <a:gd name="connsiteY380" fmla="*/ 6858000 h 6858000"/>
              <a:gd name="connsiteX381" fmla="*/ 3101556 w 7467600"/>
              <a:gd name="connsiteY381" fmla="*/ 6843337 h 6858000"/>
              <a:gd name="connsiteX382" fmla="*/ 3370162 w 7467600"/>
              <a:gd name="connsiteY382" fmla="*/ 5785550 h 6858000"/>
              <a:gd name="connsiteX383" fmla="*/ 3746477 w 7467600"/>
              <a:gd name="connsiteY383" fmla="*/ 5377889 h 6858000"/>
              <a:gd name="connsiteX384" fmla="*/ 3863399 w 7467600"/>
              <a:gd name="connsiteY384" fmla="*/ 5087257 h 6858000"/>
              <a:gd name="connsiteX385" fmla="*/ 3968712 w 7467600"/>
              <a:gd name="connsiteY385" fmla="*/ 4913989 h 6858000"/>
              <a:gd name="connsiteX386" fmla="*/ 2792390 w 7467600"/>
              <a:gd name="connsiteY386" fmla="*/ 5382974 h 6858000"/>
              <a:gd name="connsiteX387" fmla="*/ 2714982 w 7467600"/>
              <a:gd name="connsiteY387" fmla="*/ 5427051 h 6858000"/>
              <a:gd name="connsiteX388" fmla="*/ 2813361 w 7467600"/>
              <a:gd name="connsiteY388" fmla="*/ 6023912 h 6858000"/>
              <a:gd name="connsiteX389" fmla="*/ 2688430 w 7467600"/>
              <a:gd name="connsiteY389" fmla="*/ 6801564 h 6858000"/>
              <a:gd name="connsiteX390" fmla="*/ 2629626 w 7467600"/>
              <a:gd name="connsiteY390" fmla="*/ 6763394 h 6858000"/>
              <a:gd name="connsiteX391" fmla="*/ 2565328 w 7467600"/>
              <a:gd name="connsiteY391" fmla="*/ 5516399 h 6858000"/>
              <a:gd name="connsiteX392" fmla="*/ 1922999 w 7467600"/>
              <a:gd name="connsiteY392" fmla="*/ 5980343 h 6858000"/>
              <a:gd name="connsiteX393" fmla="*/ 1950261 w 7467600"/>
              <a:gd name="connsiteY393" fmla="*/ 6405858 h 6858000"/>
              <a:gd name="connsiteX394" fmla="*/ 2365554 w 7467600"/>
              <a:gd name="connsiteY394" fmla="*/ 6759107 h 6858000"/>
              <a:gd name="connsiteX395" fmla="*/ 2424142 w 7467600"/>
              <a:gd name="connsiteY395" fmla="*/ 6858000 h 6858000"/>
              <a:gd name="connsiteX396" fmla="*/ 2395994 w 7467600"/>
              <a:gd name="connsiteY396" fmla="*/ 6858000 h 6858000"/>
              <a:gd name="connsiteX397" fmla="*/ 2392863 w 7467600"/>
              <a:gd name="connsiteY397" fmla="*/ 6852964 h 6858000"/>
              <a:gd name="connsiteX398" fmla="*/ 2017589 w 7467600"/>
              <a:gd name="connsiteY398" fmla="*/ 6493982 h 6858000"/>
              <a:gd name="connsiteX399" fmla="*/ 2147336 w 7467600"/>
              <a:gd name="connsiteY399" fmla="*/ 6594052 h 6858000"/>
              <a:gd name="connsiteX400" fmla="*/ 2207047 w 7467600"/>
              <a:gd name="connsiteY400" fmla="*/ 6654540 h 6858000"/>
              <a:gd name="connsiteX401" fmla="*/ 2299106 w 7467600"/>
              <a:gd name="connsiteY401" fmla="*/ 6778931 h 6858000"/>
              <a:gd name="connsiteX402" fmla="*/ 2314430 w 7467600"/>
              <a:gd name="connsiteY402" fmla="*/ 6801144 h 6858000"/>
              <a:gd name="connsiteX403" fmla="*/ 2352406 w 7467600"/>
              <a:gd name="connsiteY403" fmla="*/ 6858000 h 6858000"/>
              <a:gd name="connsiteX404" fmla="*/ 2314492 w 7467600"/>
              <a:gd name="connsiteY404" fmla="*/ 6858000 h 6858000"/>
              <a:gd name="connsiteX405" fmla="*/ 2288095 w 7467600"/>
              <a:gd name="connsiteY405" fmla="*/ 6818030 h 6858000"/>
              <a:gd name="connsiteX406" fmla="*/ 2272768 w 7467600"/>
              <a:gd name="connsiteY406" fmla="*/ 6795822 h 6858000"/>
              <a:gd name="connsiteX407" fmla="*/ 2182715 w 7467600"/>
              <a:gd name="connsiteY407" fmla="*/ 6675071 h 6858000"/>
              <a:gd name="connsiteX408" fmla="*/ 2032061 w 7467600"/>
              <a:gd name="connsiteY408" fmla="*/ 6541380 h 6858000"/>
              <a:gd name="connsiteX409" fmla="*/ 2257220 w 7467600"/>
              <a:gd name="connsiteY409" fmla="*/ 6826257 h 6858000"/>
              <a:gd name="connsiteX410" fmla="*/ 2281324 w 7467600"/>
              <a:gd name="connsiteY410" fmla="*/ 6858000 h 6858000"/>
              <a:gd name="connsiteX411" fmla="*/ 2242860 w 7467600"/>
              <a:gd name="connsiteY411" fmla="*/ 6858000 h 6858000"/>
              <a:gd name="connsiteX412" fmla="*/ 2232818 w 7467600"/>
              <a:gd name="connsiteY412" fmla="*/ 6844926 h 6858000"/>
              <a:gd name="connsiteX413" fmla="*/ 1990172 w 7467600"/>
              <a:gd name="connsiteY413" fmla="*/ 6542121 h 6858000"/>
              <a:gd name="connsiteX414" fmla="*/ 2124090 w 7467600"/>
              <a:gd name="connsiteY414" fmla="*/ 6761017 h 6858000"/>
              <a:gd name="connsiteX415" fmla="*/ 2200380 w 7467600"/>
              <a:gd name="connsiteY415" fmla="*/ 6858000 h 6858000"/>
              <a:gd name="connsiteX416" fmla="*/ 2147507 w 7467600"/>
              <a:gd name="connsiteY416" fmla="*/ 6858000 h 6858000"/>
              <a:gd name="connsiteX417" fmla="*/ 2070668 w 7467600"/>
              <a:gd name="connsiteY417" fmla="*/ 6761520 h 6858000"/>
              <a:gd name="connsiteX418" fmla="*/ 1975142 w 7467600"/>
              <a:gd name="connsiteY418" fmla="*/ 6585570 h 6858000"/>
              <a:gd name="connsiteX419" fmla="*/ 2050035 w 7467600"/>
              <a:gd name="connsiteY419" fmla="*/ 6813345 h 6858000"/>
              <a:gd name="connsiteX420" fmla="*/ 2063025 w 7467600"/>
              <a:gd name="connsiteY420" fmla="*/ 6858000 h 6858000"/>
              <a:gd name="connsiteX421" fmla="*/ 2021675 w 7467600"/>
              <a:gd name="connsiteY421" fmla="*/ 6858000 h 6858000"/>
              <a:gd name="connsiteX422" fmla="*/ 2019308 w 7467600"/>
              <a:gd name="connsiteY422" fmla="*/ 6847118 h 6858000"/>
              <a:gd name="connsiteX423" fmla="*/ 1938835 w 7467600"/>
              <a:gd name="connsiteY423" fmla="*/ 6551160 h 6858000"/>
              <a:gd name="connsiteX424" fmla="*/ 1953230 w 7467600"/>
              <a:gd name="connsiteY424" fmla="*/ 6759699 h 6858000"/>
              <a:gd name="connsiteX425" fmla="*/ 1956763 w 7467600"/>
              <a:gd name="connsiteY425" fmla="*/ 6778191 h 6858000"/>
              <a:gd name="connsiteX426" fmla="*/ 1967925 w 7467600"/>
              <a:gd name="connsiteY426" fmla="*/ 6858000 h 6858000"/>
              <a:gd name="connsiteX427" fmla="*/ 1936622 w 7467600"/>
              <a:gd name="connsiteY427" fmla="*/ 6858000 h 6858000"/>
              <a:gd name="connsiteX428" fmla="*/ 1926261 w 7467600"/>
              <a:gd name="connsiteY428" fmla="*/ 6784064 h 6858000"/>
              <a:gd name="connsiteX429" fmla="*/ 1922724 w 7467600"/>
              <a:gd name="connsiteY429" fmla="*/ 6765577 h 6858000"/>
              <a:gd name="connsiteX430" fmla="*/ 1904650 w 7467600"/>
              <a:gd name="connsiteY430" fmla="*/ 6639616 h 6858000"/>
              <a:gd name="connsiteX431" fmla="*/ 1885273 w 7467600"/>
              <a:gd name="connsiteY431" fmla="*/ 6858000 h 6858000"/>
              <a:gd name="connsiteX432" fmla="*/ 1854363 w 7467600"/>
              <a:gd name="connsiteY432" fmla="*/ 6858000 h 6858000"/>
              <a:gd name="connsiteX433" fmla="*/ 1880391 w 7467600"/>
              <a:gd name="connsiteY433" fmla="*/ 6603796 h 6858000"/>
              <a:gd name="connsiteX434" fmla="*/ 1818273 w 7467600"/>
              <a:gd name="connsiteY434" fmla="*/ 6715729 h 6858000"/>
              <a:gd name="connsiteX435" fmla="*/ 1794691 w 7467600"/>
              <a:gd name="connsiteY435" fmla="*/ 6843239 h 6858000"/>
              <a:gd name="connsiteX436" fmla="*/ 1794914 w 7467600"/>
              <a:gd name="connsiteY436" fmla="*/ 6858000 h 6858000"/>
              <a:gd name="connsiteX437" fmla="*/ 1746128 w 7467600"/>
              <a:gd name="connsiteY437" fmla="*/ 6858000 h 6858000"/>
              <a:gd name="connsiteX438" fmla="*/ 1753934 w 7467600"/>
              <a:gd name="connsiteY438" fmla="*/ 6724796 h 6858000"/>
              <a:gd name="connsiteX439" fmla="*/ 1792053 w 7467600"/>
              <a:gd name="connsiteY439" fmla="*/ 6572396 h 6858000"/>
              <a:gd name="connsiteX440" fmla="*/ 1862248 w 7467600"/>
              <a:gd name="connsiteY440" fmla="*/ 6266397 h 6858000"/>
              <a:gd name="connsiteX441" fmla="*/ 1862250 w 7467600"/>
              <a:gd name="connsiteY441" fmla="*/ 6033531 h 6858000"/>
              <a:gd name="connsiteX442" fmla="*/ 1211999 w 7467600"/>
              <a:gd name="connsiteY442" fmla="*/ 6683610 h 6858000"/>
              <a:gd name="connsiteX443" fmla="*/ 1213266 w 7467600"/>
              <a:gd name="connsiteY443" fmla="*/ 6691947 h 6858000"/>
              <a:gd name="connsiteX444" fmla="*/ 1203370 w 7467600"/>
              <a:gd name="connsiteY444" fmla="*/ 6850676 h 6858000"/>
              <a:gd name="connsiteX445" fmla="*/ 1203671 w 7467600"/>
              <a:gd name="connsiteY445" fmla="*/ 6858000 h 6858000"/>
              <a:gd name="connsiteX446" fmla="*/ 1143180 w 7467600"/>
              <a:gd name="connsiteY446" fmla="*/ 6858000 h 6858000"/>
              <a:gd name="connsiteX447" fmla="*/ 1142176 w 7467600"/>
              <a:gd name="connsiteY447" fmla="*/ 6766045 h 6858000"/>
              <a:gd name="connsiteX448" fmla="*/ 1067484 w 7467600"/>
              <a:gd name="connsiteY448" fmla="*/ 6858000 h 6858000"/>
              <a:gd name="connsiteX449" fmla="*/ 953928 w 7467600"/>
              <a:gd name="connsiteY449" fmla="*/ 6858000 h 6858000"/>
              <a:gd name="connsiteX450" fmla="*/ 959715 w 7467600"/>
              <a:gd name="connsiteY450" fmla="*/ 6850185 h 6858000"/>
              <a:gd name="connsiteX451" fmla="*/ 1483788 w 7467600"/>
              <a:gd name="connsiteY451" fmla="*/ 6259174 h 6858000"/>
              <a:gd name="connsiteX452" fmla="*/ 1100671 w 7467600"/>
              <a:gd name="connsiteY452" fmla="*/ 6252137 h 6858000"/>
              <a:gd name="connsiteX453" fmla="*/ 1090144 w 7467600"/>
              <a:gd name="connsiteY453" fmla="*/ 6256748 h 6858000"/>
              <a:gd name="connsiteX454" fmla="*/ 1095872 w 7467600"/>
              <a:gd name="connsiteY454" fmla="*/ 6271892 h 6858000"/>
              <a:gd name="connsiteX455" fmla="*/ 262785 w 7467600"/>
              <a:gd name="connsiteY455" fmla="*/ 6845450 h 6858000"/>
              <a:gd name="connsiteX456" fmla="*/ 209968 w 7467600"/>
              <a:gd name="connsiteY456" fmla="*/ 6770713 h 6858000"/>
              <a:gd name="connsiteX457" fmla="*/ 873460 w 7467600"/>
              <a:gd name="connsiteY457" fmla="*/ 6253768 h 6858000"/>
              <a:gd name="connsiteX458" fmla="*/ 192686 w 7467600"/>
              <a:gd name="connsiteY458" fmla="*/ 5849257 h 6858000"/>
              <a:gd name="connsiteX459" fmla="*/ 4696 w 7467600"/>
              <a:gd name="connsiteY459" fmla="*/ 5697668 h 6858000"/>
              <a:gd name="connsiteX460" fmla="*/ 0 w 7467600"/>
              <a:gd name="connsiteY460" fmla="*/ 5689984 h 6858000"/>
              <a:gd name="connsiteX461" fmla="*/ 0 w 7467600"/>
              <a:gd name="connsiteY461" fmla="*/ 5513472 h 6858000"/>
              <a:gd name="connsiteX462" fmla="*/ 174101 w 7467600"/>
              <a:gd name="connsiteY462" fmla="*/ 5620277 h 6858000"/>
              <a:gd name="connsiteX463" fmla="*/ 891800 w 7467600"/>
              <a:gd name="connsiteY463" fmla="*/ 6036935 h 6858000"/>
              <a:gd name="connsiteX464" fmla="*/ 1072219 w 7467600"/>
              <a:gd name="connsiteY464" fmla="*/ 6169443 h 6858000"/>
              <a:gd name="connsiteX465" fmla="*/ 1074117 w 7467600"/>
              <a:gd name="connsiteY465" fmla="*/ 6170301 h 6858000"/>
              <a:gd name="connsiteX466" fmla="*/ 1083114 w 7467600"/>
              <a:gd name="connsiteY466" fmla="*/ 6174131 h 6858000"/>
              <a:gd name="connsiteX467" fmla="*/ 1543010 w 7467600"/>
              <a:gd name="connsiteY467" fmla="*/ 6191140 h 6858000"/>
              <a:gd name="connsiteX468" fmla="*/ 1551080 w 7467600"/>
              <a:gd name="connsiteY468" fmla="*/ 6195006 h 6858000"/>
              <a:gd name="connsiteX469" fmla="*/ 2345443 w 7467600"/>
              <a:gd name="connsiteY469" fmla="*/ 5549882 h 6858000"/>
              <a:gd name="connsiteX470" fmla="*/ 1721499 w 7467600"/>
              <a:gd name="connsiteY470" fmla="*/ 5599969 h 6858000"/>
              <a:gd name="connsiteX471" fmla="*/ 767716 w 7467600"/>
              <a:gd name="connsiteY471" fmla="*/ 5472768 h 6858000"/>
              <a:gd name="connsiteX472" fmla="*/ 722147 w 7467600"/>
              <a:gd name="connsiteY472" fmla="*/ 5393091 h 6858000"/>
              <a:gd name="connsiteX473" fmla="*/ 1485552 w 7467600"/>
              <a:gd name="connsiteY473" fmla="*/ 5313202 h 6858000"/>
              <a:gd name="connsiteX474" fmla="*/ 2143004 w 7467600"/>
              <a:gd name="connsiteY474" fmla="*/ 5402420 h 6858000"/>
              <a:gd name="connsiteX475" fmla="*/ 1933391 w 7467600"/>
              <a:gd name="connsiteY475" fmla="*/ 5156971 h 6858000"/>
              <a:gd name="connsiteX476" fmla="*/ 1827118 w 7467600"/>
              <a:gd name="connsiteY476" fmla="*/ 4968410 h 6858000"/>
              <a:gd name="connsiteX477" fmla="*/ 1837349 w 7467600"/>
              <a:gd name="connsiteY477" fmla="*/ 4956357 h 6858000"/>
              <a:gd name="connsiteX478" fmla="*/ 2162835 w 7467600"/>
              <a:gd name="connsiteY478" fmla="*/ 5187853 h 6858000"/>
              <a:gd name="connsiteX479" fmla="*/ 2257167 w 7467600"/>
              <a:gd name="connsiteY479" fmla="*/ 5462123 h 6858000"/>
              <a:gd name="connsiteX480" fmla="*/ 2261598 w 7467600"/>
              <a:gd name="connsiteY480" fmla="*/ 5467998 h 6858000"/>
              <a:gd name="connsiteX481" fmla="*/ 2437177 w 7467600"/>
              <a:gd name="connsiteY481" fmla="*/ 5479608 h 6858000"/>
              <a:gd name="connsiteX482" fmla="*/ 2445247 w 7467600"/>
              <a:gd name="connsiteY482" fmla="*/ 5483476 h 6858000"/>
              <a:gd name="connsiteX483" fmla="*/ 2743626 w 7467600"/>
              <a:gd name="connsiteY483" fmla="*/ 5304819 h 6858000"/>
              <a:gd name="connsiteX484" fmla="*/ 3048102 w 7467600"/>
              <a:gd name="connsiteY484" fmla="*/ 5150595 h 6858000"/>
              <a:gd name="connsiteX485" fmla="*/ 1799414 w 7467600"/>
              <a:gd name="connsiteY485" fmla="*/ 4694732 h 6858000"/>
              <a:gd name="connsiteX486" fmla="*/ 1771735 w 7467600"/>
              <a:gd name="connsiteY486" fmla="*/ 4619929 h 6858000"/>
              <a:gd name="connsiteX487" fmla="*/ 3104273 w 7467600"/>
              <a:gd name="connsiteY487" fmla="*/ 5076159 h 6858000"/>
              <a:gd name="connsiteX488" fmla="*/ 3113245 w 7467600"/>
              <a:gd name="connsiteY488" fmla="*/ 5090705 h 6858000"/>
              <a:gd name="connsiteX489" fmla="*/ 3126294 w 7467600"/>
              <a:gd name="connsiteY489" fmla="*/ 5114400 h 6858000"/>
              <a:gd name="connsiteX490" fmla="*/ 3937433 w 7467600"/>
              <a:gd name="connsiteY490" fmla="*/ 4830473 h 6858000"/>
              <a:gd name="connsiteX491" fmla="*/ 3590475 w 7467600"/>
              <a:gd name="connsiteY491" fmla="*/ 4597974 h 6858000"/>
              <a:gd name="connsiteX492" fmla="*/ 3100264 w 7467600"/>
              <a:gd name="connsiteY492" fmla="*/ 4579845 h 6858000"/>
              <a:gd name="connsiteX493" fmla="*/ 2183576 w 7467600"/>
              <a:gd name="connsiteY493" fmla="*/ 4227150 h 6858000"/>
              <a:gd name="connsiteX494" fmla="*/ 2151029 w 7467600"/>
              <a:gd name="connsiteY494" fmla="*/ 4146947 h 6858000"/>
              <a:gd name="connsiteX495" fmla="*/ 3563434 w 7467600"/>
              <a:gd name="connsiteY495" fmla="*/ 4469115 h 6858000"/>
              <a:gd name="connsiteX496" fmla="*/ 3177952 w 7467600"/>
              <a:gd name="connsiteY496" fmla="*/ 3657386 h 6858000"/>
              <a:gd name="connsiteX497" fmla="*/ 3189263 w 7467600"/>
              <a:gd name="connsiteY497" fmla="*/ 3625726 h 6858000"/>
              <a:gd name="connsiteX498" fmla="*/ 3560912 w 7467600"/>
              <a:gd name="connsiteY498" fmla="*/ 4079863 h 6858000"/>
              <a:gd name="connsiteX499" fmla="*/ 3626636 w 7467600"/>
              <a:gd name="connsiteY499" fmla="*/ 4512230 h 6858000"/>
              <a:gd name="connsiteX500" fmla="*/ 3653088 w 7467600"/>
              <a:gd name="connsiteY500" fmla="*/ 4521417 h 6858000"/>
              <a:gd name="connsiteX501" fmla="*/ 3988128 w 7467600"/>
              <a:gd name="connsiteY501" fmla="*/ 4817267 h 6858000"/>
              <a:gd name="connsiteX502" fmla="*/ 4830582 w 7467600"/>
              <a:gd name="connsiteY502" fmla="*/ 4676000 h 6858000"/>
              <a:gd name="connsiteX503" fmla="*/ 4830100 w 7467600"/>
              <a:gd name="connsiteY503" fmla="*/ 4675554 h 6858000"/>
              <a:gd name="connsiteX504" fmla="*/ 4036318 w 7467600"/>
              <a:gd name="connsiteY504" fmla="*/ 4147013 h 6858000"/>
              <a:gd name="connsiteX505" fmla="*/ 3432098 w 7467600"/>
              <a:gd name="connsiteY505" fmla="*/ 3537312 h 6858000"/>
              <a:gd name="connsiteX506" fmla="*/ 3446761 w 7467600"/>
              <a:gd name="connsiteY506" fmla="*/ 3461278 h 6858000"/>
              <a:gd name="connsiteX507" fmla="*/ 4419733 w 7467600"/>
              <a:gd name="connsiteY507" fmla="*/ 3963555 h 6858000"/>
              <a:gd name="connsiteX508" fmla="*/ 4781371 w 7467600"/>
              <a:gd name="connsiteY508" fmla="*/ 4458604 h 6858000"/>
              <a:gd name="connsiteX509" fmla="*/ 4780440 w 7467600"/>
              <a:gd name="connsiteY509" fmla="*/ 4470290 h 6858000"/>
              <a:gd name="connsiteX510" fmla="*/ 4898954 w 7467600"/>
              <a:gd name="connsiteY510" fmla="*/ 4662092 h 6858000"/>
              <a:gd name="connsiteX511" fmla="*/ 4900699 w 7467600"/>
              <a:gd name="connsiteY511" fmla="*/ 4670867 h 6858000"/>
              <a:gd name="connsiteX512" fmla="*/ 5714511 w 7467600"/>
              <a:gd name="connsiteY512" fmla="*/ 4663483 h 6858000"/>
              <a:gd name="connsiteX513" fmla="*/ 5464793 w 7467600"/>
              <a:gd name="connsiteY513" fmla="*/ 4393556 h 6858000"/>
              <a:gd name="connsiteX514" fmla="*/ 5461897 w 7467600"/>
              <a:gd name="connsiteY514" fmla="*/ 4390879 h 6858000"/>
              <a:gd name="connsiteX515" fmla="*/ 4294126 w 7467600"/>
              <a:gd name="connsiteY515" fmla="*/ 3303048 h 6858000"/>
              <a:gd name="connsiteX516" fmla="*/ 4305321 w 7467600"/>
              <a:gd name="connsiteY516" fmla="*/ 3256953 h 6858000"/>
              <a:gd name="connsiteX517" fmla="*/ 4949299 w 7467600"/>
              <a:gd name="connsiteY517" fmla="*/ 3766336 h 6858000"/>
              <a:gd name="connsiteX518" fmla="*/ 5291452 w 7467600"/>
              <a:gd name="connsiteY518" fmla="*/ 4076801 h 6858000"/>
              <a:gd name="connsiteX519" fmla="*/ 5434998 w 7467600"/>
              <a:gd name="connsiteY519" fmla="*/ 4254100 h 6858000"/>
              <a:gd name="connsiteX520" fmla="*/ 5351015 w 7467600"/>
              <a:gd name="connsiteY520" fmla="*/ 3760989 h 6858000"/>
              <a:gd name="connsiteX521" fmla="*/ 5413780 w 7467600"/>
              <a:gd name="connsiteY521" fmla="*/ 2966265 h 6858000"/>
              <a:gd name="connsiteX522" fmla="*/ 5425627 w 7467600"/>
              <a:gd name="connsiteY522" fmla="*/ 2954192 h 6858000"/>
              <a:gd name="connsiteX523" fmla="*/ 6604735 w 7467600"/>
              <a:gd name="connsiteY523" fmla="*/ 2041381 h 6858000"/>
              <a:gd name="connsiteX524" fmla="*/ 7204487 w 7467600"/>
              <a:gd name="connsiteY524" fmla="*/ 2742112 h 6858000"/>
              <a:gd name="connsiteX525" fmla="*/ 7131592 w 7467600"/>
              <a:gd name="connsiteY525" fmla="*/ 2672096 h 6858000"/>
              <a:gd name="connsiteX526" fmla="*/ 6996344 w 7467600"/>
              <a:gd name="connsiteY526" fmla="*/ 2518310 h 6858000"/>
              <a:gd name="connsiteX527" fmla="*/ 6735495 w 7467600"/>
              <a:gd name="connsiteY527" fmla="*/ 2196890 h 6858000"/>
              <a:gd name="connsiteX528" fmla="*/ 6721901 w 7467600"/>
              <a:gd name="connsiteY528" fmla="*/ 2179274 h 6858000"/>
              <a:gd name="connsiteX529" fmla="*/ 6604735 w 7467600"/>
              <a:gd name="connsiteY529" fmla="*/ 2041381 h 6858000"/>
              <a:gd name="connsiteX530" fmla="*/ 6591670 w 7467600"/>
              <a:gd name="connsiteY530" fmla="*/ 1988277 h 6858000"/>
              <a:gd name="connsiteX531" fmla="*/ 6747349 w 7467600"/>
              <a:gd name="connsiteY531" fmla="*/ 2160069 h 6858000"/>
              <a:gd name="connsiteX532" fmla="*/ 6760943 w 7467600"/>
              <a:gd name="connsiteY532" fmla="*/ 2177686 h 6858000"/>
              <a:gd name="connsiteX533" fmla="*/ 7021065 w 7467600"/>
              <a:gd name="connsiteY533" fmla="*/ 2498102 h 6858000"/>
              <a:gd name="connsiteX534" fmla="*/ 7155223 w 7467600"/>
              <a:gd name="connsiteY534" fmla="*/ 2650386 h 6858000"/>
              <a:gd name="connsiteX535" fmla="*/ 7203167 w 7467600"/>
              <a:gd name="connsiteY535" fmla="*/ 2697288 h 6858000"/>
              <a:gd name="connsiteX536" fmla="*/ 6937703 w 7467600"/>
              <a:gd name="connsiteY536" fmla="*/ 2321981 h 6858000"/>
              <a:gd name="connsiteX537" fmla="*/ 6591670 w 7467600"/>
              <a:gd name="connsiteY537" fmla="*/ 1988277 h 6858000"/>
              <a:gd name="connsiteX538" fmla="*/ 5798671 w 7467600"/>
              <a:gd name="connsiteY538" fmla="*/ 1981601 h 6858000"/>
              <a:gd name="connsiteX539" fmla="*/ 5754709 w 7467600"/>
              <a:gd name="connsiteY539" fmla="*/ 2071454 h 6858000"/>
              <a:gd name="connsiteX540" fmla="*/ 5763044 w 7467600"/>
              <a:gd name="connsiteY540" fmla="*/ 2842206 h 6858000"/>
              <a:gd name="connsiteX541" fmla="*/ 5764974 w 7467600"/>
              <a:gd name="connsiteY541" fmla="*/ 2799609 h 6858000"/>
              <a:gd name="connsiteX542" fmla="*/ 5767665 w 7467600"/>
              <a:gd name="connsiteY542" fmla="*/ 2666409 h 6858000"/>
              <a:gd name="connsiteX543" fmla="*/ 5763055 w 7467600"/>
              <a:gd name="connsiteY543" fmla="*/ 2579705 h 6858000"/>
              <a:gd name="connsiteX544" fmla="*/ 5758079 w 7467600"/>
              <a:gd name="connsiteY544" fmla="*/ 2492508 h 6858000"/>
              <a:gd name="connsiteX545" fmla="*/ 5779325 w 7467600"/>
              <a:gd name="connsiteY545" fmla="*/ 2197069 h 6858000"/>
              <a:gd name="connsiteX546" fmla="*/ 5798671 w 7467600"/>
              <a:gd name="connsiteY546" fmla="*/ 1981601 h 6858000"/>
              <a:gd name="connsiteX547" fmla="*/ 5829202 w 7467600"/>
              <a:gd name="connsiteY547" fmla="*/ 1971679 h 6858000"/>
              <a:gd name="connsiteX548" fmla="*/ 5809558 w 7467600"/>
              <a:gd name="connsiteY548" fmla="*/ 2198043 h 6858000"/>
              <a:gd name="connsiteX549" fmla="*/ 5788653 w 7467600"/>
              <a:gd name="connsiteY549" fmla="*/ 2489430 h 6858000"/>
              <a:gd name="connsiteX550" fmla="*/ 5793439 w 7467600"/>
              <a:gd name="connsiteY550" fmla="*/ 2575235 h 6858000"/>
              <a:gd name="connsiteX551" fmla="*/ 5796837 w 7467600"/>
              <a:gd name="connsiteY551" fmla="*/ 2637633 h 6858000"/>
              <a:gd name="connsiteX552" fmla="*/ 5818614 w 7467600"/>
              <a:gd name="connsiteY552" fmla="*/ 2473055 h 6858000"/>
              <a:gd name="connsiteX553" fmla="*/ 5829202 w 7467600"/>
              <a:gd name="connsiteY553" fmla="*/ 1971679 h 6858000"/>
              <a:gd name="connsiteX554" fmla="*/ 5911389 w 7467600"/>
              <a:gd name="connsiteY554" fmla="*/ 1898371 h 6858000"/>
              <a:gd name="connsiteX555" fmla="*/ 6237627 w 7467600"/>
              <a:gd name="connsiteY555" fmla="*/ 2231921 h 6858000"/>
              <a:gd name="connsiteX556" fmla="*/ 5911389 w 7467600"/>
              <a:gd name="connsiteY556" fmla="*/ 1898371 h 6858000"/>
              <a:gd name="connsiteX557" fmla="*/ 6944437 w 7467600"/>
              <a:gd name="connsiteY557" fmla="*/ 1575402 h 6858000"/>
              <a:gd name="connsiteX558" fmla="*/ 6304730 w 7467600"/>
              <a:gd name="connsiteY558" fmla="*/ 1766654 h 6858000"/>
              <a:gd name="connsiteX559" fmla="*/ 6944437 w 7467600"/>
              <a:gd name="connsiteY559" fmla="*/ 1575402 h 6858000"/>
              <a:gd name="connsiteX560" fmla="*/ 7019523 w 7467600"/>
              <a:gd name="connsiteY560" fmla="*/ 1519450 h 6858000"/>
              <a:gd name="connsiteX561" fmla="*/ 6298091 w 7467600"/>
              <a:gd name="connsiteY561" fmla="*/ 1737122 h 6858000"/>
              <a:gd name="connsiteX562" fmla="*/ 7019523 w 7467600"/>
              <a:gd name="connsiteY562" fmla="*/ 1519450 h 6858000"/>
              <a:gd name="connsiteX563" fmla="*/ 2399523 w 7467600"/>
              <a:gd name="connsiteY563" fmla="*/ 1428234 h 6858000"/>
              <a:gd name="connsiteX564" fmla="*/ 2224982 w 7467600"/>
              <a:gd name="connsiteY564" fmla="*/ 1826201 h 6858000"/>
              <a:gd name="connsiteX565" fmla="*/ 2096099 w 7467600"/>
              <a:gd name="connsiteY565" fmla="*/ 2345900 h 6858000"/>
              <a:gd name="connsiteX566" fmla="*/ 2283317 w 7467600"/>
              <a:gd name="connsiteY566" fmla="*/ 1796925 h 6858000"/>
              <a:gd name="connsiteX567" fmla="*/ 2399523 w 7467600"/>
              <a:gd name="connsiteY567" fmla="*/ 1428234 h 6858000"/>
              <a:gd name="connsiteX568" fmla="*/ 2448558 w 7467600"/>
              <a:gd name="connsiteY568" fmla="*/ 1373435 h 6858000"/>
              <a:gd name="connsiteX569" fmla="*/ 2312521 w 7467600"/>
              <a:gd name="connsiteY569" fmla="*/ 1806140 h 6858000"/>
              <a:gd name="connsiteX570" fmla="*/ 2127533 w 7467600"/>
              <a:gd name="connsiteY570" fmla="*/ 2348380 h 6858000"/>
              <a:gd name="connsiteX571" fmla="*/ 2358080 w 7467600"/>
              <a:gd name="connsiteY571" fmla="*/ 1866134 h 6858000"/>
              <a:gd name="connsiteX572" fmla="*/ 2407436 w 7467600"/>
              <a:gd name="connsiteY572" fmla="*/ 1651070 h 6858000"/>
              <a:gd name="connsiteX573" fmla="*/ 2448558 w 7467600"/>
              <a:gd name="connsiteY573" fmla="*/ 1373435 h 6858000"/>
              <a:gd name="connsiteX574" fmla="*/ 278707 w 7467600"/>
              <a:gd name="connsiteY574" fmla="*/ 1352270 h 6858000"/>
              <a:gd name="connsiteX575" fmla="*/ 321570 w 7467600"/>
              <a:gd name="connsiteY575" fmla="*/ 1861610 h 6858000"/>
              <a:gd name="connsiteX576" fmla="*/ 294281 w 7467600"/>
              <a:gd name="connsiteY576" fmla="*/ 1440658 h 6858000"/>
              <a:gd name="connsiteX577" fmla="*/ 278707 w 7467600"/>
              <a:gd name="connsiteY577" fmla="*/ 1352270 h 6858000"/>
              <a:gd name="connsiteX578" fmla="*/ 1423821 w 7467600"/>
              <a:gd name="connsiteY578" fmla="*/ 1351958 h 6858000"/>
              <a:gd name="connsiteX579" fmla="*/ 1638521 w 7467600"/>
              <a:gd name="connsiteY579" fmla="*/ 1908470 h 6858000"/>
              <a:gd name="connsiteX580" fmla="*/ 1754199 w 7467600"/>
              <a:gd name="connsiteY580" fmla="*/ 2149284 h 6858000"/>
              <a:gd name="connsiteX581" fmla="*/ 1908359 w 7467600"/>
              <a:gd name="connsiteY581" fmla="*/ 2364988 h 6858000"/>
              <a:gd name="connsiteX582" fmla="*/ 1647661 w 7467600"/>
              <a:gd name="connsiteY582" fmla="*/ 1825945 h 6858000"/>
              <a:gd name="connsiteX583" fmla="*/ 1423821 w 7467600"/>
              <a:gd name="connsiteY583" fmla="*/ 1351958 h 6858000"/>
              <a:gd name="connsiteX584" fmla="*/ 1431890 w 7467600"/>
              <a:gd name="connsiteY584" fmla="*/ 1306475 h 6858000"/>
              <a:gd name="connsiteX585" fmla="*/ 1507597 w 7467600"/>
              <a:gd name="connsiteY585" fmla="*/ 1446132 h 6858000"/>
              <a:gd name="connsiteX586" fmla="*/ 1674586 w 7467600"/>
              <a:gd name="connsiteY586" fmla="*/ 1813832 h 6858000"/>
              <a:gd name="connsiteX587" fmla="*/ 1815950 w 7467600"/>
              <a:gd name="connsiteY587" fmla="*/ 2128564 h 6858000"/>
              <a:gd name="connsiteX588" fmla="*/ 1984242 w 7467600"/>
              <a:gd name="connsiteY588" fmla="*/ 2430829 h 6858000"/>
              <a:gd name="connsiteX589" fmla="*/ 2014023 w 7467600"/>
              <a:gd name="connsiteY589" fmla="*/ 2450995 h 6858000"/>
              <a:gd name="connsiteX590" fmla="*/ 1747337 w 7467600"/>
              <a:gd name="connsiteY590" fmla="*/ 1855264 h 6858000"/>
              <a:gd name="connsiteX591" fmla="*/ 1533749 w 7467600"/>
              <a:gd name="connsiteY591" fmla="*/ 1478656 h 6858000"/>
              <a:gd name="connsiteX592" fmla="*/ 1431890 w 7467600"/>
              <a:gd name="connsiteY592" fmla="*/ 1306475 h 6858000"/>
              <a:gd name="connsiteX593" fmla="*/ 5052692 w 7467600"/>
              <a:gd name="connsiteY593" fmla="*/ 1292994 h 6858000"/>
              <a:gd name="connsiteX594" fmla="*/ 5200661 w 7467600"/>
              <a:gd name="connsiteY594" fmla="*/ 1635186 h 6858000"/>
              <a:gd name="connsiteX595" fmla="*/ 5297138 w 7467600"/>
              <a:gd name="connsiteY595" fmla="*/ 1906351 h 6858000"/>
              <a:gd name="connsiteX596" fmla="*/ 5052692 w 7467600"/>
              <a:gd name="connsiteY596" fmla="*/ 1292994 h 6858000"/>
              <a:gd name="connsiteX597" fmla="*/ 5009948 w 7467600"/>
              <a:gd name="connsiteY597" fmla="*/ 1273619 h 6858000"/>
              <a:gd name="connsiteX598" fmla="*/ 5121777 w 7467600"/>
              <a:gd name="connsiteY598" fmla="*/ 1654213 h 6858000"/>
              <a:gd name="connsiteX599" fmla="*/ 5293545 w 7467600"/>
              <a:gd name="connsiteY599" fmla="*/ 2072247 h 6858000"/>
              <a:gd name="connsiteX600" fmla="*/ 5294042 w 7467600"/>
              <a:gd name="connsiteY600" fmla="*/ 2065019 h 6858000"/>
              <a:gd name="connsiteX601" fmla="*/ 5171936 w 7467600"/>
              <a:gd name="connsiteY601" fmla="*/ 1647613 h 6858000"/>
              <a:gd name="connsiteX602" fmla="*/ 5009948 w 7467600"/>
              <a:gd name="connsiteY602" fmla="*/ 1273619 h 6858000"/>
              <a:gd name="connsiteX603" fmla="*/ 655236 w 7467600"/>
              <a:gd name="connsiteY603" fmla="*/ 1268632 h 6858000"/>
              <a:gd name="connsiteX604" fmla="*/ 839521 w 7467600"/>
              <a:gd name="connsiteY604" fmla="*/ 1685315 h 6858000"/>
              <a:gd name="connsiteX605" fmla="*/ 1109416 w 7467600"/>
              <a:gd name="connsiteY605" fmla="*/ 2061663 h 6858000"/>
              <a:gd name="connsiteX606" fmla="*/ 1298300 w 7467600"/>
              <a:gd name="connsiteY606" fmla="*/ 2247742 h 6858000"/>
              <a:gd name="connsiteX607" fmla="*/ 1125871 w 7467600"/>
              <a:gd name="connsiteY607" fmla="*/ 1989513 h 6858000"/>
              <a:gd name="connsiteX608" fmla="*/ 981574 w 7467600"/>
              <a:gd name="connsiteY608" fmla="*/ 1783157 h 6858000"/>
              <a:gd name="connsiteX609" fmla="*/ 922198 w 7467600"/>
              <a:gd name="connsiteY609" fmla="*/ 1677437 h 6858000"/>
              <a:gd name="connsiteX610" fmla="*/ 869293 w 7467600"/>
              <a:gd name="connsiteY610" fmla="*/ 1583214 h 6858000"/>
              <a:gd name="connsiteX611" fmla="*/ 751431 w 7467600"/>
              <a:gd name="connsiteY611" fmla="*/ 1405731 h 6858000"/>
              <a:gd name="connsiteX612" fmla="*/ 655236 w 7467600"/>
              <a:gd name="connsiteY612" fmla="*/ 1268632 h 6858000"/>
              <a:gd name="connsiteX613" fmla="*/ 6516292 w 7467600"/>
              <a:gd name="connsiteY613" fmla="*/ 1263064 h 6858000"/>
              <a:gd name="connsiteX614" fmla="*/ 5736320 w 7467600"/>
              <a:gd name="connsiteY614" fmla="*/ 1501803 h 6858000"/>
              <a:gd name="connsiteX615" fmla="*/ 6516292 w 7467600"/>
              <a:gd name="connsiteY615" fmla="*/ 1263064 h 6858000"/>
              <a:gd name="connsiteX616" fmla="*/ 291466 w 7467600"/>
              <a:gd name="connsiteY616" fmla="*/ 1250369 h 6858000"/>
              <a:gd name="connsiteX617" fmla="*/ 323180 w 7467600"/>
              <a:gd name="connsiteY617" fmla="*/ 1435283 h 6858000"/>
              <a:gd name="connsiteX618" fmla="*/ 349381 w 7467600"/>
              <a:gd name="connsiteY618" fmla="*/ 1875041 h 6858000"/>
              <a:gd name="connsiteX619" fmla="*/ 374363 w 7467600"/>
              <a:gd name="connsiteY619" fmla="*/ 1506494 h 6858000"/>
              <a:gd name="connsiteX620" fmla="*/ 302168 w 7467600"/>
              <a:gd name="connsiteY620" fmla="*/ 1274495 h 6858000"/>
              <a:gd name="connsiteX621" fmla="*/ 291466 w 7467600"/>
              <a:gd name="connsiteY621" fmla="*/ 1250369 h 6858000"/>
              <a:gd name="connsiteX622" fmla="*/ 678222 w 7467600"/>
              <a:gd name="connsiteY622" fmla="*/ 1248670 h 6858000"/>
              <a:gd name="connsiteX623" fmla="*/ 775536 w 7467600"/>
              <a:gd name="connsiteY623" fmla="*/ 1388015 h 6858000"/>
              <a:gd name="connsiteX624" fmla="*/ 894529 w 7467600"/>
              <a:gd name="connsiteY624" fmla="*/ 1567739 h 6858000"/>
              <a:gd name="connsiteX625" fmla="*/ 948000 w 7467600"/>
              <a:gd name="connsiteY625" fmla="*/ 1663088 h 6858000"/>
              <a:gd name="connsiteX626" fmla="*/ 1006812 w 7467600"/>
              <a:gd name="connsiteY626" fmla="*/ 1767683 h 6858000"/>
              <a:gd name="connsiteX627" fmla="*/ 1149133 w 7467600"/>
              <a:gd name="connsiteY627" fmla="*/ 1971513 h 6858000"/>
              <a:gd name="connsiteX628" fmla="*/ 1333952 w 7467600"/>
              <a:gd name="connsiteY628" fmla="*/ 2251620 h 6858000"/>
              <a:gd name="connsiteX629" fmla="*/ 1337329 w 7467600"/>
              <a:gd name="connsiteY629" fmla="*/ 2258350 h 6858000"/>
              <a:gd name="connsiteX630" fmla="*/ 1014726 w 7467600"/>
              <a:gd name="connsiteY630" fmla="*/ 1615556 h 6858000"/>
              <a:gd name="connsiteX631" fmla="*/ 678222 w 7467600"/>
              <a:gd name="connsiteY631" fmla="*/ 1248670 h 6858000"/>
              <a:gd name="connsiteX632" fmla="*/ 6691602 w 7467600"/>
              <a:gd name="connsiteY632" fmla="*/ 1140573 h 6858000"/>
              <a:gd name="connsiteX633" fmla="*/ 6571100 w 7467600"/>
              <a:gd name="connsiteY633" fmla="*/ 1183662 h 6858000"/>
              <a:gd name="connsiteX634" fmla="*/ 6241687 w 7467600"/>
              <a:gd name="connsiteY634" fmla="*/ 1257600 h 6858000"/>
              <a:gd name="connsiteX635" fmla="*/ 5693009 w 7467600"/>
              <a:gd name="connsiteY635" fmla="*/ 1478256 h 6858000"/>
              <a:gd name="connsiteX636" fmla="*/ 6548420 w 7467600"/>
              <a:gd name="connsiteY636" fmla="*/ 1214599 h 6858000"/>
              <a:gd name="connsiteX637" fmla="*/ 6605473 w 7467600"/>
              <a:gd name="connsiteY637" fmla="*/ 1184686 h 6858000"/>
              <a:gd name="connsiteX638" fmla="*/ 6691602 w 7467600"/>
              <a:gd name="connsiteY638" fmla="*/ 1140573 h 6858000"/>
              <a:gd name="connsiteX639" fmla="*/ 4002475 w 7467600"/>
              <a:gd name="connsiteY639" fmla="*/ 1037802 h 6858000"/>
              <a:gd name="connsiteX640" fmla="*/ 4000324 w 7467600"/>
              <a:gd name="connsiteY640" fmla="*/ 1039362 h 6858000"/>
              <a:gd name="connsiteX641" fmla="*/ 4002862 w 7467600"/>
              <a:gd name="connsiteY641" fmla="*/ 1042866 h 6858000"/>
              <a:gd name="connsiteX642" fmla="*/ 4002475 w 7467600"/>
              <a:gd name="connsiteY642" fmla="*/ 1037802 h 6858000"/>
              <a:gd name="connsiteX643" fmla="*/ 506322 w 7467600"/>
              <a:gd name="connsiteY643" fmla="*/ 1020997 h 6858000"/>
              <a:gd name="connsiteX644" fmla="*/ 533068 w 7467600"/>
              <a:gd name="connsiteY644" fmla="*/ 1029409 h 6858000"/>
              <a:gd name="connsiteX645" fmla="*/ 1232525 w 7467600"/>
              <a:gd name="connsiteY645" fmla="*/ 1804675 h 6858000"/>
              <a:gd name="connsiteX646" fmla="*/ 1388858 w 7467600"/>
              <a:gd name="connsiteY646" fmla="*/ 2368011 h 6858000"/>
              <a:gd name="connsiteX647" fmla="*/ 1384098 w 7467600"/>
              <a:gd name="connsiteY647" fmla="*/ 2378125 h 6858000"/>
              <a:gd name="connsiteX648" fmla="*/ 1425393 w 7467600"/>
              <a:gd name="connsiteY648" fmla="*/ 2589124 h 6858000"/>
              <a:gd name="connsiteX649" fmla="*/ 1424001 w 7467600"/>
              <a:gd name="connsiteY649" fmla="*/ 2597541 h 6858000"/>
              <a:gd name="connsiteX650" fmla="*/ 2152729 w 7467600"/>
              <a:gd name="connsiteY650" fmla="*/ 2864487 h 6858000"/>
              <a:gd name="connsiteX651" fmla="*/ 2020609 w 7467600"/>
              <a:gd name="connsiteY651" fmla="*/ 2539671 h 6858000"/>
              <a:gd name="connsiteX652" fmla="*/ 2018920 w 7467600"/>
              <a:gd name="connsiteY652" fmla="*/ 2536309 h 6858000"/>
              <a:gd name="connsiteX653" fmla="*/ 1342441 w 7467600"/>
              <a:gd name="connsiteY653" fmla="*/ 1173017 h 6858000"/>
              <a:gd name="connsiteX654" fmla="*/ 1367925 w 7467600"/>
              <a:gd name="connsiteY654" fmla="*/ 1135648 h 6858000"/>
              <a:gd name="connsiteX655" fmla="*/ 1771401 w 7467600"/>
              <a:gd name="connsiteY655" fmla="*/ 1806673 h 6858000"/>
              <a:gd name="connsiteX656" fmla="*/ 1972385 w 7467600"/>
              <a:gd name="connsiteY656" fmla="*/ 2198735 h 6858000"/>
              <a:gd name="connsiteX657" fmla="*/ 2040892 w 7467600"/>
              <a:gd name="connsiteY657" fmla="*/ 2405205 h 6858000"/>
              <a:gd name="connsiteX658" fmla="*/ 2131689 w 7467600"/>
              <a:gd name="connsiteY658" fmla="*/ 1936926 h 6858000"/>
              <a:gd name="connsiteX659" fmla="*/ 2454820 w 7467600"/>
              <a:gd name="connsiteY659" fmla="*/ 1248808 h 6858000"/>
              <a:gd name="connsiteX660" fmla="*/ 2492512 w 7467600"/>
              <a:gd name="connsiteY660" fmla="*/ 1302920 h 6858000"/>
              <a:gd name="connsiteX661" fmla="*/ 2081216 w 7467600"/>
              <a:gd name="connsiteY661" fmla="*/ 2527513 h 6858000"/>
              <a:gd name="connsiteX662" fmla="*/ 2081211 w 7467600"/>
              <a:gd name="connsiteY662" fmla="*/ 2528916 h 6858000"/>
              <a:gd name="connsiteX663" fmla="*/ 2199067 w 7467600"/>
              <a:gd name="connsiteY663" fmla="*/ 2884061 h 6858000"/>
              <a:gd name="connsiteX664" fmla="*/ 3192586 w 7467600"/>
              <a:gd name="connsiteY664" fmla="*/ 3411496 h 6858000"/>
              <a:gd name="connsiteX665" fmla="*/ 3182620 w 7467600"/>
              <a:gd name="connsiteY665" fmla="*/ 3483279 h 6858000"/>
              <a:gd name="connsiteX666" fmla="*/ 2435119 w 7467600"/>
              <a:gd name="connsiteY666" fmla="*/ 3080173 h 6858000"/>
              <a:gd name="connsiteX667" fmla="*/ 2410152 w 7467600"/>
              <a:gd name="connsiteY667" fmla="*/ 3063751 h 6858000"/>
              <a:gd name="connsiteX668" fmla="*/ 2408099 w 7467600"/>
              <a:gd name="connsiteY668" fmla="*/ 3064403 h 6858000"/>
              <a:gd name="connsiteX669" fmla="*/ 2407218 w 7467600"/>
              <a:gd name="connsiteY669" fmla="*/ 3070324 h 6858000"/>
              <a:gd name="connsiteX670" fmla="*/ 2380138 w 7467600"/>
              <a:gd name="connsiteY670" fmla="*/ 3099341 h 6858000"/>
              <a:gd name="connsiteX671" fmla="*/ 1765923 w 7467600"/>
              <a:gd name="connsiteY671" fmla="*/ 3581043 h 6858000"/>
              <a:gd name="connsiteX672" fmla="*/ 1702258 w 7467600"/>
              <a:gd name="connsiteY672" fmla="*/ 3612286 h 6858000"/>
              <a:gd name="connsiteX673" fmla="*/ 1538370 w 7467600"/>
              <a:gd name="connsiteY673" fmla="*/ 3811804 h 6858000"/>
              <a:gd name="connsiteX674" fmla="*/ 542867 w 7467600"/>
              <a:gd name="connsiteY674" fmla="*/ 4944092 h 6858000"/>
              <a:gd name="connsiteX675" fmla="*/ 515800 w 7467600"/>
              <a:gd name="connsiteY675" fmla="*/ 4862180 h 6858000"/>
              <a:gd name="connsiteX676" fmla="*/ 909145 w 7467600"/>
              <a:gd name="connsiteY676" fmla="*/ 4199225 h 6858000"/>
              <a:gd name="connsiteX677" fmla="*/ 1214067 w 7467600"/>
              <a:gd name="connsiteY677" fmla="*/ 3908561 h 6858000"/>
              <a:gd name="connsiteX678" fmla="*/ 640967 w 7467600"/>
              <a:gd name="connsiteY678" fmla="*/ 4105601 h 6858000"/>
              <a:gd name="connsiteX679" fmla="*/ 112563 w 7467600"/>
              <a:gd name="connsiteY679" fmla="*/ 4396952 h 6858000"/>
              <a:gd name="connsiteX680" fmla="*/ 0 w 7467600"/>
              <a:gd name="connsiteY680" fmla="*/ 4466006 h 6858000"/>
              <a:gd name="connsiteX681" fmla="*/ 0 w 7467600"/>
              <a:gd name="connsiteY681" fmla="*/ 4233763 h 6858000"/>
              <a:gd name="connsiteX682" fmla="*/ 36881 w 7467600"/>
              <a:gd name="connsiteY682" fmla="*/ 4200118 h 6858000"/>
              <a:gd name="connsiteX683" fmla="*/ 910534 w 7467600"/>
              <a:gd name="connsiteY683" fmla="*/ 3629753 h 6858000"/>
              <a:gd name="connsiteX684" fmla="*/ 1578717 w 7467600"/>
              <a:gd name="connsiteY684" fmla="*/ 3575982 h 6858000"/>
              <a:gd name="connsiteX685" fmla="*/ 2338780 w 7467600"/>
              <a:gd name="connsiteY685" fmla="*/ 3033725 h 6858000"/>
              <a:gd name="connsiteX686" fmla="*/ 1807991 w 7467600"/>
              <a:gd name="connsiteY686" fmla="*/ 2807184 h 6858000"/>
              <a:gd name="connsiteX687" fmla="*/ 1416358 w 7467600"/>
              <a:gd name="connsiteY687" fmla="*/ 3112571 h 6858000"/>
              <a:gd name="connsiteX688" fmla="*/ 939066 w 7467600"/>
              <a:gd name="connsiteY688" fmla="*/ 3378798 h 6858000"/>
              <a:gd name="connsiteX689" fmla="*/ 115099 w 7467600"/>
              <a:gd name="connsiteY689" fmla="*/ 3607650 h 6858000"/>
              <a:gd name="connsiteX690" fmla="*/ 97284 w 7467600"/>
              <a:gd name="connsiteY690" fmla="*/ 3520393 h 6858000"/>
              <a:gd name="connsiteX691" fmla="*/ 922050 w 7467600"/>
              <a:gd name="connsiteY691" fmla="*/ 3074867 h 6858000"/>
              <a:gd name="connsiteX692" fmla="*/ 1405265 w 7467600"/>
              <a:gd name="connsiteY692" fmla="*/ 3016319 h 6858000"/>
              <a:gd name="connsiteX693" fmla="*/ 1407512 w 7467600"/>
              <a:gd name="connsiteY693" fmla="*/ 3018001 h 6858000"/>
              <a:gd name="connsiteX694" fmla="*/ 1726266 w 7467600"/>
              <a:gd name="connsiteY694" fmla="*/ 2777274 h 6858000"/>
              <a:gd name="connsiteX695" fmla="*/ 625390 w 7467600"/>
              <a:gd name="connsiteY695" fmla="*/ 2514541 h 6858000"/>
              <a:gd name="connsiteX696" fmla="*/ 619799 w 7467600"/>
              <a:gd name="connsiteY696" fmla="*/ 2527180 h 6858000"/>
              <a:gd name="connsiteX697" fmla="*/ 310030 w 7467600"/>
              <a:gd name="connsiteY697" fmla="*/ 2771818 h 6858000"/>
              <a:gd name="connsiteX698" fmla="*/ 173877 w 7467600"/>
              <a:gd name="connsiteY698" fmla="*/ 2937056 h 6858000"/>
              <a:gd name="connsiteX699" fmla="*/ 77889 w 7467600"/>
              <a:gd name="connsiteY699" fmla="*/ 3138440 h 6858000"/>
              <a:gd name="connsiteX700" fmla="*/ 0 w 7467600"/>
              <a:gd name="connsiteY700" fmla="*/ 3271395 h 6858000"/>
              <a:gd name="connsiteX701" fmla="*/ 0 w 7467600"/>
              <a:gd name="connsiteY701" fmla="*/ 3153002 h 6858000"/>
              <a:gd name="connsiteX702" fmla="*/ 2386 w 7467600"/>
              <a:gd name="connsiteY702" fmla="*/ 3149203 h 6858000"/>
              <a:gd name="connsiteX703" fmla="*/ 89753 w 7467600"/>
              <a:gd name="connsiteY703" fmla="*/ 2987702 h 6858000"/>
              <a:gd name="connsiteX704" fmla="*/ 76869 w 7467600"/>
              <a:gd name="connsiteY704" fmla="*/ 3005404 h 6858000"/>
              <a:gd name="connsiteX705" fmla="*/ 32049 w 7467600"/>
              <a:gd name="connsiteY705" fmla="*/ 3065814 h 6858000"/>
              <a:gd name="connsiteX706" fmla="*/ 0 w 7467600"/>
              <a:gd name="connsiteY706" fmla="*/ 3108744 h 6858000"/>
              <a:gd name="connsiteX707" fmla="*/ 0 w 7467600"/>
              <a:gd name="connsiteY707" fmla="*/ 3058059 h 6858000"/>
              <a:gd name="connsiteX708" fmla="*/ 7610 w 7467600"/>
              <a:gd name="connsiteY708" fmla="*/ 3047889 h 6858000"/>
              <a:gd name="connsiteX709" fmla="*/ 52419 w 7467600"/>
              <a:gd name="connsiteY709" fmla="*/ 2987479 h 6858000"/>
              <a:gd name="connsiteX710" fmla="*/ 59142 w 7467600"/>
              <a:gd name="connsiteY710" fmla="*/ 2978488 h 6858000"/>
              <a:gd name="connsiteX711" fmla="*/ 0 w 7467600"/>
              <a:gd name="connsiteY711" fmla="*/ 3015334 h 6858000"/>
              <a:gd name="connsiteX712" fmla="*/ 0 w 7467600"/>
              <a:gd name="connsiteY712" fmla="*/ 2914286 h 6858000"/>
              <a:gd name="connsiteX713" fmla="*/ 36383 w 7467600"/>
              <a:gd name="connsiteY713" fmla="*/ 2901128 h 6858000"/>
              <a:gd name="connsiteX714" fmla="*/ 156329 w 7467600"/>
              <a:gd name="connsiteY714" fmla="*/ 2840533 h 6858000"/>
              <a:gd name="connsiteX715" fmla="*/ 358355 w 7467600"/>
              <a:gd name="connsiteY715" fmla="*/ 2620471 h 6858000"/>
              <a:gd name="connsiteX716" fmla="*/ 510577 w 7467600"/>
              <a:gd name="connsiteY716" fmla="*/ 2501244 h 6858000"/>
              <a:gd name="connsiteX717" fmla="*/ 211967 w 7467600"/>
              <a:gd name="connsiteY717" fmla="*/ 2479171 h 6858000"/>
              <a:gd name="connsiteX718" fmla="*/ 0 w 7467600"/>
              <a:gd name="connsiteY718" fmla="*/ 2476398 h 6858000"/>
              <a:gd name="connsiteX719" fmla="*/ 0 w 7467600"/>
              <a:gd name="connsiteY719" fmla="*/ 2389189 h 6858000"/>
              <a:gd name="connsiteX720" fmla="*/ 103062 w 7467600"/>
              <a:gd name="connsiteY720" fmla="*/ 2389518 h 6858000"/>
              <a:gd name="connsiteX721" fmla="*/ 510734 w 7467600"/>
              <a:gd name="connsiteY721" fmla="*/ 2416201 h 6858000"/>
              <a:gd name="connsiteX722" fmla="*/ 279257 w 7467600"/>
              <a:gd name="connsiteY722" fmla="*/ 2092102 h 6858000"/>
              <a:gd name="connsiteX723" fmla="*/ 65265 w 7467600"/>
              <a:gd name="connsiteY723" fmla="*/ 2006049 h 6858000"/>
              <a:gd name="connsiteX724" fmla="*/ 0 w 7467600"/>
              <a:gd name="connsiteY724" fmla="*/ 1982532 h 6858000"/>
              <a:gd name="connsiteX725" fmla="*/ 0 w 7467600"/>
              <a:gd name="connsiteY725" fmla="*/ 1912789 h 6858000"/>
              <a:gd name="connsiteX726" fmla="*/ 97460 w 7467600"/>
              <a:gd name="connsiteY726" fmla="*/ 1953725 h 6858000"/>
              <a:gd name="connsiteX727" fmla="*/ 221272 w 7467600"/>
              <a:gd name="connsiteY727" fmla="*/ 1980766 h 6858000"/>
              <a:gd name="connsiteX728" fmla="*/ 116765 w 7467600"/>
              <a:gd name="connsiteY728" fmla="*/ 1911033 h 6858000"/>
              <a:gd name="connsiteX729" fmla="*/ 16405 w 7467600"/>
              <a:gd name="connsiteY729" fmla="*/ 1803412 h 6858000"/>
              <a:gd name="connsiteX730" fmla="*/ 0 w 7467600"/>
              <a:gd name="connsiteY730" fmla="*/ 1784777 h 6858000"/>
              <a:gd name="connsiteX731" fmla="*/ 0 w 7467600"/>
              <a:gd name="connsiteY731" fmla="*/ 1740082 h 6858000"/>
              <a:gd name="connsiteX732" fmla="*/ 39394 w 7467600"/>
              <a:gd name="connsiteY732" fmla="*/ 1784856 h 6858000"/>
              <a:gd name="connsiteX733" fmla="*/ 135813 w 7467600"/>
              <a:gd name="connsiteY733" fmla="*/ 1888838 h 6858000"/>
              <a:gd name="connsiteX734" fmla="*/ 242575 w 7467600"/>
              <a:gd name="connsiteY734" fmla="*/ 1958841 h 6858000"/>
              <a:gd name="connsiteX735" fmla="*/ 82197 w 7467600"/>
              <a:gd name="connsiteY735" fmla="*/ 1754826 h 6858000"/>
              <a:gd name="connsiteX736" fmla="*/ 0 w 7467600"/>
              <a:gd name="connsiteY736" fmla="*/ 1679650 h 6858000"/>
              <a:gd name="connsiteX737" fmla="*/ 0 w 7467600"/>
              <a:gd name="connsiteY737" fmla="*/ 1602463 h 6858000"/>
              <a:gd name="connsiteX738" fmla="*/ 84689 w 7467600"/>
              <a:gd name="connsiteY738" fmla="*/ 1677442 h 6858000"/>
              <a:gd name="connsiteX739" fmla="*/ 298437 w 7467600"/>
              <a:gd name="connsiteY739" fmla="*/ 1968019 h 6858000"/>
              <a:gd name="connsiteX740" fmla="*/ 227269 w 7467600"/>
              <a:gd name="connsiteY740" fmla="*/ 1114064 h 6858000"/>
              <a:gd name="connsiteX741" fmla="*/ 248003 w 7467600"/>
              <a:gd name="connsiteY741" fmla="*/ 1089613 h 6858000"/>
              <a:gd name="connsiteX742" fmla="*/ 427020 w 7467600"/>
              <a:gd name="connsiteY742" fmla="*/ 1619803 h 6858000"/>
              <a:gd name="connsiteX743" fmla="*/ 340345 w 7467600"/>
              <a:gd name="connsiteY743" fmla="*/ 2027739 h 6858000"/>
              <a:gd name="connsiteX744" fmla="*/ 360865 w 7467600"/>
              <a:gd name="connsiteY744" fmla="*/ 2044827 h 6858000"/>
              <a:gd name="connsiteX745" fmla="*/ 560414 w 7467600"/>
              <a:gd name="connsiteY745" fmla="*/ 2421457 h 6858000"/>
              <a:gd name="connsiteX746" fmla="*/ 1359703 w 7467600"/>
              <a:gd name="connsiteY746" fmla="*/ 2578554 h 6858000"/>
              <a:gd name="connsiteX747" fmla="*/ 1359422 w 7467600"/>
              <a:gd name="connsiteY747" fmla="*/ 2577994 h 6858000"/>
              <a:gd name="connsiteX748" fmla="*/ 828701 w 7467600"/>
              <a:gd name="connsiteY748" fmla="*/ 1839520 h 6858000"/>
              <a:gd name="connsiteX749" fmla="*/ 494427 w 7467600"/>
              <a:gd name="connsiteY749" fmla="*/ 1092333 h 6858000"/>
              <a:gd name="connsiteX750" fmla="*/ 506322 w 7467600"/>
              <a:gd name="connsiteY750" fmla="*/ 1020997 h 6858000"/>
              <a:gd name="connsiteX751" fmla="*/ 4570198 w 7467600"/>
              <a:gd name="connsiteY751" fmla="*/ 978081 h 6858000"/>
              <a:gd name="connsiteX752" fmla="*/ 4523691 w 7467600"/>
              <a:gd name="connsiteY752" fmla="*/ 1127776 h 6858000"/>
              <a:gd name="connsiteX753" fmla="*/ 4509875 w 7467600"/>
              <a:gd name="connsiteY753" fmla="*/ 1167552 h 6858000"/>
              <a:gd name="connsiteX754" fmla="*/ 4478168 w 7467600"/>
              <a:gd name="connsiteY754" fmla="*/ 1260735 h 6858000"/>
              <a:gd name="connsiteX755" fmla="*/ 4409309 w 7467600"/>
              <a:gd name="connsiteY755" fmla="*/ 1666996 h 6858000"/>
              <a:gd name="connsiteX756" fmla="*/ 4370031 w 7467600"/>
              <a:gd name="connsiteY756" fmla="*/ 1955666 h 6858000"/>
              <a:gd name="connsiteX757" fmla="*/ 4570198 w 7467600"/>
              <a:gd name="connsiteY757" fmla="*/ 978081 h 6858000"/>
              <a:gd name="connsiteX758" fmla="*/ 4557898 w 7467600"/>
              <a:gd name="connsiteY758" fmla="*/ 900011 h 6858000"/>
              <a:gd name="connsiteX759" fmla="*/ 4344840 w 7467600"/>
              <a:gd name="connsiteY759" fmla="*/ 1922038 h 6858000"/>
              <a:gd name="connsiteX760" fmla="*/ 4378710 w 7467600"/>
              <a:gd name="connsiteY760" fmla="*/ 1665516 h 6858000"/>
              <a:gd name="connsiteX761" fmla="*/ 4448798 w 7467600"/>
              <a:gd name="connsiteY761" fmla="*/ 1253024 h 6858000"/>
              <a:gd name="connsiteX762" fmla="*/ 4480315 w 7467600"/>
              <a:gd name="connsiteY762" fmla="*/ 1158454 h 6858000"/>
              <a:gd name="connsiteX763" fmla="*/ 4494133 w 7467600"/>
              <a:gd name="connsiteY763" fmla="*/ 1118676 h 6858000"/>
              <a:gd name="connsiteX764" fmla="*/ 4557898 w 7467600"/>
              <a:gd name="connsiteY764" fmla="*/ 900011 h 6858000"/>
              <a:gd name="connsiteX765" fmla="*/ 5870151 w 7467600"/>
              <a:gd name="connsiteY765" fmla="*/ 898890 h 6858000"/>
              <a:gd name="connsiteX766" fmla="*/ 5861335 w 7467600"/>
              <a:gd name="connsiteY766" fmla="*/ 899177 h 6858000"/>
              <a:gd name="connsiteX767" fmla="*/ 5843702 w 7467600"/>
              <a:gd name="connsiteY767" fmla="*/ 899748 h 6858000"/>
              <a:gd name="connsiteX768" fmla="*/ 5651107 w 7467600"/>
              <a:gd name="connsiteY768" fmla="*/ 920306 h 6858000"/>
              <a:gd name="connsiteX769" fmla="*/ 5459407 w 7467600"/>
              <a:gd name="connsiteY769" fmla="*/ 940975 h 6858000"/>
              <a:gd name="connsiteX770" fmla="*/ 5374846 w 7467600"/>
              <a:gd name="connsiteY770" fmla="*/ 941988 h 6858000"/>
              <a:gd name="connsiteX771" fmla="*/ 5256105 w 7467600"/>
              <a:gd name="connsiteY771" fmla="*/ 945632 h 6858000"/>
              <a:gd name="connsiteX772" fmla="*/ 5107071 w 7467600"/>
              <a:gd name="connsiteY772" fmla="*/ 969720 h 6858000"/>
              <a:gd name="connsiteX773" fmla="*/ 4998681 w 7467600"/>
              <a:gd name="connsiteY773" fmla="*/ 988771 h 6858000"/>
              <a:gd name="connsiteX774" fmla="*/ 5870151 w 7467600"/>
              <a:gd name="connsiteY774" fmla="*/ 898890 h 6858000"/>
              <a:gd name="connsiteX775" fmla="*/ 5504425 w 7467600"/>
              <a:gd name="connsiteY775" fmla="*/ 848067 h 6858000"/>
              <a:gd name="connsiteX776" fmla="*/ 4968849 w 7467600"/>
              <a:gd name="connsiteY776" fmla="*/ 962318 h 6858000"/>
              <a:gd name="connsiteX777" fmla="*/ 5104039 w 7467600"/>
              <a:gd name="connsiteY777" fmla="*/ 940634 h 6858000"/>
              <a:gd name="connsiteX778" fmla="*/ 5256311 w 7467600"/>
              <a:gd name="connsiteY778" fmla="*/ 916490 h 6858000"/>
              <a:gd name="connsiteX779" fmla="*/ 5377381 w 7467600"/>
              <a:gd name="connsiteY779" fmla="*/ 912671 h 6858000"/>
              <a:gd name="connsiteX780" fmla="*/ 5460148 w 7467600"/>
              <a:gd name="connsiteY780" fmla="*/ 911442 h 6858000"/>
              <a:gd name="connsiteX781" fmla="*/ 5648971 w 7467600"/>
              <a:gd name="connsiteY781" fmla="*/ 891331 h 6858000"/>
              <a:gd name="connsiteX782" fmla="*/ 5844807 w 7467600"/>
              <a:gd name="connsiteY782" fmla="*/ 870718 h 6858000"/>
              <a:gd name="connsiteX783" fmla="*/ 5862975 w 7467600"/>
              <a:gd name="connsiteY783" fmla="*/ 869756 h 6858000"/>
              <a:gd name="connsiteX784" fmla="*/ 5920887 w 7467600"/>
              <a:gd name="connsiteY784" fmla="*/ 865929 h 6858000"/>
              <a:gd name="connsiteX785" fmla="*/ 5504425 w 7467600"/>
              <a:gd name="connsiteY785" fmla="*/ 848067 h 6858000"/>
              <a:gd name="connsiteX786" fmla="*/ 3607114 w 7467600"/>
              <a:gd name="connsiteY786" fmla="*/ 467441 h 6858000"/>
              <a:gd name="connsiteX787" fmla="*/ 3296242 w 7467600"/>
              <a:gd name="connsiteY787" fmla="*/ 807991 h 6858000"/>
              <a:gd name="connsiteX788" fmla="*/ 3174674 w 7467600"/>
              <a:gd name="connsiteY788" fmla="*/ 919759 h 6858000"/>
              <a:gd name="connsiteX789" fmla="*/ 3042978 w 7467600"/>
              <a:gd name="connsiteY789" fmla="*/ 1054894 h 6858000"/>
              <a:gd name="connsiteX790" fmla="*/ 2968914 w 7467600"/>
              <a:gd name="connsiteY790" fmla="*/ 1133756 h 6858000"/>
              <a:gd name="connsiteX791" fmla="*/ 3103823 w 7467600"/>
              <a:gd name="connsiteY791" fmla="*/ 1026814 h 6858000"/>
              <a:gd name="connsiteX792" fmla="*/ 3607114 w 7467600"/>
              <a:gd name="connsiteY792" fmla="*/ 467441 h 6858000"/>
              <a:gd name="connsiteX793" fmla="*/ 3744487 w 7467600"/>
              <a:gd name="connsiteY793" fmla="*/ 383136 h 6858000"/>
              <a:gd name="connsiteX794" fmla="*/ 3970213 w 7467600"/>
              <a:gd name="connsiteY794" fmla="*/ 995559 h 6858000"/>
              <a:gd name="connsiteX795" fmla="*/ 3744487 w 7467600"/>
              <a:gd name="connsiteY795" fmla="*/ 383136 h 6858000"/>
              <a:gd name="connsiteX796" fmla="*/ 3624562 w 7467600"/>
              <a:gd name="connsiteY796" fmla="*/ 367041 h 6858000"/>
              <a:gd name="connsiteX797" fmla="*/ 3489712 w 7467600"/>
              <a:gd name="connsiteY797" fmla="*/ 485386 h 6858000"/>
              <a:gd name="connsiteX798" fmla="*/ 3182994 w 7467600"/>
              <a:gd name="connsiteY798" fmla="*/ 828265 h 6858000"/>
              <a:gd name="connsiteX799" fmla="*/ 2892114 w 7467600"/>
              <a:gd name="connsiteY799" fmla="*/ 1172635 h 6858000"/>
              <a:gd name="connsiteX800" fmla="*/ 3021459 w 7467600"/>
              <a:gd name="connsiteY800" fmla="*/ 1035385 h 6858000"/>
              <a:gd name="connsiteX801" fmla="*/ 3153873 w 7467600"/>
              <a:gd name="connsiteY801" fmla="*/ 898971 h 6858000"/>
              <a:gd name="connsiteX802" fmla="*/ 3276511 w 7467600"/>
              <a:gd name="connsiteY802" fmla="*/ 786423 h 6858000"/>
              <a:gd name="connsiteX803" fmla="*/ 3584154 w 7467600"/>
              <a:gd name="connsiteY803" fmla="*/ 448218 h 6858000"/>
              <a:gd name="connsiteX804" fmla="*/ 3624562 w 7467600"/>
              <a:gd name="connsiteY804" fmla="*/ 367041 h 6858000"/>
              <a:gd name="connsiteX805" fmla="*/ 3766672 w 7467600"/>
              <a:gd name="connsiteY805" fmla="*/ 359429 h 6858000"/>
              <a:gd name="connsiteX806" fmla="*/ 3996338 w 7467600"/>
              <a:gd name="connsiteY806" fmla="*/ 968237 h 6858000"/>
              <a:gd name="connsiteX807" fmla="*/ 3766672 w 7467600"/>
              <a:gd name="connsiteY807" fmla="*/ 359429 h 6858000"/>
              <a:gd name="connsiteX808" fmla="*/ 5805386 w 7467600"/>
              <a:gd name="connsiteY808" fmla="*/ 239240 h 6858000"/>
              <a:gd name="connsiteX809" fmla="*/ 5736947 w 7467600"/>
              <a:gd name="connsiteY809" fmla="*/ 261367 h 6858000"/>
              <a:gd name="connsiteX810" fmla="*/ 5427012 w 7467600"/>
              <a:gd name="connsiteY810" fmla="*/ 311272 h 6858000"/>
              <a:gd name="connsiteX811" fmla="*/ 5147818 w 7467600"/>
              <a:gd name="connsiteY811" fmla="*/ 322112 h 6858000"/>
              <a:gd name="connsiteX812" fmla="*/ 5060854 w 7467600"/>
              <a:gd name="connsiteY812" fmla="*/ 311882 h 6858000"/>
              <a:gd name="connsiteX813" fmla="*/ 4945989 w 7467600"/>
              <a:gd name="connsiteY813" fmla="*/ 300516 h 6858000"/>
              <a:gd name="connsiteX814" fmla="*/ 5410479 w 7467600"/>
              <a:gd name="connsiteY814" fmla="*/ 348434 h 6858000"/>
              <a:gd name="connsiteX815" fmla="*/ 5805386 w 7467600"/>
              <a:gd name="connsiteY815" fmla="*/ 239240 h 6858000"/>
              <a:gd name="connsiteX816" fmla="*/ 5905192 w 7467600"/>
              <a:gd name="connsiteY816" fmla="*/ 163079 h 6858000"/>
              <a:gd name="connsiteX817" fmla="*/ 5865655 w 7467600"/>
              <a:gd name="connsiteY817" fmla="*/ 171901 h 6858000"/>
              <a:gd name="connsiteX818" fmla="*/ 5259740 w 7467600"/>
              <a:gd name="connsiteY818" fmla="*/ 257013 h 6858000"/>
              <a:gd name="connsiteX819" fmla="*/ 5208466 w 7467600"/>
              <a:gd name="connsiteY819" fmla="*/ 257550 h 6858000"/>
              <a:gd name="connsiteX820" fmla="*/ 4980204 w 7467600"/>
              <a:gd name="connsiteY820" fmla="*/ 271903 h 6858000"/>
              <a:gd name="connsiteX821" fmla="*/ 5068068 w 7467600"/>
              <a:gd name="connsiteY821" fmla="*/ 282244 h 6858000"/>
              <a:gd name="connsiteX822" fmla="*/ 5153231 w 7467600"/>
              <a:gd name="connsiteY822" fmla="*/ 292240 h 6858000"/>
              <a:gd name="connsiteX823" fmla="*/ 5426491 w 7467600"/>
              <a:gd name="connsiteY823" fmla="*/ 281128 h 6858000"/>
              <a:gd name="connsiteX824" fmla="*/ 5731212 w 7467600"/>
              <a:gd name="connsiteY824" fmla="*/ 231951 h 6858000"/>
              <a:gd name="connsiteX825" fmla="*/ 5905192 w 7467600"/>
              <a:gd name="connsiteY825" fmla="*/ 163079 h 6858000"/>
              <a:gd name="connsiteX826" fmla="*/ 5944437 w 7467600"/>
              <a:gd name="connsiteY826" fmla="*/ 113829 h 6858000"/>
              <a:gd name="connsiteX827" fmla="*/ 5825032 w 7467600"/>
              <a:gd name="connsiteY827" fmla="*/ 146405 h 6858000"/>
              <a:gd name="connsiteX828" fmla="*/ 4955599 w 7467600"/>
              <a:gd name="connsiteY828" fmla="*/ 247008 h 6858000"/>
              <a:gd name="connsiteX829" fmla="*/ 5210104 w 7467600"/>
              <a:gd name="connsiteY829" fmla="*/ 228123 h 6858000"/>
              <a:gd name="connsiteX830" fmla="*/ 5261015 w 7467600"/>
              <a:gd name="connsiteY830" fmla="*/ 227087 h 6858000"/>
              <a:gd name="connsiteX831" fmla="*/ 5861181 w 7467600"/>
              <a:gd name="connsiteY831" fmla="*/ 143093 h 6858000"/>
              <a:gd name="connsiteX832" fmla="*/ 5961252 w 7467600"/>
              <a:gd name="connsiteY832" fmla="*/ 114820 h 6858000"/>
              <a:gd name="connsiteX833" fmla="*/ 5944437 w 7467600"/>
              <a:gd name="connsiteY833" fmla="*/ 113829 h 6858000"/>
              <a:gd name="connsiteX834" fmla="*/ 3882765 w 7467600"/>
              <a:gd name="connsiteY834" fmla="*/ 0 h 6858000"/>
              <a:gd name="connsiteX835" fmla="*/ 3995099 w 7467600"/>
              <a:gd name="connsiteY835" fmla="*/ 0 h 6858000"/>
              <a:gd name="connsiteX836" fmla="*/ 4163818 w 7467600"/>
              <a:gd name="connsiteY836" fmla="*/ 234104 h 6858000"/>
              <a:gd name="connsiteX837" fmla="*/ 4172099 w 7467600"/>
              <a:gd name="connsiteY837" fmla="*/ 234207 h 6858000"/>
              <a:gd name="connsiteX838" fmla="*/ 4784282 w 7467600"/>
              <a:gd name="connsiteY838" fmla="*/ 276561 h 6858000"/>
              <a:gd name="connsiteX839" fmla="*/ 4801687 w 7467600"/>
              <a:gd name="connsiteY839" fmla="*/ 267764 h 6858000"/>
              <a:gd name="connsiteX840" fmla="*/ 6082788 w 7467600"/>
              <a:gd name="connsiteY840" fmla="*/ 64119 h 6858000"/>
              <a:gd name="connsiteX841" fmla="*/ 6099442 w 7467600"/>
              <a:gd name="connsiteY841" fmla="*/ 82568 h 6858000"/>
              <a:gd name="connsiteX842" fmla="*/ 4804137 w 7467600"/>
              <a:gd name="connsiteY842" fmla="*/ 320931 h 6858000"/>
              <a:gd name="connsiteX843" fmla="*/ 4227047 w 7467600"/>
              <a:gd name="connsiteY843" fmla="*/ 313415 h 6858000"/>
              <a:gd name="connsiteX844" fmla="*/ 4346041 w 7467600"/>
              <a:gd name="connsiteY844" fmla="*/ 456086 h 6858000"/>
              <a:gd name="connsiteX845" fmla="*/ 4870967 w 7467600"/>
              <a:gd name="connsiteY845" fmla="*/ 963061 h 6858000"/>
              <a:gd name="connsiteX846" fmla="*/ 4889647 w 7467600"/>
              <a:gd name="connsiteY846" fmla="*/ 957147 h 6858000"/>
              <a:gd name="connsiteX847" fmla="*/ 5422504 w 7467600"/>
              <a:gd name="connsiteY847" fmla="*/ 805191 h 6858000"/>
              <a:gd name="connsiteX848" fmla="*/ 6087656 w 7467600"/>
              <a:gd name="connsiteY848" fmla="*/ 826703 h 6858000"/>
              <a:gd name="connsiteX849" fmla="*/ 6058717 w 7467600"/>
              <a:gd name="connsiteY849" fmla="*/ 865992 h 6858000"/>
              <a:gd name="connsiteX850" fmla="*/ 4974153 w 7467600"/>
              <a:gd name="connsiteY850" fmla="*/ 1045456 h 6858000"/>
              <a:gd name="connsiteX851" fmla="*/ 5627835 w 7467600"/>
              <a:gd name="connsiteY851" fmla="*/ 1472077 h 6858000"/>
              <a:gd name="connsiteX852" fmla="*/ 5629817 w 7467600"/>
              <a:gd name="connsiteY852" fmla="*/ 1471412 h 6858000"/>
              <a:gd name="connsiteX853" fmla="*/ 5634124 w 7467600"/>
              <a:gd name="connsiteY853" fmla="*/ 1470572 h 6858000"/>
              <a:gd name="connsiteX854" fmla="*/ 5755832 w 7467600"/>
              <a:gd name="connsiteY854" fmla="*/ 1383886 h 6858000"/>
              <a:gd name="connsiteX855" fmla="*/ 6014186 w 7467600"/>
              <a:gd name="connsiteY855" fmla="*/ 1279799 h 6858000"/>
              <a:gd name="connsiteX856" fmla="*/ 6901619 w 7467600"/>
              <a:gd name="connsiteY856" fmla="*/ 1047874 h 6858000"/>
              <a:gd name="connsiteX857" fmla="*/ 6931566 w 7467600"/>
              <a:gd name="connsiteY857" fmla="*/ 1062034 h 6858000"/>
              <a:gd name="connsiteX858" fmla="*/ 5790982 w 7467600"/>
              <a:gd name="connsiteY858" fmla="*/ 1561380 h 6858000"/>
              <a:gd name="connsiteX859" fmla="*/ 6188971 w 7467600"/>
              <a:gd name="connsiteY859" fmla="*/ 1755168 h 6858000"/>
              <a:gd name="connsiteX860" fmla="*/ 6202446 w 7467600"/>
              <a:gd name="connsiteY860" fmla="*/ 1752268 h 6858000"/>
              <a:gd name="connsiteX861" fmla="*/ 7179560 w 7467600"/>
              <a:gd name="connsiteY861" fmla="*/ 1467551 h 6858000"/>
              <a:gd name="connsiteX862" fmla="*/ 7158730 w 7467600"/>
              <a:gd name="connsiteY862" fmla="*/ 1507835 h 6858000"/>
              <a:gd name="connsiteX863" fmla="*/ 6326959 w 7467600"/>
              <a:gd name="connsiteY863" fmla="*/ 1817686 h 6858000"/>
              <a:gd name="connsiteX864" fmla="*/ 6537433 w 7467600"/>
              <a:gd name="connsiteY864" fmla="*/ 1907790 h 6858000"/>
              <a:gd name="connsiteX865" fmla="*/ 6550221 w 7467600"/>
              <a:gd name="connsiteY865" fmla="*/ 1910729 h 6858000"/>
              <a:gd name="connsiteX866" fmla="*/ 6964438 w 7467600"/>
              <a:gd name="connsiteY866" fmla="*/ 2209505 h 6858000"/>
              <a:gd name="connsiteX867" fmla="*/ 7367862 w 7467600"/>
              <a:gd name="connsiteY867" fmla="*/ 2806833 h 6858000"/>
              <a:gd name="connsiteX868" fmla="*/ 7364329 w 7467600"/>
              <a:gd name="connsiteY868" fmla="*/ 2826907 h 6858000"/>
              <a:gd name="connsiteX869" fmla="*/ 7290545 w 7467600"/>
              <a:gd name="connsiteY869" fmla="*/ 2850663 h 6858000"/>
              <a:gd name="connsiteX870" fmla="*/ 6472036 w 7467600"/>
              <a:gd name="connsiteY870" fmla="*/ 1959003 h 6858000"/>
              <a:gd name="connsiteX871" fmla="*/ 5792897 w 7467600"/>
              <a:gd name="connsiteY871" fmla="*/ 1647747 h 6858000"/>
              <a:gd name="connsiteX872" fmla="*/ 5842751 w 7467600"/>
              <a:gd name="connsiteY872" fmla="*/ 1816112 h 6858000"/>
              <a:gd name="connsiteX873" fmla="*/ 5847424 w 7467600"/>
              <a:gd name="connsiteY873" fmla="*/ 1815776 h 6858000"/>
              <a:gd name="connsiteX874" fmla="*/ 6399821 w 7467600"/>
              <a:gd name="connsiteY874" fmla="*/ 2344799 h 6858000"/>
              <a:gd name="connsiteX875" fmla="*/ 6323232 w 7467600"/>
              <a:gd name="connsiteY875" fmla="*/ 2389634 h 6858000"/>
              <a:gd name="connsiteX876" fmla="*/ 5942958 w 7467600"/>
              <a:gd name="connsiteY876" fmla="*/ 2077708 h 6858000"/>
              <a:gd name="connsiteX877" fmla="*/ 5921559 w 7467600"/>
              <a:gd name="connsiteY877" fmla="*/ 2378596 h 6858000"/>
              <a:gd name="connsiteX878" fmla="*/ 5817651 w 7467600"/>
              <a:gd name="connsiteY878" fmla="*/ 3023919 h 6858000"/>
              <a:gd name="connsiteX879" fmla="*/ 5729634 w 7467600"/>
              <a:gd name="connsiteY879" fmla="*/ 3051849 h 6858000"/>
              <a:gd name="connsiteX880" fmla="*/ 5611018 w 7467600"/>
              <a:gd name="connsiteY880" fmla="*/ 2316769 h 6858000"/>
              <a:gd name="connsiteX881" fmla="*/ 5687608 w 7467600"/>
              <a:gd name="connsiteY881" fmla="*/ 2039972 h 6858000"/>
              <a:gd name="connsiteX882" fmla="*/ 5657554 w 7467600"/>
              <a:gd name="connsiteY882" fmla="*/ 1576445 h 6858000"/>
              <a:gd name="connsiteX883" fmla="*/ 5150475 w 7467600"/>
              <a:gd name="connsiteY883" fmla="*/ 1274012 h 6858000"/>
              <a:gd name="connsiteX884" fmla="*/ 5349142 w 7467600"/>
              <a:gd name="connsiteY884" fmla="*/ 2204405 h 6858000"/>
              <a:gd name="connsiteX885" fmla="*/ 5262214 w 7467600"/>
              <a:gd name="connsiteY885" fmla="*/ 2233836 h 6858000"/>
              <a:gd name="connsiteX886" fmla="*/ 4981539 w 7467600"/>
              <a:gd name="connsiteY886" fmla="*/ 1542201 h 6858000"/>
              <a:gd name="connsiteX887" fmla="*/ 4958461 w 7467600"/>
              <a:gd name="connsiteY887" fmla="*/ 1136957 h 6858000"/>
              <a:gd name="connsiteX888" fmla="*/ 4655015 w 7467600"/>
              <a:gd name="connsiteY888" fmla="*/ 891426 h 6858000"/>
              <a:gd name="connsiteX889" fmla="*/ 4348002 w 7467600"/>
              <a:gd name="connsiteY889" fmla="*/ 2205895 h 6858000"/>
              <a:gd name="connsiteX890" fmla="*/ 4262250 w 7467600"/>
              <a:gd name="connsiteY890" fmla="*/ 2219972 h 6858000"/>
              <a:gd name="connsiteX891" fmla="*/ 4550611 w 7467600"/>
              <a:gd name="connsiteY891" fmla="*/ 817540 h 6858000"/>
              <a:gd name="connsiteX892" fmla="*/ 4564418 w 7467600"/>
              <a:gd name="connsiteY892" fmla="*/ 808293 h 6858000"/>
              <a:gd name="connsiteX893" fmla="*/ 4266388 w 7467600"/>
              <a:gd name="connsiteY893" fmla="*/ 500083 h 6858000"/>
              <a:gd name="connsiteX894" fmla="*/ 4032842 w 7467600"/>
              <a:gd name="connsiteY894" fmla="*/ 211809 h 6858000"/>
              <a:gd name="connsiteX895" fmla="*/ 3882765 w 7467600"/>
              <a:gd name="connsiteY895" fmla="*/ 0 h 6858000"/>
              <a:gd name="connsiteX896" fmla="*/ 3721337 w 7467600"/>
              <a:gd name="connsiteY896" fmla="*/ 0 h 6858000"/>
              <a:gd name="connsiteX897" fmla="*/ 3797544 w 7467600"/>
              <a:gd name="connsiteY897" fmla="*/ 0 h 6858000"/>
              <a:gd name="connsiteX898" fmla="*/ 3775734 w 7467600"/>
              <a:gd name="connsiteY898" fmla="*/ 95131 h 6858000"/>
              <a:gd name="connsiteX899" fmla="*/ 3724807 w 7467600"/>
              <a:gd name="connsiteY899" fmla="*/ 272257 h 6858000"/>
              <a:gd name="connsiteX900" fmla="*/ 3726844 w 7467600"/>
              <a:gd name="connsiteY900" fmla="*/ 282988 h 6858000"/>
              <a:gd name="connsiteX901" fmla="*/ 3742664 w 7467600"/>
              <a:gd name="connsiteY901" fmla="*/ 279918 h 6858000"/>
              <a:gd name="connsiteX902" fmla="*/ 4103910 w 7467600"/>
              <a:gd name="connsiteY902" fmla="*/ 1161917 h 6858000"/>
              <a:gd name="connsiteX903" fmla="*/ 4020269 w 7467600"/>
              <a:gd name="connsiteY903" fmla="*/ 1200406 h 6858000"/>
              <a:gd name="connsiteX904" fmla="*/ 3674882 w 7467600"/>
              <a:gd name="connsiteY904" fmla="*/ 488524 h 6858000"/>
              <a:gd name="connsiteX905" fmla="*/ 3132682 w 7467600"/>
              <a:gd name="connsiteY905" fmla="*/ 1072284 h 6858000"/>
              <a:gd name="connsiteX906" fmla="*/ 2716346 w 7467600"/>
              <a:gd name="connsiteY906" fmla="*/ 1276376 h 6858000"/>
              <a:gd name="connsiteX907" fmla="*/ 2716772 w 7467600"/>
              <a:gd name="connsiteY907" fmla="*/ 1255462 h 6858000"/>
              <a:gd name="connsiteX908" fmla="*/ 3471096 w 7467600"/>
              <a:gd name="connsiteY908" fmla="*/ 437072 h 6858000"/>
              <a:gd name="connsiteX909" fmla="*/ 3639057 w 7467600"/>
              <a:gd name="connsiteY909" fmla="*/ 286334 h 6858000"/>
              <a:gd name="connsiteX910" fmla="*/ 3640309 w 7467600"/>
              <a:gd name="connsiteY910" fmla="*/ 284664 h 6858000"/>
              <a:gd name="connsiteX911" fmla="*/ 3646022 w 7467600"/>
              <a:gd name="connsiteY911" fmla="*/ 276711 h 6858000"/>
              <a:gd name="connsiteX912" fmla="*/ 3707943 w 7467600"/>
              <a:gd name="connsiteY912" fmla="*/ 65958 h 6858000"/>
              <a:gd name="connsiteX913" fmla="*/ 3721337 w 7467600"/>
              <a:gd name="connsiteY913" fmla="*/ 0 h 6858000"/>
              <a:gd name="connsiteX914" fmla="*/ 2867960 w 7467600"/>
              <a:gd name="connsiteY914" fmla="*/ 0 h 6858000"/>
              <a:gd name="connsiteX915" fmla="*/ 2926351 w 7467600"/>
              <a:gd name="connsiteY915" fmla="*/ 0 h 6858000"/>
              <a:gd name="connsiteX916" fmla="*/ 2902823 w 7467600"/>
              <a:gd name="connsiteY916" fmla="*/ 262929 h 6858000"/>
              <a:gd name="connsiteX917" fmla="*/ 2940663 w 7467600"/>
              <a:gd name="connsiteY917" fmla="*/ 140884 h 6858000"/>
              <a:gd name="connsiteX918" fmla="*/ 2947039 w 7467600"/>
              <a:gd name="connsiteY918" fmla="*/ 122524 h 6858000"/>
              <a:gd name="connsiteX919" fmla="*/ 2984316 w 7467600"/>
              <a:gd name="connsiteY919" fmla="*/ 0 h 6858000"/>
              <a:gd name="connsiteX920" fmla="*/ 3016114 w 7467600"/>
              <a:gd name="connsiteY920" fmla="*/ 0 h 6858000"/>
              <a:gd name="connsiteX921" fmla="*/ 2979949 w 7467600"/>
              <a:gd name="connsiteY921" fmla="*/ 119274 h 6858000"/>
              <a:gd name="connsiteX922" fmla="*/ 3023879 w 7467600"/>
              <a:gd name="connsiteY922" fmla="*/ 0 h 6858000"/>
              <a:gd name="connsiteX923" fmla="*/ 3105400 w 7467600"/>
              <a:gd name="connsiteY923" fmla="*/ 0 h 6858000"/>
              <a:gd name="connsiteX924" fmla="*/ 3094669 w 7467600"/>
              <a:gd name="connsiteY924" fmla="*/ 30308 h 6858000"/>
              <a:gd name="connsiteX925" fmla="*/ 2901945 w 7467600"/>
              <a:gd name="connsiteY925" fmla="*/ 466538 h 6858000"/>
              <a:gd name="connsiteX926" fmla="*/ 2815209 w 7467600"/>
              <a:gd name="connsiteY926" fmla="*/ 497361 h 6858000"/>
              <a:gd name="connsiteX927" fmla="*/ 2844845 w 7467600"/>
              <a:gd name="connsiteY927" fmla="*/ 127638 h 6858000"/>
              <a:gd name="connsiteX928" fmla="*/ 2867960 w 7467600"/>
              <a:gd name="connsiteY928" fmla="*/ 0 h 6858000"/>
              <a:gd name="connsiteX929" fmla="*/ 1057230 w 7467600"/>
              <a:gd name="connsiteY929" fmla="*/ 0 h 6858000"/>
              <a:gd name="connsiteX930" fmla="*/ 1111003 w 7467600"/>
              <a:gd name="connsiteY930" fmla="*/ 0 h 6858000"/>
              <a:gd name="connsiteX931" fmla="*/ 1125553 w 7467600"/>
              <a:gd name="connsiteY931" fmla="*/ 52588 h 6858000"/>
              <a:gd name="connsiteX932" fmla="*/ 1304276 w 7467600"/>
              <a:gd name="connsiteY932" fmla="*/ 476275 h 6858000"/>
              <a:gd name="connsiteX933" fmla="*/ 1492066 w 7467600"/>
              <a:gd name="connsiteY933" fmla="*/ 886333 h 6858000"/>
              <a:gd name="connsiteX934" fmla="*/ 1423698 w 7467600"/>
              <a:gd name="connsiteY934" fmla="*/ 710817 h 6858000"/>
              <a:gd name="connsiteX935" fmla="*/ 1357609 w 7467600"/>
              <a:gd name="connsiteY935" fmla="*/ 532892 h 6858000"/>
              <a:gd name="connsiteX936" fmla="*/ 1309550 w 7467600"/>
              <a:gd name="connsiteY936" fmla="*/ 374031 h 6858000"/>
              <a:gd name="connsiteX937" fmla="*/ 1193673 w 7467600"/>
              <a:gd name="connsiteY937" fmla="*/ 49533 h 6858000"/>
              <a:gd name="connsiteX938" fmla="*/ 1164391 w 7467600"/>
              <a:gd name="connsiteY938" fmla="*/ 0 h 6858000"/>
              <a:gd name="connsiteX939" fmla="*/ 1200666 w 7467600"/>
              <a:gd name="connsiteY939" fmla="*/ 0 h 6858000"/>
              <a:gd name="connsiteX940" fmla="*/ 1223408 w 7467600"/>
              <a:gd name="connsiteY940" fmla="*/ 38996 h 6858000"/>
              <a:gd name="connsiteX941" fmla="*/ 1339635 w 7467600"/>
              <a:gd name="connsiteY941" fmla="*/ 365517 h 6858000"/>
              <a:gd name="connsiteX942" fmla="*/ 1387469 w 7467600"/>
              <a:gd name="connsiteY942" fmla="*/ 523079 h 6858000"/>
              <a:gd name="connsiteX943" fmla="*/ 1452685 w 7467600"/>
              <a:gd name="connsiteY943" fmla="*/ 699806 h 6858000"/>
              <a:gd name="connsiteX944" fmla="*/ 1492092 w 7467600"/>
              <a:gd name="connsiteY944" fmla="*/ 800424 h 6858000"/>
              <a:gd name="connsiteX945" fmla="*/ 1455302 w 7467600"/>
              <a:gd name="connsiteY945" fmla="*/ 632913 h 6858000"/>
              <a:gd name="connsiteX946" fmla="*/ 1222336 w 7467600"/>
              <a:gd name="connsiteY946" fmla="*/ 9480 h 6858000"/>
              <a:gd name="connsiteX947" fmla="*/ 1214634 w 7467600"/>
              <a:gd name="connsiteY947" fmla="*/ 0 h 6858000"/>
              <a:gd name="connsiteX948" fmla="*/ 1289827 w 7467600"/>
              <a:gd name="connsiteY948" fmla="*/ 0 h 6858000"/>
              <a:gd name="connsiteX949" fmla="*/ 1321076 w 7467600"/>
              <a:gd name="connsiteY949" fmla="*/ 59722 h 6858000"/>
              <a:gd name="connsiteX950" fmla="*/ 1512579 w 7467600"/>
              <a:gd name="connsiteY950" fmla="*/ 626441 h 6858000"/>
              <a:gd name="connsiteX951" fmla="*/ 1506076 w 7467600"/>
              <a:gd name="connsiteY951" fmla="*/ 1089289 h 6858000"/>
              <a:gd name="connsiteX952" fmla="*/ 1486346 w 7467600"/>
              <a:gd name="connsiteY952" fmla="*/ 1079919 h 6858000"/>
              <a:gd name="connsiteX953" fmla="*/ 1070511 w 7467600"/>
              <a:gd name="connsiteY953" fmla="*/ 48609 h 6858000"/>
              <a:gd name="connsiteX954" fmla="*/ 1057230 w 7467600"/>
              <a:gd name="connsiteY954" fmla="*/ 0 h 6858000"/>
              <a:gd name="connsiteX955" fmla="*/ 43151 w 7467600"/>
              <a:gd name="connsiteY955" fmla="*/ 0 h 6858000"/>
              <a:gd name="connsiteX956" fmla="*/ 95283 w 7467600"/>
              <a:gd name="connsiteY956" fmla="*/ 0 h 6858000"/>
              <a:gd name="connsiteX957" fmla="*/ 300708 w 7467600"/>
              <a:gd name="connsiteY957" fmla="*/ 154571 h 6858000"/>
              <a:gd name="connsiteX958" fmla="*/ 530414 w 7467600"/>
              <a:gd name="connsiteY958" fmla="*/ 354673 h 6858000"/>
              <a:gd name="connsiteX959" fmla="*/ 333785 w 7467600"/>
              <a:gd name="connsiteY959" fmla="*/ 161564 h 6858000"/>
              <a:gd name="connsiteX960" fmla="*/ 147005 w 7467600"/>
              <a:gd name="connsiteY960" fmla="*/ 0 h 6858000"/>
              <a:gd name="connsiteX961" fmla="*/ 272509 w 7467600"/>
              <a:gd name="connsiteY961" fmla="*/ 0 h 6858000"/>
              <a:gd name="connsiteX962" fmla="*/ 326276 w 7467600"/>
              <a:gd name="connsiteY962" fmla="*/ 45847 h 6858000"/>
              <a:gd name="connsiteX963" fmla="*/ 823759 w 7467600"/>
              <a:gd name="connsiteY963" fmla="*/ 574145 h 6858000"/>
              <a:gd name="connsiteX964" fmla="*/ 811254 w 7467600"/>
              <a:gd name="connsiteY964" fmla="*/ 665546 h 6858000"/>
              <a:gd name="connsiteX965" fmla="*/ 154042 w 7467600"/>
              <a:gd name="connsiteY965" fmla="*/ 261522 h 6858000"/>
              <a:gd name="connsiteX966" fmla="*/ 13550 w 7467600"/>
              <a:gd name="connsiteY966" fmla="*/ 158423 h 6858000"/>
              <a:gd name="connsiteX967" fmla="*/ 0 w 7467600"/>
              <a:gd name="connsiteY967" fmla="*/ 146618 h 6858000"/>
              <a:gd name="connsiteX968" fmla="*/ 0 w 7467600"/>
              <a:gd name="connsiteY968" fmla="*/ 59161 h 6858000"/>
              <a:gd name="connsiteX969" fmla="*/ 45427 w 7467600"/>
              <a:gd name="connsiteY969" fmla="*/ 101078 h 6858000"/>
              <a:gd name="connsiteX970" fmla="*/ 630103 w 7467600"/>
              <a:gd name="connsiteY970" fmla="*/ 485885 h 6858000"/>
              <a:gd name="connsiteX971" fmla="*/ 532040 w 7467600"/>
              <a:gd name="connsiteY971" fmla="*/ 399359 h 6858000"/>
              <a:gd name="connsiteX972" fmla="*/ 517618 w 7467600"/>
              <a:gd name="connsiteY972" fmla="*/ 385726 h 6858000"/>
              <a:gd name="connsiteX973" fmla="*/ 285074 w 7467600"/>
              <a:gd name="connsiteY973" fmla="*/ 182755 h 6858000"/>
              <a:gd name="connsiteX974" fmla="*/ 43151 w 7467600"/>
              <a:gd name="connsiteY97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7105827 w 7467600"/>
              <a:gd name="connsiteY83" fmla="*/ 5718700 h 6858000"/>
              <a:gd name="connsiteX84" fmla="*/ 7356878 w 7467600"/>
              <a:gd name="connsiteY84" fmla="*/ 5981332 h 6858000"/>
              <a:gd name="connsiteX85" fmla="*/ 7467600 w 7467600"/>
              <a:gd name="connsiteY85" fmla="*/ 6117703 h 6858000"/>
              <a:gd name="connsiteX86" fmla="*/ 7467600 w 7467600"/>
              <a:gd name="connsiteY86" fmla="*/ 6163634 h 6858000"/>
              <a:gd name="connsiteX87" fmla="*/ 7403637 w 7467600"/>
              <a:gd name="connsiteY87" fmla="*/ 6083957 h 6858000"/>
              <a:gd name="connsiteX88" fmla="*/ 7254615 w 7467600"/>
              <a:gd name="connsiteY88" fmla="*/ 5911918 h 6858000"/>
              <a:gd name="connsiteX89" fmla="*/ 7312589 w 7467600"/>
              <a:gd name="connsiteY89" fmla="*/ 5982309 h 6858000"/>
              <a:gd name="connsiteX90" fmla="*/ 7448321 w 7467600"/>
              <a:gd name="connsiteY90" fmla="*/ 6190991 h 6858000"/>
              <a:gd name="connsiteX91" fmla="*/ 7467600 w 7467600"/>
              <a:gd name="connsiteY91" fmla="*/ 6221686 h 6858000"/>
              <a:gd name="connsiteX92" fmla="*/ 7467600 w 7467600"/>
              <a:gd name="connsiteY92" fmla="*/ 6334256 h 6858000"/>
              <a:gd name="connsiteX93" fmla="*/ 7454976 w 7467600"/>
              <a:gd name="connsiteY93" fmla="*/ 6318297 h 6858000"/>
              <a:gd name="connsiteX94" fmla="*/ 7042773 w 7467600"/>
              <a:gd name="connsiteY94" fmla="*/ 5734011 h 6858000"/>
              <a:gd name="connsiteX95" fmla="*/ 1456157 w 7467600"/>
              <a:gd name="connsiteY95" fmla="*/ 5371404 h 6858000"/>
              <a:gd name="connsiteX96" fmla="*/ 1244432 w 7467600"/>
              <a:gd name="connsiteY96" fmla="*/ 5385601 h 6858000"/>
              <a:gd name="connsiteX97" fmla="*/ 973990 w 7467600"/>
              <a:gd name="connsiteY97" fmla="*/ 5424940 h 6858000"/>
              <a:gd name="connsiteX98" fmla="*/ 1103809 w 7467600"/>
              <a:gd name="connsiteY98" fmla="*/ 5433720 h 6858000"/>
              <a:gd name="connsiteX99" fmla="*/ 1123454 w 7467600"/>
              <a:gd name="connsiteY99" fmla="*/ 5435727 h 6858000"/>
              <a:gd name="connsiteX100" fmla="*/ 1737017 w 7467600"/>
              <a:gd name="connsiteY100" fmla="*/ 5452183 h 6858000"/>
              <a:gd name="connsiteX101" fmla="*/ 1824397 w 7467600"/>
              <a:gd name="connsiteY101" fmla="*/ 5447757 h 6858000"/>
              <a:gd name="connsiteX102" fmla="*/ 2070059 w 7467600"/>
              <a:gd name="connsiteY102" fmla="*/ 5441660 h 6858000"/>
              <a:gd name="connsiteX103" fmla="*/ 1456157 w 7467600"/>
              <a:gd name="connsiteY103" fmla="*/ 5371404 h 6858000"/>
              <a:gd name="connsiteX104" fmla="*/ 4988186 w 7467600"/>
              <a:gd name="connsiteY104" fmla="*/ 5216467 h 6858000"/>
              <a:gd name="connsiteX105" fmla="*/ 4777334 w 7467600"/>
              <a:gd name="connsiteY105" fmla="*/ 5406072 h 6858000"/>
              <a:gd name="connsiteX106" fmla="*/ 4718341 w 7467600"/>
              <a:gd name="connsiteY106" fmla="*/ 5468043 h 6858000"/>
              <a:gd name="connsiteX107" fmla="*/ 4604655 w 7467600"/>
              <a:gd name="connsiteY107" fmla="*/ 5583434 h 6858000"/>
              <a:gd name="connsiteX108" fmla="*/ 4565074 w 7467600"/>
              <a:gd name="connsiteY108" fmla="*/ 5618550 h 6858000"/>
              <a:gd name="connsiteX109" fmla="*/ 4988186 w 7467600"/>
              <a:gd name="connsiteY109" fmla="*/ 5216467 h 6858000"/>
              <a:gd name="connsiteX110" fmla="*/ 4978032 w 7467600"/>
              <a:gd name="connsiteY110" fmla="*/ 5183809 h 6858000"/>
              <a:gd name="connsiteX111" fmla="*/ 4463413 w 7467600"/>
              <a:gd name="connsiteY111" fmla="*/ 5615162 h 6858000"/>
              <a:gd name="connsiteX112" fmla="*/ 4358134 w 7467600"/>
              <a:gd name="connsiteY112" fmla="*/ 5742791 h 6858000"/>
              <a:gd name="connsiteX113" fmla="*/ 4376219 w 7467600"/>
              <a:gd name="connsiteY113" fmla="*/ 5729027 h 6858000"/>
              <a:gd name="connsiteX114" fmla="*/ 4582340 w 7467600"/>
              <a:gd name="connsiteY114" fmla="*/ 5561037 h 6858000"/>
              <a:gd name="connsiteX115" fmla="*/ 4694684 w 7467600"/>
              <a:gd name="connsiteY115" fmla="*/ 5447098 h 6858000"/>
              <a:gd name="connsiteX116" fmla="*/ 4754123 w 7467600"/>
              <a:gd name="connsiteY116" fmla="*/ 5384643 h 6858000"/>
              <a:gd name="connsiteX117" fmla="*/ 4978032 w 7467600"/>
              <a:gd name="connsiteY117" fmla="*/ 5183809 h 6858000"/>
              <a:gd name="connsiteX118" fmla="*/ 1903353 w 7467600"/>
              <a:gd name="connsiteY118" fmla="*/ 5044827 h 6858000"/>
              <a:gd name="connsiteX119" fmla="*/ 1936931 w 7467600"/>
              <a:gd name="connsiteY119" fmla="*/ 5093954 h 6858000"/>
              <a:gd name="connsiteX120" fmla="*/ 2195868 w 7467600"/>
              <a:gd name="connsiteY120" fmla="*/ 5396574 h 6858000"/>
              <a:gd name="connsiteX121" fmla="*/ 2088852 w 7467600"/>
              <a:gd name="connsiteY121" fmla="*/ 5166123 h 6858000"/>
              <a:gd name="connsiteX122" fmla="*/ 1958241 w 7467600"/>
              <a:gd name="connsiteY122" fmla="*/ 5067955 h 6858000"/>
              <a:gd name="connsiteX123" fmla="*/ 1903353 w 7467600"/>
              <a:gd name="connsiteY123" fmla="*/ 5044827 h 6858000"/>
              <a:gd name="connsiteX124" fmla="*/ 1979378 w 7467600"/>
              <a:gd name="connsiteY124" fmla="*/ 4769504 h 6858000"/>
              <a:gd name="connsiteX125" fmla="*/ 2882120 w 7467600"/>
              <a:gd name="connsiteY125" fmla="*/ 5064547 h 6858000"/>
              <a:gd name="connsiteX126" fmla="*/ 2793103 w 7467600"/>
              <a:gd name="connsiteY126" fmla="*/ 5039699 h 6858000"/>
              <a:gd name="connsiteX127" fmla="*/ 2770041 w 7467600"/>
              <a:gd name="connsiteY127" fmla="*/ 5033634 h 6858000"/>
              <a:gd name="connsiteX128" fmla="*/ 1979378 w 7467600"/>
              <a:gd name="connsiteY128" fmla="*/ 4769504 h 6858000"/>
              <a:gd name="connsiteX129" fmla="*/ 1927410 w 7467600"/>
              <a:gd name="connsiteY129" fmla="*/ 4716164 h 6858000"/>
              <a:gd name="connsiteX130" fmla="*/ 1959587 w 7467600"/>
              <a:gd name="connsiteY130" fmla="*/ 4728849 h 6858000"/>
              <a:gd name="connsiteX131" fmla="*/ 2777707 w 7467600"/>
              <a:gd name="connsiteY131" fmla="*/ 5003991 h 6858000"/>
              <a:gd name="connsiteX132" fmla="*/ 2800768 w 7467600"/>
              <a:gd name="connsiteY132" fmla="*/ 5010056 h 6858000"/>
              <a:gd name="connsiteX133" fmla="*/ 2879408 w 7467600"/>
              <a:gd name="connsiteY133" fmla="*/ 5031590 h 6858000"/>
              <a:gd name="connsiteX134" fmla="*/ 2862295 w 7467600"/>
              <a:gd name="connsiteY134" fmla="*/ 5022958 h 6858000"/>
              <a:gd name="connsiteX135" fmla="*/ 2813343 w 7467600"/>
              <a:gd name="connsiteY135" fmla="*/ 4998369 h 6858000"/>
              <a:gd name="connsiteX136" fmla="*/ 2646245 w 7467600"/>
              <a:gd name="connsiteY136" fmla="*/ 4930999 h 6858000"/>
              <a:gd name="connsiteX137" fmla="*/ 1999243 w 7467600"/>
              <a:gd name="connsiteY137" fmla="*/ 4730524 h 6858000"/>
              <a:gd name="connsiteX138" fmla="*/ 1979527 w 7467600"/>
              <a:gd name="connsiteY138" fmla="*/ 4726651 h 6858000"/>
              <a:gd name="connsiteX139" fmla="*/ 1927410 w 7467600"/>
              <a:gd name="connsiteY139" fmla="*/ 4716164 h 6858000"/>
              <a:gd name="connsiteX140" fmla="*/ 1997014 w 7467600"/>
              <a:gd name="connsiteY140" fmla="*/ 4698007 h 6858000"/>
              <a:gd name="connsiteX141" fmla="*/ 2005458 w 7467600"/>
              <a:gd name="connsiteY141" fmla="*/ 4699540 h 6858000"/>
              <a:gd name="connsiteX142" fmla="*/ 2657186 w 7467600"/>
              <a:gd name="connsiteY142" fmla="*/ 4901687 h 6858000"/>
              <a:gd name="connsiteX143" fmla="*/ 2826662 w 7467600"/>
              <a:gd name="connsiteY143" fmla="*/ 4970362 h 6858000"/>
              <a:gd name="connsiteX144" fmla="*/ 2876100 w 7467600"/>
              <a:gd name="connsiteY144" fmla="*/ 4995397 h 6858000"/>
              <a:gd name="connsiteX145" fmla="*/ 3042600 w 7467600"/>
              <a:gd name="connsiteY145" fmla="*/ 5059532 h 6858000"/>
              <a:gd name="connsiteX146" fmla="*/ 1997014 w 7467600"/>
              <a:gd name="connsiteY146" fmla="*/ 4698007 h 6858000"/>
              <a:gd name="connsiteX147" fmla="*/ 2305292 w 7467600"/>
              <a:gd name="connsiteY147" fmla="*/ 4219492 h 6858000"/>
              <a:gd name="connsiteX148" fmla="*/ 3360922 w 7467600"/>
              <a:gd name="connsiteY148" fmla="*/ 4529373 h 6858000"/>
              <a:gd name="connsiteX149" fmla="*/ 3492420 w 7467600"/>
              <a:gd name="connsiteY149" fmla="*/ 4510145 h 6858000"/>
              <a:gd name="connsiteX150" fmla="*/ 3364086 w 7467600"/>
              <a:gd name="connsiteY150" fmla="*/ 4480340 h 6858000"/>
              <a:gd name="connsiteX151" fmla="*/ 3225818 w 7467600"/>
              <a:gd name="connsiteY151" fmla="*/ 4411822 h 6858000"/>
              <a:gd name="connsiteX152" fmla="*/ 3129696 w 7467600"/>
              <a:gd name="connsiteY152" fmla="*/ 4360704 h 6858000"/>
              <a:gd name="connsiteX153" fmla="*/ 2814545 w 7467600"/>
              <a:gd name="connsiteY153" fmla="*/ 4282955 h 6858000"/>
              <a:gd name="connsiteX154" fmla="*/ 2305292 w 7467600"/>
              <a:gd name="connsiteY154" fmla="*/ 4219492 h 6858000"/>
              <a:gd name="connsiteX155" fmla="*/ 2626982 w 7467600"/>
              <a:gd name="connsiteY155" fmla="*/ 4206450 h 6858000"/>
              <a:gd name="connsiteX156" fmla="*/ 2490617 w 7467600"/>
              <a:gd name="connsiteY156" fmla="*/ 4206951 h 6858000"/>
              <a:gd name="connsiteX157" fmla="*/ 2819869 w 7467600"/>
              <a:gd name="connsiteY157" fmla="*/ 4252936 h 6858000"/>
              <a:gd name="connsiteX158" fmla="*/ 3143018 w 7467600"/>
              <a:gd name="connsiteY158" fmla="*/ 4332698 h 6858000"/>
              <a:gd name="connsiteX159" fmla="*/ 3241520 w 7467600"/>
              <a:gd name="connsiteY159" fmla="*/ 4385112 h 6858000"/>
              <a:gd name="connsiteX160" fmla="*/ 3374575 w 7467600"/>
              <a:gd name="connsiteY160" fmla="*/ 4451517 h 6858000"/>
              <a:gd name="connsiteX161" fmla="*/ 3505221 w 7467600"/>
              <a:gd name="connsiteY161" fmla="*/ 4480757 h 6858000"/>
              <a:gd name="connsiteX162" fmla="*/ 2626982 w 7467600"/>
              <a:gd name="connsiteY162" fmla="*/ 4206450 h 6858000"/>
              <a:gd name="connsiteX163" fmla="*/ 1310106 w 7467600"/>
              <a:gd name="connsiteY163" fmla="*/ 3943217 h 6858000"/>
              <a:gd name="connsiteX164" fmla="*/ 854994 w 7467600"/>
              <a:gd name="connsiteY164" fmla="*/ 4399136 h 6858000"/>
              <a:gd name="connsiteX165" fmla="*/ 742462 w 7467600"/>
              <a:gd name="connsiteY165" fmla="*/ 4594648 h 6858000"/>
              <a:gd name="connsiteX166" fmla="*/ 820602 w 7467600"/>
              <a:gd name="connsiteY166" fmla="*/ 4485915 h 6858000"/>
              <a:gd name="connsiteX167" fmla="*/ 878295 w 7467600"/>
              <a:gd name="connsiteY167" fmla="*/ 4403594 h 6858000"/>
              <a:gd name="connsiteX168" fmla="*/ 1240607 w 7467600"/>
              <a:gd name="connsiteY168" fmla="*/ 4010401 h 6858000"/>
              <a:gd name="connsiteX169" fmla="*/ 1310106 w 7467600"/>
              <a:gd name="connsiteY169" fmla="*/ 3943217 h 6858000"/>
              <a:gd name="connsiteX170" fmla="*/ 1423113 w 7467600"/>
              <a:gd name="connsiteY170" fmla="*/ 3874565 h 6858000"/>
              <a:gd name="connsiteX171" fmla="*/ 1260565 w 7467600"/>
              <a:gd name="connsiteY171" fmla="*/ 4031982 h 6858000"/>
              <a:gd name="connsiteX172" fmla="*/ 901900 w 7467600"/>
              <a:gd name="connsiteY172" fmla="*/ 4421236 h 6858000"/>
              <a:gd name="connsiteX173" fmla="*/ 845044 w 7467600"/>
              <a:gd name="connsiteY173" fmla="*/ 4502436 h 6858000"/>
              <a:gd name="connsiteX174" fmla="*/ 685926 w 7467600"/>
              <a:gd name="connsiteY174" fmla="*/ 4703069 h 6858000"/>
              <a:gd name="connsiteX175" fmla="*/ 684248 w 7467600"/>
              <a:gd name="connsiteY175" fmla="*/ 4706721 h 6858000"/>
              <a:gd name="connsiteX176" fmla="*/ 1423113 w 7467600"/>
              <a:gd name="connsiteY176" fmla="*/ 3874565 h 6858000"/>
              <a:gd name="connsiteX177" fmla="*/ 3316479 w 7467600"/>
              <a:gd name="connsiteY177" fmla="*/ 3872136 h 6858000"/>
              <a:gd name="connsiteX178" fmla="*/ 3546806 w 7467600"/>
              <a:gd name="connsiteY178" fmla="*/ 4356139 h 6858000"/>
              <a:gd name="connsiteX179" fmla="*/ 3364433 w 7467600"/>
              <a:gd name="connsiteY179" fmla="*/ 3953121 h 6858000"/>
              <a:gd name="connsiteX180" fmla="*/ 3316479 w 7467600"/>
              <a:gd name="connsiteY180" fmla="*/ 3872136 h 6858000"/>
              <a:gd name="connsiteX181" fmla="*/ 3291335 w 7467600"/>
              <a:gd name="connsiteY181" fmla="*/ 3767420 h 6858000"/>
              <a:gd name="connsiteX182" fmla="*/ 3390805 w 7467600"/>
              <a:gd name="connsiteY182" fmla="*/ 3937163 h 6858000"/>
              <a:gd name="connsiteX183" fmla="*/ 3579062 w 7467600"/>
              <a:gd name="connsiteY183" fmla="*/ 4359040 h 6858000"/>
              <a:gd name="connsiteX184" fmla="*/ 3467355 w 7467600"/>
              <a:gd name="connsiteY184" fmla="*/ 3988130 h 6858000"/>
              <a:gd name="connsiteX185" fmla="*/ 3310753 w 7467600"/>
              <a:gd name="connsiteY185" fmla="*/ 3787140 h 6858000"/>
              <a:gd name="connsiteX186" fmla="*/ 3291335 w 7467600"/>
              <a:gd name="connsiteY186" fmla="*/ 3767420 h 6858000"/>
              <a:gd name="connsiteX187" fmla="*/ 1635889 w 7467600"/>
              <a:gd name="connsiteY187" fmla="*/ 3709494 h 6858000"/>
              <a:gd name="connsiteX188" fmla="*/ 1634800 w 7467600"/>
              <a:gd name="connsiteY188" fmla="*/ 3731111 h 6858000"/>
              <a:gd name="connsiteX189" fmla="*/ 1635889 w 7467600"/>
              <a:gd name="connsiteY189" fmla="*/ 3709494 h 6858000"/>
              <a:gd name="connsiteX190" fmla="*/ 1510397 w 7467600"/>
              <a:gd name="connsiteY190" fmla="*/ 3684705 h 6858000"/>
              <a:gd name="connsiteX191" fmla="*/ 1146550 w 7467600"/>
              <a:gd name="connsiteY191" fmla="*/ 3802012 h 6858000"/>
              <a:gd name="connsiteX192" fmla="*/ 698834 w 7467600"/>
              <a:gd name="connsiteY192" fmla="*/ 3952272 h 6858000"/>
              <a:gd name="connsiteX193" fmla="*/ 34256 w 7467600"/>
              <a:gd name="connsiteY193" fmla="*/ 4347603 h 6858000"/>
              <a:gd name="connsiteX194" fmla="*/ 527241 w 7467600"/>
              <a:gd name="connsiteY194" fmla="*/ 4065078 h 6858000"/>
              <a:gd name="connsiteX195" fmla="*/ 1510397 w 7467600"/>
              <a:gd name="connsiteY195" fmla="*/ 3684705 h 6858000"/>
              <a:gd name="connsiteX196" fmla="*/ 1313114 w 7467600"/>
              <a:gd name="connsiteY196" fmla="*/ 3655216 h 6858000"/>
              <a:gd name="connsiteX197" fmla="*/ 1109304 w 7467600"/>
              <a:gd name="connsiteY197" fmla="*/ 3669030 h 6858000"/>
              <a:gd name="connsiteX198" fmla="*/ 8129 w 7467600"/>
              <a:gd name="connsiteY198" fmla="*/ 4330519 h 6858000"/>
              <a:gd name="connsiteX199" fmla="*/ 687572 w 7467600"/>
              <a:gd name="connsiteY199" fmla="*/ 3925629 h 6858000"/>
              <a:gd name="connsiteX200" fmla="*/ 1138365 w 7467600"/>
              <a:gd name="connsiteY200" fmla="*/ 3774515 h 6858000"/>
              <a:gd name="connsiteX201" fmla="*/ 1505579 w 7467600"/>
              <a:gd name="connsiteY201" fmla="*/ 3655526 h 6858000"/>
              <a:gd name="connsiteX202" fmla="*/ 1313114 w 7467600"/>
              <a:gd name="connsiteY202" fmla="*/ 3655216 h 6858000"/>
              <a:gd name="connsiteX203" fmla="*/ 3655073 w 7467600"/>
              <a:gd name="connsiteY203" fmla="*/ 3650884 h 6858000"/>
              <a:gd name="connsiteX204" fmla="*/ 3989938 w 7467600"/>
              <a:gd name="connsiteY204" fmla="*/ 3991685 h 6858000"/>
              <a:gd name="connsiteX205" fmla="*/ 4393907 w 7467600"/>
              <a:gd name="connsiteY205" fmla="*/ 4261258 h 6858000"/>
              <a:gd name="connsiteX206" fmla="*/ 4648051 w 7467600"/>
              <a:gd name="connsiteY206" fmla="*/ 4374051 h 6858000"/>
              <a:gd name="connsiteX207" fmla="*/ 4383389 w 7467600"/>
              <a:gd name="connsiteY207" fmla="*/ 4184369 h 6858000"/>
              <a:gd name="connsiteX208" fmla="*/ 4165508 w 7467600"/>
              <a:gd name="connsiteY208" fmla="*/ 4035196 h 6858000"/>
              <a:gd name="connsiteX209" fmla="*/ 4068162 w 7467600"/>
              <a:gd name="connsiteY209" fmla="*/ 3953394 h 6858000"/>
              <a:gd name="connsiteX210" fmla="*/ 3981416 w 7467600"/>
              <a:gd name="connsiteY210" fmla="*/ 3880482 h 6858000"/>
              <a:gd name="connsiteX211" fmla="*/ 3800147 w 7467600"/>
              <a:gd name="connsiteY211" fmla="*/ 3749872 h 6858000"/>
              <a:gd name="connsiteX212" fmla="*/ 3655073 w 7467600"/>
              <a:gd name="connsiteY212" fmla="*/ 3650884 h 6858000"/>
              <a:gd name="connsiteX213" fmla="*/ 3670252 w 7467600"/>
              <a:gd name="connsiteY213" fmla="*/ 3622798 h 6858000"/>
              <a:gd name="connsiteX214" fmla="*/ 3817258 w 7467600"/>
              <a:gd name="connsiteY214" fmla="*/ 3723577 h 6858000"/>
              <a:gd name="connsiteX215" fmla="*/ 4000461 w 7467600"/>
              <a:gd name="connsiteY215" fmla="*/ 3855966 h 6858000"/>
              <a:gd name="connsiteX216" fmla="*/ 4088180 w 7467600"/>
              <a:gd name="connsiteY216" fmla="*/ 3929774 h 6858000"/>
              <a:gd name="connsiteX217" fmla="*/ 4184555 w 7467600"/>
              <a:gd name="connsiteY217" fmla="*/ 4010683 h 6858000"/>
              <a:gd name="connsiteX218" fmla="*/ 4399563 w 7467600"/>
              <a:gd name="connsiteY218" fmla="*/ 4158106 h 6858000"/>
              <a:gd name="connsiteX219" fmla="*/ 4684469 w 7467600"/>
              <a:gd name="connsiteY219" fmla="*/ 4364680 h 6858000"/>
              <a:gd name="connsiteX220" fmla="*/ 4690271 w 7467600"/>
              <a:gd name="connsiteY220" fmla="*/ 4370034 h 6858000"/>
              <a:gd name="connsiteX221" fmla="*/ 4136093 w 7467600"/>
              <a:gd name="connsiteY221" fmla="*/ 3858466 h 6858000"/>
              <a:gd name="connsiteX222" fmla="*/ 3670252 w 7467600"/>
              <a:gd name="connsiteY222" fmla="*/ 3622798 h 6858000"/>
              <a:gd name="connsiteX223" fmla="*/ 4440129 w 7467600"/>
              <a:gd name="connsiteY223" fmla="*/ 3448571 h 6858000"/>
              <a:gd name="connsiteX224" fmla="*/ 4856525 w 7467600"/>
              <a:gd name="connsiteY224" fmla="*/ 3915351 h 6858000"/>
              <a:gd name="connsiteX225" fmla="*/ 5059055 w 7467600"/>
              <a:gd name="connsiteY225" fmla="*/ 4108918 h 6858000"/>
              <a:gd name="connsiteX226" fmla="*/ 5290070 w 7467600"/>
              <a:gd name="connsiteY226" fmla="*/ 4263619 h 6858000"/>
              <a:gd name="connsiteX227" fmla="*/ 4834991 w 7467600"/>
              <a:gd name="connsiteY227" fmla="*/ 3830985 h 6858000"/>
              <a:gd name="connsiteX228" fmla="*/ 4440129 w 7467600"/>
              <a:gd name="connsiteY228" fmla="*/ 3448571 h 6858000"/>
              <a:gd name="connsiteX229" fmla="*/ 4441737 w 7467600"/>
              <a:gd name="connsiteY229" fmla="*/ 3399734 h 6858000"/>
              <a:gd name="connsiteX230" fmla="*/ 4431236 w 7467600"/>
              <a:gd name="connsiteY230" fmla="*/ 3400954 h 6858000"/>
              <a:gd name="connsiteX231" fmla="*/ 4557150 w 7467600"/>
              <a:gd name="connsiteY231" fmla="*/ 3510023 h 6858000"/>
              <a:gd name="connsiteX232" fmla="*/ 4856936 w 7467600"/>
              <a:gd name="connsiteY232" fmla="*/ 3809146 h 6858000"/>
              <a:gd name="connsiteX233" fmla="*/ 5111996 w 7467600"/>
              <a:gd name="connsiteY233" fmla="*/ 4065759 h 6858000"/>
              <a:gd name="connsiteX234" fmla="*/ 5388878 w 7467600"/>
              <a:gd name="connsiteY234" fmla="*/ 4300185 h 6858000"/>
              <a:gd name="connsiteX235" fmla="*/ 5425556 w 7467600"/>
              <a:gd name="connsiteY235" fmla="*/ 4308967 h 6858000"/>
              <a:gd name="connsiteX236" fmla="*/ 4943646 w 7467600"/>
              <a:gd name="connsiteY236" fmla="*/ 3822916 h 6858000"/>
              <a:gd name="connsiteX237" fmla="*/ 4594837 w 7467600"/>
              <a:gd name="connsiteY237" fmla="*/ 3532274 h 6858000"/>
              <a:gd name="connsiteX238" fmla="*/ 4441737 w 7467600"/>
              <a:gd name="connsiteY238" fmla="*/ 3399734 h 6858000"/>
              <a:gd name="connsiteX239" fmla="*/ 5425834 w 7467600"/>
              <a:gd name="connsiteY239" fmla="*/ 3162785 h 6858000"/>
              <a:gd name="connsiteX240" fmla="*/ 5401644 w 7467600"/>
              <a:gd name="connsiteY240" fmla="*/ 3617847 h 6858000"/>
              <a:gd name="connsiteX241" fmla="*/ 5467256 w 7467600"/>
              <a:gd name="connsiteY241" fmla="*/ 4175494 h 6858000"/>
              <a:gd name="connsiteX242" fmla="*/ 5448069 w 7467600"/>
              <a:gd name="connsiteY242" fmla="*/ 3567554 h 6858000"/>
              <a:gd name="connsiteX243" fmla="*/ 5425834 w 7467600"/>
              <a:gd name="connsiteY243" fmla="*/ 3162785 h 6858000"/>
              <a:gd name="connsiteX244" fmla="*/ 1318687 w 7467600"/>
              <a:gd name="connsiteY244" fmla="*/ 3113840 h 6858000"/>
              <a:gd name="connsiteX245" fmla="*/ 1066793 w 7467600"/>
              <a:gd name="connsiteY245" fmla="*/ 3212171 h 6858000"/>
              <a:gd name="connsiteX246" fmla="*/ 993319 w 7467600"/>
              <a:gd name="connsiteY246" fmla="*/ 3247648 h 6858000"/>
              <a:gd name="connsiteX247" fmla="*/ 853081 w 7467600"/>
              <a:gd name="connsiteY247" fmla="*/ 3312410 h 6858000"/>
              <a:gd name="connsiteX248" fmla="*/ 805957 w 7467600"/>
              <a:gd name="connsiteY248" fmla="*/ 3330443 h 6858000"/>
              <a:gd name="connsiteX249" fmla="*/ 1318687 w 7467600"/>
              <a:gd name="connsiteY249" fmla="*/ 3113840 h 6858000"/>
              <a:gd name="connsiteX250" fmla="*/ 5453702 w 7467600"/>
              <a:gd name="connsiteY250" fmla="*/ 3090882 h 6858000"/>
              <a:gd name="connsiteX251" fmla="*/ 5480135 w 7467600"/>
              <a:gd name="connsiteY251" fmla="*/ 3565802 h 6858000"/>
              <a:gd name="connsiteX252" fmla="*/ 5499023 w 7467600"/>
              <a:gd name="connsiteY252" fmla="*/ 4166310 h 6858000"/>
              <a:gd name="connsiteX253" fmla="*/ 5547022 w 7467600"/>
              <a:gd name="connsiteY253" fmla="*/ 3607838 h 6858000"/>
              <a:gd name="connsiteX254" fmla="*/ 5515964 w 7467600"/>
              <a:gd name="connsiteY254" fmla="*/ 3378541 h 6858000"/>
              <a:gd name="connsiteX255" fmla="*/ 5453702 w 7467600"/>
              <a:gd name="connsiteY255" fmla="*/ 3090882 h 6858000"/>
              <a:gd name="connsiteX256" fmla="*/ 1238695 w 7467600"/>
              <a:gd name="connsiteY256" fmla="*/ 3076820 h 6858000"/>
              <a:gd name="connsiteX257" fmla="*/ 716371 w 7467600"/>
              <a:gd name="connsiteY257" fmla="*/ 3293249 h 6858000"/>
              <a:gd name="connsiteX258" fmla="*/ 579522 w 7467600"/>
              <a:gd name="connsiteY258" fmla="*/ 3371759 h 6858000"/>
              <a:gd name="connsiteX259" fmla="*/ 600288 w 7467600"/>
              <a:gd name="connsiteY259" fmla="*/ 3365555 h 6858000"/>
              <a:gd name="connsiteX260" fmla="*/ 840692 w 7467600"/>
              <a:gd name="connsiteY260" fmla="*/ 3284921 h 6858000"/>
              <a:gd name="connsiteX261" fmla="*/ 979248 w 7467600"/>
              <a:gd name="connsiteY261" fmla="*/ 3221003 h 6858000"/>
              <a:gd name="connsiteX262" fmla="*/ 1053282 w 7467600"/>
              <a:gd name="connsiteY262" fmla="*/ 3185247 h 6858000"/>
              <a:gd name="connsiteX263" fmla="*/ 1320603 w 7467600"/>
              <a:gd name="connsiteY263" fmla="*/ 3081281 h 6858000"/>
              <a:gd name="connsiteX264" fmla="*/ 1238695 w 7467600"/>
              <a:gd name="connsiteY264" fmla="*/ 3076820 h 6858000"/>
              <a:gd name="connsiteX265" fmla="*/ 5425627 w 7467600"/>
              <a:gd name="connsiteY265" fmla="*/ 2954192 h 6858000"/>
              <a:gd name="connsiteX266" fmla="*/ 5470770 w 7467600"/>
              <a:gd name="connsiteY266" fmla="*/ 3005435 h 6858000"/>
              <a:gd name="connsiteX267" fmla="*/ 5519779 w 7467600"/>
              <a:gd name="connsiteY267" fmla="*/ 4359223 h 6858000"/>
              <a:gd name="connsiteX268" fmla="*/ 5520293 w 7467600"/>
              <a:gd name="connsiteY268" fmla="*/ 4360602 h 6858000"/>
              <a:gd name="connsiteX269" fmla="*/ 5767221 w 7467600"/>
              <a:gd name="connsiteY269" fmla="*/ 4665564 h 6858000"/>
              <a:gd name="connsiteX270" fmla="*/ 6937169 w 7467600"/>
              <a:gd name="connsiteY270" fmla="*/ 4815941 h 6858000"/>
              <a:gd name="connsiteX271" fmla="*/ 6953922 w 7467600"/>
              <a:gd name="connsiteY271" fmla="*/ 4890068 h 6858000"/>
              <a:gd name="connsiteX272" fmla="*/ 6071359 w 7467600"/>
              <a:gd name="connsiteY272" fmla="*/ 4770770 h 6858000"/>
              <a:gd name="connsiteX273" fmla="*/ 6038839 w 7467600"/>
              <a:gd name="connsiteY273" fmla="*/ 4764474 h 6858000"/>
              <a:gd name="connsiteX274" fmla="*/ 6038706 w 7467600"/>
              <a:gd name="connsiteY274" fmla="*/ 4763847 h 6858000"/>
              <a:gd name="connsiteX275" fmla="*/ 6037784 w 7467600"/>
              <a:gd name="connsiteY275" fmla="*/ 4764270 h 6858000"/>
              <a:gd name="connsiteX276" fmla="*/ 6038839 w 7467600"/>
              <a:gd name="connsiteY276" fmla="*/ 4764474 h 6858000"/>
              <a:gd name="connsiteX277" fmla="*/ 6040338 w 7467600"/>
              <a:gd name="connsiteY277" fmla="*/ 4771418 h 6858000"/>
              <a:gd name="connsiteX278" fmla="*/ 6024488 w 7467600"/>
              <a:gd name="connsiteY278" fmla="*/ 4809903 h 6858000"/>
              <a:gd name="connsiteX279" fmla="*/ 5599771 w 7467600"/>
              <a:gd name="connsiteY279" fmla="*/ 5509652 h 6858000"/>
              <a:gd name="connsiteX280" fmla="*/ 5548843 w 7467600"/>
              <a:gd name="connsiteY280" fmla="*/ 5563845 h 6858000"/>
              <a:gd name="connsiteX281" fmla="*/ 5940952 w 7467600"/>
              <a:gd name="connsiteY281" fmla="*/ 6250028 h 6858000"/>
              <a:gd name="connsiteX282" fmla="*/ 6043441 w 7467600"/>
              <a:gd name="connsiteY282" fmla="*/ 6665847 h 6858000"/>
              <a:gd name="connsiteX283" fmla="*/ 6093432 w 7467600"/>
              <a:gd name="connsiteY283" fmla="*/ 6858000 h 6858000"/>
              <a:gd name="connsiteX284" fmla="*/ 6034344 w 7467600"/>
              <a:gd name="connsiteY284" fmla="*/ 6858000 h 6858000"/>
              <a:gd name="connsiteX285" fmla="*/ 6026679 w 7467600"/>
              <a:gd name="connsiteY285" fmla="*/ 6836959 h 6858000"/>
              <a:gd name="connsiteX286" fmla="*/ 5800441 w 7467600"/>
              <a:gd name="connsiteY286" fmla="*/ 6335286 h 6858000"/>
              <a:gd name="connsiteX287" fmla="*/ 5526562 w 7467600"/>
              <a:gd name="connsiteY287" fmla="*/ 5705388 h 6858000"/>
              <a:gd name="connsiteX288" fmla="*/ 5519640 w 7467600"/>
              <a:gd name="connsiteY288" fmla="*/ 5683774 h 6858000"/>
              <a:gd name="connsiteX289" fmla="*/ 5844559 w 7467600"/>
              <a:gd name="connsiteY289" fmla="*/ 6553349 h 6858000"/>
              <a:gd name="connsiteX290" fmla="*/ 5975994 w 7467600"/>
              <a:gd name="connsiteY290" fmla="*/ 6858000 h 6858000"/>
              <a:gd name="connsiteX291" fmla="*/ 5898547 w 7467600"/>
              <a:gd name="connsiteY291" fmla="*/ 6858000 h 6858000"/>
              <a:gd name="connsiteX292" fmla="*/ 5682041 w 7467600"/>
              <a:gd name="connsiteY292" fmla="*/ 6355860 h 6858000"/>
              <a:gd name="connsiteX293" fmla="*/ 5461758 w 7467600"/>
              <a:gd name="connsiteY293" fmla="*/ 5820220 h 6858000"/>
              <a:gd name="connsiteX294" fmla="*/ 5237282 w 7467600"/>
              <a:gd name="connsiteY294" fmla="*/ 6579086 h 6858000"/>
              <a:gd name="connsiteX295" fmla="*/ 5115009 w 7467600"/>
              <a:gd name="connsiteY295" fmla="*/ 6858000 h 6858000"/>
              <a:gd name="connsiteX296" fmla="*/ 5028074 w 7467600"/>
              <a:gd name="connsiteY296" fmla="*/ 6858000 h 6858000"/>
              <a:gd name="connsiteX297" fmla="*/ 5079508 w 7467600"/>
              <a:gd name="connsiteY297" fmla="*/ 6749074 h 6858000"/>
              <a:gd name="connsiteX298" fmla="*/ 5371846 w 7467600"/>
              <a:gd name="connsiteY298" fmla="*/ 5924413 h 6858000"/>
              <a:gd name="connsiteX299" fmla="*/ 5270512 w 7467600"/>
              <a:gd name="connsiteY299" fmla="*/ 6138975 h 6858000"/>
              <a:gd name="connsiteX300" fmla="*/ 5062409 w 7467600"/>
              <a:gd name="connsiteY300" fmla="*/ 6653544 h 6858000"/>
              <a:gd name="connsiteX301" fmla="*/ 5036628 w 7467600"/>
              <a:gd name="connsiteY301" fmla="*/ 6754247 h 6858000"/>
              <a:gd name="connsiteX302" fmla="*/ 5009112 w 7467600"/>
              <a:gd name="connsiteY302" fmla="*/ 6858000 h 6858000"/>
              <a:gd name="connsiteX303" fmla="*/ 4976679 w 7467600"/>
              <a:gd name="connsiteY303" fmla="*/ 6858000 h 6858000"/>
              <a:gd name="connsiteX304" fmla="*/ 5006537 w 7467600"/>
              <a:gd name="connsiteY304" fmla="*/ 6747068 h 6858000"/>
              <a:gd name="connsiteX305" fmla="*/ 5032723 w 7467600"/>
              <a:gd name="connsiteY305" fmla="*/ 6644957 h 6858000"/>
              <a:gd name="connsiteX306" fmla="*/ 5242949 w 7467600"/>
              <a:gd name="connsiteY306" fmla="*/ 6125175 h 6858000"/>
              <a:gd name="connsiteX307" fmla="*/ 5286321 w 7467600"/>
              <a:gd name="connsiteY307" fmla="*/ 6033555 h 6858000"/>
              <a:gd name="connsiteX308" fmla="*/ 5008210 w 7467600"/>
              <a:gd name="connsiteY308" fmla="*/ 6649194 h 6858000"/>
              <a:gd name="connsiteX309" fmla="*/ 4986321 w 7467600"/>
              <a:gd name="connsiteY309" fmla="*/ 6765687 h 6858000"/>
              <a:gd name="connsiteX310" fmla="*/ 4973474 w 7467600"/>
              <a:gd name="connsiteY310" fmla="*/ 6858000 h 6858000"/>
              <a:gd name="connsiteX311" fmla="*/ 4907178 w 7467600"/>
              <a:gd name="connsiteY311" fmla="*/ 6858000 h 6858000"/>
              <a:gd name="connsiteX312" fmla="*/ 4910810 w 7467600"/>
              <a:gd name="connsiteY312" fmla="*/ 6829660 h 6858000"/>
              <a:gd name="connsiteX313" fmla="*/ 4987461 w 7467600"/>
              <a:gd name="connsiteY313" fmla="*/ 6432994 h 6858000"/>
              <a:gd name="connsiteX314" fmla="*/ 5179262 w 7467600"/>
              <a:gd name="connsiteY314" fmla="*/ 6035044 h 6858000"/>
              <a:gd name="connsiteX315" fmla="*/ 4689678 w 7467600"/>
              <a:gd name="connsiteY315" fmla="*/ 6440241 h 6858000"/>
              <a:gd name="connsiteX316" fmla="*/ 4477543 w 7467600"/>
              <a:gd name="connsiteY316" fmla="*/ 6674836 h 6858000"/>
              <a:gd name="connsiteX317" fmla="*/ 4329957 w 7467600"/>
              <a:gd name="connsiteY317" fmla="*/ 6858000 h 6858000"/>
              <a:gd name="connsiteX318" fmla="*/ 4218595 w 7467600"/>
              <a:gd name="connsiteY318" fmla="*/ 6858000 h 6858000"/>
              <a:gd name="connsiteX319" fmla="*/ 4368888 w 7467600"/>
              <a:gd name="connsiteY319" fmla="*/ 6668412 h 6858000"/>
              <a:gd name="connsiteX320" fmla="*/ 4563091 w 7467600"/>
              <a:gd name="connsiteY320" fmla="*/ 6442508 h 6858000"/>
              <a:gd name="connsiteX321" fmla="*/ 5387324 w 7467600"/>
              <a:gd name="connsiteY321" fmla="*/ 5705830 h 6858000"/>
              <a:gd name="connsiteX322" fmla="*/ 5073620 w 7467600"/>
              <a:gd name="connsiteY322" fmla="*/ 5955437 h 6858000"/>
              <a:gd name="connsiteX323" fmla="*/ 4689789 w 7467600"/>
              <a:gd name="connsiteY323" fmla="*/ 6268382 h 6858000"/>
              <a:gd name="connsiteX324" fmla="*/ 4418722 w 7467600"/>
              <a:gd name="connsiteY324" fmla="*/ 6570886 h 6858000"/>
              <a:gd name="connsiteX325" fmla="*/ 4214944 w 7467600"/>
              <a:gd name="connsiteY325" fmla="*/ 6858000 h 6858000"/>
              <a:gd name="connsiteX326" fmla="*/ 4177898 w 7467600"/>
              <a:gd name="connsiteY326" fmla="*/ 6858000 h 6858000"/>
              <a:gd name="connsiteX327" fmla="*/ 4391597 w 7467600"/>
              <a:gd name="connsiteY327" fmla="*/ 6556370 h 6858000"/>
              <a:gd name="connsiteX328" fmla="*/ 4668889 w 7467600"/>
              <a:gd name="connsiteY328" fmla="*/ 6246399 h 6858000"/>
              <a:gd name="connsiteX329" fmla="*/ 5055427 w 7467600"/>
              <a:gd name="connsiteY329" fmla="*/ 5931476 h 6858000"/>
              <a:gd name="connsiteX330" fmla="*/ 5371814 w 7467600"/>
              <a:gd name="connsiteY330" fmla="*/ 5678975 h 6858000"/>
              <a:gd name="connsiteX331" fmla="*/ 4987918 w 7467600"/>
              <a:gd name="connsiteY331" fmla="*/ 5838701 h 6858000"/>
              <a:gd name="connsiteX332" fmla="*/ 4317146 w 7467600"/>
              <a:gd name="connsiteY332" fmla="*/ 6587716 h 6858000"/>
              <a:gd name="connsiteX333" fmla="*/ 4171627 w 7467600"/>
              <a:gd name="connsiteY333" fmla="*/ 6858000 h 6858000"/>
              <a:gd name="connsiteX334" fmla="*/ 4081585 w 7467600"/>
              <a:gd name="connsiteY334" fmla="*/ 6858000 h 6858000"/>
              <a:gd name="connsiteX335" fmla="*/ 4238603 w 7467600"/>
              <a:gd name="connsiteY335" fmla="*/ 6559341 h 6858000"/>
              <a:gd name="connsiteX336" fmla="*/ 4778333 w 7467600"/>
              <a:gd name="connsiteY336" fmla="*/ 5873626 h 6858000"/>
              <a:gd name="connsiteX337" fmla="*/ 5414185 w 7467600"/>
              <a:gd name="connsiteY337" fmla="*/ 5573882 h 6858000"/>
              <a:gd name="connsiteX338" fmla="*/ 5959648 w 7467600"/>
              <a:gd name="connsiteY338" fmla="*/ 4760797 h 6858000"/>
              <a:gd name="connsiteX339" fmla="*/ 5355019 w 7467600"/>
              <a:gd name="connsiteY339" fmla="*/ 4734672 h 6858000"/>
              <a:gd name="connsiteX340" fmla="*/ 5083565 w 7467600"/>
              <a:gd name="connsiteY340" fmla="*/ 5179121 h 6858000"/>
              <a:gd name="connsiteX341" fmla="*/ 4713577 w 7467600"/>
              <a:gd name="connsiteY341" fmla="*/ 5616803 h 6858000"/>
              <a:gd name="connsiteX342" fmla="*/ 3989559 w 7467600"/>
              <a:gd name="connsiteY342" fmla="*/ 6145945 h 6858000"/>
              <a:gd name="connsiteX343" fmla="*/ 3939824 w 7467600"/>
              <a:gd name="connsiteY343" fmla="*/ 6066900 h 6858000"/>
              <a:gd name="connsiteX344" fmla="*/ 4584537 w 7467600"/>
              <a:gd name="connsiteY344" fmla="*/ 5324826 h 6858000"/>
              <a:gd name="connsiteX345" fmla="*/ 5037105 w 7467600"/>
              <a:gd name="connsiteY345" fmla="*/ 5088765 h 6858000"/>
              <a:gd name="connsiteX346" fmla="*/ 5039930 w 7467600"/>
              <a:gd name="connsiteY346" fmla="*/ 5089585 h 6858000"/>
              <a:gd name="connsiteX347" fmla="*/ 5263764 w 7467600"/>
              <a:gd name="connsiteY347" fmla="*/ 4735525 h 6858000"/>
              <a:gd name="connsiteX348" fmla="*/ 4086300 w 7467600"/>
              <a:gd name="connsiteY348" fmla="*/ 4884599 h 6858000"/>
              <a:gd name="connsiteX349" fmla="*/ 4085485 w 7467600"/>
              <a:gd name="connsiteY349" fmla="*/ 4899070 h 6858000"/>
              <a:gd name="connsiteX350" fmla="*/ 3871915 w 7467600"/>
              <a:gd name="connsiteY350" fmla="*/ 5253645 h 6858000"/>
              <a:gd name="connsiteX351" fmla="*/ 3799374 w 7467600"/>
              <a:gd name="connsiteY351" fmla="*/ 5466127 h 6858000"/>
              <a:gd name="connsiteX352" fmla="*/ 3498850 w 7467600"/>
              <a:gd name="connsiteY352" fmla="*/ 6661888 h 6858000"/>
              <a:gd name="connsiteX353" fmla="*/ 3399216 w 7467600"/>
              <a:gd name="connsiteY353" fmla="*/ 6858000 h 6858000"/>
              <a:gd name="connsiteX354" fmla="*/ 3303688 w 7467600"/>
              <a:gd name="connsiteY354" fmla="*/ 6858000 h 6858000"/>
              <a:gd name="connsiteX355" fmla="*/ 3391774 w 7467600"/>
              <a:gd name="connsiteY355" fmla="*/ 6697181 h 6858000"/>
              <a:gd name="connsiteX356" fmla="*/ 3735540 w 7467600"/>
              <a:gd name="connsiteY356" fmla="*/ 5546923 h 6858000"/>
              <a:gd name="connsiteX357" fmla="*/ 3729438 w 7467600"/>
              <a:gd name="connsiteY357" fmla="*/ 5569058 h 6858000"/>
              <a:gd name="connsiteX358" fmla="*/ 3707782 w 7467600"/>
              <a:gd name="connsiteY358" fmla="*/ 5644908 h 6858000"/>
              <a:gd name="connsiteX359" fmla="*/ 3583827 w 7467600"/>
              <a:gd name="connsiteY359" fmla="*/ 6039215 h 6858000"/>
              <a:gd name="connsiteX360" fmla="*/ 3547861 w 7467600"/>
              <a:gd name="connsiteY360" fmla="*/ 6129609 h 6858000"/>
              <a:gd name="connsiteX361" fmla="*/ 3490905 w 7467600"/>
              <a:gd name="connsiteY361" fmla="*/ 6277660 h 6858000"/>
              <a:gd name="connsiteX362" fmla="*/ 3455859 w 7467600"/>
              <a:gd name="connsiteY362" fmla="*/ 6391301 h 6858000"/>
              <a:gd name="connsiteX363" fmla="*/ 3429112 w 7467600"/>
              <a:gd name="connsiteY363" fmla="*/ 6479469 h 6858000"/>
              <a:gd name="connsiteX364" fmla="*/ 3304862 w 7467600"/>
              <a:gd name="connsiteY364" fmla="*/ 6796476 h 6858000"/>
              <a:gd name="connsiteX365" fmla="*/ 3276071 w 7467600"/>
              <a:gd name="connsiteY365" fmla="*/ 6858000 h 6858000"/>
              <a:gd name="connsiteX366" fmla="*/ 3240805 w 7467600"/>
              <a:gd name="connsiteY366" fmla="*/ 6858000 h 6858000"/>
              <a:gd name="connsiteX367" fmla="*/ 3275917 w 7467600"/>
              <a:gd name="connsiteY367" fmla="*/ 6783192 h 6858000"/>
              <a:gd name="connsiteX368" fmla="*/ 3399358 w 7467600"/>
              <a:gd name="connsiteY368" fmla="*/ 6469011 h 6858000"/>
              <a:gd name="connsiteX369" fmla="*/ 3425650 w 7467600"/>
              <a:gd name="connsiteY369" fmla="*/ 6381333 h 6858000"/>
              <a:gd name="connsiteX370" fmla="*/ 3460661 w 7467600"/>
              <a:gd name="connsiteY370" fmla="*/ 6266763 h 6858000"/>
              <a:gd name="connsiteX371" fmla="*/ 3518021 w 7467600"/>
              <a:gd name="connsiteY371" fmla="*/ 6117298 h 6858000"/>
              <a:gd name="connsiteX372" fmla="*/ 3554035 w 7467600"/>
              <a:gd name="connsiteY372" fmla="*/ 6027832 h 6858000"/>
              <a:gd name="connsiteX373" fmla="*/ 3677174 w 7467600"/>
              <a:gd name="connsiteY373" fmla="*/ 5636351 h 6858000"/>
              <a:gd name="connsiteX374" fmla="*/ 3698819 w 7467600"/>
              <a:gd name="connsiteY374" fmla="*/ 5560503 h 6858000"/>
              <a:gd name="connsiteX375" fmla="*/ 3702094 w 7467600"/>
              <a:gd name="connsiteY375" fmla="*/ 5549194 h 6858000"/>
              <a:gd name="connsiteX376" fmla="*/ 3398355 w 7467600"/>
              <a:gd name="connsiteY376" fmla="*/ 6094603 h 6858000"/>
              <a:gd name="connsiteX377" fmla="*/ 3193941 w 7467600"/>
              <a:gd name="connsiteY377" fmla="*/ 6798775 h 6858000"/>
              <a:gd name="connsiteX378" fmla="*/ 3184140 w 7467600"/>
              <a:gd name="connsiteY378" fmla="*/ 6858000 h 6858000"/>
              <a:gd name="connsiteX379" fmla="*/ 3099978 w 7467600"/>
              <a:gd name="connsiteY379" fmla="*/ 6858000 h 6858000"/>
              <a:gd name="connsiteX380" fmla="*/ 3101556 w 7467600"/>
              <a:gd name="connsiteY380" fmla="*/ 6843337 h 6858000"/>
              <a:gd name="connsiteX381" fmla="*/ 3370162 w 7467600"/>
              <a:gd name="connsiteY381" fmla="*/ 5785550 h 6858000"/>
              <a:gd name="connsiteX382" fmla="*/ 3746477 w 7467600"/>
              <a:gd name="connsiteY382" fmla="*/ 5377889 h 6858000"/>
              <a:gd name="connsiteX383" fmla="*/ 3863399 w 7467600"/>
              <a:gd name="connsiteY383" fmla="*/ 5087257 h 6858000"/>
              <a:gd name="connsiteX384" fmla="*/ 3968712 w 7467600"/>
              <a:gd name="connsiteY384" fmla="*/ 4913989 h 6858000"/>
              <a:gd name="connsiteX385" fmla="*/ 2792390 w 7467600"/>
              <a:gd name="connsiteY385" fmla="*/ 5382974 h 6858000"/>
              <a:gd name="connsiteX386" fmla="*/ 2714982 w 7467600"/>
              <a:gd name="connsiteY386" fmla="*/ 5427051 h 6858000"/>
              <a:gd name="connsiteX387" fmla="*/ 2813361 w 7467600"/>
              <a:gd name="connsiteY387" fmla="*/ 6023912 h 6858000"/>
              <a:gd name="connsiteX388" fmla="*/ 2688430 w 7467600"/>
              <a:gd name="connsiteY388" fmla="*/ 6801564 h 6858000"/>
              <a:gd name="connsiteX389" fmla="*/ 2629626 w 7467600"/>
              <a:gd name="connsiteY389" fmla="*/ 6763394 h 6858000"/>
              <a:gd name="connsiteX390" fmla="*/ 2565328 w 7467600"/>
              <a:gd name="connsiteY390" fmla="*/ 5516399 h 6858000"/>
              <a:gd name="connsiteX391" fmla="*/ 1922999 w 7467600"/>
              <a:gd name="connsiteY391" fmla="*/ 5980343 h 6858000"/>
              <a:gd name="connsiteX392" fmla="*/ 1950261 w 7467600"/>
              <a:gd name="connsiteY392" fmla="*/ 6405858 h 6858000"/>
              <a:gd name="connsiteX393" fmla="*/ 2365554 w 7467600"/>
              <a:gd name="connsiteY393" fmla="*/ 6759107 h 6858000"/>
              <a:gd name="connsiteX394" fmla="*/ 2424142 w 7467600"/>
              <a:gd name="connsiteY394" fmla="*/ 6858000 h 6858000"/>
              <a:gd name="connsiteX395" fmla="*/ 2395994 w 7467600"/>
              <a:gd name="connsiteY395" fmla="*/ 6858000 h 6858000"/>
              <a:gd name="connsiteX396" fmla="*/ 2392863 w 7467600"/>
              <a:gd name="connsiteY396" fmla="*/ 6852964 h 6858000"/>
              <a:gd name="connsiteX397" fmla="*/ 2017589 w 7467600"/>
              <a:gd name="connsiteY397" fmla="*/ 6493982 h 6858000"/>
              <a:gd name="connsiteX398" fmla="*/ 2147336 w 7467600"/>
              <a:gd name="connsiteY398" fmla="*/ 6594052 h 6858000"/>
              <a:gd name="connsiteX399" fmla="*/ 2207047 w 7467600"/>
              <a:gd name="connsiteY399" fmla="*/ 6654540 h 6858000"/>
              <a:gd name="connsiteX400" fmla="*/ 2299106 w 7467600"/>
              <a:gd name="connsiteY400" fmla="*/ 6778931 h 6858000"/>
              <a:gd name="connsiteX401" fmla="*/ 2314430 w 7467600"/>
              <a:gd name="connsiteY401" fmla="*/ 6801144 h 6858000"/>
              <a:gd name="connsiteX402" fmla="*/ 2352406 w 7467600"/>
              <a:gd name="connsiteY402" fmla="*/ 6858000 h 6858000"/>
              <a:gd name="connsiteX403" fmla="*/ 2314492 w 7467600"/>
              <a:gd name="connsiteY403" fmla="*/ 6858000 h 6858000"/>
              <a:gd name="connsiteX404" fmla="*/ 2288095 w 7467600"/>
              <a:gd name="connsiteY404" fmla="*/ 6818030 h 6858000"/>
              <a:gd name="connsiteX405" fmla="*/ 2272768 w 7467600"/>
              <a:gd name="connsiteY405" fmla="*/ 6795822 h 6858000"/>
              <a:gd name="connsiteX406" fmla="*/ 2182715 w 7467600"/>
              <a:gd name="connsiteY406" fmla="*/ 6675071 h 6858000"/>
              <a:gd name="connsiteX407" fmla="*/ 2032061 w 7467600"/>
              <a:gd name="connsiteY407" fmla="*/ 6541380 h 6858000"/>
              <a:gd name="connsiteX408" fmla="*/ 2257220 w 7467600"/>
              <a:gd name="connsiteY408" fmla="*/ 6826257 h 6858000"/>
              <a:gd name="connsiteX409" fmla="*/ 2281324 w 7467600"/>
              <a:gd name="connsiteY409" fmla="*/ 6858000 h 6858000"/>
              <a:gd name="connsiteX410" fmla="*/ 2242860 w 7467600"/>
              <a:gd name="connsiteY410" fmla="*/ 6858000 h 6858000"/>
              <a:gd name="connsiteX411" fmla="*/ 2232818 w 7467600"/>
              <a:gd name="connsiteY411" fmla="*/ 6844926 h 6858000"/>
              <a:gd name="connsiteX412" fmla="*/ 1990172 w 7467600"/>
              <a:gd name="connsiteY412" fmla="*/ 6542121 h 6858000"/>
              <a:gd name="connsiteX413" fmla="*/ 2124090 w 7467600"/>
              <a:gd name="connsiteY413" fmla="*/ 6761017 h 6858000"/>
              <a:gd name="connsiteX414" fmla="*/ 2200380 w 7467600"/>
              <a:gd name="connsiteY414" fmla="*/ 6858000 h 6858000"/>
              <a:gd name="connsiteX415" fmla="*/ 2147507 w 7467600"/>
              <a:gd name="connsiteY415" fmla="*/ 6858000 h 6858000"/>
              <a:gd name="connsiteX416" fmla="*/ 2070668 w 7467600"/>
              <a:gd name="connsiteY416" fmla="*/ 6761520 h 6858000"/>
              <a:gd name="connsiteX417" fmla="*/ 1975142 w 7467600"/>
              <a:gd name="connsiteY417" fmla="*/ 6585570 h 6858000"/>
              <a:gd name="connsiteX418" fmla="*/ 2050035 w 7467600"/>
              <a:gd name="connsiteY418" fmla="*/ 6813345 h 6858000"/>
              <a:gd name="connsiteX419" fmla="*/ 2063025 w 7467600"/>
              <a:gd name="connsiteY419" fmla="*/ 6858000 h 6858000"/>
              <a:gd name="connsiteX420" fmla="*/ 2021675 w 7467600"/>
              <a:gd name="connsiteY420" fmla="*/ 6858000 h 6858000"/>
              <a:gd name="connsiteX421" fmla="*/ 2019308 w 7467600"/>
              <a:gd name="connsiteY421" fmla="*/ 6847118 h 6858000"/>
              <a:gd name="connsiteX422" fmla="*/ 1938835 w 7467600"/>
              <a:gd name="connsiteY422" fmla="*/ 6551160 h 6858000"/>
              <a:gd name="connsiteX423" fmla="*/ 1953230 w 7467600"/>
              <a:gd name="connsiteY423" fmla="*/ 6759699 h 6858000"/>
              <a:gd name="connsiteX424" fmla="*/ 1956763 w 7467600"/>
              <a:gd name="connsiteY424" fmla="*/ 6778191 h 6858000"/>
              <a:gd name="connsiteX425" fmla="*/ 1967925 w 7467600"/>
              <a:gd name="connsiteY425" fmla="*/ 6858000 h 6858000"/>
              <a:gd name="connsiteX426" fmla="*/ 1936622 w 7467600"/>
              <a:gd name="connsiteY426" fmla="*/ 6858000 h 6858000"/>
              <a:gd name="connsiteX427" fmla="*/ 1926261 w 7467600"/>
              <a:gd name="connsiteY427" fmla="*/ 6784064 h 6858000"/>
              <a:gd name="connsiteX428" fmla="*/ 1922724 w 7467600"/>
              <a:gd name="connsiteY428" fmla="*/ 6765577 h 6858000"/>
              <a:gd name="connsiteX429" fmla="*/ 1904650 w 7467600"/>
              <a:gd name="connsiteY429" fmla="*/ 6639616 h 6858000"/>
              <a:gd name="connsiteX430" fmla="*/ 1885273 w 7467600"/>
              <a:gd name="connsiteY430" fmla="*/ 6858000 h 6858000"/>
              <a:gd name="connsiteX431" fmla="*/ 1854363 w 7467600"/>
              <a:gd name="connsiteY431" fmla="*/ 6858000 h 6858000"/>
              <a:gd name="connsiteX432" fmla="*/ 1880391 w 7467600"/>
              <a:gd name="connsiteY432" fmla="*/ 6603796 h 6858000"/>
              <a:gd name="connsiteX433" fmla="*/ 1818273 w 7467600"/>
              <a:gd name="connsiteY433" fmla="*/ 6715729 h 6858000"/>
              <a:gd name="connsiteX434" fmla="*/ 1794691 w 7467600"/>
              <a:gd name="connsiteY434" fmla="*/ 6843239 h 6858000"/>
              <a:gd name="connsiteX435" fmla="*/ 1794914 w 7467600"/>
              <a:gd name="connsiteY435" fmla="*/ 6858000 h 6858000"/>
              <a:gd name="connsiteX436" fmla="*/ 1746128 w 7467600"/>
              <a:gd name="connsiteY436" fmla="*/ 6858000 h 6858000"/>
              <a:gd name="connsiteX437" fmla="*/ 1753934 w 7467600"/>
              <a:gd name="connsiteY437" fmla="*/ 6724796 h 6858000"/>
              <a:gd name="connsiteX438" fmla="*/ 1792053 w 7467600"/>
              <a:gd name="connsiteY438" fmla="*/ 6572396 h 6858000"/>
              <a:gd name="connsiteX439" fmla="*/ 1862248 w 7467600"/>
              <a:gd name="connsiteY439" fmla="*/ 6266397 h 6858000"/>
              <a:gd name="connsiteX440" fmla="*/ 1862250 w 7467600"/>
              <a:gd name="connsiteY440" fmla="*/ 6033531 h 6858000"/>
              <a:gd name="connsiteX441" fmla="*/ 1211999 w 7467600"/>
              <a:gd name="connsiteY441" fmla="*/ 6683610 h 6858000"/>
              <a:gd name="connsiteX442" fmla="*/ 1213266 w 7467600"/>
              <a:gd name="connsiteY442" fmla="*/ 6691947 h 6858000"/>
              <a:gd name="connsiteX443" fmla="*/ 1203370 w 7467600"/>
              <a:gd name="connsiteY443" fmla="*/ 6850676 h 6858000"/>
              <a:gd name="connsiteX444" fmla="*/ 1203671 w 7467600"/>
              <a:gd name="connsiteY444" fmla="*/ 6858000 h 6858000"/>
              <a:gd name="connsiteX445" fmla="*/ 1143180 w 7467600"/>
              <a:gd name="connsiteY445" fmla="*/ 6858000 h 6858000"/>
              <a:gd name="connsiteX446" fmla="*/ 1142176 w 7467600"/>
              <a:gd name="connsiteY446" fmla="*/ 6766045 h 6858000"/>
              <a:gd name="connsiteX447" fmla="*/ 1067484 w 7467600"/>
              <a:gd name="connsiteY447" fmla="*/ 6858000 h 6858000"/>
              <a:gd name="connsiteX448" fmla="*/ 953928 w 7467600"/>
              <a:gd name="connsiteY448" fmla="*/ 6858000 h 6858000"/>
              <a:gd name="connsiteX449" fmla="*/ 959715 w 7467600"/>
              <a:gd name="connsiteY449" fmla="*/ 6850185 h 6858000"/>
              <a:gd name="connsiteX450" fmla="*/ 1483788 w 7467600"/>
              <a:gd name="connsiteY450" fmla="*/ 6259174 h 6858000"/>
              <a:gd name="connsiteX451" fmla="*/ 1100671 w 7467600"/>
              <a:gd name="connsiteY451" fmla="*/ 6252137 h 6858000"/>
              <a:gd name="connsiteX452" fmla="*/ 1090144 w 7467600"/>
              <a:gd name="connsiteY452" fmla="*/ 6256748 h 6858000"/>
              <a:gd name="connsiteX453" fmla="*/ 1095872 w 7467600"/>
              <a:gd name="connsiteY453" fmla="*/ 6271892 h 6858000"/>
              <a:gd name="connsiteX454" fmla="*/ 262785 w 7467600"/>
              <a:gd name="connsiteY454" fmla="*/ 6845450 h 6858000"/>
              <a:gd name="connsiteX455" fmla="*/ 209968 w 7467600"/>
              <a:gd name="connsiteY455" fmla="*/ 6770713 h 6858000"/>
              <a:gd name="connsiteX456" fmla="*/ 873460 w 7467600"/>
              <a:gd name="connsiteY456" fmla="*/ 6253768 h 6858000"/>
              <a:gd name="connsiteX457" fmla="*/ 192686 w 7467600"/>
              <a:gd name="connsiteY457" fmla="*/ 5849257 h 6858000"/>
              <a:gd name="connsiteX458" fmla="*/ 4696 w 7467600"/>
              <a:gd name="connsiteY458" fmla="*/ 5697668 h 6858000"/>
              <a:gd name="connsiteX459" fmla="*/ 0 w 7467600"/>
              <a:gd name="connsiteY459" fmla="*/ 5689984 h 6858000"/>
              <a:gd name="connsiteX460" fmla="*/ 0 w 7467600"/>
              <a:gd name="connsiteY460" fmla="*/ 5513472 h 6858000"/>
              <a:gd name="connsiteX461" fmla="*/ 174101 w 7467600"/>
              <a:gd name="connsiteY461" fmla="*/ 5620277 h 6858000"/>
              <a:gd name="connsiteX462" fmla="*/ 891800 w 7467600"/>
              <a:gd name="connsiteY462" fmla="*/ 6036935 h 6858000"/>
              <a:gd name="connsiteX463" fmla="*/ 1072219 w 7467600"/>
              <a:gd name="connsiteY463" fmla="*/ 6169443 h 6858000"/>
              <a:gd name="connsiteX464" fmla="*/ 1074117 w 7467600"/>
              <a:gd name="connsiteY464" fmla="*/ 6170301 h 6858000"/>
              <a:gd name="connsiteX465" fmla="*/ 1083114 w 7467600"/>
              <a:gd name="connsiteY465" fmla="*/ 6174131 h 6858000"/>
              <a:gd name="connsiteX466" fmla="*/ 1543010 w 7467600"/>
              <a:gd name="connsiteY466" fmla="*/ 6191140 h 6858000"/>
              <a:gd name="connsiteX467" fmla="*/ 1551080 w 7467600"/>
              <a:gd name="connsiteY467" fmla="*/ 6195006 h 6858000"/>
              <a:gd name="connsiteX468" fmla="*/ 2345443 w 7467600"/>
              <a:gd name="connsiteY468" fmla="*/ 5549882 h 6858000"/>
              <a:gd name="connsiteX469" fmla="*/ 1721499 w 7467600"/>
              <a:gd name="connsiteY469" fmla="*/ 5599969 h 6858000"/>
              <a:gd name="connsiteX470" fmla="*/ 767716 w 7467600"/>
              <a:gd name="connsiteY470" fmla="*/ 5472768 h 6858000"/>
              <a:gd name="connsiteX471" fmla="*/ 722147 w 7467600"/>
              <a:gd name="connsiteY471" fmla="*/ 5393091 h 6858000"/>
              <a:gd name="connsiteX472" fmla="*/ 1485552 w 7467600"/>
              <a:gd name="connsiteY472" fmla="*/ 5313202 h 6858000"/>
              <a:gd name="connsiteX473" fmla="*/ 2143004 w 7467600"/>
              <a:gd name="connsiteY473" fmla="*/ 5402420 h 6858000"/>
              <a:gd name="connsiteX474" fmla="*/ 1933391 w 7467600"/>
              <a:gd name="connsiteY474" fmla="*/ 5156971 h 6858000"/>
              <a:gd name="connsiteX475" fmla="*/ 1827118 w 7467600"/>
              <a:gd name="connsiteY475" fmla="*/ 4968410 h 6858000"/>
              <a:gd name="connsiteX476" fmla="*/ 1837349 w 7467600"/>
              <a:gd name="connsiteY476" fmla="*/ 4956357 h 6858000"/>
              <a:gd name="connsiteX477" fmla="*/ 2162835 w 7467600"/>
              <a:gd name="connsiteY477" fmla="*/ 5187853 h 6858000"/>
              <a:gd name="connsiteX478" fmla="*/ 2257167 w 7467600"/>
              <a:gd name="connsiteY478" fmla="*/ 5462123 h 6858000"/>
              <a:gd name="connsiteX479" fmla="*/ 2261598 w 7467600"/>
              <a:gd name="connsiteY479" fmla="*/ 5467998 h 6858000"/>
              <a:gd name="connsiteX480" fmla="*/ 2437177 w 7467600"/>
              <a:gd name="connsiteY480" fmla="*/ 5479608 h 6858000"/>
              <a:gd name="connsiteX481" fmla="*/ 2445247 w 7467600"/>
              <a:gd name="connsiteY481" fmla="*/ 5483476 h 6858000"/>
              <a:gd name="connsiteX482" fmla="*/ 2743626 w 7467600"/>
              <a:gd name="connsiteY482" fmla="*/ 5304819 h 6858000"/>
              <a:gd name="connsiteX483" fmla="*/ 3048102 w 7467600"/>
              <a:gd name="connsiteY483" fmla="*/ 5150595 h 6858000"/>
              <a:gd name="connsiteX484" fmla="*/ 1799414 w 7467600"/>
              <a:gd name="connsiteY484" fmla="*/ 4694732 h 6858000"/>
              <a:gd name="connsiteX485" fmla="*/ 1771735 w 7467600"/>
              <a:gd name="connsiteY485" fmla="*/ 4619929 h 6858000"/>
              <a:gd name="connsiteX486" fmla="*/ 3104273 w 7467600"/>
              <a:gd name="connsiteY486" fmla="*/ 5076159 h 6858000"/>
              <a:gd name="connsiteX487" fmla="*/ 3113245 w 7467600"/>
              <a:gd name="connsiteY487" fmla="*/ 5090705 h 6858000"/>
              <a:gd name="connsiteX488" fmla="*/ 3126294 w 7467600"/>
              <a:gd name="connsiteY488" fmla="*/ 5114400 h 6858000"/>
              <a:gd name="connsiteX489" fmla="*/ 3937433 w 7467600"/>
              <a:gd name="connsiteY489" fmla="*/ 4830473 h 6858000"/>
              <a:gd name="connsiteX490" fmla="*/ 3590475 w 7467600"/>
              <a:gd name="connsiteY490" fmla="*/ 4597974 h 6858000"/>
              <a:gd name="connsiteX491" fmla="*/ 3100264 w 7467600"/>
              <a:gd name="connsiteY491" fmla="*/ 4579845 h 6858000"/>
              <a:gd name="connsiteX492" fmla="*/ 2183576 w 7467600"/>
              <a:gd name="connsiteY492" fmla="*/ 4227150 h 6858000"/>
              <a:gd name="connsiteX493" fmla="*/ 2151029 w 7467600"/>
              <a:gd name="connsiteY493" fmla="*/ 4146947 h 6858000"/>
              <a:gd name="connsiteX494" fmla="*/ 3563434 w 7467600"/>
              <a:gd name="connsiteY494" fmla="*/ 4469115 h 6858000"/>
              <a:gd name="connsiteX495" fmla="*/ 3177952 w 7467600"/>
              <a:gd name="connsiteY495" fmla="*/ 3657386 h 6858000"/>
              <a:gd name="connsiteX496" fmla="*/ 3189263 w 7467600"/>
              <a:gd name="connsiteY496" fmla="*/ 3625726 h 6858000"/>
              <a:gd name="connsiteX497" fmla="*/ 3560912 w 7467600"/>
              <a:gd name="connsiteY497" fmla="*/ 4079863 h 6858000"/>
              <a:gd name="connsiteX498" fmla="*/ 3626636 w 7467600"/>
              <a:gd name="connsiteY498" fmla="*/ 4512230 h 6858000"/>
              <a:gd name="connsiteX499" fmla="*/ 3653088 w 7467600"/>
              <a:gd name="connsiteY499" fmla="*/ 4521417 h 6858000"/>
              <a:gd name="connsiteX500" fmla="*/ 3988128 w 7467600"/>
              <a:gd name="connsiteY500" fmla="*/ 4817267 h 6858000"/>
              <a:gd name="connsiteX501" fmla="*/ 4830582 w 7467600"/>
              <a:gd name="connsiteY501" fmla="*/ 4676000 h 6858000"/>
              <a:gd name="connsiteX502" fmla="*/ 4830100 w 7467600"/>
              <a:gd name="connsiteY502" fmla="*/ 4675554 h 6858000"/>
              <a:gd name="connsiteX503" fmla="*/ 4036318 w 7467600"/>
              <a:gd name="connsiteY503" fmla="*/ 4147013 h 6858000"/>
              <a:gd name="connsiteX504" fmla="*/ 3432098 w 7467600"/>
              <a:gd name="connsiteY504" fmla="*/ 3537312 h 6858000"/>
              <a:gd name="connsiteX505" fmla="*/ 3446761 w 7467600"/>
              <a:gd name="connsiteY505" fmla="*/ 3461278 h 6858000"/>
              <a:gd name="connsiteX506" fmla="*/ 4419733 w 7467600"/>
              <a:gd name="connsiteY506" fmla="*/ 3963555 h 6858000"/>
              <a:gd name="connsiteX507" fmla="*/ 4781371 w 7467600"/>
              <a:gd name="connsiteY507" fmla="*/ 4458604 h 6858000"/>
              <a:gd name="connsiteX508" fmla="*/ 4780440 w 7467600"/>
              <a:gd name="connsiteY508" fmla="*/ 4470290 h 6858000"/>
              <a:gd name="connsiteX509" fmla="*/ 4898954 w 7467600"/>
              <a:gd name="connsiteY509" fmla="*/ 4662092 h 6858000"/>
              <a:gd name="connsiteX510" fmla="*/ 4900699 w 7467600"/>
              <a:gd name="connsiteY510" fmla="*/ 4670867 h 6858000"/>
              <a:gd name="connsiteX511" fmla="*/ 5714511 w 7467600"/>
              <a:gd name="connsiteY511" fmla="*/ 4663483 h 6858000"/>
              <a:gd name="connsiteX512" fmla="*/ 5464793 w 7467600"/>
              <a:gd name="connsiteY512" fmla="*/ 4393556 h 6858000"/>
              <a:gd name="connsiteX513" fmla="*/ 5461897 w 7467600"/>
              <a:gd name="connsiteY513" fmla="*/ 4390879 h 6858000"/>
              <a:gd name="connsiteX514" fmla="*/ 4294126 w 7467600"/>
              <a:gd name="connsiteY514" fmla="*/ 3303048 h 6858000"/>
              <a:gd name="connsiteX515" fmla="*/ 4305321 w 7467600"/>
              <a:gd name="connsiteY515" fmla="*/ 3256953 h 6858000"/>
              <a:gd name="connsiteX516" fmla="*/ 4949299 w 7467600"/>
              <a:gd name="connsiteY516" fmla="*/ 3766336 h 6858000"/>
              <a:gd name="connsiteX517" fmla="*/ 5291452 w 7467600"/>
              <a:gd name="connsiteY517" fmla="*/ 4076801 h 6858000"/>
              <a:gd name="connsiteX518" fmla="*/ 5434998 w 7467600"/>
              <a:gd name="connsiteY518" fmla="*/ 4254100 h 6858000"/>
              <a:gd name="connsiteX519" fmla="*/ 5351015 w 7467600"/>
              <a:gd name="connsiteY519" fmla="*/ 3760989 h 6858000"/>
              <a:gd name="connsiteX520" fmla="*/ 5413780 w 7467600"/>
              <a:gd name="connsiteY520" fmla="*/ 2966265 h 6858000"/>
              <a:gd name="connsiteX521" fmla="*/ 5425627 w 7467600"/>
              <a:gd name="connsiteY521" fmla="*/ 2954192 h 6858000"/>
              <a:gd name="connsiteX522" fmla="*/ 6604735 w 7467600"/>
              <a:gd name="connsiteY522" fmla="*/ 2041381 h 6858000"/>
              <a:gd name="connsiteX523" fmla="*/ 7204487 w 7467600"/>
              <a:gd name="connsiteY523" fmla="*/ 2742112 h 6858000"/>
              <a:gd name="connsiteX524" fmla="*/ 7131592 w 7467600"/>
              <a:gd name="connsiteY524" fmla="*/ 2672096 h 6858000"/>
              <a:gd name="connsiteX525" fmla="*/ 6996344 w 7467600"/>
              <a:gd name="connsiteY525" fmla="*/ 2518310 h 6858000"/>
              <a:gd name="connsiteX526" fmla="*/ 6735495 w 7467600"/>
              <a:gd name="connsiteY526" fmla="*/ 2196890 h 6858000"/>
              <a:gd name="connsiteX527" fmla="*/ 6721901 w 7467600"/>
              <a:gd name="connsiteY527" fmla="*/ 2179274 h 6858000"/>
              <a:gd name="connsiteX528" fmla="*/ 6604735 w 7467600"/>
              <a:gd name="connsiteY528" fmla="*/ 2041381 h 6858000"/>
              <a:gd name="connsiteX529" fmla="*/ 6591670 w 7467600"/>
              <a:gd name="connsiteY529" fmla="*/ 1988277 h 6858000"/>
              <a:gd name="connsiteX530" fmla="*/ 6747349 w 7467600"/>
              <a:gd name="connsiteY530" fmla="*/ 2160069 h 6858000"/>
              <a:gd name="connsiteX531" fmla="*/ 6760943 w 7467600"/>
              <a:gd name="connsiteY531" fmla="*/ 2177686 h 6858000"/>
              <a:gd name="connsiteX532" fmla="*/ 7021065 w 7467600"/>
              <a:gd name="connsiteY532" fmla="*/ 2498102 h 6858000"/>
              <a:gd name="connsiteX533" fmla="*/ 7155223 w 7467600"/>
              <a:gd name="connsiteY533" fmla="*/ 2650386 h 6858000"/>
              <a:gd name="connsiteX534" fmla="*/ 7203167 w 7467600"/>
              <a:gd name="connsiteY534" fmla="*/ 2697288 h 6858000"/>
              <a:gd name="connsiteX535" fmla="*/ 6937703 w 7467600"/>
              <a:gd name="connsiteY535" fmla="*/ 2321981 h 6858000"/>
              <a:gd name="connsiteX536" fmla="*/ 6591670 w 7467600"/>
              <a:gd name="connsiteY536" fmla="*/ 1988277 h 6858000"/>
              <a:gd name="connsiteX537" fmla="*/ 5798671 w 7467600"/>
              <a:gd name="connsiteY537" fmla="*/ 1981601 h 6858000"/>
              <a:gd name="connsiteX538" fmla="*/ 5754709 w 7467600"/>
              <a:gd name="connsiteY538" fmla="*/ 2071454 h 6858000"/>
              <a:gd name="connsiteX539" fmla="*/ 5763044 w 7467600"/>
              <a:gd name="connsiteY539" fmla="*/ 2842206 h 6858000"/>
              <a:gd name="connsiteX540" fmla="*/ 5764974 w 7467600"/>
              <a:gd name="connsiteY540" fmla="*/ 2799609 h 6858000"/>
              <a:gd name="connsiteX541" fmla="*/ 5767665 w 7467600"/>
              <a:gd name="connsiteY541" fmla="*/ 2666409 h 6858000"/>
              <a:gd name="connsiteX542" fmla="*/ 5763055 w 7467600"/>
              <a:gd name="connsiteY542" fmla="*/ 2579705 h 6858000"/>
              <a:gd name="connsiteX543" fmla="*/ 5758079 w 7467600"/>
              <a:gd name="connsiteY543" fmla="*/ 2492508 h 6858000"/>
              <a:gd name="connsiteX544" fmla="*/ 5779325 w 7467600"/>
              <a:gd name="connsiteY544" fmla="*/ 2197069 h 6858000"/>
              <a:gd name="connsiteX545" fmla="*/ 5798671 w 7467600"/>
              <a:gd name="connsiteY545" fmla="*/ 1981601 h 6858000"/>
              <a:gd name="connsiteX546" fmla="*/ 5829202 w 7467600"/>
              <a:gd name="connsiteY546" fmla="*/ 1971679 h 6858000"/>
              <a:gd name="connsiteX547" fmla="*/ 5809558 w 7467600"/>
              <a:gd name="connsiteY547" fmla="*/ 2198043 h 6858000"/>
              <a:gd name="connsiteX548" fmla="*/ 5788653 w 7467600"/>
              <a:gd name="connsiteY548" fmla="*/ 2489430 h 6858000"/>
              <a:gd name="connsiteX549" fmla="*/ 5793439 w 7467600"/>
              <a:gd name="connsiteY549" fmla="*/ 2575235 h 6858000"/>
              <a:gd name="connsiteX550" fmla="*/ 5796837 w 7467600"/>
              <a:gd name="connsiteY550" fmla="*/ 2637633 h 6858000"/>
              <a:gd name="connsiteX551" fmla="*/ 5818614 w 7467600"/>
              <a:gd name="connsiteY551" fmla="*/ 2473055 h 6858000"/>
              <a:gd name="connsiteX552" fmla="*/ 5829202 w 7467600"/>
              <a:gd name="connsiteY552" fmla="*/ 1971679 h 6858000"/>
              <a:gd name="connsiteX553" fmla="*/ 5911389 w 7467600"/>
              <a:gd name="connsiteY553" fmla="*/ 1898371 h 6858000"/>
              <a:gd name="connsiteX554" fmla="*/ 6237627 w 7467600"/>
              <a:gd name="connsiteY554" fmla="*/ 2231921 h 6858000"/>
              <a:gd name="connsiteX555" fmla="*/ 5911389 w 7467600"/>
              <a:gd name="connsiteY555" fmla="*/ 1898371 h 6858000"/>
              <a:gd name="connsiteX556" fmla="*/ 6944437 w 7467600"/>
              <a:gd name="connsiteY556" fmla="*/ 1575402 h 6858000"/>
              <a:gd name="connsiteX557" fmla="*/ 6304730 w 7467600"/>
              <a:gd name="connsiteY557" fmla="*/ 1766654 h 6858000"/>
              <a:gd name="connsiteX558" fmla="*/ 6944437 w 7467600"/>
              <a:gd name="connsiteY558" fmla="*/ 1575402 h 6858000"/>
              <a:gd name="connsiteX559" fmla="*/ 7019523 w 7467600"/>
              <a:gd name="connsiteY559" fmla="*/ 1519450 h 6858000"/>
              <a:gd name="connsiteX560" fmla="*/ 6298091 w 7467600"/>
              <a:gd name="connsiteY560" fmla="*/ 1737122 h 6858000"/>
              <a:gd name="connsiteX561" fmla="*/ 7019523 w 7467600"/>
              <a:gd name="connsiteY561" fmla="*/ 1519450 h 6858000"/>
              <a:gd name="connsiteX562" fmla="*/ 2399523 w 7467600"/>
              <a:gd name="connsiteY562" fmla="*/ 1428234 h 6858000"/>
              <a:gd name="connsiteX563" fmla="*/ 2224982 w 7467600"/>
              <a:gd name="connsiteY563" fmla="*/ 1826201 h 6858000"/>
              <a:gd name="connsiteX564" fmla="*/ 2096099 w 7467600"/>
              <a:gd name="connsiteY564" fmla="*/ 2345900 h 6858000"/>
              <a:gd name="connsiteX565" fmla="*/ 2283317 w 7467600"/>
              <a:gd name="connsiteY565" fmla="*/ 1796925 h 6858000"/>
              <a:gd name="connsiteX566" fmla="*/ 2399523 w 7467600"/>
              <a:gd name="connsiteY566" fmla="*/ 1428234 h 6858000"/>
              <a:gd name="connsiteX567" fmla="*/ 2448558 w 7467600"/>
              <a:gd name="connsiteY567" fmla="*/ 1373435 h 6858000"/>
              <a:gd name="connsiteX568" fmla="*/ 2312521 w 7467600"/>
              <a:gd name="connsiteY568" fmla="*/ 1806140 h 6858000"/>
              <a:gd name="connsiteX569" fmla="*/ 2127533 w 7467600"/>
              <a:gd name="connsiteY569" fmla="*/ 2348380 h 6858000"/>
              <a:gd name="connsiteX570" fmla="*/ 2358080 w 7467600"/>
              <a:gd name="connsiteY570" fmla="*/ 1866134 h 6858000"/>
              <a:gd name="connsiteX571" fmla="*/ 2407436 w 7467600"/>
              <a:gd name="connsiteY571" fmla="*/ 1651070 h 6858000"/>
              <a:gd name="connsiteX572" fmla="*/ 2448558 w 7467600"/>
              <a:gd name="connsiteY572" fmla="*/ 1373435 h 6858000"/>
              <a:gd name="connsiteX573" fmla="*/ 278707 w 7467600"/>
              <a:gd name="connsiteY573" fmla="*/ 1352270 h 6858000"/>
              <a:gd name="connsiteX574" fmla="*/ 321570 w 7467600"/>
              <a:gd name="connsiteY574" fmla="*/ 1861610 h 6858000"/>
              <a:gd name="connsiteX575" fmla="*/ 294281 w 7467600"/>
              <a:gd name="connsiteY575" fmla="*/ 1440658 h 6858000"/>
              <a:gd name="connsiteX576" fmla="*/ 278707 w 7467600"/>
              <a:gd name="connsiteY576" fmla="*/ 1352270 h 6858000"/>
              <a:gd name="connsiteX577" fmla="*/ 1423821 w 7467600"/>
              <a:gd name="connsiteY577" fmla="*/ 1351958 h 6858000"/>
              <a:gd name="connsiteX578" fmla="*/ 1638521 w 7467600"/>
              <a:gd name="connsiteY578" fmla="*/ 1908470 h 6858000"/>
              <a:gd name="connsiteX579" fmla="*/ 1754199 w 7467600"/>
              <a:gd name="connsiteY579" fmla="*/ 2149284 h 6858000"/>
              <a:gd name="connsiteX580" fmla="*/ 1908359 w 7467600"/>
              <a:gd name="connsiteY580" fmla="*/ 2364988 h 6858000"/>
              <a:gd name="connsiteX581" fmla="*/ 1647661 w 7467600"/>
              <a:gd name="connsiteY581" fmla="*/ 1825945 h 6858000"/>
              <a:gd name="connsiteX582" fmla="*/ 1423821 w 7467600"/>
              <a:gd name="connsiteY582" fmla="*/ 1351958 h 6858000"/>
              <a:gd name="connsiteX583" fmla="*/ 1431890 w 7467600"/>
              <a:gd name="connsiteY583" fmla="*/ 1306475 h 6858000"/>
              <a:gd name="connsiteX584" fmla="*/ 1507597 w 7467600"/>
              <a:gd name="connsiteY584" fmla="*/ 1446132 h 6858000"/>
              <a:gd name="connsiteX585" fmla="*/ 1674586 w 7467600"/>
              <a:gd name="connsiteY585" fmla="*/ 1813832 h 6858000"/>
              <a:gd name="connsiteX586" fmla="*/ 1815950 w 7467600"/>
              <a:gd name="connsiteY586" fmla="*/ 2128564 h 6858000"/>
              <a:gd name="connsiteX587" fmla="*/ 1984242 w 7467600"/>
              <a:gd name="connsiteY587" fmla="*/ 2430829 h 6858000"/>
              <a:gd name="connsiteX588" fmla="*/ 2014023 w 7467600"/>
              <a:gd name="connsiteY588" fmla="*/ 2450995 h 6858000"/>
              <a:gd name="connsiteX589" fmla="*/ 1747337 w 7467600"/>
              <a:gd name="connsiteY589" fmla="*/ 1855264 h 6858000"/>
              <a:gd name="connsiteX590" fmla="*/ 1533749 w 7467600"/>
              <a:gd name="connsiteY590" fmla="*/ 1478656 h 6858000"/>
              <a:gd name="connsiteX591" fmla="*/ 1431890 w 7467600"/>
              <a:gd name="connsiteY591" fmla="*/ 1306475 h 6858000"/>
              <a:gd name="connsiteX592" fmla="*/ 5052692 w 7467600"/>
              <a:gd name="connsiteY592" fmla="*/ 1292994 h 6858000"/>
              <a:gd name="connsiteX593" fmla="*/ 5200661 w 7467600"/>
              <a:gd name="connsiteY593" fmla="*/ 1635186 h 6858000"/>
              <a:gd name="connsiteX594" fmla="*/ 5297138 w 7467600"/>
              <a:gd name="connsiteY594" fmla="*/ 1906351 h 6858000"/>
              <a:gd name="connsiteX595" fmla="*/ 5052692 w 7467600"/>
              <a:gd name="connsiteY595" fmla="*/ 1292994 h 6858000"/>
              <a:gd name="connsiteX596" fmla="*/ 5009948 w 7467600"/>
              <a:gd name="connsiteY596" fmla="*/ 1273619 h 6858000"/>
              <a:gd name="connsiteX597" fmla="*/ 5121777 w 7467600"/>
              <a:gd name="connsiteY597" fmla="*/ 1654213 h 6858000"/>
              <a:gd name="connsiteX598" fmla="*/ 5293545 w 7467600"/>
              <a:gd name="connsiteY598" fmla="*/ 2072247 h 6858000"/>
              <a:gd name="connsiteX599" fmla="*/ 5294042 w 7467600"/>
              <a:gd name="connsiteY599" fmla="*/ 2065019 h 6858000"/>
              <a:gd name="connsiteX600" fmla="*/ 5171936 w 7467600"/>
              <a:gd name="connsiteY600" fmla="*/ 1647613 h 6858000"/>
              <a:gd name="connsiteX601" fmla="*/ 5009948 w 7467600"/>
              <a:gd name="connsiteY601" fmla="*/ 1273619 h 6858000"/>
              <a:gd name="connsiteX602" fmla="*/ 655236 w 7467600"/>
              <a:gd name="connsiteY602" fmla="*/ 1268632 h 6858000"/>
              <a:gd name="connsiteX603" fmla="*/ 839521 w 7467600"/>
              <a:gd name="connsiteY603" fmla="*/ 1685315 h 6858000"/>
              <a:gd name="connsiteX604" fmla="*/ 1109416 w 7467600"/>
              <a:gd name="connsiteY604" fmla="*/ 2061663 h 6858000"/>
              <a:gd name="connsiteX605" fmla="*/ 1298300 w 7467600"/>
              <a:gd name="connsiteY605" fmla="*/ 2247742 h 6858000"/>
              <a:gd name="connsiteX606" fmla="*/ 1125871 w 7467600"/>
              <a:gd name="connsiteY606" fmla="*/ 1989513 h 6858000"/>
              <a:gd name="connsiteX607" fmla="*/ 981574 w 7467600"/>
              <a:gd name="connsiteY607" fmla="*/ 1783157 h 6858000"/>
              <a:gd name="connsiteX608" fmla="*/ 922198 w 7467600"/>
              <a:gd name="connsiteY608" fmla="*/ 1677437 h 6858000"/>
              <a:gd name="connsiteX609" fmla="*/ 869293 w 7467600"/>
              <a:gd name="connsiteY609" fmla="*/ 1583214 h 6858000"/>
              <a:gd name="connsiteX610" fmla="*/ 751431 w 7467600"/>
              <a:gd name="connsiteY610" fmla="*/ 1405731 h 6858000"/>
              <a:gd name="connsiteX611" fmla="*/ 655236 w 7467600"/>
              <a:gd name="connsiteY611" fmla="*/ 1268632 h 6858000"/>
              <a:gd name="connsiteX612" fmla="*/ 6516292 w 7467600"/>
              <a:gd name="connsiteY612" fmla="*/ 1263064 h 6858000"/>
              <a:gd name="connsiteX613" fmla="*/ 5736320 w 7467600"/>
              <a:gd name="connsiteY613" fmla="*/ 1501803 h 6858000"/>
              <a:gd name="connsiteX614" fmla="*/ 6516292 w 7467600"/>
              <a:gd name="connsiteY614" fmla="*/ 1263064 h 6858000"/>
              <a:gd name="connsiteX615" fmla="*/ 291466 w 7467600"/>
              <a:gd name="connsiteY615" fmla="*/ 1250369 h 6858000"/>
              <a:gd name="connsiteX616" fmla="*/ 323180 w 7467600"/>
              <a:gd name="connsiteY616" fmla="*/ 1435283 h 6858000"/>
              <a:gd name="connsiteX617" fmla="*/ 349381 w 7467600"/>
              <a:gd name="connsiteY617" fmla="*/ 1875041 h 6858000"/>
              <a:gd name="connsiteX618" fmla="*/ 374363 w 7467600"/>
              <a:gd name="connsiteY618" fmla="*/ 1506494 h 6858000"/>
              <a:gd name="connsiteX619" fmla="*/ 302168 w 7467600"/>
              <a:gd name="connsiteY619" fmla="*/ 1274495 h 6858000"/>
              <a:gd name="connsiteX620" fmla="*/ 291466 w 7467600"/>
              <a:gd name="connsiteY620" fmla="*/ 1250369 h 6858000"/>
              <a:gd name="connsiteX621" fmla="*/ 678222 w 7467600"/>
              <a:gd name="connsiteY621" fmla="*/ 1248670 h 6858000"/>
              <a:gd name="connsiteX622" fmla="*/ 775536 w 7467600"/>
              <a:gd name="connsiteY622" fmla="*/ 1388015 h 6858000"/>
              <a:gd name="connsiteX623" fmla="*/ 894529 w 7467600"/>
              <a:gd name="connsiteY623" fmla="*/ 1567739 h 6858000"/>
              <a:gd name="connsiteX624" fmla="*/ 948000 w 7467600"/>
              <a:gd name="connsiteY624" fmla="*/ 1663088 h 6858000"/>
              <a:gd name="connsiteX625" fmla="*/ 1006812 w 7467600"/>
              <a:gd name="connsiteY625" fmla="*/ 1767683 h 6858000"/>
              <a:gd name="connsiteX626" fmla="*/ 1149133 w 7467600"/>
              <a:gd name="connsiteY626" fmla="*/ 1971513 h 6858000"/>
              <a:gd name="connsiteX627" fmla="*/ 1333952 w 7467600"/>
              <a:gd name="connsiteY627" fmla="*/ 2251620 h 6858000"/>
              <a:gd name="connsiteX628" fmla="*/ 1337329 w 7467600"/>
              <a:gd name="connsiteY628" fmla="*/ 2258350 h 6858000"/>
              <a:gd name="connsiteX629" fmla="*/ 1014726 w 7467600"/>
              <a:gd name="connsiteY629" fmla="*/ 1615556 h 6858000"/>
              <a:gd name="connsiteX630" fmla="*/ 678222 w 7467600"/>
              <a:gd name="connsiteY630" fmla="*/ 1248670 h 6858000"/>
              <a:gd name="connsiteX631" fmla="*/ 6691602 w 7467600"/>
              <a:gd name="connsiteY631" fmla="*/ 1140573 h 6858000"/>
              <a:gd name="connsiteX632" fmla="*/ 6571100 w 7467600"/>
              <a:gd name="connsiteY632" fmla="*/ 1183662 h 6858000"/>
              <a:gd name="connsiteX633" fmla="*/ 6241687 w 7467600"/>
              <a:gd name="connsiteY633" fmla="*/ 1257600 h 6858000"/>
              <a:gd name="connsiteX634" fmla="*/ 5693009 w 7467600"/>
              <a:gd name="connsiteY634" fmla="*/ 1478256 h 6858000"/>
              <a:gd name="connsiteX635" fmla="*/ 6548420 w 7467600"/>
              <a:gd name="connsiteY635" fmla="*/ 1214599 h 6858000"/>
              <a:gd name="connsiteX636" fmla="*/ 6605473 w 7467600"/>
              <a:gd name="connsiteY636" fmla="*/ 1184686 h 6858000"/>
              <a:gd name="connsiteX637" fmla="*/ 6691602 w 7467600"/>
              <a:gd name="connsiteY637" fmla="*/ 1140573 h 6858000"/>
              <a:gd name="connsiteX638" fmla="*/ 4002475 w 7467600"/>
              <a:gd name="connsiteY638" fmla="*/ 1037802 h 6858000"/>
              <a:gd name="connsiteX639" fmla="*/ 4000324 w 7467600"/>
              <a:gd name="connsiteY639" fmla="*/ 1039362 h 6858000"/>
              <a:gd name="connsiteX640" fmla="*/ 4002862 w 7467600"/>
              <a:gd name="connsiteY640" fmla="*/ 1042866 h 6858000"/>
              <a:gd name="connsiteX641" fmla="*/ 4002475 w 7467600"/>
              <a:gd name="connsiteY641" fmla="*/ 1037802 h 6858000"/>
              <a:gd name="connsiteX642" fmla="*/ 506322 w 7467600"/>
              <a:gd name="connsiteY642" fmla="*/ 1020997 h 6858000"/>
              <a:gd name="connsiteX643" fmla="*/ 533068 w 7467600"/>
              <a:gd name="connsiteY643" fmla="*/ 1029409 h 6858000"/>
              <a:gd name="connsiteX644" fmla="*/ 1232525 w 7467600"/>
              <a:gd name="connsiteY644" fmla="*/ 1804675 h 6858000"/>
              <a:gd name="connsiteX645" fmla="*/ 1388858 w 7467600"/>
              <a:gd name="connsiteY645" fmla="*/ 2368011 h 6858000"/>
              <a:gd name="connsiteX646" fmla="*/ 1384098 w 7467600"/>
              <a:gd name="connsiteY646" fmla="*/ 2378125 h 6858000"/>
              <a:gd name="connsiteX647" fmla="*/ 1425393 w 7467600"/>
              <a:gd name="connsiteY647" fmla="*/ 2589124 h 6858000"/>
              <a:gd name="connsiteX648" fmla="*/ 1424001 w 7467600"/>
              <a:gd name="connsiteY648" fmla="*/ 2597541 h 6858000"/>
              <a:gd name="connsiteX649" fmla="*/ 2152729 w 7467600"/>
              <a:gd name="connsiteY649" fmla="*/ 2864487 h 6858000"/>
              <a:gd name="connsiteX650" fmla="*/ 2020609 w 7467600"/>
              <a:gd name="connsiteY650" fmla="*/ 2539671 h 6858000"/>
              <a:gd name="connsiteX651" fmla="*/ 2018920 w 7467600"/>
              <a:gd name="connsiteY651" fmla="*/ 2536309 h 6858000"/>
              <a:gd name="connsiteX652" fmla="*/ 1342441 w 7467600"/>
              <a:gd name="connsiteY652" fmla="*/ 1173017 h 6858000"/>
              <a:gd name="connsiteX653" fmla="*/ 1367925 w 7467600"/>
              <a:gd name="connsiteY653" fmla="*/ 1135648 h 6858000"/>
              <a:gd name="connsiteX654" fmla="*/ 1771401 w 7467600"/>
              <a:gd name="connsiteY654" fmla="*/ 1806673 h 6858000"/>
              <a:gd name="connsiteX655" fmla="*/ 1972385 w 7467600"/>
              <a:gd name="connsiteY655" fmla="*/ 2198735 h 6858000"/>
              <a:gd name="connsiteX656" fmla="*/ 2040892 w 7467600"/>
              <a:gd name="connsiteY656" fmla="*/ 2405205 h 6858000"/>
              <a:gd name="connsiteX657" fmla="*/ 2131689 w 7467600"/>
              <a:gd name="connsiteY657" fmla="*/ 1936926 h 6858000"/>
              <a:gd name="connsiteX658" fmla="*/ 2454820 w 7467600"/>
              <a:gd name="connsiteY658" fmla="*/ 1248808 h 6858000"/>
              <a:gd name="connsiteX659" fmla="*/ 2492512 w 7467600"/>
              <a:gd name="connsiteY659" fmla="*/ 1302920 h 6858000"/>
              <a:gd name="connsiteX660" fmla="*/ 2081216 w 7467600"/>
              <a:gd name="connsiteY660" fmla="*/ 2527513 h 6858000"/>
              <a:gd name="connsiteX661" fmla="*/ 2081211 w 7467600"/>
              <a:gd name="connsiteY661" fmla="*/ 2528916 h 6858000"/>
              <a:gd name="connsiteX662" fmla="*/ 2199067 w 7467600"/>
              <a:gd name="connsiteY662" fmla="*/ 2884061 h 6858000"/>
              <a:gd name="connsiteX663" fmla="*/ 3192586 w 7467600"/>
              <a:gd name="connsiteY663" fmla="*/ 3411496 h 6858000"/>
              <a:gd name="connsiteX664" fmla="*/ 3182620 w 7467600"/>
              <a:gd name="connsiteY664" fmla="*/ 3483279 h 6858000"/>
              <a:gd name="connsiteX665" fmla="*/ 2435119 w 7467600"/>
              <a:gd name="connsiteY665" fmla="*/ 3080173 h 6858000"/>
              <a:gd name="connsiteX666" fmla="*/ 2410152 w 7467600"/>
              <a:gd name="connsiteY666" fmla="*/ 3063751 h 6858000"/>
              <a:gd name="connsiteX667" fmla="*/ 2408099 w 7467600"/>
              <a:gd name="connsiteY667" fmla="*/ 3064403 h 6858000"/>
              <a:gd name="connsiteX668" fmla="*/ 2407218 w 7467600"/>
              <a:gd name="connsiteY668" fmla="*/ 3070324 h 6858000"/>
              <a:gd name="connsiteX669" fmla="*/ 2380138 w 7467600"/>
              <a:gd name="connsiteY669" fmla="*/ 3099341 h 6858000"/>
              <a:gd name="connsiteX670" fmla="*/ 1765923 w 7467600"/>
              <a:gd name="connsiteY670" fmla="*/ 3581043 h 6858000"/>
              <a:gd name="connsiteX671" fmla="*/ 1702258 w 7467600"/>
              <a:gd name="connsiteY671" fmla="*/ 3612286 h 6858000"/>
              <a:gd name="connsiteX672" fmla="*/ 1538370 w 7467600"/>
              <a:gd name="connsiteY672" fmla="*/ 3811804 h 6858000"/>
              <a:gd name="connsiteX673" fmla="*/ 542867 w 7467600"/>
              <a:gd name="connsiteY673" fmla="*/ 4944092 h 6858000"/>
              <a:gd name="connsiteX674" fmla="*/ 515800 w 7467600"/>
              <a:gd name="connsiteY674" fmla="*/ 4862180 h 6858000"/>
              <a:gd name="connsiteX675" fmla="*/ 909145 w 7467600"/>
              <a:gd name="connsiteY675" fmla="*/ 4199225 h 6858000"/>
              <a:gd name="connsiteX676" fmla="*/ 1214067 w 7467600"/>
              <a:gd name="connsiteY676" fmla="*/ 3908561 h 6858000"/>
              <a:gd name="connsiteX677" fmla="*/ 640967 w 7467600"/>
              <a:gd name="connsiteY677" fmla="*/ 4105601 h 6858000"/>
              <a:gd name="connsiteX678" fmla="*/ 112563 w 7467600"/>
              <a:gd name="connsiteY678" fmla="*/ 4396952 h 6858000"/>
              <a:gd name="connsiteX679" fmla="*/ 0 w 7467600"/>
              <a:gd name="connsiteY679" fmla="*/ 4466006 h 6858000"/>
              <a:gd name="connsiteX680" fmla="*/ 0 w 7467600"/>
              <a:gd name="connsiteY680" fmla="*/ 4233763 h 6858000"/>
              <a:gd name="connsiteX681" fmla="*/ 36881 w 7467600"/>
              <a:gd name="connsiteY681" fmla="*/ 4200118 h 6858000"/>
              <a:gd name="connsiteX682" fmla="*/ 910534 w 7467600"/>
              <a:gd name="connsiteY682" fmla="*/ 3629753 h 6858000"/>
              <a:gd name="connsiteX683" fmla="*/ 1578717 w 7467600"/>
              <a:gd name="connsiteY683" fmla="*/ 3575982 h 6858000"/>
              <a:gd name="connsiteX684" fmla="*/ 2338780 w 7467600"/>
              <a:gd name="connsiteY684" fmla="*/ 3033725 h 6858000"/>
              <a:gd name="connsiteX685" fmla="*/ 1807991 w 7467600"/>
              <a:gd name="connsiteY685" fmla="*/ 2807184 h 6858000"/>
              <a:gd name="connsiteX686" fmla="*/ 1416358 w 7467600"/>
              <a:gd name="connsiteY686" fmla="*/ 3112571 h 6858000"/>
              <a:gd name="connsiteX687" fmla="*/ 939066 w 7467600"/>
              <a:gd name="connsiteY687" fmla="*/ 3378798 h 6858000"/>
              <a:gd name="connsiteX688" fmla="*/ 115099 w 7467600"/>
              <a:gd name="connsiteY688" fmla="*/ 3607650 h 6858000"/>
              <a:gd name="connsiteX689" fmla="*/ 97284 w 7467600"/>
              <a:gd name="connsiteY689" fmla="*/ 3520393 h 6858000"/>
              <a:gd name="connsiteX690" fmla="*/ 922050 w 7467600"/>
              <a:gd name="connsiteY690" fmla="*/ 3074867 h 6858000"/>
              <a:gd name="connsiteX691" fmla="*/ 1405265 w 7467600"/>
              <a:gd name="connsiteY691" fmla="*/ 3016319 h 6858000"/>
              <a:gd name="connsiteX692" fmla="*/ 1407512 w 7467600"/>
              <a:gd name="connsiteY692" fmla="*/ 3018001 h 6858000"/>
              <a:gd name="connsiteX693" fmla="*/ 1726266 w 7467600"/>
              <a:gd name="connsiteY693" fmla="*/ 2777274 h 6858000"/>
              <a:gd name="connsiteX694" fmla="*/ 625390 w 7467600"/>
              <a:gd name="connsiteY694" fmla="*/ 2514541 h 6858000"/>
              <a:gd name="connsiteX695" fmla="*/ 619799 w 7467600"/>
              <a:gd name="connsiteY695" fmla="*/ 2527180 h 6858000"/>
              <a:gd name="connsiteX696" fmla="*/ 310030 w 7467600"/>
              <a:gd name="connsiteY696" fmla="*/ 2771818 h 6858000"/>
              <a:gd name="connsiteX697" fmla="*/ 173877 w 7467600"/>
              <a:gd name="connsiteY697" fmla="*/ 2937056 h 6858000"/>
              <a:gd name="connsiteX698" fmla="*/ 77889 w 7467600"/>
              <a:gd name="connsiteY698" fmla="*/ 3138440 h 6858000"/>
              <a:gd name="connsiteX699" fmla="*/ 0 w 7467600"/>
              <a:gd name="connsiteY699" fmla="*/ 3271395 h 6858000"/>
              <a:gd name="connsiteX700" fmla="*/ 0 w 7467600"/>
              <a:gd name="connsiteY700" fmla="*/ 3153002 h 6858000"/>
              <a:gd name="connsiteX701" fmla="*/ 2386 w 7467600"/>
              <a:gd name="connsiteY701" fmla="*/ 3149203 h 6858000"/>
              <a:gd name="connsiteX702" fmla="*/ 89753 w 7467600"/>
              <a:gd name="connsiteY702" fmla="*/ 2987702 h 6858000"/>
              <a:gd name="connsiteX703" fmla="*/ 76869 w 7467600"/>
              <a:gd name="connsiteY703" fmla="*/ 3005404 h 6858000"/>
              <a:gd name="connsiteX704" fmla="*/ 32049 w 7467600"/>
              <a:gd name="connsiteY704" fmla="*/ 3065814 h 6858000"/>
              <a:gd name="connsiteX705" fmla="*/ 0 w 7467600"/>
              <a:gd name="connsiteY705" fmla="*/ 3108744 h 6858000"/>
              <a:gd name="connsiteX706" fmla="*/ 0 w 7467600"/>
              <a:gd name="connsiteY706" fmla="*/ 3058059 h 6858000"/>
              <a:gd name="connsiteX707" fmla="*/ 7610 w 7467600"/>
              <a:gd name="connsiteY707" fmla="*/ 3047889 h 6858000"/>
              <a:gd name="connsiteX708" fmla="*/ 52419 w 7467600"/>
              <a:gd name="connsiteY708" fmla="*/ 2987479 h 6858000"/>
              <a:gd name="connsiteX709" fmla="*/ 59142 w 7467600"/>
              <a:gd name="connsiteY709" fmla="*/ 2978488 h 6858000"/>
              <a:gd name="connsiteX710" fmla="*/ 0 w 7467600"/>
              <a:gd name="connsiteY710" fmla="*/ 3015334 h 6858000"/>
              <a:gd name="connsiteX711" fmla="*/ 0 w 7467600"/>
              <a:gd name="connsiteY711" fmla="*/ 2914286 h 6858000"/>
              <a:gd name="connsiteX712" fmla="*/ 36383 w 7467600"/>
              <a:gd name="connsiteY712" fmla="*/ 2901128 h 6858000"/>
              <a:gd name="connsiteX713" fmla="*/ 156329 w 7467600"/>
              <a:gd name="connsiteY713" fmla="*/ 2840533 h 6858000"/>
              <a:gd name="connsiteX714" fmla="*/ 358355 w 7467600"/>
              <a:gd name="connsiteY714" fmla="*/ 2620471 h 6858000"/>
              <a:gd name="connsiteX715" fmla="*/ 510577 w 7467600"/>
              <a:gd name="connsiteY715" fmla="*/ 2501244 h 6858000"/>
              <a:gd name="connsiteX716" fmla="*/ 211967 w 7467600"/>
              <a:gd name="connsiteY716" fmla="*/ 2479171 h 6858000"/>
              <a:gd name="connsiteX717" fmla="*/ 0 w 7467600"/>
              <a:gd name="connsiteY717" fmla="*/ 2476398 h 6858000"/>
              <a:gd name="connsiteX718" fmla="*/ 0 w 7467600"/>
              <a:gd name="connsiteY718" fmla="*/ 2389189 h 6858000"/>
              <a:gd name="connsiteX719" fmla="*/ 103062 w 7467600"/>
              <a:gd name="connsiteY719" fmla="*/ 2389518 h 6858000"/>
              <a:gd name="connsiteX720" fmla="*/ 510734 w 7467600"/>
              <a:gd name="connsiteY720" fmla="*/ 2416201 h 6858000"/>
              <a:gd name="connsiteX721" fmla="*/ 279257 w 7467600"/>
              <a:gd name="connsiteY721" fmla="*/ 2092102 h 6858000"/>
              <a:gd name="connsiteX722" fmla="*/ 65265 w 7467600"/>
              <a:gd name="connsiteY722" fmla="*/ 2006049 h 6858000"/>
              <a:gd name="connsiteX723" fmla="*/ 0 w 7467600"/>
              <a:gd name="connsiteY723" fmla="*/ 1982532 h 6858000"/>
              <a:gd name="connsiteX724" fmla="*/ 0 w 7467600"/>
              <a:gd name="connsiteY724" fmla="*/ 1912789 h 6858000"/>
              <a:gd name="connsiteX725" fmla="*/ 97460 w 7467600"/>
              <a:gd name="connsiteY725" fmla="*/ 1953725 h 6858000"/>
              <a:gd name="connsiteX726" fmla="*/ 221272 w 7467600"/>
              <a:gd name="connsiteY726" fmla="*/ 1980766 h 6858000"/>
              <a:gd name="connsiteX727" fmla="*/ 116765 w 7467600"/>
              <a:gd name="connsiteY727" fmla="*/ 1911033 h 6858000"/>
              <a:gd name="connsiteX728" fmla="*/ 16405 w 7467600"/>
              <a:gd name="connsiteY728" fmla="*/ 1803412 h 6858000"/>
              <a:gd name="connsiteX729" fmla="*/ 0 w 7467600"/>
              <a:gd name="connsiteY729" fmla="*/ 1784777 h 6858000"/>
              <a:gd name="connsiteX730" fmla="*/ 0 w 7467600"/>
              <a:gd name="connsiteY730" fmla="*/ 1740082 h 6858000"/>
              <a:gd name="connsiteX731" fmla="*/ 39394 w 7467600"/>
              <a:gd name="connsiteY731" fmla="*/ 1784856 h 6858000"/>
              <a:gd name="connsiteX732" fmla="*/ 135813 w 7467600"/>
              <a:gd name="connsiteY732" fmla="*/ 1888838 h 6858000"/>
              <a:gd name="connsiteX733" fmla="*/ 242575 w 7467600"/>
              <a:gd name="connsiteY733" fmla="*/ 1958841 h 6858000"/>
              <a:gd name="connsiteX734" fmla="*/ 82197 w 7467600"/>
              <a:gd name="connsiteY734" fmla="*/ 1754826 h 6858000"/>
              <a:gd name="connsiteX735" fmla="*/ 0 w 7467600"/>
              <a:gd name="connsiteY735" fmla="*/ 1679650 h 6858000"/>
              <a:gd name="connsiteX736" fmla="*/ 0 w 7467600"/>
              <a:gd name="connsiteY736" fmla="*/ 1602463 h 6858000"/>
              <a:gd name="connsiteX737" fmla="*/ 84689 w 7467600"/>
              <a:gd name="connsiteY737" fmla="*/ 1677442 h 6858000"/>
              <a:gd name="connsiteX738" fmla="*/ 298437 w 7467600"/>
              <a:gd name="connsiteY738" fmla="*/ 1968019 h 6858000"/>
              <a:gd name="connsiteX739" fmla="*/ 227269 w 7467600"/>
              <a:gd name="connsiteY739" fmla="*/ 1114064 h 6858000"/>
              <a:gd name="connsiteX740" fmla="*/ 248003 w 7467600"/>
              <a:gd name="connsiteY740" fmla="*/ 1089613 h 6858000"/>
              <a:gd name="connsiteX741" fmla="*/ 427020 w 7467600"/>
              <a:gd name="connsiteY741" fmla="*/ 1619803 h 6858000"/>
              <a:gd name="connsiteX742" fmla="*/ 340345 w 7467600"/>
              <a:gd name="connsiteY742" fmla="*/ 2027739 h 6858000"/>
              <a:gd name="connsiteX743" fmla="*/ 360865 w 7467600"/>
              <a:gd name="connsiteY743" fmla="*/ 2044827 h 6858000"/>
              <a:gd name="connsiteX744" fmla="*/ 560414 w 7467600"/>
              <a:gd name="connsiteY744" fmla="*/ 2421457 h 6858000"/>
              <a:gd name="connsiteX745" fmla="*/ 1359703 w 7467600"/>
              <a:gd name="connsiteY745" fmla="*/ 2578554 h 6858000"/>
              <a:gd name="connsiteX746" fmla="*/ 1359422 w 7467600"/>
              <a:gd name="connsiteY746" fmla="*/ 2577994 h 6858000"/>
              <a:gd name="connsiteX747" fmla="*/ 828701 w 7467600"/>
              <a:gd name="connsiteY747" fmla="*/ 1839520 h 6858000"/>
              <a:gd name="connsiteX748" fmla="*/ 494427 w 7467600"/>
              <a:gd name="connsiteY748" fmla="*/ 1092333 h 6858000"/>
              <a:gd name="connsiteX749" fmla="*/ 506322 w 7467600"/>
              <a:gd name="connsiteY749" fmla="*/ 1020997 h 6858000"/>
              <a:gd name="connsiteX750" fmla="*/ 4570198 w 7467600"/>
              <a:gd name="connsiteY750" fmla="*/ 978081 h 6858000"/>
              <a:gd name="connsiteX751" fmla="*/ 4523691 w 7467600"/>
              <a:gd name="connsiteY751" fmla="*/ 1127776 h 6858000"/>
              <a:gd name="connsiteX752" fmla="*/ 4509875 w 7467600"/>
              <a:gd name="connsiteY752" fmla="*/ 1167552 h 6858000"/>
              <a:gd name="connsiteX753" fmla="*/ 4478168 w 7467600"/>
              <a:gd name="connsiteY753" fmla="*/ 1260735 h 6858000"/>
              <a:gd name="connsiteX754" fmla="*/ 4409309 w 7467600"/>
              <a:gd name="connsiteY754" fmla="*/ 1666996 h 6858000"/>
              <a:gd name="connsiteX755" fmla="*/ 4370031 w 7467600"/>
              <a:gd name="connsiteY755" fmla="*/ 1955666 h 6858000"/>
              <a:gd name="connsiteX756" fmla="*/ 4570198 w 7467600"/>
              <a:gd name="connsiteY756" fmla="*/ 978081 h 6858000"/>
              <a:gd name="connsiteX757" fmla="*/ 4557898 w 7467600"/>
              <a:gd name="connsiteY757" fmla="*/ 900011 h 6858000"/>
              <a:gd name="connsiteX758" fmla="*/ 4344840 w 7467600"/>
              <a:gd name="connsiteY758" fmla="*/ 1922038 h 6858000"/>
              <a:gd name="connsiteX759" fmla="*/ 4378710 w 7467600"/>
              <a:gd name="connsiteY759" fmla="*/ 1665516 h 6858000"/>
              <a:gd name="connsiteX760" fmla="*/ 4448798 w 7467600"/>
              <a:gd name="connsiteY760" fmla="*/ 1253024 h 6858000"/>
              <a:gd name="connsiteX761" fmla="*/ 4480315 w 7467600"/>
              <a:gd name="connsiteY761" fmla="*/ 1158454 h 6858000"/>
              <a:gd name="connsiteX762" fmla="*/ 4494133 w 7467600"/>
              <a:gd name="connsiteY762" fmla="*/ 1118676 h 6858000"/>
              <a:gd name="connsiteX763" fmla="*/ 4557898 w 7467600"/>
              <a:gd name="connsiteY763" fmla="*/ 900011 h 6858000"/>
              <a:gd name="connsiteX764" fmla="*/ 5870151 w 7467600"/>
              <a:gd name="connsiteY764" fmla="*/ 898890 h 6858000"/>
              <a:gd name="connsiteX765" fmla="*/ 5861335 w 7467600"/>
              <a:gd name="connsiteY765" fmla="*/ 899177 h 6858000"/>
              <a:gd name="connsiteX766" fmla="*/ 5843702 w 7467600"/>
              <a:gd name="connsiteY766" fmla="*/ 899748 h 6858000"/>
              <a:gd name="connsiteX767" fmla="*/ 5651107 w 7467600"/>
              <a:gd name="connsiteY767" fmla="*/ 920306 h 6858000"/>
              <a:gd name="connsiteX768" fmla="*/ 5459407 w 7467600"/>
              <a:gd name="connsiteY768" fmla="*/ 940975 h 6858000"/>
              <a:gd name="connsiteX769" fmla="*/ 5374846 w 7467600"/>
              <a:gd name="connsiteY769" fmla="*/ 941988 h 6858000"/>
              <a:gd name="connsiteX770" fmla="*/ 5256105 w 7467600"/>
              <a:gd name="connsiteY770" fmla="*/ 945632 h 6858000"/>
              <a:gd name="connsiteX771" fmla="*/ 5107071 w 7467600"/>
              <a:gd name="connsiteY771" fmla="*/ 969720 h 6858000"/>
              <a:gd name="connsiteX772" fmla="*/ 4998681 w 7467600"/>
              <a:gd name="connsiteY772" fmla="*/ 988771 h 6858000"/>
              <a:gd name="connsiteX773" fmla="*/ 5870151 w 7467600"/>
              <a:gd name="connsiteY773" fmla="*/ 898890 h 6858000"/>
              <a:gd name="connsiteX774" fmla="*/ 5504425 w 7467600"/>
              <a:gd name="connsiteY774" fmla="*/ 848067 h 6858000"/>
              <a:gd name="connsiteX775" fmla="*/ 4968849 w 7467600"/>
              <a:gd name="connsiteY775" fmla="*/ 962318 h 6858000"/>
              <a:gd name="connsiteX776" fmla="*/ 5104039 w 7467600"/>
              <a:gd name="connsiteY776" fmla="*/ 940634 h 6858000"/>
              <a:gd name="connsiteX777" fmla="*/ 5256311 w 7467600"/>
              <a:gd name="connsiteY777" fmla="*/ 916490 h 6858000"/>
              <a:gd name="connsiteX778" fmla="*/ 5377381 w 7467600"/>
              <a:gd name="connsiteY778" fmla="*/ 912671 h 6858000"/>
              <a:gd name="connsiteX779" fmla="*/ 5460148 w 7467600"/>
              <a:gd name="connsiteY779" fmla="*/ 911442 h 6858000"/>
              <a:gd name="connsiteX780" fmla="*/ 5648971 w 7467600"/>
              <a:gd name="connsiteY780" fmla="*/ 891331 h 6858000"/>
              <a:gd name="connsiteX781" fmla="*/ 5844807 w 7467600"/>
              <a:gd name="connsiteY781" fmla="*/ 870718 h 6858000"/>
              <a:gd name="connsiteX782" fmla="*/ 5862975 w 7467600"/>
              <a:gd name="connsiteY782" fmla="*/ 869756 h 6858000"/>
              <a:gd name="connsiteX783" fmla="*/ 5920887 w 7467600"/>
              <a:gd name="connsiteY783" fmla="*/ 865929 h 6858000"/>
              <a:gd name="connsiteX784" fmla="*/ 5504425 w 7467600"/>
              <a:gd name="connsiteY784" fmla="*/ 848067 h 6858000"/>
              <a:gd name="connsiteX785" fmla="*/ 3607114 w 7467600"/>
              <a:gd name="connsiteY785" fmla="*/ 467441 h 6858000"/>
              <a:gd name="connsiteX786" fmla="*/ 3296242 w 7467600"/>
              <a:gd name="connsiteY786" fmla="*/ 807991 h 6858000"/>
              <a:gd name="connsiteX787" fmla="*/ 3174674 w 7467600"/>
              <a:gd name="connsiteY787" fmla="*/ 919759 h 6858000"/>
              <a:gd name="connsiteX788" fmla="*/ 3042978 w 7467600"/>
              <a:gd name="connsiteY788" fmla="*/ 1054894 h 6858000"/>
              <a:gd name="connsiteX789" fmla="*/ 2968914 w 7467600"/>
              <a:gd name="connsiteY789" fmla="*/ 1133756 h 6858000"/>
              <a:gd name="connsiteX790" fmla="*/ 3103823 w 7467600"/>
              <a:gd name="connsiteY790" fmla="*/ 1026814 h 6858000"/>
              <a:gd name="connsiteX791" fmla="*/ 3607114 w 7467600"/>
              <a:gd name="connsiteY791" fmla="*/ 467441 h 6858000"/>
              <a:gd name="connsiteX792" fmla="*/ 3744487 w 7467600"/>
              <a:gd name="connsiteY792" fmla="*/ 383136 h 6858000"/>
              <a:gd name="connsiteX793" fmla="*/ 3970213 w 7467600"/>
              <a:gd name="connsiteY793" fmla="*/ 995559 h 6858000"/>
              <a:gd name="connsiteX794" fmla="*/ 3744487 w 7467600"/>
              <a:gd name="connsiteY794" fmla="*/ 383136 h 6858000"/>
              <a:gd name="connsiteX795" fmla="*/ 3624562 w 7467600"/>
              <a:gd name="connsiteY795" fmla="*/ 367041 h 6858000"/>
              <a:gd name="connsiteX796" fmla="*/ 3489712 w 7467600"/>
              <a:gd name="connsiteY796" fmla="*/ 485386 h 6858000"/>
              <a:gd name="connsiteX797" fmla="*/ 3182994 w 7467600"/>
              <a:gd name="connsiteY797" fmla="*/ 828265 h 6858000"/>
              <a:gd name="connsiteX798" fmla="*/ 2892114 w 7467600"/>
              <a:gd name="connsiteY798" fmla="*/ 1172635 h 6858000"/>
              <a:gd name="connsiteX799" fmla="*/ 3021459 w 7467600"/>
              <a:gd name="connsiteY799" fmla="*/ 1035385 h 6858000"/>
              <a:gd name="connsiteX800" fmla="*/ 3153873 w 7467600"/>
              <a:gd name="connsiteY800" fmla="*/ 898971 h 6858000"/>
              <a:gd name="connsiteX801" fmla="*/ 3276511 w 7467600"/>
              <a:gd name="connsiteY801" fmla="*/ 786423 h 6858000"/>
              <a:gd name="connsiteX802" fmla="*/ 3584154 w 7467600"/>
              <a:gd name="connsiteY802" fmla="*/ 448218 h 6858000"/>
              <a:gd name="connsiteX803" fmla="*/ 3624562 w 7467600"/>
              <a:gd name="connsiteY803" fmla="*/ 367041 h 6858000"/>
              <a:gd name="connsiteX804" fmla="*/ 3766672 w 7467600"/>
              <a:gd name="connsiteY804" fmla="*/ 359429 h 6858000"/>
              <a:gd name="connsiteX805" fmla="*/ 3996338 w 7467600"/>
              <a:gd name="connsiteY805" fmla="*/ 968237 h 6858000"/>
              <a:gd name="connsiteX806" fmla="*/ 3766672 w 7467600"/>
              <a:gd name="connsiteY806" fmla="*/ 359429 h 6858000"/>
              <a:gd name="connsiteX807" fmla="*/ 5805386 w 7467600"/>
              <a:gd name="connsiteY807" fmla="*/ 239240 h 6858000"/>
              <a:gd name="connsiteX808" fmla="*/ 5736947 w 7467600"/>
              <a:gd name="connsiteY808" fmla="*/ 261367 h 6858000"/>
              <a:gd name="connsiteX809" fmla="*/ 5427012 w 7467600"/>
              <a:gd name="connsiteY809" fmla="*/ 311272 h 6858000"/>
              <a:gd name="connsiteX810" fmla="*/ 5147818 w 7467600"/>
              <a:gd name="connsiteY810" fmla="*/ 322112 h 6858000"/>
              <a:gd name="connsiteX811" fmla="*/ 5060854 w 7467600"/>
              <a:gd name="connsiteY811" fmla="*/ 311882 h 6858000"/>
              <a:gd name="connsiteX812" fmla="*/ 4945989 w 7467600"/>
              <a:gd name="connsiteY812" fmla="*/ 300516 h 6858000"/>
              <a:gd name="connsiteX813" fmla="*/ 5410479 w 7467600"/>
              <a:gd name="connsiteY813" fmla="*/ 348434 h 6858000"/>
              <a:gd name="connsiteX814" fmla="*/ 5805386 w 7467600"/>
              <a:gd name="connsiteY814" fmla="*/ 239240 h 6858000"/>
              <a:gd name="connsiteX815" fmla="*/ 5905192 w 7467600"/>
              <a:gd name="connsiteY815" fmla="*/ 163079 h 6858000"/>
              <a:gd name="connsiteX816" fmla="*/ 5865655 w 7467600"/>
              <a:gd name="connsiteY816" fmla="*/ 171901 h 6858000"/>
              <a:gd name="connsiteX817" fmla="*/ 5259740 w 7467600"/>
              <a:gd name="connsiteY817" fmla="*/ 257013 h 6858000"/>
              <a:gd name="connsiteX818" fmla="*/ 5208466 w 7467600"/>
              <a:gd name="connsiteY818" fmla="*/ 257550 h 6858000"/>
              <a:gd name="connsiteX819" fmla="*/ 4980204 w 7467600"/>
              <a:gd name="connsiteY819" fmla="*/ 271903 h 6858000"/>
              <a:gd name="connsiteX820" fmla="*/ 5068068 w 7467600"/>
              <a:gd name="connsiteY820" fmla="*/ 282244 h 6858000"/>
              <a:gd name="connsiteX821" fmla="*/ 5153231 w 7467600"/>
              <a:gd name="connsiteY821" fmla="*/ 292240 h 6858000"/>
              <a:gd name="connsiteX822" fmla="*/ 5426491 w 7467600"/>
              <a:gd name="connsiteY822" fmla="*/ 281128 h 6858000"/>
              <a:gd name="connsiteX823" fmla="*/ 5731212 w 7467600"/>
              <a:gd name="connsiteY823" fmla="*/ 231951 h 6858000"/>
              <a:gd name="connsiteX824" fmla="*/ 5905192 w 7467600"/>
              <a:gd name="connsiteY824" fmla="*/ 163079 h 6858000"/>
              <a:gd name="connsiteX825" fmla="*/ 5944437 w 7467600"/>
              <a:gd name="connsiteY825" fmla="*/ 113829 h 6858000"/>
              <a:gd name="connsiteX826" fmla="*/ 5825032 w 7467600"/>
              <a:gd name="connsiteY826" fmla="*/ 146405 h 6858000"/>
              <a:gd name="connsiteX827" fmla="*/ 4955599 w 7467600"/>
              <a:gd name="connsiteY827" fmla="*/ 247008 h 6858000"/>
              <a:gd name="connsiteX828" fmla="*/ 5210104 w 7467600"/>
              <a:gd name="connsiteY828" fmla="*/ 228123 h 6858000"/>
              <a:gd name="connsiteX829" fmla="*/ 5261015 w 7467600"/>
              <a:gd name="connsiteY829" fmla="*/ 227087 h 6858000"/>
              <a:gd name="connsiteX830" fmla="*/ 5861181 w 7467600"/>
              <a:gd name="connsiteY830" fmla="*/ 143093 h 6858000"/>
              <a:gd name="connsiteX831" fmla="*/ 5961252 w 7467600"/>
              <a:gd name="connsiteY831" fmla="*/ 114820 h 6858000"/>
              <a:gd name="connsiteX832" fmla="*/ 5944437 w 7467600"/>
              <a:gd name="connsiteY832" fmla="*/ 113829 h 6858000"/>
              <a:gd name="connsiteX833" fmla="*/ 3882765 w 7467600"/>
              <a:gd name="connsiteY833" fmla="*/ 0 h 6858000"/>
              <a:gd name="connsiteX834" fmla="*/ 3995099 w 7467600"/>
              <a:gd name="connsiteY834" fmla="*/ 0 h 6858000"/>
              <a:gd name="connsiteX835" fmla="*/ 4163818 w 7467600"/>
              <a:gd name="connsiteY835" fmla="*/ 234104 h 6858000"/>
              <a:gd name="connsiteX836" fmla="*/ 4172099 w 7467600"/>
              <a:gd name="connsiteY836" fmla="*/ 234207 h 6858000"/>
              <a:gd name="connsiteX837" fmla="*/ 4784282 w 7467600"/>
              <a:gd name="connsiteY837" fmla="*/ 276561 h 6858000"/>
              <a:gd name="connsiteX838" fmla="*/ 4801687 w 7467600"/>
              <a:gd name="connsiteY838" fmla="*/ 267764 h 6858000"/>
              <a:gd name="connsiteX839" fmla="*/ 6082788 w 7467600"/>
              <a:gd name="connsiteY839" fmla="*/ 64119 h 6858000"/>
              <a:gd name="connsiteX840" fmla="*/ 6099442 w 7467600"/>
              <a:gd name="connsiteY840" fmla="*/ 82568 h 6858000"/>
              <a:gd name="connsiteX841" fmla="*/ 4804137 w 7467600"/>
              <a:gd name="connsiteY841" fmla="*/ 320931 h 6858000"/>
              <a:gd name="connsiteX842" fmla="*/ 4227047 w 7467600"/>
              <a:gd name="connsiteY842" fmla="*/ 313415 h 6858000"/>
              <a:gd name="connsiteX843" fmla="*/ 4346041 w 7467600"/>
              <a:gd name="connsiteY843" fmla="*/ 456086 h 6858000"/>
              <a:gd name="connsiteX844" fmla="*/ 4870967 w 7467600"/>
              <a:gd name="connsiteY844" fmla="*/ 963061 h 6858000"/>
              <a:gd name="connsiteX845" fmla="*/ 4889647 w 7467600"/>
              <a:gd name="connsiteY845" fmla="*/ 957147 h 6858000"/>
              <a:gd name="connsiteX846" fmla="*/ 5422504 w 7467600"/>
              <a:gd name="connsiteY846" fmla="*/ 805191 h 6858000"/>
              <a:gd name="connsiteX847" fmla="*/ 6087656 w 7467600"/>
              <a:gd name="connsiteY847" fmla="*/ 826703 h 6858000"/>
              <a:gd name="connsiteX848" fmla="*/ 6058717 w 7467600"/>
              <a:gd name="connsiteY848" fmla="*/ 865992 h 6858000"/>
              <a:gd name="connsiteX849" fmla="*/ 4974153 w 7467600"/>
              <a:gd name="connsiteY849" fmla="*/ 1045456 h 6858000"/>
              <a:gd name="connsiteX850" fmla="*/ 5627835 w 7467600"/>
              <a:gd name="connsiteY850" fmla="*/ 1472077 h 6858000"/>
              <a:gd name="connsiteX851" fmla="*/ 5629817 w 7467600"/>
              <a:gd name="connsiteY851" fmla="*/ 1471412 h 6858000"/>
              <a:gd name="connsiteX852" fmla="*/ 5634124 w 7467600"/>
              <a:gd name="connsiteY852" fmla="*/ 1470572 h 6858000"/>
              <a:gd name="connsiteX853" fmla="*/ 5755832 w 7467600"/>
              <a:gd name="connsiteY853" fmla="*/ 1383886 h 6858000"/>
              <a:gd name="connsiteX854" fmla="*/ 6014186 w 7467600"/>
              <a:gd name="connsiteY854" fmla="*/ 1279799 h 6858000"/>
              <a:gd name="connsiteX855" fmla="*/ 6901619 w 7467600"/>
              <a:gd name="connsiteY855" fmla="*/ 1047874 h 6858000"/>
              <a:gd name="connsiteX856" fmla="*/ 6931566 w 7467600"/>
              <a:gd name="connsiteY856" fmla="*/ 1062034 h 6858000"/>
              <a:gd name="connsiteX857" fmla="*/ 5790982 w 7467600"/>
              <a:gd name="connsiteY857" fmla="*/ 1561380 h 6858000"/>
              <a:gd name="connsiteX858" fmla="*/ 6188971 w 7467600"/>
              <a:gd name="connsiteY858" fmla="*/ 1755168 h 6858000"/>
              <a:gd name="connsiteX859" fmla="*/ 6202446 w 7467600"/>
              <a:gd name="connsiteY859" fmla="*/ 1752268 h 6858000"/>
              <a:gd name="connsiteX860" fmla="*/ 7179560 w 7467600"/>
              <a:gd name="connsiteY860" fmla="*/ 1467551 h 6858000"/>
              <a:gd name="connsiteX861" fmla="*/ 7158730 w 7467600"/>
              <a:gd name="connsiteY861" fmla="*/ 1507835 h 6858000"/>
              <a:gd name="connsiteX862" fmla="*/ 6326959 w 7467600"/>
              <a:gd name="connsiteY862" fmla="*/ 1817686 h 6858000"/>
              <a:gd name="connsiteX863" fmla="*/ 6537433 w 7467600"/>
              <a:gd name="connsiteY863" fmla="*/ 1907790 h 6858000"/>
              <a:gd name="connsiteX864" fmla="*/ 6550221 w 7467600"/>
              <a:gd name="connsiteY864" fmla="*/ 1910729 h 6858000"/>
              <a:gd name="connsiteX865" fmla="*/ 6964438 w 7467600"/>
              <a:gd name="connsiteY865" fmla="*/ 2209505 h 6858000"/>
              <a:gd name="connsiteX866" fmla="*/ 7367862 w 7467600"/>
              <a:gd name="connsiteY866" fmla="*/ 2806833 h 6858000"/>
              <a:gd name="connsiteX867" fmla="*/ 7364329 w 7467600"/>
              <a:gd name="connsiteY867" fmla="*/ 2826907 h 6858000"/>
              <a:gd name="connsiteX868" fmla="*/ 7290545 w 7467600"/>
              <a:gd name="connsiteY868" fmla="*/ 2850663 h 6858000"/>
              <a:gd name="connsiteX869" fmla="*/ 6472036 w 7467600"/>
              <a:gd name="connsiteY869" fmla="*/ 1959003 h 6858000"/>
              <a:gd name="connsiteX870" fmla="*/ 5792897 w 7467600"/>
              <a:gd name="connsiteY870" fmla="*/ 1647747 h 6858000"/>
              <a:gd name="connsiteX871" fmla="*/ 5842751 w 7467600"/>
              <a:gd name="connsiteY871" fmla="*/ 1816112 h 6858000"/>
              <a:gd name="connsiteX872" fmla="*/ 5847424 w 7467600"/>
              <a:gd name="connsiteY872" fmla="*/ 1815776 h 6858000"/>
              <a:gd name="connsiteX873" fmla="*/ 6399821 w 7467600"/>
              <a:gd name="connsiteY873" fmla="*/ 2344799 h 6858000"/>
              <a:gd name="connsiteX874" fmla="*/ 6323232 w 7467600"/>
              <a:gd name="connsiteY874" fmla="*/ 2389634 h 6858000"/>
              <a:gd name="connsiteX875" fmla="*/ 5942958 w 7467600"/>
              <a:gd name="connsiteY875" fmla="*/ 2077708 h 6858000"/>
              <a:gd name="connsiteX876" fmla="*/ 5921559 w 7467600"/>
              <a:gd name="connsiteY876" fmla="*/ 2378596 h 6858000"/>
              <a:gd name="connsiteX877" fmla="*/ 5817651 w 7467600"/>
              <a:gd name="connsiteY877" fmla="*/ 3023919 h 6858000"/>
              <a:gd name="connsiteX878" fmla="*/ 5729634 w 7467600"/>
              <a:gd name="connsiteY878" fmla="*/ 3051849 h 6858000"/>
              <a:gd name="connsiteX879" fmla="*/ 5611018 w 7467600"/>
              <a:gd name="connsiteY879" fmla="*/ 2316769 h 6858000"/>
              <a:gd name="connsiteX880" fmla="*/ 5687608 w 7467600"/>
              <a:gd name="connsiteY880" fmla="*/ 2039972 h 6858000"/>
              <a:gd name="connsiteX881" fmla="*/ 5657554 w 7467600"/>
              <a:gd name="connsiteY881" fmla="*/ 1576445 h 6858000"/>
              <a:gd name="connsiteX882" fmla="*/ 5150475 w 7467600"/>
              <a:gd name="connsiteY882" fmla="*/ 1274012 h 6858000"/>
              <a:gd name="connsiteX883" fmla="*/ 5349142 w 7467600"/>
              <a:gd name="connsiteY883" fmla="*/ 2204405 h 6858000"/>
              <a:gd name="connsiteX884" fmla="*/ 5262214 w 7467600"/>
              <a:gd name="connsiteY884" fmla="*/ 2233836 h 6858000"/>
              <a:gd name="connsiteX885" fmla="*/ 4981539 w 7467600"/>
              <a:gd name="connsiteY885" fmla="*/ 1542201 h 6858000"/>
              <a:gd name="connsiteX886" fmla="*/ 4958461 w 7467600"/>
              <a:gd name="connsiteY886" fmla="*/ 1136957 h 6858000"/>
              <a:gd name="connsiteX887" fmla="*/ 4655015 w 7467600"/>
              <a:gd name="connsiteY887" fmla="*/ 891426 h 6858000"/>
              <a:gd name="connsiteX888" fmla="*/ 4348002 w 7467600"/>
              <a:gd name="connsiteY888" fmla="*/ 2205895 h 6858000"/>
              <a:gd name="connsiteX889" fmla="*/ 4262250 w 7467600"/>
              <a:gd name="connsiteY889" fmla="*/ 2219972 h 6858000"/>
              <a:gd name="connsiteX890" fmla="*/ 4550611 w 7467600"/>
              <a:gd name="connsiteY890" fmla="*/ 817540 h 6858000"/>
              <a:gd name="connsiteX891" fmla="*/ 4564418 w 7467600"/>
              <a:gd name="connsiteY891" fmla="*/ 808293 h 6858000"/>
              <a:gd name="connsiteX892" fmla="*/ 4266388 w 7467600"/>
              <a:gd name="connsiteY892" fmla="*/ 500083 h 6858000"/>
              <a:gd name="connsiteX893" fmla="*/ 4032842 w 7467600"/>
              <a:gd name="connsiteY893" fmla="*/ 211809 h 6858000"/>
              <a:gd name="connsiteX894" fmla="*/ 3882765 w 7467600"/>
              <a:gd name="connsiteY894" fmla="*/ 0 h 6858000"/>
              <a:gd name="connsiteX895" fmla="*/ 3721337 w 7467600"/>
              <a:gd name="connsiteY895" fmla="*/ 0 h 6858000"/>
              <a:gd name="connsiteX896" fmla="*/ 3797544 w 7467600"/>
              <a:gd name="connsiteY896" fmla="*/ 0 h 6858000"/>
              <a:gd name="connsiteX897" fmla="*/ 3775734 w 7467600"/>
              <a:gd name="connsiteY897" fmla="*/ 95131 h 6858000"/>
              <a:gd name="connsiteX898" fmla="*/ 3724807 w 7467600"/>
              <a:gd name="connsiteY898" fmla="*/ 272257 h 6858000"/>
              <a:gd name="connsiteX899" fmla="*/ 3726844 w 7467600"/>
              <a:gd name="connsiteY899" fmla="*/ 282988 h 6858000"/>
              <a:gd name="connsiteX900" fmla="*/ 3742664 w 7467600"/>
              <a:gd name="connsiteY900" fmla="*/ 279918 h 6858000"/>
              <a:gd name="connsiteX901" fmla="*/ 4103910 w 7467600"/>
              <a:gd name="connsiteY901" fmla="*/ 1161917 h 6858000"/>
              <a:gd name="connsiteX902" fmla="*/ 4020269 w 7467600"/>
              <a:gd name="connsiteY902" fmla="*/ 1200406 h 6858000"/>
              <a:gd name="connsiteX903" fmla="*/ 3674882 w 7467600"/>
              <a:gd name="connsiteY903" fmla="*/ 488524 h 6858000"/>
              <a:gd name="connsiteX904" fmla="*/ 3132682 w 7467600"/>
              <a:gd name="connsiteY904" fmla="*/ 1072284 h 6858000"/>
              <a:gd name="connsiteX905" fmla="*/ 2716346 w 7467600"/>
              <a:gd name="connsiteY905" fmla="*/ 1276376 h 6858000"/>
              <a:gd name="connsiteX906" fmla="*/ 2716772 w 7467600"/>
              <a:gd name="connsiteY906" fmla="*/ 1255462 h 6858000"/>
              <a:gd name="connsiteX907" fmla="*/ 3471096 w 7467600"/>
              <a:gd name="connsiteY907" fmla="*/ 437072 h 6858000"/>
              <a:gd name="connsiteX908" fmla="*/ 3639057 w 7467600"/>
              <a:gd name="connsiteY908" fmla="*/ 286334 h 6858000"/>
              <a:gd name="connsiteX909" fmla="*/ 3640309 w 7467600"/>
              <a:gd name="connsiteY909" fmla="*/ 284664 h 6858000"/>
              <a:gd name="connsiteX910" fmla="*/ 3646022 w 7467600"/>
              <a:gd name="connsiteY910" fmla="*/ 276711 h 6858000"/>
              <a:gd name="connsiteX911" fmla="*/ 3707943 w 7467600"/>
              <a:gd name="connsiteY911" fmla="*/ 65958 h 6858000"/>
              <a:gd name="connsiteX912" fmla="*/ 3721337 w 7467600"/>
              <a:gd name="connsiteY912" fmla="*/ 0 h 6858000"/>
              <a:gd name="connsiteX913" fmla="*/ 2867960 w 7467600"/>
              <a:gd name="connsiteY913" fmla="*/ 0 h 6858000"/>
              <a:gd name="connsiteX914" fmla="*/ 2926351 w 7467600"/>
              <a:gd name="connsiteY914" fmla="*/ 0 h 6858000"/>
              <a:gd name="connsiteX915" fmla="*/ 2902823 w 7467600"/>
              <a:gd name="connsiteY915" fmla="*/ 262929 h 6858000"/>
              <a:gd name="connsiteX916" fmla="*/ 2940663 w 7467600"/>
              <a:gd name="connsiteY916" fmla="*/ 140884 h 6858000"/>
              <a:gd name="connsiteX917" fmla="*/ 2947039 w 7467600"/>
              <a:gd name="connsiteY917" fmla="*/ 122524 h 6858000"/>
              <a:gd name="connsiteX918" fmla="*/ 2984316 w 7467600"/>
              <a:gd name="connsiteY918" fmla="*/ 0 h 6858000"/>
              <a:gd name="connsiteX919" fmla="*/ 3016114 w 7467600"/>
              <a:gd name="connsiteY919" fmla="*/ 0 h 6858000"/>
              <a:gd name="connsiteX920" fmla="*/ 2979949 w 7467600"/>
              <a:gd name="connsiteY920" fmla="*/ 119274 h 6858000"/>
              <a:gd name="connsiteX921" fmla="*/ 3023879 w 7467600"/>
              <a:gd name="connsiteY921" fmla="*/ 0 h 6858000"/>
              <a:gd name="connsiteX922" fmla="*/ 3105400 w 7467600"/>
              <a:gd name="connsiteY922" fmla="*/ 0 h 6858000"/>
              <a:gd name="connsiteX923" fmla="*/ 3094669 w 7467600"/>
              <a:gd name="connsiteY923" fmla="*/ 30308 h 6858000"/>
              <a:gd name="connsiteX924" fmla="*/ 2901945 w 7467600"/>
              <a:gd name="connsiteY924" fmla="*/ 466538 h 6858000"/>
              <a:gd name="connsiteX925" fmla="*/ 2815209 w 7467600"/>
              <a:gd name="connsiteY925" fmla="*/ 497361 h 6858000"/>
              <a:gd name="connsiteX926" fmla="*/ 2844845 w 7467600"/>
              <a:gd name="connsiteY926" fmla="*/ 127638 h 6858000"/>
              <a:gd name="connsiteX927" fmla="*/ 2867960 w 7467600"/>
              <a:gd name="connsiteY927" fmla="*/ 0 h 6858000"/>
              <a:gd name="connsiteX928" fmla="*/ 1057230 w 7467600"/>
              <a:gd name="connsiteY928" fmla="*/ 0 h 6858000"/>
              <a:gd name="connsiteX929" fmla="*/ 1111003 w 7467600"/>
              <a:gd name="connsiteY929" fmla="*/ 0 h 6858000"/>
              <a:gd name="connsiteX930" fmla="*/ 1125553 w 7467600"/>
              <a:gd name="connsiteY930" fmla="*/ 52588 h 6858000"/>
              <a:gd name="connsiteX931" fmla="*/ 1304276 w 7467600"/>
              <a:gd name="connsiteY931" fmla="*/ 476275 h 6858000"/>
              <a:gd name="connsiteX932" fmla="*/ 1492066 w 7467600"/>
              <a:gd name="connsiteY932" fmla="*/ 886333 h 6858000"/>
              <a:gd name="connsiteX933" fmla="*/ 1423698 w 7467600"/>
              <a:gd name="connsiteY933" fmla="*/ 710817 h 6858000"/>
              <a:gd name="connsiteX934" fmla="*/ 1357609 w 7467600"/>
              <a:gd name="connsiteY934" fmla="*/ 532892 h 6858000"/>
              <a:gd name="connsiteX935" fmla="*/ 1309550 w 7467600"/>
              <a:gd name="connsiteY935" fmla="*/ 374031 h 6858000"/>
              <a:gd name="connsiteX936" fmla="*/ 1193673 w 7467600"/>
              <a:gd name="connsiteY936" fmla="*/ 49533 h 6858000"/>
              <a:gd name="connsiteX937" fmla="*/ 1164391 w 7467600"/>
              <a:gd name="connsiteY937" fmla="*/ 0 h 6858000"/>
              <a:gd name="connsiteX938" fmla="*/ 1200666 w 7467600"/>
              <a:gd name="connsiteY938" fmla="*/ 0 h 6858000"/>
              <a:gd name="connsiteX939" fmla="*/ 1223408 w 7467600"/>
              <a:gd name="connsiteY939" fmla="*/ 38996 h 6858000"/>
              <a:gd name="connsiteX940" fmla="*/ 1339635 w 7467600"/>
              <a:gd name="connsiteY940" fmla="*/ 365517 h 6858000"/>
              <a:gd name="connsiteX941" fmla="*/ 1387469 w 7467600"/>
              <a:gd name="connsiteY941" fmla="*/ 523079 h 6858000"/>
              <a:gd name="connsiteX942" fmla="*/ 1452685 w 7467600"/>
              <a:gd name="connsiteY942" fmla="*/ 699806 h 6858000"/>
              <a:gd name="connsiteX943" fmla="*/ 1492092 w 7467600"/>
              <a:gd name="connsiteY943" fmla="*/ 800424 h 6858000"/>
              <a:gd name="connsiteX944" fmla="*/ 1455302 w 7467600"/>
              <a:gd name="connsiteY944" fmla="*/ 632913 h 6858000"/>
              <a:gd name="connsiteX945" fmla="*/ 1222336 w 7467600"/>
              <a:gd name="connsiteY945" fmla="*/ 9480 h 6858000"/>
              <a:gd name="connsiteX946" fmla="*/ 1214634 w 7467600"/>
              <a:gd name="connsiteY946" fmla="*/ 0 h 6858000"/>
              <a:gd name="connsiteX947" fmla="*/ 1289827 w 7467600"/>
              <a:gd name="connsiteY947" fmla="*/ 0 h 6858000"/>
              <a:gd name="connsiteX948" fmla="*/ 1321076 w 7467600"/>
              <a:gd name="connsiteY948" fmla="*/ 59722 h 6858000"/>
              <a:gd name="connsiteX949" fmla="*/ 1512579 w 7467600"/>
              <a:gd name="connsiteY949" fmla="*/ 626441 h 6858000"/>
              <a:gd name="connsiteX950" fmla="*/ 1506076 w 7467600"/>
              <a:gd name="connsiteY950" fmla="*/ 1089289 h 6858000"/>
              <a:gd name="connsiteX951" fmla="*/ 1486346 w 7467600"/>
              <a:gd name="connsiteY951" fmla="*/ 1079919 h 6858000"/>
              <a:gd name="connsiteX952" fmla="*/ 1070511 w 7467600"/>
              <a:gd name="connsiteY952" fmla="*/ 48609 h 6858000"/>
              <a:gd name="connsiteX953" fmla="*/ 1057230 w 7467600"/>
              <a:gd name="connsiteY953" fmla="*/ 0 h 6858000"/>
              <a:gd name="connsiteX954" fmla="*/ 43151 w 7467600"/>
              <a:gd name="connsiteY954" fmla="*/ 0 h 6858000"/>
              <a:gd name="connsiteX955" fmla="*/ 95283 w 7467600"/>
              <a:gd name="connsiteY955" fmla="*/ 0 h 6858000"/>
              <a:gd name="connsiteX956" fmla="*/ 300708 w 7467600"/>
              <a:gd name="connsiteY956" fmla="*/ 154571 h 6858000"/>
              <a:gd name="connsiteX957" fmla="*/ 530414 w 7467600"/>
              <a:gd name="connsiteY957" fmla="*/ 354673 h 6858000"/>
              <a:gd name="connsiteX958" fmla="*/ 333785 w 7467600"/>
              <a:gd name="connsiteY958" fmla="*/ 161564 h 6858000"/>
              <a:gd name="connsiteX959" fmla="*/ 147005 w 7467600"/>
              <a:gd name="connsiteY959" fmla="*/ 0 h 6858000"/>
              <a:gd name="connsiteX960" fmla="*/ 272509 w 7467600"/>
              <a:gd name="connsiteY960" fmla="*/ 0 h 6858000"/>
              <a:gd name="connsiteX961" fmla="*/ 326276 w 7467600"/>
              <a:gd name="connsiteY961" fmla="*/ 45847 h 6858000"/>
              <a:gd name="connsiteX962" fmla="*/ 823759 w 7467600"/>
              <a:gd name="connsiteY962" fmla="*/ 574145 h 6858000"/>
              <a:gd name="connsiteX963" fmla="*/ 811254 w 7467600"/>
              <a:gd name="connsiteY963" fmla="*/ 665546 h 6858000"/>
              <a:gd name="connsiteX964" fmla="*/ 154042 w 7467600"/>
              <a:gd name="connsiteY964" fmla="*/ 261522 h 6858000"/>
              <a:gd name="connsiteX965" fmla="*/ 13550 w 7467600"/>
              <a:gd name="connsiteY965" fmla="*/ 158423 h 6858000"/>
              <a:gd name="connsiteX966" fmla="*/ 0 w 7467600"/>
              <a:gd name="connsiteY966" fmla="*/ 146618 h 6858000"/>
              <a:gd name="connsiteX967" fmla="*/ 0 w 7467600"/>
              <a:gd name="connsiteY967" fmla="*/ 59161 h 6858000"/>
              <a:gd name="connsiteX968" fmla="*/ 45427 w 7467600"/>
              <a:gd name="connsiteY968" fmla="*/ 101078 h 6858000"/>
              <a:gd name="connsiteX969" fmla="*/ 630103 w 7467600"/>
              <a:gd name="connsiteY969" fmla="*/ 485885 h 6858000"/>
              <a:gd name="connsiteX970" fmla="*/ 532040 w 7467600"/>
              <a:gd name="connsiteY970" fmla="*/ 399359 h 6858000"/>
              <a:gd name="connsiteX971" fmla="*/ 517618 w 7467600"/>
              <a:gd name="connsiteY971" fmla="*/ 385726 h 6858000"/>
              <a:gd name="connsiteX972" fmla="*/ 285074 w 7467600"/>
              <a:gd name="connsiteY972" fmla="*/ 182755 h 6858000"/>
              <a:gd name="connsiteX973" fmla="*/ 43151 w 7467600"/>
              <a:gd name="connsiteY97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6946849 w 7467600"/>
              <a:gd name="connsiteY81" fmla="*/ 5523271 h 6858000"/>
              <a:gd name="connsiteX82" fmla="*/ 7105827 w 7467600"/>
              <a:gd name="connsiteY82" fmla="*/ 5718700 h 6858000"/>
              <a:gd name="connsiteX83" fmla="*/ 7356878 w 7467600"/>
              <a:gd name="connsiteY83" fmla="*/ 5981332 h 6858000"/>
              <a:gd name="connsiteX84" fmla="*/ 7467600 w 7467600"/>
              <a:gd name="connsiteY84" fmla="*/ 6117703 h 6858000"/>
              <a:gd name="connsiteX85" fmla="*/ 7467600 w 7467600"/>
              <a:gd name="connsiteY85" fmla="*/ 6163634 h 6858000"/>
              <a:gd name="connsiteX86" fmla="*/ 7403637 w 7467600"/>
              <a:gd name="connsiteY86" fmla="*/ 6083957 h 6858000"/>
              <a:gd name="connsiteX87" fmla="*/ 7254615 w 7467600"/>
              <a:gd name="connsiteY87" fmla="*/ 5911918 h 6858000"/>
              <a:gd name="connsiteX88" fmla="*/ 7312589 w 7467600"/>
              <a:gd name="connsiteY88" fmla="*/ 5982309 h 6858000"/>
              <a:gd name="connsiteX89" fmla="*/ 7448321 w 7467600"/>
              <a:gd name="connsiteY89" fmla="*/ 6190991 h 6858000"/>
              <a:gd name="connsiteX90" fmla="*/ 7467600 w 7467600"/>
              <a:gd name="connsiteY90" fmla="*/ 6221686 h 6858000"/>
              <a:gd name="connsiteX91" fmla="*/ 7467600 w 7467600"/>
              <a:gd name="connsiteY91" fmla="*/ 6334256 h 6858000"/>
              <a:gd name="connsiteX92" fmla="*/ 7454976 w 7467600"/>
              <a:gd name="connsiteY92" fmla="*/ 6318297 h 6858000"/>
              <a:gd name="connsiteX93" fmla="*/ 7042773 w 7467600"/>
              <a:gd name="connsiteY93" fmla="*/ 5734011 h 6858000"/>
              <a:gd name="connsiteX94" fmla="*/ 1456157 w 7467600"/>
              <a:gd name="connsiteY94" fmla="*/ 5371404 h 6858000"/>
              <a:gd name="connsiteX95" fmla="*/ 1244432 w 7467600"/>
              <a:gd name="connsiteY95" fmla="*/ 5385601 h 6858000"/>
              <a:gd name="connsiteX96" fmla="*/ 973990 w 7467600"/>
              <a:gd name="connsiteY96" fmla="*/ 5424940 h 6858000"/>
              <a:gd name="connsiteX97" fmla="*/ 1103809 w 7467600"/>
              <a:gd name="connsiteY97" fmla="*/ 5433720 h 6858000"/>
              <a:gd name="connsiteX98" fmla="*/ 1123454 w 7467600"/>
              <a:gd name="connsiteY98" fmla="*/ 5435727 h 6858000"/>
              <a:gd name="connsiteX99" fmla="*/ 1737017 w 7467600"/>
              <a:gd name="connsiteY99" fmla="*/ 5452183 h 6858000"/>
              <a:gd name="connsiteX100" fmla="*/ 1824397 w 7467600"/>
              <a:gd name="connsiteY100" fmla="*/ 5447757 h 6858000"/>
              <a:gd name="connsiteX101" fmla="*/ 2070059 w 7467600"/>
              <a:gd name="connsiteY101" fmla="*/ 5441660 h 6858000"/>
              <a:gd name="connsiteX102" fmla="*/ 1456157 w 7467600"/>
              <a:gd name="connsiteY102" fmla="*/ 5371404 h 6858000"/>
              <a:gd name="connsiteX103" fmla="*/ 4988186 w 7467600"/>
              <a:gd name="connsiteY103" fmla="*/ 5216467 h 6858000"/>
              <a:gd name="connsiteX104" fmla="*/ 4777334 w 7467600"/>
              <a:gd name="connsiteY104" fmla="*/ 5406072 h 6858000"/>
              <a:gd name="connsiteX105" fmla="*/ 4718341 w 7467600"/>
              <a:gd name="connsiteY105" fmla="*/ 5468043 h 6858000"/>
              <a:gd name="connsiteX106" fmla="*/ 4604655 w 7467600"/>
              <a:gd name="connsiteY106" fmla="*/ 5583434 h 6858000"/>
              <a:gd name="connsiteX107" fmla="*/ 4565074 w 7467600"/>
              <a:gd name="connsiteY107" fmla="*/ 5618550 h 6858000"/>
              <a:gd name="connsiteX108" fmla="*/ 4988186 w 7467600"/>
              <a:gd name="connsiteY108" fmla="*/ 5216467 h 6858000"/>
              <a:gd name="connsiteX109" fmla="*/ 4978032 w 7467600"/>
              <a:gd name="connsiteY109" fmla="*/ 5183809 h 6858000"/>
              <a:gd name="connsiteX110" fmla="*/ 4463413 w 7467600"/>
              <a:gd name="connsiteY110" fmla="*/ 5615162 h 6858000"/>
              <a:gd name="connsiteX111" fmla="*/ 4358134 w 7467600"/>
              <a:gd name="connsiteY111" fmla="*/ 5742791 h 6858000"/>
              <a:gd name="connsiteX112" fmla="*/ 4376219 w 7467600"/>
              <a:gd name="connsiteY112" fmla="*/ 5729027 h 6858000"/>
              <a:gd name="connsiteX113" fmla="*/ 4582340 w 7467600"/>
              <a:gd name="connsiteY113" fmla="*/ 5561037 h 6858000"/>
              <a:gd name="connsiteX114" fmla="*/ 4694684 w 7467600"/>
              <a:gd name="connsiteY114" fmla="*/ 5447098 h 6858000"/>
              <a:gd name="connsiteX115" fmla="*/ 4754123 w 7467600"/>
              <a:gd name="connsiteY115" fmla="*/ 5384643 h 6858000"/>
              <a:gd name="connsiteX116" fmla="*/ 4978032 w 7467600"/>
              <a:gd name="connsiteY116" fmla="*/ 5183809 h 6858000"/>
              <a:gd name="connsiteX117" fmla="*/ 1903353 w 7467600"/>
              <a:gd name="connsiteY117" fmla="*/ 5044827 h 6858000"/>
              <a:gd name="connsiteX118" fmla="*/ 1936931 w 7467600"/>
              <a:gd name="connsiteY118" fmla="*/ 5093954 h 6858000"/>
              <a:gd name="connsiteX119" fmla="*/ 2195868 w 7467600"/>
              <a:gd name="connsiteY119" fmla="*/ 5396574 h 6858000"/>
              <a:gd name="connsiteX120" fmla="*/ 2088852 w 7467600"/>
              <a:gd name="connsiteY120" fmla="*/ 5166123 h 6858000"/>
              <a:gd name="connsiteX121" fmla="*/ 1958241 w 7467600"/>
              <a:gd name="connsiteY121" fmla="*/ 5067955 h 6858000"/>
              <a:gd name="connsiteX122" fmla="*/ 1903353 w 7467600"/>
              <a:gd name="connsiteY122" fmla="*/ 5044827 h 6858000"/>
              <a:gd name="connsiteX123" fmla="*/ 1979378 w 7467600"/>
              <a:gd name="connsiteY123" fmla="*/ 4769504 h 6858000"/>
              <a:gd name="connsiteX124" fmla="*/ 2882120 w 7467600"/>
              <a:gd name="connsiteY124" fmla="*/ 5064547 h 6858000"/>
              <a:gd name="connsiteX125" fmla="*/ 2793103 w 7467600"/>
              <a:gd name="connsiteY125" fmla="*/ 5039699 h 6858000"/>
              <a:gd name="connsiteX126" fmla="*/ 2770041 w 7467600"/>
              <a:gd name="connsiteY126" fmla="*/ 5033634 h 6858000"/>
              <a:gd name="connsiteX127" fmla="*/ 1979378 w 7467600"/>
              <a:gd name="connsiteY127" fmla="*/ 4769504 h 6858000"/>
              <a:gd name="connsiteX128" fmla="*/ 1927410 w 7467600"/>
              <a:gd name="connsiteY128" fmla="*/ 4716164 h 6858000"/>
              <a:gd name="connsiteX129" fmla="*/ 1959587 w 7467600"/>
              <a:gd name="connsiteY129" fmla="*/ 4728849 h 6858000"/>
              <a:gd name="connsiteX130" fmla="*/ 2777707 w 7467600"/>
              <a:gd name="connsiteY130" fmla="*/ 5003991 h 6858000"/>
              <a:gd name="connsiteX131" fmla="*/ 2800768 w 7467600"/>
              <a:gd name="connsiteY131" fmla="*/ 5010056 h 6858000"/>
              <a:gd name="connsiteX132" fmla="*/ 2879408 w 7467600"/>
              <a:gd name="connsiteY132" fmla="*/ 5031590 h 6858000"/>
              <a:gd name="connsiteX133" fmla="*/ 2862295 w 7467600"/>
              <a:gd name="connsiteY133" fmla="*/ 5022958 h 6858000"/>
              <a:gd name="connsiteX134" fmla="*/ 2813343 w 7467600"/>
              <a:gd name="connsiteY134" fmla="*/ 4998369 h 6858000"/>
              <a:gd name="connsiteX135" fmla="*/ 2646245 w 7467600"/>
              <a:gd name="connsiteY135" fmla="*/ 4930999 h 6858000"/>
              <a:gd name="connsiteX136" fmla="*/ 1999243 w 7467600"/>
              <a:gd name="connsiteY136" fmla="*/ 4730524 h 6858000"/>
              <a:gd name="connsiteX137" fmla="*/ 1979527 w 7467600"/>
              <a:gd name="connsiteY137" fmla="*/ 4726651 h 6858000"/>
              <a:gd name="connsiteX138" fmla="*/ 1927410 w 7467600"/>
              <a:gd name="connsiteY138" fmla="*/ 4716164 h 6858000"/>
              <a:gd name="connsiteX139" fmla="*/ 1997014 w 7467600"/>
              <a:gd name="connsiteY139" fmla="*/ 4698007 h 6858000"/>
              <a:gd name="connsiteX140" fmla="*/ 2005458 w 7467600"/>
              <a:gd name="connsiteY140" fmla="*/ 4699540 h 6858000"/>
              <a:gd name="connsiteX141" fmla="*/ 2657186 w 7467600"/>
              <a:gd name="connsiteY141" fmla="*/ 4901687 h 6858000"/>
              <a:gd name="connsiteX142" fmla="*/ 2826662 w 7467600"/>
              <a:gd name="connsiteY142" fmla="*/ 4970362 h 6858000"/>
              <a:gd name="connsiteX143" fmla="*/ 2876100 w 7467600"/>
              <a:gd name="connsiteY143" fmla="*/ 4995397 h 6858000"/>
              <a:gd name="connsiteX144" fmla="*/ 3042600 w 7467600"/>
              <a:gd name="connsiteY144" fmla="*/ 5059532 h 6858000"/>
              <a:gd name="connsiteX145" fmla="*/ 1997014 w 7467600"/>
              <a:gd name="connsiteY145" fmla="*/ 4698007 h 6858000"/>
              <a:gd name="connsiteX146" fmla="*/ 2305292 w 7467600"/>
              <a:gd name="connsiteY146" fmla="*/ 4219492 h 6858000"/>
              <a:gd name="connsiteX147" fmla="*/ 3360922 w 7467600"/>
              <a:gd name="connsiteY147" fmla="*/ 4529373 h 6858000"/>
              <a:gd name="connsiteX148" fmla="*/ 3492420 w 7467600"/>
              <a:gd name="connsiteY148" fmla="*/ 4510145 h 6858000"/>
              <a:gd name="connsiteX149" fmla="*/ 3364086 w 7467600"/>
              <a:gd name="connsiteY149" fmla="*/ 4480340 h 6858000"/>
              <a:gd name="connsiteX150" fmla="*/ 3225818 w 7467600"/>
              <a:gd name="connsiteY150" fmla="*/ 4411822 h 6858000"/>
              <a:gd name="connsiteX151" fmla="*/ 3129696 w 7467600"/>
              <a:gd name="connsiteY151" fmla="*/ 4360704 h 6858000"/>
              <a:gd name="connsiteX152" fmla="*/ 2814545 w 7467600"/>
              <a:gd name="connsiteY152" fmla="*/ 4282955 h 6858000"/>
              <a:gd name="connsiteX153" fmla="*/ 2305292 w 7467600"/>
              <a:gd name="connsiteY153" fmla="*/ 4219492 h 6858000"/>
              <a:gd name="connsiteX154" fmla="*/ 2626982 w 7467600"/>
              <a:gd name="connsiteY154" fmla="*/ 4206450 h 6858000"/>
              <a:gd name="connsiteX155" fmla="*/ 2490617 w 7467600"/>
              <a:gd name="connsiteY155" fmla="*/ 4206951 h 6858000"/>
              <a:gd name="connsiteX156" fmla="*/ 2819869 w 7467600"/>
              <a:gd name="connsiteY156" fmla="*/ 4252936 h 6858000"/>
              <a:gd name="connsiteX157" fmla="*/ 3143018 w 7467600"/>
              <a:gd name="connsiteY157" fmla="*/ 4332698 h 6858000"/>
              <a:gd name="connsiteX158" fmla="*/ 3241520 w 7467600"/>
              <a:gd name="connsiteY158" fmla="*/ 4385112 h 6858000"/>
              <a:gd name="connsiteX159" fmla="*/ 3374575 w 7467600"/>
              <a:gd name="connsiteY159" fmla="*/ 4451517 h 6858000"/>
              <a:gd name="connsiteX160" fmla="*/ 3505221 w 7467600"/>
              <a:gd name="connsiteY160" fmla="*/ 4480757 h 6858000"/>
              <a:gd name="connsiteX161" fmla="*/ 2626982 w 7467600"/>
              <a:gd name="connsiteY161" fmla="*/ 4206450 h 6858000"/>
              <a:gd name="connsiteX162" fmla="*/ 1310106 w 7467600"/>
              <a:gd name="connsiteY162" fmla="*/ 3943217 h 6858000"/>
              <a:gd name="connsiteX163" fmla="*/ 854994 w 7467600"/>
              <a:gd name="connsiteY163" fmla="*/ 4399136 h 6858000"/>
              <a:gd name="connsiteX164" fmla="*/ 742462 w 7467600"/>
              <a:gd name="connsiteY164" fmla="*/ 4594648 h 6858000"/>
              <a:gd name="connsiteX165" fmla="*/ 820602 w 7467600"/>
              <a:gd name="connsiteY165" fmla="*/ 4485915 h 6858000"/>
              <a:gd name="connsiteX166" fmla="*/ 878295 w 7467600"/>
              <a:gd name="connsiteY166" fmla="*/ 4403594 h 6858000"/>
              <a:gd name="connsiteX167" fmla="*/ 1240607 w 7467600"/>
              <a:gd name="connsiteY167" fmla="*/ 4010401 h 6858000"/>
              <a:gd name="connsiteX168" fmla="*/ 1310106 w 7467600"/>
              <a:gd name="connsiteY168" fmla="*/ 3943217 h 6858000"/>
              <a:gd name="connsiteX169" fmla="*/ 1423113 w 7467600"/>
              <a:gd name="connsiteY169" fmla="*/ 3874565 h 6858000"/>
              <a:gd name="connsiteX170" fmla="*/ 1260565 w 7467600"/>
              <a:gd name="connsiteY170" fmla="*/ 4031982 h 6858000"/>
              <a:gd name="connsiteX171" fmla="*/ 901900 w 7467600"/>
              <a:gd name="connsiteY171" fmla="*/ 4421236 h 6858000"/>
              <a:gd name="connsiteX172" fmla="*/ 845044 w 7467600"/>
              <a:gd name="connsiteY172" fmla="*/ 4502436 h 6858000"/>
              <a:gd name="connsiteX173" fmla="*/ 685926 w 7467600"/>
              <a:gd name="connsiteY173" fmla="*/ 4703069 h 6858000"/>
              <a:gd name="connsiteX174" fmla="*/ 684248 w 7467600"/>
              <a:gd name="connsiteY174" fmla="*/ 4706721 h 6858000"/>
              <a:gd name="connsiteX175" fmla="*/ 1423113 w 7467600"/>
              <a:gd name="connsiteY175" fmla="*/ 3874565 h 6858000"/>
              <a:gd name="connsiteX176" fmla="*/ 3316479 w 7467600"/>
              <a:gd name="connsiteY176" fmla="*/ 3872136 h 6858000"/>
              <a:gd name="connsiteX177" fmla="*/ 3546806 w 7467600"/>
              <a:gd name="connsiteY177" fmla="*/ 4356139 h 6858000"/>
              <a:gd name="connsiteX178" fmla="*/ 3364433 w 7467600"/>
              <a:gd name="connsiteY178" fmla="*/ 3953121 h 6858000"/>
              <a:gd name="connsiteX179" fmla="*/ 3316479 w 7467600"/>
              <a:gd name="connsiteY179" fmla="*/ 3872136 h 6858000"/>
              <a:gd name="connsiteX180" fmla="*/ 3291335 w 7467600"/>
              <a:gd name="connsiteY180" fmla="*/ 3767420 h 6858000"/>
              <a:gd name="connsiteX181" fmla="*/ 3390805 w 7467600"/>
              <a:gd name="connsiteY181" fmla="*/ 3937163 h 6858000"/>
              <a:gd name="connsiteX182" fmla="*/ 3579062 w 7467600"/>
              <a:gd name="connsiteY182" fmla="*/ 4359040 h 6858000"/>
              <a:gd name="connsiteX183" fmla="*/ 3467355 w 7467600"/>
              <a:gd name="connsiteY183" fmla="*/ 3988130 h 6858000"/>
              <a:gd name="connsiteX184" fmla="*/ 3310753 w 7467600"/>
              <a:gd name="connsiteY184" fmla="*/ 3787140 h 6858000"/>
              <a:gd name="connsiteX185" fmla="*/ 3291335 w 7467600"/>
              <a:gd name="connsiteY185" fmla="*/ 3767420 h 6858000"/>
              <a:gd name="connsiteX186" fmla="*/ 1635889 w 7467600"/>
              <a:gd name="connsiteY186" fmla="*/ 3709494 h 6858000"/>
              <a:gd name="connsiteX187" fmla="*/ 1634800 w 7467600"/>
              <a:gd name="connsiteY187" fmla="*/ 3731111 h 6858000"/>
              <a:gd name="connsiteX188" fmla="*/ 1635889 w 7467600"/>
              <a:gd name="connsiteY188" fmla="*/ 3709494 h 6858000"/>
              <a:gd name="connsiteX189" fmla="*/ 1510397 w 7467600"/>
              <a:gd name="connsiteY189" fmla="*/ 3684705 h 6858000"/>
              <a:gd name="connsiteX190" fmla="*/ 1146550 w 7467600"/>
              <a:gd name="connsiteY190" fmla="*/ 3802012 h 6858000"/>
              <a:gd name="connsiteX191" fmla="*/ 698834 w 7467600"/>
              <a:gd name="connsiteY191" fmla="*/ 3952272 h 6858000"/>
              <a:gd name="connsiteX192" fmla="*/ 34256 w 7467600"/>
              <a:gd name="connsiteY192" fmla="*/ 4347603 h 6858000"/>
              <a:gd name="connsiteX193" fmla="*/ 527241 w 7467600"/>
              <a:gd name="connsiteY193" fmla="*/ 4065078 h 6858000"/>
              <a:gd name="connsiteX194" fmla="*/ 1510397 w 7467600"/>
              <a:gd name="connsiteY194" fmla="*/ 3684705 h 6858000"/>
              <a:gd name="connsiteX195" fmla="*/ 1313114 w 7467600"/>
              <a:gd name="connsiteY195" fmla="*/ 3655216 h 6858000"/>
              <a:gd name="connsiteX196" fmla="*/ 1109304 w 7467600"/>
              <a:gd name="connsiteY196" fmla="*/ 3669030 h 6858000"/>
              <a:gd name="connsiteX197" fmla="*/ 8129 w 7467600"/>
              <a:gd name="connsiteY197" fmla="*/ 4330519 h 6858000"/>
              <a:gd name="connsiteX198" fmla="*/ 687572 w 7467600"/>
              <a:gd name="connsiteY198" fmla="*/ 3925629 h 6858000"/>
              <a:gd name="connsiteX199" fmla="*/ 1138365 w 7467600"/>
              <a:gd name="connsiteY199" fmla="*/ 3774515 h 6858000"/>
              <a:gd name="connsiteX200" fmla="*/ 1505579 w 7467600"/>
              <a:gd name="connsiteY200" fmla="*/ 3655526 h 6858000"/>
              <a:gd name="connsiteX201" fmla="*/ 1313114 w 7467600"/>
              <a:gd name="connsiteY201" fmla="*/ 3655216 h 6858000"/>
              <a:gd name="connsiteX202" fmla="*/ 3655073 w 7467600"/>
              <a:gd name="connsiteY202" fmla="*/ 3650884 h 6858000"/>
              <a:gd name="connsiteX203" fmla="*/ 3989938 w 7467600"/>
              <a:gd name="connsiteY203" fmla="*/ 3991685 h 6858000"/>
              <a:gd name="connsiteX204" fmla="*/ 4393907 w 7467600"/>
              <a:gd name="connsiteY204" fmla="*/ 4261258 h 6858000"/>
              <a:gd name="connsiteX205" fmla="*/ 4648051 w 7467600"/>
              <a:gd name="connsiteY205" fmla="*/ 4374051 h 6858000"/>
              <a:gd name="connsiteX206" fmla="*/ 4383389 w 7467600"/>
              <a:gd name="connsiteY206" fmla="*/ 4184369 h 6858000"/>
              <a:gd name="connsiteX207" fmla="*/ 4165508 w 7467600"/>
              <a:gd name="connsiteY207" fmla="*/ 4035196 h 6858000"/>
              <a:gd name="connsiteX208" fmla="*/ 4068162 w 7467600"/>
              <a:gd name="connsiteY208" fmla="*/ 3953394 h 6858000"/>
              <a:gd name="connsiteX209" fmla="*/ 3981416 w 7467600"/>
              <a:gd name="connsiteY209" fmla="*/ 3880482 h 6858000"/>
              <a:gd name="connsiteX210" fmla="*/ 3800147 w 7467600"/>
              <a:gd name="connsiteY210" fmla="*/ 3749872 h 6858000"/>
              <a:gd name="connsiteX211" fmla="*/ 3655073 w 7467600"/>
              <a:gd name="connsiteY211" fmla="*/ 3650884 h 6858000"/>
              <a:gd name="connsiteX212" fmla="*/ 3670252 w 7467600"/>
              <a:gd name="connsiteY212" fmla="*/ 3622798 h 6858000"/>
              <a:gd name="connsiteX213" fmla="*/ 3817258 w 7467600"/>
              <a:gd name="connsiteY213" fmla="*/ 3723577 h 6858000"/>
              <a:gd name="connsiteX214" fmla="*/ 4000461 w 7467600"/>
              <a:gd name="connsiteY214" fmla="*/ 3855966 h 6858000"/>
              <a:gd name="connsiteX215" fmla="*/ 4088180 w 7467600"/>
              <a:gd name="connsiteY215" fmla="*/ 3929774 h 6858000"/>
              <a:gd name="connsiteX216" fmla="*/ 4184555 w 7467600"/>
              <a:gd name="connsiteY216" fmla="*/ 4010683 h 6858000"/>
              <a:gd name="connsiteX217" fmla="*/ 4399563 w 7467600"/>
              <a:gd name="connsiteY217" fmla="*/ 4158106 h 6858000"/>
              <a:gd name="connsiteX218" fmla="*/ 4684469 w 7467600"/>
              <a:gd name="connsiteY218" fmla="*/ 4364680 h 6858000"/>
              <a:gd name="connsiteX219" fmla="*/ 4690271 w 7467600"/>
              <a:gd name="connsiteY219" fmla="*/ 4370034 h 6858000"/>
              <a:gd name="connsiteX220" fmla="*/ 4136093 w 7467600"/>
              <a:gd name="connsiteY220" fmla="*/ 3858466 h 6858000"/>
              <a:gd name="connsiteX221" fmla="*/ 3670252 w 7467600"/>
              <a:gd name="connsiteY221" fmla="*/ 3622798 h 6858000"/>
              <a:gd name="connsiteX222" fmla="*/ 4440129 w 7467600"/>
              <a:gd name="connsiteY222" fmla="*/ 3448571 h 6858000"/>
              <a:gd name="connsiteX223" fmla="*/ 4856525 w 7467600"/>
              <a:gd name="connsiteY223" fmla="*/ 3915351 h 6858000"/>
              <a:gd name="connsiteX224" fmla="*/ 5059055 w 7467600"/>
              <a:gd name="connsiteY224" fmla="*/ 4108918 h 6858000"/>
              <a:gd name="connsiteX225" fmla="*/ 5290070 w 7467600"/>
              <a:gd name="connsiteY225" fmla="*/ 4263619 h 6858000"/>
              <a:gd name="connsiteX226" fmla="*/ 4834991 w 7467600"/>
              <a:gd name="connsiteY226" fmla="*/ 3830985 h 6858000"/>
              <a:gd name="connsiteX227" fmla="*/ 4440129 w 7467600"/>
              <a:gd name="connsiteY227" fmla="*/ 3448571 h 6858000"/>
              <a:gd name="connsiteX228" fmla="*/ 4441737 w 7467600"/>
              <a:gd name="connsiteY228" fmla="*/ 3399734 h 6858000"/>
              <a:gd name="connsiteX229" fmla="*/ 4431236 w 7467600"/>
              <a:gd name="connsiteY229" fmla="*/ 3400954 h 6858000"/>
              <a:gd name="connsiteX230" fmla="*/ 4557150 w 7467600"/>
              <a:gd name="connsiteY230" fmla="*/ 3510023 h 6858000"/>
              <a:gd name="connsiteX231" fmla="*/ 4856936 w 7467600"/>
              <a:gd name="connsiteY231" fmla="*/ 3809146 h 6858000"/>
              <a:gd name="connsiteX232" fmla="*/ 5111996 w 7467600"/>
              <a:gd name="connsiteY232" fmla="*/ 4065759 h 6858000"/>
              <a:gd name="connsiteX233" fmla="*/ 5388878 w 7467600"/>
              <a:gd name="connsiteY233" fmla="*/ 4300185 h 6858000"/>
              <a:gd name="connsiteX234" fmla="*/ 5425556 w 7467600"/>
              <a:gd name="connsiteY234" fmla="*/ 4308967 h 6858000"/>
              <a:gd name="connsiteX235" fmla="*/ 4943646 w 7467600"/>
              <a:gd name="connsiteY235" fmla="*/ 3822916 h 6858000"/>
              <a:gd name="connsiteX236" fmla="*/ 4594837 w 7467600"/>
              <a:gd name="connsiteY236" fmla="*/ 3532274 h 6858000"/>
              <a:gd name="connsiteX237" fmla="*/ 4441737 w 7467600"/>
              <a:gd name="connsiteY237" fmla="*/ 3399734 h 6858000"/>
              <a:gd name="connsiteX238" fmla="*/ 5425834 w 7467600"/>
              <a:gd name="connsiteY238" fmla="*/ 3162785 h 6858000"/>
              <a:gd name="connsiteX239" fmla="*/ 5401644 w 7467600"/>
              <a:gd name="connsiteY239" fmla="*/ 3617847 h 6858000"/>
              <a:gd name="connsiteX240" fmla="*/ 5467256 w 7467600"/>
              <a:gd name="connsiteY240" fmla="*/ 4175494 h 6858000"/>
              <a:gd name="connsiteX241" fmla="*/ 5448069 w 7467600"/>
              <a:gd name="connsiteY241" fmla="*/ 3567554 h 6858000"/>
              <a:gd name="connsiteX242" fmla="*/ 5425834 w 7467600"/>
              <a:gd name="connsiteY242" fmla="*/ 3162785 h 6858000"/>
              <a:gd name="connsiteX243" fmla="*/ 1318687 w 7467600"/>
              <a:gd name="connsiteY243" fmla="*/ 3113840 h 6858000"/>
              <a:gd name="connsiteX244" fmla="*/ 1066793 w 7467600"/>
              <a:gd name="connsiteY244" fmla="*/ 3212171 h 6858000"/>
              <a:gd name="connsiteX245" fmla="*/ 993319 w 7467600"/>
              <a:gd name="connsiteY245" fmla="*/ 3247648 h 6858000"/>
              <a:gd name="connsiteX246" fmla="*/ 853081 w 7467600"/>
              <a:gd name="connsiteY246" fmla="*/ 3312410 h 6858000"/>
              <a:gd name="connsiteX247" fmla="*/ 805957 w 7467600"/>
              <a:gd name="connsiteY247" fmla="*/ 3330443 h 6858000"/>
              <a:gd name="connsiteX248" fmla="*/ 1318687 w 7467600"/>
              <a:gd name="connsiteY248" fmla="*/ 3113840 h 6858000"/>
              <a:gd name="connsiteX249" fmla="*/ 5453702 w 7467600"/>
              <a:gd name="connsiteY249" fmla="*/ 3090882 h 6858000"/>
              <a:gd name="connsiteX250" fmla="*/ 5480135 w 7467600"/>
              <a:gd name="connsiteY250" fmla="*/ 3565802 h 6858000"/>
              <a:gd name="connsiteX251" fmla="*/ 5499023 w 7467600"/>
              <a:gd name="connsiteY251" fmla="*/ 4166310 h 6858000"/>
              <a:gd name="connsiteX252" fmla="*/ 5547022 w 7467600"/>
              <a:gd name="connsiteY252" fmla="*/ 3607838 h 6858000"/>
              <a:gd name="connsiteX253" fmla="*/ 5515964 w 7467600"/>
              <a:gd name="connsiteY253" fmla="*/ 3378541 h 6858000"/>
              <a:gd name="connsiteX254" fmla="*/ 5453702 w 7467600"/>
              <a:gd name="connsiteY254" fmla="*/ 3090882 h 6858000"/>
              <a:gd name="connsiteX255" fmla="*/ 1238695 w 7467600"/>
              <a:gd name="connsiteY255" fmla="*/ 3076820 h 6858000"/>
              <a:gd name="connsiteX256" fmla="*/ 716371 w 7467600"/>
              <a:gd name="connsiteY256" fmla="*/ 3293249 h 6858000"/>
              <a:gd name="connsiteX257" fmla="*/ 579522 w 7467600"/>
              <a:gd name="connsiteY257" fmla="*/ 3371759 h 6858000"/>
              <a:gd name="connsiteX258" fmla="*/ 600288 w 7467600"/>
              <a:gd name="connsiteY258" fmla="*/ 3365555 h 6858000"/>
              <a:gd name="connsiteX259" fmla="*/ 840692 w 7467600"/>
              <a:gd name="connsiteY259" fmla="*/ 3284921 h 6858000"/>
              <a:gd name="connsiteX260" fmla="*/ 979248 w 7467600"/>
              <a:gd name="connsiteY260" fmla="*/ 3221003 h 6858000"/>
              <a:gd name="connsiteX261" fmla="*/ 1053282 w 7467600"/>
              <a:gd name="connsiteY261" fmla="*/ 3185247 h 6858000"/>
              <a:gd name="connsiteX262" fmla="*/ 1320603 w 7467600"/>
              <a:gd name="connsiteY262" fmla="*/ 3081281 h 6858000"/>
              <a:gd name="connsiteX263" fmla="*/ 1238695 w 7467600"/>
              <a:gd name="connsiteY263" fmla="*/ 3076820 h 6858000"/>
              <a:gd name="connsiteX264" fmla="*/ 5425627 w 7467600"/>
              <a:gd name="connsiteY264" fmla="*/ 2954192 h 6858000"/>
              <a:gd name="connsiteX265" fmla="*/ 5470770 w 7467600"/>
              <a:gd name="connsiteY265" fmla="*/ 3005435 h 6858000"/>
              <a:gd name="connsiteX266" fmla="*/ 5519779 w 7467600"/>
              <a:gd name="connsiteY266" fmla="*/ 4359223 h 6858000"/>
              <a:gd name="connsiteX267" fmla="*/ 5520293 w 7467600"/>
              <a:gd name="connsiteY267" fmla="*/ 4360602 h 6858000"/>
              <a:gd name="connsiteX268" fmla="*/ 5767221 w 7467600"/>
              <a:gd name="connsiteY268" fmla="*/ 4665564 h 6858000"/>
              <a:gd name="connsiteX269" fmla="*/ 6937169 w 7467600"/>
              <a:gd name="connsiteY269" fmla="*/ 4815941 h 6858000"/>
              <a:gd name="connsiteX270" fmla="*/ 6953922 w 7467600"/>
              <a:gd name="connsiteY270" fmla="*/ 4890068 h 6858000"/>
              <a:gd name="connsiteX271" fmla="*/ 6071359 w 7467600"/>
              <a:gd name="connsiteY271" fmla="*/ 4770770 h 6858000"/>
              <a:gd name="connsiteX272" fmla="*/ 6038839 w 7467600"/>
              <a:gd name="connsiteY272" fmla="*/ 4764474 h 6858000"/>
              <a:gd name="connsiteX273" fmla="*/ 6038706 w 7467600"/>
              <a:gd name="connsiteY273" fmla="*/ 4763847 h 6858000"/>
              <a:gd name="connsiteX274" fmla="*/ 6037784 w 7467600"/>
              <a:gd name="connsiteY274" fmla="*/ 4764270 h 6858000"/>
              <a:gd name="connsiteX275" fmla="*/ 6038839 w 7467600"/>
              <a:gd name="connsiteY275" fmla="*/ 4764474 h 6858000"/>
              <a:gd name="connsiteX276" fmla="*/ 6040338 w 7467600"/>
              <a:gd name="connsiteY276" fmla="*/ 4771418 h 6858000"/>
              <a:gd name="connsiteX277" fmla="*/ 6024488 w 7467600"/>
              <a:gd name="connsiteY277" fmla="*/ 4809903 h 6858000"/>
              <a:gd name="connsiteX278" fmla="*/ 5599771 w 7467600"/>
              <a:gd name="connsiteY278" fmla="*/ 5509652 h 6858000"/>
              <a:gd name="connsiteX279" fmla="*/ 5548843 w 7467600"/>
              <a:gd name="connsiteY279" fmla="*/ 5563845 h 6858000"/>
              <a:gd name="connsiteX280" fmla="*/ 5940952 w 7467600"/>
              <a:gd name="connsiteY280" fmla="*/ 6250028 h 6858000"/>
              <a:gd name="connsiteX281" fmla="*/ 6043441 w 7467600"/>
              <a:gd name="connsiteY281" fmla="*/ 6665847 h 6858000"/>
              <a:gd name="connsiteX282" fmla="*/ 6093432 w 7467600"/>
              <a:gd name="connsiteY282" fmla="*/ 6858000 h 6858000"/>
              <a:gd name="connsiteX283" fmla="*/ 6034344 w 7467600"/>
              <a:gd name="connsiteY283" fmla="*/ 6858000 h 6858000"/>
              <a:gd name="connsiteX284" fmla="*/ 6026679 w 7467600"/>
              <a:gd name="connsiteY284" fmla="*/ 6836959 h 6858000"/>
              <a:gd name="connsiteX285" fmla="*/ 5800441 w 7467600"/>
              <a:gd name="connsiteY285" fmla="*/ 6335286 h 6858000"/>
              <a:gd name="connsiteX286" fmla="*/ 5526562 w 7467600"/>
              <a:gd name="connsiteY286" fmla="*/ 5705388 h 6858000"/>
              <a:gd name="connsiteX287" fmla="*/ 5519640 w 7467600"/>
              <a:gd name="connsiteY287" fmla="*/ 5683774 h 6858000"/>
              <a:gd name="connsiteX288" fmla="*/ 5844559 w 7467600"/>
              <a:gd name="connsiteY288" fmla="*/ 6553349 h 6858000"/>
              <a:gd name="connsiteX289" fmla="*/ 5975994 w 7467600"/>
              <a:gd name="connsiteY289" fmla="*/ 6858000 h 6858000"/>
              <a:gd name="connsiteX290" fmla="*/ 5898547 w 7467600"/>
              <a:gd name="connsiteY290" fmla="*/ 6858000 h 6858000"/>
              <a:gd name="connsiteX291" fmla="*/ 5682041 w 7467600"/>
              <a:gd name="connsiteY291" fmla="*/ 6355860 h 6858000"/>
              <a:gd name="connsiteX292" fmla="*/ 5461758 w 7467600"/>
              <a:gd name="connsiteY292" fmla="*/ 5820220 h 6858000"/>
              <a:gd name="connsiteX293" fmla="*/ 5237282 w 7467600"/>
              <a:gd name="connsiteY293" fmla="*/ 6579086 h 6858000"/>
              <a:gd name="connsiteX294" fmla="*/ 5115009 w 7467600"/>
              <a:gd name="connsiteY294" fmla="*/ 6858000 h 6858000"/>
              <a:gd name="connsiteX295" fmla="*/ 5028074 w 7467600"/>
              <a:gd name="connsiteY295" fmla="*/ 6858000 h 6858000"/>
              <a:gd name="connsiteX296" fmla="*/ 5079508 w 7467600"/>
              <a:gd name="connsiteY296" fmla="*/ 6749074 h 6858000"/>
              <a:gd name="connsiteX297" fmla="*/ 5371846 w 7467600"/>
              <a:gd name="connsiteY297" fmla="*/ 5924413 h 6858000"/>
              <a:gd name="connsiteX298" fmla="*/ 5270512 w 7467600"/>
              <a:gd name="connsiteY298" fmla="*/ 6138975 h 6858000"/>
              <a:gd name="connsiteX299" fmla="*/ 5062409 w 7467600"/>
              <a:gd name="connsiteY299" fmla="*/ 6653544 h 6858000"/>
              <a:gd name="connsiteX300" fmla="*/ 5036628 w 7467600"/>
              <a:gd name="connsiteY300" fmla="*/ 6754247 h 6858000"/>
              <a:gd name="connsiteX301" fmla="*/ 5009112 w 7467600"/>
              <a:gd name="connsiteY301" fmla="*/ 6858000 h 6858000"/>
              <a:gd name="connsiteX302" fmla="*/ 4976679 w 7467600"/>
              <a:gd name="connsiteY302" fmla="*/ 6858000 h 6858000"/>
              <a:gd name="connsiteX303" fmla="*/ 5006537 w 7467600"/>
              <a:gd name="connsiteY303" fmla="*/ 6747068 h 6858000"/>
              <a:gd name="connsiteX304" fmla="*/ 5032723 w 7467600"/>
              <a:gd name="connsiteY304" fmla="*/ 6644957 h 6858000"/>
              <a:gd name="connsiteX305" fmla="*/ 5242949 w 7467600"/>
              <a:gd name="connsiteY305" fmla="*/ 6125175 h 6858000"/>
              <a:gd name="connsiteX306" fmla="*/ 5286321 w 7467600"/>
              <a:gd name="connsiteY306" fmla="*/ 6033555 h 6858000"/>
              <a:gd name="connsiteX307" fmla="*/ 5008210 w 7467600"/>
              <a:gd name="connsiteY307" fmla="*/ 6649194 h 6858000"/>
              <a:gd name="connsiteX308" fmla="*/ 4986321 w 7467600"/>
              <a:gd name="connsiteY308" fmla="*/ 6765687 h 6858000"/>
              <a:gd name="connsiteX309" fmla="*/ 4973474 w 7467600"/>
              <a:gd name="connsiteY309" fmla="*/ 6858000 h 6858000"/>
              <a:gd name="connsiteX310" fmla="*/ 4907178 w 7467600"/>
              <a:gd name="connsiteY310" fmla="*/ 6858000 h 6858000"/>
              <a:gd name="connsiteX311" fmla="*/ 4910810 w 7467600"/>
              <a:gd name="connsiteY311" fmla="*/ 6829660 h 6858000"/>
              <a:gd name="connsiteX312" fmla="*/ 4987461 w 7467600"/>
              <a:gd name="connsiteY312" fmla="*/ 6432994 h 6858000"/>
              <a:gd name="connsiteX313" fmla="*/ 5179262 w 7467600"/>
              <a:gd name="connsiteY313" fmla="*/ 6035044 h 6858000"/>
              <a:gd name="connsiteX314" fmla="*/ 4689678 w 7467600"/>
              <a:gd name="connsiteY314" fmla="*/ 6440241 h 6858000"/>
              <a:gd name="connsiteX315" fmla="*/ 4477543 w 7467600"/>
              <a:gd name="connsiteY315" fmla="*/ 6674836 h 6858000"/>
              <a:gd name="connsiteX316" fmla="*/ 4329957 w 7467600"/>
              <a:gd name="connsiteY316" fmla="*/ 6858000 h 6858000"/>
              <a:gd name="connsiteX317" fmla="*/ 4218595 w 7467600"/>
              <a:gd name="connsiteY317" fmla="*/ 6858000 h 6858000"/>
              <a:gd name="connsiteX318" fmla="*/ 4368888 w 7467600"/>
              <a:gd name="connsiteY318" fmla="*/ 6668412 h 6858000"/>
              <a:gd name="connsiteX319" fmla="*/ 4563091 w 7467600"/>
              <a:gd name="connsiteY319" fmla="*/ 6442508 h 6858000"/>
              <a:gd name="connsiteX320" fmla="*/ 5387324 w 7467600"/>
              <a:gd name="connsiteY320" fmla="*/ 5705830 h 6858000"/>
              <a:gd name="connsiteX321" fmla="*/ 5073620 w 7467600"/>
              <a:gd name="connsiteY321" fmla="*/ 5955437 h 6858000"/>
              <a:gd name="connsiteX322" fmla="*/ 4689789 w 7467600"/>
              <a:gd name="connsiteY322" fmla="*/ 6268382 h 6858000"/>
              <a:gd name="connsiteX323" fmla="*/ 4418722 w 7467600"/>
              <a:gd name="connsiteY323" fmla="*/ 6570886 h 6858000"/>
              <a:gd name="connsiteX324" fmla="*/ 4214944 w 7467600"/>
              <a:gd name="connsiteY324" fmla="*/ 6858000 h 6858000"/>
              <a:gd name="connsiteX325" fmla="*/ 4177898 w 7467600"/>
              <a:gd name="connsiteY325" fmla="*/ 6858000 h 6858000"/>
              <a:gd name="connsiteX326" fmla="*/ 4391597 w 7467600"/>
              <a:gd name="connsiteY326" fmla="*/ 6556370 h 6858000"/>
              <a:gd name="connsiteX327" fmla="*/ 4668889 w 7467600"/>
              <a:gd name="connsiteY327" fmla="*/ 6246399 h 6858000"/>
              <a:gd name="connsiteX328" fmla="*/ 5055427 w 7467600"/>
              <a:gd name="connsiteY328" fmla="*/ 5931476 h 6858000"/>
              <a:gd name="connsiteX329" fmla="*/ 5371814 w 7467600"/>
              <a:gd name="connsiteY329" fmla="*/ 5678975 h 6858000"/>
              <a:gd name="connsiteX330" fmla="*/ 4987918 w 7467600"/>
              <a:gd name="connsiteY330" fmla="*/ 5838701 h 6858000"/>
              <a:gd name="connsiteX331" fmla="*/ 4317146 w 7467600"/>
              <a:gd name="connsiteY331" fmla="*/ 6587716 h 6858000"/>
              <a:gd name="connsiteX332" fmla="*/ 4171627 w 7467600"/>
              <a:gd name="connsiteY332" fmla="*/ 6858000 h 6858000"/>
              <a:gd name="connsiteX333" fmla="*/ 4081585 w 7467600"/>
              <a:gd name="connsiteY333" fmla="*/ 6858000 h 6858000"/>
              <a:gd name="connsiteX334" fmla="*/ 4238603 w 7467600"/>
              <a:gd name="connsiteY334" fmla="*/ 6559341 h 6858000"/>
              <a:gd name="connsiteX335" fmla="*/ 4778333 w 7467600"/>
              <a:gd name="connsiteY335" fmla="*/ 5873626 h 6858000"/>
              <a:gd name="connsiteX336" fmla="*/ 5414185 w 7467600"/>
              <a:gd name="connsiteY336" fmla="*/ 5573882 h 6858000"/>
              <a:gd name="connsiteX337" fmla="*/ 5959648 w 7467600"/>
              <a:gd name="connsiteY337" fmla="*/ 4760797 h 6858000"/>
              <a:gd name="connsiteX338" fmla="*/ 5355019 w 7467600"/>
              <a:gd name="connsiteY338" fmla="*/ 4734672 h 6858000"/>
              <a:gd name="connsiteX339" fmla="*/ 5083565 w 7467600"/>
              <a:gd name="connsiteY339" fmla="*/ 5179121 h 6858000"/>
              <a:gd name="connsiteX340" fmla="*/ 4713577 w 7467600"/>
              <a:gd name="connsiteY340" fmla="*/ 5616803 h 6858000"/>
              <a:gd name="connsiteX341" fmla="*/ 3989559 w 7467600"/>
              <a:gd name="connsiteY341" fmla="*/ 6145945 h 6858000"/>
              <a:gd name="connsiteX342" fmla="*/ 3939824 w 7467600"/>
              <a:gd name="connsiteY342" fmla="*/ 6066900 h 6858000"/>
              <a:gd name="connsiteX343" fmla="*/ 4584537 w 7467600"/>
              <a:gd name="connsiteY343" fmla="*/ 5324826 h 6858000"/>
              <a:gd name="connsiteX344" fmla="*/ 5037105 w 7467600"/>
              <a:gd name="connsiteY344" fmla="*/ 5088765 h 6858000"/>
              <a:gd name="connsiteX345" fmla="*/ 5039930 w 7467600"/>
              <a:gd name="connsiteY345" fmla="*/ 5089585 h 6858000"/>
              <a:gd name="connsiteX346" fmla="*/ 5263764 w 7467600"/>
              <a:gd name="connsiteY346" fmla="*/ 4735525 h 6858000"/>
              <a:gd name="connsiteX347" fmla="*/ 4086300 w 7467600"/>
              <a:gd name="connsiteY347" fmla="*/ 4884599 h 6858000"/>
              <a:gd name="connsiteX348" fmla="*/ 4085485 w 7467600"/>
              <a:gd name="connsiteY348" fmla="*/ 4899070 h 6858000"/>
              <a:gd name="connsiteX349" fmla="*/ 3871915 w 7467600"/>
              <a:gd name="connsiteY349" fmla="*/ 5253645 h 6858000"/>
              <a:gd name="connsiteX350" fmla="*/ 3799374 w 7467600"/>
              <a:gd name="connsiteY350" fmla="*/ 5466127 h 6858000"/>
              <a:gd name="connsiteX351" fmla="*/ 3498850 w 7467600"/>
              <a:gd name="connsiteY351" fmla="*/ 6661888 h 6858000"/>
              <a:gd name="connsiteX352" fmla="*/ 3399216 w 7467600"/>
              <a:gd name="connsiteY352" fmla="*/ 6858000 h 6858000"/>
              <a:gd name="connsiteX353" fmla="*/ 3303688 w 7467600"/>
              <a:gd name="connsiteY353" fmla="*/ 6858000 h 6858000"/>
              <a:gd name="connsiteX354" fmla="*/ 3391774 w 7467600"/>
              <a:gd name="connsiteY354" fmla="*/ 6697181 h 6858000"/>
              <a:gd name="connsiteX355" fmla="*/ 3735540 w 7467600"/>
              <a:gd name="connsiteY355" fmla="*/ 5546923 h 6858000"/>
              <a:gd name="connsiteX356" fmla="*/ 3729438 w 7467600"/>
              <a:gd name="connsiteY356" fmla="*/ 5569058 h 6858000"/>
              <a:gd name="connsiteX357" fmla="*/ 3707782 w 7467600"/>
              <a:gd name="connsiteY357" fmla="*/ 5644908 h 6858000"/>
              <a:gd name="connsiteX358" fmla="*/ 3583827 w 7467600"/>
              <a:gd name="connsiteY358" fmla="*/ 6039215 h 6858000"/>
              <a:gd name="connsiteX359" fmla="*/ 3547861 w 7467600"/>
              <a:gd name="connsiteY359" fmla="*/ 6129609 h 6858000"/>
              <a:gd name="connsiteX360" fmla="*/ 3490905 w 7467600"/>
              <a:gd name="connsiteY360" fmla="*/ 6277660 h 6858000"/>
              <a:gd name="connsiteX361" fmla="*/ 3455859 w 7467600"/>
              <a:gd name="connsiteY361" fmla="*/ 6391301 h 6858000"/>
              <a:gd name="connsiteX362" fmla="*/ 3429112 w 7467600"/>
              <a:gd name="connsiteY362" fmla="*/ 6479469 h 6858000"/>
              <a:gd name="connsiteX363" fmla="*/ 3304862 w 7467600"/>
              <a:gd name="connsiteY363" fmla="*/ 6796476 h 6858000"/>
              <a:gd name="connsiteX364" fmla="*/ 3276071 w 7467600"/>
              <a:gd name="connsiteY364" fmla="*/ 6858000 h 6858000"/>
              <a:gd name="connsiteX365" fmla="*/ 3240805 w 7467600"/>
              <a:gd name="connsiteY365" fmla="*/ 6858000 h 6858000"/>
              <a:gd name="connsiteX366" fmla="*/ 3275917 w 7467600"/>
              <a:gd name="connsiteY366" fmla="*/ 6783192 h 6858000"/>
              <a:gd name="connsiteX367" fmla="*/ 3399358 w 7467600"/>
              <a:gd name="connsiteY367" fmla="*/ 6469011 h 6858000"/>
              <a:gd name="connsiteX368" fmla="*/ 3425650 w 7467600"/>
              <a:gd name="connsiteY368" fmla="*/ 6381333 h 6858000"/>
              <a:gd name="connsiteX369" fmla="*/ 3460661 w 7467600"/>
              <a:gd name="connsiteY369" fmla="*/ 6266763 h 6858000"/>
              <a:gd name="connsiteX370" fmla="*/ 3518021 w 7467600"/>
              <a:gd name="connsiteY370" fmla="*/ 6117298 h 6858000"/>
              <a:gd name="connsiteX371" fmla="*/ 3554035 w 7467600"/>
              <a:gd name="connsiteY371" fmla="*/ 6027832 h 6858000"/>
              <a:gd name="connsiteX372" fmla="*/ 3677174 w 7467600"/>
              <a:gd name="connsiteY372" fmla="*/ 5636351 h 6858000"/>
              <a:gd name="connsiteX373" fmla="*/ 3698819 w 7467600"/>
              <a:gd name="connsiteY373" fmla="*/ 5560503 h 6858000"/>
              <a:gd name="connsiteX374" fmla="*/ 3702094 w 7467600"/>
              <a:gd name="connsiteY374" fmla="*/ 5549194 h 6858000"/>
              <a:gd name="connsiteX375" fmla="*/ 3398355 w 7467600"/>
              <a:gd name="connsiteY375" fmla="*/ 6094603 h 6858000"/>
              <a:gd name="connsiteX376" fmla="*/ 3193941 w 7467600"/>
              <a:gd name="connsiteY376" fmla="*/ 6798775 h 6858000"/>
              <a:gd name="connsiteX377" fmla="*/ 3184140 w 7467600"/>
              <a:gd name="connsiteY377" fmla="*/ 6858000 h 6858000"/>
              <a:gd name="connsiteX378" fmla="*/ 3099978 w 7467600"/>
              <a:gd name="connsiteY378" fmla="*/ 6858000 h 6858000"/>
              <a:gd name="connsiteX379" fmla="*/ 3101556 w 7467600"/>
              <a:gd name="connsiteY379" fmla="*/ 6843337 h 6858000"/>
              <a:gd name="connsiteX380" fmla="*/ 3370162 w 7467600"/>
              <a:gd name="connsiteY380" fmla="*/ 5785550 h 6858000"/>
              <a:gd name="connsiteX381" fmla="*/ 3746477 w 7467600"/>
              <a:gd name="connsiteY381" fmla="*/ 5377889 h 6858000"/>
              <a:gd name="connsiteX382" fmla="*/ 3863399 w 7467600"/>
              <a:gd name="connsiteY382" fmla="*/ 5087257 h 6858000"/>
              <a:gd name="connsiteX383" fmla="*/ 3968712 w 7467600"/>
              <a:gd name="connsiteY383" fmla="*/ 4913989 h 6858000"/>
              <a:gd name="connsiteX384" fmla="*/ 2792390 w 7467600"/>
              <a:gd name="connsiteY384" fmla="*/ 5382974 h 6858000"/>
              <a:gd name="connsiteX385" fmla="*/ 2714982 w 7467600"/>
              <a:gd name="connsiteY385" fmla="*/ 5427051 h 6858000"/>
              <a:gd name="connsiteX386" fmla="*/ 2813361 w 7467600"/>
              <a:gd name="connsiteY386" fmla="*/ 6023912 h 6858000"/>
              <a:gd name="connsiteX387" fmla="*/ 2688430 w 7467600"/>
              <a:gd name="connsiteY387" fmla="*/ 6801564 h 6858000"/>
              <a:gd name="connsiteX388" fmla="*/ 2629626 w 7467600"/>
              <a:gd name="connsiteY388" fmla="*/ 6763394 h 6858000"/>
              <a:gd name="connsiteX389" fmla="*/ 2565328 w 7467600"/>
              <a:gd name="connsiteY389" fmla="*/ 5516399 h 6858000"/>
              <a:gd name="connsiteX390" fmla="*/ 1922999 w 7467600"/>
              <a:gd name="connsiteY390" fmla="*/ 5980343 h 6858000"/>
              <a:gd name="connsiteX391" fmla="*/ 1950261 w 7467600"/>
              <a:gd name="connsiteY391" fmla="*/ 6405858 h 6858000"/>
              <a:gd name="connsiteX392" fmla="*/ 2365554 w 7467600"/>
              <a:gd name="connsiteY392" fmla="*/ 6759107 h 6858000"/>
              <a:gd name="connsiteX393" fmla="*/ 2424142 w 7467600"/>
              <a:gd name="connsiteY393" fmla="*/ 6858000 h 6858000"/>
              <a:gd name="connsiteX394" fmla="*/ 2395994 w 7467600"/>
              <a:gd name="connsiteY394" fmla="*/ 6858000 h 6858000"/>
              <a:gd name="connsiteX395" fmla="*/ 2392863 w 7467600"/>
              <a:gd name="connsiteY395" fmla="*/ 6852964 h 6858000"/>
              <a:gd name="connsiteX396" fmla="*/ 2017589 w 7467600"/>
              <a:gd name="connsiteY396" fmla="*/ 6493982 h 6858000"/>
              <a:gd name="connsiteX397" fmla="*/ 2147336 w 7467600"/>
              <a:gd name="connsiteY397" fmla="*/ 6594052 h 6858000"/>
              <a:gd name="connsiteX398" fmla="*/ 2207047 w 7467600"/>
              <a:gd name="connsiteY398" fmla="*/ 6654540 h 6858000"/>
              <a:gd name="connsiteX399" fmla="*/ 2299106 w 7467600"/>
              <a:gd name="connsiteY399" fmla="*/ 6778931 h 6858000"/>
              <a:gd name="connsiteX400" fmla="*/ 2314430 w 7467600"/>
              <a:gd name="connsiteY400" fmla="*/ 6801144 h 6858000"/>
              <a:gd name="connsiteX401" fmla="*/ 2352406 w 7467600"/>
              <a:gd name="connsiteY401" fmla="*/ 6858000 h 6858000"/>
              <a:gd name="connsiteX402" fmla="*/ 2314492 w 7467600"/>
              <a:gd name="connsiteY402" fmla="*/ 6858000 h 6858000"/>
              <a:gd name="connsiteX403" fmla="*/ 2288095 w 7467600"/>
              <a:gd name="connsiteY403" fmla="*/ 6818030 h 6858000"/>
              <a:gd name="connsiteX404" fmla="*/ 2272768 w 7467600"/>
              <a:gd name="connsiteY404" fmla="*/ 6795822 h 6858000"/>
              <a:gd name="connsiteX405" fmla="*/ 2182715 w 7467600"/>
              <a:gd name="connsiteY405" fmla="*/ 6675071 h 6858000"/>
              <a:gd name="connsiteX406" fmla="*/ 2032061 w 7467600"/>
              <a:gd name="connsiteY406" fmla="*/ 6541380 h 6858000"/>
              <a:gd name="connsiteX407" fmla="*/ 2257220 w 7467600"/>
              <a:gd name="connsiteY407" fmla="*/ 6826257 h 6858000"/>
              <a:gd name="connsiteX408" fmla="*/ 2281324 w 7467600"/>
              <a:gd name="connsiteY408" fmla="*/ 6858000 h 6858000"/>
              <a:gd name="connsiteX409" fmla="*/ 2242860 w 7467600"/>
              <a:gd name="connsiteY409" fmla="*/ 6858000 h 6858000"/>
              <a:gd name="connsiteX410" fmla="*/ 2232818 w 7467600"/>
              <a:gd name="connsiteY410" fmla="*/ 6844926 h 6858000"/>
              <a:gd name="connsiteX411" fmla="*/ 1990172 w 7467600"/>
              <a:gd name="connsiteY411" fmla="*/ 6542121 h 6858000"/>
              <a:gd name="connsiteX412" fmla="*/ 2124090 w 7467600"/>
              <a:gd name="connsiteY412" fmla="*/ 6761017 h 6858000"/>
              <a:gd name="connsiteX413" fmla="*/ 2200380 w 7467600"/>
              <a:gd name="connsiteY413" fmla="*/ 6858000 h 6858000"/>
              <a:gd name="connsiteX414" fmla="*/ 2147507 w 7467600"/>
              <a:gd name="connsiteY414" fmla="*/ 6858000 h 6858000"/>
              <a:gd name="connsiteX415" fmla="*/ 2070668 w 7467600"/>
              <a:gd name="connsiteY415" fmla="*/ 6761520 h 6858000"/>
              <a:gd name="connsiteX416" fmla="*/ 1975142 w 7467600"/>
              <a:gd name="connsiteY416" fmla="*/ 6585570 h 6858000"/>
              <a:gd name="connsiteX417" fmla="*/ 2050035 w 7467600"/>
              <a:gd name="connsiteY417" fmla="*/ 6813345 h 6858000"/>
              <a:gd name="connsiteX418" fmla="*/ 2063025 w 7467600"/>
              <a:gd name="connsiteY418" fmla="*/ 6858000 h 6858000"/>
              <a:gd name="connsiteX419" fmla="*/ 2021675 w 7467600"/>
              <a:gd name="connsiteY419" fmla="*/ 6858000 h 6858000"/>
              <a:gd name="connsiteX420" fmla="*/ 2019308 w 7467600"/>
              <a:gd name="connsiteY420" fmla="*/ 6847118 h 6858000"/>
              <a:gd name="connsiteX421" fmla="*/ 1938835 w 7467600"/>
              <a:gd name="connsiteY421" fmla="*/ 6551160 h 6858000"/>
              <a:gd name="connsiteX422" fmla="*/ 1953230 w 7467600"/>
              <a:gd name="connsiteY422" fmla="*/ 6759699 h 6858000"/>
              <a:gd name="connsiteX423" fmla="*/ 1956763 w 7467600"/>
              <a:gd name="connsiteY423" fmla="*/ 6778191 h 6858000"/>
              <a:gd name="connsiteX424" fmla="*/ 1967925 w 7467600"/>
              <a:gd name="connsiteY424" fmla="*/ 6858000 h 6858000"/>
              <a:gd name="connsiteX425" fmla="*/ 1936622 w 7467600"/>
              <a:gd name="connsiteY425" fmla="*/ 6858000 h 6858000"/>
              <a:gd name="connsiteX426" fmla="*/ 1926261 w 7467600"/>
              <a:gd name="connsiteY426" fmla="*/ 6784064 h 6858000"/>
              <a:gd name="connsiteX427" fmla="*/ 1922724 w 7467600"/>
              <a:gd name="connsiteY427" fmla="*/ 6765577 h 6858000"/>
              <a:gd name="connsiteX428" fmla="*/ 1904650 w 7467600"/>
              <a:gd name="connsiteY428" fmla="*/ 6639616 h 6858000"/>
              <a:gd name="connsiteX429" fmla="*/ 1885273 w 7467600"/>
              <a:gd name="connsiteY429" fmla="*/ 6858000 h 6858000"/>
              <a:gd name="connsiteX430" fmla="*/ 1854363 w 7467600"/>
              <a:gd name="connsiteY430" fmla="*/ 6858000 h 6858000"/>
              <a:gd name="connsiteX431" fmla="*/ 1880391 w 7467600"/>
              <a:gd name="connsiteY431" fmla="*/ 6603796 h 6858000"/>
              <a:gd name="connsiteX432" fmla="*/ 1818273 w 7467600"/>
              <a:gd name="connsiteY432" fmla="*/ 6715729 h 6858000"/>
              <a:gd name="connsiteX433" fmla="*/ 1794691 w 7467600"/>
              <a:gd name="connsiteY433" fmla="*/ 6843239 h 6858000"/>
              <a:gd name="connsiteX434" fmla="*/ 1794914 w 7467600"/>
              <a:gd name="connsiteY434" fmla="*/ 6858000 h 6858000"/>
              <a:gd name="connsiteX435" fmla="*/ 1746128 w 7467600"/>
              <a:gd name="connsiteY435" fmla="*/ 6858000 h 6858000"/>
              <a:gd name="connsiteX436" fmla="*/ 1753934 w 7467600"/>
              <a:gd name="connsiteY436" fmla="*/ 6724796 h 6858000"/>
              <a:gd name="connsiteX437" fmla="*/ 1792053 w 7467600"/>
              <a:gd name="connsiteY437" fmla="*/ 6572396 h 6858000"/>
              <a:gd name="connsiteX438" fmla="*/ 1862248 w 7467600"/>
              <a:gd name="connsiteY438" fmla="*/ 6266397 h 6858000"/>
              <a:gd name="connsiteX439" fmla="*/ 1862250 w 7467600"/>
              <a:gd name="connsiteY439" fmla="*/ 6033531 h 6858000"/>
              <a:gd name="connsiteX440" fmla="*/ 1211999 w 7467600"/>
              <a:gd name="connsiteY440" fmla="*/ 6683610 h 6858000"/>
              <a:gd name="connsiteX441" fmla="*/ 1213266 w 7467600"/>
              <a:gd name="connsiteY441" fmla="*/ 6691947 h 6858000"/>
              <a:gd name="connsiteX442" fmla="*/ 1203370 w 7467600"/>
              <a:gd name="connsiteY442" fmla="*/ 6850676 h 6858000"/>
              <a:gd name="connsiteX443" fmla="*/ 1203671 w 7467600"/>
              <a:gd name="connsiteY443" fmla="*/ 6858000 h 6858000"/>
              <a:gd name="connsiteX444" fmla="*/ 1143180 w 7467600"/>
              <a:gd name="connsiteY444" fmla="*/ 6858000 h 6858000"/>
              <a:gd name="connsiteX445" fmla="*/ 1142176 w 7467600"/>
              <a:gd name="connsiteY445" fmla="*/ 6766045 h 6858000"/>
              <a:gd name="connsiteX446" fmla="*/ 1067484 w 7467600"/>
              <a:gd name="connsiteY446" fmla="*/ 6858000 h 6858000"/>
              <a:gd name="connsiteX447" fmla="*/ 953928 w 7467600"/>
              <a:gd name="connsiteY447" fmla="*/ 6858000 h 6858000"/>
              <a:gd name="connsiteX448" fmla="*/ 959715 w 7467600"/>
              <a:gd name="connsiteY448" fmla="*/ 6850185 h 6858000"/>
              <a:gd name="connsiteX449" fmla="*/ 1483788 w 7467600"/>
              <a:gd name="connsiteY449" fmla="*/ 6259174 h 6858000"/>
              <a:gd name="connsiteX450" fmla="*/ 1100671 w 7467600"/>
              <a:gd name="connsiteY450" fmla="*/ 6252137 h 6858000"/>
              <a:gd name="connsiteX451" fmla="*/ 1090144 w 7467600"/>
              <a:gd name="connsiteY451" fmla="*/ 6256748 h 6858000"/>
              <a:gd name="connsiteX452" fmla="*/ 1095872 w 7467600"/>
              <a:gd name="connsiteY452" fmla="*/ 6271892 h 6858000"/>
              <a:gd name="connsiteX453" fmla="*/ 262785 w 7467600"/>
              <a:gd name="connsiteY453" fmla="*/ 6845450 h 6858000"/>
              <a:gd name="connsiteX454" fmla="*/ 209968 w 7467600"/>
              <a:gd name="connsiteY454" fmla="*/ 6770713 h 6858000"/>
              <a:gd name="connsiteX455" fmla="*/ 873460 w 7467600"/>
              <a:gd name="connsiteY455" fmla="*/ 6253768 h 6858000"/>
              <a:gd name="connsiteX456" fmla="*/ 192686 w 7467600"/>
              <a:gd name="connsiteY456" fmla="*/ 5849257 h 6858000"/>
              <a:gd name="connsiteX457" fmla="*/ 4696 w 7467600"/>
              <a:gd name="connsiteY457" fmla="*/ 5697668 h 6858000"/>
              <a:gd name="connsiteX458" fmla="*/ 0 w 7467600"/>
              <a:gd name="connsiteY458" fmla="*/ 5689984 h 6858000"/>
              <a:gd name="connsiteX459" fmla="*/ 0 w 7467600"/>
              <a:gd name="connsiteY459" fmla="*/ 5513472 h 6858000"/>
              <a:gd name="connsiteX460" fmla="*/ 174101 w 7467600"/>
              <a:gd name="connsiteY460" fmla="*/ 5620277 h 6858000"/>
              <a:gd name="connsiteX461" fmla="*/ 891800 w 7467600"/>
              <a:gd name="connsiteY461" fmla="*/ 6036935 h 6858000"/>
              <a:gd name="connsiteX462" fmla="*/ 1072219 w 7467600"/>
              <a:gd name="connsiteY462" fmla="*/ 6169443 h 6858000"/>
              <a:gd name="connsiteX463" fmla="*/ 1074117 w 7467600"/>
              <a:gd name="connsiteY463" fmla="*/ 6170301 h 6858000"/>
              <a:gd name="connsiteX464" fmla="*/ 1083114 w 7467600"/>
              <a:gd name="connsiteY464" fmla="*/ 6174131 h 6858000"/>
              <a:gd name="connsiteX465" fmla="*/ 1543010 w 7467600"/>
              <a:gd name="connsiteY465" fmla="*/ 6191140 h 6858000"/>
              <a:gd name="connsiteX466" fmla="*/ 1551080 w 7467600"/>
              <a:gd name="connsiteY466" fmla="*/ 6195006 h 6858000"/>
              <a:gd name="connsiteX467" fmla="*/ 2345443 w 7467600"/>
              <a:gd name="connsiteY467" fmla="*/ 5549882 h 6858000"/>
              <a:gd name="connsiteX468" fmla="*/ 1721499 w 7467600"/>
              <a:gd name="connsiteY468" fmla="*/ 5599969 h 6858000"/>
              <a:gd name="connsiteX469" fmla="*/ 767716 w 7467600"/>
              <a:gd name="connsiteY469" fmla="*/ 5472768 h 6858000"/>
              <a:gd name="connsiteX470" fmla="*/ 722147 w 7467600"/>
              <a:gd name="connsiteY470" fmla="*/ 5393091 h 6858000"/>
              <a:gd name="connsiteX471" fmla="*/ 1485552 w 7467600"/>
              <a:gd name="connsiteY471" fmla="*/ 5313202 h 6858000"/>
              <a:gd name="connsiteX472" fmla="*/ 2143004 w 7467600"/>
              <a:gd name="connsiteY472" fmla="*/ 5402420 h 6858000"/>
              <a:gd name="connsiteX473" fmla="*/ 1933391 w 7467600"/>
              <a:gd name="connsiteY473" fmla="*/ 5156971 h 6858000"/>
              <a:gd name="connsiteX474" fmla="*/ 1827118 w 7467600"/>
              <a:gd name="connsiteY474" fmla="*/ 4968410 h 6858000"/>
              <a:gd name="connsiteX475" fmla="*/ 1837349 w 7467600"/>
              <a:gd name="connsiteY475" fmla="*/ 4956357 h 6858000"/>
              <a:gd name="connsiteX476" fmla="*/ 2162835 w 7467600"/>
              <a:gd name="connsiteY476" fmla="*/ 5187853 h 6858000"/>
              <a:gd name="connsiteX477" fmla="*/ 2257167 w 7467600"/>
              <a:gd name="connsiteY477" fmla="*/ 5462123 h 6858000"/>
              <a:gd name="connsiteX478" fmla="*/ 2261598 w 7467600"/>
              <a:gd name="connsiteY478" fmla="*/ 5467998 h 6858000"/>
              <a:gd name="connsiteX479" fmla="*/ 2437177 w 7467600"/>
              <a:gd name="connsiteY479" fmla="*/ 5479608 h 6858000"/>
              <a:gd name="connsiteX480" fmla="*/ 2445247 w 7467600"/>
              <a:gd name="connsiteY480" fmla="*/ 5483476 h 6858000"/>
              <a:gd name="connsiteX481" fmla="*/ 2743626 w 7467600"/>
              <a:gd name="connsiteY481" fmla="*/ 5304819 h 6858000"/>
              <a:gd name="connsiteX482" fmla="*/ 3048102 w 7467600"/>
              <a:gd name="connsiteY482" fmla="*/ 5150595 h 6858000"/>
              <a:gd name="connsiteX483" fmla="*/ 1799414 w 7467600"/>
              <a:gd name="connsiteY483" fmla="*/ 4694732 h 6858000"/>
              <a:gd name="connsiteX484" fmla="*/ 1771735 w 7467600"/>
              <a:gd name="connsiteY484" fmla="*/ 4619929 h 6858000"/>
              <a:gd name="connsiteX485" fmla="*/ 3104273 w 7467600"/>
              <a:gd name="connsiteY485" fmla="*/ 5076159 h 6858000"/>
              <a:gd name="connsiteX486" fmla="*/ 3113245 w 7467600"/>
              <a:gd name="connsiteY486" fmla="*/ 5090705 h 6858000"/>
              <a:gd name="connsiteX487" fmla="*/ 3126294 w 7467600"/>
              <a:gd name="connsiteY487" fmla="*/ 5114400 h 6858000"/>
              <a:gd name="connsiteX488" fmla="*/ 3937433 w 7467600"/>
              <a:gd name="connsiteY488" fmla="*/ 4830473 h 6858000"/>
              <a:gd name="connsiteX489" fmla="*/ 3590475 w 7467600"/>
              <a:gd name="connsiteY489" fmla="*/ 4597974 h 6858000"/>
              <a:gd name="connsiteX490" fmla="*/ 3100264 w 7467600"/>
              <a:gd name="connsiteY490" fmla="*/ 4579845 h 6858000"/>
              <a:gd name="connsiteX491" fmla="*/ 2183576 w 7467600"/>
              <a:gd name="connsiteY491" fmla="*/ 4227150 h 6858000"/>
              <a:gd name="connsiteX492" fmla="*/ 2151029 w 7467600"/>
              <a:gd name="connsiteY492" fmla="*/ 4146947 h 6858000"/>
              <a:gd name="connsiteX493" fmla="*/ 3563434 w 7467600"/>
              <a:gd name="connsiteY493" fmla="*/ 4469115 h 6858000"/>
              <a:gd name="connsiteX494" fmla="*/ 3177952 w 7467600"/>
              <a:gd name="connsiteY494" fmla="*/ 3657386 h 6858000"/>
              <a:gd name="connsiteX495" fmla="*/ 3189263 w 7467600"/>
              <a:gd name="connsiteY495" fmla="*/ 3625726 h 6858000"/>
              <a:gd name="connsiteX496" fmla="*/ 3560912 w 7467600"/>
              <a:gd name="connsiteY496" fmla="*/ 4079863 h 6858000"/>
              <a:gd name="connsiteX497" fmla="*/ 3626636 w 7467600"/>
              <a:gd name="connsiteY497" fmla="*/ 4512230 h 6858000"/>
              <a:gd name="connsiteX498" fmla="*/ 3653088 w 7467600"/>
              <a:gd name="connsiteY498" fmla="*/ 4521417 h 6858000"/>
              <a:gd name="connsiteX499" fmla="*/ 3988128 w 7467600"/>
              <a:gd name="connsiteY499" fmla="*/ 4817267 h 6858000"/>
              <a:gd name="connsiteX500" fmla="*/ 4830582 w 7467600"/>
              <a:gd name="connsiteY500" fmla="*/ 4676000 h 6858000"/>
              <a:gd name="connsiteX501" fmla="*/ 4830100 w 7467600"/>
              <a:gd name="connsiteY501" fmla="*/ 4675554 h 6858000"/>
              <a:gd name="connsiteX502" fmla="*/ 4036318 w 7467600"/>
              <a:gd name="connsiteY502" fmla="*/ 4147013 h 6858000"/>
              <a:gd name="connsiteX503" fmla="*/ 3432098 w 7467600"/>
              <a:gd name="connsiteY503" fmla="*/ 3537312 h 6858000"/>
              <a:gd name="connsiteX504" fmla="*/ 3446761 w 7467600"/>
              <a:gd name="connsiteY504" fmla="*/ 3461278 h 6858000"/>
              <a:gd name="connsiteX505" fmla="*/ 4419733 w 7467600"/>
              <a:gd name="connsiteY505" fmla="*/ 3963555 h 6858000"/>
              <a:gd name="connsiteX506" fmla="*/ 4781371 w 7467600"/>
              <a:gd name="connsiteY506" fmla="*/ 4458604 h 6858000"/>
              <a:gd name="connsiteX507" fmla="*/ 4780440 w 7467600"/>
              <a:gd name="connsiteY507" fmla="*/ 4470290 h 6858000"/>
              <a:gd name="connsiteX508" fmla="*/ 4898954 w 7467600"/>
              <a:gd name="connsiteY508" fmla="*/ 4662092 h 6858000"/>
              <a:gd name="connsiteX509" fmla="*/ 4900699 w 7467600"/>
              <a:gd name="connsiteY509" fmla="*/ 4670867 h 6858000"/>
              <a:gd name="connsiteX510" fmla="*/ 5714511 w 7467600"/>
              <a:gd name="connsiteY510" fmla="*/ 4663483 h 6858000"/>
              <a:gd name="connsiteX511" fmla="*/ 5464793 w 7467600"/>
              <a:gd name="connsiteY511" fmla="*/ 4393556 h 6858000"/>
              <a:gd name="connsiteX512" fmla="*/ 5461897 w 7467600"/>
              <a:gd name="connsiteY512" fmla="*/ 4390879 h 6858000"/>
              <a:gd name="connsiteX513" fmla="*/ 4294126 w 7467600"/>
              <a:gd name="connsiteY513" fmla="*/ 3303048 h 6858000"/>
              <a:gd name="connsiteX514" fmla="*/ 4305321 w 7467600"/>
              <a:gd name="connsiteY514" fmla="*/ 3256953 h 6858000"/>
              <a:gd name="connsiteX515" fmla="*/ 4949299 w 7467600"/>
              <a:gd name="connsiteY515" fmla="*/ 3766336 h 6858000"/>
              <a:gd name="connsiteX516" fmla="*/ 5291452 w 7467600"/>
              <a:gd name="connsiteY516" fmla="*/ 4076801 h 6858000"/>
              <a:gd name="connsiteX517" fmla="*/ 5434998 w 7467600"/>
              <a:gd name="connsiteY517" fmla="*/ 4254100 h 6858000"/>
              <a:gd name="connsiteX518" fmla="*/ 5351015 w 7467600"/>
              <a:gd name="connsiteY518" fmla="*/ 3760989 h 6858000"/>
              <a:gd name="connsiteX519" fmla="*/ 5413780 w 7467600"/>
              <a:gd name="connsiteY519" fmla="*/ 2966265 h 6858000"/>
              <a:gd name="connsiteX520" fmla="*/ 5425627 w 7467600"/>
              <a:gd name="connsiteY520" fmla="*/ 2954192 h 6858000"/>
              <a:gd name="connsiteX521" fmla="*/ 6604735 w 7467600"/>
              <a:gd name="connsiteY521" fmla="*/ 2041381 h 6858000"/>
              <a:gd name="connsiteX522" fmla="*/ 7204487 w 7467600"/>
              <a:gd name="connsiteY522" fmla="*/ 2742112 h 6858000"/>
              <a:gd name="connsiteX523" fmla="*/ 7131592 w 7467600"/>
              <a:gd name="connsiteY523" fmla="*/ 2672096 h 6858000"/>
              <a:gd name="connsiteX524" fmla="*/ 6996344 w 7467600"/>
              <a:gd name="connsiteY524" fmla="*/ 2518310 h 6858000"/>
              <a:gd name="connsiteX525" fmla="*/ 6735495 w 7467600"/>
              <a:gd name="connsiteY525" fmla="*/ 2196890 h 6858000"/>
              <a:gd name="connsiteX526" fmla="*/ 6721901 w 7467600"/>
              <a:gd name="connsiteY526" fmla="*/ 2179274 h 6858000"/>
              <a:gd name="connsiteX527" fmla="*/ 6604735 w 7467600"/>
              <a:gd name="connsiteY527" fmla="*/ 2041381 h 6858000"/>
              <a:gd name="connsiteX528" fmla="*/ 6591670 w 7467600"/>
              <a:gd name="connsiteY528" fmla="*/ 1988277 h 6858000"/>
              <a:gd name="connsiteX529" fmla="*/ 6747349 w 7467600"/>
              <a:gd name="connsiteY529" fmla="*/ 2160069 h 6858000"/>
              <a:gd name="connsiteX530" fmla="*/ 6760943 w 7467600"/>
              <a:gd name="connsiteY530" fmla="*/ 2177686 h 6858000"/>
              <a:gd name="connsiteX531" fmla="*/ 7021065 w 7467600"/>
              <a:gd name="connsiteY531" fmla="*/ 2498102 h 6858000"/>
              <a:gd name="connsiteX532" fmla="*/ 7155223 w 7467600"/>
              <a:gd name="connsiteY532" fmla="*/ 2650386 h 6858000"/>
              <a:gd name="connsiteX533" fmla="*/ 7203167 w 7467600"/>
              <a:gd name="connsiteY533" fmla="*/ 2697288 h 6858000"/>
              <a:gd name="connsiteX534" fmla="*/ 6937703 w 7467600"/>
              <a:gd name="connsiteY534" fmla="*/ 2321981 h 6858000"/>
              <a:gd name="connsiteX535" fmla="*/ 6591670 w 7467600"/>
              <a:gd name="connsiteY535" fmla="*/ 1988277 h 6858000"/>
              <a:gd name="connsiteX536" fmla="*/ 5798671 w 7467600"/>
              <a:gd name="connsiteY536" fmla="*/ 1981601 h 6858000"/>
              <a:gd name="connsiteX537" fmla="*/ 5754709 w 7467600"/>
              <a:gd name="connsiteY537" fmla="*/ 2071454 h 6858000"/>
              <a:gd name="connsiteX538" fmla="*/ 5763044 w 7467600"/>
              <a:gd name="connsiteY538" fmla="*/ 2842206 h 6858000"/>
              <a:gd name="connsiteX539" fmla="*/ 5764974 w 7467600"/>
              <a:gd name="connsiteY539" fmla="*/ 2799609 h 6858000"/>
              <a:gd name="connsiteX540" fmla="*/ 5767665 w 7467600"/>
              <a:gd name="connsiteY540" fmla="*/ 2666409 h 6858000"/>
              <a:gd name="connsiteX541" fmla="*/ 5763055 w 7467600"/>
              <a:gd name="connsiteY541" fmla="*/ 2579705 h 6858000"/>
              <a:gd name="connsiteX542" fmla="*/ 5758079 w 7467600"/>
              <a:gd name="connsiteY542" fmla="*/ 2492508 h 6858000"/>
              <a:gd name="connsiteX543" fmla="*/ 5779325 w 7467600"/>
              <a:gd name="connsiteY543" fmla="*/ 2197069 h 6858000"/>
              <a:gd name="connsiteX544" fmla="*/ 5798671 w 7467600"/>
              <a:gd name="connsiteY544" fmla="*/ 1981601 h 6858000"/>
              <a:gd name="connsiteX545" fmla="*/ 5829202 w 7467600"/>
              <a:gd name="connsiteY545" fmla="*/ 1971679 h 6858000"/>
              <a:gd name="connsiteX546" fmla="*/ 5809558 w 7467600"/>
              <a:gd name="connsiteY546" fmla="*/ 2198043 h 6858000"/>
              <a:gd name="connsiteX547" fmla="*/ 5788653 w 7467600"/>
              <a:gd name="connsiteY547" fmla="*/ 2489430 h 6858000"/>
              <a:gd name="connsiteX548" fmla="*/ 5793439 w 7467600"/>
              <a:gd name="connsiteY548" fmla="*/ 2575235 h 6858000"/>
              <a:gd name="connsiteX549" fmla="*/ 5796837 w 7467600"/>
              <a:gd name="connsiteY549" fmla="*/ 2637633 h 6858000"/>
              <a:gd name="connsiteX550" fmla="*/ 5818614 w 7467600"/>
              <a:gd name="connsiteY550" fmla="*/ 2473055 h 6858000"/>
              <a:gd name="connsiteX551" fmla="*/ 5829202 w 7467600"/>
              <a:gd name="connsiteY551" fmla="*/ 1971679 h 6858000"/>
              <a:gd name="connsiteX552" fmla="*/ 5911389 w 7467600"/>
              <a:gd name="connsiteY552" fmla="*/ 1898371 h 6858000"/>
              <a:gd name="connsiteX553" fmla="*/ 6237627 w 7467600"/>
              <a:gd name="connsiteY553" fmla="*/ 2231921 h 6858000"/>
              <a:gd name="connsiteX554" fmla="*/ 5911389 w 7467600"/>
              <a:gd name="connsiteY554" fmla="*/ 1898371 h 6858000"/>
              <a:gd name="connsiteX555" fmla="*/ 6944437 w 7467600"/>
              <a:gd name="connsiteY555" fmla="*/ 1575402 h 6858000"/>
              <a:gd name="connsiteX556" fmla="*/ 6304730 w 7467600"/>
              <a:gd name="connsiteY556" fmla="*/ 1766654 h 6858000"/>
              <a:gd name="connsiteX557" fmla="*/ 6944437 w 7467600"/>
              <a:gd name="connsiteY557" fmla="*/ 1575402 h 6858000"/>
              <a:gd name="connsiteX558" fmla="*/ 7019523 w 7467600"/>
              <a:gd name="connsiteY558" fmla="*/ 1519450 h 6858000"/>
              <a:gd name="connsiteX559" fmla="*/ 6298091 w 7467600"/>
              <a:gd name="connsiteY559" fmla="*/ 1737122 h 6858000"/>
              <a:gd name="connsiteX560" fmla="*/ 7019523 w 7467600"/>
              <a:gd name="connsiteY560" fmla="*/ 1519450 h 6858000"/>
              <a:gd name="connsiteX561" fmla="*/ 2399523 w 7467600"/>
              <a:gd name="connsiteY561" fmla="*/ 1428234 h 6858000"/>
              <a:gd name="connsiteX562" fmla="*/ 2224982 w 7467600"/>
              <a:gd name="connsiteY562" fmla="*/ 1826201 h 6858000"/>
              <a:gd name="connsiteX563" fmla="*/ 2096099 w 7467600"/>
              <a:gd name="connsiteY563" fmla="*/ 2345900 h 6858000"/>
              <a:gd name="connsiteX564" fmla="*/ 2283317 w 7467600"/>
              <a:gd name="connsiteY564" fmla="*/ 1796925 h 6858000"/>
              <a:gd name="connsiteX565" fmla="*/ 2399523 w 7467600"/>
              <a:gd name="connsiteY565" fmla="*/ 1428234 h 6858000"/>
              <a:gd name="connsiteX566" fmla="*/ 2448558 w 7467600"/>
              <a:gd name="connsiteY566" fmla="*/ 1373435 h 6858000"/>
              <a:gd name="connsiteX567" fmla="*/ 2312521 w 7467600"/>
              <a:gd name="connsiteY567" fmla="*/ 1806140 h 6858000"/>
              <a:gd name="connsiteX568" fmla="*/ 2127533 w 7467600"/>
              <a:gd name="connsiteY568" fmla="*/ 2348380 h 6858000"/>
              <a:gd name="connsiteX569" fmla="*/ 2358080 w 7467600"/>
              <a:gd name="connsiteY569" fmla="*/ 1866134 h 6858000"/>
              <a:gd name="connsiteX570" fmla="*/ 2407436 w 7467600"/>
              <a:gd name="connsiteY570" fmla="*/ 1651070 h 6858000"/>
              <a:gd name="connsiteX571" fmla="*/ 2448558 w 7467600"/>
              <a:gd name="connsiteY571" fmla="*/ 1373435 h 6858000"/>
              <a:gd name="connsiteX572" fmla="*/ 278707 w 7467600"/>
              <a:gd name="connsiteY572" fmla="*/ 1352270 h 6858000"/>
              <a:gd name="connsiteX573" fmla="*/ 321570 w 7467600"/>
              <a:gd name="connsiteY573" fmla="*/ 1861610 h 6858000"/>
              <a:gd name="connsiteX574" fmla="*/ 294281 w 7467600"/>
              <a:gd name="connsiteY574" fmla="*/ 1440658 h 6858000"/>
              <a:gd name="connsiteX575" fmla="*/ 278707 w 7467600"/>
              <a:gd name="connsiteY575" fmla="*/ 1352270 h 6858000"/>
              <a:gd name="connsiteX576" fmla="*/ 1423821 w 7467600"/>
              <a:gd name="connsiteY576" fmla="*/ 1351958 h 6858000"/>
              <a:gd name="connsiteX577" fmla="*/ 1638521 w 7467600"/>
              <a:gd name="connsiteY577" fmla="*/ 1908470 h 6858000"/>
              <a:gd name="connsiteX578" fmla="*/ 1754199 w 7467600"/>
              <a:gd name="connsiteY578" fmla="*/ 2149284 h 6858000"/>
              <a:gd name="connsiteX579" fmla="*/ 1908359 w 7467600"/>
              <a:gd name="connsiteY579" fmla="*/ 2364988 h 6858000"/>
              <a:gd name="connsiteX580" fmla="*/ 1647661 w 7467600"/>
              <a:gd name="connsiteY580" fmla="*/ 1825945 h 6858000"/>
              <a:gd name="connsiteX581" fmla="*/ 1423821 w 7467600"/>
              <a:gd name="connsiteY581" fmla="*/ 1351958 h 6858000"/>
              <a:gd name="connsiteX582" fmla="*/ 1431890 w 7467600"/>
              <a:gd name="connsiteY582" fmla="*/ 1306475 h 6858000"/>
              <a:gd name="connsiteX583" fmla="*/ 1507597 w 7467600"/>
              <a:gd name="connsiteY583" fmla="*/ 1446132 h 6858000"/>
              <a:gd name="connsiteX584" fmla="*/ 1674586 w 7467600"/>
              <a:gd name="connsiteY584" fmla="*/ 1813832 h 6858000"/>
              <a:gd name="connsiteX585" fmla="*/ 1815950 w 7467600"/>
              <a:gd name="connsiteY585" fmla="*/ 2128564 h 6858000"/>
              <a:gd name="connsiteX586" fmla="*/ 1984242 w 7467600"/>
              <a:gd name="connsiteY586" fmla="*/ 2430829 h 6858000"/>
              <a:gd name="connsiteX587" fmla="*/ 2014023 w 7467600"/>
              <a:gd name="connsiteY587" fmla="*/ 2450995 h 6858000"/>
              <a:gd name="connsiteX588" fmla="*/ 1747337 w 7467600"/>
              <a:gd name="connsiteY588" fmla="*/ 1855264 h 6858000"/>
              <a:gd name="connsiteX589" fmla="*/ 1533749 w 7467600"/>
              <a:gd name="connsiteY589" fmla="*/ 1478656 h 6858000"/>
              <a:gd name="connsiteX590" fmla="*/ 1431890 w 7467600"/>
              <a:gd name="connsiteY590" fmla="*/ 1306475 h 6858000"/>
              <a:gd name="connsiteX591" fmla="*/ 5052692 w 7467600"/>
              <a:gd name="connsiteY591" fmla="*/ 1292994 h 6858000"/>
              <a:gd name="connsiteX592" fmla="*/ 5200661 w 7467600"/>
              <a:gd name="connsiteY592" fmla="*/ 1635186 h 6858000"/>
              <a:gd name="connsiteX593" fmla="*/ 5297138 w 7467600"/>
              <a:gd name="connsiteY593" fmla="*/ 1906351 h 6858000"/>
              <a:gd name="connsiteX594" fmla="*/ 5052692 w 7467600"/>
              <a:gd name="connsiteY594" fmla="*/ 1292994 h 6858000"/>
              <a:gd name="connsiteX595" fmla="*/ 5009948 w 7467600"/>
              <a:gd name="connsiteY595" fmla="*/ 1273619 h 6858000"/>
              <a:gd name="connsiteX596" fmla="*/ 5121777 w 7467600"/>
              <a:gd name="connsiteY596" fmla="*/ 1654213 h 6858000"/>
              <a:gd name="connsiteX597" fmla="*/ 5293545 w 7467600"/>
              <a:gd name="connsiteY597" fmla="*/ 2072247 h 6858000"/>
              <a:gd name="connsiteX598" fmla="*/ 5294042 w 7467600"/>
              <a:gd name="connsiteY598" fmla="*/ 2065019 h 6858000"/>
              <a:gd name="connsiteX599" fmla="*/ 5171936 w 7467600"/>
              <a:gd name="connsiteY599" fmla="*/ 1647613 h 6858000"/>
              <a:gd name="connsiteX600" fmla="*/ 5009948 w 7467600"/>
              <a:gd name="connsiteY600" fmla="*/ 1273619 h 6858000"/>
              <a:gd name="connsiteX601" fmla="*/ 655236 w 7467600"/>
              <a:gd name="connsiteY601" fmla="*/ 1268632 h 6858000"/>
              <a:gd name="connsiteX602" fmla="*/ 839521 w 7467600"/>
              <a:gd name="connsiteY602" fmla="*/ 1685315 h 6858000"/>
              <a:gd name="connsiteX603" fmla="*/ 1109416 w 7467600"/>
              <a:gd name="connsiteY603" fmla="*/ 2061663 h 6858000"/>
              <a:gd name="connsiteX604" fmla="*/ 1298300 w 7467600"/>
              <a:gd name="connsiteY604" fmla="*/ 2247742 h 6858000"/>
              <a:gd name="connsiteX605" fmla="*/ 1125871 w 7467600"/>
              <a:gd name="connsiteY605" fmla="*/ 1989513 h 6858000"/>
              <a:gd name="connsiteX606" fmla="*/ 981574 w 7467600"/>
              <a:gd name="connsiteY606" fmla="*/ 1783157 h 6858000"/>
              <a:gd name="connsiteX607" fmla="*/ 922198 w 7467600"/>
              <a:gd name="connsiteY607" fmla="*/ 1677437 h 6858000"/>
              <a:gd name="connsiteX608" fmla="*/ 869293 w 7467600"/>
              <a:gd name="connsiteY608" fmla="*/ 1583214 h 6858000"/>
              <a:gd name="connsiteX609" fmla="*/ 751431 w 7467600"/>
              <a:gd name="connsiteY609" fmla="*/ 1405731 h 6858000"/>
              <a:gd name="connsiteX610" fmla="*/ 655236 w 7467600"/>
              <a:gd name="connsiteY610" fmla="*/ 1268632 h 6858000"/>
              <a:gd name="connsiteX611" fmla="*/ 6516292 w 7467600"/>
              <a:gd name="connsiteY611" fmla="*/ 1263064 h 6858000"/>
              <a:gd name="connsiteX612" fmla="*/ 5736320 w 7467600"/>
              <a:gd name="connsiteY612" fmla="*/ 1501803 h 6858000"/>
              <a:gd name="connsiteX613" fmla="*/ 6516292 w 7467600"/>
              <a:gd name="connsiteY613" fmla="*/ 1263064 h 6858000"/>
              <a:gd name="connsiteX614" fmla="*/ 291466 w 7467600"/>
              <a:gd name="connsiteY614" fmla="*/ 1250369 h 6858000"/>
              <a:gd name="connsiteX615" fmla="*/ 323180 w 7467600"/>
              <a:gd name="connsiteY615" fmla="*/ 1435283 h 6858000"/>
              <a:gd name="connsiteX616" fmla="*/ 349381 w 7467600"/>
              <a:gd name="connsiteY616" fmla="*/ 1875041 h 6858000"/>
              <a:gd name="connsiteX617" fmla="*/ 374363 w 7467600"/>
              <a:gd name="connsiteY617" fmla="*/ 1506494 h 6858000"/>
              <a:gd name="connsiteX618" fmla="*/ 302168 w 7467600"/>
              <a:gd name="connsiteY618" fmla="*/ 1274495 h 6858000"/>
              <a:gd name="connsiteX619" fmla="*/ 291466 w 7467600"/>
              <a:gd name="connsiteY619" fmla="*/ 1250369 h 6858000"/>
              <a:gd name="connsiteX620" fmla="*/ 678222 w 7467600"/>
              <a:gd name="connsiteY620" fmla="*/ 1248670 h 6858000"/>
              <a:gd name="connsiteX621" fmla="*/ 775536 w 7467600"/>
              <a:gd name="connsiteY621" fmla="*/ 1388015 h 6858000"/>
              <a:gd name="connsiteX622" fmla="*/ 894529 w 7467600"/>
              <a:gd name="connsiteY622" fmla="*/ 1567739 h 6858000"/>
              <a:gd name="connsiteX623" fmla="*/ 948000 w 7467600"/>
              <a:gd name="connsiteY623" fmla="*/ 1663088 h 6858000"/>
              <a:gd name="connsiteX624" fmla="*/ 1006812 w 7467600"/>
              <a:gd name="connsiteY624" fmla="*/ 1767683 h 6858000"/>
              <a:gd name="connsiteX625" fmla="*/ 1149133 w 7467600"/>
              <a:gd name="connsiteY625" fmla="*/ 1971513 h 6858000"/>
              <a:gd name="connsiteX626" fmla="*/ 1333952 w 7467600"/>
              <a:gd name="connsiteY626" fmla="*/ 2251620 h 6858000"/>
              <a:gd name="connsiteX627" fmla="*/ 1337329 w 7467600"/>
              <a:gd name="connsiteY627" fmla="*/ 2258350 h 6858000"/>
              <a:gd name="connsiteX628" fmla="*/ 1014726 w 7467600"/>
              <a:gd name="connsiteY628" fmla="*/ 1615556 h 6858000"/>
              <a:gd name="connsiteX629" fmla="*/ 678222 w 7467600"/>
              <a:gd name="connsiteY629" fmla="*/ 1248670 h 6858000"/>
              <a:gd name="connsiteX630" fmla="*/ 6691602 w 7467600"/>
              <a:gd name="connsiteY630" fmla="*/ 1140573 h 6858000"/>
              <a:gd name="connsiteX631" fmla="*/ 6571100 w 7467600"/>
              <a:gd name="connsiteY631" fmla="*/ 1183662 h 6858000"/>
              <a:gd name="connsiteX632" fmla="*/ 6241687 w 7467600"/>
              <a:gd name="connsiteY632" fmla="*/ 1257600 h 6858000"/>
              <a:gd name="connsiteX633" fmla="*/ 5693009 w 7467600"/>
              <a:gd name="connsiteY633" fmla="*/ 1478256 h 6858000"/>
              <a:gd name="connsiteX634" fmla="*/ 6548420 w 7467600"/>
              <a:gd name="connsiteY634" fmla="*/ 1214599 h 6858000"/>
              <a:gd name="connsiteX635" fmla="*/ 6605473 w 7467600"/>
              <a:gd name="connsiteY635" fmla="*/ 1184686 h 6858000"/>
              <a:gd name="connsiteX636" fmla="*/ 6691602 w 7467600"/>
              <a:gd name="connsiteY636" fmla="*/ 1140573 h 6858000"/>
              <a:gd name="connsiteX637" fmla="*/ 4002475 w 7467600"/>
              <a:gd name="connsiteY637" fmla="*/ 1037802 h 6858000"/>
              <a:gd name="connsiteX638" fmla="*/ 4000324 w 7467600"/>
              <a:gd name="connsiteY638" fmla="*/ 1039362 h 6858000"/>
              <a:gd name="connsiteX639" fmla="*/ 4002862 w 7467600"/>
              <a:gd name="connsiteY639" fmla="*/ 1042866 h 6858000"/>
              <a:gd name="connsiteX640" fmla="*/ 4002475 w 7467600"/>
              <a:gd name="connsiteY640" fmla="*/ 1037802 h 6858000"/>
              <a:gd name="connsiteX641" fmla="*/ 506322 w 7467600"/>
              <a:gd name="connsiteY641" fmla="*/ 1020997 h 6858000"/>
              <a:gd name="connsiteX642" fmla="*/ 533068 w 7467600"/>
              <a:gd name="connsiteY642" fmla="*/ 1029409 h 6858000"/>
              <a:gd name="connsiteX643" fmla="*/ 1232525 w 7467600"/>
              <a:gd name="connsiteY643" fmla="*/ 1804675 h 6858000"/>
              <a:gd name="connsiteX644" fmla="*/ 1388858 w 7467600"/>
              <a:gd name="connsiteY644" fmla="*/ 2368011 h 6858000"/>
              <a:gd name="connsiteX645" fmla="*/ 1384098 w 7467600"/>
              <a:gd name="connsiteY645" fmla="*/ 2378125 h 6858000"/>
              <a:gd name="connsiteX646" fmla="*/ 1425393 w 7467600"/>
              <a:gd name="connsiteY646" fmla="*/ 2589124 h 6858000"/>
              <a:gd name="connsiteX647" fmla="*/ 1424001 w 7467600"/>
              <a:gd name="connsiteY647" fmla="*/ 2597541 h 6858000"/>
              <a:gd name="connsiteX648" fmla="*/ 2152729 w 7467600"/>
              <a:gd name="connsiteY648" fmla="*/ 2864487 h 6858000"/>
              <a:gd name="connsiteX649" fmla="*/ 2020609 w 7467600"/>
              <a:gd name="connsiteY649" fmla="*/ 2539671 h 6858000"/>
              <a:gd name="connsiteX650" fmla="*/ 2018920 w 7467600"/>
              <a:gd name="connsiteY650" fmla="*/ 2536309 h 6858000"/>
              <a:gd name="connsiteX651" fmla="*/ 1342441 w 7467600"/>
              <a:gd name="connsiteY651" fmla="*/ 1173017 h 6858000"/>
              <a:gd name="connsiteX652" fmla="*/ 1367925 w 7467600"/>
              <a:gd name="connsiteY652" fmla="*/ 1135648 h 6858000"/>
              <a:gd name="connsiteX653" fmla="*/ 1771401 w 7467600"/>
              <a:gd name="connsiteY653" fmla="*/ 1806673 h 6858000"/>
              <a:gd name="connsiteX654" fmla="*/ 1972385 w 7467600"/>
              <a:gd name="connsiteY654" fmla="*/ 2198735 h 6858000"/>
              <a:gd name="connsiteX655" fmla="*/ 2040892 w 7467600"/>
              <a:gd name="connsiteY655" fmla="*/ 2405205 h 6858000"/>
              <a:gd name="connsiteX656" fmla="*/ 2131689 w 7467600"/>
              <a:gd name="connsiteY656" fmla="*/ 1936926 h 6858000"/>
              <a:gd name="connsiteX657" fmla="*/ 2454820 w 7467600"/>
              <a:gd name="connsiteY657" fmla="*/ 1248808 h 6858000"/>
              <a:gd name="connsiteX658" fmla="*/ 2492512 w 7467600"/>
              <a:gd name="connsiteY658" fmla="*/ 1302920 h 6858000"/>
              <a:gd name="connsiteX659" fmla="*/ 2081216 w 7467600"/>
              <a:gd name="connsiteY659" fmla="*/ 2527513 h 6858000"/>
              <a:gd name="connsiteX660" fmla="*/ 2081211 w 7467600"/>
              <a:gd name="connsiteY660" fmla="*/ 2528916 h 6858000"/>
              <a:gd name="connsiteX661" fmla="*/ 2199067 w 7467600"/>
              <a:gd name="connsiteY661" fmla="*/ 2884061 h 6858000"/>
              <a:gd name="connsiteX662" fmla="*/ 3192586 w 7467600"/>
              <a:gd name="connsiteY662" fmla="*/ 3411496 h 6858000"/>
              <a:gd name="connsiteX663" fmla="*/ 3182620 w 7467600"/>
              <a:gd name="connsiteY663" fmla="*/ 3483279 h 6858000"/>
              <a:gd name="connsiteX664" fmla="*/ 2435119 w 7467600"/>
              <a:gd name="connsiteY664" fmla="*/ 3080173 h 6858000"/>
              <a:gd name="connsiteX665" fmla="*/ 2410152 w 7467600"/>
              <a:gd name="connsiteY665" fmla="*/ 3063751 h 6858000"/>
              <a:gd name="connsiteX666" fmla="*/ 2408099 w 7467600"/>
              <a:gd name="connsiteY666" fmla="*/ 3064403 h 6858000"/>
              <a:gd name="connsiteX667" fmla="*/ 2407218 w 7467600"/>
              <a:gd name="connsiteY667" fmla="*/ 3070324 h 6858000"/>
              <a:gd name="connsiteX668" fmla="*/ 2380138 w 7467600"/>
              <a:gd name="connsiteY668" fmla="*/ 3099341 h 6858000"/>
              <a:gd name="connsiteX669" fmla="*/ 1765923 w 7467600"/>
              <a:gd name="connsiteY669" fmla="*/ 3581043 h 6858000"/>
              <a:gd name="connsiteX670" fmla="*/ 1702258 w 7467600"/>
              <a:gd name="connsiteY670" fmla="*/ 3612286 h 6858000"/>
              <a:gd name="connsiteX671" fmla="*/ 1538370 w 7467600"/>
              <a:gd name="connsiteY671" fmla="*/ 3811804 h 6858000"/>
              <a:gd name="connsiteX672" fmla="*/ 542867 w 7467600"/>
              <a:gd name="connsiteY672" fmla="*/ 4944092 h 6858000"/>
              <a:gd name="connsiteX673" fmla="*/ 515800 w 7467600"/>
              <a:gd name="connsiteY673" fmla="*/ 4862180 h 6858000"/>
              <a:gd name="connsiteX674" fmla="*/ 909145 w 7467600"/>
              <a:gd name="connsiteY674" fmla="*/ 4199225 h 6858000"/>
              <a:gd name="connsiteX675" fmla="*/ 1214067 w 7467600"/>
              <a:gd name="connsiteY675" fmla="*/ 3908561 h 6858000"/>
              <a:gd name="connsiteX676" fmla="*/ 640967 w 7467600"/>
              <a:gd name="connsiteY676" fmla="*/ 4105601 h 6858000"/>
              <a:gd name="connsiteX677" fmla="*/ 112563 w 7467600"/>
              <a:gd name="connsiteY677" fmla="*/ 4396952 h 6858000"/>
              <a:gd name="connsiteX678" fmla="*/ 0 w 7467600"/>
              <a:gd name="connsiteY678" fmla="*/ 4466006 h 6858000"/>
              <a:gd name="connsiteX679" fmla="*/ 0 w 7467600"/>
              <a:gd name="connsiteY679" fmla="*/ 4233763 h 6858000"/>
              <a:gd name="connsiteX680" fmla="*/ 36881 w 7467600"/>
              <a:gd name="connsiteY680" fmla="*/ 4200118 h 6858000"/>
              <a:gd name="connsiteX681" fmla="*/ 910534 w 7467600"/>
              <a:gd name="connsiteY681" fmla="*/ 3629753 h 6858000"/>
              <a:gd name="connsiteX682" fmla="*/ 1578717 w 7467600"/>
              <a:gd name="connsiteY682" fmla="*/ 3575982 h 6858000"/>
              <a:gd name="connsiteX683" fmla="*/ 2338780 w 7467600"/>
              <a:gd name="connsiteY683" fmla="*/ 3033725 h 6858000"/>
              <a:gd name="connsiteX684" fmla="*/ 1807991 w 7467600"/>
              <a:gd name="connsiteY684" fmla="*/ 2807184 h 6858000"/>
              <a:gd name="connsiteX685" fmla="*/ 1416358 w 7467600"/>
              <a:gd name="connsiteY685" fmla="*/ 3112571 h 6858000"/>
              <a:gd name="connsiteX686" fmla="*/ 939066 w 7467600"/>
              <a:gd name="connsiteY686" fmla="*/ 3378798 h 6858000"/>
              <a:gd name="connsiteX687" fmla="*/ 115099 w 7467600"/>
              <a:gd name="connsiteY687" fmla="*/ 3607650 h 6858000"/>
              <a:gd name="connsiteX688" fmla="*/ 97284 w 7467600"/>
              <a:gd name="connsiteY688" fmla="*/ 3520393 h 6858000"/>
              <a:gd name="connsiteX689" fmla="*/ 922050 w 7467600"/>
              <a:gd name="connsiteY689" fmla="*/ 3074867 h 6858000"/>
              <a:gd name="connsiteX690" fmla="*/ 1405265 w 7467600"/>
              <a:gd name="connsiteY690" fmla="*/ 3016319 h 6858000"/>
              <a:gd name="connsiteX691" fmla="*/ 1407512 w 7467600"/>
              <a:gd name="connsiteY691" fmla="*/ 3018001 h 6858000"/>
              <a:gd name="connsiteX692" fmla="*/ 1726266 w 7467600"/>
              <a:gd name="connsiteY692" fmla="*/ 2777274 h 6858000"/>
              <a:gd name="connsiteX693" fmla="*/ 625390 w 7467600"/>
              <a:gd name="connsiteY693" fmla="*/ 2514541 h 6858000"/>
              <a:gd name="connsiteX694" fmla="*/ 619799 w 7467600"/>
              <a:gd name="connsiteY694" fmla="*/ 2527180 h 6858000"/>
              <a:gd name="connsiteX695" fmla="*/ 310030 w 7467600"/>
              <a:gd name="connsiteY695" fmla="*/ 2771818 h 6858000"/>
              <a:gd name="connsiteX696" fmla="*/ 173877 w 7467600"/>
              <a:gd name="connsiteY696" fmla="*/ 2937056 h 6858000"/>
              <a:gd name="connsiteX697" fmla="*/ 77889 w 7467600"/>
              <a:gd name="connsiteY697" fmla="*/ 3138440 h 6858000"/>
              <a:gd name="connsiteX698" fmla="*/ 0 w 7467600"/>
              <a:gd name="connsiteY698" fmla="*/ 3271395 h 6858000"/>
              <a:gd name="connsiteX699" fmla="*/ 0 w 7467600"/>
              <a:gd name="connsiteY699" fmla="*/ 3153002 h 6858000"/>
              <a:gd name="connsiteX700" fmla="*/ 2386 w 7467600"/>
              <a:gd name="connsiteY700" fmla="*/ 3149203 h 6858000"/>
              <a:gd name="connsiteX701" fmla="*/ 89753 w 7467600"/>
              <a:gd name="connsiteY701" fmla="*/ 2987702 h 6858000"/>
              <a:gd name="connsiteX702" fmla="*/ 76869 w 7467600"/>
              <a:gd name="connsiteY702" fmla="*/ 3005404 h 6858000"/>
              <a:gd name="connsiteX703" fmla="*/ 32049 w 7467600"/>
              <a:gd name="connsiteY703" fmla="*/ 3065814 h 6858000"/>
              <a:gd name="connsiteX704" fmla="*/ 0 w 7467600"/>
              <a:gd name="connsiteY704" fmla="*/ 3108744 h 6858000"/>
              <a:gd name="connsiteX705" fmla="*/ 0 w 7467600"/>
              <a:gd name="connsiteY705" fmla="*/ 3058059 h 6858000"/>
              <a:gd name="connsiteX706" fmla="*/ 7610 w 7467600"/>
              <a:gd name="connsiteY706" fmla="*/ 3047889 h 6858000"/>
              <a:gd name="connsiteX707" fmla="*/ 52419 w 7467600"/>
              <a:gd name="connsiteY707" fmla="*/ 2987479 h 6858000"/>
              <a:gd name="connsiteX708" fmla="*/ 59142 w 7467600"/>
              <a:gd name="connsiteY708" fmla="*/ 2978488 h 6858000"/>
              <a:gd name="connsiteX709" fmla="*/ 0 w 7467600"/>
              <a:gd name="connsiteY709" fmla="*/ 3015334 h 6858000"/>
              <a:gd name="connsiteX710" fmla="*/ 0 w 7467600"/>
              <a:gd name="connsiteY710" fmla="*/ 2914286 h 6858000"/>
              <a:gd name="connsiteX711" fmla="*/ 36383 w 7467600"/>
              <a:gd name="connsiteY711" fmla="*/ 2901128 h 6858000"/>
              <a:gd name="connsiteX712" fmla="*/ 156329 w 7467600"/>
              <a:gd name="connsiteY712" fmla="*/ 2840533 h 6858000"/>
              <a:gd name="connsiteX713" fmla="*/ 358355 w 7467600"/>
              <a:gd name="connsiteY713" fmla="*/ 2620471 h 6858000"/>
              <a:gd name="connsiteX714" fmla="*/ 510577 w 7467600"/>
              <a:gd name="connsiteY714" fmla="*/ 2501244 h 6858000"/>
              <a:gd name="connsiteX715" fmla="*/ 211967 w 7467600"/>
              <a:gd name="connsiteY715" fmla="*/ 2479171 h 6858000"/>
              <a:gd name="connsiteX716" fmla="*/ 0 w 7467600"/>
              <a:gd name="connsiteY716" fmla="*/ 2476398 h 6858000"/>
              <a:gd name="connsiteX717" fmla="*/ 0 w 7467600"/>
              <a:gd name="connsiteY717" fmla="*/ 2389189 h 6858000"/>
              <a:gd name="connsiteX718" fmla="*/ 103062 w 7467600"/>
              <a:gd name="connsiteY718" fmla="*/ 2389518 h 6858000"/>
              <a:gd name="connsiteX719" fmla="*/ 510734 w 7467600"/>
              <a:gd name="connsiteY719" fmla="*/ 2416201 h 6858000"/>
              <a:gd name="connsiteX720" fmla="*/ 279257 w 7467600"/>
              <a:gd name="connsiteY720" fmla="*/ 2092102 h 6858000"/>
              <a:gd name="connsiteX721" fmla="*/ 65265 w 7467600"/>
              <a:gd name="connsiteY721" fmla="*/ 2006049 h 6858000"/>
              <a:gd name="connsiteX722" fmla="*/ 0 w 7467600"/>
              <a:gd name="connsiteY722" fmla="*/ 1982532 h 6858000"/>
              <a:gd name="connsiteX723" fmla="*/ 0 w 7467600"/>
              <a:gd name="connsiteY723" fmla="*/ 1912789 h 6858000"/>
              <a:gd name="connsiteX724" fmla="*/ 97460 w 7467600"/>
              <a:gd name="connsiteY724" fmla="*/ 1953725 h 6858000"/>
              <a:gd name="connsiteX725" fmla="*/ 221272 w 7467600"/>
              <a:gd name="connsiteY725" fmla="*/ 1980766 h 6858000"/>
              <a:gd name="connsiteX726" fmla="*/ 116765 w 7467600"/>
              <a:gd name="connsiteY726" fmla="*/ 1911033 h 6858000"/>
              <a:gd name="connsiteX727" fmla="*/ 16405 w 7467600"/>
              <a:gd name="connsiteY727" fmla="*/ 1803412 h 6858000"/>
              <a:gd name="connsiteX728" fmla="*/ 0 w 7467600"/>
              <a:gd name="connsiteY728" fmla="*/ 1784777 h 6858000"/>
              <a:gd name="connsiteX729" fmla="*/ 0 w 7467600"/>
              <a:gd name="connsiteY729" fmla="*/ 1740082 h 6858000"/>
              <a:gd name="connsiteX730" fmla="*/ 39394 w 7467600"/>
              <a:gd name="connsiteY730" fmla="*/ 1784856 h 6858000"/>
              <a:gd name="connsiteX731" fmla="*/ 135813 w 7467600"/>
              <a:gd name="connsiteY731" fmla="*/ 1888838 h 6858000"/>
              <a:gd name="connsiteX732" fmla="*/ 242575 w 7467600"/>
              <a:gd name="connsiteY732" fmla="*/ 1958841 h 6858000"/>
              <a:gd name="connsiteX733" fmla="*/ 82197 w 7467600"/>
              <a:gd name="connsiteY733" fmla="*/ 1754826 h 6858000"/>
              <a:gd name="connsiteX734" fmla="*/ 0 w 7467600"/>
              <a:gd name="connsiteY734" fmla="*/ 1679650 h 6858000"/>
              <a:gd name="connsiteX735" fmla="*/ 0 w 7467600"/>
              <a:gd name="connsiteY735" fmla="*/ 1602463 h 6858000"/>
              <a:gd name="connsiteX736" fmla="*/ 84689 w 7467600"/>
              <a:gd name="connsiteY736" fmla="*/ 1677442 h 6858000"/>
              <a:gd name="connsiteX737" fmla="*/ 298437 w 7467600"/>
              <a:gd name="connsiteY737" fmla="*/ 1968019 h 6858000"/>
              <a:gd name="connsiteX738" fmla="*/ 227269 w 7467600"/>
              <a:gd name="connsiteY738" fmla="*/ 1114064 h 6858000"/>
              <a:gd name="connsiteX739" fmla="*/ 248003 w 7467600"/>
              <a:gd name="connsiteY739" fmla="*/ 1089613 h 6858000"/>
              <a:gd name="connsiteX740" fmla="*/ 427020 w 7467600"/>
              <a:gd name="connsiteY740" fmla="*/ 1619803 h 6858000"/>
              <a:gd name="connsiteX741" fmla="*/ 340345 w 7467600"/>
              <a:gd name="connsiteY741" fmla="*/ 2027739 h 6858000"/>
              <a:gd name="connsiteX742" fmla="*/ 360865 w 7467600"/>
              <a:gd name="connsiteY742" fmla="*/ 2044827 h 6858000"/>
              <a:gd name="connsiteX743" fmla="*/ 560414 w 7467600"/>
              <a:gd name="connsiteY743" fmla="*/ 2421457 h 6858000"/>
              <a:gd name="connsiteX744" fmla="*/ 1359703 w 7467600"/>
              <a:gd name="connsiteY744" fmla="*/ 2578554 h 6858000"/>
              <a:gd name="connsiteX745" fmla="*/ 1359422 w 7467600"/>
              <a:gd name="connsiteY745" fmla="*/ 2577994 h 6858000"/>
              <a:gd name="connsiteX746" fmla="*/ 828701 w 7467600"/>
              <a:gd name="connsiteY746" fmla="*/ 1839520 h 6858000"/>
              <a:gd name="connsiteX747" fmla="*/ 494427 w 7467600"/>
              <a:gd name="connsiteY747" fmla="*/ 1092333 h 6858000"/>
              <a:gd name="connsiteX748" fmla="*/ 506322 w 7467600"/>
              <a:gd name="connsiteY748" fmla="*/ 1020997 h 6858000"/>
              <a:gd name="connsiteX749" fmla="*/ 4570198 w 7467600"/>
              <a:gd name="connsiteY749" fmla="*/ 978081 h 6858000"/>
              <a:gd name="connsiteX750" fmla="*/ 4523691 w 7467600"/>
              <a:gd name="connsiteY750" fmla="*/ 1127776 h 6858000"/>
              <a:gd name="connsiteX751" fmla="*/ 4509875 w 7467600"/>
              <a:gd name="connsiteY751" fmla="*/ 1167552 h 6858000"/>
              <a:gd name="connsiteX752" fmla="*/ 4478168 w 7467600"/>
              <a:gd name="connsiteY752" fmla="*/ 1260735 h 6858000"/>
              <a:gd name="connsiteX753" fmla="*/ 4409309 w 7467600"/>
              <a:gd name="connsiteY753" fmla="*/ 1666996 h 6858000"/>
              <a:gd name="connsiteX754" fmla="*/ 4370031 w 7467600"/>
              <a:gd name="connsiteY754" fmla="*/ 1955666 h 6858000"/>
              <a:gd name="connsiteX755" fmla="*/ 4570198 w 7467600"/>
              <a:gd name="connsiteY755" fmla="*/ 978081 h 6858000"/>
              <a:gd name="connsiteX756" fmla="*/ 4557898 w 7467600"/>
              <a:gd name="connsiteY756" fmla="*/ 900011 h 6858000"/>
              <a:gd name="connsiteX757" fmla="*/ 4344840 w 7467600"/>
              <a:gd name="connsiteY757" fmla="*/ 1922038 h 6858000"/>
              <a:gd name="connsiteX758" fmla="*/ 4378710 w 7467600"/>
              <a:gd name="connsiteY758" fmla="*/ 1665516 h 6858000"/>
              <a:gd name="connsiteX759" fmla="*/ 4448798 w 7467600"/>
              <a:gd name="connsiteY759" fmla="*/ 1253024 h 6858000"/>
              <a:gd name="connsiteX760" fmla="*/ 4480315 w 7467600"/>
              <a:gd name="connsiteY760" fmla="*/ 1158454 h 6858000"/>
              <a:gd name="connsiteX761" fmla="*/ 4494133 w 7467600"/>
              <a:gd name="connsiteY761" fmla="*/ 1118676 h 6858000"/>
              <a:gd name="connsiteX762" fmla="*/ 4557898 w 7467600"/>
              <a:gd name="connsiteY762" fmla="*/ 900011 h 6858000"/>
              <a:gd name="connsiteX763" fmla="*/ 5870151 w 7467600"/>
              <a:gd name="connsiteY763" fmla="*/ 898890 h 6858000"/>
              <a:gd name="connsiteX764" fmla="*/ 5861335 w 7467600"/>
              <a:gd name="connsiteY764" fmla="*/ 899177 h 6858000"/>
              <a:gd name="connsiteX765" fmla="*/ 5843702 w 7467600"/>
              <a:gd name="connsiteY765" fmla="*/ 899748 h 6858000"/>
              <a:gd name="connsiteX766" fmla="*/ 5651107 w 7467600"/>
              <a:gd name="connsiteY766" fmla="*/ 920306 h 6858000"/>
              <a:gd name="connsiteX767" fmla="*/ 5459407 w 7467600"/>
              <a:gd name="connsiteY767" fmla="*/ 940975 h 6858000"/>
              <a:gd name="connsiteX768" fmla="*/ 5374846 w 7467600"/>
              <a:gd name="connsiteY768" fmla="*/ 941988 h 6858000"/>
              <a:gd name="connsiteX769" fmla="*/ 5256105 w 7467600"/>
              <a:gd name="connsiteY769" fmla="*/ 945632 h 6858000"/>
              <a:gd name="connsiteX770" fmla="*/ 5107071 w 7467600"/>
              <a:gd name="connsiteY770" fmla="*/ 969720 h 6858000"/>
              <a:gd name="connsiteX771" fmla="*/ 4998681 w 7467600"/>
              <a:gd name="connsiteY771" fmla="*/ 988771 h 6858000"/>
              <a:gd name="connsiteX772" fmla="*/ 5870151 w 7467600"/>
              <a:gd name="connsiteY772" fmla="*/ 898890 h 6858000"/>
              <a:gd name="connsiteX773" fmla="*/ 5504425 w 7467600"/>
              <a:gd name="connsiteY773" fmla="*/ 848067 h 6858000"/>
              <a:gd name="connsiteX774" fmla="*/ 4968849 w 7467600"/>
              <a:gd name="connsiteY774" fmla="*/ 962318 h 6858000"/>
              <a:gd name="connsiteX775" fmla="*/ 5104039 w 7467600"/>
              <a:gd name="connsiteY775" fmla="*/ 940634 h 6858000"/>
              <a:gd name="connsiteX776" fmla="*/ 5256311 w 7467600"/>
              <a:gd name="connsiteY776" fmla="*/ 916490 h 6858000"/>
              <a:gd name="connsiteX777" fmla="*/ 5377381 w 7467600"/>
              <a:gd name="connsiteY777" fmla="*/ 912671 h 6858000"/>
              <a:gd name="connsiteX778" fmla="*/ 5460148 w 7467600"/>
              <a:gd name="connsiteY778" fmla="*/ 911442 h 6858000"/>
              <a:gd name="connsiteX779" fmla="*/ 5648971 w 7467600"/>
              <a:gd name="connsiteY779" fmla="*/ 891331 h 6858000"/>
              <a:gd name="connsiteX780" fmla="*/ 5844807 w 7467600"/>
              <a:gd name="connsiteY780" fmla="*/ 870718 h 6858000"/>
              <a:gd name="connsiteX781" fmla="*/ 5862975 w 7467600"/>
              <a:gd name="connsiteY781" fmla="*/ 869756 h 6858000"/>
              <a:gd name="connsiteX782" fmla="*/ 5920887 w 7467600"/>
              <a:gd name="connsiteY782" fmla="*/ 865929 h 6858000"/>
              <a:gd name="connsiteX783" fmla="*/ 5504425 w 7467600"/>
              <a:gd name="connsiteY783" fmla="*/ 848067 h 6858000"/>
              <a:gd name="connsiteX784" fmla="*/ 3607114 w 7467600"/>
              <a:gd name="connsiteY784" fmla="*/ 467441 h 6858000"/>
              <a:gd name="connsiteX785" fmla="*/ 3296242 w 7467600"/>
              <a:gd name="connsiteY785" fmla="*/ 807991 h 6858000"/>
              <a:gd name="connsiteX786" fmla="*/ 3174674 w 7467600"/>
              <a:gd name="connsiteY786" fmla="*/ 919759 h 6858000"/>
              <a:gd name="connsiteX787" fmla="*/ 3042978 w 7467600"/>
              <a:gd name="connsiteY787" fmla="*/ 1054894 h 6858000"/>
              <a:gd name="connsiteX788" fmla="*/ 2968914 w 7467600"/>
              <a:gd name="connsiteY788" fmla="*/ 1133756 h 6858000"/>
              <a:gd name="connsiteX789" fmla="*/ 3103823 w 7467600"/>
              <a:gd name="connsiteY789" fmla="*/ 1026814 h 6858000"/>
              <a:gd name="connsiteX790" fmla="*/ 3607114 w 7467600"/>
              <a:gd name="connsiteY790" fmla="*/ 467441 h 6858000"/>
              <a:gd name="connsiteX791" fmla="*/ 3744487 w 7467600"/>
              <a:gd name="connsiteY791" fmla="*/ 383136 h 6858000"/>
              <a:gd name="connsiteX792" fmla="*/ 3970213 w 7467600"/>
              <a:gd name="connsiteY792" fmla="*/ 995559 h 6858000"/>
              <a:gd name="connsiteX793" fmla="*/ 3744487 w 7467600"/>
              <a:gd name="connsiteY793" fmla="*/ 383136 h 6858000"/>
              <a:gd name="connsiteX794" fmla="*/ 3624562 w 7467600"/>
              <a:gd name="connsiteY794" fmla="*/ 367041 h 6858000"/>
              <a:gd name="connsiteX795" fmla="*/ 3489712 w 7467600"/>
              <a:gd name="connsiteY795" fmla="*/ 485386 h 6858000"/>
              <a:gd name="connsiteX796" fmla="*/ 3182994 w 7467600"/>
              <a:gd name="connsiteY796" fmla="*/ 828265 h 6858000"/>
              <a:gd name="connsiteX797" fmla="*/ 2892114 w 7467600"/>
              <a:gd name="connsiteY797" fmla="*/ 1172635 h 6858000"/>
              <a:gd name="connsiteX798" fmla="*/ 3021459 w 7467600"/>
              <a:gd name="connsiteY798" fmla="*/ 1035385 h 6858000"/>
              <a:gd name="connsiteX799" fmla="*/ 3153873 w 7467600"/>
              <a:gd name="connsiteY799" fmla="*/ 898971 h 6858000"/>
              <a:gd name="connsiteX800" fmla="*/ 3276511 w 7467600"/>
              <a:gd name="connsiteY800" fmla="*/ 786423 h 6858000"/>
              <a:gd name="connsiteX801" fmla="*/ 3584154 w 7467600"/>
              <a:gd name="connsiteY801" fmla="*/ 448218 h 6858000"/>
              <a:gd name="connsiteX802" fmla="*/ 3624562 w 7467600"/>
              <a:gd name="connsiteY802" fmla="*/ 367041 h 6858000"/>
              <a:gd name="connsiteX803" fmla="*/ 3766672 w 7467600"/>
              <a:gd name="connsiteY803" fmla="*/ 359429 h 6858000"/>
              <a:gd name="connsiteX804" fmla="*/ 3996338 w 7467600"/>
              <a:gd name="connsiteY804" fmla="*/ 968237 h 6858000"/>
              <a:gd name="connsiteX805" fmla="*/ 3766672 w 7467600"/>
              <a:gd name="connsiteY805" fmla="*/ 359429 h 6858000"/>
              <a:gd name="connsiteX806" fmla="*/ 5805386 w 7467600"/>
              <a:gd name="connsiteY806" fmla="*/ 239240 h 6858000"/>
              <a:gd name="connsiteX807" fmla="*/ 5736947 w 7467600"/>
              <a:gd name="connsiteY807" fmla="*/ 261367 h 6858000"/>
              <a:gd name="connsiteX808" fmla="*/ 5427012 w 7467600"/>
              <a:gd name="connsiteY808" fmla="*/ 311272 h 6858000"/>
              <a:gd name="connsiteX809" fmla="*/ 5147818 w 7467600"/>
              <a:gd name="connsiteY809" fmla="*/ 322112 h 6858000"/>
              <a:gd name="connsiteX810" fmla="*/ 5060854 w 7467600"/>
              <a:gd name="connsiteY810" fmla="*/ 311882 h 6858000"/>
              <a:gd name="connsiteX811" fmla="*/ 4945989 w 7467600"/>
              <a:gd name="connsiteY811" fmla="*/ 300516 h 6858000"/>
              <a:gd name="connsiteX812" fmla="*/ 5410479 w 7467600"/>
              <a:gd name="connsiteY812" fmla="*/ 348434 h 6858000"/>
              <a:gd name="connsiteX813" fmla="*/ 5805386 w 7467600"/>
              <a:gd name="connsiteY813" fmla="*/ 239240 h 6858000"/>
              <a:gd name="connsiteX814" fmla="*/ 5905192 w 7467600"/>
              <a:gd name="connsiteY814" fmla="*/ 163079 h 6858000"/>
              <a:gd name="connsiteX815" fmla="*/ 5865655 w 7467600"/>
              <a:gd name="connsiteY815" fmla="*/ 171901 h 6858000"/>
              <a:gd name="connsiteX816" fmla="*/ 5259740 w 7467600"/>
              <a:gd name="connsiteY816" fmla="*/ 257013 h 6858000"/>
              <a:gd name="connsiteX817" fmla="*/ 5208466 w 7467600"/>
              <a:gd name="connsiteY817" fmla="*/ 257550 h 6858000"/>
              <a:gd name="connsiteX818" fmla="*/ 4980204 w 7467600"/>
              <a:gd name="connsiteY818" fmla="*/ 271903 h 6858000"/>
              <a:gd name="connsiteX819" fmla="*/ 5068068 w 7467600"/>
              <a:gd name="connsiteY819" fmla="*/ 282244 h 6858000"/>
              <a:gd name="connsiteX820" fmla="*/ 5153231 w 7467600"/>
              <a:gd name="connsiteY820" fmla="*/ 292240 h 6858000"/>
              <a:gd name="connsiteX821" fmla="*/ 5426491 w 7467600"/>
              <a:gd name="connsiteY821" fmla="*/ 281128 h 6858000"/>
              <a:gd name="connsiteX822" fmla="*/ 5731212 w 7467600"/>
              <a:gd name="connsiteY822" fmla="*/ 231951 h 6858000"/>
              <a:gd name="connsiteX823" fmla="*/ 5905192 w 7467600"/>
              <a:gd name="connsiteY823" fmla="*/ 163079 h 6858000"/>
              <a:gd name="connsiteX824" fmla="*/ 5944437 w 7467600"/>
              <a:gd name="connsiteY824" fmla="*/ 113829 h 6858000"/>
              <a:gd name="connsiteX825" fmla="*/ 5825032 w 7467600"/>
              <a:gd name="connsiteY825" fmla="*/ 146405 h 6858000"/>
              <a:gd name="connsiteX826" fmla="*/ 4955599 w 7467600"/>
              <a:gd name="connsiteY826" fmla="*/ 247008 h 6858000"/>
              <a:gd name="connsiteX827" fmla="*/ 5210104 w 7467600"/>
              <a:gd name="connsiteY827" fmla="*/ 228123 h 6858000"/>
              <a:gd name="connsiteX828" fmla="*/ 5261015 w 7467600"/>
              <a:gd name="connsiteY828" fmla="*/ 227087 h 6858000"/>
              <a:gd name="connsiteX829" fmla="*/ 5861181 w 7467600"/>
              <a:gd name="connsiteY829" fmla="*/ 143093 h 6858000"/>
              <a:gd name="connsiteX830" fmla="*/ 5961252 w 7467600"/>
              <a:gd name="connsiteY830" fmla="*/ 114820 h 6858000"/>
              <a:gd name="connsiteX831" fmla="*/ 5944437 w 7467600"/>
              <a:gd name="connsiteY831" fmla="*/ 113829 h 6858000"/>
              <a:gd name="connsiteX832" fmla="*/ 3882765 w 7467600"/>
              <a:gd name="connsiteY832" fmla="*/ 0 h 6858000"/>
              <a:gd name="connsiteX833" fmla="*/ 3995099 w 7467600"/>
              <a:gd name="connsiteY833" fmla="*/ 0 h 6858000"/>
              <a:gd name="connsiteX834" fmla="*/ 4163818 w 7467600"/>
              <a:gd name="connsiteY834" fmla="*/ 234104 h 6858000"/>
              <a:gd name="connsiteX835" fmla="*/ 4172099 w 7467600"/>
              <a:gd name="connsiteY835" fmla="*/ 234207 h 6858000"/>
              <a:gd name="connsiteX836" fmla="*/ 4784282 w 7467600"/>
              <a:gd name="connsiteY836" fmla="*/ 276561 h 6858000"/>
              <a:gd name="connsiteX837" fmla="*/ 4801687 w 7467600"/>
              <a:gd name="connsiteY837" fmla="*/ 267764 h 6858000"/>
              <a:gd name="connsiteX838" fmla="*/ 6082788 w 7467600"/>
              <a:gd name="connsiteY838" fmla="*/ 64119 h 6858000"/>
              <a:gd name="connsiteX839" fmla="*/ 6099442 w 7467600"/>
              <a:gd name="connsiteY839" fmla="*/ 82568 h 6858000"/>
              <a:gd name="connsiteX840" fmla="*/ 4804137 w 7467600"/>
              <a:gd name="connsiteY840" fmla="*/ 320931 h 6858000"/>
              <a:gd name="connsiteX841" fmla="*/ 4227047 w 7467600"/>
              <a:gd name="connsiteY841" fmla="*/ 313415 h 6858000"/>
              <a:gd name="connsiteX842" fmla="*/ 4346041 w 7467600"/>
              <a:gd name="connsiteY842" fmla="*/ 456086 h 6858000"/>
              <a:gd name="connsiteX843" fmla="*/ 4870967 w 7467600"/>
              <a:gd name="connsiteY843" fmla="*/ 963061 h 6858000"/>
              <a:gd name="connsiteX844" fmla="*/ 4889647 w 7467600"/>
              <a:gd name="connsiteY844" fmla="*/ 957147 h 6858000"/>
              <a:gd name="connsiteX845" fmla="*/ 5422504 w 7467600"/>
              <a:gd name="connsiteY845" fmla="*/ 805191 h 6858000"/>
              <a:gd name="connsiteX846" fmla="*/ 6087656 w 7467600"/>
              <a:gd name="connsiteY846" fmla="*/ 826703 h 6858000"/>
              <a:gd name="connsiteX847" fmla="*/ 6058717 w 7467600"/>
              <a:gd name="connsiteY847" fmla="*/ 865992 h 6858000"/>
              <a:gd name="connsiteX848" fmla="*/ 4974153 w 7467600"/>
              <a:gd name="connsiteY848" fmla="*/ 1045456 h 6858000"/>
              <a:gd name="connsiteX849" fmla="*/ 5627835 w 7467600"/>
              <a:gd name="connsiteY849" fmla="*/ 1472077 h 6858000"/>
              <a:gd name="connsiteX850" fmla="*/ 5629817 w 7467600"/>
              <a:gd name="connsiteY850" fmla="*/ 1471412 h 6858000"/>
              <a:gd name="connsiteX851" fmla="*/ 5634124 w 7467600"/>
              <a:gd name="connsiteY851" fmla="*/ 1470572 h 6858000"/>
              <a:gd name="connsiteX852" fmla="*/ 5755832 w 7467600"/>
              <a:gd name="connsiteY852" fmla="*/ 1383886 h 6858000"/>
              <a:gd name="connsiteX853" fmla="*/ 6014186 w 7467600"/>
              <a:gd name="connsiteY853" fmla="*/ 1279799 h 6858000"/>
              <a:gd name="connsiteX854" fmla="*/ 6901619 w 7467600"/>
              <a:gd name="connsiteY854" fmla="*/ 1047874 h 6858000"/>
              <a:gd name="connsiteX855" fmla="*/ 6931566 w 7467600"/>
              <a:gd name="connsiteY855" fmla="*/ 1062034 h 6858000"/>
              <a:gd name="connsiteX856" fmla="*/ 5790982 w 7467600"/>
              <a:gd name="connsiteY856" fmla="*/ 1561380 h 6858000"/>
              <a:gd name="connsiteX857" fmla="*/ 6188971 w 7467600"/>
              <a:gd name="connsiteY857" fmla="*/ 1755168 h 6858000"/>
              <a:gd name="connsiteX858" fmla="*/ 6202446 w 7467600"/>
              <a:gd name="connsiteY858" fmla="*/ 1752268 h 6858000"/>
              <a:gd name="connsiteX859" fmla="*/ 7179560 w 7467600"/>
              <a:gd name="connsiteY859" fmla="*/ 1467551 h 6858000"/>
              <a:gd name="connsiteX860" fmla="*/ 7158730 w 7467600"/>
              <a:gd name="connsiteY860" fmla="*/ 1507835 h 6858000"/>
              <a:gd name="connsiteX861" fmla="*/ 6326959 w 7467600"/>
              <a:gd name="connsiteY861" fmla="*/ 1817686 h 6858000"/>
              <a:gd name="connsiteX862" fmla="*/ 6537433 w 7467600"/>
              <a:gd name="connsiteY862" fmla="*/ 1907790 h 6858000"/>
              <a:gd name="connsiteX863" fmla="*/ 6550221 w 7467600"/>
              <a:gd name="connsiteY863" fmla="*/ 1910729 h 6858000"/>
              <a:gd name="connsiteX864" fmla="*/ 6964438 w 7467600"/>
              <a:gd name="connsiteY864" fmla="*/ 2209505 h 6858000"/>
              <a:gd name="connsiteX865" fmla="*/ 7367862 w 7467600"/>
              <a:gd name="connsiteY865" fmla="*/ 2806833 h 6858000"/>
              <a:gd name="connsiteX866" fmla="*/ 7364329 w 7467600"/>
              <a:gd name="connsiteY866" fmla="*/ 2826907 h 6858000"/>
              <a:gd name="connsiteX867" fmla="*/ 7290545 w 7467600"/>
              <a:gd name="connsiteY867" fmla="*/ 2850663 h 6858000"/>
              <a:gd name="connsiteX868" fmla="*/ 6472036 w 7467600"/>
              <a:gd name="connsiteY868" fmla="*/ 1959003 h 6858000"/>
              <a:gd name="connsiteX869" fmla="*/ 5792897 w 7467600"/>
              <a:gd name="connsiteY869" fmla="*/ 1647747 h 6858000"/>
              <a:gd name="connsiteX870" fmla="*/ 5842751 w 7467600"/>
              <a:gd name="connsiteY870" fmla="*/ 1816112 h 6858000"/>
              <a:gd name="connsiteX871" fmla="*/ 5847424 w 7467600"/>
              <a:gd name="connsiteY871" fmla="*/ 1815776 h 6858000"/>
              <a:gd name="connsiteX872" fmla="*/ 6399821 w 7467600"/>
              <a:gd name="connsiteY872" fmla="*/ 2344799 h 6858000"/>
              <a:gd name="connsiteX873" fmla="*/ 6323232 w 7467600"/>
              <a:gd name="connsiteY873" fmla="*/ 2389634 h 6858000"/>
              <a:gd name="connsiteX874" fmla="*/ 5942958 w 7467600"/>
              <a:gd name="connsiteY874" fmla="*/ 2077708 h 6858000"/>
              <a:gd name="connsiteX875" fmla="*/ 5921559 w 7467600"/>
              <a:gd name="connsiteY875" fmla="*/ 2378596 h 6858000"/>
              <a:gd name="connsiteX876" fmla="*/ 5817651 w 7467600"/>
              <a:gd name="connsiteY876" fmla="*/ 3023919 h 6858000"/>
              <a:gd name="connsiteX877" fmla="*/ 5729634 w 7467600"/>
              <a:gd name="connsiteY877" fmla="*/ 3051849 h 6858000"/>
              <a:gd name="connsiteX878" fmla="*/ 5611018 w 7467600"/>
              <a:gd name="connsiteY878" fmla="*/ 2316769 h 6858000"/>
              <a:gd name="connsiteX879" fmla="*/ 5687608 w 7467600"/>
              <a:gd name="connsiteY879" fmla="*/ 2039972 h 6858000"/>
              <a:gd name="connsiteX880" fmla="*/ 5657554 w 7467600"/>
              <a:gd name="connsiteY880" fmla="*/ 1576445 h 6858000"/>
              <a:gd name="connsiteX881" fmla="*/ 5150475 w 7467600"/>
              <a:gd name="connsiteY881" fmla="*/ 1274012 h 6858000"/>
              <a:gd name="connsiteX882" fmla="*/ 5349142 w 7467600"/>
              <a:gd name="connsiteY882" fmla="*/ 2204405 h 6858000"/>
              <a:gd name="connsiteX883" fmla="*/ 5262214 w 7467600"/>
              <a:gd name="connsiteY883" fmla="*/ 2233836 h 6858000"/>
              <a:gd name="connsiteX884" fmla="*/ 4981539 w 7467600"/>
              <a:gd name="connsiteY884" fmla="*/ 1542201 h 6858000"/>
              <a:gd name="connsiteX885" fmla="*/ 4958461 w 7467600"/>
              <a:gd name="connsiteY885" fmla="*/ 1136957 h 6858000"/>
              <a:gd name="connsiteX886" fmla="*/ 4655015 w 7467600"/>
              <a:gd name="connsiteY886" fmla="*/ 891426 h 6858000"/>
              <a:gd name="connsiteX887" fmla="*/ 4348002 w 7467600"/>
              <a:gd name="connsiteY887" fmla="*/ 2205895 h 6858000"/>
              <a:gd name="connsiteX888" fmla="*/ 4262250 w 7467600"/>
              <a:gd name="connsiteY888" fmla="*/ 2219972 h 6858000"/>
              <a:gd name="connsiteX889" fmla="*/ 4550611 w 7467600"/>
              <a:gd name="connsiteY889" fmla="*/ 817540 h 6858000"/>
              <a:gd name="connsiteX890" fmla="*/ 4564418 w 7467600"/>
              <a:gd name="connsiteY890" fmla="*/ 808293 h 6858000"/>
              <a:gd name="connsiteX891" fmla="*/ 4266388 w 7467600"/>
              <a:gd name="connsiteY891" fmla="*/ 500083 h 6858000"/>
              <a:gd name="connsiteX892" fmla="*/ 4032842 w 7467600"/>
              <a:gd name="connsiteY892" fmla="*/ 211809 h 6858000"/>
              <a:gd name="connsiteX893" fmla="*/ 3882765 w 7467600"/>
              <a:gd name="connsiteY893" fmla="*/ 0 h 6858000"/>
              <a:gd name="connsiteX894" fmla="*/ 3721337 w 7467600"/>
              <a:gd name="connsiteY894" fmla="*/ 0 h 6858000"/>
              <a:gd name="connsiteX895" fmla="*/ 3797544 w 7467600"/>
              <a:gd name="connsiteY895" fmla="*/ 0 h 6858000"/>
              <a:gd name="connsiteX896" fmla="*/ 3775734 w 7467600"/>
              <a:gd name="connsiteY896" fmla="*/ 95131 h 6858000"/>
              <a:gd name="connsiteX897" fmla="*/ 3724807 w 7467600"/>
              <a:gd name="connsiteY897" fmla="*/ 272257 h 6858000"/>
              <a:gd name="connsiteX898" fmla="*/ 3726844 w 7467600"/>
              <a:gd name="connsiteY898" fmla="*/ 282988 h 6858000"/>
              <a:gd name="connsiteX899" fmla="*/ 3742664 w 7467600"/>
              <a:gd name="connsiteY899" fmla="*/ 279918 h 6858000"/>
              <a:gd name="connsiteX900" fmla="*/ 4103910 w 7467600"/>
              <a:gd name="connsiteY900" fmla="*/ 1161917 h 6858000"/>
              <a:gd name="connsiteX901" fmla="*/ 4020269 w 7467600"/>
              <a:gd name="connsiteY901" fmla="*/ 1200406 h 6858000"/>
              <a:gd name="connsiteX902" fmla="*/ 3674882 w 7467600"/>
              <a:gd name="connsiteY902" fmla="*/ 488524 h 6858000"/>
              <a:gd name="connsiteX903" fmla="*/ 3132682 w 7467600"/>
              <a:gd name="connsiteY903" fmla="*/ 1072284 h 6858000"/>
              <a:gd name="connsiteX904" fmla="*/ 2716346 w 7467600"/>
              <a:gd name="connsiteY904" fmla="*/ 1276376 h 6858000"/>
              <a:gd name="connsiteX905" fmla="*/ 2716772 w 7467600"/>
              <a:gd name="connsiteY905" fmla="*/ 1255462 h 6858000"/>
              <a:gd name="connsiteX906" fmla="*/ 3471096 w 7467600"/>
              <a:gd name="connsiteY906" fmla="*/ 437072 h 6858000"/>
              <a:gd name="connsiteX907" fmla="*/ 3639057 w 7467600"/>
              <a:gd name="connsiteY907" fmla="*/ 286334 h 6858000"/>
              <a:gd name="connsiteX908" fmla="*/ 3640309 w 7467600"/>
              <a:gd name="connsiteY908" fmla="*/ 284664 h 6858000"/>
              <a:gd name="connsiteX909" fmla="*/ 3646022 w 7467600"/>
              <a:gd name="connsiteY909" fmla="*/ 276711 h 6858000"/>
              <a:gd name="connsiteX910" fmla="*/ 3707943 w 7467600"/>
              <a:gd name="connsiteY910" fmla="*/ 65958 h 6858000"/>
              <a:gd name="connsiteX911" fmla="*/ 3721337 w 7467600"/>
              <a:gd name="connsiteY911" fmla="*/ 0 h 6858000"/>
              <a:gd name="connsiteX912" fmla="*/ 2867960 w 7467600"/>
              <a:gd name="connsiteY912" fmla="*/ 0 h 6858000"/>
              <a:gd name="connsiteX913" fmla="*/ 2926351 w 7467600"/>
              <a:gd name="connsiteY913" fmla="*/ 0 h 6858000"/>
              <a:gd name="connsiteX914" fmla="*/ 2902823 w 7467600"/>
              <a:gd name="connsiteY914" fmla="*/ 262929 h 6858000"/>
              <a:gd name="connsiteX915" fmla="*/ 2940663 w 7467600"/>
              <a:gd name="connsiteY915" fmla="*/ 140884 h 6858000"/>
              <a:gd name="connsiteX916" fmla="*/ 2947039 w 7467600"/>
              <a:gd name="connsiteY916" fmla="*/ 122524 h 6858000"/>
              <a:gd name="connsiteX917" fmla="*/ 2984316 w 7467600"/>
              <a:gd name="connsiteY917" fmla="*/ 0 h 6858000"/>
              <a:gd name="connsiteX918" fmla="*/ 3016114 w 7467600"/>
              <a:gd name="connsiteY918" fmla="*/ 0 h 6858000"/>
              <a:gd name="connsiteX919" fmla="*/ 2979949 w 7467600"/>
              <a:gd name="connsiteY919" fmla="*/ 119274 h 6858000"/>
              <a:gd name="connsiteX920" fmla="*/ 3023879 w 7467600"/>
              <a:gd name="connsiteY920" fmla="*/ 0 h 6858000"/>
              <a:gd name="connsiteX921" fmla="*/ 3105400 w 7467600"/>
              <a:gd name="connsiteY921" fmla="*/ 0 h 6858000"/>
              <a:gd name="connsiteX922" fmla="*/ 3094669 w 7467600"/>
              <a:gd name="connsiteY922" fmla="*/ 30308 h 6858000"/>
              <a:gd name="connsiteX923" fmla="*/ 2901945 w 7467600"/>
              <a:gd name="connsiteY923" fmla="*/ 466538 h 6858000"/>
              <a:gd name="connsiteX924" fmla="*/ 2815209 w 7467600"/>
              <a:gd name="connsiteY924" fmla="*/ 497361 h 6858000"/>
              <a:gd name="connsiteX925" fmla="*/ 2844845 w 7467600"/>
              <a:gd name="connsiteY925" fmla="*/ 127638 h 6858000"/>
              <a:gd name="connsiteX926" fmla="*/ 2867960 w 7467600"/>
              <a:gd name="connsiteY926" fmla="*/ 0 h 6858000"/>
              <a:gd name="connsiteX927" fmla="*/ 1057230 w 7467600"/>
              <a:gd name="connsiteY927" fmla="*/ 0 h 6858000"/>
              <a:gd name="connsiteX928" fmla="*/ 1111003 w 7467600"/>
              <a:gd name="connsiteY928" fmla="*/ 0 h 6858000"/>
              <a:gd name="connsiteX929" fmla="*/ 1125553 w 7467600"/>
              <a:gd name="connsiteY929" fmla="*/ 52588 h 6858000"/>
              <a:gd name="connsiteX930" fmla="*/ 1304276 w 7467600"/>
              <a:gd name="connsiteY930" fmla="*/ 476275 h 6858000"/>
              <a:gd name="connsiteX931" fmla="*/ 1492066 w 7467600"/>
              <a:gd name="connsiteY931" fmla="*/ 886333 h 6858000"/>
              <a:gd name="connsiteX932" fmla="*/ 1423698 w 7467600"/>
              <a:gd name="connsiteY932" fmla="*/ 710817 h 6858000"/>
              <a:gd name="connsiteX933" fmla="*/ 1357609 w 7467600"/>
              <a:gd name="connsiteY933" fmla="*/ 532892 h 6858000"/>
              <a:gd name="connsiteX934" fmla="*/ 1309550 w 7467600"/>
              <a:gd name="connsiteY934" fmla="*/ 374031 h 6858000"/>
              <a:gd name="connsiteX935" fmla="*/ 1193673 w 7467600"/>
              <a:gd name="connsiteY935" fmla="*/ 49533 h 6858000"/>
              <a:gd name="connsiteX936" fmla="*/ 1164391 w 7467600"/>
              <a:gd name="connsiteY936" fmla="*/ 0 h 6858000"/>
              <a:gd name="connsiteX937" fmla="*/ 1200666 w 7467600"/>
              <a:gd name="connsiteY937" fmla="*/ 0 h 6858000"/>
              <a:gd name="connsiteX938" fmla="*/ 1223408 w 7467600"/>
              <a:gd name="connsiteY938" fmla="*/ 38996 h 6858000"/>
              <a:gd name="connsiteX939" fmla="*/ 1339635 w 7467600"/>
              <a:gd name="connsiteY939" fmla="*/ 365517 h 6858000"/>
              <a:gd name="connsiteX940" fmla="*/ 1387469 w 7467600"/>
              <a:gd name="connsiteY940" fmla="*/ 523079 h 6858000"/>
              <a:gd name="connsiteX941" fmla="*/ 1452685 w 7467600"/>
              <a:gd name="connsiteY941" fmla="*/ 699806 h 6858000"/>
              <a:gd name="connsiteX942" fmla="*/ 1492092 w 7467600"/>
              <a:gd name="connsiteY942" fmla="*/ 800424 h 6858000"/>
              <a:gd name="connsiteX943" fmla="*/ 1455302 w 7467600"/>
              <a:gd name="connsiteY943" fmla="*/ 632913 h 6858000"/>
              <a:gd name="connsiteX944" fmla="*/ 1222336 w 7467600"/>
              <a:gd name="connsiteY944" fmla="*/ 9480 h 6858000"/>
              <a:gd name="connsiteX945" fmla="*/ 1214634 w 7467600"/>
              <a:gd name="connsiteY945" fmla="*/ 0 h 6858000"/>
              <a:gd name="connsiteX946" fmla="*/ 1289827 w 7467600"/>
              <a:gd name="connsiteY946" fmla="*/ 0 h 6858000"/>
              <a:gd name="connsiteX947" fmla="*/ 1321076 w 7467600"/>
              <a:gd name="connsiteY947" fmla="*/ 59722 h 6858000"/>
              <a:gd name="connsiteX948" fmla="*/ 1512579 w 7467600"/>
              <a:gd name="connsiteY948" fmla="*/ 626441 h 6858000"/>
              <a:gd name="connsiteX949" fmla="*/ 1506076 w 7467600"/>
              <a:gd name="connsiteY949" fmla="*/ 1089289 h 6858000"/>
              <a:gd name="connsiteX950" fmla="*/ 1486346 w 7467600"/>
              <a:gd name="connsiteY950" fmla="*/ 1079919 h 6858000"/>
              <a:gd name="connsiteX951" fmla="*/ 1070511 w 7467600"/>
              <a:gd name="connsiteY951" fmla="*/ 48609 h 6858000"/>
              <a:gd name="connsiteX952" fmla="*/ 1057230 w 7467600"/>
              <a:gd name="connsiteY952" fmla="*/ 0 h 6858000"/>
              <a:gd name="connsiteX953" fmla="*/ 43151 w 7467600"/>
              <a:gd name="connsiteY953" fmla="*/ 0 h 6858000"/>
              <a:gd name="connsiteX954" fmla="*/ 95283 w 7467600"/>
              <a:gd name="connsiteY954" fmla="*/ 0 h 6858000"/>
              <a:gd name="connsiteX955" fmla="*/ 300708 w 7467600"/>
              <a:gd name="connsiteY955" fmla="*/ 154571 h 6858000"/>
              <a:gd name="connsiteX956" fmla="*/ 530414 w 7467600"/>
              <a:gd name="connsiteY956" fmla="*/ 354673 h 6858000"/>
              <a:gd name="connsiteX957" fmla="*/ 333785 w 7467600"/>
              <a:gd name="connsiteY957" fmla="*/ 161564 h 6858000"/>
              <a:gd name="connsiteX958" fmla="*/ 147005 w 7467600"/>
              <a:gd name="connsiteY958" fmla="*/ 0 h 6858000"/>
              <a:gd name="connsiteX959" fmla="*/ 272509 w 7467600"/>
              <a:gd name="connsiteY959" fmla="*/ 0 h 6858000"/>
              <a:gd name="connsiteX960" fmla="*/ 326276 w 7467600"/>
              <a:gd name="connsiteY960" fmla="*/ 45847 h 6858000"/>
              <a:gd name="connsiteX961" fmla="*/ 823759 w 7467600"/>
              <a:gd name="connsiteY961" fmla="*/ 574145 h 6858000"/>
              <a:gd name="connsiteX962" fmla="*/ 811254 w 7467600"/>
              <a:gd name="connsiteY962" fmla="*/ 665546 h 6858000"/>
              <a:gd name="connsiteX963" fmla="*/ 154042 w 7467600"/>
              <a:gd name="connsiteY963" fmla="*/ 261522 h 6858000"/>
              <a:gd name="connsiteX964" fmla="*/ 13550 w 7467600"/>
              <a:gd name="connsiteY964" fmla="*/ 158423 h 6858000"/>
              <a:gd name="connsiteX965" fmla="*/ 0 w 7467600"/>
              <a:gd name="connsiteY965" fmla="*/ 146618 h 6858000"/>
              <a:gd name="connsiteX966" fmla="*/ 0 w 7467600"/>
              <a:gd name="connsiteY966" fmla="*/ 59161 h 6858000"/>
              <a:gd name="connsiteX967" fmla="*/ 45427 w 7467600"/>
              <a:gd name="connsiteY967" fmla="*/ 101078 h 6858000"/>
              <a:gd name="connsiteX968" fmla="*/ 630103 w 7467600"/>
              <a:gd name="connsiteY968" fmla="*/ 485885 h 6858000"/>
              <a:gd name="connsiteX969" fmla="*/ 532040 w 7467600"/>
              <a:gd name="connsiteY969" fmla="*/ 399359 h 6858000"/>
              <a:gd name="connsiteX970" fmla="*/ 517618 w 7467600"/>
              <a:gd name="connsiteY970" fmla="*/ 385726 h 6858000"/>
              <a:gd name="connsiteX971" fmla="*/ 285074 w 7467600"/>
              <a:gd name="connsiteY971" fmla="*/ 182755 h 6858000"/>
              <a:gd name="connsiteX972" fmla="*/ 43151 w 7467600"/>
              <a:gd name="connsiteY97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7105827 w 7467600"/>
              <a:gd name="connsiteY81" fmla="*/ 5718700 h 6858000"/>
              <a:gd name="connsiteX82" fmla="*/ 7356878 w 7467600"/>
              <a:gd name="connsiteY82" fmla="*/ 5981332 h 6858000"/>
              <a:gd name="connsiteX83" fmla="*/ 7467600 w 7467600"/>
              <a:gd name="connsiteY83" fmla="*/ 6117703 h 6858000"/>
              <a:gd name="connsiteX84" fmla="*/ 7467600 w 7467600"/>
              <a:gd name="connsiteY84" fmla="*/ 6163634 h 6858000"/>
              <a:gd name="connsiteX85" fmla="*/ 7403637 w 7467600"/>
              <a:gd name="connsiteY85" fmla="*/ 6083957 h 6858000"/>
              <a:gd name="connsiteX86" fmla="*/ 7254615 w 7467600"/>
              <a:gd name="connsiteY86" fmla="*/ 5911918 h 6858000"/>
              <a:gd name="connsiteX87" fmla="*/ 7312589 w 7467600"/>
              <a:gd name="connsiteY87" fmla="*/ 5982309 h 6858000"/>
              <a:gd name="connsiteX88" fmla="*/ 7448321 w 7467600"/>
              <a:gd name="connsiteY88" fmla="*/ 6190991 h 6858000"/>
              <a:gd name="connsiteX89" fmla="*/ 7467600 w 7467600"/>
              <a:gd name="connsiteY89" fmla="*/ 6221686 h 6858000"/>
              <a:gd name="connsiteX90" fmla="*/ 7467600 w 7467600"/>
              <a:gd name="connsiteY90" fmla="*/ 6334256 h 6858000"/>
              <a:gd name="connsiteX91" fmla="*/ 7454976 w 7467600"/>
              <a:gd name="connsiteY91" fmla="*/ 6318297 h 6858000"/>
              <a:gd name="connsiteX92" fmla="*/ 7042773 w 7467600"/>
              <a:gd name="connsiteY92" fmla="*/ 5734011 h 6858000"/>
              <a:gd name="connsiteX93" fmla="*/ 1456157 w 7467600"/>
              <a:gd name="connsiteY93" fmla="*/ 5371404 h 6858000"/>
              <a:gd name="connsiteX94" fmla="*/ 1244432 w 7467600"/>
              <a:gd name="connsiteY94" fmla="*/ 5385601 h 6858000"/>
              <a:gd name="connsiteX95" fmla="*/ 973990 w 7467600"/>
              <a:gd name="connsiteY95" fmla="*/ 5424940 h 6858000"/>
              <a:gd name="connsiteX96" fmla="*/ 1103809 w 7467600"/>
              <a:gd name="connsiteY96" fmla="*/ 5433720 h 6858000"/>
              <a:gd name="connsiteX97" fmla="*/ 1123454 w 7467600"/>
              <a:gd name="connsiteY97" fmla="*/ 5435727 h 6858000"/>
              <a:gd name="connsiteX98" fmla="*/ 1737017 w 7467600"/>
              <a:gd name="connsiteY98" fmla="*/ 5452183 h 6858000"/>
              <a:gd name="connsiteX99" fmla="*/ 1824397 w 7467600"/>
              <a:gd name="connsiteY99" fmla="*/ 5447757 h 6858000"/>
              <a:gd name="connsiteX100" fmla="*/ 2070059 w 7467600"/>
              <a:gd name="connsiteY100" fmla="*/ 5441660 h 6858000"/>
              <a:gd name="connsiteX101" fmla="*/ 1456157 w 7467600"/>
              <a:gd name="connsiteY101" fmla="*/ 5371404 h 6858000"/>
              <a:gd name="connsiteX102" fmla="*/ 4988186 w 7467600"/>
              <a:gd name="connsiteY102" fmla="*/ 5216467 h 6858000"/>
              <a:gd name="connsiteX103" fmla="*/ 4777334 w 7467600"/>
              <a:gd name="connsiteY103" fmla="*/ 5406072 h 6858000"/>
              <a:gd name="connsiteX104" fmla="*/ 4718341 w 7467600"/>
              <a:gd name="connsiteY104" fmla="*/ 5468043 h 6858000"/>
              <a:gd name="connsiteX105" fmla="*/ 4604655 w 7467600"/>
              <a:gd name="connsiteY105" fmla="*/ 5583434 h 6858000"/>
              <a:gd name="connsiteX106" fmla="*/ 4565074 w 7467600"/>
              <a:gd name="connsiteY106" fmla="*/ 5618550 h 6858000"/>
              <a:gd name="connsiteX107" fmla="*/ 4988186 w 7467600"/>
              <a:gd name="connsiteY107" fmla="*/ 5216467 h 6858000"/>
              <a:gd name="connsiteX108" fmla="*/ 4978032 w 7467600"/>
              <a:gd name="connsiteY108" fmla="*/ 5183809 h 6858000"/>
              <a:gd name="connsiteX109" fmla="*/ 4463413 w 7467600"/>
              <a:gd name="connsiteY109" fmla="*/ 5615162 h 6858000"/>
              <a:gd name="connsiteX110" fmla="*/ 4358134 w 7467600"/>
              <a:gd name="connsiteY110" fmla="*/ 5742791 h 6858000"/>
              <a:gd name="connsiteX111" fmla="*/ 4376219 w 7467600"/>
              <a:gd name="connsiteY111" fmla="*/ 5729027 h 6858000"/>
              <a:gd name="connsiteX112" fmla="*/ 4582340 w 7467600"/>
              <a:gd name="connsiteY112" fmla="*/ 5561037 h 6858000"/>
              <a:gd name="connsiteX113" fmla="*/ 4694684 w 7467600"/>
              <a:gd name="connsiteY113" fmla="*/ 5447098 h 6858000"/>
              <a:gd name="connsiteX114" fmla="*/ 4754123 w 7467600"/>
              <a:gd name="connsiteY114" fmla="*/ 5384643 h 6858000"/>
              <a:gd name="connsiteX115" fmla="*/ 4978032 w 7467600"/>
              <a:gd name="connsiteY115" fmla="*/ 5183809 h 6858000"/>
              <a:gd name="connsiteX116" fmla="*/ 1903353 w 7467600"/>
              <a:gd name="connsiteY116" fmla="*/ 5044827 h 6858000"/>
              <a:gd name="connsiteX117" fmla="*/ 1936931 w 7467600"/>
              <a:gd name="connsiteY117" fmla="*/ 5093954 h 6858000"/>
              <a:gd name="connsiteX118" fmla="*/ 2195868 w 7467600"/>
              <a:gd name="connsiteY118" fmla="*/ 5396574 h 6858000"/>
              <a:gd name="connsiteX119" fmla="*/ 2088852 w 7467600"/>
              <a:gd name="connsiteY119" fmla="*/ 5166123 h 6858000"/>
              <a:gd name="connsiteX120" fmla="*/ 1958241 w 7467600"/>
              <a:gd name="connsiteY120" fmla="*/ 5067955 h 6858000"/>
              <a:gd name="connsiteX121" fmla="*/ 1903353 w 7467600"/>
              <a:gd name="connsiteY121" fmla="*/ 5044827 h 6858000"/>
              <a:gd name="connsiteX122" fmla="*/ 1979378 w 7467600"/>
              <a:gd name="connsiteY122" fmla="*/ 4769504 h 6858000"/>
              <a:gd name="connsiteX123" fmla="*/ 2882120 w 7467600"/>
              <a:gd name="connsiteY123" fmla="*/ 5064547 h 6858000"/>
              <a:gd name="connsiteX124" fmla="*/ 2793103 w 7467600"/>
              <a:gd name="connsiteY124" fmla="*/ 5039699 h 6858000"/>
              <a:gd name="connsiteX125" fmla="*/ 2770041 w 7467600"/>
              <a:gd name="connsiteY125" fmla="*/ 5033634 h 6858000"/>
              <a:gd name="connsiteX126" fmla="*/ 1979378 w 7467600"/>
              <a:gd name="connsiteY126" fmla="*/ 4769504 h 6858000"/>
              <a:gd name="connsiteX127" fmla="*/ 1927410 w 7467600"/>
              <a:gd name="connsiteY127" fmla="*/ 4716164 h 6858000"/>
              <a:gd name="connsiteX128" fmla="*/ 1959587 w 7467600"/>
              <a:gd name="connsiteY128" fmla="*/ 4728849 h 6858000"/>
              <a:gd name="connsiteX129" fmla="*/ 2777707 w 7467600"/>
              <a:gd name="connsiteY129" fmla="*/ 5003991 h 6858000"/>
              <a:gd name="connsiteX130" fmla="*/ 2800768 w 7467600"/>
              <a:gd name="connsiteY130" fmla="*/ 5010056 h 6858000"/>
              <a:gd name="connsiteX131" fmla="*/ 2879408 w 7467600"/>
              <a:gd name="connsiteY131" fmla="*/ 5031590 h 6858000"/>
              <a:gd name="connsiteX132" fmla="*/ 2862295 w 7467600"/>
              <a:gd name="connsiteY132" fmla="*/ 5022958 h 6858000"/>
              <a:gd name="connsiteX133" fmla="*/ 2813343 w 7467600"/>
              <a:gd name="connsiteY133" fmla="*/ 4998369 h 6858000"/>
              <a:gd name="connsiteX134" fmla="*/ 2646245 w 7467600"/>
              <a:gd name="connsiteY134" fmla="*/ 4930999 h 6858000"/>
              <a:gd name="connsiteX135" fmla="*/ 1999243 w 7467600"/>
              <a:gd name="connsiteY135" fmla="*/ 4730524 h 6858000"/>
              <a:gd name="connsiteX136" fmla="*/ 1979527 w 7467600"/>
              <a:gd name="connsiteY136" fmla="*/ 4726651 h 6858000"/>
              <a:gd name="connsiteX137" fmla="*/ 1927410 w 7467600"/>
              <a:gd name="connsiteY137" fmla="*/ 4716164 h 6858000"/>
              <a:gd name="connsiteX138" fmla="*/ 1997014 w 7467600"/>
              <a:gd name="connsiteY138" fmla="*/ 4698007 h 6858000"/>
              <a:gd name="connsiteX139" fmla="*/ 2005458 w 7467600"/>
              <a:gd name="connsiteY139" fmla="*/ 4699540 h 6858000"/>
              <a:gd name="connsiteX140" fmla="*/ 2657186 w 7467600"/>
              <a:gd name="connsiteY140" fmla="*/ 4901687 h 6858000"/>
              <a:gd name="connsiteX141" fmla="*/ 2826662 w 7467600"/>
              <a:gd name="connsiteY141" fmla="*/ 4970362 h 6858000"/>
              <a:gd name="connsiteX142" fmla="*/ 2876100 w 7467600"/>
              <a:gd name="connsiteY142" fmla="*/ 4995397 h 6858000"/>
              <a:gd name="connsiteX143" fmla="*/ 3042600 w 7467600"/>
              <a:gd name="connsiteY143" fmla="*/ 5059532 h 6858000"/>
              <a:gd name="connsiteX144" fmla="*/ 1997014 w 7467600"/>
              <a:gd name="connsiteY144" fmla="*/ 4698007 h 6858000"/>
              <a:gd name="connsiteX145" fmla="*/ 2305292 w 7467600"/>
              <a:gd name="connsiteY145" fmla="*/ 4219492 h 6858000"/>
              <a:gd name="connsiteX146" fmla="*/ 3360922 w 7467600"/>
              <a:gd name="connsiteY146" fmla="*/ 4529373 h 6858000"/>
              <a:gd name="connsiteX147" fmla="*/ 3492420 w 7467600"/>
              <a:gd name="connsiteY147" fmla="*/ 4510145 h 6858000"/>
              <a:gd name="connsiteX148" fmla="*/ 3364086 w 7467600"/>
              <a:gd name="connsiteY148" fmla="*/ 4480340 h 6858000"/>
              <a:gd name="connsiteX149" fmla="*/ 3225818 w 7467600"/>
              <a:gd name="connsiteY149" fmla="*/ 4411822 h 6858000"/>
              <a:gd name="connsiteX150" fmla="*/ 3129696 w 7467600"/>
              <a:gd name="connsiteY150" fmla="*/ 4360704 h 6858000"/>
              <a:gd name="connsiteX151" fmla="*/ 2814545 w 7467600"/>
              <a:gd name="connsiteY151" fmla="*/ 4282955 h 6858000"/>
              <a:gd name="connsiteX152" fmla="*/ 2305292 w 7467600"/>
              <a:gd name="connsiteY152" fmla="*/ 4219492 h 6858000"/>
              <a:gd name="connsiteX153" fmla="*/ 2626982 w 7467600"/>
              <a:gd name="connsiteY153" fmla="*/ 4206450 h 6858000"/>
              <a:gd name="connsiteX154" fmla="*/ 2490617 w 7467600"/>
              <a:gd name="connsiteY154" fmla="*/ 4206951 h 6858000"/>
              <a:gd name="connsiteX155" fmla="*/ 2819869 w 7467600"/>
              <a:gd name="connsiteY155" fmla="*/ 4252936 h 6858000"/>
              <a:gd name="connsiteX156" fmla="*/ 3143018 w 7467600"/>
              <a:gd name="connsiteY156" fmla="*/ 4332698 h 6858000"/>
              <a:gd name="connsiteX157" fmla="*/ 3241520 w 7467600"/>
              <a:gd name="connsiteY157" fmla="*/ 4385112 h 6858000"/>
              <a:gd name="connsiteX158" fmla="*/ 3374575 w 7467600"/>
              <a:gd name="connsiteY158" fmla="*/ 4451517 h 6858000"/>
              <a:gd name="connsiteX159" fmla="*/ 3505221 w 7467600"/>
              <a:gd name="connsiteY159" fmla="*/ 4480757 h 6858000"/>
              <a:gd name="connsiteX160" fmla="*/ 2626982 w 7467600"/>
              <a:gd name="connsiteY160" fmla="*/ 4206450 h 6858000"/>
              <a:gd name="connsiteX161" fmla="*/ 1310106 w 7467600"/>
              <a:gd name="connsiteY161" fmla="*/ 3943217 h 6858000"/>
              <a:gd name="connsiteX162" fmla="*/ 854994 w 7467600"/>
              <a:gd name="connsiteY162" fmla="*/ 4399136 h 6858000"/>
              <a:gd name="connsiteX163" fmla="*/ 742462 w 7467600"/>
              <a:gd name="connsiteY163" fmla="*/ 4594648 h 6858000"/>
              <a:gd name="connsiteX164" fmla="*/ 820602 w 7467600"/>
              <a:gd name="connsiteY164" fmla="*/ 4485915 h 6858000"/>
              <a:gd name="connsiteX165" fmla="*/ 878295 w 7467600"/>
              <a:gd name="connsiteY165" fmla="*/ 4403594 h 6858000"/>
              <a:gd name="connsiteX166" fmla="*/ 1240607 w 7467600"/>
              <a:gd name="connsiteY166" fmla="*/ 4010401 h 6858000"/>
              <a:gd name="connsiteX167" fmla="*/ 1310106 w 7467600"/>
              <a:gd name="connsiteY167" fmla="*/ 3943217 h 6858000"/>
              <a:gd name="connsiteX168" fmla="*/ 1423113 w 7467600"/>
              <a:gd name="connsiteY168" fmla="*/ 3874565 h 6858000"/>
              <a:gd name="connsiteX169" fmla="*/ 1260565 w 7467600"/>
              <a:gd name="connsiteY169" fmla="*/ 4031982 h 6858000"/>
              <a:gd name="connsiteX170" fmla="*/ 901900 w 7467600"/>
              <a:gd name="connsiteY170" fmla="*/ 4421236 h 6858000"/>
              <a:gd name="connsiteX171" fmla="*/ 845044 w 7467600"/>
              <a:gd name="connsiteY171" fmla="*/ 4502436 h 6858000"/>
              <a:gd name="connsiteX172" fmla="*/ 685926 w 7467600"/>
              <a:gd name="connsiteY172" fmla="*/ 4703069 h 6858000"/>
              <a:gd name="connsiteX173" fmla="*/ 684248 w 7467600"/>
              <a:gd name="connsiteY173" fmla="*/ 4706721 h 6858000"/>
              <a:gd name="connsiteX174" fmla="*/ 1423113 w 7467600"/>
              <a:gd name="connsiteY174" fmla="*/ 3874565 h 6858000"/>
              <a:gd name="connsiteX175" fmla="*/ 3316479 w 7467600"/>
              <a:gd name="connsiteY175" fmla="*/ 3872136 h 6858000"/>
              <a:gd name="connsiteX176" fmla="*/ 3546806 w 7467600"/>
              <a:gd name="connsiteY176" fmla="*/ 4356139 h 6858000"/>
              <a:gd name="connsiteX177" fmla="*/ 3364433 w 7467600"/>
              <a:gd name="connsiteY177" fmla="*/ 3953121 h 6858000"/>
              <a:gd name="connsiteX178" fmla="*/ 3316479 w 7467600"/>
              <a:gd name="connsiteY178" fmla="*/ 3872136 h 6858000"/>
              <a:gd name="connsiteX179" fmla="*/ 3291335 w 7467600"/>
              <a:gd name="connsiteY179" fmla="*/ 3767420 h 6858000"/>
              <a:gd name="connsiteX180" fmla="*/ 3390805 w 7467600"/>
              <a:gd name="connsiteY180" fmla="*/ 3937163 h 6858000"/>
              <a:gd name="connsiteX181" fmla="*/ 3579062 w 7467600"/>
              <a:gd name="connsiteY181" fmla="*/ 4359040 h 6858000"/>
              <a:gd name="connsiteX182" fmla="*/ 3467355 w 7467600"/>
              <a:gd name="connsiteY182" fmla="*/ 3988130 h 6858000"/>
              <a:gd name="connsiteX183" fmla="*/ 3310753 w 7467600"/>
              <a:gd name="connsiteY183" fmla="*/ 3787140 h 6858000"/>
              <a:gd name="connsiteX184" fmla="*/ 3291335 w 7467600"/>
              <a:gd name="connsiteY184" fmla="*/ 3767420 h 6858000"/>
              <a:gd name="connsiteX185" fmla="*/ 1635889 w 7467600"/>
              <a:gd name="connsiteY185" fmla="*/ 3709494 h 6858000"/>
              <a:gd name="connsiteX186" fmla="*/ 1634800 w 7467600"/>
              <a:gd name="connsiteY186" fmla="*/ 3731111 h 6858000"/>
              <a:gd name="connsiteX187" fmla="*/ 1635889 w 7467600"/>
              <a:gd name="connsiteY187" fmla="*/ 3709494 h 6858000"/>
              <a:gd name="connsiteX188" fmla="*/ 1510397 w 7467600"/>
              <a:gd name="connsiteY188" fmla="*/ 3684705 h 6858000"/>
              <a:gd name="connsiteX189" fmla="*/ 1146550 w 7467600"/>
              <a:gd name="connsiteY189" fmla="*/ 3802012 h 6858000"/>
              <a:gd name="connsiteX190" fmla="*/ 698834 w 7467600"/>
              <a:gd name="connsiteY190" fmla="*/ 3952272 h 6858000"/>
              <a:gd name="connsiteX191" fmla="*/ 34256 w 7467600"/>
              <a:gd name="connsiteY191" fmla="*/ 4347603 h 6858000"/>
              <a:gd name="connsiteX192" fmla="*/ 527241 w 7467600"/>
              <a:gd name="connsiteY192" fmla="*/ 4065078 h 6858000"/>
              <a:gd name="connsiteX193" fmla="*/ 1510397 w 7467600"/>
              <a:gd name="connsiteY193" fmla="*/ 3684705 h 6858000"/>
              <a:gd name="connsiteX194" fmla="*/ 1313114 w 7467600"/>
              <a:gd name="connsiteY194" fmla="*/ 3655216 h 6858000"/>
              <a:gd name="connsiteX195" fmla="*/ 1109304 w 7467600"/>
              <a:gd name="connsiteY195" fmla="*/ 3669030 h 6858000"/>
              <a:gd name="connsiteX196" fmla="*/ 8129 w 7467600"/>
              <a:gd name="connsiteY196" fmla="*/ 4330519 h 6858000"/>
              <a:gd name="connsiteX197" fmla="*/ 687572 w 7467600"/>
              <a:gd name="connsiteY197" fmla="*/ 3925629 h 6858000"/>
              <a:gd name="connsiteX198" fmla="*/ 1138365 w 7467600"/>
              <a:gd name="connsiteY198" fmla="*/ 3774515 h 6858000"/>
              <a:gd name="connsiteX199" fmla="*/ 1505579 w 7467600"/>
              <a:gd name="connsiteY199" fmla="*/ 3655526 h 6858000"/>
              <a:gd name="connsiteX200" fmla="*/ 1313114 w 7467600"/>
              <a:gd name="connsiteY200" fmla="*/ 3655216 h 6858000"/>
              <a:gd name="connsiteX201" fmla="*/ 3655073 w 7467600"/>
              <a:gd name="connsiteY201" fmla="*/ 3650884 h 6858000"/>
              <a:gd name="connsiteX202" fmla="*/ 3989938 w 7467600"/>
              <a:gd name="connsiteY202" fmla="*/ 3991685 h 6858000"/>
              <a:gd name="connsiteX203" fmla="*/ 4393907 w 7467600"/>
              <a:gd name="connsiteY203" fmla="*/ 4261258 h 6858000"/>
              <a:gd name="connsiteX204" fmla="*/ 4648051 w 7467600"/>
              <a:gd name="connsiteY204" fmla="*/ 4374051 h 6858000"/>
              <a:gd name="connsiteX205" fmla="*/ 4383389 w 7467600"/>
              <a:gd name="connsiteY205" fmla="*/ 4184369 h 6858000"/>
              <a:gd name="connsiteX206" fmla="*/ 4165508 w 7467600"/>
              <a:gd name="connsiteY206" fmla="*/ 4035196 h 6858000"/>
              <a:gd name="connsiteX207" fmla="*/ 4068162 w 7467600"/>
              <a:gd name="connsiteY207" fmla="*/ 3953394 h 6858000"/>
              <a:gd name="connsiteX208" fmla="*/ 3981416 w 7467600"/>
              <a:gd name="connsiteY208" fmla="*/ 3880482 h 6858000"/>
              <a:gd name="connsiteX209" fmla="*/ 3800147 w 7467600"/>
              <a:gd name="connsiteY209" fmla="*/ 3749872 h 6858000"/>
              <a:gd name="connsiteX210" fmla="*/ 3655073 w 7467600"/>
              <a:gd name="connsiteY210" fmla="*/ 3650884 h 6858000"/>
              <a:gd name="connsiteX211" fmla="*/ 3670252 w 7467600"/>
              <a:gd name="connsiteY211" fmla="*/ 3622798 h 6858000"/>
              <a:gd name="connsiteX212" fmla="*/ 3817258 w 7467600"/>
              <a:gd name="connsiteY212" fmla="*/ 3723577 h 6858000"/>
              <a:gd name="connsiteX213" fmla="*/ 4000461 w 7467600"/>
              <a:gd name="connsiteY213" fmla="*/ 3855966 h 6858000"/>
              <a:gd name="connsiteX214" fmla="*/ 4088180 w 7467600"/>
              <a:gd name="connsiteY214" fmla="*/ 3929774 h 6858000"/>
              <a:gd name="connsiteX215" fmla="*/ 4184555 w 7467600"/>
              <a:gd name="connsiteY215" fmla="*/ 4010683 h 6858000"/>
              <a:gd name="connsiteX216" fmla="*/ 4399563 w 7467600"/>
              <a:gd name="connsiteY216" fmla="*/ 4158106 h 6858000"/>
              <a:gd name="connsiteX217" fmla="*/ 4684469 w 7467600"/>
              <a:gd name="connsiteY217" fmla="*/ 4364680 h 6858000"/>
              <a:gd name="connsiteX218" fmla="*/ 4690271 w 7467600"/>
              <a:gd name="connsiteY218" fmla="*/ 4370034 h 6858000"/>
              <a:gd name="connsiteX219" fmla="*/ 4136093 w 7467600"/>
              <a:gd name="connsiteY219" fmla="*/ 3858466 h 6858000"/>
              <a:gd name="connsiteX220" fmla="*/ 3670252 w 7467600"/>
              <a:gd name="connsiteY220" fmla="*/ 3622798 h 6858000"/>
              <a:gd name="connsiteX221" fmla="*/ 4440129 w 7467600"/>
              <a:gd name="connsiteY221" fmla="*/ 3448571 h 6858000"/>
              <a:gd name="connsiteX222" fmla="*/ 4856525 w 7467600"/>
              <a:gd name="connsiteY222" fmla="*/ 3915351 h 6858000"/>
              <a:gd name="connsiteX223" fmla="*/ 5059055 w 7467600"/>
              <a:gd name="connsiteY223" fmla="*/ 4108918 h 6858000"/>
              <a:gd name="connsiteX224" fmla="*/ 5290070 w 7467600"/>
              <a:gd name="connsiteY224" fmla="*/ 4263619 h 6858000"/>
              <a:gd name="connsiteX225" fmla="*/ 4834991 w 7467600"/>
              <a:gd name="connsiteY225" fmla="*/ 3830985 h 6858000"/>
              <a:gd name="connsiteX226" fmla="*/ 4440129 w 7467600"/>
              <a:gd name="connsiteY226" fmla="*/ 3448571 h 6858000"/>
              <a:gd name="connsiteX227" fmla="*/ 4441737 w 7467600"/>
              <a:gd name="connsiteY227" fmla="*/ 3399734 h 6858000"/>
              <a:gd name="connsiteX228" fmla="*/ 4431236 w 7467600"/>
              <a:gd name="connsiteY228" fmla="*/ 3400954 h 6858000"/>
              <a:gd name="connsiteX229" fmla="*/ 4557150 w 7467600"/>
              <a:gd name="connsiteY229" fmla="*/ 3510023 h 6858000"/>
              <a:gd name="connsiteX230" fmla="*/ 4856936 w 7467600"/>
              <a:gd name="connsiteY230" fmla="*/ 3809146 h 6858000"/>
              <a:gd name="connsiteX231" fmla="*/ 5111996 w 7467600"/>
              <a:gd name="connsiteY231" fmla="*/ 4065759 h 6858000"/>
              <a:gd name="connsiteX232" fmla="*/ 5388878 w 7467600"/>
              <a:gd name="connsiteY232" fmla="*/ 4300185 h 6858000"/>
              <a:gd name="connsiteX233" fmla="*/ 5425556 w 7467600"/>
              <a:gd name="connsiteY233" fmla="*/ 4308967 h 6858000"/>
              <a:gd name="connsiteX234" fmla="*/ 4943646 w 7467600"/>
              <a:gd name="connsiteY234" fmla="*/ 3822916 h 6858000"/>
              <a:gd name="connsiteX235" fmla="*/ 4594837 w 7467600"/>
              <a:gd name="connsiteY235" fmla="*/ 3532274 h 6858000"/>
              <a:gd name="connsiteX236" fmla="*/ 4441737 w 7467600"/>
              <a:gd name="connsiteY236" fmla="*/ 3399734 h 6858000"/>
              <a:gd name="connsiteX237" fmla="*/ 5425834 w 7467600"/>
              <a:gd name="connsiteY237" fmla="*/ 3162785 h 6858000"/>
              <a:gd name="connsiteX238" fmla="*/ 5401644 w 7467600"/>
              <a:gd name="connsiteY238" fmla="*/ 3617847 h 6858000"/>
              <a:gd name="connsiteX239" fmla="*/ 5467256 w 7467600"/>
              <a:gd name="connsiteY239" fmla="*/ 4175494 h 6858000"/>
              <a:gd name="connsiteX240" fmla="*/ 5448069 w 7467600"/>
              <a:gd name="connsiteY240" fmla="*/ 3567554 h 6858000"/>
              <a:gd name="connsiteX241" fmla="*/ 5425834 w 7467600"/>
              <a:gd name="connsiteY241" fmla="*/ 3162785 h 6858000"/>
              <a:gd name="connsiteX242" fmla="*/ 1318687 w 7467600"/>
              <a:gd name="connsiteY242" fmla="*/ 3113840 h 6858000"/>
              <a:gd name="connsiteX243" fmla="*/ 1066793 w 7467600"/>
              <a:gd name="connsiteY243" fmla="*/ 3212171 h 6858000"/>
              <a:gd name="connsiteX244" fmla="*/ 993319 w 7467600"/>
              <a:gd name="connsiteY244" fmla="*/ 3247648 h 6858000"/>
              <a:gd name="connsiteX245" fmla="*/ 853081 w 7467600"/>
              <a:gd name="connsiteY245" fmla="*/ 3312410 h 6858000"/>
              <a:gd name="connsiteX246" fmla="*/ 805957 w 7467600"/>
              <a:gd name="connsiteY246" fmla="*/ 3330443 h 6858000"/>
              <a:gd name="connsiteX247" fmla="*/ 1318687 w 7467600"/>
              <a:gd name="connsiteY247" fmla="*/ 3113840 h 6858000"/>
              <a:gd name="connsiteX248" fmla="*/ 5453702 w 7467600"/>
              <a:gd name="connsiteY248" fmla="*/ 3090882 h 6858000"/>
              <a:gd name="connsiteX249" fmla="*/ 5480135 w 7467600"/>
              <a:gd name="connsiteY249" fmla="*/ 3565802 h 6858000"/>
              <a:gd name="connsiteX250" fmla="*/ 5499023 w 7467600"/>
              <a:gd name="connsiteY250" fmla="*/ 4166310 h 6858000"/>
              <a:gd name="connsiteX251" fmla="*/ 5547022 w 7467600"/>
              <a:gd name="connsiteY251" fmla="*/ 3607838 h 6858000"/>
              <a:gd name="connsiteX252" fmla="*/ 5515964 w 7467600"/>
              <a:gd name="connsiteY252" fmla="*/ 3378541 h 6858000"/>
              <a:gd name="connsiteX253" fmla="*/ 5453702 w 7467600"/>
              <a:gd name="connsiteY253" fmla="*/ 3090882 h 6858000"/>
              <a:gd name="connsiteX254" fmla="*/ 1238695 w 7467600"/>
              <a:gd name="connsiteY254" fmla="*/ 3076820 h 6858000"/>
              <a:gd name="connsiteX255" fmla="*/ 716371 w 7467600"/>
              <a:gd name="connsiteY255" fmla="*/ 3293249 h 6858000"/>
              <a:gd name="connsiteX256" fmla="*/ 579522 w 7467600"/>
              <a:gd name="connsiteY256" fmla="*/ 3371759 h 6858000"/>
              <a:gd name="connsiteX257" fmla="*/ 600288 w 7467600"/>
              <a:gd name="connsiteY257" fmla="*/ 3365555 h 6858000"/>
              <a:gd name="connsiteX258" fmla="*/ 840692 w 7467600"/>
              <a:gd name="connsiteY258" fmla="*/ 3284921 h 6858000"/>
              <a:gd name="connsiteX259" fmla="*/ 979248 w 7467600"/>
              <a:gd name="connsiteY259" fmla="*/ 3221003 h 6858000"/>
              <a:gd name="connsiteX260" fmla="*/ 1053282 w 7467600"/>
              <a:gd name="connsiteY260" fmla="*/ 3185247 h 6858000"/>
              <a:gd name="connsiteX261" fmla="*/ 1320603 w 7467600"/>
              <a:gd name="connsiteY261" fmla="*/ 3081281 h 6858000"/>
              <a:gd name="connsiteX262" fmla="*/ 1238695 w 7467600"/>
              <a:gd name="connsiteY262" fmla="*/ 3076820 h 6858000"/>
              <a:gd name="connsiteX263" fmla="*/ 5425627 w 7467600"/>
              <a:gd name="connsiteY263" fmla="*/ 2954192 h 6858000"/>
              <a:gd name="connsiteX264" fmla="*/ 5470770 w 7467600"/>
              <a:gd name="connsiteY264" fmla="*/ 3005435 h 6858000"/>
              <a:gd name="connsiteX265" fmla="*/ 5519779 w 7467600"/>
              <a:gd name="connsiteY265" fmla="*/ 4359223 h 6858000"/>
              <a:gd name="connsiteX266" fmla="*/ 5520293 w 7467600"/>
              <a:gd name="connsiteY266" fmla="*/ 4360602 h 6858000"/>
              <a:gd name="connsiteX267" fmla="*/ 5767221 w 7467600"/>
              <a:gd name="connsiteY267" fmla="*/ 4665564 h 6858000"/>
              <a:gd name="connsiteX268" fmla="*/ 6937169 w 7467600"/>
              <a:gd name="connsiteY268" fmla="*/ 4815941 h 6858000"/>
              <a:gd name="connsiteX269" fmla="*/ 6953922 w 7467600"/>
              <a:gd name="connsiteY269" fmla="*/ 4890068 h 6858000"/>
              <a:gd name="connsiteX270" fmla="*/ 6071359 w 7467600"/>
              <a:gd name="connsiteY270" fmla="*/ 4770770 h 6858000"/>
              <a:gd name="connsiteX271" fmla="*/ 6038839 w 7467600"/>
              <a:gd name="connsiteY271" fmla="*/ 4764474 h 6858000"/>
              <a:gd name="connsiteX272" fmla="*/ 6038706 w 7467600"/>
              <a:gd name="connsiteY272" fmla="*/ 4763847 h 6858000"/>
              <a:gd name="connsiteX273" fmla="*/ 6037784 w 7467600"/>
              <a:gd name="connsiteY273" fmla="*/ 4764270 h 6858000"/>
              <a:gd name="connsiteX274" fmla="*/ 6038839 w 7467600"/>
              <a:gd name="connsiteY274" fmla="*/ 4764474 h 6858000"/>
              <a:gd name="connsiteX275" fmla="*/ 6040338 w 7467600"/>
              <a:gd name="connsiteY275" fmla="*/ 4771418 h 6858000"/>
              <a:gd name="connsiteX276" fmla="*/ 6024488 w 7467600"/>
              <a:gd name="connsiteY276" fmla="*/ 4809903 h 6858000"/>
              <a:gd name="connsiteX277" fmla="*/ 5599771 w 7467600"/>
              <a:gd name="connsiteY277" fmla="*/ 5509652 h 6858000"/>
              <a:gd name="connsiteX278" fmla="*/ 5548843 w 7467600"/>
              <a:gd name="connsiteY278" fmla="*/ 5563845 h 6858000"/>
              <a:gd name="connsiteX279" fmla="*/ 5940952 w 7467600"/>
              <a:gd name="connsiteY279" fmla="*/ 6250028 h 6858000"/>
              <a:gd name="connsiteX280" fmla="*/ 6043441 w 7467600"/>
              <a:gd name="connsiteY280" fmla="*/ 6665847 h 6858000"/>
              <a:gd name="connsiteX281" fmla="*/ 6093432 w 7467600"/>
              <a:gd name="connsiteY281" fmla="*/ 6858000 h 6858000"/>
              <a:gd name="connsiteX282" fmla="*/ 6034344 w 7467600"/>
              <a:gd name="connsiteY282" fmla="*/ 6858000 h 6858000"/>
              <a:gd name="connsiteX283" fmla="*/ 6026679 w 7467600"/>
              <a:gd name="connsiteY283" fmla="*/ 6836959 h 6858000"/>
              <a:gd name="connsiteX284" fmla="*/ 5800441 w 7467600"/>
              <a:gd name="connsiteY284" fmla="*/ 6335286 h 6858000"/>
              <a:gd name="connsiteX285" fmla="*/ 5526562 w 7467600"/>
              <a:gd name="connsiteY285" fmla="*/ 5705388 h 6858000"/>
              <a:gd name="connsiteX286" fmla="*/ 5519640 w 7467600"/>
              <a:gd name="connsiteY286" fmla="*/ 5683774 h 6858000"/>
              <a:gd name="connsiteX287" fmla="*/ 5844559 w 7467600"/>
              <a:gd name="connsiteY287" fmla="*/ 6553349 h 6858000"/>
              <a:gd name="connsiteX288" fmla="*/ 5975994 w 7467600"/>
              <a:gd name="connsiteY288" fmla="*/ 6858000 h 6858000"/>
              <a:gd name="connsiteX289" fmla="*/ 5898547 w 7467600"/>
              <a:gd name="connsiteY289" fmla="*/ 6858000 h 6858000"/>
              <a:gd name="connsiteX290" fmla="*/ 5682041 w 7467600"/>
              <a:gd name="connsiteY290" fmla="*/ 6355860 h 6858000"/>
              <a:gd name="connsiteX291" fmla="*/ 5461758 w 7467600"/>
              <a:gd name="connsiteY291" fmla="*/ 5820220 h 6858000"/>
              <a:gd name="connsiteX292" fmla="*/ 5237282 w 7467600"/>
              <a:gd name="connsiteY292" fmla="*/ 6579086 h 6858000"/>
              <a:gd name="connsiteX293" fmla="*/ 5115009 w 7467600"/>
              <a:gd name="connsiteY293" fmla="*/ 6858000 h 6858000"/>
              <a:gd name="connsiteX294" fmla="*/ 5028074 w 7467600"/>
              <a:gd name="connsiteY294" fmla="*/ 6858000 h 6858000"/>
              <a:gd name="connsiteX295" fmla="*/ 5079508 w 7467600"/>
              <a:gd name="connsiteY295" fmla="*/ 6749074 h 6858000"/>
              <a:gd name="connsiteX296" fmla="*/ 5371846 w 7467600"/>
              <a:gd name="connsiteY296" fmla="*/ 5924413 h 6858000"/>
              <a:gd name="connsiteX297" fmla="*/ 5270512 w 7467600"/>
              <a:gd name="connsiteY297" fmla="*/ 6138975 h 6858000"/>
              <a:gd name="connsiteX298" fmla="*/ 5062409 w 7467600"/>
              <a:gd name="connsiteY298" fmla="*/ 6653544 h 6858000"/>
              <a:gd name="connsiteX299" fmla="*/ 5036628 w 7467600"/>
              <a:gd name="connsiteY299" fmla="*/ 6754247 h 6858000"/>
              <a:gd name="connsiteX300" fmla="*/ 5009112 w 7467600"/>
              <a:gd name="connsiteY300" fmla="*/ 6858000 h 6858000"/>
              <a:gd name="connsiteX301" fmla="*/ 4976679 w 7467600"/>
              <a:gd name="connsiteY301" fmla="*/ 6858000 h 6858000"/>
              <a:gd name="connsiteX302" fmla="*/ 5006537 w 7467600"/>
              <a:gd name="connsiteY302" fmla="*/ 6747068 h 6858000"/>
              <a:gd name="connsiteX303" fmla="*/ 5032723 w 7467600"/>
              <a:gd name="connsiteY303" fmla="*/ 6644957 h 6858000"/>
              <a:gd name="connsiteX304" fmla="*/ 5242949 w 7467600"/>
              <a:gd name="connsiteY304" fmla="*/ 6125175 h 6858000"/>
              <a:gd name="connsiteX305" fmla="*/ 5286321 w 7467600"/>
              <a:gd name="connsiteY305" fmla="*/ 6033555 h 6858000"/>
              <a:gd name="connsiteX306" fmla="*/ 5008210 w 7467600"/>
              <a:gd name="connsiteY306" fmla="*/ 6649194 h 6858000"/>
              <a:gd name="connsiteX307" fmla="*/ 4986321 w 7467600"/>
              <a:gd name="connsiteY307" fmla="*/ 6765687 h 6858000"/>
              <a:gd name="connsiteX308" fmla="*/ 4973474 w 7467600"/>
              <a:gd name="connsiteY308" fmla="*/ 6858000 h 6858000"/>
              <a:gd name="connsiteX309" fmla="*/ 4907178 w 7467600"/>
              <a:gd name="connsiteY309" fmla="*/ 6858000 h 6858000"/>
              <a:gd name="connsiteX310" fmla="*/ 4910810 w 7467600"/>
              <a:gd name="connsiteY310" fmla="*/ 6829660 h 6858000"/>
              <a:gd name="connsiteX311" fmla="*/ 4987461 w 7467600"/>
              <a:gd name="connsiteY311" fmla="*/ 6432994 h 6858000"/>
              <a:gd name="connsiteX312" fmla="*/ 5179262 w 7467600"/>
              <a:gd name="connsiteY312" fmla="*/ 6035044 h 6858000"/>
              <a:gd name="connsiteX313" fmla="*/ 4689678 w 7467600"/>
              <a:gd name="connsiteY313" fmla="*/ 6440241 h 6858000"/>
              <a:gd name="connsiteX314" fmla="*/ 4477543 w 7467600"/>
              <a:gd name="connsiteY314" fmla="*/ 6674836 h 6858000"/>
              <a:gd name="connsiteX315" fmla="*/ 4329957 w 7467600"/>
              <a:gd name="connsiteY315" fmla="*/ 6858000 h 6858000"/>
              <a:gd name="connsiteX316" fmla="*/ 4218595 w 7467600"/>
              <a:gd name="connsiteY316" fmla="*/ 6858000 h 6858000"/>
              <a:gd name="connsiteX317" fmla="*/ 4368888 w 7467600"/>
              <a:gd name="connsiteY317" fmla="*/ 6668412 h 6858000"/>
              <a:gd name="connsiteX318" fmla="*/ 4563091 w 7467600"/>
              <a:gd name="connsiteY318" fmla="*/ 6442508 h 6858000"/>
              <a:gd name="connsiteX319" fmla="*/ 5387324 w 7467600"/>
              <a:gd name="connsiteY319" fmla="*/ 5705830 h 6858000"/>
              <a:gd name="connsiteX320" fmla="*/ 5073620 w 7467600"/>
              <a:gd name="connsiteY320" fmla="*/ 5955437 h 6858000"/>
              <a:gd name="connsiteX321" fmla="*/ 4689789 w 7467600"/>
              <a:gd name="connsiteY321" fmla="*/ 6268382 h 6858000"/>
              <a:gd name="connsiteX322" fmla="*/ 4418722 w 7467600"/>
              <a:gd name="connsiteY322" fmla="*/ 6570886 h 6858000"/>
              <a:gd name="connsiteX323" fmla="*/ 4214944 w 7467600"/>
              <a:gd name="connsiteY323" fmla="*/ 6858000 h 6858000"/>
              <a:gd name="connsiteX324" fmla="*/ 4177898 w 7467600"/>
              <a:gd name="connsiteY324" fmla="*/ 6858000 h 6858000"/>
              <a:gd name="connsiteX325" fmla="*/ 4391597 w 7467600"/>
              <a:gd name="connsiteY325" fmla="*/ 6556370 h 6858000"/>
              <a:gd name="connsiteX326" fmla="*/ 4668889 w 7467600"/>
              <a:gd name="connsiteY326" fmla="*/ 6246399 h 6858000"/>
              <a:gd name="connsiteX327" fmla="*/ 5055427 w 7467600"/>
              <a:gd name="connsiteY327" fmla="*/ 5931476 h 6858000"/>
              <a:gd name="connsiteX328" fmla="*/ 5371814 w 7467600"/>
              <a:gd name="connsiteY328" fmla="*/ 5678975 h 6858000"/>
              <a:gd name="connsiteX329" fmla="*/ 4987918 w 7467600"/>
              <a:gd name="connsiteY329" fmla="*/ 5838701 h 6858000"/>
              <a:gd name="connsiteX330" fmla="*/ 4317146 w 7467600"/>
              <a:gd name="connsiteY330" fmla="*/ 6587716 h 6858000"/>
              <a:gd name="connsiteX331" fmla="*/ 4171627 w 7467600"/>
              <a:gd name="connsiteY331" fmla="*/ 6858000 h 6858000"/>
              <a:gd name="connsiteX332" fmla="*/ 4081585 w 7467600"/>
              <a:gd name="connsiteY332" fmla="*/ 6858000 h 6858000"/>
              <a:gd name="connsiteX333" fmla="*/ 4238603 w 7467600"/>
              <a:gd name="connsiteY333" fmla="*/ 6559341 h 6858000"/>
              <a:gd name="connsiteX334" fmla="*/ 4778333 w 7467600"/>
              <a:gd name="connsiteY334" fmla="*/ 5873626 h 6858000"/>
              <a:gd name="connsiteX335" fmla="*/ 5414185 w 7467600"/>
              <a:gd name="connsiteY335" fmla="*/ 5573882 h 6858000"/>
              <a:gd name="connsiteX336" fmla="*/ 5959648 w 7467600"/>
              <a:gd name="connsiteY336" fmla="*/ 4760797 h 6858000"/>
              <a:gd name="connsiteX337" fmla="*/ 5355019 w 7467600"/>
              <a:gd name="connsiteY337" fmla="*/ 4734672 h 6858000"/>
              <a:gd name="connsiteX338" fmla="*/ 5083565 w 7467600"/>
              <a:gd name="connsiteY338" fmla="*/ 5179121 h 6858000"/>
              <a:gd name="connsiteX339" fmla="*/ 4713577 w 7467600"/>
              <a:gd name="connsiteY339" fmla="*/ 5616803 h 6858000"/>
              <a:gd name="connsiteX340" fmla="*/ 3989559 w 7467600"/>
              <a:gd name="connsiteY340" fmla="*/ 6145945 h 6858000"/>
              <a:gd name="connsiteX341" fmla="*/ 3939824 w 7467600"/>
              <a:gd name="connsiteY341" fmla="*/ 6066900 h 6858000"/>
              <a:gd name="connsiteX342" fmla="*/ 4584537 w 7467600"/>
              <a:gd name="connsiteY342" fmla="*/ 5324826 h 6858000"/>
              <a:gd name="connsiteX343" fmla="*/ 5037105 w 7467600"/>
              <a:gd name="connsiteY343" fmla="*/ 5088765 h 6858000"/>
              <a:gd name="connsiteX344" fmla="*/ 5039930 w 7467600"/>
              <a:gd name="connsiteY344" fmla="*/ 5089585 h 6858000"/>
              <a:gd name="connsiteX345" fmla="*/ 5263764 w 7467600"/>
              <a:gd name="connsiteY345" fmla="*/ 4735525 h 6858000"/>
              <a:gd name="connsiteX346" fmla="*/ 4086300 w 7467600"/>
              <a:gd name="connsiteY346" fmla="*/ 4884599 h 6858000"/>
              <a:gd name="connsiteX347" fmla="*/ 4085485 w 7467600"/>
              <a:gd name="connsiteY347" fmla="*/ 4899070 h 6858000"/>
              <a:gd name="connsiteX348" fmla="*/ 3871915 w 7467600"/>
              <a:gd name="connsiteY348" fmla="*/ 5253645 h 6858000"/>
              <a:gd name="connsiteX349" fmla="*/ 3799374 w 7467600"/>
              <a:gd name="connsiteY349" fmla="*/ 5466127 h 6858000"/>
              <a:gd name="connsiteX350" fmla="*/ 3498850 w 7467600"/>
              <a:gd name="connsiteY350" fmla="*/ 6661888 h 6858000"/>
              <a:gd name="connsiteX351" fmla="*/ 3399216 w 7467600"/>
              <a:gd name="connsiteY351" fmla="*/ 6858000 h 6858000"/>
              <a:gd name="connsiteX352" fmla="*/ 3303688 w 7467600"/>
              <a:gd name="connsiteY352" fmla="*/ 6858000 h 6858000"/>
              <a:gd name="connsiteX353" fmla="*/ 3391774 w 7467600"/>
              <a:gd name="connsiteY353" fmla="*/ 6697181 h 6858000"/>
              <a:gd name="connsiteX354" fmla="*/ 3735540 w 7467600"/>
              <a:gd name="connsiteY354" fmla="*/ 5546923 h 6858000"/>
              <a:gd name="connsiteX355" fmla="*/ 3729438 w 7467600"/>
              <a:gd name="connsiteY355" fmla="*/ 5569058 h 6858000"/>
              <a:gd name="connsiteX356" fmla="*/ 3707782 w 7467600"/>
              <a:gd name="connsiteY356" fmla="*/ 5644908 h 6858000"/>
              <a:gd name="connsiteX357" fmla="*/ 3583827 w 7467600"/>
              <a:gd name="connsiteY357" fmla="*/ 6039215 h 6858000"/>
              <a:gd name="connsiteX358" fmla="*/ 3547861 w 7467600"/>
              <a:gd name="connsiteY358" fmla="*/ 6129609 h 6858000"/>
              <a:gd name="connsiteX359" fmla="*/ 3490905 w 7467600"/>
              <a:gd name="connsiteY359" fmla="*/ 6277660 h 6858000"/>
              <a:gd name="connsiteX360" fmla="*/ 3455859 w 7467600"/>
              <a:gd name="connsiteY360" fmla="*/ 6391301 h 6858000"/>
              <a:gd name="connsiteX361" fmla="*/ 3429112 w 7467600"/>
              <a:gd name="connsiteY361" fmla="*/ 6479469 h 6858000"/>
              <a:gd name="connsiteX362" fmla="*/ 3304862 w 7467600"/>
              <a:gd name="connsiteY362" fmla="*/ 6796476 h 6858000"/>
              <a:gd name="connsiteX363" fmla="*/ 3276071 w 7467600"/>
              <a:gd name="connsiteY363" fmla="*/ 6858000 h 6858000"/>
              <a:gd name="connsiteX364" fmla="*/ 3240805 w 7467600"/>
              <a:gd name="connsiteY364" fmla="*/ 6858000 h 6858000"/>
              <a:gd name="connsiteX365" fmla="*/ 3275917 w 7467600"/>
              <a:gd name="connsiteY365" fmla="*/ 6783192 h 6858000"/>
              <a:gd name="connsiteX366" fmla="*/ 3399358 w 7467600"/>
              <a:gd name="connsiteY366" fmla="*/ 6469011 h 6858000"/>
              <a:gd name="connsiteX367" fmla="*/ 3425650 w 7467600"/>
              <a:gd name="connsiteY367" fmla="*/ 6381333 h 6858000"/>
              <a:gd name="connsiteX368" fmla="*/ 3460661 w 7467600"/>
              <a:gd name="connsiteY368" fmla="*/ 6266763 h 6858000"/>
              <a:gd name="connsiteX369" fmla="*/ 3518021 w 7467600"/>
              <a:gd name="connsiteY369" fmla="*/ 6117298 h 6858000"/>
              <a:gd name="connsiteX370" fmla="*/ 3554035 w 7467600"/>
              <a:gd name="connsiteY370" fmla="*/ 6027832 h 6858000"/>
              <a:gd name="connsiteX371" fmla="*/ 3677174 w 7467600"/>
              <a:gd name="connsiteY371" fmla="*/ 5636351 h 6858000"/>
              <a:gd name="connsiteX372" fmla="*/ 3698819 w 7467600"/>
              <a:gd name="connsiteY372" fmla="*/ 5560503 h 6858000"/>
              <a:gd name="connsiteX373" fmla="*/ 3702094 w 7467600"/>
              <a:gd name="connsiteY373" fmla="*/ 5549194 h 6858000"/>
              <a:gd name="connsiteX374" fmla="*/ 3398355 w 7467600"/>
              <a:gd name="connsiteY374" fmla="*/ 6094603 h 6858000"/>
              <a:gd name="connsiteX375" fmla="*/ 3193941 w 7467600"/>
              <a:gd name="connsiteY375" fmla="*/ 6798775 h 6858000"/>
              <a:gd name="connsiteX376" fmla="*/ 3184140 w 7467600"/>
              <a:gd name="connsiteY376" fmla="*/ 6858000 h 6858000"/>
              <a:gd name="connsiteX377" fmla="*/ 3099978 w 7467600"/>
              <a:gd name="connsiteY377" fmla="*/ 6858000 h 6858000"/>
              <a:gd name="connsiteX378" fmla="*/ 3101556 w 7467600"/>
              <a:gd name="connsiteY378" fmla="*/ 6843337 h 6858000"/>
              <a:gd name="connsiteX379" fmla="*/ 3370162 w 7467600"/>
              <a:gd name="connsiteY379" fmla="*/ 5785550 h 6858000"/>
              <a:gd name="connsiteX380" fmla="*/ 3746477 w 7467600"/>
              <a:gd name="connsiteY380" fmla="*/ 5377889 h 6858000"/>
              <a:gd name="connsiteX381" fmla="*/ 3863399 w 7467600"/>
              <a:gd name="connsiteY381" fmla="*/ 5087257 h 6858000"/>
              <a:gd name="connsiteX382" fmla="*/ 3968712 w 7467600"/>
              <a:gd name="connsiteY382" fmla="*/ 4913989 h 6858000"/>
              <a:gd name="connsiteX383" fmla="*/ 2792390 w 7467600"/>
              <a:gd name="connsiteY383" fmla="*/ 5382974 h 6858000"/>
              <a:gd name="connsiteX384" fmla="*/ 2714982 w 7467600"/>
              <a:gd name="connsiteY384" fmla="*/ 5427051 h 6858000"/>
              <a:gd name="connsiteX385" fmla="*/ 2813361 w 7467600"/>
              <a:gd name="connsiteY385" fmla="*/ 6023912 h 6858000"/>
              <a:gd name="connsiteX386" fmla="*/ 2688430 w 7467600"/>
              <a:gd name="connsiteY386" fmla="*/ 6801564 h 6858000"/>
              <a:gd name="connsiteX387" fmla="*/ 2629626 w 7467600"/>
              <a:gd name="connsiteY387" fmla="*/ 6763394 h 6858000"/>
              <a:gd name="connsiteX388" fmla="*/ 2565328 w 7467600"/>
              <a:gd name="connsiteY388" fmla="*/ 5516399 h 6858000"/>
              <a:gd name="connsiteX389" fmla="*/ 1922999 w 7467600"/>
              <a:gd name="connsiteY389" fmla="*/ 5980343 h 6858000"/>
              <a:gd name="connsiteX390" fmla="*/ 1950261 w 7467600"/>
              <a:gd name="connsiteY390" fmla="*/ 6405858 h 6858000"/>
              <a:gd name="connsiteX391" fmla="*/ 2365554 w 7467600"/>
              <a:gd name="connsiteY391" fmla="*/ 6759107 h 6858000"/>
              <a:gd name="connsiteX392" fmla="*/ 2424142 w 7467600"/>
              <a:gd name="connsiteY392" fmla="*/ 6858000 h 6858000"/>
              <a:gd name="connsiteX393" fmla="*/ 2395994 w 7467600"/>
              <a:gd name="connsiteY393" fmla="*/ 6858000 h 6858000"/>
              <a:gd name="connsiteX394" fmla="*/ 2392863 w 7467600"/>
              <a:gd name="connsiteY394" fmla="*/ 6852964 h 6858000"/>
              <a:gd name="connsiteX395" fmla="*/ 2017589 w 7467600"/>
              <a:gd name="connsiteY395" fmla="*/ 6493982 h 6858000"/>
              <a:gd name="connsiteX396" fmla="*/ 2147336 w 7467600"/>
              <a:gd name="connsiteY396" fmla="*/ 6594052 h 6858000"/>
              <a:gd name="connsiteX397" fmla="*/ 2207047 w 7467600"/>
              <a:gd name="connsiteY397" fmla="*/ 6654540 h 6858000"/>
              <a:gd name="connsiteX398" fmla="*/ 2299106 w 7467600"/>
              <a:gd name="connsiteY398" fmla="*/ 6778931 h 6858000"/>
              <a:gd name="connsiteX399" fmla="*/ 2314430 w 7467600"/>
              <a:gd name="connsiteY399" fmla="*/ 6801144 h 6858000"/>
              <a:gd name="connsiteX400" fmla="*/ 2352406 w 7467600"/>
              <a:gd name="connsiteY400" fmla="*/ 6858000 h 6858000"/>
              <a:gd name="connsiteX401" fmla="*/ 2314492 w 7467600"/>
              <a:gd name="connsiteY401" fmla="*/ 6858000 h 6858000"/>
              <a:gd name="connsiteX402" fmla="*/ 2288095 w 7467600"/>
              <a:gd name="connsiteY402" fmla="*/ 6818030 h 6858000"/>
              <a:gd name="connsiteX403" fmla="*/ 2272768 w 7467600"/>
              <a:gd name="connsiteY403" fmla="*/ 6795822 h 6858000"/>
              <a:gd name="connsiteX404" fmla="*/ 2182715 w 7467600"/>
              <a:gd name="connsiteY404" fmla="*/ 6675071 h 6858000"/>
              <a:gd name="connsiteX405" fmla="*/ 2032061 w 7467600"/>
              <a:gd name="connsiteY405" fmla="*/ 6541380 h 6858000"/>
              <a:gd name="connsiteX406" fmla="*/ 2257220 w 7467600"/>
              <a:gd name="connsiteY406" fmla="*/ 6826257 h 6858000"/>
              <a:gd name="connsiteX407" fmla="*/ 2281324 w 7467600"/>
              <a:gd name="connsiteY407" fmla="*/ 6858000 h 6858000"/>
              <a:gd name="connsiteX408" fmla="*/ 2242860 w 7467600"/>
              <a:gd name="connsiteY408" fmla="*/ 6858000 h 6858000"/>
              <a:gd name="connsiteX409" fmla="*/ 2232818 w 7467600"/>
              <a:gd name="connsiteY409" fmla="*/ 6844926 h 6858000"/>
              <a:gd name="connsiteX410" fmla="*/ 1990172 w 7467600"/>
              <a:gd name="connsiteY410" fmla="*/ 6542121 h 6858000"/>
              <a:gd name="connsiteX411" fmla="*/ 2124090 w 7467600"/>
              <a:gd name="connsiteY411" fmla="*/ 6761017 h 6858000"/>
              <a:gd name="connsiteX412" fmla="*/ 2200380 w 7467600"/>
              <a:gd name="connsiteY412" fmla="*/ 6858000 h 6858000"/>
              <a:gd name="connsiteX413" fmla="*/ 2147507 w 7467600"/>
              <a:gd name="connsiteY413" fmla="*/ 6858000 h 6858000"/>
              <a:gd name="connsiteX414" fmla="*/ 2070668 w 7467600"/>
              <a:gd name="connsiteY414" fmla="*/ 6761520 h 6858000"/>
              <a:gd name="connsiteX415" fmla="*/ 1975142 w 7467600"/>
              <a:gd name="connsiteY415" fmla="*/ 6585570 h 6858000"/>
              <a:gd name="connsiteX416" fmla="*/ 2050035 w 7467600"/>
              <a:gd name="connsiteY416" fmla="*/ 6813345 h 6858000"/>
              <a:gd name="connsiteX417" fmla="*/ 2063025 w 7467600"/>
              <a:gd name="connsiteY417" fmla="*/ 6858000 h 6858000"/>
              <a:gd name="connsiteX418" fmla="*/ 2021675 w 7467600"/>
              <a:gd name="connsiteY418" fmla="*/ 6858000 h 6858000"/>
              <a:gd name="connsiteX419" fmla="*/ 2019308 w 7467600"/>
              <a:gd name="connsiteY419" fmla="*/ 6847118 h 6858000"/>
              <a:gd name="connsiteX420" fmla="*/ 1938835 w 7467600"/>
              <a:gd name="connsiteY420" fmla="*/ 6551160 h 6858000"/>
              <a:gd name="connsiteX421" fmla="*/ 1953230 w 7467600"/>
              <a:gd name="connsiteY421" fmla="*/ 6759699 h 6858000"/>
              <a:gd name="connsiteX422" fmla="*/ 1956763 w 7467600"/>
              <a:gd name="connsiteY422" fmla="*/ 6778191 h 6858000"/>
              <a:gd name="connsiteX423" fmla="*/ 1967925 w 7467600"/>
              <a:gd name="connsiteY423" fmla="*/ 6858000 h 6858000"/>
              <a:gd name="connsiteX424" fmla="*/ 1936622 w 7467600"/>
              <a:gd name="connsiteY424" fmla="*/ 6858000 h 6858000"/>
              <a:gd name="connsiteX425" fmla="*/ 1926261 w 7467600"/>
              <a:gd name="connsiteY425" fmla="*/ 6784064 h 6858000"/>
              <a:gd name="connsiteX426" fmla="*/ 1922724 w 7467600"/>
              <a:gd name="connsiteY426" fmla="*/ 6765577 h 6858000"/>
              <a:gd name="connsiteX427" fmla="*/ 1904650 w 7467600"/>
              <a:gd name="connsiteY427" fmla="*/ 6639616 h 6858000"/>
              <a:gd name="connsiteX428" fmla="*/ 1885273 w 7467600"/>
              <a:gd name="connsiteY428" fmla="*/ 6858000 h 6858000"/>
              <a:gd name="connsiteX429" fmla="*/ 1854363 w 7467600"/>
              <a:gd name="connsiteY429" fmla="*/ 6858000 h 6858000"/>
              <a:gd name="connsiteX430" fmla="*/ 1880391 w 7467600"/>
              <a:gd name="connsiteY430" fmla="*/ 6603796 h 6858000"/>
              <a:gd name="connsiteX431" fmla="*/ 1818273 w 7467600"/>
              <a:gd name="connsiteY431" fmla="*/ 6715729 h 6858000"/>
              <a:gd name="connsiteX432" fmla="*/ 1794691 w 7467600"/>
              <a:gd name="connsiteY432" fmla="*/ 6843239 h 6858000"/>
              <a:gd name="connsiteX433" fmla="*/ 1794914 w 7467600"/>
              <a:gd name="connsiteY433" fmla="*/ 6858000 h 6858000"/>
              <a:gd name="connsiteX434" fmla="*/ 1746128 w 7467600"/>
              <a:gd name="connsiteY434" fmla="*/ 6858000 h 6858000"/>
              <a:gd name="connsiteX435" fmla="*/ 1753934 w 7467600"/>
              <a:gd name="connsiteY435" fmla="*/ 6724796 h 6858000"/>
              <a:gd name="connsiteX436" fmla="*/ 1792053 w 7467600"/>
              <a:gd name="connsiteY436" fmla="*/ 6572396 h 6858000"/>
              <a:gd name="connsiteX437" fmla="*/ 1862248 w 7467600"/>
              <a:gd name="connsiteY437" fmla="*/ 6266397 h 6858000"/>
              <a:gd name="connsiteX438" fmla="*/ 1862250 w 7467600"/>
              <a:gd name="connsiteY438" fmla="*/ 6033531 h 6858000"/>
              <a:gd name="connsiteX439" fmla="*/ 1211999 w 7467600"/>
              <a:gd name="connsiteY439" fmla="*/ 6683610 h 6858000"/>
              <a:gd name="connsiteX440" fmla="*/ 1213266 w 7467600"/>
              <a:gd name="connsiteY440" fmla="*/ 6691947 h 6858000"/>
              <a:gd name="connsiteX441" fmla="*/ 1203370 w 7467600"/>
              <a:gd name="connsiteY441" fmla="*/ 6850676 h 6858000"/>
              <a:gd name="connsiteX442" fmla="*/ 1203671 w 7467600"/>
              <a:gd name="connsiteY442" fmla="*/ 6858000 h 6858000"/>
              <a:gd name="connsiteX443" fmla="*/ 1143180 w 7467600"/>
              <a:gd name="connsiteY443" fmla="*/ 6858000 h 6858000"/>
              <a:gd name="connsiteX444" fmla="*/ 1142176 w 7467600"/>
              <a:gd name="connsiteY444" fmla="*/ 6766045 h 6858000"/>
              <a:gd name="connsiteX445" fmla="*/ 1067484 w 7467600"/>
              <a:gd name="connsiteY445" fmla="*/ 6858000 h 6858000"/>
              <a:gd name="connsiteX446" fmla="*/ 953928 w 7467600"/>
              <a:gd name="connsiteY446" fmla="*/ 6858000 h 6858000"/>
              <a:gd name="connsiteX447" fmla="*/ 959715 w 7467600"/>
              <a:gd name="connsiteY447" fmla="*/ 6850185 h 6858000"/>
              <a:gd name="connsiteX448" fmla="*/ 1483788 w 7467600"/>
              <a:gd name="connsiteY448" fmla="*/ 6259174 h 6858000"/>
              <a:gd name="connsiteX449" fmla="*/ 1100671 w 7467600"/>
              <a:gd name="connsiteY449" fmla="*/ 6252137 h 6858000"/>
              <a:gd name="connsiteX450" fmla="*/ 1090144 w 7467600"/>
              <a:gd name="connsiteY450" fmla="*/ 6256748 h 6858000"/>
              <a:gd name="connsiteX451" fmla="*/ 1095872 w 7467600"/>
              <a:gd name="connsiteY451" fmla="*/ 6271892 h 6858000"/>
              <a:gd name="connsiteX452" fmla="*/ 262785 w 7467600"/>
              <a:gd name="connsiteY452" fmla="*/ 6845450 h 6858000"/>
              <a:gd name="connsiteX453" fmla="*/ 209968 w 7467600"/>
              <a:gd name="connsiteY453" fmla="*/ 6770713 h 6858000"/>
              <a:gd name="connsiteX454" fmla="*/ 873460 w 7467600"/>
              <a:gd name="connsiteY454" fmla="*/ 6253768 h 6858000"/>
              <a:gd name="connsiteX455" fmla="*/ 192686 w 7467600"/>
              <a:gd name="connsiteY455" fmla="*/ 5849257 h 6858000"/>
              <a:gd name="connsiteX456" fmla="*/ 4696 w 7467600"/>
              <a:gd name="connsiteY456" fmla="*/ 5697668 h 6858000"/>
              <a:gd name="connsiteX457" fmla="*/ 0 w 7467600"/>
              <a:gd name="connsiteY457" fmla="*/ 5689984 h 6858000"/>
              <a:gd name="connsiteX458" fmla="*/ 0 w 7467600"/>
              <a:gd name="connsiteY458" fmla="*/ 5513472 h 6858000"/>
              <a:gd name="connsiteX459" fmla="*/ 174101 w 7467600"/>
              <a:gd name="connsiteY459" fmla="*/ 5620277 h 6858000"/>
              <a:gd name="connsiteX460" fmla="*/ 891800 w 7467600"/>
              <a:gd name="connsiteY460" fmla="*/ 6036935 h 6858000"/>
              <a:gd name="connsiteX461" fmla="*/ 1072219 w 7467600"/>
              <a:gd name="connsiteY461" fmla="*/ 6169443 h 6858000"/>
              <a:gd name="connsiteX462" fmla="*/ 1074117 w 7467600"/>
              <a:gd name="connsiteY462" fmla="*/ 6170301 h 6858000"/>
              <a:gd name="connsiteX463" fmla="*/ 1083114 w 7467600"/>
              <a:gd name="connsiteY463" fmla="*/ 6174131 h 6858000"/>
              <a:gd name="connsiteX464" fmla="*/ 1543010 w 7467600"/>
              <a:gd name="connsiteY464" fmla="*/ 6191140 h 6858000"/>
              <a:gd name="connsiteX465" fmla="*/ 1551080 w 7467600"/>
              <a:gd name="connsiteY465" fmla="*/ 6195006 h 6858000"/>
              <a:gd name="connsiteX466" fmla="*/ 2345443 w 7467600"/>
              <a:gd name="connsiteY466" fmla="*/ 5549882 h 6858000"/>
              <a:gd name="connsiteX467" fmla="*/ 1721499 w 7467600"/>
              <a:gd name="connsiteY467" fmla="*/ 5599969 h 6858000"/>
              <a:gd name="connsiteX468" fmla="*/ 767716 w 7467600"/>
              <a:gd name="connsiteY468" fmla="*/ 5472768 h 6858000"/>
              <a:gd name="connsiteX469" fmla="*/ 722147 w 7467600"/>
              <a:gd name="connsiteY469" fmla="*/ 5393091 h 6858000"/>
              <a:gd name="connsiteX470" fmla="*/ 1485552 w 7467600"/>
              <a:gd name="connsiteY470" fmla="*/ 5313202 h 6858000"/>
              <a:gd name="connsiteX471" fmla="*/ 2143004 w 7467600"/>
              <a:gd name="connsiteY471" fmla="*/ 5402420 h 6858000"/>
              <a:gd name="connsiteX472" fmla="*/ 1933391 w 7467600"/>
              <a:gd name="connsiteY472" fmla="*/ 5156971 h 6858000"/>
              <a:gd name="connsiteX473" fmla="*/ 1827118 w 7467600"/>
              <a:gd name="connsiteY473" fmla="*/ 4968410 h 6858000"/>
              <a:gd name="connsiteX474" fmla="*/ 1837349 w 7467600"/>
              <a:gd name="connsiteY474" fmla="*/ 4956357 h 6858000"/>
              <a:gd name="connsiteX475" fmla="*/ 2162835 w 7467600"/>
              <a:gd name="connsiteY475" fmla="*/ 5187853 h 6858000"/>
              <a:gd name="connsiteX476" fmla="*/ 2257167 w 7467600"/>
              <a:gd name="connsiteY476" fmla="*/ 5462123 h 6858000"/>
              <a:gd name="connsiteX477" fmla="*/ 2261598 w 7467600"/>
              <a:gd name="connsiteY477" fmla="*/ 5467998 h 6858000"/>
              <a:gd name="connsiteX478" fmla="*/ 2437177 w 7467600"/>
              <a:gd name="connsiteY478" fmla="*/ 5479608 h 6858000"/>
              <a:gd name="connsiteX479" fmla="*/ 2445247 w 7467600"/>
              <a:gd name="connsiteY479" fmla="*/ 5483476 h 6858000"/>
              <a:gd name="connsiteX480" fmla="*/ 2743626 w 7467600"/>
              <a:gd name="connsiteY480" fmla="*/ 5304819 h 6858000"/>
              <a:gd name="connsiteX481" fmla="*/ 3048102 w 7467600"/>
              <a:gd name="connsiteY481" fmla="*/ 5150595 h 6858000"/>
              <a:gd name="connsiteX482" fmla="*/ 1799414 w 7467600"/>
              <a:gd name="connsiteY482" fmla="*/ 4694732 h 6858000"/>
              <a:gd name="connsiteX483" fmla="*/ 1771735 w 7467600"/>
              <a:gd name="connsiteY483" fmla="*/ 4619929 h 6858000"/>
              <a:gd name="connsiteX484" fmla="*/ 3104273 w 7467600"/>
              <a:gd name="connsiteY484" fmla="*/ 5076159 h 6858000"/>
              <a:gd name="connsiteX485" fmla="*/ 3113245 w 7467600"/>
              <a:gd name="connsiteY485" fmla="*/ 5090705 h 6858000"/>
              <a:gd name="connsiteX486" fmla="*/ 3126294 w 7467600"/>
              <a:gd name="connsiteY486" fmla="*/ 5114400 h 6858000"/>
              <a:gd name="connsiteX487" fmla="*/ 3937433 w 7467600"/>
              <a:gd name="connsiteY487" fmla="*/ 4830473 h 6858000"/>
              <a:gd name="connsiteX488" fmla="*/ 3590475 w 7467600"/>
              <a:gd name="connsiteY488" fmla="*/ 4597974 h 6858000"/>
              <a:gd name="connsiteX489" fmla="*/ 3100264 w 7467600"/>
              <a:gd name="connsiteY489" fmla="*/ 4579845 h 6858000"/>
              <a:gd name="connsiteX490" fmla="*/ 2183576 w 7467600"/>
              <a:gd name="connsiteY490" fmla="*/ 4227150 h 6858000"/>
              <a:gd name="connsiteX491" fmla="*/ 2151029 w 7467600"/>
              <a:gd name="connsiteY491" fmla="*/ 4146947 h 6858000"/>
              <a:gd name="connsiteX492" fmla="*/ 3563434 w 7467600"/>
              <a:gd name="connsiteY492" fmla="*/ 4469115 h 6858000"/>
              <a:gd name="connsiteX493" fmla="*/ 3177952 w 7467600"/>
              <a:gd name="connsiteY493" fmla="*/ 3657386 h 6858000"/>
              <a:gd name="connsiteX494" fmla="*/ 3189263 w 7467600"/>
              <a:gd name="connsiteY494" fmla="*/ 3625726 h 6858000"/>
              <a:gd name="connsiteX495" fmla="*/ 3560912 w 7467600"/>
              <a:gd name="connsiteY495" fmla="*/ 4079863 h 6858000"/>
              <a:gd name="connsiteX496" fmla="*/ 3626636 w 7467600"/>
              <a:gd name="connsiteY496" fmla="*/ 4512230 h 6858000"/>
              <a:gd name="connsiteX497" fmla="*/ 3653088 w 7467600"/>
              <a:gd name="connsiteY497" fmla="*/ 4521417 h 6858000"/>
              <a:gd name="connsiteX498" fmla="*/ 3988128 w 7467600"/>
              <a:gd name="connsiteY498" fmla="*/ 4817267 h 6858000"/>
              <a:gd name="connsiteX499" fmla="*/ 4830582 w 7467600"/>
              <a:gd name="connsiteY499" fmla="*/ 4676000 h 6858000"/>
              <a:gd name="connsiteX500" fmla="*/ 4830100 w 7467600"/>
              <a:gd name="connsiteY500" fmla="*/ 4675554 h 6858000"/>
              <a:gd name="connsiteX501" fmla="*/ 4036318 w 7467600"/>
              <a:gd name="connsiteY501" fmla="*/ 4147013 h 6858000"/>
              <a:gd name="connsiteX502" fmla="*/ 3432098 w 7467600"/>
              <a:gd name="connsiteY502" fmla="*/ 3537312 h 6858000"/>
              <a:gd name="connsiteX503" fmla="*/ 3446761 w 7467600"/>
              <a:gd name="connsiteY503" fmla="*/ 3461278 h 6858000"/>
              <a:gd name="connsiteX504" fmla="*/ 4419733 w 7467600"/>
              <a:gd name="connsiteY504" fmla="*/ 3963555 h 6858000"/>
              <a:gd name="connsiteX505" fmla="*/ 4781371 w 7467600"/>
              <a:gd name="connsiteY505" fmla="*/ 4458604 h 6858000"/>
              <a:gd name="connsiteX506" fmla="*/ 4780440 w 7467600"/>
              <a:gd name="connsiteY506" fmla="*/ 4470290 h 6858000"/>
              <a:gd name="connsiteX507" fmla="*/ 4898954 w 7467600"/>
              <a:gd name="connsiteY507" fmla="*/ 4662092 h 6858000"/>
              <a:gd name="connsiteX508" fmla="*/ 4900699 w 7467600"/>
              <a:gd name="connsiteY508" fmla="*/ 4670867 h 6858000"/>
              <a:gd name="connsiteX509" fmla="*/ 5714511 w 7467600"/>
              <a:gd name="connsiteY509" fmla="*/ 4663483 h 6858000"/>
              <a:gd name="connsiteX510" fmla="*/ 5464793 w 7467600"/>
              <a:gd name="connsiteY510" fmla="*/ 4393556 h 6858000"/>
              <a:gd name="connsiteX511" fmla="*/ 5461897 w 7467600"/>
              <a:gd name="connsiteY511" fmla="*/ 4390879 h 6858000"/>
              <a:gd name="connsiteX512" fmla="*/ 4294126 w 7467600"/>
              <a:gd name="connsiteY512" fmla="*/ 3303048 h 6858000"/>
              <a:gd name="connsiteX513" fmla="*/ 4305321 w 7467600"/>
              <a:gd name="connsiteY513" fmla="*/ 3256953 h 6858000"/>
              <a:gd name="connsiteX514" fmla="*/ 4949299 w 7467600"/>
              <a:gd name="connsiteY514" fmla="*/ 3766336 h 6858000"/>
              <a:gd name="connsiteX515" fmla="*/ 5291452 w 7467600"/>
              <a:gd name="connsiteY515" fmla="*/ 4076801 h 6858000"/>
              <a:gd name="connsiteX516" fmla="*/ 5434998 w 7467600"/>
              <a:gd name="connsiteY516" fmla="*/ 4254100 h 6858000"/>
              <a:gd name="connsiteX517" fmla="*/ 5351015 w 7467600"/>
              <a:gd name="connsiteY517" fmla="*/ 3760989 h 6858000"/>
              <a:gd name="connsiteX518" fmla="*/ 5413780 w 7467600"/>
              <a:gd name="connsiteY518" fmla="*/ 2966265 h 6858000"/>
              <a:gd name="connsiteX519" fmla="*/ 5425627 w 7467600"/>
              <a:gd name="connsiteY519" fmla="*/ 2954192 h 6858000"/>
              <a:gd name="connsiteX520" fmla="*/ 6604735 w 7467600"/>
              <a:gd name="connsiteY520" fmla="*/ 2041381 h 6858000"/>
              <a:gd name="connsiteX521" fmla="*/ 7204487 w 7467600"/>
              <a:gd name="connsiteY521" fmla="*/ 2742112 h 6858000"/>
              <a:gd name="connsiteX522" fmla="*/ 7131592 w 7467600"/>
              <a:gd name="connsiteY522" fmla="*/ 2672096 h 6858000"/>
              <a:gd name="connsiteX523" fmla="*/ 6996344 w 7467600"/>
              <a:gd name="connsiteY523" fmla="*/ 2518310 h 6858000"/>
              <a:gd name="connsiteX524" fmla="*/ 6735495 w 7467600"/>
              <a:gd name="connsiteY524" fmla="*/ 2196890 h 6858000"/>
              <a:gd name="connsiteX525" fmla="*/ 6721901 w 7467600"/>
              <a:gd name="connsiteY525" fmla="*/ 2179274 h 6858000"/>
              <a:gd name="connsiteX526" fmla="*/ 6604735 w 7467600"/>
              <a:gd name="connsiteY526" fmla="*/ 2041381 h 6858000"/>
              <a:gd name="connsiteX527" fmla="*/ 6591670 w 7467600"/>
              <a:gd name="connsiteY527" fmla="*/ 1988277 h 6858000"/>
              <a:gd name="connsiteX528" fmla="*/ 6747349 w 7467600"/>
              <a:gd name="connsiteY528" fmla="*/ 2160069 h 6858000"/>
              <a:gd name="connsiteX529" fmla="*/ 6760943 w 7467600"/>
              <a:gd name="connsiteY529" fmla="*/ 2177686 h 6858000"/>
              <a:gd name="connsiteX530" fmla="*/ 7021065 w 7467600"/>
              <a:gd name="connsiteY530" fmla="*/ 2498102 h 6858000"/>
              <a:gd name="connsiteX531" fmla="*/ 7155223 w 7467600"/>
              <a:gd name="connsiteY531" fmla="*/ 2650386 h 6858000"/>
              <a:gd name="connsiteX532" fmla="*/ 7203167 w 7467600"/>
              <a:gd name="connsiteY532" fmla="*/ 2697288 h 6858000"/>
              <a:gd name="connsiteX533" fmla="*/ 6937703 w 7467600"/>
              <a:gd name="connsiteY533" fmla="*/ 2321981 h 6858000"/>
              <a:gd name="connsiteX534" fmla="*/ 6591670 w 7467600"/>
              <a:gd name="connsiteY534" fmla="*/ 1988277 h 6858000"/>
              <a:gd name="connsiteX535" fmla="*/ 5798671 w 7467600"/>
              <a:gd name="connsiteY535" fmla="*/ 1981601 h 6858000"/>
              <a:gd name="connsiteX536" fmla="*/ 5754709 w 7467600"/>
              <a:gd name="connsiteY536" fmla="*/ 2071454 h 6858000"/>
              <a:gd name="connsiteX537" fmla="*/ 5763044 w 7467600"/>
              <a:gd name="connsiteY537" fmla="*/ 2842206 h 6858000"/>
              <a:gd name="connsiteX538" fmla="*/ 5764974 w 7467600"/>
              <a:gd name="connsiteY538" fmla="*/ 2799609 h 6858000"/>
              <a:gd name="connsiteX539" fmla="*/ 5767665 w 7467600"/>
              <a:gd name="connsiteY539" fmla="*/ 2666409 h 6858000"/>
              <a:gd name="connsiteX540" fmla="*/ 5763055 w 7467600"/>
              <a:gd name="connsiteY540" fmla="*/ 2579705 h 6858000"/>
              <a:gd name="connsiteX541" fmla="*/ 5758079 w 7467600"/>
              <a:gd name="connsiteY541" fmla="*/ 2492508 h 6858000"/>
              <a:gd name="connsiteX542" fmla="*/ 5779325 w 7467600"/>
              <a:gd name="connsiteY542" fmla="*/ 2197069 h 6858000"/>
              <a:gd name="connsiteX543" fmla="*/ 5798671 w 7467600"/>
              <a:gd name="connsiteY543" fmla="*/ 1981601 h 6858000"/>
              <a:gd name="connsiteX544" fmla="*/ 5829202 w 7467600"/>
              <a:gd name="connsiteY544" fmla="*/ 1971679 h 6858000"/>
              <a:gd name="connsiteX545" fmla="*/ 5809558 w 7467600"/>
              <a:gd name="connsiteY545" fmla="*/ 2198043 h 6858000"/>
              <a:gd name="connsiteX546" fmla="*/ 5788653 w 7467600"/>
              <a:gd name="connsiteY546" fmla="*/ 2489430 h 6858000"/>
              <a:gd name="connsiteX547" fmla="*/ 5793439 w 7467600"/>
              <a:gd name="connsiteY547" fmla="*/ 2575235 h 6858000"/>
              <a:gd name="connsiteX548" fmla="*/ 5796837 w 7467600"/>
              <a:gd name="connsiteY548" fmla="*/ 2637633 h 6858000"/>
              <a:gd name="connsiteX549" fmla="*/ 5818614 w 7467600"/>
              <a:gd name="connsiteY549" fmla="*/ 2473055 h 6858000"/>
              <a:gd name="connsiteX550" fmla="*/ 5829202 w 7467600"/>
              <a:gd name="connsiteY550" fmla="*/ 1971679 h 6858000"/>
              <a:gd name="connsiteX551" fmla="*/ 5911389 w 7467600"/>
              <a:gd name="connsiteY551" fmla="*/ 1898371 h 6858000"/>
              <a:gd name="connsiteX552" fmla="*/ 6237627 w 7467600"/>
              <a:gd name="connsiteY552" fmla="*/ 2231921 h 6858000"/>
              <a:gd name="connsiteX553" fmla="*/ 5911389 w 7467600"/>
              <a:gd name="connsiteY553" fmla="*/ 1898371 h 6858000"/>
              <a:gd name="connsiteX554" fmla="*/ 6944437 w 7467600"/>
              <a:gd name="connsiteY554" fmla="*/ 1575402 h 6858000"/>
              <a:gd name="connsiteX555" fmla="*/ 6304730 w 7467600"/>
              <a:gd name="connsiteY555" fmla="*/ 1766654 h 6858000"/>
              <a:gd name="connsiteX556" fmla="*/ 6944437 w 7467600"/>
              <a:gd name="connsiteY556" fmla="*/ 1575402 h 6858000"/>
              <a:gd name="connsiteX557" fmla="*/ 7019523 w 7467600"/>
              <a:gd name="connsiteY557" fmla="*/ 1519450 h 6858000"/>
              <a:gd name="connsiteX558" fmla="*/ 6298091 w 7467600"/>
              <a:gd name="connsiteY558" fmla="*/ 1737122 h 6858000"/>
              <a:gd name="connsiteX559" fmla="*/ 7019523 w 7467600"/>
              <a:gd name="connsiteY559" fmla="*/ 1519450 h 6858000"/>
              <a:gd name="connsiteX560" fmla="*/ 2399523 w 7467600"/>
              <a:gd name="connsiteY560" fmla="*/ 1428234 h 6858000"/>
              <a:gd name="connsiteX561" fmla="*/ 2224982 w 7467600"/>
              <a:gd name="connsiteY561" fmla="*/ 1826201 h 6858000"/>
              <a:gd name="connsiteX562" fmla="*/ 2096099 w 7467600"/>
              <a:gd name="connsiteY562" fmla="*/ 2345900 h 6858000"/>
              <a:gd name="connsiteX563" fmla="*/ 2283317 w 7467600"/>
              <a:gd name="connsiteY563" fmla="*/ 1796925 h 6858000"/>
              <a:gd name="connsiteX564" fmla="*/ 2399523 w 7467600"/>
              <a:gd name="connsiteY564" fmla="*/ 1428234 h 6858000"/>
              <a:gd name="connsiteX565" fmla="*/ 2448558 w 7467600"/>
              <a:gd name="connsiteY565" fmla="*/ 1373435 h 6858000"/>
              <a:gd name="connsiteX566" fmla="*/ 2312521 w 7467600"/>
              <a:gd name="connsiteY566" fmla="*/ 1806140 h 6858000"/>
              <a:gd name="connsiteX567" fmla="*/ 2127533 w 7467600"/>
              <a:gd name="connsiteY567" fmla="*/ 2348380 h 6858000"/>
              <a:gd name="connsiteX568" fmla="*/ 2358080 w 7467600"/>
              <a:gd name="connsiteY568" fmla="*/ 1866134 h 6858000"/>
              <a:gd name="connsiteX569" fmla="*/ 2407436 w 7467600"/>
              <a:gd name="connsiteY569" fmla="*/ 1651070 h 6858000"/>
              <a:gd name="connsiteX570" fmla="*/ 2448558 w 7467600"/>
              <a:gd name="connsiteY570" fmla="*/ 1373435 h 6858000"/>
              <a:gd name="connsiteX571" fmla="*/ 278707 w 7467600"/>
              <a:gd name="connsiteY571" fmla="*/ 1352270 h 6858000"/>
              <a:gd name="connsiteX572" fmla="*/ 321570 w 7467600"/>
              <a:gd name="connsiteY572" fmla="*/ 1861610 h 6858000"/>
              <a:gd name="connsiteX573" fmla="*/ 294281 w 7467600"/>
              <a:gd name="connsiteY573" fmla="*/ 1440658 h 6858000"/>
              <a:gd name="connsiteX574" fmla="*/ 278707 w 7467600"/>
              <a:gd name="connsiteY574" fmla="*/ 1352270 h 6858000"/>
              <a:gd name="connsiteX575" fmla="*/ 1423821 w 7467600"/>
              <a:gd name="connsiteY575" fmla="*/ 1351958 h 6858000"/>
              <a:gd name="connsiteX576" fmla="*/ 1638521 w 7467600"/>
              <a:gd name="connsiteY576" fmla="*/ 1908470 h 6858000"/>
              <a:gd name="connsiteX577" fmla="*/ 1754199 w 7467600"/>
              <a:gd name="connsiteY577" fmla="*/ 2149284 h 6858000"/>
              <a:gd name="connsiteX578" fmla="*/ 1908359 w 7467600"/>
              <a:gd name="connsiteY578" fmla="*/ 2364988 h 6858000"/>
              <a:gd name="connsiteX579" fmla="*/ 1647661 w 7467600"/>
              <a:gd name="connsiteY579" fmla="*/ 1825945 h 6858000"/>
              <a:gd name="connsiteX580" fmla="*/ 1423821 w 7467600"/>
              <a:gd name="connsiteY580" fmla="*/ 1351958 h 6858000"/>
              <a:gd name="connsiteX581" fmla="*/ 1431890 w 7467600"/>
              <a:gd name="connsiteY581" fmla="*/ 1306475 h 6858000"/>
              <a:gd name="connsiteX582" fmla="*/ 1507597 w 7467600"/>
              <a:gd name="connsiteY582" fmla="*/ 1446132 h 6858000"/>
              <a:gd name="connsiteX583" fmla="*/ 1674586 w 7467600"/>
              <a:gd name="connsiteY583" fmla="*/ 1813832 h 6858000"/>
              <a:gd name="connsiteX584" fmla="*/ 1815950 w 7467600"/>
              <a:gd name="connsiteY584" fmla="*/ 2128564 h 6858000"/>
              <a:gd name="connsiteX585" fmla="*/ 1984242 w 7467600"/>
              <a:gd name="connsiteY585" fmla="*/ 2430829 h 6858000"/>
              <a:gd name="connsiteX586" fmla="*/ 2014023 w 7467600"/>
              <a:gd name="connsiteY586" fmla="*/ 2450995 h 6858000"/>
              <a:gd name="connsiteX587" fmla="*/ 1747337 w 7467600"/>
              <a:gd name="connsiteY587" fmla="*/ 1855264 h 6858000"/>
              <a:gd name="connsiteX588" fmla="*/ 1533749 w 7467600"/>
              <a:gd name="connsiteY588" fmla="*/ 1478656 h 6858000"/>
              <a:gd name="connsiteX589" fmla="*/ 1431890 w 7467600"/>
              <a:gd name="connsiteY589" fmla="*/ 1306475 h 6858000"/>
              <a:gd name="connsiteX590" fmla="*/ 5052692 w 7467600"/>
              <a:gd name="connsiteY590" fmla="*/ 1292994 h 6858000"/>
              <a:gd name="connsiteX591" fmla="*/ 5200661 w 7467600"/>
              <a:gd name="connsiteY591" fmla="*/ 1635186 h 6858000"/>
              <a:gd name="connsiteX592" fmla="*/ 5297138 w 7467600"/>
              <a:gd name="connsiteY592" fmla="*/ 1906351 h 6858000"/>
              <a:gd name="connsiteX593" fmla="*/ 5052692 w 7467600"/>
              <a:gd name="connsiteY593" fmla="*/ 1292994 h 6858000"/>
              <a:gd name="connsiteX594" fmla="*/ 5009948 w 7467600"/>
              <a:gd name="connsiteY594" fmla="*/ 1273619 h 6858000"/>
              <a:gd name="connsiteX595" fmla="*/ 5121777 w 7467600"/>
              <a:gd name="connsiteY595" fmla="*/ 1654213 h 6858000"/>
              <a:gd name="connsiteX596" fmla="*/ 5293545 w 7467600"/>
              <a:gd name="connsiteY596" fmla="*/ 2072247 h 6858000"/>
              <a:gd name="connsiteX597" fmla="*/ 5294042 w 7467600"/>
              <a:gd name="connsiteY597" fmla="*/ 2065019 h 6858000"/>
              <a:gd name="connsiteX598" fmla="*/ 5171936 w 7467600"/>
              <a:gd name="connsiteY598" fmla="*/ 1647613 h 6858000"/>
              <a:gd name="connsiteX599" fmla="*/ 5009948 w 7467600"/>
              <a:gd name="connsiteY599" fmla="*/ 1273619 h 6858000"/>
              <a:gd name="connsiteX600" fmla="*/ 655236 w 7467600"/>
              <a:gd name="connsiteY600" fmla="*/ 1268632 h 6858000"/>
              <a:gd name="connsiteX601" fmla="*/ 839521 w 7467600"/>
              <a:gd name="connsiteY601" fmla="*/ 1685315 h 6858000"/>
              <a:gd name="connsiteX602" fmla="*/ 1109416 w 7467600"/>
              <a:gd name="connsiteY602" fmla="*/ 2061663 h 6858000"/>
              <a:gd name="connsiteX603" fmla="*/ 1298300 w 7467600"/>
              <a:gd name="connsiteY603" fmla="*/ 2247742 h 6858000"/>
              <a:gd name="connsiteX604" fmla="*/ 1125871 w 7467600"/>
              <a:gd name="connsiteY604" fmla="*/ 1989513 h 6858000"/>
              <a:gd name="connsiteX605" fmla="*/ 981574 w 7467600"/>
              <a:gd name="connsiteY605" fmla="*/ 1783157 h 6858000"/>
              <a:gd name="connsiteX606" fmla="*/ 922198 w 7467600"/>
              <a:gd name="connsiteY606" fmla="*/ 1677437 h 6858000"/>
              <a:gd name="connsiteX607" fmla="*/ 869293 w 7467600"/>
              <a:gd name="connsiteY607" fmla="*/ 1583214 h 6858000"/>
              <a:gd name="connsiteX608" fmla="*/ 751431 w 7467600"/>
              <a:gd name="connsiteY608" fmla="*/ 1405731 h 6858000"/>
              <a:gd name="connsiteX609" fmla="*/ 655236 w 7467600"/>
              <a:gd name="connsiteY609" fmla="*/ 1268632 h 6858000"/>
              <a:gd name="connsiteX610" fmla="*/ 6516292 w 7467600"/>
              <a:gd name="connsiteY610" fmla="*/ 1263064 h 6858000"/>
              <a:gd name="connsiteX611" fmla="*/ 5736320 w 7467600"/>
              <a:gd name="connsiteY611" fmla="*/ 1501803 h 6858000"/>
              <a:gd name="connsiteX612" fmla="*/ 6516292 w 7467600"/>
              <a:gd name="connsiteY612" fmla="*/ 1263064 h 6858000"/>
              <a:gd name="connsiteX613" fmla="*/ 291466 w 7467600"/>
              <a:gd name="connsiteY613" fmla="*/ 1250369 h 6858000"/>
              <a:gd name="connsiteX614" fmla="*/ 323180 w 7467600"/>
              <a:gd name="connsiteY614" fmla="*/ 1435283 h 6858000"/>
              <a:gd name="connsiteX615" fmla="*/ 349381 w 7467600"/>
              <a:gd name="connsiteY615" fmla="*/ 1875041 h 6858000"/>
              <a:gd name="connsiteX616" fmla="*/ 374363 w 7467600"/>
              <a:gd name="connsiteY616" fmla="*/ 1506494 h 6858000"/>
              <a:gd name="connsiteX617" fmla="*/ 302168 w 7467600"/>
              <a:gd name="connsiteY617" fmla="*/ 1274495 h 6858000"/>
              <a:gd name="connsiteX618" fmla="*/ 291466 w 7467600"/>
              <a:gd name="connsiteY618" fmla="*/ 1250369 h 6858000"/>
              <a:gd name="connsiteX619" fmla="*/ 678222 w 7467600"/>
              <a:gd name="connsiteY619" fmla="*/ 1248670 h 6858000"/>
              <a:gd name="connsiteX620" fmla="*/ 775536 w 7467600"/>
              <a:gd name="connsiteY620" fmla="*/ 1388015 h 6858000"/>
              <a:gd name="connsiteX621" fmla="*/ 894529 w 7467600"/>
              <a:gd name="connsiteY621" fmla="*/ 1567739 h 6858000"/>
              <a:gd name="connsiteX622" fmla="*/ 948000 w 7467600"/>
              <a:gd name="connsiteY622" fmla="*/ 1663088 h 6858000"/>
              <a:gd name="connsiteX623" fmla="*/ 1006812 w 7467600"/>
              <a:gd name="connsiteY623" fmla="*/ 1767683 h 6858000"/>
              <a:gd name="connsiteX624" fmla="*/ 1149133 w 7467600"/>
              <a:gd name="connsiteY624" fmla="*/ 1971513 h 6858000"/>
              <a:gd name="connsiteX625" fmla="*/ 1333952 w 7467600"/>
              <a:gd name="connsiteY625" fmla="*/ 2251620 h 6858000"/>
              <a:gd name="connsiteX626" fmla="*/ 1337329 w 7467600"/>
              <a:gd name="connsiteY626" fmla="*/ 2258350 h 6858000"/>
              <a:gd name="connsiteX627" fmla="*/ 1014726 w 7467600"/>
              <a:gd name="connsiteY627" fmla="*/ 1615556 h 6858000"/>
              <a:gd name="connsiteX628" fmla="*/ 678222 w 7467600"/>
              <a:gd name="connsiteY628" fmla="*/ 1248670 h 6858000"/>
              <a:gd name="connsiteX629" fmla="*/ 6691602 w 7467600"/>
              <a:gd name="connsiteY629" fmla="*/ 1140573 h 6858000"/>
              <a:gd name="connsiteX630" fmla="*/ 6571100 w 7467600"/>
              <a:gd name="connsiteY630" fmla="*/ 1183662 h 6858000"/>
              <a:gd name="connsiteX631" fmla="*/ 6241687 w 7467600"/>
              <a:gd name="connsiteY631" fmla="*/ 1257600 h 6858000"/>
              <a:gd name="connsiteX632" fmla="*/ 5693009 w 7467600"/>
              <a:gd name="connsiteY632" fmla="*/ 1478256 h 6858000"/>
              <a:gd name="connsiteX633" fmla="*/ 6548420 w 7467600"/>
              <a:gd name="connsiteY633" fmla="*/ 1214599 h 6858000"/>
              <a:gd name="connsiteX634" fmla="*/ 6605473 w 7467600"/>
              <a:gd name="connsiteY634" fmla="*/ 1184686 h 6858000"/>
              <a:gd name="connsiteX635" fmla="*/ 6691602 w 7467600"/>
              <a:gd name="connsiteY635" fmla="*/ 1140573 h 6858000"/>
              <a:gd name="connsiteX636" fmla="*/ 4002475 w 7467600"/>
              <a:gd name="connsiteY636" fmla="*/ 1037802 h 6858000"/>
              <a:gd name="connsiteX637" fmla="*/ 4000324 w 7467600"/>
              <a:gd name="connsiteY637" fmla="*/ 1039362 h 6858000"/>
              <a:gd name="connsiteX638" fmla="*/ 4002862 w 7467600"/>
              <a:gd name="connsiteY638" fmla="*/ 1042866 h 6858000"/>
              <a:gd name="connsiteX639" fmla="*/ 4002475 w 7467600"/>
              <a:gd name="connsiteY639" fmla="*/ 1037802 h 6858000"/>
              <a:gd name="connsiteX640" fmla="*/ 506322 w 7467600"/>
              <a:gd name="connsiteY640" fmla="*/ 1020997 h 6858000"/>
              <a:gd name="connsiteX641" fmla="*/ 533068 w 7467600"/>
              <a:gd name="connsiteY641" fmla="*/ 1029409 h 6858000"/>
              <a:gd name="connsiteX642" fmla="*/ 1232525 w 7467600"/>
              <a:gd name="connsiteY642" fmla="*/ 1804675 h 6858000"/>
              <a:gd name="connsiteX643" fmla="*/ 1388858 w 7467600"/>
              <a:gd name="connsiteY643" fmla="*/ 2368011 h 6858000"/>
              <a:gd name="connsiteX644" fmla="*/ 1384098 w 7467600"/>
              <a:gd name="connsiteY644" fmla="*/ 2378125 h 6858000"/>
              <a:gd name="connsiteX645" fmla="*/ 1425393 w 7467600"/>
              <a:gd name="connsiteY645" fmla="*/ 2589124 h 6858000"/>
              <a:gd name="connsiteX646" fmla="*/ 1424001 w 7467600"/>
              <a:gd name="connsiteY646" fmla="*/ 2597541 h 6858000"/>
              <a:gd name="connsiteX647" fmla="*/ 2152729 w 7467600"/>
              <a:gd name="connsiteY647" fmla="*/ 2864487 h 6858000"/>
              <a:gd name="connsiteX648" fmla="*/ 2020609 w 7467600"/>
              <a:gd name="connsiteY648" fmla="*/ 2539671 h 6858000"/>
              <a:gd name="connsiteX649" fmla="*/ 2018920 w 7467600"/>
              <a:gd name="connsiteY649" fmla="*/ 2536309 h 6858000"/>
              <a:gd name="connsiteX650" fmla="*/ 1342441 w 7467600"/>
              <a:gd name="connsiteY650" fmla="*/ 1173017 h 6858000"/>
              <a:gd name="connsiteX651" fmla="*/ 1367925 w 7467600"/>
              <a:gd name="connsiteY651" fmla="*/ 1135648 h 6858000"/>
              <a:gd name="connsiteX652" fmla="*/ 1771401 w 7467600"/>
              <a:gd name="connsiteY652" fmla="*/ 1806673 h 6858000"/>
              <a:gd name="connsiteX653" fmla="*/ 1972385 w 7467600"/>
              <a:gd name="connsiteY653" fmla="*/ 2198735 h 6858000"/>
              <a:gd name="connsiteX654" fmla="*/ 2040892 w 7467600"/>
              <a:gd name="connsiteY654" fmla="*/ 2405205 h 6858000"/>
              <a:gd name="connsiteX655" fmla="*/ 2131689 w 7467600"/>
              <a:gd name="connsiteY655" fmla="*/ 1936926 h 6858000"/>
              <a:gd name="connsiteX656" fmla="*/ 2454820 w 7467600"/>
              <a:gd name="connsiteY656" fmla="*/ 1248808 h 6858000"/>
              <a:gd name="connsiteX657" fmla="*/ 2492512 w 7467600"/>
              <a:gd name="connsiteY657" fmla="*/ 1302920 h 6858000"/>
              <a:gd name="connsiteX658" fmla="*/ 2081216 w 7467600"/>
              <a:gd name="connsiteY658" fmla="*/ 2527513 h 6858000"/>
              <a:gd name="connsiteX659" fmla="*/ 2081211 w 7467600"/>
              <a:gd name="connsiteY659" fmla="*/ 2528916 h 6858000"/>
              <a:gd name="connsiteX660" fmla="*/ 2199067 w 7467600"/>
              <a:gd name="connsiteY660" fmla="*/ 2884061 h 6858000"/>
              <a:gd name="connsiteX661" fmla="*/ 3192586 w 7467600"/>
              <a:gd name="connsiteY661" fmla="*/ 3411496 h 6858000"/>
              <a:gd name="connsiteX662" fmla="*/ 3182620 w 7467600"/>
              <a:gd name="connsiteY662" fmla="*/ 3483279 h 6858000"/>
              <a:gd name="connsiteX663" fmla="*/ 2435119 w 7467600"/>
              <a:gd name="connsiteY663" fmla="*/ 3080173 h 6858000"/>
              <a:gd name="connsiteX664" fmla="*/ 2410152 w 7467600"/>
              <a:gd name="connsiteY664" fmla="*/ 3063751 h 6858000"/>
              <a:gd name="connsiteX665" fmla="*/ 2408099 w 7467600"/>
              <a:gd name="connsiteY665" fmla="*/ 3064403 h 6858000"/>
              <a:gd name="connsiteX666" fmla="*/ 2407218 w 7467600"/>
              <a:gd name="connsiteY666" fmla="*/ 3070324 h 6858000"/>
              <a:gd name="connsiteX667" fmla="*/ 2380138 w 7467600"/>
              <a:gd name="connsiteY667" fmla="*/ 3099341 h 6858000"/>
              <a:gd name="connsiteX668" fmla="*/ 1765923 w 7467600"/>
              <a:gd name="connsiteY668" fmla="*/ 3581043 h 6858000"/>
              <a:gd name="connsiteX669" fmla="*/ 1702258 w 7467600"/>
              <a:gd name="connsiteY669" fmla="*/ 3612286 h 6858000"/>
              <a:gd name="connsiteX670" fmla="*/ 1538370 w 7467600"/>
              <a:gd name="connsiteY670" fmla="*/ 3811804 h 6858000"/>
              <a:gd name="connsiteX671" fmla="*/ 542867 w 7467600"/>
              <a:gd name="connsiteY671" fmla="*/ 4944092 h 6858000"/>
              <a:gd name="connsiteX672" fmla="*/ 515800 w 7467600"/>
              <a:gd name="connsiteY672" fmla="*/ 4862180 h 6858000"/>
              <a:gd name="connsiteX673" fmla="*/ 909145 w 7467600"/>
              <a:gd name="connsiteY673" fmla="*/ 4199225 h 6858000"/>
              <a:gd name="connsiteX674" fmla="*/ 1214067 w 7467600"/>
              <a:gd name="connsiteY674" fmla="*/ 3908561 h 6858000"/>
              <a:gd name="connsiteX675" fmla="*/ 640967 w 7467600"/>
              <a:gd name="connsiteY675" fmla="*/ 4105601 h 6858000"/>
              <a:gd name="connsiteX676" fmla="*/ 112563 w 7467600"/>
              <a:gd name="connsiteY676" fmla="*/ 4396952 h 6858000"/>
              <a:gd name="connsiteX677" fmla="*/ 0 w 7467600"/>
              <a:gd name="connsiteY677" fmla="*/ 4466006 h 6858000"/>
              <a:gd name="connsiteX678" fmla="*/ 0 w 7467600"/>
              <a:gd name="connsiteY678" fmla="*/ 4233763 h 6858000"/>
              <a:gd name="connsiteX679" fmla="*/ 36881 w 7467600"/>
              <a:gd name="connsiteY679" fmla="*/ 4200118 h 6858000"/>
              <a:gd name="connsiteX680" fmla="*/ 910534 w 7467600"/>
              <a:gd name="connsiteY680" fmla="*/ 3629753 h 6858000"/>
              <a:gd name="connsiteX681" fmla="*/ 1578717 w 7467600"/>
              <a:gd name="connsiteY681" fmla="*/ 3575982 h 6858000"/>
              <a:gd name="connsiteX682" fmla="*/ 2338780 w 7467600"/>
              <a:gd name="connsiteY682" fmla="*/ 3033725 h 6858000"/>
              <a:gd name="connsiteX683" fmla="*/ 1807991 w 7467600"/>
              <a:gd name="connsiteY683" fmla="*/ 2807184 h 6858000"/>
              <a:gd name="connsiteX684" fmla="*/ 1416358 w 7467600"/>
              <a:gd name="connsiteY684" fmla="*/ 3112571 h 6858000"/>
              <a:gd name="connsiteX685" fmla="*/ 939066 w 7467600"/>
              <a:gd name="connsiteY685" fmla="*/ 3378798 h 6858000"/>
              <a:gd name="connsiteX686" fmla="*/ 115099 w 7467600"/>
              <a:gd name="connsiteY686" fmla="*/ 3607650 h 6858000"/>
              <a:gd name="connsiteX687" fmla="*/ 97284 w 7467600"/>
              <a:gd name="connsiteY687" fmla="*/ 3520393 h 6858000"/>
              <a:gd name="connsiteX688" fmla="*/ 922050 w 7467600"/>
              <a:gd name="connsiteY688" fmla="*/ 3074867 h 6858000"/>
              <a:gd name="connsiteX689" fmla="*/ 1405265 w 7467600"/>
              <a:gd name="connsiteY689" fmla="*/ 3016319 h 6858000"/>
              <a:gd name="connsiteX690" fmla="*/ 1407512 w 7467600"/>
              <a:gd name="connsiteY690" fmla="*/ 3018001 h 6858000"/>
              <a:gd name="connsiteX691" fmla="*/ 1726266 w 7467600"/>
              <a:gd name="connsiteY691" fmla="*/ 2777274 h 6858000"/>
              <a:gd name="connsiteX692" fmla="*/ 625390 w 7467600"/>
              <a:gd name="connsiteY692" fmla="*/ 2514541 h 6858000"/>
              <a:gd name="connsiteX693" fmla="*/ 619799 w 7467600"/>
              <a:gd name="connsiteY693" fmla="*/ 2527180 h 6858000"/>
              <a:gd name="connsiteX694" fmla="*/ 310030 w 7467600"/>
              <a:gd name="connsiteY694" fmla="*/ 2771818 h 6858000"/>
              <a:gd name="connsiteX695" fmla="*/ 173877 w 7467600"/>
              <a:gd name="connsiteY695" fmla="*/ 2937056 h 6858000"/>
              <a:gd name="connsiteX696" fmla="*/ 77889 w 7467600"/>
              <a:gd name="connsiteY696" fmla="*/ 3138440 h 6858000"/>
              <a:gd name="connsiteX697" fmla="*/ 0 w 7467600"/>
              <a:gd name="connsiteY697" fmla="*/ 3271395 h 6858000"/>
              <a:gd name="connsiteX698" fmla="*/ 0 w 7467600"/>
              <a:gd name="connsiteY698" fmla="*/ 3153002 h 6858000"/>
              <a:gd name="connsiteX699" fmla="*/ 2386 w 7467600"/>
              <a:gd name="connsiteY699" fmla="*/ 3149203 h 6858000"/>
              <a:gd name="connsiteX700" fmla="*/ 89753 w 7467600"/>
              <a:gd name="connsiteY700" fmla="*/ 2987702 h 6858000"/>
              <a:gd name="connsiteX701" fmla="*/ 76869 w 7467600"/>
              <a:gd name="connsiteY701" fmla="*/ 3005404 h 6858000"/>
              <a:gd name="connsiteX702" fmla="*/ 32049 w 7467600"/>
              <a:gd name="connsiteY702" fmla="*/ 3065814 h 6858000"/>
              <a:gd name="connsiteX703" fmla="*/ 0 w 7467600"/>
              <a:gd name="connsiteY703" fmla="*/ 3108744 h 6858000"/>
              <a:gd name="connsiteX704" fmla="*/ 0 w 7467600"/>
              <a:gd name="connsiteY704" fmla="*/ 3058059 h 6858000"/>
              <a:gd name="connsiteX705" fmla="*/ 7610 w 7467600"/>
              <a:gd name="connsiteY705" fmla="*/ 3047889 h 6858000"/>
              <a:gd name="connsiteX706" fmla="*/ 52419 w 7467600"/>
              <a:gd name="connsiteY706" fmla="*/ 2987479 h 6858000"/>
              <a:gd name="connsiteX707" fmla="*/ 59142 w 7467600"/>
              <a:gd name="connsiteY707" fmla="*/ 2978488 h 6858000"/>
              <a:gd name="connsiteX708" fmla="*/ 0 w 7467600"/>
              <a:gd name="connsiteY708" fmla="*/ 3015334 h 6858000"/>
              <a:gd name="connsiteX709" fmla="*/ 0 w 7467600"/>
              <a:gd name="connsiteY709" fmla="*/ 2914286 h 6858000"/>
              <a:gd name="connsiteX710" fmla="*/ 36383 w 7467600"/>
              <a:gd name="connsiteY710" fmla="*/ 2901128 h 6858000"/>
              <a:gd name="connsiteX711" fmla="*/ 156329 w 7467600"/>
              <a:gd name="connsiteY711" fmla="*/ 2840533 h 6858000"/>
              <a:gd name="connsiteX712" fmla="*/ 358355 w 7467600"/>
              <a:gd name="connsiteY712" fmla="*/ 2620471 h 6858000"/>
              <a:gd name="connsiteX713" fmla="*/ 510577 w 7467600"/>
              <a:gd name="connsiteY713" fmla="*/ 2501244 h 6858000"/>
              <a:gd name="connsiteX714" fmla="*/ 211967 w 7467600"/>
              <a:gd name="connsiteY714" fmla="*/ 2479171 h 6858000"/>
              <a:gd name="connsiteX715" fmla="*/ 0 w 7467600"/>
              <a:gd name="connsiteY715" fmla="*/ 2476398 h 6858000"/>
              <a:gd name="connsiteX716" fmla="*/ 0 w 7467600"/>
              <a:gd name="connsiteY716" fmla="*/ 2389189 h 6858000"/>
              <a:gd name="connsiteX717" fmla="*/ 103062 w 7467600"/>
              <a:gd name="connsiteY717" fmla="*/ 2389518 h 6858000"/>
              <a:gd name="connsiteX718" fmla="*/ 510734 w 7467600"/>
              <a:gd name="connsiteY718" fmla="*/ 2416201 h 6858000"/>
              <a:gd name="connsiteX719" fmla="*/ 279257 w 7467600"/>
              <a:gd name="connsiteY719" fmla="*/ 2092102 h 6858000"/>
              <a:gd name="connsiteX720" fmla="*/ 65265 w 7467600"/>
              <a:gd name="connsiteY720" fmla="*/ 2006049 h 6858000"/>
              <a:gd name="connsiteX721" fmla="*/ 0 w 7467600"/>
              <a:gd name="connsiteY721" fmla="*/ 1982532 h 6858000"/>
              <a:gd name="connsiteX722" fmla="*/ 0 w 7467600"/>
              <a:gd name="connsiteY722" fmla="*/ 1912789 h 6858000"/>
              <a:gd name="connsiteX723" fmla="*/ 97460 w 7467600"/>
              <a:gd name="connsiteY723" fmla="*/ 1953725 h 6858000"/>
              <a:gd name="connsiteX724" fmla="*/ 221272 w 7467600"/>
              <a:gd name="connsiteY724" fmla="*/ 1980766 h 6858000"/>
              <a:gd name="connsiteX725" fmla="*/ 116765 w 7467600"/>
              <a:gd name="connsiteY725" fmla="*/ 1911033 h 6858000"/>
              <a:gd name="connsiteX726" fmla="*/ 16405 w 7467600"/>
              <a:gd name="connsiteY726" fmla="*/ 1803412 h 6858000"/>
              <a:gd name="connsiteX727" fmla="*/ 0 w 7467600"/>
              <a:gd name="connsiteY727" fmla="*/ 1784777 h 6858000"/>
              <a:gd name="connsiteX728" fmla="*/ 0 w 7467600"/>
              <a:gd name="connsiteY728" fmla="*/ 1740082 h 6858000"/>
              <a:gd name="connsiteX729" fmla="*/ 39394 w 7467600"/>
              <a:gd name="connsiteY729" fmla="*/ 1784856 h 6858000"/>
              <a:gd name="connsiteX730" fmla="*/ 135813 w 7467600"/>
              <a:gd name="connsiteY730" fmla="*/ 1888838 h 6858000"/>
              <a:gd name="connsiteX731" fmla="*/ 242575 w 7467600"/>
              <a:gd name="connsiteY731" fmla="*/ 1958841 h 6858000"/>
              <a:gd name="connsiteX732" fmla="*/ 82197 w 7467600"/>
              <a:gd name="connsiteY732" fmla="*/ 1754826 h 6858000"/>
              <a:gd name="connsiteX733" fmla="*/ 0 w 7467600"/>
              <a:gd name="connsiteY733" fmla="*/ 1679650 h 6858000"/>
              <a:gd name="connsiteX734" fmla="*/ 0 w 7467600"/>
              <a:gd name="connsiteY734" fmla="*/ 1602463 h 6858000"/>
              <a:gd name="connsiteX735" fmla="*/ 84689 w 7467600"/>
              <a:gd name="connsiteY735" fmla="*/ 1677442 h 6858000"/>
              <a:gd name="connsiteX736" fmla="*/ 298437 w 7467600"/>
              <a:gd name="connsiteY736" fmla="*/ 1968019 h 6858000"/>
              <a:gd name="connsiteX737" fmla="*/ 227269 w 7467600"/>
              <a:gd name="connsiteY737" fmla="*/ 1114064 h 6858000"/>
              <a:gd name="connsiteX738" fmla="*/ 248003 w 7467600"/>
              <a:gd name="connsiteY738" fmla="*/ 1089613 h 6858000"/>
              <a:gd name="connsiteX739" fmla="*/ 427020 w 7467600"/>
              <a:gd name="connsiteY739" fmla="*/ 1619803 h 6858000"/>
              <a:gd name="connsiteX740" fmla="*/ 340345 w 7467600"/>
              <a:gd name="connsiteY740" fmla="*/ 2027739 h 6858000"/>
              <a:gd name="connsiteX741" fmla="*/ 360865 w 7467600"/>
              <a:gd name="connsiteY741" fmla="*/ 2044827 h 6858000"/>
              <a:gd name="connsiteX742" fmla="*/ 560414 w 7467600"/>
              <a:gd name="connsiteY742" fmla="*/ 2421457 h 6858000"/>
              <a:gd name="connsiteX743" fmla="*/ 1359703 w 7467600"/>
              <a:gd name="connsiteY743" fmla="*/ 2578554 h 6858000"/>
              <a:gd name="connsiteX744" fmla="*/ 1359422 w 7467600"/>
              <a:gd name="connsiteY744" fmla="*/ 2577994 h 6858000"/>
              <a:gd name="connsiteX745" fmla="*/ 828701 w 7467600"/>
              <a:gd name="connsiteY745" fmla="*/ 1839520 h 6858000"/>
              <a:gd name="connsiteX746" fmla="*/ 494427 w 7467600"/>
              <a:gd name="connsiteY746" fmla="*/ 1092333 h 6858000"/>
              <a:gd name="connsiteX747" fmla="*/ 506322 w 7467600"/>
              <a:gd name="connsiteY747" fmla="*/ 1020997 h 6858000"/>
              <a:gd name="connsiteX748" fmla="*/ 4570198 w 7467600"/>
              <a:gd name="connsiteY748" fmla="*/ 978081 h 6858000"/>
              <a:gd name="connsiteX749" fmla="*/ 4523691 w 7467600"/>
              <a:gd name="connsiteY749" fmla="*/ 1127776 h 6858000"/>
              <a:gd name="connsiteX750" fmla="*/ 4509875 w 7467600"/>
              <a:gd name="connsiteY750" fmla="*/ 1167552 h 6858000"/>
              <a:gd name="connsiteX751" fmla="*/ 4478168 w 7467600"/>
              <a:gd name="connsiteY751" fmla="*/ 1260735 h 6858000"/>
              <a:gd name="connsiteX752" fmla="*/ 4409309 w 7467600"/>
              <a:gd name="connsiteY752" fmla="*/ 1666996 h 6858000"/>
              <a:gd name="connsiteX753" fmla="*/ 4370031 w 7467600"/>
              <a:gd name="connsiteY753" fmla="*/ 1955666 h 6858000"/>
              <a:gd name="connsiteX754" fmla="*/ 4570198 w 7467600"/>
              <a:gd name="connsiteY754" fmla="*/ 978081 h 6858000"/>
              <a:gd name="connsiteX755" fmla="*/ 4557898 w 7467600"/>
              <a:gd name="connsiteY755" fmla="*/ 900011 h 6858000"/>
              <a:gd name="connsiteX756" fmla="*/ 4344840 w 7467600"/>
              <a:gd name="connsiteY756" fmla="*/ 1922038 h 6858000"/>
              <a:gd name="connsiteX757" fmla="*/ 4378710 w 7467600"/>
              <a:gd name="connsiteY757" fmla="*/ 1665516 h 6858000"/>
              <a:gd name="connsiteX758" fmla="*/ 4448798 w 7467600"/>
              <a:gd name="connsiteY758" fmla="*/ 1253024 h 6858000"/>
              <a:gd name="connsiteX759" fmla="*/ 4480315 w 7467600"/>
              <a:gd name="connsiteY759" fmla="*/ 1158454 h 6858000"/>
              <a:gd name="connsiteX760" fmla="*/ 4494133 w 7467600"/>
              <a:gd name="connsiteY760" fmla="*/ 1118676 h 6858000"/>
              <a:gd name="connsiteX761" fmla="*/ 4557898 w 7467600"/>
              <a:gd name="connsiteY761" fmla="*/ 900011 h 6858000"/>
              <a:gd name="connsiteX762" fmla="*/ 5870151 w 7467600"/>
              <a:gd name="connsiteY762" fmla="*/ 898890 h 6858000"/>
              <a:gd name="connsiteX763" fmla="*/ 5861335 w 7467600"/>
              <a:gd name="connsiteY763" fmla="*/ 899177 h 6858000"/>
              <a:gd name="connsiteX764" fmla="*/ 5843702 w 7467600"/>
              <a:gd name="connsiteY764" fmla="*/ 899748 h 6858000"/>
              <a:gd name="connsiteX765" fmla="*/ 5651107 w 7467600"/>
              <a:gd name="connsiteY765" fmla="*/ 920306 h 6858000"/>
              <a:gd name="connsiteX766" fmla="*/ 5459407 w 7467600"/>
              <a:gd name="connsiteY766" fmla="*/ 940975 h 6858000"/>
              <a:gd name="connsiteX767" fmla="*/ 5374846 w 7467600"/>
              <a:gd name="connsiteY767" fmla="*/ 941988 h 6858000"/>
              <a:gd name="connsiteX768" fmla="*/ 5256105 w 7467600"/>
              <a:gd name="connsiteY768" fmla="*/ 945632 h 6858000"/>
              <a:gd name="connsiteX769" fmla="*/ 5107071 w 7467600"/>
              <a:gd name="connsiteY769" fmla="*/ 969720 h 6858000"/>
              <a:gd name="connsiteX770" fmla="*/ 4998681 w 7467600"/>
              <a:gd name="connsiteY770" fmla="*/ 988771 h 6858000"/>
              <a:gd name="connsiteX771" fmla="*/ 5870151 w 7467600"/>
              <a:gd name="connsiteY771" fmla="*/ 898890 h 6858000"/>
              <a:gd name="connsiteX772" fmla="*/ 5504425 w 7467600"/>
              <a:gd name="connsiteY772" fmla="*/ 848067 h 6858000"/>
              <a:gd name="connsiteX773" fmla="*/ 4968849 w 7467600"/>
              <a:gd name="connsiteY773" fmla="*/ 962318 h 6858000"/>
              <a:gd name="connsiteX774" fmla="*/ 5104039 w 7467600"/>
              <a:gd name="connsiteY774" fmla="*/ 940634 h 6858000"/>
              <a:gd name="connsiteX775" fmla="*/ 5256311 w 7467600"/>
              <a:gd name="connsiteY775" fmla="*/ 916490 h 6858000"/>
              <a:gd name="connsiteX776" fmla="*/ 5377381 w 7467600"/>
              <a:gd name="connsiteY776" fmla="*/ 912671 h 6858000"/>
              <a:gd name="connsiteX777" fmla="*/ 5460148 w 7467600"/>
              <a:gd name="connsiteY777" fmla="*/ 911442 h 6858000"/>
              <a:gd name="connsiteX778" fmla="*/ 5648971 w 7467600"/>
              <a:gd name="connsiteY778" fmla="*/ 891331 h 6858000"/>
              <a:gd name="connsiteX779" fmla="*/ 5844807 w 7467600"/>
              <a:gd name="connsiteY779" fmla="*/ 870718 h 6858000"/>
              <a:gd name="connsiteX780" fmla="*/ 5862975 w 7467600"/>
              <a:gd name="connsiteY780" fmla="*/ 869756 h 6858000"/>
              <a:gd name="connsiteX781" fmla="*/ 5920887 w 7467600"/>
              <a:gd name="connsiteY781" fmla="*/ 865929 h 6858000"/>
              <a:gd name="connsiteX782" fmla="*/ 5504425 w 7467600"/>
              <a:gd name="connsiteY782" fmla="*/ 848067 h 6858000"/>
              <a:gd name="connsiteX783" fmla="*/ 3607114 w 7467600"/>
              <a:gd name="connsiteY783" fmla="*/ 467441 h 6858000"/>
              <a:gd name="connsiteX784" fmla="*/ 3296242 w 7467600"/>
              <a:gd name="connsiteY784" fmla="*/ 807991 h 6858000"/>
              <a:gd name="connsiteX785" fmla="*/ 3174674 w 7467600"/>
              <a:gd name="connsiteY785" fmla="*/ 919759 h 6858000"/>
              <a:gd name="connsiteX786" fmla="*/ 3042978 w 7467600"/>
              <a:gd name="connsiteY786" fmla="*/ 1054894 h 6858000"/>
              <a:gd name="connsiteX787" fmla="*/ 2968914 w 7467600"/>
              <a:gd name="connsiteY787" fmla="*/ 1133756 h 6858000"/>
              <a:gd name="connsiteX788" fmla="*/ 3103823 w 7467600"/>
              <a:gd name="connsiteY788" fmla="*/ 1026814 h 6858000"/>
              <a:gd name="connsiteX789" fmla="*/ 3607114 w 7467600"/>
              <a:gd name="connsiteY789" fmla="*/ 467441 h 6858000"/>
              <a:gd name="connsiteX790" fmla="*/ 3744487 w 7467600"/>
              <a:gd name="connsiteY790" fmla="*/ 383136 h 6858000"/>
              <a:gd name="connsiteX791" fmla="*/ 3970213 w 7467600"/>
              <a:gd name="connsiteY791" fmla="*/ 995559 h 6858000"/>
              <a:gd name="connsiteX792" fmla="*/ 3744487 w 7467600"/>
              <a:gd name="connsiteY792" fmla="*/ 383136 h 6858000"/>
              <a:gd name="connsiteX793" fmla="*/ 3624562 w 7467600"/>
              <a:gd name="connsiteY793" fmla="*/ 367041 h 6858000"/>
              <a:gd name="connsiteX794" fmla="*/ 3489712 w 7467600"/>
              <a:gd name="connsiteY794" fmla="*/ 485386 h 6858000"/>
              <a:gd name="connsiteX795" fmla="*/ 3182994 w 7467600"/>
              <a:gd name="connsiteY795" fmla="*/ 828265 h 6858000"/>
              <a:gd name="connsiteX796" fmla="*/ 2892114 w 7467600"/>
              <a:gd name="connsiteY796" fmla="*/ 1172635 h 6858000"/>
              <a:gd name="connsiteX797" fmla="*/ 3021459 w 7467600"/>
              <a:gd name="connsiteY797" fmla="*/ 1035385 h 6858000"/>
              <a:gd name="connsiteX798" fmla="*/ 3153873 w 7467600"/>
              <a:gd name="connsiteY798" fmla="*/ 898971 h 6858000"/>
              <a:gd name="connsiteX799" fmla="*/ 3276511 w 7467600"/>
              <a:gd name="connsiteY799" fmla="*/ 786423 h 6858000"/>
              <a:gd name="connsiteX800" fmla="*/ 3584154 w 7467600"/>
              <a:gd name="connsiteY800" fmla="*/ 448218 h 6858000"/>
              <a:gd name="connsiteX801" fmla="*/ 3624562 w 7467600"/>
              <a:gd name="connsiteY801" fmla="*/ 367041 h 6858000"/>
              <a:gd name="connsiteX802" fmla="*/ 3766672 w 7467600"/>
              <a:gd name="connsiteY802" fmla="*/ 359429 h 6858000"/>
              <a:gd name="connsiteX803" fmla="*/ 3996338 w 7467600"/>
              <a:gd name="connsiteY803" fmla="*/ 968237 h 6858000"/>
              <a:gd name="connsiteX804" fmla="*/ 3766672 w 7467600"/>
              <a:gd name="connsiteY804" fmla="*/ 359429 h 6858000"/>
              <a:gd name="connsiteX805" fmla="*/ 5805386 w 7467600"/>
              <a:gd name="connsiteY805" fmla="*/ 239240 h 6858000"/>
              <a:gd name="connsiteX806" fmla="*/ 5736947 w 7467600"/>
              <a:gd name="connsiteY806" fmla="*/ 261367 h 6858000"/>
              <a:gd name="connsiteX807" fmla="*/ 5427012 w 7467600"/>
              <a:gd name="connsiteY807" fmla="*/ 311272 h 6858000"/>
              <a:gd name="connsiteX808" fmla="*/ 5147818 w 7467600"/>
              <a:gd name="connsiteY808" fmla="*/ 322112 h 6858000"/>
              <a:gd name="connsiteX809" fmla="*/ 5060854 w 7467600"/>
              <a:gd name="connsiteY809" fmla="*/ 311882 h 6858000"/>
              <a:gd name="connsiteX810" fmla="*/ 4945989 w 7467600"/>
              <a:gd name="connsiteY810" fmla="*/ 300516 h 6858000"/>
              <a:gd name="connsiteX811" fmla="*/ 5410479 w 7467600"/>
              <a:gd name="connsiteY811" fmla="*/ 348434 h 6858000"/>
              <a:gd name="connsiteX812" fmla="*/ 5805386 w 7467600"/>
              <a:gd name="connsiteY812" fmla="*/ 239240 h 6858000"/>
              <a:gd name="connsiteX813" fmla="*/ 5905192 w 7467600"/>
              <a:gd name="connsiteY813" fmla="*/ 163079 h 6858000"/>
              <a:gd name="connsiteX814" fmla="*/ 5865655 w 7467600"/>
              <a:gd name="connsiteY814" fmla="*/ 171901 h 6858000"/>
              <a:gd name="connsiteX815" fmla="*/ 5259740 w 7467600"/>
              <a:gd name="connsiteY815" fmla="*/ 257013 h 6858000"/>
              <a:gd name="connsiteX816" fmla="*/ 5208466 w 7467600"/>
              <a:gd name="connsiteY816" fmla="*/ 257550 h 6858000"/>
              <a:gd name="connsiteX817" fmla="*/ 4980204 w 7467600"/>
              <a:gd name="connsiteY817" fmla="*/ 271903 h 6858000"/>
              <a:gd name="connsiteX818" fmla="*/ 5068068 w 7467600"/>
              <a:gd name="connsiteY818" fmla="*/ 282244 h 6858000"/>
              <a:gd name="connsiteX819" fmla="*/ 5153231 w 7467600"/>
              <a:gd name="connsiteY819" fmla="*/ 292240 h 6858000"/>
              <a:gd name="connsiteX820" fmla="*/ 5426491 w 7467600"/>
              <a:gd name="connsiteY820" fmla="*/ 281128 h 6858000"/>
              <a:gd name="connsiteX821" fmla="*/ 5731212 w 7467600"/>
              <a:gd name="connsiteY821" fmla="*/ 231951 h 6858000"/>
              <a:gd name="connsiteX822" fmla="*/ 5905192 w 7467600"/>
              <a:gd name="connsiteY822" fmla="*/ 163079 h 6858000"/>
              <a:gd name="connsiteX823" fmla="*/ 5944437 w 7467600"/>
              <a:gd name="connsiteY823" fmla="*/ 113829 h 6858000"/>
              <a:gd name="connsiteX824" fmla="*/ 5825032 w 7467600"/>
              <a:gd name="connsiteY824" fmla="*/ 146405 h 6858000"/>
              <a:gd name="connsiteX825" fmla="*/ 4955599 w 7467600"/>
              <a:gd name="connsiteY825" fmla="*/ 247008 h 6858000"/>
              <a:gd name="connsiteX826" fmla="*/ 5210104 w 7467600"/>
              <a:gd name="connsiteY826" fmla="*/ 228123 h 6858000"/>
              <a:gd name="connsiteX827" fmla="*/ 5261015 w 7467600"/>
              <a:gd name="connsiteY827" fmla="*/ 227087 h 6858000"/>
              <a:gd name="connsiteX828" fmla="*/ 5861181 w 7467600"/>
              <a:gd name="connsiteY828" fmla="*/ 143093 h 6858000"/>
              <a:gd name="connsiteX829" fmla="*/ 5961252 w 7467600"/>
              <a:gd name="connsiteY829" fmla="*/ 114820 h 6858000"/>
              <a:gd name="connsiteX830" fmla="*/ 5944437 w 7467600"/>
              <a:gd name="connsiteY830" fmla="*/ 113829 h 6858000"/>
              <a:gd name="connsiteX831" fmla="*/ 3882765 w 7467600"/>
              <a:gd name="connsiteY831" fmla="*/ 0 h 6858000"/>
              <a:gd name="connsiteX832" fmla="*/ 3995099 w 7467600"/>
              <a:gd name="connsiteY832" fmla="*/ 0 h 6858000"/>
              <a:gd name="connsiteX833" fmla="*/ 4163818 w 7467600"/>
              <a:gd name="connsiteY833" fmla="*/ 234104 h 6858000"/>
              <a:gd name="connsiteX834" fmla="*/ 4172099 w 7467600"/>
              <a:gd name="connsiteY834" fmla="*/ 234207 h 6858000"/>
              <a:gd name="connsiteX835" fmla="*/ 4784282 w 7467600"/>
              <a:gd name="connsiteY835" fmla="*/ 276561 h 6858000"/>
              <a:gd name="connsiteX836" fmla="*/ 4801687 w 7467600"/>
              <a:gd name="connsiteY836" fmla="*/ 267764 h 6858000"/>
              <a:gd name="connsiteX837" fmla="*/ 6082788 w 7467600"/>
              <a:gd name="connsiteY837" fmla="*/ 64119 h 6858000"/>
              <a:gd name="connsiteX838" fmla="*/ 6099442 w 7467600"/>
              <a:gd name="connsiteY838" fmla="*/ 82568 h 6858000"/>
              <a:gd name="connsiteX839" fmla="*/ 4804137 w 7467600"/>
              <a:gd name="connsiteY839" fmla="*/ 320931 h 6858000"/>
              <a:gd name="connsiteX840" fmla="*/ 4227047 w 7467600"/>
              <a:gd name="connsiteY840" fmla="*/ 313415 h 6858000"/>
              <a:gd name="connsiteX841" fmla="*/ 4346041 w 7467600"/>
              <a:gd name="connsiteY841" fmla="*/ 456086 h 6858000"/>
              <a:gd name="connsiteX842" fmla="*/ 4870967 w 7467600"/>
              <a:gd name="connsiteY842" fmla="*/ 963061 h 6858000"/>
              <a:gd name="connsiteX843" fmla="*/ 4889647 w 7467600"/>
              <a:gd name="connsiteY843" fmla="*/ 957147 h 6858000"/>
              <a:gd name="connsiteX844" fmla="*/ 5422504 w 7467600"/>
              <a:gd name="connsiteY844" fmla="*/ 805191 h 6858000"/>
              <a:gd name="connsiteX845" fmla="*/ 6087656 w 7467600"/>
              <a:gd name="connsiteY845" fmla="*/ 826703 h 6858000"/>
              <a:gd name="connsiteX846" fmla="*/ 6058717 w 7467600"/>
              <a:gd name="connsiteY846" fmla="*/ 865992 h 6858000"/>
              <a:gd name="connsiteX847" fmla="*/ 4974153 w 7467600"/>
              <a:gd name="connsiteY847" fmla="*/ 1045456 h 6858000"/>
              <a:gd name="connsiteX848" fmla="*/ 5627835 w 7467600"/>
              <a:gd name="connsiteY848" fmla="*/ 1472077 h 6858000"/>
              <a:gd name="connsiteX849" fmla="*/ 5629817 w 7467600"/>
              <a:gd name="connsiteY849" fmla="*/ 1471412 h 6858000"/>
              <a:gd name="connsiteX850" fmla="*/ 5634124 w 7467600"/>
              <a:gd name="connsiteY850" fmla="*/ 1470572 h 6858000"/>
              <a:gd name="connsiteX851" fmla="*/ 5755832 w 7467600"/>
              <a:gd name="connsiteY851" fmla="*/ 1383886 h 6858000"/>
              <a:gd name="connsiteX852" fmla="*/ 6014186 w 7467600"/>
              <a:gd name="connsiteY852" fmla="*/ 1279799 h 6858000"/>
              <a:gd name="connsiteX853" fmla="*/ 6901619 w 7467600"/>
              <a:gd name="connsiteY853" fmla="*/ 1047874 h 6858000"/>
              <a:gd name="connsiteX854" fmla="*/ 6931566 w 7467600"/>
              <a:gd name="connsiteY854" fmla="*/ 1062034 h 6858000"/>
              <a:gd name="connsiteX855" fmla="*/ 5790982 w 7467600"/>
              <a:gd name="connsiteY855" fmla="*/ 1561380 h 6858000"/>
              <a:gd name="connsiteX856" fmla="*/ 6188971 w 7467600"/>
              <a:gd name="connsiteY856" fmla="*/ 1755168 h 6858000"/>
              <a:gd name="connsiteX857" fmla="*/ 6202446 w 7467600"/>
              <a:gd name="connsiteY857" fmla="*/ 1752268 h 6858000"/>
              <a:gd name="connsiteX858" fmla="*/ 7179560 w 7467600"/>
              <a:gd name="connsiteY858" fmla="*/ 1467551 h 6858000"/>
              <a:gd name="connsiteX859" fmla="*/ 7158730 w 7467600"/>
              <a:gd name="connsiteY859" fmla="*/ 1507835 h 6858000"/>
              <a:gd name="connsiteX860" fmla="*/ 6326959 w 7467600"/>
              <a:gd name="connsiteY860" fmla="*/ 1817686 h 6858000"/>
              <a:gd name="connsiteX861" fmla="*/ 6537433 w 7467600"/>
              <a:gd name="connsiteY861" fmla="*/ 1907790 h 6858000"/>
              <a:gd name="connsiteX862" fmla="*/ 6550221 w 7467600"/>
              <a:gd name="connsiteY862" fmla="*/ 1910729 h 6858000"/>
              <a:gd name="connsiteX863" fmla="*/ 6964438 w 7467600"/>
              <a:gd name="connsiteY863" fmla="*/ 2209505 h 6858000"/>
              <a:gd name="connsiteX864" fmla="*/ 7367862 w 7467600"/>
              <a:gd name="connsiteY864" fmla="*/ 2806833 h 6858000"/>
              <a:gd name="connsiteX865" fmla="*/ 7364329 w 7467600"/>
              <a:gd name="connsiteY865" fmla="*/ 2826907 h 6858000"/>
              <a:gd name="connsiteX866" fmla="*/ 7290545 w 7467600"/>
              <a:gd name="connsiteY866" fmla="*/ 2850663 h 6858000"/>
              <a:gd name="connsiteX867" fmla="*/ 6472036 w 7467600"/>
              <a:gd name="connsiteY867" fmla="*/ 1959003 h 6858000"/>
              <a:gd name="connsiteX868" fmla="*/ 5792897 w 7467600"/>
              <a:gd name="connsiteY868" fmla="*/ 1647747 h 6858000"/>
              <a:gd name="connsiteX869" fmla="*/ 5842751 w 7467600"/>
              <a:gd name="connsiteY869" fmla="*/ 1816112 h 6858000"/>
              <a:gd name="connsiteX870" fmla="*/ 5847424 w 7467600"/>
              <a:gd name="connsiteY870" fmla="*/ 1815776 h 6858000"/>
              <a:gd name="connsiteX871" fmla="*/ 6399821 w 7467600"/>
              <a:gd name="connsiteY871" fmla="*/ 2344799 h 6858000"/>
              <a:gd name="connsiteX872" fmla="*/ 6323232 w 7467600"/>
              <a:gd name="connsiteY872" fmla="*/ 2389634 h 6858000"/>
              <a:gd name="connsiteX873" fmla="*/ 5942958 w 7467600"/>
              <a:gd name="connsiteY873" fmla="*/ 2077708 h 6858000"/>
              <a:gd name="connsiteX874" fmla="*/ 5921559 w 7467600"/>
              <a:gd name="connsiteY874" fmla="*/ 2378596 h 6858000"/>
              <a:gd name="connsiteX875" fmla="*/ 5817651 w 7467600"/>
              <a:gd name="connsiteY875" fmla="*/ 3023919 h 6858000"/>
              <a:gd name="connsiteX876" fmla="*/ 5729634 w 7467600"/>
              <a:gd name="connsiteY876" fmla="*/ 3051849 h 6858000"/>
              <a:gd name="connsiteX877" fmla="*/ 5611018 w 7467600"/>
              <a:gd name="connsiteY877" fmla="*/ 2316769 h 6858000"/>
              <a:gd name="connsiteX878" fmla="*/ 5687608 w 7467600"/>
              <a:gd name="connsiteY878" fmla="*/ 2039972 h 6858000"/>
              <a:gd name="connsiteX879" fmla="*/ 5657554 w 7467600"/>
              <a:gd name="connsiteY879" fmla="*/ 1576445 h 6858000"/>
              <a:gd name="connsiteX880" fmla="*/ 5150475 w 7467600"/>
              <a:gd name="connsiteY880" fmla="*/ 1274012 h 6858000"/>
              <a:gd name="connsiteX881" fmla="*/ 5349142 w 7467600"/>
              <a:gd name="connsiteY881" fmla="*/ 2204405 h 6858000"/>
              <a:gd name="connsiteX882" fmla="*/ 5262214 w 7467600"/>
              <a:gd name="connsiteY882" fmla="*/ 2233836 h 6858000"/>
              <a:gd name="connsiteX883" fmla="*/ 4981539 w 7467600"/>
              <a:gd name="connsiteY883" fmla="*/ 1542201 h 6858000"/>
              <a:gd name="connsiteX884" fmla="*/ 4958461 w 7467600"/>
              <a:gd name="connsiteY884" fmla="*/ 1136957 h 6858000"/>
              <a:gd name="connsiteX885" fmla="*/ 4655015 w 7467600"/>
              <a:gd name="connsiteY885" fmla="*/ 891426 h 6858000"/>
              <a:gd name="connsiteX886" fmla="*/ 4348002 w 7467600"/>
              <a:gd name="connsiteY886" fmla="*/ 2205895 h 6858000"/>
              <a:gd name="connsiteX887" fmla="*/ 4262250 w 7467600"/>
              <a:gd name="connsiteY887" fmla="*/ 2219972 h 6858000"/>
              <a:gd name="connsiteX888" fmla="*/ 4550611 w 7467600"/>
              <a:gd name="connsiteY888" fmla="*/ 817540 h 6858000"/>
              <a:gd name="connsiteX889" fmla="*/ 4564418 w 7467600"/>
              <a:gd name="connsiteY889" fmla="*/ 808293 h 6858000"/>
              <a:gd name="connsiteX890" fmla="*/ 4266388 w 7467600"/>
              <a:gd name="connsiteY890" fmla="*/ 500083 h 6858000"/>
              <a:gd name="connsiteX891" fmla="*/ 4032842 w 7467600"/>
              <a:gd name="connsiteY891" fmla="*/ 211809 h 6858000"/>
              <a:gd name="connsiteX892" fmla="*/ 3882765 w 7467600"/>
              <a:gd name="connsiteY892" fmla="*/ 0 h 6858000"/>
              <a:gd name="connsiteX893" fmla="*/ 3721337 w 7467600"/>
              <a:gd name="connsiteY893" fmla="*/ 0 h 6858000"/>
              <a:gd name="connsiteX894" fmla="*/ 3797544 w 7467600"/>
              <a:gd name="connsiteY894" fmla="*/ 0 h 6858000"/>
              <a:gd name="connsiteX895" fmla="*/ 3775734 w 7467600"/>
              <a:gd name="connsiteY895" fmla="*/ 95131 h 6858000"/>
              <a:gd name="connsiteX896" fmla="*/ 3724807 w 7467600"/>
              <a:gd name="connsiteY896" fmla="*/ 272257 h 6858000"/>
              <a:gd name="connsiteX897" fmla="*/ 3726844 w 7467600"/>
              <a:gd name="connsiteY897" fmla="*/ 282988 h 6858000"/>
              <a:gd name="connsiteX898" fmla="*/ 3742664 w 7467600"/>
              <a:gd name="connsiteY898" fmla="*/ 279918 h 6858000"/>
              <a:gd name="connsiteX899" fmla="*/ 4103910 w 7467600"/>
              <a:gd name="connsiteY899" fmla="*/ 1161917 h 6858000"/>
              <a:gd name="connsiteX900" fmla="*/ 4020269 w 7467600"/>
              <a:gd name="connsiteY900" fmla="*/ 1200406 h 6858000"/>
              <a:gd name="connsiteX901" fmla="*/ 3674882 w 7467600"/>
              <a:gd name="connsiteY901" fmla="*/ 488524 h 6858000"/>
              <a:gd name="connsiteX902" fmla="*/ 3132682 w 7467600"/>
              <a:gd name="connsiteY902" fmla="*/ 1072284 h 6858000"/>
              <a:gd name="connsiteX903" fmla="*/ 2716346 w 7467600"/>
              <a:gd name="connsiteY903" fmla="*/ 1276376 h 6858000"/>
              <a:gd name="connsiteX904" fmla="*/ 2716772 w 7467600"/>
              <a:gd name="connsiteY904" fmla="*/ 1255462 h 6858000"/>
              <a:gd name="connsiteX905" fmla="*/ 3471096 w 7467600"/>
              <a:gd name="connsiteY905" fmla="*/ 437072 h 6858000"/>
              <a:gd name="connsiteX906" fmla="*/ 3639057 w 7467600"/>
              <a:gd name="connsiteY906" fmla="*/ 286334 h 6858000"/>
              <a:gd name="connsiteX907" fmla="*/ 3640309 w 7467600"/>
              <a:gd name="connsiteY907" fmla="*/ 284664 h 6858000"/>
              <a:gd name="connsiteX908" fmla="*/ 3646022 w 7467600"/>
              <a:gd name="connsiteY908" fmla="*/ 276711 h 6858000"/>
              <a:gd name="connsiteX909" fmla="*/ 3707943 w 7467600"/>
              <a:gd name="connsiteY909" fmla="*/ 65958 h 6858000"/>
              <a:gd name="connsiteX910" fmla="*/ 3721337 w 7467600"/>
              <a:gd name="connsiteY910" fmla="*/ 0 h 6858000"/>
              <a:gd name="connsiteX911" fmla="*/ 2867960 w 7467600"/>
              <a:gd name="connsiteY911" fmla="*/ 0 h 6858000"/>
              <a:gd name="connsiteX912" fmla="*/ 2926351 w 7467600"/>
              <a:gd name="connsiteY912" fmla="*/ 0 h 6858000"/>
              <a:gd name="connsiteX913" fmla="*/ 2902823 w 7467600"/>
              <a:gd name="connsiteY913" fmla="*/ 262929 h 6858000"/>
              <a:gd name="connsiteX914" fmla="*/ 2940663 w 7467600"/>
              <a:gd name="connsiteY914" fmla="*/ 140884 h 6858000"/>
              <a:gd name="connsiteX915" fmla="*/ 2947039 w 7467600"/>
              <a:gd name="connsiteY915" fmla="*/ 122524 h 6858000"/>
              <a:gd name="connsiteX916" fmla="*/ 2984316 w 7467600"/>
              <a:gd name="connsiteY916" fmla="*/ 0 h 6858000"/>
              <a:gd name="connsiteX917" fmla="*/ 3016114 w 7467600"/>
              <a:gd name="connsiteY917" fmla="*/ 0 h 6858000"/>
              <a:gd name="connsiteX918" fmla="*/ 2979949 w 7467600"/>
              <a:gd name="connsiteY918" fmla="*/ 119274 h 6858000"/>
              <a:gd name="connsiteX919" fmla="*/ 3023879 w 7467600"/>
              <a:gd name="connsiteY919" fmla="*/ 0 h 6858000"/>
              <a:gd name="connsiteX920" fmla="*/ 3105400 w 7467600"/>
              <a:gd name="connsiteY920" fmla="*/ 0 h 6858000"/>
              <a:gd name="connsiteX921" fmla="*/ 3094669 w 7467600"/>
              <a:gd name="connsiteY921" fmla="*/ 30308 h 6858000"/>
              <a:gd name="connsiteX922" fmla="*/ 2901945 w 7467600"/>
              <a:gd name="connsiteY922" fmla="*/ 466538 h 6858000"/>
              <a:gd name="connsiteX923" fmla="*/ 2815209 w 7467600"/>
              <a:gd name="connsiteY923" fmla="*/ 497361 h 6858000"/>
              <a:gd name="connsiteX924" fmla="*/ 2844845 w 7467600"/>
              <a:gd name="connsiteY924" fmla="*/ 127638 h 6858000"/>
              <a:gd name="connsiteX925" fmla="*/ 2867960 w 7467600"/>
              <a:gd name="connsiteY925" fmla="*/ 0 h 6858000"/>
              <a:gd name="connsiteX926" fmla="*/ 1057230 w 7467600"/>
              <a:gd name="connsiteY926" fmla="*/ 0 h 6858000"/>
              <a:gd name="connsiteX927" fmla="*/ 1111003 w 7467600"/>
              <a:gd name="connsiteY927" fmla="*/ 0 h 6858000"/>
              <a:gd name="connsiteX928" fmla="*/ 1125553 w 7467600"/>
              <a:gd name="connsiteY928" fmla="*/ 52588 h 6858000"/>
              <a:gd name="connsiteX929" fmla="*/ 1304276 w 7467600"/>
              <a:gd name="connsiteY929" fmla="*/ 476275 h 6858000"/>
              <a:gd name="connsiteX930" fmla="*/ 1492066 w 7467600"/>
              <a:gd name="connsiteY930" fmla="*/ 886333 h 6858000"/>
              <a:gd name="connsiteX931" fmla="*/ 1423698 w 7467600"/>
              <a:gd name="connsiteY931" fmla="*/ 710817 h 6858000"/>
              <a:gd name="connsiteX932" fmla="*/ 1357609 w 7467600"/>
              <a:gd name="connsiteY932" fmla="*/ 532892 h 6858000"/>
              <a:gd name="connsiteX933" fmla="*/ 1309550 w 7467600"/>
              <a:gd name="connsiteY933" fmla="*/ 374031 h 6858000"/>
              <a:gd name="connsiteX934" fmla="*/ 1193673 w 7467600"/>
              <a:gd name="connsiteY934" fmla="*/ 49533 h 6858000"/>
              <a:gd name="connsiteX935" fmla="*/ 1164391 w 7467600"/>
              <a:gd name="connsiteY935" fmla="*/ 0 h 6858000"/>
              <a:gd name="connsiteX936" fmla="*/ 1200666 w 7467600"/>
              <a:gd name="connsiteY936" fmla="*/ 0 h 6858000"/>
              <a:gd name="connsiteX937" fmla="*/ 1223408 w 7467600"/>
              <a:gd name="connsiteY937" fmla="*/ 38996 h 6858000"/>
              <a:gd name="connsiteX938" fmla="*/ 1339635 w 7467600"/>
              <a:gd name="connsiteY938" fmla="*/ 365517 h 6858000"/>
              <a:gd name="connsiteX939" fmla="*/ 1387469 w 7467600"/>
              <a:gd name="connsiteY939" fmla="*/ 523079 h 6858000"/>
              <a:gd name="connsiteX940" fmla="*/ 1452685 w 7467600"/>
              <a:gd name="connsiteY940" fmla="*/ 699806 h 6858000"/>
              <a:gd name="connsiteX941" fmla="*/ 1492092 w 7467600"/>
              <a:gd name="connsiteY941" fmla="*/ 800424 h 6858000"/>
              <a:gd name="connsiteX942" fmla="*/ 1455302 w 7467600"/>
              <a:gd name="connsiteY942" fmla="*/ 632913 h 6858000"/>
              <a:gd name="connsiteX943" fmla="*/ 1222336 w 7467600"/>
              <a:gd name="connsiteY943" fmla="*/ 9480 h 6858000"/>
              <a:gd name="connsiteX944" fmla="*/ 1214634 w 7467600"/>
              <a:gd name="connsiteY944" fmla="*/ 0 h 6858000"/>
              <a:gd name="connsiteX945" fmla="*/ 1289827 w 7467600"/>
              <a:gd name="connsiteY945" fmla="*/ 0 h 6858000"/>
              <a:gd name="connsiteX946" fmla="*/ 1321076 w 7467600"/>
              <a:gd name="connsiteY946" fmla="*/ 59722 h 6858000"/>
              <a:gd name="connsiteX947" fmla="*/ 1512579 w 7467600"/>
              <a:gd name="connsiteY947" fmla="*/ 626441 h 6858000"/>
              <a:gd name="connsiteX948" fmla="*/ 1506076 w 7467600"/>
              <a:gd name="connsiteY948" fmla="*/ 1089289 h 6858000"/>
              <a:gd name="connsiteX949" fmla="*/ 1486346 w 7467600"/>
              <a:gd name="connsiteY949" fmla="*/ 1079919 h 6858000"/>
              <a:gd name="connsiteX950" fmla="*/ 1070511 w 7467600"/>
              <a:gd name="connsiteY950" fmla="*/ 48609 h 6858000"/>
              <a:gd name="connsiteX951" fmla="*/ 1057230 w 7467600"/>
              <a:gd name="connsiteY951" fmla="*/ 0 h 6858000"/>
              <a:gd name="connsiteX952" fmla="*/ 43151 w 7467600"/>
              <a:gd name="connsiteY952" fmla="*/ 0 h 6858000"/>
              <a:gd name="connsiteX953" fmla="*/ 95283 w 7467600"/>
              <a:gd name="connsiteY953" fmla="*/ 0 h 6858000"/>
              <a:gd name="connsiteX954" fmla="*/ 300708 w 7467600"/>
              <a:gd name="connsiteY954" fmla="*/ 154571 h 6858000"/>
              <a:gd name="connsiteX955" fmla="*/ 530414 w 7467600"/>
              <a:gd name="connsiteY955" fmla="*/ 354673 h 6858000"/>
              <a:gd name="connsiteX956" fmla="*/ 333785 w 7467600"/>
              <a:gd name="connsiteY956" fmla="*/ 161564 h 6858000"/>
              <a:gd name="connsiteX957" fmla="*/ 147005 w 7467600"/>
              <a:gd name="connsiteY957" fmla="*/ 0 h 6858000"/>
              <a:gd name="connsiteX958" fmla="*/ 272509 w 7467600"/>
              <a:gd name="connsiteY958" fmla="*/ 0 h 6858000"/>
              <a:gd name="connsiteX959" fmla="*/ 326276 w 7467600"/>
              <a:gd name="connsiteY959" fmla="*/ 45847 h 6858000"/>
              <a:gd name="connsiteX960" fmla="*/ 823759 w 7467600"/>
              <a:gd name="connsiteY960" fmla="*/ 574145 h 6858000"/>
              <a:gd name="connsiteX961" fmla="*/ 811254 w 7467600"/>
              <a:gd name="connsiteY961" fmla="*/ 665546 h 6858000"/>
              <a:gd name="connsiteX962" fmla="*/ 154042 w 7467600"/>
              <a:gd name="connsiteY962" fmla="*/ 261522 h 6858000"/>
              <a:gd name="connsiteX963" fmla="*/ 13550 w 7467600"/>
              <a:gd name="connsiteY963" fmla="*/ 158423 h 6858000"/>
              <a:gd name="connsiteX964" fmla="*/ 0 w 7467600"/>
              <a:gd name="connsiteY964" fmla="*/ 146618 h 6858000"/>
              <a:gd name="connsiteX965" fmla="*/ 0 w 7467600"/>
              <a:gd name="connsiteY965" fmla="*/ 59161 h 6858000"/>
              <a:gd name="connsiteX966" fmla="*/ 45427 w 7467600"/>
              <a:gd name="connsiteY966" fmla="*/ 101078 h 6858000"/>
              <a:gd name="connsiteX967" fmla="*/ 630103 w 7467600"/>
              <a:gd name="connsiteY967" fmla="*/ 485885 h 6858000"/>
              <a:gd name="connsiteX968" fmla="*/ 532040 w 7467600"/>
              <a:gd name="connsiteY968" fmla="*/ 399359 h 6858000"/>
              <a:gd name="connsiteX969" fmla="*/ 517618 w 7467600"/>
              <a:gd name="connsiteY969" fmla="*/ 385726 h 6858000"/>
              <a:gd name="connsiteX970" fmla="*/ 285074 w 7467600"/>
              <a:gd name="connsiteY970" fmla="*/ 182755 h 6858000"/>
              <a:gd name="connsiteX971" fmla="*/ 43151 w 7467600"/>
              <a:gd name="connsiteY97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7042773 w 7467600"/>
              <a:gd name="connsiteY91" fmla="*/ 5734011 h 6858000"/>
              <a:gd name="connsiteX92" fmla="*/ 1456157 w 7467600"/>
              <a:gd name="connsiteY92" fmla="*/ 5371404 h 6858000"/>
              <a:gd name="connsiteX93" fmla="*/ 1244432 w 7467600"/>
              <a:gd name="connsiteY93" fmla="*/ 5385601 h 6858000"/>
              <a:gd name="connsiteX94" fmla="*/ 973990 w 7467600"/>
              <a:gd name="connsiteY94" fmla="*/ 5424940 h 6858000"/>
              <a:gd name="connsiteX95" fmla="*/ 1103809 w 7467600"/>
              <a:gd name="connsiteY95" fmla="*/ 5433720 h 6858000"/>
              <a:gd name="connsiteX96" fmla="*/ 1123454 w 7467600"/>
              <a:gd name="connsiteY96" fmla="*/ 5435727 h 6858000"/>
              <a:gd name="connsiteX97" fmla="*/ 1737017 w 7467600"/>
              <a:gd name="connsiteY97" fmla="*/ 5452183 h 6858000"/>
              <a:gd name="connsiteX98" fmla="*/ 1824397 w 7467600"/>
              <a:gd name="connsiteY98" fmla="*/ 5447757 h 6858000"/>
              <a:gd name="connsiteX99" fmla="*/ 2070059 w 7467600"/>
              <a:gd name="connsiteY99" fmla="*/ 5441660 h 6858000"/>
              <a:gd name="connsiteX100" fmla="*/ 1456157 w 7467600"/>
              <a:gd name="connsiteY100" fmla="*/ 5371404 h 6858000"/>
              <a:gd name="connsiteX101" fmla="*/ 4988186 w 7467600"/>
              <a:gd name="connsiteY101" fmla="*/ 5216467 h 6858000"/>
              <a:gd name="connsiteX102" fmla="*/ 4777334 w 7467600"/>
              <a:gd name="connsiteY102" fmla="*/ 5406072 h 6858000"/>
              <a:gd name="connsiteX103" fmla="*/ 4718341 w 7467600"/>
              <a:gd name="connsiteY103" fmla="*/ 5468043 h 6858000"/>
              <a:gd name="connsiteX104" fmla="*/ 4604655 w 7467600"/>
              <a:gd name="connsiteY104" fmla="*/ 5583434 h 6858000"/>
              <a:gd name="connsiteX105" fmla="*/ 4565074 w 7467600"/>
              <a:gd name="connsiteY105" fmla="*/ 5618550 h 6858000"/>
              <a:gd name="connsiteX106" fmla="*/ 4988186 w 7467600"/>
              <a:gd name="connsiteY106" fmla="*/ 5216467 h 6858000"/>
              <a:gd name="connsiteX107" fmla="*/ 4978032 w 7467600"/>
              <a:gd name="connsiteY107" fmla="*/ 5183809 h 6858000"/>
              <a:gd name="connsiteX108" fmla="*/ 4463413 w 7467600"/>
              <a:gd name="connsiteY108" fmla="*/ 5615162 h 6858000"/>
              <a:gd name="connsiteX109" fmla="*/ 4358134 w 7467600"/>
              <a:gd name="connsiteY109" fmla="*/ 5742791 h 6858000"/>
              <a:gd name="connsiteX110" fmla="*/ 4376219 w 7467600"/>
              <a:gd name="connsiteY110" fmla="*/ 5729027 h 6858000"/>
              <a:gd name="connsiteX111" fmla="*/ 4582340 w 7467600"/>
              <a:gd name="connsiteY111" fmla="*/ 5561037 h 6858000"/>
              <a:gd name="connsiteX112" fmla="*/ 4694684 w 7467600"/>
              <a:gd name="connsiteY112" fmla="*/ 5447098 h 6858000"/>
              <a:gd name="connsiteX113" fmla="*/ 4754123 w 7467600"/>
              <a:gd name="connsiteY113" fmla="*/ 5384643 h 6858000"/>
              <a:gd name="connsiteX114" fmla="*/ 4978032 w 7467600"/>
              <a:gd name="connsiteY114" fmla="*/ 5183809 h 6858000"/>
              <a:gd name="connsiteX115" fmla="*/ 1903353 w 7467600"/>
              <a:gd name="connsiteY115" fmla="*/ 5044827 h 6858000"/>
              <a:gd name="connsiteX116" fmla="*/ 1936931 w 7467600"/>
              <a:gd name="connsiteY116" fmla="*/ 5093954 h 6858000"/>
              <a:gd name="connsiteX117" fmla="*/ 2195868 w 7467600"/>
              <a:gd name="connsiteY117" fmla="*/ 5396574 h 6858000"/>
              <a:gd name="connsiteX118" fmla="*/ 2088852 w 7467600"/>
              <a:gd name="connsiteY118" fmla="*/ 5166123 h 6858000"/>
              <a:gd name="connsiteX119" fmla="*/ 1958241 w 7467600"/>
              <a:gd name="connsiteY119" fmla="*/ 5067955 h 6858000"/>
              <a:gd name="connsiteX120" fmla="*/ 1903353 w 7467600"/>
              <a:gd name="connsiteY120" fmla="*/ 5044827 h 6858000"/>
              <a:gd name="connsiteX121" fmla="*/ 1979378 w 7467600"/>
              <a:gd name="connsiteY121" fmla="*/ 4769504 h 6858000"/>
              <a:gd name="connsiteX122" fmla="*/ 2882120 w 7467600"/>
              <a:gd name="connsiteY122" fmla="*/ 5064547 h 6858000"/>
              <a:gd name="connsiteX123" fmla="*/ 2793103 w 7467600"/>
              <a:gd name="connsiteY123" fmla="*/ 5039699 h 6858000"/>
              <a:gd name="connsiteX124" fmla="*/ 2770041 w 7467600"/>
              <a:gd name="connsiteY124" fmla="*/ 5033634 h 6858000"/>
              <a:gd name="connsiteX125" fmla="*/ 1979378 w 7467600"/>
              <a:gd name="connsiteY125" fmla="*/ 4769504 h 6858000"/>
              <a:gd name="connsiteX126" fmla="*/ 1927410 w 7467600"/>
              <a:gd name="connsiteY126" fmla="*/ 4716164 h 6858000"/>
              <a:gd name="connsiteX127" fmla="*/ 1959587 w 7467600"/>
              <a:gd name="connsiteY127" fmla="*/ 4728849 h 6858000"/>
              <a:gd name="connsiteX128" fmla="*/ 2777707 w 7467600"/>
              <a:gd name="connsiteY128" fmla="*/ 5003991 h 6858000"/>
              <a:gd name="connsiteX129" fmla="*/ 2800768 w 7467600"/>
              <a:gd name="connsiteY129" fmla="*/ 5010056 h 6858000"/>
              <a:gd name="connsiteX130" fmla="*/ 2879408 w 7467600"/>
              <a:gd name="connsiteY130" fmla="*/ 5031590 h 6858000"/>
              <a:gd name="connsiteX131" fmla="*/ 2862295 w 7467600"/>
              <a:gd name="connsiteY131" fmla="*/ 5022958 h 6858000"/>
              <a:gd name="connsiteX132" fmla="*/ 2813343 w 7467600"/>
              <a:gd name="connsiteY132" fmla="*/ 4998369 h 6858000"/>
              <a:gd name="connsiteX133" fmla="*/ 2646245 w 7467600"/>
              <a:gd name="connsiteY133" fmla="*/ 4930999 h 6858000"/>
              <a:gd name="connsiteX134" fmla="*/ 1999243 w 7467600"/>
              <a:gd name="connsiteY134" fmla="*/ 4730524 h 6858000"/>
              <a:gd name="connsiteX135" fmla="*/ 1979527 w 7467600"/>
              <a:gd name="connsiteY135" fmla="*/ 4726651 h 6858000"/>
              <a:gd name="connsiteX136" fmla="*/ 1927410 w 7467600"/>
              <a:gd name="connsiteY136" fmla="*/ 4716164 h 6858000"/>
              <a:gd name="connsiteX137" fmla="*/ 1997014 w 7467600"/>
              <a:gd name="connsiteY137" fmla="*/ 4698007 h 6858000"/>
              <a:gd name="connsiteX138" fmla="*/ 2005458 w 7467600"/>
              <a:gd name="connsiteY138" fmla="*/ 4699540 h 6858000"/>
              <a:gd name="connsiteX139" fmla="*/ 2657186 w 7467600"/>
              <a:gd name="connsiteY139" fmla="*/ 4901687 h 6858000"/>
              <a:gd name="connsiteX140" fmla="*/ 2826662 w 7467600"/>
              <a:gd name="connsiteY140" fmla="*/ 4970362 h 6858000"/>
              <a:gd name="connsiteX141" fmla="*/ 2876100 w 7467600"/>
              <a:gd name="connsiteY141" fmla="*/ 4995397 h 6858000"/>
              <a:gd name="connsiteX142" fmla="*/ 3042600 w 7467600"/>
              <a:gd name="connsiteY142" fmla="*/ 5059532 h 6858000"/>
              <a:gd name="connsiteX143" fmla="*/ 1997014 w 7467600"/>
              <a:gd name="connsiteY143" fmla="*/ 4698007 h 6858000"/>
              <a:gd name="connsiteX144" fmla="*/ 2305292 w 7467600"/>
              <a:gd name="connsiteY144" fmla="*/ 4219492 h 6858000"/>
              <a:gd name="connsiteX145" fmla="*/ 3360922 w 7467600"/>
              <a:gd name="connsiteY145" fmla="*/ 4529373 h 6858000"/>
              <a:gd name="connsiteX146" fmla="*/ 3492420 w 7467600"/>
              <a:gd name="connsiteY146" fmla="*/ 4510145 h 6858000"/>
              <a:gd name="connsiteX147" fmla="*/ 3364086 w 7467600"/>
              <a:gd name="connsiteY147" fmla="*/ 4480340 h 6858000"/>
              <a:gd name="connsiteX148" fmla="*/ 3225818 w 7467600"/>
              <a:gd name="connsiteY148" fmla="*/ 4411822 h 6858000"/>
              <a:gd name="connsiteX149" fmla="*/ 3129696 w 7467600"/>
              <a:gd name="connsiteY149" fmla="*/ 4360704 h 6858000"/>
              <a:gd name="connsiteX150" fmla="*/ 2814545 w 7467600"/>
              <a:gd name="connsiteY150" fmla="*/ 4282955 h 6858000"/>
              <a:gd name="connsiteX151" fmla="*/ 2305292 w 7467600"/>
              <a:gd name="connsiteY151" fmla="*/ 4219492 h 6858000"/>
              <a:gd name="connsiteX152" fmla="*/ 2626982 w 7467600"/>
              <a:gd name="connsiteY152" fmla="*/ 4206450 h 6858000"/>
              <a:gd name="connsiteX153" fmla="*/ 2490617 w 7467600"/>
              <a:gd name="connsiteY153" fmla="*/ 4206951 h 6858000"/>
              <a:gd name="connsiteX154" fmla="*/ 2819869 w 7467600"/>
              <a:gd name="connsiteY154" fmla="*/ 4252936 h 6858000"/>
              <a:gd name="connsiteX155" fmla="*/ 3143018 w 7467600"/>
              <a:gd name="connsiteY155" fmla="*/ 4332698 h 6858000"/>
              <a:gd name="connsiteX156" fmla="*/ 3241520 w 7467600"/>
              <a:gd name="connsiteY156" fmla="*/ 4385112 h 6858000"/>
              <a:gd name="connsiteX157" fmla="*/ 3374575 w 7467600"/>
              <a:gd name="connsiteY157" fmla="*/ 4451517 h 6858000"/>
              <a:gd name="connsiteX158" fmla="*/ 3505221 w 7467600"/>
              <a:gd name="connsiteY158" fmla="*/ 4480757 h 6858000"/>
              <a:gd name="connsiteX159" fmla="*/ 2626982 w 7467600"/>
              <a:gd name="connsiteY159" fmla="*/ 4206450 h 6858000"/>
              <a:gd name="connsiteX160" fmla="*/ 1310106 w 7467600"/>
              <a:gd name="connsiteY160" fmla="*/ 3943217 h 6858000"/>
              <a:gd name="connsiteX161" fmla="*/ 854994 w 7467600"/>
              <a:gd name="connsiteY161" fmla="*/ 4399136 h 6858000"/>
              <a:gd name="connsiteX162" fmla="*/ 742462 w 7467600"/>
              <a:gd name="connsiteY162" fmla="*/ 4594648 h 6858000"/>
              <a:gd name="connsiteX163" fmla="*/ 820602 w 7467600"/>
              <a:gd name="connsiteY163" fmla="*/ 4485915 h 6858000"/>
              <a:gd name="connsiteX164" fmla="*/ 878295 w 7467600"/>
              <a:gd name="connsiteY164" fmla="*/ 4403594 h 6858000"/>
              <a:gd name="connsiteX165" fmla="*/ 1240607 w 7467600"/>
              <a:gd name="connsiteY165" fmla="*/ 4010401 h 6858000"/>
              <a:gd name="connsiteX166" fmla="*/ 1310106 w 7467600"/>
              <a:gd name="connsiteY166" fmla="*/ 3943217 h 6858000"/>
              <a:gd name="connsiteX167" fmla="*/ 1423113 w 7467600"/>
              <a:gd name="connsiteY167" fmla="*/ 3874565 h 6858000"/>
              <a:gd name="connsiteX168" fmla="*/ 1260565 w 7467600"/>
              <a:gd name="connsiteY168" fmla="*/ 4031982 h 6858000"/>
              <a:gd name="connsiteX169" fmla="*/ 901900 w 7467600"/>
              <a:gd name="connsiteY169" fmla="*/ 4421236 h 6858000"/>
              <a:gd name="connsiteX170" fmla="*/ 845044 w 7467600"/>
              <a:gd name="connsiteY170" fmla="*/ 4502436 h 6858000"/>
              <a:gd name="connsiteX171" fmla="*/ 685926 w 7467600"/>
              <a:gd name="connsiteY171" fmla="*/ 4703069 h 6858000"/>
              <a:gd name="connsiteX172" fmla="*/ 684248 w 7467600"/>
              <a:gd name="connsiteY172" fmla="*/ 4706721 h 6858000"/>
              <a:gd name="connsiteX173" fmla="*/ 1423113 w 7467600"/>
              <a:gd name="connsiteY173" fmla="*/ 3874565 h 6858000"/>
              <a:gd name="connsiteX174" fmla="*/ 3316479 w 7467600"/>
              <a:gd name="connsiteY174" fmla="*/ 3872136 h 6858000"/>
              <a:gd name="connsiteX175" fmla="*/ 3546806 w 7467600"/>
              <a:gd name="connsiteY175" fmla="*/ 4356139 h 6858000"/>
              <a:gd name="connsiteX176" fmla="*/ 3364433 w 7467600"/>
              <a:gd name="connsiteY176" fmla="*/ 3953121 h 6858000"/>
              <a:gd name="connsiteX177" fmla="*/ 3316479 w 7467600"/>
              <a:gd name="connsiteY177" fmla="*/ 3872136 h 6858000"/>
              <a:gd name="connsiteX178" fmla="*/ 3291335 w 7467600"/>
              <a:gd name="connsiteY178" fmla="*/ 3767420 h 6858000"/>
              <a:gd name="connsiteX179" fmla="*/ 3390805 w 7467600"/>
              <a:gd name="connsiteY179" fmla="*/ 3937163 h 6858000"/>
              <a:gd name="connsiteX180" fmla="*/ 3579062 w 7467600"/>
              <a:gd name="connsiteY180" fmla="*/ 4359040 h 6858000"/>
              <a:gd name="connsiteX181" fmla="*/ 3467355 w 7467600"/>
              <a:gd name="connsiteY181" fmla="*/ 3988130 h 6858000"/>
              <a:gd name="connsiteX182" fmla="*/ 3310753 w 7467600"/>
              <a:gd name="connsiteY182" fmla="*/ 3787140 h 6858000"/>
              <a:gd name="connsiteX183" fmla="*/ 3291335 w 7467600"/>
              <a:gd name="connsiteY183" fmla="*/ 3767420 h 6858000"/>
              <a:gd name="connsiteX184" fmla="*/ 1635889 w 7467600"/>
              <a:gd name="connsiteY184" fmla="*/ 3709494 h 6858000"/>
              <a:gd name="connsiteX185" fmla="*/ 1634800 w 7467600"/>
              <a:gd name="connsiteY185" fmla="*/ 3731111 h 6858000"/>
              <a:gd name="connsiteX186" fmla="*/ 1635889 w 7467600"/>
              <a:gd name="connsiteY186" fmla="*/ 3709494 h 6858000"/>
              <a:gd name="connsiteX187" fmla="*/ 1510397 w 7467600"/>
              <a:gd name="connsiteY187" fmla="*/ 3684705 h 6858000"/>
              <a:gd name="connsiteX188" fmla="*/ 1146550 w 7467600"/>
              <a:gd name="connsiteY188" fmla="*/ 3802012 h 6858000"/>
              <a:gd name="connsiteX189" fmla="*/ 698834 w 7467600"/>
              <a:gd name="connsiteY189" fmla="*/ 3952272 h 6858000"/>
              <a:gd name="connsiteX190" fmla="*/ 34256 w 7467600"/>
              <a:gd name="connsiteY190" fmla="*/ 4347603 h 6858000"/>
              <a:gd name="connsiteX191" fmla="*/ 527241 w 7467600"/>
              <a:gd name="connsiteY191" fmla="*/ 4065078 h 6858000"/>
              <a:gd name="connsiteX192" fmla="*/ 1510397 w 7467600"/>
              <a:gd name="connsiteY192" fmla="*/ 3684705 h 6858000"/>
              <a:gd name="connsiteX193" fmla="*/ 1313114 w 7467600"/>
              <a:gd name="connsiteY193" fmla="*/ 3655216 h 6858000"/>
              <a:gd name="connsiteX194" fmla="*/ 1109304 w 7467600"/>
              <a:gd name="connsiteY194" fmla="*/ 3669030 h 6858000"/>
              <a:gd name="connsiteX195" fmla="*/ 8129 w 7467600"/>
              <a:gd name="connsiteY195" fmla="*/ 4330519 h 6858000"/>
              <a:gd name="connsiteX196" fmla="*/ 687572 w 7467600"/>
              <a:gd name="connsiteY196" fmla="*/ 3925629 h 6858000"/>
              <a:gd name="connsiteX197" fmla="*/ 1138365 w 7467600"/>
              <a:gd name="connsiteY197" fmla="*/ 3774515 h 6858000"/>
              <a:gd name="connsiteX198" fmla="*/ 1505579 w 7467600"/>
              <a:gd name="connsiteY198" fmla="*/ 3655526 h 6858000"/>
              <a:gd name="connsiteX199" fmla="*/ 1313114 w 7467600"/>
              <a:gd name="connsiteY199" fmla="*/ 3655216 h 6858000"/>
              <a:gd name="connsiteX200" fmla="*/ 3655073 w 7467600"/>
              <a:gd name="connsiteY200" fmla="*/ 3650884 h 6858000"/>
              <a:gd name="connsiteX201" fmla="*/ 3989938 w 7467600"/>
              <a:gd name="connsiteY201" fmla="*/ 3991685 h 6858000"/>
              <a:gd name="connsiteX202" fmla="*/ 4393907 w 7467600"/>
              <a:gd name="connsiteY202" fmla="*/ 4261258 h 6858000"/>
              <a:gd name="connsiteX203" fmla="*/ 4648051 w 7467600"/>
              <a:gd name="connsiteY203" fmla="*/ 4374051 h 6858000"/>
              <a:gd name="connsiteX204" fmla="*/ 4383389 w 7467600"/>
              <a:gd name="connsiteY204" fmla="*/ 4184369 h 6858000"/>
              <a:gd name="connsiteX205" fmla="*/ 4165508 w 7467600"/>
              <a:gd name="connsiteY205" fmla="*/ 4035196 h 6858000"/>
              <a:gd name="connsiteX206" fmla="*/ 4068162 w 7467600"/>
              <a:gd name="connsiteY206" fmla="*/ 3953394 h 6858000"/>
              <a:gd name="connsiteX207" fmla="*/ 3981416 w 7467600"/>
              <a:gd name="connsiteY207" fmla="*/ 3880482 h 6858000"/>
              <a:gd name="connsiteX208" fmla="*/ 3800147 w 7467600"/>
              <a:gd name="connsiteY208" fmla="*/ 3749872 h 6858000"/>
              <a:gd name="connsiteX209" fmla="*/ 3655073 w 7467600"/>
              <a:gd name="connsiteY209" fmla="*/ 3650884 h 6858000"/>
              <a:gd name="connsiteX210" fmla="*/ 3670252 w 7467600"/>
              <a:gd name="connsiteY210" fmla="*/ 3622798 h 6858000"/>
              <a:gd name="connsiteX211" fmla="*/ 3817258 w 7467600"/>
              <a:gd name="connsiteY211" fmla="*/ 3723577 h 6858000"/>
              <a:gd name="connsiteX212" fmla="*/ 4000461 w 7467600"/>
              <a:gd name="connsiteY212" fmla="*/ 3855966 h 6858000"/>
              <a:gd name="connsiteX213" fmla="*/ 4088180 w 7467600"/>
              <a:gd name="connsiteY213" fmla="*/ 3929774 h 6858000"/>
              <a:gd name="connsiteX214" fmla="*/ 4184555 w 7467600"/>
              <a:gd name="connsiteY214" fmla="*/ 4010683 h 6858000"/>
              <a:gd name="connsiteX215" fmla="*/ 4399563 w 7467600"/>
              <a:gd name="connsiteY215" fmla="*/ 4158106 h 6858000"/>
              <a:gd name="connsiteX216" fmla="*/ 4684469 w 7467600"/>
              <a:gd name="connsiteY216" fmla="*/ 4364680 h 6858000"/>
              <a:gd name="connsiteX217" fmla="*/ 4690271 w 7467600"/>
              <a:gd name="connsiteY217" fmla="*/ 4370034 h 6858000"/>
              <a:gd name="connsiteX218" fmla="*/ 4136093 w 7467600"/>
              <a:gd name="connsiteY218" fmla="*/ 3858466 h 6858000"/>
              <a:gd name="connsiteX219" fmla="*/ 3670252 w 7467600"/>
              <a:gd name="connsiteY219" fmla="*/ 3622798 h 6858000"/>
              <a:gd name="connsiteX220" fmla="*/ 4440129 w 7467600"/>
              <a:gd name="connsiteY220" fmla="*/ 3448571 h 6858000"/>
              <a:gd name="connsiteX221" fmla="*/ 4856525 w 7467600"/>
              <a:gd name="connsiteY221" fmla="*/ 3915351 h 6858000"/>
              <a:gd name="connsiteX222" fmla="*/ 5059055 w 7467600"/>
              <a:gd name="connsiteY222" fmla="*/ 4108918 h 6858000"/>
              <a:gd name="connsiteX223" fmla="*/ 5290070 w 7467600"/>
              <a:gd name="connsiteY223" fmla="*/ 4263619 h 6858000"/>
              <a:gd name="connsiteX224" fmla="*/ 4834991 w 7467600"/>
              <a:gd name="connsiteY224" fmla="*/ 3830985 h 6858000"/>
              <a:gd name="connsiteX225" fmla="*/ 4440129 w 7467600"/>
              <a:gd name="connsiteY225" fmla="*/ 3448571 h 6858000"/>
              <a:gd name="connsiteX226" fmla="*/ 4441737 w 7467600"/>
              <a:gd name="connsiteY226" fmla="*/ 3399734 h 6858000"/>
              <a:gd name="connsiteX227" fmla="*/ 4431236 w 7467600"/>
              <a:gd name="connsiteY227" fmla="*/ 3400954 h 6858000"/>
              <a:gd name="connsiteX228" fmla="*/ 4557150 w 7467600"/>
              <a:gd name="connsiteY228" fmla="*/ 3510023 h 6858000"/>
              <a:gd name="connsiteX229" fmla="*/ 4856936 w 7467600"/>
              <a:gd name="connsiteY229" fmla="*/ 3809146 h 6858000"/>
              <a:gd name="connsiteX230" fmla="*/ 5111996 w 7467600"/>
              <a:gd name="connsiteY230" fmla="*/ 4065759 h 6858000"/>
              <a:gd name="connsiteX231" fmla="*/ 5388878 w 7467600"/>
              <a:gd name="connsiteY231" fmla="*/ 4300185 h 6858000"/>
              <a:gd name="connsiteX232" fmla="*/ 5425556 w 7467600"/>
              <a:gd name="connsiteY232" fmla="*/ 4308967 h 6858000"/>
              <a:gd name="connsiteX233" fmla="*/ 4943646 w 7467600"/>
              <a:gd name="connsiteY233" fmla="*/ 3822916 h 6858000"/>
              <a:gd name="connsiteX234" fmla="*/ 4594837 w 7467600"/>
              <a:gd name="connsiteY234" fmla="*/ 3532274 h 6858000"/>
              <a:gd name="connsiteX235" fmla="*/ 4441737 w 7467600"/>
              <a:gd name="connsiteY235" fmla="*/ 3399734 h 6858000"/>
              <a:gd name="connsiteX236" fmla="*/ 5425834 w 7467600"/>
              <a:gd name="connsiteY236" fmla="*/ 3162785 h 6858000"/>
              <a:gd name="connsiteX237" fmla="*/ 5401644 w 7467600"/>
              <a:gd name="connsiteY237" fmla="*/ 3617847 h 6858000"/>
              <a:gd name="connsiteX238" fmla="*/ 5467256 w 7467600"/>
              <a:gd name="connsiteY238" fmla="*/ 4175494 h 6858000"/>
              <a:gd name="connsiteX239" fmla="*/ 5448069 w 7467600"/>
              <a:gd name="connsiteY239" fmla="*/ 3567554 h 6858000"/>
              <a:gd name="connsiteX240" fmla="*/ 5425834 w 7467600"/>
              <a:gd name="connsiteY240" fmla="*/ 3162785 h 6858000"/>
              <a:gd name="connsiteX241" fmla="*/ 1318687 w 7467600"/>
              <a:gd name="connsiteY241" fmla="*/ 3113840 h 6858000"/>
              <a:gd name="connsiteX242" fmla="*/ 1066793 w 7467600"/>
              <a:gd name="connsiteY242" fmla="*/ 3212171 h 6858000"/>
              <a:gd name="connsiteX243" fmla="*/ 993319 w 7467600"/>
              <a:gd name="connsiteY243" fmla="*/ 3247648 h 6858000"/>
              <a:gd name="connsiteX244" fmla="*/ 853081 w 7467600"/>
              <a:gd name="connsiteY244" fmla="*/ 3312410 h 6858000"/>
              <a:gd name="connsiteX245" fmla="*/ 805957 w 7467600"/>
              <a:gd name="connsiteY245" fmla="*/ 3330443 h 6858000"/>
              <a:gd name="connsiteX246" fmla="*/ 1318687 w 7467600"/>
              <a:gd name="connsiteY246" fmla="*/ 3113840 h 6858000"/>
              <a:gd name="connsiteX247" fmla="*/ 5453702 w 7467600"/>
              <a:gd name="connsiteY247" fmla="*/ 3090882 h 6858000"/>
              <a:gd name="connsiteX248" fmla="*/ 5480135 w 7467600"/>
              <a:gd name="connsiteY248" fmla="*/ 3565802 h 6858000"/>
              <a:gd name="connsiteX249" fmla="*/ 5499023 w 7467600"/>
              <a:gd name="connsiteY249" fmla="*/ 4166310 h 6858000"/>
              <a:gd name="connsiteX250" fmla="*/ 5547022 w 7467600"/>
              <a:gd name="connsiteY250" fmla="*/ 3607838 h 6858000"/>
              <a:gd name="connsiteX251" fmla="*/ 5515964 w 7467600"/>
              <a:gd name="connsiteY251" fmla="*/ 3378541 h 6858000"/>
              <a:gd name="connsiteX252" fmla="*/ 5453702 w 7467600"/>
              <a:gd name="connsiteY252" fmla="*/ 3090882 h 6858000"/>
              <a:gd name="connsiteX253" fmla="*/ 1238695 w 7467600"/>
              <a:gd name="connsiteY253" fmla="*/ 3076820 h 6858000"/>
              <a:gd name="connsiteX254" fmla="*/ 716371 w 7467600"/>
              <a:gd name="connsiteY254" fmla="*/ 3293249 h 6858000"/>
              <a:gd name="connsiteX255" fmla="*/ 579522 w 7467600"/>
              <a:gd name="connsiteY255" fmla="*/ 3371759 h 6858000"/>
              <a:gd name="connsiteX256" fmla="*/ 600288 w 7467600"/>
              <a:gd name="connsiteY256" fmla="*/ 3365555 h 6858000"/>
              <a:gd name="connsiteX257" fmla="*/ 840692 w 7467600"/>
              <a:gd name="connsiteY257" fmla="*/ 3284921 h 6858000"/>
              <a:gd name="connsiteX258" fmla="*/ 979248 w 7467600"/>
              <a:gd name="connsiteY258" fmla="*/ 3221003 h 6858000"/>
              <a:gd name="connsiteX259" fmla="*/ 1053282 w 7467600"/>
              <a:gd name="connsiteY259" fmla="*/ 3185247 h 6858000"/>
              <a:gd name="connsiteX260" fmla="*/ 1320603 w 7467600"/>
              <a:gd name="connsiteY260" fmla="*/ 3081281 h 6858000"/>
              <a:gd name="connsiteX261" fmla="*/ 1238695 w 7467600"/>
              <a:gd name="connsiteY261" fmla="*/ 3076820 h 6858000"/>
              <a:gd name="connsiteX262" fmla="*/ 5425627 w 7467600"/>
              <a:gd name="connsiteY262" fmla="*/ 2954192 h 6858000"/>
              <a:gd name="connsiteX263" fmla="*/ 5470770 w 7467600"/>
              <a:gd name="connsiteY263" fmla="*/ 3005435 h 6858000"/>
              <a:gd name="connsiteX264" fmla="*/ 5519779 w 7467600"/>
              <a:gd name="connsiteY264" fmla="*/ 4359223 h 6858000"/>
              <a:gd name="connsiteX265" fmla="*/ 5520293 w 7467600"/>
              <a:gd name="connsiteY265" fmla="*/ 4360602 h 6858000"/>
              <a:gd name="connsiteX266" fmla="*/ 5767221 w 7467600"/>
              <a:gd name="connsiteY266" fmla="*/ 4665564 h 6858000"/>
              <a:gd name="connsiteX267" fmla="*/ 6937169 w 7467600"/>
              <a:gd name="connsiteY267" fmla="*/ 4815941 h 6858000"/>
              <a:gd name="connsiteX268" fmla="*/ 6953922 w 7467600"/>
              <a:gd name="connsiteY268" fmla="*/ 4890068 h 6858000"/>
              <a:gd name="connsiteX269" fmla="*/ 6071359 w 7467600"/>
              <a:gd name="connsiteY269" fmla="*/ 4770770 h 6858000"/>
              <a:gd name="connsiteX270" fmla="*/ 6038839 w 7467600"/>
              <a:gd name="connsiteY270" fmla="*/ 4764474 h 6858000"/>
              <a:gd name="connsiteX271" fmla="*/ 6038706 w 7467600"/>
              <a:gd name="connsiteY271" fmla="*/ 4763847 h 6858000"/>
              <a:gd name="connsiteX272" fmla="*/ 6037784 w 7467600"/>
              <a:gd name="connsiteY272" fmla="*/ 4764270 h 6858000"/>
              <a:gd name="connsiteX273" fmla="*/ 6038839 w 7467600"/>
              <a:gd name="connsiteY273" fmla="*/ 4764474 h 6858000"/>
              <a:gd name="connsiteX274" fmla="*/ 6040338 w 7467600"/>
              <a:gd name="connsiteY274" fmla="*/ 4771418 h 6858000"/>
              <a:gd name="connsiteX275" fmla="*/ 6024488 w 7467600"/>
              <a:gd name="connsiteY275" fmla="*/ 4809903 h 6858000"/>
              <a:gd name="connsiteX276" fmla="*/ 5599771 w 7467600"/>
              <a:gd name="connsiteY276" fmla="*/ 5509652 h 6858000"/>
              <a:gd name="connsiteX277" fmla="*/ 5548843 w 7467600"/>
              <a:gd name="connsiteY277" fmla="*/ 5563845 h 6858000"/>
              <a:gd name="connsiteX278" fmla="*/ 5940952 w 7467600"/>
              <a:gd name="connsiteY278" fmla="*/ 6250028 h 6858000"/>
              <a:gd name="connsiteX279" fmla="*/ 6043441 w 7467600"/>
              <a:gd name="connsiteY279" fmla="*/ 6665847 h 6858000"/>
              <a:gd name="connsiteX280" fmla="*/ 6093432 w 7467600"/>
              <a:gd name="connsiteY280" fmla="*/ 6858000 h 6858000"/>
              <a:gd name="connsiteX281" fmla="*/ 6034344 w 7467600"/>
              <a:gd name="connsiteY281" fmla="*/ 6858000 h 6858000"/>
              <a:gd name="connsiteX282" fmla="*/ 6026679 w 7467600"/>
              <a:gd name="connsiteY282" fmla="*/ 6836959 h 6858000"/>
              <a:gd name="connsiteX283" fmla="*/ 5800441 w 7467600"/>
              <a:gd name="connsiteY283" fmla="*/ 6335286 h 6858000"/>
              <a:gd name="connsiteX284" fmla="*/ 5526562 w 7467600"/>
              <a:gd name="connsiteY284" fmla="*/ 5705388 h 6858000"/>
              <a:gd name="connsiteX285" fmla="*/ 5519640 w 7467600"/>
              <a:gd name="connsiteY285" fmla="*/ 5683774 h 6858000"/>
              <a:gd name="connsiteX286" fmla="*/ 5844559 w 7467600"/>
              <a:gd name="connsiteY286" fmla="*/ 6553349 h 6858000"/>
              <a:gd name="connsiteX287" fmla="*/ 5975994 w 7467600"/>
              <a:gd name="connsiteY287" fmla="*/ 6858000 h 6858000"/>
              <a:gd name="connsiteX288" fmla="*/ 5898547 w 7467600"/>
              <a:gd name="connsiteY288" fmla="*/ 6858000 h 6858000"/>
              <a:gd name="connsiteX289" fmla="*/ 5682041 w 7467600"/>
              <a:gd name="connsiteY289" fmla="*/ 6355860 h 6858000"/>
              <a:gd name="connsiteX290" fmla="*/ 5461758 w 7467600"/>
              <a:gd name="connsiteY290" fmla="*/ 5820220 h 6858000"/>
              <a:gd name="connsiteX291" fmla="*/ 5237282 w 7467600"/>
              <a:gd name="connsiteY291" fmla="*/ 6579086 h 6858000"/>
              <a:gd name="connsiteX292" fmla="*/ 5115009 w 7467600"/>
              <a:gd name="connsiteY292" fmla="*/ 6858000 h 6858000"/>
              <a:gd name="connsiteX293" fmla="*/ 5028074 w 7467600"/>
              <a:gd name="connsiteY293" fmla="*/ 6858000 h 6858000"/>
              <a:gd name="connsiteX294" fmla="*/ 5079508 w 7467600"/>
              <a:gd name="connsiteY294" fmla="*/ 6749074 h 6858000"/>
              <a:gd name="connsiteX295" fmla="*/ 5371846 w 7467600"/>
              <a:gd name="connsiteY295" fmla="*/ 5924413 h 6858000"/>
              <a:gd name="connsiteX296" fmla="*/ 5270512 w 7467600"/>
              <a:gd name="connsiteY296" fmla="*/ 6138975 h 6858000"/>
              <a:gd name="connsiteX297" fmla="*/ 5062409 w 7467600"/>
              <a:gd name="connsiteY297" fmla="*/ 6653544 h 6858000"/>
              <a:gd name="connsiteX298" fmla="*/ 5036628 w 7467600"/>
              <a:gd name="connsiteY298" fmla="*/ 6754247 h 6858000"/>
              <a:gd name="connsiteX299" fmla="*/ 5009112 w 7467600"/>
              <a:gd name="connsiteY299" fmla="*/ 6858000 h 6858000"/>
              <a:gd name="connsiteX300" fmla="*/ 4976679 w 7467600"/>
              <a:gd name="connsiteY300" fmla="*/ 6858000 h 6858000"/>
              <a:gd name="connsiteX301" fmla="*/ 5006537 w 7467600"/>
              <a:gd name="connsiteY301" fmla="*/ 6747068 h 6858000"/>
              <a:gd name="connsiteX302" fmla="*/ 5032723 w 7467600"/>
              <a:gd name="connsiteY302" fmla="*/ 6644957 h 6858000"/>
              <a:gd name="connsiteX303" fmla="*/ 5242949 w 7467600"/>
              <a:gd name="connsiteY303" fmla="*/ 6125175 h 6858000"/>
              <a:gd name="connsiteX304" fmla="*/ 5286321 w 7467600"/>
              <a:gd name="connsiteY304" fmla="*/ 6033555 h 6858000"/>
              <a:gd name="connsiteX305" fmla="*/ 5008210 w 7467600"/>
              <a:gd name="connsiteY305" fmla="*/ 6649194 h 6858000"/>
              <a:gd name="connsiteX306" fmla="*/ 4986321 w 7467600"/>
              <a:gd name="connsiteY306" fmla="*/ 6765687 h 6858000"/>
              <a:gd name="connsiteX307" fmla="*/ 4973474 w 7467600"/>
              <a:gd name="connsiteY307" fmla="*/ 6858000 h 6858000"/>
              <a:gd name="connsiteX308" fmla="*/ 4907178 w 7467600"/>
              <a:gd name="connsiteY308" fmla="*/ 6858000 h 6858000"/>
              <a:gd name="connsiteX309" fmla="*/ 4910810 w 7467600"/>
              <a:gd name="connsiteY309" fmla="*/ 6829660 h 6858000"/>
              <a:gd name="connsiteX310" fmla="*/ 4987461 w 7467600"/>
              <a:gd name="connsiteY310" fmla="*/ 6432994 h 6858000"/>
              <a:gd name="connsiteX311" fmla="*/ 5179262 w 7467600"/>
              <a:gd name="connsiteY311" fmla="*/ 6035044 h 6858000"/>
              <a:gd name="connsiteX312" fmla="*/ 4689678 w 7467600"/>
              <a:gd name="connsiteY312" fmla="*/ 6440241 h 6858000"/>
              <a:gd name="connsiteX313" fmla="*/ 4477543 w 7467600"/>
              <a:gd name="connsiteY313" fmla="*/ 6674836 h 6858000"/>
              <a:gd name="connsiteX314" fmla="*/ 4329957 w 7467600"/>
              <a:gd name="connsiteY314" fmla="*/ 6858000 h 6858000"/>
              <a:gd name="connsiteX315" fmla="*/ 4218595 w 7467600"/>
              <a:gd name="connsiteY315" fmla="*/ 6858000 h 6858000"/>
              <a:gd name="connsiteX316" fmla="*/ 4368888 w 7467600"/>
              <a:gd name="connsiteY316" fmla="*/ 6668412 h 6858000"/>
              <a:gd name="connsiteX317" fmla="*/ 4563091 w 7467600"/>
              <a:gd name="connsiteY317" fmla="*/ 6442508 h 6858000"/>
              <a:gd name="connsiteX318" fmla="*/ 5387324 w 7467600"/>
              <a:gd name="connsiteY318" fmla="*/ 5705830 h 6858000"/>
              <a:gd name="connsiteX319" fmla="*/ 5073620 w 7467600"/>
              <a:gd name="connsiteY319" fmla="*/ 5955437 h 6858000"/>
              <a:gd name="connsiteX320" fmla="*/ 4689789 w 7467600"/>
              <a:gd name="connsiteY320" fmla="*/ 6268382 h 6858000"/>
              <a:gd name="connsiteX321" fmla="*/ 4418722 w 7467600"/>
              <a:gd name="connsiteY321" fmla="*/ 6570886 h 6858000"/>
              <a:gd name="connsiteX322" fmla="*/ 4214944 w 7467600"/>
              <a:gd name="connsiteY322" fmla="*/ 6858000 h 6858000"/>
              <a:gd name="connsiteX323" fmla="*/ 4177898 w 7467600"/>
              <a:gd name="connsiteY323" fmla="*/ 6858000 h 6858000"/>
              <a:gd name="connsiteX324" fmla="*/ 4391597 w 7467600"/>
              <a:gd name="connsiteY324" fmla="*/ 6556370 h 6858000"/>
              <a:gd name="connsiteX325" fmla="*/ 4668889 w 7467600"/>
              <a:gd name="connsiteY325" fmla="*/ 6246399 h 6858000"/>
              <a:gd name="connsiteX326" fmla="*/ 5055427 w 7467600"/>
              <a:gd name="connsiteY326" fmla="*/ 5931476 h 6858000"/>
              <a:gd name="connsiteX327" fmla="*/ 5371814 w 7467600"/>
              <a:gd name="connsiteY327" fmla="*/ 5678975 h 6858000"/>
              <a:gd name="connsiteX328" fmla="*/ 4987918 w 7467600"/>
              <a:gd name="connsiteY328" fmla="*/ 5838701 h 6858000"/>
              <a:gd name="connsiteX329" fmla="*/ 4317146 w 7467600"/>
              <a:gd name="connsiteY329" fmla="*/ 6587716 h 6858000"/>
              <a:gd name="connsiteX330" fmla="*/ 4171627 w 7467600"/>
              <a:gd name="connsiteY330" fmla="*/ 6858000 h 6858000"/>
              <a:gd name="connsiteX331" fmla="*/ 4081585 w 7467600"/>
              <a:gd name="connsiteY331" fmla="*/ 6858000 h 6858000"/>
              <a:gd name="connsiteX332" fmla="*/ 4238603 w 7467600"/>
              <a:gd name="connsiteY332" fmla="*/ 6559341 h 6858000"/>
              <a:gd name="connsiteX333" fmla="*/ 4778333 w 7467600"/>
              <a:gd name="connsiteY333" fmla="*/ 5873626 h 6858000"/>
              <a:gd name="connsiteX334" fmla="*/ 5414185 w 7467600"/>
              <a:gd name="connsiteY334" fmla="*/ 5573882 h 6858000"/>
              <a:gd name="connsiteX335" fmla="*/ 5959648 w 7467600"/>
              <a:gd name="connsiteY335" fmla="*/ 4760797 h 6858000"/>
              <a:gd name="connsiteX336" fmla="*/ 5355019 w 7467600"/>
              <a:gd name="connsiteY336" fmla="*/ 4734672 h 6858000"/>
              <a:gd name="connsiteX337" fmla="*/ 5083565 w 7467600"/>
              <a:gd name="connsiteY337" fmla="*/ 5179121 h 6858000"/>
              <a:gd name="connsiteX338" fmla="*/ 4713577 w 7467600"/>
              <a:gd name="connsiteY338" fmla="*/ 5616803 h 6858000"/>
              <a:gd name="connsiteX339" fmla="*/ 3989559 w 7467600"/>
              <a:gd name="connsiteY339" fmla="*/ 6145945 h 6858000"/>
              <a:gd name="connsiteX340" fmla="*/ 3939824 w 7467600"/>
              <a:gd name="connsiteY340" fmla="*/ 6066900 h 6858000"/>
              <a:gd name="connsiteX341" fmla="*/ 4584537 w 7467600"/>
              <a:gd name="connsiteY341" fmla="*/ 5324826 h 6858000"/>
              <a:gd name="connsiteX342" fmla="*/ 5037105 w 7467600"/>
              <a:gd name="connsiteY342" fmla="*/ 5088765 h 6858000"/>
              <a:gd name="connsiteX343" fmla="*/ 5039930 w 7467600"/>
              <a:gd name="connsiteY343" fmla="*/ 5089585 h 6858000"/>
              <a:gd name="connsiteX344" fmla="*/ 5263764 w 7467600"/>
              <a:gd name="connsiteY344" fmla="*/ 4735525 h 6858000"/>
              <a:gd name="connsiteX345" fmla="*/ 4086300 w 7467600"/>
              <a:gd name="connsiteY345" fmla="*/ 4884599 h 6858000"/>
              <a:gd name="connsiteX346" fmla="*/ 4085485 w 7467600"/>
              <a:gd name="connsiteY346" fmla="*/ 4899070 h 6858000"/>
              <a:gd name="connsiteX347" fmla="*/ 3871915 w 7467600"/>
              <a:gd name="connsiteY347" fmla="*/ 5253645 h 6858000"/>
              <a:gd name="connsiteX348" fmla="*/ 3799374 w 7467600"/>
              <a:gd name="connsiteY348" fmla="*/ 5466127 h 6858000"/>
              <a:gd name="connsiteX349" fmla="*/ 3498850 w 7467600"/>
              <a:gd name="connsiteY349" fmla="*/ 6661888 h 6858000"/>
              <a:gd name="connsiteX350" fmla="*/ 3399216 w 7467600"/>
              <a:gd name="connsiteY350" fmla="*/ 6858000 h 6858000"/>
              <a:gd name="connsiteX351" fmla="*/ 3303688 w 7467600"/>
              <a:gd name="connsiteY351" fmla="*/ 6858000 h 6858000"/>
              <a:gd name="connsiteX352" fmla="*/ 3391774 w 7467600"/>
              <a:gd name="connsiteY352" fmla="*/ 6697181 h 6858000"/>
              <a:gd name="connsiteX353" fmla="*/ 3735540 w 7467600"/>
              <a:gd name="connsiteY353" fmla="*/ 5546923 h 6858000"/>
              <a:gd name="connsiteX354" fmla="*/ 3729438 w 7467600"/>
              <a:gd name="connsiteY354" fmla="*/ 5569058 h 6858000"/>
              <a:gd name="connsiteX355" fmla="*/ 3707782 w 7467600"/>
              <a:gd name="connsiteY355" fmla="*/ 5644908 h 6858000"/>
              <a:gd name="connsiteX356" fmla="*/ 3583827 w 7467600"/>
              <a:gd name="connsiteY356" fmla="*/ 6039215 h 6858000"/>
              <a:gd name="connsiteX357" fmla="*/ 3547861 w 7467600"/>
              <a:gd name="connsiteY357" fmla="*/ 6129609 h 6858000"/>
              <a:gd name="connsiteX358" fmla="*/ 3490905 w 7467600"/>
              <a:gd name="connsiteY358" fmla="*/ 6277660 h 6858000"/>
              <a:gd name="connsiteX359" fmla="*/ 3455859 w 7467600"/>
              <a:gd name="connsiteY359" fmla="*/ 6391301 h 6858000"/>
              <a:gd name="connsiteX360" fmla="*/ 3429112 w 7467600"/>
              <a:gd name="connsiteY360" fmla="*/ 6479469 h 6858000"/>
              <a:gd name="connsiteX361" fmla="*/ 3304862 w 7467600"/>
              <a:gd name="connsiteY361" fmla="*/ 6796476 h 6858000"/>
              <a:gd name="connsiteX362" fmla="*/ 3276071 w 7467600"/>
              <a:gd name="connsiteY362" fmla="*/ 6858000 h 6858000"/>
              <a:gd name="connsiteX363" fmla="*/ 3240805 w 7467600"/>
              <a:gd name="connsiteY363" fmla="*/ 6858000 h 6858000"/>
              <a:gd name="connsiteX364" fmla="*/ 3275917 w 7467600"/>
              <a:gd name="connsiteY364" fmla="*/ 6783192 h 6858000"/>
              <a:gd name="connsiteX365" fmla="*/ 3399358 w 7467600"/>
              <a:gd name="connsiteY365" fmla="*/ 6469011 h 6858000"/>
              <a:gd name="connsiteX366" fmla="*/ 3425650 w 7467600"/>
              <a:gd name="connsiteY366" fmla="*/ 6381333 h 6858000"/>
              <a:gd name="connsiteX367" fmla="*/ 3460661 w 7467600"/>
              <a:gd name="connsiteY367" fmla="*/ 6266763 h 6858000"/>
              <a:gd name="connsiteX368" fmla="*/ 3518021 w 7467600"/>
              <a:gd name="connsiteY368" fmla="*/ 6117298 h 6858000"/>
              <a:gd name="connsiteX369" fmla="*/ 3554035 w 7467600"/>
              <a:gd name="connsiteY369" fmla="*/ 6027832 h 6858000"/>
              <a:gd name="connsiteX370" fmla="*/ 3677174 w 7467600"/>
              <a:gd name="connsiteY370" fmla="*/ 5636351 h 6858000"/>
              <a:gd name="connsiteX371" fmla="*/ 3698819 w 7467600"/>
              <a:gd name="connsiteY371" fmla="*/ 5560503 h 6858000"/>
              <a:gd name="connsiteX372" fmla="*/ 3702094 w 7467600"/>
              <a:gd name="connsiteY372" fmla="*/ 5549194 h 6858000"/>
              <a:gd name="connsiteX373" fmla="*/ 3398355 w 7467600"/>
              <a:gd name="connsiteY373" fmla="*/ 6094603 h 6858000"/>
              <a:gd name="connsiteX374" fmla="*/ 3193941 w 7467600"/>
              <a:gd name="connsiteY374" fmla="*/ 6798775 h 6858000"/>
              <a:gd name="connsiteX375" fmla="*/ 3184140 w 7467600"/>
              <a:gd name="connsiteY375" fmla="*/ 6858000 h 6858000"/>
              <a:gd name="connsiteX376" fmla="*/ 3099978 w 7467600"/>
              <a:gd name="connsiteY376" fmla="*/ 6858000 h 6858000"/>
              <a:gd name="connsiteX377" fmla="*/ 3101556 w 7467600"/>
              <a:gd name="connsiteY377" fmla="*/ 6843337 h 6858000"/>
              <a:gd name="connsiteX378" fmla="*/ 3370162 w 7467600"/>
              <a:gd name="connsiteY378" fmla="*/ 5785550 h 6858000"/>
              <a:gd name="connsiteX379" fmla="*/ 3746477 w 7467600"/>
              <a:gd name="connsiteY379" fmla="*/ 5377889 h 6858000"/>
              <a:gd name="connsiteX380" fmla="*/ 3863399 w 7467600"/>
              <a:gd name="connsiteY380" fmla="*/ 5087257 h 6858000"/>
              <a:gd name="connsiteX381" fmla="*/ 3968712 w 7467600"/>
              <a:gd name="connsiteY381" fmla="*/ 4913989 h 6858000"/>
              <a:gd name="connsiteX382" fmla="*/ 2792390 w 7467600"/>
              <a:gd name="connsiteY382" fmla="*/ 5382974 h 6858000"/>
              <a:gd name="connsiteX383" fmla="*/ 2714982 w 7467600"/>
              <a:gd name="connsiteY383" fmla="*/ 5427051 h 6858000"/>
              <a:gd name="connsiteX384" fmla="*/ 2813361 w 7467600"/>
              <a:gd name="connsiteY384" fmla="*/ 6023912 h 6858000"/>
              <a:gd name="connsiteX385" fmla="*/ 2688430 w 7467600"/>
              <a:gd name="connsiteY385" fmla="*/ 6801564 h 6858000"/>
              <a:gd name="connsiteX386" fmla="*/ 2629626 w 7467600"/>
              <a:gd name="connsiteY386" fmla="*/ 6763394 h 6858000"/>
              <a:gd name="connsiteX387" fmla="*/ 2565328 w 7467600"/>
              <a:gd name="connsiteY387" fmla="*/ 5516399 h 6858000"/>
              <a:gd name="connsiteX388" fmla="*/ 1922999 w 7467600"/>
              <a:gd name="connsiteY388" fmla="*/ 5980343 h 6858000"/>
              <a:gd name="connsiteX389" fmla="*/ 1950261 w 7467600"/>
              <a:gd name="connsiteY389" fmla="*/ 6405858 h 6858000"/>
              <a:gd name="connsiteX390" fmla="*/ 2365554 w 7467600"/>
              <a:gd name="connsiteY390" fmla="*/ 6759107 h 6858000"/>
              <a:gd name="connsiteX391" fmla="*/ 2424142 w 7467600"/>
              <a:gd name="connsiteY391" fmla="*/ 6858000 h 6858000"/>
              <a:gd name="connsiteX392" fmla="*/ 2395994 w 7467600"/>
              <a:gd name="connsiteY392" fmla="*/ 6858000 h 6858000"/>
              <a:gd name="connsiteX393" fmla="*/ 2392863 w 7467600"/>
              <a:gd name="connsiteY393" fmla="*/ 6852964 h 6858000"/>
              <a:gd name="connsiteX394" fmla="*/ 2017589 w 7467600"/>
              <a:gd name="connsiteY394" fmla="*/ 6493982 h 6858000"/>
              <a:gd name="connsiteX395" fmla="*/ 2147336 w 7467600"/>
              <a:gd name="connsiteY395" fmla="*/ 6594052 h 6858000"/>
              <a:gd name="connsiteX396" fmla="*/ 2207047 w 7467600"/>
              <a:gd name="connsiteY396" fmla="*/ 6654540 h 6858000"/>
              <a:gd name="connsiteX397" fmla="*/ 2299106 w 7467600"/>
              <a:gd name="connsiteY397" fmla="*/ 6778931 h 6858000"/>
              <a:gd name="connsiteX398" fmla="*/ 2314430 w 7467600"/>
              <a:gd name="connsiteY398" fmla="*/ 6801144 h 6858000"/>
              <a:gd name="connsiteX399" fmla="*/ 2352406 w 7467600"/>
              <a:gd name="connsiteY399" fmla="*/ 6858000 h 6858000"/>
              <a:gd name="connsiteX400" fmla="*/ 2314492 w 7467600"/>
              <a:gd name="connsiteY400" fmla="*/ 6858000 h 6858000"/>
              <a:gd name="connsiteX401" fmla="*/ 2288095 w 7467600"/>
              <a:gd name="connsiteY401" fmla="*/ 6818030 h 6858000"/>
              <a:gd name="connsiteX402" fmla="*/ 2272768 w 7467600"/>
              <a:gd name="connsiteY402" fmla="*/ 6795822 h 6858000"/>
              <a:gd name="connsiteX403" fmla="*/ 2182715 w 7467600"/>
              <a:gd name="connsiteY403" fmla="*/ 6675071 h 6858000"/>
              <a:gd name="connsiteX404" fmla="*/ 2032061 w 7467600"/>
              <a:gd name="connsiteY404" fmla="*/ 6541380 h 6858000"/>
              <a:gd name="connsiteX405" fmla="*/ 2257220 w 7467600"/>
              <a:gd name="connsiteY405" fmla="*/ 6826257 h 6858000"/>
              <a:gd name="connsiteX406" fmla="*/ 2281324 w 7467600"/>
              <a:gd name="connsiteY406" fmla="*/ 6858000 h 6858000"/>
              <a:gd name="connsiteX407" fmla="*/ 2242860 w 7467600"/>
              <a:gd name="connsiteY407" fmla="*/ 6858000 h 6858000"/>
              <a:gd name="connsiteX408" fmla="*/ 2232818 w 7467600"/>
              <a:gd name="connsiteY408" fmla="*/ 6844926 h 6858000"/>
              <a:gd name="connsiteX409" fmla="*/ 1990172 w 7467600"/>
              <a:gd name="connsiteY409" fmla="*/ 6542121 h 6858000"/>
              <a:gd name="connsiteX410" fmla="*/ 2124090 w 7467600"/>
              <a:gd name="connsiteY410" fmla="*/ 6761017 h 6858000"/>
              <a:gd name="connsiteX411" fmla="*/ 2200380 w 7467600"/>
              <a:gd name="connsiteY411" fmla="*/ 6858000 h 6858000"/>
              <a:gd name="connsiteX412" fmla="*/ 2147507 w 7467600"/>
              <a:gd name="connsiteY412" fmla="*/ 6858000 h 6858000"/>
              <a:gd name="connsiteX413" fmla="*/ 2070668 w 7467600"/>
              <a:gd name="connsiteY413" fmla="*/ 6761520 h 6858000"/>
              <a:gd name="connsiteX414" fmla="*/ 1975142 w 7467600"/>
              <a:gd name="connsiteY414" fmla="*/ 6585570 h 6858000"/>
              <a:gd name="connsiteX415" fmla="*/ 2050035 w 7467600"/>
              <a:gd name="connsiteY415" fmla="*/ 6813345 h 6858000"/>
              <a:gd name="connsiteX416" fmla="*/ 2063025 w 7467600"/>
              <a:gd name="connsiteY416" fmla="*/ 6858000 h 6858000"/>
              <a:gd name="connsiteX417" fmla="*/ 2021675 w 7467600"/>
              <a:gd name="connsiteY417" fmla="*/ 6858000 h 6858000"/>
              <a:gd name="connsiteX418" fmla="*/ 2019308 w 7467600"/>
              <a:gd name="connsiteY418" fmla="*/ 6847118 h 6858000"/>
              <a:gd name="connsiteX419" fmla="*/ 1938835 w 7467600"/>
              <a:gd name="connsiteY419" fmla="*/ 6551160 h 6858000"/>
              <a:gd name="connsiteX420" fmla="*/ 1953230 w 7467600"/>
              <a:gd name="connsiteY420" fmla="*/ 6759699 h 6858000"/>
              <a:gd name="connsiteX421" fmla="*/ 1956763 w 7467600"/>
              <a:gd name="connsiteY421" fmla="*/ 6778191 h 6858000"/>
              <a:gd name="connsiteX422" fmla="*/ 1967925 w 7467600"/>
              <a:gd name="connsiteY422" fmla="*/ 6858000 h 6858000"/>
              <a:gd name="connsiteX423" fmla="*/ 1936622 w 7467600"/>
              <a:gd name="connsiteY423" fmla="*/ 6858000 h 6858000"/>
              <a:gd name="connsiteX424" fmla="*/ 1926261 w 7467600"/>
              <a:gd name="connsiteY424" fmla="*/ 6784064 h 6858000"/>
              <a:gd name="connsiteX425" fmla="*/ 1922724 w 7467600"/>
              <a:gd name="connsiteY425" fmla="*/ 6765577 h 6858000"/>
              <a:gd name="connsiteX426" fmla="*/ 1904650 w 7467600"/>
              <a:gd name="connsiteY426" fmla="*/ 6639616 h 6858000"/>
              <a:gd name="connsiteX427" fmla="*/ 1885273 w 7467600"/>
              <a:gd name="connsiteY427" fmla="*/ 6858000 h 6858000"/>
              <a:gd name="connsiteX428" fmla="*/ 1854363 w 7467600"/>
              <a:gd name="connsiteY428" fmla="*/ 6858000 h 6858000"/>
              <a:gd name="connsiteX429" fmla="*/ 1880391 w 7467600"/>
              <a:gd name="connsiteY429" fmla="*/ 6603796 h 6858000"/>
              <a:gd name="connsiteX430" fmla="*/ 1818273 w 7467600"/>
              <a:gd name="connsiteY430" fmla="*/ 6715729 h 6858000"/>
              <a:gd name="connsiteX431" fmla="*/ 1794691 w 7467600"/>
              <a:gd name="connsiteY431" fmla="*/ 6843239 h 6858000"/>
              <a:gd name="connsiteX432" fmla="*/ 1794914 w 7467600"/>
              <a:gd name="connsiteY432" fmla="*/ 6858000 h 6858000"/>
              <a:gd name="connsiteX433" fmla="*/ 1746128 w 7467600"/>
              <a:gd name="connsiteY433" fmla="*/ 6858000 h 6858000"/>
              <a:gd name="connsiteX434" fmla="*/ 1753934 w 7467600"/>
              <a:gd name="connsiteY434" fmla="*/ 6724796 h 6858000"/>
              <a:gd name="connsiteX435" fmla="*/ 1792053 w 7467600"/>
              <a:gd name="connsiteY435" fmla="*/ 6572396 h 6858000"/>
              <a:gd name="connsiteX436" fmla="*/ 1862248 w 7467600"/>
              <a:gd name="connsiteY436" fmla="*/ 6266397 h 6858000"/>
              <a:gd name="connsiteX437" fmla="*/ 1862250 w 7467600"/>
              <a:gd name="connsiteY437" fmla="*/ 6033531 h 6858000"/>
              <a:gd name="connsiteX438" fmla="*/ 1211999 w 7467600"/>
              <a:gd name="connsiteY438" fmla="*/ 6683610 h 6858000"/>
              <a:gd name="connsiteX439" fmla="*/ 1213266 w 7467600"/>
              <a:gd name="connsiteY439" fmla="*/ 6691947 h 6858000"/>
              <a:gd name="connsiteX440" fmla="*/ 1203370 w 7467600"/>
              <a:gd name="connsiteY440" fmla="*/ 6850676 h 6858000"/>
              <a:gd name="connsiteX441" fmla="*/ 1203671 w 7467600"/>
              <a:gd name="connsiteY441" fmla="*/ 6858000 h 6858000"/>
              <a:gd name="connsiteX442" fmla="*/ 1143180 w 7467600"/>
              <a:gd name="connsiteY442" fmla="*/ 6858000 h 6858000"/>
              <a:gd name="connsiteX443" fmla="*/ 1142176 w 7467600"/>
              <a:gd name="connsiteY443" fmla="*/ 6766045 h 6858000"/>
              <a:gd name="connsiteX444" fmla="*/ 1067484 w 7467600"/>
              <a:gd name="connsiteY444" fmla="*/ 6858000 h 6858000"/>
              <a:gd name="connsiteX445" fmla="*/ 953928 w 7467600"/>
              <a:gd name="connsiteY445" fmla="*/ 6858000 h 6858000"/>
              <a:gd name="connsiteX446" fmla="*/ 959715 w 7467600"/>
              <a:gd name="connsiteY446" fmla="*/ 6850185 h 6858000"/>
              <a:gd name="connsiteX447" fmla="*/ 1483788 w 7467600"/>
              <a:gd name="connsiteY447" fmla="*/ 6259174 h 6858000"/>
              <a:gd name="connsiteX448" fmla="*/ 1100671 w 7467600"/>
              <a:gd name="connsiteY448" fmla="*/ 6252137 h 6858000"/>
              <a:gd name="connsiteX449" fmla="*/ 1090144 w 7467600"/>
              <a:gd name="connsiteY449" fmla="*/ 6256748 h 6858000"/>
              <a:gd name="connsiteX450" fmla="*/ 1095872 w 7467600"/>
              <a:gd name="connsiteY450" fmla="*/ 6271892 h 6858000"/>
              <a:gd name="connsiteX451" fmla="*/ 262785 w 7467600"/>
              <a:gd name="connsiteY451" fmla="*/ 6845450 h 6858000"/>
              <a:gd name="connsiteX452" fmla="*/ 209968 w 7467600"/>
              <a:gd name="connsiteY452" fmla="*/ 6770713 h 6858000"/>
              <a:gd name="connsiteX453" fmla="*/ 873460 w 7467600"/>
              <a:gd name="connsiteY453" fmla="*/ 6253768 h 6858000"/>
              <a:gd name="connsiteX454" fmla="*/ 192686 w 7467600"/>
              <a:gd name="connsiteY454" fmla="*/ 5849257 h 6858000"/>
              <a:gd name="connsiteX455" fmla="*/ 4696 w 7467600"/>
              <a:gd name="connsiteY455" fmla="*/ 5697668 h 6858000"/>
              <a:gd name="connsiteX456" fmla="*/ 0 w 7467600"/>
              <a:gd name="connsiteY456" fmla="*/ 5689984 h 6858000"/>
              <a:gd name="connsiteX457" fmla="*/ 0 w 7467600"/>
              <a:gd name="connsiteY457" fmla="*/ 5513472 h 6858000"/>
              <a:gd name="connsiteX458" fmla="*/ 174101 w 7467600"/>
              <a:gd name="connsiteY458" fmla="*/ 5620277 h 6858000"/>
              <a:gd name="connsiteX459" fmla="*/ 891800 w 7467600"/>
              <a:gd name="connsiteY459" fmla="*/ 6036935 h 6858000"/>
              <a:gd name="connsiteX460" fmla="*/ 1072219 w 7467600"/>
              <a:gd name="connsiteY460" fmla="*/ 6169443 h 6858000"/>
              <a:gd name="connsiteX461" fmla="*/ 1074117 w 7467600"/>
              <a:gd name="connsiteY461" fmla="*/ 6170301 h 6858000"/>
              <a:gd name="connsiteX462" fmla="*/ 1083114 w 7467600"/>
              <a:gd name="connsiteY462" fmla="*/ 6174131 h 6858000"/>
              <a:gd name="connsiteX463" fmla="*/ 1543010 w 7467600"/>
              <a:gd name="connsiteY463" fmla="*/ 6191140 h 6858000"/>
              <a:gd name="connsiteX464" fmla="*/ 1551080 w 7467600"/>
              <a:gd name="connsiteY464" fmla="*/ 6195006 h 6858000"/>
              <a:gd name="connsiteX465" fmla="*/ 2345443 w 7467600"/>
              <a:gd name="connsiteY465" fmla="*/ 5549882 h 6858000"/>
              <a:gd name="connsiteX466" fmla="*/ 1721499 w 7467600"/>
              <a:gd name="connsiteY466" fmla="*/ 5599969 h 6858000"/>
              <a:gd name="connsiteX467" fmla="*/ 767716 w 7467600"/>
              <a:gd name="connsiteY467" fmla="*/ 5472768 h 6858000"/>
              <a:gd name="connsiteX468" fmla="*/ 722147 w 7467600"/>
              <a:gd name="connsiteY468" fmla="*/ 5393091 h 6858000"/>
              <a:gd name="connsiteX469" fmla="*/ 1485552 w 7467600"/>
              <a:gd name="connsiteY469" fmla="*/ 5313202 h 6858000"/>
              <a:gd name="connsiteX470" fmla="*/ 2143004 w 7467600"/>
              <a:gd name="connsiteY470" fmla="*/ 5402420 h 6858000"/>
              <a:gd name="connsiteX471" fmla="*/ 1933391 w 7467600"/>
              <a:gd name="connsiteY471" fmla="*/ 5156971 h 6858000"/>
              <a:gd name="connsiteX472" fmla="*/ 1827118 w 7467600"/>
              <a:gd name="connsiteY472" fmla="*/ 4968410 h 6858000"/>
              <a:gd name="connsiteX473" fmla="*/ 1837349 w 7467600"/>
              <a:gd name="connsiteY473" fmla="*/ 4956357 h 6858000"/>
              <a:gd name="connsiteX474" fmla="*/ 2162835 w 7467600"/>
              <a:gd name="connsiteY474" fmla="*/ 5187853 h 6858000"/>
              <a:gd name="connsiteX475" fmla="*/ 2257167 w 7467600"/>
              <a:gd name="connsiteY475" fmla="*/ 5462123 h 6858000"/>
              <a:gd name="connsiteX476" fmla="*/ 2261598 w 7467600"/>
              <a:gd name="connsiteY476" fmla="*/ 5467998 h 6858000"/>
              <a:gd name="connsiteX477" fmla="*/ 2437177 w 7467600"/>
              <a:gd name="connsiteY477" fmla="*/ 5479608 h 6858000"/>
              <a:gd name="connsiteX478" fmla="*/ 2445247 w 7467600"/>
              <a:gd name="connsiteY478" fmla="*/ 5483476 h 6858000"/>
              <a:gd name="connsiteX479" fmla="*/ 2743626 w 7467600"/>
              <a:gd name="connsiteY479" fmla="*/ 5304819 h 6858000"/>
              <a:gd name="connsiteX480" fmla="*/ 3048102 w 7467600"/>
              <a:gd name="connsiteY480" fmla="*/ 5150595 h 6858000"/>
              <a:gd name="connsiteX481" fmla="*/ 1799414 w 7467600"/>
              <a:gd name="connsiteY481" fmla="*/ 4694732 h 6858000"/>
              <a:gd name="connsiteX482" fmla="*/ 1771735 w 7467600"/>
              <a:gd name="connsiteY482" fmla="*/ 4619929 h 6858000"/>
              <a:gd name="connsiteX483" fmla="*/ 3104273 w 7467600"/>
              <a:gd name="connsiteY483" fmla="*/ 5076159 h 6858000"/>
              <a:gd name="connsiteX484" fmla="*/ 3113245 w 7467600"/>
              <a:gd name="connsiteY484" fmla="*/ 5090705 h 6858000"/>
              <a:gd name="connsiteX485" fmla="*/ 3126294 w 7467600"/>
              <a:gd name="connsiteY485" fmla="*/ 5114400 h 6858000"/>
              <a:gd name="connsiteX486" fmla="*/ 3937433 w 7467600"/>
              <a:gd name="connsiteY486" fmla="*/ 4830473 h 6858000"/>
              <a:gd name="connsiteX487" fmla="*/ 3590475 w 7467600"/>
              <a:gd name="connsiteY487" fmla="*/ 4597974 h 6858000"/>
              <a:gd name="connsiteX488" fmla="*/ 3100264 w 7467600"/>
              <a:gd name="connsiteY488" fmla="*/ 4579845 h 6858000"/>
              <a:gd name="connsiteX489" fmla="*/ 2183576 w 7467600"/>
              <a:gd name="connsiteY489" fmla="*/ 4227150 h 6858000"/>
              <a:gd name="connsiteX490" fmla="*/ 2151029 w 7467600"/>
              <a:gd name="connsiteY490" fmla="*/ 4146947 h 6858000"/>
              <a:gd name="connsiteX491" fmla="*/ 3563434 w 7467600"/>
              <a:gd name="connsiteY491" fmla="*/ 4469115 h 6858000"/>
              <a:gd name="connsiteX492" fmla="*/ 3177952 w 7467600"/>
              <a:gd name="connsiteY492" fmla="*/ 3657386 h 6858000"/>
              <a:gd name="connsiteX493" fmla="*/ 3189263 w 7467600"/>
              <a:gd name="connsiteY493" fmla="*/ 3625726 h 6858000"/>
              <a:gd name="connsiteX494" fmla="*/ 3560912 w 7467600"/>
              <a:gd name="connsiteY494" fmla="*/ 4079863 h 6858000"/>
              <a:gd name="connsiteX495" fmla="*/ 3626636 w 7467600"/>
              <a:gd name="connsiteY495" fmla="*/ 4512230 h 6858000"/>
              <a:gd name="connsiteX496" fmla="*/ 3653088 w 7467600"/>
              <a:gd name="connsiteY496" fmla="*/ 4521417 h 6858000"/>
              <a:gd name="connsiteX497" fmla="*/ 3988128 w 7467600"/>
              <a:gd name="connsiteY497" fmla="*/ 4817267 h 6858000"/>
              <a:gd name="connsiteX498" fmla="*/ 4830582 w 7467600"/>
              <a:gd name="connsiteY498" fmla="*/ 4676000 h 6858000"/>
              <a:gd name="connsiteX499" fmla="*/ 4830100 w 7467600"/>
              <a:gd name="connsiteY499" fmla="*/ 4675554 h 6858000"/>
              <a:gd name="connsiteX500" fmla="*/ 4036318 w 7467600"/>
              <a:gd name="connsiteY500" fmla="*/ 4147013 h 6858000"/>
              <a:gd name="connsiteX501" fmla="*/ 3432098 w 7467600"/>
              <a:gd name="connsiteY501" fmla="*/ 3537312 h 6858000"/>
              <a:gd name="connsiteX502" fmla="*/ 3446761 w 7467600"/>
              <a:gd name="connsiteY502" fmla="*/ 3461278 h 6858000"/>
              <a:gd name="connsiteX503" fmla="*/ 4419733 w 7467600"/>
              <a:gd name="connsiteY503" fmla="*/ 3963555 h 6858000"/>
              <a:gd name="connsiteX504" fmla="*/ 4781371 w 7467600"/>
              <a:gd name="connsiteY504" fmla="*/ 4458604 h 6858000"/>
              <a:gd name="connsiteX505" fmla="*/ 4780440 w 7467600"/>
              <a:gd name="connsiteY505" fmla="*/ 4470290 h 6858000"/>
              <a:gd name="connsiteX506" fmla="*/ 4898954 w 7467600"/>
              <a:gd name="connsiteY506" fmla="*/ 4662092 h 6858000"/>
              <a:gd name="connsiteX507" fmla="*/ 4900699 w 7467600"/>
              <a:gd name="connsiteY507" fmla="*/ 4670867 h 6858000"/>
              <a:gd name="connsiteX508" fmla="*/ 5714511 w 7467600"/>
              <a:gd name="connsiteY508" fmla="*/ 4663483 h 6858000"/>
              <a:gd name="connsiteX509" fmla="*/ 5464793 w 7467600"/>
              <a:gd name="connsiteY509" fmla="*/ 4393556 h 6858000"/>
              <a:gd name="connsiteX510" fmla="*/ 5461897 w 7467600"/>
              <a:gd name="connsiteY510" fmla="*/ 4390879 h 6858000"/>
              <a:gd name="connsiteX511" fmla="*/ 4294126 w 7467600"/>
              <a:gd name="connsiteY511" fmla="*/ 3303048 h 6858000"/>
              <a:gd name="connsiteX512" fmla="*/ 4305321 w 7467600"/>
              <a:gd name="connsiteY512" fmla="*/ 3256953 h 6858000"/>
              <a:gd name="connsiteX513" fmla="*/ 4949299 w 7467600"/>
              <a:gd name="connsiteY513" fmla="*/ 3766336 h 6858000"/>
              <a:gd name="connsiteX514" fmla="*/ 5291452 w 7467600"/>
              <a:gd name="connsiteY514" fmla="*/ 4076801 h 6858000"/>
              <a:gd name="connsiteX515" fmla="*/ 5434998 w 7467600"/>
              <a:gd name="connsiteY515" fmla="*/ 4254100 h 6858000"/>
              <a:gd name="connsiteX516" fmla="*/ 5351015 w 7467600"/>
              <a:gd name="connsiteY516" fmla="*/ 3760989 h 6858000"/>
              <a:gd name="connsiteX517" fmla="*/ 5413780 w 7467600"/>
              <a:gd name="connsiteY517" fmla="*/ 2966265 h 6858000"/>
              <a:gd name="connsiteX518" fmla="*/ 5425627 w 7467600"/>
              <a:gd name="connsiteY518" fmla="*/ 2954192 h 6858000"/>
              <a:gd name="connsiteX519" fmla="*/ 6604735 w 7467600"/>
              <a:gd name="connsiteY519" fmla="*/ 2041381 h 6858000"/>
              <a:gd name="connsiteX520" fmla="*/ 7204487 w 7467600"/>
              <a:gd name="connsiteY520" fmla="*/ 2742112 h 6858000"/>
              <a:gd name="connsiteX521" fmla="*/ 7131592 w 7467600"/>
              <a:gd name="connsiteY521" fmla="*/ 2672096 h 6858000"/>
              <a:gd name="connsiteX522" fmla="*/ 6996344 w 7467600"/>
              <a:gd name="connsiteY522" fmla="*/ 2518310 h 6858000"/>
              <a:gd name="connsiteX523" fmla="*/ 6735495 w 7467600"/>
              <a:gd name="connsiteY523" fmla="*/ 2196890 h 6858000"/>
              <a:gd name="connsiteX524" fmla="*/ 6721901 w 7467600"/>
              <a:gd name="connsiteY524" fmla="*/ 2179274 h 6858000"/>
              <a:gd name="connsiteX525" fmla="*/ 6604735 w 7467600"/>
              <a:gd name="connsiteY525" fmla="*/ 2041381 h 6858000"/>
              <a:gd name="connsiteX526" fmla="*/ 6591670 w 7467600"/>
              <a:gd name="connsiteY526" fmla="*/ 1988277 h 6858000"/>
              <a:gd name="connsiteX527" fmla="*/ 6747349 w 7467600"/>
              <a:gd name="connsiteY527" fmla="*/ 2160069 h 6858000"/>
              <a:gd name="connsiteX528" fmla="*/ 6760943 w 7467600"/>
              <a:gd name="connsiteY528" fmla="*/ 2177686 h 6858000"/>
              <a:gd name="connsiteX529" fmla="*/ 7021065 w 7467600"/>
              <a:gd name="connsiteY529" fmla="*/ 2498102 h 6858000"/>
              <a:gd name="connsiteX530" fmla="*/ 7155223 w 7467600"/>
              <a:gd name="connsiteY530" fmla="*/ 2650386 h 6858000"/>
              <a:gd name="connsiteX531" fmla="*/ 7203167 w 7467600"/>
              <a:gd name="connsiteY531" fmla="*/ 2697288 h 6858000"/>
              <a:gd name="connsiteX532" fmla="*/ 6937703 w 7467600"/>
              <a:gd name="connsiteY532" fmla="*/ 2321981 h 6858000"/>
              <a:gd name="connsiteX533" fmla="*/ 6591670 w 7467600"/>
              <a:gd name="connsiteY533" fmla="*/ 1988277 h 6858000"/>
              <a:gd name="connsiteX534" fmla="*/ 5798671 w 7467600"/>
              <a:gd name="connsiteY534" fmla="*/ 1981601 h 6858000"/>
              <a:gd name="connsiteX535" fmla="*/ 5754709 w 7467600"/>
              <a:gd name="connsiteY535" fmla="*/ 2071454 h 6858000"/>
              <a:gd name="connsiteX536" fmla="*/ 5763044 w 7467600"/>
              <a:gd name="connsiteY536" fmla="*/ 2842206 h 6858000"/>
              <a:gd name="connsiteX537" fmla="*/ 5764974 w 7467600"/>
              <a:gd name="connsiteY537" fmla="*/ 2799609 h 6858000"/>
              <a:gd name="connsiteX538" fmla="*/ 5767665 w 7467600"/>
              <a:gd name="connsiteY538" fmla="*/ 2666409 h 6858000"/>
              <a:gd name="connsiteX539" fmla="*/ 5763055 w 7467600"/>
              <a:gd name="connsiteY539" fmla="*/ 2579705 h 6858000"/>
              <a:gd name="connsiteX540" fmla="*/ 5758079 w 7467600"/>
              <a:gd name="connsiteY540" fmla="*/ 2492508 h 6858000"/>
              <a:gd name="connsiteX541" fmla="*/ 5779325 w 7467600"/>
              <a:gd name="connsiteY541" fmla="*/ 2197069 h 6858000"/>
              <a:gd name="connsiteX542" fmla="*/ 5798671 w 7467600"/>
              <a:gd name="connsiteY542" fmla="*/ 1981601 h 6858000"/>
              <a:gd name="connsiteX543" fmla="*/ 5829202 w 7467600"/>
              <a:gd name="connsiteY543" fmla="*/ 1971679 h 6858000"/>
              <a:gd name="connsiteX544" fmla="*/ 5809558 w 7467600"/>
              <a:gd name="connsiteY544" fmla="*/ 2198043 h 6858000"/>
              <a:gd name="connsiteX545" fmla="*/ 5788653 w 7467600"/>
              <a:gd name="connsiteY545" fmla="*/ 2489430 h 6858000"/>
              <a:gd name="connsiteX546" fmla="*/ 5793439 w 7467600"/>
              <a:gd name="connsiteY546" fmla="*/ 2575235 h 6858000"/>
              <a:gd name="connsiteX547" fmla="*/ 5796837 w 7467600"/>
              <a:gd name="connsiteY547" fmla="*/ 2637633 h 6858000"/>
              <a:gd name="connsiteX548" fmla="*/ 5818614 w 7467600"/>
              <a:gd name="connsiteY548" fmla="*/ 2473055 h 6858000"/>
              <a:gd name="connsiteX549" fmla="*/ 5829202 w 7467600"/>
              <a:gd name="connsiteY549" fmla="*/ 1971679 h 6858000"/>
              <a:gd name="connsiteX550" fmla="*/ 5911389 w 7467600"/>
              <a:gd name="connsiteY550" fmla="*/ 1898371 h 6858000"/>
              <a:gd name="connsiteX551" fmla="*/ 6237627 w 7467600"/>
              <a:gd name="connsiteY551" fmla="*/ 2231921 h 6858000"/>
              <a:gd name="connsiteX552" fmla="*/ 5911389 w 7467600"/>
              <a:gd name="connsiteY552" fmla="*/ 1898371 h 6858000"/>
              <a:gd name="connsiteX553" fmla="*/ 6944437 w 7467600"/>
              <a:gd name="connsiteY553" fmla="*/ 1575402 h 6858000"/>
              <a:gd name="connsiteX554" fmla="*/ 6304730 w 7467600"/>
              <a:gd name="connsiteY554" fmla="*/ 1766654 h 6858000"/>
              <a:gd name="connsiteX555" fmla="*/ 6944437 w 7467600"/>
              <a:gd name="connsiteY555" fmla="*/ 1575402 h 6858000"/>
              <a:gd name="connsiteX556" fmla="*/ 7019523 w 7467600"/>
              <a:gd name="connsiteY556" fmla="*/ 1519450 h 6858000"/>
              <a:gd name="connsiteX557" fmla="*/ 6298091 w 7467600"/>
              <a:gd name="connsiteY557" fmla="*/ 1737122 h 6858000"/>
              <a:gd name="connsiteX558" fmla="*/ 7019523 w 7467600"/>
              <a:gd name="connsiteY558" fmla="*/ 1519450 h 6858000"/>
              <a:gd name="connsiteX559" fmla="*/ 2399523 w 7467600"/>
              <a:gd name="connsiteY559" fmla="*/ 1428234 h 6858000"/>
              <a:gd name="connsiteX560" fmla="*/ 2224982 w 7467600"/>
              <a:gd name="connsiteY560" fmla="*/ 1826201 h 6858000"/>
              <a:gd name="connsiteX561" fmla="*/ 2096099 w 7467600"/>
              <a:gd name="connsiteY561" fmla="*/ 2345900 h 6858000"/>
              <a:gd name="connsiteX562" fmla="*/ 2283317 w 7467600"/>
              <a:gd name="connsiteY562" fmla="*/ 1796925 h 6858000"/>
              <a:gd name="connsiteX563" fmla="*/ 2399523 w 7467600"/>
              <a:gd name="connsiteY563" fmla="*/ 1428234 h 6858000"/>
              <a:gd name="connsiteX564" fmla="*/ 2448558 w 7467600"/>
              <a:gd name="connsiteY564" fmla="*/ 1373435 h 6858000"/>
              <a:gd name="connsiteX565" fmla="*/ 2312521 w 7467600"/>
              <a:gd name="connsiteY565" fmla="*/ 1806140 h 6858000"/>
              <a:gd name="connsiteX566" fmla="*/ 2127533 w 7467600"/>
              <a:gd name="connsiteY566" fmla="*/ 2348380 h 6858000"/>
              <a:gd name="connsiteX567" fmla="*/ 2358080 w 7467600"/>
              <a:gd name="connsiteY567" fmla="*/ 1866134 h 6858000"/>
              <a:gd name="connsiteX568" fmla="*/ 2407436 w 7467600"/>
              <a:gd name="connsiteY568" fmla="*/ 1651070 h 6858000"/>
              <a:gd name="connsiteX569" fmla="*/ 2448558 w 7467600"/>
              <a:gd name="connsiteY569" fmla="*/ 1373435 h 6858000"/>
              <a:gd name="connsiteX570" fmla="*/ 278707 w 7467600"/>
              <a:gd name="connsiteY570" fmla="*/ 1352270 h 6858000"/>
              <a:gd name="connsiteX571" fmla="*/ 321570 w 7467600"/>
              <a:gd name="connsiteY571" fmla="*/ 1861610 h 6858000"/>
              <a:gd name="connsiteX572" fmla="*/ 294281 w 7467600"/>
              <a:gd name="connsiteY572" fmla="*/ 1440658 h 6858000"/>
              <a:gd name="connsiteX573" fmla="*/ 278707 w 7467600"/>
              <a:gd name="connsiteY573" fmla="*/ 1352270 h 6858000"/>
              <a:gd name="connsiteX574" fmla="*/ 1423821 w 7467600"/>
              <a:gd name="connsiteY574" fmla="*/ 1351958 h 6858000"/>
              <a:gd name="connsiteX575" fmla="*/ 1638521 w 7467600"/>
              <a:gd name="connsiteY575" fmla="*/ 1908470 h 6858000"/>
              <a:gd name="connsiteX576" fmla="*/ 1754199 w 7467600"/>
              <a:gd name="connsiteY576" fmla="*/ 2149284 h 6858000"/>
              <a:gd name="connsiteX577" fmla="*/ 1908359 w 7467600"/>
              <a:gd name="connsiteY577" fmla="*/ 2364988 h 6858000"/>
              <a:gd name="connsiteX578" fmla="*/ 1647661 w 7467600"/>
              <a:gd name="connsiteY578" fmla="*/ 1825945 h 6858000"/>
              <a:gd name="connsiteX579" fmla="*/ 1423821 w 7467600"/>
              <a:gd name="connsiteY579" fmla="*/ 1351958 h 6858000"/>
              <a:gd name="connsiteX580" fmla="*/ 1431890 w 7467600"/>
              <a:gd name="connsiteY580" fmla="*/ 1306475 h 6858000"/>
              <a:gd name="connsiteX581" fmla="*/ 1507597 w 7467600"/>
              <a:gd name="connsiteY581" fmla="*/ 1446132 h 6858000"/>
              <a:gd name="connsiteX582" fmla="*/ 1674586 w 7467600"/>
              <a:gd name="connsiteY582" fmla="*/ 1813832 h 6858000"/>
              <a:gd name="connsiteX583" fmla="*/ 1815950 w 7467600"/>
              <a:gd name="connsiteY583" fmla="*/ 2128564 h 6858000"/>
              <a:gd name="connsiteX584" fmla="*/ 1984242 w 7467600"/>
              <a:gd name="connsiteY584" fmla="*/ 2430829 h 6858000"/>
              <a:gd name="connsiteX585" fmla="*/ 2014023 w 7467600"/>
              <a:gd name="connsiteY585" fmla="*/ 2450995 h 6858000"/>
              <a:gd name="connsiteX586" fmla="*/ 1747337 w 7467600"/>
              <a:gd name="connsiteY586" fmla="*/ 1855264 h 6858000"/>
              <a:gd name="connsiteX587" fmla="*/ 1533749 w 7467600"/>
              <a:gd name="connsiteY587" fmla="*/ 1478656 h 6858000"/>
              <a:gd name="connsiteX588" fmla="*/ 1431890 w 7467600"/>
              <a:gd name="connsiteY588" fmla="*/ 1306475 h 6858000"/>
              <a:gd name="connsiteX589" fmla="*/ 5052692 w 7467600"/>
              <a:gd name="connsiteY589" fmla="*/ 1292994 h 6858000"/>
              <a:gd name="connsiteX590" fmla="*/ 5200661 w 7467600"/>
              <a:gd name="connsiteY590" fmla="*/ 1635186 h 6858000"/>
              <a:gd name="connsiteX591" fmla="*/ 5297138 w 7467600"/>
              <a:gd name="connsiteY591" fmla="*/ 1906351 h 6858000"/>
              <a:gd name="connsiteX592" fmla="*/ 5052692 w 7467600"/>
              <a:gd name="connsiteY592" fmla="*/ 1292994 h 6858000"/>
              <a:gd name="connsiteX593" fmla="*/ 5009948 w 7467600"/>
              <a:gd name="connsiteY593" fmla="*/ 1273619 h 6858000"/>
              <a:gd name="connsiteX594" fmla="*/ 5121777 w 7467600"/>
              <a:gd name="connsiteY594" fmla="*/ 1654213 h 6858000"/>
              <a:gd name="connsiteX595" fmla="*/ 5293545 w 7467600"/>
              <a:gd name="connsiteY595" fmla="*/ 2072247 h 6858000"/>
              <a:gd name="connsiteX596" fmla="*/ 5294042 w 7467600"/>
              <a:gd name="connsiteY596" fmla="*/ 2065019 h 6858000"/>
              <a:gd name="connsiteX597" fmla="*/ 5171936 w 7467600"/>
              <a:gd name="connsiteY597" fmla="*/ 1647613 h 6858000"/>
              <a:gd name="connsiteX598" fmla="*/ 5009948 w 7467600"/>
              <a:gd name="connsiteY598" fmla="*/ 1273619 h 6858000"/>
              <a:gd name="connsiteX599" fmla="*/ 655236 w 7467600"/>
              <a:gd name="connsiteY599" fmla="*/ 1268632 h 6858000"/>
              <a:gd name="connsiteX600" fmla="*/ 839521 w 7467600"/>
              <a:gd name="connsiteY600" fmla="*/ 1685315 h 6858000"/>
              <a:gd name="connsiteX601" fmla="*/ 1109416 w 7467600"/>
              <a:gd name="connsiteY601" fmla="*/ 2061663 h 6858000"/>
              <a:gd name="connsiteX602" fmla="*/ 1298300 w 7467600"/>
              <a:gd name="connsiteY602" fmla="*/ 2247742 h 6858000"/>
              <a:gd name="connsiteX603" fmla="*/ 1125871 w 7467600"/>
              <a:gd name="connsiteY603" fmla="*/ 1989513 h 6858000"/>
              <a:gd name="connsiteX604" fmla="*/ 981574 w 7467600"/>
              <a:gd name="connsiteY604" fmla="*/ 1783157 h 6858000"/>
              <a:gd name="connsiteX605" fmla="*/ 922198 w 7467600"/>
              <a:gd name="connsiteY605" fmla="*/ 1677437 h 6858000"/>
              <a:gd name="connsiteX606" fmla="*/ 869293 w 7467600"/>
              <a:gd name="connsiteY606" fmla="*/ 1583214 h 6858000"/>
              <a:gd name="connsiteX607" fmla="*/ 751431 w 7467600"/>
              <a:gd name="connsiteY607" fmla="*/ 1405731 h 6858000"/>
              <a:gd name="connsiteX608" fmla="*/ 655236 w 7467600"/>
              <a:gd name="connsiteY608" fmla="*/ 1268632 h 6858000"/>
              <a:gd name="connsiteX609" fmla="*/ 6516292 w 7467600"/>
              <a:gd name="connsiteY609" fmla="*/ 1263064 h 6858000"/>
              <a:gd name="connsiteX610" fmla="*/ 5736320 w 7467600"/>
              <a:gd name="connsiteY610" fmla="*/ 1501803 h 6858000"/>
              <a:gd name="connsiteX611" fmla="*/ 6516292 w 7467600"/>
              <a:gd name="connsiteY611" fmla="*/ 1263064 h 6858000"/>
              <a:gd name="connsiteX612" fmla="*/ 291466 w 7467600"/>
              <a:gd name="connsiteY612" fmla="*/ 1250369 h 6858000"/>
              <a:gd name="connsiteX613" fmla="*/ 323180 w 7467600"/>
              <a:gd name="connsiteY613" fmla="*/ 1435283 h 6858000"/>
              <a:gd name="connsiteX614" fmla="*/ 349381 w 7467600"/>
              <a:gd name="connsiteY614" fmla="*/ 1875041 h 6858000"/>
              <a:gd name="connsiteX615" fmla="*/ 374363 w 7467600"/>
              <a:gd name="connsiteY615" fmla="*/ 1506494 h 6858000"/>
              <a:gd name="connsiteX616" fmla="*/ 302168 w 7467600"/>
              <a:gd name="connsiteY616" fmla="*/ 1274495 h 6858000"/>
              <a:gd name="connsiteX617" fmla="*/ 291466 w 7467600"/>
              <a:gd name="connsiteY617" fmla="*/ 1250369 h 6858000"/>
              <a:gd name="connsiteX618" fmla="*/ 678222 w 7467600"/>
              <a:gd name="connsiteY618" fmla="*/ 1248670 h 6858000"/>
              <a:gd name="connsiteX619" fmla="*/ 775536 w 7467600"/>
              <a:gd name="connsiteY619" fmla="*/ 1388015 h 6858000"/>
              <a:gd name="connsiteX620" fmla="*/ 894529 w 7467600"/>
              <a:gd name="connsiteY620" fmla="*/ 1567739 h 6858000"/>
              <a:gd name="connsiteX621" fmla="*/ 948000 w 7467600"/>
              <a:gd name="connsiteY621" fmla="*/ 1663088 h 6858000"/>
              <a:gd name="connsiteX622" fmla="*/ 1006812 w 7467600"/>
              <a:gd name="connsiteY622" fmla="*/ 1767683 h 6858000"/>
              <a:gd name="connsiteX623" fmla="*/ 1149133 w 7467600"/>
              <a:gd name="connsiteY623" fmla="*/ 1971513 h 6858000"/>
              <a:gd name="connsiteX624" fmla="*/ 1333952 w 7467600"/>
              <a:gd name="connsiteY624" fmla="*/ 2251620 h 6858000"/>
              <a:gd name="connsiteX625" fmla="*/ 1337329 w 7467600"/>
              <a:gd name="connsiteY625" fmla="*/ 2258350 h 6858000"/>
              <a:gd name="connsiteX626" fmla="*/ 1014726 w 7467600"/>
              <a:gd name="connsiteY626" fmla="*/ 1615556 h 6858000"/>
              <a:gd name="connsiteX627" fmla="*/ 678222 w 7467600"/>
              <a:gd name="connsiteY627" fmla="*/ 1248670 h 6858000"/>
              <a:gd name="connsiteX628" fmla="*/ 6691602 w 7467600"/>
              <a:gd name="connsiteY628" fmla="*/ 1140573 h 6858000"/>
              <a:gd name="connsiteX629" fmla="*/ 6571100 w 7467600"/>
              <a:gd name="connsiteY629" fmla="*/ 1183662 h 6858000"/>
              <a:gd name="connsiteX630" fmla="*/ 6241687 w 7467600"/>
              <a:gd name="connsiteY630" fmla="*/ 1257600 h 6858000"/>
              <a:gd name="connsiteX631" fmla="*/ 5693009 w 7467600"/>
              <a:gd name="connsiteY631" fmla="*/ 1478256 h 6858000"/>
              <a:gd name="connsiteX632" fmla="*/ 6548420 w 7467600"/>
              <a:gd name="connsiteY632" fmla="*/ 1214599 h 6858000"/>
              <a:gd name="connsiteX633" fmla="*/ 6605473 w 7467600"/>
              <a:gd name="connsiteY633" fmla="*/ 1184686 h 6858000"/>
              <a:gd name="connsiteX634" fmla="*/ 6691602 w 7467600"/>
              <a:gd name="connsiteY634" fmla="*/ 1140573 h 6858000"/>
              <a:gd name="connsiteX635" fmla="*/ 4002475 w 7467600"/>
              <a:gd name="connsiteY635" fmla="*/ 1037802 h 6858000"/>
              <a:gd name="connsiteX636" fmla="*/ 4000324 w 7467600"/>
              <a:gd name="connsiteY636" fmla="*/ 1039362 h 6858000"/>
              <a:gd name="connsiteX637" fmla="*/ 4002862 w 7467600"/>
              <a:gd name="connsiteY637" fmla="*/ 1042866 h 6858000"/>
              <a:gd name="connsiteX638" fmla="*/ 4002475 w 7467600"/>
              <a:gd name="connsiteY638" fmla="*/ 1037802 h 6858000"/>
              <a:gd name="connsiteX639" fmla="*/ 506322 w 7467600"/>
              <a:gd name="connsiteY639" fmla="*/ 1020997 h 6858000"/>
              <a:gd name="connsiteX640" fmla="*/ 533068 w 7467600"/>
              <a:gd name="connsiteY640" fmla="*/ 1029409 h 6858000"/>
              <a:gd name="connsiteX641" fmla="*/ 1232525 w 7467600"/>
              <a:gd name="connsiteY641" fmla="*/ 1804675 h 6858000"/>
              <a:gd name="connsiteX642" fmla="*/ 1388858 w 7467600"/>
              <a:gd name="connsiteY642" fmla="*/ 2368011 h 6858000"/>
              <a:gd name="connsiteX643" fmla="*/ 1384098 w 7467600"/>
              <a:gd name="connsiteY643" fmla="*/ 2378125 h 6858000"/>
              <a:gd name="connsiteX644" fmla="*/ 1425393 w 7467600"/>
              <a:gd name="connsiteY644" fmla="*/ 2589124 h 6858000"/>
              <a:gd name="connsiteX645" fmla="*/ 1424001 w 7467600"/>
              <a:gd name="connsiteY645" fmla="*/ 2597541 h 6858000"/>
              <a:gd name="connsiteX646" fmla="*/ 2152729 w 7467600"/>
              <a:gd name="connsiteY646" fmla="*/ 2864487 h 6858000"/>
              <a:gd name="connsiteX647" fmla="*/ 2020609 w 7467600"/>
              <a:gd name="connsiteY647" fmla="*/ 2539671 h 6858000"/>
              <a:gd name="connsiteX648" fmla="*/ 2018920 w 7467600"/>
              <a:gd name="connsiteY648" fmla="*/ 2536309 h 6858000"/>
              <a:gd name="connsiteX649" fmla="*/ 1342441 w 7467600"/>
              <a:gd name="connsiteY649" fmla="*/ 1173017 h 6858000"/>
              <a:gd name="connsiteX650" fmla="*/ 1367925 w 7467600"/>
              <a:gd name="connsiteY650" fmla="*/ 1135648 h 6858000"/>
              <a:gd name="connsiteX651" fmla="*/ 1771401 w 7467600"/>
              <a:gd name="connsiteY651" fmla="*/ 1806673 h 6858000"/>
              <a:gd name="connsiteX652" fmla="*/ 1972385 w 7467600"/>
              <a:gd name="connsiteY652" fmla="*/ 2198735 h 6858000"/>
              <a:gd name="connsiteX653" fmla="*/ 2040892 w 7467600"/>
              <a:gd name="connsiteY653" fmla="*/ 2405205 h 6858000"/>
              <a:gd name="connsiteX654" fmla="*/ 2131689 w 7467600"/>
              <a:gd name="connsiteY654" fmla="*/ 1936926 h 6858000"/>
              <a:gd name="connsiteX655" fmla="*/ 2454820 w 7467600"/>
              <a:gd name="connsiteY655" fmla="*/ 1248808 h 6858000"/>
              <a:gd name="connsiteX656" fmla="*/ 2492512 w 7467600"/>
              <a:gd name="connsiteY656" fmla="*/ 1302920 h 6858000"/>
              <a:gd name="connsiteX657" fmla="*/ 2081216 w 7467600"/>
              <a:gd name="connsiteY657" fmla="*/ 2527513 h 6858000"/>
              <a:gd name="connsiteX658" fmla="*/ 2081211 w 7467600"/>
              <a:gd name="connsiteY658" fmla="*/ 2528916 h 6858000"/>
              <a:gd name="connsiteX659" fmla="*/ 2199067 w 7467600"/>
              <a:gd name="connsiteY659" fmla="*/ 2884061 h 6858000"/>
              <a:gd name="connsiteX660" fmla="*/ 3192586 w 7467600"/>
              <a:gd name="connsiteY660" fmla="*/ 3411496 h 6858000"/>
              <a:gd name="connsiteX661" fmla="*/ 3182620 w 7467600"/>
              <a:gd name="connsiteY661" fmla="*/ 3483279 h 6858000"/>
              <a:gd name="connsiteX662" fmla="*/ 2435119 w 7467600"/>
              <a:gd name="connsiteY662" fmla="*/ 3080173 h 6858000"/>
              <a:gd name="connsiteX663" fmla="*/ 2410152 w 7467600"/>
              <a:gd name="connsiteY663" fmla="*/ 3063751 h 6858000"/>
              <a:gd name="connsiteX664" fmla="*/ 2408099 w 7467600"/>
              <a:gd name="connsiteY664" fmla="*/ 3064403 h 6858000"/>
              <a:gd name="connsiteX665" fmla="*/ 2407218 w 7467600"/>
              <a:gd name="connsiteY665" fmla="*/ 3070324 h 6858000"/>
              <a:gd name="connsiteX666" fmla="*/ 2380138 w 7467600"/>
              <a:gd name="connsiteY666" fmla="*/ 3099341 h 6858000"/>
              <a:gd name="connsiteX667" fmla="*/ 1765923 w 7467600"/>
              <a:gd name="connsiteY667" fmla="*/ 3581043 h 6858000"/>
              <a:gd name="connsiteX668" fmla="*/ 1702258 w 7467600"/>
              <a:gd name="connsiteY668" fmla="*/ 3612286 h 6858000"/>
              <a:gd name="connsiteX669" fmla="*/ 1538370 w 7467600"/>
              <a:gd name="connsiteY669" fmla="*/ 3811804 h 6858000"/>
              <a:gd name="connsiteX670" fmla="*/ 542867 w 7467600"/>
              <a:gd name="connsiteY670" fmla="*/ 4944092 h 6858000"/>
              <a:gd name="connsiteX671" fmla="*/ 515800 w 7467600"/>
              <a:gd name="connsiteY671" fmla="*/ 4862180 h 6858000"/>
              <a:gd name="connsiteX672" fmla="*/ 909145 w 7467600"/>
              <a:gd name="connsiteY672" fmla="*/ 4199225 h 6858000"/>
              <a:gd name="connsiteX673" fmla="*/ 1214067 w 7467600"/>
              <a:gd name="connsiteY673" fmla="*/ 3908561 h 6858000"/>
              <a:gd name="connsiteX674" fmla="*/ 640967 w 7467600"/>
              <a:gd name="connsiteY674" fmla="*/ 4105601 h 6858000"/>
              <a:gd name="connsiteX675" fmla="*/ 112563 w 7467600"/>
              <a:gd name="connsiteY675" fmla="*/ 4396952 h 6858000"/>
              <a:gd name="connsiteX676" fmla="*/ 0 w 7467600"/>
              <a:gd name="connsiteY676" fmla="*/ 4466006 h 6858000"/>
              <a:gd name="connsiteX677" fmla="*/ 0 w 7467600"/>
              <a:gd name="connsiteY677" fmla="*/ 4233763 h 6858000"/>
              <a:gd name="connsiteX678" fmla="*/ 36881 w 7467600"/>
              <a:gd name="connsiteY678" fmla="*/ 4200118 h 6858000"/>
              <a:gd name="connsiteX679" fmla="*/ 910534 w 7467600"/>
              <a:gd name="connsiteY679" fmla="*/ 3629753 h 6858000"/>
              <a:gd name="connsiteX680" fmla="*/ 1578717 w 7467600"/>
              <a:gd name="connsiteY680" fmla="*/ 3575982 h 6858000"/>
              <a:gd name="connsiteX681" fmla="*/ 2338780 w 7467600"/>
              <a:gd name="connsiteY681" fmla="*/ 3033725 h 6858000"/>
              <a:gd name="connsiteX682" fmla="*/ 1807991 w 7467600"/>
              <a:gd name="connsiteY682" fmla="*/ 2807184 h 6858000"/>
              <a:gd name="connsiteX683" fmla="*/ 1416358 w 7467600"/>
              <a:gd name="connsiteY683" fmla="*/ 3112571 h 6858000"/>
              <a:gd name="connsiteX684" fmla="*/ 939066 w 7467600"/>
              <a:gd name="connsiteY684" fmla="*/ 3378798 h 6858000"/>
              <a:gd name="connsiteX685" fmla="*/ 115099 w 7467600"/>
              <a:gd name="connsiteY685" fmla="*/ 3607650 h 6858000"/>
              <a:gd name="connsiteX686" fmla="*/ 97284 w 7467600"/>
              <a:gd name="connsiteY686" fmla="*/ 3520393 h 6858000"/>
              <a:gd name="connsiteX687" fmla="*/ 922050 w 7467600"/>
              <a:gd name="connsiteY687" fmla="*/ 3074867 h 6858000"/>
              <a:gd name="connsiteX688" fmla="*/ 1405265 w 7467600"/>
              <a:gd name="connsiteY688" fmla="*/ 3016319 h 6858000"/>
              <a:gd name="connsiteX689" fmla="*/ 1407512 w 7467600"/>
              <a:gd name="connsiteY689" fmla="*/ 3018001 h 6858000"/>
              <a:gd name="connsiteX690" fmla="*/ 1726266 w 7467600"/>
              <a:gd name="connsiteY690" fmla="*/ 2777274 h 6858000"/>
              <a:gd name="connsiteX691" fmla="*/ 625390 w 7467600"/>
              <a:gd name="connsiteY691" fmla="*/ 2514541 h 6858000"/>
              <a:gd name="connsiteX692" fmla="*/ 619799 w 7467600"/>
              <a:gd name="connsiteY692" fmla="*/ 2527180 h 6858000"/>
              <a:gd name="connsiteX693" fmla="*/ 310030 w 7467600"/>
              <a:gd name="connsiteY693" fmla="*/ 2771818 h 6858000"/>
              <a:gd name="connsiteX694" fmla="*/ 173877 w 7467600"/>
              <a:gd name="connsiteY694" fmla="*/ 2937056 h 6858000"/>
              <a:gd name="connsiteX695" fmla="*/ 77889 w 7467600"/>
              <a:gd name="connsiteY695" fmla="*/ 3138440 h 6858000"/>
              <a:gd name="connsiteX696" fmla="*/ 0 w 7467600"/>
              <a:gd name="connsiteY696" fmla="*/ 3271395 h 6858000"/>
              <a:gd name="connsiteX697" fmla="*/ 0 w 7467600"/>
              <a:gd name="connsiteY697" fmla="*/ 3153002 h 6858000"/>
              <a:gd name="connsiteX698" fmla="*/ 2386 w 7467600"/>
              <a:gd name="connsiteY698" fmla="*/ 3149203 h 6858000"/>
              <a:gd name="connsiteX699" fmla="*/ 89753 w 7467600"/>
              <a:gd name="connsiteY699" fmla="*/ 2987702 h 6858000"/>
              <a:gd name="connsiteX700" fmla="*/ 76869 w 7467600"/>
              <a:gd name="connsiteY700" fmla="*/ 3005404 h 6858000"/>
              <a:gd name="connsiteX701" fmla="*/ 32049 w 7467600"/>
              <a:gd name="connsiteY701" fmla="*/ 3065814 h 6858000"/>
              <a:gd name="connsiteX702" fmla="*/ 0 w 7467600"/>
              <a:gd name="connsiteY702" fmla="*/ 3108744 h 6858000"/>
              <a:gd name="connsiteX703" fmla="*/ 0 w 7467600"/>
              <a:gd name="connsiteY703" fmla="*/ 3058059 h 6858000"/>
              <a:gd name="connsiteX704" fmla="*/ 7610 w 7467600"/>
              <a:gd name="connsiteY704" fmla="*/ 3047889 h 6858000"/>
              <a:gd name="connsiteX705" fmla="*/ 52419 w 7467600"/>
              <a:gd name="connsiteY705" fmla="*/ 2987479 h 6858000"/>
              <a:gd name="connsiteX706" fmla="*/ 59142 w 7467600"/>
              <a:gd name="connsiteY706" fmla="*/ 2978488 h 6858000"/>
              <a:gd name="connsiteX707" fmla="*/ 0 w 7467600"/>
              <a:gd name="connsiteY707" fmla="*/ 3015334 h 6858000"/>
              <a:gd name="connsiteX708" fmla="*/ 0 w 7467600"/>
              <a:gd name="connsiteY708" fmla="*/ 2914286 h 6858000"/>
              <a:gd name="connsiteX709" fmla="*/ 36383 w 7467600"/>
              <a:gd name="connsiteY709" fmla="*/ 2901128 h 6858000"/>
              <a:gd name="connsiteX710" fmla="*/ 156329 w 7467600"/>
              <a:gd name="connsiteY710" fmla="*/ 2840533 h 6858000"/>
              <a:gd name="connsiteX711" fmla="*/ 358355 w 7467600"/>
              <a:gd name="connsiteY711" fmla="*/ 2620471 h 6858000"/>
              <a:gd name="connsiteX712" fmla="*/ 510577 w 7467600"/>
              <a:gd name="connsiteY712" fmla="*/ 2501244 h 6858000"/>
              <a:gd name="connsiteX713" fmla="*/ 211967 w 7467600"/>
              <a:gd name="connsiteY713" fmla="*/ 2479171 h 6858000"/>
              <a:gd name="connsiteX714" fmla="*/ 0 w 7467600"/>
              <a:gd name="connsiteY714" fmla="*/ 2476398 h 6858000"/>
              <a:gd name="connsiteX715" fmla="*/ 0 w 7467600"/>
              <a:gd name="connsiteY715" fmla="*/ 2389189 h 6858000"/>
              <a:gd name="connsiteX716" fmla="*/ 103062 w 7467600"/>
              <a:gd name="connsiteY716" fmla="*/ 2389518 h 6858000"/>
              <a:gd name="connsiteX717" fmla="*/ 510734 w 7467600"/>
              <a:gd name="connsiteY717" fmla="*/ 2416201 h 6858000"/>
              <a:gd name="connsiteX718" fmla="*/ 279257 w 7467600"/>
              <a:gd name="connsiteY718" fmla="*/ 2092102 h 6858000"/>
              <a:gd name="connsiteX719" fmla="*/ 65265 w 7467600"/>
              <a:gd name="connsiteY719" fmla="*/ 2006049 h 6858000"/>
              <a:gd name="connsiteX720" fmla="*/ 0 w 7467600"/>
              <a:gd name="connsiteY720" fmla="*/ 1982532 h 6858000"/>
              <a:gd name="connsiteX721" fmla="*/ 0 w 7467600"/>
              <a:gd name="connsiteY721" fmla="*/ 1912789 h 6858000"/>
              <a:gd name="connsiteX722" fmla="*/ 97460 w 7467600"/>
              <a:gd name="connsiteY722" fmla="*/ 1953725 h 6858000"/>
              <a:gd name="connsiteX723" fmla="*/ 221272 w 7467600"/>
              <a:gd name="connsiteY723" fmla="*/ 1980766 h 6858000"/>
              <a:gd name="connsiteX724" fmla="*/ 116765 w 7467600"/>
              <a:gd name="connsiteY724" fmla="*/ 1911033 h 6858000"/>
              <a:gd name="connsiteX725" fmla="*/ 16405 w 7467600"/>
              <a:gd name="connsiteY725" fmla="*/ 1803412 h 6858000"/>
              <a:gd name="connsiteX726" fmla="*/ 0 w 7467600"/>
              <a:gd name="connsiteY726" fmla="*/ 1784777 h 6858000"/>
              <a:gd name="connsiteX727" fmla="*/ 0 w 7467600"/>
              <a:gd name="connsiteY727" fmla="*/ 1740082 h 6858000"/>
              <a:gd name="connsiteX728" fmla="*/ 39394 w 7467600"/>
              <a:gd name="connsiteY728" fmla="*/ 1784856 h 6858000"/>
              <a:gd name="connsiteX729" fmla="*/ 135813 w 7467600"/>
              <a:gd name="connsiteY729" fmla="*/ 1888838 h 6858000"/>
              <a:gd name="connsiteX730" fmla="*/ 242575 w 7467600"/>
              <a:gd name="connsiteY730" fmla="*/ 1958841 h 6858000"/>
              <a:gd name="connsiteX731" fmla="*/ 82197 w 7467600"/>
              <a:gd name="connsiteY731" fmla="*/ 1754826 h 6858000"/>
              <a:gd name="connsiteX732" fmla="*/ 0 w 7467600"/>
              <a:gd name="connsiteY732" fmla="*/ 1679650 h 6858000"/>
              <a:gd name="connsiteX733" fmla="*/ 0 w 7467600"/>
              <a:gd name="connsiteY733" fmla="*/ 1602463 h 6858000"/>
              <a:gd name="connsiteX734" fmla="*/ 84689 w 7467600"/>
              <a:gd name="connsiteY734" fmla="*/ 1677442 h 6858000"/>
              <a:gd name="connsiteX735" fmla="*/ 298437 w 7467600"/>
              <a:gd name="connsiteY735" fmla="*/ 1968019 h 6858000"/>
              <a:gd name="connsiteX736" fmla="*/ 227269 w 7467600"/>
              <a:gd name="connsiteY736" fmla="*/ 1114064 h 6858000"/>
              <a:gd name="connsiteX737" fmla="*/ 248003 w 7467600"/>
              <a:gd name="connsiteY737" fmla="*/ 1089613 h 6858000"/>
              <a:gd name="connsiteX738" fmla="*/ 427020 w 7467600"/>
              <a:gd name="connsiteY738" fmla="*/ 1619803 h 6858000"/>
              <a:gd name="connsiteX739" fmla="*/ 340345 w 7467600"/>
              <a:gd name="connsiteY739" fmla="*/ 2027739 h 6858000"/>
              <a:gd name="connsiteX740" fmla="*/ 360865 w 7467600"/>
              <a:gd name="connsiteY740" fmla="*/ 2044827 h 6858000"/>
              <a:gd name="connsiteX741" fmla="*/ 560414 w 7467600"/>
              <a:gd name="connsiteY741" fmla="*/ 2421457 h 6858000"/>
              <a:gd name="connsiteX742" fmla="*/ 1359703 w 7467600"/>
              <a:gd name="connsiteY742" fmla="*/ 2578554 h 6858000"/>
              <a:gd name="connsiteX743" fmla="*/ 1359422 w 7467600"/>
              <a:gd name="connsiteY743" fmla="*/ 2577994 h 6858000"/>
              <a:gd name="connsiteX744" fmla="*/ 828701 w 7467600"/>
              <a:gd name="connsiteY744" fmla="*/ 1839520 h 6858000"/>
              <a:gd name="connsiteX745" fmla="*/ 494427 w 7467600"/>
              <a:gd name="connsiteY745" fmla="*/ 1092333 h 6858000"/>
              <a:gd name="connsiteX746" fmla="*/ 506322 w 7467600"/>
              <a:gd name="connsiteY746" fmla="*/ 1020997 h 6858000"/>
              <a:gd name="connsiteX747" fmla="*/ 4570198 w 7467600"/>
              <a:gd name="connsiteY747" fmla="*/ 978081 h 6858000"/>
              <a:gd name="connsiteX748" fmla="*/ 4523691 w 7467600"/>
              <a:gd name="connsiteY748" fmla="*/ 1127776 h 6858000"/>
              <a:gd name="connsiteX749" fmla="*/ 4509875 w 7467600"/>
              <a:gd name="connsiteY749" fmla="*/ 1167552 h 6858000"/>
              <a:gd name="connsiteX750" fmla="*/ 4478168 w 7467600"/>
              <a:gd name="connsiteY750" fmla="*/ 1260735 h 6858000"/>
              <a:gd name="connsiteX751" fmla="*/ 4409309 w 7467600"/>
              <a:gd name="connsiteY751" fmla="*/ 1666996 h 6858000"/>
              <a:gd name="connsiteX752" fmla="*/ 4370031 w 7467600"/>
              <a:gd name="connsiteY752" fmla="*/ 1955666 h 6858000"/>
              <a:gd name="connsiteX753" fmla="*/ 4570198 w 7467600"/>
              <a:gd name="connsiteY753" fmla="*/ 978081 h 6858000"/>
              <a:gd name="connsiteX754" fmla="*/ 4557898 w 7467600"/>
              <a:gd name="connsiteY754" fmla="*/ 900011 h 6858000"/>
              <a:gd name="connsiteX755" fmla="*/ 4344840 w 7467600"/>
              <a:gd name="connsiteY755" fmla="*/ 1922038 h 6858000"/>
              <a:gd name="connsiteX756" fmla="*/ 4378710 w 7467600"/>
              <a:gd name="connsiteY756" fmla="*/ 1665516 h 6858000"/>
              <a:gd name="connsiteX757" fmla="*/ 4448798 w 7467600"/>
              <a:gd name="connsiteY757" fmla="*/ 1253024 h 6858000"/>
              <a:gd name="connsiteX758" fmla="*/ 4480315 w 7467600"/>
              <a:gd name="connsiteY758" fmla="*/ 1158454 h 6858000"/>
              <a:gd name="connsiteX759" fmla="*/ 4494133 w 7467600"/>
              <a:gd name="connsiteY759" fmla="*/ 1118676 h 6858000"/>
              <a:gd name="connsiteX760" fmla="*/ 4557898 w 7467600"/>
              <a:gd name="connsiteY760" fmla="*/ 900011 h 6858000"/>
              <a:gd name="connsiteX761" fmla="*/ 5870151 w 7467600"/>
              <a:gd name="connsiteY761" fmla="*/ 898890 h 6858000"/>
              <a:gd name="connsiteX762" fmla="*/ 5861335 w 7467600"/>
              <a:gd name="connsiteY762" fmla="*/ 899177 h 6858000"/>
              <a:gd name="connsiteX763" fmla="*/ 5843702 w 7467600"/>
              <a:gd name="connsiteY763" fmla="*/ 899748 h 6858000"/>
              <a:gd name="connsiteX764" fmla="*/ 5651107 w 7467600"/>
              <a:gd name="connsiteY764" fmla="*/ 920306 h 6858000"/>
              <a:gd name="connsiteX765" fmla="*/ 5459407 w 7467600"/>
              <a:gd name="connsiteY765" fmla="*/ 940975 h 6858000"/>
              <a:gd name="connsiteX766" fmla="*/ 5374846 w 7467600"/>
              <a:gd name="connsiteY766" fmla="*/ 941988 h 6858000"/>
              <a:gd name="connsiteX767" fmla="*/ 5256105 w 7467600"/>
              <a:gd name="connsiteY767" fmla="*/ 945632 h 6858000"/>
              <a:gd name="connsiteX768" fmla="*/ 5107071 w 7467600"/>
              <a:gd name="connsiteY768" fmla="*/ 969720 h 6858000"/>
              <a:gd name="connsiteX769" fmla="*/ 4998681 w 7467600"/>
              <a:gd name="connsiteY769" fmla="*/ 988771 h 6858000"/>
              <a:gd name="connsiteX770" fmla="*/ 5870151 w 7467600"/>
              <a:gd name="connsiteY770" fmla="*/ 898890 h 6858000"/>
              <a:gd name="connsiteX771" fmla="*/ 5504425 w 7467600"/>
              <a:gd name="connsiteY771" fmla="*/ 848067 h 6858000"/>
              <a:gd name="connsiteX772" fmla="*/ 4968849 w 7467600"/>
              <a:gd name="connsiteY772" fmla="*/ 962318 h 6858000"/>
              <a:gd name="connsiteX773" fmla="*/ 5104039 w 7467600"/>
              <a:gd name="connsiteY773" fmla="*/ 940634 h 6858000"/>
              <a:gd name="connsiteX774" fmla="*/ 5256311 w 7467600"/>
              <a:gd name="connsiteY774" fmla="*/ 916490 h 6858000"/>
              <a:gd name="connsiteX775" fmla="*/ 5377381 w 7467600"/>
              <a:gd name="connsiteY775" fmla="*/ 912671 h 6858000"/>
              <a:gd name="connsiteX776" fmla="*/ 5460148 w 7467600"/>
              <a:gd name="connsiteY776" fmla="*/ 911442 h 6858000"/>
              <a:gd name="connsiteX777" fmla="*/ 5648971 w 7467600"/>
              <a:gd name="connsiteY777" fmla="*/ 891331 h 6858000"/>
              <a:gd name="connsiteX778" fmla="*/ 5844807 w 7467600"/>
              <a:gd name="connsiteY778" fmla="*/ 870718 h 6858000"/>
              <a:gd name="connsiteX779" fmla="*/ 5862975 w 7467600"/>
              <a:gd name="connsiteY779" fmla="*/ 869756 h 6858000"/>
              <a:gd name="connsiteX780" fmla="*/ 5920887 w 7467600"/>
              <a:gd name="connsiteY780" fmla="*/ 865929 h 6858000"/>
              <a:gd name="connsiteX781" fmla="*/ 5504425 w 7467600"/>
              <a:gd name="connsiteY781" fmla="*/ 848067 h 6858000"/>
              <a:gd name="connsiteX782" fmla="*/ 3607114 w 7467600"/>
              <a:gd name="connsiteY782" fmla="*/ 467441 h 6858000"/>
              <a:gd name="connsiteX783" fmla="*/ 3296242 w 7467600"/>
              <a:gd name="connsiteY783" fmla="*/ 807991 h 6858000"/>
              <a:gd name="connsiteX784" fmla="*/ 3174674 w 7467600"/>
              <a:gd name="connsiteY784" fmla="*/ 919759 h 6858000"/>
              <a:gd name="connsiteX785" fmla="*/ 3042978 w 7467600"/>
              <a:gd name="connsiteY785" fmla="*/ 1054894 h 6858000"/>
              <a:gd name="connsiteX786" fmla="*/ 2968914 w 7467600"/>
              <a:gd name="connsiteY786" fmla="*/ 1133756 h 6858000"/>
              <a:gd name="connsiteX787" fmla="*/ 3103823 w 7467600"/>
              <a:gd name="connsiteY787" fmla="*/ 1026814 h 6858000"/>
              <a:gd name="connsiteX788" fmla="*/ 3607114 w 7467600"/>
              <a:gd name="connsiteY788" fmla="*/ 467441 h 6858000"/>
              <a:gd name="connsiteX789" fmla="*/ 3744487 w 7467600"/>
              <a:gd name="connsiteY789" fmla="*/ 383136 h 6858000"/>
              <a:gd name="connsiteX790" fmla="*/ 3970213 w 7467600"/>
              <a:gd name="connsiteY790" fmla="*/ 995559 h 6858000"/>
              <a:gd name="connsiteX791" fmla="*/ 3744487 w 7467600"/>
              <a:gd name="connsiteY791" fmla="*/ 383136 h 6858000"/>
              <a:gd name="connsiteX792" fmla="*/ 3624562 w 7467600"/>
              <a:gd name="connsiteY792" fmla="*/ 367041 h 6858000"/>
              <a:gd name="connsiteX793" fmla="*/ 3489712 w 7467600"/>
              <a:gd name="connsiteY793" fmla="*/ 485386 h 6858000"/>
              <a:gd name="connsiteX794" fmla="*/ 3182994 w 7467600"/>
              <a:gd name="connsiteY794" fmla="*/ 828265 h 6858000"/>
              <a:gd name="connsiteX795" fmla="*/ 2892114 w 7467600"/>
              <a:gd name="connsiteY795" fmla="*/ 1172635 h 6858000"/>
              <a:gd name="connsiteX796" fmla="*/ 3021459 w 7467600"/>
              <a:gd name="connsiteY796" fmla="*/ 1035385 h 6858000"/>
              <a:gd name="connsiteX797" fmla="*/ 3153873 w 7467600"/>
              <a:gd name="connsiteY797" fmla="*/ 898971 h 6858000"/>
              <a:gd name="connsiteX798" fmla="*/ 3276511 w 7467600"/>
              <a:gd name="connsiteY798" fmla="*/ 786423 h 6858000"/>
              <a:gd name="connsiteX799" fmla="*/ 3584154 w 7467600"/>
              <a:gd name="connsiteY799" fmla="*/ 448218 h 6858000"/>
              <a:gd name="connsiteX800" fmla="*/ 3624562 w 7467600"/>
              <a:gd name="connsiteY800" fmla="*/ 367041 h 6858000"/>
              <a:gd name="connsiteX801" fmla="*/ 3766672 w 7467600"/>
              <a:gd name="connsiteY801" fmla="*/ 359429 h 6858000"/>
              <a:gd name="connsiteX802" fmla="*/ 3996338 w 7467600"/>
              <a:gd name="connsiteY802" fmla="*/ 968237 h 6858000"/>
              <a:gd name="connsiteX803" fmla="*/ 3766672 w 7467600"/>
              <a:gd name="connsiteY803" fmla="*/ 359429 h 6858000"/>
              <a:gd name="connsiteX804" fmla="*/ 5805386 w 7467600"/>
              <a:gd name="connsiteY804" fmla="*/ 239240 h 6858000"/>
              <a:gd name="connsiteX805" fmla="*/ 5736947 w 7467600"/>
              <a:gd name="connsiteY805" fmla="*/ 261367 h 6858000"/>
              <a:gd name="connsiteX806" fmla="*/ 5427012 w 7467600"/>
              <a:gd name="connsiteY806" fmla="*/ 311272 h 6858000"/>
              <a:gd name="connsiteX807" fmla="*/ 5147818 w 7467600"/>
              <a:gd name="connsiteY807" fmla="*/ 322112 h 6858000"/>
              <a:gd name="connsiteX808" fmla="*/ 5060854 w 7467600"/>
              <a:gd name="connsiteY808" fmla="*/ 311882 h 6858000"/>
              <a:gd name="connsiteX809" fmla="*/ 4945989 w 7467600"/>
              <a:gd name="connsiteY809" fmla="*/ 300516 h 6858000"/>
              <a:gd name="connsiteX810" fmla="*/ 5410479 w 7467600"/>
              <a:gd name="connsiteY810" fmla="*/ 348434 h 6858000"/>
              <a:gd name="connsiteX811" fmla="*/ 5805386 w 7467600"/>
              <a:gd name="connsiteY811" fmla="*/ 239240 h 6858000"/>
              <a:gd name="connsiteX812" fmla="*/ 5905192 w 7467600"/>
              <a:gd name="connsiteY812" fmla="*/ 163079 h 6858000"/>
              <a:gd name="connsiteX813" fmla="*/ 5865655 w 7467600"/>
              <a:gd name="connsiteY813" fmla="*/ 171901 h 6858000"/>
              <a:gd name="connsiteX814" fmla="*/ 5259740 w 7467600"/>
              <a:gd name="connsiteY814" fmla="*/ 257013 h 6858000"/>
              <a:gd name="connsiteX815" fmla="*/ 5208466 w 7467600"/>
              <a:gd name="connsiteY815" fmla="*/ 257550 h 6858000"/>
              <a:gd name="connsiteX816" fmla="*/ 4980204 w 7467600"/>
              <a:gd name="connsiteY816" fmla="*/ 271903 h 6858000"/>
              <a:gd name="connsiteX817" fmla="*/ 5068068 w 7467600"/>
              <a:gd name="connsiteY817" fmla="*/ 282244 h 6858000"/>
              <a:gd name="connsiteX818" fmla="*/ 5153231 w 7467600"/>
              <a:gd name="connsiteY818" fmla="*/ 292240 h 6858000"/>
              <a:gd name="connsiteX819" fmla="*/ 5426491 w 7467600"/>
              <a:gd name="connsiteY819" fmla="*/ 281128 h 6858000"/>
              <a:gd name="connsiteX820" fmla="*/ 5731212 w 7467600"/>
              <a:gd name="connsiteY820" fmla="*/ 231951 h 6858000"/>
              <a:gd name="connsiteX821" fmla="*/ 5905192 w 7467600"/>
              <a:gd name="connsiteY821" fmla="*/ 163079 h 6858000"/>
              <a:gd name="connsiteX822" fmla="*/ 5944437 w 7467600"/>
              <a:gd name="connsiteY822" fmla="*/ 113829 h 6858000"/>
              <a:gd name="connsiteX823" fmla="*/ 5825032 w 7467600"/>
              <a:gd name="connsiteY823" fmla="*/ 146405 h 6858000"/>
              <a:gd name="connsiteX824" fmla="*/ 4955599 w 7467600"/>
              <a:gd name="connsiteY824" fmla="*/ 247008 h 6858000"/>
              <a:gd name="connsiteX825" fmla="*/ 5210104 w 7467600"/>
              <a:gd name="connsiteY825" fmla="*/ 228123 h 6858000"/>
              <a:gd name="connsiteX826" fmla="*/ 5261015 w 7467600"/>
              <a:gd name="connsiteY826" fmla="*/ 227087 h 6858000"/>
              <a:gd name="connsiteX827" fmla="*/ 5861181 w 7467600"/>
              <a:gd name="connsiteY827" fmla="*/ 143093 h 6858000"/>
              <a:gd name="connsiteX828" fmla="*/ 5961252 w 7467600"/>
              <a:gd name="connsiteY828" fmla="*/ 114820 h 6858000"/>
              <a:gd name="connsiteX829" fmla="*/ 5944437 w 7467600"/>
              <a:gd name="connsiteY829" fmla="*/ 113829 h 6858000"/>
              <a:gd name="connsiteX830" fmla="*/ 3882765 w 7467600"/>
              <a:gd name="connsiteY830" fmla="*/ 0 h 6858000"/>
              <a:gd name="connsiteX831" fmla="*/ 3995099 w 7467600"/>
              <a:gd name="connsiteY831" fmla="*/ 0 h 6858000"/>
              <a:gd name="connsiteX832" fmla="*/ 4163818 w 7467600"/>
              <a:gd name="connsiteY832" fmla="*/ 234104 h 6858000"/>
              <a:gd name="connsiteX833" fmla="*/ 4172099 w 7467600"/>
              <a:gd name="connsiteY833" fmla="*/ 234207 h 6858000"/>
              <a:gd name="connsiteX834" fmla="*/ 4784282 w 7467600"/>
              <a:gd name="connsiteY834" fmla="*/ 276561 h 6858000"/>
              <a:gd name="connsiteX835" fmla="*/ 4801687 w 7467600"/>
              <a:gd name="connsiteY835" fmla="*/ 267764 h 6858000"/>
              <a:gd name="connsiteX836" fmla="*/ 6082788 w 7467600"/>
              <a:gd name="connsiteY836" fmla="*/ 64119 h 6858000"/>
              <a:gd name="connsiteX837" fmla="*/ 6099442 w 7467600"/>
              <a:gd name="connsiteY837" fmla="*/ 82568 h 6858000"/>
              <a:gd name="connsiteX838" fmla="*/ 4804137 w 7467600"/>
              <a:gd name="connsiteY838" fmla="*/ 320931 h 6858000"/>
              <a:gd name="connsiteX839" fmla="*/ 4227047 w 7467600"/>
              <a:gd name="connsiteY839" fmla="*/ 313415 h 6858000"/>
              <a:gd name="connsiteX840" fmla="*/ 4346041 w 7467600"/>
              <a:gd name="connsiteY840" fmla="*/ 456086 h 6858000"/>
              <a:gd name="connsiteX841" fmla="*/ 4870967 w 7467600"/>
              <a:gd name="connsiteY841" fmla="*/ 963061 h 6858000"/>
              <a:gd name="connsiteX842" fmla="*/ 4889647 w 7467600"/>
              <a:gd name="connsiteY842" fmla="*/ 957147 h 6858000"/>
              <a:gd name="connsiteX843" fmla="*/ 5422504 w 7467600"/>
              <a:gd name="connsiteY843" fmla="*/ 805191 h 6858000"/>
              <a:gd name="connsiteX844" fmla="*/ 6087656 w 7467600"/>
              <a:gd name="connsiteY844" fmla="*/ 826703 h 6858000"/>
              <a:gd name="connsiteX845" fmla="*/ 6058717 w 7467600"/>
              <a:gd name="connsiteY845" fmla="*/ 865992 h 6858000"/>
              <a:gd name="connsiteX846" fmla="*/ 4974153 w 7467600"/>
              <a:gd name="connsiteY846" fmla="*/ 1045456 h 6858000"/>
              <a:gd name="connsiteX847" fmla="*/ 5627835 w 7467600"/>
              <a:gd name="connsiteY847" fmla="*/ 1472077 h 6858000"/>
              <a:gd name="connsiteX848" fmla="*/ 5629817 w 7467600"/>
              <a:gd name="connsiteY848" fmla="*/ 1471412 h 6858000"/>
              <a:gd name="connsiteX849" fmla="*/ 5634124 w 7467600"/>
              <a:gd name="connsiteY849" fmla="*/ 1470572 h 6858000"/>
              <a:gd name="connsiteX850" fmla="*/ 5755832 w 7467600"/>
              <a:gd name="connsiteY850" fmla="*/ 1383886 h 6858000"/>
              <a:gd name="connsiteX851" fmla="*/ 6014186 w 7467600"/>
              <a:gd name="connsiteY851" fmla="*/ 1279799 h 6858000"/>
              <a:gd name="connsiteX852" fmla="*/ 6901619 w 7467600"/>
              <a:gd name="connsiteY852" fmla="*/ 1047874 h 6858000"/>
              <a:gd name="connsiteX853" fmla="*/ 6931566 w 7467600"/>
              <a:gd name="connsiteY853" fmla="*/ 1062034 h 6858000"/>
              <a:gd name="connsiteX854" fmla="*/ 5790982 w 7467600"/>
              <a:gd name="connsiteY854" fmla="*/ 1561380 h 6858000"/>
              <a:gd name="connsiteX855" fmla="*/ 6188971 w 7467600"/>
              <a:gd name="connsiteY855" fmla="*/ 1755168 h 6858000"/>
              <a:gd name="connsiteX856" fmla="*/ 6202446 w 7467600"/>
              <a:gd name="connsiteY856" fmla="*/ 1752268 h 6858000"/>
              <a:gd name="connsiteX857" fmla="*/ 7179560 w 7467600"/>
              <a:gd name="connsiteY857" fmla="*/ 1467551 h 6858000"/>
              <a:gd name="connsiteX858" fmla="*/ 7158730 w 7467600"/>
              <a:gd name="connsiteY858" fmla="*/ 1507835 h 6858000"/>
              <a:gd name="connsiteX859" fmla="*/ 6326959 w 7467600"/>
              <a:gd name="connsiteY859" fmla="*/ 1817686 h 6858000"/>
              <a:gd name="connsiteX860" fmla="*/ 6537433 w 7467600"/>
              <a:gd name="connsiteY860" fmla="*/ 1907790 h 6858000"/>
              <a:gd name="connsiteX861" fmla="*/ 6550221 w 7467600"/>
              <a:gd name="connsiteY861" fmla="*/ 1910729 h 6858000"/>
              <a:gd name="connsiteX862" fmla="*/ 6964438 w 7467600"/>
              <a:gd name="connsiteY862" fmla="*/ 2209505 h 6858000"/>
              <a:gd name="connsiteX863" fmla="*/ 7367862 w 7467600"/>
              <a:gd name="connsiteY863" fmla="*/ 2806833 h 6858000"/>
              <a:gd name="connsiteX864" fmla="*/ 7364329 w 7467600"/>
              <a:gd name="connsiteY864" fmla="*/ 2826907 h 6858000"/>
              <a:gd name="connsiteX865" fmla="*/ 7290545 w 7467600"/>
              <a:gd name="connsiteY865" fmla="*/ 2850663 h 6858000"/>
              <a:gd name="connsiteX866" fmla="*/ 6472036 w 7467600"/>
              <a:gd name="connsiteY866" fmla="*/ 1959003 h 6858000"/>
              <a:gd name="connsiteX867" fmla="*/ 5792897 w 7467600"/>
              <a:gd name="connsiteY867" fmla="*/ 1647747 h 6858000"/>
              <a:gd name="connsiteX868" fmla="*/ 5842751 w 7467600"/>
              <a:gd name="connsiteY868" fmla="*/ 1816112 h 6858000"/>
              <a:gd name="connsiteX869" fmla="*/ 5847424 w 7467600"/>
              <a:gd name="connsiteY869" fmla="*/ 1815776 h 6858000"/>
              <a:gd name="connsiteX870" fmla="*/ 6399821 w 7467600"/>
              <a:gd name="connsiteY870" fmla="*/ 2344799 h 6858000"/>
              <a:gd name="connsiteX871" fmla="*/ 6323232 w 7467600"/>
              <a:gd name="connsiteY871" fmla="*/ 2389634 h 6858000"/>
              <a:gd name="connsiteX872" fmla="*/ 5942958 w 7467600"/>
              <a:gd name="connsiteY872" fmla="*/ 2077708 h 6858000"/>
              <a:gd name="connsiteX873" fmla="*/ 5921559 w 7467600"/>
              <a:gd name="connsiteY873" fmla="*/ 2378596 h 6858000"/>
              <a:gd name="connsiteX874" fmla="*/ 5817651 w 7467600"/>
              <a:gd name="connsiteY874" fmla="*/ 3023919 h 6858000"/>
              <a:gd name="connsiteX875" fmla="*/ 5729634 w 7467600"/>
              <a:gd name="connsiteY875" fmla="*/ 3051849 h 6858000"/>
              <a:gd name="connsiteX876" fmla="*/ 5611018 w 7467600"/>
              <a:gd name="connsiteY876" fmla="*/ 2316769 h 6858000"/>
              <a:gd name="connsiteX877" fmla="*/ 5687608 w 7467600"/>
              <a:gd name="connsiteY877" fmla="*/ 2039972 h 6858000"/>
              <a:gd name="connsiteX878" fmla="*/ 5657554 w 7467600"/>
              <a:gd name="connsiteY878" fmla="*/ 1576445 h 6858000"/>
              <a:gd name="connsiteX879" fmla="*/ 5150475 w 7467600"/>
              <a:gd name="connsiteY879" fmla="*/ 1274012 h 6858000"/>
              <a:gd name="connsiteX880" fmla="*/ 5349142 w 7467600"/>
              <a:gd name="connsiteY880" fmla="*/ 2204405 h 6858000"/>
              <a:gd name="connsiteX881" fmla="*/ 5262214 w 7467600"/>
              <a:gd name="connsiteY881" fmla="*/ 2233836 h 6858000"/>
              <a:gd name="connsiteX882" fmla="*/ 4981539 w 7467600"/>
              <a:gd name="connsiteY882" fmla="*/ 1542201 h 6858000"/>
              <a:gd name="connsiteX883" fmla="*/ 4958461 w 7467600"/>
              <a:gd name="connsiteY883" fmla="*/ 1136957 h 6858000"/>
              <a:gd name="connsiteX884" fmla="*/ 4655015 w 7467600"/>
              <a:gd name="connsiteY884" fmla="*/ 891426 h 6858000"/>
              <a:gd name="connsiteX885" fmla="*/ 4348002 w 7467600"/>
              <a:gd name="connsiteY885" fmla="*/ 2205895 h 6858000"/>
              <a:gd name="connsiteX886" fmla="*/ 4262250 w 7467600"/>
              <a:gd name="connsiteY886" fmla="*/ 2219972 h 6858000"/>
              <a:gd name="connsiteX887" fmla="*/ 4550611 w 7467600"/>
              <a:gd name="connsiteY887" fmla="*/ 817540 h 6858000"/>
              <a:gd name="connsiteX888" fmla="*/ 4564418 w 7467600"/>
              <a:gd name="connsiteY888" fmla="*/ 808293 h 6858000"/>
              <a:gd name="connsiteX889" fmla="*/ 4266388 w 7467600"/>
              <a:gd name="connsiteY889" fmla="*/ 500083 h 6858000"/>
              <a:gd name="connsiteX890" fmla="*/ 4032842 w 7467600"/>
              <a:gd name="connsiteY890" fmla="*/ 211809 h 6858000"/>
              <a:gd name="connsiteX891" fmla="*/ 3882765 w 7467600"/>
              <a:gd name="connsiteY891" fmla="*/ 0 h 6858000"/>
              <a:gd name="connsiteX892" fmla="*/ 3721337 w 7467600"/>
              <a:gd name="connsiteY892" fmla="*/ 0 h 6858000"/>
              <a:gd name="connsiteX893" fmla="*/ 3797544 w 7467600"/>
              <a:gd name="connsiteY893" fmla="*/ 0 h 6858000"/>
              <a:gd name="connsiteX894" fmla="*/ 3775734 w 7467600"/>
              <a:gd name="connsiteY894" fmla="*/ 95131 h 6858000"/>
              <a:gd name="connsiteX895" fmla="*/ 3724807 w 7467600"/>
              <a:gd name="connsiteY895" fmla="*/ 272257 h 6858000"/>
              <a:gd name="connsiteX896" fmla="*/ 3726844 w 7467600"/>
              <a:gd name="connsiteY896" fmla="*/ 282988 h 6858000"/>
              <a:gd name="connsiteX897" fmla="*/ 3742664 w 7467600"/>
              <a:gd name="connsiteY897" fmla="*/ 279918 h 6858000"/>
              <a:gd name="connsiteX898" fmla="*/ 4103910 w 7467600"/>
              <a:gd name="connsiteY898" fmla="*/ 1161917 h 6858000"/>
              <a:gd name="connsiteX899" fmla="*/ 4020269 w 7467600"/>
              <a:gd name="connsiteY899" fmla="*/ 1200406 h 6858000"/>
              <a:gd name="connsiteX900" fmla="*/ 3674882 w 7467600"/>
              <a:gd name="connsiteY900" fmla="*/ 488524 h 6858000"/>
              <a:gd name="connsiteX901" fmla="*/ 3132682 w 7467600"/>
              <a:gd name="connsiteY901" fmla="*/ 1072284 h 6858000"/>
              <a:gd name="connsiteX902" fmla="*/ 2716346 w 7467600"/>
              <a:gd name="connsiteY902" fmla="*/ 1276376 h 6858000"/>
              <a:gd name="connsiteX903" fmla="*/ 2716772 w 7467600"/>
              <a:gd name="connsiteY903" fmla="*/ 1255462 h 6858000"/>
              <a:gd name="connsiteX904" fmla="*/ 3471096 w 7467600"/>
              <a:gd name="connsiteY904" fmla="*/ 437072 h 6858000"/>
              <a:gd name="connsiteX905" fmla="*/ 3639057 w 7467600"/>
              <a:gd name="connsiteY905" fmla="*/ 286334 h 6858000"/>
              <a:gd name="connsiteX906" fmla="*/ 3640309 w 7467600"/>
              <a:gd name="connsiteY906" fmla="*/ 284664 h 6858000"/>
              <a:gd name="connsiteX907" fmla="*/ 3646022 w 7467600"/>
              <a:gd name="connsiteY907" fmla="*/ 276711 h 6858000"/>
              <a:gd name="connsiteX908" fmla="*/ 3707943 w 7467600"/>
              <a:gd name="connsiteY908" fmla="*/ 65958 h 6858000"/>
              <a:gd name="connsiteX909" fmla="*/ 3721337 w 7467600"/>
              <a:gd name="connsiteY909" fmla="*/ 0 h 6858000"/>
              <a:gd name="connsiteX910" fmla="*/ 2867960 w 7467600"/>
              <a:gd name="connsiteY910" fmla="*/ 0 h 6858000"/>
              <a:gd name="connsiteX911" fmla="*/ 2926351 w 7467600"/>
              <a:gd name="connsiteY911" fmla="*/ 0 h 6858000"/>
              <a:gd name="connsiteX912" fmla="*/ 2902823 w 7467600"/>
              <a:gd name="connsiteY912" fmla="*/ 262929 h 6858000"/>
              <a:gd name="connsiteX913" fmla="*/ 2940663 w 7467600"/>
              <a:gd name="connsiteY913" fmla="*/ 140884 h 6858000"/>
              <a:gd name="connsiteX914" fmla="*/ 2947039 w 7467600"/>
              <a:gd name="connsiteY914" fmla="*/ 122524 h 6858000"/>
              <a:gd name="connsiteX915" fmla="*/ 2984316 w 7467600"/>
              <a:gd name="connsiteY915" fmla="*/ 0 h 6858000"/>
              <a:gd name="connsiteX916" fmla="*/ 3016114 w 7467600"/>
              <a:gd name="connsiteY916" fmla="*/ 0 h 6858000"/>
              <a:gd name="connsiteX917" fmla="*/ 2979949 w 7467600"/>
              <a:gd name="connsiteY917" fmla="*/ 119274 h 6858000"/>
              <a:gd name="connsiteX918" fmla="*/ 3023879 w 7467600"/>
              <a:gd name="connsiteY918" fmla="*/ 0 h 6858000"/>
              <a:gd name="connsiteX919" fmla="*/ 3105400 w 7467600"/>
              <a:gd name="connsiteY919" fmla="*/ 0 h 6858000"/>
              <a:gd name="connsiteX920" fmla="*/ 3094669 w 7467600"/>
              <a:gd name="connsiteY920" fmla="*/ 30308 h 6858000"/>
              <a:gd name="connsiteX921" fmla="*/ 2901945 w 7467600"/>
              <a:gd name="connsiteY921" fmla="*/ 466538 h 6858000"/>
              <a:gd name="connsiteX922" fmla="*/ 2815209 w 7467600"/>
              <a:gd name="connsiteY922" fmla="*/ 497361 h 6858000"/>
              <a:gd name="connsiteX923" fmla="*/ 2844845 w 7467600"/>
              <a:gd name="connsiteY923" fmla="*/ 127638 h 6858000"/>
              <a:gd name="connsiteX924" fmla="*/ 2867960 w 7467600"/>
              <a:gd name="connsiteY924" fmla="*/ 0 h 6858000"/>
              <a:gd name="connsiteX925" fmla="*/ 1057230 w 7467600"/>
              <a:gd name="connsiteY925" fmla="*/ 0 h 6858000"/>
              <a:gd name="connsiteX926" fmla="*/ 1111003 w 7467600"/>
              <a:gd name="connsiteY926" fmla="*/ 0 h 6858000"/>
              <a:gd name="connsiteX927" fmla="*/ 1125553 w 7467600"/>
              <a:gd name="connsiteY927" fmla="*/ 52588 h 6858000"/>
              <a:gd name="connsiteX928" fmla="*/ 1304276 w 7467600"/>
              <a:gd name="connsiteY928" fmla="*/ 476275 h 6858000"/>
              <a:gd name="connsiteX929" fmla="*/ 1492066 w 7467600"/>
              <a:gd name="connsiteY929" fmla="*/ 886333 h 6858000"/>
              <a:gd name="connsiteX930" fmla="*/ 1423698 w 7467600"/>
              <a:gd name="connsiteY930" fmla="*/ 710817 h 6858000"/>
              <a:gd name="connsiteX931" fmla="*/ 1357609 w 7467600"/>
              <a:gd name="connsiteY931" fmla="*/ 532892 h 6858000"/>
              <a:gd name="connsiteX932" fmla="*/ 1309550 w 7467600"/>
              <a:gd name="connsiteY932" fmla="*/ 374031 h 6858000"/>
              <a:gd name="connsiteX933" fmla="*/ 1193673 w 7467600"/>
              <a:gd name="connsiteY933" fmla="*/ 49533 h 6858000"/>
              <a:gd name="connsiteX934" fmla="*/ 1164391 w 7467600"/>
              <a:gd name="connsiteY934" fmla="*/ 0 h 6858000"/>
              <a:gd name="connsiteX935" fmla="*/ 1200666 w 7467600"/>
              <a:gd name="connsiteY935" fmla="*/ 0 h 6858000"/>
              <a:gd name="connsiteX936" fmla="*/ 1223408 w 7467600"/>
              <a:gd name="connsiteY936" fmla="*/ 38996 h 6858000"/>
              <a:gd name="connsiteX937" fmla="*/ 1339635 w 7467600"/>
              <a:gd name="connsiteY937" fmla="*/ 365517 h 6858000"/>
              <a:gd name="connsiteX938" fmla="*/ 1387469 w 7467600"/>
              <a:gd name="connsiteY938" fmla="*/ 523079 h 6858000"/>
              <a:gd name="connsiteX939" fmla="*/ 1452685 w 7467600"/>
              <a:gd name="connsiteY939" fmla="*/ 699806 h 6858000"/>
              <a:gd name="connsiteX940" fmla="*/ 1492092 w 7467600"/>
              <a:gd name="connsiteY940" fmla="*/ 800424 h 6858000"/>
              <a:gd name="connsiteX941" fmla="*/ 1455302 w 7467600"/>
              <a:gd name="connsiteY941" fmla="*/ 632913 h 6858000"/>
              <a:gd name="connsiteX942" fmla="*/ 1222336 w 7467600"/>
              <a:gd name="connsiteY942" fmla="*/ 9480 h 6858000"/>
              <a:gd name="connsiteX943" fmla="*/ 1214634 w 7467600"/>
              <a:gd name="connsiteY943" fmla="*/ 0 h 6858000"/>
              <a:gd name="connsiteX944" fmla="*/ 1289827 w 7467600"/>
              <a:gd name="connsiteY944" fmla="*/ 0 h 6858000"/>
              <a:gd name="connsiteX945" fmla="*/ 1321076 w 7467600"/>
              <a:gd name="connsiteY945" fmla="*/ 59722 h 6858000"/>
              <a:gd name="connsiteX946" fmla="*/ 1512579 w 7467600"/>
              <a:gd name="connsiteY946" fmla="*/ 626441 h 6858000"/>
              <a:gd name="connsiteX947" fmla="*/ 1506076 w 7467600"/>
              <a:gd name="connsiteY947" fmla="*/ 1089289 h 6858000"/>
              <a:gd name="connsiteX948" fmla="*/ 1486346 w 7467600"/>
              <a:gd name="connsiteY948" fmla="*/ 1079919 h 6858000"/>
              <a:gd name="connsiteX949" fmla="*/ 1070511 w 7467600"/>
              <a:gd name="connsiteY949" fmla="*/ 48609 h 6858000"/>
              <a:gd name="connsiteX950" fmla="*/ 1057230 w 7467600"/>
              <a:gd name="connsiteY950" fmla="*/ 0 h 6858000"/>
              <a:gd name="connsiteX951" fmla="*/ 43151 w 7467600"/>
              <a:gd name="connsiteY951" fmla="*/ 0 h 6858000"/>
              <a:gd name="connsiteX952" fmla="*/ 95283 w 7467600"/>
              <a:gd name="connsiteY952" fmla="*/ 0 h 6858000"/>
              <a:gd name="connsiteX953" fmla="*/ 300708 w 7467600"/>
              <a:gd name="connsiteY953" fmla="*/ 154571 h 6858000"/>
              <a:gd name="connsiteX954" fmla="*/ 530414 w 7467600"/>
              <a:gd name="connsiteY954" fmla="*/ 354673 h 6858000"/>
              <a:gd name="connsiteX955" fmla="*/ 333785 w 7467600"/>
              <a:gd name="connsiteY955" fmla="*/ 161564 h 6858000"/>
              <a:gd name="connsiteX956" fmla="*/ 147005 w 7467600"/>
              <a:gd name="connsiteY956" fmla="*/ 0 h 6858000"/>
              <a:gd name="connsiteX957" fmla="*/ 272509 w 7467600"/>
              <a:gd name="connsiteY957" fmla="*/ 0 h 6858000"/>
              <a:gd name="connsiteX958" fmla="*/ 326276 w 7467600"/>
              <a:gd name="connsiteY958" fmla="*/ 45847 h 6858000"/>
              <a:gd name="connsiteX959" fmla="*/ 823759 w 7467600"/>
              <a:gd name="connsiteY959" fmla="*/ 574145 h 6858000"/>
              <a:gd name="connsiteX960" fmla="*/ 811254 w 7467600"/>
              <a:gd name="connsiteY960" fmla="*/ 665546 h 6858000"/>
              <a:gd name="connsiteX961" fmla="*/ 154042 w 7467600"/>
              <a:gd name="connsiteY961" fmla="*/ 261522 h 6858000"/>
              <a:gd name="connsiteX962" fmla="*/ 13550 w 7467600"/>
              <a:gd name="connsiteY962" fmla="*/ 158423 h 6858000"/>
              <a:gd name="connsiteX963" fmla="*/ 0 w 7467600"/>
              <a:gd name="connsiteY963" fmla="*/ 146618 h 6858000"/>
              <a:gd name="connsiteX964" fmla="*/ 0 w 7467600"/>
              <a:gd name="connsiteY964" fmla="*/ 59161 h 6858000"/>
              <a:gd name="connsiteX965" fmla="*/ 45427 w 7467600"/>
              <a:gd name="connsiteY965" fmla="*/ 101078 h 6858000"/>
              <a:gd name="connsiteX966" fmla="*/ 630103 w 7467600"/>
              <a:gd name="connsiteY966" fmla="*/ 485885 h 6858000"/>
              <a:gd name="connsiteX967" fmla="*/ 532040 w 7467600"/>
              <a:gd name="connsiteY967" fmla="*/ 399359 h 6858000"/>
              <a:gd name="connsiteX968" fmla="*/ 517618 w 7467600"/>
              <a:gd name="connsiteY968" fmla="*/ 385726 h 6858000"/>
              <a:gd name="connsiteX969" fmla="*/ 285074 w 7467600"/>
              <a:gd name="connsiteY969" fmla="*/ 182755 h 6858000"/>
              <a:gd name="connsiteX970" fmla="*/ 43151 w 7467600"/>
              <a:gd name="connsiteY97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1456157 w 7467600"/>
              <a:gd name="connsiteY91" fmla="*/ 5371404 h 6858000"/>
              <a:gd name="connsiteX92" fmla="*/ 1244432 w 7467600"/>
              <a:gd name="connsiteY92" fmla="*/ 5385601 h 6858000"/>
              <a:gd name="connsiteX93" fmla="*/ 973990 w 7467600"/>
              <a:gd name="connsiteY93" fmla="*/ 5424940 h 6858000"/>
              <a:gd name="connsiteX94" fmla="*/ 1103809 w 7467600"/>
              <a:gd name="connsiteY94" fmla="*/ 5433720 h 6858000"/>
              <a:gd name="connsiteX95" fmla="*/ 1123454 w 7467600"/>
              <a:gd name="connsiteY95" fmla="*/ 5435727 h 6858000"/>
              <a:gd name="connsiteX96" fmla="*/ 1737017 w 7467600"/>
              <a:gd name="connsiteY96" fmla="*/ 5452183 h 6858000"/>
              <a:gd name="connsiteX97" fmla="*/ 1824397 w 7467600"/>
              <a:gd name="connsiteY97" fmla="*/ 5447757 h 6858000"/>
              <a:gd name="connsiteX98" fmla="*/ 2070059 w 7467600"/>
              <a:gd name="connsiteY98" fmla="*/ 5441660 h 6858000"/>
              <a:gd name="connsiteX99" fmla="*/ 1456157 w 7467600"/>
              <a:gd name="connsiteY99" fmla="*/ 5371404 h 6858000"/>
              <a:gd name="connsiteX100" fmla="*/ 4988186 w 7467600"/>
              <a:gd name="connsiteY100" fmla="*/ 5216467 h 6858000"/>
              <a:gd name="connsiteX101" fmla="*/ 4777334 w 7467600"/>
              <a:gd name="connsiteY101" fmla="*/ 5406072 h 6858000"/>
              <a:gd name="connsiteX102" fmla="*/ 4718341 w 7467600"/>
              <a:gd name="connsiteY102" fmla="*/ 5468043 h 6858000"/>
              <a:gd name="connsiteX103" fmla="*/ 4604655 w 7467600"/>
              <a:gd name="connsiteY103" fmla="*/ 5583434 h 6858000"/>
              <a:gd name="connsiteX104" fmla="*/ 4565074 w 7467600"/>
              <a:gd name="connsiteY104" fmla="*/ 5618550 h 6858000"/>
              <a:gd name="connsiteX105" fmla="*/ 4988186 w 7467600"/>
              <a:gd name="connsiteY105" fmla="*/ 5216467 h 6858000"/>
              <a:gd name="connsiteX106" fmla="*/ 4978032 w 7467600"/>
              <a:gd name="connsiteY106" fmla="*/ 5183809 h 6858000"/>
              <a:gd name="connsiteX107" fmla="*/ 4463413 w 7467600"/>
              <a:gd name="connsiteY107" fmla="*/ 5615162 h 6858000"/>
              <a:gd name="connsiteX108" fmla="*/ 4358134 w 7467600"/>
              <a:gd name="connsiteY108" fmla="*/ 5742791 h 6858000"/>
              <a:gd name="connsiteX109" fmla="*/ 4376219 w 7467600"/>
              <a:gd name="connsiteY109" fmla="*/ 5729027 h 6858000"/>
              <a:gd name="connsiteX110" fmla="*/ 4582340 w 7467600"/>
              <a:gd name="connsiteY110" fmla="*/ 5561037 h 6858000"/>
              <a:gd name="connsiteX111" fmla="*/ 4694684 w 7467600"/>
              <a:gd name="connsiteY111" fmla="*/ 5447098 h 6858000"/>
              <a:gd name="connsiteX112" fmla="*/ 4754123 w 7467600"/>
              <a:gd name="connsiteY112" fmla="*/ 5384643 h 6858000"/>
              <a:gd name="connsiteX113" fmla="*/ 4978032 w 7467600"/>
              <a:gd name="connsiteY113" fmla="*/ 5183809 h 6858000"/>
              <a:gd name="connsiteX114" fmla="*/ 1903353 w 7467600"/>
              <a:gd name="connsiteY114" fmla="*/ 5044827 h 6858000"/>
              <a:gd name="connsiteX115" fmla="*/ 1936931 w 7467600"/>
              <a:gd name="connsiteY115" fmla="*/ 5093954 h 6858000"/>
              <a:gd name="connsiteX116" fmla="*/ 2195868 w 7467600"/>
              <a:gd name="connsiteY116" fmla="*/ 5396574 h 6858000"/>
              <a:gd name="connsiteX117" fmla="*/ 2088852 w 7467600"/>
              <a:gd name="connsiteY117" fmla="*/ 5166123 h 6858000"/>
              <a:gd name="connsiteX118" fmla="*/ 1958241 w 7467600"/>
              <a:gd name="connsiteY118" fmla="*/ 5067955 h 6858000"/>
              <a:gd name="connsiteX119" fmla="*/ 1903353 w 7467600"/>
              <a:gd name="connsiteY119" fmla="*/ 5044827 h 6858000"/>
              <a:gd name="connsiteX120" fmla="*/ 1979378 w 7467600"/>
              <a:gd name="connsiteY120" fmla="*/ 4769504 h 6858000"/>
              <a:gd name="connsiteX121" fmla="*/ 2882120 w 7467600"/>
              <a:gd name="connsiteY121" fmla="*/ 5064547 h 6858000"/>
              <a:gd name="connsiteX122" fmla="*/ 2793103 w 7467600"/>
              <a:gd name="connsiteY122" fmla="*/ 5039699 h 6858000"/>
              <a:gd name="connsiteX123" fmla="*/ 2770041 w 7467600"/>
              <a:gd name="connsiteY123" fmla="*/ 5033634 h 6858000"/>
              <a:gd name="connsiteX124" fmla="*/ 1979378 w 7467600"/>
              <a:gd name="connsiteY124" fmla="*/ 4769504 h 6858000"/>
              <a:gd name="connsiteX125" fmla="*/ 1927410 w 7467600"/>
              <a:gd name="connsiteY125" fmla="*/ 4716164 h 6858000"/>
              <a:gd name="connsiteX126" fmla="*/ 1959587 w 7467600"/>
              <a:gd name="connsiteY126" fmla="*/ 4728849 h 6858000"/>
              <a:gd name="connsiteX127" fmla="*/ 2777707 w 7467600"/>
              <a:gd name="connsiteY127" fmla="*/ 5003991 h 6858000"/>
              <a:gd name="connsiteX128" fmla="*/ 2800768 w 7467600"/>
              <a:gd name="connsiteY128" fmla="*/ 5010056 h 6858000"/>
              <a:gd name="connsiteX129" fmla="*/ 2879408 w 7467600"/>
              <a:gd name="connsiteY129" fmla="*/ 5031590 h 6858000"/>
              <a:gd name="connsiteX130" fmla="*/ 2862295 w 7467600"/>
              <a:gd name="connsiteY130" fmla="*/ 5022958 h 6858000"/>
              <a:gd name="connsiteX131" fmla="*/ 2813343 w 7467600"/>
              <a:gd name="connsiteY131" fmla="*/ 4998369 h 6858000"/>
              <a:gd name="connsiteX132" fmla="*/ 2646245 w 7467600"/>
              <a:gd name="connsiteY132" fmla="*/ 4930999 h 6858000"/>
              <a:gd name="connsiteX133" fmla="*/ 1999243 w 7467600"/>
              <a:gd name="connsiteY133" fmla="*/ 4730524 h 6858000"/>
              <a:gd name="connsiteX134" fmla="*/ 1979527 w 7467600"/>
              <a:gd name="connsiteY134" fmla="*/ 4726651 h 6858000"/>
              <a:gd name="connsiteX135" fmla="*/ 1927410 w 7467600"/>
              <a:gd name="connsiteY135" fmla="*/ 4716164 h 6858000"/>
              <a:gd name="connsiteX136" fmla="*/ 1997014 w 7467600"/>
              <a:gd name="connsiteY136" fmla="*/ 4698007 h 6858000"/>
              <a:gd name="connsiteX137" fmla="*/ 2005458 w 7467600"/>
              <a:gd name="connsiteY137" fmla="*/ 4699540 h 6858000"/>
              <a:gd name="connsiteX138" fmla="*/ 2657186 w 7467600"/>
              <a:gd name="connsiteY138" fmla="*/ 4901687 h 6858000"/>
              <a:gd name="connsiteX139" fmla="*/ 2826662 w 7467600"/>
              <a:gd name="connsiteY139" fmla="*/ 4970362 h 6858000"/>
              <a:gd name="connsiteX140" fmla="*/ 2876100 w 7467600"/>
              <a:gd name="connsiteY140" fmla="*/ 4995397 h 6858000"/>
              <a:gd name="connsiteX141" fmla="*/ 3042600 w 7467600"/>
              <a:gd name="connsiteY141" fmla="*/ 5059532 h 6858000"/>
              <a:gd name="connsiteX142" fmla="*/ 1997014 w 7467600"/>
              <a:gd name="connsiteY142" fmla="*/ 4698007 h 6858000"/>
              <a:gd name="connsiteX143" fmla="*/ 2305292 w 7467600"/>
              <a:gd name="connsiteY143" fmla="*/ 4219492 h 6858000"/>
              <a:gd name="connsiteX144" fmla="*/ 3360922 w 7467600"/>
              <a:gd name="connsiteY144" fmla="*/ 4529373 h 6858000"/>
              <a:gd name="connsiteX145" fmla="*/ 3492420 w 7467600"/>
              <a:gd name="connsiteY145" fmla="*/ 4510145 h 6858000"/>
              <a:gd name="connsiteX146" fmla="*/ 3364086 w 7467600"/>
              <a:gd name="connsiteY146" fmla="*/ 4480340 h 6858000"/>
              <a:gd name="connsiteX147" fmla="*/ 3225818 w 7467600"/>
              <a:gd name="connsiteY147" fmla="*/ 4411822 h 6858000"/>
              <a:gd name="connsiteX148" fmla="*/ 3129696 w 7467600"/>
              <a:gd name="connsiteY148" fmla="*/ 4360704 h 6858000"/>
              <a:gd name="connsiteX149" fmla="*/ 2814545 w 7467600"/>
              <a:gd name="connsiteY149" fmla="*/ 4282955 h 6858000"/>
              <a:gd name="connsiteX150" fmla="*/ 2305292 w 7467600"/>
              <a:gd name="connsiteY150" fmla="*/ 4219492 h 6858000"/>
              <a:gd name="connsiteX151" fmla="*/ 2626982 w 7467600"/>
              <a:gd name="connsiteY151" fmla="*/ 4206450 h 6858000"/>
              <a:gd name="connsiteX152" fmla="*/ 2490617 w 7467600"/>
              <a:gd name="connsiteY152" fmla="*/ 4206951 h 6858000"/>
              <a:gd name="connsiteX153" fmla="*/ 2819869 w 7467600"/>
              <a:gd name="connsiteY153" fmla="*/ 4252936 h 6858000"/>
              <a:gd name="connsiteX154" fmla="*/ 3143018 w 7467600"/>
              <a:gd name="connsiteY154" fmla="*/ 4332698 h 6858000"/>
              <a:gd name="connsiteX155" fmla="*/ 3241520 w 7467600"/>
              <a:gd name="connsiteY155" fmla="*/ 4385112 h 6858000"/>
              <a:gd name="connsiteX156" fmla="*/ 3374575 w 7467600"/>
              <a:gd name="connsiteY156" fmla="*/ 4451517 h 6858000"/>
              <a:gd name="connsiteX157" fmla="*/ 3505221 w 7467600"/>
              <a:gd name="connsiteY157" fmla="*/ 4480757 h 6858000"/>
              <a:gd name="connsiteX158" fmla="*/ 2626982 w 7467600"/>
              <a:gd name="connsiteY158" fmla="*/ 4206450 h 6858000"/>
              <a:gd name="connsiteX159" fmla="*/ 1310106 w 7467600"/>
              <a:gd name="connsiteY159" fmla="*/ 3943217 h 6858000"/>
              <a:gd name="connsiteX160" fmla="*/ 854994 w 7467600"/>
              <a:gd name="connsiteY160" fmla="*/ 4399136 h 6858000"/>
              <a:gd name="connsiteX161" fmla="*/ 742462 w 7467600"/>
              <a:gd name="connsiteY161" fmla="*/ 4594648 h 6858000"/>
              <a:gd name="connsiteX162" fmla="*/ 820602 w 7467600"/>
              <a:gd name="connsiteY162" fmla="*/ 4485915 h 6858000"/>
              <a:gd name="connsiteX163" fmla="*/ 878295 w 7467600"/>
              <a:gd name="connsiteY163" fmla="*/ 4403594 h 6858000"/>
              <a:gd name="connsiteX164" fmla="*/ 1240607 w 7467600"/>
              <a:gd name="connsiteY164" fmla="*/ 4010401 h 6858000"/>
              <a:gd name="connsiteX165" fmla="*/ 1310106 w 7467600"/>
              <a:gd name="connsiteY165" fmla="*/ 3943217 h 6858000"/>
              <a:gd name="connsiteX166" fmla="*/ 1423113 w 7467600"/>
              <a:gd name="connsiteY166" fmla="*/ 3874565 h 6858000"/>
              <a:gd name="connsiteX167" fmla="*/ 1260565 w 7467600"/>
              <a:gd name="connsiteY167" fmla="*/ 4031982 h 6858000"/>
              <a:gd name="connsiteX168" fmla="*/ 901900 w 7467600"/>
              <a:gd name="connsiteY168" fmla="*/ 4421236 h 6858000"/>
              <a:gd name="connsiteX169" fmla="*/ 845044 w 7467600"/>
              <a:gd name="connsiteY169" fmla="*/ 4502436 h 6858000"/>
              <a:gd name="connsiteX170" fmla="*/ 685926 w 7467600"/>
              <a:gd name="connsiteY170" fmla="*/ 4703069 h 6858000"/>
              <a:gd name="connsiteX171" fmla="*/ 684248 w 7467600"/>
              <a:gd name="connsiteY171" fmla="*/ 4706721 h 6858000"/>
              <a:gd name="connsiteX172" fmla="*/ 1423113 w 7467600"/>
              <a:gd name="connsiteY172" fmla="*/ 3874565 h 6858000"/>
              <a:gd name="connsiteX173" fmla="*/ 3316479 w 7467600"/>
              <a:gd name="connsiteY173" fmla="*/ 3872136 h 6858000"/>
              <a:gd name="connsiteX174" fmla="*/ 3546806 w 7467600"/>
              <a:gd name="connsiteY174" fmla="*/ 4356139 h 6858000"/>
              <a:gd name="connsiteX175" fmla="*/ 3364433 w 7467600"/>
              <a:gd name="connsiteY175" fmla="*/ 3953121 h 6858000"/>
              <a:gd name="connsiteX176" fmla="*/ 3316479 w 7467600"/>
              <a:gd name="connsiteY176" fmla="*/ 3872136 h 6858000"/>
              <a:gd name="connsiteX177" fmla="*/ 3291335 w 7467600"/>
              <a:gd name="connsiteY177" fmla="*/ 3767420 h 6858000"/>
              <a:gd name="connsiteX178" fmla="*/ 3390805 w 7467600"/>
              <a:gd name="connsiteY178" fmla="*/ 3937163 h 6858000"/>
              <a:gd name="connsiteX179" fmla="*/ 3579062 w 7467600"/>
              <a:gd name="connsiteY179" fmla="*/ 4359040 h 6858000"/>
              <a:gd name="connsiteX180" fmla="*/ 3467355 w 7467600"/>
              <a:gd name="connsiteY180" fmla="*/ 3988130 h 6858000"/>
              <a:gd name="connsiteX181" fmla="*/ 3310753 w 7467600"/>
              <a:gd name="connsiteY181" fmla="*/ 3787140 h 6858000"/>
              <a:gd name="connsiteX182" fmla="*/ 3291335 w 7467600"/>
              <a:gd name="connsiteY182" fmla="*/ 3767420 h 6858000"/>
              <a:gd name="connsiteX183" fmla="*/ 1635889 w 7467600"/>
              <a:gd name="connsiteY183" fmla="*/ 3709494 h 6858000"/>
              <a:gd name="connsiteX184" fmla="*/ 1634800 w 7467600"/>
              <a:gd name="connsiteY184" fmla="*/ 3731111 h 6858000"/>
              <a:gd name="connsiteX185" fmla="*/ 1635889 w 7467600"/>
              <a:gd name="connsiteY185" fmla="*/ 3709494 h 6858000"/>
              <a:gd name="connsiteX186" fmla="*/ 1510397 w 7467600"/>
              <a:gd name="connsiteY186" fmla="*/ 3684705 h 6858000"/>
              <a:gd name="connsiteX187" fmla="*/ 1146550 w 7467600"/>
              <a:gd name="connsiteY187" fmla="*/ 3802012 h 6858000"/>
              <a:gd name="connsiteX188" fmla="*/ 698834 w 7467600"/>
              <a:gd name="connsiteY188" fmla="*/ 3952272 h 6858000"/>
              <a:gd name="connsiteX189" fmla="*/ 34256 w 7467600"/>
              <a:gd name="connsiteY189" fmla="*/ 4347603 h 6858000"/>
              <a:gd name="connsiteX190" fmla="*/ 527241 w 7467600"/>
              <a:gd name="connsiteY190" fmla="*/ 4065078 h 6858000"/>
              <a:gd name="connsiteX191" fmla="*/ 1510397 w 7467600"/>
              <a:gd name="connsiteY191" fmla="*/ 3684705 h 6858000"/>
              <a:gd name="connsiteX192" fmla="*/ 1313114 w 7467600"/>
              <a:gd name="connsiteY192" fmla="*/ 3655216 h 6858000"/>
              <a:gd name="connsiteX193" fmla="*/ 1109304 w 7467600"/>
              <a:gd name="connsiteY193" fmla="*/ 3669030 h 6858000"/>
              <a:gd name="connsiteX194" fmla="*/ 8129 w 7467600"/>
              <a:gd name="connsiteY194" fmla="*/ 4330519 h 6858000"/>
              <a:gd name="connsiteX195" fmla="*/ 687572 w 7467600"/>
              <a:gd name="connsiteY195" fmla="*/ 3925629 h 6858000"/>
              <a:gd name="connsiteX196" fmla="*/ 1138365 w 7467600"/>
              <a:gd name="connsiteY196" fmla="*/ 3774515 h 6858000"/>
              <a:gd name="connsiteX197" fmla="*/ 1505579 w 7467600"/>
              <a:gd name="connsiteY197" fmla="*/ 3655526 h 6858000"/>
              <a:gd name="connsiteX198" fmla="*/ 1313114 w 7467600"/>
              <a:gd name="connsiteY198" fmla="*/ 3655216 h 6858000"/>
              <a:gd name="connsiteX199" fmla="*/ 3655073 w 7467600"/>
              <a:gd name="connsiteY199" fmla="*/ 3650884 h 6858000"/>
              <a:gd name="connsiteX200" fmla="*/ 3989938 w 7467600"/>
              <a:gd name="connsiteY200" fmla="*/ 3991685 h 6858000"/>
              <a:gd name="connsiteX201" fmla="*/ 4393907 w 7467600"/>
              <a:gd name="connsiteY201" fmla="*/ 4261258 h 6858000"/>
              <a:gd name="connsiteX202" fmla="*/ 4648051 w 7467600"/>
              <a:gd name="connsiteY202" fmla="*/ 4374051 h 6858000"/>
              <a:gd name="connsiteX203" fmla="*/ 4383389 w 7467600"/>
              <a:gd name="connsiteY203" fmla="*/ 4184369 h 6858000"/>
              <a:gd name="connsiteX204" fmla="*/ 4165508 w 7467600"/>
              <a:gd name="connsiteY204" fmla="*/ 4035196 h 6858000"/>
              <a:gd name="connsiteX205" fmla="*/ 4068162 w 7467600"/>
              <a:gd name="connsiteY205" fmla="*/ 3953394 h 6858000"/>
              <a:gd name="connsiteX206" fmla="*/ 3981416 w 7467600"/>
              <a:gd name="connsiteY206" fmla="*/ 3880482 h 6858000"/>
              <a:gd name="connsiteX207" fmla="*/ 3800147 w 7467600"/>
              <a:gd name="connsiteY207" fmla="*/ 3749872 h 6858000"/>
              <a:gd name="connsiteX208" fmla="*/ 3655073 w 7467600"/>
              <a:gd name="connsiteY208" fmla="*/ 3650884 h 6858000"/>
              <a:gd name="connsiteX209" fmla="*/ 3670252 w 7467600"/>
              <a:gd name="connsiteY209" fmla="*/ 3622798 h 6858000"/>
              <a:gd name="connsiteX210" fmla="*/ 3817258 w 7467600"/>
              <a:gd name="connsiteY210" fmla="*/ 3723577 h 6858000"/>
              <a:gd name="connsiteX211" fmla="*/ 4000461 w 7467600"/>
              <a:gd name="connsiteY211" fmla="*/ 3855966 h 6858000"/>
              <a:gd name="connsiteX212" fmla="*/ 4088180 w 7467600"/>
              <a:gd name="connsiteY212" fmla="*/ 3929774 h 6858000"/>
              <a:gd name="connsiteX213" fmla="*/ 4184555 w 7467600"/>
              <a:gd name="connsiteY213" fmla="*/ 4010683 h 6858000"/>
              <a:gd name="connsiteX214" fmla="*/ 4399563 w 7467600"/>
              <a:gd name="connsiteY214" fmla="*/ 4158106 h 6858000"/>
              <a:gd name="connsiteX215" fmla="*/ 4684469 w 7467600"/>
              <a:gd name="connsiteY215" fmla="*/ 4364680 h 6858000"/>
              <a:gd name="connsiteX216" fmla="*/ 4690271 w 7467600"/>
              <a:gd name="connsiteY216" fmla="*/ 4370034 h 6858000"/>
              <a:gd name="connsiteX217" fmla="*/ 4136093 w 7467600"/>
              <a:gd name="connsiteY217" fmla="*/ 3858466 h 6858000"/>
              <a:gd name="connsiteX218" fmla="*/ 3670252 w 7467600"/>
              <a:gd name="connsiteY218" fmla="*/ 3622798 h 6858000"/>
              <a:gd name="connsiteX219" fmla="*/ 4440129 w 7467600"/>
              <a:gd name="connsiteY219" fmla="*/ 3448571 h 6858000"/>
              <a:gd name="connsiteX220" fmla="*/ 4856525 w 7467600"/>
              <a:gd name="connsiteY220" fmla="*/ 3915351 h 6858000"/>
              <a:gd name="connsiteX221" fmla="*/ 5059055 w 7467600"/>
              <a:gd name="connsiteY221" fmla="*/ 4108918 h 6858000"/>
              <a:gd name="connsiteX222" fmla="*/ 5290070 w 7467600"/>
              <a:gd name="connsiteY222" fmla="*/ 4263619 h 6858000"/>
              <a:gd name="connsiteX223" fmla="*/ 4834991 w 7467600"/>
              <a:gd name="connsiteY223" fmla="*/ 3830985 h 6858000"/>
              <a:gd name="connsiteX224" fmla="*/ 4440129 w 7467600"/>
              <a:gd name="connsiteY224" fmla="*/ 3448571 h 6858000"/>
              <a:gd name="connsiteX225" fmla="*/ 4441737 w 7467600"/>
              <a:gd name="connsiteY225" fmla="*/ 3399734 h 6858000"/>
              <a:gd name="connsiteX226" fmla="*/ 4431236 w 7467600"/>
              <a:gd name="connsiteY226" fmla="*/ 3400954 h 6858000"/>
              <a:gd name="connsiteX227" fmla="*/ 4557150 w 7467600"/>
              <a:gd name="connsiteY227" fmla="*/ 3510023 h 6858000"/>
              <a:gd name="connsiteX228" fmla="*/ 4856936 w 7467600"/>
              <a:gd name="connsiteY228" fmla="*/ 3809146 h 6858000"/>
              <a:gd name="connsiteX229" fmla="*/ 5111996 w 7467600"/>
              <a:gd name="connsiteY229" fmla="*/ 4065759 h 6858000"/>
              <a:gd name="connsiteX230" fmla="*/ 5388878 w 7467600"/>
              <a:gd name="connsiteY230" fmla="*/ 4300185 h 6858000"/>
              <a:gd name="connsiteX231" fmla="*/ 5425556 w 7467600"/>
              <a:gd name="connsiteY231" fmla="*/ 4308967 h 6858000"/>
              <a:gd name="connsiteX232" fmla="*/ 4943646 w 7467600"/>
              <a:gd name="connsiteY232" fmla="*/ 3822916 h 6858000"/>
              <a:gd name="connsiteX233" fmla="*/ 4594837 w 7467600"/>
              <a:gd name="connsiteY233" fmla="*/ 3532274 h 6858000"/>
              <a:gd name="connsiteX234" fmla="*/ 4441737 w 7467600"/>
              <a:gd name="connsiteY234" fmla="*/ 3399734 h 6858000"/>
              <a:gd name="connsiteX235" fmla="*/ 5425834 w 7467600"/>
              <a:gd name="connsiteY235" fmla="*/ 3162785 h 6858000"/>
              <a:gd name="connsiteX236" fmla="*/ 5401644 w 7467600"/>
              <a:gd name="connsiteY236" fmla="*/ 3617847 h 6858000"/>
              <a:gd name="connsiteX237" fmla="*/ 5467256 w 7467600"/>
              <a:gd name="connsiteY237" fmla="*/ 4175494 h 6858000"/>
              <a:gd name="connsiteX238" fmla="*/ 5448069 w 7467600"/>
              <a:gd name="connsiteY238" fmla="*/ 3567554 h 6858000"/>
              <a:gd name="connsiteX239" fmla="*/ 5425834 w 7467600"/>
              <a:gd name="connsiteY239" fmla="*/ 3162785 h 6858000"/>
              <a:gd name="connsiteX240" fmla="*/ 1318687 w 7467600"/>
              <a:gd name="connsiteY240" fmla="*/ 3113840 h 6858000"/>
              <a:gd name="connsiteX241" fmla="*/ 1066793 w 7467600"/>
              <a:gd name="connsiteY241" fmla="*/ 3212171 h 6858000"/>
              <a:gd name="connsiteX242" fmla="*/ 993319 w 7467600"/>
              <a:gd name="connsiteY242" fmla="*/ 3247648 h 6858000"/>
              <a:gd name="connsiteX243" fmla="*/ 853081 w 7467600"/>
              <a:gd name="connsiteY243" fmla="*/ 3312410 h 6858000"/>
              <a:gd name="connsiteX244" fmla="*/ 805957 w 7467600"/>
              <a:gd name="connsiteY244" fmla="*/ 3330443 h 6858000"/>
              <a:gd name="connsiteX245" fmla="*/ 1318687 w 7467600"/>
              <a:gd name="connsiteY245" fmla="*/ 3113840 h 6858000"/>
              <a:gd name="connsiteX246" fmla="*/ 5453702 w 7467600"/>
              <a:gd name="connsiteY246" fmla="*/ 3090882 h 6858000"/>
              <a:gd name="connsiteX247" fmla="*/ 5480135 w 7467600"/>
              <a:gd name="connsiteY247" fmla="*/ 3565802 h 6858000"/>
              <a:gd name="connsiteX248" fmla="*/ 5499023 w 7467600"/>
              <a:gd name="connsiteY248" fmla="*/ 4166310 h 6858000"/>
              <a:gd name="connsiteX249" fmla="*/ 5547022 w 7467600"/>
              <a:gd name="connsiteY249" fmla="*/ 3607838 h 6858000"/>
              <a:gd name="connsiteX250" fmla="*/ 5515964 w 7467600"/>
              <a:gd name="connsiteY250" fmla="*/ 3378541 h 6858000"/>
              <a:gd name="connsiteX251" fmla="*/ 5453702 w 7467600"/>
              <a:gd name="connsiteY251" fmla="*/ 3090882 h 6858000"/>
              <a:gd name="connsiteX252" fmla="*/ 1238695 w 7467600"/>
              <a:gd name="connsiteY252" fmla="*/ 3076820 h 6858000"/>
              <a:gd name="connsiteX253" fmla="*/ 716371 w 7467600"/>
              <a:gd name="connsiteY253" fmla="*/ 3293249 h 6858000"/>
              <a:gd name="connsiteX254" fmla="*/ 579522 w 7467600"/>
              <a:gd name="connsiteY254" fmla="*/ 3371759 h 6858000"/>
              <a:gd name="connsiteX255" fmla="*/ 600288 w 7467600"/>
              <a:gd name="connsiteY255" fmla="*/ 3365555 h 6858000"/>
              <a:gd name="connsiteX256" fmla="*/ 840692 w 7467600"/>
              <a:gd name="connsiteY256" fmla="*/ 3284921 h 6858000"/>
              <a:gd name="connsiteX257" fmla="*/ 979248 w 7467600"/>
              <a:gd name="connsiteY257" fmla="*/ 3221003 h 6858000"/>
              <a:gd name="connsiteX258" fmla="*/ 1053282 w 7467600"/>
              <a:gd name="connsiteY258" fmla="*/ 3185247 h 6858000"/>
              <a:gd name="connsiteX259" fmla="*/ 1320603 w 7467600"/>
              <a:gd name="connsiteY259" fmla="*/ 3081281 h 6858000"/>
              <a:gd name="connsiteX260" fmla="*/ 1238695 w 7467600"/>
              <a:gd name="connsiteY260" fmla="*/ 3076820 h 6858000"/>
              <a:gd name="connsiteX261" fmla="*/ 5425627 w 7467600"/>
              <a:gd name="connsiteY261" fmla="*/ 2954192 h 6858000"/>
              <a:gd name="connsiteX262" fmla="*/ 5470770 w 7467600"/>
              <a:gd name="connsiteY262" fmla="*/ 3005435 h 6858000"/>
              <a:gd name="connsiteX263" fmla="*/ 5519779 w 7467600"/>
              <a:gd name="connsiteY263" fmla="*/ 4359223 h 6858000"/>
              <a:gd name="connsiteX264" fmla="*/ 5520293 w 7467600"/>
              <a:gd name="connsiteY264" fmla="*/ 4360602 h 6858000"/>
              <a:gd name="connsiteX265" fmla="*/ 5767221 w 7467600"/>
              <a:gd name="connsiteY265" fmla="*/ 4665564 h 6858000"/>
              <a:gd name="connsiteX266" fmla="*/ 6937169 w 7467600"/>
              <a:gd name="connsiteY266" fmla="*/ 4815941 h 6858000"/>
              <a:gd name="connsiteX267" fmla="*/ 6953922 w 7467600"/>
              <a:gd name="connsiteY267" fmla="*/ 4890068 h 6858000"/>
              <a:gd name="connsiteX268" fmla="*/ 6071359 w 7467600"/>
              <a:gd name="connsiteY268" fmla="*/ 4770770 h 6858000"/>
              <a:gd name="connsiteX269" fmla="*/ 6038839 w 7467600"/>
              <a:gd name="connsiteY269" fmla="*/ 4764474 h 6858000"/>
              <a:gd name="connsiteX270" fmla="*/ 6038706 w 7467600"/>
              <a:gd name="connsiteY270" fmla="*/ 4763847 h 6858000"/>
              <a:gd name="connsiteX271" fmla="*/ 6037784 w 7467600"/>
              <a:gd name="connsiteY271" fmla="*/ 4764270 h 6858000"/>
              <a:gd name="connsiteX272" fmla="*/ 6038839 w 7467600"/>
              <a:gd name="connsiteY272" fmla="*/ 4764474 h 6858000"/>
              <a:gd name="connsiteX273" fmla="*/ 6040338 w 7467600"/>
              <a:gd name="connsiteY273" fmla="*/ 4771418 h 6858000"/>
              <a:gd name="connsiteX274" fmla="*/ 6024488 w 7467600"/>
              <a:gd name="connsiteY274" fmla="*/ 4809903 h 6858000"/>
              <a:gd name="connsiteX275" fmla="*/ 5599771 w 7467600"/>
              <a:gd name="connsiteY275" fmla="*/ 5509652 h 6858000"/>
              <a:gd name="connsiteX276" fmla="*/ 5548843 w 7467600"/>
              <a:gd name="connsiteY276" fmla="*/ 5563845 h 6858000"/>
              <a:gd name="connsiteX277" fmla="*/ 5940952 w 7467600"/>
              <a:gd name="connsiteY277" fmla="*/ 6250028 h 6858000"/>
              <a:gd name="connsiteX278" fmla="*/ 6043441 w 7467600"/>
              <a:gd name="connsiteY278" fmla="*/ 6665847 h 6858000"/>
              <a:gd name="connsiteX279" fmla="*/ 6093432 w 7467600"/>
              <a:gd name="connsiteY279" fmla="*/ 6858000 h 6858000"/>
              <a:gd name="connsiteX280" fmla="*/ 6034344 w 7467600"/>
              <a:gd name="connsiteY280" fmla="*/ 6858000 h 6858000"/>
              <a:gd name="connsiteX281" fmla="*/ 6026679 w 7467600"/>
              <a:gd name="connsiteY281" fmla="*/ 6836959 h 6858000"/>
              <a:gd name="connsiteX282" fmla="*/ 5800441 w 7467600"/>
              <a:gd name="connsiteY282" fmla="*/ 6335286 h 6858000"/>
              <a:gd name="connsiteX283" fmla="*/ 5526562 w 7467600"/>
              <a:gd name="connsiteY283" fmla="*/ 5705388 h 6858000"/>
              <a:gd name="connsiteX284" fmla="*/ 5519640 w 7467600"/>
              <a:gd name="connsiteY284" fmla="*/ 5683774 h 6858000"/>
              <a:gd name="connsiteX285" fmla="*/ 5844559 w 7467600"/>
              <a:gd name="connsiteY285" fmla="*/ 6553349 h 6858000"/>
              <a:gd name="connsiteX286" fmla="*/ 5975994 w 7467600"/>
              <a:gd name="connsiteY286" fmla="*/ 6858000 h 6858000"/>
              <a:gd name="connsiteX287" fmla="*/ 5898547 w 7467600"/>
              <a:gd name="connsiteY287" fmla="*/ 6858000 h 6858000"/>
              <a:gd name="connsiteX288" fmla="*/ 5682041 w 7467600"/>
              <a:gd name="connsiteY288" fmla="*/ 6355860 h 6858000"/>
              <a:gd name="connsiteX289" fmla="*/ 5461758 w 7467600"/>
              <a:gd name="connsiteY289" fmla="*/ 5820220 h 6858000"/>
              <a:gd name="connsiteX290" fmla="*/ 5237282 w 7467600"/>
              <a:gd name="connsiteY290" fmla="*/ 6579086 h 6858000"/>
              <a:gd name="connsiteX291" fmla="*/ 5115009 w 7467600"/>
              <a:gd name="connsiteY291" fmla="*/ 6858000 h 6858000"/>
              <a:gd name="connsiteX292" fmla="*/ 5028074 w 7467600"/>
              <a:gd name="connsiteY292" fmla="*/ 6858000 h 6858000"/>
              <a:gd name="connsiteX293" fmla="*/ 5079508 w 7467600"/>
              <a:gd name="connsiteY293" fmla="*/ 6749074 h 6858000"/>
              <a:gd name="connsiteX294" fmla="*/ 5371846 w 7467600"/>
              <a:gd name="connsiteY294" fmla="*/ 5924413 h 6858000"/>
              <a:gd name="connsiteX295" fmla="*/ 5270512 w 7467600"/>
              <a:gd name="connsiteY295" fmla="*/ 6138975 h 6858000"/>
              <a:gd name="connsiteX296" fmla="*/ 5062409 w 7467600"/>
              <a:gd name="connsiteY296" fmla="*/ 6653544 h 6858000"/>
              <a:gd name="connsiteX297" fmla="*/ 5036628 w 7467600"/>
              <a:gd name="connsiteY297" fmla="*/ 6754247 h 6858000"/>
              <a:gd name="connsiteX298" fmla="*/ 5009112 w 7467600"/>
              <a:gd name="connsiteY298" fmla="*/ 6858000 h 6858000"/>
              <a:gd name="connsiteX299" fmla="*/ 4976679 w 7467600"/>
              <a:gd name="connsiteY299" fmla="*/ 6858000 h 6858000"/>
              <a:gd name="connsiteX300" fmla="*/ 5006537 w 7467600"/>
              <a:gd name="connsiteY300" fmla="*/ 6747068 h 6858000"/>
              <a:gd name="connsiteX301" fmla="*/ 5032723 w 7467600"/>
              <a:gd name="connsiteY301" fmla="*/ 6644957 h 6858000"/>
              <a:gd name="connsiteX302" fmla="*/ 5242949 w 7467600"/>
              <a:gd name="connsiteY302" fmla="*/ 6125175 h 6858000"/>
              <a:gd name="connsiteX303" fmla="*/ 5286321 w 7467600"/>
              <a:gd name="connsiteY303" fmla="*/ 6033555 h 6858000"/>
              <a:gd name="connsiteX304" fmla="*/ 5008210 w 7467600"/>
              <a:gd name="connsiteY304" fmla="*/ 6649194 h 6858000"/>
              <a:gd name="connsiteX305" fmla="*/ 4986321 w 7467600"/>
              <a:gd name="connsiteY305" fmla="*/ 6765687 h 6858000"/>
              <a:gd name="connsiteX306" fmla="*/ 4973474 w 7467600"/>
              <a:gd name="connsiteY306" fmla="*/ 6858000 h 6858000"/>
              <a:gd name="connsiteX307" fmla="*/ 4907178 w 7467600"/>
              <a:gd name="connsiteY307" fmla="*/ 6858000 h 6858000"/>
              <a:gd name="connsiteX308" fmla="*/ 4910810 w 7467600"/>
              <a:gd name="connsiteY308" fmla="*/ 6829660 h 6858000"/>
              <a:gd name="connsiteX309" fmla="*/ 4987461 w 7467600"/>
              <a:gd name="connsiteY309" fmla="*/ 6432994 h 6858000"/>
              <a:gd name="connsiteX310" fmla="*/ 5179262 w 7467600"/>
              <a:gd name="connsiteY310" fmla="*/ 6035044 h 6858000"/>
              <a:gd name="connsiteX311" fmla="*/ 4689678 w 7467600"/>
              <a:gd name="connsiteY311" fmla="*/ 6440241 h 6858000"/>
              <a:gd name="connsiteX312" fmla="*/ 4477543 w 7467600"/>
              <a:gd name="connsiteY312" fmla="*/ 6674836 h 6858000"/>
              <a:gd name="connsiteX313" fmla="*/ 4329957 w 7467600"/>
              <a:gd name="connsiteY313" fmla="*/ 6858000 h 6858000"/>
              <a:gd name="connsiteX314" fmla="*/ 4218595 w 7467600"/>
              <a:gd name="connsiteY314" fmla="*/ 6858000 h 6858000"/>
              <a:gd name="connsiteX315" fmla="*/ 4368888 w 7467600"/>
              <a:gd name="connsiteY315" fmla="*/ 6668412 h 6858000"/>
              <a:gd name="connsiteX316" fmla="*/ 4563091 w 7467600"/>
              <a:gd name="connsiteY316" fmla="*/ 6442508 h 6858000"/>
              <a:gd name="connsiteX317" fmla="*/ 5387324 w 7467600"/>
              <a:gd name="connsiteY317" fmla="*/ 5705830 h 6858000"/>
              <a:gd name="connsiteX318" fmla="*/ 5073620 w 7467600"/>
              <a:gd name="connsiteY318" fmla="*/ 5955437 h 6858000"/>
              <a:gd name="connsiteX319" fmla="*/ 4689789 w 7467600"/>
              <a:gd name="connsiteY319" fmla="*/ 6268382 h 6858000"/>
              <a:gd name="connsiteX320" fmla="*/ 4418722 w 7467600"/>
              <a:gd name="connsiteY320" fmla="*/ 6570886 h 6858000"/>
              <a:gd name="connsiteX321" fmla="*/ 4214944 w 7467600"/>
              <a:gd name="connsiteY321" fmla="*/ 6858000 h 6858000"/>
              <a:gd name="connsiteX322" fmla="*/ 4177898 w 7467600"/>
              <a:gd name="connsiteY322" fmla="*/ 6858000 h 6858000"/>
              <a:gd name="connsiteX323" fmla="*/ 4391597 w 7467600"/>
              <a:gd name="connsiteY323" fmla="*/ 6556370 h 6858000"/>
              <a:gd name="connsiteX324" fmla="*/ 4668889 w 7467600"/>
              <a:gd name="connsiteY324" fmla="*/ 6246399 h 6858000"/>
              <a:gd name="connsiteX325" fmla="*/ 5055427 w 7467600"/>
              <a:gd name="connsiteY325" fmla="*/ 5931476 h 6858000"/>
              <a:gd name="connsiteX326" fmla="*/ 5371814 w 7467600"/>
              <a:gd name="connsiteY326" fmla="*/ 5678975 h 6858000"/>
              <a:gd name="connsiteX327" fmla="*/ 4987918 w 7467600"/>
              <a:gd name="connsiteY327" fmla="*/ 5838701 h 6858000"/>
              <a:gd name="connsiteX328" fmla="*/ 4317146 w 7467600"/>
              <a:gd name="connsiteY328" fmla="*/ 6587716 h 6858000"/>
              <a:gd name="connsiteX329" fmla="*/ 4171627 w 7467600"/>
              <a:gd name="connsiteY329" fmla="*/ 6858000 h 6858000"/>
              <a:gd name="connsiteX330" fmla="*/ 4081585 w 7467600"/>
              <a:gd name="connsiteY330" fmla="*/ 6858000 h 6858000"/>
              <a:gd name="connsiteX331" fmla="*/ 4238603 w 7467600"/>
              <a:gd name="connsiteY331" fmla="*/ 6559341 h 6858000"/>
              <a:gd name="connsiteX332" fmla="*/ 4778333 w 7467600"/>
              <a:gd name="connsiteY332" fmla="*/ 5873626 h 6858000"/>
              <a:gd name="connsiteX333" fmla="*/ 5414185 w 7467600"/>
              <a:gd name="connsiteY333" fmla="*/ 5573882 h 6858000"/>
              <a:gd name="connsiteX334" fmla="*/ 5959648 w 7467600"/>
              <a:gd name="connsiteY334" fmla="*/ 4760797 h 6858000"/>
              <a:gd name="connsiteX335" fmla="*/ 5355019 w 7467600"/>
              <a:gd name="connsiteY335" fmla="*/ 4734672 h 6858000"/>
              <a:gd name="connsiteX336" fmla="*/ 5083565 w 7467600"/>
              <a:gd name="connsiteY336" fmla="*/ 5179121 h 6858000"/>
              <a:gd name="connsiteX337" fmla="*/ 4713577 w 7467600"/>
              <a:gd name="connsiteY337" fmla="*/ 5616803 h 6858000"/>
              <a:gd name="connsiteX338" fmla="*/ 3989559 w 7467600"/>
              <a:gd name="connsiteY338" fmla="*/ 6145945 h 6858000"/>
              <a:gd name="connsiteX339" fmla="*/ 3939824 w 7467600"/>
              <a:gd name="connsiteY339" fmla="*/ 6066900 h 6858000"/>
              <a:gd name="connsiteX340" fmla="*/ 4584537 w 7467600"/>
              <a:gd name="connsiteY340" fmla="*/ 5324826 h 6858000"/>
              <a:gd name="connsiteX341" fmla="*/ 5037105 w 7467600"/>
              <a:gd name="connsiteY341" fmla="*/ 5088765 h 6858000"/>
              <a:gd name="connsiteX342" fmla="*/ 5039930 w 7467600"/>
              <a:gd name="connsiteY342" fmla="*/ 5089585 h 6858000"/>
              <a:gd name="connsiteX343" fmla="*/ 5263764 w 7467600"/>
              <a:gd name="connsiteY343" fmla="*/ 4735525 h 6858000"/>
              <a:gd name="connsiteX344" fmla="*/ 4086300 w 7467600"/>
              <a:gd name="connsiteY344" fmla="*/ 4884599 h 6858000"/>
              <a:gd name="connsiteX345" fmla="*/ 4085485 w 7467600"/>
              <a:gd name="connsiteY345" fmla="*/ 4899070 h 6858000"/>
              <a:gd name="connsiteX346" fmla="*/ 3871915 w 7467600"/>
              <a:gd name="connsiteY346" fmla="*/ 5253645 h 6858000"/>
              <a:gd name="connsiteX347" fmla="*/ 3799374 w 7467600"/>
              <a:gd name="connsiteY347" fmla="*/ 5466127 h 6858000"/>
              <a:gd name="connsiteX348" fmla="*/ 3498850 w 7467600"/>
              <a:gd name="connsiteY348" fmla="*/ 6661888 h 6858000"/>
              <a:gd name="connsiteX349" fmla="*/ 3399216 w 7467600"/>
              <a:gd name="connsiteY349" fmla="*/ 6858000 h 6858000"/>
              <a:gd name="connsiteX350" fmla="*/ 3303688 w 7467600"/>
              <a:gd name="connsiteY350" fmla="*/ 6858000 h 6858000"/>
              <a:gd name="connsiteX351" fmla="*/ 3391774 w 7467600"/>
              <a:gd name="connsiteY351" fmla="*/ 6697181 h 6858000"/>
              <a:gd name="connsiteX352" fmla="*/ 3735540 w 7467600"/>
              <a:gd name="connsiteY352" fmla="*/ 5546923 h 6858000"/>
              <a:gd name="connsiteX353" fmla="*/ 3729438 w 7467600"/>
              <a:gd name="connsiteY353" fmla="*/ 5569058 h 6858000"/>
              <a:gd name="connsiteX354" fmla="*/ 3707782 w 7467600"/>
              <a:gd name="connsiteY354" fmla="*/ 5644908 h 6858000"/>
              <a:gd name="connsiteX355" fmla="*/ 3583827 w 7467600"/>
              <a:gd name="connsiteY355" fmla="*/ 6039215 h 6858000"/>
              <a:gd name="connsiteX356" fmla="*/ 3547861 w 7467600"/>
              <a:gd name="connsiteY356" fmla="*/ 6129609 h 6858000"/>
              <a:gd name="connsiteX357" fmla="*/ 3490905 w 7467600"/>
              <a:gd name="connsiteY357" fmla="*/ 6277660 h 6858000"/>
              <a:gd name="connsiteX358" fmla="*/ 3455859 w 7467600"/>
              <a:gd name="connsiteY358" fmla="*/ 6391301 h 6858000"/>
              <a:gd name="connsiteX359" fmla="*/ 3429112 w 7467600"/>
              <a:gd name="connsiteY359" fmla="*/ 6479469 h 6858000"/>
              <a:gd name="connsiteX360" fmla="*/ 3304862 w 7467600"/>
              <a:gd name="connsiteY360" fmla="*/ 6796476 h 6858000"/>
              <a:gd name="connsiteX361" fmla="*/ 3276071 w 7467600"/>
              <a:gd name="connsiteY361" fmla="*/ 6858000 h 6858000"/>
              <a:gd name="connsiteX362" fmla="*/ 3240805 w 7467600"/>
              <a:gd name="connsiteY362" fmla="*/ 6858000 h 6858000"/>
              <a:gd name="connsiteX363" fmla="*/ 3275917 w 7467600"/>
              <a:gd name="connsiteY363" fmla="*/ 6783192 h 6858000"/>
              <a:gd name="connsiteX364" fmla="*/ 3399358 w 7467600"/>
              <a:gd name="connsiteY364" fmla="*/ 6469011 h 6858000"/>
              <a:gd name="connsiteX365" fmla="*/ 3425650 w 7467600"/>
              <a:gd name="connsiteY365" fmla="*/ 6381333 h 6858000"/>
              <a:gd name="connsiteX366" fmla="*/ 3460661 w 7467600"/>
              <a:gd name="connsiteY366" fmla="*/ 6266763 h 6858000"/>
              <a:gd name="connsiteX367" fmla="*/ 3518021 w 7467600"/>
              <a:gd name="connsiteY367" fmla="*/ 6117298 h 6858000"/>
              <a:gd name="connsiteX368" fmla="*/ 3554035 w 7467600"/>
              <a:gd name="connsiteY368" fmla="*/ 6027832 h 6858000"/>
              <a:gd name="connsiteX369" fmla="*/ 3677174 w 7467600"/>
              <a:gd name="connsiteY369" fmla="*/ 5636351 h 6858000"/>
              <a:gd name="connsiteX370" fmla="*/ 3698819 w 7467600"/>
              <a:gd name="connsiteY370" fmla="*/ 5560503 h 6858000"/>
              <a:gd name="connsiteX371" fmla="*/ 3702094 w 7467600"/>
              <a:gd name="connsiteY371" fmla="*/ 5549194 h 6858000"/>
              <a:gd name="connsiteX372" fmla="*/ 3398355 w 7467600"/>
              <a:gd name="connsiteY372" fmla="*/ 6094603 h 6858000"/>
              <a:gd name="connsiteX373" fmla="*/ 3193941 w 7467600"/>
              <a:gd name="connsiteY373" fmla="*/ 6798775 h 6858000"/>
              <a:gd name="connsiteX374" fmla="*/ 3184140 w 7467600"/>
              <a:gd name="connsiteY374" fmla="*/ 6858000 h 6858000"/>
              <a:gd name="connsiteX375" fmla="*/ 3099978 w 7467600"/>
              <a:gd name="connsiteY375" fmla="*/ 6858000 h 6858000"/>
              <a:gd name="connsiteX376" fmla="*/ 3101556 w 7467600"/>
              <a:gd name="connsiteY376" fmla="*/ 6843337 h 6858000"/>
              <a:gd name="connsiteX377" fmla="*/ 3370162 w 7467600"/>
              <a:gd name="connsiteY377" fmla="*/ 5785550 h 6858000"/>
              <a:gd name="connsiteX378" fmla="*/ 3746477 w 7467600"/>
              <a:gd name="connsiteY378" fmla="*/ 5377889 h 6858000"/>
              <a:gd name="connsiteX379" fmla="*/ 3863399 w 7467600"/>
              <a:gd name="connsiteY379" fmla="*/ 5087257 h 6858000"/>
              <a:gd name="connsiteX380" fmla="*/ 3968712 w 7467600"/>
              <a:gd name="connsiteY380" fmla="*/ 4913989 h 6858000"/>
              <a:gd name="connsiteX381" fmla="*/ 2792390 w 7467600"/>
              <a:gd name="connsiteY381" fmla="*/ 5382974 h 6858000"/>
              <a:gd name="connsiteX382" fmla="*/ 2714982 w 7467600"/>
              <a:gd name="connsiteY382" fmla="*/ 5427051 h 6858000"/>
              <a:gd name="connsiteX383" fmla="*/ 2813361 w 7467600"/>
              <a:gd name="connsiteY383" fmla="*/ 6023912 h 6858000"/>
              <a:gd name="connsiteX384" fmla="*/ 2688430 w 7467600"/>
              <a:gd name="connsiteY384" fmla="*/ 6801564 h 6858000"/>
              <a:gd name="connsiteX385" fmla="*/ 2629626 w 7467600"/>
              <a:gd name="connsiteY385" fmla="*/ 6763394 h 6858000"/>
              <a:gd name="connsiteX386" fmla="*/ 2565328 w 7467600"/>
              <a:gd name="connsiteY386" fmla="*/ 5516399 h 6858000"/>
              <a:gd name="connsiteX387" fmla="*/ 1922999 w 7467600"/>
              <a:gd name="connsiteY387" fmla="*/ 5980343 h 6858000"/>
              <a:gd name="connsiteX388" fmla="*/ 1950261 w 7467600"/>
              <a:gd name="connsiteY388" fmla="*/ 6405858 h 6858000"/>
              <a:gd name="connsiteX389" fmla="*/ 2365554 w 7467600"/>
              <a:gd name="connsiteY389" fmla="*/ 6759107 h 6858000"/>
              <a:gd name="connsiteX390" fmla="*/ 2424142 w 7467600"/>
              <a:gd name="connsiteY390" fmla="*/ 6858000 h 6858000"/>
              <a:gd name="connsiteX391" fmla="*/ 2395994 w 7467600"/>
              <a:gd name="connsiteY391" fmla="*/ 6858000 h 6858000"/>
              <a:gd name="connsiteX392" fmla="*/ 2392863 w 7467600"/>
              <a:gd name="connsiteY392" fmla="*/ 6852964 h 6858000"/>
              <a:gd name="connsiteX393" fmla="*/ 2017589 w 7467600"/>
              <a:gd name="connsiteY393" fmla="*/ 6493982 h 6858000"/>
              <a:gd name="connsiteX394" fmla="*/ 2147336 w 7467600"/>
              <a:gd name="connsiteY394" fmla="*/ 6594052 h 6858000"/>
              <a:gd name="connsiteX395" fmla="*/ 2207047 w 7467600"/>
              <a:gd name="connsiteY395" fmla="*/ 6654540 h 6858000"/>
              <a:gd name="connsiteX396" fmla="*/ 2299106 w 7467600"/>
              <a:gd name="connsiteY396" fmla="*/ 6778931 h 6858000"/>
              <a:gd name="connsiteX397" fmla="*/ 2314430 w 7467600"/>
              <a:gd name="connsiteY397" fmla="*/ 6801144 h 6858000"/>
              <a:gd name="connsiteX398" fmla="*/ 2352406 w 7467600"/>
              <a:gd name="connsiteY398" fmla="*/ 6858000 h 6858000"/>
              <a:gd name="connsiteX399" fmla="*/ 2314492 w 7467600"/>
              <a:gd name="connsiteY399" fmla="*/ 6858000 h 6858000"/>
              <a:gd name="connsiteX400" fmla="*/ 2288095 w 7467600"/>
              <a:gd name="connsiteY400" fmla="*/ 6818030 h 6858000"/>
              <a:gd name="connsiteX401" fmla="*/ 2272768 w 7467600"/>
              <a:gd name="connsiteY401" fmla="*/ 6795822 h 6858000"/>
              <a:gd name="connsiteX402" fmla="*/ 2182715 w 7467600"/>
              <a:gd name="connsiteY402" fmla="*/ 6675071 h 6858000"/>
              <a:gd name="connsiteX403" fmla="*/ 2032061 w 7467600"/>
              <a:gd name="connsiteY403" fmla="*/ 6541380 h 6858000"/>
              <a:gd name="connsiteX404" fmla="*/ 2257220 w 7467600"/>
              <a:gd name="connsiteY404" fmla="*/ 6826257 h 6858000"/>
              <a:gd name="connsiteX405" fmla="*/ 2281324 w 7467600"/>
              <a:gd name="connsiteY405" fmla="*/ 6858000 h 6858000"/>
              <a:gd name="connsiteX406" fmla="*/ 2242860 w 7467600"/>
              <a:gd name="connsiteY406" fmla="*/ 6858000 h 6858000"/>
              <a:gd name="connsiteX407" fmla="*/ 2232818 w 7467600"/>
              <a:gd name="connsiteY407" fmla="*/ 6844926 h 6858000"/>
              <a:gd name="connsiteX408" fmla="*/ 1990172 w 7467600"/>
              <a:gd name="connsiteY408" fmla="*/ 6542121 h 6858000"/>
              <a:gd name="connsiteX409" fmla="*/ 2124090 w 7467600"/>
              <a:gd name="connsiteY409" fmla="*/ 6761017 h 6858000"/>
              <a:gd name="connsiteX410" fmla="*/ 2200380 w 7467600"/>
              <a:gd name="connsiteY410" fmla="*/ 6858000 h 6858000"/>
              <a:gd name="connsiteX411" fmla="*/ 2147507 w 7467600"/>
              <a:gd name="connsiteY411" fmla="*/ 6858000 h 6858000"/>
              <a:gd name="connsiteX412" fmla="*/ 2070668 w 7467600"/>
              <a:gd name="connsiteY412" fmla="*/ 6761520 h 6858000"/>
              <a:gd name="connsiteX413" fmla="*/ 1975142 w 7467600"/>
              <a:gd name="connsiteY413" fmla="*/ 6585570 h 6858000"/>
              <a:gd name="connsiteX414" fmla="*/ 2050035 w 7467600"/>
              <a:gd name="connsiteY414" fmla="*/ 6813345 h 6858000"/>
              <a:gd name="connsiteX415" fmla="*/ 2063025 w 7467600"/>
              <a:gd name="connsiteY415" fmla="*/ 6858000 h 6858000"/>
              <a:gd name="connsiteX416" fmla="*/ 2021675 w 7467600"/>
              <a:gd name="connsiteY416" fmla="*/ 6858000 h 6858000"/>
              <a:gd name="connsiteX417" fmla="*/ 2019308 w 7467600"/>
              <a:gd name="connsiteY417" fmla="*/ 6847118 h 6858000"/>
              <a:gd name="connsiteX418" fmla="*/ 1938835 w 7467600"/>
              <a:gd name="connsiteY418" fmla="*/ 6551160 h 6858000"/>
              <a:gd name="connsiteX419" fmla="*/ 1953230 w 7467600"/>
              <a:gd name="connsiteY419" fmla="*/ 6759699 h 6858000"/>
              <a:gd name="connsiteX420" fmla="*/ 1956763 w 7467600"/>
              <a:gd name="connsiteY420" fmla="*/ 6778191 h 6858000"/>
              <a:gd name="connsiteX421" fmla="*/ 1967925 w 7467600"/>
              <a:gd name="connsiteY421" fmla="*/ 6858000 h 6858000"/>
              <a:gd name="connsiteX422" fmla="*/ 1936622 w 7467600"/>
              <a:gd name="connsiteY422" fmla="*/ 6858000 h 6858000"/>
              <a:gd name="connsiteX423" fmla="*/ 1926261 w 7467600"/>
              <a:gd name="connsiteY423" fmla="*/ 6784064 h 6858000"/>
              <a:gd name="connsiteX424" fmla="*/ 1922724 w 7467600"/>
              <a:gd name="connsiteY424" fmla="*/ 6765577 h 6858000"/>
              <a:gd name="connsiteX425" fmla="*/ 1904650 w 7467600"/>
              <a:gd name="connsiteY425" fmla="*/ 6639616 h 6858000"/>
              <a:gd name="connsiteX426" fmla="*/ 1885273 w 7467600"/>
              <a:gd name="connsiteY426" fmla="*/ 6858000 h 6858000"/>
              <a:gd name="connsiteX427" fmla="*/ 1854363 w 7467600"/>
              <a:gd name="connsiteY427" fmla="*/ 6858000 h 6858000"/>
              <a:gd name="connsiteX428" fmla="*/ 1880391 w 7467600"/>
              <a:gd name="connsiteY428" fmla="*/ 6603796 h 6858000"/>
              <a:gd name="connsiteX429" fmla="*/ 1818273 w 7467600"/>
              <a:gd name="connsiteY429" fmla="*/ 6715729 h 6858000"/>
              <a:gd name="connsiteX430" fmla="*/ 1794691 w 7467600"/>
              <a:gd name="connsiteY430" fmla="*/ 6843239 h 6858000"/>
              <a:gd name="connsiteX431" fmla="*/ 1794914 w 7467600"/>
              <a:gd name="connsiteY431" fmla="*/ 6858000 h 6858000"/>
              <a:gd name="connsiteX432" fmla="*/ 1746128 w 7467600"/>
              <a:gd name="connsiteY432" fmla="*/ 6858000 h 6858000"/>
              <a:gd name="connsiteX433" fmla="*/ 1753934 w 7467600"/>
              <a:gd name="connsiteY433" fmla="*/ 6724796 h 6858000"/>
              <a:gd name="connsiteX434" fmla="*/ 1792053 w 7467600"/>
              <a:gd name="connsiteY434" fmla="*/ 6572396 h 6858000"/>
              <a:gd name="connsiteX435" fmla="*/ 1862248 w 7467600"/>
              <a:gd name="connsiteY435" fmla="*/ 6266397 h 6858000"/>
              <a:gd name="connsiteX436" fmla="*/ 1862250 w 7467600"/>
              <a:gd name="connsiteY436" fmla="*/ 6033531 h 6858000"/>
              <a:gd name="connsiteX437" fmla="*/ 1211999 w 7467600"/>
              <a:gd name="connsiteY437" fmla="*/ 6683610 h 6858000"/>
              <a:gd name="connsiteX438" fmla="*/ 1213266 w 7467600"/>
              <a:gd name="connsiteY438" fmla="*/ 6691947 h 6858000"/>
              <a:gd name="connsiteX439" fmla="*/ 1203370 w 7467600"/>
              <a:gd name="connsiteY439" fmla="*/ 6850676 h 6858000"/>
              <a:gd name="connsiteX440" fmla="*/ 1203671 w 7467600"/>
              <a:gd name="connsiteY440" fmla="*/ 6858000 h 6858000"/>
              <a:gd name="connsiteX441" fmla="*/ 1143180 w 7467600"/>
              <a:gd name="connsiteY441" fmla="*/ 6858000 h 6858000"/>
              <a:gd name="connsiteX442" fmla="*/ 1142176 w 7467600"/>
              <a:gd name="connsiteY442" fmla="*/ 6766045 h 6858000"/>
              <a:gd name="connsiteX443" fmla="*/ 1067484 w 7467600"/>
              <a:gd name="connsiteY443" fmla="*/ 6858000 h 6858000"/>
              <a:gd name="connsiteX444" fmla="*/ 953928 w 7467600"/>
              <a:gd name="connsiteY444" fmla="*/ 6858000 h 6858000"/>
              <a:gd name="connsiteX445" fmla="*/ 959715 w 7467600"/>
              <a:gd name="connsiteY445" fmla="*/ 6850185 h 6858000"/>
              <a:gd name="connsiteX446" fmla="*/ 1483788 w 7467600"/>
              <a:gd name="connsiteY446" fmla="*/ 6259174 h 6858000"/>
              <a:gd name="connsiteX447" fmla="*/ 1100671 w 7467600"/>
              <a:gd name="connsiteY447" fmla="*/ 6252137 h 6858000"/>
              <a:gd name="connsiteX448" fmla="*/ 1090144 w 7467600"/>
              <a:gd name="connsiteY448" fmla="*/ 6256748 h 6858000"/>
              <a:gd name="connsiteX449" fmla="*/ 1095872 w 7467600"/>
              <a:gd name="connsiteY449" fmla="*/ 6271892 h 6858000"/>
              <a:gd name="connsiteX450" fmla="*/ 262785 w 7467600"/>
              <a:gd name="connsiteY450" fmla="*/ 6845450 h 6858000"/>
              <a:gd name="connsiteX451" fmla="*/ 209968 w 7467600"/>
              <a:gd name="connsiteY451" fmla="*/ 6770713 h 6858000"/>
              <a:gd name="connsiteX452" fmla="*/ 873460 w 7467600"/>
              <a:gd name="connsiteY452" fmla="*/ 6253768 h 6858000"/>
              <a:gd name="connsiteX453" fmla="*/ 192686 w 7467600"/>
              <a:gd name="connsiteY453" fmla="*/ 5849257 h 6858000"/>
              <a:gd name="connsiteX454" fmla="*/ 4696 w 7467600"/>
              <a:gd name="connsiteY454" fmla="*/ 5697668 h 6858000"/>
              <a:gd name="connsiteX455" fmla="*/ 0 w 7467600"/>
              <a:gd name="connsiteY455" fmla="*/ 5689984 h 6858000"/>
              <a:gd name="connsiteX456" fmla="*/ 0 w 7467600"/>
              <a:gd name="connsiteY456" fmla="*/ 5513472 h 6858000"/>
              <a:gd name="connsiteX457" fmla="*/ 174101 w 7467600"/>
              <a:gd name="connsiteY457" fmla="*/ 5620277 h 6858000"/>
              <a:gd name="connsiteX458" fmla="*/ 891800 w 7467600"/>
              <a:gd name="connsiteY458" fmla="*/ 6036935 h 6858000"/>
              <a:gd name="connsiteX459" fmla="*/ 1072219 w 7467600"/>
              <a:gd name="connsiteY459" fmla="*/ 6169443 h 6858000"/>
              <a:gd name="connsiteX460" fmla="*/ 1074117 w 7467600"/>
              <a:gd name="connsiteY460" fmla="*/ 6170301 h 6858000"/>
              <a:gd name="connsiteX461" fmla="*/ 1083114 w 7467600"/>
              <a:gd name="connsiteY461" fmla="*/ 6174131 h 6858000"/>
              <a:gd name="connsiteX462" fmla="*/ 1543010 w 7467600"/>
              <a:gd name="connsiteY462" fmla="*/ 6191140 h 6858000"/>
              <a:gd name="connsiteX463" fmla="*/ 1551080 w 7467600"/>
              <a:gd name="connsiteY463" fmla="*/ 6195006 h 6858000"/>
              <a:gd name="connsiteX464" fmla="*/ 2345443 w 7467600"/>
              <a:gd name="connsiteY464" fmla="*/ 5549882 h 6858000"/>
              <a:gd name="connsiteX465" fmla="*/ 1721499 w 7467600"/>
              <a:gd name="connsiteY465" fmla="*/ 5599969 h 6858000"/>
              <a:gd name="connsiteX466" fmla="*/ 767716 w 7467600"/>
              <a:gd name="connsiteY466" fmla="*/ 5472768 h 6858000"/>
              <a:gd name="connsiteX467" fmla="*/ 722147 w 7467600"/>
              <a:gd name="connsiteY467" fmla="*/ 5393091 h 6858000"/>
              <a:gd name="connsiteX468" fmla="*/ 1485552 w 7467600"/>
              <a:gd name="connsiteY468" fmla="*/ 5313202 h 6858000"/>
              <a:gd name="connsiteX469" fmla="*/ 2143004 w 7467600"/>
              <a:gd name="connsiteY469" fmla="*/ 5402420 h 6858000"/>
              <a:gd name="connsiteX470" fmla="*/ 1933391 w 7467600"/>
              <a:gd name="connsiteY470" fmla="*/ 5156971 h 6858000"/>
              <a:gd name="connsiteX471" fmla="*/ 1827118 w 7467600"/>
              <a:gd name="connsiteY471" fmla="*/ 4968410 h 6858000"/>
              <a:gd name="connsiteX472" fmla="*/ 1837349 w 7467600"/>
              <a:gd name="connsiteY472" fmla="*/ 4956357 h 6858000"/>
              <a:gd name="connsiteX473" fmla="*/ 2162835 w 7467600"/>
              <a:gd name="connsiteY473" fmla="*/ 5187853 h 6858000"/>
              <a:gd name="connsiteX474" fmla="*/ 2257167 w 7467600"/>
              <a:gd name="connsiteY474" fmla="*/ 5462123 h 6858000"/>
              <a:gd name="connsiteX475" fmla="*/ 2261598 w 7467600"/>
              <a:gd name="connsiteY475" fmla="*/ 5467998 h 6858000"/>
              <a:gd name="connsiteX476" fmla="*/ 2437177 w 7467600"/>
              <a:gd name="connsiteY476" fmla="*/ 5479608 h 6858000"/>
              <a:gd name="connsiteX477" fmla="*/ 2445247 w 7467600"/>
              <a:gd name="connsiteY477" fmla="*/ 5483476 h 6858000"/>
              <a:gd name="connsiteX478" fmla="*/ 2743626 w 7467600"/>
              <a:gd name="connsiteY478" fmla="*/ 5304819 h 6858000"/>
              <a:gd name="connsiteX479" fmla="*/ 3048102 w 7467600"/>
              <a:gd name="connsiteY479" fmla="*/ 5150595 h 6858000"/>
              <a:gd name="connsiteX480" fmla="*/ 1799414 w 7467600"/>
              <a:gd name="connsiteY480" fmla="*/ 4694732 h 6858000"/>
              <a:gd name="connsiteX481" fmla="*/ 1771735 w 7467600"/>
              <a:gd name="connsiteY481" fmla="*/ 4619929 h 6858000"/>
              <a:gd name="connsiteX482" fmla="*/ 3104273 w 7467600"/>
              <a:gd name="connsiteY482" fmla="*/ 5076159 h 6858000"/>
              <a:gd name="connsiteX483" fmla="*/ 3113245 w 7467600"/>
              <a:gd name="connsiteY483" fmla="*/ 5090705 h 6858000"/>
              <a:gd name="connsiteX484" fmla="*/ 3126294 w 7467600"/>
              <a:gd name="connsiteY484" fmla="*/ 5114400 h 6858000"/>
              <a:gd name="connsiteX485" fmla="*/ 3937433 w 7467600"/>
              <a:gd name="connsiteY485" fmla="*/ 4830473 h 6858000"/>
              <a:gd name="connsiteX486" fmla="*/ 3590475 w 7467600"/>
              <a:gd name="connsiteY486" fmla="*/ 4597974 h 6858000"/>
              <a:gd name="connsiteX487" fmla="*/ 3100264 w 7467600"/>
              <a:gd name="connsiteY487" fmla="*/ 4579845 h 6858000"/>
              <a:gd name="connsiteX488" fmla="*/ 2183576 w 7467600"/>
              <a:gd name="connsiteY488" fmla="*/ 4227150 h 6858000"/>
              <a:gd name="connsiteX489" fmla="*/ 2151029 w 7467600"/>
              <a:gd name="connsiteY489" fmla="*/ 4146947 h 6858000"/>
              <a:gd name="connsiteX490" fmla="*/ 3563434 w 7467600"/>
              <a:gd name="connsiteY490" fmla="*/ 4469115 h 6858000"/>
              <a:gd name="connsiteX491" fmla="*/ 3177952 w 7467600"/>
              <a:gd name="connsiteY491" fmla="*/ 3657386 h 6858000"/>
              <a:gd name="connsiteX492" fmla="*/ 3189263 w 7467600"/>
              <a:gd name="connsiteY492" fmla="*/ 3625726 h 6858000"/>
              <a:gd name="connsiteX493" fmla="*/ 3560912 w 7467600"/>
              <a:gd name="connsiteY493" fmla="*/ 4079863 h 6858000"/>
              <a:gd name="connsiteX494" fmla="*/ 3626636 w 7467600"/>
              <a:gd name="connsiteY494" fmla="*/ 4512230 h 6858000"/>
              <a:gd name="connsiteX495" fmla="*/ 3653088 w 7467600"/>
              <a:gd name="connsiteY495" fmla="*/ 4521417 h 6858000"/>
              <a:gd name="connsiteX496" fmla="*/ 3988128 w 7467600"/>
              <a:gd name="connsiteY496" fmla="*/ 4817267 h 6858000"/>
              <a:gd name="connsiteX497" fmla="*/ 4830582 w 7467600"/>
              <a:gd name="connsiteY497" fmla="*/ 4676000 h 6858000"/>
              <a:gd name="connsiteX498" fmla="*/ 4830100 w 7467600"/>
              <a:gd name="connsiteY498" fmla="*/ 4675554 h 6858000"/>
              <a:gd name="connsiteX499" fmla="*/ 4036318 w 7467600"/>
              <a:gd name="connsiteY499" fmla="*/ 4147013 h 6858000"/>
              <a:gd name="connsiteX500" fmla="*/ 3432098 w 7467600"/>
              <a:gd name="connsiteY500" fmla="*/ 3537312 h 6858000"/>
              <a:gd name="connsiteX501" fmla="*/ 3446761 w 7467600"/>
              <a:gd name="connsiteY501" fmla="*/ 3461278 h 6858000"/>
              <a:gd name="connsiteX502" fmla="*/ 4419733 w 7467600"/>
              <a:gd name="connsiteY502" fmla="*/ 3963555 h 6858000"/>
              <a:gd name="connsiteX503" fmla="*/ 4781371 w 7467600"/>
              <a:gd name="connsiteY503" fmla="*/ 4458604 h 6858000"/>
              <a:gd name="connsiteX504" fmla="*/ 4780440 w 7467600"/>
              <a:gd name="connsiteY504" fmla="*/ 4470290 h 6858000"/>
              <a:gd name="connsiteX505" fmla="*/ 4898954 w 7467600"/>
              <a:gd name="connsiteY505" fmla="*/ 4662092 h 6858000"/>
              <a:gd name="connsiteX506" fmla="*/ 4900699 w 7467600"/>
              <a:gd name="connsiteY506" fmla="*/ 4670867 h 6858000"/>
              <a:gd name="connsiteX507" fmla="*/ 5714511 w 7467600"/>
              <a:gd name="connsiteY507" fmla="*/ 4663483 h 6858000"/>
              <a:gd name="connsiteX508" fmla="*/ 5464793 w 7467600"/>
              <a:gd name="connsiteY508" fmla="*/ 4393556 h 6858000"/>
              <a:gd name="connsiteX509" fmla="*/ 5461897 w 7467600"/>
              <a:gd name="connsiteY509" fmla="*/ 4390879 h 6858000"/>
              <a:gd name="connsiteX510" fmla="*/ 4294126 w 7467600"/>
              <a:gd name="connsiteY510" fmla="*/ 3303048 h 6858000"/>
              <a:gd name="connsiteX511" fmla="*/ 4305321 w 7467600"/>
              <a:gd name="connsiteY511" fmla="*/ 3256953 h 6858000"/>
              <a:gd name="connsiteX512" fmla="*/ 4949299 w 7467600"/>
              <a:gd name="connsiteY512" fmla="*/ 3766336 h 6858000"/>
              <a:gd name="connsiteX513" fmla="*/ 5291452 w 7467600"/>
              <a:gd name="connsiteY513" fmla="*/ 4076801 h 6858000"/>
              <a:gd name="connsiteX514" fmla="*/ 5434998 w 7467600"/>
              <a:gd name="connsiteY514" fmla="*/ 4254100 h 6858000"/>
              <a:gd name="connsiteX515" fmla="*/ 5351015 w 7467600"/>
              <a:gd name="connsiteY515" fmla="*/ 3760989 h 6858000"/>
              <a:gd name="connsiteX516" fmla="*/ 5413780 w 7467600"/>
              <a:gd name="connsiteY516" fmla="*/ 2966265 h 6858000"/>
              <a:gd name="connsiteX517" fmla="*/ 5425627 w 7467600"/>
              <a:gd name="connsiteY517" fmla="*/ 2954192 h 6858000"/>
              <a:gd name="connsiteX518" fmla="*/ 6604735 w 7467600"/>
              <a:gd name="connsiteY518" fmla="*/ 2041381 h 6858000"/>
              <a:gd name="connsiteX519" fmla="*/ 7204487 w 7467600"/>
              <a:gd name="connsiteY519" fmla="*/ 2742112 h 6858000"/>
              <a:gd name="connsiteX520" fmla="*/ 7131592 w 7467600"/>
              <a:gd name="connsiteY520" fmla="*/ 2672096 h 6858000"/>
              <a:gd name="connsiteX521" fmla="*/ 6996344 w 7467600"/>
              <a:gd name="connsiteY521" fmla="*/ 2518310 h 6858000"/>
              <a:gd name="connsiteX522" fmla="*/ 6735495 w 7467600"/>
              <a:gd name="connsiteY522" fmla="*/ 2196890 h 6858000"/>
              <a:gd name="connsiteX523" fmla="*/ 6721901 w 7467600"/>
              <a:gd name="connsiteY523" fmla="*/ 2179274 h 6858000"/>
              <a:gd name="connsiteX524" fmla="*/ 6604735 w 7467600"/>
              <a:gd name="connsiteY524" fmla="*/ 2041381 h 6858000"/>
              <a:gd name="connsiteX525" fmla="*/ 6591670 w 7467600"/>
              <a:gd name="connsiteY525" fmla="*/ 1988277 h 6858000"/>
              <a:gd name="connsiteX526" fmla="*/ 6747349 w 7467600"/>
              <a:gd name="connsiteY526" fmla="*/ 2160069 h 6858000"/>
              <a:gd name="connsiteX527" fmla="*/ 6760943 w 7467600"/>
              <a:gd name="connsiteY527" fmla="*/ 2177686 h 6858000"/>
              <a:gd name="connsiteX528" fmla="*/ 7021065 w 7467600"/>
              <a:gd name="connsiteY528" fmla="*/ 2498102 h 6858000"/>
              <a:gd name="connsiteX529" fmla="*/ 7155223 w 7467600"/>
              <a:gd name="connsiteY529" fmla="*/ 2650386 h 6858000"/>
              <a:gd name="connsiteX530" fmla="*/ 7203167 w 7467600"/>
              <a:gd name="connsiteY530" fmla="*/ 2697288 h 6858000"/>
              <a:gd name="connsiteX531" fmla="*/ 6937703 w 7467600"/>
              <a:gd name="connsiteY531" fmla="*/ 2321981 h 6858000"/>
              <a:gd name="connsiteX532" fmla="*/ 6591670 w 7467600"/>
              <a:gd name="connsiteY532" fmla="*/ 1988277 h 6858000"/>
              <a:gd name="connsiteX533" fmla="*/ 5798671 w 7467600"/>
              <a:gd name="connsiteY533" fmla="*/ 1981601 h 6858000"/>
              <a:gd name="connsiteX534" fmla="*/ 5754709 w 7467600"/>
              <a:gd name="connsiteY534" fmla="*/ 2071454 h 6858000"/>
              <a:gd name="connsiteX535" fmla="*/ 5763044 w 7467600"/>
              <a:gd name="connsiteY535" fmla="*/ 2842206 h 6858000"/>
              <a:gd name="connsiteX536" fmla="*/ 5764974 w 7467600"/>
              <a:gd name="connsiteY536" fmla="*/ 2799609 h 6858000"/>
              <a:gd name="connsiteX537" fmla="*/ 5767665 w 7467600"/>
              <a:gd name="connsiteY537" fmla="*/ 2666409 h 6858000"/>
              <a:gd name="connsiteX538" fmla="*/ 5763055 w 7467600"/>
              <a:gd name="connsiteY538" fmla="*/ 2579705 h 6858000"/>
              <a:gd name="connsiteX539" fmla="*/ 5758079 w 7467600"/>
              <a:gd name="connsiteY539" fmla="*/ 2492508 h 6858000"/>
              <a:gd name="connsiteX540" fmla="*/ 5779325 w 7467600"/>
              <a:gd name="connsiteY540" fmla="*/ 2197069 h 6858000"/>
              <a:gd name="connsiteX541" fmla="*/ 5798671 w 7467600"/>
              <a:gd name="connsiteY541" fmla="*/ 1981601 h 6858000"/>
              <a:gd name="connsiteX542" fmla="*/ 5829202 w 7467600"/>
              <a:gd name="connsiteY542" fmla="*/ 1971679 h 6858000"/>
              <a:gd name="connsiteX543" fmla="*/ 5809558 w 7467600"/>
              <a:gd name="connsiteY543" fmla="*/ 2198043 h 6858000"/>
              <a:gd name="connsiteX544" fmla="*/ 5788653 w 7467600"/>
              <a:gd name="connsiteY544" fmla="*/ 2489430 h 6858000"/>
              <a:gd name="connsiteX545" fmla="*/ 5793439 w 7467600"/>
              <a:gd name="connsiteY545" fmla="*/ 2575235 h 6858000"/>
              <a:gd name="connsiteX546" fmla="*/ 5796837 w 7467600"/>
              <a:gd name="connsiteY546" fmla="*/ 2637633 h 6858000"/>
              <a:gd name="connsiteX547" fmla="*/ 5818614 w 7467600"/>
              <a:gd name="connsiteY547" fmla="*/ 2473055 h 6858000"/>
              <a:gd name="connsiteX548" fmla="*/ 5829202 w 7467600"/>
              <a:gd name="connsiteY548" fmla="*/ 1971679 h 6858000"/>
              <a:gd name="connsiteX549" fmla="*/ 5911389 w 7467600"/>
              <a:gd name="connsiteY549" fmla="*/ 1898371 h 6858000"/>
              <a:gd name="connsiteX550" fmla="*/ 6237627 w 7467600"/>
              <a:gd name="connsiteY550" fmla="*/ 2231921 h 6858000"/>
              <a:gd name="connsiteX551" fmla="*/ 5911389 w 7467600"/>
              <a:gd name="connsiteY551" fmla="*/ 1898371 h 6858000"/>
              <a:gd name="connsiteX552" fmla="*/ 6944437 w 7467600"/>
              <a:gd name="connsiteY552" fmla="*/ 1575402 h 6858000"/>
              <a:gd name="connsiteX553" fmla="*/ 6304730 w 7467600"/>
              <a:gd name="connsiteY553" fmla="*/ 1766654 h 6858000"/>
              <a:gd name="connsiteX554" fmla="*/ 6944437 w 7467600"/>
              <a:gd name="connsiteY554" fmla="*/ 1575402 h 6858000"/>
              <a:gd name="connsiteX555" fmla="*/ 7019523 w 7467600"/>
              <a:gd name="connsiteY555" fmla="*/ 1519450 h 6858000"/>
              <a:gd name="connsiteX556" fmla="*/ 6298091 w 7467600"/>
              <a:gd name="connsiteY556" fmla="*/ 1737122 h 6858000"/>
              <a:gd name="connsiteX557" fmla="*/ 7019523 w 7467600"/>
              <a:gd name="connsiteY557" fmla="*/ 1519450 h 6858000"/>
              <a:gd name="connsiteX558" fmla="*/ 2399523 w 7467600"/>
              <a:gd name="connsiteY558" fmla="*/ 1428234 h 6858000"/>
              <a:gd name="connsiteX559" fmla="*/ 2224982 w 7467600"/>
              <a:gd name="connsiteY559" fmla="*/ 1826201 h 6858000"/>
              <a:gd name="connsiteX560" fmla="*/ 2096099 w 7467600"/>
              <a:gd name="connsiteY560" fmla="*/ 2345900 h 6858000"/>
              <a:gd name="connsiteX561" fmla="*/ 2283317 w 7467600"/>
              <a:gd name="connsiteY561" fmla="*/ 1796925 h 6858000"/>
              <a:gd name="connsiteX562" fmla="*/ 2399523 w 7467600"/>
              <a:gd name="connsiteY562" fmla="*/ 1428234 h 6858000"/>
              <a:gd name="connsiteX563" fmla="*/ 2448558 w 7467600"/>
              <a:gd name="connsiteY563" fmla="*/ 1373435 h 6858000"/>
              <a:gd name="connsiteX564" fmla="*/ 2312521 w 7467600"/>
              <a:gd name="connsiteY564" fmla="*/ 1806140 h 6858000"/>
              <a:gd name="connsiteX565" fmla="*/ 2127533 w 7467600"/>
              <a:gd name="connsiteY565" fmla="*/ 2348380 h 6858000"/>
              <a:gd name="connsiteX566" fmla="*/ 2358080 w 7467600"/>
              <a:gd name="connsiteY566" fmla="*/ 1866134 h 6858000"/>
              <a:gd name="connsiteX567" fmla="*/ 2407436 w 7467600"/>
              <a:gd name="connsiteY567" fmla="*/ 1651070 h 6858000"/>
              <a:gd name="connsiteX568" fmla="*/ 2448558 w 7467600"/>
              <a:gd name="connsiteY568" fmla="*/ 1373435 h 6858000"/>
              <a:gd name="connsiteX569" fmla="*/ 278707 w 7467600"/>
              <a:gd name="connsiteY569" fmla="*/ 1352270 h 6858000"/>
              <a:gd name="connsiteX570" fmla="*/ 321570 w 7467600"/>
              <a:gd name="connsiteY570" fmla="*/ 1861610 h 6858000"/>
              <a:gd name="connsiteX571" fmla="*/ 294281 w 7467600"/>
              <a:gd name="connsiteY571" fmla="*/ 1440658 h 6858000"/>
              <a:gd name="connsiteX572" fmla="*/ 278707 w 7467600"/>
              <a:gd name="connsiteY572" fmla="*/ 1352270 h 6858000"/>
              <a:gd name="connsiteX573" fmla="*/ 1423821 w 7467600"/>
              <a:gd name="connsiteY573" fmla="*/ 1351958 h 6858000"/>
              <a:gd name="connsiteX574" fmla="*/ 1638521 w 7467600"/>
              <a:gd name="connsiteY574" fmla="*/ 1908470 h 6858000"/>
              <a:gd name="connsiteX575" fmla="*/ 1754199 w 7467600"/>
              <a:gd name="connsiteY575" fmla="*/ 2149284 h 6858000"/>
              <a:gd name="connsiteX576" fmla="*/ 1908359 w 7467600"/>
              <a:gd name="connsiteY576" fmla="*/ 2364988 h 6858000"/>
              <a:gd name="connsiteX577" fmla="*/ 1647661 w 7467600"/>
              <a:gd name="connsiteY577" fmla="*/ 1825945 h 6858000"/>
              <a:gd name="connsiteX578" fmla="*/ 1423821 w 7467600"/>
              <a:gd name="connsiteY578" fmla="*/ 1351958 h 6858000"/>
              <a:gd name="connsiteX579" fmla="*/ 1431890 w 7467600"/>
              <a:gd name="connsiteY579" fmla="*/ 1306475 h 6858000"/>
              <a:gd name="connsiteX580" fmla="*/ 1507597 w 7467600"/>
              <a:gd name="connsiteY580" fmla="*/ 1446132 h 6858000"/>
              <a:gd name="connsiteX581" fmla="*/ 1674586 w 7467600"/>
              <a:gd name="connsiteY581" fmla="*/ 1813832 h 6858000"/>
              <a:gd name="connsiteX582" fmla="*/ 1815950 w 7467600"/>
              <a:gd name="connsiteY582" fmla="*/ 2128564 h 6858000"/>
              <a:gd name="connsiteX583" fmla="*/ 1984242 w 7467600"/>
              <a:gd name="connsiteY583" fmla="*/ 2430829 h 6858000"/>
              <a:gd name="connsiteX584" fmla="*/ 2014023 w 7467600"/>
              <a:gd name="connsiteY584" fmla="*/ 2450995 h 6858000"/>
              <a:gd name="connsiteX585" fmla="*/ 1747337 w 7467600"/>
              <a:gd name="connsiteY585" fmla="*/ 1855264 h 6858000"/>
              <a:gd name="connsiteX586" fmla="*/ 1533749 w 7467600"/>
              <a:gd name="connsiteY586" fmla="*/ 1478656 h 6858000"/>
              <a:gd name="connsiteX587" fmla="*/ 1431890 w 7467600"/>
              <a:gd name="connsiteY587" fmla="*/ 1306475 h 6858000"/>
              <a:gd name="connsiteX588" fmla="*/ 5052692 w 7467600"/>
              <a:gd name="connsiteY588" fmla="*/ 1292994 h 6858000"/>
              <a:gd name="connsiteX589" fmla="*/ 5200661 w 7467600"/>
              <a:gd name="connsiteY589" fmla="*/ 1635186 h 6858000"/>
              <a:gd name="connsiteX590" fmla="*/ 5297138 w 7467600"/>
              <a:gd name="connsiteY590" fmla="*/ 1906351 h 6858000"/>
              <a:gd name="connsiteX591" fmla="*/ 5052692 w 7467600"/>
              <a:gd name="connsiteY591" fmla="*/ 1292994 h 6858000"/>
              <a:gd name="connsiteX592" fmla="*/ 5009948 w 7467600"/>
              <a:gd name="connsiteY592" fmla="*/ 1273619 h 6858000"/>
              <a:gd name="connsiteX593" fmla="*/ 5121777 w 7467600"/>
              <a:gd name="connsiteY593" fmla="*/ 1654213 h 6858000"/>
              <a:gd name="connsiteX594" fmla="*/ 5293545 w 7467600"/>
              <a:gd name="connsiteY594" fmla="*/ 2072247 h 6858000"/>
              <a:gd name="connsiteX595" fmla="*/ 5294042 w 7467600"/>
              <a:gd name="connsiteY595" fmla="*/ 2065019 h 6858000"/>
              <a:gd name="connsiteX596" fmla="*/ 5171936 w 7467600"/>
              <a:gd name="connsiteY596" fmla="*/ 1647613 h 6858000"/>
              <a:gd name="connsiteX597" fmla="*/ 5009948 w 7467600"/>
              <a:gd name="connsiteY597" fmla="*/ 1273619 h 6858000"/>
              <a:gd name="connsiteX598" fmla="*/ 655236 w 7467600"/>
              <a:gd name="connsiteY598" fmla="*/ 1268632 h 6858000"/>
              <a:gd name="connsiteX599" fmla="*/ 839521 w 7467600"/>
              <a:gd name="connsiteY599" fmla="*/ 1685315 h 6858000"/>
              <a:gd name="connsiteX600" fmla="*/ 1109416 w 7467600"/>
              <a:gd name="connsiteY600" fmla="*/ 2061663 h 6858000"/>
              <a:gd name="connsiteX601" fmla="*/ 1298300 w 7467600"/>
              <a:gd name="connsiteY601" fmla="*/ 2247742 h 6858000"/>
              <a:gd name="connsiteX602" fmla="*/ 1125871 w 7467600"/>
              <a:gd name="connsiteY602" fmla="*/ 1989513 h 6858000"/>
              <a:gd name="connsiteX603" fmla="*/ 981574 w 7467600"/>
              <a:gd name="connsiteY603" fmla="*/ 1783157 h 6858000"/>
              <a:gd name="connsiteX604" fmla="*/ 922198 w 7467600"/>
              <a:gd name="connsiteY604" fmla="*/ 1677437 h 6858000"/>
              <a:gd name="connsiteX605" fmla="*/ 869293 w 7467600"/>
              <a:gd name="connsiteY605" fmla="*/ 1583214 h 6858000"/>
              <a:gd name="connsiteX606" fmla="*/ 751431 w 7467600"/>
              <a:gd name="connsiteY606" fmla="*/ 1405731 h 6858000"/>
              <a:gd name="connsiteX607" fmla="*/ 655236 w 7467600"/>
              <a:gd name="connsiteY607" fmla="*/ 1268632 h 6858000"/>
              <a:gd name="connsiteX608" fmla="*/ 6516292 w 7467600"/>
              <a:gd name="connsiteY608" fmla="*/ 1263064 h 6858000"/>
              <a:gd name="connsiteX609" fmla="*/ 5736320 w 7467600"/>
              <a:gd name="connsiteY609" fmla="*/ 1501803 h 6858000"/>
              <a:gd name="connsiteX610" fmla="*/ 6516292 w 7467600"/>
              <a:gd name="connsiteY610" fmla="*/ 1263064 h 6858000"/>
              <a:gd name="connsiteX611" fmla="*/ 291466 w 7467600"/>
              <a:gd name="connsiteY611" fmla="*/ 1250369 h 6858000"/>
              <a:gd name="connsiteX612" fmla="*/ 323180 w 7467600"/>
              <a:gd name="connsiteY612" fmla="*/ 1435283 h 6858000"/>
              <a:gd name="connsiteX613" fmla="*/ 349381 w 7467600"/>
              <a:gd name="connsiteY613" fmla="*/ 1875041 h 6858000"/>
              <a:gd name="connsiteX614" fmla="*/ 374363 w 7467600"/>
              <a:gd name="connsiteY614" fmla="*/ 1506494 h 6858000"/>
              <a:gd name="connsiteX615" fmla="*/ 302168 w 7467600"/>
              <a:gd name="connsiteY615" fmla="*/ 1274495 h 6858000"/>
              <a:gd name="connsiteX616" fmla="*/ 291466 w 7467600"/>
              <a:gd name="connsiteY616" fmla="*/ 1250369 h 6858000"/>
              <a:gd name="connsiteX617" fmla="*/ 678222 w 7467600"/>
              <a:gd name="connsiteY617" fmla="*/ 1248670 h 6858000"/>
              <a:gd name="connsiteX618" fmla="*/ 775536 w 7467600"/>
              <a:gd name="connsiteY618" fmla="*/ 1388015 h 6858000"/>
              <a:gd name="connsiteX619" fmla="*/ 894529 w 7467600"/>
              <a:gd name="connsiteY619" fmla="*/ 1567739 h 6858000"/>
              <a:gd name="connsiteX620" fmla="*/ 948000 w 7467600"/>
              <a:gd name="connsiteY620" fmla="*/ 1663088 h 6858000"/>
              <a:gd name="connsiteX621" fmla="*/ 1006812 w 7467600"/>
              <a:gd name="connsiteY621" fmla="*/ 1767683 h 6858000"/>
              <a:gd name="connsiteX622" fmla="*/ 1149133 w 7467600"/>
              <a:gd name="connsiteY622" fmla="*/ 1971513 h 6858000"/>
              <a:gd name="connsiteX623" fmla="*/ 1333952 w 7467600"/>
              <a:gd name="connsiteY623" fmla="*/ 2251620 h 6858000"/>
              <a:gd name="connsiteX624" fmla="*/ 1337329 w 7467600"/>
              <a:gd name="connsiteY624" fmla="*/ 2258350 h 6858000"/>
              <a:gd name="connsiteX625" fmla="*/ 1014726 w 7467600"/>
              <a:gd name="connsiteY625" fmla="*/ 1615556 h 6858000"/>
              <a:gd name="connsiteX626" fmla="*/ 678222 w 7467600"/>
              <a:gd name="connsiteY626" fmla="*/ 1248670 h 6858000"/>
              <a:gd name="connsiteX627" fmla="*/ 6691602 w 7467600"/>
              <a:gd name="connsiteY627" fmla="*/ 1140573 h 6858000"/>
              <a:gd name="connsiteX628" fmla="*/ 6571100 w 7467600"/>
              <a:gd name="connsiteY628" fmla="*/ 1183662 h 6858000"/>
              <a:gd name="connsiteX629" fmla="*/ 6241687 w 7467600"/>
              <a:gd name="connsiteY629" fmla="*/ 1257600 h 6858000"/>
              <a:gd name="connsiteX630" fmla="*/ 5693009 w 7467600"/>
              <a:gd name="connsiteY630" fmla="*/ 1478256 h 6858000"/>
              <a:gd name="connsiteX631" fmla="*/ 6548420 w 7467600"/>
              <a:gd name="connsiteY631" fmla="*/ 1214599 h 6858000"/>
              <a:gd name="connsiteX632" fmla="*/ 6605473 w 7467600"/>
              <a:gd name="connsiteY632" fmla="*/ 1184686 h 6858000"/>
              <a:gd name="connsiteX633" fmla="*/ 6691602 w 7467600"/>
              <a:gd name="connsiteY633" fmla="*/ 1140573 h 6858000"/>
              <a:gd name="connsiteX634" fmla="*/ 4002475 w 7467600"/>
              <a:gd name="connsiteY634" fmla="*/ 1037802 h 6858000"/>
              <a:gd name="connsiteX635" fmla="*/ 4000324 w 7467600"/>
              <a:gd name="connsiteY635" fmla="*/ 1039362 h 6858000"/>
              <a:gd name="connsiteX636" fmla="*/ 4002862 w 7467600"/>
              <a:gd name="connsiteY636" fmla="*/ 1042866 h 6858000"/>
              <a:gd name="connsiteX637" fmla="*/ 4002475 w 7467600"/>
              <a:gd name="connsiteY637" fmla="*/ 1037802 h 6858000"/>
              <a:gd name="connsiteX638" fmla="*/ 506322 w 7467600"/>
              <a:gd name="connsiteY638" fmla="*/ 1020997 h 6858000"/>
              <a:gd name="connsiteX639" fmla="*/ 533068 w 7467600"/>
              <a:gd name="connsiteY639" fmla="*/ 1029409 h 6858000"/>
              <a:gd name="connsiteX640" fmla="*/ 1232525 w 7467600"/>
              <a:gd name="connsiteY640" fmla="*/ 1804675 h 6858000"/>
              <a:gd name="connsiteX641" fmla="*/ 1388858 w 7467600"/>
              <a:gd name="connsiteY641" fmla="*/ 2368011 h 6858000"/>
              <a:gd name="connsiteX642" fmla="*/ 1384098 w 7467600"/>
              <a:gd name="connsiteY642" fmla="*/ 2378125 h 6858000"/>
              <a:gd name="connsiteX643" fmla="*/ 1425393 w 7467600"/>
              <a:gd name="connsiteY643" fmla="*/ 2589124 h 6858000"/>
              <a:gd name="connsiteX644" fmla="*/ 1424001 w 7467600"/>
              <a:gd name="connsiteY644" fmla="*/ 2597541 h 6858000"/>
              <a:gd name="connsiteX645" fmla="*/ 2152729 w 7467600"/>
              <a:gd name="connsiteY645" fmla="*/ 2864487 h 6858000"/>
              <a:gd name="connsiteX646" fmla="*/ 2020609 w 7467600"/>
              <a:gd name="connsiteY646" fmla="*/ 2539671 h 6858000"/>
              <a:gd name="connsiteX647" fmla="*/ 2018920 w 7467600"/>
              <a:gd name="connsiteY647" fmla="*/ 2536309 h 6858000"/>
              <a:gd name="connsiteX648" fmla="*/ 1342441 w 7467600"/>
              <a:gd name="connsiteY648" fmla="*/ 1173017 h 6858000"/>
              <a:gd name="connsiteX649" fmla="*/ 1367925 w 7467600"/>
              <a:gd name="connsiteY649" fmla="*/ 1135648 h 6858000"/>
              <a:gd name="connsiteX650" fmla="*/ 1771401 w 7467600"/>
              <a:gd name="connsiteY650" fmla="*/ 1806673 h 6858000"/>
              <a:gd name="connsiteX651" fmla="*/ 1972385 w 7467600"/>
              <a:gd name="connsiteY651" fmla="*/ 2198735 h 6858000"/>
              <a:gd name="connsiteX652" fmla="*/ 2040892 w 7467600"/>
              <a:gd name="connsiteY652" fmla="*/ 2405205 h 6858000"/>
              <a:gd name="connsiteX653" fmla="*/ 2131689 w 7467600"/>
              <a:gd name="connsiteY653" fmla="*/ 1936926 h 6858000"/>
              <a:gd name="connsiteX654" fmla="*/ 2454820 w 7467600"/>
              <a:gd name="connsiteY654" fmla="*/ 1248808 h 6858000"/>
              <a:gd name="connsiteX655" fmla="*/ 2492512 w 7467600"/>
              <a:gd name="connsiteY655" fmla="*/ 1302920 h 6858000"/>
              <a:gd name="connsiteX656" fmla="*/ 2081216 w 7467600"/>
              <a:gd name="connsiteY656" fmla="*/ 2527513 h 6858000"/>
              <a:gd name="connsiteX657" fmla="*/ 2081211 w 7467600"/>
              <a:gd name="connsiteY657" fmla="*/ 2528916 h 6858000"/>
              <a:gd name="connsiteX658" fmla="*/ 2199067 w 7467600"/>
              <a:gd name="connsiteY658" fmla="*/ 2884061 h 6858000"/>
              <a:gd name="connsiteX659" fmla="*/ 3192586 w 7467600"/>
              <a:gd name="connsiteY659" fmla="*/ 3411496 h 6858000"/>
              <a:gd name="connsiteX660" fmla="*/ 3182620 w 7467600"/>
              <a:gd name="connsiteY660" fmla="*/ 3483279 h 6858000"/>
              <a:gd name="connsiteX661" fmla="*/ 2435119 w 7467600"/>
              <a:gd name="connsiteY661" fmla="*/ 3080173 h 6858000"/>
              <a:gd name="connsiteX662" fmla="*/ 2410152 w 7467600"/>
              <a:gd name="connsiteY662" fmla="*/ 3063751 h 6858000"/>
              <a:gd name="connsiteX663" fmla="*/ 2408099 w 7467600"/>
              <a:gd name="connsiteY663" fmla="*/ 3064403 h 6858000"/>
              <a:gd name="connsiteX664" fmla="*/ 2407218 w 7467600"/>
              <a:gd name="connsiteY664" fmla="*/ 3070324 h 6858000"/>
              <a:gd name="connsiteX665" fmla="*/ 2380138 w 7467600"/>
              <a:gd name="connsiteY665" fmla="*/ 3099341 h 6858000"/>
              <a:gd name="connsiteX666" fmla="*/ 1765923 w 7467600"/>
              <a:gd name="connsiteY666" fmla="*/ 3581043 h 6858000"/>
              <a:gd name="connsiteX667" fmla="*/ 1702258 w 7467600"/>
              <a:gd name="connsiteY667" fmla="*/ 3612286 h 6858000"/>
              <a:gd name="connsiteX668" fmla="*/ 1538370 w 7467600"/>
              <a:gd name="connsiteY668" fmla="*/ 3811804 h 6858000"/>
              <a:gd name="connsiteX669" fmla="*/ 542867 w 7467600"/>
              <a:gd name="connsiteY669" fmla="*/ 4944092 h 6858000"/>
              <a:gd name="connsiteX670" fmla="*/ 515800 w 7467600"/>
              <a:gd name="connsiteY670" fmla="*/ 4862180 h 6858000"/>
              <a:gd name="connsiteX671" fmla="*/ 909145 w 7467600"/>
              <a:gd name="connsiteY671" fmla="*/ 4199225 h 6858000"/>
              <a:gd name="connsiteX672" fmla="*/ 1214067 w 7467600"/>
              <a:gd name="connsiteY672" fmla="*/ 3908561 h 6858000"/>
              <a:gd name="connsiteX673" fmla="*/ 640967 w 7467600"/>
              <a:gd name="connsiteY673" fmla="*/ 4105601 h 6858000"/>
              <a:gd name="connsiteX674" fmla="*/ 112563 w 7467600"/>
              <a:gd name="connsiteY674" fmla="*/ 4396952 h 6858000"/>
              <a:gd name="connsiteX675" fmla="*/ 0 w 7467600"/>
              <a:gd name="connsiteY675" fmla="*/ 4466006 h 6858000"/>
              <a:gd name="connsiteX676" fmla="*/ 0 w 7467600"/>
              <a:gd name="connsiteY676" fmla="*/ 4233763 h 6858000"/>
              <a:gd name="connsiteX677" fmla="*/ 36881 w 7467600"/>
              <a:gd name="connsiteY677" fmla="*/ 4200118 h 6858000"/>
              <a:gd name="connsiteX678" fmla="*/ 910534 w 7467600"/>
              <a:gd name="connsiteY678" fmla="*/ 3629753 h 6858000"/>
              <a:gd name="connsiteX679" fmla="*/ 1578717 w 7467600"/>
              <a:gd name="connsiteY679" fmla="*/ 3575982 h 6858000"/>
              <a:gd name="connsiteX680" fmla="*/ 2338780 w 7467600"/>
              <a:gd name="connsiteY680" fmla="*/ 3033725 h 6858000"/>
              <a:gd name="connsiteX681" fmla="*/ 1807991 w 7467600"/>
              <a:gd name="connsiteY681" fmla="*/ 2807184 h 6858000"/>
              <a:gd name="connsiteX682" fmla="*/ 1416358 w 7467600"/>
              <a:gd name="connsiteY682" fmla="*/ 3112571 h 6858000"/>
              <a:gd name="connsiteX683" fmla="*/ 939066 w 7467600"/>
              <a:gd name="connsiteY683" fmla="*/ 3378798 h 6858000"/>
              <a:gd name="connsiteX684" fmla="*/ 115099 w 7467600"/>
              <a:gd name="connsiteY684" fmla="*/ 3607650 h 6858000"/>
              <a:gd name="connsiteX685" fmla="*/ 97284 w 7467600"/>
              <a:gd name="connsiteY685" fmla="*/ 3520393 h 6858000"/>
              <a:gd name="connsiteX686" fmla="*/ 922050 w 7467600"/>
              <a:gd name="connsiteY686" fmla="*/ 3074867 h 6858000"/>
              <a:gd name="connsiteX687" fmla="*/ 1405265 w 7467600"/>
              <a:gd name="connsiteY687" fmla="*/ 3016319 h 6858000"/>
              <a:gd name="connsiteX688" fmla="*/ 1407512 w 7467600"/>
              <a:gd name="connsiteY688" fmla="*/ 3018001 h 6858000"/>
              <a:gd name="connsiteX689" fmla="*/ 1726266 w 7467600"/>
              <a:gd name="connsiteY689" fmla="*/ 2777274 h 6858000"/>
              <a:gd name="connsiteX690" fmla="*/ 625390 w 7467600"/>
              <a:gd name="connsiteY690" fmla="*/ 2514541 h 6858000"/>
              <a:gd name="connsiteX691" fmla="*/ 619799 w 7467600"/>
              <a:gd name="connsiteY691" fmla="*/ 2527180 h 6858000"/>
              <a:gd name="connsiteX692" fmla="*/ 310030 w 7467600"/>
              <a:gd name="connsiteY692" fmla="*/ 2771818 h 6858000"/>
              <a:gd name="connsiteX693" fmla="*/ 173877 w 7467600"/>
              <a:gd name="connsiteY693" fmla="*/ 2937056 h 6858000"/>
              <a:gd name="connsiteX694" fmla="*/ 77889 w 7467600"/>
              <a:gd name="connsiteY694" fmla="*/ 3138440 h 6858000"/>
              <a:gd name="connsiteX695" fmla="*/ 0 w 7467600"/>
              <a:gd name="connsiteY695" fmla="*/ 3271395 h 6858000"/>
              <a:gd name="connsiteX696" fmla="*/ 0 w 7467600"/>
              <a:gd name="connsiteY696" fmla="*/ 3153002 h 6858000"/>
              <a:gd name="connsiteX697" fmla="*/ 2386 w 7467600"/>
              <a:gd name="connsiteY697" fmla="*/ 3149203 h 6858000"/>
              <a:gd name="connsiteX698" fmla="*/ 89753 w 7467600"/>
              <a:gd name="connsiteY698" fmla="*/ 2987702 h 6858000"/>
              <a:gd name="connsiteX699" fmla="*/ 76869 w 7467600"/>
              <a:gd name="connsiteY699" fmla="*/ 3005404 h 6858000"/>
              <a:gd name="connsiteX700" fmla="*/ 32049 w 7467600"/>
              <a:gd name="connsiteY700" fmla="*/ 3065814 h 6858000"/>
              <a:gd name="connsiteX701" fmla="*/ 0 w 7467600"/>
              <a:gd name="connsiteY701" fmla="*/ 3108744 h 6858000"/>
              <a:gd name="connsiteX702" fmla="*/ 0 w 7467600"/>
              <a:gd name="connsiteY702" fmla="*/ 3058059 h 6858000"/>
              <a:gd name="connsiteX703" fmla="*/ 7610 w 7467600"/>
              <a:gd name="connsiteY703" fmla="*/ 3047889 h 6858000"/>
              <a:gd name="connsiteX704" fmla="*/ 52419 w 7467600"/>
              <a:gd name="connsiteY704" fmla="*/ 2987479 h 6858000"/>
              <a:gd name="connsiteX705" fmla="*/ 59142 w 7467600"/>
              <a:gd name="connsiteY705" fmla="*/ 2978488 h 6858000"/>
              <a:gd name="connsiteX706" fmla="*/ 0 w 7467600"/>
              <a:gd name="connsiteY706" fmla="*/ 3015334 h 6858000"/>
              <a:gd name="connsiteX707" fmla="*/ 0 w 7467600"/>
              <a:gd name="connsiteY707" fmla="*/ 2914286 h 6858000"/>
              <a:gd name="connsiteX708" fmla="*/ 36383 w 7467600"/>
              <a:gd name="connsiteY708" fmla="*/ 2901128 h 6858000"/>
              <a:gd name="connsiteX709" fmla="*/ 156329 w 7467600"/>
              <a:gd name="connsiteY709" fmla="*/ 2840533 h 6858000"/>
              <a:gd name="connsiteX710" fmla="*/ 358355 w 7467600"/>
              <a:gd name="connsiteY710" fmla="*/ 2620471 h 6858000"/>
              <a:gd name="connsiteX711" fmla="*/ 510577 w 7467600"/>
              <a:gd name="connsiteY711" fmla="*/ 2501244 h 6858000"/>
              <a:gd name="connsiteX712" fmla="*/ 211967 w 7467600"/>
              <a:gd name="connsiteY712" fmla="*/ 2479171 h 6858000"/>
              <a:gd name="connsiteX713" fmla="*/ 0 w 7467600"/>
              <a:gd name="connsiteY713" fmla="*/ 2476398 h 6858000"/>
              <a:gd name="connsiteX714" fmla="*/ 0 w 7467600"/>
              <a:gd name="connsiteY714" fmla="*/ 2389189 h 6858000"/>
              <a:gd name="connsiteX715" fmla="*/ 103062 w 7467600"/>
              <a:gd name="connsiteY715" fmla="*/ 2389518 h 6858000"/>
              <a:gd name="connsiteX716" fmla="*/ 510734 w 7467600"/>
              <a:gd name="connsiteY716" fmla="*/ 2416201 h 6858000"/>
              <a:gd name="connsiteX717" fmla="*/ 279257 w 7467600"/>
              <a:gd name="connsiteY717" fmla="*/ 2092102 h 6858000"/>
              <a:gd name="connsiteX718" fmla="*/ 65265 w 7467600"/>
              <a:gd name="connsiteY718" fmla="*/ 2006049 h 6858000"/>
              <a:gd name="connsiteX719" fmla="*/ 0 w 7467600"/>
              <a:gd name="connsiteY719" fmla="*/ 1982532 h 6858000"/>
              <a:gd name="connsiteX720" fmla="*/ 0 w 7467600"/>
              <a:gd name="connsiteY720" fmla="*/ 1912789 h 6858000"/>
              <a:gd name="connsiteX721" fmla="*/ 97460 w 7467600"/>
              <a:gd name="connsiteY721" fmla="*/ 1953725 h 6858000"/>
              <a:gd name="connsiteX722" fmla="*/ 221272 w 7467600"/>
              <a:gd name="connsiteY722" fmla="*/ 1980766 h 6858000"/>
              <a:gd name="connsiteX723" fmla="*/ 116765 w 7467600"/>
              <a:gd name="connsiteY723" fmla="*/ 1911033 h 6858000"/>
              <a:gd name="connsiteX724" fmla="*/ 16405 w 7467600"/>
              <a:gd name="connsiteY724" fmla="*/ 1803412 h 6858000"/>
              <a:gd name="connsiteX725" fmla="*/ 0 w 7467600"/>
              <a:gd name="connsiteY725" fmla="*/ 1784777 h 6858000"/>
              <a:gd name="connsiteX726" fmla="*/ 0 w 7467600"/>
              <a:gd name="connsiteY726" fmla="*/ 1740082 h 6858000"/>
              <a:gd name="connsiteX727" fmla="*/ 39394 w 7467600"/>
              <a:gd name="connsiteY727" fmla="*/ 1784856 h 6858000"/>
              <a:gd name="connsiteX728" fmla="*/ 135813 w 7467600"/>
              <a:gd name="connsiteY728" fmla="*/ 1888838 h 6858000"/>
              <a:gd name="connsiteX729" fmla="*/ 242575 w 7467600"/>
              <a:gd name="connsiteY729" fmla="*/ 1958841 h 6858000"/>
              <a:gd name="connsiteX730" fmla="*/ 82197 w 7467600"/>
              <a:gd name="connsiteY730" fmla="*/ 1754826 h 6858000"/>
              <a:gd name="connsiteX731" fmla="*/ 0 w 7467600"/>
              <a:gd name="connsiteY731" fmla="*/ 1679650 h 6858000"/>
              <a:gd name="connsiteX732" fmla="*/ 0 w 7467600"/>
              <a:gd name="connsiteY732" fmla="*/ 1602463 h 6858000"/>
              <a:gd name="connsiteX733" fmla="*/ 84689 w 7467600"/>
              <a:gd name="connsiteY733" fmla="*/ 1677442 h 6858000"/>
              <a:gd name="connsiteX734" fmla="*/ 298437 w 7467600"/>
              <a:gd name="connsiteY734" fmla="*/ 1968019 h 6858000"/>
              <a:gd name="connsiteX735" fmla="*/ 227269 w 7467600"/>
              <a:gd name="connsiteY735" fmla="*/ 1114064 h 6858000"/>
              <a:gd name="connsiteX736" fmla="*/ 248003 w 7467600"/>
              <a:gd name="connsiteY736" fmla="*/ 1089613 h 6858000"/>
              <a:gd name="connsiteX737" fmla="*/ 427020 w 7467600"/>
              <a:gd name="connsiteY737" fmla="*/ 1619803 h 6858000"/>
              <a:gd name="connsiteX738" fmla="*/ 340345 w 7467600"/>
              <a:gd name="connsiteY738" fmla="*/ 2027739 h 6858000"/>
              <a:gd name="connsiteX739" fmla="*/ 360865 w 7467600"/>
              <a:gd name="connsiteY739" fmla="*/ 2044827 h 6858000"/>
              <a:gd name="connsiteX740" fmla="*/ 560414 w 7467600"/>
              <a:gd name="connsiteY740" fmla="*/ 2421457 h 6858000"/>
              <a:gd name="connsiteX741" fmla="*/ 1359703 w 7467600"/>
              <a:gd name="connsiteY741" fmla="*/ 2578554 h 6858000"/>
              <a:gd name="connsiteX742" fmla="*/ 1359422 w 7467600"/>
              <a:gd name="connsiteY742" fmla="*/ 2577994 h 6858000"/>
              <a:gd name="connsiteX743" fmla="*/ 828701 w 7467600"/>
              <a:gd name="connsiteY743" fmla="*/ 1839520 h 6858000"/>
              <a:gd name="connsiteX744" fmla="*/ 494427 w 7467600"/>
              <a:gd name="connsiteY744" fmla="*/ 1092333 h 6858000"/>
              <a:gd name="connsiteX745" fmla="*/ 506322 w 7467600"/>
              <a:gd name="connsiteY745" fmla="*/ 1020997 h 6858000"/>
              <a:gd name="connsiteX746" fmla="*/ 4570198 w 7467600"/>
              <a:gd name="connsiteY746" fmla="*/ 978081 h 6858000"/>
              <a:gd name="connsiteX747" fmla="*/ 4523691 w 7467600"/>
              <a:gd name="connsiteY747" fmla="*/ 1127776 h 6858000"/>
              <a:gd name="connsiteX748" fmla="*/ 4509875 w 7467600"/>
              <a:gd name="connsiteY748" fmla="*/ 1167552 h 6858000"/>
              <a:gd name="connsiteX749" fmla="*/ 4478168 w 7467600"/>
              <a:gd name="connsiteY749" fmla="*/ 1260735 h 6858000"/>
              <a:gd name="connsiteX750" fmla="*/ 4409309 w 7467600"/>
              <a:gd name="connsiteY750" fmla="*/ 1666996 h 6858000"/>
              <a:gd name="connsiteX751" fmla="*/ 4370031 w 7467600"/>
              <a:gd name="connsiteY751" fmla="*/ 1955666 h 6858000"/>
              <a:gd name="connsiteX752" fmla="*/ 4570198 w 7467600"/>
              <a:gd name="connsiteY752" fmla="*/ 978081 h 6858000"/>
              <a:gd name="connsiteX753" fmla="*/ 4557898 w 7467600"/>
              <a:gd name="connsiteY753" fmla="*/ 900011 h 6858000"/>
              <a:gd name="connsiteX754" fmla="*/ 4344840 w 7467600"/>
              <a:gd name="connsiteY754" fmla="*/ 1922038 h 6858000"/>
              <a:gd name="connsiteX755" fmla="*/ 4378710 w 7467600"/>
              <a:gd name="connsiteY755" fmla="*/ 1665516 h 6858000"/>
              <a:gd name="connsiteX756" fmla="*/ 4448798 w 7467600"/>
              <a:gd name="connsiteY756" fmla="*/ 1253024 h 6858000"/>
              <a:gd name="connsiteX757" fmla="*/ 4480315 w 7467600"/>
              <a:gd name="connsiteY757" fmla="*/ 1158454 h 6858000"/>
              <a:gd name="connsiteX758" fmla="*/ 4494133 w 7467600"/>
              <a:gd name="connsiteY758" fmla="*/ 1118676 h 6858000"/>
              <a:gd name="connsiteX759" fmla="*/ 4557898 w 7467600"/>
              <a:gd name="connsiteY759" fmla="*/ 900011 h 6858000"/>
              <a:gd name="connsiteX760" fmla="*/ 5870151 w 7467600"/>
              <a:gd name="connsiteY760" fmla="*/ 898890 h 6858000"/>
              <a:gd name="connsiteX761" fmla="*/ 5861335 w 7467600"/>
              <a:gd name="connsiteY761" fmla="*/ 899177 h 6858000"/>
              <a:gd name="connsiteX762" fmla="*/ 5843702 w 7467600"/>
              <a:gd name="connsiteY762" fmla="*/ 899748 h 6858000"/>
              <a:gd name="connsiteX763" fmla="*/ 5651107 w 7467600"/>
              <a:gd name="connsiteY763" fmla="*/ 920306 h 6858000"/>
              <a:gd name="connsiteX764" fmla="*/ 5459407 w 7467600"/>
              <a:gd name="connsiteY764" fmla="*/ 940975 h 6858000"/>
              <a:gd name="connsiteX765" fmla="*/ 5374846 w 7467600"/>
              <a:gd name="connsiteY765" fmla="*/ 941988 h 6858000"/>
              <a:gd name="connsiteX766" fmla="*/ 5256105 w 7467600"/>
              <a:gd name="connsiteY766" fmla="*/ 945632 h 6858000"/>
              <a:gd name="connsiteX767" fmla="*/ 5107071 w 7467600"/>
              <a:gd name="connsiteY767" fmla="*/ 969720 h 6858000"/>
              <a:gd name="connsiteX768" fmla="*/ 4998681 w 7467600"/>
              <a:gd name="connsiteY768" fmla="*/ 988771 h 6858000"/>
              <a:gd name="connsiteX769" fmla="*/ 5870151 w 7467600"/>
              <a:gd name="connsiteY769" fmla="*/ 898890 h 6858000"/>
              <a:gd name="connsiteX770" fmla="*/ 5504425 w 7467600"/>
              <a:gd name="connsiteY770" fmla="*/ 848067 h 6858000"/>
              <a:gd name="connsiteX771" fmla="*/ 4968849 w 7467600"/>
              <a:gd name="connsiteY771" fmla="*/ 962318 h 6858000"/>
              <a:gd name="connsiteX772" fmla="*/ 5104039 w 7467600"/>
              <a:gd name="connsiteY772" fmla="*/ 940634 h 6858000"/>
              <a:gd name="connsiteX773" fmla="*/ 5256311 w 7467600"/>
              <a:gd name="connsiteY773" fmla="*/ 916490 h 6858000"/>
              <a:gd name="connsiteX774" fmla="*/ 5377381 w 7467600"/>
              <a:gd name="connsiteY774" fmla="*/ 912671 h 6858000"/>
              <a:gd name="connsiteX775" fmla="*/ 5460148 w 7467600"/>
              <a:gd name="connsiteY775" fmla="*/ 911442 h 6858000"/>
              <a:gd name="connsiteX776" fmla="*/ 5648971 w 7467600"/>
              <a:gd name="connsiteY776" fmla="*/ 891331 h 6858000"/>
              <a:gd name="connsiteX777" fmla="*/ 5844807 w 7467600"/>
              <a:gd name="connsiteY777" fmla="*/ 870718 h 6858000"/>
              <a:gd name="connsiteX778" fmla="*/ 5862975 w 7467600"/>
              <a:gd name="connsiteY778" fmla="*/ 869756 h 6858000"/>
              <a:gd name="connsiteX779" fmla="*/ 5920887 w 7467600"/>
              <a:gd name="connsiteY779" fmla="*/ 865929 h 6858000"/>
              <a:gd name="connsiteX780" fmla="*/ 5504425 w 7467600"/>
              <a:gd name="connsiteY780" fmla="*/ 848067 h 6858000"/>
              <a:gd name="connsiteX781" fmla="*/ 3607114 w 7467600"/>
              <a:gd name="connsiteY781" fmla="*/ 467441 h 6858000"/>
              <a:gd name="connsiteX782" fmla="*/ 3296242 w 7467600"/>
              <a:gd name="connsiteY782" fmla="*/ 807991 h 6858000"/>
              <a:gd name="connsiteX783" fmla="*/ 3174674 w 7467600"/>
              <a:gd name="connsiteY783" fmla="*/ 919759 h 6858000"/>
              <a:gd name="connsiteX784" fmla="*/ 3042978 w 7467600"/>
              <a:gd name="connsiteY784" fmla="*/ 1054894 h 6858000"/>
              <a:gd name="connsiteX785" fmla="*/ 2968914 w 7467600"/>
              <a:gd name="connsiteY785" fmla="*/ 1133756 h 6858000"/>
              <a:gd name="connsiteX786" fmla="*/ 3103823 w 7467600"/>
              <a:gd name="connsiteY786" fmla="*/ 1026814 h 6858000"/>
              <a:gd name="connsiteX787" fmla="*/ 3607114 w 7467600"/>
              <a:gd name="connsiteY787" fmla="*/ 467441 h 6858000"/>
              <a:gd name="connsiteX788" fmla="*/ 3744487 w 7467600"/>
              <a:gd name="connsiteY788" fmla="*/ 383136 h 6858000"/>
              <a:gd name="connsiteX789" fmla="*/ 3970213 w 7467600"/>
              <a:gd name="connsiteY789" fmla="*/ 995559 h 6858000"/>
              <a:gd name="connsiteX790" fmla="*/ 3744487 w 7467600"/>
              <a:gd name="connsiteY790" fmla="*/ 383136 h 6858000"/>
              <a:gd name="connsiteX791" fmla="*/ 3624562 w 7467600"/>
              <a:gd name="connsiteY791" fmla="*/ 367041 h 6858000"/>
              <a:gd name="connsiteX792" fmla="*/ 3489712 w 7467600"/>
              <a:gd name="connsiteY792" fmla="*/ 485386 h 6858000"/>
              <a:gd name="connsiteX793" fmla="*/ 3182994 w 7467600"/>
              <a:gd name="connsiteY793" fmla="*/ 828265 h 6858000"/>
              <a:gd name="connsiteX794" fmla="*/ 2892114 w 7467600"/>
              <a:gd name="connsiteY794" fmla="*/ 1172635 h 6858000"/>
              <a:gd name="connsiteX795" fmla="*/ 3021459 w 7467600"/>
              <a:gd name="connsiteY795" fmla="*/ 1035385 h 6858000"/>
              <a:gd name="connsiteX796" fmla="*/ 3153873 w 7467600"/>
              <a:gd name="connsiteY796" fmla="*/ 898971 h 6858000"/>
              <a:gd name="connsiteX797" fmla="*/ 3276511 w 7467600"/>
              <a:gd name="connsiteY797" fmla="*/ 786423 h 6858000"/>
              <a:gd name="connsiteX798" fmla="*/ 3584154 w 7467600"/>
              <a:gd name="connsiteY798" fmla="*/ 448218 h 6858000"/>
              <a:gd name="connsiteX799" fmla="*/ 3624562 w 7467600"/>
              <a:gd name="connsiteY799" fmla="*/ 367041 h 6858000"/>
              <a:gd name="connsiteX800" fmla="*/ 3766672 w 7467600"/>
              <a:gd name="connsiteY800" fmla="*/ 359429 h 6858000"/>
              <a:gd name="connsiteX801" fmla="*/ 3996338 w 7467600"/>
              <a:gd name="connsiteY801" fmla="*/ 968237 h 6858000"/>
              <a:gd name="connsiteX802" fmla="*/ 3766672 w 7467600"/>
              <a:gd name="connsiteY802" fmla="*/ 359429 h 6858000"/>
              <a:gd name="connsiteX803" fmla="*/ 5805386 w 7467600"/>
              <a:gd name="connsiteY803" fmla="*/ 239240 h 6858000"/>
              <a:gd name="connsiteX804" fmla="*/ 5736947 w 7467600"/>
              <a:gd name="connsiteY804" fmla="*/ 261367 h 6858000"/>
              <a:gd name="connsiteX805" fmla="*/ 5427012 w 7467600"/>
              <a:gd name="connsiteY805" fmla="*/ 311272 h 6858000"/>
              <a:gd name="connsiteX806" fmla="*/ 5147818 w 7467600"/>
              <a:gd name="connsiteY806" fmla="*/ 322112 h 6858000"/>
              <a:gd name="connsiteX807" fmla="*/ 5060854 w 7467600"/>
              <a:gd name="connsiteY807" fmla="*/ 311882 h 6858000"/>
              <a:gd name="connsiteX808" fmla="*/ 4945989 w 7467600"/>
              <a:gd name="connsiteY808" fmla="*/ 300516 h 6858000"/>
              <a:gd name="connsiteX809" fmla="*/ 5410479 w 7467600"/>
              <a:gd name="connsiteY809" fmla="*/ 348434 h 6858000"/>
              <a:gd name="connsiteX810" fmla="*/ 5805386 w 7467600"/>
              <a:gd name="connsiteY810" fmla="*/ 239240 h 6858000"/>
              <a:gd name="connsiteX811" fmla="*/ 5905192 w 7467600"/>
              <a:gd name="connsiteY811" fmla="*/ 163079 h 6858000"/>
              <a:gd name="connsiteX812" fmla="*/ 5865655 w 7467600"/>
              <a:gd name="connsiteY812" fmla="*/ 171901 h 6858000"/>
              <a:gd name="connsiteX813" fmla="*/ 5259740 w 7467600"/>
              <a:gd name="connsiteY813" fmla="*/ 257013 h 6858000"/>
              <a:gd name="connsiteX814" fmla="*/ 5208466 w 7467600"/>
              <a:gd name="connsiteY814" fmla="*/ 257550 h 6858000"/>
              <a:gd name="connsiteX815" fmla="*/ 4980204 w 7467600"/>
              <a:gd name="connsiteY815" fmla="*/ 271903 h 6858000"/>
              <a:gd name="connsiteX816" fmla="*/ 5068068 w 7467600"/>
              <a:gd name="connsiteY816" fmla="*/ 282244 h 6858000"/>
              <a:gd name="connsiteX817" fmla="*/ 5153231 w 7467600"/>
              <a:gd name="connsiteY817" fmla="*/ 292240 h 6858000"/>
              <a:gd name="connsiteX818" fmla="*/ 5426491 w 7467600"/>
              <a:gd name="connsiteY818" fmla="*/ 281128 h 6858000"/>
              <a:gd name="connsiteX819" fmla="*/ 5731212 w 7467600"/>
              <a:gd name="connsiteY819" fmla="*/ 231951 h 6858000"/>
              <a:gd name="connsiteX820" fmla="*/ 5905192 w 7467600"/>
              <a:gd name="connsiteY820" fmla="*/ 163079 h 6858000"/>
              <a:gd name="connsiteX821" fmla="*/ 5944437 w 7467600"/>
              <a:gd name="connsiteY821" fmla="*/ 113829 h 6858000"/>
              <a:gd name="connsiteX822" fmla="*/ 5825032 w 7467600"/>
              <a:gd name="connsiteY822" fmla="*/ 146405 h 6858000"/>
              <a:gd name="connsiteX823" fmla="*/ 4955599 w 7467600"/>
              <a:gd name="connsiteY823" fmla="*/ 247008 h 6858000"/>
              <a:gd name="connsiteX824" fmla="*/ 5210104 w 7467600"/>
              <a:gd name="connsiteY824" fmla="*/ 228123 h 6858000"/>
              <a:gd name="connsiteX825" fmla="*/ 5261015 w 7467600"/>
              <a:gd name="connsiteY825" fmla="*/ 227087 h 6858000"/>
              <a:gd name="connsiteX826" fmla="*/ 5861181 w 7467600"/>
              <a:gd name="connsiteY826" fmla="*/ 143093 h 6858000"/>
              <a:gd name="connsiteX827" fmla="*/ 5961252 w 7467600"/>
              <a:gd name="connsiteY827" fmla="*/ 114820 h 6858000"/>
              <a:gd name="connsiteX828" fmla="*/ 5944437 w 7467600"/>
              <a:gd name="connsiteY828" fmla="*/ 113829 h 6858000"/>
              <a:gd name="connsiteX829" fmla="*/ 3882765 w 7467600"/>
              <a:gd name="connsiteY829" fmla="*/ 0 h 6858000"/>
              <a:gd name="connsiteX830" fmla="*/ 3995099 w 7467600"/>
              <a:gd name="connsiteY830" fmla="*/ 0 h 6858000"/>
              <a:gd name="connsiteX831" fmla="*/ 4163818 w 7467600"/>
              <a:gd name="connsiteY831" fmla="*/ 234104 h 6858000"/>
              <a:gd name="connsiteX832" fmla="*/ 4172099 w 7467600"/>
              <a:gd name="connsiteY832" fmla="*/ 234207 h 6858000"/>
              <a:gd name="connsiteX833" fmla="*/ 4784282 w 7467600"/>
              <a:gd name="connsiteY833" fmla="*/ 276561 h 6858000"/>
              <a:gd name="connsiteX834" fmla="*/ 4801687 w 7467600"/>
              <a:gd name="connsiteY834" fmla="*/ 267764 h 6858000"/>
              <a:gd name="connsiteX835" fmla="*/ 6082788 w 7467600"/>
              <a:gd name="connsiteY835" fmla="*/ 64119 h 6858000"/>
              <a:gd name="connsiteX836" fmla="*/ 6099442 w 7467600"/>
              <a:gd name="connsiteY836" fmla="*/ 82568 h 6858000"/>
              <a:gd name="connsiteX837" fmla="*/ 4804137 w 7467600"/>
              <a:gd name="connsiteY837" fmla="*/ 320931 h 6858000"/>
              <a:gd name="connsiteX838" fmla="*/ 4227047 w 7467600"/>
              <a:gd name="connsiteY838" fmla="*/ 313415 h 6858000"/>
              <a:gd name="connsiteX839" fmla="*/ 4346041 w 7467600"/>
              <a:gd name="connsiteY839" fmla="*/ 456086 h 6858000"/>
              <a:gd name="connsiteX840" fmla="*/ 4870967 w 7467600"/>
              <a:gd name="connsiteY840" fmla="*/ 963061 h 6858000"/>
              <a:gd name="connsiteX841" fmla="*/ 4889647 w 7467600"/>
              <a:gd name="connsiteY841" fmla="*/ 957147 h 6858000"/>
              <a:gd name="connsiteX842" fmla="*/ 5422504 w 7467600"/>
              <a:gd name="connsiteY842" fmla="*/ 805191 h 6858000"/>
              <a:gd name="connsiteX843" fmla="*/ 6087656 w 7467600"/>
              <a:gd name="connsiteY843" fmla="*/ 826703 h 6858000"/>
              <a:gd name="connsiteX844" fmla="*/ 6058717 w 7467600"/>
              <a:gd name="connsiteY844" fmla="*/ 865992 h 6858000"/>
              <a:gd name="connsiteX845" fmla="*/ 4974153 w 7467600"/>
              <a:gd name="connsiteY845" fmla="*/ 1045456 h 6858000"/>
              <a:gd name="connsiteX846" fmla="*/ 5627835 w 7467600"/>
              <a:gd name="connsiteY846" fmla="*/ 1472077 h 6858000"/>
              <a:gd name="connsiteX847" fmla="*/ 5629817 w 7467600"/>
              <a:gd name="connsiteY847" fmla="*/ 1471412 h 6858000"/>
              <a:gd name="connsiteX848" fmla="*/ 5634124 w 7467600"/>
              <a:gd name="connsiteY848" fmla="*/ 1470572 h 6858000"/>
              <a:gd name="connsiteX849" fmla="*/ 5755832 w 7467600"/>
              <a:gd name="connsiteY849" fmla="*/ 1383886 h 6858000"/>
              <a:gd name="connsiteX850" fmla="*/ 6014186 w 7467600"/>
              <a:gd name="connsiteY850" fmla="*/ 1279799 h 6858000"/>
              <a:gd name="connsiteX851" fmla="*/ 6901619 w 7467600"/>
              <a:gd name="connsiteY851" fmla="*/ 1047874 h 6858000"/>
              <a:gd name="connsiteX852" fmla="*/ 6931566 w 7467600"/>
              <a:gd name="connsiteY852" fmla="*/ 1062034 h 6858000"/>
              <a:gd name="connsiteX853" fmla="*/ 5790982 w 7467600"/>
              <a:gd name="connsiteY853" fmla="*/ 1561380 h 6858000"/>
              <a:gd name="connsiteX854" fmla="*/ 6188971 w 7467600"/>
              <a:gd name="connsiteY854" fmla="*/ 1755168 h 6858000"/>
              <a:gd name="connsiteX855" fmla="*/ 6202446 w 7467600"/>
              <a:gd name="connsiteY855" fmla="*/ 1752268 h 6858000"/>
              <a:gd name="connsiteX856" fmla="*/ 7179560 w 7467600"/>
              <a:gd name="connsiteY856" fmla="*/ 1467551 h 6858000"/>
              <a:gd name="connsiteX857" fmla="*/ 7158730 w 7467600"/>
              <a:gd name="connsiteY857" fmla="*/ 1507835 h 6858000"/>
              <a:gd name="connsiteX858" fmla="*/ 6326959 w 7467600"/>
              <a:gd name="connsiteY858" fmla="*/ 1817686 h 6858000"/>
              <a:gd name="connsiteX859" fmla="*/ 6537433 w 7467600"/>
              <a:gd name="connsiteY859" fmla="*/ 1907790 h 6858000"/>
              <a:gd name="connsiteX860" fmla="*/ 6550221 w 7467600"/>
              <a:gd name="connsiteY860" fmla="*/ 1910729 h 6858000"/>
              <a:gd name="connsiteX861" fmla="*/ 6964438 w 7467600"/>
              <a:gd name="connsiteY861" fmla="*/ 2209505 h 6858000"/>
              <a:gd name="connsiteX862" fmla="*/ 7367862 w 7467600"/>
              <a:gd name="connsiteY862" fmla="*/ 2806833 h 6858000"/>
              <a:gd name="connsiteX863" fmla="*/ 7364329 w 7467600"/>
              <a:gd name="connsiteY863" fmla="*/ 2826907 h 6858000"/>
              <a:gd name="connsiteX864" fmla="*/ 7290545 w 7467600"/>
              <a:gd name="connsiteY864" fmla="*/ 2850663 h 6858000"/>
              <a:gd name="connsiteX865" fmla="*/ 6472036 w 7467600"/>
              <a:gd name="connsiteY865" fmla="*/ 1959003 h 6858000"/>
              <a:gd name="connsiteX866" fmla="*/ 5792897 w 7467600"/>
              <a:gd name="connsiteY866" fmla="*/ 1647747 h 6858000"/>
              <a:gd name="connsiteX867" fmla="*/ 5842751 w 7467600"/>
              <a:gd name="connsiteY867" fmla="*/ 1816112 h 6858000"/>
              <a:gd name="connsiteX868" fmla="*/ 5847424 w 7467600"/>
              <a:gd name="connsiteY868" fmla="*/ 1815776 h 6858000"/>
              <a:gd name="connsiteX869" fmla="*/ 6399821 w 7467600"/>
              <a:gd name="connsiteY869" fmla="*/ 2344799 h 6858000"/>
              <a:gd name="connsiteX870" fmla="*/ 6323232 w 7467600"/>
              <a:gd name="connsiteY870" fmla="*/ 2389634 h 6858000"/>
              <a:gd name="connsiteX871" fmla="*/ 5942958 w 7467600"/>
              <a:gd name="connsiteY871" fmla="*/ 2077708 h 6858000"/>
              <a:gd name="connsiteX872" fmla="*/ 5921559 w 7467600"/>
              <a:gd name="connsiteY872" fmla="*/ 2378596 h 6858000"/>
              <a:gd name="connsiteX873" fmla="*/ 5817651 w 7467600"/>
              <a:gd name="connsiteY873" fmla="*/ 3023919 h 6858000"/>
              <a:gd name="connsiteX874" fmla="*/ 5729634 w 7467600"/>
              <a:gd name="connsiteY874" fmla="*/ 3051849 h 6858000"/>
              <a:gd name="connsiteX875" fmla="*/ 5611018 w 7467600"/>
              <a:gd name="connsiteY875" fmla="*/ 2316769 h 6858000"/>
              <a:gd name="connsiteX876" fmla="*/ 5687608 w 7467600"/>
              <a:gd name="connsiteY876" fmla="*/ 2039972 h 6858000"/>
              <a:gd name="connsiteX877" fmla="*/ 5657554 w 7467600"/>
              <a:gd name="connsiteY877" fmla="*/ 1576445 h 6858000"/>
              <a:gd name="connsiteX878" fmla="*/ 5150475 w 7467600"/>
              <a:gd name="connsiteY878" fmla="*/ 1274012 h 6858000"/>
              <a:gd name="connsiteX879" fmla="*/ 5349142 w 7467600"/>
              <a:gd name="connsiteY879" fmla="*/ 2204405 h 6858000"/>
              <a:gd name="connsiteX880" fmla="*/ 5262214 w 7467600"/>
              <a:gd name="connsiteY880" fmla="*/ 2233836 h 6858000"/>
              <a:gd name="connsiteX881" fmla="*/ 4981539 w 7467600"/>
              <a:gd name="connsiteY881" fmla="*/ 1542201 h 6858000"/>
              <a:gd name="connsiteX882" fmla="*/ 4958461 w 7467600"/>
              <a:gd name="connsiteY882" fmla="*/ 1136957 h 6858000"/>
              <a:gd name="connsiteX883" fmla="*/ 4655015 w 7467600"/>
              <a:gd name="connsiteY883" fmla="*/ 891426 h 6858000"/>
              <a:gd name="connsiteX884" fmla="*/ 4348002 w 7467600"/>
              <a:gd name="connsiteY884" fmla="*/ 2205895 h 6858000"/>
              <a:gd name="connsiteX885" fmla="*/ 4262250 w 7467600"/>
              <a:gd name="connsiteY885" fmla="*/ 2219972 h 6858000"/>
              <a:gd name="connsiteX886" fmla="*/ 4550611 w 7467600"/>
              <a:gd name="connsiteY886" fmla="*/ 817540 h 6858000"/>
              <a:gd name="connsiteX887" fmla="*/ 4564418 w 7467600"/>
              <a:gd name="connsiteY887" fmla="*/ 808293 h 6858000"/>
              <a:gd name="connsiteX888" fmla="*/ 4266388 w 7467600"/>
              <a:gd name="connsiteY888" fmla="*/ 500083 h 6858000"/>
              <a:gd name="connsiteX889" fmla="*/ 4032842 w 7467600"/>
              <a:gd name="connsiteY889" fmla="*/ 211809 h 6858000"/>
              <a:gd name="connsiteX890" fmla="*/ 3882765 w 7467600"/>
              <a:gd name="connsiteY890" fmla="*/ 0 h 6858000"/>
              <a:gd name="connsiteX891" fmla="*/ 3721337 w 7467600"/>
              <a:gd name="connsiteY891" fmla="*/ 0 h 6858000"/>
              <a:gd name="connsiteX892" fmla="*/ 3797544 w 7467600"/>
              <a:gd name="connsiteY892" fmla="*/ 0 h 6858000"/>
              <a:gd name="connsiteX893" fmla="*/ 3775734 w 7467600"/>
              <a:gd name="connsiteY893" fmla="*/ 95131 h 6858000"/>
              <a:gd name="connsiteX894" fmla="*/ 3724807 w 7467600"/>
              <a:gd name="connsiteY894" fmla="*/ 272257 h 6858000"/>
              <a:gd name="connsiteX895" fmla="*/ 3726844 w 7467600"/>
              <a:gd name="connsiteY895" fmla="*/ 282988 h 6858000"/>
              <a:gd name="connsiteX896" fmla="*/ 3742664 w 7467600"/>
              <a:gd name="connsiteY896" fmla="*/ 279918 h 6858000"/>
              <a:gd name="connsiteX897" fmla="*/ 4103910 w 7467600"/>
              <a:gd name="connsiteY897" fmla="*/ 1161917 h 6858000"/>
              <a:gd name="connsiteX898" fmla="*/ 4020269 w 7467600"/>
              <a:gd name="connsiteY898" fmla="*/ 1200406 h 6858000"/>
              <a:gd name="connsiteX899" fmla="*/ 3674882 w 7467600"/>
              <a:gd name="connsiteY899" fmla="*/ 488524 h 6858000"/>
              <a:gd name="connsiteX900" fmla="*/ 3132682 w 7467600"/>
              <a:gd name="connsiteY900" fmla="*/ 1072284 h 6858000"/>
              <a:gd name="connsiteX901" fmla="*/ 2716346 w 7467600"/>
              <a:gd name="connsiteY901" fmla="*/ 1276376 h 6858000"/>
              <a:gd name="connsiteX902" fmla="*/ 2716772 w 7467600"/>
              <a:gd name="connsiteY902" fmla="*/ 1255462 h 6858000"/>
              <a:gd name="connsiteX903" fmla="*/ 3471096 w 7467600"/>
              <a:gd name="connsiteY903" fmla="*/ 437072 h 6858000"/>
              <a:gd name="connsiteX904" fmla="*/ 3639057 w 7467600"/>
              <a:gd name="connsiteY904" fmla="*/ 286334 h 6858000"/>
              <a:gd name="connsiteX905" fmla="*/ 3640309 w 7467600"/>
              <a:gd name="connsiteY905" fmla="*/ 284664 h 6858000"/>
              <a:gd name="connsiteX906" fmla="*/ 3646022 w 7467600"/>
              <a:gd name="connsiteY906" fmla="*/ 276711 h 6858000"/>
              <a:gd name="connsiteX907" fmla="*/ 3707943 w 7467600"/>
              <a:gd name="connsiteY907" fmla="*/ 65958 h 6858000"/>
              <a:gd name="connsiteX908" fmla="*/ 3721337 w 7467600"/>
              <a:gd name="connsiteY908" fmla="*/ 0 h 6858000"/>
              <a:gd name="connsiteX909" fmla="*/ 2867960 w 7467600"/>
              <a:gd name="connsiteY909" fmla="*/ 0 h 6858000"/>
              <a:gd name="connsiteX910" fmla="*/ 2926351 w 7467600"/>
              <a:gd name="connsiteY910" fmla="*/ 0 h 6858000"/>
              <a:gd name="connsiteX911" fmla="*/ 2902823 w 7467600"/>
              <a:gd name="connsiteY911" fmla="*/ 262929 h 6858000"/>
              <a:gd name="connsiteX912" fmla="*/ 2940663 w 7467600"/>
              <a:gd name="connsiteY912" fmla="*/ 140884 h 6858000"/>
              <a:gd name="connsiteX913" fmla="*/ 2947039 w 7467600"/>
              <a:gd name="connsiteY913" fmla="*/ 122524 h 6858000"/>
              <a:gd name="connsiteX914" fmla="*/ 2984316 w 7467600"/>
              <a:gd name="connsiteY914" fmla="*/ 0 h 6858000"/>
              <a:gd name="connsiteX915" fmla="*/ 3016114 w 7467600"/>
              <a:gd name="connsiteY915" fmla="*/ 0 h 6858000"/>
              <a:gd name="connsiteX916" fmla="*/ 2979949 w 7467600"/>
              <a:gd name="connsiteY916" fmla="*/ 119274 h 6858000"/>
              <a:gd name="connsiteX917" fmla="*/ 3023879 w 7467600"/>
              <a:gd name="connsiteY917" fmla="*/ 0 h 6858000"/>
              <a:gd name="connsiteX918" fmla="*/ 3105400 w 7467600"/>
              <a:gd name="connsiteY918" fmla="*/ 0 h 6858000"/>
              <a:gd name="connsiteX919" fmla="*/ 3094669 w 7467600"/>
              <a:gd name="connsiteY919" fmla="*/ 30308 h 6858000"/>
              <a:gd name="connsiteX920" fmla="*/ 2901945 w 7467600"/>
              <a:gd name="connsiteY920" fmla="*/ 466538 h 6858000"/>
              <a:gd name="connsiteX921" fmla="*/ 2815209 w 7467600"/>
              <a:gd name="connsiteY921" fmla="*/ 497361 h 6858000"/>
              <a:gd name="connsiteX922" fmla="*/ 2844845 w 7467600"/>
              <a:gd name="connsiteY922" fmla="*/ 127638 h 6858000"/>
              <a:gd name="connsiteX923" fmla="*/ 2867960 w 7467600"/>
              <a:gd name="connsiteY923" fmla="*/ 0 h 6858000"/>
              <a:gd name="connsiteX924" fmla="*/ 1057230 w 7467600"/>
              <a:gd name="connsiteY924" fmla="*/ 0 h 6858000"/>
              <a:gd name="connsiteX925" fmla="*/ 1111003 w 7467600"/>
              <a:gd name="connsiteY925" fmla="*/ 0 h 6858000"/>
              <a:gd name="connsiteX926" fmla="*/ 1125553 w 7467600"/>
              <a:gd name="connsiteY926" fmla="*/ 52588 h 6858000"/>
              <a:gd name="connsiteX927" fmla="*/ 1304276 w 7467600"/>
              <a:gd name="connsiteY927" fmla="*/ 476275 h 6858000"/>
              <a:gd name="connsiteX928" fmla="*/ 1492066 w 7467600"/>
              <a:gd name="connsiteY928" fmla="*/ 886333 h 6858000"/>
              <a:gd name="connsiteX929" fmla="*/ 1423698 w 7467600"/>
              <a:gd name="connsiteY929" fmla="*/ 710817 h 6858000"/>
              <a:gd name="connsiteX930" fmla="*/ 1357609 w 7467600"/>
              <a:gd name="connsiteY930" fmla="*/ 532892 h 6858000"/>
              <a:gd name="connsiteX931" fmla="*/ 1309550 w 7467600"/>
              <a:gd name="connsiteY931" fmla="*/ 374031 h 6858000"/>
              <a:gd name="connsiteX932" fmla="*/ 1193673 w 7467600"/>
              <a:gd name="connsiteY932" fmla="*/ 49533 h 6858000"/>
              <a:gd name="connsiteX933" fmla="*/ 1164391 w 7467600"/>
              <a:gd name="connsiteY933" fmla="*/ 0 h 6858000"/>
              <a:gd name="connsiteX934" fmla="*/ 1200666 w 7467600"/>
              <a:gd name="connsiteY934" fmla="*/ 0 h 6858000"/>
              <a:gd name="connsiteX935" fmla="*/ 1223408 w 7467600"/>
              <a:gd name="connsiteY935" fmla="*/ 38996 h 6858000"/>
              <a:gd name="connsiteX936" fmla="*/ 1339635 w 7467600"/>
              <a:gd name="connsiteY936" fmla="*/ 365517 h 6858000"/>
              <a:gd name="connsiteX937" fmla="*/ 1387469 w 7467600"/>
              <a:gd name="connsiteY937" fmla="*/ 523079 h 6858000"/>
              <a:gd name="connsiteX938" fmla="*/ 1452685 w 7467600"/>
              <a:gd name="connsiteY938" fmla="*/ 699806 h 6858000"/>
              <a:gd name="connsiteX939" fmla="*/ 1492092 w 7467600"/>
              <a:gd name="connsiteY939" fmla="*/ 800424 h 6858000"/>
              <a:gd name="connsiteX940" fmla="*/ 1455302 w 7467600"/>
              <a:gd name="connsiteY940" fmla="*/ 632913 h 6858000"/>
              <a:gd name="connsiteX941" fmla="*/ 1222336 w 7467600"/>
              <a:gd name="connsiteY941" fmla="*/ 9480 h 6858000"/>
              <a:gd name="connsiteX942" fmla="*/ 1214634 w 7467600"/>
              <a:gd name="connsiteY942" fmla="*/ 0 h 6858000"/>
              <a:gd name="connsiteX943" fmla="*/ 1289827 w 7467600"/>
              <a:gd name="connsiteY943" fmla="*/ 0 h 6858000"/>
              <a:gd name="connsiteX944" fmla="*/ 1321076 w 7467600"/>
              <a:gd name="connsiteY944" fmla="*/ 59722 h 6858000"/>
              <a:gd name="connsiteX945" fmla="*/ 1512579 w 7467600"/>
              <a:gd name="connsiteY945" fmla="*/ 626441 h 6858000"/>
              <a:gd name="connsiteX946" fmla="*/ 1506076 w 7467600"/>
              <a:gd name="connsiteY946" fmla="*/ 1089289 h 6858000"/>
              <a:gd name="connsiteX947" fmla="*/ 1486346 w 7467600"/>
              <a:gd name="connsiteY947" fmla="*/ 1079919 h 6858000"/>
              <a:gd name="connsiteX948" fmla="*/ 1070511 w 7467600"/>
              <a:gd name="connsiteY948" fmla="*/ 48609 h 6858000"/>
              <a:gd name="connsiteX949" fmla="*/ 1057230 w 7467600"/>
              <a:gd name="connsiteY949" fmla="*/ 0 h 6858000"/>
              <a:gd name="connsiteX950" fmla="*/ 43151 w 7467600"/>
              <a:gd name="connsiteY950" fmla="*/ 0 h 6858000"/>
              <a:gd name="connsiteX951" fmla="*/ 95283 w 7467600"/>
              <a:gd name="connsiteY951" fmla="*/ 0 h 6858000"/>
              <a:gd name="connsiteX952" fmla="*/ 300708 w 7467600"/>
              <a:gd name="connsiteY952" fmla="*/ 154571 h 6858000"/>
              <a:gd name="connsiteX953" fmla="*/ 530414 w 7467600"/>
              <a:gd name="connsiteY953" fmla="*/ 354673 h 6858000"/>
              <a:gd name="connsiteX954" fmla="*/ 333785 w 7467600"/>
              <a:gd name="connsiteY954" fmla="*/ 161564 h 6858000"/>
              <a:gd name="connsiteX955" fmla="*/ 147005 w 7467600"/>
              <a:gd name="connsiteY955" fmla="*/ 0 h 6858000"/>
              <a:gd name="connsiteX956" fmla="*/ 272509 w 7467600"/>
              <a:gd name="connsiteY956" fmla="*/ 0 h 6858000"/>
              <a:gd name="connsiteX957" fmla="*/ 326276 w 7467600"/>
              <a:gd name="connsiteY957" fmla="*/ 45847 h 6858000"/>
              <a:gd name="connsiteX958" fmla="*/ 823759 w 7467600"/>
              <a:gd name="connsiteY958" fmla="*/ 574145 h 6858000"/>
              <a:gd name="connsiteX959" fmla="*/ 811254 w 7467600"/>
              <a:gd name="connsiteY959" fmla="*/ 665546 h 6858000"/>
              <a:gd name="connsiteX960" fmla="*/ 154042 w 7467600"/>
              <a:gd name="connsiteY960" fmla="*/ 261522 h 6858000"/>
              <a:gd name="connsiteX961" fmla="*/ 13550 w 7467600"/>
              <a:gd name="connsiteY961" fmla="*/ 158423 h 6858000"/>
              <a:gd name="connsiteX962" fmla="*/ 0 w 7467600"/>
              <a:gd name="connsiteY962" fmla="*/ 146618 h 6858000"/>
              <a:gd name="connsiteX963" fmla="*/ 0 w 7467600"/>
              <a:gd name="connsiteY963" fmla="*/ 59161 h 6858000"/>
              <a:gd name="connsiteX964" fmla="*/ 45427 w 7467600"/>
              <a:gd name="connsiteY964" fmla="*/ 101078 h 6858000"/>
              <a:gd name="connsiteX965" fmla="*/ 630103 w 7467600"/>
              <a:gd name="connsiteY965" fmla="*/ 485885 h 6858000"/>
              <a:gd name="connsiteX966" fmla="*/ 532040 w 7467600"/>
              <a:gd name="connsiteY966" fmla="*/ 399359 h 6858000"/>
              <a:gd name="connsiteX967" fmla="*/ 517618 w 7467600"/>
              <a:gd name="connsiteY967" fmla="*/ 385726 h 6858000"/>
              <a:gd name="connsiteX968" fmla="*/ 285074 w 7467600"/>
              <a:gd name="connsiteY968" fmla="*/ 182755 h 6858000"/>
              <a:gd name="connsiteX969" fmla="*/ 43151 w 7467600"/>
              <a:gd name="connsiteY96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356878 w 7467600"/>
              <a:gd name="connsiteY80" fmla="*/ 5981332 h 6858000"/>
              <a:gd name="connsiteX81" fmla="*/ 7467600 w 7467600"/>
              <a:gd name="connsiteY81" fmla="*/ 6117703 h 6858000"/>
              <a:gd name="connsiteX82" fmla="*/ 7467600 w 7467600"/>
              <a:gd name="connsiteY82" fmla="*/ 6163634 h 6858000"/>
              <a:gd name="connsiteX83" fmla="*/ 7403637 w 7467600"/>
              <a:gd name="connsiteY83" fmla="*/ 6083957 h 6858000"/>
              <a:gd name="connsiteX84" fmla="*/ 7254615 w 7467600"/>
              <a:gd name="connsiteY84" fmla="*/ 5911918 h 6858000"/>
              <a:gd name="connsiteX85" fmla="*/ 7312589 w 7467600"/>
              <a:gd name="connsiteY85" fmla="*/ 5982309 h 6858000"/>
              <a:gd name="connsiteX86" fmla="*/ 7448321 w 7467600"/>
              <a:gd name="connsiteY86" fmla="*/ 6190991 h 6858000"/>
              <a:gd name="connsiteX87" fmla="*/ 7467600 w 7467600"/>
              <a:gd name="connsiteY87" fmla="*/ 6221686 h 6858000"/>
              <a:gd name="connsiteX88" fmla="*/ 7467600 w 7467600"/>
              <a:gd name="connsiteY88" fmla="*/ 6334256 h 6858000"/>
              <a:gd name="connsiteX89" fmla="*/ 7454976 w 7467600"/>
              <a:gd name="connsiteY89" fmla="*/ 6318297 h 6858000"/>
              <a:gd name="connsiteX90" fmla="*/ 1456157 w 7467600"/>
              <a:gd name="connsiteY90" fmla="*/ 5371404 h 6858000"/>
              <a:gd name="connsiteX91" fmla="*/ 1244432 w 7467600"/>
              <a:gd name="connsiteY91" fmla="*/ 5385601 h 6858000"/>
              <a:gd name="connsiteX92" fmla="*/ 973990 w 7467600"/>
              <a:gd name="connsiteY92" fmla="*/ 5424940 h 6858000"/>
              <a:gd name="connsiteX93" fmla="*/ 1103809 w 7467600"/>
              <a:gd name="connsiteY93" fmla="*/ 5433720 h 6858000"/>
              <a:gd name="connsiteX94" fmla="*/ 1123454 w 7467600"/>
              <a:gd name="connsiteY94" fmla="*/ 5435727 h 6858000"/>
              <a:gd name="connsiteX95" fmla="*/ 1737017 w 7467600"/>
              <a:gd name="connsiteY95" fmla="*/ 5452183 h 6858000"/>
              <a:gd name="connsiteX96" fmla="*/ 1824397 w 7467600"/>
              <a:gd name="connsiteY96" fmla="*/ 5447757 h 6858000"/>
              <a:gd name="connsiteX97" fmla="*/ 2070059 w 7467600"/>
              <a:gd name="connsiteY97" fmla="*/ 5441660 h 6858000"/>
              <a:gd name="connsiteX98" fmla="*/ 1456157 w 7467600"/>
              <a:gd name="connsiteY98" fmla="*/ 5371404 h 6858000"/>
              <a:gd name="connsiteX99" fmla="*/ 4988186 w 7467600"/>
              <a:gd name="connsiteY99" fmla="*/ 5216467 h 6858000"/>
              <a:gd name="connsiteX100" fmla="*/ 4777334 w 7467600"/>
              <a:gd name="connsiteY100" fmla="*/ 5406072 h 6858000"/>
              <a:gd name="connsiteX101" fmla="*/ 4718341 w 7467600"/>
              <a:gd name="connsiteY101" fmla="*/ 5468043 h 6858000"/>
              <a:gd name="connsiteX102" fmla="*/ 4604655 w 7467600"/>
              <a:gd name="connsiteY102" fmla="*/ 5583434 h 6858000"/>
              <a:gd name="connsiteX103" fmla="*/ 4565074 w 7467600"/>
              <a:gd name="connsiteY103" fmla="*/ 5618550 h 6858000"/>
              <a:gd name="connsiteX104" fmla="*/ 4988186 w 7467600"/>
              <a:gd name="connsiteY104" fmla="*/ 5216467 h 6858000"/>
              <a:gd name="connsiteX105" fmla="*/ 4978032 w 7467600"/>
              <a:gd name="connsiteY105" fmla="*/ 5183809 h 6858000"/>
              <a:gd name="connsiteX106" fmla="*/ 4463413 w 7467600"/>
              <a:gd name="connsiteY106" fmla="*/ 5615162 h 6858000"/>
              <a:gd name="connsiteX107" fmla="*/ 4358134 w 7467600"/>
              <a:gd name="connsiteY107" fmla="*/ 5742791 h 6858000"/>
              <a:gd name="connsiteX108" fmla="*/ 4376219 w 7467600"/>
              <a:gd name="connsiteY108" fmla="*/ 5729027 h 6858000"/>
              <a:gd name="connsiteX109" fmla="*/ 4582340 w 7467600"/>
              <a:gd name="connsiteY109" fmla="*/ 5561037 h 6858000"/>
              <a:gd name="connsiteX110" fmla="*/ 4694684 w 7467600"/>
              <a:gd name="connsiteY110" fmla="*/ 5447098 h 6858000"/>
              <a:gd name="connsiteX111" fmla="*/ 4754123 w 7467600"/>
              <a:gd name="connsiteY111" fmla="*/ 5384643 h 6858000"/>
              <a:gd name="connsiteX112" fmla="*/ 4978032 w 7467600"/>
              <a:gd name="connsiteY112" fmla="*/ 5183809 h 6858000"/>
              <a:gd name="connsiteX113" fmla="*/ 1903353 w 7467600"/>
              <a:gd name="connsiteY113" fmla="*/ 5044827 h 6858000"/>
              <a:gd name="connsiteX114" fmla="*/ 1936931 w 7467600"/>
              <a:gd name="connsiteY114" fmla="*/ 5093954 h 6858000"/>
              <a:gd name="connsiteX115" fmla="*/ 2195868 w 7467600"/>
              <a:gd name="connsiteY115" fmla="*/ 5396574 h 6858000"/>
              <a:gd name="connsiteX116" fmla="*/ 2088852 w 7467600"/>
              <a:gd name="connsiteY116" fmla="*/ 5166123 h 6858000"/>
              <a:gd name="connsiteX117" fmla="*/ 1958241 w 7467600"/>
              <a:gd name="connsiteY117" fmla="*/ 5067955 h 6858000"/>
              <a:gd name="connsiteX118" fmla="*/ 1903353 w 7467600"/>
              <a:gd name="connsiteY118" fmla="*/ 5044827 h 6858000"/>
              <a:gd name="connsiteX119" fmla="*/ 1979378 w 7467600"/>
              <a:gd name="connsiteY119" fmla="*/ 4769504 h 6858000"/>
              <a:gd name="connsiteX120" fmla="*/ 2882120 w 7467600"/>
              <a:gd name="connsiteY120" fmla="*/ 5064547 h 6858000"/>
              <a:gd name="connsiteX121" fmla="*/ 2793103 w 7467600"/>
              <a:gd name="connsiteY121" fmla="*/ 5039699 h 6858000"/>
              <a:gd name="connsiteX122" fmla="*/ 2770041 w 7467600"/>
              <a:gd name="connsiteY122" fmla="*/ 5033634 h 6858000"/>
              <a:gd name="connsiteX123" fmla="*/ 1979378 w 7467600"/>
              <a:gd name="connsiteY123" fmla="*/ 4769504 h 6858000"/>
              <a:gd name="connsiteX124" fmla="*/ 1927410 w 7467600"/>
              <a:gd name="connsiteY124" fmla="*/ 4716164 h 6858000"/>
              <a:gd name="connsiteX125" fmla="*/ 1959587 w 7467600"/>
              <a:gd name="connsiteY125" fmla="*/ 4728849 h 6858000"/>
              <a:gd name="connsiteX126" fmla="*/ 2777707 w 7467600"/>
              <a:gd name="connsiteY126" fmla="*/ 5003991 h 6858000"/>
              <a:gd name="connsiteX127" fmla="*/ 2800768 w 7467600"/>
              <a:gd name="connsiteY127" fmla="*/ 5010056 h 6858000"/>
              <a:gd name="connsiteX128" fmla="*/ 2879408 w 7467600"/>
              <a:gd name="connsiteY128" fmla="*/ 5031590 h 6858000"/>
              <a:gd name="connsiteX129" fmla="*/ 2862295 w 7467600"/>
              <a:gd name="connsiteY129" fmla="*/ 5022958 h 6858000"/>
              <a:gd name="connsiteX130" fmla="*/ 2813343 w 7467600"/>
              <a:gd name="connsiteY130" fmla="*/ 4998369 h 6858000"/>
              <a:gd name="connsiteX131" fmla="*/ 2646245 w 7467600"/>
              <a:gd name="connsiteY131" fmla="*/ 4930999 h 6858000"/>
              <a:gd name="connsiteX132" fmla="*/ 1999243 w 7467600"/>
              <a:gd name="connsiteY132" fmla="*/ 4730524 h 6858000"/>
              <a:gd name="connsiteX133" fmla="*/ 1979527 w 7467600"/>
              <a:gd name="connsiteY133" fmla="*/ 4726651 h 6858000"/>
              <a:gd name="connsiteX134" fmla="*/ 1927410 w 7467600"/>
              <a:gd name="connsiteY134" fmla="*/ 4716164 h 6858000"/>
              <a:gd name="connsiteX135" fmla="*/ 1997014 w 7467600"/>
              <a:gd name="connsiteY135" fmla="*/ 4698007 h 6858000"/>
              <a:gd name="connsiteX136" fmla="*/ 2005458 w 7467600"/>
              <a:gd name="connsiteY136" fmla="*/ 4699540 h 6858000"/>
              <a:gd name="connsiteX137" fmla="*/ 2657186 w 7467600"/>
              <a:gd name="connsiteY137" fmla="*/ 4901687 h 6858000"/>
              <a:gd name="connsiteX138" fmla="*/ 2826662 w 7467600"/>
              <a:gd name="connsiteY138" fmla="*/ 4970362 h 6858000"/>
              <a:gd name="connsiteX139" fmla="*/ 2876100 w 7467600"/>
              <a:gd name="connsiteY139" fmla="*/ 4995397 h 6858000"/>
              <a:gd name="connsiteX140" fmla="*/ 3042600 w 7467600"/>
              <a:gd name="connsiteY140" fmla="*/ 5059532 h 6858000"/>
              <a:gd name="connsiteX141" fmla="*/ 1997014 w 7467600"/>
              <a:gd name="connsiteY141" fmla="*/ 4698007 h 6858000"/>
              <a:gd name="connsiteX142" fmla="*/ 2305292 w 7467600"/>
              <a:gd name="connsiteY142" fmla="*/ 4219492 h 6858000"/>
              <a:gd name="connsiteX143" fmla="*/ 3360922 w 7467600"/>
              <a:gd name="connsiteY143" fmla="*/ 4529373 h 6858000"/>
              <a:gd name="connsiteX144" fmla="*/ 3492420 w 7467600"/>
              <a:gd name="connsiteY144" fmla="*/ 4510145 h 6858000"/>
              <a:gd name="connsiteX145" fmla="*/ 3364086 w 7467600"/>
              <a:gd name="connsiteY145" fmla="*/ 4480340 h 6858000"/>
              <a:gd name="connsiteX146" fmla="*/ 3225818 w 7467600"/>
              <a:gd name="connsiteY146" fmla="*/ 4411822 h 6858000"/>
              <a:gd name="connsiteX147" fmla="*/ 3129696 w 7467600"/>
              <a:gd name="connsiteY147" fmla="*/ 4360704 h 6858000"/>
              <a:gd name="connsiteX148" fmla="*/ 2814545 w 7467600"/>
              <a:gd name="connsiteY148" fmla="*/ 4282955 h 6858000"/>
              <a:gd name="connsiteX149" fmla="*/ 2305292 w 7467600"/>
              <a:gd name="connsiteY149" fmla="*/ 4219492 h 6858000"/>
              <a:gd name="connsiteX150" fmla="*/ 2626982 w 7467600"/>
              <a:gd name="connsiteY150" fmla="*/ 4206450 h 6858000"/>
              <a:gd name="connsiteX151" fmla="*/ 2490617 w 7467600"/>
              <a:gd name="connsiteY151" fmla="*/ 4206951 h 6858000"/>
              <a:gd name="connsiteX152" fmla="*/ 2819869 w 7467600"/>
              <a:gd name="connsiteY152" fmla="*/ 4252936 h 6858000"/>
              <a:gd name="connsiteX153" fmla="*/ 3143018 w 7467600"/>
              <a:gd name="connsiteY153" fmla="*/ 4332698 h 6858000"/>
              <a:gd name="connsiteX154" fmla="*/ 3241520 w 7467600"/>
              <a:gd name="connsiteY154" fmla="*/ 4385112 h 6858000"/>
              <a:gd name="connsiteX155" fmla="*/ 3374575 w 7467600"/>
              <a:gd name="connsiteY155" fmla="*/ 4451517 h 6858000"/>
              <a:gd name="connsiteX156" fmla="*/ 3505221 w 7467600"/>
              <a:gd name="connsiteY156" fmla="*/ 4480757 h 6858000"/>
              <a:gd name="connsiteX157" fmla="*/ 2626982 w 7467600"/>
              <a:gd name="connsiteY157" fmla="*/ 4206450 h 6858000"/>
              <a:gd name="connsiteX158" fmla="*/ 1310106 w 7467600"/>
              <a:gd name="connsiteY158" fmla="*/ 3943217 h 6858000"/>
              <a:gd name="connsiteX159" fmla="*/ 854994 w 7467600"/>
              <a:gd name="connsiteY159" fmla="*/ 4399136 h 6858000"/>
              <a:gd name="connsiteX160" fmla="*/ 742462 w 7467600"/>
              <a:gd name="connsiteY160" fmla="*/ 4594648 h 6858000"/>
              <a:gd name="connsiteX161" fmla="*/ 820602 w 7467600"/>
              <a:gd name="connsiteY161" fmla="*/ 4485915 h 6858000"/>
              <a:gd name="connsiteX162" fmla="*/ 878295 w 7467600"/>
              <a:gd name="connsiteY162" fmla="*/ 4403594 h 6858000"/>
              <a:gd name="connsiteX163" fmla="*/ 1240607 w 7467600"/>
              <a:gd name="connsiteY163" fmla="*/ 4010401 h 6858000"/>
              <a:gd name="connsiteX164" fmla="*/ 1310106 w 7467600"/>
              <a:gd name="connsiteY164" fmla="*/ 3943217 h 6858000"/>
              <a:gd name="connsiteX165" fmla="*/ 1423113 w 7467600"/>
              <a:gd name="connsiteY165" fmla="*/ 3874565 h 6858000"/>
              <a:gd name="connsiteX166" fmla="*/ 1260565 w 7467600"/>
              <a:gd name="connsiteY166" fmla="*/ 4031982 h 6858000"/>
              <a:gd name="connsiteX167" fmla="*/ 901900 w 7467600"/>
              <a:gd name="connsiteY167" fmla="*/ 4421236 h 6858000"/>
              <a:gd name="connsiteX168" fmla="*/ 845044 w 7467600"/>
              <a:gd name="connsiteY168" fmla="*/ 4502436 h 6858000"/>
              <a:gd name="connsiteX169" fmla="*/ 685926 w 7467600"/>
              <a:gd name="connsiteY169" fmla="*/ 4703069 h 6858000"/>
              <a:gd name="connsiteX170" fmla="*/ 684248 w 7467600"/>
              <a:gd name="connsiteY170" fmla="*/ 4706721 h 6858000"/>
              <a:gd name="connsiteX171" fmla="*/ 1423113 w 7467600"/>
              <a:gd name="connsiteY171" fmla="*/ 3874565 h 6858000"/>
              <a:gd name="connsiteX172" fmla="*/ 3316479 w 7467600"/>
              <a:gd name="connsiteY172" fmla="*/ 3872136 h 6858000"/>
              <a:gd name="connsiteX173" fmla="*/ 3546806 w 7467600"/>
              <a:gd name="connsiteY173" fmla="*/ 4356139 h 6858000"/>
              <a:gd name="connsiteX174" fmla="*/ 3364433 w 7467600"/>
              <a:gd name="connsiteY174" fmla="*/ 3953121 h 6858000"/>
              <a:gd name="connsiteX175" fmla="*/ 3316479 w 7467600"/>
              <a:gd name="connsiteY175" fmla="*/ 3872136 h 6858000"/>
              <a:gd name="connsiteX176" fmla="*/ 3291335 w 7467600"/>
              <a:gd name="connsiteY176" fmla="*/ 3767420 h 6858000"/>
              <a:gd name="connsiteX177" fmla="*/ 3390805 w 7467600"/>
              <a:gd name="connsiteY177" fmla="*/ 3937163 h 6858000"/>
              <a:gd name="connsiteX178" fmla="*/ 3579062 w 7467600"/>
              <a:gd name="connsiteY178" fmla="*/ 4359040 h 6858000"/>
              <a:gd name="connsiteX179" fmla="*/ 3467355 w 7467600"/>
              <a:gd name="connsiteY179" fmla="*/ 3988130 h 6858000"/>
              <a:gd name="connsiteX180" fmla="*/ 3310753 w 7467600"/>
              <a:gd name="connsiteY180" fmla="*/ 3787140 h 6858000"/>
              <a:gd name="connsiteX181" fmla="*/ 3291335 w 7467600"/>
              <a:gd name="connsiteY181" fmla="*/ 3767420 h 6858000"/>
              <a:gd name="connsiteX182" fmla="*/ 1635889 w 7467600"/>
              <a:gd name="connsiteY182" fmla="*/ 3709494 h 6858000"/>
              <a:gd name="connsiteX183" fmla="*/ 1634800 w 7467600"/>
              <a:gd name="connsiteY183" fmla="*/ 3731111 h 6858000"/>
              <a:gd name="connsiteX184" fmla="*/ 1635889 w 7467600"/>
              <a:gd name="connsiteY184" fmla="*/ 3709494 h 6858000"/>
              <a:gd name="connsiteX185" fmla="*/ 1510397 w 7467600"/>
              <a:gd name="connsiteY185" fmla="*/ 3684705 h 6858000"/>
              <a:gd name="connsiteX186" fmla="*/ 1146550 w 7467600"/>
              <a:gd name="connsiteY186" fmla="*/ 3802012 h 6858000"/>
              <a:gd name="connsiteX187" fmla="*/ 698834 w 7467600"/>
              <a:gd name="connsiteY187" fmla="*/ 3952272 h 6858000"/>
              <a:gd name="connsiteX188" fmla="*/ 34256 w 7467600"/>
              <a:gd name="connsiteY188" fmla="*/ 4347603 h 6858000"/>
              <a:gd name="connsiteX189" fmla="*/ 527241 w 7467600"/>
              <a:gd name="connsiteY189" fmla="*/ 4065078 h 6858000"/>
              <a:gd name="connsiteX190" fmla="*/ 1510397 w 7467600"/>
              <a:gd name="connsiteY190" fmla="*/ 3684705 h 6858000"/>
              <a:gd name="connsiteX191" fmla="*/ 1313114 w 7467600"/>
              <a:gd name="connsiteY191" fmla="*/ 3655216 h 6858000"/>
              <a:gd name="connsiteX192" fmla="*/ 1109304 w 7467600"/>
              <a:gd name="connsiteY192" fmla="*/ 3669030 h 6858000"/>
              <a:gd name="connsiteX193" fmla="*/ 8129 w 7467600"/>
              <a:gd name="connsiteY193" fmla="*/ 4330519 h 6858000"/>
              <a:gd name="connsiteX194" fmla="*/ 687572 w 7467600"/>
              <a:gd name="connsiteY194" fmla="*/ 3925629 h 6858000"/>
              <a:gd name="connsiteX195" fmla="*/ 1138365 w 7467600"/>
              <a:gd name="connsiteY195" fmla="*/ 3774515 h 6858000"/>
              <a:gd name="connsiteX196" fmla="*/ 1505579 w 7467600"/>
              <a:gd name="connsiteY196" fmla="*/ 3655526 h 6858000"/>
              <a:gd name="connsiteX197" fmla="*/ 1313114 w 7467600"/>
              <a:gd name="connsiteY197" fmla="*/ 3655216 h 6858000"/>
              <a:gd name="connsiteX198" fmla="*/ 3655073 w 7467600"/>
              <a:gd name="connsiteY198" fmla="*/ 3650884 h 6858000"/>
              <a:gd name="connsiteX199" fmla="*/ 3989938 w 7467600"/>
              <a:gd name="connsiteY199" fmla="*/ 3991685 h 6858000"/>
              <a:gd name="connsiteX200" fmla="*/ 4393907 w 7467600"/>
              <a:gd name="connsiteY200" fmla="*/ 4261258 h 6858000"/>
              <a:gd name="connsiteX201" fmla="*/ 4648051 w 7467600"/>
              <a:gd name="connsiteY201" fmla="*/ 4374051 h 6858000"/>
              <a:gd name="connsiteX202" fmla="*/ 4383389 w 7467600"/>
              <a:gd name="connsiteY202" fmla="*/ 4184369 h 6858000"/>
              <a:gd name="connsiteX203" fmla="*/ 4165508 w 7467600"/>
              <a:gd name="connsiteY203" fmla="*/ 4035196 h 6858000"/>
              <a:gd name="connsiteX204" fmla="*/ 4068162 w 7467600"/>
              <a:gd name="connsiteY204" fmla="*/ 3953394 h 6858000"/>
              <a:gd name="connsiteX205" fmla="*/ 3981416 w 7467600"/>
              <a:gd name="connsiteY205" fmla="*/ 3880482 h 6858000"/>
              <a:gd name="connsiteX206" fmla="*/ 3800147 w 7467600"/>
              <a:gd name="connsiteY206" fmla="*/ 3749872 h 6858000"/>
              <a:gd name="connsiteX207" fmla="*/ 3655073 w 7467600"/>
              <a:gd name="connsiteY207" fmla="*/ 3650884 h 6858000"/>
              <a:gd name="connsiteX208" fmla="*/ 3670252 w 7467600"/>
              <a:gd name="connsiteY208" fmla="*/ 3622798 h 6858000"/>
              <a:gd name="connsiteX209" fmla="*/ 3817258 w 7467600"/>
              <a:gd name="connsiteY209" fmla="*/ 3723577 h 6858000"/>
              <a:gd name="connsiteX210" fmla="*/ 4000461 w 7467600"/>
              <a:gd name="connsiteY210" fmla="*/ 3855966 h 6858000"/>
              <a:gd name="connsiteX211" fmla="*/ 4088180 w 7467600"/>
              <a:gd name="connsiteY211" fmla="*/ 3929774 h 6858000"/>
              <a:gd name="connsiteX212" fmla="*/ 4184555 w 7467600"/>
              <a:gd name="connsiteY212" fmla="*/ 4010683 h 6858000"/>
              <a:gd name="connsiteX213" fmla="*/ 4399563 w 7467600"/>
              <a:gd name="connsiteY213" fmla="*/ 4158106 h 6858000"/>
              <a:gd name="connsiteX214" fmla="*/ 4684469 w 7467600"/>
              <a:gd name="connsiteY214" fmla="*/ 4364680 h 6858000"/>
              <a:gd name="connsiteX215" fmla="*/ 4690271 w 7467600"/>
              <a:gd name="connsiteY215" fmla="*/ 4370034 h 6858000"/>
              <a:gd name="connsiteX216" fmla="*/ 4136093 w 7467600"/>
              <a:gd name="connsiteY216" fmla="*/ 3858466 h 6858000"/>
              <a:gd name="connsiteX217" fmla="*/ 3670252 w 7467600"/>
              <a:gd name="connsiteY217" fmla="*/ 3622798 h 6858000"/>
              <a:gd name="connsiteX218" fmla="*/ 4440129 w 7467600"/>
              <a:gd name="connsiteY218" fmla="*/ 3448571 h 6858000"/>
              <a:gd name="connsiteX219" fmla="*/ 4856525 w 7467600"/>
              <a:gd name="connsiteY219" fmla="*/ 3915351 h 6858000"/>
              <a:gd name="connsiteX220" fmla="*/ 5059055 w 7467600"/>
              <a:gd name="connsiteY220" fmla="*/ 4108918 h 6858000"/>
              <a:gd name="connsiteX221" fmla="*/ 5290070 w 7467600"/>
              <a:gd name="connsiteY221" fmla="*/ 4263619 h 6858000"/>
              <a:gd name="connsiteX222" fmla="*/ 4834991 w 7467600"/>
              <a:gd name="connsiteY222" fmla="*/ 3830985 h 6858000"/>
              <a:gd name="connsiteX223" fmla="*/ 4440129 w 7467600"/>
              <a:gd name="connsiteY223" fmla="*/ 3448571 h 6858000"/>
              <a:gd name="connsiteX224" fmla="*/ 4441737 w 7467600"/>
              <a:gd name="connsiteY224" fmla="*/ 3399734 h 6858000"/>
              <a:gd name="connsiteX225" fmla="*/ 4431236 w 7467600"/>
              <a:gd name="connsiteY225" fmla="*/ 3400954 h 6858000"/>
              <a:gd name="connsiteX226" fmla="*/ 4557150 w 7467600"/>
              <a:gd name="connsiteY226" fmla="*/ 3510023 h 6858000"/>
              <a:gd name="connsiteX227" fmla="*/ 4856936 w 7467600"/>
              <a:gd name="connsiteY227" fmla="*/ 3809146 h 6858000"/>
              <a:gd name="connsiteX228" fmla="*/ 5111996 w 7467600"/>
              <a:gd name="connsiteY228" fmla="*/ 4065759 h 6858000"/>
              <a:gd name="connsiteX229" fmla="*/ 5388878 w 7467600"/>
              <a:gd name="connsiteY229" fmla="*/ 4300185 h 6858000"/>
              <a:gd name="connsiteX230" fmla="*/ 5425556 w 7467600"/>
              <a:gd name="connsiteY230" fmla="*/ 4308967 h 6858000"/>
              <a:gd name="connsiteX231" fmla="*/ 4943646 w 7467600"/>
              <a:gd name="connsiteY231" fmla="*/ 3822916 h 6858000"/>
              <a:gd name="connsiteX232" fmla="*/ 4594837 w 7467600"/>
              <a:gd name="connsiteY232" fmla="*/ 3532274 h 6858000"/>
              <a:gd name="connsiteX233" fmla="*/ 4441737 w 7467600"/>
              <a:gd name="connsiteY233" fmla="*/ 3399734 h 6858000"/>
              <a:gd name="connsiteX234" fmla="*/ 5425834 w 7467600"/>
              <a:gd name="connsiteY234" fmla="*/ 3162785 h 6858000"/>
              <a:gd name="connsiteX235" fmla="*/ 5401644 w 7467600"/>
              <a:gd name="connsiteY235" fmla="*/ 3617847 h 6858000"/>
              <a:gd name="connsiteX236" fmla="*/ 5467256 w 7467600"/>
              <a:gd name="connsiteY236" fmla="*/ 4175494 h 6858000"/>
              <a:gd name="connsiteX237" fmla="*/ 5448069 w 7467600"/>
              <a:gd name="connsiteY237" fmla="*/ 3567554 h 6858000"/>
              <a:gd name="connsiteX238" fmla="*/ 5425834 w 7467600"/>
              <a:gd name="connsiteY238" fmla="*/ 3162785 h 6858000"/>
              <a:gd name="connsiteX239" fmla="*/ 1318687 w 7467600"/>
              <a:gd name="connsiteY239" fmla="*/ 3113840 h 6858000"/>
              <a:gd name="connsiteX240" fmla="*/ 1066793 w 7467600"/>
              <a:gd name="connsiteY240" fmla="*/ 3212171 h 6858000"/>
              <a:gd name="connsiteX241" fmla="*/ 993319 w 7467600"/>
              <a:gd name="connsiteY241" fmla="*/ 3247648 h 6858000"/>
              <a:gd name="connsiteX242" fmla="*/ 853081 w 7467600"/>
              <a:gd name="connsiteY242" fmla="*/ 3312410 h 6858000"/>
              <a:gd name="connsiteX243" fmla="*/ 805957 w 7467600"/>
              <a:gd name="connsiteY243" fmla="*/ 3330443 h 6858000"/>
              <a:gd name="connsiteX244" fmla="*/ 1318687 w 7467600"/>
              <a:gd name="connsiteY244" fmla="*/ 3113840 h 6858000"/>
              <a:gd name="connsiteX245" fmla="*/ 5453702 w 7467600"/>
              <a:gd name="connsiteY245" fmla="*/ 3090882 h 6858000"/>
              <a:gd name="connsiteX246" fmla="*/ 5480135 w 7467600"/>
              <a:gd name="connsiteY246" fmla="*/ 3565802 h 6858000"/>
              <a:gd name="connsiteX247" fmla="*/ 5499023 w 7467600"/>
              <a:gd name="connsiteY247" fmla="*/ 4166310 h 6858000"/>
              <a:gd name="connsiteX248" fmla="*/ 5547022 w 7467600"/>
              <a:gd name="connsiteY248" fmla="*/ 3607838 h 6858000"/>
              <a:gd name="connsiteX249" fmla="*/ 5515964 w 7467600"/>
              <a:gd name="connsiteY249" fmla="*/ 3378541 h 6858000"/>
              <a:gd name="connsiteX250" fmla="*/ 5453702 w 7467600"/>
              <a:gd name="connsiteY250" fmla="*/ 3090882 h 6858000"/>
              <a:gd name="connsiteX251" fmla="*/ 1238695 w 7467600"/>
              <a:gd name="connsiteY251" fmla="*/ 3076820 h 6858000"/>
              <a:gd name="connsiteX252" fmla="*/ 716371 w 7467600"/>
              <a:gd name="connsiteY252" fmla="*/ 3293249 h 6858000"/>
              <a:gd name="connsiteX253" fmla="*/ 579522 w 7467600"/>
              <a:gd name="connsiteY253" fmla="*/ 3371759 h 6858000"/>
              <a:gd name="connsiteX254" fmla="*/ 600288 w 7467600"/>
              <a:gd name="connsiteY254" fmla="*/ 3365555 h 6858000"/>
              <a:gd name="connsiteX255" fmla="*/ 840692 w 7467600"/>
              <a:gd name="connsiteY255" fmla="*/ 3284921 h 6858000"/>
              <a:gd name="connsiteX256" fmla="*/ 979248 w 7467600"/>
              <a:gd name="connsiteY256" fmla="*/ 3221003 h 6858000"/>
              <a:gd name="connsiteX257" fmla="*/ 1053282 w 7467600"/>
              <a:gd name="connsiteY257" fmla="*/ 3185247 h 6858000"/>
              <a:gd name="connsiteX258" fmla="*/ 1320603 w 7467600"/>
              <a:gd name="connsiteY258" fmla="*/ 3081281 h 6858000"/>
              <a:gd name="connsiteX259" fmla="*/ 1238695 w 7467600"/>
              <a:gd name="connsiteY259" fmla="*/ 3076820 h 6858000"/>
              <a:gd name="connsiteX260" fmla="*/ 5425627 w 7467600"/>
              <a:gd name="connsiteY260" fmla="*/ 2954192 h 6858000"/>
              <a:gd name="connsiteX261" fmla="*/ 5470770 w 7467600"/>
              <a:gd name="connsiteY261" fmla="*/ 3005435 h 6858000"/>
              <a:gd name="connsiteX262" fmla="*/ 5519779 w 7467600"/>
              <a:gd name="connsiteY262" fmla="*/ 4359223 h 6858000"/>
              <a:gd name="connsiteX263" fmla="*/ 5520293 w 7467600"/>
              <a:gd name="connsiteY263" fmla="*/ 4360602 h 6858000"/>
              <a:gd name="connsiteX264" fmla="*/ 5767221 w 7467600"/>
              <a:gd name="connsiteY264" fmla="*/ 4665564 h 6858000"/>
              <a:gd name="connsiteX265" fmla="*/ 6937169 w 7467600"/>
              <a:gd name="connsiteY265" fmla="*/ 4815941 h 6858000"/>
              <a:gd name="connsiteX266" fmla="*/ 6953922 w 7467600"/>
              <a:gd name="connsiteY266" fmla="*/ 4890068 h 6858000"/>
              <a:gd name="connsiteX267" fmla="*/ 6071359 w 7467600"/>
              <a:gd name="connsiteY267" fmla="*/ 4770770 h 6858000"/>
              <a:gd name="connsiteX268" fmla="*/ 6038839 w 7467600"/>
              <a:gd name="connsiteY268" fmla="*/ 4764474 h 6858000"/>
              <a:gd name="connsiteX269" fmla="*/ 6038706 w 7467600"/>
              <a:gd name="connsiteY269" fmla="*/ 4763847 h 6858000"/>
              <a:gd name="connsiteX270" fmla="*/ 6037784 w 7467600"/>
              <a:gd name="connsiteY270" fmla="*/ 4764270 h 6858000"/>
              <a:gd name="connsiteX271" fmla="*/ 6038839 w 7467600"/>
              <a:gd name="connsiteY271" fmla="*/ 4764474 h 6858000"/>
              <a:gd name="connsiteX272" fmla="*/ 6040338 w 7467600"/>
              <a:gd name="connsiteY272" fmla="*/ 4771418 h 6858000"/>
              <a:gd name="connsiteX273" fmla="*/ 6024488 w 7467600"/>
              <a:gd name="connsiteY273" fmla="*/ 4809903 h 6858000"/>
              <a:gd name="connsiteX274" fmla="*/ 5599771 w 7467600"/>
              <a:gd name="connsiteY274" fmla="*/ 5509652 h 6858000"/>
              <a:gd name="connsiteX275" fmla="*/ 5548843 w 7467600"/>
              <a:gd name="connsiteY275" fmla="*/ 5563845 h 6858000"/>
              <a:gd name="connsiteX276" fmla="*/ 5940952 w 7467600"/>
              <a:gd name="connsiteY276" fmla="*/ 6250028 h 6858000"/>
              <a:gd name="connsiteX277" fmla="*/ 6043441 w 7467600"/>
              <a:gd name="connsiteY277" fmla="*/ 6665847 h 6858000"/>
              <a:gd name="connsiteX278" fmla="*/ 6093432 w 7467600"/>
              <a:gd name="connsiteY278" fmla="*/ 6858000 h 6858000"/>
              <a:gd name="connsiteX279" fmla="*/ 6034344 w 7467600"/>
              <a:gd name="connsiteY279" fmla="*/ 6858000 h 6858000"/>
              <a:gd name="connsiteX280" fmla="*/ 6026679 w 7467600"/>
              <a:gd name="connsiteY280" fmla="*/ 6836959 h 6858000"/>
              <a:gd name="connsiteX281" fmla="*/ 5800441 w 7467600"/>
              <a:gd name="connsiteY281" fmla="*/ 6335286 h 6858000"/>
              <a:gd name="connsiteX282" fmla="*/ 5526562 w 7467600"/>
              <a:gd name="connsiteY282" fmla="*/ 5705388 h 6858000"/>
              <a:gd name="connsiteX283" fmla="*/ 5519640 w 7467600"/>
              <a:gd name="connsiteY283" fmla="*/ 5683774 h 6858000"/>
              <a:gd name="connsiteX284" fmla="*/ 5844559 w 7467600"/>
              <a:gd name="connsiteY284" fmla="*/ 6553349 h 6858000"/>
              <a:gd name="connsiteX285" fmla="*/ 5975994 w 7467600"/>
              <a:gd name="connsiteY285" fmla="*/ 6858000 h 6858000"/>
              <a:gd name="connsiteX286" fmla="*/ 5898547 w 7467600"/>
              <a:gd name="connsiteY286" fmla="*/ 6858000 h 6858000"/>
              <a:gd name="connsiteX287" fmla="*/ 5682041 w 7467600"/>
              <a:gd name="connsiteY287" fmla="*/ 6355860 h 6858000"/>
              <a:gd name="connsiteX288" fmla="*/ 5461758 w 7467600"/>
              <a:gd name="connsiteY288" fmla="*/ 5820220 h 6858000"/>
              <a:gd name="connsiteX289" fmla="*/ 5237282 w 7467600"/>
              <a:gd name="connsiteY289" fmla="*/ 6579086 h 6858000"/>
              <a:gd name="connsiteX290" fmla="*/ 5115009 w 7467600"/>
              <a:gd name="connsiteY290" fmla="*/ 6858000 h 6858000"/>
              <a:gd name="connsiteX291" fmla="*/ 5028074 w 7467600"/>
              <a:gd name="connsiteY291" fmla="*/ 6858000 h 6858000"/>
              <a:gd name="connsiteX292" fmla="*/ 5079508 w 7467600"/>
              <a:gd name="connsiteY292" fmla="*/ 6749074 h 6858000"/>
              <a:gd name="connsiteX293" fmla="*/ 5371846 w 7467600"/>
              <a:gd name="connsiteY293" fmla="*/ 5924413 h 6858000"/>
              <a:gd name="connsiteX294" fmla="*/ 5270512 w 7467600"/>
              <a:gd name="connsiteY294" fmla="*/ 6138975 h 6858000"/>
              <a:gd name="connsiteX295" fmla="*/ 5062409 w 7467600"/>
              <a:gd name="connsiteY295" fmla="*/ 6653544 h 6858000"/>
              <a:gd name="connsiteX296" fmla="*/ 5036628 w 7467600"/>
              <a:gd name="connsiteY296" fmla="*/ 6754247 h 6858000"/>
              <a:gd name="connsiteX297" fmla="*/ 5009112 w 7467600"/>
              <a:gd name="connsiteY297" fmla="*/ 6858000 h 6858000"/>
              <a:gd name="connsiteX298" fmla="*/ 4976679 w 7467600"/>
              <a:gd name="connsiteY298" fmla="*/ 6858000 h 6858000"/>
              <a:gd name="connsiteX299" fmla="*/ 5006537 w 7467600"/>
              <a:gd name="connsiteY299" fmla="*/ 6747068 h 6858000"/>
              <a:gd name="connsiteX300" fmla="*/ 5032723 w 7467600"/>
              <a:gd name="connsiteY300" fmla="*/ 6644957 h 6858000"/>
              <a:gd name="connsiteX301" fmla="*/ 5242949 w 7467600"/>
              <a:gd name="connsiteY301" fmla="*/ 6125175 h 6858000"/>
              <a:gd name="connsiteX302" fmla="*/ 5286321 w 7467600"/>
              <a:gd name="connsiteY302" fmla="*/ 6033555 h 6858000"/>
              <a:gd name="connsiteX303" fmla="*/ 5008210 w 7467600"/>
              <a:gd name="connsiteY303" fmla="*/ 6649194 h 6858000"/>
              <a:gd name="connsiteX304" fmla="*/ 4986321 w 7467600"/>
              <a:gd name="connsiteY304" fmla="*/ 6765687 h 6858000"/>
              <a:gd name="connsiteX305" fmla="*/ 4973474 w 7467600"/>
              <a:gd name="connsiteY305" fmla="*/ 6858000 h 6858000"/>
              <a:gd name="connsiteX306" fmla="*/ 4907178 w 7467600"/>
              <a:gd name="connsiteY306" fmla="*/ 6858000 h 6858000"/>
              <a:gd name="connsiteX307" fmla="*/ 4910810 w 7467600"/>
              <a:gd name="connsiteY307" fmla="*/ 6829660 h 6858000"/>
              <a:gd name="connsiteX308" fmla="*/ 4987461 w 7467600"/>
              <a:gd name="connsiteY308" fmla="*/ 6432994 h 6858000"/>
              <a:gd name="connsiteX309" fmla="*/ 5179262 w 7467600"/>
              <a:gd name="connsiteY309" fmla="*/ 6035044 h 6858000"/>
              <a:gd name="connsiteX310" fmla="*/ 4689678 w 7467600"/>
              <a:gd name="connsiteY310" fmla="*/ 6440241 h 6858000"/>
              <a:gd name="connsiteX311" fmla="*/ 4477543 w 7467600"/>
              <a:gd name="connsiteY311" fmla="*/ 6674836 h 6858000"/>
              <a:gd name="connsiteX312" fmla="*/ 4329957 w 7467600"/>
              <a:gd name="connsiteY312" fmla="*/ 6858000 h 6858000"/>
              <a:gd name="connsiteX313" fmla="*/ 4218595 w 7467600"/>
              <a:gd name="connsiteY313" fmla="*/ 6858000 h 6858000"/>
              <a:gd name="connsiteX314" fmla="*/ 4368888 w 7467600"/>
              <a:gd name="connsiteY314" fmla="*/ 6668412 h 6858000"/>
              <a:gd name="connsiteX315" fmla="*/ 4563091 w 7467600"/>
              <a:gd name="connsiteY315" fmla="*/ 6442508 h 6858000"/>
              <a:gd name="connsiteX316" fmla="*/ 5387324 w 7467600"/>
              <a:gd name="connsiteY316" fmla="*/ 5705830 h 6858000"/>
              <a:gd name="connsiteX317" fmla="*/ 5073620 w 7467600"/>
              <a:gd name="connsiteY317" fmla="*/ 5955437 h 6858000"/>
              <a:gd name="connsiteX318" fmla="*/ 4689789 w 7467600"/>
              <a:gd name="connsiteY318" fmla="*/ 6268382 h 6858000"/>
              <a:gd name="connsiteX319" fmla="*/ 4418722 w 7467600"/>
              <a:gd name="connsiteY319" fmla="*/ 6570886 h 6858000"/>
              <a:gd name="connsiteX320" fmla="*/ 4214944 w 7467600"/>
              <a:gd name="connsiteY320" fmla="*/ 6858000 h 6858000"/>
              <a:gd name="connsiteX321" fmla="*/ 4177898 w 7467600"/>
              <a:gd name="connsiteY321" fmla="*/ 6858000 h 6858000"/>
              <a:gd name="connsiteX322" fmla="*/ 4391597 w 7467600"/>
              <a:gd name="connsiteY322" fmla="*/ 6556370 h 6858000"/>
              <a:gd name="connsiteX323" fmla="*/ 4668889 w 7467600"/>
              <a:gd name="connsiteY323" fmla="*/ 6246399 h 6858000"/>
              <a:gd name="connsiteX324" fmla="*/ 5055427 w 7467600"/>
              <a:gd name="connsiteY324" fmla="*/ 5931476 h 6858000"/>
              <a:gd name="connsiteX325" fmla="*/ 5371814 w 7467600"/>
              <a:gd name="connsiteY325" fmla="*/ 5678975 h 6858000"/>
              <a:gd name="connsiteX326" fmla="*/ 4987918 w 7467600"/>
              <a:gd name="connsiteY326" fmla="*/ 5838701 h 6858000"/>
              <a:gd name="connsiteX327" fmla="*/ 4317146 w 7467600"/>
              <a:gd name="connsiteY327" fmla="*/ 6587716 h 6858000"/>
              <a:gd name="connsiteX328" fmla="*/ 4171627 w 7467600"/>
              <a:gd name="connsiteY328" fmla="*/ 6858000 h 6858000"/>
              <a:gd name="connsiteX329" fmla="*/ 4081585 w 7467600"/>
              <a:gd name="connsiteY329" fmla="*/ 6858000 h 6858000"/>
              <a:gd name="connsiteX330" fmla="*/ 4238603 w 7467600"/>
              <a:gd name="connsiteY330" fmla="*/ 6559341 h 6858000"/>
              <a:gd name="connsiteX331" fmla="*/ 4778333 w 7467600"/>
              <a:gd name="connsiteY331" fmla="*/ 5873626 h 6858000"/>
              <a:gd name="connsiteX332" fmla="*/ 5414185 w 7467600"/>
              <a:gd name="connsiteY332" fmla="*/ 5573882 h 6858000"/>
              <a:gd name="connsiteX333" fmla="*/ 5959648 w 7467600"/>
              <a:gd name="connsiteY333" fmla="*/ 4760797 h 6858000"/>
              <a:gd name="connsiteX334" fmla="*/ 5355019 w 7467600"/>
              <a:gd name="connsiteY334" fmla="*/ 4734672 h 6858000"/>
              <a:gd name="connsiteX335" fmla="*/ 5083565 w 7467600"/>
              <a:gd name="connsiteY335" fmla="*/ 5179121 h 6858000"/>
              <a:gd name="connsiteX336" fmla="*/ 4713577 w 7467600"/>
              <a:gd name="connsiteY336" fmla="*/ 5616803 h 6858000"/>
              <a:gd name="connsiteX337" fmla="*/ 3989559 w 7467600"/>
              <a:gd name="connsiteY337" fmla="*/ 6145945 h 6858000"/>
              <a:gd name="connsiteX338" fmla="*/ 3939824 w 7467600"/>
              <a:gd name="connsiteY338" fmla="*/ 6066900 h 6858000"/>
              <a:gd name="connsiteX339" fmla="*/ 4584537 w 7467600"/>
              <a:gd name="connsiteY339" fmla="*/ 5324826 h 6858000"/>
              <a:gd name="connsiteX340" fmla="*/ 5037105 w 7467600"/>
              <a:gd name="connsiteY340" fmla="*/ 5088765 h 6858000"/>
              <a:gd name="connsiteX341" fmla="*/ 5039930 w 7467600"/>
              <a:gd name="connsiteY341" fmla="*/ 5089585 h 6858000"/>
              <a:gd name="connsiteX342" fmla="*/ 5263764 w 7467600"/>
              <a:gd name="connsiteY342" fmla="*/ 4735525 h 6858000"/>
              <a:gd name="connsiteX343" fmla="*/ 4086300 w 7467600"/>
              <a:gd name="connsiteY343" fmla="*/ 4884599 h 6858000"/>
              <a:gd name="connsiteX344" fmla="*/ 4085485 w 7467600"/>
              <a:gd name="connsiteY344" fmla="*/ 4899070 h 6858000"/>
              <a:gd name="connsiteX345" fmla="*/ 3871915 w 7467600"/>
              <a:gd name="connsiteY345" fmla="*/ 5253645 h 6858000"/>
              <a:gd name="connsiteX346" fmla="*/ 3799374 w 7467600"/>
              <a:gd name="connsiteY346" fmla="*/ 5466127 h 6858000"/>
              <a:gd name="connsiteX347" fmla="*/ 3498850 w 7467600"/>
              <a:gd name="connsiteY347" fmla="*/ 6661888 h 6858000"/>
              <a:gd name="connsiteX348" fmla="*/ 3399216 w 7467600"/>
              <a:gd name="connsiteY348" fmla="*/ 6858000 h 6858000"/>
              <a:gd name="connsiteX349" fmla="*/ 3303688 w 7467600"/>
              <a:gd name="connsiteY349" fmla="*/ 6858000 h 6858000"/>
              <a:gd name="connsiteX350" fmla="*/ 3391774 w 7467600"/>
              <a:gd name="connsiteY350" fmla="*/ 6697181 h 6858000"/>
              <a:gd name="connsiteX351" fmla="*/ 3735540 w 7467600"/>
              <a:gd name="connsiteY351" fmla="*/ 5546923 h 6858000"/>
              <a:gd name="connsiteX352" fmla="*/ 3729438 w 7467600"/>
              <a:gd name="connsiteY352" fmla="*/ 5569058 h 6858000"/>
              <a:gd name="connsiteX353" fmla="*/ 3707782 w 7467600"/>
              <a:gd name="connsiteY353" fmla="*/ 5644908 h 6858000"/>
              <a:gd name="connsiteX354" fmla="*/ 3583827 w 7467600"/>
              <a:gd name="connsiteY354" fmla="*/ 6039215 h 6858000"/>
              <a:gd name="connsiteX355" fmla="*/ 3547861 w 7467600"/>
              <a:gd name="connsiteY355" fmla="*/ 6129609 h 6858000"/>
              <a:gd name="connsiteX356" fmla="*/ 3490905 w 7467600"/>
              <a:gd name="connsiteY356" fmla="*/ 6277660 h 6858000"/>
              <a:gd name="connsiteX357" fmla="*/ 3455859 w 7467600"/>
              <a:gd name="connsiteY357" fmla="*/ 6391301 h 6858000"/>
              <a:gd name="connsiteX358" fmla="*/ 3429112 w 7467600"/>
              <a:gd name="connsiteY358" fmla="*/ 6479469 h 6858000"/>
              <a:gd name="connsiteX359" fmla="*/ 3304862 w 7467600"/>
              <a:gd name="connsiteY359" fmla="*/ 6796476 h 6858000"/>
              <a:gd name="connsiteX360" fmla="*/ 3276071 w 7467600"/>
              <a:gd name="connsiteY360" fmla="*/ 6858000 h 6858000"/>
              <a:gd name="connsiteX361" fmla="*/ 3240805 w 7467600"/>
              <a:gd name="connsiteY361" fmla="*/ 6858000 h 6858000"/>
              <a:gd name="connsiteX362" fmla="*/ 3275917 w 7467600"/>
              <a:gd name="connsiteY362" fmla="*/ 6783192 h 6858000"/>
              <a:gd name="connsiteX363" fmla="*/ 3399358 w 7467600"/>
              <a:gd name="connsiteY363" fmla="*/ 6469011 h 6858000"/>
              <a:gd name="connsiteX364" fmla="*/ 3425650 w 7467600"/>
              <a:gd name="connsiteY364" fmla="*/ 6381333 h 6858000"/>
              <a:gd name="connsiteX365" fmla="*/ 3460661 w 7467600"/>
              <a:gd name="connsiteY365" fmla="*/ 6266763 h 6858000"/>
              <a:gd name="connsiteX366" fmla="*/ 3518021 w 7467600"/>
              <a:gd name="connsiteY366" fmla="*/ 6117298 h 6858000"/>
              <a:gd name="connsiteX367" fmla="*/ 3554035 w 7467600"/>
              <a:gd name="connsiteY367" fmla="*/ 6027832 h 6858000"/>
              <a:gd name="connsiteX368" fmla="*/ 3677174 w 7467600"/>
              <a:gd name="connsiteY368" fmla="*/ 5636351 h 6858000"/>
              <a:gd name="connsiteX369" fmla="*/ 3698819 w 7467600"/>
              <a:gd name="connsiteY369" fmla="*/ 5560503 h 6858000"/>
              <a:gd name="connsiteX370" fmla="*/ 3702094 w 7467600"/>
              <a:gd name="connsiteY370" fmla="*/ 5549194 h 6858000"/>
              <a:gd name="connsiteX371" fmla="*/ 3398355 w 7467600"/>
              <a:gd name="connsiteY371" fmla="*/ 6094603 h 6858000"/>
              <a:gd name="connsiteX372" fmla="*/ 3193941 w 7467600"/>
              <a:gd name="connsiteY372" fmla="*/ 6798775 h 6858000"/>
              <a:gd name="connsiteX373" fmla="*/ 3184140 w 7467600"/>
              <a:gd name="connsiteY373" fmla="*/ 6858000 h 6858000"/>
              <a:gd name="connsiteX374" fmla="*/ 3099978 w 7467600"/>
              <a:gd name="connsiteY374" fmla="*/ 6858000 h 6858000"/>
              <a:gd name="connsiteX375" fmla="*/ 3101556 w 7467600"/>
              <a:gd name="connsiteY375" fmla="*/ 6843337 h 6858000"/>
              <a:gd name="connsiteX376" fmla="*/ 3370162 w 7467600"/>
              <a:gd name="connsiteY376" fmla="*/ 5785550 h 6858000"/>
              <a:gd name="connsiteX377" fmla="*/ 3746477 w 7467600"/>
              <a:gd name="connsiteY377" fmla="*/ 5377889 h 6858000"/>
              <a:gd name="connsiteX378" fmla="*/ 3863399 w 7467600"/>
              <a:gd name="connsiteY378" fmla="*/ 5087257 h 6858000"/>
              <a:gd name="connsiteX379" fmla="*/ 3968712 w 7467600"/>
              <a:gd name="connsiteY379" fmla="*/ 4913989 h 6858000"/>
              <a:gd name="connsiteX380" fmla="*/ 2792390 w 7467600"/>
              <a:gd name="connsiteY380" fmla="*/ 5382974 h 6858000"/>
              <a:gd name="connsiteX381" fmla="*/ 2714982 w 7467600"/>
              <a:gd name="connsiteY381" fmla="*/ 5427051 h 6858000"/>
              <a:gd name="connsiteX382" fmla="*/ 2813361 w 7467600"/>
              <a:gd name="connsiteY382" fmla="*/ 6023912 h 6858000"/>
              <a:gd name="connsiteX383" fmla="*/ 2688430 w 7467600"/>
              <a:gd name="connsiteY383" fmla="*/ 6801564 h 6858000"/>
              <a:gd name="connsiteX384" fmla="*/ 2629626 w 7467600"/>
              <a:gd name="connsiteY384" fmla="*/ 6763394 h 6858000"/>
              <a:gd name="connsiteX385" fmla="*/ 2565328 w 7467600"/>
              <a:gd name="connsiteY385" fmla="*/ 5516399 h 6858000"/>
              <a:gd name="connsiteX386" fmla="*/ 1922999 w 7467600"/>
              <a:gd name="connsiteY386" fmla="*/ 5980343 h 6858000"/>
              <a:gd name="connsiteX387" fmla="*/ 1950261 w 7467600"/>
              <a:gd name="connsiteY387" fmla="*/ 6405858 h 6858000"/>
              <a:gd name="connsiteX388" fmla="*/ 2365554 w 7467600"/>
              <a:gd name="connsiteY388" fmla="*/ 6759107 h 6858000"/>
              <a:gd name="connsiteX389" fmla="*/ 2424142 w 7467600"/>
              <a:gd name="connsiteY389" fmla="*/ 6858000 h 6858000"/>
              <a:gd name="connsiteX390" fmla="*/ 2395994 w 7467600"/>
              <a:gd name="connsiteY390" fmla="*/ 6858000 h 6858000"/>
              <a:gd name="connsiteX391" fmla="*/ 2392863 w 7467600"/>
              <a:gd name="connsiteY391" fmla="*/ 6852964 h 6858000"/>
              <a:gd name="connsiteX392" fmla="*/ 2017589 w 7467600"/>
              <a:gd name="connsiteY392" fmla="*/ 6493982 h 6858000"/>
              <a:gd name="connsiteX393" fmla="*/ 2147336 w 7467600"/>
              <a:gd name="connsiteY393" fmla="*/ 6594052 h 6858000"/>
              <a:gd name="connsiteX394" fmla="*/ 2207047 w 7467600"/>
              <a:gd name="connsiteY394" fmla="*/ 6654540 h 6858000"/>
              <a:gd name="connsiteX395" fmla="*/ 2299106 w 7467600"/>
              <a:gd name="connsiteY395" fmla="*/ 6778931 h 6858000"/>
              <a:gd name="connsiteX396" fmla="*/ 2314430 w 7467600"/>
              <a:gd name="connsiteY396" fmla="*/ 6801144 h 6858000"/>
              <a:gd name="connsiteX397" fmla="*/ 2352406 w 7467600"/>
              <a:gd name="connsiteY397" fmla="*/ 6858000 h 6858000"/>
              <a:gd name="connsiteX398" fmla="*/ 2314492 w 7467600"/>
              <a:gd name="connsiteY398" fmla="*/ 6858000 h 6858000"/>
              <a:gd name="connsiteX399" fmla="*/ 2288095 w 7467600"/>
              <a:gd name="connsiteY399" fmla="*/ 6818030 h 6858000"/>
              <a:gd name="connsiteX400" fmla="*/ 2272768 w 7467600"/>
              <a:gd name="connsiteY400" fmla="*/ 6795822 h 6858000"/>
              <a:gd name="connsiteX401" fmla="*/ 2182715 w 7467600"/>
              <a:gd name="connsiteY401" fmla="*/ 6675071 h 6858000"/>
              <a:gd name="connsiteX402" fmla="*/ 2032061 w 7467600"/>
              <a:gd name="connsiteY402" fmla="*/ 6541380 h 6858000"/>
              <a:gd name="connsiteX403" fmla="*/ 2257220 w 7467600"/>
              <a:gd name="connsiteY403" fmla="*/ 6826257 h 6858000"/>
              <a:gd name="connsiteX404" fmla="*/ 2281324 w 7467600"/>
              <a:gd name="connsiteY404" fmla="*/ 6858000 h 6858000"/>
              <a:gd name="connsiteX405" fmla="*/ 2242860 w 7467600"/>
              <a:gd name="connsiteY405" fmla="*/ 6858000 h 6858000"/>
              <a:gd name="connsiteX406" fmla="*/ 2232818 w 7467600"/>
              <a:gd name="connsiteY406" fmla="*/ 6844926 h 6858000"/>
              <a:gd name="connsiteX407" fmla="*/ 1990172 w 7467600"/>
              <a:gd name="connsiteY407" fmla="*/ 6542121 h 6858000"/>
              <a:gd name="connsiteX408" fmla="*/ 2124090 w 7467600"/>
              <a:gd name="connsiteY408" fmla="*/ 6761017 h 6858000"/>
              <a:gd name="connsiteX409" fmla="*/ 2200380 w 7467600"/>
              <a:gd name="connsiteY409" fmla="*/ 6858000 h 6858000"/>
              <a:gd name="connsiteX410" fmla="*/ 2147507 w 7467600"/>
              <a:gd name="connsiteY410" fmla="*/ 6858000 h 6858000"/>
              <a:gd name="connsiteX411" fmla="*/ 2070668 w 7467600"/>
              <a:gd name="connsiteY411" fmla="*/ 6761520 h 6858000"/>
              <a:gd name="connsiteX412" fmla="*/ 1975142 w 7467600"/>
              <a:gd name="connsiteY412" fmla="*/ 6585570 h 6858000"/>
              <a:gd name="connsiteX413" fmla="*/ 2050035 w 7467600"/>
              <a:gd name="connsiteY413" fmla="*/ 6813345 h 6858000"/>
              <a:gd name="connsiteX414" fmla="*/ 2063025 w 7467600"/>
              <a:gd name="connsiteY414" fmla="*/ 6858000 h 6858000"/>
              <a:gd name="connsiteX415" fmla="*/ 2021675 w 7467600"/>
              <a:gd name="connsiteY415" fmla="*/ 6858000 h 6858000"/>
              <a:gd name="connsiteX416" fmla="*/ 2019308 w 7467600"/>
              <a:gd name="connsiteY416" fmla="*/ 6847118 h 6858000"/>
              <a:gd name="connsiteX417" fmla="*/ 1938835 w 7467600"/>
              <a:gd name="connsiteY417" fmla="*/ 6551160 h 6858000"/>
              <a:gd name="connsiteX418" fmla="*/ 1953230 w 7467600"/>
              <a:gd name="connsiteY418" fmla="*/ 6759699 h 6858000"/>
              <a:gd name="connsiteX419" fmla="*/ 1956763 w 7467600"/>
              <a:gd name="connsiteY419" fmla="*/ 6778191 h 6858000"/>
              <a:gd name="connsiteX420" fmla="*/ 1967925 w 7467600"/>
              <a:gd name="connsiteY420" fmla="*/ 6858000 h 6858000"/>
              <a:gd name="connsiteX421" fmla="*/ 1936622 w 7467600"/>
              <a:gd name="connsiteY421" fmla="*/ 6858000 h 6858000"/>
              <a:gd name="connsiteX422" fmla="*/ 1926261 w 7467600"/>
              <a:gd name="connsiteY422" fmla="*/ 6784064 h 6858000"/>
              <a:gd name="connsiteX423" fmla="*/ 1922724 w 7467600"/>
              <a:gd name="connsiteY423" fmla="*/ 6765577 h 6858000"/>
              <a:gd name="connsiteX424" fmla="*/ 1904650 w 7467600"/>
              <a:gd name="connsiteY424" fmla="*/ 6639616 h 6858000"/>
              <a:gd name="connsiteX425" fmla="*/ 1885273 w 7467600"/>
              <a:gd name="connsiteY425" fmla="*/ 6858000 h 6858000"/>
              <a:gd name="connsiteX426" fmla="*/ 1854363 w 7467600"/>
              <a:gd name="connsiteY426" fmla="*/ 6858000 h 6858000"/>
              <a:gd name="connsiteX427" fmla="*/ 1880391 w 7467600"/>
              <a:gd name="connsiteY427" fmla="*/ 6603796 h 6858000"/>
              <a:gd name="connsiteX428" fmla="*/ 1818273 w 7467600"/>
              <a:gd name="connsiteY428" fmla="*/ 6715729 h 6858000"/>
              <a:gd name="connsiteX429" fmla="*/ 1794691 w 7467600"/>
              <a:gd name="connsiteY429" fmla="*/ 6843239 h 6858000"/>
              <a:gd name="connsiteX430" fmla="*/ 1794914 w 7467600"/>
              <a:gd name="connsiteY430" fmla="*/ 6858000 h 6858000"/>
              <a:gd name="connsiteX431" fmla="*/ 1746128 w 7467600"/>
              <a:gd name="connsiteY431" fmla="*/ 6858000 h 6858000"/>
              <a:gd name="connsiteX432" fmla="*/ 1753934 w 7467600"/>
              <a:gd name="connsiteY432" fmla="*/ 6724796 h 6858000"/>
              <a:gd name="connsiteX433" fmla="*/ 1792053 w 7467600"/>
              <a:gd name="connsiteY433" fmla="*/ 6572396 h 6858000"/>
              <a:gd name="connsiteX434" fmla="*/ 1862248 w 7467600"/>
              <a:gd name="connsiteY434" fmla="*/ 6266397 h 6858000"/>
              <a:gd name="connsiteX435" fmla="*/ 1862250 w 7467600"/>
              <a:gd name="connsiteY435" fmla="*/ 6033531 h 6858000"/>
              <a:gd name="connsiteX436" fmla="*/ 1211999 w 7467600"/>
              <a:gd name="connsiteY436" fmla="*/ 6683610 h 6858000"/>
              <a:gd name="connsiteX437" fmla="*/ 1213266 w 7467600"/>
              <a:gd name="connsiteY437" fmla="*/ 6691947 h 6858000"/>
              <a:gd name="connsiteX438" fmla="*/ 1203370 w 7467600"/>
              <a:gd name="connsiteY438" fmla="*/ 6850676 h 6858000"/>
              <a:gd name="connsiteX439" fmla="*/ 1203671 w 7467600"/>
              <a:gd name="connsiteY439" fmla="*/ 6858000 h 6858000"/>
              <a:gd name="connsiteX440" fmla="*/ 1143180 w 7467600"/>
              <a:gd name="connsiteY440" fmla="*/ 6858000 h 6858000"/>
              <a:gd name="connsiteX441" fmla="*/ 1142176 w 7467600"/>
              <a:gd name="connsiteY441" fmla="*/ 6766045 h 6858000"/>
              <a:gd name="connsiteX442" fmla="*/ 1067484 w 7467600"/>
              <a:gd name="connsiteY442" fmla="*/ 6858000 h 6858000"/>
              <a:gd name="connsiteX443" fmla="*/ 953928 w 7467600"/>
              <a:gd name="connsiteY443" fmla="*/ 6858000 h 6858000"/>
              <a:gd name="connsiteX444" fmla="*/ 959715 w 7467600"/>
              <a:gd name="connsiteY444" fmla="*/ 6850185 h 6858000"/>
              <a:gd name="connsiteX445" fmla="*/ 1483788 w 7467600"/>
              <a:gd name="connsiteY445" fmla="*/ 6259174 h 6858000"/>
              <a:gd name="connsiteX446" fmla="*/ 1100671 w 7467600"/>
              <a:gd name="connsiteY446" fmla="*/ 6252137 h 6858000"/>
              <a:gd name="connsiteX447" fmla="*/ 1090144 w 7467600"/>
              <a:gd name="connsiteY447" fmla="*/ 6256748 h 6858000"/>
              <a:gd name="connsiteX448" fmla="*/ 1095872 w 7467600"/>
              <a:gd name="connsiteY448" fmla="*/ 6271892 h 6858000"/>
              <a:gd name="connsiteX449" fmla="*/ 262785 w 7467600"/>
              <a:gd name="connsiteY449" fmla="*/ 6845450 h 6858000"/>
              <a:gd name="connsiteX450" fmla="*/ 209968 w 7467600"/>
              <a:gd name="connsiteY450" fmla="*/ 6770713 h 6858000"/>
              <a:gd name="connsiteX451" fmla="*/ 873460 w 7467600"/>
              <a:gd name="connsiteY451" fmla="*/ 6253768 h 6858000"/>
              <a:gd name="connsiteX452" fmla="*/ 192686 w 7467600"/>
              <a:gd name="connsiteY452" fmla="*/ 5849257 h 6858000"/>
              <a:gd name="connsiteX453" fmla="*/ 4696 w 7467600"/>
              <a:gd name="connsiteY453" fmla="*/ 5697668 h 6858000"/>
              <a:gd name="connsiteX454" fmla="*/ 0 w 7467600"/>
              <a:gd name="connsiteY454" fmla="*/ 5689984 h 6858000"/>
              <a:gd name="connsiteX455" fmla="*/ 0 w 7467600"/>
              <a:gd name="connsiteY455" fmla="*/ 5513472 h 6858000"/>
              <a:gd name="connsiteX456" fmla="*/ 174101 w 7467600"/>
              <a:gd name="connsiteY456" fmla="*/ 5620277 h 6858000"/>
              <a:gd name="connsiteX457" fmla="*/ 891800 w 7467600"/>
              <a:gd name="connsiteY457" fmla="*/ 6036935 h 6858000"/>
              <a:gd name="connsiteX458" fmla="*/ 1072219 w 7467600"/>
              <a:gd name="connsiteY458" fmla="*/ 6169443 h 6858000"/>
              <a:gd name="connsiteX459" fmla="*/ 1074117 w 7467600"/>
              <a:gd name="connsiteY459" fmla="*/ 6170301 h 6858000"/>
              <a:gd name="connsiteX460" fmla="*/ 1083114 w 7467600"/>
              <a:gd name="connsiteY460" fmla="*/ 6174131 h 6858000"/>
              <a:gd name="connsiteX461" fmla="*/ 1543010 w 7467600"/>
              <a:gd name="connsiteY461" fmla="*/ 6191140 h 6858000"/>
              <a:gd name="connsiteX462" fmla="*/ 1551080 w 7467600"/>
              <a:gd name="connsiteY462" fmla="*/ 6195006 h 6858000"/>
              <a:gd name="connsiteX463" fmla="*/ 2345443 w 7467600"/>
              <a:gd name="connsiteY463" fmla="*/ 5549882 h 6858000"/>
              <a:gd name="connsiteX464" fmla="*/ 1721499 w 7467600"/>
              <a:gd name="connsiteY464" fmla="*/ 5599969 h 6858000"/>
              <a:gd name="connsiteX465" fmla="*/ 767716 w 7467600"/>
              <a:gd name="connsiteY465" fmla="*/ 5472768 h 6858000"/>
              <a:gd name="connsiteX466" fmla="*/ 722147 w 7467600"/>
              <a:gd name="connsiteY466" fmla="*/ 5393091 h 6858000"/>
              <a:gd name="connsiteX467" fmla="*/ 1485552 w 7467600"/>
              <a:gd name="connsiteY467" fmla="*/ 5313202 h 6858000"/>
              <a:gd name="connsiteX468" fmla="*/ 2143004 w 7467600"/>
              <a:gd name="connsiteY468" fmla="*/ 5402420 h 6858000"/>
              <a:gd name="connsiteX469" fmla="*/ 1933391 w 7467600"/>
              <a:gd name="connsiteY469" fmla="*/ 5156971 h 6858000"/>
              <a:gd name="connsiteX470" fmla="*/ 1827118 w 7467600"/>
              <a:gd name="connsiteY470" fmla="*/ 4968410 h 6858000"/>
              <a:gd name="connsiteX471" fmla="*/ 1837349 w 7467600"/>
              <a:gd name="connsiteY471" fmla="*/ 4956357 h 6858000"/>
              <a:gd name="connsiteX472" fmla="*/ 2162835 w 7467600"/>
              <a:gd name="connsiteY472" fmla="*/ 5187853 h 6858000"/>
              <a:gd name="connsiteX473" fmla="*/ 2257167 w 7467600"/>
              <a:gd name="connsiteY473" fmla="*/ 5462123 h 6858000"/>
              <a:gd name="connsiteX474" fmla="*/ 2261598 w 7467600"/>
              <a:gd name="connsiteY474" fmla="*/ 5467998 h 6858000"/>
              <a:gd name="connsiteX475" fmla="*/ 2437177 w 7467600"/>
              <a:gd name="connsiteY475" fmla="*/ 5479608 h 6858000"/>
              <a:gd name="connsiteX476" fmla="*/ 2445247 w 7467600"/>
              <a:gd name="connsiteY476" fmla="*/ 5483476 h 6858000"/>
              <a:gd name="connsiteX477" fmla="*/ 2743626 w 7467600"/>
              <a:gd name="connsiteY477" fmla="*/ 5304819 h 6858000"/>
              <a:gd name="connsiteX478" fmla="*/ 3048102 w 7467600"/>
              <a:gd name="connsiteY478" fmla="*/ 5150595 h 6858000"/>
              <a:gd name="connsiteX479" fmla="*/ 1799414 w 7467600"/>
              <a:gd name="connsiteY479" fmla="*/ 4694732 h 6858000"/>
              <a:gd name="connsiteX480" fmla="*/ 1771735 w 7467600"/>
              <a:gd name="connsiteY480" fmla="*/ 4619929 h 6858000"/>
              <a:gd name="connsiteX481" fmla="*/ 3104273 w 7467600"/>
              <a:gd name="connsiteY481" fmla="*/ 5076159 h 6858000"/>
              <a:gd name="connsiteX482" fmla="*/ 3113245 w 7467600"/>
              <a:gd name="connsiteY482" fmla="*/ 5090705 h 6858000"/>
              <a:gd name="connsiteX483" fmla="*/ 3126294 w 7467600"/>
              <a:gd name="connsiteY483" fmla="*/ 5114400 h 6858000"/>
              <a:gd name="connsiteX484" fmla="*/ 3937433 w 7467600"/>
              <a:gd name="connsiteY484" fmla="*/ 4830473 h 6858000"/>
              <a:gd name="connsiteX485" fmla="*/ 3590475 w 7467600"/>
              <a:gd name="connsiteY485" fmla="*/ 4597974 h 6858000"/>
              <a:gd name="connsiteX486" fmla="*/ 3100264 w 7467600"/>
              <a:gd name="connsiteY486" fmla="*/ 4579845 h 6858000"/>
              <a:gd name="connsiteX487" fmla="*/ 2183576 w 7467600"/>
              <a:gd name="connsiteY487" fmla="*/ 4227150 h 6858000"/>
              <a:gd name="connsiteX488" fmla="*/ 2151029 w 7467600"/>
              <a:gd name="connsiteY488" fmla="*/ 4146947 h 6858000"/>
              <a:gd name="connsiteX489" fmla="*/ 3563434 w 7467600"/>
              <a:gd name="connsiteY489" fmla="*/ 4469115 h 6858000"/>
              <a:gd name="connsiteX490" fmla="*/ 3177952 w 7467600"/>
              <a:gd name="connsiteY490" fmla="*/ 3657386 h 6858000"/>
              <a:gd name="connsiteX491" fmla="*/ 3189263 w 7467600"/>
              <a:gd name="connsiteY491" fmla="*/ 3625726 h 6858000"/>
              <a:gd name="connsiteX492" fmla="*/ 3560912 w 7467600"/>
              <a:gd name="connsiteY492" fmla="*/ 4079863 h 6858000"/>
              <a:gd name="connsiteX493" fmla="*/ 3626636 w 7467600"/>
              <a:gd name="connsiteY493" fmla="*/ 4512230 h 6858000"/>
              <a:gd name="connsiteX494" fmla="*/ 3653088 w 7467600"/>
              <a:gd name="connsiteY494" fmla="*/ 4521417 h 6858000"/>
              <a:gd name="connsiteX495" fmla="*/ 3988128 w 7467600"/>
              <a:gd name="connsiteY495" fmla="*/ 4817267 h 6858000"/>
              <a:gd name="connsiteX496" fmla="*/ 4830582 w 7467600"/>
              <a:gd name="connsiteY496" fmla="*/ 4676000 h 6858000"/>
              <a:gd name="connsiteX497" fmla="*/ 4830100 w 7467600"/>
              <a:gd name="connsiteY497" fmla="*/ 4675554 h 6858000"/>
              <a:gd name="connsiteX498" fmla="*/ 4036318 w 7467600"/>
              <a:gd name="connsiteY498" fmla="*/ 4147013 h 6858000"/>
              <a:gd name="connsiteX499" fmla="*/ 3432098 w 7467600"/>
              <a:gd name="connsiteY499" fmla="*/ 3537312 h 6858000"/>
              <a:gd name="connsiteX500" fmla="*/ 3446761 w 7467600"/>
              <a:gd name="connsiteY500" fmla="*/ 3461278 h 6858000"/>
              <a:gd name="connsiteX501" fmla="*/ 4419733 w 7467600"/>
              <a:gd name="connsiteY501" fmla="*/ 3963555 h 6858000"/>
              <a:gd name="connsiteX502" fmla="*/ 4781371 w 7467600"/>
              <a:gd name="connsiteY502" fmla="*/ 4458604 h 6858000"/>
              <a:gd name="connsiteX503" fmla="*/ 4780440 w 7467600"/>
              <a:gd name="connsiteY503" fmla="*/ 4470290 h 6858000"/>
              <a:gd name="connsiteX504" fmla="*/ 4898954 w 7467600"/>
              <a:gd name="connsiteY504" fmla="*/ 4662092 h 6858000"/>
              <a:gd name="connsiteX505" fmla="*/ 4900699 w 7467600"/>
              <a:gd name="connsiteY505" fmla="*/ 4670867 h 6858000"/>
              <a:gd name="connsiteX506" fmla="*/ 5714511 w 7467600"/>
              <a:gd name="connsiteY506" fmla="*/ 4663483 h 6858000"/>
              <a:gd name="connsiteX507" fmla="*/ 5464793 w 7467600"/>
              <a:gd name="connsiteY507" fmla="*/ 4393556 h 6858000"/>
              <a:gd name="connsiteX508" fmla="*/ 5461897 w 7467600"/>
              <a:gd name="connsiteY508" fmla="*/ 4390879 h 6858000"/>
              <a:gd name="connsiteX509" fmla="*/ 4294126 w 7467600"/>
              <a:gd name="connsiteY509" fmla="*/ 3303048 h 6858000"/>
              <a:gd name="connsiteX510" fmla="*/ 4305321 w 7467600"/>
              <a:gd name="connsiteY510" fmla="*/ 3256953 h 6858000"/>
              <a:gd name="connsiteX511" fmla="*/ 4949299 w 7467600"/>
              <a:gd name="connsiteY511" fmla="*/ 3766336 h 6858000"/>
              <a:gd name="connsiteX512" fmla="*/ 5291452 w 7467600"/>
              <a:gd name="connsiteY512" fmla="*/ 4076801 h 6858000"/>
              <a:gd name="connsiteX513" fmla="*/ 5434998 w 7467600"/>
              <a:gd name="connsiteY513" fmla="*/ 4254100 h 6858000"/>
              <a:gd name="connsiteX514" fmla="*/ 5351015 w 7467600"/>
              <a:gd name="connsiteY514" fmla="*/ 3760989 h 6858000"/>
              <a:gd name="connsiteX515" fmla="*/ 5413780 w 7467600"/>
              <a:gd name="connsiteY515" fmla="*/ 2966265 h 6858000"/>
              <a:gd name="connsiteX516" fmla="*/ 5425627 w 7467600"/>
              <a:gd name="connsiteY516" fmla="*/ 2954192 h 6858000"/>
              <a:gd name="connsiteX517" fmla="*/ 6604735 w 7467600"/>
              <a:gd name="connsiteY517" fmla="*/ 2041381 h 6858000"/>
              <a:gd name="connsiteX518" fmla="*/ 7204487 w 7467600"/>
              <a:gd name="connsiteY518" fmla="*/ 2742112 h 6858000"/>
              <a:gd name="connsiteX519" fmla="*/ 7131592 w 7467600"/>
              <a:gd name="connsiteY519" fmla="*/ 2672096 h 6858000"/>
              <a:gd name="connsiteX520" fmla="*/ 6996344 w 7467600"/>
              <a:gd name="connsiteY520" fmla="*/ 2518310 h 6858000"/>
              <a:gd name="connsiteX521" fmla="*/ 6735495 w 7467600"/>
              <a:gd name="connsiteY521" fmla="*/ 2196890 h 6858000"/>
              <a:gd name="connsiteX522" fmla="*/ 6721901 w 7467600"/>
              <a:gd name="connsiteY522" fmla="*/ 2179274 h 6858000"/>
              <a:gd name="connsiteX523" fmla="*/ 6604735 w 7467600"/>
              <a:gd name="connsiteY523" fmla="*/ 2041381 h 6858000"/>
              <a:gd name="connsiteX524" fmla="*/ 6591670 w 7467600"/>
              <a:gd name="connsiteY524" fmla="*/ 1988277 h 6858000"/>
              <a:gd name="connsiteX525" fmla="*/ 6747349 w 7467600"/>
              <a:gd name="connsiteY525" fmla="*/ 2160069 h 6858000"/>
              <a:gd name="connsiteX526" fmla="*/ 6760943 w 7467600"/>
              <a:gd name="connsiteY526" fmla="*/ 2177686 h 6858000"/>
              <a:gd name="connsiteX527" fmla="*/ 7021065 w 7467600"/>
              <a:gd name="connsiteY527" fmla="*/ 2498102 h 6858000"/>
              <a:gd name="connsiteX528" fmla="*/ 7155223 w 7467600"/>
              <a:gd name="connsiteY528" fmla="*/ 2650386 h 6858000"/>
              <a:gd name="connsiteX529" fmla="*/ 7203167 w 7467600"/>
              <a:gd name="connsiteY529" fmla="*/ 2697288 h 6858000"/>
              <a:gd name="connsiteX530" fmla="*/ 6937703 w 7467600"/>
              <a:gd name="connsiteY530" fmla="*/ 2321981 h 6858000"/>
              <a:gd name="connsiteX531" fmla="*/ 6591670 w 7467600"/>
              <a:gd name="connsiteY531" fmla="*/ 1988277 h 6858000"/>
              <a:gd name="connsiteX532" fmla="*/ 5798671 w 7467600"/>
              <a:gd name="connsiteY532" fmla="*/ 1981601 h 6858000"/>
              <a:gd name="connsiteX533" fmla="*/ 5754709 w 7467600"/>
              <a:gd name="connsiteY533" fmla="*/ 2071454 h 6858000"/>
              <a:gd name="connsiteX534" fmla="*/ 5763044 w 7467600"/>
              <a:gd name="connsiteY534" fmla="*/ 2842206 h 6858000"/>
              <a:gd name="connsiteX535" fmla="*/ 5764974 w 7467600"/>
              <a:gd name="connsiteY535" fmla="*/ 2799609 h 6858000"/>
              <a:gd name="connsiteX536" fmla="*/ 5767665 w 7467600"/>
              <a:gd name="connsiteY536" fmla="*/ 2666409 h 6858000"/>
              <a:gd name="connsiteX537" fmla="*/ 5763055 w 7467600"/>
              <a:gd name="connsiteY537" fmla="*/ 2579705 h 6858000"/>
              <a:gd name="connsiteX538" fmla="*/ 5758079 w 7467600"/>
              <a:gd name="connsiteY538" fmla="*/ 2492508 h 6858000"/>
              <a:gd name="connsiteX539" fmla="*/ 5779325 w 7467600"/>
              <a:gd name="connsiteY539" fmla="*/ 2197069 h 6858000"/>
              <a:gd name="connsiteX540" fmla="*/ 5798671 w 7467600"/>
              <a:gd name="connsiteY540" fmla="*/ 1981601 h 6858000"/>
              <a:gd name="connsiteX541" fmla="*/ 5829202 w 7467600"/>
              <a:gd name="connsiteY541" fmla="*/ 1971679 h 6858000"/>
              <a:gd name="connsiteX542" fmla="*/ 5809558 w 7467600"/>
              <a:gd name="connsiteY542" fmla="*/ 2198043 h 6858000"/>
              <a:gd name="connsiteX543" fmla="*/ 5788653 w 7467600"/>
              <a:gd name="connsiteY543" fmla="*/ 2489430 h 6858000"/>
              <a:gd name="connsiteX544" fmla="*/ 5793439 w 7467600"/>
              <a:gd name="connsiteY544" fmla="*/ 2575235 h 6858000"/>
              <a:gd name="connsiteX545" fmla="*/ 5796837 w 7467600"/>
              <a:gd name="connsiteY545" fmla="*/ 2637633 h 6858000"/>
              <a:gd name="connsiteX546" fmla="*/ 5818614 w 7467600"/>
              <a:gd name="connsiteY546" fmla="*/ 2473055 h 6858000"/>
              <a:gd name="connsiteX547" fmla="*/ 5829202 w 7467600"/>
              <a:gd name="connsiteY547" fmla="*/ 1971679 h 6858000"/>
              <a:gd name="connsiteX548" fmla="*/ 5911389 w 7467600"/>
              <a:gd name="connsiteY548" fmla="*/ 1898371 h 6858000"/>
              <a:gd name="connsiteX549" fmla="*/ 6237627 w 7467600"/>
              <a:gd name="connsiteY549" fmla="*/ 2231921 h 6858000"/>
              <a:gd name="connsiteX550" fmla="*/ 5911389 w 7467600"/>
              <a:gd name="connsiteY550" fmla="*/ 1898371 h 6858000"/>
              <a:gd name="connsiteX551" fmla="*/ 6944437 w 7467600"/>
              <a:gd name="connsiteY551" fmla="*/ 1575402 h 6858000"/>
              <a:gd name="connsiteX552" fmla="*/ 6304730 w 7467600"/>
              <a:gd name="connsiteY552" fmla="*/ 1766654 h 6858000"/>
              <a:gd name="connsiteX553" fmla="*/ 6944437 w 7467600"/>
              <a:gd name="connsiteY553" fmla="*/ 1575402 h 6858000"/>
              <a:gd name="connsiteX554" fmla="*/ 7019523 w 7467600"/>
              <a:gd name="connsiteY554" fmla="*/ 1519450 h 6858000"/>
              <a:gd name="connsiteX555" fmla="*/ 6298091 w 7467600"/>
              <a:gd name="connsiteY555" fmla="*/ 1737122 h 6858000"/>
              <a:gd name="connsiteX556" fmla="*/ 7019523 w 7467600"/>
              <a:gd name="connsiteY556" fmla="*/ 1519450 h 6858000"/>
              <a:gd name="connsiteX557" fmla="*/ 2399523 w 7467600"/>
              <a:gd name="connsiteY557" fmla="*/ 1428234 h 6858000"/>
              <a:gd name="connsiteX558" fmla="*/ 2224982 w 7467600"/>
              <a:gd name="connsiteY558" fmla="*/ 1826201 h 6858000"/>
              <a:gd name="connsiteX559" fmla="*/ 2096099 w 7467600"/>
              <a:gd name="connsiteY559" fmla="*/ 2345900 h 6858000"/>
              <a:gd name="connsiteX560" fmla="*/ 2283317 w 7467600"/>
              <a:gd name="connsiteY560" fmla="*/ 1796925 h 6858000"/>
              <a:gd name="connsiteX561" fmla="*/ 2399523 w 7467600"/>
              <a:gd name="connsiteY561" fmla="*/ 1428234 h 6858000"/>
              <a:gd name="connsiteX562" fmla="*/ 2448558 w 7467600"/>
              <a:gd name="connsiteY562" fmla="*/ 1373435 h 6858000"/>
              <a:gd name="connsiteX563" fmla="*/ 2312521 w 7467600"/>
              <a:gd name="connsiteY563" fmla="*/ 1806140 h 6858000"/>
              <a:gd name="connsiteX564" fmla="*/ 2127533 w 7467600"/>
              <a:gd name="connsiteY564" fmla="*/ 2348380 h 6858000"/>
              <a:gd name="connsiteX565" fmla="*/ 2358080 w 7467600"/>
              <a:gd name="connsiteY565" fmla="*/ 1866134 h 6858000"/>
              <a:gd name="connsiteX566" fmla="*/ 2407436 w 7467600"/>
              <a:gd name="connsiteY566" fmla="*/ 1651070 h 6858000"/>
              <a:gd name="connsiteX567" fmla="*/ 2448558 w 7467600"/>
              <a:gd name="connsiteY567" fmla="*/ 1373435 h 6858000"/>
              <a:gd name="connsiteX568" fmla="*/ 278707 w 7467600"/>
              <a:gd name="connsiteY568" fmla="*/ 1352270 h 6858000"/>
              <a:gd name="connsiteX569" fmla="*/ 321570 w 7467600"/>
              <a:gd name="connsiteY569" fmla="*/ 1861610 h 6858000"/>
              <a:gd name="connsiteX570" fmla="*/ 294281 w 7467600"/>
              <a:gd name="connsiteY570" fmla="*/ 1440658 h 6858000"/>
              <a:gd name="connsiteX571" fmla="*/ 278707 w 7467600"/>
              <a:gd name="connsiteY571" fmla="*/ 1352270 h 6858000"/>
              <a:gd name="connsiteX572" fmla="*/ 1423821 w 7467600"/>
              <a:gd name="connsiteY572" fmla="*/ 1351958 h 6858000"/>
              <a:gd name="connsiteX573" fmla="*/ 1638521 w 7467600"/>
              <a:gd name="connsiteY573" fmla="*/ 1908470 h 6858000"/>
              <a:gd name="connsiteX574" fmla="*/ 1754199 w 7467600"/>
              <a:gd name="connsiteY574" fmla="*/ 2149284 h 6858000"/>
              <a:gd name="connsiteX575" fmla="*/ 1908359 w 7467600"/>
              <a:gd name="connsiteY575" fmla="*/ 2364988 h 6858000"/>
              <a:gd name="connsiteX576" fmla="*/ 1647661 w 7467600"/>
              <a:gd name="connsiteY576" fmla="*/ 1825945 h 6858000"/>
              <a:gd name="connsiteX577" fmla="*/ 1423821 w 7467600"/>
              <a:gd name="connsiteY577" fmla="*/ 1351958 h 6858000"/>
              <a:gd name="connsiteX578" fmla="*/ 1431890 w 7467600"/>
              <a:gd name="connsiteY578" fmla="*/ 1306475 h 6858000"/>
              <a:gd name="connsiteX579" fmla="*/ 1507597 w 7467600"/>
              <a:gd name="connsiteY579" fmla="*/ 1446132 h 6858000"/>
              <a:gd name="connsiteX580" fmla="*/ 1674586 w 7467600"/>
              <a:gd name="connsiteY580" fmla="*/ 1813832 h 6858000"/>
              <a:gd name="connsiteX581" fmla="*/ 1815950 w 7467600"/>
              <a:gd name="connsiteY581" fmla="*/ 2128564 h 6858000"/>
              <a:gd name="connsiteX582" fmla="*/ 1984242 w 7467600"/>
              <a:gd name="connsiteY582" fmla="*/ 2430829 h 6858000"/>
              <a:gd name="connsiteX583" fmla="*/ 2014023 w 7467600"/>
              <a:gd name="connsiteY583" fmla="*/ 2450995 h 6858000"/>
              <a:gd name="connsiteX584" fmla="*/ 1747337 w 7467600"/>
              <a:gd name="connsiteY584" fmla="*/ 1855264 h 6858000"/>
              <a:gd name="connsiteX585" fmla="*/ 1533749 w 7467600"/>
              <a:gd name="connsiteY585" fmla="*/ 1478656 h 6858000"/>
              <a:gd name="connsiteX586" fmla="*/ 1431890 w 7467600"/>
              <a:gd name="connsiteY586" fmla="*/ 1306475 h 6858000"/>
              <a:gd name="connsiteX587" fmla="*/ 5052692 w 7467600"/>
              <a:gd name="connsiteY587" fmla="*/ 1292994 h 6858000"/>
              <a:gd name="connsiteX588" fmla="*/ 5200661 w 7467600"/>
              <a:gd name="connsiteY588" fmla="*/ 1635186 h 6858000"/>
              <a:gd name="connsiteX589" fmla="*/ 5297138 w 7467600"/>
              <a:gd name="connsiteY589" fmla="*/ 1906351 h 6858000"/>
              <a:gd name="connsiteX590" fmla="*/ 5052692 w 7467600"/>
              <a:gd name="connsiteY590" fmla="*/ 1292994 h 6858000"/>
              <a:gd name="connsiteX591" fmla="*/ 5009948 w 7467600"/>
              <a:gd name="connsiteY591" fmla="*/ 1273619 h 6858000"/>
              <a:gd name="connsiteX592" fmla="*/ 5121777 w 7467600"/>
              <a:gd name="connsiteY592" fmla="*/ 1654213 h 6858000"/>
              <a:gd name="connsiteX593" fmla="*/ 5293545 w 7467600"/>
              <a:gd name="connsiteY593" fmla="*/ 2072247 h 6858000"/>
              <a:gd name="connsiteX594" fmla="*/ 5294042 w 7467600"/>
              <a:gd name="connsiteY594" fmla="*/ 2065019 h 6858000"/>
              <a:gd name="connsiteX595" fmla="*/ 5171936 w 7467600"/>
              <a:gd name="connsiteY595" fmla="*/ 1647613 h 6858000"/>
              <a:gd name="connsiteX596" fmla="*/ 5009948 w 7467600"/>
              <a:gd name="connsiteY596" fmla="*/ 1273619 h 6858000"/>
              <a:gd name="connsiteX597" fmla="*/ 655236 w 7467600"/>
              <a:gd name="connsiteY597" fmla="*/ 1268632 h 6858000"/>
              <a:gd name="connsiteX598" fmla="*/ 839521 w 7467600"/>
              <a:gd name="connsiteY598" fmla="*/ 1685315 h 6858000"/>
              <a:gd name="connsiteX599" fmla="*/ 1109416 w 7467600"/>
              <a:gd name="connsiteY599" fmla="*/ 2061663 h 6858000"/>
              <a:gd name="connsiteX600" fmla="*/ 1298300 w 7467600"/>
              <a:gd name="connsiteY600" fmla="*/ 2247742 h 6858000"/>
              <a:gd name="connsiteX601" fmla="*/ 1125871 w 7467600"/>
              <a:gd name="connsiteY601" fmla="*/ 1989513 h 6858000"/>
              <a:gd name="connsiteX602" fmla="*/ 981574 w 7467600"/>
              <a:gd name="connsiteY602" fmla="*/ 1783157 h 6858000"/>
              <a:gd name="connsiteX603" fmla="*/ 922198 w 7467600"/>
              <a:gd name="connsiteY603" fmla="*/ 1677437 h 6858000"/>
              <a:gd name="connsiteX604" fmla="*/ 869293 w 7467600"/>
              <a:gd name="connsiteY604" fmla="*/ 1583214 h 6858000"/>
              <a:gd name="connsiteX605" fmla="*/ 751431 w 7467600"/>
              <a:gd name="connsiteY605" fmla="*/ 1405731 h 6858000"/>
              <a:gd name="connsiteX606" fmla="*/ 655236 w 7467600"/>
              <a:gd name="connsiteY606" fmla="*/ 1268632 h 6858000"/>
              <a:gd name="connsiteX607" fmla="*/ 6516292 w 7467600"/>
              <a:gd name="connsiteY607" fmla="*/ 1263064 h 6858000"/>
              <a:gd name="connsiteX608" fmla="*/ 5736320 w 7467600"/>
              <a:gd name="connsiteY608" fmla="*/ 1501803 h 6858000"/>
              <a:gd name="connsiteX609" fmla="*/ 6516292 w 7467600"/>
              <a:gd name="connsiteY609" fmla="*/ 1263064 h 6858000"/>
              <a:gd name="connsiteX610" fmla="*/ 291466 w 7467600"/>
              <a:gd name="connsiteY610" fmla="*/ 1250369 h 6858000"/>
              <a:gd name="connsiteX611" fmla="*/ 323180 w 7467600"/>
              <a:gd name="connsiteY611" fmla="*/ 1435283 h 6858000"/>
              <a:gd name="connsiteX612" fmla="*/ 349381 w 7467600"/>
              <a:gd name="connsiteY612" fmla="*/ 1875041 h 6858000"/>
              <a:gd name="connsiteX613" fmla="*/ 374363 w 7467600"/>
              <a:gd name="connsiteY613" fmla="*/ 1506494 h 6858000"/>
              <a:gd name="connsiteX614" fmla="*/ 302168 w 7467600"/>
              <a:gd name="connsiteY614" fmla="*/ 1274495 h 6858000"/>
              <a:gd name="connsiteX615" fmla="*/ 291466 w 7467600"/>
              <a:gd name="connsiteY615" fmla="*/ 1250369 h 6858000"/>
              <a:gd name="connsiteX616" fmla="*/ 678222 w 7467600"/>
              <a:gd name="connsiteY616" fmla="*/ 1248670 h 6858000"/>
              <a:gd name="connsiteX617" fmla="*/ 775536 w 7467600"/>
              <a:gd name="connsiteY617" fmla="*/ 1388015 h 6858000"/>
              <a:gd name="connsiteX618" fmla="*/ 894529 w 7467600"/>
              <a:gd name="connsiteY618" fmla="*/ 1567739 h 6858000"/>
              <a:gd name="connsiteX619" fmla="*/ 948000 w 7467600"/>
              <a:gd name="connsiteY619" fmla="*/ 1663088 h 6858000"/>
              <a:gd name="connsiteX620" fmla="*/ 1006812 w 7467600"/>
              <a:gd name="connsiteY620" fmla="*/ 1767683 h 6858000"/>
              <a:gd name="connsiteX621" fmla="*/ 1149133 w 7467600"/>
              <a:gd name="connsiteY621" fmla="*/ 1971513 h 6858000"/>
              <a:gd name="connsiteX622" fmla="*/ 1333952 w 7467600"/>
              <a:gd name="connsiteY622" fmla="*/ 2251620 h 6858000"/>
              <a:gd name="connsiteX623" fmla="*/ 1337329 w 7467600"/>
              <a:gd name="connsiteY623" fmla="*/ 2258350 h 6858000"/>
              <a:gd name="connsiteX624" fmla="*/ 1014726 w 7467600"/>
              <a:gd name="connsiteY624" fmla="*/ 1615556 h 6858000"/>
              <a:gd name="connsiteX625" fmla="*/ 678222 w 7467600"/>
              <a:gd name="connsiteY625" fmla="*/ 1248670 h 6858000"/>
              <a:gd name="connsiteX626" fmla="*/ 6691602 w 7467600"/>
              <a:gd name="connsiteY626" fmla="*/ 1140573 h 6858000"/>
              <a:gd name="connsiteX627" fmla="*/ 6571100 w 7467600"/>
              <a:gd name="connsiteY627" fmla="*/ 1183662 h 6858000"/>
              <a:gd name="connsiteX628" fmla="*/ 6241687 w 7467600"/>
              <a:gd name="connsiteY628" fmla="*/ 1257600 h 6858000"/>
              <a:gd name="connsiteX629" fmla="*/ 5693009 w 7467600"/>
              <a:gd name="connsiteY629" fmla="*/ 1478256 h 6858000"/>
              <a:gd name="connsiteX630" fmla="*/ 6548420 w 7467600"/>
              <a:gd name="connsiteY630" fmla="*/ 1214599 h 6858000"/>
              <a:gd name="connsiteX631" fmla="*/ 6605473 w 7467600"/>
              <a:gd name="connsiteY631" fmla="*/ 1184686 h 6858000"/>
              <a:gd name="connsiteX632" fmla="*/ 6691602 w 7467600"/>
              <a:gd name="connsiteY632" fmla="*/ 1140573 h 6858000"/>
              <a:gd name="connsiteX633" fmla="*/ 4002475 w 7467600"/>
              <a:gd name="connsiteY633" fmla="*/ 1037802 h 6858000"/>
              <a:gd name="connsiteX634" fmla="*/ 4000324 w 7467600"/>
              <a:gd name="connsiteY634" fmla="*/ 1039362 h 6858000"/>
              <a:gd name="connsiteX635" fmla="*/ 4002862 w 7467600"/>
              <a:gd name="connsiteY635" fmla="*/ 1042866 h 6858000"/>
              <a:gd name="connsiteX636" fmla="*/ 4002475 w 7467600"/>
              <a:gd name="connsiteY636" fmla="*/ 1037802 h 6858000"/>
              <a:gd name="connsiteX637" fmla="*/ 506322 w 7467600"/>
              <a:gd name="connsiteY637" fmla="*/ 1020997 h 6858000"/>
              <a:gd name="connsiteX638" fmla="*/ 533068 w 7467600"/>
              <a:gd name="connsiteY638" fmla="*/ 1029409 h 6858000"/>
              <a:gd name="connsiteX639" fmla="*/ 1232525 w 7467600"/>
              <a:gd name="connsiteY639" fmla="*/ 1804675 h 6858000"/>
              <a:gd name="connsiteX640" fmla="*/ 1388858 w 7467600"/>
              <a:gd name="connsiteY640" fmla="*/ 2368011 h 6858000"/>
              <a:gd name="connsiteX641" fmla="*/ 1384098 w 7467600"/>
              <a:gd name="connsiteY641" fmla="*/ 2378125 h 6858000"/>
              <a:gd name="connsiteX642" fmla="*/ 1425393 w 7467600"/>
              <a:gd name="connsiteY642" fmla="*/ 2589124 h 6858000"/>
              <a:gd name="connsiteX643" fmla="*/ 1424001 w 7467600"/>
              <a:gd name="connsiteY643" fmla="*/ 2597541 h 6858000"/>
              <a:gd name="connsiteX644" fmla="*/ 2152729 w 7467600"/>
              <a:gd name="connsiteY644" fmla="*/ 2864487 h 6858000"/>
              <a:gd name="connsiteX645" fmla="*/ 2020609 w 7467600"/>
              <a:gd name="connsiteY645" fmla="*/ 2539671 h 6858000"/>
              <a:gd name="connsiteX646" fmla="*/ 2018920 w 7467600"/>
              <a:gd name="connsiteY646" fmla="*/ 2536309 h 6858000"/>
              <a:gd name="connsiteX647" fmla="*/ 1342441 w 7467600"/>
              <a:gd name="connsiteY647" fmla="*/ 1173017 h 6858000"/>
              <a:gd name="connsiteX648" fmla="*/ 1367925 w 7467600"/>
              <a:gd name="connsiteY648" fmla="*/ 1135648 h 6858000"/>
              <a:gd name="connsiteX649" fmla="*/ 1771401 w 7467600"/>
              <a:gd name="connsiteY649" fmla="*/ 1806673 h 6858000"/>
              <a:gd name="connsiteX650" fmla="*/ 1972385 w 7467600"/>
              <a:gd name="connsiteY650" fmla="*/ 2198735 h 6858000"/>
              <a:gd name="connsiteX651" fmla="*/ 2040892 w 7467600"/>
              <a:gd name="connsiteY651" fmla="*/ 2405205 h 6858000"/>
              <a:gd name="connsiteX652" fmla="*/ 2131689 w 7467600"/>
              <a:gd name="connsiteY652" fmla="*/ 1936926 h 6858000"/>
              <a:gd name="connsiteX653" fmla="*/ 2454820 w 7467600"/>
              <a:gd name="connsiteY653" fmla="*/ 1248808 h 6858000"/>
              <a:gd name="connsiteX654" fmla="*/ 2492512 w 7467600"/>
              <a:gd name="connsiteY654" fmla="*/ 1302920 h 6858000"/>
              <a:gd name="connsiteX655" fmla="*/ 2081216 w 7467600"/>
              <a:gd name="connsiteY655" fmla="*/ 2527513 h 6858000"/>
              <a:gd name="connsiteX656" fmla="*/ 2081211 w 7467600"/>
              <a:gd name="connsiteY656" fmla="*/ 2528916 h 6858000"/>
              <a:gd name="connsiteX657" fmla="*/ 2199067 w 7467600"/>
              <a:gd name="connsiteY657" fmla="*/ 2884061 h 6858000"/>
              <a:gd name="connsiteX658" fmla="*/ 3192586 w 7467600"/>
              <a:gd name="connsiteY658" fmla="*/ 3411496 h 6858000"/>
              <a:gd name="connsiteX659" fmla="*/ 3182620 w 7467600"/>
              <a:gd name="connsiteY659" fmla="*/ 3483279 h 6858000"/>
              <a:gd name="connsiteX660" fmla="*/ 2435119 w 7467600"/>
              <a:gd name="connsiteY660" fmla="*/ 3080173 h 6858000"/>
              <a:gd name="connsiteX661" fmla="*/ 2410152 w 7467600"/>
              <a:gd name="connsiteY661" fmla="*/ 3063751 h 6858000"/>
              <a:gd name="connsiteX662" fmla="*/ 2408099 w 7467600"/>
              <a:gd name="connsiteY662" fmla="*/ 3064403 h 6858000"/>
              <a:gd name="connsiteX663" fmla="*/ 2407218 w 7467600"/>
              <a:gd name="connsiteY663" fmla="*/ 3070324 h 6858000"/>
              <a:gd name="connsiteX664" fmla="*/ 2380138 w 7467600"/>
              <a:gd name="connsiteY664" fmla="*/ 3099341 h 6858000"/>
              <a:gd name="connsiteX665" fmla="*/ 1765923 w 7467600"/>
              <a:gd name="connsiteY665" fmla="*/ 3581043 h 6858000"/>
              <a:gd name="connsiteX666" fmla="*/ 1702258 w 7467600"/>
              <a:gd name="connsiteY666" fmla="*/ 3612286 h 6858000"/>
              <a:gd name="connsiteX667" fmla="*/ 1538370 w 7467600"/>
              <a:gd name="connsiteY667" fmla="*/ 3811804 h 6858000"/>
              <a:gd name="connsiteX668" fmla="*/ 542867 w 7467600"/>
              <a:gd name="connsiteY668" fmla="*/ 4944092 h 6858000"/>
              <a:gd name="connsiteX669" fmla="*/ 515800 w 7467600"/>
              <a:gd name="connsiteY669" fmla="*/ 4862180 h 6858000"/>
              <a:gd name="connsiteX670" fmla="*/ 909145 w 7467600"/>
              <a:gd name="connsiteY670" fmla="*/ 4199225 h 6858000"/>
              <a:gd name="connsiteX671" fmla="*/ 1214067 w 7467600"/>
              <a:gd name="connsiteY671" fmla="*/ 3908561 h 6858000"/>
              <a:gd name="connsiteX672" fmla="*/ 640967 w 7467600"/>
              <a:gd name="connsiteY672" fmla="*/ 4105601 h 6858000"/>
              <a:gd name="connsiteX673" fmla="*/ 112563 w 7467600"/>
              <a:gd name="connsiteY673" fmla="*/ 4396952 h 6858000"/>
              <a:gd name="connsiteX674" fmla="*/ 0 w 7467600"/>
              <a:gd name="connsiteY674" fmla="*/ 4466006 h 6858000"/>
              <a:gd name="connsiteX675" fmla="*/ 0 w 7467600"/>
              <a:gd name="connsiteY675" fmla="*/ 4233763 h 6858000"/>
              <a:gd name="connsiteX676" fmla="*/ 36881 w 7467600"/>
              <a:gd name="connsiteY676" fmla="*/ 4200118 h 6858000"/>
              <a:gd name="connsiteX677" fmla="*/ 910534 w 7467600"/>
              <a:gd name="connsiteY677" fmla="*/ 3629753 h 6858000"/>
              <a:gd name="connsiteX678" fmla="*/ 1578717 w 7467600"/>
              <a:gd name="connsiteY678" fmla="*/ 3575982 h 6858000"/>
              <a:gd name="connsiteX679" fmla="*/ 2338780 w 7467600"/>
              <a:gd name="connsiteY679" fmla="*/ 3033725 h 6858000"/>
              <a:gd name="connsiteX680" fmla="*/ 1807991 w 7467600"/>
              <a:gd name="connsiteY680" fmla="*/ 2807184 h 6858000"/>
              <a:gd name="connsiteX681" fmla="*/ 1416358 w 7467600"/>
              <a:gd name="connsiteY681" fmla="*/ 3112571 h 6858000"/>
              <a:gd name="connsiteX682" fmla="*/ 939066 w 7467600"/>
              <a:gd name="connsiteY682" fmla="*/ 3378798 h 6858000"/>
              <a:gd name="connsiteX683" fmla="*/ 115099 w 7467600"/>
              <a:gd name="connsiteY683" fmla="*/ 3607650 h 6858000"/>
              <a:gd name="connsiteX684" fmla="*/ 97284 w 7467600"/>
              <a:gd name="connsiteY684" fmla="*/ 3520393 h 6858000"/>
              <a:gd name="connsiteX685" fmla="*/ 922050 w 7467600"/>
              <a:gd name="connsiteY685" fmla="*/ 3074867 h 6858000"/>
              <a:gd name="connsiteX686" fmla="*/ 1405265 w 7467600"/>
              <a:gd name="connsiteY686" fmla="*/ 3016319 h 6858000"/>
              <a:gd name="connsiteX687" fmla="*/ 1407512 w 7467600"/>
              <a:gd name="connsiteY687" fmla="*/ 3018001 h 6858000"/>
              <a:gd name="connsiteX688" fmla="*/ 1726266 w 7467600"/>
              <a:gd name="connsiteY688" fmla="*/ 2777274 h 6858000"/>
              <a:gd name="connsiteX689" fmla="*/ 625390 w 7467600"/>
              <a:gd name="connsiteY689" fmla="*/ 2514541 h 6858000"/>
              <a:gd name="connsiteX690" fmla="*/ 619799 w 7467600"/>
              <a:gd name="connsiteY690" fmla="*/ 2527180 h 6858000"/>
              <a:gd name="connsiteX691" fmla="*/ 310030 w 7467600"/>
              <a:gd name="connsiteY691" fmla="*/ 2771818 h 6858000"/>
              <a:gd name="connsiteX692" fmla="*/ 173877 w 7467600"/>
              <a:gd name="connsiteY692" fmla="*/ 2937056 h 6858000"/>
              <a:gd name="connsiteX693" fmla="*/ 77889 w 7467600"/>
              <a:gd name="connsiteY693" fmla="*/ 3138440 h 6858000"/>
              <a:gd name="connsiteX694" fmla="*/ 0 w 7467600"/>
              <a:gd name="connsiteY694" fmla="*/ 3271395 h 6858000"/>
              <a:gd name="connsiteX695" fmla="*/ 0 w 7467600"/>
              <a:gd name="connsiteY695" fmla="*/ 3153002 h 6858000"/>
              <a:gd name="connsiteX696" fmla="*/ 2386 w 7467600"/>
              <a:gd name="connsiteY696" fmla="*/ 3149203 h 6858000"/>
              <a:gd name="connsiteX697" fmla="*/ 89753 w 7467600"/>
              <a:gd name="connsiteY697" fmla="*/ 2987702 h 6858000"/>
              <a:gd name="connsiteX698" fmla="*/ 76869 w 7467600"/>
              <a:gd name="connsiteY698" fmla="*/ 3005404 h 6858000"/>
              <a:gd name="connsiteX699" fmla="*/ 32049 w 7467600"/>
              <a:gd name="connsiteY699" fmla="*/ 3065814 h 6858000"/>
              <a:gd name="connsiteX700" fmla="*/ 0 w 7467600"/>
              <a:gd name="connsiteY700" fmla="*/ 3108744 h 6858000"/>
              <a:gd name="connsiteX701" fmla="*/ 0 w 7467600"/>
              <a:gd name="connsiteY701" fmla="*/ 3058059 h 6858000"/>
              <a:gd name="connsiteX702" fmla="*/ 7610 w 7467600"/>
              <a:gd name="connsiteY702" fmla="*/ 3047889 h 6858000"/>
              <a:gd name="connsiteX703" fmla="*/ 52419 w 7467600"/>
              <a:gd name="connsiteY703" fmla="*/ 2987479 h 6858000"/>
              <a:gd name="connsiteX704" fmla="*/ 59142 w 7467600"/>
              <a:gd name="connsiteY704" fmla="*/ 2978488 h 6858000"/>
              <a:gd name="connsiteX705" fmla="*/ 0 w 7467600"/>
              <a:gd name="connsiteY705" fmla="*/ 3015334 h 6858000"/>
              <a:gd name="connsiteX706" fmla="*/ 0 w 7467600"/>
              <a:gd name="connsiteY706" fmla="*/ 2914286 h 6858000"/>
              <a:gd name="connsiteX707" fmla="*/ 36383 w 7467600"/>
              <a:gd name="connsiteY707" fmla="*/ 2901128 h 6858000"/>
              <a:gd name="connsiteX708" fmla="*/ 156329 w 7467600"/>
              <a:gd name="connsiteY708" fmla="*/ 2840533 h 6858000"/>
              <a:gd name="connsiteX709" fmla="*/ 358355 w 7467600"/>
              <a:gd name="connsiteY709" fmla="*/ 2620471 h 6858000"/>
              <a:gd name="connsiteX710" fmla="*/ 510577 w 7467600"/>
              <a:gd name="connsiteY710" fmla="*/ 2501244 h 6858000"/>
              <a:gd name="connsiteX711" fmla="*/ 211967 w 7467600"/>
              <a:gd name="connsiteY711" fmla="*/ 2479171 h 6858000"/>
              <a:gd name="connsiteX712" fmla="*/ 0 w 7467600"/>
              <a:gd name="connsiteY712" fmla="*/ 2476398 h 6858000"/>
              <a:gd name="connsiteX713" fmla="*/ 0 w 7467600"/>
              <a:gd name="connsiteY713" fmla="*/ 2389189 h 6858000"/>
              <a:gd name="connsiteX714" fmla="*/ 103062 w 7467600"/>
              <a:gd name="connsiteY714" fmla="*/ 2389518 h 6858000"/>
              <a:gd name="connsiteX715" fmla="*/ 510734 w 7467600"/>
              <a:gd name="connsiteY715" fmla="*/ 2416201 h 6858000"/>
              <a:gd name="connsiteX716" fmla="*/ 279257 w 7467600"/>
              <a:gd name="connsiteY716" fmla="*/ 2092102 h 6858000"/>
              <a:gd name="connsiteX717" fmla="*/ 65265 w 7467600"/>
              <a:gd name="connsiteY717" fmla="*/ 2006049 h 6858000"/>
              <a:gd name="connsiteX718" fmla="*/ 0 w 7467600"/>
              <a:gd name="connsiteY718" fmla="*/ 1982532 h 6858000"/>
              <a:gd name="connsiteX719" fmla="*/ 0 w 7467600"/>
              <a:gd name="connsiteY719" fmla="*/ 1912789 h 6858000"/>
              <a:gd name="connsiteX720" fmla="*/ 97460 w 7467600"/>
              <a:gd name="connsiteY720" fmla="*/ 1953725 h 6858000"/>
              <a:gd name="connsiteX721" fmla="*/ 221272 w 7467600"/>
              <a:gd name="connsiteY721" fmla="*/ 1980766 h 6858000"/>
              <a:gd name="connsiteX722" fmla="*/ 116765 w 7467600"/>
              <a:gd name="connsiteY722" fmla="*/ 1911033 h 6858000"/>
              <a:gd name="connsiteX723" fmla="*/ 16405 w 7467600"/>
              <a:gd name="connsiteY723" fmla="*/ 1803412 h 6858000"/>
              <a:gd name="connsiteX724" fmla="*/ 0 w 7467600"/>
              <a:gd name="connsiteY724" fmla="*/ 1784777 h 6858000"/>
              <a:gd name="connsiteX725" fmla="*/ 0 w 7467600"/>
              <a:gd name="connsiteY725" fmla="*/ 1740082 h 6858000"/>
              <a:gd name="connsiteX726" fmla="*/ 39394 w 7467600"/>
              <a:gd name="connsiteY726" fmla="*/ 1784856 h 6858000"/>
              <a:gd name="connsiteX727" fmla="*/ 135813 w 7467600"/>
              <a:gd name="connsiteY727" fmla="*/ 1888838 h 6858000"/>
              <a:gd name="connsiteX728" fmla="*/ 242575 w 7467600"/>
              <a:gd name="connsiteY728" fmla="*/ 1958841 h 6858000"/>
              <a:gd name="connsiteX729" fmla="*/ 82197 w 7467600"/>
              <a:gd name="connsiteY729" fmla="*/ 1754826 h 6858000"/>
              <a:gd name="connsiteX730" fmla="*/ 0 w 7467600"/>
              <a:gd name="connsiteY730" fmla="*/ 1679650 h 6858000"/>
              <a:gd name="connsiteX731" fmla="*/ 0 w 7467600"/>
              <a:gd name="connsiteY731" fmla="*/ 1602463 h 6858000"/>
              <a:gd name="connsiteX732" fmla="*/ 84689 w 7467600"/>
              <a:gd name="connsiteY732" fmla="*/ 1677442 h 6858000"/>
              <a:gd name="connsiteX733" fmla="*/ 298437 w 7467600"/>
              <a:gd name="connsiteY733" fmla="*/ 1968019 h 6858000"/>
              <a:gd name="connsiteX734" fmla="*/ 227269 w 7467600"/>
              <a:gd name="connsiteY734" fmla="*/ 1114064 h 6858000"/>
              <a:gd name="connsiteX735" fmla="*/ 248003 w 7467600"/>
              <a:gd name="connsiteY735" fmla="*/ 1089613 h 6858000"/>
              <a:gd name="connsiteX736" fmla="*/ 427020 w 7467600"/>
              <a:gd name="connsiteY736" fmla="*/ 1619803 h 6858000"/>
              <a:gd name="connsiteX737" fmla="*/ 340345 w 7467600"/>
              <a:gd name="connsiteY737" fmla="*/ 2027739 h 6858000"/>
              <a:gd name="connsiteX738" fmla="*/ 360865 w 7467600"/>
              <a:gd name="connsiteY738" fmla="*/ 2044827 h 6858000"/>
              <a:gd name="connsiteX739" fmla="*/ 560414 w 7467600"/>
              <a:gd name="connsiteY739" fmla="*/ 2421457 h 6858000"/>
              <a:gd name="connsiteX740" fmla="*/ 1359703 w 7467600"/>
              <a:gd name="connsiteY740" fmla="*/ 2578554 h 6858000"/>
              <a:gd name="connsiteX741" fmla="*/ 1359422 w 7467600"/>
              <a:gd name="connsiteY741" fmla="*/ 2577994 h 6858000"/>
              <a:gd name="connsiteX742" fmla="*/ 828701 w 7467600"/>
              <a:gd name="connsiteY742" fmla="*/ 1839520 h 6858000"/>
              <a:gd name="connsiteX743" fmla="*/ 494427 w 7467600"/>
              <a:gd name="connsiteY743" fmla="*/ 1092333 h 6858000"/>
              <a:gd name="connsiteX744" fmla="*/ 506322 w 7467600"/>
              <a:gd name="connsiteY744" fmla="*/ 1020997 h 6858000"/>
              <a:gd name="connsiteX745" fmla="*/ 4570198 w 7467600"/>
              <a:gd name="connsiteY745" fmla="*/ 978081 h 6858000"/>
              <a:gd name="connsiteX746" fmla="*/ 4523691 w 7467600"/>
              <a:gd name="connsiteY746" fmla="*/ 1127776 h 6858000"/>
              <a:gd name="connsiteX747" fmla="*/ 4509875 w 7467600"/>
              <a:gd name="connsiteY747" fmla="*/ 1167552 h 6858000"/>
              <a:gd name="connsiteX748" fmla="*/ 4478168 w 7467600"/>
              <a:gd name="connsiteY748" fmla="*/ 1260735 h 6858000"/>
              <a:gd name="connsiteX749" fmla="*/ 4409309 w 7467600"/>
              <a:gd name="connsiteY749" fmla="*/ 1666996 h 6858000"/>
              <a:gd name="connsiteX750" fmla="*/ 4370031 w 7467600"/>
              <a:gd name="connsiteY750" fmla="*/ 1955666 h 6858000"/>
              <a:gd name="connsiteX751" fmla="*/ 4570198 w 7467600"/>
              <a:gd name="connsiteY751" fmla="*/ 978081 h 6858000"/>
              <a:gd name="connsiteX752" fmla="*/ 4557898 w 7467600"/>
              <a:gd name="connsiteY752" fmla="*/ 900011 h 6858000"/>
              <a:gd name="connsiteX753" fmla="*/ 4344840 w 7467600"/>
              <a:gd name="connsiteY753" fmla="*/ 1922038 h 6858000"/>
              <a:gd name="connsiteX754" fmla="*/ 4378710 w 7467600"/>
              <a:gd name="connsiteY754" fmla="*/ 1665516 h 6858000"/>
              <a:gd name="connsiteX755" fmla="*/ 4448798 w 7467600"/>
              <a:gd name="connsiteY755" fmla="*/ 1253024 h 6858000"/>
              <a:gd name="connsiteX756" fmla="*/ 4480315 w 7467600"/>
              <a:gd name="connsiteY756" fmla="*/ 1158454 h 6858000"/>
              <a:gd name="connsiteX757" fmla="*/ 4494133 w 7467600"/>
              <a:gd name="connsiteY757" fmla="*/ 1118676 h 6858000"/>
              <a:gd name="connsiteX758" fmla="*/ 4557898 w 7467600"/>
              <a:gd name="connsiteY758" fmla="*/ 900011 h 6858000"/>
              <a:gd name="connsiteX759" fmla="*/ 5870151 w 7467600"/>
              <a:gd name="connsiteY759" fmla="*/ 898890 h 6858000"/>
              <a:gd name="connsiteX760" fmla="*/ 5861335 w 7467600"/>
              <a:gd name="connsiteY760" fmla="*/ 899177 h 6858000"/>
              <a:gd name="connsiteX761" fmla="*/ 5843702 w 7467600"/>
              <a:gd name="connsiteY761" fmla="*/ 899748 h 6858000"/>
              <a:gd name="connsiteX762" fmla="*/ 5651107 w 7467600"/>
              <a:gd name="connsiteY762" fmla="*/ 920306 h 6858000"/>
              <a:gd name="connsiteX763" fmla="*/ 5459407 w 7467600"/>
              <a:gd name="connsiteY763" fmla="*/ 940975 h 6858000"/>
              <a:gd name="connsiteX764" fmla="*/ 5374846 w 7467600"/>
              <a:gd name="connsiteY764" fmla="*/ 941988 h 6858000"/>
              <a:gd name="connsiteX765" fmla="*/ 5256105 w 7467600"/>
              <a:gd name="connsiteY765" fmla="*/ 945632 h 6858000"/>
              <a:gd name="connsiteX766" fmla="*/ 5107071 w 7467600"/>
              <a:gd name="connsiteY766" fmla="*/ 969720 h 6858000"/>
              <a:gd name="connsiteX767" fmla="*/ 4998681 w 7467600"/>
              <a:gd name="connsiteY767" fmla="*/ 988771 h 6858000"/>
              <a:gd name="connsiteX768" fmla="*/ 5870151 w 7467600"/>
              <a:gd name="connsiteY768" fmla="*/ 898890 h 6858000"/>
              <a:gd name="connsiteX769" fmla="*/ 5504425 w 7467600"/>
              <a:gd name="connsiteY769" fmla="*/ 848067 h 6858000"/>
              <a:gd name="connsiteX770" fmla="*/ 4968849 w 7467600"/>
              <a:gd name="connsiteY770" fmla="*/ 962318 h 6858000"/>
              <a:gd name="connsiteX771" fmla="*/ 5104039 w 7467600"/>
              <a:gd name="connsiteY771" fmla="*/ 940634 h 6858000"/>
              <a:gd name="connsiteX772" fmla="*/ 5256311 w 7467600"/>
              <a:gd name="connsiteY772" fmla="*/ 916490 h 6858000"/>
              <a:gd name="connsiteX773" fmla="*/ 5377381 w 7467600"/>
              <a:gd name="connsiteY773" fmla="*/ 912671 h 6858000"/>
              <a:gd name="connsiteX774" fmla="*/ 5460148 w 7467600"/>
              <a:gd name="connsiteY774" fmla="*/ 911442 h 6858000"/>
              <a:gd name="connsiteX775" fmla="*/ 5648971 w 7467600"/>
              <a:gd name="connsiteY775" fmla="*/ 891331 h 6858000"/>
              <a:gd name="connsiteX776" fmla="*/ 5844807 w 7467600"/>
              <a:gd name="connsiteY776" fmla="*/ 870718 h 6858000"/>
              <a:gd name="connsiteX777" fmla="*/ 5862975 w 7467600"/>
              <a:gd name="connsiteY777" fmla="*/ 869756 h 6858000"/>
              <a:gd name="connsiteX778" fmla="*/ 5920887 w 7467600"/>
              <a:gd name="connsiteY778" fmla="*/ 865929 h 6858000"/>
              <a:gd name="connsiteX779" fmla="*/ 5504425 w 7467600"/>
              <a:gd name="connsiteY779" fmla="*/ 848067 h 6858000"/>
              <a:gd name="connsiteX780" fmla="*/ 3607114 w 7467600"/>
              <a:gd name="connsiteY780" fmla="*/ 467441 h 6858000"/>
              <a:gd name="connsiteX781" fmla="*/ 3296242 w 7467600"/>
              <a:gd name="connsiteY781" fmla="*/ 807991 h 6858000"/>
              <a:gd name="connsiteX782" fmla="*/ 3174674 w 7467600"/>
              <a:gd name="connsiteY782" fmla="*/ 919759 h 6858000"/>
              <a:gd name="connsiteX783" fmla="*/ 3042978 w 7467600"/>
              <a:gd name="connsiteY783" fmla="*/ 1054894 h 6858000"/>
              <a:gd name="connsiteX784" fmla="*/ 2968914 w 7467600"/>
              <a:gd name="connsiteY784" fmla="*/ 1133756 h 6858000"/>
              <a:gd name="connsiteX785" fmla="*/ 3103823 w 7467600"/>
              <a:gd name="connsiteY785" fmla="*/ 1026814 h 6858000"/>
              <a:gd name="connsiteX786" fmla="*/ 3607114 w 7467600"/>
              <a:gd name="connsiteY786" fmla="*/ 467441 h 6858000"/>
              <a:gd name="connsiteX787" fmla="*/ 3744487 w 7467600"/>
              <a:gd name="connsiteY787" fmla="*/ 383136 h 6858000"/>
              <a:gd name="connsiteX788" fmla="*/ 3970213 w 7467600"/>
              <a:gd name="connsiteY788" fmla="*/ 995559 h 6858000"/>
              <a:gd name="connsiteX789" fmla="*/ 3744487 w 7467600"/>
              <a:gd name="connsiteY789" fmla="*/ 383136 h 6858000"/>
              <a:gd name="connsiteX790" fmla="*/ 3624562 w 7467600"/>
              <a:gd name="connsiteY790" fmla="*/ 367041 h 6858000"/>
              <a:gd name="connsiteX791" fmla="*/ 3489712 w 7467600"/>
              <a:gd name="connsiteY791" fmla="*/ 485386 h 6858000"/>
              <a:gd name="connsiteX792" fmla="*/ 3182994 w 7467600"/>
              <a:gd name="connsiteY792" fmla="*/ 828265 h 6858000"/>
              <a:gd name="connsiteX793" fmla="*/ 2892114 w 7467600"/>
              <a:gd name="connsiteY793" fmla="*/ 1172635 h 6858000"/>
              <a:gd name="connsiteX794" fmla="*/ 3021459 w 7467600"/>
              <a:gd name="connsiteY794" fmla="*/ 1035385 h 6858000"/>
              <a:gd name="connsiteX795" fmla="*/ 3153873 w 7467600"/>
              <a:gd name="connsiteY795" fmla="*/ 898971 h 6858000"/>
              <a:gd name="connsiteX796" fmla="*/ 3276511 w 7467600"/>
              <a:gd name="connsiteY796" fmla="*/ 786423 h 6858000"/>
              <a:gd name="connsiteX797" fmla="*/ 3584154 w 7467600"/>
              <a:gd name="connsiteY797" fmla="*/ 448218 h 6858000"/>
              <a:gd name="connsiteX798" fmla="*/ 3624562 w 7467600"/>
              <a:gd name="connsiteY798" fmla="*/ 367041 h 6858000"/>
              <a:gd name="connsiteX799" fmla="*/ 3766672 w 7467600"/>
              <a:gd name="connsiteY799" fmla="*/ 359429 h 6858000"/>
              <a:gd name="connsiteX800" fmla="*/ 3996338 w 7467600"/>
              <a:gd name="connsiteY800" fmla="*/ 968237 h 6858000"/>
              <a:gd name="connsiteX801" fmla="*/ 3766672 w 7467600"/>
              <a:gd name="connsiteY801" fmla="*/ 359429 h 6858000"/>
              <a:gd name="connsiteX802" fmla="*/ 5805386 w 7467600"/>
              <a:gd name="connsiteY802" fmla="*/ 239240 h 6858000"/>
              <a:gd name="connsiteX803" fmla="*/ 5736947 w 7467600"/>
              <a:gd name="connsiteY803" fmla="*/ 261367 h 6858000"/>
              <a:gd name="connsiteX804" fmla="*/ 5427012 w 7467600"/>
              <a:gd name="connsiteY804" fmla="*/ 311272 h 6858000"/>
              <a:gd name="connsiteX805" fmla="*/ 5147818 w 7467600"/>
              <a:gd name="connsiteY805" fmla="*/ 322112 h 6858000"/>
              <a:gd name="connsiteX806" fmla="*/ 5060854 w 7467600"/>
              <a:gd name="connsiteY806" fmla="*/ 311882 h 6858000"/>
              <a:gd name="connsiteX807" fmla="*/ 4945989 w 7467600"/>
              <a:gd name="connsiteY807" fmla="*/ 300516 h 6858000"/>
              <a:gd name="connsiteX808" fmla="*/ 5410479 w 7467600"/>
              <a:gd name="connsiteY808" fmla="*/ 348434 h 6858000"/>
              <a:gd name="connsiteX809" fmla="*/ 5805386 w 7467600"/>
              <a:gd name="connsiteY809" fmla="*/ 239240 h 6858000"/>
              <a:gd name="connsiteX810" fmla="*/ 5905192 w 7467600"/>
              <a:gd name="connsiteY810" fmla="*/ 163079 h 6858000"/>
              <a:gd name="connsiteX811" fmla="*/ 5865655 w 7467600"/>
              <a:gd name="connsiteY811" fmla="*/ 171901 h 6858000"/>
              <a:gd name="connsiteX812" fmla="*/ 5259740 w 7467600"/>
              <a:gd name="connsiteY812" fmla="*/ 257013 h 6858000"/>
              <a:gd name="connsiteX813" fmla="*/ 5208466 w 7467600"/>
              <a:gd name="connsiteY813" fmla="*/ 257550 h 6858000"/>
              <a:gd name="connsiteX814" fmla="*/ 4980204 w 7467600"/>
              <a:gd name="connsiteY814" fmla="*/ 271903 h 6858000"/>
              <a:gd name="connsiteX815" fmla="*/ 5068068 w 7467600"/>
              <a:gd name="connsiteY815" fmla="*/ 282244 h 6858000"/>
              <a:gd name="connsiteX816" fmla="*/ 5153231 w 7467600"/>
              <a:gd name="connsiteY816" fmla="*/ 292240 h 6858000"/>
              <a:gd name="connsiteX817" fmla="*/ 5426491 w 7467600"/>
              <a:gd name="connsiteY817" fmla="*/ 281128 h 6858000"/>
              <a:gd name="connsiteX818" fmla="*/ 5731212 w 7467600"/>
              <a:gd name="connsiteY818" fmla="*/ 231951 h 6858000"/>
              <a:gd name="connsiteX819" fmla="*/ 5905192 w 7467600"/>
              <a:gd name="connsiteY819" fmla="*/ 163079 h 6858000"/>
              <a:gd name="connsiteX820" fmla="*/ 5944437 w 7467600"/>
              <a:gd name="connsiteY820" fmla="*/ 113829 h 6858000"/>
              <a:gd name="connsiteX821" fmla="*/ 5825032 w 7467600"/>
              <a:gd name="connsiteY821" fmla="*/ 146405 h 6858000"/>
              <a:gd name="connsiteX822" fmla="*/ 4955599 w 7467600"/>
              <a:gd name="connsiteY822" fmla="*/ 247008 h 6858000"/>
              <a:gd name="connsiteX823" fmla="*/ 5210104 w 7467600"/>
              <a:gd name="connsiteY823" fmla="*/ 228123 h 6858000"/>
              <a:gd name="connsiteX824" fmla="*/ 5261015 w 7467600"/>
              <a:gd name="connsiteY824" fmla="*/ 227087 h 6858000"/>
              <a:gd name="connsiteX825" fmla="*/ 5861181 w 7467600"/>
              <a:gd name="connsiteY825" fmla="*/ 143093 h 6858000"/>
              <a:gd name="connsiteX826" fmla="*/ 5961252 w 7467600"/>
              <a:gd name="connsiteY826" fmla="*/ 114820 h 6858000"/>
              <a:gd name="connsiteX827" fmla="*/ 5944437 w 7467600"/>
              <a:gd name="connsiteY827" fmla="*/ 113829 h 6858000"/>
              <a:gd name="connsiteX828" fmla="*/ 3882765 w 7467600"/>
              <a:gd name="connsiteY828" fmla="*/ 0 h 6858000"/>
              <a:gd name="connsiteX829" fmla="*/ 3995099 w 7467600"/>
              <a:gd name="connsiteY829" fmla="*/ 0 h 6858000"/>
              <a:gd name="connsiteX830" fmla="*/ 4163818 w 7467600"/>
              <a:gd name="connsiteY830" fmla="*/ 234104 h 6858000"/>
              <a:gd name="connsiteX831" fmla="*/ 4172099 w 7467600"/>
              <a:gd name="connsiteY831" fmla="*/ 234207 h 6858000"/>
              <a:gd name="connsiteX832" fmla="*/ 4784282 w 7467600"/>
              <a:gd name="connsiteY832" fmla="*/ 276561 h 6858000"/>
              <a:gd name="connsiteX833" fmla="*/ 4801687 w 7467600"/>
              <a:gd name="connsiteY833" fmla="*/ 267764 h 6858000"/>
              <a:gd name="connsiteX834" fmla="*/ 6082788 w 7467600"/>
              <a:gd name="connsiteY834" fmla="*/ 64119 h 6858000"/>
              <a:gd name="connsiteX835" fmla="*/ 6099442 w 7467600"/>
              <a:gd name="connsiteY835" fmla="*/ 82568 h 6858000"/>
              <a:gd name="connsiteX836" fmla="*/ 4804137 w 7467600"/>
              <a:gd name="connsiteY836" fmla="*/ 320931 h 6858000"/>
              <a:gd name="connsiteX837" fmla="*/ 4227047 w 7467600"/>
              <a:gd name="connsiteY837" fmla="*/ 313415 h 6858000"/>
              <a:gd name="connsiteX838" fmla="*/ 4346041 w 7467600"/>
              <a:gd name="connsiteY838" fmla="*/ 456086 h 6858000"/>
              <a:gd name="connsiteX839" fmla="*/ 4870967 w 7467600"/>
              <a:gd name="connsiteY839" fmla="*/ 963061 h 6858000"/>
              <a:gd name="connsiteX840" fmla="*/ 4889647 w 7467600"/>
              <a:gd name="connsiteY840" fmla="*/ 957147 h 6858000"/>
              <a:gd name="connsiteX841" fmla="*/ 5422504 w 7467600"/>
              <a:gd name="connsiteY841" fmla="*/ 805191 h 6858000"/>
              <a:gd name="connsiteX842" fmla="*/ 6087656 w 7467600"/>
              <a:gd name="connsiteY842" fmla="*/ 826703 h 6858000"/>
              <a:gd name="connsiteX843" fmla="*/ 6058717 w 7467600"/>
              <a:gd name="connsiteY843" fmla="*/ 865992 h 6858000"/>
              <a:gd name="connsiteX844" fmla="*/ 4974153 w 7467600"/>
              <a:gd name="connsiteY844" fmla="*/ 1045456 h 6858000"/>
              <a:gd name="connsiteX845" fmla="*/ 5627835 w 7467600"/>
              <a:gd name="connsiteY845" fmla="*/ 1472077 h 6858000"/>
              <a:gd name="connsiteX846" fmla="*/ 5629817 w 7467600"/>
              <a:gd name="connsiteY846" fmla="*/ 1471412 h 6858000"/>
              <a:gd name="connsiteX847" fmla="*/ 5634124 w 7467600"/>
              <a:gd name="connsiteY847" fmla="*/ 1470572 h 6858000"/>
              <a:gd name="connsiteX848" fmla="*/ 5755832 w 7467600"/>
              <a:gd name="connsiteY848" fmla="*/ 1383886 h 6858000"/>
              <a:gd name="connsiteX849" fmla="*/ 6014186 w 7467600"/>
              <a:gd name="connsiteY849" fmla="*/ 1279799 h 6858000"/>
              <a:gd name="connsiteX850" fmla="*/ 6901619 w 7467600"/>
              <a:gd name="connsiteY850" fmla="*/ 1047874 h 6858000"/>
              <a:gd name="connsiteX851" fmla="*/ 6931566 w 7467600"/>
              <a:gd name="connsiteY851" fmla="*/ 1062034 h 6858000"/>
              <a:gd name="connsiteX852" fmla="*/ 5790982 w 7467600"/>
              <a:gd name="connsiteY852" fmla="*/ 1561380 h 6858000"/>
              <a:gd name="connsiteX853" fmla="*/ 6188971 w 7467600"/>
              <a:gd name="connsiteY853" fmla="*/ 1755168 h 6858000"/>
              <a:gd name="connsiteX854" fmla="*/ 6202446 w 7467600"/>
              <a:gd name="connsiteY854" fmla="*/ 1752268 h 6858000"/>
              <a:gd name="connsiteX855" fmla="*/ 7179560 w 7467600"/>
              <a:gd name="connsiteY855" fmla="*/ 1467551 h 6858000"/>
              <a:gd name="connsiteX856" fmla="*/ 7158730 w 7467600"/>
              <a:gd name="connsiteY856" fmla="*/ 1507835 h 6858000"/>
              <a:gd name="connsiteX857" fmla="*/ 6326959 w 7467600"/>
              <a:gd name="connsiteY857" fmla="*/ 1817686 h 6858000"/>
              <a:gd name="connsiteX858" fmla="*/ 6537433 w 7467600"/>
              <a:gd name="connsiteY858" fmla="*/ 1907790 h 6858000"/>
              <a:gd name="connsiteX859" fmla="*/ 6550221 w 7467600"/>
              <a:gd name="connsiteY859" fmla="*/ 1910729 h 6858000"/>
              <a:gd name="connsiteX860" fmla="*/ 6964438 w 7467600"/>
              <a:gd name="connsiteY860" fmla="*/ 2209505 h 6858000"/>
              <a:gd name="connsiteX861" fmla="*/ 7367862 w 7467600"/>
              <a:gd name="connsiteY861" fmla="*/ 2806833 h 6858000"/>
              <a:gd name="connsiteX862" fmla="*/ 7364329 w 7467600"/>
              <a:gd name="connsiteY862" fmla="*/ 2826907 h 6858000"/>
              <a:gd name="connsiteX863" fmla="*/ 7290545 w 7467600"/>
              <a:gd name="connsiteY863" fmla="*/ 2850663 h 6858000"/>
              <a:gd name="connsiteX864" fmla="*/ 6472036 w 7467600"/>
              <a:gd name="connsiteY864" fmla="*/ 1959003 h 6858000"/>
              <a:gd name="connsiteX865" fmla="*/ 5792897 w 7467600"/>
              <a:gd name="connsiteY865" fmla="*/ 1647747 h 6858000"/>
              <a:gd name="connsiteX866" fmla="*/ 5842751 w 7467600"/>
              <a:gd name="connsiteY866" fmla="*/ 1816112 h 6858000"/>
              <a:gd name="connsiteX867" fmla="*/ 5847424 w 7467600"/>
              <a:gd name="connsiteY867" fmla="*/ 1815776 h 6858000"/>
              <a:gd name="connsiteX868" fmla="*/ 6399821 w 7467600"/>
              <a:gd name="connsiteY868" fmla="*/ 2344799 h 6858000"/>
              <a:gd name="connsiteX869" fmla="*/ 6323232 w 7467600"/>
              <a:gd name="connsiteY869" fmla="*/ 2389634 h 6858000"/>
              <a:gd name="connsiteX870" fmla="*/ 5942958 w 7467600"/>
              <a:gd name="connsiteY870" fmla="*/ 2077708 h 6858000"/>
              <a:gd name="connsiteX871" fmla="*/ 5921559 w 7467600"/>
              <a:gd name="connsiteY871" fmla="*/ 2378596 h 6858000"/>
              <a:gd name="connsiteX872" fmla="*/ 5817651 w 7467600"/>
              <a:gd name="connsiteY872" fmla="*/ 3023919 h 6858000"/>
              <a:gd name="connsiteX873" fmla="*/ 5729634 w 7467600"/>
              <a:gd name="connsiteY873" fmla="*/ 3051849 h 6858000"/>
              <a:gd name="connsiteX874" fmla="*/ 5611018 w 7467600"/>
              <a:gd name="connsiteY874" fmla="*/ 2316769 h 6858000"/>
              <a:gd name="connsiteX875" fmla="*/ 5687608 w 7467600"/>
              <a:gd name="connsiteY875" fmla="*/ 2039972 h 6858000"/>
              <a:gd name="connsiteX876" fmla="*/ 5657554 w 7467600"/>
              <a:gd name="connsiteY876" fmla="*/ 1576445 h 6858000"/>
              <a:gd name="connsiteX877" fmla="*/ 5150475 w 7467600"/>
              <a:gd name="connsiteY877" fmla="*/ 1274012 h 6858000"/>
              <a:gd name="connsiteX878" fmla="*/ 5349142 w 7467600"/>
              <a:gd name="connsiteY878" fmla="*/ 2204405 h 6858000"/>
              <a:gd name="connsiteX879" fmla="*/ 5262214 w 7467600"/>
              <a:gd name="connsiteY879" fmla="*/ 2233836 h 6858000"/>
              <a:gd name="connsiteX880" fmla="*/ 4981539 w 7467600"/>
              <a:gd name="connsiteY880" fmla="*/ 1542201 h 6858000"/>
              <a:gd name="connsiteX881" fmla="*/ 4958461 w 7467600"/>
              <a:gd name="connsiteY881" fmla="*/ 1136957 h 6858000"/>
              <a:gd name="connsiteX882" fmla="*/ 4655015 w 7467600"/>
              <a:gd name="connsiteY882" fmla="*/ 891426 h 6858000"/>
              <a:gd name="connsiteX883" fmla="*/ 4348002 w 7467600"/>
              <a:gd name="connsiteY883" fmla="*/ 2205895 h 6858000"/>
              <a:gd name="connsiteX884" fmla="*/ 4262250 w 7467600"/>
              <a:gd name="connsiteY884" fmla="*/ 2219972 h 6858000"/>
              <a:gd name="connsiteX885" fmla="*/ 4550611 w 7467600"/>
              <a:gd name="connsiteY885" fmla="*/ 817540 h 6858000"/>
              <a:gd name="connsiteX886" fmla="*/ 4564418 w 7467600"/>
              <a:gd name="connsiteY886" fmla="*/ 808293 h 6858000"/>
              <a:gd name="connsiteX887" fmla="*/ 4266388 w 7467600"/>
              <a:gd name="connsiteY887" fmla="*/ 500083 h 6858000"/>
              <a:gd name="connsiteX888" fmla="*/ 4032842 w 7467600"/>
              <a:gd name="connsiteY888" fmla="*/ 211809 h 6858000"/>
              <a:gd name="connsiteX889" fmla="*/ 3882765 w 7467600"/>
              <a:gd name="connsiteY889" fmla="*/ 0 h 6858000"/>
              <a:gd name="connsiteX890" fmla="*/ 3721337 w 7467600"/>
              <a:gd name="connsiteY890" fmla="*/ 0 h 6858000"/>
              <a:gd name="connsiteX891" fmla="*/ 3797544 w 7467600"/>
              <a:gd name="connsiteY891" fmla="*/ 0 h 6858000"/>
              <a:gd name="connsiteX892" fmla="*/ 3775734 w 7467600"/>
              <a:gd name="connsiteY892" fmla="*/ 95131 h 6858000"/>
              <a:gd name="connsiteX893" fmla="*/ 3724807 w 7467600"/>
              <a:gd name="connsiteY893" fmla="*/ 272257 h 6858000"/>
              <a:gd name="connsiteX894" fmla="*/ 3726844 w 7467600"/>
              <a:gd name="connsiteY894" fmla="*/ 282988 h 6858000"/>
              <a:gd name="connsiteX895" fmla="*/ 3742664 w 7467600"/>
              <a:gd name="connsiteY895" fmla="*/ 279918 h 6858000"/>
              <a:gd name="connsiteX896" fmla="*/ 4103910 w 7467600"/>
              <a:gd name="connsiteY896" fmla="*/ 1161917 h 6858000"/>
              <a:gd name="connsiteX897" fmla="*/ 4020269 w 7467600"/>
              <a:gd name="connsiteY897" fmla="*/ 1200406 h 6858000"/>
              <a:gd name="connsiteX898" fmla="*/ 3674882 w 7467600"/>
              <a:gd name="connsiteY898" fmla="*/ 488524 h 6858000"/>
              <a:gd name="connsiteX899" fmla="*/ 3132682 w 7467600"/>
              <a:gd name="connsiteY899" fmla="*/ 1072284 h 6858000"/>
              <a:gd name="connsiteX900" fmla="*/ 2716346 w 7467600"/>
              <a:gd name="connsiteY900" fmla="*/ 1276376 h 6858000"/>
              <a:gd name="connsiteX901" fmla="*/ 2716772 w 7467600"/>
              <a:gd name="connsiteY901" fmla="*/ 1255462 h 6858000"/>
              <a:gd name="connsiteX902" fmla="*/ 3471096 w 7467600"/>
              <a:gd name="connsiteY902" fmla="*/ 437072 h 6858000"/>
              <a:gd name="connsiteX903" fmla="*/ 3639057 w 7467600"/>
              <a:gd name="connsiteY903" fmla="*/ 286334 h 6858000"/>
              <a:gd name="connsiteX904" fmla="*/ 3640309 w 7467600"/>
              <a:gd name="connsiteY904" fmla="*/ 284664 h 6858000"/>
              <a:gd name="connsiteX905" fmla="*/ 3646022 w 7467600"/>
              <a:gd name="connsiteY905" fmla="*/ 276711 h 6858000"/>
              <a:gd name="connsiteX906" fmla="*/ 3707943 w 7467600"/>
              <a:gd name="connsiteY906" fmla="*/ 65958 h 6858000"/>
              <a:gd name="connsiteX907" fmla="*/ 3721337 w 7467600"/>
              <a:gd name="connsiteY907" fmla="*/ 0 h 6858000"/>
              <a:gd name="connsiteX908" fmla="*/ 2867960 w 7467600"/>
              <a:gd name="connsiteY908" fmla="*/ 0 h 6858000"/>
              <a:gd name="connsiteX909" fmla="*/ 2926351 w 7467600"/>
              <a:gd name="connsiteY909" fmla="*/ 0 h 6858000"/>
              <a:gd name="connsiteX910" fmla="*/ 2902823 w 7467600"/>
              <a:gd name="connsiteY910" fmla="*/ 262929 h 6858000"/>
              <a:gd name="connsiteX911" fmla="*/ 2940663 w 7467600"/>
              <a:gd name="connsiteY911" fmla="*/ 140884 h 6858000"/>
              <a:gd name="connsiteX912" fmla="*/ 2947039 w 7467600"/>
              <a:gd name="connsiteY912" fmla="*/ 122524 h 6858000"/>
              <a:gd name="connsiteX913" fmla="*/ 2984316 w 7467600"/>
              <a:gd name="connsiteY913" fmla="*/ 0 h 6858000"/>
              <a:gd name="connsiteX914" fmla="*/ 3016114 w 7467600"/>
              <a:gd name="connsiteY914" fmla="*/ 0 h 6858000"/>
              <a:gd name="connsiteX915" fmla="*/ 2979949 w 7467600"/>
              <a:gd name="connsiteY915" fmla="*/ 119274 h 6858000"/>
              <a:gd name="connsiteX916" fmla="*/ 3023879 w 7467600"/>
              <a:gd name="connsiteY916" fmla="*/ 0 h 6858000"/>
              <a:gd name="connsiteX917" fmla="*/ 3105400 w 7467600"/>
              <a:gd name="connsiteY917" fmla="*/ 0 h 6858000"/>
              <a:gd name="connsiteX918" fmla="*/ 3094669 w 7467600"/>
              <a:gd name="connsiteY918" fmla="*/ 30308 h 6858000"/>
              <a:gd name="connsiteX919" fmla="*/ 2901945 w 7467600"/>
              <a:gd name="connsiteY919" fmla="*/ 466538 h 6858000"/>
              <a:gd name="connsiteX920" fmla="*/ 2815209 w 7467600"/>
              <a:gd name="connsiteY920" fmla="*/ 497361 h 6858000"/>
              <a:gd name="connsiteX921" fmla="*/ 2844845 w 7467600"/>
              <a:gd name="connsiteY921" fmla="*/ 127638 h 6858000"/>
              <a:gd name="connsiteX922" fmla="*/ 2867960 w 7467600"/>
              <a:gd name="connsiteY922" fmla="*/ 0 h 6858000"/>
              <a:gd name="connsiteX923" fmla="*/ 1057230 w 7467600"/>
              <a:gd name="connsiteY923" fmla="*/ 0 h 6858000"/>
              <a:gd name="connsiteX924" fmla="*/ 1111003 w 7467600"/>
              <a:gd name="connsiteY924" fmla="*/ 0 h 6858000"/>
              <a:gd name="connsiteX925" fmla="*/ 1125553 w 7467600"/>
              <a:gd name="connsiteY925" fmla="*/ 52588 h 6858000"/>
              <a:gd name="connsiteX926" fmla="*/ 1304276 w 7467600"/>
              <a:gd name="connsiteY926" fmla="*/ 476275 h 6858000"/>
              <a:gd name="connsiteX927" fmla="*/ 1492066 w 7467600"/>
              <a:gd name="connsiteY927" fmla="*/ 886333 h 6858000"/>
              <a:gd name="connsiteX928" fmla="*/ 1423698 w 7467600"/>
              <a:gd name="connsiteY928" fmla="*/ 710817 h 6858000"/>
              <a:gd name="connsiteX929" fmla="*/ 1357609 w 7467600"/>
              <a:gd name="connsiteY929" fmla="*/ 532892 h 6858000"/>
              <a:gd name="connsiteX930" fmla="*/ 1309550 w 7467600"/>
              <a:gd name="connsiteY930" fmla="*/ 374031 h 6858000"/>
              <a:gd name="connsiteX931" fmla="*/ 1193673 w 7467600"/>
              <a:gd name="connsiteY931" fmla="*/ 49533 h 6858000"/>
              <a:gd name="connsiteX932" fmla="*/ 1164391 w 7467600"/>
              <a:gd name="connsiteY932" fmla="*/ 0 h 6858000"/>
              <a:gd name="connsiteX933" fmla="*/ 1200666 w 7467600"/>
              <a:gd name="connsiteY933" fmla="*/ 0 h 6858000"/>
              <a:gd name="connsiteX934" fmla="*/ 1223408 w 7467600"/>
              <a:gd name="connsiteY934" fmla="*/ 38996 h 6858000"/>
              <a:gd name="connsiteX935" fmla="*/ 1339635 w 7467600"/>
              <a:gd name="connsiteY935" fmla="*/ 365517 h 6858000"/>
              <a:gd name="connsiteX936" fmla="*/ 1387469 w 7467600"/>
              <a:gd name="connsiteY936" fmla="*/ 523079 h 6858000"/>
              <a:gd name="connsiteX937" fmla="*/ 1452685 w 7467600"/>
              <a:gd name="connsiteY937" fmla="*/ 699806 h 6858000"/>
              <a:gd name="connsiteX938" fmla="*/ 1492092 w 7467600"/>
              <a:gd name="connsiteY938" fmla="*/ 800424 h 6858000"/>
              <a:gd name="connsiteX939" fmla="*/ 1455302 w 7467600"/>
              <a:gd name="connsiteY939" fmla="*/ 632913 h 6858000"/>
              <a:gd name="connsiteX940" fmla="*/ 1222336 w 7467600"/>
              <a:gd name="connsiteY940" fmla="*/ 9480 h 6858000"/>
              <a:gd name="connsiteX941" fmla="*/ 1214634 w 7467600"/>
              <a:gd name="connsiteY941" fmla="*/ 0 h 6858000"/>
              <a:gd name="connsiteX942" fmla="*/ 1289827 w 7467600"/>
              <a:gd name="connsiteY942" fmla="*/ 0 h 6858000"/>
              <a:gd name="connsiteX943" fmla="*/ 1321076 w 7467600"/>
              <a:gd name="connsiteY943" fmla="*/ 59722 h 6858000"/>
              <a:gd name="connsiteX944" fmla="*/ 1512579 w 7467600"/>
              <a:gd name="connsiteY944" fmla="*/ 626441 h 6858000"/>
              <a:gd name="connsiteX945" fmla="*/ 1506076 w 7467600"/>
              <a:gd name="connsiteY945" fmla="*/ 1089289 h 6858000"/>
              <a:gd name="connsiteX946" fmla="*/ 1486346 w 7467600"/>
              <a:gd name="connsiteY946" fmla="*/ 1079919 h 6858000"/>
              <a:gd name="connsiteX947" fmla="*/ 1070511 w 7467600"/>
              <a:gd name="connsiteY947" fmla="*/ 48609 h 6858000"/>
              <a:gd name="connsiteX948" fmla="*/ 1057230 w 7467600"/>
              <a:gd name="connsiteY948" fmla="*/ 0 h 6858000"/>
              <a:gd name="connsiteX949" fmla="*/ 43151 w 7467600"/>
              <a:gd name="connsiteY949" fmla="*/ 0 h 6858000"/>
              <a:gd name="connsiteX950" fmla="*/ 95283 w 7467600"/>
              <a:gd name="connsiteY950" fmla="*/ 0 h 6858000"/>
              <a:gd name="connsiteX951" fmla="*/ 300708 w 7467600"/>
              <a:gd name="connsiteY951" fmla="*/ 154571 h 6858000"/>
              <a:gd name="connsiteX952" fmla="*/ 530414 w 7467600"/>
              <a:gd name="connsiteY952" fmla="*/ 354673 h 6858000"/>
              <a:gd name="connsiteX953" fmla="*/ 333785 w 7467600"/>
              <a:gd name="connsiteY953" fmla="*/ 161564 h 6858000"/>
              <a:gd name="connsiteX954" fmla="*/ 147005 w 7467600"/>
              <a:gd name="connsiteY954" fmla="*/ 0 h 6858000"/>
              <a:gd name="connsiteX955" fmla="*/ 272509 w 7467600"/>
              <a:gd name="connsiteY955" fmla="*/ 0 h 6858000"/>
              <a:gd name="connsiteX956" fmla="*/ 326276 w 7467600"/>
              <a:gd name="connsiteY956" fmla="*/ 45847 h 6858000"/>
              <a:gd name="connsiteX957" fmla="*/ 823759 w 7467600"/>
              <a:gd name="connsiteY957" fmla="*/ 574145 h 6858000"/>
              <a:gd name="connsiteX958" fmla="*/ 811254 w 7467600"/>
              <a:gd name="connsiteY958" fmla="*/ 665546 h 6858000"/>
              <a:gd name="connsiteX959" fmla="*/ 154042 w 7467600"/>
              <a:gd name="connsiteY959" fmla="*/ 261522 h 6858000"/>
              <a:gd name="connsiteX960" fmla="*/ 13550 w 7467600"/>
              <a:gd name="connsiteY960" fmla="*/ 158423 h 6858000"/>
              <a:gd name="connsiteX961" fmla="*/ 0 w 7467600"/>
              <a:gd name="connsiteY961" fmla="*/ 146618 h 6858000"/>
              <a:gd name="connsiteX962" fmla="*/ 0 w 7467600"/>
              <a:gd name="connsiteY962" fmla="*/ 59161 h 6858000"/>
              <a:gd name="connsiteX963" fmla="*/ 45427 w 7467600"/>
              <a:gd name="connsiteY963" fmla="*/ 101078 h 6858000"/>
              <a:gd name="connsiteX964" fmla="*/ 630103 w 7467600"/>
              <a:gd name="connsiteY964" fmla="*/ 485885 h 6858000"/>
              <a:gd name="connsiteX965" fmla="*/ 532040 w 7467600"/>
              <a:gd name="connsiteY965" fmla="*/ 399359 h 6858000"/>
              <a:gd name="connsiteX966" fmla="*/ 517618 w 7467600"/>
              <a:gd name="connsiteY966" fmla="*/ 385726 h 6858000"/>
              <a:gd name="connsiteX967" fmla="*/ 285074 w 7467600"/>
              <a:gd name="connsiteY967" fmla="*/ 182755 h 6858000"/>
              <a:gd name="connsiteX968" fmla="*/ 43151 w 7467600"/>
              <a:gd name="connsiteY96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467600 w 7467600"/>
              <a:gd name="connsiteY78" fmla="*/ 6012219 h 6858000"/>
              <a:gd name="connsiteX79" fmla="*/ 7356878 w 7467600"/>
              <a:gd name="connsiteY79" fmla="*/ 5981332 h 6858000"/>
              <a:gd name="connsiteX80" fmla="*/ 7467600 w 7467600"/>
              <a:gd name="connsiteY80" fmla="*/ 6117703 h 6858000"/>
              <a:gd name="connsiteX81" fmla="*/ 7467600 w 7467600"/>
              <a:gd name="connsiteY81" fmla="*/ 6163634 h 6858000"/>
              <a:gd name="connsiteX82" fmla="*/ 7403637 w 7467600"/>
              <a:gd name="connsiteY82" fmla="*/ 6083957 h 6858000"/>
              <a:gd name="connsiteX83" fmla="*/ 7254615 w 7467600"/>
              <a:gd name="connsiteY83" fmla="*/ 5911918 h 6858000"/>
              <a:gd name="connsiteX84" fmla="*/ 7312589 w 7467600"/>
              <a:gd name="connsiteY84" fmla="*/ 5982309 h 6858000"/>
              <a:gd name="connsiteX85" fmla="*/ 7448321 w 7467600"/>
              <a:gd name="connsiteY85" fmla="*/ 6190991 h 6858000"/>
              <a:gd name="connsiteX86" fmla="*/ 7467600 w 7467600"/>
              <a:gd name="connsiteY86" fmla="*/ 6221686 h 6858000"/>
              <a:gd name="connsiteX87" fmla="*/ 7467600 w 7467600"/>
              <a:gd name="connsiteY87" fmla="*/ 6334256 h 6858000"/>
              <a:gd name="connsiteX88" fmla="*/ 7454976 w 7467600"/>
              <a:gd name="connsiteY88" fmla="*/ 6318297 h 6858000"/>
              <a:gd name="connsiteX89" fmla="*/ 1456157 w 7467600"/>
              <a:gd name="connsiteY89" fmla="*/ 5371404 h 6858000"/>
              <a:gd name="connsiteX90" fmla="*/ 1244432 w 7467600"/>
              <a:gd name="connsiteY90" fmla="*/ 5385601 h 6858000"/>
              <a:gd name="connsiteX91" fmla="*/ 973990 w 7467600"/>
              <a:gd name="connsiteY91" fmla="*/ 5424940 h 6858000"/>
              <a:gd name="connsiteX92" fmla="*/ 1103809 w 7467600"/>
              <a:gd name="connsiteY92" fmla="*/ 5433720 h 6858000"/>
              <a:gd name="connsiteX93" fmla="*/ 1123454 w 7467600"/>
              <a:gd name="connsiteY93" fmla="*/ 5435727 h 6858000"/>
              <a:gd name="connsiteX94" fmla="*/ 1737017 w 7467600"/>
              <a:gd name="connsiteY94" fmla="*/ 5452183 h 6858000"/>
              <a:gd name="connsiteX95" fmla="*/ 1824397 w 7467600"/>
              <a:gd name="connsiteY95" fmla="*/ 5447757 h 6858000"/>
              <a:gd name="connsiteX96" fmla="*/ 2070059 w 7467600"/>
              <a:gd name="connsiteY96" fmla="*/ 5441660 h 6858000"/>
              <a:gd name="connsiteX97" fmla="*/ 1456157 w 7467600"/>
              <a:gd name="connsiteY97" fmla="*/ 5371404 h 6858000"/>
              <a:gd name="connsiteX98" fmla="*/ 4988186 w 7467600"/>
              <a:gd name="connsiteY98" fmla="*/ 5216467 h 6858000"/>
              <a:gd name="connsiteX99" fmla="*/ 4777334 w 7467600"/>
              <a:gd name="connsiteY99" fmla="*/ 5406072 h 6858000"/>
              <a:gd name="connsiteX100" fmla="*/ 4718341 w 7467600"/>
              <a:gd name="connsiteY100" fmla="*/ 5468043 h 6858000"/>
              <a:gd name="connsiteX101" fmla="*/ 4604655 w 7467600"/>
              <a:gd name="connsiteY101" fmla="*/ 5583434 h 6858000"/>
              <a:gd name="connsiteX102" fmla="*/ 4565074 w 7467600"/>
              <a:gd name="connsiteY102" fmla="*/ 5618550 h 6858000"/>
              <a:gd name="connsiteX103" fmla="*/ 4988186 w 7467600"/>
              <a:gd name="connsiteY103" fmla="*/ 5216467 h 6858000"/>
              <a:gd name="connsiteX104" fmla="*/ 4978032 w 7467600"/>
              <a:gd name="connsiteY104" fmla="*/ 5183809 h 6858000"/>
              <a:gd name="connsiteX105" fmla="*/ 4463413 w 7467600"/>
              <a:gd name="connsiteY105" fmla="*/ 5615162 h 6858000"/>
              <a:gd name="connsiteX106" fmla="*/ 4358134 w 7467600"/>
              <a:gd name="connsiteY106" fmla="*/ 5742791 h 6858000"/>
              <a:gd name="connsiteX107" fmla="*/ 4376219 w 7467600"/>
              <a:gd name="connsiteY107" fmla="*/ 5729027 h 6858000"/>
              <a:gd name="connsiteX108" fmla="*/ 4582340 w 7467600"/>
              <a:gd name="connsiteY108" fmla="*/ 5561037 h 6858000"/>
              <a:gd name="connsiteX109" fmla="*/ 4694684 w 7467600"/>
              <a:gd name="connsiteY109" fmla="*/ 5447098 h 6858000"/>
              <a:gd name="connsiteX110" fmla="*/ 4754123 w 7467600"/>
              <a:gd name="connsiteY110" fmla="*/ 5384643 h 6858000"/>
              <a:gd name="connsiteX111" fmla="*/ 4978032 w 7467600"/>
              <a:gd name="connsiteY111" fmla="*/ 5183809 h 6858000"/>
              <a:gd name="connsiteX112" fmla="*/ 1903353 w 7467600"/>
              <a:gd name="connsiteY112" fmla="*/ 5044827 h 6858000"/>
              <a:gd name="connsiteX113" fmla="*/ 1936931 w 7467600"/>
              <a:gd name="connsiteY113" fmla="*/ 5093954 h 6858000"/>
              <a:gd name="connsiteX114" fmla="*/ 2195868 w 7467600"/>
              <a:gd name="connsiteY114" fmla="*/ 5396574 h 6858000"/>
              <a:gd name="connsiteX115" fmla="*/ 2088852 w 7467600"/>
              <a:gd name="connsiteY115" fmla="*/ 5166123 h 6858000"/>
              <a:gd name="connsiteX116" fmla="*/ 1958241 w 7467600"/>
              <a:gd name="connsiteY116" fmla="*/ 5067955 h 6858000"/>
              <a:gd name="connsiteX117" fmla="*/ 1903353 w 7467600"/>
              <a:gd name="connsiteY117" fmla="*/ 5044827 h 6858000"/>
              <a:gd name="connsiteX118" fmla="*/ 1979378 w 7467600"/>
              <a:gd name="connsiteY118" fmla="*/ 4769504 h 6858000"/>
              <a:gd name="connsiteX119" fmla="*/ 2882120 w 7467600"/>
              <a:gd name="connsiteY119" fmla="*/ 5064547 h 6858000"/>
              <a:gd name="connsiteX120" fmla="*/ 2793103 w 7467600"/>
              <a:gd name="connsiteY120" fmla="*/ 5039699 h 6858000"/>
              <a:gd name="connsiteX121" fmla="*/ 2770041 w 7467600"/>
              <a:gd name="connsiteY121" fmla="*/ 5033634 h 6858000"/>
              <a:gd name="connsiteX122" fmla="*/ 1979378 w 7467600"/>
              <a:gd name="connsiteY122" fmla="*/ 4769504 h 6858000"/>
              <a:gd name="connsiteX123" fmla="*/ 1927410 w 7467600"/>
              <a:gd name="connsiteY123" fmla="*/ 4716164 h 6858000"/>
              <a:gd name="connsiteX124" fmla="*/ 1959587 w 7467600"/>
              <a:gd name="connsiteY124" fmla="*/ 4728849 h 6858000"/>
              <a:gd name="connsiteX125" fmla="*/ 2777707 w 7467600"/>
              <a:gd name="connsiteY125" fmla="*/ 5003991 h 6858000"/>
              <a:gd name="connsiteX126" fmla="*/ 2800768 w 7467600"/>
              <a:gd name="connsiteY126" fmla="*/ 5010056 h 6858000"/>
              <a:gd name="connsiteX127" fmla="*/ 2879408 w 7467600"/>
              <a:gd name="connsiteY127" fmla="*/ 5031590 h 6858000"/>
              <a:gd name="connsiteX128" fmla="*/ 2862295 w 7467600"/>
              <a:gd name="connsiteY128" fmla="*/ 5022958 h 6858000"/>
              <a:gd name="connsiteX129" fmla="*/ 2813343 w 7467600"/>
              <a:gd name="connsiteY129" fmla="*/ 4998369 h 6858000"/>
              <a:gd name="connsiteX130" fmla="*/ 2646245 w 7467600"/>
              <a:gd name="connsiteY130" fmla="*/ 4930999 h 6858000"/>
              <a:gd name="connsiteX131" fmla="*/ 1999243 w 7467600"/>
              <a:gd name="connsiteY131" fmla="*/ 4730524 h 6858000"/>
              <a:gd name="connsiteX132" fmla="*/ 1979527 w 7467600"/>
              <a:gd name="connsiteY132" fmla="*/ 4726651 h 6858000"/>
              <a:gd name="connsiteX133" fmla="*/ 1927410 w 7467600"/>
              <a:gd name="connsiteY133" fmla="*/ 4716164 h 6858000"/>
              <a:gd name="connsiteX134" fmla="*/ 1997014 w 7467600"/>
              <a:gd name="connsiteY134" fmla="*/ 4698007 h 6858000"/>
              <a:gd name="connsiteX135" fmla="*/ 2005458 w 7467600"/>
              <a:gd name="connsiteY135" fmla="*/ 4699540 h 6858000"/>
              <a:gd name="connsiteX136" fmla="*/ 2657186 w 7467600"/>
              <a:gd name="connsiteY136" fmla="*/ 4901687 h 6858000"/>
              <a:gd name="connsiteX137" fmla="*/ 2826662 w 7467600"/>
              <a:gd name="connsiteY137" fmla="*/ 4970362 h 6858000"/>
              <a:gd name="connsiteX138" fmla="*/ 2876100 w 7467600"/>
              <a:gd name="connsiteY138" fmla="*/ 4995397 h 6858000"/>
              <a:gd name="connsiteX139" fmla="*/ 3042600 w 7467600"/>
              <a:gd name="connsiteY139" fmla="*/ 5059532 h 6858000"/>
              <a:gd name="connsiteX140" fmla="*/ 1997014 w 7467600"/>
              <a:gd name="connsiteY140" fmla="*/ 4698007 h 6858000"/>
              <a:gd name="connsiteX141" fmla="*/ 2305292 w 7467600"/>
              <a:gd name="connsiteY141" fmla="*/ 4219492 h 6858000"/>
              <a:gd name="connsiteX142" fmla="*/ 3360922 w 7467600"/>
              <a:gd name="connsiteY142" fmla="*/ 4529373 h 6858000"/>
              <a:gd name="connsiteX143" fmla="*/ 3492420 w 7467600"/>
              <a:gd name="connsiteY143" fmla="*/ 4510145 h 6858000"/>
              <a:gd name="connsiteX144" fmla="*/ 3364086 w 7467600"/>
              <a:gd name="connsiteY144" fmla="*/ 4480340 h 6858000"/>
              <a:gd name="connsiteX145" fmla="*/ 3225818 w 7467600"/>
              <a:gd name="connsiteY145" fmla="*/ 4411822 h 6858000"/>
              <a:gd name="connsiteX146" fmla="*/ 3129696 w 7467600"/>
              <a:gd name="connsiteY146" fmla="*/ 4360704 h 6858000"/>
              <a:gd name="connsiteX147" fmla="*/ 2814545 w 7467600"/>
              <a:gd name="connsiteY147" fmla="*/ 4282955 h 6858000"/>
              <a:gd name="connsiteX148" fmla="*/ 2305292 w 7467600"/>
              <a:gd name="connsiteY148" fmla="*/ 4219492 h 6858000"/>
              <a:gd name="connsiteX149" fmla="*/ 2626982 w 7467600"/>
              <a:gd name="connsiteY149" fmla="*/ 4206450 h 6858000"/>
              <a:gd name="connsiteX150" fmla="*/ 2490617 w 7467600"/>
              <a:gd name="connsiteY150" fmla="*/ 4206951 h 6858000"/>
              <a:gd name="connsiteX151" fmla="*/ 2819869 w 7467600"/>
              <a:gd name="connsiteY151" fmla="*/ 4252936 h 6858000"/>
              <a:gd name="connsiteX152" fmla="*/ 3143018 w 7467600"/>
              <a:gd name="connsiteY152" fmla="*/ 4332698 h 6858000"/>
              <a:gd name="connsiteX153" fmla="*/ 3241520 w 7467600"/>
              <a:gd name="connsiteY153" fmla="*/ 4385112 h 6858000"/>
              <a:gd name="connsiteX154" fmla="*/ 3374575 w 7467600"/>
              <a:gd name="connsiteY154" fmla="*/ 4451517 h 6858000"/>
              <a:gd name="connsiteX155" fmla="*/ 3505221 w 7467600"/>
              <a:gd name="connsiteY155" fmla="*/ 4480757 h 6858000"/>
              <a:gd name="connsiteX156" fmla="*/ 2626982 w 7467600"/>
              <a:gd name="connsiteY156" fmla="*/ 4206450 h 6858000"/>
              <a:gd name="connsiteX157" fmla="*/ 1310106 w 7467600"/>
              <a:gd name="connsiteY157" fmla="*/ 3943217 h 6858000"/>
              <a:gd name="connsiteX158" fmla="*/ 854994 w 7467600"/>
              <a:gd name="connsiteY158" fmla="*/ 4399136 h 6858000"/>
              <a:gd name="connsiteX159" fmla="*/ 742462 w 7467600"/>
              <a:gd name="connsiteY159" fmla="*/ 4594648 h 6858000"/>
              <a:gd name="connsiteX160" fmla="*/ 820602 w 7467600"/>
              <a:gd name="connsiteY160" fmla="*/ 4485915 h 6858000"/>
              <a:gd name="connsiteX161" fmla="*/ 878295 w 7467600"/>
              <a:gd name="connsiteY161" fmla="*/ 4403594 h 6858000"/>
              <a:gd name="connsiteX162" fmla="*/ 1240607 w 7467600"/>
              <a:gd name="connsiteY162" fmla="*/ 4010401 h 6858000"/>
              <a:gd name="connsiteX163" fmla="*/ 1310106 w 7467600"/>
              <a:gd name="connsiteY163" fmla="*/ 3943217 h 6858000"/>
              <a:gd name="connsiteX164" fmla="*/ 1423113 w 7467600"/>
              <a:gd name="connsiteY164" fmla="*/ 3874565 h 6858000"/>
              <a:gd name="connsiteX165" fmla="*/ 1260565 w 7467600"/>
              <a:gd name="connsiteY165" fmla="*/ 4031982 h 6858000"/>
              <a:gd name="connsiteX166" fmla="*/ 901900 w 7467600"/>
              <a:gd name="connsiteY166" fmla="*/ 4421236 h 6858000"/>
              <a:gd name="connsiteX167" fmla="*/ 845044 w 7467600"/>
              <a:gd name="connsiteY167" fmla="*/ 4502436 h 6858000"/>
              <a:gd name="connsiteX168" fmla="*/ 685926 w 7467600"/>
              <a:gd name="connsiteY168" fmla="*/ 4703069 h 6858000"/>
              <a:gd name="connsiteX169" fmla="*/ 684248 w 7467600"/>
              <a:gd name="connsiteY169" fmla="*/ 4706721 h 6858000"/>
              <a:gd name="connsiteX170" fmla="*/ 1423113 w 7467600"/>
              <a:gd name="connsiteY170" fmla="*/ 3874565 h 6858000"/>
              <a:gd name="connsiteX171" fmla="*/ 3316479 w 7467600"/>
              <a:gd name="connsiteY171" fmla="*/ 3872136 h 6858000"/>
              <a:gd name="connsiteX172" fmla="*/ 3546806 w 7467600"/>
              <a:gd name="connsiteY172" fmla="*/ 4356139 h 6858000"/>
              <a:gd name="connsiteX173" fmla="*/ 3364433 w 7467600"/>
              <a:gd name="connsiteY173" fmla="*/ 3953121 h 6858000"/>
              <a:gd name="connsiteX174" fmla="*/ 3316479 w 7467600"/>
              <a:gd name="connsiteY174" fmla="*/ 3872136 h 6858000"/>
              <a:gd name="connsiteX175" fmla="*/ 3291335 w 7467600"/>
              <a:gd name="connsiteY175" fmla="*/ 3767420 h 6858000"/>
              <a:gd name="connsiteX176" fmla="*/ 3390805 w 7467600"/>
              <a:gd name="connsiteY176" fmla="*/ 3937163 h 6858000"/>
              <a:gd name="connsiteX177" fmla="*/ 3579062 w 7467600"/>
              <a:gd name="connsiteY177" fmla="*/ 4359040 h 6858000"/>
              <a:gd name="connsiteX178" fmla="*/ 3467355 w 7467600"/>
              <a:gd name="connsiteY178" fmla="*/ 3988130 h 6858000"/>
              <a:gd name="connsiteX179" fmla="*/ 3310753 w 7467600"/>
              <a:gd name="connsiteY179" fmla="*/ 3787140 h 6858000"/>
              <a:gd name="connsiteX180" fmla="*/ 3291335 w 7467600"/>
              <a:gd name="connsiteY180" fmla="*/ 3767420 h 6858000"/>
              <a:gd name="connsiteX181" fmla="*/ 1635889 w 7467600"/>
              <a:gd name="connsiteY181" fmla="*/ 3709494 h 6858000"/>
              <a:gd name="connsiteX182" fmla="*/ 1634800 w 7467600"/>
              <a:gd name="connsiteY182" fmla="*/ 3731111 h 6858000"/>
              <a:gd name="connsiteX183" fmla="*/ 1635889 w 7467600"/>
              <a:gd name="connsiteY183" fmla="*/ 3709494 h 6858000"/>
              <a:gd name="connsiteX184" fmla="*/ 1510397 w 7467600"/>
              <a:gd name="connsiteY184" fmla="*/ 3684705 h 6858000"/>
              <a:gd name="connsiteX185" fmla="*/ 1146550 w 7467600"/>
              <a:gd name="connsiteY185" fmla="*/ 3802012 h 6858000"/>
              <a:gd name="connsiteX186" fmla="*/ 698834 w 7467600"/>
              <a:gd name="connsiteY186" fmla="*/ 3952272 h 6858000"/>
              <a:gd name="connsiteX187" fmla="*/ 34256 w 7467600"/>
              <a:gd name="connsiteY187" fmla="*/ 4347603 h 6858000"/>
              <a:gd name="connsiteX188" fmla="*/ 527241 w 7467600"/>
              <a:gd name="connsiteY188" fmla="*/ 4065078 h 6858000"/>
              <a:gd name="connsiteX189" fmla="*/ 1510397 w 7467600"/>
              <a:gd name="connsiteY189" fmla="*/ 3684705 h 6858000"/>
              <a:gd name="connsiteX190" fmla="*/ 1313114 w 7467600"/>
              <a:gd name="connsiteY190" fmla="*/ 3655216 h 6858000"/>
              <a:gd name="connsiteX191" fmla="*/ 1109304 w 7467600"/>
              <a:gd name="connsiteY191" fmla="*/ 3669030 h 6858000"/>
              <a:gd name="connsiteX192" fmla="*/ 8129 w 7467600"/>
              <a:gd name="connsiteY192" fmla="*/ 4330519 h 6858000"/>
              <a:gd name="connsiteX193" fmla="*/ 687572 w 7467600"/>
              <a:gd name="connsiteY193" fmla="*/ 3925629 h 6858000"/>
              <a:gd name="connsiteX194" fmla="*/ 1138365 w 7467600"/>
              <a:gd name="connsiteY194" fmla="*/ 3774515 h 6858000"/>
              <a:gd name="connsiteX195" fmla="*/ 1505579 w 7467600"/>
              <a:gd name="connsiteY195" fmla="*/ 3655526 h 6858000"/>
              <a:gd name="connsiteX196" fmla="*/ 1313114 w 7467600"/>
              <a:gd name="connsiteY196" fmla="*/ 3655216 h 6858000"/>
              <a:gd name="connsiteX197" fmla="*/ 3655073 w 7467600"/>
              <a:gd name="connsiteY197" fmla="*/ 3650884 h 6858000"/>
              <a:gd name="connsiteX198" fmla="*/ 3989938 w 7467600"/>
              <a:gd name="connsiteY198" fmla="*/ 3991685 h 6858000"/>
              <a:gd name="connsiteX199" fmla="*/ 4393907 w 7467600"/>
              <a:gd name="connsiteY199" fmla="*/ 4261258 h 6858000"/>
              <a:gd name="connsiteX200" fmla="*/ 4648051 w 7467600"/>
              <a:gd name="connsiteY200" fmla="*/ 4374051 h 6858000"/>
              <a:gd name="connsiteX201" fmla="*/ 4383389 w 7467600"/>
              <a:gd name="connsiteY201" fmla="*/ 4184369 h 6858000"/>
              <a:gd name="connsiteX202" fmla="*/ 4165508 w 7467600"/>
              <a:gd name="connsiteY202" fmla="*/ 4035196 h 6858000"/>
              <a:gd name="connsiteX203" fmla="*/ 4068162 w 7467600"/>
              <a:gd name="connsiteY203" fmla="*/ 3953394 h 6858000"/>
              <a:gd name="connsiteX204" fmla="*/ 3981416 w 7467600"/>
              <a:gd name="connsiteY204" fmla="*/ 3880482 h 6858000"/>
              <a:gd name="connsiteX205" fmla="*/ 3800147 w 7467600"/>
              <a:gd name="connsiteY205" fmla="*/ 3749872 h 6858000"/>
              <a:gd name="connsiteX206" fmla="*/ 3655073 w 7467600"/>
              <a:gd name="connsiteY206" fmla="*/ 3650884 h 6858000"/>
              <a:gd name="connsiteX207" fmla="*/ 3670252 w 7467600"/>
              <a:gd name="connsiteY207" fmla="*/ 3622798 h 6858000"/>
              <a:gd name="connsiteX208" fmla="*/ 3817258 w 7467600"/>
              <a:gd name="connsiteY208" fmla="*/ 3723577 h 6858000"/>
              <a:gd name="connsiteX209" fmla="*/ 4000461 w 7467600"/>
              <a:gd name="connsiteY209" fmla="*/ 3855966 h 6858000"/>
              <a:gd name="connsiteX210" fmla="*/ 4088180 w 7467600"/>
              <a:gd name="connsiteY210" fmla="*/ 3929774 h 6858000"/>
              <a:gd name="connsiteX211" fmla="*/ 4184555 w 7467600"/>
              <a:gd name="connsiteY211" fmla="*/ 4010683 h 6858000"/>
              <a:gd name="connsiteX212" fmla="*/ 4399563 w 7467600"/>
              <a:gd name="connsiteY212" fmla="*/ 4158106 h 6858000"/>
              <a:gd name="connsiteX213" fmla="*/ 4684469 w 7467600"/>
              <a:gd name="connsiteY213" fmla="*/ 4364680 h 6858000"/>
              <a:gd name="connsiteX214" fmla="*/ 4690271 w 7467600"/>
              <a:gd name="connsiteY214" fmla="*/ 4370034 h 6858000"/>
              <a:gd name="connsiteX215" fmla="*/ 4136093 w 7467600"/>
              <a:gd name="connsiteY215" fmla="*/ 3858466 h 6858000"/>
              <a:gd name="connsiteX216" fmla="*/ 3670252 w 7467600"/>
              <a:gd name="connsiteY216" fmla="*/ 3622798 h 6858000"/>
              <a:gd name="connsiteX217" fmla="*/ 4440129 w 7467600"/>
              <a:gd name="connsiteY217" fmla="*/ 3448571 h 6858000"/>
              <a:gd name="connsiteX218" fmla="*/ 4856525 w 7467600"/>
              <a:gd name="connsiteY218" fmla="*/ 3915351 h 6858000"/>
              <a:gd name="connsiteX219" fmla="*/ 5059055 w 7467600"/>
              <a:gd name="connsiteY219" fmla="*/ 4108918 h 6858000"/>
              <a:gd name="connsiteX220" fmla="*/ 5290070 w 7467600"/>
              <a:gd name="connsiteY220" fmla="*/ 4263619 h 6858000"/>
              <a:gd name="connsiteX221" fmla="*/ 4834991 w 7467600"/>
              <a:gd name="connsiteY221" fmla="*/ 3830985 h 6858000"/>
              <a:gd name="connsiteX222" fmla="*/ 4440129 w 7467600"/>
              <a:gd name="connsiteY222" fmla="*/ 3448571 h 6858000"/>
              <a:gd name="connsiteX223" fmla="*/ 4441737 w 7467600"/>
              <a:gd name="connsiteY223" fmla="*/ 3399734 h 6858000"/>
              <a:gd name="connsiteX224" fmla="*/ 4431236 w 7467600"/>
              <a:gd name="connsiteY224" fmla="*/ 3400954 h 6858000"/>
              <a:gd name="connsiteX225" fmla="*/ 4557150 w 7467600"/>
              <a:gd name="connsiteY225" fmla="*/ 3510023 h 6858000"/>
              <a:gd name="connsiteX226" fmla="*/ 4856936 w 7467600"/>
              <a:gd name="connsiteY226" fmla="*/ 3809146 h 6858000"/>
              <a:gd name="connsiteX227" fmla="*/ 5111996 w 7467600"/>
              <a:gd name="connsiteY227" fmla="*/ 4065759 h 6858000"/>
              <a:gd name="connsiteX228" fmla="*/ 5388878 w 7467600"/>
              <a:gd name="connsiteY228" fmla="*/ 4300185 h 6858000"/>
              <a:gd name="connsiteX229" fmla="*/ 5425556 w 7467600"/>
              <a:gd name="connsiteY229" fmla="*/ 4308967 h 6858000"/>
              <a:gd name="connsiteX230" fmla="*/ 4943646 w 7467600"/>
              <a:gd name="connsiteY230" fmla="*/ 3822916 h 6858000"/>
              <a:gd name="connsiteX231" fmla="*/ 4594837 w 7467600"/>
              <a:gd name="connsiteY231" fmla="*/ 3532274 h 6858000"/>
              <a:gd name="connsiteX232" fmla="*/ 4441737 w 7467600"/>
              <a:gd name="connsiteY232" fmla="*/ 3399734 h 6858000"/>
              <a:gd name="connsiteX233" fmla="*/ 5425834 w 7467600"/>
              <a:gd name="connsiteY233" fmla="*/ 3162785 h 6858000"/>
              <a:gd name="connsiteX234" fmla="*/ 5401644 w 7467600"/>
              <a:gd name="connsiteY234" fmla="*/ 3617847 h 6858000"/>
              <a:gd name="connsiteX235" fmla="*/ 5467256 w 7467600"/>
              <a:gd name="connsiteY235" fmla="*/ 4175494 h 6858000"/>
              <a:gd name="connsiteX236" fmla="*/ 5448069 w 7467600"/>
              <a:gd name="connsiteY236" fmla="*/ 3567554 h 6858000"/>
              <a:gd name="connsiteX237" fmla="*/ 5425834 w 7467600"/>
              <a:gd name="connsiteY237" fmla="*/ 3162785 h 6858000"/>
              <a:gd name="connsiteX238" fmla="*/ 1318687 w 7467600"/>
              <a:gd name="connsiteY238" fmla="*/ 3113840 h 6858000"/>
              <a:gd name="connsiteX239" fmla="*/ 1066793 w 7467600"/>
              <a:gd name="connsiteY239" fmla="*/ 3212171 h 6858000"/>
              <a:gd name="connsiteX240" fmla="*/ 993319 w 7467600"/>
              <a:gd name="connsiteY240" fmla="*/ 3247648 h 6858000"/>
              <a:gd name="connsiteX241" fmla="*/ 853081 w 7467600"/>
              <a:gd name="connsiteY241" fmla="*/ 3312410 h 6858000"/>
              <a:gd name="connsiteX242" fmla="*/ 805957 w 7467600"/>
              <a:gd name="connsiteY242" fmla="*/ 3330443 h 6858000"/>
              <a:gd name="connsiteX243" fmla="*/ 1318687 w 7467600"/>
              <a:gd name="connsiteY243" fmla="*/ 3113840 h 6858000"/>
              <a:gd name="connsiteX244" fmla="*/ 5453702 w 7467600"/>
              <a:gd name="connsiteY244" fmla="*/ 3090882 h 6858000"/>
              <a:gd name="connsiteX245" fmla="*/ 5480135 w 7467600"/>
              <a:gd name="connsiteY245" fmla="*/ 3565802 h 6858000"/>
              <a:gd name="connsiteX246" fmla="*/ 5499023 w 7467600"/>
              <a:gd name="connsiteY246" fmla="*/ 4166310 h 6858000"/>
              <a:gd name="connsiteX247" fmla="*/ 5547022 w 7467600"/>
              <a:gd name="connsiteY247" fmla="*/ 3607838 h 6858000"/>
              <a:gd name="connsiteX248" fmla="*/ 5515964 w 7467600"/>
              <a:gd name="connsiteY248" fmla="*/ 3378541 h 6858000"/>
              <a:gd name="connsiteX249" fmla="*/ 5453702 w 7467600"/>
              <a:gd name="connsiteY249" fmla="*/ 3090882 h 6858000"/>
              <a:gd name="connsiteX250" fmla="*/ 1238695 w 7467600"/>
              <a:gd name="connsiteY250" fmla="*/ 3076820 h 6858000"/>
              <a:gd name="connsiteX251" fmla="*/ 716371 w 7467600"/>
              <a:gd name="connsiteY251" fmla="*/ 3293249 h 6858000"/>
              <a:gd name="connsiteX252" fmla="*/ 579522 w 7467600"/>
              <a:gd name="connsiteY252" fmla="*/ 3371759 h 6858000"/>
              <a:gd name="connsiteX253" fmla="*/ 600288 w 7467600"/>
              <a:gd name="connsiteY253" fmla="*/ 3365555 h 6858000"/>
              <a:gd name="connsiteX254" fmla="*/ 840692 w 7467600"/>
              <a:gd name="connsiteY254" fmla="*/ 3284921 h 6858000"/>
              <a:gd name="connsiteX255" fmla="*/ 979248 w 7467600"/>
              <a:gd name="connsiteY255" fmla="*/ 3221003 h 6858000"/>
              <a:gd name="connsiteX256" fmla="*/ 1053282 w 7467600"/>
              <a:gd name="connsiteY256" fmla="*/ 3185247 h 6858000"/>
              <a:gd name="connsiteX257" fmla="*/ 1320603 w 7467600"/>
              <a:gd name="connsiteY257" fmla="*/ 3081281 h 6858000"/>
              <a:gd name="connsiteX258" fmla="*/ 1238695 w 7467600"/>
              <a:gd name="connsiteY258" fmla="*/ 3076820 h 6858000"/>
              <a:gd name="connsiteX259" fmla="*/ 5425627 w 7467600"/>
              <a:gd name="connsiteY259" fmla="*/ 2954192 h 6858000"/>
              <a:gd name="connsiteX260" fmla="*/ 5470770 w 7467600"/>
              <a:gd name="connsiteY260" fmla="*/ 3005435 h 6858000"/>
              <a:gd name="connsiteX261" fmla="*/ 5519779 w 7467600"/>
              <a:gd name="connsiteY261" fmla="*/ 4359223 h 6858000"/>
              <a:gd name="connsiteX262" fmla="*/ 5520293 w 7467600"/>
              <a:gd name="connsiteY262" fmla="*/ 4360602 h 6858000"/>
              <a:gd name="connsiteX263" fmla="*/ 5767221 w 7467600"/>
              <a:gd name="connsiteY263" fmla="*/ 4665564 h 6858000"/>
              <a:gd name="connsiteX264" fmla="*/ 6937169 w 7467600"/>
              <a:gd name="connsiteY264" fmla="*/ 4815941 h 6858000"/>
              <a:gd name="connsiteX265" fmla="*/ 6953922 w 7467600"/>
              <a:gd name="connsiteY265" fmla="*/ 4890068 h 6858000"/>
              <a:gd name="connsiteX266" fmla="*/ 6071359 w 7467600"/>
              <a:gd name="connsiteY266" fmla="*/ 4770770 h 6858000"/>
              <a:gd name="connsiteX267" fmla="*/ 6038839 w 7467600"/>
              <a:gd name="connsiteY267" fmla="*/ 4764474 h 6858000"/>
              <a:gd name="connsiteX268" fmla="*/ 6038706 w 7467600"/>
              <a:gd name="connsiteY268" fmla="*/ 4763847 h 6858000"/>
              <a:gd name="connsiteX269" fmla="*/ 6037784 w 7467600"/>
              <a:gd name="connsiteY269" fmla="*/ 4764270 h 6858000"/>
              <a:gd name="connsiteX270" fmla="*/ 6038839 w 7467600"/>
              <a:gd name="connsiteY270" fmla="*/ 4764474 h 6858000"/>
              <a:gd name="connsiteX271" fmla="*/ 6040338 w 7467600"/>
              <a:gd name="connsiteY271" fmla="*/ 4771418 h 6858000"/>
              <a:gd name="connsiteX272" fmla="*/ 6024488 w 7467600"/>
              <a:gd name="connsiteY272" fmla="*/ 4809903 h 6858000"/>
              <a:gd name="connsiteX273" fmla="*/ 5599771 w 7467600"/>
              <a:gd name="connsiteY273" fmla="*/ 5509652 h 6858000"/>
              <a:gd name="connsiteX274" fmla="*/ 5548843 w 7467600"/>
              <a:gd name="connsiteY274" fmla="*/ 5563845 h 6858000"/>
              <a:gd name="connsiteX275" fmla="*/ 5940952 w 7467600"/>
              <a:gd name="connsiteY275" fmla="*/ 6250028 h 6858000"/>
              <a:gd name="connsiteX276" fmla="*/ 6043441 w 7467600"/>
              <a:gd name="connsiteY276" fmla="*/ 6665847 h 6858000"/>
              <a:gd name="connsiteX277" fmla="*/ 6093432 w 7467600"/>
              <a:gd name="connsiteY277" fmla="*/ 6858000 h 6858000"/>
              <a:gd name="connsiteX278" fmla="*/ 6034344 w 7467600"/>
              <a:gd name="connsiteY278" fmla="*/ 6858000 h 6858000"/>
              <a:gd name="connsiteX279" fmla="*/ 6026679 w 7467600"/>
              <a:gd name="connsiteY279" fmla="*/ 6836959 h 6858000"/>
              <a:gd name="connsiteX280" fmla="*/ 5800441 w 7467600"/>
              <a:gd name="connsiteY280" fmla="*/ 6335286 h 6858000"/>
              <a:gd name="connsiteX281" fmla="*/ 5526562 w 7467600"/>
              <a:gd name="connsiteY281" fmla="*/ 5705388 h 6858000"/>
              <a:gd name="connsiteX282" fmla="*/ 5519640 w 7467600"/>
              <a:gd name="connsiteY282" fmla="*/ 5683774 h 6858000"/>
              <a:gd name="connsiteX283" fmla="*/ 5844559 w 7467600"/>
              <a:gd name="connsiteY283" fmla="*/ 6553349 h 6858000"/>
              <a:gd name="connsiteX284" fmla="*/ 5975994 w 7467600"/>
              <a:gd name="connsiteY284" fmla="*/ 6858000 h 6858000"/>
              <a:gd name="connsiteX285" fmla="*/ 5898547 w 7467600"/>
              <a:gd name="connsiteY285" fmla="*/ 6858000 h 6858000"/>
              <a:gd name="connsiteX286" fmla="*/ 5682041 w 7467600"/>
              <a:gd name="connsiteY286" fmla="*/ 6355860 h 6858000"/>
              <a:gd name="connsiteX287" fmla="*/ 5461758 w 7467600"/>
              <a:gd name="connsiteY287" fmla="*/ 5820220 h 6858000"/>
              <a:gd name="connsiteX288" fmla="*/ 5237282 w 7467600"/>
              <a:gd name="connsiteY288" fmla="*/ 6579086 h 6858000"/>
              <a:gd name="connsiteX289" fmla="*/ 5115009 w 7467600"/>
              <a:gd name="connsiteY289" fmla="*/ 6858000 h 6858000"/>
              <a:gd name="connsiteX290" fmla="*/ 5028074 w 7467600"/>
              <a:gd name="connsiteY290" fmla="*/ 6858000 h 6858000"/>
              <a:gd name="connsiteX291" fmla="*/ 5079508 w 7467600"/>
              <a:gd name="connsiteY291" fmla="*/ 6749074 h 6858000"/>
              <a:gd name="connsiteX292" fmla="*/ 5371846 w 7467600"/>
              <a:gd name="connsiteY292" fmla="*/ 5924413 h 6858000"/>
              <a:gd name="connsiteX293" fmla="*/ 5270512 w 7467600"/>
              <a:gd name="connsiteY293" fmla="*/ 6138975 h 6858000"/>
              <a:gd name="connsiteX294" fmla="*/ 5062409 w 7467600"/>
              <a:gd name="connsiteY294" fmla="*/ 6653544 h 6858000"/>
              <a:gd name="connsiteX295" fmla="*/ 5036628 w 7467600"/>
              <a:gd name="connsiteY295" fmla="*/ 6754247 h 6858000"/>
              <a:gd name="connsiteX296" fmla="*/ 5009112 w 7467600"/>
              <a:gd name="connsiteY296" fmla="*/ 6858000 h 6858000"/>
              <a:gd name="connsiteX297" fmla="*/ 4976679 w 7467600"/>
              <a:gd name="connsiteY297" fmla="*/ 6858000 h 6858000"/>
              <a:gd name="connsiteX298" fmla="*/ 5006537 w 7467600"/>
              <a:gd name="connsiteY298" fmla="*/ 6747068 h 6858000"/>
              <a:gd name="connsiteX299" fmla="*/ 5032723 w 7467600"/>
              <a:gd name="connsiteY299" fmla="*/ 6644957 h 6858000"/>
              <a:gd name="connsiteX300" fmla="*/ 5242949 w 7467600"/>
              <a:gd name="connsiteY300" fmla="*/ 6125175 h 6858000"/>
              <a:gd name="connsiteX301" fmla="*/ 5286321 w 7467600"/>
              <a:gd name="connsiteY301" fmla="*/ 6033555 h 6858000"/>
              <a:gd name="connsiteX302" fmla="*/ 5008210 w 7467600"/>
              <a:gd name="connsiteY302" fmla="*/ 6649194 h 6858000"/>
              <a:gd name="connsiteX303" fmla="*/ 4986321 w 7467600"/>
              <a:gd name="connsiteY303" fmla="*/ 6765687 h 6858000"/>
              <a:gd name="connsiteX304" fmla="*/ 4973474 w 7467600"/>
              <a:gd name="connsiteY304" fmla="*/ 6858000 h 6858000"/>
              <a:gd name="connsiteX305" fmla="*/ 4907178 w 7467600"/>
              <a:gd name="connsiteY305" fmla="*/ 6858000 h 6858000"/>
              <a:gd name="connsiteX306" fmla="*/ 4910810 w 7467600"/>
              <a:gd name="connsiteY306" fmla="*/ 6829660 h 6858000"/>
              <a:gd name="connsiteX307" fmla="*/ 4987461 w 7467600"/>
              <a:gd name="connsiteY307" fmla="*/ 6432994 h 6858000"/>
              <a:gd name="connsiteX308" fmla="*/ 5179262 w 7467600"/>
              <a:gd name="connsiteY308" fmla="*/ 6035044 h 6858000"/>
              <a:gd name="connsiteX309" fmla="*/ 4689678 w 7467600"/>
              <a:gd name="connsiteY309" fmla="*/ 6440241 h 6858000"/>
              <a:gd name="connsiteX310" fmla="*/ 4477543 w 7467600"/>
              <a:gd name="connsiteY310" fmla="*/ 6674836 h 6858000"/>
              <a:gd name="connsiteX311" fmla="*/ 4329957 w 7467600"/>
              <a:gd name="connsiteY311" fmla="*/ 6858000 h 6858000"/>
              <a:gd name="connsiteX312" fmla="*/ 4218595 w 7467600"/>
              <a:gd name="connsiteY312" fmla="*/ 6858000 h 6858000"/>
              <a:gd name="connsiteX313" fmla="*/ 4368888 w 7467600"/>
              <a:gd name="connsiteY313" fmla="*/ 6668412 h 6858000"/>
              <a:gd name="connsiteX314" fmla="*/ 4563091 w 7467600"/>
              <a:gd name="connsiteY314" fmla="*/ 6442508 h 6858000"/>
              <a:gd name="connsiteX315" fmla="*/ 5387324 w 7467600"/>
              <a:gd name="connsiteY315" fmla="*/ 5705830 h 6858000"/>
              <a:gd name="connsiteX316" fmla="*/ 5073620 w 7467600"/>
              <a:gd name="connsiteY316" fmla="*/ 5955437 h 6858000"/>
              <a:gd name="connsiteX317" fmla="*/ 4689789 w 7467600"/>
              <a:gd name="connsiteY317" fmla="*/ 6268382 h 6858000"/>
              <a:gd name="connsiteX318" fmla="*/ 4418722 w 7467600"/>
              <a:gd name="connsiteY318" fmla="*/ 6570886 h 6858000"/>
              <a:gd name="connsiteX319" fmla="*/ 4214944 w 7467600"/>
              <a:gd name="connsiteY319" fmla="*/ 6858000 h 6858000"/>
              <a:gd name="connsiteX320" fmla="*/ 4177898 w 7467600"/>
              <a:gd name="connsiteY320" fmla="*/ 6858000 h 6858000"/>
              <a:gd name="connsiteX321" fmla="*/ 4391597 w 7467600"/>
              <a:gd name="connsiteY321" fmla="*/ 6556370 h 6858000"/>
              <a:gd name="connsiteX322" fmla="*/ 4668889 w 7467600"/>
              <a:gd name="connsiteY322" fmla="*/ 6246399 h 6858000"/>
              <a:gd name="connsiteX323" fmla="*/ 5055427 w 7467600"/>
              <a:gd name="connsiteY323" fmla="*/ 5931476 h 6858000"/>
              <a:gd name="connsiteX324" fmla="*/ 5371814 w 7467600"/>
              <a:gd name="connsiteY324" fmla="*/ 5678975 h 6858000"/>
              <a:gd name="connsiteX325" fmla="*/ 4987918 w 7467600"/>
              <a:gd name="connsiteY325" fmla="*/ 5838701 h 6858000"/>
              <a:gd name="connsiteX326" fmla="*/ 4317146 w 7467600"/>
              <a:gd name="connsiteY326" fmla="*/ 6587716 h 6858000"/>
              <a:gd name="connsiteX327" fmla="*/ 4171627 w 7467600"/>
              <a:gd name="connsiteY327" fmla="*/ 6858000 h 6858000"/>
              <a:gd name="connsiteX328" fmla="*/ 4081585 w 7467600"/>
              <a:gd name="connsiteY328" fmla="*/ 6858000 h 6858000"/>
              <a:gd name="connsiteX329" fmla="*/ 4238603 w 7467600"/>
              <a:gd name="connsiteY329" fmla="*/ 6559341 h 6858000"/>
              <a:gd name="connsiteX330" fmla="*/ 4778333 w 7467600"/>
              <a:gd name="connsiteY330" fmla="*/ 5873626 h 6858000"/>
              <a:gd name="connsiteX331" fmla="*/ 5414185 w 7467600"/>
              <a:gd name="connsiteY331" fmla="*/ 5573882 h 6858000"/>
              <a:gd name="connsiteX332" fmla="*/ 5959648 w 7467600"/>
              <a:gd name="connsiteY332" fmla="*/ 4760797 h 6858000"/>
              <a:gd name="connsiteX333" fmla="*/ 5355019 w 7467600"/>
              <a:gd name="connsiteY333" fmla="*/ 4734672 h 6858000"/>
              <a:gd name="connsiteX334" fmla="*/ 5083565 w 7467600"/>
              <a:gd name="connsiteY334" fmla="*/ 5179121 h 6858000"/>
              <a:gd name="connsiteX335" fmla="*/ 4713577 w 7467600"/>
              <a:gd name="connsiteY335" fmla="*/ 5616803 h 6858000"/>
              <a:gd name="connsiteX336" fmla="*/ 3989559 w 7467600"/>
              <a:gd name="connsiteY336" fmla="*/ 6145945 h 6858000"/>
              <a:gd name="connsiteX337" fmla="*/ 3939824 w 7467600"/>
              <a:gd name="connsiteY337" fmla="*/ 6066900 h 6858000"/>
              <a:gd name="connsiteX338" fmla="*/ 4584537 w 7467600"/>
              <a:gd name="connsiteY338" fmla="*/ 5324826 h 6858000"/>
              <a:gd name="connsiteX339" fmla="*/ 5037105 w 7467600"/>
              <a:gd name="connsiteY339" fmla="*/ 5088765 h 6858000"/>
              <a:gd name="connsiteX340" fmla="*/ 5039930 w 7467600"/>
              <a:gd name="connsiteY340" fmla="*/ 5089585 h 6858000"/>
              <a:gd name="connsiteX341" fmla="*/ 5263764 w 7467600"/>
              <a:gd name="connsiteY341" fmla="*/ 4735525 h 6858000"/>
              <a:gd name="connsiteX342" fmla="*/ 4086300 w 7467600"/>
              <a:gd name="connsiteY342" fmla="*/ 4884599 h 6858000"/>
              <a:gd name="connsiteX343" fmla="*/ 4085485 w 7467600"/>
              <a:gd name="connsiteY343" fmla="*/ 4899070 h 6858000"/>
              <a:gd name="connsiteX344" fmla="*/ 3871915 w 7467600"/>
              <a:gd name="connsiteY344" fmla="*/ 5253645 h 6858000"/>
              <a:gd name="connsiteX345" fmla="*/ 3799374 w 7467600"/>
              <a:gd name="connsiteY345" fmla="*/ 5466127 h 6858000"/>
              <a:gd name="connsiteX346" fmla="*/ 3498850 w 7467600"/>
              <a:gd name="connsiteY346" fmla="*/ 6661888 h 6858000"/>
              <a:gd name="connsiteX347" fmla="*/ 3399216 w 7467600"/>
              <a:gd name="connsiteY347" fmla="*/ 6858000 h 6858000"/>
              <a:gd name="connsiteX348" fmla="*/ 3303688 w 7467600"/>
              <a:gd name="connsiteY348" fmla="*/ 6858000 h 6858000"/>
              <a:gd name="connsiteX349" fmla="*/ 3391774 w 7467600"/>
              <a:gd name="connsiteY349" fmla="*/ 6697181 h 6858000"/>
              <a:gd name="connsiteX350" fmla="*/ 3735540 w 7467600"/>
              <a:gd name="connsiteY350" fmla="*/ 5546923 h 6858000"/>
              <a:gd name="connsiteX351" fmla="*/ 3729438 w 7467600"/>
              <a:gd name="connsiteY351" fmla="*/ 5569058 h 6858000"/>
              <a:gd name="connsiteX352" fmla="*/ 3707782 w 7467600"/>
              <a:gd name="connsiteY352" fmla="*/ 5644908 h 6858000"/>
              <a:gd name="connsiteX353" fmla="*/ 3583827 w 7467600"/>
              <a:gd name="connsiteY353" fmla="*/ 6039215 h 6858000"/>
              <a:gd name="connsiteX354" fmla="*/ 3547861 w 7467600"/>
              <a:gd name="connsiteY354" fmla="*/ 6129609 h 6858000"/>
              <a:gd name="connsiteX355" fmla="*/ 3490905 w 7467600"/>
              <a:gd name="connsiteY355" fmla="*/ 6277660 h 6858000"/>
              <a:gd name="connsiteX356" fmla="*/ 3455859 w 7467600"/>
              <a:gd name="connsiteY356" fmla="*/ 6391301 h 6858000"/>
              <a:gd name="connsiteX357" fmla="*/ 3429112 w 7467600"/>
              <a:gd name="connsiteY357" fmla="*/ 6479469 h 6858000"/>
              <a:gd name="connsiteX358" fmla="*/ 3304862 w 7467600"/>
              <a:gd name="connsiteY358" fmla="*/ 6796476 h 6858000"/>
              <a:gd name="connsiteX359" fmla="*/ 3276071 w 7467600"/>
              <a:gd name="connsiteY359" fmla="*/ 6858000 h 6858000"/>
              <a:gd name="connsiteX360" fmla="*/ 3240805 w 7467600"/>
              <a:gd name="connsiteY360" fmla="*/ 6858000 h 6858000"/>
              <a:gd name="connsiteX361" fmla="*/ 3275917 w 7467600"/>
              <a:gd name="connsiteY361" fmla="*/ 6783192 h 6858000"/>
              <a:gd name="connsiteX362" fmla="*/ 3399358 w 7467600"/>
              <a:gd name="connsiteY362" fmla="*/ 6469011 h 6858000"/>
              <a:gd name="connsiteX363" fmla="*/ 3425650 w 7467600"/>
              <a:gd name="connsiteY363" fmla="*/ 6381333 h 6858000"/>
              <a:gd name="connsiteX364" fmla="*/ 3460661 w 7467600"/>
              <a:gd name="connsiteY364" fmla="*/ 6266763 h 6858000"/>
              <a:gd name="connsiteX365" fmla="*/ 3518021 w 7467600"/>
              <a:gd name="connsiteY365" fmla="*/ 6117298 h 6858000"/>
              <a:gd name="connsiteX366" fmla="*/ 3554035 w 7467600"/>
              <a:gd name="connsiteY366" fmla="*/ 6027832 h 6858000"/>
              <a:gd name="connsiteX367" fmla="*/ 3677174 w 7467600"/>
              <a:gd name="connsiteY367" fmla="*/ 5636351 h 6858000"/>
              <a:gd name="connsiteX368" fmla="*/ 3698819 w 7467600"/>
              <a:gd name="connsiteY368" fmla="*/ 5560503 h 6858000"/>
              <a:gd name="connsiteX369" fmla="*/ 3702094 w 7467600"/>
              <a:gd name="connsiteY369" fmla="*/ 5549194 h 6858000"/>
              <a:gd name="connsiteX370" fmla="*/ 3398355 w 7467600"/>
              <a:gd name="connsiteY370" fmla="*/ 6094603 h 6858000"/>
              <a:gd name="connsiteX371" fmla="*/ 3193941 w 7467600"/>
              <a:gd name="connsiteY371" fmla="*/ 6798775 h 6858000"/>
              <a:gd name="connsiteX372" fmla="*/ 3184140 w 7467600"/>
              <a:gd name="connsiteY372" fmla="*/ 6858000 h 6858000"/>
              <a:gd name="connsiteX373" fmla="*/ 3099978 w 7467600"/>
              <a:gd name="connsiteY373" fmla="*/ 6858000 h 6858000"/>
              <a:gd name="connsiteX374" fmla="*/ 3101556 w 7467600"/>
              <a:gd name="connsiteY374" fmla="*/ 6843337 h 6858000"/>
              <a:gd name="connsiteX375" fmla="*/ 3370162 w 7467600"/>
              <a:gd name="connsiteY375" fmla="*/ 5785550 h 6858000"/>
              <a:gd name="connsiteX376" fmla="*/ 3746477 w 7467600"/>
              <a:gd name="connsiteY376" fmla="*/ 5377889 h 6858000"/>
              <a:gd name="connsiteX377" fmla="*/ 3863399 w 7467600"/>
              <a:gd name="connsiteY377" fmla="*/ 5087257 h 6858000"/>
              <a:gd name="connsiteX378" fmla="*/ 3968712 w 7467600"/>
              <a:gd name="connsiteY378" fmla="*/ 4913989 h 6858000"/>
              <a:gd name="connsiteX379" fmla="*/ 2792390 w 7467600"/>
              <a:gd name="connsiteY379" fmla="*/ 5382974 h 6858000"/>
              <a:gd name="connsiteX380" fmla="*/ 2714982 w 7467600"/>
              <a:gd name="connsiteY380" fmla="*/ 5427051 h 6858000"/>
              <a:gd name="connsiteX381" fmla="*/ 2813361 w 7467600"/>
              <a:gd name="connsiteY381" fmla="*/ 6023912 h 6858000"/>
              <a:gd name="connsiteX382" fmla="*/ 2688430 w 7467600"/>
              <a:gd name="connsiteY382" fmla="*/ 6801564 h 6858000"/>
              <a:gd name="connsiteX383" fmla="*/ 2629626 w 7467600"/>
              <a:gd name="connsiteY383" fmla="*/ 6763394 h 6858000"/>
              <a:gd name="connsiteX384" fmla="*/ 2565328 w 7467600"/>
              <a:gd name="connsiteY384" fmla="*/ 5516399 h 6858000"/>
              <a:gd name="connsiteX385" fmla="*/ 1922999 w 7467600"/>
              <a:gd name="connsiteY385" fmla="*/ 5980343 h 6858000"/>
              <a:gd name="connsiteX386" fmla="*/ 1950261 w 7467600"/>
              <a:gd name="connsiteY386" fmla="*/ 6405858 h 6858000"/>
              <a:gd name="connsiteX387" fmla="*/ 2365554 w 7467600"/>
              <a:gd name="connsiteY387" fmla="*/ 6759107 h 6858000"/>
              <a:gd name="connsiteX388" fmla="*/ 2424142 w 7467600"/>
              <a:gd name="connsiteY388" fmla="*/ 6858000 h 6858000"/>
              <a:gd name="connsiteX389" fmla="*/ 2395994 w 7467600"/>
              <a:gd name="connsiteY389" fmla="*/ 6858000 h 6858000"/>
              <a:gd name="connsiteX390" fmla="*/ 2392863 w 7467600"/>
              <a:gd name="connsiteY390" fmla="*/ 6852964 h 6858000"/>
              <a:gd name="connsiteX391" fmla="*/ 2017589 w 7467600"/>
              <a:gd name="connsiteY391" fmla="*/ 6493982 h 6858000"/>
              <a:gd name="connsiteX392" fmla="*/ 2147336 w 7467600"/>
              <a:gd name="connsiteY392" fmla="*/ 6594052 h 6858000"/>
              <a:gd name="connsiteX393" fmla="*/ 2207047 w 7467600"/>
              <a:gd name="connsiteY393" fmla="*/ 6654540 h 6858000"/>
              <a:gd name="connsiteX394" fmla="*/ 2299106 w 7467600"/>
              <a:gd name="connsiteY394" fmla="*/ 6778931 h 6858000"/>
              <a:gd name="connsiteX395" fmla="*/ 2314430 w 7467600"/>
              <a:gd name="connsiteY395" fmla="*/ 6801144 h 6858000"/>
              <a:gd name="connsiteX396" fmla="*/ 2352406 w 7467600"/>
              <a:gd name="connsiteY396" fmla="*/ 6858000 h 6858000"/>
              <a:gd name="connsiteX397" fmla="*/ 2314492 w 7467600"/>
              <a:gd name="connsiteY397" fmla="*/ 6858000 h 6858000"/>
              <a:gd name="connsiteX398" fmla="*/ 2288095 w 7467600"/>
              <a:gd name="connsiteY398" fmla="*/ 6818030 h 6858000"/>
              <a:gd name="connsiteX399" fmla="*/ 2272768 w 7467600"/>
              <a:gd name="connsiteY399" fmla="*/ 6795822 h 6858000"/>
              <a:gd name="connsiteX400" fmla="*/ 2182715 w 7467600"/>
              <a:gd name="connsiteY400" fmla="*/ 6675071 h 6858000"/>
              <a:gd name="connsiteX401" fmla="*/ 2032061 w 7467600"/>
              <a:gd name="connsiteY401" fmla="*/ 6541380 h 6858000"/>
              <a:gd name="connsiteX402" fmla="*/ 2257220 w 7467600"/>
              <a:gd name="connsiteY402" fmla="*/ 6826257 h 6858000"/>
              <a:gd name="connsiteX403" fmla="*/ 2281324 w 7467600"/>
              <a:gd name="connsiteY403" fmla="*/ 6858000 h 6858000"/>
              <a:gd name="connsiteX404" fmla="*/ 2242860 w 7467600"/>
              <a:gd name="connsiteY404" fmla="*/ 6858000 h 6858000"/>
              <a:gd name="connsiteX405" fmla="*/ 2232818 w 7467600"/>
              <a:gd name="connsiteY405" fmla="*/ 6844926 h 6858000"/>
              <a:gd name="connsiteX406" fmla="*/ 1990172 w 7467600"/>
              <a:gd name="connsiteY406" fmla="*/ 6542121 h 6858000"/>
              <a:gd name="connsiteX407" fmla="*/ 2124090 w 7467600"/>
              <a:gd name="connsiteY407" fmla="*/ 6761017 h 6858000"/>
              <a:gd name="connsiteX408" fmla="*/ 2200380 w 7467600"/>
              <a:gd name="connsiteY408" fmla="*/ 6858000 h 6858000"/>
              <a:gd name="connsiteX409" fmla="*/ 2147507 w 7467600"/>
              <a:gd name="connsiteY409" fmla="*/ 6858000 h 6858000"/>
              <a:gd name="connsiteX410" fmla="*/ 2070668 w 7467600"/>
              <a:gd name="connsiteY410" fmla="*/ 6761520 h 6858000"/>
              <a:gd name="connsiteX411" fmla="*/ 1975142 w 7467600"/>
              <a:gd name="connsiteY411" fmla="*/ 6585570 h 6858000"/>
              <a:gd name="connsiteX412" fmla="*/ 2050035 w 7467600"/>
              <a:gd name="connsiteY412" fmla="*/ 6813345 h 6858000"/>
              <a:gd name="connsiteX413" fmla="*/ 2063025 w 7467600"/>
              <a:gd name="connsiteY413" fmla="*/ 6858000 h 6858000"/>
              <a:gd name="connsiteX414" fmla="*/ 2021675 w 7467600"/>
              <a:gd name="connsiteY414" fmla="*/ 6858000 h 6858000"/>
              <a:gd name="connsiteX415" fmla="*/ 2019308 w 7467600"/>
              <a:gd name="connsiteY415" fmla="*/ 6847118 h 6858000"/>
              <a:gd name="connsiteX416" fmla="*/ 1938835 w 7467600"/>
              <a:gd name="connsiteY416" fmla="*/ 6551160 h 6858000"/>
              <a:gd name="connsiteX417" fmla="*/ 1953230 w 7467600"/>
              <a:gd name="connsiteY417" fmla="*/ 6759699 h 6858000"/>
              <a:gd name="connsiteX418" fmla="*/ 1956763 w 7467600"/>
              <a:gd name="connsiteY418" fmla="*/ 6778191 h 6858000"/>
              <a:gd name="connsiteX419" fmla="*/ 1967925 w 7467600"/>
              <a:gd name="connsiteY419" fmla="*/ 6858000 h 6858000"/>
              <a:gd name="connsiteX420" fmla="*/ 1936622 w 7467600"/>
              <a:gd name="connsiteY420" fmla="*/ 6858000 h 6858000"/>
              <a:gd name="connsiteX421" fmla="*/ 1926261 w 7467600"/>
              <a:gd name="connsiteY421" fmla="*/ 6784064 h 6858000"/>
              <a:gd name="connsiteX422" fmla="*/ 1922724 w 7467600"/>
              <a:gd name="connsiteY422" fmla="*/ 6765577 h 6858000"/>
              <a:gd name="connsiteX423" fmla="*/ 1904650 w 7467600"/>
              <a:gd name="connsiteY423" fmla="*/ 6639616 h 6858000"/>
              <a:gd name="connsiteX424" fmla="*/ 1885273 w 7467600"/>
              <a:gd name="connsiteY424" fmla="*/ 6858000 h 6858000"/>
              <a:gd name="connsiteX425" fmla="*/ 1854363 w 7467600"/>
              <a:gd name="connsiteY425" fmla="*/ 6858000 h 6858000"/>
              <a:gd name="connsiteX426" fmla="*/ 1880391 w 7467600"/>
              <a:gd name="connsiteY426" fmla="*/ 6603796 h 6858000"/>
              <a:gd name="connsiteX427" fmla="*/ 1818273 w 7467600"/>
              <a:gd name="connsiteY427" fmla="*/ 6715729 h 6858000"/>
              <a:gd name="connsiteX428" fmla="*/ 1794691 w 7467600"/>
              <a:gd name="connsiteY428" fmla="*/ 6843239 h 6858000"/>
              <a:gd name="connsiteX429" fmla="*/ 1794914 w 7467600"/>
              <a:gd name="connsiteY429" fmla="*/ 6858000 h 6858000"/>
              <a:gd name="connsiteX430" fmla="*/ 1746128 w 7467600"/>
              <a:gd name="connsiteY430" fmla="*/ 6858000 h 6858000"/>
              <a:gd name="connsiteX431" fmla="*/ 1753934 w 7467600"/>
              <a:gd name="connsiteY431" fmla="*/ 6724796 h 6858000"/>
              <a:gd name="connsiteX432" fmla="*/ 1792053 w 7467600"/>
              <a:gd name="connsiteY432" fmla="*/ 6572396 h 6858000"/>
              <a:gd name="connsiteX433" fmla="*/ 1862248 w 7467600"/>
              <a:gd name="connsiteY433" fmla="*/ 6266397 h 6858000"/>
              <a:gd name="connsiteX434" fmla="*/ 1862250 w 7467600"/>
              <a:gd name="connsiteY434" fmla="*/ 6033531 h 6858000"/>
              <a:gd name="connsiteX435" fmla="*/ 1211999 w 7467600"/>
              <a:gd name="connsiteY435" fmla="*/ 6683610 h 6858000"/>
              <a:gd name="connsiteX436" fmla="*/ 1213266 w 7467600"/>
              <a:gd name="connsiteY436" fmla="*/ 6691947 h 6858000"/>
              <a:gd name="connsiteX437" fmla="*/ 1203370 w 7467600"/>
              <a:gd name="connsiteY437" fmla="*/ 6850676 h 6858000"/>
              <a:gd name="connsiteX438" fmla="*/ 1203671 w 7467600"/>
              <a:gd name="connsiteY438" fmla="*/ 6858000 h 6858000"/>
              <a:gd name="connsiteX439" fmla="*/ 1143180 w 7467600"/>
              <a:gd name="connsiteY439" fmla="*/ 6858000 h 6858000"/>
              <a:gd name="connsiteX440" fmla="*/ 1142176 w 7467600"/>
              <a:gd name="connsiteY440" fmla="*/ 6766045 h 6858000"/>
              <a:gd name="connsiteX441" fmla="*/ 1067484 w 7467600"/>
              <a:gd name="connsiteY441" fmla="*/ 6858000 h 6858000"/>
              <a:gd name="connsiteX442" fmla="*/ 953928 w 7467600"/>
              <a:gd name="connsiteY442" fmla="*/ 6858000 h 6858000"/>
              <a:gd name="connsiteX443" fmla="*/ 959715 w 7467600"/>
              <a:gd name="connsiteY443" fmla="*/ 6850185 h 6858000"/>
              <a:gd name="connsiteX444" fmla="*/ 1483788 w 7467600"/>
              <a:gd name="connsiteY444" fmla="*/ 6259174 h 6858000"/>
              <a:gd name="connsiteX445" fmla="*/ 1100671 w 7467600"/>
              <a:gd name="connsiteY445" fmla="*/ 6252137 h 6858000"/>
              <a:gd name="connsiteX446" fmla="*/ 1090144 w 7467600"/>
              <a:gd name="connsiteY446" fmla="*/ 6256748 h 6858000"/>
              <a:gd name="connsiteX447" fmla="*/ 1095872 w 7467600"/>
              <a:gd name="connsiteY447" fmla="*/ 6271892 h 6858000"/>
              <a:gd name="connsiteX448" fmla="*/ 262785 w 7467600"/>
              <a:gd name="connsiteY448" fmla="*/ 6845450 h 6858000"/>
              <a:gd name="connsiteX449" fmla="*/ 209968 w 7467600"/>
              <a:gd name="connsiteY449" fmla="*/ 6770713 h 6858000"/>
              <a:gd name="connsiteX450" fmla="*/ 873460 w 7467600"/>
              <a:gd name="connsiteY450" fmla="*/ 6253768 h 6858000"/>
              <a:gd name="connsiteX451" fmla="*/ 192686 w 7467600"/>
              <a:gd name="connsiteY451" fmla="*/ 5849257 h 6858000"/>
              <a:gd name="connsiteX452" fmla="*/ 4696 w 7467600"/>
              <a:gd name="connsiteY452" fmla="*/ 5697668 h 6858000"/>
              <a:gd name="connsiteX453" fmla="*/ 0 w 7467600"/>
              <a:gd name="connsiteY453" fmla="*/ 5689984 h 6858000"/>
              <a:gd name="connsiteX454" fmla="*/ 0 w 7467600"/>
              <a:gd name="connsiteY454" fmla="*/ 5513472 h 6858000"/>
              <a:gd name="connsiteX455" fmla="*/ 174101 w 7467600"/>
              <a:gd name="connsiteY455" fmla="*/ 5620277 h 6858000"/>
              <a:gd name="connsiteX456" fmla="*/ 891800 w 7467600"/>
              <a:gd name="connsiteY456" fmla="*/ 6036935 h 6858000"/>
              <a:gd name="connsiteX457" fmla="*/ 1072219 w 7467600"/>
              <a:gd name="connsiteY457" fmla="*/ 6169443 h 6858000"/>
              <a:gd name="connsiteX458" fmla="*/ 1074117 w 7467600"/>
              <a:gd name="connsiteY458" fmla="*/ 6170301 h 6858000"/>
              <a:gd name="connsiteX459" fmla="*/ 1083114 w 7467600"/>
              <a:gd name="connsiteY459" fmla="*/ 6174131 h 6858000"/>
              <a:gd name="connsiteX460" fmla="*/ 1543010 w 7467600"/>
              <a:gd name="connsiteY460" fmla="*/ 6191140 h 6858000"/>
              <a:gd name="connsiteX461" fmla="*/ 1551080 w 7467600"/>
              <a:gd name="connsiteY461" fmla="*/ 6195006 h 6858000"/>
              <a:gd name="connsiteX462" fmla="*/ 2345443 w 7467600"/>
              <a:gd name="connsiteY462" fmla="*/ 5549882 h 6858000"/>
              <a:gd name="connsiteX463" fmla="*/ 1721499 w 7467600"/>
              <a:gd name="connsiteY463" fmla="*/ 5599969 h 6858000"/>
              <a:gd name="connsiteX464" fmla="*/ 767716 w 7467600"/>
              <a:gd name="connsiteY464" fmla="*/ 5472768 h 6858000"/>
              <a:gd name="connsiteX465" fmla="*/ 722147 w 7467600"/>
              <a:gd name="connsiteY465" fmla="*/ 5393091 h 6858000"/>
              <a:gd name="connsiteX466" fmla="*/ 1485552 w 7467600"/>
              <a:gd name="connsiteY466" fmla="*/ 5313202 h 6858000"/>
              <a:gd name="connsiteX467" fmla="*/ 2143004 w 7467600"/>
              <a:gd name="connsiteY467" fmla="*/ 5402420 h 6858000"/>
              <a:gd name="connsiteX468" fmla="*/ 1933391 w 7467600"/>
              <a:gd name="connsiteY468" fmla="*/ 5156971 h 6858000"/>
              <a:gd name="connsiteX469" fmla="*/ 1827118 w 7467600"/>
              <a:gd name="connsiteY469" fmla="*/ 4968410 h 6858000"/>
              <a:gd name="connsiteX470" fmla="*/ 1837349 w 7467600"/>
              <a:gd name="connsiteY470" fmla="*/ 4956357 h 6858000"/>
              <a:gd name="connsiteX471" fmla="*/ 2162835 w 7467600"/>
              <a:gd name="connsiteY471" fmla="*/ 5187853 h 6858000"/>
              <a:gd name="connsiteX472" fmla="*/ 2257167 w 7467600"/>
              <a:gd name="connsiteY472" fmla="*/ 5462123 h 6858000"/>
              <a:gd name="connsiteX473" fmla="*/ 2261598 w 7467600"/>
              <a:gd name="connsiteY473" fmla="*/ 5467998 h 6858000"/>
              <a:gd name="connsiteX474" fmla="*/ 2437177 w 7467600"/>
              <a:gd name="connsiteY474" fmla="*/ 5479608 h 6858000"/>
              <a:gd name="connsiteX475" fmla="*/ 2445247 w 7467600"/>
              <a:gd name="connsiteY475" fmla="*/ 5483476 h 6858000"/>
              <a:gd name="connsiteX476" fmla="*/ 2743626 w 7467600"/>
              <a:gd name="connsiteY476" fmla="*/ 5304819 h 6858000"/>
              <a:gd name="connsiteX477" fmla="*/ 3048102 w 7467600"/>
              <a:gd name="connsiteY477" fmla="*/ 5150595 h 6858000"/>
              <a:gd name="connsiteX478" fmla="*/ 1799414 w 7467600"/>
              <a:gd name="connsiteY478" fmla="*/ 4694732 h 6858000"/>
              <a:gd name="connsiteX479" fmla="*/ 1771735 w 7467600"/>
              <a:gd name="connsiteY479" fmla="*/ 4619929 h 6858000"/>
              <a:gd name="connsiteX480" fmla="*/ 3104273 w 7467600"/>
              <a:gd name="connsiteY480" fmla="*/ 5076159 h 6858000"/>
              <a:gd name="connsiteX481" fmla="*/ 3113245 w 7467600"/>
              <a:gd name="connsiteY481" fmla="*/ 5090705 h 6858000"/>
              <a:gd name="connsiteX482" fmla="*/ 3126294 w 7467600"/>
              <a:gd name="connsiteY482" fmla="*/ 5114400 h 6858000"/>
              <a:gd name="connsiteX483" fmla="*/ 3937433 w 7467600"/>
              <a:gd name="connsiteY483" fmla="*/ 4830473 h 6858000"/>
              <a:gd name="connsiteX484" fmla="*/ 3590475 w 7467600"/>
              <a:gd name="connsiteY484" fmla="*/ 4597974 h 6858000"/>
              <a:gd name="connsiteX485" fmla="*/ 3100264 w 7467600"/>
              <a:gd name="connsiteY485" fmla="*/ 4579845 h 6858000"/>
              <a:gd name="connsiteX486" fmla="*/ 2183576 w 7467600"/>
              <a:gd name="connsiteY486" fmla="*/ 4227150 h 6858000"/>
              <a:gd name="connsiteX487" fmla="*/ 2151029 w 7467600"/>
              <a:gd name="connsiteY487" fmla="*/ 4146947 h 6858000"/>
              <a:gd name="connsiteX488" fmla="*/ 3563434 w 7467600"/>
              <a:gd name="connsiteY488" fmla="*/ 4469115 h 6858000"/>
              <a:gd name="connsiteX489" fmla="*/ 3177952 w 7467600"/>
              <a:gd name="connsiteY489" fmla="*/ 3657386 h 6858000"/>
              <a:gd name="connsiteX490" fmla="*/ 3189263 w 7467600"/>
              <a:gd name="connsiteY490" fmla="*/ 3625726 h 6858000"/>
              <a:gd name="connsiteX491" fmla="*/ 3560912 w 7467600"/>
              <a:gd name="connsiteY491" fmla="*/ 4079863 h 6858000"/>
              <a:gd name="connsiteX492" fmla="*/ 3626636 w 7467600"/>
              <a:gd name="connsiteY492" fmla="*/ 4512230 h 6858000"/>
              <a:gd name="connsiteX493" fmla="*/ 3653088 w 7467600"/>
              <a:gd name="connsiteY493" fmla="*/ 4521417 h 6858000"/>
              <a:gd name="connsiteX494" fmla="*/ 3988128 w 7467600"/>
              <a:gd name="connsiteY494" fmla="*/ 4817267 h 6858000"/>
              <a:gd name="connsiteX495" fmla="*/ 4830582 w 7467600"/>
              <a:gd name="connsiteY495" fmla="*/ 4676000 h 6858000"/>
              <a:gd name="connsiteX496" fmla="*/ 4830100 w 7467600"/>
              <a:gd name="connsiteY496" fmla="*/ 4675554 h 6858000"/>
              <a:gd name="connsiteX497" fmla="*/ 4036318 w 7467600"/>
              <a:gd name="connsiteY497" fmla="*/ 4147013 h 6858000"/>
              <a:gd name="connsiteX498" fmla="*/ 3432098 w 7467600"/>
              <a:gd name="connsiteY498" fmla="*/ 3537312 h 6858000"/>
              <a:gd name="connsiteX499" fmla="*/ 3446761 w 7467600"/>
              <a:gd name="connsiteY499" fmla="*/ 3461278 h 6858000"/>
              <a:gd name="connsiteX500" fmla="*/ 4419733 w 7467600"/>
              <a:gd name="connsiteY500" fmla="*/ 3963555 h 6858000"/>
              <a:gd name="connsiteX501" fmla="*/ 4781371 w 7467600"/>
              <a:gd name="connsiteY501" fmla="*/ 4458604 h 6858000"/>
              <a:gd name="connsiteX502" fmla="*/ 4780440 w 7467600"/>
              <a:gd name="connsiteY502" fmla="*/ 4470290 h 6858000"/>
              <a:gd name="connsiteX503" fmla="*/ 4898954 w 7467600"/>
              <a:gd name="connsiteY503" fmla="*/ 4662092 h 6858000"/>
              <a:gd name="connsiteX504" fmla="*/ 4900699 w 7467600"/>
              <a:gd name="connsiteY504" fmla="*/ 4670867 h 6858000"/>
              <a:gd name="connsiteX505" fmla="*/ 5714511 w 7467600"/>
              <a:gd name="connsiteY505" fmla="*/ 4663483 h 6858000"/>
              <a:gd name="connsiteX506" fmla="*/ 5464793 w 7467600"/>
              <a:gd name="connsiteY506" fmla="*/ 4393556 h 6858000"/>
              <a:gd name="connsiteX507" fmla="*/ 5461897 w 7467600"/>
              <a:gd name="connsiteY507" fmla="*/ 4390879 h 6858000"/>
              <a:gd name="connsiteX508" fmla="*/ 4294126 w 7467600"/>
              <a:gd name="connsiteY508" fmla="*/ 3303048 h 6858000"/>
              <a:gd name="connsiteX509" fmla="*/ 4305321 w 7467600"/>
              <a:gd name="connsiteY509" fmla="*/ 3256953 h 6858000"/>
              <a:gd name="connsiteX510" fmla="*/ 4949299 w 7467600"/>
              <a:gd name="connsiteY510" fmla="*/ 3766336 h 6858000"/>
              <a:gd name="connsiteX511" fmla="*/ 5291452 w 7467600"/>
              <a:gd name="connsiteY511" fmla="*/ 4076801 h 6858000"/>
              <a:gd name="connsiteX512" fmla="*/ 5434998 w 7467600"/>
              <a:gd name="connsiteY512" fmla="*/ 4254100 h 6858000"/>
              <a:gd name="connsiteX513" fmla="*/ 5351015 w 7467600"/>
              <a:gd name="connsiteY513" fmla="*/ 3760989 h 6858000"/>
              <a:gd name="connsiteX514" fmla="*/ 5413780 w 7467600"/>
              <a:gd name="connsiteY514" fmla="*/ 2966265 h 6858000"/>
              <a:gd name="connsiteX515" fmla="*/ 5425627 w 7467600"/>
              <a:gd name="connsiteY515" fmla="*/ 2954192 h 6858000"/>
              <a:gd name="connsiteX516" fmla="*/ 6604735 w 7467600"/>
              <a:gd name="connsiteY516" fmla="*/ 2041381 h 6858000"/>
              <a:gd name="connsiteX517" fmla="*/ 7204487 w 7467600"/>
              <a:gd name="connsiteY517" fmla="*/ 2742112 h 6858000"/>
              <a:gd name="connsiteX518" fmla="*/ 7131592 w 7467600"/>
              <a:gd name="connsiteY518" fmla="*/ 2672096 h 6858000"/>
              <a:gd name="connsiteX519" fmla="*/ 6996344 w 7467600"/>
              <a:gd name="connsiteY519" fmla="*/ 2518310 h 6858000"/>
              <a:gd name="connsiteX520" fmla="*/ 6735495 w 7467600"/>
              <a:gd name="connsiteY520" fmla="*/ 2196890 h 6858000"/>
              <a:gd name="connsiteX521" fmla="*/ 6721901 w 7467600"/>
              <a:gd name="connsiteY521" fmla="*/ 2179274 h 6858000"/>
              <a:gd name="connsiteX522" fmla="*/ 6604735 w 7467600"/>
              <a:gd name="connsiteY522" fmla="*/ 2041381 h 6858000"/>
              <a:gd name="connsiteX523" fmla="*/ 6591670 w 7467600"/>
              <a:gd name="connsiteY523" fmla="*/ 1988277 h 6858000"/>
              <a:gd name="connsiteX524" fmla="*/ 6747349 w 7467600"/>
              <a:gd name="connsiteY524" fmla="*/ 2160069 h 6858000"/>
              <a:gd name="connsiteX525" fmla="*/ 6760943 w 7467600"/>
              <a:gd name="connsiteY525" fmla="*/ 2177686 h 6858000"/>
              <a:gd name="connsiteX526" fmla="*/ 7021065 w 7467600"/>
              <a:gd name="connsiteY526" fmla="*/ 2498102 h 6858000"/>
              <a:gd name="connsiteX527" fmla="*/ 7155223 w 7467600"/>
              <a:gd name="connsiteY527" fmla="*/ 2650386 h 6858000"/>
              <a:gd name="connsiteX528" fmla="*/ 7203167 w 7467600"/>
              <a:gd name="connsiteY528" fmla="*/ 2697288 h 6858000"/>
              <a:gd name="connsiteX529" fmla="*/ 6937703 w 7467600"/>
              <a:gd name="connsiteY529" fmla="*/ 2321981 h 6858000"/>
              <a:gd name="connsiteX530" fmla="*/ 6591670 w 7467600"/>
              <a:gd name="connsiteY530" fmla="*/ 1988277 h 6858000"/>
              <a:gd name="connsiteX531" fmla="*/ 5798671 w 7467600"/>
              <a:gd name="connsiteY531" fmla="*/ 1981601 h 6858000"/>
              <a:gd name="connsiteX532" fmla="*/ 5754709 w 7467600"/>
              <a:gd name="connsiteY532" fmla="*/ 2071454 h 6858000"/>
              <a:gd name="connsiteX533" fmla="*/ 5763044 w 7467600"/>
              <a:gd name="connsiteY533" fmla="*/ 2842206 h 6858000"/>
              <a:gd name="connsiteX534" fmla="*/ 5764974 w 7467600"/>
              <a:gd name="connsiteY534" fmla="*/ 2799609 h 6858000"/>
              <a:gd name="connsiteX535" fmla="*/ 5767665 w 7467600"/>
              <a:gd name="connsiteY535" fmla="*/ 2666409 h 6858000"/>
              <a:gd name="connsiteX536" fmla="*/ 5763055 w 7467600"/>
              <a:gd name="connsiteY536" fmla="*/ 2579705 h 6858000"/>
              <a:gd name="connsiteX537" fmla="*/ 5758079 w 7467600"/>
              <a:gd name="connsiteY537" fmla="*/ 2492508 h 6858000"/>
              <a:gd name="connsiteX538" fmla="*/ 5779325 w 7467600"/>
              <a:gd name="connsiteY538" fmla="*/ 2197069 h 6858000"/>
              <a:gd name="connsiteX539" fmla="*/ 5798671 w 7467600"/>
              <a:gd name="connsiteY539" fmla="*/ 1981601 h 6858000"/>
              <a:gd name="connsiteX540" fmla="*/ 5829202 w 7467600"/>
              <a:gd name="connsiteY540" fmla="*/ 1971679 h 6858000"/>
              <a:gd name="connsiteX541" fmla="*/ 5809558 w 7467600"/>
              <a:gd name="connsiteY541" fmla="*/ 2198043 h 6858000"/>
              <a:gd name="connsiteX542" fmla="*/ 5788653 w 7467600"/>
              <a:gd name="connsiteY542" fmla="*/ 2489430 h 6858000"/>
              <a:gd name="connsiteX543" fmla="*/ 5793439 w 7467600"/>
              <a:gd name="connsiteY543" fmla="*/ 2575235 h 6858000"/>
              <a:gd name="connsiteX544" fmla="*/ 5796837 w 7467600"/>
              <a:gd name="connsiteY544" fmla="*/ 2637633 h 6858000"/>
              <a:gd name="connsiteX545" fmla="*/ 5818614 w 7467600"/>
              <a:gd name="connsiteY545" fmla="*/ 2473055 h 6858000"/>
              <a:gd name="connsiteX546" fmla="*/ 5829202 w 7467600"/>
              <a:gd name="connsiteY546" fmla="*/ 1971679 h 6858000"/>
              <a:gd name="connsiteX547" fmla="*/ 5911389 w 7467600"/>
              <a:gd name="connsiteY547" fmla="*/ 1898371 h 6858000"/>
              <a:gd name="connsiteX548" fmla="*/ 6237627 w 7467600"/>
              <a:gd name="connsiteY548" fmla="*/ 2231921 h 6858000"/>
              <a:gd name="connsiteX549" fmla="*/ 5911389 w 7467600"/>
              <a:gd name="connsiteY549" fmla="*/ 1898371 h 6858000"/>
              <a:gd name="connsiteX550" fmla="*/ 6944437 w 7467600"/>
              <a:gd name="connsiteY550" fmla="*/ 1575402 h 6858000"/>
              <a:gd name="connsiteX551" fmla="*/ 6304730 w 7467600"/>
              <a:gd name="connsiteY551" fmla="*/ 1766654 h 6858000"/>
              <a:gd name="connsiteX552" fmla="*/ 6944437 w 7467600"/>
              <a:gd name="connsiteY552" fmla="*/ 1575402 h 6858000"/>
              <a:gd name="connsiteX553" fmla="*/ 7019523 w 7467600"/>
              <a:gd name="connsiteY553" fmla="*/ 1519450 h 6858000"/>
              <a:gd name="connsiteX554" fmla="*/ 6298091 w 7467600"/>
              <a:gd name="connsiteY554" fmla="*/ 1737122 h 6858000"/>
              <a:gd name="connsiteX555" fmla="*/ 7019523 w 7467600"/>
              <a:gd name="connsiteY555" fmla="*/ 1519450 h 6858000"/>
              <a:gd name="connsiteX556" fmla="*/ 2399523 w 7467600"/>
              <a:gd name="connsiteY556" fmla="*/ 1428234 h 6858000"/>
              <a:gd name="connsiteX557" fmla="*/ 2224982 w 7467600"/>
              <a:gd name="connsiteY557" fmla="*/ 1826201 h 6858000"/>
              <a:gd name="connsiteX558" fmla="*/ 2096099 w 7467600"/>
              <a:gd name="connsiteY558" fmla="*/ 2345900 h 6858000"/>
              <a:gd name="connsiteX559" fmla="*/ 2283317 w 7467600"/>
              <a:gd name="connsiteY559" fmla="*/ 1796925 h 6858000"/>
              <a:gd name="connsiteX560" fmla="*/ 2399523 w 7467600"/>
              <a:gd name="connsiteY560" fmla="*/ 1428234 h 6858000"/>
              <a:gd name="connsiteX561" fmla="*/ 2448558 w 7467600"/>
              <a:gd name="connsiteY561" fmla="*/ 1373435 h 6858000"/>
              <a:gd name="connsiteX562" fmla="*/ 2312521 w 7467600"/>
              <a:gd name="connsiteY562" fmla="*/ 1806140 h 6858000"/>
              <a:gd name="connsiteX563" fmla="*/ 2127533 w 7467600"/>
              <a:gd name="connsiteY563" fmla="*/ 2348380 h 6858000"/>
              <a:gd name="connsiteX564" fmla="*/ 2358080 w 7467600"/>
              <a:gd name="connsiteY564" fmla="*/ 1866134 h 6858000"/>
              <a:gd name="connsiteX565" fmla="*/ 2407436 w 7467600"/>
              <a:gd name="connsiteY565" fmla="*/ 1651070 h 6858000"/>
              <a:gd name="connsiteX566" fmla="*/ 2448558 w 7467600"/>
              <a:gd name="connsiteY566" fmla="*/ 1373435 h 6858000"/>
              <a:gd name="connsiteX567" fmla="*/ 278707 w 7467600"/>
              <a:gd name="connsiteY567" fmla="*/ 1352270 h 6858000"/>
              <a:gd name="connsiteX568" fmla="*/ 321570 w 7467600"/>
              <a:gd name="connsiteY568" fmla="*/ 1861610 h 6858000"/>
              <a:gd name="connsiteX569" fmla="*/ 294281 w 7467600"/>
              <a:gd name="connsiteY569" fmla="*/ 1440658 h 6858000"/>
              <a:gd name="connsiteX570" fmla="*/ 278707 w 7467600"/>
              <a:gd name="connsiteY570" fmla="*/ 1352270 h 6858000"/>
              <a:gd name="connsiteX571" fmla="*/ 1423821 w 7467600"/>
              <a:gd name="connsiteY571" fmla="*/ 1351958 h 6858000"/>
              <a:gd name="connsiteX572" fmla="*/ 1638521 w 7467600"/>
              <a:gd name="connsiteY572" fmla="*/ 1908470 h 6858000"/>
              <a:gd name="connsiteX573" fmla="*/ 1754199 w 7467600"/>
              <a:gd name="connsiteY573" fmla="*/ 2149284 h 6858000"/>
              <a:gd name="connsiteX574" fmla="*/ 1908359 w 7467600"/>
              <a:gd name="connsiteY574" fmla="*/ 2364988 h 6858000"/>
              <a:gd name="connsiteX575" fmla="*/ 1647661 w 7467600"/>
              <a:gd name="connsiteY575" fmla="*/ 1825945 h 6858000"/>
              <a:gd name="connsiteX576" fmla="*/ 1423821 w 7467600"/>
              <a:gd name="connsiteY576" fmla="*/ 1351958 h 6858000"/>
              <a:gd name="connsiteX577" fmla="*/ 1431890 w 7467600"/>
              <a:gd name="connsiteY577" fmla="*/ 1306475 h 6858000"/>
              <a:gd name="connsiteX578" fmla="*/ 1507597 w 7467600"/>
              <a:gd name="connsiteY578" fmla="*/ 1446132 h 6858000"/>
              <a:gd name="connsiteX579" fmla="*/ 1674586 w 7467600"/>
              <a:gd name="connsiteY579" fmla="*/ 1813832 h 6858000"/>
              <a:gd name="connsiteX580" fmla="*/ 1815950 w 7467600"/>
              <a:gd name="connsiteY580" fmla="*/ 2128564 h 6858000"/>
              <a:gd name="connsiteX581" fmla="*/ 1984242 w 7467600"/>
              <a:gd name="connsiteY581" fmla="*/ 2430829 h 6858000"/>
              <a:gd name="connsiteX582" fmla="*/ 2014023 w 7467600"/>
              <a:gd name="connsiteY582" fmla="*/ 2450995 h 6858000"/>
              <a:gd name="connsiteX583" fmla="*/ 1747337 w 7467600"/>
              <a:gd name="connsiteY583" fmla="*/ 1855264 h 6858000"/>
              <a:gd name="connsiteX584" fmla="*/ 1533749 w 7467600"/>
              <a:gd name="connsiteY584" fmla="*/ 1478656 h 6858000"/>
              <a:gd name="connsiteX585" fmla="*/ 1431890 w 7467600"/>
              <a:gd name="connsiteY585" fmla="*/ 1306475 h 6858000"/>
              <a:gd name="connsiteX586" fmla="*/ 5052692 w 7467600"/>
              <a:gd name="connsiteY586" fmla="*/ 1292994 h 6858000"/>
              <a:gd name="connsiteX587" fmla="*/ 5200661 w 7467600"/>
              <a:gd name="connsiteY587" fmla="*/ 1635186 h 6858000"/>
              <a:gd name="connsiteX588" fmla="*/ 5297138 w 7467600"/>
              <a:gd name="connsiteY588" fmla="*/ 1906351 h 6858000"/>
              <a:gd name="connsiteX589" fmla="*/ 5052692 w 7467600"/>
              <a:gd name="connsiteY589" fmla="*/ 1292994 h 6858000"/>
              <a:gd name="connsiteX590" fmla="*/ 5009948 w 7467600"/>
              <a:gd name="connsiteY590" fmla="*/ 1273619 h 6858000"/>
              <a:gd name="connsiteX591" fmla="*/ 5121777 w 7467600"/>
              <a:gd name="connsiteY591" fmla="*/ 1654213 h 6858000"/>
              <a:gd name="connsiteX592" fmla="*/ 5293545 w 7467600"/>
              <a:gd name="connsiteY592" fmla="*/ 2072247 h 6858000"/>
              <a:gd name="connsiteX593" fmla="*/ 5294042 w 7467600"/>
              <a:gd name="connsiteY593" fmla="*/ 2065019 h 6858000"/>
              <a:gd name="connsiteX594" fmla="*/ 5171936 w 7467600"/>
              <a:gd name="connsiteY594" fmla="*/ 1647613 h 6858000"/>
              <a:gd name="connsiteX595" fmla="*/ 5009948 w 7467600"/>
              <a:gd name="connsiteY595" fmla="*/ 1273619 h 6858000"/>
              <a:gd name="connsiteX596" fmla="*/ 655236 w 7467600"/>
              <a:gd name="connsiteY596" fmla="*/ 1268632 h 6858000"/>
              <a:gd name="connsiteX597" fmla="*/ 839521 w 7467600"/>
              <a:gd name="connsiteY597" fmla="*/ 1685315 h 6858000"/>
              <a:gd name="connsiteX598" fmla="*/ 1109416 w 7467600"/>
              <a:gd name="connsiteY598" fmla="*/ 2061663 h 6858000"/>
              <a:gd name="connsiteX599" fmla="*/ 1298300 w 7467600"/>
              <a:gd name="connsiteY599" fmla="*/ 2247742 h 6858000"/>
              <a:gd name="connsiteX600" fmla="*/ 1125871 w 7467600"/>
              <a:gd name="connsiteY600" fmla="*/ 1989513 h 6858000"/>
              <a:gd name="connsiteX601" fmla="*/ 981574 w 7467600"/>
              <a:gd name="connsiteY601" fmla="*/ 1783157 h 6858000"/>
              <a:gd name="connsiteX602" fmla="*/ 922198 w 7467600"/>
              <a:gd name="connsiteY602" fmla="*/ 1677437 h 6858000"/>
              <a:gd name="connsiteX603" fmla="*/ 869293 w 7467600"/>
              <a:gd name="connsiteY603" fmla="*/ 1583214 h 6858000"/>
              <a:gd name="connsiteX604" fmla="*/ 751431 w 7467600"/>
              <a:gd name="connsiteY604" fmla="*/ 1405731 h 6858000"/>
              <a:gd name="connsiteX605" fmla="*/ 655236 w 7467600"/>
              <a:gd name="connsiteY605" fmla="*/ 1268632 h 6858000"/>
              <a:gd name="connsiteX606" fmla="*/ 6516292 w 7467600"/>
              <a:gd name="connsiteY606" fmla="*/ 1263064 h 6858000"/>
              <a:gd name="connsiteX607" fmla="*/ 5736320 w 7467600"/>
              <a:gd name="connsiteY607" fmla="*/ 1501803 h 6858000"/>
              <a:gd name="connsiteX608" fmla="*/ 6516292 w 7467600"/>
              <a:gd name="connsiteY608" fmla="*/ 1263064 h 6858000"/>
              <a:gd name="connsiteX609" fmla="*/ 291466 w 7467600"/>
              <a:gd name="connsiteY609" fmla="*/ 1250369 h 6858000"/>
              <a:gd name="connsiteX610" fmla="*/ 323180 w 7467600"/>
              <a:gd name="connsiteY610" fmla="*/ 1435283 h 6858000"/>
              <a:gd name="connsiteX611" fmla="*/ 349381 w 7467600"/>
              <a:gd name="connsiteY611" fmla="*/ 1875041 h 6858000"/>
              <a:gd name="connsiteX612" fmla="*/ 374363 w 7467600"/>
              <a:gd name="connsiteY612" fmla="*/ 1506494 h 6858000"/>
              <a:gd name="connsiteX613" fmla="*/ 302168 w 7467600"/>
              <a:gd name="connsiteY613" fmla="*/ 1274495 h 6858000"/>
              <a:gd name="connsiteX614" fmla="*/ 291466 w 7467600"/>
              <a:gd name="connsiteY614" fmla="*/ 1250369 h 6858000"/>
              <a:gd name="connsiteX615" fmla="*/ 678222 w 7467600"/>
              <a:gd name="connsiteY615" fmla="*/ 1248670 h 6858000"/>
              <a:gd name="connsiteX616" fmla="*/ 775536 w 7467600"/>
              <a:gd name="connsiteY616" fmla="*/ 1388015 h 6858000"/>
              <a:gd name="connsiteX617" fmla="*/ 894529 w 7467600"/>
              <a:gd name="connsiteY617" fmla="*/ 1567739 h 6858000"/>
              <a:gd name="connsiteX618" fmla="*/ 948000 w 7467600"/>
              <a:gd name="connsiteY618" fmla="*/ 1663088 h 6858000"/>
              <a:gd name="connsiteX619" fmla="*/ 1006812 w 7467600"/>
              <a:gd name="connsiteY619" fmla="*/ 1767683 h 6858000"/>
              <a:gd name="connsiteX620" fmla="*/ 1149133 w 7467600"/>
              <a:gd name="connsiteY620" fmla="*/ 1971513 h 6858000"/>
              <a:gd name="connsiteX621" fmla="*/ 1333952 w 7467600"/>
              <a:gd name="connsiteY621" fmla="*/ 2251620 h 6858000"/>
              <a:gd name="connsiteX622" fmla="*/ 1337329 w 7467600"/>
              <a:gd name="connsiteY622" fmla="*/ 2258350 h 6858000"/>
              <a:gd name="connsiteX623" fmla="*/ 1014726 w 7467600"/>
              <a:gd name="connsiteY623" fmla="*/ 1615556 h 6858000"/>
              <a:gd name="connsiteX624" fmla="*/ 678222 w 7467600"/>
              <a:gd name="connsiteY624" fmla="*/ 1248670 h 6858000"/>
              <a:gd name="connsiteX625" fmla="*/ 6691602 w 7467600"/>
              <a:gd name="connsiteY625" fmla="*/ 1140573 h 6858000"/>
              <a:gd name="connsiteX626" fmla="*/ 6571100 w 7467600"/>
              <a:gd name="connsiteY626" fmla="*/ 1183662 h 6858000"/>
              <a:gd name="connsiteX627" fmla="*/ 6241687 w 7467600"/>
              <a:gd name="connsiteY627" fmla="*/ 1257600 h 6858000"/>
              <a:gd name="connsiteX628" fmla="*/ 5693009 w 7467600"/>
              <a:gd name="connsiteY628" fmla="*/ 1478256 h 6858000"/>
              <a:gd name="connsiteX629" fmla="*/ 6548420 w 7467600"/>
              <a:gd name="connsiteY629" fmla="*/ 1214599 h 6858000"/>
              <a:gd name="connsiteX630" fmla="*/ 6605473 w 7467600"/>
              <a:gd name="connsiteY630" fmla="*/ 1184686 h 6858000"/>
              <a:gd name="connsiteX631" fmla="*/ 6691602 w 7467600"/>
              <a:gd name="connsiteY631" fmla="*/ 1140573 h 6858000"/>
              <a:gd name="connsiteX632" fmla="*/ 4002475 w 7467600"/>
              <a:gd name="connsiteY632" fmla="*/ 1037802 h 6858000"/>
              <a:gd name="connsiteX633" fmla="*/ 4000324 w 7467600"/>
              <a:gd name="connsiteY633" fmla="*/ 1039362 h 6858000"/>
              <a:gd name="connsiteX634" fmla="*/ 4002862 w 7467600"/>
              <a:gd name="connsiteY634" fmla="*/ 1042866 h 6858000"/>
              <a:gd name="connsiteX635" fmla="*/ 4002475 w 7467600"/>
              <a:gd name="connsiteY635" fmla="*/ 1037802 h 6858000"/>
              <a:gd name="connsiteX636" fmla="*/ 506322 w 7467600"/>
              <a:gd name="connsiteY636" fmla="*/ 1020997 h 6858000"/>
              <a:gd name="connsiteX637" fmla="*/ 533068 w 7467600"/>
              <a:gd name="connsiteY637" fmla="*/ 1029409 h 6858000"/>
              <a:gd name="connsiteX638" fmla="*/ 1232525 w 7467600"/>
              <a:gd name="connsiteY638" fmla="*/ 1804675 h 6858000"/>
              <a:gd name="connsiteX639" fmla="*/ 1388858 w 7467600"/>
              <a:gd name="connsiteY639" fmla="*/ 2368011 h 6858000"/>
              <a:gd name="connsiteX640" fmla="*/ 1384098 w 7467600"/>
              <a:gd name="connsiteY640" fmla="*/ 2378125 h 6858000"/>
              <a:gd name="connsiteX641" fmla="*/ 1425393 w 7467600"/>
              <a:gd name="connsiteY641" fmla="*/ 2589124 h 6858000"/>
              <a:gd name="connsiteX642" fmla="*/ 1424001 w 7467600"/>
              <a:gd name="connsiteY642" fmla="*/ 2597541 h 6858000"/>
              <a:gd name="connsiteX643" fmla="*/ 2152729 w 7467600"/>
              <a:gd name="connsiteY643" fmla="*/ 2864487 h 6858000"/>
              <a:gd name="connsiteX644" fmla="*/ 2020609 w 7467600"/>
              <a:gd name="connsiteY644" fmla="*/ 2539671 h 6858000"/>
              <a:gd name="connsiteX645" fmla="*/ 2018920 w 7467600"/>
              <a:gd name="connsiteY645" fmla="*/ 2536309 h 6858000"/>
              <a:gd name="connsiteX646" fmla="*/ 1342441 w 7467600"/>
              <a:gd name="connsiteY646" fmla="*/ 1173017 h 6858000"/>
              <a:gd name="connsiteX647" fmla="*/ 1367925 w 7467600"/>
              <a:gd name="connsiteY647" fmla="*/ 1135648 h 6858000"/>
              <a:gd name="connsiteX648" fmla="*/ 1771401 w 7467600"/>
              <a:gd name="connsiteY648" fmla="*/ 1806673 h 6858000"/>
              <a:gd name="connsiteX649" fmla="*/ 1972385 w 7467600"/>
              <a:gd name="connsiteY649" fmla="*/ 2198735 h 6858000"/>
              <a:gd name="connsiteX650" fmla="*/ 2040892 w 7467600"/>
              <a:gd name="connsiteY650" fmla="*/ 2405205 h 6858000"/>
              <a:gd name="connsiteX651" fmla="*/ 2131689 w 7467600"/>
              <a:gd name="connsiteY651" fmla="*/ 1936926 h 6858000"/>
              <a:gd name="connsiteX652" fmla="*/ 2454820 w 7467600"/>
              <a:gd name="connsiteY652" fmla="*/ 1248808 h 6858000"/>
              <a:gd name="connsiteX653" fmla="*/ 2492512 w 7467600"/>
              <a:gd name="connsiteY653" fmla="*/ 1302920 h 6858000"/>
              <a:gd name="connsiteX654" fmla="*/ 2081216 w 7467600"/>
              <a:gd name="connsiteY654" fmla="*/ 2527513 h 6858000"/>
              <a:gd name="connsiteX655" fmla="*/ 2081211 w 7467600"/>
              <a:gd name="connsiteY655" fmla="*/ 2528916 h 6858000"/>
              <a:gd name="connsiteX656" fmla="*/ 2199067 w 7467600"/>
              <a:gd name="connsiteY656" fmla="*/ 2884061 h 6858000"/>
              <a:gd name="connsiteX657" fmla="*/ 3192586 w 7467600"/>
              <a:gd name="connsiteY657" fmla="*/ 3411496 h 6858000"/>
              <a:gd name="connsiteX658" fmla="*/ 3182620 w 7467600"/>
              <a:gd name="connsiteY658" fmla="*/ 3483279 h 6858000"/>
              <a:gd name="connsiteX659" fmla="*/ 2435119 w 7467600"/>
              <a:gd name="connsiteY659" fmla="*/ 3080173 h 6858000"/>
              <a:gd name="connsiteX660" fmla="*/ 2410152 w 7467600"/>
              <a:gd name="connsiteY660" fmla="*/ 3063751 h 6858000"/>
              <a:gd name="connsiteX661" fmla="*/ 2408099 w 7467600"/>
              <a:gd name="connsiteY661" fmla="*/ 3064403 h 6858000"/>
              <a:gd name="connsiteX662" fmla="*/ 2407218 w 7467600"/>
              <a:gd name="connsiteY662" fmla="*/ 3070324 h 6858000"/>
              <a:gd name="connsiteX663" fmla="*/ 2380138 w 7467600"/>
              <a:gd name="connsiteY663" fmla="*/ 3099341 h 6858000"/>
              <a:gd name="connsiteX664" fmla="*/ 1765923 w 7467600"/>
              <a:gd name="connsiteY664" fmla="*/ 3581043 h 6858000"/>
              <a:gd name="connsiteX665" fmla="*/ 1702258 w 7467600"/>
              <a:gd name="connsiteY665" fmla="*/ 3612286 h 6858000"/>
              <a:gd name="connsiteX666" fmla="*/ 1538370 w 7467600"/>
              <a:gd name="connsiteY666" fmla="*/ 3811804 h 6858000"/>
              <a:gd name="connsiteX667" fmla="*/ 542867 w 7467600"/>
              <a:gd name="connsiteY667" fmla="*/ 4944092 h 6858000"/>
              <a:gd name="connsiteX668" fmla="*/ 515800 w 7467600"/>
              <a:gd name="connsiteY668" fmla="*/ 4862180 h 6858000"/>
              <a:gd name="connsiteX669" fmla="*/ 909145 w 7467600"/>
              <a:gd name="connsiteY669" fmla="*/ 4199225 h 6858000"/>
              <a:gd name="connsiteX670" fmla="*/ 1214067 w 7467600"/>
              <a:gd name="connsiteY670" fmla="*/ 3908561 h 6858000"/>
              <a:gd name="connsiteX671" fmla="*/ 640967 w 7467600"/>
              <a:gd name="connsiteY671" fmla="*/ 4105601 h 6858000"/>
              <a:gd name="connsiteX672" fmla="*/ 112563 w 7467600"/>
              <a:gd name="connsiteY672" fmla="*/ 4396952 h 6858000"/>
              <a:gd name="connsiteX673" fmla="*/ 0 w 7467600"/>
              <a:gd name="connsiteY673" fmla="*/ 4466006 h 6858000"/>
              <a:gd name="connsiteX674" fmla="*/ 0 w 7467600"/>
              <a:gd name="connsiteY674" fmla="*/ 4233763 h 6858000"/>
              <a:gd name="connsiteX675" fmla="*/ 36881 w 7467600"/>
              <a:gd name="connsiteY675" fmla="*/ 4200118 h 6858000"/>
              <a:gd name="connsiteX676" fmla="*/ 910534 w 7467600"/>
              <a:gd name="connsiteY676" fmla="*/ 3629753 h 6858000"/>
              <a:gd name="connsiteX677" fmla="*/ 1578717 w 7467600"/>
              <a:gd name="connsiteY677" fmla="*/ 3575982 h 6858000"/>
              <a:gd name="connsiteX678" fmla="*/ 2338780 w 7467600"/>
              <a:gd name="connsiteY678" fmla="*/ 3033725 h 6858000"/>
              <a:gd name="connsiteX679" fmla="*/ 1807991 w 7467600"/>
              <a:gd name="connsiteY679" fmla="*/ 2807184 h 6858000"/>
              <a:gd name="connsiteX680" fmla="*/ 1416358 w 7467600"/>
              <a:gd name="connsiteY680" fmla="*/ 3112571 h 6858000"/>
              <a:gd name="connsiteX681" fmla="*/ 939066 w 7467600"/>
              <a:gd name="connsiteY681" fmla="*/ 3378798 h 6858000"/>
              <a:gd name="connsiteX682" fmla="*/ 115099 w 7467600"/>
              <a:gd name="connsiteY682" fmla="*/ 3607650 h 6858000"/>
              <a:gd name="connsiteX683" fmla="*/ 97284 w 7467600"/>
              <a:gd name="connsiteY683" fmla="*/ 3520393 h 6858000"/>
              <a:gd name="connsiteX684" fmla="*/ 922050 w 7467600"/>
              <a:gd name="connsiteY684" fmla="*/ 3074867 h 6858000"/>
              <a:gd name="connsiteX685" fmla="*/ 1405265 w 7467600"/>
              <a:gd name="connsiteY685" fmla="*/ 3016319 h 6858000"/>
              <a:gd name="connsiteX686" fmla="*/ 1407512 w 7467600"/>
              <a:gd name="connsiteY686" fmla="*/ 3018001 h 6858000"/>
              <a:gd name="connsiteX687" fmla="*/ 1726266 w 7467600"/>
              <a:gd name="connsiteY687" fmla="*/ 2777274 h 6858000"/>
              <a:gd name="connsiteX688" fmla="*/ 625390 w 7467600"/>
              <a:gd name="connsiteY688" fmla="*/ 2514541 h 6858000"/>
              <a:gd name="connsiteX689" fmla="*/ 619799 w 7467600"/>
              <a:gd name="connsiteY689" fmla="*/ 2527180 h 6858000"/>
              <a:gd name="connsiteX690" fmla="*/ 310030 w 7467600"/>
              <a:gd name="connsiteY690" fmla="*/ 2771818 h 6858000"/>
              <a:gd name="connsiteX691" fmla="*/ 173877 w 7467600"/>
              <a:gd name="connsiteY691" fmla="*/ 2937056 h 6858000"/>
              <a:gd name="connsiteX692" fmla="*/ 77889 w 7467600"/>
              <a:gd name="connsiteY692" fmla="*/ 3138440 h 6858000"/>
              <a:gd name="connsiteX693" fmla="*/ 0 w 7467600"/>
              <a:gd name="connsiteY693" fmla="*/ 3271395 h 6858000"/>
              <a:gd name="connsiteX694" fmla="*/ 0 w 7467600"/>
              <a:gd name="connsiteY694" fmla="*/ 3153002 h 6858000"/>
              <a:gd name="connsiteX695" fmla="*/ 2386 w 7467600"/>
              <a:gd name="connsiteY695" fmla="*/ 3149203 h 6858000"/>
              <a:gd name="connsiteX696" fmla="*/ 89753 w 7467600"/>
              <a:gd name="connsiteY696" fmla="*/ 2987702 h 6858000"/>
              <a:gd name="connsiteX697" fmla="*/ 76869 w 7467600"/>
              <a:gd name="connsiteY697" fmla="*/ 3005404 h 6858000"/>
              <a:gd name="connsiteX698" fmla="*/ 32049 w 7467600"/>
              <a:gd name="connsiteY698" fmla="*/ 3065814 h 6858000"/>
              <a:gd name="connsiteX699" fmla="*/ 0 w 7467600"/>
              <a:gd name="connsiteY699" fmla="*/ 3108744 h 6858000"/>
              <a:gd name="connsiteX700" fmla="*/ 0 w 7467600"/>
              <a:gd name="connsiteY700" fmla="*/ 3058059 h 6858000"/>
              <a:gd name="connsiteX701" fmla="*/ 7610 w 7467600"/>
              <a:gd name="connsiteY701" fmla="*/ 3047889 h 6858000"/>
              <a:gd name="connsiteX702" fmla="*/ 52419 w 7467600"/>
              <a:gd name="connsiteY702" fmla="*/ 2987479 h 6858000"/>
              <a:gd name="connsiteX703" fmla="*/ 59142 w 7467600"/>
              <a:gd name="connsiteY703" fmla="*/ 2978488 h 6858000"/>
              <a:gd name="connsiteX704" fmla="*/ 0 w 7467600"/>
              <a:gd name="connsiteY704" fmla="*/ 3015334 h 6858000"/>
              <a:gd name="connsiteX705" fmla="*/ 0 w 7467600"/>
              <a:gd name="connsiteY705" fmla="*/ 2914286 h 6858000"/>
              <a:gd name="connsiteX706" fmla="*/ 36383 w 7467600"/>
              <a:gd name="connsiteY706" fmla="*/ 2901128 h 6858000"/>
              <a:gd name="connsiteX707" fmla="*/ 156329 w 7467600"/>
              <a:gd name="connsiteY707" fmla="*/ 2840533 h 6858000"/>
              <a:gd name="connsiteX708" fmla="*/ 358355 w 7467600"/>
              <a:gd name="connsiteY708" fmla="*/ 2620471 h 6858000"/>
              <a:gd name="connsiteX709" fmla="*/ 510577 w 7467600"/>
              <a:gd name="connsiteY709" fmla="*/ 2501244 h 6858000"/>
              <a:gd name="connsiteX710" fmla="*/ 211967 w 7467600"/>
              <a:gd name="connsiteY710" fmla="*/ 2479171 h 6858000"/>
              <a:gd name="connsiteX711" fmla="*/ 0 w 7467600"/>
              <a:gd name="connsiteY711" fmla="*/ 2476398 h 6858000"/>
              <a:gd name="connsiteX712" fmla="*/ 0 w 7467600"/>
              <a:gd name="connsiteY712" fmla="*/ 2389189 h 6858000"/>
              <a:gd name="connsiteX713" fmla="*/ 103062 w 7467600"/>
              <a:gd name="connsiteY713" fmla="*/ 2389518 h 6858000"/>
              <a:gd name="connsiteX714" fmla="*/ 510734 w 7467600"/>
              <a:gd name="connsiteY714" fmla="*/ 2416201 h 6858000"/>
              <a:gd name="connsiteX715" fmla="*/ 279257 w 7467600"/>
              <a:gd name="connsiteY715" fmla="*/ 2092102 h 6858000"/>
              <a:gd name="connsiteX716" fmla="*/ 65265 w 7467600"/>
              <a:gd name="connsiteY716" fmla="*/ 2006049 h 6858000"/>
              <a:gd name="connsiteX717" fmla="*/ 0 w 7467600"/>
              <a:gd name="connsiteY717" fmla="*/ 1982532 h 6858000"/>
              <a:gd name="connsiteX718" fmla="*/ 0 w 7467600"/>
              <a:gd name="connsiteY718" fmla="*/ 1912789 h 6858000"/>
              <a:gd name="connsiteX719" fmla="*/ 97460 w 7467600"/>
              <a:gd name="connsiteY719" fmla="*/ 1953725 h 6858000"/>
              <a:gd name="connsiteX720" fmla="*/ 221272 w 7467600"/>
              <a:gd name="connsiteY720" fmla="*/ 1980766 h 6858000"/>
              <a:gd name="connsiteX721" fmla="*/ 116765 w 7467600"/>
              <a:gd name="connsiteY721" fmla="*/ 1911033 h 6858000"/>
              <a:gd name="connsiteX722" fmla="*/ 16405 w 7467600"/>
              <a:gd name="connsiteY722" fmla="*/ 1803412 h 6858000"/>
              <a:gd name="connsiteX723" fmla="*/ 0 w 7467600"/>
              <a:gd name="connsiteY723" fmla="*/ 1784777 h 6858000"/>
              <a:gd name="connsiteX724" fmla="*/ 0 w 7467600"/>
              <a:gd name="connsiteY724" fmla="*/ 1740082 h 6858000"/>
              <a:gd name="connsiteX725" fmla="*/ 39394 w 7467600"/>
              <a:gd name="connsiteY725" fmla="*/ 1784856 h 6858000"/>
              <a:gd name="connsiteX726" fmla="*/ 135813 w 7467600"/>
              <a:gd name="connsiteY726" fmla="*/ 1888838 h 6858000"/>
              <a:gd name="connsiteX727" fmla="*/ 242575 w 7467600"/>
              <a:gd name="connsiteY727" fmla="*/ 1958841 h 6858000"/>
              <a:gd name="connsiteX728" fmla="*/ 82197 w 7467600"/>
              <a:gd name="connsiteY728" fmla="*/ 1754826 h 6858000"/>
              <a:gd name="connsiteX729" fmla="*/ 0 w 7467600"/>
              <a:gd name="connsiteY729" fmla="*/ 1679650 h 6858000"/>
              <a:gd name="connsiteX730" fmla="*/ 0 w 7467600"/>
              <a:gd name="connsiteY730" fmla="*/ 1602463 h 6858000"/>
              <a:gd name="connsiteX731" fmla="*/ 84689 w 7467600"/>
              <a:gd name="connsiteY731" fmla="*/ 1677442 h 6858000"/>
              <a:gd name="connsiteX732" fmla="*/ 298437 w 7467600"/>
              <a:gd name="connsiteY732" fmla="*/ 1968019 h 6858000"/>
              <a:gd name="connsiteX733" fmla="*/ 227269 w 7467600"/>
              <a:gd name="connsiteY733" fmla="*/ 1114064 h 6858000"/>
              <a:gd name="connsiteX734" fmla="*/ 248003 w 7467600"/>
              <a:gd name="connsiteY734" fmla="*/ 1089613 h 6858000"/>
              <a:gd name="connsiteX735" fmla="*/ 427020 w 7467600"/>
              <a:gd name="connsiteY735" fmla="*/ 1619803 h 6858000"/>
              <a:gd name="connsiteX736" fmla="*/ 340345 w 7467600"/>
              <a:gd name="connsiteY736" fmla="*/ 2027739 h 6858000"/>
              <a:gd name="connsiteX737" fmla="*/ 360865 w 7467600"/>
              <a:gd name="connsiteY737" fmla="*/ 2044827 h 6858000"/>
              <a:gd name="connsiteX738" fmla="*/ 560414 w 7467600"/>
              <a:gd name="connsiteY738" fmla="*/ 2421457 h 6858000"/>
              <a:gd name="connsiteX739" fmla="*/ 1359703 w 7467600"/>
              <a:gd name="connsiteY739" fmla="*/ 2578554 h 6858000"/>
              <a:gd name="connsiteX740" fmla="*/ 1359422 w 7467600"/>
              <a:gd name="connsiteY740" fmla="*/ 2577994 h 6858000"/>
              <a:gd name="connsiteX741" fmla="*/ 828701 w 7467600"/>
              <a:gd name="connsiteY741" fmla="*/ 1839520 h 6858000"/>
              <a:gd name="connsiteX742" fmla="*/ 494427 w 7467600"/>
              <a:gd name="connsiteY742" fmla="*/ 1092333 h 6858000"/>
              <a:gd name="connsiteX743" fmla="*/ 506322 w 7467600"/>
              <a:gd name="connsiteY743" fmla="*/ 1020997 h 6858000"/>
              <a:gd name="connsiteX744" fmla="*/ 4570198 w 7467600"/>
              <a:gd name="connsiteY744" fmla="*/ 978081 h 6858000"/>
              <a:gd name="connsiteX745" fmla="*/ 4523691 w 7467600"/>
              <a:gd name="connsiteY745" fmla="*/ 1127776 h 6858000"/>
              <a:gd name="connsiteX746" fmla="*/ 4509875 w 7467600"/>
              <a:gd name="connsiteY746" fmla="*/ 1167552 h 6858000"/>
              <a:gd name="connsiteX747" fmla="*/ 4478168 w 7467600"/>
              <a:gd name="connsiteY747" fmla="*/ 1260735 h 6858000"/>
              <a:gd name="connsiteX748" fmla="*/ 4409309 w 7467600"/>
              <a:gd name="connsiteY748" fmla="*/ 1666996 h 6858000"/>
              <a:gd name="connsiteX749" fmla="*/ 4370031 w 7467600"/>
              <a:gd name="connsiteY749" fmla="*/ 1955666 h 6858000"/>
              <a:gd name="connsiteX750" fmla="*/ 4570198 w 7467600"/>
              <a:gd name="connsiteY750" fmla="*/ 978081 h 6858000"/>
              <a:gd name="connsiteX751" fmla="*/ 4557898 w 7467600"/>
              <a:gd name="connsiteY751" fmla="*/ 900011 h 6858000"/>
              <a:gd name="connsiteX752" fmla="*/ 4344840 w 7467600"/>
              <a:gd name="connsiteY752" fmla="*/ 1922038 h 6858000"/>
              <a:gd name="connsiteX753" fmla="*/ 4378710 w 7467600"/>
              <a:gd name="connsiteY753" fmla="*/ 1665516 h 6858000"/>
              <a:gd name="connsiteX754" fmla="*/ 4448798 w 7467600"/>
              <a:gd name="connsiteY754" fmla="*/ 1253024 h 6858000"/>
              <a:gd name="connsiteX755" fmla="*/ 4480315 w 7467600"/>
              <a:gd name="connsiteY755" fmla="*/ 1158454 h 6858000"/>
              <a:gd name="connsiteX756" fmla="*/ 4494133 w 7467600"/>
              <a:gd name="connsiteY756" fmla="*/ 1118676 h 6858000"/>
              <a:gd name="connsiteX757" fmla="*/ 4557898 w 7467600"/>
              <a:gd name="connsiteY757" fmla="*/ 900011 h 6858000"/>
              <a:gd name="connsiteX758" fmla="*/ 5870151 w 7467600"/>
              <a:gd name="connsiteY758" fmla="*/ 898890 h 6858000"/>
              <a:gd name="connsiteX759" fmla="*/ 5861335 w 7467600"/>
              <a:gd name="connsiteY759" fmla="*/ 899177 h 6858000"/>
              <a:gd name="connsiteX760" fmla="*/ 5843702 w 7467600"/>
              <a:gd name="connsiteY760" fmla="*/ 899748 h 6858000"/>
              <a:gd name="connsiteX761" fmla="*/ 5651107 w 7467600"/>
              <a:gd name="connsiteY761" fmla="*/ 920306 h 6858000"/>
              <a:gd name="connsiteX762" fmla="*/ 5459407 w 7467600"/>
              <a:gd name="connsiteY762" fmla="*/ 940975 h 6858000"/>
              <a:gd name="connsiteX763" fmla="*/ 5374846 w 7467600"/>
              <a:gd name="connsiteY763" fmla="*/ 941988 h 6858000"/>
              <a:gd name="connsiteX764" fmla="*/ 5256105 w 7467600"/>
              <a:gd name="connsiteY764" fmla="*/ 945632 h 6858000"/>
              <a:gd name="connsiteX765" fmla="*/ 5107071 w 7467600"/>
              <a:gd name="connsiteY765" fmla="*/ 969720 h 6858000"/>
              <a:gd name="connsiteX766" fmla="*/ 4998681 w 7467600"/>
              <a:gd name="connsiteY766" fmla="*/ 988771 h 6858000"/>
              <a:gd name="connsiteX767" fmla="*/ 5870151 w 7467600"/>
              <a:gd name="connsiteY767" fmla="*/ 898890 h 6858000"/>
              <a:gd name="connsiteX768" fmla="*/ 5504425 w 7467600"/>
              <a:gd name="connsiteY768" fmla="*/ 848067 h 6858000"/>
              <a:gd name="connsiteX769" fmla="*/ 4968849 w 7467600"/>
              <a:gd name="connsiteY769" fmla="*/ 962318 h 6858000"/>
              <a:gd name="connsiteX770" fmla="*/ 5104039 w 7467600"/>
              <a:gd name="connsiteY770" fmla="*/ 940634 h 6858000"/>
              <a:gd name="connsiteX771" fmla="*/ 5256311 w 7467600"/>
              <a:gd name="connsiteY771" fmla="*/ 916490 h 6858000"/>
              <a:gd name="connsiteX772" fmla="*/ 5377381 w 7467600"/>
              <a:gd name="connsiteY772" fmla="*/ 912671 h 6858000"/>
              <a:gd name="connsiteX773" fmla="*/ 5460148 w 7467600"/>
              <a:gd name="connsiteY773" fmla="*/ 911442 h 6858000"/>
              <a:gd name="connsiteX774" fmla="*/ 5648971 w 7467600"/>
              <a:gd name="connsiteY774" fmla="*/ 891331 h 6858000"/>
              <a:gd name="connsiteX775" fmla="*/ 5844807 w 7467600"/>
              <a:gd name="connsiteY775" fmla="*/ 870718 h 6858000"/>
              <a:gd name="connsiteX776" fmla="*/ 5862975 w 7467600"/>
              <a:gd name="connsiteY776" fmla="*/ 869756 h 6858000"/>
              <a:gd name="connsiteX777" fmla="*/ 5920887 w 7467600"/>
              <a:gd name="connsiteY777" fmla="*/ 865929 h 6858000"/>
              <a:gd name="connsiteX778" fmla="*/ 5504425 w 7467600"/>
              <a:gd name="connsiteY778" fmla="*/ 848067 h 6858000"/>
              <a:gd name="connsiteX779" fmla="*/ 3607114 w 7467600"/>
              <a:gd name="connsiteY779" fmla="*/ 467441 h 6858000"/>
              <a:gd name="connsiteX780" fmla="*/ 3296242 w 7467600"/>
              <a:gd name="connsiteY780" fmla="*/ 807991 h 6858000"/>
              <a:gd name="connsiteX781" fmla="*/ 3174674 w 7467600"/>
              <a:gd name="connsiteY781" fmla="*/ 919759 h 6858000"/>
              <a:gd name="connsiteX782" fmla="*/ 3042978 w 7467600"/>
              <a:gd name="connsiteY782" fmla="*/ 1054894 h 6858000"/>
              <a:gd name="connsiteX783" fmla="*/ 2968914 w 7467600"/>
              <a:gd name="connsiteY783" fmla="*/ 1133756 h 6858000"/>
              <a:gd name="connsiteX784" fmla="*/ 3103823 w 7467600"/>
              <a:gd name="connsiteY784" fmla="*/ 1026814 h 6858000"/>
              <a:gd name="connsiteX785" fmla="*/ 3607114 w 7467600"/>
              <a:gd name="connsiteY785" fmla="*/ 467441 h 6858000"/>
              <a:gd name="connsiteX786" fmla="*/ 3744487 w 7467600"/>
              <a:gd name="connsiteY786" fmla="*/ 383136 h 6858000"/>
              <a:gd name="connsiteX787" fmla="*/ 3970213 w 7467600"/>
              <a:gd name="connsiteY787" fmla="*/ 995559 h 6858000"/>
              <a:gd name="connsiteX788" fmla="*/ 3744487 w 7467600"/>
              <a:gd name="connsiteY788" fmla="*/ 383136 h 6858000"/>
              <a:gd name="connsiteX789" fmla="*/ 3624562 w 7467600"/>
              <a:gd name="connsiteY789" fmla="*/ 367041 h 6858000"/>
              <a:gd name="connsiteX790" fmla="*/ 3489712 w 7467600"/>
              <a:gd name="connsiteY790" fmla="*/ 485386 h 6858000"/>
              <a:gd name="connsiteX791" fmla="*/ 3182994 w 7467600"/>
              <a:gd name="connsiteY791" fmla="*/ 828265 h 6858000"/>
              <a:gd name="connsiteX792" fmla="*/ 2892114 w 7467600"/>
              <a:gd name="connsiteY792" fmla="*/ 1172635 h 6858000"/>
              <a:gd name="connsiteX793" fmla="*/ 3021459 w 7467600"/>
              <a:gd name="connsiteY793" fmla="*/ 1035385 h 6858000"/>
              <a:gd name="connsiteX794" fmla="*/ 3153873 w 7467600"/>
              <a:gd name="connsiteY794" fmla="*/ 898971 h 6858000"/>
              <a:gd name="connsiteX795" fmla="*/ 3276511 w 7467600"/>
              <a:gd name="connsiteY795" fmla="*/ 786423 h 6858000"/>
              <a:gd name="connsiteX796" fmla="*/ 3584154 w 7467600"/>
              <a:gd name="connsiteY796" fmla="*/ 448218 h 6858000"/>
              <a:gd name="connsiteX797" fmla="*/ 3624562 w 7467600"/>
              <a:gd name="connsiteY797" fmla="*/ 367041 h 6858000"/>
              <a:gd name="connsiteX798" fmla="*/ 3766672 w 7467600"/>
              <a:gd name="connsiteY798" fmla="*/ 359429 h 6858000"/>
              <a:gd name="connsiteX799" fmla="*/ 3996338 w 7467600"/>
              <a:gd name="connsiteY799" fmla="*/ 968237 h 6858000"/>
              <a:gd name="connsiteX800" fmla="*/ 3766672 w 7467600"/>
              <a:gd name="connsiteY800" fmla="*/ 359429 h 6858000"/>
              <a:gd name="connsiteX801" fmla="*/ 5805386 w 7467600"/>
              <a:gd name="connsiteY801" fmla="*/ 239240 h 6858000"/>
              <a:gd name="connsiteX802" fmla="*/ 5736947 w 7467600"/>
              <a:gd name="connsiteY802" fmla="*/ 261367 h 6858000"/>
              <a:gd name="connsiteX803" fmla="*/ 5427012 w 7467600"/>
              <a:gd name="connsiteY803" fmla="*/ 311272 h 6858000"/>
              <a:gd name="connsiteX804" fmla="*/ 5147818 w 7467600"/>
              <a:gd name="connsiteY804" fmla="*/ 322112 h 6858000"/>
              <a:gd name="connsiteX805" fmla="*/ 5060854 w 7467600"/>
              <a:gd name="connsiteY805" fmla="*/ 311882 h 6858000"/>
              <a:gd name="connsiteX806" fmla="*/ 4945989 w 7467600"/>
              <a:gd name="connsiteY806" fmla="*/ 300516 h 6858000"/>
              <a:gd name="connsiteX807" fmla="*/ 5410479 w 7467600"/>
              <a:gd name="connsiteY807" fmla="*/ 348434 h 6858000"/>
              <a:gd name="connsiteX808" fmla="*/ 5805386 w 7467600"/>
              <a:gd name="connsiteY808" fmla="*/ 239240 h 6858000"/>
              <a:gd name="connsiteX809" fmla="*/ 5905192 w 7467600"/>
              <a:gd name="connsiteY809" fmla="*/ 163079 h 6858000"/>
              <a:gd name="connsiteX810" fmla="*/ 5865655 w 7467600"/>
              <a:gd name="connsiteY810" fmla="*/ 171901 h 6858000"/>
              <a:gd name="connsiteX811" fmla="*/ 5259740 w 7467600"/>
              <a:gd name="connsiteY811" fmla="*/ 257013 h 6858000"/>
              <a:gd name="connsiteX812" fmla="*/ 5208466 w 7467600"/>
              <a:gd name="connsiteY812" fmla="*/ 257550 h 6858000"/>
              <a:gd name="connsiteX813" fmla="*/ 4980204 w 7467600"/>
              <a:gd name="connsiteY813" fmla="*/ 271903 h 6858000"/>
              <a:gd name="connsiteX814" fmla="*/ 5068068 w 7467600"/>
              <a:gd name="connsiteY814" fmla="*/ 282244 h 6858000"/>
              <a:gd name="connsiteX815" fmla="*/ 5153231 w 7467600"/>
              <a:gd name="connsiteY815" fmla="*/ 292240 h 6858000"/>
              <a:gd name="connsiteX816" fmla="*/ 5426491 w 7467600"/>
              <a:gd name="connsiteY816" fmla="*/ 281128 h 6858000"/>
              <a:gd name="connsiteX817" fmla="*/ 5731212 w 7467600"/>
              <a:gd name="connsiteY817" fmla="*/ 231951 h 6858000"/>
              <a:gd name="connsiteX818" fmla="*/ 5905192 w 7467600"/>
              <a:gd name="connsiteY818" fmla="*/ 163079 h 6858000"/>
              <a:gd name="connsiteX819" fmla="*/ 5944437 w 7467600"/>
              <a:gd name="connsiteY819" fmla="*/ 113829 h 6858000"/>
              <a:gd name="connsiteX820" fmla="*/ 5825032 w 7467600"/>
              <a:gd name="connsiteY820" fmla="*/ 146405 h 6858000"/>
              <a:gd name="connsiteX821" fmla="*/ 4955599 w 7467600"/>
              <a:gd name="connsiteY821" fmla="*/ 247008 h 6858000"/>
              <a:gd name="connsiteX822" fmla="*/ 5210104 w 7467600"/>
              <a:gd name="connsiteY822" fmla="*/ 228123 h 6858000"/>
              <a:gd name="connsiteX823" fmla="*/ 5261015 w 7467600"/>
              <a:gd name="connsiteY823" fmla="*/ 227087 h 6858000"/>
              <a:gd name="connsiteX824" fmla="*/ 5861181 w 7467600"/>
              <a:gd name="connsiteY824" fmla="*/ 143093 h 6858000"/>
              <a:gd name="connsiteX825" fmla="*/ 5961252 w 7467600"/>
              <a:gd name="connsiteY825" fmla="*/ 114820 h 6858000"/>
              <a:gd name="connsiteX826" fmla="*/ 5944437 w 7467600"/>
              <a:gd name="connsiteY826" fmla="*/ 113829 h 6858000"/>
              <a:gd name="connsiteX827" fmla="*/ 3882765 w 7467600"/>
              <a:gd name="connsiteY827" fmla="*/ 0 h 6858000"/>
              <a:gd name="connsiteX828" fmla="*/ 3995099 w 7467600"/>
              <a:gd name="connsiteY828" fmla="*/ 0 h 6858000"/>
              <a:gd name="connsiteX829" fmla="*/ 4163818 w 7467600"/>
              <a:gd name="connsiteY829" fmla="*/ 234104 h 6858000"/>
              <a:gd name="connsiteX830" fmla="*/ 4172099 w 7467600"/>
              <a:gd name="connsiteY830" fmla="*/ 234207 h 6858000"/>
              <a:gd name="connsiteX831" fmla="*/ 4784282 w 7467600"/>
              <a:gd name="connsiteY831" fmla="*/ 276561 h 6858000"/>
              <a:gd name="connsiteX832" fmla="*/ 4801687 w 7467600"/>
              <a:gd name="connsiteY832" fmla="*/ 267764 h 6858000"/>
              <a:gd name="connsiteX833" fmla="*/ 6082788 w 7467600"/>
              <a:gd name="connsiteY833" fmla="*/ 64119 h 6858000"/>
              <a:gd name="connsiteX834" fmla="*/ 6099442 w 7467600"/>
              <a:gd name="connsiteY834" fmla="*/ 82568 h 6858000"/>
              <a:gd name="connsiteX835" fmla="*/ 4804137 w 7467600"/>
              <a:gd name="connsiteY835" fmla="*/ 320931 h 6858000"/>
              <a:gd name="connsiteX836" fmla="*/ 4227047 w 7467600"/>
              <a:gd name="connsiteY836" fmla="*/ 313415 h 6858000"/>
              <a:gd name="connsiteX837" fmla="*/ 4346041 w 7467600"/>
              <a:gd name="connsiteY837" fmla="*/ 456086 h 6858000"/>
              <a:gd name="connsiteX838" fmla="*/ 4870967 w 7467600"/>
              <a:gd name="connsiteY838" fmla="*/ 963061 h 6858000"/>
              <a:gd name="connsiteX839" fmla="*/ 4889647 w 7467600"/>
              <a:gd name="connsiteY839" fmla="*/ 957147 h 6858000"/>
              <a:gd name="connsiteX840" fmla="*/ 5422504 w 7467600"/>
              <a:gd name="connsiteY840" fmla="*/ 805191 h 6858000"/>
              <a:gd name="connsiteX841" fmla="*/ 6087656 w 7467600"/>
              <a:gd name="connsiteY841" fmla="*/ 826703 h 6858000"/>
              <a:gd name="connsiteX842" fmla="*/ 6058717 w 7467600"/>
              <a:gd name="connsiteY842" fmla="*/ 865992 h 6858000"/>
              <a:gd name="connsiteX843" fmla="*/ 4974153 w 7467600"/>
              <a:gd name="connsiteY843" fmla="*/ 1045456 h 6858000"/>
              <a:gd name="connsiteX844" fmla="*/ 5627835 w 7467600"/>
              <a:gd name="connsiteY844" fmla="*/ 1472077 h 6858000"/>
              <a:gd name="connsiteX845" fmla="*/ 5629817 w 7467600"/>
              <a:gd name="connsiteY845" fmla="*/ 1471412 h 6858000"/>
              <a:gd name="connsiteX846" fmla="*/ 5634124 w 7467600"/>
              <a:gd name="connsiteY846" fmla="*/ 1470572 h 6858000"/>
              <a:gd name="connsiteX847" fmla="*/ 5755832 w 7467600"/>
              <a:gd name="connsiteY847" fmla="*/ 1383886 h 6858000"/>
              <a:gd name="connsiteX848" fmla="*/ 6014186 w 7467600"/>
              <a:gd name="connsiteY848" fmla="*/ 1279799 h 6858000"/>
              <a:gd name="connsiteX849" fmla="*/ 6901619 w 7467600"/>
              <a:gd name="connsiteY849" fmla="*/ 1047874 h 6858000"/>
              <a:gd name="connsiteX850" fmla="*/ 6931566 w 7467600"/>
              <a:gd name="connsiteY850" fmla="*/ 1062034 h 6858000"/>
              <a:gd name="connsiteX851" fmla="*/ 5790982 w 7467600"/>
              <a:gd name="connsiteY851" fmla="*/ 1561380 h 6858000"/>
              <a:gd name="connsiteX852" fmla="*/ 6188971 w 7467600"/>
              <a:gd name="connsiteY852" fmla="*/ 1755168 h 6858000"/>
              <a:gd name="connsiteX853" fmla="*/ 6202446 w 7467600"/>
              <a:gd name="connsiteY853" fmla="*/ 1752268 h 6858000"/>
              <a:gd name="connsiteX854" fmla="*/ 7179560 w 7467600"/>
              <a:gd name="connsiteY854" fmla="*/ 1467551 h 6858000"/>
              <a:gd name="connsiteX855" fmla="*/ 7158730 w 7467600"/>
              <a:gd name="connsiteY855" fmla="*/ 1507835 h 6858000"/>
              <a:gd name="connsiteX856" fmla="*/ 6326959 w 7467600"/>
              <a:gd name="connsiteY856" fmla="*/ 1817686 h 6858000"/>
              <a:gd name="connsiteX857" fmla="*/ 6537433 w 7467600"/>
              <a:gd name="connsiteY857" fmla="*/ 1907790 h 6858000"/>
              <a:gd name="connsiteX858" fmla="*/ 6550221 w 7467600"/>
              <a:gd name="connsiteY858" fmla="*/ 1910729 h 6858000"/>
              <a:gd name="connsiteX859" fmla="*/ 6964438 w 7467600"/>
              <a:gd name="connsiteY859" fmla="*/ 2209505 h 6858000"/>
              <a:gd name="connsiteX860" fmla="*/ 7367862 w 7467600"/>
              <a:gd name="connsiteY860" fmla="*/ 2806833 h 6858000"/>
              <a:gd name="connsiteX861" fmla="*/ 7364329 w 7467600"/>
              <a:gd name="connsiteY861" fmla="*/ 2826907 h 6858000"/>
              <a:gd name="connsiteX862" fmla="*/ 7290545 w 7467600"/>
              <a:gd name="connsiteY862" fmla="*/ 2850663 h 6858000"/>
              <a:gd name="connsiteX863" fmla="*/ 6472036 w 7467600"/>
              <a:gd name="connsiteY863" fmla="*/ 1959003 h 6858000"/>
              <a:gd name="connsiteX864" fmla="*/ 5792897 w 7467600"/>
              <a:gd name="connsiteY864" fmla="*/ 1647747 h 6858000"/>
              <a:gd name="connsiteX865" fmla="*/ 5842751 w 7467600"/>
              <a:gd name="connsiteY865" fmla="*/ 1816112 h 6858000"/>
              <a:gd name="connsiteX866" fmla="*/ 5847424 w 7467600"/>
              <a:gd name="connsiteY866" fmla="*/ 1815776 h 6858000"/>
              <a:gd name="connsiteX867" fmla="*/ 6399821 w 7467600"/>
              <a:gd name="connsiteY867" fmla="*/ 2344799 h 6858000"/>
              <a:gd name="connsiteX868" fmla="*/ 6323232 w 7467600"/>
              <a:gd name="connsiteY868" fmla="*/ 2389634 h 6858000"/>
              <a:gd name="connsiteX869" fmla="*/ 5942958 w 7467600"/>
              <a:gd name="connsiteY869" fmla="*/ 2077708 h 6858000"/>
              <a:gd name="connsiteX870" fmla="*/ 5921559 w 7467600"/>
              <a:gd name="connsiteY870" fmla="*/ 2378596 h 6858000"/>
              <a:gd name="connsiteX871" fmla="*/ 5817651 w 7467600"/>
              <a:gd name="connsiteY871" fmla="*/ 3023919 h 6858000"/>
              <a:gd name="connsiteX872" fmla="*/ 5729634 w 7467600"/>
              <a:gd name="connsiteY872" fmla="*/ 3051849 h 6858000"/>
              <a:gd name="connsiteX873" fmla="*/ 5611018 w 7467600"/>
              <a:gd name="connsiteY873" fmla="*/ 2316769 h 6858000"/>
              <a:gd name="connsiteX874" fmla="*/ 5687608 w 7467600"/>
              <a:gd name="connsiteY874" fmla="*/ 2039972 h 6858000"/>
              <a:gd name="connsiteX875" fmla="*/ 5657554 w 7467600"/>
              <a:gd name="connsiteY875" fmla="*/ 1576445 h 6858000"/>
              <a:gd name="connsiteX876" fmla="*/ 5150475 w 7467600"/>
              <a:gd name="connsiteY876" fmla="*/ 1274012 h 6858000"/>
              <a:gd name="connsiteX877" fmla="*/ 5349142 w 7467600"/>
              <a:gd name="connsiteY877" fmla="*/ 2204405 h 6858000"/>
              <a:gd name="connsiteX878" fmla="*/ 5262214 w 7467600"/>
              <a:gd name="connsiteY878" fmla="*/ 2233836 h 6858000"/>
              <a:gd name="connsiteX879" fmla="*/ 4981539 w 7467600"/>
              <a:gd name="connsiteY879" fmla="*/ 1542201 h 6858000"/>
              <a:gd name="connsiteX880" fmla="*/ 4958461 w 7467600"/>
              <a:gd name="connsiteY880" fmla="*/ 1136957 h 6858000"/>
              <a:gd name="connsiteX881" fmla="*/ 4655015 w 7467600"/>
              <a:gd name="connsiteY881" fmla="*/ 891426 h 6858000"/>
              <a:gd name="connsiteX882" fmla="*/ 4348002 w 7467600"/>
              <a:gd name="connsiteY882" fmla="*/ 2205895 h 6858000"/>
              <a:gd name="connsiteX883" fmla="*/ 4262250 w 7467600"/>
              <a:gd name="connsiteY883" fmla="*/ 2219972 h 6858000"/>
              <a:gd name="connsiteX884" fmla="*/ 4550611 w 7467600"/>
              <a:gd name="connsiteY884" fmla="*/ 817540 h 6858000"/>
              <a:gd name="connsiteX885" fmla="*/ 4564418 w 7467600"/>
              <a:gd name="connsiteY885" fmla="*/ 808293 h 6858000"/>
              <a:gd name="connsiteX886" fmla="*/ 4266388 w 7467600"/>
              <a:gd name="connsiteY886" fmla="*/ 500083 h 6858000"/>
              <a:gd name="connsiteX887" fmla="*/ 4032842 w 7467600"/>
              <a:gd name="connsiteY887" fmla="*/ 211809 h 6858000"/>
              <a:gd name="connsiteX888" fmla="*/ 3882765 w 7467600"/>
              <a:gd name="connsiteY888" fmla="*/ 0 h 6858000"/>
              <a:gd name="connsiteX889" fmla="*/ 3721337 w 7467600"/>
              <a:gd name="connsiteY889" fmla="*/ 0 h 6858000"/>
              <a:gd name="connsiteX890" fmla="*/ 3797544 w 7467600"/>
              <a:gd name="connsiteY890" fmla="*/ 0 h 6858000"/>
              <a:gd name="connsiteX891" fmla="*/ 3775734 w 7467600"/>
              <a:gd name="connsiteY891" fmla="*/ 95131 h 6858000"/>
              <a:gd name="connsiteX892" fmla="*/ 3724807 w 7467600"/>
              <a:gd name="connsiteY892" fmla="*/ 272257 h 6858000"/>
              <a:gd name="connsiteX893" fmla="*/ 3726844 w 7467600"/>
              <a:gd name="connsiteY893" fmla="*/ 282988 h 6858000"/>
              <a:gd name="connsiteX894" fmla="*/ 3742664 w 7467600"/>
              <a:gd name="connsiteY894" fmla="*/ 279918 h 6858000"/>
              <a:gd name="connsiteX895" fmla="*/ 4103910 w 7467600"/>
              <a:gd name="connsiteY895" fmla="*/ 1161917 h 6858000"/>
              <a:gd name="connsiteX896" fmla="*/ 4020269 w 7467600"/>
              <a:gd name="connsiteY896" fmla="*/ 1200406 h 6858000"/>
              <a:gd name="connsiteX897" fmla="*/ 3674882 w 7467600"/>
              <a:gd name="connsiteY897" fmla="*/ 488524 h 6858000"/>
              <a:gd name="connsiteX898" fmla="*/ 3132682 w 7467600"/>
              <a:gd name="connsiteY898" fmla="*/ 1072284 h 6858000"/>
              <a:gd name="connsiteX899" fmla="*/ 2716346 w 7467600"/>
              <a:gd name="connsiteY899" fmla="*/ 1276376 h 6858000"/>
              <a:gd name="connsiteX900" fmla="*/ 2716772 w 7467600"/>
              <a:gd name="connsiteY900" fmla="*/ 1255462 h 6858000"/>
              <a:gd name="connsiteX901" fmla="*/ 3471096 w 7467600"/>
              <a:gd name="connsiteY901" fmla="*/ 437072 h 6858000"/>
              <a:gd name="connsiteX902" fmla="*/ 3639057 w 7467600"/>
              <a:gd name="connsiteY902" fmla="*/ 286334 h 6858000"/>
              <a:gd name="connsiteX903" fmla="*/ 3640309 w 7467600"/>
              <a:gd name="connsiteY903" fmla="*/ 284664 h 6858000"/>
              <a:gd name="connsiteX904" fmla="*/ 3646022 w 7467600"/>
              <a:gd name="connsiteY904" fmla="*/ 276711 h 6858000"/>
              <a:gd name="connsiteX905" fmla="*/ 3707943 w 7467600"/>
              <a:gd name="connsiteY905" fmla="*/ 65958 h 6858000"/>
              <a:gd name="connsiteX906" fmla="*/ 3721337 w 7467600"/>
              <a:gd name="connsiteY906" fmla="*/ 0 h 6858000"/>
              <a:gd name="connsiteX907" fmla="*/ 2867960 w 7467600"/>
              <a:gd name="connsiteY907" fmla="*/ 0 h 6858000"/>
              <a:gd name="connsiteX908" fmla="*/ 2926351 w 7467600"/>
              <a:gd name="connsiteY908" fmla="*/ 0 h 6858000"/>
              <a:gd name="connsiteX909" fmla="*/ 2902823 w 7467600"/>
              <a:gd name="connsiteY909" fmla="*/ 262929 h 6858000"/>
              <a:gd name="connsiteX910" fmla="*/ 2940663 w 7467600"/>
              <a:gd name="connsiteY910" fmla="*/ 140884 h 6858000"/>
              <a:gd name="connsiteX911" fmla="*/ 2947039 w 7467600"/>
              <a:gd name="connsiteY911" fmla="*/ 122524 h 6858000"/>
              <a:gd name="connsiteX912" fmla="*/ 2984316 w 7467600"/>
              <a:gd name="connsiteY912" fmla="*/ 0 h 6858000"/>
              <a:gd name="connsiteX913" fmla="*/ 3016114 w 7467600"/>
              <a:gd name="connsiteY913" fmla="*/ 0 h 6858000"/>
              <a:gd name="connsiteX914" fmla="*/ 2979949 w 7467600"/>
              <a:gd name="connsiteY914" fmla="*/ 119274 h 6858000"/>
              <a:gd name="connsiteX915" fmla="*/ 3023879 w 7467600"/>
              <a:gd name="connsiteY915" fmla="*/ 0 h 6858000"/>
              <a:gd name="connsiteX916" fmla="*/ 3105400 w 7467600"/>
              <a:gd name="connsiteY916" fmla="*/ 0 h 6858000"/>
              <a:gd name="connsiteX917" fmla="*/ 3094669 w 7467600"/>
              <a:gd name="connsiteY917" fmla="*/ 30308 h 6858000"/>
              <a:gd name="connsiteX918" fmla="*/ 2901945 w 7467600"/>
              <a:gd name="connsiteY918" fmla="*/ 466538 h 6858000"/>
              <a:gd name="connsiteX919" fmla="*/ 2815209 w 7467600"/>
              <a:gd name="connsiteY919" fmla="*/ 497361 h 6858000"/>
              <a:gd name="connsiteX920" fmla="*/ 2844845 w 7467600"/>
              <a:gd name="connsiteY920" fmla="*/ 127638 h 6858000"/>
              <a:gd name="connsiteX921" fmla="*/ 2867960 w 7467600"/>
              <a:gd name="connsiteY921" fmla="*/ 0 h 6858000"/>
              <a:gd name="connsiteX922" fmla="*/ 1057230 w 7467600"/>
              <a:gd name="connsiteY922" fmla="*/ 0 h 6858000"/>
              <a:gd name="connsiteX923" fmla="*/ 1111003 w 7467600"/>
              <a:gd name="connsiteY923" fmla="*/ 0 h 6858000"/>
              <a:gd name="connsiteX924" fmla="*/ 1125553 w 7467600"/>
              <a:gd name="connsiteY924" fmla="*/ 52588 h 6858000"/>
              <a:gd name="connsiteX925" fmla="*/ 1304276 w 7467600"/>
              <a:gd name="connsiteY925" fmla="*/ 476275 h 6858000"/>
              <a:gd name="connsiteX926" fmla="*/ 1492066 w 7467600"/>
              <a:gd name="connsiteY926" fmla="*/ 886333 h 6858000"/>
              <a:gd name="connsiteX927" fmla="*/ 1423698 w 7467600"/>
              <a:gd name="connsiteY927" fmla="*/ 710817 h 6858000"/>
              <a:gd name="connsiteX928" fmla="*/ 1357609 w 7467600"/>
              <a:gd name="connsiteY928" fmla="*/ 532892 h 6858000"/>
              <a:gd name="connsiteX929" fmla="*/ 1309550 w 7467600"/>
              <a:gd name="connsiteY929" fmla="*/ 374031 h 6858000"/>
              <a:gd name="connsiteX930" fmla="*/ 1193673 w 7467600"/>
              <a:gd name="connsiteY930" fmla="*/ 49533 h 6858000"/>
              <a:gd name="connsiteX931" fmla="*/ 1164391 w 7467600"/>
              <a:gd name="connsiteY931" fmla="*/ 0 h 6858000"/>
              <a:gd name="connsiteX932" fmla="*/ 1200666 w 7467600"/>
              <a:gd name="connsiteY932" fmla="*/ 0 h 6858000"/>
              <a:gd name="connsiteX933" fmla="*/ 1223408 w 7467600"/>
              <a:gd name="connsiteY933" fmla="*/ 38996 h 6858000"/>
              <a:gd name="connsiteX934" fmla="*/ 1339635 w 7467600"/>
              <a:gd name="connsiteY934" fmla="*/ 365517 h 6858000"/>
              <a:gd name="connsiteX935" fmla="*/ 1387469 w 7467600"/>
              <a:gd name="connsiteY935" fmla="*/ 523079 h 6858000"/>
              <a:gd name="connsiteX936" fmla="*/ 1452685 w 7467600"/>
              <a:gd name="connsiteY936" fmla="*/ 699806 h 6858000"/>
              <a:gd name="connsiteX937" fmla="*/ 1492092 w 7467600"/>
              <a:gd name="connsiteY937" fmla="*/ 800424 h 6858000"/>
              <a:gd name="connsiteX938" fmla="*/ 1455302 w 7467600"/>
              <a:gd name="connsiteY938" fmla="*/ 632913 h 6858000"/>
              <a:gd name="connsiteX939" fmla="*/ 1222336 w 7467600"/>
              <a:gd name="connsiteY939" fmla="*/ 9480 h 6858000"/>
              <a:gd name="connsiteX940" fmla="*/ 1214634 w 7467600"/>
              <a:gd name="connsiteY940" fmla="*/ 0 h 6858000"/>
              <a:gd name="connsiteX941" fmla="*/ 1289827 w 7467600"/>
              <a:gd name="connsiteY941" fmla="*/ 0 h 6858000"/>
              <a:gd name="connsiteX942" fmla="*/ 1321076 w 7467600"/>
              <a:gd name="connsiteY942" fmla="*/ 59722 h 6858000"/>
              <a:gd name="connsiteX943" fmla="*/ 1512579 w 7467600"/>
              <a:gd name="connsiteY943" fmla="*/ 626441 h 6858000"/>
              <a:gd name="connsiteX944" fmla="*/ 1506076 w 7467600"/>
              <a:gd name="connsiteY944" fmla="*/ 1089289 h 6858000"/>
              <a:gd name="connsiteX945" fmla="*/ 1486346 w 7467600"/>
              <a:gd name="connsiteY945" fmla="*/ 1079919 h 6858000"/>
              <a:gd name="connsiteX946" fmla="*/ 1070511 w 7467600"/>
              <a:gd name="connsiteY946" fmla="*/ 48609 h 6858000"/>
              <a:gd name="connsiteX947" fmla="*/ 1057230 w 7467600"/>
              <a:gd name="connsiteY947" fmla="*/ 0 h 6858000"/>
              <a:gd name="connsiteX948" fmla="*/ 43151 w 7467600"/>
              <a:gd name="connsiteY948" fmla="*/ 0 h 6858000"/>
              <a:gd name="connsiteX949" fmla="*/ 95283 w 7467600"/>
              <a:gd name="connsiteY949" fmla="*/ 0 h 6858000"/>
              <a:gd name="connsiteX950" fmla="*/ 300708 w 7467600"/>
              <a:gd name="connsiteY950" fmla="*/ 154571 h 6858000"/>
              <a:gd name="connsiteX951" fmla="*/ 530414 w 7467600"/>
              <a:gd name="connsiteY951" fmla="*/ 354673 h 6858000"/>
              <a:gd name="connsiteX952" fmla="*/ 333785 w 7467600"/>
              <a:gd name="connsiteY952" fmla="*/ 161564 h 6858000"/>
              <a:gd name="connsiteX953" fmla="*/ 147005 w 7467600"/>
              <a:gd name="connsiteY953" fmla="*/ 0 h 6858000"/>
              <a:gd name="connsiteX954" fmla="*/ 272509 w 7467600"/>
              <a:gd name="connsiteY954" fmla="*/ 0 h 6858000"/>
              <a:gd name="connsiteX955" fmla="*/ 326276 w 7467600"/>
              <a:gd name="connsiteY955" fmla="*/ 45847 h 6858000"/>
              <a:gd name="connsiteX956" fmla="*/ 823759 w 7467600"/>
              <a:gd name="connsiteY956" fmla="*/ 574145 h 6858000"/>
              <a:gd name="connsiteX957" fmla="*/ 811254 w 7467600"/>
              <a:gd name="connsiteY957" fmla="*/ 665546 h 6858000"/>
              <a:gd name="connsiteX958" fmla="*/ 154042 w 7467600"/>
              <a:gd name="connsiteY958" fmla="*/ 261522 h 6858000"/>
              <a:gd name="connsiteX959" fmla="*/ 13550 w 7467600"/>
              <a:gd name="connsiteY959" fmla="*/ 158423 h 6858000"/>
              <a:gd name="connsiteX960" fmla="*/ 0 w 7467600"/>
              <a:gd name="connsiteY960" fmla="*/ 146618 h 6858000"/>
              <a:gd name="connsiteX961" fmla="*/ 0 w 7467600"/>
              <a:gd name="connsiteY961" fmla="*/ 59161 h 6858000"/>
              <a:gd name="connsiteX962" fmla="*/ 45427 w 7467600"/>
              <a:gd name="connsiteY962" fmla="*/ 101078 h 6858000"/>
              <a:gd name="connsiteX963" fmla="*/ 630103 w 7467600"/>
              <a:gd name="connsiteY963" fmla="*/ 485885 h 6858000"/>
              <a:gd name="connsiteX964" fmla="*/ 532040 w 7467600"/>
              <a:gd name="connsiteY964" fmla="*/ 399359 h 6858000"/>
              <a:gd name="connsiteX965" fmla="*/ 517618 w 7467600"/>
              <a:gd name="connsiteY965" fmla="*/ 385726 h 6858000"/>
              <a:gd name="connsiteX966" fmla="*/ 285074 w 7467600"/>
              <a:gd name="connsiteY966" fmla="*/ 182755 h 6858000"/>
              <a:gd name="connsiteX967" fmla="*/ 43151 w 7467600"/>
              <a:gd name="connsiteY96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467600 w 7467600"/>
              <a:gd name="connsiteY77" fmla="*/ 6012219 h 6858000"/>
              <a:gd name="connsiteX78" fmla="*/ 7356878 w 7467600"/>
              <a:gd name="connsiteY78" fmla="*/ 5981332 h 6858000"/>
              <a:gd name="connsiteX79" fmla="*/ 7467600 w 7467600"/>
              <a:gd name="connsiteY79" fmla="*/ 6117703 h 6858000"/>
              <a:gd name="connsiteX80" fmla="*/ 7467600 w 7467600"/>
              <a:gd name="connsiteY80" fmla="*/ 6163634 h 6858000"/>
              <a:gd name="connsiteX81" fmla="*/ 7403637 w 7467600"/>
              <a:gd name="connsiteY81" fmla="*/ 6083957 h 6858000"/>
              <a:gd name="connsiteX82" fmla="*/ 7254615 w 7467600"/>
              <a:gd name="connsiteY82" fmla="*/ 5911918 h 6858000"/>
              <a:gd name="connsiteX83" fmla="*/ 7312589 w 7467600"/>
              <a:gd name="connsiteY83" fmla="*/ 5982309 h 6858000"/>
              <a:gd name="connsiteX84" fmla="*/ 7448321 w 7467600"/>
              <a:gd name="connsiteY84" fmla="*/ 6190991 h 6858000"/>
              <a:gd name="connsiteX85" fmla="*/ 7467600 w 7467600"/>
              <a:gd name="connsiteY85" fmla="*/ 6221686 h 6858000"/>
              <a:gd name="connsiteX86" fmla="*/ 7467600 w 7467600"/>
              <a:gd name="connsiteY86" fmla="*/ 6334256 h 6858000"/>
              <a:gd name="connsiteX87" fmla="*/ 7454976 w 7467600"/>
              <a:gd name="connsiteY87" fmla="*/ 6318297 h 6858000"/>
              <a:gd name="connsiteX88" fmla="*/ 1456157 w 7467600"/>
              <a:gd name="connsiteY88" fmla="*/ 5371404 h 6858000"/>
              <a:gd name="connsiteX89" fmla="*/ 1244432 w 7467600"/>
              <a:gd name="connsiteY89" fmla="*/ 5385601 h 6858000"/>
              <a:gd name="connsiteX90" fmla="*/ 973990 w 7467600"/>
              <a:gd name="connsiteY90" fmla="*/ 5424940 h 6858000"/>
              <a:gd name="connsiteX91" fmla="*/ 1103809 w 7467600"/>
              <a:gd name="connsiteY91" fmla="*/ 5433720 h 6858000"/>
              <a:gd name="connsiteX92" fmla="*/ 1123454 w 7467600"/>
              <a:gd name="connsiteY92" fmla="*/ 5435727 h 6858000"/>
              <a:gd name="connsiteX93" fmla="*/ 1737017 w 7467600"/>
              <a:gd name="connsiteY93" fmla="*/ 5452183 h 6858000"/>
              <a:gd name="connsiteX94" fmla="*/ 1824397 w 7467600"/>
              <a:gd name="connsiteY94" fmla="*/ 5447757 h 6858000"/>
              <a:gd name="connsiteX95" fmla="*/ 2070059 w 7467600"/>
              <a:gd name="connsiteY95" fmla="*/ 5441660 h 6858000"/>
              <a:gd name="connsiteX96" fmla="*/ 1456157 w 7467600"/>
              <a:gd name="connsiteY96" fmla="*/ 5371404 h 6858000"/>
              <a:gd name="connsiteX97" fmla="*/ 4988186 w 7467600"/>
              <a:gd name="connsiteY97" fmla="*/ 5216467 h 6858000"/>
              <a:gd name="connsiteX98" fmla="*/ 4777334 w 7467600"/>
              <a:gd name="connsiteY98" fmla="*/ 5406072 h 6858000"/>
              <a:gd name="connsiteX99" fmla="*/ 4718341 w 7467600"/>
              <a:gd name="connsiteY99" fmla="*/ 5468043 h 6858000"/>
              <a:gd name="connsiteX100" fmla="*/ 4604655 w 7467600"/>
              <a:gd name="connsiteY100" fmla="*/ 5583434 h 6858000"/>
              <a:gd name="connsiteX101" fmla="*/ 4565074 w 7467600"/>
              <a:gd name="connsiteY101" fmla="*/ 5618550 h 6858000"/>
              <a:gd name="connsiteX102" fmla="*/ 4988186 w 7467600"/>
              <a:gd name="connsiteY102" fmla="*/ 5216467 h 6858000"/>
              <a:gd name="connsiteX103" fmla="*/ 4978032 w 7467600"/>
              <a:gd name="connsiteY103" fmla="*/ 5183809 h 6858000"/>
              <a:gd name="connsiteX104" fmla="*/ 4463413 w 7467600"/>
              <a:gd name="connsiteY104" fmla="*/ 5615162 h 6858000"/>
              <a:gd name="connsiteX105" fmla="*/ 4358134 w 7467600"/>
              <a:gd name="connsiteY105" fmla="*/ 5742791 h 6858000"/>
              <a:gd name="connsiteX106" fmla="*/ 4376219 w 7467600"/>
              <a:gd name="connsiteY106" fmla="*/ 5729027 h 6858000"/>
              <a:gd name="connsiteX107" fmla="*/ 4582340 w 7467600"/>
              <a:gd name="connsiteY107" fmla="*/ 5561037 h 6858000"/>
              <a:gd name="connsiteX108" fmla="*/ 4694684 w 7467600"/>
              <a:gd name="connsiteY108" fmla="*/ 5447098 h 6858000"/>
              <a:gd name="connsiteX109" fmla="*/ 4754123 w 7467600"/>
              <a:gd name="connsiteY109" fmla="*/ 5384643 h 6858000"/>
              <a:gd name="connsiteX110" fmla="*/ 4978032 w 7467600"/>
              <a:gd name="connsiteY110" fmla="*/ 5183809 h 6858000"/>
              <a:gd name="connsiteX111" fmla="*/ 1903353 w 7467600"/>
              <a:gd name="connsiteY111" fmla="*/ 5044827 h 6858000"/>
              <a:gd name="connsiteX112" fmla="*/ 1936931 w 7467600"/>
              <a:gd name="connsiteY112" fmla="*/ 5093954 h 6858000"/>
              <a:gd name="connsiteX113" fmla="*/ 2195868 w 7467600"/>
              <a:gd name="connsiteY113" fmla="*/ 5396574 h 6858000"/>
              <a:gd name="connsiteX114" fmla="*/ 2088852 w 7467600"/>
              <a:gd name="connsiteY114" fmla="*/ 5166123 h 6858000"/>
              <a:gd name="connsiteX115" fmla="*/ 1958241 w 7467600"/>
              <a:gd name="connsiteY115" fmla="*/ 5067955 h 6858000"/>
              <a:gd name="connsiteX116" fmla="*/ 1903353 w 7467600"/>
              <a:gd name="connsiteY116" fmla="*/ 5044827 h 6858000"/>
              <a:gd name="connsiteX117" fmla="*/ 1979378 w 7467600"/>
              <a:gd name="connsiteY117" fmla="*/ 4769504 h 6858000"/>
              <a:gd name="connsiteX118" fmla="*/ 2882120 w 7467600"/>
              <a:gd name="connsiteY118" fmla="*/ 5064547 h 6858000"/>
              <a:gd name="connsiteX119" fmla="*/ 2793103 w 7467600"/>
              <a:gd name="connsiteY119" fmla="*/ 5039699 h 6858000"/>
              <a:gd name="connsiteX120" fmla="*/ 2770041 w 7467600"/>
              <a:gd name="connsiteY120" fmla="*/ 5033634 h 6858000"/>
              <a:gd name="connsiteX121" fmla="*/ 1979378 w 7467600"/>
              <a:gd name="connsiteY121" fmla="*/ 4769504 h 6858000"/>
              <a:gd name="connsiteX122" fmla="*/ 1927410 w 7467600"/>
              <a:gd name="connsiteY122" fmla="*/ 4716164 h 6858000"/>
              <a:gd name="connsiteX123" fmla="*/ 1959587 w 7467600"/>
              <a:gd name="connsiteY123" fmla="*/ 4728849 h 6858000"/>
              <a:gd name="connsiteX124" fmla="*/ 2777707 w 7467600"/>
              <a:gd name="connsiteY124" fmla="*/ 5003991 h 6858000"/>
              <a:gd name="connsiteX125" fmla="*/ 2800768 w 7467600"/>
              <a:gd name="connsiteY125" fmla="*/ 5010056 h 6858000"/>
              <a:gd name="connsiteX126" fmla="*/ 2879408 w 7467600"/>
              <a:gd name="connsiteY126" fmla="*/ 5031590 h 6858000"/>
              <a:gd name="connsiteX127" fmla="*/ 2862295 w 7467600"/>
              <a:gd name="connsiteY127" fmla="*/ 5022958 h 6858000"/>
              <a:gd name="connsiteX128" fmla="*/ 2813343 w 7467600"/>
              <a:gd name="connsiteY128" fmla="*/ 4998369 h 6858000"/>
              <a:gd name="connsiteX129" fmla="*/ 2646245 w 7467600"/>
              <a:gd name="connsiteY129" fmla="*/ 4930999 h 6858000"/>
              <a:gd name="connsiteX130" fmla="*/ 1999243 w 7467600"/>
              <a:gd name="connsiteY130" fmla="*/ 4730524 h 6858000"/>
              <a:gd name="connsiteX131" fmla="*/ 1979527 w 7467600"/>
              <a:gd name="connsiteY131" fmla="*/ 4726651 h 6858000"/>
              <a:gd name="connsiteX132" fmla="*/ 1927410 w 7467600"/>
              <a:gd name="connsiteY132" fmla="*/ 4716164 h 6858000"/>
              <a:gd name="connsiteX133" fmla="*/ 1997014 w 7467600"/>
              <a:gd name="connsiteY133" fmla="*/ 4698007 h 6858000"/>
              <a:gd name="connsiteX134" fmla="*/ 2005458 w 7467600"/>
              <a:gd name="connsiteY134" fmla="*/ 4699540 h 6858000"/>
              <a:gd name="connsiteX135" fmla="*/ 2657186 w 7467600"/>
              <a:gd name="connsiteY135" fmla="*/ 4901687 h 6858000"/>
              <a:gd name="connsiteX136" fmla="*/ 2826662 w 7467600"/>
              <a:gd name="connsiteY136" fmla="*/ 4970362 h 6858000"/>
              <a:gd name="connsiteX137" fmla="*/ 2876100 w 7467600"/>
              <a:gd name="connsiteY137" fmla="*/ 4995397 h 6858000"/>
              <a:gd name="connsiteX138" fmla="*/ 3042600 w 7467600"/>
              <a:gd name="connsiteY138" fmla="*/ 5059532 h 6858000"/>
              <a:gd name="connsiteX139" fmla="*/ 1997014 w 7467600"/>
              <a:gd name="connsiteY139" fmla="*/ 4698007 h 6858000"/>
              <a:gd name="connsiteX140" fmla="*/ 2305292 w 7467600"/>
              <a:gd name="connsiteY140" fmla="*/ 4219492 h 6858000"/>
              <a:gd name="connsiteX141" fmla="*/ 3360922 w 7467600"/>
              <a:gd name="connsiteY141" fmla="*/ 4529373 h 6858000"/>
              <a:gd name="connsiteX142" fmla="*/ 3492420 w 7467600"/>
              <a:gd name="connsiteY142" fmla="*/ 4510145 h 6858000"/>
              <a:gd name="connsiteX143" fmla="*/ 3364086 w 7467600"/>
              <a:gd name="connsiteY143" fmla="*/ 4480340 h 6858000"/>
              <a:gd name="connsiteX144" fmla="*/ 3225818 w 7467600"/>
              <a:gd name="connsiteY144" fmla="*/ 4411822 h 6858000"/>
              <a:gd name="connsiteX145" fmla="*/ 3129696 w 7467600"/>
              <a:gd name="connsiteY145" fmla="*/ 4360704 h 6858000"/>
              <a:gd name="connsiteX146" fmla="*/ 2814545 w 7467600"/>
              <a:gd name="connsiteY146" fmla="*/ 4282955 h 6858000"/>
              <a:gd name="connsiteX147" fmla="*/ 2305292 w 7467600"/>
              <a:gd name="connsiteY147" fmla="*/ 4219492 h 6858000"/>
              <a:gd name="connsiteX148" fmla="*/ 2626982 w 7467600"/>
              <a:gd name="connsiteY148" fmla="*/ 4206450 h 6858000"/>
              <a:gd name="connsiteX149" fmla="*/ 2490617 w 7467600"/>
              <a:gd name="connsiteY149" fmla="*/ 4206951 h 6858000"/>
              <a:gd name="connsiteX150" fmla="*/ 2819869 w 7467600"/>
              <a:gd name="connsiteY150" fmla="*/ 4252936 h 6858000"/>
              <a:gd name="connsiteX151" fmla="*/ 3143018 w 7467600"/>
              <a:gd name="connsiteY151" fmla="*/ 4332698 h 6858000"/>
              <a:gd name="connsiteX152" fmla="*/ 3241520 w 7467600"/>
              <a:gd name="connsiteY152" fmla="*/ 4385112 h 6858000"/>
              <a:gd name="connsiteX153" fmla="*/ 3374575 w 7467600"/>
              <a:gd name="connsiteY153" fmla="*/ 4451517 h 6858000"/>
              <a:gd name="connsiteX154" fmla="*/ 3505221 w 7467600"/>
              <a:gd name="connsiteY154" fmla="*/ 4480757 h 6858000"/>
              <a:gd name="connsiteX155" fmla="*/ 2626982 w 7467600"/>
              <a:gd name="connsiteY155" fmla="*/ 4206450 h 6858000"/>
              <a:gd name="connsiteX156" fmla="*/ 1310106 w 7467600"/>
              <a:gd name="connsiteY156" fmla="*/ 3943217 h 6858000"/>
              <a:gd name="connsiteX157" fmla="*/ 854994 w 7467600"/>
              <a:gd name="connsiteY157" fmla="*/ 4399136 h 6858000"/>
              <a:gd name="connsiteX158" fmla="*/ 742462 w 7467600"/>
              <a:gd name="connsiteY158" fmla="*/ 4594648 h 6858000"/>
              <a:gd name="connsiteX159" fmla="*/ 820602 w 7467600"/>
              <a:gd name="connsiteY159" fmla="*/ 4485915 h 6858000"/>
              <a:gd name="connsiteX160" fmla="*/ 878295 w 7467600"/>
              <a:gd name="connsiteY160" fmla="*/ 4403594 h 6858000"/>
              <a:gd name="connsiteX161" fmla="*/ 1240607 w 7467600"/>
              <a:gd name="connsiteY161" fmla="*/ 4010401 h 6858000"/>
              <a:gd name="connsiteX162" fmla="*/ 1310106 w 7467600"/>
              <a:gd name="connsiteY162" fmla="*/ 3943217 h 6858000"/>
              <a:gd name="connsiteX163" fmla="*/ 1423113 w 7467600"/>
              <a:gd name="connsiteY163" fmla="*/ 3874565 h 6858000"/>
              <a:gd name="connsiteX164" fmla="*/ 1260565 w 7467600"/>
              <a:gd name="connsiteY164" fmla="*/ 4031982 h 6858000"/>
              <a:gd name="connsiteX165" fmla="*/ 901900 w 7467600"/>
              <a:gd name="connsiteY165" fmla="*/ 4421236 h 6858000"/>
              <a:gd name="connsiteX166" fmla="*/ 845044 w 7467600"/>
              <a:gd name="connsiteY166" fmla="*/ 4502436 h 6858000"/>
              <a:gd name="connsiteX167" fmla="*/ 685926 w 7467600"/>
              <a:gd name="connsiteY167" fmla="*/ 4703069 h 6858000"/>
              <a:gd name="connsiteX168" fmla="*/ 684248 w 7467600"/>
              <a:gd name="connsiteY168" fmla="*/ 4706721 h 6858000"/>
              <a:gd name="connsiteX169" fmla="*/ 1423113 w 7467600"/>
              <a:gd name="connsiteY169" fmla="*/ 3874565 h 6858000"/>
              <a:gd name="connsiteX170" fmla="*/ 3316479 w 7467600"/>
              <a:gd name="connsiteY170" fmla="*/ 3872136 h 6858000"/>
              <a:gd name="connsiteX171" fmla="*/ 3546806 w 7467600"/>
              <a:gd name="connsiteY171" fmla="*/ 4356139 h 6858000"/>
              <a:gd name="connsiteX172" fmla="*/ 3364433 w 7467600"/>
              <a:gd name="connsiteY172" fmla="*/ 3953121 h 6858000"/>
              <a:gd name="connsiteX173" fmla="*/ 3316479 w 7467600"/>
              <a:gd name="connsiteY173" fmla="*/ 3872136 h 6858000"/>
              <a:gd name="connsiteX174" fmla="*/ 3291335 w 7467600"/>
              <a:gd name="connsiteY174" fmla="*/ 3767420 h 6858000"/>
              <a:gd name="connsiteX175" fmla="*/ 3390805 w 7467600"/>
              <a:gd name="connsiteY175" fmla="*/ 3937163 h 6858000"/>
              <a:gd name="connsiteX176" fmla="*/ 3579062 w 7467600"/>
              <a:gd name="connsiteY176" fmla="*/ 4359040 h 6858000"/>
              <a:gd name="connsiteX177" fmla="*/ 3467355 w 7467600"/>
              <a:gd name="connsiteY177" fmla="*/ 3988130 h 6858000"/>
              <a:gd name="connsiteX178" fmla="*/ 3310753 w 7467600"/>
              <a:gd name="connsiteY178" fmla="*/ 3787140 h 6858000"/>
              <a:gd name="connsiteX179" fmla="*/ 3291335 w 7467600"/>
              <a:gd name="connsiteY179" fmla="*/ 3767420 h 6858000"/>
              <a:gd name="connsiteX180" fmla="*/ 1635889 w 7467600"/>
              <a:gd name="connsiteY180" fmla="*/ 3709494 h 6858000"/>
              <a:gd name="connsiteX181" fmla="*/ 1634800 w 7467600"/>
              <a:gd name="connsiteY181" fmla="*/ 3731111 h 6858000"/>
              <a:gd name="connsiteX182" fmla="*/ 1635889 w 7467600"/>
              <a:gd name="connsiteY182" fmla="*/ 3709494 h 6858000"/>
              <a:gd name="connsiteX183" fmla="*/ 1510397 w 7467600"/>
              <a:gd name="connsiteY183" fmla="*/ 3684705 h 6858000"/>
              <a:gd name="connsiteX184" fmla="*/ 1146550 w 7467600"/>
              <a:gd name="connsiteY184" fmla="*/ 3802012 h 6858000"/>
              <a:gd name="connsiteX185" fmla="*/ 698834 w 7467600"/>
              <a:gd name="connsiteY185" fmla="*/ 3952272 h 6858000"/>
              <a:gd name="connsiteX186" fmla="*/ 34256 w 7467600"/>
              <a:gd name="connsiteY186" fmla="*/ 4347603 h 6858000"/>
              <a:gd name="connsiteX187" fmla="*/ 527241 w 7467600"/>
              <a:gd name="connsiteY187" fmla="*/ 4065078 h 6858000"/>
              <a:gd name="connsiteX188" fmla="*/ 1510397 w 7467600"/>
              <a:gd name="connsiteY188" fmla="*/ 3684705 h 6858000"/>
              <a:gd name="connsiteX189" fmla="*/ 1313114 w 7467600"/>
              <a:gd name="connsiteY189" fmla="*/ 3655216 h 6858000"/>
              <a:gd name="connsiteX190" fmla="*/ 1109304 w 7467600"/>
              <a:gd name="connsiteY190" fmla="*/ 3669030 h 6858000"/>
              <a:gd name="connsiteX191" fmla="*/ 8129 w 7467600"/>
              <a:gd name="connsiteY191" fmla="*/ 4330519 h 6858000"/>
              <a:gd name="connsiteX192" fmla="*/ 687572 w 7467600"/>
              <a:gd name="connsiteY192" fmla="*/ 3925629 h 6858000"/>
              <a:gd name="connsiteX193" fmla="*/ 1138365 w 7467600"/>
              <a:gd name="connsiteY193" fmla="*/ 3774515 h 6858000"/>
              <a:gd name="connsiteX194" fmla="*/ 1505579 w 7467600"/>
              <a:gd name="connsiteY194" fmla="*/ 3655526 h 6858000"/>
              <a:gd name="connsiteX195" fmla="*/ 1313114 w 7467600"/>
              <a:gd name="connsiteY195" fmla="*/ 3655216 h 6858000"/>
              <a:gd name="connsiteX196" fmla="*/ 3655073 w 7467600"/>
              <a:gd name="connsiteY196" fmla="*/ 3650884 h 6858000"/>
              <a:gd name="connsiteX197" fmla="*/ 3989938 w 7467600"/>
              <a:gd name="connsiteY197" fmla="*/ 3991685 h 6858000"/>
              <a:gd name="connsiteX198" fmla="*/ 4393907 w 7467600"/>
              <a:gd name="connsiteY198" fmla="*/ 4261258 h 6858000"/>
              <a:gd name="connsiteX199" fmla="*/ 4648051 w 7467600"/>
              <a:gd name="connsiteY199" fmla="*/ 4374051 h 6858000"/>
              <a:gd name="connsiteX200" fmla="*/ 4383389 w 7467600"/>
              <a:gd name="connsiteY200" fmla="*/ 4184369 h 6858000"/>
              <a:gd name="connsiteX201" fmla="*/ 4165508 w 7467600"/>
              <a:gd name="connsiteY201" fmla="*/ 4035196 h 6858000"/>
              <a:gd name="connsiteX202" fmla="*/ 4068162 w 7467600"/>
              <a:gd name="connsiteY202" fmla="*/ 3953394 h 6858000"/>
              <a:gd name="connsiteX203" fmla="*/ 3981416 w 7467600"/>
              <a:gd name="connsiteY203" fmla="*/ 3880482 h 6858000"/>
              <a:gd name="connsiteX204" fmla="*/ 3800147 w 7467600"/>
              <a:gd name="connsiteY204" fmla="*/ 3749872 h 6858000"/>
              <a:gd name="connsiteX205" fmla="*/ 3655073 w 7467600"/>
              <a:gd name="connsiteY205" fmla="*/ 3650884 h 6858000"/>
              <a:gd name="connsiteX206" fmla="*/ 3670252 w 7467600"/>
              <a:gd name="connsiteY206" fmla="*/ 3622798 h 6858000"/>
              <a:gd name="connsiteX207" fmla="*/ 3817258 w 7467600"/>
              <a:gd name="connsiteY207" fmla="*/ 3723577 h 6858000"/>
              <a:gd name="connsiteX208" fmla="*/ 4000461 w 7467600"/>
              <a:gd name="connsiteY208" fmla="*/ 3855966 h 6858000"/>
              <a:gd name="connsiteX209" fmla="*/ 4088180 w 7467600"/>
              <a:gd name="connsiteY209" fmla="*/ 3929774 h 6858000"/>
              <a:gd name="connsiteX210" fmla="*/ 4184555 w 7467600"/>
              <a:gd name="connsiteY210" fmla="*/ 4010683 h 6858000"/>
              <a:gd name="connsiteX211" fmla="*/ 4399563 w 7467600"/>
              <a:gd name="connsiteY211" fmla="*/ 4158106 h 6858000"/>
              <a:gd name="connsiteX212" fmla="*/ 4684469 w 7467600"/>
              <a:gd name="connsiteY212" fmla="*/ 4364680 h 6858000"/>
              <a:gd name="connsiteX213" fmla="*/ 4690271 w 7467600"/>
              <a:gd name="connsiteY213" fmla="*/ 4370034 h 6858000"/>
              <a:gd name="connsiteX214" fmla="*/ 4136093 w 7467600"/>
              <a:gd name="connsiteY214" fmla="*/ 3858466 h 6858000"/>
              <a:gd name="connsiteX215" fmla="*/ 3670252 w 7467600"/>
              <a:gd name="connsiteY215" fmla="*/ 3622798 h 6858000"/>
              <a:gd name="connsiteX216" fmla="*/ 4440129 w 7467600"/>
              <a:gd name="connsiteY216" fmla="*/ 3448571 h 6858000"/>
              <a:gd name="connsiteX217" fmla="*/ 4856525 w 7467600"/>
              <a:gd name="connsiteY217" fmla="*/ 3915351 h 6858000"/>
              <a:gd name="connsiteX218" fmla="*/ 5059055 w 7467600"/>
              <a:gd name="connsiteY218" fmla="*/ 4108918 h 6858000"/>
              <a:gd name="connsiteX219" fmla="*/ 5290070 w 7467600"/>
              <a:gd name="connsiteY219" fmla="*/ 4263619 h 6858000"/>
              <a:gd name="connsiteX220" fmla="*/ 4834991 w 7467600"/>
              <a:gd name="connsiteY220" fmla="*/ 3830985 h 6858000"/>
              <a:gd name="connsiteX221" fmla="*/ 4440129 w 7467600"/>
              <a:gd name="connsiteY221" fmla="*/ 3448571 h 6858000"/>
              <a:gd name="connsiteX222" fmla="*/ 4441737 w 7467600"/>
              <a:gd name="connsiteY222" fmla="*/ 3399734 h 6858000"/>
              <a:gd name="connsiteX223" fmla="*/ 4431236 w 7467600"/>
              <a:gd name="connsiteY223" fmla="*/ 3400954 h 6858000"/>
              <a:gd name="connsiteX224" fmla="*/ 4557150 w 7467600"/>
              <a:gd name="connsiteY224" fmla="*/ 3510023 h 6858000"/>
              <a:gd name="connsiteX225" fmla="*/ 4856936 w 7467600"/>
              <a:gd name="connsiteY225" fmla="*/ 3809146 h 6858000"/>
              <a:gd name="connsiteX226" fmla="*/ 5111996 w 7467600"/>
              <a:gd name="connsiteY226" fmla="*/ 4065759 h 6858000"/>
              <a:gd name="connsiteX227" fmla="*/ 5388878 w 7467600"/>
              <a:gd name="connsiteY227" fmla="*/ 4300185 h 6858000"/>
              <a:gd name="connsiteX228" fmla="*/ 5425556 w 7467600"/>
              <a:gd name="connsiteY228" fmla="*/ 4308967 h 6858000"/>
              <a:gd name="connsiteX229" fmla="*/ 4943646 w 7467600"/>
              <a:gd name="connsiteY229" fmla="*/ 3822916 h 6858000"/>
              <a:gd name="connsiteX230" fmla="*/ 4594837 w 7467600"/>
              <a:gd name="connsiteY230" fmla="*/ 3532274 h 6858000"/>
              <a:gd name="connsiteX231" fmla="*/ 4441737 w 7467600"/>
              <a:gd name="connsiteY231" fmla="*/ 3399734 h 6858000"/>
              <a:gd name="connsiteX232" fmla="*/ 5425834 w 7467600"/>
              <a:gd name="connsiteY232" fmla="*/ 3162785 h 6858000"/>
              <a:gd name="connsiteX233" fmla="*/ 5401644 w 7467600"/>
              <a:gd name="connsiteY233" fmla="*/ 3617847 h 6858000"/>
              <a:gd name="connsiteX234" fmla="*/ 5467256 w 7467600"/>
              <a:gd name="connsiteY234" fmla="*/ 4175494 h 6858000"/>
              <a:gd name="connsiteX235" fmla="*/ 5448069 w 7467600"/>
              <a:gd name="connsiteY235" fmla="*/ 3567554 h 6858000"/>
              <a:gd name="connsiteX236" fmla="*/ 5425834 w 7467600"/>
              <a:gd name="connsiteY236" fmla="*/ 3162785 h 6858000"/>
              <a:gd name="connsiteX237" fmla="*/ 1318687 w 7467600"/>
              <a:gd name="connsiteY237" fmla="*/ 3113840 h 6858000"/>
              <a:gd name="connsiteX238" fmla="*/ 1066793 w 7467600"/>
              <a:gd name="connsiteY238" fmla="*/ 3212171 h 6858000"/>
              <a:gd name="connsiteX239" fmla="*/ 993319 w 7467600"/>
              <a:gd name="connsiteY239" fmla="*/ 3247648 h 6858000"/>
              <a:gd name="connsiteX240" fmla="*/ 853081 w 7467600"/>
              <a:gd name="connsiteY240" fmla="*/ 3312410 h 6858000"/>
              <a:gd name="connsiteX241" fmla="*/ 805957 w 7467600"/>
              <a:gd name="connsiteY241" fmla="*/ 3330443 h 6858000"/>
              <a:gd name="connsiteX242" fmla="*/ 1318687 w 7467600"/>
              <a:gd name="connsiteY242" fmla="*/ 3113840 h 6858000"/>
              <a:gd name="connsiteX243" fmla="*/ 5453702 w 7467600"/>
              <a:gd name="connsiteY243" fmla="*/ 3090882 h 6858000"/>
              <a:gd name="connsiteX244" fmla="*/ 5480135 w 7467600"/>
              <a:gd name="connsiteY244" fmla="*/ 3565802 h 6858000"/>
              <a:gd name="connsiteX245" fmla="*/ 5499023 w 7467600"/>
              <a:gd name="connsiteY245" fmla="*/ 4166310 h 6858000"/>
              <a:gd name="connsiteX246" fmla="*/ 5547022 w 7467600"/>
              <a:gd name="connsiteY246" fmla="*/ 3607838 h 6858000"/>
              <a:gd name="connsiteX247" fmla="*/ 5515964 w 7467600"/>
              <a:gd name="connsiteY247" fmla="*/ 3378541 h 6858000"/>
              <a:gd name="connsiteX248" fmla="*/ 5453702 w 7467600"/>
              <a:gd name="connsiteY248" fmla="*/ 3090882 h 6858000"/>
              <a:gd name="connsiteX249" fmla="*/ 1238695 w 7467600"/>
              <a:gd name="connsiteY249" fmla="*/ 3076820 h 6858000"/>
              <a:gd name="connsiteX250" fmla="*/ 716371 w 7467600"/>
              <a:gd name="connsiteY250" fmla="*/ 3293249 h 6858000"/>
              <a:gd name="connsiteX251" fmla="*/ 579522 w 7467600"/>
              <a:gd name="connsiteY251" fmla="*/ 3371759 h 6858000"/>
              <a:gd name="connsiteX252" fmla="*/ 600288 w 7467600"/>
              <a:gd name="connsiteY252" fmla="*/ 3365555 h 6858000"/>
              <a:gd name="connsiteX253" fmla="*/ 840692 w 7467600"/>
              <a:gd name="connsiteY253" fmla="*/ 3284921 h 6858000"/>
              <a:gd name="connsiteX254" fmla="*/ 979248 w 7467600"/>
              <a:gd name="connsiteY254" fmla="*/ 3221003 h 6858000"/>
              <a:gd name="connsiteX255" fmla="*/ 1053282 w 7467600"/>
              <a:gd name="connsiteY255" fmla="*/ 3185247 h 6858000"/>
              <a:gd name="connsiteX256" fmla="*/ 1320603 w 7467600"/>
              <a:gd name="connsiteY256" fmla="*/ 3081281 h 6858000"/>
              <a:gd name="connsiteX257" fmla="*/ 1238695 w 7467600"/>
              <a:gd name="connsiteY257" fmla="*/ 3076820 h 6858000"/>
              <a:gd name="connsiteX258" fmla="*/ 5425627 w 7467600"/>
              <a:gd name="connsiteY258" fmla="*/ 2954192 h 6858000"/>
              <a:gd name="connsiteX259" fmla="*/ 5470770 w 7467600"/>
              <a:gd name="connsiteY259" fmla="*/ 3005435 h 6858000"/>
              <a:gd name="connsiteX260" fmla="*/ 5519779 w 7467600"/>
              <a:gd name="connsiteY260" fmla="*/ 4359223 h 6858000"/>
              <a:gd name="connsiteX261" fmla="*/ 5520293 w 7467600"/>
              <a:gd name="connsiteY261" fmla="*/ 4360602 h 6858000"/>
              <a:gd name="connsiteX262" fmla="*/ 5767221 w 7467600"/>
              <a:gd name="connsiteY262" fmla="*/ 4665564 h 6858000"/>
              <a:gd name="connsiteX263" fmla="*/ 6937169 w 7467600"/>
              <a:gd name="connsiteY263" fmla="*/ 4815941 h 6858000"/>
              <a:gd name="connsiteX264" fmla="*/ 6953922 w 7467600"/>
              <a:gd name="connsiteY264" fmla="*/ 4890068 h 6858000"/>
              <a:gd name="connsiteX265" fmla="*/ 6071359 w 7467600"/>
              <a:gd name="connsiteY265" fmla="*/ 4770770 h 6858000"/>
              <a:gd name="connsiteX266" fmla="*/ 6038839 w 7467600"/>
              <a:gd name="connsiteY266" fmla="*/ 4764474 h 6858000"/>
              <a:gd name="connsiteX267" fmla="*/ 6038706 w 7467600"/>
              <a:gd name="connsiteY267" fmla="*/ 4763847 h 6858000"/>
              <a:gd name="connsiteX268" fmla="*/ 6037784 w 7467600"/>
              <a:gd name="connsiteY268" fmla="*/ 4764270 h 6858000"/>
              <a:gd name="connsiteX269" fmla="*/ 6038839 w 7467600"/>
              <a:gd name="connsiteY269" fmla="*/ 4764474 h 6858000"/>
              <a:gd name="connsiteX270" fmla="*/ 6040338 w 7467600"/>
              <a:gd name="connsiteY270" fmla="*/ 4771418 h 6858000"/>
              <a:gd name="connsiteX271" fmla="*/ 6024488 w 7467600"/>
              <a:gd name="connsiteY271" fmla="*/ 4809903 h 6858000"/>
              <a:gd name="connsiteX272" fmla="*/ 5599771 w 7467600"/>
              <a:gd name="connsiteY272" fmla="*/ 5509652 h 6858000"/>
              <a:gd name="connsiteX273" fmla="*/ 5548843 w 7467600"/>
              <a:gd name="connsiteY273" fmla="*/ 5563845 h 6858000"/>
              <a:gd name="connsiteX274" fmla="*/ 5940952 w 7467600"/>
              <a:gd name="connsiteY274" fmla="*/ 6250028 h 6858000"/>
              <a:gd name="connsiteX275" fmla="*/ 6043441 w 7467600"/>
              <a:gd name="connsiteY275" fmla="*/ 6665847 h 6858000"/>
              <a:gd name="connsiteX276" fmla="*/ 6093432 w 7467600"/>
              <a:gd name="connsiteY276" fmla="*/ 6858000 h 6858000"/>
              <a:gd name="connsiteX277" fmla="*/ 6034344 w 7467600"/>
              <a:gd name="connsiteY277" fmla="*/ 6858000 h 6858000"/>
              <a:gd name="connsiteX278" fmla="*/ 6026679 w 7467600"/>
              <a:gd name="connsiteY278" fmla="*/ 6836959 h 6858000"/>
              <a:gd name="connsiteX279" fmla="*/ 5800441 w 7467600"/>
              <a:gd name="connsiteY279" fmla="*/ 6335286 h 6858000"/>
              <a:gd name="connsiteX280" fmla="*/ 5526562 w 7467600"/>
              <a:gd name="connsiteY280" fmla="*/ 5705388 h 6858000"/>
              <a:gd name="connsiteX281" fmla="*/ 5519640 w 7467600"/>
              <a:gd name="connsiteY281" fmla="*/ 5683774 h 6858000"/>
              <a:gd name="connsiteX282" fmla="*/ 5844559 w 7467600"/>
              <a:gd name="connsiteY282" fmla="*/ 6553349 h 6858000"/>
              <a:gd name="connsiteX283" fmla="*/ 5975994 w 7467600"/>
              <a:gd name="connsiteY283" fmla="*/ 6858000 h 6858000"/>
              <a:gd name="connsiteX284" fmla="*/ 5898547 w 7467600"/>
              <a:gd name="connsiteY284" fmla="*/ 6858000 h 6858000"/>
              <a:gd name="connsiteX285" fmla="*/ 5682041 w 7467600"/>
              <a:gd name="connsiteY285" fmla="*/ 6355860 h 6858000"/>
              <a:gd name="connsiteX286" fmla="*/ 5461758 w 7467600"/>
              <a:gd name="connsiteY286" fmla="*/ 5820220 h 6858000"/>
              <a:gd name="connsiteX287" fmla="*/ 5237282 w 7467600"/>
              <a:gd name="connsiteY287" fmla="*/ 6579086 h 6858000"/>
              <a:gd name="connsiteX288" fmla="*/ 5115009 w 7467600"/>
              <a:gd name="connsiteY288" fmla="*/ 6858000 h 6858000"/>
              <a:gd name="connsiteX289" fmla="*/ 5028074 w 7467600"/>
              <a:gd name="connsiteY289" fmla="*/ 6858000 h 6858000"/>
              <a:gd name="connsiteX290" fmla="*/ 5079508 w 7467600"/>
              <a:gd name="connsiteY290" fmla="*/ 6749074 h 6858000"/>
              <a:gd name="connsiteX291" fmla="*/ 5371846 w 7467600"/>
              <a:gd name="connsiteY291" fmla="*/ 5924413 h 6858000"/>
              <a:gd name="connsiteX292" fmla="*/ 5270512 w 7467600"/>
              <a:gd name="connsiteY292" fmla="*/ 6138975 h 6858000"/>
              <a:gd name="connsiteX293" fmla="*/ 5062409 w 7467600"/>
              <a:gd name="connsiteY293" fmla="*/ 6653544 h 6858000"/>
              <a:gd name="connsiteX294" fmla="*/ 5036628 w 7467600"/>
              <a:gd name="connsiteY294" fmla="*/ 6754247 h 6858000"/>
              <a:gd name="connsiteX295" fmla="*/ 5009112 w 7467600"/>
              <a:gd name="connsiteY295" fmla="*/ 6858000 h 6858000"/>
              <a:gd name="connsiteX296" fmla="*/ 4976679 w 7467600"/>
              <a:gd name="connsiteY296" fmla="*/ 6858000 h 6858000"/>
              <a:gd name="connsiteX297" fmla="*/ 5006537 w 7467600"/>
              <a:gd name="connsiteY297" fmla="*/ 6747068 h 6858000"/>
              <a:gd name="connsiteX298" fmla="*/ 5032723 w 7467600"/>
              <a:gd name="connsiteY298" fmla="*/ 6644957 h 6858000"/>
              <a:gd name="connsiteX299" fmla="*/ 5242949 w 7467600"/>
              <a:gd name="connsiteY299" fmla="*/ 6125175 h 6858000"/>
              <a:gd name="connsiteX300" fmla="*/ 5286321 w 7467600"/>
              <a:gd name="connsiteY300" fmla="*/ 6033555 h 6858000"/>
              <a:gd name="connsiteX301" fmla="*/ 5008210 w 7467600"/>
              <a:gd name="connsiteY301" fmla="*/ 6649194 h 6858000"/>
              <a:gd name="connsiteX302" fmla="*/ 4986321 w 7467600"/>
              <a:gd name="connsiteY302" fmla="*/ 6765687 h 6858000"/>
              <a:gd name="connsiteX303" fmla="*/ 4973474 w 7467600"/>
              <a:gd name="connsiteY303" fmla="*/ 6858000 h 6858000"/>
              <a:gd name="connsiteX304" fmla="*/ 4907178 w 7467600"/>
              <a:gd name="connsiteY304" fmla="*/ 6858000 h 6858000"/>
              <a:gd name="connsiteX305" fmla="*/ 4910810 w 7467600"/>
              <a:gd name="connsiteY305" fmla="*/ 6829660 h 6858000"/>
              <a:gd name="connsiteX306" fmla="*/ 4987461 w 7467600"/>
              <a:gd name="connsiteY306" fmla="*/ 6432994 h 6858000"/>
              <a:gd name="connsiteX307" fmla="*/ 5179262 w 7467600"/>
              <a:gd name="connsiteY307" fmla="*/ 6035044 h 6858000"/>
              <a:gd name="connsiteX308" fmla="*/ 4689678 w 7467600"/>
              <a:gd name="connsiteY308" fmla="*/ 6440241 h 6858000"/>
              <a:gd name="connsiteX309" fmla="*/ 4477543 w 7467600"/>
              <a:gd name="connsiteY309" fmla="*/ 6674836 h 6858000"/>
              <a:gd name="connsiteX310" fmla="*/ 4329957 w 7467600"/>
              <a:gd name="connsiteY310" fmla="*/ 6858000 h 6858000"/>
              <a:gd name="connsiteX311" fmla="*/ 4218595 w 7467600"/>
              <a:gd name="connsiteY311" fmla="*/ 6858000 h 6858000"/>
              <a:gd name="connsiteX312" fmla="*/ 4368888 w 7467600"/>
              <a:gd name="connsiteY312" fmla="*/ 6668412 h 6858000"/>
              <a:gd name="connsiteX313" fmla="*/ 4563091 w 7467600"/>
              <a:gd name="connsiteY313" fmla="*/ 6442508 h 6858000"/>
              <a:gd name="connsiteX314" fmla="*/ 5387324 w 7467600"/>
              <a:gd name="connsiteY314" fmla="*/ 5705830 h 6858000"/>
              <a:gd name="connsiteX315" fmla="*/ 5073620 w 7467600"/>
              <a:gd name="connsiteY315" fmla="*/ 5955437 h 6858000"/>
              <a:gd name="connsiteX316" fmla="*/ 4689789 w 7467600"/>
              <a:gd name="connsiteY316" fmla="*/ 6268382 h 6858000"/>
              <a:gd name="connsiteX317" fmla="*/ 4418722 w 7467600"/>
              <a:gd name="connsiteY317" fmla="*/ 6570886 h 6858000"/>
              <a:gd name="connsiteX318" fmla="*/ 4214944 w 7467600"/>
              <a:gd name="connsiteY318" fmla="*/ 6858000 h 6858000"/>
              <a:gd name="connsiteX319" fmla="*/ 4177898 w 7467600"/>
              <a:gd name="connsiteY319" fmla="*/ 6858000 h 6858000"/>
              <a:gd name="connsiteX320" fmla="*/ 4391597 w 7467600"/>
              <a:gd name="connsiteY320" fmla="*/ 6556370 h 6858000"/>
              <a:gd name="connsiteX321" fmla="*/ 4668889 w 7467600"/>
              <a:gd name="connsiteY321" fmla="*/ 6246399 h 6858000"/>
              <a:gd name="connsiteX322" fmla="*/ 5055427 w 7467600"/>
              <a:gd name="connsiteY322" fmla="*/ 5931476 h 6858000"/>
              <a:gd name="connsiteX323" fmla="*/ 5371814 w 7467600"/>
              <a:gd name="connsiteY323" fmla="*/ 5678975 h 6858000"/>
              <a:gd name="connsiteX324" fmla="*/ 4987918 w 7467600"/>
              <a:gd name="connsiteY324" fmla="*/ 5838701 h 6858000"/>
              <a:gd name="connsiteX325" fmla="*/ 4317146 w 7467600"/>
              <a:gd name="connsiteY325" fmla="*/ 6587716 h 6858000"/>
              <a:gd name="connsiteX326" fmla="*/ 4171627 w 7467600"/>
              <a:gd name="connsiteY326" fmla="*/ 6858000 h 6858000"/>
              <a:gd name="connsiteX327" fmla="*/ 4081585 w 7467600"/>
              <a:gd name="connsiteY327" fmla="*/ 6858000 h 6858000"/>
              <a:gd name="connsiteX328" fmla="*/ 4238603 w 7467600"/>
              <a:gd name="connsiteY328" fmla="*/ 6559341 h 6858000"/>
              <a:gd name="connsiteX329" fmla="*/ 4778333 w 7467600"/>
              <a:gd name="connsiteY329" fmla="*/ 5873626 h 6858000"/>
              <a:gd name="connsiteX330" fmla="*/ 5414185 w 7467600"/>
              <a:gd name="connsiteY330" fmla="*/ 5573882 h 6858000"/>
              <a:gd name="connsiteX331" fmla="*/ 5959648 w 7467600"/>
              <a:gd name="connsiteY331" fmla="*/ 4760797 h 6858000"/>
              <a:gd name="connsiteX332" fmla="*/ 5355019 w 7467600"/>
              <a:gd name="connsiteY332" fmla="*/ 4734672 h 6858000"/>
              <a:gd name="connsiteX333" fmla="*/ 5083565 w 7467600"/>
              <a:gd name="connsiteY333" fmla="*/ 5179121 h 6858000"/>
              <a:gd name="connsiteX334" fmla="*/ 4713577 w 7467600"/>
              <a:gd name="connsiteY334" fmla="*/ 5616803 h 6858000"/>
              <a:gd name="connsiteX335" fmla="*/ 3989559 w 7467600"/>
              <a:gd name="connsiteY335" fmla="*/ 6145945 h 6858000"/>
              <a:gd name="connsiteX336" fmla="*/ 3939824 w 7467600"/>
              <a:gd name="connsiteY336" fmla="*/ 6066900 h 6858000"/>
              <a:gd name="connsiteX337" fmla="*/ 4584537 w 7467600"/>
              <a:gd name="connsiteY337" fmla="*/ 5324826 h 6858000"/>
              <a:gd name="connsiteX338" fmla="*/ 5037105 w 7467600"/>
              <a:gd name="connsiteY338" fmla="*/ 5088765 h 6858000"/>
              <a:gd name="connsiteX339" fmla="*/ 5039930 w 7467600"/>
              <a:gd name="connsiteY339" fmla="*/ 5089585 h 6858000"/>
              <a:gd name="connsiteX340" fmla="*/ 5263764 w 7467600"/>
              <a:gd name="connsiteY340" fmla="*/ 4735525 h 6858000"/>
              <a:gd name="connsiteX341" fmla="*/ 4086300 w 7467600"/>
              <a:gd name="connsiteY341" fmla="*/ 4884599 h 6858000"/>
              <a:gd name="connsiteX342" fmla="*/ 4085485 w 7467600"/>
              <a:gd name="connsiteY342" fmla="*/ 4899070 h 6858000"/>
              <a:gd name="connsiteX343" fmla="*/ 3871915 w 7467600"/>
              <a:gd name="connsiteY343" fmla="*/ 5253645 h 6858000"/>
              <a:gd name="connsiteX344" fmla="*/ 3799374 w 7467600"/>
              <a:gd name="connsiteY344" fmla="*/ 5466127 h 6858000"/>
              <a:gd name="connsiteX345" fmla="*/ 3498850 w 7467600"/>
              <a:gd name="connsiteY345" fmla="*/ 6661888 h 6858000"/>
              <a:gd name="connsiteX346" fmla="*/ 3399216 w 7467600"/>
              <a:gd name="connsiteY346" fmla="*/ 6858000 h 6858000"/>
              <a:gd name="connsiteX347" fmla="*/ 3303688 w 7467600"/>
              <a:gd name="connsiteY347" fmla="*/ 6858000 h 6858000"/>
              <a:gd name="connsiteX348" fmla="*/ 3391774 w 7467600"/>
              <a:gd name="connsiteY348" fmla="*/ 6697181 h 6858000"/>
              <a:gd name="connsiteX349" fmla="*/ 3735540 w 7467600"/>
              <a:gd name="connsiteY349" fmla="*/ 5546923 h 6858000"/>
              <a:gd name="connsiteX350" fmla="*/ 3729438 w 7467600"/>
              <a:gd name="connsiteY350" fmla="*/ 5569058 h 6858000"/>
              <a:gd name="connsiteX351" fmla="*/ 3707782 w 7467600"/>
              <a:gd name="connsiteY351" fmla="*/ 5644908 h 6858000"/>
              <a:gd name="connsiteX352" fmla="*/ 3583827 w 7467600"/>
              <a:gd name="connsiteY352" fmla="*/ 6039215 h 6858000"/>
              <a:gd name="connsiteX353" fmla="*/ 3547861 w 7467600"/>
              <a:gd name="connsiteY353" fmla="*/ 6129609 h 6858000"/>
              <a:gd name="connsiteX354" fmla="*/ 3490905 w 7467600"/>
              <a:gd name="connsiteY354" fmla="*/ 6277660 h 6858000"/>
              <a:gd name="connsiteX355" fmla="*/ 3455859 w 7467600"/>
              <a:gd name="connsiteY355" fmla="*/ 6391301 h 6858000"/>
              <a:gd name="connsiteX356" fmla="*/ 3429112 w 7467600"/>
              <a:gd name="connsiteY356" fmla="*/ 6479469 h 6858000"/>
              <a:gd name="connsiteX357" fmla="*/ 3304862 w 7467600"/>
              <a:gd name="connsiteY357" fmla="*/ 6796476 h 6858000"/>
              <a:gd name="connsiteX358" fmla="*/ 3276071 w 7467600"/>
              <a:gd name="connsiteY358" fmla="*/ 6858000 h 6858000"/>
              <a:gd name="connsiteX359" fmla="*/ 3240805 w 7467600"/>
              <a:gd name="connsiteY359" fmla="*/ 6858000 h 6858000"/>
              <a:gd name="connsiteX360" fmla="*/ 3275917 w 7467600"/>
              <a:gd name="connsiteY360" fmla="*/ 6783192 h 6858000"/>
              <a:gd name="connsiteX361" fmla="*/ 3399358 w 7467600"/>
              <a:gd name="connsiteY361" fmla="*/ 6469011 h 6858000"/>
              <a:gd name="connsiteX362" fmla="*/ 3425650 w 7467600"/>
              <a:gd name="connsiteY362" fmla="*/ 6381333 h 6858000"/>
              <a:gd name="connsiteX363" fmla="*/ 3460661 w 7467600"/>
              <a:gd name="connsiteY363" fmla="*/ 6266763 h 6858000"/>
              <a:gd name="connsiteX364" fmla="*/ 3518021 w 7467600"/>
              <a:gd name="connsiteY364" fmla="*/ 6117298 h 6858000"/>
              <a:gd name="connsiteX365" fmla="*/ 3554035 w 7467600"/>
              <a:gd name="connsiteY365" fmla="*/ 6027832 h 6858000"/>
              <a:gd name="connsiteX366" fmla="*/ 3677174 w 7467600"/>
              <a:gd name="connsiteY366" fmla="*/ 5636351 h 6858000"/>
              <a:gd name="connsiteX367" fmla="*/ 3698819 w 7467600"/>
              <a:gd name="connsiteY367" fmla="*/ 5560503 h 6858000"/>
              <a:gd name="connsiteX368" fmla="*/ 3702094 w 7467600"/>
              <a:gd name="connsiteY368" fmla="*/ 5549194 h 6858000"/>
              <a:gd name="connsiteX369" fmla="*/ 3398355 w 7467600"/>
              <a:gd name="connsiteY369" fmla="*/ 6094603 h 6858000"/>
              <a:gd name="connsiteX370" fmla="*/ 3193941 w 7467600"/>
              <a:gd name="connsiteY370" fmla="*/ 6798775 h 6858000"/>
              <a:gd name="connsiteX371" fmla="*/ 3184140 w 7467600"/>
              <a:gd name="connsiteY371" fmla="*/ 6858000 h 6858000"/>
              <a:gd name="connsiteX372" fmla="*/ 3099978 w 7467600"/>
              <a:gd name="connsiteY372" fmla="*/ 6858000 h 6858000"/>
              <a:gd name="connsiteX373" fmla="*/ 3101556 w 7467600"/>
              <a:gd name="connsiteY373" fmla="*/ 6843337 h 6858000"/>
              <a:gd name="connsiteX374" fmla="*/ 3370162 w 7467600"/>
              <a:gd name="connsiteY374" fmla="*/ 5785550 h 6858000"/>
              <a:gd name="connsiteX375" fmla="*/ 3746477 w 7467600"/>
              <a:gd name="connsiteY375" fmla="*/ 5377889 h 6858000"/>
              <a:gd name="connsiteX376" fmla="*/ 3863399 w 7467600"/>
              <a:gd name="connsiteY376" fmla="*/ 5087257 h 6858000"/>
              <a:gd name="connsiteX377" fmla="*/ 3968712 w 7467600"/>
              <a:gd name="connsiteY377" fmla="*/ 4913989 h 6858000"/>
              <a:gd name="connsiteX378" fmla="*/ 2792390 w 7467600"/>
              <a:gd name="connsiteY378" fmla="*/ 5382974 h 6858000"/>
              <a:gd name="connsiteX379" fmla="*/ 2714982 w 7467600"/>
              <a:gd name="connsiteY379" fmla="*/ 5427051 h 6858000"/>
              <a:gd name="connsiteX380" fmla="*/ 2813361 w 7467600"/>
              <a:gd name="connsiteY380" fmla="*/ 6023912 h 6858000"/>
              <a:gd name="connsiteX381" fmla="*/ 2688430 w 7467600"/>
              <a:gd name="connsiteY381" fmla="*/ 6801564 h 6858000"/>
              <a:gd name="connsiteX382" fmla="*/ 2629626 w 7467600"/>
              <a:gd name="connsiteY382" fmla="*/ 6763394 h 6858000"/>
              <a:gd name="connsiteX383" fmla="*/ 2565328 w 7467600"/>
              <a:gd name="connsiteY383" fmla="*/ 5516399 h 6858000"/>
              <a:gd name="connsiteX384" fmla="*/ 1922999 w 7467600"/>
              <a:gd name="connsiteY384" fmla="*/ 5980343 h 6858000"/>
              <a:gd name="connsiteX385" fmla="*/ 1950261 w 7467600"/>
              <a:gd name="connsiteY385" fmla="*/ 6405858 h 6858000"/>
              <a:gd name="connsiteX386" fmla="*/ 2365554 w 7467600"/>
              <a:gd name="connsiteY386" fmla="*/ 6759107 h 6858000"/>
              <a:gd name="connsiteX387" fmla="*/ 2424142 w 7467600"/>
              <a:gd name="connsiteY387" fmla="*/ 6858000 h 6858000"/>
              <a:gd name="connsiteX388" fmla="*/ 2395994 w 7467600"/>
              <a:gd name="connsiteY388" fmla="*/ 6858000 h 6858000"/>
              <a:gd name="connsiteX389" fmla="*/ 2392863 w 7467600"/>
              <a:gd name="connsiteY389" fmla="*/ 6852964 h 6858000"/>
              <a:gd name="connsiteX390" fmla="*/ 2017589 w 7467600"/>
              <a:gd name="connsiteY390" fmla="*/ 6493982 h 6858000"/>
              <a:gd name="connsiteX391" fmla="*/ 2147336 w 7467600"/>
              <a:gd name="connsiteY391" fmla="*/ 6594052 h 6858000"/>
              <a:gd name="connsiteX392" fmla="*/ 2207047 w 7467600"/>
              <a:gd name="connsiteY392" fmla="*/ 6654540 h 6858000"/>
              <a:gd name="connsiteX393" fmla="*/ 2299106 w 7467600"/>
              <a:gd name="connsiteY393" fmla="*/ 6778931 h 6858000"/>
              <a:gd name="connsiteX394" fmla="*/ 2314430 w 7467600"/>
              <a:gd name="connsiteY394" fmla="*/ 6801144 h 6858000"/>
              <a:gd name="connsiteX395" fmla="*/ 2352406 w 7467600"/>
              <a:gd name="connsiteY395" fmla="*/ 6858000 h 6858000"/>
              <a:gd name="connsiteX396" fmla="*/ 2314492 w 7467600"/>
              <a:gd name="connsiteY396" fmla="*/ 6858000 h 6858000"/>
              <a:gd name="connsiteX397" fmla="*/ 2288095 w 7467600"/>
              <a:gd name="connsiteY397" fmla="*/ 6818030 h 6858000"/>
              <a:gd name="connsiteX398" fmla="*/ 2272768 w 7467600"/>
              <a:gd name="connsiteY398" fmla="*/ 6795822 h 6858000"/>
              <a:gd name="connsiteX399" fmla="*/ 2182715 w 7467600"/>
              <a:gd name="connsiteY399" fmla="*/ 6675071 h 6858000"/>
              <a:gd name="connsiteX400" fmla="*/ 2032061 w 7467600"/>
              <a:gd name="connsiteY400" fmla="*/ 6541380 h 6858000"/>
              <a:gd name="connsiteX401" fmla="*/ 2257220 w 7467600"/>
              <a:gd name="connsiteY401" fmla="*/ 6826257 h 6858000"/>
              <a:gd name="connsiteX402" fmla="*/ 2281324 w 7467600"/>
              <a:gd name="connsiteY402" fmla="*/ 6858000 h 6858000"/>
              <a:gd name="connsiteX403" fmla="*/ 2242860 w 7467600"/>
              <a:gd name="connsiteY403" fmla="*/ 6858000 h 6858000"/>
              <a:gd name="connsiteX404" fmla="*/ 2232818 w 7467600"/>
              <a:gd name="connsiteY404" fmla="*/ 6844926 h 6858000"/>
              <a:gd name="connsiteX405" fmla="*/ 1990172 w 7467600"/>
              <a:gd name="connsiteY405" fmla="*/ 6542121 h 6858000"/>
              <a:gd name="connsiteX406" fmla="*/ 2124090 w 7467600"/>
              <a:gd name="connsiteY406" fmla="*/ 6761017 h 6858000"/>
              <a:gd name="connsiteX407" fmla="*/ 2200380 w 7467600"/>
              <a:gd name="connsiteY407" fmla="*/ 6858000 h 6858000"/>
              <a:gd name="connsiteX408" fmla="*/ 2147507 w 7467600"/>
              <a:gd name="connsiteY408" fmla="*/ 6858000 h 6858000"/>
              <a:gd name="connsiteX409" fmla="*/ 2070668 w 7467600"/>
              <a:gd name="connsiteY409" fmla="*/ 6761520 h 6858000"/>
              <a:gd name="connsiteX410" fmla="*/ 1975142 w 7467600"/>
              <a:gd name="connsiteY410" fmla="*/ 6585570 h 6858000"/>
              <a:gd name="connsiteX411" fmla="*/ 2050035 w 7467600"/>
              <a:gd name="connsiteY411" fmla="*/ 6813345 h 6858000"/>
              <a:gd name="connsiteX412" fmla="*/ 2063025 w 7467600"/>
              <a:gd name="connsiteY412" fmla="*/ 6858000 h 6858000"/>
              <a:gd name="connsiteX413" fmla="*/ 2021675 w 7467600"/>
              <a:gd name="connsiteY413" fmla="*/ 6858000 h 6858000"/>
              <a:gd name="connsiteX414" fmla="*/ 2019308 w 7467600"/>
              <a:gd name="connsiteY414" fmla="*/ 6847118 h 6858000"/>
              <a:gd name="connsiteX415" fmla="*/ 1938835 w 7467600"/>
              <a:gd name="connsiteY415" fmla="*/ 6551160 h 6858000"/>
              <a:gd name="connsiteX416" fmla="*/ 1953230 w 7467600"/>
              <a:gd name="connsiteY416" fmla="*/ 6759699 h 6858000"/>
              <a:gd name="connsiteX417" fmla="*/ 1956763 w 7467600"/>
              <a:gd name="connsiteY417" fmla="*/ 6778191 h 6858000"/>
              <a:gd name="connsiteX418" fmla="*/ 1967925 w 7467600"/>
              <a:gd name="connsiteY418" fmla="*/ 6858000 h 6858000"/>
              <a:gd name="connsiteX419" fmla="*/ 1936622 w 7467600"/>
              <a:gd name="connsiteY419" fmla="*/ 6858000 h 6858000"/>
              <a:gd name="connsiteX420" fmla="*/ 1926261 w 7467600"/>
              <a:gd name="connsiteY420" fmla="*/ 6784064 h 6858000"/>
              <a:gd name="connsiteX421" fmla="*/ 1922724 w 7467600"/>
              <a:gd name="connsiteY421" fmla="*/ 6765577 h 6858000"/>
              <a:gd name="connsiteX422" fmla="*/ 1904650 w 7467600"/>
              <a:gd name="connsiteY422" fmla="*/ 6639616 h 6858000"/>
              <a:gd name="connsiteX423" fmla="*/ 1885273 w 7467600"/>
              <a:gd name="connsiteY423" fmla="*/ 6858000 h 6858000"/>
              <a:gd name="connsiteX424" fmla="*/ 1854363 w 7467600"/>
              <a:gd name="connsiteY424" fmla="*/ 6858000 h 6858000"/>
              <a:gd name="connsiteX425" fmla="*/ 1880391 w 7467600"/>
              <a:gd name="connsiteY425" fmla="*/ 6603796 h 6858000"/>
              <a:gd name="connsiteX426" fmla="*/ 1818273 w 7467600"/>
              <a:gd name="connsiteY426" fmla="*/ 6715729 h 6858000"/>
              <a:gd name="connsiteX427" fmla="*/ 1794691 w 7467600"/>
              <a:gd name="connsiteY427" fmla="*/ 6843239 h 6858000"/>
              <a:gd name="connsiteX428" fmla="*/ 1794914 w 7467600"/>
              <a:gd name="connsiteY428" fmla="*/ 6858000 h 6858000"/>
              <a:gd name="connsiteX429" fmla="*/ 1746128 w 7467600"/>
              <a:gd name="connsiteY429" fmla="*/ 6858000 h 6858000"/>
              <a:gd name="connsiteX430" fmla="*/ 1753934 w 7467600"/>
              <a:gd name="connsiteY430" fmla="*/ 6724796 h 6858000"/>
              <a:gd name="connsiteX431" fmla="*/ 1792053 w 7467600"/>
              <a:gd name="connsiteY431" fmla="*/ 6572396 h 6858000"/>
              <a:gd name="connsiteX432" fmla="*/ 1862248 w 7467600"/>
              <a:gd name="connsiteY432" fmla="*/ 6266397 h 6858000"/>
              <a:gd name="connsiteX433" fmla="*/ 1862250 w 7467600"/>
              <a:gd name="connsiteY433" fmla="*/ 6033531 h 6858000"/>
              <a:gd name="connsiteX434" fmla="*/ 1211999 w 7467600"/>
              <a:gd name="connsiteY434" fmla="*/ 6683610 h 6858000"/>
              <a:gd name="connsiteX435" fmla="*/ 1213266 w 7467600"/>
              <a:gd name="connsiteY435" fmla="*/ 6691947 h 6858000"/>
              <a:gd name="connsiteX436" fmla="*/ 1203370 w 7467600"/>
              <a:gd name="connsiteY436" fmla="*/ 6850676 h 6858000"/>
              <a:gd name="connsiteX437" fmla="*/ 1203671 w 7467600"/>
              <a:gd name="connsiteY437" fmla="*/ 6858000 h 6858000"/>
              <a:gd name="connsiteX438" fmla="*/ 1143180 w 7467600"/>
              <a:gd name="connsiteY438" fmla="*/ 6858000 h 6858000"/>
              <a:gd name="connsiteX439" fmla="*/ 1142176 w 7467600"/>
              <a:gd name="connsiteY439" fmla="*/ 6766045 h 6858000"/>
              <a:gd name="connsiteX440" fmla="*/ 1067484 w 7467600"/>
              <a:gd name="connsiteY440" fmla="*/ 6858000 h 6858000"/>
              <a:gd name="connsiteX441" fmla="*/ 953928 w 7467600"/>
              <a:gd name="connsiteY441" fmla="*/ 6858000 h 6858000"/>
              <a:gd name="connsiteX442" fmla="*/ 959715 w 7467600"/>
              <a:gd name="connsiteY442" fmla="*/ 6850185 h 6858000"/>
              <a:gd name="connsiteX443" fmla="*/ 1483788 w 7467600"/>
              <a:gd name="connsiteY443" fmla="*/ 6259174 h 6858000"/>
              <a:gd name="connsiteX444" fmla="*/ 1100671 w 7467600"/>
              <a:gd name="connsiteY444" fmla="*/ 6252137 h 6858000"/>
              <a:gd name="connsiteX445" fmla="*/ 1090144 w 7467600"/>
              <a:gd name="connsiteY445" fmla="*/ 6256748 h 6858000"/>
              <a:gd name="connsiteX446" fmla="*/ 1095872 w 7467600"/>
              <a:gd name="connsiteY446" fmla="*/ 6271892 h 6858000"/>
              <a:gd name="connsiteX447" fmla="*/ 262785 w 7467600"/>
              <a:gd name="connsiteY447" fmla="*/ 6845450 h 6858000"/>
              <a:gd name="connsiteX448" fmla="*/ 209968 w 7467600"/>
              <a:gd name="connsiteY448" fmla="*/ 6770713 h 6858000"/>
              <a:gd name="connsiteX449" fmla="*/ 873460 w 7467600"/>
              <a:gd name="connsiteY449" fmla="*/ 6253768 h 6858000"/>
              <a:gd name="connsiteX450" fmla="*/ 192686 w 7467600"/>
              <a:gd name="connsiteY450" fmla="*/ 5849257 h 6858000"/>
              <a:gd name="connsiteX451" fmla="*/ 4696 w 7467600"/>
              <a:gd name="connsiteY451" fmla="*/ 5697668 h 6858000"/>
              <a:gd name="connsiteX452" fmla="*/ 0 w 7467600"/>
              <a:gd name="connsiteY452" fmla="*/ 5689984 h 6858000"/>
              <a:gd name="connsiteX453" fmla="*/ 0 w 7467600"/>
              <a:gd name="connsiteY453" fmla="*/ 5513472 h 6858000"/>
              <a:gd name="connsiteX454" fmla="*/ 174101 w 7467600"/>
              <a:gd name="connsiteY454" fmla="*/ 5620277 h 6858000"/>
              <a:gd name="connsiteX455" fmla="*/ 891800 w 7467600"/>
              <a:gd name="connsiteY455" fmla="*/ 6036935 h 6858000"/>
              <a:gd name="connsiteX456" fmla="*/ 1072219 w 7467600"/>
              <a:gd name="connsiteY456" fmla="*/ 6169443 h 6858000"/>
              <a:gd name="connsiteX457" fmla="*/ 1074117 w 7467600"/>
              <a:gd name="connsiteY457" fmla="*/ 6170301 h 6858000"/>
              <a:gd name="connsiteX458" fmla="*/ 1083114 w 7467600"/>
              <a:gd name="connsiteY458" fmla="*/ 6174131 h 6858000"/>
              <a:gd name="connsiteX459" fmla="*/ 1543010 w 7467600"/>
              <a:gd name="connsiteY459" fmla="*/ 6191140 h 6858000"/>
              <a:gd name="connsiteX460" fmla="*/ 1551080 w 7467600"/>
              <a:gd name="connsiteY460" fmla="*/ 6195006 h 6858000"/>
              <a:gd name="connsiteX461" fmla="*/ 2345443 w 7467600"/>
              <a:gd name="connsiteY461" fmla="*/ 5549882 h 6858000"/>
              <a:gd name="connsiteX462" fmla="*/ 1721499 w 7467600"/>
              <a:gd name="connsiteY462" fmla="*/ 5599969 h 6858000"/>
              <a:gd name="connsiteX463" fmla="*/ 767716 w 7467600"/>
              <a:gd name="connsiteY463" fmla="*/ 5472768 h 6858000"/>
              <a:gd name="connsiteX464" fmla="*/ 722147 w 7467600"/>
              <a:gd name="connsiteY464" fmla="*/ 5393091 h 6858000"/>
              <a:gd name="connsiteX465" fmla="*/ 1485552 w 7467600"/>
              <a:gd name="connsiteY465" fmla="*/ 5313202 h 6858000"/>
              <a:gd name="connsiteX466" fmla="*/ 2143004 w 7467600"/>
              <a:gd name="connsiteY466" fmla="*/ 5402420 h 6858000"/>
              <a:gd name="connsiteX467" fmla="*/ 1933391 w 7467600"/>
              <a:gd name="connsiteY467" fmla="*/ 5156971 h 6858000"/>
              <a:gd name="connsiteX468" fmla="*/ 1827118 w 7467600"/>
              <a:gd name="connsiteY468" fmla="*/ 4968410 h 6858000"/>
              <a:gd name="connsiteX469" fmla="*/ 1837349 w 7467600"/>
              <a:gd name="connsiteY469" fmla="*/ 4956357 h 6858000"/>
              <a:gd name="connsiteX470" fmla="*/ 2162835 w 7467600"/>
              <a:gd name="connsiteY470" fmla="*/ 5187853 h 6858000"/>
              <a:gd name="connsiteX471" fmla="*/ 2257167 w 7467600"/>
              <a:gd name="connsiteY471" fmla="*/ 5462123 h 6858000"/>
              <a:gd name="connsiteX472" fmla="*/ 2261598 w 7467600"/>
              <a:gd name="connsiteY472" fmla="*/ 5467998 h 6858000"/>
              <a:gd name="connsiteX473" fmla="*/ 2437177 w 7467600"/>
              <a:gd name="connsiteY473" fmla="*/ 5479608 h 6858000"/>
              <a:gd name="connsiteX474" fmla="*/ 2445247 w 7467600"/>
              <a:gd name="connsiteY474" fmla="*/ 5483476 h 6858000"/>
              <a:gd name="connsiteX475" fmla="*/ 2743626 w 7467600"/>
              <a:gd name="connsiteY475" fmla="*/ 5304819 h 6858000"/>
              <a:gd name="connsiteX476" fmla="*/ 3048102 w 7467600"/>
              <a:gd name="connsiteY476" fmla="*/ 5150595 h 6858000"/>
              <a:gd name="connsiteX477" fmla="*/ 1799414 w 7467600"/>
              <a:gd name="connsiteY477" fmla="*/ 4694732 h 6858000"/>
              <a:gd name="connsiteX478" fmla="*/ 1771735 w 7467600"/>
              <a:gd name="connsiteY478" fmla="*/ 4619929 h 6858000"/>
              <a:gd name="connsiteX479" fmla="*/ 3104273 w 7467600"/>
              <a:gd name="connsiteY479" fmla="*/ 5076159 h 6858000"/>
              <a:gd name="connsiteX480" fmla="*/ 3113245 w 7467600"/>
              <a:gd name="connsiteY480" fmla="*/ 5090705 h 6858000"/>
              <a:gd name="connsiteX481" fmla="*/ 3126294 w 7467600"/>
              <a:gd name="connsiteY481" fmla="*/ 5114400 h 6858000"/>
              <a:gd name="connsiteX482" fmla="*/ 3937433 w 7467600"/>
              <a:gd name="connsiteY482" fmla="*/ 4830473 h 6858000"/>
              <a:gd name="connsiteX483" fmla="*/ 3590475 w 7467600"/>
              <a:gd name="connsiteY483" fmla="*/ 4597974 h 6858000"/>
              <a:gd name="connsiteX484" fmla="*/ 3100264 w 7467600"/>
              <a:gd name="connsiteY484" fmla="*/ 4579845 h 6858000"/>
              <a:gd name="connsiteX485" fmla="*/ 2183576 w 7467600"/>
              <a:gd name="connsiteY485" fmla="*/ 4227150 h 6858000"/>
              <a:gd name="connsiteX486" fmla="*/ 2151029 w 7467600"/>
              <a:gd name="connsiteY486" fmla="*/ 4146947 h 6858000"/>
              <a:gd name="connsiteX487" fmla="*/ 3563434 w 7467600"/>
              <a:gd name="connsiteY487" fmla="*/ 4469115 h 6858000"/>
              <a:gd name="connsiteX488" fmla="*/ 3177952 w 7467600"/>
              <a:gd name="connsiteY488" fmla="*/ 3657386 h 6858000"/>
              <a:gd name="connsiteX489" fmla="*/ 3189263 w 7467600"/>
              <a:gd name="connsiteY489" fmla="*/ 3625726 h 6858000"/>
              <a:gd name="connsiteX490" fmla="*/ 3560912 w 7467600"/>
              <a:gd name="connsiteY490" fmla="*/ 4079863 h 6858000"/>
              <a:gd name="connsiteX491" fmla="*/ 3626636 w 7467600"/>
              <a:gd name="connsiteY491" fmla="*/ 4512230 h 6858000"/>
              <a:gd name="connsiteX492" fmla="*/ 3653088 w 7467600"/>
              <a:gd name="connsiteY492" fmla="*/ 4521417 h 6858000"/>
              <a:gd name="connsiteX493" fmla="*/ 3988128 w 7467600"/>
              <a:gd name="connsiteY493" fmla="*/ 4817267 h 6858000"/>
              <a:gd name="connsiteX494" fmla="*/ 4830582 w 7467600"/>
              <a:gd name="connsiteY494" fmla="*/ 4676000 h 6858000"/>
              <a:gd name="connsiteX495" fmla="*/ 4830100 w 7467600"/>
              <a:gd name="connsiteY495" fmla="*/ 4675554 h 6858000"/>
              <a:gd name="connsiteX496" fmla="*/ 4036318 w 7467600"/>
              <a:gd name="connsiteY496" fmla="*/ 4147013 h 6858000"/>
              <a:gd name="connsiteX497" fmla="*/ 3432098 w 7467600"/>
              <a:gd name="connsiteY497" fmla="*/ 3537312 h 6858000"/>
              <a:gd name="connsiteX498" fmla="*/ 3446761 w 7467600"/>
              <a:gd name="connsiteY498" fmla="*/ 3461278 h 6858000"/>
              <a:gd name="connsiteX499" fmla="*/ 4419733 w 7467600"/>
              <a:gd name="connsiteY499" fmla="*/ 3963555 h 6858000"/>
              <a:gd name="connsiteX500" fmla="*/ 4781371 w 7467600"/>
              <a:gd name="connsiteY500" fmla="*/ 4458604 h 6858000"/>
              <a:gd name="connsiteX501" fmla="*/ 4780440 w 7467600"/>
              <a:gd name="connsiteY501" fmla="*/ 4470290 h 6858000"/>
              <a:gd name="connsiteX502" fmla="*/ 4898954 w 7467600"/>
              <a:gd name="connsiteY502" fmla="*/ 4662092 h 6858000"/>
              <a:gd name="connsiteX503" fmla="*/ 4900699 w 7467600"/>
              <a:gd name="connsiteY503" fmla="*/ 4670867 h 6858000"/>
              <a:gd name="connsiteX504" fmla="*/ 5714511 w 7467600"/>
              <a:gd name="connsiteY504" fmla="*/ 4663483 h 6858000"/>
              <a:gd name="connsiteX505" fmla="*/ 5464793 w 7467600"/>
              <a:gd name="connsiteY505" fmla="*/ 4393556 h 6858000"/>
              <a:gd name="connsiteX506" fmla="*/ 5461897 w 7467600"/>
              <a:gd name="connsiteY506" fmla="*/ 4390879 h 6858000"/>
              <a:gd name="connsiteX507" fmla="*/ 4294126 w 7467600"/>
              <a:gd name="connsiteY507" fmla="*/ 3303048 h 6858000"/>
              <a:gd name="connsiteX508" fmla="*/ 4305321 w 7467600"/>
              <a:gd name="connsiteY508" fmla="*/ 3256953 h 6858000"/>
              <a:gd name="connsiteX509" fmla="*/ 4949299 w 7467600"/>
              <a:gd name="connsiteY509" fmla="*/ 3766336 h 6858000"/>
              <a:gd name="connsiteX510" fmla="*/ 5291452 w 7467600"/>
              <a:gd name="connsiteY510" fmla="*/ 4076801 h 6858000"/>
              <a:gd name="connsiteX511" fmla="*/ 5434998 w 7467600"/>
              <a:gd name="connsiteY511" fmla="*/ 4254100 h 6858000"/>
              <a:gd name="connsiteX512" fmla="*/ 5351015 w 7467600"/>
              <a:gd name="connsiteY512" fmla="*/ 3760989 h 6858000"/>
              <a:gd name="connsiteX513" fmla="*/ 5413780 w 7467600"/>
              <a:gd name="connsiteY513" fmla="*/ 2966265 h 6858000"/>
              <a:gd name="connsiteX514" fmla="*/ 5425627 w 7467600"/>
              <a:gd name="connsiteY514" fmla="*/ 2954192 h 6858000"/>
              <a:gd name="connsiteX515" fmla="*/ 6604735 w 7467600"/>
              <a:gd name="connsiteY515" fmla="*/ 2041381 h 6858000"/>
              <a:gd name="connsiteX516" fmla="*/ 7204487 w 7467600"/>
              <a:gd name="connsiteY516" fmla="*/ 2742112 h 6858000"/>
              <a:gd name="connsiteX517" fmla="*/ 7131592 w 7467600"/>
              <a:gd name="connsiteY517" fmla="*/ 2672096 h 6858000"/>
              <a:gd name="connsiteX518" fmla="*/ 6996344 w 7467600"/>
              <a:gd name="connsiteY518" fmla="*/ 2518310 h 6858000"/>
              <a:gd name="connsiteX519" fmla="*/ 6735495 w 7467600"/>
              <a:gd name="connsiteY519" fmla="*/ 2196890 h 6858000"/>
              <a:gd name="connsiteX520" fmla="*/ 6721901 w 7467600"/>
              <a:gd name="connsiteY520" fmla="*/ 2179274 h 6858000"/>
              <a:gd name="connsiteX521" fmla="*/ 6604735 w 7467600"/>
              <a:gd name="connsiteY521" fmla="*/ 2041381 h 6858000"/>
              <a:gd name="connsiteX522" fmla="*/ 6591670 w 7467600"/>
              <a:gd name="connsiteY522" fmla="*/ 1988277 h 6858000"/>
              <a:gd name="connsiteX523" fmla="*/ 6747349 w 7467600"/>
              <a:gd name="connsiteY523" fmla="*/ 2160069 h 6858000"/>
              <a:gd name="connsiteX524" fmla="*/ 6760943 w 7467600"/>
              <a:gd name="connsiteY524" fmla="*/ 2177686 h 6858000"/>
              <a:gd name="connsiteX525" fmla="*/ 7021065 w 7467600"/>
              <a:gd name="connsiteY525" fmla="*/ 2498102 h 6858000"/>
              <a:gd name="connsiteX526" fmla="*/ 7155223 w 7467600"/>
              <a:gd name="connsiteY526" fmla="*/ 2650386 h 6858000"/>
              <a:gd name="connsiteX527" fmla="*/ 7203167 w 7467600"/>
              <a:gd name="connsiteY527" fmla="*/ 2697288 h 6858000"/>
              <a:gd name="connsiteX528" fmla="*/ 6937703 w 7467600"/>
              <a:gd name="connsiteY528" fmla="*/ 2321981 h 6858000"/>
              <a:gd name="connsiteX529" fmla="*/ 6591670 w 7467600"/>
              <a:gd name="connsiteY529" fmla="*/ 1988277 h 6858000"/>
              <a:gd name="connsiteX530" fmla="*/ 5798671 w 7467600"/>
              <a:gd name="connsiteY530" fmla="*/ 1981601 h 6858000"/>
              <a:gd name="connsiteX531" fmla="*/ 5754709 w 7467600"/>
              <a:gd name="connsiteY531" fmla="*/ 2071454 h 6858000"/>
              <a:gd name="connsiteX532" fmla="*/ 5763044 w 7467600"/>
              <a:gd name="connsiteY532" fmla="*/ 2842206 h 6858000"/>
              <a:gd name="connsiteX533" fmla="*/ 5764974 w 7467600"/>
              <a:gd name="connsiteY533" fmla="*/ 2799609 h 6858000"/>
              <a:gd name="connsiteX534" fmla="*/ 5767665 w 7467600"/>
              <a:gd name="connsiteY534" fmla="*/ 2666409 h 6858000"/>
              <a:gd name="connsiteX535" fmla="*/ 5763055 w 7467600"/>
              <a:gd name="connsiteY535" fmla="*/ 2579705 h 6858000"/>
              <a:gd name="connsiteX536" fmla="*/ 5758079 w 7467600"/>
              <a:gd name="connsiteY536" fmla="*/ 2492508 h 6858000"/>
              <a:gd name="connsiteX537" fmla="*/ 5779325 w 7467600"/>
              <a:gd name="connsiteY537" fmla="*/ 2197069 h 6858000"/>
              <a:gd name="connsiteX538" fmla="*/ 5798671 w 7467600"/>
              <a:gd name="connsiteY538" fmla="*/ 1981601 h 6858000"/>
              <a:gd name="connsiteX539" fmla="*/ 5829202 w 7467600"/>
              <a:gd name="connsiteY539" fmla="*/ 1971679 h 6858000"/>
              <a:gd name="connsiteX540" fmla="*/ 5809558 w 7467600"/>
              <a:gd name="connsiteY540" fmla="*/ 2198043 h 6858000"/>
              <a:gd name="connsiteX541" fmla="*/ 5788653 w 7467600"/>
              <a:gd name="connsiteY541" fmla="*/ 2489430 h 6858000"/>
              <a:gd name="connsiteX542" fmla="*/ 5793439 w 7467600"/>
              <a:gd name="connsiteY542" fmla="*/ 2575235 h 6858000"/>
              <a:gd name="connsiteX543" fmla="*/ 5796837 w 7467600"/>
              <a:gd name="connsiteY543" fmla="*/ 2637633 h 6858000"/>
              <a:gd name="connsiteX544" fmla="*/ 5818614 w 7467600"/>
              <a:gd name="connsiteY544" fmla="*/ 2473055 h 6858000"/>
              <a:gd name="connsiteX545" fmla="*/ 5829202 w 7467600"/>
              <a:gd name="connsiteY545" fmla="*/ 1971679 h 6858000"/>
              <a:gd name="connsiteX546" fmla="*/ 5911389 w 7467600"/>
              <a:gd name="connsiteY546" fmla="*/ 1898371 h 6858000"/>
              <a:gd name="connsiteX547" fmla="*/ 6237627 w 7467600"/>
              <a:gd name="connsiteY547" fmla="*/ 2231921 h 6858000"/>
              <a:gd name="connsiteX548" fmla="*/ 5911389 w 7467600"/>
              <a:gd name="connsiteY548" fmla="*/ 1898371 h 6858000"/>
              <a:gd name="connsiteX549" fmla="*/ 6944437 w 7467600"/>
              <a:gd name="connsiteY549" fmla="*/ 1575402 h 6858000"/>
              <a:gd name="connsiteX550" fmla="*/ 6304730 w 7467600"/>
              <a:gd name="connsiteY550" fmla="*/ 1766654 h 6858000"/>
              <a:gd name="connsiteX551" fmla="*/ 6944437 w 7467600"/>
              <a:gd name="connsiteY551" fmla="*/ 1575402 h 6858000"/>
              <a:gd name="connsiteX552" fmla="*/ 7019523 w 7467600"/>
              <a:gd name="connsiteY552" fmla="*/ 1519450 h 6858000"/>
              <a:gd name="connsiteX553" fmla="*/ 6298091 w 7467600"/>
              <a:gd name="connsiteY553" fmla="*/ 1737122 h 6858000"/>
              <a:gd name="connsiteX554" fmla="*/ 7019523 w 7467600"/>
              <a:gd name="connsiteY554" fmla="*/ 1519450 h 6858000"/>
              <a:gd name="connsiteX555" fmla="*/ 2399523 w 7467600"/>
              <a:gd name="connsiteY555" fmla="*/ 1428234 h 6858000"/>
              <a:gd name="connsiteX556" fmla="*/ 2224982 w 7467600"/>
              <a:gd name="connsiteY556" fmla="*/ 1826201 h 6858000"/>
              <a:gd name="connsiteX557" fmla="*/ 2096099 w 7467600"/>
              <a:gd name="connsiteY557" fmla="*/ 2345900 h 6858000"/>
              <a:gd name="connsiteX558" fmla="*/ 2283317 w 7467600"/>
              <a:gd name="connsiteY558" fmla="*/ 1796925 h 6858000"/>
              <a:gd name="connsiteX559" fmla="*/ 2399523 w 7467600"/>
              <a:gd name="connsiteY559" fmla="*/ 1428234 h 6858000"/>
              <a:gd name="connsiteX560" fmla="*/ 2448558 w 7467600"/>
              <a:gd name="connsiteY560" fmla="*/ 1373435 h 6858000"/>
              <a:gd name="connsiteX561" fmla="*/ 2312521 w 7467600"/>
              <a:gd name="connsiteY561" fmla="*/ 1806140 h 6858000"/>
              <a:gd name="connsiteX562" fmla="*/ 2127533 w 7467600"/>
              <a:gd name="connsiteY562" fmla="*/ 2348380 h 6858000"/>
              <a:gd name="connsiteX563" fmla="*/ 2358080 w 7467600"/>
              <a:gd name="connsiteY563" fmla="*/ 1866134 h 6858000"/>
              <a:gd name="connsiteX564" fmla="*/ 2407436 w 7467600"/>
              <a:gd name="connsiteY564" fmla="*/ 1651070 h 6858000"/>
              <a:gd name="connsiteX565" fmla="*/ 2448558 w 7467600"/>
              <a:gd name="connsiteY565" fmla="*/ 1373435 h 6858000"/>
              <a:gd name="connsiteX566" fmla="*/ 278707 w 7467600"/>
              <a:gd name="connsiteY566" fmla="*/ 1352270 h 6858000"/>
              <a:gd name="connsiteX567" fmla="*/ 321570 w 7467600"/>
              <a:gd name="connsiteY567" fmla="*/ 1861610 h 6858000"/>
              <a:gd name="connsiteX568" fmla="*/ 294281 w 7467600"/>
              <a:gd name="connsiteY568" fmla="*/ 1440658 h 6858000"/>
              <a:gd name="connsiteX569" fmla="*/ 278707 w 7467600"/>
              <a:gd name="connsiteY569" fmla="*/ 1352270 h 6858000"/>
              <a:gd name="connsiteX570" fmla="*/ 1423821 w 7467600"/>
              <a:gd name="connsiteY570" fmla="*/ 1351958 h 6858000"/>
              <a:gd name="connsiteX571" fmla="*/ 1638521 w 7467600"/>
              <a:gd name="connsiteY571" fmla="*/ 1908470 h 6858000"/>
              <a:gd name="connsiteX572" fmla="*/ 1754199 w 7467600"/>
              <a:gd name="connsiteY572" fmla="*/ 2149284 h 6858000"/>
              <a:gd name="connsiteX573" fmla="*/ 1908359 w 7467600"/>
              <a:gd name="connsiteY573" fmla="*/ 2364988 h 6858000"/>
              <a:gd name="connsiteX574" fmla="*/ 1647661 w 7467600"/>
              <a:gd name="connsiteY574" fmla="*/ 1825945 h 6858000"/>
              <a:gd name="connsiteX575" fmla="*/ 1423821 w 7467600"/>
              <a:gd name="connsiteY575" fmla="*/ 1351958 h 6858000"/>
              <a:gd name="connsiteX576" fmla="*/ 1431890 w 7467600"/>
              <a:gd name="connsiteY576" fmla="*/ 1306475 h 6858000"/>
              <a:gd name="connsiteX577" fmla="*/ 1507597 w 7467600"/>
              <a:gd name="connsiteY577" fmla="*/ 1446132 h 6858000"/>
              <a:gd name="connsiteX578" fmla="*/ 1674586 w 7467600"/>
              <a:gd name="connsiteY578" fmla="*/ 1813832 h 6858000"/>
              <a:gd name="connsiteX579" fmla="*/ 1815950 w 7467600"/>
              <a:gd name="connsiteY579" fmla="*/ 2128564 h 6858000"/>
              <a:gd name="connsiteX580" fmla="*/ 1984242 w 7467600"/>
              <a:gd name="connsiteY580" fmla="*/ 2430829 h 6858000"/>
              <a:gd name="connsiteX581" fmla="*/ 2014023 w 7467600"/>
              <a:gd name="connsiteY581" fmla="*/ 2450995 h 6858000"/>
              <a:gd name="connsiteX582" fmla="*/ 1747337 w 7467600"/>
              <a:gd name="connsiteY582" fmla="*/ 1855264 h 6858000"/>
              <a:gd name="connsiteX583" fmla="*/ 1533749 w 7467600"/>
              <a:gd name="connsiteY583" fmla="*/ 1478656 h 6858000"/>
              <a:gd name="connsiteX584" fmla="*/ 1431890 w 7467600"/>
              <a:gd name="connsiteY584" fmla="*/ 1306475 h 6858000"/>
              <a:gd name="connsiteX585" fmla="*/ 5052692 w 7467600"/>
              <a:gd name="connsiteY585" fmla="*/ 1292994 h 6858000"/>
              <a:gd name="connsiteX586" fmla="*/ 5200661 w 7467600"/>
              <a:gd name="connsiteY586" fmla="*/ 1635186 h 6858000"/>
              <a:gd name="connsiteX587" fmla="*/ 5297138 w 7467600"/>
              <a:gd name="connsiteY587" fmla="*/ 1906351 h 6858000"/>
              <a:gd name="connsiteX588" fmla="*/ 5052692 w 7467600"/>
              <a:gd name="connsiteY588" fmla="*/ 1292994 h 6858000"/>
              <a:gd name="connsiteX589" fmla="*/ 5009948 w 7467600"/>
              <a:gd name="connsiteY589" fmla="*/ 1273619 h 6858000"/>
              <a:gd name="connsiteX590" fmla="*/ 5121777 w 7467600"/>
              <a:gd name="connsiteY590" fmla="*/ 1654213 h 6858000"/>
              <a:gd name="connsiteX591" fmla="*/ 5293545 w 7467600"/>
              <a:gd name="connsiteY591" fmla="*/ 2072247 h 6858000"/>
              <a:gd name="connsiteX592" fmla="*/ 5294042 w 7467600"/>
              <a:gd name="connsiteY592" fmla="*/ 2065019 h 6858000"/>
              <a:gd name="connsiteX593" fmla="*/ 5171936 w 7467600"/>
              <a:gd name="connsiteY593" fmla="*/ 1647613 h 6858000"/>
              <a:gd name="connsiteX594" fmla="*/ 5009948 w 7467600"/>
              <a:gd name="connsiteY594" fmla="*/ 1273619 h 6858000"/>
              <a:gd name="connsiteX595" fmla="*/ 655236 w 7467600"/>
              <a:gd name="connsiteY595" fmla="*/ 1268632 h 6858000"/>
              <a:gd name="connsiteX596" fmla="*/ 839521 w 7467600"/>
              <a:gd name="connsiteY596" fmla="*/ 1685315 h 6858000"/>
              <a:gd name="connsiteX597" fmla="*/ 1109416 w 7467600"/>
              <a:gd name="connsiteY597" fmla="*/ 2061663 h 6858000"/>
              <a:gd name="connsiteX598" fmla="*/ 1298300 w 7467600"/>
              <a:gd name="connsiteY598" fmla="*/ 2247742 h 6858000"/>
              <a:gd name="connsiteX599" fmla="*/ 1125871 w 7467600"/>
              <a:gd name="connsiteY599" fmla="*/ 1989513 h 6858000"/>
              <a:gd name="connsiteX600" fmla="*/ 981574 w 7467600"/>
              <a:gd name="connsiteY600" fmla="*/ 1783157 h 6858000"/>
              <a:gd name="connsiteX601" fmla="*/ 922198 w 7467600"/>
              <a:gd name="connsiteY601" fmla="*/ 1677437 h 6858000"/>
              <a:gd name="connsiteX602" fmla="*/ 869293 w 7467600"/>
              <a:gd name="connsiteY602" fmla="*/ 1583214 h 6858000"/>
              <a:gd name="connsiteX603" fmla="*/ 751431 w 7467600"/>
              <a:gd name="connsiteY603" fmla="*/ 1405731 h 6858000"/>
              <a:gd name="connsiteX604" fmla="*/ 655236 w 7467600"/>
              <a:gd name="connsiteY604" fmla="*/ 1268632 h 6858000"/>
              <a:gd name="connsiteX605" fmla="*/ 6516292 w 7467600"/>
              <a:gd name="connsiteY605" fmla="*/ 1263064 h 6858000"/>
              <a:gd name="connsiteX606" fmla="*/ 5736320 w 7467600"/>
              <a:gd name="connsiteY606" fmla="*/ 1501803 h 6858000"/>
              <a:gd name="connsiteX607" fmla="*/ 6516292 w 7467600"/>
              <a:gd name="connsiteY607" fmla="*/ 1263064 h 6858000"/>
              <a:gd name="connsiteX608" fmla="*/ 291466 w 7467600"/>
              <a:gd name="connsiteY608" fmla="*/ 1250369 h 6858000"/>
              <a:gd name="connsiteX609" fmla="*/ 323180 w 7467600"/>
              <a:gd name="connsiteY609" fmla="*/ 1435283 h 6858000"/>
              <a:gd name="connsiteX610" fmla="*/ 349381 w 7467600"/>
              <a:gd name="connsiteY610" fmla="*/ 1875041 h 6858000"/>
              <a:gd name="connsiteX611" fmla="*/ 374363 w 7467600"/>
              <a:gd name="connsiteY611" fmla="*/ 1506494 h 6858000"/>
              <a:gd name="connsiteX612" fmla="*/ 302168 w 7467600"/>
              <a:gd name="connsiteY612" fmla="*/ 1274495 h 6858000"/>
              <a:gd name="connsiteX613" fmla="*/ 291466 w 7467600"/>
              <a:gd name="connsiteY613" fmla="*/ 1250369 h 6858000"/>
              <a:gd name="connsiteX614" fmla="*/ 678222 w 7467600"/>
              <a:gd name="connsiteY614" fmla="*/ 1248670 h 6858000"/>
              <a:gd name="connsiteX615" fmla="*/ 775536 w 7467600"/>
              <a:gd name="connsiteY615" fmla="*/ 1388015 h 6858000"/>
              <a:gd name="connsiteX616" fmla="*/ 894529 w 7467600"/>
              <a:gd name="connsiteY616" fmla="*/ 1567739 h 6858000"/>
              <a:gd name="connsiteX617" fmla="*/ 948000 w 7467600"/>
              <a:gd name="connsiteY617" fmla="*/ 1663088 h 6858000"/>
              <a:gd name="connsiteX618" fmla="*/ 1006812 w 7467600"/>
              <a:gd name="connsiteY618" fmla="*/ 1767683 h 6858000"/>
              <a:gd name="connsiteX619" fmla="*/ 1149133 w 7467600"/>
              <a:gd name="connsiteY619" fmla="*/ 1971513 h 6858000"/>
              <a:gd name="connsiteX620" fmla="*/ 1333952 w 7467600"/>
              <a:gd name="connsiteY620" fmla="*/ 2251620 h 6858000"/>
              <a:gd name="connsiteX621" fmla="*/ 1337329 w 7467600"/>
              <a:gd name="connsiteY621" fmla="*/ 2258350 h 6858000"/>
              <a:gd name="connsiteX622" fmla="*/ 1014726 w 7467600"/>
              <a:gd name="connsiteY622" fmla="*/ 1615556 h 6858000"/>
              <a:gd name="connsiteX623" fmla="*/ 678222 w 7467600"/>
              <a:gd name="connsiteY623" fmla="*/ 1248670 h 6858000"/>
              <a:gd name="connsiteX624" fmla="*/ 6691602 w 7467600"/>
              <a:gd name="connsiteY624" fmla="*/ 1140573 h 6858000"/>
              <a:gd name="connsiteX625" fmla="*/ 6571100 w 7467600"/>
              <a:gd name="connsiteY625" fmla="*/ 1183662 h 6858000"/>
              <a:gd name="connsiteX626" fmla="*/ 6241687 w 7467600"/>
              <a:gd name="connsiteY626" fmla="*/ 1257600 h 6858000"/>
              <a:gd name="connsiteX627" fmla="*/ 5693009 w 7467600"/>
              <a:gd name="connsiteY627" fmla="*/ 1478256 h 6858000"/>
              <a:gd name="connsiteX628" fmla="*/ 6548420 w 7467600"/>
              <a:gd name="connsiteY628" fmla="*/ 1214599 h 6858000"/>
              <a:gd name="connsiteX629" fmla="*/ 6605473 w 7467600"/>
              <a:gd name="connsiteY629" fmla="*/ 1184686 h 6858000"/>
              <a:gd name="connsiteX630" fmla="*/ 6691602 w 7467600"/>
              <a:gd name="connsiteY630" fmla="*/ 1140573 h 6858000"/>
              <a:gd name="connsiteX631" fmla="*/ 4002475 w 7467600"/>
              <a:gd name="connsiteY631" fmla="*/ 1037802 h 6858000"/>
              <a:gd name="connsiteX632" fmla="*/ 4000324 w 7467600"/>
              <a:gd name="connsiteY632" fmla="*/ 1039362 h 6858000"/>
              <a:gd name="connsiteX633" fmla="*/ 4002862 w 7467600"/>
              <a:gd name="connsiteY633" fmla="*/ 1042866 h 6858000"/>
              <a:gd name="connsiteX634" fmla="*/ 4002475 w 7467600"/>
              <a:gd name="connsiteY634" fmla="*/ 1037802 h 6858000"/>
              <a:gd name="connsiteX635" fmla="*/ 506322 w 7467600"/>
              <a:gd name="connsiteY635" fmla="*/ 1020997 h 6858000"/>
              <a:gd name="connsiteX636" fmla="*/ 533068 w 7467600"/>
              <a:gd name="connsiteY636" fmla="*/ 1029409 h 6858000"/>
              <a:gd name="connsiteX637" fmla="*/ 1232525 w 7467600"/>
              <a:gd name="connsiteY637" fmla="*/ 1804675 h 6858000"/>
              <a:gd name="connsiteX638" fmla="*/ 1388858 w 7467600"/>
              <a:gd name="connsiteY638" fmla="*/ 2368011 h 6858000"/>
              <a:gd name="connsiteX639" fmla="*/ 1384098 w 7467600"/>
              <a:gd name="connsiteY639" fmla="*/ 2378125 h 6858000"/>
              <a:gd name="connsiteX640" fmla="*/ 1425393 w 7467600"/>
              <a:gd name="connsiteY640" fmla="*/ 2589124 h 6858000"/>
              <a:gd name="connsiteX641" fmla="*/ 1424001 w 7467600"/>
              <a:gd name="connsiteY641" fmla="*/ 2597541 h 6858000"/>
              <a:gd name="connsiteX642" fmla="*/ 2152729 w 7467600"/>
              <a:gd name="connsiteY642" fmla="*/ 2864487 h 6858000"/>
              <a:gd name="connsiteX643" fmla="*/ 2020609 w 7467600"/>
              <a:gd name="connsiteY643" fmla="*/ 2539671 h 6858000"/>
              <a:gd name="connsiteX644" fmla="*/ 2018920 w 7467600"/>
              <a:gd name="connsiteY644" fmla="*/ 2536309 h 6858000"/>
              <a:gd name="connsiteX645" fmla="*/ 1342441 w 7467600"/>
              <a:gd name="connsiteY645" fmla="*/ 1173017 h 6858000"/>
              <a:gd name="connsiteX646" fmla="*/ 1367925 w 7467600"/>
              <a:gd name="connsiteY646" fmla="*/ 1135648 h 6858000"/>
              <a:gd name="connsiteX647" fmla="*/ 1771401 w 7467600"/>
              <a:gd name="connsiteY647" fmla="*/ 1806673 h 6858000"/>
              <a:gd name="connsiteX648" fmla="*/ 1972385 w 7467600"/>
              <a:gd name="connsiteY648" fmla="*/ 2198735 h 6858000"/>
              <a:gd name="connsiteX649" fmla="*/ 2040892 w 7467600"/>
              <a:gd name="connsiteY649" fmla="*/ 2405205 h 6858000"/>
              <a:gd name="connsiteX650" fmla="*/ 2131689 w 7467600"/>
              <a:gd name="connsiteY650" fmla="*/ 1936926 h 6858000"/>
              <a:gd name="connsiteX651" fmla="*/ 2454820 w 7467600"/>
              <a:gd name="connsiteY651" fmla="*/ 1248808 h 6858000"/>
              <a:gd name="connsiteX652" fmla="*/ 2492512 w 7467600"/>
              <a:gd name="connsiteY652" fmla="*/ 1302920 h 6858000"/>
              <a:gd name="connsiteX653" fmla="*/ 2081216 w 7467600"/>
              <a:gd name="connsiteY653" fmla="*/ 2527513 h 6858000"/>
              <a:gd name="connsiteX654" fmla="*/ 2081211 w 7467600"/>
              <a:gd name="connsiteY654" fmla="*/ 2528916 h 6858000"/>
              <a:gd name="connsiteX655" fmla="*/ 2199067 w 7467600"/>
              <a:gd name="connsiteY655" fmla="*/ 2884061 h 6858000"/>
              <a:gd name="connsiteX656" fmla="*/ 3192586 w 7467600"/>
              <a:gd name="connsiteY656" fmla="*/ 3411496 h 6858000"/>
              <a:gd name="connsiteX657" fmla="*/ 3182620 w 7467600"/>
              <a:gd name="connsiteY657" fmla="*/ 3483279 h 6858000"/>
              <a:gd name="connsiteX658" fmla="*/ 2435119 w 7467600"/>
              <a:gd name="connsiteY658" fmla="*/ 3080173 h 6858000"/>
              <a:gd name="connsiteX659" fmla="*/ 2410152 w 7467600"/>
              <a:gd name="connsiteY659" fmla="*/ 3063751 h 6858000"/>
              <a:gd name="connsiteX660" fmla="*/ 2408099 w 7467600"/>
              <a:gd name="connsiteY660" fmla="*/ 3064403 h 6858000"/>
              <a:gd name="connsiteX661" fmla="*/ 2407218 w 7467600"/>
              <a:gd name="connsiteY661" fmla="*/ 3070324 h 6858000"/>
              <a:gd name="connsiteX662" fmla="*/ 2380138 w 7467600"/>
              <a:gd name="connsiteY662" fmla="*/ 3099341 h 6858000"/>
              <a:gd name="connsiteX663" fmla="*/ 1765923 w 7467600"/>
              <a:gd name="connsiteY663" fmla="*/ 3581043 h 6858000"/>
              <a:gd name="connsiteX664" fmla="*/ 1702258 w 7467600"/>
              <a:gd name="connsiteY664" fmla="*/ 3612286 h 6858000"/>
              <a:gd name="connsiteX665" fmla="*/ 1538370 w 7467600"/>
              <a:gd name="connsiteY665" fmla="*/ 3811804 h 6858000"/>
              <a:gd name="connsiteX666" fmla="*/ 542867 w 7467600"/>
              <a:gd name="connsiteY666" fmla="*/ 4944092 h 6858000"/>
              <a:gd name="connsiteX667" fmla="*/ 515800 w 7467600"/>
              <a:gd name="connsiteY667" fmla="*/ 4862180 h 6858000"/>
              <a:gd name="connsiteX668" fmla="*/ 909145 w 7467600"/>
              <a:gd name="connsiteY668" fmla="*/ 4199225 h 6858000"/>
              <a:gd name="connsiteX669" fmla="*/ 1214067 w 7467600"/>
              <a:gd name="connsiteY669" fmla="*/ 3908561 h 6858000"/>
              <a:gd name="connsiteX670" fmla="*/ 640967 w 7467600"/>
              <a:gd name="connsiteY670" fmla="*/ 4105601 h 6858000"/>
              <a:gd name="connsiteX671" fmla="*/ 112563 w 7467600"/>
              <a:gd name="connsiteY671" fmla="*/ 4396952 h 6858000"/>
              <a:gd name="connsiteX672" fmla="*/ 0 w 7467600"/>
              <a:gd name="connsiteY672" fmla="*/ 4466006 h 6858000"/>
              <a:gd name="connsiteX673" fmla="*/ 0 w 7467600"/>
              <a:gd name="connsiteY673" fmla="*/ 4233763 h 6858000"/>
              <a:gd name="connsiteX674" fmla="*/ 36881 w 7467600"/>
              <a:gd name="connsiteY674" fmla="*/ 4200118 h 6858000"/>
              <a:gd name="connsiteX675" fmla="*/ 910534 w 7467600"/>
              <a:gd name="connsiteY675" fmla="*/ 3629753 h 6858000"/>
              <a:gd name="connsiteX676" fmla="*/ 1578717 w 7467600"/>
              <a:gd name="connsiteY676" fmla="*/ 3575982 h 6858000"/>
              <a:gd name="connsiteX677" fmla="*/ 2338780 w 7467600"/>
              <a:gd name="connsiteY677" fmla="*/ 3033725 h 6858000"/>
              <a:gd name="connsiteX678" fmla="*/ 1807991 w 7467600"/>
              <a:gd name="connsiteY678" fmla="*/ 2807184 h 6858000"/>
              <a:gd name="connsiteX679" fmla="*/ 1416358 w 7467600"/>
              <a:gd name="connsiteY679" fmla="*/ 3112571 h 6858000"/>
              <a:gd name="connsiteX680" fmla="*/ 939066 w 7467600"/>
              <a:gd name="connsiteY680" fmla="*/ 3378798 h 6858000"/>
              <a:gd name="connsiteX681" fmla="*/ 115099 w 7467600"/>
              <a:gd name="connsiteY681" fmla="*/ 3607650 h 6858000"/>
              <a:gd name="connsiteX682" fmla="*/ 97284 w 7467600"/>
              <a:gd name="connsiteY682" fmla="*/ 3520393 h 6858000"/>
              <a:gd name="connsiteX683" fmla="*/ 922050 w 7467600"/>
              <a:gd name="connsiteY683" fmla="*/ 3074867 h 6858000"/>
              <a:gd name="connsiteX684" fmla="*/ 1405265 w 7467600"/>
              <a:gd name="connsiteY684" fmla="*/ 3016319 h 6858000"/>
              <a:gd name="connsiteX685" fmla="*/ 1407512 w 7467600"/>
              <a:gd name="connsiteY685" fmla="*/ 3018001 h 6858000"/>
              <a:gd name="connsiteX686" fmla="*/ 1726266 w 7467600"/>
              <a:gd name="connsiteY686" fmla="*/ 2777274 h 6858000"/>
              <a:gd name="connsiteX687" fmla="*/ 625390 w 7467600"/>
              <a:gd name="connsiteY687" fmla="*/ 2514541 h 6858000"/>
              <a:gd name="connsiteX688" fmla="*/ 619799 w 7467600"/>
              <a:gd name="connsiteY688" fmla="*/ 2527180 h 6858000"/>
              <a:gd name="connsiteX689" fmla="*/ 310030 w 7467600"/>
              <a:gd name="connsiteY689" fmla="*/ 2771818 h 6858000"/>
              <a:gd name="connsiteX690" fmla="*/ 173877 w 7467600"/>
              <a:gd name="connsiteY690" fmla="*/ 2937056 h 6858000"/>
              <a:gd name="connsiteX691" fmla="*/ 77889 w 7467600"/>
              <a:gd name="connsiteY691" fmla="*/ 3138440 h 6858000"/>
              <a:gd name="connsiteX692" fmla="*/ 0 w 7467600"/>
              <a:gd name="connsiteY692" fmla="*/ 3271395 h 6858000"/>
              <a:gd name="connsiteX693" fmla="*/ 0 w 7467600"/>
              <a:gd name="connsiteY693" fmla="*/ 3153002 h 6858000"/>
              <a:gd name="connsiteX694" fmla="*/ 2386 w 7467600"/>
              <a:gd name="connsiteY694" fmla="*/ 3149203 h 6858000"/>
              <a:gd name="connsiteX695" fmla="*/ 89753 w 7467600"/>
              <a:gd name="connsiteY695" fmla="*/ 2987702 h 6858000"/>
              <a:gd name="connsiteX696" fmla="*/ 76869 w 7467600"/>
              <a:gd name="connsiteY696" fmla="*/ 3005404 h 6858000"/>
              <a:gd name="connsiteX697" fmla="*/ 32049 w 7467600"/>
              <a:gd name="connsiteY697" fmla="*/ 3065814 h 6858000"/>
              <a:gd name="connsiteX698" fmla="*/ 0 w 7467600"/>
              <a:gd name="connsiteY698" fmla="*/ 3108744 h 6858000"/>
              <a:gd name="connsiteX699" fmla="*/ 0 w 7467600"/>
              <a:gd name="connsiteY699" fmla="*/ 3058059 h 6858000"/>
              <a:gd name="connsiteX700" fmla="*/ 7610 w 7467600"/>
              <a:gd name="connsiteY700" fmla="*/ 3047889 h 6858000"/>
              <a:gd name="connsiteX701" fmla="*/ 52419 w 7467600"/>
              <a:gd name="connsiteY701" fmla="*/ 2987479 h 6858000"/>
              <a:gd name="connsiteX702" fmla="*/ 59142 w 7467600"/>
              <a:gd name="connsiteY702" fmla="*/ 2978488 h 6858000"/>
              <a:gd name="connsiteX703" fmla="*/ 0 w 7467600"/>
              <a:gd name="connsiteY703" fmla="*/ 3015334 h 6858000"/>
              <a:gd name="connsiteX704" fmla="*/ 0 w 7467600"/>
              <a:gd name="connsiteY704" fmla="*/ 2914286 h 6858000"/>
              <a:gd name="connsiteX705" fmla="*/ 36383 w 7467600"/>
              <a:gd name="connsiteY705" fmla="*/ 2901128 h 6858000"/>
              <a:gd name="connsiteX706" fmla="*/ 156329 w 7467600"/>
              <a:gd name="connsiteY706" fmla="*/ 2840533 h 6858000"/>
              <a:gd name="connsiteX707" fmla="*/ 358355 w 7467600"/>
              <a:gd name="connsiteY707" fmla="*/ 2620471 h 6858000"/>
              <a:gd name="connsiteX708" fmla="*/ 510577 w 7467600"/>
              <a:gd name="connsiteY708" fmla="*/ 2501244 h 6858000"/>
              <a:gd name="connsiteX709" fmla="*/ 211967 w 7467600"/>
              <a:gd name="connsiteY709" fmla="*/ 2479171 h 6858000"/>
              <a:gd name="connsiteX710" fmla="*/ 0 w 7467600"/>
              <a:gd name="connsiteY710" fmla="*/ 2476398 h 6858000"/>
              <a:gd name="connsiteX711" fmla="*/ 0 w 7467600"/>
              <a:gd name="connsiteY711" fmla="*/ 2389189 h 6858000"/>
              <a:gd name="connsiteX712" fmla="*/ 103062 w 7467600"/>
              <a:gd name="connsiteY712" fmla="*/ 2389518 h 6858000"/>
              <a:gd name="connsiteX713" fmla="*/ 510734 w 7467600"/>
              <a:gd name="connsiteY713" fmla="*/ 2416201 h 6858000"/>
              <a:gd name="connsiteX714" fmla="*/ 279257 w 7467600"/>
              <a:gd name="connsiteY714" fmla="*/ 2092102 h 6858000"/>
              <a:gd name="connsiteX715" fmla="*/ 65265 w 7467600"/>
              <a:gd name="connsiteY715" fmla="*/ 2006049 h 6858000"/>
              <a:gd name="connsiteX716" fmla="*/ 0 w 7467600"/>
              <a:gd name="connsiteY716" fmla="*/ 1982532 h 6858000"/>
              <a:gd name="connsiteX717" fmla="*/ 0 w 7467600"/>
              <a:gd name="connsiteY717" fmla="*/ 1912789 h 6858000"/>
              <a:gd name="connsiteX718" fmla="*/ 97460 w 7467600"/>
              <a:gd name="connsiteY718" fmla="*/ 1953725 h 6858000"/>
              <a:gd name="connsiteX719" fmla="*/ 221272 w 7467600"/>
              <a:gd name="connsiteY719" fmla="*/ 1980766 h 6858000"/>
              <a:gd name="connsiteX720" fmla="*/ 116765 w 7467600"/>
              <a:gd name="connsiteY720" fmla="*/ 1911033 h 6858000"/>
              <a:gd name="connsiteX721" fmla="*/ 16405 w 7467600"/>
              <a:gd name="connsiteY721" fmla="*/ 1803412 h 6858000"/>
              <a:gd name="connsiteX722" fmla="*/ 0 w 7467600"/>
              <a:gd name="connsiteY722" fmla="*/ 1784777 h 6858000"/>
              <a:gd name="connsiteX723" fmla="*/ 0 w 7467600"/>
              <a:gd name="connsiteY723" fmla="*/ 1740082 h 6858000"/>
              <a:gd name="connsiteX724" fmla="*/ 39394 w 7467600"/>
              <a:gd name="connsiteY724" fmla="*/ 1784856 h 6858000"/>
              <a:gd name="connsiteX725" fmla="*/ 135813 w 7467600"/>
              <a:gd name="connsiteY725" fmla="*/ 1888838 h 6858000"/>
              <a:gd name="connsiteX726" fmla="*/ 242575 w 7467600"/>
              <a:gd name="connsiteY726" fmla="*/ 1958841 h 6858000"/>
              <a:gd name="connsiteX727" fmla="*/ 82197 w 7467600"/>
              <a:gd name="connsiteY727" fmla="*/ 1754826 h 6858000"/>
              <a:gd name="connsiteX728" fmla="*/ 0 w 7467600"/>
              <a:gd name="connsiteY728" fmla="*/ 1679650 h 6858000"/>
              <a:gd name="connsiteX729" fmla="*/ 0 w 7467600"/>
              <a:gd name="connsiteY729" fmla="*/ 1602463 h 6858000"/>
              <a:gd name="connsiteX730" fmla="*/ 84689 w 7467600"/>
              <a:gd name="connsiteY730" fmla="*/ 1677442 h 6858000"/>
              <a:gd name="connsiteX731" fmla="*/ 298437 w 7467600"/>
              <a:gd name="connsiteY731" fmla="*/ 1968019 h 6858000"/>
              <a:gd name="connsiteX732" fmla="*/ 227269 w 7467600"/>
              <a:gd name="connsiteY732" fmla="*/ 1114064 h 6858000"/>
              <a:gd name="connsiteX733" fmla="*/ 248003 w 7467600"/>
              <a:gd name="connsiteY733" fmla="*/ 1089613 h 6858000"/>
              <a:gd name="connsiteX734" fmla="*/ 427020 w 7467600"/>
              <a:gd name="connsiteY734" fmla="*/ 1619803 h 6858000"/>
              <a:gd name="connsiteX735" fmla="*/ 340345 w 7467600"/>
              <a:gd name="connsiteY735" fmla="*/ 2027739 h 6858000"/>
              <a:gd name="connsiteX736" fmla="*/ 360865 w 7467600"/>
              <a:gd name="connsiteY736" fmla="*/ 2044827 h 6858000"/>
              <a:gd name="connsiteX737" fmla="*/ 560414 w 7467600"/>
              <a:gd name="connsiteY737" fmla="*/ 2421457 h 6858000"/>
              <a:gd name="connsiteX738" fmla="*/ 1359703 w 7467600"/>
              <a:gd name="connsiteY738" fmla="*/ 2578554 h 6858000"/>
              <a:gd name="connsiteX739" fmla="*/ 1359422 w 7467600"/>
              <a:gd name="connsiteY739" fmla="*/ 2577994 h 6858000"/>
              <a:gd name="connsiteX740" fmla="*/ 828701 w 7467600"/>
              <a:gd name="connsiteY740" fmla="*/ 1839520 h 6858000"/>
              <a:gd name="connsiteX741" fmla="*/ 494427 w 7467600"/>
              <a:gd name="connsiteY741" fmla="*/ 1092333 h 6858000"/>
              <a:gd name="connsiteX742" fmla="*/ 506322 w 7467600"/>
              <a:gd name="connsiteY742" fmla="*/ 1020997 h 6858000"/>
              <a:gd name="connsiteX743" fmla="*/ 4570198 w 7467600"/>
              <a:gd name="connsiteY743" fmla="*/ 978081 h 6858000"/>
              <a:gd name="connsiteX744" fmla="*/ 4523691 w 7467600"/>
              <a:gd name="connsiteY744" fmla="*/ 1127776 h 6858000"/>
              <a:gd name="connsiteX745" fmla="*/ 4509875 w 7467600"/>
              <a:gd name="connsiteY745" fmla="*/ 1167552 h 6858000"/>
              <a:gd name="connsiteX746" fmla="*/ 4478168 w 7467600"/>
              <a:gd name="connsiteY746" fmla="*/ 1260735 h 6858000"/>
              <a:gd name="connsiteX747" fmla="*/ 4409309 w 7467600"/>
              <a:gd name="connsiteY747" fmla="*/ 1666996 h 6858000"/>
              <a:gd name="connsiteX748" fmla="*/ 4370031 w 7467600"/>
              <a:gd name="connsiteY748" fmla="*/ 1955666 h 6858000"/>
              <a:gd name="connsiteX749" fmla="*/ 4570198 w 7467600"/>
              <a:gd name="connsiteY749" fmla="*/ 978081 h 6858000"/>
              <a:gd name="connsiteX750" fmla="*/ 4557898 w 7467600"/>
              <a:gd name="connsiteY750" fmla="*/ 900011 h 6858000"/>
              <a:gd name="connsiteX751" fmla="*/ 4344840 w 7467600"/>
              <a:gd name="connsiteY751" fmla="*/ 1922038 h 6858000"/>
              <a:gd name="connsiteX752" fmla="*/ 4378710 w 7467600"/>
              <a:gd name="connsiteY752" fmla="*/ 1665516 h 6858000"/>
              <a:gd name="connsiteX753" fmla="*/ 4448798 w 7467600"/>
              <a:gd name="connsiteY753" fmla="*/ 1253024 h 6858000"/>
              <a:gd name="connsiteX754" fmla="*/ 4480315 w 7467600"/>
              <a:gd name="connsiteY754" fmla="*/ 1158454 h 6858000"/>
              <a:gd name="connsiteX755" fmla="*/ 4494133 w 7467600"/>
              <a:gd name="connsiteY755" fmla="*/ 1118676 h 6858000"/>
              <a:gd name="connsiteX756" fmla="*/ 4557898 w 7467600"/>
              <a:gd name="connsiteY756" fmla="*/ 900011 h 6858000"/>
              <a:gd name="connsiteX757" fmla="*/ 5870151 w 7467600"/>
              <a:gd name="connsiteY757" fmla="*/ 898890 h 6858000"/>
              <a:gd name="connsiteX758" fmla="*/ 5861335 w 7467600"/>
              <a:gd name="connsiteY758" fmla="*/ 899177 h 6858000"/>
              <a:gd name="connsiteX759" fmla="*/ 5843702 w 7467600"/>
              <a:gd name="connsiteY759" fmla="*/ 899748 h 6858000"/>
              <a:gd name="connsiteX760" fmla="*/ 5651107 w 7467600"/>
              <a:gd name="connsiteY760" fmla="*/ 920306 h 6858000"/>
              <a:gd name="connsiteX761" fmla="*/ 5459407 w 7467600"/>
              <a:gd name="connsiteY761" fmla="*/ 940975 h 6858000"/>
              <a:gd name="connsiteX762" fmla="*/ 5374846 w 7467600"/>
              <a:gd name="connsiteY762" fmla="*/ 941988 h 6858000"/>
              <a:gd name="connsiteX763" fmla="*/ 5256105 w 7467600"/>
              <a:gd name="connsiteY763" fmla="*/ 945632 h 6858000"/>
              <a:gd name="connsiteX764" fmla="*/ 5107071 w 7467600"/>
              <a:gd name="connsiteY764" fmla="*/ 969720 h 6858000"/>
              <a:gd name="connsiteX765" fmla="*/ 4998681 w 7467600"/>
              <a:gd name="connsiteY765" fmla="*/ 988771 h 6858000"/>
              <a:gd name="connsiteX766" fmla="*/ 5870151 w 7467600"/>
              <a:gd name="connsiteY766" fmla="*/ 898890 h 6858000"/>
              <a:gd name="connsiteX767" fmla="*/ 5504425 w 7467600"/>
              <a:gd name="connsiteY767" fmla="*/ 848067 h 6858000"/>
              <a:gd name="connsiteX768" fmla="*/ 4968849 w 7467600"/>
              <a:gd name="connsiteY768" fmla="*/ 962318 h 6858000"/>
              <a:gd name="connsiteX769" fmla="*/ 5104039 w 7467600"/>
              <a:gd name="connsiteY769" fmla="*/ 940634 h 6858000"/>
              <a:gd name="connsiteX770" fmla="*/ 5256311 w 7467600"/>
              <a:gd name="connsiteY770" fmla="*/ 916490 h 6858000"/>
              <a:gd name="connsiteX771" fmla="*/ 5377381 w 7467600"/>
              <a:gd name="connsiteY771" fmla="*/ 912671 h 6858000"/>
              <a:gd name="connsiteX772" fmla="*/ 5460148 w 7467600"/>
              <a:gd name="connsiteY772" fmla="*/ 911442 h 6858000"/>
              <a:gd name="connsiteX773" fmla="*/ 5648971 w 7467600"/>
              <a:gd name="connsiteY773" fmla="*/ 891331 h 6858000"/>
              <a:gd name="connsiteX774" fmla="*/ 5844807 w 7467600"/>
              <a:gd name="connsiteY774" fmla="*/ 870718 h 6858000"/>
              <a:gd name="connsiteX775" fmla="*/ 5862975 w 7467600"/>
              <a:gd name="connsiteY775" fmla="*/ 869756 h 6858000"/>
              <a:gd name="connsiteX776" fmla="*/ 5920887 w 7467600"/>
              <a:gd name="connsiteY776" fmla="*/ 865929 h 6858000"/>
              <a:gd name="connsiteX777" fmla="*/ 5504425 w 7467600"/>
              <a:gd name="connsiteY777" fmla="*/ 848067 h 6858000"/>
              <a:gd name="connsiteX778" fmla="*/ 3607114 w 7467600"/>
              <a:gd name="connsiteY778" fmla="*/ 467441 h 6858000"/>
              <a:gd name="connsiteX779" fmla="*/ 3296242 w 7467600"/>
              <a:gd name="connsiteY779" fmla="*/ 807991 h 6858000"/>
              <a:gd name="connsiteX780" fmla="*/ 3174674 w 7467600"/>
              <a:gd name="connsiteY780" fmla="*/ 919759 h 6858000"/>
              <a:gd name="connsiteX781" fmla="*/ 3042978 w 7467600"/>
              <a:gd name="connsiteY781" fmla="*/ 1054894 h 6858000"/>
              <a:gd name="connsiteX782" fmla="*/ 2968914 w 7467600"/>
              <a:gd name="connsiteY782" fmla="*/ 1133756 h 6858000"/>
              <a:gd name="connsiteX783" fmla="*/ 3103823 w 7467600"/>
              <a:gd name="connsiteY783" fmla="*/ 1026814 h 6858000"/>
              <a:gd name="connsiteX784" fmla="*/ 3607114 w 7467600"/>
              <a:gd name="connsiteY784" fmla="*/ 467441 h 6858000"/>
              <a:gd name="connsiteX785" fmla="*/ 3744487 w 7467600"/>
              <a:gd name="connsiteY785" fmla="*/ 383136 h 6858000"/>
              <a:gd name="connsiteX786" fmla="*/ 3970213 w 7467600"/>
              <a:gd name="connsiteY786" fmla="*/ 995559 h 6858000"/>
              <a:gd name="connsiteX787" fmla="*/ 3744487 w 7467600"/>
              <a:gd name="connsiteY787" fmla="*/ 383136 h 6858000"/>
              <a:gd name="connsiteX788" fmla="*/ 3624562 w 7467600"/>
              <a:gd name="connsiteY788" fmla="*/ 367041 h 6858000"/>
              <a:gd name="connsiteX789" fmla="*/ 3489712 w 7467600"/>
              <a:gd name="connsiteY789" fmla="*/ 485386 h 6858000"/>
              <a:gd name="connsiteX790" fmla="*/ 3182994 w 7467600"/>
              <a:gd name="connsiteY790" fmla="*/ 828265 h 6858000"/>
              <a:gd name="connsiteX791" fmla="*/ 2892114 w 7467600"/>
              <a:gd name="connsiteY791" fmla="*/ 1172635 h 6858000"/>
              <a:gd name="connsiteX792" fmla="*/ 3021459 w 7467600"/>
              <a:gd name="connsiteY792" fmla="*/ 1035385 h 6858000"/>
              <a:gd name="connsiteX793" fmla="*/ 3153873 w 7467600"/>
              <a:gd name="connsiteY793" fmla="*/ 898971 h 6858000"/>
              <a:gd name="connsiteX794" fmla="*/ 3276511 w 7467600"/>
              <a:gd name="connsiteY794" fmla="*/ 786423 h 6858000"/>
              <a:gd name="connsiteX795" fmla="*/ 3584154 w 7467600"/>
              <a:gd name="connsiteY795" fmla="*/ 448218 h 6858000"/>
              <a:gd name="connsiteX796" fmla="*/ 3624562 w 7467600"/>
              <a:gd name="connsiteY796" fmla="*/ 367041 h 6858000"/>
              <a:gd name="connsiteX797" fmla="*/ 3766672 w 7467600"/>
              <a:gd name="connsiteY797" fmla="*/ 359429 h 6858000"/>
              <a:gd name="connsiteX798" fmla="*/ 3996338 w 7467600"/>
              <a:gd name="connsiteY798" fmla="*/ 968237 h 6858000"/>
              <a:gd name="connsiteX799" fmla="*/ 3766672 w 7467600"/>
              <a:gd name="connsiteY799" fmla="*/ 359429 h 6858000"/>
              <a:gd name="connsiteX800" fmla="*/ 5805386 w 7467600"/>
              <a:gd name="connsiteY800" fmla="*/ 239240 h 6858000"/>
              <a:gd name="connsiteX801" fmla="*/ 5736947 w 7467600"/>
              <a:gd name="connsiteY801" fmla="*/ 261367 h 6858000"/>
              <a:gd name="connsiteX802" fmla="*/ 5427012 w 7467600"/>
              <a:gd name="connsiteY802" fmla="*/ 311272 h 6858000"/>
              <a:gd name="connsiteX803" fmla="*/ 5147818 w 7467600"/>
              <a:gd name="connsiteY803" fmla="*/ 322112 h 6858000"/>
              <a:gd name="connsiteX804" fmla="*/ 5060854 w 7467600"/>
              <a:gd name="connsiteY804" fmla="*/ 311882 h 6858000"/>
              <a:gd name="connsiteX805" fmla="*/ 4945989 w 7467600"/>
              <a:gd name="connsiteY805" fmla="*/ 300516 h 6858000"/>
              <a:gd name="connsiteX806" fmla="*/ 5410479 w 7467600"/>
              <a:gd name="connsiteY806" fmla="*/ 348434 h 6858000"/>
              <a:gd name="connsiteX807" fmla="*/ 5805386 w 7467600"/>
              <a:gd name="connsiteY807" fmla="*/ 239240 h 6858000"/>
              <a:gd name="connsiteX808" fmla="*/ 5905192 w 7467600"/>
              <a:gd name="connsiteY808" fmla="*/ 163079 h 6858000"/>
              <a:gd name="connsiteX809" fmla="*/ 5865655 w 7467600"/>
              <a:gd name="connsiteY809" fmla="*/ 171901 h 6858000"/>
              <a:gd name="connsiteX810" fmla="*/ 5259740 w 7467600"/>
              <a:gd name="connsiteY810" fmla="*/ 257013 h 6858000"/>
              <a:gd name="connsiteX811" fmla="*/ 5208466 w 7467600"/>
              <a:gd name="connsiteY811" fmla="*/ 257550 h 6858000"/>
              <a:gd name="connsiteX812" fmla="*/ 4980204 w 7467600"/>
              <a:gd name="connsiteY812" fmla="*/ 271903 h 6858000"/>
              <a:gd name="connsiteX813" fmla="*/ 5068068 w 7467600"/>
              <a:gd name="connsiteY813" fmla="*/ 282244 h 6858000"/>
              <a:gd name="connsiteX814" fmla="*/ 5153231 w 7467600"/>
              <a:gd name="connsiteY814" fmla="*/ 292240 h 6858000"/>
              <a:gd name="connsiteX815" fmla="*/ 5426491 w 7467600"/>
              <a:gd name="connsiteY815" fmla="*/ 281128 h 6858000"/>
              <a:gd name="connsiteX816" fmla="*/ 5731212 w 7467600"/>
              <a:gd name="connsiteY816" fmla="*/ 231951 h 6858000"/>
              <a:gd name="connsiteX817" fmla="*/ 5905192 w 7467600"/>
              <a:gd name="connsiteY817" fmla="*/ 163079 h 6858000"/>
              <a:gd name="connsiteX818" fmla="*/ 5944437 w 7467600"/>
              <a:gd name="connsiteY818" fmla="*/ 113829 h 6858000"/>
              <a:gd name="connsiteX819" fmla="*/ 5825032 w 7467600"/>
              <a:gd name="connsiteY819" fmla="*/ 146405 h 6858000"/>
              <a:gd name="connsiteX820" fmla="*/ 4955599 w 7467600"/>
              <a:gd name="connsiteY820" fmla="*/ 247008 h 6858000"/>
              <a:gd name="connsiteX821" fmla="*/ 5210104 w 7467600"/>
              <a:gd name="connsiteY821" fmla="*/ 228123 h 6858000"/>
              <a:gd name="connsiteX822" fmla="*/ 5261015 w 7467600"/>
              <a:gd name="connsiteY822" fmla="*/ 227087 h 6858000"/>
              <a:gd name="connsiteX823" fmla="*/ 5861181 w 7467600"/>
              <a:gd name="connsiteY823" fmla="*/ 143093 h 6858000"/>
              <a:gd name="connsiteX824" fmla="*/ 5961252 w 7467600"/>
              <a:gd name="connsiteY824" fmla="*/ 114820 h 6858000"/>
              <a:gd name="connsiteX825" fmla="*/ 5944437 w 7467600"/>
              <a:gd name="connsiteY825" fmla="*/ 113829 h 6858000"/>
              <a:gd name="connsiteX826" fmla="*/ 3882765 w 7467600"/>
              <a:gd name="connsiteY826" fmla="*/ 0 h 6858000"/>
              <a:gd name="connsiteX827" fmla="*/ 3995099 w 7467600"/>
              <a:gd name="connsiteY827" fmla="*/ 0 h 6858000"/>
              <a:gd name="connsiteX828" fmla="*/ 4163818 w 7467600"/>
              <a:gd name="connsiteY828" fmla="*/ 234104 h 6858000"/>
              <a:gd name="connsiteX829" fmla="*/ 4172099 w 7467600"/>
              <a:gd name="connsiteY829" fmla="*/ 234207 h 6858000"/>
              <a:gd name="connsiteX830" fmla="*/ 4784282 w 7467600"/>
              <a:gd name="connsiteY830" fmla="*/ 276561 h 6858000"/>
              <a:gd name="connsiteX831" fmla="*/ 4801687 w 7467600"/>
              <a:gd name="connsiteY831" fmla="*/ 267764 h 6858000"/>
              <a:gd name="connsiteX832" fmla="*/ 6082788 w 7467600"/>
              <a:gd name="connsiteY832" fmla="*/ 64119 h 6858000"/>
              <a:gd name="connsiteX833" fmla="*/ 6099442 w 7467600"/>
              <a:gd name="connsiteY833" fmla="*/ 82568 h 6858000"/>
              <a:gd name="connsiteX834" fmla="*/ 4804137 w 7467600"/>
              <a:gd name="connsiteY834" fmla="*/ 320931 h 6858000"/>
              <a:gd name="connsiteX835" fmla="*/ 4227047 w 7467600"/>
              <a:gd name="connsiteY835" fmla="*/ 313415 h 6858000"/>
              <a:gd name="connsiteX836" fmla="*/ 4346041 w 7467600"/>
              <a:gd name="connsiteY836" fmla="*/ 456086 h 6858000"/>
              <a:gd name="connsiteX837" fmla="*/ 4870967 w 7467600"/>
              <a:gd name="connsiteY837" fmla="*/ 963061 h 6858000"/>
              <a:gd name="connsiteX838" fmla="*/ 4889647 w 7467600"/>
              <a:gd name="connsiteY838" fmla="*/ 957147 h 6858000"/>
              <a:gd name="connsiteX839" fmla="*/ 5422504 w 7467600"/>
              <a:gd name="connsiteY839" fmla="*/ 805191 h 6858000"/>
              <a:gd name="connsiteX840" fmla="*/ 6087656 w 7467600"/>
              <a:gd name="connsiteY840" fmla="*/ 826703 h 6858000"/>
              <a:gd name="connsiteX841" fmla="*/ 6058717 w 7467600"/>
              <a:gd name="connsiteY841" fmla="*/ 865992 h 6858000"/>
              <a:gd name="connsiteX842" fmla="*/ 4974153 w 7467600"/>
              <a:gd name="connsiteY842" fmla="*/ 1045456 h 6858000"/>
              <a:gd name="connsiteX843" fmla="*/ 5627835 w 7467600"/>
              <a:gd name="connsiteY843" fmla="*/ 1472077 h 6858000"/>
              <a:gd name="connsiteX844" fmla="*/ 5629817 w 7467600"/>
              <a:gd name="connsiteY844" fmla="*/ 1471412 h 6858000"/>
              <a:gd name="connsiteX845" fmla="*/ 5634124 w 7467600"/>
              <a:gd name="connsiteY845" fmla="*/ 1470572 h 6858000"/>
              <a:gd name="connsiteX846" fmla="*/ 5755832 w 7467600"/>
              <a:gd name="connsiteY846" fmla="*/ 1383886 h 6858000"/>
              <a:gd name="connsiteX847" fmla="*/ 6014186 w 7467600"/>
              <a:gd name="connsiteY847" fmla="*/ 1279799 h 6858000"/>
              <a:gd name="connsiteX848" fmla="*/ 6901619 w 7467600"/>
              <a:gd name="connsiteY848" fmla="*/ 1047874 h 6858000"/>
              <a:gd name="connsiteX849" fmla="*/ 6931566 w 7467600"/>
              <a:gd name="connsiteY849" fmla="*/ 1062034 h 6858000"/>
              <a:gd name="connsiteX850" fmla="*/ 5790982 w 7467600"/>
              <a:gd name="connsiteY850" fmla="*/ 1561380 h 6858000"/>
              <a:gd name="connsiteX851" fmla="*/ 6188971 w 7467600"/>
              <a:gd name="connsiteY851" fmla="*/ 1755168 h 6858000"/>
              <a:gd name="connsiteX852" fmla="*/ 6202446 w 7467600"/>
              <a:gd name="connsiteY852" fmla="*/ 1752268 h 6858000"/>
              <a:gd name="connsiteX853" fmla="*/ 7179560 w 7467600"/>
              <a:gd name="connsiteY853" fmla="*/ 1467551 h 6858000"/>
              <a:gd name="connsiteX854" fmla="*/ 7158730 w 7467600"/>
              <a:gd name="connsiteY854" fmla="*/ 1507835 h 6858000"/>
              <a:gd name="connsiteX855" fmla="*/ 6326959 w 7467600"/>
              <a:gd name="connsiteY855" fmla="*/ 1817686 h 6858000"/>
              <a:gd name="connsiteX856" fmla="*/ 6537433 w 7467600"/>
              <a:gd name="connsiteY856" fmla="*/ 1907790 h 6858000"/>
              <a:gd name="connsiteX857" fmla="*/ 6550221 w 7467600"/>
              <a:gd name="connsiteY857" fmla="*/ 1910729 h 6858000"/>
              <a:gd name="connsiteX858" fmla="*/ 6964438 w 7467600"/>
              <a:gd name="connsiteY858" fmla="*/ 2209505 h 6858000"/>
              <a:gd name="connsiteX859" fmla="*/ 7367862 w 7467600"/>
              <a:gd name="connsiteY859" fmla="*/ 2806833 h 6858000"/>
              <a:gd name="connsiteX860" fmla="*/ 7364329 w 7467600"/>
              <a:gd name="connsiteY860" fmla="*/ 2826907 h 6858000"/>
              <a:gd name="connsiteX861" fmla="*/ 7290545 w 7467600"/>
              <a:gd name="connsiteY861" fmla="*/ 2850663 h 6858000"/>
              <a:gd name="connsiteX862" fmla="*/ 6472036 w 7467600"/>
              <a:gd name="connsiteY862" fmla="*/ 1959003 h 6858000"/>
              <a:gd name="connsiteX863" fmla="*/ 5792897 w 7467600"/>
              <a:gd name="connsiteY863" fmla="*/ 1647747 h 6858000"/>
              <a:gd name="connsiteX864" fmla="*/ 5842751 w 7467600"/>
              <a:gd name="connsiteY864" fmla="*/ 1816112 h 6858000"/>
              <a:gd name="connsiteX865" fmla="*/ 5847424 w 7467600"/>
              <a:gd name="connsiteY865" fmla="*/ 1815776 h 6858000"/>
              <a:gd name="connsiteX866" fmla="*/ 6399821 w 7467600"/>
              <a:gd name="connsiteY866" fmla="*/ 2344799 h 6858000"/>
              <a:gd name="connsiteX867" fmla="*/ 6323232 w 7467600"/>
              <a:gd name="connsiteY867" fmla="*/ 2389634 h 6858000"/>
              <a:gd name="connsiteX868" fmla="*/ 5942958 w 7467600"/>
              <a:gd name="connsiteY868" fmla="*/ 2077708 h 6858000"/>
              <a:gd name="connsiteX869" fmla="*/ 5921559 w 7467600"/>
              <a:gd name="connsiteY869" fmla="*/ 2378596 h 6858000"/>
              <a:gd name="connsiteX870" fmla="*/ 5817651 w 7467600"/>
              <a:gd name="connsiteY870" fmla="*/ 3023919 h 6858000"/>
              <a:gd name="connsiteX871" fmla="*/ 5729634 w 7467600"/>
              <a:gd name="connsiteY871" fmla="*/ 3051849 h 6858000"/>
              <a:gd name="connsiteX872" fmla="*/ 5611018 w 7467600"/>
              <a:gd name="connsiteY872" fmla="*/ 2316769 h 6858000"/>
              <a:gd name="connsiteX873" fmla="*/ 5687608 w 7467600"/>
              <a:gd name="connsiteY873" fmla="*/ 2039972 h 6858000"/>
              <a:gd name="connsiteX874" fmla="*/ 5657554 w 7467600"/>
              <a:gd name="connsiteY874" fmla="*/ 1576445 h 6858000"/>
              <a:gd name="connsiteX875" fmla="*/ 5150475 w 7467600"/>
              <a:gd name="connsiteY875" fmla="*/ 1274012 h 6858000"/>
              <a:gd name="connsiteX876" fmla="*/ 5349142 w 7467600"/>
              <a:gd name="connsiteY876" fmla="*/ 2204405 h 6858000"/>
              <a:gd name="connsiteX877" fmla="*/ 5262214 w 7467600"/>
              <a:gd name="connsiteY877" fmla="*/ 2233836 h 6858000"/>
              <a:gd name="connsiteX878" fmla="*/ 4981539 w 7467600"/>
              <a:gd name="connsiteY878" fmla="*/ 1542201 h 6858000"/>
              <a:gd name="connsiteX879" fmla="*/ 4958461 w 7467600"/>
              <a:gd name="connsiteY879" fmla="*/ 1136957 h 6858000"/>
              <a:gd name="connsiteX880" fmla="*/ 4655015 w 7467600"/>
              <a:gd name="connsiteY880" fmla="*/ 891426 h 6858000"/>
              <a:gd name="connsiteX881" fmla="*/ 4348002 w 7467600"/>
              <a:gd name="connsiteY881" fmla="*/ 2205895 h 6858000"/>
              <a:gd name="connsiteX882" fmla="*/ 4262250 w 7467600"/>
              <a:gd name="connsiteY882" fmla="*/ 2219972 h 6858000"/>
              <a:gd name="connsiteX883" fmla="*/ 4550611 w 7467600"/>
              <a:gd name="connsiteY883" fmla="*/ 817540 h 6858000"/>
              <a:gd name="connsiteX884" fmla="*/ 4564418 w 7467600"/>
              <a:gd name="connsiteY884" fmla="*/ 808293 h 6858000"/>
              <a:gd name="connsiteX885" fmla="*/ 4266388 w 7467600"/>
              <a:gd name="connsiteY885" fmla="*/ 500083 h 6858000"/>
              <a:gd name="connsiteX886" fmla="*/ 4032842 w 7467600"/>
              <a:gd name="connsiteY886" fmla="*/ 211809 h 6858000"/>
              <a:gd name="connsiteX887" fmla="*/ 3882765 w 7467600"/>
              <a:gd name="connsiteY887" fmla="*/ 0 h 6858000"/>
              <a:gd name="connsiteX888" fmla="*/ 3721337 w 7467600"/>
              <a:gd name="connsiteY888" fmla="*/ 0 h 6858000"/>
              <a:gd name="connsiteX889" fmla="*/ 3797544 w 7467600"/>
              <a:gd name="connsiteY889" fmla="*/ 0 h 6858000"/>
              <a:gd name="connsiteX890" fmla="*/ 3775734 w 7467600"/>
              <a:gd name="connsiteY890" fmla="*/ 95131 h 6858000"/>
              <a:gd name="connsiteX891" fmla="*/ 3724807 w 7467600"/>
              <a:gd name="connsiteY891" fmla="*/ 272257 h 6858000"/>
              <a:gd name="connsiteX892" fmla="*/ 3726844 w 7467600"/>
              <a:gd name="connsiteY892" fmla="*/ 282988 h 6858000"/>
              <a:gd name="connsiteX893" fmla="*/ 3742664 w 7467600"/>
              <a:gd name="connsiteY893" fmla="*/ 279918 h 6858000"/>
              <a:gd name="connsiteX894" fmla="*/ 4103910 w 7467600"/>
              <a:gd name="connsiteY894" fmla="*/ 1161917 h 6858000"/>
              <a:gd name="connsiteX895" fmla="*/ 4020269 w 7467600"/>
              <a:gd name="connsiteY895" fmla="*/ 1200406 h 6858000"/>
              <a:gd name="connsiteX896" fmla="*/ 3674882 w 7467600"/>
              <a:gd name="connsiteY896" fmla="*/ 488524 h 6858000"/>
              <a:gd name="connsiteX897" fmla="*/ 3132682 w 7467600"/>
              <a:gd name="connsiteY897" fmla="*/ 1072284 h 6858000"/>
              <a:gd name="connsiteX898" fmla="*/ 2716346 w 7467600"/>
              <a:gd name="connsiteY898" fmla="*/ 1276376 h 6858000"/>
              <a:gd name="connsiteX899" fmla="*/ 2716772 w 7467600"/>
              <a:gd name="connsiteY899" fmla="*/ 1255462 h 6858000"/>
              <a:gd name="connsiteX900" fmla="*/ 3471096 w 7467600"/>
              <a:gd name="connsiteY900" fmla="*/ 437072 h 6858000"/>
              <a:gd name="connsiteX901" fmla="*/ 3639057 w 7467600"/>
              <a:gd name="connsiteY901" fmla="*/ 286334 h 6858000"/>
              <a:gd name="connsiteX902" fmla="*/ 3640309 w 7467600"/>
              <a:gd name="connsiteY902" fmla="*/ 284664 h 6858000"/>
              <a:gd name="connsiteX903" fmla="*/ 3646022 w 7467600"/>
              <a:gd name="connsiteY903" fmla="*/ 276711 h 6858000"/>
              <a:gd name="connsiteX904" fmla="*/ 3707943 w 7467600"/>
              <a:gd name="connsiteY904" fmla="*/ 65958 h 6858000"/>
              <a:gd name="connsiteX905" fmla="*/ 3721337 w 7467600"/>
              <a:gd name="connsiteY905" fmla="*/ 0 h 6858000"/>
              <a:gd name="connsiteX906" fmla="*/ 2867960 w 7467600"/>
              <a:gd name="connsiteY906" fmla="*/ 0 h 6858000"/>
              <a:gd name="connsiteX907" fmla="*/ 2926351 w 7467600"/>
              <a:gd name="connsiteY907" fmla="*/ 0 h 6858000"/>
              <a:gd name="connsiteX908" fmla="*/ 2902823 w 7467600"/>
              <a:gd name="connsiteY908" fmla="*/ 262929 h 6858000"/>
              <a:gd name="connsiteX909" fmla="*/ 2940663 w 7467600"/>
              <a:gd name="connsiteY909" fmla="*/ 140884 h 6858000"/>
              <a:gd name="connsiteX910" fmla="*/ 2947039 w 7467600"/>
              <a:gd name="connsiteY910" fmla="*/ 122524 h 6858000"/>
              <a:gd name="connsiteX911" fmla="*/ 2984316 w 7467600"/>
              <a:gd name="connsiteY911" fmla="*/ 0 h 6858000"/>
              <a:gd name="connsiteX912" fmla="*/ 3016114 w 7467600"/>
              <a:gd name="connsiteY912" fmla="*/ 0 h 6858000"/>
              <a:gd name="connsiteX913" fmla="*/ 2979949 w 7467600"/>
              <a:gd name="connsiteY913" fmla="*/ 119274 h 6858000"/>
              <a:gd name="connsiteX914" fmla="*/ 3023879 w 7467600"/>
              <a:gd name="connsiteY914" fmla="*/ 0 h 6858000"/>
              <a:gd name="connsiteX915" fmla="*/ 3105400 w 7467600"/>
              <a:gd name="connsiteY915" fmla="*/ 0 h 6858000"/>
              <a:gd name="connsiteX916" fmla="*/ 3094669 w 7467600"/>
              <a:gd name="connsiteY916" fmla="*/ 30308 h 6858000"/>
              <a:gd name="connsiteX917" fmla="*/ 2901945 w 7467600"/>
              <a:gd name="connsiteY917" fmla="*/ 466538 h 6858000"/>
              <a:gd name="connsiteX918" fmla="*/ 2815209 w 7467600"/>
              <a:gd name="connsiteY918" fmla="*/ 497361 h 6858000"/>
              <a:gd name="connsiteX919" fmla="*/ 2844845 w 7467600"/>
              <a:gd name="connsiteY919" fmla="*/ 127638 h 6858000"/>
              <a:gd name="connsiteX920" fmla="*/ 2867960 w 7467600"/>
              <a:gd name="connsiteY920" fmla="*/ 0 h 6858000"/>
              <a:gd name="connsiteX921" fmla="*/ 1057230 w 7467600"/>
              <a:gd name="connsiteY921" fmla="*/ 0 h 6858000"/>
              <a:gd name="connsiteX922" fmla="*/ 1111003 w 7467600"/>
              <a:gd name="connsiteY922" fmla="*/ 0 h 6858000"/>
              <a:gd name="connsiteX923" fmla="*/ 1125553 w 7467600"/>
              <a:gd name="connsiteY923" fmla="*/ 52588 h 6858000"/>
              <a:gd name="connsiteX924" fmla="*/ 1304276 w 7467600"/>
              <a:gd name="connsiteY924" fmla="*/ 476275 h 6858000"/>
              <a:gd name="connsiteX925" fmla="*/ 1492066 w 7467600"/>
              <a:gd name="connsiteY925" fmla="*/ 886333 h 6858000"/>
              <a:gd name="connsiteX926" fmla="*/ 1423698 w 7467600"/>
              <a:gd name="connsiteY926" fmla="*/ 710817 h 6858000"/>
              <a:gd name="connsiteX927" fmla="*/ 1357609 w 7467600"/>
              <a:gd name="connsiteY927" fmla="*/ 532892 h 6858000"/>
              <a:gd name="connsiteX928" fmla="*/ 1309550 w 7467600"/>
              <a:gd name="connsiteY928" fmla="*/ 374031 h 6858000"/>
              <a:gd name="connsiteX929" fmla="*/ 1193673 w 7467600"/>
              <a:gd name="connsiteY929" fmla="*/ 49533 h 6858000"/>
              <a:gd name="connsiteX930" fmla="*/ 1164391 w 7467600"/>
              <a:gd name="connsiteY930" fmla="*/ 0 h 6858000"/>
              <a:gd name="connsiteX931" fmla="*/ 1200666 w 7467600"/>
              <a:gd name="connsiteY931" fmla="*/ 0 h 6858000"/>
              <a:gd name="connsiteX932" fmla="*/ 1223408 w 7467600"/>
              <a:gd name="connsiteY932" fmla="*/ 38996 h 6858000"/>
              <a:gd name="connsiteX933" fmla="*/ 1339635 w 7467600"/>
              <a:gd name="connsiteY933" fmla="*/ 365517 h 6858000"/>
              <a:gd name="connsiteX934" fmla="*/ 1387469 w 7467600"/>
              <a:gd name="connsiteY934" fmla="*/ 523079 h 6858000"/>
              <a:gd name="connsiteX935" fmla="*/ 1452685 w 7467600"/>
              <a:gd name="connsiteY935" fmla="*/ 699806 h 6858000"/>
              <a:gd name="connsiteX936" fmla="*/ 1492092 w 7467600"/>
              <a:gd name="connsiteY936" fmla="*/ 800424 h 6858000"/>
              <a:gd name="connsiteX937" fmla="*/ 1455302 w 7467600"/>
              <a:gd name="connsiteY937" fmla="*/ 632913 h 6858000"/>
              <a:gd name="connsiteX938" fmla="*/ 1222336 w 7467600"/>
              <a:gd name="connsiteY938" fmla="*/ 9480 h 6858000"/>
              <a:gd name="connsiteX939" fmla="*/ 1214634 w 7467600"/>
              <a:gd name="connsiteY939" fmla="*/ 0 h 6858000"/>
              <a:gd name="connsiteX940" fmla="*/ 1289827 w 7467600"/>
              <a:gd name="connsiteY940" fmla="*/ 0 h 6858000"/>
              <a:gd name="connsiteX941" fmla="*/ 1321076 w 7467600"/>
              <a:gd name="connsiteY941" fmla="*/ 59722 h 6858000"/>
              <a:gd name="connsiteX942" fmla="*/ 1512579 w 7467600"/>
              <a:gd name="connsiteY942" fmla="*/ 626441 h 6858000"/>
              <a:gd name="connsiteX943" fmla="*/ 1506076 w 7467600"/>
              <a:gd name="connsiteY943" fmla="*/ 1089289 h 6858000"/>
              <a:gd name="connsiteX944" fmla="*/ 1486346 w 7467600"/>
              <a:gd name="connsiteY944" fmla="*/ 1079919 h 6858000"/>
              <a:gd name="connsiteX945" fmla="*/ 1070511 w 7467600"/>
              <a:gd name="connsiteY945" fmla="*/ 48609 h 6858000"/>
              <a:gd name="connsiteX946" fmla="*/ 1057230 w 7467600"/>
              <a:gd name="connsiteY946" fmla="*/ 0 h 6858000"/>
              <a:gd name="connsiteX947" fmla="*/ 43151 w 7467600"/>
              <a:gd name="connsiteY947" fmla="*/ 0 h 6858000"/>
              <a:gd name="connsiteX948" fmla="*/ 95283 w 7467600"/>
              <a:gd name="connsiteY948" fmla="*/ 0 h 6858000"/>
              <a:gd name="connsiteX949" fmla="*/ 300708 w 7467600"/>
              <a:gd name="connsiteY949" fmla="*/ 154571 h 6858000"/>
              <a:gd name="connsiteX950" fmla="*/ 530414 w 7467600"/>
              <a:gd name="connsiteY950" fmla="*/ 354673 h 6858000"/>
              <a:gd name="connsiteX951" fmla="*/ 333785 w 7467600"/>
              <a:gd name="connsiteY951" fmla="*/ 161564 h 6858000"/>
              <a:gd name="connsiteX952" fmla="*/ 147005 w 7467600"/>
              <a:gd name="connsiteY952" fmla="*/ 0 h 6858000"/>
              <a:gd name="connsiteX953" fmla="*/ 272509 w 7467600"/>
              <a:gd name="connsiteY953" fmla="*/ 0 h 6858000"/>
              <a:gd name="connsiteX954" fmla="*/ 326276 w 7467600"/>
              <a:gd name="connsiteY954" fmla="*/ 45847 h 6858000"/>
              <a:gd name="connsiteX955" fmla="*/ 823759 w 7467600"/>
              <a:gd name="connsiteY955" fmla="*/ 574145 h 6858000"/>
              <a:gd name="connsiteX956" fmla="*/ 811254 w 7467600"/>
              <a:gd name="connsiteY956" fmla="*/ 665546 h 6858000"/>
              <a:gd name="connsiteX957" fmla="*/ 154042 w 7467600"/>
              <a:gd name="connsiteY957" fmla="*/ 261522 h 6858000"/>
              <a:gd name="connsiteX958" fmla="*/ 13550 w 7467600"/>
              <a:gd name="connsiteY958" fmla="*/ 158423 h 6858000"/>
              <a:gd name="connsiteX959" fmla="*/ 0 w 7467600"/>
              <a:gd name="connsiteY959" fmla="*/ 146618 h 6858000"/>
              <a:gd name="connsiteX960" fmla="*/ 0 w 7467600"/>
              <a:gd name="connsiteY960" fmla="*/ 59161 h 6858000"/>
              <a:gd name="connsiteX961" fmla="*/ 45427 w 7467600"/>
              <a:gd name="connsiteY961" fmla="*/ 101078 h 6858000"/>
              <a:gd name="connsiteX962" fmla="*/ 630103 w 7467600"/>
              <a:gd name="connsiteY962" fmla="*/ 485885 h 6858000"/>
              <a:gd name="connsiteX963" fmla="*/ 532040 w 7467600"/>
              <a:gd name="connsiteY963" fmla="*/ 399359 h 6858000"/>
              <a:gd name="connsiteX964" fmla="*/ 517618 w 7467600"/>
              <a:gd name="connsiteY964" fmla="*/ 385726 h 6858000"/>
              <a:gd name="connsiteX965" fmla="*/ 285074 w 7467600"/>
              <a:gd name="connsiteY965" fmla="*/ 182755 h 6858000"/>
              <a:gd name="connsiteX966" fmla="*/ 43151 w 7467600"/>
              <a:gd name="connsiteY96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6012219 h 6858000"/>
              <a:gd name="connsiteX77" fmla="*/ 7356878 w 7467600"/>
              <a:gd name="connsiteY77" fmla="*/ 5981332 h 6858000"/>
              <a:gd name="connsiteX78" fmla="*/ 7467600 w 7467600"/>
              <a:gd name="connsiteY78" fmla="*/ 6117703 h 6858000"/>
              <a:gd name="connsiteX79" fmla="*/ 7467600 w 7467600"/>
              <a:gd name="connsiteY79" fmla="*/ 6163634 h 6858000"/>
              <a:gd name="connsiteX80" fmla="*/ 7403637 w 7467600"/>
              <a:gd name="connsiteY80" fmla="*/ 6083957 h 6858000"/>
              <a:gd name="connsiteX81" fmla="*/ 7254615 w 7467600"/>
              <a:gd name="connsiteY81" fmla="*/ 5911918 h 6858000"/>
              <a:gd name="connsiteX82" fmla="*/ 7312589 w 7467600"/>
              <a:gd name="connsiteY82" fmla="*/ 5982309 h 6858000"/>
              <a:gd name="connsiteX83" fmla="*/ 7448321 w 7467600"/>
              <a:gd name="connsiteY83" fmla="*/ 6190991 h 6858000"/>
              <a:gd name="connsiteX84" fmla="*/ 7467600 w 7467600"/>
              <a:gd name="connsiteY84" fmla="*/ 6221686 h 6858000"/>
              <a:gd name="connsiteX85" fmla="*/ 7467600 w 7467600"/>
              <a:gd name="connsiteY85" fmla="*/ 6334256 h 6858000"/>
              <a:gd name="connsiteX86" fmla="*/ 7454976 w 7467600"/>
              <a:gd name="connsiteY86" fmla="*/ 6318297 h 6858000"/>
              <a:gd name="connsiteX87" fmla="*/ 1456157 w 7467600"/>
              <a:gd name="connsiteY87" fmla="*/ 5371404 h 6858000"/>
              <a:gd name="connsiteX88" fmla="*/ 1244432 w 7467600"/>
              <a:gd name="connsiteY88" fmla="*/ 5385601 h 6858000"/>
              <a:gd name="connsiteX89" fmla="*/ 973990 w 7467600"/>
              <a:gd name="connsiteY89" fmla="*/ 5424940 h 6858000"/>
              <a:gd name="connsiteX90" fmla="*/ 1103809 w 7467600"/>
              <a:gd name="connsiteY90" fmla="*/ 5433720 h 6858000"/>
              <a:gd name="connsiteX91" fmla="*/ 1123454 w 7467600"/>
              <a:gd name="connsiteY91" fmla="*/ 5435727 h 6858000"/>
              <a:gd name="connsiteX92" fmla="*/ 1737017 w 7467600"/>
              <a:gd name="connsiteY92" fmla="*/ 5452183 h 6858000"/>
              <a:gd name="connsiteX93" fmla="*/ 1824397 w 7467600"/>
              <a:gd name="connsiteY93" fmla="*/ 5447757 h 6858000"/>
              <a:gd name="connsiteX94" fmla="*/ 2070059 w 7467600"/>
              <a:gd name="connsiteY94" fmla="*/ 5441660 h 6858000"/>
              <a:gd name="connsiteX95" fmla="*/ 1456157 w 7467600"/>
              <a:gd name="connsiteY95" fmla="*/ 5371404 h 6858000"/>
              <a:gd name="connsiteX96" fmla="*/ 4988186 w 7467600"/>
              <a:gd name="connsiteY96" fmla="*/ 5216467 h 6858000"/>
              <a:gd name="connsiteX97" fmla="*/ 4777334 w 7467600"/>
              <a:gd name="connsiteY97" fmla="*/ 5406072 h 6858000"/>
              <a:gd name="connsiteX98" fmla="*/ 4718341 w 7467600"/>
              <a:gd name="connsiteY98" fmla="*/ 5468043 h 6858000"/>
              <a:gd name="connsiteX99" fmla="*/ 4604655 w 7467600"/>
              <a:gd name="connsiteY99" fmla="*/ 5583434 h 6858000"/>
              <a:gd name="connsiteX100" fmla="*/ 4565074 w 7467600"/>
              <a:gd name="connsiteY100" fmla="*/ 5618550 h 6858000"/>
              <a:gd name="connsiteX101" fmla="*/ 4988186 w 7467600"/>
              <a:gd name="connsiteY101" fmla="*/ 5216467 h 6858000"/>
              <a:gd name="connsiteX102" fmla="*/ 4978032 w 7467600"/>
              <a:gd name="connsiteY102" fmla="*/ 5183809 h 6858000"/>
              <a:gd name="connsiteX103" fmla="*/ 4463413 w 7467600"/>
              <a:gd name="connsiteY103" fmla="*/ 5615162 h 6858000"/>
              <a:gd name="connsiteX104" fmla="*/ 4358134 w 7467600"/>
              <a:gd name="connsiteY104" fmla="*/ 5742791 h 6858000"/>
              <a:gd name="connsiteX105" fmla="*/ 4376219 w 7467600"/>
              <a:gd name="connsiteY105" fmla="*/ 5729027 h 6858000"/>
              <a:gd name="connsiteX106" fmla="*/ 4582340 w 7467600"/>
              <a:gd name="connsiteY106" fmla="*/ 5561037 h 6858000"/>
              <a:gd name="connsiteX107" fmla="*/ 4694684 w 7467600"/>
              <a:gd name="connsiteY107" fmla="*/ 5447098 h 6858000"/>
              <a:gd name="connsiteX108" fmla="*/ 4754123 w 7467600"/>
              <a:gd name="connsiteY108" fmla="*/ 5384643 h 6858000"/>
              <a:gd name="connsiteX109" fmla="*/ 4978032 w 7467600"/>
              <a:gd name="connsiteY109" fmla="*/ 5183809 h 6858000"/>
              <a:gd name="connsiteX110" fmla="*/ 1903353 w 7467600"/>
              <a:gd name="connsiteY110" fmla="*/ 5044827 h 6858000"/>
              <a:gd name="connsiteX111" fmla="*/ 1936931 w 7467600"/>
              <a:gd name="connsiteY111" fmla="*/ 5093954 h 6858000"/>
              <a:gd name="connsiteX112" fmla="*/ 2195868 w 7467600"/>
              <a:gd name="connsiteY112" fmla="*/ 5396574 h 6858000"/>
              <a:gd name="connsiteX113" fmla="*/ 2088852 w 7467600"/>
              <a:gd name="connsiteY113" fmla="*/ 5166123 h 6858000"/>
              <a:gd name="connsiteX114" fmla="*/ 1958241 w 7467600"/>
              <a:gd name="connsiteY114" fmla="*/ 5067955 h 6858000"/>
              <a:gd name="connsiteX115" fmla="*/ 1903353 w 7467600"/>
              <a:gd name="connsiteY115" fmla="*/ 5044827 h 6858000"/>
              <a:gd name="connsiteX116" fmla="*/ 1979378 w 7467600"/>
              <a:gd name="connsiteY116" fmla="*/ 4769504 h 6858000"/>
              <a:gd name="connsiteX117" fmla="*/ 2882120 w 7467600"/>
              <a:gd name="connsiteY117" fmla="*/ 5064547 h 6858000"/>
              <a:gd name="connsiteX118" fmla="*/ 2793103 w 7467600"/>
              <a:gd name="connsiteY118" fmla="*/ 5039699 h 6858000"/>
              <a:gd name="connsiteX119" fmla="*/ 2770041 w 7467600"/>
              <a:gd name="connsiteY119" fmla="*/ 5033634 h 6858000"/>
              <a:gd name="connsiteX120" fmla="*/ 1979378 w 7467600"/>
              <a:gd name="connsiteY120" fmla="*/ 4769504 h 6858000"/>
              <a:gd name="connsiteX121" fmla="*/ 1927410 w 7467600"/>
              <a:gd name="connsiteY121" fmla="*/ 4716164 h 6858000"/>
              <a:gd name="connsiteX122" fmla="*/ 1959587 w 7467600"/>
              <a:gd name="connsiteY122" fmla="*/ 4728849 h 6858000"/>
              <a:gd name="connsiteX123" fmla="*/ 2777707 w 7467600"/>
              <a:gd name="connsiteY123" fmla="*/ 5003991 h 6858000"/>
              <a:gd name="connsiteX124" fmla="*/ 2800768 w 7467600"/>
              <a:gd name="connsiteY124" fmla="*/ 5010056 h 6858000"/>
              <a:gd name="connsiteX125" fmla="*/ 2879408 w 7467600"/>
              <a:gd name="connsiteY125" fmla="*/ 5031590 h 6858000"/>
              <a:gd name="connsiteX126" fmla="*/ 2862295 w 7467600"/>
              <a:gd name="connsiteY126" fmla="*/ 5022958 h 6858000"/>
              <a:gd name="connsiteX127" fmla="*/ 2813343 w 7467600"/>
              <a:gd name="connsiteY127" fmla="*/ 4998369 h 6858000"/>
              <a:gd name="connsiteX128" fmla="*/ 2646245 w 7467600"/>
              <a:gd name="connsiteY128" fmla="*/ 4930999 h 6858000"/>
              <a:gd name="connsiteX129" fmla="*/ 1999243 w 7467600"/>
              <a:gd name="connsiteY129" fmla="*/ 4730524 h 6858000"/>
              <a:gd name="connsiteX130" fmla="*/ 1979527 w 7467600"/>
              <a:gd name="connsiteY130" fmla="*/ 4726651 h 6858000"/>
              <a:gd name="connsiteX131" fmla="*/ 1927410 w 7467600"/>
              <a:gd name="connsiteY131" fmla="*/ 4716164 h 6858000"/>
              <a:gd name="connsiteX132" fmla="*/ 1997014 w 7467600"/>
              <a:gd name="connsiteY132" fmla="*/ 4698007 h 6858000"/>
              <a:gd name="connsiteX133" fmla="*/ 2005458 w 7467600"/>
              <a:gd name="connsiteY133" fmla="*/ 4699540 h 6858000"/>
              <a:gd name="connsiteX134" fmla="*/ 2657186 w 7467600"/>
              <a:gd name="connsiteY134" fmla="*/ 4901687 h 6858000"/>
              <a:gd name="connsiteX135" fmla="*/ 2826662 w 7467600"/>
              <a:gd name="connsiteY135" fmla="*/ 4970362 h 6858000"/>
              <a:gd name="connsiteX136" fmla="*/ 2876100 w 7467600"/>
              <a:gd name="connsiteY136" fmla="*/ 4995397 h 6858000"/>
              <a:gd name="connsiteX137" fmla="*/ 3042600 w 7467600"/>
              <a:gd name="connsiteY137" fmla="*/ 5059532 h 6858000"/>
              <a:gd name="connsiteX138" fmla="*/ 1997014 w 7467600"/>
              <a:gd name="connsiteY138" fmla="*/ 4698007 h 6858000"/>
              <a:gd name="connsiteX139" fmla="*/ 2305292 w 7467600"/>
              <a:gd name="connsiteY139" fmla="*/ 4219492 h 6858000"/>
              <a:gd name="connsiteX140" fmla="*/ 3360922 w 7467600"/>
              <a:gd name="connsiteY140" fmla="*/ 4529373 h 6858000"/>
              <a:gd name="connsiteX141" fmla="*/ 3492420 w 7467600"/>
              <a:gd name="connsiteY141" fmla="*/ 4510145 h 6858000"/>
              <a:gd name="connsiteX142" fmla="*/ 3364086 w 7467600"/>
              <a:gd name="connsiteY142" fmla="*/ 4480340 h 6858000"/>
              <a:gd name="connsiteX143" fmla="*/ 3225818 w 7467600"/>
              <a:gd name="connsiteY143" fmla="*/ 4411822 h 6858000"/>
              <a:gd name="connsiteX144" fmla="*/ 3129696 w 7467600"/>
              <a:gd name="connsiteY144" fmla="*/ 4360704 h 6858000"/>
              <a:gd name="connsiteX145" fmla="*/ 2814545 w 7467600"/>
              <a:gd name="connsiteY145" fmla="*/ 4282955 h 6858000"/>
              <a:gd name="connsiteX146" fmla="*/ 2305292 w 7467600"/>
              <a:gd name="connsiteY146" fmla="*/ 4219492 h 6858000"/>
              <a:gd name="connsiteX147" fmla="*/ 2626982 w 7467600"/>
              <a:gd name="connsiteY147" fmla="*/ 4206450 h 6858000"/>
              <a:gd name="connsiteX148" fmla="*/ 2490617 w 7467600"/>
              <a:gd name="connsiteY148" fmla="*/ 4206951 h 6858000"/>
              <a:gd name="connsiteX149" fmla="*/ 2819869 w 7467600"/>
              <a:gd name="connsiteY149" fmla="*/ 4252936 h 6858000"/>
              <a:gd name="connsiteX150" fmla="*/ 3143018 w 7467600"/>
              <a:gd name="connsiteY150" fmla="*/ 4332698 h 6858000"/>
              <a:gd name="connsiteX151" fmla="*/ 3241520 w 7467600"/>
              <a:gd name="connsiteY151" fmla="*/ 4385112 h 6858000"/>
              <a:gd name="connsiteX152" fmla="*/ 3374575 w 7467600"/>
              <a:gd name="connsiteY152" fmla="*/ 4451517 h 6858000"/>
              <a:gd name="connsiteX153" fmla="*/ 3505221 w 7467600"/>
              <a:gd name="connsiteY153" fmla="*/ 4480757 h 6858000"/>
              <a:gd name="connsiteX154" fmla="*/ 2626982 w 7467600"/>
              <a:gd name="connsiteY154" fmla="*/ 4206450 h 6858000"/>
              <a:gd name="connsiteX155" fmla="*/ 1310106 w 7467600"/>
              <a:gd name="connsiteY155" fmla="*/ 3943217 h 6858000"/>
              <a:gd name="connsiteX156" fmla="*/ 854994 w 7467600"/>
              <a:gd name="connsiteY156" fmla="*/ 4399136 h 6858000"/>
              <a:gd name="connsiteX157" fmla="*/ 742462 w 7467600"/>
              <a:gd name="connsiteY157" fmla="*/ 4594648 h 6858000"/>
              <a:gd name="connsiteX158" fmla="*/ 820602 w 7467600"/>
              <a:gd name="connsiteY158" fmla="*/ 4485915 h 6858000"/>
              <a:gd name="connsiteX159" fmla="*/ 878295 w 7467600"/>
              <a:gd name="connsiteY159" fmla="*/ 4403594 h 6858000"/>
              <a:gd name="connsiteX160" fmla="*/ 1240607 w 7467600"/>
              <a:gd name="connsiteY160" fmla="*/ 4010401 h 6858000"/>
              <a:gd name="connsiteX161" fmla="*/ 1310106 w 7467600"/>
              <a:gd name="connsiteY161" fmla="*/ 3943217 h 6858000"/>
              <a:gd name="connsiteX162" fmla="*/ 1423113 w 7467600"/>
              <a:gd name="connsiteY162" fmla="*/ 3874565 h 6858000"/>
              <a:gd name="connsiteX163" fmla="*/ 1260565 w 7467600"/>
              <a:gd name="connsiteY163" fmla="*/ 4031982 h 6858000"/>
              <a:gd name="connsiteX164" fmla="*/ 901900 w 7467600"/>
              <a:gd name="connsiteY164" fmla="*/ 4421236 h 6858000"/>
              <a:gd name="connsiteX165" fmla="*/ 845044 w 7467600"/>
              <a:gd name="connsiteY165" fmla="*/ 4502436 h 6858000"/>
              <a:gd name="connsiteX166" fmla="*/ 685926 w 7467600"/>
              <a:gd name="connsiteY166" fmla="*/ 4703069 h 6858000"/>
              <a:gd name="connsiteX167" fmla="*/ 684248 w 7467600"/>
              <a:gd name="connsiteY167" fmla="*/ 4706721 h 6858000"/>
              <a:gd name="connsiteX168" fmla="*/ 1423113 w 7467600"/>
              <a:gd name="connsiteY168" fmla="*/ 3874565 h 6858000"/>
              <a:gd name="connsiteX169" fmla="*/ 3316479 w 7467600"/>
              <a:gd name="connsiteY169" fmla="*/ 3872136 h 6858000"/>
              <a:gd name="connsiteX170" fmla="*/ 3546806 w 7467600"/>
              <a:gd name="connsiteY170" fmla="*/ 4356139 h 6858000"/>
              <a:gd name="connsiteX171" fmla="*/ 3364433 w 7467600"/>
              <a:gd name="connsiteY171" fmla="*/ 3953121 h 6858000"/>
              <a:gd name="connsiteX172" fmla="*/ 3316479 w 7467600"/>
              <a:gd name="connsiteY172" fmla="*/ 3872136 h 6858000"/>
              <a:gd name="connsiteX173" fmla="*/ 3291335 w 7467600"/>
              <a:gd name="connsiteY173" fmla="*/ 3767420 h 6858000"/>
              <a:gd name="connsiteX174" fmla="*/ 3390805 w 7467600"/>
              <a:gd name="connsiteY174" fmla="*/ 3937163 h 6858000"/>
              <a:gd name="connsiteX175" fmla="*/ 3579062 w 7467600"/>
              <a:gd name="connsiteY175" fmla="*/ 4359040 h 6858000"/>
              <a:gd name="connsiteX176" fmla="*/ 3467355 w 7467600"/>
              <a:gd name="connsiteY176" fmla="*/ 3988130 h 6858000"/>
              <a:gd name="connsiteX177" fmla="*/ 3310753 w 7467600"/>
              <a:gd name="connsiteY177" fmla="*/ 3787140 h 6858000"/>
              <a:gd name="connsiteX178" fmla="*/ 3291335 w 7467600"/>
              <a:gd name="connsiteY178" fmla="*/ 3767420 h 6858000"/>
              <a:gd name="connsiteX179" fmla="*/ 1635889 w 7467600"/>
              <a:gd name="connsiteY179" fmla="*/ 3709494 h 6858000"/>
              <a:gd name="connsiteX180" fmla="*/ 1634800 w 7467600"/>
              <a:gd name="connsiteY180" fmla="*/ 3731111 h 6858000"/>
              <a:gd name="connsiteX181" fmla="*/ 1635889 w 7467600"/>
              <a:gd name="connsiteY181" fmla="*/ 3709494 h 6858000"/>
              <a:gd name="connsiteX182" fmla="*/ 1510397 w 7467600"/>
              <a:gd name="connsiteY182" fmla="*/ 3684705 h 6858000"/>
              <a:gd name="connsiteX183" fmla="*/ 1146550 w 7467600"/>
              <a:gd name="connsiteY183" fmla="*/ 3802012 h 6858000"/>
              <a:gd name="connsiteX184" fmla="*/ 698834 w 7467600"/>
              <a:gd name="connsiteY184" fmla="*/ 3952272 h 6858000"/>
              <a:gd name="connsiteX185" fmla="*/ 34256 w 7467600"/>
              <a:gd name="connsiteY185" fmla="*/ 4347603 h 6858000"/>
              <a:gd name="connsiteX186" fmla="*/ 527241 w 7467600"/>
              <a:gd name="connsiteY186" fmla="*/ 4065078 h 6858000"/>
              <a:gd name="connsiteX187" fmla="*/ 1510397 w 7467600"/>
              <a:gd name="connsiteY187" fmla="*/ 3684705 h 6858000"/>
              <a:gd name="connsiteX188" fmla="*/ 1313114 w 7467600"/>
              <a:gd name="connsiteY188" fmla="*/ 3655216 h 6858000"/>
              <a:gd name="connsiteX189" fmla="*/ 1109304 w 7467600"/>
              <a:gd name="connsiteY189" fmla="*/ 3669030 h 6858000"/>
              <a:gd name="connsiteX190" fmla="*/ 8129 w 7467600"/>
              <a:gd name="connsiteY190" fmla="*/ 4330519 h 6858000"/>
              <a:gd name="connsiteX191" fmla="*/ 687572 w 7467600"/>
              <a:gd name="connsiteY191" fmla="*/ 3925629 h 6858000"/>
              <a:gd name="connsiteX192" fmla="*/ 1138365 w 7467600"/>
              <a:gd name="connsiteY192" fmla="*/ 3774515 h 6858000"/>
              <a:gd name="connsiteX193" fmla="*/ 1505579 w 7467600"/>
              <a:gd name="connsiteY193" fmla="*/ 3655526 h 6858000"/>
              <a:gd name="connsiteX194" fmla="*/ 1313114 w 7467600"/>
              <a:gd name="connsiteY194" fmla="*/ 3655216 h 6858000"/>
              <a:gd name="connsiteX195" fmla="*/ 3655073 w 7467600"/>
              <a:gd name="connsiteY195" fmla="*/ 3650884 h 6858000"/>
              <a:gd name="connsiteX196" fmla="*/ 3989938 w 7467600"/>
              <a:gd name="connsiteY196" fmla="*/ 3991685 h 6858000"/>
              <a:gd name="connsiteX197" fmla="*/ 4393907 w 7467600"/>
              <a:gd name="connsiteY197" fmla="*/ 4261258 h 6858000"/>
              <a:gd name="connsiteX198" fmla="*/ 4648051 w 7467600"/>
              <a:gd name="connsiteY198" fmla="*/ 4374051 h 6858000"/>
              <a:gd name="connsiteX199" fmla="*/ 4383389 w 7467600"/>
              <a:gd name="connsiteY199" fmla="*/ 4184369 h 6858000"/>
              <a:gd name="connsiteX200" fmla="*/ 4165508 w 7467600"/>
              <a:gd name="connsiteY200" fmla="*/ 4035196 h 6858000"/>
              <a:gd name="connsiteX201" fmla="*/ 4068162 w 7467600"/>
              <a:gd name="connsiteY201" fmla="*/ 3953394 h 6858000"/>
              <a:gd name="connsiteX202" fmla="*/ 3981416 w 7467600"/>
              <a:gd name="connsiteY202" fmla="*/ 3880482 h 6858000"/>
              <a:gd name="connsiteX203" fmla="*/ 3800147 w 7467600"/>
              <a:gd name="connsiteY203" fmla="*/ 3749872 h 6858000"/>
              <a:gd name="connsiteX204" fmla="*/ 3655073 w 7467600"/>
              <a:gd name="connsiteY204" fmla="*/ 3650884 h 6858000"/>
              <a:gd name="connsiteX205" fmla="*/ 3670252 w 7467600"/>
              <a:gd name="connsiteY205" fmla="*/ 3622798 h 6858000"/>
              <a:gd name="connsiteX206" fmla="*/ 3817258 w 7467600"/>
              <a:gd name="connsiteY206" fmla="*/ 3723577 h 6858000"/>
              <a:gd name="connsiteX207" fmla="*/ 4000461 w 7467600"/>
              <a:gd name="connsiteY207" fmla="*/ 3855966 h 6858000"/>
              <a:gd name="connsiteX208" fmla="*/ 4088180 w 7467600"/>
              <a:gd name="connsiteY208" fmla="*/ 3929774 h 6858000"/>
              <a:gd name="connsiteX209" fmla="*/ 4184555 w 7467600"/>
              <a:gd name="connsiteY209" fmla="*/ 4010683 h 6858000"/>
              <a:gd name="connsiteX210" fmla="*/ 4399563 w 7467600"/>
              <a:gd name="connsiteY210" fmla="*/ 4158106 h 6858000"/>
              <a:gd name="connsiteX211" fmla="*/ 4684469 w 7467600"/>
              <a:gd name="connsiteY211" fmla="*/ 4364680 h 6858000"/>
              <a:gd name="connsiteX212" fmla="*/ 4690271 w 7467600"/>
              <a:gd name="connsiteY212" fmla="*/ 4370034 h 6858000"/>
              <a:gd name="connsiteX213" fmla="*/ 4136093 w 7467600"/>
              <a:gd name="connsiteY213" fmla="*/ 3858466 h 6858000"/>
              <a:gd name="connsiteX214" fmla="*/ 3670252 w 7467600"/>
              <a:gd name="connsiteY214" fmla="*/ 3622798 h 6858000"/>
              <a:gd name="connsiteX215" fmla="*/ 4440129 w 7467600"/>
              <a:gd name="connsiteY215" fmla="*/ 3448571 h 6858000"/>
              <a:gd name="connsiteX216" fmla="*/ 4856525 w 7467600"/>
              <a:gd name="connsiteY216" fmla="*/ 3915351 h 6858000"/>
              <a:gd name="connsiteX217" fmla="*/ 5059055 w 7467600"/>
              <a:gd name="connsiteY217" fmla="*/ 4108918 h 6858000"/>
              <a:gd name="connsiteX218" fmla="*/ 5290070 w 7467600"/>
              <a:gd name="connsiteY218" fmla="*/ 4263619 h 6858000"/>
              <a:gd name="connsiteX219" fmla="*/ 4834991 w 7467600"/>
              <a:gd name="connsiteY219" fmla="*/ 3830985 h 6858000"/>
              <a:gd name="connsiteX220" fmla="*/ 4440129 w 7467600"/>
              <a:gd name="connsiteY220" fmla="*/ 3448571 h 6858000"/>
              <a:gd name="connsiteX221" fmla="*/ 4441737 w 7467600"/>
              <a:gd name="connsiteY221" fmla="*/ 3399734 h 6858000"/>
              <a:gd name="connsiteX222" fmla="*/ 4431236 w 7467600"/>
              <a:gd name="connsiteY222" fmla="*/ 3400954 h 6858000"/>
              <a:gd name="connsiteX223" fmla="*/ 4557150 w 7467600"/>
              <a:gd name="connsiteY223" fmla="*/ 3510023 h 6858000"/>
              <a:gd name="connsiteX224" fmla="*/ 4856936 w 7467600"/>
              <a:gd name="connsiteY224" fmla="*/ 3809146 h 6858000"/>
              <a:gd name="connsiteX225" fmla="*/ 5111996 w 7467600"/>
              <a:gd name="connsiteY225" fmla="*/ 4065759 h 6858000"/>
              <a:gd name="connsiteX226" fmla="*/ 5388878 w 7467600"/>
              <a:gd name="connsiteY226" fmla="*/ 4300185 h 6858000"/>
              <a:gd name="connsiteX227" fmla="*/ 5425556 w 7467600"/>
              <a:gd name="connsiteY227" fmla="*/ 4308967 h 6858000"/>
              <a:gd name="connsiteX228" fmla="*/ 4943646 w 7467600"/>
              <a:gd name="connsiteY228" fmla="*/ 3822916 h 6858000"/>
              <a:gd name="connsiteX229" fmla="*/ 4594837 w 7467600"/>
              <a:gd name="connsiteY229" fmla="*/ 3532274 h 6858000"/>
              <a:gd name="connsiteX230" fmla="*/ 4441737 w 7467600"/>
              <a:gd name="connsiteY230" fmla="*/ 3399734 h 6858000"/>
              <a:gd name="connsiteX231" fmla="*/ 5425834 w 7467600"/>
              <a:gd name="connsiteY231" fmla="*/ 3162785 h 6858000"/>
              <a:gd name="connsiteX232" fmla="*/ 5401644 w 7467600"/>
              <a:gd name="connsiteY232" fmla="*/ 3617847 h 6858000"/>
              <a:gd name="connsiteX233" fmla="*/ 5467256 w 7467600"/>
              <a:gd name="connsiteY233" fmla="*/ 4175494 h 6858000"/>
              <a:gd name="connsiteX234" fmla="*/ 5448069 w 7467600"/>
              <a:gd name="connsiteY234" fmla="*/ 3567554 h 6858000"/>
              <a:gd name="connsiteX235" fmla="*/ 5425834 w 7467600"/>
              <a:gd name="connsiteY235" fmla="*/ 3162785 h 6858000"/>
              <a:gd name="connsiteX236" fmla="*/ 1318687 w 7467600"/>
              <a:gd name="connsiteY236" fmla="*/ 3113840 h 6858000"/>
              <a:gd name="connsiteX237" fmla="*/ 1066793 w 7467600"/>
              <a:gd name="connsiteY237" fmla="*/ 3212171 h 6858000"/>
              <a:gd name="connsiteX238" fmla="*/ 993319 w 7467600"/>
              <a:gd name="connsiteY238" fmla="*/ 3247648 h 6858000"/>
              <a:gd name="connsiteX239" fmla="*/ 853081 w 7467600"/>
              <a:gd name="connsiteY239" fmla="*/ 3312410 h 6858000"/>
              <a:gd name="connsiteX240" fmla="*/ 805957 w 7467600"/>
              <a:gd name="connsiteY240" fmla="*/ 3330443 h 6858000"/>
              <a:gd name="connsiteX241" fmla="*/ 1318687 w 7467600"/>
              <a:gd name="connsiteY241" fmla="*/ 3113840 h 6858000"/>
              <a:gd name="connsiteX242" fmla="*/ 5453702 w 7467600"/>
              <a:gd name="connsiteY242" fmla="*/ 3090882 h 6858000"/>
              <a:gd name="connsiteX243" fmla="*/ 5480135 w 7467600"/>
              <a:gd name="connsiteY243" fmla="*/ 3565802 h 6858000"/>
              <a:gd name="connsiteX244" fmla="*/ 5499023 w 7467600"/>
              <a:gd name="connsiteY244" fmla="*/ 4166310 h 6858000"/>
              <a:gd name="connsiteX245" fmla="*/ 5547022 w 7467600"/>
              <a:gd name="connsiteY245" fmla="*/ 3607838 h 6858000"/>
              <a:gd name="connsiteX246" fmla="*/ 5515964 w 7467600"/>
              <a:gd name="connsiteY246" fmla="*/ 3378541 h 6858000"/>
              <a:gd name="connsiteX247" fmla="*/ 5453702 w 7467600"/>
              <a:gd name="connsiteY247" fmla="*/ 3090882 h 6858000"/>
              <a:gd name="connsiteX248" fmla="*/ 1238695 w 7467600"/>
              <a:gd name="connsiteY248" fmla="*/ 3076820 h 6858000"/>
              <a:gd name="connsiteX249" fmla="*/ 716371 w 7467600"/>
              <a:gd name="connsiteY249" fmla="*/ 3293249 h 6858000"/>
              <a:gd name="connsiteX250" fmla="*/ 579522 w 7467600"/>
              <a:gd name="connsiteY250" fmla="*/ 3371759 h 6858000"/>
              <a:gd name="connsiteX251" fmla="*/ 600288 w 7467600"/>
              <a:gd name="connsiteY251" fmla="*/ 3365555 h 6858000"/>
              <a:gd name="connsiteX252" fmla="*/ 840692 w 7467600"/>
              <a:gd name="connsiteY252" fmla="*/ 3284921 h 6858000"/>
              <a:gd name="connsiteX253" fmla="*/ 979248 w 7467600"/>
              <a:gd name="connsiteY253" fmla="*/ 3221003 h 6858000"/>
              <a:gd name="connsiteX254" fmla="*/ 1053282 w 7467600"/>
              <a:gd name="connsiteY254" fmla="*/ 3185247 h 6858000"/>
              <a:gd name="connsiteX255" fmla="*/ 1320603 w 7467600"/>
              <a:gd name="connsiteY255" fmla="*/ 3081281 h 6858000"/>
              <a:gd name="connsiteX256" fmla="*/ 1238695 w 7467600"/>
              <a:gd name="connsiteY256" fmla="*/ 3076820 h 6858000"/>
              <a:gd name="connsiteX257" fmla="*/ 5425627 w 7467600"/>
              <a:gd name="connsiteY257" fmla="*/ 2954192 h 6858000"/>
              <a:gd name="connsiteX258" fmla="*/ 5470770 w 7467600"/>
              <a:gd name="connsiteY258" fmla="*/ 3005435 h 6858000"/>
              <a:gd name="connsiteX259" fmla="*/ 5519779 w 7467600"/>
              <a:gd name="connsiteY259" fmla="*/ 4359223 h 6858000"/>
              <a:gd name="connsiteX260" fmla="*/ 5520293 w 7467600"/>
              <a:gd name="connsiteY260" fmla="*/ 4360602 h 6858000"/>
              <a:gd name="connsiteX261" fmla="*/ 5767221 w 7467600"/>
              <a:gd name="connsiteY261" fmla="*/ 4665564 h 6858000"/>
              <a:gd name="connsiteX262" fmla="*/ 6937169 w 7467600"/>
              <a:gd name="connsiteY262" fmla="*/ 4815941 h 6858000"/>
              <a:gd name="connsiteX263" fmla="*/ 6953922 w 7467600"/>
              <a:gd name="connsiteY263" fmla="*/ 4890068 h 6858000"/>
              <a:gd name="connsiteX264" fmla="*/ 6071359 w 7467600"/>
              <a:gd name="connsiteY264" fmla="*/ 4770770 h 6858000"/>
              <a:gd name="connsiteX265" fmla="*/ 6038839 w 7467600"/>
              <a:gd name="connsiteY265" fmla="*/ 4764474 h 6858000"/>
              <a:gd name="connsiteX266" fmla="*/ 6038706 w 7467600"/>
              <a:gd name="connsiteY266" fmla="*/ 4763847 h 6858000"/>
              <a:gd name="connsiteX267" fmla="*/ 6037784 w 7467600"/>
              <a:gd name="connsiteY267" fmla="*/ 4764270 h 6858000"/>
              <a:gd name="connsiteX268" fmla="*/ 6038839 w 7467600"/>
              <a:gd name="connsiteY268" fmla="*/ 4764474 h 6858000"/>
              <a:gd name="connsiteX269" fmla="*/ 6040338 w 7467600"/>
              <a:gd name="connsiteY269" fmla="*/ 4771418 h 6858000"/>
              <a:gd name="connsiteX270" fmla="*/ 6024488 w 7467600"/>
              <a:gd name="connsiteY270" fmla="*/ 4809903 h 6858000"/>
              <a:gd name="connsiteX271" fmla="*/ 5599771 w 7467600"/>
              <a:gd name="connsiteY271" fmla="*/ 5509652 h 6858000"/>
              <a:gd name="connsiteX272" fmla="*/ 5548843 w 7467600"/>
              <a:gd name="connsiteY272" fmla="*/ 5563845 h 6858000"/>
              <a:gd name="connsiteX273" fmla="*/ 5940952 w 7467600"/>
              <a:gd name="connsiteY273" fmla="*/ 6250028 h 6858000"/>
              <a:gd name="connsiteX274" fmla="*/ 6043441 w 7467600"/>
              <a:gd name="connsiteY274" fmla="*/ 6665847 h 6858000"/>
              <a:gd name="connsiteX275" fmla="*/ 6093432 w 7467600"/>
              <a:gd name="connsiteY275" fmla="*/ 6858000 h 6858000"/>
              <a:gd name="connsiteX276" fmla="*/ 6034344 w 7467600"/>
              <a:gd name="connsiteY276" fmla="*/ 6858000 h 6858000"/>
              <a:gd name="connsiteX277" fmla="*/ 6026679 w 7467600"/>
              <a:gd name="connsiteY277" fmla="*/ 6836959 h 6858000"/>
              <a:gd name="connsiteX278" fmla="*/ 5800441 w 7467600"/>
              <a:gd name="connsiteY278" fmla="*/ 6335286 h 6858000"/>
              <a:gd name="connsiteX279" fmla="*/ 5526562 w 7467600"/>
              <a:gd name="connsiteY279" fmla="*/ 5705388 h 6858000"/>
              <a:gd name="connsiteX280" fmla="*/ 5519640 w 7467600"/>
              <a:gd name="connsiteY280" fmla="*/ 5683774 h 6858000"/>
              <a:gd name="connsiteX281" fmla="*/ 5844559 w 7467600"/>
              <a:gd name="connsiteY281" fmla="*/ 6553349 h 6858000"/>
              <a:gd name="connsiteX282" fmla="*/ 5975994 w 7467600"/>
              <a:gd name="connsiteY282" fmla="*/ 6858000 h 6858000"/>
              <a:gd name="connsiteX283" fmla="*/ 5898547 w 7467600"/>
              <a:gd name="connsiteY283" fmla="*/ 6858000 h 6858000"/>
              <a:gd name="connsiteX284" fmla="*/ 5682041 w 7467600"/>
              <a:gd name="connsiteY284" fmla="*/ 6355860 h 6858000"/>
              <a:gd name="connsiteX285" fmla="*/ 5461758 w 7467600"/>
              <a:gd name="connsiteY285" fmla="*/ 5820220 h 6858000"/>
              <a:gd name="connsiteX286" fmla="*/ 5237282 w 7467600"/>
              <a:gd name="connsiteY286" fmla="*/ 6579086 h 6858000"/>
              <a:gd name="connsiteX287" fmla="*/ 5115009 w 7467600"/>
              <a:gd name="connsiteY287" fmla="*/ 6858000 h 6858000"/>
              <a:gd name="connsiteX288" fmla="*/ 5028074 w 7467600"/>
              <a:gd name="connsiteY288" fmla="*/ 6858000 h 6858000"/>
              <a:gd name="connsiteX289" fmla="*/ 5079508 w 7467600"/>
              <a:gd name="connsiteY289" fmla="*/ 6749074 h 6858000"/>
              <a:gd name="connsiteX290" fmla="*/ 5371846 w 7467600"/>
              <a:gd name="connsiteY290" fmla="*/ 5924413 h 6858000"/>
              <a:gd name="connsiteX291" fmla="*/ 5270512 w 7467600"/>
              <a:gd name="connsiteY291" fmla="*/ 6138975 h 6858000"/>
              <a:gd name="connsiteX292" fmla="*/ 5062409 w 7467600"/>
              <a:gd name="connsiteY292" fmla="*/ 6653544 h 6858000"/>
              <a:gd name="connsiteX293" fmla="*/ 5036628 w 7467600"/>
              <a:gd name="connsiteY293" fmla="*/ 6754247 h 6858000"/>
              <a:gd name="connsiteX294" fmla="*/ 5009112 w 7467600"/>
              <a:gd name="connsiteY294" fmla="*/ 6858000 h 6858000"/>
              <a:gd name="connsiteX295" fmla="*/ 4976679 w 7467600"/>
              <a:gd name="connsiteY295" fmla="*/ 6858000 h 6858000"/>
              <a:gd name="connsiteX296" fmla="*/ 5006537 w 7467600"/>
              <a:gd name="connsiteY296" fmla="*/ 6747068 h 6858000"/>
              <a:gd name="connsiteX297" fmla="*/ 5032723 w 7467600"/>
              <a:gd name="connsiteY297" fmla="*/ 6644957 h 6858000"/>
              <a:gd name="connsiteX298" fmla="*/ 5242949 w 7467600"/>
              <a:gd name="connsiteY298" fmla="*/ 6125175 h 6858000"/>
              <a:gd name="connsiteX299" fmla="*/ 5286321 w 7467600"/>
              <a:gd name="connsiteY299" fmla="*/ 6033555 h 6858000"/>
              <a:gd name="connsiteX300" fmla="*/ 5008210 w 7467600"/>
              <a:gd name="connsiteY300" fmla="*/ 6649194 h 6858000"/>
              <a:gd name="connsiteX301" fmla="*/ 4986321 w 7467600"/>
              <a:gd name="connsiteY301" fmla="*/ 6765687 h 6858000"/>
              <a:gd name="connsiteX302" fmla="*/ 4973474 w 7467600"/>
              <a:gd name="connsiteY302" fmla="*/ 6858000 h 6858000"/>
              <a:gd name="connsiteX303" fmla="*/ 4907178 w 7467600"/>
              <a:gd name="connsiteY303" fmla="*/ 6858000 h 6858000"/>
              <a:gd name="connsiteX304" fmla="*/ 4910810 w 7467600"/>
              <a:gd name="connsiteY304" fmla="*/ 6829660 h 6858000"/>
              <a:gd name="connsiteX305" fmla="*/ 4987461 w 7467600"/>
              <a:gd name="connsiteY305" fmla="*/ 6432994 h 6858000"/>
              <a:gd name="connsiteX306" fmla="*/ 5179262 w 7467600"/>
              <a:gd name="connsiteY306" fmla="*/ 6035044 h 6858000"/>
              <a:gd name="connsiteX307" fmla="*/ 4689678 w 7467600"/>
              <a:gd name="connsiteY307" fmla="*/ 6440241 h 6858000"/>
              <a:gd name="connsiteX308" fmla="*/ 4477543 w 7467600"/>
              <a:gd name="connsiteY308" fmla="*/ 6674836 h 6858000"/>
              <a:gd name="connsiteX309" fmla="*/ 4329957 w 7467600"/>
              <a:gd name="connsiteY309" fmla="*/ 6858000 h 6858000"/>
              <a:gd name="connsiteX310" fmla="*/ 4218595 w 7467600"/>
              <a:gd name="connsiteY310" fmla="*/ 6858000 h 6858000"/>
              <a:gd name="connsiteX311" fmla="*/ 4368888 w 7467600"/>
              <a:gd name="connsiteY311" fmla="*/ 6668412 h 6858000"/>
              <a:gd name="connsiteX312" fmla="*/ 4563091 w 7467600"/>
              <a:gd name="connsiteY312" fmla="*/ 6442508 h 6858000"/>
              <a:gd name="connsiteX313" fmla="*/ 5387324 w 7467600"/>
              <a:gd name="connsiteY313" fmla="*/ 5705830 h 6858000"/>
              <a:gd name="connsiteX314" fmla="*/ 5073620 w 7467600"/>
              <a:gd name="connsiteY314" fmla="*/ 5955437 h 6858000"/>
              <a:gd name="connsiteX315" fmla="*/ 4689789 w 7467600"/>
              <a:gd name="connsiteY315" fmla="*/ 6268382 h 6858000"/>
              <a:gd name="connsiteX316" fmla="*/ 4418722 w 7467600"/>
              <a:gd name="connsiteY316" fmla="*/ 6570886 h 6858000"/>
              <a:gd name="connsiteX317" fmla="*/ 4214944 w 7467600"/>
              <a:gd name="connsiteY317" fmla="*/ 6858000 h 6858000"/>
              <a:gd name="connsiteX318" fmla="*/ 4177898 w 7467600"/>
              <a:gd name="connsiteY318" fmla="*/ 6858000 h 6858000"/>
              <a:gd name="connsiteX319" fmla="*/ 4391597 w 7467600"/>
              <a:gd name="connsiteY319" fmla="*/ 6556370 h 6858000"/>
              <a:gd name="connsiteX320" fmla="*/ 4668889 w 7467600"/>
              <a:gd name="connsiteY320" fmla="*/ 6246399 h 6858000"/>
              <a:gd name="connsiteX321" fmla="*/ 5055427 w 7467600"/>
              <a:gd name="connsiteY321" fmla="*/ 5931476 h 6858000"/>
              <a:gd name="connsiteX322" fmla="*/ 5371814 w 7467600"/>
              <a:gd name="connsiteY322" fmla="*/ 5678975 h 6858000"/>
              <a:gd name="connsiteX323" fmla="*/ 4987918 w 7467600"/>
              <a:gd name="connsiteY323" fmla="*/ 5838701 h 6858000"/>
              <a:gd name="connsiteX324" fmla="*/ 4317146 w 7467600"/>
              <a:gd name="connsiteY324" fmla="*/ 6587716 h 6858000"/>
              <a:gd name="connsiteX325" fmla="*/ 4171627 w 7467600"/>
              <a:gd name="connsiteY325" fmla="*/ 6858000 h 6858000"/>
              <a:gd name="connsiteX326" fmla="*/ 4081585 w 7467600"/>
              <a:gd name="connsiteY326" fmla="*/ 6858000 h 6858000"/>
              <a:gd name="connsiteX327" fmla="*/ 4238603 w 7467600"/>
              <a:gd name="connsiteY327" fmla="*/ 6559341 h 6858000"/>
              <a:gd name="connsiteX328" fmla="*/ 4778333 w 7467600"/>
              <a:gd name="connsiteY328" fmla="*/ 5873626 h 6858000"/>
              <a:gd name="connsiteX329" fmla="*/ 5414185 w 7467600"/>
              <a:gd name="connsiteY329" fmla="*/ 5573882 h 6858000"/>
              <a:gd name="connsiteX330" fmla="*/ 5959648 w 7467600"/>
              <a:gd name="connsiteY330" fmla="*/ 4760797 h 6858000"/>
              <a:gd name="connsiteX331" fmla="*/ 5355019 w 7467600"/>
              <a:gd name="connsiteY331" fmla="*/ 4734672 h 6858000"/>
              <a:gd name="connsiteX332" fmla="*/ 5083565 w 7467600"/>
              <a:gd name="connsiteY332" fmla="*/ 5179121 h 6858000"/>
              <a:gd name="connsiteX333" fmla="*/ 4713577 w 7467600"/>
              <a:gd name="connsiteY333" fmla="*/ 5616803 h 6858000"/>
              <a:gd name="connsiteX334" fmla="*/ 3989559 w 7467600"/>
              <a:gd name="connsiteY334" fmla="*/ 6145945 h 6858000"/>
              <a:gd name="connsiteX335" fmla="*/ 3939824 w 7467600"/>
              <a:gd name="connsiteY335" fmla="*/ 6066900 h 6858000"/>
              <a:gd name="connsiteX336" fmla="*/ 4584537 w 7467600"/>
              <a:gd name="connsiteY336" fmla="*/ 5324826 h 6858000"/>
              <a:gd name="connsiteX337" fmla="*/ 5037105 w 7467600"/>
              <a:gd name="connsiteY337" fmla="*/ 5088765 h 6858000"/>
              <a:gd name="connsiteX338" fmla="*/ 5039930 w 7467600"/>
              <a:gd name="connsiteY338" fmla="*/ 5089585 h 6858000"/>
              <a:gd name="connsiteX339" fmla="*/ 5263764 w 7467600"/>
              <a:gd name="connsiteY339" fmla="*/ 4735525 h 6858000"/>
              <a:gd name="connsiteX340" fmla="*/ 4086300 w 7467600"/>
              <a:gd name="connsiteY340" fmla="*/ 4884599 h 6858000"/>
              <a:gd name="connsiteX341" fmla="*/ 4085485 w 7467600"/>
              <a:gd name="connsiteY341" fmla="*/ 4899070 h 6858000"/>
              <a:gd name="connsiteX342" fmla="*/ 3871915 w 7467600"/>
              <a:gd name="connsiteY342" fmla="*/ 5253645 h 6858000"/>
              <a:gd name="connsiteX343" fmla="*/ 3799374 w 7467600"/>
              <a:gd name="connsiteY343" fmla="*/ 5466127 h 6858000"/>
              <a:gd name="connsiteX344" fmla="*/ 3498850 w 7467600"/>
              <a:gd name="connsiteY344" fmla="*/ 6661888 h 6858000"/>
              <a:gd name="connsiteX345" fmla="*/ 3399216 w 7467600"/>
              <a:gd name="connsiteY345" fmla="*/ 6858000 h 6858000"/>
              <a:gd name="connsiteX346" fmla="*/ 3303688 w 7467600"/>
              <a:gd name="connsiteY346" fmla="*/ 6858000 h 6858000"/>
              <a:gd name="connsiteX347" fmla="*/ 3391774 w 7467600"/>
              <a:gd name="connsiteY347" fmla="*/ 6697181 h 6858000"/>
              <a:gd name="connsiteX348" fmla="*/ 3735540 w 7467600"/>
              <a:gd name="connsiteY348" fmla="*/ 5546923 h 6858000"/>
              <a:gd name="connsiteX349" fmla="*/ 3729438 w 7467600"/>
              <a:gd name="connsiteY349" fmla="*/ 5569058 h 6858000"/>
              <a:gd name="connsiteX350" fmla="*/ 3707782 w 7467600"/>
              <a:gd name="connsiteY350" fmla="*/ 5644908 h 6858000"/>
              <a:gd name="connsiteX351" fmla="*/ 3583827 w 7467600"/>
              <a:gd name="connsiteY351" fmla="*/ 6039215 h 6858000"/>
              <a:gd name="connsiteX352" fmla="*/ 3547861 w 7467600"/>
              <a:gd name="connsiteY352" fmla="*/ 6129609 h 6858000"/>
              <a:gd name="connsiteX353" fmla="*/ 3490905 w 7467600"/>
              <a:gd name="connsiteY353" fmla="*/ 6277660 h 6858000"/>
              <a:gd name="connsiteX354" fmla="*/ 3455859 w 7467600"/>
              <a:gd name="connsiteY354" fmla="*/ 6391301 h 6858000"/>
              <a:gd name="connsiteX355" fmla="*/ 3429112 w 7467600"/>
              <a:gd name="connsiteY355" fmla="*/ 6479469 h 6858000"/>
              <a:gd name="connsiteX356" fmla="*/ 3304862 w 7467600"/>
              <a:gd name="connsiteY356" fmla="*/ 6796476 h 6858000"/>
              <a:gd name="connsiteX357" fmla="*/ 3276071 w 7467600"/>
              <a:gd name="connsiteY357" fmla="*/ 6858000 h 6858000"/>
              <a:gd name="connsiteX358" fmla="*/ 3240805 w 7467600"/>
              <a:gd name="connsiteY358" fmla="*/ 6858000 h 6858000"/>
              <a:gd name="connsiteX359" fmla="*/ 3275917 w 7467600"/>
              <a:gd name="connsiteY359" fmla="*/ 6783192 h 6858000"/>
              <a:gd name="connsiteX360" fmla="*/ 3399358 w 7467600"/>
              <a:gd name="connsiteY360" fmla="*/ 6469011 h 6858000"/>
              <a:gd name="connsiteX361" fmla="*/ 3425650 w 7467600"/>
              <a:gd name="connsiteY361" fmla="*/ 6381333 h 6858000"/>
              <a:gd name="connsiteX362" fmla="*/ 3460661 w 7467600"/>
              <a:gd name="connsiteY362" fmla="*/ 6266763 h 6858000"/>
              <a:gd name="connsiteX363" fmla="*/ 3518021 w 7467600"/>
              <a:gd name="connsiteY363" fmla="*/ 6117298 h 6858000"/>
              <a:gd name="connsiteX364" fmla="*/ 3554035 w 7467600"/>
              <a:gd name="connsiteY364" fmla="*/ 6027832 h 6858000"/>
              <a:gd name="connsiteX365" fmla="*/ 3677174 w 7467600"/>
              <a:gd name="connsiteY365" fmla="*/ 5636351 h 6858000"/>
              <a:gd name="connsiteX366" fmla="*/ 3698819 w 7467600"/>
              <a:gd name="connsiteY366" fmla="*/ 5560503 h 6858000"/>
              <a:gd name="connsiteX367" fmla="*/ 3702094 w 7467600"/>
              <a:gd name="connsiteY367" fmla="*/ 5549194 h 6858000"/>
              <a:gd name="connsiteX368" fmla="*/ 3398355 w 7467600"/>
              <a:gd name="connsiteY368" fmla="*/ 6094603 h 6858000"/>
              <a:gd name="connsiteX369" fmla="*/ 3193941 w 7467600"/>
              <a:gd name="connsiteY369" fmla="*/ 6798775 h 6858000"/>
              <a:gd name="connsiteX370" fmla="*/ 3184140 w 7467600"/>
              <a:gd name="connsiteY370" fmla="*/ 6858000 h 6858000"/>
              <a:gd name="connsiteX371" fmla="*/ 3099978 w 7467600"/>
              <a:gd name="connsiteY371" fmla="*/ 6858000 h 6858000"/>
              <a:gd name="connsiteX372" fmla="*/ 3101556 w 7467600"/>
              <a:gd name="connsiteY372" fmla="*/ 6843337 h 6858000"/>
              <a:gd name="connsiteX373" fmla="*/ 3370162 w 7467600"/>
              <a:gd name="connsiteY373" fmla="*/ 5785550 h 6858000"/>
              <a:gd name="connsiteX374" fmla="*/ 3746477 w 7467600"/>
              <a:gd name="connsiteY374" fmla="*/ 5377889 h 6858000"/>
              <a:gd name="connsiteX375" fmla="*/ 3863399 w 7467600"/>
              <a:gd name="connsiteY375" fmla="*/ 5087257 h 6858000"/>
              <a:gd name="connsiteX376" fmla="*/ 3968712 w 7467600"/>
              <a:gd name="connsiteY376" fmla="*/ 4913989 h 6858000"/>
              <a:gd name="connsiteX377" fmla="*/ 2792390 w 7467600"/>
              <a:gd name="connsiteY377" fmla="*/ 5382974 h 6858000"/>
              <a:gd name="connsiteX378" fmla="*/ 2714982 w 7467600"/>
              <a:gd name="connsiteY378" fmla="*/ 5427051 h 6858000"/>
              <a:gd name="connsiteX379" fmla="*/ 2813361 w 7467600"/>
              <a:gd name="connsiteY379" fmla="*/ 6023912 h 6858000"/>
              <a:gd name="connsiteX380" fmla="*/ 2688430 w 7467600"/>
              <a:gd name="connsiteY380" fmla="*/ 6801564 h 6858000"/>
              <a:gd name="connsiteX381" fmla="*/ 2629626 w 7467600"/>
              <a:gd name="connsiteY381" fmla="*/ 6763394 h 6858000"/>
              <a:gd name="connsiteX382" fmla="*/ 2565328 w 7467600"/>
              <a:gd name="connsiteY382" fmla="*/ 5516399 h 6858000"/>
              <a:gd name="connsiteX383" fmla="*/ 1922999 w 7467600"/>
              <a:gd name="connsiteY383" fmla="*/ 5980343 h 6858000"/>
              <a:gd name="connsiteX384" fmla="*/ 1950261 w 7467600"/>
              <a:gd name="connsiteY384" fmla="*/ 6405858 h 6858000"/>
              <a:gd name="connsiteX385" fmla="*/ 2365554 w 7467600"/>
              <a:gd name="connsiteY385" fmla="*/ 6759107 h 6858000"/>
              <a:gd name="connsiteX386" fmla="*/ 2424142 w 7467600"/>
              <a:gd name="connsiteY386" fmla="*/ 6858000 h 6858000"/>
              <a:gd name="connsiteX387" fmla="*/ 2395994 w 7467600"/>
              <a:gd name="connsiteY387" fmla="*/ 6858000 h 6858000"/>
              <a:gd name="connsiteX388" fmla="*/ 2392863 w 7467600"/>
              <a:gd name="connsiteY388" fmla="*/ 6852964 h 6858000"/>
              <a:gd name="connsiteX389" fmla="*/ 2017589 w 7467600"/>
              <a:gd name="connsiteY389" fmla="*/ 6493982 h 6858000"/>
              <a:gd name="connsiteX390" fmla="*/ 2147336 w 7467600"/>
              <a:gd name="connsiteY390" fmla="*/ 6594052 h 6858000"/>
              <a:gd name="connsiteX391" fmla="*/ 2207047 w 7467600"/>
              <a:gd name="connsiteY391" fmla="*/ 6654540 h 6858000"/>
              <a:gd name="connsiteX392" fmla="*/ 2299106 w 7467600"/>
              <a:gd name="connsiteY392" fmla="*/ 6778931 h 6858000"/>
              <a:gd name="connsiteX393" fmla="*/ 2314430 w 7467600"/>
              <a:gd name="connsiteY393" fmla="*/ 6801144 h 6858000"/>
              <a:gd name="connsiteX394" fmla="*/ 2352406 w 7467600"/>
              <a:gd name="connsiteY394" fmla="*/ 6858000 h 6858000"/>
              <a:gd name="connsiteX395" fmla="*/ 2314492 w 7467600"/>
              <a:gd name="connsiteY395" fmla="*/ 6858000 h 6858000"/>
              <a:gd name="connsiteX396" fmla="*/ 2288095 w 7467600"/>
              <a:gd name="connsiteY396" fmla="*/ 6818030 h 6858000"/>
              <a:gd name="connsiteX397" fmla="*/ 2272768 w 7467600"/>
              <a:gd name="connsiteY397" fmla="*/ 6795822 h 6858000"/>
              <a:gd name="connsiteX398" fmla="*/ 2182715 w 7467600"/>
              <a:gd name="connsiteY398" fmla="*/ 6675071 h 6858000"/>
              <a:gd name="connsiteX399" fmla="*/ 2032061 w 7467600"/>
              <a:gd name="connsiteY399" fmla="*/ 6541380 h 6858000"/>
              <a:gd name="connsiteX400" fmla="*/ 2257220 w 7467600"/>
              <a:gd name="connsiteY400" fmla="*/ 6826257 h 6858000"/>
              <a:gd name="connsiteX401" fmla="*/ 2281324 w 7467600"/>
              <a:gd name="connsiteY401" fmla="*/ 6858000 h 6858000"/>
              <a:gd name="connsiteX402" fmla="*/ 2242860 w 7467600"/>
              <a:gd name="connsiteY402" fmla="*/ 6858000 h 6858000"/>
              <a:gd name="connsiteX403" fmla="*/ 2232818 w 7467600"/>
              <a:gd name="connsiteY403" fmla="*/ 6844926 h 6858000"/>
              <a:gd name="connsiteX404" fmla="*/ 1990172 w 7467600"/>
              <a:gd name="connsiteY404" fmla="*/ 6542121 h 6858000"/>
              <a:gd name="connsiteX405" fmla="*/ 2124090 w 7467600"/>
              <a:gd name="connsiteY405" fmla="*/ 6761017 h 6858000"/>
              <a:gd name="connsiteX406" fmla="*/ 2200380 w 7467600"/>
              <a:gd name="connsiteY406" fmla="*/ 6858000 h 6858000"/>
              <a:gd name="connsiteX407" fmla="*/ 2147507 w 7467600"/>
              <a:gd name="connsiteY407" fmla="*/ 6858000 h 6858000"/>
              <a:gd name="connsiteX408" fmla="*/ 2070668 w 7467600"/>
              <a:gd name="connsiteY408" fmla="*/ 6761520 h 6858000"/>
              <a:gd name="connsiteX409" fmla="*/ 1975142 w 7467600"/>
              <a:gd name="connsiteY409" fmla="*/ 6585570 h 6858000"/>
              <a:gd name="connsiteX410" fmla="*/ 2050035 w 7467600"/>
              <a:gd name="connsiteY410" fmla="*/ 6813345 h 6858000"/>
              <a:gd name="connsiteX411" fmla="*/ 2063025 w 7467600"/>
              <a:gd name="connsiteY411" fmla="*/ 6858000 h 6858000"/>
              <a:gd name="connsiteX412" fmla="*/ 2021675 w 7467600"/>
              <a:gd name="connsiteY412" fmla="*/ 6858000 h 6858000"/>
              <a:gd name="connsiteX413" fmla="*/ 2019308 w 7467600"/>
              <a:gd name="connsiteY413" fmla="*/ 6847118 h 6858000"/>
              <a:gd name="connsiteX414" fmla="*/ 1938835 w 7467600"/>
              <a:gd name="connsiteY414" fmla="*/ 6551160 h 6858000"/>
              <a:gd name="connsiteX415" fmla="*/ 1953230 w 7467600"/>
              <a:gd name="connsiteY415" fmla="*/ 6759699 h 6858000"/>
              <a:gd name="connsiteX416" fmla="*/ 1956763 w 7467600"/>
              <a:gd name="connsiteY416" fmla="*/ 6778191 h 6858000"/>
              <a:gd name="connsiteX417" fmla="*/ 1967925 w 7467600"/>
              <a:gd name="connsiteY417" fmla="*/ 6858000 h 6858000"/>
              <a:gd name="connsiteX418" fmla="*/ 1936622 w 7467600"/>
              <a:gd name="connsiteY418" fmla="*/ 6858000 h 6858000"/>
              <a:gd name="connsiteX419" fmla="*/ 1926261 w 7467600"/>
              <a:gd name="connsiteY419" fmla="*/ 6784064 h 6858000"/>
              <a:gd name="connsiteX420" fmla="*/ 1922724 w 7467600"/>
              <a:gd name="connsiteY420" fmla="*/ 6765577 h 6858000"/>
              <a:gd name="connsiteX421" fmla="*/ 1904650 w 7467600"/>
              <a:gd name="connsiteY421" fmla="*/ 6639616 h 6858000"/>
              <a:gd name="connsiteX422" fmla="*/ 1885273 w 7467600"/>
              <a:gd name="connsiteY422" fmla="*/ 6858000 h 6858000"/>
              <a:gd name="connsiteX423" fmla="*/ 1854363 w 7467600"/>
              <a:gd name="connsiteY423" fmla="*/ 6858000 h 6858000"/>
              <a:gd name="connsiteX424" fmla="*/ 1880391 w 7467600"/>
              <a:gd name="connsiteY424" fmla="*/ 6603796 h 6858000"/>
              <a:gd name="connsiteX425" fmla="*/ 1818273 w 7467600"/>
              <a:gd name="connsiteY425" fmla="*/ 6715729 h 6858000"/>
              <a:gd name="connsiteX426" fmla="*/ 1794691 w 7467600"/>
              <a:gd name="connsiteY426" fmla="*/ 6843239 h 6858000"/>
              <a:gd name="connsiteX427" fmla="*/ 1794914 w 7467600"/>
              <a:gd name="connsiteY427" fmla="*/ 6858000 h 6858000"/>
              <a:gd name="connsiteX428" fmla="*/ 1746128 w 7467600"/>
              <a:gd name="connsiteY428" fmla="*/ 6858000 h 6858000"/>
              <a:gd name="connsiteX429" fmla="*/ 1753934 w 7467600"/>
              <a:gd name="connsiteY429" fmla="*/ 6724796 h 6858000"/>
              <a:gd name="connsiteX430" fmla="*/ 1792053 w 7467600"/>
              <a:gd name="connsiteY430" fmla="*/ 6572396 h 6858000"/>
              <a:gd name="connsiteX431" fmla="*/ 1862248 w 7467600"/>
              <a:gd name="connsiteY431" fmla="*/ 6266397 h 6858000"/>
              <a:gd name="connsiteX432" fmla="*/ 1862250 w 7467600"/>
              <a:gd name="connsiteY432" fmla="*/ 6033531 h 6858000"/>
              <a:gd name="connsiteX433" fmla="*/ 1211999 w 7467600"/>
              <a:gd name="connsiteY433" fmla="*/ 6683610 h 6858000"/>
              <a:gd name="connsiteX434" fmla="*/ 1213266 w 7467600"/>
              <a:gd name="connsiteY434" fmla="*/ 6691947 h 6858000"/>
              <a:gd name="connsiteX435" fmla="*/ 1203370 w 7467600"/>
              <a:gd name="connsiteY435" fmla="*/ 6850676 h 6858000"/>
              <a:gd name="connsiteX436" fmla="*/ 1203671 w 7467600"/>
              <a:gd name="connsiteY436" fmla="*/ 6858000 h 6858000"/>
              <a:gd name="connsiteX437" fmla="*/ 1143180 w 7467600"/>
              <a:gd name="connsiteY437" fmla="*/ 6858000 h 6858000"/>
              <a:gd name="connsiteX438" fmla="*/ 1142176 w 7467600"/>
              <a:gd name="connsiteY438" fmla="*/ 6766045 h 6858000"/>
              <a:gd name="connsiteX439" fmla="*/ 1067484 w 7467600"/>
              <a:gd name="connsiteY439" fmla="*/ 6858000 h 6858000"/>
              <a:gd name="connsiteX440" fmla="*/ 953928 w 7467600"/>
              <a:gd name="connsiteY440" fmla="*/ 6858000 h 6858000"/>
              <a:gd name="connsiteX441" fmla="*/ 959715 w 7467600"/>
              <a:gd name="connsiteY441" fmla="*/ 6850185 h 6858000"/>
              <a:gd name="connsiteX442" fmla="*/ 1483788 w 7467600"/>
              <a:gd name="connsiteY442" fmla="*/ 6259174 h 6858000"/>
              <a:gd name="connsiteX443" fmla="*/ 1100671 w 7467600"/>
              <a:gd name="connsiteY443" fmla="*/ 6252137 h 6858000"/>
              <a:gd name="connsiteX444" fmla="*/ 1090144 w 7467600"/>
              <a:gd name="connsiteY444" fmla="*/ 6256748 h 6858000"/>
              <a:gd name="connsiteX445" fmla="*/ 1095872 w 7467600"/>
              <a:gd name="connsiteY445" fmla="*/ 6271892 h 6858000"/>
              <a:gd name="connsiteX446" fmla="*/ 262785 w 7467600"/>
              <a:gd name="connsiteY446" fmla="*/ 6845450 h 6858000"/>
              <a:gd name="connsiteX447" fmla="*/ 209968 w 7467600"/>
              <a:gd name="connsiteY447" fmla="*/ 6770713 h 6858000"/>
              <a:gd name="connsiteX448" fmla="*/ 873460 w 7467600"/>
              <a:gd name="connsiteY448" fmla="*/ 6253768 h 6858000"/>
              <a:gd name="connsiteX449" fmla="*/ 192686 w 7467600"/>
              <a:gd name="connsiteY449" fmla="*/ 5849257 h 6858000"/>
              <a:gd name="connsiteX450" fmla="*/ 4696 w 7467600"/>
              <a:gd name="connsiteY450" fmla="*/ 5697668 h 6858000"/>
              <a:gd name="connsiteX451" fmla="*/ 0 w 7467600"/>
              <a:gd name="connsiteY451" fmla="*/ 5689984 h 6858000"/>
              <a:gd name="connsiteX452" fmla="*/ 0 w 7467600"/>
              <a:gd name="connsiteY452" fmla="*/ 5513472 h 6858000"/>
              <a:gd name="connsiteX453" fmla="*/ 174101 w 7467600"/>
              <a:gd name="connsiteY453" fmla="*/ 5620277 h 6858000"/>
              <a:gd name="connsiteX454" fmla="*/ 891800 w 7467600"/>
              <a:gd name="connsiteY454" fmla="*/ 6036935 h 6858000"/>
              <a:gd name="connsiteX455" fmla="*/ 1072219 w 7467600"/>
              <a:gd name="connsiteY455" fmla="*/ 6169443 h 6858000"/>
              <a:gd name="connsiteX456" fmla="*/ 1074117 w 7467600"/>
              <a:gd name="connsiteY456" fmla="*/ 6170301 h 6858000"/>
              <a:gd name="connsiteX457" fmla="*/ 1083114 w 7467600"/>
              <a:gd name="connsiteY457" fmla="*/ 6174131 h 6858000"/>
              <a:gd name="connsiteX458" fmla="*/ 1543010 w 7467600"/>
              <a:gd name="connsiteY458" fmla="*/ 6191140 h 6858000"/>
              <a:gd name="connsiteX459" fmla="*/ 1551080 w 7467600"/>
              <a:gd name="connsiteY459" fmla="*/ 6195006 h 6858000"/>
              <a:gd name="connsiteX460" fmla="*/ 2345443 w 7467600"/>
              <a:gd name="connsiteY460" fmla="*/ 5549882 h 6858000"/>
              <a:gd name="connsiteX461" fmla="*/ 1721499 w 7467600"/>
              <a:gd name="connsiteY461" fmla="*/ 5599969 h 6858000"/>
              <a:gd name="connsiteX462" fmla="*/ 767716 w 7467600"/>
              <a:gd name="connsiteY462" fmla="*/ 5472768 h 6858000"/>
              <a:gd name="connsiteX463" fmla="*/ 722147 w 7467600"/>
              <a:gd name="connsiteY463" fmla="*/ 5393091 h 6858000"/>
              <a:gd name="connsiteX464" fmla="*/ 1485552 w 7467600"/>
              <a:gd name="connsiteY464" fmla="*/ 5313202 h 6858000"/>
              <a:gd name="connsiteX465" fmla="*/ 2143004 w 7467600"/>
              <a:gd name="connsiteY465" fmla="*/ 5402420 h 6858000"/>
              <a:gd name="connsiteX466" fmla="*/ 1933391 w 7467600"/>
              <a:gd name="connsiteY466" fmla="*/ 5156971 h 6858000"/>
              <a:gd name="connsiteX467" fmla="*/ 1827118 w 7467600"/>
              <a:gd name="connsiteY467" fmla="*/ 4968410 h 6858000"/>
              <a:gd name="connsiteX468" fmla="*/ 1837349 w 7467600"/>
              <a:gd name="connsiteY468" fmla="*/ 4956357 h 6858000"/>
              <a:gd name="connsiteX469" fmla="*/ 2162835 w 7467600"/>
              <a:gd name="connsiteY469" fmla="*/ 5187853 h 6858000"/>
              <a:gd name="connsiteX470" fmla="*/ 2257167 w 7467600"/>
              <a:gd name="connsiteY470" fmla="*/ 5462123 h 6858000"/>
              <a:gd name="connsiteX471" fmla="*/ 2261598 w 7467600"/>
              <a:gd name="connsiteY471" fmla="*/ 5467998 h 6858000"/>
              <a:gd name="connsiteX472" fmla="*/ 2437177 w 7467600"/>
              <a:gd name="connsiteY472" fmla="*/ 5479608 h 6858000"/>
              <a:gd name="connsiteX473" fmla="*/ 2445247 w 7467600"/>
              <a:gd name="connsiteY473" fmla="*/ 5483476 h 6858000"/>
              <a:gd name="connsiteX474" fmla="*/ 2743626 w 7467600"/>
              <a:gd name="connsiteY474" fmla="*/ 5304819 h 6858000"/>
              <a:gd name="connsiteX475" fmla="*/ 3048102 w 7467600"/>
              <a:gd name="connsiteY475" fmla="*/ 5150595 h 6858000"/>
              <a:gd name="connsiteX476" fmla="*/ 1799414 w 7467600"/>
              <a:gd name="connsiteY476" fmla="*/ 4694732 h 6858000"/>
              <a:gd name="connsiteX477" fmla="*/ 1771735 w 7467600"/>
              <a:gd name="connsiteY477" fmla="*/ 4619929 h 6858000"/>
              <a:gd name="connsiteX478" fmla="*/ 3104273 w 7467600"/>
              <a:gd name="connsiteY478" fmla="*/ 5076159 h 6858000"/>
              <a:gd name="connsiteX479" fmla="*/ 3113245 w 7467600"/>
              <a:gd name="connsiteY479" fmla="*/ 5090705 h 6858000"/>
              <a:gd name="connsiteX480" fmla="*/ 3126294 w 7467600"/>
              <a:gd name="connsiteY480" fmla="*/ 5114400 h 6858000"/>
              <a:gd name="connsiteX481" fmla="*/ 3937433 w 7467600"/>
              <a:gd name="connsiteY481" fmla="*/ 4830473 h 6858000"/>
              <a:gd name="connsiteX482" fmla="*/ 3590475 w 7467600"/>
              <a:gd name="connsiteY482" fmla="*/ 4597974 h 6858000"/>
              <a:gd name="connsiteX483" fmla="*/ 3100264 w 7467600"/>
              <a:gd name="connsiteY483" fmla="*/ 4579845 h 6858000"/>
              <a:gd name="connsiteX484" fmla="*/ 2183576 w 7467600"/>
              <a:gd name="connsiteY484" fmla="*/ 4227150 h 6858000"/>
              <a:gd name="connsiteX485" fmla="*/ 2151029 w 7467600"/>
              <a:gd name="connsiteY485" fmla="*/ 4146947 h 6858000"/>
              <a:gd name="connsiteX486" fmla="*/ 3563434 w 7467600"/>
              <a:gd name="connsiteY486" fmla="*/ 4469115 h 6858000"/>
              <a:gd name="connsiteX487" fmla="*/ 3177952 w 7467600"/>
              <a:gd name="connsiteY487" fmla="*/ 3657386 h 6858000"/>
              <a:gd name="connsiteX488" fmla="*/ 3189263 w 7467600"/>
              <a:gd name="connsiteY488" fmla="*/ 3625726 h 6858000"/>
              <a:gd name="connsiteX489" fmla="*/ 3560912 w 7467600"/>
              <a:gd name="connsiteY489" fmla="*/ 4079863 h 6858000"/>
              <a:gd name="connsiteX490" fmla="*/ 3626636 w 7467600"/>
              <a:gd name="connsiteY490" fmla="*/ 4512230 h 6858000"/>
              <a:gd name="connsiteX491" fmla="*/ 3653088 w 7467600"/>
              <a:gd name="connsiteY491" fmla="*/ 4521417 h 6858000"/>
              <a:gd name="connsiteX492" fmla="*/ 3988128 w 7467600"/>
              <a:gd name="connsiteY492" fmla="*/ 4817267 h 6858000"/>
              <a:gd name="connsiteX493" fmla="*/ 4830582 w 7467600"/>
              <a:gd name="connsiteY493" fmla="*/ 4676000 h 6858000"/>
              <a:gd name="connsiteX494" fmla="*/ 4830100 w 7467600"/>
              <a:gd name="connsiteY494" fmla="*/ 4675554 h 6858000"/>
              <a:gd name="connsiteX495" fmla="*/ 4036318 w 7467600"/>
              <a:gd name="connsiteY495" fmla="*/ 4147013 h 6858000"/>
              <a:gd name="connsiteX496" fmla="*/ 3432098 w 7467600"/>
              <a:gd name="connsiteY496" fmla="*/ 3537312 h 6858000"/>
              <a:gd name="connsiteX497" fmla="*/ 3446761 w 7467600"/>
              <a:gd name="connsiteY497" fmla="*/ 3461278 h 6858000"/>
              <a:gd name="connsiteX498" fmla="*/ 4419733 w 7467600"/>
              <a:gd name="connsiteY498" fmla="*/ 3963555 h 6858000"/>
              <a:gd name="connsiteX499" fmla="*/ 4781371 w 7467600"/>
              <a:gd name="connsiteY499" fmla="*/ 4458604 h 6858000"/>
              <a:gd name="connsiteX500" fmla="*/ 4780440 w 7467600"/>
              <a:gd name="connsiteY500" fmla="*/ 4470290 h 6858000"/>
              <a:gd name="connsiteX501" fmla="*/ 4898954 w 7467600"/>
              <a:gd name="connsiteY501" fmla="*/ 4662092 h 6858000"/>
              <a:gd name="connsiteX502" fmla="*/ 4900699 w 7467600"/>
              <a:gd name="connsiteY502" fmla="*/ 4670867 h 6858000"/>
              <a:gd name="connsiteX503" fmla="*/ 5714511 w 7467600"/>
              <a:gd name="connsiteY503" fmla="*/ 4663483 h 6858000"/>
              <a:gd name="connsiteX504" fmla="*/ 5464793 w 7467600"/>
              <a:gd name="connsiteY504" fmla="*/ 4393556 h 6858000"/>
              <a:gd name="connsiteX505" fmla="*/ 5461897 w 7467600"/>
              <a:gd name="connsiteY505" fmla="*/ 4390879 h 6858000"/>
              <a:gd name="connsiteX506" fmla="*/ 4294126 w 7467600"/>
              <a:gd name="connsiteY506" fmla="*/ 3303048 h 6858000"/>
              <a:gd name="connsiteX507" fmla="*/ 4305321 w 7467600"/>
              <a:gd name="connsiteY507" fmla="*/ 3256953 h 6858000"/>
              <a:gd name="connsiteX508" fmla="*/ 4949299 w 7467600"/>
              <a:gd name="connsiteY508" fmla="*/ 3766336 h 6858000"/>
              <a:gd name="connsiteX509" fmla="*/ 5291452 w 7467600"/>
              <a:gd name="connsiteY509" fmla="*/ 4076801 h 6858000"/>
              <a:gd name="connsiteX510" fmla="*/ 5434998 w 7467600"/>
              <a:gd name="connsiteY510" fmla="*/ 4254100 h 6858000"/>
              <a:gd name="connsiteX511" fmla="*/ 5351015 w 7467600"/>
              <a:gd name="connsiteY511" fmla="*/ 3760989 h 6858000"/>
              <a:gd name="connsiteX512" fmla="*/ 5413780 w 7467600"/>
              <a:gd name="connsiteY512" fmla="*/ 2966265 h 6858000"/>
              <a:gd name="connsiteX513" fmla="*/ 5425627 w 7467600"/>
              <a:gd name="connsiteY513" fmla="*/ 2954192 h 6858000"/>
              <a:gd name="connsiteX514" fmla="*/ 6604735 w 7467600"/>
              <a:gd name="connsiteY514" fmla="*/ 2041381 h 6858000"/>
              <a:gd name="connsiteX515" fmla="*/ 7204487 w 7467600"/>
              <a:gd name="connsiteY515" fmla="*/ 2742112 h 6858000"/>
              <a:gd name="connsiteX516" fmla="*/ 7131592 w 7467600"/>
              <a:gd name="connsiteY516" fmla="*/ 2672096 h 6858000"/>
              <a:gd name="connsiteX517" fmla="*/ 6996344 w 7467600"/>
              <a:gd name="connsiteY517" fmla="*/ 2518310 h 6858000"/>
              <a:gd name="connsiteX518" fmla="*/ 6735495 w 7467600"/>
              <a:gd name="connsiteY518" fmla="*/ 2196890 h 6858000"/>
              <a:gd name="connsiteX519" fmla="*/ 6721901 w 7467600"/>
              <a:gd name="connsiteY519" fmla="*/ 2179274 h 6858000"/>
              <a:gd name="connsiteX520" fmla="*/ 6604735 w 7467600"/>
              <a:gd name="connsiteY520" fmla="*/ 2041381 h 6858000"/>
              <a:gd name="connsiteX521" fmla="*/ 6591670 w 7467600"/>
              <a:gd name="connsiteY521" fmla="*/ 1988277 h 6858000"/>
              <a:gd name="connsiteX522" fmla="*/ 6747349 w 7467600"/>
              <a:gd name="connsiteY522" fmla="*/ 2160069 h 6858000"/>
              <a:gd name="connsiteX523" fmla="*/ 6760943 w 7467600"/>
              <a:gd name="connsiteY523" fmla="*/ 2177686 h 6858000"/>
              <a:gd name="connsiteX524" fmla="*/ 7021065 w 7467600"/>
              <a:gd name="connsiteY524" fmla="*/ 2498102 h 6858000"/>
              <a:gd name="connsiteX525" fmla="*/ 7155223 w 7467600"/>
              <a:gd name="connsiteY525" fmla="*/ 2650386 h 6858000"/>
              <a:gd name="connsiteX526" fmla="*/ 7203167 w 7467600"/>
              <a:gd name="connsiteY526" fmla="*/ 2697288 h 6858000"/>
              <a:gd name="connsiteX527" fmla="*/ 6937703 w 7467600"/>
              <a:gd name="connsiteY527" fmla="*/ 2321981 h 6858000"/>
              <a:gd name="connsiteX528" fmla="*/ 6591670 w 7467600"/>
              <a:gd name="connsiteY528" fmla="*/ 1988277 h 6858000"/>
              <a:gd name="connsiteX529" fmla="*/ 5798671 w 7467600"/>
              <a:gd name="connsiteY529" fmla="*/ 1981601 h 6858000"/>
              <a:gd name="connsiteX530" fmla="*/ 5754709 w 7467600"/>
              <a:gd name="connsiteY530" fmla="*/ 2071454 h 6858000"/>
              <a:gd name="connsiteX531" fmla="*/ 5763044 w 7467600"/>
              <a:gd name="connsiteY531" fmla="*/ 2842206 h 6858000"/>
              <a:gd name="connsiteX532" fmla="*/ 5764974 w 7467600"/>
              <a:gd name="connsiteY532" fmla="*/ 2799609 h 6858000"/>
              <a:gd name="connsiteX533" fmla="*/ 5767665 w 7467600"/>
              <a:gd name="connsiteY533" fmla="*/ 2666409 h 6858000"/>
              <a:gd name="connsiteX534" fmla="*/ 5763055 w 7467600"/>
              <a:gd name="connsiteY534" fmla="*/ 2579705 h 6858000"/>
              <a:gd name="connsiteX535" fmla="*/ 5758079 w 7467600"/>
              <a:gd name="connsiteY535" fmla="*/ 2492508 h 6858000"/>
              <a:gd name="connsiteX536" fmla="*/ 5779325 w 7467600"/>
              <a:gd name="connsiteY536" fmla="*/ 2197069 h 6858000"/>
              <a:gd name="connsiteX537" fmla="*/ 5798671 w 7467600"/>
              <a:gd name="connsiteY537" fmla="*/ 1981601 h 6858000"/>
              <a:gd name="connsiteX538" fmla="*/ 5829202 w 7467600"/>
              <a:gd name="connsiteY538" fmla="*/ 1971679 h 6858000"/>
              <a:gd name="connsiteX539" fmla="*/ 5809558 w 7467600"/>
              <a:gd name="connsiteY539" fmla="*/ 2198043 h 6858000"/>
              <a:gd name="connsiteX540" fmla="*/ 5788653 w 7467600"/>
              <a:gd name="connsiteY540" fmla="*/ 2489430 h 6858000"/>
              <a:gd name="connsiteX541" fmla="*/ 5793439 w 7467600"/>
              <a:gd name="connsiteY541" fmla="*/ 2575235 h 6858000"/>
              <a:gd name="connsiteX542" fmla="*/ 5796837 w 7467600"/>
              <a:gd name="connsiteY542" fmla="*/ 2637633 h 6858000"/>
              <a:gd name="connsiteX543" fmla="*/ 5818614 w 7467600"/>
              <a:gd name="connsiteY543" fmla="*/ 2473055 h 6858000"/>
              <a:gd name="connsiteX544" fmla="*/ 5829202 w 7467600"/>
              <a:gd name="connsiteY544" fmla="*/ 1971679 h 6858000"/>
              <a:gd name="connsiteX545" fmla="*/ 5911389 w 7467600"/>
              <a:gd name="connsiteY545" fmla="*/ 1898371 h 6858000"/>
              <a:gd name="connsiteX546" fmla="*/ 6237627 w 7467600"/>
              <a:gd name="connsiteY546" fmla="*/ 2231921 h 6858000"/>
              <a:gd name="connsiteX547" fmla="*/ 5911389 w 7467600"/>
              <a:gd name="connsiteY547" fmla="*/ 1898371 h 6858000"/>
              <a:gd name="connsiteX548" fmla="*/ 6944437 w 7467600"/>
              <a:gd name="connsiteY548" fmla="*/ 1575402 h 6858000"/>
              <a:gd name="connsiteX549" fmla="*/ 6304730 w 7467600"/>
              <a:gd name="connsiteY549" fmla="*/ 1766654 h 6858000"/>
              <a:gd name="connsiteX550" fmla="*/ 6944437 w 7467600"/>
              <a:gd name="connsiteY550" fmla="*/ 1575402 h 6858000"/>
              <a:gd name="connsiteX551" fmla="*/ 7019523 w 7467600"/>
              <a:gd name="connsiteY551" fmla="*/ 1519450 h 6858000"/>
              <a:gd name="connsiteX552" fmla="*/ 6298091 w 7467600"/>
              <a:gd name="connsiteY552" fmla="*/ 1737122 h 6858000"/>
              <a:gd name="connsiteX553" fmla="*/ 7019523 w 7467600"/>
              <a:gd name="connsiteY553" fmla="*/ 1519450 h 6858000"/>
              <a:gd name="connsiteX554" fmla="*/ 2399523 w 7467600"/>
              <a:gd name="connsiteY554" fmla="*/ 1428234 h 6858000"/>
              <a:gd name="connsiteX555" fmla="*/ 2224982 w 7467600"/>
              <a:gd name="connsiteY555" fmla="*/ 1826201 h 6858000"/>
              <a:gd name="connsiteX556" fmla="*/ 2096099 w 7467600"/>
              <a:gd name="connsiteY556" fmla="*/ 2345900 h 6858000"/>
              <a:gd name="connsiteX557" fmla="*/ 2283317 w 7467600"/>
              <a:gd name="connsiteY557" fmla="*/ 1796925 h 6858000"/>
              <a:gd name="connsiteX558" fmla="*/ 2399523 w 7467600"/>
              <a:gd name="connsiteY558" fmla="*/ 1428234 h 6858000"/>
              <a:gd name="connsiteX559" fmla="*/ 2448558 w 7467600"/>
              <a:gd name="connsiteY559" fmla="*/ 1373435 h 6858000"/>
              <a:gd name="connsiteX560" fmla="*/ 2312521 w 7467600"/>
              <a:gd name="connsiteY560" fmla="*/ 1806140 h 6858000"/>
              <a:gd name="connsiteX561" fmla="*/ 2127533 w 7467600"/>
              <a:gd name="connsiteY561" fmla="*/ 2348380 h 6858000"/>
              <a:gd name="connsiteX562" fmla="*/ 2358080 w 7467600"/>
              <a:gd name="connsiteY562" fmla="*/ 1866134 h 6858000"/>
              <a:gd name="connsiteX563" fmla="*/ 2407436 w 7467600"/>
              <a:gd name="connsiteY563" fmla="*/ 1651070 h 6858000"/>
              <a:gd name="connsiteX564" fmla="*/ 2448558 w 7467600"/>
              <a:gd name="connsiteY564" fmla="*/ 1373435 h 6858000"/>
              <a:gd name="connsiteX565" fmla="*/ 278707 w 7467600"/>
              <a:gd name="connsiteY565" fmla="*/ 1352270 h 6858000"/>
              <a:gd name="connsiteX566" fmla="*/ 321570 w 7467600"/>
              <a:gd name="connsiteY566" fmla="*/ 1861610 h 6858000"/>
              <a:gd name="connsiteX567" fmla="*/ 294281 w 7467600"/>
              <a:gd name="connsiteY567" fmla="*/ 1440658 h 6858000"/>
              <a:gd name="connsiteX568" fmla="*/ 278707 w 7467600"/>
              <a:gd name="connsiteY568" fmla="*/ 1352270 h 6858000"/>
              <a:gd name="connsiteX569" fmla="*/ 1423821 w 7467600"/>
              <a:gd name="connsiteY569" fmla="*/ 1351958 h 6858000"/>
              <a:gd name="connsiteX570" fmla="*/ 1638521 w 7467600"/>
              <a:gd name="connsiteY570" fmla="*/ 1908470 h 6858000"/>
              <a:gd name="connsiteX571" fmla="*/ 1754199 w 7467600"/>
              <a:gd name="connsiteY571" fmla="*/ 2149284 h 6858000"/>
              <a:gd name="connsiteX572" fmla="*/ 1908359 w 7467600"/>
              <a:gd name="connsiteY572" fmla="*/ 2364988 h 6858000"/>
              <a:gd name="connsiteX573" fmla="*/ 1647661 w 7467600"/>
              <a:gd name="connsiteY573" fmla="*/ 1825945 h 6858000"/>
              <a:gd name="connsiteX574" fmla="*/ 1423821 w 7467600"/>
              <a:gd name="connsiteY574" fmla="*/ 1351958 h 6858000"/>
              <a:gd name="connsiteX575" fmla="*/ 1431890 w 7467600"/>
              <a:gd name="connsiteY575" fmla="*/ 1306475 h 6858000"/>
              <a:gd name="connsiteX576" fmla="*/ 1507597 w 7467600"/>
              <a:gd name="connsiteY576" fmla="*/ 1446132 h 6858000"/>
              <a:gd name="connsiteX577" fmla="*/ 1674586 w 7467600"/>
              <a:gd name="connsiteY577" fmla="*/ 1813832 h 6858000"/>
              <a:gd name="connsiteX578" fmla="*/ 1815950 w 7467600"/>
              <a:gd name="connsiteY578" fmla="*/ 2128564 h 6858000"/>
              <a:gd name="connsiteX579" fmla="*/ 1984242 w 7467600"/>
              <a:gd name="connsiteY579" fmla="*/ 2430829 h 6858000"/>
              <a:gd name="connsiteX580" fmla="*/ 2014023 w 7467600"/>
              <a:gd name="connsiteY580" fmla="*/ 2450995 h 6858000"/>
              <a:gd name="connsiteX581" fmla="*/ 1747337 w 7467600"/>
              <a:gd name="connsiteY581" fmla="*/ 1855264 h 6858000"/>
              <a:gd name="connsiteX582" fmla="*/ 1533749 w 7467600"/>
              <a:gd name="connsiteY582" fmla="*/ 1478656 h 6858000"/>
              <a:gd name="connsiteX583" fmla="*/ 1431890 w 7467600"/>
              <a:gd name="connsiteY583" fmla="*/ 1306475 h 6858000"/>
              <a:gd name="connsiteX584" fmla="*/ 5052692 w 7467600"/>
              <a:gd name="connsiteY584" fmla="*/ 1292994 h 6858000"/>
              <a:gd name="connsiteX585" fmla="*/ 5200661 w 7467600"/>
              <a:gd name="connsiteY585" fmla="*/ 1635186 h 6858000"/>
              <a:gd name="connsiteX586" fmla="*/ 5297138 w 7467600"/>
              <a:gd name="connsiteY586" fmla="*/ 1906351 h 6858000"/>
              <a:gd name="connsiteX587" fmla="*/ 5052692 w 7467600"/>
              <a:gd name="connsiteY587" fmla="*/ 1292994 h 6858000"/>
              <a:gd name="connsiteX588" fmla="*/ 5009948 w 7467600"/>
              <a:gd name="connsiteY588" fmla="*/ 1273619 h 6858000"/>
              <a:gd name="connsiteX589" fmla="*/ 5121777 w 7467600"/>
              <a:gd name="connsiteY589" fmla="*/ 1654213 h 6858000"/>
              <a:gd name="connsiteX590" fmla="*/ 5293545 w 7467600"/>
              <a:gd name="connsiteY590" fmla="*/ 2072247 h 6858000"/>
              <a:gd name="connsiteX591" fmla="*/ 5294042 w 7467600"/>
              <a:gd name="connsiteY591" fmla="*/ 2065019 h 6858000"/>
              <a:gd name="connsiteX592" fmla="*/ 5171936 w 7467600"/>
              <a:gd name="connsiteY592" fmla="*/ 1647613 h 6858000"/>
              <a:gd name="connsiteX593" fmla="*/ 5009948 w 7467600"/>
              <a:gd name="connsiteY593" fmla="*/ 1273619 h 6858000"/>
              <a:gd name="connsiteX594" fmla="*/ 655236 w 7467600"/>
              <a:gd name="connsiteY594" fmla="*/ 1268632 h 6858000"/>
              <a:gd name="connsiteX595" fmla="*/ 839521 w 7467600"/>
              <a:gd name="connsiteY595" fmla="*/ 1685315 h 6858000"/>
              <a:gd name="connsiteX596" fmla="*/ 1109416 w 7467600"/>
              <a:gd name="connsiteY596" fmla="*/ 2061663 h 6858000"/>
              <a:gd name="connsiteX597" fmla="*/ 1298300 w 7467600"/>
              <a:gd name="connsiteY597" fmla="*/ 2247742 h 6858000"/>
              <a:gd name="connsiteX598" fmla="*/ 1125871 w 7467600"/>
              <a:gd name="connsiteY598" fmla="*/ 1989513 h 6858000"/>
              <a:gd name="connsiteX599" fmla="*/ 981574 w 7467600"/>
              <a:gd name="connsiteY599" fmla="*/ 1783157 h 6858000"/>
              <a:gd name="connsiteX600" fmla="*/ 922198 w 7467600"/>
              <a:gd name="connsiteY600" fmla="*/ 1677437 h 6858000"/>
              <a:gd name="connsiteX601" fmla="*/ 869293 w 7467600"/>
              <a:gd name="connsiteY601" fmla="*/ 1583214 h 6858000"/>
              <a:gd name="connsiteX602" fmla="*/ 751431 w 7467600"/>
              <a:gd name="connsiteY602" fmla="*/ 1405731 h 6858000"/>
              <a:gd name="connsiteX603" fmla="*/ 655236 w 7467600"/>
              <a:gd name="connsiteY603" fmla="*/ 1268632 h 6858000"/>
              <a:gd name="connsiteX604" fmla="*/ 6516292 w 7467600"/>
              <a:gd name="connsiteY604" fmla="*/ 1263064 h 6858000"/>
              <a:gd name="connsiteX605" fmla="*/ 5736320 w 7467600"/>
              <a:gd name="connsiteY605" fmla="*/ 1501803 h 6858000"/>
              <a:gd name="connsiteX606" fmla="*/ 6516292 w 7467600"/>
              <a:gd name="connsiteY606" fmla="*/ 1263064 h 6858000"/>
              <a:gd name="connsiteX607" fmla="*/ 291466 w 7467600"/>
              <a:gd name="connsiteY607" fmla="*/ 1250369 h 6858000"/>
              <a:gd name="connsiteX608" fmla="*/ 323180 w 7467600"/>
              <a:gd name="connsiteY608" fmla="*/ 1435283 h 6858000"/>
              <a:gd name="connsiteX609" fmla="*/ 349381 w 7467600"/>
              <a:gd name="connsiteY609" fmla="*/ 1875041 h 6858000"/>
              <a:gd name="connsiteX610" fmla="*/ 374363 w 7467600"/>
              <a:gd name="connsiteY610" fmla="*/ 1506494 h 6858000"/>
              <a:gd name="connsiteX611" fmla="*/ 302168 w 7467600"/>
              <a:gd name="connsiteY611" fmla="*/ 1274495 h 6858000"/>
              <a:gd name="connsiteX612" fmla="*/ 291466 w 7467600"/>
              <a:gd name="connsiteY612" fmla="*/ 1250369 h 6858000"/>
              <a:gd name="connsiteX613" fmla="*/ 678222 w 7467600"/>
              <a:gd name="connsiteY613" fmla="*/ 1248670 h 6858000"/>
              <a:gd name="connsiteX614" fmla="*/ 775536 w 7467600"/>
              <a:gd name="connsiteY614" fmla="*/ 1388015 h 6858000"/>
              <a:gd name="connsiteX615" fmla="*/ 894529 w 7467600"/>
              <a:gd name="connsiteY615" fmla="*/ 1567739 h 6858000"/>
              <a:gd name="connsiteX616" fmla="*/ 948000 w 7467600"/>
              <a:gd name="connsiteY616" fmla="*/ 1663088 h 6858000"/>
              <a:gd name="connsiteX617" fmla="*/ 1006812 w 7467600"/>
              <a:gd name="connsiteY617" fmla="*/ 1767683 h 6858000"/>
              <a:gd name="connsiteX618" fmla="*/ 1149133 w 7467600"/>
              <a:gd name="connsiteY618" fmla="*/ 1971513 h 6858000"/>
              <a:gd name="connsiteX619" fmla="*/ 1333952 w 7467600"/>
              <a:gd name="connsiteY619" fmla="*/ 2251620 h 6858000"/>
              <a:gd name="connsiteX620" fmla="*/ 1337329 w 7467600"/>
              <a:gd name="connsiteY620" fmla="*/ 2258350 h 6858000"/>
              <a:gd name="connsiteX621" fmla="*/ 1014726 w 7467600"/>
              <a:gd name="connsiteY621" fmla="*/ 1615556 h 6858000"/>
              <a:gd name="connsiteX622" fmla="*/ 678222 w 7467600"/>
              <a:gd name="connsiteY622" fmla="*/ 1248670 h 6858000"/>
              <a:gd name="connsiteX623" fmla="*/ 6691602 w 7467600"/>
              <a:gd name="connsiteY623" fmla="*/ 1140573 h 6858000"/>
              <a:gd name="connsiteX624" fmla="*/ 6571100 w 7467600"/>
              <a:gd name="connsiteY624" fmla="*/ 1183662 h 6858000"/>
              <a:gd name="connsiteX625" fmla="*/ 6241687 w 7467600"/>
              <a:gd name="connsiteY625" fmla="*/ 1257600 h 6858000"/>
              <a:gd name="connsiteX626" fmla="*/ 5693009 w 7467600"/>
              <a:gd name="connsiteY626" fmla="*/ 1478256 h 6858000"/>
              <a:gd name="connsiteX627" fmla="*/ 6548420 w 7467600"/>
              <a:gd name="connsiteY627" fmla="*/ 1214599 h 6858000"/>
              <a:gd name="connsiteX628" fmla="*/ 6605473 w 7467600"/>
              <a:gd name="connsiteY628" fmla="*/ 1184686 h 6858000"/>
              <a:gd name="connsiteX629" fmla="*/ 6691602 w 7467600"/>
              <a:gd name="connsiteY629" fmla="*/ 1140573 h 6858000"/>
              <a:gd name="connsiteX630" fmla="*/ 4002475 w 7467600"/>
              <a:gd name="connsiteY630" fmla="*/ 1037802 h 6858000"/>
              <a:gd name="connsiteX631" fmla="*/ 4000324 w 7467600"/>
              <a:gd name="connsiteY631" fmla="*/ 1039362 h 6858000"/>
              <a:gd name="connsiteX632" fmla="*/ 4002862 w 7467600"/>
              <a:gd name="connsiteY632" fmla="*/ 1042866 h 6858000"/>
              <a:gd name="connsiteX633" fmla="*/ 4002475 w 7467600"/>
              <a:gd name="connsiteY633" fmla="*/ 1037802 h 6858000"/>
              <a:gd name="connsiteX634" fmla="*/ 506322 w 7467600"/>
              <a:gd name="connsiteY634" fmla="*/ 1020997 h 6858000"/>
              <a:gd name="connsiteX635" fmla="*/ 533068 w 7467600"/>
              <a:gd name="connsiteY635" fmla="*/ 1029409 h 6858000"/>
              <a:gd name="connsiteX636" fmla="*/ 1232525 w 7467600"/>
              <a:gd name="connsiteY636" fmla="*/ 1804675 h 6858000"/>
              <a:gd name="connsiteX637" fmla="*/ 1388858 w 7467600"/>
              <a:gd name="connsiteY637" fmla="*/ 2368011 h 6858000"/>
              <a:gd name="connsiteX638" fmla="*/ 1384098 w 7467600"/>
              <a:gd name="connsiteY638" fmla="*/ 2378125 h 6858000"/>
              <a:gd name="connsiteX639" fmla="*/ 1425393 w 7467600"/>
              <a:gd name="connsiteY639" fmla="*/ 2589124 h 6858000"/>
              <a:gd name="connsiteX640" fmla="*/ 1424001 w 7467600"/>
              <a:gd name="connsiteY640" fmla="*/ 2597541 h 6858000"/>
              <a:gd name="connsiteX641" fmla="*/ 2152729 w 7467600"/>
              <a:gd name="connsiteY641" fmla="*/ 2864487 h 6858000"/>
              <a:gd name="connsiteX642" fmla="*/ 2020609 w 7467600"/>
              <a:gd name="connsiteY642" fmla="*/ 2539671 h 6858000"/>
              <a:gd name="connsiteX643" fmla="*/ 2018920 w 7467600"/>
              <a:gd name="connsiteY643" fmla="*/ 2536309 h 6858000"/>
              <a:gd name="connsiteX644" fmla="*/ 1342441 w 7467600"/>
              <a:gd name="connsiteY644" fmla="*/ 1173017 h 6858000"/>
              <a:gd name="connsiteX645" fmla="*/ 1367925 w 7467600"/>
              <a:gd name="connsiteY645" fmla="*/ 1135648 h 6858000"/>
              <a:gd name="connsiteX646" fmla="*/ 1771401 w 7467600"/>
              <a:gd name="connsiteY646" fmla="*/ 1806673 h 6858000"/>
              <a:gd name="connsiteX647" fmla="*/ 1972385 w 7467600"/>
              <a:gd name="connsiteY647" fmla="*/ 2198735 h 6858000"/>
              <a:gd name="connsiteX648" fmla="*/ 2040892 w 7467600"/>
              <a:gd name="connsiteY648" fmla="*/ 2405205 h 6858000"/>
              <a:gd name="connsiteX649" fmla="*/ 2131689 w 7467600"/>
              <a:gd name="connsiteY649" fmla="*/ 1936926 h 6858000"/>
              <a:gd name="connsiteX650" fmla="*/ 2454820 w 7467600"/>
              <a:gd name="connsiteY650" fmla="*/ 1248808 h 6858000"/>
              <a:gd name="connsiteX651" fmla="*/ 2492512 w 7467600"/>
              <a:gd name="connsiteY651" fmla="*/ 1302920 h 6858000"/>
              <a:gd name="connsiteX652" fmla="*/ 2081216 w 7467600"/>
              <a:gd name="connsiteY652" fmla="*/ 2527513 h 6858000"/>
              <a:gd name="connsiteX653" fmla="*/ 2081211 w 7467600"/>
              <a:gd name="connsiteY653" fmla="*/ 2528916 h 6858000"/>
              <a:gd name="connsiteX654" fmla="*/ 2199067 w 7467600"/>
              <a:gd name="connsiteY654" fmla="*/ 2884061 h 6858000"/>
              <a:gd name="connsiteX655" fmla="*/ 3192586 w 7467600"/>
              <a:gd name="connsiteY655" fmla="*/ 3411496 h 6858000"/>
              <a:gd name="connsiteX656" fmla="*/ 3182620 w 7467600"/>
              <a:gd name="connsiteY656" fmla="*/ 3483279 h 6858000"/>
              <a:gd name="connsiteX657" fmla="*/ 2435119 w 7467600"/>
              <a:gd name="connsiteY657" fmla="*/ 3080173 h 6858000"/>
              <a:gd name="connsiteX658" fmla="*/ 2410152 w 7467600"/>
              <a:gd name="connsiteY658" fmla="*/ 3063751 h 6858000"/>
              <a:gd name="connsiteX659" fmla="*/ 2408099 w 7467600"/>
              <a:gd name="connsiteY659" fmla="*/ 3064403 h 6858000"/>
              <a:gd name="connsiteX660" fmla="*/ 2407218 w 7467600"/>
              <a:gd name="connsiteY660" fmla="*/ 3070324 h 6858000"/>
              <a:gd name="connsiteX661" fmla="*/ 2380138 w 7467600"/>
              <a:gd name="connsiteY661" fmla="*/ 3099341 h 6858000"/>
              <a:gd name="connsiteX662" fmla="*/ 1765923 w 7467600"/>
              <a:gd name="connsiteY662" fmla="*/ 3581043 h 6858000"/>
              <a:gd name="connsiteX663" fmla="*/ 1702258 w 7467600"/>
              <a:gd name="connsiteY663" fmla="*/ 3612286 h 6858000"/>
              <a:gd name="connsiteX664" fmla="*/ 1538370 w 7467600"/>
              <a:gd name="connsiteY664" fmla="*/ 3811804 h 6858000"/>
              <a:gd name="connsiteX665" fmla="*/ 542867 w 7467600"/>
              <a:gd name="connsiteY665" fmla="*/ 4944092 h 6858000"/>
              <a:gd name="connsiteX666" fmla="*/ 515800 w 7467600"/>
              <a:gd name="connsiteY666" fmla="*/ 4862180 h 6858000"/>
              <a:gd name="connsiteX667" fmla="*/ 909145 w 7467600"/>
              <a:gd name="connsiteY667" fmla="*/ 4199225 h 6858000"/>
              <a:gd name="connsiteX668" fmla="*/ 1214067 w 7467600"/>
              <a:gd name="connsiteY668" fmla="*/ 3908561 h 6858000"/>
              <a:gd name="connsiteX669" fmla="*/ 640967 w 7467600"/>
              <a:gd name="connsiteY669" fmla="*/ 4105601 h 6858000"/>
              <a:gd name="connsiteX670" fmla="*/ 112563 w 7467600"/>
              <a:gd name="connsiteY670" fmla="*/ 4396952 h 6858000"/>
              <a:gd name="connsiteX671" fmla="*/ 0 w 7467600"/>
              <a:gd name="connsiteY671" fmla="*/ 4466006 h 6858000"/>
              <a:gd name="connsiteX672" fmla="*/ 0 w 7467600"/>
              <a:gd name="connsiteY672" fmla="*/ 4233763 h 6858000"/>
              <a:gd name="connsiteX673" fmla="*/ 36881 w 7467600"/>
              <a:gd name="connsiteY673" fmla="*/ 4200118 h 6858000"/>
              <a:gd name="connsiteX674" fmla="*/ 910534 w 7467600"/>
              <a:gd name="connsiteY674" fmla="*/ 3629753 h 6858000"/>
              <a:gd name="connsiteX675" fmla="*/ 1578717 w 7467600"/>
              <a:gd name="connsiteY675" fmla="*/ 3575982 h 6858000"/>
              <a:gd name="connsiteX676" fmla="*/ 2338780 w 7467600"/>
              <a:gd name="connsiteY676" fmla="*/ 3033725 h 6858000"/>
              <a:gd name="connsiteX677" fmla="*/ 1807991 w 7467600"/>
              <a:gd name="connsiteY677" fmla="*/ 2807184 h 6858000"/>
              <a:gd name="connsiteX678" fmla="*/ 1416358 w 7467600"/>
              <a:gd name="connsiteY678" fmla="*/ 3112571 h 6858000"/>
              <a:gd name="connsiteX679" fmla="*/ 939066 w 7467600"/>
              <a:gd name="connsiteY679" fmla="*/ 3378798 h 6858000"/>
              <a:gd name="connsiteX680" fmla="*/ 115099 w 7467600"/>
              <a:gd name="connsiteY680" fmla="*/ 3607650 h 6858000"/>
              <a:gd name="connsiteX681" fmla="*/ 97284 w 7467600"/>
              <a:gd name="connsiteY681" fmla="*/ 3520393 h 6858000"/>
              <a:gd name="connsiteX682" fmla="*/ 922050 w 7467600"/>
              <a:gd name="connsiteY682" fmla="*/ 3074867 h 6858000"/>
              <a:gd name="connsiteX683" fmla="*/ 1405265 w 7467600"/>
              <a:gd name="connsiteY683" fmla="*/ 3016319 h 6858000"/>
              <a:gd name="connsiteX684" fmla="*/ 1407512 w 7467600"/>
              <a:gd name="connsiteY684" fmla="*/ 3018001 h 6858000"/>
              <a:gd name="connsiteX685" fmla="*/ 1726266 w 7467600"/>
              <a:gd name="connsiteY685" fmla="*/ 2777274 h 6858000"/>
              <a:gd name="connsiteX686" fmla="*/ 625390 w 7467600"/>
              <a:gd name="connsiteY686" fmla="*/ 2514541 h 6858000"/>
              <a:gd name="connsiteX687" fmla="*/ 619799 w 7467600"/>
              <a:gd name="connsiteY687" fmla="*/ 2527180 h 6858000"/>
              <a:gd name="connsiteX688" fmla="*/ 310030 w 7467600"/>
              <a:gd name="connsiteY688" fmla="*/ 2771818 h 6858000"/>
              <a:gd name="connsiteX689" fmla="*/ 173877 w 7467600"/>
              <a:gd name="connsiteY689" fmla="*/ 2937056 h 6858000"/>
              <a:gd name="connsiteX690" fmla="*/ 77889 w 7467600"/>
              <a:gd name="connsiteY690" fmla="*/ 3138440 h 6858000"/>
              <a:gd name="connsiteX691" fmla="*/ 0 w 7467600"/>
              <a:gd name="connsiteY691" fmla="*/ 3271395 h 6858000"/>
              <a:gd name="connsiteX692" fmla="*/ 0 w 7467600"/>
              <a:gd name="connsiteY692" fmla="*/ 3153002 h 6858000"/>
              <a:gd name="connsiteX693" fmla="*/ 2386 w 7467600"/>
              <a:gd name="connsiteY693" fmla="*/ 3149203 h 6858000"/>
              <a:gd name="connsiteX694" fmla="*/ 89753 w 7467600"/>
              <a:gd name="connsiteY694" fmla="*/ 2987702 h 6858000"/>
              <a:gd name="connsiteX695" fmla="*/ 76869 w 7467600"/>
              <a:gd name="connsiteY695" fmla="*/ 3005404 h 6858000"/>
              <a:gd name="connsiteX696" fmla="*/ 32049 w 7467600"/>
              <a:gd name="connsiteY696" fmla="*/ 3065814 h 6858000"/>
              <a:gd name="connsiteX697" fmla="*/ 0 w 7467600"/>
              <a:gd name="connsiteY697" fmla="*/ 3108744 h 6858000"/>
              <a:gd name="connsiteX698" fmla="*/ 0 w 7467600"/>
              <a:gd name="connsiteY698" fmla="*/ 3058059 h 6858000"/>
              <a:gd name="connsiteX699" fmla="*/ 7610 w 7467600"/>
              <a:gd name="connsiteY699" fmla="*/ 3047889 h 6858000"/>
              <a:gd name="connsiteX700" fmla="*/ 52419 w 7467600"/>
              <a:gd name="connsiteY700" fmla="*/ 2987479 h 6858000"/>
              <a:gd name="connsiteX701" fmla="*/ 59142 w 7467600"/>
              <a:gd name="connsiteY701" fmla="*/ 2978488 h 6858000"/>
              <a:gd name="connsiteX702" fmla="*/ 0 w 7467600"/>
              <a:gd name="connsiteY702" fmla="*/ 3015334 h 6858000"/>
              <a:gd name="connsiteX703" fmla="*/ 0 w 7467600"/>
              <a:gd name="connsiteY703" fmla="*/ 2914286 h 6858000"/>
              <a:gd name="connsiteX704" fmla="*/ 36383 w 7467600"/>
              <a:gd name="connsiteY704" fmla="*/ 2901128 h 6858000"/>
              <a:gd name="connsiteX705" fmla="*/ 156329 w 7467600"/>
              <a:gd name="connsiteY705" fmla="*/ 2840533 h 6858000"/>
              <a:gd name="connsiteX706" fmla="*/ 358355 w 7467600"/>
              <a:gd name="connsiteY706" fmla="*/ 2620471 h 6858000"/>
              <a:gd name="connsiteX707" fmla="*/ 510577 w 7467600"/>
              <a:gd name="connsiteY707" fmla="*/ 2501244 h 6858000"/>
              <a:gd name="connsiteX708" fmla="*/ 211967 w 7467600"/>
              <a:gd name="connsiteY708" fmla="*/ 2479171 h 6858000"/>
              <a:gd name="connsiteX709" fmla="*/ 0 w 7467600"/>
              <a:gd name="connsiteY709" fmla="*/ 2476398 h 6858000"/>
              <a:gd name="connsiteX710" fmla="*/ 0 w 7467600"/>
              <a:gd name="connsiteY710" fmla="*/ 2389189 h 6858000"/>
              <a:gd name="connsiteX711" fmla="*/ 103062 w 7467600"/>
              <a:gd name="connsiteY711" fmla="*/ 2389518 h 6858000"/>
              <a:gd name="connsiteX712" fmla="*/ 510734 w 7467600"/>
              <a:gd name="connsiteY712" fmla="*/ 2416201 h 6858000"/>
              <a:gd name="connsiteX713" fmla="*/ 279257 w 7467600"/>
              <a:gd name="connsiteY713" fmla="*/ 2092102 h 6858000"/>
              <a:gd name="connsiteX714" fmla="*/ 65265 w 7467600"/>
              <a:gd name="connsiteY714" fmla="*/ 2006049 h 6858000"/>
              <a:gd name="connsiteX715" fmla="*/ 0 w 7467600"/>
              <a:gd name="connsiteY715" fmla="*/ 1982532 h 6858000"/>
              <a:gd name="connsiteX716" fmla="*/ 0 w 7467600"/>
              <a:gd name="connsiteY716" fmla="*/ 1912789 h 6858000"/>
              <a:gd name="connsiteX717" fmla="*/ 97460 w 7467600"/>
              <a:gd name="connsiteY717" fmla="*/ 1953725 h 6858000"/>
              <a:gd name="connsiteX718" fmla="*/ 221272 w 7467600"/>
              <a:gd name="connsiteY718" fmla="*/ 1980766 h 6858000"/>
              <a:gd name="connsiteX719" fmla="*/ 116765 w 7467600"/>
              <a:gd name="connsiteY719" fmla="*/ 1911033 h 6858000"/>
              <a:gd name="connsiteX720" fmla="*/ 16405 w 7467600"/>
              <a:gd name="connsiteY720" fmla="*/ 1803412 h 6858000"/>
              <a:gd name="connsiteX721" fmla="*/ 0 w 7467600"/>
              <a:gd name="connsiteY721" fmla="*/ 1784777 h 6858000"/>
              <a:gd name="connsiteX722" fmla="*/ 0 w 7467600"/>
              <a:gd name="connsiteY722" fmla="*/ 1740082 h 6858000"/>
              <a:gd name="connsiteX723" fmla="*/ 39394 w 7467600"/>
              <a:gd name="connsiteY723" fmla="*/ 1784856 h 6858000"/>
              <a:gd name="connsiteX724" fmla="*/ 135813 w 7467600"/>
              <a:gd name="connsiteY724" fmla="*/ 1888838 h 6858000"/>
              <a:gd name="connsiteX725" fmla="*/ 242575 w 7467600"/>
              <a:gd name="connsiteY725" fmla="*/ 1958841 h 6858000"/>
              <a:gd name="connsiteX726" fmla="*/ 82197 w 7467600"/>
              <a:gd name="connsiteY726" fmla="*/ 1754826 h 6858000"/>
              <a:gd name="connsiteX727" fmla="*/ 0 w 7467600"/>
              <a:gd name="connsiteY727" fmla="*/ 1679650 h 6858000"/>
              <a:gd name="connsiteX728" fmla="*/ 0 w 7467600"/>
              <a:gd name="connsiteY728" fmla="*/ 1602463 h 6858000"/>
              <a:gd name="connsiteX729" fmla="*/ 84689 w 7467600"/>
              <a:gd name="connsiteY729" fmla="*/ 1677442 h 6858000"/>
              <a:gd name="connsiteX730" fmla="*/ 298437 w 7467600"/>
              <a:gd name="connsiteY730" fmla="*/ 1968019 h 6858000"/>
              <a:gd name="connsiteX731" fmla="*/ 227269 w 7467600"/>
              <a:gd name="connsiteY731" fmla="*/ 1114064 h 6858000"/>
              <a:gd name="connsiteX732" fmla="*/ 248003 w 7467600"/>
              <a:gd name="connsiteY732" fmla="*/ 1089613 h 6858000"/>
              <a:gd name="connsiteX733" fmla="*/ 427020 w 7467600"/>
              <a:gd name="connsiteY733" fmla="*/ 1619803 h 6858000"/>
              <a:gd name="connsiteX734" fmla="*/ 340345 w 7467600"/>
              <a:gd name="connsiteY734" fmla="*/ 2027739 h 6858000"/>
              <a:gd name="connsiteX735" fmla="*/ 360865 w 7467600"/>
              <a:gd name="connsiteY735" fmla="*/ 2044827 h 6858000"/>
              <a:gd name="connsiteX736" fmla="*/ 560414 w 7467600"/>
              <a:gd name="connsiteY736" fmla="*/ 2421457 h 6858000"/>
              <a:gd name="connsiteX737" fmla="*/ 1359703 w 7467600"/>
              <a:gd name="connsiteY737" fmla="*/ 2578554 h 6858000"/>
              <a:gd name="connsiteX738" fmla="*/ 1359422 w 7467600"/>
              <a:gd name="connsiteY738" fmla="*/ 2577994 h 6858000"/>
              <a:gd name="connsiteX739" fmla="*/ 828701 w 7467600"/>
              <a:gd name="connsiteY739" fmla="*/ 1839520 h 6858000"/>
              <a:gd name="connsiteX740" fmla="*/ 494427 w 7467600"/>
              <a:gd name="connsiteY740" fmla="*/ 1092333 h 6858000"/>
              <a:gd name="connsiteX741" fmla="*/ 506322 w 7467600"/>
              <a:gd name="connsiteY741" fmla="*/ 1020997 h 6858000"/>
              <a:gd name="connsiteX742" fmla="*/ 4570198 w 7467600"/>
              <a:gd name="connsiteY742" fmla="*/ 978081 h 6858000"/>
              <a:gd name="connsiteX743" fmla="*/ 4523691 w 7467600"/>
              <a:gd name="connsiteY743" fmla="*/ 1127776 h 6858000"/>
              <a:gd name="connsiteX744" fmla="*/ 4509875 w 7467600"/>
              <a:gd name="connsiteY744" fmla="*/ 1167552 h 6858000"/>
              <a:gd name="connsiteX745" fmla="*/ 4478168 w 7467600"/>
              <a:gd name="connsiteY745" fmla="*/ 1260735 h 6858000"/>
              <a:gd name="connsiteX746" fmla="*/ 4409309 w 7467600"/>
              <a:gd name="connsiteY746" fmla="*/ 1666996 h 6858000"/>
              <a:gd name="connsiteX747" fmla="*/ 4370031 w 7467600"/>
              <a:gd name="connsiteY747" fmla="*/ 1955666 h 6858000"/>
              <a:gd name="connsiteX748" fmla="*/ 4570198 w 7467600"/>
              <a:gd name="connsiteY748" fmla="*/ 978081 h 6858000"/>
              <a:gd name="connsiteX749" fmla="*/ 4557898 w 7467600"/>
              <a:gd name="connsiteY749" fmla="*/ 900011 h 6858000"/>
              <a:gd name="connsiteX750" fmla="*/ 4344840 w 7467600"/>
              <a:gd name="connsiteY750" fmla="*/ 1922038 h 6858000"/>
              <a:gd name="connsiteX751" fmla="*/ 4378710 w 7467600"/>
              <a:gd name="connsiteY751" fmla="*/ 1665516 h 6858000"/>
              <a:gd name="connsiteX752" fmla="*/ 4448798 w 7467600"/>
              <a:gd name="connsiteY752" fmla="*/ 1253024 h 6858000"/>
              <a:gd name="connsiteX753" fmla="*/ 4480315 w 7467600"/>
              <a:gd name="connsiteY753" fmla="*/ 1158454 h 6858000"/>
              <a:gd name="connsiteX754" fmla="*/ 4494133 w 7467600"/>
              <a:gd name="connsiteY754" fmla="*/ 1118676 h 6858000"/>
              <a:gd name="connsiteX755" fmla="*/ 4557898 w 7467600"/>
              <a:gd name="connsiteY755" fmla="*/ 900011 h 6858000"/>
              <a:gd name="connsiteX756" fmla="*/ 5870151 w 7467600"/>
              <a:gd name="connsiteY756" fmla="*/ 898890 h 6858000"/>
              <a:gd name="connsiteX757" fmla="*/ 5861335 w 7467600"/>
              <a:gd name="connsiteY757" fmla="*/ 899177 h 6858000"/>
              <a:gd name="connsiteX758" fmla="*/ 5843702 w 7467600"/>
              <a:gd name="connsiteY758" fmla="*/ 899748 h 6858000"/>
              <a:gd name="connsiteX759" fmla="*/ 5651107 w 7467600"/>
              <a:gd name="connsiteY759" fmla="*/ 920306 h 6858000"/>
              <a:gd name="connsiteX760" fmla="*/ 5459407 w 7467600"/>
              <a:gd name="connsiteY760" fmla="*/ 940975 h 6858000"/>
              <a:gd name="connsiteX761" fmla="*/ 5374846 w 7467600"/>
              <a:gd name="connsiteY761" fmla="*/ 941988 h 6858000"/>
              <a:gd name="connsiteX762" fmla="*/ 5256105 w 7467600"/>
              <a:gd name="connsiteY762" fmla="*/ 945632 h 6858000"/>
              <a:gd name="connsiteX763" fmla="*/ 5107071 w 7467600"/>
              <a:gd name="connsiteY763" fmla="*/ 969720 h 6858000"/>
              <a:gd name="connsiteX764" fmla="*/ 4998681 w 7467600"/>
              <a:gd name="connsiteY764" fmla="*/ 988771 h 6858000"/>
              <a:gd name="connsiteX765" fmla="*/ 5870151 w 7467600"/>
              <a:gd name="connsiteY765" fmla="*/ 898890 h 6858000"/>
              <a:gd name="connsiteX766" fmla="*/ 5504425 w 7467600"/>
              <a:gd name="connsiteY766" fmla="*/ 848067 h 6858000"/>
              <a:gd name="connsiteX767" fmla="*/ 4968849 w 7467600"/>
              <a:gd name="connsiteY767" fmla="*/ 962318 h 6858000"/>
              <a:gd name="connsiteX768" fmla="*/ 5104039 w 7467600"/>
              <a:gd name="connsiteY768" fmla="*/ 940634 h 6858000"/>
              <a:gd name="connsiteX769" fmla="*/ 5256311 w 7467600"/>
              <a:gd name="connsiteY769" fmla="*/ 916490 h 6858000"/>
              <a:gd name="connsiteX770" fmla="*/ 5377381 w 7467600"/>
              <a:gd name="connsiteY770" fmla="*/ 912671 h 6858000"/>
              <a:gd name="connsiteX771" fmla="*/ 5460148 w 7467600"/>
              <a:gd name="connsiteY771" fmla="*/ 911442 h 6858000"/>
              <a:gd name="connsiteX772" fmla="*/ 5648971 w 7467600"/>
              <a:gd name="connsiteY772" fmla="*/ 891331 h 6858000"/>
              <a:gd name="connsiteX773" fmla="*/ 5844807 w 7467600"/>
              <a:gd name="connsiteY773" fmla="*/ 870718 h 6858000"/>
              <a:gd name="connsiteX774" fmla="*/ 5862975 w 7467600"/>
              <a:gd name="connsiteY774" fmla="*/ 869756 h 6858000"/>
              <a:gd name="connsiteX775" fmla="*/ 5920887 w 7467600"/>
              <a:gd name="connsiteY775" fmla="*/ 865929 h 6858000"/>
              <a:gd name="connsiteX776" fmla="*/ 5504425 w 7467600"/>
              <a:gd name="connsiteY776" fmla="*/ 848067 h 6858000"/>
              <a:gd name="connsiteX777" fmla="*/ 3607114 w 7467600"/>
              <a:gd name="connsiteY777" fmla="*/ 467441 h 6858000"/>
              <a:gd name="connsiteX778" fmla="*/ 3296242 w 7467600"/>
              <a:gd name="connsiteY778" fmla="*/ 807991 h 6858000"/>
              <a:gd name="connsiteX779" fmla="*/ 3174674 w 7467600"/>
              <a:gd name="connsiteY779" fmla="*/ 919759 h 6858000"/>
              <a:gd name="connsiteX780" fmla="*/ 3042978 w 7467600"/>
              <a:gd name="connsiteY780" fmla="*/ 1054894 h 6858000"/>
              <a:gd name="connsiteX781" fmla="*/ 2968914 w 7467600"/>
              <a:gd name="connsiteY781" fmla="*/ 1133756 h 6858000"/>
              <a:gd name="connsiteX782" fmla="*/ 3103823 w 7467600"/>
              <a:gd name="connsiteY782" fmla="*/ 1026814 h 6858000"/>
              <a:gd name="connsiteX783" fmla="*/ 3607114 w 7467600"/>
              <a:gd name="connsiteY783" fmla="*/ 467441 h 6858000"/>
              <a:gd name="connsiteX784" fmla="*/ 3744487 w 7467600"/>
              <a:gd name="connsiteY784" fmla="*/ 383136 h 6858000"/>
              <a:gd name="connsiteX785" fmla="*/ 3970213 w 7467600"/>
              <a:gd name="connsiteY785" fmla="*/ 995559 h 6858000"/>
              <a:gd name="connsiteX786" fmla="*/ 3744487 w 7467600"/>
              <a:gd name="connsiteY786" fmla="*/ 383136 h 6858000"/>
              <a:gd name="connsiteX787" fmla="*/ 3624562 w 7467600"/>
              <a:gd name="connsiteY787" fmla="*/ 367041 h 6858000"/>
              <a:gd name="connsiteX788" fmla="*/ 3489712 w 7467600"/>
              <a:gd name="connsiteY788" fmla="*/ 485386 h 6858000"/>
              <a:gd name="connsiteX789" fmla="*/ 3182994 w 7467600"/>
              <a:gd name="connsiteY789" fmla="*/ 828265 h 6858000"/>
              <a:gd name="connsiteX790" fmla="*/ 2892114 w 7467600"/>
              <a:gd name="connsiteY790" fmla="*/ 1172635 h 6858000"/>
              <a:gd name="connsiteX791" fmla="*/ 3021459 w 7467600"/>
              <a:gd name="connsiteY791" fmla="*/ 1035385 h 6858000"/>
              <a:gd name="connsiteX792" fmla="*/ 3153873 w 7467600"/>
              <a:gd name="connsiteY792" fmla="*/ 898971 h 6858000"/>
              <a:gd name="connsiteX793" fmla="*/ 3276511 w 7467600"/>
              <a:gd name="connsiteY793" fmla="*/ 786423 h 6858000"/>
              <a:gd name="connsiteX794" fmla="*/ 3584154 w 7467600"/>
              <a:gd name="connsiteY794" fmla="*/ 448218 h 6858000"/>
              <a:gd name="connsiteX795" fmla="*/ 3624562 w 7467600"/>
              <a:gd name="connsiteY795" fmla="*/ 367041 h 6858000"/>
              <a:gd name="connsiteX796" fmla="*/ 3766672 w 7467600"/>
              <a:gd name="connsiteY796" fmla="*/ 359429 h 6858000"/>
              <a:gd name="connsiteX797" fmla="*/ 3996338 w 7467600"/>
              <a:gd name="connsiteY797" fmla="*/ 968237 h 6858000"/>
              <a:gd name="connsiteX798" fmla="*/ 3766672 w 7467600"/>
              <a:gd name="connsiteY798" fmla="*/ 359429 h 6858000"/>
              <a:gd name="connsiteX799" fmla="*/ 5805386 w 7467600"/>
              <a:gd name="connsiteY799" fmla="*/ 239240 h 6858000"/>
              <a:gd name="connsiteX800" fmla="*/ 5736947 w 7467600"/>
              <a:gd name="connsiteY800" fmla="*/ 261367 h 6858000"/>
              <a:gd name="connsiteX801" fmla="*/ 5427012 w 7467600"/>
              <a:gd name="connsiteY801" fmla="*/ 311272 h 6858000"/>
              <a:gd name="connsiteX802" fmla="*/ 5147818 w 7467600"/>
              <a:gd name="connsiteY802" fmla="*/ 322112 h 6858000"/>
              <a:gd name="connsiteX803" fmla="*/ 5060854 w 7467600"/>
              <a:gd name="connsiteY803" fmla="*/ 311882 h 6858000"/>
              <a:gd name="connsiteX804" fmla="*/ 4945989 w 7467600"/>
              <a:gd name="connsiteY804" fmla="*/ 300516 h 6858000"/>
              <a:gd name="connsiteX805" fmla="*/ 5410479 w 7467600"/>
              <a:gd name="connsiteY805" fmla="*/ 348434 h 6858000"/>
              <a:gd name="connsiteX806" fmla="*/ 5805386 w 7467600"/>
              <a:gd name="connsiteY806" fmla="*/ 239240 h 6858000"/>
              <a:gd name="connsiteX807" fmla="*/ 5905192 w 7467600"/>
              <a:gd name="connsiteY807" fmla="*/ 163079 h 6858000"/>
              <a:gd name="connsiteX808" fmla="*/ 5865655 w 7467600"/>
              <a:gd name="connsiteY808" fmla="*/ 171901 h 6858000"/>
              <a:gd name="connsiteX809" fmla="*/ 5259740 w 7467600"/>
              <a:gd name="connsiteY809" fmla="*/ 257013 h 6858000"/>
              <a:gd name="connsiteX810" fmla="*/ 5208466 w 7467600"/>
              <a:gd name="connsiteY810" fmla="*/ 257550 h 6858000"/>
              <a:gd name="connsiteX811" fmla="*/ 4980204 w 7467600"/>
              <a:gd name="connsiteY811" fmla="*/ 271903 h 6858000"/>
              <a:gd name="connsiteX812" fmla="*/ 5068068 w 7467600"/>
              <a:gd name="connsiteY812" fmla="*/ 282244 h 6858000"/>
              <a:gd name="connsiteX813" fmla="*/ 5153231 w 7467600"/>
              <a:gd name="connsiteY813" fmla="*/ 292240 h 6858000"/>
              <a:gd name="connsiteX814" fmla="*/ 5426491 w 7467600"/>
              <a:gd name="connsiteY814" fmla="*/ 281128 h 6858000"/>
              <a:gd name="connsiteX815" fmla="*/ 5731212 w 7467600"/>
              <a:gd name="connsiteY815" fmla="*/ 231951 h 6858000"/>
              <a:gd name="connsiteX816" fmla="*/ 5905192 w 7467600"/>
              <a:gd name="connsiteY816" fmla="*/ 163079 h 6858000"/>
              <a:gd name="connsiteX817" fmla="*/ 5944437 w 7467600"/>
              <a:gd name="connsiteY817" fmla="*/ 113829 h 6858000"/>
              <a:gd name="connsiteX818" fmla="*/ 5825032 w 7467600"/>
              <a:gd name="connsiteY818" fmla="*/ 146405 h 6858000"/>
              <a:gd name="connsiteX819" fmla="*/ 4955599 w 7467600"/>
              <a:gd name="connsiteY819" fmla="*/ 247008 h 6858000"/>
              <a:gd name="connsiteX820" fmla="*/ 5210104 w 7467600"/>
              <a:gd name="connsiteY820" fmla="*/ 228123 h 6858000"/>
              <a:gd name="connsiteX821" fmla="*/ 5261015 w 7467600"/>
              <a:gd name="connsiteY821" fmla="*/ 227087 h 6858000"/>
              <a:gd name="connsiteX822" fmla="*/ 5861181 w 7467600"/>
              <a:gd name="connsiteY822" fmla="*/ 143093 h 6858000"/>
              <a:gd name="connsiteX823" fmla="*/ 5961252 w 7467600"/>
              <a:gd name="connsiteY823" fmla="*/ 114820 h 6858000"/>
              <a:gd name="connsiteX824" fmla="*/ 5944437 w 7467600"/>
              <a:gd name="connsiteY824" fmla="*/ 113829 h 6858000"/>
              <a:gd name="connsiteX825" fmla="*/ 3882765 w 7467600"/>
              <a:gd name="connsiteY825" fmla="*/ 0 h 6858000"/>
              <a:gd name="connsiteX826" fmla="*/ 3995099 w 7467600"/>
              <a:gd name="connsiteY826" fmla="*/ 0 h 6858000"/>
              <a:gd name="connsiteX827" fmla="*/ 4163818 w 7467600"/>
              <a:gd name="connsiteY827" fmla="*/ 234104 h 6858000"/>
              <a:gd name="connsiteX828" fmla="*/ 4172099 w 7467600"/>
              <a:gd name="connsiteY828" fmla="*/ 234207 h 6858000"/>
              <a:gd name="connsiteX829" fmla="*/ 4784282 w 7467600"/>
              <a:gd name="connsiteY829" fmla="*/ 276561 h 6858000"/>
              <a:gd name="connsiteX830" fmla="*/ 4801687 w 7467600"/>
              <a:gd name="connsiteY830" fmla="*/ 267764 h 6858000"/>
              <a:gd name="connsiteX831" fmla="*/ 6082788 w 7467600"/>
              <a:gd name="connsiteY831" fmla="*/ 64119 h 6858000"/>
              <a:gd name="connsiteX832" fmla="*/ 6099442 w 7467600"/>
              <a:gd name="connsiteY832" fmla="*/ 82568 h 6858000"/>
              <a:gd name="connsiteX833" fmla="*/ 4804137 w 7467600"/>
              <a:gd name="connsiteY833" fmla="*/ 320931 h 6858000"/>
              <a:gd name="connsiteX834" fmla="*/ 4227047 w 7467600"/>
              <a:gd name="connsiteY834" fmla="*/ 313415 h 6858000"/>
              <a:gd name="connsiteX835" fmla="*/ 4346041 w 7467600"/>
              <a:gd name="connsiteY835" fmla="*/ 456086 h 6858000"/>
              <a:gd name="connsiteX836" fmla="*/ 4870967 w 7467600"/>
              <a:gd name="connsiteY836" fmla="*/ 963061 h 6858000"/>
              <a:gd name="connsiteX837" fmla="*/ 4889647 w 7467600"/>
              <a:gd name="connsiteY837" fmla="*/ 957147 h 6858000"/>
              <a:gd name="connsiteX838" fmla="*/ 5422504 w 7467600"/>
              <a:gd name="connsiteY838" fmla="*/ 805191 h 6858000"/>
              <a:gd name="connsiteX839" fmla="*/ 6087656 w 7467600"/>
              <a:gd name="connsiteY839" fmla="*/ 826703 h 6858000"/>
              <a:gd name="connsiteX840" fmla="*/ 6058717 w 7467600"/>
              <a:gd name="connsiteY840" fmla="*/ 865992 h 6858000"/>
              <a:gd name="connsiteX841" fmla="*/ 4974153 w 7467600"/>
              <a:gd name="connsiteY841" fmla="*/ 1045456 h 6858000"/>
              <a:gd name="connsiteX842" fmla="*/ 5627835 w 7467600"/>
              <a:gd name="connsiteY842" fmla="*/ 1472077 h 6858000"/>
              <a:gd name="connsiteX843" fmla="*/ 5629817 w 7467600"/>
              <a:gd name="connsiteY843" fmla="*/ 1471412 h 6858000"/>
              <a:gd name="connsiteX844" fmla="*/ 5634124 w 7467600"/>
              <a:gd name="connsiteY844" fmla="*/ 1470572 h 6858000"/>
              <a:gd name="connsiteX845" fmla="*/ 5755832 w 7467600"/>
              <a:gd name="connsiteY845" fmla="*/ 1383886 h 6858000"/>
              <a:gd name="connsiteX846" fmla="*/ 6014186 w 7467600"/>
              <a:gd name="connsiteY846" fmla="*/ 1279799 h 6858000"/>
              <a:gd name="connsiteX847" fmla="*/ 6901619 w 7467600"/>
              <a:gd name="connsiteY847" fmla="*/ 1047874 h 6858000"/>
              <a:gd name="connsiteX848" fmla="*/ 6931566 w 7467600"/>
              <a:gd name="connsiteY848" fmla="*/ 1062034 h 6858000"/>
              <a:gd name="connsiteX849" fmla="*/ 5790982 w 7467600"/>
              <a:gd name="connsiteY849" fmla="*/ 1561380 h 6858000"/>
              <a:gd name="connsiteX850" fmla="*/ 6188971 w 7467600"/>
              <a:gd name="connsiteY850" fmla="*/ 1755168 h 6858000"/>
              <a:gd name="connsiteX851" fmla="*/ 6202446 w 7467600"/>
              <a:gd name="connsiteY851" fmla="*/ 1752268 h 6858000"/>
              <a:gd name="connsiteX852" fmla="*/ 7179560 w 7467600"/>
              <a:gd name="connsiteY852" fmla="*/ 1467551 h 6858000"/>
              <a:gd name="connsiteX853" fmla="*/ 7158730 w 7467600"/>
              <a:gd name="connsiteY853" fmla="*/ 1507835 h 6858000"/>
              <a:gd name="connsiteX854" fmla="*/ 6326959 w 7467600"/>
              <a:gd name="connsiteY854" fmla="*/ 1817686 h 6858000"/>
              <a:gd name="connsiteX855" fmla="*/ 6537433 w 7467600"/>
              <a:gd name="connsiteY855" fmla="*/ 1907790 h 6858000"/>
              <a:gd name="connsiteX856" fmla="*/ 6550221 w 7467600"/>
              <a:gd name="connsiteY856" fmla="*/ 1910729 h 6858000"/>
              <a:gd name="connsiteX857" fmla="*/ 6964438 w 7467600"/>
              <a:gd name="connsiteY857" fmla="*/ 2209505 h 6858000"/>
              <a:gd name="connsiteX858" fmla="*/ 7367862 w 7467600"/>
              <a:gd name="connsiteY858" fmla="*/ 2806833 h 6858000"/>
              <a:gd name="connsiteX859" fmla="*/ 7364329 w 7467600"/>
              <a:gd name="connsiteY859" fmla="*/ 2826907 h 6858000"/>
              <a:gd name="connsiteX860" fmla="*/ 7290545 w 7467600"/>
              <a:gd name="connsiteY860" fmla="*/ 2850663 h 6858000"/>
              <a:gd name="connsiteX861" fmla="*/ 6472036 w 7467600"/>
              <a:gd name="connsiteY861" fmla="*/ 1959003 h 6858000"/>
              <a:gd name="connsiteX862" fmla="*/ 5792897 w 7467600"/>
              <a:gd name="connsiteY862" fmla="*/ 1647747 h 6858000"/>
              <a:gd name="connsiteX863" fmla="*/ 5842751 w 7467600"/>
              <a:gd name="connsiteY863" fmla="*/ 1816112 h 6858000"/>
              <a:gd name="connsiteX864" fmla="*/ 5847424 w 7467600"/>
              <a:gd name="connsiteY864" fmla="*/ 1815776 h 6858000"/>
              <a:gd name="connsiteX865" fmla="*/ 6399821 w 7467600"/>
              <a:gd name="connsiteY865" fmla="*/ 2344799 h 6858000"/>
              <a:gd name="connsiteX866" fmla="*/ 6323232 w 7467600"/>
              <a:gd name="connsiteY866" fmla="*/ 2389634 h 6858000"/>
              <a:gd name="connsiteX867" fmla="*/ 5942958 w 7467600"/>
              <a:gd name="connsiteY867" fmla="*/ 2077708 h 6858000"/>
              <a:gd name="connsiteX868" fmla="*/ 5921559 w 7467600"/>
              <a:gd name="connsiteY868" fmla="*/ 2378596 h 6858000"/>
              <a:gd name="connsiteX869" fmla="*/ 5817651 w 7467600"/>
              <a:gd name="connsiteY869" fmla="*/ 3023919 h 6858000"/>
              <a:gd name="connsiteX870" fmla="*/ 5729634 w 7467600"/>
              <a:gd name="connsiteY870" fmla="*/ 3051849 h 6858000"/>
              <a:gd name="connsiteX871" fmla="*/ 5611018 w 7467600"/>
              <a:gd name="connsiteY871" fmla="*/ 2316769 h 6858000"/>
              <a:gd name="connsiteX872" fmla="*/ 5687608 w 7467600"/>
              <a:gd name="connsiteY872" fmla="*/ 2039972 h 6858000"/>
              <a:gd name="connsiteX873" fmla="*/ 5657554 w 7467600"/>
              <a:gd name="connsiteY873" fmla="*/ 1576445 h 6858000"/>
              <a:gd name="connsiteX874" fmla="*/ 5150475 w 7467600"/>
              <a:gd name="connsiteY874" fmla="*/ 1274012 h 6858000"/>
              <a:gd name="connsiteX875" fmla="*/ 5349142 w 7467600"/>
              <a:gd name="connsiteY875" fmla="*/ 2204405 h 6858000"/>
              <a:gd name="connsiteX876" fmla="*/ 5262214 w 7467600"/>
              <a:gd name="connsiteY876" fmla="*/ 2233836 h 6858000"/>
              <a:gd name="connsiteX877" fmla="*/ 4981539 w 7467600"/>
              <a:gd name="connsiteY877" fmla="*/ 1542201 h 6858000"/>
              <a:gd name="connsiteX878" fmla="*/ 4958461 w 7467600"/>
              <a:gd name="connsiteY878" fmla="*/ 1136957 h 6858000"/>
              <a:gd name="connsiteX879" fmla="*/ 4655015 w 7467600"/>
              <a:gd name="connsiteY879" fmla="*/ 891426 h 6858000"/>
              <a:gd name="connsiteX880" fmla="*/ 4348002 w 7467600"/>
              <a:gd name="connsiteY880" fmla="*/ 2205895 h 6858000"/>
              <a:gd name="connsiteX881" fmla="*/ 4262250 w 7467600"/>
              <a:gd name="connsiteY881" fmla="*/ 2219972 h 6858000"/>
              <a:gd name="connsiteX882" fmla="*/ 4550611 w 7467600"/>
              <a:gd name="connsiteY882" fmla="*/ 817540 h 6858000"/>
              <a:gd name="connsiteX883" fmla="*/ 4564418 w 7467600"/>
              <a:gd name="connsiteY883" fmla="*/ 808293 h 6858000"/>
              <a:gd name="connsiteX884" fmla="*/ 4266388 w 7467600"/>
              <a:gd name="connsiteY884" fmla="*/ 500083 h 6858000"/>
              <a:gd name="connsiteX885" fmla="*/ 4032842 w 7467600"/>
              <a:gd name="connsiteY885" fmla="*/ 211809 h 6858000"/>
              <a:gd name="connsiteX886" fmla="*/ 3882765 w 7467600"/>
              <a:gd name="connsiteY886" fmla="*/ 0 h 6858000"/>
              <a:gd name="connsiteX887" fmla="*/ 3721337 w 7467600"/>
              <a:gd name="connsiteY887" fmla="*/ 0 h 6858000"/>
              <a:gd name="connsiteX888" fmla="*/ 3797544 w 7467600"/>
              <a:gd name="connsiteY888" fmla="*/ 0 h 6858000"/>
              <a:gd name="connsiteX889" fmla="*/ 3775734 w 7467600"/>
              <a:gd name="connsiteY889" fmla="*/ 95131 h 6858000"/>
              <a:gd name="connsiteX890" fmla="*/ 3724807 w 7467600"/>
              <a:gd name="connsiteY890" fmla="*/ 272257 h 6858000"/>
              <a:gd name="connsiteX891" fmla="*/ 3726844 w 7467600"/>
              <a:gd name="connsiteY891" fmla="*/ 282988 h 6858000"/>
              <a:gd name="connsiteX892" fmla="*/ 3742664 w 7467600"/>
              <a:gd name="connsiteY892" fmla="*/ 279918 h 6858000"/>
              <a:gd name="connsiteX893" fmla="*/ 4103910 w 7467600"/>
              <a:gd name="connsiteY893" fmla="*/ 1161917 h 6858000"/>
              <a:gd name="connsiteX894" fmla="*/ 4020269 w 7467600"/>
              <a:gd name="connsiteY894" fmla="*/ 1200406 h 6858000"/>
              <a:gd name="connsiteX895" fmla="*/ 3674882 w 7467600"/>
              <a:gd name="connsiteY895" fmla="*/ 488524 h 6858000"/>
              <a:gd name="connsiteX896" fmla="*/ 3132682 w 7467600"/>
              <a:gd name="connsiteY896" fmla="*/ 1072284 h 6858000"/>
              <a:gd name="connsiteX897" fmla="*/ 2716346 w 7467600"/>
              <a:gd name="connsiteY897" fmla="*/ 1276376 h 6858000"/>
              <a:gd name="connsiteX898" fmla="*/ 2716772 w 7467600"/>
              <a:gd name="connsiteY898" fmla="*/ 1255462 h 6858000"/>
              <a:gd name="connsiteX899" fmla="*/ 3471096 w 7467600"/>
              <a:gd name="connsiteY899" fmla="*/ 437072 h 6858000"/>
              <a:gd name="connsiteX900" fmla="*/ 3639057 w 7467600"/>
              <a:gd name="connsiteY900" fmla="*/ 286334 h 6858000"/>
              <a:gd name="connsiteX901" fmla="*/ 3640309 w 7467600"/>
              <a:gd name="connsiteY901" fmla="*/ 284664 h 6858000"/>
              <a:gd name="connsiteX902" fmla="*/ 3646022 w 7467600"/>
              <a:gd name="connsiteY902" fmla="*/ 276711 h 6858000"/>
              <a:gd name="connsiteX903" fmla="*/ 3707943 w 7467600"/>
              <a:gd name="connsiteY903" fmla="*/ 65958 h 6858000"/>
              <a:gd name="connsiteX904" fmla="*/ 3721337 w 7467600"/>
              <a:gd name="connsiteY904" fmla="*/ 0 h 6858000"/>
              <a:gd name="connsiteX905" fmla="*/ 2867960 w 7467600"/>
              <a:gd name="connsiteY905" fmla="*/ 0 h 6858000"/>
              <a:gd name="connsiteX906" fmla="*/ 2926351 w 7467600"/>
              <a:gd name="connsiteY906" fmla="*/ 0 h 6858000"/>
              <a:gd name="connsiteX907" fmla="*/ 2902823 w 7467600"/>
              <a:gd name="connsiteY907" fmla="*/ 262929 h 6858000"/>
              <a:gd name="connsiteX908" fmla="*/ 2940663 w 7467600"/>
              <a:gd name="connsiteY908" fmla="*/ 140884 h 6858000"/>
              <a:gd name="connsiteX909" fmla="*/ 2947039 w 7467600"/>
              <a:gd name="connsiteY909" fmla="*/ 122524 h 6858000"/>
              <a:gd name="connsiteX910" fmla="*/ 2984316 w 7467600"/>
              <a:gd name="connsiteY910" fmla="*/ 0 h 6858000"/>
              <a:gd name="connsiteX911" fmla="*/ 3016114 w 7467600"/>
              <a:gd name="connsiteY911" fmla="*/ 0 h 6858000"/>
              <a:gd name="connsiteX912" fmla="*/ 2979949 w 7467600"/>
              <a:gd name="connsiteY912" fmla="*/ 119274 h 6858000"/>
              <a:gd name="connsiteX913" fmla="*/ 3023879 w 7467600"/>
              <a:gd name="connsiteY913" fmla="*/ 0 h 6858000"/>
              <a:gd name="connsiteX914" fmla="*/ 3105400 w 7467600"/>
              <a:gd name="connsiteY914" fmla="*/ 0 h 6858000"/>
              <a:gd name="connsiteX915" fmla="*/ 3094669 w 7467600"/>
              <a:gd name="connsiteY915" fmla="*/ 30308 h 6858000"/>
              <a:gd name="connsiteX916" fmla="*/ 2901945 w 7467600"/>
              <a:gd name="connsiteY916" fmla="*/ 466538 h 6858000"/>
              <a:gd name="connsiteX917" fmla="*/ 2815209 w 7467600"/>
              <a:gd name="connsiteY917" fmla="*/ 497361 h 6858000"/>
              <a:gd name="connsiteX918" fmla="*/ 2844845 w 7467600"/>
              <a:gd name="connsiteY918" fmla="*/ 127638 h 6858000"/>
              <a:gd name="connsiteX919" fmla="*/ 2867960 w 7467600"/>
              <a:gd name="connsiteY919" fmla="*/ 0 h 6858000"/>
              <a:gd name="connsiteX920" fmla="*/ 1057230 w 7467600"/>
              <a:gd name="connsiteY920" fmla="*/ 0 h 6858000"/>
              <a:gd name="connsiteX921" fmla="*/ 1111003 w 7467600"/>
              <a:gd name="connsiteY921" fmla="*/ 0 h 6858000"/>
              <a:gd name="connsiteX922" fmla="*/ 1125553 w 7467600"/>
              <a:gd name="connsiteY922" fmla="*/ 52588 h 6858000"/>
              <a:gd name="connsiteX923" fmla="*/ 1304276 w 7467600"/>
              <a:gd name="connsiteY923" fmla="*/ 476275 h 6858000"/>
              <a:gd name="connsiteX924" fmla="*/ 1492066 w 7467600"/>
              <a:gd name="connsiteY924" fmla="*/ 886333 h 6858000"/>
              <a:gd name="connsiteX925" fmla="*/ 1423698 w 7467600"/>
              <a:gd name="connsiteY925" fmla="*/ 710817 h 6858000"/>
              <a:gd name="connsiteX926" fmla="*/ 1357609 w 7467600"/>
              <a:gd name="connsiteY926" fmla="*/ 532892 h 6858000"/>
              <a:gd name="connsiteX927" fmla="*/ 1309550 w 7467600"/>
              <a:gd name="connsiteY927" fmla="*/ 374031 h 6858000"/>
              <a:gd name="connsiteX928" fmla="*/ 1193673 w 7467600"/>
              <a:gd name="connsiteY928" fmla="*/ 49533 h 6858000"/>
              <a:gd name="connsiteX929" fmla="*/ 1164391 w 7467600"/>
              <a:gd name="connsiteY929" fmla="*/ 0 h 6858000"/>
              <a:gd name="connsiteX930" fmla="*/ 1200666 w 7467600"/>
              <a:gd name="connsiteY930" fmla="*/ 0 h 6858000"/>
              <a:gd name="connsiteX931" fmla="*/ 1223408 w 7467600"/>
              <a:gd name="connsiteY931" fmla="*/ 38996 h 6858000"/>
              <a:gd name="connsiteX932" fmla="*/ 1339635 w 7467600"/>
              <a:gd name="connsiteY932" fmla="*/ 365517 h 6858000"/>
              <a:gd name="connsiteX933" fmla="*/ 1387469 w 7467600"/>
              <a:gd name="connsiteY933" fmla="*/ 523079 h 6858000"/>
              <a:gd name="connsiteX934" fmla="*/ 1452685 w 7467600"/>
              <a:gd name="connsiteY934" fmla="*/ 699806 h 6858000"/>
              <a:gd name="connsiteX935" fmla="*/ 1492092 w 7467600"/>
              <a:gd name="connsiteY935" fmla="*/ 800424 h 6858000"/>
              <a:gd name="connsiteX936" fmla="*/ 1455302 w 7467600"/>
              <a:gd name="connsiteY936" fmla="*/ 632913 h 6858000"/>
              <a:gd name="connsiteX937" fmla="*/ 1222336 w 7467600"/>
              <a:gd name="connsiteY937" fmla="*/ 9480 h 6858000"/>
              <a:gd name="connsiteX938" fmla="*/ 1214634 w 7467600"/>
              <a:gd name="connsiteY938" fmla="*/ 0 h 6858000"/>
              <a:gd name="connsiteX939" fmla="*/ 1289827 w 7467600"/>
              <a:gd name="connsiteY939" fmla="*/ 0 h 6858000"/>
              <a:gd name="connsiteX940" fmla="*/ 1321076 w 7467600"/>
              <a:gd name="connsiteY940" fmla="*/ 59722 h 6858000"/>
              <a:gd name="connsiteX941" fmla="*/ 1512579 w 7467600"/>
              <a:gd name="connsiteY941" fmla="*/ 626441 h 6858000"/>
              <a:gd name="connsiteX942" fmla="*/ 1506076 w 7467600"/>
              <a:gd name="connsiteY942" fmla="*/ 1089289 h 6858000"/>
              <a:gd name="connsiteX943" fmla="*/ 1486346 w 7467600"/>
              <a:gd name="connsiteY943" fmla="*/ 1079919 h 6858000"/>
              <a:gd name="connsiteX944" fmla="*/ 1070511 w 7467600"/>
              <a:gd name="connsiteY944" fmla="*/ 48609 h 6858000"/>
              <a:gd name="connsiteX945" fmla="*/ 1057230 w 7467600"/>
              <a:gd name="connsiteY945" fmla="*/ 0 h 6858000"/>
              <a:gd name="connsiteX946" fmla="*/ 43151 w 7467600"/>
              <a:gd name="connsiteY946" fmla="*/ 0 h 6858000"/>
              <a:gd name="connsiteX947" fmla="*/ 95283 w 7467600"/>
              <a:gd name="connsiteY947" fmla="*/ 0 h 6858000"/>
              <a:gd name="connsiteX948" fmla="*/ 300708 w 7467600"/>
              <a:gd name="connsiteY948" fmla="*/ 154571 h 6858000"/>
              <a:gd name="connsiteX949" fmla="*/ 530414 w 7467600"/>
              <a:gd name="connsiteY949" fmla="*/ 354673 h 6858000"/>
              <a:gd name="connsiteX950" fmla="*/ 333785 w 7467600"/>
              <a:gd name="connsiteY950" fmla="*/ 161564 h 6858000"/>
              <a:gd name="connsiteX951" fmla="*/ 147005 w 7467600"/>
              <a:gd name="connsiteY951" fmla="*/ 0 h 6858000"/>
              <a:gd name="connsiteX952" fmla="*/ 272509 w 7467600"/>
              <a:gd name="connsiteY952" fmla="*/ 0 h 6858000"/>
              <a:gd name="connsiteX953" fmla="*/ 326276 w 7467600"/>
              <a:gd name="connsiteY953" fmla="*/ 45847 h 6858000"/>
              <a:gd name="connsiteX954" fmla="*/ 823759 w 7467600"/>
              <a:gd name="connsiteY954" fmla="*/ 574145 h 6858000"/>
              <a:gd name="connsiteX955" fmla="*/ 811254 w 7467600"/>
              <a:gd name="connsiteY955" fmla="*/ 665546 h 6858000"/>
              <a:gd name="connsiteX956" fmla="*/ 154042 w 7467600"/>
              <a:gd name="connsiteY956" fmla="*/ 261522 h 6858000"/>
              <a:gd name="connsiteX957" fmla="*/ 13550 w 7467600"/>
              <a:gd name="connsiteY957" fmla="*/ 158423 h 6858000"/>
              <a:gd name="connsiteX958" fmla="*/ 0 w 7467600"/>
              <a:gd name="connsiteY958" fmla="*/ 146618 h 6858000"/>
              <a:gd name="connsiteX959" fmla="*/ 0 w 7467600"/>
              <a:gd name="connsiteY959" fmla="*/ 59161 h 6858000"/>
              <a:gd name="connsiteX960" fmla="*/ 45427 w 7467600"/>
              <a:gd name="connsiteY960" fmla="*/ 101078 h 6858000"/>
              <a:gd name="connsiteX961" fmla="*/ 630103 w 7467600"/>
              <a:gd name="connsiteY961" fmla="*/ 485885 h 6858000"/>
              <a:gd name="connsiteX962" fmla="*/ 532040 w 7467600"/>
              <a:gd name="connsiteY962" fmla="*/ 399359 h 6858000"/>
              <a:gd name="connsiteX963" fmla="*/ 517618 w 7467600"/>
              <a:gd name="connsiteY963" fmla="*/ 385726 h 6858000"/>
              <a:gd name="connsiteX964" fmla="*/ 285074 w 7467600"/>
              <a:gd name="connsiteY964" fmla="*/ 182755 h 6858000"/>
              <a:gd name="connsiteX965" fmla="*/ 43151 w 7467600"/>
              <a:gd name="connsiteY965"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254615 w 7472601"/>
              <a:gd name="connsiteY80" fmla="*/ 5911918 h 6858000"/>
              <a:gd name="connsiteX81" fmla="*/ 7312589 w 7472601"/>
              <a:gd name="connsiteY81" fmla="*/ 5982309 h 6858000"/>
              <a:gd name="connsiteX82" fmla="*/ 7448321 w 7472601"/>
              <a:gd name="connsiteY82" fmla="*/ 6190991 h 6858000"/>
              <a:gd name="connsiteX83" fmla="*/ 7467600 w 7472601"/>
              <a:gd name="connsiteY83" fmla="*/ 6221686 h 6858000"/>
              <a:gd name="connsiteX84" fmla="*/ 7467600 w 7472601"/>
              <a:gd name="connsiteY84" fmla="*/ 6334256 h 6858000"/>
              <a:gd name="connsiteX85" fmla="*/ 7454976 w 7472601"/>
              <a:gd name="connsiteY85" fmla="*/ 6318297 h 6858000"/>
              <a:gd name="connsiteX86" fmla="*/ 1456157 w 7472601"/>
              <a:gd name="connsiteY86" fmla="*/ 5371404 h 6858000"/>
              <a:gd name="connsiteX87" fmla="*/ 1244432 w 7472601"/>
              <a:gd name="connsiteY87" fmla="*/ 5385601 h 6858000"/>
              <a:gd name="connsiteX88" fmla="*/ 973990 w 7472601"/>
              <a:gd name="connsiteY88" fmla="*/ 5424940 h 6858000"/>
              <a:gd name="connsiteX89" fmla="*/ 1103809 w 7472601"/>
              <a:gd name="connsiteY89" fmla="*/ 5433720 h 6858000"/>
              <a:gd name="connsiteX90" fmla="*/ 1123454 w 7472601"/>
              <a:gd name="connsiteY90" fmla="*/ 5435727 h 6858000"/>
              <a:gd name="connsiteX91" fmla="*/ 1737017 w 7472601"/>
              <a:gd name="connsiteY91" fmla="*/ 5452183 h 6858000"/>
              <a:gd name="connsiteX92" fmla="*/ 1824397 w 7472601"/>
              <a:gd name="connsiteY92" fmla="*/ 5447757 h 6858000"/>
              <a:gd name="connsiteX93" fmla="*/ 2070059 w 7472601"/>
              <a:gd name="connsiteY93" fmla="*/ 5441660 h 6858000"/>
              <a:gd name="connsiteX94" fmla="*/ 1456157 w 7472601"/>
              <a:gd name="connsiteY94" fmla="*/ 5371404 h 6858000"/>
              <a:gd name="connsiteX95" fmla="*/ 4988186 w 7472601"/>
              <a:gd name="connsiteY95" fmla="*/ 5216467 h 6858000"/>
              <a:gd name="connsiteX96" fmla="*/ 4777334 w 7472601"/>
              <a:gd name="connsiteY96" fmla="*/ 5406072 h 6858000"/>
              <a:gd name="connsiteX97" fmla="*/ 4718341 w 7472601"/>
              <a:gd name="connsiteY97" fmla="*/ 5468043 h 6858000"/>
              <a:gd name="connsiteX98" fmla="*/ 4604655 w 7472601"/>
              <a:gd name="connsiteY98" fmla="*/ 5583434 h 6858000"/>
              <a:gd name="connsiteX99" fmla="*/ 4565074 w 7472601"/>
              <a:gd name="connsiteY99" fmla="*/ 5618550 h 6858000"/>
              <a:gd name="connsiteX100" fmla="*/ 4988186 w 7472601"/>
              <a:gd name="connsiteY100" fmla="*/ 5216467 h 6858000"/>
              <a:gd name="connsiteX101" fmla="*/ 4978032 w 7472601"/>
              <a:gd name="connsiteY101" fmla="*/ 5183809 h 6858000"/>
              <a:gd name="connsiteX102" fmla="*/ 4463413 w 7472601"/>
              <a:gd name="connsiteY102" fmla="*/ 5615162 h 6858000"/>
              <a:gd name="connsiteX103" fmla="*/ 4358134 w 7472601"/>
              <a:gd name="connsiteY103" fmla="*/ 5742791 h 6858000"/>
              <a:gd name="connsiteX104" fmla="*/ 4376219 w 7472601"/>
              <a:gd name="connsiteY104" fmla="*/ 5729027 h 6858000"/>
              <a:gd name="connsiteX105" fmla="*/ 4582340 w 7472601"/>
              <a:gd name="connsiteY105" fmla="*/ 5561037 h 6858000"/>
              <a:gd name="connsiteX106" fmla="*/ 4694684 w 7472601"/>
              <a:gd name="connsiteY106" fmla="*/ 5447098 h 6858000"/>
              <a:gd name="connsiteX107" fmla="*/ 4754123 w 7472601"/>
              <a:gd name="connsiteY107" fmla="*/ 5384643 h 6858000"/>
              <a:gd name="connsiteX108" fmla="*/ 4978032 w 7472601"/>
              <a:gd name="connsiteY108" fmla="*/ 5183809 h 6858000"/>
              <a:gd name="connsiteX109" fmla="*/ 1903353 w 7472601"/>
              <a:gd name="connsiteY109" fmla="*/ 5044827 h 6858000"/>
              <a:gd name="connsiteX110" fmla="*/ 1936931 w 7472601"/>
              <a:gd name="connsiteY110" fmla="*/ 5093954 h 6858000"/>
              <a:gd name="connsiteX111" fmla="*/ 2195868 w 7472601"/>
              <a:gd name="connsiteY111" fmla="*/ 5396574 h 6858000"/>
              <a:gd name="connsiteX112" fmla="*/ 2088852 w 7472601"/>
              <a:gd name="connsiteY112" fmla="*/ 5166123 h 6858000"/>
              <a:gd name="connsiteX113" fmla="*/ 1958241 w 7472601"/>
              <a:gd name="connsiteY113" fmla="*/ 5067955 h 6858000"/>
              <a:gd name="connsiteX114" fmla="*/ 1903353 w 7472601"/>
              <a:gd name="connsiteY114" fmla="*/ 5044827 h 6858000"/>
              <a:gd name="connsiteX115" fmla="*/ 1979378 w 7472601"/>
              <a:gd name="connsiteY115" fmla="*/ 4769504 h 6858000"/>
              <a:gd name="connsiteX116" fmla="*/ 2882120 w 7472601"/>
              <a:gd name="connsiteY116" fmla="*/ 5064547 h 6858000"/>
              <a:gd name="connsiteX117" fmla="*/ 2793103 w 7472601"/>
              <a:gd name="connsiteY117" fmla="*/ 5039699 h 6858000"/>
              <a:gd name="connsiteX118" fmla="*/ 2770041 w 7472601"/>
              <a:gd name="connsiteY118" fmla="*/ 5033634 h 6858000"/>
              <a:gd name="connsiteX119" fmla="*/ 1979378 w 7472601"/>
              <a:gd name="connsiteY119" fmla="*/ 4769504 h 6858000"/>
              <a:gd name="connsiteX120" fmla="*/ 1927410 w 7472601"/>
              <a:gd name="connsiteY120" fmla="*/ 4716164 h 6858000"/>
              <a:gd name="connsiteX121" fmla="*/ 1959587 w 7472601"/>
              <a:gd name="connsiteY121" fmla="*/ 4728849 h 6858000"/>
              <a:gd name="connsiteX122" fmla="*/ 2777707 w 7472601"/>
              <a:gd name="connsiteY122" fmla="*/ 5003991 h 6858000"/>
              <a:gd name="connsiteX123" fmla="*/ 2800768 w 7472601"/>
              <a:gd name="connsiteY123" fmla="*/ 5010056 h 6858000"/>
              <a:gd name="connsiteX124" fmla="*/ 2879408 w 7472601"/>
              <a:gd name="connsiteY124" fmla="*/ 5031590 h 6858000"/>
              <a:gd name="connsiteX125" fmla="*/ 2862295 w 7472601"/>
              <a:gd name="connsiteY125" fmla="*/ 5022958 h 6858000"/>
              <a:gd name="connsiteX126" fmla="*/ 2813343 w 7472601"/>
              <a:gd name="connsiteY126" fmla="*/ 4998369 h 6858000"/>
              <a:gd name="connsiteX127" fmla="*/ 2646245 w 7472601"/>
              <a:gd name="connsiteY127" fmla="*/ 4930999 h 6858000"/>
              <a:gd name="connsiteX128" fmla="*/ 1999243 w 7472601"/>
              <a:gd name="connsiteY128" fmla="*/ 4730524 h 6858000"/>
              <a:gd name="connsiteX129" fmla="*/ 1979527 w 7472601"/>
              <a:gd name="connsiteY129" fmla="*/ 4726651 h 6858000"/>
              <a:gd name="connsiteX130" fmla="*/ 1927410 w 7472601"/>
              <a:gd name="connsiteY130" fmla="*/ 4716164 h 6858000"/>
              <a:gd name="connsiteX131" fmla="*/ 1997014 w 7472601"/>
              <a:gd name="connsiteY131" fmla="*/ 4698007 h 6858000"/>
              <a:gd name="connsiteX132" fmla="*/ 2005458 w 7472601"/>
              <a:gd name="connsiteY132" fmla="*/ 4699540 h 6858000"/>
              <a:gd name="connsiteX133" fmla="*/ 2657186 w 7472601"/>
              <a:gd name="connsiteY133" fmla="*/ 4901687 h 6858000"/>
              <a:gd name="connsiteX134" fmla="*/ 2826662 w 7472601"/>
              <a:gd name="connsiteY134" fmla="*/ 4970362 h 6858000"/>
              <a:gd name="connsiteX135" fmla="*/ 2876100 w 7472601"/>
              <a:gd name="connsiteY135" fmla="*/ 4995397 h 6858000"/>
              <a:gd name="connsiteX136" fmla="*/ 3042600 w 7472601"/>
              <a:gd name="connsiteY136" fmla="*/ 5059532 h 6858000"/>
              <a:gd name="connsiteX137" fmla="*/ 1997014 w 7472601"/>
              <a:gd name="connsiteY137" fmla="*/ 4698007 h 6858000"/>
              <a:gd name="connsiteX138" fmla="*/ 2305292 w 7472601"/>
              <a:gd name="connsiteY138" fmla="*/ 4219492 h 6858000"/>
              <a:gd name="connsiteX139" fmla="*/ 3360922 w 7472601"/>
              <a:gd name="connsiteY139" fmla="*/ 4529373 h 6858000"/>
              <a:gd name="connsiteX140" fmla="*/ 3492420 w 7472601"/>
              <a:gd name="connsiteY140" fmla="*/ 4510145 h 6858000"/>
              <a:gd name="connsiteX141" fmla="*/ 3364086 w 7472601"/>
              <a:gd name="connsiteY141" fmla="*/ 4480340 h 6858000"/>
              <a:gd name="connsiteX142" fmla="*/ 3225818 w 7472601"/>
              <a:gd name="connsiteY142" fmla="*/ 4411822 h 6858000"/>
              <a:gd name="connsiteX143" fmla="*/ 3129696 w 7472601"/>
              <a:gd name="connsiteY143" fmla="*/ 4360704 h 6858000"/>
              <a:gd name="connsiteX144" fmla="*/ 2814545 w 7472601"/>
              <a:gd name="connsiteY144" fmla="*/ 4282955 h 6858000"/>
              <a:gd name="connsiteX145" fmla="*/ 2305292 w 7472601"/>
              <a:gd name="connsiteY145" fmla="*/ 4219492 h 6858000"/>
              <a:gd name="connsiteX146" fmla="*/ 2626982 w 7472601"/>
              <a:gd name="connsiteY146" fmla="*/ 4206450 h 6858000"/>
              <a:gd name="connsiteX147" fmla="*/ 2490617 w 7472601"/>
              <a:gd name="connsiteY147" fmla="*/ 4206951 h 6858000"/>
              <a:gd name="connsiteX148" fmla="*/ 2819869 w 7472601"/>
              <a:gd name="connsiteY148" fmla="*/ 4252936 h 6858000"/>
              <a:gd name="connsiteX149" fmla="*/ 3143018 w 7472601"/>
              <a:gd name="connsiteY149" fmla="*/ 4332698 h 6858000"/>
              <a:gd name="connsiteX150" fmla="*/ 3241520 w 7472601"/>
              <a:gd name="connsiteY150" fmla="*/ 4385112 h 6858000"/>
              <a:gd name="connsiteX151" fmla="*/ 3374575 w 7472601"/>
              <a:gd name="connsiteY151" fmla="*/ 4451517 h 6858000"/>
              <a:gd name="connsiteX152" fmla="*/ 3505221 w 7472601"/>
              <a:gd name="connsiteY152" fmla="*/ 4480757 h 6858000"/>
              <a:gd name="connsiteX153" fmla="*/ 2626982 w 7472601"/>
              <a:gd name="connsiteY153" fmla="*/ 4206450 h 6858000"/>
              <a:gd name="connsiteX154" fmla="*/ 1310106 w 7472601"/>
              <a:gd name="connsiteY154" fmla="*/ 3943217 h 6858000"/>
              <a:gd name="connsiteX155" fmla="*/ 854994 w 7472601"/>
              <a:gd name="connsiteY155" fmla="*/ 4399136 h 6858000"/>
              <a:gd name="connsiteX156" fmla="*/ 742462 w 7472601"/>
              <a:gd name="connsiteY156" fmla="*/ 4594648 h 6858000"/>
              <a:gd name="connsiteX157" fmla="*/ 820602 w 7472601"/>
              <a:gd name="connsiteY157" fmla="*/ 4485915 h 6858000"/>
              <a:gd name="connsiteX158" fmla="*/ 878295 w 7472601"/>
              <a:gd name="connsiteY158" fmla="*/ 4403594 h 6858000"/>
              <a:gd name="connsiteX159" fmla="*/ 1240607 w 7472601"/>
              <a:gd name="connsiteY159" fmla="*/ 4010401 h 6858000"/>
              <a:gd name="connsiteX160" fmla="*/ 1310106 w 7472601"/>
              <a:gd name="connsiteY160" fmla="*/ 3943217 h 6858000"/>
              <a:gd name="connsiteX161" fmla="*/ 1423113 w 7472601"/>
              <a:gd name="connsiteY161" fmla="*/ 3874565 h 6858000"/>
              <a:gd name="connsiteX162" fmla="*/ 1260565 w 7472601"/>
              <a:gd name="connsiteY162" fmla="*/ 4031982 h 6858000"/>
              <a:gd name="connsiteX163" fmla="*/ 901900 w 7472601"/>
              <a:gd name="connsiteY163" fmla="*/ 4421236 h 6858000"/>
              <a:gd name="connsiteX164" fmla="*/ 845044 w 7472601"/>
              <a:gd name="connsiteY164" fmla="*/ 4502436 h 6858000"/>
              <a:gd name="connsiteX165" fmla="*/ 685926 w 7472601"/>
              <a:gd name="connsiteY165" fmla="*/ 4703069 h 6858000"/>
              <a:gd name="connsiteX166" fmla="*/ 684248 w 7472601"/>
              <a:gd name="connsiteY166" fmla="*/ 4706721 h 6858000"/>
              <a:gd name="connsiteX167" fmla="*/ 1423113 w 7472601"/>
              <a:gd name="connsiteY167" fmla="*/ 3874565 h 6858000"/>
              <a:gd name="connsiteX168" fmla="*/ 3316479 w 7472601"/>
              <a:gd name="connsiteY168" fmla="*/ 3872136 h 6858000"/>
              <a:gd name="connsiteX169" fmla="*/ 3546806 w 7472601"/>
              <a:gd name="connsiteY169" fmla="*/ 4356139 h 6858000"/>
              <a:gd name="connsiteX170" fmla="*/ 3364433 w 7472601"/>
              <a:gd name="connsiteY170" fmla="*/ 3953121 h 6858000"/>
              <a:gd name="connsiteX171" fmla="*/ 3316479 w 7472601"/>
              <a:gd name="connsiteY171" fmla="*/ 3872136 h 6858000"/>
              <a:gd name="connsiteX172" fmla="*/ 3291335 w 7472601"/>
              <a:gd name="connsiteY172" fmla="*/ 3767420 h 6858000"/>
              <a:gd name="connsiteX173" fmla="*/ 3390805 w 7472601"/>
              <a:gd name="connsiteY173" fmla="*/ 3937163 h 6858000"/>
              <a:gd name="connsiteX174" fmla="*/ 3579062 w 7472601"/>
              <a:gd name="connsiteY174" fmla="*/ 4359040 h 6858000"/>
              <a:gd name="connsiteX175" fmla="*/ 3467355 w 7472601"/>
              <a:gd name="connsiteY175" fmla="*/ 3988130 h 6858000"/>
              <a:gd name="connsiteX176" fmla="*/ 3310753 w 7472601"/>
              <a:gd name="connsiteY176" fmla="*/ 3787140 h 6858000"/>
              <a:gd name="connsiteX177" fmla="*/ 3291335 w 7472601"/>
              <a:gd name="connsiteY177" fmla="*/ 3767420 h 6858000"/>
              <a:gd name="connsiteX178" fmla="*/ 1635889 w 7472601"/>
              <a:gd name="connsiteY178" fmla="*/ 3709494 h 6858000"/>
              <a:gd name="connsiteX179" fmla="*/ 1634800 w 7472601"/>
              <a:gd name="connsiteY179" fmla="*/ 3731111 h 6858000"/>
              <a:gd name="connsiteX180" fmla="*/ 1635889 w 7472601"/>
              <a:gd name="connsiteY180" fmla="*/ 3709494 h 6858000"/>
              <a:gd name="connsiteX181" fmla="*/ 1510397 w 7472601"/>
              <a:gd name="connsiteY181" fmla="*/ 3684705 h 6858000"/>
              <a:gd name="connsiteX182" fmla="*/ 1146550 w 7472601"/>
              <a:gd name="connsiteY182" fmla="*/ 3802012 h 6858000"/>
              <a:gd name="connsiteX183" fmla="*/ 698834 w 7472601"/>
              <a:gd name="connsiteY183" fmla="*/ 3952272 h 6858000"/>
              <a:gd name="connsiteX184" fmla="*/ 34256 w 7472601"/>
              <a:gd name="connsiteY184" fmla="*/ 4347603 h 6858000"/>
              <a:gd name="connsiteX185" fmla="*/ 527241 w 7472601"/>
              <a:gd name="connsiteY185" fmla="*/ 4065078 h 6858000"/>
              <a:gd name="connsiteX186" fmla="*/ 1510397 w 7472601"/>
              <a:gd name="connsiteY186" fmla="*/ 3684705 h 6858000"/>
              <a:gd name="connsiteX187" fmla="*/ 1313114 w 7472601"/>
              <a:gd name="connsiteY187" fmla="*/ 3655216 h 6858000"/>
              <a:gd name="connsiteX188" fmla="*/ 1109304 w 7472601"/>
              <a:gd name="connsiteY188" fmla="*/ 3669030 h 6858000"/>
              <a:gd name="connsiteX189" fmla="*/ 8129 w 7472601"/>
              <a:gd name="connsiteY189" fmla="*/ 4330519 h 6858000"/>
              <a:gd name="connsiteX190" fmla="*/ 687572 w 7472601"/>
              <a:gd name="connsiteY190" fmla="*/ 3925629 h 6858000"/>
              <a:gd name="connsiteX191" fmla="*/ 1138365 w 7472601"/>
              <a:gd name="connsiteY191" fmla="*/ 3774515 h 6858000"/>
              <a:gd name="connsiteX192" fmla="*/ 1505579 w 7472601"/>
              <a:gd name="connsiteY192" fmla="*/ 3655526 h 6858000"/>
              <a:gd name="connsiteX193" fmla="*/ 1313114 w 7472601"/>
              <a:gd name="connsiteY193" fmla="*/ 3655216 h 6858000"/>
              <a:gd name="connsiteX194" fmla="*/ 3655073 w 7472601"/>
              <a:gd name="connsiteY194" fmla="*/ 3650884 h 6858000"/>
              <a:gd name="connsiteX195" fmla="*/ 3989938 w 7472601"/>
              <a:gd name="connsiteY195" fmla="*/ 3991685 h 6858000"/>
              <a:gd name="connsiteX196" fmla="*/ 4393907 w 7472601"/>
              <a:gd name="connsiteY196" fmla="*/ 4261258 h 6858000"/>
              <a:gd name="connsiteX197" fmla="*/ 4648051 w 7472601"/>
              <a:gd name="connsiteY197" fmla="*/ 4374051 h 6858000"/>
              <a:gd name="connsiteX198" fmla="*/ 4383389 w 7472601"/>
              <a:gd name="connsiteY198" fmla="*/ 4184369 h 6858000"/>
              <a:gd name="connsiteX199" fmla="*/ 4165508 w 7472601"/>
              <a:gd name="connsiteY199" fmla="*/ 4035196 h 6858000"/>
              <a:gd name="connsiteX200" fmla="*/ 4068162 w 7472601"/>
              <a:gd name="connsiteY200" fmla="*/ 3953394 h 6858000"/>
              <a:gd name="connsiteX201" fmla="*/ 3981416 w 7472601"/>
              <a:gd name="connsiteY201" fmla="*/ 3880482 h 6858000"/>
              <a:gd name="connsiteX202" fmla="*/ 3800147 w 7472601"/>
              <a:gd name="connsiteY202" fmla="*/ 3749872 h 6858000"/>
              <a:gd name="connsiteX203" fmla="*/ 3655073 w 7472601"/>
              <a:gd name="connsiteY203" fmla="*/ 3650884 h 6858000"/>
              <a:gd name="connsiteX204" fmla="*/ 3670252 w 7472601"/>
              <a:gd name="connsiteY204" fmla="*/ 3622798 h 6858000"/>
              <a:gd name="connsiteX205" fmla="*/ 3817258 w 7472601"/>
              <a:gd name="connsiteY205" fmla="*/ 3723577 h 6858000"/>
              <a:gd name="connsiteX206" fmla="*/ 4000461 w 7472601"/>
              <a:gd name="connsiteY206" fmla="*/ 3855966 h 6858000"/>
              <a:gd name="connsiteX207" fmla="*/ 4088180 w 7472601"/>
              <a:gd name="connsiteY207" fmla="*/ 3929774 h 6858000"/>
              <a:gd name="connsiteX208" fmla="*/ 4184555 w 7472601"/>
              <a:gd name="connsiteY208" fmla="*/ 4010683 h 6858000"/>
              <a:gd name="connsiteX209" fmla="*/ 4399563 w 7472601"/>
              <a:gd name="connsiteY209" fmla="*/ 4158106 h 6858000"/>
              <a:gd name="connsiteX210" fmla="*/ 4684469 w 7472601"/>
              <a:gd name="connsiteY210" fmla="*/ 4364680 h 6858000"/>
              <a:gd name="connsiteX211" fmla="*/ 4690271 w 7472601"/>
              <a:gd name="connsiteY211" fmla="*/ 4370034 h 6858000"/>
              <a:gd name="connsiteX212" fmla="*/ 4136093 w 7472601"/>
              <a:gd name="connsiteY212" fmla="*/ 3858466 h 6858000"/>
              <a:gd name="connsiteX213" fmla="*/ 3670252 w 7472601"/>
              <a:gd name="connsiteY213" fmla="*/ 3622798 h 6858000"/>
              <a:gd name="connsiteX214" fmla="*/ 4440129 w 7472601"/>
              <a:gd name="connsiteY214" fmla="*/ 3448571 h 6858000"/>
              <a:gd name="connsiteX215" fmla="*/ 4856525 w 7472601"/>
              <a:gd name="connsiteY215" fmla="*/ 3915351 h 6858000"/>
              <a:gd name="connsiteX216" fmla="*/ 5059055 w 7472601"/>
              <a:gd name="connsiteY216" fmla="*/ 4108918 h 6858000"/>
              <a:gd name="connsiteX217" fmla="*/ 5290070 w 7472601"/>
              <a:gd name="connsiteY217" fmla="*/ 4263619 h 6858000"/>
              <a:gd name="connsiteX218" fmla="*/ 4834991 w 7472601"/>
              <a:gd name="connsiteY218" fmla="*/ 3830985 h 6858000"/>
              <a:gd name="connsiteX219" fmla="*/ 4440129 w 7472601"/>
              <a:gd name="connsiteY219" fmla="*/ 3448571 h 6858000"/>
              <a:gd name="connsiteX220" fmla="*/ 4441737 w 7472601"/>
              <a:gd name="connsiteY220" fmla="*/ 3399734 h 6858000"/>
              <a:gd name="connsiteX221" fmla="*/ 4431236 w 7472601"/>
              <a:gd name="connsiteY221" fmla="*/ 3400954 h 6858000"/>
              <a:gd name="connsiteX222" fmla="*/ 4557150 w 7472601"/>
              <a:gd name="connsiteY222" fmla="*/ 3510023 h 6858000"/>
              <a:gd name="connsiteX223" fmla="*/ 4856936 w 7472601"/>
              <a:gd name="connsiteY223" fmla="*/ 3809146 h 6858000"/>
              <a:gd name="connsiteX224" fmla="*/ 5111996 w 7472601"/>
              <a:gd name="connsiteY224" fmla="*/ 4065759 h 6858000"/>
              <a:gd name="connsiteX225" fmla="*/ 5388878 w 7472601"/>
              <a:gd name="connsiteY225" fmla="*/ 4300185 h 6858000"/>
              <a:gd name="connsiteX226" fmla="*/ 5425556 w 7472601"/>
              <a:gd name="connsiteY226" fmla="*/ 4308967 h 6858000"/>
              <a:gd name="connsiteX227" fmla="*/ 4943646 w 7472601"/>
              <a:gd name="connsiteY227" fmla="*/ 3822916 h 6858000"/>
              <a:gd name="connsiteX228" fmla="*/ 4594837 w 7472601"/>
              <a:gd name="connsiteY228" fmla="*/ 3532274 h 6858000"/>
              <a:gd name="connsiteX229" fmla="*/ 4441737 w 7472601"/>
              <a:gd name="connsiteY229" fmla="*/ 3399734 h 6858000"/>
              <a:gd name="connsiteX230" fmla="*/ 5425834 w 7472601"/>
              <a:gd name="connsiteY230" fmla="*/ 3162785 h 6858000"/>
              <a:gd name="connsiteX231" fmla="*/ 5401644 w 7472601"/>
              <a:gd name="connsiteY231" fmla="*/ 3617847 h 6858000"/>
              <a:gd name="connsiteX232" fmla="*/ 5467256 w 7472601"/>
              <a:gd name="connsiteY232" fmla="*/ 4175494 h 6858000"/>
              <a:gd name="connsiteX233" fmla="*/ 5448069 w 7472601"/>
              <a:gd name="connsiteY233" fmla="*/ 3567554 h 6858000"/>
              <a:gd name="connsiteX234" fmla="*/ 5425834 w 7472601"/>
              <a:gd name="connsiteY234" fmla="*/ 3162785 h 6858000"/>
              <a:gd name="connsiteX235" fmla="*/ 1318687 w 7472601"/>
              <a:gd name="connsiteY235" fmla="*/ 3113840 h 6858000"/>
              <a:gd name="connsiteX236" fmla="*/ 1066793 w 7472601"/>
              <a:gd name="connsiteY236" fmla="*/ 3212171 h 6858000"/>
              <a:gd name="connsiteX237" fmla="*/ 993319 w 7472601"/>
              <a:gd name="connsiteY237" fmla="*/ 3247648 h 6858000"/>
              <a:gd name="connsiteX238" fmla="*/ 853081 w 7472601"/>
              <a:gd name="connsiteY238" fmla="*/ 3312410 h 6858000"/>
              <a:gd name="connsiteX239" fmla="*/ 805957 w 7472601"/>
              <a:gd name="connsiteY239" fmla="*/ 3330443 h 6858000"/>
              <a:gd name="connsiteX240" fmla="*/ 1318687 w 7472601"/>
              <a:gd name="connsiteY240" fmla="*/ 3113840 h 6858000"/>
              <a:gd name="connsiteX241" fmla="*/ 5453702 w 7472601"/>
              <a:gd name="connsiteY241" fmla="*/ 3090882 h 6858000"/>
              <a:gd name="connsiteX242" fmla="*/ 5480135 w 7472601"/>
              <a:gd name="connsiteY242" fmla="*/ 3565802 h 6858000"/>
              <a:gd name="connsiteX243" fmla="*/ 5499023 w 7472601"/>
              <a:gd name="connsiteY243" fmla="*/ 4166310 h 6858000"/>
              <a:gd name="connsiteX244" fmla="*/ 5547022 w 7472601"/>
              <a:gd name="connsiteY244" fmla="*/ 3607838 h 6858000"/>
              <a:gd name="connsiteX245" fmla="*/ 5515964 w 7472601"/>
              <a:gd name="connsiteY245" fmla="*/ 3378541 h 6858000"/>
              <a:gd name="connsiteX246" fmla="*/ 5453702 w 7472601"/>
              <a:gd name="connsiteY246" fmla="*/ 3090882 h 6858000"/>
              <a:gd name="connsiteX247" fmla="*/ 1238695 w 7472601"/>
              <a:gd name="connsiteY247" fmla="*/ 3076820 h 6858000"/>
              <a:gd name="connsiteX248" fmla="*/ 716371 w 7472601"/>
              <a:gd name="connsiteY248" fmla="*/ 3293249 h 6858000"/>
              <a:gd name="connsiteX249" fmla="*/ 579522 w 7472601"/>
              <a:gd name="connsiteY249" fmla="*/ 3371759 h 6858000"/>
              <a:gd name="connsiteX250" fmla="*/ 600288 w 7472601"/>
              <a:gd name="connsiteY250" fmla="*/ 3365555 h 6858000"/>
              <a:gd name="connsiteX251" fmla="*/ 840692 w 7472601"/>
              <a:gd name="connsiteY251" fmla="*/ 3284921 h 6858000"/>
              <a:gd name="connsiteX252" fmla="*/ 979248 w 7472601"/>
              <a:gd name="connsiteY252" fmla="*/ 3221003 h 6858000"/>
              <a:gd name="connsiteX253" fmla="*/ 1053282 w 7472601"/>
              <a:gd name="connsiteY253" fmla="*/ 3185247 h 6858000"/>
              <a:gd name="connsiteX254" fmla="*/ 1320603 w 7472601"/>
              <a:gd name="connsiteY254" fmla="*/ 3081281 h 6858000"/>
              <a:gd name="connsiteX255" fmla="*/ 1238695 w 7472601"/>
              <a:gd name="connsiteY255" fmla="*/ 3076820 h 6858000"/>
              <a:gd name="connsiteX256" fmla="*/ 5425627 w 7472601"/>
              <a:gd name="connsiteY256" fmla="*/ 2954192 h 6858000"/>
              <a:gd name="connsiteX257" fmla="*/ 5470770 w 7472601"/>
              <a:gd name="connsiteY257" fmla="*/ 3005435 h 6858000"/>
              <a:gd name="connsiteX258" fmla="*/ 5519779 w 7472601"/>
              <a:gd name="connsiteY258" fmla="*/ 4359223 h 6858000"/>
              <a:gd name="connsiteX259" fmla="*/ 5520293 w 7472601"/>
              <a:gd name="connsiteY259" fmla="*/ 4360602 h 6858000"/>
              <a:gd name="connsiteX260" fmla="*/ 5767221 w 7472601"/>
              <a:gd name="connsiteY260" fmla="*/ 4665564 h 6858000"/>
              <a:gd name="connsiteX261" fmla="*/ 6937169 w 7472601"/>
              <a:gd name="connsiteY261" fmla="*/ 4815941 h 6858000"/>
              <a:gd name="connsiteX262" fmla="*/ 6953922 w 7472601"/>
              <a:gd name="connsiteY262" fmla="*/ 4890068 h 6858000"/>
              <a:gd name="connsiteX263" fmla="*/ 6071359 w 7472601"/>
              <a:gd name="connsiteY263" fmla="*/ 4770770 h 6858000"/>
              <a:gd name="connsiteX264" fmla="*/ 6038839 w 7472601"/>
              <a:gd name="connsiteY264" fmla="*/ 4764474 h 6858000"/>
              <a:gd name="connsiteX265" fmla="*/ 6038706 w 7472601"/>
              <a:gd name="connsiteY265" fmla="*/ 4763847 h 6858000"/>
              <a:gd name="connsiteX266" fmla="*/ 6037784 w 7472601"/>
              <a:gd name="connsiteY266" fmla="*/ 4764270 h 6858000"/>
              <a:gd name="connsiteX267" fmla="*/ 6038839 w 7472601"/>
              <a:gd name="connsiteY267" fmla="*/ 4764474 h 6858000"/>
              <a:gd name="connsiteX268" fmla="*/ 6040338 w 7472601"/>
              <a:gd name="connsiteY268" fmla="*/ 4771418 h 6858000"/>
              <a:gd name="connsiteX269" fmla="*/ 6024488 w 7472601"/>
              <a:gd name="connsiteY269" fmla="*/ 4809903 h 6858000"/>
              <a:gd name="connsiteX270" fmla="*/ 5599771 w 7472601"/>
              <a:gd name="connsiteY270" fmla="*/ 5509652 h 6858000"/>
              <a:gd name="connsiteX271" fmla="*/ 5548843 w 7472601"/>
              <a:gd name="connsiteY271" fmla="*/ 5563845 h 6858000"/>
              <a:gd name="connsiteX272" fmla="*/ 5940952 w 7472601"/>
              <a:gd name="connsiteY272" fmla="*/ 6250028 h 6858000"/>
              <a:gd name="connsiteX273" fmla="*/ 6043441 w 7472601"/>
              <a:gd name="connsiteY273" fmla="*/ 6665847 h 6858000"/>
              <a:gd name="connsiteX274" fmla="*/ 6093432 w 7472601"/>
              <a:gd name="connsiteY274" fmla="*/ 6858000 h 6858000"/>
              <a:gd name="connsiteX275" fmla="*/ 6034344 w 7472601"/>
              <a:gd name="connsiteY275" fmla="*/ 6858000 h 6858000"/>
              <a:gd name="connsiteX276" fmla="*/ 6026679 w 7472601"/>
              <a:gd name="connsiteY276" fmla="*/ 6836959 h 6858000"/>
              <a:gd name="connsiteX277" fmla="*/ 5800441 w 7472601"/>
              <a:gd name="connsiteY277" fmla="*/ 6335286 h 6858000"/>
              <a:gd name="connsiteX278" fmla="*/ 5526562 w 7472601"/>
              <a:gd name="connsiteY278" fmla="*/ 5705388 h 6858000"/>
              <a:gd name="connsiteX279" fmla="*/ 5519640 w 7472601"/>
              <a:gd name="connsiteY279" fmla="*/ 5683774 h 6858000"/>
              <a:gd name="connsiteX280" fmla="*/ 5844559 w 7472601"/>
              <a:gd name="connsiteY280" fmla="*/ 6553349 h 6858000"/>
              <a:gd name="connsiteX281" fmla="*/ 5975994 w 7472601"/>
              <a:gd name="connsiteY281" fmla="*/ 6858000 h 6858000"/>
              <a:gd name="connsiteX282" fmla="*/ 5898547 w 7472601"/>
              <a:gd name="connsiteY282" fmla="*/ 6858000 h 6858000"/>
              <a:gd name="connsiteX283" fmla="*/ 5682041 w 7472601"/>
              <a:gd name="connsiteY283" fmla="*/ 6355860 h 6858000"/>
              <a:gd name="connsiteX284" fmla="*/ 5461758 w 7472601"/>
              <a:gd name="connsiteY284" fmla="*/ 5820220 h 6858000"/>
              <a:gd name="connsiteX285" fmla="*/ 5237282 w 7472601"/>
              <a:gd name="connsiteY285" fmla="*/ 6579086 h 6858000"/>
              <a:gd name="connsiteX286" fmla="*/ 5115009 w 7472601"/>
              <a:gd name="connsiteY286" fmla="*/ 6858000 h 6858000"/>
              <a:gd name="connsiteX287" fmla="*/ 5028074 w 7472601"/>
              <a:gd name="connsiteY287" fmla="*/ 6858000 h 6858000"/>
              <a:gd name="connsiteX288" fmla="*/ 5079508 w 7472601"/>
              <a:gd name="connsiteY288" fmla="*/ 6749074 h 6858000"/>
              <a:gd name="connsiteX289" fmla="*/ 5371846 w 7472601"/>
              <a:gd name="connsiteY289" fmla="*/ 5924413 h 6858000"/>
              <a:gd name="connsiteX290" fmla="*/ 5270512 w 7472601"/>
              <a:gd name="connsiteY290" fmla="*/ 6138975 h 6858000"/>
              <a:gd name="connsiteX291" fmla="*/ 5062409 w 7472601"/>
              <a:gd name="connsiteY291" fmla="*/ 6653544 h 6858000"/>
              <a:gd name="connsiteX292" fmla="*/ 5036628 w 7472601"/>
              <a:gd name="connsiteY292" fmla="*/ 6754247 h 6858000"/>
              <a:gd name="connsiteX293" fmla="*/ 5009112 w 7472601"/>
              <a:gd name="connsiteY293" fmla="*/ 6858000 h 6858000"/>
              <a:gd name="connsiteX294" fmla="*/ 4976679 w 7472601"/>
              <a:gd name="connsiteY294" fmla="*/ 6858000 h 6858000"/>
              <a:gd name="connsiteX295" fmla="*/ 5006537 w 7472601"/>
              <a:gd name="connsiteY295" fmla="*/ 6747068 h 6858000"/>
              <a:gd name="connsiteX296" fmla="*/ 5032723 w 7472601"/>
              <a:gd name="connsiteY296" fmla="*/ 6644957 h 6858000"/>
              <a:gd name="connsiteX297" fmla="*/ 5242949 w 7472601"/>
              <a:gd name="connsiteY297" fmla="*/ 6125175 h 6858000"/>
              <a:gd name="connsiteX298" fmla="*/ 5286321 w 7472601"/>
              <a:gd name="connsiteY298" fmla="*/ 6033555 h 6858000"/>
              <a:gd name="connsiteX299" fmla="*/ 5008210 w 7472601"/>
              <a:gd name="connsiteY299" fmla="*/ 6649194 h 6858000"/>
              <a:gd name="connsiteX300" fmla="*/ 4986321 w 7472601"/>
              <a:gd name="connsiteY300" fmla="*/ 6765687 h 6858000"/>
              <a:gd name="connsiteX301" fmla="*/ 4973474 w 7472601"/>
              <a:gd name="connsiteY301" fmla="*/ 6858000 h 6858000"/>
              <a:gd name="connsiteX302" fmla="*/ 4907178 w 7472601"/>
              <a:gd name="connsiteY302" fmla="*/ 6858000 h 6858000"/>
              <a:gd name="connsiteX303" fmla="*/ 4910810 w 7472601"/>
              <a:gd name="connsiteY303" fmla="*/ 6829660 h 6858000"/>
              <a:gd name="connsiteX304" fmla="*/ 4987461 w 7472601"/>
              <a:gd name="connsiteY304" fmla="*/ 6432994 h 6858000"/>
              <a:gd name="connsiteX305" fmla="*/ 5179262 w 7472601"/>
              <a:gd name="connsiteY305" fmla="*/ 6035044 h 6858000"/>
              <a:gd name="connsiteX306" fmla="*/ 4689678 w 7472601"/>
              <a:gd name="connsiteY306" fmla="*/ 6440241 h 6858000"/>
              <a:gd name="connsiteX307" fmla="*/ 4477543 w 7472601"/>
              <a:gd name="connsiteY307" fmla="*/ 6674836 h 6858000"/>
              <a:gd name="connsiteX308" fmla="*/ 4329957 w 7472601"/>
              <a:gd name="connsiteY308" fmla="*/ 6858000 h 6858000"/>
              <a:gd name="connsiteX309" fmla="*/ 4218595 w 7472601"/>
              <a:gd name="connsiteY309" fmla="*/ 6858000 h 6858000"/>
              <a:gd name="connsiteX310" fmla="*/ 4368888 w 7472601"/>
              <a:gd name="connsiteY310" fmla="*/ 6668412 h 6858000"/>
              <a:gd name="connsiteX311" fmla="*/ 4563091 w 7472601"/>
              <a:gd name="connsiteY311" fmla="*/ 6442508 h 6858000"/>
              <a:gd name="connsiteX312" fmla="*/ 5387324 w 7472601"/>
              <a:gd name="connsiteY312" fmla="*/ 5705830 h 6858000"/>
              <a:gd name="connsiteX313" fmla="*/ 5073620 w 7472601"/>
              <a:gd name="connsiteY313" fmla="*/ 5955437 h 6858000"/>
              <a:gd name="connsiteX314" fmla="*/ 4689789 w 7472601"/>
              <a:gd name="connsiteY314" fmla="*/ 6268382 h 6858000"/>
              <a:gd name="connsiteX315" fmla="*/ 4418722 w 7472601"/>
              <a:gd name="connsiteY315" fmla="*/ 6570886 h 6858000"/>
              <a:gd name="connsiteX316" fmla="*/ 4214944 w 7472601"/>
              <a:gd name="connsiteY316" fmla="*/ 6858000 h 6858000"/>
              <a:gd name="connsiteX317" fmla="*/ 4177898 w 7472601"/>
              <a:gd name="connsiteY317" fmla="*/ 6858000 h 6858000"/>
              <a:gd name="connsiteX318" fmla="*/ 4391597 w 7472601"/>
              <a:gd name="connsiteY318" fmla="*/ 6556370 h 6858000"/>
              <a:gd name="connsiteX319" fmla="*/ 4668889 w 7472601"/>
              <a:gd name="connsiteY319" fmla="*/ 6246399 h 6858000"/>
              <a:gd name="connsiteX320" fmla="*/ 5055427 w 7472601"/>
              <a:gd name="connsiteY320" fmla="*/ 5931476 h 6858000"/>
              <a:gd name="connsiteX321" fmla="*/ 5371814 w 7472601"/>
              <a:gd name="connsiteY321" fmla="*/ 5678975 h 6858000"/>
              <a:gd name="connsiteX322" fmla="*/ 4987918 w 7472601"/>
              <a:gd name="connsiteY322" fmla="*/ 5838701 h 6858000"/>
              <a:gd name="connsiteX323" fmla="*/ 4317146 w 7472601"/>
              <a:gd name="connsiteY323" fmla="*/ 6587716 h 6858000"/>
              <a:gd name="connsiteX324" fmla="*/ 4171627 w 7472601"/>
              <a:gd name="connsiteY324" fmla="*/ 6858000 h 6858000"/>
              <a:gd name="connsiteX325" fmla="*/ 4081585 w 7472601"/>
              <a:gd name="connsiteY325" fmla="*/ 6858000 h 6858000"/>
              <a:gd name="connsiteX326" fmla="*/ 4238603 w 7472601"/>
              <a:gd name="connsiteY326" fmla="*/ 6559341 h 6858000"/>
              <a:gd name="connsiteX327" fmla="*/ 4778333 w 7472601"/>
              <a:gd name="connsiteY327" fmla="*/ 5873626 h 6858000"/>
              <a:gd name="connsiteX328" fmla="*/ 5414185 w 7472601"/>
              <a:gd name="connsiteY328" fmla="*/ 5573882 h 6858000"/>
              <a:gd name="connsiteX329" fmla="*/ 5959648 w 7472601"/>
              <a:gd name="connsiteY329" fmla="*/ 4760797 h 6858000"/>
              <a:gd name="connsiteX330" fmla="*/ 5355019 w 7472601"/>
              <a:gd name="connsiteY330" fmla="*/ 4734672 h 6858000"/>
              <a:gd name="connsiteX331" fmla="*/ 5083565 w 7472601"/>
              <a:gd name="connsiteY331" fmla="*/ 5179121 h 6858000"/>
              <a:gd name="connsiteX332" fmla="*/ 4713577 w 7472601"/>
              <a:gd name="connsiteY332" fmla="*/ 5616803 h 6858000"/>
              <a:gd name="connsiteX333" fmla="*/ 3989559 w 7472601"/>
              <a:gd name="connsiteY333" fmla="*/ 6145945 h 6858000"/>
              <a:gd name="connsiteX334" fmla="*/ 3939824 w 7472601"/>
              <a:gd name="connsiteY334" fmla="*/ 6066900 h 6858000"/>
              <a:gd name="connsiteX335" fmla="*/ 4584537 w 7472601"/>
              <a:gd name="connsiteY335" fmla="*/ 5324826 h 6858000"/>
              <a:gd name="connsiteX336" fmla="*/ 5037105 w 7472601"/>
              <a:gd name="connsiteY336" fmla="*/ 5088765 h 6858000"/>
              <a:gd name="connsiteX337" fmla="*/ 5039930 w 7472601"/>
              <a:gd name="connsiteY337" fmla="*/ 5089585 h 6858000"/>
              <a:gd name="connsiteX338" fmla="*/ 5263764 w 7472601"/>
              <a:gd name="connsiteY338" fmla="*/ 4735525 h 6858000"/>
              <a:gd name="connsiteX339" fmla="*/ 4086300 w 7472601"/>
              <a:gd name="connsiteY339" fmla="*/ 4884599 h 6858000"/>
              <a:gd name="connsiteX340" fmla="*/ 4085485 w 7472601"/>
              <a:gd name="connsiteY340" fmla="*/ 4899070 h 6858000"/>
              <a:gd name="connsiteX341" fmla="*/ 3871915 w 7472601"/>
              <a:gd name="connsiteY341" fmla="*/ 5253645 h 6858000"/>
              <a:gd name="connsiteX342" fmla="*/ 3799374 w 7472601"/>
              <a:gd name="connsiteY342" fmla="*/ 5466127 h 6858000"/>
              <a:gd name="connsiteX343" fmla="*/ 3498850 w 7472601"/>
              <a:gd name="connsiteY343" fmla="*/ 6661888 h 6858000"/>
              <a:gd name="connsiteX344" fmla="*/ 3399216 w 7472601"/>
              <a:gd name="connsiteY344" fmla="*/ 6858000 h 6858000"/>
              <a:gd name="connsiteX345" fmla="*/ 3303688 w 7472601"/>
              <a:gd name="connsiteY345" fmla="*/ 6858000 h 6858000"/>
              <a:gd name="connsiteX346" fmla="*/ 3391774 w 7472601"/>
              <a:gd name="connsiteY346" fmla="*/ 6697181 h 6858000"/>
              <a:gd name="connsiteX347" fmla="*/ 3735540 w 7472601"/>
              <a:gd name="connsiteY347" fmla="*/ 5546923 h 6858000"/>
              <a:gd name="connsiteX348" fmla="*/ 3729438 w 7472601"/>
              <a:gd name="connsiteY348" fmla="*/ 5569058 h 6858000"/>
              <a:gd name="connsiteX349" fmla="*/ 3707782 w 7472601"/>
              <a:gd name="connsiteY349" fmla="*/ 5644908 h 6858000"/>
              <a:gd name="connsiteX350" fmla="*/ 3583827 w 7472601"/>
              <a:gd name="connsiteY350" fmla="*/ 6039215 h 6858000"/>
              <a:gd name="connsiteX351" fmla="*/ 3547861 w 7472601"/>
              <a:gd name="connsiteY351" fmla="*/ 6129609 h 6858000"/>
              <a:gd name="connsiteX352" fmla="*/ 3490905 w 7472601"/>
              <a:gd name="connsiteY352" fmla="*/ 6277660 h 6858000"/>
              <a:gd name="connsiteX353" fmla="*/ 3455859 w 7472601"/>
              <a:gd name="connsiteY353" fmla="*/ 6391301 h 6858000"/>
              <a:gd name="connsiteX354" fmla="*/ 3429112 w 7472601"/>
              <a:gd name="connsiteY354" fmla="*/ 6479469 h 6858000"/>
              <a:gd name="connsiteX355" fmla="*/ 3304862 w 7472601"/>
              <a:gd name="connsiteY355" fmla="*/ 6796476 h 6858000"/>
              <a:gd name="connsiteX356" fmla="*/ 3276071 w 7472601"/>
              <a:gd name="connsiteY356" fmla="*/ 6858000 h 6858000"/>
              <a:gd name="connsiteX357" fmla="*/ 3240805 w 7472601"/>
              <a:gd name="connsiteY357" fmla="*/ 6858000 h 6858000"/>
              <a:gd name="connsiteX358" fmla="*/ 3275917 w 7472601"/>
              <a:gd name="connsiteY358" fmla="*/ 6783192 h 6858000"/>
              <a:gd name="connsiteX359" fmla="*/ 3399358 w 7472601"/>
              <a:gd name="connsiteY359" fmla="*/ 6469011 h 6858000"/>
              <a:gd name="connsiteX360" fmla="*/ 3425650 w 7472601"/>
              <a:gd name="connsiteY360" fmla="*/ 6381333 h 6858000"/>
              <a:gd name="connsiteX361" fmla="*/ 3460661 w 7472601"/>
              <a:gd name="connsiteY361" fmla="*/ 6266763 h 6858000"/>
              <a:gd name="connsiteX362" fmla="*/ 3518021 w 7472601"/>
              <a:gd name="connsiteY362" fmla="*/ 6117298 h 6858000"/>
              <a:gd name="connsiteX363" fmla="*/ 3554035 w 7472601"/>
              <a:gd name="connsiteY363" fmla="*/ 6027832 h 6858000"/>
              <a:gd name="connsiteX364" fmla="*/ 3677174 w 7472601"/>
              <a:gd name="connsiteY364" fmla="*/ 5636351 h 6858000"/>
              <a:gd name="connsiteX365" fmla="*/ 3698819 w 7472601"/>
              <a:gd name="connsiteY365" fmla="*/ 5560503 h 6858000"/>
              <a:gd name="connsiteX366" fmla="*/ 3702094 w 7472601"/>
              <a:gd name="connsiteY366" fmla="*/ 5549194 h 6858000"/>
              <a:gd name="connsiteX367" fmla="*/ 3398355 w 7472601"/>
              <a:gd name="connsiteY367" fmla="*/ 6094603 h 6858000"/>
              <a:gd name="connsiteX368" fmla="*/ 3193941 w 7472601"/>
              <a:gd name="connsiteY368" fmla="*/ 6798775 h 6858000"/>
              <a:gd name="connsiteX369" fmla="*/ 3184140 w 7472601"/>
              <a:gd name="connsiteY369" fmla="*/ 6858000 h 6858000"/>
              <a:gd name="connsiteX370" fmla="*/ 3099978 w 7472601"/>
              <a:gd name="connsiteY370" fmla="*/ 6858000 h 6858000"/>
              <a:gd name="connsiteX371" fmla="*/ 3101556 w 7472601"/>
              <a:gd name="connsiteY371" fmla="*/ 6843337 h 6858000"/>
              <a:gd name="connsiteX372" fmla="*/ 3370162 w 7472601"/>
              <a:gd name="connsiteY372" fmla="*/ 5785550 h 6858000"/>
              <a:gd name="connsiteX373" fmla="*/ 3746477 w 7472601"/>
              <a:gd name="connsiteY373" fmla="*/ 5377889 h 6858000"/>
              <a:gd name="connsiteX374" fmla="*/ 3863399 w 7472601"/>
              <a:gd name="connsiteY374" fmla="*/ 5087257 h 6858000"/>
              <a:gd name="connsiteX375" fmla="*/ 3968712 w 7472601"/>
              <a:gd name="connsiteY375" fmla="*/ 4913989 h 6858000"/>
              <a:gd name="connsiteX376" fmla="*/ 2792390 w 7472601"/>
              <a:gd name="connsiteY376" fmla="*/ 5382974 h 6858000"/>
              <a:gd name="connsiteX377" fmla="*/ 2714982 w 7472601"/>
              <a:gd name="connsiteY377" fmla="*/ 5427051 h 6858000"/>
              <a:gd name="connsiteX378" fmla="*/ 2813361 w 7472601"/>
              <a:gd name="connsiteY378" fmla="*/ 6023912 h 6858000"/>
              <a:gd name="connsiteX379" fmla="*/ 2688430 w 7472601"/>
              <a:gd name="connsiteY379" fmla="*/ 6801564 h 6858000"/>
              <a:gd name="connsiteX380" fmla="*/ 2629626 w 7472601"/>
              <a:gd name="connsiteY380" fmla="*/ 6763394 h 6858000"/>
              <a:gd name="connsiteX381" fmla="*/ 2565328 w 7472601"/>
              <a:gd name="connsiteY381" fmla="*/ 5516399 h 6858000"/>
              <a:gd name="connsiteX382" fmla="*/ 1922999 w 7472601"/>
              <a:gd name="connsiteY382" fmla="*/ 5980343 h 6858000"/>
              <a:gd name="connsiteX383" fmla="*/ 1950261 w 7472601"/>
              <a:gd name="connsiteY383" fmla="*/ 6405858 h 6858000"/>
              <a:gd name="connsiteX384" fmla="*/ 2365554 w 7472601"/>
              <a:gd name="connsiteY384" fmla="*/ 6759107 h 6858000"/>
              <a:gd name="connsiteX385" fmla="*/ 2424142 w 7472601"/>
              <a:gd name="connsiteY385" fmla="*/ 6858000 h 6858000"/>
              <a:gd name="connsiteX386" fmla="*/ 2395994 w 7472601"/>
              <a:gd name="connsiteY386" fmla="*/ 6858000 h 6858000"/>
              <a:gd name="connsiteX387" fmla="*/ 2392863 w 7472601"/>
              <a:gd name="connsiteY387" fmla="*/ 6852964 h 6858000"/>
              <a:gd name="connsiteX388" fmla="*/ 2017589 w 7472601"/>
              <a:gd name="connsiteY388" fmla="*/ 6493982 h 6858000"/>
              <a:gd name="connsiteX389" fmla="*/ 2147336 w 7472601"/>
              <a:gd name="connsiteY389" fmla="*/ 6594052 h 6858000"/>
              <a:gd name="connsiteX390" fmla="*/ 2207047 w 7472601"/>
              <a:gd name="connsiteY390" fmla="*/ 6654540 h 6858000"/>
              <a:gd name="connsiteX391" fmla="*/ 2299106 w 7472601"/>
              <a:gd name="connsiteY391" fmla="*/ 6778931 h 6858000"/>
              <a:gd name="connsiteX392" fmla="*/ 2314430 w 7472601"/>
              <a:gd name="connsiteY392" fmla="*/ 6801144 h 6858000"/>
              <a:gd name="connsiteX393" fmla="*/ 2352406 w 7472601"/>
              <a:gd name="connsiteY393" fmla="*/ 6858000 h 6858000"/>
              <a:gd name="connsiteX394" fmla="*/ 2314492 w 7472601"/>
              <a:gd name="connsiteY394" fmla="*/ 6858000 h 6858000"/>
              <a:gd name="connsiteX395" fmla="*/ 2288095 w 7472601"/>
              <a:gd name="connsiteY395" fmla="*/ 6818030 h 6858000"/>
              <a:gd name="connsiteX396" fmla="*/ 2272768 w 7472601"/>
              <a:gd name="connsiteY396" fmla="*/ 6795822 h 6858000"/>
              <a:gd name="connsiteX397" fmla="*/ 2182715 w 7472601"/>
              <a:gd name="connsiteY397" fmla="*/ 6675071 h 6858000"/>
              <a:gd name="connsiteX398" fmla="*/ 2032061 w 7472601"/>
              <a:gd name="connsiteY398" fmla="*/ 6541380 h 6858000"/>
              <a:gd name="connsiteX399" fmla="*/ 2257220 w 7472601"/>
              <a:gd name="connsiteY399" fmla="*/ 6826257 h 6858000"/>
              <a:gd name="connsiteX400" fmla="*/ 2281324 w 7472601"/>
              <a:gd name="connsiteY400" fmla="*/ 6858000 h 6858000"/>
              <a:gd name="connsiteX401" fmla="*/ 2242860 w 7472601"/>
              <a:gd name="connsiteY401" fmla="*/ 6858000 h 6858000"/>
              <a:gd name="connsiteX402" fmla="*/ 2232818 w 7472601"/>
              <a:gd name="connsiteY402" fmla="*/ 6844926 h 6858000"/>
              <a:gd name="connsiteX403" fmla="*/ 1990172 w 7472601"/>
              <a:gd name="connsiteY403" fmla="*/ 6542121 h 6858000"/>
              <a:gd name="connsiteX404" fmla="*/ 2124090 w 7472601"/>
              <a:gd name="connsiteY404" fmla="*/ 6761017 h 6858000"/>
              <a:gd name="connsiteX405" fmla="*/ 2200380 w 7472601"/>
              <a:gd name="connsiteY405" fmla="*/ 6858000 h 6858000"/>
              <a:gd name="connsiteX406" fmla="*/ 2147507 w 7472601"/>
              <a:gd name="connsiteY406" fmla="*/ 6858000 h 6858000"/>
              <a:gd name="connsiteX407" fmla="*/ 2070668 w 7472601"/>
              <a:gd name="connsiteY407" fmla="*/ 6761520 h 6858000"/>
              <a:gd name="connsiteX408" fmla="*/ 1975142 w 7472601"/>
              <a:gd name="connsiteY408" fmla="*/ 6585570 h 6858000"/>
              <a:gd name="connsiteX409" fmla="*/ 2050035 w 7472601"/>
              <a:gd name="connsiteY409" fmla="*/ 6813345 h 6858000"/>
              <a:gd name="connsiteX410" fmla="*/ 2063025 w 7472601"/>
              <a:gd name="connsiteY410" fmla="*/ 6858000 h 6858000"/>
              <a:gd name="connsiteX411" fmla="*/ 2021675 w 7472601"/>
              <a:gd name="connsiteY411" fmla="*/ 6858000 h 6858000"/>
              <a:gd name="connsiteX412" fmla="*/ 2019308 w 7472601"/>
              <a:gd name="connsiteY412" fmla="*/ 6847118 h 6858000"/>
              <a:gd name="connsiteX413" fmla="*/ 1938835 w 7472601"/>
              <a:gd name="connsiteY413" fmla="*/ 6551160 h 6858000"/>
              <a:gd name="connsiteX414" fmla="*/ 1953230 w 7472601"/>
              <a:gd name="connsiteY414" fmla="*/ 6759699 h 6858000"/>
              <a:gd name="connsiteX415" fmla="*/ 1956763 w 7472601"/>
              <a:gd name="connsiteY415" fmla="*/ 6778191 h 6858000"/>
              <a:gd name="connsiteX416" fmla="*/ 1967925 w 7472601"/>
              <a:gd name="connsiteY416" fmla="*/ 6858000 h 6858000"/>
              <a:gd name="connsiteX417" fmla="*/ 1936622 w 7472601"/>
              <a:gd name="connsiteY417" fmla="*/ 6858000 h 6858000"/>
              <a:gd name="connsiteX418" fmla="*/ 1926261 w 7472601"/>
              <a:gd name="connsiteY418" fmla="*/ 6784064 h 6858000"/>
              <a:gd name="connsiteX419" fmla="*/ 1922724 w 7472601"/>
              <a:gd name="connsiteY419" fmla="*/ 6765577 h 6858000"/>
              <a:gd name="connsiteX420" fmla="*/ 1904650 w 7472601"/>
              <a:gd name="connsiteY420" fmla="*/ 6639616 h 6858000"/>
              <a:gd name="connsiteX421" fmla="*/ 1885273 w 7472601"/>
              <a:gd name="connsiteY421" fmla="*/ 6858000 h 6858000"/>
              <a:gd name="connsiteX422" fmla="*/ 1854363 w 7472601"/>
              <a:gd name="connsiteY422" fmla="*/ 6858000 h 6858000"/>
              <a:gd name="connsiteX423" fmla="*/ 1880391 w 7472601"/>
              <a:gd name="connsiteY423" fmla="*/ 6603796 h 6858000"/>
              <a:gd name="connsiteX424" fmla="*/ 1818273 w 7472601"/>
              <a:gd name="connsiteY424" fmla="*/ 6715729 h 6858000"/>
              <a:gd name="connsiteX425" fmla="*/ 1794691 w 7472601"/>
              <a:gd name="connsiteY425" fmla="*/ 6843239 h 6858000"/>
              <a:gd name="connsiteX426" fmla="*/ 1794914 w 7472601"/>
              <a:gd name="connsiteY426" fmla="*/ 6858000 h 6858000"/>
              <a:gd name="connsiteX427" fmla="*/ 1746128 w 7472601"/>
              <a:gd name="connsiteY427" fmla="*/ 6858000 h 6858000"/>
              <a:gd name="connsiteX428" fmla="*/ 1753934 w 7472601"/>
              <a:gd name="connsiteY428" fmla="*/ 6724796 h 6858000"/>
              <a:gd name="connsiteX429" fmla="*/ 1792053 w 7472601"/>
              <a:gd name="connsiteY429" fmla="*/ 6572396 h 6858000"/>
              <a:gd name="connsiteX430" fmla="*/ 1862248 w 7472601"/>
              <a:gd name="connsiteY430" fmla="*/ 6266397 h 6858000"/>
              <a:gd name="connsiteX431" fmla="*/ 1862250 w 7472601"/>
              <a:gd name="connsiteY431" fmla="*/ 6033531 h 6858000"/>
              <a:gd name="connsiteX432" fmla="*/ 1211999 w 7472601"/>
              <a:gd name="connsiteY432" fmla="*/ 6683610 h 6858000"/>
              <a:gd name="connsiteX433" fmla="*/ 1213266 w 7472601"/>
              <a:gd name="connsiteY433" fmla="*/ 6691947 h 6858000"/>
              <a:gd name="connsiteX434" fmla="*/ 1203370 w 7472601"/>
              <a:gd name="connsiteY434" fmla="*/ 6850676 h 6858000"/>
              <a:gd name="connsiteX435" fmla="*/ 1203671 w 7472601"/>
              <a:gd name="connsiteY435" fmla="*/ 6858000 h 6858000"/>
              <a:gd name="connsiteX436" fmla="*/ 1143180 w 7472601"/>
              <a:gd name="connsiteY436" fmla="*/ 6858000 h 6858000"/>
              <a:gd name="connsiteX437" fmla="*/ 1142176 w 7472601"/>
              <a:gd name="connsiteY437" fmla="*/ 6766045 h 6858000"/>
              <a:gd name="connsiteX438" fmla="*/ 1067484 w 7472601"/>
              <a:gd name="connsiteY438" fmla="*/ 6858000 h 6858000"/>
              <a:gd name="connsiteX439" fmla="*/ 953928 w 7472601"/>
              <a:gd name="connsiteY439" fmla="*/ 6858000 h 6858000"/>
              <a:gd name="connsiteX440" fmla="*/ 959715 w 7472601"/>
              <a:gd name="connsiteY440" fmla="*/ 6850185 h 6858000"/>
              <a:gd name="connsiteX441" fmla="*/ 1483788 w 7472601"/>
              <a:gd name="connsiteY441" fmla="*/ 6259174 h 6858000"/>
              <a:gd name="connsiteX442" fmla="*/ 1100671 w 7472601"/>
              <a:gd name="connsiteY442" fmla="*/ 6252137 h 6858000"/>
              <a:gd name="connsiteX443" fmla="*/ 1090144 w 7472601"/>
              <a:gd name="connsiteY443" fmla="*/ 6256748 h 6858000"/>
              <a:gd name="connsiteX444" fmla="*/ 1095872 w 7472601"/>
              <a:gd name="connsiteY444" fmla="*/ 6271892 h 6858000"/>
              <a:gd name="connsiteX445" fmla="*/ 262785 w 7472601"/>
              <a:gd name="connsiteY445" fmla="*/ 6845450 h 6858000"/>
              <a:gd name="connsiteX446" fmla="*/ 209968 w 7472601"/>
              <a:gd name="connsiteY446" fmla="*/ 6770713 h 6858000"/>
              <a:gd name="connsiteX447" fmla="*/ 873460 w 7472601"/>
              <a:gd name="connsiteY447" fmla="*/ 6253768 h 6858000"/>
              <a:gd name="connsiteX448" fmla="*/ 192686 w 7472601"/>
              <a:gd name="connsiteY448" fmla="*/ 5849257 h 6858000"/>
              <a:gd name="connsiteX449" fmla="*/ 4696 w 7472601"/>
              <a:gd name="connsiteY449" fmla="*/ 5697668 h 6858000"/>
              <a:gd name="connsiteX450" fmla="*/ 0 w 7472601"/>
              <a:gd name="connsiteY450" fmla="*/ 5689984 h 6858000"/>
              <a:gd name="connsiteX451" fmla="*/ 0 w 7472601"/>
              <a:gd name="connsiteY451" fmla="*/ 5513472 h 6858000"/>
              <a:gd name="connsiteX452" fmla="*/ 174101 w 7472601"/>
              <a:gd name="connsiteY452" fmla="*/ 5620277 h 6858000"/>
              <a:gd name="connsiteX453" fmla="*/ 891800 w 7472601"/>
              <a:gd name="connsiteY453" fmla="*/ 6036935 h 6858000"/>
              <a:gd name="connsiteX454" fmla="*/ 1072219 w 7472601"/>
              <a:gd name="connsiteY454" fmla="*/ 6169443 h 6858000"/>
              <a:gd name="connsiteX455" fmla="*/ 1074117 w 7472601"/>
              <a:gd name="connsiteY455" fmla="*/ 6170301 h 6858000"/>
              <a:gd name="connsiteX456" fmla="*/ 1083114 w 7472601"/>
              <a:gd name="connsiteY456" fmla="*/ 6174131 h 6858000"/>
              <a:gd name="connsiteX457" fmla="*/ 1543010 w 7472601"/>
              <a:gd name="connsiteY457" fmla="*/ 6191140 h 6858000"/>
              <a:gd name="connsiteX458" fmla="*/ 1551080 w 7472601"/>
              <a:gd name="connsiteY458" fmla="*/ 6195006 h 6858000"/>
              <a:gd name="connsiteX459" fmla="*/ 2345443 w 7472601"/>
              <a:gd name="connsiteY459" fmla="*/ 5549882 h 6858000"/>
              <a:gd name="connsiteX460" fmla="*/ 1721499 w 7472601"/>
              <a:gd name="connsiteY460" fmla="*/ 5599969 h 6858000"/>
              <a:gd name="connsiteX461" fmla="*/ 767716 w 7472601"/>
              <a:gd name="connsiteY461" fmla="*/ 5472768 h 6858000"/>
              <a:gd name="connsiteX462" fmla="*/ 722147 w 7472601"/>
              <a:gd name="connsiteY462" fmla="*/ 5393091 h 6858000"/>
              <a:gd name="connsiteX463" fmla="*/ 1485552 w 7472601"/>
              <a:gd name="connsiteY463" fmla="*/ 5313202 h 6858000"/>
              <a:gd name="connsiteX464" fmla="*/ 2143004 w 7472601"/>
              <a:gd name="connsiteY464" fmla="*/ 5402420 h 6858000"/>
              <a:gd name="connsiteX465" fmla="*/ 1933391 w 7472601"/>
              <a:gd name="connsiteY465" fmla="*/ 5156971 h 6858000"/>
              <a:gd name="connsiteX466" fmla="*/ 1827118 w 7472601"/>
              <a:gd name="connsiteY466" fmla="*/ 4968410 h 6858000"/>
              <a:gd name="connsiteX467" fmla="*/ 1837349 w 7472601"/>
              <a:gd name="connsiteY467" fmla="*/ 4956357 h 6858000"/>
              <a:gd name="connsiteX468" fmla="*/ 2162835 w 7472601"/>
              <a:gd name="connsiteY468" fmla="*/ 5187853 h 6858000"/>
              <a:gd name="connsiteX469" fmla="*/ 2257167 w 7472601"/>
              <a:gd name="connsiteY469" fmla="*/ 5462123 h 6858000"/>
              <a:gd name="connsiteX470" fmla="*/ 2261598 w 7472601"/>
              <a:gd name="connsiteY470" fmla="*/ 5467998 h 6858000"/>
              <a:gd name="connsiteX471" fmla="*/ 2437177 w 7472601"/>
              <a:gd name="connsiteY471" fmla="*/ 5479608 h 6858000"/>
              <a:gd name="connsiteX472" fmla="*/ 2445247 w 7472601"/>
              <a:gd name="connsiteY472" fmla="*/ 5483476 h 6858000"/>
              <a:gd name="connsiteX473" fmla="*/ 2743626 w 7472601"/>
              <a:gd name="connsiteY473" fmla="*/ 5304819 h 6858000"/>
              <a:gd name="connsiteX474" fmla="*/ 3048102 w 7472601"/>
              <a:gd name="connsiteY474" fmla="*/ 5150595 h 6858000"/>
              <a:gd name="connsiteX475" fmla="*/ 1799414 w 7472601"/>
              <a:gd name="connsiteY475" fmla="*/ 4694732 h 6858000"/>
              <a:gd name="connsiteX476" fmla="*/ 1771735 w 7472601"/>
              <a:gd name="connsiteY476" fmla="*/ 4619929 h 6858000"/>
              <a:gd name="connsiteX477" fmla="*/ 3104273 w 7472601"/>
              <a:gd name="connsiteY477" fmla="*/ 5076159 h 6858000"/>
              <a:gd name="connsiteX478" fmla="*/ 3113245 w 7472601"/>
              <a:gd name="connsiteY478" fmla="*/ 5090705 h 6858000"/>
              <a:gd name="connsiteX479" fmla="*/ 3126294 w 7472601"/>
              <a:gd name="connsiteY479" fmla="*/ 5114400 h 6858000"/>
              <a:gd name="connsiteX480" fmla="*/ 3937433 w 7472601"/>
              <a:gd name="connsiteY480" fmla="*/ 4830473 h 6858000"/>
              <a:gd name="connsiteX481" fmla="*/ 3590475 w 7472601"/>
              <a:gd name="connsiteY481" fmla="*/ 4597974 h 6858000"/>
              <a:gd name="connsiteX482" fmla="*/ 3100264 w 7472601"/>
              <a:gd name="connsiteY482" fmla="*/ 4579845 h 6858000"/>
              <a:gd name="connsiteX483" fmla="*/ 2183576 w 7472601"/>
              <a:gd name="connsiteY483" fmla="*/ 4227150 h 6858000"/>
              <a:gd name="connsiteX484" fmla="*/ 2151029 w 7472601"/>
              <a:gd name="connsiteY484" fmla="*/ 4146947 h 6858000"/>
              <a:gd name="connsiteX485" fmla="*/ 3563434 w 7472601"/>
              <a:gd name="connsiteY485" fmla="*/ 4469115 h 6858000"/>
              <a:gd name="connsiteX486" fmla="*/ 3177952 w 7472601"/>
              <a:gd name="connsiteY486" fmla="*/ 3657386 h 6858000"/>
              <a:gd name="connsiteX487" fmla="*/ 3189263 w 7472601"/>
              <a:gd name="connsiteY487" fmla="*/ 3625726 h 6858000"/>
              <a:gd name="connsiteX488" fmla="*/ 3560912 w 7472601"/>
              <a:gd name="connsiteY488" fmla="*/ 4079863 h 6858000"/>
              <a:gd name="connsiteX489" fmla="*/ 3626636 w 7472601"/>
              <a:gd name="connsiteY489" fmla="*/ 4512230 h 6858000"/>
              <a:gd name="connsiteX490" fmla="*/ 3653088 w 7472601"/>
              <a:gd name="connsiteY490" fmla="*/ 4521417 h 6858000"/>
              <a:gd name="connsiteX491" fmla="*/ 3988128 w 7472601"/>
              <a:gd name="connsiteY491" fmla="*/ 4817267 h 6858000"/>
              <a:gd name="connsiteX492" fmla="*/ 4830582 w 7472601"/>
              <a:gd name="connsiteY492" fmla="*/ 4676000 h 6858000"/>
              <a:gd name="connsiteX493" fmla="*/ 4830100 w 7472601"/>
              <a:gd name="connsiteY493" fmla="*/ 4675554 h 6858000"/>
              <a:gd name="connsiteX494" fmla="*/ 4036318 w 7472601"/>
              <a:gd name="connsiteY494" fmla="*/ 4147013 h 6858000"/>
              <a:gd name="connsiteX495" fmla="*/ 3432098 w 7472601"/>
              <a:gd name="connsiteY495" fmla="*/ 3537312 h 6858000"/>
              <a:gd name="connsiteX496" fmla="*/ 3446761 w 7472601"/>
              <a:gd name="connsiteY496" fmla="*/ 3461278 h 6858000"/>
              <a:gd name="connsiteX497" fmla="*/ 4419733 w 7472601"/>
              <a:gd name="connsiteY497" fmla="*/ 3963555 h 6858000"/>
              <a:gd name="connsiteX498" fmla="*/ 4781371 w 7472601"/>
              <a:gd name="connsiteY498" fmla="*/ 4458604 h 6858000"/>
              <a:gd name="connsiteX499" fmla="*/ 4780440 w 7472601"/>
              <a:gd name="connsiteY499" fmla="*/ 4470290 h 6858000"/>
              <a:gd name="connsiteX500" fmla="*/ 4898954 w 7472601"/>
              <a:gd name="connsiteY500" fmla="*/ 4662092 h 6858000"/>
              <a:gd name="connsiteX501" fmla="*/ 4900699 w 7472601"/>
              <a:gd name="connsiteY501" fmla="*/ 4670867 h 6858000"/>
              <a:gd name="connsiteX502" fmla="*/ 5714511 w 7472601"/>
              <a:gd name="connsiteY502" fmla="*/ 4663483 h 6858000"/>
              <a:gd name="connsiteX503" fmla="*/ 5464793 w 7472601"/>
              <a:gd name="connsiteY503" fmla="*/ 4393556 h 6858000"/>
              <a:gd name="connsiteX504" fmla="*/ 5461897 w 7472601"/>
              <a:gd name="connsiteY504" fmla="*/ 4390879 h 6858000"/>
              <a:gd name="connsiteX505" fmla="*/ 4294126 w 7472601"/>
              <a:gd name="connsiteY505" fmla="*/ 3303048 h 6858000"/>
              <a:gd name="connsiteX506" fmla="*/ 4305321 w 7472601"/>
              <a:gd name="connsiteY506" fmla="*/ 3256953 h 6858000"/>
              <a:gd name="connsiteX507" fmla="*/ 4949299 w 7472601"/>
              <a:gd name="connsiteY507" fmla="*/ 3766336 h 6858000"/>
              <a:gd name="connsiteX508" fmla="*/ 5291452 w 7472601"/>
              <a:gd name="connsiteY508" fmla="*/ 4076801 h 6858000"/>
              <a:gd name="connsiteX509" fmla="*/ 5434998 w 7472601"/>
              <a:gd name="connsiteY509" fmla="*/ 4254100 h 6858000"/>
              <a:gd name="connsiteX510" fmla="*/ 5351015 w 7472601"/>
              <a:gd name="connsiteY510" fmla="*/ 3760989 h 6858000"/>
              <a:gd name="connsiteX511" fmla="*/ 5413780 w 7472601"/>
              <a:gd name="connsiteY511" fmla="*/ 2966265 h 6858000"/>
              <a:gd name="connsiteX512" fmla="*/ 5425627 w 7472601"/>
              <a:gd name="connsiteY512" fmla="*/ 2954192 h 6858000"/>
              <a:gd name="connsiteX513" fmla="*/ 6604735 w 7472601"/>
              <a:gd name="connsiteY513" fmla="*/ 2041381 h 6858000"/>
              <a:gd name="connsiteX514" fmla="*/ 7204487 w 7472601"/>
              <a:gd name="connsiteY514" fmla="*/ 2742112 h 6858000"/>
              <a:gd name="connsiteX515" fmla="*/ 7131592 w 7472601"/>
              <a:gd name="connsiteY515" fmla="*/ 2672096 h 6858000"/>
              <a:gd name="connsiteX516" fmla="*/ 6996344 w 7472601"/>
              <a:gd name="connsiteY516" fmla="*/ 2518310 h 6858000"/>
              <a:gd name="connsiteX517" fmla="*/ 6735495 w 7472601"/>
              <a:gd name="connsiteY517" fmla="*/ 2196890 h 6858000"/>
              <a:gd name="connsiteX518" fmla="*/ 6721901 w 7472601"/>
              <a:gd name="connsiteY518" fmla="*/ 2179274 h 6858000"/>
              <a:gd name="connsiteX519" fmla="*/ 6604735 w 7472601"/>
              <a:gd name="connsiteY519" fmla="*/ 2041381 h 6858000"/>
              <a:gd name="connsiteX520" fmla="*/ 6591670 w 7472601"/>
              <a:gd name="connsiteY520" fmla="*/ 1988277 h 6858000"/>
              <a:gd name="connsiteX521" fmla="*/ 6747349 w 7472601"/>
              <a:gd name="connsiteY521" fmla="*/ 2160069 h 6858000"/>
              <a:gd name="connsiteX522" fmla="*/ 6760943 w 7472601"/>
              <a:gd name="connsiteY522" fmla="*/ 2177686 h 6858000"/>
              <a:gd name="connsiteX523" fmla="*/ 7021065 w 7472601"/>
              <a:gd name="connsiteY523" fmla="*/ 2498102 h 6858000"/>
              <a:gd name="connsiteX524" fmla="*/ 7155223 w 7472601"/>
              <a:gd name="connsiteY524" fmla="*/ 2650386 h 6858000"/>
              <a:gd name="connsiteX525" fmla="*/ 7203167 w 7472601"/>
              <a:gd name="connsiteY525" fmla="*/ 2697288 h 6858000"/>
              <a:gd name="connsiteX526" fmla="*/ 6937703 w 7472601"/>
              <a:gd name="connsiteY526" fmla="*/ 2321981 h 6858000"/>
              <a:gd name="connsiteX527" fmla="*/ 6591670 w 7472601"/>
              <a:gd name="connsiteY527" fmla="*/ 1988277 h 6858000"/>
              <a:gd name="connsiteX528" fmla="*/ 5798671 w 7472601"/>
              <a:gd name="connsiteY528" fmla="*/ 1981601 h 6858000"/>
              <a:gd name="connsiteX529" fmla="*/ 5754709 w 7472601"/>
              <a:gd name="connsiteY529" fmla="*/ 2071454 h 6858000"/>
              <a:gd name="connsiteX530" fmla="*/ 5763044 w 7472601"/>
              <a:gd name="connsiteY530" fmla="*/ 2842206 h 6858000"/>
              <a:gd name="connsiteX531" fmla="*/ 5764974 w 7472601"/>
              <a:gd name="connsiteY531" fmla="*/ 2799609 h 6858000"/>
              <a:gd name="connsiteX532" fmla="*/ 5767665 w 7472601"/>
              <a:gd name="connsiteY532" fmla="*/ 2666409 h 6858000"/>
              <a:gd name="connsiteX533" fmla="*/ 5763055 w 7472601"/>
              <a:gd name="connsiteY533" fmla="*/ 2579705 h 6858000"/>
              <a:gd name="connsiteX534" fmla="*/ 5758079 w 7472601"/>
              <a:gd name="connsiteY534" fmla="*/ 2492508 h 6858000"/>
              <a:gd name="connsiteX535" fmla="*/ 5779325 w 7472601"/>
              <a:gd name="connsiteY535" fmla="*/ 2197069 h 6858000"/>
              <a:gd name="connsiteX536" fmla="*/ 5798671 w 7472601"/>
              <a:gd name="connsiteY536" fmla="*/ 1981601 h 6858000"/>
              <a:gd name="connsiteX537" fmla="*/ 5829202 w 7472601"/>
              <a:gd name="connsiteY537" fmla="*/ 1971679 h 6858000"/>
              <a:gd name="connsiteX538" fmla="*/ 5809558 w 7472601"/>
              <a:gd name="connsiteY538" fmla="*/ 2198043 h 6858000"/>
              <a:gd name="connsiteX539" fmla="*/ 5788653 w 7472601"/>
              <a:gd name="connsiteY539" fmla="*/ 2489430 h 6858000"/>
              <a:gd name="connsiteX540" fmla="*/ 5793439 w 7472601"/>
              <a:gd name="connsiteY540" fmla="*/ 2575235 h 6858000"/>
              <a:gd name="connsiteX541" fmla="*/ 5796837 w 7472601"/>
              <a:gd name="connsiteY541" fmla="*/ 2637633 h 6858000"/>
              <a:gd name="connsiteX542" fmla="*/ 5818614 w 7472601"/>
              <a:gd name="connsiteY542" fmla="*/ 2473055 h 6858000"/>
              <a:gd name="connsiteX543" fmla="*/ 5829202 w 7472601"/>
              <a:gd name="connsiteY543" fmla="*/ 1971679 h 6858000"/>
              <a:gd name="connsiteX544" fmla="*/ 5911389 w 7472601"/>
              <a:gd name="connsiteY544" fmla="*/ 1898371 h 6858000"/>
              <a:gd name="connsiteX545" fmla="*/ 6237627 w 7472601"/>
              <a:gd name="connsiteY545" fmla="*/ 2231921 h 6858000"/>
              <a:gd name="connsiteX546" fmla="*/ 5911389 w 7472601"/>
              <a:gd name="connsiteY546" fmla="*/ 1898371 h 6858000"/>
              <a:gd name="connsiteX547" fmla="*/ 6944437 w 7472601"/>
              <a:gd name="connsiteY547" fmla="*/ 1575402 h 6858000"/>
              <a:gd name="connsiteX548" fmla="*/ 6304730 w 7472601"/>
              <a:gd name="connsiteY548" fmla="*/ 1766654 h 6858000"/>
              <a:gd name="connsiteX549" fmla="*/ 6944437 w 7472601"/>
              <a:gd name="connsiteY549" fmla="*/ 1575402 h 6858000"/>
              <a:gd name="connsiteX550" fmla="*/ 7019523 w 7472601"/>
              <a:gd name="connsiteY550" fmla="*/ 1519450 h 6858000"/>
              <a:gd name="connsiteX551" fmla="*/ 6298091 w 7472601"/>
              <a:gd name="connsiteY551" fmla="*/ 1737122 h 6858000"/>
              <a:gd name="connsiteX552" fmla="*/ 7019523 w 7472601"/>
              <a:gd name="connsiteY552" fmla="*/ 1519450 h 6858000"/>
              <a:gd name="connsiteX553" fmla="*/ 2399523 w 7472601"/>
              <a:gd name="connsiteY553" fmla="*/ 1428234 h 6858000"/>
              <a:gd name="connsiteX554" fmla="*/ 2224982 w 7472601"/>
              <a:gd name="connsiteY554" fmla="*/ 1826201 h 6858000"/>
              <a:gd name="connsiteX555" fmla="*/ 2096099 w 7472601"/>
              <a:gd name="connsiteY555" fmla="*/ 2345900 h 6858000"/>
              <a:gd name="connsiteX556" fmla="*/ 2283317 w 7472601"/>
              <a:gd name="connsiteY556" fmla="*/ 1796925 h 6858000"/>
              <a:gd name="connsiteX557" fmla="*/ 2399523 w 7472601"/>
              <a:gd name="connsiteY557" fmla="*/ 1428234 h 6858000"/>
              <a:gd name="connsiteX558" fmla="*/ 2448558 w 7472601"/>
              <a:gd name="connsiteY558" fmla="*/ 1373435 h 6858000"/>
              <a:gd name="connsiteX559" fmla="*/ 2312521 w 7472601"/>
              <a:gd name="connsiteY559" fmla="*/ 1806140 h 6858000"/>
              <a:gd name="connsiteX560" fmla="*/ 2127533 w 7472601"/>
              <a:gd name="connsiteY560" fmla="*/ 2348380 h 6858000"/>
              <a:gd name="connsiteX561" fmla="*/ 2358080 w 7472601"/>
              <a:gd name="connsiteY561" fmla="*/ 1866134 h 6858000"/>
              <a:gd name="connsiteX562" fmla="*/ 2407436 w 7472601"/>
              <a:gd name="connsiteY562" fmla="*/ 1651070 h 6858000"/>
              <a:gd name="connsiteX563" fmla="*/ 2448558 w 7472601"/>
              <a:gd name="connsiteY563" fmla="*/ 1373435 h 6858000"/>
              <a:gd name="connsiteX564" fmla="*/ 278707 w 7472601"/>
              <a:gd name="connsiteY564" fmla="*/ 1352270 h 6858000"/>
              <a:gd name="connsiteX565" fmla="*/ 321570 w 7472601"/>
              <a:gd name="connsiteY565" fmla="*/ 1861610 h 6858000"/>
              <a:gd name="connsiteX566" fmla="*/ 294281 w 7472601"/>
              <a:gd name="connsiteY566" fmla="*/ 1440658 h 6858000"/>
              <a:gd name="connsiteX567" fmla="*/ 278707 w 7472601"/>
              <a:gd name="connsiteY567" fmla="*/ 1352270 h 6858000"/>
              <a:gd name="connsiteX568" fmla="*/ 1423821 w 7472601"/>
              <a:gd name="connsiteY568" fmla="*/ 1351958 h 6858000"/>
              <a:gd name="connsiteX569" fmla="*/ 1638521 w 7472601"/>
              <a:gd name="connsiteY569" fmla="*/ 1908470 h 6858000"/>
              <a:gd name="connsiteX570" fmla="*/ 1754199 w 7472601"/>
              <a:gd name="connsiteY570" fmla="*/ 2149284 h 6858000"/>
              <a:gd name="connsiteX571" fmla="*/ 1908359 w 7472601"/>
              <a:gd name="connsiteY571" fmla="*/ 2364988 h 6858000"/>
              <a:gd name="connsiteX572" fmla="*/ 1647661 w 7472601"/>
              <a:gd name="connsiteY572" fmla="*/ 1825945 h 6858000"/>
              <a:gd name="connsiteX573" fmla="*/ 1423821 w 7472601"/>
              <a:gd name="connsiteY573" fmla="*/ 1351958 h 6858000"/>
              <a:gd name="connsiteX574" fmla="*/ 1431890 w 7472601"/>
              <a:gd name="connsiteY574" fmla="*/ 1306475 h 6858000"/>
              <a:gd name="connsiteX575" fmla="*/ 1507597 w 7472601"/>
              <a:gd name="connsiteY575" fmla="*/ 1446132 h 6858000"/>
              <a:gd name="connsiteX576" fmla="*/ 1674586 w 7472601"/>
              <a:gd name="connsiteY576" fmla="*/ 1813832 h 6858000"/>
              <a:gd name="connsiteX577" fmla="*/ 1815950 w 7472601"/>
              <a:gd name="connsiteY577" fmla="*/ 2128564 h 6858000"/>
              <a:gd name="connsiteX578" fmla="*/ 1984242 w 7472601"/>
              <a:gd name="connsiteY578" fmla="*/ 2430829 h 6858000"/>
              <a:gd name="connsiteX579" fmla="*/ 2014023 w 7472601"/>
              <a:gd name="connsiteY579" fmla="*/ 2450995 h 6858000"/>
              <a:gd name="connsiteX580" fmla="*/ 1747337 w 7472601"/>
              <a:gd name="connsiteY580" fmla="*/ 1855264 h 6858000"/>
              <a:gd name="connsiteX581" fmla="*/ 1533749 w 7472601"/>
              <a:gd name="connsiteY581" fmla="*/ 1478656 h 6858000"/>
              <a:gd name="connsiteX582" fmla="*/ 1431890 w 7472601"/>
              <a:gd name="connsiteY582" fmla="*/ 1306475 h 6858000"/>
              <a:gd name="connsiteX583" fmla="*/ 5052692 w 7472601"/>
              <a:gd name="connsiteY583" fmla="*/ 1292994 h 6858000"/>
              <a:gd name="connsiteX584" fmla="*/ 5200661 w 7472601"/>
              <a:gd name="connsiteY584" fmla="*/ 1635186 h 6858000"/>
              <a:gd name="connsiteX585" fmla="*/ 5297138 w 7472601"/>
              <a:gd name="connsiteY585" fmla="*/ 1906351 h 6858000"/>
              <a:gd name="connsiteX586" fmla="*/ 5052692 w 7472601"/>
              <a:gd name="connsiteY586" fmla="*/ 1292994 h 6858000"/>
              <a:gd name="connsiteX587" fmla="*/ 5009948 w 7472601"/>
              <a:gd name="connsiteY587" fmla="*/ 1273619 h 6858000"/>
              <a:gd name="connsiteX588" fmla="*/ 5121777 w 7472601"/>
              <a:gd name="connsiteY588" fmla="*/ 1654213 h 6858000"/>
              <a:gd name="connsiteX589" fmla="*/ 5293545 w 7472601"/>
              <a:gd name="connsiteY589" fmla="*/ 2072247 h 6858000"/>
              <a:gd name="connsiteX590" fmla="*/ 5294042 w 7472601"/>
              <a:gd name="connsiteY590" fmla="*/ 2065019 h 6858000"/>
              <a:gd name="connsiteX591" fmla="*/ 5171936 w 7472601"/>
              <a:gd name="connsiteY591" fmla="*/ 1647613 h 6858000"/>
              <a:gd name="connsiteX592" fmla="*/ 5009948 w 7472601"/>
              <a:gd name="connsiteY592" fmla="*/ 1273619 h 6858000"/>
              <a:gd name="connsiteX593" fmla="*/ 655236 w 7472601"/>
              <a:gd name="connsiteY593" fmla="*/ 1268632 h 6858000"/>
              <a:gd name="connsiteX594" fmla="*/ 839521 w 7472601"/>
              <a:gd name="connsiteY594" fmla="*/ 1685315 h 6858000"/>
              <a:gd name="connsiteX595" fmla="*/ 1109416 w 7472601"/>
              <a:gd name="connsiteY595" fmla="*/ 2061663 h 6858000"/>
              <a:gd name="connsiteX596" fmla="*/ 1298300 w 7472601"/>
              <a:gd name="connsiteY596" fmla="*/ 2247742 h 6858000"/>
              <a:gd name="connsiteX597" fmla="*/ 1125871 w 7472601"/>
              <a:gd name="connsiteY597" fmla="*/ 1989513 h 6858000"/>
              <a:gd name="connsiteX598" fmla="*/ 981574 w 7472601"/>
              <a:gd name="connsiteY598" fmla="*/ 1783157 h 6858000"/>
              <a:gd name="connsiteX599" fmla="*/ 922198 w 7472601"/>
              <a:gd name="connsiteY599" fmla="*/ 1677437 h 6858000"/>
              <a:gd name="connsiteX600" fmla="*/ 869293 w 7472601"/>
              <a:gd name="connsiteY600" fmla="*/ 1583214 h 6858000"/>
              <a:gd name="connsiteX601" fmla="*/ 751431 w 7472601"/>
              <a:gd name="connsiteY601" fmla="*/ 1405731 h 6858000"/>
              <a:gd name="connsiteX602" fmla="*/ 655236 w 7472601"/>
              <a:gd name="connsiteY602" fmla="*/ 1268632 h 6858000"/>
              <a:gd name="connsiteX603" fmla="*/ 6516292 w 7472601"/>
              <a:gd name="connsiteY603" fmla="*/ 1263064 h 6858000"/>
              <a:gd name="connsiteX604" fmla="*/ 5736320 w 7472601"/>
              <a:gd name="connsiteY604" fmla="*/ 1501803 h 6858000"/>
              <a:gd name="connsiteX605" fmla="*/ 6516292 w 7472601"/>
              <a:gd name="connsiteY605" fmla="*/ 1263064 h 6858000"/>
              <a:gd name="connsiteX606" fmla="*/ 291466 w 7472601"/>
              <a:gd name="connsiteY606" fmla="*/ 1250369 h 6858000"/>
              <a:gd name="connsiteX607" fmla="*/ 323180 w 7472601"/>
              <a:gd name="connsiteY607" fmla="*/ 1435283 h 6858000"/>
              <a:gd name="connsiteX608" fmla="*/ 349381 w 7472601"/>
              <a:gd name="connsiteY608" fmla="*/ 1875041 h 6858000"/>
              <a:gd name="connsiteX609" fmla="*/ 374363 w 7472601"/>
              <a:gd name="connsiteY609" fmla="*/ 1506494 h 6858000"/>
              <a:gd name="connsiteX610" fmla="*/ 302168 w 7472601"/>
              <a:gd name="connsiteY610" fmla="*/ 1274495 h 6858000"/>
              <a:gd name="connsiteX611" fmla="*/ 291466 w 7472601"/>
              <a:gd name="connsiteY611" fmla="*/ 1250369 h 6858000"/>
              <a:gd name="connsiteX612" fmla="*/ 678222 w 7472601"/>
              <a:gd name="connsiteY612" fmla="*/ 1248670 h 6858000"/>
              <a:gd name="connsiteX613" fmla="*/ 775536 w 7472601"/>
              <a:gd name="connsiteY613" fmla="*/ 1388015 h 6858000"/>
              <a:gd name="connsiteX614" fmla="*/ 894529 w 7472601"/>
              <a:gd name="connsiteY614" fmla="*/ 1567739 h 6858000"/>
              <a:gd name="connsiteX615" fmla="*/ 948000 w 7472601"/>
              <a:gd name="connsiteY615" fmla="*/ 1663088 h 6858000"/>
              <a:gd name="connsiteX616" fmla="*/ 1006812 w 7472601"/>
              <a:gd name="connsiteY616" fmla="*/ 1767683 h 6858000"/>
              <a:gd name="connsiteX617" fmla="*/ 1149133 w 7472601"/>
              <a:gd name="connsiteY617" fmla="*/ 1971513 h 6858000"/>
              <a:gd name="connsiteX618" fmla="*/ 1333952 w 7472601"/>
              <a:gd name="connsiteY618" fmla="*/ 2251620 h 6858000"/>
              <a:gd name="connsiteX619" fmla="*/ 1337329 w 7472601"/>
              <a:gd name="connsiteY619" fmla="*/ 2258350 h 6858000"/>
              <a:gd name="connsiteX620" fmla="*/ 1014726 w 7472601"/>
              <a:gd name="connsiteY620" fmla="*/ 1615556 h 6858000"/>
              <a:gd name="connsiteX621" fmla="*/ 678222 w 7472601"/>
              <a:gd name="connsiteY621" fmla="*/ 1248670 h 6858000"/>
              <a:gd name="connsiteX622" fmla="*/ 6691602 w 7472601"/>
              <a:gd name="connsiteY622" fmla="*/ 1140573 h 6858000"/>
              <a:gd name="connsiteX623" fmla="*/ 6571100 w 7472601"/>
              <a:gd name="connsiteY623" fmla="*/ 1183662 h 6858000"/>
              <a:gd name="connsiteX624" fmla="*/ 6241687 w 7472601"/>
              <a:gd name="connsiteY624" fmla="*/ 1257600 h 6858000"/>
              <a:gd name="connsiteX625" fmla="*/ 5693009 w 7472601"/>
              <a:gd name="connsiteY625" fmla="*/ 1478256 h 6858000"/>
              <a:gd name="connsiteX626" fmla="*/ 6548420 w 7472601"/>
              <a:gd name="connsiteY626" fmla="*/ 1214599 h 6858000"/>
              <a:gd name="connsiteX627" fmla="*/ 6605473 w 7472601"/>
              <a:gd name="connsiteY627" fmla="*/ 1184686 h 6858000"/>
              <a:gd name="connsiteX628" fmla="*/ 6691602 w 7472601"/>
              <a:gd name="connsiteY628" fmla="*/ 1140573 h 6858000"/>
              <a:gd name="connsiteX629" fmla="*/ 4002475 w 7472601"/>
              <a:gd name="connsiteY629" fmla="*/ 1037802 h 6858000"/>
              <a:gd name="connsiteX630" fmla="*/ 4000324 w 7472601"/>
              <a:gd name="connsiteY630" fmla="*/ 1039362 h 6858000"/>
              <a:gd name="connsiteX631" fmla="*/ 4002862 w 7472601"/>
              <a:gd name="connsiteY631" fmla="*/ 1042866 h 6858000"/>
              <a:gd name="connsiteX632" fmla="*/ 4002475 w 7472601"/>
              <a:gd name="connsiteY632" fmla="*/ 1037802 h 6858000"/>
              <a:gd name="connsiteX633" fmla="*/ 506322 w 7472601"/>
              <a:gd name="connsiteY633" fmla="*/ 1020997 h 6858000"/>
              <a:gd name="connsiteX634" fmla="*/ 533068 w 7472601"/>
              <a:gd name="connsiteY634" fmla="*/ 1029409 h 6858000"/>
              <a:gd name="connsiteX635" fmla="*/ 1232525 w 7472601"/>
              <a:gd name="connsiteY635" fmla="*/ 1804675 h 6858000"/>
              <a:gd name="connsiteX636" fmla="*/ 1388858 w 7472601"/>
              <a:gd name="connsiteY636" fmla="*/ 2368011 h 6858000"/>
              <a:gd name="connsiteX637" fmla="*/ 1384098 w 7472601"/>
              <a:gd name="connsiteY637" fmla="*/ 2378125 h 6858000"/>
              <a:gd name="connsiteX638" fmla="*/ 1425393 w 7472601"/>
              <a:gd name="connsiteY638" fmla="*/ 2589124 h 6858000"/>
              <a:gd name="connsiteX639" fmla="*/ 1424001 w 7472601"/>
              <a:gd name="connsiteY639" fmla="*/ 2597541 h 6858000"/>
              <a:gd name="connsiteX640" fmla="*/ 2152729 w 7472601"/>
              <a:gd name="connsiteY640" fmla="*/ 2864487 h 6858000"/>
              <a:gd name="connsiteX641" fmla="*/ 2020609 w 7472601"/>
              <a:gd name="connsiteY641" fmla="*/ 2539671 h 6858000"/>
              <a:gd name="connsiteX642" fmla="*/ 2018920 w 7472601"/>
              <a:gd name="connsiteY642" fmla="*/ 2536309 h 6858000"/>
              <a:gd name="connsiteX643" fmla="*/ 1342441 w 7472601"/>
              <a:gd name="connsiteY643" fmla="*/ 1173017 h 6858000"/>
              <a:gd name="connsiteX644" fmla="*/ 1367925 w 7472601"/>
              <a:gd name="connsiteY644" fmla="*/ 1135648 h 6858000"/>
              <a:gd name="connsiteX645" fmla="*/ 1771401 w 7472601"/>
              <a:gd name="connsiteY645" fmla="*/ 1806673 h 6858000"/>
              <a:gd name="connsiteX646" fmla="*/ 1972385 w 7472601"/>
              <a:gd name="connsiteY646" fmla="*/ 2198735 h 6858000"/>
              <a:gd name="connsiteX647" fmla="*/ 2040892 w 7472601"/>
              <a:gd name="connsiteY647" fmla="*/ 2405205 h 6858000"/>
              <a:gd name="connsiteX648" fmla="*/ 2131689 w 7472601"/>
              <a:gd name="connsiteY648" fmla="*/ 1936926 h 6858000"/>
              <a:gd name="connsiteX649" fmla="*/ 2454820 w 7472601"/>
              <a:gd name="connsiteY649" fmla="*/ 1248808 h 6858000"/>
              <a:gd name="connsiteX650" fmla="*/ 2492512 w 7472601"/>
              <a:gd name="connsiteY650" fmla="*/ 1302920 h 6858000"/>
              <a:gd name="connsiteX651" fmla="*/ 2081216 w 7472601"/>
              <a:gd name="connsiteY651" fmla="*/ 2527513 h 6858000"/>
              <a:gd name="connsiteX652" fmla="*/ 2081211 w 7472601"/>
              <a:gd name="connsiteY652" fmla="*/ 2528916 h 6858000"/>
              <a:gd name="connsiteX653" fmla="*/ 2199067 w 7472601"/>
              <a:gd name="connsiteY653" fmla="*/ 2884061 h 6858000"/>
              <a:gd name="connsiteX654" fmla="*/ 3192586 w 7472601"/>
              <a:gd name="connsiteY654" fmla="*/ 3411496 h 6858000"/>
              <a:gd name="connsiteX655" fmla="*/ 3182620 w 7472601"/>
              <a:gd name="connsiteY655" fmla="*/ 3483279 h 6858000"/>
              <a:gd name="connsiteX656" fmla="*/ 2435119 w 7472601"/>
              <a:gd name="connsiteY656" fmla="*/ 3080173 h 6858000"/>
              <a:gd name="connsiteX657" fmla="*/ 2410152 w 7472601"/>
              <a:gd name="connsiteY657" fmla="*/ 3063751 h 6858000"/>
              <a:gd name="connsiteX658" fmla="*/ 2408099 w 7472601"/>
              <a:gd name="connsiteY658" fmla="*/ 3064403 h 6858000"/>
              <a:gd name="connsiteX659" fmla="*/ 2407218 w 7472601"/>
              <a:gd name="connsiteY659" fmla="*/ 3070324 h 6858000"/>
              <a:gd name="connsiteX660" fmla="*/ 2380138 w 7472601"/>
              <a:gd name="connsiteY660" fmla="*/ 3099341 h 6858000"/>
              <a:gd name="connsiteX661" fmla="*/ 1765923 w 7472601"/>
              <a:gd name="connsiteY661" fmla="*/ 3581043 h 6858000"/>
              <a:gd name="connsiteX662" fmla="*/ 1702258 w 7472601"/>
              <a:gd name="connsiteY662" fmla="*/ 3612286 h 6858000"/>
              <a:gd name="connsiteX663" fmla="*/ 1538370 w 7472601"/>
              <a:gd name="connsiteY663" fmla="*/ 3811804 h 6858000"/>
              <a:gd name="connsiteX664" fmla="*/ 542867 w 7472601"/>
              <a:gd name="connsiteY664" fmla="*/ 4944092 h 6858000"/>
              <a:gd name="connsiteX665" fmla="*/ 515800 w 7472601"/>
              <a:gd name="connsiteY665" fmla="*/ 4862180 h 6858000"/>
              <a:gd name="connsiteX666" fmla="*/ 909145 w 7472601"/>
              <a:gd name="connsiteY666" fmla="*/ 4199225 h 6858000"/>
              <a:gd name="connsiteX667" fmla="*/ 1214067 w 7472601"/>
              <a:gd name="connsiteY667" fmla="*/ 3908561 h 6858000"/>
              <a:gd name="connsiteX668" fmla="*/ 640967 w 7472601"/>
              <a:gd name="connsiteY668" fmla="*/ 4105601 h 6858000"/>
              <a:gd name="connsiteX669" fmla="*/ 112563 w 7472601"/>
              <a:gd name="connsiteY669" fmla="*/ 4396952 h 6858000"/>
              <a:gd name="connsiteX670" fmla="*/ 0 w 7472601"/>
              <a:gd name="connsiteY670" fmla="*/ 4466006 h 6858000"/>
              <a:gd name="connsiteX671" fmla="*/ 0 w 7472601"/>
              <a:gd name="connsiteY671" fmla="*/ 4233763 h 6858000"/>
              <a:gd name="connsiteX672" fmla="*/ 36881 w 7472601"/>
              <a:gd name="connsiteY672" fmla="*/ 4200118 h 6858000"/>
              <a:gd name="connsiteX673" fmla="*/ 910534 w 7472601"/>
              <a:gd name="connsiteY673" fmla="*/ 3629753 h 6858000"/>
              <a:gd name="connsiteX674" fmla="*/ 1578717 w 7472601"/>
              <a:gd name="connsiteY674" fmla="*/ 3575982 h 6858000"/>
              <a:gd name="connsiteX675" fmla="*/ 2338780 w 7472601"/>
              <a:gd name="connsiteY675" fmla="*/ 3033725 h 6858000"/>
              <a:gd name="connsiteX676" fmla="*/ 1807991 w 7472601"/>
              <a:gd name="connsiteY676" fmla="*/ 2807184 h 6858000"/>
              <a:gd name="connsiteX677" fmla="*/ 1416358 w 7472601"/>
              <a:gd name="connsiteY677" fmla="*/ 3112571 h 6858000"/>
              <a:gd name="connsiteX678" fmla="*/ 939066 w 7472601"/>
              <a:gd name="connsiteY678" fmla="*/ 3378798 h 6858000"/>
              <a:gd name="connsiteX679" fmla="*/ 115099 w 7472601"/>
              <a:gd name="connsiteY679" fmla="*/ 3607650 h 6858000"/>
              <a:gd name="connsiteX680" fmla="*/ 97284 w 7472601"/>
              <a:gd name="connsiteY680" fmla="*/ 3520393 h 6858000"/>
              <a:gd name="connsiteX681" fmla="*/ 922050 w 7472601"/>
              <a:gd name="connsiteY681" fmla="*/ 3074867 h 6858000"/>
              <a:gd name="connsiteX682" fmla="*/ 1405265 w 7472601"/>
              <a:gd name="connsiteY682" fmla="*/ 3016319 h 6858000"/>
              <a:gd name="connsiteX683" fmla="*/ 1407512 w 7472601"/>
              <a:gd name="connsiteY683" fmla="*/ 3018001 h 6858000"/>
              <a:gd name="connsiteX684" fmla="*/ 1726266 w 7472601"/>
              <a:gd name="connsiteY684" fmla="*/ 2777274 h 6858000"/>
              <a:gd name="connsiteX685" fmla="*/ 625390 w 7472601"/>
              <a:gd name="connsiteY685" fmla="*/ 2514541 h 6858000"/>
              <a:gd name="connsiteX686" fmla="*/ 619799 w 7472601"/>
              <a:gd name="connsiteY686" fmla="*/ 2527180 h 6858000"/>
              <a:gd name="connsiteX687" fmla="*/ 310030 w 7472601"/>
              <a:gd name="connsiteY687" fmla="*/ 2771818 h 6858000"/>
              <a:gd name="connsiteX688" fmla="*/ 173877 w 7472601"/>
              <a:gd name="connsiteY688" fmla="*/ 2937056 h 6858000"/>
              <a:gd name="connsiteX689" fmla="*/ 77889 w 7472601"/>
              <a:gd name="connsiteY689" fmla="*/ 3138440 h 6858000"/>
              <a:gd name="connsiteX690" fmla="*/ 0 w 7472601"/>
              <a:gd name="connsiteY690" fmla="*/ 3271395 h 6858000"/>
              <a:gd name="connsiteX691" fmla="*/ 0 w 7472601"/>
              <a:gd name="connsiteY691" fmla="*/ 3153002 h 6858000"/>
              <a:gd name="connsiteX692" fmla="*/ 2386 w 7472601"/>
              <a:gd name="connsiteY692" fmla="*/ 3149203 h 6858000"/>
              <a:gd name="connsiteX693" fmla="*/ 89753 w 7472601"/>
              <a:gd name="connsiteY693" fmla="*/ 2987702 h 6858000"/>
              <a:gd name="connsiteX694" fmla="*/ 76869 w 7472601"/>
              <a:gd name="connsiteY694" fmla="*/ 3005404 h 6858000"/>
              <a:gd name="connsiteX695" fmla="*/ 32049 w 7472601"/>
              <a:gd name="connsiteY695" fmla="*/ 3065814 h 6858000"/>
              <a:gd name="connsiteX696" fmla="*/ 0 w 7472601"/>
              <a:gd name="connsiteY696" fmla="*/ 3108744 h 6858000"/>
              <a:gd name="connsiteX697" fmla="*/ 0 w 7472601"/>
              <a:gd name="connsiteY697" fmla="*/ 3058059 h 6858000"/>
              <a:gd name="connsiteX698" fmla="*/ 7610 w 7472601"/>
              <a:gd name="connsiteY698" fmla="*/ 3047889 h 6858000"/>
              <a:gd name="connsiteX699" fmla="*/ 52419 w 7472601"/>
              <a:gd name="connsiteY699" fmla="*/ 2987479 h 6858000"/>
              <a:gd name="connsiteX700" fmla="*/ 59142 w 7472601"/>
              <a:gd name="connsiteY700" fmla="*/ 2978488 h 6858000"/>
              <a:gd name="connsiteX701" fmla="*/ 0 w 7472601"/>
              <a:gd name="connsiteY701" fmla="*/ 3015334 h 6858000"/>
              <a:gd name="connsiteX702" fmla="*/ 0 w 7472601"/>
              <a:gd name="connsiteY702" fmla="*/ 2914286 h 6858000"/>
              <a:gd name="connsiteX703" fmla="*/ 36383 w 7472601"/>
              <a:gd name="connsiteY703" fmla="*/ 2901128 h 6858000"/>
              <a:gd name="connsiteX704" fmla="*/ 156329 w 7472601"/>
              <a:gd name="connsiteY704" fmla="*/ 2840533 h 6858000"/>
              <a:gd name="connsiteX705" fmla="*/ 358355 w 7472601"/>
              <a:gd name="connsiteY705" fmla="*/ 2620471 h 6858000"/>
              <a:gd name="connsiteX706" fmla="*/ 510577 w 7472601"/>
              <a:gd name="connsiteY706" fmla="*/ 2501244 h 6858000"/>
              <a:gd name="connsiteX707" fmla="*/ 211967 w 7472601"/>
              <a:gd name="connsiteY707" fmla="*/ 2479171 h 6858000"/>
              <a:gd name="connsiteX708" fmla="*/ 0 w 7472601"/>
              <a:gd name="connsiteY708" fmla="*/ 2476398 h 6858000"/>
              <a:gd name="connsiteX709" fmla="*/ 0 w 7472601"/>
              <a:gd name="connsiteY709" fmla="*/ 2389189 h 6858000"/>
              <a:gd name="connsiteX710" fmla="*/ 103062 w 7472601"/>
              <a:gd name="connsiteY710" fmla="*/ 2389518 h 6858000"/>
              <a:gd name="connsiteX711" fmla="*/ 510734 w 7472601"/>
              <a:gd name="connsiteY711" fmla="*/ 2416201 h 6858000"/>
              <a:gd name="connsiteX712" fmla="*/ 279257 w 7472601"/>
              <a:gd name="connsiteY712" fmla="*/ 2092102 h 6858000"/>
              <a:gd name="connsiteX713" fmla="*/ 65265 w 7472601"/>
              <a:gd name="connsiteY713" fmla="*/ 2006049 h 6858000"/>
              <a:gd name="connsiteX714" fmla="*/ 0 w 7472601"/>
              <a:gd name="connsiteY714" fmla="*/ 1982532 h 6858000"/>
              <a:gd name="connsiteX715" fmla="*/ 0 w 7472601"/>
              <a:gd name="connsiteY715" fmla="*/ 1912789 h 6858000"/>
              <a:gd name="connsiteX716" fmla="*/ 97460 w 7472601"/>
              <a:gd name="connsiteY716" fmla="*/ 1953725 h 6858000"/>
              <a:gd name="connsiteX717" fmla="*/ 221272 w 7472601"/>
              <a:gd name="connsiteY717" fmla="*/ 1980766 h 6858000"/>
              <a:gd name="connsiteX718" fmla="*/ 116765 w 7472601"/>
              <a:gd name="connsiteY718" fmla="*/ 1911033 h 6858000"/>
              <a:gd name="connsiteX719" fmla="*/ 16405 w 7472601"/>
              <a:gd name="connsiteY719" fmla="*/ 1803412 h 6858000"/>
              <a:gd name="connsiteX720" fmla="*/ 0 w 7472601"/>
              <a:gd name="connsiteY720" fmla="*/ 1784777 h 6858000"/>
              <a:gd name="connsiteX721" fmla="*/ 0 w 7472601"/>
              <a:gd name="connsiteY721" fmla="*/ 1740082 h 6858000"/>
              <a:gd name="connsiteX722" fmla="*/ 39394 w 7472601"/>
              <a:gd name="connsiteY722" fmla="*/ 1784856 h 6858000"/>
              <a:gd name="connsiteX723" fmla="*/ 135813 w 7472601"/>
              <a:gd name="connsiteY723" fmla="*/ 1888838 h 6858000"/>
              <a:gd name="connsiteX724" fmla="*/ 242575 w 7472601"/>
              <a:gd name="connsiteY724" fmla="*/ 1958841 h 6858000"/>
              <a:gd name="connsiteX725" fmla="*/ 82197 w 7472601"/>
              <a:gd name="connsiteY725" fmla="*/ 1754826 h 6858000"/>
              <a:gd name="connsiteX726" fmla="*/ 0 w 7472601"/>
              <a:gd name="connsiteY726" fmla="*/ 1679650 h 6858000"/>
              <a:gd name="connsiteX727" fmla="*/ 0 w 7472601"/>
              <a:gd name="connsiteY727" fmla="*/ 1602463 h 6858000"/>
              <a:gd name="connsiteX728" fmla="*/ 84689 w 7472601"/>
              <a:gd name="connsiteY728" fmla="*/ 1677442 h 6858000"/>
              <a:gd name="connsiteX729" fmla="*/ 298437 w 7472601"/>
              <a:gd name="connsiteY729" fmla="*/ 1968019 h 6858000"/>
              <a:gd name="connsiteX730" fmla="*/ 227269 w 7472601"/>
              <a:gd name="connsiteY730" fmla="*/ 1114064 h 6858000"/>
              <a:gd name="connsiteX731" fmla="*/ 248003 w 7472601"/>
              <a:gd name="connsiteY731" fmla="*/ 1089613 h 6858000"/>
              <a:gd name="connsiteX732" fmla="*/ 427020 w 7472601"/>
              <a:gd name="connsiteY732" fmla="*/ 1619803 h 6858000"/>
              <a:gd name="connsiteX733" fmla="*/ 340345 w 7472601"/>
              <a:gd name="connsiteY733" fmla="*/ 2027739 h 6858000"/>
              <a:gd name="connsiteX734" fmla="*/ 360865 w 7472601"/>
              <a:gd name="connsiteY734" fmla="*/ 2044827 h 6858000"/>
              <a:gd name="connsiteX735" fmla="*/ 560414 w 7472601"/>
              <a:gd name="connsiteY735" fmla="*/ 2421457 h 6858000"/>
              <a:gd name="connsiteX736" fmla="*/ 1359703 w 7472601"/>
              <a:gd name="connsiteY736" fmla="*/ 2578554 h 6858000"/>
              <a:gd name="connsiteX737" fmla="*/ 1359422 w 7472601"/>
              <a:gd name="connsiteY737" fmla="*/ 2577994 h 6858000"/>
              <a:gd name="connsiteX738" fmla="*/ 828701 w 7472601"/>
              <a:gd name="connsiteY738" fmla="*/ 1839520 h 6858000"/>
              <a:gd name="connsiteX739" fmla="*/ 494427 w 7472601"/>
              <a:gd name="connsiteY739" fmla="*/ 1092333 h 6858000"/>
              <a:gd name="connsiteX740" fmla="*/ 506322 w 7472601"/>
              <a:gd name="connsiteY740" fmla="*/ 1020997 h 6858000"/>
              <a:gd name="connsiteX741" fmla="*/ 4570198 w 7472601"/>
              <a:gd name="connsiteY741" fmla="*/ 978081 h 6858000"/>
              <a:gd name="connsiteX742" fmla="*/ 4523691 w 7472601"/>
              <a:gd name="connsiteY742" fmla="*/ 1127776 h 6858000"/>
              <a:gd name="connsiteX743" fmla="*/ 4509875 w 7472601"/>
              <a:gd name="connsiteY743" fmla="*/ 1167552 h 6858000"/>
              <a:gd name="connsiteX744" fmla="*/ 4478168 w 7472601"/>
              <a:gd name="connsiteY744" fmla="*/ 1260735 h 6858000"/>
              <a:gd name="connsiteX745" fmla="*/ 4409309 w 7472601"/>
              <a:gd name="connsiteY745" fmla="*/ 1666996 h 6858000"/>
              <a:gd name="connsiteX746" fmla="*/ 4370031 w 7472601"/>
              <a:gd name="connsiteY746" fmla="*/ 1955666 h 6858000"/>
              <a:gd name="connsiteX747" fmla="*/ 4570198 w 7472601"/>
              <a:gd name="connsiteY747" fmla="*/ 978081 h 6858000"/>
              <a:gd name="connsiteX748" fmla="*/ 4557898 w 7472601"/>
              <a:gd name="connsiteY748" fmla="*/ 900011 h 6858000"/>
              <a:gd name="connsiteX749" fmla="*/ 4344840 w 7472601"/>
              <a:gd name="connsiteY749" fmla="*/ 1922038 h 6858000"/>
              <a:gd name="connsiteX750" fmla="*/ 4378710 w 7472601"/>
              <a:gd name="connsiteY750" fmla="*/ 1665516 h 6858000"/>
              <a:gd name="connsiteX751" fmla="*/ 4448798 w 7472601"/>
              <a:gd name="connsiteY751" fmla="*/ 1253024 h 6858000"/>
              <a:gd name="connsiteX752" fmla="*/ 4480315 w 7472601"/>
              <a:gd name="connsiteY752" fmla="*/ 1158454 h 6858000"/>
              <a:gd name="connsiteX753" fmla="*/ 4494133 w 7472601"/>
              <a:gd name="connsiteY753" fmla="*/ 1118676 h 6858000"/>
              <a:gd name="connsiteX754" fmla="*/ 4557898 w 7472601"/>
              <a:gd name="connsiteY754" fmla="*/ 900011 h 6858000"/>
              <a:gd name="connsiteX755" fmla="*/ 5870151 w 7472601"/>
              <a:gd name="connsiteY755" fmla="*/ 898890 h 6858000"/>
              <a:gd name="connsiteX756" fmla="*/ 5861335 w 7472601"/>
              <a:gd name="connsiteY756" fmla="*/ 899177 h 6858000"/>
              <a:gd name="connsiteX757" fmla="*/ 5843702 w 7472601"/>
              <a:gd name="connsiteY757" fmla="*/ 899748 h 6858000"/>
              <a:gd name="connsiteX758" fmla="*/ 5651107 w 7472601"/>
              <a:gd name="connsiteY758" fmla="*/ 920306 h 6858000"/>
              <a:gd name="connsiteX759" fmla="*/ 5459407 w 7472601"/>
              <a:gd name="connsiteY759" fmla="*/ 940975 h 6858000"/>
              <a:gd name="connsiteX760" fmla="*/ 5374846 w 7472601"/>
              <a:gd name="connsiteY760" fmla="*/ 941988 h 6858000"/>
              <a:gd name="connsiteX761" fmla="*/ 5256105 w 7472601"/>
              <a:gd name="connsiteY761" fmla="*/ 945632 h 6858000"/>
              <a:gd name="connsiteX762" fmla="*/ 5107071 w 7472601"/>
              <a:gd name="connsiteY762" fmla="*/ 969720 h 6858000"/>
              <a:gd name="connsiteX763" fmla="*/ 4998681 w 7472601"/>
              <a:gd name="connsiteY763" fmla="*/ 988771 h 6858000"/>
              <a:gd name="connsiteX764" fmla="*/ 5870151 w 7472601"/>
              <a:gd name="connsiteY764" fmla="*/ 898890 h 6858000"/>
              <a:gd name="connsiteX765" fmla="*/ 5504425 w 7472601"/>
              <a:gd name="connsiteY765" fmla="*/ 848067 h 6858000"/>
              <a:gd name="connsiteX766" fmla="*/ 4968849 w 7472601"/>
              <a:gd name="connsiteY766" fmla="*/ 962318 h 6858000"/>
              <a:gd name="connsiteX767" fmla="*/ 5104039 w 7472601"/>
              <a:gd name="connsiteY767" fmla="*/ 940634 h 6858000"/>
              <a:gd name="connsiteX768" fmla="*/ 5256311 w 7472601"/>
              <a:gd name="connsiteY768" fmla="*/ 916490 h 6858000"/>
              <a:gd name="connsiteX769" fmla="*/ 5377381 w 7472601"/>
              <a:gd name="connsiteY769" fmla="*/ 912671 h 6858000"/>
              <a:gd name="connsiteX770" fmla="*/ 5460148 w 7472601"/>
              <a:gd name="connsiteY770" fmla="*/ 911442 h 6858000"/>
              <a:gd name="connsiteX771" fmla="*/ 5648971 w 7472601"/>
              <a:gd name="connsiteY771" fmla="*/ 891331 h 6858000"/>
              <a:gd name="connsiteX772" fmla="*/ 5844807 w 7472601"/>
              <a:gd name="connsiteY772" fmla="*/ 870718 h 6858000"/>
              <a:gd name="connsiteX773" fmla="*/ 5862975 w 7472601"/>
              <a:gd name="connsiteY773" fmla="*/ 869756 h 6858000"/>
              <a:gd name="connsiteX774" fmla="*/ 5920887 w 7472601"/>
              <a:gd name="connsiteY774" fmla="*/ 865929 h 6858000"/>
              <a:gd name="connsiteX775" fmla="*/ 5504425 w 7472601"/>
              <a:gd name="connsiteY775" fmla="*/ 848067 h 6858000"/>
              <a:gd name="connsiteX776" fmla="*/ 3607114 w 7472601"/>
              <a:gd name="connsiteY776" fmla="*/ 467441 h 6858000"/>
              <a:gd name="connsiteX777" fmla="*/ 3296242 w 7472601"/>
              <a:gd name="connsiteY777" fmla="*/ 807991 h 6858000"/>
              <a:gd name="connsiteX778" fmla="*/ 3174674 w 7472601"/>
              <a:gd name="connsiteY778" fmla="*/ 919759 h 6858000"/>
              <a:gd name="connsiteX779" fmla="*/ 3042978 w 7472601"/>
              <a:gd name="connsiteY779" fmla="*/ 1054894 h 6858000"/>
              <a:gd name="connsiteX780" fmla="*/ 2968914 w 7472601"/>
              <a:gd name="connsiteY780" fmla="*/ 1133756 h 6858000"/>
              <a:gd name="connsiteX781" fmla="*/ 3103823 w 7472601"/>
              <a:gd name="connsiteY781" fmla="*/ 1026814 h 6858000"/>
              <a:gd name="connsiteX782" fmla="*/ 3607114 w 7472601"/>
              <a:gd name="connsiteY782" fmla="*/ 467441 h 6858000"/>
              <a:gd name="connsiteX783" fmla="*/ 3744487 w 7472601"/>
              <a:gd name="connsiteY783" fmla="*/ 383136 h 6858000"/>
              <a:gd name="connsiteX784" fmla="*/ 3970213 w 7472601"/>
              <a:gd name="connsiteY784" fmla="*/ 995559 h 6858000"/>
              <a:gd name="connsiteX785" fmla="*/ 3744487 w 7472601"/>
              <a:gd name="connsiteY785" fmla="*/ 383136 h 6858000"/>
              <a:gd name="connsiteX786" fmla="*/ 3624562 w 7472601"/>
              <a:gd name="connsiteY786" fmla="*/ 367041 h 6858000"/>
              <a:gd name="connsiteX787" fmla="*/ 3489712 w 7472601"/>
              <a:gd name="connsiteY787" fmla="*/ 485386 h 6858000"/>
              <a:gd name="connsiteX788" fmla="*/ 3182994 w 7472601"/>
              <a:gd name="connsiteY788" fmla="*/ 828265 h 6858000"/>
              <a:gd name="connsiteX789" fmla="*/ 2892114 w 7472601"/>
              <a:gd name="connsiteY789" fmla="*/ 1172635 h 6858000"/>
              <a:gd name="connsiteX790" fmla="*/ 3021459 w 7472601"/>
              <a:gd name="connsiteY790" fmla="*/ 1035385 h 6858000"/>
              <a:gd name="connsiteX791" fmla="*/ 3153873 w 7472601"/>
              <a:gd name="connsiteY791" fmla="*/ 898971 h 6858000"/>
              <a:gd name="connsiteX792" fmla="*/ 3276511 w 7472601"/>
              <a:gd name="connsiteY792" fmla="*/ 786423 h 6858000"/>
              <a:gd name="connsiteX793" fmla="*/ 3584154 w 7472601"/>
              <a:gd name="connsiteY793" fmla="*/ 448218 h 6858000"/>
              <a:gd name="connsiteX794" fmla="*/ 3624562 w 7472601"/>
              <a:gd name="connsiteY794" fmla="*/ 367041 h 6858000"/>
              <a:gd name="connsiteX795" fmla="*/ 3766672 w 7472601"/>
              <a:gd name="connsiteY795" fmla="*/ 359429 h 6858000"/>
              <a:gd name="connsiteX796" fmla="*/ 3996338 w 7472601"/>
              <a:gd name="connsiteY796" fmla="*/ 968237 h 6858000"/>
              <a:gd name="connsiteX797" fmla="*/ 3766672 w 7472601"/>
              <a:gd name="connsiteY797" fmla="*/ 359429 h 6858000"/>
              <a:gd name="connsiteX798" fmla="*/ 5805386 w 7472601"/>
              <a:gd name="connsiteY798" fmla="*/ 239240 h 6858000"/>
              <a:gd name="connsiteX799" fmla="*/ 5736947 w 7472601"/>
              <a:gd name="connsiteY799" fmla="*/ 261367 h 6858000"/>
              <a:gd name="connsiteX800" fmla="*/ 5427012 w 7472601"/>
              <a:gd name="connsiteY800" fmla="*/ 311272 h 6858000"/>
              <a:gd name="connsiteX801" fmla="*/ 5147818 w 7472601"/>
              <a:gd name="connsiteY801" fmla="*/ 322112 h 6858000"/>
              <a:gd name="connsiteX802" fmla="*/ 5060854 w 7472601"/>
              <a:gd name="connsiteY802" fmla="*/ 311882 h 6858000"/>
              <a:gd name="connsiteX803" fmla="*/ 4945989 w 7472601"/>
              <a:gd name="connsiteY803" fmla="*/ 300516 h 6858000"/>
              <a:gd name="connsiteX804" fmla="*/ 5410479 w 7472601"/>
              <a:gd name="connsiteY804" fmla="*/ 348434 h 6858000"/>
              <a:gd name="connsiteX805" fmla="*/ 5805386 w 7472601"/>
              <a:gd name="connsiteY805" fmla="*/ 239240 h 6858000"/>
              <a:gd name="connsiteX806" fmla="*/ 5905192 w 7472601"/>
              <a:gd name="connsiteY806" fmla="*/ 163079 h 6858000"/>
              <a:gd name="connsiteX807" fmla="*/ 5865655 w 7472601"/>
              <a:gd name="connsiteY807" fmla="*/ 171901 h 6858000"/>
              <a:gd name="connsiteX808" fmla="*/ 5259740 w 7472601"/>
              <a:gd name="connsiteY808" fmla="*/ 257013 h 6858000"/>
              <a:gd name="connsiteX809" fmla="*/ 5208466 w 7472601"/>
              <a:gd name="connsiteY809" fmla="*/ 257550 h 6858000"/>
              <a:gd name="connsiteX810" fmla="*/ 4980204 w 7472601"/>
              <a:gd name="connsiteY810" fmla="*/ 271903 h 6858000"/>
              <a:gd name="connsiteX811" fmla="*/ 5068068 w 7472601"/>
              <a:gd name="connsiteY811" fmla="*/ 282244 h 6858000"/>
              <a:gd name="connsiteX812" fmla="*/ 5153231 w 7472601"/>
              <a:gd name="connsiteY812" fmla="*/ 292240 h 6858000"/>
              <a:gd name="connsiteX813" fmla="*/ 5426491 w 7472601"/>
              <a:gd name="connsiteY813" fmla="*/ 281128 h 6858000"/>
              <a:gd name="connsiteX814" fmla="*/ 5731212 w 7472601"/>
              <a:gd name="connsiteY814" fmla="*/ 231951 h 6858000"/>
              <a:gd name="connsiteX815" fmla="*/ 5905192 w 7472601"/>
              <a:gd name="connsiteY815" fmla="*/ 163079 h 6858000"/>
              <a:gd name="connsiteX816" fmla="*/ 5944437 w 7472601"/>
              <a:gd name="connsiteY816" fmla="*/ 113829 h 6858000"/>
              <a:gd name="connsiteX817" fmla="*/ 5825032 w 7472601"/>
              <a:gd name="connsiteY817" fmla="*/ 146405 h 6858000"/>
              <a:gd name="connsiteX818" fmla="*/ 4955599 w 7472601"/>
              <a:gd name="connsiteY818" fmla="*/ 247008 h 6858000"/>
              <a:gd name="connsiteX819" fmla="*/ 5210104 w 7472601"/>
              <a:gd name="connsiteY819" fmla="*/ 228123 h 6858000"/>
              <a:gd name="connsiteX820" fmla="*/ 5261015 w 7472601"/>
              <a:gd name="connsiteY820" fmla="*/ 227087 h 6858000"/>
              <a:gd name="connsiteX821" fmla="*/ 5861181 w 7472601"/>
              <a:gd name="connsiteY821" fmla="*/ 143093 h 6858000"/>
              <a:gd name="connsiteX822" fmla="*/ 5961252 w 7472601"/>
              <a:gd name="connsiteY822" fmla="*/ 114820 h 6858000"/>
              <a:gd name="connsiteX823" fmla="*/ 5944437 w 7472601"/>
              <a:gd name="connsiteY823" fmla="*/ 113829 h 6858000"/>
              <a:gd name="connsiteX824" fmla="*/ 3882765 w 7472601"/>
              <a:gd name="connsiteY824" fmla="*/ 0 h 6858000"/>
              <a:gd name="connsiteX825" fmla="*/ 3995099 w 7472601"/>
              <a:gd name="connsiteY825" fmla="*/ 0 h 6858000"/>
              <a:gd name="connsiteX826" fmla="*/ 4163818 w 7472601"/>
              <a:gd name="connsiteY826" fmla="*/ 234104 h 6858000"/>
              <a:gd name="connsiteX827" fmla="*/ 4172099 w 7472601"/>
              <a:gd name="connsiteY827" fmla="*/ 234207 h 6858000"/>
              <a:gd name="connsiteX828" fmla="*/ 4784282 w 7472601"/>
              <a:gd name="connsiteY828" fmla="*/ 276561 h 6858000"/>
              <a:gd name="connsiteX829" fmla="*/ 4801687 w 7472601"/>
              <a:gd name="connsiteY829" fmla="*/ 267764 h 6858000"/>
              <a:gd name="connsiteX830" fmla="*/ 6082788 w 7472601"/>
              <a:gd name="connsiteY830" fmla="*/ 64119 h 6858000"/>
              <a:gd name="connsiteX831" fmla="*/ 6099442 w 7472601"/>
              <a:gd name="connsiteY831" fmla="*/ 82568 h 6858000"/>
              <a:gd name="connsiteX832" fmla="*/ 4804137 w 7472601"/>
              <a:gd name="connsiteY832" fmla="*/ 320931 h 6858000"/>
              <a:gd name="connsiteX833" fmla="*/ 4227047 w 7472601"/>
              <a:gd name="connsiteY833" fmla="*/ 313415 h 6858000"/>
              <a:gd name="connsiteX834" fmla="*/ 4346041 w 7472601"/>
              <a:gd name="connsiteY834" fmla="*/ 456086 h 6858000"/>
              <a:gd name="connsiteX835" fmla="*/ 4870967 w 7472601"/>
              <a:gd name="connsiteY835" fmla="*/ 963061 h 6858000"/>
              <a:gd name="connsiteX836" fmla="*/ 4889647 w 7472601"/>
              <a:gd name="connsiteY836" fmla="*/ 957147 h 6858000"/>
              <a:gd name="connsiteX837" fmla="*/ 5422504 w 7472601"/>
              <a:gd name="connsiteY837" fmla="*/ 805191 h 6858000"/>
              <a:gd name="connsiteX838" fmla="*/ 6087656 w 7472601"/>
              <a:gd name="connsiteY838" fmla="*/ 826703 h 6858000"/>
              <a:gd name="connsiteX839" fmla="*/ 6058717 w 7472601"/>
              <a:gd name="connsiteY839" fmla="*/ 865992 h 6858000"/>
              <a:gd name="connsiteX840" fmla="*/ 4974153 w 7472601"/>
              <a:gd name="connsiteY840" fmla="*/ 1045456 h 6858000"/>
              <a:gd name="connsiteX841" fmla="*/ 5627835 w 7472601"/>
              <a:gd name="connsiteY841" fmla="*/ 1472077 h 6858000"/>
              <a:gd name="connsiteX842" fmla="*/ 5629817 w 7472601"/>
              <a:gd name="connsiteY842" fmla="*/ 1471412 h 6858000"/>
              <a:gd name="connsiteX843" fmla="*/ 5634124 w 7472601"/>
              <a:gd name="connsiteY843" fmla="*/ 1470572 h 6858000"/>
              <a:gd name="connsiteX844" fmla="*/ 5755832 w 7472601"/>
              <a:gd name="connsiteY844" fmla="*/ 1383886 h 6858000"/>
              <a:gd name="connsiteX845" fmla="*/ 6014186 w 7472601"/>
              <a:gd name="connsiteY845" fmla="*/ 1279799 h 6858000"/>
              <a:gd name="connsiteX846" fmla="*/ 6901619 w 7472601"/>
              <a:gd name="connsiteY846" fmla="*/ 1047874 h 6858000"/>
              <a:gd name="connsiteX847" fmla="*/ 6931566 w 7472601"/>
              <a:gd name="connsiteY847" fmla="*/ 1062034 h 6858000"/>
              <a:gd name="connsiteX848" fmla="*/ 5790982 w 7472601"/>
              <a:gd name="connsiteY848" fmla="*/ 1561380 h 6858000"/>
              <a:gd name="connsiteX849" fmla="*/ 6188971 w 7472601"/>
              <a:gd name="connsiteY849" fmla="*/ 1755168 h 6858000"/>
              <a:gd name="connsiteX850" fmla="*/ 6202446 w 7472601"/>
              <a:gd name="connsiteY850" fmla="*/ 1752268 h 6858000"/>
              <a:gd name="connsiteX851" fmla="*/ 7179560 w 7472601"/>
              <a:gd name="connsiteY851" fmla="*/ 1467551 h 6858000"/>
              <a:gd name="connsiteX852" fmla="*/ 7158730 w 7472601"/>
              <a:gd name="connsiteY852" fmla="*/ 1507835 h 6858000"/>
              <a:gd name="connsiteX853" fmla="*/ 6326959 w 7472601"/>
              <a:gd name="connsiteY853" fmla="*/ 1817686 h 6858000"/>
              <a:gd name="connsiteX854" fmla="*/ 6537433 w 7472601"/>
              <a:gd name="connsiteY854" fmla="*/ 1907790 h 6858000"/>
              <a:gd name="connsiteX855" fmla="*/ 6550221 w 7472601"/>
              <a:gd name="connsiteY855" fmla="*/ 1910729 h 6858000"/>
              <a:gd name="connsiteX856" fmla="*/ 6964438 w 7472601"/>
              <a:gd name="connsiteY856" fmla="*/ 2209505 h 6858000"/>
              <a:gd name="connsiteX857" fmla="*/ 7367862 w 7472601"/>
              <a:gd name="connsiteY857" fmla="*/ 2806833 h 6858000"/>
              <a:gd name="connsiteX858" fmla="*/ 7364329 w 7472601"/>
              <a:gd name="connsiteY858" fmla="*/ 2826907 h 6858000"/>
              <a:gd name="connsiteX859" fmla="*/ 7290545 w 7472601"/>
              <a:gd name="connsiteY859" fmla="*/ 2850663 h 6858000"/>
              <a:gd name="connsiteX860" fmla="*/ 6472036 w 7472601"/>
              <a:gd name="connsiteY860" fmla="*/ 1959003 h 6858000"/>
              <a:gd name="connsiteX861" fmla="*/ 5792897 w 7472601"/>
              <a:gd name="connsiteY861" fmla="*/ 1647747 h 6858000"/>
              <a:gd name="connsiteX862" fmla="*/ 5842751 w 7472601"/>
              <a:gd name="connsiteY862" fmla="*/ 1816112 h 6858000"/>
              <a:gd name="connsiteX863" fmla="*/ 5847424 w 7472601"/>
              <a:gd name="connsiteY863" fmla="*/ 1815776 h 6858000"/>
              <a:gd name="connsiteX864" fmla="*/ 6399821 w 7472601"/>
              <a:gd name="connsiteY864" fmla="*/ 2344799 h 6858000"/>
              <a:gd name="connsiteX865" fmla="*/ 6323232 w 7472601"/>
              <a:gd name="connsiteY865" fmla="*/ 2389634 h 6858000"/>
              <a:gd name="connsiteX866" fmla="*/ 5942958 w 7472601"/>
              <a:gd name="connsiteY866" fmla="*/ 2077708 h 6858000"/>
              <a:gd name="connsiteX867" fmla="*/ 5921559 w 7472601"/>
              <a:gd name="connsiteY867" fmla="*/ 2378596 h 6858000"/>
              <a:gd name="connsiteX868" fmla="*/ 5817651 w 7472601"/>
              <a:gd name="connsiteY868" fmla="*/ 3023919 h 6858000"/>
              <a:gd name="connsiteX869" fmla="*/ 5729634 w 7472601"/>
              <a:gd name="connsiteY869" fmla="*/ 3051849 h 6858000"/>
              <a:gd name="connsiteX870" fmla="*/ 5611018 w 7472601"/>
              <a:gd name="connsiteY870" fmla="*/ 2316769 h 6858000"/>
              <a:gd name="connsiteX871" fmla="*/ 5687608 w 7472601"/>
              <a:gd name="connsiteY871" fmla="*/ 2039972 h 6858000"/>
              <a:gd name="connsiteX872" fmla="*/ 5657554 w 7472601"/>
              <a:gd name="connsiteY872" fmla="*/ 1576445 h 6858000"/>
              <a:gd name="connsiteX873" fmla="*/ 5150475 w 7472601"/>
              <a:gd name="connsiteY873" fmla="*/ 1274012 h 6858000"/>
              <a:gd name="connsiteX874" fmla="*/ 5349142 w 7472601"/>
              <a:gd name="connsiteY874" fmla="*/ 2204405 h 6858000"/>
              <a:gd name="connsiteX875" fmla="*/ 5262214 w 7472601"/>
              <a:gd name="connsiteY875" fmla="*/ 2233836 h 6858000"/>
              <a:gd name="connsiteX876" fmla="*/ 4981539 w 7472601"/>
              <a:gd name="connsiteY876" fmla="*/ 1542201 h 6858000"/>
              <a:gd name="connsiteX877" fmla="*/ 4958461 w 7472601"/>
              <a:gd name="connsiteY877" fmla="*/ 1136957 h 6858000"/>
              <a:gd name="connsiteX878" fmla="*/ 4655015 w 7472601"/>
              <a:gd name="connsiteY878" fmla="*/ 891426 h 6858000"/>
              <a:gd name="connsiteX879" fmla="*/ 4348002 w 7472601"/>
              <a:gd name="connsiteY879" fmla="*/ 2205895 h 6858000"/>
              <a:gd name="connsiteX880" fmla="*/ 4262250 w 7472601"/>
              <a:gd name="connsiteY880" fmla="*/ 2219972 h 6858000"/>
              <a:gd name="connsiteX881" fmla="*/ 4550611 w 7472601"/>
              <a:gd name="connsiteY881" fmla="*/ 817540 h 6858000"/>
              <a:gd name="connsiteX882" fmla="*/ 4564418 w 7472601"/>
              <a:gd name="connsiteY882" fmla="*/ 808293 h 6858000"/>
              <a:gd name="connsiteX883" fmla="*/ 4266388 w 7472601"/>
              <a:gd name="connsiteY883" fmla="*/ 500083 h 6858000"/>
              <a:gd name="connsiteX884" fmla="*/ 4032842 w 7472601"/>
              <a:gd name="connsiteY884" fmla="*/ 211809 h 6858000"/>
              <a:gd name="connsiteX885" fmla="*/ 3882765 w 7472601"/>
              <a:gd name="connsiteY885" fmla="*/ 0 h 6858000"/>
              <a:gd name="connsiteX886" fmla="*/ 3721337 w 7472601"/>
              <a:gd name="connsiteY886" fmla="*/ 0 h 6858000"/>
              <a:gd name="connsiteX887" fmla="*/ 3797544 w 7472601"/>
              <a:gd name="connsiteY887" fmla="*/ 0 h 6858000"/>
              <a:gd name="connsiteX888" fmla="*/ 3775734 w 7472601"/>
              <a:gd name="connsiteY888" fmla="*/ 95131 h 6858000"/>
              <a:gd name="connsiteX889" fmla="*/ 3724807 w 7472601"/>
              <a:gd name="connsiteY889" fmla="*/ 272257 h 6858000"/>
              <a:gd name="connsiteX890" fmla="*/ 3726844 w 7472601"/>
              <a:gd name="connsiteY890" fmla="*/ 282988 h 6858000"/>
              <a:gd name="connsiteX891" fmla="*/ 3742664 w 7472601"/>
              <a:gd name="connsiteY891" fmla="*/ 279918 h 6858000"/>
              <a:gd name="connsiteX892" fmla="*/ 4103910 w 7472601"/>
              <a:gd name="connsiteY892" fmla="*/ 1161917 h 6858000"/>
              <a:gd name="connsiteX893" fmla="*/ 4020269 w 7472601"/>
              <a:gd name="connsiteY893" fmla="*/ 1200406 h 6858000"/>
              <a:gd name="connsiteX894" fmla="*/ 3674882 w 7472601"/>
              <a:gd name="connsiteY894" fmla="*/ 488524 h 6858000"/>
              <a:gd name="connsiteX895" fmla="*/ 3132682 w 7472601"/>
              <a:gd name="connsiteY895" fmla="*/ 1072284 h 6858000"/>
              <a:gd name="connsiteX896" fmla="*/ 2716346 w 7472601"/>
              <a:gd name="connsiteY896" fmla="*/ 1276376 h 6858000"/>
              <a:gd name="connsiteX897" fmla="*/ 2716772 w 7472601"/>
              <a:gd name="connsiteY897" fmla="*/ 1255462 h 6858000"/>
              <a:gd name="connsiteX898" fmla="*/ 3471096 w 7472601"/>
              <a:gd name="connsiteY898" fmla="*/ 437072 h 6858000"/>
              <a:gd name="connsiteX899" fmla="*/ 3639057 w 7472601"/>
              <a:gd name="connsiteY899" fmla="*/ 286334 h 6858000"/>
              <a:gd name="connsiteX900" fmla="*/ 3640309 w 7472601"/>
              <a:gd name="connsiteY900" fmla="*/ 284664 h 6858000"/>
              <a:gd name="connsiteX901" fmla="*/ 3646022 w 7472601"/>
              <a:gd name="connsiteY901" fmla="*/ 276711 h 6858000"/>
              <a:gd name="connsiteX902" fmla="*/ 3707943 w 7472601"/>
              <a:gd name="connsiteY902" fmla="*/ 65958 h 6858000"/>
              <a:gd name="connsiteX903" fmla="*/ 3721337 w 7472601"/>
              <a:gd name="connsiteY903" fmla="*/ 0 h 6858000"/>
              <a:gd name="connsiteX904" fmla="*/ 2867960 w 7472601"/>
              <a:gd name="connsiteY904" fmla="*/ 0 h 6858000"/>
              <a:gd name="connsiteX905" fmla="*/ 2926351 w 7472601"/>
              <a:gd name="connsiteY905" fmla="*/ 0 h 6858000"/>
              <a:gd name="connsiteX906" fmla="*/ 2902823 w 7472601"/>
              <a:gd name="connsiteY906" fmla="*/ 262929 h 6858000"/>
              <a:gd name="connsiteX907" fmla="*/ 2940663 w 7472601"/>
              <a:gd name="connsiteY907" fmla="*/ 140884 h 6858000"/>
              <a:gd name="connsiteX908" fmla="*/ 2947039 w 7472601"/>
              <a:gd name="connsiteY908" fmla="*/ 122524 h 6858000"/>
              <a:gd name="connsiteX909" fmla="*/ 2984316 w 7472601"/>
              <a:gd name="connsiteY909" fmla="*/ 0 h 6858000"/>
              <a:gd name="connsiteX910" fmla="*/ 3016114 w 7472601"/>
              <a:gd name="connsiteY910" fmla="*/ 0 h 6858000"/>
              <a:gd name="connsiteX911" fmla="*/ 2979949 w 7472601"/>
              <a:gd name="connsiteY911" fmla="*/ 119274 h 6858000"/>
              <a:gd name="connsiteX912" fmla="*/ 3023879 w 7472601"/>
              <a:gd name="connsiteY912" fmla="*/ 0 h 6858000"/>
              <a:gd name="connsiteX913" fmla="*/ 3105400 w 7472601"/>
              <a:gd name="connsiteY913" fmla="*/ 0 h 6858000"/>
              <a:gd name="connsiteX914" fmla="*/ 3094669 w 7472601"/>
              <a:gd name="connsiteY914" fmla="*/ 30308 h 6858000"/>
              <a:gd name="connsiteX915" fmla="*/ 2901945 w 7472601"/>
              <a:gd name="connsiteY915" fmla="*/ 466538 h 6858000"/>
              <a:gd name="connsiteX916" fmla="*/ 2815209 w 7472601"/>
              <a:gd name="connsiteY916" fmla="*/ 497361 h 6858000"/>
              <a:gd name="connsiteX917" fmla="*/ 2844845 w 7472601"/>
              <a:gd name="connsiteY917" fmla="*/ 127638 h 6858000"/>
              <a:gd name="connsiteX918" fmla="*/ 2867960 w 7472601"/>
              <a:gd name="connsiteY918" fmla="*/ 0 h 6858000"/>
              <a:gd name="connsiteX919" fmla="*/ 1057230 w 7472601"/>
              <a:gd name="connsiteY919" fmla="*/ 0 h 6858000"/>
              <a:gd name="connsiteX920" fmla="*/ 1111003 w 7472601"/>
              <a:gd name="connsiteY920" fmla="*/ 0 h 6858000"/>
              <a:gd name="connsiteX921" fmla="*/ 1125553 w 7472601"/>
              <a:gd name="connsiteY921" fmla="*/ 52588 h 6858000"/>
              <a:gd name="connsiteX922" fmla="*/ 1304276 w 7472601"/>
              <a:gd name="connsiteY922" fmla="*/ 476275 h 6858000"/>
              <a:gd name="connsiteX923" fmla="*/ 1492066 w 7472601"/>
              <a:gd name="connsiteY923" fmla="*/ 886333 h 6858000"/>
              <a:gd name="connsiteX924" fmla="*/ 1423698 w 7472601"/>
              <a:gd name="connsiteY924" fmla="*/ 710817 h 6858000"/>
              <a:gd name="connsiteX925" fmla="*/ 1357609 w 7472601"/>
              <a:gd name="connsiteY925" fmla="*/ 532892 h 6858000"/>
              <a:gd name="connsiteX926" fmla="*/ 1309550 w 7472601"/>
              <a:gd name="connsiteY926" fmla="*/ 374031 h 6858000"/>
              <a:gd name="connsiteX927" fmla="*/ 1193673 w 7472601"/>
              <a:gd name="connsiteY927" fmla="*/ 49533 h 6858000"/>
              <a:gd name="connsiteX928" fmla="*/ 1164391 w 7472601"/>
              <a:gd name="connsiteY928" fmla="*/ 0 h 6858000"/>
              <a:gd name="connsiteX929" fmla="*/ 1200666 w 7472601"/>
              <a:gd name="connsiteY929" fmla="*/ 0 h 6858000"/>
              <a:gd name="connsiteX930" fmla="*/ 1223408 w 7472601"/>
              <a:gd name="connsiteY930" fmla="*/ 38996 h 6858000"/>
              <a:gd name="connsiteX931" fmla="*/ 1339635 w 7472601"/>
              <a:gd name="connsiteY931" fmla="*/ 365517 h 6858000"/>
              <a:gd name="connsiteX932" fmla="*/ 1387469 w 7472601"/>
              <a:gd name="connsiteY932" fmla="*/ 523079 h 6858000"/>
              <a:gd name="connsiteX933" fmla="*/ 1452685 w 7472601"/>
              <a:gd name="connsiteY933" fmla="*/ 699806 h 6858000"/>
              <a:gd name="connsiteX934" fmla="*/ 1492092 w 7472601"/>
              <a:gd name="connsiteY934" fmla="*/ 800424 h 6858000"/>
              <a:gd name="connsiteX935" fmla="*/ 1455302 w 7472601"/>
              <a:gd name="connsiteY935" fmla="*/ 632913 h 6858000"/>
              <a:gd name="connsiteX936" fmla="*/ 1222336 w 7472601"/>
              <a:gd name="connsiteY936" fmla="*/ 9480 h 6858000"/>
              <a:gd name="connsiteX937" fmla="*/ 1214634 w 7472601"/>
              <a:gd name="connsiteY937" fmla="*/ 0 h 6858000"/>
              <a:gd name="connsiteX938" fmla="*/ 1289827 w 7472601"/>
              <a:gd name="connsiteY938" fmla="*/ 0 h 6858000"/>
              <a:gd name="connsiteX939" fmla="*/ 1321076 w 7472601"/>
              <a:gd name="connsiteY939" fmla="*/ 59722 h 6858000"/>
              <a:gd name="connsiteX940" fmla="*/ 1512579 w 7472601"/>
              <a:gd name="connsiteY940" fmla="*/ 626441 h 6858000"/>
              <a:gd name="connsiteX941" fmla="*/ 1506076 w 7472601"/>
              <a:gd name="connsiteY941" fmla="*/ 1089289 h 6858000"/>
              <a:gd name="connsiteX942" fmla="*/ 1486346 w 7472601"/>
              <a:gd name="connsiteY942" fmla="*/ 1079919 h 6858000"/>
              <a:gd name="connsiteX943" fmla="*/ 1070511 w 7472601"/>
              <a:gd name="connsiteY943" fmla="*/ 48609 h 6858000"/>
              <a:gd name="connsiteX944" fmla="*/ 1057230 w 7472601"/>
              <a:gd name="connsiteY944" fmla="*/ 0 h 6858000"/>
              <a:gd name="connsiteX945" fmla="*/ 43151 w 7472601"/>
              <a:gd name="connsiteY945" fmla="*/ 0 h 6858000"/>
              <a:gd name="connsiteX946" fmla="*/ 95283 w 7472601"/>
              <a:gd name="connsiteY946" fmla="*/ 0 h 6858000"/>
              <a:gd name="connsiteX947" fmla="*/ 300708 w 7472601"/>
              <a:gd name="connsiteY947" fmla="*/ 154571 h 6858000"/>
              <a:gd name="connsiteX948" fmla="*/ 530414 w 7472601"/>
              <a:gd name="connsiteY948" fmla="*/ 354673 h 6858000"/>
              <a:gd name="connsiteX949" fmla="*/ 333785 w 7472601"/>
              <a:gd name="connsiteY949" fmla="*/ 161564 h 6858000"/>
              <a:gd name="connsiteX950" fmla="*/ 147005 w 7472601"/>
              <a:gd name="connsiteY950" fmla="*/ 0 h 6858000"/>
              <a:gd name="connsiteX951" fmla="*/ 272509 w 7472601"/>
              <a:gd name="connsiteY951" fmla="*/ 0 h 6858000"/>
              <a:gd name="connsiteX952" fmla="*/ 326276 w 7472601"/>
              <a:gd name="connsiteY952" fmla="*/ 45847 h 6858000"/>
              <a:gd name="connsiteX953" fmla="*/ 823759 w 7472601"/>
              <a:gd name="connsiteY953" fmla="*/ 574145 h 6858000"/>
              <a:gd name="connsiteX954" fmla="*/ 811254 w 7472601"/>
              <a:gd name="connsiteY954" fmla="*/ 665546 h 6858000"/>
              <a:gd name="connsiteX955" fmla="*/ 154042 w 7472601"/>
              <a:gd name="connsiteY955" fmla="*/ 261522 h 6858000"/>
              <a:gd name="connsiteX956" fmla="*/ 13550 w 7472601"/>
              <a:gd name="connsiteY956" fmla="*/ 158423 h 6858000"/>
              <a:gd name="connsiteX957" fmla="*/ 0 w 7472601"/>
              <a:gd name="connsiteY957" fmla="*/ 146618 h 6858000"/>
              <a:gd name="connsiteX958" fmla="*/ 0 w 7472601"/>
              <a:gd name="connsiteY958" fmla="*/ 59161 h 6858000"/>
              <a:gd name="connsiteX959" fmla="*/ 45427 w 7472601"/>
              <a:gd name="connsiteY959" fmla="*/ 101078 h 6858000"/>
              <a:gd name="connsiteX960" fmla="*/ 630103 w 7472601"/>
              <a:gd name="connsiteY960" fmla="*/ 485885 h 6858000"/>
              <a:gd name="connsiteX961" fmla="*/ 532040 w 7472601"/>
              <a:gd name="connsiteY961" fmla="*/ 399359 h 6858000"/>
              <a:gd name="connsiteX962" fmla="*/ 517618 w 7472601"/>
              <a:gd name="connsiteY962" fmla="*/ 385726 h 6858000"/>
              <a:gd name="connsiteX963" fmla="*/ 285074 w 7472601"/>
              <a:gd name="connsiteY963" fmla="*/ 182755 h 6858000"/>
              <a:gd name="connsiteX964" fmla="*/ 43151 w 7472601"/>
              <a:gd name="connsiteY964"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312589 w 7472601"/>
              <a:gd name="connsiteY80" fmla="*/ 5982309 h 6858000"/>
              <a:gd name="connsiteX81" fmla="*/ 7448321 w 7472601"/>
              <a:gd name="connsiteY81" fmla="*/ 6190991 h 6858000"/>
              <a:gd name="connsiteX82" fmla="*/ 7467600 w 7472601"/>
              <a:gd name="connsiteY82" fmla="*/ 6221686 h 6858000"/>
              <a:gd name="connsiteX83" fmla="*/ 7467600 w 7472601"/>
              <a:gd name="connsiteY83" fmla="*/ 6334256 h 6858000"/>
              <a:gd name="connsiteX84" fmla="*/ 7454976 w 7472601"/>
              <a:gd name="connsiteY84" fmla="*/ 6318297 h 6858000"/>
              <a:gd name="connsiteX85" fmla="*/ 1456157 w 7472601"/>
              <a:gd name="connsiteY85" fmla="*/ 5371404 h 6858000"/>
              <a:gd name="connsiteX86" fmla="*/ 1244432 w 7472601"/>
              <a:gd name="connsiteY86" fmla="*/ 5385601 h 6858000"/>
              <a:gd name="connsiteX87" fmla="*/ 973990 w 7472601"/>
              <a:gd name="connsiteY87" fmla="*/ 5424940 h 6858000"/>
              <a:gd name="connsiteX88" fmla="*/ 1103809 w 7472601"/>
              <a:gd name="connsiteY88" fmla="*/ 5433720 h 6858000"/>
              <a:gd name="connsiteX89" fmla="*/ 1123454 w 7472601"/>
              <a:gd name="connsiteY89" fmla="*/ 5435727 h 6858000"/>
              <a:gd name="connsiteX90" fmla="*/ 1737017 w 7472601"/>
              <a:gd name="connsiteY90" fmla="*/ 5452183 h 6858000"/>
              <a:gd name="connsiteX91" fmla="*/ 1824397 w 7472601"/>
              <a:gd name="connsiteY91" fmla="*/ 5447757 h 6858000"/>
              <a:gd name="connsiteX92" fmla="*/ 2070059 w 7472601"/>
              <a:gd name="connsiteY92" fmla="*/ 5441660 h 6858000"/>
              <a:gd name="connsiteX93" fmla="*/ 1456157 w 7472601"/>
              <a:gd name="connsiteY93" fmla="*/ 5371404 h 6858000"/>
              <a:gd name="connsiteX94" fmla="*/ 4988186 w 7472601"/>
              <a:gd name="connsiteY94" fmla="*/ 5216467 h 6858000"/>
              <a:gd name="connsiteX95" fmla="*/ 4777334 w 7472601"/>
              <a:gd name="connsiteY95" fmla="*/ 5406072 h 6858000"/>
              <a:gd name="connsiteX96" fmla="*/ 4718341 w 7472601"/>
              <a:gd name="connsiteY96" fmla="*/ 5468043 h 6858000"/>
              <a:gd name="connsiteX97" fmla="*/ 4604655 w 7472601"/>
              <a:gd name="connsiteY97" fmla="*/ 5583434 h 6858000"/>
              <a:gd name="connsiteX98" fmla="*/ 4565074 w 7472601"/>
              <a:gd name="connsiteY98" fmla="*/ 5618550 h 6858000"/>
              <a:gd name="connsiteX99" fmla="*/ 4988186 w 7472601"/>
              <a:gd name="connsiteY99" fmla="*/ 5216467 h 6858000"/>
              <a:gd name="connsiteX100" fmla="*/ 4978032 w 7472601"/>
              <a:gd name="connsiteY100" fmla="*/ 5183809 h 6858000"/>
              <a:gd name="connsiteX101" fmla="*/ 4463413 w 7472601"/>
              <a:gd name="connsiteY101" fmla="*/ 5615162 h 6858000"/>
              <a:gd name="connsiteX102" fmla="*/ 4358134 w 7472601"/>
              <a:gd name="connsiteY102" fmla="*/ 5742791 h 6858000"/>
              <a:gd name="connsiteX103" fmla="*/ 4376219 w 7472601"/>
              <a:gd name="connsiteY103" fmla="*/ 5729027 h 6858000"/>
              <a:gd name="connsiteX104" fmla="*/ 4582340 w 7472601"/>
              <a:gd name="connsiteY104" fmla="*/ 5561037 h 6858000"/>
              <a:gd name="connsiteX105" fmla="*/ 4694684 w 7472601"/>
              <a:gd name="connsiteY105" fmla="*/ 5447098 h 6858000"/>
              <a:gd name="connsiteX106" fmla="*/ 4754123 w 7472601"/>
              <a:gd name="connsiteY106" fmla="*/ 5384643 h 6858000"/>
              <a:gd name="connsiteX107" fmla="*/ 4978032 w 7472601"/>
              <a:gd name="connsiteY107" fmla="*/ 5183809 h 6858000"/>
              <a:gd name="connsiteX108" fmla="*/ 1903353 w 7472601"/>
              <a:gd name="connsiteY108" fmla="*/ 5044827 h 6858000"/>
              <a:gd name="connsiteX109" fmla="*/ 1936931 w 7472601"/>
              <a:gd name="connsiteY109" fmla="*/ 5093954 h 6858000"/>
              <a:gd name="connsiteX110" fmla="*/ 2195868 w 7472601"/>
              <a:gd name="connsiteY110" fmla="*/ 5396574 h 6858000"/>
              <a:gd name="connsiteX111" fmla="*/ 2088852 w 7472601"/>
              <a:gd name="connsiteY111" fmla="*/ 5166123 h 6858000"/>
              <a:gd name="connsiteX112" fmla="*/ 1958241 w 7472601"/>
              <a:gd name="connsiteY112" fmla="*/ 5067955 h 6858000"/>
              <a:gd name="connsiteX113" fmla="*/ 1903353 w 7472601"/>
              <a:gd name="connsiteY113" fmla="*/ 5044827 h 6858000"/>
              <a:gd name="connsiteX114" fmla="*/ 1979378 w 7472601"/>
              <a:gd name="connsiteY114" fmla="*/ 4769504 h 6858000"/>
              <a:gd name="connsiteX115" fmla="*/ 2882120 w 7472601"/>
              <a:gd name="connsiteY115" fmla="*/ 5064547 h 6858000"/>
              <a:gd name="connsiteX116" fmla="*/ 2793103 w 7472601"/>
              <a:gd name="connsiteY116" fmla="*/ 5039699 h 6858000"/>
              <a:gd name="connsiteX117" fmla="*/ 2770041 w 7472601"/>
              <a:gd name="connsiteY117" fmla="*/ 5033634 h 6858000"/>
              <a:gd name="connsiteX118" fmla="*/ 1979378 w 7472601"/>
              <a:gd name="connsiteY118" fmla="*/ 4769504 h 6858000"/>
              <a:gd name="connsiteX119" fmla="*/ 1927410 w 7472601"/>
              <a:gd name="connsiteY119" fmla="*/ 4716164 h 6858000"/>
              <a:gd name="connsiteX120" fmla="*/ 1959587 w 7472601"/>
              <a:gd name="connsiteY120" fmla="*/ 4728849 h 6858000"/>
              <a:gd name="connsiteX121" fmla="*/ 2777707 w 7472601"/>
              <a:gd name="connsiteY121" fmla="*/ 5003991 h 6858000"/>
              <a:gd name="connsiteX122" fmla="*/ 2800768 w 7472601"/>
              <a:gd name="connsiteY122" fmla="*/ 5010056 h 6858000"/>
              <a:gd name="connsiteX123" fmla="*/ 2879408 w 7472601"/>
              <a:gd name="connsiteY123" fmla="*/ 5031590 h 6858000"/>
              <a:gd name="connsiteX124" fmla="*/ 2862295 w 7472601"/>
              <a:gd name="connsiteY124" fmla="*/ 5022958 h 6858000"/>
              <a:gd name="connsiteX125" fmla="*/ 2813343 w 7472601"/>
              <a:gd name="connsiteY125" fmla="*/ 4998369 h 6858000"/>
              <a:gd name="connsiteX126" fmla="*/ 2646245 w 7472601"/>
              <a:gd name="connsiteY126" fmla="*/ 4930999 h 6858000"/>
              <a:gd name="connsiteX127" fmla="*/ 1999243 w 7472601"/>
              <a:gd name="connsiteY127" fmla="*/ 4730524 h 6858000"/>
              <a:gd name="connsiteX128" fmla="*/ 1979527 w 7472601"/>
              <a:gd name="connsiteY128" fmla="*/ 4726651 h 6858000"/>
              <a:gd name="connsiteX129" fmla="*/ 1927410 w 7472601"/>
              <a:gd name="connsiteY129" fmla="*/ 4716164 h 6858000"/>
              <a:gd name="connsiteX130" fmla="*/ 1997014 w 7472601"/>
              <a:gd name="connsiteY130" fmla="*/ 4698007 h 6858000"/>
              <a:gd name="connsiteX131" fmla="*/ 2005458 w 7472601"/>
              <a:gd name="connsiteY131" fmla="*/ 4699540 h 6858000"/>
              <a:gd name="connsiteX132" fmla="*/ 2657186 w 7472601"/>
              <a:gd name="connsiteY132" fmla="*/ 4901687 h 6858000"/>
              <a:gd name="connsiteX133" fmla="*/ 2826662 w 7472601"/>
              <a:gd name="connsiteY133" fmla="*/ 4970362 h 6858000"/>
              <a:gd name="connsiteX134" fmla="*/ 2876100 w 7472601"/>
              <a:gd name="connsiteY134" fmla="*/ 4995397 h 6858000"/>
              <a:gd name="connsiteX135" fmla="*/ 3042600 w 7472601"/>
              <a:gd name="connsiteY135" fmla="*/ 5059532 h 6858000"/>
              <a:gd name="connsiteX136" fmla="*/ 1997014 w 7472601"/>
              <a:gd name="connsiteY136" fmla="*/ 4698007 h 6858000"/>
              <a:gd name="connsiteX137" fmla="*/ 2305292 w 7472601"/>
              <a:gd name="connsiteY137" fmla="*/ 4219492 h 6858000"/>
              <a:gd name="connsiteX138" fmla="*/ 3360922 w 7472601"/>
              <a:gd name="connsiteY138" fmla="*/ 4529373 h 6858000"/>
              <a:gd name="connsiteX139" fmla="*/ 3492420 w 7472601"/>
              <a:gd name="connsiteY139" fmla="*/ 4510145 h 6858000"/>
              <a:gd name="connsiteX140" fmla="*/ 3364086 w 7472601"/>
              <a:gd name="connsiteY140" fmla="*/ 4480340 h 6858000"/>
              <a:gd name="connsiteX141" fmla="*/ 3225818 w 7472601"/>
              <a:gd name="connsiteY141" fmla="*/ 4411822 h 6858000"/>
              <a:gd name="connsiteX142" fmla="*/ 3129696 w 7472601"/>
              <a:gd name="connsiteY142" fmla="*/ 4360704 h 6858000"/>
              <a:gd name="connsiteX143" fmla="*/ 2814545 w 7472601"/>
              <a:gd name="connsiteY143" fmla="*/ 4282955 h 6858000"/>
              <a:gd name="connsiteX144" fmla="*/ 2305292 w 7472601"/>
              <a:gd name="connsiteY144" fmla="*/ 4219492 h 6858000"/>
              <a:gd name="connsiteX145" fmla="*/ 2626982 w 7472601"/>
              <a:gd name="connsiteY145" fmla="*/ 4206450 h 6858000"/>
              <a:gd name="connsiteX146" fmla="*/ 2490617 w 7472601"/>
              <a:gd name="connsiteY146" fmla="*/ 4206951 h 6858000"/>
              <a:gd name="connsiteX147" fmla="*/ 2819869 w 7472601"/>
              <a:gd name="connsiteY147" fmla="*/ 4252936 h 6858000"/>
              <a:gd name="connsiteX148" fmla="*/ 3143018 w 7472601"/>
              <a:gd name="connsiteY148" fmla="*/ 4332698 h 6858000"/>
              <a:gd name="connsiteX149" fmla="*/ 3241520 w 7472601"/>
              <a:gd name="connsiteY149" fmla="*/ 4385112 h 6858000"/>
              <a:gd name="connsiteX150" fmla="*/ 3374575 w 7472601"/>
              <a:gd name="connsiteY150" fmla="*/ 4451517 h 6858000"/>
              <a:gd name="connsiteX151" fmla="*/ 3505221 w 7472601"/>
              <a:gd name="connsiteY151" fmla="*/ 4480757 h 6858000"/>
              <a:gd name="connsiteX152" fmla="*/ 2626982 w 7472601"/>
              <a:gd name="connsiteY152" fmla="*/ 4206450 h 6858000"/>
              <a:gd name="connsiteX153" fmla="*/ 1310106 w 7472601"/>
              <a:gd name="connsiteY153" fmla="*/ 3943217 h 6858000"/>
              <a:gd name="connsiteX154" fmla="*/ 854994 w 7472601"/>
              <a:gd name="connsiteY154" fmla="*/ 4399136 h 6858000"/>
              <a:gd name="connsiteX155" fmla="*/ 742462 w 7472601"/>
              <a:gd name="connsiteY155" fmla="*/ 4594648 h 6858000"/>
              <a:gd name="connsiteX156" fmla="*/ 820602 w 7472601"/>
              <a:gd name="connsiteY156" fmla="*/ 4485915 h 6858000"/>
              <a:gd name="connsiteX157" fmla="*/ 878295 w 7472601"/>
              <a:gd name="connsiteY157" fmla="*/ 4403594 h 6858000"/>
              <a:gd name="connsiteX158" fmla="*/ 1240607 w 7472601"/>
              <a:gd name="connsiteY158" fmla="*/ 4010401 h 6858000"/>
              <a:gd name="connsiteX159" fmla="*/ 1310106 w 7472601"/>
              <a:gd name="connsiteY159" fmla="*/ 3943217 h 6858000"/>
              <a:gd name="connsiteX160" fmla="*/ 1423113 w 7472601"/>
              <a:gd name="connsiteY160" fmla="*/ 3874565 h 6858000"/>
              <a:gd name="connsiteX161" fmla="*/ 1260565 w 7472601"/>
              <a:gd name="connsiteY161" fmla="*/ 4031982 h 6858000"/>
              <a:gd name="connsiteX162" fmla="*/ 901900 w 7472601"/>
              <a:gd name="connsiteY162" fmla="*/ 4421236 h 6858000"/>
              <a:gd name="connsiteX163" fmla="*/ 845044 w 7472601"/>
              <a:gd name="connsiteY163" fmla="*/ 4502436 h 6858000"/>
              <a:gd name="connsiteX164" fmla="*/ 685926 w 7472601"/>
              <a:gd name="connsiteY164" fmla="*/ 4703069 h 6858000"/>
              <a:gd name="connsiteX165" fmla="*/ 684248 w 7472601"/>
              <a:gd name="connsiteY165" fmla="*/ 4706721 h 6858000"/>
              <a:gd name="connsiteX166" fmla="*/ 1423113 w 7472601"/>
              <a:gd name="connsiteY166" fmla="*/ 3874565 h 6858000"/>
              <a:gd name="connsiteX167" fmla="*/ 3316479 w 7472601"/>
              <a:gd name="connsiteY167" fmla="*/ 3872136 h 6858000"/>
              <a:gd name="connsiteX168" fmla="*/ 3546806 w 7472601"/>
              <a:gd name="connsiteY168" fmla="*/ 4356139 h 6858000"/>
              <a:gd name="connsiteX169" fmla="*/ 3364433 w 7472601"/>
              <a:gd name="connsiteY169" fmla="*/ 3953121 h 6858000"/>
              <a:gd name="connsiteX170" fmla="*/ 3316479 w 7472601"/>
              <a:gd name="connsiteY170" fmla="*/ 3872136 h 6858000"/>
              <a:gd name="connsiteX171" fmla="*/ 3291335 w 7472601"/>
              <a:gd name="connsiteY171" fmla="*/ 3767420 h 6858000"/>
              <a:gd name="connsiteX172" fmla="*/ 3390805 w 7472601"/>
              <a:gd name="connsiteY172" fmla="*/ 3937163 h 6858000"/>
              <a:gd name="connsiteX173" fmla="*/ 3579062 w 7472601"/>
              <a:gd name="connsiteY173" fmla="*/ 4359040 h 6858000"/>
              <a:gd name="connsiteX174" fmla="*/ 3467355 w 7472601"/>
              <a:gd name="connsiteY174" fmla="*/ 3988130 h 6858000"/>
              <a:gd name="connsiteX175" fmla="*/ 3310753 w 7472601"/>
              <a:gd name="connsiteY175" fmla="*/ 3787140 h 6858000"/>
              <a:gd name="connsiteX176" fmla="*/ 3291335 w 7472601"/>
              <a:gd name="connsiteY176" fmla="*/ 3767420 h 6858000"/>
              <a:gd name="connsiteX177" fmla="*/ 1635889 w 7472601"/>
              <a:gd name="connsiteY177" fmla="*/ 3709494 h 6858000"/>
              <a:gd name="connsiteX178" fmla="*/ 1634800 w 7472601"/>
              <a:gd name="connsiteY178" fmla="*/ 3731111 h 6858000"/>
              <a:gd name="connsiteX179" fmla="*/ 1635889 w 7472601"/>
              <a:gd name="connsiteY179" fmla="*/ 3709494 h 6858000"/>
              <a:gd name="connsiteX180" fmla="*/ 1510397 w 7472601"/>
              <a:gd name="connsiteY180" fmla="*/ 3684705 h 6858000"/>
              <a:gd name="connsiteX181" fmla="*/ 1146550 w 7472601"/>
              <a:gd name="connsiteY181" fmla="*/ 3802012 h 6858000"/>
              <a:gd name="connsiteX182" fmla="*/ 698834 w 7472601"/>
              <a:gd name="connsiteY182" fmla="*/ 3952272 h 6858000"/>
              <a:gd name="connsiteX183" fmla="*/ 34256 w 7472601"/>
              <a:gd name="connsiteY183" fmla="*/ 4347603 h 6858000"/>
              <a:gd name="connsiteX184" fmla="*/ 527241 w 7472601"/>
              <a:gd name="connsiteY184" fmla="*/ 4065078 h 6858000"/>
              <a:gd name="connsiteX185" fmla="*/ 1510397 w 7472601"/>
              <a:gd name="connsiteY185" fmla="*/ 3684705 h 6858000"/>
              <a:gd name="connsiteX186" fmla="*/ 1313114 w 7472601"/>
              <a:gd name="connsiteY186" fmla="*/ 3655216 h 6858000"/>
              <a:gd name="connsiteX187" fmla="*/ 1109304 w 7472601"/>
              <a:gd name="connsiteY187" fmla="*/ 3669030 h 6858000"/>
              <a:gd name="connsiteX188" fmla="*/ 8129 w 7472601"/>
              <a:gd name="connsiteY188" fmla="*/ 4330519 h 6858000"/>
              <a:gd name="connsiteX189" fmla="*/ 687572 w 7472601"/>
              <a:gd name="connsiteY189" fmla="*/ 3925629 h 6858000"/>
              <a:gd name="connsiteX190" fmla="*/ 1138365 w 7472601"/>
              <a:gd name="connsiteY190" fmla="*/ 3774515 h 6858000"/>
              <a:gd name="connsiteX191" fmla="*/ 1505579 w 7472601"/>
              <a:gd name="connsiteY191" fmla="*/ 3655526 h 6858000"/>
              <a:gd name="connsiteX192" fmla="*/ 1313114 w 7472601"/>
              <a:gd name="connsiteY192" fmla="*/ 3655216 h 6858000"/>
              <a:gd name="connsiteX193" fmla="*/ 3655073 w 7472601"/>
              <a:gd name="connsiteY193" fmla="*/ 3650884 h 6858000"/>
              <a:gd name="connsiteX194" fmla="*/ 3989938 w 7472601"/>
              <a:gd name="connsiteY194" fmla="*/ 3991685 h 6858000"/>
              <a:gd name="connsiteX195" fmla="*/ 4393907 w 7472601"/>
              <a:gd name="connsiteY195" fmla="*/ 4261258 h 6858000"/>
              <a:gd name="connsiteX196" fmla="*/ 4648051 w 7472601"/>
              <a:gd name="connsiteY196" fmla="*/ 4374051 h 6858000"/>
              <a:gd name="connsiteX197" fmla="*/ 4383389 w 7472601"/>
              <a:gd name="connsiteY197" fmla="*/ 4184369 h 6858000"/>
              <a:gd name="connsiteX198" fmla="*/ 4165508 w 7472601"/>
              <a:gd name="connsiteY198" fmla="*/ 4035196 h 6858000"/>
              <a:gd name="connsiteX199" fmla="*/ 4068162 w 7472601"/>
              <a:gd name="connsiteY199" fmla="*/ 3953394 h 6858000"/>
              <a:gd name="connsiteX200" fmla="*/ 3981416 w 7472601"/>
              <a:gd name="connsiteY200" fmla="*/ 3880482 h 6858000"/>
              <a:gd name="connsiteX201" fmla="*/ 3800147 w 7472601"/>
              <a:gd name="connsiteY201" fmla="*/ 3749872 h 6858000"/>
              <a:gd name="connsiteX202" fmla="*/ 3655073 w 7472601"/>
              <a:gd name="connsiteY202" fmla="*/ 3650884 h 6858000"/>
              <a:gd name="connsiteX203" fmla="*/ 3670252 w 7472601"/>
              <a:gd name="connsiteY203" fmla="*/ 3622798 h 6858000"/>
              <a:gd name="connsiteX204" fmla="*/ 3817258 w 7472601"/>
              <a:gd name="connsiteY204" fmla="*/ 3723577 h 6858000"/>
              <a:gd name="connsiteX205" fmla="*/ 4000461 w 7472601"/>
              <a:gd name="connsiteY205" fmla="*/ 3855966 h 6858000"/>
              <a:gd name="connsiteX206" fmla="*/ 4088180 w 7472601"/>
              <a:gd name="connsiteY206" fmla="*/ 3929774 h 6858000"/>
              <a:gd name="connsiteX207" fmla="*/ 4184555 w 7472601"/>
              <a:gd name="connsiteY207" fmla="*/ 4010683 h 6858000"/>
              <a:gd name="connsiteX208" fmla="*/ 4399563 w 7472601"/>
              <a:gd name="connsiteY208" fmla="*/ 4158106 h 6858000"/>
              <a:gd name="connsiteX209" fmla="*/ 4684469 w 7472601"/>
              <a:gd name="connsiteY209" fmla="*/ 4364680 h 6858000"/>
              <a:gd name="connsiteX210" fmla="*/ 4690271 w 7472601"/>
              <a:gd name="connsiteY210" fmla="*/ 4370034 h 6858000"/>
              <a:gd name="connsiteX211" fmla="*/ 4136093 w 7472601"/>
              <a:gd name="connsiteY211" fmla="*/ 3858466 h 6858000"/>
              <a:gd name="connsiteX212" fmla="*/ 3670252 w 7472601"/>
              <a:gd name="connsiteY212" fmla="*/ 3622798 h 6858000"/>
              <a:gd name="connsiteX213" fmla="*/ 4440129 w 7472601"/>
              <a:gd name="connsiteY213" fmla="*/ 3448571 h 6858000"/>
              <a:gd name="connsiteX214" fmla="*/ 4856525 w 7472601"/>
              <a:gd name="connsiteY214" fmla="*/ 3915351 h 6858000"/>
              <a:gd name="connsiteX215" fmla="*/ 5059055 w 7472601"/>
              <a:gd name="connsiteY215" fmla="*/ 4108918 h 6858000"/>
              <a:gd name="connsiteX216" fmla="*/ 5290070 w 7472601"/>
              <a:gd name="connsiteY216" fmla="*/ 4263619 h 6858000"/>
              <a:gd name="connsiteX217" fmla="*/ 4834991 w 7472601"/>
              <a:gd name="connsiteY217" fmla="*/ 3830985 h 6858000"/>
              <a:gd name="connsiteX218" fmla="*/ 4440129 w 7472601"/>
              <a:gd name="connsiteY218" fmla="*/ 3448571 h 6858000"/>
              <a:gd name="connsiteX219" fmla="*/ 4441737 w 7472601"/>
              <a:gd name="connsiteY219" fmla="*/ 3399734 h 6858000"/>
              <a:gd name="connsiteX220" fmla="*/ 4431236 w 7472601"/>
              <a:gd name="connsiteY220" fmla="*/ 3400954 h 6858000"/>
              <a:gd name="connsiteX221" fmla="*/ 4557150 w 7472601"/>
              <a:gd name="connsiteY221" fmla="*/ 3510023 h 6858000"/>
              <a:gd name="connsiteX222" fmla="*/ 4856936 w 7472601"/>
              <a:gd name="connsiteY222" fmla="*/ 3809146 h 6858000"/>
              <a:gd name="connsiteX223" fmla="*/ 5111996 w 7472601"/>
              <a:gd name="connsiteY223" fmla="*/ 4065759 h 6858000"/>
              <a:gd name="connsiteX224" fmla="*/ 5388878 w 7472601"/>
              <a:gd name="connsiteY224" fmla="*/ 4300185 h 6858000"/>
              <a:gd name="connsiteX225" fmla="*/ 5425556 w 7472601"/>
              <a:gd name="connsiteY225" fmla="*/ 4308967 h 6858000"/>
              <a:gd name="connsiteX226" fmla="*/ 4943646 w 7472601"/>
              <a:gd name="connsiteY226" fmla="*/ 3822916 h 6858000"/>
              <a:gd name="connsiteX227" fmla="*/ 4594837 w 7472601"/>
              <a:gd name="connsiteY227" fmla="*/ 3532274 h 6858000"/>
              <a:gd name="connsiteX228" fmla="*/ 4441737 w 7472601"/>
              <a:gd name="connsiteY228" fmla="*/ 3399734 h 6858000"/>
              <a:gd name="connsiteX229" fmla="*/ 5425834 w 7472601"/>
              <a:gd name="connsiteY229" fmla="*/ 3162785 h 6858000"/>
              <a:gd name="connsiteX230" fmla="*/ 5401644 w 7472601"/>
              <a:gd name="connsiteY230" fmla="*/ 3617847 h 6858000"/>
              <a:gd name="connsiteX231" fmla="*/ 5467256 w 7472601"/>
              <a:gd name="connsiteY231" fmla="*/ 4175494 h 6858000"/>
              <a:gd name="connsiteX232" fmla="*/ 5448069 w 7472601"/>
              <a:gd name="connsiteY232" fmla="*/ 3567554 h 6858000"/>
              <a:gd name="connsiteX233" fmla="*/ 5425834 w 7472601"/>
              <a:gd name="connsiteY233" fmla="*/ 3162785 h 6858000"/>
              <a:gd name="connsiteX234" fmla="*/ 1318687 w 7472601"/>
              <a:gd name="connsiteY234" fmla="*/ 3113840 h 6858000"/>
              <a:gd name="connsiteX235" fmla="*/ 1066793 w 7472601"/>
              <a:gd name="connsiteY235" fmla="*/ 3212171 h 6858000"/>
              <a:gd name="connsiteX236" fmla="*/ 993319 w 7472601"/>
              <a:gd name="connsiteY236" fmla="*/ 3247648 h 6858000"/>
              <a:gd name="connsiteX237" fmla="*/ 853081 w 7472601"/>
              <a:gd name="connsiteY237" fmla="*/ 3312410 h 6858000"/>
              <a:gd name="connsiteX238" fmla="*/ 805957 w 7472601"/>
              <a:gd name="connsiteY238" fmla="*/ 3330443 h 6858000"/>
              <a:gd name="connsiteX239" fmla="*/ 1318687 w 7472601"/>
              <a:gd name="connsiteY239" fmla="*/ 3113840 h 6858000"/>
              <a:gd name="connsiteX240" fmla="*/ 5453702 w 7472601"/>
              <a:gd name="connsiteY240" fmla="*/ 3090882 h 6858000"/>
              <a:gd name="connsiteX241" fmla="*/ 5480135 w 7472601"/>
              <a:gd name="connsiteY241" fmla="*/ 3565802 h 6858000"/>
              <a:gd name="connsiteX242" fmla="*/ 5499023 w 7472601"/>
              <a:gd name="connsiteY242" fmla="*/ 4166310 h 6858000"/>
              <a:gd name="connsiteX243" fmla="*/ 5547022 w 7472601"/>
              <a:gd name="connsiteY243" fmla="*/ 3607838 h 6858000"/>
              <a:gd name="connsiteX244" fmla="*/ 5515964 w 7472601"/>
              <a:gd name="connsiteY244" fmla="*/ 3378541 h 6858000"/>
              <a:gd name="connsiteX245" fmla="*/ 5453702 w 7472601"/>
              <a:gd name="connsiteY245" fmla="*/ 3090882 h 6858000"/>
              <a:gd name="connsiteX246" fmla="*/ 1238695 w 7472601"/>
              <a:gd name="connsiteY246" fmla="*/ 3076820 h 6858000"/>
              <a:gd name="connsiteX247" fmla="*/ 716371 w 7472601"/>
              <a:gd name="connsiteY247" fmla="*/ 3293249 h 6858000"/>
              <a:gd name="connsiteX248" fmla="*/ 579522 w 7472601"/>
              <a:gd name="connsiteY248" fmla="*/ 3371759 h 6858000"/>
              <a:gd name="connsiteX249" fmla="*/ 600288 w 7472601"/>
              <a:gd name="connsiteY249" fmla="*/ 3365555 h 6858000"/>
              <a:gd name="connsiteX250" fmla="*/ 840692 w 7472601"/>
              <a:gd name="connsiteY250" fmla="*/ 3284921 h 6858000"/>
              <a:gd name="connsiteX251" fmla="*/ 979248 w 7472601"/>
              <a:gd name="connsiteY251" fmla="*/ 3221003 h 6858000"/>
              <a:gd name="connsiteX252" fmla="*/ 1053282 w 7472601"/>
              <a:gd name="connsiteY252" fmla="*/ 3185247 h 6858000"/>
              <a:gd name="connsiteX253" fmla="*/ 1320603 w 7472601"/>
              <a:gd name="connsiteY253" fmla="*/ 3081281 h 6858000"/>
              <a:gd name="connsiteX254" fmla="*/ 1238695 w 7472601"/>
              <a:gd name="connsiteY254" fmla="*/ 3076820 h 6858000"/>
              <a:gd name="connsiteX255" fmla="*/ 5425627 w 7472601"/>
              <a:gd name="connsiteY255" fmla="*/ 2954192 h 6858000"/>
              <a:gd name="connsiteX256" fmla="*/ 5470770 w 7472601"/>
              <a:gd name="connsiteY256" fmla="*/ 3005435 h 6858000"/>
              <a:gd name="connsiteX257" fmla="*/ 5519779 w 7472601"/>
              <a:gd name="connsiteY257" fmla="*/ 4359223 h 6858000"/>
              <a:gd name="connsiteX258" fmla="*/ 5520293 w 7472601"/>
              <a:gd name="connsiteY258" fmla="*/ 4360602 h 6858000"/>
              <a:gd name="connsiteX259" fmla="*/ 5767221 w 7472601"/>
              <a:gd name="connsiteY259" fmla="*/ 4665564 h 6858000"/>
              <a:gd name="connsiteX260" fmla="*/ 6937169 w 7472601"/>
              <a:gd name="connsiteY260" fmla="*/ 4815941 h 6858000"/>
              <a:gd name="connsiteX261" fmla="*/ 6953922 w 7472601"/>
              <a:gd name="connsiteY261" fmla="*/ 4890068 h 6858000"/>
              <a:gd name="connsiteX262" fmla="*/ 6071359 w 7472601"/>
              <a:gd name="connsiteY262" fmla="*/ 4770770 h 6858000"/>
              <a:gd name="connsiteX263" fmla="*/ 6038839 w 7472601"/>
              <a:gd name="connsiteY263" fmla="*/ 4764474 h 6858000"/>
              <a:gd name="connsiteX264" fmla="*/ 6038706 w 7472601"/>
              <a:gd name="connsiteY264" fmla="*/ 4763847 h 6858000"/>
              <a:gd name="connsiteX265" fmla="*/ 6037784 w 7472601"/>
              <a:gd name="connsiteY265" fmla="*/ 4764270 h 6858000"/>
              <a:gd name="connsiteX266" fmla="*/ 6038839 w 7472601"/>
              <a:gd name="connsiteY266" fmla="*/ 4764474 h 6858000"/>
              <a:gd name="connsiteX267" fmla="*/ 6040338 w 7472601"/>
              <a:gd name="connsiteY267" fmla="*/ 4771418 h 6858000"/>
              <a:gd name="connsiteX268" fmla="*/ 6024488 w 7472601"/>
              <a:gd name="connsiteY268" fmla="*/ 4809903 h 6858000"/>
              <a:gd name="connsiteX269" fmla="*/ 5599771 w 7472601"/>
              <a:gd name="connsiteY269" fmla="*/ 5509652 h 6858000"/>
              <a:gd name="connsiteX270" fmla="*/ 5548843 w 7472601"/>
              <a:gd name="connsiteY270" fmla="*/ 5563845 h 6858000"/>
              <a:gd name="connsiteX271" fmla="*/ 5940952 w 7472601"/>
              <a:gd name="connsiteY271" fmla="*/ 6250028 h 6858000"/>
              <a:gd name="connsiteX272" fmla="*/ 6043441 w 7472601"/>
              <a:gd name="connsiteY272" fmla="*/ 6665847 h 6858000"/>
              <a:gd name="connsiteX273" fmla="*/ 6093432 w 7472601"/>
              <a:gd name="connsiteY273" fmla="*/ 6858000 h 6858000"/>
              <a:gd name="connsiteX274" fmla="*/ 6034344 w 7472601"/>
              <a:gd name="connsiteY274" fmla="*/ 6858000 h 6858000"/>
              <a:gd name="connsiteX275" fmla="*/ 6026679 w 7472601"/>
              <a:gd name="connsiteY275" fmla="*/ 6836959 h 6858000"/>
              <a:gd name="connsiteX276" fmla="*/ 5800441 w 7472601"/>
              <a:gd name="connsiteY276" fmla="*/ 6335286 h 6858000"/>
              <a:gd name="connsiteX277" fmla="*/ 5526562 w 7472601"/>
              <a:gd name="connsiteY277" fmla="*/ 5705388 h 6858000"/>
              <a:gd name="connsiteX278" fmla="*/ 5519640 w 7472601"/>
              <a:gd name="connsiteY278" fmla="*/ 5683774 h 6858000"/>
              <a:gd name="connsiteX279" fmla="*/ 5844559 w 7472601"/>
              <a:gd name="connsiteY279" fmla="*/ 6553349 h 6858000"/>
              <a:gd name="connsiteX280" fmla="*/ 5975994 w 7472601"/>
              <a:gd name="connsiteY280" fmla="*/ 6858000 h 6858000"/>
              <a:gd name="connsiteX281" fmla="*/ 5898547 w 7472601"/>
              <a:gd name="connsiteY281" fmla="*/ 6858000 h 6858000"/>
              <a:gd name="connsiteX282" fmla="*/ 5682041 w 7472601"/>
              <a:gd name="connsiteY282" fmla="*/ 6355860 h 6858000"/>
              <a:gd name="connsiteX283" fmla="*/ 5461758 w 7472601"/>
              <a:gd name="connsiteY283" fmla="*/ 5820220 h 6858000"/>
              <a:gd name="connsiteX284" fmla="*/ 5237282 w 7472601"/>
              <a:gd name="connsiteY284" fmla="*/ 6579086 h 6858000"/>
              <a:gd name="connsiteX285" fmla="*/ 5115009 w 7472601"/>
              <a:gd name="connsiteY285" fmla="*/ 6858000 h 6858000"/>
              <a:gd name="connsiteX286" fmla="*/ 5028074 w 7472601"/>
              <a:gd name="connsiteY286" fmla="*/ 6858000 h 6858000"/>
              <a:gd name="connsiteX287" fmla="*/ 5079508 w 7472601"/>
              <a:gd name="connsiteY287" fmla="*/ 6749074 h 6858000"/>
              <a:gd name="connsiteX288" fmla="*/ 5371846 w 7472601"/>
              <a:gd name="connsiteY288" fmla="*/ 5924413 h 6858000"/>
              <a:gd name="connsiteX289" fmla="*/ 5270512 w 7472601"/>
              <a:gd name="connsiteY289" fmla="*/ 6138975 h 6858000"/>
              <a:gd name="connsiteX290" fmla="*/ 5062409 w 7472601"/>
              <a:gd name="connsiteY290" fmla="*/ 6653544 h 6858000"/>
              <a:gd name="connsiteX291" fmla="*/ 5036628 w 7472601"/>
              <a:gd name="connsiteY291" fmla="*/ 6754247 h 6858000"/>
              <a:gd name="connsiteX292" fmla="*/ 5009112 w 7472601"/>
              <a:gd name="connsiteY292" fmla="*/ 6858000 h 6858000"/>
              <a:gd name="connsiteX293" fmla="*/ 4976679 w 7472601"/>
              <a:gd name="connsiteY293" fmla="*/ 6858000 h 6858000"/>
              <a:gd name="connsiteX294" fmla="*/ 5006537 w 7472601"/>
              <a:gd name="connsiteY294" fmla="*/ 6747068 h 6858000"/>
              <a:gd name="connsiteX295" fmla="*/ 5032723 w 7472601"/>
              <a:gd name="connsiteY295" fmla="*/ 6644957 h 6858000"/>
              <a:gd name="connsiteX296" fmla="*/ 5242949 w 7472601"/>
              <a:gd name="connsiteY296" fmla="*/ 6125175 h 6858000"/>
              <a:gd name="connsiteX297" fmla="*/ 5286321 w 7472601"/>
              <a:gd name="connsiteY297" fmla="*/ 6033555 h 6858000"/>
              <a:gd name="connsiteX298" fmla="*/ 5008210 w 7472601"/>
              <a:gd name="connsiteY298" fmla="*/ 6649194 h 6858000"/>
              <a:gd name="connsiteX299" fmla="*/ 4986321 w 7472601"/>
              <a:gd name="connsiteY299" fmla="*/ 6765687 h 6858000"/>
              <a:gd name="connsiteX300" fmla="*/ 4973474 w 7472601"/>
              <a:gd name="connsiteY300" fmla="*/ 6858000 h 6858000"/>
              <a:gd name="connsiteX301" fmla="*/ 4907178 w 7472601"/>
              <a:gd name="connsiteY301" fmla="*/ 6858000 h 6858000"/>
              <a:gd name="connsiteX302" fmla="*/ 4910810 w 7472601"/>
              <a:gd name="connsiteY302" fmla="*/ 6829660 h 6858000"/>
              <a:gd name="connsiteX303" fmla="*/ 4987461 w 7472601"/>
              <a:gd name="connsiteY303" fmla="*/ 6432994 h 6858000"/>
              <a:gd name="connsiteX304" fmla="*/ 5179262 w 7472601"/>
              <a:gd name="connsiteY304" fmla="*/ 6035044 h 6858000"/>
              <a:gd name="connsiteX305" fmla="*/ 4689678 w 7472601"/>
              <a:gd name="connsiteY305" fmla="*/ 6440241 h 6858000"/>
              <a:gd name="connsiteX306" fmla="*/ 4477543 w 7472601"/>
              <a:gd name="connsiteY306" fmla="*/ 6674836 h 6858000"/>
              <a:gd name="connsiteX307" fmla="*/ 4329957 w 7472601"/>
              <a:gd name="connsiteY307" fmla="*/ 6858000 h 6858000"/>
              <a:gd name="connsiteX308" fmla="*/ 4218595 w 7472601"/>
              <a:gd name="connsiteY308" fmla="*/ 6858000 h 6858000"/>
              <a:gd name="connsiteX309" fmla="*/ 4368888 w 7472601"/>
              <a:gd name="connsiteY309" fmla="*/ 6668412 h 6858000"/>
              <a:gd name="connsiteX310" fmla="*/ 4563091 w 7472601"/>
              <a:gd name="connsiteY310" fmla="*/ 6442508 h 6858000"/>
              <a:gd name="connsiteX311" fmla="*/ 5387324 w 7472601"/>
              <a:gd name="connsiteY311" fmla="*/ 5705830 h 6858000"/>
              <a:gd name="connsiteX312" fmla="*/ 5073620 w 7472601"/>
              <a:gd name="connsiteY312" fmla="*/ 5955437 h 6858000"/>
              <a:gd name="connsiteX313" fmla="*/ 4689789 w 7472601"/>
              <a:gd name="connsiteY313" fmla="*/ 6268382 h 6858000"/>
              <a:gd name="connsiteX314" fmla="*/ 4418722 w 7472601"/>
              <a:gd name="connsiteY314" fmla="*/ 6570886 h 6858000"/>
              <a:gd name="connsiteX315" fmla="*/ 4214944 w 7472601"/>
              <a:gd name="connsiteY315" fmla="*/ 6858000 h 6858000"/>
              <a:gd name="connsiteX316" fmla="*/ 4177898 w 7472601"/>
              <a:gd name="connsiteY316" fmla="*/ 6858000 h 6858000"/>
              <a:gd name="connsiteX317" fmla="*/ 4391597 w 7472601"/>
              <a:gd name="connsiteY317" fmla="*/ 6556370 h 6858000"/>
              <a:gd name="connsiteX318" fmla="*/ 4668889 w 7472601"/>
              <a:gd name="connsiteY318" fmla="*/ 6246399 h 6858000"/>
              <a:gd name="connsiteX319" fmla="*/ 5055427 w 7472601"/>
              <a:gd name="connsiteY319" fmla="*/ 5931476 h 6858000"/>
              <a:gd name="connsiteX320" fmla="*/ 5371814 w 7472601"/>
              <a:gd name="connsiteY320" fmla="*/ 5678975 h 6858000"/>
              <a:gd name="connsiteX321" fmla="*/ 4987918 w 7472601"/>
              <a:gd name="connsiteY321" fmla="*/ 5838701 h 6858000"/>
              <a:gd name="connsiteX322" fmla="*/ 4317146 w 7472601"/>
              <a:gd name="connsiteY322" fmla="*/ 6587716 h 6858000"/>
              <a:gd name="connsiteX323" fmla="*/ 4171627 w 7472601"/>
              <a:gd name="connsiteY323" fmla="*/ 6858000 h 6858000"/>
              <a:gd name="connsiteX324" fmla="*/ 4081585 w 7472601"/>
              <a:gd name="connsiteY324" fmla="*/ 6858000 h 6858000"/>
              <a:gd name="connsiteX325" fmla="*/ 4238603 w 7472601"/>
              <a:gd name="connsiteY325" fmla="*/ 6559341 h 6858000"/>
              <a:gd name="connsiteX326" fmla="*/ 4778333 w 7472601"/>
              <a:gd name="connsiteY326" fmla="*/ 5873626 h 6858000"/>
              <a:gd name="connsiteX327" fmla="*/ 5414185 w 7472601"/>
              <a:gd name="connsiteY327" fmla="*/ 5573882 h 6858000"/>
              <a:gd name="connsiteX328" fmla="*/ 5959648 w 7472601"/>
              <a:gd name="connsiteY328" fmla="*/ 4760797 h 6858000"/>
              <a:gd name="connsiteX329" fmla="*/ 5355019 w 7472601"/>
              <a:gd name="connsiteY329" fmla="*/ 4734672 h 6858000"/>
              <a:gd name="connsiteX330" fmla="*/ 5083565 w 7472601"/>
              <a:gd name="connsiteY330" fmla="*/ 5179121 h 6858000"/>
              <a:gd name="connsiteX331" fmla="*/ 4713577 w 7472601"/>
              <a:gd name="connsiteY331" fmla="*/ 5616803 h 6858000"/>
              <a:gd name="connsiteX332" fmla="*/ 3989559 w 7472601"/>
              <a:gd name="connsiteY332" fmla="*/ 6145945 h 6858000"/>
              <a:gd name="connsiteX333" fmla="*/ 3939824 w 7472601"/>
              <a:gd name="connsiteY333" fmla="*/ 6066900 h 6858000"/>
              <a:gd name="connsiteX334" fmla="*/ 4584537 w 7472601"/>
              <a:gd name="connsiteY334" fmla="*/ 5324826 h 6858000"/>
              <a:gd name="connsiteX335" fmla="*/ 5037105 w 7472601"/>
              <a:gd name="connsiteY335" fmla="*/ 5088765 h 6858000"/>
              <a:gd name="connsiteX336" fmla="*/ 5039930 w 7472601"/>
              <a:gd name="connsiteY336" fmla="*/ 5089585 h 6858000"/>
              <a:gd name="connsiteX337" fmla="*/ 5263764 w 7472601"/>
              <a:gd name="connsiteY337" fmla="*/ 4735525 h 6858000"/>
              <a:gd name="connsiteX338" fmla="*/ 4086300 w 7472601"/>
              <a:gd name="connsiteY338" fmla="*/ 4884599 h 6858000"/>
              <a:gd name="connsiteX339" fmla="*/ 4085485 w 7472601"/>
              <a:gd name="connsiteY339" fmla="*/ 4899070 h 6858000"/>
              <a:gd name="connsiteX340" fmla="*/ 3871915 w 7472601"/>
              <a:gd name="connsiteY340" fmla="*/ 5253645 h 6858000"/>
              <a:gd name="connsiteX341" fmla="*/ 3799374 w 7472601"/>
              <a:gd name="connsiteY341" fmla="*/ 5466127 h 6858000"/>
              <a:gd name="connsiteX342" fmla="*/ 3498850 w 7472601"/>
              <a:gd name="connsiteY342" fmla="*/ 6661888 h 6858000"/>
              <a:gd name="connsiteX343" fmla="*/ 3399216 w 7472601"/>
              <a:gd name="connsiteY343" fmla="*/ 6858000 h 6858000"/>
              <a:gd name="connsiteX344" fmla="*/ 3303688 w 7472601"/>
              <a:gd name="connsiteY344" fmla="*/ 6858000 h 6858000"/>
              <a:gd name="connsiteX345" fmla="*/ 3391774 w 7472601"/>
              <a:gd name="connsiteY345" fmla="*/ 6697181 h 6858000"/>
              <a:gd name="connsiteX346" fmla="*/ 3735540 w 7472601"/>
              <a:gd name="connsiteY346" fmla="*/ 5546923 h 6858000"/>
              <a:gd name="connsiteX347" fmla="*/ 3729438 w 7472601"/>
              <a:gd name="connsiteY347" fmla="*/ 5569058 h 6858000"/>
              <a:gd name="connsiteX348" fmla="*/ 3707782 w 7472601"/>
              <a:gd name="connsiteY348" fmla="*/ 5644908 h 6858000"/>
              <a:gd name="connsiteX349" fmla="*/ 3583827 w 7472601"/>
              <a:gd name="connsiteY349" fmla="*/ 6039215 h 6858000"/>
              <a:gd name="connsiteX350" fmla="*/ 3547861 w 7472601"/>
              <a:gd name="connsiteY350" fmla="*/ 6129609 h 6858000"/>
              <a:gd name="connsiteX351" fmla="*/ 3490905 w 7472601"/>
              <a:gd name="connsiteY351" fmla="*/ 6277660 h 6858000"/>
              <a:gd name="connsiteX352" fmla="*/ 3455859 w 7472601"/>
              <a:gd name="connsiteY352" fmla="*/ 6391301 h 6858000"/>
              <a:gd name="connsiteX353" fmla="*/ 3429112 w 7472601"/>
              <a:gd name="connsiteY353" fmla="*/ 6479469 h 6858000"/>
              <a:gd name="connsiteX354" fmla="*/ 3304862 w 7472601"/>
              <a:gd name="connsiteY354" fmla="*/ 6796476 h 6858000"/>
              <a:gd name="connsiteX355" fmla="*/ 3276071 w 7472601"/>
              <a:gd name="connsiteY355" fmla="*/ 6858000 h 6858000"/>
              <a:gd name="connsiteX356" fmla="*/ 3240805 w 7472601"/>
              <a:gd name="connsiteY356" fmla="*/ 6858000 h 6858000"/>
              <a:gd name="connsiteX357" fmla="*/ 3275917 w 7472601"/>
              <a:gd name="connsiteY357" fmla="*/ 6783192 h 6858000"/>
              <a:gd name="connsiteX358" fmla="*/ 3399358 w 7472601"/>
              <a:gd name="connsiteY358" fmla="*/ 6469011 h 6858000"/>
              <a:gd name="connsiteX359" fmla="*/ 3425650 w 7472601"/>
              <a:gd name="connsiteY359" fmla="*/ 6381333 h 6858000"/>
              <a:gd name="connsiteX360" fmla="*/ 3460661 w 7472601"/>
              <a:gd name="connsiteY360" fmla="*/ 6266763 h 6858000"/>
              <a:gd name="connsiteX361" fmla="*/ 3518021 w 7472601"/>
              <a:gd name="connsiteY361" fmla="*/ 6117298 h 6858000"/>
              <a:gd name="connsiteX362" fmla="*/ 3554035 w 7472601"/>
              <a:gd name="connsiteY362" fmla="*/ 6027832 h 6858000"/>
              <a:gd name="connsiteX363" fmla="*/ 3677174 w 7472601"/>
              <a:gd name="connsiteY363" fmla="*/ 5636351 h 6858000"/>
              <a:gd name="connsiteX364" fmla="*/ 3698819 w 7472601"/>
              <a:gd name="connsiteY364" fmla="*/ 5560503 h 6858000"/>
              <a:gd name="connsiteX365" fmla="*/ 3702094 w 7472601"/>
              <a:gd name="connsiteY365" fmla="*/ 5549194 h 6858000"/>
              <a:gd name="connsiteX366" fmla="*/ 3398355 w 7472601"/>
              <a:gd name="connsiteY366" fmla="*/ 6094603 h 6858000"/>
              <a:gd name="connsiteX367" fmla="*/ 3193941 w 7472601"/>
              <a:gd name="connsiteY367" fmla="*/ 6798775 h 6858000"/>
              <a:gd name="connsiteX368" fmla="*/ 3184140 w 7472601"/>
              <a:gd name="connsiteY368" fmla="*/ 6858000 h 6858000"/>
              <a:gd name="connsiteX369" fmla="*/ 3099978 w 7472601"/>
              <a:gd name="connsiteY369" fmla="*/ 6858000 h 6858000"/>
              <a:gd name="connsiteX370" fmla="*/ 3101556 w 7472601"/>
              <a:gd name="connsiteY370" fmla="*/ 6843337 h 6858000"/>
              <a:gd name="connsiteX371" fmla="*/ 3370162 w 7472601"/>
              <a:gd name="connsiteY371" fmla="*/ 5785550 h 6858000"/>
              <a:gd name="connsiteX372" fmla="*/ 3746477 w 7472601"/>
              <a:gd name="connsiteY372" fmla="*/ 5377889 h 6858000"/>
              <a:gd name="connsiteX373" fmla="*/ 3863399 w 7472601"/>
              <a:gd name="connsiteY373" fmla="*/ 5087257 h 6858000"/>
              <a:gd name="connsiteX374" fmla="*/ 3968712 w 7472601"/>
              <a:gd name="connsiteY374" fmla="*/ 4913989 h 6858000"/>
              <a:gd name="connsiteX375" fmla="*/ 2792390 w 7472601"/>
              <a:gd name="connsiteY375" fmla="*/ 5382974 h 6858000"/>
              <a:gd name="connsiteX376" fmla="*/ 2714982 w 7472601"/>
              <a:gd name="connsiteY376" fmla="*/ 5427051 h 6858000"/>
              <a:gd name="connsiteX377" fmla="*/ 2813361 w 7472601"/>
              <a:gd name="connsiteY377" fmla="*/ 6023912 h 6858000"/>
              <a:gd name="connsiteX378" fmla="*/ 2688430 w 7472601"/>
              <a:gd name="connsiteY378" fmla="*/ 6801564 h 6858000"/>
              <a:gd name="connsiteX379" fmla="*/ 2629626 w 7472601"/>
              <a:gd name="connsiteY379" fmla="*/ 6763394 h 6858000"/>
              <a:gd name="connsiteX380" fmla="*/ 2565328 w 7472601"/>
              <a:gd name="connsiteY380" fmla="*/ 5516399 h 6858000"/>
              <a:gd name="connsiteX381" fmla="*/ 1922999 w 7472601"/>
              <a:gd name="connsiteY381" fmla="*/ 5980343 h 6858000"/>
              <a:gd name="connsiteX382" fmla="*/ 1950261 w 7472601"/>
              <a:gd name="connsiteY382" fmla="*/ 6405858 h 6858000"/>
              <a:gd name="connsiteX383" fmla="*/ 2365554 w 7472601"/>
              <a:gd name="connsiteY383" fmla="*/ 6759107 h 6858000"/>
              <a:gd name="connsiteX384" fmla="*/ 2424142 w 7472601"/>
              <a:gd name="connsiteY384" fmla="*/ 6858000 h 6858000"/>
              <a:gd name="connsiteX385" fmla="*/ 2395994 w 7472601"/>
              <a:gd name="connsiteY385" fmla="*/ 6858000 h 6858000"/>
              <a:gd name="connsiteX386" fmla="*/ 2392863 w 7472601"/>
              <a:gd name="connsiteY386" fmla="*/ 6852964 h 6858000"/>
              <a:gd name="connsiteX387" fmla="*/ 2017589 w 7472601"/>
              <a:gd name="connsiteY387" fmla="*/ 6493982 h 6858000"/>
              <a:gd name="connsiteX388" fmla="*/ 2147336 w 7472601"/>
              <a:gd name="connsiteY388" fmla="*/ 6594052 h 6858000"/>
              <a:gd name="connsiteX389" fmla="*/ 2207047 w 7472601"/>
              <a:gd name="connsiteY389" fmla="*/ 6654540 h 6858000"/>
              <a:gd name="connsiteX390" fmla="*/ 2299106 w 7472601"/>
              <a:gd name="connsiteY390" fmla="*/ 6778931 h 6858000"/>
              <a:gd name="connsiteX391" fmla="*/ 2314430 w 7472601"/>
              <a:gd name="connsiteY391" fmla="*/ 6801144 h 6858000"/>
              <a:gd name="connsiteX392" fmla="*/ 2352406 w 7472601"/>
              <a:gd name="connsiteY392" fmla="*/ 6858000 h 6858000"/>
              <a:gd name="connsiteX393" fmla="*/ 2314492 w 7472601"/>
              <a:gd name="connsiteY393" fmla="*/ 6858000 h 6858000"/>
              <a:gd name="connsiteX394" fmla="*/ 2288095 w 7472601"/>
              <a:gd name="connsiteY394" fmla="*/ 6818030 h 6858000"/>
              <a:gd name="connsiteX395" fmla="*/ 2272768 w 7472601"/>
              <a:gd name="connsiteY395" fmla="*/ 6795822 h 6858000"/>
              <a:gd name="connsiteX396" fmla="*/ 2182715 w 7472601"/>
              <a:gd name="connsiteY396" fmla="*/ 6675071 h 6858000"/>
              <a:gd name="connsiteX397" fmla="*/ 2032061 w 7472601"/>
              <a:gd name="connsiteY397" fmla="*/ 6541380 h 6858000"/>
              <a:gd name="connsiteX398" fmla="*/ 2257220 w 7472601"/>
              <a:gd name="connsiteY398" fmla="*/ 6826257 h 6858000"/>
              <a:gd name="connsiteX399" fmla="*/ 2281324 w 7472601"/>
              <a:gd name="connsiteY399" fmla="*/ 6858000 h 6858000"/>
              <a:gd name="connsiteX400" fmla="*/ 2242860 w 7472601"/>
              <a:gd name="connsiteY400" fmla="*/ 6858000 h 6858000"/>
              <a:gd name="connsiteX401" fmla="*/ 2232818 w 7472601"/>
              <a:gd name="connsiteY401" fmla="*/ 6844926 h 6858000"/>
              <a:gd name="connsiteX402" fmla="*/ 1990172 w 7472601"/>
              <a:gd name="connsiteY402" fmla="*/ 6542121 h 6858000"/>
              <a:gd name="connsiteX403" fmla="*/ 2124090 w 7472601"/>
              <a:gd name="connsiteY403" fmla="*/ 6761017 h 6858000"/>
              <a:gd name="connsiteX404" fmla="*/ 2200380 w 7472601"/>
              <a:gd name="connsiteY404" fmla="*/ 6858000 h 6858000"/>
              <a:gd name="connsiteX405" fmla="*/ 2147507 w 7472601"/>
              <a:gd name="connsiteY405" fmla="*/ 6858000 h 6858000"/>
              <a:gd name="connsiteX406" fmla="*/ 2070668 w 7472601"/>
              <a:gd name="connsiteY406" fmla="*/ 6761520 h 6858000"/>
              <a:gd name="connsiteX407" fmla="*/ 1975142 w 7472601"/>
              <a:gd name="connsiteY407" fmla="*/ 6585570 h 6858000"/>
              <a:gd name="connsiteX408" fmla="*/ 2050035 w 7472601"/>
              <a:gd name="connsiteY408" fmla="*/ 6813345 h 6858000"/>
              <a:gd name="connsiteX409" fmla="*/ 2063025 w 7472601"/>
              <a:gd name="connsiteY409" fmla="*/ 6858000 h 6858000"/>
              <a:gd name="connsiteX410" fmla="*/ 2021675 w 7472601"/>
              <a:gd name="connsiteY410" fmla="*/ 6858000 h 6858000"/>
              <a:gd name="connsiteX411" fmla="*/ 2019308 w 7472601"/>
              <a:gd name="connsiteY411" fmla="*/ 6847118 h 6858000"/>
              <a:gd name="connsiteX412" fmla="*/ 1938835 w 7472601"/>
              <a:gd name="connsiteY412" fmla="*/ 6551160 h 6858000"/>
              <a:gd name="connsiteX413" fmla="*/ 1953230 w 7472601"/>
              <a:gd name="connsiteY413" fmla="*/ 6759699 h 6858000"/>
              <a:gd name="connsiteX414" fmla="*/ 1956763 w 7472601"/>
              <a:gd name="connsiteY414" fmla="*/ 6778191 h 6858000"/>
              <a:gd name="connsiteX415" fmla="*/ 1967925 w 7472601"/>
              <a:gd name="connsiteY415" fmla="*/ 6858000 h 6858000"/>
              <a:gd name="connsiteX416" fmla="*/ 1936622 w 7472601"/>
              <a:gd name="connsiteY416" fmla="*/ 6858000 h 6858000"/>
              <a:gd name="connsiteX417" fmla="*/ 1926261 w 7472601"/>
              <a:gd name="connsiteY417" fmla="*/ 6784064 h 6858000"/>
              <a:gd name="connsiteX418" fmla="*/ 1922724 w 7472601"/>
              <a:gd name="connsiteY418" fmla="*/ 6765577 h 6858000"/>
              <a:gd name="connsiteX419" fmla="*/ 1904650 w 7472601"/>
              <a:gd name="connsiteY419" fmla="*/ 6639616 h 6858000"/>
              <a:gd name="connsiteX420" fmla="*/ 1885273 w 7472601"/>
              <a:gd name="connsiteY420" fmla="*/ 6858000 h 6858000"/>
              <a:gd name="connsiteX421" fmla="*/ 1854363 w 7472601"/>
              <a:gd name="connsiteY421" fmla="*/ 6858000 h 6858000"/>
              <a:gd name="connsiteX422" fmla="*/ 1880391 w 7472601"/>
              <a:gd name="connsiteY422" fmla="*/ 6603796 h 6858000"/>
              <a:gd name="connsiteX423" fmla="*/ 1818273 w 7472601"/>
              <a:gd name="connsiteY423" fmla="*/ 6715729 h 6858000"/>
              <a:gd name="connsiteX424" fmla="*/ 1794691 w 7472601"/>
              <a:gd name="connsiteY424" fmla="*/ 6843239 h 6858000"/>
              <a:gd name="connsiteX425" fmla="*/ 1794914 w 7472601"/>
              <a:gd name="connsiteY425" fmla="*/ 6858000 h 6858000"/>
              <a:gd name="connsiteX426" fmla="*/ 1746128 w 7472601"/>
              <a:gd name="connsiteY426" fmla="*/ 6858000 h 6858000"/>
              <a:gd name="connsiteX427" fmla="*/ 1753934 w 7472601"/>
              <a:gd name="connsiteY427" fmla="*/ 6724796 h 6858000"/>
              <a:gd name="connsiteX428" fmla="*/ 1792053 w 7472601"/>
              <a:gd name="connsiteY428" fmla="*/ 6572396 h 6858000"/>
              <a:gd name="connsiteX429" fmla="*/ 1862248 w 7472601"/>
              <a:gd name="connsiteY429" fmla="*/ 6266397 h 6858000"/>
              <a:gd name="connsiteX430" fmla="*/ 1862250 w 7472601"/>
              <a:gd name="connsiteY430" fmla="*/ 6033531 h 6858000"/>
              <a:gd name="connsiteX431" fmla="*/ 1211999 w 7472601"/>
              <a:gd name="connsiteY431" fmla="*/ 6683610 h 6858000"/>
              <a:gd name="connsiteX432" fmla="*/ 1213266 w 7472601"/>
              <a:gd name="connsiteY432" fmla="*/ 6691947 h 6858000"/>
              <a:gd name="connsiteX433" fmla="*/ 1203370 w 7472601"/>
              <a:gd name="connsiteY433" fmla="*/ 6850676 h 6858000"/>
              <a:gd name="connsiteX434" fmla="*/ 1203671 w 7472601"/>
              <a:gd name="connsiteY434" fmla="*/ 6858000 h 6858000"/>
              <a:gd name="connsiteX435" fmla="*/ 1143180 w 7472601"/>
              <a:gd name="connsiteY435" fmla="*/ 6858000 h 6858000"/>
              <a:gd name="connsiteX436" fmla="*/ 1142176 w 7472601"/>
              <a:gd name="connsiteY436" fmla="*/ 6766045 h 6858000"/>
              <a:gd name="connsiteX437" fmla="*/ 1067484 w 7472601"/>
              <a:gd name="connsiteY437" fmla="*/ 6858000 h 6858000"/>
              <a:gd name="connsiteX438" fmla="*/ 953928 w 7472601"/>
              <a:gd name="connsiteY438" fmla="*/ 6858000 h 6858000"/>
              <a:gd name="connsiteX439" fmla="*/ 959715 w 7472601"/>
              <a:gd name="connsiteY439" fmla="*/ 6850185 h 6858000"/>
              <a:gd name="connsiteX440" fmla="*/ 1483788 w 7472601"/>
              <a:gd name="connsiteY440" fmla="*/ 6259174 h 6858000"/>
              <a:gd name="connsiteX441" fmla="*/ 1100671 w 7472601"/>
              <a:gd name="connsiteY441" fmla="*/ 6252137 h 6858000"/>
              <a:gd name="connsiteX442" fmla="*/ 1090144 w 7472601"/>
              <a:gd name="connsiteY442" fmla="*/ 6256748 h 6858000"/>
              <a:gd name="connsiteX443" fmla="*/ 1095872 w 7472601"/>
              <a:gd name="connsiteY443" fmla="*/ 6271892 h 6858000"/>
              <a:gd name="connsiteX444" fmla="*/ 262785 w 7472601"/>
              <a:gd name="connsiteY444" fmla="*/ 6845450 h 6858000"/>
              <a:gd name="connsiteX445" fmla="*/ 209968 w 7472601"/>
              <a:gd name="connsiteY445" fmla="*/ 6770713 h 6858000"/>
              <a:gd name="connsiteX446" fmla="*/ 873460 w 7472601"/>
              <a:gd name="connsiteY446" fmla="*/ 6253768 h 6858000"/>
              <a:gd name="connsiteX447" fmla="*/ 192686 w 7472601"/>
              <a:gd name="connsiteY447" fmla="*/ 5849257 h 6858000"/>
              <a:gd name="connsiteX448" fmla="*/ 4696 w 7472601"/>
              <a:gd name="connsiteY448" fmla="*/ 5697668 h 6858000"/>
              <a:gd name="connsiteX449" fmla="*/ 0 w 7472601"/>
              <a:gd name="connsiteY449" fmla="*/ 5689984 h 6858000"/>
              <a:gd name="connsiteX450" fmla="*/ 0 w 7472601"/>
              <a:gd name="connsiteY450" fmla="*/ 5513472 h 6858000"/>
              <a:gd name="connsiteX451" fmla="*/ 174101 w 7472601"/>
              <a:gd name="connsiteY451" fmla="*/ 5620277 h 6858000"/>
              <a:gd name="connsiteX452" fmla="*/ 891800 w 7472601"/>
              <a:gd name="connsiteY452" fmla="*/ 6036935 h 6858000"/>
              <a:gd name="connsiteX453" fmla="*/ 1072219 w 7472601"/>
              <a:gd name="connsiteY453" fmla="*/ 6169443 h 6858000"/>
              <a:gd name="connsiteX454" fmla="*/ 1074117 w 7472601"/>
              <a:gd name="connsiteY454" fmla="*/ 6170301 h 6858000"/>
              <a:gd name="connsiteX455" fmla="*/ 1083114 w 7472601"/>
              <a:gd name="connsiteY455" fmla="*/ 6174131 h 6858000"/>
              <a:gd name="connsiteX456" fmla="*/ 1543010 w 7472601"/>
              <a:gd name="connsiteY456" fmla="*/ 6191140 h 6858000"/>
              <a:gd name="connsiteX457" fmla="*/ 1551080 w 7472601"/>
              <a:gd name="connsiteY457" fmla="*/ 6195006 h 6858000"/>
              <a:gd name="connsiteX458" fmla="*/ 2345443 w 7472601"/>
              <a:gd name="connsiteY458" fmla="*/ 5549882 h 6858000"/>
              <a:gd name="connsiteX459" fmla="*/ 1721499 w 7472601"/>
              <a:gd name="connsiteY459" fmla="*/ 5599969 h 6858000"/>
              <a:gd name="connsiteX460" fmla="*/ 767716 w 7472601"/>
              <a:gd name="connsiteY460" fmla="*/ 5472768 h 6858000"/>
              <a:gd name="connsiteX461" fmla="*/ 722147 w 7472601"/>
              <a:gd name="connsiteY461" fmla="*/ 5393091 h 6858000"/>
              <a:gd name="connsiteX462" fmla="*/ 1485552 w 7472601"/>
              <a:gd name="connsiteY462" fmla="*/ 5313202 h 6858000"/>
              <a:gd name="connsiteX463" fmla="*/ 2143004 w 7472601"/>
              <a:gd name="connsiteY463" fmla="*/ 5402420 h 6858000"/>
              <a:gd name="connsiteX464" fmla="*/ 1933391 w 7472601"/>
              <a:gd name="connsiteY464" fmla="*/ 5156971 h 6858000"/>
              <a:gd name="connsiteX465" fmla="*/ 1827118 w 7472601"/>
              <a:gd name="connsiteY465" fmla="*/ 4968410 h 6858000"/>
              <a:gd name="connsiteX466" fmla="*/ 1837349 w 7472601"/>
              <a:gd name="connsiteY466" fmla="*/ 4956357 h 6858000"/>
              <a:gd name="connsiteX467" fmla="*/ 2162835 w 7472601"/>
              <a:gd name="connsiteY467" fmla="*/ 5187853 h 6858000"/>
              <a:gd name="connsiteX468" fmla="*/ 2257167 w 7472601"/>
              <a:gd name="connsiteY468" fmla="*/ 5462123 h 6858000"/>
              <a:gd name="connsiteX469" fmla="*/ 2261598 w 7472601"/>
              <a:gd name="connsiteY469" fmla="*/ 5467998 h 6858000"/>
              <a:gd name="connsiteX470" fmla="*/ 2437177 w 7472601"/>
              <a:gd name="connsiteY470" fmla="*/ 5479608 h 6858000"/>
              <a:gd name="connsiteX471" fmla="*/ 2445247 w 7472601"/>
              <a:gd name="connsiteY471" fmla="*/ 5483476 h 6858000"/>
              <a:gd name="connsiteX472" fmla="*/ 2743626 w 7472601"/>
              <a:gd name="connsiteY472" fmla="*/ 5304819 h 6858000"/>
              <a:gd name="connsiteX473" fmla="*/ 3048102 w 7472601"/>
              <a:gd name="connsiteY473" fmla="*/ 5150595 h 6858000"/>
              <a:gd name="connsiteX474" fmla="*/ 1799414 w 7472601"/>
              <a:gd name="connsiteY474" fmla="*/ 4694732 h 6858000"/>
              <a:gd name="connsiteX475" fmla="*/ 1771735 w 7472601"/>
              <a:gd name="connsiteY475" fmla="*/ 4619929 h 6858000"/>
              <a:gd name="connsiteX476" fmla="*/ 3104273 w 7472601"/>
              <a:gd name="connsiteY476" fmla="*/ 5076159 h 6858000"/>
              <a:gd name="connsiteX477" fmla="*/ 3113245 w 7472601"/>
              <a:gd name="connsiteY477" fmla="*/ 5090705 h 6858000"/>
              <a:gd name="connsiteX478" fmla="*/ 3126294 w 7472601"/>
              <a:gd name="connsiteY478" fmla="*/ 5114400 h 6858000"/>
              <a:gd name="connsiteX479" fmla="*/ 3937433 w 7472601"/>
              <a:gd name="connsiteY479" fmla="*/ 4830473 h 6858000"/>
              <a:gd name="connsiteX480" fmla="*/ 3590475 w 7472601"/>
              <a:gd name="connsiteY480" fmla="*/ 4597974 h 6858000"/>
              <a:gd name="connsiteX481" fmla="*/ 3100264 w 7472601"/>
              <a:gd name="connsiteY481" fmla="*/ 4579845 h 6858000"/>
              <a:gd name="connsiteX482" fmla="*/ 2183576 w 7472601"/>
              <a:gd name="connsiteY482" fmla="*/ 4227150 h 6858000"/>
              <a:gd name="connsiteX483" fmla="*/ 2151029 w 7472601"/>
              <a:gd name="connsiteY483" fmla="*/ 4146947 h 6858000"/>
              <a:gd name="connsiteX484" fmla="*/ 3563434 w 7472601"/>
              <a:gd name="connsiteY484" fmla="*/ 4469115 h 6858000"/>
              <a:gd name="connsiteX485" fmla="*/ 3177952 w 7472601"/>
              <a:gd name="connsiteY485" fmla="*/ 3657386 h 6858000"/>
              <a:gd name="connsiteX486" fmla="*/ 3189263 w 7472601"/>
              <a:gd name="connsiteY486" fmla="*/ 3625726 h 6858000"/>
              <a:gd name="connsiteX487" fmla="*/ 3560912 w 7472601"/>
              <a:gd name="connsiteY487" fmla="*/ 4079863 h 6858000"/>
              <a:gd name="connsiteX488" fmla="*/ 3626636 w 7472601"/>
              <a:gd name="connsiteY488" fmla="*/ 4512230 h 6858000"/>
              <a:gd name="connsiteX489" fmla="*/ 3653088 w 7472601"/>
              <a:gd name="connsiteY489" fmla="*/ 4521417 h 6858000"/>
              <a:gd name="connsiteX490" fmla="*/ 3988128 w 7472601"/>
              <a:gd name="connsiteY490" fmla="*/ 4817267 h 6858000"/>
              <a:gd name="connsiteX491" fmla="*/ 4830582 w 7472601"/>
              <a:gd name="connsiteY491" fmla="*/ 4676000 h 6858000"/>
              <a:gd name="connsiteX492" fmla="*/ 4830100 w 7472601"/>
              <a:gd name="connsiteY492" fmla="*/ 4675554 h 6858000"/>
              <a:gd name="connsiteX493" fmla="*/ 4036318 w 7472601"/>
              <a:gd name="connsiteY493" fmla="*/ 4147013 h 6858000"/>
              <a:gd name="connsiteX494" fmla="*/ 3432098 w 7472601"/>
              <a:gd name="connsiteY494" fmla="*/ 3537312 h 6858000"/>
              <a:gd name="connsiteX495" fmla="*/ 3446761 w 7472601"/>
              <a:gd name="connsiteY495" fmla="*/ 3461278 h 6858000"/>
              <a:gd name="connsiteX496" fmla="*/ 4419733 w 7472601"/>
              <a:gd name="connsiteY496" fmla="*/ 3963555 h 6858000"/>
              <a:gd name="connsiteX497" fmla="*/ 4781371 w 7472601"/>
              <a:gd name="connsiteY497" fmla="*/ 4458604 h 6858000"/>
              <a:gd name="connsiteX498" fmla="*/ 4780440 w 7472601"/>
              <a:gd name="connsiteY498" fmla="*/ 4470290 h 6858000"/>
              <a:gd name="connsiteX499" fmla="*/ 4898954 w 7472601"/>
              <a:gd name="connsiteY499" fmla="*/ 4662092 h 6858000"/>
              <a:gd name="connsiteX500" fmla="*/ 4900699 w 7472601"/>
              <a:gd name="connsiteY500" fmla="*/ 4670867 h 6858000"/>
              <a:gd name="connsiteX501" fmla="*/ 5714511 w 7472601"/>
              <a:gd name="connsiteY501" fmla="*/ 4663483 h 6858000"/>
              <a:gd name="connsiteX502" fmla="*/ 5464793 w 7472601"/>
              <a:gd name="connsiteY502" fmla="*/ 4393556 h 6858000"/>
              <a:gd name="connsiteX503" fmla="*/ 5461897 w 7472601"/>
              <a:gd name="connsiteY503" fmla="*/ 4390879 h 6858000"/>
              <a:gd name="connsiteX504" fmla="*/ 4294126 w 7472601"/>
              <a:gd name="connsiteY504" fmla="*/ 3303048 h 6858000"/>
              <a:gd name="connsiteX505" fmla="*/ 4305321 w 7472601"/>
              <a:gd name="connsiteY505" fmla="*/ 3256953 h 6858000"/>
              <a:gd name="connsiteX506" fmla="*/ 4949299 w 7472601"/>
              <a:gd name="connsiteY506" fmla="*/ 3766336 h 6858000"/>
              <a:gd name="connsiteX507" fmla="*/ 5291452 w 7472601"/>
              <a:gd name="connsiteY507" fmla="*/ 4076801 h 6858000"/>
              <a:gd name="connsiteX508" fmla="*/ 5434998 w 7472601"/>
              <a:gd name="connsiteY508" fmla="*/ 4254100 h 6858000"/>
              <a:gd name="connsiteX509" fmla="*/ 5351015 w 7472601"/>
              <a:gd name="connsiteY509" fmla="*/ 3760989 h 6858000"/>
              <a:gd name="connsiteX510" fmla="*/ 5413780 w 7472601"/>
              <a:gd name="connsiteY510" fmla="*/ 2966265 h 6858000"/>
              <a:gd name="connsiteX511" fmla="*/ 5425627 w 7472601"/>
              <a:gd name="connsiteY511" fmla="*/ 2954192 h 6858000"/>
              <a:gd name="connsiteX512" fmla="*/ 6604735 w 7472601"/>
              <a:gd name="connsiteY512" fmla="*/ 2041381 h 6858000"/>
              <a:gd name="connsiteX513" fmla="*/ 7204487 w 7472601"/>
              <a:gd name="connsiteY513" fmla="*/ 2742112 h 6858000"/>
              <a:gd name="connsiteX514" fmla="*/ 7131592 w 7472601"/>
              <a:gd name="connsiteY514" fmla="*/ 2672096 h 6858000"/>
              <a:gd name="connsiteX515" fmla="*/ 6996344 w 7472601"/>
              <a:gd name="connsiteY515" fmla="*/ 2518310 h 6858000"/>
              <a:gd name="connsiteX516" fmla="*/ 6735495 w 7472601"/>
              <a:gd name="connsiteY516" fmla="*/ 2196890 h 6858000"/>
              <a:gd name="connsiteX517" fmla="*/ 6721901 w 7472601"/>
              <a:gd name="connsiteY517" fmla="*/ 2179274 h 6858000"/>
              <a:gd name="connsiteX518" fmla="*/ 6604735 w 7472601"/>
              <a:gd name="connsiteY518" fmla="*/ 2041381 h 6858000"/>
              <a:gd name="connsiteX519" fmla="*/ 6591670 w 7472601"/>
              <a:gd name="connsiteY519" fmla="*/ 1988277 h 6858000"/>
              <a:gd name="connsiteX520" fmla="*/ 6747349 w 7472601"/>
              <a:gd name="connsiteY520" fmla="*/ 2160069 h 6858000"/>
              <a:gd name="connsiteX521" fmla="*/ 6760943 w 7472601"/>
              <a:gd name="connsiteY521" fmla="*/ 2177686 h 6858000"/>
              <a:gd name="connsiteX522" fmla="*/ 7021065 w 7472601"/>
              <a:gd name="connsiteY522" fmla="*/ 2498102 h 6858000"/>
              <a:gd name="connsiteX523" fmla="*/ 7155223 w 7472601"/>
              <a:gd name="connsiteY523" fmla="*/ 2650386 h 6858000"/>
              <a:gd name="connsiteX524" fmla="*/ 7203167 w 7472601"/>
              <a:gd name="connsiteY524" fmla="*/ 2697288 h 6858000"/>
              <a:gd name="connsiteX525" fmla="*/ 6937703 w 7472601"/>
              <a:gd name="connsiteY525" fmla="*/ 2321981 h 6858000"/>
              <a:gd name="connsiteX526" fmla="*/ 6591670 w 7472601"/>
              <a:gd name="connsiteY526" fmla="*/ 1988277 h 6858000"/>
              <a:gd name="connsiteX527" fmla="*/ 5798671 w 7472601"/>
              <a:gd name="connsiteY527" fmla="*/ 1981601 h 6858000"/>
              <a:gd name="connsiteX528" fmla="*/ 5754709 w 7472601"/>
              <a:gd name="connsiteY528" fmla="*/ 2071454 h 6858000"/>
              <a:gd name="connsiteX529" fmla="*/ 5763044 w 7472601"/>
              <a:gd name="connsiteY529" fmla="*/ 2842206 h 6858000"/>
              <a:gd name="connsiteX530" fmla="*/ 5764974 w 7472601"/>
              <a:gd name="connsiteY530" fmla="*/ 2799609 h 6858000"/>
              <a:gd name="connsiteX531" fmla="*/ 5767665 w 7472601"/>
              <a:gd name="connsiteY531" fmla="*/ 2666409 h 6858000"/>
              <a:gd name="connsiteX532" fmla="*/ 5763055 w 7472601"/>
              <a:gd name="connsiteY532" fmla="*/ 2579705 h 6858000"/>
              <a:gd name="connsiteX533" fmla="*/ 5758079 w 7472601"/>
              <a:gd name="connsiteY533" fmla="*/ 2492508 h 6858000"/>
              <a:gd name="connsiteX534" fmla="*/ 5779325 w 7472601"/>
              <a:gd name="connsiteY534" fmla="*/ 2197069 h 6858000"/>
              <a:gd name="connsiteX535" fmla="*/ 5798671 w 7472601"/>
              <a:gd name="connsiteY535" fmla="*/ 1981601 h 6858000"/>
              <a:gd name="connsiteX536" fmla="*/ 5829202 w 7472601"/>
              <a:gd name="connsiteY536" fmla="*/ 1971679 h 6858000"/>
              <a:gd name="connsiteX537" fmla="*/ 5809558 w 7472601"/>
              <a:gd name="connsiteY537" fmla="*/ 2198043 h 6858000"/>
              <a:gd name="connsiteX538" fmla="*/ 5788653 w 7472601"/>
              <a:gd name="connsiteY538" fmla="*/ 2489430 h 6858000"/>
              <a:gd name="connsiteX539" fmla="*/ 5793439 w 7472601"/>
              <a:gd name="connsiteY539" fmla="*/ 2575235 h 6858000"/>
              <a:gd name="connsiteX540" fmla="*/ 5796837 w 7472601"/>
              <a:gd name="connsiteY540" fmla="*/ 2637633 h 6858000"/>
              <a:gd name="connsiteX541" fmla="*/ 5818614 w 7472601"/>
              <a:gd name="connsiteY541" fmla="*/ 2473055 h 6858000"/>
              <a:gd name="connsiteX542" fmla="*/ 5829202 w 7472601"/>
              <a:gd name="connsiteY542" fmla="*/ 1971679 h 6858000"/>
              <a:gd name="connsiteX543" fmla="*/ 5911389 w 7472601"/>
              <a:gd name="connsiteY543" fmla="*/ 1898371 h 6858000"/>
              <a:gd name="connsiteX544" fmla="*/ 6237627 w 7472601"/>
              <a:gd name="connsiteY544" fmla="*/ 2231921 h 6858000"/>
              <a:gd name="connsiteX545" fmla="*/ 5911389 w 7472601"/>
              <a:gd name="connsiteY545" fmla="*/ 1898371 h 6858000"/>
              <a:gd name="connsiteX546" fmla="*/ 6944437 w 7472601"/>
              <a:gd name="connsiteY546" fmla="*/ 1575402 h 6858000"/>
              <a:gd name="connsiteX547" fmla="*/ 6304730 w 7472601"/>
              <a:gd name="connsiteY547" fmla="*/ 1766654 h 6858000"/>
              <a:gd name="connsiteX548" fmla="*/ 6944437 w 7472601"/>
              <a:gd name="connsiteY548" fmla="*/ 1575402 h 6858000"/>
              <a:gd name="connsiteX549" fmla="*/ 7019523 w 7472601"/>
              <a:gd name="connsiteY549" fmla="*/ 1519450 h 6858000"/>
              <a:gd name="connsiteX550" fmla="*/ 6298091 w 7472601"/>
              <a:gd name="connsiteY550" fmla="*/ 1737122 h 6858000"/>
              <a:gd name="connsiteX551" fmla="*/ 7019523 w 7472601"/>
              <a:gd name="connsiteY551" fmla="*/ 1519450 h 6858000"/>
              <a:gd name="connsiteX552" fmla="*/ 2399523 w 7472601"/>
              <a:gd name="connsiteY552" fmla="*/ 1428234 h 6858000"/>
              <a:gd name="connsiteX553" fmla="*/ 2224982 w 7472601"/>
              <a:gd name="connsiteY553" fmla="*/ 1826201 h 6858000"/>
              <a:gd name="connsiteX554" fmla="*/ 2096099 w 7472601"/>
              <a:gd name="connsiteY554" fmla="*/ 2345900 h 6858000"/>
              <a:gd name="connsiteX555" fmla="*/ 2283317 w 7472601"/>
              <a:gd name="connsiteY555" fmla="*/ 1796925 h 6858000"/>
              <a:gd name="connsiteX556" fmla="*/ 2399523 w 7472601"/>
              <a:gd name="connsiteY556" fmla="*/ 1428234 h 6858000"/>
              <a:gd name="connsiteX557" fmla="*/ 2448558 w 7472601"/>
              <a:gd name="connsiteY557" fmla="*/ 1373435 h 6858000"/>
              <a:gd name="connsiteX558" fmla="*/ 2312521 w 7472601"/>
              <a:gd name="connsiteY558" fmla="*/ 1806140 h 6858000"/>
              <a:gd name="connsiteX559" fmla="*/ 2127533 w 7472601"/>
              <a:gd name="connsiteY559" fmla="*/ 2348380 h 6858000"/>
              <a:gd name="connsiteX560" fmla="*/ 2358080 w 7472601"/>
              <a:gd name="connsiteY560" fmla="*/ 1866134 h 6858000"/>
              <a:gd name="connsiteX561" fmla="*/ 2407436 w 7472601"/>
              <a:gd name="connsiteY561" fmla="*/ 1651070 h 6858000"/>
              <a:gd name="connsiteX562" fmla="*/ 2448558 w 7472601"/>
              <a:gd name="connsiteY562" fmla="*/ 1373435 h 6858000"/>
              <a:gd name="connsiteX563" fmla="*/ 278707 w 7472601"/>
              <a:gd name="connsiteY563" fmla="*/ 1352270 h 6858000"/>
              <a:gd name="connsiteX564" fmla="*/ 321570 w 7472601"/>
              <a:gd name="connsiteY564" fmla="*/ 1861610 h 6858000"/>
              <a:gd name="connsiteX565" fmla="*/ 294281 w 7472601"/>
              <a:gd name="connsiteY565" fmla="*/ 1440658 h 6858000"/>
              <a:gd name="connsiteX566" fmla="*/ 278707 w 7472601"/>
              <a:gd name="connsiteY566" fmla="*/ 1352270 h 6858000"/>
              <a:gd name="connsiteX567" fmla="*/ 1423821 w 7472601"/>
              <a:gd name="connsiteY567" fmla="*/ 1351958 h 6858000"/>
              <a:gd name="connsiteX568" fmla="*/ 1638521 w 7472601"/>
              <a:gd name="connsiteY568" fmla="*/ 1908470 h 6858000"/>
              <a:gd name="connsiteX569" fmla="*/ 1754199 w 7472601"/>
              <a:gd name="connsiteY569" fmla="*/ 2149284 h 6858000"/>
              <a:gd name="connsiteX570" fmla="*/ 1908359 w 7472601"/>
              <a:gd name="connsiteY570" fmla="*/ 2364988 h 6858000"/>
              <a:gd name="connsiteX571" fmla="*/ 1647661 w 7472601"/>
              <a:gd name="connsiteY571" fmla="*/ 1825945 h 6858000"/>
              <a:gd name="connsiteX572" fmla="*/ 1423821 w 7472601"/>
              <a:gd name="connsiteY572" fmla="*/ 1351958 h 6858000"/>
              <a:gd name="connsiteX573" fmla="*/ 1431890 w 7472601"/>
              <a:gd name="connsiteY573" fmla="*/ 1306475 h 6858000"/>
              <a:gd name="connsiteX574" fmla="*/ 1507597 w 7472601"/>
              <a:gd name="connsiteY574" fmla="*/ 1446132 h 6858000"/>
              <a:gd name="connsiteX575" fmla="*/ 1674586 w 7472601"/>
              <a:gd name="connsiteY575" fmla="*/ 1813832 h 6858000"/>
              <a:gd name="connsiteX576" fmla="*/ 1815950 w 7472601"/>
              <a:gd name="connsiteY576" fmla="*/ 2128564 h 6858000"/>
              <a:gd name="connsiteX577" fmla="*/ 1984242 w 7472601"/>
              <a:gd name="connsiteY577" fmla="*/ 2430829 h 6858000"/>
              <a:gd name="connsiteX578" fmla="*/ 2014023 w 7472601"/>
              <a:gd name="connsiteY578" fmla="*/ 2450995 h 6858000"/>
              <a:gd name="connsiteX579" fmla="*/ 1747337 w 7472601"/>
              <a:gd name="connsiteY579" fmla="*/ 1855264 h 6858000"/>
              <a:gd name="connsiteX580" fmla="*/ 1533749 w 7472601"/>
              <a:gd name="connsiteY580" fmla="*/ 1478656 h 6858000"/>
              <a:gd name="connsiteX581" fmla="*/ 1431890 w 7472601"/>
              <a:gd name="connsiteY581" fmla="*/ 1306475 h 6858000"/>
              <a:gd name="connsiteX582" fmla="*/ 5052692 w 7472601"/>
              <a:gd name="connsiteY582" fmla="*/ 1292994 h 6858000"/>
              <a:gd name="connsiteX583" fmla="*/ 5200661 w 7472601"/>
              <a:gd name="connsiteY583" fmla="*/ 1635186 h 6858000"/>
              <a:gd name="connsiteX584" fmla="*/ 5297138 w 7472601"/>
              <a:gd name="connsiteY584" fmla="*/ 1906351 h 6858000"/>
              <a:gd name="connsiteX585" fmla="*/ 5052692 w 7472601"/>
              <a:gd name="connsiteY585" fmla="*/ 1292994 h 6858000"/>
              <a:gd name="connsiteX586" fmla="*/ 5009948 w 7472601"/>
              <a:gd name="connsiteY586" fmla="*/ 1273619 h 6858000"/>
              <a:gd name="connsiteX587" fmla="*/ 5121777 w 7472601"/>
              <a:gd name="connsiteY587" fmla="*/ 1654213 h 6858000"/>
              <a:gd name="connsiteX588" fmla="*/ 5293545 w 7472601"/>
              <a:gd name="connsiteY588" fmla="*/ 2072247 h 6858000"/>
              <a:gd name="connsiteX589" fmla="*/ 5294042 w 7472601"/>
              <a:gd name="connsiteY589" fmla="*/ 2065019 h 6858000"/>
              <a:gd name="connsiteX590" fmla="*/ 5171936 w 7472601"/>
              <a:gd name="connsiteY590" fmla="*/ 1647613 h 6858000"/>
              <a:gd name="connsiteX591" fmla="*/ 5009948 w 7472601"/>
              <a:gd name="connsiteY591" fmla="*/ 1273619 h 6858000"/>
              <a:gd name="connsiteX592" fmla="*/ 655236 w 7472601"/>
              <a:gd name="connsiteY592" fmla="*/ 1268632 h 6858000"/>
              <a:gd name="connsiteX593" fmla="*/ 839521 w 7472601"/>
              <a:gd name="connsiteY593" fmla="*/ 1685315 h 6858000"/>
              <a:gd name="connsiteX594" fmla="*/ 1109416 w 7472601"/>
              <a:gd name="connsiteY594" fmla="*/ 2061663 h 6858000"/>
              <a:gd name="connsiteX595" fmla="*/ 1298300 w 7472601"/>
              <a:gd name="connsiteY595" fmla="*/ 2247742 h 6858000"/>
              <a:gd name="connsiteX596" fmla="*/ 1125871 w 7472601"/>
              <a:gd name="connsiteY596" fmla="*/ 1989513 h 6858000"/>
              <a:gd name="connsiteX597" fmla="*/ 981574 w 7472601"/>
              <a:gd name="connsiteY597" fmla="*/ 1783157 h 6858000"/>
              <a:gd name="connsiteX598" fmla="*/ 922198 w 7472601"/>
              <a:gd name="connsiteY598" fmla="*/ 1677437 h 6858000"/>
              <a:gd name="connsiteX599" fmla="*/ 869293 w 7472601"/>
              <a:gd name="connsiteY599" fmla="*/ 1583214 h 6858000"/>
              <a:gd name="connsiteX600" fmla="*/ 751431 w 7472601"/>
              <a:gd name="connsiteY600" fmla="*/ 1405731 h 6858000"/>
              <a:gd name="connsiteX601" fmla="*/ 655236 w 7472601"/>
              <a:gd name="connsiteY601" fmla="*/ 1268632 h 6858000"/>
              <a:gd name="connsiteX602" fmla="*/ 6516292 w 7472601"/>
              <a:gd name="connsiteY602" fmla="*/ 1263064 h 6858000"/>
              <a:gd name="connsiteX603" fmla="*/ 5736320 w 7472601"/>
              <a:gd name="connsiteY603" fmla="*/ 1501803 h 6858000"/>
              <a:gd name="connsiteX604" fmla="*/ 6516292 w 7472601"/>
              <a:gd name="connsiteY604" fmla="*/ 1263064 h 6858000"/>
              <a:gd name="connsiteX605" fmla="*/ 291466 w 7472601"/>
              <a:gd name="connsiteY605" fmla="*/ 1250369 h 6858000"/>
              <a:gd name="connsiteX606" fmla="*/ 323180 w 7472601"/>
              <a:gd name="connsiteY606" fmla="*/ 1435283 h 6858000"/>
              <a:gd name="connsiteX607" fmla="*/ 349381 w 7472601"/>
              <a:gd name="connsiteY607" fmla="*/ 1875041 h 6858000"/>
              <a:gd name="connsiteX608" fmla="*/ 374363 w 7472601"/>
              <a:gd name="connsiteY608" fmla="*/ 1506494 h 6858000"/>
              <a:gd name="connsiteX609" fmla="*/ 302168 w 7472601"/>
              <a:gd name="connsiteY609" fmla="*/ 1274495 h 6858000"/>
              <a:gd name="connsiteX610" fmla="*/ 291466 w 7472601"/>
              <a:gd name="connsiteY610" fmla="*/ 1250369 h 6858000"/>
              <a:gd name="connsiteX611" fmla="*/ 678222 w 7472601"/>
              <a:gd name="connsiteY611" fmla="*/ 1248670 h 6858000"/>
              <a:gd name="connsiteX612" fmla="*/ 775536 w 7472601"/>
              <a:gd name="connsiteY612" fmla="*/ 1388015 h 6858000"/>
              <a:gd name="connsiteX613" fmla="*/ 894529 w 7472601"/>
              <a:gd name="connsiteY613" fmla="*/ 1567739 h 6858000"/>
              <a:gd name="connsiteX614" fmla="*/ 948000 w 7472601"/>
              <a:gd name="connsiteY614" fmla="*/ 1663088 h 6858000"/>
              <a:gd name="connsiteX615" fmla="*/ 1006812 w 7472601"/>
              <a:gd name="connsiteY615" fmla="*/ 1767683 h 6858000"/>
              <a:gd name="connsiteX616" fmla="*/ 1149133 w 7472601"/>
              <a:gd name="connsiteY616" fmla="*/ 1971513 h 6858000"/>
              <a:gd name="connsiteX617" fmla="*/ 1333952 w 7472601"/>
              <a:gd name="connsiteY617" fmla="*/ 2251620 h 6858000"/>
              <a:gd name="connsiteX618" fmla="*/ 1337329 w 7472601"/>
              <a:gd name="connsiteY618" fmla="*/ 2258350 h 6858000"/>
              <a:gd name="connsiteX619" fmla="*/ 1014726 w 7472601"/>
              <a:gd name="connsiteY619" fmla="*/ 1615556 h 6858000"/>
              <a:gd name="connsiteX620" fmla="*/ 678222 w 7472601"/>
              <a:gd name="connsiteY620" fmla="*/ 1248670 h 6858000"/>
              <a:gd name="connsiteX621" fmla="*/ 6691602 w 7472601"/>
              <a:gd name="connsiteY621" fmla="*/ 1140573 h 6858000"/>
              <a:gd name="connsiteX622" fmla="*/ 6571100 w 7472601"/>
              <a:gd name="connsiteY622" fmla="*/ 1183662 h 6858000"/>
              <a:gd name="connsiteX623" fmla="*/ 6241687 w 7472601"/>
              <a:gd name="connsiteY623" fmla="*/ 1257600 h 6858000"/>
              <a:gd name="connsiteX624" fmla="*/ 5693009 w 7472601"/>
              <a:gd name="connsiteY624" fmla="*/ 1478256 h 6858000"/>
              <a:gd name="connsiteX625" fmla="*/ 6548420 w 7472601"/>
              <a:gd name="connsiteY625" fmla="*/ 1214599 h 6858000"/>
              <a:gd name="connsiteX626" fmla="*/ 6605473 w 7472601"/>
              <a:gd name="connsiteY626" fmla="*/ 1184686 h 6858000"/>
              <a:gd name="connsiteX627" fmla="*/ 6691602 w 7472601"/>
              <a:gd name="connsiteY627" fmla="*/ 1140573 h 6858000"/>
              <a:gd name="connsiteX628" fmla="*/ 4002475 w 7472601"/>
              <a:gd name="connsiteY628" fmla="*/ 1037802 h 6858000"/>
              <a:gd name="connsiteX629" fmla="*/ 4000324 w 7472601"/>
              <a:gd name="connsiteY629" fmla="*/ 1039362 h 6858000"/>
              <a:gd name="connsiteX630" fmla="*/ 4002862 w 7472601"/>
              <a:gd name="connsiteY630" fmla="*/ 1042866 h 6858000"/>
              <a:gd name="connsiteX631" fmla="*/ 4002475 w 7472601"/>
              <a:gd name="connsiteY631" fmla="*/ 1037802 h 6858000"/>
              <a:gd name="connsiteX632" fmla="*/ 506322 w 7472601"/>
              <a:gd name="connsiteY632" fmla="*/ 1020997 h 6858000"/>
              <a:gd name="connsiteX633" fmla="*/ 533068 w 7472601"/>
              <a:gd name="connsiteY633" fmla="*/ 1029409 h 6858000"/>
              <a:gd name="connsiteX634" fmla="*/ 1232525 w 7472601"/>
              <a:gd name="connsiteY634" fmla="*/ 1804675 h 6858000"/>
              <a:gd name="connsiteX635" fmla="*/ 1388858 w 7472601"/>
              <a:gd name="connsiteY635" fmla="*/ 2368011 h 6858000"/>
              <a:gd name="connsiteX636" fmla="*/ 1384098 w 7472601"/>
              <a:gd name="connsiteY636" fmla="*/ 2378125 h 6858000"/>
              <a:gd name="connsiteX637" fmla="*/ 1425393 w 7472601"/>
              <a:gd name="connsiteY637" fmla="*/ 2589124 h 6858000"/>
              <a:gd name="connsiteX638" fmla="*/ 1424001 w 7472601"/>
              <a:gd name="connsiteY638" fmla="*/ 2597541 h 6858000"/>
              <a:gd name="connsiteX639" fmla="*/ 2152729 w 7472601"/>
              <a:gd name="connsiteY639" fmla="*/ 2864487 h 6858000"/>
              <a:gd name="connsiteX640" fmla="*/ 2020609 w 7472601"/>
              <a:gd name="connsiteY640" fmla="*/ 2539671 h 6858000"/>
              <a:gd name="connsiteX641" fmla="*/ 2018920 w 7472601"/>
              <a:gd name="connsiteY641" fmla="*/ 2536309 h 6858000"/>
              <a:gd name="connsiteX642" fmla="*/ 1342441 w 7472601"/>
              <a:gd name="connsiteY642" fmla="*/ 1173017 h 6858000"/>
              <a:gd name="connsiteX643" fmla="*/ 1367925 w 7472601"/>
              <a:gd name="connsiteY643" fmla="*/ 1135648 h 6858000"/>
              <a:gd name="connsiteX644" fmla="*/ 1771401 w 7472601"/>
              <a:gd name="connsiteY644" fmla="*/ 1806673 h 6858000"/>
              <a:gd name="connsiteX645" fmla="*/ 1972385 w 7472601"/>
              <a:gd name="connsiteY645" fmla="*/ 2198735 h 6858000"/>
              <a:gd name="connsiteX646" fmla="*/ 2040892 w 7472601"/>
              <a:gd name="connsiteY646" fmla="*/ 2405205 h 6858000"/>
              <a:gd name="connsiteX647" fmla="*/ 2131689 w 7472601"/>
              <a:gd name="connsiteY647" fmla="*/ 1936926 h 6858000"/>
              <a:gd name="connsiteX648" fmla="*/ 2454820 w 7472601"/>
              <a:gd name="connsiteY648" fmla="*/ 1248808 h 6858000"/>
              <a:gd name="connsiteX649" fmla="*/ 2492512 w 7472601"/>
              <a:gd name="connsiteY649" fmla="*/ 1302920 h 6858000"/>
              <a:gd name="connsiteX650" fmla="*/ 2081216 w 7472601"/>
              <a:gd name="connsiteY650" fmla="*/ 2527513 h 6858000"/>
              <a:gd name="connsiteX651" fmla="*/ 2081211 w 7472601"/>
              <a:gd name="connsiteY651" fmla="*/ 2528916 h 6858000"/>
              <a:gd name="connsiteX652" fmla="*/ 2199067 w 7472601"/>
              <a:gd name="connsiteY652" fmla="*/ 2884061 h 6858000"/>
              <a:gd name="connsiteX653" fmla="*/ 3192586 w 7472601"/>
              <a:gd name="connsiteY653" fmla="*/ 3411496 h 6858000"/>
              <a:gd name="connsiteX654" fmla="*/ 3182620 w 7472601"/>
              <a:gd name="connsiteY654" fmla="*/ 3483279 h 6858000"/>
              <a:gd name="connsiteX655" fmla="*/ 2435119 w 7472601"/>
              <a:gd name="connsiteY655" fmla="*/ 3080173 h 6858000"/>
              <a:gd name="connsiteX656" fmla="*/ 2410152 w 7472601"/>
              <a:gd name="connsiteY656" fmla="*/ 3063751 h 6858000"/>
              <a:gd name="connsiteX657" fmla="*/ 2408099 w 7472601"/>
              <a:gd name="connsiteY657" fmla="*/ 3064403 h 6858000"/>
              <a:gd name="connsiteX658" fmla="*/ 2407218 w 7472601"/>
              <a:gd name="connsiteY658" fmla="*/ 3070324 h 6858000"/>
              <a:gd name="connsiteX659" fmla="*/ 2380138 w 7472601"/>
              <a:gd name="connsiteY659" fmla="*/ 3099341 h 6858000"/>
              <a:gd name="connsiteX660" fmla="*/ 1765923 w 7472601"/>
              <a:gd name="connsiteY660" fmla="*/ 3581043 h 6858000"/>
              <a:gd name="connsiteX661" fmla="*/ 1702258 w 7472601"/>
              <a:gd name="connsiteY661" fmla="*/ 3612286 h 6858000"/>
              <a:gd name="connsiteX662" fmla="*/ 1538370 w 7472601"/>
              <a:gd name="connsiteY662" fmla="*/ 3811804 h 6858000"/>
              <a:gd name="connsiteX663" fmla="*/ 542867 w 7472601"/>
              <a:gd name="connsiteY663" fmla="*/ 4944092 h 6858000"/>
              <a:gd name="connsiteX664" fmla="*/ 515800 w 7472601"/>
              <a:gd name="connsiteY664" fmla="*/ 4862180 h 6858000"/>
              <a:gd name="connsiteX665" fmla="*/ 909145 w 7472601"/>
              <a:gd name="connsiteY665" fmla="*/ 4199225 h 6858000"/>
              <a:gd name="connsiteX666" fmla="*/ 1214067 w 7472601"/>
              <a:gd name="connsiteY666" fmla="*/ 3908561 h 6858000"/>
              <a:gd name="connsiteX667" fmla="*/ 640967 w 7472601"/>
              <a:gd name="connsiteY667" fmla="*/ 4105601 h 6858000"/>
              <a:gd name="connsiteX668" fmla="*/ 112563 w 7472601"/>
              <a:gd name="connsiteY668" fmla="*/ 4396952 h 6858000"/>
              <a:gd name="connsiteX669" fmla="*/ 0 w 7472601"/>
              <a:gd name="connsiteY669" fmla="*/ 4466006 h 6858000"/>
              <a:gd name="connsiteX670" fmla="*/ 0 w 7472601"/>
              <a:gd name="connsiteY670" fmla="*/ 4233763 h 6858000"/>
              <a:gd name="connsiteX671" fmla="*/ 36881 w 7472601"/>
              <a:gd name="connsiteY671" fmla="*/ 4200118 h 6858000"/>
              <a:gd name="connsiteX672" fmla="*/ 910534 w 7472601"/>
              <a:gd name="connsiteY672" fmla="*/ 3629753 h 6858000"/>
              <a:gd name="connsiteX673" fmla="*/ 1578717 w 7472601"/>
              <a:gd name="connsiteY673" fmla="*/ 3575982 h 6858000"/>
              <a:gd name="connsiteX674" fmla="*/ 2338780 w 7472601"/>
              <a:gd name="connsiteY674" fmla="*/ 3033725 h 6858000"/>
              <a:gd name="connsiteX675" fmla="*/ 1807991 w 7472601"/>
              <a:gd name="connsiteY675" fmla="*/ 2807184 h 6858000"/>
              <a:gd name="connsiteX676" fmla="*/ 1416358 w 7472601"/>
              <a:gd name="connsiteY676" fmla="*/ 3112571 h 6858000"/>
              <a:gd name="connsiteX677" fmla="*/ 939066 w 7472601"/>
              <a:gd name="connsiteY677" fmla="*/ 3378798 h 6858000"/>
              <a:gd name="connsiteX678" fmla="*/ 115099 w 7472601"/>
              <a:gd name="connsiteY678" fmla="*/ 3607650 h 6858000"/>
              <a:gd name="connsiteX679" fmla="*/ 97284 w 7472601"/>
              <a:gd name="connsiteY679" fmla="*/ 3520393 h 6858000"/>
              <a:gd name="connsiteX680" fmla="*/ 922050 w 7472601"/>
              <a:gd name="connsiteY680" fmla="*/ 3074867 h 6858000"/>
              <a:gd name="connsiteX681" fmla="*/ 1405265 w 7472601"/>
              <a:gd name="connsiteY681" fmla="*/ 3016319 h 6858000"/>
              <a:gd name="connsiteX682" fmla="*/ 1407512 w 7472601"/>
              <a:gd name="connsiteY682" fmla="*/ 3018001 h 6858000"/>
              <a:gd name="connsiteX683" fmla="*/ 1726266 w 7472601"/>
              <a:gd name="connsiteY683" fmla="*/ 2777274 h 6858000"/>
              <a:gd name="connsiteX684" fmla="*/ 625390 w 7472601"/>
              <a:gd name="connsiteY684" fmla="*/ 2514541 h 6858000"/>
              <a:gd name="connsiteX685" fmla="*/ 619799 w 7472601"/>
              <a:gd name="connsiteY685" fmla="*/ 2527180 h 6858000"/>
              <a:gd name="connsiteX686" fmla="*/ 310030 w 7472601"/>
              <a:gd name="connsiteY686" fmla="*/ 2771818 h 6858000"/>
              <a:gd name="connsiteX687" fmla="*/ 173877 w 7472601"/>
              <a:gd name="connsiteY687" fmla="*/ 2937056 h 6858000"/>
              <a:gd name="connsiteX688" fmla="*/ 77889 w 7472601"/>
              <a:gd name="connsiteY688" fmla="*/ 3138440 h 6858000"/>
              <a:gd name="connsiteX689" fmla="*/ 0 w 7472601"/>
              <a:gd name="connsiteY689" fmla="*/ 3271395 h 6858000"/>
              <a:gd name="connsiteX690" fmla="*/ 0 w 7472601"/>
              <a:gd name="connsiteY690" fmla="*/ 3153002 h 6858000"/>
              <a:gd name="connsiteX691" fmla="*/ 2386 w 7472601"/>
              <a:gd name="connsiteY691" fmla="*/ 3149203 h 6858000"/>
              <a:gd name="connsiteX692" fmla="*/ 89753 w 7472601"/>
              <a:gd name="connsiteY692" fmla="*/ 2987702 h 6858000"/>
              <a:gd name="connsiteX693" fmla="*/ 76869 w 7472601"/>
              <a:gd name="connsiteY693" fmla="*/ 3005404 h 6858000"/>
              <a:gd name="connsiteX694" fmla="*/ 32049 w 7472601"/>
              <a:gd name="connsiteY694" fmla="*/ 3065814 h 6858000"/>
              <a:gd name="connsiteX695" fmla="*/ 0 w 7472601"/>
              <a:gd name="connsiteY695" fmla="*/ 3108744 h 6858000"/>
              <a:gd name="connsiteX696" fmla="*/ 0 w 7472601"/>
              <a:gd name="connsiteY696" fmla="*/ 3058059 h 6858000"/>
              <a:gd name="connsiteX697" fmla="*/ 7610 w 7472601"/>
              <a:gd name="connsiteY697" fmla="*/ 3047889 h 6858000"/>
              <a:gd name="connsiteX698" fmla="*/ 52419 w 7472601"/>
              <a:gd name="connsiteY698" fmla="*/ 2987479 h 6858000"/>
              <a:gd name="connsiteX699" fmla="*/ 59142 w 7472601"/>
              <a:gd name="connsiteY699" fmla="*/ 2978488 h 6858000"/>
              <a:gd name="connsiteX700" fmla="*/ 0 w 7472601"/>
              <a:gd name="connsiteY700" fmla="*/ 3015334 h 6858000"/>
              <a:gd name="connsiteX701" fmla="*/ 0 w 7472601"/>
              <a:gd name="connsiteY701" fmla="*/ 2914286 h 6858000"/>
              <a:gd name="connsiteX702" fmla="*/ 36383 w 7472601"/>
              <a:gd name="connsiteY702" fmla="*/ 2901128 h 6858000"/>
              <a:gd name="connsiteX703" fmla="*/ 156329 w 7472601"/>
              <a:gd name="connsiteY703" fmla="*/ 2840533 h 6858000"/>
              <a:gd name="connsiteX704" fmla="*/ 358355 w 7472601"/>
              <a:gd name="connsiteY704" fmla="*/ 2620471 h 6858000"/>
              <a:gd name="connsiteX705" fmla="*/ 510577 w 7472601"/>
              <a:gd name="connsiteY705" fmla="*/ 2501244 h 6858000"/>
              <a:gd name="connsiteX706" fmla="*/ 211967 w 7472601"/>
              <a:gd name="connsiteY706" fmla="*/ 2479171 h 6858000"/>
              <a:gd name="connsiteX707" fmla="*/ 0 w 7472601"/>
              <a:gd name="connsiteY707" fmla="*/ 2476398 h 6858000"/>
              <a:gd name="connsiteX708" fmla="*/ 0 w 7472601"/>
              <a:gd name="connsiteY708" fmla="*/ 2389189 h 6858000"/>
              <a:gd name="connsiteX709" fmla="*/ 103062 w 7472601"/>
              <a:gd name="connsiteY709" fmla="*/ 2389518 h 6858000"/>
              <a:gd name="connsiteX710" fmla="*/ 510734 w 7472601"/>
              <a:gd name="connsiteY710" fmla="*/ 2416201 h 6858000"/>
              <a:gd name="connsiteX711" fmla="*/ 279257 w 7472601"/>
              <a:gd name="connsiteY711" fmla="*/ 2092102 h 6858000"/>
              <a:gd name="connsiteX712" fmla="*/ 65265 w 7472601"/>
              <a:gd name="connsiteY712" fmla="*/ 2006049 h 6858000"/>
              <a:gd name="connsiteX713" fmla="*/ 0 w 7472601"/>
              <a:gd name="connsiteY713" fmla="*/ 1982532 h 6858000"/>
              <a:gd name="connsiteX714" fmla="*/ 0 w 7472601"/>
              <a:gd name="connsiteY714" fmla="*/ 1912789 h 6858000"/>
              <a:gd name="connsiteX715" fmla="*/ 97460 w 7472601"/>
              <a:gd name="connsiteY715" fmla="*/ 1953725 h 6858000"/>
              <a:gd name="connsiteX716" fmla="*/ 221272 w 7472601"/>
              <a:gd name="connsiteY716" fmla="*/ 1980766 h 6858000"/>
              <a:gd name="connsiteX717" fmla="*/ 116765 w 7472601"/>
              <a:gd name="connsiteY717" fmla="*/ 1911033 h 6858000"/>
              <a:gd name="connsiteX718" fmla="*/ 16405 w 7472601"/>
              <a:gd name="connsiteY718" fmla="*/ 1803412 h 6858000"/>
              <a:gd name="connsiteX719" fmla="*/ 0 w 7472601"/>
              <a:gd name="connsiteY719" fmla="*/ 1784777 h 6858000"/>
              <a:gd name="connsiteX720" fmla="*/ 0 w 7472601"/>
              <a:gd name="connsiteY720" fmla="*/ 1740082 h 6858000"/>
              <a:gd name="connsiteX721" fmla="*/ 39394 w 7472601"/>
              <a:gd name="connsiteY721" fmla="*/ 1784856 h 6858000"/>
              <a:gd name="connsiteX722" fmla="*/ 135813 w 7472601"/>
              <a:gd name="connsiteY722" fmla="*/ 1888838 h 6858000"/>
              <a:gd name="connsiteX723" fmla="*/ 242575 w 7472601"/>
              <a:gd name="connsiteY723" fmla="*/ 1958841 h 6858000"/>
              <a:gd name="connsiteX724" fmla="*/ 82197 w 7472601"/>
              <a:gd name="connsiteY724" fmla="*/ 1754826 h 6858000"/>
              <a:gd name="connsiteX725" fmla="*/ 0 w 7472601"/>
              <a:gd name="connsiteY725" fmla="*/ 1679650 h 6858000"/>
              <a:gd name="connsiteX726" fmla="*/ 0 w 7472601"/>
              <a:gd name="connsiteY726" fmla="*/ 1602463 h 6858000"/>
              <a:gd name="connsiteX727" fmla="*/ 84689 w 7472601"/>
              <a:gd name="connsiteY727" fmla="*/ 1677442 h 6858000"/>
              <a:gd name="connsiteX728" fmla="*/ 298437 w 7472601"/>
              <a:gd name="connsiteY728" fmla="*/ 1968019 h 6858000"/>
              <a:gd name="connsiteX729" fmla="*/ 227269 w 7472601"/>
              <a:gd name="connsiteY729" fmla="*/ 1114064 h 6858000"/>
              <a:gd name="connsiteX730" fmla="*/ 248003 w 7472601"/>
              <a:gd name="connsiteY730" fmla="*/ 1089613 h 6858000"/>
              <a:gd name="connsiteX731" fmla="*/ 427020 w 7472601"/>
              <a:gd name="connsiteY731" fmla="*/ 1619803 h 6858000"/>
              <a:gd name="connsiteX732" fmla="*/ 340345 w 7472601"/>
              <a:gd name="connsiteY732" fmla="*/ 2027739 h 6858000"/>
              <a:gd name="connsiteX733" fmla="*/ 360865 w 7472601"/>
              <a:gd name="connsiteY733" fmla="*/ 2044827 h 6858000"/>
              <a:gd name="connsiteX734" fmla="*/ 560414 w 7472601"/>
              <a:gd name="connsiteY734" fmla="*/ 2421457 h 6858000"/>
              <a:gd name="connsiteX735" fmla="*/ 1359703 w 7472601"/>
              <a:gd name="connsiteY735" fmla="*/ 2578554 h 6858000"/>
              <a:gd name="connsiteX736" fmla="*/ 1359422 w 7472601"/>
              <a:gd name="connsiteY736" fmla="*/ 2577994 h 6858000"/>
              <a:gd name="connsiteX737" fmla="*/ 828701 w 7472601"/>
              <a:gd name="connsiteY737" fmla="*/ 1839520 h 6858000"/>
              <a:gd name="connsiteX738" fmla="*/ 494427 w 7472601"/>
              <a:gd name="connsiteY738" fmla="*/ 1092333 h 6858000"/>
              <a:gd name="connsiteX739" fmla="*/ 506322 w 7472601"/>
              <a:gd name="connsiteY739" fmla="*/ 1020997 h 6858000"/>
              <a:gd name="connsiteX740" fmla="*/ 4570198 w 7472601"/>
              <a:gd name="connsiteY740" fmla="*/ 978081 h 6858000"/>
              <a:gd name="connsiteX741" fmla="*/ 4523691 w 7472601"/>
              <a:gd name="connsiteY741" fmla="*/ 1127776 h 6858000"/>
              <a:gd name="connsiteX742" fmla="*/ 4509875 w 7472601"/>
              <a:gd name="connsiteY742" fmla="*/ 1167552 h 6858000"/>
              <a:gd name="connsiteX743" fmla="*/ 4478168 w 7472601"/>
              <a:gd name="connsiteY743" fmla="*/ 1260735 h 6858000"/>
              <a:gd name="connsiteX744" fmla="*/ 4409309 w 7472601"/>
              <a:gd name="connsiteY744" fmla="*/ 1666996 h 6858000"/>
              <a:gd name="connsiteX745" fmla="*/ 4370031 w 7472601"/>
              <a:gd name="connsiteY745" fmla="*/ 1955666 h 6858000"/>
              <a:gd name="connsiteX746" fmla="*/ 4570198 w 7472601"/>
              <a:gd name="connsiteY746" fmla="*/ 978081 h 6858000"/>
              <a:gd name="connsiteX747" fmla="*/ 4557898 w 7472601"/>
              <a:gd name="connsiteY747" fmla="*/ 900011 h 6858000"/>
              <a:gd name="connsiteX748" fmla="*/ 4344840 w 7472601"/>
              <a:gd name="connsiteY748" fmla="*/ 1922038 h 6858000"/>
              <a:gd name="connsiteX749" fmla="*/ 4378710 w 7472601"/>
              <a:gd name="connsiteY749" fmla="*/ 1665516 h 6858000"/>
              <a:gd name="connsiteX750" fmla="*/ 4448798 w 7472601"/>
              <a:gd name="connsiteY750" fmla="*/ 1253024 h 6858000"/>
              <a:gd name="connsiteX751" fmla="*/ 4480315 w 7472601"/>
              <a:gd name="connsiteY751" fmla="*/ 1158454 h 6858000"/>
              <a:gd name="connsiteX752" fmla="*/ 4494133 w 7472601"/>
              <a:gd name="connsiteY752" fmla="*/ 1118676 h 6858000"/>
              <a:gd name="connsiteX753" fmla="*/ 4557898 w 7472601"/>
              <a:gd name="connsiteY753" fmla="*/ 900011 h 6858000"/>
              <a:gd name="connsiteX754" fmla="*/ 5870151 w 7472601"/>
              <a:gd name="connsiteY754" fmla="*/ 898890 h 6858000"/>
              <a:gd name="connsiteX755" fmla="*/ 5861335 w 7472601"/>
              <a:gd name="connsiteY755" fmla="*/ 899177 h 6858000"/>
              <a:gd name="connsiteX756" fmla="*/ 5843702 w 7472601"/>
              <a:gd name="connsiteY756" fmla="*/ 899748 h 6858000"/>
              <a:gd name="connsiteX757" fmla="*/ 5651107 w 7472601"/>
              <a:gd name="connsiteY757" fmla="*/ 920306 h 6858000"/>
              <a:gd name="connsiteX758" fmla="*/ 5459407 w 7472601"/>
              <a:gd name="connsiteY758" fmla="*/ 940975 h 6858000"/>
              <a:gd name="connsiteX759" fmla="*/ 5374846 w 7472601"/>
              <a:gd name="connsiteY759" fmla="*/ 941988 h 6858000"/>
              <a:gd name="connsiteX760" fmla="*/ 5256105 w 7472601"/>
              <a:gd name="connsiteY760" fmla="*/ 945632 h 6858000"/>
              <a:gd name="connsiteX761" fmla="*/ 5107071 w 7472601"/>
              <a:gd name="connsiteY761" fmla="*/ 969720 h 6858000"/>
              <a:gd name="connsiteX762" fmla="*/ 4998681 w 7472601"/>
              <a:gd name="connsiteY762" fmla="*/ 988771 h 6858000"/>
              <a:gd name="connsiteX763" fmla="*/ 5870151 w 7472601"/>
              <a:gd name="connsiteY763" fmla="*/ 898890 h 6858000"/>
              <a:gd name="connsiteX764" fmla="*/ 5504425 w 7472601"/>
              <a:gd name="connsiteY764" fmla="*/ 848067 h 6858000"/>
              <a:gd name="connsiteX765" fmla="*/ 4968849 w 7472601"/>
              <a:gd name="connsiteY765" fmla="*/ 962318 h 6858000"/>
              <a:gd name="connsiteX766" fmla="*/ 5104039 w 7472601"/>
              <a:gd name="connsiteY766" fmla="*/ 940634 h 6858000"/>
              <a:gd name="connsiteX767" fmla="*/ 5256311 w 7472601"/>
              <a:gd name="connsiteY767" fmla="*/ 916490 h 6858000"/>
              <a:gd name="connsiteX768" fmla="*/ 5377381 w 7472601"/>
              <a:gd name="connsiteY768" fmla="*/ 912671 h 6858000"/>
              <a:gd name="connsiteX769" fmla="*/ 5460148 w 7472601"/>
              <a:gd name="connsiteY769" fmla="*/ 911442 h 6858000"/>
              <a:gd name="connsiteX770" fmla="*/ 5648971 w 7472601"/>
              <a:gd name="connsiteY770" fmla="*/ 891331 h 6858000"/>
              <a:gd name="connsiteX771" fmla="*/ 5844807 w 7472601"/>
              <a:gd name="connsiteY771" fmla="*/ 870718 h 6858000"/>
              <a:gd name="connsiteX772" fmla="*/ 5862975 w 7472601"/>
              <a:gd name="connsiteY772" fmla="*/ 869756 h 6858000"/>
              <a:gd name="connsiteX773" fmla="*/ 5920887 w 7472601"/>
              <a:gd name="connsiteY773" fmla="*/ 865929 h 6858000"/>
              <a:gd name="connsiteX774" fmla="*/ 5504425 w 7472601"/>
              <a:gd name="connsiteY774" fmla="*/ 848067 h 6858000"/>
              <a:gd name="connsiteX775" fmla="*/ 3607114 w 7472601"/>
              <a:gd name="connsiteY775" fmla="*/ 467441 h 6858000"/>
              <a:gd name="connsiteX776" fmla="*/ 3296242 w 7472601"/>
              <a:gd name="connsiteY776" fmla="*/ 807991 h 6858000"/>
              <a:gd name="connsiteX777" fmla="*/ 3174674 w 7472601"/>
              <a:gd name="connsiteY777" fmla="*/ 919759 h 6858000"/>
              <a:gd name="connsiteX778" fmla="*/ 3042978 w 7472601"/>
              <a:gd name="connsiteY778" fmla="*/ 1054894 h 6858000"/>
              <a:gd name="connsiteX779" fmla="*/ 2968914 w 7472601"/>
              <a:gd name="connsiteY779" fmla="*/ 1133756 h 6858000"/>
              <a:gd name="connsiteX780" fmla="*/ 3103823 w 7472601"/>
              <a:gd name="connsiteY780" fmla="*/ 1026814 h 6858000"/>
              <a:gd name="connsiteX781" fmla="*/ 3607114 w 7472601"/>
              <a:gd name="connsiteY781" fmla="*/ 467441 h 6858000"/>
              <a:gd name="connsiteX782" fmla="*/ 3744487 w 7472601"/>
              <a:gd name="connsiteY782" fmla="*/ 383136 h 6858000"/>
              <a:gd name="connsiteX783" fmla="*/ 3970213 w 7472601"/>
              <a:gd name="connsiteY783" fmla="*/ 995559 h 6858000"/>
              <a:gd name="connsiteX784" fmla="*/ 3744487 w 7472601"/>
              <a:gd name="connsiteY784" fmla="*/ 383136 h 6858000"/>
              <a:gd name="connsiteX785" fmla="*/ 3624562 w 7472601"/>
              <a:gd name="connsiteY785" fmla="*/ 367041 h 6858000"/>
              <a:gd name="connsiteX786" fmla="*/ 3489712 w 7472601"/>
              <a:gd name="connsiteY786" fmla="*/ 485386 h 6858000"/>
              <a:gd name="connsiteX787" fmla="*/ 3182994 w 7472601"/>
              <a:gd name="connsiteY787" fmla="*/ 828265 h 6858000"/>
              <a:gd name="connsiteX788" fmla="*/ 2892114 w 7472601"/>
              <a:gd name="connsiteY788" fmla="*/ 1172635 h 6858000"/>
              <a:gd name="connsiteX789" fmla="*/ 3021459 w 7472601"/>
              <a:gd name="connsiteY789" fmla="*/ 1035385 h 6858000"/>
              <a:gd name="connsiteX790" fmla="*/ 3153873 w 7472601"/>
              <a:gd name="connsiteY790" fmla="*/ 898971 h 6858000"/>
              <a:gd name="connsiteX791" fmla="*/ 3276511 w 7472601"/>
              <a:gd name="connsiteY791" fmla="*/ 786423 h 6858000"/>
              <a:gd name="connsiteX792" fmla="*/ 3584154 w 7472601"/>
              <a:gd name="connsiteY792" fmla="*/ 448218 h 6858000"/>
              <a:gd name="connsiteX793" fmla="*/ 3624562 w 7472601"/>
              <a:gd name="connsiteY793" fmla="*/ 367041 h 6858000"/>
              <a:gd name="connsiteX794" fmla="*/ 3766672 w 7472601"/>
              <a:gd name="connsiteY794" fmla="*/ 359429 h 6858000"/>
              <a:gd name="connsiteX795" fmla="*/ 3996338 w 7472601"/>
              <a:gd name="connsiteY795" fmla="*/ 968237 h 6858000"/>
              <a:gd name="connsiteX796" fmla="*/ 3766672 w 7472601"/>
              <a:gd name="connsiteY796" fmla="*/ 359429 h 6858000"/>
              <a:gd name="connsiteX797" fmla="*/ 5805386 w 7472601"/>
              <a:gd name="connsiteY797" fmla="*/ 239240 h 6858000"/>
              <a:gd name="connsiteX798" fmla="*/ 5736947 w 7472601"/>
              <a:gd name="connsiteY798" fmla="*/ 261367 h 6858000"/>
              <a:gd name="connsiteX799" fmla="*/ 5427012 w 7472601"/>
              <a:gd name="connsiteY799" fmla="*/ 311272 h 6858000"/>
              <a:gd name="connsiteX800" fmla="*/ 5147818 w 7472601"/>
              <a:gd name="connsiteY800" fmla="*/ 322112 h 6858000"/>
              <a:gd name="connsiteX801" fmla="*/ 5060854 w 7472601"/>
              <a:gd name="connsiteY801" fmla="*/ 311882 h 6858000"/>
              <a:gd name="connsiteX802" fmla="*/ 4945989 w 7472601"/>
              <a:gd name="connsiteY802" fmla="*/ 300516 h 6858000"/>
              <a:gd name="connsiteX803" fmla="*/ 5410479 w 7472601"/>
              <a:gd name="connsiteY803" fmla="*/ 348434 h 6858000"/>
              <a:gd name="connsiteX804" fmla="*/ 5805386 w 7472601"/>
              <a:gd name="connsiteY804" fmla="*/ 239240 h 6858000"/>
              <a:gd name="connsiteX805" fmla="*/ 5905192 w 7472601"/>
              <a:gd name="connsiteY805" fmla="*/ 163079 h 6858000"/>
              <a:gd name="connsiteX806" fmla="*/ 5865655 w 7472601"/>
              <a:gd name="connsiteY806" fmla="*/ 171901 h 6858000"/>
              <a:gd name="connsiteX807" fmla="*/ 5259740 w 7472601"/>
              <a:gd name="connsiteY807" fmla="*/ 257013 h 6858000"/>
              <a:gd name="connsiteX808" fmla="*/ 5208466 w 7472601"/>
              <a:gd name="connsiteY808" fmla="*/ 257550 h 6858000"/>
              <a:gd name="connsiteX809" fmla="*/ 4980204 w 7472601"/>
              <a:gd name="connsiteY809" fmla="*/ 271903 h 6858000"/>
              <a:gd name="connsiteX810" fmla="*/ 5068068 w 7472601"/>
              <a:gd name="connsiteY810" fmla="*/ 282244 h 6858000"/>
              <a:gd name="connsiteX811" fmla="*/ 5153231 w 7472601"/>
              <a:gd name="connsiteY811" fmla="*/ 292240 h 6858000"/>
              <a:gd name="connsiteX812" fmla="*/ 5426491 w 7472601"/>
              <a:gd name="connsiteY812" fmla="*/ 281128 h 6858000"/>
              <a:gd name="connsiteX813" fmla="*/ 5731212 w 7472601"/>
              <a:gd name="connsiteY813" fmla="*/ 231951 h 6858000"/>
              <a:gd name="connsiteX814" fmla="*/ 5905192 w 7472601"/>
              <a:gd name="connsiteY814" fmla="*/ 163079 h 6858000"/>
              <a:gd name="connsiteX815" fmla="*/ 5944437 w 7472601"/>
              <a:gd name="connsiteY815" fmla="*/ 113829 h 6858000"/>
              <a:gd name="connsiteX816" fmla="*/ 5825032 w 7472601"/>
              <a:gd name="connsiteY816" fmla="*/ 146405 h 6858000"/>
              <a:gd name="connsiteX817" fmla="*/ 4955599 w 7472601"/>
              <a:gd name="connsiteY817" fmla="*/ 247008 h 6858000"/>
              <a:gd name="connsiteX818" fmla="*/ 5210104 w 7472601"/>
              <a:gd name="connsiteY818" fmla="*/ 228123 h 6858000"/>
              <a:gd name="connsiteX819" fmla="*/ 5261015 w 7472601"/>
              <a:gd name="connsiteY819" fmla="*/ 227087 h 6858000"/>
              <a:gd name="connsiteX820" fmla="*/ 5861181 w 7472601"/>
              <a:gd name="connsiteY820" fmla="*/ 143093 h 6858000"/>
              <a:gd name="connsiteX821" fmla="*/ 5961252 w 7472601"/>
              <a:gd name="connsiteY821" fmla="*/ 114820 h 6858000"/>
              <a:gd name="connsiteX822" fmla="*/ 5944437 w 7472601"/>
              <a:gd name="connsiteY822" fmla="*/ 113829 h 6858000"/>
              <a:gd name="connsiteX823" fmla="*/ 3882765 w 7472601"/>
              <a:gd name="connsiteY823" fmla="*/ 0 h 6858000"/>
              <a:gd name="connsiteX824" fmla="*/ 3995099 w 7472601"/>
              <a:gd name="connsiteY824" fmla="*/ 0 h 6858000"/>
              <a:gd name="connsiteX825" fmla="*/ 4163818 w 7472601"/>
              <a:gd name="connsiteY825" fmla="*/ 234104 h 6858000"/>
              <a:gd name="connsiteX826" fmla="*/ 4172099 w 7472601"/>
              <a:gd name="connsiteY826" fmla="*/ 234207 h 6858000"/>
              <a:gd name="connsiteX827" fmla="*/ 4784282 w 7472601"/>
              <a:gd name="connsiteY827" fmla="*/ 276561 h 6858000"/>
              <a:gd name="connsiteX828" fmla="*/ 4801687 w 7472601"/>
              <a:gd name="connsiteY828" fmla="*/ 267764 h 6858000"/>
              <a:gd name="connsiteX829" fmla="*/ 6082788 w 7472601"/>
              <a:gd name="connsiteY829" fmla="*/ 64119 h 6858000"/>
              <a:gd name="connsiteX830" fmla="*/ 6099442 w 7472601"/>
              <a:gd name="connsiteY830" fmla="*/ 82568 h 6858000"/>
              <a:gd name="connsiteX831" fmla="*/ 4804137 w 7472601"/>
              <a:gd name="connsiteY831" fmla="*/ 320931 h 6858000"/>
              <a:gd name="connsiteX832" fmla="*/ 4227047 w 7472601"/>
              <a:gd name="connsiteY832" fmla="*/ 313415 h 6858000"/>
              <a:gd name="connsiteX833" fmla="*/ 4346041 w 7472601"/>
              <a:gd name="connsiteY833" fmla="*/ 456086 h 6858000"/>
              <a:gd name="connsiteX834" fmla="*/ 4870967 w 7472601"/>
              <a:gd name="connsiteY834" fmla="*/ 963061 h 6858000"/>
              <a:gd name="connsiteX835" fmla="*/ 4889647 w 7472601"/>
              <a:gd name="connsiteY835" fmla="*/ 957147 h 6858000"/>
              <a:gd name="connsiteX836" fmla="*/ 5422504 w 7472601"/>
              <a:gd name="connsiteY836" fmla="*/ 805191 h 6858000"/>
              <a:gd name="connsiteX837" fmla="*/ 6087656 w 7472601"/>
              <a:gd name="connsiteY837" fmla="*/ 826703 h 6858000"/>
              <a:gd name="connsiteX838" fmla="*/ 6058717 w 7472601"/>
              <a:gd name="connsiteY838" fmla="*/ 865992 h 6858000"/>
              <a:gd name="connsiteX839" fmla="*/ 4974153 w 7472601"/>
              <a:gd name="connsiteY839" fmla="*/ 1045456 h 6858000"/>
              <a:gd name="connsiteX840" fmla="*/ 5627835 w 7472601"/>
              <a:gd name="connsiteY840" fmla="*/ 1472077 h 6858000"/>
              <a:gd name="connsiteX841" fmla="*/ 5629817 w 7472601"/>
              <a:gd name="connsiteY841" fmla="*/ 1471412 h 6858000"/>
              <a:gd name="connsiteX842" fmla="*/ 5634124 w 7472601"/>
              <a:gd name="connsiteY842" fmla="*/ 1470572 h 6858000"/>
              <a:gd name="connsiteX843" fmla="*/ 5755832 w 7472601"/>
              <a:gd name="connsiteY843" fmla="*/ 1383886 h 6858000"/>
              <a:gd name="connsiteX844" fmla="*/ 6014186 w 7472601"/>
              <a:gd name="connsiteY844" fmla="*/ 1279799 h 6858000"/>
              <a:gd name="connsiteX845" fmla="*/ 6901619 w 7472601"/>
              <a:gd name="connsiteY845" fmla="*/ 1047874 h 6858000"/>
              <a:gd name="connsiteX846" fmla="*/ 6931566 w 7472601"/>
              <a:gd name="connsiteY846" fmla="*/ 1062034 h 6858000"/>
              <a:gd name="connsiteX847" fmla="*/ 5790982 w 7472601"/>
              <a:gd name="connsiteY847" fmla="*/ 1561380 h 6858000"/>
              <a:gd name="connsiteX848" fmla="*/ 6188971 w 7472601"/>
              <a:gd name="connsiteY848" fmla="*/ 1755168 h 6858000"/>
              <a:gd name="connsiteX849" fmla="*/ 6202446 w 7472601"/>
              <a:gd name="connsiteY849" fmla="*/ 1752268 h 6858000"/>
              <a:gd name="connsiteX850" fmla="*/ 7179560 w 7472601"/>
              <a:gd name="connsiteY850" fmla="*/ 1467551 h 6858000"/>
              <a:gd name="connsiteX851" fmla="*/ 7158730 w 7472601"/>
              <a:gd name="connsiteY851" fmla="*/ 1507835 h 6858000"/>
              <a:gd name="connsiteX852" fmla="*/ 6326959 w 7472601"/>
              <a:gd name="connsiteY852" fmla="*/ 1817686 h 6858000"/>
              <a:gd name="connsiteX853" fmla="*/ 6537433 w 7472601"/>
              <a:gd name="connsiteY853" fmla="*/ 1907790 h 6858000"/>
              <a:gd name="connsiteX854" fmla="*/ 6550221 w 7472601"/>
              <a:gd name="connsiteY854" fmla="*/ 1910729 h 6858000"/>
              <a:gd name="connsiteX855" fmla="*/ 6964438 w 7472601"/>
              <a:gd name="connsiteY855" fmla="*/ 2209505 h 6858000"/>
              <a:gd name="connsiteX856" fmla="*/ 7367862 w 7472601"/>
              <a:gd name="connsiteY856" fmla="*/ 2806833 h 6858000"/>
              <a:gd name="connsiteX857" fmla="*/ 7364329 w 7472601"/>
              <a:gd name="connsiteY857" fmla="*/ 2826907 h 6858000"/>
              <a:gd name="connsiteX858" fmla="*/ 7290545 w 7472601"/>
              <a:gd name="connsiteY858" fmla="*/ 2850663 h 6858000"/>
              <a:gd name="connsiteX859" fmla="*/ 6472036 w 7472601"/>
              <a:gd name="connsiteY859" fmla="*/ 1959003 h 6858000"/>
              <a:gd name="connsiteX860" fmla="*/ 5792897 w 7472601"/>
              <a:gd name="connsiteY860" fmla="*/ 1647747 h 6858000"/>
              <a:gd name="connsiteX861" fmla="*/ 5842751 w 7472601"/>
              <a:gd name="connsiteY861" fmla="*/ 1816112 h 6858000"/>
              <a:gd name="connsiteX862" fmla="*/ 5847424 w 7472601"/>
              <a:gd name="connsiteY862" fmla="*/ 1815776 h 6858000"/>
              <a:gd name="connsiteX863" fmla="*/ 6399821 w 7472601"/>
              <a:gd name="connsiteY863" fmla="*/ 2344799 h 6858000"/>
              <a:gd name="connsiteX864" fmla="*/ 6323232 w 7472601"/>
              <a:gd name="connsiteY864" fmla="*/ 2389634 h 6858000"/>
              <a:gd name="connsiteX865" fmla="*/ 5942958 w 7472601"/>
              <a:gd name="connsiteY865" fmla="*/ 2077708 h 6858000"/>
              <a:gd name="connsiteX866" fmla="*/ 5921559 w 7472601"/>
              <a:gd name="connsiteY866" fmla="*/ 2378596 h 6858000"/>
              <a:gd name="connsiteX867" fmla="*/ 5817651 w 7472601"/>
              <a:gd name="connsiteY867" fmla="*/ 3023919 h 6858000"/>
              <a:gd name="connsiteX868" fmla="*/ 5729634 w 7472601"/>
              <a:gd name="connsiteY868" fmla="*/ 3051849 h 6858000"/>
              <a:gd name="connsiteX869" fmla="*/ 5611018 w 7472601"/>
              <a:gd name="connsiteY869" fmla="*/ 2316769 h 6858000"/>
              <a:gd name="connsiteX870" fmla="*/ 5687608 w 7472601"/>
              <a:gd name="connsiteY870" fmla="*/ 2039972 h 6858000"/>
              <a:gd name="connsiteX871" fmla="*/ 5657554 w 7472601"/>
              <a:gd name="connsiteY871" fmla="*/ 1576445 h 6858000"/>
              <a:gd name="connsiteX872" fmla="*/ 5150475 w 7472601"/>
              <a:gd name="connsiteY872" fmla="*/ 1274012 h 6858000"/>
              <a:gd name="connsiteX873" fmla="*/ 5349142 w 7472601"/>
              <a:gd name="connsiteY873" fmla="*/ 2204405 h 6858000"/>
              <a:gd name="connsiteX874" fmla="*/ 5262214 w 7472601"/>
              <a:gd name="connsiteY874" fmla="*/ 2233836 h 6858000"/>
              <a:gd name="connsiteX875" fmla="*/ 4981539 w 7472601"/>
              <a:gd name="connsiteY875" fmla="*/ 1542201 h 6858000"/>
              <a:gd name="connsiteX876" fmla="*/ 4958461 w 7472601"/>
              <a:gd name="connsiteY876" fmla="*/ 1136957 h 6858000"/>
              <a:gd name="connsiteX877" fmla="*/ 4655015 w 7472601"/>
              <a:gd name="connsiteY877" fmla="*/ 891426 h 6858000"/>
              <a:gd name="connsiteX878" fmla="*/ 4348002 w 7472601"/>
              <a:gd name="connsiteY878" fmla="*/ 2205895 h 6858000"/>
              <a:gd name="connsiteX879" fmla="*/ 4262250 w 7472601"/>
              <a:gd name="connsiteY879" fmla="*/ 2219972 h 6858000"/>
              <a:gd name="connsiteX880" fmla="*/ 4550611 w 7472601"/>
              <a:gd name="connsiteY880" fmla="*/ 817540 h 6858000"/>
              <a:gd name="connsiteX881" fmla="*/ 4564418 w 7472601"/>
              <a:gd name="connsiteY881" fmla="*/ 808293 h 6858000"/>
              <a:gd name="connsiteX882" fmla="*/ 4266388 w 7472601"/>
              <a:gd name="connsiteY882" fmla="*/ 500083 h 6858000"/>
              <a:gd name="connsiteX883" fmla="*/ 4032842 w 7472601"/>
              <a:gd name="connsiteY883" fmla="*/ 211809 h 6858000"/>
              <a:gd name="connsiteX884" fmla="*/ 3882765 w 7472601"/>
              <a:gd name="connsiteY884" fmla="*/ 0 h 6858000"/>
              <a:gd name="connsiteX885" fmla="*/ 3721337 w 7472601"/>
              <a:gd name="connsiteY885" fmla="*/ 0 h 6858000"/>
              <a:gd name="connsiteX886" fmla="*/ 3797544 w 7472601"/>
              <a:gd name="connsiteY886" fmla="*/ 0 h 6858000"/>
              <a:gd name="connsiteX887" fmla="*/ 3775734 w 7472601"/>
              <a:gd name="connsiteY887" fmla="*/ 95131 h 6858000"/>
              <a:gd name="connsiteX888" fmla="*/ 3724807 w 7472601"/>
              <a:gd name="connsiteY888" fmla="*/ 272257 h 6858000"/>
              <a:gd name="connsiteX889" fmla="*/ 3726844 w 7472601"/>
              <a:gd name="connsiteY889" fmla="*/ 282988 h 6858000"/>
              <a:gd name="connsiteX890" fmla="*/ 3742664 w 7472601"/>
              <a:gd name="connsiteY890" fmla="*/ 279918 h 6858000"/>
              <a:gd name="connsiteX891" fmla="*/ 4103910 w 7472601"/>
              <a:gd name="connsiteY891" fmla="*/ 1161917 h 6858000"/>
              <a:gd name="connsiteX892" fmla="*/ 4020269 w 7472601"/>
              <a:gd name="connsiteY892" fmla="*/ 1200406 h 6858000"/>
              <a:gd name="connsiteX893" fmla="*/ 3674882 w 7472601"/>
              <a:gd name="connsiteY893" fmla="*/ 488524 h 6858000"/>
              <a:gd name="connsiteX894" fmla="*/ 3132682 w 7472601"/>
              <a:gd name="connsiteY894" fmla="*/ 1072284 h 6858000"/>
              <a:gd name="connsiteX895" fmla="*/ 2716346 w 7472601"/>
              <a:gd name="connsiteY895" fmla="*/ 1276376 h 6858000"/>
              <a:gd name="connsiteX896" fmla="*/ 2716772 w 7472601"/>
              <a:gd name="connsiteY896" fmla="*/ 1255462 h 6858000"/>
              <a:gd name="connsiteX897" fmla="*/ 3471096 w 7472601"/>
              <a:gd name="connsiteY897" fmla="*/ 437072 h 6858000"/>
              <a:gd name="connsiteX898" fmla="*/ 3639057 w 7472601"/>
              <a:gd name="connsiteY898" fmla="*/ 286334 h 6858000"/>
              <a:gd name="connsiteX899" fmla="*/ 3640309 w 7472601"/>
              <a:gd name="connsiteY899" fmla="*/ 284664 h 6858000"/>
              <a:gd name="connsiteX900" fmla="*/ 3646022 w 7472601"/>
              <a:gd name="connsiteY900" fmla="*/ 276711 h 6858000"/>
              <a:gd name="connsiteX901" fmla="*/ 3707943 w 7472601"/>
              <a:gd name="connsiteY901" fmla="*/ 65958 h 6858000"/>
              <a:gd name="connsiteX902" fmla="*/ 3721337 w 7472601"/>
              <a:gd name="connsiteY902" fmla="*/ 0 h 6858000"/>
              <a:gd name="connsiteX903" fmla="*/ 2867960 w 7472601"/>
              <a:gd name="connsiteY903" fmla="*/ 0 h 6858000"/>
              <a:gd name="connsiteX904" fmla="*/ 2926351 w 7472601"/>
              <a:gd name="connsiteY904" fmla="*/ 0 h 6858000"/>
              <a:gd name="connsiteX905" fmla="*/ 2902823 w 7472601"/>
              <a:gd name="connsiteY905" fmla="*/ 262929 h 6858000"/>
              <a:gd name="connsiteX906" fmla="*/ 2940663 w 7472601"/>
              <a:gd name="connsiteY906" fmla="*/ 140884 h 6858000"/>
              <a:gd name="connsiteX907" fmla="*/ 2947039 w 7472601"/>
              <a:gd name="connsiteY907" fmla="*/ 122524 h 6858000"/>
              <a:gd name="connsiteX908" fmla="*/ 2984316 w 7472601"/>
              <a:gd name="connsiteY908" fmla="*/ 0 h 6858000"/>
              <a:gd name="connsiteX909" fmla="*/ 3016114 w 7472601"/>
              <a:gd name="connsiteY909" fmla="*/ 0 h 6858000"/>
              <a:gd name="connsiteX910" fmla="*/ 2979949 w 7472601"/>
              <a:gd name="connsiteY910" fmla="*/ 119274 h 6858000"/>
              <a:gd name="connsiteX911" fmla="*/ 3023879 w 7472601"/>
              <a:gd name="connsiteY911" fmla="*/ 0 h 6858000"/>
              <a:gd name="connsiteX912" fmla="*/ 3105400 w 7472601"/>
              <a:gd name="connsiteY912" fmla="*/ 0 h 6858000"/>
              <a:gd name="connsiteX913" fmla="*/ 3094669 w 7472601"/>
              <a:gd name="connsiteY913" fmla="*/ 30308 h 6858000"/>
              <a:gd name="connsiteX914" fmla="*/ 2901945 w 7472601"/>
              <a:gd name="connsiteY914" fmla="*/ 466538 h 6858000"/>
              <a:gd name="connsiteX915" fmla="*/ 2815209 w 7472601"/>
              <a:gd name="connsiteY915" fmla="*/ 497361 h 6858000"/>
              <a:gd name="connsiteX916" fmla="*/ 2844845 w 7472601"/>
              <a:gd name="connsiteY916" fmla="*/ 127638 h 6858000"/>
              <a:gd name="connsiteX917" fmla="*/ 2867960 w 7472601"/>
              <a:gd name="connsiteY917" fmla="*/ 0 h 6858000"/>
              <a:gd name="connsiteX918" fmla="*/ 1057230 w 7472601"/>
              <a:gd name="connsiteY918" fmla="*/ 0 h 6858000"/>
              <a:gd name="connsiteX919" fmla="*/ 1111003 w 7472601"/>
              <a:gd name="connsiteY919" fmla="*/ 0 h 6858000"/>
              <a:gd name="connsiteX920" fmla="*/ 1125553 w 7472601"/>
              <a:gd name="connsiteY920" fmla="*/ 52588 h 6858000"/>
              <a:gd name="connsiteX921" fmla="*/ 1304276 w 7472601"/>
              <a:gd name="connsiteY921" fmla="*/ 476275 h 6858000"/>
              <a:gd name="connsiteX922" fmla="*/ 1492066 w 7472601"/>
              <a:gd name="connsiteY922" fmla="*/ 886333 h 6858000"/>
              <a:gd name="connsiteX923" fmla="*/ 1423698 w 7472601"/>
              <a:gd name="connsiteY923" fmla="*/ 710817 h 6858000"/>
              <a:gd name="connsiteX924" fmla="*/ 1357609 w 7472601"/>
              <a:gd name="connsiteY924" fmla="*/ 532892 h 6858000"/>
              <a:gd name="connsiteX925" fmla="*/ 1309550 w 7472601"/>
              <a:gd name="connsiteY925" fmla="*/ 374031 h 6858000"/>
              <a:gd name="connsiteX926" fmla="*/ 1193673 w 7472601"/>
              <a:gd name="connsiteY926" fmla="*/ 49533 h 6858000"/>
              <a:gd name="connsiteX927" fmla="*/ 1164391 w 7472601"/>
              <a:gd name="connsiteY927" fmla="*/ 0 h 6858000"/>
              <a:gd name="connsiteX928" fmla="*/ 1200666 w 7472601"/>
              <a:gd name="connsiteY928" fmla="*/ 0 h 6858000"/>
              <a:gd name="connsiteX929" fmla="*/ 1223408 w 7472601"/>
              <a:gd name="connsiteY929" fmla="*/ 38996 h 6858000"/>
              <a:gd name="connsiteX930" fmla="*/ 1339635 w 7472601"/>
              <a:gd name="connsiteY930" fmla="*/ 365517 h 6858000"/>
              <a:gd name="connsiteX931" fmla="*/ 1387469 w 7472601"/>
              <a:gd name="connsiteY931" fmla="*/ 523079 h 6858000"/>
              <a:gd name="connsiteX932" fmla="*/ 1452685 w 7472601"/>
              <a:gd name="connsiteY932" fmla="*/ 699806 h 6858000"/>
              <a:gd name="connsiteX933" fmla="*/ 1492092 w 7472601"/>
              <a:gd name="connsiteY933" fmla="*/ 800424 h 6858000"/>
              <a:gd name="connsiteX934" fmla="*/ 1455302 w 7472601"/>
              <a:gd name="connsiteY934" fmla="*/ 632913 h 6858000"/>
              <a:gd name="connsiteX935" fmla="*/ 1222336 w 7472601"/>
              <a:gd name="connsiteY935" fmla="*/ 9480 h 6858000"/>
              <a:gd name="connsiteX936" fmla="*/ 1214634 w 7472601"/>
              <a:gd name="connsiteY936" fmla="*/ 0 h 6858000"/>
              <a:gd name="connsiteX937" fmla="*/ 1289827 w 7472601"/>
              <a:gd name="connsiteY937" fmla="*/ 0 h 6858000"/>
              <a:gd name="connsiteX938" fmla="*/ 1321076 w 7472601"/>
              <a:gd name="connsiteY938" fmla="*/ 59722 h 6858000"/>
              <a:gd name="connsiteX939" fmla="*/ 1512579 w 7472601"/>
              <a:gd name="connsiteY939" fmla="*/ 626441 h 6858000"/>
              <a:gd name="connsiteX940" fmla="*/ 1506076 w 7472601"/>
              <a:gd name="connsiteY940" fmla="*/ 1089289 h 6858000"/>
              <a:gd name="connsiteX941" fmla="*/ 1486346 w 7472601"/>
              <a:gd name="connsiteY941" fmla="*/ 1079919 h 6858000"/>
              <a:gd name="connsiteX942" fmla="*/ 1070511 w 7472601"/>
              <a:gd name="connsiteY942" fmla="*/ 48609 h 6858000"/>
              <a:gd name="connsiteX943" fmla="*/ 1057230 w 7472601"/>
              <a:gd name="connsiteY943" fmla="*/ 0 h 6858000"/>
              <a:gd name="connsiteX944" fmla="*/ 43151 w 7472601"/>
              <a:gd name="connsiteY944" fmla="*/ 0 h 6858000"/>
              <a:gd name="connsiteX945" fmla="*/ 95283 w 7472601"/>
              <a:gd name="connsiteY945" fmla="*/ 0 h 6858000"/>
              <a:gd name="connsiteX946" fmla="*/ 300708 w 7472601"/>
              <a:gd name="connsiteY946" fmla="*/ 154571 h 6858000"/>
              <a:gd name="connsiteX947" fmla="*/ 530414 w 7472601"/>
              <a:gd name="connsiteY947" fmla="*/ 354673 h 6858000"/>
              <a:gd name="connsiteX948" fmla="*/ 333785 w 7472601"/>
              <a:gd name="connsiteY948" fmla="*/ 161564 h 6858000"/>
              <a:gd name="connsiteX949" fmla="*/ 147005 w 7472601"/>
              <a:gd name="connsiteY949" fmla="*/ 0 h 6858000"/>
              <a:gd name="connsiteX950" fmla="*/ 272509 w 7472601"/>
              <a:gd name="connsiteY950" fmla="*/ 0 h 6858000"/>
              <a:gd name="connsiteX951" fmla="*/ 326276 w 7472601"/>
              <a:gd name="connsiteY951" fmla="*/ 45847 h 6858000"/>
              <a:gd name="connsiteX952" fmla="*/ 823759 w 7472601"/>
              <a:gd name="connsiteY952" fmla="*/ 574145 h 6858000"/>
              <a:gd name="connsiteX953" fmla="*/ 811254 w 7472601"/>
              <a:gd name="connsiteY953" fmla="*/ 665546 h 6858000"/>
              <a:gd name="connsiteX954" fmla="*/ 154042 w 7472601"/>
              <a:gd name="connsiteY954" fmla="*/ 261522 h 6858000"/>
              <a:gd name="connsiteX955" fmla="*/ 13550 w 7472601"/>
              <a:gd name="connsiteY955" fmla="*/ 158423 h 6858000"/>
              <a:gd name="connsiteX956" fmla="*/ 0 w 7472601"/>
              <a:gd name="connsiteY956" fmla="*/ 146618 h 6858000"/>
              <a:gd name="connsiteX957" fmla="*/ 0 w 7472601"/>
              <a:gd name="connsiteY957" fmla="*/ 59161 h 6858000"/>
              <a:gd name="connsiteX958" fmla="*/ 45427 w 7472601"/>
              <a:gd name="connsiteY958" fmla="*/ 101078 h 6858000"/>
              <a:gd name="connsiteX959" fmla="*/ 630103 w 7472601"/>
              <a:gd name="connsiteY959" fmla="*/ 485885 h 6858000"/>
              <a:gd name="connsiteX960" fmla="*/ 532040 w 7472601"/>
              <a:gd name="connsiteY960" fmla="*/ 399359 h 6858000"/>
              <a:gd name="connsiteX961" fmla="*/ 517618 w 7472601"/>
              <a:gd name="connsiteY961" fmla="*/ 385726 h 6858000"/>
              <a:gd name="connsiteX962" fmla="*/ 285074 w 7472601"/>
              <a:gd name="connsiteY962" fmla="*/ 182755 h 6858000"/>
              <a:gd name="connsiteX963" fmla="*/ 43151 w 7472601"/>
              <a:gd name="connsiteY963"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448321 w 7472601"/>
              <a:gd name="connsiteY80" fmla="*/ 6190991 h 6858000"/>
              <a:gd name="connsiteX81" fmla="*/ 7467600 w 7472601"/>
              <a:gd name="connsiteY81" fmla="*/ 6221686 h 6858000"/>
              <a:gd name="connsiteX82" fmla="*/ 7467600 w 7472601"/>
              <a:gd name="connsiteY82" fmla="*/ 6334256 h 6858000"/>
              <a:gd name="connsiteX83" fmla="*/ 7454976 w 7472601"/>
              <a:gd name="connsiteY83" fmla="*/ 6318297 h 6858000"/>
              <a:gd name="connsiteX84" fmla="*/ 1456157 w 7472601"/>
              <a:gd name="connsiteY84" fmla="*/ 5371404 h 6858000"/>
              <a:gd name="connsiteX85" fmla="*/ 1244432 w 7472601"/>
              <a:gd name="connsiteY85" fmla="*/ 5385601 h 6858000"/>
              <a:gd name="connsiteX86" fmla="*/ 973990 w 7472601"/>
              <a:gd name="connsiteY86" fmla="*/ 5424940 h 6858000"/>
              <a:gd name="connsiteX87" fmla="*/ 1103809 w 7472601"/>
              <a:gd name="connsiteY87" fmla="*/ 5433720 h 6858000"/>
              <a:gd name="connsiteX88" fmla="*/ 1123454 w 7472601"/>
              <a:gd name="connsiteY88" fmla="*/ 5435727 h 6858000"/>
              <a:gd name="connsiteX89" fmla="*/ 1737017 w 7472601"/>
              <a:gd name="connsiteY89" fmla="*/ 5452183 h 6858000"/>
              <a:gd name="connsiteX90" fmla="*/ 1824397 w 7472601"/>
              <a:gd name="connsiteY90" fmla="*/ 5447757 h 6858000"/>
              <a:gd name="connsiteX91" fmla="*/ 2070059 w 7472601"/>
              <a:gd name="connsiteY91" fmla="*/ 5441660 h 6858000"/>
              <a:gd name="connsiteX92" fmla="*/ 1456157 w 7472601"/>
              <a:gd name="connsiteY92" fmla="*/ 5371404 h 6858000"/>
              <a:gd name="connsiteX93" fmla="*/ 4988186 w 7472601"/>
              <a:gd name="connsiteY93" fmla="*/ 5216467 h 6858000"/>
              <a:gd name="connsiteX94" fmla="*/ 4777334 w 7472601"/>
              <a:gd name="connsiteY94" fmla="*/ 5406072 h 6858000"/>
              <a:gd name="connsiteX95" fmla="*/ 4718341 w 7472601"/>
              <a:gd name="connsiteY95" fmla="*/ 5468043 h 6858000"/>
              <a:gd name="connsiteX96" fmla="*/ 4604655 w 7472601"/>
              <a:gd name="connsiteY96" fmla="*/ 5583434 h 6858000"/>
              <a:gd name="connsiteX97" fmla="*/ 4565074 w 7472601"/>
              <a:gd name="connsiteY97" fmla="*/ 5618550 h 6858000"/>
              <a:gd name="connsiteX98" fmla="*/ 4988186 w 7472601"/>
              <a:gd name="connsiteY98" fmla="*/ 5216467 h 6858000"/>
              <a:gd name="connsiteX99" fmla="*/ 4978032 w 7472601"/>
              <a:gd name="connsiteY99" fmla="*/ 5183809 h 6858000"/>
              <a:gd name="connsiteX100" fmla="*/ 4463413 w 7472601"/>
              <a:gd name="connsiteY100" fmla="*/ 5615162 h 6858000"/>
              <a:gd name="connsiteX101" fmla="*/ 4358134 w 7472601"/>
              <a:gd name="connsiteY101" fmla="*/ 5742791 h 6858000"/>
              <a:gd name="connsiteX102" fmla="*/ 4376219 w 7472601"/>
              <a:gd name="connsiteY102" fmla="*/ 5729027 h 6858000"/>
              <a:gd name="connsiteX103" fmla="*/ 4582340 w 7472601"/>
              <a:gd name="connsiteY103" fmla="*/ 5561037 h 6858000"/>
              <a:gd name="connsiteX104" fmla="*/ 4694684 w 7472601"/>
              <a:gd name="connsiteY104" fmla="*/ 5447098 h 6858000"/>
              <a:gd name="connsiteX105" fmla="*/ 4754123 w 7472601"/>
              <a:gd name="connsiteY105" fmla="*/ 5384643 h 6858000"/>
              <a:gd name="connsiteX106" fmla="*/ 4978032 w 7472601"/>
              <a:gd name="connsiteY106" fmla="*/ 5183809 h 6858000"/>
              <a:gd name="connsiteX107" fmla="*/ 1903353 w 7472601"/>
              <a:gd name="connsiteY107" fmla="*/ 5044827 h 6858000"/>
              <a:gd name="connsiteX108" fmla="*/ 1936931 w 7472601"/>
              <a:gd name="connsiteY108" fmla="*/ 5093954 h 6858000"/>
              <a:gd name="connsiteX109" fmla="*/ 2195868 w 7472601"/>
              <a:gd name="connsiteY109" fmla="*/ 5396574 h 6858000"/>
              <a:gd name="connsiteX110" fmla="*/ 2088852 w 7472601"/>
              <a:gd name="connsiteY110" fmla="*/ 5166123 h 6858000"/>
              <a:gd name="connsiteX111" fmla="*/ 1958241 w 7472601"/>
              <a:gd name="connsiteY111" fmla="*/ 5067955 h 6858000"/>
              <a:gd name="connsiteX112" fmla="*/ 1903353 w 7472601"/>
              <a:gd name="connsiteY112" fmla="*/ 5044827 h 6858000"/>
              <a:gd name="connsiteX113" fmla="*/ 1979378 w 7472601"/>
              <a:gd name="connsiteY113" fmla="*/ 4769504 h 6858000"/>
              <a:gd name="connsiteX114" fmla="*/ 2882120 w 7472601"/>
              <a:gd name="connsiteY114" fmla="*/ 5064547 h 6858000"/>
              <a:gd name="connsiteX115" fmla="*/ 2793103 w 7472601"/>
              <a:gd name="connsiteY115" fmla="*/ 5039699 h 6858000"/>
              <a:gd name="connsiteX116" fmla="*/ 2770041 w 7472601"/>
              <a:gd name="connsiteY116" fmla="*/ 5033634 h 6858000"/>
              <a:gd name="connsiteX117" fmla="*/ 1979378 w 7472601"/>
              <a:gd name="connsiteY117" fmla="*/ 4769504 h 6858000"/>
              <a:gd name="connsiteX118" fmla="*/ 1927410 w 7472601"/>
              <a:gd name="connsiteY118" fmla="*/ 4716164 h 6858000"/>
              <a:gd name="connsiteX119" fmla="*/ 1959587 w 7472601"/>
              <a:gd name="connsiteY119" fmla="*/ 4728849 h 6858000"/>
              <a:gd name="connsiteX120" fmla="*/ 2777707 w 7472601"/>
              <a:gd name="connsiteY120" fmla="*/ 5003991 h 6858000"/>
              <a:gd name="connsiteX121" fmla="*/ 2800768 w 7472601"/>
              <a:gd name="connsiteY121" fmla="*/ 5010056 h 6858000"/>
              <a:gd name="connsiteX122" fmla="*/ 2879408 w 7472601"/>
              <a:gd name="connsiteY122" fmla="*/ 5031590 h 6858000"/>
              <a:gd name="connsiteX123" fmla="*/ 2862295 w 7472601"/>
              <a:gd name="connsiteY123" fmla="*/ 5022958 h 6858000"/>
              <a:gd name="connsiteX124" fmla="*/ 2813343 w 7472601"/>
              <a:gd name="connsiteY124" fmla="*/ 4998369 h 6858000"/>
              <a:gd name="connsiteX125" fmla="*/ 2646245 w 7472601"/>
              <a:gd name="connsiteY125" fmla="*/ 4930999 h 6858000"/>
              <a:gd name="connsiteX126" fmla="*/ 1999243 w 7472601"/>
              <a:gd name="connsiteY126" fmla="*/ 4730524 h 6858000"/>
              <a:gd name="connsiteX127" fmla="*/ 1979527 w 7472601"/>
              <a:gd name="connsiteY127" fmla="*/ 4726651 h 6858000"/>
              <a:gd name="connsiteX128" fmla="*/ 1927410 w 7472601"/>
              <a:gd name="connsiteY128" fmla="*/ 4716164 h 6858000"/>
              <a:gd name="connsiteX129" fmla="*/ 1997014 w 7472601"/>
              <a:gd name="connsiteY129" fmla="*/ 4698007 h 6858000"/>
              <a:gd name="connsiteX130" fmla="*/ 2005458 w 7472601"/>
              <a:gd name="connsiteY130" fmla="*/ 4699540 h 6858000"/>
              <a:gd name="connsiteX131" fmla="*/ 2657186 w 7472601"/>
              <a:gd name="connsiteY131" fmla="*/ 4901687 h 6858000"/>
              <a:gd name="connsiteX132" fmla="*/ 2826662 w 7472601"/>
              <a:gd name="connsiteY132" fmla="*/ 4970362 h 6858000"/>
              <a:gd name="connsiteX133" fmla="*/ 2876100 w 7472601"/>
              <a:gd name="connsiteY133" fmla="*/ 4995397 h 6858000"/>
              <a:gd name="connsiteX134" fmla="*/ 3042600 w 7472601"/>
              <a:gd name="connsiteY134" fmla="*/ 5059532 h 6858000"/>
              <a:gd name="connsiteX135" fmla="*/ 1997014 w 7472601"/>
              <a:gd name="connsiteY135" fmla="*/ 4698007 h 6858000"/>
              <a:gd name="connsiteX136" fmla="*/ 2305292 w 7472601"/>
              <a:gd name="connsiteY136" fmla="*/ 4219492 h 6858000"/>
              <a:gd name="connsiteX137" fmla="*/ 3360922 w 7472601"/>
              <a:gd name="connsiteY137" fmla="*/ 4529373 h 6858000"/>
              <a:gd name="connsiteX138" fmla="*/ 3492420 w 7472601"/>
              <a:gd name="connsiteY138" fmla="*/ 4510145 h 6858000"/>
              <a:gd name="connsiteX139" fmla="*/ 3364086 w 7472601"/>
              <a:gd name="connsiteY139" fmla="*/ 4480340 h 6858000"/>
              <a:gd name="connsiteX140" fmla="*/ 3225818 w 7472601"/>
              <a:gd name="connsiteY140" fmla="*/ 4411822 h 6858000"/>
              <a:gd name="connsiteX141" fmla="*/ 3129696 w 7472601"/>
              <a:gd name="connsiteY141" fmla="*/ 4360704 h 6858000"/>
              <a:gd name="connsiteX142" fmla="*/ 2814545 w 7472601"/>
              <a:gd name="connsiteY142" fmla="*/ 4282955 h 6858000"/>
              <a:gd name="connsiteX143" fmla="*/ 2305292 w 7472601"/>
              <a:gd name="connsiteY143" fmla="*/ 4219492 h 6858000"/>
              <a:gd name="connsiteX144" fmla="*/ 2626982 w 7472601"/>
              <a:gd name="connsiteY144" fmla="*/ 4206450 h 6858000"/>
              <a:gd name="connsiteX145" fmla="*/ 2490617 w 7472601"/>
              <a:gd name="connsiteY145" fmla="*/ 4206951 h 6858000"/>
              <a:gd name="connsiteX146" fmla="*/ 2819869 w 7472601"/>
              <a:gd name="connsiteY146" fmla="*/ 4252936 h 6858000"/>
              <a:gd name="connsiteX147" fmla="*/ 3143018 w 7472601"/>
              <a:gd name="connsiteY147" fmla="*/ 4332698 h 6858000"/>
              <a:gd name="connsiteX148" fmla="*/ 3241520 w 7472601"/>
              <a:gd name="connsiteY148" fmla="*/ 4385112 h 6858000"/>
              <a:gd name="connsiteX149" fmla="*/ 3374575 w 7472601"/>
              <a:gd name="connsiteY149" fmla="*/ 4451517 h 6858000"/>
              <a:gd name="connsiteX150" fmla="*/ 3505221 w 7472601"/>
              <a:gd name="connsiteY150" fmla="*/ 4480757 h 6858000"/>
              <a:gd name="connsiteX151" fmla="*/ 2626982 w 7472601"/>
              <a:gd name="connsiteY151" fmla="*/ 4206450 h 6858000"/>
              <a:gd name="connsiteX152" fmla="*/ 1310106 w 7472601"/>
              <a:gd name="connsiteY152" fmla="*/ 3943217 h 6858000"/>
              <a:gd name="connsiteX153" fmla="*/ 854994 w 7472601"/>
              <a:gd name="connsiteY153" fmla="*/ 4399136 h 6858000"/>
              <a:gd name="connsiteX154" fmla="*/ 742462 w 7472601"/>
              <a:gd name="connsiteY154" fmla="*/ 4594648 h 6858000"/>
              <a:gd name="connsiteX155" fmla="*/ 820602 w 7472601"/>
              <a:gd name="connsiteY155" fmla="*/ 4485915 h 6858000"/>
              <a:gd name="connsiteX156" fmla="*/ 878295 w 7472601"/>
              <a:gd name="connsiteY156" fmla="*/ 4403594 h 6858000"/>
              <a:gd name="connsiteX157" fmla="*/ 1240607 w 7472601"/>
              <a:gd name="connsiteY157" fmla="*/ 4010401 h 6858000"/>
              <a:gd name="connsiteX158" fmla="*/ 1310106 w 7472601"/>
              <a:gd name="connsiteY158" fmla="*/ 3943217 h 6858000"/>
              <a:gd name="connsiteX159" fmla="*/ 1423113 w 7472601"/>
              <a:gd name="connsiteY159" fmla="*/ 3874565 h 6858000"/>
              <a:gd name="connsiteX160" fmla="*/ 1260565 w 7472601"/>
              <a:gd name="connsiteY160" fmla="*/ 4031982 h 6858000"/>
              <a:gd name="connsiteX161" fmla="*/ 901900 w 7472601"/>
              <a:gd name="connsiteY161" fmla="*/ 4421236 h 6858000"/>
              <a:gd name="connsiteX162" fmla="*/ 845044 w 7472601"/>
              <a:gd name="connsiteY162" fmla="*/ 4502436 h 6858000"/>
              <a:gd name="connsiteX163" fmla="*/ 685926 w 7472601"/>
              <a:gd name="connsiteY163" fmla="*/ 4703069 h 6858000"/>
              <a:gd name="connsiteX164" fmla="*/ 684248 w 7472601"/>
              <a:gd name="connsiteY164" fmla="*/ 4706721 h 6858000"/>
              <a:gd name="connsiteX165" fmla="*/ 1423113 w 7472601"/>
              <a:gd name="connsiteY165" fmla="*/ 3874565 h 6858000"/>
              <a:gd name="connsiteX166" fmla="*/ 3316479 w 7472601"/>
              <a:gd name="connsiteY166" fmla="*/ 3872136 h 6858000"/>
              <a:gd name="connsiteX167" fmla="*/ 3546806 w 7472601"/>
              <a:gd name="connsiteY167" fmla="*/ 4356139 h 6858000"/>
              <a:gd name="connsiteX168" fmla="*/ 3364433 w 7472601"/>
              <a:gd name="connsiteY168" fmla="*/ 3953121 h 6858000"/>
              <a:gd name="connsiteX169" fmla="*/ 3316479 w 7472601"/>
              <a:gd name="connsiteY169" fmla="*/ 3872136 h 6858000"/>
              <a:gd name="connsiteX170" fmla="*/ 3291335 w 7472601"/>
              <a:gd name="connsiteY170" fmla="*/ 3767420 h 6858000"/>
              <a:gd name="connsiteX171" fmla="*/ 3390805 w 7472601"/>
              <a:gd name="connsiteY171" fmla="*/ 3937163 h 6858000"/>
              <a:gd name="connsiteX172" fmla="*/ 3579062 w 7472601"/>
              <a:gd name="connsiteY172" fmla="*/ 4359040 h 6858000"/>
              <a:gd name="connsiteX173" fmla="*/ 3467355 w 7472601"/>
              <a:gd name="connsiteY173" fmla="*/ 3988130 h 6858000"/>
              <a:gd name="connsiteX174" fmla="*/ 3310753 w 7472601"/>
              <a:gd name="connsiteY174" fmla="*/ 3787140 h 6858000"/>
              <a:gd name="connsiteX175" fmla="*/ 3291335 w 7472601"/>
              <a:gd name="connsiteY175" fmla="*/ 3767420 h 6858000"/>
              <a:gd name="connsiteX176" fmla="*/ 1635889 w 7472601"/>
              <a:gd name="connsiteY176" fmla="*/ 3709494 h 6858000"/>
              <a:gd name="connsiteX177" fmla="*/ 1634800 w 7472601"/>
              <a:gd name="connsiteY177" fmla="*/ 3731111 h 6858000"/>
              <a:gd name="connsiteX178" fmla="*/ 1635889 w 7472601"/>
              <a:gd name="connsiteY178" fmla="*/ 3709494 h 6858000"/>
              <a:gd name="connsiteX179" fmla="*/ 1510397 w 7472601"/>
              <a:gd name="connsiteY179" fmla="*/ 3684705 h 6858000"/>
              <a:gd name="connsiteX180" fmla="*/ 1146550 w 7472601"/>
              <a:gd name="connsiteY180" fmla="*/ 3802012 h 6858000"/>
              <a:gd name="connsiteX181" fmla="*/ 698834 w 7472601"/>
              <a:gd name="connsiteY181" fmla="*/ 3952272 h 6858000"/>
              <a:gd name="connsiteX182" fmla="*/ 34256 w 7472601"/>
              <a:gd name="connsiteY182" fmla="*/ 4347603 h 6858000"/>
              <a:gd name="connsiteX183" fmla="*/ 527241 w 7472601"/>
              <a:gd name="connsiteY183" fmla="*/ 4065078 h 6858000"/>
              <a:gd name="connsiteX184" fmla="*/ 1510397 w 7472601"/>
              <a:gd name="connsiteY184" fmla="*/ 3684705 h 6858000"/>
              <a:gd name="connsiteX185" fmla="*/ 1313114 w 7472601"/>
              <a:gd name="connsiteY185" fmla="*/ 3655216 h 6858000"/>
              <a:gd name="connsiteX186" fmla="*/ 1109304 w 7472601"/>
              <a:gd name="connsiteY186" fmla="*/ 3669030 h 6858000"/>
              <a:gd name="connsiteX187" fmla="*/ 8129 w 7472601"/>
              <a:gd name="connsiteY187" fmla="*/ 4330519 h 6858000"/>
              <a:gd name="connsiteX188" fmla="*/ 687572 w 7472601"/>
              <a:gd name="connsiteY188" fmla="*/ 3925629 h 6858000"/>
              <a:gd name="connsiteX189" fmla="*/ 1138365 w 7472601"/>
              <a:gd name="connsiteY189" fmla="*/ 3774515 h 6858000"/>
              <a:gd name="connsiteX190" fmla="*/ 1505579 w 7472601"/>
              <a:gd name="connsiteY190" fmla="*/ 3655526 h 6858000"/>
              <a:gd name="connsiteX191" fmla="*/ 1313114 w 7472601"/>
              <a:gd name="connsiteY191" fmla="*/ 3655216 h 6858000"/>
              <a:gd name="connsiteX192" fmla="*/ 3655073 w 7472601"/>
              <a:gd name="connsiteY192" fmla="*/ 3650884 h 6858000"/>
              <a:gd name="connsiteX193" fmla="*/ 3989938 w 7472601"/>
              <a:gd name="connsiteY193" fmla="*/ 3991685 h 6858000"/>
              <a:gd name="connsiteX194" fmla="*/ 4393907 w 7472601"/>
              <a:gd name="connsiteY194" fmla="*/ 4261258 h 6858000"/>
              <a:gd name="connsiteX195" fmla="*/ 4648051 w 7472601"/>
              <a:gd name="connsiteY195" fmla="*/ 4374051 h 6858000"/>
              <a:gd name="connsiteX196" fmla="*/ 4383389 w 7472601"/>
              <a:gd name="connsiteY196" fmla="*/ 4184369 h 6858000"/>
              <a:gd name="connsiteX197" fmla="*/ 4165508 w 7472601"/>
              <a:gd name="connsiteY197" fmla="*/ 4035196 h 6858000"/>
              <a:gd name="connsiteX198" fmla="*/ 4068162 w 7472601"/>
              <a:gd name="connsiteY198" fmla="*/ 3953394 h 6858000"/>
              <a:gd name="connsiteX199" fmla="*/ 3981416 w 7472601"/>
              <a:gd name="connsiteY199" fmla="*/ 3880482 h 6858000"/>
              <a:gd name="connsiteX200" fmla="*/ 3800147 w 7472601"/>
              <a:gd name="connsiteY200" fmla="*/ 3749872 h 6858000"/>
              <a:gd name="connsiteX201" fmla="*/ 3655073 w 7472601"/>
              <a:gd name="connsiteY201" fmla="*/ 3650884 h 6858000"/>
              <a:gd name="connsiteX202" fmla="*/ 3670252 w 7472601"/>
              <a:gd name="connsiteY202" fmla="*/ 3622798 h 6858000"/>
              <a:gd name="connsiteX203" fmla="*/ 3817258 w 7472601"/>
              <a:gd name="connsiteY203" fmla="*/ 3723577 h 6858000"/>
              <a:gd name="connsiteX204" fmla="*/ 4000461 w 7472601"/>
              <a:gd name="connsiteY204" fmla="*/ 3855966 h 6858000"/>
              <a:gd name="connsiteX205" fmla="*/ 4088180 w 7472601"/>
              <a:gd name="connsiteY205" fmla="*/ 3929774 h 6858000"/>
              <a:gd name="connsiteX206" fmla="*/ 4184555 w 7472601"/>
              <a:gd name="connsiteY206" fmla="*/ 4010683 h 6858000"/>
              <a:gd name="connsiteX207" fmla="*/ 4399563 w 7472601"/>
              <a:gd name="connsiteY207" fmla="*/ 4158106 h 6858000"/>
              <a:gd name="connsiteX208" fmla="*/ 4684469 w 7472601"/>
              <a:gd name="connsiteY208" fmla="*/ 4364680 h 6858000"/>
              <a:gd name="connsiteX209" fmla="*/ 4690271 w 7472601"/>
              <a:gd name="connsiteY209" fmla="*/ 4370034 h 6858000"/>
              <a:gd name="connsiteX210" fmla="*/ 4136093 w 7472601"/>
              <a:gd name="connsiteY210" fmla="*/ 3858466 h 6858000"/>
              <a:gd name="connsiteX211" fmla="*/ 3670252 w 7472601"/>
              <a:gd name="connsiteY211" fmla="*/ 3622798 h 6858000"/>
              <a:gd name="connsiteX212" fmla="*/ 4440129 w 7472601"/>
              <a:gd name="connsiteY212" fmla="*/ 3448571 h 6858000"/>
              <a:gd name="connsiteX213" fmla="*/ 4856525 w 7472601"/>
              <a:gd name="connsiteY213" fmla="*/ 3915351 h 6858000"/>
              <a:gd name="connsiteX214" fmla="*/ 5059055 w 7472601"/>
              <a:gd name="connsiteY214" fmla="*/ 4108918 h 6858000"/>
              <a:gd name="connsiteX215" fmla="*/ 5290070 w 7472601"/>
              <a:gd name="connsiteY215" fmla="*/ 4263619 h 6858000"/>
              <a:gd name="connsiteX216" fmla="*/ 4834991 w 7472601"/>
              <a:gd name="connsiteY216" fmla="*/ 3830985 h 6858000"/>
              <a:gd name="connsiteX217" fmla="*/ 4440129 w 7472601"/>
              <a:gd name="connsiteY217" fmla="*/ 3448571 h 6858000"/>
              <a:gd name="connsiteX218" fmla="*/ 4441737 w 7472601"/>
              <a:gd name="connsiteY218" fmla="*/ 3399734 h 6858000"/>
              <a:gd name="connsiteX219" fmla="*/ 4431236 w 7472601"/>
              <a:gd name="connsiteY219" fmla="*/ 3400954 h 6858000"/>
              <a:gd name="connsiteX220" fmla="*/ 4557150 w 7472601"/>
              <a:gd name="connsiteY220" fmla="*/ 3510023 h 6858000"/>
              <a:gd name="connsiteX221" fmla="*/ 4856936 w 7472601"/>
              <a:gd name="connsiteY221" fmla="*/ 3809146 h 6858000"/>
              <a:gd name="connsiteX222" fmla="*/ 5111996 w 7472601"/>
              <a:gd name="connsiteY222" fmla="*/ 4065759 h 6858000"/>
              <a:gd name="connsiteX223" fmla="*/ 5388878 w 7472601"/>
              <a:gd name="connsiteY223" fmla="*/ 4300185 h 6858000"/>
              <a:gd name="connsiteX224" fmla="*/ 5425556 w 7472601"/>
              <a:gd name="connsiteY224" fmla="*/ 4308967 h 6858000"/>
              <a:gd name="connsiteX225" fmla="*/ 4943646 w 7472601"/>
              <a:gd name="connsiteY225" fmla="*/ 3822916 h 6858000"/>
              <a:gd name="connsiteX226" fmla="*/ 4594837 w 7472601"/>
              <a:gd name="connsiteY226" fmla="*/ 3532274 h 6858000"/>
              <a:gd name="connsiteX227" fmla="*/ 4441737 w 7472601"/>
              <a:gd name="connsiteY227" fmla="*/ 3399734 h 6858000"/>
              <a:gd name="connsiteX228" fmla="*/ 5425834 w 7472601"/>
              <a:gd name="connsiteY228" fmla="*/ 3162785 h 6858000"/>
              <a:gd name="connsiteX229" fmla="*/ 5401644 w 7472601"/>
              <a:gd name="connsiteY229" fmla="*/ 3617847 h 6858000"/>
              <a:gd name="connsiteX230" fmla="*/ 5467256 w 7472601"/>
              <a:gd name="connsiteY230" fmla="*/ 4175494 h 6858000"/>
              <a:gd name="connsiteX231" fmla="*/ 5448069 w 7472601"/>
              <a:gd name="connsiteY231" fmla="*/ 3567554 h 6858000"/>
              <a:gd name="connsiteX232" fmla="*/ 5425834 w 7472601"/>
              <a:gd name="connsiteY232" fmla="*/ 3162785 h 6858000"/>
              <a:gd name="connsiteX233" fmla="*/ 1318687 w 7472601"/>
              <a:gd name="connsiteY233" fmla="*/ 3113840 h 6858000"/>
              <a:gd name="connsiteX234" fmla="*/ 1066793 w 7472601"/>
              <a:gd name="connsiteY234" fmla="*/ 3212171 h 6858000"/>
              <a:gd name="connsiteX235" fmla="*/ 993319 w 7472601"/>
              <a:gd name="connsiteY235" fmla="*/ 3247648 h 6858000"/>
              <a:gd name="connsiteX236" fmla="*/ 853081 w 7472601"/>
              <a:gd name="connsiteY236" fmla="*/ 3312410 h 6858000"/>
              <a:gd name="connsiteX237" fmla="*/ 805957 w 7472601"/>
              <a:gd name="connsiteY237" fmla="*/ 3330443 h 6858000"/>
              <a:gd name="connsiteX238" fmla="*/ 1318687 w 7472601"/>
              <a:gd name="connsiteY238" fmla="*/ 3113840 h 6858000"/>
              <a:gd name="connsiteX239" fmla="*/ 5453702 w 7472601"/>
              <a:gd name="connsiteY239" fmla="*/ 3090882 h 6858000"/>
              <a:gd name="connsiteX240" fmla="*/ 5480135 w 7472601"/>
              <a:gd name="connsiteY240" fmla="*/ 3565802 h 6858000"/>
              <a:gd name="connsiteX241" fmla="*/ 5499023 w 7472601"/>
              <a:gd name="connsiteY241" fmla="*/ 4166310 h 6858000"/>
              <a:gd name="connsiteX242" fmla="*/ 5547022 w 7472601"/>
              <a:gd name="connsiteY242" fmla="*/ 3607838 h 6858000"/>
              <a:gd name="connsiteX243" fmla="*/ 5515964 w 7472601"/>
              <a:gd name="connsiteY243" fmla="*/ 3378541 h 6858000"/>
              <a:gd name="connsiteX244" fmla="*/ 5453702 w 7472601"/>
              <a:gd name="connsiteY244" fmla="*/ 3090882 h 6858000"/>
              <a:gd name="connsiteX245" fmla="*/ 1238695 w 7472601"/>
              <a:gd name="connsiteY245" fmla="*/ 3076820 h 6858000"/>
              <a:gd name="connsiteX246" fmla="*/ 716371 w 7472601"/>
              <a:gd name="connsiteY246" fmla="*/ 3293249 h 6858000"/>
              <a:gd name="connsiteX247" fmla="*/ 579522 w 7472601"/>
              <a:gd name="connsiteY247" fmla="*/ 3371759 h 6858000"/>
              <a:gd name="connsiteX248" fmla="*/ 600288 w 7472601"/>
              <a:gd name="connsiteY248" fmla="*/ 3365555 h 6858000"/>
              <a:gd name="connsiteX249" fmla="*/ 840692 w 7472601"/>
              <a:gd name="connsiteY249" fmla="*/ 3284921 h 6858000"/>
              <a:gd name="connsiteX250" fmla="*/ 979248 w 7472601"/>
              <a:gd name="connsiteY250" fmla="*/ 3221003 h 6858000"/>
              <a:gd name="connsiteX251" fmla="*/ 1053282 w 7472601"/>
              <a:gd name="connsiteY251" fmla="*/ 3185247 h 6858000"/>
              <a:gd name="connsiteX252" fmla="*/ 1320603 w 7472601"/>
              <a:gd name="connsiteY252" fmla="*/ 3081281 h 6858000"/>
              <a:gd name="connsiteX253" fmla="*/ 1238695 w 7472601"/>
              <a:gd name="connsiteY253" fmla="*/ 3076820 h 6858000"/>
              <a:gd name="connsiteX254" fmla="*/ 5425627 w 7472601"/>
              <a:gd name="connsiteY254" fmla="*/ 2954192 h 6858000"/>
              <a:gd name="connsiteX255" fmla="*/ 5470770 w 7472601"/>
              <a:gd name="connsiteY255" fmla="*/ 3005435 h 6858000"/>
              <a:gd name="connsiteX256" fmla="*/ 5519779 w 7472601"/>
              <a:gd name="connsiteY256" fmla="*/ 4359223 h 6858000"/>
              <a:gd name="connsiteX257" fmla="*/ 5520293 w 7472601"/>
              <a:gd name="connsiteY257" fmla="*/ 4360602 h 6858000"/>
              <a:gd name="connsiteX258" fmla="*/ 5767221 w 7472601"/>
              <a:gd name="connsiteY258" fmla="*/ 4665564 h 6858000"/>
              <a:gd name="connsiteX259" fmla="*/ 6937169 w 7472601"/>
              <a:gd name="connsiteY259" fmla="*/ 4815941 h 6858000"/>
              <a:gd name="connsiteX260" fmla="*/ 6953922 w 7472601"/>
              <a:gd name="connsiteY260" fmla="*/ 4890068 h 6858000"/>
              <a:gd name="connsiteX261" fmla="*/ 6071359 w 7472601"/>
              <a:gd name="connsiteY261" fmla="*/ 4770770 h 6858000"/>
              <a:gd name="connsiteX262" fmla="*/ 6038839 w 7472601"/>
              <a:gd name="connsiteY262" fmla="*/ 4764474 h 6858000"/>
              <a:gd name="connsiteX263" fmla="*/ 6038706 w 7472601"/>
              <a:gd name="connsiteY263" fmla="*/ 4763847 h 6858000"/>
              <a:gd name="connsiteX264" fmla="*/ 6037784 w 7472601"/>
              <a:gd name="connsiteY264" fmla="*/ 4764270 h 6858000"/>
              <a:gd name="connsiteX265" fmla="*/ 6038839 w 7472601"/>
              <a:gd name="connsiteY265" fmla="*/ 4764474 h 6858000"/>
              <a:gd name="connsiteX266" fmla="*/ 6040338 w 7472601"/>
              <a:gd name="connsiteY266" fmla="*/ 4771418 h 6858000"/>
              <a:gd name="connsiteX267" fmla="*/ 6024488 w 7472601"/>
              <a:gd name="connsiteY267" fmla="*/ 4809903 h 6858000"/>
              <a:gd name="connsiteX268" fmla="*/ 5599771 w 7472601"/>
              <a:gd name="connsiteY268" fmla="*/ 5509652 h 6858000"/>
              <a:gd name="connsiteX269" fmla="*/ 5548843 w 7472601"/>
              <a:gd name="connsiteY269" fmla="*/ 5563845 h 6858000"/>
              <a:gd name="connsiteX270" fmla="*/ 5940952 w 7472601"/>
              <a:gd name="connsiteY270" fmla="*/ 6250028 h 6858000"/>
              <a:gd name="connsiteX271" fmla="*/ 6043441 w 7472601"/>
              <a:gd name="connsiteY271" fmla="*/ 6665847 h 6858000"/>
              <a:gd name="connsiteX272" fmla="*/ 6093432 w 7472601"/>
              <a:gd name="connsiteY272" fmla="*/ 6858000 h 6858000"/>
              <a:gd name="connsiteX273" fmla="*/ 6034344 w 7472601"/>
              <a:gd name="connsiteY273" fmla="*/ 6858000 h 6858000"/>
              <a:gd name="connsiteX274" fmla="*/ 6026679 w 7472601"/>
              <a:gd name="connsiteY274" fmla="*/ 6836959 h 6858000"/>
              <a:gd name="connsiteX275" fmla="*/ 5800441 w 7472601"/>
              <a:gd name="connsiteY275" fmla="*/ 6335286 h 6858000"/>
              <a:gd name="connsiteX276" fmla="*/ 5526562 w 7472601"/>
              <a:gd name="connsiteY276" fmla="*/ 5705388 h 6858000"/>
              <a:gd name="connsiteX277" fmla="*/ 5519640 w 7472601"/>
              <a:gd name="connsiteY277" fmla="*/ 5683774 h 6858000"/>
              <a:gd name="connsiteX278" fmla="*/ 5844559 w 7472601"/>
              <a:gd name="connsiteY278" fmla="*/ 6553349 h 6858000"/>
              <a:gd name="connsiteX279" fmla="*/ 5975994 w 7472601"/>
              <a:gd name="connsiteY279" fmla="*/ 6858000 h 6858000"/>
              <a:gd name="connsiteX280" fmla="*/ 5898547 w 7472601"/>
              <a:gd name="connsiteY280" fmla="*/ 6858000 h 6858000"/>
              <a:gd name="connsiteX281" fmla="*/ 5682041 w 7472601"/>
              <a:gd name="connsiteY281" fmla="*/ 6355860 h 6858000"/>
              <a:gd name="connsiteX282" fmla="*/ 5461758 w 7472601"/>
              <a:gd name="connsiteY282" fmla="*/ 5820220 h 6858000"/>
              <a:gd name="connsiteX283" fmla="*/ 5237282 w 7472601"/>
              <a:gd name="connsiteY283" fmla="*/ 6579086 h 6858000"/>
              <a:gd name="connsiteX284" fmla="*/ 5115009 w 7472601"/>
              <a:gd name="connsiteY284" fmla="*/ 6858000 h 6858000"/>
              <a:gd name="connsiteX285" fmla="*/ 5028074 w 7472601"/>
              <a:gd name="connsiteY285" fmla="*/ 6858000 h 6858000"/>
              <a:gd name="connsiteX286" fmla="*/ 5079508 w 7472601"/>
              <a:gd name="connsiteY286" fmla="*/ 6749074 h 6858000"/>
              <a:gd name="connsiteX287" fmla="*/ 5371846 w 7472601"/>
              <a:gd name="connsiteY287" fmla="*/ 5924413 h 6858000"/>
              <a:gd name="connsiteX288" fmla="*/ 5270512 w 7472601"/>
              <a:gd name="connsiteY288" fmla="*/ 6138975 h 6858000"/>
              <a:gd name="connsiteX289" fmla="*/ 5062409 w 7472601"/>
              <a:gd name="connsiteY289" fmla="*/ 6653544 h 6858000"/>
              <a:gd name="connsiteX290" fmla="*/ 5036628 w 7472601"/>
              <a:gd name="connsiteY290" fmla="*/ 6754247 h 6858000"/>
              <a:gd name="connsiteX291" fmla="*/ 5009112 w 7472601"/>
              <a:gd name="connsiteY291" fmla="*/ 6858000 h 6858000"/>
              <a:gd name="connsiteX292" fmla="*/ 4976679 w 7472601"/>
              <a:gd name="connsiteY292" fmla="*/ 6858000 h 6858000"/>
              <a:gd name="connsiteX293" fmla="*/ 5006537 w 7472601"/>
              <a:gd name="connsiteY293" fmla="*/ 6747068 h 6858000"/>
              <a:gd name="connsiteX294" fmla="*/ 5032723 w 7472601"/>
              <a:gd name="connsiteY294" fmla="*/ 6644957 h 6858000"/>
              <a:gd name="connsiteX295" fmla="*/ 5242949 w 7472601"/>
              <a:gd name="connsiteY295" fmla="*/ 6125175 h 6858000"/>
              <a:gd name="connsiteX296" fmla="*/ 5286321 w 7472601"/>
              <a:gd name="connsiteY296" fmla="*/ 6033555 h 6858000"/>
              <a:gd name="connsiteX297" fmla="*/ 5008210 w 7472601"/>
              <a:gd name="connsiteY297" fmla="*/ 6649194 h 6858000"/>
              <a:gd name="connsiteX298" fmla="*/ 4986321 w 7472601"/>
              <a:gd name="connsiteY298" fmla="*/ 6765687 h 6858000"/>
              <a:gd name="connsiteX299" fmla="*/ 4973474 w 7472601"/>
              <a:gd name="connsiteY299" fmla="*/ 6858000 h 6858000"/>
              <a:gd name="connsiteX300" fmla="*/ 4907178 w 7472601"/>
              <a:gd name="connsiteY300" fmla="*/ 6858000 h 6858000"/>
              <a:gd name="connsiteX301" fmla="*/ 4910810 w 7472601"/>
              <a:gd name="connsiteY301" fmla="*/ 6829660 h 6858000"/>
              <a:gd name="connsiteX302" fmla="*/ 4987461 w 7472601"/>
              <a:gd name="connsiteY302" fmla="*/ 6432994 h 6858000"/>
              <a:gd name="connsiteX303" fmla="*/ 5179262 w 7472601"/>
              <a:gd name="connsiteY303" fmla="*/ 6035044 h 6858000"/>
              <a:gd name="connsiteX304" fmla="*/ 4689678 w 7472601"/>
              <a:gd name="connsiteY304" fmla="*/ 6440241 h 6858000"/>
              <a:gd name="connsiteX305" fmla="*/ 4477543 w 7472601"/>
              <a:gd name="connsiteY305" fmla="*/ 6674836 h 6858000"/>
              <a:gd name="connsiteX306" fmla="*/ 4329957 w 7472601"/>
              <a:gd name="connsiteY306" fmla="*/ 6858000 h 6858000"/>
              <a:gd name="connsiteX307" fmla="*/ 4218595 w 7472601"/>
              <a:gd name="connsiteY307" fmla="*/ 6858000 h 6858000"/>
              <a:gd name="connsiteX308" fmla="*/ 4368888 w 7472601"/>
              <a:gd name="connsiteY308" fmla="*/ 6668412 h 6858000"/>
              <a:gd name="connsiteX309" fmla="*/ 4563091 w 7472601"/>
              <a:gd name="connsiteY309" fmla="*/ 6442508 h 6858000"/>
              <a:gd name="connsiteX310" fmla="*/ 5387324 w 7472601"/>
              <a:gd name="connsiteY310" fmla="*/ 5705830 h 6858000"/>
              <a:gd name="connsiteX311" fmla="*/ 5073620 w 7472601"/>
              <a:gd name="connsiteY311" fmla="*/ 5955437 h 6858000"/>
              <a:gd name="connsiteX312" fmla="*/ 4689789 w 7472601"/>
              <a:gd name="connsiteY312" fmla="*/ 6268382 h 6858000"/>
              <a:gd name="connsiteX313" fmla="*/ 4418722 w 7472601"/>
              <a:gd name="connsiteY313" fmla="*/ 6570886 h 6858000"/>
              <a:gd name="connsiteX314" fmla="*/ 4214944 w 7472601"/>
              <a:gd name="connsiteY314" fmla="*/ 6858000 h 6858000"/>
              <a:gd name="connsiteX315" fmla="*/ 4177898 w 7472601"/>
              <a:gd name="connsiteY315" fmla="*/ 6858000 h 6858000"/>
              <a:gd name="connsiteX316" fmla="*/ 4391597 w 7472601"/>
              <a:gd name="connsiteY316" fmla="*/ 6556370 h 6858000"/>
              <a:gd name="connsiteX317" fmla="*/ 4668889 w 7472601"/>
              <a:gd name="connsiteY317" fmla="*/ 6246399 h 6858000"/>
              <a:gd name="connsiteX318" fmla="*/ 5055427 w 7472601"/>
              <a:gd name="connsiteY318" fmla="*/ 5931476 h 6858000"/>
              <a:gd name="connsiteX319" fmla="*/ 5371814 w 7472601"/>
              <a:gd name="connsiteY319" fmla="*/ 5678975 h 6858000"/>
              <a:gd name="connsiteX320" fmla="*/ 4987918 w 7472601"/>
              <a:gd name="connsiteY320" fmla="*/ 5838701 h 6858000"/>
              <a:gd name="connsiteX321" fmla="*/ 4317146 w 7472601"/>
              <a:gd name="connsiteY321" fmla="*/ 6587716 h 6858000"/>
              <a:gd name="connsiteX322" fmla="*/ 4171627 w 7472601"/>
              <a:gd name="connsiteY322" fmla="*/ 6858000 h 6858000"/>
              <a:gd name="connsiteX323" fmla="*/ 4081585 w 7472601"/>
              <a:gd name="connsiteY323" fmla="*/ 6858000 h 6858000"/>
              <a:gd name="connsiteX324" fmla="*/ 4238603 w 7472601"/>
              <a:gd name="connsiteY324" fmla="*/ 6559341 h 6858000"/>
              <a:gd name="connsiteX325" fmla="*/ 4778333 w 7472601"/>
              <a:gd name="connsiteY325" fmla="*/ 5873626 h 6858000"/>
              <a:gd name="connsiteX326" fmla="*/ 5414185 w 7472601"/>
              <a:gd name="connsiteY326" fmla="*/ 5573882 h 6858000"/>
              <a:gd name="connsiteX327" fmla="*/ 5959648 w 7472601"/>
              <a:gd name="connsiteY327" fmla="*/ 4760797 h 6858000"/>
              <a:gd name="connsiteX328" fmla="*/ 5355019 w 7472601"/>
              <a:gd name="connsiteY328" fmla="*/ 4734672 h 6858000"/>
              <a:gd name="connsiteX329" fmla="*/ 5083565 w 7472601"/>
              <a:gd name="connsiteY329" fmla="*/ 5179121 h 6858000"/>
              <a:gd name="connsiteX330" fmla="*/ 4713577 w 7472601"/>
              <a:gd name="connsiteY330" fmla="*/ 5616803 h 6858000"/>
              <a:gd name="connsiteX331" fmla="*/ 3989559 w 7472601"/>
              <a:gd name="connsiteY331" fmla="*/ 6145945 h 6858000"/>
              <a:gd name="connsiteX332" fmla="*/ 3939824 w 7472601"/>
              <a:gd name="connsiteY332" fmla="*/ 6066900 h 6858000"/>
              <a:gd name="connsiteX333" fmla="*/ 4584537 w 7472601"/>
              <a:gd name="connsiteY333" fmla="*/ 5324826 h 6858000"/>
              <a:gd name="connsiteX334" fmla="*/ 5037105 w 7472601"/>
              <a:gd name="connsiteY334" fmla="*/ 5088765 h 6858000"/>
              <a:gd name="connsiteX335" fmla="*/ 5039930 w 7472601"/>
              <a:gd name="connsiteY335" fmla="*/ 5089585 h 6858000"/>
              <a:gd name="connsiteX336" fmla="*/ 5263764 w 7472601"/>
              <a:gd name="connsiteY336" fmla="*/ 4735525 h 6858000"/>
              <a:gd name="connsiteX337" fmla="*/ 4086300 w 7472601"/>
              <a:gd name="connsiteY337" fmla="*/ 4884599 h 6858000"/>
              <a:gd name="connsiteX338" fmla="*/ 4085485 w 7472601"/>
              <a:gd name="connsiteY338" fmla="*/ 4899070 h 6858000"/>
              <a:gd name="connsiteX339" fmla="*/ 3871915 w 7472601"/>
              <a:gd name="connsiteY339" fmla="*/ 5253645 h 6858000"/>
              <a:gd name="connsiteX340" fmla="*/ 3799374 w 7472601"/>
              <a:gd name="connsiteY340" fmla="*/ 5466127 h 6858000"/>
              <a:gd name="connsiteX341" fmla="*/ 3498850 w 7472601"/>
              <a:gd name="connsiteY341" fmla="*/ 6661888 h 6858000"/>
              <a:gd name="connsiteX342" fmla="*/ 3399216 w 7472601"/>
              <a:gd name="connsiteY342" fmla="*/ 6858000 h 6858000"/>
              <a:gd name="connsiteX343" fmla="*/ 3303688 w 7472601"/>
              <a:gd name="connsiteY343" fmla="*/ 6858000 h 6858000"/>
              <a:gd name="connsiteX344" fmla="*/ 3391774 w 7472601"/>
              <a:gd name="connsiteY344" fmla="*/ 6697181 h 6858000"/>
              <a:gd name="connsiteX345" fmla="*/ 3735540 w 7472601"/>
              <a:gd name="connsiteY345" fmla="*/ 5546923 h 6858000"/>
              <a:gd name="connsiteX346" fmla="*/ 3729438 w 7472601"/>
              <a:gd name="connsiteY346" fmla="*/ 5569058 h 6858000"/>
              <a:gd name="connsiteX347" fmla="*/ 3707782 w 7472601"/>
              <a:gd name="connsiteY347" fmla="*/ 5644908 h 6858000"/>
              <a:gd name="connsiteX348" fmla="*/ 3583827 w 7472601"/>
              <a:gd name="connsiteY348" fmla="*/ 6039215 h 6858000"/>
              <a:gd name="connsiteX349" fmla="*/ 3547861 w 7472601"/>
              <a:gd name="connsiteY349" fmla="*/ 6129609 h 6858000"/>
              <a:gd name="connsiteX350" fmla="*/ 3490905 w 7472601"/>
              <a:gd name="connsiteY350" fmla="*/ 6277660 h 6858000"/>
              <a:gd name="connsiteX351" fmla="*/ 3455859 w 7472601"/>
              <a:gd name="connsiteY351" fmla="*/ 6391301 h 6858000"/>
              <a:gd name="connsiteX352" fmla="*/ 3429112 w 7472601"/>
              <a:gd name="connsiteY352" fmla="*/ 6479469 h 6858000"/>
              <a:gd name="connsiteX353" fmla="*/ 3304862 w 7472601"/>
              <a:gd name="connsiteY353" fmla="*/ 6796476 h 6858000"/>
              <a:gd name="connsiteX354" fmla="*/ 3276071 w 7472601"/>
              <a:gd name="connsiteY354" fmla="*/ 6858000 h 6858000"/>
              <a:gd name="connsiteX355" fmla="*/ 3240805 w 7472601"/>
              <a:gd name="connsiteY355" fmla="*/ 6858000 h 6858000"/>
              <a:gd name="connsiteX356" fmla="*/ 3275917 w 7472601"/>
              <a:gd name="connsiteY356" fmla="*/ 6783192 h 6858000"/>
              <a:gd name="connsiteX357" fmla="*/ 3399358 w 7472601"/>
              <a:gd name="connsiteY357" fmla="*/ 6469011 h 6858000"/>
              <a:gd name="connsiteX358" fmla="*/ 3425650 w 7472601"/>
              <a:gd name="connsiteY358" fmla="*/ 6381333 h 6858000"/>
              <a:gd name="connsiteX359" fmla="*/ 3460661 w 7472601"/>
              <a:gd name="connsiteY359" fmla="*/ 6266763 h 6858000"/>
              <a:gd name="connsiteX360" fmla="*/ 3518021 w 7472601"/>
              <a:gd name="connsiteY360" fmla="*/ 6117298 h 6858000"/>
              <a:gd name="connsiteX361" fmla="*/ 3554035 w 7472601"/>
              <a:gd name="connsiteY361" fmla="*/ 6027832 h 6858000"/>
              <a:gd name="connsiteX362" fmla="*/ 3677174 w 7472601"/>
              <a:gd name="connsiteY362" fmla="*/ 5636351 h 6858000"/>
              <a:gd name="connsiteX363" fmla="*/ 3698819 w 7472601"/>
              <a:gd name="connsiteY363" fmla="*/ 5560503 h 6858000"/>
              <a:gd name="connsiteX364" fmla="*/ 3702094 w 7472601"/>
              <a:gd name="connsiteY364" fmla="*/ 5549194 h 6858000"/>
              <a:gd name="connsiteX365" fmla="*/ 3398355 w 7472601"/>
              <a:gd name="connsiteY365" fmla="*/ 6094603 h 6858000"/>
              <a:gd name="connsiteX366" fmla="*/ 3193941 w 7472601"/>
              <a:gd name="connsiteY366" fmla="*/ 6798775 h 6858000"/>
              <a:gd name="connsiteX367" fmla="*/ 3184140 w 7472601"/>
              <a:gd name="connsiteY367" fmla="*/ 6858000 h 6858000"/>
              <a:gd name="connsiteX368" fmla="*/ 3099978 w 7472601"/>
              <a:gd name="connsiteY368" fmla="*/ 6858000 h 6858000"/>
              <a:gd name="connsiteX369" fmla="*/ 3101556 w 7472601"/>
              <a:gd name="connsiteY369" fmla="*/ 6843337 h 6858000"/>
              <a:gd name="connsiteX370" fmla="*/ 3370162 w 7472601"/>
              <a:gd name="connsiteY370" fmla="*/ 5785550 h 6858000"/>
              <a:gd name="connsiteX371" fmla="*/ 3746477 w 7472601"/>
              <a:gd name="connsiteY371" fmla="*/ 5377889 h 6858000"/>
              <a:gd name="connsiteX372" fmla="*/ 3863399 w 7472601"/>
              <a:gd name="connsiteY372" fmla="*/ 5087257 h 6858000"/>
              <a:gd name="connsiteX373" fmla="*/ 3968712 w 7472601"/>
              <a:gd name="connsiteY373" fmla="*/ 4913989 h 6858000"/>
              <a:gd name="connsiteX374" fmla="*/ 2792390 w 7472601"/>
              <a:gd name="connsiteY374" fmla="*/ 5382974 h 6858000"/>
              <a:gd name="connsiteX375" fmla="*/ 2714982 w 7472601"/>
              <a:gd name="connsiteY375" fmla="*/ 5427051 h 6858000"/>
              <a:gd name="connsiteX376" fmla="*/ 2813361 w 7472601"/>
              <a:gd name="connsiteY376" fmla="*/ 6023912 h 6858000"/>
              <a:gd name="connsiteX377" fmla="*/ 2688430 w 7472601"/>
              <a:gd name="connsiteY377" fmla="*/ 6801564 h 6858000"/>
              <a:gd name="connsiteX378" fmla="*/ 2629626 w 7472601"/>
              <a:gd name="connsiteY378" fmla="*/ 6763394 h 6858000"/>
              <a:gd name="connsiteX379" fmla="*/ 2565328 w 7472601"/>
              <a:gd name="connsiteY379" fmla="*/ 5516399 h 6858000"/>
              <a:gd name="connsiteX380" fmla="*/ 1922999 w 7472601"/>
              <a:gd name="connsiteY380" fmla="*/ 5980343 h 6858000"/>
              <a:gd name="connsiteX381" fmla="*/ 1950261 w 7472601"/>
              <a:gd name="connsiteY381" fmla="*/ 6405858 h 6858000"/>
              <a:gd name="connsiteX382" fmla="*/ 2365554 w 7472601"/>
              <a:gd name="connsiteY382" fmla="*/ 6759107 h 6858000"/>
              <a:gd name="connsiteX383" fmla="*/ 2424142 w 7472601"/>
              <a:gd name="connsiteY383" fmla="*/ 6858000 h 6858000"/>
              <a:gd name="connsiteX384" fmla="*/ 2395994 w 7472601"/>
              <a:gd name="connsiteY384" fmla="*/ 6858000 h 6858000"/>
              <a:gd name="connsiteX385" fmla="*/ 2392863 w 7472601"/>
              <a:gd name="connsiteY385" fmla="*/ 6852964 h 6858000"/>
              <a:gd name="connsiteX386" fmla="*/ 2017589 w 7472601"/>
              <a:gd name="connsiteY386" fmla="*/ 6493982 h 6858000"/>
              <a:gd name="connsiteX387" fmla="*/ 2147336 w 7472601"/>
              <a:gd name="connsiteY387" fmla="*/ 6594052 h 6858000"/>
              <a:gd name="connsiteX388" fmla="*/ 2207047 w 7472601"/>
              <a:gd name="connsiteY388" fmla="*/ 6654540 h 6858000"/>
              <a:gd name="connsiteX389" fmla="*/ 2299106 w 7472601"/>
              <a:gd name="connsiteY389" fmla="*/ 6778931 h 6858000"/>
              <a:gd name="connsiteX390" fmla="*/ 2314430 w 7472601"/>
              <a:gd name="connsiteY390" fmla="*/ 6801144 h 6858000"/>
              <a:gd name="connsiteX391" fmla="*/ 2352406 w 7472601"/>
              <a:gd name="connsiteY391" fmla="*/ 6858000 h 6858000"/>
              <a:gd name="connsiteX392" fmla="*/ 2314492 w 7472601"/>
              <a:gd name="connsiteY392" fmla="*/ 6858000 h 6858000"/>
              <a:gd name="connsiteX393" fmla="*/ 2288095 w 7472601"/>
              <a:gd name="connsiteY393" fmla="*/ 6818030 h 6858000"/>
              <a:gd name="connsiteX394" fmla="*/ 2272768 w 7472601"/>
              <a:gd name="connsiteY394" fmla="*/ 6795822 h 6858000"/>
              <a:gd name="connsiteX395" fmla="*/ 2182715 w 7472601"/>
              <a:gd name="connsiteY395" fmla="*/ 6675071 h 6858000"/>
              <a:gd name="connsiteX396" fmla="*/ 2032061 w 7472601"/>
              <a:gd name="connsiteY396" fmla="*/ 6541380 h 6858000"/>
              <a:gd name="connsiteX397" fmla="*/ 2257220 w 7472601"/>
              <a:gd name="connsiteY397" fmla="*/ 6826257 h 6858000"/>
              <a:gd name="connsiteX398" fmla="*/ 2281324 w 7472601"/>
              <a:gd name="connsiteY398" fmla="*/ 6858000 h 6858000"/>
              <a:gd name="connsiteX399" fmla="*/ 2242860 w 7472601"/>
              <a:gd name="connsiteY399" fmla="*/ 6858000 h 6858000"/>
              <a:gd name="connsiteX400" fmla="*/ 2232818 w 7472601"/>
              <a:gd name="connsiteY400" fmla="*/ 6844926 h 6858000"/>
              <a:gd name="connsiteX401" fmla="*/ 1990172 w 7472601"/>
              <a:gd name="connsiteY401" fmla="*/ 6542121 h 6858000"/>
              <a:gd name="connsiteX402" fmla="*/ 2124090 w 7472601"/>
              <a:gd name="connsiteY402" fmla="*/ 6761017 h 6858000"/>
              <a:gd name="connsiteX403" fmla="*/ 2200380 w 7472601"/>
              <a:gd name="connsiteY403" fmla="*/ 6858000 h 6858000"/>
              <a:gd name="connsiteX404" fmla="*/ 2147507 w 7472601"/>
              <a:gd name="connsiteY404" fmla="*/ 6858000 h 6858000"/>
              <a:gd name="connsiteX405" fmla="*/ 2070668 w 7472601"/>
              <a:gd name="connsiteY405" fmla="*/ 6761520 h 6858000"/>
              <a:gd name="connsiteX406" fmla="*/ 1975142 w 7472601"/>
              <a:gd name="connsiteY406" fmla="*/ 6585570 h 6858000"/>
              <a:gd name="connsiteX407" fmla="*/ 2050035 w 7472601"/>
              <a:gd name="connsiteY407" fmla="*/ 6813345 h 6858000"/>
              <a:gd name="connsiteX408" fmla="*/ 2063025 w 7472601"/>
              <a:gd name="connsiteY408" fmla="*/ 6858000 h 6858000"/>
              <a:gd name="connsiteX409" fmla="*/ 2021675 w 7472601"/>
              <a:gd name="connsiteY409" fmla="*/ 6858000 h 6858000"/>
              <a:gd name="connsiteX410" fmla="*/ 2019308 w 7472601"/>
              <a:gd name="connsiteY410" fmla="*/ 6847118 h 6858000"/>
              <a:gd name="connsiteX411" fmla="*/ 1938835 w 7472601"/>
              <a:gd name="connsiteY411" fmla="*/ 6551160 h 6858000"/>
              <a:gd name="connsiteX412" fmla="*/ 1953230 w 7472601"/>
              <a:gd name="connsiteY412" fmla="*/ 6759699 h 6858000"/>
              <a:gd name="connsiteX413" fmla="*/ 1956763 w 7472601"/>
              <a:gd name="connsiteY413" fmla="*/ 6778191 h 6858000"/>
              <a:gd name="connsiteX414" fmla="*/ 1967925 w 7472601"/>
              <a:gd name="connsiteY414" fmla="*/ 6858000 h 6858000"/>
              <a:gd name="connsiteX415" fmla="*/ 1936622 w 7472601"/>
              <a:gd name="connsiteY415" fmla="*/ 6858000 h 6858000"/>
              <a:gd name="connsiteX416" fmla="*/ 1926261 w 7472601"/>
              <a:gd name="connsiteY416" fmla="*/ 6784064 h 6858000"/>
              <a:gd name="connsiteX417" fmla="*/ 1922724 w 7472601"/>
              <a:gd name="connsiteY417" fmla="*/ 6765577 h 6858000"/>
              <a:gd name="connsiteX418" fmla="*/ 1904650 w 7472601"/>
              <a:gd name="connsiteY418" fmla="*/ 6639616 h 6858000"/>
              <a:gd name="connsiteX419" fmla="*/ 1885273 w 7472601"/>
              <a:gd name="connsiteY419" fmla="*/ 6858000 h 6858000"/>
              <a:gd name="connsiteX420" fmla="*/ 1854363 w 7472601"/>
              <a:gd name="connsiteY420" fmla="*/ 6858000 h 6858000"/>
              <a:gd name="connsiteX421" fmla="*/ 1880391 w 7472601"/>
              <a:gd name="connsiteY421" fmla="*/ 6603796 h 6858000"/>
              <a:gd name="connsiteX422" fmla="*/ 1818273 w 7472601"/>
              <a:gd name="connsiteY422" fmla="*/ 6715729 h 6858000"/>
              <a:gd name="connsiteX423" fmla="*/ 1794691 w 7472601"/>
              <a:gd name="connsiteY423" fmla="*/ 6843239 h 6858000"/>
              <a:gd name="connsiteX424" fmla="*/ 1794914 w 7472601"/>
              <a:gd name="connsiteY424" fmla="*/ 6858000 h 6858000"/>
              <a:gd name="connsiteX425" fmla="*/ 1746128 w 7472601"/>
              <a:gd name="connsiteY425" fmla="*/ 6858000 h 6858000"/>
              <a:gd name="connsiteX426" fmla="*/ 1753934 w 7472601"/>
              <a:gd name="connsiteY426" fmla="*/ 6724796 h 6858000"/>
              <a:gd name="connsiteX427" fmla="*/ 1792053 w 7472601"/>
              <a:gd name="connsiteY427" fmla="*/ 6572396 h 6858000"/>
              <a:gd name="connsiteX428" fmla="*/ 1862248 w 7472601"/>
              <a:gd name="connsiteY428" fmla="*/ 6266397 h 6858000"/>
              <a:gd name="connsiteX429" fmla="*/ 1862250 w 7472601"/>
              <a:gd name="connsiteY429" fmla="*/ 6033531 h 6858000"/>
              <a:gd name="connsiteX430" fmla="*/ 1211999 w 7472601"/>
              <a:gd name="connsiteY430" fmla="*/ 6683610 h 6858000"/>
              <a:gd name="connsiteX431" fmla="*/ 1213266 w 7472601"/>
              <a:gd name="connsiteY431" fmla="*/ 6691947 h 6858000"/>
              <a:gd name="connsiteX432" fmla="*/ 1203370 w 7472601"/>
              <a:gd name="connsiteY432" fmla="*/ 6850676 h 6858000"/>
              <a:gd name="connsiteX433" fmla="*/ 1203671 w 7472601"/>
              <a:gd name="connsiteY433" fmla="*/ 6858000 h 6858000"/>
              <a:gd name="connsiteX434" fmla="*/ 1143180 w 7472601"/>
              <a:gd name="connsiteY434" fmla="*/ 6858000 h 6858000"/>
              <a:gd name="connsiteX435" fmla="*/ 1142176 w 7472601"/>
              <a:gd name="connsiteY435" fmla="*/ 6766045 h 6858000"/>
              <a:gd name="connsiteX436" fmla="*/ 1067484 w 7472601"/>
              <a:gd name="connsiteY436" fmla="*/ 6858000 h 6858000"/>
              <a:gd name="connsiteX437" fmla="*/ 953928 w 7472601"/>
              <a:gd name="connsiteY437" fmla="*/ 6858000 h 6858000"/>
              <a:gd name="connsiteX438" fmla="*/ 959715 w 7472601"/>
              <a:gd name="connsiteY438" fmla="*/ 6850185 h 6858000"/>
              <a:gd name="connsiteX439" fmla="*/ 1483788 w 7472601"/>
              <a:gd name="connsiteY439" fmla="*/ 6259174 h 6858000"/>
              <a:gd name="connsiteX440" fmla="*/ 1100671 w 7472601"/>
              <a:gd name="connsiteY440" fmla="*/ 6252137 h 6858000"/>
              <a:gd name="connsiteX441" fmla="*/ 1090144 w 7472601"/>
              <a:gd name="connsiteY441" fmla="*/ 6256748 h 6858000"/>
              <a:gd name="connsiteX442" fmla="*/ 1095872 w 7472601"/>
              <a:gd name="connsiteY442" fmla="*/ 6271892 h 6858000"/>
              <a:gd name="connsiteX443" fmla="*/ 262785 w 7472601"/>
              <a:gd name="connsiteY443" fmla="*/ 6845450 h 6858000"/>
              <a:gd name="connsiteX444" fmla="*/ 209968 w 7472601"/>
              <a:gd name="connsiteY444" fmla="*/ 6770713 h 6858000"/>
              <a:gd name="connsiteX445" fmla="*/ 873460 w 7472601"/>
              <a:gd name="connsiteY445" fmla="*/ 6253768 h 6858000"/>
              <a:gd name="connsiteX446" fmla="*/ 192686 w 7472601"/>
              <a:gd name="connsiteY446" fmla="*/ 5849257 h 6858000"/>
              <a:gd name="connsiteX447" fmla="*/ 4696 w 7472601"/>
              <a:gd name="connsiteY447" fmla="*/ 5697668 h 6858000"/>
              <a:gd name="connsiteX448" fmla="*/ 0 w 7472601"/>
              <a:gd name="connsiteY448" fmla="*/ 5689984 h 6858000"/>
              <a:gd name="connsiteX449" fmla="*/ 0 w 7472601"/>
              <a:gd name="connsiteY449" fmla="*/ 5513472 h 6858000"/>
              <a:gd name="connsiteX450" fmla="*/ 174101 w 7472601"/>
              <a:gd name="connsiteY450" fmla="*/ 5620277 h 6858000"/>
              <a:gd name="connsiteX451" fmla="*/ 891800 w 7472601"/>
              <a:gd name="connsiteY451" fmla="*/ 6036935 h 6858000"/>
              <a:gd name="connsiteX452" fmla="*/ 1072219 w 7472601"/>
              <a:gd name="connsiteY452" fmla="*/ 6169443 h 6858000"/>
              <a:gd name="connsiteX453" fmla="*/ 1074117 w 7472601"/>
              <a:gd name="connsiteY453" fmla="*/ 6170301 h 6858000"/>
              <a:gd name="connsiteX454" fmla="*/ 1083114 w 7472601"/>
              <a:gd name="connsiteY454" fmla="*/ 6174131 h 6858000"/>
              <a:gd name="connsiteX455" fmla="*/ 1543010 w 7472601"/>
              <a:gd name="connsiteY455" fmla="*/ 6191140 h 6858000"/>
              <a:gd name="connsiteX456" fmla="*/ 1551080 w 7472601"/>
              <a:gd name="connsiteY456" fmla="*/ 6195006 h 6858000"/>
              <a:gd name="connsiteX457" fmla="*/ 2345443 w 7472601"/>
              <a:gd name="connsiteY457" fmla="*/ 5549882 h 6858000"/>
              <a:gd name="connsiteX458" fmla="*/ 1721499 w 7472601"/>
              <a:gd name="connsiteY458" fmla="*/ 5599969 h 6858000"/>
              <a:gd name="connsiteX459" fmla="*/ 767716 w 7472601"/>
              <a:gd name="connsiteY459" fmla="*/ 5472768 h 6858000"/>
              <a:gd name="connsiteX460" fmla="*/ 722147 w 7472601"/>
              <a:gd name="connsiteY460" fmla="*/ 5393091 h 6858000"/>
              <a:gd name="connsiteX461" fmla="*/ 1485552 w 7472601"/>
              <a:gd name="connsiteY461" fmla="*/ 5313202 h 6858000"/>
              <a:gd name="connsiteX462" fmla="*/ 2143004 w 7472601"/>
              <a:gd name="connsiteY462" fmla="*/ 5402420 h 6858000"/>
              <a:gd name="connsiteX463" fmla="*/ 1933391 w 7472601"/>
              <a:gd name="connsiteY463" fmla="*/ 5156971 h 6858000"/>
              <a:gd name="connsiteX464" fmla="*/ 1827118 w 7472601"/>
              <a:gd name="connsiteY464" fmla="*/ 4968410 h 6858000"/>
              <a:gd name="connsiteX465" fmla="*/ 1837349 w 7472601"/>
              <a:gd name="connsiteY465" fmla="*/ 4956357 h 6858000"/>
              <a:gd name="connsiteX466" fmla="*/ 2162835 w 7472601"/>
              <a:gd name="connsiteY466" fmla="*/ 5187853 h 6858000"/>
              <a:gd name="connsiteX467" fmla="*/ 2257167 w 7472601"/>
              <a:gd name="connsiteY467" fmla="*/ 5462123 h 6858000"/>
              <a:gd name="connsiteX468" fmla="*/ 2261598 w 7472601"/>
              <a:gd name="connsiteY468" fmla="*/ 5467998 h 6858000"/>
              <a:gd name="connsiteX469" fmla="*/ 2437177 w 7472601"/>
              <a:gd name="connsiteY469" fmla="*/ 5479608 h 6858000"/>
              <a:gd name="connsiteX470" fmla="*/ 2445247 w 7472601"/>
              <a:gd name="connsiteY470" fmla="*/ 5483476 h 6858000"/>
              <a:gd name="connsiteX471" fmla="*/ 2743626 w 7472601"/>
              <a:gd name="connsiteY471" fmla="*/ 5304819 h 6858000"/>
              <a:gd name="connsiteX472" fmla="*/ 3048102 w 7472601"/>
              <a:gd name="connsiteY472" fmla="*/ 5150595 h 6858000"/>
              <a:gd name="connsiteX473" fmla="*/ 1799414 w 7472601"/>
              <a:gd name="connsiteY473" fmla="*/ 4694732 h 6858000"/>
              <a:gd name="connsiteX474" fmla="*/ 1771735 w 7472601"/>
              <a:gd name="connsiteY474" fmla="*/ 4619929 h 6858000"/>
              <a:gd name="connsiteX475" fmla="*/ 3104273 w 7472601"/>
              <a:gd name="connsiteY475" fmla="*/ 5076159 h 6858000"/>
              <a:gd name="connsiteX476" fmla="*/ 3113245 w 7472601"/>
              <a:gd name="connsiteY476" fmla="*/ 5090705 h 6858000"/>
              <a:gd name="connsiteX477" fmla="*/ 3126294 w 7472601"/>
              <a:gd name="connsiteY477" fmla="*/ 5114400 h 6858000"/>
              <a:gd name="connsiteX478" fmla="*/ 3937433 w 7472601"/>
              <a:gd name="connsiteY478" fmla="*/ 4830473 h 6858000"/>
              <a:gd name="connsiteX479" fmla="*/ 3590475 w 7472601"/>
              <a:gd name="connsiteY479" fmla="*/ 4597974 h 6858000"/>
              <a:gd name="connsiteX480" fmla="*/ 3100264 w 7472601"/>
              <a:gd name="connsiteY480" fmla="*/ 4579845 h 6858000"/>
              <a:gd name="connsiteX481" fmla="*/ 2183576 w 7472601"/>
              <a:gd name="connsiteY481" fmla="*/ 4227150 h 6858000"/>
              <a:gd name="connsiteX482" fmla="*/ 2151029 w 7472601"/>
              <a:gd name="connsiteY482" fmla="*/ 4146947 h 6858000"/>
              <a:gd name="connsiteX483" fmla="*/ 3563434 w 7472601"/>
              <a:gd name="connsiteY483" fmla="*/ 4469115 h 6858000"/>
              <a:gd name="connsiteX484" fmla="*/ 3177952 w 7472601"/>
              <a:gd name="connsiteY484" fmla="*/ 3657386 h 6858000"/>
              <a:gd name="connsiteX485" fmla="*/ 3189263 w 7472601"/>
              <a:gd name="connsiteY485" fmla="*/ 3625726 h 6858000"/>
              <a:gd name="connsiteX486" fmla="*/ 3560912 w 7472601"/>
              <a:gd name="connsiteY486" fmla="*/ 4079863 h 6858000"/>
              <a:gd name="connsiteX487" fmla="*/ 3626636 w 7472601"/>
              <a:gd name="connsiteY487" fmla="*/ 4512230 h 6858000"/>
              <a:gd name="connsiteX488" fmla="*/ 3653088 w 7472601"/>
              <a:gd name="connsiteY488" fmla="*/ 4521417 h 6858000"/>
              <a:gd name="connsiteX489" fmla="*/ 3988128 w 7472601"/>
              <a:gd name="connsiteY489" fmla="*/ 4817267 h 6858000"/>
              <a:gd name="connsiteX490" fmla="*/ 4830582 w 7472601"/>
              <a:gd name="connsiteY490" fmla="*/ 4676000 h 6858000"/>
              <a:gd name="connsiteX491" fmla="*/ 4830100 w 7472601"/>
              <a:gd name="connsiteY491" fmla="*/ 4675554 h 6858000"/>
              <a:gd name="connsiteX492" fmla="*/ 4036318 w 7472601"/>
              <a:gd name="connsiteY492" fmla="*/ 4147013 h 6858000"/>
              <a:gd name="connsiteX493" fmla="*/ 3432098 w 7472601"/>
              <a:gd name="connsiteY493" fmla="*/ 3537312 h 6858000"/>
              <a:gd name="connsiteX494" fmla="*/ 3446761 w 7472601"/>
              <a:gd name="connsiteY494" fmla="*/ 3461278 h 6858000"/>
              <a:gd name="connsiteX495" fmla="*/ 4419733 w 7472601"/>
              <a:gd name="connsiteY495" fmla="*/ 3963555 h 6858000"/>
              <a:gd name="connsiteX496" fmla="*/ 4781371 w 7472601"/>
              <a:gd name="connsiteY496" fmla="*/ 4458604 h 6858000"/>
              <a:gd name="connsiteX497" fmla="*/ 4780440 w 7472601"/>
              <a:gd name="connsiteY497" fmla="*/ 4470290 h 6858000"/>
              <a:gd name="connsiteX498" fmla="*/ 4898954 w 7472601"/>
              <a:gd name="connsiteY498" fmla="*/ 4662092 h 6858000"/>
              <a:gd name="connsiteX499" fmla="*/ 4900699 w 7472601"/>
              <a:gd name="connsiteY499" fmla="*/ 4670867 h 6858000"/>
              <a:gd name="connsiteX500" fmla="*/ 5714511 w 7472601"/>
              <a:gd name="connsiteY500" fmla="*/ 4663483 h 6858000"/>
              <a:gd name="connsiteX501" fmla="*/ 5464793 w 7472601"/>
              <a:gd name="connsiteY501" fmla="*/ 4393556 h 6858000"/>
              <a:gd name="connsiteX502" fmla="*/ 5461897 w 7472601"/>
              <a:gd name="connsiteY502" fmla="*/ 4390879 h 6858000"/>
              <a:gd name="connsiteX503" fmla="*/ 4294126 w 7472601"/>
              <a:gd name="connsiteY503" fmla="*/ 3303048 h 6858000"/>
              <a:gd name="connsiteX504" fmla="*/ 4305321 w 7472601"/>
              <a:gd name="connsiteY504" fmla="*/ 3256953 h 6858000"/>
              <a:gd name="connsiteX505" fmla="*/ 4949299 w 7472601"/>
              <a:gd name="connsiteY505" fmla="*/ 3766336 h 6858000"/>
              <a:gd name="connsiteX506" fmla="*/ 5291452 w 7472601"/>
              <a:gd name="connsiteY506" fmla="*/ 4076801 h 6858000"/>
              <a:gd name="connsiteX507" fmla="*/ 5434998 w 7472601"/>
              <a:gd name="connsiteY507" fmla="*/ 4254100 h 6858000"/>
              <a:gd name="connsiteX508" fmla="*/ 5351015 w 7472601"/>
              <a:gd name="connsiteY508" fmla="*/ 3760989 h 6858000"/>
              <a:gd name="connsiteX509" fmla="*/ 5413780 w 7472601"/>
              <a:gd name="connsiteY509" fmla="*/ 2966265 h 6858000"/>
              <a:gd name="connsiteX510" fmla="*/ 5425627 w 7472601"/>
              <a:gd name="connsiteY510" fmla="*/ 2954192 h 6858000"/>
              <a:gd name="connsiteX511" fmla="*/ 6604735 w 7472601"/>
              <a:gd name="connsiteY511" fmla="*/ 2041381 h 6858000"/>
              <a:gd name="connsiteX512" fmla="*/ 7204487 w 7472601"/>
              <a:gd name="connsiteY512" fmla="*/ 2742112 h 6858000"/>
              <a:gd name="connsiteX513" fmla="*/ 7131592 w 7472601"/>
              <a:gd name="connsiteY513" fmla="*/ 2672096 h 6858000"/>
              <a:gd name="connsiteX514" fmla="*/ 6996344 w 7472601"/>
              <a:gd name="connsiteY514" fmla="*/ 2518310 h 6858000"/>
              <a:gd name="connsiteX515" fmla="*/ 6735495 w 7472601"/>
              <a:gd name="connsiteY515" fmla="*/ 2196890 h 6858000"/>
              <a:gd name="connsiteX516" fmla="*/ 6721901 w 7472601"/>
              <a:gd name="connsiteY516" fmla="*/ 2179274 h 6858000"/>
              <a:gd name="connsiteX517" fmla="*/ 6604735 w 7472601"/>
              <a:gd name="connsiteY517" fmla="*/ 2041381 h 6858000"/>
              <a:gd name="connsiteX518" fmla="*/ 6591670 w 7472601"/>
              <a:gd name="connsiteY518" fmla="*/ 1988277 h 6858000"/>
              <a:gd name="connsiteX519" fmla="*/ 6747349 w 7472601"/>
              <a:gd name="connsiteY519" fmla="*/ 2160069 h 6858000"/>
              <a:gd name="connsiteX520" fmla="*/ 6760943 w 7472601"/>
              <a:gd name="connsiteY520" fmla="*/ 2177686 h 6858000"/>
              <a:gd name="connsiteX521" fmla="*/ 7021065 w 7472601"/>
              <a:gd name="connsiteY521" fmla="*/ 2498102 h 6858000"/>
              <a:gd name="connsiteX522" fmla="*/ 7155223 w 7472601"/>
              <a:gd name="connsiteY522" fmla="*/ 2650386 h 6858000"/>
              <a:gd name="connsiteX523" fmla="*/ 7203167 w 7472601"/>
              <a:gd name="connsiteY523" fmla="*/ 2697288 h 6858000"/>
              <a:gd name="connsiteX524" fmla="*/ 6937703 w 7472601"/>
              <a:gd name="connsiteY524" fmla="*/ 2321981 h 6858000"/>
              <a:gd name="connsiteX525" fmla="*/ 6591670 w 7472601"/>
              <a:gd name="connsiteY525" fmla="*/ 1988277 h 6858000"/>
              <a:gd name="connsiteX526" fmla="*/ 5798671 w 7472601"/>
              <a:gd name="connsiteY526" fmla="*/ 1981601 h 6858000"/>
              <a:gd name="connsiteX527" fmla="*/ 5754709 w 7472601"/>
              <a:gd name="connsiteY527" fmla="*/ 2071454 h 6858000"/>
              <a:gd name="connsiteX528" fmla="*/ 5763044 w 7472601"/>
              <a:gd name="connsiteY528" fmla="*/ 2842206 h 6858000"/>
              <a:gd name="connsiteX529" fmla="*/ 5764974 w 7472601"/>
              <a:gd name="connsiteY529" fmla="*/ 2799609 h 6858000"/>
              <a:gd name="connsiteX530" fmla="*/ 5767665 w 7472601"/>
              <a:gd name="connsiteY530" fmla="*/ 2666409 h 6858000"/>
              <a:gd name="connsiteX531" fmla="*/ 5763055 w 7472601"/>
              <a:gd name="connsiteY531" fmla="*/ 2579705 h 6858000"/>
              <a:gd name="connsiteX532" fmla="*/ 5758079 w 7472601"/>
              <a:gd name="connsiteY532" fmla="*/ 2492508 h 6858000"/>
              <a:gd name="connsiteX533" fmla="*/ 5779325 w 7472601"/>
              <a:gd name="connsiteY533" fmla="*/ 2197069 h 6858000"/>
              <a:gd name="connsiteX534" fmla="*/ 5798671 w 7472601"/>
              <a:gd name="connsiteY534" fmla="*/ 1981601 h 6858000"/>
              <a:gd name="connsiteX535" fmla="*/ 5829202 w 7472601"/>
              <a:gd name="connsiteY535" fmla="*/ 1971679 h 6858000"/>
              <a:gd name="connsiteX536" fmla="*/ 5809558 w 7472601"/>
              <a:gd name="connsiteY536" fmla="*/ 2198043 h 6858000"/>
              <a:gd name="connsiteX537" fmla="*/ 5788653 w 7472601"/>
              <a:gd name="connsiteY537" fmla="*/ 2489430 h 6858000"/>
              <a:gd name="connsiteX538" fmla="*/ 5793439 w 7472601"/>
              <a:gd name="connsiteY538" fmla="*/ 2575235 h 6858000"/>
              <a:gd name="connsiteX539" fmla="*/ 5796837 w 7472601"/>
              <a:gd name="connsiteY539" fmla="*/ 2637633 h 6858000"/>
              <a:gd name="connsiteX540" fmla="*/ 5818614 w 7472601"/>
              <a:gd name="connsiteY540" fmla="*/ 2473055 h 6858000"/>
              <a:gd name="connsiteX541" fmla="*/ 5829202 w 7472601"/>
              <a:gd name="connsiteY541" fmla="*/ 1971679 h 6858000"/>
              <a:gd name="connsiteX542" fmla="*/ 5911389 w 7472601"/>
              <a:gd name="connsiteY542" fmla="*/ 1898371 h 6858000"/>
              <a:gd name="connsiteX543" fmla="*/ 6237627 w 7472601"/>
              <a:gd name="connsiteY543" fmla="*/ 2231921 h 6858000"/>
              <a:gd name="connsiteX544" fmla="*/ 5911389 w 7472601"/>
              <a:gd name="connsiteY544" fmla="*/ 1898371 h 6858000"/>
              <a:gd name="connsiteX545" fmla="*/ 6944437 w 7472601"/>
              <a:gd name="connsiteY545" fmla="*/ 1575402 h 6858000"/>
              <a:gd name="connsiteX546" fmla="*/ 6304730 w 7472601"/>
              <a:gd name="connsiteY546" fmla="*/ 1766654 h 6858000"/>
              <a:gd name="connsiteX547" fmla="*/ 6944437 w 7472601"/>
              <a:gd name="connsiteY547" fmla="*/ 1575402 h 6858000"/>
              <a:gd name="connsiteX548" fmla="*/ 7019523 w 7472601"/>
              <a:gd name="connsiteY548" fmla="*/ 1519450 h 6858000"/>
              <a:gd name="connsiteX549" fmla="*/ 6298091 w 7472601"/>
              <a:gd name="connsiteY549" fmla="*/ 1737122 h 6858000"/>
              <a:gd name="connsiteX550" fmla="*/ 7019523 w 7472601"/>
              <a:gd name="connsiteY550" fmla="*/ 1519450 h 6858000"/>
              <a:gd name="connsiteX551" fmla="*/ 2399523 w 7472601"/>
              <a:gd name="connsiteY551" fmla="*/ 1428234 h 6858000"/>
              <a:gd name="connsiteX552" fmla="*/ 2224982 w 7472601"/>
              <a:gd name="connsiteY552" fmla="*/ 1826201 h 6858000"/>
              <a:gd name="connsiteX553" fmla="*/ 2096099 w 7472601"/>
              <a:gd name="connsiteY553" fmla="*/ 2345900 h 6858000"/>
              <a:gd name="connsiteX554" fmla="*/ 2283317 w 7472601"/>
              <a:gd name="connsiteY554" fmla="*/ 1796925 h 6858000"/>
              <a:gd name="connsiteX555" fmla="*/ 2399523 w 7472601"/>
              <a:gd name="connsiteY555" fmla="*/ 1428234 h 6858000"/>
              <a:gd name="connsiteX556" fmla="*/ 2448558 w 7472601"/>
              <a:gd name="connsiteY556" fmla="*/ 1373435 h 6858000"/>
              <a:gd name="connsiteX557" fmla="*/ 2312521 w 7472601"/>
              <a:gd name="connsiteY557" fmla="*/ 1806140 h 6858000"/>
              <a:gd name="connsiteX558" fmla="*/ 2127533 w 7472601"/>
              <a:gd name="connsiteY558" fmla="*/ 2348380 h 6858000"/>
              <a:gd name="connsiteX559" fmla="*/ 2358080 w 7472601"/>
              <a:gd name="connsiteY559" fmla="*/ 1866134 h 6858000"/>
              <a:gd name="connsiteX560" fmla="*/ 2407436 w 7472601"/>
              <a:gd name="connsiteY560" fmla="*/ 1651070 h 6858000"/>
              <a:gd name="connsiteX561" fmla="*/ 2448558 w 7472601"/>
              <a:gd name="connsiteY561" fmla="*/ 1373435 h 6858000"/>
              <a:gd name="connsiteX562" fmla="*/ 278707 w 7472601"/>
              <a:gd name="connsiteY562" fmla="*/ 1352270 h 6858000"/>
              <a:gd name="connsiteX563" fmla="*/ 321570 w 7472601"/>
              <a:gd name="connsiteY563" fmla="*/ 1861610 h 6858000"/>
              <a:gd name="connsiteX564" fmla="*/ 294281 w 7472601"/>
              <a:gd name="connsiteY564" fmla="*/ 1440658 h 6858000"/>
              <a:gd name="connsiteX565" fmla="*/ 278707 w 7472601"/>
              <a:gd name="connsiteY565" fmla="*/ 1352270 h 6858000"/>
              <a:gd name="connsiteX566" fmla="*/ 1423821 w 7472601"/>
              <a:gd name="connsiteY566" fmla="*/ 1351958 h 6858000"/>
              <a:gd name="connsiteX567" fmla="*/ 1638521 w 7472601"/>
              <a:gd name="connsiteY567" fmla="*/ 1908470 h 6858000"/>
              <a:gd name="connsiteX568" fmla="*/ 1754199 w 7472601"/>
              <a:gd name="connsiteY568" fmla="*/ 2149284 h 6858000"/>
              <a:gd name="connsiteX569" fmla="*/ 1908359 w 7472601"/>
              <a:gd name="connsiteY569" fmla="*/ 2364988 h 6858000"/>
              <a:gd name="connsiteX570" fmla="*/ 1647661 w 7472601"/>
              <a:gd name="connsiteY570" fmla="*/ 1825945 h 6858000"/>
              <a:gd name="connsiteX571" fmla="*/ 1423821 w 7472601"/>
              <a:gd name="connsiteY571" fmla="*/ 1351958 h 6858000"/>
              <a:gd name="connsiteX572" fmla="*/ 1431890 w 7472601"/>
              <a:gd name="connsiteY572" fmla="*/ 1306475 h 6858000"/>
              <a:gd name="connsiteX573" fmla="*/ 1507597 w 7472601"/>
              <a:gd name="connsiteY573" fmla="*/ 1446132 h 6858000"/>
              <a:gd name="connsiteX574" fmla="*/ 1674586 w 7472601"/>
              <a:gd name="connsiteY574" fmla="*/ 1813832 h 6858000"/>
              <a:gd name="connsiteX575" fmla="*/ 1815950 w 7472601"/>
              <a:gd name="connsiteY575" fmla="*/ 2128564 h 6858000"/>
              <a:gd name="connsiteX576" fmla="*/ 1984242 w 7472601"/>
              <a:gd name="connsiteY576" fmla="*/ 2430829 h 6858000"/>
              <a:gd name="connsiteX577" fmla="*/ 2014023 w 7472601"/>
              <a:gd name="connsiteY577" fmla="*/ 2450995 h 6858000"/>
              <a:gd name="connsiteX578" fmla="*/ 1747337 w 7472601"/>
              <a:gd name="connsiteY578" fmla="*/ 1855264 h 6858000"/>
              <a:gd name="connsiteX579" fmla="*/ 1533749 w 7472601"/>
              <a:gd name="connsiteY579" fmla="*/ 1478656 h 6858000"/>
              <a:gd name="connsiteX580" fmla="*/ 1431890 w 7472601"/>
              <a:gd name="connsiteY580" fmla="*/ 1306475 h 6858000"/>
              <a:gd name="connsiteX581" fmla="*/ 5052692 w 7472601"/>
              <a:gd name="connsiteY581" fmla="*/ 1292994 h 6858000"/>
              <a:gd name="connsiteX582" fmla="*/ 5200661 w 7472601"/>
              <a:gd name="connsiteY582" fmla="*/ 1635186 h 6858000"/>
              <a:gd name="connsiteX583" fmla="*/ 5297138 w 7472601"/>
              <a:gd name="connsiteY583" fmla="*/ 1906351 h 6858000"/>
              <a:gd name="connsiteX584" fmla="*/ 5052692 w 7472601"/>
              <a:gd name="connsiteY584" fmla="*/ 1292994 h 6858000"/>
              <a:gd name="connsiteX585" fmla="*/ 5009948 w 7472601"/>
              <a:gd name="connsiteY585" fmla="*/ 1273619 h 6858000"/>
              <a:gd name="connsiteX586" fmla="*/ 5121777 w 7472601"/>
              <a:gd name="connsiteY586" fmla="*/ 1654213 h 6858000"/>
              <a:gd name="connsiteX587" fmla="*/ 5293545 w 7472601"/>
              <a:gd name="connsiteY587" fmla="*/ 2072247 h 6858000"/>
              <a:gd name="connsiteX588" fmla="*/ 5294042 w 7472601"/>
              <a:gd name="connsiteY588" fmla="*/ 2065019 h 6858000"/>
              <a:gd name="connsiteX589" fmla="*/ 5171936 w 7472601"/>
              <a:gd name="connsiteY589" fmla="*/ 1647613 h 6858000"/>
              <a:gd name="connsiteX590" fmla="*/ 5009948 w 7472601"/>
              <a:gd name="connsiteY590" fmla="*/ 1273619 h 6858000"/>
              <a:gd name="connsiteX591" fmla="*/ 655236 w 7472601"/>
              <a:gd name="connsiteY591" fmla="*/ 1268632 h 6858000"/>
              <a:gd name="connsiteX592" fmla="*/ 839521 w 7472601"/>
              <a:gd name="connsiteY592" fmla="*/ 1685315 h 6858000"/>
              <a:gd name="connsiteX593" fmla="*/ 1109416 w 7472601"/>
              <a:gd name="connsiteY593" fmla="*/ 2061663 h 6858000"/>
              <a:gd name="connsiteX594" fmla="*/ 1298300 w 7472601"/>
              <a:gd name="connsiteY594" fmla="*/ 2247742 h 6858000"/>
              <a:gd name="connsiteX595" fmla="*/ 1125871 w 7472601"/>
              <a:gd name="connsiteY595" fmla="*/ 1989513 h 6858000"/>
              <a:gd name="connsiteX596" fmla="*/ 981574 w 7472601"/>
              <a:gd name="connsiteY596" fmla="*/ 1783157 h 6858000"/>
              <a:gd name="connsiteX597" fmla="*/ 922198 w 7472601"/>
              <a:gd name="connsiteY597" fmla="*/ 1677437 h 6858000"/>
              <a:gd name="connsiteX598" fmla="*/ 869293 w 7472601"/>
              <a:gd name="connsiteY598" fmla="*/ 1583214 h 6858000"/>
              <a:gd name="connsiteX599" fmla="*/ 751431 w 7472601"/>
              <a:gd name="connsiteY599" fmla="*/ 1405731 h 6858000"/>
              <a:gd name="connsiteX600" fmla="*/ 655236 w 7472601"/>
              <a:gd name="connsiteY600" fmla="*/ 1268632 h 6858000"/>
              <a:gd name="connsiteX601" fmla="*/ 6516292 w 7472601"/>
              <a:gd name="connsiteY601" fmla="*/ 1263064 h 6858000"/>
              <a:gd name="connsiteX602" fmla="*/ 5736320 w 7472601"/>
              <a:gd name="connsiteY602" fmla="*/ 1501803 h 6858000"/>
              <a:gd name="connsiteX603" fmla="*/ 6516292 w 7472601"/>
              <a:gd name="connsiteY603" fmla="*/ 1263064 h 6858000"/>
              <a:gd name="connsiteX604" fmla="*/ 291466 w 7472601"/>
              <a:gd name="connsiteY604" fmla="*/ 1250369 h 6858000"/>
              <a:gd name="connsiteX605" fmla="*/ 323180 w 7472601"/>
              <a:gd name="connsiteY605" fmla="*/ 1435283 h 6858000"/>
              <a:gd name="connsiteX606" fmla="*/ 349381 w 7472601"/>
              <a:gd name="connsiteY606" fmla="*/ 1875041 h 6858000"/>
              <a:gd name="connsiteX607" fmla="*/ 374363 w 7472601"/>
              <a:gd name="connsiteY607" fmla="*/ 1506494 h 6858000"/>
              <a:gd name="connsiteX608" fmla="*/ 302168 w 7472601"/>
              <a:gd name="connsiteY608" fmla="*/ 1274495 h 6858000"/>
              <a:gd name="connsiteX609" fmla="*/ 291466 w 7472601"/>
              <a:gd name="connsiteY609" fmla="*/ 1250369 h 6858000"/>
              <a:gd name="connsiteX610" fmla="*/ 678222 w 7472601"/>
              <a:gd name="connsiteY610" fmla="*/ 1248670 h 6858000"/>
              <a:gd name="connsiteX611" fmla="*/ 775536 w 7472601"/>
              <a:gd name="connsiteY611" fmla="*/ 1388015 h 6858000"/>
              <a:gd name="connsiteX612" fmla="*/ 894529 w 7472601"/>
              <a:gd name="connsiteY612" fmla="*/ 1567739 h 6858000"/>
              <a:gd name="connsiteX613" fmla="*/ 948000 w 7472601"/>
              <a:gd name="connsiteY613" fmla="*/ 1663088 h 6858000"/>
              <a:gd name="connsiteX614" fmla="*/ 1006812 w 7472601"/>
              <a:gd name="connsiteY614" fmla="*/ 1767683 h 6858000"/>
              <a:gd name="connsiteX615" fmla="*/ 1149133 w 7472601"/>
              <a:gd name="connsiteY615" fmla="*/ 1971513 h 6858000"/>
              <a:gd name="connsiteX616" fmla="*/ 1333952 w 7472601"/>
              <a:gd name="connsiteY616" fmla="*/ 2251620 h 6858000"/>
              <a:gd name="connsiteX617" fmla="*/ 1337329 w 7472601"/>
              <a:gd name="connsiteY617" fmla="*/ 2258350 h 6858000"/>
              <a:gd name="connsiteX618" fmla="*/ 1014726 w 7472601"/>
              <a:gd name="connsiteY618" fmla="*/ 1615556 h 6858000"/>
              <a:gd name="connsiteX619" fmla="*/ 678222 w 7472601"/>
              <a:gd name="connsiteY619" fmla="*/ 1248670 h 6858000"/>
              <a:gd name="connsiteX620" fmla="*/ 6691602 w 7472601"/>
              <a:gd name="connsiteY620" fmla="*/ 1140573 h 6858000"/>
              <a:gd name="connsiteX621" fmla="*/ 6571100 w 7472601"/>
              <a:gd name="connsiteY621" fmla="*/ 1183662 h 6858000"/>
              <a:gd name="connsiteX622" fmla="*/ 6241687 w 7472601"/>
              <a:gd name="connsiteY622" fmla="*/ 1257600 h 6858000"/>
              <a:gd name="connsiteX623" fmla="*/ 5693009 w 7472601"/>
              <a:gd name="connsiteY623" fmla="*/ 1478256 h 6858000"/>
              <a:gd name="connsiteX624" fmla="*/ 6548420 w 7472601"/>
              <a:gd name="connsiteY624" fmla="*/ 1214599 h 6858000"/>
              <a:gd name="connsiteX625" fmla="*/ 6605473 w 7472601"/>
              <a:gd name="connsiteY625" fmla="*/ 1184686 h 6858000"/>
              <a:gd name="connsiteX626" fmla="*/ 6691602 w 7472601"/>
              <a:gd name="connsiteY626" fmla="*/ 1140573 h 6858000"/>
              <a:gd name="connsiteX627" fmla="*/ 4002475 w 7472601"/>
              <a:gd name="connsiteY627" fmla="*/ 1037802 h 6858000"/>
              <a:gd name="connsiteX628" fmla="*/ 4000324 w 7472601"/>
              <a:gd name="connsiteY628" fmla="*/ 1039362 h 6858000"/>
              <a:gd name="connsiteX629" fmla="*/ 4002862 w 7472601"/>
              <a:gd name="connsiteY629" fmla="*/ 1042866 h 6858000"/>
              <a:gd name="connsiteX630" fmla="*/ 4002475 w 7472601"/>
              <a:gd name="connsiteY630" fmla="*/ 1037802 h 6858000"/>
              <a:gd name="connsiteX631" fmla="*/ 506322 w 7472601"/>
              <a:gd name="connsiteY631" fmla="*/ 1020997 h 6858000"/>
              <a:gd name="connsiteX632" fmla="*/ 533068 w 7472601"/>
              <a:gd name="connsiteY632" fmla="*/ 1029409 h 6858000"/>
              <a:gd name="connsiteX633" fmla="*/ 1232525 w 7472601"/>
              <a:gd name="connsiteY633" fmla="*/ 1804675 h 6858000"/>
              <a:gd name="connsiteX634" fmla="*/ 1388858 w 7472601"/>
              <a:gd name="connsiteY634" fmla="*/ 2368011 h 6858000"/>
              <a:gd name="connsiteX635" fmla="*/ 1384098 w 7472601"/>
              <a:gd name="connsiteY635" fmla="*/ 2378125 h 6858000"/>
              <a:gd name="connsiteX636" fmla="*/ 1425393 w 7472601"/>
              <a:gd name="connsiteY636" fmla="*/ 2589124 h 6858000"/>
              <a:gd name="connsiteX637" fmla="*/ 1424001 w 7472601"/>
              <a:gd name="connsiteY637" fmla="*/ 2597541 h 6858000"/>
              <a:gd name="connsiteX638" fmla="*/ 2152729 w 7472601"/>
              <a:gd name="connsiteY638" fmla="*/ 2864487 h 6858000"/>
              <a:gd name="connsiteX639" fmla="*/ 2020609 w 7472601"/>
              <a:gd name="connsiteY639" fmla="*/ 2539671 h 6858000"/>
              <a:gd name="connsiteX640" fmla="*/ 2018920 w 7472601"/>
              <a:gd name="connsiteY640" fmla="*/ 2536309 h 6858000"/>
              <a:gd name="connsiteX641" fmla="*/ 1342441 w 7472601"/>
              <a:gd name="connsiteY641" fmla="*/ 1173017 h 6858000"/>
              <a:gd name="connsiteX642" fmla="*/ 1367925 w 7472601"/>
              <a:gd name="connsiteY642" fmla="*/ 1135648 h 6858000"/>
              <a:gd name="connsiteX643" fmla="*/ 1771401 w 7472601"/>
              <a:gd name="connsiteY643" fmla="*/ 1806673 h 6858000"/>
              <a:gd name="connsiteX644" fmla="*/ 1972385 w 7472601"/>
              <a:gd name="connsiteY644" fmla="*/ 2198735 h 6858000"/>
              <a:gd name="connsiteX645" fmla="*/ 2040892 w 7472601"/>
              <a:gd name="connsiteY645" fmla="*/ 2405205 h 6858000"/>
              <a:gd name="connsiteX646" fmla="*/ 2131689 w 7472601"/>
              <a:gd name="connsiteY646" fmla="*/ 1936926 h 6858000"/>
              <a:gd name="connsiteX647" fmla="*/ 2454820 w 7472601"/>
              <a:gd name="connsiteY647" fmla="*/ 1248808 h 6858000"/>
              <a:gd name="connsiteX648" fmla="*/ 2492512 w 7472601"/>
              <a:gd name="connsiteY648" fmla="*/ 1302920 h 6858000"/>
              <a:gd name="connsiteX649" fmla="*/ 2081216 w 7472601"/>
              <a:gd name="connsiteY649" fmla="*/ 2527513 h 6858000"/>
              <a:gd name="connsiteX650" fmla="*/ 2081211 w 7472601"/>
              <a:gd name="connsiteY650" fmla="*/ 2528916 h 6858000"/>
              <a:gd name="connsiteX651" fmla="*/ 2199067 w 7472601"/>
              <a:gd name="connsiteY651" fmla="*/ 2884061 h 6858000"/>
              <a:gd name="connsiteX652" fmla="*/ 3192586 w 7472601"/>
              <a:gd name="connsiteY652" fmla="*/ 3411496 h 6858000"/>
              <a:gd name="connsiteX653" fmla="*/ 3182620 w 7472601"/>
              <a:gd name="connsiteY653" fmla="*/ 3483279 h 6858000"/>
              <a:gd name="connsiteX654" fmla="*/ 2435119 w 7472601"/>
              <a:gd name="connsiteY654" fmla="*/ 3080173 h 6858000"/>
              <a:gd name="connsiteX655" fmla="*/ 2410152 w 7472601"/>
              <a:gd name="connsiteY655" fmla="*/ 3063751 h 6858000"/>
              <a:gd name="connsiteX656" fmla="*/ 2408099 w 7472601"/>
              <a:gd name="connsiteY656" fmla="*/ 3064403 h 6858000"/>
              <a:gd name="connsiteX657" fmla="*/ 2407218 w 7472601"/>
              <a:gd name="connsiteY657" fmla="*/ 3070324 h 6858000"/>
              <a:gd name="connsiteX658" fmla="*/ 2380138 w 7472601"/>
              <a:gd name="connsiteY658" fmla="*/ 3099341 h 6858000"/>
              <a:gd name="connsiteX659" fmla="*/ 1765923 w 7472601"/>
              <a:gd name="connsiteY659" fmla="*/ 3581043 h 6858000"/>
              <a:gd name="connsiteX660" fmla="*/ 1702258 w 7472601"/>
              <a:gd name="connsiteY660" fmla="*/ 3612286 h 6858000"/>
              <a:gd name="connsiteX661" fmla="*/ 1538370 w 7472601"/>
              <a:gd name="connsiteY661" fmla="*/ 3811804 h 6858000"/>
              <a:gd name="connsiteX662" fmla="*/ 542867 w 7472601"/>
              <a:gd name="connsiteY662" fmla="*/ 4944092 h 6858000"/>
              <a:gd name="connsiteX663" fmla="*/ 515800 w 7472601"/>
              <a:gd name="connsiteY663" fmla="*/ 4862180 h 6858000"/>
              <a:gd name="connsiteX664" fmla="*/ 909145 w 7472601"/>
              <a:gd name="connsiteY664" fmla="*/ 4199225 h 6858000"/>
              <a:gd name="connsiteX665" fmla="*/ 1214067 w 7472601"/>
              <a:gd name="connsiteY665" fmla="*/ 3908561 h 6858000"/>
              <a:gd name="connsiteX666" fmla="*/ 640967 w 7472601"/>
              <a:gd name="connsiteY666" fmla="*/ 4105601 h 6858000"/>
              <a:gd name="connsiteX667" fmla="*/ 112563 w 7472601"/>
              <a:gd name="connsiteY667" fmla="*/ 4396952 h 6858000"/>
              <a:gd name="connsiteX668" fmla="*/ 0 w 7472601"/>
              <a:gd name="connsiteY668" fmla="*/ 4466006 h 6858000"/>
              <a:gd name="connsiteX669" fmla="*/ 0 w 7472601"/>
              <a:gd name="connsiteY669" fmla="*/ 4233763 h 6858000"/>
              <a:gd name="connsiteX670" fmla="*/ 36881 w 7472601"/>
              <a:gd name="connsiteY670" fmla="*/ 4200118 h 6858000"/>
              <a:gd name="connsiteX671" fmla="*/ 910534 w 7472601"/>
              <a:gd name="connsiteY671" fmla="*/ 3629753 h 6858000"/>
              <a:gd name="connsiteX672" fmla="*/ 1578717 w 7472601"/>
              <a:gd name="connsiteY672" fmla="*/ 3575982 h 6858000"/>
              <a:gd name="connsiteX673" fmla="*/ 2338780 w 7472601"/>
              <a:gd name="connsiteY673" fmla="*/ 3033725 h 6858000"/>
              <a:gd name="connsiteX674" fmla="*/ 1807991 w 7472601"/>
              <a:gd name="connsiteY674" fmla="*/ 2807184 h 6858000"/>
              <a:gd name="connsiteX675" fmla="*/ 1416358 w 7472601"/>
              <a:gd name="connsiteY675" fmla="*/ 3112571 h 6858000"/>
              <a:gd name="connsiteX676" fmla="*/ 939066 w 7472601"/>
              <a:gd name="connsiteY676" fmla="*/ 3378798 h 6858000"/>
              <a:gd name="connsiteX677" fmla="*/ 115099 w 7472601"/>
              <a:gd name="connsiteY677" fmla="*/ 3607650 h 6858000"/>
              <a:gd name="connsiteX678" fmla="*/ 97284 w 7472601"/>
              <a:gd name="connsiteY678" fmla="*/ 3520393 h 6858000"/>
              <a:gd name="connsiteX679" fmla="*/ 922050 w 7472601"/>
              <a:gd name="connsiteY679" fmla="*/ 3074867 h 6858000"/>
              <a:gd name="connsiteX680" fmla="*/ 1405265 w 7472601"/>
              <a:gd name="connsiteY680" fmla="*/ 3016319 h 6858000"/>
              <a:gd name="connsiteX681" fmla="*/ 1407512 w 7472601"/>
              <a:gd name="connsiteY681" fmla="*/ 3018001 h 6858000"/>
              <a:gd name="connsiteX682" fmla="*/ 1726266 w 7472601"/>
              <a:gd name="connsiteY682" fmla="*/ 2777274 h 6858000"/>
              <a:gd name="connsiteX683" fmla="*/ 625390 w 7472601"/>
              <a:gd name="connsiteY683" fmla="*/ 2514541 h 6858000"/>
              <a:gd name="connsiteX684" fmla="*/ 619799 w 7472601"/>
              <a:gd name="connsiteY684" fmla="*/ 2527180 h 6858000"/>
              <a:gd name="connsiteX685" fmla="*/ 310030 w 7472601"/>
              <a:gd name="connsiteY685" fmla="*/ 2771818 h 6858000"/>
              <a:gd name="connsiteX686" fmla="*/ 173877 w 7472601"/>
              <a:gd name="connsiteY686" fmla="*/ 2937056 h 6858000"/>
              <a:gd name="connsiteX687" fmla="*/ 77889 w 7472601"/>
              <a:gd name="connsiteY687" fmla="*/ 3138440 h 6858000"/>
              <a:gd name="connsiteX688" fmla="*/ 0 w 7472601"/>
              <a:gd name="connsiteY688" fmla="*/ 3271395 h 6858000"/>
              <a:gd name="connsiteX689" fmla="*/ 0 w 7472601"/>
              <a:gd name="connsiteY689" fmla="*/ 3153002 h 6858000"/>
              <a:gd name="connsiteX690" fmla="*/ 2386 w 7472601"/>
              <a:gd name="connsiteY690" fmla="*/ 3149203 h 6858000"/>
              <a:gd name="connsiteX691" fmla="*/ 89753 w 7472601"/>
              <a:gd name="connsiteY691" fmla="*/ 2987702 h 6858000"/>
              <a:gd name="connsiteX692" fmla="*/ 76869 w 7472601"/>
              <a:gd name="connsiteY692" fmla="*/ 3005404 h 6858000"/>
              <a:gd name="connsiteX693" fmla="*/ 32049 w 7472601"/>
              <a:gd name="connsiteY693" fmla="*/ 3065814 h 6858000"/>
              <a:gd name="connsiteX694" fmla="*/ 0 w 7472601"/>
              <a:gd name="connsiteY694" fmla="*/ 3108744 h 6858000"/>
              <a:gd name="connsiteX695" fmla="*/ 0 w 7472601"/>
              <a:gd name="connsiteY695" fmla="*/ 3058059 h 6858000"/>
              <a:gd name="connsiteX696" fmla="*/ 7610 w 7472601"/>
              <a:gd name="connsiteY696" fmla="*/ 3047889 h 6858000"/>
              <a:gd name="connsiteX697" fmla="*/ 52419 w 7472601"/>
              <a:gd name="connsiteY697" fmla="*/ 2987479 h 6858000"/>
              <a:gd name="connsiteX698" fmla="*/ 59142 w 7472601"/>
              <a:gd name="connsiteY698" fmla="*/ 2978488 h 6858000"/>
              <a:gd name="connsiteX699" fmla="*/ 0 w 7472601"/>
              <a:gd name="connsiteY699" fmla="*/ 3015334 h 6858000"/>
              <a:gd name="connsiteX700" fmla="*/ 0 w 7472601"/>
              <a:gd name="connsiteY700" fmla="*/ 2914286 h 6858000"/>
              <a:gd name="connsiteX701" fmla="*/ 36383 w 7472601"/>
              <a:gd name="connsiteY701" fmla="*/ 2901128 h 6858000"/>
              <a:gd name="connsiteX702" fmla="*/ 156329 w 7472601"/>
              <a:gd name="connsiteY702" fmla="*/ 2840533 h 6858000"/>
              <a:gd name="connsiteX703" fmla="*/ 358355 w 7472601"/>
              <a:gd name="connsiteY703" fmla="*/ 2620471 h 6858000"/>
              <a:gd name="connsiteX704" fmla="*/ 510577 w 7472601"/>
              <a:gd name="connsiteY704" fmla="*/ 2501244 h 6858000"/>
              <a:gd name="connsiteX705" fmla="*/ 211967 w 7472601"/>
              <a:gd name="connsiteY705" fmla="*/ 2479171 h 6858000"/>
              <a:gd name="connsiteX706" fmla="*/ 0 w 7472601"/>
              <a:gd name="connsiteY706" fmla="*/ 2476398 h 6858000"/>
              <a:gd name="connsiteX707" fmla="*/ 0 w 7472601"/>
              <a:gd name="connsiteY707" fmla="*/ 2389189 h 6858000"/>
              <a:gd name="connsiteX708" fmla="*/ 103062 w 7472601"/>
              <a:gd name="connsiteY708" fmla="*/ 2389518 h 6858000"/>
              <a:gd name="connsiteX709" fmla="*/ 510734 w 7472601"/>
              <a:gd name="connsiteY709" fmla="*/ 2416201 h 6858000"/>
              <a:gd name="connsiteX710" fmla="*/ 279257 w 7472601"/>
              <a:gd name="connsiteY710" fmla="*/ 2092102 h 6858000"/>
              <a:gd name="connsiteX711" fmla="*/ 65265 w 7472601"/>
              <a:gd name="connsiteY711" fmla="*/ 2006049 h 6858000"/>
              <a:gd name="connsiteX712" fmla="*/ 0 w 7472601"/>
              <a:gd name="connsiteY712" fmla="*/ 1982532 h 6858000"/>
              <a:gd name="connsiteX713" fmla="*/ 0 w 7472601"/>
              <a:gd name="connsiteY713" fmla="*/ 1912789 h 6858000"/>
              <a:gd name="connsiteX714" fmla="*/ 97460 w 7472601"/>
              <a:gd name="connsiteY714" fmla="*/ 1953725 h 6858000"/>
              <a:gd name="connsiteX715" fmla="*/ 221272 w 7472601"/>
              <a:gd name="connsiteY715" fmla="*/ 1980766 h 6858000"/>
              <a:gd name="connsiteX716" fmla="*/ 116765 w 7472601"/>
              <a:gd name="connsiteY716" fmla="*/ 1911033 h 6858000"/>
              <a:gd name="connsiteX717" fmla="*/ 16405 w 7472601"/>
              <a:gd name="connsiteY717" fmla="*/ 1803412 h 6858000"/>
              <a:gd name="connsiteX718" fmla="*/ 0 w 7472601"/>
              <a:gd name="connsiteY718" fmla="*/ 1784777 h 6858000"/>
              <a:gd name="connsiteX719" fmla="*/ 0 w 7472601"/>
              <a:gd name="connsiteY719" fmla="*/ 1740082 h 6858000"/>
              <a:gd name="connsiteX720" fmla="*/ 39394 w 7472601"/>
              <a:gd name="connsiteY720" fmla="*/ 1784856 h 6858000"/>
              <a:gd name="connsiteX721" fmla="*/ 135813 w 7472601"/>
              <a:gd name="connsiteY721" fmla="*/ 1888838 h 6858000"/>
              <a:gd name="connsiteX722" fmla="*/ 242575 w 7472601"/>
              <a:gd name="connsiteY722" fmla="*/ 1958841 h 6858000"/>
              <a:gd name="connsiteX723" fmla="*/ 82197 w 7472601"/>
              <a:gd name="connsiteY723" fmla="*/ 1754826 h 6858000"/>
              <a:gd name="connsiteX724" fmla="*/ 0 w 7472601"/>
              <a:gd name="connsiteY724" fmla="*/ 1679650 h 6858000"/>
              <a:gd name="connsiteX725" fmla="*/ 0 w 7472601"/>
              <a:gd name="connsiteY725" fmla="*/ 1602463 h 6858000"/>
              <a:gd name="connsiteX726" fmla="*/ 84689 w 7472601"/>
              <a:gd name="connsiteY726" fmla="*/ 1677442 h 6858000"/>
              <a:gd name="connsiteX727" fmla="*/ 298437 w 7472601"/>
              <a:gd name="connsiteY727" fmla="*/ 1968019 h 6858000"/>
              <a:gd name="connsiteX728" fmla="*/ 227269 w 7472601"/>
              <a:gd name="connsiteY728" fmla="*/ 1114064 h 6858000"/>
              <a:gd name="connsiteX729" fmla="*/ 248003 w 7472601"/>
              <a:gd name="connsiteY729" fmla="*/ 1089613 h 6858000"/>
              <a:gd name="connsiteX730" fmla="*/ 427020 w 7472601"/>
              <a:gd name="connsiteY730" fmla="*/ 1619803 h 6858000"/>
              <a:gd name="connsiteX731" fmla="*/ 340345 w 7472601"/>
              <a:gd name="connsiteY731" fmla="*/ 2027739 h 6858000"/>
              <a:gd name="connsiteX732" fmla="*/ 360865 w 7472601"/>
              <a:gd name="connsiteY732" fmla="*/ 2044827 h 6858000"/>
              <a:gd name="connsiteX733" fmla="*/ 560414 w 7472601"/>
              <a:gd name="connsiteY733" fmla="*/ 2421457 h 6858000"/>
              <a:gd name="connsiteX734" fmla="*/ 1359703 w 7472601"/>
              <a:gd name="connsiteY734" fmla="*/ 2578554 h 6858000"/>
              <a:gd name="connsiteX735" fmla="*/ 1359422 w 7472601"/>
              <a:gd name="connsiteY735" fmla="*/ 2577994 h 6858000"/>
              <a:gd name="connsiteX736" fmla="*/ 828701 w 7472601"/>
              <a:gd name="connsiteY736" fmla="*/ 1839520 h 6858000"/>
              <a:gd name="connsiteX737" fmla="*/ 494427 w 7472601"/>
              <a:gd name="connsiteY737" fmla="*/ 1092333 h 6858000"/>
              <a:gd name="connsiteX738" fmla="*/ 506322 w 7472601"/>
              <a:gd name="connsiteY738" fmla="*/ 1020997 h 6858000"/>
              <a:gd name="connsiteX739" fmla="*/ 4570198 w 7472601"/>
              <a:gd name="connsiteY739" fmla="*/ 978081 h 6858000"/>
              <a:gd name="connsiteX740" fmla="*/ 4523691 w 7472601"/>
              <a:gd name="connsiteY740" fmla="*/ 1127776 h 6858000"/>
              <a:gd name="connsiteX741" fmla="*/ 4509875 w 7472601"/>
              <a:gd name="connsiteY741" fmla="*/ 1167552 h 6858000"/>
              <a:gd name="connsiteX742" fmla="*/ 4478168 w 7472601"/>
              <a:gd name="connsiteY742" fmla="*/ 1260735 h 6858000"/>
              <a:gd name="connsiteX743" fmla="*/ 4409309 w 7472601"/>
              <a:gd name="connsiteY743" fmla="*/ 1666996 h 6858000"/>
              <a:gd name="connsiteX744" fmla="*/ 4370031 w 7472601"/>
              <a:gd name="connsiteY744" fmla="*/ 1955666 h 6858000"/>
              <a:gd name="connsiteX745" fmla="*/ 4570198 w 7472601"/>
              <a:gd name="connsiteY745" fmla="*/ 978081 h 6858000"/>
              <a:gd name="connsiteX746" fmla="*/ 4557898 w 7472601"/>
              <a:gd name="connsiteY746" fmla="*/ 900011 h 6858000"/>
              <a:gd name="connsiteX747" fmla="*/ 4344840 w 7472601"/>
              <a:gd name="connsiteY747" fmla="*/ 1922038 h 6858000"/>
              <a:gd name="connsiteX748" fmla="*/ 4378710 w 7472601"/>
              <a:gd name="connsiteY748" fmla="*/ 1665516 h 6858000"/>
              <a:gd name="connsiteX749" fmla="*/ 4448798 w 7472601"/>
              <a:gd name="connsiteY749" fmla="*/ 1253024 h 6858000"/>
              <a:gd name="connsiteX750" fmla="*/ 4480315 w 7472601"/>
              <a:gd name="connsiteY750" fmla="*/ 1158454 h 6858000"/>
              <a:gd name="connsiteX751" fmla="*/ 4494133 w 7472601"/>
              <a:gd name="connsiteY751" fmla="*/ 1118676 h 6858000"/>
              <a:gd name="connsiteX752" fmla="*/ 4557898 w 7472601"/>
              <a:gd name="connsiteY752" fmla="*/ 900011 h 6858000"/>
              <a:gd name="connsiteX753" fmla="*/ 5870151 w 7472601"/>
              <a:gd name="connsiteY753" fmla="*/ 898890 h 6858000"/>
              <a:gd name="connsiteX754" fmla="*/ 5861335 w 7472601"/>
              <a:gd name="connsiteY754" fmla="*/ 899177 h 6858000"/>
              <a:gd name="connsiteX755" fmla="*/ 5843702 w 7472601"/>
              <a:gd name="connsiteY755" fmla="*/ 899748 h 6858000"/>
              <a:gd name="connsiteX756" fmla="*/ 5651107 w 7472601"/>
              <a:gd name="connsiteY756" fmla="*/ 920306 h 6858000"/>
              <a:gd name="connsiteX757" fmla="*/ 5459407 w 7472601"/>
              <a:gd name="connsiteY757" fmla="*/ 940975 h 6858000"/>
              <a:gd name="connsiteX758" fmla="*/ 5374846 w 7472601"/>
              <a:gd name="connsiteY758" fmla="*/ 941988 h 6858000"/>
              <a:gd name="connsiteX759" fmla="*/ 5256105 w 7472601"/>
              <a:gd name="connsiteY759" fmla="*/ 945632 h 6858000"/>
              <a:gd name="connsiteX760" fmla="*/ 5107071 w 7472601"/>
              <a:gd name="connsiteY760" fmla="*/ 969720 h 6858000"/>
              <a:gd name="connsiteX761" fmla="*/ 4998681 w 7472601"/>
              <a:gd name="connsiteY761" fmla="*/ 988771 h 6858000"/>
              <a:gd name="connsiteX762" fmla="*/ 5870151 w 7472601"/>
              <a:gd name="connsiteY762" fmla="*/ 898890 h 6858000"/>
              <a:gd name="connsiteX763" fmla="*/ 5504425 w 7472601"/>
              <a:gd name="connsiteY763" fmla="*/ 848067 h 6858000"/>
              <a:gd name="connsiteX764" fmla="*/ 4968849 w 7472601"/>
              <a:gd name="connsiteY764" fmla="*/ 962318 h 6858000"/>
              <a:gd name="connsiteX765" fmla="*/ 5104039 w 7472601"/>
              <a:gd name="connsiteY765" fmla="*/ 940634 h 6858000"/>
              <a:gd name="connsiteX766" fmla="*/ 5256311 w 7472601"/>
              <a:gd name="connsiteY766" fmla="*/ 916490 h 6858000"/>
              <a:gd name="connsiteX767" fmla="*/ 5377381 w 7472601"/>
              <a:gd name="connsiteY767" fmla="*/ 912671 h 6858000"/>
              <a:gd name="connsiteX768" fmla="*/ 5460148 w 7472601"/>
              <a:gd name="connsiteY768" fmla="*/ 911442 h 6858000"/>
              <a:gd name="connsiteX769" fmla="*/ 5648971 w 7472601"/>
              <a:gd name="connsiteY769" fmla="*/ 891331 h 6858000"/>
              <a:gd name="connsiteX770" fmla="*/ 5844807 w 7472601"/>
              <a:gd name="connsiteY770" fmla="*/ 870718 h 6858000"/>
              <a:gd name="connsiteX771" fmla="*/ 5862975 w 7472601"/>
              <a:gd name="connsiteY771" fmla="*/ 869756 h 6858000"/>
              <a:gd name="connsiteX772" fmla="*/ 5920887 w 7472601"/>
              <a:gd name="connsiteY772" fmla="*/ 865929 h 6858000"/>
              <a:gd name="connsiteX773" fmla="*/ 5504425 w 7472601"/>
              <a:gd name="connsiteY773" fmla="*/ 848067 h 6858000"/>
              <a:gd name="connsiteX774" fmla="*/ 3607114 w 7472601"/>
              <a:gd name="connsiteY774" fmla="*/ 467441 h 6858000"/>
              <a:gd name="connsiteX775" fmla="*/ 3296242 w 7472601"/>
              <a:gd name="connsiteY775" fmla="*/ 807991 h 6858000"/>
              <a:gd name="connsiteX776" fmla="*/ 3174674 w 7472601"/>
              <a:gd name="connsiteY776" fmla="*/ 919759 h 6858000"/>
              <a:gd name="connsiteX777" fmla="*/ 3042978 w 7472601"/>
              <a:gd name="connsiteY777" fmla="*/ 1054894 h 6858000"/>
              <a:gd name="connsiteX778" fmla="*/ 2968914 w 7472601"/>
              <a:gd name="connsiteY778" fmla="*/ 1133756 h 6858000"/>
              <a:gd name="connsiteX779" fmla="*/ 3103823 w 7472601"/>
              <a:gd name="connsiteY779" fmla="*/ 1026814 h 6858000"/>
              <a:gd name="connsiteX780" fmla="*/ 3607114 w 7472601"/>
              <a:gd name="connsiteY780" fmla="*/ 467441 h 6858000"/>
              <a:gd name="connsiteX781" fmla="*/ 3744487 w 7472601"/>
              <a:gd name="connsiteY781" fmla="*/ 383136 h 6858000"/>
              <a:gd name="connsiteX782" fmla="*/ 3970213 w 7472601"/>
              <a:gd name="connsiteY782" fmla="*/ 995559 h 6858000"/>
              <a:gd name="connsiteX783" fmla="*/ 3744487 w 7472601"/>
              <a:gd name="connsiteY783" fmla="*/ 383136 h 6858000"/>
              <a:gd name="connsiteX784" fmla="*/ 3624562 w 7472601"/>
              <a:gd name="connsiteY784" fmla="*/ 367041 h 6858000"/>
              <a:gd name="connsiteX785" fmla="*/ 3489712 w 7472601"/>
              <a:gd name="connsiteY785" fmla="*/ 485386 h 6858000"/>
              <a:gd name="connsiteX786" fmla="*/ 3182994 w 7472601"/>
              <a:gd name="connsiteY786" fmla="*/ 828265 h 6858000"/>
              <a:gd name="connsiteX787" fmla="*/ 2892114 w 7472601"/>
              <a:gd name="connsiteY787" fmla="*/ 1172635 h 6858000"/>
              <a:gd name="connsiteX788" fmla="*/ 3021459 w 7472601"/>
              <a:gd name="connsiteY788" fmla="*/ 1035385 h 6858000"/>
              <a:gd name="connsiteX789" fmla="*/ 3153873 w 7472601"/>
              <a:gd name="connsiteY789" fmla="*/ 898971 h 6858000"/>
              <a:gd name="connsiteX790" fmla="*/ 3276511 w 7472601"/>
              <a:gd name="connsiteY790" fmla="*/ 786423 h 6858000"/>
              <a:gd name="connsiteX791" fmla="*/ 3584154 w 7472601"/>
              <a:gd name="connsiteY791" fmla="*/ 448218 h 6858000"/>
              <a:gd name="connsiteX792" fmla="*/ 3624562 w 7472601"/>
              <a:gd name="connsiteY792" fmla="*/ 367041 h 6858000"/>
              <a:gd name="connsiteX793" fmla="*/ 3766672 w 7472601"/>
              <a:gd name="connsiteY793" fmla="*/ 359429 h 6858000"/>
              <a:gd name="connsiteX794" fmla="*/ 3996338 w 7472601"/>
              <a:gd name="connsiteY794" fmla="*/ 968237 h 6858000"/>
              <a:gd name="connsiteX795" fmla="*/ 3766672 w 7472601"/>
              <a:gd name="connsiteY795" fmla="*/ 359429 h 6858000"/>
              <a:gd name="connsiteX796" fmla="*/ 5805386 w 7472601"/>
              <a:gd name="connsiteY796" fmla="*/ 239240 h 6858000"/>
              <a:gd name="connsiteX797" fmla="*/ 5736947 w 7472601"/>
              <a:gd name="connsiteY797" fmla="*/ 261367 h 6858000"/>
              <a:gd name="connsiteX798" fmla="*/ 5427012 w 7472601"/>
              <a:gd name="connsiteY798" fmla="*/ 311272 h 6858000"/>
              <a:gd name="connsiteX799" fmla="*/ 5147818 w 7472601"/>
              <a:gd name="connsiteY799" fmla="*/ 322112 h 6858000"/>
              <a:gd name="connsiteX800" fmla="*/ 5060854 w 7472601"/>
              <a:gd name="connsiteY800" fmla="*/ 311882 h 6858000"/>
              <a:gd name="connsiteX801" fmla="*/ 4945989 w 7472601"/>
              <a:gd name="connsiteY801" fmla="*/ 300516 h 6858000"/>
              <a:gd name="connsiteX802" fmla="*/ 5410479 w 7472601"/>
              <a:gd name="connsiteY802" fmla="*/ 348434 h 6858000"/>
              <a:gd name="connsiteX803" fmla="*/ 5805386 w 7472601"/>
              <a:gd name="connsiteY803" fmla="*/ 239240 h 6858000"/>
              <a:gd name="connsiteX804" fmla="*/ 5905192 w 7472601"/>
              <a:gd name="connsiteY804" fmla="*/ 163079 h 6858000"/>
              <a:gd name="connsiteX805" fmla="*/ 5865655 w 7472601"/>
              <a:gd name="connsiteY805" fmla="*/ 171901 h 6858000"/>
              <a:gd name="connsiteX806" fmla="*/ 5259740 w 7472601"/>
              <a:gd name="connsiteY806" fmla="*/ 257013 h 6858000"/>
              <a:gd name="connsiteX807" fmla="*/ 5208466 w 7472601"/>
              <a:gd name="connsiteY807" fmla="*/ 257550 h 6858000"/>
              <a:gd name="connsiteX808" fmla="*/ 4980204 w 7472601"/>
              <a:gd name="connsiteY808" fmla="*/ 271903 h 6858000"/>
              <a:gd name="connsiteX809" fmla="*/ 5068068 w 7472601"/>
              <a:gd name="connsiteY809" fmla="*/ 282244 h 6858000"/>
              <a:gd name="connsiteX810" fmla="*/ 5153231 w 7472601"/>
              <a:gd name="connsiteY810" fmla="*/ 292240 h 6858000"/>
              <a:gd name="connsiteX811" fmla="*/ 5426491 w 7472601"/>
              <a:gd name="connsiteY811" fmla="*/ 281128 h 6858000"/>
              <a:gd name="connsiteX812" fmla="*/ 5731212 w 7472601"/>
              <a:gd name="connsiteY812" fmla="*/ 231951 h 6858000"/>
              <a:gd name="connsiteX813" fmla="*/ 5905192 w 7472601"/>
              <a:gd name="connsiteY813" fmla="*/ 163079 h 6858000"/>
              <a:gd name="connsiteX814" fmla="*/ 5944437 w 7472601"/>
              <a:gd name="connsiteY814" fmla="*/ 113829 h 6858000"/>
              <a:gd name="connsiteX815" fmla="*/ 5825032 w 7472601"/>
              <a:gd name="connsiteY815" fmla="*/ 146405 h 6858000"/>
              <a:gd name="connsiteX816" fmla="*/ 4955599 w 7472601"/>
              <a:gd name="connsiteY816" fmla="*/ 247008 h 6858000"/>
              <a:gd name="connsiteX817" fmla="*/ 5210104 w 7472601"/>
              <a:gd name="connsiteY817" fmla="*/ 228123 h 6858000"/>
              <a:gd name="connsiteX818" fmla="*/ 5261015 w 7472601"/>
              <a:gd name="connsiteY818" fmla="*/ 227087 h 6858000"/>
              <a:gd name="connsiteX819" fmla="*/ 5861181 w 7472601"/>
              <a:gd name="connsiteY819" fmla="*/ 143093 h 6858000"/>
              <a:gd name="connsiteX820" fmla="*/ 5961252 w 7472601"/>
              <a:gd name="connsiteY820" fmla="*/ 114820 h 6858000"/>
              <a:gd name="connsiteX821" fmla="*/ 5944437 w 7472601"/>
              <a:gd name="connsiteY821" fmla="*/ 113829 h 6858000"/>
              <a:gd name="connsiteX822" fmla="*/ 3882765 w 7472601"/>
              <a:gd name="connsiteY822" fmla="*/ 0 h 6858000"/>
              <a:gd name="connsiteX823" fmla="*/ 3995099 w 7472601"/>
              <a:gd name="connsiteY823" fmla="*/ 0 h 6858000"/>
              <a:gd name="connsiteX824" fmla="*/ 4163818 w 7472601"/>
              <a:gd name="connsiteY824" fmla="*/ 234104 h 6858000"/>
              <a:gd name="connsiteX825" fmla="*/ 4172099 w 7472601"/>
              <a:gd name="connsiteY825" fmla="*/ 234207 h 6858000"/>
              <a:gd name="connsiteX826" fmla="*/ 4784282 w 7472601"/>
              <a:gd name="connsiteY826" fmla="*/ 276561 h 6858000"/>
              <a:gd name="connsiteX827" fmla="*/ 4801687 w 7472601"/>
              <a:gd name="connsiteY827" fmla="*/ 267764 h 6858000"/>
              <a:gd name="connsiteX828" fmla="*/ 6082788 w 7472601"/>
              <a:gd name="connsiteY828" fmla="*/ 64119 h 6858000"/>
              <a:gd name="connsiteX829" fmla="*/ 6099442 w 7472601"/>
              <a:gd name="connsiteY829" fmla="*/ 82568 h 6858000"/>
              <a:gd name="connsiteX830" fmla="*/ 4804137 w 7472601"/>
              <a:gd name="connsiteY830" fmla="*/ 320931 h 6858000"/>
              <a:gd name="connsiteX831" fmla="*/ 4227047 w 7472601"/>
              <a:gd name="connsiteY831" fmla="*/ 313415 h 6858000"/>
              <a:gd name="connsiteX832" fmla="*/ 4346041 w 7472601"/>
              <a:gd name="connsiteY832" fmla="*/ 456086 h 6858000"/>
              <a:gd name="connsiteX833" fmla="*/ 4870967 w 7472601"/>
              <a:gd name="connsiteY833" fmla="*/ 963061 h 6858000"/>
              <a:gd name="connsiteX834" fmla="*/ 4889647 w 7472601"/>
              <a:gd name="connsiteY834" fmla="*/ 957147 h 6858000"/>
              <a:gd name="connsiteX835" fmla="*/ 5422504 w 7472601"/>
              <a:gd name="connsiteY835" fmla="*/ 805191 h 6858000"/>
              <a:gd name="connsiteX836" fmla="*/ 6087656 w 7472601"/>
              <a:gd name="connsiteY836" fmla="*/ 826703 h 6858000"/>
              <a:gd name="connsiteX837" fmla="*/ 6058717 w 7472601"/>
              <a:gd name="connsiteY837" fmla="*/ 865992 h 6858000"/>
              <a:gd name="connsiteX838" fmla="*/ 4974153 w 7472601"/>
              <a:gd name="connsiteY838" fmla="*/ 1045456 h 6858000"/>
              <a:gd name="connsiteX839" fmla="*/ 5627835 w 7472601"/>
              <a:gd name="connsiteY839" fmla="*/ 1472077 h 6858000"/>
              <a:gd name="connsiteX840" fmla="*/ 5629817 w 7472601"/>
              <a:gd name="connsiteY840" fmla="*/ 1471412 h 6858000"/>
              <a:gd name="connsiteX841" fmla="*/ 5634124 w 7472601"/>
              <a:gd name="connsiteY841" fmla="*/ 1470572 h 6858000"/>
              <a:gd name="connsiteX842" fmla="*/ 5755832 w 7472601"/>
              <a:gd name="connsiteY842" fmla="*/ 1383886 h 6858000"/>
              <a:gd name="connsiteX843" fmla="*/ 6014186 w 7472601"/>
              <a:gd name="connsiteY843" fmla="*/ 1279799 h 6858000"/>
              <a:gd name="connsiteX844" fmla="*/ 6901619 w 7472601"/>
              <a:gd name="connsiteY844" fmla="*/ 1047874 h 6858000"/>
              <a:gd name="connsiteX845" fmla="*/ 6931566 w 7472601"/>
              <a:gd name="connsiteY845" fmla="*/ 1062034 h 6858000"/>
              <a:gd name="connsiteX846" fmla="*/ 5790982 w 7472601"/>
              <a:gd name="connsiteY846" fmla="*/ 1561380 h 6858000"/>
              <a:gd name="connsiteX847" fmla="*/ 6188971 w 7472601"/>
              <a:gd name="connsiteY847" fmla="*/ 1755168 h 6858000"/>
              <a:gd name="connsiteX848" fmla="*/ 6202446 w 7472601"/>
              <a:gd name="connsiteY848" fmla="*/ 1752268 h 6858000"/>
              <a:gd name="connsiteX849" fmla="*/ 7179560 w 7472601"/>
              <a:gd name="connsiteY849" fmla="*/ 1467551 h 6858000"/>
              <a:gd name="connsiteX850" fmla="*/ 7158730 w 7472601"/>
              <a:gd name="connsiteY850" fmla="*/ 1507835 h 6858000"/>
              <a:gd name="connsiteX851" fmla="*/ 6326959 w 7472601"/>
              <a:gd name="connsiteY851" fmla="*/ 1817686 h 6858000"/>
              <a:gd name="connsiteX852" fmla="*/ 6537433 w 7472601"/>
              <a:gd name="connsiteY852" fmla="*/ 1907790 h 6858000"/>
              <a:gd name="connsiteX853" fmla="*/ 6550221 w 7472601"/>
              <a:gd name="connsiteY853" fmla="*/ 1910729 h 6858000"/>
              <a:gd name="connsiteX854" fmla="*/ 6964438 w 7472601"/>
              <a:gd name="connsiteY854" fmla="*/ 2209505 h 6858000"/>
              <a:gd name="connsiteX855" fmla="*/ 7367862 w 7472601"/>
              <a:gd name="connsiteY855" fmla="*/ 2806833 h 6858000"/>
              <a:gd name="connsiteX856" fmla="*/ 7364329 w 7472601"/>
              <a:gd name="connsiteY856" fmla="*/ 2826907 h 6858000"/>
              <a:gd name="connsiteX857" fmla="*/ 7290545 w 7472601"/>
              <a:gd name="connsiteY857" fmla="*/ 2850663 h 6858000"/>
              <a:gd name="connsiteX858" fmla="*/ 6472036 w 7472601"/>
              <a:gd name="connsiteY858" fmla="*/ 1959003 h 6858000"/>
              <a:gd name="connsiteX859" fmla="*/ 5792897 w 7472601"/>
              <a:gd name="connsiteY859" fmla="*/ 1647747 h 6858000"/>
              <a:gd name="connsiteX860" fmla="*/ 5842751 w 7472601"/>
              <a:gd name="connsiteY860" fmla="*/ 1816112 h 6858000"/>
              <a:gd name="connsiteX861" fmla="*/ 5847424 w 7472601"/>
              <a:gd name="connsiteY861" fmla="*/ 1815776 h 6858000"/>
              <a:gd name="connsiteX862" fmla="*/ 6399821 w 7472601"/>
              <a:gd name="connsiteY862" fmla="*/ 2344799 h 6858000"/>
              <a:gd name="connsiteX863" fmla="*/ 6323232 w 7472601"/>
              <a:gd name="connsiteY863" fmla="*/ 2389634 h 6858000"/>
              <a:gd name="connsiteX864" fmla="*/ 5942958 w 7472601"/>
              <a:gd name="connsiteY864" fmla="*/ 2077708 h 6858000"/>
              <a:gd name="connsiteX865" fmla="*/ 5921559 w 7472601"/>
              <a:gd name="connsiteY865" fmla="*/ 2378596 h 6858000"/>
              <a:gd name="connsiteX866" fmla="*/ 5817651 w 7472601"/>
              <a:gd name="connsiteY866" fmla="*/ 3023919 h 6858000"/>
              <a:gd name="connsiteX867" fmla="*/ 5729634 w 7472601"/>
              <a:gd name="connsiteY867" fmla="*/ 3051849 h 6858000"/>
              <a:gd name="connsiteX868" fmla="*/ 5611018 w 7472601"/>
              <a:gd name="connsiteY868" fmla="*/ 2316769 h 6858000"/>
              <a:gd name="connsiteX869" fmla="*/ 5687608 w 7472601"/>
              <a:gd name="connsiteY869" fmla="*/ 2039972 h 6858000"/>
              <a:gd name="connsiteX870" fmla="*/ 5657554 w 7472601"/>
              <a:gd name="connsiteY870" fmla="*/ 1576445 h 6858000"/>
              <a:gd name="connsiteX871" fmla="*/ 5150475 w 7472601"/>
              <a:gd name="connsiteY871" fmla="*/ 1274012 h 6858000"/>
              <a:gd name="connsiteX872" fmla="*/ 5349142 w 7472601"/>
              <a:gd name="connsiteY872" fmla="*/ 2204405 h 6858000"/>
              <a:gd name="connsiteX873" fmla="*/ 5262214 w 7472601"/>
              <a:gd name="connsiteY873" fmla="*/ 2233836 h 6858000"/>
              <a:gd name="connsiteX874" fmla="*/ 4981539 w 7472601"/>
              <a:gd name="connsiteY874" fmla="*/ 1542201 h 6858000"/>
              <a:gd name="connsiteX875" fmla="*/ 4958461 w 7472601"/>
              <a:gd name="connsiteY875" fmla="*/ 1136957 h 6858000"/>
              <a:gd name="connsiteX876" fmla="*/ 4655015 w 7472601"/>
              <a:gd name="connsiteY876" fmla="*/ 891426 h 6858000"/>
              <a:gd name="connsiteX877" fmla="*/ 4348002 w 7472601"/>
              <a:gd name="connsiteY877" fmla="*/ 2205895 h 6858000"/>
              <a:gd name="connsiteX878" fmla="*/ 4262250 w 7472601"/>
              <a:gd name="connsiteY878" fmla="*/ 2219972 h 6858000"/>
              <a:gd name="connsiteX879" fmla="*/ 4550611 w 7472601"/>
              <a:gd name="connsiteY879" fmla="*/ 817540 h 6858000"/>
              <a:gd name="connsiteX880" fmla="*/ 4564418 w 7472601"/>
              <a:gd name="connsiteY880" fmla="*/ 808293 h 6858000"/>
              <a:gd name="connsiteX881" fmla="*/ 4266388 w 7472601"/>
              <a:gd name="connsiteY881" fmla="*/ 500083 h 6858000"/>
              <a:gd name="connsiteX882" fmla="*/ 4032842 w 7472601"/>
              <a:gd name="connsiteY882" fmla="*/ 211809 h 6858000"/>
              <a:gd name="connsiteX883" fmla="*/ 3882765 w 7472601"/>
              <a:gd name="connsiteY883" fmla="*/ 0 h 6858000"/>
              <a:gd name="connsiteX884" fmla="*/ 3721337 w 7472601"/>
              <a:gd name="connsiteY884" fmla="*/ 0 h 6858000"/>
              <a:gd name="connsiteX885" fmla="*/ 3797544 w 7472601"/>
              <a:gd name="connsiteY885" fmla="*/ 0 h 6858000"/>
              <a:gd name="connsiteX886" fmla="*/ 3775734 w 7472601"/>
              <a:gd name="connsiteY886" fmla="*/ 95131 h 6858000"/>
              <a:gd name="connsiteX887" fmla="*/ 3724807 w 7472601"/>
              <a:gd name="connsiteY887" fmla="*/ 272257 h 6858000"/>
              <a:gd name="connsiteX888" fmla="*/ 3726844 w 7472601"/>
              <a:gd name="connsiteY888" fmla="*/ 282988 h 6858000"/>
              <a:gd name="connsiteX889" fmla="*/ 3742664 w 7472601"/>
              <a:gd name="connsiteY889" fmla="*/ 279918 h 6858000"/>
              <a:gd name="connsiteX890" fmla="*/ 4103910 w 7472601"/>
              <a:gd name="connsiteY890" fmla="*/ 1161917 h 6858000"/>
              <a:gd name="connsiteX891" fmla="*/ 4020269 w 7472601"/>
              <a:gd name="connsiteY891" fmla="*/ 1200406 h 6858000"/>
              <a:gd name="connsiteX892" fmla="*/ 3674882 w 7472601"/>
              <a:gd name="connsiteY892" fmla="*/ 488524 h 6858000"/>
              <a:gd name="connsiteX893" fmla="*/ 3132682 w 7472601"/>
              <a:gd name="connsiteY893" fmla="*/ 1072284 h 6858000"/>
              <a:gd name="connsiteX894" fmla="*/ 2716346 w 7472601"/>
              <a:gd name="connsiteY894" fmla="*/ 1276376 h 6858000"/>
              <a:gd name="connsiteX895" fmla="*/ 2716772 w 7472601"/>
              <a:gd name="connsiteY895" fmla="*/ 1255462 h 6858000"/>
              <a:gd name="connsiteX896" fmla="*/ 3471096 w 7472601"/>
              <a:gd name="connsiteY896" fmla="*/ 437072 h 6858000"/>
              <a:gd name="connsiteX897" fmla="*/ 3639057 w 7472601"/>
              <a:gd name="connsiteY897" fmla="*/ 286334 h 6858000"/>
              <a:gd name="connsiteX898" fmla="*/ 3640309 w 7472601"/>
              <a:gd name="connsiteY898" fmla="*/ 284664 h 6858000"/>
              <a:gd name="connsiteX899" fmla="*/ 3646022 w 7472601"/>
              <a:gd name="connsiteY899" fmla="*/ 276711 h 6858000"/>
              <a:gd name="connsiteX900" fmla="*/ 3707943 w 7472601"/>
              <a:gd name="connsiteY900" fmla="*/ 65958 h 6858000"/>
              <a:gd name="connsiteX901" fmla="*/ 3721337 w 7472601"/>
              <a:gd name="connsiteY901" fmla="*/ 0 h 6858000"/>
              <a:gd name="connsiteX902" fmla="*/ 2867960 w 7472601"/>
              <a:gd name="connsiteY902" fmla="*/ 0 h 6858000"/>
              <a:gd name="connsiteX903" fmla="*/ 2926351 w 7472601"/>
              <a:gd name="connsiteY903" fmla="*/ 0 h 6858000"/>
              <a:gd name="connsiteX904" fmla="*/ 2902823 w 7472601"/>
              <a:gd name="connsiteY904" fmla="*/ 262929 h 6858000"/>
              <a:gd name="connsiteX905" fmla="*/ 2940663 w 7472601"/>
              <a:gd name="connsiteY905" fmla="*/ 140884 h 6858000"/>
              <a:gd name="connsiteX906" fmla="*/ 2947039 w 7472601"/>
              <a:gd name="connsiteY906" fmla="*/ 122524 h 6858000"/>
              <a:gd name="connsiteX907" fmla="*/ 2984316 w 7472601"/>
              <a:gd name="connsiteY907" fmla="*/ 0 h 6858000"/>
              <a:gd name="connsiteX908" fmla="*/ 3016114 w 7472601"/>
              <a:gd name="connsiteY908" fmla="*/ 0 h 6858000"/>
              <a:gd name="connsiteX909" fmla="*/ 2979949 w 7472601"/>
              <a:gd name="connsiteY909" fmla="*/ 119274 h 6858000"/>
              <a:gd name="connsiteX910" fmla="*/ 3023879 w 7472601"/>
              <a:gd name="connsiteY910" fmla="*/ 0 h 6858000"/>
              <a:gd name="connsiteX911" fmla="*/ 3105400 w 7472601"/>
              <a:gd name="connsiteY911" fmla="*/ 0 h 6858000"/>
              <a:gd name="connsiteX912" fmla="*/ 3094669 w 7472601"/>
              <a:gd name="connsiteY912" fmla="*/ 30308 h 6858000"/>
              <a:gd name="connsiteX913" fmla="*/ 2901945 w 7472601"/>
              <a:gd name="connsiteY913" fmla="*/ 466538 h 6858000"/>
              <a:gd name="connsiteX914" fmla="*/ 2815209 w 7472601"/>
              <a:gd name="connsiteY914" fmla="*/ 497361 h 6858000"/>
              <a:gd name="connsiteX915" fmla="*/ 2844845 w 7472601"/>
              <a:gd name="connsiteY915" fmla="*/ 127638 h 6858000"/>
              <a:gd name="connsiteX916" fmla="*/ 2867960 w 7472601"/>
              <a:gd name="connsiteY916" fmla="*/ 0 h 6858000"/>
              <a:gd name="connsiteX917" fmla="*/ 1057230 w 7472601"/>
              <a:gd name="connsiteY917" fmla="*/ 0 h 6858000"/>
              <a:gd name="connsiteX918" fmla="*/ 1111003 w 7472601"/>
              <a:gd name="connsiteY918" fmla="*/ 0 h 6858000"/>
              <a:gd name="connsiteX919" fmla="*/ 1125553 w 7472601"/>
              <a:gd name="connsiteY919" fmla="*/ 52588 h 6858000"/>
              <a:gd name="connsiteX920" fmla="*/ 1304276 w 7472601"/>
              <a:gd name="connsiteY920" fmla="*/ 476275 h 6858000"/>
              <a:gd name="connsiteX921" fmla="*/ 1492066 w 7472601"/>
              <a:gd name="connsiteY921" fmla="*/ 886333 h 6858000"/>
              <a:gd name="connsiteX922" fmla="*/ 1423698 w 7472601"/>
              <a:gd name="connsiteY922" fmla="*/ 710817 h 6858000"/>
              <a:gd name="connsiteX923" fmla="*/ 1357609 w 7472601"/>
              <a:gd name="connsiteY923" fmla="*/ 532892 h 6858000"/>
              <a:gd name="connsiteX924" fmla="*/ 1309550 w 7472601"/>
              <a:gd name="connsiteY924" fmla="*/ 374031 h 6858000"/>
              <a:gd name="connsiteX925" fmla="*/ 1193673 w 7472601"/>
              <a:gd name="connsiteY925" fmla="*/ 49533 h 6858000"/>
              <a:gd name="connsiteX926" fmla="*/ 1164391 w 7472601"/>
              <a:gd name="connsiteY926" fmla="*/ 0 h 6858000"/>
              <a:gd name="connsiteX927" fmla="*/ 1200666 w 7472601"/>
              <a:gd name="connsiteY927" fmla="*/ 0 h 6858000"/>
              <a:gd name="connsiteX928" fmla="*/ 1223408 w 7472601"/>
              <a:gd name="connsiteY928" fmla="*/ 38996 h 6858000"/>
              <a:gd name="connsiteX929" fmla="*/ 1339635 w 7472601"/>
              <a:gd name="connsiteY929" fmla="*/ 365517 h 6858000"/>
              <a:gd name="connsiteX930" fmla="*/ 1387469 w 7472601"/>
              <a:gd name="connsiteY930" fmla="*/ 523079 h 6858000"/>
              <a:gd name="connsiteX931" fmla="*/ 1452685 w 7472601"/>
              <a:gd name="connsiteY931" fmla="*/ 699806 h 6858000"/>
              <a:gd name="connsiteX932" fmla="*/ 1492092 w 7472601"/>
              <a:gd name="connsiteY932" fmla="*/ 800424 h 6858000"/>
              <a:gd name="connsiteX933" fmla="*/ 1455302 w 7472601"/>
              <a:gd name="connsiteY933" fmla="*/ 632913 h 6858000"/>
              <a:gd name="connsiteX934" fmla="*/ 1222336 w 7472601"/>
              <a:gd name="connsiteY934" fmla="*/ 9480 h 6858000"/>
              <a:gd name="connsiteX935" fmla="*/ 1214634 w 7472601"/>
              <a:gd name="connsiteY935" fmla="*/ 0 h 6858000"/>
              <a:gd name="connsiteX936" fmla="*/ 1289827 w 7472601"/>
              <a:gd name="connsiteY936" fmla="*/ 0 h 6858000"/>
              <a:gd name="connsiteX937" fmla="*/ 1321076 w 7472601"/>
              <a:gd name="connsiteY937" fmla="*/ 59722 h 6858000"/>
              <a:gd name="connsiteX938" fmla="*/ 1512579 w 7472601"/>
              <a:gd name="connsiteY938" fmla="*/ 626441 h 6858000"/>
              <a:gd name="connsiteX939" fmla="*/ 1506076 w 7472601"/>
              <a:gd name="connsiteY939" fmla="*/ 1089289 h 6858000"/>
              <a:gd name="connsiteX940" fmla="*/ 1486346 w 7472601"/>
              <a:gd name="connsiteY940" fmla="*/ 1079919 h 6858000"/>
              <a:gd name="connsiteX941" fmla="*/ 1070511 w 7472601"/>
              <a:gd name="connsiteY941" fmla="*/ 48609 h 6858000"/>
              <a:gd name="connsiteX942" fmla="*/ 1057230 w 7472601"/>
              <a:gd name="connsiteY942" fmla="*/ 0 h 6858000"/>
              <a:gd name="connsiteX943" fmla="*/ 43151 w 7472601"/>
              <a:gd name="connsiteY943" fmla="*/ 0 h 6858000"/>
              <a:gd name="connsiteX944" fmla="*/ 95283 w 7472601"/>
              <a:gd name="connsiteY944" fmla="*/ 0 h 6858000"/>
              <a:gd name="connsiteX945" fmla="*/ 300708 w 7472601"/>
              <a:gd name="connsiteY945" fmla="*/ 154571 h 6858000"/>
              <a:gd name="connsiteX946" fmla="*/ 530414 w 7472601"/>
              <a:gd name="connsiteY946" fmla="*/ 354673 h 6858000"/>
              <a:gd name="connsiteX947" fmla="*/ 333785 w 7472601"/>
              <a:gd name="connsiteY947" fmla="*/ 161564 h 6858000"/>
              <a:gd name="connsiteX948" fmla="*/ 147005 w 7472601"/>
              <a:gd name="connsiteY948" fmla="*/ 0 h 6858000"/>
              <a:gd name="connsiteX949" fmla="*/ 272509 w 7472601"/>
              <a:gd name="connsiteY949" fmla="*/ 0 h 6858000"/>
              <a:gd name="connsiteX950" fmla="*/ 326276 w 7472601"/>
              <a:gd name="connsiteY950" fmla="*/ 45847 h 6858000"/>
              <a:gd name="connsiteX951" fmla="*/ 823759 w 7472601"/>
              <a:gd name="connsiteY951" fmla="*/ 574145 h 6858000"/>
              <a:gd name="connsiteX952" fmla="*/ 811254 w 7472601"/>
              <a:gd name="connsiteY952" fmla="*/ 665546 h 6858000"/>
              <a:gd name="connsiteX953" fmla="*/ 154042 w 7472601"/>
              <a:gd name="connsiteY953" fmla="*/ 261522 h 6858000"/>
              <a:gd name="connsiteX954" fmla="*/ 13550 w 7472601"/>
              <a:gd name="connsiteY954" fmla="*/ 158423 h 6858000"/>
              <a:gd name="connsiteX955" fmla="*/ 0 w 7472601"/>
              <a:gd name="connsiteY955" fmla="*/ 146618 h 6858000"/>
              <a:gd name="connsiteX956" fmla="*/ 0 w 7472601"/>
              <a:gd name="connsiteY956" fmla="*/ 59161 h 6858000"/>
              <a:gd name="connsiteX957" fmla="*/ 45427 w 7472601"/>
              <a:gd name="connsiteY957" fmla="*/ 101078 h 6858000"/>
              <a:gd name="connsiteX958" fmla="*/ 630103 w 7472601"/>
              <a:gd name="connsiteY958" fmla="*/ 485885 h 6858000"/>
              <a:gd name="connsiteX959" fmla="*/ 532040 w 7472601"/>
              <a:gd name="connsiteY959" fmla="*/ 399359 h 6858000"/>
              <a:gd name="connsiteX960" fmla="*/ 517618 w 7472601"/>
              <a:gd name="connsiteY960" fmla="*/ 385726 h 6858000"/>
              <a:gd name="connsiteX961" fmla="*/ 285074 w 7472601"/>
              <a:gd name="connsiteY961" fmla="*/ 182755 h 6858000"/>
              <a:gd name="connsiteX962" fmla="*/ 43151 w 7472601"/>
              <a:gd name="connsiteY962"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48321 w 7472601"/>
              <a:gd name="connsiteY79" fmla="*/ 6190991 h 6858000"/>
              <a:gd name="connsiteX80" fmla="*/ 7467600 w 7472601"/>
              <a:gd name="connsiteY80" fmla="*/ 6221686 h 6858000"/>
              <a:gd name="connsiteX81" fmla="*/ 7467600 w 7472601"/>
              <a:gd name="connsiteY81" fmla="*/ 6334256 h 6858000"/>
              <a:gd name="connsiteX82" fmla="*/ 7454976 w 7472601"/>
              <a:gd name="connsiteY82" fmla="*/ 6318297 h 6858000"/>
              <a:gd name="connsiteX83" fmla="*/ 1456157 w 7472601"/>
              <a:gd name="connsiteY83" fmla="*/ 5371404 h 6858000"/>
              <a:gd name="connsiteX84" fmla="*/ 1244432 w 7472601"/>
              <a:gd name="connsiteY84" fmla="*/ 5385601 h 6858000"/>
              <a:gd name="connsiteX85" fmla="*/ 973990 w 7472601"/>
              <a:gd name="connsiteY85" fmla="*/ 5424940 h 6858000"/>
              <a:gd name="connsiteX86" fmla="*/ 1103809 w 7472601"/>
              <a:gd name="connsiteY86" fmla="*/ 5433720 h 6858000"/>
              <a:gd name="connsiteX87" fmla="*/ 1123454 w 7472601"/>
              <a:gd name="connsiteY87" fmla="*/ 5435727 h 6858000"/>
              <a:gd name="connsiteX88" fmla="*/ 1737017 w 7472601"/>
              <a:gd name="connsiteY88" fmla="*/ 5452183 h 6858000"/>
              <a:gd name="connsiteX89" fmla="*/ 1824397 w 7472601"/>
              <a:gd name="connsiteY89" fmla="*/ 5447757 h 6858000"/>
              <a:gd name="connsiteX90" fmla="*/ 2070059 w 7472601"/>
              <a:gd name="connsiteY90" fmla="*/ 5441660 h 6858000"/>
              <a:gd name="connsiteX91" fmla="*/ 1456157 w 7472601"/>
              <a:gd name="connsiteY91" fmla="*/ 5371404 h 6858000"/>
              <a:gd name="connsiteX92" fmla="*/ 4988186 w 7472601"/>
              <a:gd name="connsiteY92" fmla="*/ 5216467 h 6858000"/>
              <a:gd name="connsiteX93" fmla="*/ 4777334 w 7472601"/>
              <a:gd name="connsiteY93" fmla="*/ 5406072 h 6858000"/>
              <a:gd name="connsiteX94" fmla="*/ 4718341 w 7472601"/>
              <a:gd name="connsiteY94" fmla="*/ 5468043 h 6858000"/>
              <a:gd name="connsiteX95" fmla="*/ 4604655 w 7472601"/>
              <a:gd name="connsiteY95" fmla="*/ 5583434 h 6858000"/>
              <a:gd name="connsiteX96" fmla="*/ 4565074 w 7472601"/>
              <a:gd name="connsiteY96" fmla="*/ 5618550 h 6858000"/>
              <a:gd name="connsiteX97" fmla="*/ 4988186 w 7472601"/>
              <a:gd name="connsiteY97" fmla="*/ 5216467 h 6858000"/>
              <a:gd name="connsiteX98" fmla="*/ 4978032 w 7472601"/>
              <a:gd name="connsiteY98" fmla="*/ 5183809 h 6858000"/>
              <a:gd name="connsiteX99" fmla="*/ 4463413 w 7472601"/>
              <a:gd name="connsiteY99" fmla="*/ 5615162 h 6858000"/>
              <a:gd name="connsiteX100" fmla="*/ 4358134 w 7472601"/>
              <a:gd name="connsiteY100" fmla="*/ 5742791 h 6858000"/>
              <a:gd name="connsiteX101" fmla="*/ 4376219 w 7472601"/>
              <a:gd name="connsiteY101" fmla="*/ 5729027 h 6858000"/>
              <a:gd name="connsiteX102" fmla="*/ 4582340 w 7472601"/>
              <a:gd name="connsiteY102" fmla="*/ 5561037 h 6858000"/>
              <a:gd name="connsiteX103" fmla="*/ 4694684 w 7472601"/>
              <a:gd name="connsiteY103" fmla="*/ 5447098 h 6858000"/>
              <a:gd name="connsiteX104" fmla="*/ 4754123 w 7472601"/>
              <a:gd name="connsiteY104" fmla="*/ 5384643 h 6858000"/>
              <a:gd name="connsiteX105" fmla="*/ 4978032 w 7472601"/>
              <a:gd name="connsiteY105" fmla="*/ 5183809 h 6858000"/>
              <a:gd name="connsiteX106" fmla="*/ 1903353 w 7472601"/>
              <a:gd name="connsiteY106" fmla="*/ 5044827 h 6858000"/>
              <a:gd name="connsiteX107" fmla="*/ 1936931 w 7472601"/>
              <a:gd name="connsiteY107" fmla="*/ 5093954 h 6858000"/>
              <a:gd name="connsiteX108" fmla="*/ 2195868 w 7472601"/>
              <a:gd name="connsiteY108" fmla="*/ 5396574 h 6858000"/>
              <a:gd name="connsiteX109" fmla="*/ 2088852 w 7472601"/>
              <a:gd name="connsiteY109" fmla="*/ 5166123 h 6858000"/>
              <a:gd name="connsiteX110" fmla="*/ 1958241 w 7472601"/>
              <a:gd name="connsiteY110" fmla="*/ 5067955 h 6858000"/>
              <a:gd name="connsiteX111" fmla="*/ 1903353 w 7472601"/>
              <a:gd name="connsiteY111" fmla="*/ 5044827 h 6858000"/>
              <a:gd name="connsiteX112" fmla="*/ 1979378 w 7472601"/>
              <a:gd name="connsiteY112" fmla="*/ 4769504 h 6858000"/>
              <a:gd name="connsiteX113" fmla="*/ 2882120 w 7472601"/>
              <a:gd name="connsiteY113" fmla="*/ 5064547 h 6858000"/>
              <a:gd name="connsiteX114" fmla="*/ 2793103 w 7472601"/>
              <a:gd name="connsiteY114" fmla="*/ 5039699 h 6858000"/>
              <a:gd name="connsiteX115" fmla="*/ 2770041 w 7472601"/>
              <a:gd name="connsiteY115" fmla="*/ 5033634 h 6858000"/>
              <a:gd name="connsiteX116" fmla="*/ 1979378 w 7472601"/>
              <a:gd name="connsiteY116" fmla="*/ 4769504 h 6858000"/>
              <a:gd name="connsiteX117" fmla="*/ 1927410 w 7472601"/>
              <a:gd name="connsiteY117" fmla="*/ 4716164 h 6858000"/>
              <a:gd name="connsiteX118" fmla="*/ 1959587 w 7472601"/>
              <a:gd name="connsiteY118" fmla="*/ 4728849 h 6858000"/>
              <a:gd name="connsiteX119" fmla="*/ 2777707 w 7472601"/>
              <a:gd name="connsiteY119" fmla="*/ 5003991 h 6858000"/>
              <a:gd name="connsiteX120" fmla="*/ 2800768 w 7472601"/>
              <a:gd name="connsiteY120" fmla="*/ 5010056 h 6858000"/>
              <a:gd name="connsiteX121" fmla="*/ 2879408 w 7472601"/>
              <a:gd name="connsiteY121" fmla="*/ 5031590 h 6858000"/>
              <a:gd name="connsiteX122" fmla="*/ 2862295 w 7472601"/>
              <a:gd name="connsiteY122" fmla="*/ 5022958 h 6858000"/>
              <a:gd name="connsiteX123" fmla="*/ 2813343 w 7472601"/>
              <a:gd name="connsiteY123" fmla="*/ 4998369 h 6858000"/>
              <a:gd name="connsiteX124" fmla="*/ 2646245 w 7472601"/>
              <a:gd name="connsiteY124" fmla="*/ 4930999 h 6858000"/>
              <a:gd name="connsiteX125" fmla="*/ 1999243 w 7472601"/>
              <a:gd name="connsiteY125" fmla="*/ 4730524 h 6858000"/>
              <a:gd name="connsiteX126" fmla="*/ 1979527 w 7472601"/>
              <a:gd name="connsiteY126" fmla="*/ 4726651 h 6858000"/>
              <a:gd name="connsiteX127" fmla="*/ 1927410 w 7472601"/>
              <a:gd name="connsiteY127" fmla="*/ 4716164 h 6858000"/>
              <a:gd name="connsiteX128" fmla="*/ 1997014 w 7472601"/>
              <a:gd name="connsiteY128" fmla="*/ 4698007 h 6858000"/>
              <a:gd name="connsiteX129" fmla="*/ 2005458 w 7472601"/>
              <a:gd name="connsiteY129" fmla="*/ 4699540 h 6858000"/>
              <a:gd name="connsiteX130" fmla="*/ 2657186 w 7472601"/>
              <a:gd name="connsiteY130" fmla="*/ 4901687 h 6858000"/>
              <a:gd name="connsiteX131" fmla="*/ 2826662 w 7472601"/>
              <a:gd name="connsiteY131" fmla="*/ 4970362 h 6858000"/>
              <a:gd name="connsiteX132" fmla="*/ 2876100 w 7472601"/>
              <a:gd name="connsiteY132" fmla="*/ 4995397 h 6858000"/>
              <a:gd name="connsiteX133" fmla="*/ 3042600 w 7472601"/>
              <a:gd name="connsiteY133" fmla="*/ 5059532 h 6858000"/>
              <a:gd name="connsiteX134" fmla="*/ 1997014 w 7472601"/>
              <a:gd name="connsiteY134" fmla="*/ 4698007 h 6858000"/>
              <a:gd name="connsiteX135" fmla="*/ 2305292 w 7472601"/>
              <a:gd name="connsiteY135" fmla="*/ 4219492 h 6858000"/>
              <a:gd name="connsiteX136" fmla="*/ 3360922 w 7472601"/>
              <a:gd name="connsiteY136" fmla="*/ 4529373 h 6858000"/>
              <a:gd name="connsiteX137" fmla="*/ 3492420 w 7472601"/>
              <a:gd name="connsiteY137" fmla="*/ 4510145 h 6858000"/>
              <a:gd name="connsiteX138" fmla="*/ 3364086 w 7472601"/>
              <a:gd name="connsiteY138" fmla="*/ 4480340 h 6858000"/>
              <a:gd name="connsiteX139" fmla="*/ 3225818 w 7472601"/>
              <a:gd name="connsiteY139" fmla="*/ 4411822 h 6858000"/>
              <a:gd name="connsiteX140" fmla="*/ 3129696 w 7472601"/>
              <a:gd name="connsiteY140" fmla="*/ 4360704 h 6858000"/>
              <a:gd name="connsiteX141" fmla="*/ 2814545 w 7472601"/>
              <a:gd name="connsiteY141" fmla="*/ 4282955 h 6858000"/>
              <a:gd name="connsiteX142" fmla="*/ 2305292 w 7472601"/>
              <a:gd name="connsiteY142" fmla="*/ 4219492 h 6858000"/>
              <a:gd name="connsiteX143" fmla="*/ 2626982 w 7472601"/>
              <a:gd name="connsiteY143" fmla="*/ 4206450 h 6858000"/>
              <a:gd name="connsiteX144" fmla="*/ 2490617 w 7472601"/>
              <a:gd name="connsiteY144" fmla="*/ 4206951 h 6858000"/>
              <a:gd name="connsiteX145" fmla="*/ 2819869 w 7472601"/>
              <a:gd name="connsiteY145" fmla="*/ 4252936 h 6858000"/>
              <a:gd name="connsiteX146" fmla="*/ 3143018 w 7472601"/>
              <a:gd name="connsiteY146" fmla="*/ 4332698 h 6858000"/>
              <a:gd name="connsiteX147" fmla="*/ 3241520 w 7472601"/>
              <a:gd name="connsiteY147" fmla="*/ 4385112 h 6858000"/>
              <a:gd name="connsiteX148" fmla="*/ 3374575 w 7472601"/>
              <a:gd name="connsiteY148" fmla="*/ 4451517 h 6858000"/>
              <a:gd name="connsiteX149" fmla="*/ 3505221 w 7472601"/>
              <a:gd name="connsiteY149" fmla="*/ 4480757 h 6858000"/>
              <a:gd name="connsiteX150" fmla="*/ 2626982 w 7472601"/>
              <a:gd name="connsiteY150" fmla="*/ 4206450 h 6858000"/>
              <a:gd name="connsiteX151" fmla="*/ 1310106 w 7472601"/>
              <a:gd name="connsiteY151" fmla="*/ 3943217 h 6858000"/>
              <a:gd name="connsiteX152" fmla="*/ 854994 w 7472601"/>
              <a:gd name="connsiteY152" fmla="*/ 4399136 h 6858000"/>
              <a:gd name="connsiteX153" fmla="*/ 742462 w 7472601"/>
              <a:gd name="connsiteY153" fmla="*/ 4594648 h 6858000"/>
              <a:gd name="connsiteX154" fmla="*/ 820602 w 7472601"/>
              <a:gd name="connsiteY154" fmla="*/ 4485915 h 6858000"/>
              <a:gd name="connsiteX155" fmla="*/ 878295 w 7472601"/>
              <a:gd name="connsiteY155" fmla="*/ 4403594 h 6858000"/>
              <a:gd name="connsiteX156" fmla="*/ 1240607 w 7472601"/>
              <a:gd name="connsiteY156" fmla="*/ 4010401 h 6858000"/>
              <a:gd name="connsiteX157" fmla="*/ 1310106 w 7472601"/>
              <a:gd name="connsiteY157" fmla="*/ 3943217 h 6858000"/>
              <a:gd name="connsiteX158" fmla="*/ 1423113 w 7472601"/>
              <a:gd name="connsiteY158" fmla="*/ 3874565 h 6858000"/>
              <a:gd name="connsiteX159" fmla="*/ 1260565 w 7472601"/>
              <a:gd name="connsiteY159" fmla="*/ 4031982 h 6858000"/>
              <a:gd name="connsiteX160" fmla="*/ 901900 w 7472601"/>
              <a:gd name="connsiteY160" fmla="*/ 4421236 h 6858000"/>
              <a:gd name="connsiteX161" fmla="*/ 845044 w 7472601"/>
              <a:gd name="connsiteY161" fmla="*/ 4502436 h 6858000"/>
              <a:gd name="connsiteX162" fmla="*/ 685926 w 7472601"/>
              <a:gd name="connsiteY162" fmla="*/ 4703069 h 6858000"/>
              <a:gd name="connsiteX163" fmla="*/ 684248 w 7472601"/>
              <a:gd name="connsiteY163" fmla="*/ 4706721 h 6858000"/>
              <a:gd name="connsiteX164" fmla="*/ 1423113 w 7472601"/>
              <a:gd name="connsiteY164" fmla="*/ 3874565 h 6858000"/>
              <a:gd name="connsiteX165" fmla="*/ 3316479 w 7472601"/>
              <a:gd name="connsiteY165" fmla="*/ 3872136 h 6858000"/>
              <a:gd name="connsiteX166" fmla="*/ 3546806 w 7472601"/>
              <a:gd name="connsiteY166" fmla="*/ 4356139 h 6858000"/>
              <a:gd name="connsiteX167" fmla="*/ 3364433 w 7472601"/>
              <a:gd name="connsiteY167" fmla="*/ 3953121 h 6858000"/>
              <a:gd name="connsiteX168" fmla="*/ 3316479 w 7472601"/>
              <a:gd name="connsiteY168" fmla="*/ 3872136 h 6858000"/>
              <a:gd name="connsiteX169" fmla="*/ 3291335 w 7472601"/>
              <a:gd name="connsiteY169" fmla="*/ 3767420 h 6858000"/>
              <a:gd name="connsiteX170" fmla="*/ 3390805 w 7472601"/>
              <a:gd name="connsiteY170" fmla="*/ 3937163 h 6858000"/>
              <a:gd name="connsiteX171" fmla="*/ 3579062 w 7472601"/>
              <a:gd name="connsiteY171" fmla="*/ 4359040 h 6858000"/>
              <a:gd name="connsiteX172" fmla="*/ 3467355 w 7472601"/>
              <a:gd name="connsiteY172" fmla="*/ 3988130 h 6858000"/>
              <a:gd name="connsiteX173" fmla="*/ 3310753 w 7472601"/>
              <a:gd name="connsiteY173" fmla="*/ 3787140 h 6858000"/>
              <a:gd name="connsiteX174" fmla="*/ 3291335 w 7472601"/>
              <a:gd name="connsiteY174" fmla="*/ 3767420 h 6858000"/>
              <a:gd name="connsiteX175" fmla="*/ 1635889 w 7472601"/>
              <a:gd name="connsiteY175" fmla="*/ 3709494 h 6858000"/>
              <a:gd name="connsiteX176" fmla="*/ 1634800 w 7472601"/>
              <a:gd name="connsiteY176" fmla="*/ 3731111 h 6858000"/>
              <a:gd name="connsiteX177" fmla="*/ 1635889 w 7472601"/>
              <a:gd name="connsiteY177" fmla="*/ 3709494 h 6858000"/>
              <a:gd name="connsiteX178" fmla="*/ 1510397 w 7472601"/>
              <a:gd name="connsiteY178" fmla="*/ 3684705 h 6858000"/>
              <a:gd name="connsiteX179" fmla="*/ 1146550 w 7472601"/>
              <a:gd name="connsiteY179" fmla="*/ 3802012 h 6858000"/>
              <a:gd name="connsiteX180" fmla="*/ 698834 w 7472601"/>
              <a:gd name="connsiteY180" fmla="*/ 3952272 h 6858000"/>
              <a:gd name="connsiteX181" fmla="*/ 34256 w 7472601"/>
              <a:gd name="connsiteY181" fmla="*/ 4347603 h 6858000"/>
              <a:gd name="connsiteX182" fmla="*/ 527241 w 7472601"/>
              <a:gd name="connsiteY182" fmla="*/ 4065078 h 6858000"/>
              <a:gd name="connsiteX183" fmla="*/ 1510397 w 7472601"/>
              <a:gd name="connsiteY183" fmla="*/ 3684705 h 6858000"/>
              <a:gd name="connsiteX184" fmla="*/ 1313114 w 7472601"/>
              <a:gd name="connsiteY184" fmla="*/ 3655216 h 6858000"/>
              <a:gd name="connsiteX185" fmla="*/ 1109304 w 7472601"/>
              <a:gd name="connsiteY185" fmla="*/ 3669030 h 6858000"/>
              <a:gd name="connsiteX186" fmla="*/ 8129 w 7472601"/>
              <a:gd name="connsiteY186" fmla="*/ 4330519 h 6858000"/>
              <a:gd name="connsiteX187" fmla="*/ 687572 w 7472601"/>
              <a:gd name="connsiteY187" fmla="*/ 3925629 h 6858000"/>
              <a:gd name="connsiteX188" fmla="*/ 1138365 w 7472601"/>
              <a:gd name="connsiteY188" fmla="*/ 3774515 h 6858000"/>
              <a:gd name="connsiteX189" fmla="*/ 1505579 w 7472601"/>
              <a:gd name="connsiteY189" fmla="*/ 3655526 h 6858000"/>
              <a:gd name="connsiteX190" fmla="*/ 1313114 w 7472601"/>
              <a:gd name="connsiteY190" fmla="*/ 3655216 h 6858000"/>
              <a:gd name="connsiteX191" fmla="*/ 3655073 w 7472601"/>
              <a:gd name="connsiteY191" fmla="*/ 3650884 h 6858000"/>
              <a:gd name="connsiteX192" fmla="*/ 3989938 w 7472601"/>
              <a:gd name="connsiteY192" fmla="*/ 3991685 h 6858000"/>
              <a:gd name="connsiteX193" fmla="*/ 4393907 w 7472601"/>
              <a:gd name="connsiteY193" fmla="*/ 4261258 h 6858000"/>
              <a:gd name="connsiteX194" fmla="*/ 4648051 w 7472601"/>
              <a:gd name="connsiteY194" fmla="*/ 4374051 h 6858000"/>
              <a:gd name="connsiteX195" fmla="*/ 4383389 w 7472601"/>
              <a:gd name="connsiteY195" fmla="*/ 4184369 h 6858000"/>
              <a:gd name="connsiteX196" fmla="*/ 4165508 w 7472601"/>
              <a:gd name="connsiteY196" fmla="*/ 4035196 h 6858000"/>
              <a:gd name="connsiteX197" fmla="*/ 4068162 w 7472601"/>
              <a:gd name="connsiteY197" fmla="*/ 3953394 h 6858000"/>
              <a:gd name="connsiteX198" fmla="*/ 3981416 w 7472601"/>
              <a:gd name="connsiteY198" fmla="*/ 3880482 h 6858000"/>
              <a:gd name="connsiteX199" fmla="*/ 3800147 w 7472601"/>
              <a:gd name="connsiteY199" fmla="*/ 3749872 h 6858000"/>
              <a:gd name="connsiteX200" fmla="*/ 3655073 w 7472601"/>
              <a:gd name="connsiteY200" fmla="*/ 3650884 h 6858000"/>
              <a:gd name="connsiteX201" fmla="*/ 3670252 w 7472601"/>
              <a:gd name="connsiteY201" fmla="*/ 3622798 h 6858000"/>
              <a:gd name="connsiteX202" fmla="*/ 3817258 w 7472601"/>
              <a:gd name="connsiteY202" fmla="*/ 3723577 h 6858000"/>
              <a:gd name="connsiteX203" fmla="*/ 4000461 w 7472601"/>
              <a:gd name="connsiteY203" fmla="*/ 3855966 h 6858000"/>
              <a:gd name="connsiteX204" fmla="*/ 4088180 w 7472601"/>
              <a:gd name="connsiteY204" fmla="*/ 3929774 h 6858000"/>
              <a:gd name="connsiteX205" fmla="*/ 4184555 w 7472601"/>
              <a:gd name="connsiteY205" fmla="*/ 4010683 h 6858000"/>
              <a:gd name="connsiteX206" fmla="*/ 4399563 w 7472601"/>
              <a:gd name="connsiteY206" fmla="*/ 4158106 h 6858000"/>
              <a:gd name="connsiteX207" fmla="*/ 4684469 w 7472601"/>
              <a:gd name="connsiteY207" fmla="*/ 4364680 h 6858000"/>
              <a:gd name="connsiteX208" fmla="*/ 4690271 w 7472601"/>
              <a:gd name="connsiteY208" fmla="*/ 4370034 h 6858000"/>
              <a:gd name="connsiteX209" fmla="*/ 4136093 w 7472601"/>
              <a:gd name="connsiteY209" fmla="*/ 3858466 h 6858000"/>
              <a:gd name="connsiteX210" fmla="*/ 3670252 w 7472601"/>
              <a:gd name="connsiteY210" fmla="*/ 3622798 h 6858000"/>
              <a:gd name="connsiteX211" fmla="*/ 4440129 w 7472601"/>
              <a:gd name="connsiteY211" fmla="*/ 3448571 h 6858000"/>
              <a:gd name="connsiteX212" fmla="*/ 4856525 w 7472601"/>
              <a:gd name="connsiteY212" fmla="*/ 3915351 h 6858000"/>
              <a:gd name="connsiteX213" fmla="*/ 5059055 w 7472601"/>
              <a:gd name="connsiteY213" fmla="*/ 4108918 h 6858000"/>
              <a:gd name="connsiteX214" fmla="*/ 5290070 w 7472601"/>
              <a:gd name="connsiteY214" fmla="*/ 4263619 h 6858000"/>
              <a:gd name="connsiteX215" fmla="*/ 4834991 w 7472601"/>
              <a:gd name="connsiteY215" fmla="*/ 3830985 h 6858000"/>
              <a:gd name="connsiteX216" fmla="*/ 4440129 w 7472601"/>
              <a:gd name="connsiteY216" fmla="*/ 3448571 h 6858000"/>
              <a:gd name="connsiteX217" fmla="*/ 4441737 w 7472601"/>
              <a:gd name="connsiteY217" fmla="*/ 3399734 h 6858000"/>
              <a:gd name="connsiteX218" fmla="*/ 4431236 w 7472601"/>
              <a:gd name="connsiteY218" fmla="*/ 3400954 h 6858000"/>
              <a:gd name="connsiteX219" fmla="*/ 4557150 w 7472601"/>
              <a:gd name="connsiteY219" fmla="*/ 3510023 h 6858000"/>
              <a:gd name="connsiteX220" fmla="*/ 4856936 w 7472601"/>
              <a:gd name="connsiteY220" fmla="*/ 3809146 h 6858000"/>
              <a:gd name="connsiteX221" fmla="*/ 5111996 w 7472601"/>
              <a:gd name="connsiteY221" fmla="*/ 4065759 h 6858000"/>
              <a:gd name="connsiteX222" fmla="*/ 5388878 w 7472601"/>
              <a:gd name="connsiteY222" fmla="*/ 4300185 h 6858000"/>
              <a:gd name="connsiteX223" fmla="*/ 5425556 w 7472601"/>
              <a:gd name="connsiteY223" fmla="*/ 4308967 h 6858000"/>
              <a:gd name="connsiteX224" fmla="*/ 4943646 w 7472601"/>
              <a:gd name="connsiteY224" fmla="*/ 3822916 h 6858000"/>
              <a:gd name="connsiteX225" fmla="*/ 4594837 w 7472601"/>
              <a:gd name="connsiteY225" fmla="*/ 3532274 h 6858000"/>
              <a:gd name="connsiteX226" fmla="*/ 4441737 w 7472601"/>
              <a:gd name="connsiteY226" fmla="*/ 3399734 h 6858000"/>
              <a:gd name="connsiteX227" fmla="*/ 5425834 w 7472601"/>
              <a:gd name="connsiteY227" fmla="*/ 3162785 h 6858000"/>
              <a:gd name="connsiteX228" fmla="*/ 5401644 w 7472601"/>
              <a:gd name="connsiteY228" fmla="*/ 3617847 h 6858000"/>
              <a:gd name="connsiteX229" fmla="*/ 5467256 w 7472601"/>
              <a:gd name="connsiteY229" fmla="*/ 4175494 h 6858000"/>
              <a:gd name="connsiteX230" fmla="*/ 5448069 w 7472601"/>
              <a:gd name="connsiteY230" fmla="*/ 3567554 h 6858000"/>
              <a:gd name="connsiteX231" fmla="*/ 5425834 w 7472601"/>
              <a:gd name="connsiteY231" fmla="*/ 3162785 h 6858000"/>
              <a:gd name="connsiteX232" fmla="*/ 1318687 w 7472601"/>
              <a:gd name="connsiteY232" fmla="*/ 3113840 h 6858000"/>
              <a:gd name="connsiteX233" fmla="*/ 1066793 w 7472601"/>
              <a:gd name="connsiteY233" fmla="*/ 3212171 h 6858000"/>
              <a:gd name="connsiteX234" fmla="*/ 993319 w 7472601"/>
              <a:gd name="connsiteY234" fmla="*/ 3247648 h 6858000"/>
              <a:gd name="connsiteX235" fmla="*/ 853081 w 7472601"/>
              <a:gd name="connsiteY235" fmla="*/ 3312410 h 6858000"/>
              <a:gd name="connsiteX236" fmla="*/ 805957 w 7472601"/>
              <a:gd name="connsiteY236" fmla="*/ 3330443 h 6858000"/>
              <a:gd name="connsiteX237" fmla="*/ 1318687 w 7472601"/>
              <a:gd name="connsiteY237" fmla="*/ 3113840 h 6858000"/>
              <a:gd name="connsiteX238" fmla="*/ 5453702 w 7472601"/>
              <a:gd name="connsiteY238" fmla="*/ 3090882 h 6858000"/>
              <a:gd name="connsiteX239" fmla="*/ 5480135 w 7472601"/>
              <a:gd name="connsiteY239" fmla="*/ 3565802 h 6858000"/>
              <a:gd name="connsiteX240" fmla="*/ 5499023 w 7472601"/>
              <a:gd name="connsiteY240" fmla="*/ 4166310 h 6858000"/>
              <a:gd name="connsiteX241" fmla="*/ 5547022 w 7472601"/>
              <a:gd name="connsiteY241" fmla="*/ 3607838 h 6858000"/>
              <a:gd name="connsiteX242" fmla="*/ 5515964 w 7472601"/>
              <a:gd name="connsiteY242" fmla="*/ 3378541 h 6858000"/>
              <a:gd name="connsiteX243" fmla="*/ 5453702 w 7472601"/>
              <a:gd name="connsiteY243" fmla="*/ 3090882 h 6858000"/>
              <a:gd name="connsiteX244" fmla="*/ 1238695 w 7472601"/>
              <a:gd name="connsiteY244" fmla="*/ 3076820 h 6858000"/>
              <a:gd name="connsiteX245" fmla="*/ 716371 w 7472601"/>
              <a:gd name="connsiteY245" fmla="*/ 3293249 h 6858000"/>
              <a:gd name="connsiteX246" fmla="*/ 579522 w 7472601"/>
              <a:gd name="connsiteY246" fmla="*/ 3371759 h 6858000"/>
              <a:gd name="connsiteX247" fmla="*/ 600288 w 7472601"/>
              <a:gd name="connsiteY247" fmla="*/ 3365555 h 6858000"/>
              <a:gd name="connsiteX248" fmla="*/ 840692 w 7472601"/>
              <a:gd name="connsiteY248" fmla="*/ 3284921 h 6858000"/>
              <a:gd name="connsiteX249" fmla="*/ 979248 w 7472601"/>
              <a:gd name="connsiteY249" fmla="*/ 3221003 h 6858000"/>
              <a:gd name="connsiteX250" fmla="*/ 1053282 w 7472601"/>
              <a:gd name="connsiteY250" fmla="*/ 3185247 h 6858000"/>
              <a:gd name="connsiteX251" fmla="*/ 1320603 w 7472601"/>
              <a:gd name="connsiteY251" fmla="*/ 3081281 h 6858000"/>
              <a:gd name="connsiteX252" fmla="*/ 1238695 w 7472601"/>
              <a:gd name="connsiteY252" fmla="*/ 3076820 h 6858000"/>
              <a:gd name="connsiteX253" fmla="*/ 5425627 w 7472601"/>
              <a:gd name="connsiteY253" fmla="*/ 2954192 h 6858000"/>
              <a:gd name="connsiteX254" fmla="*/ 5470770 w 7472601"/>
              <a:gd name="connsiteY254" fmla="*/ 3005435 h 6858000"/>
              <a:gd name="connsiteX255" fmla="*/ 5519779 w 7472601"/>
              <a:gd name="connsiteY255" fmla="*/ 4359223 h 6858000"/>
              <a:gd name="connsiteX256" fmla="*/ 5520293 w 7472601"/>
              <a:gd name="connsiteY256" fmla="*/ 4360602 h 6858000"/>
              <a:gd name="connsiteX257" fmla="*/ 5767221 w 7472601"/>
              <a:gd name="connsiteY257" fmla="*/ 4665564 h 6858000"/>
              <a:gd name="connsiteX258" fmla="*/ 6937169 w 7472601"/>
              <a:gd name="connsiteY258" fmla="*/ 4815941 h 6858000"/>
              <a:gd name="connsiteX259" fmla="*/ 6953922 w 7472601"/>
              <a:gd name="connsiteY259" fmla="*/ 4890068 h 6858000"/>
              <a:gd name="connsiteX260" fmla="*/ 6071359 w 7472601"/>
              <a:gd name="connsiteY260" fmla="*/ 4770770 h 6858000"/>
              <a:gd name="connsiteX261" fmla="*/ 6038839 w 7472601"/>
              <a:gd name="connsiteY261" fmla="*/ 4764474 h 6858000"/>
              <a:gd name="connsiteX262" fmla="*/ 6038706 w 7472601"/>
              <a:gd name="connsiteY262" fmla="*/ 4763847 h 6858000"/>
              <a:gd name="connsiteX263" fmla="*/ 6037784 w 7472601"/>
              <a:gd name="connsiteY263" fmla="*/ 4764270 h 6858000"/>
              <a:gd name="connsiteX264" fmla="*/ 6038839 w 7472601"/>
              <a:gd name="connsiteY264" fmla="*/ 4764474 h 6858000"/>
              <a:gd name="connsiteX265" fmla="*/ 6040338 w 7472601"/>
              <a:gd name="connsiteY265" fmla="*/ 4771418 h 6858000"/>
              <a:gd name="connsiteX266" fmla="*/ 6024488 w 7472601"/>
              <a:gd name="connsiteY266" fmla="*/ 4809903 h 6858000"/>
              <a:gd name="connsiteX267" fmla="*/ 5599771 w 7472601"/>
              <a:gd name="connsiteY267" fmla="*/ 5509652 h 6858000"/>
              <a:gd name="connsiteX268" fmla="*/ 5548843 w 7472601"/>
              <a:gd name="connsiteY268" fmla="*/ 5563845 h 6858000"/>
              <a:gd name="connsiteX269" fmla="*/ 5940952 w 7472601"/>
              <a:gd name="connsiteY269" fmla="*/ 6250028 h 6858000"/>
              <a:gd name="connsiteX270" fmla="*/ 6043441 w 7472601"/>
              <a:gd name="connsiteY270" fmla="*/ 6665847 h 6858000"/>
              <a:gd name="connsiteX271" fmla="*/ 6093432 w 7472601"/>
              <a:gd name="connsiteY271" fmla="*/ 6858000 h 6858000"/>
              <a:gd name="connsiteX272" fmla="*/ 6034344 w 7472601"/>
              <a:gd name="connsiteY272" fmla="*/ 6858000 h 6858000"/>
              <a:gd name="connsiteX273" fmla="*/ 6026679 w 7472601"/>
              <a:gd name="connsiteY273" fmla="*/ 6836959 h 6858000"/>
              <a:gd name="connsiteX274" fmla="*/ 5800441 w 7472601"/>
              <a:gd name="connsiteY274" fmla="*/ 6335286 h 6858000"/>
              <a:gd name="connsiteX275" fmla="*/ 5526562 w 7472601"/>
              <a:gd name="connsiteY275" fmla="*/ 5705388 h 6858000"/>
              <a:gd name="connsiteX276" fmla="*/ 5519640 w 7472601"/>
              <a:gd name="connsiteY276" fmla="*/ 5683774 h 6858000"/>
              <a:gd name="connsiteX277" fmla="*/ 5844559 w 7472601"/>
              <a:gd name="connsiteY277" fmla="*/ 6553349 h 6858000"/>
              <a:gd name="connsiteX278" fmla="*/ 5975994 w 7472601"/>
              <a:gd name="connsiteY278" fmla="*/ 6858000 h 6858000"/>
              <a:gd name="connsiteX279" fmla="*/ 5898547 w 7472601"/>
              <a:gd name="connsiteY279" fmla="*/ 6858000 h 6858000"/>
              <a:gd name="connsiteX280" fmla="*/ 5682041 w 7472601"/>
              <a:gd name="connsiteY280" fmla="*/ 6355860 h 6858000"/>
              <a:gd name="connsiteX281" fmla="*/ 5461758 w 7472601"/>
              <a:gd name="connsiteY281" fmla="*/ 5820220 h 6858000"/>
              <a:gd name="connsiteX282" fmla="*/ 5237282 w 7472601"/>
              <a:gd name="connsiteY282" fmla="*/ 6579086 h 6858000"/>
              <a:gd name="connsiteX283" fmla="*/ 5115009 w 7472601"/>
              <a:gd name="connsiteY283" fmla="*/ 6858000 h 6858000"/>
              <a:gd name="connsiteX284" fmla="*/ 5028074 w 7472601"/>
              <a:gd name="connsiteY284" fmla="*/ 6858000 h 6858000"/>
              <a:gd name="connsiteX285" fmla="*/ 5079508 w 7472601"/>
              <a:gd name="connsiteY285" fmla="*/ 6749074 h 6858000"/>
              <a:gd name="connsiteX286" fmla="*/ 5371846 w 7472601"/>
              <a:gd name="connsiteY286" fmla="*/ 5924413 h 6858000"/>
              <a:gd name="connsiteX287" fmla="*/ 5270512 w 7472601"/>
              <a:gd name="connsiteY287" fmla="*/ 6138975 h 6858000"/>
              <a:gd name="connsiteX288" fmla="*/ 5062409 w 7472601"/>
              <a:gd name="connsiteY288" fmla="*/ 6653544 h 6858000"/>
              <a:gd name="connsiteX289" fmla="*/ 5036628 w 7472601"/>
              <a:gd name="connsiteY289" fmla="*/ 6754247 h 6858000"/>
              <a:gd name="connsiteX290" fmla="*/ 5009112 w 7472601"/>
              <a:gd name="connsiteY290" fmla="*/ 6858000 h 6858000"/>
              <a:gd name="connsiteX291" fmla="*/ 4976679 w 7472601"/>
              <a:gd name="connsiteY291" fmla="*/ 6858000 h 6858000"/>
              <a:gd name="connsiteX292" fmla="*/ 5006537 w 7472601"/>
              <a:gd name="connsiteY292" fmla="*/ 6747068 h 6858000"/>
              <a:gd name="connsiteX293" fmla="*/ 5032723 w 7472601"/>
              <a:gd name="connsiteY293" fmla="*/ 6644957 h 6858000"/>
              <a:gd name="connsiteX294" fmla="*/ 5242949 w 7472601"/>
              <a:gd name="connsiteY294" fmla="*/ 6125175 h 6858000"/>
              <a:gd name="connsiteX295" fmla="*/ 5286321 w 7472601"/>
              <a:gd name="connsiteY295" fmla="*/ 6033555 h 6858000"/>
              <a:gd name="connsiteX296" fmla="*/ 5008210 w 7472601"/>
              <a:gd name="connsiteY296" fmla="*/ 6649194 h 6858000"/>
              <a:gd name="connsiteX297" fmla="*/ 4986321 w 7472601"/>
              <a:gd name="connsiteY297" fmla="*/ 6765687 h 6858000"/>
              <a:gd name="connsiteX298" fmla="*/ 4973474 w 7472601"/>
              <a:gd name="connsiteY298" fmla="*/ 6858000 h 6858000"/>
              <a:gd name="connsiteX299" fmla="*/ 4907178 w 7472601"/>
              <a:gd name="connsiteY299" fmla="*/ 6858000 h 6858000"/>
              <a:gd name="connsiteX300" fmla="*/ 4910810 w 7472601"/>
              <a:gd name="connsiteY300" fmla="*/ 6829660 h 6858000"/>
              <a:gd name="connsiteX301" fmla="*/ 4987461 w 7472601"/>
              <a:gd name="connsiteY301" fmla="*/ 6432994 h 6858000"/>
              <a:gd name="connsiteX302" fmla="*/ 5179262 w 7472601"/>
              <a:gd name="connsiteY302" fmla="*/ 6035044 h 6858000"/>
              <a:gd name="connsiteX303" fmla="*/ 4689678 w 7472601"/>
              <a:gd name="connsiteY303" fmla="*/ 6440241 h 6858000"/>
              <a:gd name="connsiteX304" fmla="*/ 4477543 w 7472601"/>
              <a:gd name="connsiteY304" fmla="*/ 6674836 h 6858000"/>
              <a:gd name="connsiteX305" fmla="*/ 4329957 w 7472601"/>
              <a:gd name="connsiteY305" fmla="*/ 6858000 h 6858000"/>
              <a:gd name="connsiteX306" fmla="*/ 4218595 w 7472601"/>
              <a:gd name="connsiteY306" fmla="*/ 6858000 h 6858000"/>
              <a:gd name="connsiteX307" fmla="*/ 4368888 w 7472601"/>
              <a:gd name="connsiteY307" fmla="*/ 6668412 h 6858000"/>
              <a:gd name="connsiteX308" fmla="*/ 4563091 w 7472601"/>
              <a:gd name="connsiteY308" fmla="*/ 6442508 h 6858000"/>
              <a:gd name="connsiteX309" fmla="*/ 5387324 w 7472601"/>
              <a:gd name="connsiteY309" fmla="*/ 5705830 h 6858000"/>
              <a:gd name="connsiteX310" fmla="*/ 5073620 w 7472601"/>
              <a:gd name="connsiteY310" fmla="*/ 5955437 h 6858000"/>
              <a:gd name="connsiteX311" fmla="*/ 4689789 w 7472601"/>
              <a:gd name="connsiteY311" fmla="*/ 6268382 h 6858000"/>
              <a:gd name="connsiteX312" fmla="*/ 4418722 w 7472601"/>
              <a:gd name="connsiteY312" fmla="*/ 6570886 h 6858000"/>
              <a:gd name="connsiteX313" fmla="*/ 4214944 w 7472601"/>
              <a:gd name="connsiteY313" fmla="*/ 6858000 h 6858000"/>
              <a:gd name="connsiteX314" fmla="*/ 4177898 w 7472601"/>
              <a:gd name="connsiteY314" fmla="*/ 6858000 h 6858000"/>
              <a:gd name="connsiteX315" fmla="*/ 4391597 w 7472601"/>
              <a:gd name="connsiteY315" fmla="*/ 6556370 h 6858000"/>
              <a:gd name="connsiteX316" fmla="*/ 4668889 w 7472601"/>
              <a:gd name="connsiteY316" fmla="*/ 6246399 h 6858000"/>
              <a:gd name="connsiteX317" fmla="*/ 5055427 w 7472601"/>
              <a:gd name="connsiteY317" fmla="*/ 5931476 h 6858000"/>
              <a:gd name="connsiteX318" fmla="*/ 5371814 w 7472601"/>
              <a:gd name="connsiteY318" fmla="*/ 5678975 h 6858000"/>
              <a:gd name="connsiteX319" fmla="*/ 4987918 w 7472601"/>
              <a:gd name="connsiteY319" fmla="*/ 5838701 h 6858000"/>
              <a:gd name="connsiteX320" fmla="*/ 4317146 w 7472601"/>
              <a:gd name="connsiteY320" fmla="*/ 6587716 h 6858000"/>
              <a:gd name="connsiteX321" fmla="*/ 4171627 w 7472601"/>
              <a:gd name="connsiteY321" fmla="*/ 6858000 h 6858000"/>
              <a:gd name="connsiteX322" fmla="*/ 4081585 w 7472601"/>
              <a:gd name="connsiteY322" fmla="*/ 6858000 h 6858000"/>
              <a:gd name="connsiteX323" fmla="*/ 4238603 w 7472601"/>
              <a:gd name="connsiteY323" fmla="*/ 6559341 h 6858000"/>
              <a:gd name="connsiteX324" fmla="*/ 4778333 w 7472601"/>
              <a:gd name="connsiteY324" fmla="*/ 5873626 h 6858000"/>
              <a:gd name="connsiteX325" fmla="*/ 5414185 w 7472601"/>
              <a:gd name="connsiteY325" fmla="*/ 5573882 h 6858000"/>
              <a:gd name="connsiteX326" fmla="*/ 5959648 w 7472601"/>
              <a:gd name="connsiteY326" fmla="*/ 4760797 h 6858000"/>
              <a:gd name="connsiteX327" fmla="*/ 5355019 w 7472601"/>
              <a:gd name="connsiteY327" fmla="*/ 4734672 h 6858000"/>
              <a:gd name="connsiteX328" fmla="*/ 5083565 w 7472601"/>
              <a:gd name="connsiteY328" fmla="*/ 5179121 h 6858000"/>
              <a:gd name="connsiteX329" fmla="*/ 4713577 w 7472601"/>
              <a:gd name="connsiteY329" fmla="*/ 5616803 h 6858000"/>
              <a:gd name="connsiteX330" fmla="*/ 3989559 w 7472601"/>
              <a:gd name="connsiteY330" fmla="*/ 6145945 h 6858000"/>
              <a:gd name="connsiteX331" fmla="*/ 3939824 w 7472601"/>
              <a:gd name="connsiteY331" fmla="*/ 6066900 h 6858000"/>
              <a:gd name="connsiteX332" fmla="*/ 4584537 w 7472601"/>
              <a:gd name="connsiteY332" fmla="*/ 5324826 h 6858000"/>
              <a:gd name="connsiteX333" fmla="*/ 5037105 w 7472601"/>
              <a:gd name="connsiteY333" fmla="*/ 5088765 h 6858000"/>
              <a:gd name="connsiteX334" fmla="*/ 5039930 w 7472601"/>
              <a:gd name="connsiteY334" fmla="*/ 5089585 h 6858000"/>
              <a:gd name="connsiteX335" fmla="*/ 5263764 w 7472601"/>
              <a:gd name="connsiteY335" fmla="*/ 4735525 h 6858000"/>
              <a:gd name="connsiteX336" fmla="*/ 4086300 w 7472601"/>
              <a:gd name="connsiteY336" fmla="*/ 4884599 h 6858000"/>
              <a:gd name="connsiteX337" fmla="*/ 4085485 w 7472601"/>
              <a:gd name="connsiteY337" fmla="*/ 4899070 h 6858000"/>
              <a:gd name="connsiteX338" fmla="*/ 3871915 w 7472601"/>
              <a:gd name="connsiteY338" fmla="*/ 5253645 h 6858000"/>
              <a:gd name="connsiteX339" fmla="*/ 3799374 w 7472601"/>
              <a:gd name="connsiteY339" fmla="*/ 5466127 h 6858000"/>
              <a:gd name="connsiteX340" fmla="*/ 3498850 w 7472601"/>
              <a:gd name="connsiteY340" fmla="*/ 6661888 h 6858000"/>
              <a:gd name="connsiteX341" fmla="*/ 3399216 w 7472601"/>
              <a:gd name="connsiteY341" fmla="*/ 6858000 h 6858000"/>
              <a:gd name="connsiteX342" fmla="*/ 3303688 w 7472601"/>
              <a:gd name="connsiteY342" fmla="*/ 6858000 h 6858000"/>
              <a:gd name="connsiteX343" fmla="*/ 3391774 w 7472601"/>
              <a:gd name="connsiteY343" fmla="*/ 6697181 h 6858000"/>
              <a:gd name="connsiteX344" fmla="*/ 3735540 w 7472601"/>
              <a:gd name="connsiteY344" fmla="*/ 5546923 h 6858000"/>
              <a:gd name="connsiteX345" fmla="*/ 3729438 w 7472601"/>
              <a:gd name="connsiteY345" fmla="*/ 5569058 h 6858000"/>
              <a:gd name="connsiteX346" fmla="*/ 3707782 w 7472601"/>
              <a:gd name="connsiteY346" fmla="*/ 5644908 h 6858000"/>
              <a:gd name="connsiteX347" fmla="*/ 3583827 w 7472601"/>
              <a:gd name="connsiteY347" fmla="*/ 6039215 h 6858000"/>
              <a:gd name="connsiteX348" fmla="*/ 3547861 w 7472601"/>
              <a:gd name="connsiteY348" fmla="*/ 6129609 h 6858000"/>
              <a:gd name="connsiteX349" fmla="*/ 3490905 w 7472601"/>
              <a:gd name="connsiteY349" fmla="*/ 6277660 h 6858000"/>
              <a:gd name="connsiteX350" fmla="*/ 3455859 w 7472601"/>
              <a:gd name="connsiteY350" fmla="*/ 6391301 h 6858000"/>
              <a:gd name="connsiteX351" fmla="*/ 3429112 w 7472601"/>
              <a:gd name="connsiteY351" fmla="*/ 6479469 h 6858000"/>
              <a:gd name="connsiteX352" fmla="*/ 3304862 w 7472601"/>
              <a:gd name="connsiteY352" fmla="*/ 6796476 h 6858000"/>
              <a:gd name="connsiteX353" fmla="*/ 3276071 w 7472601"/>
              <a:gd name="connsiteY353" fmla="*/ 6858000 h 6858000"/>
              <a:gd name="connsiteX354" fmla="*/ 3240805 w 7472601"/>
              <a:gd name="connsiteY354" fmla="*/ 6858000 h 6858000"/>
              <a:gd name="connsiteX355" fmla="*/ 3275917 w 7472601"/>
              <a:gd name="connsiteY355" fmla="*/ 6783192 h 6858000"/>
              <a:gd name="connsiteX356" fmla="*/ 3399358 w 7472601"/>
              <a:gd name="connsiteY356" fmla="*/ 6469011 h 6858000"/>
              <a:gd name="connsiteX357" fmla="*/ 3425650 w 7472601"/>
              <a:gd name="connsiteY357" fmla="*/ 6381333 h 6858000"/>
              <a:gd name="connsiteX358" fmla="*/ 3460661 w 7472601"/>
              <a:gd name="connsiteY358" fmla="*/ 6266763 h 6858000"/>
              <a:gd name="connsiteX359" fmla="*/ 3518021 w 7472601"/>
              <a:gd name="connsiteY359" fmla="*/ 6117298 h 6858000"/>
              <a:gd name="connsiteX360" fmla="*/ 3554035 w 7472601"/>
              <a:gd name="connsiteY360" fmla="*/ 6027832 h 6858000"/>
              <a:gd name="connsiteX361" fmla="*/ 3677174 w 7472601"/>
              <a:gd name="connsiteY361" fmla="*/ 5636351 h 6858000"/>
              <a:gd name="connsiteX362" fmla="*/ 3698819 w 7472601"/>
              <a:gd name="connsiteY362" fmla="*/ 5560503 h 6858000"/>
              <a:gd name="connsiteX363" fmla="*/ 3702094 w 7472601"/>
              <a:gd name="connsiteY363" fmla="*/ 5549194 h 6858000"/>
              <a:gd name="connsiteX364" fmla="*/ 3398355 w 7472601"/>
              <a:gd name="connsiteY364" fmla="*/ 6094603 h 6858000"/>
              <a:gd name="connsiteX365" fmla="*/ 3193941 w 7472601"/>
              <a:gd name="connsiteY365" fmla="*/ 6798775 h 6858000"/>
              <a:gd name="connsiteX366" fmla="*/ 3184140 w 7472601"/>
              <a:gd name="connsiteY366" fmla="*/ 6858000 h 6858000"/>
              <a:gd name="connsiteX367" fmla="*/ 3099978 w 7472601"/>
              <a:gd name="connsiteY367" fmla="*/ 6858000 h 6858000"/>
              <a:gd name="connsiteX368" fmla="*/ 3101556 w 7472601"/>
              <a:gd name="connsiteY368" fmla="*/ 6843337 h 6858000"/>
              <a:gd name="connsiteX369" fmla="*/ 3370162 w 7472601"/>
              <a:gd name="connsiteY369" fmla="*/ 5785550 h 6858000"/>
              <a:gd name="connsiteX370" fmla="*/ 3746477 w 7472601"/>
              <a:gd name="connsiteY370" fmla="*/ 5377889 h 6858000"/>
              <a:gd name="connsiteX371" fmla="*/ 3863399 w 7472601"/>
              <a:gd name="connsiteY371" fmla="*/ 5087257 h 6858000"/>
              <a:gd name="connsiteX372" fmla="*/ 3968712 w 7472601"/>
              <a:gd name="connsiteY372" fmla="*/ 4913989 h 6858000"/>
              <a:gd name="connsiteX373" fmla="*/ 2792390 w 7472601"/>
              <a:gd name="connsiteY373" fmla="*/ 5382974 h 6858000"/>
              <a:gd name="connsiteX374" fmla="*/ 2714982 w 7472601"/>
              <a:gd name="connsiteY374" fmla="*/ 5427051 h 6858000"/>
              <a:gd name="connsiteX375" fmla="*/ 2813361 w 7472601"/>
              <a:gd name="connsiteY375" fmla="*/ 6023912 h 6858000"/>
              <a:gd name="connsiteX376" fmla="*/ 2688430 w 7472601"/>
              <a:gd name="connsiteY376" fmla="*/ 6801564 h 6858000"/>
              <a:gd name="connsiteX377" fmla="*/ 2629626 w 7472601"/>
              <a:gd name="connsiteY377" fmla="*/ 6763394 h 6858000"/>
              <a:gd name="connsiteX378" fmla="*/ 2565328 w 7472601"/>
              <a:gd name="connsiteY378" fmla="*/ 5516399 h 6858000"/>
              <a:gd name="connsiteX379" fmla="*/ 1922999 w 7472601"/>
              <a:gd name="connsiteY379" fmla="*/ 5980343 h 6858000"/>
              <a:gd name="connsiteX380" fmla="*/ 1950261 w 7472601"/>
              <a:gd name="connsiteY380" fmla="*/ 6405858 h 6858000"/>
              <a:gd name="connsiteX381" fmla="*/ 2365554 w 7472601"/>
              <a:gd name="connsiteY381" fmla="*/ 6759107 h 6858000"/>
              <a:gd name="connsiteX382" fmla="*/ 2424142 w 7472601"/>
              <a:gd name="connsiteY382" fmla="*/ 6858000 h 6858000"/>
              <a:gd name="connsiteX383" fmla="*/ 2395994 w 7472601"/>
              <a:gd name="connsiteY383" fmla="*/ 6858000 h 6858000"/>
              <a:gd name="connsiteX384" fmla="*/ 2392863 w 7472601"/>
              <a:gd name="connsiteY384" fmla="*/ 6852964 h 6858000"/>
              <a:gd name="connsiteX385" fmla="*/ 2017589 w 7472601"/>
              <a:gd name="connsiteY385" fmla="*/ 6493982 h 6858000"/>
              <a:gd name="connsiteX386" fmla="*/ 2147336 w 7472601"/>
              <a:gd name="connsiteY386" fmla="*/ 6594052 h 6858000"/>
              <a:gd name="connsiteX387" fmla="*/ 2207047 w 7472601"/>
              <a:gd name="connsiteY387" fmla="*/ 6654540 h 6858000"/>
              <a:gd name="connsiteX388" fmla="*/ 2299106 w 7472601"/>
              <a:gd name="connsiteY388" fmla="*/ 6778931 h 6858000"/>
              <a:gd name="connsiteX389" fmla="*/ 2314430 w 7472601"/>
              <a:gd name="connsiteY389" fmla="*/ 6801144 h 6858000"/>
              <a:gd name="connsiteX390" fmla="*/ 2352406 w 7472601"/>
              <a:gd name="connsiteY390" fmla="*/ 6858000 h 6858000"/>
              <a:gd name="connsiteX391" fmla="*/ 2314492 w 7472601"/>
              <a:gd name="connsiteY391" fmla="*/ 6858000 h 6858000"/>
              <a:gd name="connsiteX392" fmla="*/ 2288095 w 7472601"/>
              <a:gd name="connsiteY392" fmla="*/ 6818030 h 6858000"/>
              <a:gd name="connsiteX393" fmla="*/ 2272768 w 7472601"/>
              <a:gd name="connsiteY393" fmla="*/ 6795822 h 6858000"/>
              <a:gd name="connsiteX394" fmla="*/ 2182715 w 7472601"/>
              <a:gd name="connsiteY394" fmla="*/ 6675071 h 6858000"/>
              <a:gd name="connsiteX395" fmla="*/ 2032061 w 7472601"/>
              <a:gd name="connsiteY395" fmla="*/ 6541380 h 6858000"/>
              <a:gd name="connsiteX396" fmla="*/ 2257220 w 7472601"/>
              <a:gd name="connsiteY396" fmla="*/ 6826257 h 6858000"/>
              <a:gd name="connsiteX397" fmla="*/ 2281324 w 7472601"/>
              <a:gd name="connsiteY397" fmla="*/ 6858000 h 6858000"/>
              <a:gd name="connsiteX398" fmla="*/ 2242860 w 7472601"/>
              <a:gd name="connsiteY398" fmla="*/ 6858000 h 6858000"/>
              <a:gd name="connsiteX399" fmla="*/ 2232818 w 7472601"/>
              <a:gd name="connsiteY399" fmla="*/ 6844926 h 6858000"/>
              <a:gd name="connsiteX400" fmla="*/ 1990172 w 7472601"/>
              <a:gd name="connsiteY400" fmla="*/ 6542121 h 6858000"/>
              <a:gd name="connsiteX401" fmla="*/ 2124090 w 7472601"/>
              <a:gd name="connsiteY401" fmla="*/ 6761017 h 6858000"/>
              <a:gd name="connsiteX402" fmla="*/ 2200380 w 7472601"/>
              <a:gd name="connsiteY402" fmla="*/ 6858000 h 6858000"/>
              <a:gd name="connsiteX403" fmla="*/ 2147507 w 7472601"/>
              <a:gd name="connsiteY403" fmla="*/ 6858000 h 6858000"/>
              <a:gd name="connsiteX404" fmla="*/ 2070668 w 7472601"/>
              <a:gd name="connsiteY404" fmla="*/ 6761520 h 6858000"/>
              <a:gd name="connsiteX405" fmla="*/ 1975142 w 7472601"/>
              <a:gd name="connsiteY405" fmla="*/ 6585570 h 6858000"/>
              <a:gd name="connsiteX406" fmla="*/ 2050035 w 7472601"/>
              <a:gd name="connsiteY406" fmla="*/ 6813345 h 6858000"/>
              <a:gd name="connsiteX407" fmla="*/ 2063025 w 7472601"/>
              <a:gd name="connsiteY407" fmla="*/ 6858000 h 6858000"/>
              <a:gd name="connsiteX408" fmla="*/ 2021675 w 7472601"/>
              <a:gd name="connsiteY408" fmla="*/ 6858000 h 6858000"/>
              <a:gd name="connsiteX409" fmla="*/ 2019308 w 7472601"/>
              <a:gd name="connsiteY409" fmla="*/ 6847118 h 6858000"/>
              <a:gd name="connsiteX410" fmla="*/ 1938835 w 7472601"/>
              <a:gd name="connsiteY410" fmla="*/ 6551160 h 6858000"/>
              <a:gd name="connsiteX411" fmla="*/ 1953230 w 7472601"/>
              <a:gd name="connsiteY411" fmla="*/ 6759699 h 6858000"/>
              <a:gd name="connsiteX412" fmla="*/ 1956763 w 7472601"/>
              <a:gd name="connsiteY412" fmla="*/ 6778191 h 6858000"/>
              <a:gd name="connsiteX413" fmla="*/ 1967925 w 7472601"/>
              <a:gd name="connsiteY413" fmla="*/ 6858000 h 6858000"/>
              <a:gd name="connsiteX414" fmla="*/ 1936622 w 7472601"/>
              <a:gd name="connsiteY414" fmla="*/ 6858000 h 6858000"/>
              <a:gd name="connsiteX415" fmla="*/ 1926261 w 7472601"/>
              <a:gd name="connsiteY415" fmla="*/ 6784064 h 6858000"/>
              <a:gd name="connsiteX416" fmla="*/ 1922724 w 7472601"/>
              <a:gd name="connsiteY416" fmla="*/ 6765577 h 6858000"/>
              <a:gd name="connsiteX417" fmla="*/ 1904650 w 7472601"/>
              <a:gd name="connsiteY417" fmla="*/ 6639616 h 6858000"/>
              <a:gd name="connsiteX418" fmla="*/ 1885273 w 7472601"/>
              <a:gd name="connsiteY418" fmla="*/ 6858000 h 6858000"/>
              <a:gd name="connsiteX419" fmla="*/ 1854363 w 7472601"/>
              <a:gd name="connsiteY419" fmla="*/ 6858000 h 6858000"/>
              <a:gd name="connsiteX420" fmla="*/ 1880391 w 7472601"/>
              <a:gd name="connsiteY420" fmla="*/ 6603796 h 6858000"/>
              <a:gd name="connsiteX421" fmla="*/ 1818273 w 7472601"/>
              <a:gd name="connsiteY421" fmla="*/ 6715729 h 6858000"/>
              <a:gd name="connsiteX422" fmla="*/ 1794691 w 7472601"/>
              <a:gd name="connsiteY422" fmla="*/ 6843239 h 6858000"/>
              <a:gd name="connsiteX423" fmla="*/ 1794914 w 7472601"/>
              <a:gd name="connsiteY423" fmla="*/ 6858000 h 6858000"/>
              <a:gd name="connsiteX424" fmla="*/ 1746128 w 7472601"/>
              <a:gd name="connsiteY424" fmla="*/ 6858000 h 6858000"/>
              <a:gd name="connsiteX425" fmla="*/ 1753934 w 7472601"/>
              <a:gd name="connsiteY425" fmla="*/ 6724796 h 6858000"/>
              <a:gd name="connsiteX426" fmla="*/ 1792053 w 7472601"/>
              <a:gd name="connsiteY426" fmla="*/ 6572396 h 6858000"/>
              <a:gd name="connsiteX427" fmla="*/ 1862248 w 7472601"/>
              <a:gd name="connsiteY427" fmla="*/ 6266397 h 6858000"/>
              <a:gd name="connsiteX428" fmla="*/ 1862250 w 7472601"/>
              <a:gd name="connsiteY428" fmla="*/ 6033531 h 6858000"/>
              <a:gd name="connsiteX429" fmla="*/ 1211999 w 7472601"/>
              <a:gd name="connsiteY429" fmla="*/ 6683610 h 6858000"/>
              <a:gd name="connsiteX430" fmla="*/ 1213266 w 7472601"/>
              <a:gd name="connsiteY430" fmla="*/ 6691947 h 6858000"/>
              <a:gd name="connsiteX431" fmla="*/ 1203370 w 7472601"/>
              <a:gd name="connsiteY431" fmla="*/ 6850676 h 6858000"/>
              <a:gd name="connsiteX432" fmla="*/ 1203671 w 7472601"/>
              <a:gd name="connsiteY432" fmla="*/ 6858000 h 6858000"/>
              <a:gd name="connsiteX433" fmla="*/ 1143180 w 7472601"/>
              <a:gd name="connsiteY433" fmla="*/ 6858000 h 6858000"/>
              <a:gd name="connsiteX434" fmla="*/ 1142176 w 7472601"/>
              <a:gd name="connsiteY434" fmla="*/ 6766045 h 6858000"/>
              <a:gd name="connsiteX435" fmla="*/ 1067484 w 7472601"/>
              <a:gd name="connsiteY435" fmla="*/ 6858000 h 6858000"/>
              <a:gd name="connsiteX436" fmla="*/ 953928 w 7472601"/>
              <a:gd name="connsiteY436" fmla="*/ 6858000 h 6858000"/>
              <a:gd name="connsiteX437" fmla="*/ 959715 w 7472601"/>
              <a:gd name="connsiteY437" fmla="*/ 6850185 h 6858000"/>
              <a:gd name="connsiteX438" fmla="*/ 1483788 w 7472601"/>
              <a:gd name="connsiteY438" fmla="*/ 6259174 h 6858000"/>
              <a:gd name="connsiteX439" fmla="*/ 1100671 w 7472601"/>
              <a:gd name="connsiteY439" fmla="*/ 6252137 h 6858000"/>
              <a:gd name="connsiteX440" fmla="*/ 1090144 w 7472601"/>
              <a:gd name="connsiteY440" fmla="*/ 6256748 h 6858000"/>
              <a:gd name="connsiteX441" fmla="*/ 1095872 w 7472601"/>
              <a:gd name="connsiteY441" fmla="*/ 6271892 h 6858000"/>
              <a:gd name="connsiteX442" fmla="*/ 262785 w 7472601"/>
              <a:gd name="connsiteY442" fmla="*/ 6845450 h 6858000"/>
              <a:gd name="connsiteX443" fmla="*/ 209968 w 7472601"/>
              <a:gd name="connsiteY443" fmla="*/ 6770713 h 6858000"/>
              <a:gd name="connsiteX444" fmla="*/ 873460 w 7472601"/>
              <a:gd name="connsiteY444" fmla="*/ 6253768 h 6858000"/>
              <a:gd name="connsiteX445" fmla="*/ 192686 w 7472601"/>
              <a:gd name="connsiteY445" fmla="*/ 5849257 h 6858000"/>
              <a:gd name="connsiteX446" fmla="*/ 4696 w 7472601"/>
              <a:gd name="connsiteY446" fmla="*/ 5697668 h 6858000"/>
              <a:gd name="connsiteX447" fmla="*/ 0 w 7472601"/>
              <a:gd name="connsiteY447" fmla="*/ 5689984 h 6858000"/>
              <a:gd name="connsiteX448" fmla="*/ 0 w 7472601"/>
              <a:gd name="connsiteY448" fmla="*/ 5513472 h 6858000"/>
              <a:gd name="connsiteX449" fmla="*/ 174101 w 7472601"/>
              <a:gd name="connsiteY449" fmla="*/ 5620277 h 6858000"/>
              <a:gd name="connsiteX450" fmla="*/ 891800 w 7472601"/>
              <a:gd name="connsiteY450" fmla="*/ 6036935 h 6858000"/>
              <a:gd name="connsiteX451" fmla="*/ 1072219 w 7472601"/>
              <a:gd name="connsiteY451" fmla="*/ 6169443 h 6858000"/>
              <a:gd name="connsiteX452" fmla="*/ 1074117 w 7472601"/>
              <a:gd name="connsiteY452" fmla="*/ 6170301 h 6858000"/>
              <a:gd name="connsiteX453" fmla="*/ 1083114 w 7472601"/>
              <a:gd name="connsiteY453" fmla="*/ 6174131 h 6858000"/>
              <a:gd name="connsiteX454" fmla="*/ 1543010 w 7472601"/>
              <a:gd name="connsiteY454" fmla="*/ 6191140 h 6858000"/>
              <a:gd name="connsiteX455" fmla="*/ 1551080 w 7472601"/>
              <a:gd name="connsiteY455" fmla="*/ 6195006 h 6858000"/>
              <a:gd name="connsiteX456" fmla="*/ 2345443 w 7472601"/>
              <a:gd name="connsiteY456" fmla="*/ 5549882 h 6858000"/>
              <a:gd name="connsiteX457" fmla="*/ 1721499 w 7472601"/>
              <a:gd name="connsiteY457" fmla="*/ 5599969 h 6858000"/>
              <a:gd name="connsiteX458" fmla="*/ 767716 w 7472601"/>
              <a:gd name="connsiteY458" fmla="*/ 5472768 h 6858000"/>
              <a:gd name="connsiteX459" fmla="*/ 722147 w 7472601"/>
              <a:gd name="connsiteY459" fmla="*/ 5393091 h 6858000"/>
              <a:gd name="connsiteX460" fmla="*/ 1485552 w 7472601"/>
              <a:gd name="connsiteY460" fmla="*/ 5313202 h 6858000"/>
              <a:gd name="connsiteX461" fmla="*/ 2143004 w 7472601"/>
              <a:gd name="connsiteY461" fmla="*/ 5402420 h 6858000"/>
              <a:gd name="connsiteX462" fmla="*/ 1933391 w 7472601"/>
              <a:gd name="connsiteY462" fmla="*/ 5156971 h 6858000"/>
              <a:gd name="connsiteX463" fmla="*/ 1827118 w 7472601"/>
              <a:gd name="connsiteY463" fmla="*/ 4968410 h 6858000"/>
              <a:gd name="connsiteX464" fmla="*/ 1837349 w 7472601"/>
              <a:gd name="connsiteY464" fmla="*/ 4956357 h 6858000"/>
              <a:gd name="connsiteX465" fmla="*/ 2162835 w 7472601"/>
              <a:gd name="connsiteY465" fmla="*/ 5187853 h 6858000"/>
              <a:gd name="connsiteX466" fmla="*/ 2257167 w 7472601"/>
              <a:gd name="connsiteY466" fmla="*/ 5462123 h 6858000"/>
              <a:gd name="connsiteX467" fmla="*/ 2261598 w 7472601"/>
              <a:gd name="connsiteY467" fmla="*/ 5467998 h 6858000"/>
              <a:gd name="connsiteX468" fmla="*/ 2437177 w 7472601"/>
              <a:gd name="connsiteY468" fmla="*/ 5479608 h 6858000"/>
              <a:gd name="connsiteX469" fmla="*/ 2445247 w 7472601"/>
              <a:gd name="connsiteY469" fmla="*/ 5483476 h 6858000"/>
              <a:gd name="connsiteX470" fmla="*/ 2743626 w 7472601"/>
              <a:gd name="connsiteY470" fmla="*/ 5304819 h 6858000"/>
              <a:gd name="connsiteX471" fmla="*/ 3048102 w 7472601"/>
              <a:gd name="connsiteY471" fmla="*/ 5150595 h 6858000"/>
              <a:gd name="connsiteX472" fmla="*/ 1799414 w 7472601"/>
              <a:gd name="connsiteY472" fmla="*/ 4694732 h 6858000"/>
              <a:gd name="connsiteX473" fmla="*/ 1771735 w 7472601"/>
              <a:gd name="connsiteY473" fmla="*/ 4619929 h 6858000"/>
              <a:gd name="connsiteX474" fmla="*/ 3104273 w 7472601"/>
              <a:gd name="connsiteY474" fmla="*/ 5076159 h 6858000"/>
              <a:gd name="connsiteX475" fmla="*/ 3113245 w 7472601"/>
              <a:gd name="connsiteY475" fmla="*/ 5090705 h 6858000"/>
              <a:gd name="connsiteX476" fmla="*/ 3126294 w 7472601"/>
              <a:gd name="connsiteY476" fmla="*/ 5114400 h 6858000"/>
              <a:gd name="connsiteX477" fmla="*/ 3937433 w 7472601"/>
              <a:gd name="connsiteY477" fmla="*/ 4830473 h 6858000"/>
              <a:gd name="connsiteX478" fmla="*/ 3590475 w 7472601"/>
              <a:gd name="connsiteY478" fmla="*/ 4597974 h 6858000"/>
              <a:gd name="connsiteX479" fmla="*/ 3100264 w 7472601"/>
              <a:gd name="connsiteY479" fmla="*/ 4579845 h 6858000"/>
              <a:gd name="connsiteX480" fmla="*/ 2183576 w 7472601"/>
              <a:gd name="connsiteY480" fmla="*/ 4227150 h 6858000"/>
              <a:gd name="connsiteX481" fmla="*/ 2151029 w 7472601"/>
              <a:gd name="connsiteY481" fmla="*/ 4146947 h 6858000"/>
              <a:gd name="connsiteX482" fmla="*/ 3563434 w 7472601"/>
              <a:gd name="connsiteY482" fmla="*/ 4469115 h 6858000"/>
              <a:gd name="connsiteX483" fmla="*/ 3177952 w 7472601"/>
              <a:gd name="connsiteY483" fmla="*/ 3657386 h 6858000"/>
              <a:gd name="connsiteX484" fmla="*/ 3189263 w 7472601"/>
              <a:gd name="connsiteY484" fmla="*/ 3625726 h 6858000"/>
              <a:gd name="connsiteX485" fmla="*/ 3560912 w 7472601"/>
              <a:gd name="connsiteY485" fmla="*/ 4079863 h 6858000"/>
              <a:gd name="connsiteX486" fmla="*/ 3626636 w 7472601"/>
              <a:gd name="connsiteY486" fmla="*/ 4512230 h 6858000"/>
              <a:gd name="connsiteX487" fmla="*/ 3653088 w 7472601"/>
              <a:gd name="connsiteY487" fmla="*/ 4521417 h 6858000"/>
              <a:gd name="connsiteX488" fmla="*/ 3988128 w 7472601"/>
              <a:gd name="connsiteY488" fmla="*/ 4817267 h 6858000"/>
              <a:gd name="connsiteX489" fmla="*/ 4830582 w 7472601"/>
              <a:gd name="connsiteY489" fmla="*/ 4676000 h 6858000"/>
              <a:gd name="connsiteX490" fmla="*/ 4830100 w 7472601"/>
              <a:gd name="connsiteY490" fmla="*/ 4675554 h 6858000"/>
              <a:gd name="connsiteX491" fmla="*/ 4036318 w 7472601"/>
              <a:gd name="connsiteY491" fmla="*/ 4147013 h 6858000"/>
              <a:gd name="connsiteX492" fmla="*/ 3432098 w 7472601"/>
              <a:gd name="connsiteY492" fmla="*/ 3537312 h 6858000"/>
              <a:gd name="connsiteX493" fmla="*/ 3446761 w 7472601"/>
              <a:gd name="connsiteY493" fmla="*/ 3461278 h 6858000"/>
              <a:gd name="connsiteX494" fmla="*/ 4419733 w 7472601"/>
              <a:gd name="connsiteY494" fmla="*/ 3963555 h 6858000"/>
              <a:gd name="connsiteX495" fmla="*/ 4781371 w 7472601"/>
              <a:gd name="connsiteY495" fmla="*/ 4458604 h 6858000"/>
              <a:gd name="connsiteX496" fmla="*/ 4780440 w 7472601"/>
              <a:gd name="connsiteY496" fmla="*/ 4470290 h 6858000"/>
              <a:gd name="connsiteX497" fmla="*/ 4898954 w 7472601"/>
              <a:gd name="connsiteY497" fmla="*/ 4662092 h 6858000"/>
              <a:gd name="connsiteX498" fmla="*/ 4900699 w 7472601"/>
              <a:gd name="connsiteY498" fmla="*/ 4670867 h 6858000"/>
              <a:gd name="connsiteX499" fmla="*/ 5714511 w 7472601"/>
              <a:gd name="connsiteY499" fmla="*/ 4663483 h 6858000"/>
              <a:gd name="connsiteX500" fmla="*/ 5464793 w 7472601"/>
              <a:gd name="connsiteY500" fmla="*/ 4393556 h 6858000"/>
              <a:gd name="connsiteX501" fmla="*/ 5461897 w 7472601"/>
              <a:gd name="connsiteY501" fmla="*/ 4390879 h 6858000"/>
              <a:gd name="connsiteX502" fmla="*/ 4294126 w 7472601"/>
              <a:gd name="connsiteY502" fmla="*/ 3303048 h 6858000"/>
              <a:gd name="connsiteX503" fmla="*/ 4305321 w 7472601"/>
              <a:gd name="connsiteY503" fmla="*/ 3256953 h 6858000"/>
              <a:gd name="connsiteX504" fmla="*/ 4949299 w 7472601"/>
              <a:gd name="connsiteY504" fmla="*/ 3766336 h 6858000"/>
              <a:gd name="connsiteX505" fmla="*/ 5291452 w 7472601"/>
              <a:gd name="connsiteY505" fmla="*/ 4076801 h 6858000"/>
              <a:gd name="connsiteX506" fmla="*/ 5434998 w 7472601"/>
              <a:gd name="connsiteY506" fmla="*/ 4254100 h 6858000"/>
              <a:gd name="connsiteX507" fmla="*/ 5351015 w 7472601"/>
              <a:gd name="connsiteY507" fmla="*/ 3760989 h 6858000"/>
              <a:gd name="connsiteX508" fmla="*/ 5413780 w 7472601"/>
              <a:gd name="connsiteY508" fmla="*/ 2966265 h 6858000"/>
              <a:gd name="connsiteX509" fmla="*/ 5425627 w 7472601"/>
              <a:gd name="connsiteY509" fmla="*/ 2954192 h 6858000"/>
              <a:gd name="connsiteX510" fmla="*/ 6604735 w 7472601"/>
              <a:gd name="connsiteY510" fmla="*/ 2041381 h 6858000"/>
              <a:gd name="connsiteX511" fmla="*/ 7204487 w 7472601"/>
              <a:gd name="connsiteY511" fmla="*/ 2742112 h 6858000"/>
              <a:gd name="connsiteX512" fmla="*/ 7131592 w 7472601"/>
              <a:gd name="connsiteY512" fmla="*/ 2672096 h 6858000"/>
              <a:gd name="connsiteX513" fmla="*/ 6996344 w 7472601"/>
              <a:gd name="connsiteY513" fmla="*/ 2518310 h 6858000"/>
              <a:gd name="connsiteX514" fmla="*/ 6735495 w 7472601"/>
              <a:gd name="connsiteY514" fmla="*/ 2196890 h 6858000"/>
              <a:gd name="connsiteX515" fmla="*/ 6721901 w 7472601"/>
              <a:gd name="connsiteY515" fmla="*/ 2179274 h 6858000"/>
              <a:gd name="connsiteX516" fmla="*/ 6604735 w 7472601"/>
              <a:gd name="connsiteY516" fmla="*/ 2041381 h 6858000"/>
              <a:gd name="connsiteX517" fmla="*/ 6591670 w 7472601"/>
              <a:gd name="connsiteY517" fmla="*/ 1988277 h 6858000"/>
              <a:gd name="connsiteX518" fmla="*/ 6747349 w 7472601"/>
              <a:gd name="connsiteY518" fmla="*/ 2160069 h 6858000"/>
              <a:gd name="connsiteX519" fmla="*/ 6760943 w 7472601"/>
              <a:gd name="connsiteY519" fmla="*/ 2177686 h 6858000"/>
              <a:gd name="connsiteX520" fmla="*/ 7021065 w 7472601"/>
              <a:gd name="connsiteY520" fmla="*/ 2498102 h 6858000"/>
              <a:gd name="connsiteX521" fmla="*/ 7155223 w 7472601"/>
              <a:gd name="connsiteY521" fmla="*/ 2650386 h 6858000"/>
              <a:gd name="connsiteX522" fmla="*/ 7203167 w 7472601"/>
              <a:gd name="connsiteY522" fmla="*/ 2697288 h 6858000"/>
              <a:gd name="connsiteX523" fmla="*/ 6937703 w 7472601"/>
              <a:gd name="connsiteY523" fmla="*/ 2321981 h 6858000"/>
              <a:gd name="connsiteX524" fmla="*/ 6591670 w 7472601"/>
              <a:gd name="connsiteY524" fmla="*/ 1988277 h 6858000"/>
              <a:gd name="connsiteX525" fmla="*/ 5798671 w 7472601"/>
              <a:gd name="connsiteY525" fmla="*/ 1981601 h 6858000"/>
              <a:gd name="connsiteX526" fmla="*/ 5754709 w 7472601"/>
              <a:gd name="connsiteY526" fmla="*/ 2071454 h 6858000"/>
              <a:gd name="connsiteX527" fmla="*/ 5763044 w 7472601"/>
              <a:gd name="connsiteY527" fmla="*/ 2842206 h 6858000"/>
              <a:gd name="connsiteX528" fmla="*/ 5764974 w 7472601"/>
              <a:gd name="connsiteY528" fmla="*/ 2799609 h 6858000"/>
              <a:gd name="connsiteX529" fmla="*/ 5767665 w 7472601"/>
              <a:gd name="connsiteY529" fmla="*/ 2666409 h 6858000"/>
              <a:gd name="connsiteX530" fmla="*/ 5763055 w 7472601"/>
              <a:gd name="connsiteY530" fmla="*/ 2579705 h 6858000"/>
              <a:gd name="connsiteX531" fmla="*/ 5758079 w 7472601"/>
              <a:gd name="connsiteY531" fmla="*/ 2492508 h 6858000"/>
              <a:gd name="connsiteX532" fmla="*/ 5779325 w 7472601"/>
              <a:gd name="connsiteY532" fmla="*/ 2197069 h 6858000"/>
              <a:gd name="connsiteX533" fmla="*/ 5798671 w 7472601"/>
              <a:gd name="connsiteY533" fmla="*/ 1981601 h 6858000"/>
              <a:gd name="connsiteX534" fmla="*/ 5829202 w 7472601"/>
              <a:gd name="connsiteY534" fmla="*/ 1971679 h 6858000"/>
              <a:gd name="connsiteX535" fmla="*/ 5809558 w 7472601"/>
              <a:gd name="connsiteY535" fmla="*/ 2198043 h 6858000"/>
              <a:gd name="connsiteX536" fmla="*/ 5788653 w 7472601"/>
              <a:gd name="connsiteY536" fmla="*/ 2489430 h 6858000"/>
              <a:gd name="connsiteX537" fmla="*/ 5793439 w 7472601"/>
              <a:gd name="connsiteY537" fmla="*/ 2575235 h 6858000"/>
              <a:gd name="connsiteX538" fmla="*/ 5796837 w 7472601"/>
              <a:gd name="connsiteY538" fmla="*/ 2637633 h 6858000"/>
              <a:gd name="connsiteX539" fmla="*/ 5818614 w 7472601"/>
              <a:gd name="connsiteY539" fmla="*/ 2473055 h 6858000"/>
              <a:gd name="connsiteX540" fmla="*/ 5829202 w 7472601"/>
              <a:gd name="connsiteY540" fmla="*/ 1971679 h 6858000"/>
              <a:gd name="connsiteX541" fmla="*/ 5911389 w 7472601"/>
              <a:gd name="connsiteY541" fmla="*/ 1898371 h 6858000"/>
              <a:gd name="connsiteX542" fmla="*/ 6237627 w 7472601"/>
              <a:gd name="connsiteY542" fmla="*/ 2231921 h 6858000"/>
              <a:gd name="connsiteX543" fmla="*/ 5911389 w 7472601"/>
              <a:gd name="connsiteY543" fmla="*/ 1898371 h 6858000"/>
              <a:gd name="connsiteX544" fmla="*/ 6944437 w 7472601"/>
              <a:gd name="connsiteY544" fmla="*/ 1575402 h 6858000"/>
              <a:gd name="connsiteX545" fmla="*/ 6304730 w 7472601"/>
              <a:gd name="connsiteY545" fmla="*/ 1766654 h 6858000"/>
              <a:gd name="connsiteX546" fmla="*/ 6944437 w 7472601"/>
              <a:gd name="connsiteY546" fmla="*/ 1575402 h 6858000"/>
              <a:gd name="connsiteX547" fmla="*/ 7019523 w 7472601"/>
              <a:gd name="connsiteY547" fmla="*/ 1519450 h 6858000"/>
              <a:gd name="connsiteX548" fmla="*/ 6298091 w 7472601"/>
              <a:gd name="connsiteY548" fmla="*/ 1737122 h 6858000"/>
              <a:gd name="connsiteX549" fmla="*/ 7019523 w 7472601"/>
              <a:gd name="connsiteY549" fmla="*/ 1519450 h 6858000"/>
              <a:gd name="connsiteX550" fmla="*/ 2399523 w 7472601"/>
              <a:gd name="connsiteY550" fmla="*/ 1428234 h 6858000"/>
              <a:gd name="connsiteX551" fmla="*/ 2224982 w 7472601"/>
              <a:gd name="connsiteY551" fmla="*/ 1826201 h 6858000"/>
              <a:gd name="connsiteX552" fmla="*/ 2096099 w 7472601"/>
              <a:gd name="connsiteY552" fmla="*/ 2345900 h 6858000"/>
              <a:gd name="connsiteX553" fmla="*/ 2283317 w 7472601"/>
              <a:gd name="connsiteY553" fmla="*/ 1796925 h 6858000"/>
              <a:gd name="connsiteX554" fmla="*/ 2399523 w 7472601"/>
              <a:gd name="connsiteY554" fmla="*/ 1428234 h 6858000"/>
              <a:gd name="connsiteX555" fmla="*/ 2448558 w 7472601"/>
              <a:gd name="connsiteY555" fmla="*/ 1373435 h 6858000"/>
              <a:gd name="connsiteX556" fmla="*/ 2312521 w 7472601"/>
              <a:gd name="connsiteY556" fmla="*/ 1806140 h 6858000"/>
              <a:gd name="connsiteX557" fmla="*/ 2127533 w 7472601"/>
              <a:gd name="connsiteY557" fmla="*/ 2348380 h 6858000"/>
              <a:gd name="connsiteX558" fmla="*/ 2358080 w 7472601"/>
              <a:gd name="connsiteY558" fmla="*/ 1866134 h 6858000"/>
              <a:gd name="connsiteX559" fmla="*/ 2407436 w 7472601"/>
              <a:gd name="connsiteY559" fmla="*/ 1651070 h 6858000"/>
              <a:gd name="connsiteX560" fmla="*/ 2448558 w 7472601"/>
              <a:gd name="connsiteY560" fmla="*/ 1373435 h 6858000"/>
              <a:gd name="connsiteX561" fmla="*/ 278707 w 7472601"/>
              <a:gd name="connsiteY561" fmla="*/ 1352270 h 6858000"/>
              <a:gd name="connsiteX562" fmla="*/ 321570 w 7472601"/>
              <a:gd name="connsiteY562" fmla="*/ 1861610 h 6858000"/>
              <a:gd name="connsiteX563" fmla="*/ 294281 w 7472601"/>
              <a:gd name="connsiteY563" fmla="*/ 1440658 h 6858000"/>
              <a:gd name="connsiteX564" fmla="*/ 278707 w 7472601"/>
              <a:gd name="connsiteY564" fmla="*/ 1352270 h 6858000"/>
              <a:gd name="connsiteX565" fmla="*/ 1423821 w 7472601"/>
              <a:gd name="connsiteY565" fmla="*/ 1351958 h 6858000"/>
              <a:gd name="connsiteX566" fmla="*/ 1638521 w 7472601"/>
              <a:gd name="connsiteY566" fmla="*/ 1908470 h 6858000"/>
              <a:gd name="connsiteX567" fmla="*/ 1754199 w 7472601"/>
              <a:gd name="connsiteY567" fmla="*/ 2149284 h 6858000"/>
              <a:gd name="connsiteX568" fmla="*/ 1908359 w 7472601"/>
              <a:gd name="connsiteY568" fmla="*/ 2364988 h 6858000"/>
              <a:gd name="connsiteX569" fmla="*/ 1647661 w 7472601"/>
              <a:gd name="connsiteY569" fmla="*/ 1825945 h 6858000"/>
              <a:gd name="connsiteX570" fmla="*/ 1423821 w 7472601"/>
              <a:gd name="connsiteY570" fmla="*/ 1351958 h 6858000"/>
              <a:gd name="connsiteX571" fmla="*/ 1431890 w 7472601"/>
              <a:gd name="connsiteY571" fmla="*/ 1306475 h 6858000"/>
              <a:gd name="connsiteX572" fmla="*/ 1507597 w 7472601"/>
              <a:gd name="connsiteY572" fmla="*/ 1446132 h 6858000"/>
              <a:gd name="connsiteX573" fmla="*/ 1674586 w 7472601"/>
              <a:gd name="connsiteY573" fmla="*/ 1813832 h 6858000"/>
              <a:gd name="connsiteX574" fmla="*/ 1815950 w 7472601"/>
              <a:gd name="connsiteY574" fmla="*/ 2128564 h 6858000"/>
              <a:gd name="connsiteX575" fmla="*/ 1984242 w 7472601"/>
              <a:gd name="connsiteY575" fmla="*/ 2430829 h 6858000"/>
              <a:gd name="connsiteX576" fmla="*/ 2014023 w 7472601"/>
              <a:gd name="connsiteY576" fmla="*/ 2450995 h 6858000"/>
              <a:gd name="connsiteX577" fmla="*/ 1747337 w 7472601"/>
              <a:gd name="connsiteY577" fmla="*/ 1855264 h 6858000"/>
              <a:gd name="connsiteX578" fmla="*/ 1533749 w 7472601"/>
              <a:gd name="connsiteY578" fmla="*/ 1478656 h 6858000"/>
              <a:gd name="connsiteX579" fmla="*/ 1431890 w 7472601"/>
              <a:gd name="connsiteY579" fmla="*/ 1306475 h 6858000"/>
              <a:gd name="connsiteX580" fmla="*/ 5052692 w 7472601"/>
              <a:gd name="connsiteY580" fmla="*/ 1292994 h 6858000"/>
              <a:gd name="connsiteX581" fmla="*/ 5200661 w 7472601"/>
              <a:gd name="connsiteY581" fmla="*/ 1635186 h 6858000"/>
              <a:gd name="connsiteX582" fmla="*/ 5297138 w 7472601"/>
              <a:gd name="connsiteY582" fmla="*/ 1906351 h 6858000"/>
              <a:gd name="connsiteX583" fmla="*/ 5052692 w 7472601"/>
              <a:gd name="connsiteY583" fmla="*/ 1292994 h 6858000"/>
              <a:gd name="connsiteX584" fmla="*/ 5009948 w 7472601"/>
              <a:gd name="connsiteY584" fmla="*/ 1273619 h 6858000"/>
              <a:gd name="connsiteX585" fmla="*/ 5121777 w 7472601"/>
              <a:gd name="connsiteY585" fmla="*/ 1654213 h 6858000"/>
              <a:gd name="connsiteX586" fmla="*/ 5293545 w 7472601"/>
              <a:gd name="connsiteY586" fmla="*/ 2072247 h 6858000"/>
              <a:gd name="connsiteX587" fmla="*/ 5294042 w 7472601"/>
              <a:gd name="connsiteY587" fmla="*/ 2065019 h 6858000"/>
              <a:gd name="connsiteX588" fmla="*/ 5171936 w 7472601"/>
              <a:gd name="connsiteY588" fmla="*/ 1647613 h 6858000"/>
              <a:gd name="connsiteX589" fmla="*/ 5009948 w 7472601"/>
              <a:gd name="connsiteY589" fmla="*/ 1273619 h 6858000"/>
              <a:gd name="connsiteX590" fmla="*/ 655236 w 7472601"/>
              <a:gd name="connsiteY590" fmla="*/ 1268632 h 6858000"/>
              <a:gd name="connsiteX591" fmla="*/ 839521 w 7472601"/>
              <a:gd name="connsiteY591" fmla="*/ 1685315 h 6858000"/>
              <a:gd name="connsiteX592" fmla="*/ 1109416 w 7472601"/>
              <a:gd name="connsiteY592" fmla="*/ 2061663 h 6858000"/>
              <a:gd name="connsiteX593" fmla="*/ 1298300 w 7472601"/>
              <a:gd name="connsiteY593" fmla="*/ 2247742 h 6858000"/>
              <a:gd name="connsiteX594" fmla="*/ 1125871 w 7472601"/>
              <a:gd name="connsiteY594" fmla="*/ 1989513 h 6858000"/>
              <a:gd name="connsiteX595" fmla="*/ 981574 w 7472601"/>
              <a:gd name="connsiteY595" fmla="*/ 1783157 h 6858000"/>
              <a:gd name="connsiteX596" fmla="*/ 922198 w 7472601"/>
              <a:gd name="connsiteY596" fmla="*/ 1677437 h 6858000"/>
              <a:gd name="connsiteX597" fmla="*/ 869293 w 7472601"/>
              <a:gd name="connsiteY597" fmla="*/ 1583214 h 6858000"/>
              <a:gd name="connsiteX598" fmla="*/ 751431 w 7472601"/>
              <a:gd name="connsiteY598" fmla="*/ 1405731 h 6858000"/>
              <a:gd name="connsiteX599" fmla="*/ 655236 w 7472601"/>
              <a:gd name="connsiteY599" fmla="*/ 1268632 h 6858000"/>
              <a:gd name="connsiteX600" fmla="*/ 6516292 w 7472601"/>
              <a:gd name="connsiteY600" fmla="*/ 1263064 h 6858000"/>
              <a:gd name="connsiteX601" fmla="*/ 5736320 w 7472601"/>
              <a:gd name="connsiteY601" fmla="*/ 1501803 h 6858000"/>
              <a:gd name="connsiteX602" fmla="*/ 6516292 w 7472601"/>
              <a:gd name="connsiteY602" fmla="*/ 1263064 h 6858000"/>
              <a:gd name="connsiteX603" fmla="*/ 291466 w 7472601"/>
              <a:gd name="connsiteY603" fmla="*/ 1250369 h 6858000"/>
              <a:gd name="connsiteX604" fmla="*/ 323180 w 7472601"/>
              <a:gd name="connsiteY604" fmla="*/ 1435283 h 6858000"/>
              <a:gd name="connsiteX605" fmla="*/ 349381 w 7472601"/>
              <a:gd name="connsiteY605" fmla="*/ 1875041 h 6858000"/>
              <a:gd name="connsiteX606" fmla="*/ 374363 w 7472601"/>
              <a:gd name="connsiteY606" fmla="*/ 1506494 h 6858000"/>
              <a:gd name="connsiteX607" fmla="*/ 302168 w 7472601"/>
              <a:gd name="connsiteY607" fmla="*/ 1274495 h 6858000"/>
              <a:gd name="connsiteX608" fmla="*/ 291466 w 7472601"/>
              <a:gd name="connsiteY608" fmla="*/ 1250369 h 6858000"/>
              <a:gd name="connsiteX609" fmla="*/ 678222 w 7472601"/>
              <a:gd name="connsiteY609" fmla="*/ 1248670 h 6858000"/>
              <a:gd name="connsiteX610" fmla="*/ 775536 w 7472601"/>
              <a:gd name="connsiteY610" fmla="*/ 1388015 h 6858000"/>
              <a:gd name="connsiteX611" fmla="*/ 894529 w 7472601"/>
              <a:gd name="connsiteY611" fmla="*/ 1567739 h 6858000"/>
              <a:gd name="connsiteX612" fmla="*/ 948000 w 7472601"/>
              <a:gd name="connsiteY612" fmla="*/ 1663088 h 6858000"/>
              <a:gd name="connsiteX613" fmla="*/ 1006812 w 7472601"/>
              <a:gd name="connsiteY613" fmla="*/ 1767683 h 6858000"/>
              <a:gd name="connsiteX614" fmla="*/ 1149133 w 7472601"/>
              <a:gd name="connsiteY614" fmla="*/ 1971513 h 6858000"/>
              <a:gd name="connsiteX615" fmla="*/ 1333952 w 7472601"/>
              <a:gd name="connsiteY615" fmla="*/ 2251620 h 6858000"/>
              <a:gd name="connsiteX616" fmla="*/ 1337329 w 7472601"/>
              <a:gd name="connsiteY616" fmla="*/ 2258350 h 6858000"/>
              <a:gd name="connsiteX617" fmla="*/ 1014726 w 7472601"/>
              <a:gd name="connsiteY617" fmla="*/ 1615556 h 6858000"/>
              <a:gd name="connsiteX618" fmla="*/ 678222 w 7472601"/>
              <a:gd name="connsiteY618" fmla="*/ 1248670 h 6858000"/>
              <a:gd name="connsiteX619" fmla="*/ 6691602 w 7472601"/>
              <a:gd name="connsiteY619" fmla="*/ 1140573 h 6858000"/>
              <a:gd name="connsiteX620" fmla="*/ 6571100 w 7472601"/>
              <a:gd name="connsiteY620" fmla="*/ 1183662 h 6858000"/>
              <a:gd name="connsiteX621" fmla="*/ 6241687 w 7472601"/>
              <a:gd name="connsiteY621" fmla="*/ 1257600 h 6858000"/>
              <a:gd name="connsiteX622" fmla="*/ 5693009 w 7472601"/>
              <a:gd name="connsiteY622" fmla="*/ 1478256 h 6858000"/>
              <a:gd name="connsiteX623" fmla="*/ 6548420 w 7472601"/>
              <a:gd name="connsiteY623" fmla="*/ 1214599 h 6858000"/>
              <a:gd name="connsiteX624" fmla="*/ 6605473 w 7472601"/>
              <a:gd name="connsiteY624" fmla="*/ 1184686 h 6858000"/>
              <a:gd name="connsiteX625" fmla="*/ 6691602 w 7472601"/>
              <a:gd name="connsiteY625" fmla="*/ 1140573 h 6858000"/>
              <a:gd name="connsiteX626" fmla="*/ 4002475 w 7472601"/>
              <a:gd name="connsiteY626" fmla="*/ 1037802 h 6858000"/>
              <a:gd name="connsiteX627" fmla="*/ 4000324 w 7472601"/>
              <a:gd name="connsiteY627" fmla="*/ 1039362 h 6858000"/>
              <a:gd name="connsiteX628" fmla="*/ 4002862 w 7472601"/>
              <a:gd name="connsiteY628" fmla="*/ 1042866 h 6858000"/>
              <a:gd name="connsiteX629" fmla="*/ 4002475 w 7472601"/>
              <a:gd name="connsiteY629" fmla="*/ 1037802 h 6858000"/>
              <a:gd name="connsiteX630" fmla="*/ 506322 w 7472601"/>
              <a:gd name="connsiteY630" fmla="*/ 1020997 h 6858000"/>
              <a:gd name="connsiteX631" fmla="*/ 533068 w 7472601"/>
              <a:gd name="connsiteY631" fmla="*/ 1029409 h 6858000"/>
              <a:gd name="connsiteX632" fmla="*/ 1232525 w 7472601"/>
              <a:gd name="connsiteY632" fmla="*/ 1804675 h 6858000"/>
              <a:gd name="connsiteX633" fmla="*/ 1388858 w 7472601"/>
              <a:gd name="connsiteY633" fmla="*/ 2368011 h 6858000"/>
              <a:gd name="connsiteX634" fmla="*/ 1384098 w 7472601"/>
              <a:gd name="connsiteY634" fmla="*/ 2378125 h 6858000"/>
              <a:gd name="connsiteX635" fmla="*/ 1425393 w 7472601"/>
              <a:gd name="connsiteY635" fmla="*/ 2589124 h 6858000"/>
              <a:gd name="connsiteX636" fmla="*/ 1424001 w 7472601"/>
              <a:gd name="connsiteY636" fmla="*/ 2597541 h 6858000"/>
              <a:gd name="connsiteX637" fmla="*/ 2152729 w 7472601"/>
              <a:gd name="connsiteY637" fmla="*/ 2864487 h 6858000"/>
              <a:gd name="connsiteX638" fmla="*/ 2020609 w 7472601"/>
              <a:gd name="connsiteY638" fmla="*/ 2539671 h 6858000"/>
              <a:gd name="connsiteX639" fmla="*/ 2018920 w 7472601"/>
              <a:gd name="connsiteY639" fmla="*/ 2536309 h 6858000"/>
              <a:gd name="connsiteX640" fmla="*/ 1342441 w 7472601"/>
              <a:gd name="connsiteY640" fmla="*/ 1173017 h 6858000"/>
              <a:gd name="connsiteX641" fmla="*/ 1367925 w 7472601"/>
              <a:gd name="connsiteY641" fmla="*/ 1135648 h 6858000"/>
              <a:gd name="connsiteX642" fmla="*/ 1771401 w 7472601"/>
              <a:gd name="connsiteY642" fmla="*/ 1806673 h 6858000"/>
              <a:gd name="connsiteX643" fmla="*/ 1972385 w 7472601"/>
              <a:gd name="connsiteY643" fmla="*/ 2198735 h 6858000"/>
              <a:gd name="connsiteX644" fmla="*/ 2040892 w 7472601"/>
              <a:gd name="connsiteY644" fmla="*/ 2405205 h 6858000"/>
              <a:gd name="connsiteX645" fmla="*/ 2131689 w 7472601"/>
              <a:gd name="connsiteY645" fmla="*/ 1936926 h 6858000"/>
              <a:gd name="connsiteX646" fmla="*/ 2454820 w 7472601"/>
              <a:gd name="connsiteY646" fmla="*/ 1248808 h 6858000"/>
              <a:gd name="connsiteX647" fmla="*/ 2492512 w 7472601"/>
              <a:gd name="connsiteY647" fmla="*/ 1302920 h 6858000"/>
              <a:gd name="connsiteX648" fmla="*/ 2081216 w 7472601"/>
              <a:gd name="connsiteY648" fmla="*/ 2527513 h 6858000"/>
              <a:gd name="connsiteX649" fmla="*/ 2081211 w 7472601"/>
              <a:gd name="connsiteY649" fmla="*/ 2528916 h 6858000"/>
              <a:gd name="connsiteX650" fmla="*/ 2199067 w 7472601"/>
              <a:gd name="connsiteY650" fmla="*/ 2884061 h 6858000"/>
              <a:gd name="connsiteX651" fmla="*/ 3192586 w 7472601"/>
              <a:gd name="connsiteY651" fmla="*/ 3411496 h 6858000"/>
              <a:gd name="connsiteX652" fmla="*/ 3182620 w 7472601"/>
              <a:gd name="connsiteY652" fmla="*/ 3483279 h 6858000"/>
              <a:gd name="connsiteX653" fmla="*/ 2435119 w 7472601"/>
              <a:gd name="connsiteY653" fmla="*/ 3080173 h 6858000"/>
              <a:gd name="connsiteX654" fmla="*/ 2410152 w 7472601"/>
              <a:gd name="connsiteY654" fmla="*/ 3063751 h 6858000"/>
              <a:gd name="connsiteX655" fmla="*/ 2408099 w 7472601"/>
              <a:gd name="connsiteY655" fmla="*/ 3064403 h 6858000"/>
              <a:gd name="connsiteX656" fmla="*/ 2407218 w 7472601"/>
              <a:gd name="connsiteY656" fmla="*/ 3070324 h 6858000"/>
              <a:gd name="connsiteX657" fmla="*/ 2380138 w 7472601"/>
              <a:gd name="connsiteY657" fmla="*/ 3099341 h 6858000"/>
              <a:gd name="connsiteX658" fmla="*/ 1765923 w 7472601"/>
              <a:gd name="connsiteY658" fmla="*/ 3581043 h 6858000"/>
              <a:gd name="connsiteX659" fmla="*/ 1702258 w 7472601"/>
              <a:gd name="connsiteY659" fmla="*/ 3612286 h 6858000"/>
              <a:gd name="connsiteX660" fmla="*/ 1538370 w 7472601"/>
              <a:gd name="connsiteY660" fmla="*/ 3811804 h 6858000"/>
              <a:gd name="connsiteX661" fmla="*/ 542867 w 7472601"/>
              <a:gd name="connsiteY661" fmla="*/ 4944092 h 6858000"/>
              <a:gd name="connsiteX662" fmla="*/ 515800 w 7472601"/>
              <a:gd name="connsiteY662" fmla="*/ 4862180 h 6858000"/>
              <a:gd name="connsiteX663" fmla="*/ 909145 w 7472601"/>
              <a:gd name="connsiteY663" fmla="*/ 4199225 h 6858000"/>
              <a:gd name="connsiteX664" fmla="*/ 1214067 w 7472601"/>
              <a:gd name="connsiteY664" fmla="*/ 3908561 h 6858000"/>
              <a:gd name="connsiteX665" fmla="*/ 640967 w 7472601"/>
              <a:gd name="connsiteY665" fmla="*/ 4105601 h 6858000"/>
              <a:gd name="connsiteX666" fmla="*/ 112563 w 7472601"/>
              <a:gd name="connsiteY666" fmla="*/ 4396952 h 6858000"/>
              <a:gd name="connsiteX667" fmla="*/ 0 w 7472601"/>
              <a:gd name="connsiteY667" fmla="*/ 4466006 h 6858000"/>
              <a:gd name="connsiteX668" fmla="*/ 0 w 7472601"/>
              <a:gd name="connsiteY668" fmla="*/ 4233763 h 6858000"/>
              <a:gd name="connsiteX669" fmla="*/ 36881 w 7472601"/>
              <a:gd name="connsiteY669" fmla="*/ 4200118 h 6858000"/>
              <a:gd name="connsiteX670" fmla="*/ 910534 w 7472601"/>
              <a:gd name="connsiteY670" fmla="*/ 3629753 h 6858000"/>
              <a:gd name="connsiteX671" fmla="*/ 1578717 w 7472601"/>
              <a:gd name="connsiteY671" fmla="*/ 3575982 h 6858000"/>
              <a:gd name="connsiteX672" fmla="*/ 2338780 w 7472601"/>
              <a:gd name="connsiteY672" fmla="*/ 3033725 h 6858000"/>
              <a:gd name="connsiteX673" fmla="*/ 1807991 w 7472601"/>
              <a:gd name="connsiteY673" fmla="*/ 2807184 h 6858000"/>
              <a:gd name="connsiteX674" fmla="*/ 1416358 w 7472601"/>
              <a:gd name="connsiteY674" fmla="*/ 3112571 h 6858000"/>
              <a:gd name="connsiteX675" fmla="*/ 939066 w 7472601"/>
              <a:gd name="connsiteY675" fmla="*/ 3378798 h 6858000"/>
              <a:gd name="connsiteX676" fmla="*/ 115099 w 7472601"/>
              <a:gd name="connsiteY676" fmla="*/ 3607650 h 6858000"/>
              <a:gd name="connsiteX677" fmla="*/ 97284 w 7472601"/>
              <a:gd name="connsiteY677" fmla="*/ 3520393 h 6858000"/>
              <a:gd name="connsiteX678" fmla="*/ 922050 w 7472601"/>
              <a:gd name="connsiteY678" fmla="*/ 3074867 h 6858000"/>
              <a:gd name="connsiteX679" fmla="*/ 1405265 w 7472601"/>
              <a:gd name="connsiteY679" fmla="*/ 3016319 h 6858000"/>
              <a:gd name="connsiteX680" fmla="*/ 1407512 w 7472601"/>
              <a:gd name="connsiteY680" fmla="*/ 3018001 h 6858000"/>
              <a:gd name="connsiteX681" fmla="*/ 1726266 w 7472601"/>
              <a:gd name="connsiteY681" fmla="*/ 2777274 h 6858000"/>
              <a:gd name="connsiteX682" fmla="*/ 625390 w 7472601"/>
              <a:gd name="connsiteY682" fmla="*/ 2514541 h 6858000"/>
              <a:gd name="connsiteX683" fmla="*/ 619799 w 7472601"/>
              <a:gd name="connsiteY683" fmla="*/ 2527180 h 6858000"/>
              <a:gd name="connsiteX684" fmla="*/ 310030 w 7472601"/>
              <a:gd name="connsiteY684" fmla="*/ 2771818 h 6858000"/>
              <a:gd name="connsiteX685" fmla="*/ 173877 w 7472601"/>
              <a:gd name="connsiteY685" fmla="*/ 2937056 h 6858000"/>
              <a:gd name="connsiteX686" fmla="*/ 77889 w 7472601"/>
              <a:gd name="connsiteY686" fmla="*/ 3138440 h 6858000"/>
              <a:gd name="connsiteX687" fmla="*/ 0 w 7472601"/>
              <a:gd name="connsiteY687" fmla="*/ 3271395 h 6858000"/>
              <a:gd name="connsiteX688" fmla="*/ 0 w 7472601"/>
              <a:gd name="connsiteY688" fmla="*/ 3153002 h 6858000"/>
              <a:gd name="connsiteX689" fmla="*/ 2386 w 7472601"/>
              <a:gd name="connsiteY689" fmla="*/ 3149203 h 6858000"/>
              <a:gd name="connsiteX690" fmla="*/ 89753 w 7472601"/>
              <a:gd name="connsiteY690" fmla="*/ 2987702 h 6858000"/>
              <a:gd name="connsiteX691" fmla="*/ 76869 w 7472601"/>
              <a:gd name="connsiteY691" fmla="*/ 3005404 h 6858000"/>
              <a:gd name="connsiteX692" fmla="*/ 32049 w 7472601"/>
              <a:gd name="connsiteY692" fmla="*/ 3065814 h 6858000"/>
              <a:gd name="connsiteX693" fmla="*/ 0 w 7472601"/>
              <a:gd name="connsiteY693" fmla="*/ 3108744 h 6858000"/>
              <a:gd name="connsiteX694" fmla="*/ 0 w 7472601"/>
              <a:gd name="connsiteY694" fmla="*/ 3058059 h 6858000"/>
              <a:gd name="connsiteX695" fmla="*/ 7610 w 7472601"/>
              <a:gd name="connsiteY695" fmla="*/ 3047889 h 6858000"/>
              <a:gd name="connsiteX696" fmla="*/ 52419 w 7472601"/>
              <a:gd name="connsiteY696" fmla="*/ 2987479 h 6858000"/>
              <a:gd name="connsiteX697" fmla="*/ 59142 w 7472601"/>
              <a:gd name="connsiteY697" fmla="*/ 2978488 h 6858000"/>
              <a:gd name="connsiteX698" fmla="*/ 0 w 7472601"/>
              <a:gd name="connsiteY698" fmla="*/ 3015334 h 6858000"/>
              <a:gd name="connsiteX699" fmla="*/ 0 w 7472601"/>
              <a:gd name="connsiteY699" fmla="*/ 2914286 h 6858000"/>
              <a:gd name="connsiteX700" fmla="*/ 36383 w 7472601"/>
              <a:gd name="connsiteY700" fmla="*/ 2901128 h 6858000"/>
              <a:gd name="connsiteX701" fmla="*/ 156329 w 7472601"/>
              <a:gd name="connsiteY701" fmla="*/ 2840533 h 6858000"/>
              <a:gd name="connsiteX702" fmla="*/ 358355 w 7472601"/>
              <a:gd name="connsiteY702" fmla="*/ 2620471 h 6858000"/>
              <a:gd name="connsiteX703" fmla="*/ 510577 w 7472601"/>
              <a:gd name="connsiteY703" fmla="*/ 2501244 h 6858000"/>
              <a:gd name="connsiteX704" fmla="*/ 211967 w 7472601"/>
              <a:gd name="connsiteY704" fmla="*/ 2479171 h 6858000"/>
              <a:gd name="connsiteX705" fmla="*/ 0 w 7472601"/>
              <a:gd name="connsiteY705" fmla="*/ 2476398 h 6858000"/>
              <a:gd name="connsiteX706" fmla="*/ 0 w 7472601"/>
              <a:gd name="connsiteY706" fmla="*/ 2389189 h 6858000"/>
              <a:gd name="connsiteX707" fmla="*/ 103062 w 7472601"/>
              <a:gd name="connsiteY707" fmla="*/ 2389518 h 6858000"/>
              <a:gd name="connsiteX708" fmla="*/ 510734 w 7472601"/>
              <a:gd name="connsiteY708" fmla="*/ 2416201 h 6858000"/>
              <a:gd name="connsiteX709" fmla="*/ 279257 w 7472601"/>
              <a:gd name="connsiteY709" fmla="*/ 2092102 h 6858000"/>
              <a:gd name="connsiteX710" fmla="*/ 65265 w 7472601"/>
              <a:gd name="connsiteY710" fmla="*/ 2006049 h 6858000"/>
              <a:gd name="connsiteX711" fmla="*/ 0 w 7472601"/>
              <a:gd name="connsiteY711" fmla="*/ 1982532 h 6858000"/>
              <a:gd name="connsiteX712" fmla="*/ 0 w 7472601"/>
              <a:gd name="connsiteY712" fmla="*/ 1912789 h 6858000"/>
              <a:gd name="connsiteX713" fmla="*/ 97460 w 7472601"/>
              <a:gd name="connsiteY713" fmla="*/ 1953725 h 6858000"/>
              <a:gd name="connsiteX714" fmla="*/ 221272 w 7472601"/>
              <a:gd name="connsiteY714" fmla="*/ 1980766 h 6858000"/>
              <a:gd name="connsiteX715" fmla="*/ 116765 w 7472601"/>
              <a:gd name="connsiteY715" fmla="*/ 1911033 h 6858000"/>
              <a:gd name="connsiteX716" fmla="*/ 16405 w 7472601"/>
              <a:gd name="connsiteY716" fmla="*/ 1803412 h 6858000"/>
              <a:gd name="connsiteX717" fmla="*/ 0 w 7472601"/>
              <a:gd name="connsiteY717" fmla="*/ 1784777 h 6858000"/>
              <a:gd name="connsiteX718" fmla="*/ 0 w 7472601"/>
              <a:gd name="connsiteY718" fmla="*/ 1740082 h 6858000"/>
              <a:gd name="connsiteX719" fmla="*/ 39394 w 7472601"/>
              <a:gd name="connsiteY719" fmla="*/ 1784856 h 6858000"/>
              <a:gd name="connsiteX720" fmla="*/ 135813 w 7472601"/>
              <a:gd name="connsiteY720" fmla="*/ 1888838 h 6858000"/>
              <a:gd name="connsiteX721" fmla="*/ 242575 w 7472601"/>
              <a:gd name="connsiteY721" fmla="*/ 1958841 h 6858000"/>
              <a:gd name="connsiteX722" fmla="*/ 82197 w 7472601"/>
              <a:gd name="connsiteY722" fmla="*/ 1754826 h 6858000"/>
              <a:gd name="connsiteX723" fmla="*/ 0 w 7472601"/>
              <a:gd name="connsiteY723" fmla="*/ 1679650 h 6858000"/>
              <a:gd name="connsiteX724" fmla="*/ 0 w 7472601"/>
              <a:gd name="connsiteY724" fmla="*/ 1602463 h 6858000"/>
              <a:gd name="connsiteX725" fmla="*/ 84689 w 7472601"/>
              <a:gd name="connsiteY725" fmla="*/ 1677442 h 6858000"/>
              <a:gd name="connsiteX726" fmla="*/ 298437 w 7472601"/>
              <a:gd name="connsiteY726" fmla="*/ 1968019 h 6858000"/>
              <a:gd name="connsiteX727" fmla="*/ 227269 w 7472601"/>
              <a:gd name="connsiteY727" fmla="*/ 1114064 h 6858000"/>
              <a:gd name="connsiteX728" fmla="*/ 248003 w 7472601"/>
              <a:gd name="connsiteY728" fmla="*/ 1089613 h 6858000"/>
              <a:gd name="connsiteX729" fmla="*/ 427020 w 7472601"/>
              <a:gd name="connsiteY729" fmla="*/ 1619803 h 6858000"/>
              <a:gd name="connsiteX730" fmla="*/ 340345 w 7472601"/>
              <a:gd name="connsiteY730" fmla="*/ 2027739 h 6858000"/>
              <a:gd name="connsiteX731" fmla="*/ 360865 w 7472601"/>
              <a:gd name="connsiteY731" fmla="*/ 2044827 h 6858000"/>
              <a:gd name="connsiteX732" fmla="*/ 560414 w 7472601"/>
              <a:gd name="connsiteY732" fmla="*/ 2421457 h 6858000"/>
              <a:gd name="connsiteX733" fmla="*/ 1359703 w 7472601"/>
              <a:gd name="connsiteY733" fmla="*/ 2578554 h 6858000"/>
              <a:gd name="connsiteX734" fmla="*/ 1359422 w 7472601"/>
              <a:gd name="connsiteY734" fmla="*/ 2577994 h 6858000"/>
              <a:gd name="connsiteX735" fmla="*/ 828701 w 7472601"/>
              <a:gd name="connsiteY735" fmla="*/ 1839520 h 6858000"/>
              <a:gd name="connsiteX736" fmla="*/ 494427 w 7472601"/>
              <a:gd name="connsiteY736" fmla="*/ 1092333 h 6858000"/>
              <a:gd name="connsiteX737" fmla="*/ 506322 w 7472601"/>
              <a:gd name="connsiteY737" fmla="*/ 1020997 h 6858000"/>
              <a:gd name="connsiteX738" fmla="*/ 4570198 w 7472601"/>
              <a:gd name="connsiteY738" fmla="*/ 978081 h 6858000"/>
              <a:gd name="connsiteX739" fmla="*/ 4523691 w 7472601"/>
              <a:gd name="connsiteY739" fmla="*/ 1127776 h 6858000"/>
              <a:gd name="connsiteX740" fmla="*/ 4509875 w 7472601"/>
              <a:gd name="connsiteY740" fmla="*/ 1167552 h 6858000"/>
              <a:gd name="connsiteX741" fmla="*/ 4478168 w 7472601"/>
              <a:gd name="connsiteY741" fmla="*/ 1260735 h 6858000"/>
              <a:gd name="connsiteX742" fmla="*/ 4409309 w 7472601"/>
              <a:gd name="connsiteY742" fmla="*/ 1666996 h 6858000"/>
              <a:gd name="connsiteX743" fmla="*/ 4370031 w 7472601"/>
              <a:gd name="connsiteY743" fmla="*/ 1955666 h 6858000"/>
              <a:gd name="connsiteX744" fmla="*/ 4570198 w 7472601"/>
              <a:gd name="connsiteY744" fmla="*/ 978081 h 6858000"/>
              <a:gd name="connsiteX745" fmla="*/ 4557898 w 7472601"/>
              <a:gd name="connsiteY745" fmla="*/ 900011 h 6858000"/>
              <a:gd name="connsiteX746" fmla="*/ 4344840 w 7472601"/>
              <a:gd name="connsiteY746" fmla="*/ 1922038 h 6858000"/>
              <a:gd name="connsiteX747" fmla="*/ 4378710 w 7472601"/>
              <a:gd name="connsiteY747" fmla="*/ 1665516 h 6858000"/>
              <a:gd name="connsiteX748" fmla="*/ 4448798 w 7472601"/>
              <a:gd name="connsiteY748" fmla="*/ 1253024 h 6858000"/>
              <a:gd name="connsiteX749" fmla="*/ 4480315 w 7472601"/>
              <a:gd name="connsiteY749" fmla="*/ 1158454 h 6858000"/>
              <a:gd name="connsiteX750" fmla="*/ 4494133 w 7472601"/>
              <a:gd name="connsiteY750" fmla="*/ 1118676 h 6858000"/>
              <a:gd name="connsiteX751" fmla="*/ 4557898 w 7472601"/>
              <a:gd name="connsiteY751" fmla="*/ 900011 h 6858000"/>
              <a:gd name="connsiteX752" fmla="*/ 5870151 w 7472601"/>
              <a:gd name="connsiteY752" fmla="*/ 898890 h 6858000"/>
              <a:gd name="connsiteX753" fmla="*/ 5861335 w 7472601"/>
              <a:gd name="connsiteY753" fmla="*/ 899177 h 6858000"/>
              <a:gd name="connsiteX754" fmla="*/ 5843702 w 7472601"/>
              <a:gd name="connsiteY754" fmla="*/ 899748 h 6858000"/>
              <a:gd name="connsiteX755" fmla="*/ 5651107 w 7472601"/>
              <a:gd name="connsiteY755" fmla="*/ 920306 h 6858000"/>
              <a:gd name="connsiteX756" fmla="*/ 5459407 w 7472601"/>
              <a:gd name="connsiteY756" fmla="*/ 940975 h 6858000"/>
              <a:gd name="connsiteX757" fmla="*/ 5374846 w 7472601"/>
              <a:gd name="connsiteY757" fmla="*/ 941988 h 6858000"/>
              <a:gd name="connsiteX758" fmla="*/ 5256105 w 7472601"/>
              <a:gd name="connsiteY758" fmla="*/ 945632 h 6858000"/>
              <a:gd name="connsiteX759" fmla="*/ 5107071 w 7472601"/>
              <a:gd name="connsiteY759" fmla="*/ 969720 h 6858000"/>
              <a:gd name="connsiteX760" fmla="*/ 4998681 w 7472601"/>
              <a:gd name="connsiteY760" fmla="*/ 988771 h 6858000"/>
              <a:gd name="connsiteX761" fmla="*/ 5870151 w 7472601"/>
              <a:gd name="connsiteY761" fmla="*/ 898890 h 6858000"/>
              <a:gd name="connsiteX762" fmla="*/ 5504425 w 7472601"/>
              <a:gd name="connsiteY762" fmla="*/ 848067 h 6858000"/>
              <a:gd name="connsiteX763" fmla="*/ 4968849 w 7472601"/>
              <a:gd name="connsiteY763" fmla="*/ 962318 h 6858000"/>
              <a:gd name="connsiteX764" fmla="*/ 5104039 w 7472601"/>
              <a:gd name="connsiteY764" fmla="*/ 940634 h 6858000"/>
              <a:gd name="connsiteX765" fmla="*/ 5256311 w 7472601"/>
              <a:gd name="connsiteY765" fmla="*/ 916490 h 6858000"/>
              <a:gd name="connsiteX766" fmla="*/ 5377381 w 7472601"/>
              <a:gd name="connsiteY766" fmla="*/ 912671 h 6858000"/>
              <a:gd name="connsiteX767" fmla="*/ 5460148 w 7472601"/>
              <a:gd name="connsiteY767" fmla="*/ 911442 h 6858000"/>
              <a:gd name="connsiteX768" fmla="*/ 5648971 w 7472601"/>
              <a:gd name="connsiteY768" fmla="*/ 891331 h 6858000"/>
              <a:gd name="connsiteX769" fmla="*/ 5844807 w 7472601"/>
              <a:gd name="connsiteY769" fmla="*/ 870718 h 6858000"/>
              <a:gd name="connsiteX770" fmla="*/ 5862975 w 7472601"/>
              <a:gd name="connsiteY770" fmla="*/ 869756 h 6858000"/>
              <a:gd name="connsiteX771" fmla="*/ 5920887 w 7472601"/>
              <a:gd name="connsiteY771" fmla="*/ 865929 h 6858000"/>
              <a:gd name="connsiteX772" fmla="*/ 5504425 w 7472601"/>
              <a:gd name="connsiteY772" fmla="*/ 848067 h 6858000"/>
              <a:gd name="connsiteX773" fmla="*/ 3607114 w 7472601"/>
              <a:gd name="connsiteY773" fmla="*/ 467441 h 6858000"/>
              <a:gd name="connsiteX774" fmla="*/ 3296242 w 7472601"/>
              <a:gd name="connsiteY774" fmla="*/ 807991 h 6858000"/>
              <a:gd name="connsiteX775" fmla="*/ 3174674 w 7472601"/>
              <a:gd name="connsiteY775" fmla="*/ 919759 h 6858000"/>
              <a:gd name="connsiteX776" fmla="*/ 3042978 w 7472601"/>
              <a:gd name="connsiteY776" fmla="*/ 1054894 h 6858000"/>
              <a:gd name="connsiteX777" fmla="*/ 2968914 w 7472601"/>
              <a:gd name="connsiteY777" fmla="*/ 1133756 h 6858000"/>
              <a:gd name="connsiteX778" fmla="*/ 3103823 w 7472601"/>
              <a:gd name="connsiteY778" fmla="*/ 1026814 h 6858000"/>
              <a:gd name="connsiteX779" fmla="*/ 3607114 w 7472601"/>
              <a:gd name="connsiteY779" fmla="*/ 467441 h 6858000"/>
              <a:gd name="connsiteX780" fmla="*/ 3744487 w 7472601"/>
              <a:gd name="connsiteY780" fmla="*/ 383136 h 6858000"/>
              <a:gd name="connsiteX781" fmla="*/ 3970213 w 7472601"/>
              <a:gd name="connsiteY781" fmla="*/ 995559 h 6858000"/>
              <a:gd name="connsiteX782" fmla="*/ 3744487 w 7472601"/>
              <a:gd name="connsiteY782" fmla="*/ 383136 h 6858000"/>
              <a:gd name="connsiteX783" fmla="*/ 3624562 w 7472601"/>
              <a:gd name="connsiteY783" fmla="*/ 367041 h 6858000"/>
              <a:gd name="connsiteX784" fmla="*/ 3489712 w 7472601"/>
              <a:gd name="connsiteY784" fmla="*/ 485386 h 6858000"/>
              <a:gd name="connsiteX785" fmla="*/ 3182994 w 7472601"/>
              <a:gd name="connsiteY785" fmla="*/ 828265 h 6858000"/>
              <a:gd name="connsiteX786" fmla="*/ 2892114 w 7472601"/>
              <a:gd name="connsiteY786" fmla="*/ 1172635 h 6858000"/>
              <a:gd name="connsiteX787" fmla="*/ 3021459 w 7472601"/>
              <a:gd name="connsiteY787" fmla="*/ 1035385 h 6858000"/>
              <a:gd name="connsiteX788" fmla="*/ 3153873 w 7472601"/>
              <a:gd name="connsiteY788" fmla="*/ 898971 h 6858000"/>
              <a:gd name="connsiteX789" fmla="*/ 3276511 w 7472601"/>
              <a:gd name="connsiteY789" fmla="*/ 786423 h 6858000"/>
              <a:gd name="connsiteX790" fmla="*/ 3584154 w 7472601"/>
              <a:gd name="connsiteY790" fmla="*/ 448218 h 6858000"/>
              <a:gd name="connsiteX791" fmla="*/ 3624562 w 7472601"/>
              <a:gd name="connsiteY791" fmla="*/ 367041 h 6858000"/>
              <a:gd name="connsiteX792" fmla="*/ 3766672 w 7472601"/>
              <a:gd name="connsiteY792" fmla="*/ 359429 h 6858000"/>
              <a:gd name="connsiteX793" fmla="*/ 3996338 w 7472601"/>
              <a:gd name="connsiteY793" fmla="*/ 968237 h 6858000"/>
              <a:gd name="connsiteX794" fmla="*/ 3766672 w 7472601"/>
              <a:gd name="connsiteY794" fmla="*/ 359429 h 6858000"/>
              <a:gd name="connsiteX795" fmla="*/ 5805386 w 7472601"/>
              <a:gd name="connsiteY795" fmla="*/ 239240 h 6858000"/>
              <a:gd name="connsiteX796" fmla="*/ 5736947 w 7472601"/>
              <a:gd name="connsiteY796" fmla="*/ 261367 h 6858000"/>
              <a:gd name="connsiteX797" fmla="*/ 5427012 w 7472601"/>
              <a:gd name="connsiteY797" fmla="*/ 311272 h 6858000"/>
              <a:gd name="connsiteX798" fmla="*/ 5147818 w 7472601"/>
              <a:gd name="connsiteY798" fmla="*/ 322112 h 6858000"/>
              <a:gd name="connsiteX799" fmla="*/ 5060854 w 7472601"/>
              <a:gd name="connsiteY799" fmla="*/ 311882 h 6858000"/>
              <a:gd name="connsiteX800" fmla="*/ 4945989 w 7472601"/>
              <a:gd name="connsiteY800" fmla="*/ 300516 h 6858000"/>
              <a:gd name="connsiteX801" fmla="*/ 5410479 w 7472601"/>
              <a:gd name="connsiteY801" fmla="*/ 348434 h 6858000"/>
              <a:gd name="connsiteX802" fmla="*/ 5805386 w 7472601"/>
              <a:gd name="connsiteY802" fmla="*/ 239240 h 6858000"/>
              <a:gd name="connsiteX803" fmla="*/ 5905192 w 7472601"/>
              <a:gd name="connsiteY803" fmla="*/ 163079 h 6858000"/>
              <a:gd name="connsiteX804" fmla="*/ 5865655 w 7472601"/>
              <a:gd name="connsiteY804" fmla="*/ 171901 h 6858000"/>
              <a:gd name="connsiteX805" fmla="*/ 5259740 w 7472601"/>
              <a:gd name="connsiteY805" fmla="*/ 257013 h 6858000"/>
              <a:gd name="connsiteX806" fmla="*/ 5208466 w 7472601"/>
              <a:gd name="connsiteY806" fmla="*/ 257550 h 6858000"/>
              <a:gd name="connsiteX807" fmla="*/ 4980204 w 7472601"/>
              <a:gd name="connsiteY807" fmla="*/ 271903 h 6858000"/>
              <a:gd name="connsiteX808" fmla="*/ 5068068 w 7472601"/>
              <a:gd name="connsiteY808" fmla="*/ 282244 h 6858000"/>
              <a:gd name="connsiteX809" fmla="*/ 5153231 w 7472601"/>
              <a:gd name="connsiteY809" fmla="*/ 292240 h 6858000"/>
              <a:gd name="connsiteX810" fmla="*/ 5426491 w 7472601"/>
              <a:gd name="connsiteY810" fmla="*/ 281128 h 6858000"/>
              <a:gd name="connsiteX811" fmla="*/ 5731212 w 7472601"/>
              <a:gd name="connsiteY811" fmla="*/ 231951 h 6858000"/>
              <a:gd name="connsiteX812" fmla="*/ 5905192 w 7472601"/>
              <a:gd name="connsiteY812" fmla="*/ 163079 h 6858000"/>
              <a:gd name="connsiteX813" fmla="*/ 5944437 w 7472601"/>
              <a:gd name="connsiteY813" fmla="*/ 113829 h 6858000"/>
              <a:gd name="connsiteX814" fmla="*/ 5825032 w 7472601"/>
              <a:gd name="connsiteY814" fmla="*/ 146405 h 6858000"/>
              <a:gd name="connsiteX815" fmla="*/ 4955599 w 7472601"/>
              <a:gd name="connsiteY815" fmla="*/ 247008 h 6858000"/>
              <a:gd name="connsiteX816" fmla="*/ 5210104 w 7472601"/>
              <a:gd name="connsiteY816" fmla="*/ 228123 h 6858000"/>
              <a:gd name="connsiteX817" fmla="*/ 5261015 w 7472601"/>
              <a:gd name="connsiteY817" fmla="*/ 227087 h 6858000"/>
              <a:gd name="connsiteX818" fmla="*/ 5861181 w 7472601"/>
              <a:gd name="connsiteY818" fmla="*/ 143093 h 6858000"/>
              <a:gd name="connsiteX819" fmla="*/ 5961252 w 7472601"/>
              <a:gd name="connsiteY819" fmla="*/ 114820 h 6858000"/>
              <a:gd name="connsiteX820" fmla="*/ 5944437 w 7472601"/>
              <a:gd name="connsiteY820" fmla="*/ 113829 h 6858000"/>
              <a:gd name="connsiteX821" fmla="*/ 3882765 w 7472601"/>
              <a:gd name="connsiteY821" fmla="*/ 0 h 6858000"/>
              <a:gd name="connsiteX822" fmla="*/ 3995099 w 7472601"/>
              <a:gd name="connsiteY822" fmla="*/ 0 h 6858000"/>
              <a:gd name="connsiteX823" fmla="*/ 4163818 w 7472601"/>
              <a:gd name="connsiteY823" fmla="*/ 234104 h 6858000"/>
              <a:gd name="connsiteX824" fmla="*/ 4172099 w 7472601"/>
              <a:gd name="connsiteY824" fmla="*/ 234207 h 6858000"/>
              <a:gd name="connsiteX825" fmla="*/ 4784282 w 7472601"/>
              <a:gd name="connsiteY825" fmla="*/ 276561 h 6858000"/>
              <a:gd name="connsiteX826" fmla="*/ 4801687 w 7472601"/>
              <a:gd name="connsiteY826" fmla="*/ 267764 h 6858000"/>
              <a:gd name="connsiteX827" fmla="*/ 6082788 w 7472601"/>
              <a:gd name="connsiteY827" fmla="*/ 64119 h 6858000"/>
              <a:gd name="connsiteX828" fmla="*/ 6099442 w 7472601"/>
              <a:gd name="connsiteY828" fmla="*/ 82568 h 6858000"/>
              <a:gd name="connsiteX829" fmla="*/ 4804137 w 7472601"/>
              <a:gd name="connsiteY829" fmla="*/ 320931 h 6858000"/>
              <a:gd name="connsiteX830" fmla="*/ 4227047 w 7472601"/>
              <a:gd name="connsiteY830" fmla="*/ 313415 h 6858000"/>
              <a:gd name="connsiteX831" fmla="*/ 4346041 w 7472601"/>
              <a:gd name="connsiteY831" fmla="*/ 456086 h 6858000"/>
              <a:gd name="connsiteX832" fmla="*/ 4870967 w 7472601"/>
              <a:gd name="connsiteY832" fmla="*/ 963061 h 6858000"/>
              <a:gd name="connsiteX833" fmla="*/ 4889647 w 7472601"/>
              <a:gd name="connsiteY833" fmla="*/ 957147 h 6858000"/>
              <a:gd name="connsiteX834" fmla="*/ 5422504 w 7472601"/>
              <a:gd name="connsiteY834" fmla="*/ 805191 h 6858000"/>
              <a:gd name="connsiteX835" fmla="*/ 6087656 w 7472601"/>
              <a:gd name="connsiteY835" fmla="*/ 826703 h 6858000"/>
              <a:gd name="connsiteX836" fmla="*/ 6058717 w 7472601"/>
              <a:gd name="connsiteY836" fmla="*/ 865992 h 6858000"/>
              <a:gd name="connsiteX837" fmla="*/ 4974153 w 7472601"/>
              <a:gd name="connsiteY837" fmla="*/ 1045456 h 6858000"/>
              <a:gd name="connsiteX838" fmla="*/ 5627835 w 7472601"/>
              <a:gd name="connsiteY838" fmla="*/ 1472077 h 6858000"/>
              <a:gd name="connsiteX839" fmla="*/ 5629817 w 7472601"/>
              <a:gd name="connsiteY839" fmla="*/ 1471412 h 6858000"/>
              <a:gd name="connsiteX840" fmla="*/ 5634124 w 7472601"/>
              <a:gd name="connsiteY840" fmla="*/ 1470572 h 6858000"/>
              <a:gd name="connsiteX841" fmla="*/ 5755832 w 7472601"/>
              <a:gd name="connsiteY841" fmla="*/ 1383886 h 6858000"/>
              <a:gd name="connsiteX842" fmla="*/ 6014186 w 7472601"/>
              <a:gd name="connsiteY842" fmla="*/ 1279799 h 6858000"/>
              <a:gd name="connsiteX843" fmla="*/ 6901619 w 7472601"/>
              <a:gd name="connsiteY843" fmla="*/ 1047874 h 6858000"/>
              <a:gd name="connsiteX844" fmla="*/ 6931566 w 7472601"/>
              <a:gd name="connsiteY844" fmla="*/ 1062034 h 6858000"/>
              <a:gd name="connsiteX845" fmla="*/ 5790982 w 7472601"/>
              <a:gd name="connsiteY845" fmla="*/ 1561380 h 6858000"/>
              <a:gd name="connsiteX846" fmla="*/ 6188971 w 7472601"/>
              <a:gd name="connsiteY846" fmla="*/ 1755168 h 6858000"/>
              <a:gd name="connsiteX847" fmla="*/ 6202446 w 7472601"/>
              <a:gd name="connsiteY847" fmla="*/ 1752268 h 6858000"/>
              <a:gd name="connsiteX848" fmla="*/ 7179560 w 7472601"/>
              <a:gd name="connsiteY848" fmla="*/ 1467551 h 6858000"/>
              <a:gd name="connsiteX849" fmla="*/ 7158730 w 7472601"/>
              <a:gd name="connsiteY849" fmla="*/ 1507835 h 6858000"/>
              <a:gd name="connsiteX850" fmla="*/ 6326959 w 7472601"/>
              <a:gd name="connsiteY850" fmla="*/ 1817686 h 6858000"/>
              <a:gd name="connsiteX851" fmla="*/ 6537433 w 7472601"/>
              <a:gd name="connsiteY851" fmla="*/ 1907790 h 6858000"/>
              <a:gd name="connsiteX852" fmla="*/ 6550221 w 7472601"/>
              <a:gd name="connsiteY852" fmla="*/ 1910729 h 6858000"/>
              <a:gd name="connsiteX853" fmla="*/ 6964438 w 7472601"/>
              <a:gd name="connsiteY853" fmla="*/ 2209505 h 6858000"/>
              <a:gd name="connsiteX854" fmla="*/ 7367862 w 7472601"/>
              <a:gd name="connsiteY854" fmla="*/ 2806833 h 6858000"/>
              <a:gd name="connsiteX855" fmla="*/ 7364329 w 7472601"/>
              <a:gd name="connsiteY855" fmla="*/ 2826907 h 6858000"/>
              <a:gd name="connsiteX856" fmla="*/ 7290545 w 7472601"/>
              <a:gd name="connsiteY856" fmla="*/ 2850663 h 6858000"/>
              <a:gd name="connsiteX857" fmla="*/ 6472036 w 7472601"/>
              <a:gd name="connsiteY857" fmla="*/ 1959003 h 6858000"/>
              <a:gd name="connsiteX858" fmla="*/ 5792897 w 7472601"/>
              <a:gd name="connsiteY858" fmla="*/ 1647747 h 6858000"/>
              <a:gd name="connsiteX859" fmla="*/ 5842751 w 7472601"/>
              <a:gd name="connsiteY859" fmla="*/ 1816112 h 6858000"/>
              <a:gd name="connsiteX860" fmla="*/ 5847424 w 7472601"/>
              <a:gd name="connsiteY860" fmla="*/ 1815776 h 6858000"/>
              <a:gd name="connsiteX861" fmla="*/ 6399821 w 7472601"/>
              <a:gd name="connsiteY861" fmla="*/ 2344799 h 6858000"/>
              <a:gd name="connsiteX862" fmla="*/ 6323232 w 7472601"/>
              <a:gd name="connsiteY862" fmla="*/ 2389634 h 6858000"/>
              <a:gd name="connsiteX863" fmla="*/ 5942958 w 7472601"/>
              <a:gd name="connsiteY863" fmla="*/ 2077708 h 6858000"/>
              <a:gd name="connsiteX864" fmla="*/ 5921559 w 7472601"/>
              <a:gd name="connsiteY864" fmla="*/ 2378596 h 6858000"/>
              <a:gd name="connsiteX865" fmla="*/ 5817651 w 7472601"/>
              <a:gd name="connsiteY865" fmla="*/ 3023919 h 6858000"/>
              <a:gd name="connsiteX866" fmla="*/ 5729634 w 7472601"/>
              <a:gd name="connsiteY866" fmla="*/ 3051849 h 6858000"/>
              <a:gd name="connsiteX867" fmla="*/ 5611018 w 7472601"/>
              <a:gd name="connsiteY867" fmla="*/ 2316769 h 6858000"/>
              <a:gd name="connsiteX868" fmla="*/ 5687608 w 7472601"/>
              <a:gd name="connsiteY868" fmla="*/ 2039972 h 6858000"/>
              <a:gd name="connsiteX869" fmla="*/ 5657554 w 7472601"/>
              <a:gd name="connsiteY869" fmla="*/ 1576445 h 6858000"/>
              <a:gd name="connsiteX870" fmla="*/ 5150475 w 7472601"/>
              <a:gd name="connsiteY870" fmla="*/ 1274012 h 6858000"/>
              <a:gd name="connsiteX871" fmla="*/ 5349142 w 7472601"/>
              <a:gd name="connsiteY871" fmla="*/ 2204405 h 6858000"/>
              <a:gd name="connsiteX872" fmla="*/ 5262214 w 7472601"/>
              <a:gd name="connsiteY872" fmla="*/ 2233836 h 6858000"/>
              <a:gd name="connsiteX873" fmla="*/ 4981539 w 7472601"/>
              <a:gd name="connsiteY873" fmla="*/ 1542201 h 6858000"/>
              <a:gd name="connsiteX874" fmla="*/ 4958461 w 7472601"/>
              <a:gd name="connsiteY874" fmla="*/ 1136957 h 6858000"/>
              <a:gd name="connsiteX875" fmla="*/ 4655015 w 7472601"/>
              <a:gd name="connsiteY875" fmla="*/ 891426 h 6858000"/>
              <a:gd name="connsiteX876" fmla="*/ 4348002 w 7472601"/>
              <a:gd name="connsiteY876" fmla="*/ 2205895 h 6858000"/>
              <a:gd name="connsiteX877" fmla="*/ 4262250 w 7472601"/>
              <a:gd name="connsiteY877" fmla="*/ 2219972 h 6858000"/>
              <a:gd name="connsiteX878" fmla="*/ 4550611 w 7472601"/>
              <a:gd name="connsiteY878" fmla="*/ 817540 h 6858000"/>
              <a:gd name="connsiteX879" fmla="*/ 4564418 w 7472601"/>
              <a:gd name="connsiteY879" fmla="*/ 808293 h 6858000"/>
              <a:gd name="connsiteX880" fmla="*/ 4266388 w 7472601"/>
              <a:gd name="connsiteY880" fmla="*/ 500083 h 6858000"/>
              <a:gd name="connsiteX881" fmla="*/ 4032842 w 7472601"/>
              <a:gd name="connsiteY881" fmla="*/ 211809 h 6858000"/>
              <a:gd name="connsiteX882" fmla="*/ 3882765 w 7472601"/>
              <a:gd name="connsiteY882" fmla="*/ 0 h 6858000"/>
              <a:gd name="connsiteX883" fmla="*/ 3721337 w 7472601"/>
              <a:gd name="connsiteY883" fmla="*/ 0 h 6858000"/>
              <a:gd name="connsiteX884" fmla="*/ 3797544 w 7472601"/>
              <a:gd name="connsiteY884" fmla="*/ 0 h 6858000"/>
              <a:gd name="connsiteX885" fmla="*/ 3775734 w 7472601"/>
              <a:gd name="connsiteY885" fmla="*/ 95131 h 6858000"/>
              <a:gd name="connsiteX886" fmla="*/ 3724807 w 7472601"/>
              <a:gd name="connsiteY886" fmla="*/ 272257 h 6858000"/>
              <a:gd name="connsiteX887" fmla="*/ 3726844 w 7472601"/>
              <a:gd name="connsiteY887" fmla="*/ 282988 h 6858000"/>
              <a:gd name="connsiteX888" fmla="*/ 3742664 w 7472601"/>
              <a:gd name="connsiteY888" fmla="*/ 279918 h 6858000"/>
              <a:gd name="connsiteX889" fmla="*/ 4103910 w 7472601"/>
              <a:gd name="connsiteY889" fmla="*/ 1161917 h 6858000"/>
              <a:gd name="connsiteX890" fmla="*/ 4020269 w 7472601"/>
              <a:gd name="connsiteY890" fmla="*/ 1200406 h 6858000"/>
              <a:gd name="connsiteX891" fmla="*/ 3674882 w 7472601"/>
              <a:gd name="connsiteY891" fmla="*/ 488524 h 6858000"/>
              <a:gd name="connsiteX892" fmla="*/ 3132682 w 7472601"/>
              <a:gd name="connsiteY892" fmla="*/ 1072284 h 6858000"/>
              <a:gd name="connsiteX893" fmla="*/ 2716346 w 7472601"/>
              <a:gd name="connsiteY893" fmla="*/ 1276376 h 6858000"/>
              <a:gd name="connsiteX894" fmla="*/ 2716772 w 7472601"/>
              <a:gd name="connsiteY894" fmla="*/ 1255462 h 6858000"/>
              <a:gd name="connsiteX895" fmla="*/ 3471096 w 7472601"/>
              <a:gd name="connsiteY895" fmla="*/ 437072 h 6858000"/>
              <a:gd name="connsiteX896" fmla="*/ 3639057 w 7472601"/>
              <a:gd name="connsiteY896" fmla="*/ 286334 h 6858000"/>
              <a:gd name="connsiteX897" fmla="*/ 3640309 w 7472601"/>
              <a:gd name="connsiteY897" fmla="*/ 284664 h 6858000"/>
              <a:gd name="connsiteX898" fmla="*/ 3646022 w 7472601"/>
              <a:gd name="connsiteY898" fmla="*/ 276711 h 6858000"/>
              <a:gd name="connsiteX899" fmla="*/ 3707943 w 7472601"/>
              <a:gd name="connsiteY899" fmla="*/ 65958 h 6858000"/>
              <a:gd name="connsiteX900" fmla="*/ 3721337 w 7472601"/>
              <a:gd name="connsiteY900" fmla="*/ 0 h 6858000"/>
              <a:gd name="connsiteX901" fmla="*/ 2867960 w 7472601"/>
              <a:gd name="connsiteY901" fmla="*/ 0 h 6858000"/>
              <a:gd name="connsiteX902" fmla="*/ 2926351 w 7472601"/>
              <a:gd name="connsiteY902" fmla="*/ 0 h 6858000"/>
              <a:gd name="connsiteX903" fmla="*/ 2902823 w 7472601"/>
              <a:gd name="connsiteY903" fmla="*/ 262929 h 6858000"/>
              <a:gd name="connsiteX904" fmla="*/ 2940663 w 7472601"/>
              <a:gd name="connsiteY904" fmla="*/ 140884 h 6858000"/>
              <a:gd name="connsiteX905" fmla="*/ 2947039 w 7472601"/>
              <a:gd name="connsiteY905" fmla="*/ 122524 h 6858000"/>
              <a:gd name="connsiteX906" fmla="*/ 2984316 w 7472601"/>
              <a:gd name="connsiteY906" fmla="*/ 0 h 6858000"/>
              <a:gd name="connsiteX907" fmla="*/ 3016114 w 7472601"/>
              <a:gd name="connsiteY907" fmla="*/ 0 h 6858000"/>
              <a:gd name="connsiteX908" fmla="*/ 2979949 w 7472601"/>
              <a:gd name="connsiteY908" fmla="*/ 119274 h 6858000"/>
              <a:gd name="connsiteX909" fmla="*/ 3023879 w 7472601"/>
              <a:gd name="connsiteY909" fmla="*/ 0 h 6858000"/>
              <a:gd name="connsiteX910" fmla="*/ 3105400 w 7472601"/>
              <a:gd name="connsiteY910" fmla="*/ 0 h 6858000"/>
              <a:gd name="connsiteX911" fmla="*/ 3094669 w 7472601"/>
              <a:gd name="connsiteY911" fmla="*/ 30308 h 6858000"/>
              <a:gd name="connsiteX912" fmla="*/ 2901945 w 7472601"/>
              <a:gd name="connsiteY912" fmla="*/ 466538 h 6858000"/>
              <a:gd name="connsiteX913" fmla="*/ 2815209 w 7472601"/>
              <a:gd name="connsiteY913" fmla="*/ 497361 h 6858000"/>
              <a:gd name="connsiteX914" fmla="*/ 2844845 w 7472601"/>
              <a:gd name="connsiteY914" fmla="*/ 127638 h 6858000"/>
              <a:gd name="connsiteX915" fmla="*/ 2867960 w 7472601"/>
              <a:gd name="connsiteY915" fmla="*/ 0 h 6858000"/>
              <a:gd name="connsiteX916" fmla="*/ 1057230 w 7472601"/>
              <a:gd name="connsiteY916" fmla="*/ 0 h 6858000"/>
              <a:gd name="connsiteX917" fmla="*/ 1111003 w 7472601"/>
              <a:gd name="connsiteY917" fmla="*/ 0 h 6858000"/>
              <a:gd name="connsiteX918" fmla="*/ 1125553 w 7472601"/>
              <a:gd name="connsiteY918" fmla="*/ 52588 h 6858000"/>
              <a:gd name="connsiteX919" fmla="*/ 1304276 w 7472601"/>
              <a:gd name="connsiteY919" fmla="*/ 476275 h 6858000"/>
              <a:gd name="connsiteX920" fmla="*/ 1492066 w 7472601"/>
              <a:gd name="connsiteY920" fmla="*/ 886333 h 6858000"/>
              <a:gd name="connsiteX921" fmla="*/ 1423698 w 7472601"/>
              <a:gd name="connsiteY921" fmla="*/ 710817 h 6858000"/>
              <a:gd name="connsiteX922" fmla="*/ 1357609 w 7472601"/>
              <a:gd name="connsiteY922" fmla="*/ 532892 h 6858000"/>
              <a:gd name="connsiteX923" fmla="*/ 1309550 w 7472601"/>
              <a:gd name="connsiteY923" fmla="*/ 374031 h 6858000"/>
              <a:gd name="connsiteX924" fmla="*/ 1193673 w 7472601"/>
              <a:gd name="connsiteY924" fmla="*/ 49533 h 6858000"/>
              <a:gd name="connsiteX925" fmla="*/ 1164391 w 7472601"/>
              <a:gd name="connsiteY925" fmla="*/ 0 h 6858000"/>
              <a:gd name="connsiteX926" fmla="*/ 1200666 w 7472601"/>
              <a:gd name="connsiteY926" fmla="*/ 0 h 6858000"/>
              <a:gd name="connsiteX927" fmla="*/ 1223408 w 7472601"/>
              <a:gd name="connsiteY927" fmla="*/ 38996 h 6858000"/>
              <a:gd name="connsiteX928" fmla="*/ 1339635 w 7472601"/>
              <a:gd name="connsiteY928" fmla="*/ 365517 h 6858000"/>
              <a:gd name="connsiteX929" fmla="*/ 1387469 w 7472601"/>
              <a:gd name="connsiteY929" fmla="*/ 523079 h 6858000"/>
              <a:gd name="connsiteX930" fmla="*/ 1452685 w 7472601"/>
              <a:gd name="connsiteY930" fmla="*/ 699806 h 6858000"/>
              <a:gd name="connsiteX931" fmla="*/ 1492092 w 7472601"/>
              <a:gd name="connsiteY931" fmla="*/ 800424 h 6858000"/>
              <a:gd name="connsiteX932" fmla="*/ 1455302 w 7472601"/>
              <a:gd name="connsiteY932" fmla="*/ 632913 h 6858000"/>
              <a:gd name="connsiteX933" fmla="*/ 1222336 w 7472601"/>
              <a:gd name="connsiteY933" fmla="*/ 9480 h 6858000"/>
              <a:gd name="connsiteX934" fmla="*/ 1214634 w 7472601"/>
              <a:gd name="connsiteY934" fmla="*/ 0 h 6858000"/>
              <a:gd name="connsiteX935" fmla="*/ 1289827 w 7472601"/>
              <a:gd name="connsiteY935" fmla="*/ 0 h 6858000"/>
              <a:gd name="connsiteX936" fmla="*/ 1321076 w 7472601"/>
              <a:gd name="connsiteY936" fmla="*/ 59722 h 6858000"/>
              <a:gd name="connsiteX937" fmla="*/ 1512579 w 7472601"/>
              <a:gd name="connsiteY937" fmla="*/ 626441 h 6858000"/>
              <a:gd name="connsiteX938" fmla="*/ 1506076 w 7472601"/>
              <a:gd name="connsiteY938" fmla="*/ 1089289 h 6858000"/>
              <a:gd name="connsiteX939" fmla="*/ 1486346 w 7472601"/>
              <a:gd name="connsiteY939" fmla="*/ 1079919 h 6858000"/>
              <a:gd name="connsiteX940" fmla="*/ 1070511 w 7472601"/>
              <a:gd name="connsiteY940" fmla="*/ 48609 h 6858000"/>
              <a:gd name="connsiteX941" fmla="*/ 1057230 w 7472601"/>
              <a:gd name="connsiteY941" fmla="*/ 0 h 6858000"/>
              <a:gd name="connsiteX942" fmla="*/ 43151 w 7472601"/>
              <a:gd name="connsiteY942" fmla="*/ 0 h 6858000"/>
              <a:gd name="connsiteX943" fmla="*/ 95283 w 7472601"/>
              <a:gd name="connsiteY943" fmla="*/ 0 h 6858000"/>
              <a:gd name="connsiteX944" fmla="*/ 300708 w 7472601"/>
              <a:gd name="connsiteY944" fmla="*/ 154571 h 6858000"/>
              <a:gd name="connsiteX945" fmla="*/ 530414 w 7472601"/>
              <a:gd name="connsiteY945" fmla="*/ 354673 h 6858000"/>
              <a:gd name="connsiteX946" fmla="*/ 333785 w 7472601"/>
              <a:gd name="connsiteY946" fmla="*/ 161564 h 6858000"/>
              <a:gd name="connsiteX947" fmla="*/ 147005 w 7472601"/>
              <a:gd name="connsiteY947" fmla="*/ 0 h 6858000"/>
              <a:gd name="connsiteX948" fmla="*/ 272509 w 7472601"/>
              <a:gd name="connsiteY948" fmla="*/ 0 h 6858000"/>
              <a:gd name="connsiteX949" fmla="*/ 326276 w 7472601"/>
              <a:gd name="connsiteY949" fmla="*/ 45847 h 6858000"/>
              <a:gd name="connsiteX950" fmla="*/ 823759 w 7472601"/>
              <a:gd name="connsiteY950" fmla="*/ 574145 h 6858000"/>
              <a:gd name="connsiteX951" fmla="*/ 811254 w 7472601"/>
              <a:gd name="connsiteY951" fmla="*/ 665546 h 6858000"/>
              <a:gd name="connsiteX952" fmla="*/ 154042 w 7472601"/>
              <a:gd name="connsiteY952" fmla="*/ 261522 h 6858000"/>
              <a:gd name="connsiteX953" fmla="*/ 13550 w 7472601"/>
              <a:gd name="connsiteY953" fmla="*/ 158423 h 6858000"/>
              <a:gd name="connsiteX954" fmla="*/ 0 w 7472601"/>
              <a:gd name="connsiteY954" fmla="*/ 146618 h 6858000"/>
              <a:gd name="connsiteX955" fmla="*/ 0 w 7472601"/>
              <a:gd name="connsiteY955" fmla="*/ 59161 h 6858000"/>
              <a:gd name="connsiteX956" fmla="*/ 45427 w 7472601"/>
              <a:gd name="connsiteY956" fmla="*/ 101078 h 6858000"/>
              <a:gd name="connsiteX957" fmla="*/ 630103 w 7472601"/>
              <a:gd name="connsiteY957" fmla="*/ 485885 h 6858000"/>
              <a:gd name="connsiteX958" fmla="*/ 532040 w 7472601"/>
              <a:gd name="connsiteY958" fmla="*/ 399359 h 6858000"/>
              <a:gd name="connsiteX959" fmla="*/ 517618 w 7472601"/>
              <a:gd name="connsiteY959" fmla="*/ 385726 h 6858000"/>
              <a:gd name="connsiteX960" fmla="*/ 285074 w 7472601"/>
              <a:gd name="connsiteY960" fmla="*/ 182755 h 6858000"/>
              <a:gd name="connsiteX961" fmla="*/ 43151 w 7472601"/>
              <a:gd name="connsiteY961"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63634 h 6858000"/>
              <a:gd name="connsiteX78" fmla="*/ 7448321 w 7472601"/>
              <a:gd name="connsiteY78" fmla="*/ 6190991 h 6858000"/>
              <a:gd name="connsiteX79" fmla="*/ 7467600 w 7472601"/>
              <a:gd name="connsiteY79" fmla="*/ 6221686 h 6858000"/>
              <a:gd name="connsiteX80" fmla="*/ 7467600 w 7472601"/>
              <a:gd name="connsiteY80" fmla="*/ 6334256 h 6858000"/>
              <a:gd name="connsiteX81" fmla="*/ 7454976 w 7472601"/>
              <a:gd name="connsiteY81" fmla="*/ 6318297 h 6858000"/>
              <a:gd name="connsiteX82" fmla="*/ 1456157 w 7472601"/>
              <a:gd name="connsiteY82" fmla="*/ 5371404 h 6858000"/>
              <a:gd name="connsiteX83" fmla="*/ 1244432 w 7472601"/>
              <a:gd name="connsiteY83" fmla="*/ 5385601 h 6858000"/>
              <a:gd name="connsiteX84" fmla="*/ 973990 w 7472601"/>
              <a:gd name="connsiteY84" fmla="*/ 5424940 h 6858000"/>
              <a:gd name="connsiteX85" fmla="*/ 1103809 w 7472601"/>
              <a:gd name="connsiteY85" fmla="*/ 5433720 h 6858000"/>
              <a:gd name="connsiteX86" fmla="*/ 1123454 w 7472601"/>
              <a:gd name="connsiteY86" fmla="*/ 5435727 h 6858000"/>
              <a:gd name="connsiteX87" fmla="*/ 1737017 w 7472601"/>
              <a:gd name="connsiteY87" fmla="*/ 5452183 h 6858000"/>
              <a:gd name="connsiteX88" fmla="*/ 1824397 w 7472601"/>
              <a:gd name="connsiteY88" fmla="*/ 5447757 h 6858000"/>
              <a:gd name="connsiteX89" fmla="*/ 2070059 w 7472601"/>
              <a:gd name="connsiteY89" fmla="*/ 5441660 h 6858000"/>
              <a:gd name="connsiteX90" fmla="*/ 1456157 w 7472601"/>
              <a:gd name="connsiteY90" fmla="*/ 5371404 h 6858000"/>
              <a:gd name="connsiteX91" fmla="*/ 4988186 w 7472601"/>
              <a:gd name="connsiteY91" fmla="*/ 5216467 h 6858000"/>
              <a:gd name="connsiteX92" fmla="*/ 4777334 w 7472601"/>
              <a:gd name="connsiteY92" fmla="*/ 5406072 h 6858000"/>
              <a:gd name="connsiteX93" fmla="*/ 4718341 w 7472601"/>
              <a:gd name="connsiteY93" fmla="*/ 5468043 h 6858000"/>
              <a:gd name="connsiteX94" fmla="*/ 4604655 w 7472601"/>
              <a:gd name="connsiteY94" fmla="*/ 5583434 h 6858000"/>
              <a:gd name="connsiteX95" fmla="*/ 4565074 w 7472601"/>
              <a:gd name="connsiteY95" fmla="*/ 5618550 h 6858000"/>
              <a:gd name="connsiteX96" fmla="*/ 4988186 w 7472601"/>
              <a:gd name="connsiteY96" fmla="*/ 5216467 h 6858000"/>
              <a:gd name="connsiteX97" fmla="*/ 4978032 w 7472601"/>
              <a:gd name="connsiteY97" fmla="*/ 5183809 h 6858000"/>
              <a:gd name="connsiteX98" fmla="*/ 4463413 w 7472601"/>
              <a:gd name="connsiteY98" fmla="*/ 5615162 h 6858000"/>
              <a:gd name="connsiteX99" fmla="*/ 4358134 w 7472601"/>
              <a:gd name="connsiteY99" fmla="*/ 5742791 h 6858000"/>
              <a:gd name="connsiteX100" fmla="*/ 4376219 w 7472601"/>
              <a:gd name="connsiteY100" fmla="*/ 5729027 h 6858000"/>
              <a:gd name="connsiteX101" fmla="*/ 4582340 w 7472601"/>
              <a:gd name="connsiteY101" fmla="*/ 5561037 h 6858000"/>
              <a:gd name="connsiteX102" fmla="*/ 4694684 w 7472601"/>
              <a:gd name="connsiteY102" fmla="*/ 5447098 h 6858000"/>
              <a:gd name="connsiteX103" fmla="*/ 4754123 w 7472601"/>
              <a:gd name="connsiteY103" fmla="*/ 5384643 h 6858000"/>
              <a:gd name="connsiteX104" fmla="*/ 4978032 w 7472601"/>
              <a:gd name="connsiteY104" fmla="*/ 5183809 h 6858000"/>
              <a:gd name="connsiteX105" fmla="*/ 1903353 w 7472601"/>
              <a:gd name="connsiteY105" fmla="*/ 5044827 h 6858000"/>
              <a:gd name="connsiteX106" fmla="*/ 1936931 w 7472601"/>
              <a:gd name="connsiteY106" fmla="*/ 5093954 h 6858000"/>
              <a:gd name="connsiteX107" fmla="*/ 2195868 w 7472601"/>
              <a:gd name="connsiteY107" fmla="*/ 5396574 h 6858000"/>
              <a:gd name="connsiteX108" fmla="*/ 2088852 w 7472601"/>
              <a:gd name="connsiteY108" fmla="*/ 5166123 h 6858000"/>
              <a:gd name="connsiteX109" fmla="*/ 1958241 w 7472601"/>
              <a:gd name="connsiteY109" fmla="*/ 5067955 h 6858000"/>
              <a:gd name="connsiteX110" fmla="*/ 1903353 w 7472601"/>
              <a:gd name="connsiteY110" fmla="*/ 5044827 h 6858000"/>
              <a:gd name="connsiteX111" fmla="*/ 1979378 w 7472601"/>
              <a:gd name="connsiteY111" fmla="*/ 4769504 h 6858000"/>
              <a:gd name="connsiteX112" fmla="*/ 2882120 w 7472601"/>
              <a:gd name="connsiteY112" fmla="*/ 5064547 h 6858000"/>
              <a:gd name="connsiteX113" fmla="*/ 2793103 w 7472601"/>
              <a:gd name="connsiteY113" fmla="*/ 5039699 h 6858000"/>
              <a:gd name="connsiteX114" fmla="*/ 2770041 w 7472601"/>
              <a:gd name="connsiteY114" fmla="*/ 5033634 h 6858000"/>
              <a:gd name="connsiteX115" fmla="*/ 1979378 w 7472601"/>
              <a:gd name="connsiteY115" fmla="*/ 4769504 h 6858000"/>
              <a:gd name="connsiteX116" fmla="*/ 1927410 w 7472601"/>
              <a:gd name="connsiteY116" fmla="*/ 4716164 h 6858000"/>
              <a:gd name="connsiteX117" fmla="*/ 1959587 w 7472601"/>
              <a:gd name="connsiteY117" fmla="*/ 4728849 h 6858000"/>
              <a:gd name="connsiteX118" fmla="*/ 2777707 w 7472601"/>
              <a:gd name="connsiteY118" fmla="*/ 5003991 h 6858000"/>
              <a:gd name="connsiteX119" fmla="*/ 2800768 w 7472601"/>
              <a:gd name="connsiteY119" fmla="*/ 5010056 h 6858000"/>
              <a:gd name="connsiteX120" fmla="*/ 2879408 w 7472601"/>
              <a:gd name="connsiteY120" fmla="*/ 5031590 h 6858000"/>
              <a:gd name="connsiteX121" fmla="*/ 2862295 w 7472601"/>
              <a:gd name="connsiteY121" fmla="*/ 5022958 h 6858000"/>
              <a:gd name="connsiteX122" fmla="*/ 2813343 w 7472601"/>
              <a:gd name="connsiteY122" fmla="*/ 4998369 h 6858000"/>
              <a:gd name="connsiteX123" fmla="*/ 2646245 w 7472601"/>
              <a:gd name="connsiteY123" fmla="*/ 4930999 h 6858000"/>
              <a:gd name="connsiteX124" fmla="*/ 1999243 w 7472601"/>
              <a:gd name="connsiteY124" fmla="*/ 4730524 h 6858000"/>
              <a:gd name="connsiteX125" fmla="*/ 1979527 w 7472601"/>
              <a:gd name="connsiteY125" fmla="*/ 4726651 h 6858000"/>
              <a:gd name="connsiteX126" fmla="*/ 1927410 w 7472601"/>
              <a:gd name="connsiteY126" fmla="*/ 4716164 h 6858000"/>
              <a:gd name="connsiteX127" fmla="*/ 1997014 w 7472601"/>
              <a:gd name="connsiteY127" fmla="*/ 4698007 h 6858000"/>
              <a:gd name="connsiteX128" fmla="*/ 2005458 w 7472601"/>
              <a:gd name="connsiteY128" fmla="*/ 4699540 h 6858000"/>
              <a:gd name="connsiteX129" fmla="*/ 2657186 w 7472601"/>
              <a:gd name="connsiteY129" fmla="*/ 4901687 h 6858000"/>
              <a:gd name="connsiteX130" fmla="*/ 2826662 w 7472601"/>
              <a:gd name="connsiteY130" fmla="*/ 4970362 h 6858000"/>
              <a:gd name="connsiteX131" fmla="*/ 2876100 w 7472601"/>
              <a:gd name="connsiteY131" fmla="*/ 4995397 h 6858000"/>
              <a:gd name="connsiteX132" fmla="*/ 3042600 w 7472601"/>
              <a:gd name="connsiteY132" fmla="*/ 5059532 h 6858000"/>
              <a:gd name="connsiteX133" fmla="*/ 1997014 w 7472601"/>
              <a:gd name="connsiteY133" fmla="*/ 4698007 h 6858000"/>
              <a:gd name="connsiteX134" fmla="*/ 2305292 w 7472601"/>
              <a:gd name="connsiteY134" fmla="*/ 4219492 h 6858000"/>
              <a:gd name="connsiteX135" fmla="*/ 3360922 w 7472601"/>
              <a:gd name="connsiteY135" fmla="*/ 4529373 h 6858000"/>
              <a:gd name="connsiteX136" fmla="*/ 3492420 w 7472601"/>
              <a:gd name="connsiteY136" fmla="*/ 4510145 h 6858000"/>
              <a:gd name="connsiteX137" fmla="*/ 3364086 w 7472601"/>
              <a:gd name="connsiteY137" fmla="*/ 4480340 h 6858000"/>
              <a:gd name="connsiteX138" fmla="*/ 3225818 w 7472601"/>
              <a:gd name="connsiteY138" fmla="*/ 4411822 h 6858000"/>
              <a:gd name="connsiteX139" fmla="*/ 3129696 w 7472601"/>
              <a:gd name="connsiteY139" fmla="*/ 4360704 h 6858000"/>
              <a:gd name="connsiteX140" fmla="*/ 2814545 w 7472601"/>
              <a:gd name="connsiteY140" fmla="*/ 4282955 h 6858000"/>
              <a:gd name="connsiteX141" fmla="*/ 2305292 w 7472601"/>
              <a:gd name="connsiteY141" fmla="*/ 4219492 h 6858000"/>
              <a:gd name="connsiteX142" fmla="*/ 2626982 w 7472601"/>
              <a:gd name="connsiteY142" fmla="*/ 4206450 h 6858000"/>
              <a:gd name="connsiteX143" fmla="*/ 2490617 w 7472601"/>
              <a:gd name="connsiteY143" fmla="*/ 4206951 h 6858000"/>
              <a:gd name="connsiteX144" fmla="*/ 2819869 w 7472601"/>
              <a:gd name="connsiteY144" fmla="*/ 4252936 h 6858000"/>
              <a:gd name="connsiteX145" fmla="*/ 3143018 w 7472601"/>
              <a:gd name="connsiteY145" fmla="*/ 4332698 h 6858000"/>
              <a:gd name="connsiteX146" fmla="*/ 3241520 w 7472601"/>
              <a:gd name="connsiteY146" fmla="*/ 4385112 h 6858000"/>
              <a:gd name="connsiteX147" fmla="*/ 3374575 w 7472601"/>
              <a:gd name="connsiteY147" fmla="*/ 4451517 h 6858000"/>
              <a:gd name="connsiteX148" fmla="*/ 3505221 w 7472601"/>
              <a:gd name="connsiteY148" fmla="*/ 4480757 h 6858000"/>
              <a:gd name="connsiteX149" fmla="*/ 2626982 w 7472601"/>
              <a:gd name="connsiteY149" fmla="*/ 4206450 h 6858000"/>
              <a:gd name="connsiteX150" fmla="*/ 1310106 w 7472601"/>
              <a:gd name="connsiteY150" fmla="*/ 3943217 h 6858000"/>
              <a:gd name="connsiteX151" fmla="*/ 854994 w 7472601"/>
              <a:gd name="connsiteY151" fmla="*/ 4399136 h 6858000"/>
              <a:gd name="connsiteX152" fmla="*/ 742462 w 7472601"/>
              <a:gd name="connsiteY152" fmla="*/ 4594648 h 6858000"/>
              <a:gd name="connsiteX153" fmla="*/ 820602 w 7472601"/>
              <a:gd name="connsiteY153" fmla="*/ 4485915 h 6858000"/>
              <a:gd name="connsiteX154" fmla="*/ 878295 w 7472601"/>
              <a:gd name="connsiteY154" fmla="*/ 4403594 h 6858000"/>
              <a:gd name="connsiteX155" fmla="*/ 1240607 w 7472601"/>
              <a:gd name="connsiteY155" fmla="*/ 4010401 h 6858000"/>
              <a:gd name="connsiteX156" fmla="*/ 1310106 w 7472601"/>
              <a:gd name="connsiteY156" fmla="*/ 3943217 h 6858000"/>
              <a:gd name="connsiteX157" fmla="*/ 1423113 w 7472601"/>
              <a:gd name="connsiteY157" fmla="*/ 3874565 h 6858000"/>
              <a:gd name="connsiteX158" fmla="*/ 1260565 w 7472601"/>
              <a:gd name="connsiteY158" fmla="*/ 4031982 h 6858000"/>
              <a:gd name="connsiteX159" fmla="*/ 901900 w 7472601"/>
              <a:gd name="connsiteY159" fmla="*/ 4421236 h 6858000"/>
              <a:gd name="connsiteX160" fmla="*/ 845044 w 7472601"/>
              <a:gd name="connsiteY160" fmla="*/ 4502436 h 6858000"/>
              <a:gd name="connsiteX161" fmla="*/ 685926 w 7472601"/>
              <a:gd name="connsiteY161" fmla="*/ 4703069 h 6858000"/>
              <a:gd name="connsiteX162" fmla="*/ 684248 w 7472601"/>
              <a:gd name="connsiteY162" fmla="*/ 4706721 h 6858000"/>
              <a:gd name="connsiteX163" fmla="*/ 1423113 w 7472601"/>
              <a:gd name="connsiteY163" fmla="*/ 3874565 h 6858000"/>
              <a:gd name="connsiteX164" fmla="*/ 3316479 w 7472601"/>
              <a:gd name="connsiteY164" fmla="*/ 3872136 h 6858000"/>
              <a:gd name="connsiteX165" fmla="*/ 3546806 w 7472601"/>
              <a:gd name="connsiteY165" fmla="*/ 4356139 h 6858000"/>
              <a:gd name="connsiteX166" fmla="*/ 3364433 w 7472601"/>
              <a:gd name="connsiteY166" fmla="*/ 3953121 h 6858000"/>
              <a:gd name="connsiteX167" fmla="*/ 3316479 w 7472601"/>
              <a:gd name="connsiteY167" fmla="*/ 3872136 h 6858000"/>
              <a:gd name="connsiteX168" fmla="*/ 3291335 w 7472601"/>
              <a:gd name="connsiteY168" fmla="*/ 3767420 h 6858000"/>
              <a:gd name="connsiteX169" fmla="*/ 3390805 w 7472601"/>
              <a:gd name="connsiteY169" fmla="*/ 3937163 h 6858000"/>
              <a:gd name="connsiteX170" fmla="*/ 3579062 w 7472601"/>
              <a:gd name="connsiteY170" fmla="*/ 4359040 h 6858000"/>
              <a:gd name="connsiteX171" fmla="*/ 3467355 w 7472601"/>
              <a:gd name="connsiteY171" fmla="*/ 3988130 h 6858000"/>
              <a:gd name="connsiteX172" fmla="*/ 3310753 w 7472601"/>
              <a:gd name="connsiteY172" fmla="*/ 3787140 h 6858000"/>
              <a:gd name="connsiteX173" fmla="*/ 3291335 w 7472601"/>
              <a:gd name="connsiteY173" fmla="*/ 3767420 h 6858000"/>
              <a:gd name="connsiteX174" fmla="*/ 1635889 w 7472601"/>
              <a:gd name="connsiteY174" fmla="*/ 3709494 h 6858000"/>
              <a:gd name="connsiteX175" fmla="*/ 1634800 w 7472601"/>
              <a:gd name="connsiteY175" fmla="*/ 3731111 h 6858000"/>
              <a:gd name="connsiteX176" fmla="*/ 1635889 w 7472601"/>
              <a:gd name="connsiteY176" fmla="*/ 3709494 h 6858000"/>
              <a:gd name="connsiteX177" fmla="*/ 1510397 w 7472601"/>
              <a:gd name="connsiteY177" fmla="*/ 3684705 h 6858000"/>
              <a:gd name="connsiteX178" fmla="*/ 1146550 w 7472601"/>
              <a:gd name="connsiteY178" fmla="*/ 3802012 h 6858000"/>
              <a:gd name="connsiteX179" fmla="*/ 698834 w 7472601"/>
              <a:gd name="connsiteY179" fmla="*/ 3952272 h 6858000"/>
              <a:gd name="connsiteX180" fmla="*/ 34256 w 7472601"/>
              <a:gd name="connsiteY180" fmla="*/ 4347603 h 6858000"/>
              <a:gd name="connsiteX181" fmla="*/ 527241 w 7472601"/>
              <a:gd name="connsiteY181" fmla="*/ 4065078 h 6858000"/>
              <a:gd name="connsiteX182" fmla="*/ 1510397 w 7472601"/>
              <a:gd name="connsiteY182" fmla="*/ 3684705 h 6858000"/>
              <a:gd name="connsiteX183" fmla="*/ 1313114 w 7472601"/>
              <a:gd name="connsiteY183" fmla="*/ 3655216 h 6858000"/>
              <a:gd name="connsiteX184" fmla="*/ 1109304 w 7472601"/>
              <a:gd name="connsiteY184" fmla="*/ 3669030 h 6858000"/>
              <a:gd name="connsiteX185" fmla="*/ 8129 w 7472601"/>
              <a:gd name="connsiteY185" fmla="*/ 4330519 h 6858000"/>
              <a:gd name="connsiteX186" fmla="*/ 687572 w 7472601"/>
              <a:gd name="connsiteY186" fmla="*/ 3925629 h 6858000"/>
              <a:gd name="connsiteX187" fmla="*/ 1138365 w 7472601"/>
              <a:gd name="connsiteY187" fmla="*/ 3774515 h 6858000"/>
              <a:gd name="connsiteX188" fmla="*/ 1505579 w 7472601"/>
              <a:gd name="connsiteY188" fmla="*/ 3655526 h 6858000"/>
              <a:gd name="connsiteX189" fmla="*/ 1313114 w 7472601"/>
              <a:gd name="connsiteY189" fmla="*/ 3655216 h 6858000"/>
              <a:gd name="connsiteX190" fmla="*/ 3655073 w 7472601"/>
              <a:gd name="connsiteY190" fmla="*/ 3650884 h 6858000"/>
              <a:gd name="connsiteX191" fmla="*/ 3989938 w 7472601"/>
              <a:gd name="connsiteY191" fmla="*/ 3991685 h 6858000"/>
              <a:gd name="connsiteX192" fmla="*/ 4393907 w 7472601"/>
              <a:gd name="connsiteY192" fmla="*/ 4261258 h 6858000"/>
              <a:gd name="connsiteX193" fmla="*/ 4648051 w 7472601"/>
              <a:gd name="connsiteY193" fmla="*/ 4374051 h 6858000"/>
              <a:gd name="connsiteX194" fmla="*/ 4383389 w 7472601"/>
              <a:gd name="connsiteY194" fmla="*/ 4184369 h 6858000"/>
              <a:gd name="connsiteX195" fmla="*/ 4165508 w 7472601"/>
              <a:gd name="connsiteY195" fmla="*/ 4035196 h 6858000"/>
              <a:gd name="connsiteX196" fmla="*/ 4068162 w 7472601"/>
              <a:gd name="connsiteY196" fmla="*/ 3953394 h 6858000"/>
              <a:gd name="connsiteX197" fmla="*/ 3981416 w 7472601"/>
              <a:gd name="connsiteY197" fmla="*/ 3880482 h 6858000"/>
              <a:gd name="connsiteX198" fmla="*/ 3800147 w 7472601"/>
              <a:gd name="connsiteY198" fmla="*/ 3749872 h 6858000"/>
              <a:gd name="connsiteX199" fmla="*/ 3655073 w 7472601"/>
              <a:gd name="connsiteY199" fmla="*/ 3650884 h 6858000"/>
              <a:gd name="connsiteX200" fmla="*/ 3670252 w 7472601"/>
              <a:gd name="connsiteY200" fmla="*/ 3622798 h 6858000"/>
              <a:gd name="connsiteX201" fmla="*/ 3817258 w 7472601"/>
              <a:gd name="connsiteY201" fmla="*/ 3723577 h 6858000"/>
              <a:gd name="connsiteX202" fmla="*/ 4000461 w 7472601"/>
              <a:gd name="connsiteY202" fmla="*/ 3855966 h 6858000"/>
              <a:gd name="connsiteX203" fmla="*/ 4088180 w 7472601"/>
              <a:gd name="connsiteY203" fmla="*/ 3929774 h 6858000"/>
              <a:gd name="connsiteX204" fmla="*/ 4184555 w 7472601"/>
              <a:gd name="connsiteY204" fmla="*/ 4010683 h 6858000"/>
              <a:gd name="connsiteX205" fmla="*/ 4399563 w 7472601"/>
              <a:gd name="connsiteY205" fmla="*/ 4158106 h 6858000"/>
              <a:gd name="connsiteX206" fmla="*/ 4684469 w 7472601"/>
              <a:gd name="connsiteY206" fmla="*/ 4364680 h 6858000"/>
              <a:gd name="connsiteX207" fmla="*/ 4690271 w 7472601"/>
              <a:gd name="connsiteY207" fmla="*/ 4370034 h 6858000"/>
              <a:gd name="connsiteX208" fmla="*/ 4136093 w 7472601"/>
              <a:gd name="connsiteY208" fmla="*/ 3858466 h 6858000"/>
              <a:gd name="connsiteX209" fmla="*/ 3670252 w 7472601"/>
              <a:gd name="connsiteY209" fmla="*/ 3622798 h 6858000"/>
              <a:gd name="connsiteX210" fmla="*/ 4440129 w 7472601"/>
              <a:gd name="connsiteY210" fmla="*/ 3448571 h 6858000"/>
              <a:gd name="connsiteX211" fmla="*/ 4856525 w 7472601"/>
              <a:gd name="connsiteY211" fmla="*/ 3915351 h 6858000"/>
              <a:gd name="connsiteX212" fmla="*/ 5059055 w 7472601"/>
              <a:gd name="connsiteY212" fmla="*/ 4108918 h 6858000"/>
              <a:gd name="connsiteX213" fmla="*/ 5290070 w 7472601"/>
              <a:gd name="connsiteY213" fmla="*/ 4263619 h 6858000"/>
              <a:gd name="connsiteX214" fmla="*/ 4834991 w 7472601"/>
              <a:gd name="connsiteY214" fmla="*/ 3830985 h 6858000"/>
              <a:gd name="connsiteX215" fmla="*/ 4440129 w 7472601"/>
              <a:gd name="connsiteY215" fmla="*/ 3448571 h 6858000"/>
              <a:gd name="connsiteX216" fmla="*/ 4441737 w 7472601"/>
              <a:gd name="connsiteY216" fmla="*/ 3399734 h 6858000"/>
              <a:gd name="connsiteX217" fmla="*/ 4431236 w 7472601"/>
              <a:gd name="connsiteY217" fmla="*/ 3400954 h 6858000"/>
              <a:gd name="connsiteX218" fmla="*/ 4557150 w 7472601"/>
              <a:gd name="connsiteY218" fmla="*/ 3510023 h 6858000"/>
              <a:gd name="connsiteX219" fmla="*/ 4856936 w 7472601"/>
              <a:gd name="connsiteY219" fmla="*/ 3809146 h 6858000"/>
              <a:gd name="connsiteX220" fmla="*/ 5111996 w 7472601"/>
              <a:gd name="connsiteY220" fmla="*/ 4065759 h 6858000"/>
              <a:gd name="connsiteX221" fmla="*/ 5388878 w 7472601"/>
              <a:gd name="connsiteY221" fmla="*/ 4300185 h 6858000"/>
              <a:gd name="connsiteX222" fmla="*/ 5425556 w 7472601"/>
              <a:gd name="connsiteY222" fmla="*/ 4308967 h 6858000"/>
              <a:gd name="connsiteX223" fmla="*/ 4943646 w 7472601"/>
              <a:gd name="connsiteY223" fmla="*/ 3822916 h 6858000"/>
              <a:gd name="connsiteX224" fmla="*/ 4594837 w 7472601"/>
              <a:gd name="connsiteY224" fmla="*/ 3532274 h 6858000"/>
              <a:gd name="connsiteX225" fmla="*/ 4441737 w 7472601"/>
              <a:gd name="connsiteY225" fmla="*/ 3399734 h 6858000"/>
              <a:gd name="connsiteX226" fmla="*/ 5425834 w 7472601"/>
              <a:gd name="connsiteY226" fmla="*/ 3162785 h 6858000"/>
              <a:gd name="connsiteX227" fmla="*/ 5401644 w 7472601"/>
              <a:gd name="connsiteY227" fmla="*/ 3617847 h 6858000"/>
              <a:gd name="connsiteX228" fmla="*/ 5467256 w 7472601"/>
              <a:gd name="connsiteY228" fmla="*/ 4175494 h 6858000"/>
              <a:gd name="connsiteX229" fmla="*/ 5448069 w 7472601"/>
              <a:gd name="connsiteY229" fmla="*/ 3567554 h 6858000"/>
              <a:gd name="connsiteX230" fmla="*/ 5425834 w 7472601"/>
              <a:gd name="connsiteY230" fmla="*/ 3162785 h 6858000"/>
              <a:gd name="connsiteX231" fmla="*/ 1318687 w 7472601"/>
              <a:gd name="connsiteY231" fmla="*/ 3113840 h 6858000"/>
              <a:gd name="connsiteX232" fmla="*/ 1066793 w 7472601"/>
              <a:gd name="connsiteY232" fmla="*/ 3212171 h 6858000"/>
              <a:gd name="connsiteX233" fmla="*/ 993319 w 7472601"/>
              <a:gd name="connsiteY233" fmla="*/ 3247648 h 6858000"/>
              <a:gd name="connsiteX234" fmla="*/ 853081 w 7472601"/>
              <a:gd name="connsiteY234" fmla="*/ 3312410 h 6858000"/>
              <a:gd name="connsiteX235" fmla="*/ 805957 w 7472601"/>
              <a:gd name="connsiteY235" fmla="*/ 3330443 h 6858000"/>
              <a:gd name="connsiteX236" fmla="*/ 1318687 w 7472601"/>
              <a:gd name="connsiteY236" fmla="*/ 3113840 h 6858000"/>
              <a:gd name="connsiteX237" fmla="*/ 5453702 w 7472601"/>
              <a:gd name="connsiteY237" fmla="*/ 3090882 h 6858000"/>
              <a:gd name="connsiteX238" fmla="*/ 5480135 w 7472601"/>
              <a:gd name="connsiteY238" fmla="*/ 3565802 h 6858000"/>
              <a:gd name="connsiteX239" fmla="*/ 5499023 w 7472601"/>
              <a:gd name="connsiteY239" fmla="*/ 4166310 h 6858000"/>
              <a:gd name="connsiteX240" fmla="*/ 5547022 w 7472601"/>
              <a:gd name="connsiteY240" fmla="*/ 3607838 h 6858000"/>
              <a:gd name="connsiteX241" fmla="*/ 5515964 w 7472601"/>
              <a:gd name="connsiteY241" fmla="*/ 3378541 h 6858000"/>
              <a:gd name="connsiteX242" fmla="*/ 5453702 w 7472601"/>
              <a:gd name="connsiteY242" fmla="*/ 3090882 h 6858000"/>
              <a:gd name="connsiteX243" fmla="*/ 1238695 w 7472601"/>
              <a:gd name="connsiteY243" fmla="*/ 3076820 h 6858000"/>
              <a:gd name="connsiteX244" fmla="*/ 716371 w 7472601"/>
              <a:gd name="connsiteY244" fmla="*/ 3293249 h 6858000"/>
              <a:gd name="connsiteX245" fmla="*/ 579522 w 7472601"/>
              <a:gd name="connsiteY245" fmla="*/ 3371759 h 6858000"/>
              <a:gd name="connsiteX246" fmla="*/ 600288 w 7472601"/>
              <a:gd name="connsiteY246" fmla="*/ 3365555 h 6858000"/>
              <a:gd name="connsiteX247" fmla="*/ 840692 w 7472601"/>
              <a:gd name="connsiteY247" fmla="*/ 3284921 h 6858000"/>
              <a:gd name="connsiteX248" fmla="*/ 979248 w 7472601"/>
              <a:gd name="connsiteY248" fmla="*/ 3221003 h 6858000"/>
              <a:gd name="connsiteX249" fmla="*/ 1053282 w 7472601"/>
              <a:gd name="connsiteY249" fmla="*/ 3185247 h 6858000"/>
              <a:gd name="connsiteX250" fmla="*/ 1320603 w 7472601"/>
              <a:gd name="connsiteY250" fmla="*/ 3081281 h 6858000"/>
              <a:gd name="connsiteX251" fmla="*/ 1238695 w 7472601"/>
              <a:gd name="connsiteY251" fmla="*/ 3076820 h 6858000"/>
              <a:gd name="connsiteX252" fmla="*/ 5425627 w 7472601"/>
              <a:gd name="connsiteY252" fmla="*/ 2954192 h 6858000"/>
              <a:gd name="connsiteX253" fmla="*/ 5470770 w 7472601"/>
              <a:gd name="connsiteY253" fmla="*/ 3005435 h 6858000"/>
              <a:gd name="connsiteX254" fmla="*/ 5519779 w 7472601"/>
              <a:gd name="connsiteY254" fmla="*/ 4359223 h 6858000"/>
              <a:gd name="connsiteX255" fmla="*/ 5520293 w 7472601"/>
              <a:gd name="connsiteY255" fmla="*/ 4360602 h 6858000"/>
              <a:gd name="connsiteX256" fmla="*/ 5767221 w 7472601"/>
              <a:gd name="connsiteY256" fmla="*/ 4665564 h 6858000"/>
              <a:gd name="connsiteX257" fmla="*/ 6937169 w 7472601"/>
              <a:gd name="connsiteY257" fmla="*/ 4815941 h 6858000"/>
              <a:gd name="connsiteX258" fmla="*/ 6953922 w 7472601"/>
              <a:gd name="connsiteY258" fmla="*/ 4890068 h 6858000"/>
              <a:gd name="connsiteX259" fmla="*/ 6071359 w 7472601"/>
              <a:gd name="connsiteY259" fmla="*/ 4770770 h 6858000"/>
              <a:gd name="connsiteX260" fmla="*/ 6038839 w 7472601"/>
              <a:gd name="connsiteY260" fmla="*/ 4764474 h 6858000"/>
              <a:gd name="connsiteX261" fmla="*/ 6038706 w 7472601"/>
              <a:gd name="connsiteY261" fmla="*/ 4763847 h 6858000"/>
              <a:gd name="connsiteX262" fmla="*/ 6037784 w 7472601"/>
              <a:gd name="connsiteY262" fmla="*/ 4764270 h 6858000"/>
              <a:gd name="connsiteX263" fmla="*/ 6038839 w 7472601"/>
              <a:gd name="connsiteY263" fmla="*/ 4764474 h 6858000"/>
              <a:gd name="connsiteX264" fmla="*/ 6040338 w 7472601"/>
              <a:gd name="connsiteY264" fmla="*/ 4771418 h 6858000"/>
              <a:gd name="connsiteX265" fmla="*/ 6024488 w 7472601"/>
              <a:gd name="connsiteY265" fmla="*/ 4809903 h 6858000"/>
              <a:gd name="connsiteX266" fmla="*/ 5599771 w 7472601"/>
              <a:gd name="connsiteY266" fmla="*/ 5509652 h 6858000"/>
              <a:gd name="connsiteX267" fmla="*/ 5548843 w 7472601"/>
              <a:gd name="connsiteY267" fmla="*/ 5563845 h 6858000"/>
              <a:gd name="connsiteX268" fmla="*/ 5940952 w 7472601"/>
              <a:gd name="connsiteY268" fmla="*/ 6250028 h 6858000"/>
              <a:gd name="connsiteX269" fmla="*/ 6043441 w 7472601"/>
              <a:gd name="connsiteY269" fmla="*/ 6665847 h 6858000"/>
              <a:gd name="connsiteX270" fmla="*/ 6093432 w 7472601"/>
              <a:gd name="connsiteY270" fmla="*/ 6858000 h 6858000"/>
              <a:gd name="connsiteX271" fmla="*/ 6034344 w 7472601"/>
              <a:gd name="connsiteY271" fmla="*/ 6858000 h 6858000"/>
              <a:gd name="connsiteX272" fmla="*/ 6026679 w 7472601"/>
              <a:gd name="connsiteY272" fmla="*/ 6836959 h 6858000"/>
              <a:gd name="connsiteX273" fmla="*/ 5800441 w 7472601"/>
              <a:gd name="connsiteY273" fmla="*/ 6335286 h 6858000"/>
              <a:gd name="connsiteX274" fmla="*/ 5526562 w 7472601"/>
              <a:gd name="connsiteY274" fmla="*/ 5705388 h 6858000"/>
              <a:gd name="connsiteX275" fmla="*/ 5519640 w 7472601"/>
              <a:gd name="connsiteY275" fmla="*/ 5683774 h 6858000"/>
              <a:gd name="connsiteX276" fmla="*/ 5844559 w 7472601"/>
              <a:gd name="connsiteY276" fmla="*/ 6553349 h 6858000"/>
              <a:gd name="connsiteX277" fmla="*/ 5975994 w 7472601"/>
              <a:gd name="connsiteY277" fmla="*/ 6858000 h 6858000"/>
              <a:gd name="connsiteX278" fmla="*/ 5898547 w 7472601"/>
              <a:gd name="connsiteY278" fmla="*/ 6858000 h 6858000"/>
              <a:gd name="connsiteX279" fmla="*/ 5682041 w 7472601"/>
              <a:gd name="connsiteY279" fmla="*/ 6355860 h 6858000"/>
              <a:gd name="connsiteX280" fmla="*/ 5461758 w 7472601"/>
              <a:gd name="connsiteY280" fmla="*/ 5820220 h 6858000"/>
              <a:gd name="connsiteX281" fmla="*/ 5237282 w 7472601"/>
              <a:gd name="connsiteY281" fmla="*/ 6579086 h 6858000"/>
              <a:gd name="connsiteX282" fmla="*/ 5115009 w 7472601"/>
              <a:gd name="connsiteY282" fmla="*/ 6858000 h 6858000"/>
              <a:gd name="connsiteX283" fmla="*/ 5028074 w 7472601"/>
              <a:gd name="connsiteY283" fmla="*/ 6858000 h 6858000"/>
              <a:gd name="connsiteX284" fmla="*/ 5079508 w 7472601"/>
              <a:gd name="connsiteY284" fmla="*/ 6749074 h 6858000"/>
              <a:gd name="connsiteX285" fmla="*/ 5371846 w 7472601"/>
              <a:gd name="connsiteY285" fmla="*/ 5924413 h 6858000"/>
              <a:gd name="connsiteX286" fmla="*/ 5270512 w 7472601"/>
              <a:gd name="connsiteY286" fmla="*/ 6138975 h 6858000"/>
              <a:gd name="connsiteX287" fmla="*/ 5062409 w 7472601"/>
              <a:gd name="connsiteY287" fmla="*/ 6653544 h 6858000"/>
              <a:gd name="connsiteX288" fmla="*/ 5036628 w 7472601"/>
              <a:gd name="connsiteY288" fmla="*/ 6754247 h 6858000"/>
              <a:gd name="connsiteX289" fmla="*/ 5009112 w 7472601"/>
              <a:gd name="connsiteY289" fmla="*/ 6858000 h 6858000"/>
              <a:gd name="connsiteX290" fmla="*/ 4976679 w 7472601"/>
              <a:gd name="connsiteY290" fmla="*/ 6858000 h 6858000"/>
              <a:gd name="connsiteX291" fmla="*/ 5006537 w 7472601"/>
              <a:gd name="connsiteY291" fmla="*/ 6747068 h 6858000"/>
              <a:gd name="connsiteX292" fmla="*/ 5032723 w 7472601"/>
              <a:gd name="connsiteY292" fmla="*/ 6644957 h 6858000"/>
              <a:gd name="connsiteX293" fmla="*/ 5242949 w 7472601"/>
              <a:gd name="connsiteY293" fmla="*/ 6125175 h 6858000"/>
              <a:gd name="connsiteX294" fmla="*/ 5286321 w 7472601"/>
              <a:gd name="connsiteY294" fmla="*/ 6033555 h 6858000"/>
              <a:gd name="connsiteX295" fmla="*/ 5008210 w 7472601"/>
              <a:gd name="connsiteY295" fmla="*/ 6649194 h 6858000"/>
              <a:gd name="connsiteX296" fmla="*/ 4986321 w 7472601"/>
              <a:gd name="connsiteY296" fmla="*/ 6765687 h 6858000"/>
              <a:gd name="connsiteX297" fmla="*/ 4973474 w 7472601"/>
              <a:gd name="connsiteY297" fmla="*/ 6858000 h 6858000"/>
              <a:gd name="connsiteX298" fmla="*/ 4907178 w 7472601"/>
              <a:gd name="connsiteY298" fmla="*/ 6858000 h 6858000"/>
              <a:gd name="connsiteX299" fmla="*/ 4910810 w 7472601"/>
              <a:gd name="connsiteY299" fmla="*/ 6829660 h 6858000"/>
              <a:gd name="connsiteX300" fmla="*/ 4987461 w 7472601"/>
              <a:gd name="connsiteY300" fmla="*/ 6432994 h 6858000"/>
              <a:gd name="connsiteX301" fmla="*/ 5179262 w 7472601"/>
              <a:gd name="connsiteY301" fmla="*/ 6035044 h 6858000"/>
              <a:gd name="connsiteX302" fmla="*/ 4689678 w 7472601"/>
              <a:gd name="connsiteY302" fmla="*/ 6440241 h 6858000"/>
              <a:gd name="connsiteX303" fmla="*/ 4477543 w 7472601"/>
              <a:gd name="connsiteY303" fmla="*/ 6674836 h 6858000"/>
              <a:gd name="connsiteX304" fmla="*/ 4329957 w 7472601"/>
              <a:gd name="connsiteY304" fmla="*/ 6858000 h 6858000"/>
              <a:gd name="connsiteX305" fmla="*/ 4218595 w 7472601"/>
              <a:gd name="connsiteY305" fmla="*/ 6858000 h 6858000"/>
              <a:gd name="connsiteX306" fmla="*/ 4368888 w 7472601"/>
              <a:gd name="connsiteY306" fmla="*/ 6668412 h 6858000"/>
              <a:gd name="connsiteX307" fmla="*/ 4563091 w 7472601"/>
              <a:gd name="connsiteY307" fmla="*/ 6442508 h 6858000"/>
              <a:gd name="connsiteX308" fmla="*/ 5387324 w 7472601"/>
              <a:gd name="connsiteY308" fmla="*/ 5705830 h 6858000"/>
              <a:gd name="connsiteX309" fmla="*/ 5073620 w 7472601"/>
              <a:gd name="connsiteY309" fmla="*/ 5955437 h 6858000"/>
              <a:gd name="connsiteX310" fmla="*/ 4689789 w 7472601"/>
              <a:gd name="connsiteY310" fmla="*/ 6268382 h 6858000"/>
              <a:gd name="connsiteX311" fmla="*/ 4418722 w 7472601"/>
              <a:gd name="connsiteY311" fmla="*/ 6570886 h 6858000"/>
              <a:gd name="connsiteX312" fmla="*/ 4214944 w 7472601"/>
              <a:gd name="connsiteY312" fmla="*/ 6858000 h 6858000"/>
              <a:gd name="connsiteX313" fmla="*/ 4177898 w 7472601"/>
              <a:gd name="connsiteY313" fmla="*/ 6858000 h 6858000"/>
              <a:gd name="connsiteX314" fmla="*/ 4391597 w 7472601"/>
              <a:gd name="connsiteY314" fmla="*/ 6556370 h 6858000"/>
              <a:gd name="connsiteX315" fmla="*/ 4668889 w 7472601"/>
              <a:gd name="connsiteY315" fmla="*/ 6246399 h 6858000"/>
              <a:gd name="connsiteX316" fmla="*/ 5055427 w 7472601"/>
              <a:gd name="connsiteY316" fmla="*/ 5931476 h 6858000"/>
              <a:gd name="connsiteX317" fmla="*/ 5371814 w 7472601"/>
              <a:gd name="connsiteY317" fmla="*/ 5678975 h 6858000"/>
              <a:gd name="connsiteX318" fmla="*/ 4987918 w 7472601"/>
              <a:gd name="connsiteY318" fmla="*/ 5838701 h 6858000"/>
              <a:gd name="connsiteX319" fmla="*/ 4317146 w 7472601"/>
              <a:gd name="connsiteY319" fmla="*/ 6587716 h 6858000"/>
              <a:gd name="connsiteX320" fmla="*/ 4171627 w 7472601"/>
              <a:gd name="connsiteY320" fmla="*/ 6858000 h 6858000"/>
              <a:gd name="connsiteX321" fmla="*/ 4081585 w 7472601"/>
              <a:gd name="connsiteY321" fmla="*/ 6858000 h 6858000"/>
              <a:gd name="connsiteX322" fmla="*/ 4238603 w 7472601"/>
              <a:gd name="connsiteY322" fmla="*/ 6559341 h 6858000"/>
              <a:gd name="connsiteX323" fmla="*/ 4778333 w 7472601"/>
              <a:gd name="connsiteY323" fmla="*/ 5873626 h 6858000"/>
              <a:gd name="connsiteX324" fmla="*/ 5414185 w 7472601"/>
              <a:gd name="connsiteY324" fmla="*/ 5573882 h 6858000"/>
              <a:gd name="connsiteX325" fmla="*/ 5959648 w 7472601"/>
              <a:gd name="connsiteY325" fmla="*/ 4760797 h 6858000"/>
              <a:gd name="connsiteX326" fmla="*/ 5355019 w 7472601"/>
              <a:gd name="connsiteY326" fmla="*/ 4734672 h 6858000"/>
              <a:gd name="connsiteX327" fmla="*/ 5083565 w 7472601"/>
              <a:gd name="connsiteY327" fmla="*/ 5179121 h 6858000"/>
              <a:gd name="connsiteX328" fmla="*/ 4713577 w 7472601"/>
              <a:gd name="connsiteY328" fmla="*/ 5616803 h 6858000"/>
              <a:gd name="connsiteX329" fmla="*/ 3989559 w 7472601"/>
              <a:gd name="connsiteY329" fmla="*/ 6145945 h 6858000"/>
              <a:gd name="connsiteX330" fmla="*/ 3939824 w 7472601"/>
              <a:gd name="connsiteY330" fmla="*/ 6066900 h 6858000"/>
              <a:gd name="connsiteX331" fmla="*/ 4584537 w 7472601"/>
              <a:gd name="connsiteY331" fmla="*/ 5324826 h 6858000"/>
              <a:gd name="connsiteX332" fmla="*/ 5037105 w 7472601"/>
              <a:gd name="connsiteY332" fmla="*/ 5088765 h 6858000"/>
              <a:gd name="connsiteX333" fmla="*/ 5039930 w 7472601"/>
              <a:gd name="connsiteY333" fmla="*/ 5089585 h 6858000"/>
              <a:gd name="connsiteX334" fmla="*/ 5263764 w 7472601"/>
              <a:gd name="connsiteY334" fmla="*/ 4735525 h 6858000"/>
              <a:gd name="connsiteX335" fmla="*/ 4086300 w 7472601"/>
              <a:gd name="connsiteY335" fmla="*/ 4884599 h 6858000"/>
              <a:gd name="connsiteX336" fmla="*/ 4085485 w 7472601"/>
              <a:gd name="connsiteY336" fmla="*/ 4899070 h 6858000"/>
              <a:gd name="connsiteX337" fmla="*/ 3871915 w 7472601"/>
              <a:gd name="connsiteY337" fmla="*/ 5253645 h 6858000"/>
              <a:gd name="connsiteX338" fmla="*/ 3799374 w 7472601"/>
              <a:gd name="connsiteY338" fmla="*/ 5466127 h 6858000"/>
              <a:gd name="connsiteX339" fmla="*/ 3498850 w 7472601"/>
              <a:gd name="connsiteY339" fmla="*/ 6661888 h 6858000"/>
              <a:gd name="connsiteX340" fmla="*/ 3399216 w 7472601"/>
              <a:gd name="connsiteY340" fmla="*/ 6858000 h 6858000"/>
              <a:gd name="connsiteX341" fmla="*/ 3303688 w 7472601"/>
              <a:gd name="connsiteY341" fmla="*/ 6858000 h 6858000"/>
              <a:gd name="connsiteX342" fmla="*/ 3391774 w 7472601"/>
              <a:gd name="connsiteY342" fmla="*/ 6697181 h 6858000"/>
              <a:gd name="connsiteX343" fmla="*/ 3735540 w 7472601"/>
              <a:gd name="connsiteY343" fmla="*/ 5546923 h 6858000"/>
              <a:gd name="connsiteX344" fmla="*/ 3729438 w 7472601"/>
              <a:gd name="connsiteY344" fmla="*/ 5569058 h 6858000"/>
              <a:gd name="connsiteX345" fmla="*/ 3707782 w 7472601"/>
              <a:gd name="connsiteY345" fmla="*/ 5644908 h 6858000"/>
              <a:gd name="connsiteX346" fmla="*/ 3583827 w 7472601"/>
              <a:gd name="connsiteY346" fmla="*/ 6039215 h 6858000"/>
              <a:gd name="connsiteX347" fmla="*/ 3547861 w 7472601"/>
              <a:gd name="connsiteY347" fmla="*/ 6129609 h 6858000"/>
              <a:gd name="connsiteX348" fmla="*/ 3490905 w 7472601"/>
              <a:gd name="connsiteY348" fmla="*/ 6277660 h 6858000"/>
              <a:gd name="connsiteX349" fmla="*/ 3455859 w 7472601"/>
              <a:gd name="connsiteY349" fmla="*/ 6391301 h 6858000"/>
              <a:gd name="connsiteX350" fmla="*/ 3429112 w 7472601"/>
              <a:gd name="connsiteY350" fmla="*/ 6479469 h 6858000"/>
              <a:gd name="connsiteX351" fmla="*/ 3304862 w 7472601"/>
              <a:gd name="connsiteY351" fmla="*/ 6796476 h 6858000"/>
              <a:gd name="connsiteX352" fmla="*/ 3276071 w 7472601"/>
              <a:gd name="connsiteY352" fmla="*/ 6858000 h 6858000"/>
              <a:gd name="connsiteX353" fmla="*/ 3240805 w 7472601"/>
              <a:gd name="connsiteY353" fmla="*/ 6858000 h 6858000"/>
              <a:gd name="connsiteX354" fmla="*/ 3275917 w 7472601"/>
              <a:gd name="connsiteY354" fmla="*/ 6783192 h 6858000"/>
              <a:gd name="connsiteX355" fmla="*/ 3399358 w 7472601"/>
              <a:gd name="connsiteY355" fmla="*/ 6469011 h 6858000"/>
              <a:gd name="connsiteX356" fmla="*/ 3425650 w 7472601"/>
              <a:gd name="connsiteY356" fmla="*/ 6381333 h 6858000"/>
              <a:gd name="connsiteX357" fmla="*/ 3460661 w 7472601"/>
              <a:gd name="connsiteY357" fmla="*/ 6266763 h 6858000"/>
              <a:gd name="connsiteX358" fmla="*/ 3518021 w 7472601"/>
              <a:gd name="connsiteY358" fmla="*/ 6117298 h 6858000"/>
              <a:gd name="connsiteX359" fmla="*/ 3554035 w 7472601"/>
              <a:gd name="connsiteY359" fmla="*/ 6027832 h 6858000"/>
              <a:gd name="connsiteX360" fmla="*/ 3677174 w 7472601"/>
              <a:gd name="connsiteY360" fmla="*/ 5636351 h 6858000"/>
              <a:gd name="connsiteX361" fmla="*/ 3698819 w 7472601"/>
              <a:gd name="connsiteY361" fmla="*/ 5560503 h 6858000"/>
              <a:gd name="connsiteX362" fmla="*/ 3702094 w 7472601"/>
              <a:gd name="connsiteY362" fmla="*/ 5549194 h 6858000"/>
              <a:gd name="connsiteX363" fmla="*/ 3398355 w 7472601"/>
              <a:gd name="connsiteY363" fmla="*/ 6094603 h 6858000"/>
              <a:gd name="connsiteX364" fmla="*/ 3193941 w 7472601"/>
              <a:gd name="connsiteY364" fmla="*/ 6798775 h 6858000"/>
              <a:gd name="connsiteX365" fmla="*/ 3184140 w 7472601"/>
              <a:gd name="connsiteY365" fmla="*/ 6858000 h 6858000"/>
              <a:gd name="connsiteX366" fmla="*/ 3099978 w 7472601"/>
              <a:gd name="connsiteY366" fmla="*/ 6858000 h 6858000"/>
              <a:gd name="connsiteX367" fmla="*/ 3101556 w 7472601"/>
              <a:gd name="connsiteY367" fmla="*/ 6843337 h 6858000"/>
              <a:gd name="connsiteX368" fmla="*/ 3370162 w 7472601"/>
              <a:gd name="connsiteY368" fmla="*/ 5785550 h 6858000"/>
              <a:gd name="connsiteX369" fmla="*/ 3746477 w 7472601"/>
              <a:gd name="connsiteY369" fmla="*/ 5377889 h 6858000"/>
              <a:gd name="connsiteX370" fmla="*/ 3863399 w 7472601"/>
              <a:gd name="connsiteY370" fmla="*/ 5087257 h 6858000"/>
              <a:gd name="connsiteX371" fmla="*/ 3968712 w 7472601"/>
              <a:gd name="connsiteY371" fmla="*/ 4913989 h 6858000"/>
              <a:gd name="connsiteX372" fmla="*/ 2792390 w 7472601"/>
              <a:gd name="connsiteY372" fmla="*/ 5382974 h 6858000"/>
              <a:gd name="connsiteX373" fmla="*/ 2714982 w 7472601"/>
              <a:gd name="connsiteY373" fmla="*/ 5427051 h 6858000"/>
              <a:gd name="connsiteX374" fmla="*/ 2813361 w 7472601"/>
              <a:gd name="connsiteY374" fmla="*/ 6023912 h 6858000"/>
              <a:gd name="connsiteX375" fmla="*/ 2688430 w 7472601"/>
              <a:gd name="connsiteY375" fmla="*/ 6801564 h 6858000"/>
              <a:gd name="connsiteX376" fmla="*/ 2629626 w 7472601"/>
              <a:gd name="connsiteY376" fmla="*/ 6763394 h 6858000"/>
              <a:gd name="connsiteX377" fmla="*/ 2565328 w 7472601"/>
              <a:gd name="connsiteY377" fmla="*/ 5516399 h 6858000"/>
              <a:gd name="connsiteX378" fmla="*/ 1922999 w 7472601"/>
              <a:gd name="connsiteY378" fmla="*/ 5980343 h 6858000"/>
              <a:gd name="connsiteX379" fmla="*/ 1950261 w 7472601"/>
              <a:gd name="connsiteY379" fmla="*/ 6405858 h 6858000"/>
              <a:gd name="connsiteX380" fmla="*/ 2365554 w 7472601"/>
              <a:gd name="connsiteY380" fmla="*/ 6759107 h 6858000"/>
              <a:gd name="connsiteX381" fmla="*/ 2424142 w 7472601"/>
              <a:gd name="connsiteY381" fmla="*/ 6858000 h 6858000"/>
              <a:gd name="connsiteX382" fmla="*/ 2395994 w 7472601"/>
              <a:gd name="connsiteY382" fmla="*/ 6858000 h 6858000"/>
              <a:gd name="connsiteX383" fmla="*/ 2392863 w 7472601"/>
              <a:gd name="connsiteY383" fmla="*/ 6852964 h 6858000"/>
              <a:gd name="connsiteX384" fmla="*/ 2017589 w 7472601"/>
              <a:gd name="connsiteY384" fmla="*/ 6493982 h 6858000"/>
              <a:gd name="connsiteX385" fmla="*/ 2147336 w 7472601"/>
              <a:gd name="connsiteY385" fmla="*/ 6594052 h 6858000"/>
              <a:gd name="connsiteX386" fmla="*/ 2207047 w 7472601"/>
              <a:gd name="connsiteY386" fmla="*/ 6654540 h 6858000"/>
              <a:gd name="connsiteX387" fmla="*/ 2299106 w 7472601"/>
              <a:gd name="connsiteY387" fmla="*/ 6778931 h 6858000"/>
              <a:gd name="connsiteX388" fmla="*/ 2314430 w 7472601"/>
              <a:gd name="connsiteY388" fmla="*/ 6801144 h 6858000"/>
              <a:gd name="connsiteX389" fmla="*/ 2352406 w 7472601"/>
              <a:gd name="connsiteY389" fmla="*/ 6858000 h 6858000"/>
              <a:gd name="connsiteX390" fmla="*/ 2314492 w 7472601"/>
              <a:gd name="connsiteY390" fmla="*/ 6858000 h 6858000"/>
              <a:gd name="connsiteX391" fmla="*/ 2288095 w 7472601"/>
              <a:gd name="connsiteY391" fmla="*/ 6818030 h 6858000"/>
              <a:gd name="connsiteX392" fmla="*/ 2272768 w 7472601"/>
              <a:gd name="connsiteY392" fmla="*/ 6795822 h 6858000"/>
              <a:gd name="connsiteX393" fmla="*/ 2182715 w 7472601"/>
              <a:gd name="connsiteY393" fmla="*/ 6675071 h 6858000"/>
              <a:gd name="connsiteX394" fmla="*/ 2032061 w 7472601"/>
              <a:gd name="connsiteY394" fmla="*/ 6541380 h 6858000"/>
              <a:gd name="connsiteX395" fmla="*/ 2257220 w 7472601"/>
              <a:gd name="connsiteY395" fmla="*/ 6826257 h 6858000"/>
              <a:gd name="connsiteX396" fmla="*/ 2281324 w 7472601"/>
              <a:gd name="connsiteY396" fmla="*/ 6858000 h 6858000"/>
              <a:gd name="connsiteX397" fmla="*/ 2242860 w 7472601"/>
              <a:gd name="connsiteY397" fmla="*/ 6858000 h 6858000"/>
              <a:gd name="connsiteX398" fmla="*/ 2232818 w 7472601"/>
              <a:gd name="connsiteY398" fmla="*/ 6844926 h 6858000"/>
              <a:gd name="connsiteX399" fmla="*/ 1990172 w 7472601"/>
              <a:gd name="connsiteY399" fmla="*/ 6542121 h 6858000"/>
              <a:gd name="connsiteX400" fmla="*/ 2124090 w 7472601"/>
              <a:gd name="connsiteY400" fmla="*/ 6761017 h 6858000"/>
              <a:gd name="connsiteX401" fmla="*/ 2200380 w 7472601"/>
              <a:gd name="connsiteY401" fmla="*/ 6858000 h 6858000"/>
              <a:gd name="connsiteX402" fmla="*/ 2147507 w 7472601"/>
              <a:gd name="connsiteY402" fmla="*/ 6858000 h 6858000"/>
              <a:gd name="connsiteX403" fmla="*/ 2070668 w 7472601"/>
              <a:gd name="connsiteY403" fmla="*/ 6761520 h 6858000"/>
              <a:gd name="connsiteX404" fmla="*/ 1975142 w 7472601"/>
              <a:gd name="connsiteY404" fmla="*/ 6585570 h 6858000"/>
              <a:gd name="connsiteX405" fmla="*/ 2050035 w 7472601"/>
              <a:gd name="connsiteY405" fmla="*/ 6813345 h 6858000"/>
              <a:gd name="connsiteX406" fmla="*/ 2063025 w 7472601"/>
              <a:gd name="connsiteY406" fmla="*/ 6858000 h 6858000"/>
              <a:gd name="connsiteX407" fmla="*/ 2021675 w 7472601"/>
              <a:gd name="connsiteY407" fmla="*/ 6858000 h 6858000"/>
              <a:gd name="connsiteX408" fmla="*/ 2019308 w 7472601"/>
              <a:gd name="connsiteY408" fmla="*/ 6847118 h 6858000"/>
              <a:gd name="connsiteX409" fmla="*/ 1938835 w 7472601"/>
              <a:gd name="connsiteY409" fmla="*/ 6551160 h 6858000"/>
              <a:gd name="connsiteX410" fmla="*/ 1953230 w 7472601"/>
              <a:gd name="connsiteY410" fmla="*/ 6759699 h 6858000"/>
              <a:gd name="connsiteX411" fmla="*/ 1956763 w 7472601"/>
              <a:gd name="connsiteY411" fmla="*/ 6778191 h 6858000"/>
              <a:gd name="connsiteX412" fmla="*/ 1967925 w 7472601"/>
              <a:gd name="connsiteY412" fmla="*/ 6858000 h 6858000"/>
              <a:gd name="connsiteX413" fmla="*/ 1936622 w 7472601"/>
              <a:gd name="connsiteY413" fmla="*/ 6858000 h 6858000"/>
              <a:gd name="connsiteX414" fmla="*/ 1926261 w 7472601"/>
              <a:gd name="connsiteY414" fmla="*/ 6784064 h 6858000"/>
              <a:gd name="connsiteX415" fmla="*/ 1922724 w 7472601"/>
              <a:gd name="connsiteY415" fmla="*/ 6765577 h 6858000"/>
              <a:gd name="connsiteX416" fmla="*/ 1904650 w 7472601"/>
              <a:gd name="connsiteY416" fmla="*/ 6639616 h 6858000"/>
              <a:gd name="connsiteX417" fmla="*/ 1885273 w 7472601"/>
              <a:gd name="connsiteY417" fmla="*/ 6858000 h 6858000"/>
              <a:gd name="connsiteX418" fmla="*/ 1854363 w 7472601"/>
              <a:gd name="connsiteY418" fmla="*/ 6858000 h 6858000"/>
              <a:gd name="connsiteX419" fmla="*/ 1880391 w 7472601"/>
              <a:gd name="connsiteY419" fmla="*/ 6603796 h 6858000"/>
              <a:gd name="connsiteX420" fmla="*/ 1818273 w 7472601"/>
              <a:gd name="connsiteY420" fmla="*/ 6715729 h 6858000"/>
              <a:gd name="connsiteX421" fmla="*/ 1794691 w 7472601"/>
              <a:gd name="connsiteY421" fmla="*/ 6843239 h 6858000"/>
              <a:gd name="connsiteX422" fmla="*/ 1794914 w 7472601"/>
              <a:gd name="connsiteY422" fmla="*/ 6858000 h 6858000"/>
              <a:gd name="connsiteX423" fmla="*/ 1746128 w 7472601"/>
              <a:gd name="connsiteY423" fmla="*/ 6858000 h 6858000"/>
              <a:gd name="connsiteX424" fmla="*/ 1753934 w 7472601"/>
              <a:gd name="connsiteY424" fmla="*/ 6724796 h 6858000"/>
              <a:gd name="connsiteX425" fmla="*/ 1792053 w 7472601"/>
              <a:gd name="connsiteY425" fmla="*/ 6572396 h 6858000"/>
              <a:gd name="connsiteX426" fmla="*/ 1862248 w 7472601"/>
              <a:gd name="connsiteY426" fmla="*/ 6266397 h 6858000"/>
              <a:gd name="connsiteX427" fmla="*/ 1862250 w 7472601"/>
              <a:gd name="connsiteY427" fmla="*/ 6033531 h 6858000"/>
              <a:gd name="connsiteX428" fmla="*/ 1211999 w 7472601"/>
              <a:gd name="connsiteY428" fmla="*/ 6683610 h 6858000"/>
              <a:gd name="connsiteX429" fmla="*/ 1213266 w 7472601"/>
              <a:gd name="connsiteY429" fmla="*/ 6691947 h 6858000"/>
              <a:gd name="connsiteX430" fmla="*/ 1203370 w 7472601"/>
              <a:gd name="connsiteY430" fmla="*/ 6850676 h 6858000"/>
              <a:gd name="connsiteX431" fmla="*/ 1203671 w 7472601"/>
              <a:gd name="connsiteY431" fmla="*/ 6858000 h 6858000"/>
              <a:gd name="connsiteX432" fmla="*/ 1143180 w 7472601"/>
              <a:gd name="connsiteY432" fmla="*/ 6858000 h 6858000"/>
              <a:gd name="connsiteX433" fmla="*/ 1142176 w 7472601"/>
              <a:gd name="connsiteY433" fmla="*/ 6766045 h 6858000"/>
              <a:gd name="connsiteX434" fmla="*/ 1067484 w 7472601"/>
              <a:gd name="connsiteY434" fmla="*/ 6858000 h 6858000"/>
              <a:gd name="connsiteX435" fmla="*/ 953928 w 7472601"/>
              <a:gd name="connsiteY435" fmla="*/ 6858000 h 6858000"/>
              <a:gd name="connsiteX436" fmla="*/ 959715 w 7472601"/>
              <a:gd name="connsiteY436" fmla="*/ 6850185 h 6858000"/>
              <a:gd name="connsiteX437" fmla="*/ 1483788 w 7472601"/>
              <a:gd name="connsiteY437" fmla="*/ 6259174 h 6858000"/>
              <a:gd name="connsiteX438" fmla="*/ 1100671 w 7472601"/>
              <a:gd name="connsiteY438" fmla="*/ 6252137 h 6858000"/>
              <a:gd name="connsiteX439" fmla="*/ 1090144 w 7472601"/>
              <a:gd name="connsiteY439" fmla="*/ 6256748 h 6858000"/>
              <a:gd name="connsiteX440" fmla="*/ 1095872 w 7472601"/>
              <a:gd name="connsiteY440" fmla="*/ 6271892 h 6858000"/>
              <a:gd name="connsiteX441" fmla="*/ 262785 w 7472601"/>
              <a:gd name="connsiteY441" fmla="*/ 6845450 h 6858000"/>
              <a:gd name="connsiteX442" fmla="*/ 209968 w 7472601"/>
              <a:gd name="connsiteY442" fmla="*/ 6770713 h 6858000"/>
              <a:gd name="connsiteX443" fmla="*/ 873460 w 7472601"/>
              <a:gd name="connsiteY443" fmla="*/ 6253768 h 6858000"/>
              <a:gd name="connsiteX444" fmla="*/ 192686 w 7472601"/>
              <a:gd name="connsiteY444" fmla="*/ 5849257 h 6858000"/>
              <a:gd name="connsiteX445" fmla="*/ 4696 w 7472601"/>
              <a:gd name="connsiteY445" fmla="*/ 5697668 h 6858000"/>
              <a:gd name="connsiteX446" fmla="*/ 0 w 7472601"/>
              <a:gd name="connsiteY446" fmla="*/ 5689984 h 6858000"/>
              <a:gd name="connsiteX447" fmla="*/ 0 w 7472601"/>
              <a:gd name="connsiteY447" fmla="*/ 5513472 h 6858000"/>
              <a:gd name="connsiteX448" fmla="*/ 174101 w 7472601"/>
              <a:gd name="connsiteY448" fmla="*/ 5620277 h 6858000"/>
              <a:gd name="connsiteX449" fmla="*/ 891800 w 7472601"/>
              <a:gd name="connsiteY449" fmla="*/ 6036935 h 6858000"/>
              <a:gd name="connsiteX450" fmla="*/ 1072219 w 7472601"/>
              <a:gd name="connsiteY450" fmla="*/ 6169443 h 6858000"/>
              <a:gd name="connsiteX451" fmla="*/ 1074117 w 7472601"/>
              <a:gd name="connsiteY451" fmla="*/ 6170301 h 6858000"/>
              <a:gd name="connsiteX452" fmla="*/ 1083114 w 7472601"/>
              <a:gd name="connsiteY452" fmla="*/ 6174131 h 6858000"/>
              <a:gd name="connsiteX453" fmla="*/ 1543010 w 7472601"/>
              <a:gd name="connsiteY453" fmla="*/ 6191140 h 6858000"/>
              <a:gd name="connsiteX454" fmla="*/ 1551080 w 7472601"/>
              <a:gd name="connsiteY454" fmla="*/ 6195006 h 6858000"/>
              <a:gd name="connsiteX455" fmla="*/ 2345443 w 7472601"/>
              <a:gd name="connsiteY455" fmla="*/ 5549882 h 6858000"/>
              <a:gd name="connsiteX456" fmla="*/ 1721499 w 7472601"/>
              <a:gd name="connsiteY456" fmla="*/ 5599969 h 6858000"/>
              <a:gd name="connsiteX457" fmla="*/ 767716 w 7472601"/>
              <a:gd name="connsiteY457" fmla="*/ 5472768 h 6858000"/>
              <a:gd name="connsiteX458" fmla="*/ 722147 w 7472601"/>
              <a:gd name="connsiteY458" fmla="*/ 5393091 h 6858000"/>
              <a:gd name="connsiteX459" fmla="*/ 1485552 w 7472601"/>
              <a:gd name="connsiteY459" fmla="*/ 5313202 h 6858000"/>
              <a:gd name="connsiteX460" fmla="*/ 2143004 w 7472601"/>
              <a:gd name="connsiteY460" fmla="*/ 5402420 h 6858000"/>
              <a:gd name="connsiteX461" fmla="*/ 1933391 w 7472601"/>
              <a:gd name="connsiteY461" fmla="*/ 5156971 h 6858000"/>
              <a:gd name="connsiteX462" fmla="*/ 1827118 w 7472601"/>
              <a:gd name="connsiteY462" fmla="*/ 4968410 h 6858000"/>
              <a:gd name="connsiteX463" fmla="*/ 1837349 w 7472601"/>
              <a:gd name="connsiteY463" fmla="*/ 4956357 h 6858000"/>
              <a:gd name="connsiteX464" fmla="*/ 2162835 w 7472601"/>
              <a:gd name="connsiteY464" fmla="*/ 5187853 h 6858000"/>
              <a:gd name="connsiteX465" fmla="*/ 2257167 w 7472601"/>
              <a:gd name="connsiteY465" fmla="*/ 5462123 h 6858000"/>
              <a:gd name="connsiteX466" fmla="*/ 2261598 w 7472601"/>
              <a:gd name="connsiteY466" fmla="*/ 5467998 h 6858000"/>
              <a:gd name="connsiteX467" fmla="*/ 2437177 w 7472601"/>
              <a:gd name="connsiteY467" fmla="*/ 5479608 h 6858000"/>
              <a:gd name="connsiteX468" fmla="*/ 2445247 w 7472601"/>
              <a:gd name="connsiteY468" fmla="*/ 5483476 h 6858000"/>
              <a:gd name="connsiteX469" fmla="*/ 2743626 w 7472601"/>
              <a:gd name="connsiteY469" fmla="*/ 5304819 h 6858000"/>
              <a:gd name="connsiteX470" fmla="*/ 3048102 w 7472601"/>
              <a:gd name="connsiteY470" fmla="*/ 5150595 h 6858000"/>
              <a:gd name="connsiteX471" fmla="*/ 1799414 w 7472601"/>
              <a:gd name="connsiteY471" fmla="*/ 4694732 h 6858000"/>
              <a:gd name="connsiteX472" fmla="*/ 1771735 w 7472601"/>
              <a:gd name="connsiteY472" fmla="*/ 4619929 h 6858000"/>
              <a:gd name="connsiteX473" fmla="*/ 3104273 w 7472601"/>
              <a:gd name="connsiteY473" fmla="*/ 5076159 h 6858000"/>
              <a:gd name="connsiteX474" fmla="*/ 3113245 w 7472601"/>
              <a:gd name="connsiteY474" fmla="*/ 5090705 h 6858000"/>
              <a:gd name="connsiteX475" fmla="*/ 3126294 w 7472601"/>
              <a:gd name="connsiteY475" fmla="*/ 5114400 h 6858000"/>
              <a:gd name="connsiteX476" fmla="*/ 3937433 w 7472601"/>
              <a:gd name="connsiteY476" fmla="*/ 4830473 h 6858000"/>
              <a:gd name="connsiteX477" fmla="*/ 3590475 w 7472601"/>
              <a:gd name="connsiteY477" fmla="*/ 4597974 h 6858000"/>
              <a:gd name="connsiteX478" fmla="*/ 3100264 w 7472601"/>
              <a:gd name="connsiteY478" fmla="*/ 4579845 h 6858000"/>
              <a:gd name="connsiteX479" fmla="*/ 2183576 w 7472601"/>
              <a:gd name="connsiteY479" fmla="*/ 4227150 h 6858000"/>
              <a:gd name="connsiteX480" fmla="*/ 2151029 w 7472601"/>
              <a:gd name="connsiteY480" fmla="*/ 4146947 h 6858000"/>
              <a:gd name="connsiteX481" fmla="*/ 3563434 w 7472601"/>
              <a:gd name="connsiteY481" fmla="*/ 4469115 h 6858000"/>
              <a:gd name="connsiteX482" fmla="*/ 3177952 w 7472601"/>
              <a:gd name="connsiteY482" fmla="*/ 3657386 h 6858000"/>
              <a:gd name="connsiteX483" fmla="*/ 3189263 w 7472601"/>
              <a:gd name="connsiteY483" fmla="*/ 3625726 h 6858000"/>
              <a:gd name="connsiteX484" fmla="*/ 3560912 w 7472601"/>
              <a:gd name="connsiteY484" fmla="*/ 4079863 h 6858000"/>
              <a:gd name="connsiteX485" fmla="*/ 3626636 w 7472601"/>
              <a:gd name="connsiteY485" fmla="*/ 4512230 h 6858000"/>
              <a:gd name="connsiteX486" fmla="*/ 3653088 w 7472601"/>
              <a:gd name="connsiteY486" fmla="*/ 4521417 h 6858000"/>
              <a:gd name="connsiteX487" fmla="*/ 3988128 w 7472601"/>
              <a:gd name="connsiteY487" fmla="*/ 4817267 h 6858000"/>
              <a:gd name="connsiteX488" fmla="*/ 4830582 w 7472601"/>
              <a:gd name="connsiteY488" fmla="*/ 4676000 h 6858000"/>
              <a:gd name="connsiteX489" fmla="*/ 4830100 w 7472601"/>
              <a:gd name="connsiteY489" fmla="*/ 4675554 h 6858000"/>
              <a:gd name="connsiteX490" fmla="*/ 4036318 w 7472601"/>
              <a:gd name="connsiteY490" fmla="*/ 4147013 h 6858000"/>
              <a:gd name="connsiteX491" fmla="*/ 3432098 w 7472601"/>
              <a:gd name="connsiteY491" fmla="*/ 3537312 h 6858000"/>
              <a:gd name="connsiteX492" fmla="*/ 3446761 w 7472601"/>
              <a:gd name="connsiteY492" fmla="*/ 3461278 h 6858000"/>
              <a:gd name="connsiteX493" fmla="*/ 4419733 w 7472601"/>
              <a:gd name="connsiteY493" fmla="*/ 3963555 h 6858000"/>
              <a:gd name="connsiteX494" fmla="*/ 4781371 w 7472601"/>
              <a:gd name="connsiteY494" fmla="*/ 4458604 h 6858000"/>
              <a:gd name="connsiteX495" fmla="*/ 4780440 w 7472601"/>
              <a:gd name="connsiteY495" fmla="*/ 4470290 h 6858000"/>
              <a:gd name="connsiteX496" fmla="*/ 4898954 w 7472601"/>
              <a:gd name="connsiteY496" fmla="*/ 4662092 h 6858000"/>
              <a:gd name="connsiteX497" fmla="*/ 4900699 w 7472601"/>
              <a:gd name="connsiteY497" fmla="*/ 4670867 h 6858000"/>
              <a:gd name="connsiteX498" fmla="*/ 5714511 w 7472601"/>
              <a:gd name="connsiteY498" fmla="*/ 4663483 h 6858000"/>
              <a:gd name="connsiteX499" fmla="*/ 5464793 w 7472601"/>
              <a:gd name="connsiteY499" fmla="*/ 4393556 h 6858000"/>
              <a:gd name="connsiteX500" fmla="*/ 5461897 w 7472601"/>
              <a:gd name="connsiteY500" fmla="*/ 4390879 h 6858000"/>
              <a:gd name="connsiteX501" fmla="*/ 4294126 w 7472601"/>
              <a:gd name="connsiteY501" fmla="*/ 3303048 h 6858000"/>
              <a:gd name="connsiteX502" fmla="*/ 4305321 w 7472601"/>
              <a:gd name="connsiteY502" fmla="*/ 3256953 h 6858000"/>
              <a:gd name="connsiteX503" fmla="*/ 4949299 w 7472601"/>
              <a:gd name="connsiteY503" fmla="*/ 3766336 h 6858000"/>
              <a:gd name="connsiteX504" fmla="*/ 5291452 w 7472601"/>
              <a:gd name="connsiteY504" fmla="*/ 4076801 h 6858000"/>
              <a:gd name="connsiteX505" fmla="*/ 5434998 w 7472601"/>
              <a:gd name="connsiteY505" fmla="*/ 4254100 h 6858000"/>
              <a:gd name="connsiteX506" fmla="*/ 5351015 w 7472601"/>
              <a:gd name="connsiteY506" fmla="*/ 3760989 h 6858000"/>
              <a:gd name="connsiteX507" fmla="*/ 5413780 w 7472601"/>
              <a:gd name="connsiteY507" fmla="*/ 2966265 h 6858000"/>
              <a:gd name="connsiteX508" fmla="*/ 5425627 w 7472601"/>
              <a:gd name="connsiteY508" fmla="*/ 2954192 h 6858000"/>
              <a:gd name="connsiteX509" fmla="*/ 6604735 w 7472601"/>
              <a:gd name="connsiteY509" fmla="*/ 2041381 h 6858000"/>
              <a:gd name="connsiteX510" fmla="*/ 7204487 w 7472601"/>
              <a:gd name="connsiteY510" fmla="*/ 2742112 h 6858000"/>
              <a:gd name="connsiteX511" fmla="*/ 7131592 w 7472601"/>
              <a:gd name="connsiteY511" fmla="*/ 2672096 h 6858000"/>
              <a:gd name="connsiteX512" fmla="*/ 6996344 w 7472601"/>
              <a:gd name="connsiteY512" fmla="*/ 2518310 h 6858000"/>
              <a:gd name="connsiteX513" fmla="*/ 6735495 w 7472601"/>
              <a:gd name="connsiteY513" fmla="*/ 2196890 h 6858000"/>
              <a:gd name="connsiteX514" fmla="*/ 6721901 w 7472601"/>
              <a:gd name="connsiteY514" fmla="*/ 2179274 h 6858000"/>
              <a:gd name="connsiteX515" fmla="*/ 6604735 w 7472601"/>
              <a:gd name="connsiteY515" fmla="*/ 2041381 h 6858000"/>
              <a:gd name="connsiteX516" fmla="*/ 6591670 w 7472601"/>
              <a:gd name="connsiteY516" fmla="*/ 1988277 h 6858000"/>
              <a:gd name="connsiteX517" fmla="*/ 6747349 w 7472601"/>
              <a:gd name="connsiteY517" fmla="*/ 2160069 h 6858000"/>
              <a:gd name="connsiteX518" fmla="*/ 6760943 w 7472601"/>
              <a:gd name="connsiteY518" fmla="*/ 2177686 h 6858000"/>
              <a:gd name="connsiteX519" fmla="*/ 7021065 w 7472601"/>
              <a:gd name="connsiteY519" fmla="*/ 2498102 h 6858000"/>
              <a:gd name="connsiteX520" fmla="*/ 7155223 w 7472601"/>
              <a:gd name="connsiteY520" fmla="*/ 2650386 h 6858000"/>
              <a:gd name="connsiteX521" fmla="*/ 7203167 w 7472601"/>
              <a:gd name="connsiteY521" fmla="*/ 2697288 h 6858000"/>
              <a:gd name="connsiteX522" fmla="*/ 6937703 w 7472601"/>
              <a:gd name="connsiteY522" fmla="*/ 2321981 h 6858000"/>
              <a:gd name="connsiteX523" fmla="*/ 6591670 w 7472601"/>
              <a:gd name="connsiteY523" fmla="*/ 1988277 h 6858000"/>
              <a:gd name="connsiteX524" fmla="*/ 5798671 w 7472601"/>
              <a:gd name="connsiteY524" fmla="*/ 1981601 h 6858000"/>
              <a:gd name="connsiteX525" fmla="*/ 5754709 w 7472601"/>
              <a:gd name="connsiteY525" fmla="*/ 2071454 h 6858000"/>
              <a:gd name="connsiteX526" fmla="*/ 5763044 w 7472601"/>
              <a:gd name="connsiteY526" fmla="*/ 2842206 h 6858000"/>
              <a:gd name="connsiteX527" fmla="*/ 5764974 w 7472601"/>
              <a:gd name="connsiteY527" fmla="*/ 2799609 h 6858000"/>
              <a:gd name="connsiteX528" fmla="*/ 5767665 w 7472601"/>
              <a:gd name="connsiteY528" fmla="*/ 2666409 h 6858000"/>
              <a:gd name="connsiteX529" fmla="*/ 5763055 w 7472601"/>
              <a:gd name="connsiteY529" fmla="*/ 2579705 h 6858000"/>
              <a:gd name="connsiteX530" fmla="*/ 5758079 w 7472601"/>
              <a:gd name="connsiteY530" fmla="*/ 2492508 h 6858000"/>
              <a:gd name="connsiteX531" fmla="*/ 5779325 w 7472601"/>
              <a:gd name="connsiteY531" fmla="*/ 2197069 h 6858000"/>
              <a:gd name="connsiteX532" fmla="*/ 5798671 w 7472601"/>
              <a:gd name="connsiteY532" fmla="*/ 1981601 h 6858000"/>
              <a:gd name="connsiteX533" fmla="*/ 5829202 w 7472601"/>
              <a:gd name="connsiteY533" fmla="*/ 1971679 h 6858000"/>
              <a:gd name="connsiteX534" fmla="*/ 5809558 w 7472601"/>
              <a:gd name="connsiteY534" fmla="*/ 2198043 h 6858000"/>
              <a:gd name="connsiteX535" fmla="*/ 5788653 w 7472601"/>
              <a:gd name="connsiteY535" fmla="*/ 2489430 h 6858000"/>
              <a:gd name="connsiteX536" fmla="*/ 5793439 w 7472601"/>
              <a:gd name="connsiteY536" fmla="*/ 2575235 h 6858000"/>
              <a:gd name="connsiteX537" fmla="*/ 5796837 w 7472601"/>
              <a:gd name="connsiteY537" fmla="*/ 2637633 h 6858000"/>
              <a:gd name="connsiteX538" fmla="*/ 5818614 w 7472601"/>
              <a:gd name="connsiteY538" fmla="*/ 2473055 h 6858000"/>
              <a:gd name="connsiteX539" fmla="*/ 5829202 w 7472601"/>
              <a:gd name="connsiteY539" fmla="*/ 1971679 h 6858000"/>
              <a:gd name="connsiteX540" fmla="*/ 5911389 w 7472601"/>
              <a:gd name="connsiteY540" fmla="*/ 1898371 h 6858000"/>
              <a:gd name="connsiteX541" fmla="*/ 6237627 w 7472601"/>
              <a:gd name="connsiteY541" fmla="*/ 2231921 h 6858000"/>
              <a:gd name="connsiteX542" fmla="*/ 5911389 w 7472601"/>
              <a:gd name="connsiteY542" fmla="*/ 1898371 h 6858000"/>
              <a:gd name="connsiteX543" fmla="*/ 6944437 w 7472601"/>
              <a:gd name="connsiteY543" fmla="*/ 1575402 h 6858000"/>
              <a:gd name="connsiteX544" fmla="*/ 6304730 w 7472601"/>
              <a:gd name="connsiteY544" fmla="*/ 1766654 h 6858000"/>
              <a:gd name="connsiteX545" fmla="*/ 6944437 w 7472601"/>
              <a:gd name="connsiteY545" fmla="*/ 1575402 h 6858000"/>
              <a:gd name="connsiteX546" fmla="*/ 7019523 w 7472601"/>
              <a:gd name="connsiteY546" fmla="*/ 1519450 h 6858000"/>
              <a:gd name="connsiteX547" fmla="*/ 6298091 w 7472601"/>
              <a:gd name="connsiteY547" fmla="*/ 1737122 h 6858000"/>
              <a:gd name="connsiteX548" fmla="*/ 7019523 w 7472601"/>
              <a:gd name="connsiteY548" fmla="*/ 1519450 h 6858000"/>
              <a:gd name="connsiteX549" fmla="*/ 2399523 w 7472601"/>
              <a:gd name="connsiteY549" fmla="*/ 1428234 h 6858000"/>
              <a:gd name="connsiteX550" fmla="*/ 2224982 w 7472601"/>
              <a:gd name="connsiteY550" fmla="*/ 1826201 h 6858000"/>
              <a:gd name="connsiteX551" fmla="*/ 2096099 w 7472601"/>
              <a:gd name="connsiteY551" fmla="*/ 2345900 h 6858000"/>
              <a:gd name="connsiteX552" fmla="*/ 2283317 w 7472601"/>
              <a:gd name="connsiteY552" fmla="*/ 1796925 h 6858000"/>
              <a:gd name="connsiteX553" fmla="*/ 2399523 w 7472601"/>
              <a:gd name="connsiteY553" fmla="*/ 1428234 h 6858000"/>
              <a:gd name="connsiteX554" fmla="*/ 2448558 w 7472601"/>
              <a:gd name="connsiteY554" fmla="*/ 1373435 h 6858000"/>
              <a:gd name="connsiteX555" fmla="*/ 2312521 w 7472601"/>
              <a:gd name="connsiteY555" fmla="*/ 1806140 h 6858000"/>
              <a:gd name="connsiteX556" fmla="*/ 2127533 w 7472601"/>
              <a:gd name="connsiteY556" fmla="*/ 2348380 h 6858000"/>
              <a:gd name="connsiteX557" fmla="*/ 2358080 w 7472601"/>
              <a:gd name="connsiteY557" fmla="*/ 1866134 h 6858000"/>
              <a:gd name="connsiteX558" fmla="*/ 2407436 w 7472601"/>
              <a:gd name="connsiteY558" fmla="*/ 1651070 h 6858000"/>
              <a:gd name="connsiteX559" fmla="*/ 2448558 w 7472601"/>
              <a:gd name="connsiteY559" fmla="*/ 1373435 h 6858000"/>
              <a:gd name="connsiteX560" fmla="*/ 278707 w 7472601"/>
              <a:gd name="connsiteY560" fmla="*/ 1352270 h 6858000"/>
              <a:gd name="connsiteX561" fmla="*/ 321570 w 7472601"/>
              <a:gd name="connsiteY561" fmla="*/ 1861610 h 6858000"/>
              <a:gd name="connsiteX562" fmla="*/ 294281 w 7472601"/>
              <a:gd name="connsiteY562" fmla="*/ 1440658 h 6858000"/>
              <a:gd name="connsiteX563" fmla="*/ 278707 w 7472601"/>
              <a:gd name="connsiteY563" fmla="*/ 1352270 h 6858000"/>
              <a:gd name="connsiteX564" fmla="*/ 1423821 w 7472601"/>
              <a:gd name="connsiteY564" fmla="*/ 1351958 h 6858000"/>
              <a:gd name="connsiteX565" fmla="*/ 1638521 w 7472601"/>
              <a:gd name="connsiteY565" fmla="*/ 1908470 h 6858000"/>
              <a:gd name="connsiteX566" fmla="*/ 1754199 w 7472601"/>
              <a:gd name="connsiteY566" fmla="*/ 2149284 h 6858000"/>
              <a:gd name="connsiteX567" fmla="*/ 1908359 w 7472601"/>
              <a:gd name="connsiteY567" fmla="*/ 2364988 h 6858000"/>
              <a:gd name="connsiteX568" fmla="*/ 1647661 w 7472601"/>
              <a:gd name="connsiteY568" fmla="*/ 1825945 h 6858000"/>
              <a:gd name="connsiteX569" fmla="*/ 1423821 w 7472601"/>
              <a:gd name="connsiteY569" fmla="*/ 1351958 h 6858000"/>
              <a:gd name="connsiteX570" fmla="*/ 1431890 w 7472601"/>
              <a:gd name="connsiteY570" fmla="*/ 1306475 h 6858000"/>
              <a:gd name="connsiteX571" fmla="*/ 1507597 w 7472601"/>
              <a:gd name="connsiteY571" fmla="*/ 1446132 h 6858000"/>
              <a:gd name="connsiteX572" fmla="*/ 1674586 w 7472601"/>
              <a:gd name="connsiteY572" fmla="*/ 1813832 h 6858000"/>
              <a:gd name="connsiteX573" fmla="*/ 1815950 w 7472601"/>
              <a:gd name="connsiteY573" fmla="*/ 2128564 h 6858000"/>
              <a:gd name="connsiteX574" fmla="*/ 1984242 w 7472601"/>
              <a:gd name="connsiteY574" fmla="*/ 2430829 h 6858000"/>
              <a:gd name="connsiteX575" fmla="*/ 2014023 w 7472601"/>
              <a:gd name="connsiteY575" fmla="*/ 2450995 h 6858000"/>
              <a:gd name="connsiteX576" fmla="*/ 1747337 w 7472601"/>
              <a:gd name="connsiteY576" fmla="*/ 1855264 h 6858000"/>
              <a:gd name="connsiteX577" fmla="*/ 1533749 w 7472601"/>
              <a:gd name="connsiteY577" fmla="*/ 1478656 h 6858000"/>
              <a:gd name="connsiteX578" fmla="*/ 1431890 w 7472601"/>
              <a:gd name="connsiteY578" fmla="*/ 1306475 h 6858000"/>
              <a:gd name="connsiteX579" fmla="*/ 5052692 w 7472601"/>
              <a:gd name="connsiteY579" fmla="*/ 1292994 h 6858000"/>
              <a:gd name="connsiteX580" fmla="*/ 5200661 w 7472601"/>
              <a:gd name="connsiteY580" fmla="*/ 1635186 h 6858000"/>
              <a:gd name="connsiteX581" fmla="*/ 5297138 w 7472601"/>
              <a:gd name="connsiteY581" fmla="*/ 1906351 h 6858000"/>
              <a:gd name="connsiteX582" fmla="*/ 5052692 w 7472601"/>
              <a:gd name="connsiteY582" fmla="*/ 1292994 h 6858000"/>
              <a:gd name="connsiteX583" fmla="*/ 5009948 w 7472601"/>
              <a:gd name="connsiteY583" fmla="*/ 1273619 h 6858000"/>
              <a:gd name="connsiteX584" fmla="*/ 5121777 w 7472601"/>
              <a:gd name="connsiteY584" fmla="*/ 1654213 h 6858000"/>
              <a:gd name="connsiteX585" fmla="*/ 5293545 w 7472601"/>
              <a:gd name="connsiteY585" fmla="*/ 2072247 h 6858000"/>
              <a:gd name="connsiteX586" fmla="*/ 5294042 w 7472601"/>
              <a:gd name="connsiteY586" fmla="*/ 2065019 h 6858000"/>
              <a:gd name="connsiteX587" fmla="*/ 5171936 w 7472601"/>
              <a:gd name="connsiteY587" fmla="*/ 1647613 h 6858000"/>
              <a:gd name="connsiteX588" fmla="*/ 5009948 w 7472601"/>
              <a:gd name="connsiteY588" fmla="*/ 1273619 h 6858000"/>
              <a:gd name="connsiteX589" fmla="*/ 655236 w 7472601"/>
              <a:gd name="connsiteY589" fmla="*/ 1268632 h 6858000"/>
              <a:gd name="connsiteX590" fmla="*/ 839521 w 7472601"/>
              <a:gd name="connsiteY590" fmla="*/ 1685315 h 6858000"/>
              <a:gd name="connsiteX591" fmla="*/ 1109416 w 7472601"/>
              <a:gd name="connsiteY591" fmla="*/ 2061663 h 6858000"/>
              <a:gd name="connsiteX592" fmla="*/ 1298300 w 7472601"/>
              <a:gd name="connsiteY592" fmla="*/ 2247742 h 6858000"/>
              <a:gd name="connsiteX593" fmla="*/ 1125871 w 7472601"/>
              <a:gd name="connsiteY593" fmla="*/ 1989513 h 6858000"/>
              <a:gd name="connsiteX594" fmla="*/ 981574 w 7472601"/>
              <a:gd name="connsiteY594" fmla="*/ 1783157 h 6858000"/>
              <a:gd name="connsiteX595" fmla="*/ 922198 w 7472601"/>
              <a:gd name="connsiteY595" fmla="*/ 1677437 h 6858000"/>
              <a:gd name="connsiteX596" fmla="*/ 869293 w 7472601"/>
              <a:gd name="connsiteY596" fmla="*/ 1583214 h 6858000"/>
              <a:gd name="connsiteX597" fmla="*/ 751431 w 7472601"/>
              <a:gd name="connsiteY597" fmla="*/ 1405731 h 6858000"/>
              <a:gd name="connsiteX598" fmla="*/ 655236 w 7472601"/>
              <a:gd name="connsiteY598" fmla="*/ 1268632 h 6858000"/>
              <a:gd name="connsiteX599" fmla="*/ 6516292 w 7472601"/>
              <a:gd name="connsiteY599" fmla="*/ 1263064 h 6858000"/>
              <a:gd name="connsiteX600" fmla="*/ 5736320 w 7472601"/>
              <a:gd name="connsiteY600" fmla="*/ 1501803 h 6858000"/>
              <a:gd name="connsiteX601" fmla="*/ 6516292 w 7472601"/>
              <a:gd name="connsiteY601" fmla="*/ 1263064 h 6858000"/>
              <a:gd name="connsiteX602" fmla="*/ 291466 w 7472601"/>
              <a:gd name="connsiteY602" fmla="*/ 1250369 h 6858000"/>
              <a:gd name="connsiteX603" fmla="*/ 323180 w 7472601"/>
              <a:gd name="connsiteY603" fmla="*/ 1435283 h 6858000"/>
              <a:gd name="connsiteX604" fmla="*/ 349381 w 7472601"/>
              <a:gd name="connsiteY604" fmla="*/ 1875041 h 6858000"/>
              <a:gd name="connsiteX605" fmla="*/ 374363 w 7472601"/>
              <a:gd name="connsiteY605" fmla="*/ 1506494 h 6858000"/>
              <a:gd name="connsiteX606" fmla="*/ 302168 w 7472601"/>
              <a:gd name="connsiteY606" fmla="*/ 1274495 h 6858000"/>
              <a:gd name="connsiteX607" fmla="*/ 291466 w 7472601"/>
              <a:gd name="connsiteY607" fmla="*/ 1250369 h 6858000"/>
              <a:gd name="connsiteX608" fmla="*/ 678222 w 7472601"/>
              <a:gd name="connsiteY608" fmla="*/ 1248670 h 6858000"/>
              <a:gd name="connsiteX609" fmla="*/ 775536 w 7472601"/>
              <a:gd name="connsiteY609" fmla="*/ 1388015 h 6858000"/>
              <a:gd name="connsiteX610" fmla="*/ 894529 w 7472601"/>
              <a:gd name="connsiteY610" fmla="*/ 1567739 h 6858000"/>
              <a:gd name="connsiteX611" fmla="*/ 948000 w 7472601"/>
              <a:gd name="connsiteY611" fmla="*/ 1663088 h 6858000"/>
              <a:gd name="connsiteX612" fmla="*/ 1006812 w 7472601"/>
              <a:gd name="connsiteY612" fmla="*/ 1767683 h 6858000"/>
              <a:gd name="connsiteX613" fmla="*/ 1149133 w 7472601"/>
              <a:gd name="connsiteY613" fmla="*/ 1971513 h 6858000"/>
              <a:gd name="connsiteX614" fmla="*/ 1333952 w 7472601"/>
              <a:gd name="connsiteY614" fmla="*/ 2251620 h 6858000"/>
              <a:gd name="connsiteX615" fmla="*/ 1337329 w 7472601"/>
              <a:gd name="connsiteY615" fmla="*/ 2258350 h 6858000"/>
              <a:gd name="connsiteX616" fmla="*/ 1014726 w 7472601"/>
              <a:gd name="connsiteY616" fmla="*/ 1615556 h 6858000"/>
              <a:gd name="connsiteX617" fmla="*/ 678222 w 7472601"/>
              <a:gd name="connsiteY617" fmla="*/ 1248670 h 6858000"/>
              <a:gd name="connsiteX618" fmla="*/ 6691602 w 7472601"/>
              <a:gd name="connsiteY618" fmla="*/ 1140573 h 6858000"/>
              <a:gd name="connsiteX619" fmla="*/ 6571100 w 7472601"/>
              <a:gd name="connsiteY619" fmla="*/ 1183662 h 6858000"/>
              <a:gd name="connsiteX620" fmla="*/ 6241687 w 7472601"/>
              <a:gd name="connsiteY620" fmla="*/ 1257600 h 6858000"/>
              <a:gd name="connsiteX621" fmla="*/ 5693009 w 7472601"/>
              <a:gd name="connsiteY621" fmla="*/ 1478256 h 6858000"/>
              <a:gd name="connsiteX622" fmla="*/ 6548420 w 7472601"/>
              <a:gd name="connsiteY622" fmla="*/ 1214599 h 6858000"/>
              <a:gd name="connsiteX623" fmla="*/ 6605473 w 7472601"/>
              <a:gd name="connsiteY623" fmla="*/ 1184686 h 6858000"/>
              <a:gd name="connsiteX624" fmla="*/ 6691602 w 7472601"/>
              <a:gd name="connsiteY624" fmla="*/ 1140573 h 6858000"/>
              <a:gd name="connsiteX625" fmla="*/ 4002475 w 7472601"/>
              <a:gd name="connsiteY625" fmla="*/ 1037802 h 6858000"/>
              <a:gd name="connsiteX626" fmla="*/ 4000324 w 7472601"/>
              <a:gd name="connsiteY626" fmla="*/ 1039362 h 6858000"/>
              <a:gd name="connsiteX627" fmla="*/ 4002862 w 7472601"/>
              <a:gd name="connsiteY627" fmla="*/ 1042866 h 6858000"/>
              <a:gd name="connsiteX628" fmla="*/ 4002475 w 7472601"/>
              <a:gd name="connsiteY628" fmla="*/ 1037802 h 6858000"/>
              <a:gd name="connsiteX629" fmla="*/ 506322 w 7472601"/>
              <a:gd name="connsiteY629" fmla="*/ 1020997 h 6858000"/>
              <a:gd name="connsiteX630" fmla="*/ 533068 w 7472601"/>
              <a:gd name="connsiteY630" fmla="*/ 1029409 h 6858000"/>
              <a:gd name="connsiteX631" fmla="*/ 1232525 w 7472601"/>
              <a:gd name="connsiteY631" fmla="*/ 1804675 h 6858000"/>
              <a:gd name="connsiteX632" fmla="*/ 1388858 w 7472601"/>
              <a:gd name="connsiteY632" fmla="*/ 2368011 h 6858000"/>
              <a:gd name="connsiteX633" fmla="*/ 1384098 w 7472601"/>
              <a:gd name="connsiteY633" fmla="*/ 2378125 h 6858000"/>
              <a:gd name="connsiteX634" fmla="*/ 1425393 w 7472601"/>
              <a:gd name="connsiteY634" fmla="*/ 2589124 h 6858000"/>
              <a:gd name="connsiteX635" fmla="*/ 1424001 w 7472601"/>
              <a:gd name="connsiteY635" fmla="*/ 2597541 h 6858000"/>
              <a:gd name="connsiteX636" fmla="*/ 2152729 w 7472601"/>
              <a:gd name="connsiteY636" fmla="*/ 2864487 h 6858000"/>
              <a:gd name="connsiteX637" fmla="*/ 2020609 w 7472601"/>
              <a:gd name="connsiteY637" fmla="*/ 2539671 h 6858000"/>
              <a:gd name="connsiteX638" fmla="*/ 2018920 w 7472601"/>
              <a:gd name="connsiteY638" fmla="*/ 2536309 h 6858000"/>
              <a:gd name="connsiteX639" fmla="*/ 1342441 w 7472601"/>
              <a:gd name="connsiteY639" fmla="*/ 1173017 h 6858000"/>
              <a:gd name="connsiteX640" fmla="*/ 1367925 w 7472601"/>
              <a:gd name="connsiteY640" fmla="*/ 1135648 h 6858000"/>
              <a:gd name="connsiteX641" fmla="*/ 1771401 w 7472601"/>
              <a:gd name="connsiteY641" fmla="*/ 1806673 h 6858000"/>
              <a:gd name="connsiteX642" fmla="*/ 1972385 w 7472601"/>
              <a:gd name="connsiteY642" fmla="*/ 2198735 h 6858000"/>
              <a:gd name="connsiteX643" fmla="*/ 2040892 w 7472601"/>
              <a:gd name="connsiteY643" fmla="*/ 2405205 h 6858000"/>
              <a:gd name="connsiteX644" fmla="*/ 2131689 w 7472601"/>
              <a:gd name="connsiteY644" fmla="*/ 1936926 h 6858000"/>
              <a:gd name="connsiteX645" fmla="*/ 2454820 w 7472601"/>
              <a:gd name="connsiteY645" fmla="*/ 1248808 h 6858000"/>
              <a:gd name="connsiteX646" fmla="*/ 2492512 w 7472601"/>
              <a:gd name="connsiteY646" fmla="*/ 1302920 h 6858000"/>
              <a:gd name="connsiteX647" fmla="*/ 2081216 w 7472601"/>
              <a:gd name="connsiteY647" fmla="*/ 2527513 h 6858000"/>
              <a:gd name="connsiteX648" fmla="*/ 2081211 w 7472601"/>
              <a:gd name="connsiteY648" fmla="*/ 2528916 h 6858000"/>
              <a:gd name="connsiteX649" fmla="*/ 2199067 w 7472601"/>
              <a:gd name="connsiteY649" fmla="*/ 2884061 h 6858000"/>
              <a:gd name="connsiteX650" fmla="*/ 3192586 w 7472601"/>
              <a:gd name="connsiteY650" fmla="*/ 3411496 h 6858000"/>
              <a:gd name="connsiteX651" fmla="*/ 3182620 w 7472601"/>
              <a:gd name="connsiteY651" fmla="*/ 3483279 h 6858000"/>
              <a:gd name="connsiteX652" fmla="*/ 2435119 w 7472601"/>
              <a:gd name="connsiteY652" fmla="*/ 3080173 h 6858000"/>
              <a:gd name="connsiteX653" fmla="*/ 2410152 w 7472601"/>
              <a:gd name="connsiteY653" fmla="*/ 3063751 h 6858000"/>
              <a:gd name="connsiteX654" fmla="*/ 2408099 w 7472601"/>
              <a:gd name="connsiteY654" fmla="*/ 3064403 h 6858000"/>
              <a:gd name="connsiteX655" fmla="*/ 2407218 w 7472601"/>
              <a:gd name="connsiteY655" fmla="*/ 3070324 h 6858000"/>
              <a:gd name="connsiteX656" fmla="*/ 2380138 w 7472601"/>
              <a:gd name="connsiteY656" fmla="*/ 3099341 h 6858000"/>
              <a:gd name="connsiteX657" fmla="*/ 1765923 w 7472601"/>
              <a:gd name="connsiteY657" fmla="*/ 3581043 h 6858000"/>
              <a:gd name="connsiteX658" fmla="*/ 1702258 w 7472601"/>
              <a:gd name="connsiteY658" fmla="*/ 3612286 h 6858000"/>
              <a:gd name="connsiteX659" fmla="*/ 1538370 w 7472601"/>
              <a:gd name="connsiteY659" fmla="*/ 3811804 h 6858000"/>
              <a:gd name="connsiteX660" fmla="*/ 542867 w 7472601"/>
              <a:gd name="connsiteY660" fmla="*/ 4944092 h 6858000"/>
              <a:gd name="connsiteX661" fmla="*/ 515800 w 7472601"/>
              <a:gd name="connsiteY661" fmla="*/ 4862180 h 6858000"/>
              <a:gd name="connsiteX662" fmla="*/ 909145 w 7472601"/>
              <a:gd name="connsiteY662" fmla="*/ 4199225 h 6858000"/>
              <a:gd name="connsiteX663" fmla="*/ 1214067 w 7472601"/>
              <a:gd name="connsiteY663" fmla="*/ 3908561 h 6858000"/>
              <a:gd name="connsiteX664" fmla="*/ 640967 w 7472601"/>
              <a:gd name="connsiteY664" fmla="*/ 4105601 h 6858000"/>
              <a:gd name="connsiteX665" fmla="*/ 112563 w 7472601"/>
              <a:gd name="connsiteY665" fmla="*/ 4396952 h 6858000"/>
              <a:gd name="connsiteX666" fmla="*/ 0 w 7472601"/>
              <a:gd name="connsiteY666" fmla="*/ 4466006 h 6858000"/>
              <a:gd name="connsiteX667" fmla="*/ 0 w 7472601"/>
              <a:gd name="connsiteY667" fmla="*/ 4233763 h 6858000"/>
              <a:gd name="connsiteX668" fmla="*/ 36881 w 7472601"/>
              <a:gd name="connsiteY668" fmla="*/ 4200118 h 6858000"/>
              <a:gd name="connsiteX669" fmla="*/ 910534 w 7472601"/>
              <a:gd name="connsiteY669" fmla="*/ 3629753 h 6858000"/>
              <a:gd name="connsiteX670" fmla="*/ 1578717 w 7472601"/>
              <a:gd name="connsiteY670" fmla="*/ 3575982 h 6858000"/>
              <a:gd name="connsiteX671" fmla="*/ 2338780 w 7472601"/>
              <a:gd name="connsiteY671" fmla="*/ 3033725 h 6858000"/>
              <a:gd name="connsiteX672" fmla="*/ 1807991 w 7472601"/>
              <a:gd name="connsiteY672" fmla="*/ 2807184 h 6858000"/>
              <a:gd name="connsiteX673" fmla="*/ 1416358 w 7472601"/>
              <a:gd name="connsiteY673" fmla="*/ 3112571 h 6858000"/>
              <a:gd name="connsiteX674" fmla="*/ 939066 w 7472601"/>
              <a:gd name="connsiteY674" fmla="*/ 3378798 h 6858000"/>
              <a:gd name="connsiteX675" fmla="*/ 115099 w 7472601"/>
              <a:gd name="connsiteY675" fmla="*/ 3607650 h 6858000"/>
              <a:gd name="connsiteX676" fmla="*/ 97284 w 7472601"/>
              <a:gd name="connsiteY676" fmla="*/ 3520393 h 6858000"/>
              <a:gd name="connsiteX677" fmla="*/ 922050 w 7472601"/>
              <a:gd name="connsiteY677" fmla="*/ 3074867 h 6858000"/>
              <a:gd name="connsiteX678" fmla="*/ 1405265 w 7472601"/>
              <a:gd name="connsiteY678" fmla="*/ 3016319 h 6858000"/>
              <a:gd name="connsiteX679" fmla="*/ 1407512 w 7472601"/>
              <a:gd name="connsiteY679" fmla="*/ 3018001 h 6858000"/>
              <a:gd name="connsiteX680" fmla="*/ 1726266 w 7472601"/>
              <a:gd name="connsiteY680" fmla="*/ 2777274 h 6858000"/>
              <a:gd name="connsiteX681" fmla="*/ 625390 w 7472601"/>
              <a:gd name="connsiteY681" fmla="*/ 2514541 h 6858000"/>
              <a:gd name="connsiteX682" fmla="*/ 619799 w 7472601"/>
              <a:gd name="connsiteY682" fmla="*/ 2527180 h 6858000"/>
              <a:gd name="connsiteX683" fmla="*/ 310030 w 7472601"/>
              <a:gd name="connsiteY683" fmla="*/ 2771818 h 6858000"/>
              <a:gd name="connsiteX684" fmla="*/ 173877 w 7472601"/>
              <a:gd name="connsiteY684" fmla="*/ 2937056 h 6858000"/>
              <a:gd name="connsiteX685" fmla="*/ 77889 w 7472601"/>
              <a:gd name="connsiteY685" fmla="*/ 3138440 h 6858000"/>
              <a:gd name="connsiteX686" fmla="*/ 0 w 7472601"/>
              <a:gd name="connsiteY686" fmla="*/ 3271395 h 6858000"/>
              <a:gd name="connsiteX687" fmla="*/ 0 w 7472601"/>
              <a:gd name="connsiteY687" fmla="*/ 3153002 h 6858000"/>
              <a:gd name="connsiteX688" fmla="*/ 2386 w 7472601"/>
              <a:gd name="connsiteY688" fmla="*/ 3149203 h 6858000"/>
              <a:gd name="connsiteX689" fmla="*/ 89753 w 7472601"/>
              <a:gd name="connsiteY689" fmla="*/ 2987702 h 6858000"/>
              <a:gd name="connsiteX690" fmla="*/ 76869 w 7472601"/>
              <a:gd name="connsiteY690" fmla="*/ 3005404 h 6858000"/>
              <a:gd name="connsiteX691" fmla="*/ 32049 w 7472601"/>
              <a:gd name="connsiteY691" fmla="*/ 3065814 h 6858000"/>
              <a:gd name="connsiteX692" fmla="*/ 0 w 7472601"/>
              <a:gd name="connsiteY692" fmla="*/ 3108744 h 6858000"/>
              <a:gd name="connsiteX693" fmla="*/ 0 w 7472601"/>
              <a:gd name="connsiteY693" fmla="*/ 3058059 h 6858000"/>
              <a:gd name="connsiteX694" fmla="*/ 7610 w 7472601"/>
              <a:gd name="connsiteY694" fmla="*/ 3047889 h 6858000"/>
              <a:gd name="connsiteX695" fmla="*/ 52419 w 7472601"/>
              <a:gd name="connsiteY695" fmla="*/ 2987479 h 6858000"/>
              <a:gd name="connsiteX696" fmla="*/ 59142 w 7472601"/>
              <a:gd name="connsiteY696" fmla="*/ 2978488 h 6858000"/>
              <a:gd name="connsiteX697" fmla="*/ 0 w 7472601"/>
              <a:gd name="connsiteY697" fmla="*/ 3015334 h 6858000"/>
              <a:gd name="connsiteX698" fmla="*/ 0 w 7472601"/>
              <a:gd name="connsiteY698" fmla="*/ 2914286 h 6858000"/>
              <a:gd name="connsiteX699" fmla="*/ 36383 w 7472601"/>
              <a:gd name="connsiteY699" fmla="*/ 2901128 h 6858000"/>
              <a:gd name="connsiteX700" fmla="*/ 156329 w 7472601"/>
              <a:gd name="connsiteY700" fmla="*/ 2840533 h 6858000"/>
              <a:gd name="connsiteX701" fmla="*/ 358355 w 7472601"/>
              <a:gd name="connsiteY701" fmla="*/ 2620471 h 6858000"/>
              <a:gd name="connsiteX702" fmla="*/ 510577 w 7472601"/>
              <a:gd name="connsiteY702" fmla="*/ 2501244 h 6858000"/>
              <a:gd name="connsiteX703" fmla="*/ 211967 w 7472601"/>
              <a:gd name="connsiteY703" fmla="*/ 2479171 h 6858000"/>
              <a:gd name="connsiteX704" fmla="*/ 0 w 7472601"/>
              <a:gd name="connsiteY704" fmla="*/ 2476398 h 6858000"/>
              <a:gd name="connsiteX705" fmla="*/ 0 w 7472601"/>
              <a:gd name="connsiteY705" fmla="*/ 2389189 h 6858000"/>
              <a:gd name="connsiteX706" fmla="*/ 103062 w 7472601"/>
              <a:gd name="connsiteY706" fmla="*/ 2389518 h 6858000"/>
              <a:gd name="connsiteX707" fmla="*/ 510734 w 7472601"/>
              <a:gd name="connsiteY707" fmla="*/ 2416201 h 6858000"/>
              <a:gd name="connsiteX708" fmla="*/ 279257 w 7472601"/>
              <a:gd name="connsiteY708" fmla="*/ 2092102 h 6858000"/>
              <a:gd name="connsiteX709" fmla="*/ 65265 w 7472601"/>
              <a:gd name="connsiteY709" fmla="*/ 2006049 h 6858000"/>
              <a:gd name="connsiteX710" fmla="*/ 0 w 7472601"/>
              <a:gd name="connsiteY710" fmla="*/ 1982532 h 6858000"/>
              <a:gd name="connsiteX711" fmla="*/ 0 w 7472601"/>
              <a:gd name="connsiteY711" fmla="*/ 1912789 h 6858000"/>
              <a:gd name="connsiteX712" fmla="*/ 97460 w 7472601"/>
              <a:gd name="connsiteY712" fmla="*/ 1953725 h 6858000"/>
              <a:gd name="connsiteX713" fmla="*/ 221272 w 7472601"/>
              <a:gd name="connsiteY713" fmla="*/ 1980766 h 6858000"/>
              <a:gd name="connsiteX714" fmla="*/ 116765 w 7472601"/>
              <a:gd name="connsiteY714" fmla="*/ 1911033 h 6858000"/>
              <a:gd name="connsiteX715" fmla="*/ 16405 w 7472601"/>
              <a:gd name="connsiteY715" fmla="*/ 1803412 h 6858000"/>
              <a:gd name="connsiteX716" fmla="*/ 0 w 7472601"/>
              <a:gd name="connsiteY716" fmla="*/ 1784777 h 6858000"/>
              <a:gd name="connsiteX717" fmla="*/ 0 w 7472601"/>
              <a:gd name="connsiteY717" fmla="*/ 1740082 h 6858000"/>
              <a:gd name="connsiteX718" fmla="*/ 39394 w 7472601"/>
              <a:gd name="connsiteY718" fmla="*/ 1784856 h 6858000"/>
              <a:gd name="connsiteX719" fmla="*/ 135813 w 7472601"/>
              <a:gd name="connsiteY719" fmla="*/ 1888838 h 6858000"/>
              <a:gd name="connsiteX720" fmla="*/ 242575 w 7472601"/>
              <a:gd name="connsiteY720" fmla="*/ 1958841 h 6858000"/>
              <a:gd name="connsiteX721" fmla="*/ 82197 w 7472601"/>
              <a:gd name="connsiteY721" fmla="*/ 1754826 h 6858000"/>
              <a:gd name="connsiteX722" fmla="*/ 0 w 7472601"/>
              <a:gd name="connsiteY722" fmla="*/ 1679650 h 6858000"/>
              <a:gd name="connsiteX723" fmla="*/ 0 w 7472601"/>
              <a:gd name="connsiteY723" fmla="*/ 1602463 h 6858000"/>
              <a:gd name="connsiteX724" fmla="*/ 84689 w 7472601"/>
              <a:gd name="connsiteY724" fmla="*/ 1677442 h 6858000"/>
              <a:gd name="connsiteX725" fmla="*/ 298437 w 7472601"/>
              <a:gd name="connsiteY725" fmla="*/ 1968019 h 6858000"/>
              <a:gd name="connsiteX726" fmla="*/ 227269 w 7472601"/>
              <a:gd name="connsiteY726" fmla="*/ 1114064 h 6858000"/>
              <a:gd name="connsiteX727" fmla="*/ 248003 w 7472601"/>
              <a:gd name="connsiteY727" fmla="*/ 1089613 h 6858000"/>
              <a:gd name="connsiteX728" fmla="*/ 427020 w 7472601"/>
              <a:gd name="connsiteY728" fmla="*/ 1619803 h 6858000"/>
              <a:gd name="connsiteX729" fmla="*/ 340345 w 7472601"/>
              <a:gd name="connsiteY729" fmla="*/ 2027739 h 6858000"/>
              <a:gd name="connsiteX730" fmla="*/ 360865 w 7472601"/>
              <a:gd name="connsiteY730" fmla="*/ 2044827 h 6858000"/>
              <a:gd name="connsiteX731" fmla="*/ 560414 w 7472601"/>
              <a:gd name="connsiteY731" fmla="*/ 2421457 h 6858000"/>
              <a:gd name="connsiteX732" fmla="*/ 1359703 w 7472601"/>
              <a:gd name="connsiteY732" fmla="*/ 2578554 h 6858000"/>
              <a:gd name="connsiteX733" fmla="*/ 1359422 w 7472601"/>
              <a:gd name="connsiteY733" fmla="*/ 2577994 h 6858000"/>
              <a:gd name="connsiteX734" fmla="*/ 828701 w 7472601"/>
              <a:gd name="connsiteY734" fmla="*/ 1839520 h 6858000"/>
              <a:gd name="connsiteX735" fmla="*/ 494427 w 7472601"/>
              <a:gd name="connsiteY735" fmla="*/ 1092333 h 6858000"/>
              <a:gd name="connsiteX736" fmla="*/ 506322 w 7472601"/>
              <a:gd name="connsiteY736" fmla="*/ 1020997 h 6858000"/>
              <a:gd name="connsiteX737" fmla="*/ 4570198 w 7472601"/>
              <a:gd name="connsiteY737" fmla="*/ 978081 h 6858000"/>
              <a:gd name="connsiteX738" fmla="*/ 4523691 w 7472601"/>
              <a:gd name="connsiteY738" fmla="*/ 1127776 h 6858000"/>
              <a:gd name="connsiteX739" fmla="*/ 4509875 w 7472601"/>
              <a:gd name="connsiteY739" fmla="*/ 1167552 h 6858000"/>
              <a:gd name="connsiteX740" fmla="*/ 4478168 w 7472601"/>
              <a:gd name="connsiteY740" fmla="*/ 1260735 h 6858000"/>
              <a:gd name="connsiteX741" fmla="*/ 4409309 w 7472601"/>
              <a:gd name="connsiteY741" fmla="*/ 1666996 h 6858000"/>
              <a:gd name="connsiteX742" fmla="*/ 4370031 w 7472601"/>
              <a:gd name="connsiteY742" fmla="*/ 1955666 h 6858000"/>
              <a:gd name="connsiteX743" fmla="*/ 4570198 w 7472601"/>
              <a:gd name="connsiteY743" fmla="*/ 978081 h 6858000"/>
              <a:gd name="connsiteX744" fmla="*/ 4557898 w 7472601"/>
              <a:gd name="connsiteY744" fmla="*/ 900011 h 6858000"/>
              <a:gd name="connsiteX745" fmla="*/ 4344840 w 7472601"/>
              <a:gd name="connsiteY745" fmla="*/ 1922038 h 6858000"/>
              <a:gd name="connsiteX746" fmla="*/ 4378710 w 7472601"/>
              <a:gd name="connsiteY746" fmla="*/ 1665516 h 6858000"/>
              <a:gd name="connsiteX747" fmla="*/ 4448798 w 7472601"/>
              <a:gd name="connsiteY747" fmla="*/ 1253024 h 6858000"/>
              <a:gd name="connsiteX748" fmla="*/ 4480315 w 7472601"/>
              <a:gd name="connsiteY748" fmla="*/ 1158454 h 6858000"/>
              <a:gd name="connsiteX749" fmla="*/ 4494133 w 7472601"/>
              <a:gd name="connsiteY749" fmla="*/ 1118676 h 6858000"/>
              <a:gd name="connsiteX750" fmla="*/ 4557898 w 7472601"/>
              <a:gd name="connsiteY750" fmla="*/ 900011 h 6858000"/>
              <a:gd name="connsiteX751" fmla="*/ 5870151 w 7472601"/>
              <a:gd name="connsiteY751" fmla="*/ 898890 h 6858000"/>
              <a:gd name="connsiteX752" fmla="*/ 5861335 w 7472601"/>
              <a:gd name="connsiteY752" fmla="*/ 899177 h 6858000"/>
              <a:gd name="connsiteX753" fmla="*/ 5843702 w 7472601"/>
              <a:gd name="connsiteY753" fmla="*/ 899748 h 6858000"/>
              <a:gd name="connsiteX754" fmla="*/ 5651107 w 7472601"/>
              <a:gd name="connsiteY754" fmla="*/ 920306 h 6858000"/>
              <a:gd name="connsiteX755" fmla="*/ 5459407 w 7472601"/>
              <a:gd name="connsiteY755" fmla="*/ 940975 h 6858000"/>
              <a:gd name="connsiteX756" fmla="*/ 5374846 w 7472601"/>
              <a:gd name="connsiteY756" fmla="*/ 941988 h 6858000"/>
              <a:gd name="connsiteX757" fmla="*/ 5256105 w 7472601"/>
              <a:gd name="connsiteY757" fmla="*/ 945632 h 6858000"/>
              <a:gd name="connsiteX758" fmla="*/ 5107071 w 7472601"/>
              <a:gd name="connsiteY758" fmla="*/ 969720 h 6858000"/>
              <a:gd name="connsiteX759" fmla="*/ 4998681 w 7472601"/>
              <a:gd name="connsiteY759" fmla="*/ 988771 h 6858000"/>
              <a:gd name="connsiteX760" fmla="*/ 5870151 w 7472601"/>
              <a:gd name="connsiteY760" fmla="*/ 898890 h 6858000"/>
              <a:gd name="connsiteX761" fmla="*/ 5504425 w 7472601"/>
              <a:gd name="connsiteY761" fmla="*/ 848067 h 6858000"/>
              <a:gd name="connsiteX762" fmla="*/ 4968849 w 7472601"/>
              <a:gd name="connsiteY762" fmla="*/ 962318 h 6858000"/>
              <a:gd name="connsiteX763" fmla="*/ 5104039 w 7472601"/>
              <a:gd name="connsiteY763" fmla="*/ 940634 h 6858000"/>
              <a:gd name="connsiteX764" fmla="*/ 5256311 w 7472601"/>
              <a:gd name="connsiteY764" fmla="*/ 916490 h 6858000"/>
              <a:gd name="connsiteX765" fmla="*/ 5377381 w 7472601"/>
              <a:gd name="connsiteY765" fmla="*/ 912671 h 6858000"/>
              <a:gd name="connsiteX766" fmla="*/ 5460148 w 7472601"/>
              <a:gd name="connsiteY766" fmla="*/ 911442 h 6858000"/>
              <a:gd name="connsiteX767" fmla="*/ 5648971 w 7472601"/>
              <a:gd name="connsiteY767" fmla="*/ 891331 h 6858000"/>
              <a:gd name="connsiteX768" fmla="*/ 5844807 w 7472601"/>
              <a:gd name="connsiteY768" fmla="*/ 870718 h 6858000"/>
              <a:gd name="connsiteX769" fmla="*/ 5862975 w 7472601"/>
              <a:gd name="connsiteY769" fmla="*/ 869756 h 6858000"/>
              <a:gd name="connsiteX770" fmla="*/ 5920887 w 7472601"/>
              <a:gd name="connsiteY770" fmla="*/ 865929 h 6858000"/>
              <a:gd name="connsiteX771" fmla="*/ 5504425 w 7472601"/>
              <a:gd name="connsiteY771" fmla="*/ 848067 h 6858000"/>
              <a:gd name="connsiteX772" fmla="*/ 3607114 w 7472601"/>
              <a:gd name="connsiteY772" fmla="*/ 467441 h 6858000"/>
              <a:gd name="connsiteX773" fmla="*/ 3296242 w 7472601"/>
              <a:gd name="connsiteY773" fmla="*/ 807991 h 6858000"/>
              <a:gd name="connsiteX774" fmla="*/ 3174674 w 7472601"/>
              <a:gd name="connsiteY774" fmla="*/ 919759 h 6858000"/>
              <a:gd name="connsiteX775" fmla="*/ 3042978 w 7472601"/>
              <a:gd name="connsiteY775" fmla="*/ 1054894 h 6858000"/>
              <a:gd name="connsiteX776" fmla="*/ 2968914 w 7472601"/>
              <a:gd name="connsiteY776" fmla="*/ 1133756 h 6858000"/>
              <a:gd name="connsiteX777" fmla="*/ 3103823 w 7472601"/>
              <a:gd name="connsiteY777" fmla="*/ 1026814 h 6858000"/>
              <a:gd name="connsiteX778" fmla="*/ 3607114 w 7472601"/>
              <a:gd name="connsiteY778" fmla="*/ 467441 h 6858000"/>
              <a:gd name="connsiteX779" fmla="*/ 3744487 w 7472601"/>
              <a:gd name="connsiteY779" fmla="*/ 383136 h 6858000"/>
              <a:gd name="connsiteX780" fmla="*/ 3970213 w 7472601"/>
              <a:gd name="connsiteY780" fmla="*/ 995559 h 6858000"/>
              <a:gd name="connsiteX781" fmla="*/ 3744487 w 7472601"/>
              <a:gd name="connsiteY781" fmla="*/ 383136 h 6858000"/>
              <a:gd name="connsiteX782" fmla="*/ 3624562 w 7472601"/>
              <a:gd name="connsiteY782" fmla="*/ 367041 h 6858000"/>
              <a:gd name="connsiteX783" fmla="*/ 3489712 w 7472601"/>
              <a:gd name="connsiteY783" fmla="*/ 485386 h 6858000"/>
              <a:gd name="connsiteX784" fmla="*/ 3182994 w 7472601"/>
              <a:gd name="connsiteY784" fmla="*/ 828265 h 6858000"/>
              <a:gd name="connsiteX785" fmla="*/ 2892114 w 7472601"/>
              <a:gd name="connsiteY785" fmla="*/ 1172635 h 6858000"/>
              <a:gd name="connsiteX786" fmla="*/ 3021459 w 7472601"/>
              <a:gd name="connsiteY786" fmla="*/ 1035385 h 6858000"/>
              <a:gd name="connsiteX787" fmla="*/ 3153873 w 7472601"/>
              <a:gd name="connsiteY787" fmla="*/ 898971 h 6858000"/>
              <a:gd name="connsiteX788" fmla="*/ 3276511 w 7472601"/>
              <a:gd name="connsiteY788" fmla="*/ 786423 h 6858000"/>
              <a:gd name="connsiteX789" fmla="*/ 3584154 w 7472601"/>
              <a:gd name="connsiteY789" fmla="*/ 448218 h 6858000"/>
              <a:gd name="connsiteX790" fmla="*/ 3624562 w 7472601"/>
              <a:gd name="connsiteY790" fmla="*/ 367041 h 6858000"/>
              <a:gd name="connsiteX791" fmla="*/ 3766672 w 7472601"/>
              <a:gd name="connsiteY791" fmla="*/ 359429 h 6858000"/>
              <a:gd name="connsiteX792" fmla="*/ 3996338 w 7472601"/>
              <a:gd name="connsiteY792" fmla="*/ 968237 h 6858000"/>
              <a:gd name="connsiteX793" fmla="*/ 3766672 w 7472601"/>
              <a:gd name="connsiteY793" fmla="*/ 359429 h 6858000"/>
              <a:gd name="connsiteX794" fmla="*/ 5805386 w 7472601"/>
              <a:gd name="connsiteY794" fmla="*/ 239240 h 6858000"/>
              <a:gd name="connsiteX795" fmla="*/ 5736947 w 7472601"/>
              <a:gd name="connsiteY795" fmla="*/ 261367 h 6858000"/>
              <a:gd name="connsiteX796" fmla="*/ 5427012 w 7472601"/>
              <a:gd name="connsiteY796" fmla="*/ 311272 h 6858000"/>
              <a:gd name="connsiteX797" fmla="*/ 5147818 w 7472601"/>
              <a:gd name="connsiteY797" fmla="*/ 322112 h 6858000"/>
              <a:gd name="connsiteX798" fmla="*/ 5060854 w 7472601"/>
              <a:gd name="connsiteY798" fmla="*/ 311882 h 6858000"/>
              <a:gd name="connsiteX799" fmla="*/ 4945989 w 7472601"/>
              <a:gd name="connsiteY799" fmla="*/ 300516 h 6858000"/>
              <a:gd name="connsiteX800" fmla="*/ 5410479 w 7472601"/>
              <a:gd name="connsiteY800" fmla="*/ 348434 h 6858000"/>
              <a:gd name="connsiteX801" fmla="*/ 5805386 w 7472601"/>
              <a:gd name="connsiteY801" fmla="*/ 239240 h 6858000"/>
              <a:gd name="connsiteX802" fmla="*/ 5905192 w 7472601"/>
              <a:gd name="connsiteY802" fmla="*/ 163079 h 6858000"/>
              <a:gd name="connsiteX803" fmla="*/ 5865655 w 7472601"/>
              <a:gd name="connsiteY803" fmla="*/ 171901 h 6858000"/>
              <a:gd name="connsiteX804" fmla="*/ 5259740 w 7472601"/>
              <a:gd name="connsiteY804" fmla="*/ 257013 h 6858000"/>
              <a:gd name="connsiteX805" fmla="*/ 5208466 w 7472601"/>
              <a:gd name="connsiteY805" fmla="*/ 257550 h 6858000"/>
              <a:gd name="connsiteX806" fmla="*/ 4980204 w 7472601"/>
              <a:gd name="connsiteY806" fmla="*/ 271903 h 6858000"/>
              <a:gd name="connsiteX807" fmla="*/ 5068068 w 7472601"/>
              <a:gd name="connsiteY807" fmla="*/ 282244 h 6858000"/>
              <a:gd name="connsiteX808" fmla="*/ 5153231 w 7472601"/>
              <a:gd name="connsiteY808" fmla="*/ 292240 h 6858000"/>
              <a:gd name="connsiteX809" fmla="*/ 5426491 w 7472601"/>
              <a:gd name="connsiteY809" fmla="*/ 281128 h 6858000"/>
              <a:gd name="connsiteX810" fmla="*/ 5731212 w 7472601"/>
              <a:gd name="connsiteY810" fmla="*/ 231951 h 6858000"/>
              <a:gd name="connsiteX811" fmla="*/ 5905192 w 7472601"/>
              <a:gd name="connsiteY811" fmla="*/ 163079 h 6858000"/>
              <a:gd name="connsiteX812" fmla="*/ 5944437 w 7472601"/>
              <a:gd name="connsiteY812" fmla="*/ 113829 h 6858000"/>
              <a:gd name="connsiteX813" fmla="*/ 5825032 w 7472601"/>
              <a:gd name="connsiteY813" fmla="*/ 146405 h 6858000"/>
              <a:gd name="connsiteX814" fmla="*/ 4955599 w 7472601"/>
              <a:gd name="connsiteY814" fmla="*/ 247008 h 6858000"/>
              <a:gd name="connsiteX815" fmla="*/ 5210104 w 7472601"/>
              <a:gd name="connsiteY815" fmla="*/ 228123 h 6858000"/>
              <a:gd name="connsiteX816" fmla="*/ 5261015 w 7472601"/>
              <a:gd name="connsiteY816" fmla="*/ 227087 h 6858000"/>
              <a:gd name="connsiteX817" fmla="*/ 5861181 w 7472601"/>
              <a:gd name="connsiteY817" fmla="*/ 143093 h 6858000"/>
              <a:gd name="connsiteX818" fmla="*/ 5961252 w 7472601"/>
              <a:gd name="connsiteY818" fmla="*/ 114820 h 6858000"/>
              <a:gd name="connsiteX819" fmla="*/ 5944437 w 7472601"/>
              <a:gd name="connsiteY819" fmla="*/ 113829 h 6858000"/>
              <a:gd name="connsiteX820" fmla="*/ 3882765 w 7472601"/>
              <a:gd name="connsiteY820" fmla="*/ 0 h 6858000"/>
              <a:gd name="connsiteX821" fmla="*/ 3995099 w 7472601"/>
              <a:gd name="connsiteY821" fmla="*/ 0 h 6858000"/>
              <a:gd name="connsiteX822" fmla="*/ 4163818 w 7472601"/>
              <a:gd name="connsiteY822" fmla="*/ 234104 h 6858000"/>
              <a:gd name="connsiteX823" fmla="*/ 4172099 w 7472601"/>
              <a:gd name="connsiteY823" fmla="*/ 234207 h 6858000"/>
              <a:gd name="connsiteX824" fmla="*/ 4784282 w 7472601"/>
              <a:gd name="connsiteY824" fmla="*/ 276561 h 6858000"/>
              <a:gd name="connsiteX825" fmla="*/ 4801687 w 7472601"/>
              <a:gd name="connsiteY825" fmla="*/ 267764 h 6858000"/>
              <a:gd name="connsiteX826" fmla="*/ 6082788 w 7472601"/>
              <a:gd name="connsiteY826" fmla="*/ 64119 h 6858000"/>
              <a:gd name="connsiteX827" fmla="*/ 6099442 w 7472601"/>
              <a:gd name="connsiteY827" fmla="*/ 82568 h 6858000"/>
              <a:gd name="connsiteX828" fmla="*/ 4804137 w 7472601"/>
              <a:gd name="connsiteY828" fmla="*/ 320931 h 6858000"/>
              <a:gd name="connsiteX829" fmla="*/ 4227047 w 7472601"/>
              <a:gd name="connsiteY829" fmla="*/ 313415 h 6858000"/>
              <a:gd name="connsiteX830" fmla="*/ 4346041 w 7472601"/>
              <a:gd name="connsiteY830" fmla="*/ 456086 h 6858000"/>
              <a:gd name="connsiteX831" fmla="*/ 4870967 w 7472601"/>
              <a:gd name="connsiteY831" fmla="*/ 963061 h 6858000"/>
              <a:gd name="connsiteX832" fmla="*/ 4889647 w 7472601"/>
              <a:gd name="connsiteY832" fmla="*/ 957147 h 6858000"/>
              <a:gd name="connsiteX833" fmla="*/ 5422504 w 7472601"/>
              <a:gd name="connsiteY833" fmla="*/ 805191 h 6858000"/>
              <a:gd name="connsiteX834" fmla="*/ 6087656 w 7472601"/>
              <a:gd name="connsiteY834" fmla="*/ 826703 h 6858000"/>
              <a:gd name="connsiteX835" fmla="*/ 6058717 w 7472601"/>
              <a:gd name="connsiteY835" fmla="*/ 865992 h 6858000"/>
              <a:gd name="connsiteX836" fmla="*/ 4974153 w 7472601"/>
              <a:gd name="connsiteY836" fmla="*/ 1045456 h 6858000"/>
              <a:gd name="connsiteX837" fmla="*/ 5627835 w 7472601"/>
              <a:gd name="connsiteY837" fmla="*/ 1472077 h 6858000"/>
              <a:gd name="connsiteX838" fmla="*/ 5629817 w 7472601"/>
              <a:gd name="connsiteY838" fmla="*/ 1471412 h 6858000"/>
              <a:gd name="connsiteX839" fmla="*/ 5634124 w 7472601"/>
              <a:gd name="connsiteY839" fmla="*/ 1470572 h 6858000"/>
              <a:gd name="connsiteX840" fmla="*/ 5755832 w 7472601"/>
              <a:gd name="connsiteY840" fmla="*/ 1383886 h 6858000"/>
              <a:gd name="connsiteX841" fmla="*/ 6014186 w 7472601"/>
              <a:gd name="connsiteY841" fmla="*/ 1279799 h 6858000"/>
              <a:gd name="connsiteX842" fmla="*/ 6901619 w 7472601"/>
              <a:gd name="connsiteY842" fmla="*/ 1047874 h 6858000"/>
              <a:gd name="connsiteX843" fmla="*/ 6931566 w 7472601"/>
              <a:gd name="connsiteY843" fmla="*/ 1062034 h 6858000"/>
              <a:gd name="connsiteX844" fmla="*/ 5790982 w 7472601"/>
              <a:gd name="connsiteY844" fmla="*/ 1561380 h 6858000"/>
              <a:gd name="connsiteX845" fmla="*/ 6188971 w 7472601"/>
              <a:gd name="connsiteY845" fmla="*/ 1755168 h 6858000"/>
              <a:gd name="connsiteX846" fmla="*/ 6202446 w 7472601"/>
              <a:gd name="connsiteY846" fmla="*/ 1752268 h 6858000"/>
              <a:gd name="connsiteX847" fmla="*/ 7179560 w 7472601"/>
              <a:gd name="connsiteY847" fmla="*/ 1467551 h 6858000"/>
              <a:gd name="connsiteX848" fmla="*/ 7158730 w 7472601"/>
              <a:gd name="connsiteY848" fmla="*/ 1507835 h 6858000"/>
              <a:gd name="connsiteX849" fmla="*/ 6326959 w 7472601"/>
              <a:gd name="connsiteY849" fmla="*/ 1817686 h 6858000"/>
              <a:gd name="connsiteX850" fmla="*/ 6537433 w 7472601"/>
              <a:gd name="connsiteY850" fmla="*/ 1907790 h 6858000"/>
              <a:gd name="connsiteX851" fmla="*/ 6550221 w 7472601"/>
              <a:gd name="connsiteY851" fmla="*/ 1910729 h 6858000"/>
              <a:gd name="connsiteX852" fmla="*/ 6964438 w 7472601"/>
              <a:gd name="connsiteY852" fmla="*/ 2209505 h 6858000"/>
              <a:gd name="connsiteX853" fmla="*/ 7367862 w 7472601"/>
              <a:gd name="connsiteY853" fmla="*/ 2806833 h 6858000"/>
              <a:gd name="connsiteX854" fmla="*/ 7364329 w 7472601"/>
              <a:gd name="connsiteY854" fmla="*/ 2826907 h 6858000"/>
              <a:gd name="connsiteX855" fmla="*/ 7290545 w 7472601"/>
              <a:gd name="connsiteY855" fmla="*/ 2850663 h 6858000"/>
              <a:gd name="connsiteX856" fmla="*/ 6472036 w 7472601"/>
              <a:gd name="connsiteY856" fmla="*/ 1959003 h 6858000"/>
              <a:gd name="connsiteX857" fmla="*/ 5792897 w 7472601"/>
              <a:gd name="connsiteY857" fmla="*/ 1647747 h 6858000"/>
              <a:gd name="connsiteX858" fmla="*/ 5842751 w 7472601"/>
              <a:gd name="connsiteY858" fmla="*/ 1816112 h 6858000"/>
              <a:gd name="connsiteX859" fmla="*/ 5847424 w 7472601"/>
              <a:gd name="connsiteY859" fmla="*/ 1815776 h 6858000"/>
              <a:gd name="connsiteX860" fmla="*/ 6399821 w 7472601"/>
              <a:gd name="connsiteY860" fmla="*/ 2344799 h 6858000"/>
              <a:gd name="connsiteX861" fmla="*/ 6323232 w 7472601"/>
              <a:gd name="connsiteY861" fmla="*/ 2389634 h 6858000"/>
              <a:gd name="connsiteX862" fmla="*/ 5942958 w 7472601"/>
              <a:gd name="connsiteY862" fmla="*/ 2077708 h 6858000"/>
              <a:gd name="connsiteX863" fmla="*/ 5921559 w 7472601"/>
              <a:gd name="connsiteY863" fmla="*/ 2378596 h 6858000"/>
              <a:gd name="connsiteX864" fmla="*/ 5817651 w 7472601"/>
              <a:gd name="connsiteY864" fmla="*/ 3023919 h 6858000"/>
              <a:gd name="connsiteX865" fmla="*/ 5729634 w 7472601"/>
              <a:gd name="connsiteY865" fmla="*/ 3051849 h 6858000"/>
              <a:gd name="connsiteX866" fmla="*/ 5611018 w 7472601"/>
              <a:gd name="connsiteY866" fmla="*/ 2316769 h 6858000"/>
              <a:gd name="connsiteX867" fmla="*/ 5687608 w 7472601"/>
              <a:gd name="connsiteY867" fmla="*/ 2039972 h 6858000"/>
              <a:gd name="connsiteX868" fmla="*/ 5657554 w 7472601"/>
              <a:gd name="connsiteY868" fmla="*/ 1576445 h 6858000"/>
              <a:gd name="connsiteX869" fmla="*/ 5150475 w 7472601"/>
              <a:gd name="connsiteY869" fmla="*/ 1274012 h 6858000"/>
              <a:gd name="connsiteX870" fmla="*/ 5349142 w 7472601"/>
              <a:gd name="connsiteY870" fmla="*/ 2204405 h 6858000"/>
              <a:gd name="connsiteX871" fmla="*/ 5262214 w 7472601"/>
              <a:gd name="connsiteY871" fmla="*/ 2233836 h 6858000"/>
              <a:gd name="connsiteX872" fmla="*/ 4981539 w 7472601"/>
              <a:gd name="connsiteY872" fmla="*/ 1542201 h 6858000"/>
              <a:gd name="connsiteX873" fmla="*/ 4958461 w 7472601"/>
              <a:gd name="connsiteY873" fmla="*/ 1136957 h 6858000"/>
              <a:gd name="connsiteX874" fmla="*/ 4655015 w 7472601"/>
              <a:gd name="connsiteY874" fmla="*/ 891426 h 6858000"/>
              <a:gd name="connsiteX875" fmla="*/ 4348002 w 7472601"/>
              <a:gd name="connsiteY875" fmla="*/ 2205895 h 6858000"/>
              <a:gd name="connsiteX876" fmla="*/ 4262250 w 7472601"/>
              <a:gd name="connsiteY876" fmla="*/ 2219972 h 6858000"/>
              <a:gd name="connsiteX877" fmla="*/ 4550611 w 7472601"/>
              <a:gd name="connsiteY877" fmla="*/ 817540 h 6858000"/>
              <a:gd name="connsiteX878" fmla="*/ 4564418 w 7472601"/>
              <a:gd name="connsiteY878" fmla="*/ 808293 h 6858000"/>
              <a:gd name="connsiteX879" fmla="*/ 4266388 w 7472601"/>
              <a:gd name="connsiteY879" fmla="*/ 500083 h 6858000"/>
              <a:gd name="connsiteX880" fmla="*/ 4032842 w 7472601"/>
              <a:gd name="connsiteY880" fmla="*/ 211809 h 6858000"/>
              <a:gd name="connsiteX881" fmla="*/ 3882765 w 7472601"/>
              <a:gd name="connsiteY881" fmla="*/ 0 h 6858000"/>
              <a:gd name="connsiteX882" fmla="*/ 3721337 w 7472601"/>
              <a:gd name="connsiteY882" fmla="*/ 0 h 6858000"/>
              <a:gd name="connsiteX883" fmla="*/ 3797544 w 7472601"/>
              <a:gd name="connsiteY883" fmla="*/ 0 h 6858000"/>
              <a:gd name="connsiteX884" fmla="*/ 3775734 w 7472601"/>
              <a:gd name="connsiteY884" fmla="*/ 95131 h 6858000"/>
              <a:gd name="connsiteX885" fmla="*/ 3724807 w 7472601"/>
              <a:gd name="connsiteY885" fmla="*/ 272257 h 6858000"/>
              <a:gd name="connsiteX886" fmla="*/ 3726844 w 7472601"/>
              <a:gd name="connsiteY886" fmla="*/ 282988 h 6858000"/>
              <a:gd name="connsiteX887" fmla="*/ 3742664 w 7472601"/>
              <a:gd name="connsiteY887" fmla="*/ 279918 h 6858000"/>
              <a:gd name="connsiteX888" fmla="*/ 4103910 w 7472601"/>
              <a:gd name="connsiteY888" fmla="*/ 1161917 h 6858000"/>
              <a:gd name="connsiteX889" fmla="*/ 4020269 w 7472601"/>
              <a:gd name="connsiteY889" fmla="*/ 1200406 h 6858000"/>
              <a:gd name="connsiteX890" fmla="*/ 3674882 w 7472601"/>
              <a:gd name="connsiteY890" fmla="*/ 488524 h 6858000"/>
              <a:gd name="connsiteX891" fmla="*/ 3132682 w 7472601"/>
              <a:gd name="connsiteY891" fmla="*/ 1072284 h 6858000"/>
              <a:gd name="connsiteX892" fmla="*/ 2716346 w 7472601"/>
              <a:gd name="connsiteY892" fmla="*/ 1276376 h 6858000"/>
              <a:gd name="connsiteX893" fmla="*/ 2716772 w 7472601"/>
              <a:gd name="connsiteY893" fmla="*/ 1255462 h 6858000"/>
              <a:gd name="connsiteX894" fmla="*/ 3471096 w 7472601"/>
              <a:gd name="connsiteY894" fmla="*/ 437072 h 6858000"/>
              <a:gd name="connsiteX895" fmla="*/ 3639057 w 7472601"/>
              <a:gd name="connsiteY895" fmla="*/ 286334 h 6858000"/>
              <a:gd name="connsiteX896" fmla="*/ 3640309 w 7472601"/>
              <a:gd name="connsiteY896" fmla="*/ 284664 h 6858000"/>
              <a:gd name="connsiteX897" fmla="*/ 3646022 w 7472601"/>
              <a:gd name="connsiteY897" fmla="*/ 276711 h 6858000"/>
              <a:gd name="connsiteX898" fmla="*/ 3707943 w 7472601"/>
              <a:gd name="connsiteY898" fmla="*/ 65958 h 6858000"/>
              <a:gd name="connsiteX899" fmla="*/ 3721337 w 7472601"/>
              <a:gd name="connsiteY899" fmla="*/ 0 h 6858000"/>
              <a:gd name="connsiteX900" fmla="*/ 2867960 w 7472601"/>
              <a:gd name="connsiteY900" fmla="*/ 0 h 6858000"/>
              <a:gd name="connsiteX901" fmla="*/ 2926351 w 7472601"/>
              <a:gd name="connsiteY901" fmla="*/ 0 h 6858000"/>
              <a:gd name="connsiteX902" fmla="*/ 2902823 w 7472601"/>
              <a:gd name="connsiteY902" fmla="*/ 262929 h 6858000"/>
              <a:gd name="connsiteX903" fmla="*/ 2940663 w 7472601"/>
              <a:gd name="connsiteY903" fmla="*/ 140884 h 6858000"/>
              <a:gd name="connsiteX904" fmla="*/ 2947039 w 7472601"/>
              <a:gd name="connsiteY904" fmla="*/ 122524 h 6858000"/>
              <a:gd name="connsiteX905" fmla="*/ 2984316 w 7472601"/>
              <a:gd name="connsiteY905" fmla="*/ 0 h 6858000"/>
              <a:gd name="connsiteX906" fmla="*/ 3016114 w 7472601"/>
              <a:gd name="connsiteY906" fmla="*/ 0 h 6858000"/>
              <a:gd name="connsiteX907" fmla="*/ 2979949 w 7472601"/>
              <a:gd name="connsiteY907" fmla="*/ 119274 h 6858000"/>
              <a:gd name="connsiteX908" fmla="*/ 3023879 w 7472601"/>
              <a:gd name="connsiteY908" fmla="*/ 0 h 6858000"/>
              <a:gd name="connsiteX909" fmla="*/ 3105400 w 7472601"/>
              <a:gd name="connsiteY909" fmla="*/ 0 h 6858000"/>
              <a:gd name="connsiteX910" fmla="*/ 3094669 w 7472601"/>
              <a:gd name="connsiteY910" fmla="*/ 30308 h 6858000"/>
              <a:gd name="connsiteX911" fmla="*/ 2901945 w 7472601"/>
              <a:gd name="connsiteY911" fmla="*/ 466538 h 6858000"/>
              <a:gd name="connsiteX912" fmla="*/ 2815209 w 7472601"/>
              <a:gd name="connsiteY912" fmla="*/ 497361 h 6858000"/>
              <a:gd name="connsiteX913" fmla="*/ 2844845 w 7472601"/>
              <a:gd name="connsiteY913" fmla="*/ 127638 h 6858000"/>
              <a:gd name="connsiteX914" fmla="*/ 2867960 w 7472601"/>
              <a:gd name="connsiteY914" fmla="*/ 0 h 6858000"/>
              <a:gd name="connsiteX915" fmla="*/ 1057230 w 7472601"/>
              <a:gd name="connsiteY915" fmla="*/ 0 h 6858000"/>
              <a:gd name="connsiteX916" fmla="*/ 1111003 w 7472601"/>
              <a:gd name="connsiteY916" fmla="*/ 0 h 6858000"/>
              <a:gd name="connsiteX917" fmla="*/ 1125553 w 7472601"/>
              <a:gd name="connsiteY917" fmla="*/ 52588 h 6858000"/>
              <a:gd name="connsiteX918" fmla="*/ 1304276 w 7472601"/>
              <a:gd name="connsiteY918" fmla="*/ 476275 h 6858000"/>
              <a:gd name="connsiteX919" fmla="*/ 1492066 w 7472601"/>
              <a:gd name="connsiteY919" fmla="*/ 886333 h 6858000"/>
              <a:gd name="connsiteX920" fmla="*/ 1423698 w 7472601"/>
              <a:gd name="connsiteY920" fmla="*/ 710817 h 6858000"/>
              <a:gd name="connsiteX921" fmla="*/ 1357609 w 7472601"/>
              <a:gd name="connsiteY921" fmla="*/ 532892 h 6858000"/>
              <a:gd name="connsiteX922" fmla="*/ 1309550 w 7472601"/>
              <a:gd name="connsiteY922" fmla="*/ 374031 h 6858000"/>
              <a:gd name="connsiteX923" fmla="*/ 1193673 w 7472601"/>
              <a:gd name="connsiteY923" fmla="*/ 49533 h 6858000"/>
              <a:gd name="connsiteX924" fmla="*/ 1164391 w 7472601"/>
              <a:gd name="connsiteY924" fmla="*/ 0 h 6858000"/>
              <a:gd name="connsiteX925" fmla="*/ 1200666 w 7472601"/>
              <a:gd name="connsiteY925" fmla="*/ 0 h 6858000"/>
              <a:gd name="connsiteX926" fmla="*/ 1223408 w 7472601"/>
              <a:gd name="connsiteY926" fmla="*/ 38996 h 6858000"/>
              <a:gd name="connsiteX927" fmla="*/ 1339635 w 7472601"/>
              <a:gd name="connsiteY927" fmla="*/ 365517 h 6858000"/>
              <a:gd name="connsiteX928" fmla="*/ 1387469 w 7472601"/>
              <a:gd name="connsiteY928" fmla="*/ 523079 h 6858000"/>
              <a:gd name="connsiteX929" fmla="*/ 1452685 w 7472601"/>
              <a:gd name="connsiteY929" fmla="*/ 699806 h 6858000"/>
              <a:gd name="connsiteX930" fmla="*/ 1492092 w 7472601"/>
              <a:gd name="connsiteY930" fmla="*/ 800424 h 6858000"/>
              <a:gd name="connsiteX931" fmla="*/ 1455302 w 7472601"/>
              <a:gd name="connsiteY931" fmla="*/ 632913 h 6858000"/>
              <a:gd name="connsiteX932" fmla="*/ 1222336 w 7472601"/>
              <a:gd name="connsiteY932" fmla="*/ 9480 h 6858000"/>
              <a:gd name="connsiteX933" fmla="*/ 1214634 w 7472601"/>
              <a:gd name="connsiteY933" fmla="*/ 0 h 6858000"/>
              <a:gd name="connsiteX934" fmla="*/ 1289827 w 7472601"/>
              <a:gd name="connsiteY934" fmla="*/ 0 h 6858000"/>
              <a:gd name="connsiteX935" fmla="*/ 1321076 w 7472601"/>
              <a:gd name="connsiteY935" fmla="*/ 59722 h 6858000"/>
              <a:gd name="connsiteX936" fmla="*/ 1512579 w 7472601"/>
              <a:gd name="connsiteY936" fmla="*/ 626441 h 6858000"/>
              <a:gd name="connsiteX937" fmla="*/ 1506076 w 7472601"/>
              <a:gd name="connsiteY937" fmla="*/ 1089289 h 6858000"/>
              <a:gd name="connsiteX938" fmla="*/ 1486346 w 7472601"/>
              <a:gd name="connsiteY938" fmla="*/ 1079919 h 6858000"/>
              <a:gd name="connsiteX939" fmla="*/ 1070511 w 7472601"/>
              <a:gd name="connsiteY939" fmla="*/ 48609 h 6858000"/>
              <a:gd name="connsiteX940" fmla="*/ 1057230 w 7472601"/>
              <a:gd name="connsiteY940" fmla="*/ 0 h 6858000"/>
              <a:gd name="connsiteX941" fmla="*/ 43151 w 7472601"/>
              <a:gd name="connsiteY941" fmla="*/ 0 h 6858000"/>
              <a:gd name="connsiteX942" fmla="*/ 95283 w 7472601"/>
              <a:gd name="connsiteY942" fmla="*/ 0 h 6858000"/>
              <a:gd name="connsiteX943" fmla="*/ 300708 w 7472601"/>
              <a:gd name="connsiteY943" fmla="*/ 154571 h 6858000"/>
              <a:gd name="connsiteX944" fmla="*/ 530414 w 7472601"/>
              <a:gd name="connsiteY944" fmla="*/ 354673 h 6858000"/>
              <a:gd name="connsiteX945" fmla="*/ 333785 w 7472601"/>
              <a:gd name="connsiteY945" fmla="*/ 161564 h 6858000"/>
              <a:gd name="connsiteX946" fmla="*/ 147005 w 7472601"/>
              <a:gd name="connsiteY946" fmla="*/ 0 h 6858000"/>
              <a:gd name="connsiteX947" fmla="*/ 272509 w 7472601"/>
              <a:gd name="connsiteY947" fmla="*/ 0 h 6858000"/>
              <a:gd name="connsiteX948" fmla="*/ 326276 w 7472601"/>
              <a:gd name="connsiteY948" fmla="*/ 45847 h 6858000"/>
              <a:gd name="connsiteX949" fmla="*/ 823759 w 7472601"/>
              <a:gd name="connsiteY949" fmla="*/ 574145 h 6858000"/>
              <a:gd name="connsiteX950" fmla="*/ 811254 w 7472601"/>
              <a:gd name="connsiteY950" fmla="*/ 665546 h 6858000"/>
              <a:gd name="connsiteX951" fmla="*/ 154042 w 7472601"/>
              <a:gd name="connsiteY951" fmla="*/ 261522 h 6858000"/>
              <a:gd name="connsiteX952" fmla="*/ 13550 w 7472601"/>
              <a:gd name="connsiteY952" fmla="*/ 158423 h 6858000"/>
              <a:gd name="connsiteX953" fmla="*/ 0 w 7472601"/>
              <a:gd name="connsiteY953" fmla="*/ 146618 h 6858000"/>
              <a:gd name="connsiteX954" fmla="*/ 0 w 7472601"/>
              <a:gd name="connsiteY954" fmla="*/ 59161 h 6858000"/>
              <a:gd name="connsiteX955" fmla="*/ 45427 w 7472601"/>
              <a:gd name="connsiteY955" fmla="*/ 101078 h 6858000"/>
              <a:gd name="connsiteX956" fmla="*/ 630103 w 7472601"/>
              <a:gd name="connsiteY956" fmla="*/ 485885 h 6858000"/>
              <a:gd name="connsiteX957" fmla="*/ 532040 w 7472601"/>
              <a:gd name="connsiteY957" fmla="*/ 399359 h 6858000"/>
              <a:gd name="connsiteX958" fmla="*/ 517618 w 7472601"/>
              <a:gd name="connsiteY958" fmla="*/ 385726 h 6858000"/>
              <a:gd name="connsiteX959" fmla="*/ 285074 w 7472601"/>
              <a:gd name="connsiteY959" fmla="*/ 182755 h 6858000"/>
              <a:gd name="connsiteX960" fmla="*/ 43151 w 7472601"/>
              <a:gd name="connsiteY960"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467600 w 7472601"/>
              <a:gd name="connsiteY76" fmla="*/ 6163634 h 6858000"/>
              <a:gd name="connsiteX77" fmla="*/ 7448321 w 7472601"/>
              <a:gd name="connsiteY77" fmla="*/ 6190991 h 6858000"/>
              <a:gd name="connsiteX78" fmla="*/ 7467600 w 7472601"/>
              <a:gd name="connsiteY78" fmla="*/ 6221686 h 6858000"/>
              <a:gd name="connsiteX79" fmla="*/ 7467600 w 7472601"/>
              <a:gd name="connsiteY79" fmla="*/ 6334256 h 6858000"/>
              <a:gd name="connsiteX80" fmla="*/ 7454976 w 7472601"/>
              <a:gd name="connsiteY80" fmla="*/ 6318297 h 6858000"/>
              <a:gd name="connsiteX81" fmla="*/ 1456157 w 7472601"/>
              <a:gd name="connsiteY81" fmla="*/ 5371404 h 6858000"/>
              <a:gd name="connsiteX82" fmla="*/ 1244432 w 7472601"/>
              <a:gd name="connsiteY82" fmla="*/ 5385601 h 6858000"/>
              <a:gd name="connsiteX83" fmla="*/ 973990 w 7472601"/>
              <a:gd name="connsiteY83" fmla="*/ 5424940 h 6858000"/>
              <a:gd name="connsiteX84" fmla="*/ 1103809 w 7472601"/>
              <a:gd name="connsiteY84" fmla="*/ 5433720 h 6858000"/>
              <a:gd name="connsiteX85" fmla="*/ 1123454 w 7472601"/>
              <a:gd name="connsiteY85" fmla="*/ 5435727 h 6858000"/>
              <a:gd name="connsiteX86" fmla="*/ 1737017 w 7472601"/>
              <a:gd name="connsiteY86" fmla="*/ 5452183 h 6858000"/>
              <a:gd name="connsiteX87" fmla="*/ 1824397 w 7472601"/>
              <a:gd name="connsiteY87" fmla="*/ 5447757 h 6858000"/>
              <a:gd name="connsiteX88" fmla="*/ 2070059 w 7472601"/>
              <a:gd name="connsiteY88" fmla="*/ 5441660 h 6858000"/>
              <a:gd name="connsiteX89" fmla="*/ 1456157 w 7472601"/>
              <a:gd name="connsiteY89" fmla="*/ 5371404 h 6858000"/>
              <a:gd name="connsiteX90" fmla="*/ 4988186 w 7472601"/>
              <a:gd name="connsiteY90" fmla="*/ 5216467 h 6858000"/>
              <a:gd name="connsiteX91" fmla="*/ 4777334 w 7472601"/>
              <a:gd name="connsiteY91" fmla="*/ 5406072 h 6858000"/>
              <a:gd name="connsiteX92" fmla="*/ 4718341 w 7472601"/>
              <a:gd name="connsiteY92" fmla="*/ 5468043 h 6858000"/>
              <a:gd name="connsiteX93" fmla="*/ 4604655 w 7472601"/>
              <a:gd name="connsiteY93" fmla="*/ 5583434 h 6858000"/>
              <a:gd name="connsiteX94" fmla="*/ 4565074 w 7472601"/>
              <a:gd name="connsiteY94" fmla="*/ 5618550 h 6858000"/>
              <a:gd name="connsiteX95" fmla="*/ 4988186 w 7472601"/>
              <a:gd name="connsiteY95" fmla="*/ 5216467 h 6858000"/>
              <a:gd name="connsiteX96" fmla="*/ 4978032 w 7472601"/>
              <a:gd name="connsiteY96" fmla="*/ 5183809 h 6858000"/>
              <a:gd name="connsiteX97" fmla="*/ 4463413 w 7472601"/>
              <a:gd name="connsiteY97" fmla="*/ 5615162 h 6858000"/>
              <a:gd name="connsiteX98" fmla="*/ 4358134 w 7472601"/>
              <a:gd name="connsiteY98" fmla="*/ 5742791 h 6858000"/>
              <a:gd name="connsiteX99" fmla="*/ 4376219 w 7472601"/>
              <a:gd name="connsiteY99" fmla="*/ 5729027 h 6858000"/>
              <a:gd name="connsiteX100" fmla="*/ 4582340 w 7472601"/>
              <a:gd name="connsiteY100" fmla="*/ 5561037 h 6858000"/>
              <a:gd name="connsiteX101" fmla="*/ 4694684 w 7472601"/>
              <a:gd name="connsiteY101" fmla="*/ 5447098 h 6858000"/>
              <a:gd name="connsiteX102" fmla="*/ 4754123 w 7472601"/>
              <a:gd name="connsiteY102" fmla="*/ 5384643 h 6858000"/>
              <a:gd name="connsiteX103" fmla="*/ 4978032 w 7472601"/>
              <a:gd name="connsiteY103" fmla="*/ 5183809 h 6858000"/>
              <a:gd name="connsiteX104" fmla="*/ 1903353 w 7472601"/>
              <a:gd name="connsiteY104" fmla="*/ 5044827 h 6858000"/>
              <a:gd name="connsiteX105" fmla="*/ 1936931 w 7472601"/>
              <a:gd name="connsiteY105" fmla="*/ 5093954 h 6858000"/>
              <a:gd name="connsiteX106" fmla="*/ 2195868 w 7472601"/>
              <a:gd name="connsiteY106" fmla="*/ 5396574 h 6858000"/>
              <a:gd name="connsiteX107" fmla="*/ 2088852 w 7472601"/>
              <a:gd name="connsiteY107" fmla="*/ 5166123 h 6858000"/>
              <a:gd name="connsiteX108" fmla="*/ 1958241 w 7472601"/>
              <a:gd name="connsiteY108" fmla="*/ 5067955 h 6858000"/>
              <a:gd name="connsiteX109" fmla="*/ 1903353 w 7472601"/>
              <a:gd name="connsiteY109" fmla="*/ 5044827 h 6858000"/>
              <a:gd name="connsiteX110" fmla="*/ 1979378 w 7472601"/>
              <a:gd name="connsiteY110" fmla="*/ 4769504 h 6858000"/>
              <a:gd name="connsiteX111" fmla="*/ 2882120 w 7472601"/>
              <a:gd name="connsiteY111" fmla="*/ 5064547 h 6858000"/>
              <a:gd name="connsiteX112" fmla="*/ 2793103 w 7472601"/>
              <a:gd name="connsiteY112" fmla="*/ 5039699 h 6858000"/>
              <a:gd name="connsiteX113" fmla="*/ 2770041 w 7472601"/>
              <a:gd name="connsiteY113" fmla="*/ 5033634 h 6858000"/>
              <a:gd name="connsiteX114" fmla="*/ 1979378 w 7472601"/>
              <a:gd name="connsiteY114" fmla="*/ 4769504 h 6858000"/>
              <a:gd name="connsiteX115" fmla="*/ 1927410 w 7472601"/>
              <a:gd name="connsiteY115" fmla="*/ 4716164 h 6858000"/>
              <a:gd name="connsiteX116" fmla="*/ 1959587 w 7472601"/>
              <a:gd name="connsiteY116" fmla="*/ 4728849 h 6858000"/>
              <a:gd name="connsiteX117" fmla="*/ 2777707 w 7472601"/>
              <a:gd name="connsiteY117" fmla="*/ 5003991 h 6858000"/>
              <a:gd name="connsiteX118" fmla="*/ 2800768 w 7472601"/>
              <a:gd name="connsiteY118" fmla="*/ 5010056 h 6858000"/>
              <a:gd name="connsiteX119" fmla="*/ 2879408 w 7472601"/>
              <a:gd name="connsiteY119" fmla="*/ 5031590 h 6858000"/>
              <a:gd name="connsiteX120" fmla="*/ 2862295 w 7472601"/>
              <a:gd name="connsiteY120" fmla="*/ 5022958 h 6858000"/>
              <a:gd name="connsiteX121" fmla="*/ 2813343 w 7472601"/>
              <a:gd name="connsiteY121" fmla="*/ 4998369 h 6858000"/>
              <a:gd name="connsiteX122" fmla="*/ 2646245 w 7472601"/>
              <a:gd name="connsiteY122" fmla="*/ 4930999 h 6858000"/>
              <a:gd name="connsiteX123" fmla="*/ 1999243 w 7472601"/>
              <a:gd name="connsiteY123" fmla="*/ 4730524 h 6858000"/>
              <a:gd name="connsiteX124" fmla="*/ 1979527 w 7472601"/>
              <a:gd name="connsiteY124" fmla="*/ 4726651 h 6858000"/>
              <a:gd name="connsiteX125" fmla="*/ 1927410 w 7472601"/>
              <a:gd name="connsiteY125" fmla="*/ 4716164 h 6858000"/>
              <a:gd name="connsiteX126" fmla="*/ 1997014 w 7472601"/>
              <a:gd name="connsiteY126" fmla="*/ 4698007 h 6858000"/>
              <a:gd name="connsiteX127" fmla="*/ 2005458 w 7472601"/>
              <a:gd name="connsiteY127" fmla="*/ 4699540 h 6858000"/>
              <a:gd name="connsiteX128" fmla="*/ 2657186 w 7472601"/>
              <a:gd name="connsiteY128" fmla="*/ 4901687 h 6858000"/>
              <a:gd name="connsiteX129" fmla="*/ 2826662 w 7472601"/>
              <a:gd name="connsiteY129" fmla="*/ 4970362 h 6858000"/>
              <a:gd name="connsiteX130" fmla="*/ 2876100 w 7472601"/>
              <a:gd name="connsiteY130" fmla="*/ 4995397 h 6858000"/>
              <a:gd name="connsiteX131" fmla="*/ 3042600 w 7472601"/>
              <a:gd name="connsiteY131" fmla="*/ 5059532 h 6858000"/>
              <a:gd name="connsiteX132" fmla="*/ 1997014 w 7472601"/>
              <a:gd name="connsiteY132" fmla="*/ 4698007 h 6858000"/>
              <a:gd name="connsiteX133" fmla="*/ 2305292 w 7472601"/>
              <a:gd name="connsiteY133" fmla="*/ 4219492 h 6858000"/>
              <a:gd name="connsiteX134" fmla="*/ 3360922 w 7472601"/>
              <a:gd name="connsiteY134" fmla="*/ 4529373 h 6858000"/>
              <a:gd name="connsiteX135" fmla="*/ 3492420 w 7472601"/>
              <a:gd name="connsiteY135" fmla="*/ 4510145 h 6858000"/>
              <a:gd name="connsiteX136" fmla="*/ 3364086 w 7472601"/>
              <a:gd name="connsiteY136" fmla="*/ 4480340 h 6858000"/>
              <a:gd name="connsiteX137" fmla="*/ 3225818 w 7472601"/>
              <a:gd name="connsiteY137" fmla="*/ 4411822 h 6858000"/>
              <a:gd name="connsiteX138" fmla="*/ 3129696 w 7472601"/>
              <a:gd name="connsiteY138" fmla="*/ 4360704 h 6858000"/>
              <a:gd name="connsiteX139" fmla="*/ 2814545 w 7472601"/>
              <a:gd name="connsiteY139" fmla="*/ 4282955 h 6858000"/>
              <a:gd name="connsiteX140" fmla="*/ 2305292 w 7472601"/>
              <a:gd name="connsiteY140" fmla="*/ 4219492 h 6858000"/>
              <a:gd name="connsiteX141" fmla="*/ 2626982 w 7472601"/>
              <a:gd name="connsiteY141" fmla="*/ 4206450 h 6858000"/>
              <a:gd name="connsiteX142" fmla="*/ 2490617 w 7472601"/>
              <a:gd name="connsiteY142" fmla="*/ 4206951 h 6858000"/>
              <a:gd name="connsiteX143" fmla="*/ 2819869 w 7472601"/>
              <a:gd name="connsiteY143" fmla="*/ 4252936 h 6858000"/>
              <a:gd name="connsiteX144" fmla="*/ 3143018 w 7472601"/>
              <a:gd name="connsiteY144" fmla="*/ 4332698 h 6858000"/>
              <a:gd name="connsiteX145" fmla="*/ 3241520 w 7472601"/>
              <a:gd name="connsiteY145" fmla="*/ 4385112 h 6858000"/>
              <a:gd name="connsiteX146" fmla="*/ 3374575 w 7472601"/>
              <a:gd name="connsiteY146" fmla="*/ 4451517 h 6858000"/>
              <a:gd name="connsiteX147" fmla="*/ 3505221 w 7472601"/>
              <a:gd name="connsiteY147" fmla="*/ 4480757 h 6858000"/>
              <a:gd name="connsiteX148" fmla="*/ 2626982 w 7472601"/>
              <a:gd name="connsiteY148" fmla="*/ 4206450 h 6858000"/>
              <a:gd name="connsiteX149" fmla="*/ 1310106 w 7472601"/>
              <a:gd name="connsiteY149" fmla="*/ 3943217 h 6858000"/>
              <a:gd name="connsiteX150" fmla="*/ 854994 w 7472601"/>
              <a:gd name="connsiteY150" fmla="*/ 4399136 h 6858000"/>
              <a:gd name="connsiteX151" fmla="*/ 742462 w 7472601"/>
              <a:gd name="connsiteY151" fmla="*/ 4594648 h 6858000"/>
              <a:gd name="connsiteX152" fmla="*/ 820602 w 7472601"/>
              <a:gd name="connsiteY152" fmla="*/ 4485915 h 6858000"/>
              <a:gd name="connsiteX153" fmla="*/ 878295 w 7472601"/>
              <a:gd name="connsiteY153" fmla="*/ 4403594 h 6858000"/>
              <a:gd name="connsiteX154" fmla="*/ 1240607 w 7472601"/>
              <a:gd name="connsiteY154" fmla="*/ 4010401 h 6858000"/>
              <a:gd name="connsiteX155" fmla="*/ 1310106 w 7472601"/>
              <a:gd name="connsiteY155" fmla="*/ 3943217 h 6858000"/>
              <a:gd name="connsiteX156" fmla="*/ 1423113 w 7472601"/>
              <a:gd name="connsiteY156" fmla="*/ 3874565 h 6858000"/>
              <a:gd name="connsiteX157" fmla="*/ 1260565 w 7472601"/>
              <a:gd name="connsiteY157" fmla="*/ 4031982 h 6858000"/>
              <a:gd name="connsiteX158" fmla="*/ 901900 w 7472601"/>
              <a:gd name="connsiteY158" fmla="*/ 4421236 h 6858000"/>
              <a:gd name="connsiteX159" fmla="*/ 845044 w 7472601"/>
              <a:gd name="connsiteY159" fmla="*/ 4502436 h 6858000"/>
              <a:gd name="connsiteX160" fmla="*/ 685926 w 7472601"/>
              <a:gd name="connsiteY160" fmla="*/ 4703069 h 6858000"/>
              <a:gd name="connsiteX161" fmla="*/ 684248 w 7472601"/>
              <a:gd name="connsiteY161" fmla="*/ 4706721 h 6858000"/>
              <a:gd name="connsiteX162" fmla="*/ 1423113 w 7472601"/>
              <a:gd name="connsiteY162" fmla="*/ 3874565 h 6858000"/>
              <a:gd name="connsiteX163" fmla="*/ 3316479 w 7472601"/>
              <a:gd name="connsiteY163" fmla="*/ 3872136 h 6858000"/>
              <a:gd name="connsiteX164" fmla="*/ 3546806 w 7472601"/>
              <a:gd name="connsiteY164" fmla="*/ 4356139 h 6858000"/>
              <a:gd name="connsiteX165" fmla="*/ 3364433 w 7472601"/>
              <a:gd name="connsiteY165" fmla="*/ 3953121 h 6858000"/>
              <a:gd name="connsiteX166" fmla="*/ 3316479 w 7472601"/>
              <a:gd name="connsiteY166" fmla="*/ 3872136 h 6858000"/>
              <a:gd name="connsiteX167" fmla="*/ 3291335 w 7472601"/>
              <a:gd name="connsiteY167" fmla="*/ 3767420 h 6858000"/>
              <a:gd name="connsiteX168" fmla="*/ 3390805 w 7472601"/>
              <a:gd name="connsiteY168" fmla="*/ 3937163 h 6858000"/>
              <a:gd name="connsiteX169" fmla="*/ 3579062 w 7472601"/>
              <a:gd name="connsiteY169" fmla="*/ 4359040 h 6858000"/>
              <a:gd name="connsiteX170" fmla="*/ 3467355 w 7472601"/>
              <a:gd name="connsiteY170" fmla="*/ 3988130 h 6858000"/>
              <a:gd name="connsiteX171" fmla="*/ 3310753 w 7472601"/>
              <a:gd name="connsiteY171" fmla="*/ 3787140 h 6858000"/>
              <a:gd name="connsiteX172" fmla="*/ 3291335 w 7472601"/>
              <a:gd name="connsiteY172" fmla="*/ 3767420 h 6858000"/>
              <a:gd name="connsiteX173" fmla="*/ 1635889 w 7472601"/>
              <a:gd name="connsiteY173" fmla="*/ 3709494 h 6858000"/>
              <a:gd name="connsiteX174" fmla="*/ 1634800 w 7472601"/>
              <a:gd name="connsiteY174" fmla="*/ 3731111 h 6858000"/>
              <a:gd name="connsiteX175" fmla="*/ 1635889 w 7472601"/>
              <a:gd name="connsiteY175" fmla="*/ 3709494 h 6858000"/>
              <a:gd name="connsiteX176" fmla="*/ 1510397 w 7472601"/>
              <a:gd name="connsiteY176" fmla="*/ 3684705 h 6858000"/>
              <a:gd name="connsiteX177" fmla="*/ 1146550 w 7472601"/>
              <a:gd name="connsiteY177" fmla="*/ 3802012 h 6858000"/>
              <a:gd name="connsiteX178" fmla="*/ 698834 w 7472601"/>
              <a:gd name="connsiteY178" fmla="*/ 3952272 h 6858000"/>
              <a:gd name="connsiteX179" fmla="*/ 34256 w 7472601"/>
              <a:gd name="connsiteY179" fmla="*/ 4347603 h 6858000"/>
              <a:gd name="connsiteX180" fmla="*/ 527241 w 7472601"/>
              <a:gd name="connsiteY180" fmla="*/ 4065078 h 6858000"/>
              <a:gd name="connsiteX181" fmla="*/ 1510397 w 7472601"/>
              <a:gd name="connsiteY181" fmla="*/ 3684705 h 6858000"/>
              <a:gd name="connsiteX182" fmla="*/ 1313114 w 7472601"/>
              <a:gd name="connsiteY182" fmla="*/ 3655216 h 6858000"/>
              <a:gd name="connsiteX183" fmla="*/ 1109304 w 7472601"/>
              <a:gd name="connsiteY183" fmla="*/ 3669030 h 6858000"/>
              <a:gd name="connsiteX184" fmla="*/ 8129 w 7472601"/>
              <a:gd name="connsiteY184" fmla="*/ 4330519 h 6858000"/>
              <a:gd name="connsiteX185" fmla="*/ 687572 w 7472601"/>
              <a:gd name="connsiteY185" fmla="*/ 3925629 h 6858000"/>
              <a:gd name="connsiteX186" fmla="*/ 1138365 w 7472601"/>
              <a:gd name="connsiteY186" fmla="*/ 3774515 h 6858000"/>
              <a:gd name="connsiteX187" fmla="*/ 1505579 w 7472601"/>
              <a:gd name="connsiteY187" fmla="*/ 3655526 h 6858000"/>
              <a:gd name="connsiteX188" fmla="*/ 1313114 w 7472601"/>
              <a:gd name="connsiteY188" fmla="*/ 3655216 h 6858000"/>
              <a:gd name="connsiteX189" fmla="*/ 3655073 w 7472601"/>
              <a:gd name="connsiteY189" fmla="*/ 3650884 h 6858000"/>
              <a:gd name="connsiteX190" fmla="*/ 3989938 w 7472601"/>
              <a:gd name="connsiteY190" fmla="*/ 3991685 h 6858000"/>
              <a:gd name="connsiteX191" fmla="*/ 4393907 w 7472601"/>
              <a:gd name="connsiteY191" fmla="*/ 4261258 h 6858000"/>
              <a:gd name="connsiteX192" fmla="*/ 4648051 w 7472601"/>
              <a:gd name="connsiteY192" fmla="*/ 4374051 h 6858000"/>
              <a:gd name="connsiteX193" fmla="*/ 4383389 w 7472601"/>
              <a:gd name="connsiteY193" fmla="*/ 4184369 h 6858000"/>
              <a:gd name="connsiteX194" fmla="*/ 4165508 w 7472601"/>
              <a:gd name="connsiteY194" fmla="*/ 4035196 h 6858000"/>
              <a:gd name="connsiteX195" fmla="*/ 4068162 w 7472601"/>
              <a:gd name="connsiteY195" fmla="*/ 3953394 h 6858000"/>
              <a:gd name="connsiteX196" fmla="*/ 3981416 w 7472601"/>
              <a:gd name="connsiteY196" fmla="*/ 3880482 h 6858000"/>
              <a:gd name="connsiteX197" fmla="*/ 3800147 w 7472601"/>
              <a:gd name="connsiteY197" fmla="*/ 3749872 h 6858000"/>
              <a:gd name="connsiteX198" fmla="*/ 3655073 w 7472601"/>
              <a:gd name="connsiteY198" fmla="*/ 3650884 h 6858000"/>
              <a:gd name="connsiteX199" fmla="*/ 3670252 w 7472601"/>
              <a:gd name="connsiteY199" fmla="*/ 3622798 h 6858000"/>
              <a:gd name="connsiteX200" fmla="*/ 3817258 w 7472601"/>
              <a:gd name="connsiteY200" fmla="*/ 3723577 h 6858000"/>
              <a:gd name="connsiteX201" fmla="*/ 4000461 w 7472601"/>
              <a:gd name="connsiteY201" fmla="*/ 3855966 h 6858000"/>
              <a:gd name="connsiteX202" fmla="*/ 4088180 w 7472601"/>
              <a:gd name="connsiteY202" fmla="*/ 3929774 h 6858000"/>
              <a:gd name="connsiteX203" fmla="*/ 4184555 w 7472601"/>
              <a:gd name="connsiteY203" fmla="*/ 4010683 h 6858000"/>
              <a:gd name="connsiteX204" fmla="*/ 4399563 w 7472601"/>
              <a:gd name="connsiteY204" fmla="*/ 4158106 h 6858000"/>
              <a:gd name="connsiteX205" fmla="*/ 4684469 w 7472601"/>
              <a:gd name="connsiteY205" fmla="*/ 4364680 h 6858000"/>
              <a:gd name="connsiteX206" fmla="*/ 4690271 w 7472601"/>
              <a:gd name="connsiteY206" fmla="*/ 4370034 h 6858000"/>
              <a:gd name="connsiteX207" fmla="*/ 4136093 w 7472601"/>
              <a:gd name="connsiteY207" fmla="*/ 3858466 h 6858000"/>
              <a:gd name="connsiteX208" fmla="*/ 3670252 w 7472601"/>
              <a:gd name="connsiteY208" fmla="*/ 3622798 h 6858000"/>
              <a:gd name="connsiteX209" fmla="*/ 4440129 w 7472601"/>
              <a:gd name="connsiteY209" fmla="*/ 3448571 h 6858000"/>
              <a:gd name="connsiteX210" fmla="*/ 4856525 w 7472601"/>
              <a:gd name="connsiteY210" fmla="*/ 3915351 h 6858000"/>
              <a:gd name="connsiteX211" fmla="*/ 5059055 w 7472601"/>
              <a:gd name="connsiteY211" fmla="*/ 4108918 h 6858000"/>
              <a:gd name="connsiteX212" fmla="*/ 5290070 w 7472601"/>
              <a:gd name="connsiteY212" fmla="*/ 4263619 h 6858000"/>
              <a:gd name="connsiteX213" fmla="*/ 4834991 w 7472601"/>
              <a:gd name="connsiteY213" fmla="*/ 3830985 h 6858000"/>
              <a:gd name="connsiteX214" fmla="*/ 4440129 w 7472601"/>
              <a:gd name="connsiteY214" fmla="*/ 3448571 h 6858000"/>
              <a:gd name="connsiteX215" fmla="*/ 4441737 w 7472601"/>
              <a:gd name="connsiteY215" fmla="*/ 3399734 h 6858000"/>
              <a:gd name="connsiteX216" fmla="*/ 4431236 w 7472601"/>
              <a:gd name="connsiteY216" fmla="*/ 3400954 h 6858000"/>
              <a:gd name="connsiteX217" fmla="*/ 4557150 w 7472601"/>
              <a:gd name="connsiteY217" fmla="*/ 3510023 h 6858000"/>
              <a:gd name="connsiteX218" fmla="*/ 4856936 w 7472601"/>
              <a:gd name="connsiteY218" fmla="*/ 3809146 h 6858000"/>
              <a:gd name="connsiteX219" fmla="*/ 5111996 w 7472601"/>
              <a:gd name="connsiteY219" fmla="*/ 4065759 h 6858000"/>
              <a:gd name="connsiteX220" fmla="*/ 5388878 w 7472601"/>
              <a:gd name="connsiteY220" fmla="*/ 4300185 h 6858000"/>
              <a:gd name="connsiteX221" fmla="*/ 5425556 w 7472601"/>
              <a:gd name="connsiteY221" fmla="*/ 4308967 h 6858000"/>
              <a:gd name="connsiteX222" fmla="*/ 4943646 w 7472601"/>
              <a:gd name="connsiteY222" fmla="*/ 3822916 h 6858000"/>
              <a:gd name="connsiteX223" fmla="*/ 4594837 w 7472601"/>
              <a:gd name="connsiteY223" fmla="*/ 3532274 h 6858000"/>
              <a:gd name="connsiteX224" fmla="*/ 4441737 w 7472601"/>
              <a:gd name="connsiteY224" fmla="*/ 3399734 h 6858000"/>
              <a:gd name="connsiteX225" fmla="*/ 5425834 w 7472601"/>
              <a:gd name="connsiteY225" fmla="*/ 3162785 h 6858000"/>
              <a:gd name="connsiteX226" fmla="*/ 5401644 w 7472601"/>
              <a:gd name="connsiteY226" fmla="*/ 3617847 h 6858000"/>
              <a:gd name="connsiteX227" fmla="*/ 5467256 w 7472601"/>
              <a:gd name="connsiteY227" fmla="*/ 4175494 h 6858000"/>
              <a:gd name="connsiteX228" fmla="*/ 5448069 w 7472601"/>
              <a:gd name="connsiteY228" fmla="*/ 3567554 h 6858000"/>
              <a:gd name="connsiteX229" fmla="*/ 5425834 w 7472601"/>
              <a:gd name="connsiteY229" fmla="*/ 3162785 h 6858000"/>
              <a:gd name="connsiteX230" fmla="*/ 1318687 w 7472601"/>
              <a:gd name="connsiteY230" fmla="*/ 3113840 h 6858000"/>
              <a:gd name="connsiteX231" fmla="*/ 1066793 w 7472601"/>
              <a:gd name="connsiteY231" fmla="*/ 3212171 h 6858000"/>
              <a:gd name="connsiteX232" fmla="*/ 993319 w 7472601"/>
              <a:gd name="connsiteY232" fmla="*/ 3247648 h 6858000"/>
              <a:gd name="connsiteX233" fmla="*/ 853081 w 7472601"/>
              <a:gd name="connsiteY233" fmla="*/ 3312410 h 6858000"/>
              <a:gd name="connsiteX234" fmla="*/ 805957 w 7472601"/>
              <a:gd name="connsiteY234" fmla="*/ 3330443 h 6858000"/>
              <a:gd name="connsiteX235" fmla="*/ 1318687 w 7472601"/>
              <a:gd name="connsiteY235" fmla="*/ 3113840 h 6858000"/>
              <a:gd name="connsiteX236" fmla="*/ 5453702 w 7472601"/>
              <a:gd name="connsiteY236" fmla="*/ 3090882 h 6858000"/>
              <a:gd name="connsiteX237" fmla="*/ 5480135 w 7472601"/>
              <a:gd name="connsiteY237" fmla="*/ 3565802 h 6858000"/>
              <a:gd name="connsiteX238" fmla="*/ 5499023 w 7472601"/>
              <a:gd name="connsiteY238" fmla="*/ 4166310 h 6858000"/>
              <a:gd name="connsiteX239" fmla="*/ 5547022 w 7472601"/>
              <a:gd name="connsiteY239" fmla="*/ 3607838 h 6858000"/>
              <a:gd name="connsiteX240" fmla="*/ 5515964 w 7472601"/>
              <a:gd name="connsiteY240" fmla="*/ 3378541 h 6858000"/>
              <a:gd name="connsiteX241" fmla="*/ 5453702 w 7472601"/>
              <a:gd name="connsiteY241" fmla="*/ 3090882 h 6858000"/>
              <a:gd name="connsiteX242" fmla="*/ 1238695 w 7472601"/>
              <a:gd name="connsiteY242" fmla="*/ 3076820 h 6858000"/>
              <a:gd name="connsiteX243" fmla="*/ 716371 w 7472601"/>
              <a:gd name="connsiteY243" fmla="*/ 3293249 h 6858000"/>
              <a:gd name="connsiteX244" fmla="*/ 579522 w 7472601"/>
              <a:gd name="connsiteY244" fmla="*/ 3371759 h 6858000"/>
              <a:gd name="connsiteX245" fmla="*/ 600288 w 7472601"/>
              <a:gd name="connsiteY245" fmla="*/ 3365555 h 6858000"/>
              <a:gd name="connsiteX246" fmla="*/ 840692 w 7472601"/>
              <a:gd name="connsiteY246" fmla="*/ 3284921 h 6858000"/>
              <a:gd name="connsiteX247" fmla="*/ 979248 w 7472601"/>
              <a:gd name="connsiteY247" fmla="*/ 3221003 h 6858000"/>
              <a:gd name="connsiteX248" fmla="*/ 1053282 w 7472601"/>
              <a:gd name="connsiteY248" fmla="*/ 3185247 h 6858000"/>
              <a:gd name="connsiteX249" fmla="*/ 1320603 w 7472601"/>
              <a:gd name="connsiteY249" fmla="*/ 3081281 h 6858000"/>
              <a:gd name="connsiteX250" fmla="*/ 1238695 w 7472601"/>
              <a:gd name="connsiteY250" fmla="*/ 3076820 h 6858000"/>
              <a:gd name="connsiteX251" fmla="*/ 5425627 w 7472601"/>
              <a:gd name="connsiteY251" fmla="*/ 2954192 h 6858000"/>
              <a:gd name="connsiteX252" fmla="*/ 5470770 w 7472601"/>
              <a:gd name="connsiteY252" fmla="*/ 3005435 h 6858000"/>
              <a:gd name="connsiteX253" fmla="*/ 5519779 w 7472601"/>
              <a:gd name="connsiteY253" fmla="*/ 4359223 h 6858000"/>
              <a:gd name="connsiteX254" fmla="*/ 5520293 w 7472601"/>
              <a:gd name="connsiteY254" fmla="*/ 4360602 h 6858000"/>
              <a:gd name="connsiteX255" fmla="*/ 5767221 w 7472601"/>
              <a:gd name="connsiteY255" fmla="*/ 4665564 h 6858000"/>
              <a:gd name="connsiteX256" fmla="*/ 6937169 w 7472601"/>
              <a:gd name="connsiteY256" fmla="*/ 4815941 h 6858000"/>
              <a:gd name="connsiteX257" fmla="*/ 6953922 w 7472601"/>
              <a:gd name="connsiteY257" fmla="*/ 4890068 h 6858000"/>
              <a:gd name="connsiteX258" fmla="*/ 6071359 w 7472601"/>
              <a:gd name="connsiteY258" fmla="*/ 4770770 h 6858000"/>
              <a:gd name="connsiteX259" fmla="*/ 6038839 w 7472601"/>
              <a:gd name="connsiteY259" fmla="*/ 4764474 h 6858000"/>
              <a:gd name="connsiteX260" fmla="*/ 6038706 w 7472601"/>
              <a:gd name="connsiteY260" fmla="*/ 4763847 h 6858000"/>
              <a:gd name="connsiteX261" fmla="*/ 6037784 w 7472601"/>
              <a:gd name="connsiteY261" fmla="*/ 4764270 h 6858000"/>
              <a:gd name="connsiteX262" fmla="*/ 6038839 w 7472601"/>
              <a:gd name="connsiteY262" fmla="*/ 4764474 h 6858000"/>
              <a:gd name="connsiteX263" fmla="*/ 6040338 w 7472601"/>
              <a:gd name="connsiteY263" fmla="*/ 4771418 h 6858000"/>
              <a:gd name="connsiteX264" fmla="*/ 6024488 w 7472601"/>
              <a:gd name="connsiteY264" fmla="*/ 4809903 h 6858000"/>
              <a:gd name="connsiteX265" fmla="*/ 5599771 w 7472601"/>
              <a:gd name="connsiteY265" fmla="*/ 5509652 h 6858000"/>
              <a:gd name="connsiteX266" fmla="*/ 5548843 w 7472601"/>
              <a:gd name="connsiteY266" fmla="*/ 5563845 h 6858000"/>
              <a:gd name="connsiteX267" fmla="*/ 5940952 w 7472601"/>
              <a:gd name="connsiteY267" fmla="*/ 6250028 h 6858000"/>
              <a:gd name="connsiteX268" fmla="*/ 6043441 w 7472601"/>
              <a:gd name="connsiteY268" fmla="*/ 6665847 h 6858000"/>
              <a:gd name="connsiteX269" fmla="*/ 6093432 w 7472601"/>
              <a:gd name="connsiteY269" fmla="*/ 6858000 h 6858000"/>
              <a:gd name="connsiteX270" fmla="*/ 6034344 w 7472601"/>
              <a:gd name="connsiteY270" fmla="*/ 6858000 h 6858000"/>
              <a:gd name="connsiteX271" fmla="*/ 6026679 w 7472601"/>
              <a:gd name="connsiteY271" fmla="*/ 6836959 h 6858000"/>
              <a:gd name="connsiteX272" fmla="*/ 5800441 w 7472601"/>
              <a:gd name="connsiteY272" fmla="*/ 6335286 h 6858000"/>
              <a:gd name="connsiteX273" fmla="*/ 5526562 w 7472601"/>
              <a:gd name="connsiteY273" fmla="*/ 5705388 h 6858000"/>
              <a:gd name="connsiteX274" fmla="*/ 5519640 w 7472601"/>
              <a:gd name="connsiteY274" fmla="*/ 5683774 h 6858000"/>
              <a:gd name="connsiteX275" fmla="*/ 5844559 w 7472601"/>
              <a:gd name="connsiteY275" fmla="*/ 6553349 h 6858000"/>
              <a:gd name="connsiteX276" fmla="*/ 5975994 w 7472601"/>
              <a:gd name="connsiteY276" fmla="*/ 6858000 h 6858000"/>
              <a:gd name="connsiteX277" fmla="*/ 5898547 w 7472601"/>
              <a:gd name="connsiteY277" fmla="*/ 6858000 h 6858000"/>
              <a:gd name="connsiteX278" fmla="*/ 5682041 w 7472601"/>
              <a:gd name="connsiteY278" fmla="*/ 6355860 h 6858000"/>
              <a:gd name="connsiteX279" fmla="*/ 5461758 w 7472601"/>
              <a:gd name="connsiteY279" fmla="*/ 5820220 h 6858000"/>
              <a:gd name="connsiteX280" fmla="*/ 5237282 w 7472601"/>
              <a:gd name="connsiteY280" fmla="*/ 6579086 h 6858000"/>
              <a:gd name="connsiteX281" fmla="*/ 5115009 w 7472601"/>
              <a:gd name="connsiteY281" fmla="*/ 6858000 h 6858000"/>
              <a:gd name="connsiteX282" fmla="*/ 5028074 w 7472601"/>
              <a:gd name="connsiteY282" fmla="*/ 6858000 h 6858000"/>
              <a:gd name="connsiteX283" fmla="*/ 5079508 w 7472601"/>
              <a:gd name="connsiteY283" fmla="*/ 6749074 h 6858000"/>
              <a:gd name="connsiteX284" fmla="*/ 5371846 w 7472601"/>
              <a:gd name="connsiteY284" fmla="*/ 5924413 h 6858000"/>
              <a:gd name="connsiteX285" fmla="*/ 5270512 w 7472601"/>
              <a:gd name="connsiteY285" fmla="*/ 6138975 h 6858000"/>
              <a:gd name="connsiteX286" fmla="*/ 5062409 w 7472601"/>
              <a:gd name="connsiteY286" fmla="*/ 6653544 h 6858000"/>
              <a:gd name="connsiteX287" fmla="*/ 5036628 w 7472601"/>
              <a:gd name="connsiteY287" fmla="*/ 6754247 h 6858000"/>
              <a:gd name="connsiteX288" fmla="*/ 5009112 w 7472601"/>
              <a:gd name="connsiteY288" fmla="*/ 6858000 h 6858000"/>
              <a:gd name="connsiteX289" fmla="*/ 4976679 w 7472601"/>
              <a:gd name="connsiteY289" fmla="*/ 6858000 h 6858000"/>
              <a:gd name="connsiteX290" fmla="*/ 5006537 w 7472601"/>
              <a:gd name="connsiteY290" fmla="*/ 6747068 h 6858000"/>
              <a:gd name="connsiteX291" fmla="*/ 5032723 w 7472601"/>
              <a:gd name="connsiteY291" fmla="*/ 6644957 h 6858000"/>
              <a:gd name="connsiteX292" fmla="*/ 5242949 w 7472601"/>
              <a:gd name="connsiteY292" fmla="*/ 6125175 h 6858000"/>
              <a:gd name="connsiteX293" fmla="*/ 5286321 w 7472601"/>
              <a:gd name="connsiteY293" fmla="*/ 6033555 h 6858000"/>
              <a:gd name="connsiteX294" fmla="*/ 5008210 w 7472601"/>
              <a:gd name="connsiteY294" fmla="*/ 6649194 h 6858000"/>
              <a:gd name="connsiteX295" fmla="*/ 4986321 w 7472601"/>
              <a:gd name="connsiteY295" fmla="*/ 6765687 h 6858000"/>
              <a:gd name="connsiteX296" fmla="*/ 4973474 w 7472601"/>
              <a:gd name="connsiteY296" fmla="*/ 6858000 h 6858000"/>
              <a:gd name="connsiteX297" fmla="*/ 4907178 w 7472601"/>
              <a:gd name="connsiteY297" fmla="*/ 6858000 h 6858000"/>
              <a:gd name="connsiteX298" fmla="*/ 4910810 w 7472601"/>
              <a:gd name="connsiteY298" fmla="*/ 6829660 h 6858000"/>
              <a:gd name="connsiteX299" fmla="*/ 4987461 w 7472601"/>
              <a:gd name="connsiteY299" fmla="*/ 6432994 h 6858000"/>
              <a:gd name="connsiteX300" fmla="*/ 5179262 w 7472601"/>
              <a:gd name="connsiteY300" fmla="*/ 6035044 h 6858000"/>
              <a:gd name="connsiteX301" fmla="*/ 4689678 w 7472601"/>
              <a:gd name="connsiteY301" fmla="*/ 6440241 h 6858000"/>
              <a:gd name="connsiteX302" fmla="*/ 4477543 w 7472601"/>
              <a:gd name="connsiteY302" fmla="*/ 6674836 h 6858000"/>
              <a:gd name="connsiteX303" fmla="*/ 4329957 w 7472601"/>
              <a:gd name="connsiteY303" fmla="*/ 6858000 h 6858000"/>
              <a:gd name="connsiteX304" fmla="*/ 4218595 w 7472601"/>
              <a:gd name="connsiteY304" fmla="*/ 6858000 h 6858000"/>
              <a:gd name="connsiteX305" fmla="*/ 4368888 w 7472601"/>
              <a:gd name="connsiteY305" fmla="*/ 6668412 h 6858000"/>
              <a:gd name="connsiteX306" fmla="*/ 4563091 w 7472601"/>
              <a:gd name="connsiteY306" fmla="*/ 6442508 h 6858000"/>
              <a:gd name="connsiteX307" fmla="*/ 5387324 w 7472601"/>
              <a:gd name="connsiteY307" fmla="*/ 5705830 h 6858000"/>
              <a:gd name="connsiteX308" fmla="*/ 5073620 w 7472601"/>
              <a:gd name="connsiteY308" fmla="*/ 5955437 h 6858000"/>
              <a:gd name="connsiteX309" fmla="*/ 4689789 w 7472601"/>
              <a:gd name="connsiteY309" fmla="*/ 6268382 h 6858000"/>
              <a:gd name="connsiteX310" fmla="*/ 4418722 w 7472601"/>
              <a:gd name="connsiteY310" fmla="*/ 6570886 h 6858000"/>
              <a:gd name="connsiteX311" fmla="*/ 4214944 w 7472601"/>
              <a:gd name="connsiteY311" fmla="*/ 6858000 h 6858000"/>
              <a:gd name="connsiteX312" fmla="*/ 4177898 w 7472601"/>
              <a:gd name="connsiteY312" fmla="*/ 6858000 h 6858000"/>
              <a:gd name="connsiteX313" fmla="*/ 4391597 w 7472601"/>
              <a:gd name="connsiteY313" fmla="*/ 6556370 h 6858000"/>
              <a:gd name="connsiteX314" fmla="*/ 4668889 w 7472601"/>
              <a:gd name="connsiteY314" fmla="*/ 6246399 h 6858000"/>
              <a:gd name="connsiteX315" fmla="*/ 5055427 w 7472601"/>
              <a:gd name="connsiteY315" fmla="*/ 5931476 h 6858000"/>
              <a:gd name="connsiteX316" fmla="*/ 5371814 w 7472601"/>
              <a:gd name="connsiteY316" fmla="*/ 5678975 h 6858000"/>
              <a:gd name="connsiteX317" fmla="*/ 4987918 w 7472601"/>
              <a:gd name="connsiteY317" fmla="*/ 5838701 h 6858000"/>
              <a:gd name="connsiteX318" fmla="*/ 4317146 w 7472601"/>
              <a:gd name="connsiteY318" fmla="*/ 6587716 h 6858000"/>
              <a:gd name="connsiteX319" fmla="*/ 4171627 w 7472601"/>
              <a:gd name="connsiteY319" fmla="*/ 6858000 h 6858000"/>
              <a:gd name="connsiteX320" fmla="*/ 4081585 w 7472601"/>
              <a:gd name="connsiteY320" fmla="*/ 6858000 h 6858000"/>
              <a:gd name="connsiteX321" fmla="*/ 4238603 w 7472601"/>
              <a:gd name="connsiteY321" fmla="*/ 6559341 h 6858000"/>
              <a:gd name="connsiteX322" fmla="*/ 4778333 w 7472601"/>
              <a:gd name="connsiteY322" fmla="*/ 5873626 h 6858000"/>
              <a:gd name="connsiteX323" fmla="*/ 5414185 w 7472601"/>
              <a:gd name="connsiteY323" fmla="*/ 5573882 h 6858000"/>
              <a:gd name="connsiteX324" fmla="*/ 5959648 w 7472601"/>
              <a:gd name="connsiteY324" fmla="*/ 4760797 h 6858000"/>
              <a:gd name="connsiteX325" fmla="*/ 5355019 w 7472601"/>
              <a:gd name="connsiteY325" fmla="*/ 4734672 h 6858000"/>
              <a:gd name="connsiteX326" fmla="*/ 5083565 w 7472601"/>
              <a:gd name="connsiteY326" fmla="*/ 5179121 h 6858000"/>
              <a:gd name="connsiteX327" fmla="*/ 4713577 w 7472601"/>
              <a:gd name="connsiteY327" fmla="*/ 5616803 h 6858000"/>
              <a:gd name="connsiteX328" fmla="*/ 3989559 w 7472601"/>
              <a:gd name="connsiteY328" fmla="*/ 6145945 h 6858000"/>
              <a:gd name="connsiteX329" fmla="*/ 3939824 w 7472601"/>
              <a:gd name="connsiteY329" fmla="*/ 6066900 h 6858000"/>
              <a:gd name="connsiteX330" fmla="*/ 4584537 w 7472601"/>
              <a:gd name="connsiteY330" fmla="*/ 5324826 h 6858000"/>
              <a:gd name="connsiteX331" fmla="*/ 5037105 w 7472601"/>
              <a:gd name="connsiteY331" fmla="*/ 5088765 h 6858000"/>
              <a:gd name="connsiteX332" fmla="*/ 5039930 w 7472601"/>
              <a:gd name="connsiteY332" fmla="*/ 5089585 h 6858000"/>
              <a:gd name="connsiteX333" fmla="*/ 5263764 w 7472601"/>
              <a:gd name="connsiteY333" fmla="*/ 4735525 h 6858000"/>
              <a:gd name="connsiteX334" fmla="*/ 4086300 w 7472601"/>
              <a:gd name="connsiteY334" fmla="*/ 4884599 h 6858000"/>
              <a:gd name="connsiteX335" fmla="*/ 4085485 w 7472601"/>
              <a:gd name="connsiteY335" fmla="*/ 4899070 h 6858000"/>
              <a:gd name="connsiteX336" fmla="*/ 3871915 w 7472601"/>
              <a:gd name="connsiteY336" fmla="*/ 5253645 h 6858000"/>
              <a:gd name="connsiteX337" fmla="*/ 3799374 w 7472601"/>
              <a:gd name="connsiteY337" fmla="*/ 5466127 h 6858000"/>
              <a:gd name="connsiteX338" fmla="*/ 3498850 w 7472601"/>
              <a:gd name="connsiteY338" fmla="*/ 6661888 h 6858000"/>
              <a:gd name="connsiteX339" fmla="*/ 3399216 w 7472601"/>
              <a:gd name="connsiteY339" fmla="*/ 6858000 h 6858000"/>
              <a:gd name="connsiteX340" fmla="*/ 3303688 w 7472601"/>
              <a:gd name="connsiteY340" fmla="*/ 6858000 h 6858000"/>
              <a:gd name="connsiteX341" fmla="*/ 3391774 w 7472601"/>
              <a:gd name="connsiteY341" fmla="*/ 6697181 h 6858000"/>
              <a:gd name="connsiteX342" fmla="*/ 3735540 w 7472601"/>
              <a:gd name="connsiteY342" fmla="*/ 5546923 h 6858000"/>
              <a:gd name="connsiteX343" fmla="*/ 3729438 w 7472601"/>
              <a:gd name="connsiteY343" fmla="*/ 5569058 h 6858000"/>
              <a:gd name="connsiteX344" fmla="*/ 3707782 w 7472601"/>
              <a:gd name="connsiteY344" fmla="*/ 5644908 h 6858000"/>
              <a:gd name="connsiteX345" fmla="*/ 3583827 w 7472601"/>
              <a:gd name="connsiteY345" fmla="*/ 6039215 h 6858000"/>
              <a:gd name="connsiteX346" fmla="*/ 3547861 w 7472601"/>
              <a:gd name="connsiteY346" fmla="*/ 6129609 h 6858000"/>
              <a:gd name="connsiteX347" fmla="*/ 3490905 w 7472601"/>
              <a:gd name="connsiteY347" fmla="*/ 6277660 h 6858000"/>
              <a:gd name="connsiteX348" fmla="*/ 3455859 w 7472601"/>
              <a:gd name="connsiteY348" fmla="*/ 6391301 h 6858000"/>
              <a:gd name="connsiteX349" fmla="*/ 3429112 w 7472601"/>
              <a:gd name="connsiteY349" fmla="*/ 6479469 h 6858000"/>
              <a:gd name="connsiteX350" fmla="*/ 3304862 w 7472601"/>
              <a:gd name="connsiteY350" fmla="*/ 6796476 h 6858000"/>
              <a:gd name="connsiteX351" fmla="*/ 3276071 w 7472601"/>
              <a:gd name="connsiteY351" fmla="*/ 6858000 h 6858000"/>
              <a:gd name="connsiteX352" fmla="*/ 3240805 w 7472601"/>
              <a:gd name="connsiteY352" fmla="*/ 6858000 h 6858000"/>
              <a:gd name="connsiteX353" fmla="*/ 3275917 w 7472601"/>
              <a:gd name="connsiteY353" fmla="*/ 6783192 h 6858000"/>
              <a:gd name="connsiteX354" fmla="*/ 3399358 w 7472601"/>
              <a:gd name="connsiteY354" fmla="*/ 6469011 h 6858000"/>
              <a:gd name="connsiteX355" fmla="*/ 3425650 w 7472601"/>
              <a:gd name="connsiteY355" fmla="*/ 6381333 h 6858000"/>
              <a:gd name="connsiteX356" fmla="*/ 3460661 w 7472601"/>
              <a:gd name="connsiteY356" fmla="*/ 6266763 h 6858000"/>
              <a:gd name="connsiteX357" fmla="*/ 3518021 w 7472601"/>
              <a:gd name="connsiteY357" fmla="*/ 6117298 h 6858000"/>
              <a:gd name="connsiteX358" fmla="*/ 3554035 w 7472601"/>
              <a:gd name="connsiteY358" fmla="*/ 6027832 h 6858000"/>
              <a:gd name="connsiteX359" fmla="*/ 3677174 w 7472601"/>
              <a:gd name="connsiteY359" fmla="*/ 5636351 h 6858000"/>
              <a:gd name="connsiteX360" fmla="*/ 3698819 w 7472601"/>
              <a:gd name="connsiteY360" fmla="*/ 5560503 h 6858000"/>
              <a:gd name="connsiteX361" fmla="*/ 3702094 w 7472601"/>
              <a:gd name="connsiteY361" fmla="*/ 5549194 h 6858000"/>
              <a:gd name="connsiteX362" fmla="*/ 3398355 w 7472601"/>
              <a:gd name="connsiteY362" fmla="*/ 6094603 h 6858000"/>
              <a:gd name="connsiteX363" fmla="*/ 3193941 w 7472601"/>
              <a:gd name="connsiteY363" fmla="*/ 6798775 h 6858000"/>
              <a:gd name="connsiteX364" fmla="*/ 3184140 w 7472601"/>
              <a:gd name="connsiteY364" fmla="*/ 6858000 h 6858000"/>
              <a:gd name="connsiteX365" fmla="*/ 3099978 w 7472601"/>
              <a:gd name="connsiteY365" fmla="*/ 6858000 h 6858000"/>
              <a:gd name="connsiteX366" fmla="*/ 3101556 w 7472601"/>
              <a:gd name="connsiteY366" fmla="*/ 6843337 h 6858000"/>
              <a:gd name="connsiteX367" fmla="*/ 3370162 w 7472601"/>
              <a:gd name="connsiteY367" fmla="*/ 5785550 h 6858000"/>
              <a:gd name="connsiteX368" fmla="*/ 3746477 w 7472601"/>
              <a:gd name="connsiteY368" fmla="*/ 5377889 h 6858000"/>
              <a:gd name="connsiteX369" fmla="*/ 3863399 w 7472601"/>
              <a:gd name="connsiteY369" fmla="*/ 5087257 h 6858000"/>
              <a:gd name="connsiteX370" fmla="*/ 3968712 w 7472601"/>
              <a:gd name="connsiteY370" fmla="*/ 4913989 h 6858000"/>
              <a:gd name="connsiteX371" fmla="*/ 2792390 w 7472601"/>
              <a:gd name="connsiteY371" fmla="*/ 5382974 h 6858000"/>
              <a:gd name="connsiteX372" fmla="*/ 2714982 w 7472601"/>
              <a:gd name="connsiteY372" fmla="*/ 5427051 h 6858000"/>
              <a:gd name="connsiteX373" fmla="*/ 2813361 w 7472601"/>
              <a:gd name="connsiteY373" fmla="*/ 6023912 h 6858000"/>
              <a:gd name="connsiteX374" fmla="*/ 2688430 w 7472601"/>
              <a:gd name="connsiteY374" fmla="*/ 6801564 h 6858000"/>
              <a:gd name="connsiteX375" fmla="*/ 2629626 w 7472601"/>
              <a:gd name="connsiteY375" fmla="*/ 6763394 h 6858000"/>
              <a:gd name="connsiteX376" fmla="*/ 2565328 w 7472601"/>
              <a:gd name="connsiteY376" fmla="*/ 5516399 h 6858000"/>
              <a:gd name="connsiteX377" fmla="*/ 1922999 w 7472601"/>
              <a:gd name="connsiteY377" fmla="*/ 5980343 h 6858000"/>
              <a:gd name="connsiteX378" fmla="*/ 1950261 w 7472601"/>
              <a:gd name="connsiteY378" fmla="*/ 6405858 h 6858000"/>
              <a:gd name="connsiteX379" fmla="*/ 2365554 w 7472601"/>
              <a:gd name="connsiteY379" fmla="*/ 6759107 h 6858000"/>
              <a:gd name="connsiteX380" fmla="*/ 2424142 w 7472601"/>
              <a:gd name="connsiteY380" fmla="*/ 6858000 h 6858000"/>
              <a:gd name="connsiteX381" fmla="*/ 2395994 w 7472601"/>
              <a:gd name="connsiteY381" fmla="*/ 6858000 h 6858000"/>
              <a:gd name="connsiteX382" fmla="*/ 2392863 w 7472601"/>
              <a:gd name="connsiteY382" fmla="*/ 6852964 h 6858000"/>
              <a:gd name="connsiteX383" fmla="*/ 2017589 w 7472601"/>
              <a:gd name="connsiteY383" fmla="*/ 6493982 h 6858000"/>
              <a:gd name="connsiteX384" fmla="*/ 2147336 w 7472601"/>
              <a:gd name="connsiteY384" fmla="*/ 6594052 h 6858000"/>
              <a:gd name="connsiteX385" fmla="*/ 2207047 w 7472601"/>
              <a:gd name="connsiteY385" fmla="*/ 6654540 h 6858000"/>
              <a:gd name="connsiteX386" fmla="*/ 2299106 w 7472601"/>
              <a:gd name="connsiteY386" fmla="*/ 6778931 h 6858000"/>
              <a:gd name="connsiteX387" fmla="*/ 2314430 w 7472601"/>
              <a:gd name="connsiteY387" fmla="*/ 6801144 h 6858000"/>
              <a:gd name="connsiteX388" fmla="*/ 2352406 w 7472601"/>
              <a:gd name="connsiteY388" fmla="*/ 6858000 h 6858000"/>
              <a:gd name="connsiteX389" fmla="*/ 2314492 w 7472601"/>
              <a:gd name="connsiteY389" fmla="*/ 6858000 h 6858000"/>
              <a:gd name="connsiteX390" fmla="*/ 2288095 w 7472601"/>
              <a:gd name="connsiteY390" fmla="*/ 6818030 h 6858000"/>
              <a:gd name="connsiteX391" fmla="*/ 2272768 w 7472601"/>
              <a:gd name="connsiteY391" fmla="*/ 6795822 h 6858000"/>
              <a:gd name="connsiteX392" fmla="*/ 2182715 w 7472601"/>
              <a:gd name="connsiteY392" fmla="*/ 6675071 h 6858000"/>
              <a:gd name="connsiteX393" fmla="*/ 2032061 w 7472601"/>
              <a:gd name="connsiteY393" fmla="*/ 6541380 h 6858000"/>
              <a:gd name="connsiteX394" fmla="*/ 2257220 w 7472601"/>
              <a:gd name="connsiteY394" fmla="*/ 6826257 h 6858000"/>
              <a:gd name="connsiteX395" fmla="*/ 2281324 w 7472601"/>
              <a:gd name="connsiteY395" fmla="*/ 6858000 h 6858000"/>
              <a:gd name="connsiteX396" fmla="*/ 2242860 w 7472601"/>
              <a:gd name="connsiteY396" fmla="*/ 6858000 h 6858000"/>
              <a:gd name="connsiteX397" fmla="*/ 2232818 w 7472601"/>
              <a:gd name="connsiteY397" fmla="*/ 6844926 h 6858000"/>
              <a:gd name="connsiteX398" fmla="*/ 1990172 w 7472601"/>
              <a:gd name="connsiteY398" fmla="*/ 6542121 h 6858000"/>
              <a:gd name="connsiteX399" fmla="*/ 2124090 w 7472601"/>
              <a:gd name="connsiteY399" fmla="*/ 6761017 h 6858000"/>
              <a:gd name="connsiteX400" fmla="*/ 2200380 w 7472601"/>
              <a:gd name="connsiteY400" fmla="*/ 6858000 h 6858000"/>
              <a:gd name="connsiteX401" fmla="*/ 2147507 w 7472601"/>
              <a:gd name="connsiteY401" fmla="*/ 6858000 h 6858000"/>
              <a:gd name="connsiteX402" fmla="*/ 2070668 w 7472601"/>
              <a:gd name="connsiteY402" fmla="*/ 6761520 h 6858000"/>
              <a:gd name="connsiteX403" fmla="*/ 1975142 w 7472601"/>
              <a:gd name="connsiteY403" fmla="*/ 6585570 h 6858000"/>
              <a:gd name="connsiteX404" fmla="*/ 2050035 w 7472601"/>
              <a:gd name="connsiteY404" fmla="*/ 6813345 h 6858000"/>
              <a:gd name="connsiteX405" fmla="*/ 2063025 w 7472601"/>
              <a:gd name="connsiteY405" fmla="*/ 6858000 h 6858000"/>
              <a:gd name="connsiteX406" fmla="*/ 2021675 w 7472601"/>
              <a:gd name="connsiteY406" fmla="*/ 6858000 h 6858000"/>
              <a:gd name="connsiteX407" fmla="*/ 2019308 w 7472601"/>
              <a:gd name="connsiteY407" fmla="*/ 6847118 h 6858000"/>
              <a:gd name="connsiteX408" fmla="*/ 1938835 w 7472601"/>
              <a:gd name="connsiteY408" fmla="*/ 6551160 h 6858000"/>
              <a:gd name="connsiteX409" fmla="*/ 1953230 w 7472601"/>
              <a:gd name="connsiteY409" fmla="*/ 6759699 h 6858000"/>
              <a:gd name="connsiteX410" fmla="*/ 1956763 w 7472601"/>
              <a:gd name="connsiteY410" fmla="*/ 6778191 h 6858000"/>
              <a:gd name="connsiteX411" fmla="*/ 1967925 w 7472601"/>
              <a:gd name="connsiteY411" fmla="*/ 6858000 h 6858000"/>
              <a:gd name="connsiteX412" fmla="*/ 1936622 w 7472601"/>
              <a:gd name="connsiteY412" fmla="*/ 6858000 h 6858000"/>
              <a:gd name="connsiteX413" fmla="*/ 1926261 w 7472601"/>
              <a:gd name="connsiteY413" fmla="*/ 6784064 h 6858000"/>
              <a:gd name="connsiteX414" fmla="*/ 1922724 w 7472601"/>
              <a:gd name="connsiteY414" fmla="*/ 6765577 h 6858000"/>
              <a:gd name="connsiteX415" fmla="*/ 1904650 w 7472601"/>
              <a:gd name="connsiteY415" fmla="*/ 6639616 h 6858000"/>
              <a:gd name="connsiteX416" fmla="*/ 1885273 w 7472601"/>
              <a:gd name="connsiteY416" fmla="*/ 6858000 h 6858000"/>
              <a:gd name="connsiteX417" fmla="*/ 1854363 w 7472601"/>
              <a:gd name="connsiteY417" fmla="*/ 6858000 h 6858000"/>
              <a:gd name="connsiteX418" fmla="*/ 1880391 w 7472601"/>
              <a:gd name="connsiteY418" fmla="*/ 6603796 h 6858000"/>
              <a:gd name="connsiteX419" fmla="*/ 1818273 w 7472601"/>
              <a:gd name="connsiteY419" fmla="*/ 6715729 h 6858000"/>
              <a:gd name="connsiteX420" fmla="*/ 1794691 w 7472601"/>
              <a:gd name="connsiteY420" fmla="*/ 6843239 h 6858000"/>
              <a:gd name="connsiteX421" fmla="*/ 1794914 w 7472601"/>
              <a:gd name="connsiteY421" fmla="*/ 6858000 h 6858000"/>
              <a:gd name="connsiteX422" fmla="*/ 1746128 w 7472601"/>
              <a:gd name="connsiteY422" fmla="*/ 6858000 h 6858000"/>
              <a:gd name="connsiteX423" fmla="*/ 1753934 w 7472601"/>
              <a:gd name="connsiteY423" fmla="*/ 6724796 h 6858000"/>
              <a:gd name="connsiteX424" fmla="*/ 1792053 w 7472601"/>
              <a:gd name="connsiteY424" fmla="*/ 6572396 h 6858000"/>
              <a:gd name="connsiteX425" fmla="*/ 1862248 w 7472601"/>
              <a:gd name="connsiteY425" fmla="*/ 6266397 h 6858000"/>
              <a:gd name="connsiteX426" fmla="*/ 1862250 w 7472601"/>
              <a:gd name="connsiteY426" fmla="*/ 6033531 h 6858000"/>
              <a:gd name="connsiteX427" fmla="*/ 1211999 w 7472601"/>
              <a:gd name="connsiteY427" fmla="*/ 6683610 h 6858000"/>
              <a:gd name="connsiteX428" fmla="*/ 1213266 w 7472601"/>
              <a:gd name="connsiteY428" fmla="*/ 6691947 h 6858000"/>
              <a:gd name="connsiteX429" fmla="*/ 1203370 w 7472601"/>
              <a:gd name="connsiteY429" fmla="*/ 6850676 h 6858000"/>
              <a:gd name="connsiteX430" fmla="*/ 1203671 w 7472601"/>
              <a:gd name="connsiteY430" fmla="*/ 6858000 h 6858000"/>
              <a:gd name="connsiteX431" fmla="*/ 1143180 w 7472601"/>
              <a:gd name="connsiteY431" fmla="*/ 6858000 h 6858000"/>
              <a:gd name="connsiteX432" fmla="*/ 1142176 w 7472601"/>
              <a:gd name="connsiteY432" fmla="*/ 6766045 h 6858000"/>
              <a:gd name="connsiteX433" fmla="*/ 1067484 w 7472601"/>
              <a:gd name="connsiteY433" fmla="*/ 6858000 h 6858000"/>
              <a:gd name="connsiteX434" fmla="*/ 953928 w 7472601"/>
              <a:gd name="connsiteY434" fmla="*/ 6858000 h 6858000"/>
              <a:gd name="connsiteX435" fmla="*/ 959715 w 7472601"/>
              <a:gd name="connsiteY435" fmla="*/ 6850185 h 6858000"/>
              <a:gd name="connsiteX436" fmla="*/ 1483788 w 7472601"/>
              <a:gd name="connsiteY436" fmla="*/ 6259174 h 6858000"/>
              <a:gd name="connsiteX437" fmla="*/ 1100671 w 7472601"/>
              <a:gd name="connsiteY437" fmla="*/ 6252137 h 6858000"/>
              <a:gd name="connsiteX438" fmla="*/ 1090144 w 7472601"/>
              <a:gd name="connsiteY438" fmla="*/ 6256748 h 6858000"/>
              <a:gd name="connsiteX439" fmla="*/ 1095872 w 7472601"/>
              <a:gd name="connsiteY439" fmla="*/ 6271892 h 6858000"/>
              <a:gd name="connsiteX440" fmla="*/ 262785 w 7472601"/>
              <a:gd name="connsiteY440" fmla="*/ 6845450 h 6858000"/>
              <a:gd name="connsiteX441" fmla="*/ 209968 w 7472601"/>
              <a:gd name="connsiteY441" fmla="*/ 6770713 h 6858000"/>
              <a:gd name="connsiteX442" fmla="*/ 873460 w 7472601"/>
              <a:gd name="connsiteY442" fmla="*/ 6253768 h 6858000"/>
              <a:gd name="connsiteX443" fmla="*/ 192686 w 7472601"/>
              <a:gd name="connsiteY443" fmla="*/ 5849257 h 6858000"/>
              <a:gd name="connsiteX444" fmla="*/ 4696 w 7472601"/>
              <a:gd name="connsiteY444" fmla="*/ 5697668 h 6858000"/>
              <a:gd name="connsiteX445" fmla="*/ 0 w 7472601"/>
              <a:gd name="connsiteY445" fmla="*/ 5689984 h 6858000"/>
              <a:gd name="connsiteX446" fmla="*/ 0 w 7472601"/>
              <a:gd name="connsiteY446" fmla="*/ 5513472 h 6858000"/>
              <a:gd name="connsiteX447" fmla="*/ 174101 w 7472601"/>
              <a:gd name="connsiteY447" fmla="*/ 5620277 h 6858000"/>
              <a:gd name="connsiteX448" fmla="*/ 891800 w 7472601"/>
              <a:gd name="connsiteY448" fmla="*/ 6036935 h 6858000"/>
              <a:gd name="connsiteX449" fmla="*/ 1072219 w 7472601"/>
              <a:gd name="connsiteY449" fmla="*/ 6169443 h 6858000"/>
              <a:gd name="connsiteX450" fmla="*/ 1074117 w 7472601"/>
              <a:gd name="connsiteY450" fmla="*/ 6170301 h 6858000"/>
              <a:gd name="connsiteX451" fmla="*/ 1083114 w 7472601"/>
              <a:gd name="connsiteY451" fmla="*/ 6174131 h 6858000"/>
              <a:gd name="connsiteX452" fmla="*/ 1543010 w 7472601"/>
              <a:gd name="connsiteY452" fmla="*/ 6191140 h 6858000"/>
              <a:gd name="connsiteX453" fmla="*/ 1551080 w 7472601"/>
              <a:gd name="connsiteY453" fmla="*/ 6195006 h 6858000"/>
              <a:gd name="connsiteX454" fmla="*/ 2345443 w 7472601"/>
              <a:gd name="connsiteY454" fmla="*/ 5549882 h 6858000"/>
              <a:gd name="connsiteX455" fmla="*/ 1721499 w 7472601"/>
              <a:gd name="connsiteY455" fmla="*/ 5599969 h 6858000"/>
              <a:gd name="connsiteX456" fmla="*/ 767716 w 7472601"/>
              <a:gd name="connsiteY456" fmla="*/ 5472768 h 6858000"/>
              <a:gd name="connsiteX457" fmla="*/ 722147 w 7472601"/>
              <a:gd name="connsiteY457" fmla="*/ 5393091 h 6858000"/>
              <a:gd name="connsiteX458" fmla="*/ 1485552 w 7472601"/>
              <a:gd name="connsiteY458" fmla="*/ 5313202 h 6858000"/>
              <a:gd name="connsiteX459" fmla="*/ 2143004 w 7472601"/>
              <a:gd name="connsiteY459" fmla="*/ 5402420 h 6858000"/>
              <a:gd name="connsiteX460" fmla="*/ 1933391 w 7472601"/>
              <a:gd name="connsiteY460" fmla="*/ 5156971 h 6858000"/>
              <a:gd name="connsiteX461" fmla="*/ 1827118 w 7472601"/>
              <a:gd name="connsiteY461" fmla="*/ 4968410 h 6858000"/>
              <a:gd name="connsiteX462" fmla="*/ 1837349 w 7472601"/>
              <a:gd name="connsiteY462" fmla="*/ 4956357 h 6858000"/>
              <a:gd name="connsiteX463" fmla="*/ 2162835 w 7472601"/>
              <a:gd name="connsiteY463" fmla="*/ 5187853 h 6858000"/>
              <a:gd name="connsiteX464" fmla="*/ 2257167 w 7472601"/>
              <a:gd name="connsiteY464" fmla="*/ 5462123 h 6858000"/>
              <a:gd name="connsiteX465" fmla="*/ 2261598 w 7472601"/>
              <a:gd name="connsiteY465" fmla="*/ 5467998 h 6858000"/>
              <a:gd name="connsiteX466" fmla="*/ 2437177 w 7472601"/>
              <a:gd name="connsiteY466" fmla="*/ 5479608 h 6858000"/>
              <a:gd name="connsiteX467" fmla="*/ 2445247 w 7472601"/>
              <a:gd name="connsiteY467" fmla="*/ 5483476 h 6858000"/>
              <a:gd name="connsiteX468" fmla="*/ 2743626 w 7472601"/>
              <a:gd name="connsiteY468" fmla="*/ 5304819 h 6858000"/>
              <a:gd name="connsiteX469" fmla="*/ 3048102 w 7472601"/>
              <a:gd name="connsiteY469" fmla="*/ 5150595 h 6858000"/>
              <a:gd name="connsiteX470" fmla="*/ 1799414 w 7472601"/>
              <a:gd name="connsiteY470" fmla="*/ 4694732 h 6858000"/>
              <a:gd name="connsiteX471" fmla="*/ 1771735 w 7472601"/>
              <a:gd name="connsiteY471" fmla="*/ 4619929 h 6858000"/>
              <a:gd name="connsiteX472" fmla="*/ 3104273 w 7472601"/>
              <a:gd name="connsiteY472" fmla="*/ 5076159 h 6858000"/>
              <a:gd name="connsiteX473" fmla="*/ 3113245 w 7472601"/>
              <a:gd name="connsiteY473" fmla="*/ 5090705 h 6858000"/>
              <a:gd name="connsiteX474" fmla="*/ 3126294 w 7472601"/>
              <a:gd name="connsiteY474" fmla="*/ 5114400 h 6858000"/>
              <a:gd name="connsiteX475" fmla="*/ 3937433 w 7472601"/>
              <a:gd name="connsiteY475" fmla="*/ 4830473 h 6858000"/>
              <a:gd name="connsiteX476" fmla="*/ 3590475 w 7472601"/>
              <a:gd name="connsiteY476" fmla="*/ 4597974 h 6858000"/>
              <a:gd name="connsiteX477" fmla="*/ 3100264 w 7472601"/>
              <a:gd name="connsiteY477" fmla="*/ 4579845 h 6858000"/>
              <a:gd name="connsiteX478" fmla="*/ 2183576 w 7472601"/>
              <a:gd name="connsiteY478" fmla="*/ 4227150 h 6858000"/>
              <a:gd name="connsiteX479" fmla="*/ 2151029 w 7472601"/>
              <a:gd name="connsiteY479" fmla="*/ 4146947 h 6858000"/>
              <a:gd name="connsiteX480" fmla="*/ 3563434 w 7472601"/>
              <a:gd name="connsiteY480" fmla="*/ 4469115 h 6858000"/>
              <a:gd name="connsiteX481" fmla="*/ 3177952 w 7472601"/>
              <a:gd name="connsiteY481" fmla="*/ 3657386 h 6858000"/>
              <a:gd name="connsiteX482" fmla="*/ 3189263 w 7472601"/>
              <a:gd name="connsiteY482" fmla="*/ 3625726 h 6858000"/>
              <a:gd name="connsiteX483" fmla="*/ 3560912 w 7472601"/>
              <a:gd name="connsiteY483" fmla="*/ 4079863 h 6858000"/>
              <a:gd name="connsiteX484" fmla="*/ 3626636 w 7472601"/>
              <a:gd name="connsiteY484" fmla="*/ 4512230 h 6858000"/>
              <a:gd name="connsiteX485" fmla="*/ 3653088 w 7472601"/>
              <a:gd name="connsiteY485" fmla="*/ 4521417 h 6858000"/>
              <a:gd name="connsiteX486" fmla="*/ 3988128 w 7472601"/>
              <a:gd name="connsiteY486" fmla="*/ 4817267 h 6858000"/>
              <a:gd name="connsiteX487" fmla="*/ 4830582 w 7472601"/>
              <a:gd name="connsiteY487" fmla="*/ 4676000 h 6858000"/>
              <a:gd name="connsiteX488" fmla="*/ 4830100 w 7472601"/>
              <a:gd name="connsiteY488" fmla="*/ 4675554 h 6858000"/>
              <a:gd name="connsiteX489" fmla="*/ 4036318 w 7472601"/>
              <a:gd name="connsiteY489" fmla="*/ 4147013 h 6858000"/>
              <a:gd name="connsiteX490" fmla="*/ 3432098 w 7472601"/>
              <a:gd name="connsiteY490" fmla="*/ 3537312 h 6858000"/>
              <a:gd name="connsiteX491" fmla="*/ 3446761 w 7472601"/>
              <a:gd name="connsiteY491" fmla="*/ 3461278 h 6858000"/>
              <a:gd name="connsiteX492" fmla="*/ 4419733 w 7472601"/>
              <a:gd name="connsiteY492" fmla="*/ 3963555 h 6858000"/>
              <a:gd name="connsiteX493" fmla="*/ 4781371 w 7472601"/>
              <a:gd name="connsiteY493" fmla="*/ 4458604 h 6858000"/>
              <a:gd name="connsiteX494" fmla="*/ 4780440 w 7472601"/>
              <a:gd name="connsiteY494" fmla="*/ 4470290 h 6858000"/>
              <a:gd name="connsiteX495" fmla="*/ 4898954 w 7472601"/>
              <a:gd name="connsiteY495" fmla="*/ 4662092 h 6858000"/>
              <a:gd name="connsiteX496" fmla="*/ 4900699 w 7472601"/>
              <a:gd name="connsiteY496" fmla="*/ 4670867 h 6858000"/>
              <a:gd name="connsiteX497" fmla="*/ 5714511 w 7472601"/>
              <a:gd name="connsiteY497" fmla="*/ 4663483 h 6858000"/>
              <a:gd name="connsiteX498" fmla="*/ 5464793 w 7472601"/>
              <a:gd name="connsiteY498" fmla="*/ 4393556 h 6858000"/>
              <a:gd name="connsiteX499" fmla="*/ 5461897 w 7472601"/>
              <a:gd name="connsiteY499" fmla="*/ 4390879 h 6858000"/>
              <a:gd name="connsiteX500" fmla="*/ 4294126 w 7472601"/>
              <a:gd name="connsiteY500" fmla="*/ 3303048 h 6858000"/>
              <a:gd name="connsiteX501" fmla="*/ 4305321 w 7472601"/>
              <a:gd name="connsiteY501" fmla="*/ 3256953 h 6858000"/>
              <a:gd name="connsiteX502" fmla="*/ 4949299 w 7472601"/>
              <a:gd name="connsiteY502" fmla="*/ 3766336 h 6858000"/>
              <a:gd name="connsiteX503" fmla="*/ 5291452 w 7472601"/>
              <a:gd name="connsiteY503" fmla="*/ 4076801 h 6858000"/>
              <a:gd name="connsiteX504" fmla="*/ 5434998 w 7472601"/>
              <a:gd name="connsiteY504" fmla="*/ 4254100 h 6858000"/>
              <a:gd name="connsiteX505" fmla="*/ 5351015 w 7472601"/>
              <a:gd name="connsiteY505" fmla="*/ 3760989 h 6858000"/>
              <a:gd name="connsiteX506" fmla="*/ 5413780 w 7472601"/>
              <a:gd name="connsiteY506" fmla="*/ 2966265 h 6858000"/>
              <a:gd name="connsiteX507" fmla="*/ 5425627 w 7472601"/>
              <a:gd name="connsiteY507" fmla="*/ 2954192 h 6858000"/>
              <a:gd name="connsiteX508" fmla="*/ 6604735 w 7472601"/>
              <a:gd name="connsiteY508" fmla="*/ 2041381 h 6858000"/>
              <a:gd name="connsiteX509" fmla="*/ 7204487 w 7472601"/>
              <a:gd name="connsiteY509" fmla="*/ 2742112 h 6858000"/>
              <a:gd name="connsiteX510" fmla="*/ 7131592 w 7472601"/>
              <a:gd name="connsiteY510" fmla="*/ 2672096 h 6858000"/>
              <a:gd name="connsiteX511" fmla="*/ 6996344 w 7472601"/>
              <a:gd name="connsiteY511" fmla="*/ 2518310 h 6858000"/>
              <a:gd name="connsiteX512" fmla="*/ 6735495 w 7472601"/>
              <a:gd name="connsiteY512" fmla="*/ 2196890 h 6858000"/>
              <a:gd name="connsiteX513" fmla="*/ 6721901 w 7472601"/>
              <a:gd name="connsiteY513" fmla="*/ 2179274 h 6858000"/>
              <a:gd name="connsiteX514" fmla="*/ 6604735 w 7472601"/>
              <a:gd name="connsiteY514" fmla="*/ 2041381 h 6858000"/>
              <a:gd name="connsiteX515" fmla="*/ 6591670 w 7472601"/>
              <a:gd name="connsiteY515" fmla="*/ 1988277 h 6858000"/>
              <a:gd name="connsiteX516" fmla="*/ 6747349 w 7472601"/>
              <a:gd name="connsiteY516" fmla="*/ 2160069 h 6858000"/>
              <a:gd name="connsiteX517" fmla="*/ 6760943 w 7472601"/>
              <a:gd name="connsiteY517" fmla="*/ 2177686 h 6858000"/>
              <a:gd name="connsiteX518" fmla="*/ 7021065 w 7472601"/>
              <a:gd name="connsiteY518" fmla="*/ 2498102 h 6858000"/>
              <a:gd name="connsiteX519" fmla="*/ 7155223 w 7472601"/>
              <a:gd name="connsiteY519" fmla="*/ 2650386 h 6858000"/>
              <a:gd name="connsiteX520" fmla="*/ 7203167 w 7472601"/>
              <a:gd name="connsiteY520" fmla="*/ 2697288 h 6858000"/>
              <a:gd name="connsiteX521" fmla="*/ 6937703 w 7472601"/>
              <a:gd name="connsiteY521" fmla="*/ 2321981 h 6858000"/>
              <a:gd name="connsiteX522" fmla="*/ 6591670 w 7472601"/>
              <a:gd name="connsiteY522" fmla="*/ 1988277 h 6858000"/>
              <a:gd name="connsiteX523" fmla="*/ 5798671 w 7472601"/>
              <a:gd name="connsiteY523" fmla="*/ 1981601 h 6858000"/>
              <a:gd name="connsiteX524" fmla="*/ 5754709 w 7472601"/>
              <a:gd name="connsiteY524" fmla="*/ 2071454 h 6858000"/>
              <a:gd name="connsiteX525" fmla="*/ 5763044 w 7472601"/>
              <a:gd name="connsiteY525" fmla="*/ 2842206 h 6858000"/>
              <a:gd name="connsiteX526" fmla="*/ 5764974 w 7472601"/>
              <a:gd name="connsiteY526" fmla="*/ 2799609 h 6858000"/>
              <a:gd name="connsiteX527" fmla="*/ 5767665 w 7472601"/>
              <a:gd name="connsiteY527" fmla="*/ 2666409 h 6858000"/>
              <a:gd name="connsiteX528" fmla="*/ 5763055 w 7472601"/>
              <a:gd name="connsiteY528" fmla="*/ 2579705 h 6858000"/>
              <a:gd name="connsiteX529" fmla="*/ 5758079 w 7472601"/>
              <a:gd name="connsiteY529" fmla="*/ 2492508 h 6858000"/>
              <a:gd name="connsiteX530" fmla="*/ 5779325 w 7472601"/>
              <a:gd name="connsiteY530" fmla="*/ 2197069 h 6858000"/>
              <a:gd name="connsiteX531" fmla="*/ 5798671 w 7472601"/>
              <a:gd name="connsiteY531" fmla="*/ 1981601 h 6858000"/>
              <a:gd name="connsiteX532" fmla="*/ 5829202 w 7472601"/>
              <a:gd name="connsiteY532" fmla="*/ 1971679 h 6858000"/>
              <a:gd name="connsiteX533" fmla="*/ 5809558 w 7472601"/>
              <a:gd name="connsiteY533" fmla="*/ 2198043 h 6858000"/>
              <a:gd name="connsiteX534" fmla="*/ 5788653 w 7472601"/>
              <a:gd name="connsiteY534" fmla="*/ 2489430 h 6858000"/>
              <a:gd name="connsiteX535" fmla="*/ 5793439 w 7472601"/>
              <a:gd name="connsiteY535" fmla="*/ 2575235 h 6858000"/>
              <a:gd name="connsiteX536" fmla="*/ 5796837 w 7472601"/>
              <a:gd name="connsiteY536" fmla="*/ 2637633 h 6858000"/>
              <a:gd name="connsiteX537" fmla="*/ 5818614 w 7472601"/>
              <a:gd name="connsiteY537" fmla="*/ 2473055 h 6858000"/>
              <a:gd name="connsiteX538" fmla="*/ 5829202 w 7472601"/>
              <a:gd name="connsiteY538" fmla="*/ 1971679 h 6858000"/>
              <a:gd name="connsiteX539" fmla="*/ 5911389 w 7472601"/>
              <a:gd name="connsiteY539" fmla="*/ 1898371 h 6858000"/>
              <a:gd name="connsiteX540" fmla="*/ 6237627 w 7472601"/>
              <a:gd name="connsiteY540" fmla="*/ 2231921 h 6858000"/>
              <a:gd name="connsiteX541" fmla="*/ 5911389 w 7472601"/>
              <a:gd name="connsiteY541" fmla="*/ 1898371 h 6858000"/>
              <a:gd name="connsiteX542" fmla="*/ 6944437 w 7472601"/>
              <a:gd name="connsiteY542" fmla="*/ 1575402 h 6858000"/>
              <a:gd name="connsiteX543" fmla="*/ 6304730 w 7472601"/>
              <a:gd name="connsiteY543" fmla="*/ 1766654 h 6858000"/>
              <a:gd name="connsiteX544" fmla="*/ 6944437 w 7472601"/>
              <a:gd name="connsiteY544" fmla="*/ 1575402 h 6858000"/>
              <a:gd name="connsiteX545" fmla="*/ 7019523 w 7472601"/>
              <a:gd name="connsiteY545" fmla="*/ 1519450 h 6858000"/>
              <a:gd name="connsiteX546" fmla="*/ 6298091 w 7472601"/>
              <a:gd name="connsiteY546" fmla="*/ 1737122 h 6858000"/>
              <a:gd name="connsiteX547" fmla="*/ 7019523 w 7472601"/>
              <a:gd name="connsiteY547" fmla="*/ 1519450 h 6858000"/>
              <a:gd name="connsiteX548" fmla="*/ 2399523 w 7472601"/>
              <a:gd name="connsiteY548" fmla="*/ 1428234 h 6858000"/>
              <a:gd name="connsiteX549" fmla="*/ 2224982 w 7472601"/>
              <a:gd name="connsiteY549" fmla="*/ 1826201 h 6858000"/>
              <a:gd name="connsiteX550" fmla="*/ 2096099 w 7472601"/>
              <a:gd name="connsiteY550" fmla="*/ 2345900 h 6858000"/>
              <a:gd name="connsiteX551" fmla="*/ 2283317 w 7472601"/>
              <a:gd name="connsiteY551" fmla="*/ 1796925 h 6858000"/>
              <a:gd name="connsiteX552" fmla="*/ 2399523 w 7472601"/>
              <a:gd name="connsiteY552" fmla="*/ 1428234 h 6858000"/>
              <a:gd name="connsiteX553" fmla="*/ 2448558 w 7472601"/>
              <a:gd name="connsiteY553" fmla="*/ 1373435 h 6858000"/>
              <a:gd name="connsiteX554" fmla="*/ 2312521 w 7472601"/>
              <a:gd name="connsiteY554" fmla="*/ 1806140 h 6858000"/>
              <a:gd name="connsiteX555" fmla="*/ 2127533 w 7472601"/>
              <a:gd name="connsiteY555" fmla="*/ 2348380 h 6858000"/>
              <a:gd name="connsiteX556" fmla="*/ 2358080 w 7472601"/>
              <a:gd name="connsiteY556" fmla="*/ 1866134 h 6858000"/>
              <a:gd name="connsiteX557" fmla="*/ 2407436 w 7472601"/>
              <a:gd name="connsiteY557" fmla="*/ 1651070 h 6858000"/>
              <a:gd name="connsiteX558" fmla="*/ 2448558 w 7472601"/>
              <a:gd name="connsiteY558" fmla="*/ 1373435 h 6858000"/>
              <a:gd name="connsiteX559" fmla="*/ 278707 w 7472601"/>
              <a:gd name="connsiteY559" fmla="*/ 1352270 h 6858000"/>
              <a:gd name="connsiteX560" fmla="*/ 321570 w 7472601"/>
              <a:gd name="connsiteY560" fmla="*/ 1861610 h 6858000"/>
              <a:gd name="connsiteX561" fmla="*/ 294281 w 7472601"/>
              <a:gd name="connsiteY561" fmla="*/ 1440658 h 6858000"/>
              <a:gd name="connsiteX562" fmla="*/ 278707 w 7472601"/>
              <a:gd name="connsiteY562" fmla="*/ 1352270 h 6858000"/>
              <a:gd name="connsiteX563" fmla="*/ 1423821 w 7472601"/>
              <a:gd name="connsiteY563" fmla="*/ 1351958 h 6858000"/>
              <a:gd name="connsiteX564" fmla="*/ 1638521 w 7472601"/>
              <a:gd name="connsiteY564" fmla="*/ 1908470 h 6858000"/>
              <a:gd name="connsiteX565" fmla="*/ 1754199 w 7472601"/>
              <a:gd name="connsiteY565" fmla="*/ 2149284 h 6858000"/>
              <a:gd name="connsiteX566" fmla="*/ 1908359 w 7472601"/>
              <a:gd name="connsiteY566" fmla="*/ 2364988 h 6858000"/>
              <a:gd name="connsiteX567" fmla="*/ 1647661 w 7472601"/>
              <a:gd name="connsiteY567" fmla="*/ 1825945 h 6858000"/>
              <a:gd name="connsiteX568" fmla="*/ 1423821 w 7472601"/>
              <a:gd name="connsiteY568" fmla="*/ 1351958 h 6858000"/>
              <a:gd name="connsiteX569" fmla="*/ 1431890 w 7472601"/>
              <a:gd name="connsiteY569" fmla="*/ 1306475 h 6858000"/>
              <a:gd name="connsiteX570" fmla="*/ 1507597 w 7472601"/>
              <a:gd name="connsiteY570" fmla="*/ 1446132 h 6858000"/>
              <a:gd name="connsiteX571" fmla="*/ 1674586 w 7472601"/>
              <a:gd name="connsiteY571" fmla="*/ 1813832 h 6858000"/>
              <a:gd name="connsiteX572" fmla="*/ 1815950 w 7472601"/>
              <a:gd name="connsiteY572" fmla="*/ 2128564 h 6858000"/>
              <a:gd name="connsiteX573" fmla="*/ 1984242 w 7472601"/>
              <a:gd name="connsiteY573" fmla="*/ 2430829 h 6858000"/>
              <a:gd name="connsiteX574" fmla="*/ 2014023 w 7472601"/>
              <a:gd name="connsiteY574" fmla="*/ 2450995 h 6858000"/>
              <a:gd name="connsiteX575" fmla="*/ 1747337 w 7472601"/>
              <a:gd name="connsiteY575" fmla="*/ 1855264 h 6858000"/>
              <a:gd name="connsiteX576" fmla="*/ 1533749 w 7472601"/>
              <a:gd name="connsiteY576" fmla="*/ 1478656 h 6858000"/>
              <a:gd name="connsiteX577" fmla="*/ 1431890 w 7472601"/>
              <a:gd name="connsiteY577" fmla="*/ 1306475 h 6858000"/>
              <a:gd name="connsiteX578" fmla="*/ 5052692 w 7472601"/>
              <a:gd name="connsiteY578" fmla="*/ 1292994 h 6858000"/>
              <a:gd name="connsiteX579" fmla="*/ 5200661 w 7472601"/>
              <a:gd name="connsiteY579" fmla="*/ 1635186 h 6858000"/>
              <a:gd name="connsiteX580" fmla="*/ 5297138 w 7472601"/>
              <a:gd name="connsiteY580" fmla="*/ 1906351 h 6858000"/>
              <a:gd name="connsiteX581" fmla="*/ 5052692 w 7472601"/>
              <a:gd name="connsiteY581" fmla="*/ 1292994 h 6858000"/>
              <a:gd name="connsiteX582" fmla="*/ 5009948 w 7472601"/>
              <a:gd name="connsiteY582" fmla="*/ 1273619 h 6858000"/>
              <a:gd name="connsiteX583" fmla="*/ 5121777 w 7472601"/>
              <a:gd name="connsiteY583" fmla="*/ 1654213 h 6858000"/>
              <a:gd name="connsiteX584" fmla="*/ 5293545 w 7472601"/>
              <a:gd name="connsiteY584" fmla="*/ 2072247 h 6858000"/>
              <a:gd name="connsiteX585" fmla="*/ 5294042 w 7472601"/>
              <a:gd name="connsiteY585" fmla="*/ 2065019 h 6858000"/>
              <a:gd name="connsiteX586" fmla="*/ 5171936 w 7472601"/>
              <a:gd name="connsiteY586" fmla="*/ 1647613 h 6858000"/>
              <a:gd name="connsiteX587" fmla="*/ 5009948 w 7472601"/>
              <a:gd name="connsiteY587" fmla="*/ 1273619 h 6858000"/>
              <a:gd name="connsiteX588" fmla="*/ 655236 w 7472601"/>
              <a:gd name="connsiteY588" fmla="*/ 1268632 h 6858000"/>
              <a:gd name="connsiteX589" fmla="*/ 839521 w 7472601"/>
              <a:gd name="connsiteY589" fmla="*/ 1685315 h 6858000"/>
              <a:gd name="connsiteX590" fmla="*/ 1109416 w 7472601"/>
              <a:gd name="connsiteY590" fmla="*/ 2061663 h 6858000"/>
              <a:gd name="connsiteX591" fmla="*/ 1298300 w 7472601"/>
              <a:gd name="connsiteY591" fmla="*/ 2247742 h 6858000"/>
              <a:gd name="connsiteX592" fmla="*/ 1125871 w 7472601"/>
              <a:gd name="connsiteY592" fmla="*/ 1989513 h 6858000"/>
              <a:gd name="connsiteX593" fmla="*/ 981574 w 7472601"/>
              <a:gd name="connsiteY593" fmla="*/ 1783157 h 6858000"/>
              <a:gd name="connsiteX594" fmla="*/ 922198 w 7472601"/>
              <a:gd name="connsiteY594" fmla="*/ 1677437 h 6858000"/>
              <a:gd name="connsiteX595" fmla="*/ 869293 w 7472601"/>
              <a:gd name="connsiteY595" fmla="*/ 1583214 h 6858000"/>
              <a:gd name="connsiteX596" fmla="*/ 751431 w 7472601"/>
              <a:gd name="connsiteY596" fmla="*/ 1405731 h 6858000"/>
              <a:gd name="connsiteX597" fmla="*/ 655236 w 7472601"/>
              <a:gd name="connsiteY597" fmla="*/ 1268632 h 6858000"/>
              <a:gd name="connsiteX598" fmla="*/ 6516292 w 7472601"/>
              <a:gd name="connsiteY598" fmla="*/ 1263064 h 6858000"/>
              <a:gd name="connsiteX599" fmla="*/ 5736320 w 7472601"/>
              <a:gd name="connsiteY599" fmla="*/ 1501803 h 6858000"/>
              <a:gd name="connsiteX600" fmla="*/ 6516292 w 7472601"/>
              <a:gd name="connsiteY600" fmla="*/ 1263064 h 6858000"/>
              <a:gd name="connsiteX601" fmla="*/ 291466 w 7472601"/>
              <a:gd name="connsiteY601" fmla="*/ 1250369 h 6858000"/>
              <a:gd name="connsiteX602" fmla="*/ 323180 w 7472601"/>
              <a:gd name="connsiteY602" fmla="*/ 1435283 h 6858000"/>
              <a:gd name="connsiteX603" fmla="*/ 349381 w 7472601"/>
              <a:gd name="connsiteY603" fmla="*/ 1875041 h 6858000"/>
              <a:gd name="connsiteX604" fmla="*/ 374363 w 7472601"/>
              <a:gd name="connsiteY604" fmla="*/ 1506494 h 6858000"/>
              <a:gd name="connsiteX605" fmla="*/ 302168 w 7472601"/>
              <a:gd name="connsiteY605" fmla="*/ 1274495 h 6858000"/>
              <a:gd name="connsiteX606" fmla="*/ 291466 w 7472601"/>
              <a:gd name="connsiteY606" fmla="*/ 1250369 h 6858000"/>
              <a:gd name="connsiteX607" fmla="*/ 678222 w 7472601"/>
              <a:gd name="connsiteY607" fmla="*/ 1248670 h 6858000"/>
              <a:gd name="connsiteX608" fmla="*/ 775536 w 7472601"/>
              <a:gd name="connsiteY608" fmla="*/ 1388015 h 6858000"/>
              <a:gd name="connsiteX609" fmla="*/ 894529 w 7472601"/>
              <a:gd name="connsiteY609" fmla="*/ 1567739 h 6858000"/>
              <a:gd name="connsiteX610" fmla="*/ 948000 w 7472601"/>
              <a:gd name="connsiteY610" fmla="*/ 1663088 h 6858000"/>
              <a:gd name="connsiteX611" fmla="*/ 1006812 w 7472601"/>
              <a:gd name="connsiteY611" fmla="*/ 1767683 h 6858000"/>
              <a:gd name="connsiteX612" fmla="*/ 1149133 w 7472601"/>
              <a:gd name="connsiteY612" fmla="*/ 1971513 h 6858000"/>
              <a:gd name="connsiteX613" fmla="*/ 1333952 w 7472601"/>
              <a:gd name="connsiteY613" fmla="*/ 2251620 h 6858000"/>
              <a:gd name="connsiteX614" fmla="*/ 1337329 w 7472601"/>
              <a:gd name="connsiteY614" fmla="*/ 2258350 h 6858000"/>
              <a:gd name="connsiteX615" fmla="*/ 1014726 w 7472601"/>
              <a:gd name="connsiteY615" fmla="*/ 1615556 h 6858000"/>
              <a:gd name="connsiteX616" fmla="*/ 678222 w 7472601"/>
              <a:gd name="connsiteY616" fmla="*/ 1248670 h 6858000"/>
              <a:gd name="connsiteX617" fmla="*/ 6691602 w 7472601"/>
              <a:gd name="connsiteY617" fmla="*/ 1140573 h 6858000"/>
              <a:gd name="connsiteX618" fmla="*/ 6571100 w 7472601"/>
              <a:gd name="connsiteY618" fmla="*/ 1183662 h 6858000"/>
              <a:gd name="connsiteX619" fmla="*/ 6241687 w 7472601"/>
              <a:gd name="connsiteY619" fmla="*/ 1257600 h 6858000"/>
              <a:gd name="connsiteX620" fmla="*/ 5693009 w 7472601"/>
              <a:gd name="connsiteY620" fmla="*/ 1478256 h 6858000"/>
              <a:gd name="connsiteX621" fmla="*/ 6548420 w 7472601"/>
              <a:gd name="connsiteY621" fmla="*/ 1214599 h 6858000"/>
              <a:gd name="connsiteX622" fmla="*/ 6605473 w 7472601"/>
              <a:gd name="connsiteY622" fmla="*/ 1184686 h 6858000"/>
              <a:gd name="connsiteX623" fmla="*/ 6691602 w 7472601"/>
              <a:gd name="connsiteY623" fmla="*/ 1140573 h 6858000"/>
              <a:gd name="connsiteX624" fmla="*/ 4002475 w 7472601"/>
              <a:gd name="connsiteY624" fmla="*/ 1037802 h 6858000"/>
              <a:gd name="connsiteX625" fmla="*/ 4000324 w 7472601"/>
              <a:gd name="connsiteY625" fmla="*/ 1039362 h 6858000"/>
              <a:gd name="connsiteX626" fmla="*/ 4002862 w 7472601"/>
              <a:gd name="connsiteY626" fmla="*/ 1042866 h 6858000"/>
              <a:gd name="connsiteX627" fmla="*/ 4002475 w 7472601"/>
              <a:gd name="connsiteY627" fmla="*/ 1037802 h 6858000"/>
              <a:gd name="connsiteX628" fmla="*/ 506322 w 7472601"/>
              <a:gd name="connsiteY628" fmla="*/ 1020997 h 6858000"/>
              <a:gd name="connsiteX629" fmla="*/ 533068 w 7472601"/>
              <a:gd name="connsiteY629" fmla="*/ 1029409 h 6858000"/>
              <a:gd name="connsiteX630" fmla="*/ 1232525 w 7472601"/>
              <a:gd name="connsiteY630" fmla="*/ 1804675 h 6858000"/>
              <a:gd name="connsiteX631" fmla="*/ 1388858 w 7472601"/>
              <a:gd name="connsiteY631" fmla="*/ 2368011 h 6858000"/>
              <a:gd name="connsiteX632" fmla="*/ 1384098 w 7472601"/>
              <a:gd name="connsiteY632" fmla="*/ 2378125 h 6858000"/>
              <a:gd name="connsiteX633" fmla="*/ 1425393 w 7472601"/>
              <a:gd name="connsiteY633" fmla="*/ 2589124 h 6858000"/>
              <a:gd name="connsiteX634" fmla="*/ 1424001 w 7472601"/>
              <a:gd name="connsiteY634" fmla="*/ 2597541 h 6858000"/>
              <a:gd name="connsiteX635" fmla="*/ 2152729 w 7472601"/>
              <a:gd name="connsiteY635" fmla="*/ 2864487 h 6858000"/>
              <a:gd name="connsiteX636" fmla="*/ 2020609 w 7472601"/>
              <a:gd name="connsiteY636" fmla="*/ 2539671 h 6858000"/>
              <a:gd name="connsiteX637" fmla="*/ 2018920 w 7472601"/>
              <a:gd name="connsiteY637" fmla="*/ 2536309 h 6858000"/>
              <a:gd name="connsiteX638" fmla="*/ 1342441 w 7472601"/>
              <a:gd name="connsiteY638" fmla="*/ 1173017 h 6858000"/>
              <a:gd name="connsiteX639" fmla="*/ 1367925 w 7472601"/>
              <a:gd name="connsiteY639" fmla="*/ 1135648 h 6858000"/>
              <a:gd name="connsiteX640" fmla="*/ 1771401 w 7472601"/>
              <a:gd name="connsiteY640" fmla="*/ 1806673 h 6858000"/>
              <a:gd name="connsiteX641" fmla="*/ 1972385 w 7472601"/>
              <a:gd name="connsiteY641" fmla="*/ 2198735 h 6858000"/>
              <a:gd name="connsiteX642" fmla="*/ 2040892 w 7472601"/>
              <a:gd name="connsiteY642" fmla="*/ 2405205 h 6858000"/>
              <a:gd name="connsiteX643" fmla="*/ 2131689 w 7472601"/>
              <a:gd name="connsiteY643" fmla="*/ 1936926 h 6858000"/>
              <a:gd name="connsiteX644" fmla="*/ 2454820 w 7472601"/>
              <a:gd name="connsiteY644" fmla="*/ 1248808 h 6858000"/>
              <a:gd name="connsiteX645" fmla="*/ 2492512 w 7472601"/>
              <a:gd name="connsiteY645" fmla="*/ 1302920 h 6858000"/>
              <a:gd name="connsiteX646" fmla="*/ 2081216 w 7472601"/>
              <a:gd name="connsiteY646" fmla="*/ 2527513 h 6858000"/>
              <a:gd name="connsiteX647" fmla="*/ 2081211 w 7472601"/>
              <a:gd name="connsiteY647" fmla="*/ 2528916 h 6858000"/>
              <a:gd name="connsiteX648" fmla="*/ 2199067 w 7472601"/>
              <a:gd name="connsiteY648" fmla="*/ 2884061 h 6858000"/>
              <a:gd name="connsiteX649" fmla="*/ 3192586 w 7472601"/>
              <a:gd name="connsiteY649" fmla="*/ 3411496 h 6858000"/>
              <a:gd name="connsiteX650" fmla="*/ 3182620 w 7472601"/>
              <a:gd name="connsiteY650" fmla="*/ 3483279 h 6858000"/>
              <a:gd name="connsiteX651" fmla="*/ 2435119 w 7472601"/>
              <a:gd name="connsiteY651" fmla="*/ 3080173 h 6858000"/>
              <a:gd name="connsiteX652" fmla="*/ 2410152 w 7472601"/>
              <a:gd name="connsiteY652" fmla="*/ 3063751 h 6858000"/>
              <a:gd name="connsiteX653" fmla="*/ 2408099 w 7472601"/>
              <a:gd name="connsiteY653" fmla="*/ 3064403 h 6858000"/>
              <a:gd name="connsiteX654" fmla="*/ 2407218 w 7472601"/>
              <a:gd name="connsiteY654" fmla="*/ 3070324 h 6858000"/>
              <a:gd name="connsiteX655" fmla="*/ 2380138 w 7472601"/>
              <a:gd name="connsiteY655" fmla="*/ 3099341 h 6858000"/>
              <a:gd name="connsiteX656" fmla="*/ 1765923 w 7472601"/>
              <a:gd name="connsiteY656" fmla="*/ 3581043 h 6858000"/>
              <a:gd name="connsiteX657" fmla="*/ 1702258 w 7472601"/>
              <a:gd name="connsiteY657" fmla="*/ 3612286 h 6858000"/>
              <a:gd name="connsiteX658" fmla="*/ 1538370 w 7472601"/>
              <a:gd name="connsiteY658" fmla="*/ 3811804 h 6858000"/>
              <a:gd name="connsiteX659" fmla="*/ 542867 w 7472601"/>
              <a:gd name="connsiteY659" fmla="*/ 4944092 h 6858000"/>
              <a:gd name="connsiteX660" fmla="*/ 515800 w 7472601"/>
              <a:gd name="connsiteY660" fmla="*/ 4862180 h 6858000"/>
              <a:gd name="connsiteX661" fmla="*/ 909145 w 7472601"/>
              <a:gd name="connsiteY661" fmla="*/ 4199225 h 6858000"/>
              <a:gd name="connsiteX662" fmla="*/ 1214067 w 7472601"/>
              <a:gd name="connsiteY662" fmla="*/ 3908561 h 6858000"/>
              <a:gd name="connsiteX663" fmla="*/ 640967 w 7472601"/>
              <a:gd name="connsiteY663" fmla="*/ 4105601 h 6858000"/>
              <a:gd name="connsiteX664" fmla="*/ 112563 w 7472601"/>
              <a:gd name="connsiteY664" fmla="*/ 4396952 h 6858000"/>
              <a:gd name="connsiteX665" fmla="*/ 0 w 7472601"/>
              <a:gd name="connsiteY665" fmla="*/ 4466006 h 6858000"/>
              <a:gd name="connsiteX666" fmla="*/ 0 w 7472601"/>
              <a:gd name="connsiteY666" fmla="*/ 4233763 h 6858000"/>
              <a:gd name="connsiteX667" fmla="*/ 36881 w 7472601"/>
              <a:gd name="connsiteY667" fmla="*/ 4200118 h 6858000"/>
              <a:gd name="connsiteX668" fmla="*/ 910534 w 7472601"/>
              <a:gd name="connsiteY668" fmla="*/ 3629753 h 6858000"/>
              <a:gd name="connsiteX669" fmla="*/ 1578717 w 7472601"/>
              <a:gd name="connsiteY669" fmla="*/ 3575982 h 6858000"/>
              <a:gd name="connsiteX670" fmla="*/ 2338780 w 7472601"/>
              <a:gd name="connsiteY670" fmla="*/ 3033725 h 6858000"/>
              <a:gd name="connsiteX671" fmla="*/ 1807991 w 7472601"/>
              <a:gd name="connsiteY671" fmla="*/ 2807184 h 6858000"/>
              <a:gd name="connsiteX672" fmla="*/ 1416358 w 7472601"/>
              <a:gd name="connsiteY672" fmla="*/ 3112571 h 6858000"/>
              <a:gd name="connsiteX673" fmla="*/ 939066 w 7472601"/>
              <a:gd name="connsiteY673" fmla="*/ 3378798 h 6858000"/>
              <a:gd name="connsiteX674" fmla="*/ 115099 w 7472601"/>
              <a:gd name="connsiteY674" fmla="*/ 3607650 h 6858000"/>
              <a:gd name="connsiteX675" fmla="*/ 97284 w 7472601"/>
              <a:gd name="connsiteY675" fmla="*/ 3520393 h 6858000"/>
              <a:gd name="connsiteX676" fmla="*/ 922050 w 7472601"/>
              <a:gd name="connsiteY676" fmla="*/ 3074867 h 6858000"/>
              <a:gd name="connsiteX677" fmla="*/ 1405265 w 7472601"/>
              <a:gd name="connsiteY677" fmla="*/ 3016319 h 6858000"/>
              <a:gd name="connsiteX678" fmla="*/ 1407512 w 7472601"/>
              <a:gd name="connsiteY678" fmla="*/ 3018001 h 6858000"/>
              <a:gd name="connsiteX679" fmla="*/ 1726266 w 7472601"/>
              <a:gd name="connsiteY679" fmla="*/ 2777274 h 6858000"/>
              <a:gd name="connsiteX680" fmla="*/ 625390 w 7472601"/>
              <a:gd name="connsiteY680" fmla="*/ 2514541 h 6858000"/>
              <a:gd name="connsiteX681" fmla="*/ 619799 w 7472601"/>
              <a:gd name="connsiteY681" fmla="*/ 2527180 h 6858000"/>
              <a:gd name="connsiteX682" fmla="*/ 310030 w 7472601"/>
              <a:gd name="connsiteY682" fmla="*/ 2771818 h 6858000"/>
              <a:gd name="connsiteX683" fmla="*/ 173877 w 7472601"/>
              <a:gd name="connsiteY683" fmla="*/ 2937056 h 6858000"/>
              <a:gd name="connsiteX684" fmla="*/ 77889 w 7472601"/>
              <a:gd name="connsiteY684" fmla="*/ 3138440 h 6858000"/>
              <a:gd name="connsiteX685" fmla="*/ 0 w 7472601"/>
              <a:gd name="connsiteY685" fmla="*/ 3271395 h 6858000"/>
              <a:gd name="connsiteX686" fmla="*/ 0 w 7472601"/>
              <a:gd name="connsiteY686" fmla="*/ 3153002 h 6858000"/>
              <a:gd name="connsiteX687" fmla="*/ 2386 w 7472601"/>
              <a:gd name="connsiteY687" fmla="*/ 3149203 h 6858000"/>
              <a:gd name="connsiteX688" fmla="*/ 89753 w 7472601"/>
              <a:gd name="connsiteY688" fmla="*/ 2987702 h 6858000"/>
              <a:gd name="connsiteX689" fmla="*/ 76869 w 7472601"/>
              <a:gd name="connsiteY689" fmla="*/ 3005404 h 6858000"/>
              <a:gd name="connsiteX690" fmla="*/ 32049 w 7472601"/>
              <a:gd name="connsiteY690" fmla="*/ 3065814 h 6858000"/>
              <a:gd name="connsiteX691" fmla="*/ 0 w 7472601"/>
              <a:gd name="connsiteY691" fmla="*/ 3108744 h 6858000"/>
              <a:gd name="connsiteX692" fmla="*/ 0 w 7472601"/>
              <a:gd name="connsiteY692" fmla="*/ 3058059 h 6858000"/>
              <a:gd name="connsiteX693" fmla="*/ 7610 w 7472601"/>
              <a:gd name="connsiteY693" fmla="*/ 3047889 h 6858000"/>
              <a:gd name="connsiteX694" fmla="*/ 52419 w 7472601"/>
              <a:gd name="connsiteY694" fmla="*/ 2987479 h 6858000"/>
              <a:gd name="connsiteX695" fmla="*/ 59142 w 7472601"/>
              <a:gd name="connsiteY695" fmla="*/ 2978488 h 6858000"/>
              <a:gd name="connsiteX696" fmla="*/ 0 w 7472601"/>
              <a:gd name="connsiteY696" fmla="*/ 3015334 h 6858000"/>
              <a:gd name="connsiteX697" fmla="*/ 0 w 7472601"/>
              <a:gd name="connsiteY697" fmla="*/ 2914286 h 6858000"/>
              <a:gd name="connsiteX698" fmla="*/ 36383 w 7472601"/>
              <a:gd name="connsiteY698" fmla="*/ 2901128 h 6858000"/>
              <a:gd name="connsiteX699" fmla="*/ 156329 w 7472601"/>
              <a:gd name="connsiteY699" fmla="*/ 2840533 h 6858000"/>
              <a:gd name="connsiteX700" fmla="*/ 358355 w 7472601"/>
              <a:gd name="connsiteY700" fmla="*/ 2620471 h 6858000"/>
              <a:gd name="connsiteX701" fmla="*/ 510577 w 7472601"/>
              <a:gd name="connsiteY701" fmla="*/ 2501244 h 6858000"/>
              <a:gd name="connsiteX702" fmla="*/ 211967 w 7472601"/>
              <a:gd name="connsiteY702" fmla="*/ 2479171 h 6858000"/>
              <a:gd name="connsiteX703" fmla="*/ 0 w 7472601"/>
              <a:gd name="connsiteY703" fmla="*/ 2476398 h 6858000"/>
              <a:gd name="connsiteX704" fmla="*/ 0 w 7472601"/>
              <a:gd name="connsiteY704" fmla="*/ 2389189 h 6858000"/>
              <a:gd name="connsiteX705" fmla="*/ 103062 w 7472601"/>
              <a:gd name="connsiteY705" fmla="*/ 2389518 h 6858000"/>
              <a:gd name="connsiteX706" fmla="*/ 510734 w 7472601"/>
              <a:gd name="connsiteY706" fmla="*/ 2416201 h 6858000"/>
              <a:gd name="connsiteX707" fmla="*/ 279257 w 7472601"/>
              <a:gd name="connsiteY707" fmla="*/ 2092102 h 6858000"/>
              <a:gd name="connsiteX708" fmla="*/ 65265 w 7472601"/>
              <a:gd name="connsiteY708" fmla="*/ 2006049 h 6858000"/>
              <a:gd name="connsiteX709" fmla="*/ 0 w 7472601"/>
              <a:gd name="connsiteY709" fmla="*/ 1982532 h 6858000"/>
              <a:gd name="connsiteX710" fmla="*/ 0 w 7472601"/>
              <a:gd name="connsiteY710" fmla="*/ 1912789 h 6858000"/>
              <a:gd name="connsiteX711" fmla="*/ 97460 w 7472601"/>
              <a:gd name="connsiteY711" fmla="*/ 1953725 h 6858000"/>
              <a:gd name="connsiteX712" fmla="*/ 221272 w 7472601"/>
              <a:gd name="connsiteY712" fmla="*/ 1980766 h 6858000"/>
              <a:gd name="connsiteX713" fmla="*/ 116765 w 7472601"/>
              <a:gd name="connsiteY713" fmla="*/ 1911033 h 6858000"/>
              <a:gd name="connsiteX714" fmla="*/ 16405 w 7472601"/>
              <a:gd name="connsiteY714" fmla="*/ 1803412 h 6858000"/>
              <a:gd name="connsiteX715" fmla="*/ 0 w 7472601"/>
              <a:gd name="connsiteY715" fmla="*/ 1784777 h 6858000"/>
              <a:gd name="connsiteX716" fmla="*/ 0 w 7472601"/>
              <a:gd name="connsiteY716" fmla="*/ 1740082 h 6858000"/>
              <a:gd name="connsiteX717" fmla="*/ 39394 w 7472601"/>
              <a:gd name="connsiteY717" fmla="*/ 1784856 h 6858000"/>
              <a:gd name="connsiteX718" fmla="*/ 135813 w 7472601"/>
              <a:gd name="connsiteY718" fmla="*/ 1888838 h 6858000"/>
              <a:gd name="connsiteX719" fmla="*/ 242575 w 7472601"/>
              <a:gd name="connsiteY719" fmla="*/ 1958841 h 6858000"/>
              <a:gd name="connsiteX720" fmla="*/ 82197 w 7472601"/>
              <a:gd name="connsiteY720" fmla="*/ 1754826 h 6858000"/>
              <a:gd name="connsiteX721" fmla="*/ 0 w 7472601"/>
              <a:gd name="connsiteY721" fmla="*/ 1679650 h 6858000"/>
              <a:gd name="connsiteX722" fmla="*/ 0 w 7472601"/>
              <a:gd name="connsiteY722" fmla="*/ 1602463 h 6858000"/>
              <a:gd name="connsiteX723" fmla="*/ 84689 w 7472601"/>
              <a:gd name="connsiteY723" fmla="*/ 1677442 h 6858000"/>
              <a:gd name="connsiteX724" fmla="*/ 298437 w 7472601"/>
              <a:gd name="connsiteY724" fmla="*/ 1968019 h 6858000"/>
              <a:gd name="connsiteX725" fmla="*/ 227269 w 7472601"/>
              <a:gd name="connsiteY725" fmla="*/ 1114064 h 6858000"/>
              <a:gd name="connsiteX726" fmla="*/ 248003 w 7472601"/>
              <a:gd name="connsiteY726" fmla="*/ 1089613 h 6858000"/>
              <a:gd name="connsiteX727" fmla="*/ 427020 w 7472601"/>
              <a:gd name="connsiteY727" fmla="*/ 1619803 h 6858000"/>
              <a:gd name="connsiteX728" fmla="*/ 340345 w 7472601"/>
              <a:gd name="connsiteY728" fmla="*/ 2027739 h 6858000"/>
              <a:gd name="connsiteX729" fmla="*/ 360865 w 7472601"/>
              <a:gd name="connsiteY729" fmla="*/ 2044827 h 6858000"/>
              <a:gd name="connsiteX730" fmla="*/ 560414 w 7472601"/>
              <a:gd name="connsiteY730" fmla="*/ 2421457 h 6858000"/>
              <a:gd name="connsiteX731" fmla="*/ 1359703 w 7472601"/>
              <a:gd name="connsiteY731" fmla="*/ 2578554 h 6858000"/>
              <a:gd name="connsiteX732" fmla="*/ 1359422 w 7472601"/>
              <a:gd name="connsiteY732" fmla="*/ 2577994 h 6858000"/>
              <a:gd name="connsiteX733" fmla="*/ 828701 w 7472601"/>
              <a:gd name="connsiteY733" fmla="*/ 1839520 h 6858000"/>
              <a:gd name="connsiteX734" fmla="*/ 494427 w 7472601"/>
              <a:gd name="connsiteY734" fmla="*/ 1092333 h 6858000"/>
              <a:gd name="connsiteX735" fmla="*/ 506322 w 7472601"/>
              <a:gd name="connsiteY735" fmla="*/ 1020997 h 6858000"/>
              <a:gd name="connsiteX736" fmla="*/ 4570198 w 7472601"/>
              <a:gd name="connsiteY736" fmla="*/ 978081 h 6858000"/>
              <a:gd name="connsiteX737" fmla="*/ 4523691 w 7472601"/>
              <a:gd name="connsiteY737" fmla="*/ 1127776 h 6858000"/>
              <a:gd name="connsiteX738" fmla="*/ 4509875 w 7472601"/>
              <a:gd name="connsiteY738" fmla="*/ 1167552 h 6858000"/>
              <a:gd name="connsiteX739" fmla="*/ 4478168 w 7472601"/>
              <a:gd name="connsiteY739" fmla="*/ 1260735 h 6858000"/>
              <a:gd name="connsiteX740" fmla="*/ 4409309 w 7472601"/>
              <a:gd name="connsiteY740" fmla="*/ 1666996 h 6858000"/>
              <a:gd name="connsiteX741" fmla="*/ 4370031 w 7472601"/>
              <a:gd name="connsiteY741" fmla="*/ 1955666 h 6858000"/>
              <a:gd name="connsiteX742" fmla="*/ 4570198 w 7472601"/>
              <a:gd name="connsiteY742" fmla="*/ 978081 h 6858000"/>
              <a:gd name="connsiteX743" fmla="*/ 4557898 w 7472601"/>
              <a:gd name="connsiteY743" fmla="*/ 900011 h 6858000"/>
              <a:gd name="connsiteX744" fmla="*/ 4344840 w 7472601"/>
              <a:gd name="connsiteY744" fmla="*/ 1922038 h 6858000"/>
              <a:gd name="connsiteX745" fmla="*/ 4378710 w 7472601"/>
              <a:gd name="connsiteY745" fmla="*/ 1665516 h 6858000"/>
              <a:gd name="connsiteX746" fmla="*/ 4448798 w 7472601"/>
              <a:gd name="connsiteY746" fmla="*/ 1253024 h 6858000"/>
              <a:gd name="connsiteX747" fmla="*/ 4480315 w 7472601"/>
              <a:gd name="connsiteY747" fmla="*/ 1158454 h 6858000"/>
              <a:gd name="connsiteX748" fmla="*/ 4494133 w 7472601"/>
              <a:gd name="connsiteY748" fmla="*/ 1118676 h 6858000"/>
              <a:gd name="connsiteX749" fmla="*/ 4557898 w 7472601"/>
              <a:gd name="connsiteY749" fmla="*/ 900011 h 6858000"/>
              <a:gd name="connsiteX750" fmla="*/ 5870151 w 7472601"/>
              <a:gd name="connsiteY750" fmla="*/ 898890 h 6858000"/>
              <a:gd name="connsiteX751" fmla="*/ 5861335 w 7472601"/>
              <a:gd name="connsiteY751" fmla="*/ 899177 h 6858000"/>
              <a:gd name="connsiteX752" fmla="*/ 5843702 w 7472601"/>
              <a:gd name="connsiteY752" fmla="*/ 899748 h 6858000"/>
              <a:gd name="connsiteX753" fmla="*/ 5651107 w 7472601"/>
              <a:gd name="connsiteY753" fmla="*/ 920306 h 6858000"/>
              <a:gd name="connsiteX754" fmla="*/ 5459407 w 7472601"/>
              <a:gd name="connsiteY754" fmla="*/ 940975 h 6858000"/>
              <a:gd name="connsiteX755" fmla="*/ 5374846 w 7472601"/>
              <a:gd name="connsiteY755" fmla="*/ 941988 h 6858000"/>
              <a:gd name="connsiteX756" fmla="*/ 5256105 w 7472601"/>
              <a:gd name="connsiteY756" fmla="*/ 945632 h 6858000"/>
              <a:gd name="connsiteX757" fmla="*/ 5107071 w 7472601"/>
              <a:gd name="connsiteY757" fmla="*/ 969720 h 6858000"/>
              <a:gd name="connsiteX758" fmla="*/ 4998681 w 7472601"/>
              <a:gd name="connsiteY758" fmla="*/ 988771 h 6858000"/>
              <a:gd name="connsiteX759" fmla="*/ 5870151 w 7472601"/>
              <a:gd name="connsiteY759" fmla="*/ 898890 h 6858000"/>
              <a:gd name="connsiteX760" fmla="*/ 5504425 w 7472601"/>
              <a:gd name="connsiteY760" fmla="*/ 848067 h 6858000"/>
              <a:gd name="connsiteX761" fmla="*/ 4968849 w 7472601"/>
              <a:gd name="connsiteY761" fmla="*/ 962318 h 6858000"/>
              <a:gd name="connsiteX762" fmla="*/ 5104039 w 7472601"/>
              <a:gd name="connsiteY762" fmla="*/ 940634 h 6858000"/>
              <a:gd name="connsiteX763" fmla="*/ 5256311 w 7472601"/>
              <a:gd name="connsiteY763" fmla="*/ 916490 h 6858000"/>
              <a:gd name="connsiteX764" fmla="*/ 5377381 w 7472601"/>
              <a:gd name="connsiteY764" fmla="*/ 912671 h 6858000"/>
              <a:gd name="connsiteX765" fmla="*/ 5460148 w 7472601"/>
              <a:gd name="connsiteY765" fmla="*/ 911442 h 6858000"/>
              <a:gd name="connsiteX766" fmla="*/ 5648971 w 7472601"/>
              <a:gd name="connsiteY766" fmla="*/ 891331 h 6858000"/>
              <a:gd name="connsiteX767" fmla="*/ 5844807 w 7472601"/>
              <a:gd name="connsiteY767" fmla="*/ 870718 h 6858000"/>
              <a:gd name="connsiteX768" fmla="*/ 5862975 w 7472601"/>
              <a:gd name="connsiteY768" fmla="*/ 869756 h 6858000"/>
              <a:gd name="connsiteX769" fmla="*/ 5920887 w 7472601"/>
              <a:gd name="connsiteY769" fmla="*/ 865929 h 6858000"/>
              <a:gd name="connsiteX770" fmla="*/ 5504425 w 7472601"/>
              <a:gd name="connsiteY770" fmla="*/ 848067 h 6858000"/>
              <a:gd name="connsiteX771" fmla="*/ 3607114 w 7472601"/>
              <a:gd name="connsiteY771" fmla="*/ 467441 h 6858000"/>
              <a:gd name="connsiteX772" fmla="*/ 3296242 w 7472601"/>
              <a:gd name="connsiteY772" fmla="*/ 807991 h 6858000"/>
              <a:gd name="connsiteX773" fmla="*/ 3174674 w 7472601"/>
              <a:gd name="connsiteY773" fmla="*/ 919759 h 6858000"/>
              <a:gd name="connsiteX774" fmla="*/ 3042978 w 7472601"/>
              <a:gd name="connsiteY774" fmla="*/ 1054894 h 6858000"/>
              <a:gd name="connsiteX775" fmla="*/ 2968914 w 7472601"/>
              <a:gd name="connsiteY775" fmla="*/ 1133756 h 6858000"/>
              <a:gd name="connsiteX776" fmla="*/ 3103823 w 7472601"/>
              <a:gd name="connsiteY776" fmla="*/ 1026814 h 6858000"/>
              <a:gd name="connsiteX777" fmla="*/ 3607114 w 7472601"/>
              <a:gd name="connsiteY777" fmla="*/ 467441 h 6858000"/>
              <a:gd name="connsiteX778" fmla="*/ 3744487 w 7472601"/>
              <a:gd name="connsiteY778" fmla="*/ 383136 h 6858000"/>
              <a:gd name="connsiteX779" fmla="*/ 3970213 w 7472601"/>
              <a:gd name="connsiteY779" fmla="*/ 995559 h 6858000"/>
              <a:gd name="connsiteX780" fmla="*/ 3744487 w 7472601"/>
              <a:gd name="connsiteY780" fmla="*/ 383136 h 6858000"/>
              <a:gd name="connsiteX781" fmla="*/ 3624562 w 7472601"/>
              <a:gd name="connsiteY781" fmla="*/ 367041 h 6858000"/>
              <a:gd name="connsiteX782" fmla="*/ 3489712 w 7472601"/>
              <a:gd name="connsiteY782" fmla="*/ 485386 h 6858000"/>
              <a:gd name="connsiteX783" fmla="*/ 3182994 w 7472601"/>
              <a:gd name="connsiteY783" fmla="*/ 828265 h 6858000"/>
              <a:gd name="connsiteX784" fmla="*/ 2892114 w 7472601"/>
              <a:gd name="connsiteY784" fmla="*/ 1172635 h 6858000"/>
              <a:gd name="connsiteX785" fmla="*/ 3021459 w 7472601"/>
              <a:gd name="connsiteY785" fmla="*/ 1035385 h 6858000"/>
              <a:gd name="connsiteX786" fmla="*/ 3153873 w 7472601"/>
              <a:gd name="connsiteY786" fmla="*/ 898971 h 6858000"/>
              <a:gd name="connsiteX787" fmla="*/ 3276511 w 7472601"/>
              <a:gd name="connsiteY787" fmla="*/ 786423 h 6858000"/>
              <a:gd name="connsiteX788" fmla="*/ 3584154 w 7472601"/>
              <a:gd name="connsiteY788" fmla="*/ 448218 h 6858000"/>
              <a:gd name="connsiteX789" fmla="*/ 3624562 w 7472601"/>
              <a:gd name="connsiteY789" fmla="*/ 367041 h 6858000"/>
              <a:gd name="connsiteX790" fmla="*/ 3766672 w 7472601"/>
              <a:gd name="connsiteY790" fmla="*/ 359429 h 6858000"/>
              <a:gd name="connsiteX791" fmla="*/ 3996338 w 7472601"/>
              <a:gd name="connsiteY791" fmla="*/ 968237 h 6858000"/>
              <a:gd name="connsiteX792" fmla="*/ 3766672 w 7472601"/>
              <a:gd name="connsiteY792" fmla="*/ 359429 h 6858000"/>
              <a:gd name="connsiteX793" fmla="*/ 5805386 w 7472601"/>
              <a:gd name="connsiteY793" fmla="*/ 239240 h 6858000"/>
              <a:gd name="connsiteX794" fmla="*/ 5736947 w 7472601"/>
              <a:gd name="connsiteY794" fmla="*/ 261367 h 6858000"/>
              <a:gd name="connsiteX795" fmla="*/ 5427012 w 7472601"/>
              <a:gd name="connsiteY795" fmla="*/ 311272 h 6858000"/>
              <a:gd name="connsiteX796" fmla="*/ 5147818 w 7472601"/>
              <a:gd name="connsiteY796" fmla="*/ 322112 h 6858000"/>
              <a:gd name="connsiteX797" fmla="*/ 5060854 w 7472601"/>
              <a:gd name="connsiteY797" fmla="*/ 311882 h 6858000"/>
              <a:gd name="connsiteX798" fmla="*/ 4945989 w 7472601"/>
              <a:gd name="connsiteY798" fmla="*/ 300516 h 6858000"/>
              <a:gd name="connsiteX799" fmla="*/ 5410479 w 7472601"/>
              <a:gd name="connsiteY799" fmla="*/ 348434 h 6858000"/>
              <a:gd name="connsiteX800" fmla="*/ 5805386 w 7472601"/>
              <a:gd name="connsiteY800" fmla="*/ 239240 h 6858000"/>
              <a:gd name="connsiteX801" fmla="*/ 5905192 w 7472601"/>
              <a:gd name="connsiteY801" fmla="*/ 163079 h 6858000"/>
              <a:gd name="connsiteX802" fmla="*/ 5865655 w 7472601"/>
              <a:gd name="connsiteY802" fmla="*/ 171901 h 6858000"/>
              <a:gd name="connsiteX803" fmla="*/ 5259740 w 7472601"/>
              <a:gd name="connsiteY803" fmla="*/ 257013 h 6858000"/>
              <a:gd name="connsiteX804" fmla="*/ 5208466 w 7472601"/>
              <a:gd name="connsiteY804" fmla="*/ 257550 h 6858000"/>
              <a:gd name="connsiteX805" fmla="*/ 4980204 w 7472601"/>
              <a:gd name="connsiteY805" fmla="*/ 271903 h 6858000"/>
              <a:gd name="connsiteX806" fmla="*/ 5068068 w 7472601"/>
              <a:gd name="connsiteY806" fmla="*/ 282244 h 6858000"/>
              <a:gd name="connsiteX807" fmla="*/ 5153231 w 7472601"/>
              <a:gd name="connsiteY807" fmla="*/ 292240 h 6858000"/>
              <a:gd name="connsiteX808" fmla="*/ 5426491 w 7472601"/>
              <a:gd name="connsiteY808" fmla="*/ 281128 h 6858000"/>
              <a:gd name="connsiteX809" fmla="*/ 5731212 w 7472601"/>
              <a:gd name="connsiteY809" fmla="*/ 231951 h 6858000"/>
              <a:gd name="connsiteX810" fmla="*/ 5905192 w 7472601"/>
              <a:gd name="connsiteY810" fmla="*/ 163079 h 6858000"/>
              <a:gd name="connsiteX811" fmla="*/ 5944437 w 7472601"/>
              <a:gd name="connsiteY811" fmla="*/ 113829 h 6858000"/>
              <a:gd name="connsiteX812" fmla="*/ 5825032 w 7472601"/>
              <a:gd name="connsiteY812" fmla="*/ 146405 h 6858000"/>
              <a:gd name="connsiteX813" fmla="*/ 4955599 w 7472601"/>
              <a:gd name="connsiteY813" fmla="*/ 247008 h 6858000"/>
              <a:gd name="connsiteX814" fmla="*/ 5210104 w 7472601"/>
              <a:gd name="connsiteY814" fmla="*/ 228123 h 6858000"/>
              <a:gd name="connsiteX815" fmla="*/ 5261015 w 7472601"/>
              <a:gd name="connsiteY815" fmla="*/ 227087 h 6858000"/>
              <a:gd name="connsiteX816" fmla="*/ 5861181 w 7472601"/>
              <a:gd name="connsiteY816" fmla="*/ 143093 h 6858000"/>
              <a:gd name="connsiteX817" fmla="*/ 5961252 w 7472601"/>
              <a:gd name="connsiteY817" fmla="*/ 114820 h 6858000"/>
              <a:gd name="connsiteX818" fmla="*/ 5944437 w 7472601"/>
              <a:gd name="connsiteY818" fmla="*/ 113829 h 6858000"/>
              <a:gd name="connsiteX819" fmla="*/ 3882765 w 7472601"/>
              <a:gd name="connsiteY819" fmla="*/ 0 h 6858000"/>
              <a:gd name="connsiteX820" fmla="*/ 3995099 w 7472601"/>
              <a:gd name="connsiteY820" fmla="*/ 0 h 6858000"/>
              <a:gd name="connsiteX821" fmla="*/ 4163818 w 7472601"/>
              <a:gd name="connsiteY821" fmla="*/ 234104 h 6858000"/>
              <a:gd name="connsiteX822" fmla="*/ 4172099 w 7472601"/>
              <a:gd name="connsiteY822" fmla="*/ 234207 h 6858000"/>
              <a:gd name="connsiteX823" fmla="*/ 4784282 w 7472601"/>
              <a:gd name="connsiteY823" fmla="*/ 276561 h 6858000"/>
              <a:gd name="connsiteX824" fmla="*/ 4801687 w 7472601"/>
              <a:gd name="connsiteY824" fmla="*/ 267764 h 6858000"/>
              <a:gd name="connsiteX825" fmla="*/ 6082788 w 7472601"/>
              <a:gd name="connsiteY825" fmla="*/ 64119 h 6858000"/>
              <a:gd name="connsiteX826" fmla="*/ 6099442 w 7472601"/>
              <a:gd name="connsiteY826" fmla="*/ 82568 h 6858000"/>
              <a:gd name="connsiteX827" fmla="*/ 4804137 w 7472601"/>
              <a:gd name="connsiteY827" fmla="*/ 320931 h 6858000"/>
              <a:gd name="connsiteX828" fmla="*/ 4227047 w 7472601"/>
              <a:gd name="connsiteY828" fmla="*/ 313415 h 6858000"/>
              <a:gd name="connsiteX829" fmla="*/ 4346041 w 7472601"/>
              <a:gd name="connsiteY829" fmla="*/ 456086 h 6858000"/>
              <a:gd name="connsiteX830" fmla="*/ 4870967 w 7472601"/>
              <a:gd name="connsiteY830" fmla="*/ 963061 h 6858000"/>
              <a:gd name="connsiteX831" fmla="*/ 4889647 w 7472601"/>
              <a:gd name="connsiteY831" fmla="*/ 957147 h 6858000"/>
              <a:gd name="connsiteX832" fmla="*/ 5422504 w 7472601"/>
              <a:gd name="connsiteY832" fmla="*/ 805191 h 6858000"/>
              <a:gd name="connsiteX833" fmla="*/ 6087656 w 7472601"/>
              <a:gd name="connsiteY833" fmla="*/ 826703 h 6858000"/>
              <a:gd name="connsiteX834" fmla="*/ 6058717 w 7472601"/>
              <a:gd name="connsiteY834" fmla="*/ 865992 h 6858000"/>
              <a:gd name="connsiteX835" fmla="*/ 4974153 w 7472601"/>
              <a:gd name="connsiteY835" fmla="*/ 1045456 h 6858000"/>
              <a:gd name="connsiteX836" fmla="*/ 5627835 w 7472601"/>
              <a:gd name="connsiteY836" fmla="*/ 1472077 h 6858000"/>
              <a:gd name="connsiteX837" fmla="*/ 5629817 w 7472601"/>
              <a:gd name="connsiteY837" fmla="*/ 1471412 h 6858000"/>
              <a:gd name="connsiteX838" fmla="*/ 5634124 w 7472601"/>
              <a:gd name="connsiteY838" fmla="*/ 1470572 h 6858000"/>
              <a:gd name="connsiteX839" fmla="*/ 5755832 w 7472601"/>
              <a:gd name="connsiteY839" fmla="*/ 1383886 h 6858000"/>
              <a:gd name="connsiteX840" fmla="*/ 6014186 w 7472601"/>
              <a:gd name="connsiteY840" fmla="*/ 1279799 h 6858000"/>
              <a:gd name="connsiteX841" fmla="*/ 6901619 w 7472601"/>
              <a:gd name="connsiteY841" fmla="*/ 1047874 h 6858000"/>
              <a:gd name="connsiteX842" fmla="*/ 6931566 w 7472601"/>
              <a:gd name="connsiteY842" fmla="*/ 1062034 h 6858000"/>
              <a:gd name="connsiteX843" fmla="*/ 5790982 w 7472601"/>
              <a:gd name="connsiteY843" fmla="*/ 1561380 h 6858000"/>
              <a:gd name="connsiteX844" fmla="*/ 6188971 w 7472601"/>
              <a:gd name="connsiteY844" fmla="*/ 1755168 h 6858000"/>
              <a:gd name="connsiteX845" fmla="*/ 6202446 w 7472601"/>
              <a:gd name="connsiteY845" fmla="*/ 1752268 h 6858000"/>
              <a:gd name="connsiteX846" fmla="*/ 7179560 w 7472601"/>
              <a:gd name="connsiteY846" fmla="*/ 1467551 h 6858000"/>
              <a:gd name="connsiteX847" fmla="*/ 7158730 w 7472601"/>
              <a:gd name="connsiteY847" fmla="*/ 1507835 h 6858000"/>
              <a:gd name="connsiteX848" fmla="*/ 6326959 w 7472601"/>
              <a:gd name="connsiteY848" fmla="*/ 1817686 h 6858000"/>
              <a:gd name="connsiteX849" fmla="*/ 6537433 w 7472601"/>
              <a:gd name="connsiteY849" fmla="*/ 1907790 h 6858000"/>
              <a:gd name="connsiteX850" fmla="*/ 6550221 w 7472601"/>
              <a:gd name="connsiteY850" fmla="*/ 1910729 h 6858000"/>
              <a:gd name="connsiteX851" fmla="*/ 6964438 w 7472601"/>
              <a:gd name="connsiteY851" fmla="*/ 2209505 h 6858000"/>
              <a:gd name="connsiteX852" fmla="*/ 7367862 w 7472601"/>
              <a:gd name="connsiteY852" fmla="*/ 2806833 h 6858000"/>
              <a:gd name="connsiteX853" fmla="*/ 7364329 w 7472601"/>
              <a:gd name="connsiteY853" fmla="*/ 2826907 h 6858000"/>
              <a:gd name="connsiteX854" fmla="*/ 7290545 w 7472601"/>
              <a:gd name="connsiteY854" fmla="*/ 2850663 h 6858000"/>
              <a:gd name="connsiteX855" fmla="*/ 6472036 w 7472601"/>
              <a:gd name="connsiteY855" fmla="*/ 1959003 h 6858000"/>
              <a:gd name="connsiteX856" fmla="*/ 5792897 w 7472601"/>
              <a:gd name="connsiteY856" fmla="*/ 1647747 h 6858000"/>
              <a:gd name="connsiteX857" fmla="*/ 5842751 w 7472601"/>
              <a:gd name="connsiteY857" fmla="*/ 1816112 h 6858000"/>
              <a:gd name="connsiteX858" fmla="*/ 5847424 w 7472601"/>
              <a:gd name="connsiteY858" fmla="*/ 1815776 h 6858000"/>
              <a:gd name="connsiteX859" fmla="*/ 6399821 w 7472601"/>
              <a:gd name="connsiteY859" fmla="*/ 2344799 h 6858000"/>
              <a:gd name="connsiteX860" fmla="*/ 6323232 w 7472601"/>
              <a:gd name="connsiteY860" fmla="*/ 2389634 h 6858000"/>
              <a:gd name="connsiteX861" fmla="*/ 5942958 w 7472601"/>
              <a:gd name="connsiteY861" fmla="*/ 2077708 h 6858000"/>
              <a:gd name="connsiteX862" fmla="*/ 5921559 w 7472601"/>
              <a:gd name="connsiteY862" fmla="*/ 2378596 h 6858000"/>
              <a:gd name="connsiteX863" fmla="*/ 5817651 w 7472601"/>
              <a:gd name="connsiteY863" fmla="*/ 3023919 h 6858000"/>
              <a:gd name="connsiteX864" fmla="*/ 5729634 w 7472601"/>
              <a:gd name="connsiteY864" fmla="*/ 3051849 h 6858000"/>
              <a:gd name="connsiteX865" fmla="*/ 5611018 w 7472601"/>
              <a:gd name="connsiteY865" fmla="*/ 2316769 h 6858000"/>
              <a:gd name="connsiteX866" fmla="*/ 5687608 w 7472601"/>
              <a:gd name="connsiteY866" fmla="*/ 2039972 h 6858000"/>
              <a:gd name="connsiteX867" fmla="*/ 5657554 w 7472601"/>
              <a:gd name="connsiteY867" fmla="*/ 1576445 h 6858000"/>
              <a:gd name="connsiteX868" fmla="*/ 5150475 w 7472601"/>
              <a:gd name="connsiteY868" fmla="*/ 1274012 h 6858000"/>
              <a:gd name="connsiteX869" fmla="*/ 5349142 w 7472601"/>
              <a:gd name="connsiteY869" fmla="*/ 2204405 h 6858000"/>
              <a:gd name="connsiteX870" fmla="*/ 5262214 w 7472601"/>
              <a:gd name="connsiteY870" fmla="*/ 2233836 h 6858000"/>
              <a:gd name="connsiteX871" fmla="*/ 4981539 w 7472601"/>
              <a:gd name="connsiteY871" fmla="*/ 1542201 h 6858000"/>
              <a:gd name="connsiteX872" fmla="*/ 4958461 w 7472601"/>
              <a:gd name="connsiteY872" fmla="*/ 1136957 h 6858000"/>
              <a:gd name="connsiteX873" fmla="*/ 4655015 w 7472601"/>
              <a:gd name="connsiteY873" fmla="*/ 891426 h 6858000"/>
              <a:gd name="connsiteX874" fmla="*/ 4348002 w 7472601"/>
              <a:gd name="connsiteY874" fmla="*/ 2205895 h 6858000"/>
              <a:gd name="connsiteX875" fmla="*/ 4262250 w 7472601"/>
              <a:gd name="connsiteY875" fmla="*/ 2219972 h 6858000"/>
              <a:gd name="connsiteX876" fmla="*/ 4550611 w 7472601"/>
              <a:gd name="connsiteY876" fmla="*/ 817540 h 6858000"/>
              <a:gd name="connsiteX877" fmla="*/ 4564418 w 7472601"/>
              <a:gd name="connsiteY877" fmla="*/ 808293 h 6858000"/>
              <a:gd name="connsiteX878" fmla="*/ 4266388 w 7472601"/>
              <a:gd name="connsiteY878" fmla="*/ 500083 h 6858000"/>
              <a:gd name="connsiteX879" fmla="*/ 4032842 w 7472601"/>
              <a:gd name="connsiteY879" fmla="*/ 211809 h 6858000"/>
              <a:gd name="connsiteX880" fmla="*/ 3882765 w 7472601"/>
              <a:gd name="connsiteY880" fmla="*/ 0 h 6858000"/>
              <a:gd name="connsiteX881" fmla="*/ 3721337 w 7472601"/>
              <a:gd name="connsiteY881" fmla="*/ 0 h 6858000"/>
              <a:gd name="connsiteX882" fmla="*/ 3797544 w 7472601"/>
              <a:gd name="connsiteY882" fmla="*/ 0 h 6858000"/>
              <a:gd name="connsiteX883" fmla="*/ 3775734 w 7472601"/>
              <a:gd name="connsiteY883" fmla="*/ 95131 h 6858000"/>
              <a:gd name="connsiteX884" fmla="*/ 3724807 w 7472601"/>
              <a:gd name="connsiteY884" fmla="*/ 272257 h 6858000"/>
              <a:gd name="connsiteX885" fmla="*/ 3726844 w 7472601"/>
              <a:gd name="connsiteY885" fmla="*/ 282988 h 6858000"/>
              <a:gd name="connsiteX886" fmla="*/ 3742664 w 7472601"/>
              <a:gd name="connsiteY886" fmla="*/ 279918 h 6858000"/>
              <a:gd name="connsiteX887" fmla="*/ 4103910 w 7472601"/>
              <a:gd name="connsiteY887" fmla="*/ 1161917 h 6858000"/>
              <a:gd name="connsiteX888" fmla="*/ 4020269 w 7472601"/>
              <a:gd name="connsiteY888" fmla="*/ 1200406 h 6858000"/>
              <a:gd name="connsiteX889" fmla="*/ 3674882 w 7472601"/>
              <a:gd name="connsiteY889" fmla="*/ 488524 h 6858000"/>
              <a:gd name="connsiteX890" fmla="*/ 3132682 w 7472601"/>
              <a:gd name="connsiteY890" fmla="*/ 1072284 h 6858000"/>
              <a:gd name="connsiteX891" fmla="*/ 2716346 w 7472601"/>
              <a:gd name="connsiteY891" fmla="*/ 1276376 h 6858000"/>
              <a:gd name="connsiteX892" fmla="*/ 2716772 w 7472601"/>
              <a:gd name="connsiteY892" fmla="*/ 1255462 h 6858000"/>
              <a:gd name="connsiteX893" fmla="*/ 3471096 w 7472601"/>
              <a:gd name="connsiteY893" fmla="*/ 437072 h 6858000"/>
              <a:gd name="connsiteX894" fmla="*/ 3639057 w 7472601"/>
              <a:gd name="connsiteY894" fmla="*/ 286334 h 6858000"/>
              <a:gd name="connsiteX895" fmla="*/ 3640309 w 7472601"/>
              <a:gd name="connsiteY895" fmla="*/ 284664 h 6858000"/>
              <a:gd name="connsiteX896" fmla="*/ 3646022 w 7472601"/>
              <a:gd name="connsiteY896" fmla="*/ 276711 h 6858000"/>
              <a:gd name="connsiteX897" fmla="*/ 3707943 w 7472601"/>
              <a:gd name="connsiteY897" fmla="*/ 65958 h 6858000"/>
              <a:gd name="connsiteX898" fmla="*/ 3721337 w 7472601"/>
              <a:gd name="connsiteY898" fmla="*/ 0 h 6858000"/>
              <a:gd name="connsiteX899" fmla="*/ 2867960 w 7472601"/>
              <a:gd name="connsiteY899" fmla="*/ 0 h 6858000"/>
              <a:gd name="connsiteX900" fmla="*/ 2926351 w 7472601"/>
              <a:gd name="connsiteY900" fmla="*/ 0 h 6858000"/>
              <a:gd name="connsiteX901" fmla="*/ 2902823 w 7472601"/>
              <a:gd name="connsiteY901" fmla="*/ 262929 h 6858000"/>
              <a:gd name="connsiteX902" fmla="*/ 2940663 w 7472601"/>
              <a:gd name="connsiteY902" fmla="*/ 140884 h 6858000"/>
              <a:gd name="connsiteX903" fmla="*/ 2947039 w 7472601"/>
              <a:gd name="connsiteY903" fmla="*/ 122524 h 6858000"/>
              <a:gd name="connsiteX904" fmla="*/ 2984316 w 7472601"/>
              <a:gd name="connsiteY904" fmla="*/ 0 h 6858000"/>
              <a:gd name="connsiteX905" fmla="*/ 3016114 w 7472601"/>
              <a:gd name="connsiteY905" fmla="*/ 0 h 6858000"/>
              <a:gd name="connsiteX906" fmla="*/ 2979949 w 7472601"/>
              <a:gd name="connsiteY906" fmla="*/ 119274 h 6858000"/>
              <a:gd name="connsiteX907" fmla="*/ 3023879 w 7472601"/>
              <a:gd name="connsiteY907" fmla="*/ 0 h 6858000"/>
              <a:gd name="connsiteX908" fmla="*/ 3105400 w 7472601"/>
              <a:gd name="connsiteY908" fmla="*/ 0 h 6858000"/>
              <a:gd name="connsiteX909" fmla="*/ 3094669 w 7472601"/>
              <a:gd name="connsiteY909" fmla="*/ 30308 h 6858000"/>
              <a:gd name="connsiteX910" fmla="*/ 2901945 w 7472601"/>
              <a:gd name="connsiteY910" fmla="*/ 466538 h 6858000"/>
              <a:gd name="connsiteX911" fmla="*/ 2815209 w 7472601"/>
              <a:gd name="connsiteY911" fmla="*/ 497361 h 6858000"/>
              <a:gd name="connsiteX912" fmla="*/ 2844845 w 7472601"/>
              <a:gd name="connsiteY912" fmla="*/ 127638 h 6858000"/>
              <a:gd name="connsiteX913" fmla="*/ 2867960 w 7472601"/>
              <a:gd name="connsiteY913" fmla="*/ 0 h 6858000"/>
              <a:gd name="connsiteX914" fmla="*/ 1057230 w 7472601"/>
              <a:gd name="connsiteY914" fmla="*/ 0 h 6858000"/>
              <a:gd name="connsiteX915" fmla="*/ 1111003 w 7472601"/>
              <a:gd name="connsiteY915" fmla="*/ 0 h 6858000"/>
              <a:gd name="connsiteX916" fmla="*/ 1125553 w 7472601"/>
              <a:gd name="connsiteY916" fmla="*/ 52588 h 6858000"/>
              <a:gd name="connsiteX917" fmla="*/ 1304276 w 7472601"/>
              <a:gd name="connsiteY917" fmla="*/ 476275 h 6858000"/>
              <a:gd name="connsiteX918" fmla="*/ 1492066 w 7472601"/>
              <a:gd name="connsiteY918" fmla="*/ 886333 h 6858000"/>
              <a:gd name="connsiteX919" fmla="*/ 1423698 w 7472601"/>
              <a:gd name="connsiteY919" fmla="*/ 710817 h 6858000"/>
              <a:gd name="connsiteX920" fmla="*/ 1357609 w 7472601"/>
              <a:gd name="connsiteY920" fmla="*/ 532892 h 6858000"/>
              <a:gd name="connsiteX921" fmla="*/ 1309550 w 7472601"/>
              <a:gd name="connsiteY921" fmla="*/ 374031 h 6858000"/>
              <a:gd name="connsiteX922" fmla="*/ 1193673 w 7472601"/>
              <a:gd name="connsiteY922" fmla="*/ 49533 h 6858000"/>
              <a:gd name="connsiteX923" fmla="*/ 1164391 w 7472601"/>
              <a:gd name="connsiteY923" fmla="*/ 0 h 6858000"/>
              <a:gd name="connsiteX924" fmla="*/ 1200666 w 7472601"/>
              <a:gd name="connsiteY924" fmla="*/ 0 h 6858000"/>
              <a:gd name="connsiteX925" fmla="*/ 1223408 w 7472601"/>
              <a:gd name="connsiteY925" fmla="*/ 38996 h 6858000"/>
              <a:gd name="connsiteX926" fmla="*/ 1339635 w 7472601"/>
              <a:gd name="connsiteY926" fmla="*/ 365517 h 6858000"/>
              <a:gd name="connsiteX927" fmla="*/ 1387469 w 7472601"/>
              <a:gd name="connsiteY927" fmla="*/ 523079 h 6858000"/>
              <a:gd name="connsiteX928" fmla="*/ 1452685 w 7472601"/>
              <a:gd name="connsiteY928" fmla="*/ 699806 h 6858000"/>
              <a:gd name="connsiteX929" fmla="*/ 1492092 w 7472601"/>
              <a:gd name="connsiteY929" fmla="*/ 800424 h 6858000"/>
              <a:gd name="connsiteX930" fmla="*/ 1455302 w 7472601"/>
              <a:gd name="connsiteY930" fmla="*/ 632913 h 6858000"/>
              <a:gd name="connsiteX931" fmla="*/ 1222336 w 7472601"/>
              <a:gd name="connsiteY931" fmla="*/ 9480 h 6858000"/>
              <a:gd name="connsiteX932" fmla="*/ 1214634 w 7472601"/>
              <a:gd name="connsiteY932" fmla="*/ 0 h 6858000"/>
              <a:gd name="connsiteX933" fmla="*/ 1289827 w 7472601"/>
              <a:gd name="connsiteY933" fmla="*/ 0 h 6858000"/>
              <a:gd name="connsiteX934" fmla="*/ 1321076 w 7472601"/>
              <a:gd name="connsiteY934" fmla="*/ 59722 h 6858000"/>
              <a:gd name="connsiteX935" fmla="*/ 1512579 w 7472601"/>
              <a:gd name="connsiteY935" fmla="*/ 626441 h 6858000"/>
              <a:gd name="connsiteX936" fmla="*/ 1506076 w 7472601"/>
              <a:gd name="connsiteY936" fmla="*/ 1089289 h 6858000"/>
              <a:gd name="connsiteX937" fmla="*/ 1486346 w 7472601"/>
              <a:gd name="connsiteY937" fmla="*/ 1079919 h 6858000"/>
              <a:gd name="connsiteX938" fmla="*/ 1070511 w 7472601"/>
              <a:gd name="connsiteY938" fmla="*/ 48609 h 6858000"/>
              <a:gd name="connsiteX939" fmla="*/ 1057230 w 7472601"/>
              <a:gd name="connsiteY939" fmla="*/ 0 h 6858000"/>
              <a:gd name="connsiteX940" fmla="*/ 43151 w 7472601"/>
              <a:gd name="connsiteY940" fmla="*/ 0 h 6858000"/>
              <a:gd name="connsiteX941" fmla="*/ 95283 w 7472601"/>
              <a:gd name="connsiteY941" fmla="*/ 0 h 6858000"/>
              <a:gd name="connsiteX942" fmla="*/ 300708 w 7472601"/>
              <a:gd name="connsiteY942" fmla="*/ 154571 h 6858000"/>
              <a:gd name="connsiteX943" fmla="*/ 530414 w 7472601"/>
              <a:gd name="connsiteY943" fmla="*/ 354673 h 6858000"/>
              <a:gd name="connsiteX944" fmla="*/ 333785 w 7472601"/>
              <a:gd name="connsiteY944" fmla="*/ 161564 h 6858000"/>
              <a:gd name="connsiteX945" fmla="*/ 147005 w 7472601"/>
              <a:gd name="connsiteY945" fmla="*/ 0 h 6858000"/>
              <a:gd name="connsiteX946" fmla="*/ 272509 w 7472601"/>
              <a:gd name="connsiteY946" fmla="*/ 0 h 6858000"/>
              <a:gd name="connsiteX947" fmla="*/ 326276 w 7472601"/>
              <a:gd name="connsiteY947" fmla="*/ 45847 h 6858000"/>
              <a:gd name="connsiteX948" fmla="*/ 823759 w 7472601"/>
              <a:gd name="connsiteY948" fmla="*/ 574145 h 6858000"/>
              <a:gd name="connsiteX949" fmla="*/ 811254 w 7472601"/>
              <a:gd name="connsiteY949" fmla="*/ 665546 h 6858000"/>
              <a:gd name="connsiteX950" fmla="*/ 154042 w 7472601"/>
              <a:gd name="connsiteY950" fmla="*/ 261522 h 6858000"/>
              <a:gd name="connsiteX951" fmla="*/ 13550 w 7472601"/>
              <a:gd name="connsiteY951" fmla="*/ 158423 h 6858000"/>
              <a:gd name="connsiteX952" fmla="*/ 0 w 7472601"/>
              <a:gd name="connsiteY952" fmla="*/ 146618 h 6858000"/>
              <a:gd name="connsiteX953" fmla="*/ 0 w 7472601"/>
              <a:gd name="connsiteY953" fmla="*/ 59161 h 6858000"/>
              <a:gd name="connsiteX954" fmla="*/ 45427 w 7472601"/>
              <a:gd name="connsiteY954" fmla="*/ 101078 h 6858000"/>
              <a:gd name="connsiteX955" fmla="*/ 630103 w 7472601"/>
              <a:gd name="connsiteY955" fmla="*/ 485885 h 6858000"/>
              <a:gd name="connsiteX956" fmla="*/ 532040 w 7472601"/>
              <a:gd name="connsiteY956" fmla="*/ 399359 h 6858000"/>
              <a:gd name="connsiteX957" fmla="*/ 517618 w 7472601"/>
              <a:gd name="connsiteY957" fmla="*/ 385726 h 6858000"/>
              <a:gd name="connsiteX958" fmla="*/ 285074 w 7472601"/>
              <a:gd name="connsiteY958" fmla="*/ 182755 h 6858000"/>
              <a:gd name="connsiteX959" fmla="*/ 43151 w 7472601"/>
              <a:gd name="connsiteY959"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221686 h 6858000"/>
              <a:gd name="connsiteX78" fmla="*/ 7467600 w 7467663"/>
              <a:gd name="connsiteY78" fmla="*/ 6334256 h 6858000"/>
              <a:gd name="connsiteX79" fmla="*/ 7454976 w 7467663"/>
              <a:gd name="connsiteY79" fmla="*/ 6318297 h 6858000"/>
              <a:gd name="connsiteX80" fmla="*/ 1456157 w 7467663"/>
              <a:gd name="connsiteY80" fmla="*/ 5371404 h 6858000"/>
              <a:gd name="connsiteX81" fmla="*/ 1244432 w 7467663"/>
              <a:gd name="connsiteY81" fmla="*/ 5385601 h 6858000"/>
              <a:gd name="connsiteX82" fmla="*/ 973990 w 7467663"/>
              <a:gd name="connsiteY82" fmla="*/ 5424940 h 6858000"/>
              <a:gd name="connsiteX83" fmla="*/ 1103809 w 7467663"/>
              <a:gd name="connsiteY83" fmla="*/ 5433720 h 6858000"/>
              <a:gd name="connsiteX84" fmla="*/ 1123454 w 7467663"/>
              <a:gd name="connsiteY84" fmla="*/ 5435727 h 6858000"/>
              <a:gd name="connsiteX85" fmla="*/ 1737017 w 7467663"/>
              <a:gd name="connsiteY85" fmla="*/ 5452183 h 6858000"/>
              <a:gd name="connsiteX86" fmla="*/ 1824397 w 7467663"/>
              <a:gd name="connsiteY86" fmla="*/ 5447757 h 6858000"/>
              <a:gd name="connsiteX87" fmla="*/ 2070059 w 7467663"/>
              <a:gd name="connsiteY87" fmla="*/ 5441660 h 6858000"/>
              <a:gd name="connsiteX88" fmla="*/ 1456157 w 7467663"/>
              <a:gd name="connsiteY88" fmla="*/ 5371404 h 6858000"/>
              <a:gd name="connsiteX89" fmla="*/ 4988186 w 7467663"/>
              <a:gd name="connsiteY89" fmla="*/ 5216467 h 6858000"/>
              <a:gd name="connsiteX90" fmla="*/ 4777334 w 7467663"/>
              <a:gd name="connsiteY90" fmla="*/ 5406072 h 6858000"/>
              <a:gd name="connsiteX91" fmla="*/ 4718341 w 7467663"/>
              <a:gd name="connsiteY91" fmla="*/ 5468043 h 6858000"/>
              <a:gd name="connsiteX92" fmla="*/ 4604655 w 7467663"/>
              <a:gd name="connsiteY92" fmla="*/ 5583434 h 6858000"/>
              <a:gd name="connsiteX93" fmla="*/ 4565074 w 7467663"/>
              <a:gd name="connsiteY93" fmla="*/ 5618550 h 6858000"/>
              <a:gd name="connsiteX94" fmla="*/ 4988186 w 7467663"/>
              <a:gd name="connsiteY94" fmla="*/ 5216467 h 6858000"/>
              <a:gd name="connsiteX95" fmla="*/ 4978032 w 7467663"/>
              <a:gd name="connsiteY95" fmla="*/ 5183809 h 6858000"/>
              <a:gd name="connsiteX96" fmla="*/ 4463413 w 7467663"/>
              <a:gd name="connsiteY96" fmla="*/ 5615162 h 6858000"/>
              <a:gd name="connsiteX97" fmla="*/ 4358134 w 7467663"/>
              <a:gd name="connsiteY97" fmla="*/ 5742791 h 6858000"/>
              <a:gd name="connsiteX98" fmla="*/ 4376219 w 7467663"/>
              <a:gd name="connsiteY98" fmla="*/ 5729027 h 6858000"/>
              <a:gd name="connsiteX99" fmla="*/ 4582340 w 7467663"/>
              <a:gd name="connsiteY99" fmla="*/ 5561037 h 6858000"/>
              <a:gd name="connsiteX100" fmla="*/ 4694684 w 7467663"/>
              <a:gd name="connsiteY100" fmla="*/ 5447098 h 6858000"/>
              <a:gd name="connsiteX101" fmla="*/ 4754123 w 7467663"/>
              <a:gd name="connsiteY101" fmla="*/ 5384643 h 6858000"/>
              <a:gd name="connsiteX102" fmla="*/ 4978032 w 7467663"/>
              <a:gd name="connsiteY102" fmla="*/ 5183809 h 6858000"/>
              <a:gd name="connsiteX103" fmla="*/ 1903353 w 7467663"/>
              <a:gd name="connsiteY103" fmla="*/ 5044827 h 6858000"/>
              <a:gd name="connsiteX104" fmla="*/ 1936931 w 7467663"/>
              <a:gd name="connsiteY104" fmla="*/ 5093954 h 6858000"/>
              <a:gd name="connsiteX105" fmla="*/ 2195868 w 7467663"/>
              <a:gd name="connsiteY105" fmla="*/ 5396574 h 6858000"/>
              <a:gd name="connsiteX106" fmla="*/ 2088852 w 7467663"/>
              <a:gd name="connsiteY106" fmla="*/ 5166123 h 6858000"/>
              <a:gd name="connsiteX107" fmla="*/ 1958241 w 7467663"/>
              <a:gd name="connsiteY107" fmla="*/ 5067955 h 6858000"/>
              <a:gd name="connsiteX108" fmla="*/ 1903353 w 7467663"/>
              <a:gd name="connsiteY108" fmla="*/ 5044827 h 6858000"/>
              <a:gd name="connsiteX109" fmla="*/ 1979378 w 7467663"/>
              <a:gd name="connsiteY109" fmla="*/ 4769504 h 6858000"/>
              <a:gd name="connsiteX110" fmla="*/ 2882120 w 7467663"/>
              <a:gd name="connsiteY110" fmla="*/ 5064547 h 6858000"/>
              <a:gd name="connsiteX111" fmla="*/ 2793103 w 7467663"/>
              <a:gd name="connsiteY111" fmla="*/ 5039699 h 6858000"/>
              <a:gd name="connsiteX112" fmla="*/ 2770041 w 7467663"/>
              <a:gd name="connsiteY112" fmla="*/ 5033634 h 6858000"/>
              <a:gd name="connsiteX113" fmla="*/ 1979378 w 7467663"/>
              <a:gd name="connsiteY113" fmla="*/ 4769504 h 6858000"/>
              <a:gd name="connsiteX114" fmla="*/ 1927410 w 7467663"/>
              <a:gd name="connsiteY114" fmla="*/ 4716164 h 6858000"/>
              <a:gd name="connsiteX115" fmla="*/ 1959587 w 7467663"/>
              <a:gd name="connsiteY115" fmla="*/ 4728849 h 6858000"/>
              <a:gd name="connsiteX116" fmla="*/ 2777707 w 7467663"/>
              <a:gd name="connsiteY116" fmla="*/ 5003991 h 6858000"/>
              <a:gd name="connsiteX117" fmla="*/ 2800768 w 7467663"/>
              <a:gd name="connsiteY117" fmla="*/ 5010056 h 6858000"/>
              <a:gd name="connsiteX118" fmla="*/ 2879408 w 7467663"/>
              <a:gd name="connsiteY118" fmla="*/ 5031590 h 6858000"/>
              <a:gd name="connsiteX119" fmla="*/ 2862295 w 7467663"/>
              <a:gd name="connsiteY119" fmla="*/ 5022958 h 6858000"/>
              <a:gd name="connsiteX120" fmla="*/ 2813343 w 7467663"/>
              <a:gd name="connsiteY120" fmla="*/ 4998369 h 6858000"/>
              <a:gd name="connsiteX121" fmla="*/ 2646245 w 7467663"/>
              <a:gd name="connsiteY121" fmla="*/ 4930999 h 6858000"/>
              <a:gd name="connsiteX122" fmla="*/ 1999243 w 7467663"/>
              <a:gd name="connsiteY122" fmla="*/ 4730524 h 6858000"/>
              <a:gd name="connsiteX123" fmla="*/ 1979527 w 7467663"/>
              <a:gd name="connsiteY123" fmla="*/ 4726651 h 6858000"/>
              <a:gd name="connsiteX124" fmla="*/ 1927410 w 7467663"/>
              <a:gd name="connsiteY124" fmla="*/ 4716164 h 6858000"/>
              <a:gd name="connsiteX125" fmla="*/ 1997014 w 7467663"/>
              <a:gd name="connsiteY125" fmla="*/ 4698007 h 6858000"/>
              <a:gd name="connsiteX126" fmla="*/ 2005458 w 7467663"/>
              <a:gd name="connsiteY126" fmla="*/ 4699540 h 6858000"/>
              <a:gd name="connsiteX127" fmla="*/ 2657186 w 7467663"/>
              <a:gd name="connsiteY127" fmla="*/ 4901687 h 6858000"/>
              <a:gd name="connsiteX128" fmla="*/ 2826662 w 7467663"/>
              <a:gd name="connsiteY128" fmla="*/ 4970362 h 6858000"/>
              <a:gd name="connsiteX129" fmla="*/ 2876100 w 7467663"/>
              <a:gd name="connsiteY129" fmla="*/ 4995397 h 6858000"/>
              <a:gd name="connsiteX130" fmla="*/ 3042600 w 7467663"/>
              <a:gd name="connsiteY130" fmla="*/ 5059532 h 6858000"/>
              <a:gd name="connsiteX131" fmla="*/ 1997014 w 7467663"/>
              <a:gd name="connsiteY131" fmla="*/ 4698007 h 6858000"/>
              <a:gd name="connsiteX132" fmla="*/ 2305292 w 7467663"/>
              <a:gd name="connsiteY132" fmla="*/ 4219492 h 6858000"/>
              <a:gd name="connsiteX133" fmla="*/ 3360922 w 7467663"/>
              <a:gd name="connsiteY133" fmla="*/ 4529373 h 6858000"/>
              <a:gd name="connsiteX134" fmla="*/ 3492420 w 7467663"/>
              <a:gd name="connsiteY134" fmla="*/ 4510145 h 6858000"/>
              <a:gd name="connsiteX135" fmla="*/ 3364086 w 7467663"/>
              <a:gd name="connsiteY135" fmla="*/ 4480340 h 6858000"/>
              <a:gd name="connsiteX136" fmla="*/ 3225818 w 7467663"/>
              <a:gd name="connsiteY136" fmla="*/ 4411822 h 6858000"/>
              <a:gd name="connsiteX137" fmla="*/ 3129696 w 7467663"/>
              <a:gd name="connsiteY137" fmla="*/ 4360704 h 6858000"/>
              <a:gd name="connsiteX138" fmla="*/ 2814545 w 7467663"/>
              <a:gd name="connsiteY138" fmla="*/ 4282955 h 6858000"/>
              <a:gd name="connsiteX139" fmla="*/ 2305292 w 7467663"/>
              <a:gd name="connsiteY139" fmla="*/ 4219492 h 6858000"/>
              <a:gd name="connsiteX140" fmla="*/ 2626982 w 7467663"/>
              <a:gd name="connsiteY140" fmla="*/ 4206450 h 6858000"/>
              <a:gd name="connsiteX141" fmla="*/ 2490617 w 7467663"/>
              <a:gd name="connsiteY141" fmla="*/ 4206951 h 6858000"/>
              <a:gd name="connsiteX142" fmla="*/ 2819869 w 7467663"/>
              <a:gd name="connsiteY142" fmla="*/ 4252936 h 6858000"/>
              <a:gd name="connsiteX143" fmla="*/ 3143018 w 7467663"/>
              <a:gd name="connsiteY143" fmla="*/ 4332698 h 6858000"/>
              <a:gd name="connsiteX144" fmla="*/ 3241520 w 7467663"/>
              <a:gd name="connsiteY144" fmla="*/ 4385112 h 6858000"/>
              <a:gd name="connsiteX145" fmla="*/ 3374575 w 7467663"/>
              <a:gd name="connsiteY145" fmla="*/ 4451517 h 6858000"/>
              <a:gd name="connsiteX146" fmla="*/ 3505221 w 7467663"/>
              <a:gd name="connsiteY146" fmla="*/ 4480757 h 6858000"/>
              <a:gd name="connsiteX147" fmla="*/ 2626982 w 7467663"/>
              <a:gd name="connsiteY147" fmla="*/ 4206450 h 6858000"/>
              <a:gd name="connsiteX148" fmla="*/ 1310106 w 7467663"/>
              <a:gd name="connsiteY148" fmla="*/ 3943217 h 6858000"/>
              <a:gd name="connsiteX149" fmla="*/ 854994 w 7467663"/>
              <a:gd name="connsiteY149" fmla="*/ 4399136 h 6858000"/>
              <a:gd name="connsiteX150" fmla="*/ 742462 w 7467663"/>
              <a:gd name="connsiteY150" fmla="*/ 4594648 h 6858000"/>
              <a:gd name="connsiteX151" fmla="*/ 820602 w 7467663"/>
              <a:gd name="connsiteY151" fmla="*/ 4485915 h 6858000"/>
              <a:gd name="connsiteX152" fmla="*/ 878295 w 7467663"/>
              <a:gd name="connsiteY152" fmla="*/ 4403594 h 6858000"/>
              <a:gd name="connsiteX153" fmla="*/ 1240607 w 7467663"/>
              <a:gd name="connsiteY153" fmla="*/ 4010401 h 6858000"/>
              <a:gd name="connsiteX154" fmla="*/ 1310106 w 7467663"/>
              <a:gd name="connsiteY154" fmla="*/ 3943217 h 6858000"/>
              <a:gd name="connsiteX155" fmla="*/ 1423113 w 7467663"/>
              <a:gd name="connsiteY155" fmla="*/ 3874565 h 6858000"/>
              <a:gd name="connsiteX156" fmla="*/ 1260565 w 7467663"/>
              <a:gd name="connsiteY156" fmla="*/ 4031982 h 6858000"/>
              <a:gd name="connsiteX157" fmla="*/ 901900 w 7467663"/>
              <a:gd name="connsiteY157" fmla="*/ 4421236 h 6858000"/>
              <a:gd name="connsiteX158" fmla="*/ 845044 w 7467663"/>
              <a:gd name="connsiteY158" fmla="*/ 4502436 h 6858000"/>
              <a:gd name="connsiteX159" fmla="*/ 685926 w 7467663"/>
              <a:gd name="connsiteY159" fmla="*/ 4703069 h 6858000"/>
              <a:gd name="connsiteX160" fmla="*/ 684248 w 7467663"/>
              <a:gd name="connsiteY160" fmla="*/ 4706721 h 6858000"/>
              <a:gd name="connsiteX161" fmla="*/ 1423113 w 7467663"/>
              <a:gd name="connsiteY161" fmla="*/ 3874565 h 6858000"/>
              <a:gd name="connsiteX162" fmla="*/ 3316479 w 7467663"/>
              <a:gd name="connsiteY162" fmla="*/ 3872136 h 6858000"/>
              <a:gd name="connsiteX163" fmla="*/ 3546806 w 7467663"/>
              <a:gd name="connsiteY163" fmla="*/ 4356139 h 6858000"/>
              <a:gd name="connsiteX164" fmla="*/ 3364433 w 7467663"/>
              <a:gd name="connsiteY164" fmla="*/ 3953121 h 6858000"/>
              <a:gd name="connsiteX165" fmla="*/ 3316479 w 7467663"/>
              <a:gd name="connsiteY165" fmla="*/ 3872136 h 6858000"/>
              <a:gd name="connsiteX166" fmla="*/ 3291335 w 7467663"/>
              <a:gd name="connsiteY166" fmla="*/ 3767420 h 6858000"/>
              <a:gd name="connsiteX167" fmla="*/ 3390805 w 7467663"/>
              <a:gd name="connsiteY167" fmla="*/ 3937163 h 6858000"/>
              <a:gd name="connsiteX168" fmla="*/ 3579062 w 7467663"/>
              <a:gd name="connsiteY168" fmla="*/ 4359040 h 6858000"/>
              <a:gd name="connsiteX169" fmla="*/ 3467355 w 7467663"/>
              <a:gd name="connsiteY169" fmla="*/ 3988130 h 6858000"/>
              <a:gd name="connsiteX170" fmla="*/ 3310753 w 7467663"/>
              <a:gd name="connsiteY170" fmla="*/ 3787140 h 6858000"/>
              <a:gd name="connsiteX171" fmla="*/ 3291335 w 7467663"/>
              <a:gd name="connsiteY171" fmla="*/ 3767420 h 6858000"/>
              <a:gd name="connsiteX172" fmla="*/ 1635889 w 7467663"/>
              <a:gd name="connsiteY172" fmla="*/ 3709494 h 6858000"/>
              <a:gd name="connsiteX173" fmla="*/ 1634800 w 7467663"/>
              <a:gd name="connsiteY173" fmla="*/ 3731111 h 6858000"/>
              <a:gd name="connsiteX174" fmla="*/ 1635889 w 7467663"/>
              <a:gd name="connsiteY174" fmla="*/ 3709494 h 6858000"/>
              <a:gd name="connsiteX175" fmla="*/ 1510397 w 7467663"/>
              <a:gd name="connsiteY175" fmla="*/ 3684705 h 6858000"/>
              <a:gd name="connsiteX176" fmla="*/ 1146550 w 7467663"/>
              <a:gd name="connsiteY176" fmla="*/ 3802012 h 6858000"/>
              <a:gd name="connsiteX177" fmla="*/ 698834 w 7467663"/>
              <a:gd name="connsiteY177" fmla="*/ 3952272 h 6858000"/>
              <a:gd name="connsiteX178" fmla="*/ 34256 w 7467663"/>
              <a:gd name="connsiteY178" fmla="*/ 4347603 h 6858000"/>
              <a:gd name="connsiteX179" fmla="*/ 527241 w 7467663"/>
              <a:gd name="connsiteY179" fmla="*/ 4065078 h 6858000"/>
              <a:gd name="connsiteX180" fmla="*/ 1510397 w 7467663"/>
              <a:gd name="connsiteY180" fmla="*/ 3684705 h 6858000"/>
              <a:gd name="connsiteX181" fmla="*/ 1313114 w 7467663"/>
              <a:gd name="connsiteY181" fmla="*/ 3655216 h 6858000"/>
              <a:gd name="connsiteX182" fmla="*/ 1109304 w 7467663"/>
              <a:gd name="connsiteY182" fmla="*/ 3669030 h 6858000"/>
              <a:gd name="connsiteX183" fmla="*/ 8129 w 7467663"/>
              <a:gd name="connsiteY183" fmla="*/ 4330519 h 6858000"/>
              <a:gd name="connsiteX184" fmla="*/ 687572 w 7467663"/>
              <a:gd name="connsiteY184" fmla="*/ 3925629 h 6858000"/>
              <a:gd name="connsiteX185" fmla="*/ 1138365 w 7467663"/>
              <a:gd name="connsiteY185" fmla="*/ 3774515 h 6858000"/>
              <a:gd name="connsiteX186" fmla="*/ 1505579 w 7467663"/>
              <a:gd name="connsiteY186" fmla="*/ 3655526 h 6858000"/>
              <a:gd name="connsiteX187" fmla="*/ 1313114 w 7467663"/>
              <a:gd name="connsiteY187" fmla="*/ 3655216 h 6858000"/>
              <a:gd name="connsiteX188" fmla="*/ 3655073 w 7467663"/>
              <a:gd name="connsiteY188" fmla="*/ 3650884 h 6858000"/>
              <a:gd name="connsiteX189" fmla="*/ 3989938 w 7467663"/>
              <a:gd name="connsiteY189" fmla="*/ 3991685 h 6858000"/>
              <a:gd name="connsiteX190" fmla="*/ 4393907 w 7467663"/>
              <a:gd name="connsiteY190" fmla="*/ 4261258 h 6858000"/>
              <a:gd name="connsiteX191" fmla="*/ 4648051 w 7467663"/>
              <a:gd name="connsiteY191" fmla="*/ 4374051 h 6858000"/>
              <a:gd name="connsiteX192" fmla="*/ 4383389 w 7467663"/>
              <a:gd name="connsiteY192" fmla="*/ 4184369 h 6858000"/>
              <a:gd name="connsiteX193" fmla="*/ 4165508 w 7467663"/>
              <a:gd name="connsiteY193" fmla="*/ 4035196 h 6858000"/>
              <a:gd name="connsiteX194" fmla="*/ 4068162 w 7467663"/>
              <a:gd name="connsiteY194" fmla="*/ 3953394 h 6858000"/>
              <a:gd name="connsiteX195" fmla="*/ 3981416 w 7467663"/>
              <a:gd name="connsiteY195" fmla="*/ 3880482 h 6858000"/>
              <a:gd name="connsiteX196" fmla="*/ 3800147 w 7467663"/>
              <a:gd name="connsiteY196" fmla="*/ 3749872 h 6858000"/>
              <a:gd name="connsiteX197" fmla="*/ 3655073 w 7467663"/>
              <a:gd name="connsiteY197" fmla="*/ 3650884 h 6858000"/>
              <a:gd name="connsiteX198" fmla="*/ 3670252 w 7467663"/>
              <a:gd name="connsiteY198" fmla="*/ 3622798 h 6858000"/>
              <a:gd name="connsiteX199" fmla="*/ 3817258 w 7467663"/>
              <a:gd name="connsiteY199" fmla="*/ 3723577 h 6858000"/>
              <a:gd name="connsiteX200" fmla="*/ 4000461 w 7467663"/>
              <a:gd name="connsiteY200" fmla="*/ 3855966 h 6858000"/>
              <a:gd name="connsiteX201" fmla="*/ 4088180 w 7467663"/>
              <a:gd name="connsiteY201" fmla="*/ 3929774 h 6858000"/>
              <a:gd name="connsiteX202" fmla="*/ 4184555 w 7467663"/>
              <a:gd name="connsiteY202" fmla="*/ 4010683 h 6858000"/>
              <a:gd name="connsiteX203" fmla="*/ 4399563 w 7467663"/>
              <a:gd name="connsiteY203" fmla="*/ 4158106 h 6858000"/>
              <a:gd name="connsiteX204" fmla="*/ 4684469 w 7467663"/>
              <a:gd name="connsiteY204" fmla="*/ 4364680 h 6858000"/>
              <a:gd name="connsiteX205" fmla="*/ 4690271 w 7467663"/>
              <a:gd name="connsiteY205" fmla="*/ 4370034 h 6858000"/>
              <a:gd name="connsiteX206" fmla="*/ 4136093 w 7467663"/>
              <a:gd name="connsiteY206" fmla="*/ 3858466 h 6858000"/>
              <a:gd name="connsiteX207" fmla="*/ 3670252 w 7467663"/>
              <a:gd name="connsiteY207" fmla="*/ 3622798 h 6858000"/>
              <a:gd name="connsiteX208" fmla="*/ 4440129 w 7467663"/>
              <a:gd name="connsiteY208" fmla="*/ 3448571 h 6858000"/>
              <a:gd name="connsiteX209" fmla="*/ 4856525 w 7467663"/>
              <a:gd name="connsiteY209" fmla="*/ 3915351 h 6858000"/>
              <a:gd name="connsiteX210" fmla="*/ 5059055 w 7467663"/>
              <a:gd name="connsiteY210" fmla="*/ 4108918 h 6858000"/>
              <a:gd name="connsiteX211" fmla="*/ 5290070 w 7467663"/>
              <a:gd name="connsiteY211" fmla="*/ 4263619 h 6858000"/>
              <a:gd name="connsiteX212" fmla="*/ 4834991 w 7467663"/>
              <a:gd name="connsiteY212" fmla="*/ 3830985 h 6858000"/>
              <a:gd name="connsiteX213" fmla="*/ 4440129 w 7467663"/>
              <a:gd name="connsiteY213" fmla="*/ 3448571 h 6858000"/>
              <a:gd name="connsiteX214" fmla="*/ 4441737 w 7467663"/>
              <a:gd name="connsiteY214" fmla="*/ 3399734 h 6858000"/>
              <a:gd name="connsiteX215" fmla="*/ 4431236 w 7467663"/>
              <a:gd name="connsiteY215" fmla="*/ 3400954 h 6858000"/>
              <a:gd name="connsiteX216" fmla="*/ 4557150 w 7467663"/>
              <a:gd name="connsiteY216" fmla="*/ 3510023 h 6858000"/>
              <a:gd name="connsiteX217" fmla="*/ 4856936 w 7467663"/>
              <a:gd name="connsiteY217" fmla="*/ 3809146 h 6858000"/>
              <a:gd name="connsiteX218" fmla="*/ 5111996 w 7467663"/>
              <a:gd name="connsiteY218" fmla="*/ 4065759 h 6858000"/>
              <a:gd name="connsiteX219" fmla="*/ 5388878 w 7467663"/>
              <a:gd name="connsiteY219" fmla="*/ 4300185 h 6858000"/>
              <a:gd name="connsiteX220" fmla="*/ 5425556 w 7467663"/>
              <a:gd name="connsiteY220" fmla="*/ 4308967 h 6858000"/>
              <a:gd name="connsiteX221" fmla="*/ 4943646 w 7467663"/>
              <a:gd name="connsiteY221" fmla="*/ 3822916 h 6858000"/>
              <a:gd name="connsiteX222" fmla="*/ 4594837 w 7467663"/>
              <a:gd name="connsiteY222" fmla="*/ 3532274 h 6858000"/>
              <a:gd name="connsiteX223" fmla="*/ 4441737 w 7467663"/>
              <a:gd name="connsiteY223" fmla="*/ 3399734 h 6858000"/>
              <a:gd name="connsiteX224" fmla="*/ 5425834 w 7467663"/>
              <a:gd name="connsiteY224" fmla="*/ 3162785 h 6858000"/>
              <a:gd name="connsiteX225" fmla="*/ 5401644 w 7467663"/>
              <a:gd name="connsiteY225" fmla="*/ 3617847 h 6858000"/>
              <a:gd name="connsiteX226" fmla="*/ 5467256 w 7467663"/>
              <a:gd name="connsiteY226" fmla="*/ 4175494 h 6858000"/>
              <a:gd name="connsiteX227" fmla="*/ 5448069 w 7467663"/>
              <a:gd name="connsiteY227" fmla="*/ 3567554 h 6858000"/>
              <a:gd name="connsiteX228" fmla="*/ 5425834 w 7467663"/>
              <a:gd name="connsiteY228" fmla="*/ 3162785 h 6858000"/>
              <a:gd name="connsiteX229" fmla="*/ 1318687 w 7467663"/>
              <a:gd name="connsiteY229" fmla="*/ 3113840 h 6858000"/>
              <a:gd name="connsiteX230" fmla="*/ 1066793 w 7467663"/>
              <a:gd name="connsiteY230" fmla="*/ 3212171 h 6858000"/>
              <a:gd name="connsiteX231" fmla="*/ 993319 w 7467663"/>
              <a:gd name="connsiteY231" fmla="*/ 3247648 h 6858000"/>
              <a:gd name="connsiteX232" fmla="*/ 853081 w 7467663"/>
              <a:gd name="connsiteY232" fmla="*/ 3312410 h 6858000"/>
              <a:gd name="connsiteX233" fmla="*/ 805957 w 7467663"/>
              <a:gd name="connsiteY233" fmla="*/ 3330443 h 6858000"/>
              <a:gd name="connsiteX234" fmla="*/ 1318687 w 7467663"/>
              <a:gd name="connsiteY234" fmla="*/ 3113840 h 6858000"/>
              <a:gd name="connsiteX235" fmla="*/ 5453702 w 7467663"/>
              <a:gd name="connsiteY235" fmla="*/ 3090882 h 6858000"/>
              <a:gd name="connsiteX236" fmla="*/ 5480135 w 7467663"/>
              <a:gd name="connsiteY236" fmla="*/ 3565802 h 6858000"/>
              <a:gd name="connsiteX237" fmla="*/ 5499023 w 7467663"/>
              <a:gd name="connsiteY237" fmla="*/ 4166310 h 6858000"/>
              <a:gd name="connsiteX238" fmla="*/ 5547022 w 7467663"/>
              <a:gd name="connsiteY238" fmla="*/ 3607838 h 6858000"/>
              <a:gd name="connsiteX239" fmla="*/ 5515964 w 7467663"/>
              <a:gd name="connsiteY239" fmla="*/ 3378541 h 6858000"/>
              <a:gd name="connsiteX240" fmla="*/ 5453702 w 7467663"/>
              <a:gd name="connsiteY240" fmla="*/ 3090882 h 6858000"/>
              <a:gd name="connsiteX241" fmla="*/ 1238695 w 7467663"/>
              <a:gd name="connsiteY241" fmla="*/ 3076820 h 6858000"/>
              <a:gd name="connsiteX242" fmla="*/ 716371 w 7467663"/>
              <a:gd name="connsiteY242" fmla="*/ 3293249 h 6858000"/>
              <a:gd name="connsiteX243" fmla="*/ 579522 w 7467663"/>
              <a:gd name="connsiteY243" fmla="*/ 3371759 h 6858000"/>
              <a:gd name="connsiteX244" fmla="*/ 600288 w 7467663"/>
              <a:gd name="connsiteY244" fmla="*/ 3365555 h 6858000"/>
              <a:gd name="connsiteX245" fmla="*/ 840692 w 7467663"/>
              <a:gd name="connsiteY245" fmla="*/ 3284921 h 6858000"/>
              <a:gd name="connsiteX246" fmla="*/ 979248 w 7467663"/>
              <a:gd name="connsiteY246" fmla="*/ 3221003 h 6858000"/>
              <a:gd name="connsiteX247" fmla="*/ 1053282 w 7467663"/>
              <a:gd name="connsiteY247" fmla="*/ 3185247 h 6858000"/>
              <a:gd name="connsiteX248" fmla="*/ 1320603 w 7467663"/>
              <a:gd name="connsiteY248" fmla="*/ 3081281 h 6858000"/>
              <a:gd name="connsiteX249" fmla="*/ 1238695 w 7467663"/>
              <a:gd name="connsiteY249" fmla="*/ 3076820 h 6858000"/>
              <a:gd name="connsiteX250" fmla="*/ 5425627 w 7467663"/>
              <a:gd name="connsiteY250" fmla="*/ 2954192 h 6858000"/>
              <a:gd name="connsiteX251" fmla="*/ 5470770 w 7467663"/>
              <a:gd name="connsiteY251" fmla="*/ 3005435 h 6858000"/>
              <a:gd name="connsiteX252" fmla="*/ 5519779 w 7467663"/>
              <a:gd name="connsiteY252" fmla="*/ 4359223 h 6858000"/>
              <a:gd name="connsiteX253" fmla="*/ 5520293 w 7467663"/>
              <a:gd name="connsiteY253" fmla="*/ 4360602 h 6858000"/>
              <a:gd name="connsiteX254" fmla="*/ 5767221 w 7467663"/>
              <a:gd name="connsiteY254" fmla="*/ 4665564 h 6858000"/>
              <a:gd name="connsiteX255" fmla="*/ 6937169 w 7467663"/>
              <a:gd name="connsiteY255" fmla="*/ 4815941 h 6858000"/>
              <a:gd name="connsiteX256" fmla="*/ 6953922 w 7467663"/>
              <a:gd name="connsiteY256" fmla="*/ 4890068 h 6858000"/>
              <a:gd name="connsiteX257" fmla="*/ 6071359 w 7467663"/>
              <a:gd name="connsiteY257" fmla="*/ 4770770 h 6858000"/>
              <a:gd name="connsiteX258" fmla="*/ 6038839 w 7467663"/>
              <a:gd name="connsiteY258" fmla="*/ 4764474 h 6858000"/>
              <a:gd name="connsiteX259" fmla="*/ 6038706 w 7467663"/>
              <a:gd name="connsiteY259" fmla="*/ 4763847 h 6858000"/>
              <a:gd name="connsiteX260" fmla="*/ 6037784 w 7467663"/>
              <a:gd name="connsiteY260" fmla="*/ 4764270 h 6858000"/>
              <a:gd name="connsiteX261" fmla="*/ 6038839 w 7467663"/>
              <a:gd name="connsiteY261" fmla="*/ 4764474 h 6858000"/>
              <a:gd name="connsiteX262" fmla="*/ 6040338 w 7467663"/>
              <a:gd name="connsiteY262" fmla="*/ 4771418 h 6858000"/>
              <a:gd name="connsiteX263" fmla="*/ 6024488 w 7467663"/>
              <a:gd name="connsiteY263" fmla="*/ 4809903 h 6858000"/>
              <a:gd name="connsiteX264" fmla="*/ 5599771 w 7467663"/>
              <a:gd name="connsiteY264" fmla="*/ 5509652 h 6858000"/>
              <a:gd name="connsiteX265" fmla="*/ 5548843 w 7467663"/>
              <a:gd name="connsiteY265" fmla="*/ 5563845 h 6858000"/>
              <a:gd name="connsiteX266" fmla="*/ 5940952 w 7467663"/>
              <a:gd name="connsiteY266" fmla="*/ 6250028 h 6858000"/>
              <a:gd name="connsiteX267" fmla="*/ 6043441 w 7467663"/>
              <a:gd name="connsiteY267" fmla="*/ 6665847 h 6858000"/>
              <a:gd name="connsiteX268" fmla="*/ 6093432 w 7467663"/>
              <a:gd name="connsiteY268" fmla="*/ 6858000 h 6858000"/>
              <a:gd name="connsiteX269" fmla="*/ 6034344 w 7467663"/>
              <a:gd name="connsiteY269" fmla="*/ 6858000 h 6858000"/>
              <a:gd name="connsiteX270" fmla="*/ 6026679 w 7467663"/>
              <a:gd name="connsiteY270" fmla="*/ 6836959 h 6858000"/>
              <a:gd name="connsiteX271" fmla="*/ 5800441 w 7467663"/>
              <a:gd name="connsiteY271" fmla="*/ 6335286 h 6858000"/>
              <a:gd name="connsiteX272" fmla="*/ 5526562 w 7467663"/>
              <a:gd name="connsiteY272" fmla="*/ 5705388 h 6858000"/>
              <a:gd name="connsiteX273" fmla="*/ 5519640 w 7467663"/>
              <a:gd name="connsiteY273" fmla="*/ 5683774 h 6858000"/>
              <a:gd name="connsiteX274" fmla="*/ 5844559 w 7467663"/>
              <a:gd name="connsiteY274" fmla="*/ 6553349 h 6858000"/>
              <a:gd name="connsiteX275" fmla="*/ 5975994 w 7467663"/>
              <a:gd name="connsiteY275" fmla="*/ 6858000 h 6858000"/>
              <a:gd name="connsiteX276" fmla="*/ 5898547 w 7467663"/>
              <a:gd name="connsiteY276" fmla="*/ 6858000 h 6858000"/>
              <a:gd name="connsiteX277" fmla="*/ 5682041 w 7467663"/>
              <a:gd name="connsiteY277" fmla="*/ 6355860 h 6858000"/>
              <a:gd name="connsiteX278" fmla="*/ 5461758 w 7467663"/>
              <a:gd name="connsiteY278" fmla="*/ 5820220 h 6858000"/>
              <a:gd name="connsiteX279" fmla="*/ 5237282 w 7467663"/>
              <a:gd name="connsiteY279" fmla="*/ 6579086 h 6858000"/>
              <a:gd name="connsiteX280" fmla="*/ 5115009 w 7467663"/>
              <a:gd name="connsiteY280" fmla="*/ 6858000 h 6858000"/>
              <a:gd name="connsiteX281" fmla="*/ 5028074 w 7467663"/>
              <a:gd name="connsiteY281" fmla="*/ 6858000 h 6858000"/>
              <a:gd name="connsiteX282" fmla="*/ 5079508 w 7467663"/>
              <a:gd name="connsiteY282" fmla="*/ 6749074 h 6858000"/>
              <a:gd name="connsiteX283" fmla="*/ 5371846 w 7467663"/>
              <a:gd name="connsiteY283" fmla="*/ 5924413 h 6858000"/>
              <a:gd name="connsiteX284" fmla="*/ 5270512 w 7467663"/>
              <a:gd name="connsiteY284" fmla="*/ 6138975 h 6858000"/>
              <a:gd name="connsiteX285" fmla="*/ 5062409 w 7467663"/>
              <a:gd name="connsiteY285" fmla="*/ 6653544 h 6858000"/>
              <a:gd name="connsiteX286" fmla="*/ 5036628 w 7467663"/>
              <a:gd name="connsiteY286" fmla="*/ 6754247 h 6858000"/>
              <a:gd name="connsiteX287" fmla="*/ 5009112 w 7467663"/>
              <a:gd name="connsiteY287" fmla="*/ 6858000 h 6858000"/>
              <a:gd name="connsiteX288" fmla="*/ 4976679 w 7467663"/>
              <a:gd name="connsiteY288" fmla="*/ 6858000 h 6858000"/>
              <a:gd name="connsiteX289" fmla="*/ 5006537 w 7467663"/>
              <a:gd name="connsiteY289" fmla="*/ 6747068 h 6858000"/>
              <a:gd name="connsiteX290" fmla="*/ 5032723 w 7467663"/>
              <a:gd name="connsiteY290" fmla="*/ 6644957 h 6858000"/>
              <a:gd name="connsiteX291" fmla="*/ 5242949 w 7467663"/>
              <a:gd name="connsiteY291" fmla="*/ 6125175 h 6858000"/>
              <a:gd name="connsiteX292" fmla="*/ 5286321 w 7467663"/>
              <a:gd name="connsiteY292" fmla="*/ 6033555 h 6858000"/>
              <a:gd name="connsiteX293" fmla="*/ 5008210 w 7467663"/>
              <a:gd name="connsiteY293" fmla="*/ 6649194 h 6858000"/>
              <a:gd name="connsiteX294" fmla="*/ 4986321 w 7467663"/>
              <a:gd name="connsiteY294" fmla="*/ 6765687 h 6858000"/>
              <a:gd name="connsiteX295" fmla="*/ 4973474 w 7467663"/>
              <a:gd name="connsiteY295" fmla="*/ 6858000 h 6858000"/>
              <a:gd name="connsiteX296" fmla="*/ 4907178 w 7467663"/>
              <a:gd name="connsiteY296" fmla="*/ 6858000 h 6858000"/>
              <a:gd name="connsiteX297" fmla="*/ 4910810 w 7467663"/>
              <a:gd name="connsiteY297" fmla="*/ 6829660 h 6858000"/>
              <a:gd name="connsiteX298" fmla="*/ 4987461 w 7467663"/>
              <a:gd name="connsiteY298" fmla="*/ 6432994 h 6858000"/>
              <a:gd name="connsiteX299" fmla="*/ 5179262 w 7467663"/>
              <a:gd name="connsiteY299" fmla="*/ 6035044 h 6858000"/>
              <a:gd name="connsiteX300" fmla="*/ 4689678 w 7467663"/>
              <a:gd name="connsiteY300" fmla="*/ 6440241 h 6858000"/>
              <a:gd name="connsiteX301" fmla="*/ 4477543 w 7467663"/>
              <a:gd name="connsiteY301" fmla="*/ 6674836 h 6858000"/>
              <a:gd name="connsiteX302" fmla="*/ 4329957 w 7467663"/>
              <a:gd name="connsiteY302" fmla="*/ 6858000 h 6858000"/>
              <a:gd name="connsiteX303" fmla="*/ 4218595 w 7467663"/>
              <a:gd name="connsiteY303" fmla="*/ 6858000 h 6858000"/>
              <a:gd name="connsiteX304" fmla="*/ 4368888 w 7467663"/>
              <a:gd name="connsiteY304" fmla="*/ 6668412 h 6858000"/>
              <a:gd name="connsiteX305" fmla="*/ 4563091 w 7467663"/>
              <a:gd name="connsiteY305" fmla="*/ 6442508 h 6858000"/>
              <a:gd name="connsiteX306" fmla="*/ 5387324 w 7467663"/>
              <a:gd name="connsiteY306" fmla="*/ 5705830 h 6858000"/>
              <a:gd name="connsiteX307" fmla="*/ 5073620 w 7467663"/>
              <a:gd name="connsiteY307" fmla="*/ 5955437 h 6858000"/>
              <a:gd name="connsiteX308" fmla="*/ 4689789 w 7467663"/>
              <a:gd name="connsiteY308" fmla="*/ 6268382 h 6858000"/>
              <a:gd name="connsiteX309" fmla="*/ 4418722 w 7467663"/>
              <a:gd name="connsiteY309" fmla="*/ 6570886 h 6858000"/>
              <a:gd name="connsiteX310" fmla="*/ 4214944 w 7467663"/>
              <a:gd name="connsiteY310" fmla="*/ 6858000 h 6858000"/>
              <a:gd name="connsiteX311" fmla="*/ 4177898 w 7467663"/>
              <a:gd name="connsiteY311" fmla="*/ 6858000 h 6858000"/>
              <a:gd name="connsiteX312" fmla="*/ 4391597 w 7467663"/>
              <a:gd name="connsiteY312" fmla="*/ 6556370 h 6858000"/>
              <a:gd name="connsiteX313" fmla="*/ 4668889 w 7467663"/>
              <a:gd name="connsiteY313" fmla="*/ 6246399 h 6858000"/>
              <a:gd name="connsiteX314" fmla="*/ 5055427 w 7467663"/>
              <a:gd name="connsiteY314" fmla="*/ 5931476 h 6858000"/>
              <a:gd name="connsiteX315" fmla="*/ 5371814 w 7467663"/>
              <a:gd name="connsiteY315" fmla="*/ 5678975 h 6858000"/>
              <a:gd name="connsiteX316" fmla="*/ 4987918 w 7467663"/>
              <a:gd name="connsiteY316" fmla="*/ 5838701 h 6858000"/>
              <a:gd name="connsiteX317" fmla="*/ 4317146 w 7467663"/>
              <a:gd name="connsiteY317" fmla="*/ 6587716 h 6858000"/>
              <a:gd name="connsiteX318" fmla="*/ 4171627 w 7467663"/>
              <a:gd name="connsiteY318" fmla="*/ 6858000 h 6858000"/>
              <a:gd name="connsiteX319" fmla="*/ 4081585 w 7467663"/>
              <a:gd name="connsiteY319" fmla="*/ 6858000 h 6858000"/>
              <a:gd name="connsiteX320" fmla="*/ 4238603 w 7467663"/>
              <a:gd name="connsiteY320" fmla="*/ 6559341 h 6858000"/>
              <a:gd name="connsiteX321" fmla="*/ 4778333 w 7467663"/>
              <a:gd name="connsiteY321" fmla="*/ 5873626 h 6858000"/>
              <a:gd name="connsiteX322" fmla="*/ 5414185 w 7467663"/>
              <a:gd name="connsiteY322" fmla="*/ 5573882 h 6858000"/>
              <a:gd name="connsiteX323" fmla="*/ 5959648 w 7467663"/>
              <a:gd name="connsiteY323" fmla="*/ 4760797 h 6858000"/>
              <a:gd name="connsiteX324" fmla="*/ 5355019 w 7467663"/>
              <a:gd name="connsiteY324" fmla="*/ 4734672 h 6858000"/>
              <a:gd name="connsiteX325" fmla="*/ 5083565 w 7467663"/>
              <a:gd name="connsiteY325" fmla="*/ 5179121 h 6858000"/>
              <a:gd name="connsiteX326" fmla="*/ 4713577 w 7467663"/>
              <a:gd name="connsiteY326" fmla="*/ 5616803 h 6858000"/>
              <a:gd name="connsiteX327" fmla="*/ 3989559 w 7467663"/>
              <a:gd name="connsiteY327" fmla="*/ 6145945 h 6858000"/>
              <a:gd name="connsiteX328" fmla="*/ 3939824 w 7467663"/>
              <a:gd name="connsiteY328" fmla="*/ 6066900 h 6858000"/>
              <a:gd name="connsiteX329" fmla="*/ 4584537 w 7467663"/>
              <a:gd name="connsiteY329" fmla="*/ 5324826 h 6858000"/>
              <a:gd name="connsiteX330" fmla="*/ 5037105 w 7467663"/>
              <a:gd name="connsiteY330" fmla="*/ 5088765 h 6858000"/>
              <a:gd name="connsiteX331" fmla="*/ 5039930 w 7467663"/>
              <a:gd name="connsiteY331" fmla="*/ 5089585 h 6858000"/>
              <a:gd name="connsiteX332" fmla="*/ 5263764 w 7467663"/>
              <a:gd name="connsiteY332" fmla="*/ 4735525 h 6858000"/>
              <a:gd name="connsiteX333" fmla="*/ 4086300 w 7467663"/>
              <a:gd name="connsiteY333" fmla="*/ 4884599 h 6858000"/>
              <a:gd name="connsiteX334" fmla="*/ 4085485 w 7467663"/>
              <a:gd name="connsiteY334" fmla="*/ 4899070 h 6858000"/>
              <a:gd name="connsiteX335" fmla="*/ 3871915 w 7467663"/>
              <a:gd name="connsiteY335" fmla="*/ 5253645 h 6858000"/>
              <a:gd name="connsiteX336" fmla="*/ 3799374 w 7467663"/>
              <a:gd name="connsiteY336" fmla="*/ 5466127 h 6858000"/>
              <a:gd name="connsiteX337" fmla="*/ 3498850 w 7467663"/>
              <a:gd name="connsiteY337" fmla="*/ 6661888 h 6858000"/>
              <a:gd name="connsiteX338" fmla="*/ 3399216 w 7467663"/>
              <a:gd name="connsiteY338" fmla="*/ 6858000 h 6858000"/>
              <a:gd name="connsiteX339" fmla="*/ 3303688 w 7467663"/>
              <a:gd name="connsiteY339" fmla="*/ 6858000 h 6858000"/>
              <a:gd name="connsiteX340" fmla="*/ 3391774 w 7467663"/>
              <a:gd name="connsiteY340" fmla="*/ 6697181 h 6858000"/>
              <a:gd name="connsiteX341" fmla="*/ 3735540 w 7467663"/>
              <a:gd name="connsiteY341" fmla="*/ 5546923 h 6858000"/>
              <a:gd name="connsiteX342" fmla="*/ 3729438 w 7467663"/>
              <a:gd name="connsiteY342" fmla="*/ 5569058 h 6858000"/>
              <a:gd name="connsiteX343" fmla="*/ 3707782 w 7467663"/>
              <a:gd name="connsiteY343" fmla="*/ 5644908 h 6858000"/>
              <a:gd name="connsiteX344" fmla="*/ 3583827 w 7467663"/>
              <a:gd name="connsiteY344" fmla="*/ 6039215 h 6858000"/>
              <a:gd name="connsiteX345" fmla="*/ 3547861 w 7467663"/>
              <a:gd name="connsiteY345" fmla="*/ 6129609 h 6858000"/>
              <a:gd name="connsiteX346" fmla="*/ 3490905 w 7467663"/>
              <a:gd name="connsiteY346" fmla="*/ 6277660 h 6858000"/>
              <a:gd name="connsiteX347" fmla="*/ 3455859 w 7467663"/>
              <a:gd name="connsiteY347" fmla="*/ 6391301 h 6858000"/>
              <a:gd name="connsiteX348" fmla="*/ 3429112 w 7467663"/>
              <a:gd name="connsiteY348" fmla="*/ 6479469 h 6858000"/>
              <a:gd name="connsiteX349" fmla="*/ 3304862 w 7467663"/>
              <a:gd name="connsiteY349" fmla="*/ 6796476 h 6858000"/>
              <a:gd name="connsiteX350" fmla="*/ 3276071 w 7467663"/>
              <a:gd name="connsiteY350" fmla="*/ 6858000 h 6858000"/>
              <a:gd name="connsiteX351" fmla="*/ 3240805 w 7467663"/>
              <a:gd name="connsiteY351" fmla="*/ 6858000 h 6858000"/>
              <a:gd name="connsiteX352" fmla="*/ 3275917 w 7467663"/>
              <a:gd name="connsiteY352" fmla="*/ 6783192 h 6858000"/>
              <a:gd name="connsiteX353" fmla="*/ 3399358 w 7467663"/>
              <a:gd name="connsiteY353" fmla="*/ 6469011 h 6858000"/>
              <a:gd name="connsiteX354" fmla="*/ 3425650 w 7467663"/>
              <a:gd name="connsiteY354" fmla="*/ 6381333 h 6858000"/>
              <a:gd name="connsiteX355" fmla="*/ 3460661 w 7467663"/>
              <a:gd name="connsiteY355" fmla="*/ 6266763 h 6858000"/>
              <a:gd name="connsiteX356" fmla="*/ 3518021 w 7467663"/>
              <a:gd name="connsiteY356" fmla="*/ 6117298 h 6858000"/>
              <a:gd name="connsiteX357" fmla="*/ 3554035 w 7467663"/>
              <a:gd name="connsiteY357" fmla="*/ 6027832 h 6858000"/>
              <a:gd name="connsiteX358" fmla="*/ 3677174 w 7467663"/>
              <a:gd name="connsiteY358" fmla="*/ 5636351 h 6858000"/>
              <a:gd name="connsiteX359" fmla="*/ 3698819 w 7467663"/>
              <a:gd name="connsiteY359" fmla="*/ 5560503 h 6858000"/>
              <a:gd name="connsiteX360" fmla="*/ 3702094 w 7467663"/>
              <a:gd name="connsiteY360" fmla="*/ 5549194 h 6858000"/>
              <a:gd name="connsiteX361" fmla="*/ 3398355 w 7467663"/>
              <a:gd name="connsiteY361" fmla="*/ 6094603 h 6858000"/>
              <a:gd name="connsiteX362" fmla="*/ 3193941 w 7467663"/>
              <a:gd name="connsiteY362" fmla="*/ 6798775 h 6858000"/>
              <a:gd name="connsiteX363" fmla="*/ 3184140 w 7467663"/>
              <a:gd name="connsiteY363" fmla="*/ 6858000 h 6858000"/>
              <a:gd name="connsiteX364" fmla="*/ 3099978 w 7467663"/>
              <a:gd name="connsiteY364" fmla="*/ 6858000 h 6858000"/>
              <a:gd name="connsiteX365" fmla="*/ 3101556 w 7467663"/>
              <a:gd name="connsiteY365" fmla="*/ 6843337 h 6858000"/>
              <a:gd name="connsiteX366" fmla="*/ 3370162 w 7467663"/>
              <a:gd name="connsiteY366" fmla="*/ 5785550 h 6858000"/>
              <a:gd name="connsiteX367" fmla="*/ 3746477 w 7467663"/>
              <a:gd name="connsiteY367" fmla="*/ 5377889 h 6858000"/>
              <a:gd name="connsiteX368" fmla="*/ 3863399 w 7467663"/>
              <a:gd name="connsiteY368" fmla="*/ 5087257 h 6858000"/>
              <a:gd name="connsiteX369" fmla="*/ 3968712 w 7467663"/>
              <a:gd name="connsiteY369" fmla="*/ 4913989 h 6858000"/>
              <a:gd name="connsiteX370" fmla="*/ 2792390 w 7467663"/>
              <a:gd name="connsiteY370" fmla="*/ 5382974 h 6858000"/>
              <a:gd name="connsiteX371" fmla="*/ 2714982 w 7467663"/>
              <a:gd name="connsiteY371" fmla="*/ 5427051 h 6858000"/>
              <a:gd name="connsiteX372" fmla="*/ 2813361 w 7467663"/>
              <a:gd name="connsiteY372" fmla="*/ 6023912 h 6858000"/>
              <a:gd name="connsiteX373" fmla="*/ 2688430 w 7467663"/>
              <a:gd name="connsiteY373" fmla="*/ 6801564 h 6858000"/>
              <a:gd name="connsiteX374" fmla="*/ 2629626 w 7467663"/>
              <a:gd name="connsiteY374" fmla="*/ 6763394 h 6858000"/>
              <a:gd name="connsiteX375" fmla="*/ 2565328 w 7467663"/>
              <a:gd name="connsiteY375" fmla="*/ 5516399 h 6858000"/>
              <a:gd name="connsiteX376" fmla="*/ 1922999 w 7467663"/>
              <a:gd name="connsiteY376" fmla="*/ 5980343 h 6858000"/>
              <a:gd name="connsiteX377" fmla="*/ 1950261 w 7467663"/>
              <a:gd name="connsiteY377" fmla="*/ 6405858 h 6858000"/>
              <a:gd name="connsiteX378" fmla="*/ 2365554 w 7467663"/>
              <a:gd name="connsiteY378" fmla="*/ 6759107 h 6858000"/>
              <a:gd name="connsiteX379" fmla="*/ 2424142 w 7467663"/>
              <a:gd name="connsiteY379" fmla="*/ 6858000 h 6858000"/>
              <a:gd name="connsiteX380" fmla="*/ 2395994 w 7467663"/>
              <a:gd name="connsiteY380" fmla="*/ 6858000 h 6858000"/>
              <a:gd name="connsiteX381" fmla="*/ 2392863 w 7467663"/>
              <a:gd name="connsiteY381" fmla="*/ 6852964 h 6858000"/>
              <a:gd name="connsiteX382" fmla="*/ 2017589 w 7467663"/>
              <a:gd name="connsiteY382" fmla="*/ 6493982 h 6858000"/>
              <a:gd name="connsiteX383" fmla="*/ 2147336 w 7467663"/>
              <a:gd name="connsiteY383" fmla="*/ 6594052 h 6858000"/>
              <a:gd name="connsiteX384" fmla="*/ 2207047 w 7467663"/>
              <a:gd name="connsiteY384" fmla="*/ 6654540 h 6858000"/>
              <a:gd name="connsiteX385" fmla="*/ 2299106 w 7467663"/>
              <a:gd name="connsiteY385" fmla="*/ 6778931 h 6858000"/>
              <a:gd name="connsiteX386" fmla="*/ 2314430 w 7467663"/>
              <a:gd name="connsiteY386" fmla="*/ 6801144 h 6858000"/>
              <a:gd name="connsiteX387" fmla="*/ 2352406 w 7467663"/>
              <a:gd name="connsiteY387" fmla="*/ 6858000 h 6858000"/>
              <a:gd name="connsiteX388" fmla="*/ 2314492 w 7467663"/>
              <a:gd name="connsiteY388" fmla="*/ 6858000 h 6858000"/>
              <a:gd name="connsiteX389" fmla="*/ 2288095 w 7467663"/>
              <a:gd name="connsiteY389" fmla="*/ 6818030 h 6858000"/>
              <a:gd name="connsiteX390" fmla="*/ 2272768 w 7467663"/>
              <a:gd name="connsiteY390" fmla="*/ 6795822 h 6858000"/>
              <a:gd name="connsiteX391" fmla="*/ 2182715 w 7467663"/>
              <a:gd name="connsiteY391" fmla="*/ 6675071 h 6858000"/>
              <a:gd name="connsiteX392" fmla="*/ 2032061 w 7467663"/>
              <a:gd name="connsiteY392" fmla="*/ 6541380 h 6858000"/>
              <a:gd name="connsiteX393" fmla="*/ 2257220 w 7467663"/>
              <a:gd name="connsiteY393" fmla="*/ 6826257 h 6858000"/>
              <a:gd name="connsiteX394" fmla="*/ 2281324 w 7467663"/>
              <a:gd name="connsiteY394" fmla="*/ 6858000 h 6858000"/>
              <a:gd name="connsiteX395" fmla="*/ 2242860 w 7467663"/>
              <a:gd name="connsiteY395" fmla="*/ 6858000 h 6858000"/>
              <a:gd name="connsiteX396" fmla="*/ 2232818 w 7467663"/>
              <a:gd name="connsiteY396" fmla="*/ 6844926 h 6858000"/>
              <a:gd name="connsiteX397" fmla="*/ 1990172 w 7467663"/>
              <a:gd name="connsiteY397" fmla="*/ 6542121 h 6858000"/>
              <a:gd name="connsiteX398" fmla="*/ 2124090 w 7467663"/>
              <a:gd name="connsiteY398" fmla="*/ 6761017 h 6858000"/>
              <a:gd name="connsiteX399" fmla="*/ 2200380 w 7467663"/>
              <a:gd name="connsiteY399" fmla="*/ 6858000 h 6858000"/>
              <a:gd name="connsiteX400" fmla="*/ 2147507 w 7467663"/>
              <a:gd name="connsiteY400" fmla="*/ 6858000 h 6858000"/>
              <a:gd name="connsiteX401" fmla="*/ 2070668 w 7467663"/>
              <a:gd name="connsiteY401" fmla="*/ 6761520 h 6858000"/>
              <a:gd name="connsiteX402" fmla="*/ 1975142 w 7467663"/>
              <a:gd name="connsiteY402" fmla="*/ 6585570 h 6858000"/>
              <a:gd name="connsiteX403" fmla="*/ 2050035 w 7467663"/>
              <a:gd name="connsiteY403" fmla="*/ 6813345 h 6858000"/>
              <a:gd name="connsiteX404" fmla="*/ 2063025 w 7467663"/>
              <a:gd name="connsiteY404" fmla="*/ 6858000 h 6858000"/>
              <a:gd name="connsiteX405" fmla="*/ 2021675 w 7467663"/>
              <a:gd name="connsiteY405" fmla="*/ 6858000 h 6858000"/>
              <a:gd name="connsiteX406" fmla="*/ 2019308 w 7467663"/>
              <a:gd name="connsiteY406" fmla="*/ 6847118 h 6858000"/>
              <a:gd name="connsiteX407" fmla="*/ 1938835 w 7467663"/>
              <a:gd name="connsiteY407" fmla="*/ 6551160 h 6858000"/>
              <a:gd name="connsiteX408" fmla="*/ 1953230 w 7467663"/>
              <a:gd name="connsiteY408" fmla="*/ 6759699 h 6858000"/>
              <a:gd name="connsiteX409" fmla="*/ 1956763 w 7467663"/>
              <a:gd name="connsiteY409" fmla="*/ 6778191 h 6858000"/>
              <a:gd name="connsiteX410" fmla="*/ 1967925 w 7467663"/>
              <a:gd name="connsiteY410" fmla="*/ 6858000 h 6858000"/>
              <a:gd name="connsiteX411" fmla="*/ 1936622 w 7467663"/>
              <a:gd name="connsiteY411" fmla="*/ 6858000 h 6858000"/>
              <a:gd name="connsiteX412" fmla="*/ 1926261 w 7467663"/>
              <a:gd name="connsiteY412" fmla="*/ 6784064 h 6858000"/>
              <a:gd name="connsiteX413" fmla="*/ 1922724 w 7467663"/>
              <a:gd name="connsiteY413" fmla="*/ 6765577 h 6858000"/>
              <a:gd name="connsiteX414" fmla="*/ 1904650 w 7467663"/>
              <a:gd name="connsiteY414" fmla="*/ 6639616 h 6858000"/>
              <a:gd name="connsiteX415" fmla="*/ 1885273 w 7467663"/>
              <a:gd name="connsiteY415" fmla="*/ 6858000 h 6858000"/>
              <a:gd name="connsiteX416" fmla="*/ 1854363 w 7467663"/>
              <a:gd name="connsiteY416" fmla="*/ 6858000 h 6858000"/>
              <a:gd name="connsiteX417" fmla="*/ 1880391 w 7467663"/>
              <a:gd name="connsiteY417" fmla="*/ 6603796 h 6858000"/>
              <a:gd name="connsiteX418" fmla="*/ 1818273 w 7467663"/>
              <a:gd name="connsiteY418" fmla="*/ 6715729 h 6858000"/>
              <a:gd name="connsiteX419" fmla="*/ 1794691 w 7467663"/>
              <a:gd name="connsiteY419" fmla="*/ 6843239 h 6858000"/>
              <a:gd name="connsiteX420" fmla="*/ 1794914 w 7467663"/>
              <a:gd name="connsiteY420" fmla="*/ 6858000 h 6858000"/>
              <a:gd name="connsiteX421" fmla="*/ 1746128 w 7467663"/>
              <a:gd name="connsiteY421" fmla="*/ 6858000 h 6858000"/>
              <a:gd name="connsiteX422" fmla="*/ 1753934 w 7467663"/>
              <a:gd name="connsiteY422" fmla="*/ 6724796 h 6858000"/>
              <a:gd name="connsiteX423" fmla="*/ 1792053 w 7467663"/>
              <a:gd name="connsiteY423" fmla="*/ 6572396 h 6858000"/>
              <a:gd name="connsiteX424" fmla="*/ 1862248 w 7467663"/>
              <a:gd name="connsiteY424" fmla="*/ 6266397 h 6858000"/>
              <a:gd name="connsiteX425" fmla="*/ 1862250 w 7467663"/>
              <a:gd name="connsiteY425" fmla="*/ 6033531 h 6858000"/>
              <a:gd name="connsiteX426" fmla="*/ 1211999 w 7467663"/>
              <a:gd name="connsiteY426" fmla="*/ 6683610 h 6858000"/>
              <a:gd name="connsiteX427" fmla="*/ 1213266 w 7467663"/>
              <a:gd name="connsiteY427" fmla="*/ 6691947 h 6858000"/>
              <a:gd name="connsiteX428" fmla="*/ 1203370 w 7467663"/>
              <a:gd name="connsiteY428" fmla="*/ 6850676 h 6858000"/>
              <a:gd name="connsiteX429" fmla="*/ 1203671 w 7467663"/>
              <a:gd name="connsiteY429" fmla="*/ 6858000 h 6858000"/>
              <a:gd name="connsiteX430" fmla="*/ 1143180 w 7467663"/>
              <a:gd name="connsiteY430" fmla="*/ 6858000 h 6858000"/>
              <a:gd name="connsiteX431" fmla="*/ 1142176 w 7467663"/>
              <a:gd name="connsiteY431" fmla="*/ 6766045 h 6858000"/>
              <a:gd name="connsiteX432" fmla="*/ 1067484 w 7467663"/>
              <a:gd name="connsiteY432" fmla="*/ 6858000 h 6858000"/>
              <a:gd name="connsiteX433" fmla="*/ 953928 w 7467663"/>
              <a:gd name="connsiteY433" fmla="*/ 6858000 h 6858000"/>
              <a:gd name="connsiteX434" fmla="*/ 959715 w 7467663"/>
              <a:gd name="connsiteY434" fmla="*/ 6850185 h 6858000"/>
              <a:gd name="connsiteX435" fmla="*/ 1483788 w 7467663"/>
              <a:gd name="connsiteY435" fmla="*/ 6259174 h 6858000"/>
              <a:gd name="connsiteX436" fmla="*/ 1100671 w 7467663"/>
              <a:gd name="connsiteY436" fmla="*/ 6252137 h 6858000"/>
              <a:gd name="connsiteX437" fmla="*/ 1090144 w 7467663"/>
              <a:gd name="connsiteY437" fmla="*/ 6256748 h 6858000"/>
              <a:gd name="connsiteX438" fmla="*/ 1095872 w 7467663"/>
              <a:gd name="connsiteY438" fmla="*/ 6271892 h 6858000"/>
              <a:gd name="connsiteX439" fmla="*/ 262785 w 7467663"/>
              <a:gd name="connsiteY439" fmla="*/ 6845450 h 6858000"/>
              <a:gd name="connsiteX440" fmla="*/ 209968 w 7467663"/>
              <a:gd name="connsiteY440" fmla="*/ 6770713 h 6858000"/>
              <a:gd name="connsiteX441" fmla="*/ 873460 w 7467663"/>
              <a:gd name="connsiteY441" fmla="*/ 6253768 h 6858000"/>
              <a:gd name="connsiteX442" fmla="*/ 192686 w 7467663"/>
              <a:gd name="connsiteY442" fmla="*/ 5849257 h 6858000"/>
              <a:gd name="connsiteX443" fmla="*/ 4696 w 7467663"/>
              <a:gd name="connsiteY443" fmla="*/ 5697668 h 6858000"/>
              <a:gd name="connsiteX444" fmla="*/ 0 w 7467663"/>
              <a:gd name="connsiteY444" fmla="*/ 5689984 h 6858000"/>
              <a:gd name="connsiteX445" fmla="*/ 0 w 7467663"/>
              <a:gd name="connsiteY445" fmla="*/ 5513472 h 6858000"/>
              <a:gd name="connsiteX446" fmla="*/ 174101 w 7467663"/>
              <a:gd name="connsiteY446" fmla="*/ 5620277 h 6858000"/>
              <a:gd name="connsiteX447" fmla="*/ 891800 w 7467663"/>
              <a:gd name="connsiteY447" fmla="*/ 6036935 h 6858000"/>
              <a:gd name="connsiteX448" fmla="*/ 1072219 w 7467663"/>
              <a:gd name="connsiteY448" fmla="*/ 6169443 h 6858000"/>
              <a:gd name="connsiteX449" fmla="*/ 1074117 w 7467663"/>
              <a:gd name="connsiteY449" fmla="*/ 6170301 h 6858000"/>
              <a:gd name="connsiteX450" fmla="*/ 1083114 w 7467663"/>
              <a:gd name="connsiteY450" fmla="*/ 6174131 h 6858000"/>
              <a:gd name="connsiteX451" fmla="*/ 1543010 w 7467663"/>
              <a:gd name="connsiteY451" fmla="*/ 6191140 h 6858000"/>
              <a:gd name="connsiteX452" fmla="*/ 1551080 w 7467663"/>
              <a:gd name="connsiteY452" fmla="*/ 6195006 h 6858000"/>
              <a:gd name="connsiteX453" fmla="*/ 2345443 w 7467663"/>
              <a:gd name="connsiteY453" fmla="*/ 5549882 h 6858000"/>
              <a:gd name="connsiteX454" fmla="*/ 1721499 w 7467663"/>
              <a:gd name="connsiteY454" fmla="*/ 5599969 h 6858000"/>
              <a:gd name="connsiteX455" fmla="*/ 767716 w 7467663"/>
              <a:gd name="connsiteY455" fmla="*/ 5472768 h 6858000"/>
              <a:gd name="connsiteX456" fmla="*/ 722147 w 7467663"/>
              <a:gd name="connsiteY456" fmla="*/ 5393091 h 6858000"/>
              <a:gd name="connsiteX457" fmla="*/ 1485552 w 7467663"/>
              <a:gd name="connsiteY457" fmla="*/ 5313202 h 6858000"/>
              <a:gd name="connsiteX458" fmla="*/ 2143004 w 7467663"/>
              <a:gd name="connsiteY458" fmla="*/ 5402420 h 6858000"/>
              <a:gd name="connsiteX459" fmla="*/ 1933391 w 7467663"/>
              <a:gd name="connsiteY459" fmla="*/ 5156971 h 6858000"/>
              <a:gd name="connsiteX460" fmla="*/ 1827118 w 7467663"/>
              <a:gd name="connsiteY460" fmla="*/ 4968410 h 6858000"/>
              <a:gd name="connsiteX461" fmla="*/ 1837349 w 7467663"/>
              <a:gd name="connsiteY461" fmla="*/ 4956357 h 6858000"/>
              <a:gd name="connsiteX462" fmla="*/ 2162835 w 7467663"/>
              <a:gd name="connsiteY462" fmla="*/ 5187853 h 6858000"/>
              <a:gd name="connsiteX463" fmla="*/ 2257167 w 7467663"/>
              <a:gd name="connsiteY463" fmla="*/ 5462123 h 6858000"/>
              <a:gd name="connsiteX464" fmla="*/ 2261598 w 7467663"/>
              <a:gd name="connsiteY464" fmla="*/ 5467998 h 6858000"/>
              <a:gd name="connsiteX465" fmla="*/ 2437177 w 7467663"/>
              <a:gd name="connsiteY465" fmla="*/ 5479608 h 6858000"/>
              <a:gd name="connsiteX466" fmla="*/ 2445247 w 7467663"/>
              <a:gd name="connsiteY466" fmla="*/ 5483476 h 6858000"/>
              <a:gd name="connsiteX467" fmla="*/ 2743626 w 7467663"/>
              <a:gd name="connsiteY467" fmla="*/ 5304819 h 6858000"/>
              <a:gd name="connsiteX468" fmla="*/ 3048102 w 7467663"/>
              <a:gd name="connsiteY468" fmla="*/ 5150595 h 6858000"/>
              <a:gd name="connsiteX469" fmla="*/ 1799414 w 7467663"/>
              <a:gd name="connsiteY469" fmla="*/ 4694732 h 6858000"/>
              <a:gd name="connsiteX470" fmla="*/ 1771735 w 7467663"/>
              <a:gd name="connsiteY470" fmla="*/ 4619929 h 6858000"/>
              <a:gd name="connsiteX471" fmla="*/ 3104273 w 7467663"/>
              <a:gd name="connsiteY471" fmla="*/ 5076159 h 6858000"/>
              <a:gd name="connsiteX472" fmla="*/ 3113245 w 7467663"/>
              <a:gd name="connsiteY472" fmla="*/ 5090705 h 6858000"/>
              <a:gd name="connsiteX473" fmla="*/ 3126294 w 7467663"/>
              <a:gd name="connsiteY473" fmla="*/ 5114400 h 6858000"/>
              <a:gd name="connsiteX474" fmla="*/ 3937433 w 7467663"/>
              <a:gd name="connsiteY474" fmla="*/ 4830473 h 6858000"/>
              <a:gd name="connsiteX475" fmla="*/ 3590475 w 7467663"/>
              <a:gd name="connsiteY475" fmla="*/ 4597974 h 6858000"/>
              <a:gd name="connsiteX476" fmla="*/ 3100264 w 7467663"/>
              <a:gd name="connsiteY476" fmla="*/ 4579845 h 6858000"/>
              <a:gd name="connsiteX477" fmla="*/ 2183576 w 7467663"/>
              <a:gd name="connsiteY477" fmla="*/ 4227150 h 6858000"/>
              <a:gd name="connsiteX478" fmla="*/ 2151029 w 7467663"/>
              <a:gd name="connsiteY478" fmla="*/ 4146947 h 6858000"/>
              <a:gd name="connsiteX479" fmla="*/ 3563434 w 7467663"/>
              <a:gd name="connsiteY479" fmla="*/ 4469115 h 6858000"/>
              <a:gd name="connsiteX480" fmla="*/ 3177952 w 7467663"/>
              <a:gd name="connsiteY480" fmla="*/ 3657386 h 6858000"/>
              <a:gd name="connsiteX481" fmla="*/ 3189263 w 7467663"/>
              <a:gd name="connsiteY481" fmla="*/ 3625726 h 6858000"/>
              <a:gd name="connsiteX482" fmla="*/ 3560912 w 7467663"/>
              <a:gd name="connsiteY482" fmla="*/ 4079863 h 6858000"/>
              <a:gd name="connsiteX483" fmla="*/ 3626636 w 7467663"/>
              <a:gd name="connsiteY483" fmla="*/ 4512230 h 6858000"/>
              <a:gd name="connsiteX484" fmla="*/ 3653088 w 7467663"/>
              <a:gd name="connsiteY484" fmla="*/ 4521417 h 6858000"/>
              <a:gd name="connsiteX485" fmla="*/ 3988128 w 7467663"/>
              <a:gd name="connsiteY485" fmla="*/ 4817267 h 6858000"/>
              <a:gd name="connsiteX486" fmla="*/ 4830582 w 7467663"/>
              <a:gd name="connsiteY486" fmla="*/ 4676000 h 6858000"/>
              <a:gd name="connsiteX487" fmla="*/ 4830100 w 7467663"/>
              <a:gd name="connsiteY487" fmla="*/ 4675554 h 6858000"/>
              <a:gd name="connsiteX488" fmla="*/ 4036318 w 7467663"/>
              <a:gd name="connsiteY488" fmla="*/ 4147013 h 6858000"/>
              <a:gd name="connsiteX489" fmla="*/ 3432098 w 7467663"/>
              <a:gd name="connsiteY489" fmla="*/ 3537312 h 6858000"/>
              <a:gd name="connsiteX490" fmla="*/ 3446761 w 7467663"/>
              <a:gd name="connsiteY490" fmla="*/ 3461278 h 6858000"/>
              <a:gd name="connsiteX491" fmla="*/ 4419733 w 7467663"/>
              <a:gd name="connsiteY491" fmla="*/ 3963555 h 6858000"/>
              <a:gd name="connsiteX492" fmla="*/ 4781371 w 7467663"/>
              <a:gd name="connsiteY492" fmla="*/ 4458604 h 6858000"/>
              <a:gd name="connsiteX493" fmla="*/ 4780440 w 7467663"/>
              <a:gd name="connsiteY493" fmla="*/ 4470290 h 6858000"/>
              <a:gd name="connsiteX494" fmla="*/ 4898954 w 7467663"/>
              <a:gd name="connsiteY494" fmla="*/ 4662092 h 6858000"/>
              <a:gd name="connsiteX495" fmla="*/ 4900699 w 7467663"/>
              <a:gd name="connsiteY495" fmla="*/ 4670867 h 6858000"/>
              <a:gd name="connsiteX496" fmla="*/ 5714511 w 7467663"/>
              <a:gd name="connsiteY496" fmla="*/ 4663483 h 6858000"/>
              <a:gd name="connsiteX497" fmla="*/ 5464793 w 7467663"/>
              <a:gd name="connsiteY497" fmla="*/ 4393556 h 6858000"/>
              <a:gd name="connsiteX498" fmla="*/ 5461897 w 7467663"/>
              <a:gd name="connsiteY498" fmla="*/ 4390879 h 6858000"/>
              <a:gd name="connsiteX499" fmla="*/ 4294126 w 7467663"/>
              <a:gd name="connsiteY499" fmla="*/ 3303048 h 6858000"/>
              <a:gd name="connsiteX500" fmla="*/ 4305321 w 7467663"/>
              <a:gd name="connsiteY500" fmla="*/ 3256953 h 6858000"/>
              <a:gd name="connsiteX501" fmla="*/ 4949299 w 7467663"/>
              <a:gd name="connsiteY501" fmla="*/ 3766336 h 6858000"/>
              <a:gd name="connsiteX502" fmla="*/ 5291452 w 7467663"/>
              <a:gd name="connsiteY502" fmla="*/ 4076801 h 6858000"/>
              <a:gd name="connsiteX503" fmla="*/ 5434998 w 7467663"/>
              <a:gd name="connsiteY503" fmla="*/ 4254100 h 6858000"/>
              <a:gd name="connsiteX504" fmla="*/ 5351015 w 7467663"/>
              <a:gd name="connsiteY504" fmla="*/ 3760989 h 6858000"/>
              <a:gd name="connsiteX505" fmla="*/ 5413780 w 7467663"/>
              <a:gd name="connsiteY505" fmla="*/ 2966265 h 6858000"/>
              <a:gd name="connsiteX506" fmla="*/ 5425627 w 7467663"/>
              <a:gd name="connsiteY506" fmla="*/ 2954192 h 6858000"/>
              <a:gd name="connsiteX507" fmla="*/ 6604735 w 7467663"/>
              <a:gd name="connsiteY507" fmla="*/ 2041381 h 6858000"/>
              <a:gd name="connsiteX508" fmla="*/ 7204487 w 7467663"/>
              <a:gd name="connsiteY508" fmla="*/ 2742112 h 6858000"/>
              <a:gd name="connsiteX509" fmla="*/ 7131592 w 7467663"/>
              <a:gd name="connsiteY509" fmla="*/ 2672096 h 6858000"/>
              <a:gd name="connsiteX510" fmla="*/ 6996344 w 7467663"/>
              <a:gd name="connsiteY510" fmla="*/ 2518310 h 6858000"/>
              <a:gd name="connsiteX511" fmla="*/ 6735495 w 7467663"/>
              <a:gd name="connsiteY511" fmla="*/ 2196890 h 6858000"/>
              <a:gd name="connsiteX512" fmla="*/ 6721901 w 7467663"/>
              <a:gd name="connsiteY512" fmla="*/ 2179274 h 6858000"/>
              <a:gd name="connsiteX513" fmla="*/ 6604735 w 7467663"/>
              <a:gd name="connsiteY513" fmla="*/ 2041381 h 6858000"/>
              <a:gd name="connsiteX514" fmla="*/ 6591670 w 7467663"/>
              <a:gd name="connsiteY514" fmla="*/ 1988277 h 6858000"/>
              <a:gd name="connsiteX515" fmla="*/ 6747349 w 7467663"/>
              <a:gd name="connsiteY515" fmla="*/ 2160069 h 6858000"/>
              <a:gd name="connsiteX516" fmla="*/ 6760943 w 7467663"/>
              <a:gd name="connsiteY516" fmla="*/ 2177686 h 6858000"/>
              <a:gd name="connsiteX517" fmla="*/ 7021065 w 7467663"/>
              <a:gd name="connsiteY517" fmla="*/ 2498102 h 6858000"/>
              <a:gd name="connsiteX518" fmla="*/ 7155223 w 7467663"/>
              <a:gd name="connsiteY518" fmla="*/ 2650386 h 6858000"/>
              <a:gd name="connsiteX519" fmla="*/ 7203167 w 7467663"/>
              <a:gd name="connsiteY519" fmla="*/ 2697288 h 6858000"/>
              <a:gd name="connsiteX520" fmla="*/ 6937703 w 7467663"/>
              <a:gd name="connsiteY520" fmla="*/ 2321981 h 6858000"/>
              <a:gd name="connsiteX521" fmla="*/ 6591670 w 7467663"/>
              <a:gd name="connsiteY521" fmla="*/ 1988277 h 6858000"/>
              <a:gd name="connsiteX522" fmla="*/ 5798671 w 7467663"/>
              <a:gd name="connsiteY522" fmla="*/ 1981601 h 6858000"/>
              <a:gd name="connsiteX523" fmla="*/ 5754709 w 7467663"/>
              <a:gd name="connsiteY523" fmla="*/ 2071454 h 6858000"/>
              <a:gd name="connsiteX524" fmla="*/ 5763044 w 7467663"/>
              <a:gd name="connsiteY524" fmla="*/ 2842206 h 6858000"/>
              <a:gd name="connsiteX525" fmla="*/ 5764974 w 7467663"/>
              <a:gd name="connsiteY525" fmla="*/ 2799609 h 6858000"/>
              <a:gd name="connsiteX526" fmla="*/ 5767665 w 7467663"/>
              <a:gd name="connsiteY526" fmla="*/ 2666409 h 6858000"/>
              <a:gd name="connsiteX527" fmla="*/ 5763055 w 7467663"/>
              <a:gd name="connsiteY527" fmla="*/ 2579705 h 6858000"/>
              <a:gd name="connsiteX528" fmla="*/ 5758079 w 7467663"/>
              <a:gd name="connsiteY528" fmla="*/ 2492508 h 6858000"/>
              <a:gd name="connsiteX529" fmla="*/ 5779325 w 7467663"/>
              <a:gd name="connsiteY529" fmla="*/ 2197069 h 6858000"/>
              <a:gd name="connsiteX530" fmla="*/ 5798671 w 7467663"/>
              <a:gd name="connsiteY530" fmla="*/ 1981601 h 6858000"/>
              <a:gd name="connsiteX531" fmla="*/ 5829202 w 7467663"/>
              <a:gd name="connsiteY531" fmla="*/ 1971679 h 6858000"/>
              <a:gd name="connsiteX532" fmla="*/ 5809558 w 7467663"/>
              <a:gd name="connsiteY532" fmla="*/ 2198043 h 6858000"/>
              <a:gd name="connsiteX533" fmla="*/ 5788653 w 7467663"/>
              <a:gd name="connsiteY533" fmla="*/ 2489430 h 6858000"/>
              <a:gd name="connsiteX534" fmla="*/ 5793439 w 7467663"/>
              <a:gd name="connsiteY534" fmla="*/ 2575235 h 6858000"/>
              <a:gd name="connsiteX535" fmla="*/ 5796837 w 7467663"/>
              <a:gd name="connsiteY535" fmla="*/ 2637633 h 6858000"/>
              <a:gd name="connsiteX536" fmla="*/ 5818614 w 7467663"/>
              <a:gd name="connsiteY536" fmla="*/ 2473055 h 6858000"/>
              <a:gd name="connsiteX537" fmla="*/ 5829202 w 7467663"/>
              <a:gd name="connsiteY537" fmla="*/ 1971679 h 6858000"/>
              <a:gd name="connsiteX538" fmla="*/ 5911389 w 7467663"/>
              <a:gd name="connsiteY538" fmla="*/ 1898371 h 6858000"/>
              <a:gd name="connsiteX539" fmla="*/ 6237627 w 7467663"/>
              <a:gd name="connsiteY539" fmla="*/ 2231921 h 6858000"/>
              <a:gd name="connsiteX540" fmla="*/ 5911389 w 7467663"/>
              <a:gd name="connsiteY540" fmla="*/ 1898371 h 6858000"/>
              <a:gd name="connsiteX541" fmla="*/ 6944437 w 7467663"/>
              <a:gd name="connsiteY541" fmla="*/ 1575402 h 6858000"/>
              <a:gd name="connsiteX542" fmla="*/ 6304730 w 7467663"/>
              <a:gd name="connsiteY542" fmla="*/ 1766654 h 6858000"/>
              <a:gd name="connsiteX543" fmla="*/ 6944437 w 7467663"/>
              <a:gd name="connsiteY543" fmla="*/ 1575402 h 6858000"/>
              <a:gd name="connsiteX544" fmla="*/ 7019523 w 7467663"/>
              <a:gd name="connsiteY544" fmla="*/ 1519450 h 6858000"/>
              <a:gd name="connsiteX545" fmla="*/ 6298091 w 7467663"/>
              <a:gd name="connsiteY545" fmla="*/ 1737122 h 6858000"/>
              <a:gd name="connsiteX546" fmla="*/ 7019523 w 7467663"/>
              <a:gd name="connsiteY546" fmla="*/ 1519450 h 6858000"/>
              <a:gd name="connsiteX547" fmla="*/ 2399523 w 7467663"/>
              <a:gd name="connsiteY547" fmla="*/ 1428234 h 6858000"/>
              <a:gd name="connsiteX548" fmla="*/ 2224982 w 7467663"/>
              <a:gd name="connsiteY548" fmla="*/ 1826201 h 6858000"/>
              <a:gd name="connsiteX549" fmla="*/ 2096099 w 7467663"/>
              <a:gd name="connsiteY549" fmla="*/ 2345900 h 6858000"/>
              <a:gd name="connsiteX550" fmla="*/ 2283317 w 7467663"/>
              <a:gd name="connsiteY550" fmla="*/ 1796925 h 6858000"/>
              <a:gd name="connsiteX551" fmla="*/ 2399523 w 7467663"/>
              <a:gd name="connsiteY551" fmla="*/ 1428234 h 6858000"/>
              <a:gd name="connsiteX552" fmla="*/ 2448558 w 7467663"/>
              <a:gd name="connsiteY552" fmla="*/ 1373435 h 6858000"/>
              <a:gd name="connsiteX553" fmla="*/ 2312521 w 7467663"/>
              <a:gd name="connsiteY553" fmla="*/ 1806140 h 6858000"/>
              <a:gd name="connsiteX554" fmla="*/ 2127533 w 7467663"/>
              <a:gd name="connsiteY554" fmla="*/ 2348380 h 6858000"/>
              <a:gd name="connsiteX555" fmla="*/ 2358080 w 7467663"/>
              <a:gd name="connsiteY555" fmla="*/ 1866134 h 6858000"/>
              <a:gd name="connsiteX556" fmla="*/ 2407436 w 7467663"/>
              <a:gd name="connsiteY556" fmla="*/ 1651070 h 6858000"/>
              <a:gd name="connsiteX557" fmla="*/ 2448558 w 7467663"/>
              <a:gd name="connsiteY557" fmla="*/ 1373435 h 6858000"/>
              <a:gd name="connsiteX558" fmla="*/ 278707 w 7467663"/>
              <a:gd name="connsiteY558" fmla="*/ 1352270 h 6858000"/>
              <a:gd name="connsiteX559" fmla="*/ 321570 w 7467663"/>
              <a:gd name="connsiteY559" fmla="*/ 1861610 h 6858000"/>
              <a:gd name="connsiteX560" fmla="*/ 294281 w 7467663"/>
              <a:gd name="connsiteY560" fmla="*/ 1440658 h 6858000"/>
              <a:gd name="connsiteX561" fmla="*/ 278707 w 7467663"/>
              <a:gd name="connsiteY561" fmla="*/ 1352270 h 6858000"/>
              <a:gd name="connsiteX562" fmla="*/ 1423821 w 7467663"/>
              <a:gd name="connsiteY562" fmla="*/ 1351958 h 6858000"/>
              <a:gd name="connsiteX563" fmla="*/ 1638521 w 7467663"/>
              <a:gd name="connsiteY563" fmla="*/ 1908470 h 6858000"/>
              <a:gd name="connsiteX564" fmla="*/ 1754199 w 7467663"/>
              <a:gd name="connsiteY564" fmla="*/ 2149284 h 6858000"/>
              <a:gd name="connsiteX565" fmla="*/ 1908359 w 7467663"/>
              <a:gd name="connsiteY565" fmla="*/ 2364988 h 6858000"/>
              <a:gd name="connsiteX566" fmla="*/ 1647661 w 7467663"/>
              <a:gd name="connsiteY566" fmla="*/ 1825945 h 6858000"/>
              <a:gd name="connsiteX567" fmla="*/ 1423821 w 7467663"/>
              <a:gd name="connsiteY567" fmla="*/ 1351958 h 6858000"/>
              <a:gd name="connsiteX568" fmla="*/ 1431890 w 7467663"/>
              <a:gd name="connsiteY568" fmla="*/ 1306475 h 6858000"/>
              <a:gd name="connsiteX569" fmla="*/ 1507597 w 7467663"/>
              <a:gd name="connsiteY569" fmla="*/ 1446132 h 6858000"/>
              <a:gd name="connsiteX570" fmla="*/ 1674586 w 7467663"/>
              <a:gd name="connsiteY570" fmla="*/ 1813832 h 6858000"/>
              <a:gd name="connsiteX571" fmla="*/ 1815950 w 7467663"/>
              <a:gd name="connsiteY571" fmla="*/ 2128564 h 6858000"/>
              <a:gd name="connsiteX572" fmla="*/ 1984242 w 7467663"/>
              <a:gd name="connsiteY572" fmla="*/ 2430829 h 6858000"/>
              <a:gd name="connsiteX573" fmla="*/ 2014023 w 7467663"/>
              <a:gd name="connsiteY573" fmla="*/ 2450995 h 6858000"/>
              <a:gd name="connsiteX574" fmla="*/ 1747337 w 7467663"/>
              <a:gd name="connsiteY574" fmla="*/ 1855264 h 6858000"/>
              <a:gd name="connsiteX575" fmla="*/ 1533749 w 7467663"/>
              <a:gd name="connsiteY575" fmla="*/ 1478656 h 6858000"/>
              <a:gd name="connsiteX576" fmla="*/ 1431890 w 7467663"/>
              <a:gd name="connsiteY576" fmla="*/ 1306475 h 6858000"/>
              <a:gd name="connsiteX577" fmla="*/ 5052692 w 7467663"/>
              <a:gd name="connsiteY577" fmla="*/ 1292994 h 6858000"/>
              <a:gd name="connsiteX578" fmla="*/ 5200661 w 7467663"/>
              <a:gd name="connsiteY578" fmla="*/ 1635186 h 6858000"/>
              <a:gd name="connsiteX579" fmla="*/ 5297138 w 7467663"/>
              <a:gd name="connsiteY579" fmla="*/ 1906351 h 6858000"/>
              <a:gd name="connsiteX580" fmla="*/ 5052692 w 7467663"/>
              <a:gd name="connsiteY580" fmla="*/ 1292994 h 6858000"/>
              <a:gd name="connsiteX581" fmla="*/ 5009948 w 7467663"/>
              <a:gd name="connsiteY581" fmla="*/ 1273619 h 6858000"/>
              <a:gd name="connsiteX582" fmla="*/ 5121777 w 7467663"/>
              <a:gd name="connsiteY582" fmla="*/ 1654213 h 6858000"/>
              <a:gd name="connsiteX583" fmla="*/ 5293545 w 7467663"/>
              <a:gd name="connsiteY583" fmla="*/ 2072247 h 6858000"/>
              <a:gd name="connsiteX584" fmla="*/ 5294042 w 7467663"/>
              <a:gd name="connsiteY584" fmla="*/ 2065019 h 6858000"/>
              <a:gd name="connsiteX585" fmla="*/ 5171936 w 7467663"/>
              <a:gd name="connsiteY585" fmla="*/ 1647613 h 6858000"/>
              <a:gd name="connsiteX586" fmla="*/ 5009948 w 7467663"/>
              <a:gd name="connsiteY586" fmla="*/ 1273619 h 6858000"/>
              <a:gd name="connsiteX587" fmla="*/ 655236 w 7467663"/>
              <a:gd name="connsiteY587" fmla="*/ 1268632 h 6858000"/>
              <a:gd name="connsiteX588" fmla="*/ 839521 w 7467663"/>
              <a:gd name="connsiteY588" fmla="*/ 1685315 h 6858000"/>
              <a:gd name="connsiteX589" fmla="*/ 1109416 w 7467663"/>
              <a:gd name="connsiteY589" fmla="*/ 2061663 h 6858000"/>
              <a:gd name="connsiteX590" fmla="*/ 1298300 w 7467663"/>
              <a:gd name="connsiteY590" fmla="*/ 2247742 h 6858000"/>
              <a:gd name="connsiteX591" fmla="*/ 1125871 w 7467663"/>
              <a:gd name="connsiteY591" fmla="*/ 1989513 h 6858000"/>
              <a:gd name="connsiteX592" fmla="*/ 981574 w 7467663"/>
              <a:gd name="connsiteY592" fmla="*/ 1783157 h 6858000"/>
              <a:gd name="connsiteX593" fmla="*/ 922198 w 7467663"/>
              <a:gd name="connsiteY593" fmla="*/ 1677437 h 6858000"/>
              <a:gd name="connsiteX594" fmla="*/ 869293 w 7467663"/>
              <a:gd name="connsiteY594" fmla="*/ 1583214 h 6858000"/>
              <a:gd name="connsiteX595" fmla="*/ 751431 w 7467663"/>
              <a:gd name="connsiteY595" fmla="*/ 1405731 h 6858000"/>
              <a:gd name="connsiteX596" fmla="*/ 655236 w 7467663"/>
              <a:gd name="connsiteY596" fmla="*/ 1268632 h 6858000"/>
              <a:gd name="connsiteX597" fmla="*/ 6516292 w 7467663"/>
              <a:gd name="connsiteY597" fmla="*/ 1263064 h 6858000"/>
              <a:gd name="connsiteX598" fmla="*/ 5736320 w 7467663"/>
              <a:gd name="connsiteY598" fmla="*/ 1501803 h 6858000"/>
              <a:gd name="connsiteX599" fmla="*/ 6516292 w 7467663"/>
              <a:gd name="connsiteY599" fmla="*/ 1263064 h 6858000"/>
              <a:gd name="connsiteX600" fmla="*/ 291466 w 7467663"/>
              <a:gd name="connsiteY600" fmla="*/ 1250369 h 6858000"/>
              <a:gd name="connsiteX601" fmla="*/ 323180 w 7467663"/>
              <a:gd name="connsiteY601" fmla="*/ 1435283 h 6858000"/>
              <a:gd name="connsiteX602" fmla="*/ 349381 w 7467663"/>
              <a:gd name="connsiteY602" fmla="*/ 1875041 h 6858000"/>
              <a:gd name="connsiteX603" fmla="*/ 374363 w 7467663"/>
              <a:gd name="connsiteY603" fmla="*/ 1506494 h 6858000"/>
              <a:gd name="connsiteX604" fmla="*/ 302168 w 7467663"/>
              <a:gd name="connsiteY604" fmla="*/ 1274495 h 6858000"/>
              <a:gd name="connsiteX605" fmla="*/ 291466 w 7467663"/>
              <a:gd name="connsiteY605" fmla="*/ 1250369 h 6858000"/>
              <a:gd name="connsiteX606" fmla="*/ 678222 w 7467663"/>
              <a:gd name="connsiteY606" fmla="*/ 1248670 h 6858000"/>
              <a:gd name="connsiteX607" fmla="*/ 775536 w 7467663"/>
              <a:gd name="connsiteY607" fmla="*/ 1388015 h 6858000"/>
              <a:gd name="connsiteX608" fmla="*/ 894529 w 7467663"/>
              <a:gd name="connsiteY608" fmla="*/ 1567739 h 6858000"/>
              <a:gd name="connsiteX609" fmla="*/ 948000 w 7467663"/>
              <a:gd name="connsiteY609" fmla="*/ 1663088 h 6858000"/>
              <a:gd name="connsiteX610" fmla="*/ 1006812 w 7467663"/>
              <a:gd name="connsiteY610" fmla="*/ 1767683 h 6858000"/>
              <a:gd name="connsiteX611" fmla="*/ 1149133 w 7467663"/>
              <a:gd name="connsiteY611" fmla="*/ 1971513 h 6858000"/>
              <a:gd name="connsiteX612" fmla="*/ 1333952 w 7467663"/>
              <a:gd name="connsiteY612" fmla="*/ 2251620 h 6858000"/>
              <a:gd name="connsiteX613" fmla="*/ 1337329 w 7467663"/>
              <a:gd name="connsiteY613" fmla="*/ 2258350 h 6858000"/>
              <a:gd name="connsiteX614" fmla="*/ 1014726 w 7467663"/>
              <a:gd name="connsiteY614" fmla="*/ 1615556 h 6858000"/>
              <a:gd name="connsiteX615" fmla="*/ 678222 w 7467663"/>
              <a:gd name="connsiteY615" fmla="*/ 1248670 h 6858000"/>
              <a:gd name="connsiteX616" fmla="*/ 6691602 w 7467663"/>
              <a:gd name="connsiteY616" fmla="*/ 1140573 h 6858000"/>
              <a:gd name="connsiteX617" fmla="*/ 6571100 w 7467663"/>
              <a:gd name="connsiteY617" fmla="*/ 1183662 h 6858000"/>
              <a:gd name="connsiteX618" fmla="*/ 6241687 w 7467663"/>
              <a:gd name="connsiteY618" fmla="*/ 1257600 h 6858000"/>
              <a:gd name="connsiteX619" fmla="*/ 5693009 w 7467663"/>
              <a:gd name="connsiteY619" fmla="*/ 1478256 h 6858000"/>
              <a:gd name="connsiteX620" fmla="*/ 6548420 w 7467663"/>
              <a:gd name="connsiteY620" fmla="*/ 1214599 h 6858000"/>
              <a:gd name="connsiteX621" fmla="*/ 6605473 w 7467663"/>
              <a:gd name="connsiteY621" fmla="*/ 1184686 h 6858000"/>
              <a:gd name="connsiteX622" fmla="*/ 6691602 w 7467663"/>
              <a:gd name="connsiteY622" fmla="*/ 1140573 h 6858000"/>
              <a:gd name="connsiteX623" fmla="*/ 4002475 w 7467663"/>
              <a:gd name="connsiteY623" fmla="*/ 1037802 h 6858000"/>
              <a:gd name="connsiteX624" fmla="*/ 4000324 w 7467663"/>
              <a:gd name="connsiteY624" fmla="*/ 1039362 h 6858000"/>
              <a:gd name="connsiteX625" fmla="*/ 4002862 w 7467663"/>
              <a:gd name="connsiteY625" fmla="*/ 1042866 h 6858000"/>
              <a:gd name="connsiteX626" fmla="*/ 4002475 w 7467663"/>
              <a:gd name="connsiteY626" fmla="*/ 1037802 h 6858000"/>
              <a:gd name="connsiteX627" fmla="*/ 506322 w 7467663"/>
              <a:gd name="connsiteY627" fmla="*/ 1020997 h 6858000"/>
              <a:gd name="connsiteX628" fmla="*/ 533068 w 7467663"/>
              <a:gd name="connsiteY628" fmla="*/ 1029409 h 6858000"/>
              <a:gd name="connsiteX629" fmla="*/ 1232525 w 7467663"/>
              <a:gd name="connsiteY629" fmla="*/ 1804675 h 6858000"/>
              <a:gd name="connsiteX630" fmla="*/ 1388858 w 7467663"/>
              <a:gd name="connsiteY630" fmla="*/ 2368011 h 6858000"/>
              <a:gd name="connsiteX631" fmla="*/ 1384098 w 7467663"/>
              <a:gd name="connsiteY631" fmla="*/ 2378125 h 6858000"/>
              <a:gd name="connsiteX632" fmla="*/ 1425393 w 7467663"/>
              <a:gd name="connsiteY632" fmla="*/ 2589124 h 6858000"/>
              <a:gd name="connsiteX633" fmla="*/ 1424001 w 7467663"/>
              <a:gd name="connsiteY633" fmla="*/ 2597541 h 6858000"/>
              <a:gd name="connsiteX634" fmla="*/ 2152729 w 7467663"/>
              <a:gd name="connsiteY634" fmla="*/ 2864487 h 6858000"/>
              <a:gd name="connsiteX635" fmla="*/ 2020609 w 7467663"/>
              <a:gd name="connsiteY635" fmla="*/ 2539671 h 6858000"/>
              <a:gd name="connsiteX636" fmla="*/ 2018920 w 7467663"/>
              <a:gd name="connsiteY636" fmla="*/ 2536309 h 6858000"/>
              <a:gd name="connsiteX637" fmla="*/ 1342441 w 7467663"/>
              <a:gd name="connsiteY637" fmla="*/ 1173017 h 6858000"/>
              <a:gd name="connsiteX638" fmla="*/ 1367925 w 7467663"/>
              <a:gd name="connsiteY638" fmla="*/ 1135648 h 6858000"/>
              <a:gd name="connsiteX639" fmla="*/ 1771401 w 7467663"/>
              <a:gd name="connsiteY639" fmla="*/ 1806673 h 6858000"/>
              <a:gd name="connsiteX640" fmla="*/ 1972385 w 7467663"/>
              <a:gd name="connsiteY640" fmla="*/ 2198735 h 6858000"/>
              <a:gd name="connsiteX641" fmla="*/ 2040892 w 7467663"/>
              <a:gd name="connsiteY641" fmla="*/ 2405205 h 6858000"/>
              <a:gd name="connsiteX642" fmla="*/ 2131689 w 7467663"/>
              <a:gd name="connsiteY642" fmla="*/ 1936926 h 6858000"/>
              <a:gd name="connsiteX643" fmla="*/ 2454820 w 7467663"/>
              <a:gd name="connsiteY643" fmla="*/ 1248808 h 6858000"/>
              <a:gd name="connsiteX644" fmla="*/ 2492512 w 7467663"/>
              <a:gd name="connsiteY644" fmla="*/ 1302920 h 6858000"/>
              <a:gd name="connsiteX645" fmla="*/ 2081216 w 7467663"/>
              <a:gd name="connsiteY645" fmla="*/ 2527513 h 6858000"/>
              <a:gd name="connsiteX646" fmla="*/ 2081211 w 7467663"/>
              <a:gd name="connsiteY646" fmla="*/ 2528916 h 6858000"/>
              <a:gd name="connsiteX647" fmla="*/ 2199067 w 7467663"/>
              <a:gd name="connsiteY647" fmla="*/ 2884061 h 6858000"/>
              <a:gd name="connsiteX648" fmla="*/ 3192586 w 7467663"/>
              <a:gd name="connsiteY648" fmla="*/ 3411496 h 6858000"/>
              <a:gd name="connsiteX649" fmla="*/ 3182620 w 7467663"/>
              <a:gd name="connsiteY649" fmla="*/ 3483279 h 6858000"/>
              <a:gd name="connsiteX650" fmla="*/ 2435119 w 7467663"/>
              <a:gd name="connsiteY650" fmla="*/ 3080173 h 6858000"/>
              <a:gd name="connsiteX651" fmla="*/ 2410152 w 7467663"/>
              <a:gd name="connsiteY651" fmla="*/ 3063751 h 6858000"/>
              <a:gd name="connsiteX652" fmla="*/ 2408099 w 7467663"/>
              <a:gd name="connsiteY652" fmla="*/ 3064403 h 6858000"/>
              <a:gd name="connsiteX653" fmla="*/ 2407218 w 7467663"/>
              <a:gd name="connsiteY653" fmla="*/ 3070324 h 6858000"/>
              <a:gd name="connsiteX654" fmla="*/ 2380138 w 7467663"/>
              <a:gd name="connsiteY654" fmla="*/ 3099341 h 6858000"/>
              <a:gd name="connsiteX655" fmla="*/ 1765923 w 7467663"/>
              <a:gd name="connsiteY655" fmla="*/ 3581043 h 6858000"/>
              <a:gd name="connsiteX656" fmla="*/ 1702258 w 7467663"/>
              <a:gd name="connsiteY656" fmla="*/ 3612286 h 6858000"/>
              <a:gd name="connsiteX657" fmla="*/ 1538370 w 7467663"/>
              <a:gd name="connsiteY657" fmla="*/ 3811804 h 6858000"/>
              <a:gd name="connsiteX658" fmla="*/ 542867 w 7467663"/>
              <a:gd name="connsiteY658" fmla="*/ 4944092 h 6858000"/>
              <a:gd name="connsiteX659" fmla="*/ 515800 w 7467663"/>
              <a:gd name="connsiteY659" fmla="*/ 4862180 h 6858000"/>
              <a:gd name="connsiteX660" fmla="*/ 909145 w 7467663"/>
              <a:gd name="connsiteY660" fmla="*/ 4199225 h 6858000"/>
              <a:gd name="connsiteX661" fmla="*/ 1214067 w 7467663"/>
              <a:gd name="connsiteY661" fmla="*/ 3908561 h 6858000"/>
              <a:gd name="connsiteX662" fmla="*/ 640967 w 7467663"/>
              <a:gd name="connsiteY662" fmla="*/ 4105601 h 6858000"/>
              <a:gd name="connsiteX663" fmla="*/ 112563 w 7467663"/>
              <a:gd name="connsiteY663" fmla="*/ 4396952 h 6858000"/>
              <a:gd name="connsiteX664" fmla="*/ 0 w 7467663"/>
              <a:gd name="connsiteY664" fmla="*/ 4466006 h 6858000"/>
              <a:gd name="connsiteX665" fmla="*/ 0 w 7467663"/>
              <a:gd name="connsiteY665" fmla="*/ 4233763 h 6858000"/>
              <a:gd name="connsiteX666" fmla="*/ 36881 w 7467663"/>
              <a:gd name="connsiteY666" fmla="*/ 4200118 h 6858000"/>
              <a:gd name="connsiteX667" fmla="*/ 910534 w 7467663"/>
              <a:gd name="connsiteY667" fmla="*/ 3629753 h 6858000"/>
              <a:gd name="connsiteX668" fmla="*/ 1578717 w 7467663"/>
              <a:gd name="connsiteY668" fmla="*/ 3575982 h 6858000"/>
              <a:gd name="connsiteX669" fmla="*/ 2338780 w 7467663"/>
              <a:gd name="connsiteY669" fmla="*/ 3033725 h 6858000"/>
              <a:gd name="connsiteX670" fmla="*/ 1807991 w 7467663"/>
              <a:gd name="connsiteY670" fmla="*/ 2807184 h 6858000"/>
              <a:gd name="connsiteX671" fmla="*/ 1416358 w 7467663"/>
              <a:gd name="connsiteY671" fmla="*/ 3112571 h 6858000"/>
              <a:gd name="connsiteX672" fmla="*/ 939066 w 7467663"/>
              <a:gd name="connsiteY672" fmla="*/ 3378798 h 6858000"/>
              <a:gd name="connsiteX673" fmla="*/ 115099 w 7467663"/>
              <a:gd name="connsiteY673" fmla="*/ 3607650 h 6858000"/>
              <a:gd name="connsiteX674" fmla="*/ 97284 w 7467663"/>
              <a:gd name="connsiteY674" fmla="*/ 3520393 h 6858000"/>
              <a:gd name="connsiteX675" fmla="*/ 922050 w 7467663"/>
              <a:gd name="connsiteY675" fmla="*/ 3074867 h 6858000"/>
              <a:gd name="connsiteX676" fmla="*/ 1405265 w 7467663"/>
              <a:gd name="connsiteY676" fmla="*/ 3016319 h 6858000"/>
              <a:gd name="connsiteX677" fmla="*/ 1407512 w 7467663"/>
              <a:gd name="connsiteY677" fmla="*/ 3018001 h 6858000"/>
              <a:gd name="connsiteX678" fmla="*/ 1726266 w 7467663"/>
              <a:gd name="connsiteY678" fmla="*/ 2777274 h 6858000"/>
              <a:gd name="connsiteX679" fmla="*/ 625390 w 7467663"/>
              <a:gd name="connsiteY679" fmla="*/ 2514541 h 6858000"/>
              <a:gd name="connsiteX680" fmla="*/ 619799 w 7467663"/>
              <a:gd name="connsiteY680" fmla="*/ 2527180 h 6858000"/>
              <a:gd name="connsiteX681" fmla="*/ 310030 w 7467663"/>
              <a:gd name="connsiteY681" fmla="*/ 2771818 h 6858000"/>
              <a:gd name="connsiteX682" fmla="*/ 173877 w 7467663"/>
              <a:gd name="connsiteY682" fmla="*/ 2937056 h 6858000"/>
              <a:gd name="connsiteX683" fmla="*/ 77889 w 7467663"/>
              <a:gd name="connsiteY683" fmla="*/ 3138440 h 6858000"/>
              <a:gd name="connsiteX684" fmla="*/ 0 w 7467663"/>
              <a:gd name="connsiteY684" fmla="*/ 3271395 h 6858000"/>
              <a:gd name="connsiteX685" fmla="*/ 0 w 7467663"/>
              <a:gd name="connsiteY685" fmla="*/ 3153002 h 6858000"/>
              <a:gd name="connsiteX686" fmla="*/ 2386 w 7467663"/>
              <a:gd name="connsiteY686" fmla="*/ 3149203 h 6858000"/>
              <a:gd name="connsiteX687" fmla="*/ 89753 w 7467663"/>
              <a:gd name="connsiteY687" fmla="*/ 2987702 h 6858000"/>
              <a:gd name="connsiteX688" fmla="*/ 76869 w 7467663"/>
              <a:gd name="connsiteY688" fmla="*/ 3005404 h 6858000"/>
              <a:gd name="connsiteX689" fmla="*/ 32049 w 7467663"/>
              <a:gd name="connsiteY689" fmla="*/ 3065814 h 6858000"/>
              <a:gd name="connsiteX690" fmla="*/ 0 w 7467663"/>
              <a:gd name="connsiteY690" fmla="*/ 3108744 h 6858000"/>
              <a:gd name="connsiteX691" fmla="*/ 0 w 7467663"/>
              <a:gd name="connsiteY691" fmla="*/ 3058059 h 6858000"/>
              <a:gd name="connsiteX692" fmla="*/ 7610 w 7467663"/>
              <a:gd name="connsiteY692" fmla="*/ 3047889 h 6858000"/>
              <a:gd name="connsiteX693" fmla="*/ 52419 w 7467663"/>
              <a:gd name="connsiteY693" fmla="*/ 2987479 h 6858000"/>
              <a:gd name="connsiteX694" fmla="*/ 59142 w 7467663"/>
              <a:gd name="connsiteY694" fmla="*/ 2978488 h 6858000"/>
              <a:gd name="connsiteX695" fmla="*/ 0 w 7467663"/>
              <a:gd name="connsiteY695" fmla="*/ 3015334 h 6858000"/>
              <a:gd name="connsiteX696" fmla="*/ 0 w 7467663"/>
              <a:gd name="connsiteY696" fmla="*/ 2914286 h 6858000"/>
              <a:gd name="connsiteX697" fmla="*/ 36383 w 7467663"/>
              <a:gd name="connsiteY697" fmla="*/ 2901128 h 6858000"/>
              <a:gd name="connsiteX698" fmla="*/ 156329 w 7467663"/>
              <a:gd name="connsiteY698" fmla="*/ 2840533 h 6858000"/>
              <a:gd name="connsiteX699" fmla="*/ 358355 w 7467663"/>
              <a:gd name="connsiteY699" fmla="*/ 2620471 h 6858000"/>
              <a:gd name="connsiteX700" fmla="*/ 510577 w 7467663"/>
              <a:gd name="connsiteY700" fmla="*/ 2501244 h 6858000"/>
              <a:gd name="connsiteX701" fmla="*/ 211967 w 7467663"/>
              <a:gd name="connsiteY701" fmla="*/ 2479171 h 6858000"/>
              <a:gd name="connsiteX702" fmla="*/ 0 w 7467663"/>
              <a:gd name="connsiteY702" fmla="*/ 2476398 h 6858000"/>
              <a:gd name="connsiteX703" fmla="*/ 0 w 7467663"/>
              <a:gd name="connsiteY703" fmla="*/ 2389189 h 6858000"/>
              <a:gd name="connsiteX704" fmla="*/ 103062 w 7467663"/>
              <a:gd name="connsiteY704" fmla="*/ 2389518 h 6858000"/>
              <a:gd name="connsiteX705" fmla="*/ 510734 w 7467663"/>
              <a:gd name="connsiteY705" fmla="*/ 2416201 h 6858000"/>
              <a:gd name="connsiteX706" fmla="*/ 279257 w 7467663"/>
              <a:gd name="connsiteY706" fmla="*/ 2092102 h 6858000"/>
              <a:gd name="connsiteX707" fmla="*/ 65265 w 7467663"/>
              <a:gd name="connsiteY707" fmla="*/ 2006049 h 6858000"/>
              <a:gd name="connsiteX708" fmla="*/ 0 w 7467663"/>
              <a:gd name="connsiteY708" fmla="*/ 1982532 h 6858000"/>
              <a:gd name="connsiteX709" fmla="*/ 0 w 7467663"/>
              <a:gd name="connsiteY709" fmla="*/ 1912789 h 6858000"/>
              <a:gd name="connsiteX710" fmla="*/ 97460 w 7467663"/>
              <a:gd name="connsiteY710" fmla="*/ 1953725 h 6858000"/>
              <a:gd name="connsiteX711" fmla="*/ 221272 w 7467663"/>
              <a:gd name="connsiteY711" fmla="*/ 1980766 h 6858000"/>
              <a:gd name="connsiteX712" fmla="*/ 116765 w 7467663"/>
              <a:gd name="connsiteY712" fmla="*/ 1911033 h 6858000"/>
              <a:gd name="connsiteX713" fmla="*/ 16405 w 7467663"/>
              <a:gd name="connsiteY713" fmla="*/ 1803412 h 6858000"/>
              <a:gd name="connsiteX714" fmla="*/ 0 w 7467663"/>
              <a:gd name="connsiteY714" fmla="*/ 1784777 h 6858000"/>
              <a:gd name="connsiteX715" fmla="*/ 0 w 7467663"/>
              <a:gd name="connsiteY715" fmla="*/ 1740082 h 6858000"/>
              <a:gd name="connsiteX716" fmla="*/ 39394 w 7467663"/>
              <a:gd name="connsiteY716" fmla="*/ 1784856 h 6858000"/>
              <a:gd name="connsiteX717" fmla="*/ 135813 w 7467663"/>
              <a:gd name="connsiteY717" fmla="*/ 1888838 h 6858000"/>
              <a:gd name="connsiteX718" fmla="*/ 242575 w 7467663"/>
              <a:gd name="connsiteY718" fmla="*/ 1958841 h 6858000"/>
              <a:gd name="connsiteX719" fmla="*/ 82197 w 7467663"/>
              <a:gd name="connsiteY719" fmla="*/ 1754826 h 6858000"/>
              <a:gd name="connsiteX720" fmla="*/ 0 w 7467663"/>
              <a:gd name="connsiteY720" fmla="*/ 1679650 h 6858000"/>
              <a:gd name="connsiteX721" fmla="*/ 0 w 7467663"/>
              <a:gd name="connsiteY721" fmla="*/ 1602463 h 6858000"/>
              <a:gd name="connsiteX722" fmla="*/ 84689 w 7467663"/>
              <a:gd name="connsiteY722" fmla="*/ 1677442 h 6858000"/>
              <a:gd name="connsiteX723" fmla="*/ 298437 w 7467663"/>
              <a:gd name="connsiteY723" fmla="*/ 1968019 h 6858000"/>
              <a:gd name="connsiteX724" fmla="*/ 227269 w 7467663"/>
              <a:gd name="connsiteY724" fmla="*/ 1114064 h 6858000"/>
              <a:gd name="connsiteX725" fmla="*/ 248003 w 7467663"/>
              <a:gd name="connsiteY725" fmla="*/ 1089613 h 6858000"/>
              <a:gd name="connsiteX726" fmla="*/ 427020 w 7467663"/>
              <a:gd name="connsiteY726" fmla="*/ 1619803 h 6858000"/>
              <a:gd name="connsiteX727" fmla="*/ 340345 w 7467663"/>
              <a:gd name="connsiteY727" fmla="*/ 2027739 h 6858000"/>
              <a:gd name="connsiteX728" fmla="*/ 360865 w 7467663"/>
              <a:gd name="connsiteY728" fmla="*/ 2044827 h 6858000"/>
              <a:gd name="connsiteX729" fmla="*/ 560414 w 7467663"/>
              <a:gd name="connsiteY729" fmla="*/ 2421457 h 6858000"/>
              <a:gd name="connsiteX730" fmla="*/ 1359703 w 7467663"/>
              <a:gd name="connsiteY730" fmla="*/ 2578554 h 6858000"/>
              <a:gd name="connsiteX731" fmla="*/ 1359422 w 7467663"/>
              <a:gd name="connsiteY731" fmla="*/ 2577994 h 6858000"/>
              <a:gd name="connsiteX732" fmla="*/ 828701 w 7467663"/>
              <a:gd name="connsiteY732" fmla="*/ 1839520 h 6858000"/>
              <a:gd name="connsiteX733" fmla="*/ 494427 w 7467663"/>
              <a:gd name="connsiteY733" fmla="*/ 1092333 h 6858000"/>
              <a:gd name="connsiteX734" fmla="*/ 506322 w 7467663"/>
              <a:gd name="connsiteY734" fmla="*/ 1020997 h 6858000"/>
              <a:gd name="connsiteX735" fmla="*/ 4570198 w 7467663"/>
              <a:gd name="connsiteY735" fmla="*/ 978081 h 6858000"/>
              <a:gd name="connsiteX736" fmla="*/ 4523691 w 7467663"/>
              <a:gd name="connsiteY736" fmla="*/ 1127776 h 6858000"/>
              <a:gd name="connsiteX737" fmla="*/ 4509875 w 7467663"/>
              <a:gd name="connsiteY737" fmla="*/ 1167552 h 6858000"/>
              <a:gd name="connsiteX738" fmla="*/ 4478168 w 7467663"/>
              <a:gd name="connsiteY738" fmla="*/ 1260735 h 6858000"/>
              <a:gd name="connsiteX739" fmla="*/ 4409309 w 7467663"/>
              <a:gd name="connsiteY739" fmla="*/ 1666996 h 6858000"/>
              <a:gd name="connsiteX740" fmla="*/ 4370031 w 7467663"/>
              <a:gd name="connsiteY740" fmla="*/ 1955666 h 6858000"/>
              <a:gd name="connsiteX741" fmla="*/ 4570198 w 7467663"/>
              <a:gd name="connsiteY741" fmla="*/ 978081 h 6858000"/>
              <a:gd name="connsiteX742" fmla="*/ 4557898 w 7467663"/>
              <a:gd name="connsiteY742" fmla="*/ 900011 h 6858000"/>
              <a:gd name="connsiteX743" fmla="*/ 4344840 w 7467663"/>
              <a:gd name="connsiteY743" fmla="*/ 1922038 h 6858000"/>
              <a:gd name="connsiteX744" fmla="*/ 4378710 w 7467663"/>
              <a:gd name="connsiteY744" fmla="*/ 1665516 h 6858000"/>
              <a:gd name="connsiteX745" fmla="*/ 4448798 w 7467663"/>
              <a:gd name="connsiteY745" fmla="*/ 1253024 h 6858000"/>
              <a:gd name="connsiteX746" fmla="*/ 4480315 w 7467663"/>
              <a:gd name="connsiteY746" fmla="*/ 1158454 h 6858000"/>
              <a:gd name="connsiteX747" fmla="*/ 4494133 w 7467663"/>
              <a:gd name="connsiteY747" fmla="*/ 1118676 h 6858000"/>
              <a:gd name="connsiteX748" fmla="*/ 4557898 w 7467663"/>
              <a:gd name="connsiteY748" fmla="*/ 900011 h 6858000"/>
              <a:gd name="connsiteX749" fmla="*/ 5870151 w 7467663"/>
              <a:gd name="connsiteY749" fmla="*/ 898890 h 6858000"/>
              <a:gd name="connsiteX750" fmla="*/ 5861335 w 7467663"/>
              <a:gd name="connsiteY750" fmla="*/ 899177 h 6858000"/>
              <a:gd name="connsiteX751" fmla="*/ 5843702 w 7467663"/>
              <a:gd name="connsiteY751" fmla="*/ 899748 h 6858000"/>
              <a:gd name="connsiteX752" fmla="*/ 5651107 w 7467663"/>
              <a:gd name="connsiteY752" fmla="*/ 920306 h 6858000"/>
              <a:gd name="connsiteX753" fmla="*/ 5459407 w 7467663"/>
              <a:gd name="connsiteY753" fmla="*/ 940975 h 6858000"/>
              <a:gd name="connsiteX754" fmla="*/ 5374846 w 7467663"/>
              <a:gd name="connsiteY754" fmla="*/ 941988 h 6858000"/>
              <a:gd name="connsiteX755" fmla="*/ 5256105 w 7467663"/>
              <a:gd name="connsiteY755" fmla="*/ 945632 h 6858000"/>
              <a:gd name="connsiteX756" fmla="*/ 5107071 w 7467663"/>
              <a:gd name="connsiteY756" fmla="*/ 969720 h 6858000"/>
              <a:gd name="connsiteX757" fmla="*/ 4998681 w 7467663"/>
              <a:gd name="connsiteY757" fmla="*/ 988771 h 6858000"/>
              <a:gd name="connsiteX758" fmla="*/ 5870151 w 7467663"/>
              <a:gd name="connsiteY758" fmla="*/ 898890 h 6858000"/>
              <a:gd name="connsiteX759" fmla="*/ 5504425 w 7467663"/>
              <a:gd name="connsiteY759" fmla="*/ 848067 h 6858000"/>
              <a:gd name="connsiteX760" fmla="*/ 4968849 w 7467663"/>
              <a:gd name="connsiteY760" fmla="*/ 962318 h 6858000"/>
              <a:gd name="connsiteX761" fmla="*/ 5104039 w 7467663"/>
              <a:gd name="connsiteY761" fmla="*/ 940634 h 6858000"/>
              <a:gd name="connsiteX762" fmla="*/ 5256311 w 7467663"/>
              <a:gd name="connsiteY762" fmla="*/ 916490 h 6858000"/>
              <a:gd name="connsiteX763" fmla="*/ 5377381 w 7467663"/>
              <a:gd name="connsiteY763" fmla="*/ 912671 h 6858000"/>
              <a:gd name="connsiteX764" fmla="*/ 5460148 w 7467663"/>
              <a:gd name="connsiteY764" fmla="*/ 911442 h 6858000"/>
              <a:gd name="connsiteX765" fmla="*/ 5648971 w 7467663"/>
              <a:gd name="connsiteY765" fmla="*/ 891331 h 6858000"/>
              <a:gd name="connsiteX766" fmla="*/ 5844807 w 7467663"/>
              <a:gd name="connsiteY766" fmla="*/ 870718 h 6858000"/>
              <a:gd name="connsiteX767" fmla="*/ 5862975 w 7467663"/>
              <a:gd name="connsiteY767" fmla="*/ 869756 h 6858000"/>
              <a:gd name="connsiteX768" fmla="*/ 5920887 w 7467663"/>
              <a:gd name="connsiteY768" fmla="*/ 865929 h 6858000"/>
              <a:gd name="connsiteX769" fmla="*/ 5504425 w 7467663"/>
              <a:gd name="connsiteY769" fmla="*/ 848067 h 6858000"/>
              <a:gd name="connsiteX770" fmla="*/ 3607114 w 7467663"/>
              <a:gd name="connsiteY770" fmla="*/ 467441 h 6858000"/>
              <a:gd name="connsiteX771" fmla="*/ 3296242 w 7467663"/>
              <a:gd name="connsiteY771" fmla="*/ 807991 h 6858000"/>
              <a:gd name="connsiteX772" fmla="*/ 3174674 w 7467663"/>
              <a:gd name="connsiteY772" fmla="*/ 919759 h 6858000"/>
              <a:gd name="connsiteX773" fmla="*/ 3042978 w 7467663"/>
              <a:gd name="connsiteY773" fmla="*/ 1054894 h 6858000"/>
              <a:gd name="connsiteX774" fmla="*/ 2968914 w 7467663"/>
              <a:gd name="connsiteY774" fmla="*/ 1133756 h 6858000"/>
              <a:gd name="connsiteX775" fmla="*/ 3103823 w 7467663"/>
              <a:gd name="connsiteY775" fmla="*/ 1026814 h 6858000"/>
              <a:gd name="connsiteX776" fmla="*/ 3607114 w 7467663"/>
              <a:gd name="connsiteY776" fmla="*/ 467441 h 6858000"/>
              <a:gd name="connsiteX777" fmla="*/ 3744487 w 7467663"/>
              <a:gd name="connsiteY777" fmla="*/ 383136 h 6858000"/>
              <a:gd name="connsiteX778" fmla="*/ 3970213 w 7467663"/>
              <a:gd name="connsiteY778" fmla="*/ 995559 h 6858000"/>
              <a:gd name="connsiteX779" fmla="*/ 3744487 w 7467663"/>
              <a:gd name="connsiteY779" fmla="*/ 383136 h 6858000"/>
              <a:gd name="connsiteX780" fmla="*/ 3624562 w 7467663"/>
              <a:gd name="connsiteY780" fmla="*/ 367041 h 6858000"/>
              <a:gd name="connsiteX781" fmla="*/ 3489712 w 7467663"/>
              <a:gd name="connsiteY781" fmla="*/ 485386 h 6858000"/>
              <a:gd name="connsiteX782" fmla="*/ 3182994 w 7467663"/>
              <a:gd name="connsiteY782" fmla="*/ 828265 h 6858000"/>
              <a:gd name="connsiteX783" fmla="*/ 2892114 w 7467663"/>
              <a:gd name="connsiteY783" fmla="*/ 1172635 h 6858000"/>
              <a:gd name="connsiteX784" fmla="*/ 3021459 w 7467663"/>
              <a:gd name="connsiteY784" fmla="*/ 1035385 h 6858000"/>
              <a:gd name="connsiteX785" fmla="*/ 3153873 w 7467663"/>
              <a:gd name="connsiteY785" fmla="*/ 898971 h 6858000"/>
              <a:gd name="connsiteX786" fmla="*/ 3276511 w 7467663"/>
              <a:gd name="connsiteY786" fmla="*/ 786423 h 6858000"/>
              <a:gd name="connsiteX787" fmla="*/ 3584154 w 7467663"/>
              <a:gd name="connsiteY787" fmla="*/ 448218 h 6858000"/>
              <a:gd name="connsiteX788" fmla="*/ 3624562 w 7467663"/>
              <a:gd name="connsiteY788" fmla="*/ 367041 h 6858000"/>
              <a:gd name="connsiteX789" fmla="*/ 3766672 w 7467663"/>
              <a:gd name="connsiteY789" fmla="*/ 359429 h 6858000"/>
              <a:gd name="connsiteX790" fmla="*/ 3996338 w 7467663"/>
              <a:gd name="connsiteY790" fmla="*/ 968237 h 6858000"/>
              <a:gd name="connsiteX791" fmla="*/ 3766672 w 7467663"/>
              <a:gd name="connsiteY791" fmla="*/ 359429 h 6858000"/>
              <a:gd name="connsiteX792" fmla="*/ 5805386 w 7467663"/>
              <a:gd name="connsiteY792" fmla="*/ 239240 h 6858000"/>
              <a:gd name="connsiteX793" fmla="*/ 5736947 w 7467663"/>
              <a:gd name="connsiteY793" fmla="*/ 261367 h 6858000"/>
              <a:gd name="connsiteX794" fmla="*/ 5427012 w 7467663"/>
              <a:gd name="connsiteY794" fmla="*/ 311272 h 6858000"/>
              <a:gd name="connsiteX795" fmla="*/ 5147818 w 7467663"/>
              <a:gd name="connsiteY795" fmla="*/ 322112 h 6858000"/>
              <a:gd name="connsiteX796" fmla="*/ 5060854 w 7467663"/>
              <a:gd name="connsiteY796" fmla="*/ 311882 h 6858000"/>
              <a:gd name="connsiteX797" fmla="*/ 4945989 w 7467663"/>
              <a:gd name="connsiteY797" fmla="*/ 300516 h 6858000"/>
              <a:gd name="connsiteX798" fmla="*/ 5410479 w 7467663"/>
              <a:gd name="connsiteY798" fmla="*/ 348434 h 6858000"/>
              <a:gd name="connsiteX799" fmla="*/ 5805386 w 7467663"/>
              <a:gd name="connsiteY799" fmla="*/ 239240 h 6858000"/>
              <a:gd name="connsiteX800" fmla="*/ 5905192 w 7467663"/>
              <a:gd name="connsiteY800" fmla="*/ 163079 h 6858000"/>
              <a:gd name="connsiteX801" fmla="*/ 5865655 w 7467663"/>
              <a:gd name="connsiteY801" fmla="*/ 171901 h 6858000"/>
              <a:gd name="connsiteX802" fmla="*/ 5259740 w 7467663"/>
              <a:gd name="connsiteY802" fmla="*/ 257013 h 6858000"/>
              <a:gd name="connsiteX803" fmla="*/ 5208466 w 7467663"/>
              <a:gd name="connsiteY803" fmla="*/ 257550 h 6858000"/>
              <a:gd name="connsiteX804" fmla="*/ 4980204 w 7467663"/>
              <a:gd name="connsiteY804" fmla="*/ 271903 h 6858000"/>
              <a:gd name="connsiteX805" fmla="*/ 5068068 w 7467663"/>
              <a:gd name="connsiteY805" fmla="*/ 282244 h 6858000"/>
              <a:gd name="connsiteX806" fmla="*/ 5153231 w 7467663"/>
              <a:gd name="connsiteY806" fmla="*/ 292240 h 6858000"/>
              <a:gd name="connsiteX807" fmla="*/ 5426491 w 7467663"/>
              <a:gd name="connsiteY807" fmla="*/ 281128 h 6858000"/>
              <a:gd name="connsiteX808" fmla="*/ 5731212 w 7467663"/>
              <a:gd name="connsiteY808" fmla="*/ 231951 h 6858000"/>
              <a:gd name="connsiteX809" fmla="*/ 5905192 w 7467663"/>
              <a:gd name="connsiteY809" fmla="*/ 163079 h 6858000"/>
              <a:gd name="connsiteX810" fmla="*/ 5944437 w 7467663"/>
              <a:gd name="connsiteY810" fmla="*/ 113829 h 6858000"/>
              <a:gd name="connsiteX811" fmla="*/ 5825032 w 7467663"/>
              <a:gd name="connsiteY811" fmla="*/ 146405 h 6858000"/>
              <a:gd name="connsiteX812" fmla="*/ 4955599 w 7467663"/>
              <a:gd name="connsiteY812" fmla="*/ 247008 h 6858000"/>
              <a:gd name="connsiteX813" fmla="*/ 5210104 w 7467663"/>
              <a:gd name="connsiteY813" fmla="*/ 228123 h 6858000"/>
              <a:gd name="connsiteX814" fmla="*/ 5261015 w 7467663"/>
              <a:gd name="connsiteY814" fmla="*/ 227087 h 6858000"/>
              <a:gd name="connsiteX815" fmla="*/ 5861181 w 7467663"/>
              <a:gd name="connsiteY815" fmla="*/ 143093 h 6858000"/>
              <a:gd name="connsiteX816" fmla="*/ 5961252 w 7467663"/>
              <a:gd name="connsiteY816" fmla="*/ 114820 h 6858000"/>
              <a:gd name="connsiteX817" fmla="*/ 5944437 w 7467663"/>
              <a:gd name="connsiteY817" fmla="*/ 113829 h 6858000"/>
              <a:gd name="connsiteX818" fmla="*/ 3882765 w 7467663"/>
              <a:gd name="connsiteY818" fmla="*/ 0 h 6858000"/>
              <a:gd name="connsiteX819" fmla="*/ 3995099 w 7467663"/>
              <a:gd name="connsiteY819" fmla="*/ 0 h 6858000"/>
              <a:gd name="connsiteX820" fmla="*/ 4163818 w 7467663"/>
              <a:gd name="connsiteY820" fmla="*/ 234104 h 6858000"/>
              <a:gd name="connsiteX821" fmla="*/ 4172099 w 7467663"/>
              <a:gd name="connsiteY821" fmla="*/ 234207 h 6858000"/>
              <a:gd name="connsiteX822" fmla="*/ 4784282 w 7467663"/>
              <a:gd name="connsiteY822" fmla="*/ 276561 h 6858000"/>
              <a:gd name="connsiteX823" fmla="*/ 4801687 w 7467663"/>
              <a:gd name="connsiteY823" fmla="*/ 267764 h 6858000"/>
              <a:gd name="connsiteX824" fmla="*/ 6082788 w 7467663"/>
              <a:gd name="connsiteY824" fmla="*/ 64119 h 6858000"/>
              <a:gd name="connsiteX825" fmla="*/ 6099442 w 7467663"/>
              <a:gd name="connsiteY825" fmla="*/ 82568 h 6858000"/>
              <a:gd name="connsiteX826" fmla="*/ 4804137 w 7467663"/>
              <a:gd name="connsiteY826" fmla="*/ 320931 h 6858000"/>
              <a:gd name="connsiteX827" fmla="*/ 4227047 w 7467663"/>
              <a:gd name="connsiteY827" fmla="*/ 313415 h 6858000"/>
              <a:gd name="connsiteX828" fmla="*/ 4346041 w 7467663"/>
              <a:gd name="connsiteY828" fmla="*/ 456086 h 6858000"/>
              <a:gd name="connsiteX829" fmla="*/ 4870967 w 7467663"/>
              <a:gd name="connsiteY829" fmla="*/ 963061 h 6858000"/>
              <a:gd name="connsiteX830" fmla="*/ 4889647 w 7467663"/>
              <a:gd name="connsiteY830" fmla="*/ 957147 h 6858000"/>
              <a:gd name="connsiteX831" fmla="*/ 5422504 w 7467663"/>
              <a:gd name="connsiteY831" fmla="*/ 805191 h 6858000"/>
              <a:gd name="connsiteX832" fmla="*/ 6087656 w 7467663"/>
              <a:gd name="connsiteY832" fmla="*/ 826703 h 6858000"/>
              <a:gd name="connsiteX833" fmla="*/ 6058717 w 7467663"/>
              <a:gd name="connsiteY833" fmla="*/ 865992 h 6858000"/>
              <a:gd name="connsiteX834" fmla="*/ 4974153 w 7467663"/>
              <a:gd name="connsiteY834" fmla="*/ 1045456 h 6858000"/>
              <a:gd name="connsiteX835" fmla="*/ 5627835 w 7467663"/>
              <a:gd name="connsiteY835" fmla="*/ 1472077 h 6858000"/>
              <a:gd name="connsiteX836" fmla="*/ 5629817 w 7467663"/>
              <a:gd name="connsiteY836" fmla="*/ 1471412 h 6858000"/>
              <a:gd name="connsiteX837" fmla="*/ 5634124 w 7467663"/>
              <a:gd name="connsiteY837" fmla="*/ 1470572 h 6858000"/>
              <a:gd name="connsiteX838" fmla="*/ 5755832 w 7467663"/>
              <a:gd name="connsiteY838" fmla="*/ 1383886 h 6858000"/>
              <a:gd name="connsiteX839" fmla="*/ 6014186 w 7467663"/>
              <a:gd name="connsiteY839" fmla="*/ 1279799 h 6858000"/>
              <a:gd name="connsiteX840" fmla="*/ 6901619 w 7467663"/>
              <a:gd name="connsiteY840" fmla="*/ 1047874 h 6858000"/>
              <a:gd name="connsiteX841" fmla="*/ 6931566 w 7467663"/>
              <a:gd name="connsiteY841" fmla="*/ 1062034 h 6858000"/>
              <a:gd name="connsiteX842" fmla="*/ 5790982 w 7467663"/>
              <a:gd name="connsiteY842" fmla="*/ 1561380 h 6858000"/>
              <a:gd name="connsiteX843" fmla="*/ 6188971 w 7467663"/>
              <a:gd name="connsiteY843" fmla="*/ 1755168 h 6858000"/>
              <a:gd name="connsiteX844" fmla="*/ 6202446 w 7467663"/>
              <a:gd name="connsiteY844" fmla="*/ 1752268 h 6858000"/>
              <a:gd name="connsiteX845" fmla="*/ 7179560 w 7467663"/>
              <a:gd name="connsiteY845" fmla="*/ 1467551 h 6858000"/>
              <a:gd name="connsiteX846" fmla="*/ 7158730 w 7467663"/>
              <a:gd name="connsiteY846" fmla="*/ 1507835 h 6858000"/>
              <a:gd name="connsiteX847" fmla="*/ 6326959 w 7467663"/>
              <a:gd name="connsiteY847" fmla="*/ 1817686 h 6858000"/>
              <a:gd name="connsiteX848" fmla="*/ 6537433 w 7467663"/>
              <a:gd name="connsiteY848" fmla="*/ 1907790 h 6858000"/>
              <a:gd name="connsiteX849" fmla="*/ 6550221 w 7467663"/>
              <a:gd name="connsiteY849" fmla="*/ 1910729 h 6858000"/>
              <a:gd name="connsiteX850" fmla="*/ 6964438 w 7467663"/>
              <a:gd name="connsiteY850" fmla="*/ 2209505 h 6858000"/>
              <a:gd name="connsiteX851" fmla="*/ 7367862 w 7467663"/>
              <a:gd name="connsiteY851" fmla="*/ 2806833 h 6858000"/>
              <a:gd name="connsiteX852" fmla="*/ 7364329 w 7467663"/>
              <a:gd name="connsiteY852" fmla="*/ 2826907 h 6858000"/>
              <a:gd name="connsiteX853" fmla="*/ 7290545 w 7467663"/>
              <a:gd name="connsiteY853" fmla="*/ 2850663 h 6858000"/>
              <a:gd name="connsiteX854" fmla="*/ 6472036 w 7467663"/>
              <a:gd name="connsiteY854" fmla="*/ 1959003 h 6858000"/>
              <a:gd name="connsiteX855" fmla="*/ 5792897 w 7467663"/>
              <a:gd name="connsiteY855" fmla="*/ 1647747 h 6858000"/>
              <a:gd name="connsiteX856" fmla="*/ 5842751 w 7467663"/>
              <a:gd name="connsiteY856" fmla="*/ 1816112 h 6858000"/>
              <a:gd name="connsiteX857" fmla="*/ 5847424 w 7467663"/>
              <a:gd name="connsiteY857" fmla="*/ 1815776 h 6858000"/>
              <a:gd name="connsiteX858" fmla="*/ 6399821 w 7467663"/>
              <a:gd name="connsiteY858" fmla="*/ 2344799 h 6858000"/>
              <a:gd name="connsiteX859" fmla="*/ 6323232 w 7467663"/>
              <a:gd name="connsiteY859" fmla="*/ 2389634 h 6858000"/>
              <a:gd name="connsiteX860" fmla="*/ 5942958 w 7467663"/>
              <a:gd name="connsiteY860" fmla="*/ 2077708 h 6858000"/>
              <a:gd name="connsiteX861" fmla="*/ 5921559 w 7467663"/>
              <a:gd name="connsiteY861" fmla="*/ 2378596 h 6858000"/>
              <a:gd name="connsiteX862" fmla="*/ 5817651 w 7467663"/>
              <a:gd name="connsiteY862" fmla="*/ 3023919 h 6858000"/>
              <a:gd name="connsiteX863" fmla="*/ 5729634 w 7467663"/>
              <a:gd name="connsiteY863" fmla="*/ 3051849 h 6858000"/>
              <a:gd name="connsiteX864" fmla="*/ 5611018 w 7467663"/>
              <a:gd name="connsiteY864" fmla="*/ 2316769 h 6858000"/>
              <a:gd name="connsiteX865" fmla="*/ 5687608 w 7467663"/>
              <a:gd name="connsiteY865" fmla="*/ 2039972 h 6858000"/>
              <a:gd name="connsiteX866" fmla="*/ 5657554 w 7467663"/>
              <a:gd name="connsiteY866" fmla="*/ 1576445 h 6858000"/>
              <a:gd name="connsiteX867" fmla="*/ 5150475 w 7467663"/>
              <a:gd name="connsiteY867" fmla="*/ 1274012 h 6858000"/>
              <a:gd name="connsiteX868" fmla="*/ 5349142 w 7467663"/>
              <a:gd name="connsiteY868" fmla="*/ 2204405 h 6858000"/>
              <a:gd name="connsiteX869" fmla="*/ 5262214 w 7467663"/>
              <a:gd name="connsiteY869" fmla="*/ 2233836 h 6858000"/>
              <a:gd name="connsiteX870" fmla="*/ 4981539 w 7467663"/>
              <a:gd name="connsiteY870" fmla="*/ 1542201 h 6858000"/>
              <a:gd name="connsiteX871" fmla="*/ 4958461 w 7467663"/>
              <a:gd name="connsiteY871" fmla="*/ 1136957 h 6858000"/>
              <a:gd name="connsiteX872" fmla="*/ 4655015 w 7467663"/>
              <a:gd name="connsiteY872" fmla="*/ 891426 h 6858000"/>
              <a:gd name="connsiteX873" fmla="*/ 4348002 w 7467663"/>
              <a:gd name="connsiteY873" fmla="*/ 2205895 h 6858000"/>
              <a:gd name="connsiteX874" fmla="*/ 4262250 w 7467663"/>
              <a:gd name="connsiteY874" fmla="*/ 2219972 h 6858000"/>
              <a:gd name="connsiteX875" fmla="*/ 4550611 w 7467663"/>
              <a:gd name="connsiteY875" fmla="*/ 817540 h 6858000"/>
              <a:gd name="connsiteX876" fmla="*/ 4564418 w 7467663"/>
              <a:gd name="connsiteY876" fmla="*/ 808293 h 6858000"/>
              <a:gd name="connsiteX877" fmla="*/ 4266388 w 7467663"/>
              <a:gd name="connsiteY877" fmla="*/ 500083 h 6858000"/>
              <a:gd name="connsiteX878" fmla="*/ 4032842 w 7467663"/>
              <a:gd name="connsiteY878" fmla="*/ 211809 h 6858000"/>
              <a:gd name="connsiteX879" fmla="*/ 3882765 w 7467663"/>
              <a:gd name="connsiteY879" fmla="*/ 0 h 6858000"/>
              <a:gd name="connsiteX880" fmla="*/ 3721337 w 7467663"/>
              <a:gd name="connsiteY880" fmla="*/ 0 h 6858000"/>
              <a:gd name="connsiteX881" fmla="*/ 3797544 w 7467663"/>
              <a:gd name="connsiteY881" fmla="*/ 0 h 6858000"/>
              <a:gd name="connsiteX882" fmla="*/ 3775734 w 7467663"/>
              <a:gd name="connsiteY882" fmla="*/ 95131 h 6858000"/>
              <a:gd name="connsiteX883" fmla="*/ 3724807 w 7467663"/>
              <a:gd name="connsiteY883" fmla="*/ 272257 h 6858000"/>
              <a:gd name="connsiteX884" fmla="*/ 3726844 w 7467663"/>
              <a:gd name="connsiteY884" fmla="*/ 282988 h 6858000"/>
              <a:gd name="connsiteX885" fmla="*/ 3742664 w 7467663"/>
              <a:gd name="connsiteY885" fmla="*/ 279918 h 6858000"/>
              <a:gd name="connsiteX886" fmla="*/ 4103910 w 7467663"/>
              <a:gd name="connsiteY886" fmla="*/ 1161917 h 6858000"/>
              <a:gd name="connsiteX887" fmla="*/ 4020269 w 7467663"/>
              <a:gd name="connsiteY887" fmla="*/ 1200406 h 6858000"/>
              <a:gd name="connsiteX888" fmla="*/ 3674882 w 7467663"/>
              <a:gd name="connsiteY888" fmla="*/ 488524 h 6858000"/>
              <a:gd name="connsiteX889" fmla="*/ 3132682 w 7467663"/>
              <a:gd name="connsiteY889" fmla="*/ 1072284 h 6858000"/>
              <a:gd name="connsiteX890" fmla="*/ 2716346 w 7467663"/>
              <a:gd name="connsiteY890" fmla="*/ 1276376 h 6858000"/>
              <a:gd name="connsiteX891" fmla="*/ 2716772 w 7467663"/>
              <a:gd name="connsiteY891" fmla="*/ 1255462 h 6858000"/>
              <a:gd name="connsiteX892" fmla="*/ 3471096 w 7467663"/>
              <a:gd name="connsiteY892" fmla="*/ 437072 h 6858000"/>
              <a:gd name="connsiteX893" fmla="*/ 3639057 w 7467663"/>
              <a:gd name="connsiteY893" fmla="*/ 286334 h 6858000"/>
              <a:gd name="connsiteX894" fmla="*/ 3640309 w 7467663"/>
              <a:gd name="connsiteY894" fmla="*/ 284664 h 6858000"/>
              <a:gd name="connsiteX895" fmla="*/ 3646022 w 7467663"/>
              <a:gd name="connsiteY895" fmla="*/ 276711 h 6858000"/>
              <a:gd name="connsiteX896" fmla="*/ 3707943 w 7467663"/>
              <a:gd name="connsiteY896" fmla="*/ 65958 h 6858000"/>
              <a:gd name="connsiteX897" fmla="*/ 3721337 w 7467663"/>
              <a:gd name="connsiteY897" fmla="*/ 0 h 6858000"/>
              <a:gd name="connsiteX898" fmla="*/ 2867960 w 7467663"/>
              <a:gd name="connsiteY898" fmla="*/ 0 h 6858000"/>
              <a:gd name="connsiteX899" fmla="*/ 2926351 w 7467663"/>
              <a:gd name="connsiteY899" fmla="*/ 0 h 6858000"/>
              <a:gd name="connsiteX900" fmla="*/ 2902823 w 7467663"/>
              <a:gd name="connsiteY900" fmla="*/ 262929 h 6858000"/>
              <a:gd name="connsiteX901" fmla="*/ 2940663 w 7467663"/>
              <a:gd name="connsiteY901" fmla="*/ 140884 h 6858000"/>
              <a:gd name="connsiteX902" fmla="*/ 2947039 w 7467663"/>
              <a:gd name="connsiteY902" fmla="*/ 122524 h 6858000"/>
              <a:gd name="connsiteX903" fmla="*/ 2984316 w 7467663"/>
              <a:gd name="connsiteY903" fmla="*/ 0 h 6858000"/>
              <a:gd name="connsiteX904" fmla="*/ 3016114 w 7467663"/>
              <a:gd name="connsiteY904" fmla="*/ 0 h 6858000"/>
              <a:gd name="connsiteX905" fmla="*/ 2979949 w 7467663"/>
              <a:gd name="connsiteY905" fmla="*/ 119274 h 6858000"/>
              <a:gd name="connsiteX906" fmla="*/ 3023879 w 7467663"/>
              <a:gd name="connsiteY906" fmla="*/ 0 h 6858000"/>
              <a:gd name="connsiteX907" fmla="*/ 3105400 w 7467663"/>
              <a:gd name="connsiteY907" fmla="*/ 0 h 6858000"/>
              <a:gd name="connsiteX908" fmla="*/ 3094669 w 7467663"/>
              <a:gd name="connsiteY908" fmla="*/ 30308 h 6858000"/>
              <a:gd name="connsiteX909" fmla="*/ 2901945 w 7467663"/>
              <a:gd name="connsiteY909" fmla="*/ 466538 h 6858000"/>
              <a:gd name="connsiteX910" fmla="*/ 2815209 w 7467663"/>
              <a:gd name="connsiteY910" fmla="*/ 497361 h 6858000"/>
              <a:gd name="connsiteX911" fmla="*/ 2844845 w 7467663"/>
              <a:gd name="connsiteY911" fmla="*/ 127638 h 6858000"/>
              <a:gd name="connsiteX912" fmla="*/ 2867960 w 7467663"/>
              <a:gd name="connsiteY912" fmla="*/ 0 h 6858000"/>
              <a:gd name="connsiteX913" fmla="*/ 1057230 w 7467663"/>
              <a:gd name="connsiteY913" fmla="*/ 0 h 6858000"/>
              <a:gd name="connsiteX914" fmla="*/ 1111003 w 7467663"/>
              <a:gd name="connsiteY914" fmla="*/ 0 h 6858000"/>
              <a:gd name="connsiteX915" fmla="*/ 1125553 w 7467663"/>
              <a:gd name="connsiteY915" fmla="*/ 52588 h 6858000"/>
              <a:gd name="connsiteX916" fmla="*/ 1304276 w 7467663"/>
              <a:gd name="connsiteY916" fmla="*/ 476275 h 6858000"/>
              <a:gd name="connsiteX917" fmla="*/ 1492066 w 7467663"/>
              <a:gd name="connsiteY917" fmla="*/ 886333 h 6858000"/>
              <a:gd name="connsiteX918" fmla="*/ 1423698 w 7467663"/>
              <a:gd name="connsiteY918" fmla="*/ 710817 h 6858000"/>
              <a:gd name="connsiteX919" fmla="*/ 1357609 w 7467663"/>
              <a:gd name="connsiteY919" fmla="*/ 532892 h 6858000"/>
              <a:gd name="connsiteX920" fmla="*/ 1309550 w 7467663"/>
              <a:gd name="connsiteY920" fmla="*/ 374031 h 6858000"/>
              <a:gd name="connsiteX921" fmla="*/ 1193673 w 7467663"/>
              <a:gd name="connsiteY921" fmla="*/ 49533 h 6858000"/>
              <a:gd name="connsiteX922" fmla="*/ 1164391 w 7467663"/>
              <a:gd name="connsiteY922" fmla="*/ 0 h 6858000"/>
              <a:gd name="connsiteX923" fmla="*/ 1200666 w 7467663"/>
              <a:gd name="connsiteY923" fmla="*/ 0 h 6858000"/>
              <a:gd name="connsiteX924" fmla="*/ 1223408 w 7467663"/>
              <a:gd name="connsiteY924" fmla="*/ 38996 h 6858000"/>
              <a:gd name="connsiteX925" fmla="*/ 1339635 w 7467663"/>
              <a:gd name="connsiteY925" fmla="*/ 365517 h 6858000"/>
              <a:gd name="connsiteX926" fmla="*/ 1387469 w 7467663"/>
              <a:gd name="connsiteY926" fmla="*/ 523079 h 6858000"/>
              <a:gd name="connsiteX927" fmla="*/ 1452685 w 7467663"/>
              <a:gd name="connsiteY927" fmla="*/ 699806 h 6858000"/>
              <a:gd name="connsiteX928" fmla="*/ 1492092 w 7467663"/>
              <a:gd name="connsiteY928" fmla="*/ 800424 h 6858000"/>
              <a:gd name="connsiteX929" fmla="*/ 1455302 w 7467663"/>
              <a:gd name="connsiteY929" fmla="*/ 632913 h 6858000"/>
              <a:gd name="connsiteX930" fmla="*/ 1222336 w 7467663"/>
              <a:gd name="connsiteY930" fmla="*/ 9480 h 6858000"/>
              <a:gd name="connsiteX931" fmla="*/ 1214634 w 7467663"/>
              <a:gd name="connsiteY931" fmla="*/ 0 h 6858000"/>
              <a:gd name="connsiteX932" fmla="*/ 1289827 w 7467663"/>
              <a:gd name="connsiteY932" fmla="*/ 0 h 6858000"/>
              <a:gd name="connsiteX933" fmla="*/ 1321076 w 7467663"/>
              <a:gd name="connsiteY933" fmla="*/ 59722 h 6858000"/>
              <a:gd name="connsiteX934" fmla="*/ 1512579 w 7467663"/>
              <a:gd name="connsiteY934" fmla="*/ 626441 h 6858000"/>
              <a:gd name="connsiteX935" fmla="*/ 1506076 w 7467663"/>
              <a:gd name="connsiteY935" fmla="*/ 1089289 h 6858000"/>
              <a:gd name="connsiteX936" fmla="*/ 1486346 w 7467663"/>
              <a:gd name="connsiteY936" fmla="*/ 1079919 h 6858000"/>
              <a:gd name="connsiteX937" fmla="*/ 1070511 w 7467663"/>
              <a:gd name="connsiteY937" fmla="*/ 48609 h 6858000"/>
              <a:gd name="connsiteX938" fmla="*/ 1057230 w 7467663"/>
              <a:gd name="connsiteY938" fmla="*/ 0 h 6858000"/>
              <a:gd name="connsiteX939" fmla="*/ 43151 w 7467663"/>
              <a:gd name="connsiteY939" fmla="*/ 0 h 6858000"/>
              <a:gd name="connsiteX940" fmla="*/ 95283 w 7467663"/>
              <a:gd name="connsiteY940" fmla="*/ 0 h 6858000"/>
              <a:gd name="connsiteX941" fmla="*/ 300708 w 7467663"/>
              <a:gd name="connsiteY941" fmla="*/ 154571 h 6858000"/>
              <a:gd name="connsiteX942" fmla="*/ 530414 w 7467663"/>
              <a:gd name="connsiteY942" fmla="*/ 354673 h 6858000"/>
              <a:gd name="connsiteX943" fmla="*/ 333785 w 7467663"/>
              <a:gd name="connsiteY943" fmla="*/ 161564 h 6858000"/>
              <a:gd name="connsiteX944" fmla="*/ 147005 w 7467663"/>
              <a:gd name="connsiteY944" fmla="*/ 0 h 6858000"/>
              <a:gd name="connsiteX945" fmla="*/ 272509 w 7467663"/>
              <a:gd name="connsiteY945" fmla="*/ 0 h 6858000"/>
              <a:gd name="connsiteX946" fmla="*/ 326276 w 7467663"/>
              <a:gd name="connsiteY946" fmla="*/ 45847 h 6858000"/>
              <a:gd name="connsiteX947" fmla="*/ 823759 w 7467663"/>
              <a:gd name="connsiteY947" fmla="*/ 574145 h 6858000"/>
              <a:gd name="connsiteX948" fmla="*/ 811254 w 7467663"/>
              <a:gd name="connsiteY948" fmla="*/ 665546 h 6858000"/>
              <a:gd name="connsiteX949" fmla="*/ 154042 w 7467663"/>
              <a:gd name="connsiteY949" fmla="*/ 261522 h 6858000"/>
              <a:gd name="connsiteX950" fmla="*/ 13550 w 7467663"/>
              <a:gd name="connsiteY950" fmla="*/ 158423 h 6858000"/>
              <a:gd name="connsiteX951" fmla="*/ 0 w 7467663"/>
              <a:gd name="connsiteY951" fmla="*/ 146618 h 6858000"/>
              <a:gd name="connsiteX952" fmla="*/ 0 w 7467663"/>
              <a:gd name="connsiteY952" fmla="*/ 59161 h 6858000"/>
              <a:gd name="connsiteX953" fmla="*/ 45427 w 7467663"/>
              <a:gd name="connsiteY953" fmla="*/ 101078 h 6858000"/>
              <a:gd name="connsiteX954" fmla="*/ 630103 w 7467663"/>
              <a:gd name="connsiteY954" fmla="*/ 485885 h 6858000"/>
              <a:gd name="connsiteX955" fmla="*/ 532040 w 7467663"/>
              <a:gd name="connsiteY955" fmla="*/ 399359 h 6858000"/>
              <a:gd name="connsiteX956" fmla="*/ 517618 w 7467663"/>
              <a:gd name="connsiteY956" fmla="*/ 385726 h 6858000"/>
              <a:gd name="connsiteX957" fmla="*/ 285074 w 7467663"/>
              <a:gd name="connsiteY957" fmla="*/ 182755 h 6858000"/>
              <a:gd name="connsiteX958" fmla="*/ 43151 w 7467663"/>
              <a:gd name="connsiteY958"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334256 h 6858000"/>
              <a:gd name="connsiteX78" fmla="*/ 7454976 w 7467663"/>
              <a:gd name="connsiteY78" fmla="*/ 6318297 h 6858000"/>
              <a:gd name="connsiteX79" fmla="*/ 1456157 w 7467663"/>
              <a:gd name="connsiteY79" fmla="*/ 5371404 h 6858000"/>
              <a:gd name="connsiteX80" fmla="*/ 1244432 w 7467663"/>
              <a:gd name="connsiteY80" fmla="*/ 5385601 h 6858000"/>
              <a:gd name="connsiteX81" fmla="*/ 973990 w 7467663"/>
              <a:gd name="connsiteY81" fmla="*/ 5424940 h 6858000"/>
              <a:gd name="connsiteX82" fmla="*/ 1103809 w 7467663"/>
              <a:gd name="connsiteY82" fmla="*/ 5433720 h 6858000"/>
              <a:gd name="connsiteX83" fmla="*/ 1123454 w 7467663"/>
              <a:gd name="connsiteY83" fmla="*/ 5435727 h 6858000"/>
              <a:gd name="connsiteX84" fmla="*/ 1737017 w 7467663"/>
              <a:gd name="connsiteY84" fmla="*/ 5452183 h 6858000"/>
              <a:gd name="connsiteX85" fmla="*/ 1824397 w 7467663"/>
              <a:gd name="connsiteY85" fmla="*/ 5447757 h 6858000"/>
              <a:gd name="connsiteX86" fmla="*/ 2070059 w 7467663"/>
              <a:gd name="connsiteY86" fmla="*/ 5441660 h 6858000"/>
              <a:gd name="connsiteX87" fmla="*/ 1456157 w 7467663"/>
              <a:gd name="connsiteY87" fmla="*/ 5371404 h 6858000"/>
              <a:gd name="connsiteX88" fmla="*/ 4988186 w 7467663"/>
              <a:gd name="connsiteY88" fmla="*/ 5216467 h 6858000"/>
              <a:gd name="connsiteX89" fmla="*/ 4777334 w 7467663"/>
              <a:gd name="connsiteY89" fmla="*/ 5406072 h 6858000"/>
              <a:gd name="connsiteX90" fmla="*/ 4718341 w 7467663"/>
              <a:gd name="connsiteY90" fmla="*/ 5468043 h 6858000"/>
              <a:gd name="connsiteX91" fmla="*/ 4604655 w 7467663"/>
              <a:gd name="connsiteY91" fmla="*/ 5583434 h 6858000"/>
              <a:gd name="connsiteX92" fmla="*/ 4565074 w 7467663"/>
              <a:gd name="connsiteY92" fmla="*/ 5618550 h 6858000"/>
              <a:gd name="connsiteX93" fmla="*/ 4988186 w 7467663"/>
              <a:gd name="connsiteY93" fmla="*/ 5216467 h 6858000"/>
              <a:gd name="connsiteX94" fmla="*/ 4978032 w 7467663"/>
              <a:gd name="connsiteY94" fmla="*/ 5183809 h 6858000"/>
              <a:gd name="connsiteX95" fmla="*/ 4463413 w 7467663"/>
              <a:gd name="connsiteY95" fmla="*/ 5615162 h 6858000"/>
              <a:gd name="connsiteX96" fmla="*/ 4358134 w 7467663"/>
              <a:gd name="connsiteY96" fmla="*/ 5742791 h 6858000"/>
              <a:gd name="connsiteX97" fmla="*/ 4376219 w 7467663"/>
              <a:gd name="connsiteY97" fmla="*/ 5729027 h 6858000"/>
              <a:gd name="connsiteX98" fmla="*/ 4582340 w 7467663"/>
              <a:gd name="connsiteY98" fmla="*/ 5561037 h 6858000"/>
              <a:gd name="connsiteX99" fmla="*/ 4694684 w 7467663"/>
              <a:gd name="connsiteY99" fmla="*/ 5447098 h 6858000"/>
              <a:gd name="connsiteX100" fmla="*/ 4754123 w 7467663"/>
              <a:gd name="connsiteY100" fmla="*/ 5384643 h 6858000"/>
              <a:gd name="connsiteX101" fmla="*/ 4978032 w 7467663"/>
              <a:gd name="connsiteY101" fmla="*/ 5183809 h 6858000"/>
              <a:gd name="connsiteX102" fmla="*/ 1903353 w 7467663"/>
              <a:gd name="connsiteY102" fmla="*/ 5044827 h 6858000"/>
              <a:gd name="connsiteX103" fmla="*/ 1936931 w 7467663"/>
              <a:gd name="connsiteY103" fmla="*/ 5093954 h 6858000"/>
              <a:gd name="connsiteX104" fmla="*/ 2195868 w 7467663"/>
              <a:gd name="connsiteY104" fmla="*/ 5396574 h 6858000"/>
              <a:gd name="connsiteX105" fmla="*/ 2088852 w 7467663"/>
              <a:gd name="connsiteY105" fmla="*/ 5166123 h 6858000"/>
              <a:gd name="connsiteX106" fmla="*/ 1958241 w 7467663"/>
              <a:gd name="connsiteY106" fmla="*/ 5067955 h 6858000"/>
              <a:gd name="connsiteX107" fmla="*/ 1903353 w 7467663"/>
              <a:gd name="connsiteY107" fmla="*/ 5044827 h 6858000"/>
              <a:gd name="connsiteX108" fmla="*/ 1979378 w 7467663"/>
              <a:gd name="connsiteY108" fmla="*/ 4769504 h 6858000"/>
              <a:gd name="connsiteX109" fmla="*/ 2882120 w 7467663"/>
              <a:gd name="connsiteY109" fmla="*/ 5064547 h 6858000"/>
              <a:gd name="connsiteX110" fmla="*/ 2793103 w 7467663"/>
              <a:gd name="connsiteY110" fmla="*/ 5039699 h 6858000"/>
              <a:gd name="connsiteX111" fmla="*/ 2770041 w 7467663"/>
              <a:gd name="connsiteY111" fmla="*/ 5033634 h 6858000"/>
              <a:gd name="connsiteX112" fmla="*/ 1979378 w 7467663"/>
              <a:gd name="connsiteY112" fmla="*/ 4769504 h 6858000"/>
              <a:gd name="connsiteX113" fmla="*/ 1927410 w 7467663"/>
              <a:gd name="connsiteY113" fmla="*/ 4716164 h 6858000"/>
              <a:gd name="connsiteX114" fmla="*/ 1959587 w 7467663"/>
              <a:gd name="connsiteY114" fmla="*/ 4728849 h 6858000"/>
              <a:gd name="connsiteX115" fmla="*/ 2777707 w 7467663"/>
              <a:gd name="connsiteY115" fmla="*/ 5003991 h 6858000"/>
              <a:gd name="connsiteX116" fmla="*/ 2800768 w 7467663"/>
              <a:gd name="connsiteY116" fmla="*/ 5010056 h 6858000"/>
              <a:gd name="connsiteX117" fmla="*/ 2879408 w 7467663"/>
              <a:gd name="connsiteY117" fmla="*/ 5031590 h 6858000"/>
              <a:gd name="connsiteX118" fmla="*/ 2862295 w 7467663"/>
              <a:gd name="connsiteY118" fmla="*/ 5022958 h 6858000"/>
              <a:gd name="connsiteX119" fmla="*/ 2813343 w 7467663"/>
              <a:gd name="connsiteY119" fmla="*/ 4998369 h 6858000"/>
              <a:gd name="connsiteX120" fmla="*/ 2646245 w 7467663"/>
              <a:gd name="connsiteY120" fmla="*/ 4930999 h 6858000"/>
              <a:gd name="connsiteX121" fmla="*/ 1999243 w 7467663"/>
              <a:gd name="connsiteY121" fmla="*/ 4730524 h 6858000"/>
              <a:gd name="connsiteX122" fmla="*/ 1979527 w 7467663"/>
              <a:gd name="connsiteY122" fmla="*/ 4726651 h 6858000"/>
              <a:gd name="connsiteX123" fmla="*/ 1927410 w 7467663"/>
              <a:gd name="connsiteY123" fmla="*/ 4716164 h 6858000"/>
              <a:gd name="connsiteX124" fmla="*/ 1997014 w 7467663"/>
              <a:gd name="connsiteY124" fmla="*/ 4698007 h 6858000"/>
              <a:gd name="connsiteX125" fmla="*/ 2005458 w 7467663"/>
              <a:gd name="connsiteY125" fmla="*/ 4699540 h 6858000"/>
              <a:gd name="connsiteX126" fmla="*/ 2657186 w 7467663"/>
              <a:gd name="connsiteY126" fmla="*/ 4901687 h 6858000"/>
              <a:gd name="connsiteX127" fmla="*/ 2826662 w 7467663"/>
              <a:gd name="connsiteY127" fmla="*/ 4970362 h 6858000"/>
              <a:gd name="connsiteX128" fmla="*/ 2876100 w 7467663"/>
              <a:gd name="connsiteY128" fmla="*/ 4995397 h 6858000"/>
              <a:gd name="connsiteX129" fmla="*/ 3042600 w 7467663"/>
              <a:gd name="connsiteY129" fmla="*/ 5059532 h 6858000"/>
              <a:gd name="connsiteX130" fmla="*/ 1997014 w 7467663"/>
              <a:gd name="connsiteY130" fmla="*/ 4698007 h 6858000"/>
              <a:gd name="connsiteX131" fmla="*/ 2305292 w 7467663"/>
              <a:gd name="connsiteY131" fmla="*/ 4219492 h 6858000"/>
              <a:gd name="connsiteX132" fmla="*/ 3360922 w 7467663"/>
              <a:gd name="connsiteY132" fmla="*/ 4529373 h 6858000"/>
              <a:gd name="connsiteX133" fmla="*/ 3492420 w 7467663"/>
              <a:gd name="connsiteY133" fmla="*/ 4510145 h 6858000"/>
              <a:gd name="connsiteX134" fmla="*/ 3364086 w 7467663"/>
              <a:gd name="connsiteY134" fmla="*/ 4480340 h 6858000"/>
              <a:gd name="connsiteX135" fmla="*/ 3225818 w 7467663"/>
              <a:gd name="connsiteY135" fmla="*/ 4411822 h 6858000"/>
              <a:gd name="connsiteX136" fmla="*/ 3129696 w 7467663"/>
              <a:gd name="connsiteY136" fmla="*/ 4360704 h 6858000"/>
              <a:gd name="connsiteX137" fmla="*/ 2814545 w 7467663"/>
              <a:gd name="connsiteY137" fmla="*/ 4282955 h 6858000"/>
              <a:gd name="connsiteX138" fmla="*/ 2305292 w 7467663"/>
              <a:gd name="connsiteY138" fmla="*/ 4219492 h 6858000"/>
              <a:gd name="connsiteX139" fmla="*/ 2626982 w 7467663"/>
              <a:gd name="connsiteY139" fmla="*/ 4206450 h 6858000"/>
              <a:gd name="connsiteX140" fmla="*/ 2490617 w 7467663"/>
              <a:gd name="connsiteY140" fmla="*/ 4206951 h 6858000"/>
              <a:gd name="connsiteX141" fmla="*/ 2819869 w 7467663"/>
              <a:gd name="connsiteY141" fmla="*/ 4252936 h 6858000"/>
              <a:gd name="connsiteX142" fmla="*/ 3143018 w 7467663"/>
              <a:gd name="connsiteY142" fmla="*/ 4332698 h 6858000"/>
              <a:gd name="connsiteX143" fmla="*/ 3241520 w 7467663"/>
              <a:gd name="connsiteY143" fmla="*/ 4385112 h 6858000"/>
              <a:gd name="connsiteX144" fmla="*/ 3374575 w 7467663"/>
              <a:gd name="connsiteY144" fmla="*/ 4451517 h 6858000"/>
              <a:gd name="connsiteX145" fmla="*/ 3505221 w 7467663"/>
              <a:gd name="connsiteY145" fmla="*/ 4480757 h 6858000"/>
              <a:gd name="connsiteX146" fmla="*/ 2626982 w 7467663"/>
              <a:gd name="connsiteY146" fmla="*/ 4206450 h 6858000"/>
              <a:gd name="connsiteX147" fmla="*/ 1310106 w 7467663"/>
              <a:gd name="connsiteY147" fmla="*/ 3943217 h 6858000"/>
              <a:gd name="connsiteX148" fmla="*/ 854994 w 7467663"/>
              <a:gd name="connsiteY148" fmla="*/ 4399136 h 6858000"/>
              <a:gd name="connsiteX149" fmla="*/ 742462 w 7467663"/>
              <a:gd name="connsiteY149" fmla="*/ 4594648 h 6858000"/>
              <a:gd name="connsiteX150" fmla="*/ 820602 w 7467663"/>
              <a:gd name="connsiteY150" fmla="*/ 4485915 h 6858000"/>
              <a:gd name="connsiteX151" fmla="*/ 878295 w 7467663"/>
              <a:gd name="connsiteY151" fmla="*/ 4403594 h 6858000"/>
              <a:gd name="connsiteX152" fmla="*/ 1240607 w 7467663"/>
              <a:gd name="connsiteY152" fmla="*/ 4010401 h 6858000"/>
              <a:gd name="connsiteX153" fmla="*/ 1310106 w 7467663"/>
              <a:gd name="connsiteY153" fmla="*/ 3943217 h 6858000"/>
              <a:gd name="connsiteX154" fmla="*/ 1423113 w 7467663"/>
              <a:gd name="connsiteY154" fmla="*/ 3874565 h 6858000"/>
              <a:gd name="connsiteX155" fmla="*/ 1260565 w 7467663"/>
              <a:gd name="connsiteY155" fmla="*/ 4031982 h 6858000"/>
              <a:gd name="connsiteX156" fmla="*/ 901900 w 7467663"/>
              <a:gd name="connsiteY156" fmla="*/ 4421236 h 6858000"/>
              <a:gd name="connsiteX157" fmla="*/ 845044 w 7467663"/>
              <a:gd name="connsiteY157" fmla="*/ 4502436 h 6858000"/>
              <a:gd name="connsiteX158" fmla="*/ 685926 w 7467663"/>
              <a:gd name="connsiteY158" fmla="*/ 4703069 h 6858000"/>
              <a:gd name="connsiteX159" fmla="*/ 684248 w 7467663"/>
              <a:gd name="connsiteY159" fmla="*/ 4706721 h 6858000"/>
              <a:gd name="connsiteX160" fmla="*/ 1423113 w 7467663"/>
              <a:gd name="connsiteY160" fmla="*/ 3874565 h 6858000"/>
              <a:gd name="connsiteX161" fmla="*/ 3316479 w 7467663"/>
              <a:gd name="connsiteY161" fmla="*/ 3872136 h 6858000"/>
              <a:gd name="connsiteX162" fmla="*/ 3546806 w 7467663"/>
              <a:gd name="connsiteY162" fmla="*/ 4356139 h 6858000"/>
              <a:gd name="connsiteX163" fmla="*/ 3364433 w 7467663"/>
              <a:gd name="connsiteY163" fmla="*/ 3953121 h 6858000"/>
              <a:gd name="connsiteX164" fmla="*/ 3316479 w 7467663"/>
              <a:gd name="connsiteY164" fmla="*/ 3872136 h 6858000"/>
              <a:gd name="connsiteX165" fmla="*/ 3291335 w 7467663"/>
              <a:gd name="connsiteY165" fmla="*/ 3767420 h 6858000"/>
              <a:gd name="connsiteX166" fmla="*/ 3390805 w 7467663"/>
              <a:gd name="connsiteY166" fmla="*/ 3937163 h 6858000"/>
              <a:gd name="connsiteX167" fmla="*/ 3579062 w 7467663"/>
              <a:gd name="connsiteY167" fmla="*/ 4359040 h 6858000"/>
              <a:gd name="connsiteX168" fmla="*/ 3467355 w 7467663"/>
              <a:gd name="connsiteY168" fmla="*/ 3988130 h 6858000"/>
              <a:gd name="connsiteX169" fmla="*/ 3310753 w 7467663"/>
              <a:gd name="connsiteY169" fmla="*/ 3787140 h 6858000"/>
              <a:gd name="connsiteX170" fmla="*/ 3291335 w 7467663"/>
              <a:gd name="connsiteY170" fmla="*/ 3767420 h 6858000"/>
              <a:gd name="connsiteX171" fmla="*/ 1635889 w 7467663"/>
              <a:gd name="connsiteY171" fmla="*/ 3709494 h 6858000"/>
              <a:gd name="connsiteX172" fmla="*/ 1634800 w 7467663"/>
              <a:gd name="connsiteY172" fmla="*/ 3731111 h 6858000"/>
              <a:gd name="connsiteX173" fmla="*/ 1635889 w 7467663"/>
              <a:gd name="connsiteY173" fmla="*/ 3709494 h 6858000"/>
              <a:gd name="connsiteX174" fmla="*/ 1510397 w 7467663"/>
              <a:gd name="connsiteY174" fmla="*/ 3684705 h 6858000"/>
              <a:gd name="connsiteX175" fmla="*/ 1146550 w 7467663"/>
              <a:gd name="connsiteY175" fmla="*/ 3802012 h 6858000"/>
              <a:gd name="connsiteX176" fmla="*/ 698834 w 7467663"/>
              <a:gd name="connsiteY176" fmla="*/ 3952272 h 6858000"/>
              <a:gd name="connsiteX177" fmla="*/ 34256 w 7467663"/>
              <a:gd name="connsiteY177" fmla="*/ 4347603 h 6858000"/>
              <a:gd name="connsiteX178" fmla="*/ 527241 w 7467663"/>
              <a:gd name="connsiteY178" fmla="*/ 4065078 h 6858000"/>
              <a:gd name="connsiteX179" fmla="*/ 1510397 w 7467663"/>
              <a:gd name="connsiteY179" fmla="*/ 3684705 h 6858000"/>
              <a:gd name="connsiteX180" fmla="*/ 1313114 w 7467663"/>
              <a:gd name="connsiteY180" fmla="*/ 3655216 h 6858000"/>
              <a:gd name="connsiteX181" fmla="*/ 1109304 w 7467663"/>
              <a:gd name="connsiteY181" fmla="*/ 3669030 h 6858000"/>
              <a:gd name="connsiteX182" fmla="*/ 8129 w 7467663"/>
              <a:gd name="connsiteY182" fmla="*/ 4330519 h 6858000"/>
              <a:gd name="connsiteX183" fmla="*/ 687572 w 7467663"/>
              <a:gd name="connsiteY183" fmla="*/ 3925629 h 6858000"/>
              <a:gd name="connsiteX184" fmla="*/ 1138365 w 7467663"/>
              <a:gd name="connsiteY184" fmla="*/ 3774515 h 6858000"/>
              <a:gd name="connsiteX185" fmla="*/ 1505579 w 7467663"/>
              <a:gd name="connsiteY185" fmla="*/ 3655526 h 6858000"/>
              <a:gd name="connsiteX186" fmla="*/ 1313114 w 7467663"/>
              <a:gd name="connsiteY186" fmla="*/ 3655216 h 6858000"/>
              <a:gd name="connsiteX187" fmla="*/ 3655073 w 7467663"/>
              <a:gd name="connsiteY187" fmla="*/ 3650884 h 6858000"/>
              <a:gd name="connsiteX188" fmla="*/ 3989938 w 7467663"/>
              <a:gd name="connsiteY188" fmla="*/ 3991685 h 6858000"/>
              <a:gd name="connsiteX189" fmla="*/ 4393907 w 7467663"/>
              <a:gd name="connsiteY189" fmla="*/ 4261258 h 6858000"/>
              <a:gd name="connsiteX190" fmla="*/ 4648051 w 7467663"/>
              <a:gd name="connsiteY190" fmla="*/ 4374051 h 6858000"/>
              <a:gd name="connsiteX191" fmla="*/ 4383389 w 7467663"/>
              <a:gd name="connsiteY191" fmla="*/ 4184369 h 6858000"/>
              <a:gd name="connsiteX192" fmla="*/ 4165508 w 7467663"/>
              <a:gd name="connsiteY192" fmla="*/ 4035196 h 6858000"/>
              <a:gd name="connsiteX193" fmla="*/ 4068162 w 7467663"/>
              <a:gd name="connsiteY193" fmla="*/ 3953394 h 6858000"/>
              <a:gd name="connsiteX194" fmla="*/ 3981416 w 7467663"/>
              <a:gd name="connsiteY194" fmla="*/ 3880482 h 6858000"/>
              <a:gd name="connsiteX195" fmla="*/ 3800147 w 7467663"/>
              <a:gd name="connsiteY195" fmla="*/ 3749872 h 6858000"/>
              <a:gd name="connsiteX196" fmla="*/ 3655073 w 7467663"/>
              <a:gd name="connsiteY196" fmla="*/ 3650884 h 6858000"/>
              <a:gd name="connsiteX197" fmla="*/ 3670252 w 7467663"/>
              <a:gd name="connsiteY197" fmla="*/ 3622798 h 6858000"/>
              <a:gd name="connsiteX198" fmla="*/ 3817258 w 7467663"/>
              <a:gd name="connsiteY198" fmla="*/ 3723577 h 6858000"/>
              <a:gd name="connsiteX199" fmla="*/ 4000461 w 7467663"/>
              <a:gd name="connsiteY199" fmla="*/ 3855966 h 6858000"/>
              <a:gd name="connsiteX200" fmla="*/ 4088180 w 7467663"/>
              <a:gd name="connsiteY200" fmla="*/ 3929774 h 6858000"/>
              <a:gd name="connsiteX201" fmla="*/ 4184555 w 7467663"/>
              <a:gd name="connsiteY201" fmla="*/ 4010683 h 6858000"/>
              <a:gd name="connsiteX202" fmla="*/ 4399563 w 7467663"/>
              <a:gd name="connsiteY202" fmla="*/ 4158106 h 6858000"/>
              <a:gd name="connsiteX203" fmla="*/ 4684469 w 7467663"/>
              <a:gd name="connsiteY203" fmla="*/ 4364680 h 6858000"/>
              <a:gd name="connsiteX204" fmla="*/ 4690271 w 7467663"/>
              <a:gd name="connsiteY204" fmla="*/ 4370034 h 6858000"/>
              <a:gd name="connsiteX205" fmla="*/ 4136093 w 7467663"/>
              <a:gd name="connsiteY205" fmla="*/ 3858466 h 6858000"/>
              <a:gd name="connsiteX206" fmla="*/ 3670252 w 7467663"/>
              <a:gd name="connsiteY206" fmla="*/ 3622798 h 6858000"/>
              <a:gd name="connsiteX207" fmla="*/ 4440129 w 7467663"/>
              <a:gd name="connsiteY207" fmla="*/ 3448571 h 6858000"/>
              <a:gd name="connsiteX208" fmla="*/ 4856525 w 7467663"/>
              <a:gd name="connsiteY208" fmla="*/ 3915351 h 6858000"/>
              <a:gd name="connsiteX209" fmla="*/ 5059055 w 7467663"/>
              <a:gd name="connsiteY209" fmla="*/ 4108918 h 6858000"/>
              <a:gd name="connsiteX210" fmla="*/ 5290070 w 7467663"/>
              <a:gd name="connsiteY210" fmla="*/ 4263619 h 6858000"/>
              <a:gd name="connsiteX211" fmla="*/ 4834991 w 7467663"/>
              <a:gd name="connsiteY211" fmla="*/ 3830985 h 6858000"/>
              <a:gd name="connsiteX212" fmla="*/ 4440129 w 7467663"/>
              <a:gd name="connsiteY212" fmla="*/ 3448571 h 6858000"/>
              <a:gd name="connsiteX213" fmla="*/ 4441737 w 7467663"/>
              <a:gd name="connsiteY213" fmla="*/ 3399734 h 6858000"/>
              <a:gd name="connsiteX214" fmla="*/ 4431236 w 7467663"/>
              <a:gd name="connsiteY214" fmla="*/ 3400954 h 6858000"/>
              <a:gd name="connsiteX215" fmla="*/ 4557150 w 7467663"/>
              <a:gd name="connsiteY215" fmla="*/ 3510023 h 6858000"/>
              <a:gd name="connsiteX216" fmla="*/ 4856936 w 7467663"/>
              <a:gd name="connsiteY216" fmla="*/ 3809146 h 6858000"/>
              <a:gd name="connsiteX217" fmla="*/ 5111996 w 7467663"/>
              <a:gd name="connsiteY217" fmla="*/ 4065759 h 6858000"/>
              <a:gd name="connsiteX218" fmla="*/ 5388878 w 7467663"/>
              <a:gd name="connsiteY218" fmla="*/ 4300185 h 6858000"/>
              <a:gd name="connsiteX219" fmla="*/ 5425556 w 7467663"/>
              <a:gd name="connsiteY219" fmla="*/ 4308967 h 6858000"/>
              <a:gd name="connsiteX220" fmla="*/ 4943646 w 7467663"/>
              <a:gd name="connsiteY220" fmla="*/ 3822916 h 6858000"/>
              <a:gd name="connsiteX221" fmla="*/ 4594837 w 7467663"/>
              <a:gd name="connsiteY221" fmla="*/ 3532274 h 6858000"/>
              <a:gd name="connsiteX222" fmla="*/ 4441737 w 7467663"/>
              <a:gd name="connsiteY222" fmla="*/ 3399734 h 6858000"/>
              <a:gd name="connsiteX223" fmla="*/ 5425834 w 7467663"/>
              <a:gd name="connsiteY223" fmla="*/ 3162785 h 6858000"/>
              <a:gd name="connsiteX224" fmla="*/ 5401644 w 7467663"/>
              <a:gd name="connsiteY224" fmla="*/ 3617847 h 6858000"/>
              <a:gd name="connsiteX225" fmla="*/ 5467256 w 7467663"/>
              <a:gd name="connsiteY225" fmla="*/ 4175494 h 6858000"/>
              <a:gd name="connsiteX226" fmla="*/ 5448069 w 7467663"/>
              <a:gd name="connsiteY226" fmla="*/ 3567554 h 6858000"/>
              <a:gd name="connsiteX227" fmla="*/ 5425834 w 7467663"/>
              <a:gd name="connsiteY227" fmla="*/ 3162785 h 6858000"/>
              <a:gd name="connsiteX228" fmla="*/ 1318687 w 7467663"/>
              <a:gd name="connsiteY228" fmla="*/ 3113840 h 6858000"/>
              <a:gd name="connsiteX229" fmla="*/ 1066793 w 7467663"/>
              <a:gd name="connsiteY229" fmla="*/ 3212171 h 6858000"/>
              <a:gd name="connsiteX230" fmla="*/ 993319 w 7467663"/>
              <a:gd name="connsiteY230" fmla="*/ 3247648 h 6858000"/>
              <a:gd name="connsiteX231" fmla="*/ 853081 w 7467663"/>
              <a:gd name="connsiteY231" fmla="*/ 3312410 h 6858000"/>
              <a:gd name="connsiteX232" fmla="*/ 805957 w 7467663"/>
              <a:gd name="connsiteY232" fmla="*/ 3330443 h 6858000"/>
              <a:gd name="connsiteX233" fmla="*/ 1318687 w 7467663"/>
              <a:gd name="connsiteY233" fmla="*/ 3113840 h 6858000"/>
              <a:gd name="connsiteX234" fmla="*/ 5453702 w 7467663"/>
              <a:gd name="connsiteY234" fmla="*/ 3090882 h 6858000"/>
              <a:gd name="connsiteX235" fmla="*/ 5480135 w 7467663"/>
              <a:gd name="connsiteY235" fmla="*/ 3565802 h 6858000"/>
              <a:gd name="connsiteX236" fmla="*/ 5499023 w 7467663"/>
              <a:gd name="connsiteY236" fmla="*/ 4166310 h 6858000"/>
              <a:gd name="connsiteX237" fmla="*/ 5547022 w 7467663"/>
              <a:gd name="connsiteY237" fmla="*/ 3607838 h 6858000"/>
              <a:gd name="connsiteX238" fmla="*/ 5515964 w 7467663"/>
              <a:gd name="connsiteY238" fmla="*/ 3378541 h 6858000"/>
              <a:gd name="connsiteX239" fmla="*/ 5453702 w 7467663"/>
              <a:gd name="connsiteY239" fmla="*/ 3090882 h 6858000"/>
              <a:gd name="connsiteX240" fmla="*/ 1238695 w 7467663"/>
              <a:gd name="connsiteY240" fmla="*/ 3076820 h 6858000"/>
              <a:gd name="connsiteX241" fmla="*/ 716371 w 7467663"/>
              <a:gd name="connsiteY241" fmla="*/ 3293249 h 6858000"/>
              <a:gd name="connsiteX242" fmla="*/ 579522 w 7467663"/>
              <a:gd name="connsiteY242" fmla="*/ 3371759 h 6858000"/>
              <a:gd name="connsiteX243" fmla="*/ 600288 w 7467663"/>
              <a:gd name="connsiteY243" fmla="*/ 3365555 h 6858000"/>
              <a:gd name="connsiteX244" fmla="*/ 840692 w 7467663"/>
              <a:gd name="connsiteY244" fmla="*/ 3284921 h 6858000"/>
              <a:gd name="connsiteX245" fmla="*/ 979248 w 7467663"/>
              <a:gd name="connsiteY245" fmla="*/ 3221003 h 6858000"/>
              <a:gd name="connsiteX246" fmla="*/ 1053282 w 7467663"/>
              <a:gd name="connsiteY246" fmla="*/ 3185247 h 6858000"/>
              <a:gd name="connsiteX247" fmla="*/ 1320603 w 7467663"/>
              <a:gd name="connsiteY247" fmla="*/ 3081281 h 6858000"/>
              <a:gd name="connsiteX248" fmla="*/ 1238695 w 7467663"/>
              <a:gd name="connsiteY248" fmla="*/ 3076820 h 6858000"/>
              <a:gd name="connsiteX249" fmla="*/ 5425627 w 7467663"/>
              <a:gd name="connsiteY249" fmla="*/ 2954192 h 6858000"/>
              <a:gd name="connsiteX250" fmla="*/ 5470770 w 7467663"/>
              <a:gd name="connsiteY250" fmla="*/ 3005435 h 6858000"/>
              <a:gd name="connsiteX251" fmla="*/ 5519779 w 7467663"/>
              <a:gd name="connsiteY251" fmla="*/ 4359223 h 6858000"/>
              <a:gd name="connsiteX252" fmla="*/ 5520293 w 7467663"/>
              <a:gd name="connsiteY252" fmla="*/ 4360602 h 6858000"/>
              <a:gd name="connsiteX253" fmla="*/ 5767221 w 7467663"/>
              <a:gd name="connsiteY253" fmla="*/ 4665564 h 6858000"/>
              <a:gd name="connsiteX254" fmla="*/ 6937169 w 7467663"/>
              <a:gd name="connsiteY254" fmla="*/ 4815941 h 6858000"/>
              <a:gd name="connsiteX255" fmla="*/ 6953922 w 7467663"/>
              <a:gd name="connsiteY255" fmla="*/ 4890068 h 6858000"/>
              <a:gd name="connsiteX256" fmla="*/ 6071359 w 7467663"/>
              <a:gd name="connsiteY256" fmla="*/ 4770770 h 6858000"/>
              <a:gd name="connsiteX257" fmla="*/ 6038839 w 7467663"/>
              <a:gd name="connsiteY257" fmla="*/ 4764474 h 6858000"/>
              <a:gd name="connsiteX258" fmla="*/ 6038706 w 7467663"/>
              <a:gd name="connsiteY258" fmla="*/ 4763847 h 6858000"/>
              <a:gd name="connsiteX259" fmla="*/ 6037784 w 7467663"/>
              <a:gd name="connsiteY259" fmla="*/ 4764270 h 6858000"/>
              <a:gd name="connsiteX260" fmla="*/ 6038839 w 7467663"/>
              <a:gd name="connsiteY260" fmla="*/ 4764474 h 6858000"/>
              <a:gd name="connsiteX261" fmla="*/ 6040338 w 7467663"/>
              <a:gd name="connsiteY261" fmla="*/ 4771418 h 6858000"/>
              <a:gd name="connsiteX262" fmla="*/ 6024488 w 7467663"/>
              <a:gd name="connsiteY262" fmla="*/ 4809903 h 6858000"/>
              <a:gd name="connsiteX263" fmla="*/ 5599771 w 7467663"/>
              <a:gd name="connsiteY263" fmla="*/ 5509652 h 6858000"/>
              <a:gd name="connsiteX264" fmla="*/ 5548843 w 7467663"/>
              <a:gd name="connsiteY264" fmla="*/ 5563845 h 6858000"/>
              <a:gd name="connsiteX265" fmla="*/ 5940952 w 7467663"/>
              <a:gd name="connsiteY265" fmla="*/ 6250028 h 6858000"/>
              <a:gd name="connsiteX266" fmla="*/ 6043441 w 7467663"/>
              <a:gd name="connsiteY266" fmla="*/ 6665847 h 6858000"/>
              <a:gd name="connsiteX267" fmla="*/ 6093432 w 7467663"/>
              <a:gd name="connsiteY267" fmla="*/ 6858000 h 6858000"/>
              <a:gd name="connsiteX268" fmla="*/ 6034344 w 7467663"/>
              <a:gd name="connsiteY268" fmla="*/ 6858000 h 6858000"/>
              <a:gd name="connsiteX269" fmla="*/ 6026679 w 7467663"/>
              <a:gd name="connsiteY269" fmla="*/ 6836959 h 6858000"/>
              <a:gd name="connsiteX270" fmla="*/ 5800441 w 7467663"/>
              <a:gd name="connsiteY270" fmla="*/ 6335286 h 6858000"/>
              <a:gd name="connsiteX271" fmla="*/ 5526562 w 7467663"/>
              <a:gd name="connsiteY271" fmla="*/ 5705388 h 6858000"/>
              <a:gd name="connsiteX272" fmla="*/ 5519640 w 7467663"/>
              <a:gd name="connsiteY272" fmla="*/ 5683774 h 6858000"/>
              <a:gd name="connsiteX273" fmla="*/ 5844559 w 7467663"/>
              <a:gd name="connsiteY273" fmla="*/ 6553349 h 6858000"/>
              <a:gd name="connsiteX274" fmla="*/ 5975994 w 7467663"/>
              <a:gd name="connsiteY274" fmla="*/ 6858000 h 6858000"/>
              <a:gd name="connsiteX275" fmla="*/ 5898547 w 7467663"/>
              <a:gd name="connsiteY275" fmla="*/ 6858000 h 6858000"/>
              <a:gd name="connsiteX276" fmla="*/ 5682041 w 7467663"/>
              <a:gd name="connsiteY276" fmla="*/ 6355860 h 6858000"/>
              <a:gd name="connsiteX277" fmla="*/ 5461758 w 7467663"/>
              <a:gd name="connsiteY277" fmla="*/ 5820220 h 6858000"/>
              <a:gd name="connsiteX278" fmla="*/ 5237282 w 7467663"/>
              <a:gd name="connsiteY278" fmla="*/ 6579086 h 6858000"/>
              <a:gd name="connsiteX279" fmla="*/ 5115009 w 7467663"/>
              <a:gd name="connsiteY279" fmla="*/ 6858000 h 6858000"/>
              <a:gd name="connsiteX280" fmla="*/ 5028074 w 7467663"/>
              <a:gd name="connsiteY280" fmla="*/ 6858000 h 6858000"/>
              <a:gd name="connsiteX281" fmla="*/ 5079508 w 7467663"/>
              <a:gd name="connsiteY281" fmla="*/ 6749074 h 6858000"/>
              <a:gd name="connsiteX282" fmla="*/ 5371846 w 7467663"/>
              <a:gd name="connsiteY282" fmla="*/ 5924413 h 6858000"/>
              <a:gd name="connsiteX283" fmla="*/ 5270512 w 7467663"/>
              <a:gd name="connsiteY283" fmla="*/ 6138975 h 6858000"/>
              <a:gd name="connsiteX284" fmla="*/ 5062409 w 7467663"/>
              <a:gd name="connsiteY284" fmla="*/ 6653544 h 6858000"/>
              <a:gd name="connsiteX285" fmla="*/ 5036628 w 7467663"/>
              <a:gd name="connsiteY285" fmla="*/ 6754247 h 6858000"/>
              <a:gd name="connsiteX286" fmla="*/ 5009112 w 7467663"/>
              <a:gd name="connsiteY286" fmla="*/ 6858000 h 6858000"/>
              <a:gd name="connsiteX287" fmla="*/ 4976679 w 7467663"/>
              <a:gd name="connsiteY287" fmla="*/ 6858000 h 6858000"/>
              <a:gd name="connsiteX288" fmla="*/ 5006537 w 7467663"/>
              <a:gd name="connsiteY288" fmla="*/ 6747068 h 6858000"/>
              <a:gd name="connsiteX289" fmla="*/ 5032723 w 7467663"/>
              <a:gd name="connsiteY289" fmla="*/ 6644957 h 6858000"/>
              <a:gd name="connsiteX290" fmla="*/ 5242949 w 7467663"/>
              <a:gd name="connsiteY290" fmla="*/ 6125175 h 6858000"/>
              <a:gd name="connsiteX291" fmla="*/ 5286321 w 7467663"/>
              <a:gd name="connsiteY291" fmla="*/ 6033555 h 6858000"/>
              <a:gd name="connsiteX292" fmla="*/ 5008210 w 7467663"/>
              <a:gd name="connsiteY292" fmla="*/ 6649194 h 6858000"/>
              <a:gd name="connsiteX293" fmla="*/ 4986321 w 7467663"/>
              <a:gd name="connsiteY293" fmla="*/ 6765687 h 6858000"/>
              <a:gd name="connsiteX294" fmla="*/ 4973474 w 7467663"/>
              <a:gd name="connsiteY294" fmla="*/ 6858000 h 6858000"/>
              <a:gd name="connsiteX295" fmla="*/ 4907178 w 7467663"/>
              <a:gd name="connsiteY295" fmla="*/ 6858000 h 6858000"/>
              <a:gd name="connsiteX296" fmla="*/ 4910810 w 7467663"/>
              <a:gd name="connsiteY296" fmla="*/ 6829660 h 6858000"/>
              <a:gd name="connsiteX297" fmla="*/ 4987461 w 7467663"/>
              <a:gd name="connsiteY297" fmla="*/ 6432994 h 6858000"/>
              <a:gd name="connsiteX298" fmla="*/ 5179262 w 7467663"/>
              <a:gd name="connsiteY298" fmla="*/ 6035044 h 6858000"/>
              <a:gd name="connsiteX299" fmla="*/ 4689678 w 7467663"/>
              <a:gd name="connsiteY299" fmla="*/ 6440241 h 6858000"/>
              <a:gd name="connsiteX300" fmla="*/ 4477543 w 7467663"/>
              <a:gd name="connsiteY300" fmla="*/ 6674836 h 6858000"/>
              <a:gd name="connsiteX301" fmla="*/ 4329957 w 7467663"/>
              <a:gd name="connsiteY301" fmla="*/ 6858000 h 6858000"/>
              <a:gd name="connsiteX302" fmla="*/ 4218595 w 7467663"/>
              <a:gd name="connsiteY302" fmla="*/ 6858000 h 6858000"/>
              <a:gd name="connsiteX303" fmla="*/ 4368888 w 7467663"/>
              <a:gd name="connsiteY303" fmla="*/ 6668412 h 6858000"/>
              <a:gd name="connsiteX304" fmla="*/ 4563091 w 7467663"/>
              <a:gd name="connsiteY304" fmla="*/ 6442508 h 6858000"/>
              <a:gd name="connsiteX305" fmla="*/ 5387324 w 7467663"/>
              <a:gd name="connsiteY305" fmla="*/ 5705830 h 6858000"/>
              <a:gd name="connsiteX306" fmla="*/ 5073620 w 7467663"/>
              <a:gd name="connsiteY306" fmla="*/ 5955437 h 6858000"/>
              <a:gd name="connsiteX307" fmla="*/ 4689789 w 7467663"/>
              <a:gd name="connsiteY307" fmla="*/ 6268382 h 6858000"/>
              <a:gd name="connsiteX308" fmla="*/ 4418722 w 7467663"/>
              <a:gd name="connsiteY308" fmla="*/ 6570886 h 6858000"/>
              <a:gd name="connsiteX309" fmla="*/ 4214944 w 7467663"/>
              <a:gd name="connsiteY309" fmla="*/ 6858000 h 6858000"/>
              <a:gd name="connsiteX310" fmla="*/ 4177898 w 7467663"/>
              <a:gd name="connsiteY310" fmla="*/ 6858000 h 6858000"/>
              <a:gd name="connsiteX311" fmla="*/ 4391597 w 7467663"/>
              <a:gd name="connsiteY311" fmla="*/ 6556370 h 6858000"/>
              <a:gd name="connsiteX312" fmla="*/ 4668889 w 7467663"/>
              <a:gd name="connsiteY312" fmla="*/ 6246399 h 6858000"/>
              <a:gd name="connsiteX313" fmla="*/ 5055427 w 7467663"/>
              <a:gd name="connsiteY313" fmla="*/ 5931476 h 6858000"/>
              <a:gd name="connsiteX314" fmla="*/ 5371814 w 7467663"/>
              <a:gd name="connsiteY314" fmla="*/ 5678975 h 6858000"/>
              <a:gd name="connsiteX315" fmla="*/ 4987918 w 7467663"/>
              <a:gd name="connsiteY315" fmla="*/ 5838701 h 6858000"/>
              <a:gd name="connsiteX316" fmla="*/ 4317146 w 7467663"/>
              <a:gd name="connsiteY316" fmla="*/ 6587716 h 6858000"/>
              <a:gd name="connsiteX317" fmla="*/ 4171627 w 7467663"/>
              <a:gd name="connsiteY317" fmla="*/ 6858000 h 6858000"/>
              <a:gd name="connsiteX318" fmla="*/ 4081585 w 7467663"/>
              <a:gd name="connsiteY318" fmla="*/ 6858000 h 6858000"/>
              <a:gd name="connsiteX319" fmla="*/ 4238603 w 7467663"/>
              <a:gd name="connsiteY319" fmla="*/ 6559341 h 6858000"/>
              <a:gd name="connsiteX320" fmla="*/ 4778333 w 7467663"/>
              <a:gd name="connsiteY320" fmla="*/ 5873626 h 6858000"/>
              <a:gd name="connsiteX321" fmla="*/ 5414185 w 7467663"/>
              <a:gd name="connsiteY321" fmla="*/ 5573882 h 6858000"/>
              <a:gd name="connsiteX322" fmla="*/ 5959648 w 7467663"/>
              <a:gd name="connsiteY322" fmla="*/ 4760797 h 6858000"/>
              <a:gd name="connsiteX323" fmla="*/ 5355019 w 7467663"/>
              <a:gd name="connsiteY323" fmla="*/ 4734672 h 6858000"/>
              <a:gd name="connsiteX324" fmla="*/ 5083565 w 7467663"/>
              <a:gd name="connsiteY324" fmla="*/ 5179121 h 6858000"/>
              <a:gd name="connsiteX325" fmla="*/ 4713577 w 7467663"/>
              <a:gd name="connsiteY325" fmla="*/ 5616803 h 6858000"/>
              <a:gd name="connsiteX326" fmla="*/ 3989559 w 7467663"/>
              <a:gd name="connsiteY326" fmla="*/ 6145945 h 6858000"/>
              <a:gd name="connsiteX327" fmla="*/ 3939824 w 7467663"/>
              <a:gd name="connsiteY327" fmla="*/ 6066900 h 6858000"/>
              <a:gd name="connsiteX328" fmla="*/ 4584537 w 7467663"/>
              <a:gd name="connsiteY328" fmla="*/ 5324826 h 6858000"/>
              <a:gd name="connsiteX329" fmla="*/ 5037105 w 7467663"/>
              <a:gd name="connsiteY329" fmla="*/ 5088765 h 6858000"/>
              <a:gd name="connsiteX330" fmla="*/ 5039930 w 7467663"/>
              <a:gd name="connsiteY330" fmla="*/ 5089585 h 6858000"/>
              <a:gd name="connsiteX331" fmla="*/ 5263764 w 7467663"/>
              <a:gd name="connsiteY331" fmla="*/ 4735525 h 6858000"/>
              <a:gd name="connsiteX332" fmla="*/ 4086300 w 7467663"/>
              <a:gd name="connsiteY332" fmla="*/ 4884599 h 6858000"/>
              <a:gd name="connsiteX333" fmla="*/ 4085485 w 7467663"/>
              <a:gd name="connsiteY333" fmla="*/ 4899070 h 6858000"/>
              <a:gd name="connsiteX334" fmla="*/ 3871915 w 7467663"/>
              <a:gd name="connsiteY334" fmla="*/ 5253645 h 6858000"/>
              <a:gd name="connsiteX335" fmla="*/ 3799374 w 7467663"/>
              <a:gd name="connsiteY335" fmla="*/ 5466127 h 6858000"/>
              <a:gd name="connsiteX336" fmla="*/ 3498850 w 7467663"/>
              <a:gd name="connsiteY336" fmla="*/ 6661888 h 6858000"/>
              <a:gd name="connsiteX337" fmla="*/ 3399216 w 7467663"/>
              <a:gd name="connsiteY337" fmla="*/ 6858000 h 6858000"/>
              <a:gd name="connsiteX338" fmla="*/ 3303688 w 7467663"/>
              <a:gd name="connsiteY338" fmla="*/ 6858000 h 6858000"/>
              <a:gd name="connsiteX339" fmla="*/ 3391774 w 7467663"/>
              <a:gd name="connsiteY339" fmla="*/ 6697181 h 6858000"/>
              <a:gd name="connsiteX340" fmla="*/ 3735540 w 7467663"/>
              <a:gd name="connsiteY340" fmla="*/ 5546923 h 6858000"/>
              <a:gd name="connsiteX341" fmla="*/ 3729438 w 7467663"/>
              <a:gd name="connsiteY341" fmla="*/ 5569058 h 6858000"/>
              <a:gd name="connsiteX342" fmla="*/ 3707782 w 7467663"/>
              <a:gd name="connsiteY342" fmla="*/ 5644908 h 6858000"/>
              <a:gd name="connsiteX343" fmla="*/ 3583827 w 7467663"/>
              <a:gd name="connsiteY343" fmla="*/ 6039215 h 6858000"/>
              <a:gd name="connsiteX344" fmla="*/ 3547861 w 7467663"/>
              <a:gd name="connsiteY344" fmla="*/ 6129609 h 6858000"/>
              <a:gd name="connsiteX345" fmla="*/ 3490905 w 7467663"/>
              <a:gd name="connsiteY345" fmla="*/ 6277660 h 6858000"/>
              <a:gd name="connsiteX346" fmla="*/ 3455859 w 7467663"/>
              <a:gd name="connsiteY346" fmla="*/ 6391301 h 6858000"/>
              <a:gd name="connsiteX347" fmla="*/ 3429112 w 7467663"/>
              <a:gd name="connsiteY347" fmla="*/ 6479469 h 6858000"/>
              <a:gd name="connsiteX348" fmla="*/ 3304862 w 7467663"/>
              <a:gd name="connsiteY348" fmla="*/ 6796476 h 6858000"/>
              <a:gd name="connsiteX349" fmla="*/ 3276071 w 7467663"/>
              <a:gd name="connsiteY349" fmla="*/ 6858000 h 6858000"/>
              <a:gd name="connsiteX350" fmla="*/ 3240805 w 7467663"/>
              <a:gd name="connsiteY350" fmla="*/ 6858000 h 6858000"/>
              <a:gd name="connsiteX351" fmla="*/ 3275917 w 7467663"/>
              <a:gd name="connsiteY351" fmla="*/ 6783192 h 6858000"/>
              <a:gd name="connsiteX352" fmla="*/ 3399358 w 7467663"/>
              <a:gd name="connsiteY352" fmla="*/ 6469011 h 6858000"/>
              <a:gd name="connsiteX353" fmla="*/ 3425650 w 7467663"/>
              <a:gd name="connsiteY353" fmla="*/ 6381333 h 6858000"/>
              <a:gd name="connsiteX354" fmla="*/ 3460661 w 7467663"/>
              <a:gd name="connsiteY354" fmla="*/ 6266763 h 6858000"/>
              <a:gd name="connsiteX355" fmla="*/ 3518021 w 7467663"/>
              <a:gd name="connsiteY355" fmla="*/ 6117298 h 6858000"/>
              <a:gd name="connsiteX356" fmla="*/ 3554035 w 7467663"/>
              <a:gd name="connsiteY356" fmla="*/ 6027832 h 6858000"/>
              <a:gd name="connsiteX357" fmla="*/ 3677174 w 7467663"/>
              <a:gd name="connsiteY357" fmla="*/ 5636351 h 6858000"/>
              <a:gd name="connsiteX358" fmla="*/ 3698819 w 7467663"/>
              <a:gd name="connsiteY358" fmla="*/ 5560503 h 6858000"/>
              <a:gd name="connsiteX359" fmla="*/ 3702094 w 7467663"/>
              <a:gd name="connsiteY359" fmla="*/ 5549194 h 6858000"/>
              <a:gd name="connsiteX360" fmla="*/ 3398355 w 7467663"/>
              <a:gd name="connsiteY360" fmla="*/ 6094603 h 6858000"/>
              <a:gd name="connsiteX361" fmla="*/ 3193941 w 7467663"/>
              <a:gd name="connsiteY361" fmla="*/ 6798775 h 6858000"/>
              <a:gd name="connsiteX362" fmla="*/ 3184140 w 7467663"/>
              <a:gd name="connsiteY362" fmla="*/ 6858000 h 6858000"/>
              <a:gd name="connsiteX363" fmla="*/ 3099978 w 7467663"/>
              <a:gd name="connsiteY363" fmla="*/ 6858000 h 6858000"/>
              <a:gd name="connsiteX364" fmla="*/ 3101556 w 7467663"/>
              <a:gd name="connsiteY364" fmla="*/ 6843337 h 6858000"/>
              <a:gd name="connsiteX365" fmla="*/ 3370162 w 7467663"/>
              <a:gd name="connsiteY365" fmla="*/ 5785550 h 6858000"/>
              <a:gd name="connsiteX366" fmla="*/ 3746477 w 7467663"/>
              <a:gd name="connsiteY366" fmla="*/ 5377889 h 6858000"/>
              <a:gd name="connsiteX367" fmla="*/ 3863399 w 7467663"/>
              <a:gd name="connsiteY367" fmla="*/ 5087257 h 6858000"/>
              <a:gd name="connsiteX368" fmla="*/ 3968712 w 7467663"/>
              <a:gd name="connsiteY368" fmla="*/ 4913989 h 6858000"/>
              <a:gd name="connsiteX369" fmla="*/ 2792390 w 7467663"/>
              <a:gd name="connsiteY369" fmla="*/ 5382974 h 6858000"/>
              <a:gd name="connsiteX370" fmla="*/ 2714982 w 7467663"/>
              <a:gd name="connsiteY370" fmla="*/ 5427051 h 6858000"/>
              <a:gd name="connsiteX371" fmla="*/ 2813361 w 7467663"/>
              <a:gd name="connsiteY371" fmla="*/ 6023912 h 6858000"/>
              <a:gd name="connsiteX372" fmla="*/ 2688430 w 7467663"/>
              <a:gd name="connsiteY372" fmla="*/ 6801564 h 6858000"/>
              <a:gd name="connsiteX373" fmla="*/ 2629626 w 7467663"/>
              <a:gd name="connsiteY373" fmla="*/ 6763394 h 6858000"/>
              <a:gd name="connsiteX374" fmla="*/ 2565328 w 7467663"/>
              <a:gd name="connsiteY374" fmla="*/ 5516399 h 6858000"/>
              <a:gd name="connsiteX375" fmla="*/ 1922999 w 7467663"/>
              <a:gd name="connsiteY375" fmla="*/ 5980343 h 6858000"/>
              <a:gd name="connsiteX376" fmla="*/ 1950261 w 7467663"/>
              <a:gd name="connsiteY376" fmla="*/ 6405858 h 6858000"/>
              <a:gd name="connsiteX377" fmla="*/ 2365554 w 7467663"/>
              <a:gd name="connsiteY377" fmla="*/ 6759107 h 6858000"/>
              <a:gd name="connsiteX378" fmla="*/ 2424142 w 7467663"/>
              <a:gd name="connsiteY378" fmla="*/ 6858000 h 6858000"/>
              <a:gd name="connsiteX379" fmla="*/ 2395994 w 7467663"/>
              <a:gd name="connsiteY379" fmla="*/ 6858000 h 6858000"/>
              <a:gd name="connsiteX380" fmla="*/ 2392863 w 7467663"/>
              <a:gd name="connsiteY380" fmla="*/ 6852964 h 6858000"/>
              <a:gd name="connsiteX381" fmla="*/ 2017589 w 7467663"/>
              <a:gd name="connsiteY381" fmla="*/ 6493982 h 6858000"/>
              <a:gd name="connsiteX382" fmla="*/ 2147336 w 7467663"/>
              <a:gd name="connsiteY382" fmla="*/ 6594052 h 6858000"/>
              <a:gd name="connsiteX383" fmla="*/ 2207047 w 7467663"/>
              <a:gd name="connsiteY383" fmla="*/ 6654540 h 6858000"/>
              <a:gd name="connsiteX384" fmla="*/ 2299106 w 7467663"/>
              <a:gd name="connsiteY384" fmla="*/ 6778931 h 6858000"/>
              <a:gd name="connsiteX385" fmla="*/ 2314430 w 7467663"/>
              <a:gd name="connsiteY385" fmla="*/ 6801144 h 6858000"/>
              <a:gd name="connsiteX386" fmla="*/ 2352406 w 7467663"/>
              <a:gd name="connsiteY386" fmla="*/ 6858000 h 6858000"/>
              <a:gd name="connsiteX387" fmla="*/ 2314492 w 7467663"/>
              <a:gd name="connsiteY387" fmla="*/ 6858000 h 6858000"/>
              <a:gd name="connsiteX388" fmla="*/ 2288095 w 7467663"/>
              <a:gd name="connsiteY388" fmla="*/ 6818030 h 6858000"/>
              <a:gd name="connsiteX389" fmla="*/ 2272768 w 7467663"/>
              <a:gd name="connsiteY389" fmla="*/ 6795822 h 6858000"/>
              <a:gd name="connsiteX390" fmla="*/ 2182715 w 7467663"/>
              <a:gd name="connsiteY390" fmla="*/ 6675071 h 6858000"/>
              <a:gd name="connsiteX391" fmla="*/ 2032061 w 7467663"/>
              <a:gd name="connsiteY391" fmla="*/ 6541380 h 6858000"/>
              <a:gd name="connsiteX392" fmla="*/ 2257220 w 7467663"/>
              <a:gd name="connsiteY392" fmla="*/ 6826257 h 6858000"/>
              <a:gd name="connsiteX393" fmla="*/ 2281324 w 7467663"/>
              <a:gd name="connsiteY393" fmla="*/ 6858000 h 6858000"/>
              <a:gd name="connsiteX394" fmla="*/ 2242860 w 7467663"/>
              <a:gd name="connsiteY394" fmla="*/ 6858000 h 6858000"/>
              <a:gd name="connsiteX395" fmla="*/ 2232818 w 7467663"/>
              <a:gd name="connsiteY395" fmla="*/ 6844926 h 6858000"/>
              <a:gd name="connsiteX396" fmla="*/ 1990172 w 7467663"/>
              <a:gd name="connsiteY396" fmla="*/ 6542121 h 6858000"/>
              <a:gd name="connsiteX397" fmla="*/ 2124090 w 7467663"/>
              <a:gd name="connsiteY397" fmla="*/ 6761017 h 6858000"/>
              <a:gd name="connsiteX398" fmla="*/ 2200380 w 7467663"/>
              <a:gd name="connsiteY398" fmla="*/ 6858000 h 6858000"/>
              <a:gd name="connsiteX399" fmla="*/ 2147507 w 7467663"/>
              <a:gd name="connsiteY399" fmla="*/ 6858000 h 6858000"/>
              <a:gd name="connsiteX400" fmla="*/ 2070668 w 7467663"/>
              <a:gd name="connsiteY400" fmla="*/ 6761520 h 6858000"/>
              <a:gd name="connsiteX401" fmla="*/ 1975142 w 7467663"/>
              <a:gd name="connsiteY401" fmla="*/ 6585570 h 6858000"/>
              <a:gd name="connsiteX402" fmla="*/ 2050035 w 7467663"/>
              <a:gd name="connsiteY402" fmla="*/ 6813345 h 6858000"/>
              <a:gd name="connsiteX403" fmla="*/ 2063025 w 7467663"/>
              <a:gd name="connsiteY403" fmla="*/ 6858000 h 6858000"/>
              <a:gd name="connsiteX404" fmla="*/ 2021675 w 7467663"/>
              <a:gd name="connsiteY404" fmla="*/ 6858000 h 6858000"/>
              <a:gd name="connsiteX405" fmla="*/ 2019308 w 7467663"/>
              <a:gd name="connsiteY405" fmla="*/ 6847118 h 6858000"/>
              <a:gd name="connsiteX406" fmla="*/ 1938835 w 7467663"/>
              <a:gd name="connsiteY406" fmla="*/ 6551160 h 6858000"/>
              <a:gd name="connsiteX407" fmla="*/ 1953230 w 7467663"/>
              <a:gd name="connsiteY407" fmla="*/ 6759699 h 6858000"/>
              <a:gd name="connsiteX408" fmla="*/ 1956763 w 7467663"/>
              <a:gd name="connsiteY408" fmla="*/ 6778191 h 6858000"/>
              <a:gd name="connsiteX409" fmla="*/ 1967925 w 7467663"/>
              <a:gd name="connsiteY409" fmla="*/ 6858000 h 6858000"/>
              <a:gd name="connsiteX410" fmla="*/ 1936622 w 7467663"/>
              <a:gd name="connsiteY410" fmla="*/ 6858000 h 6858000"/>
              <a:gd name="connsiteX411" fmla="*/ 1926261 w 7467663"/>
              <a:gd name="connsiteY411" fmla="*/ 6784064 h 6858000"/>
              <a:gd name="connsiteX412" fmla="*/ 1922724 w 7467663"/>
              <a:gd name="connsiteY412" fmla="*/ 6765577 h 6858000"/>
              <a:gd name="connsiteX413" fmla="*/ 1904650 w 7467663"/>
              <a:gd name="connsiteY413" fmla="*/ 6639616 h 6858000"/>
              <a:gd name="connsiteX414" fmla="*/ 1885273 w 7467663"/>
              <a:gd name="connsiteY414" fmla="*/ 6858000 h 6858000"/>
              <a:gd name="connsiteX415" fmla="*/ 1854363 w 7467663"/>
              <a:gd name="connsiteY415" fmla="*/ 6858000 h 6858000"/>
              <a:gd name="connsiteX416" fmla="*/ 1880391 w 7467663"/>
              <a:gd name="connsiteY416" fmla="*/ 6603796 h 6858000"/>
              <a:gd name="connsiteX417" fmla="*/ 1818273 w 7467663"/>
              <a:gd name="connsiteY417" fmla="*/ 6715729 h 6858000"/>
              <a:gd name="connsiteX418" fmla="*/ 1794691 w 7467663"/>
              <a:gd name="connsiteY418" fmla="*/ 6843239 h 6858000"/>
              <a:gd name="connsiteX419" fmla="*/ 1794914 w 7467663"/>
              <a:gd name="connsiteY419" fmla="*/ 6858000 h 6858000"/>
              <a:gd name="connsiteX420" fmla="*/ 1746128 w 7467663"/>
              <a:gd name="connsiteY420" fmla="*/ 6858000 h 6858000"/>
              <a:gd name="connsiteX421" fmla="*/ 1753934 w 7467663"/>
              <a:gd name="connsiteY421" fmla="*/ 6724796 h 6858000"/>
              <a:gd name="connsiteX422" fmla="*/ 1792053 w 7467663"/>
              <a:gd name="connsiteY422" fmla="*/ 6572396 h 6858000"/>
              <a:gd name="connsiteX423" fmla="*/ 1862248 w 7467663"/>
              <a:gd name="connsiteY423" fmla="*/ 6266397 h 6858000"/>
              <a:gd name="connsiteX424" fmla="*/ 1862250 w 7467663"/>
              <a:gd name="connsiteY424" fmla="*/ 6033531 h 6858000"/>
              <a:gd name="connsiteX425" fmla="*/ 1211999 w 7467663"/>
              <a:gd name="connsiteY425" fmla="*/ 6683610 h 6858000"/>
              <a:gd name="connsiteX426" fmla="*/ 1213266 w 7467663"/>
              <a:gd name="connsiteY426" fmla="*/ 6691947 h 6858000"/>
              <a:gd name="connsiteX427" fmla="*/ 1203370 w 7467663"/>
              <a:gd name="connsiteY427" fmla="*/ 6850676 h 6858000"/>
              <a:gd name="connsiteX428" fmla="*/ 1203671 w 7467663"/>
              <a:gd name="connsiteY428" fmla="*/ 6858000 h 6858000"/>
              <a:gd name="connsiteX429" fmla="*/ 1143180 w 7467663"/>
              <a:gd name="connsiteY429" fmla="*/ 6858000 h 6858000"/>
              <a:gd name="connsiteX430" fmla="*/ 1142176 w 7467663"/>
              <a:gd name="connsiteY430" fmla="*/ 6766045 h 6858000"/>
              <a:gd name="connsiteX431" fmla="*/ 1067484 w 7467663"/>
              <a:gd name="connsiteY431" fmla="*/ 6858000 h 6858000"/>
              <a:gd name="connsiteX432" fmla="*/ 953928 w 7467663"/>
              <a:gd name="connsiteY432" fmla="*/ 6858000 h 6858000"/>
              <a:gd name="connsiteX433" fmla="*/ 959715 w 7467663"/>
              <a:gd name="connsiteY433" fmla="*/ 6850185 h 6858000"/>
              <a:gd name="connsiteX434" fmla="*/ 1483788 w 7467663"/>
              <a:gd name="connsiteY434" fmla="*/ 6259174 h 6858000"/>
              <a:gd name="connsiteX435" fmla="*/ 1100671 w 7467663"/>
              <a:gd name="connsiteY435" fmla="*/ 6252137 h 6858000"/>
              <a:gd name="connsiteX436" fmla="*/ 1090144 w 7467663"/>
              <a:gd name="connsiteY436" fmla="*/ 6256748 h 6858000"/>
              <a:gd name="connsiteX437" fmla="*/ 1095872 w 7467663"/>
              <a:gd name="connsiteY437" fmla="*/ 6271892 h 6858000"/>
              <a:gd name="connsiteX438" fmla="*/ 262785 w 7467663"/>
              <a:gd name="connsiteY438" fmla="*/ 6845450 h 6858000"/>
              <a:gd name="connsiteX439" fmla="*/ 209968 w 7467663"/>
              <a:gd name="connsiteY439" fmla="*/ 6770713 h 6858000"/>
              <a:gd name="connsiteX440" fmla="*/ 873460 w 7467663"/>
              <a:gd name="connsiteY440" fmla="*/ 6253768 h 6858000"/>
              <a:gd name="connsiteX441" fmla="*/ 192686 w 7467663"/>
              <a:gd name="connsiteY441" fmla="*/ 5849257 h 6858000"/>
              <a:gd name="connsiteX442" fmla="*/ 4696 w 7467663"/>
              <a:gd name="connsiteY442" fmla="*/ 5697668 h 6858000"/>
              <a:gd name="connsiteX443" fmla="*/ 0 w 7467663"/>
              <a:gd name="connsiteY443" fmla="*/ 5689984 h 6858000"/>
              <a:gd name="connsiteX444" fmla="*/ 0 w 7467663"/>
              <a:gd name="connsiteY444" fmla="*/ 5513472 h 6858000"/>
              <a:gd name="connsiteX445" fmla="*/ 174101 w 7467663"/>
              <a:gd name="connsiteY445" fmla="*/ 5620277 h 6858000"/>
              <a:gd name="connsiteX446" fmla="*/ 891800 w 7467663"/>
              <a:gd name="connsiteY446" fmla="*/ 6036935 h 6858000"/>
              <a:gd name="connsiteX447" fmla="*/ 1072219 w 7467663"/>
              <a:gd name="connsiteY447" fmla="*/ 6169443 h 6858000"/>
              <a:gd name="connsiteX448" fmla="*/ 1074117 w 7467663"/>
              <a:gd name="connsiteY448" fmla="*/ 6170301 h 6858000"/>
              <a:gd name="connsiteX449" fmla="*/ 1083114 w 7467663"/>
              <a:gd name="connsiteY449" fmla="*/ 6174131 h 6858000"/>
              <a:gd name="connsiteX450" fmla="*/ 1543010 w 7467663"/>
              <a:gd name="connsiteY450" fmla="*/ 6191140 h 6858000"/>
              <a:gd name="connsiteX451" fmla="*/ 1551080 w 7467663"/>
              <a:gd name="connsiteY451" fmla="*/ 6195006 h 6858000"/>
              <a:gd name="connsiteX452" fmla="*/ 2345443 w 7467663"/>
              <a:gd name="connsiteY452" fmla="*/ 5549882 h 6858000"/>
              <a:gd name="connsiteX453" fmla="*/ 1721499 w 7467663"/>
              <a:gd name="connsiteY453" fmla="*/ 5599969 h 6858000"/>
              <a:gd name="connsiteX454" fmla="*/ 767716 w 7467663"/>
              <a:gd name="connsiteY454" fmla="*/ 5472768 h 6858000"/>
              <a:gd name="connsiteX455" fmla="*/ 722147 w 7467663"/>
              <a:gd name="connsiteY455" fmla="*/ 5393091 h 6858000"/>
              <a:gd name="connsiteX456" fmla="*/ 1485552 w 7467663"/>
              <a:gd name="connsiteY456" fmla="*/ 5313202 h 6858000"/>
              <a:gd name="connsiteX457" fmla="*/ 2143004 w 7467663"/>
              <a:gd name="connsiteY457" fmla="*/ 5402420 h 6858000"/>
              <a:gd name="connsiteX458" fmla="*/ 1933391 w 7467663"/>
              <a:gd name="connsiteY458" fmla="*/ 5156971 h 6858000"/>
              <a:gd name="connsiteX459" fmla="*/ 1827118 w 7467663"/>
              <a:gd name="connsiteY459" fmla="*/ 4968410 h 6858000"/>
              <a:gd name="connsiteX460" fmla="*/ 1837349 w 7467663"/>
              <a:gd name="connsiteY460" fmla="*/ 4956357 h 6858000"/>
              <a:gd name="connsiteX461" fmla="*/ 2162835 w 7467663"/>
              <a:gd name="connsiteY461" fmla="*/ 5187853 h 6858000"/>
              <a:gd name="connsiteX462" fmla="*/ 2257167 w 7467663"/>
              <a:gd name="connsiteY462" fmla="*/ 5462123 h 6858000"/>
              <a:gd name="connsiteX463" fmla="*/ 2261598 w 7467663"/>
              <a:gd name="connsiteY463" fmla="*/ 5467998 h 6858000"/>
              <a:gd name="connsiteX464" fmla="*/ 2437177 w 7467663"/>
              <a:gd name="connsiteY464" fmla="*/ 5479608 h 6858000"/>
              <a:gd name="connsiteX465" fmla="*/ 2445247 w 7467663"/>
              <a:gd name="connsiteY465" fmla="*/ 5483476 h 6858000"/>
              <a:gd name="connsiteX466" fmla="*/ 2743626 w 7467663"/>
              <a:gd name="connsiteY466" fmla="*/ 5304819 h 6858000"/>
              <a:gd name="connsiteX467" fmla="*/ 3048102 w 7467663"/>
              <a:gd name="connsiteY467" fmla="*/ 5150595 h 6858000"/>
              <a:gd name="connsiteX468" fmla="*/ 1799414 w 7467663"/>
              <a:gd name="connsiteY468" fmla="*/ 4694732 h 6858000"/>
              <a:gd name="connsiteX469" fmla="*/ 1771735 w 7467663"/>
              <a:gd name="connsiteY469" fmla="*/ 4619929 h 6858000"/>
              <a:gd name="connsiteX470" fmla="*/ 3104273 w 7467663"/>
              <a:gd name="connsiteY470" fmla="*/ 5076159 h 6858000"/>
              <a:gd name="connsiteX471" fmla="*/ 3113245 w 7467663"/>
              <a:gd name="connsiteY471" fmla="*/ 5090705 h 6858000"/>
              <a:gd name="connsiteX472" fmla="*/ 3126294 w 7467663"/>
              <a:gd name="connsiteY472" fmla="*/ 5114400 h 6858000"/>
              <a:gd name="connsiteX473" fmla="*/ 3937433 w 7467663"/>
              <a:gd name="connsiteY473" fmla="*/ 4830473 h 6858000"/>
              <a:gd name="connsiteX474" fmla="*/ 3590475 w 7467663"/>
              <a:gd name="connsiteY474" fmla="*/ 4597974 h 6858000"/>
              <a:gd name="connsiteX475" fmla="*/ 3100264 w 7467663"/>
              <a:gd name="connsiteY475" fmla="*/ 4579845 h 6858000"/>
              <a:gd name="connsiteX476" fmla="*/ 2183576 w 7467663"/>
              <a:gd name="connsiteY476" fmla="*/ 4227150 h 6858000"/>
              <a:gd name="connsiteX477" fmla="*/ 2151029 w 7467663"/>
              <a:gd name="connsiteY477" fmla="*/ 4146947 h 6858000"/>
              <a:gd name="connsiteX478" fmla="*/ 3563434 w 7467663"/>
              <a:gd name="connsiteY478" fmla="*/ 4469115 h 6858000"/>
              <a:gd name="connsiteX479" fmla="*/ 3177952 w 7467663"/>
              <a:gd name="connsiteY479" fmla="*/ 3657386 h 6858000"/>
              <a:gd name="connsiteX480" fmla="*/ 3189263 w 7467663"/>
              <a:gd name="connsiteY480" fmla="*/ 3625726 h 6858000"/>
              <a:gd name="connsiteX481" fmla="*/ 3560912 w 7467663"/>
              <a:gd name="connsiteY481" fmla="*/ 4079863 h 6858000"/>
              <a:gd name="connsiteX482" fmla="*/ 3626636 w 7467663"/>
              <a:gd name="connsiteY482" fmla="*/ 4512230 h 6858000"/>
              <a:gd name="connsiteX483" fmla="*/ 3653088 w 7467663"/>
              <a:gd name="connsiteY483" fmla="*/ 4521417 h 6858000"/>
              <a:gd name="connsiteX484" fmla="*/ 3988128 w 7467663"/>
              <a:gd name="connsiteY484" fmla="*/ 4817267 h 6858000"/>
              <a:gd name="connsiteX485" fmla="*/ 4830582 w 7467663"/>
              <a:gd name="connsiteY485" fmla="*/ 4676000 h 6858000"/>
              <a:gd name="connsiteX486" fmla="*/ 4830100 w 7467663"/>
              <a:gd name="connsiteY486" fmla="*/ 4675554 h 6858000"/>
              <a:gd name="connsiteX487" fmla="*/ 4036318 w 7467663"/>
              <a:gd name="connsiteY487" fmla="*/ 4147013 h 6858000"/>
              <a:gd name="connsiteX488" fmla="*/ 3432098 w 7467663"/>
              <a:gd name="connsiteY488" fmla="*/ 3537312 h 6858000"/>
              <a:gd name="connsiteX489" fmla="*/ 3446761 w 7467663"/>
              <a:gd name="connsiteY489" fmla="*/ 3461278 h 6858000"/>
              <a:gd name="connsiteX490" fmla="*/ 4419733 w 7467663"/>
              <a:gd name="connsiteY490" fmla="*/ 3963555 h 6858000"/>
              <a:gd name="connsiteX491" fmla="*/ 4781371 w 7467663"/>
              <a:gd name="connsiteY491" fmla="*/ 4458604 h 6858000"/>
              <a:gd name="connsiteX492" fmla="*/ 4780440 w 7467663"/>
              <a:gd name="connsiteY492" fmla="*/ 4470290 h 6858000"/>
              <a:gd name="connsiteX493" fmla="*/ 4898954 w 7467663"/>
              <a:gd name="connsiteY493" fmla="*/ 4662092 h 6858000"/>
              <a:gd name="connsiteX494" fmla="*/ 4900699 w 7467663"/>
              <a:gd name="connsiteY494" fmla="*/ 4670867 h 6858000"/>
              <a:gd name="connsiteX495" fmla="*/ 5714511 w 7467663"/>
              <a:gd name="connsiteY495" fmla="*/ 4663483 h 6858000"/>
              <a:gd name="connsiteX496" fmla="*/ 5464793 w 7467663"/>
              <a:gd name="connsiteY496" fmla="*/ 4393556 h 6858000"/>
              <a:gd name="connsiteX497" fmla="*/ 5461897 w 7467663"/>
              <a:gd name="connsiteY497" fmla="*/ 4390879 h 6858000"/>
              <a:gd name="connsiteX498" fmla="*/ 4294126 w 7467663"/>
              <a:gd name="connsiteY498" fmla="*/ 3303048 h 6858000"/>
              <a:gd name="connsiteX499" fmla="*/ 4305321 w 7467663"/>
              <a:gd name="connsiteY499" fmla="*/ 3256953 h 6858000"/>
              <a:gd name="connsiteX500" fmla="*/ 4949299 w 7467663"/>
              <a:gd name="connsiteY500" fmla="*/ 3766336 h 6858000"/>
              <a:gd name="connsiteX501" fmla="*/ 5291452 w 7467663"/>
              <a:gd name="connsiteY501" fmla="*/ 4076801 h 6858000"/>
              <a:gd name="connsiteX502" fmla="*/ 5434998 w 7467663"/>
              <a:gd name="connsiteY502" fmla="*/ 4254100 h 6858000"/>
              <a:gd name="connsiteX503" fmla="*/ 5351015 w 7467663"/>
              <a:gd name="connsiteY503" fmla="*/ 3760989 h 6858000"/>
              <a:gd name="connsiteX504" fmla="*/ 5413780 w 7467663"/>
              <a:gd name="connsiteY504" fmla="*/ 2966265 h 6858000"/>
              <a:gd name="connsiteX505" fmla="*/ 5425627 w 7467663"/>
              <a:gd name="connsiteY505" fmla="*/ 2954192 h 6858000"/>
              <a:gd name="connsiteX506" fmla="*/ 6604735 w 7467663"/>
              <a:gd name="connsiteY506" fmla="*/ 2041381 h 6858000"/>
              <a:gd name="connsiteX507" fmla="*/ 7204487 w 7467663"/>
              <a:gd name="connsiteY507" fmla="*/ 2742112 h 6858000"/>
              <a:gd name="connsiteX508" fmla="*/ 7131592 w 7467663"/>
              <a:gd name="connsiteY508" fmla="*/ 2672096 h 6858000"/>
              <a:gd name="connsiteX509" fmla="*/ 6996344 w 7467663"/>
              <a:gd name="connsiteY509" fmla="*/ 2518310 h 6858000"/>
              <a:gd name="connsiteX510" fmla="*/ 6735495 w 7467663"/>
              <a:gd name="connsiteY510" fmla="*/ 2196890 h 6858000"/>
              <a:gd name="connsiteX511" fmla="*/ 6721901 w 7467663"/>
              <a:gd name="connsiteY511" fmla="*/ 2179274 h 6858000"/>
              <a:gd name="connsiteX512" fmla="*/ 6604735 w 7467663"/>
              <a:gd name="connsiteY512" fmla="*/ 2041381 h 6858000"/>
              <a:gd name="connsiteX513" fmla="*/ 6591670 w 7467663"/>
              <a:gd name="connsiteY513" fmla="*/ 1988277 h 6858000"/>
              <a:gd name="connsiteX514" fmla="*/ 6747349 w 7467663"/>
              <a:gd name="connsiteY514" fmla="*/ 2160069 h 6858000"/>
              <a:gd name="connsiteX515" fmla="*/ 6760943 w 7467663"/>
              <a:gd name="connsiteY515" fmla="*/ 2177686 h 6858000"/>
              <a:gd name="connsiteX516" fmla="*/ 7021065 w 7467663"/>
              <a:gd name="connsiteY516" fmla="*/ 2498102 h 6858000"/>
              <a:gd name="connsiteX517" fmla="*/ 7155223 w 7467663"/>
              <a:gd name="connsiteY517" fmla="*/ 2650386 h 6858000"/>
              <a:gd name="connsiteX518" fmla="*/ 7203167 w 7467663"/>
              <a:gd name="connsiteY518" fmla="*/ 2697288 h 6858000"/>
              <a:gd name="connsiteX519" fmla="*/ 6937703 w 7467663"/>
              <a:gd name="connsiteY519" fmla="*/ 2321981 h 6858000"/>
              <a:gd name="connsiteX520" fmla="*/ 6591670 w 7467663"/>
              <a:gd name="connsiteY520" fmla="*/ 1988277 h 6858000"/>
              <a:gd name="connsiteX521" fmla="*/ 5798671 w 7467663"/>
              <a:gd name="connsiteY521" fmla="*/ 1981601 h 6858000"/>
              <a:gd name="connsiteX522" fmla="*/ 5754709 w 7467663"/>
              <a:gd name="connsiteY522" fmla="*/ 2071454 h 6858000"/>
              <a:gd name="connsiteX523" fmla="*/ 5763044 w 7467663"/>
              <a:gd name="connsiteY523" fmla="*/ 2842206 h 6858000"/>
              <a:gd name="connsiteX524" fmla="*/ 5764974 w 7467663"/>
              <a:gd name="connsiteY524" fmla="*/ 2799609 h 6858000"/>
              <a:gd name="connsiteX525" fmla="*/ 5767665 w 7467663"/>
              <a:gd name="connsiteY525" fmla="*/ 2666409 h 6858000"/>
              <a:gd name="connsiteX526" fmla="*/ 5763055 w 7467663"/>
              <a:gd name="connsiteY526" fmla="*/ 2579705 h 6858000"/>
              <a:gd name="connsiteX527" fmla="*/ 5758079 w 7467663"/>
              <a:gd name="connsiteY527" fmla="*/ 2492508 h 6858000"/>
              <a:gd name="connsiteX528" fmla="*/ 5779325 w 7467663"/>
              <a:gd name="connsiteY528" fmla="*/ 2197069 h 6858000"/>
              <a:gd name="connsiteX529" fmla="*/ 5798671 w 7467663"/>
              <a:gd name="connsiteY529" fmla="*/ 1981601 h 6858000"/>
              <a:gd name="connsiteX530" fmla="*/ 5829202 w 7467663"/>
              <a:gd name="connsiteY530" fmla="*/ 1971679 h 6858000"/>
              <a:gd name="connsiteX531" fmla="*/ 5809558 w 7467663"/>
              <a:gd name="connsiteY531" fmla="*/ 2198043 h 6858000"/>
              <a:gd name="connsiteX532" fmla="*/ 5788653 w 7467663"/>
              <a:gd name="connsiteY532" fmla="*/ 2489430 h 6858000"/>
              <a:gd name="connsiteX533" fmla="*/ 5793439 w 7467663"/>
              <a:gd name="connsiteY533" fmla="*/ 2575235 h 6858000"/>
              <a:gd name="connsiteX534" fmla="*/ 5796837 w 7467663"/>
              <a:gd name="connsiteY534" fmla="*/ 2637633 h 6858000"/>
              <a:gd name="connsiteX535" fmla="*/ 5818614 w 7467663"/>
              <a:gd name="connsiteY535" fmla="*/ 2473055 h 6858000"/>
              <a:gd name="connsiteX536" fmla="*/ 5829202 w 7467663"/>
              <a:gd name="connsiteY536" fmla="*/ 1971679 h 6858000"/>
              <a:gd name="connsiteX537" fmla="*/ 5911389 w 7467663"/>
              <a:gd name="connsiteY537" fmla="*/ 1898371 h 6858000"/>
              <a:gd name="connsiteX538" fmla="*/ 6237627 w 7467663"/>
              <a:gd name="connsiteY538" fmla="*/ 2231921 h 6858000"/>
              <a:gd name="connsiteX539" fmla="*/ 5911389 w 7467663"/>
              <a:gd name="connsiteY539" fmla="*/ 1898371 h 6858000"/>
              <a:gd name="connsiteX540" fmla="*/ 6944437 w 7467663"/>
              <a:gd name="connsiteY540" fmla="*/ 1575402 h 6858000"/>
              <a:gd name="connsiteX541" fmla="*/ 6304730 w 7467663"/>
              <a:gd name="connsiteY541" fmla="*/ 1766654 h 6858000"/>
              <a:gd name="connsiteX542" fmla="*/ 6944437 w 7467663"/>
              <a:gd name="connsiteY542" fmla="*/ 1575402 h 6858000"/>
              <a:gd name="connsiteX543" fmla="*/ 7019523 w 7467663"/>
              <a:gd name="connsiteY543" fmla="*/ 1519450 h 6858000"/>
              <a:gd name="connsiteX544" fmla="*/ 6298091 w 7467663"/>
              <a:gd name="connsiteY544" fmla="*/ 1737122 h 6858000"/>
              <a:gd name="connsiteX545" fmla="*/ 7019523 w 7467663"/>
              <a:gd name="connsiteY545" fmla="*/ 1519450 h 6858000"/>
              <a:gd name="connsiteX546" fmla="*/ 2399523 w 7467663"/>
              <a:gd name="connsiteY546" fmla="*/ 1428234 h 6858000"/>
              <a:gd name="connsiteX547" fmla="*/ 2224982 w 7467663"/>
              <a:gd name="connsiteY547" fmla="*/ 1826201 h 6858000"/>
              <a:gd name="connsiteX548" fmla="*/ 2096099 w 7467663"/>
              <a:gd name="connsiteY548" fmla="*/ 2345900 h 6858000"/>
              <a:gd name="connsiteX549" fmla="*/ 2283317 w 7467663"/>
              <a:gd name="connsiteY549" fmla="*/ 1796925 h 6858000"/>
              <a:gd name="connsiteX550" fmla="*/ 2399523 w 7467663"/>
              <a:gd name="connsiteY550" fmla="*/ 1428234 h 6858000"/>
              <a:gd name="connsiteX551" fmla="*/ 2448558 w 7467663"/>
              <a:gd name="connsiteY551" fmla="*/ 1373435 h 6858000"/>
              <a:gd name="connsiteX552" fmla="*/ 2312521 w 7467663"/>
              <a:gd name="connsiteY552" fmla="*/ 1806140 h 6858000"/>
              <a:gd name="connsiteX553" fmla="*/ 2127533 w 7467663"/>
              <a:gd name="connsiteY553" fmla="*/ 2348380 h 6858000"/>
              <a:gd name="connsiteX554" fmla="*/ 2358080 w 7467663"/>
              <a:gd name="connsiteY554" fmla="*/ 1866134 h 6858000"/>
              <a:gd name="connsiteX555" fmla="*/ 2407436 w 7467663"/>
              <a:gd name="connsiteY555" fmla="*/ 1651070 h 6858000"/>
              <a:gd name="connsiteX556" fmla="*/ 2448558 w 7467663"/>
              <a:gd name="connsiteY556" fmla="*/ 1373435 h 6858000"/>
              <a:gd name="connsiteX557" fmla="*/ 278707 w 7467663"/>
              <a:gd name="connsiteY557" fmla="*/ 1352270 h 6858000"/>
              <a:gd name="connsiteX558" fmla="*/ 321570 w 7467663"/>
              <a:gd name="connsiteY558" fmla="*/ 1861610 h 6858000"/>
              <a:gd name="connsiteX559" fmla="*/ 294281 w 7467663"/>
              <a:gd name="connsiteY559" fmla="*/ 1440658 h 6858000"/>
              <a:gd name="connsiteX560" fmla="*/ 278707 w 7467663"/>
              <a:gd name="connsiteY560" fmla="*/ 1352270 h 6858000"/>
              <a:gd name="connsiteX561" fmla="*/ 1423821 w 7467663"/>
              <a:gd name="connsiteY561" fmla="*/ 1351958 h 6858000"/>
              <a:gd name="connsiteX562" fmla="*/ 1638521 w 7467663"/>
              <a:gd name="connsiteY562" fmla="*/ 1908470 h 6858000"/>
              <a:gd name="connsiteX563" fmla="*/ 1754199 w 7467663"/>
              <a:gd name="connsiteY563" fmla="*/ 2149284 h 6858000"/>
              <a:gd name="connsiteX564" fmla="*/ 1908359 w 7467663"/>
              <a:gd name="connsiteY564" fmla="*/ 2364988 h 6858000"/>
              <a:gd name="connsiteX565" fmla="*/ 1647661 w 7467663"/>
              <a:gd name="connsiteY565" fmla="*/ 1825945 h 6858000"/>
              <a:gd name="connsiteX566" fmla="*/ 1423821 w 7467663"/>
              <a:gd name="connsiteY566" fmla="*/ 1351958 h 6858000"/>
              <a:gd name="connsiteX567" fmla="*/ 1431890 w 7467663"/>
              <a:gd name="connsiteY567" fmla="*/ 1306475 h 6858000"/>
              <a:gd name="connsiteX568" fmla="*/ 1507597 w 7467663"/>
              <a:gd name="connsiteY568" fmla="*/ 1446132 h 6858000"/>
              <a:gd name="connsiteX569" fmla="*/ 1674586 w 7467663"/>
              <a:gd name="connsiteY569" fmla="*/ 1813832 h 6858000"/>
              <a:gd name="connsiteX570" fmla="*/ 1815950 w 7467663"/>
              <a:gd name="connsiteY570" fmla="*/ 2128564 h 6858000"/>
              <a:gd name="connsiteX571" fmla="*/ 1984242 w 7467663"/>
              <a:gd name="connsiteY571" fmla="*/ 2430829 h 6858000"/>
              <a:gd name="connsiteX572" fmla="*/ 2014023 w 7467663"/>
              <a:gd name="connsiteY572" fmla="*/ 2450995 h 6858000"/>
              <a:gd name="connsiteX573" fmla="*/ 1747337 w 7467663"/>
              <a:gd name="connsiteY573" fmla="*/ 1855264 h 6858000"/>
              <a:gd name="connsiteX574" fmla="*/ 1533749 w 7467663"/>
              <a:gd name="connsiteY574" fmla="*/ 1478656 h 6858000"/>
              <a:gd name="connsiteX575" fmla="*/ 1431890 w 7467663"/>
              <a:gd name="connsiteY575" fmla="*/ 1306475 h 6858000"/>
              <a:gd name="connsiteX576" fmla="*/ 5052692 w 7467663"/>
              <a:gd name="connsiteY576" fmla="*/ 1292994 h 6858000"/>
              <a:gd name="connsiteX577" fmla="*/ 5200661 w 7467663"/>
              <a:gd name="connsiteY577" fmla="*/ 1635186 h 6858000"/>
              <a:gd name="connsiteX578" fmla="*/ 5297138 w 7467663"/>
              <a:gd name="connsiteY578" fmla="*/ 1906351 h 6858000"/>
              <a:gd name="connsiteX579" fmla="*/ 5052692 w 7467663"/>
              <a:gd name="connsiteY579" fmla="*/ 1292994 h 6858000"/>
              <a:gd name="connsiteX580" fmla="*/ 5009948 w 7467663"/>
              <a:gd name="connsiteY580" fmla="*/ 1273619 h 6858000"/>
              <a:gd name="connsiteX581" fmla="*/ 5121777 w 7467663"/>
              <a:gd name="connsiteY581" fmla="*/ 1654213 h 6858000"/>
              <a:gd name="connsiteX582" fmla="*/ 5293545 w 7467663"/>
              <a:gd name="connsiteY582" fmla="*/ 2072247 h 6858000"/>
              <a:gd name="connsiteX583" fmla="*/ 5294042 w 7467663"/>
              <a:gd name="connsiteY583" fmla="*/ 2065019 h 6858000"/>
              <a:gd name="connsiteX584" fmla="*/ 5171936 w 7467663"/>
              <a:gd name="connsiteY584" fmla="*/ 1647613 h 6858000"/>
              <a:gd name="connsiteX585" fmla="*/ 5009948 w 7467663"/>
              <a:gd name="connsiteY585" fmla="*/ 1273619 h 6858000"/>
              <a:gd name="connsiteX586" fmla="*/ 655236 w 7467663"/>
              <a:gd name="connsiteY586" fmla="*/ 1268632 h 6858000"/>
              <a:gd name="connsiteX587" fmla="*/ 839521 w 7467663"/>
              <a:gd name="connsiteY587" fmla="*/ 1685315 h 6858000"/>
              <a:gd name="connsiteX588" fmla="*/ 1109416 w 7467663"/>
              <a:gd name="connsiteY588" fmla="*/ 2061663 h 6858000"/>
              <a:gd name="connsiteX589" fmla="*/ 1298300 w 7467663"/>
              <a:gd name="connsiteY589" fmla="*/ 2247742 h 6858000"/>
              <a:gd name="connsiteX590" fmla="*/ 1125871 w 7467663"/>
              <a:gd name="connsiteY590" fmla="*/ 1989513 h 6858000"/>
              <a:gd name="connsiteX591" fmla="*/ 981574 w 7467663"/>
              <a:gd name="connsiteY591" fmla="*/ 1783157 h 6858000"/>
              <a:gd name="connsiteX592" fmla="*/ 922198 w 7467663"/>
              <a:gd name="connsiteY592" fmla="*/ 1677437 h 6858000"/>
              <a:gd name="connsiteX593" fmla="*/ 869293 w 7467663"/>
              <a:gd name="connsiteY593" fmla="*/ 1583214 h 6858000"/>
              <a:gd name="connsiteX594" fmla="*/ 751431 w 7467663"/>
              <a:gd name="connsiteY594" fmla="*/ 1405731 h 6858000"/>
              <a:gd name="connsiteX595" fmla="*/ 655236 w 7467663"/>
              <a:gd name="connsiteY595" fmla="*/ 1268632 h 6858000"/>
              <a:gd name="connsiteX596" fmla="*/ 6516292 w 7467663"/>
              <a:gd name="connsiteY596" fmla="*/ 1263064 h 6858000"/>
              <a:gd name="connsiteX597" fmla="*/ 5736320 w 7467663"/>
              <a:gd name="connsiteY597" fmla="*/ 1501803 h 6858000"/>
              <a:gd name="connsiteX598" fmla="*/ 6516292 w 7467663"/>
              <a:gd name="connsiteY598" fmla="*/ 1263064 h 6858000"/>
              <a:gd name="connsiteX599" fmla="*/ 291466 w 7467663"/>
              <a:gd name="connsiteY599" fmla="*/ 1250369 h 6858000"/>
              <a:gd name="connsiteX600" fmla="*/ 323180 w 7467663"/>
              <a:gd name="connsiteY600" fmla="*/ 1435283 h 6858000"/>
              <a:gd name="connsiteX601" fmla="*/ 349381 w 7467663"/>
              <a:gd name="connsiteY601" fmla="*/ 1875041 h 6858000"/>
              <a:gd name="connsiteX602" fmla="*/ 374363 w 7467663"/>
              <a:gd name="connsiteY602" fmla="*/ 1506494 h 6858000"/>
              <a:gd name="connsiteX603" fmla="*/ 302168 w 7467663"/>
              <a:gd name="connsiteY603" fmla="*/ 1274495 h 6858000"/>
              <a:gd name="connsiteX604" fmla="*/ 291466 w 7467663"/>
              <a:gd name="connsiteY604" fmla="*/ 1250369 h 6858000"/>
              <a:gd name="connsiteX605" fmla="*/ 678222 w 7467663"/>
              <a:gd name="connsiteY605" fmla="*/ 1248670 h 6858000"/>
              <a:gd name="connsiteX606" fmla="*/ 775536 w 7467663"/>
              <a:gd name="connsiteY606" fmla="*/ 1388015 h 6858000"/>
              <a:gd name="connsiteX607" fmla="*/ 894529 w 7467663"/>
              <a:gd name="connsiteY607" fmla="*/ 1567739 h 6858000"/>
              <a:gd name="connsiteX608" fmla="*/ 948000 w 7467663"/>
              <a:gd name="connsiteY608" fmla="*/ 1663088 h 6858000"/>
              <a:gd name="connsiteX609" fmla="*/ 1006812 w 7467663"/>
              <a:gd name="connsiteY609" fmla="*/ 1767683 h 6858000"/>
              <a:gd name="connsiteX610" fmla="*/ 1149133 w 7467663"/>
              <a:gd name="connsiteY610" fmla="*/ 1971513 h 6858000"/>
              <a:gd name="connsiteX611" fmla="*/ 1333952 w 7467663"/>
              <a:gd name="connsiteY611" fmla="*/ 2251620 h 6858000"/>
              <a:gd name="connsiteX612" fmla="*/ 1337329 w 7467663"/>
              <a:gd name="connsiteY612" fmla="*/ 2258350 h 6858000"/>
              <a:gd name="connsiteX613" fmla="*/ 1014726 w 7467663"/>
              <a:gd name="connsiteY613" fmla="*/ 1615556 h 6858000"/>
              <a:gd name="connsiteX614" fmla="*/ 678222 w 7467663"/>
              <a:gd name="connsiteY614" fmla="*/ 1248670 h 6858000"/>
              <a:gd name="connsiteX615" fmla="*/ 6691602 w 7467663"/>
              <a:gd name="connsiteY615" fmla="*/ 1140573 h 6858000"/>
              <a:gd name="connsiteX616" fmla="*/ 6571100 w 7467663"/>
              <a:gd name="connsiteY616" fmla="*/ 1183662 h 6858000"/>
              <a:gd name="connsiteX617" fmla="*/ 6241687 w 7467663"/>
              <a:gd name="connsiteY617" fmla="*/ 1257600 h 6858000"/>
              <a:gd name="connsiteX618" fmla="*/ 5693009 w 7467663"/>
              <a:gd name="connsiteY618" fmla="*/ 1478256 h 6858000"/>
              <a:gd name="connsiteX619" fmla="*/ 6548420 w 7467663"/>
              <a:gd name="connsiteY619" fmla="*/ 1214599 h 6858000"/>
              <a:gd name="connsiteX620" fmla="*/ 6605473 w 7467663"/>
              <a:gd name="connsiteY620" fmla="*/ 1184686 h 6858000"/>
              <a:gd name="connsiteX621" fmla="*/ 6691602 w 7467663"/>
              <a:gd name="connsiteY621" fmla="*/ 1140573 h 6858000"/>
              <a:gd name="connsiteX622" fmla="*/ 4002475 w 7467663"/>
              <a:gd name="connsiteY622" fmla="*/ 1037802 h 6858000"/>
              <a:gd name="connsiteX623" fmla="*/ 4000324 w 7467663"/>
              <a:gd name="connsiteY623" fmla="*/ 1039362 h 6858000"/>
              <a:gd name="connsiteX624" fmla="*/ 4002862 w 7467663"/>
              <a:gd name="connsiteY624" fmla="*/ 1042866 h 6858000"/>
              <a:gd name="connsiteX625" fmla="*/ 4002475 w 7467663"/>
              <a:gd name="connsiteY625" fmla="*/ 1037802 h 6858000"/>
              <a:gd name="connsiteX626" fmla="*/ 506322 w 7467663"/>
              <a:gd name="connsiteY626" fmla="*/ 1020997 h 6858000"/>
              <a:gd name="connsiteX627" fmla="*/ 533068 w 7467663"/>
              <a:gd name="connsiteY627" fmla="*/ 1029409 h 6858000"/>
              <a:gd name="connsiteX628" fmla="*/ 1232525 w 7467663"/>
              <a:gd name="connsiteY628" fmla="*/ 1804675 h 6858000"/>
              <a:gd name="connsiteX629" fmla="*/ 1388858 w 7467663"/>
              <a:gd name="connsiteY629" fmla="*/ 2368011 h 6858000"/>
              <a:gd name="connsiteX630" fmla="*/ 1384098 w 7467663"/>
              <a:gd name="connsiteY630" fmla="*/ 2378125 h 6858000"/>
              <a:gd name="connsiteX631" fmla="*/ 1425393 w 7467663"/>
              <a:gd name="connsiteY631" fmla="*/ 2589124 h 6858000"/>
              <a:gd name="connsiteX632" fmla="*/ 1424001 w 7467663"/>
              <a:gd name="connsiteY632" fmla="*/ 2597541 h 6858000"/>
              <a:gd name="connsiteX633" fmla="*/ 2152729 w 7467663"/>
              <a:gd name="connsiteY633" fmla="*/ 2864487 h 6858000"/>
              <a:gd name="connsiteX634" fmla="*/ 2020609 w 7467663"/>
              <a:gd name="connsiteY634" fmla="*/ 2539671 h 6858000"/>
              <a:gd name="connsiteX635" fmla="*/ 2018920 w 7467663"/>
              <a:gd name="connsiteY635" fmla="*/ 2536309 h 6858000"/>
              <a:gd name="connsiteX636" fmla="*/ 1342441 w 7467663"/>
              <a:gd name="connsiteY636" fmla="*/ 1173017 h 6858000"/>
              <a:gd name="connsiteX637" fmla="*/ 1367925 w 7467663"/>
              <a:gd name="connsiteY637" fmla="*/ 1135648 h 6858000"/>
              <a:gd name="connsiteX638" fmla="*/ 1771401 w 7467663"/>
              <a:gd name="connsiteY638" fmla="*/ 1806673 h 6858000"/>
              <a:gd name="connsiteX639" fmla="*/ 1972385 w 7467663"/>
              <a:gd name="connsiteY639" fmla="*/ 2198735 h 6858000"/>
              <a:gd name="connsiteX640" fmla="*/ 2040892 w 7467663"/>
              <a:gd name="connsiteY640" fmla="*/ 2405205 h 6858000"/>
              <a:gd name="connsiteX641" fmla="*/ 2131689 w 7467663"/>
              <a:gd name="connsiteY641" fmla="*/ 1936926 h 6858000"/>
              <a:gd name="connsiteX642" fmla="*/ 2454820 w 7467663"/>
              <a:gd name="connsiteY642" fmla="*/ 1248808 h 6858000"/>
              <a:gd name="connsiteX643" fmla="*/ 2492512 w 7467663"/>
              <a:gd name="connsiteY643" fmla="*/ 1302920 h 6858000"/>
              <a:gd name="connsiteX644" fmla="*/ 2081216 w 7467663"/>
              <a:gd name="connsiteY644" fmla="*/ 2527513 h 6858000"/>
              <a:gd name="connsiteX645" fmla="*/ 2081211 w 7467663"/>
              <a:gd name="connsiteY645" fmla="*/ 2528916 h 6858000"/>
              <a:gd name="connsiteX646" fmla="*/ 2199067 w 7467663"/>
              <a:gd name="connsiteY646" fmla="*/ 2884061 h 6858000"/>
              <a:gd name="connsiteX647" fmla="*/ 3192586 w 7467663"/>
              <a:gd name="connsiteY647" fmla="*/ 3411496 h 6858000"/>
              <a:gd name="connsiteX648" fmla="*/ 3182620 w 7467663"/>
              <a:gd name="connsiteY648" fmla="*/ 3483279 h 6858000"/>
              <a:gd name="connsiteX649" fmla="*/ 2435119 w 7467663"/>
              <a:gd name="connsiteY649" fmla="*/ 3080173 h 6858000"/>
              <a:gd name="connsiteX650" fmla="*/ 2410152 w 7467663"/>
              <a:gd name="connsiteY650" fmla="*/ 3063751 h 6858000"/>
              <a:gd name="connsiteX651" fmla="*/ 2408099 w 7467663"/>
              <a:gd name="connsiteY651" fmla="*/ 3064403 h 6858000"/>
              <a:gd name="connsiteX652" fmla="*/ 2407218 w 7467663"/>
              <a:gd name="connsiteY652" fmla="*/ 3070324 h 6858000"/>
              <a:gd name="connsiteX653" fmla="*/ 2380138 w 7467663"/>
              <a:gd name="connsiteY653" fmla="*/ 3099341 h 6858000"/>
              <a:gd name="connsiteX654" fmla="*/ 1765923 w 7467663"/>
              <a:gd name="connsiteY654" fmla="*/ 3581043 h 6858000"/>
              <a:gd name="connsiteX655" fmla="*/ 1702258 w 7467663"/>
              <a:gd name="connsiteY655" fmla="*/ 3612286 h 6858000"/>
              <a:gd name="connsiteX656" fmla="*/ 1538370 w 7467663"/>
              <a:gd name="connsiteY656" fmla="*/ 3811804 h 6858000"/>
              <a:gd name="connsiteX657" fmla="*/ 542867 w 7467663"/>
              <a:gd name="connsiteY657" fmla="*/ 4944092 h 6858000"/>
              <a:gd name="connsiteX658" fmla="*/ 515800 w 7467663"/>
              <a:gd name="connsiteY658" fmla="*/ 4862180 h 6858000"/>
              <a:gd name="connsiteX659" fmla="*/ 909145 w 7467663"/>
              <a:gd name="connsiteY659" fmla="*/ 4199225 h 6858000"/>
              <a:gd name="connsiteX660" fmla="*/ 1214067 w 7467663"/>
              <a:gd name="connsiteY660" fmla="*/ 3908561 h 6858000"/>
              <a:gd name="connsiteX661" fmla="*/ 640967 w 7467663"/>
              <a:gd name="connsiteY661" fmla="*/ 4105601 h 6858000"/>
              <a:gd name="connsiteX662" fmla="*/ 112563 w 7467663"/>
              <a:gd name="connsiteY662" fmla="*/ 4396952 h 6858000"/>
              <a:gd name="connsiteX663" fmla="*/ 0 w 7467663"/>
              <a:gd name="connsiteY663" fmla="*/ 4466006 h 6858000"/>
              <a:gd name="connsiteX664" fmla="*/ 0 w 7467663"/>
              <a:gd name="connsiteY664" fmla="*/ 4233763 h 6858000"/>
              <a:gd name="connsiteX665" fmla="*/ 36881 w 7467663"/>
              <a:gd name="connsiteY665" fmla="*/ 4200118 h 6858000"/>
              <a:gd name="connsiteX666" fmla="*/ 910534 w 7467663"/>
              <a:gd name="connsiteY666" fmla="*/ 3629753 h 6858000"/>
              <a:gd name="connsiteX667" fmla="*/ 1578717 w 7467663"/>
              <a:gd name="connsiteY667" fmla="*/ 3575982 h 6858000"/>
              <a:gd name="connsiteX668" fmla="*/ 2338780 w 7467663"/>
              <a:gd name="connsiteY668" fmla="*/ 3033725 h 6858000"/>
              <a:gd name="connsiteX669" fmla="*/ 1807991 w 7467663"/>
              <a:gd name="connsiteY669" fmla="*/ 2807184 h 6858000"/>
              <a:gd name="connsiteX670" fmla="*/ 1416358 w 7467663"/>
              <a:gd name="connsiteY670" fmla="*/ 3112571 h 6858000"/>
              <a:gd name="connsiteX671" fmla="*/ 939066 w 7467663"/>
              <a:gd name="connsiteY671" fmla="*/ 3378798 h 6858000"/>
              <a:gd name="connsiteX672" fmla="*/ 115099 w 7467663"/>
              <a:gd name="connsiteY672" fmla="*/ 3607650 h 6858000"/>
              <a:gd name="connsiteX673" fmla="*/ 97284 w 7467663"/>
              <a:gd name="connsiteY673" fmla="*/ 3520393 h 6858000"/>
              <a:gd name="connsiteX674" fmla="*/ 922050 w 7467663"/>
              <a:gd name="connsiteY674" fmla="*/ 3074867 h 6858000"/>
              <a:gd name="connsiteX675" fmla="*/ 1405265 w 7467663"/>
              <a:gd name="connsiteY675" fmla="*/ 3016319 h 6858000"/>
              <a:gd name="connsiteX676" fmla="*/ 1407512 w 7467663"/>
              <a:gd name="connsiteY676" fmla="*/ 3018001 h 6858000"/>
              <a:gd name="connsiteX677" fmla="*/ 1726266 w 7467663"/>
              <a:gd name="connsiteY677" fmla="*/ 2777274 h 6858000"/>
              <a:gd name="connsiteX678" fmla="*/ 625390 w 7467663"/>
              <a:gd name="connsiteY678" fmla="*/ 2514541 h 6858000"/>
              <a:gd name="connsiteX679" fmla="*/ 619799 w 7467663"/>
              <a:gd name="connsiteY679" fmla="*/ 2527180 h 6858000"/>
              <a:gd name="connsiteX680" fmla="*/ 310030 w 7467663"/>
              <a:gd name="connsiteY680" fmla="*/ 2771818 h 6858000"/>
              <a:gd name="connsiteX681" fmla="*/ 173877 w 7467663"/>
              <a:gd name="connsiteY681" fmla="*/ 2937056 h 6858000"/>
              <a:gd name="connsiteX682" fmla="*/ 77889 w 7467663"/>
              <a:gd name="connsiteY682" fmla="*/ 3138440 h 6858000"/>
              <a:gd name="connsiteX683" fmla="*/ 0 w 7467663"/>
              <a:gd name="connsiteY683" fmla="*/ 3271395 h 6858000"/>
              <a:gd name="connsiteX684" fmla="*/ 0 w 7467663"/>
              <a:gd name="connsiteY684" fmla="*/ 3153002 h 6858000"/>
              <a:gd name="connsiteX685" fmla="*/ 2386 w 7467663"/>
              <a:gd name="connsiteY685" fmla="*/ 3149203 h 6858000"/>
              <a:gd name="connsiteX686" fmla="*/ 89753 w 7467663"/>
              <a:gd name="connsiteY686" fmla="*/ 2987702 h 6858000"/>
              <a:gd name="connsiteX687" fmla="*/ 76869 w 7467663"/>
              <a:gd name="connsiteY687" fmla="*/ 3005404 h 6858000"/>
              <a:gd name="connsiteX688" fmla="*/ 32049 w 7467663"/>
              <a:gd name="connsiteY688" fmla="*/ 3065814 h 6858000"/>
              <a:gd name="connsiteX689" fmla="*/ 0 w 7467663"/>
              <a:gd name="connsiteY689" fmla="*/ 3108744 h 6858000"/>
              <a:gd name="connsiteX690" fmla="*/ 0 w 7467663"/>
              <a:gd name="connsiteY690" fmla="*/ 3058059 h 6858000"/>
              <a:gd name="connsiteX691" fmla="*/ 7610 w 7467663"/>
              <a:gd name="connsiteY691" fmla="*/ 3047889 h 6858000"/>
              <a:gd name="connsiteX692" fmla="*/ 52419 w 7467663"/>
              <a:gd name="connsiteY692" fmla="*/ 2987479 h 6858000"/>
              <a:gd name="connsiteX693" fmla="*/ 59142 w 7467663"/>
              <a:gd name="connsiteY693" fmla="*/ 2978488 h 6858000"/>
              <a:gd name="connsiteX694" fmla="*/ 0 w 7467663"/>
              <a:gd name="connsiteY694" fmla="*/ 3015334 h 6858000"/>
              <a:gd name="connsiteX695" fmla="*/ 0 w 7467663"/>
              <a:gd name="connsiteY695" fmla="*/ 2914286 h 6858000"/>
              <a:gd name="connsiteX696" fmla="*/ 36383 w 7467663"/>
              <a:gd name="connsiteY696" fmla="*/ 2901128 h 6858000"/>
              <a:gd name="connsiteX697" fmla="*/ 156329 w 7467663"/>
              <a:gd name="connsiteY697" fmla="*/ 2840533 h 6858000"/>
              <a:gd name="connsiteX698" fmla="*/ 358355 w 7467663"/>
              <a:gd name="connsiteY698" fmla="*/ 2620471 h 6858000"/>
              <a:gd name="connsiteX699" fmla="*/ 510577 w 7467663"/>
              <a:gd name="connsiteY699" fmla="*/ 2501244 h 6858000"/>
              <a:gd name="connsiteX700" fmla="*/ 211967 w 7467663"/>
              <a:gd name="connsiteY700" fmla="*/ 2479171 h 6858000"/>
              <a:gd name="connsiteX701" fmla="*/ 0 w 7467663"/>
              <a:gd name="connsiteY701" fmla="*/ 2476398 h 6858000"/>
              <a:gd name="connsiteX702" fmla="*/ 0 w 7467663"/>
              <a:gd name="connsiteY702" fmla="*/ 2389189 h 6858000"/>
              <a:gd name="connsiteX703" fmla="*/ 103062 w 7467663"/>
              <a:gd name="connsiteY703" fmla="*/ 2389518 h 6858000"/>
              <a:gd name="connsiteX704" fmla="*/ 510734 w 7467663"/>
              <a:gd name="connsiteY704" fmla="*/ 2416201 h 6858000"/>
              <a:gd name="connsiteX705" fmla="*/ 279257 w 7467663"/>
              <a:gd name="connsiteY705" fmla="*/ 2092102 h 6858000"/>
              <a:gd name="connsiteX706" fmla="*/ 65265 w 7467663"/>
              <a:gd name="connsiteY706" fmla="*/ 2006049 h 6858000"/>
              <a:gd name="connsiteX707" fmla="*/ 0 w 7467663"/>
              <a:gd name="connsiteY707" fmla="*/ 1982532 h 6858000"/>
              <a:gd name="connsiteX708" fmla="*/ 0 w 7467663"/>
              <a:gd name="connsiteY708" fmla="*/ 1912789 h 6858000"/>
              <a:gd name="connsiteX709" fmla="*/ 97460 w 7467663"/>
              <a:gd name="connsiteY709" fmla="*/ 1953725 h 6858000"/>
              <a:gd name="connsiteX710" fmla="*/ 221272 w 7467663"/>
              <a:gd name="connsiteY710" fmla="*/ 1980766 h 6858000"/>
              <a:gd name="connsiteX711" fmla="*/ 116765 w 7467663"/>
              <a:gd name="connsiteY711" fmla="*/ 1911033 h 6858000"/>
              <a:gd name="connsiteX712" fmla="*/ 16405 w 7467663"/>
              <a:gd name="connsiteY712" fmla="*/ 1803412 h 6858000"/>
              <a:gd name="connsiteX713" fmla="*/ 0 w 7467663"/>
              <a:gd name="connsiteY713" fmla="*/ 1784777 h 6858000"/>
              <a:gd name="connsiteX714" fmla="*/ 0 w 7467663"/>
              <a:gd name="connsiteY714" fmla="*/ 1740082 h 6858000"/>
              <a:gd name="connsiteX715" fmla="*/ 39394 w 7467663"/>
              <a:gd name="connsiteY715" fmla="*/ 1784856 h 6858000"/>
              <a:gd name="connsiteX716" fmla="*/ 135813 w 7467663"/>
              <a:gd name="connsiteY716" fmla="*/ 1888838 h 6858000"/>
              <a:gd name="connsiteX717" fmla="*/ 242575 w 7467663"/>
              <a:gd name="connsiteY717" fmla="*/ 1958841 h 6858000"/>
              <a:gd name="connsiteX718" fmla="*/ 82197 w 7467663"/>
              <a:gd name="connsiteY718" fmla="*/ 1754826 h 6858000"/>
              <a:gd name="connsiteX719" fmla="*/ 0 w 7467663"/>
              <a:gd name="connsiteY719" fmla="*/ 1679650 h 6858000"/>
              <a:gd name="connsiteX720" fmla="*/ 0 w 7467663"/>
              <a:gd name="connsiteY720" fmla="*/ 1602463 h 6858000"/>
              <a:gd name="connsiteX721" fmla="*/ 84689 w 7467663"/>
              <a:gd name="connsiteY721" fmla="*/ 1677442 h 6858000"/>
              <a:gd name="connsiteX722" fmla="*/ 298437 w 7467663"/>
              <a:gd name="connsiteY722" fmla="*/ 1968019 h 6858000"/>
              <a:gd name="connsiteX723" fmla="*/ 227269 w 7467663"/>
              <a:gd name="connsiteY723" fmla="*/ 1114064 h 6858000"/>
              <a:gd name="connsiteX724" fmla="*/ 248003 w 7467663"/>
              <a:gd name="connsiteY724" fmla="*/ 1089613 h 6858000"/>
              <a:gd name="connsiteX725" fmla="*/ 427020 w 7467663"/>
              <a:gd name="connsiteY725" fmla="*/ 1619803 h 6858000"/>
              <a:gd name="connsiteX726" fmla="*/ 340345 w 7467663"/>
              <a:gd name="connsiteY726" fmla="*/ 2027739 h 6858000"/>
              <a:gd name="connsiteX727" fmla="*/ 360865 w 7467663"/>
              <a:gd name="connsiteY727" fmla="*/ 2044827 h 6858000"/>
              <a:gd name="connsiteX728" fmla="*/ 560414 w 7467663"/>
              <a:gd name="connsiteY728" fmla="*/ 2421457 h 6858000"/>
              <a:gd name="connsiteX729" fmla="*/ 1359703 w 7467663"/>
              <a:gd name="connsiteY729" fmla="*/ 2578554 h 6858000"/>
              <a:gd name="connsiteX730" fmla="*/ 1359422 w 7467663"/>
              <a:gd name="connsiteY730" fmla="*/ 2577994 h 6858000"/>
              <a:gd name="connsiteX731" fmla="*/ 828701 w 7467663"/>
              <a:gd name="connsiteY731" fmla="*/ 1839520 h 6858000"/>
              <a:gd name="connsiteX732" fmla="*/ 494427 w 7467663"/>
              <a:gd name="connsiteY732" fmla="*/ 1092333 h 6858000"/>
              <a:gd name="connsiteX733" fmla="*/ 506322 w 7467663"/>
              <a:gd name="connsiteY733" fmla="*/ 1020997 h 6858000"/>
              <a:gd name="connsiteX734" fmla="*/ 4570198 w 7467663"/>
              <a:gd name="connsiteY734" fmla="*/ 978081 h 6858000"/>
              <a:gd name="connsiteX735" fmla="*/ 4523691 w 7467663"/>
              <a:gd name="connsiteY735" fmla="*/ 1127776 h 6858000"/>
              <a:gd name="connsiteX736" fmla="*/ 4509875 w 7467663"/>
              <a:gd name="connsiteY736" fmla="*/ 1167552 h 6858000"/>
              <a:gd name="connsiteX737" fmla="*/ 4478168 w 7467663"/>
              <a:gd name="connsiteY737" fmla="*/ 1260735 h 6858000"/>
              <a:gd name="connsiteX738" fmla="*/ 4409309 w 7467663"/>
              <a:gd name="connsiteY738" fmla="*/ 1666996 h 6858000"/>
              <a:gd name="connsiteX739" fmla="*/ 4370031 w 7467663"/>
              <a:gd name="connsiteY739" fmla="*/ 1955666 h 6858000"/>
              <a:gd name="connsiteX740" fmla="*/ 4570198 w 7467663"/>
              <a:gd name="connsiteY740" fmla="*/ 978081 h 6858000"/>
              <a:gd name="connsiteX741" fmla="*/ 4557898 w 7467663"/>
              <a:gd name="connsiteY741" fmla="*/ 900011 h 6858000"/>
              <a:gd name="connsiteX742" fmla="*/ 4344840 w 7467663"/>
              <a:gd name="connsiteY742" fmla="*/ 1922038 h 6858000"/>
              <a:gd name="connsiteX743" fmla="*/ 4378710 w 7467663"/>
              <a:gd name="connsiteY743" fmla="*/ 1665516 h 6858000"/>
              <a:gd name="connsiteX744" fmla="*/ 4448798 w 7467663"/>
              <a:gd name="connsiteY744" fmla="*/ 1253024 h 6858000"/>
              <a:gd name="connsiteX745" fmla="*/ 4480315 w 7467663"/>
              <a:gd name="connsiteY745" fmla="*/ 1158454 h 6858000"/>
              <a:gd name="connsiteX746" fmla="*/ 4494133 w 7467663"/>
              <a:gd name="connsiteY746" fmla="*/ 1118676 h 6858000"/>
              <a:gd name="connsiteX747" fmla="*/ 4557898 w 7467663"/>
              <a:gd name="connsiteY747" fmla="*/ 900011 h 6858000"/>
              <a:gd name="connsiteX748" fmla="*/ 5870151 w 7467663"/>
              <a:gd name="connsiteY748" fmla="*/ 898890 h 6858000"/>
              <a:gd name="connsiteX749" fmla="*/ 5861335 w 7467663"/>
              <a:gd name="connsiteY749" fmla="*/ 899177 h 6858000"/>
              <a:gd name="connsiteX750" fmla="*/ 5843702 w 7467663"/>
              <a:gd name="connsiteY750" fmla="*/ 899748 h 6858000"/>
              <a:gd name="connsiteX751" fmla="*/ 5651107 w 7467663"/>
              <a:gd name="connsiteY751" fmla="*/ 920306 h 6858000"/>
              <a:gd name="connsiteX752" fmla="*/ 5459407 w 7467663"/>
              <a:gd name="connsiteY752" fmla="*/ 940975 h 6858000"/>
              <a:gd name="connsiteX753" fmla="*/ 5374846 w 7467663"/>
              <a:gd name="connsiteY753" fmla="*/ 941988 h 6858000"/>
              <a:gd name="connsiteX754" fmla="*/ 5256105 w 7467663"/>
              <a:gd name="connsiteY754" fmla="*/ 945632 h 6858000"/>
              <a:gd name="connsiteX755" fmla="*/ 5107071 w 7467663"/>
              <a:gd name="connsiteY755" fmla="*/ 969720 h 6858000"/>
              <a:gd name="connsiteX756" fmla="*/ 4998681 w 7467663"/>
              <a:gd name="connsiteY756" fmla="*/ 988771 h 6858000"/>
              <a:gd name="connsiteX757" fmla="*/ 5870151 w 7467663"/>
              <a:gd name="connsiteY757" fmla="*/ 898890 h 6858000"/>
              <a:gd name="connsiteX758" fmla="*/ 5504425 w 7467663"/>
              <a:gd name="connsiteY758" fmla="*/ 848067 h 6858000"/>
              <a:gd name="connsiteX759" fmla="*/ 4968849 w 7467663"/>
              <a:gd name="connsiteY759" fmla="*/ 962318 h 6858000"/>
              <a:gd name="connsiteX760" fmla="*/ 5104039 w 7467663"/>
              <a:gd name="connsiteY760" fmla="*/ 940634 h 6858000"/>
              <a:gd name="connsiteX761" fmla="*/ 5256311 w 7467663"/>
              <a:gd name="connsiteY761" fmla="*/ 916490 h 6858000"/>
              <a:gd name="connsiteX762" fmla="*/ 5377381 w 7467663"/>
              <a:gd name="connsiteY762" fmla="*/ 912671 h 6858000"/>
              <a:gd name="connsiteX763" fmla="*/ 5460148 w 7467663"/>
              <a:gd name="connsiteY763" fmla="*/ 911442 h 6858000"/>
              <a:gd name="connsiteX764" fmla="*/ 5648971 w 7467663"/>
              <a:gd name="connsiteY764" fmla="*/ 891331 h 6858000"/>
              <a:gd name="connsiteX765" fmla="*/ 5844807 w 7467663"/>
              <a:gd name="connsiteY765" fmla="*/ 870718 h 6858000"/>
              <a:gd name="connsiteX766" fmla="*/ 5862975 w 7467663"/>
              <a:gd name="connsiteY766" fmla="*/ 869756 h 6858000"/>
              <a:gd name="connsiteX767" fmla="*/ 5920887 w 7467663"/>
              <a:gd name="connsiteY767" fmla="*/ 865929 h 6858000"/>
              <a:gd name="connsiteX768" fmla="*/ 5504425 w 7467663"/>
              <a:gd name="connsiteY768" fmla="*/ 848067 h 6858000"/>
              <a:gd name="connsiteX769" fmla="*/ 3607114 w 7467663"/>
              <a:gd name="connsiteY769" fmla="*/ 467441 h 6858000"/>
              <a:gd name="connsiteX770" fmla="*/ 3296242 w 7467663"/>
              <a:gd name="connsiteY770" fmla="*/ 807991 h 6858000"/>
              <a:gd name="connsiteX771" fmla="*/ 3174674 w 7467663"/>
              <a:gd name="connsiteY771" fmla="*/ 919759 h 6858000"/>
              <a:gd name="connsiteX772" fmla="*/ 3042978 w 7467663"/>
              <a:gd name="connsiteY772" fmla="*/ 1054894 h 6858000"/>
              <a:gd name="connsiteX773" fmla="*/ 2968914 w 7467663"/>
              <a:gd name="connsiteY773" fmla="*/ 1133756 h 6858000"/>
              <a:gd name="connsiteX774" fmla="*/ 3103823 w 7467663"/>
              <a:gd name="connsiteY774" fmla="*/ 1026814 h 6858000"/>
              <a:gd name="connsiteX775" fmla="*/ 3607114 w 7467663"/>
              <a:gd name="connsiteY775" fmla="*/ 467441 h 6858000"/>
              <a:gd name="connsiteX776" fmla="*/ 3744487 w 7467663"/>
              <a:gd name="connsiteY776" fmla="*/ 383136 h 6858000"/>
              <a:gd name="connsiteX777" fmla="*/ 3970213 w 7467663"/>
              <a:gd name="connsiteY777" fmla="*/ 995559 h 6858000"/>
              <a:gd name="connsiteX778" fmla="*/ 3744487 w 7467663"/>
              <a:gd name="connsiteY778" fmla="*/ 383136 h 6858000"/>
              <a:gd name="connsiteX779" fmla="*/ 3624562 w 7467663"/>
              <a:gd name="connsiteY779" fmla="*/ 367041 h 6858000"/>
              <a:gd name="connsiteX780" fmla="*/ 3489712 w 7467663"/>
              <a:gd name="connsiteY780" fmla="*/ 485386 h 6858000"/>
              <a:gd name="connsiteX781" fmla="*/ 3182994 w 7467663"/>
              <a:gd name="connsiteY781" fmla="*/ 828265 h 6858000"/>
              <a:gd name="connsiteX782" fmla="*/ 2892114 w 7467663"/>
              <a:gd name="connsiteY782" fmla="*/ 1172635 h 6858000"/>
              <a:gd name="connsiteX783" fmla="*/ 3021459 w 7467663"/>
              <a:gd name="connsiteY783" fmla="*/ 1035385 h 6858000"/>
              <a:gd name="connsiteX784" fmla="*/ 3153873 w 7467663"/>
              <a:gd name="connsiteY784" fmla="*/ 898971 h 6858000"/>
              <a:gd name="connsiteX785" fmla="*/ 3276511 w 7467663"/>
              <a:gd name="connsiteY785" fmla="*/ 786423 h 6858000"/>
              <a:gd name="connsiteX786" fmla="*/ 3584154 w 7467663"/>
              <a:gd name="connsiteY786" fmla="*/ 448218 h 6858000"/>
              <a:gd name="connsiteX787" fmla="*/ 3624562 w 7467663"/>
              <a:gd name="connsiteY787" fmla="*/ 367041 h 6858000"/>
              <a:gd name="connsiteX788" fmla="*/ 3766672 w 7467663"/>
              <a:gd name="connsiteY788" fmla="*/ 359429 h 6858000"/>
              <a:gd name="connsiteX789" fmla="*/ 3996338 w 7467663"/>
              <a:gd name="connsiteY789" fmla="*/ 968237 h 6858000"/>
              <a:gd name="connsiteX790" fmla="*/ 3766672 w 7467663"/>
              <a:gd name="connsiteY790" fmla="*/ 359429 h 6858000"/>
              <a:gd name="connsiteX791" fmla="*/ 5805386 w 7467663"/>
              <a:gd name="connsiteY791" fmla="*/ 239240 h 6858000"/>
              <a:gd name="connsiteX792" fmla="*/ 5736947 w 7467663"/>
              <a:gd name="connsiteY792" fmla="*/ 261367 h 6858000"/>
              <a:gd name="connsiteX793" fmla="*/ 5427012 w 7467663"/>
              <a:gd name="connsiteY793" fmla="*/ 311272 h 6858000"/>
              <a:gd name="connsiteX794" fmla="*/ 5147818 w 7467663"/>
              <a:gd name="connsiteY794" fmla="*/ 322112 h 6858000"/>
              <a:gd name="connsiteX795" fmla="*/ 5060854 w 7467663"/>
              <a:gd name="connsiteY795" fmla="*/ 311882 h 6858000"/>
              <a:gd name="connsiteX796" fmla="*/ 4945989 w 7467663"/>
              <a:gd name="connsiteY796" fmla="*/ 300516 h 6858000"/>
              <a:gd name="connsiteX797" fmla="*/ 5410479 w 7467663"/>
              <a:gd name="connsiteY797" fmla="*/ 348434 h 6858000"/>
              <a:gd name="connsiteX798" fmla="*/ 5805386 w 7467663"/>
              <a:gd name="connsiteY798" fmla="*/ 239240 h 6858000"/>
              <a:gd name="connsiteX799" fmla="*/ 5905192 w 7467663"/>
              <a:gd name="connsiteY799" fmla="*/ 163079 h 6858000"/>
              <a:gd name="connsiteX800" fmla="*/ 5865655 w 7467663"/>
              <a:gd name="connsiteY800" fmla="*/ 171901 h 6858000"/>
              <a:gd name="connsiteX801" fmla="*/ 5259740 w 7467663"/>
              <a:gd name="connsiteY801" fmla="*/ 257013 h 6858000"/>
              <a:gd name="connsiteX802" fmla="*/ 5208466 w 7467663"/>
              <a:gd name="connsiteY802" fmla="*/ 257550 h 6858000"/>
              <a:gd name="connsiteX803" fmla="*/ 4980204 w 7467663"/>
              <a:gd name="connsiteY803" fmla="*/ 271903 h 6858000"/>
              <a:gd name="connsiteX804" fmla="*/ 5068068 w 7467663"/>
              <a:gd name="connsiteY804" fmla="*/ 282244 h 6858000"/>
              <a:gd name="connsiteX805" fmla="*/ 5153231 w 7467663"/>
              <a:gd name="connsiteY805" fmla="*/ 292240 h 6858000"/>
              <a:gd name="connsiteX806" fmla="*/ 5426491 w 7467663"/>
              <a:gd name="connsiteY806" fmla="*/ 281128 h 6858000"/>
              <a:gd name="connsiteX807" fmla="*/ 5731212 w 7467663"/>
              <a:gd name="connsiteY807" fmla="*/ 231951 h 6858000"/>
              <a:gd name="connsiteX808" fmla="*/ 5905192 w 7467663"/>
              <a:gd name="connsiteY808" fmla="*/ 163079 h 6858000"/>
              <a:gd name="connsiteX809" fmla="*/ 5944437 w 7467663"/>
              <a:gd name="connsiteY809" fmla="*/ 113829 h 6858000"/>
              <a:gd name="connsiteX810" fmla="*/ 5825032 w 7467663"/>
              <a:gd name="connsiteY810" fmla="*/ 146405 h 6858000"/>
              <a:gd name="connsiteX811" fmla="*/ 4955599 w 7467663"/>
              <a:gd name="connsiteY811" fmla="*/ 247008 h 6858000"/>
              <a:gd name="connsiteX812" fmla="*/ 5210104 w 7467663"/>
              <a:gd name="connsiteY812" fmla="*/ 228123 h 6858000"/>
              <a:gd name="connsiteX813" fmla="*/ 5261015 w 7467663"/>
              <a:gd name="connsiteY813" fmla="*/ 227087 h 6858000"/>
              <a:gd name="connsiteX814" fmla="*/ 5861181 w 7467663"/>
              <a:gd name="connsiteY814" fmla="*/ 143093 h 6858000"/>
              <a:gd name="connsiteX815" fmla="*/ 5961252 w 7467663"/>
              <a:gd name="connsiteY815" fmla="*/ 114820 h 6858000"/>
              <a:gd name="connsiteX816" fmla="*/ 5944437 w 7467663"/>
              <a:gd name="connsiteY816" fmla="*/ 113829 h 6858000"/>
              <a:gd name="connsiteX817" fmla="*/ 3882765 w 7467663"/>
              <a:gd name="connsiteY817" fmla="*/ 0 h 6858000"/>
              <a:gd name="connsiteX818" fmla="*/ 3995099 w 7467663"/>
              <a:gd name="connsiteY818" fmla="*/ 0 h 6858000"/>
              <a:gd name="connsiteX819" fmla="*/ 4163818 w 7467663"/>
              <a:gd name="connsiteY819" fmla="*/ 234104 h 6858000"/>
              <a:gd name="connsiteX820" fmla="*/ 4172099 w 7467663"/>
              <a:gd name="connsiteY820" fmla="*/ 234207 h 6858000"/>
              <a:gd name="connsiteX821" fmla="*/ 4784282 w 7467663"/>
              <a:gd name="connsiteY821" fmla="*/ 276561 h 6858000"/>
              <a:gd name="connsiteX822" fmla="*/ 4801687 w 7467663"/>
              <a:gd name="connsiteY822" fmla="*/ 267764 h 6858000"/>
              <a:gd name="connsiteX823" fmla="*/ 6082788 w 7467663"/>
              <a:gd name="connsiteY823" fmla="*/ 64119 h 6858000"/>
              <a:gd name="connsiteX824" fmla="*/ 6099442 w 7467663"/>
              <a:gd name="connsiteY824" fmla="*/ 82568 h 6858000"/>
              <a:gd name="connsiteX825" fmla="*/ 4804137 w 7467663"/>
              <a:gd name="connsiteY825" fmla="*/ 320931 h 6858000"/>
              <a:gd name="connsiteX826" fmla="*/ 4227047 w 7467663"/>
              <a:gd name="connsiteY826" fmla="*/ 313415 h 6858000"/>
              <a:gd name="connsiteX827" fmla="*/ 4346041 w 7467663"/>
              <a:gd name="connsiteY827" fmla="*/ 456086 h 6858000"/>
              <a:gd name="connsiteX828" fmla="*/ 4870967 w 7467663"/>
              <a:gd name="connsiteY828" fmla="*/ 963061 h 6858000"/>
              <a:gd name="connsiteX829" fmla="*/ 4889647 w 7467663"/>
              <a:gd name="connsiteY829" fmla="*/ 957147 h 6858000"/>
              <a:gd name="connsiteX830" fmla="*/ 5422504 w 7467663"/>
              <a:gd name="connsiteY830" fmla="*/ 805191 h 6858000"/>
              <a:gd name="connsiteX831" fmla="*/ 6087656 w 7467663"/>
              <a:gd name="connsiteY831" fmla="*/ 826703 h 6858000"/>
              <a:gd name="connsiteX832" fmla="*/ 6058717 w 7467663"/>
              <a:gd name="connsiteY832" fmla="*/ 865992 h 6858000"/>
              <a:gd name="connsiteX833" fmla="*/ 4974153 w 7467663"/>
              <a:gd name="connsiteY833" fmla="*/ 1045456 h 6858000"/>
              <a:gd name="connsiteX834" fmla="*/ 5627835 w 7467663"/>
              <a:gd name="connsiteY834" fmla="*/ 1472077 h 6858000"/>
              <a:gd name="connsiteX835" fmla="*/ 5629817 w 7467663"/>
              <a:gd name="connsiteY835" fmla="*/ 1471412 h 6858000"/>
              <a:gd name="connsiteX836" fmla="*/ 5634124 w 7467663"/>
              <a:gd name="connsiteY836" fmla="*/ 1470572 h 6858000"/>
              <a:gd name="connsiteX837" fmla="*/ 5755832 w 7467663"/>
              <a:gd name="connsiteY837" fmla="*/ 1383886 h 6858000"/>
              <a:gd name="connsiteX838" fmla="*/ 6014186 w 7467663"/>
              <a:gd name="connsiteY838" fmla="*/ 1279799 h 6858000"/>
              <a:gd name="connsiteX839" fmla="*/ 6901619 w 7467663"/>
              <a:gd name="connsiteY839" fmla="*/ 1047874 h 6858000"/>
              <a:gd name="connsiteX840" fmla="*/ 6931566 w 7467663"/>
              <a:gd name="connsiteY840" fmla="*/ 1062034 h 6858000"/>
              <a:gd name="connsiteX841" fmla="*/ 5790982 w 7467663"/>
              <a:gd name="connsiteY841" fmla="*/ 1561380 h 6858000"/>
              <a:gd name="connsiteX842" fmla="*/ 6188971 w 7467663"/>
              <a:gd name="connsiteY842" fmla="*/ 1755168 h 6858000"/>
              <a:gd name="connsiteX843" fmla="*/ 6202446 w 7467663"/>
              <a:gd name="connsiteY843" fmla="*/ 1752268 h 6858000"/>
              <a:gd name="connsiteX844" fmla="*/ 7179560 w 7467663"/>
              <a:gd name="connsiteY844" fmla="*/ 1467551 h 6858000"/>
              <a:gd name="connsiteX845" fmla="*/ 7158730 w 7467663"/>
              <a:gd name="connsiteY845" fmla="*/ 1507835 h 6858000"/>
              <a:gd name="connsiteX846" fmla="*/ 6326959 w 7467663"/>
              <a:gd name="connsiteY846" fmla="*/ 1817686 h 6858000"/>
              <a:gd name="connsiteX847" fmla="*/ 6537433 w 7467663"/>
              <a:gd name="connsiteY847" fmla="*/ 1907790 h 6858000"/>
              <a:gd name="connsiteX848" fmla="*/ 6550221 w 7467663"/>
              <a:gd name="connsiteY848" fmla="*/ 1910729 h 6858000"/>
              <a:gd name="connsiteX849" fmla="*/ 6964438 w 7467663"/>
              <a:gd name="connsiteY849" fmla="*/ 2209505 h 6858000"/>
              <a:gd name="connsiteX850" fmla="*/ 7367862 w 7467663"/>
              <a:gd name="connsiteY850" fmla="*/ 2806833 h 6858000"/>
              <a:gd name="connsiteX851" fmla="*/ 7364329 w 7467663"/>
              <a:gd name="connsiteY851" fmla="*/ 2826907 h 6858000"/>
              <a:gd name="connsiteX852" fmla="*/ 7290545 w 7467663"/>
              <a:gd name="connsiteY852" fmla="*/ 2850663 h 6858000"/>
              <a:gd name="connsiteX853" fmla="*/ 6472036 w 7467663"/>
              <a:gd name="connsiteY853" fmla="*/ 1959003 h 6858000"/>
              <a:gd name="connsiteX854" fmla="*/ 5792897 w 7467663"/>
              <a:gd name="connsiteY854" fmla="*/ 1647747 h 6858000"/>
              <a:gd name="connsiteX855" fmla="*/ 5842751 w 7467663"/>
              <a:gd name="connsiteY855" fmla="*/ 1816112 h 6858000"/>
              <a:gd name="connsiteX856" fmla="*/ 5847424 w 7467663"/>
              <a:gd name="connsiteY856" fmla="*/ 1815776 h 6858000"/>
              <a:gd name="connsiteX857" fmla="*/ 6399821 w 7467663"/>
              <a:gd name="connsiteY857" fmla="*/ 2344799 h 6858000"/>
              <a:gd name="connsiteX858" fmla="*/ 6323232 w 7467663"/>
              <a:gd name="connsiteY858" fmla="*/ 2389634 h 6858000"/>
              <a:gd name="connsiteX859" fmla="*/ 5942958 w 7467663"/>
              <a:gd name="connsiteY859" fmla="*/ 2077708 h 6858000"/>
              <a:gd name="connsiteX860" fmla="*/ 5921559 w 7467663"/>
              <a:gd name="connsiteY860" fmla="*/ 2378596 h 6858000"/>
              <a:gd name="connsiteX861" fmla="*/ 5817651 w 7467663"/>
              <a:gd name="connsiteY861" fmla="*/ 3023919 h 6858000"/>
              <a:gd name="connsiteX862" fmla="*/ 5729634 w 7467663"/>
              <a:gd name="connsiteY862" fmla="*/ 3051849 h 6858000"/>
              <a:gd name="connsiteX863" fmla="*/ 5611018 w 7467663"/>
              <a:gd name="connsiteY863" fmla="*/ 2316769 h 6858000"/>
              <a:gd name="connsiteX864" fmla="*/ 5687608 w 7467663"/>
              <a:gd name="connsiteY864" fmla="*/ 2039972 h 6858000"/>
              <a:gd name="connsiteX865" fmla="*/ 5657554 w 7467663"/>
              <a:gd name="connsiteY865" fmla="*/ 1576445 h 6858000"/>
              <a:gd name="connsiteX866" fmla="*/ 5150475 w 7467663"/>
              <a:gd name="connsiteY866" fmla="*/ 1274012 h 6858000"/>
              <a:gd name="connsiteX867" fmla="*/ 5349142 w 7467663"/>
              <a:gd name="connsiteY867" fmla="*/ 2204405 h 6858000"/>
              <a:gd name="connsiteX868" fmla="*/ 5262214 w 7467663"/>
              <a:gd name="connsiteY868" fmla="*/ 2233836 h 6858000"/>
              <a:gd name="connsiteX869" fmla="*/ 4981539 w 7467663"/>
              <a:gd name="connsiteY869" fmla="*/ 1542201 h 6858000"/>
              <a:gd name="connsiteX870" fmla="*/ 4958461 w 7467663"/>
              <a:gd name="connsiteY870" fmla="*/ 1136957 h 6858000"/>
              <a:gd name="connsiteX871" fmla="*/ 4655015 w 7467663"/>
              <a:gd name="connsiteY871" fmla="*/ 891426 h 6858000"/>
              <a:gd name="connsiteX872" fmla="*/ 4348002 w 7467663"/>
              <a:gd name="connsiteY872" fmla="*/ 2205895 h 6858000"/>
              <a:gd name="connsiteX873" fmla="*/ 4262250 w 7467663"/>
              <a:gd name="connsiteY873" fmla="*/ 2219972 h 6858000"/>
              <a:gd name="connsiteX874" fmla="*/ 4550611 w 7467663"/>
              <a:gd name="connsiteY874" fmla="*/ 817540 h 6858000"/>
              <a:gd name="connsiteX875" fmla="*/ 4564418 w 7467663"/>
              <a:gd name="connsiteY875" fmla="*/ 808293 h 6858000"/>
              <a:gd name="connsiteX876" fmla="*/ 4266388 w 7467663"/>
              <a:gd name="connsiteY876" fmla="*/ 500083 h 6858000"/>
              <a:gd name="connsiteX877" fmla="*/ 4032842 w 7467663"/>
              <a:gd name="connsiteY877" fmla="*/ 211809 h 6858000"/>
              <a:gd name="connsiteX878" fmla="*/ 3882765 w 7467663"/>
              <a:gd name="connsiteY878" fmla="*/ 0 h 6858000"/>
              <a:gd name="connsiteX879" fmla="*/ 3721337 w 7467663"/>
              <a:gd name="connsiteY879" fmla="*/ 0 h 6858000"/>
              <a:gd name="connsiteX880" fmla="*/ 3797544 w 7467663"/>
              <a:gd name="connsiteY880" fmla="*/ 0 h 6858000"/>
              <a:gd name="connsiteX881" fmla="*/ 3775734 w 7467663"/>
              <a:gd name="connsiteY881" fmla="*/ 95131 h 6858000"/>
              <a:gd name="connsiteX882" fmla="*/ 3724807 w 7467663"/>
              <a:gd name="connsiteY882" fmla="*/ 272257 h 6858000"/>
              <a:gd name="connsiteX883" fmla="*/ 3726844 w 7467663"/>
              <a:gd name="connsiteY883" fmla="*/ 282988 h 6858000"/>
              <a:gd name="connsiteX884" fmla="*/ 3742664 w 7467663"/>
              <a:gd name="connsiteY884" fmla="*/ 279918 h 6858000"/>
              <a:gd name="connsiteX885" fmla="*/ 4103910 w 7467663"/>
              <a:gd name="connsiteY885" fmla="*/ 1161917 h 6858000"/>
              <a:gd name="connsiteX886" fmla="*/ 4020269 w 7467663"/>
              <a:gd name="connsiteY886" fmla="*/ 1200406 h 6858000"/>
              <a:gd name="connsiteX887" fmla="*/ 3674882 w 7467663"/>
              <a:gd name="connsiteY887" fmla="*/ 488524 h 6858000"/>
              <a:gd name="connsiteX888" fmla="*/ 3132682 w 7467663"/>
              <a:gd name="connsiteY888" fmla="*/ 1072284 h 6858000"/>
              <a:gd name="connsiteX889" fmla="*/ 2716346 w 7467663"/>
              <a:gd name="connsiteY889" fmla="*/ 1276376 h 6858000"/>
              <a:gd name="connsiteX890" fmla="*/ 2716772 w 7467663"/>
              <a:gd name="connsiteY890" fmla="*/ 1255462 h 6858000"/>
              <a:gd name="connsiteX891" fmla="*/ 3471096 w 7467663"/>
              <a:gd name="connsiteY891" fmla="*/ 437072 h 6858000"/>
              <a:gd name="connsiteX892" fmla="*/ 3639057 w 7467663"/>
              <a:gd name="connsiteY892" fmla="*/ 286334 h 6858000"/>
              <a:gd name="connsiteX893" fmla="*/ 3640309 w 7467663"/>
              <a:gd name="connsiteY893" fmla="*/ 284664 h 6858000"/>
              <a:gd name="connsiteX894" fmla="*/ 3646022 w 7467663"/>
              <a:gd name="connsiteY894" fmla="*/ 276711 h 6858000"/>
              <a:gd name="connsiteX895" fmla="*/ 3707943 w 7467663"/>
              <a:gd name="connsiteY895" fmla="*/ 65958 h 6858000"/>
              <a:gd name="connsiteX896" fmla="*/ 3721337 w 7467663"/>
              <a:gd name="connsiteY896" fmla="*/ 0 h 6858000"/>
              <a:gd name="connsiteX897" fmla="*/ 2867960 w 7467663"/>
              <a:gd name="connsiteY897" fmla="*/ 0 h 6858000"/>
              <a:gd name="connsiteX898" fmla="*/ 2926351 w 7467663"/>
              <a:gd name="connsiteY898" fmla="*/ 0 h 6858000"/>
              <a:gd name="connsiteX899" fmla="*/ 2902823 w 7467663"/>
              <a:gd name="connsiteY899" fmla="*/ 262929 h 6858000"/>
              <a:gd name="connsiteX900" fmla="*/ 2940663 w 7467663"/>
              <a:gd name="connsiteY900" fmla="*/ 140884 h 6858000"/>
              <a:gd name="connsiteX901" fmla="*/ 2947039 w 7467663"/>
              <a:gd name="connsiteY901" fmla="*/ 122524 h 6858000"/>
              <a:gd name="connsiteX902" fmla="*/ 2984316 w 7467663"/>
              <a:gd name="connsiteY902" fmla="*/ 0 h 6858000"/>
              <a:gd name="connsiteX903" fmla="*/ 3016114 w 7467663"/>
              <a:gd name="connsiteY903" fmla="*/ 0 h 6858000"/>
              <a:gd name="connsiteX904" fmla="*/ 2979949 w 7467663"/>
              <a:gd name="connsiteY904" fmla="*/ 119274 h 6858000"/>
              <a:gd name="connsiteX905" fmla="*/ 3023879 w 7467663"/>
              <a:gd name="connsiteY905" fmla="*/ 0 h 6858000"/>
              <a:gd name="connsiteX906" fmla="*/ 3105400 w 7467663"/>
              <a:gd name="connsiteY906" fmla="*/ 0 h 6858000"/>
              <a:gd name="connsiteX907" fmla="*/ 3094669 w 7467663"/>
              <a:gd name="connsiteY907" fmla="*/ 30308 h 6858000"/>
              <a:gd name="connsiteX908" fmla="*/ 2901945 w 7467663"/>
              <a:gd name="connsiteY908" fmla="*/ 466538 h 6858000"/>
              <a:gd name="connsiteX909" fmla="*/ 2815209 w 7467663"/>
              <a:gd name="connsiteY909" fmla="*/ 497361 h 6858000"/>
              <a:gd name="connsiteX910" fmla="*/ 2844845 w 7467663"/>
              <a:gd name="connsiteY910" fmla="*/ 127638 h 6858000"/>
              <a:gd name="connsiteX911" fmla="*/ 2867960 w 7467663"/>
              <a:gd name="connsiteY911" fmla="*/ 0 h 6858000"/>
              <a:gd name="connsiteX912" fmla="*/ 1057230 w 7467663"/>
              <a:gd name="connsiteY912" fmla="*/ 0 h 6858000"/>
              <a:gd name="connsiteX913" fmla="*/ 1111003 w 7467663"/>
              <a:gd name="connsiteY913" fmla="*/ 0 h 6858000"/>
              <a:gd name="connsiteX914" fmla="*/ 1125553 w 7467663"/>
              <a:gd name="connsiteY914" fmla="*/ 52588 h 6858000"/>
              <a:gd name="connsiteX915" fmla="*/ 1304276 w 7467663"/>
              <a:gd name="connsiteY915" fmla="*/ 476275 h 6858000"/>
              <a:gd name="connsiteX916" fmla="*/ 1492066 w 7467663"/>
              <a:gd name="connsiteY916" fmla="*/ 886333 h 6858000"/>
              <a:gd name="connsiteX917" fmla="*/ 1423698 w 7467663"/>
              <a:gd name="connsiteY917" fmla="*/ 710817 h 6858000"/>
              <a:gd name="connsiteX918" fmla="*/ 1357609 w 7467663"/>
              <a:gd name="connsiteY918" fmla="*/ 532892 h 6858000"/>
              <a:gd name="connsiteX919" fmla="*/ 1309550 w 7467663"/>
              <a:gd name="connsiteY919" fmla="*/ 374031 h 6858000"/>
              <a:gd name="connsiteX920" fmla="*/ 1193673 w 7467663"/>
              <a:gd name="connsiteY920" fmla="*/ 49533 h 6858000"/>
              <a:gd name="connsiteX921" fmla="*/ 1164391 w 7467663"/>
              <a:gd name="connsiteY921" fmla="*/ 0 h 6858000"/>
              <a:gd name="connsiteX922" fmla="*/ 1200666 w 7467663"/>
              <a:gd name="connsiteY922" fmla="*/ 0 h 6858000"/>
              <a:gd name="connsiteX923" fmla="*/ 1223408 w 7467663"/>
              <a:gd name="connsiteY923" fmla="*/ 38996 h 6858000"/>
              <a:gd name="connsiteX924" fmla="*/ 1339635 w 7467663"/>
              <a:gd name="connsiteY924" fmla="*/ 365517 h 6858000"/>
              <a:gd name="connsiteX925" fmla="*/ 1387469 w 7467663"/>
              <a:gd name="connsiteY925" fmla="*/ 523079 h 6858000"/>
              <a:gd name="connsiteX926" fmla="*/ 1452685 w 7467663"/>
              <a:gd name="connsiteY926" fmla="*/ 699806 h 6858000"/>
              <a:gd name="connsiteX927" fmla="*/ 1492092 w 7467663"/>
              <a:gd name="connsiteY927" fmla="*/ 800424 h 6858000"/>
              <a:gd name="connsiteX928" fmla="*/ 1455302 w 7467663"/>
              <a:gd name="connsiteY928" fmla="*/ 632913 h 6858000"/>
              <a:gd name="connsiteX929" fmla="*/ 1222336 w 7467663"/>
              <a:gd name="connsiteY929" fmla="*/ 9480 h 6858000"/>
              <a:gd name="connsiteX930" fmla="*/ 1214634 w 7467663"/>
              <a:gd name="connsiteY930" fmla="*/ 0 h 6858000"/>
              <a:gd name="connsiteX931" fmla="*/ 1289827 w 7467663"/>
              <a:gd name="connsiteY931" fmla="*/ 0 h 6858000"/>
              <a:gd name="connsiteX932" fmla="*/ 1321076 w 7467663"/>
              <a:gd name="connsiteY932" fmla="*/ 59722 h 6858000"/>
              <a:gd name="connsiteX933" fmla="*/ 1512579 w 7467663"/>
              <a:gd name="connsiteY933" fmla="*/ 626441 h 6858000"/>
              <a:gd name="connsiteX934" fmla="*/ 1506076 w 7467663"/>
              <a:gd name="connsiteY934" fmla="*/ 1089289 h 6858000"/>
              <a:gd name="connsiteX935" fmla="*/ 1486346 w 7467663"/>
              <a:gd name="connsiteY935" fmla="*/ 1079919 h 6858000"/>
              <a:gd name="connsiteX936" fmla="*/ 1070511 w 7467663"/>
              <a:gd name="connsiteY936" fmla="*/ 48609 h 6858000"/>
              <a:gd name="connsiteX937" fmla="*/ 1057230 w 7467663"/>
              <a:gd name="connsiteY937" fmla="*/ 0 h 6858000"/>
              <a:gd name="connsiteX938" fmla="*/ 43151 w 7467663"/>
              <a:gd name="connsiteY938" fmla="*/ 0 h 6858000"/>
              <a:gd name="connsiteX939" fmla="*/ 95283 w 7467663"/>
              <a:gd name="connsiteY939" fmla="*/ 0 h 6858000"/>
              <a:gd name="connsiteX940" fmla="*/ 300708 w 7467663"/>
              <a:gd name="connsiteY940" fmla="*/ 154571 h 6858000"/>
              <a:gd name="connsiteX941" fmla="*/ 530414 w 7467663"/>
              <a:gd name="connsiteY941" fmla="*/ 354673 h 6858000"/>
              <a:gd name="connsiteX942" fmla="*/ 333785 w 7467663"/>
              <a:gd name="connsiteY942" fmla="*/ 161564 h 6858000"/>
              <a:gd name="connsiteX943" fmla="*/ 147005 w 7467663"/>
              <a:gd name="connsiteY943" fmla="*/ 0 h 6858000"/>
              <a:gd name="connsiteX944" fmla="*/ 272509 w 7467663"/>
              <a:gd name="connsiteY944" fmla="*/ 0 h 6858000"/>
              <a:gd name="connsiteX945" fmla="*/ 326276 w 7467663"/>
              <a:gd name="connsiteY945" fmla="*/ 45847 h 6858000"/>
              <a:gd name="connsiteX946" fmla="*/ 823759 w 7467663"/>
              <a:gd name="connsiteY946" fmla="*/ 574145 h 6858000"/>
              <a:gd name="connsiteX947" fmla="*/ 811254 w 7467663"/>
              <a:gd name="connsiteY947" fmla="*/ 665546 h 6858000"/>
              <a:gd name="connsiteX948" fmla="*/ 154042 w 7467663"/>
              <a:gd name="connsiteY948" fmla="*/ 261522 h 6858000"/>
              <a:gd name="connsiteX949" fmla="*/ 13550 w 7467663"/>
              <a:gd name="connsiteY949" fmla="*/ 158423 h 6858000"/>
              <a:gd name="connsiteX950" fmla="*/ 0 w 7467663"/>
              <a:gd name="connsiteY950" fmla="*/ 146618 h 6858000"/>
              <a:gd name="connsiteX951" fmla="*/ 0 w 7467663"/>
              <a:gd name="connsiteY951" fmla="*/ 59161 h 6858000"/>
              <a:gd name="connsiteX952" fmla="*/ 45427 w 7467663"/>
              <a:gd name="connsiteY952" fmla="*/ 101078 h 6858000"/>
              <a:gd name="connsiteX953" fmla="*/ 630103 w 7467663"/>
              <a:gd name="connsiteY953" fmla="*/ 485885 h 6858000"/>
              <a:gd name="connsiteX954" fmla="*/ 532040 w 7467663"/>
              <a:gd name="connsiteY954" fmla="*/ 399359 h 6858000"/>
              <a:gd name="connsiteX955" fmla="*/ 517618 w 7467663"/>
              <a:gd name="connsiteY955" fmla="*/ 385726 h 6858000"/>
              <a:gd name="connsiteX956" fmla="*/ 285074 w 7467663"/>
              <a:gd name="connsiteY956" fmla="*/ 182755 h 6858000"/>
              <a:gd name="connsiteX957" fmla="*/ 43151 w 7467663"/>
              <a:gd name="connsiteY957"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67600 w 7467663"/>
              <a:gd name="connsiteY76" fmla="*/ 6334256 h 6858000"/>
              <a:gd name="connsiteX77" fmla="*/ 7454976 w 7467663"/>
              <a:gd name="connsiteY77" fmla="*/ 6318297 h 6858000"/>
              <a:gd name="connsiteX78" fmla="*/ 1456157 w 7467663"/>
              <a:gd name="connsiteY78" fmla="*/ 5371404 h 6858000"/>
              <a:gd name="connsiteX79" fmla="*/ 1244432 w 7467663"/>
              <a:gd name="connsiteY79" fmla="*/ 5385601 h 6858000"/>
              <a:gd name="connsiteX80" fmla="*/ 973990 w 7467663"/>
              <a:gd name="connsiteY80" fmla="*/ 5424940 h 6858000"/>
              <a:gd name="connsiteX81" fmla="*/ 1103809 w 7467663"/>
              <a:gd name="connsiteY81" fmla="*/ 5433720 h 6858000"/>
              <a:gd name="connsiteX82" fmla="*/ 1123454 w 7467663"/>
              <a:gd name="connsiteY82" fmla="*/ 5435727 h 6858000"/>
              <a:gd name="connsiteX83" fmla="*/ 1737017 w 7467663"/>
              <a:gd name="connsiteY83" fmla="*/ 5452183 h 6858000"/>
              <a:gd name="connsiteX84" fmla="*/ 1824397 w 7467663"/>
              <a:gd name="connsiteY84" fmla="*/ 5447757 h 6858000"/>
              <a:gd name="connsiteX85" fmla="*/ 2070059 w 7467663"/>
              <a:gd name="connsiteY85" fmla="*/ 5441660 h 6858000"/>
              <a:gd name="connsiteX86" fmla="*/ 1456157 w 7467663"/>
              <a:gd name="connsiteY86" fmla="*/ 5371404 h 6858000"/>
              <a:gd name="connsiteX87" fmla="*/ 4988186 w 7467663"/>
              <a:gd name="connsiteY87" fmla="*/ 5216467 h 6858000"/>
              <a:gd name="connsiteX88" fmla="*/ 4777334 w 7467663"/>
              <a:gd name="connsiteY88" fmla="*/ 5406072 h 6858000"/>
              <a:gd name="connsiteX89" fmla="*/ 4718341 w 7467663"/>
              <a:gd name="connsiteY89" fmla="*/ 5468043 h 6858000"/>
              <a:gd name="connsiteX90" fmla="*/ 4604655 w 7467663"/>
              <a:gd name="connsiteY90" fmla="*/ 5583434 h 6858000"/>
              <a:gd name="connsiteX91" fmla="*/ 4565074 w 7467663"/>
              <a:gd name="connsiteY91" fmla="*/ 5618550 h 6858000"/>
              <a:gd name="connsiteX92" fmla="*/ 4988186 w 7467663"/>
              <a:gd name="connsiteY92" fmla="*/ 5216467 h 6858000"/>
              <a:gd name="connsiteX93" fmla="*/ 4978032 w 7467663"/>
              <a:gd name="connsiteY93" fmla="*/ 5183809 h 6858000"/>
              <a:gd name="connsiteX94" fmla="*/ 4463413 w 7467663"/>
              <a:gd name="connsiteY94" fmla="*/ 5615162 h 6858000"/>
              <a:gd name="connsiteX95" fmla="*/ 4358134 w 7467663"/>
              <a:gd name="connsiteY95" fmla="*/ 5742791 h 6858000"/>
              <a:gd name="connsiteX96" fmla="*/ 4376219 w 7467663"/>
              <a:gd name="connsiteY96" fmla="*/ 5729027 h 6858000"/>
              <a:gd name="connsiteX97" fmla="*/ 4582340 w 7467663"/>
              <a:gd name="connsiteY97" fmla="*/ 5561037 h 6858000"/>
              <a:gd name="connsiteX98" fmla="*/ 4694684 w 7467663"/>
              <a:gd name="connsiteY98" fmla="*/ 5447098 h 6858000"/>
              <a:gd name="connsiteX99" fmla="*/ 4754123 w 7467663"/>
              <a:gd name="connsiteY99" fmla="*/ 5384643 h 6858000"/>
              <a:gd name="connsiteX100" fmla="*/ 4978032 w 7467663"/>
              <a:gd name="connsiteY100" fmla="*/ 5183809 h 6858000"/>
              <a:gd name="connsiteX101" fmla="*/ 1903353 w 7467663"/>
              <a:gd name="connsiteY101" fmla="*/ 5044827 h 6858000"/>
              <a:gd name="connsiteX102" fmla="*/ 1936931 w 7467663"/>
              <a:gd name="connsiteY102" fmla="*/ 5093954 h 6858000"/>
              <a:gd name="connsiteX103" fmla="*/ 2195868 w 7467663"/>
              <a:gd name="connsiteY103" fmla="*/ 5396574 h 6858000"/>
              <a:gd name="connsiteX104" fmla="*/ 2088852 w 7467663"/>
              <a:gd name="connsiteY104" fmla="*/ 5166123 h 6858000"/>
              <a:gd name="connsiteX105" fmla="*/ 1958241 w 7467663"/>
              <a:gd name="connsiteY105" fmla="*/ 5067955 h 6858000"/>
              <a:gd name="connsiteX106" fmla="*/ 1903353 w 7467663"/>
              <a:gd name="connsiteY106" fmla="*/ 5044827 h 6858000"/>
              <a:gd name="connsiteX107" fmla="*/ 1979378 w 7467663"/>
              <a:gd name="connsiteY107" fmla="*/ 4769504 h 6858000"/>
              <a:gd name="connsiteX108" fmla="*/ 2882120 w 7467663"/>
              <a:gd name="connsiteY108" fmla="*/ 5064547 h 6858000"/>
              <a:gd name="connsiteX109" fmla="*/ 2793103 w 7467663"/>
              <a:gd name="connsiteY109" fmla="*/ 5039699 h 6858000"/>
              <a:gd name="connsiteX110" fmla="*/ 2770041 w 7467663"/>
              <a:gd name="connsiteY110" fmla="*/ 5033634 h 6858000"/>
              <a:gd name="connsiteX111" fmla="*/ 1979378 w 7467663"/>
              <a:gd name="connsiteY111" fmla="*/ 4769504 h 6858000"/>
              <a:gd name="connsiteX112" fmla="*/ 1927410 w 7467663"/>
              <a:gd name="connsiteY112" fmla="*/ 4716164 h 6858000"/>
              <a:gd name="connsiteX113" fmla="*/ 1959587 w 7467663"/>
              <a:gd name="connsiteY113" fmla="*/ 4728849 h 6858000"/>
              <a:gd name="connsiteX114" fmla="*/ 2777707 w 7467663"/>
              <a:gd name="connsiteY114" fmla="*/ 5003991 h 6858000"/>
              <a:gd name="connsiteX115" fmla="*/ 2800768 w 7467663"/>
              <a:gd name="connsiteY115" fmla="*/ 5010056 h 6858000"/>
              <a:gd name="connsiteX116" fmla="*/ 2879408 w 7467663"/>
              <a:gd name="connsiteY116" fmla="*/ 5031590 h 6858000"/>
              <a:gd name="connsiteX117" fmla="*/ 2862295 w 7467663"/>
              <a:gd name="connsiteY117" fmla="*/ 5022958 h 6858000"/>
              <a:gd name="connsiteX118" fmla="*/ 2813343 w 7467663"/>
              <a:gd name="connsiteY118" fmla="*/ 4998369 h 6858000"/>
              <a:gd name="connsiteX119" fmla="*/ 2646245 w 7467663"/>
              <a:gd name="connsiteY119" fmla="*/ 4930999 h 6858000"/>
              <a:gd name="connsiteX120" fmla="*/ 1999243 w 7467663"/>
              <a:gd name="connsiteY120" fmla="*/ 4730524 h 6858000"/>
              <a:gd name="connsiteX121" fmla="*/ 1979527 w 7467663"/>
              <a:gd name="connsiteY121" fmla="*/ 4726651 h 6858000"/>
              <a:gd name="connsiteX122" fmla="*/ 1927410 w 7467663"/>
              <a:gd name="connsiteY122" fmla="*/ 4716164 h 6858000"/>
              <a:gd name="connsiteX123" fmla="*/ 1997014 w 7467663"/>
              <a:gd name="connsiteY123" fmla="*/ 4698007 h 6858000"/>
              <a:gd name="connsiteX124" fmla="*/ 2005458 w 7467663"/>
              <a:gd name="connsiteY124" fmla="*/ 4699540 h 6858000"/>
              <a:gd name="connsiteX125" fmla="*/ 2657186 w 7467663"/>
              <a:gd name="connsiteY125" fmla="*/ 4901687 h 6858000"/>
              <a:gd name="connsiteX126" fmla="*/ 2826662 w 7467663"/>
              <a:gd name="connsiteY126" fmla="*/ 4970362 h 6858000"/>
              <a:gd name="connsiteX127" fmla="*/ 2876100 w 7467663"/>
              <a:gd name="connsiteY127" fmla="*/ 4995397 h 6858000"/>
              <a:gd name="connsiteX128" fmla="*/ 3042600 w 7467663"/>
              <a:gd name="connsiteY128" fmla="*/ 5059532 h 6858000"/>
              <a:gd name="connsiteX129" fmla="*/ 1997014 w 7467663"/>
              <a:gd name="connsiteY129" fmla="*/ 4698007 h 6858000"/>
              <a:gd name="connsiteX130" fmla="*/ 2305292 w 7467663"/>
              <a:gd name="connsiteY130" fmla="*/ 4219492 h 6858000"/>
              <a:gd name="connsiteX131" fmla="*/ 3360922 w 7467663"/>
              <a:gd name="connsiteY131" fmla="*/ 4529373 h 6858000"/>
              <a:gd name="connsiteX132" fmla="*/ 3492420 w 7467663"/>
              <a:gd name="connsiteY132" fmla="*/ 4510145 h 6858000"/>
              <a:gd name="connsiteX133" fmla="*/ 3364086 w 7467663"/>
              <a:gd name="connsiteY133" fmla="*/ 4480340 h 6858000"/>
              <a:gd name="connsiteX134" fmla="*/ 3225818 w 7467663"/>
              <a:gd name="connsiteY134" fmla="*/ 4411822 h 6858000"/>
              <a:gd name="connsiteX135" fmla="*/ 3129696 w 7467663"/>
              <a:gd name="connsiteY135" fmla="*/ 4360704 h 6858000"/>
              <a:gd name="connsiteX136" fmla="*/ 2814545 w 7467663"/>
              <a:gd name="connsiteY136" fmla="*/ 4282955 h 6858000"/>
              <a:gd name="connsiteX137" fmla="*/ 2305292 w 7467663"/>
              <a:gd name="connsiteY137" fmla="*/ 4219492 h 6858000"/>
              <a:gd name="connsiteX138" fmla="*/ 2626982 w 7467663"/>
              <a:gd name="connsiteY138" fmla="*/ 4206450 h 6858000"/>
              <a:gd name="connsiteX139" fmla="*/ 2490617 w 7467663"/>
              <a:gd name="connsiteY139" fmla="*/ 4206951 h 6858000"/>
              <a:gd name="connsiteX140" fmla="*/ 2819869 w 7467663"/>
              <a:gd name="connsiteY140" fmla="*/ 4252936 h 6858000"/>
              <a:gd name="connsiteX141" fmla="*/ 3143018 w 7467663"/>
              <a:gd name="connsiteY141" fmla="*/ 4332698 h 6858000"/>
              <a:gd name="connsiteX142" fmla="*/ 3241520 w 7467663"/>
              <a:gd name="connsiteY142" fmla="*/ 4385112 h 6858000"/>
              <a:gd name="connsiteX143" fmla="*/ 3374575 w 7467663"/>
              <a:gd name="connsiteY143" fmla="*/ 4451517 h 6858000"/>
              <a:gd name="connsiteX144" fmla="*/ 3505221 w 7467663"/>
              <a:gd name="connsiteY144" fmla="*/ 4480757 h 6858000"/>
              <a:gd name="connsiteX145" fmla="*/ 2626982 w 7467663"/>
              <a:gd name="connsiteY145" fmla="*/ 4206450 h 6858000"/>
              <a:gd name="connsiteX146" fmla="*/ 1310106 w 7467663"/>
              <a:gd name="connsiteY146" fmla="*/ 3943217 h 6858000"/>
              <a:gd name="connsiteX147" fmla="*/ 854994 w 7467663"/>
              <a:gd name="connsiteY147" fmla="*/ 4399136 h 6858000"/>
              <a:gd name="connsiteX148" fmla="*/ 742462 w 7467663"/>
              <a:gd name="connsiteY148" fmla="*/ 4594648 h 6858000"/>
              <a:gd name="connsiteX149" fmla="*/ 820602 w 7467663"/>
              <a:gd name="connsiteY149" fmla="*/ 4485915 h 6858000"/>
              <a:gd name="connsiteX150" fmla="*/ 878295 w 7467663"/>
              <a:gd name="connsiteY150" fmla="*/ 4403594 h 6858000"/>
              <a:gd name="connsiteX151" fmla="*/ 1240607 w 7467663"/>
              <a:gd name="connsiteY151" fmla="*/ 4010401 h 6858000"/>
              <a:gd name="connsiteX152" fmla="*/ 1310106 w 7467663"/>
              <a:gd name="connsiteY152" fmla="*/ 3943217 h 6858000"/>
              <a:gd name="connsiteX153" fmla="*/ 1423113 w 7467663"/>
              <a:gd name="connsiteY153" fmla="*/ 3874565 h 6858000"/>
              <a:gd name="connsiteX154" fmla="*/ 1260565 w 7467663"/>
              <a:gd name="connsiteY154" fmla="*/ 4031982 h 6858000"/>
              <a:gd name="connsiteX155" fmla="*/ 901900 w 7467663"/>
              <a:gd name="connsiteY155" fmla="*/ 4421236 h 6858000"/>
              <a:gd name="connsiteX156" fmla="*/ 845044 w 7467663"/>
              <a:gd name="connsiteY156" fmla="*/ 4502436 h 6858000"/>
              <a:gd name="connsiteX157" fmla="*/ 685926 w 7467663"/>
              <a:gd name="connsiteY157" fmla="*/ 4703069 h 6858000"/>
              <a:gd name="connsiteX158" fmla="*/ 684248 w 7467663"/>
              <a:gd name="connsiteY158" fmla="*/ 4706721 h 6858000"/>
              <a:gd name="connsiteX159" fmla="*/ 1423113 w 7467663"/>
              <a:gd name="connsiteY159" fmla="*/ 3874565 h 6858000"/>
              <a:gd name="connsiteX160" fmla="*/ 3316479 w 7467663"/>
              <a:gd name="connsiteY160" fmla="*/ 3872136 h 6858000"/>
              <a:gd name="connsiteX161" fmla="*/ 3546806 w 7467663"/>
              <a:gd name="connsiteY161" fmla="*/ 4356139 h 6858000"/>
              <a:gd name="connsiteX162" fmla="*/ 3364433 w 7467663"/>
              <a:gd name="connsiteY162" fmla="*/ 3953121 h 6858000"/>
              <a:gd name="connsiteX163" fmla="*/ 3316479 w 7467663"/>
              <a:gd name="connsiteY163" fmla="*/ 3872136 h 6858000"/>
              <a:gd name="connsiteX164" fmla="*/ 3291335 w 7467663"/>
              <a:gd name="connsiteY164" fmla="*/ 3767420 h 6858000"/>
              <a:gd name="connsiteX165" fmla="*/ 3390805 w 7467663"/>
              <a:gd name="connsiteY165" fmla="*/ 3937163 h 6858000"/>
              <a:gd name="connsiteX166" fmla="*/ 3579062 w 7467663"/>
              <a:gd name="connsiteY166" fmla="*/ 4359040 h 6858000"/>
              <a:gd name="connsiteX167" fmla="*/ 3467355 w 7467663"/>
              <a:gd name="connsiteY167" fmla="*/ 3988130 h 6858000"/>
              <a:gd name="connsiteX168" fmla="*/ 3310753 w 7467663"/>
              <a:gd name="connsiteY168" fmla="*/ 3787140 h 6858000"/>
              <a:gd name="connsiteX169" fmla="*/ 3291335 w 7467663"/>
              <a:gd name="connsiteY169" fmla="*/ 3767420 h 6858000"/>
              <a:gd name="connsiteX170" fmla="*/ 1635889 w 7467663"/>
              <a:gd name="connsiteY170" fmla="*/ 3709494 h 6858000"/>
              <a:gd name="connsiteX171" fmla="*/ 1634800 w 7467663"/>
              <a:gd name="connsiteY171" fmla="*/ 3731111 h 6858000"/>
              <a:gd name="connsiteX172" fmla="*/ 1635889 w 7467663"/>
              <a:gd name="connsiteY172" fmla="*/ 3709494 h 6858000"/>
              <a:gd name="connsiteX173" fmla="*/ 1510397 w 7467663"/>
              <a:gd name="connsiteY173" fmla="*/ 3684705 h 6858000"/>
              <a:gd name="connsiteX174" fmla="*/ 1146550 w 7467663"/>
              <a:gd name="connsiteY174" fmla="*/ 3802012 h 6858000"/>
              <a:gd name="connsiteX175" fmla="*/ 698834 w 7467663"/>
              <a:gd name="connsiteY175" fmla="*/ 3952272 h 6858000"/>
              <a:gd name="connsiteX176" fmla="*/ 34256 w 7467663"/>
              <a:gd name="connsiteY176" fmla="*/ 4347603 h 6858000"/>
              <a:gd name="connsiteX177" fmla="*/ 527241 w 7467663"/>
              <a:gd name="connsiteY177" fmla="*/ 4065078 h 6858000"/>
              <a:gd name="connsiteX178" fmla="*/ 1510397 w 7467663"/>
              <a:gd name="connsiteY178" fmla="*/ 3684705 h 6858000"/>
              <a:gd name="connsiteX179" fmla="*/ 1313114 w 7467663"/>
              <a:gd name="connsiteY179" fmla="*/ 3655216 h 6858000"/>
              <a:gd name="connsiteX180" fmla="*/ 1109304 w 7467663"/>
              <a:gd name="connsiteY180" fmla="*/ 3669030 h 6858000"/>
              <a:gd name="connsiteX181" fmla="*/ 8129 w 7467663"/>
              <a:gd name="connsiteY181" fmla="*/ 4330519 h 6858000"/>
              <a:gd name="connsiteX182" fmla="*/ 687572 w 7467663"/>
              <a:gd name="connsiteY182" fmla="*/ 3925629 h 6858000"/>
              <a:gd name="connsiteX183" fmla="*/ 1138365 w 7467663"/>
              <a:gd name="connsiteY183" fmla="*/ 3774515 h 6858000"/>
              <a:gd name="connsiteX184" fmla="*/ 1505579 w 7467663"/>
              <a:gd name="connsiteY184" fmla="*/ 3655526 h 6858000"/>
              <a:gd name="connsiteX185" fmla="*/ 1313114 w 7467663"/>
              <a:gd name="connsiteY185" fmla="*/ 3655216 h 6858000"/>
              <a:gd name="connsiteX186" fmla="*/ 3655073 w 7467663"/>
              <a:gd name="connsiteY186" fmla="*/ 3650884 h 6858000"/>
              <a:gd name="connsiteX187" fmla="*/ 3989938 w 7467663"/>
              <a:gd name="connsiteY187" fmla="*/ 3991685 h 6858000"/>
              <a:gd name="connsiteX188" fmla="*/ 4393907 w 7467663"/>
              <a:gd name="connsiteY188" fmla="*/ 4261258 h 6858000"/>
              <a:gd name="connsiteX189" fmla="*/ 4648051 w 7467663"/>
              <a:gd name="connsiteY189" fmla="*/ 4374051 h 6858000"/>
              <a:gd name="connsiteX190" fmla="*/ 4383389 w 7467663"/>
              <a:gd name="connsiteY190" fmla="*/ 4184369 h 6858000"/>
              <a:gd name="connsiteX191" fmla="*/ 4165508 w 7467663"/>
              <a:gd name="connsiteY191" fmla="*/ 4035196 h 6858000"/>
              <a:gd name="connsiteX192" fmla="*/ 4068162 w 7467663"/>
              <a:gd name="connsiteY192" fmla="*/ 3953394 h 6858000"/>
              <a:gd name="connsiteX193" fmla="*/ 3981416 w 7467663"/>
              <a:gd name="connsiteY193" fmla="*/ 3880482 h 6858000"/>
              <a:gd name="connsiteX194" fmla="*/ 3800147 w 7467663"/>
              <a:gd name="connsiteY194" fmla="*/ 3749872 h 6858000"/>
              <a:gd name="connsiteX195" fmla="*/ 3655073 w 7467663"/>
              <a:gd name="connsiteY195" fmla="*/ 3650884 h 6858000"/>
              <a:gd name="connsiteX196" fmla="*/ 3670252 w 7467663"/>
              <a:gd name="connsiteY196" fmla="*/ 3622798 h 6858000"/>
              <a:gd name="connsiteX197" fmla="*/ 3817258 w 7467663"/>
              <a:gd name="connsiteY197" fmla="*/ 3723577 h 6858000"/>
              <a:gd name="connsiteX198" fmla="*/ 4000461 w 7467663"/>
              <a:gd name="connsiteY198" fmla="*/ 3855966 h 6858000"/>
              <a:gd name="connsiteX199" fmla="*/ 4088180 w 7467663"/>
              <a:gd name="connsiteY199" fmla="*/ 3929774 h 6858000"/>
              <a:gd name="connsiteX200" fmla="*/ 4184555 w 7467663"/>
              <a:gd name="connsiteY200" fmla="*/ 4010683 h 6858000"/>
              <a:gd name="connsiteX201" fmla="*/ 4399563 w 7467663"/>
              <a:gd name="connsiteY201" fmla="*/ 4158106 h 6858000"/>
              <a:gd name="connsiteX202" fmla="*/ 4684469 w 7467663"/>
              <a:gd name="connsiteY202" fmla="*/ 4364680 h 6858000"/>
              <a:gd name="connsiteX203" fmla="*/ 4690271 w 7467663"/>
              <a:gd name="connsiteY203" fmla="*/ 4370034 h 6858000"/>
              <a:gd name="connsiteX204" fmla="*/ 4136093 w 7467663"/>
              <a:gd name="connsiteY204" fmla="*/ 3858466 h 6858000"/>
              <a:gd name="connsiteX205" fmla="*/ 3670252 w 7467663"/>
              <a:gd name="connsiteY205" fmla="*/ 3622798 h 6858000"/>
              <a:gd name="connsiteX206" fmla="*/ 4440129 w 7467663"/>
              <a:gd name="connsiteY206" fmla="*/ 3448571 h 6858000"/>
              <a:gd name="connsiteX207" fmla="*/ 4856525 w 7467663"/>
              <a:gd name="connsiteY207" fmla="*/ 3915351 h 6858000"/>
              <a:gd name="connsiteX208" fmla="*/ 5059055 w 7467663"/>
              <a:gd name="connsiteY208" fmla="*/ 4108918 h 6858000"/>
              <a:gd name="connsiteX209" fmla="*/ 5290070 w 7467663"/>
              <a:gd name="connsiteY209" fmla="*/ 4263619 h 6858000"/>
              <a:gd name="connsiteX210" fmla="*/ 4834991 w 7467663"/>
              <a:gd name="connsiteY210" fmla="*/ 3830985 h 6858000"/>
              <a:gd name="connsiteX211" fmla="*/ 4440129 w 7467663"/>
              <a:gd name="connsiteY211" fmla="*/ 3448571 h 6858000"/>
              <a:gd name="connsiteX212" fmla="*/ 4441737 w 7467663"/>
              <a:gd name="connsiteY212" fmla="*/ 3399734 h 6858000"/>
              <a:gd name="connsiteX213" fmla="*/ 4431236 w 7467663"/>
              <a:gd name="connsiteY213" fmla="*/ 3400954 h 6858000"/>
              <a:gd name="connsiteX214" fmla="*/ 4557150 w 7467663"/>
              <a:gd name="connsiteY214" fmla="*/ 3510023 h 6858000"/>
              <a:gd name="connsiteX215" fmla="*/ 4856936 w 7467663"/>
              <a:gd name="connsiteY215" fmla="*/ 3809146 h 6858000"/>
              <a:gd name="connsiteX216" fmla="*/ 5111996 w 7467663"/>
              <a:gd name="connsiteY216" fmla="*/ 4065759 h 6858000"/>
              <a:gd name="connsiteX217" fmla="*/ 5388878 w 7467663"/>
              <a:gd name="connsiteY217" fmla="*/ 4300185 h 6858000"/>
              <a:gd name="connsiteX218" fmla="*/ 5425556 w 7467663"/>
              <a:gd name="connsiteY218" fmla="*/ 4308967 h 6858000"/>
              <a:gd name="connsiteX219" fmla="*/ 4943646 w 7467663"/>
              <a:gd name="connsiteY219" fmla="*/ 3822916 h 6858000"/>
              <a:gd name="connsiteX220" fmla="*/ 4594837 w 7467663"/>
              <a:gd name="connsiteY220" fmla="*/ 3532274 h 6858000"/>
              <a:gd name="connsiteX221" fmla="*/ 4441737 w 7467663"/>
              <a:gd name="connsiteY221" fmla="*/ 3399734 h 6858000"/>
              <a:gd name="connsiteX222" fmla="*/ 5425834 w 7467663"/>
              <a:gd name="connsiteY222" fmla="*/ 3162785 h 6858000"/>
              <a:gd name="connsiteX223" fmla="*/ 5401644 w 7467663"/>
              <a:gd name="connsiteY223" fmla="*/ 3617847 h 6858000"/>
              <a:gd name="connsiteX224" fmla="*/ 5467256 w 7467663"/>
              <a:gd name="connsiteY224" fmla="*/ 4175494 h 6858000"/>
              <a:gd name="connsiteX225" fmla="*/ 5448069 w 7467663"/>
              <a:gd name="connsiteY225" fmla="*/ 3567554 h 6858000"/>
              <a:gd name="connsiteX226" fmla="*/ 5425834 w 7467663"/>
              <a:gd name="connsiteY226" fmla="*/ 3162785 h 6858000"/>
              <a:gd name="connsiteX227" fmla="*/ 1318687 w 7467663"/>
              <a:gd name="connsiteY227" fmla="*/ 3113840 h 6858000"/>
              <a:gd name="connsiteX228" fmla="*/ 1066793 w 7467663"/>
              <a:gd name="connsiteY228" fmla="*/ 3212171 h 6858000"/>
              <a:gd name="connsiteX229" fmla="*/ 993319 w 7467663"/>
              <a:gd name="connsiteY229" fmla="*/ 3247648 h 6858000"/>
              <a:gd name="connsiteX230" fmla="*/ 853081 w 7467663"/>
              <a:gd name="connsiteY230" fmla="*/ 3312410 h 6858000"/>
              <a:gd name="connsiteX231" fmla="*/ 805957 w 7467663"/>
              <a:gd name="connsiteY231" fmla="*/ 3330443 h 6858000"/>
              <a:gd name="connsiteX232" fmla="*/ 1318687 w 7467663"/>
              <a:gd name="connsiteY232" fmla="*/ 3113840 h 6858000"/>
              <a:gd name="connsiteX233" fmla="*/ 5453702 w 7467663"/>
              <a:gd name="connsiteY233" fmla="*/ 3090882 h 6858000"/>
              <a:gd name="connsiteX234" fmla="*/ 5480135 w 7467663"/>
              <a:gd name="connsiteY234" fmla="*/ 3565802 h 6858000"/>
              <a:gd name="connsiteX235" fmla="*/ 5499023 w 7467663"/>
              <a:gd name="connsiteY235" fmla="*/ 4166310 h 6858000"/>
              <a:gd name="connsiteX236" fmla="*/ 5547022 w 7467663"/>
              <a:gd name="connsiteY236" fmla="*/ 3607838 h 6858000"/>
              <a:gd name="connsiteX237" fmla="*/ 5515964 w 7467663"/>
              <a:gd name="connsiteY237" fmla="*/ 3378541 h 6858000"/>
              <a:gd name="connsiteX238" fmla="*/ 5453702 w 7467663"/>
              <a:gd name="connsiteY238" fmla="*/ 3090882 h 6858000"/>
              <a:gd name="connsiteX239" fmla="*/ 1238695 w 7467663"/>
              <a:gd name="connsiteY239" fmla="*/ 3076820 h 6858000"/>
              <a:gd name="connsiteX240" fmla="*/ 716371 w 7467663"/>
              <a:gd name="connsiteY240" fmla="*/ 3293249 h 6858000"/>
              <a:gd name="connsiteX241" fmla="*/ 579522 w 7467663"/>
              <a:gd name="connsiteY241" fmla="*/ 3371759 h 6858000"/>
              <a:gd name="connsiteX242" fmla="*/ 600288 w 7467663"/>
              <a:gd name="connsiteY242" fmla="*/ 3365555 h 6858000"/>
              <a:gd name="connsiteX243" fmla="*/ 840692 w 7467663"/>
              <a:gd name="connsiteY243" fmla="*/ 3284921 h 6858000"/>
              <a:gd name="connsiteX244" fmla="*/ 979248 w 7467663"/>
              <a:gd name="connsiteY244" fmla="*/ 3221003 h 6858000"/>
              <a:gd name="connsiteX245" fmla="*/ 1053282 w 7467663"/>
              <a:gd name="connsiteY245" fmla="*/ 3185247 h 6858000"/>
              <a:gd name="connsiteX246" fmla="*/ 1320603 w 7467663"/>
              <a:gd name="connsiteY246" fmla="*/ 3081281 h 6858000"/>
              <a:gd name="connsiteX247" fmla="*/ 1238695 w 7467663"/>
              <a:gd name="connsiteY247" fmla="*/ 3076820 h 6858000"/>
              <a:gd name="connsiteX248" fmla="*/ 5425627 w 7467663"/>
              <a:gd name="connsiteY248" fmla="*/ 2954192 h 6858000"/>
              <a:gd name="connsiteX249" fmla="*/ 5470770 w 7467663"/>
              <a:gd name="connsiteY249" fmla="*/ 3005435 h 6858000"/>
              <a:gd name="connsiteX250" fmla="*/ 5519779 w 7467663"/>
              <a:gd name="connsiteY250" fmla="*/ 4359223 h 6858000"/>
              <a:gd name="connsiteX251" fmla="*/ 5520293 w 7467663"/>
              <a:gd name="connsiteY251" fmla="*/ 4360602 h 6858000"/>
              <a:gd name="connsiteX252" fmla="*/ 5767221 w 7467663"/>
              <a:gd name="connsiteY252" fmla="*/ 4665564 h 6858000"/>
              <a:gd name="connsiteX253" fmla="*/ 6937169 w 7467663"/>
              <a:gd name="connsiteY253" fmla="*/ 4815941 h 6858000"/>
              <a:gd name="connsiteX254" fmla="*/ 6953922 w 7467663"/>
              <a:gd name="connsiteY254" fmla="*/ 4890068 h 6858000"/>
              <a:gd name="connsiteX255" fmla="*/ 6071359 w 7467663"/>
              <a:gd name="connsiteY255" fmla="*/ 4770770 h 6858000"/>
              <a:gd name="connsiteX256" fmla="*/ 6038839 w 7467663"/>
              <a:gd name="connsiteY256" fmla="*/ 4764474 h 6858000"/>
              <a:gd name="connsiteX257" fmla="*/ 6038706 w 7467663"/>
              <a:gd name="connsiteY257" fmla="*/ 4763847 h 6858000"/>
              <a:gd name="connsiteX258" fmla="*/ 6037784 w 7467663"/>
              <a:gd name="connsiteY258" fmla="*/ 4764270 h 6858000"/>
              <a:gd name="connsiteX259" fmla="*/ 6038839 w 7467663"/>
              <a:gd name="connsiteY259" fmla="*/ 4764474 h 6858000"/>
              <a:gd name="connsiteX260" fmla="*/ 6040338 w 7467663"/>
              <a:gd name="connsiteY260" fmla="*/ 4771418 h 6858000"/>
              <a:gd name="connsiteX261" fmla="*/ 6024488 w 7467663"/>
              <a:gd name="connsiteY261" fmla="*/ 4809903 h 6858000"/>
              <a:gd name="connsiteX262" fmla="*/ 5599771 w 7467663"/>
              <a:gd name="connsiteY262" fmla="*/ 5509652 h 6858000"/>
              <a:gd name="connsiteX263" fmla="*/ 5548843 w 7467663"/>
              <a:gd name="connsiteY263" fmla="*/ 5563845 h 6858000"/>
              <a:gd name="connsiteX264" fmla="*/ 5940952 w 7467663"/>
              <a:gd name="connsiteY264" fmla="*/ 6250028 h 6858000"/>
              <a:gd name="connsiteX265" fmla="*/ 6043441 w 7467663"/>
              <a:gd name="connsiteY265" fmla="*/ 6665847 h 6858000"/>
              <a:gd name="connsiteX266" fmla="*/ 6093432 w 7467663"/>
              <a:gd name="connsiteY266" fmla="*/ 6858000 h 6858000"/>
              <a:gd name="connsiteX267" fmla="*/ 6034344 w 7467663"/>
              <a:gd name="connsiteY267" fmla="*/ 6858000 h 6858000"/>
              <a:gd name="connsiteX268" fmla="*/ 6026679 w 7467663"/>
              <a:gd name="connsiteY268" fmla="*/ 6836959 h 6858000"/>
              <a:gd name="connsiteX269" fmla="*/ 5800441 w 7467663"/>
              <a:gd name="connsiteY269" fmla="*/ 6335286 h 6858000"/>
              <a:gd name="connsiteX270" fmla="*/ 5526562 w 7467663"/>
              <a:gd name="connsiteY270" fmla="*/ 5705388 h 6858000"/>
              <a:gd name="connsiteX271" fmla="*/ 5519640 w 7467663"/>
              <a:gd name="connsiteY271" fmla="*/ 5683774 h 6858000"/>
              <a:gd name="connsiteX272" fmla="*/ 5844559 w 7467663"/>
              <a:gd name="connsiteY272" fmla="*/ 6553349 h 6858000"/>
              <a:gd name="connsiteX273" fmla="*/ 5975994 w 7467663"/>
              <a:gd name="connsiteY273" fmla="*/ 6858000 h 6858000"/>
              <a:gd name="connsiteX274" fmla="*/ 5898547 w 7467663"/>
              <a:gd name="connsiteY274" fmla="*/ 6858000 h 6858000"/>
              <a:gd name="connsiteX275" fmla="*/ 5682041 w 7467663"/>
              <a:gd name="connsiteY275" fmla="*/ 6355860 h 6858000"/>
              <a:gd name="connsiteX276" fmla="*/ 5461758 w 7467663"/>
              <a:gd name="connsiteY276" fmla="*/ 5820220 h 6858000"/>
              <a:gd name="connsiteX277" fmla="*/ 5237282 w 7467663"/>
              <a:gd name="connsiteY277" fmla="*/ 6579086 h 6858000"/>
              <a:gd name="connsiteX278" fmla="*/ 5115009 w 7467663"/>
              <a:gd name="connsiteY278" fmla="*/ 6858000 h 6858000"/>
              <a:gd name="connsiteX279" fmla="*/ 5028074 w 7467663"/>
              <a:gd name="connsiteY279" fmla="*/ 6858000 h 6858000"/>
              <a:gd name="connsiteX280" fmla="*/ 5079508 w 7467663"/>
              <a:gd name="connsiteY280" fmla="*/ 6749074 h 6858000"/>
              <a:gd name="connsiteX281" fmla="*/ 5371846 w 7467663"/>
              <a:gd name="connsiteY281" fmla="*/ 5924413 h 6858000"/>
              <a:gd name="connsiteX282" fmla="*/ 5270512 w 7467663"/>
              <a:gd name="connsiteY282" fmla="*/ 6138975 h 6858000"/>
              <a:gd name="connsiteX283" fmla="*/ 5062409 w 7467663"/>
              <a:gd name="connsiteY283" fmla="*/ 6653544 h 6858000"/>
              <a:gd name="connsiteX284" fmla="*/ 5036628 w 7467663"/>
              <a:gd name="connsiteY284" fmla="*/ 6754247 h 6858000"/>
              <a:gd name="connsiteX285" fmla="*/ 5009112 w 7467663"/>
              <a:gd name="connsiteY285" fmla="*/ 6858000 h 6858000"/>
              <a:gd name="connsiteX286" fmla="*/ 4976679 w 7467663"/>
              <a:gd name="connsiteY286" fmla="*/ 6858000 h 6858000"/>
              <a:gd name="connsiteX287" fmla="*/ 5006537 w 7467663"/>
              <a:gd name="connsiteY287" fmla="*/ 6747068 h 6858000"/>
              <a:gd name="connsiteX288" fmla="*/ 5032723 w 7467663"/>
              <a:gd name="connsiteY288" fmla="*/ 6644957 h 6858000"/>
              <a:gd name="connsiteX289" fmla="*/ 5242949 w 7467663"/>
              <a:gd name="connsiteY289" fmla="*/ 6125175 h 6858000"/>
              <a:gd name="connsiteX290" fmla="*/ 5286321 w 7467663"/>
              <a:gd name="connsiteY290" fmla="*/ 6033555 h 6858000"/>
              <a:gd name="connsiteX291" fmla="*/ 5008210 w 7467663"/>
              <a:gd name="connsiteY291" fmla="*/ 6649194 h 6858000"/>
              <a:gd name="connsiteX292" fmla="*/ 4986321 w 7467663"/>
              <a:gd name="connsiteY292" fmla="*/ 6765687 h 6858000"/>
              <a:gd name="connsiteX293" fmla="*/ 4973474 w 7467663"/>
              <a:gd name="connsiteY293" fmla="*/ 6858000 h 6858000"/>
              <a:gd name="connsiteX294" fmla="*/ 4907178 w 7467663"/>
              <a:gd name="connsiteY294" fmla="*/ 6858000 h 6858000"/>
              <a:gd name="connsiteX295" fmla="*/ 4910810 w 7467663"/>
              <a:gd name="connsiteY295" fmla="*/ 6829660 h 6858000"/>
              <a:gd name="connsiteX296" fmla="*/ 4987461 w 7467663"/>
              <a:gd name="connsiteY296" fmla="*/ 6432994 h 6858000"/>
              <a:gd name="connsiteX297" fmla="*/ 5179262 w 7467663"/>
              <a:gd name="connsiteY297" fmla="*/ 6035044 h 6858000"/>
              <a:gd name="connsiteX298" fmla="*/ 4689678 w 7467663"/>
              <a:gd name="connsiteY298" fmla="*/ 6440241 h 6858000"/>
              <a:gd name="connsiteX299" fmla="*/ 4477543 w 7467663"/>
              <a:gd name="connsiteY299" fmla="*/ 6674836 h 6858000"/>
              <a:gd name="connsiteX300" fmla="*/ 4329957 w 7467663"/>
              <a:gd name="connsiteY300" fmla="*/ 6858000 h 6858000"/>
              <a:gd name="connsiteX301" fmla="*/ 4218595 w 7467663"/>
              <a:gd name="connsiteY301" fmla="*/ 6858000 h 6858000"/>
              <a:gd name="connsiteX302" fmla="*/ 4368888 w 7467663"/>
              <a:gd name="connsiteY302" fmla="*/ 6668412 h 6858000"/>
              <a:gd name="connsiteX303" fmla="*/ 4563091 w 7467663"/>
              <a:gd name="connsiteY303" fmla="*/ 6442508 h 6858000"/>
              <a:gd name="connsiteX304" fmla="*/ 5387324 w 7467663"/>
              <a:gd name="connsiteY304" fmla="*/ 5705830 h 6858000"/>
              <a:gd name="connsiteX305" fmla="*/ 5073620 w 7467663"/>
              <a:gd name="connsiteY305" fmla="*/ 5955437 h 6858000"/>
              <a:gd name="connsiteX306" fmla="*/ 4689789 w 7467663"/>
              <a:gd name="connsiteY306" fmla="*/ 6268382 h 6858000"/>
              <a:gd name="connsiteX307" fmla="*/ 4418722 w 7467663"/>
              <a:gd name="connsiteY307" fmla="*/ 6570886 h 6858000"/>
              <a:gd name="connsiteX308" fmla="*/ 4214944 w 7467663"/>
              <a:gd name="connsiteY308" fmla="*/ 6858000 h 6858000"/>
              <a:gd name="connsiteX309" fmla="*/ 4177898 w 7467663"/>
              <a:gd name="connsiteY309" fmla="*/ 6858000 h 6858000"/>
              <a:gd name="connsiteX310" fmla="*/ 4391597 w 7467663"/>
              <a:gd name="connsiteY310" fmla="*/ 6556370 h 6858000"/>
              <a:gd name="connsiteX311" fmla="*/ 4668889 w 7467663"/>
              <a:gd name="connsiteY311" fmla="*/ 6246399 h 6858000"/>
              <a:gd name="connsiteX312" fmla="*/ 5055427 w 7467663"/>
              <a:gd name="connsiteY312" fmla="*/ 5931476 h 6858000"/>
              <a:gd name="connsiteX313" fmla="*/ 5371814 w 7467663"/>
              <a:gd name="connsiteY313" fmla="*/ 5678975 h 6858000"/>
              <a:gd name="connsiteX314" fmla="*/ 4987918 w 7467663"/>
              <a:gd name="connsiteY314" fmla="*/ 5838701 h 6858000"/>
              <a:gd name="connsiteX315" fmla="*/ 4317146 w 7467663"/>
              <a:gd name="connsiteY315" fmla="*/ 6587716 h 6858000"/>
              <a:gd name="connsiteX316" fmla="*/ 4171627 w 7467663"/>
              <a:gd name="connsiteY316" fmla="*/ 6858000 h 6858000"/>
              <a:gd name="connsiteX317" fmla="*/ 4081585 w 7467663"/>
              <a:gd name="connsiteY317" fmla="*/ 6858000 h 6858000"/>
              <a:gd name="connsiteX318" fmla="*/ 4238603 w 7467663"/>
              <a:gd name="connsiteY318" fmla="*/ 6559341 h 6858000"/>
              <a:gd name="connsiteX319" fmla="*/ 4778333 w 7467663"/>
              <a:gd name="connsiteY319" fmla="*/ 5873626 h 6858000"/>
              <a:gd name="connsiteX320" fmla="*/ 5414185 w 7467663"/>
              <a:gd name="connsiteY320" fmla="*/ 5573882 h 6858000"/>
              <a:gd name="connsiteX321" fmla="*/ 5959648 w 7467663"/>
              <a:gd name="connsiteY321" fmla="*/ 4760797 h 6858000"/>
              <a:gd name="connsiteX322" fmla="*/ 5355019 w 7467663"/>
              <a:gd name="connsiteY322" fmla="*/ 4734672 h 6858000"/>
              <a:gd name="connsiteX323" fmla="*/ 5083565 w 7467663"/>
              <a:gd name="connsiteY323" fmla="*/ 5179121 h 6858000"/>
              <a:gd name="connsiteX324" fmla="*/ 4713577 w 7467663"/>
              <a:gd name="connsiteY324" fmla="*/ 5616803 h 6858000"/>
              <a:gd name="connsiteX325" fmla="*/ 3989559 w 7467663"/>
              <a:gd name="connsiteY325" fmla="*/ 6145945 h 6858000"/>
              <a:gd name="connsiteX326" fmla="*/ 3939824 w 7467663"/>
              <a:gd name="connsiteY326" fmla="*/ 6066900 h 6858000"/>
              <a:gd name="connsiteX327" fmla="*/ 4584537 w 7467663"/>
              <a:gd name="connsiteY327" fmla="*/ 5324826 h 6858000"/>
              <a:gd name="connsiteX328" fmla="*/ 5037105 w 7467663"/>
              <a:gd name="connsiteY328" fmla="*/ 5088765 h 6858000"/>
              <a:gd name="connsiteX329" fmla="*/ 5039930 w 7467663"/>
              <a:gd name="connsiteY329" fmla="*/ 5089585 h 6858000"/>
              <a:gd name="connsiteX330" fmla="*/ 5263764 w 7467663"/>
              <a:gd name="connsiteY330" fmla="*/ 4735525 h 6858000"/>
              <a:gd name="connsiteX331" fmla="*/ 4086300 w 7467663"/>
              <a:gd name="connsiteY331" fmla="*/ 4884599 h 6858000"/>
              <a:gd name="connsiteX332" fmla="*/ 4085485 w 7467663"/>
              <a:gd name="connsiteY332" fmla="*/ 4899070 h 6858000"/>
              <a:gd name="connsiteX333" fmla="*/ 3871915 w 7467663"/>
              <a:gd name="connsiteY333" fmla="*/ 5253645 h 6858000"/>
              <a:gd name="connsiteX334" fmla="*/ 3799374 w 7467663"/>
              <a:gd name="connsiteY334" fmla="*/ 5466127 h 6858000"/>
              <a:gd name="connsiteX335" fmla="*/ 3498850 w 7467663"/>
              <a:gd name="connsiteY335" fmla="*/ 6661888 h 6858000"/>
              <a:gd name="connsiteX336" fmla="*/ 3399216 w 7467663"/>
              <a:gd name="connsiteY336" fmla="*/ 6858000 h 6858000"/>
              <a:gd name="connsiteX337" fmla="*/ 3303688 w 7467663"/>
              <a:gd name="connsiteY337" fmla="*/ 6858000 h 6858000"/>
              <a:gd name="connsiteX338" fmla="*/ 3391774 w 7467663"/>
              <a:gd name="connsiteY338" fmla="*/ 6697181 h 6858000"/>
              <a:gd name="connsiteX339" fmla="*/ 3735540 w 7467663"/>
              <a:gd name="connsiteY339" fmla="*/ 5546923 h 6858000"/>
              <a:gd name="connsiteX340" fmla="*/ 3729438 w 7467663"/>
              <a:gd name="connsiteY340" fmla="*/ 5569058 h 6858000"/>
              <a:gd name="connsiteX341" fmla="*/ 3707782 w 7467663"/>
              <a:gd name="connsiteY341" fmla="*/ 5644908 h 6858000"/>
              <a:gd name="connsiteX342" fmla="*/ 3583827 w 7467663"/>
              <a:gd name="connsiteY342" fmla="*/ 6039215 h 6858000"/>
              <a:gd name="connsiteX343" fmla="*/ 3547861 w 7467663"/>
              <a:gd name="connsiteY343" fmla="*/ 6129609 h 6858000"/>
              <a:gd name="connsiteX344" fmla="*/ 3490905 w 7467663"/>
              <a:gd name="connsiteY344" fmla="*/ 6277660 h 6858000"/>
              <a:gd name="connsiteX345" fmla="*/ 3455859 w 7467663"/>
              <a:gd name="connsiteY345" fmla="*/ 6391301 h 6858000"/>
              <a:gd name="connsiteX346" fmla="*/ 3429112 w 7467663"/>
              <a:gd name="connsiteY346" fmla="*/ 6479469 h 6858000"/>
              <a:gd name="connsiteX347" fmla="*/ 3304862 w 7467663"/>
              <a:gd name="connsiteY347" fmla="*/ 6796476 h 6858000"/>
              <a:gd name="connsiteX348" fmla="*/ 3276071 w 7467663"/>
              <a:gd name="connsiteY348" fmla="*/ 6858000 h 6858000"/>
              <a:gd name="connsiteX349" fmla="*/ 3240805 w 7467663"/>
              <a:gd name="connsiteY349" fmla="*/ 6858000 h 6858000"/>
              <a:gd name="connsiteX350" fmla="*/ 3275917 w 7467663"/>
              <a:gd name="connsiteY350" fmla="*/ 6783192 h 6858000"/>
              <a:gd name="connsiteX351" fmla="*/ 3399358 w 7467663"/>
              <a:gd name="connsiteY351" fmla="*/ 6469011 h 6858000"/>
              <a:gd name="connsiteX352" fmla="*/ 3425650 w 7467663"/>
              <a:gd name="connsiteY352" fmla="*/ 6381333 h 6858000"/>
              <a:gd name="connsiteX353" fmla="*/ 3460661 w 7467663"/>
              <a:gd name="connsiteY353" fmla="*/ 6266763 h 6858000"/>
              <a:gd name="connsiteX354" fmla="*/ 3518021 w 7467663"/>
              <a:gd name="connsiteY354" fmla="*/ 6117298 h 6858000"/>
              <a:gd name="connsiteX355" fmla="*/ 3554035 w 7467663"/>
              <a:gd name="connsiteY355" fmla="*/ 6027832 h 6858000"/>
              <a:gd name="connsiteX356" fmla="*/ 3677174 w 7467663"/>
              <a:gd name="connsiteY356" fmla="*/ 5636351 h 6858000"/>
              <a:gd name="connsiteX357" fmla="*/ 3698819 w 7467663"/>
              <a:gd name="connsiteY357" fmla="*/ 5560503 h 6858000"/>
              <a:gd name="connsiteX358" fmla="*/ 3702094 w 7467663"/>
              <a:gd name="connsiteY358" fmla="*/ 5549194 h 6858000"/>
              <a:gd name="connsiteX359" fmla="*/ 3398355 w 7467663"/>
              <a:gd name="connsiteY359" fmla="*/ 6094603 h 6858000"/>
              <a:gd name="connsiteX360" fmla="*/ 3193941 w 7467663"/>
              <a:gd name="connsiteY360" fmla="*/ 6798775 h 6858000"/>
              <a:gd name="connsiteX361" fmla="*/ 3184140 w 7467663"/>
              <a:gd name="connsiteY361" fmla="*/ 6858000 h 6858000"/>
              <a:gd name="connsiteX362" fmla="*/ 3099978 w 7467663"/>
              <a:gd name="connsiteY362" fmla="*/ 6858000 h 6858000"/>
              <a:gd name="connsiteX363" fmla="*/ 3101556 w 7467663"/>
              <a:gd name="connsiteY363" fmla="*/ 6843337 h 6858000"/>
              <a:gd name="connsiteX364" fmla="*/ 3370162 w 7467663"/>
              <a:gd name="connsiteY364" fmla="*/ 5785550 h 6858000"/>
              <a:gd name="connsiteX365" fmla="*/ 3746477 w 7467663"/>
              <a:gd name="connsiteY365" fmla="*/ 5377889 h 6858000"/>
              <a:gd name="connsiteX366" fmla="*/ 3863399 w 7467663"/>
              <a:gd name="connsiteY366" fmla="*/ 5087257 h 6858000"/>
              <a:gd name="connsiteX367" fmla="*/ 3968712 w 7467663"/>
              <a:gd name="connsiteY367" fmla="*/ 4913989 h 6858000"/>
              <a:gd name="connsiteX368" fmla="*/ 2792390 w 7467663"/>
              <a:gd name="connsiteY368" fmla="*/ 5382974 h 6858000"/>
              <a:gd name="connsiteX369" fmla="*/ 2714982 w 7467663"/>
              <a:gd name="connsiteY369" fmla="*/ 5427051 h 6858000"/>
              <a:gd name="connsiteX370" fmla="*/ 2813361 w 7467663"/>
              <a:gd name="connsiteY370" fmla="*/ 6023912 h 6858000"/>
              <a:gd name="connsiteX371" fmla="*/ 2688430 w 7467663"/>
              <a:gd name="connsiteY371" fmla="*/ 6801564 h 6858000"/>
              <a:gd name="connsiteX372" fmla="*/ 2629626 w 7467663"/>
              <a:gd name="connsiteY372" fmla="*/ 6763394 h 6858000"/>
              <a:gd name="connsiteX373" fmla="*/ 2565328 w 7467663"/>
              <a:gd name="connsiteY373" fmla="*/ 5516399 h 6858000"/>
              <a:gd name="connsiteX374" fmla="*/ 1922999 w 7467663"/>
              <a:gd name="connsiteY374" fmla="*/ 5980343 h 6858000"/>
              <a:gd name="connsiteX375" fmla="*/ 1950261 w 7467663"/>
              <a:gd name="connsiteY375" fmla="*/ 6405858 h 6858000"/>
              <a:gd name="connsiteX376" fmla="*/ 2365554 w 7467663"/>
              <a:gd name="connsiteY376" fmla="*/ 6759107 h 6858000"/>
              <a:gd name="connsiteX377" fmla="*/ 2424142 w 7467663"/>
              <a:gd name="connsiteY377" fmla="*/ 6858000 h 6858000"/>
              <a:gd name="connsiteX378" fmla="*/ 2395994 w 7467663"/>
              <a:gd name="connsiteY378" fmla="*/ 6858000 h 6858000"/>
              <a:gd name="connsiteX379" fmla="*/ 2392863 w 7467663"/>
              <a:gd name="connsiteY379" fmla="*/ 6852964 h 6858000"/>
              <a:gd name="connsiteX380" fmla="*/ 2017589 w 7467663"/>
              <a:gd name="connsiteY380" fmla="*/ 6493982 h 6858000"/>
              <a:gd name="connsiteX381" fmla="*/ 2147336 w 7467663"/>
              <a:gd name="connsiteY381" fmla="*/ 6594052 h 6858000"/>
              <a:gd name="connsiteX382" fmla="*/ 2207047 w 7467663"/>
              <a:gd name="connsiteY382" fmla="*/ 6654540 h 6858000"/>
              <a:gd name="connsiteX383" fmla="*/ 2299106 w 7467663"/>
              <a:gd name="connsiteY383" fmla="*/ 6778931 h 6858000"/>
              <a:gd name="connsiteX384" fmla="*/ 2314430 w 7467663"/>
              <a:gd name="connsiteY384" fmla="*/ 6801144 h 6858000"/>
              <a:gd name="connsiteX385" fmla="*/ 2352406 w 7467663"/>
              <a:gd name="connsiteY385" fmla="*/ 6858000 h 6858000"/>
              <a:gd name="connsiteX386" fmla="*/ 2314492 w 7467663"/>
              <a:gd name="connsiteY386" fmla="*/ 6858000 h 6858000"/>
              <a:gd name="connsiteX387" fmla="*/ 2288095 w 7467663"/>
              <a:gd name="connsiteY387" fmla="*/ 6818030 h 6858000"/>
              <a:gd name="connsiteX388" fmla="*/ 2272768 w 7467663"/>
              <a:gd name="connsiteY388" fmla="*/ 6795822 h 6858000"/>
              <a:gd name="connsiteX389" fmla="*/ 2182715 w 7467663"/>
              <a:gd name="connsiteY389" fmla="*/ 6675071 h 6858000"/>
              <a:gd name="connsiteX390" fmla="*/ 2032061 w 7467663"/>
              <a:gd name="connsiteY390" fmla="*/ 6541380 h 6858000"/>
              <a:gd name="connsiteX391" fmla="*/ 2257220 w 7467663"/>
              <a:gd name="connsiteY391" fmla="*/ 6826257 h 6858000"/>
              <a:gd name="connsiteX392" fmla="*/ 2281324 w 7467663"/>
              <a:gd name="connsiteY392" fmla="*/ 6858000 h 6858000"/>
              <a:gd name="connsiteX393" fmla="*/ 2242860 w 7467663"/>
              <a:gd name="connsiteY393" fmla="*/ 6858000 h 6858000"/>
              <a:gd name="connsiteX394" fmla="*/ 2232818 w 7467663"/>
              <a:gd name="connsiteY394" fmla="*/ 6844926 h 6858000"/>
              <a:gd name="connsiteX395" fmla="*/ 1990172 w 7467663"/>
              <a:gd name="connsiteY395" fmla="*/ 6542121 h 6858000"/>
              <a:gd name="connsiteX396" fmla="*/ 2124090 w 7467663"/>
              <a:gd name="connsiteY396" fmla="*/ 6761017 h 6858000"/>
              <a:gd name="connsiteX397" fmla="*/ 2200380 w 7467663"/>
              <a:gd name="connsiteY397" fmla="*/ 6858000 h 6858000"/>
              <a:gd name="connsiteX398" fmla="*/ 2147507 w 7467663"/>
              <a:gd name="connsiteY398" fmla="*/ 6858000 h 6858000"/>
              <a:gd name="connsiteX399" fmla="*/ 2070668 w 7467663"/>
              <a:gd name="connsiteY399" fmla="*/ 6761520 h 6858000"/>
              <a:gd name="connsiteX400" fmla="*/ 1975142 w 7467663"/>
              <a:gd name="connsiteY400" fmla="*/ 6585570 h 6858000"/>
              <a:gd name="connsiteX401" fmla="*/ 2050035 w 7467663"/>
              <a:gd name="connsiteY401" fmla="*/ 6813345 h 6858000"/>
              <a:gd name="connsiteX402" fmla="*/ 2063025 w 7467663"/>
              <a:gd name="connsiteY402" fmla="*/ 6858000 h 6858000"/>
              <a:gd name="connsiteX403" fmla="*/ 2021675 w 7467663"/>
              <a:gd name="connsiteY403" fmla="*/ 6858000 h 6858000"/>
              <a:gd name="connsiteX404" fmla="*/ 2019308 w 7467663"/>
              <a:gd name="connsiteY404" fmla="*/ 6847118 h 6858000"/>
              <a:gd name="connsiteX405" fmla="*/ 1938835 w 7467663"/>
              <a:gd name="connsiteY405" fmla="*/ 6551160 h 6858000"/>
              <a:gd name="connsiteX406" fmla="*/ 1953230 w 7467663"/>
              <a:gd name="connsiteY406" fmla="*/ 6759699 h 6858000"/>
              <a:gd name="connsiteX407" fmla="*/ 1956763 w 7467663"/>
              <a:gd name="connsiteY407" fmla="*/ 6778191 h 6858000"/>
              <a:gd name="connsiteX408" fmla="*/ 1967925 w 7467663"/>
              <a:gd name="connsiteY408" fmla="*/ 6858000 h 6858000"/>
              <a:gd name="connsiteX409" fmla="*/ 1936622 w 7467663"/>
              <a:gd name="connsiteY409" fmla="*/ 6858000 h 6858000"/>
              <a:gd name="connsiteX410" fmla="*/ 1926261 w 7467663"/>
              <a:gd name="connsiteY410" fmla="*/ 6784064 h 6858000"/>
              <a:gd name="connsiteX411" fmla="*/ 1922724 w 7467663"/>
              <a:gd name="connsiteY411" fmla="*/ 6765577 h 6858000"/>
              <a:gd name="connsiteX412" fmla="*/ 1904650 w 7467663"/>
              <a:gd name="connsiteY412" fmla="*/ 6639616 h 6858000"/>
              <a:gd name="connsiteX413" fmla="*/ 1885273 w 7467663"/>
              <a:gd name="connsiteY413" fmla="*/ 6858000 h 6858000"/>
              <a:gd name="connsiteX414" fmla="*/ 1854363 w 7467663"/>
              <a:gd name="connsiteY414" fmla="*/ 6858000 h 6858000"/>
              <a:gd name="connsiteX415" fmla="*/ 1880391 w 7467663"/>
              <a:gd name="connsiteY415" fmla="*/ 6603796 h 6858000"/>
              <a:gd name="connsiteX416" fmla="*/ 1818273 w 7467663"/>
              <a:gd name="connsiteY416" fmla="*/ 6715729 h 6858000"/>
              <a:gd name="connsiteX417" fmla="*/ 1794691 w 7467663"/>
              <a:gd name="connsiteY417" fmla="*/ 6843239 h 6858000"/>
              <a:gd name="connsiteX418" fmla="*/ 1794914 w 7467663"/>
              <a:gd name="connsiteY418" fmla="*/ 6858000 h 6858000"/>
              <a:gd name="connsiteX419" fmla="*/ 1746128 w 7467663"/>
              <a:gd name="connsiteY419" fmla="*/ 6858000 h 6858000"/>
              <a:gd name="connsiteX420" fmla="*/ 1753934 w 7467663"/>
              <a:gd name="connsiteY420" fmla="*/ 6724796 h 6858000"/>
              <a:gd name="connsiteX421" fmla="*/ 1792053 w 7467663"/>
              <a:gd name="connsiteY421" fmla="*/ 6572396 h 6858000"/>
              <a:gd name="connsiteX422" fmla="*/ 1862248 w 7467663"/>
              <a:gd name="connsiteY422" fmla="*/ 6266397 h 6858000"/>
              <a:gd name="connsiteX423" fmla="*/ 1862250 w 7467663"/>
              <a:gd name="connsiteY423" fmla="*/ 6033531 h 6858000"/>
              <a:gd name="connsiteX424" fmla="*/ 1211999 w 7467663"/>
              <a:gd name="connsiteY424" fmla="*/ 6683610 h 6858000"/>
              <a:gd name="connsiteX425" fmla="*/ 1213266 w 7467663"/>
              <a:gd name="connsiteY425" fmla="*/ 6691947 h 6858000"/>
              <a:gd name="connsiteX426" fmla="*/ 1203370 w 7467663"/>
              <a:gd name="connsiteY426" fmla="*/ 6850676 h 6858000"/>
              <a:gd name="connsiteX427" fmla="*/ 1203671 w 7467663"/>
              <a:gd name="connsiteY427" fmla="*/ 6858000 h 6858000"/>
              <a:gd name="connsiteX428" fmla="*/ 1143180 w 7467663"/>
              <a:gd name="connsiteY428" fmla="*/ 6858000 h 6858000"/>
              <a:gd name="connsiteX429" fmla="*/ 1142176 w 7467663"/>
              <a:gd name="connsiteY429" fmla="*/ 6766045 h 6858000"/>
              <a:gd name="connsiteX430" fmla="*/ 1067484 w 7467663"/>
              <a:gd name="connsiteY430" fmla="*/ 6858000 h 6858000"/>
              <a:gd name="connsiteX431" fmla="*/ 953928 w 7467663"/>
              <a:gd name="connsiteY431" fmla="*/ 6858000 h 6858000"/>
              <a:gd name="connsiteX432" fmla="*/ 959715 w 7467663"/>
              <a:gd name="connsiteY432" fmla="*/ 6850185 h 6858000"/>
              <a:gd name="connsiteX433" fmla="*/ 1483788 w 7467663"/>
              <a:gd name="connsiteY433" fmla="*/ 6259174 h 6858000"/>
              <a:gd name="connsiteX434" fmla="*/ 1100671 w 7467663"/>
              <a:gd name="connsiteY434" fmla="*/ 6252137 h 6858000"/>
              <a:gd name="connsiteX435" fmla="*/ 1090144 w 7467663"/>
              <a:gd name="connsiteY435" fmla="*/ 6256748 h 6858000"/>
              <a:gd name="connsiteX436" fmla="*/ 1095872 w 7467663"/>
              <a:gd name="connsiteY436" fmla="*/ 6271892 h 6858000"/>
              <a:gd name="connsiteX437" fmla="*/ 262785 w 7467663"/>
              <a:gd name="connsiteY437" fmla="*/ 6845450 h 6858000"/>
              <a:gd name="connsiteX438" fmla="*/ 209968 w 7467663"/>
              <a:gd name="connsiteY438" fmla="*/ 6770713 h 6858000"/>
              <a:gd name="connsiteX439" fmla="*/ 873460 w 7467663"/>
              <a:gd name="connsiteY439" fmla="*/ 6253768 h 6858000"/>
              <a:gd name="connsiteX440" fmla="*/ 192686 w 7467663"/>
              <a:gd name="connsiteY440" fmla="*/ 5849257 h 6858000"/>
              <a:gd name="connsiteX441" fmla="*/ 4696 w 7467663"/>
              <a:gd name="connsiteY441" fmla="*/ 5697668 h 6858000"/>
              <a:gd name="connsiteX442" fmla="*/ 0 w 7467663"/>
              <a:gd name="connsiteY442" fmla="*/ 5689984 h 6858000"/>
              <a:gd name="connsiteX443" fmla="*/ 0 w 7467663"/>
              <a:gd name="connsiteY443" fmla="*/ 5513472 h 6858000"/>
              <a:gd name="connsiteX444" fmla="*/ 174101 w 7467663"/>
              <a:gd name="connsiteY444" fmla="*/ 5620277 h 6858000"/>
              <a:gd name="connsiteX445" fmla="*/ 891800 w 7467663"/>
              <a:gd name="connsiteY445" fmla="*/ 6036935 h 6858000"/>
              <a:gd name="connsiteX446" fmla="*/ 1072219 w 7467663"/>
              <a:gd name="connsiteY446" fmla="*/ 6169443 h 6858000"/>
              <a:gd name="connsiteX447" fmla="*/ 1074117 w 7467663"/>
              <a:gd name="connsiteY447" fmla="*/ 6170301 h 6858000"/>
              <a:gd name="connsiteX448" fmla="*/ 1083114 w 7467663"/>
              <a:gd name="connsiteY448" fmla="*/ 6174131 h 6858000"/>
              <a:gd name="connsiteX449" fmla="*/ 1543010 w 7467663"/>
              <a:gd name="connsiteY449" fmla="*/ 6191140 h 6858000"/>
              <a:gd name="connsiteX450" fmla="*/ 1551080 w 7467663"/>
              <a:gd name="connsiteY450" fmla="*/ 6195006 h 6858000"/>
              <a:gd name="connsiteX451" fmla="*/ 2345443 w 7467663"/>
              <a:gd name="connsiteY451" fmla="*/ 5549882 h 6858000"/>
              <a:gd name="connsiteX452" fmla="*/ 1721499 w 7467663"/>
              <a:gd name="connsiteY452" fmla="*/ 5599969 h 6858000"/>
              <a:gd name="connsiteX453" fmla="*/ 767716 w 7467663"/>
              <a:gd name="connsiteY453" fmla="*/ 5472768 h 6858000"/>
              <a:gd name="connsiteX454" fmla="*/ 722147 w 7467663"/>
              <a:gd name="connsiteY454" fmla="*/ 5393091 h 6858000"/>
              <a:gd name="connsiteX455" fmla="*/ 1485552 w 7467663"/>
              <a:gd name="connsiteY455" fmla="*/ 5313202 h 6858000"/>
              <a:gd name="connsiteX456" fmla="*/ 2143004 w 7467663"/>
              <a:gd name="connsiteY456" fmla="*/ 5402420 h 6858000"/>
              <a:gd name="connsiteX457" fmla="*/ 1933391 w 7467663"/>
              <a:gd name="connsiteY457" fmla="*/ 5156971 h 6858000"/>
              <a:gd name="connsiteX458" fmla="*/ 1827118 w 7467663"/>
              <a:gd name="connsiteY458" fmla="*/ 4968410 h 6858000"/>
              <a:gd name="connsiteX459" fmla="*/ 1837349 w 7467663"/>
              <a:gd name="connsiteY459" fmla="*/ 4956357 h 6858000"/>
              <a:gd name="connsiteX460" fmla="*/ 2162835 w 7467663"/>
              <a:gd name="connsiteY460" fmla="*/ 5187853 h 6858000"/>
              <a:gd name="connsiteX461" fmla="*/ 2257167 w 7467663"/>
              <a:gd name="connsiteY461" fmla="*/ 5462123 h 6858000"/>
              <a:gd name="connsiteX462" fmla="*/ 2261598 w 7467663"/>
              <a:gd name="connsiteY462" fmla="*/ 5467998 h 6858000"/>
              <a:gd name="connsiteX463" fmla="*/ 2437177 w 7467663"/>
              <a:gd name="connsiteY463" fmla="*/ 5479608 h 6858000"/>
              <a:gd name="connsiteX464" fmla="*/ 2445247 w 7467663"/>
              <a:gd name="connsiteY464" fmla="*/ 5483476 h 6858000"/>
              <a:gd name="connsiteX465" fmla="*/ 2743626 w 7467663"/>
              <a:gd name="connsiteY465" fmla="*/ 5304819 h 6858000"/>
              <a:gd name="connsiteX466" fmla="*/ 3048102 w 7467663"/>
              <a:gd name="connsiteY466" fmla="*/ 5150595 h 6858000"/>
              <a:gd name="connsiteX467" fmla="*/ 1799414 w 7467663"/>
              <a:gd name="connsiteY467" fmla="*/ 4694732 h 6858000"/>
              <a:gd name="connsiteX468" fmla="*/ 1771735 w 7467663"/>
              <a:gd name="connsiteY468" fmla="*/ 4619929 h 6858000"/>
              <a:gd name="connsiteX469" fmla="*/ 3104273 w 7467663"/>
              <a:gd name="connsiteY469" fmla="*/ 5076159 h 6858000"/>
              <a:gd name="connsiteX470" fmla="*/ 3113245 w 7467663"/>
              <a:gd name="connsiteY470" fmla="*/ 5090705 h 6858000"/>
              <a:gd name="connsiteX471" fmla="*/ 3126294 w 7467663"/>
              <a:gd name="connsiteY471" fmla="*/ 5114400 h 6858000"/>
              <a:gd name="connsiteX472" fmla="*/ 3937433 w 7467663"/>
              <a:gd name="connsiteY472" fmla="*/ 4830473 h 6858000"/>
              <a:gd name="connsiteX473" fmla="*/ 3590475 w 7467663"/>
              <a:gd name="connsiteY473" fmla="*/ 4597974 h 6858000"/>
              <a:gd name="connsiteX474" fmla="*/ 3100264 w 7467663"/>
              <a:gd name="connsiteY474" fmla="*/ 4579845 h 6858000"/>
              <a:gd name="connsiteX475" fmla="*/ 2183576 w 7467663"/>
              <a:gd name="connsiteY475" fmla="*/ 4227150 h 6858000"/>
              <a:gd name="connsiteX476" fmla="*/ 2151029 w 7467663"/>
              <a:gd name="connsiteY476" fmla="*/ 4146947 h 6858000"/>
              <a:gd name="connsiteX477" fmla="*/ 3563434 w 7467663"/>
              <a:gd name="connsiteY477" fmla="*/ 4469115 h 6858000"/>
              <a:gd name="connsiteX478" fmla="*/ 3177952 w 7467663"/>
              <a:gd name="connsiteY478" fmla="*/ 3657386 h 6858000"/>
              <a:gd name="connsiteX479" fmla="*/ 3189263 w 7467663"/>
              <a:gd name="connsiteY479" fmla="*/ 3625726 h 6858000"/>
              <a:gd name="connsiteX480" fmla="*/ 3560912 w 7467663"/>
              <a:gd name="connsiteY480" fmla="*/ 4079863 h 6858000"/>
              <a:gd name="connsiteX481" fmla="*/ 3626636 w 7467663"/>
              <a:gd name="connsiteY481" fmla="*/ 4512230 h 6858000"/>
              <a:gd name="connsiteX482" fmla="*/ 3653088 w 7467663"/>
              <a:gd name="connsiteY482" fmla="*/ 4521417 h 6858000"/>
              <a:gd name="connsiteX483" fmla="*/ 3988128 w 7467663"/>
              <a:gd name="connsiteY483" fmla="*/ 4817267 h 6858000"/>
              <a:gd name="connsiteX484" fmla="*/ 4830582 w 7467663"/>
              <a:gd name="connsiteY484" fmla="*/ 4676000 h 6858000"/>
              <a:gd name="connsiteX485" fmla="*/ 4830100 w 7467663"/>
              <a:gd name="connsiteY485" fmla="*/ 4675554 h 6858000"/>
              <a:gd name="connsiteX486" fmla="*/ 4036318 w 7467663"/>
              <a:gd name="connsiteY486" fmla="*/ 4147013 h 6858000"/>
              <a:gd name="connsiteX487" fmla="*/ 3432098 w 7467663"/>
              <a:gd name="connsiteY487" fmla="*/ 3537312 h 6858000"/>
              <a:gd name="connsiteX488" fmla="*/ 3446761 w 7467663"/>
              <a:gd name="connsiteY488" fmla="*/ 3461278 h 6858000"/>
              <a:gd name="connsiteX489" fmla="*/ 4419733 w 7467663"/>
              <a:gd name="connsiteY489" fmla="*/ 3963555 h 6858000"/>
              <a:gd name="connsiteX490" fmla="*/ 4781371 w 7467663"/>
              <a:gd name="connsiteY490" fmla="*/ 4458604 h 6858000"/>
              <a:gd name="connsiteX491" fmla="*/ 4780440 w 7467663"/>
              <a:gd name="connsiteY491" fmla="*/ 4470290 h 6858000"/>
              <a:gd name="connsiteX492" fmla="*/ 4898954 w 7467663"/>
              <a:gd name="connsiteY492" fmla="*/ 4662092 h 6858000"/>
              <a:gd name="connsiteX493" fmla="*/ 4900699 w 7467663"/>
              <a:gd name="connsiteY493" fmla="*/ 4670867 h 6858000"/>
              <a:gd name="connsiteX494" fmla="*/ 5714511 w 7467663"/>
              <a:gd name="connsiteY494" fmla="*/ 4663483 h 6858000"/>
              <a:gd name="connsiteX495" fmla="*/ 5464793 w 7467663"/>
              <a:gd name="connsiteY495" fmla="*/ 4393556 h 6858000"/>
              <a:gd name="connsiteX496" fmla="*/ 5461897 w 7467663"/>
              <a:gd name="connsiteY496" fmla="*/ 4390879 h 6858000"/>
              <a:gd name="connsiteX497" fmla="*/ 4294126 w 7467663"/>
              <a:gd name="connsiteY497" fmla="*/ 3303048 h 6858000"/>
              <a:gd name="connsiteX498" fmla="*/ 4305321 w 7467663"/>
              <a:gd name="connsiteY498" fmla="*/ 3256953 h 6858000"/>
              <a:gd name="connsiteX499" fmla="*/ 4949299 w 7467663"/>
              <a:gd name="connsiteY499" fmla="*/ 3766336 h 6858000"/>
              <a:gd name="connsiteX500" fmla="*/ 5291452 w 7467663"/>
              <a:gd name="connsiteY500" fmla="*/ 4076801 h 6858000"/>
              <a:gd name="connsiteX501" fmla="*/ 5434998 w 7467663"/>
              <a:gd name="connsiteY501" fmla="*/ 4254100 h 6858000"/>
              <a:gd name="connsiteX502" fmla="*/ 5351015 w 7467663"/>
              <a:gd name="connsiteY502" fmla="*/ 3760989 h 6858000"/>
              <a:gd name="connsiteX503" fmla="*/ 5413780 w 7467663"/>
              <a:gd name="connsiteY503" fmla="*/ 2966265 h 6858000"/>
              <a:gd name="connsiteX504" fmla="*/ 5425627 w 7467663"/>
              <a:gd name="connsiteY504" fmla="*/ 2954192 h 6858000"/>
              <a:gd name="connsiteX505" fmla="*/ 6604735 w 7467663"/>
              <a:gd name="connsiteY505" fmla="*/ 2041381 h 6858000"/>
              <a:gd name="connsiteX506" fmla="*/ 7204487 w 7467663"/>
              <a:gd name="connsiteY506" fmla="*/ 2742112 h 6858000"/>
              <a:gd name="connsiteX507" fmla="*/ 7131592 w 7467663"/>
              <a:gd name="connsiteY507" fmla="*/ 2672096 h 6858000"/>
              <a:gd name="connsiteX508" fmla="*/ 6996344 w 7467663"/>
              <a:gd name="connsiteY508" fmla="*/ 2518310 h 6858000"/>
              <a:gd name="connsiteX509" fmla="*/ 6735495 w 7467663"/>
              <a:gd name="connsiteY509" fmla="*/ 2196890 h 6858000"/>
              <a:gd name="connsiteX510" fmla="*/ 6721901 w 7467663"/>
              <a:gd name="connsiteY510" fmla="*/ 2179274 h 6858000"/>
              <a:gd name="connsiteX511" fmla="*/ 6604735 w 7467663"/>
              <a:gd name="connsiteY511" fmla="*/ 2041381 h 6858000"/>
              <a:gd name="connsiteX512" fmla="*/ 6591670 w 7467663"/>
              <a:gd name="connsiteY512" fmla="*/ 1988277 h 6858000"/>
              <a:gd name="connsiteX513" fmla="*/ 6747349 w 7467663"/>
              <a:gd name="connsiteY513" fmla="*/ 2160069 h 6858000"/>
              <a:gd name="connsiteX514" fmla="*/ 6760943 w 7467663"/>
              <a:gd name="connsiteY514" fmla="*/ 2177686 h 6858000"/>
              <a:gd name="connsiteX515" fmla="*/ 7021065 w 7467663"/>
              <a:gd name="connsiteY515" fmla="*/ 2498102 h 6858000"/>
              <a:gd name="connsiteX516" fmla="*/ 7155223 w 7467663"/>
              <a:gd name="connsiteY516" fmla="*/ 2650386 h 6858000"/>
              <a:gd name="connsiteX517" fmla="*/ 7203167 w 7467663"/>
              <a:gd name="connsiteY517" fmla="*/ 2697288 h 6858000"/>
              <a:gd name="connsiteX518" fmla="*/ 6937703 w 7467663"/>
              <a:gd name="connsiteY518" fmla="*/ 2321981 h 6858000"/>
              <a:gd name="connsiteX519" fmla="*/ 6591670 w 7467663"/>
              <a:gd name="connsiteY519" fmla="*/ 1988277 h 6858000"/>
              <a:gd name="connsiteX520" fmla="*/ 5798671 w 7467663"/>
              <a:gd name="connsiteY520" fmla="*/ 1981601 h 6858000"/>
              <a:gd name="connsiteX521" fmla="*/ 5754709 w 7467663"/>
              <a:gd name="connsiteY521" fmla="*/ 2071454 h 6858000"/>
              <a:gd name="connsiteX522" fmla="*/ 5763044 w 7467663"/>
              <a:gd name="connsiteY522" fmla="*/ 2842206 h 6858000"/>
              <a:gd name="connsiteX523" fmla="*/ 5764974 w 7467663"/>
              <a:gd name="connsiteY523" fmla="*/ 2799609 h 6858000"/>
              <a:gd name="connsiteX524" fmla="*/ 5767665 w 7467663"/>
              <a:gd name="connsiteY524" fmla="*/ 2666409 h 6858000"/>
              <a:gd name="connsiteX525" fmla="*/ 5763055 w 7467663"/>
              <a:gd name="connsiteY525" fmla="*/ 2579705 h 6858000"/>
              <a:gd name="connsiteX526" fmla="*/ 5758079 w 7467663"/>
              <a:gd name="connsiteY526" fmla="*/ 2492508 h 6858000"/>
              <a:gd name="connsiteX527" fmla="*/ 5779325 w 7467663"/>
              <a:gd name="connsiteY527" fmla="*/ 2197069 h 6858000"/>
              <a:gd name="connsiteX528" fmla="*/ 5798671 w 7467663"/>
              <a:gd name="connsiteY528" fmla="*/ 1981601 h 6858000"/>
              <a:gd name="connsiteX529" fmla="*/ 5829202 w 7467663"/>
              <a:gd name="connsiteY529" fmla="*/ 1971679 h 6858000"/>
              <a:gd name="connsiteX530" fmla="*/ 5809558 w 7467663"/>
              <a:gd name="connsiteY530" fmla="*/ 2198043 h 6858000"/>
              <a:gd name="connsiteX531" fmla="*/ 5788653 w 7467663"/>
              <a:gd name="connsiteY531" fmla="*/ 2489430 h 6858000"/>
              <a:gd name="connsiteX532" fmla="*/ 5793439 w 7467663"/>
              <a:gd name="connsiteY532" fmla="*/ 2575235 h 6858000"/>
              <a:gd name="connsiteX533" fmla="*/ 5796837 w 7467663"/>
              <a:gd name="connsiteY533" fmla="*/ 2637633 h 6858000"/>
              <a:gd name="connsiteX534" fmla="*/ 5818614 w 7467663"/>
              <a:gd name="connsiteY534" fmla="*/ 2473055 h 6858000"/>
              <a:gd name="connsiteX535" fmla="*/ 5829202 w 7467663"/>
              <a:gd name="connsiteY535" fmla="*/ 1971679 h 6858000"/>
              <a:gd name="connsiteX536" fmla="*/ 5911389 w 7467663"/>
              <a:gd name="connsiteY536" fmla="*/ 1898371 h 6858000"/>
              <a:gd name="connsiteX537" fmla="*/ 6237627 w 7467663"/>
              <a:gd name="connsiteY537" fmla="*/ 2231921 h 6858000"/>
              <a:gd name="connsiteX538" fmla="*/ 5911389 w 7467663"/>
              <a:gd name="connsiteY538" fmla="*/ 1898371 h 6858000"/>
              <a:gd name="connsiteX539" fmla="*/ 6944437 w 7467663"/>
              <a:gd name="connsiteY539" fmla="*/ 1575402 h 6858000"/>
              <a:gd name="connsiteX540" fmla="*/ 6304730 w 7467663"/>
              <a:gd name="connsiteY540" fmla="*/ 1766654 h 6858000"/>
              <a:gd name="connsiteX541" fmla="*/ 6944437 w 7467663"/>
              <a:gd name="connsiteY541" fmla="*/ 1575402 h 6858000"/>
              <a:gd name="connsiteX542" fmla="*/ 7019523 w 7467663"/>
              <a:gd name="connsiteY542" fmla="*/ 1519450 h 6858000"/>
              <a:gd name="connsiteX543" fmla="*/ 6298091 w 7467663"/>
              <a:gd name="connsiteY543" fmla="*/ 1737122 h 6858000"/>
              <a:gd name="connsiteX544" fmla="*/ 7019523 w 7467663"/>
              <a:gd name="connsiteY544" fmla="*/ 1519450 h 6858000"/>
              <a:gd name="connsiteX545" fmla="*/ 2399523 w 7467663"/>
              <a:gd name="connsiteY545" fmla="*/ 1428234 h 6858000"/>
              <a:gd name="connsiteX546" fmla="*/ 2224982 w 7467663"/>
              <a:gd name="connsiteY546" fmla="*/ 1826201 h 6858000"/>
              <a:gd name="connsiteX547" fmla="*/ 2096099 w 7467663"/>
              <a:gd name="connsiteY547" fmla="*/ 2345900 h 6858000"/>
              <a:gd name="connsiteX548" fmla="*/ 2283317 w 7467663"/>
              <a:gd name="connsiteY548" fmla="*/ 1796925 h 6858000"/>
              <a:gd name="connsiteX549" fmla="*/ 2399523 w 7467663"/>
              <a:gd name="connsiteY549" fmla="*/ 1428234 h 6858000"/>
              <a:gd name="connsiteX550" fmla="*/ 2448558 w 7467663"/>
              <a:gd name="connsiteY550" fmla="*/ 1373435 h 6858000"/>
              <a:gd name="connsiteX551" fmla="*/ 2312521 w 7467663"/>
              <a:gd name="connsiteY551" fmla="*/ 1806140 h 6858000"/>
              <a:gd name="connsiteX552" fmla="*/ 2127533 w 7467663"/>
              <a:gd name="connsiteY552" fmla="*/ 2348380 h 6858000"/>
              <a:gd name="connsiteX553" fmla="*/ 2358080 w 7467663"/>
              <a:gd name="connsiteY553" fmla="*/ 1866134 h 6858000"/>
              <a:gd name="connsiteX554" fmla="*/ 2407436 w 7467663"/>
              <a:gd name="connsiteY554" fmla="*/ 1651070 h 6858000"/>
              <a:gd name="connsiteX555" fmla="*/ 2448558 w 7467663"/>
              <a:gd name="connsiteY555" fmla="*/ 1373435 h 6858000"/>
              <a:gd name="connsiteX556" fmla="*/ 278707 w 7467663"/>
              <a:gd name="connsiteY556" fmla="*/ 1352270 h 6858000"/>
              <a:gd name="connsiteX557" fmla="*/ 321570 w 7467663"/>
              <a:gd name="connsiteY557" fmla="*/ 1861610 h 6858000"/>
              <a:gd name="connsiteX558" fmla="*/ 294281 w 7467663"/>
              <a:gd name="connsiteY558" fmla="*/ 1440658 h 6858000"/>
              <a:gd name="connsiteX559" fmla="*/ 278707 w 7467663"/>
              <a:gd name="connsiteY559" fmla="*/ 1352270 h 6858000"/>
              <a:gd name="connsiteX560" fmla="*/ 1423821 w 7467663"/>
              <a:gd name="connsiteY560" fmla="*/ 1351958 h 6858000"/>
              <a:gd name="connsiteX561" fmla="*/ 1638521 w 7467663"/>
              <a:gd name="connsiteY561" fmla="*/ 1908470 h 6858000"/>
              <a:gd name="connsiteX562" fmla="*/ 1754199 w 7467663"/>
              <a:gd name="connsiteY562" fmla="*/ 2149284 h 6858000"/>
              <a:gd name="connsiteX563" fmla="*/ 1908359 w 7467663"/>
              <a:gd name="connsiteY563" fmla="*/ 2364988 h 6858000"/>
              <a:gd name="connsiteX564" fmla="*/ 1647661 w 7467663"/>
              <a:gd name="connsiteY564" fmla="*/ 1825945 h 6858000"/>
              <a:gd name="connsiteX565" fmla="*/ 1423821 w 7467663"/>
              <a:gd name="connsiteY565" fmla="*/ 1351958 h 6858000"/>
              <a:gd name="connsiteX566" fmla="*/ 1431890 w 7467663"/>
              <a:gd name="connsiteY566" fmla="*/ 1306475 h 6858000"/>
              <a:gd name="connsiteX567" fmla="*/ 1507597 w 7467663"/>
              <a:gd name="connsiteY567" fmla="*/ 1446132 h 6858000"/>
              <a:gd name="connsiteX568" fmla="*/ 1674586 w 7467663"/>
              <a:gd name="connsiteY568" fmla="*/ 1813832 h 6858000"/>
              <a:gd name="connsiteX569" fmla="*/ 1815950 w 7467663"/>
              <a:gd name="connsiteY569" fmla="*/ 2128564 h 6858000"/>
              <a:gd name="connsiteX570" fmla="*/ 1984242 w 7467663"/>
              <a:gd name="connsiteY570" fmla="*/ 2430829 h 6858000"/>
              <a:gd name="connsiteX571" fmla="*/ 2014023 w 7467663"/>
              <a:gd name="connsiteY571" fmla="*/ 2450995 h 6858000"/>
              <a:gd name="connsiteX572" fmla="*/ 1747337 w 7467663"/>
              <a:gd name="connsiteY572" fmla="*/ 1855264 h 6858000"/>
              <a:gd name="connsiteX573" fmla="*/ 1533749 w 7467663"/>
              <a:gd name="connsiteY573" fmla="*/ 1478656 h 6858000"/>
              <a:gd name="connsiteX574" fmla="*/ 1431890 w 7467663"/>
              <a:gd name="connsiteY574" fmla="*/ 1306475 h 6858000"/>
              <a:gd name="connsiteX575" fmla="*/ 5052692 w 7467663"/>
              <a:gd name="connsiteY575" fmla="*/ 1292994 h 6858000"/>
              <a:gd name="connsiteX576" fmla="*/ 5200661 w 7467663"/>
              <a:gd name="connsiteY576" fmla="*/ 1635186 h 6858000"/>
              <a:gd name="connsiteX577" fmla="*/ 5297138 w 7467663"/>
              <a:gd name="connsiteY577" fmla="*/ 1906351 h 6858000"/>
              <a:gd name="connsiteX578" fmla="*/ 5052692 w 7467663"/>
              <a:gd name="connsiteY578" fmla="*/ 1292994 h 6858000"/>
              <a:gd name="connsiteX579" fmla="*/ 5009948 w 7467663"/>
              <a:gd name="connsiteY579" fmla="*/ 1273619 h 6858000"/>
              <a:gd name="connsiteX580" fmla="*/ 5121777 w 7467663"/>
              <a:gd name="connsiteY580" fmla="*/ 1654213 h 6858000"/>
              <a:gd name="connsiteX581" fmla="*/ 5293545 w 7467663"/>
              <a:gd name="connsiteY581" fmla="*/ 2072247 h 6858000"/>
              <a:gd name="connsiteX582" fmla="*/ 5294042 w 7467663"/>
              <a:gd name="connsiteY582" fmla="*/ 2065019 h 6858000"/>
              <a:gd name="connsiteX583" fmla="*/ 5171936 w 7467663"/>
              <a:gd name="connsiteY583" fmla="*/ 1647613 h 6858000"/>
              <a:gd name="connsiteX584" fmla="*/ 5009948 w 7467663"/>
              <a:gd name="connsiteY584" fmla="*/ 1273619 h 6858000"/>
              <a:gd name="connsiteX585" fmla="*/ 655236 w 7467663"/>
              <a:gd name="connsiteY585" fmla="*/ 1268632 h 6858000"/>
              <a:gd name="connsiteX586" fmla="*/ 839521 w 7467663"/>
              <a:gd name="connsiteY586" fmla="*/ 1685315 h 6858000"/>
              <a:gd name="connsiteX587" fmla="*/ 1109416 w 7467663"/>
              <a:gd name="connsiteY587" fmla="*/ 2061663 h 6858000"/>
              <a:gd name="connsiteX588" fmla="*/ 1298300 w 7467663"/>
              <a:gd name="connsiteY588" fmla="*/ 2247742 h 6858000"/>
              <a:gd name="connsiteX589" fmla="*/ 1125871 w 7467663"/>
              <a:gd name="connsiteY589" fmla="*/ 1989513 h 6858000"/>
              <a:gd name="connsiteX590" fmla="*/ 981574 w 7467663"/>
              <a:gd name="connsiteY590" fmla="*/ 1783157 h 6858000"/>
              <a:gd name="connsiteX591" fmla="*/ 922198 w 7467663"/>
              <a:gd name="connsiteY591" fmla="*/ 1677437 h 6858000"/>
              <a:gd name="connsiteX592" fmla="*/ 869293 w 7467663"/>
              <a:gd name="connsiteY592" fmla="*/ 1583214 h 6858000"/>
              <a:gd name="connsiteX593" fmla="*/ 751431 w 7467663"/>
              <a:gd name="connsiteY593" fmla="*/ 1405731 h 6858000"/>
              <a:gd name="connsiteX594" fmla="*/ 655236 w 7467663"/>
              <a:gd name="connsiteY594" fmla="*/ 1268632 h 6858000"/>
              <a:gd name="connsiteX595" fmla="*/ 6516292 w 7467663"/>
              <a:gd name="connsiteY595" fmla="*/ 1263064 h 6858000"/>
              <a:gd name="connsiteX596" fmla="*/ 5736320 w 7467663"/>
              <a:gd name="connsiteY596" fmla="*/ 1501803 h 6858000"/>
              <a:gd name="connsiteX597" fmla="*/ 6516292 w 7467663"/>
              <a:gd name="connsiteY597" fmla="*/ 1263064 h 6858000"/>
              <a:gd name="connsiteX598" fmla="*/ 291466 w 7467663"/>
              <a:gd name="connsiteY598" fmla="*/ 1250369 h 6858000"/>
              <a:gd name="connsiteX599" fmla="*/ 323180 w 7467663"/>
              <a:gd name="connsiteY599" fmla="*/ 1435283 h 6858000"/>
              <a:gd name="connsiteX600" fmla="*/ 349381 w 7467663"/>
              <a:gd name="connsiteY600" fmla="*/ 1875041 h 6858000"/>
              <a:gd name="connsiteX601" fmla="*/ 374363 w 7467663"/>
              <a:gd name="connsiteY601" fmla="*/ 1506494 h 6858000"/>
              <a:gd name="connsiteX602" fmla="*/ 302168 w 7467663"/>
              <a:gd name="connsiteY602" fmla="*/ 1274495 h 6858000"/>
              <a:gd name="connsiteX603" fmla="*/ 291466 w 7467663"/>
              <a:gd name="connsiteY603" fmla="*/ 1250369 h 6858000"/>
              <a:gd name="connsiteX604" fmla="*/ 678222 w 7467663"/>
              <a:gd name="connsiteY604" fmla="*/ 1248670 h 6858000"/>
              <a:gd name="connsiteX605" fmla="*/ 775536 w 7467663"/>
              <a:gd name="connsiteY605" fmla="*/ 1388015 h 6858000"/>
              <a:gd name="connsiteX606" fmla="*/ 894529 w 7467663"/>
              <a:gd name="connsiteY606" fmla="*/ 1567739 h 6858000"/>
              <a:gd name="connsiteX607" fmla="*/ 948000 w 7467663"/>
              <a:gd name="connsiteY607" fmla="*/ 1663088 h 6858000"/>
              <a:gd name="connsiteX608" fmla="*/ 1006812 w 7467663"/>
              <a:gd name="connsiteY608" fmla="*/ 1767683 h 6858000"/>
              <a:gd name="connsiteX609" fmla="*/ 1149133 w 7467663"/>
              <a:gd name="connsiteY609" fmla="*/ 1971513 h 6858000"/>
              <a:gd name="connsiteX610" fmla="*/ 1333952 w 7467663"/>
              <a:gd name="connsiteY610" fmla="*/ 2251620 h 6858000"/>
              <a:gd name="connsiteX611" fmla="*/ 1337329 w 7467663"/>
              <a:gd name="connsiteY611" fmla="*/ 2258350 h 6858000"/>
              <a:gd name="connsiteX612" fmla="*/ 1014726 w 7467663"/>
              <a:gd name="connsiteY612" fmla="*/ 1615556 h 6858000"/>
              <a:gd name="connsiteX613" fmla="*/ 678222 w 7467663"/>
              <a:gd name="connsiteY613" fmla="*/ 1248670 h 6858000"/>
              <a:gd name="connsiteX614" fmla="*/ 6691602 w 7467663"/>
              <a:gd name="connsiteY614" fmla="*/ 1140573 h 6858000"/>
              <a:gd name="connsiteX615" fmla="*/ 6571100 w 7467663"/>
              <a:gd name="connsiteY615" fmla="*/ 1183662 h 6858000"/>
              <a:gd name="connsiteX616" fmla="*/ 6241687 w 7467663"/>
              <a:gd name="connsiteY616" fmla="*/ 1257600 h 6858000"/>
              <a:gd name="connsiteX617" fmla="*/ 5693009 w 7467663"/>
              <a:gd name="connsiteY617" fmla="*/ 1478256 h 6858000"/>
              <a:gd name="connsiteX618" fmla="*/ 6548420 w 7467663"/>
              <a:gd name="connsiteY618" fmla="*/ 1214599 h 6858000"/>
              <a:gd name="connsiteX619" fmla="*/ 6605473 w 7467663"/>
              <a:gd name="connsiteY619" fmla="*/ 1184686 h 6858000"/>
              <a:gd name="connsiteX620" fmla="*/ 6691602 w 7467663"/>
              <a:gd name="connsiteY620" fmla="*/ 1140573 h 6858000"/>
              <a:gd name="connsiteX621" fmla="*/ 4002475 w 7467663"/>
              <a:gd name="connsiteY621" fmla="*/ 1037802 h 6858000"/>
              <a:gd name="connsiteX622" fmla="*/ 4000324 w 7467663"/>
              <a:gd name="connsiteY622" fmla="*/ 1039362 h 6858000"/>
              <a:gd name="connsiteX623" fmla="*/ 4002862 w 7467663"/>
              <a:gd name="connsiteY623" fmla="*/ 1042866 h 6858000"/>
              <a:gd name="connsiteX624" fmla="*/ 4002475 w 7467663"/>
              <a:gd name="connsiteY624" fmla="*/ 1037802 h 6858000"/>
              <a:gd name="connsiteX625" fmla="*/ 506322 w 7467663"/>
              <a:gd name="connsiteY625" fmla="*/ 1020997 h 6858000"/>
              <a:gd name="connsiteX626" fmla="*/ 533068 w 7467663"/>
              <a:gd name="connsiteY626" fmla="*/ 1029409 h 6858000"/>
              <a:gd name="connsiteX627" fmla="*/ 1232525 w 7467663"/>
              <a:gd name="connsiteY627" fmla="*/ 1804675 h 6858000"/>
              <a:gd name="connsiteX628" fmla="*/ 1388858 w 7467663"/>
              <a:gd name="connsiteY628" fmla="*/ 2368011 h 6858000"/>
              <a:gd name="connsiteX629" fmla="*/ 1384098 w 7467663"/>
              <a:gd name="connsiteY629" fmla="*/ 2378125 h 6858000"/>
              <a:gd name="connsiteX630" fmla="*/ 1425393 w 7467663"/>
              <a:gd name="connsiteY630" fmla="*/ 2589124 h 6858000"/>
              <a:gd name="connsiteX631" fmla="*/ 1424001 w 7467663"/>
              <a:gd name="connsiteY631" fmla="*/ 2597541 h 6858000"/>
              <a:gd name="connsiteX632" fmla="*/ 2152729 w 7467663"/>
              <a:gd name="connsiteY632" fmla="*/ 2864487 h 6858000"/>
              <a:gd name="connsiteX633" fmla="*/ 2020609 w 7467663"/>
              <a:gd name="connsiteY633" fmla="*/ 2539671 h 6858000"/>
              <a:gd name="connsiteX634" fmla="*/ 2018920 w 7467663"/>
              <a:gd name="connsiteY634" fmla="*/ 2536309 h 6858000"/>
              <a:gd name="connsiteX635" fmla="*/ 1342441 w 7467663"/>
              <a:gd name="connsiteY635" fmla="*/ 1173017 h 6858000"/>
              <a:gd name="connsiteX636" fmla="*/ 1367925 w 7467663"/>
              <a:gd name="connsiteY636" fmla="*/ 1135648 h 6858000"/>
              <a:gd name="connsiteX637" fmla="*/ 1771401 w 7467663"/>
              <a:gd name="connsiteY637" fmla="*/ 1806673 h 6858000"/>
              <a:gd name="connsiteX638" fmla="*/ 1972385 w 7467663"/>
              <a:gd name="connsiteY638" fmla="*/ 2198735 h 6858000"/>
              <a:gd name="connsiteX639" fmla="*/ 2040892 w 7467663"/>
              <a:gd name="connsiteY639" fmla="*/ 2405205 h 6858000"/>
              <a:gd name="connsiteX640" fmla="*/ 2131689 w 7467663"/>
              <a:gd name="connsiteY640" fmla="*/ 1936926 h 6858000"/>
              <a:gd name="connsiteX641" fmla="*/ 2454820 w 7467663"/>
              <a:gd name="connsiteY641" fmla="*/ 1248808 h 6858000"/>
              <a:gd name="connsiteX642" fmla="*/ 2492512 w 7467663"/>
              <a:gd name="connsiteY642" fmla="*/ 1302920 h 6858000"/>
              <a:gd name="connsiteX643" fmla="*/ 2081216 w 7467663"/>
              <a:gd name="connsiteY643" fmla="*/ 2527513 h 6858000"/>
              <a:gd name="connsiteX644" fmla="*/ 2081211 w 7467663"/>
              <a:gd name="connsiteY644" fmla="*/ 2528916 h 6858000"/>
              <a:gd name="connsiteX645" fmla="*/ 2199067 w 7467663"/>
              <a:gd name="connsiteY645" fmla="*/ 2884061 h 6858000"/>
              <a:gd name="connsiteX646" fmla="*/ 3192586 w 7467663"/>
              <a:gd name="connsiteY646" fmla="*/ 3411496 h 6858000"/>
              <a:gd name="connsiteX647" fmla="*/ 3182620 w 7467663"/>
              <a:gd name="connsiteY647" fmla="*/ 3483279 h 6858000"/>
              <a:gd name="connsiteX648" fmla="*/ 2435119 w 7467663"/>
              <a:gd name="connsiteY648" fmla="*/ 3080173 h 6858000"/>
              <a:gd name="connsiteX649" fmla="*/ 2410152 w 7467663"/>
              <a:gd name="connsiteY649" fmla="*/ 3063751 h 6858000"/>
              <a:gd name="connsiteX650" fmla="*/ 2408099 w 7467663"/>
              <a:gd name="connsiteY650" fmla="*/ 3064403 h 6858000"/>
              <a:gd name="connsiteX651" fmla="*/ 2407218 w 7467663"/>
              <a:gd name="connsiteY651" fmla="*/ 3070324 h 6858000"/>
              <a:gd name="connsiteX652" fmla="*/ 2380138 w 7467663"/>
              <a:gd name="connsiteY652" fmla="*/ 3099341 h 6858000"/>
              <a:gd name="connsiteX653" fmla="*/ 1765923 w 7467663"/>
              <a:gd name="connsiteY653" fmla="*/ 3581043 h 6858000"/>
              <a:gd name="connsiteX654" fmla="*/ 1702258 w 7467663"/>
              <a:gd name="connsiteY654" fmla="*/ 3612286 h 6858000"/>
              <a:gd name="connsiteX655" fmla="*/ 1538370 w 7467663"/>
              <a:gd name="connsiteY655" fmla="*/ 3811804 h 6858000"/>
              <a:gd name="connsiteX656" fmla="*/ 542867 w 7467663"/>
              <a:gd name="connsiteY656" fmla="*/ 4944092 h 6858000"/>
              <a:gd name="connsiteX657" fmla="*/ 515800 w 7467663"/>
              <a:gd name="connsiteY657" fmla="*/ 4862180 h 6858000"/>
              <a:gd name="connsiteX658" fmla="*/ 909145 w 7467663"/>
              <a:gd name="connsiteY658" fmla="*/ 4199225 h 6858000"/>
              <a:gd name="connsiteX659" fmla="*/ 1214067 w 7467663"/>
              <a:gd name="connsiteY659" fmla="*/ 3908561 h 6858000"/>
              <a:gd name="connsiteX660" fmla="*/ 640967 w 7467663"/>
              <a:gd name="connsiteY660" fmla="*/ 4105601 h 6858000"/>
              <a:gd name="connsiteX661" fmla="*/ 112563 w 7467663"/>
              <a:gd name="connsiteY661" fmla="*/ 4396952 h 6858000"/>
              <a:gd name="connsiteX662" fmla="*/ 0 w 7467663"/>
              <a:gd name="connsiteY662" fmla="*/ 4466006 h 6858000"/>
              <a:gd name="connsiteX663" fmla="*/ 0 w 7467663"/>
              <a:gd name="connsiteY663" fmla="*/ 4233763 h 6858000"/>
              <a:gd name="connsiteX664" fmla="*/ 36881 w 7467663"/>
              <a:gd name="connsiteY664" fmla="*/ 4200118 h 6858000"/>
              <a:gd name="connsiteX665" fmla="*/ 910534 w 7467663"/>
              <a:gd name="connsiteY665" fmla="*/ 3629753 h 6858000"/>
              <a:gd name="connsiteX666" fmla="*/ 1578717 w 7467663"/>
              <a:gd name="connsiteY666" fmla="*/ 3575982 h 6858000"/>
              <a:gd name="connsiteX667" fmla="*/ 2338780 w 7467663"/>
              <a:gd name="connsiteY667" fmla="*/ 3033725 h 6858000"/>
              <a:gd name="connsiteX668" fmla="*/ 1807991 w 7467663"/>
              <a:gd name="connsiteY668" fmla="*/ 2807184 h 6858000"/>
              <a:gd name="connsiteX669" fmla="*/ 1416358 w 7467663"/>
              <a:gd name="connsiteY669" fmla="*/ 3112571 h 6858000"/>
              <a:gd name="connsiteX670" fmla="*/ 939066 w 7467663"/>
              <a:gd name="connsiteY670" fmla="*/ 3378798 h 6858000"/>
              <a:gd name="connsiteX671" fmla="*/ 115099 w 7467663"/>
              <a:gd name="connsiteY671" fmla="*/ 3607650 h 6858000"/>
              <a:gd name="connsiteX672" fmla="*/ 97284 w 7467663"/>
              <a:gd name="connsiteY672" fmla="*/ 3520393 h 6858000"/>
              <a:gd name="connsiteX673" fmla="*/ 922050 w 7467663"/>
              <a:gd name="connsiteY673" fmla="*/ 3074867 h 6858000"/>
              <a:gd name="connsiteX674" fmla="*/ 1405265 w 7467663"/>
              <a:gd name="connsiteY674" fmla="*/ 3016319 h 6858000"/>
              <a:gd name="connsiteX675" fmla="*/ 1407512 w 7467663"/>
              <a:gd name="connsiteY675" fmla="*/ 3018001 h 6858000"/>
              <a:gd name="connsiteX676" fmla="*/ 1726266 w 7467663"/>
              <a:gd name="connsiteY676" fmla="*/ 2777274 h 6858000"/>
              <a:gd name="connsiteX677" fmla="*/ 625390 w 7467663"/>
              <a:gd name="connsiteY677" fmla="*/ 2514541 h 6858000"/>
              <a:gd name="connsiteX678" fmla="*/ 619799 w 7467663"/>
              <a:gd name="connsiteY678" fmla="*/ 2527180 h 6858000"/>
              <a:gd name="connsiteX679" fmla="*/ 310030 w 7467663"/>
              <a:gd name="connsiteY679" fmla="*/ 2771818 h 6858000"/>
              <a:gd name="connsiteX680" fmla="*/ 173877 w 7467663"/>
              <a:gd name="connsiteY680" fmla="*/ 2937056 h 6858000"/>
              <a:gd name="connsiteX681" fmla="*/ 77889 w 7467663"/>
              <a:gd name="connsiteY681" fmla="*/ 3138440 h 6858000"/>
              <a:gd name="connsiteX682" fmla="*/ 0 w 7467663"/>
              <a:gd name="connsiteY682" fmla="*/ 3271395 h 6858000"/>
              <a:gd name="connsiteX683" fmla="*/ 0 w 7467663"/>
              <a:gd name="connsiteY683" fmla="*/ 3153002 h 6858000"/>
              <a:gd name="connsiteX684" fmla="*/ 2386 w 7467663"/>
              <a:gd name="connsiteY684" fmla="*/ 3149203 h 6858000"/>
              <a:gd name="connsiteX685" fmla="*/ 89753 w 7467663"/>
              <a:gd name="connsiteY685" fmla="*/ 2987702 h 6858000"/>
              <a:gd name="connsiteX686" fmla="*/ 76869 w 7467663"/>
              <a:gd name="connsiteY686" fmla="*/ 3005404 h 6858000"/>
              <a:gd name="connsiteX687" fmla="*/ 32049 w 7467663"/>
              <a:gd name="connsiteY687" fmla="*/ 3065814 h 6858000"/>
              <a:gd name="connsiteX688" fmla="*/ 0 w 7467663"/>
              <a:gd name="connsiteY688" fmla="*/ 3108744 h 6858000"/>
              <a:gd name="connsiteX689" fmla="*/ 0 w 7467663"/>
              <a:gd name="connsiteY689" fmla="*/ 3058059 h 6858000"/>
              <a:gd name="connsiteX690" fmla="*/ 7610 w 7467663"/>
              <a:gd name="connsiteY690" fmla="*/ 3047889 h 6858000"/>
              <a:gd name="connsiteX691" fmla="*/ 52419 w 7467663"/>
              <a:gd name="connsiteY691" fmla="*/ 2987479 h 6858000"/>
              <a:gd name="connsiteX692" fmla="*/ 59142 w 7467663"/>
              <a:gd name="connsiteY692" fmla="*/ 2978488 h 6858000"/>
              <a:gd name="connsiteX693" fmla="*/ 0 w 7467663"/>
              <a:gd name="connsiteY693" fmla="*/ 3015334 h 6858000"/>
              <a:gd name="connsiteX694" fmla="*/ 0 w 7467663"/>
              <a:gd name="connsiteY694" fmla="*/ 2914286 h 6858000"/>
              <a:gd name="connsiteX695" fmla="*/ 36383 w 7467663"/>
              <a:gd name="connsiteY695" fmla="*/ 2901128 h 6858000"/>
              <a:gd name="connsiteX696" fmla="*/ 156329 w 7467663"/>
              <a:gd name="connsiteY696" fmla="*/ 2840533 h 6858000"/>
              <a:gd name="connsiteX697" fmla="*/ 358355 w 7467663"/>
              <a:gd name="connsiteY697" fmla="*/ 2620471 h 6858000"/>
              <a:gd name="connsiteX698" fmla="*/ 510577 w 7467663"/>
              <a:gd name="connsiteY698" fmla="*/ 2501244 h 6858000"/>
              <a:gd name="connsiteX699" fmla="*/ 211967 w 7467663"/>
              <a:gd name="connsiteY699" fmla="*/ 2479171 h 6858000"/>
              <a:gd name="connsiteX700" fmla="*/ 0 w 7467663"/>
              <a:gd name="connsiteY700" fmla="*/ 2476398 h 6858000"/>
              <a:gd name="connsiteX701" fmla="*/ 0 w 7467663"/>
              <a:gd name="connsiteY701" fmla="*/ 2389189 h 6858000"/>
              <a:gd name="connsiteX702" fmla="*/ 103062 w 7467663"/>
              <a:gd name="connsiteY702" fmla="*/ 2389518 h 6858000"/>
              <a:gd name="connsiteX703" fmla="*/ 510734 w 7467663"/>
              <a:gd name="connsiteY703" fmla="*/ 2416201 h 6858000"/>
              <a:gd name="connsiteX704" fmla="*/ 279257 w 7467663"/>
              <a:gd name="connsiteY704" fmla="*/ 2092102 h 6858000"/>
              <a:gd name="connsiteX705" fmla="*/ 65265 w 7467663"/>
              <a:gd name="connsiteY705" fmla="*/ 2006049 h 6858000"/>
              <a:gd name="connsiteX706" fmla="*/ 0 w 7467663"/>
              <a:gd name="connsiteY706" fmla="*/ 1982532 h 6858000"/>
              <a:gd name="connsiteX707" fmla="*/ 0 w 7467663"/>
              <a:gd name="connsiteY707" fmla="*/ 1912789 h 6858000"/>
              <a:gd name="connsiteX708" fmla="*/ 97460 w 7467663"/>
              <a:gd name="connsiteY708" fmla="*/ 1953725 h 6858000"/>
              <a:gd name="connsiteX709" fmla="*/ 221272 w 7467663"/>
              <a:gd name="connsiteY709" fmla="*/ 1980766 h 6858000"/>
              <a:gd name="connsiteX710" fmla="*/ 116765 w 7467663"/>
              <a:gd name="connsiteY710" fmla="*/ 1911033 h 6858000"/>
              <a:gd name="connsiteX711" fmla="*/ 16405 w 7467663"/>
              <a:gd name="connsiteY711" fmla="*/ 1803412 h 6858000"/>
              <a:gd name="connsiteX712" fmla="*/ 0 w 7467663"/>
              <a:gd name="connsiteY712" fmla="*/ 1784777 h 6858000"/>
              <a:gd name="connsiteX713" fmla="*/ 0 w 7467663"/>
              <a:gd name="connsiteY713" fmla="*/ 1740082 h 6858000"/>
              <a:gd name="connsiteX714" fmla="*/ 39394 w 7467663"/>
              <a:gd name="connsiteY714" fmla="*/ 1784856 h 6858000"/>
              <a:gd name="connsiteX715" fmla="*/ 135813 w 7467663"/>
              <a:gd name="connsiteY715" fmla="*/ 1888838 h 6858000"/>
              <a:gd name="connsiteX716" fmla="*/ 242575 w 7467663"/>
              <a:gd name="connsiteY716" fmla="*/ 1958841 h 6858000"/>
              <a:gd name="connsiteX717" fmla="*/ 82197 w 7467663"/>
              <a:gd name="connsiteY717" fmla="*/ 1754826 h 6858000"/>
              <a:gd name="connsiteX718" fmla="*/ 0 w 7467663"/>
              <a:gd name="connsiteY718" fmla="*/ 1679650 h 6858000"/>
              <a:gd name="connsiteX719" fmla="*/ 0 w 7467663"/>
              <a:gd name="connsiteY719" fmla="*/ 1602463 h 6858000"/>
              <a:gd name="connsiteX720" fmla="*/ 84689 w 7467663"/>
              <a:gd name="connsiteY720" fmla="*/ 1677442 h 6858000"/>
              <a:gd name="connsiteX721" fmla="*/ 298437 w 7467663"/>
              <a:gd name="connsiteY721" fmla="*/ 1968019 h 6858000"/>
              <a:gd name="connsiteX722" fmla="*/ 227269 w 7467663"/>
              <a:gd name="connsiteY722" fmla="*/ 1114064 h 6858000"/>
              <a:gd name="connsiteX723" fmla="*/ 248003 w 7467663"/>
              <a:gd name="connsiteY723" fmla="*/ 1089613 h 6858000"/>
              <a:gd name="connsiteX724" fmla="*/ 427020 w 7467663"/>
              <a:gd name="connsiteY724" fmla="*/ 1619803 h 6858000"/>
              <a:gd name="connsiteX725" fmla="*/ 340345 w 7467663"/>
              <a:gd name="connsiteY725" fmla="*/ 2027739 h 6858000"/>
              <a:gd name="connsiteX726" fmla="*/ 360865 w 7467663"/>
              <a:gd name="connsiteY726" fmla="*/ 2044827 h 6858000"/>
              <a:gd name="connsiteX727" fmla="*/ 560414 w 7467663"/>
              <a:gd name="connsiteY727" fmla="*/ 2421457 h 6858000"/>
              <a:gd name="connsiteX728" fmla="*/ 1359703 w 7467663"/>
              <a:gd name="connsiteY728" fmla="*/ 2578554 h 6858000"/>
              <a:gd name="connsiteX729" fmla="*/ 1359422 w 7467663"/>
              <a:gd name="connsiteY729" fmla="*/ 2577994 h 6858000"/>
              <a:gd name="connsiteX730" fmla="*/ 828701 w 7467663"/>
              <a:gd name="connsiteY730" fmla="*/ 1839520 h 6858000"/>
              <a:gd name="connsiteX731" fmla="*/ 494427 w 7467663"/>
              <a:gd name="connsiteY731" fmla="*/ 1092333 h 6858000"/>
              <a:gd name="connsiteX732" fmla="*/ 506322 w 7467663"/>
              <a:gd name="connsiteY732" fmla="*/ 1020997 h 6858000"/>
              <a:gd name="connsiteX733" fmla="*/ 4570198 w 7467663"/>
              <a:gd name="connsiteY733" fmla="*/ 978081 h 6858000"/>
              <a:gd name="connsiteX734" fmla="*/ 4523691 w 7467663"/>
              <a:gd name="connsiteY734" fmla="*/ 1127776 h 6858000"/>
              <a:gd name="connsiteX735" fmla="*/ 4509875 w 7467663"/>
              <a:gd name="connsiteY735" fmla="*/ 1167552 h 6858000"/>
              <a:gd name="connsiteX736" fmla="*/ 4478168 w 7467663"/>
              <a:gd name="connsiteY736" fmla="*/ 1260735 h 6858000"/>
              <a:gd name="connsiteX737" fmla="*/ 4409309 w 7467663"/>
              <a:gd name="connsiteY737" fmla="*/ 1666996 h 6858000"/>
              <a:gd name="connsiteX738" fmla="*/ 4370031 w 7467663"/>
              <a:gd name="connsiteY738" fmla="*/ 1955666 h 6858000"/>
              <a:gd name="connsiteX739" fmla="*/ 4570198 w 7467663"/>
              <a:gd name="connsiteY739" fmla="*/ 978081 h 6858000"/>
              <a:gd name="connsiteX740" fmla="*/ 4557898 w 7467663"/>
              <a:gd name="connsiteY740" fmla="*/ 900011 h 6858000"/>
              <a:gd name="connsiteX741" fmla="*/ 4344840 w 7467663"/>
              <a:gd name="connsiteY741" fmla="*/ 1922038 h 6858000"/>
              <a:gd name="connsiteX742" fmla="*/ 4378710 w 7467663"/>
              <a:gd name="connsiteY742" fmla="*/ 1665516 h 6858000"/>
              <a:gd name="connsiteX743" fmla="*/ 4448798 w 7467663"/>
              <a:gd name="connsiteY743" fmla="*/ 1253024 h 6858000"/>
              <a:gd name="connsiteX744" fmla="*/ 4480315 w 7467663"/>
              <a:gd name="connsiteY744" fmla="*/ 1158454 h 6858000"/>
              <a:gd name="connsiteX745" fmla="*/ 4494133 w 7467663"/>
              <a:gd name="connsiteY745" fmla="*/ 1118676 h 6858000"/>
              <a:gd name="connsiteX746" fmla="*/ 4557898 w 7467663"/>
              <a:gd name="connsiteY746" fmla="*/ 900011 h 6858000"/>
              <a:gd name="connsiteX747" fmla="*/ 5870151 w 7467663"/>
              <a:gd name="connsiteY747" fmla="*/ 898890 h 6858000"/>
              <a:gd name="connsiteX748" fmla="*/ 5861335 w 7467663"/>
              <a:gd name="connsiteY748" fmla="*/ 899177 h 6858000"/>
              <a:gd name="connsiteX749" fmla="*/ 5843702 w 7467663"/>
              <a:gd name="connsiteY749" fmla="*/ 899748 h 6858000"/>
              <a:gd name="connsiteX750" fmla="*/ 5651107 w 7467663"/>
              <a:gd name="connsiteY750" fmla="*/ 920306 h 6858000"/>
              <a:gd name="connsiteX751" fmla="*/ 5459407 w 7467663"/>
              <a:gd name="connsiteY751" fmla="*/ 940975 h 6858000"/>
              <a:gd name="connsiteX752" fmla="*/ 5374846 w 7467663"/>
              <a:gd name="connsiteY752" fmla="*/ 941988 h 6858000"/>
              <a:gd name="connsiteX753" fmla="*/ 5256105 w 7467663"/>
              <a:gd name="connsiteY753" fmla="*/ 945632 h 6858000"/>
              <a:gd name="connsiteX754" fmla="*/ 5107071 w 7467663"/>
              <a:gd name="connsiteY754" fmla="*/ 969720 h 6858000"/>
              <a:gd name="connsiteX755" fmla="*/ 4998681 w 7467663"/>
              <a:gd name="connsiteY755" fmla="*/ 988771 h 6858000"/>
              <a:gd name="connsiteX756" fmla="*/ 5870151 w 7467663"/>
              <a:gd name="connsiteY756" fmla="*/ 898890 h 6858000"/>
              <a:gd name="connsiteX757" fmla="*/ 5504425 w 7467663"/>
              <a:gd name="connsiteY757" fmla="*/ 848067 h 6858000"/>
              <a:gd name="connsiteX758" fmla="*/ 4968849 w 7467663"/>
              <a:gd name="connsiteY758" fmla="*/ 962318 h 6858000"/>
              <a:gd name="connsiteX759" fmla="*/ 5104039 w 7467663"/>
              <a:gd name="connsiteY759" fmla="*/ 940634 h 6858000"/>
              <a:gd name="connsiteX760" fmla="*/ 5256311 w 7467663"/>
              <a:gd name="connsiteY760" fmla="*/ 916490 h 6858000"/>
              <a:gd name="connsiteX761" fmla="*/ 5377381 w 7467663"/>
              <a:gd name="connsiteY761" fmla="*/ 912671 h 6858000"/>
              <a:gd name="connsiteX762" fmla="*/ 5460148 w 7467663"/>
              <a:gd name="connsiteY762" fmla="*/ 911442 h 6858000"/>
              <a:gd name="connsiteX763" fmla="*/ 5648971 w 7467663"/>
              <a:gd name="connsiteY763" fmla="*/ 891331 h 6858000"/>
              <a:gd name="connsiteX764" fmla="*/ 5844807 w 7467663"/>
              <a:gd name="connsiteY764" fmla="*/ 870718 h 6858000"/>
              <a:gd name="connsiteX765" fmla="*/ 5862975 w 7467663"/>
              <a:gd name="connsiteY765" fmla="*/ 869756 h 6858000"/>
              <a:gd name="connsiteX766" fmla="*/ 5920887 w 7467663"/>
              <a:gd name="connsiteY766" fmla="*/ 865929 h 6858000"/>
              <a:gd name="connsiteX767" fmla="*/ 5504425 w 7467663"/>
              <a:gd name="connsiteY767" fmla="*/ 848067 h 6858000"/>
              <a:gd name="connsiteX768" fmla="*/ 3607114 w 7467663"/>
              <a:gd name="connsiteY768" fmla="*/ 467441 h 6858000"/>
              <a:gd name="connsiteX769" fmla="*/ 3296242 w 7467663"/>
              <a:gd name="connsiteY769" fmla="*/ 807991 h 6858000"/>
              <a:gd name="connsiteX770" fmla="*/ 3174674 w 7467663"/>
              <a:gd name="connsiteY770" fmla="*/ 919759 h 6858000"/>
              <a:gd name="connsiteX771" fmla="*/ 3042978 w 7467663"/>
              <a:gd name="connsiteY771" fmla="*/ 1054894 h 6858000"/>
              <a:gd name="connsiteX772" fmla="*/ 2968914 w 7467663"/>
              <a:gd name="connsiteY772" fmla="*/ 1133756 h 6858000"/>
              <a:gd name="connsiteX773" fmla="*/ 3103823 w 7467663"/>
              <a:gd name="connsiteY773" fmla="*/ 1026814 h 6858000"/>
              <a:gd name="connsiteX774" fmla="*/ 3607114 w 7467663"/>
              <a:gd name="connsiteY774" fmla="*/ 467441 h 6858000"/>
              <a:gd name="connsiteX775" fmla="*/ 3744487 w 7467663"/>
              <a:gd name="connsiteY775" fmla="*/ 383136 h 6858000"/>
              <a:gd name="connsiteX776" fmla="*/ 3970213 w 7467663"/>
              <a:gd name="connsiteY776" fmla="*/ 995559 h 6858000"/>
              <a:gd name="connsiteX777" fmla="*/ 3744487 w 7467663"/>
              <a:gd name="connsiteY777" fmla="*/ 383136 h 6858000"/>
              <a:gd name="connsiteX778" fmla="*/ 3624562 w 7467663"/>
              <a:gd name="connsiteY778" fmla="*/ 367041 h 6858000"/>
              <a:gd name="connsiteX779" fmla="*/ 3489712 w 7467663"/>
              <a:gd name="connsiteY779" fmla="*/ 485386 h 6858000"/>
              <a:gd name="connsiteX780" fmla="*/ 3182994 w 7467663"/>
              <a:gd name="connsiteY780" fmla="*/ 828265 h 6858000"/>
              <a:gd name="connsiteX781" fmla="*/ 2892114 w 7467663"/>
              <a:gd name="connsiteY781" fmla="*/ 1172635 h 6858000"/>
              <a:gd name="connsiteX782" fmla="*/ 3021459 w 7467663"/>
              <a:gd name="connsiteY782" fmla="*/ 1035385 h 6858000"/>
              <a:gd name="connsiteX783" fmla="*/ 3153873 w 7467663"/>
              <a:gd name="connsiteY783" fmla="*/ 898971 h 6858000"/>
              <a:gd name="connsiteX784" fmla="*/ 3276511 w 7467663"/>
              <a:gd name="connsiteY784" fmla="*/ 786423 h 6858000"/>
              <a:gd name="connsiteX785" fmla="*/ 3584154 w 7467663"/>
              <a:gd name="connsiteY785" fmla="*/ 448218 h 6858000"/>
              <a:gd name="connsiteX786" fmla="*/ 3624562 w 7467663"/>
              <a:gd name="connsiteY786" fmla="*/ 367041 h 6858000"/>
              <a:gd name="connsiteX787" fmla="*/ 3766672 w 7467663"/>
              <a:gd name="connsiteY787" fmla="*/ 359429 h 6858000"/>
              <a:gd name="connsiteX788" fmla="*/ 3996338 w 7467663"/>
              <a:gd name="connsiteY788" fmla="*/ 968237 h 6858000"/>
              <a:gd name="connsiteX789" fmla="*/ 3766672 w 7467663"/>
              <a:gd name="connsiteY789" fmla="*/ 359429 h 6858000"/>
              <a:gd name="connsiteX790" fmla="*/ 5805386 w 7467663"/>
              <a:gd name="connsiteY790" fmla="*/ 239240 h 6858000"/>
              <a:gd name="connsiteX791" fmla="*/ 5736947 w 7467663"/>
              <a:gd name="connsiteY791" fmla="*/ 261367 h 6858000"/>
              <a:gd name="connsiteX792" fmla="*/ 5427012 w 7467663"/>
              <a:gd name="connsiteY792" fmla="*/ 311272 h 6858000"/>
              <a:gd name="connsiteX793" fmla="*/ 5147818 w 7467663"/>
              <a:gd name="connsiteY793" fmla="*/ 322112 h 6858000"/>
              <a:gd name="connsiteX794" fmla="*/ 5060854 w 7467663"/>
              <a:gd name="connsiteY794" fmla="*/ 311882 h 6858000"/>
              <a:gd name="connsiteX795" fmla="*/ 4945989 w 7467663"/>
              <a:gd name="connsiteY795" fmla="*/ 300516 h 6858000"/>
              <a:gd name="connsiteX796" fmla="*/ 5410479 w 7467663"/>
              <a:gd name="connsiteY796" fmla="*/ 348434 h 6858000"/>
              <a:gd name="connsiteX797" fmla="*/ 5805386 w 7467663"/>
              <a:gd name="connsiteY797" fmla="*/ 239240 h 6858000"/>
              <a:gd name="connsiteX798" fmla="*/ 5905192 w 7467663"/>
              <a:gd name="connsiteY798" fmla="*/ 163079 h 6858000"/>
              <a:gd name="connsiteX799" fmla="*/ 5865655 w 7467663"/>
              <a:gd name="connsiteY799" fmla="*/ 171901 h 6858000"/>
              <a:gd name="connsiteX800" fmla="*/ 5259740 w 7467663"/>
              <a:gd name="connsiteY800" fmla="*/ 257013 h 6858000"/>
              <a:gd name="connsiteX801" fmla="*/ 5208466 w 7467663"/>
              <a:gd name="connsiteY801" fmla="*/ 257550 h 6858000"/>
              <a:gd name="connsiteX802" fmla="*/ 4980204 w 7467663"/>
              <a:gd name="connsiteY802" fmla="*/ 271903 h 6858000"/>
              <a:gd name="connsiteX803" fmla="*/ 5068068 w 7467663"/>
              <a:gd name="connsiteY803" fmla="*/ 282244 h 6858000"/>
              <a:gd name="connsiteX804" fmla="*/ 5153231 w 7467663"/>
              <a:gd name="connsiteY804" fmla="*/ 292240 h 6858000"/>
              <a:gd name="connsiteX805" fmla="*/ 5426491 w 7467663"/>
              <a:gd name="connsiteY805" fmla="*/ 281128 h 6858000"/>
              <a:gd name="connsiteX806" fmla="*/ 5731212 w 7467663"/>
              <a:gd name="connsiteY806" fmla="*/ 231951 h 6858000"/>
              <a:gd name="connsiteX807" fmla="*/ 5905192 w 7467663"/>
              <a:gd name="connsiteY807" fmla="*/ 163079 h 6858000"/>
              <a:gd name="connsiteX808" fmla="*/ 5944437 w 7467663"/>
              <a:gd name="connsiteY808" fmla="*/ 113829 h 6858000"/>
              <a:gd name="connsiteX809" fmla="*/ 5825032 w 7467663"/>
              <a:gd name="connsiteY809" fmla="*/ 146405 h 6858000"/>
              <a:gd name="connsiteX810" fmla="*/ 4955599 w 7467663"/>
              <a:gd name="connsiteY810" fmla="*/ 247008 h 6858000"/>
              <a:gd name="connsiteX811" fmla="*/ 5210104 w 7467663"/>
              <a:gd name="connsiteY811" fmla="*/ 228123 h 6858000"/>
              <a:gd name="connsiteX812" fmla="*/ 5261015 w 7467663"/>
              <a:gd name="connsiteY812" fmla="*/ 227087 h 6858000"/>
              <a:gd name="connsiteX813" fmla="*/ 5861181 w 7467663"/>
              <a:gd name="connsiteY813" fmla="*/ 143093 h 6858000"/>
              <a:gd name="connsiteX814" fmla="*/ 5961252 w 7467663"/>
              <a:gd name="connsiteY814" fmla="*/ 114820 h 6858000"/>
              <a:gd name="connsiteX815" fmla="*/ 5944437 w 7467663"/>
              <a:gd name="connsiteY815" fmla="*/ 113829 h 6858000"/>
              <a:gd name="connsiteX816" fmla="*/ 3882765 w 7467663"/>
              <a:gd name="connsiteY816" fmla="*/ 0 h 6858000"/>
              <a:gd name="connsiteX817" fmla="*/ 3995099 w 7467663"/>
              <a:gd name="connsiteY817" fmla="*/ 0 h 6858000"/>
              <a:gd name="connsiteX818" fmla="*/ 4163818 w 7467663"/>
              <a:gd name="connsiteY818" fmla="*/ 234104 h 6858000"/>
              <a:gd name="connsiteX819" fmla="*/ 4172099 w 7467663"/>
              <a:gd name="connsiteY819" fmla="*/ 234207 h 6858000"/>
              <a:gd name="connsiteX820" fmla="*/ 4784282 w 7467663"/>
              <a:gd name="connsiteY820" fmla="*/ 276561 h 6858000"/>
              <a:gd name="connsiteX821" fmla="*/ 4801687 w 7467663"/>
              <a:gd name="connsiteY821" fmla="*/ 267764 h 6858000"/>
              <a:gd name="connsiteX822" fmla="*/ 6082788 w 7467663"/>
              <a:gd name="connsiteY822" fmla="*/ 64119 h 6858000"/>
              <a:gd name="connsiteX823" fmla="*/ 6099442 w 7467663"/>
              <a:gd name="connsiteY823" fmla="*/ 82568 h 6858000"/>
              <a:gd name="connsiteX824" fmla="*/ 4804137 w 7467663"/>
              <a:gd name="connsiteY824" fmla="*/ 320931 h 6858000"/>
              <a:gd name="connsiteX825" fmla="*/ 4227047 w 7467663"/>
              <a:gd name="connsiteY825" fmla="*/ 313415 h 6858000"/>
              <a:gd name="connsiteX826" fmla="*/ 4346041 w 7467663"/>
              <a:gd name="connsiteY826" fmla="*/ 456086 h 6858000"/>
              <a:gd name="connsiteX827" fmla="*/ 4870967 w 7467663"/>
              <a:gd name="connsiteY827" fmla="*/ 963061 h 6858000"/>
              <a:gd name="connsiteX828" fmla="*/ 4889647 w 7467663"/>
              <a:gd name="connsiteY828" fmla="*/ 957147 h 6858000"/>
              <a:gd name="connsiteX829" fmla="*/ 5422504 w 7467663"/>
              <a:gd name="connsiteY829" fmla="*/ 805191 h 6858000"/>
              <a:gd name="connsiteX830" fmla="*/ 6087656 w 7467663"/>
              <a:gd name="connsiteY830" fmla="*/ 826703 h 6858000"/>
              <a:gd name="connsiteX831" fmla="*/ 6058717 w 7467663"/>
              <a:gd name="connsiteY831" fmla="*/ 865992 h 6858000"/>
              <a:gd name="connsiteX832" fmla="*/ 4974153 w 7467663"/>
              <a:gd name="connsiteY832" fmla="*/ 1045456 h 6858000"/>
              <a:gd name="connsiteX833" fmla="*/ 5627835 w 7467663"/>
              <a:gd name="connsiteY833" fmla="*/ 1472077 h 6858000"/>
              <a:gd name="connsiteX834" fmla="*/ 5629817 w 7467663"/>
              <a:gd name="connsiteY834" fmla="*/ 1471412 h 6858000"/>
              <a:gd name="connsiteX835" fmla="*/ 5634124 w 7467663"/>
              <a:gd name="connsiteY835" fmla="*/ 1470572 h 6858000"/>
              <a:gd name="connsiteX836" fmla="*/ 5755832 w 7467663"/>
              <a:gd name="connsiteY836" fmla="*/ 1383886 h 6858000"/>
              <a:gd name="connsiteX837" fmla="*/ 6014186 w 7467663"/>
              <a:gd name="connsiteY837" fmla="*/ 1279799 h 6858000"/>
              <a:gd name="connsiteX838" fmla="*/ 6901619 w 7467663"/>
              <a:gd name="connsiteY838" fmla="*/ 1047874 h 6858000"/>
              <a:gd name="connsiteX839" fmla="*/ 6931566 w 7467663"/>
              <a:gd name="connsiteY839" fmla="*/ 1062034 h 6858000"/>
              <a:gd name="connsiteX840" fmla="*/ 5790982 w 7467663"/>
              <a:gd name="connsiteY840" fmla="*/ 1561380 h 6858000"/>
              <a:gd name="connsiteX841" fmla="*/ 6188971 w 7467663"/>
              <a:gd name="connsiteY841" fmla="*/ 1755168 h 6858000"/>
              <a:gd name="connsiteX842" fmla="*/ 6202446 w 7467663"/>
              <a:gd name="connsiteY842" fmla="*/ 1752268 h 6858000"/>
              <a:gd name="connsiteX843" fmla="*/ 7179560 w 7467663"/>
              <a:gd name="connsiteY843" fmla="*/ 1467551 h 6858000"/>
              <a:gd name="connsiteX844" fmla="*/ 7158730 w 7467663"/>
              <a:gd name="connsiteY844" fmla="*/ 1507835 h 6858000"/>
              <a:gd name="connsiteX845" fmla="*/ 6326959 w 7467663"/>
              <a:gd name="connsiteY845" fmla="*/ 1817686 h 6858000"/>
              <a:gd name="connsiteX846" fmla="*/ 6537433 w 7467663"/>
              <a:gd name="connsiteY846" fmla="*/ 1907790 h 6858000"/>
              <a:gd name="connsiteX847" fmla="*/ 6550221 w 7467663"/>
              <a:gd name="connsiteY847" fmla="*/ 1910729 h 6858000"/>
              <a:gd name="connsiteX848" fmla="*/ 6964438 w 7467663"/>
              <a:gd name="connsiteY848" fmla="*/ 2209505 h 6858000"/>
              <a:gd name="connsiteX849" fmla="*/ 7367862 w 7467663"/>
              <a:gd name="connsiteY849" fmla="*/ 2806833 h 6858000"/>
              <a:gd name="connsiteX850" fmla="*/ 7364329 w 7467663"/>
              <a:gd name="connsiteY850" fmla="*/ 2826907 h 6858000"/>
              <a:gd name="connsiteX851" fmla="*/ 7290545 w 7467663"/>
              <a:gd name="connsiteY851" fmla="*/ 2850663 h 6858000"/>
              <a:gd name="connsiteX852" fmla="*/ 6472036 w 7467663"/>
              <a:gd name="connsiteY852" fmla="*/ 1959003 h 6858000"/>
              <a:gd name="connsiteX853" fmla="*/ 5792897 w 7467663"/>
              <a:gd name="connsiteY853" fmla="*/ 1647747 h 6858000"/>
              <a:gd name="connsiteX854" fmla="*/ 5842751 w 7467663"/>
              <a:gd name="connsiteY854" fmla="*/ 1816112 h 6858000"/>
              <a:gd name="connsiteX855" fmla="*/ 5847424 w 7467663"/>
              <a:gd name="connsiteY855" fmla="*/ 1815776 h 6858000"/>
              <a:gd name="connsiteX856" fmla="*/ 6399821 w 7467663"/>
              <a:gd name="connsiteY856" fmla="*/ 2344799 h 6858000"/>
              <a:gd name="connsiteX857" fmla="*/ 6323232 w 7467663"/>
              <a:gd name="connsiteY857" fmla="*/ 2389634 h 6858000"/>
              <a:gd name="connsiteX858" fmla="*/ 5942958 w 7467663"/>
              <a:gd name="connsiteY858" fmla="*/ 2077708 h 6858000"/>
              <a:gd name="connsiteX859" fmla="*/ 5921559 w 7467663"/>
              <a:gd name="connsiteY859" fmla="*/ 2378596 h 6858000"/>
              <a:gd name="connsiteX860" fmla="*/ 5817651 w 7467663"/>
              <a:gd name="connsiteY860" fmla="*/ 3023919 h 6858000"/>
              <a:gd name="connsiteX861" fmla="*/ 5729634 w 7467663"/>
              <a:gd name="connsiteY861" fmla="*/ 3051849 h 6858000"/>
              <a:gd name="connsiteX862" fmla="*/ 5611018 w 7467663"/>
              <a:gd name="connsiteY862" fmla="*/ 2316769 h 6858000"/>
              <a:gd name="connsiteX863" fmla="*/ 5687608 w 7467663"/>
              <a:gd name="connsiteY863" fmla="*/ 2039972 h 6858000"/>
              <a:gd name="connsiteX864" fmla="*/ 5657554 w 7467663"/>
              <a:gd name="connsiteY864" fmla="*/ 1576445 h 6858000"/>
              <a:gd name="connsiteX865" fmla="*/ 5150475 w 7467663"/>
              <a:gd name="connsiteY865" fmla="*/ 1274012 h 6858000"/>
              <a:gd name="connsiteX866" fmla="*/ 5349142 w 7467663"/>
              <a:gd name="connsiteY866" fmla="*/ 2204405 h 6858000"/>
              <a:gd name="connsiteX867" fmla="*/ 5262214 w 7467663"/>
              <a:gd name="connsiteY867" fmla="*/ 2233836 h 6858000"/>
              <a:gd name="connsiteX868" fmla="*/ 4981539 w 7467663"/>
              <a:gd name="connsiteY868" fmla="*/ 1542201 h 6858000"/>
              <a:gd name="connsiteX869" fmla="*/ 4958461 w 7467663"/>
              <a:gd name="connsiteY869" fmla="*/ 1136957 h 6858000"/>
              <a:gd name="connsiteX870" fmla="*/ 4655015 w 7467663"/>
              <a:gd name="connsiteY870" fmla="*/ 891426 h 6858000"/>
              <a:gd name="connsiteX871" fmla="*/ 4348002 w 7467663"/>
              <a:gd name="connsiteY871" fmla="*/ 2205895 h 6858000"/>
              <a:gd name="connsiteX872" fmla="*/ 4262250 w 7467663"/>
              <a:gd name="connsiteY872" fmla="*/ 2219972 h 6858000"/>
              <a:gd name="connsiteX873" fmla="*/ 4550611 w 7467663"/>
              <a:gd name="connsiteY873" fmla="*/ 817540 h 6858000"/>
              <a:gd name="connsiteX874" fmla="*/ 4564418 w 7467663"/>
              <a:gd name="connsiteY874" fmla="*/ 808293 h 6858000"/>
              <a:gd name="connsiteX875" fmla="*/ 4266388 w 7467663"/>
              <a:gd name="connsiteY875" fmla="*/ 500083 h 6858000"/>
              <a:gd name="connsiteX876" fmla="*/ 4032842 w 7467663"/>
              <a:gd name="connsiteY876" fmla="*/ 211809 h 6858000"/>
              <a:gd name="connsiteX877" fmla="*/ 3882765 w 7467663"/>
              <a:gd name="connsiteY877" fmla="*/ 0 h 6858000"/>
              <a:gd name="connsiteX878" fmla="*/ 3721337 w 7467663"/>
              <a:gd name="connsiteY878" fmla="*/ 0 h 6858000"/>
              <a:gd name="connsiteX879" fmla="*/ 3797544 w 7467663"/>
              <a:gd name="connsiteY879" fmla="*/ 0 h 6858000"/>
              <a:gd name="connsiteX880" fmla="*/ 3775734 w 7467663"/>
              <a:gd name="connsiteY880" fmla="*/ 95131 h 6858000"/>
              <a:gd name="connsiteX881" fmla="*/ 3724807 w 7467663"/>
              <a:gd name="connsiteY881" fmla="*/ 272257 h 6858000"/>
              <a:gd name="connsiteX882" fmla="*/ 3726844 w 7467663"/>
              <a:gd name="connsiteY882" fmla="*/ 282988 h 6858000"/>
              <a:gd name="connsiteX883" fmla="*/ 3742664 w 7467663"/>
              <a:gd name="connsiteY883" fmla="*/ 279918 h 6858000"/>
              <a:gd name="connsiteX884" fmla="*/ 4103910 w 7467663"/>
              <a:gd name="connsiteY884" fmla="*/ 1161917 h 6858000"/>
              <a:gd name="connsiteX885" fmla="*/ 4020269 w 7467663"/>
              <a:gd name="connsiteY885" fmla="*/ 1200406 h 6858000"/>
              <a:gd name="connsiteX886" fmla="*/ 3674882 w 7467663"/>
              <a:gd name="connsiteY886" fmla="*/ 488524 h 6858000"/>
              <a:gd name="connsiteX887" fmla="*/ 3132682 w 7467663"/>
              <a:gd name="connsiteY887" fmla="*/ 1072284 h 6858000"/>
              <a:gd name="connsiteX888" fmla="*/ 2716346 w 7467663"/>
              <a:gd name="connsiteY888" fmla="*/ 1276376 h 6858000"/>
              <a:gd name="connsiteX889" fmla="*/ 2716772 w 7467663"/>
              <a:gd name="connsiteY889" fmla="*/ 1255462 h 6858000"/>
              <a:gd name="connsiteX890" fmla="*/ 3471096 w 7467663"/>
              <a:gd name="connsiteY890" fmla="*/ 437072 h 6858000"/>
              <a:gd name="connsiteX891" fmla="*/ 3639057 w 7467663"/>
              <a:gd name="connsiteY891" fmla="*/ 286334 h 6858000"/>
              <a:gd name="connsiteX892" fmla="*/ 3640309 w 7467663"/>
              <a:gd name="connsiteY892" fmla="*/ 284664 h 6858000"/>
              <a:gd name="connsiteX893" fmla="*/ 3646022 w 7467663"/>
              <a:gd name="connsiteY893" fmla="*/ 276711 h 6858000"/>
              <a:gd name="connsiteX894" fmla="*/ 3707943 w 7467663"/>
              <a:gd name="connsiteY894" fmla="*/ 65958 h 6858000"/>
              <a:gd name="connsiteX895" fmla="*/ 3721337 w 7467663"/>
              <a:gd name="connsiteY895" fmla="*/ 0 h 6858000"/>
              <a:gd name="connsiteX896" fmla="*/ 2867960 w 7467663"/>
              <a:gd name="connsiteY896" fmla="*/ 0 h 6858000"/>
              <a:gd name="connsiteX897" fmla="*/ 2926351 w 7467663"/>
              <a:gd name="connsiteY897" fmla="*/ 0 h 6858000"/>
              <a:gd name="connsiteX898" fmla="*/ 2902823 w 7467663"/>
              <a:gd name="connsiteY898" fmla="*/ 262929 h 6858000"/>
              <a:gd name="connsiteX899" fmla="*/ 2940663 w 7467663"/>
              <a:gd name="connsiteY899" fmla="*/ 140884 h 6858000"/>
              <a:gd name="connsiteX900" fmla="*/ 2947039 w 7467663"/>
              <a:gd name="connsiteY900" fmla="*/ 122524 h 6858000"/>
              <a:gd name="connsiteX901" fmla="*/ 2984316 w 7467663"/>
              <a:gd name="connsiteY901" fmla="*/ 0 h 6858000"/>
              <a:gd name="connsiteX902" fmla="*/ 3016114 w 7467663"/>
              <a:gd name="connsiteY902" fmla="*/ 0 h 6858000"/>
              <a:gd name="connsiteX903" fmla="*/ 2979949 w 7467663"/>
              <a:gd name="connsiteY903" fmla="*/ 119274 h 6858000"/>
              <a:gd name="connsiteX904" fmla="*/ 3023879 w 7467663"/>
              <a:gd name="connsiteY904" fmla="*/ 0 h 6858000"/>
              <a:gd name="connsiteX905" fmla="*/ 3105400 w 7467663"/>
              <a:gd name="connsiteY905" fmla="*/ 0 h 6858000"/>
              <a:gd name="connsiteX906" fmla="*/ 3094669 w 7467663"/>
              <a:gd name="connsiteY906" fmla="*/ 30308 h 6858000"/>
              <a:gd name="connsiteX907" fmla="*/ 2901945 w 7467663"/>
              <a:gd name="connsiteY907" fmla="*/ 466538 h 6858000"/>
              <a:gd name="connsiteX908" fmla="*/ 2815209 w 7467663"/>
              <a:gd name="connsiteY908" fmla="*/ 497361 h 6858000"/>
              <a:gd name="connsiteX909" fmla="*/ 2844845 w 7467663"/>
              <a:gd name="connsiteY909" fmla="*/ 127638 h 6858000"/>
              <a:gd name="connsiteX910" fmla="*/ 2867960 w 7467663"/>
              <a:gd name="connsiteY910" fmla="*/ 0 h 6858000"/>
              <a:gd name="connsiteX911" fmla="*/ 1057230 w 7467663"/>
              <a:gd name="connsiteY911" fmla="*/ 0 h 6858000"/>
              <a:gd name="connsiteX912" fmla="*/ 1111003 w 7467663"/>
              <a:gd name="connsiteY912" fmla="*/ 0 h 6858000"/>
              <a:gd name="connsiteX913" fmla="*/ 1125553 w 7467663"/>
              <a:gd name="connsiteY913" fmla="*/ 52588 h 6858000"/>
              <a:gd name="connsiteX914" fmla="*/ 1304276 w 7467663"/>
              <a:gd name="connsiteY914" fmla="*/ 476275 h 6858000"/>
              <a:gd name="connsiteX915" fmla="*/ 1492066 w 7467663"/>
              <a:gd name="connsiteY915" fmla="*/ 886333 h 6858000"/>
              <a:gd name="connsiteX916" fmla="*/ 1423698 w 7467663"/>
              <a:gd name="connsiteY916" fmla="*/ 710817 h 6858000"/>
              <a:gd name="connsiteX917" fmla="*/ 1357609 w 7467663"/>
              <a:gd name="connsiteY917" fmla="*/ 532892 h 6858000"/>
              <a:gd name="connsiteX918" fmla="*/ 1309550 w 7467663"/>
              <a:gd name="connsiteY918" fmla="*/ 374031 h 6858000"/>
              <a:gd name="connsiteX919" fmla="*/ 1193673 w 7467663"/>
              <a:gd name="connsiteY919" fmla="*/ 49533 h 6858000"/>
              <a:gd name="connsiteX920" fmla="*/ 1164391 w 7467663"/>
              <a:gd name="connsiteY920" fmla="*/ 0 h 6858000"/>
              <a:gd name="connsiteX921" fmla="*/ 1200666 w 7467663"/>
              <a:gd name="connsiteY921" fmla="*/ 0 h 6858000"/>
              <a:gd name="connsiteX922" fmla="*/ 1223408 w 7467663"/>
              <a:gd name="connsiteY922" fmla="*/ 38996 h 6858000"/>
              <a:gd name="connsiteX923" fmla="*/ 1339635 w 7467663"/>
              <a:gd name="connsiteY923" fmla="*/ 365517 h 6858000"/>
              <a:gd name="connsiteX924" fmla="*/ 1387469 w 7467663"/>
              <a:gd name="connsiteY924" fmla="*/ 523079 h 6858000"/>
              <a:gd name="connsiteX925" fmla="*/ 1452685 w 7467663"/>
              <a:gd name="connsiteY925" fmla="*/ 699806 h 6858000"/>
              <a:gd name="connsiteX926" fmla="*/ 1492092 w 7467663"/>
              <a:gd name="connsiteY926" fmla="*/ 800424 h 6858000"/>
              <a:gd name="connsiteX927" fmla="*/ 1455302 w 7467663"/>
              <a:gd name="connsiteY927" fmla="*/ 632913 h 6858000"/>
              <a:gd name="connsiteX928" fmla="*/ 1222336 w 7467663"/>
              <a:gd name="connsiteY928" fmla="*/ 9480 h 6858000"/>
              <a:gd name="connsiteX929" fmla="*/ 1214634 w 7467663"/>
              <a:gd name="connsiteY929" fmla="*/ 0 h 6858000"/>
              <a:gd name="connsiteX930" fmla="*/ 1289827 w 7467663"/>
              <a:gd name="connsiteY930" fmla="*/ 0 h 6858000"/>
              <a:gd name="connsiteX931" fmla="*/ 1321076 w 7467663"/>
              <a:gd name="connsiteY931" fmla="*/ 59722 h 6858000"/>
              <a:gd name="connsiteX932" fmla="*/ 1512579 w 7467663"/>
              <a:gd name="connsiteY932" fmla="*/ 626441 h 6858000"/>
              <a:gd name="connsiteX933" fmla="*/ 1506076 w 7467663"/>
              <a:gd name="connsiteY933" fmla="*/ 1089289 h 6858000"/>
              <a:gd name="connsiteX934" fmla="*/ 1486346 w 7467663"/>
              <a:gd name="connsiteY934" fmla="*/ 1079919 h 6858000"/>
              <a:gd name="connsiteX935" fmla="*/ 1070511 w 7467663"/>
              <a:gd name="connsiteY935" fmla="*/ 48609 h 6858000"/>
              <a:gd name="connsiteX936" fmla="*/ 1057230 w 7467663"/>
              <a:gd name="connsiteY936" fmla="*/ 0 h 6858000"/>
              <a:gd name="connsiteX937" fmla="*/ 43151 w 7467663"/>
              <a:gd name="connsiteY937" fmla="*/ 0 h 6858000"/>
              <a:gd name="connsiteX938" fmla="*/ 95283 w 7467663"/>
              <a:gd name="connsiteY938" fmla="*/ 0 h 6858000"/>
              <a:gd name="connsiteX939" fmla="*/ 300708 w 7467663"/>
              <a:gd name="connsiteY939" fmla="*/ 154571 h 6858000"/>
              <a:gd name="connsiteX940" fmla="*/ 530414 w 7467663"/>
              <a:gd name="connsiteY940" fmla="*/ 354673 h 6858000"/>
              <a:gd name="connsiteX941" fmla="*/ 333785 w 7467663"/>
              <a:gd name="connsiteY941" fmla="*/ 161564 h 6858000"/>
              <a:gd name="connsiteX942" fmla="*/ 147005 w 7467663"/>
              <a:gd name="connsiteY942" fmla="*/ 0 h 6858000"/>
              <a:gd name="connsiteX943" fmla="*/ 272509 w 7467663"/>
              <a:gd name="connsiteY943" fmla="*/ 0 h 6858000"/>
              <a:gd name="connsiteX944" fmla="*/ 326276 w 7467663"/>
              <a:gd name="connsiteY944" fmla="*/ 45847 h 6858000"/>
              <a:gd name="connsiteX945" fmla="*/ 823759 w 7467663"/>
              <a:gd name="connsiteY945" fmla="*/ 574145 h 6858000"/>
              <a:gd name="connsiteX946" fmla="*/ 811254 w 7467663"/>
              <a:gd name="connsiteY946" fmla="*/ 665546 h 6858000"/>
              <a:gd name="connsiteX947" fmla="*/ 154042 w 7467663"/>
              <a:gd name="connsiteY947" fmla="*/ 261522 h 6858000"/>
              <a:gd name="connsiteX948" fmla="*/ 13550 w 7467663"/>
              <a:gd name="connsiteY948" fmla="*/ 158423 h 6858000"/>
              <a:gd name="connsiteX949" fmla="*/ 0 w 7467663"/>
              <a:gd name="connsiteY949" fmla="*/ 146618 h 6858000"/>
              <a:gd name="connsiteX950" fmla="*/ 0 w 7467663"/>
              <a:gd name="connsiteY950" fmla="*/ 59161 h 6858000"/>
              <a:gd name="connsiteX951" fmla="*/ 45427 w 7467663"/>
              <a:gd name="connsiteY951" fmla="*/ 101078 h 6858000"/>
              <a:gd name="connsiteX952" fmla="*/ 630103 w 7467663"/>
              <a:gd name="connsiteY952" fmla="*/ 485885 h 6858000"/>
              <a:gd name="connsiteX953" fmla="*/ 532040 w 7467663"/>
              <a:gd name="connsiteY953" fmla="*/ 399359 h 6858000"/>
              <a:gd name="connsiteX954" fmla="*/ 517618 w 7467663"/>
              <a:gd name="connsiteY954" fmla="*/ 385726 h 6858000"/>
              <a:gd name="connsiteX955" fmla="*/ 285074 w 7467663"/>
              <a:gd name="connsiteY955" fmla="*/ 182755 h 6858000"/>
              <a:gd name="connsiteX956" fmla="*/ 43151 w 7467663"/>
              <a:gd name="connsiteY95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467600 w 7467600"/>
              <a:gd name="connsiteY75" fmla="*/ 6334256 h 6858000"/>
              <a:gd name="connsiteX76" fmla="*/ 7454976 w 7467600"/>
              <a:gd name="connsiteY76" fmla="*/ 6318297 h 6858000"/>
              <a:gd name="connsiteX77" fmla="*/ 1456157 w 7467600"/>
              <a:gd name="connsiteY77" fmla="*/ 5371404 h 6858000"/>
              <a:gd name="connsiteX78" fmla="*/ 1244432 w 7467600"/>
              <a:gd name="connsiteY78" fmla="*/ 5385601 h 6858000"/>
              <a:gd name="connsiteX79" fmla="*/ 973990 w 7467600"/>
              <a:gd name="connsiteY79" fmla="*/ 5424940 h 6858000"/>
              <a:gd name="connsiteX80" fmla="*/ 1103809 w 7467600"/>
              <a:gd name="connsiteY80" fmla="*/ 5433720 h 6858000"/>
              <a:gd name="connsiteX81" fmla="*/ 1123454 w 7467600"/>
              <a:gd name="connsiteY81" fmla="*/ 5435727 h 6858000"/>
              <a:gd name="connsiteX82" fmla="*/ 1737017 w 7467600"/>
              <a:gd name="connsiteY82" fmla="*/ 5452183 h 6858000"/>
              <a:gd name="connsiteX83" fmla="*/ 1824397 w 7467600"/>
              <a:gd name="connsiteY83" fmla="*/ 5447757 h 6858000"/>
              <a:gd name="connsiteX84" fmla="*/ 2070059 w 7467600"/>
              <a:gd name="connsiteY84" fmla="*/ 5441660 h 6858000"/>
              <a:gd name="connsiteX85" fmla="*/ 1456157 w 7467600"/>
              <a:gd name="connsiteY85" fmla="*/ 5371404 h 6858000"/>
              <a:gd name="connsiteX86" fmla="*/ 4988186 w 7467600"/>
              <a:gd name="connsiteY86" fmla="*/ 5216467 h 6858000"/>
              <a:gd name="connsiteX87" fmla="*/ 4777334 w 7467600"/>
              <a:gd name="connsiteY87" fmla="*/ 5406072 h 6858000"/>
              <a:gd name="connsiteX88" fmla="*/ 4718341 w 7467600"/>
              <a:gd name="connsiteY88" fmla="*/ 5468043 h 6858000"/>
              <a:gd name="connsiteX89" fmla="*/ 4604655 w 7467600"/>
              <a:gd name="connsiteY89" fmla="*/ 5583434 h 6858000"/>
              <a:gd name="connsiteX90" fmla="*/ 4565074 w 7467600"/>
              <a:gd name="connsiteY90" fmla="*/ 5618550 h 6858000"/>
              <a:gd name="connsiteX91" fmla="*/ 4988186 w 7467600"/>
              <a:gd name="connsiteY91" fmla="*/ 5216467 h 6858000"/>
              <a:gd name="connsiteX92" fmla="*/ 4978032 w 7467600"/>
              <a:gd name="connsiteY92" fmla="*/ 5183809 h 6858000"/>
              <a:gd name="connsiteX93" fmla="*/ 4463413 w 7467600"/>
              <a:gd name="connsiteY93" fmla="*/ 5615162 h 6858000"/>
              <a:gd name="connsiteX94" fmla="*/ 4358134 w 7467600"/>
              <a:gd name="connsiteY94" fmla="*/ 5742791 h 6858000"/>
              <a:gd name="connsiteX95" fmla="*/ 4376219 w 7467600"/>
              <a:gd name="connsiteY95" fmla="*/ 5729027 h 6858000"/>
              <a:gd name="connsiteX96" fmla="*/ 4582340 w 7467600"/>
              <a:gd name="connsiteY96" fmla="*/ 5561037 h 6858000"/>
              <a:gd name="connsiteX97" fmla="*/ 4694684 w 7467600"/>
              <a:gd name="connsiteY97" fmla="*/ 5447098 h 6858000"/>
              <a:gd name="connsiteX98" fmla="*/ 4754123 w 7467600"/>
              <a:gd name="connsiteY98" fmla="*/ 5384643 h 6858000"/>
              <a:gd name="connsiteX99" fmla="*/ 4978032 w 7467600"/>
              <a:gd name="connsiteY99" fmla="*/ 5183809 h 6858000"/>
              <a:gd name="connsiteX100" fmla="*/ 1903353 w 7467600"/>
              <a:gd name="connsiteY100" fmla="*/ 5044827 h 6858000"/>
              <a:gd name="connsiteX101" fmla="*/ 1936931 w 7467600"/>
              <a:gd name="connsiteY101" fmla="*/ 5093954 h 6858000"/>
              <a:gd name="connsiteX102" fmla="*/ 2195868 w 7467600"/>
              <a:gd name="connsiteY102" fmla="*/ 5396574 h 6858000"/>
              <a:gd name="connsiteX103" fmla="*/ 2088852 w 7467600"/>
              <a:gd name="connsiteY103" fmla="*/ 5166123 h 6858000"/>
              <a:gd name="connsiteX104" fmla="*/ 1958241 w 7467600"/>
              <a:gd name="connsiteY104" fmla="*/ 5067955 h 6858000"/>
              <a:gd name="connsiteX105" fmla="*/ 1903353 w 7467600"/>
              <a:gd name="connsiteY105" fmla="*/ 5044827 h 6858000"/>
              <a:gd name="connsiteX106" fmla="*/ 1979378 w 7467600"/>
              <a:gd name="connsiteY106" fmla="*/ 4769504 h 6858000"/>
              <a:gd name="connsiteX107" fmla="*/ 2882120 w 7467600"/>
              <a:gd name="connsiteY107" fmla="*/ 5064547 h 6858000"/>
              <a:gd name="connsiteX108" fmla="*/ 2793103 w 7467600"/>
              <a:gd name="connsiteY108" fmla="*/ 5039699 h 6858000"/>
              <a:gd name="connsiteX109" fmla="*/ 2770041 w 7467600"/>
              <a:gd name="connsiteY109" fmla="*/ 5033634 h 6858000"/>
              <a:gd name="connsiteX110" fmla="*/ 1979378 w 7467600"/>
              <a:gd name="connsiteY110" fmla="*/ 4769504 h 6858000"/>
              <a:gd name="connsiteX111" fmla="*/ 1927410 w 7467600"/>
              <a:gd name="connsiteY111" fmla="*/ 4716164 h 6858000"/>
              <a:gd name="connsiteX112" fmla="*/ 1959587 w 7467600"/>
              <a:gd name="connsiteY112" fmla="*/ 4728849 h 6858000"/>
              <a:gd name="connsiteX113" fmla="*/ 2777707 w 7467600"/>
              <a:gd name="connsiteY113" fmla="*/ 5003991 h 6858000"/>
              <a:gd name="connsiteX114" fmla="*/ 2800768 w 7467600"/>
              <a:gd name="connsiteY114" fmla="*/ 5010056 h 6858000"/>
              <a:gd name="connsiteX115" fmla="*/ 2879408 w 7467600"/>
              <a:gd name="connsiteY115" fmla="*/ 5031590 h 6858000"/>
              <a:gd name="connsiteX116" fmla="*/ 2862295 w 7467600"/>
              <a:gd name="connsiteY116" fmla="*/ 5022958 h 6858000"/>
              <a:gd name="connsiteX117" fmla="*/ 2813343 w 7467600"/>
              <a:gd name="connsiteY117" fmla="*/ 4998369 h 6858000"/>
              <a:gd name="connsiteX118" fmla="*/ 2646245 w 7467600"/>
              <a:gd name="connsiteY118" fmla="*/ 4930999 h 6858000"/>
              <a:gd name="connsiteX119" fmla="*/ 1999243 w 7467600"/>
              <a:gd name="connsiteY119" fmla="*/ 4730524 h 6858000"/>
              <a:gd name="connsiteX120" fmla="*/ 1979527 w 7467600"/>
              <a:gd name="connsiteY120" fmla="*/ 4726651 h 6858000"/>
              <a:gd name="connsiteX121" fmla="*/ 1927410 w 7467600"/>
              <a:gd name="connsiteY121" fmla="*/ 4716164 h 6858000"/>
              <a:gd name="connsiteX122" fmla="*/ 1997014 w 7467600"/>
              <a:gd name="connsiteY122" fmla="*/ 4698007 h 6858000"/>
              <a:gd name="connsiteX123" fmla="*/ 2005458 w 7467600"/>
              <a:gd name="connsiteY123" fmla="*/ 4699540 h 6858000"/>
              <a:gd name="connsiteX124" fmla="*/ 2657186 w 7467600"/>
              <a:gd name="connsiteY124" fmla="*/ 4901687 h 6858000"/>
              <a:gd name="connsiteX125" fmla="*/ 2826662 w 7467600"/>
              <a:gd name="connsiteY125" fmla="*/ 4970362 h 6858000"/>
              <a:gd name="connsiteX126" fmla="*/ 2876100 w 7467600"/>
              <a:gd name="connsiteY126" fmla="*/ 4995397 h 6858000"/>
              <a:gd name="connsiteX127" fmla="*/ 3042600 w 7467600"/>
              <a:gd name="connsiteY127" fmla="*/ 5059532 h 6858000"/>
              <a:gd name="connsiteX128" fmla="*/ 1997014 w 7467600"/>
              <a:gd name="connsiteY128" fmla="*/ 4698007 h 6858000"/>
              <a:gd name="connsiteX129" fmla="*/ 2305292 w 7467600"/>
              <a:gd name="connsiteY129" fmla="*/ 4219492 h 6858000"/>
              <a:gd name="connsiteX130" fmla="*/ 3360922 w 7467600"/>
              <a:gd name="connsiteY130" fmla="*/ 4529373 h 6858000"/>
              <a:gd name="connsiteX131" fmla="*/ 3492420 w 7467600"/>
              <a:gd name="connsiteY131" fmla="*/ 4510145 h 6858000"/>
              <a:gd name="connsiteX132" fmla="*/ 3364086 w 7467600"/>
              <a:gd name="connsiteY132" fmla="*/ 4480340 h 6858000"/>
              <a:gd name="connsiteX133" fmla="*/ 3225818 w 7467600"/>
              <a:gd name="connsiteY133" fmla="*/ 4411822 h 6858000"/>
              <a:gd name="connsiteX134" fmla="*/ 3129696 w 7467600"/>
              <a:gd name="connsiteY134" fmla="*/ 4360704 h 6858000"/>
              <a:gd name="connsiteX135" fmla="*/ 2814545 w 7467600"/>
              <a:gd name="connsiteY135" fmla="*/ 4282955 h 6858000"/>
              <a:gd name="connsiteX136" fmla="*/ 2305292 w 7467600"/>
              <a:gd name="connsiteY136" fmla="*/ 4219492 h 6858000"/>
              <a:gd name="connsiteX137" fmla="*/ 2626982 w 7467600"/>
              <a:gd name="connsiteY137" fmla="*/ 4206450 h 6858000"/>
              <a:gd name="connsiteX138" fmla="*/ 2490617 w 7467600"/>
              <a:gd name="connsiteY138" fmla="*/ 4206951 h 6858000"/>
              <a:gd name="connsiteX139" fmla="*/ 2819869 w 7467600"/>
              <a:gd name="connsiteY139" fmla="*/ 4252936 h 6858000"/>
              <a:gd name="connsiteX140" fmla="*/ 3143018 w 7467600"/>
              <a:gd name="connsiteY140" fmla="*/ 4332698 h 6858000"/>
              <a:gd name="connsiteX141" fmla="*/ 3241520 w 7467600"/>
              <a:gd name="connsiteY141" fmla="*/ 4385112 h 6858000"/>
              <a:gd name="connsiteX142" fmla="*/ 3374575 w 7467600"/>
              <a:gd name="connsiteY142" fmla="*/ 4451517 h 6858000"/>
              <a:gd name="connsiteX143" fmla="*/ 3505221 w 7467600"/>
              <a:gd name="connsiteY143" fmla="*/ 4480757 h 6858000"/>
              <a:gd name="connsiteX144" fmla="*/ 2626982 w 7467600"/>
              <a:gd name="connsiteY144" fmla="*/ 4206450 h 6858000"/>
              <a:gd name="connsiteX145" fmla="*/ 1310106 w 7467600"/>
              <a:gd name="connsiteY145" fmla="*/ 3943217 h 6858000"/>
              <a:gd name="connsiteX146" fmla="*/ 854994 w 7467600"/>
              <a:gd name="connsiteY146" fmla="*/ 4399136 h 6858000"/>
              <a:gd name="connsiteX147" fmla="*/ 742462 w 7467600"/>
              <a:gd name="connsiteY147" fmla="*/ 4594648 h 6858000"/>
              <a:gd name="connsiteX148" fmla="*/ 820602 w 7467600"/>
              <a:gd name="connsiteY148" fmla="*/ 4485915 h 6858000"/>
              <a:gd name="connsiteX149" fmla="*/ 878295 w 7467600"/>
              <a:gd name="connsiteY149" fmla="*/ 4403594 h 6858000"/>
              <a:gd name="connsiteX150" fmla="*/ 1240607 w 7467600"/>
              <a:gd name="connsiteY150" fmla="*/ 4010401 h 6858000"/>
              <a:gd name="connsiteX151" fmla="*/ 1310106 w 7467600"/>
              <a:gd name="connsiteY151" fmla="*/ 3943217 h 6858000"/>
              <a:gd name="connsiteX152" fmla="*/ 1423113 w 7467600"/>
              <a:gd name="connsiteY152" fmla="*/ 3874565 h 6858000"/>
              <a:gd name="connsiteX153" fmla="*/ 1260565 w 7467600"/>
              <a:gd name="connsiteY153" fmla="*/ 4031982 h 6858000"/>
              <a:gd name="connsiteX154" fmla="*/ 901900 w 7467600"/>
              <a:gd name="connsiteY154" fmla="*/ 4421236 h 6858000"/>
              <a:gd name="connsiteX155" fmla="*/ 845044 w 7467600"/>
              <a:gd name="connsiteY155" fmla="*/ 4502436 h 6858000"/>
              <a:gd name="connsiteX156" fmla="*/ 685926 w 7467600"/>
              <a:gd name="connsiteY156" fmla="*/ 4703069 h 6858000"/>
              <a:gd name="connsiteX157" fmla="*/ 684248 w 7467600"/>
              <a:gd name="connsiteY157" fmla="*/ 4706721 h 6858000"/>
              <a:gd name="connsiteX158" fmla="*/ 1423113 w 7467600"/>
              <a:gd name="connsiteY158" fmla="*/ 3874565 h 6858000"/>
              <a:gd name="connsiteX159" fmla="*/ 3316479 w 7467600"/>
              <a:gd name="connsiteY159" fmla="*/ 3872136 h 6858000"/>
              <a:gd name="connsiteX160" fmla="*/ 3546806 w 7467600"/>
              <a:gd name="connsiteY160" fmla="*/ 4356139 h 6858000"/>
              <a:gd name="connsiteX161" fmla="*/ 3364433 w 7467600"/>
              <a:gd name="connsiteY161" fmla="*/ 3953121 h 6858000"/>
              <a:gd name="connsiteX162" fmla="*/ 3316479 w 7467600"/>
              <a:gd name="connsiteY162" fmla="*/ 3872136 h 6858000"/>
              <a:gd name="connsiteX163" fmla="*/ 3291335 w 7467600"/>
              <a:gd name="connsiteY163" fmla="*/ 3767420 h 6858000"/>
              <a:gd name="connsiteX164" fmla="*/ 3390805 w 7467600"/>
              <a:gd name="connsiteY164" fmla="*/ 3937163 h 6858000"/>
              <a:gd name="connsiteX165" fmla="*/ 3579062 w 7467600"/>
              <a:gd name="connsiteY165" fmla="*/ 4359040 h 6858000"/>
              <a:gd name="connsiteX166" fmla="*/ 3467355 w 7467600"/>
              <a:gd name="connsiteY166" fmla="*/ 3988130 h 6858000"/>
              <a:gd name="connsiteX167" fmla="*/ 3310753 w 7467600"/>
              <a:gd name="connsiteY167" fmla="*/ 3787140 h 6858000"/>
              <a:gd name="connsiteX168" fmla="*/ 3291335 w 7467600"/>
              <a:gd name="connsiteY168" fmla="*/ 3767420 h 6858000"/>
              <a:gd name="connsiteX169" fmla="*/ 1635889 w 7467600"/>
              <a:gd name="connsiteY169" fmla="*/ 3709494 h 6858000"/>
              <a:gd name="connsiteX170" fmla="*/ 1634800 w 7467600"/>
              <a:gd name="connsiteY170" fmla="*/ 3731111 h 6858000"/>
              <a:gd name="connsiteX171" fmla="*/ 1635889 w 7467600"/>
              <a:gd name="connsiteY171" fmla="*/ 3709494 h 6858000"/>
              <a:gd name="connsiteX172" fmla="*/ 1510397 w 7467600"/>
              <a:gd name="connsiteY172" fmla="*/ 3684705 h 6858000"/>
              <a:gd name="connsiteX173" fmla="*/ 1146550 w 7467600"/>
              <a:gd name="connsiteY173" fmla="*/ 3802012 h 6858000"/>
              <a:gd name="connsiteX174" fmla="*/ 698834 w 7467600"/>
              <a:gd name="connsiteY174" fmla="*/ 3952272 h 6858000"/>
              <a:gd name="connsiteX175" fmla="*/ 34256 w 7467600"/>
              <a:gd name="connsiteY175" fmla="*/ 4347603 h 6858000"/>
              <a:gd name="connsiteX176" fmla="*/ 527241 w 7467600"/>
              <a:gd name="connsiteY176" fmla="*/ 4065078 h 6858000"/>
              <a:gd name="connsiteX177" fmla="*/ 1510397 w 7467600"/>
              <a:gd name="connsiteY177" fmla="*/ 3684705 h 6858000"/>
              <a:gd name="connsiteX178" fmla="*/ 1313114 w 7467600"/>
              <a:gd name="connsiteY178" fmla="*/ 3655216 h 6858000"/>
              <a:gd name="connsiteX179" fmla="*/ 1109304 w 7467600"/>
              <a:gd name="connsiteY179" fmla="*/ 3669030 h 6858000"/>
              <a:gd name="connsiteX180" fmla="*/ 8129 w 7467600"/>
              <a:gd name="connsiteY180" fmla="*/ 4330519 h 6858000"/>
              <a:gd name="connsiteX181" fmla="*/ 687572 w 7467600"/>
              <a:gd name="connsiteY181" fmla="*/ 3925629 h 6858000"/>
              <a:gd name="connsiteX182" fmla="*/ 1138365 w 7467600"/>
              <a:gd name="connsiteY182" fmla="*/ 3774515 h 6858000"/>
              <a:gd name="connsiteX183" fmla="*/ 1505579 w 7467600"/>
              <a:gd name="connsiteY183" fmla="*/ 3655526 h 6858000"/>
              <a:gd name="connsiteX184" fmla="*/ 1313114 w 7467600"/>
              <a:gd name="connsiteY184" fmla="*/ 3655216 h 6858000"/>
              <a:gd name="connsiteX185" fmla="*/ 3655073 w 7467600"/>
              <a:gd name="connsiteY185" fmla="*/ 3650884 h 6858000"/>
              <a:gd name="connsiteX186" fmla="*/ 3989938 w 7467600"/>
              <a:gd name="connsiteY186" fmla="*/ 3991685 h 6858000"/>
              <a:gd name="connsiteX187" fmla="*/ 4393907 w 7467600"/>
              <a:gd name="connsiteY187" fmla="*/ 4261258 h 6858000"/>
              <a:gd name="connsiteX188" fmla="*/ 4648051 w 7467600"/>
              <a:gd name="connsiteY188" fmla="*/ 4374051 h 6858000"/>
              <a:gd name="connsiteX189" fmla="*/ 4383389 w 7467600"/>
              <a:gd name="connsiteY189" fmla="*/ 4184369 h 6858000"/>
              <a:gd name="connsiteX190" fmla="*/ 4165508 w 7467600"/>
              <a:gd name="connsiteY190" fmla="*/ 4035196 h 6858000"/>
              <a:gd name="connsiteX191" fmla="*/ 4068162 w 7467600"/>
              <a:gd name="connsiteY191" fmla="*/ 3953394 h 6858000"/>
              <a:gd name="connsiteX192" fmla="*/ 3981416 w 7467600"/>
              <a:gd name="connsiteY192" fmla="*/ 3880482 h 6858000"/>
              <a:gd name="connsiteX193" fmla="*/ 3800147 w 7467600"/>
              <a:gd name="connsiteY193" fmla="*/ 3749872 h 6858000"/>
              <a:gd name="connsiteX194" fmla="*/ 3655073 w 7467600"/>
              <a:gd name="connsiteY194" fmla="*/ 3650884 h 6858000"/>
              <a:gd name="connsiteX195" fmla="*/ 3670252 w 7467600"/>
              <a:gd name="connsiteY195" fmla="*/ 3622798 h 6858000"/>
              <a:gd name="connsiteX196" fmla="*/ 3817258 w 7467600"/>
              <a:gd name="connsiteY196" fmla="*/ 3723577 h 6858000"/>
              <a:gd name="connsiteX197" fmla="*/ 4000461 w 7467600"/>
              <a:gd name="connsiteY197" fmla="*/ 3855966 h 6858000"/>
              <a:gd name="connsiteX198" fmla="*/ 4088180 w 7467600"/>
              <a:gd name="connsiteY198" fmla="*/ 3929774 h 6858000"/>
              <a:gd name="connsiteX199" fmla="*/ 4184555 w 7467600"/>
              <a:gd name="connsiteY199" fmla="*/ 4010683 h 6858000"/>
              <a:gd name="connsiteX200" fmla="*/ 4399563 w 7467600"/>
              <a:gd name="connsiteY200" fmla="*/ 4158106 h 6858000"/>
              <a:gd name="connsiteX201" fmla="*/ 4684469 w 7467600"/>
              <a:gd name="connsiteY201" fmla="*/ 4364680 h 6858000"/>
              <a:gd name="connsiteX202" fmla="*/ 4690271 w 7467600"/>
              <a:gd name="connsiteY202" fmla="*/ 4370034 h 6858000"/>
              <a:gd name="connsiteX203" fmla="*/ 4136093 w 7467600"/>
              <a:gd name="connsiteY203" fmla="*/ 3858466 h 6858000"/>
              <a:gd name="connsiteX204" fmla="*/ 3670252 w 7467600"/>
              <a:gd name="connsiteY204" fmla="*/ 3622798 h 6858000"/>
              <a:gd name="connsiteX205" fmla="*/ 4440129 w 7467600"/>
              <a:gd name="connsiteY205" fmla="*/ 3448571 h 6858000"/>
              <a:gd name="connsiteX206" fmla="*/ 4856525 w 7467600"/>
              <a:gd name="connsiteY206" fmla="*/ 3915351 h 6858000"/>
              <a:gd name="connsiteX207" fmla="*/ 5059055 w 7467600"/>
              <a:gd name="connsiteY207" fmla="*/ 4108918 h 6858000"/>
              <a:gd name="connsiteX208" fmla="*/ 5290070 w 7467600"/>
              <a:gd name="connsiteY208" fmla="*/ 4263619 h 6858000"/>
              <a:gd name="connsiteX209" fmla="*/ 4834991 w 7467600"/>
              <a:gd name="connsiteY209" fmla="*/ 3830985 h 6858000"/>
              <a:gd name="connsiteX210" fmla="*/ 4440129 w 7467600"/>
              <a:gd name="connsiteY210" fmla="*/ 3448571 h 6858000"/>
              <a:gd name="connsiteX211" fmla="*/ 4441737 w 7467600"/>
              <a:gd name="connsiteY211" fmla="*/ 3399734 h 6858000"/>
              <a:gd name="connsiteX212" fmla="*/ 4431236 w 7467600"/>
              <a:gd name="connsiteY212" fmla="*/ 3400954 h 6858000"/>
              <a:gd name="connsiteX213" fmla="*/ 4557150 w 7467600"/>
              <a:gd name="connsiteY213" fmla="*/ 3510023 h 6858000"/>
              <a:gd name="connsiteX214" fmla="*/ 4856936 w 7467600"/>
              <a:gd name="connsiteY214" fmla="*/ 3809146 h 6858000"/>
              <a:gd name="connsiteX215" fmla="*/ 5111996 w 7467600"/>
              <a:gd name="connsiteY215" fmla="*/ 4065759 h 6858000"/>
              <a:gd name="connsiteX216" fmla="*/ 5388878 w 7467600"/>
              <a:gd name="connsiteY216" fmla="*/ 4300185 h 6858000"/>
              <a:gd name="connsiteX217" fmla="*/ 5425556 w 7467600"/>
              <a:gd name="connsiteY217" fmla="*/ 4308967 h 6858000"/>
              <a:gd name="connsiteX218" fmla="*/ 4943646 w 7467600"/>
              <a:gd name="connsiteY218" fmla="*/ 3822916 h 6858000"/>
              <a:gd name="connsiteX219" fmla="*/ 4594837 w 7467600"/>
              <a:gd name="connsiteY219" fmla="*/ 3532274 h 6858000"/>
              <a:gd name="connsiteX220" fmla="*/ 4441737 w 7467600"/>
              <a:gd name="connsiteY220" fmla="*/ 3399734 h 6858000"/>
              <a:gd name="connsiteX221" fmla="*/ 5425834 w 7467600"/>
              <a:gd name="connsiteY221" fmla="*/ 3162785 h 6858000"/>
              <a:gd name="connsiteX222" fmla="*/ 5401644 w 7467600"/>
              <a:gd name="connsiteY222" fmla="*/ 3617847 h 6858000"/>
              <a:gd name="connsiteX223" fmla="*/ 5467256 w 7467600"/>
              <a:gd name="connsiteY223" fmla="*/ 4175494 h 6858000"/>
              <a:gd name="connsiteX224" fmla="*/ 5448069 w 7467600"/>
              <a:gd name="connsiteY224" fmla="*/ 3567554 h 6858000"/>
              <a:gd name="connsiteX225" fmla="*/ 5425834 w 7467600"/>
              <a:gd name="connsiteY225" fmla="*/ 3162785 h 6858000"/>
              <a:gd name="connsiteX226" fmla="*/ 1318687 w 7467600"/>
              <a:gd name="connsiteY226" fmla="*/ 3113840 h 6858000"/>
              <a:gd name="connsiteX227" fmla="*/ 1066793 w 7467600"/>
              <a:gd name="connsiteY227" fmla="*/ 3212171 h 6858000"/>
              <a:gd name="connsiteX228" fmla="*/ 993319 w 7467600"/>
              <a:gd name="connsiteY228" fmla="*/ 3247648 h 6858000"/>
              <a:gd name="connsiteX229" fmla="*/ 853081 w 7467600"/>
              <a:gd name="connsiteY229" fmla="*/ 3312410 h 6858000"/>
              <a:gd name="connsiteX230" fmla="*/ 805957 w 7467600"/>
              <a:gd name="connsiteY230" fmla="*/ 3330443 h 6858000"/>
              <a:gd name="connsiteX231" fmla="*/ 1318687 w 7467600"/>
              <a:gd name="connsiteY231" fmla="*/ 3113840 h 6858000"/>
              <a:gd name="connsiteX232" fmla="*/ 5453702 w 7467600"/>
              <a:gd name="connsiteY232" fmla="*/ 3090882 h 6858000"/>
              <a:gd name="connsiteX233" fmla="*/ 5480135 w 7467600"/>
              <a:gd name="connsiteY233" fmla="*/ 3565802 h 6858000"/>
              <a:gd name="connsiteX234" fmla="*/ 5499023 w 7467600"/>
              <a:gd name="connsiteY234" fmla="*/ 4166310 h 6858000"/>
              <a:gd name="connsiteX235" fmla="*/ 5547022 w 7467600"/>
              <a:gd name="connsiteY235" fmla="*/ 3607838 h 6858000"/>
              <a:gd name="connsiteX236" fmla="*/ 5515964 w 7467600"/>
              <a:gd name="connsiteY236" fmla="*/ 3378541 h 6858000"/>
              <a:gd name="connsiteX237" fmla="*/ 5453702 w 7467600"/>
              <a:gd name="connsiteY237" fmla="*/ 3090882 h 6858000"/>
              <a:gd name="connsiteX238" fmla="*/ 1238695 w 7467600"/>
              <a:gd name="connsiteY238" fmla="*/ 3076820 h 6858000"/>
              <a:gd name="connsiteX239" fmla="*/ 716371 w 7467600"/>
              <a:gd name="connsiteY239" fmla="*/ 3293249 h 6858000"/>
              <a:gd name="connsiteX240" fmla="*/ 579522 w 7467600"/>
              <a:gd name="connsiteY240" fmla="*/ 3371759 h 6858000"/>
              <a:gd name="connsiteX241" fmla="*/ 600288 w 7467600"/>
              <a:gd name="connsiteY241" fmla="*/ 3365555 h 6858000"/>
              <a:gd name="connsiteX242" fmla="*/ 840692 w 7467600"/>
              <a:gd name="connsiteY242" fmla="*/ 3284921 h 6858000"/>
              <a:gd name="connsiteX243" fmla="*/ 979248 w 7467600"/>
              <a:gd name="connsiteY243" fmla="*/ 3221003 h 6858000"/>
              <a:gd name="connsiteX244" fmla="*/ 1053282 w 7467600"/>
              <a:gd name="connsiteY244" fmla="*/ 3185247 h 6858000"/>
              <a:gd name="connsiteX245" fmla="*/ 1320603 w 7467600"/>
              <a:gd name="connsiteY245" fmla="*/ 3081281 h 6858000"/>
              <a:gd name="connsiteX246" fmla="*/ 1238695 w 7467600"/>
              <a:gd name="connsiteY246" fmla="*/ 3076820 h 6858000"/>
              <a:gd name="connsiteX247" fmla="*/ 5425627 w 7467600"/>
              <a:gd name="connsiteY247" fmla="*/ 2954192 h 6858000"/>
              <a:gd name="connsiteX248" fmla="*/ 5470770 w 7467600"/>
              <a:gd name="connsiteY248" fmla="*/ 3005435 h 6858000"/>
              <a:gd name="connsiteX249" fmla="*/ 5519779 w 7467600"/>
              <a:gd name="connsiteY249" fmla="*/ 4359223 h 6858000"/>
              <a:gd name="connsiteX250" fmla="*/ 5520293 w 7467600"/>
              <a:gd name="connsiteY250" fmla="*/ 4360602 h 6858000"/>
              <a:gd name="connsiteX251" fmla="*/ 5767221 w 7467600"/>
              <a:gd name="connsiteY251" fmla="*/ 4665564 h 6858000"/>
              <a:gd name="connsiteX252" fmla="*/ 6937169 w 7467600"/>
              <a:gd name="connsiteY252" fmla="*/ 4815941 h 6858000"/>
              <a:gd name="connsiteX253" fmla="*/ 6953922 w 7467600"/>
              <a:gd name="connsiteY253" fmla="*/ 4890068 h 6858000"/>
              <a:gd name="connsiteX254" fmla="*/ 6071359 w 7467600"/>
              <a:gd name="connsiteY254" fmla="*/ 4770770 h 6858000"/>
              <a:gd name="connsiteX255" fmla="*/ 6038839 w 7467600"/>
              <a:gd name="connsiteY255" fmla="*/ 4764474 h 6858000"/>
              <a:gd name="connsiteX256" fmla="*/ 6038706 w 7467600"/>
              <a:gd name="connsiteY256" fmla="*/ 4763847 h 6858000"/>
              <a:gd name="connsiteX257" fmla="*/ 6037784 w 7467600"/>
              <a:gd name="connsiteY257" fmla="*/ 4764270 h 6858000"/>
              <a:gd name="connsiteX258" fmla="*/ 6038839 w 7467600"/>
              <a:gd name="connsiteY258" fmla="*/ 4764474 h 6858000"/>
              <a:gd name="connsiteX259" fmla="*/ 6040338 w 7467600"/>
              <a:gd name="connsiteY259" fmla="*/ 4771418 h 6858000"/>
              <a:gd name="connsiteX260" fmla="*/ 6024488 w 7467600"/>
              <a:gd name="connsiteY260" fmla="*/ 4809903 h 6858000"/>
              <a:gd name="connsiteX261" fmla="*/ 5599771 w 7467600"/>
              <a:gd name="connsiteY261" fmla="*/ 5509652 h 6858000"/>
              <a:gd name="connsiteX262" fmla="*/ 5548843 w 7467600"/>
              <a:gd name="connsiteY262" fmla="*/ 5563845 h 6858000"/>
              <a:gd name="connsiteX263" fmla="*/ 5940952 w 7467600"/>
              <a:gd name="connsiteY263" fmla="*/ 6250028 h 6858000"/>
              <a:gd name="connsiteX264" fmla="*/ 6043441 w 7467600"/>
              <a:gd name="connsiteY264" fmla="*/ 6665847 h 6858000"/>
              <a:gd name="connsiteX265" fmla="*/ 6093432 w 7467600"/>
              <a:gd name="connsiteY265" fmla="*/ 6858000 h 6858000"/>
              <a:gd name="connsiteX266" fmla="*/ 6034344 w 7467600"/>
              <a:gd name="connsiteY266" fmla="*/ 6858000 h 6858000"/>
              <a:gd name="connsiteX267" fmla="*/ 6026679 w 7467600"/>
              <a:gd name="connsiteY267" fmla="*/ 6836959 h 6858000"/>
              <a:gd name="connsiteX268" fmla="*/ 5800441 w 7467600"/>
              <a:gd name="connsiteY268" fmla="*/ 6335286 h 6858000"/>
              <a:gd name="connsiteX269" fmla="*/ 5526562 w 7467600"/>
              <a:gd name="connsiteY269" fmla="*/ 5705388 h 6858000"/>
              <a:gd name="connsiteX270" fmla="*/ 5519640 w 7467600"/>
              <a:gd name="connsiteY270" fmla="*/ 5683774 h 6858000"/>
              <a:gd name="connsiteX271" fmla="*/ 5844559 w 7467600"/>
              <a:gd name="connsiteY271" fmla="*/ 6553349 h 6858000"/>
              <a:gd name="connsiteX272" fmla="*/ 5975994 w 7467600"/>
              <a:gd name="connsiteY272" fmla="*/ 6858000 h 6858000"/>
              <a:gd name="connsiteX273" fmla="*/ 5898547 w 7467600"/>
              <a:gd name="connsiteY273" fmla="*/ 6858000 h 6858000"/>
              <a:gd name="connsiteX274" fmla="*/ 5682041 w 7467600"/>
              <a:gd name="connsiteY274" fmla="*/ 6355860 h 6858000"/>
              <a:gd name="connsiteX275" fmla="*/ 5461758 w 7467600"/>
              <a:gd name="connsiteY275" fmla="*/ 5820220 h 6858000"/>
              <a:gd name="connsiteX276" fmla="*/ 5237282 w 7467600"/>
              <a:gd name="connsiteY276" fmla="*/ 6579086 h 6858000"/>
              <a:gd name="connsiteX277" fmla="*/ 5115009 w 7467600"/>
              <a:gd name="connsiteY277" fmla="*/ 6858000 h 6858000"/>
              <a:gd name="connsiteX278" fmla="*/ 5028074 w 7467600"/>
              <a:gd name="connsiteY278" fmla="*/ 6858000 h 6858000"/>
              <a:gd name="connsiteX279" fmla="*/ 5079508 w 7467600"/>
              <a:gd name="connsiteY279" fmla="*/ 6749074 h 6858000"/>
              <a:gd name="connsiteX280" fmla="*/ 5371846 w 7467600"/>
              <a:gd name="connsiteY280" fmla="*/ 5924413 h 6858000"/>
              <a:gd name="connsiteX281" fmla="*/ 5270512 w 7467600"/>
              <a:gd name="connsiteY281" fmla="*/ 6138975 h 6858000"/>
              <a:gd name="connsiteX282" fmla="*/ 5062409 w 7467600"/>
              <a:gd name="connsiteY282" fmla="*/ 6653544 h 6858000"/>
              <a:gd name="connsiteX283" fmla="*/ 5036628 w 7467600"/>
              <a:gd name="connsiteY283" fmla="*/ 6754247 h 6858000"/>
              <a:gd name="connsiteX284" fmla="*/ 5009112 w 7467600"/>
              <a:gd name="connsiteY284" fmla="*/ 6858000 h 6858000"/>
              <a:gd name="connsiteX285" fmla="*/ 4976679 w 7467600"/>
              <a:gd name="connsiteY285" fmla="*/ 6858000 h 6858000"/>
              <a:gd name="connsiteX286" fmla="*/ 5006537 w 7467600"/>
              <a:gd name="connsiteY286" fmla="*/ 6747068 h 6858000"/>
              <a:gd name="connsiteX287" fmla="*/ 5032723 w 7467600"/>
              <a:gd name="connsiteY287" fmla="*/ 6644957 h 6858000"/>
              <a:gd name="connsiteX288" fmla="*/ 5242949 w 7467600"/>
              <a:gd name="connsiteY288" fmla="*/ 6125175 h 6858000"/>
              <a:gd name="connsiteX289" fmla="*/ 5286321 w 7467600"/>
              <a:gd name="connsiteY289" fmla="*/ 6033555 h 6858000"/>
              <a:gd name="connsiteX290" fmla="*/ 5008210 w 7467600"/>
              <a:gd name="connsiteY290" fmla="*/ 6649194 h 6858000"/>
              <a:gd name="connsiteX291" fmla="*/ 4986321 w 7467600"/>
              <a:gd name="connsiteY291" fmla="*/ 6765687 h 6858000"/>
              <a:gd name="connsiteX292" fmla="*/ 4973474 w 7467600"/>
              <a:gd name="connsiteY292" fmla="*/ 6858000 h 6858000"/>
              <a:gd name="connsiteX293" fmla="*/ 4907178 w 7467600"/>
              <a:gd name="connsiteY293" fmla="*/ 6858000 h 6858000"/>
              <a:gd name="connsiteX294" fmla="*/ 4910810 w 7467600"/>
              <a:gd name="connsiteY294" fmla="*/ 6829660 h 6858000"/>
              <a:gd name="connsiteX295" fmla="*/ 4987461 w 7467600"/>
              <a:gd name="connsiteY295" fmla="*/ 6432994 h 6858000"/>
              <a:gd name="connsiteX296" fmla="*/ 5179262 w 7467600"/>
              <a:gd name="connsiteY296" fmla="*/ 6035044 h 6858000"/>
              <a:gd name="connsiteX297" fmla="*/ 4689678 w 7467600"/>
              <a:gd name="connsiteY297" fmla="*/ 6440241 h 6858000"/>
              <a:gd name="connsiteX298" fmla="*/ 4477543 w 7467600"/>
              <a:gd name="connsiteY298" fmla="*/ 6674836 h 6858000"/>
              <a:gd name="connsiteX299" fmla="*/ 4329957 w 7467600"/>
              <a:gd name="connsiteY299" fmla="*/ 6858000 h 6858000"/>
              <a:gd name="connsiteX300" fmla="*/ 4218595 w 7467600"/>
              <a:gd name="connsiteY300" fmla="*/ 6858000 h 6858000"/>
              <a:gd name="connsiteX301" fmla="*/ 4368888 w 7467600"/>
              <a:gd name="connsiteY301" fmla="*/ 6668412 h 6858000"/>
              <a:gd name="connsiteX302" fmla="*/ 4563091 w 7467600"/>
              <a:gd name="connsiteY302" fmla="*/ 6442508 h 6858000"/>
              <a:gd name="connsiteX303" fmla="*/ 5387324 w 7467600"/>
              <a:gd name="connsiteY303" fmla="*/ 5705830 h 6858000"/>
              <a:gd name="connsiteX304" fmla="*/ 5073620 w 7467600"/>
              <a:gd name="connsiteY304" fmla="*/ 5955437 h 6858000"/>
              <a:gd name="connsiteX305" fmla="*/ 4689789 w 7467600"/>
              <a:gd name="connsiteY305" fmla="*/ 6268382 h 6858000"/>
              <a:gd name="connsiteX306" fmla="*/ 4418722 w 7467600"/>
              <a:gd name="connsiteY306" fmla="*/ 6570886 h 6858000"/>
              <a:gd name="connsiteX307" fmla="*/ 4214944 w 7467600"/>
              <a:gd name="connsiteY307" fmla="*/ 6858000 h 6858000"/>
              <a:gd name="connsiteX308" fmla="*/ 4177898 w 7467600"/>
              <a:gd name="connsiteY308" fmla="*/ 6858000 h 6858000"/>
              <a:gd name="connsiteX309" fmla="*/ 4391597 w 7467600"/>
              <a:gd name="connsiteY309" fmla="*/ 6556370 h 6858000"/>
              <a:gd name="connsiteX310" fmla="*/ 4668889 w 7467600"/>
              <a:gd name="connsiteY310" fmla="*/ 6246399 h 6858000"/>
              <a:gd name="connsiteX311" fmla="*/ 5055427 w 7467600"/>
              <a:gd name="connsiteY311" fmla="*/ 5931476 h 6858000"/>
              <a:gd name="connsiteX312" fmla="*/ 5371814 w 7467600"/>
              <a:gd name="connsiteY312" fmla="*/ 5678975 h 6858000"/>
              <a:gd name="connsiteX313" fmla="*/ 4987918 w 7467600"/>
              <a:gd name="connsiteY313" fmla="*/ 5838701 h 6858000"/>
              <a:gd name="connsiteX314" fmla="*/ 4317146 w 7467600"/>
              <a:gd name="connsiteY314" fmla="*/ 6587716 h 6858000"/>
              <a:gd name="connsiteX315" fmla="*/ 4171627 w 7467600"/>
              <a:gd name="connsiteY315" fmla="*/ 6858000 h 6858000"/>
              <a:gd name="connsiteX316" fmla="*/ 4081585 w 7467600"/>
              <a:gd name="connsiteY316" fmla="*/ 6858000 h 6858000"/>
              <a:gd name="connsiteX317" fmla="*/ 4238603 w 7467600"/>
              <a:gd name="connsiteY317" fmla="*/ 6559341 h 6858000"/>
              <a:gd name="connsiteX318" fmla="*/ 4778333 w 7467600"/>
              <a:gd name="connsiteY318" fmla="*/ 5873626 h 6858000"/>
              <a:gd name="connsiteX319" fmla="*/ 5414185 w 7467600"/>
              <a:gd name="connsiteY319" fmla="*/ 5573882 h 6858000"/>
              <a:gd name="connsiteX320" fmla="*/ 5959648 w 7467600"/>
              <a:gd name="connsiteY320" fmla="*/ 4760797 h 6858000"/>
              <a:gd name="connsiteX321" fmla="*/ 5355019 w 7467600"/>
              <a:gd name="connsiteY321" fmla="*/ 4734672 h 6858000"/>
              <a:gd name="connsiteX322" fmla="*/ 5083565 w 7467600"/>
              <a:gd name="connsiteY322" fmla="*/ 5179121 h 6858000"/>
              <a:gd name="connsiteX323" fmla="*/ 4713577 w 7467600"/>
              <a:gd name="connsiteY323" fmla="*/ 5616803 h 6858000"/>
              <a:gd name="connsiteX324" fmla="*/ 3989559 w 7467600"/>
              <a:gd name="connsiteY324" fmla="*/ 6145945 h 6858000"/>
              <a:gd name="connsiteX325" fmla="*/ 3939824 w 7467600"/>
              <a:gd name="connsiteY325" fmla="*/ 6066900 h 6858000"/>
              <a:gd name="connsiteX326" fmla="*/ 4584537 w 7467600"/>
              <a:gd name="connsiteY326" fmla="*/ 5324826 h 6858000"/>
              <a:gd name="connsiteX327" fmla="*/ 5037105 w 7467600"/>
              <a:gd name="connsiteY327" fmla="*/ 5088765 h 6858000"/>
              <a:gd name="connsiteX328" fmla="*/ 5039930 w 7467600"/>
              <a:gd name="connsiteY328" fmla="*/ 5089585 h 6858000"/>
              <a:gd name="connsiteX329" fmla="*/ 5263764 w 7467600"/>
              <a:gd name="connsiteY329" fmla="*/ 4735525 h 6858000"/>
              <a:gd name="connsiteX330" fmla="*/ 4086300 w 7467600"/>
              <a:gd name="connsiteY330" fmla="*/ 4884599 h 6858000"/>
              <a:gd name="connsiteX331" fmla="*/ 4085485 w 7467600"/>
              <a:gd name="connsiteY331" fmla="*/ 4899070 h 6858000"/>
              <a:gd name="connsiteX332" fmla="*/ 3871915 w 7467600"/>
              <a:gd name="connsiteY332" fmla="*/ 5253645 h 6858000"/>
              <a:gd name="connsiteX333" fmla="*/ 3799374 w 7467600"/>
              <a:gd name="connsiteY333" fmla="*/ 5466127 h 6858000"/>
              <a:gd name="connsiteX334" fmla="*/ 3498850 w 7467600"/>
              <a:gd name="connsiteY334" fmla="*/ 6661888 h 6858000"/>
              <a:gd name="connsiteX335" fmla="*/ 3399216 w 7467600"/>
              <a:gd name="connsiteY335" fmla="*/ 6858000 h 6858000"/>
              <a:gd name="connsiteX336" fmla="*/ 3303688 w 7467600"/>
              <a:gd name="connsiteY336" fmla="*/ 6858000 h 6858000"/>
              <a:gd name="connsiteX337" fmla="*/ 3391774 w 7467600"/>
              <a:gd name="connsiteY337" fmla="*/ 6697181 h 6858000"/>
              <a:gd name="connsiteX338" fmla="*/ 3735540 w 7467600"/>
              <a:gd name="connsiteY338" fmla="*/ 5546923 h 6858000"/>
              <a:gd name="connsiteX339" fmla="*/ 3729438 w 7467600"/>
              <a:gd name="connsiteY339" fmla="*/ 5569058 h 6858000"/>
              <a:gd name="connsiteX340" fmla="*/ 3707782 w 7467600"/>
              <a:gd name="connsiteY340" fmla="*/ 5644908 h 6858000"/>
              <a:gd name="connsiteX341" fmla="*/ 3583827 w 7467600"/>
              <a:gd name="connsiteY341" fmla="*/ 6039215 h 6858000"/>
              <a:gd name="connsiteX342" fmla="*/ 3547861 w 7467600"/>
              <a:gd name="connsiteY342" fmla="*/ 6129609 h 6858000"/>
              <a:gd name="connsiteX343" fmla="*/ 3490905 w 7467600"/>
              <a:gd name="connsiteY343" fmla="*/ 6277660 h 6858000"/>
              <a:gd name="connsiteX344" fmla="*/ 3455859 w 7467600"/>
              <a:gd name="connsiteY344" fmla="*/ 6391301 h 6858000"/>
              <a:gd name="connsiteX345" fmla="*/ 3429112 w 7467600"/>
              <a:gd name="connsiteY345" fmla="*/ 6479469 h 6858000"/>
              <a:gd name="connsiteX346" fmla="*/ 3304862 w 7467600"/>
              <a:gd name="connsiteY346" fmla="*/ 6796476 h 6858000"/>
              <a:gd name="connsiteX347" fmla="*/ 3276071 w 7467600"/>
              <a:gd name="connsiteY347" fmla="*/ 6858000 h 6858000"/>
              <a:gd name="connsiteX348" fmla="*/ 3240805 w 7467600"/>
              <a:gd name="connsiteY348" fmla="*/ 6858000 h 6858000"/>
              <a:gd name="connsiteX349" fmla="*/ 3275917 w 7467600"/>
              <a:gd name="connsiteY349" fmla="*/ 6783192 h 6858000"/>
              <a:gd name="connsiteX350" fmla="*/ 3399358 w 7467600"/>
              <a:gd name="connsiteY350" fmla="*/ 6469011 h 6858000"/>
              <a:gd name="connsiteX351" fmla="*/ 3425650 w 7467600"/>
              <a:gd name="connsiteY351" fmla="*/ 6381333 h 6858000"/>
              <a:gd name="connsiteX352" fmla="*/ 3460661 w 7467600"/>
              <a:gd name="connsiteY352" fmla="*/ 6266763 h 6858000"/>
              <a:gd name="connsiteX353" fmla="*/ 3518021 w 7467600"/>
              <a:gd name="connsiteY353" fmla="*/ 6117298 h 6858000"/>
              <a:gd name="connsiteX354" fmla="*/ 3554035 w 7467600"/>
              <a:gd name="connsiteY354" fmla="*/ 6027832 h 6858000"/>
              <a:gd name="connsiteX355" fmla="*/ 3677174 w 7467600"/>
              <a:gd name="connsiteY355" fmla="*/ 5636351 h 6858000"/>
              <a:gd name="connsiteX356" fmla="*/ 3698819 w 7467600"/>
              <a:gd name="connsiteY356" fmla="*/ 5560503 h 6858000"/>
              <a:gd name="connsiteX357" fmla="*/ 3702094 w 7467600"/>
              <a:gd name="connsiteY357" fmla="*/ 5549194 h 6858000"/>
              <a:gd name="connsiteX358" fmla="*/ 3398355 w 7467600"/>
              <a:gd name="connsiteY358" fmla="*/ 6094603 h 6858000"/>
              <a:gd name="connsiteX359" fmla="*/ 3193941 w 7467600"/>
              <a:gd name="connsiteY359" fmla="*/ 6798775 h 6858000"/>
              <a:gd name="connsiteX360" fmla="*/ 3184140 w 7467600"/>
              <a:gd name="connsiteY360" fmla="*/ 6858000 h 6858000"/>
              <a:gd name="connsiteX361" fmla="*/ 3099978 w 7467600"/>
              <a:gd name="connsiteY361" fmla="*/ 6858000 h 6858000"/>
              <a:gd name="connsiteX362" fmla="*/ 3101556 w 7467600"/>
              <a:gd name="connsiteY362" fmla="*/ 6843337 h 6858000"/>
              <a:gd name="connsiteX363" fmla="*/ 3370162 w 7467600"/>
              <a:gd name="connsiteY363" fmla="*/ 5785550 h 6858000"/>
              <a:gd name="connsiteX364" fmla="*/ 3746477 w 7467600"/>
              <a:gd name="connsiteY364" fmla="*/ 5377889 h 6858000"/>
              <a:gd name="connsiteX365" fmla="*/ 3863399 w 7467600"/>
              <a:gd name="connsiteY365" fmla="*/ 5087257 h 6858000"/>
              <a:gd name="connsiteX366" fmla="*/ 3968712 w 7467600"/>
              <a:gd name="connsiteY366" fmla="*/ 4913989 h 6858000"/>
              <a:gd name="connsiteX367" fmla="*/ 2792390 w 7467600"/>
              <a:gd name="connsiteY367" fmla="*/ 5382974 h 6858000"/>
              <a:gd name="connsiteX368" fmla="*/ 2714982 w 7467600"/>
              <a:gd name="connsiteY368" fmla="*/ 5427051 h 6858000"/>
              <a:gd name="connsiteX369" fmla="*/ 2813361 w 7467600"/>
              <a:gd name="connsiteY369" fmla="*/ 6023912 h 6858000"/>
              <a:gd name="connsiteX370" fmla="*/ 2688430 w 7467600"/>
              <a:gd name="connsiteY370" fmla="*/ 6801564 h 6858000"/>
              <a:gd name="connsiteX371" fmla="*/ 2629626 w 7467600"/>
              <a:gd name="connsiteY371" fmla="*/ 6763394 h 6858000"/>
              <a:gd name="connsiteX372" fmla="*/ 2565328 w 7467600"/>
              <a:gd name="connsiteY372" fmla="*/ 5516399 h 6858000"/>
              <a:gd name="connsiteX373" fmla="*/ 1922999 w 7467600"/>
              <a:gd name="connsiteY373" fmla="*/ 5980343 h 6858000"/>
              <a:gd name="connsiteX374" fmla="*/ 1950261 w 7467600"/>
              <a:gd name="connsiteY374" fmla="*/ 6405858 h 6858000"/>
              <a:gd name="connsiteX375" fmla="*/ 2365554 w 7467600"/>
              <a:gd name="connsiteY375" fmla="*/ 6759107 h 6858000"/>
              <a:gd name="connsiteX376" fmla="*/ 2424142 w 7467600"/>
              <a:gd name="connsiteY376" fmla="*/ 6858000 h 6858000"/>
              <a:gd name="connsiteX377" fmla="*/ 2395994 w 7467600"/>
              <a:gd name="connsiteY377" fmla="*/ 6858000 h 6858000"/>
              <a:gd name="connsiteX378" fmla="*/ 2392863 w 7467600"/>
              <a:gd name="connsiteY378" fmla="*/ 6852964 h 6858000"/>
              <a:gd name="connsiteX379" fmla="*/ 2017589 w 7467600"/>
              <a:gd name="connsiteY379" fmla="*/ 6493982 h 6858000"/>
              <a:gd name="connsiteX380" fmla="*/ 2147336 w 7467600"/>
              <a:gd name="connsiteY380" fmla="*/ 6594052 h 6858000"/>
              <a:gd name="connsiteX381" fmla="*/ 2207047 w 7467600"/>
              <a:gd name="connsiteY381" fmla="*/ 6654540 h 6858000"/>
              <a:gd name="connsiteX382" fmla="*/ 2299106 w 7467600"/>
              <a:gd name="connsiteY382" fmla="*/ 6778931 h 6858000"/>
              <a:gd name="connsiteX383" fmla="*/ 2314430 w 7467600"/>
              <a:gd name="connsiteY383" fmla="*/ 6801144 h 6858000"/>
              <a:gd name="connsiteX384" fmla="*/ 2352406 w 7467600"/>
              <a:gd name="connsiteY384" fmla="*/ 6858000 h 6858000"/>
              <a:gd name="connsiteX385" fmla="*/ 2314492 w 7467600"/>
              <a:gd name="connsiteY385" fmla="*/ 6858000 h 6858000"/>
              <a:gd name="connsiteX386" fmla="*/ 2288095 w 7467600"/>
              <a:gd name="connsiteY386" fmla="*/ 6818030 h 6858000"/>
              <a:gd name="connsiteX387" fmla="*/ 2272768 w 7467600"/>
              <a:gd name="connsiteY387" fmla="*/ 6795822 h 6858000"/>
              <a:gd name="connsiteX388" fmla="*/ 2182715 w 7467600"/>
              <a:gd name="connsiteY388" fmla="*/ 6675071 h 6858000"/>
              <a:gd name="connsiteX389" fmla="*/ 2032061 w 7467600"/>
              <a:gd name="connsiteY389" fmla="*/ 6541380 h 6858000"/>
              <a:gd name="connsiteX390" fmla="*/ 2257220 w 7467600"/>
              <a:gd name="connsiteY390" fmla="*/ 6826257 h 6858000"/>
              <a:gd name="connsiteX391" fmla="*/ 2281324 w 7467600"/>
              <a:gd name="connsiteY391" fmla="*/ 6858000 h 6858000"/>
              <a:gd name="connsiteX392" fmla="*/ 2242860 w 7467600"/>
              <a:gd name="connsiteY392" fmla="*/ 6858000 h 6858000"/>
              <a:gd name="connsiteX393" fmla="*/ 2232818 w 7467600"/>
              <a:gd name="connsiteY393" fmla="*/ 6844926 h 6858000"/>
              <a:gd name="connsiteX394" fmla="*/ 1990172 w 7467600"/>
              <a:gd name="connsiteY394" fmla="*/ 6542121 h 6858000"/>
              <a:gd name="connsiteX395" fmla="*/ 2124090 w 7467600"/>
              <a:gd name="connsiteY395" fmla="*/ 6761017 h 6858000"/>
              <a:gd name="connsiteX396" fmla="*/ 2200380 w 7467600"/>
              <a:gd name="connsiteY396" fmla="*/ 6858000 h 6858000"/>
              <a:gd name="connsiteX397" fmla="*/ 2147507 w 7467600"/>
              <a:gd name="connsiteY397" fmla="*/ 6858000 h 6858000"/>
              <a:gd name="connsiteX398" fmla="*/ 2070668 w 7467600"/>
              <a:gd name="connsiteY398" fmla="*/ 6761520 h 6858000"/>
              <a:gd name="connsiteX399" fmla="*/ 1975142 w 7467600"/>
              <a:gd name="connsiteY399" fmla="*/ 6585570 h 6858000"/>
              <a:gd name="connsiteX400" fmla="*/ 2050035 w 7467600"/>
              <a:gd name="connsiteY400" fmla="*/ 6813345 h 6858000"/>
              <a:gd name="connsiteX401" fmla="*/ 2063025 w 7467600"/>
              <a:gd name="connsiteY401" fmla="*/ 6858000 h 6858000"/>
              <a:gd name="connsiteX402" fmla="*/ 2021675 w 7467600"/>
              <a:gd name="connsiteY402" fmla="*/ 6858000 h 6858000"/>
              <a:gd name="connsiteX403" fmla="*/ 2019308 w 7467600"/>
              <a:gd name="connsiteY403" fmla="*/ 6847118 h 6858000"/>
              <a:gd name="connsiteX404" fmla="*/ 1938835 w 7467600"/>
              <a:gd name="connsiteY404" fmla="*/ 6551160 h 6858000"/>
              <a:gd name="connsiteX405" fmla="*/ 1953230 w 7467600"/>
              <a:gd name="connsiteY405" fmla="*/ 6759699 h 6858000"/>
              <a:gd name="connsiteX406" fmla="*/ 1956763 w 7467600"/>
              <a:gd name="connsiteY406" fmla="*/ 6778191 h 6858000"/>
              <a:gd name="connsiteX407" fmla="*/ 1967925 w 7467600"/>
              <a:gd name="connsiteY407" fmla="*/ 6858000 h 6858000"/>
              <a:gd name="connsiteX408" fmla="*/ 1936622 w 7467600"/>
              <a:gd name="connsiteY408" fmla="*/ 6858000 h 6858000"/>
              <a:gd name="connsiteX409" fmla="*/ 1926261 w 7467600"/>
              <a:gd name="connsiteY409" fmla="*/ 6784064 h 6858000"/>
              <a:gd name="connsiteX410" fmla="*/ 1922724 w 7467600"/>
              <a:gd name="connsiteY410" fmla="*/ 6765577 h 6858000"/>
              <a:gd name="connsiteX411" fmla="*/ 1904650 w 7467600"/>
              <a:gd name="connsiteY411" fmla="*/ 6639616 h 6858000"/>
              <a:gd name="connsiteX412" fmla="*/ 1885273 w 7467600"/>
              <a:gd name="connsiteY412" fmla="*/ 6858000 h 6858000"/>
              <a:gd name="connsiteX413" fmla="*/ 1854363 w 7467600"/>
              <a:gd name="connsiteY413" fmla="*/ 6858000 h 6858000"/>
              <a:gd name="connsiteX414" fmla="*/ 1880391 w 7467600"/>
              <a:gd name="connsiteY414" fmla="*/ 6603796 h 6858000"/>
              <a:gd name="connsiteX415" fmla="*/ 1818273 w 7467600"/>
              <a:gd name="connsiteY415" fmla="*/ 6715729 h 6858000"/>
              <a:gd name="connsiteX416" fmla="*/ 1794691 w 7467600"/>
              <a:gd name="connsiteY416" fmla="*/ 6843239 h 6858000"/>
              <a:gd name="connsiteX417" fmla="*/ 1794914 w 7467600"/>
              <a:gd name="connsiteY417" fmla="*/ 6858000 h 6858000"/>
              <a:gd name="connsiteX418" fmla="*/ 1746128 w 7467600"/>
              <a:gd name="connsiteY418" fmla="*/ 6858000 h 6858000"/>
              <a:gd name="connsiteX419" fmla="*/ 1753934 w 7467600"/>
              <a:gd name="connsiteY419" fmla="*/ 6724796 h 6858000"/>
              <a:gd name="connsiteX420" fmla="*/ 1792053 w 7467600"/>
              <a:gd name="connsiteY420" fmla="*/ 6572396 h 6858000"/>
              <a:gd name="connsiteX421" fmla="*/ 1862248 w 7467600"/>
              <a:gd name="connsiteY421" fmla="*/ 6266397 h 6858000"/>
              <a:gd name="connsiteX422" fmla="*/ 1862250 w 7467600"/>
              <a:gd name="connsiteY422" fmla="*/ 6033531 h 6858000"/>
              <a:gd name="connsiteX423" fmla="*/ 1211999 w 7467600"/>
              <a:gd name="connsiteY423" fmla="*/ 6683610 h 6858000"/>
              <a:gd name="connsiteX424" fmla="*/ 1213266 w 7467600"/>
              <a:gd name="connsiteY424" fmla="*/ 6691947 h 6858000"/>
              <a:gd name="connsiteX425" fmla="*/ 1203370 w 7467600"/>
              <a:gd name="connsiteY425" fmla="*/ 6850676 h 6858000"/>
              <a:gd name="connsiteX426" fmla="*/ 1203671 w 7467600"/>
              <a:gd name="connsiteY426" fmla="*/ 6858000 h 6858000"/>
              <a:gd name="connsiteX427" fmla="*/ 1143180 w 7467600"/>
              <a:gd name="connsiteY427" fmla="*/ 6858000 h 6858000"/>
              <a:gd name="connsiteX428" fmla="*/ 1142176 w 7467600"/>
              <a:gd name="connsiteY428" fmla="*/ 6766045 h 6858000"/>
              <a:gd name="connsiteX429" fmla="*/ 1067484 w 7467600"/>
              <a:gd name="connsiteY429" fmla="*/ 6858000 h 6858000"/>
              <a:gd name="connsiteX430" fmla="*/ 953928 w 7467600"/>
              <a:gd name="connsiteY430" fmla="*/ 6858000 h 6858000"/>
              <a:gd name="connsiteX431" fmla="*/ 959715 w 7467600"/>
              <a:gd name="connsiteY431" fmla="*/ 6850185 h 6858000"/>
              <a:gd name="connsiteX432" fmla="*/ 1483788 w 7467600"/>
              <a:gd name="connsiteY432" fmla="*/ 6259174 h 6858000"/>
              <a:gd name="connsiteX433" fmla="*/ 1100671 w 7467600"/>
              <a:gd name="connsiteY433" fmla="*/ 6252137 h 6858000"/>
              <a:gd name="connsiteX434" fmla="*/ 1090144 w 7467600"/>
              <a:gd name="connsiteY434" fmla="*/ 6256748 h 6858000"/>
              <a:gd name="connsiteX435" fmla="*/ 1095872 w 7467600"/>
              <a:gd name="connsiteY435" fmla="*/ 6271892 h 6858000"/>
              <a:gd name="connsiteX436" fmla="*/ 262785 w 7467600"/>
              <a:gd name="connsiteY436" fmla="*/ 6845450 h 6858000"/>
              <a:gd name="connsiteX437" fmla="*/ 209968 w 7467600"/>
              <a:gd name="connsiteY437" fmla="*/ 6770713 h 6858000"/>
              <a:gd name="connsiteX438" fmla="*/ 873460 w 7467600"/>
              <a:gd name="connsiteY438" fmla="*/ 6253768 h 6858000"/>
              <a:gd name="connsiteX439" fmla="*/ 192686 w 7467600"/>
              <a:gd name="connsiteY439" fmla="*/ 5849257 h 6858000"/>
              <a:gd name="connsiteX440" fmla="*/ 4696 w 7467600"/>
              <a:gd name="connsiteY440" fmla="*/ 5697668 h 6858000"/>
              <a:gd name="connsiteX441" fmla="*/ 0 w 7467600"/>
              <a:gd name="connsiteY441" fmla="*/ 5689984 h 6858000"/>
              <a:gd name="connsiteX442" fmla="*/ 0 w 7467600"/>
              <a:gd name="connsiteY442" fmla="*/ 5513472 h 6858000"/>
              <a:gd name="connsiteX443" fmla="*/ 174101 w 7467600"/>
              <a:gd name="connsiteY443" fmla="*/ 5620277 h 6858000"/>
              <a:gd name="connsiteX444" fmla="*/ 891800 w 7467600"/>
              <a:gd name="connsiteY444" fmla="*/ 6036935 h 6858000"/>
              <a:gd name="connsiteX445" fmla="*/ 1072219 w 7467600"/>
              <a:gd name="connsiteY445" fmla="*/ 6169443 h 6858000"/>
              <a:gd name="connsiteX446" fmla="*/ 1074117 w 7467600"/>
              <a:gd name="connsiteY446" fmla="*/ 6170301 h 6858000"/>
              <a:gd name="connsiteX447" fmla="*/ 1083114 w 7467600"/>
              <a:gd name="connsiteY447" fmla="*/ 6174131 h 6858000"/>
              <a:gd name="connsiteX448" fmla="*/ 1543010 w 7467600"/>
              <a:gd name="connsiteY448" fmla="*/ 6191140 h 6858000"/>
              <a:gd name="connsiteX449" fmla="*/ 1551080 w 7467600"/>
              <a:gd name="connsiteY449" fmla="*/ 6195006 h 6858000"/>
              <a:gd name="connsiteX450" fmla="*/ 2345443 w 7467600"/>
              <a:gd name="connsiteY450" fmla="*/ 5549882 h 6858000"/>
              <a:gd name="connsiteX451" fmla="*/ 1721499 w 7467600"/>
              <a:gd name="connsiteY451" fmla="*/ 5599969 h 6858000"/>
              <a:gd name="connsiteX452" fmla="*/ 767716 w 7467600"/>
              <a:gd name="connsiteY452" fmla="*/ 5472768 h 6858000"/>
              <a:gd name="connsiteX453" fmla="*/ 722147 w 7467600"/>
              <a:gd name="connsiteY453" fmla="*/ 5393091 h 6858000"/>
              <a:gd name="connsiteX454" fmla="*/ 1485552 w 7467600"/>
              <a:gd name="connsiteY454" fmla="*/ 5313202 h 6858000"/>
              <a:gd name="connsiteX455" fmla="*/ 2143004 w 7467600"/>
              <a:gd name="connsiteY455" fmla="*/ 5402420 h 6858000"/>
              <a:gd name="connsiteX456" fmla="*/ 1933391 w 7467600"/>
              <a:gd name="connsiteY456" fmla="*/ 5156971 h 6858000"/>
              <a:gd name="connsiteX457" fmla="*/ 1827118 w 7467600"/>
              <a:gd name="connsiteY457" fmla="*/ 4968410 h 6858000"/>
              <a:gd name="connsiteX458" fmla="*/ 1837349 w 7467600"/>
              <a:gd name="connsiteY458" fmla="*/ 4956357 h 6858000"/>
              <a:gd name="connsiteX459" fmla="*/ 2162835 w 7467600"/>
              <a:gd name="connsiteY459" fmla="*/ 5187853 h 6858000"/>
              <a:gd name="connsiteX460" fmla="*/ 2257167 w 7467600"/>
              <a:gd name="connsiteY460" fmla="*/ 5462123 h 6858000"/>
              <a:gd name="connsiteX461" fmla="*/ 2261598 w 7467600"/>
              <a:gd name="connsiteY461" fmla="*/ 5467998 h 6858000"/>
              <a:gd name="connsiteX462" fmla="*/ 2437177 w 7467600"/>
              <a:gd name="connsiteY462" fmla="*/ 5479608 h 6858000"/>
              <a:gd name="connsiteX463" fmla="*/ 2445247 w 7467600"/>
              <a:gd name="connsiteY463" fmla="*/ 5483476 h 6858000"/>
              <a:gd name="connsiteX464" fmla="*/ 2743626 w 7467600"/>
              <a:gd name="connsiteY464" fmla="*/ 5304819 h 6858000"/>
              <a:gd name="connsiteX465" fmla="*/ 3048102 w 7467600"/>
              <a:gd name="connsiteY465" fmla="*/ 5150595 h 6858000"/>
              <a:gd name="connsiteX466" fmla="*/ 1799414 w 7467600"/>
              <a:gd name="connsiteY466" fmla="*/ 4694732 h 6858000"/>
              <a:gd name="connsiteX467" fmla="*/ 1771735 w 7467600"/>
              <a:gd name="connsiteY467" fmla="*/ 4619929 h 6858000"/>
              <a:gd name="connsiteX468" fmla="*/ 3104273 w 7467600"/>
              <a:gd name="connsiteY468" fmla="*/ 5076159 h 6858000"/>
              <a:gd name="connsiteX469" fmla="*/ 3113245 w 7467600"/>
              <a:gd name="connsiteY469" fmla="*/ 5090705 h 6858000"/>
              <a:gd name="connsiteX470" fmla="*/ 3126294 w 7467600"/>
              <a:gd name="connsiteY470" fmla="*/ 5114400 h 6858000"/>
              <a:gd name="connsiteX471" fmla="*/ 3937433 w 7467600"/>
              <a:gd name="connsiteY471" fmla="*/ 4830473 h 6858000"/>
              <a:gd name="connsiteX472" fmla="*/ 3590475 w 7467600"/>
              <a:gd name="connsiteY472" fmla="*/ 4597974 h 6858000"/>
              <a:gd name="connsiteX473" fmla="*/ 3100264 w 7467600"/>
              <a:gd name="connsiteY473" fmla="*/ 4579845 h 6858000"/>
              <a:gd name="connsiteX474" fmla="*/ 2183576 w 7467600"/>
              <a:gd name="connsiteY474" fmla="*/ 4227150 h 6858000"/>
              <a:gd name="connsiteX475" fmla="*/ 2151029 w 7467600"/>
              <a:gd name="connsiteY475" fmla="*/ 4146947 h 6858000"/>
              <a:gd name="connsiteX476" fmla="*/ 3563434 w 7467600"/>
              <a:gd name="connsiteY476" fmla="*/ 4469115 h 6858000"/>
              <a:gd name="connsiteX477" fmla="*/ 3177952 w 7467600"/>
              <a:gd name="connsiteY477" fmla="*/ 3657386 h 6858000"/>
              <a:gd name="connsiteX478" fmla="*/ 3189263 w 7467600"/>
              <a:gd name="connsiteY478" fmla="*/ 3625726 h 6858000"/>
              <a:gd name="connsiteX479" fmla="*/ 3560912 w 7467600"/>
              <a:gd name="connsiteY479" fmla="*/ 4079863 h 6858000"/>
              <a:gd name="connsiteX480" fmla="*/ 3626636 w 7467600"/>
              <a:gd name="connsiteY480" fmla="*/ 4512230 h 6858000"/>
              <a:gd name="connsiteX481" fmla="*/ 3653088 w 7467600"/>
              <a:gd name="connsiteY481" fmla="*/ 4521417 h 6858000"/>
              <a:gd name="connsiteX482" fmla="*/ 3988128 w 7467600"/>
              <a:gd name="connsiteY482" fmla="*/ 4817267 h 6858000"/>
              <a:gd name="connsiteX483" fmla="*/ 4830582 w 7467600"/>
              <a:gd name="connsiteY483" fmla="*/ 4676000 h 6858000"/>
              <a:gd name="connsiteX484" fmla="*/ 4830100 w 7467600"/>
              <a:gd name="connsiteY484" fmla="*/ 4675554 h 6858000"/>
              <a:gd name="connsiteX485" fmla="*/ 4036318 w 7467600"/>
              <a:gd name="connsiteY485" fmla="*/ 4147013 h 6858000"/>
              <a:gd name="connsiteX486" fmla="*/ 3432098 w 7467600"/>
              <a:gd name="connsiteY486" fmla="*/ 3537312 h 6858000"/>
              <a:gd name="connsiteX487" fmla="*/ 3446761 w 7467600"/>
              <a:gd name="connsiteY487" fmla="*/ 3461278 h 6858000"/>
              <a:gd name="connsiteX488" fmla="*/ 4419733 w 7467600"/>
              <a:gd name="connsiteY488" fmla="*/ 3963555 h 6858000"/>
              <a:gd name="connsiteX489" fmla="*/ 4781371 w 7467600"/>
              <a:gd name="connsiteY489" fmla="*/ 4458604 h 6858000"/>
              <a:gd name="connsiteX490" fmla="*/ 4780440 w 7467600"/>
              <a:gd name="connsiteY490" fmla="*/ 4470290 h 6858000"/>
              <a:gd name="connsiteX491" fmla="*/ 4898954 w 7467600"/>
              <a:gd name="connsiteY491" fmla="*/ 4662092 h 6858000"/>
              <a:gd name="connsiteX492" fmla="*/ 4900699 w 7467600"/>
              <a:gd name="connsiteY492" fmla="*/ 4670867 h 6858000"/>
              <a:gd name="connsiteX493" fmla="*/ 5714511 w 7467600"/>
              <a:gd name="connsiteY493" fmla="*/ 4663483 h 6858000"/>
              <a:gd name="connsiteX494" fmla="*/ 5464793 w 7467600"/>
              <a:gd name="connsiteY494" fmla="*/ 4393556 h 6858000"/>
              <a:gd name="connsiteX495" fmla="*/ 5461897 w 7467600"/>
              <a:gd name="connsiteY495" fmla="*/ 4390879 h 6858000"/>
              <a:gd name="connsiteX496" fmla="*/ 4294126 w 7467600"/>
              <a:gd name="connsiteY496" fmla="*/ 3303048 h 6858000"/>
              <a:gd name="connsiteX497" fmla="*/ 4305321 w 7467600"/>
              <a:gd name="connsiteY497" fmla="*/ 3256953 h 6858000"/>
              <a:gd name="connsiteX498" fmla="*/ 4949299 w 7467600"/>
              <a:gd name="connsiteY498" fmla="*/ 3766336 h 6858000"/>
              <a:gd name="connsiteX499" fmla="*/ 5291452 w 7467600"/>
              <a:gd name="connsiteY499" fmla="*/ 4076801 h 6858000"/>
              <a:gd name="connsiteX500" fmla="*/ 5434998 w 7467600"/>
              <a:gd name="connsiteY500" fmla="*/ 4254100 h 6858000"/>
              <a:gd name="connsiteX501" fmla="*/ 5351015 w 7467600"/>
              <a:gd name="connsiteY501" fmla="*/ 3760989 h 6858000"/>
              <a:gd name="connsiteX502" fmla="*/ 5413780 w 7467600"/>
              <a:gd name="connsiteY502" fmla="*/ 2966265 h 6858000"/>
              <a:gd name="connsiteX503" fmla="*/ 5425627 w 7467600"/>
              <a:gd name="connsiteY503" fmla="*/ 2954192 h 6858000"/>
              <a:gd name="connsiteX504" fmla="*/ 6604735 w 7467600"/>
              <a:gd name="connsiteY504" fmla="*/ 2041381 h 6858000"/>
              <a:gd name="connsiteX505" fmla="*/ 7204487 w 7467600"/>
              <a:gd name="connsiteY505" fmla="*/ 2742112 h 6858000"/>
              <a:gd name="connsiteX506" fmla="*/ 7131592 w 7467600"/>
              <a:gd name="connsiteY506" fmla="*/ 2672096 h 6858000"/>
              <a:gd name="connsiteX507" fmla="*/ 6996344 w 7467600"/>
              <a:gd name="connsiteY507" fmla="*/ 2518310 h 6858000"/>
              <a:gd name="connsiteX508" fmla="*/ 6735495 w 7467600"/>
              <a:gd name="connsiteY508" fmla="*/ 2196890 h 6858000"/>
              <a:gd name="connsiteX509" fmla="*/ 6721901 w 7467600"/>
              <a:gd name="connsiteY509" fmla="*/ 2179274 h 6858000"/>
              <a:gd name="connsiteX510" fmla="*/ 6604735 w 7467600"/>
              <a:gd name="connsiteY510" fmla="*/ 2041381 h 6858000"/>
              <a:gd name="connsiteX511" fmla="*/ 6591670 w 7467600"/>
              <a:gd name="connsiteY511" fmla="*/ 1988277 h 6858000"/>
              <a:gd name="connsiteX512" fmla="*/ 6747349 w 7467600"/>
              <a:gd name="connsiteY512" fmla="*/ 2160069 h 6858000"/>
              <a:gd name="connsiteX513" fmla="*/ 6760943 w 7467600"/>
              <a:gd name="connsiteY513" fmla="*/ 2177686 h 6858000"/>
              <a:gd name="connsiteX514" fmla="*/ 7021065 w 7467600"/>
              <a:gd name="connsiteY514" fmla="*/ 2498102 h 6858000"/>
              <a:gd name="connsiteX515" fmla="*/ 7155223 w 7467600"/>
              <a:gd name="connsiteY515" fmla="*/ 2650386 h 6858000"/>
              <a:gd name="connsiteX516" fmla="*/ 7203167 w 7467600"/>
              <a:gd name="connsiteY516" fmla="*/ 2697288 h 6858000"/>
              <a:gd name="connsiteX517" fmla="*/ 6937703 w 7467600"/>
              <a:gd name="connsiteY517" fmla="*/ 2321981 h 6858000"/>
              <a:gd name="connsiteX518" fmla="*/ 6591670 w 7467600"/>
              <a:gd name="connsiteY518" fmla="*/ 1988277 h 6858000"/>
              <a:gd name="connsiteX519" fmla="*/ 5798671 w 7467600"/>
              <a:gd name="connsiteY519" fmla="*/ 1981601 h 6858000"/>
              <a:gd name="connsiteX520" fmla="*/ 5754709 w 7467600"/>
              <a:gd name="connsiteY520" fmla="*/ 2071454 h 6858000"/>
              <a:gd name="connsiteX521" fmla="*/ 5763044 w 7467600"/>
              <a:gd name="connsiteY521" fmla="*/ 2842206 h 6858000"/>
              <a:gd name="connsiteX522" fmla="*/ 5764974 w 7467600"/>
              <a:gd name="connsiteY522" fmla="*/ 2799609 h 6858000"/>
              <a:gd name="connsiteX523" fmla="*/ 5767665 w 7467600"/>
              <a:gd name="connsiteY523" fmla="*/ 2666409 h 6858000"/>
              <a:gd name="connsiteX524" fmla="*/ 5763055 w 7467600"/>
              <a:gd name="connsiteY524" fmla="*/ 2579705 h 6858000"/>
              <a:gd name="connsiteX525" fmla="*/ 5758079 w 7467600"/>
              <a:gd name="connsiteY525" fmla="*/ 2492508 h 6858000"/>
              <a:gd name="connsiteX526" fmla="*/ 5779325 w 7467600"/>
              <a:gd name="connsiteY526" fmla="*/ 2197069 h 6858000"/>
              <a:gd name="connsiteX527" fmla="*/ 5798671 w 7467600"/>
              <a:gd name="connsiteY527" fmla="*/ 1981601 h 6858000"/>
              <a:gd name="connsiteX528" fmla="*/ 5829202 w 7467600"/>
              <a:gd name="connsiteY528" fmla="*/ 1971679 h 6858000"/>
              <a:gd name="connsiteX529" fmla="*/ 5809558 w 7467600"/>
              <a:gd name="connsiteY529" fmla="*/ 2198043 h 6858000"/>
              <a:gd name="connsiteX530" fmla="*/ 5788653 w 7467600"/>
              <a:gd name="connsiteY530" fmla="*/ 2489430 h 6858000"/>
              <a:gd name="connsiteX531" fmla="*/ 5793439 w 7467600"/>
              <a:gd name="connsiteY531" fmla="*/ 2575235 h 6858000"/>
              <a:gd name="connsiteX532" fmla="*/ 5796837 w 7467600"/>
              <a:gd name="connsiteY532" fmla="*/ 2637633 h 6858000"/>
              <a:gd name="connsiteX533" fmla="*/ 5818614 w 7467600"/>
              <a:gd name="connsiteY533" fmla="*/ 2473055 h 6858000"/>
              <a:gd name="connsiteX534" fmla="*/ 5829202 w 7467600"/>
              <a:gd name="connsiteY534" fmla="*/ 1971679 h 6858000"/>
              <a:gd name="connsiteX535" fmla="*/ 5911389 w 7467600"/>
              <a:gd name="connsiteY535" fmla="*/ 1898371 h 6858000"/>
              <a:gd name="connsiteX536" fmla="*/ 6237627 w 7467600"/>
              <a:gd name="connsiteY536" fmla="*/ 2231921 h 6858000"/>
              <a:gd name="connsiteX537" fmla="*/ 5911389 w 7467600"/>
              <a:gd name="connsiteY537" fmla="*/ 1898371 h 6858000"/>
              <a:gd name="connsiteX538" fmla="*/ 6944437 w 7467600"/>
              <a:gd name="connsiteY538" fmla="*/ 1575402 h 6858000"/>
              <a:gd name="connsiteX539" fmla="*/ 6304730 w 7467600"/>
              <a:gd name="connsiteY539" fmla="*/ 1766654 h 6858000"/>
              <a:gd name="connsiteX540" fmla="*/ 6944437 w 7467600"/>
              <a:gd name="connsiteY540" fmla="*/ 1575402 h 6858000"/>
              <a:gd name="connsiteX541" fmla="*/ 7019523 w 7467600"/>
              <a:gd name="connsiteY541" fmla="*/ 1519450 h 6858000"/>
              <a:gd name="connsiteX542" fmla="*/ 6298091 w 7467600"/>
              <a:gd name="connsiteY542" fmla="*/ 1737122 h 6858000"/>
              <a:gd name="connsiteX543" fmla="*/ 7019523 w 7467600"/>
              <a:gd name="connsiteY543" fmla="*/ 1519450 h 6858000"/>
              <a:gd name="connsiteX544" fmla="*/ 2399523 w 7467600"/>
              <a:gd name="connsiteY544" fmla="*/ 1428234 h 6858000"/>
              <a:gd name="connsiteX545" fmla="*/ 2224982 w 7467600"/>
              <a:gd name="connsiteY545" fmla="*/ 1826201 h 6858000"/>
              <a:gd name="connsiteX546" fmla="*/ 2096099 w 7467600"/>
              <a:gd name="connsiteY546" fmla="*/ 2345900 h 6858000"/>
              <a:gd name="connsiteX547" fmla="*/ 2283317 w 7467600"/>
              <a:gd name="connsiteY547" fmla="*/ 1796925 h 6858000"/>
              <a:gd name="connsiteX548" fmla="*/ 2399523 w 7467600"/>
              <a:gd name="connsiteY548" fmla="*/ 1428234 h 6858000"/>
              <a:gd name="connsiteX549" fmla="*/ 2448558 w 7467600"/>
              <a:gd name="connsiteY549" fmla="*/ 1373435 h 6858000"/>
              <a:gd name="connsiteX550" fmla="*/ 2312521 w 7467600"/>
              <a:gd name="connsiteY550" fmla="*/ 1806140 h 6858000"/>
              <a:gd name="connsiteX551" fmla="*/ 2127533 w 7467600"/>
              <a:gd name="connsiteY551" fmla="*/ 2348380 h 6858000"/>
              <a:gd name="connsiteX552" fmla="*/ 2358080 w 7467600"/>
              <a:gd name="connsiteY552" fmla="*/ 1866134 h 6858000"/>
              <a:gd name="connsiteX553" fmla="*/ 2407436 w 7467600"/>
              <a:gd name="connsiteY553" fmla="*/ 1651070 h 6858000"/>
              <a:gd name="connsiteX554" fmla="*/ 2448558 w 7467600"/>
              <a:gd name="connsiteY554" fmla="*/ 1373435 h 6858000"/>
              <a:gd name="connsiteX555" fmla="*/ 278707 w 7467600"/>
              <a:gd name="connsiteY555" fmla="*/ 1352270 h 6858000"/>
              <a:gd name="connsiteX556" fmla="*/ 321570 w 7467600"/>
              <a:gd name="connsiteY556" fmla="*/ 1861610 h 6858000"/>
              <a:gd name="connsiteX557" fmla="*/ 294281 w 7467600"/>
              <a:gd name="connsiteY557" fmla="*/ 1440658 h 6858000"/>
              <a:gd name="connsiteX558" fmla="*/ 278707 w 7467600"/>
              <a:gd name="connsiteY558" fmla="*/ 1352270 h 6858000"/>
              <a:gd name="connsiteX559" fmla="*/ 1423821 w 7467600"/>
              <a:gd name="connsiteY559" fmla="*/ 1351958 h 6858000"/>
              <a:gd name="connsiteX560" fmla="*/ 1638521 w 7467600"/>
              <a:gd name="connsiteY560" fmla="*/ 1908470 h 6858000"/>
              <a:gd name="connsiteX561" fmla="*/ 1754199 w 7467600"/>
              <a:gd name="connsiteY561" fmla="*/ 2149284 h 6858000"/>
              <a:gd name="connsiteX562" fmla="*/ 1908359 w 7467600"/>
              <a:gd name="connsiteY562" fmla="*/ 2364988 h 6858000"/>
              <a:gd name="connsiteX563" fmla="*/ 1647661 w 7467600"/>
              <a:gd name="connsiteY563" fmla="*/ 1825945 h 6858000"/>
              <a:gd name="connsiteX564" fmla="*/ 1423821 w 7467600"/>
              <a:gd name="connsiteY564" fmla="*/ 1351958 h 6858000"/>
              <a:gd name="connsiteX565" fmla="*/ 1431890 w 7467600"/>
              <a:gd name="connsiteY565" fmla="*/ 1306475 h 6858000"/>
              <a:gd name="connsiteX566" fmla="*/ 1507597 w 7467600"/>
              <a:gd name="connsiteY566" fmla="*/ 1446132 h 6858000"/>
              <a:gd name="connsiteX567" fmla="*/ 1674586 w 7467600"/>
              <a:gd name="connsiteY567" fmla="*/ 1813832 h 6858000"/>
              <a:gd name="connsiteX568" fmla="*/ 1815950 w 7467600"/>
              <a:gd name="connsiteY568" fmla="*/ 2128564 h 6858000"/>
              <a:gd name="connsiteX569" fmla="*/ 1984242 w 7467600"/>
              <a:gd name="connsiteY569" fmla="*/ 2430829 h 6858000"/>
              <a:gd name="connsiteX570" fmla="*/ 2014023 w 7467600"/>
              <a:gd name="connsiteY570" fmla="*/ 2450995 h 6858000"/>
              <a:gd name="connsiteX571" fmla="*/ 1747337 w 7467600"/>
              <a:gd name="connsiteY571" fmla="*/ 1855264 h 6858000"/>
              <a:gd name="connsiteX572" fmla="*/ 1533749 w 7467600"/>
              <a:gd name="connsiteY572" fmla="*/ 1478656 h 6858000"/>
              <a:gd name="connsiteX573" fmla="*/ 1431890 w 7467600"/>
              <a:gd name="connsiteY573" fmla="*/ 1306475 h 6858000"/>
              <a:gd name="connsiteX574" fmla="*/ 5052692 w 7467600"/>
              <a:gd name="connsiteY574" fmla="*/ 1292994 h 6858000"/>
              <a:gd name="connsiteX575" fmla="*/ 5200661 w 7467600"/>
              <a:gd name="connsiteY575" fmla="*/ 1635186 h 6858000"/>
              <a:gd name="connsiteX576" fmla="*/ 5297138 w 7467600"/>
              <a:gd name="connsiteY576" fmla="*/ 1906351 h 6858000"/>
              <a:gd name="connsiteX577" fmla="*/ 5052692 w 7467600"/>
              <a:gd name="connsiteY577" fmla="*/ 1292994 h 6858000"/>
              <a:gd name="connsiteX578" fmla="*/ 5009948 w 7467600"/>
              <a:gd name="connsiteY578" fmla="*/ 1273619 h 6858000"/>
              <a:gd name="connsiteX579" fmla="*/ 5121777 w 7467600"/>
              <a:gd name="connsiteY579" fmla="*/ 1654213 h 6858000"/>
              <a:gd name="connsiteX580" fmla="*/ 5293545 w 7467600"/>
              <a:gd name="connsiteY580" fmla="*/ 2072247 h 6858000"/>
              <a:gd name="connsiteX581" fmla="*/ 5294042 w 7467600"/>
              <a:gd name="connsiteY581" fmla="*/ 2065019 h 6858000"/>
              <a:gd name="connsiteX582" fmla="*/ 5171936 w 7467600"/>
              <a:gd name="connsiteY582" fmla="*/ 1647613 h 6858000"/>
              <a:gd name="connsiteX583" fmla="*/ 5009948 w 7467600"/>
              <a:gd name="connsiteY583" fmla="*/ 1273619 h 6858000"/>
              <a:gd name="connsiteX584" fmla="*/ 655236 w 7467600"/>
              <a:gd name="connsiteY584" fmla="*/ 1268632 h 6858000"/>
              <a:gd name="connsiteX585" fmla="*/ 839521 w 7467600"/>
              <a:gd name="connsiteY585" fmla="*/ 1685315 h 6858000"/>
              <a:gd name="connsiteX586" fmla="*/ 1109416 w 7467600"/>
              <a:gd name="connsiteY586" fmla="*/ 2061663 h 6858000"/>
              <a:gd name="connsiteX587" fmla="*/ 1298300 w 7467600"/>
              <a:gd name="connsiteY587" fmla="*/ 2247742 h 6858000"/>
              <a:gd name="connsiteX588" fmla="*/ 1125871 w 7467600"/>
              <a:gd name="connsiteY588" fmla="*/ 1989513 h 6858000"/>
              <a:gd name="connsiteX589" fmla="*/ 981574 w 7467600"/>
              <a:gd name="connsiteY589" fmla="*/ 1783157 h 6858000"/>
              <a:gd name="connsiteX590" fmla="*/ 922198 w 7467600"/>
              <a:gd name="connsiteY590" fmla="*/ 1677437 h 6858000"/>
              <a:gd name="connsiteX591" fmla="*/ 869293 w 7467600"/>
              <a:gd name="connsiteY591" fmla="*/ 1583214 h 6858000"/>
              <a:gd name="connsiteX592" fmla="*/ 751431 w 7467600"/>
              <a:gd name="connsiteY592" fmla="*/ 1405731 h 6858000"/>
              <a:gd name="connsiteX593" fmla="*/ 655236 w 7467600"/>
              <a:gd name="connsiteY593" fmla="*/ 1268632 h 6858000"/>
              <a:gd name="connsiteX594" fmla="*/ 6516292 w 7467600"/>
              <a:gd name="connsiteY594" fmla="*/ 1263064 h 6858000"/>
              <a:gd name="connsiteX595" fmla="*/ 5736320 w 7467600"/>
              <a:gd name="connsiteY595" fmla="*/ 1501803 h 6858000"/>
              <a:gd name="connsiteX596" fmla="*/ 6516292 w 7467600"/>
              <a:gd name="connsiteY596" fmla="*/ 1263064 h 6858000"/>
              <a:gd name="connsiteX597" fmla="*/ 291466 w 7467600"/>
              <a:gd name="connsiteY597" fmla="*/ 1250369 h 6858000"/>
              <a:gd name="connsiteX598" fmla="*/ 323180 w 7467600"/>
              <a:gd name="connsiteY598" fmla="*/ 1435283 h 6858000"/>
              <a:gd name="connsiteX599" fmla="*/ 349381 w 7467600"/>
              <a:gd name="connsiteY599" fmla="*/ 1875041 h 6858000"/>
              <a:gd name="connsiteX600" fmla="*/ 374363 w 7467600"/>
              <a:gd name="connsiteY600" fmla="*/ 1506494 h 6858000"/>
              <a:gd name="connsiteX601" fmla="*/ 302168 w 7467600"/>
              <a:gd name="connsiteY601" fmla="*/ 1274495 h 6858000"/>
              <a:gd name="connsiteX602" fmla="*/ 291466 w 7467600"/>
              <a:gd name="connsiteY602" fmla="*/ 1250369 h 6858000"/>
              <a:gd name="connsiteX603" fmla="*/ 678222 w 7467600"/>
              <a:gd name="connsiteY603" fmla="*/ 1248670 h 6858000"/>
              <a:gd name="connsiteX604" fmla="*/ 775536 w 7467600"/>
              <a:gd name="connsiteY604" fmla="*/ 1388015 h 6858000"/>
              <a:gd name="connsiteX605" fmla="*/ 894529 w 7467600"/>
              <a:gd name="connsiteY605" fmla="*/ 1567739 h 6858000"/>
              <a:gd name="connsiteX606" fmla="*/ 948000 w 7467600"/>
              <a:gd name="connsiteY606" fmla="*/ 1663088 h 6858000"/>
              <a:gd name="connsiteX607" fmla="*/ 1006812 w 7467600"/>
              <a:gd name="connsiteY607" fmla="*/ 1767683 h 6858000"/>
              <a:gd name="connsiteX608" fmla="*/ 1149133 w 7467600"/>
              <a:gd name="connsiteY608" fmla="*/ 1971513 h 6858000"/>
              <a:gd name="connsiteX609" fmla="*/ 1333952 w 7467600"/>
              <a:gd name="connsiteY609" fmla="*/ 2251620 h 6858000"/>
              <a:gd name="connsiteX610" fmla="*/ 1337329 w 7467600"/>
              <a:gd name="connsiteY610" fmla="*/ 2258350 h 6858000"/>
              <a:gd name="connsiteX611" fmla="*/ 1014726 w 7467600"/>
              <a:gd name="connsiteY611" fmla="*/ 1615556 h 6858000"/>
              <a:gd name="connsiteX612" fmla="*/ 678222 w 7467600"/>
              <a:gd name="connsiteY612" fmla="*/ 1248670 h 6858000"/>
              <a:gd name="connsiteX613" fmla="*/ 6691602 w 7467600"/>
              <a:gd name="connsiteY613" fmla="*/ 1140573 h 6858000"/>
              <a:gd name="connsiteX614" fmla="*/ 6571100 w 7467600"/>
              <a:gd name="connsiteY614" fmla="*/ 1183662 h 6858000"/>
              <a:gd name="connsiteX615" fmla="*/ 6241687 w 7467600"/>
              <a:gd name="connsiteY615" fmla="*/ 1257600 h 6858000"/>
              <a:gd name="connsiteX616" fmla="*/ 5693009 w 7467600"/>
              <a:gd name="connsiteY616" fmla="*/ 1478256 h 6858000"/>
              <a:gd name="connsiteX617" fmla="*/ 6548420 w 7467600"/>
              <a:gd name="connsiteY617" fmla="*/ 1214599 h 6858000"/>
              <a:gd name="connsiteX618" fmla="*/ 6605473 w 7467600"/>
              <a:gd name="connsiteY618" fmla="*/ 1184686 h 6858000"/>
              <a:gd name="connsiteX619" fmla="*/ 6691602 w 7467600"/>
              <a:gd name="connsiteY619" fmla="*/ 1140573 h 6858000"/>
              <a:gd name="connsiteX620" fmla="*/ 4002475 w 7467600"/>
              <a:gd name="connsiteY620" fmla="*/ 1037802 h 6858000"/>
              <a:gd name="connsiteX621" fmla="*/ 4000324 w 7467600"/>
              <a:gd name="connsiteY621" fmla="*/ 1039362 h 6858000"/>
              <a:gd name="connsiteX622" fmla="*/ 4002862 w 7467600"/>
              <a:gd name="connsiteY622" fmla="*/ 1042866 h 6858000"/>
              <a:gd name="connsiteX623" fmla="*/ 4002475 w 7467600"/>
              <a:gd name="connsiteY623" fmla="*/ 1037802 h 6858000"/>
              <a:gd name="connsiteX624" fmla="*/ 506322 w 7467600"/>
              <a:gd name="connsiteY624" fmla="*/ 1020997 h 6858000"/>
              <a:gd name="connsiteX625" fmla="*/ 533068 w 7467600"/>
              <a:gd name="connsiteY625" fmla="*/ 1029409 h 6858000"/>
              <a:gd name="connsiteX626" fmla="*/ 1232525 w 7467600"/>
              <a:gd name="connsiteY626" fmla="*/ 1804675 h 6858000"/>
              <a:gd name="connsiteX627" fmla="*/ 1388858 w 7467600"/>
              <a:gd name="connsiteY627" fmla="*/ 2368011 h 6858000"/>
              <a:gd name="connsiteX628" fmla="*/ 1384098 w 7467600"/>
              <a:gd name="connsiteY628" fmla="*/ 2378125 h 6858000"/>
              <a:gd name="connsiteX629" fmla="*/ 1425393 w 7467600"/>
              <a:gd name="connsiteY629" fmla="*/ 2589124 h 6858000"/>
              <a:gd name="connsiteX630" fmla="*/ 1424001 w 7467600"/>
              <a:gd name="connsiteY630" fmla="*/ 2597541 h 6858000"/>
              <a:gd name="connsiteX631" fmla="*/ 2152729 w 7467600"/>
              <a:gd name="connsiteY631" fmla="*/ 2864487 h 6858000"/>
              <a:gd name="connsiteX632" fmla="*/ 2020609 w 7467600"/>
              <a:gd name="connsiteY632" fmla="*/ 2539671 h 6858000"/>
              <a:gd name="connsiteX633" fmla="*/ 2018920 w 7467600"/>
              <a:gd name="connsiteY633" fmla="*/ 2536309 h 6858000"/>
              <a:gd name="connsiteX634" fmla="*/ 1342441 w 7467600"/>
              <a:gd name="connsiteY634" fmla="*/ 1173017 h 6858000"/>
              <a:gd name="connsiteX635" fmla="*/ 1367925 w 7467600"/>
              <a:gd name="connsiteY635" fmla="*/ 1135648 h 6858000"/>
              <a:gd name="connsiteX636" fmla="*/ 1771401 w 7467600"/>
              <a:gd name="connsiteY636" fmla="*/ 1806673 h 6858000"/>
              <a:gd name="connsiteX637" fmla="*/ 1972385 w 7467600"/>
              <a:gd name="connsiteY637" fmla="*/ 2198735 h 6858000"/>
              <a:gd name="connsiteX638" fmla="*/ 2040892 w 7467600"/>
              <a:gd name="connsiteY638" fmla="*/ 2405205 h 6858000"/>
              <a:gd name="connsiteX639" fmla="*/ 2131689 w 7467600"/>
              <a:gd name="connsiteY639" fmla="*/ 1936926 h 6858000"/>
              <a:gd name="connsiteX640" fmla="*/ 2454820 w 7467600"/>
              <a:gd name="connsiteY640" fmla="*/ 1248808 h 6858000"/>
              <a:gd name="connsiteX641" fmla="*/ 2492512 w 7467600"/>
              <a:gd name="connsiteY641" fmla="*/ 1302920 h 6858000"/>
              <a:gd name="connsiteX642" fmla="*/ 2081216 w 7467600"/>
              <a:gd name="connsiteY642" fmla="*/ 2527513 h 6858000"/>
              <a:gd name="connsiteX643" fmla="*/ 2081211 w 7467600"/>
              <a:gd name="connsiteY643" fmla="*/ 2528916 h 6858000"/>
              <a:gd name="connsiteX644" fmla="*/ 2199067 w 7467600"/>
              <a:gd name="connsiteY644" fmla="*/ 2884061 h 6858000"/>
              <a:gd name="connsiteX645" fmla="*/ 3192586 w 7467600"/>
              <a:gd name="connsiteY645" fmla="*/ 3411496 h 6858000"/>
              <a:gd name="connsiteX646" fmla="*/ 3182620 w 7467600"/>
              <a:gd name="connsiteY646" fmla="*/ 3483279 h 6858000"/>
              <a:gd name="connsiteX647" fmla="*/ 2435119 w 7467600"/>
              <a:gd name="connsiteY647" fmla="*/ 3080173 h 6858000"/>
              <a:gd name="connsiteX648" fmla="*/ 2410152 w 7467600"/>
              <a:gd name="connsiteY648" fmla="*/ 3063751 h 6858000"/>
              <a:gd name="connsiteX649" fmla="*/ 2408099 w 7467600"/>
              <a:gd name="connsiteY649" fmla="*/ 3064403 h 6858000"/>
              <a:gd name="connsiteX650" fmla="*/ 2407218 w 7467600"/>
              <a:gd name="connsiteY650" fmla="*/ 3070324 h 6858000"/>
              <a:gd name="connsiteX651" fmla="*/ 2380138 w 7467600"/>
              <a:gd name="connsiteY651" fmla="*/ 3099341 h 6858000"/>
              <a:gd name="connsiteX652" fmla="*/ 1765923 w 7467600"/>
              <a:gd name="connsiteY652" fmla="*/ 3581043 h 6858000"/>
              <a:gd name="connsiteX653" fmla="*/ 1702258 w 7467600"/>
              <a:gd name="connsiteY653" fmla="*/ 3612286 h 6858000"/>
              <a:gd name="connsiteX654" fmla="*/ 1538370 w 7467600"/>
              <a:gd name="connsiteY654" fmla="*/ 3811804 h 6858000"/>
              <a:gd name="connsiteX655" fmla="*/ 542867 w 7467600"/>
              <a:gd name="connsiteY655" fmla="*/ 4944092 h 6858000"/>
              <a:gd name="connsiteX656" fmla="*/ 515800 w 7467600"/>
              <a:gd name="connsiteY656" fmla="*/ 4862180 h 6858000"/>
              <a:gd name="connsiteX657" fmla="*/ 909145 w 7467600"/>
              <a:gd name="connsiteY657" fmla="*/ 4199225 h 6858000"/>
              <a:gd name="connsiteX658" fmla="*/ 1214067 w 7467600"/>
              <a:gd name="connsiteY658" fmla="*/ 3908561 h 6858000"/>
              <a:gd name="connsiteX659" fmla="*/ 640967 w 7467600"/>
              <a:gd name="connsiteY659" fmla="*/ 4105601 h 6858000"/>
              <a:gd name="connsiteX660" fmla="*/ 112563 w 7467600"/>
              <a:gd name="connsiteY660" fmla="*/ 4396952 h 6858000"/>
              <a:gd name="connsiteX661" fmla="*/ 0 w 7467600"/>
              <a:gd name="connsiteY661" fmla="*/ 4466006 h 6858000"/>
              <a:gd name="connsiteX662" fmla="*/ 0 w 7467600"/>
              <a:gd name="connsiteY662" fmla="*/ 4233763 h 6858000"/>
              <a:gd name="connsiteX663" fmla="*/ 36881 w 7467600"/>
              <a:gd name="connsiteY663" fmla="*/ 4200118 h 6858000"/>
              <a:gd name="connsiteX664" fmla="*/ 910534 w 7467600"/>
              <a:gd name="connsiteY664" fmla="*/ 3629753 h 6858000"/>
              <a:gd name="connsiteX665" fmla="*/ 1578717 w 7467600"/>
              <a:gd name="connsiteY665" fmla="*/ 3575982 h 6858000"/>
              <a:gd name="connsiteX666" fmla="*/ 2338780 w 7467600"/>
              <a:gd name="connsiteY666" fmla="*/ 3033725 h 6858000"/>
              <a:gd name="connsiteX667" fmla="*/ 1807991 w 7467600"/>
              <a:gd name="connsiteY667" fmla="*/ 2807184 h 6858000"/>
              <a:gd name="connsiteX668" fmla="*/ 1416358 w 7467600"/>
              <a:gd name="connsiteY668" fmla="*/ 3112571 h 6858000"/>
              <a:gd name="connsiteX669" fmla="*/ 939066 w 7467600"/>
              <a:gd name="connsiteY669" fmla="*/ 3378798 h 6858000"/>
              <a:gd name="connsiteX670" fmla="*/ 115099 w 7467600"/>
              <a:gd name="connsiteY670" fmla="*/ 3607650 h 6858000"/>
              <a:gd name="connsiteX671" fmla="*/ 97284 w 7467600"/>
              <a:gd name="connsiteY671" fmla="*/ 3520393 h 6858000"/>
              <a:gd name="connsiteX672" fmla="*/ 922050 w 7467600"/>
              <a:gd name="connsiteY672" fmla="*/ 3074867 h 6858000"/>
              <a:gd name="connsiteX673" fmla="*/ 1405265 w 7467600"/>
              <a:gd name="connsiteY673" fmla="*/ 3016319 h 6858000"/>
              <a:gd name="connsiteX674" fmla="*/ 1407512 w 7467600"/>
              <a:gd name="connsiteY674" fmla="*/ 3018001 h 6858000"/>
              <a:gd name="connsiteX675" fmla="*/ 1726266 w 7467600"/>
              <a:gd name="connsiteY675" fmla="*/ 2777274 h 6858000"/>
              <a:gd name="connsiteX676" fmla="*/ 625390 w 7467600"/>
              <a:gd name="connsiteY676" fmla="*/ 2514541 h 6858000"/>
              <a:gd name="connsiteX677" fmla="*/ 619799 w 7467600"/>
              <a:gd name="connsiteY677" fmla="*/ 2527180 h 6858000"/>
              <a:gd name="connsiteX678" fmla="*/ 310030 w 7467600"/>
              <a:gd name="connsiteY678" fmla="*/ 2771818 h 6858000"/>
              <a:gd name="connsiteX679" fmla="*/ 173877 w 7467600"/>
              <a:gd name="connsiteY679" fmla="*/ 2937056 h 6858000"/>
              <a:gd name="connsiteX680" fmla="*/ 77889 w 7467600"/>
              <a:gd name="connsiteY680" fmla="*/ 3138440 h 6858000"/>
              <a:gd name="connsiteX681" fmla="*/ 0 w 7467600"/>
              <a:gd name="connsiteY681" fmla="*/ 3271395 h 6858000"/>
              <a:gd name="connsiteX682" fmla="*/ 0 w 7467600"/>
              <a:gd name="connsiteY682" fmla="*/ 3153002 h 6858000"/>
              <a:gd name="connsiteX683" fmla="*/ 2386 w 7467600"/>
              <a:gd name="connsiteY683" fmla="*/ 3149203 h 6858000"/>
              <a:gd name="connsiteX684" fmla="*/ 89753 w 7467600"/>
              <a:gd name="connsiteY684" fmla="*/ 2987702 h 6858000"/>
              <a:gd name="connsiteX685" fmla="*/ 76869 w 7467600"/>
              <a:gd name="connsiteY685" fmla="*/ 3005404 h 6858000"/>
              <a:gd name="connsiteX686" fmla="*/ 32049 w 7467600"/>
              <a:gd name="connsiteY686" fmla="*/ 3065814 h 6858000"/>
              <a:gd name="connsiteX687" fmla="*/ 0 w 7467600"/>
              <a:gd name="connsiteY687" fmla="*/ 3108744 h 6858000"/>
              <a:gd name="connsiteX688" fmla="*/ 0 w 7467600"/>
              <a:gd name="connsiteY688" fmla="*/ 3058059 h 6858000"/>
              <a:gd name="connsiteX689" fmla="*/ 7610 w 7467600"/>
              <a:gd name="connsiteY689" fmla="*/ 3047889 h 6858000"/>
              <a:gd name="connsiteX690" fmla="*/ 52419 w 7467600"/>
              <a:gd name="connsiteY690" fmla="*/ 2987479 h 6858000"/>
              <a:gd name="connsiteX691" fmla="*/ 59142 w 7467600"/>
              <a:gd name="connsiteY691" fmla="*/ 2978488 h 6858000"/>
              <a:gd name="connsiteX692" fmla="*/ 0 w 7467600"/>
              <a:gd name="connsiteY692" fmla="*/ 3015334 h 6858000"/>
              <a:gd name="connsiteX693" fmla="*/ 0 w 7467600"/>
              <a:gd name="connsiteY693" fmla="*/ 2914286 h 6858000"/>
              <a:gd name="connsiteX694" fmla="*/ 36383 w 7467600"/>
              <a:gd name="connsiteY694" fmla="*/ 2901128 h 6858000"/>
              <a:gd name="connsiteX695" fmla="*/ 156329 w 7467600"/>
              <a:gd name="connsiteY695" fmla="*/ 2840533 h 6858000"/>
              <a:gd name="connsiteX696" fmla="*/ 358355 w 7467600"/>
              <a:gd name="connsiteY696" fmla="*/ 2620471 h 6858000"/>
              <a:gd name="connsiteX697" fmla="*/ 510577 w 7467600"/>
              <a:gd name="connsiteY697" fmla="*/ 2501244 h 6858000"/>
              <a:gd name="connsiteX698" fmla="*/ 211967 w 7467600"/>
              <a:gd name="connsiteY698" fmla="*/ 2479171 h 6858000"/>
              <a:gd name="connsiteX699" fmla="*/ 0 w 7467600"/>
              <a:gd name="connsiteY699" fmla="*/ 2476398 h 6858000"/>
              <a:gd name="connsiteX700" fmla="*/ 0 w 7467600"/>
              <a:gd name="connsiteY700" fmla="*/ 2389189 h 6858000"/>
              <a:gd name="connsiteX701" fmla="*/ 103062 w 7467600"/>
              <a:gd name="connsiteY701" fmla="*/ 2389518 h 6858000"/>
              <a:gd name="connsiteX702" fmla="*/ 510734 w 7467600"/>
              <a:gd name="connsiteY702" fmla="*/ 2416201 h 6858000"/>
              <a:gd name="connsiteX703" fmla="*/ 279257 w 7467600"/>
              <a:gd name="connsiteY703" fmla="*/ 2092102 h 6858000"/>
              <a:gd name="connsiteX704" fmla="*/ 65265 w 7467600"/>
              <a:gd name="connsiteY704" fmla="*/ 2006049 h 6858000"/>
              <a:gd name="connsiteX705" fmla="*/ 0 w 7467600"/>
              <a:gd name="connsiteY705" fmla="*/ 1982532 h 6858000"/>
              <a:gd name="connsiteX706" fmla="*/ 0 w 7467600"/>
              <a:gd name="connsiteY706" fmla="*/ 1912789 h 6858000"/>
              <a:gd name="connsiteX707" fmla="*/ 97460 w 7467600"/>
              <a:gd name="connsiteY707" fmla="*/ 1953725 h 6858000"/>
              <a:gd name="connsiteX708" fmla="*/ 221272 w 7467600"/>
              <a:gd name="connsiteY708" fmla="*/ 1980766 h 6858000"/>
              <a:gd name="connsiteX709" fmla="*/ 116765 w 7467600"/>
              <a:gd name="connsiteY709" fmla="*/ 1911033 h 6858000"/>
              <a:gd name="connsiteX710" fmla="*/ 16405 w 7467600"/>
              <a:gd name="connsiteY710" fmla="*/ 1803412 h 6858000"/>
              <a:gd name="connsiteX711" fmla="*/ 0 w 7467600"/>
              <a:gd name="connsiteY711" fmla="*/ 1784777 h 6858000"/>
              <a:gd name="connsiteX712" fmla="*/ 0 w 7467600"/>
              <a:gd name="connsiteY712" fmla="*/ 1740082 h 6858000"/>
              <a:gd name="connsiteX713" fmla="*/ 39394 w 7467600"/>
              <a:gd name="connsiteY713" fmla="*/ 1784856 h 6858000"/>
              <a:gd name="connsiteX714" fmla="*/ 135813 w 7467600"/>
              <a:gd name="connsiteY714" fmla="*/ 1888838 h 6858000"/>
              <a:gd name="connsiteX715" fmla="*/ 242575 w 7467600"/>
              <a:gd name="connsiteY715" fmla="*/ 1958841 h 6858000"/>
              <a:gd name="connsiteX716" fmla="*/ 82197 w 7467600"/>
              <a:gd name="connsiteY716" fmla="*/ 1754826 h 6858000"/>
              <a:gd name="connsiteX717" fmla="*/ 0 w 7467600"/>
              <a:gd name="connsiteY717" fmla="*/ 1679650 h 6858000"/>
              <a:gd name="connsiteX718" fmla="*/ 0 w 7467600"/>
              <a:gd name="connsiteY718" fmla="*/ 1602463 h 6858000"/>
              <a:gd name="connsiteX719" fmla="*/ 84689 w 7467600"/>
              <a:gd name="connsiteY719" fmla="*/ 1677442 h 6858000"/>
              <a:gd name="connsiteX720" fmla="*/ 298437 w 7467600"/>
              <a:gd name="connsiteY720" fmla="*/ 1968019 h 6858000"/>
              <a:gd name="connsiteX721" fmla="*/ 227269 w 7467600"/>
              <a:gd name="connsiteY721" fmla="*/ 1114064 h 6858000"/>
              <a:gd name="connsiteX722" fmla="*/ 248003 w 7467600"/>
              <a:gd name="connsiteY722" fmla="*/ 1089613 h 6858000"/>
              <a:gd name="connsiteX723" fmla="*/ 427020 w 7467600"/>
              <a:gd name="connsiteY723" fmla="*/ 1619803 h 6858000"/>
              <a:gd name="connsiteX724" fmla="*/ 340345 w 7467600"/>
              <a:gd name="connsiteY724" fmla="*/ 2027739 h 6858000"/>
              <a:gd name="connsiteX725" fmla="*/ 360865 w 7467600"/>
              <a:gd name="connsiteY725" fmla="*/ 2044827 h 6858000"/>
              <a:gd name="connsiteX726" fmla="*/ 560414 w 7467600"/>
              <a:gd name="connsiteY726" fmla="*/ 2421457 h 6858000"/>
              <a:gd name="connsiteX727" fmla="*/ 1359703 w 7467600"/>
              <a:gd name="connsiteY727" fmla="*/ 2578554 h 6858000"/>
              <a:gd name="connsiteX728" fmla="*/ 1359422 w 7467600"/>
              <a:gd name="connsiteY728" fmla="*/ 2577994 h 6858000"/>
              <a:gd name="connsiteX729" fmla="*/ 828701 w 7467600"/>
              <a:gd name="connsiteY729" fmla="*/ 1839520 h 6858000"/>
              <a:gd name="connsiteX730" fmla="*/ 494427 w 7467600"/>
              <a:gd name="connsiteY730" fmla="*/ 1092333 h 6858000"/>
              <a:gd name="connsiteX731" fmla="*/ 506322 w 7467600"/>
              <a:gd name="connsiteY731" fmla="*/ 1020997 h 6858000"/>
              <a:gd name="connsiteX732" fmla="*/ 4570198 w 7467600"/>
              <a:gd name="connsiteY732" fmla="*/ 978081 h 6858000"/>
              <a:gd name="connsiteX733" fmla="*/ 4523691 w 7467600"/>
              <a:gd name="connsiteY733" fmla="*/ 1127776 h 6858000"/>
              <a:gd name="connsiteX734" fmla="*/ 4509875 w 7467600"/>
              <a:gd name="connsiteY734" fmla="*/ 1167552 h 6858000"/>
              <a:gd name="connsiteX735" fmla="*/ 4478168 w 7467600"/>
              <a:gd name="connsiteY735" fmla="*/ 1260735 h 6858000"/>
              <a:gd name="connsiteX736" fmla="*/ 4409309 w 7467600"/>
              <a:gd name="connsiteY736" fmla="*/ 1666996 h 6858000"/>
              <a:gd name="connsiteX737" fmla="*/ 4370031 w 7467600"/>
              <a:gd name="connsiteY737" fmla="*/ 1955666 h 6858000"/>
              <a:gd name="connsiteX738" fmla="*/ 4570198 w 7467600"/>
              <a:gd name="connsiteY738" fmla="*/ 978081 h 6858000"/>
              <a:gd name="connsiteX739" fmla="*/ 4557898 w 7467600"/>
              <a:gd name="connsiteY739" fmla="*/ 900011 h 6858000"/>
              <a:gd name="connsiteX740" fmla="*/ 4344840 w 7467600"/>
              <a:gd name="connsiteY740" fmla="*/ 1922038 h 6858000"/>
              <a:gd name="connsiteX741" fmla="*/ 4378710 w 7467600"/>
              <a:gd name="connsiteY741" fmla="*/ 1665516 h 6858000"/>
              <a:gd name="connsiteX742" fmla="*/ 4448798 w 7467600"/>
              <a:gd name="connsiteY742" fmla="*/ 1253024 h 6858000"/>
              <a:gd name="connsiteX743" fmla="*/ 4480315 w 7467600"/>
              <a:gd name="connsiteY743" fmla="*/ 1158454 h 6858000"/>
              <a:gd name="connsiteX744" fmla="*/ 4494133 w 7467600"/>
              <a:gd name="connsiteY744" fmla="*/ 1118676 h 6858000"/>
              <a:gd name="connsiteX745" fmla="*/ 4557898 w 7467600"/>
              <a:gd name="connsiteY745" fmla="*/ 900011 h 6858000"/>
              <a:gd name="connsiteX746" fmla="*/ 5870151 w 7467600"/>
              <a:gd name="connsiteY746" fmla="*/ 898890 h 6858000"/>
              <a:gd name="connsiteX747" fmla="*/ 5861335 w 7467600"/>
              <a:gd name="connsiteY747" fmla="*/ 899177 h 6858000"/>
              <a:gd name="connsiteX748" fmla="*/ 5843702 w 7467600"/>
              <a:gd name="connsiteY748" fmla="*/ 899748 h 6858000"/>
              <a:gd name="connsiteX749" fmla="*/ 5651107 w 7467600"/>
              <a:gd name="connsiteY749" fmla="*/ 920306 h 6858000"/>
              <a:gd name="connsiteX750" fmla="*/ 5459407 w 7467600"/>
              <a:gd name="connsiteY750" fmla="*/ 940975 h 6858000"/>
              <a:gd name="connsiteX751" fmla="*/ 5374846 w 7467600"/>
              <a:gd name="connsiteY751" fmla="*/ 941988 h 6858000"/>
              <a:gd name="connsiteX752" fmla="*/ 5256105 w 7467600"/>
              <a:gd name="connsiteY752" fmla="*/ 945632 h 6858000"/>
              <a:gd name="connsiteX753" fmla="*/ 5107071 w 7467600"/>
              <a:gd name="connsiteY753" fmla="*/ 969720 h 6858000"/>
              <a:gd name="connsiteX754" fmla="*/ 4998681 w 7467600"/>
              <a:gd name="connsiteY754" fmla="*/ 988771 h 6858000"/>
              <a:gd name="connsiteX755" fmla="*/ 5870151 w 7467600"/>
              <a:gd name="connsiteY755" fmla="*/ 898890 h 6858000"/>
              <a:gd name="connsiteX756" fmla="*/ 5504425 w 7467600"/>
              <a:gd name="connsiteY756" fmla="*/ 848067 h 6858000"/>
              <a:gd name="connsiteX757" fmla="*/ 4968849 w 7467600"/>
              <a:gd name="connsiteY757" fmla="*/ 962318 h 6858000"/>
              <a:gd name="connsiteX758" fmla="*/ 5104039 w 7467600"/>
              <a:gd name="connsiteY758" fmla="*/ 940634 h 6858000"/>
              <a:gd name="connsiteX759" fmla="*/ 5256311 w 7467600"/>
              <a:gd name="connsiteY759" fmla="*/ 916490 h 6858000"/>
              <a:gd name="connsiteX760" fmla="*/ 5377381 w 7467600"/>
              <a:gd name="connsiteY760" fmla="*/ 912671 h 6858000"/>
              <a:gd name="connsiteX761" fmla="*/ 5460148 w 7467600"/>
              <a:gd name="connsiteY761" fmla="*/ 911442 h 6858000"/>
              <a:gd name="connsiteX762" fmla="*/ 5648971 w 7467600"/>
              <a:gd name="connsiteY762" fmla="*/ 891331 h 6858000"/>
              <a:gd name="connsiteX763" fmla="*/ 5844807 w 7467600"/>
              <a:gd name="connsiteY763" fmla="*/ 870718 h 6858000"/>
              <a:gd name="connsiteX764" fmla="*/ 5862975 w 7467600"/>
              <a:gd name="connsiteY764" fmla="*/ 869756 h 6858000"/>
              <a:gd name="connsiteX765" fmla="*/ 5920887 w 7467600"/>
              <a:gd name="connsiteY765" fmla="*/ 865929 h 6858000"/>
              <a:gd name="connsiteX766" fmla="*/ 5504425 w 7467600"/>
              <a:gd name="connsiteY766" fmla="*/ 848067 h 6858000"/>
              <a:gd name="connsiteX767" fmla="*/ 3607114 w 7467600"/>
              <a:gd name="connsiteY767" fmla="*/ 467441 h 6858000"/>
              <a:gd name="connsiteX768" fmla="*/ 3296242 w 7467600"/>
              <a:gd name="connsiteY768" fmla="*/ 807991 h 6858000"/>
              <a:gd name="connsiteX769" fmla="*/ 3174674 w 7467600"/>
              <a:gd name="connsiteY769" fmla="*/ 919759 h 6858000"/>
              <a:gd name="connsiteX770" fmla="*/ 3042978 w 7467600"/>
              <a:gd name="connsiteY770" fmla="*/ 1054894 h 6858000"/>
              <a:gd name="connsiteX771" fmla="*/ 2968914 w 7467600"/>
              <a:gd name="connsiteY771" fmla="*/ 1133756 h 6858000"/>
              <a:gd name="connsiteX772" fmla="*/ 3103823 w 7467600"/>
              <a:gd name="connsiteY772" fmla="*/ 1026814 h 6858000"/>
              <a:gd name="connsiteX773" fmla="*/ 3607114 w 7467600"/>
              <a:gd name="connsiteY773" fmla="*/ 467441 h 6858000"/>
              <a:gd name="connsiteX774" fmla="*/ 3744487 w 7467600"/>
              <a:gd name="connsiteY774" fmla="*/ 383136 h 6858000"/>
              <a:gd name="connsiteX775" fmla="*/ 3970213 w 7467600"/>
              <a:gd name="connsiteY775" fmla="*/ 995559 h 6858000"/>
              <a:gd name="connsiteX776" fmla="*/ 3744487 w 7467600"/>
              <a:gd name="connsiteY776" fmla="*/ 383136 h 6858000"/>
              <a:gd name="connsiteX777" fmla="*/ 3624562 w 7467600"/>
              <a:gd name="connsiteY777" fmla="*/ 367041 h 6858000"/>
              <a:gd name="connsiteX778" fmla="*/ 3489712 w 7467600"/>
              <a:gd name="connsiteY778" fmla="*/ 485386 h 6858000"/>
              <a:gd name="connsiteX779" fmla="*/ 3182994 w 7467600"/>
              <a:gd name="connsiteY779" fmla="*/ 828265 h 6858000"/>
              <a:gd name="connsiteX780" fmla="*/ 2892114 w 7467600"/>
              <a:gd name="connsiteY780" fmla="*/ 1172635 h 6858000"/>
              <a:gd name="connsiteX781" fmla="*/ 3021459 w 7467600"/>
              <a:gd name="connsiteY781" fmla="*/ 1035385 h 6858000"/>
              <a:gd name="connsiteX782" fmla="*/ 3153873 w 7467600"/>
              <a:gd name="connsiteY782" fmla="*/ 898971 h 6858000"/>
              <a:gd name="connsiteX783" fmla="*/ 3276511 w 7467600"/>
              <a:gd name="connsiteY783" fmla="*/ 786423 h 6858000"/>
              <a:gd name="connsiteX784" fmla="*/ 3584154 w 7467600"/>
              <a:gd name="connsiteY784" fmla="*/ 448218 h 6858000"/>
              <a:gd name="connsiteX785" fmla="*/ 3624562 w 7467600"/>
              <a:gd name="connsiteY785" fmla="*/ 367041 h 6858000"/>
              <a:gd name="connsiteX786" fmla="*/ 3766672 w 7467600"/>
              <a:gd name="connsiteY786" fmla="*/ 359429 h 6858000"/>
              <a:gd name="connsiteX787" fmla="*/ 3996338 w 7467600"/>
              <a:gd name="connsiteY787" fmla="*/ 968237 h 6858000"/>
              <a:gd name="connsiteX788" fmla="*/ 3766672 w 7467600"/>
              <a:gd name="connsiteY788" fmla="*/ 359429 h 6858000"/>
              <a:gd name="connsiteX789" fmla="*/ 5805386 w 7467600"/>
              <a:gd name="connsiteY789" fmla="*/ 239240 h 6858000"/>
              <a:gd name="connsiteX790" fmla="*/ 5736947 w 7467600"/>
              <a:gd name="connsiteY790" fmla="*/ 261367 h 6858000"/>
              <a:gd name="connsiteX791" fmla="*/ 5427012 w 7467600"/>
              <a:gd name="connsiteY791" fmla="*/ 311272 h 6858000"/>
              <a:gd name="connsiteX792" fmla="*/ 5147818 w 7467600"/>
              <a:gd name="connsiteY792" fmla="*/ 322112 h 6858000"/>
              <a:gd name="connsiteX793" fmla="*/ 5060854 w 7467600"/>
              <a:gd name="connsiteY793" fmla="*/ 311882 h 6858000"/>
              <a:gd name="connsiteX794" fmla="*/ 4945989 w 7467600"/>
              <a:gd name="connsiteY794" fmla="*/ 300516 h 6858000"/>
              <a:gd name="connsiteX795" fmla="*/ 5410479 w 7467600"/>
              <a:gd name="connsiteY795" fmla="*/ 348434 h 6858000"/>
              <a:gd name="connsiteX796" fmla="*/ 5805386 w 7467600"/>
              <a:gd name="connsiteY796" fmla="*/ 239240 h 6858000"/>
              <a:gd name="connsiteX797" fmla="*/ 5905192 w 7467600"/>
              <a:gd name="connsiteY797" fmla="*/ 163079 h 6858000"/>
              <a:gd name="connsiteX798" fmla="*/ 5865655 w 7467600"/>
              <a:gd name="connsiteY798" fmla="*/ 171901 h 6858000"/>
              <a:gd name="connsiteX799" fmla="*/ 5259740 w 7467600"/>
              <a:gd name="connsiteY799" fmla="*/ 257013 h 6858000"/>
              <a:gd name="connsiteX800" fmla="*/ 5208466 w 7467600"/>
              <a:gd name="connsiteY800" fmla="*/ 257550 h 6858000"/>
              <a:gd name="connsiteX801" fmla="*/ 4980204 w 7467600"/>
              <a:gd name="connsiteY801" fmla="*/ 271903 h 6858000"/>
              <a:gd name="connsiteX802" fmla="*/ 5068068 w 7467600"/>
              <a:gd name="connsiteY802" fmla="*/ 282244 h 6858000"/>
              <a:gd name="connsiteX803" fmla="*/ 5153231 w 7467600"/>
              <a:gd name="connsiteY803" fmla="*/ 292240 h 6858000"/>
              <a:gd name="connsiteX804" fmla="*/ 5426491 w 7467600"/>
              <a:gd name="connsiteY804" fmla="*/ 281128 h 6858000"/>
              <a:gd name="connsiteX805" fmla="*/ 5731212 w 7467600"/>
              <a:gd name="connsiteY805" fmla="*/ 231951 h 6858000"/>
              <a:gd name="connsiteX806" fmla="*/ 5905192 w 7467600"/>
              <a:gd name="connsiteY806" fmla="*/ 163079 h 6858000"/>
              <a:gd name="connsiteX807" fmla="*/ 5944437 w 7467600"/>
              <a:gd name="connsiteY807" fmla="*/ 113829 h 6858000"/>
              <a:gd name="connsiteX808" fmla="*/ 5825032 w 7467600"/>
              <a:gd name="connsiteY808" fmla="*/ 146405 h 6858000"/>
              <a:gd name="connsiteX809" fmla="*/ 4955599 w 7467600"/>
              <a:gd name="connsiteY809" fmla="*/ 247008 h 6858000"/>
              <a:gd name="connsiteX810" fmla="*/ 5210104 w 7467600"/>
              <a:gd name="connsiteY810" fmla="*/ 228123 h 6858000"/>
              <a:gd name="connsiteX811" fmla="*/ 5261015 w 7467600"/>
              <a:gd name="connsiteY811" fmla="*/ 227087 h 6858000"/>
              <a:gd name="connsiteX812" fmla="*/ 5861181 w 7467600"/>
              <a:gd name="connsiteY812" fmla="*/ 143093 h 6858000"/>
              <a:gd name="connsiteX813" fmla="*/ 5961252 w 7467600"/>
              <a:gd name="connsiteY813" fmla="*/ 114820 h 6858000"/>
              <a:gd name="connsiteX814" fmla="*/ 5944437 w 7467600"/>
              <a:gd name="connsiteY814" fmla="*/ 113829 h 6858000"/>
              <a:gd name="connsiteX815" fmla="*/ 3882765 w 7467600"/>
              <a:gd name="connsiteY815" fmla="*/ 0 h 6858000"/>
              <a:gd name="connsiteX816" fmla="*/ 3995099 w 7467600"/>
              <a:gd name="connsiteY816" fmla="*/ 0 h 6858000"/>
              <a:gd name="connsiteX817" fmla="*/ 4163818 w 7467600"/>
              <a:gd name="connsiteY817" fmla="*/ 234104 h 6858000"/>
              <a:gd name="connsiteX818" fmla="*/ 4172099 w 7467600"/>
              <a:gd name="connsiteY818" fmla="*/ 234207 h 6858000"/>
              <a:gd name="connsiteX819" fmla="*/ 4784282 w 7467600"/>
              <a:gd name="connsiteY819" fmla="*/ 276561 h 6858000"/>
              <a:gd name="connsiteX820" fmla="*/ 4801687 w 7467600"/>
              <a:gd name="connsiteY820" fmla="*/ 267764 h 6858000"/>
              <a:gd name="connsiteX821" fmla="*/ 6082788 w 7467600"/>
              <a:gd name="connsiteY821" fmla="*/ 64119 h 6858000"/>
              <a:gd name="connsiteX822" fmla="*/ 6099442 w 7467600"/>
              <a:gd name="connsiteY822" fmla="*/ 82568 h 6858000"/>
              <a:gd name="connsiteX823" fmla="*/ 4804137 w 7467600"/>
              <a:gd name="connsiteY823" fmla="*/ 320931 h 6858000"/>
              <a:gd name="connsiteX824" fmla="*/ 4227047 w 7467600"/>
              <a:gd name="connsiteY824" fmla="*/ 313415 h 6858000"/>
              <a:gd name="connsiteX825" fmla="*/ 4346041 w 7467600"/>
              <a:gd name="connsiteY825" fmla="*/ 456086 h 6858000"/>
              <a:gd name="connsiteX826" fmla="*/ 4870967 w 7467600"/>
              <a:gd name="connsiteY826" fmla="*/ 963061 h 6858000"/>
              <a:gd name="connsiteX827" fmla="*/ 4889647 w 7467600"/>
              <a:gd name="connsiteY827" fmla="*/ 957147 h 6858000"/>
              <a:gd name="connsiteX828" fmla="*/ 5422504 w 7467600"/>
              <a:gd name="connsiteY828" fmla="*/ 805191 h 6858000"/>
              <a:gd name="connsiteX829" fmla="*/ 6087656 w 7467600"/>
              <a:gd name="connsiteY829" fmla="*/ 826703 h 6858000"/>
              <a:gd name="connsiteX830" fmla="*/ 6058717 w 7467600"/>
              <a:gd name="connsiteY830" fmla="*/ 865992 h 6858000"/>
              <a:gd name="connsiteX831" fmla="*/ 4974153 w 7467600"/>
              <a:gd name="connsiteY831" fmla="*/ 1045456 h 6858000"/>
              <a:gd name="connsiteX832" fmla="*/ 5627835 w 7467600"/>
              <a:gd name="connsiteY832" fmla="*/ 1472077 h 6858000"/>
              <a:gd name="connsiteX833" fmla="*/ 5629817 w 7467600"/>
              <a:gd name="connsiteY833" fmla="*/ 1471412 h 6858000"/>
              <a:gd name="connsiteX834" fmla="*/ 5634124 w 7467600"/>
              <a:gd name="connsiteY834" fmla="*/ 1470572 h 6858000"/>
              <a:gd name="connsiteX835" fmla="*/ 5755832 w 7467600"/>
              <a:gd name="connsiteY835" fmla="*/ 1383886 h 6858000"/>
              <a:gd name="connsiteX836" fmla="*/ 6014186 w 7467600"/>
              <a:gd name="connsiteY836" fmla="*/ 1279799 h 6858000"/>
              <a:gd name="connsiteX837" fmla="*/ 6901619 w 7467600"/>
              <a:gd name="connsiteY837" fmla="*/ 1047874 h 6858000"/>
              <a:gd name="connsiteX838" fmla="*/ 6931566 w 7467600"/>
              <a:gd name="connsiteY838" fmla="*/ 1062034 h 6858000"/>
              <a:gd name="connsiteX839" fmla="*/ 5790982 w 7467600"/>
              <a:gd name="connsiteY839" fmla="*/ 1561380 h 6858000"/>
              <a:gd name="connsiteX840" fmla="*/ 6188971 w 7467600"/>
              <a:gd name="connsiteY840" fmla="*/ 1755168 h 6858000"/>
              <a:gd name="connsiteX841" fmla="*/ 6202446 w 7467600"/>
              <a:gd name="connsiteY841" fmla="*/ 1752268 h 6858000"/>
              <a:gd name="connsiteX842" fmla="*/ 7179560 w 7467600"/>
              <a:gd name="connsiteY842" fmla="*/ 1467551 h 6858000"/>
              <a:gd name="connsiteX843" fmla="*/ 7158730 w 7467600"/>
              <a:gd name="connsiteY843" fmla="*/ 1507835 h 6858000"/>
              <a:gd name="connsiteX844" fmla="*/ 6326959 w 7467600"/>
              <a:gd name="connsiteY844" fmla="*/ 1817686 h 6858000"/>
              <a:gd name="connsiteX845" fmla="*/ 6537433 w 7467600"/>
              <a:gd name="connsiteY845" fmla="*/ 1907790 h 6858000"/>
              <a:gd name="connsiteX846" fmla="*/ 6550221 w 7467600"/>
              <a:gd name="connsiteY846" fmla="*/ 1910729 h 6858000"/>
              <a:gd name="connsiteX847" fmla="*/ 6964438 w 7467600"/>
              <a:gd name="connsiteY847" fmla="*/ 2209505 h 6858000"/>
              <a:gd name="connsiteX848" fmla="*/ 7367862 w 7467600"/>
              <a:gd name="connsiteY848" fmla="*/ 2806833 h 6858000"/>
              <a:gd name="connsiteX849" fmla="*/ 7364329 w 7467600"/>
              <a:gd name="connsiteY849" fmla="*/ 2826907 h 6858000"/>
              <a:gd name="connsiteX850" fmla="*/ 7290545 w 7467600"/>
              <a:gd name="connsiteY850" fmla="*/ 2850663 h 6858000"/>
              <a:gd name="connsiteX851" fmla="*/ 6472036 w 7467600"/>
              <a:gd name="connsiteY851" fmla="*/ 1959003 h 6858000"/>
              <a:gd name="connsiteX852" fmla="*/ 5792897 w 7467600"/>
              <a:gd name="connsiteY852" fmla="*/ 1647747 h 6858000"/>
              <a:gd name="connsiteX853" fmla="*/ 5842751 w 7467600"/>
              <a:gd name="connsiteY853" fmla="*/ 1816112 h 6858000"/>
              <a:gd name="connsiteX854" fmla="*/ 5847424 w 7467600"/>
              <a:gd name="connsiteY854" fmla="*/ 1815776 h 6858000"/>
              <a:gd name="connsiteX855" fmla="*/ 6399821 w 7467600"/>
              <a:gd name="connsiteY855" fmla="*/ 2344799 h 6858000"/>
              <a:gd name="connsiteX856" fmla="*/ 6323232 w 7467600"/>
              <a:gd name="connsiteY856" fmla="*/ 2389634 h 6858000"/>
              <a:gd name="connsiteX857" fmla="*/ 5942958 w 7467600"/>
              <a:gd name="connsiteY857" fmla="*/ 2077708 h 6858000"/>
              <a:gd name="connsiteX858" fmla="*/ 5921559 w 7467600"/>
              <a:gd name="connsiteY858" fmla="*/ 2378596 h 6858000"/>
              <a:gd name="connsiteX859" fmla="*/ 5817651 w 7467600"/>
              <a:gd name="connsiteY859" fmla="*/ 3023919 h 6858000"/>
              <a:gd name="connsiteX860" fmla="*/ 5729634 w 7467600"/>
              <a:gd name="connsiteY860" fmla="*/ 3051849 h 6858000"/>
              <a:gd name="connsiteX861" fmla="*/ 5611018 w 7467600"/>
              <a:gd name="connsiteY861" fmla="*/ 2316769 h 6858000"/>
              <a:gd name="connsiteX862" fmla="*/ 5687608 w 7467600"/>
              <a:gd name="connsiteY862" fmla="*/ 2039972 h 6858000"/>
              <a:gd name="connsiteX863" fmla="*/ 5657554 w 7467600"/>
              <a:gd name="connsiteY863" fmla="*/ 1576445 h 6858000"/>
              <a:gd name="connsiteX864" fmla="*/ 5150475 w 7467600"/>
              <a:gd name="connsiteY864" fmla="*/ 1274012 h 6858000"/>
              <a:gd name="connsiteX865" fmla="*/ 5349142 w 7467600"/>
              <a:gd name="connsiteY865" fmla="*/ 2204405 h 6858000"/>
              <a:gd name="connsiteX866" fmla="*/ 5262214 w 7467600"/>
              <a:gd name="connsiteY866" fmla="*/ 2233836 h 6858000"/>
              <a:gd name="connsiteX867" fmla="*/ 4981539 w 7467600"/>
              <a:gd name="connsiteY867" fmla="*/ 1542201 h 6858000"/>
              <a:gd name="connsiteX868" fmla="*/ 4958461 w 7467600"/>
              <a:gd name="connsiteY868" fmla="*/ 1136957 h 6858000"/>
              <a:gd name="connsiteX869" fmla="*/ 4655015 w 7467600"/>
              <a:gd name="connsiteY869" fmla="*/ 891426 h 6858000"/>
              <a:gd name="connsiteX870" fmla="*/ 4348002 w 7467600"/>
              <a:gd name="connsiteY870" fmla="*/ 2205895 h 6858000"/>
              <a:gd name="connsiteX871" fmla="*/ 4262250 w 7467600"/>
              <a:gd name="connsiteY871" fmla="*/ 2219972 h 6858000"/>
              <a:gd name="connsiteX872" fmla="*/ 4550611 w 7467600"/>
              <a:gd name="connsiteY872" fmla="*/ 817540 h 6858000"/>
              <a:gd name="connsiteX873" fmla="*/ 4564418 w 7467600"/>
              <a:gd name="connsiteY873" fmla="*/ 808293 h 6858000"/>
              <a:gd name="connsiteX874" fmla="*/ 4266388 w 7467600"/>
              <a:gd name="connsiteY874" fmla="*/ 500083 h 6858000"/>
              <a:gd name="connsiteX875" fmla="*/ 4032842 w 7467600"/>
              <a:gd name="connsiteY875" fmla="*/ 211809 h 6858000"/>
              <a:gd name="connsiteX876" fmla="*/ 3882765 w 7467600"/>
              <a:gd name="connsiteY876" fmla="*/ 0 h 6858000"/>
              <a:gd name="connsiteX877" fmla="*/ 3721337 w 7467600"/>
              <a:gd name="connsiteY877" fmla="*/ 0 h 6858000"/>
              <a:gd name="connsiteX878" fmla="*/ 3797544 w 7467600"/>
              <a:gd name="connsiteY878" fmla="*/ 0 h 6858000"/>
              <a:gd name="connsiteX879" fmla="*/ 3775734 w 7467600"/>
              <a:gd name="connsiteY879" fmla="*/ 95131 h 6858000"/>
              <a:gd name="connsiteX880" fmla="*/ 3724807 w 7467600"/>
              <a:gd name="connsiteY880" fmla="*/ 272257 h 6858000"/>
              <a:gd name="connsiteX881" fmla="*/ 3726844 w 7467600"/>
              <a:gd name="connsiteY881" fmla="*/ 282988 h 6858000"/>
              <a:gd name="connsiteX882" fmla="*/ 3742664 w 7467600"/>
              <a:gd name="connsiteY882" fmla="*/ 279918 h 6858000"/>
              <a:gd name="connsiteX883" fmla="*/ 4103910 w 7467600"/>
              <a:gd name="connsiteY883" fmla="*/ 1161917 h 6858000"/>
              <a:gd name="connsiteX884" fmla="*/ 4020269 w 7467600"/>
              <a:gd name="connsiteY884" fmla="*/ 1200406 h 6858000"/>
              <a:gd name="connsiteX885" fmla="*/ 3674882 w 7467600"/>
              <a:gd name="connsiteY885" fmla="*/ 488524 h 6858000"/>
              <a:gd name="connsiteX886" fmla="*/ 3132682 w 7467600"/>
              <a:gd name="connsiteY886" fmla="*/ 1072284 h 6858000"/>
              <a:gd name="connsiteX887" fmla="*/ 2716346 w 7467600"/>
              <a:gd name="connsiteY887" fmla="*/ 1276376 h 6858000"/>
              <a:gd name="connsiteX888" fmla="*/ 2716772 w 7467600"/>
              <a:gd name="connsiteY888" fmla="*/ 1255462 h 6858000"/>
              <a:gd name="connsiteX889" fmla="*/ 3471096 w 7467600"/>
              <a:gd name="connsiteY889" fmla="*/ 437072 h 6858000"/>
              <a:gd name="connsiteX890" fmla="*/ 3639057 w 7467600"/>
              <a:gd name="connsiteY890" fmla="*/ 286334 h 6858000"/>
              <a:gd name="connsiteX891" fmla="*/ 3640309 w 7467600"/>
              <a:gd name="connsiteY891" fmla="*/ 284664 h 6858000"/>
              <a:gd name="connsiteX892" fmla="*/ 3646022 w 7467600"/>
              <a:gd name="connsiteY892" fmla="*/ 276711 h 6858000"/>
              <a:gd name="connsiteX893" fmla="*/ 3707943 w 7467600"/>
              <a:gd name="connsiteY893" fmla="*/ 65958 h 6858000"/>
              <a:gd name="connsiteX894" fmla="*/ 3721337 w 7467600"/>
              <a:gd name="connsiteY894" fmla="*/ 0 h 6858000"/>
              <a:gd name="connsiteX895" fmla="*/ 2867960 w 7467600"/>
              <a:gd name="connsiteY895" fmla="*/ 0 h 6858000"/>
              <a:gd name="connsiteX896" fmla="*/ 2926351 w 7467600"/>
              <a:gd name="connsiteY896" fmla="*/ 0 h 6858000"/>
              <a:gd name="connsiteX897" fmla="*/ 2902823 w 7467600"/>
              <a:gd name="connsiteY897" fmla="*/ 262929 h 6858000"/>
              <a:gd name="connsiteX898" fmla="*/ 2940663 w 7467600"/>
              <a:gd name="connsiteY898" fmla="*/ 140884 h 6858000"/>
              <a:gd name="connsiteX899" fmla="*/ 2947039 w 7467600"/>
              <a:gd name="connsiteY899" fmla="*/ 122524 h 6858000"/>
              <a:gd name="connsiteX900" fmla="*/ 2984316 w 7467600"/>
              <a:gd name="connsiteY900" fmla="*/ 0 h 6858000"/>
              <a:gd name="connsiteX901" fmla="*/ 3016114 w 7467600"/>
              <a:gd name="connsiteY901" fmla="*/ 0 h 6858000"/>
              <a:gd name="connsiteX902" fmla="*/ 2979949 w 7467600"/>
              <a:gd name="connsiteY902" fmla="*/ 119274 h 6858000"/>
              <a:gd name="connsiteX903" fmla="*/ 3023879 w 7467600"/>
              <a:gd name="connsiteY903" fmla="*/ 0 h 6858000"/>
              <a:gd name="connsiteX904" fmla="*/ 3105400 w 7467600"/>
              <a:gd name="connsiteY904" fmla="*/ 0 h 6858000"/>
              <a:gd name="connsiteX905" fmla="*/ 3094669 w 7467600"/>
              <a:gd name="connsiteY905" fmla="*/ 30308 h 6858000"/>
              <a:gd name="connsiteX906" fmla="*/ 2901945 w 7467600"/>
              <a:gd name="connsiteY906" fmla="*/ 466538 h 6858000"/>
              <a:gd name="connsiteX907" fmla="*/ 2815209 w 7467600"/>
              <a:gd name="connsiteY907" fmla="*/ 497361 h 6858000"/>
              <a:gd name="connsiteX908" fmla="*/ 2844845 w 7467600"/>
              <a:gd name="connsiteY908" fmla="*/ 127638 h 6858000"/>
              <a:gd name="connsiteX909" fmla="*/ 2867960 w 7467600"/>
              <a:gd name="connsiteY909" fmla="*/ 0 h 6858000"/>
              <a:gd name="connsiteX910" fmla="*/ 1057230 w 7467600"/>
              <a:gd name="connsiteY910" fmla="*/ 0 h 6858000"/>
              <a:gd name="connsiteX911" fmla="*/ 1111003 w 7467600"/>
              <a:gd name="connsiteY911" fmla="*/ 0 h 6858000"/>
              <a:gd name="connsiteX912" fmla="*/ 1125553 w 7467600"/>
              <a:gd name="connsiteY912" fmla="*/ 52588 h 6858000"/>
              <a:gd name="connsiteX913" fmla="*/ 1304276 w 7467600"/>
              <a:gd name="connsiteY913" fmla="*/ 476275 h 6858000"/>
              <a:gd name="connsiteX914" fmla="*/ 1492066 w 7467600"/>
              <a:gd name="connsiteY914" fmla="*/ 886333 h 6858000"/>
              <a:gd name="connsiteX915" fmla="*/ 1423698 w 7467600"/>
              <a:gd name="connsiteY915" fmla="*/ 710817 h 6858000"/>
              <a:gd name="connsiteX916" fmla="*/ 1357609 w 7467600"/>
              <a:gd name="connsiteY916" fmla="*/ 532892 h 6858000"/>
              <a:gd name="connsiteX917" fmla="*/ 1309550 w 7467600"/>
              <a:gd name="connsiteY917" fmla="*/ 374031 h 6858000"/>
              <a:gd name="connsiteX918" fmla="*/ 1193673 w 7467600"/>
              <a:gd name="connsiteY918" fmla="*/ 49533 h 6858000"/>
              <a:gd name="connsiteX919" fmla="*/ 1164391 w 7467600"/>
              <a:gd name="connsiteY919" fmla="*/ 0 h 6858000"/>
              <a:gd name="connsiteX920" fmla="*/ 1200666 w 7467600"/>
              <a:gd name="connsiteY920" fmla="*/ 0 h 6858000"/>
              <a:gd name="connsiteX921" fmla="*/ 1223408 w 7467600"/>
              <a:gd name="connsiteY921" fmla="*/ 38996 h 6858000"/>
              <a:gd name="connsiteX922" fmla="*/ 1339635 w 7467600"/>
              <a:gd name="connsiteY922" fmla="*/ 365517 h 6858000"/>
              <a:gd name="connsiteX923" fmla="*/ 1387469 w 7467600"/>
              <a:gd name="connsiteY923" fmla="*/ 523079 h 6858000"/>
              <a:gd name="connsiteX924" fmla="*/ 1452685 w 7467600"/>
              <a:gd name="connsiteY924" fmla="*/ 699806 h 6858000"/>
              <a:gd name="connsiteX925" fmla="*/ 1492092 w 7467600"/>
              <a:gd name="connsiteY925" fmla="*/ 800424 h 6858000"/>
              <a:gd name="connsiteX926" fmla="*/ 1455302 w 7467600"/>
              <a:gd name="connsiteY926" fmla="*/ 632913 h 6858000"/>
              <a:gd name="connsiteX927" fmla="*/ 1222336 w 7467600"/>
              <a:gd name="connsiteY927" fmla="*/ 9480 h 6858000"/>
              <a:gd name="connsiteX928" fmla="*/ 1214634 w 7467600"/>
              <a:gd name="connsiteY928" fmla="*/ 0 h 6858000"/>
              <a:gd name="connsiteX929" fmla="*/ 1289827 w 7467600"/>
              <a:gd name="connsiteY929" fmla="*/ 0 h 6858000"/>
              <a:gd name="connsiteX930" fmla="*/ 1321076 w 7467600"/>
              <a:gd name="connsiteY930" fmla="*/ 59722 h 6858000"/>
              <a:gd name="connsiteX931" fmla="*/ 1512579 w 7467600"/>
              <a:gd name="connsiteY931" fmla="*/ 626441 h 6858000"/>
              <a:gd name="connsiteX932" fmla="*/ 1506076 w 7467600"/>
              <a:gd name="connsiteY932" fmla="*/ 1089289 h 6858000"/>
              <a:gd name="connsiteX933" fmla="*/ 1486346 w 7467600"/>
              <a:gd name="connsiteY933" fmla="*/ 1079919 h 6858000"/>
              <a:gd name="connsiteX934" fmla="*/ 1070511 w 7467600"/>
              <a:gd name="connsiteY934" fmla="*/ 48609 h 6858000"/>
              <a:gd name="connsiteX935" fmla="*/ 1057230 w 7467600"/>
              <a:gd name="connsiteY935" fmla="*/ 0 h 6858000"/>
              <a:gd name="connsiteX936" fmla="*/ 43151 w 7467600"/>
              <a:gd name="connsiteY936" fmla="*/ 0 h 6858000"/>
              <a:gd name="connsiteX937" fmla="*/ 95283 w 7467600"/>
              <a:gd name="connsiteY937" fmla="*/ 0 h 6858000"/>
              <a:gd name="connsiteX938" fmla="*/ 300708 w 7467600"/>
              <a:gd name="connsiteY938" fmla="*/ 154571 h 6858000"/>
              <a:gd name="connsiteX939" fmla="*/ 530414 w 7467600"/>
              <a:gd name="connsiteY939" fmla="*/ 354673 h 6858000"/>
              <a:gd name="connsiteX940" fmla="*/ 333785 w 7467600"/>
              <a:gd name="connsiteY940" fmla="*/ 161564 h 6858000"/>
              <a:gd name="connsiteX941" fmla="*/ 147005 w 7467600"/>
              <a:gd name="connsiteY941" fmla="*/ 0 h 6858000"/>
              <a:gd name="connsiteX942" fmla="*/ 272509 w 7467600"/>
              <a:gd name="connsiteY942" fmla="*/ 0 h 6858000"/>
              <a:gd name="connsiteX943" fmla="*/ 326276 w 7467600"/>
              <a:gd name="connsiteY943" fmla="*/ 45847 h 6858000"/>
              <a:gd name="connsiteX944" fmla="*/ 823759 w 7467600"/>
              <a:gd name="connsiteY944" fmla="*/ 574145 h 6858000"/>
              <a:gd name="connsiteX945" fmla="*/ 811254 w 7467600"/>
              <a:gd name="connsiteY945" fmla="*/ 665546 h 6858000"/>
              <a:gd name="connsiteX946" fmla="*/ 154042 w 7467600"/>
              <a:gd name="connsiteY946" fmla="*/ 261522 h 6858000"/>
              <a:gd name="connsiteX947" fmla="*/ 13550 w 7467600"/>
              <a:gd name="connsiteY947" fmla="*/ 158423 h 6858000"/>
              <a:gd name="connsiteX948" fmla="*/ 0 w 7467600"/>
              <a:gd name="connsiteY948" fmla="*/ 146618 h 6858000"/>
              <a:gd name="connsiteX949" fmla="*/ 0 w 7467600"/>
              <a:gd name="connsiteY949" fmla="*/ 59161 h 6858000"/>
              <a:gd name="connsiteX950" fmla="*/ 45427 w 7467600"/>
              <a:gd name="connsiteY950" fmla="*/ 101078 h 6858000"/>
              <a:gd name="connsiteX951" fmla="*/ 630103 w 7467600"/>
              <a:gd name="connsiteY951" fmla="*/ 485885 h 6858000"/>
              <a:gd name="connsiteX952" fmla="*/ 532040 w 7467600"/>
              <a:gd name="connsiteY952" fmla="*/ 399359 h 6858000"/>
              <a:gd name="connsiteX953" fmla="*/ 517618 w 7467600"/>
              <a:gd name="connsiteY953" fmla="*/ 385726 h 6858000"/>
              <a:gd name="connsiteX954" fmla="*/ 285074 w 7467600"/>
              <a:gd name="connsiteY954" fmla="*/ 182755 h 6858000"/>
              <a:gd name="connsiteX955" fmla="*/ 43151 w 7467600"/>
              <a:gd name="connsiteY95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1456157 w 7467600"/>
              <a:gd name="connsiteY74" fmla="*/ 5371404 h 6858000"/>
              <a:gd name="connsiteX75" fmla="*/ 1244432 w 7467600"/>
              <a:gd name="connsiteY75" fmla="*/ 5385601 h 6858000"/>
              <a:gd name="connsiteX76" fmla="*/ 973990 w 7467600"/>
              <a:gd name="connsiteY76" fmla="*/ 5424940 h 6858000"/>
              <a:gd name="connsiteX77" fmla="*/ 1103809 w 7467600"/>
              <a:gd name="connsiteY77" fmla="*/ 5433720 h 6858000"/>
              <a:gd name="connsiteX78" fmla="*/ 1123454 w 7467600"/>
              <a:gd name="connsiteY78" fmla="*/ 5435727 h 6858000"/>
              <a:gd name="connsiteX79" fmla="*/ 1737017 w 7467600"/>
              <a:gd name="connsiteY79" fmla="*/ 5452183 h 6858000"/>
              <a:gd name="connsiteX80" fmla="*/ 1824397 w 7467600"/>
              <a:gd name="connsiteY80" fmla="*/ 5447757 h 6858000"/>
              <a:gd name="connsiteX81" fmla="*/ 2070059 w 7467600"/>
              <a:gd name="connsiteY81" fmla="*/ 5441660 h 6858000"/>
              <a:gd name="connsiteX82" fmla="*/ 1456157 w 7467600"/>
              <a:gd name="connsiteY82" fmla="*/ 5371404 h 6858000"/>
              <a:gd name="connsiteX83" fmla="*/ 4988186 w 7467600"/>
              <a:gd name="connsiteY83" fmla="*/ 5216467 h 6858000"/>
              <a:gd name="connsiteX84" fmla="*/ 4777334 w 7467600"/>
              <a:gd name="connsiteY84" fmla="*/ 5406072 h 6858000"/>
              <a:gd name="connsiteX85" fmla="*/ 4718341 w 7467600"/>
              <a:gd name="connsiteY85" fmla="*/ 5468043 h 6858000"/>
              <a:gd name="connsiteX86" fmla="*/ 4604655 w 7467600"/>
              <a:gd name="connsiteY86" fmla="*/ 5583434 h 6858000"/>
              <a:gd name="connsiteX87" fmla="*/ 4565074 w 7467600"/>
              <a:gd name="connsiteY87" fmla="*/ 5618550 h 6858000"/>
              <a:gd name="connsiteX88" fmla="*/ 4988186 w 7467600"/>
              <a:gd name="connsiteY88" fmla="*/ 5216467 h 6858000"/>
              <a:gd name="connsiteX89" fmla="*/ 4978032 w 7467600"/>
              <a:gd name="connsiteY89" fmla="*/ 5183809 h 6858000"/>
              <a:gd name="connsiteX90" fmla="*/ 4463413 w 7467600"/>
              <a:gd name="connsiteY90" fmla="*/ 5615162 h 6858000"/>
              <a:gd name="connsiteX91" fmla="*/ 4358134 w 7467600"/>
              <a:gd name="connsiteY91" fmla="*/ 5742791 h 6858000"/>
              <a:gd name="connsiteX92" fmla="*/ 4376219 w 7467600"/>
              <a:gd name="connsiteY92" fmla="*/ 5729027 h 6858000"/>
              <a:gd name="connsiteX93" fmla="*/ 4582340 w 7467600"/>
              <a:gd name="connsiteY93" fmla="*/ 5561037 h 6858000"/>
              <a:gd name="connsiteX94" fmla="*/ 4694684 w 7467600"/>
              <a:gd name="connsiteY94" fmla="*/ 5447098 h 6858000"/>
              <a:gd name="connsiteX95" fmla="*/ 4754123 w 7467600"/>
              <a:gd name="connsiteY95" fmla="*/ 5384643 h 6858000"/>
              <a:gd name="connsiteX96" fmla="*/ 4978032 w 7467600"/>
              <a:gd name="connsiteY96" fmla="*/ 5183809 h 6858000"/>
              <a:gd name="connsiteX97" fmla="*/ 1903353 w 7467600"/>
              <a:gd name="connsiteY97" fmla="*/ 5044827 h 6858000"/>
              <a:gd name="connsiteX98" fmla="*/ 1936931 w 7467600"/>
              <a:gd name="connsiteY98" fmla="*/ 5093954 h 6858000"/>
              <a:gd name="connsiteX99" fmla="*/ 2195868 w 7467600"/>
              <a:gd name="connsiteY99" fmla="*/ 5396574 h 6858000"/>
              <a:gd name="connsiteX100" fmla="*/ 2088852 w 7467600"/>
              <a:gd name="connsiteY100" fmla="*/ 5166123 h 6858000"/>
              <a:gd name="connsiteX101" fmla="*/ 1958241 w 7467600"/>
              <a:gd name="connsiteY101" fmla="*/ 5067955 h 6858000"/>
              <a:gd name="connsiteX102" fmla="*/ 1903353 w 7467600"/>
              <a:gd name="connsiteY102" fmla="*/ 5044827 h 6858000"/>
              <a:gd name="connsiteX103" fmla="*/ 1979378 w 7467600"/>
              <a:gd name="connsiteY103" fmla="*/ 4769504 h 6858000"/>
              <a:gd name="connsiteX104" fmla="*/ 2882120 w 7467600"/>
              <a:gd name="connsiteY104" fmla="*/ 5064547 h 6858000"/>
              <a:gd name="connsiteX105" fmla="*/ 2793103 w 7467600"/>
              <a:gd name="connsiteY105" fmla="*/ 5039699 h 6858000"/>
              <a:gd name="connsiteX106" fmla="*/ 2770041 w 7467600"/>
              <a:gd name="connsiteY106" fmla="*/ 5033634 h 6858000"/>
              <a:gd name="connsiteX107" fmla="*/ 1979378 w 7467600"/>
              <a:gd name="connsiteY107" fmla="*/ 4769504 h 6858000"/>
              <a:gd name="connsiteX108" fmla="*/ 1927410 w 7467600"/>
              <a:gd name="connsiteY108" fmla="*/ 4716164 h 6858000"/>
              <a:gd name="connsiteX109" fmla="*/ 1959587 w 7467600"/>
              <a:gd name="connsiteY109" fmla="*/ 4728849 h 6858000"/>
              <a:gd name="connsiteX110" fmla="*/ 2777707 w 7467600"/>
              <a:gd name="connsiteY110" fmla="*/ 5003991 h 6858000"/>
              <a:gd name="connsiteX111" fmla="*/ 2800768 w 7467600"/>
              <a:gd name="connsiteY111" fmla="*/ 5010056 h 6858000"/>
              <a:gd name="connsiteX112" fmla="*/ 2879408 w 7467600"/>
              <a:gd name="connsiteY112" fmla="*/ 5031590 h 6858000"/>
              <a:gd name="connsiteX113" fmla="*/ 2862295 w 7467600"/>
              <a:gd name="connsiteY113" fmla="*/ 5022958 h 6858000"/>
              <a:gd name="connsiteX114" fmla="*/ 2813343 w 7467600"/>
              <a:gd name="connsiteY114" fmla="*/ 4998369 h 6858000"/>
              <a:gd name="connsiteX115" fmla="*/ 2646245 w 7467600"/>
              <a:gd name="connsiteY115" fmla="*/ 4930999 h 6858000"/>
              <a:gd name="connsiteX116" fmla="*/ 1999243 w 7467600"/>
              <a:gd name="connsiteY116" fmla="*/ 4730524 h 6858000"/>
              <a:gd name="connsiteX117" fmla="*/ 1979527 w 7467600"/>
              <a:gd name="connsiteY117" fmla="*/ 4726651 h 6858000"/>
              <a:gd name="connsiteX118" fmla="*/ 1927410 w 7467600"/>
              <a:gd name="connsiteY118" fmla="*/ 4716164 h 6858000"/>
              <a:gd name="connsiteX119" fmla="*/ 1997014 w 7467600"/>
              <a:gd name="connsiteY119" fmla="*/ 4698007 h 6858000"/>
              <a:gd name="connsiteX120" fmla="*/ 2005458 w 7467600"/>
              <a:gd name="connsiteY120" fmla="*/ 4699540 h 6858000"/>
              <a:gd name="connsiteX121" fmla="*/ 2657186 w 7467600"/>
              <a:gd name="connsiteY121" fmla="*/ 4901687 h 6858000"/>
              <a:gd name="connsiteX122" fmla="*/ 2826662 w 7467600"/>
              <a:gd name="connsiteY122" fmla="*/ 4970362 h 6858000"/>
              <a:gd name="connsiteX123" fmla="*/ 2876100 w 7467600"/>
              <a:gd name="connsiteY123" fmla="*/ 4995397 h 6858000"/>
              <a:gd name="connsiteX124" fmla="*/ 3042600 w 7467600"/>
              <a:gd name="connsiteY124" fmla="*/ 5059532 h 6858000"/>
              <a:gd name="connsiteX125" fmla="*/ 1997014 w 7467600"/>
              <a:gd name="connsiteY125" fmla="*/ 4698007 h 6858000"/>
              <a:gd name="connsiteX126" fmla="*/ 2305292 w 7467600"/>
              <a:gd name="connsiteY126" fmla="*/ 4219492 h 6858000"/>
              <a:gd name="connsiteX127" fmla="*/ 3360922 w 7467600"/>
              <a:gd name="connsiteY127" fmla="*/ 4529373 h 6858000"/>
              <a:gd name="connsiteX128" fmla="*/ 3492420 w 7467600"/>
              <a:gd name="connsiteY128" fmla="*/ 4510145 h 6858000"/>
              <a:gd name="connsiteX129" fmla="*/ 3364086 w 7467600"/>
              <a:gd name="connsiteY129" fmla="*/ 4480340 h 6858000"/>
              <a:gd name="connsiteX130" fmla="*/ 3225818 w 7467600"/>
              <a:gd name="connsiteY130" fmla="*/ 4411822 h 6858000"/>
              <a:gd name="connsiteX131" fmla="*/ 3129696 w 7467600"/>
              <a:gd name="connsiteY131" fmla="*/ 4360704 h 6858000"/>
              <a:gd name="connsiteX132" fmla="*/ 2814545 w 7467600"/>
              <a:gd name="connsiteY132" fmla="*/ 4282955 h 6858000"/>
              <a:gd name="connsiteX133" fmla="*/ 2305292 w 7467600"/>
              <a:gd name="connsiteY133" fmla="*/ 4219492 h 6858000"/>
              <a:gd name="connsiteX134" fmla="*/ 2626982 w 7467600"/>
              <a:gd name="connsiteY134" fmla="*/ 4206450 h 6858000"/>
              <a:gd name="connsiteX135" fmla="*/ 2490617 w 7467600"/>
              <a:gd name="connsiteY135" fmla="*/ 4206951 h 6858000"/>
              <a:gd name="connsiteX136" fmla="*/ 2819869 w 7467600"/>
              <a:gd name="connsiteY136" fmla="*/ 4252936 h 6858000"/>
              <a:gd name="connsiteX137" fmla="*/ 3143018 w 7467600"/>
              <a:gd name="connsiteY137" fmla="*/ 4332698 h 6858000"/>
              <a:gd name="connsiteX138" fmla="*/ 3241520 w 7467600"/>
              <a:gd name="connsiteY138" fmla="*/ 4385112 h 6858000"/>
              <a:gd name="connsiteX139" fmla="*/ 3374575 w 7467600"/>
              <a:gd name="connsiteY139" fmla="*/ 4451517 h 6858000"/>
              <a:gd name="connsiteX140" fmla="*/ 3505221 w 7467600"/>
              <a:gd name="connsiteY140" fmla="*/ 4480757 h 6858000"/>
              <a:gd name="connsiteX141" fmla="*/ 2626982 w 7467600"/>
              <a:gd name="connsiteY141" fmla="*/ 4206450 h 6858000"/>
              <a:gd name="connsiteX142" fmla="*/ 1310106 w 7467600"/>
              <a:gd name="connsiteY142" fmla="*/ 3943217 h 6858000"/>
              <a:gd name="connsiteX143" fmla="*/ 854994 w 7467600"/>
              <a:gd name="connsiteY143" fmla="*/ 4399136 h 6858000"/>
              <a:gd name="connsiteX144" fmla="*/ 742462 w 7467600"/>
              <a:gd name="connsiteY144" fmla="*/ 4594648 h 6858000"/>
              <a:gd name="connsiteX145" fmla="*/ 820602 w 7467600"/>
              <a:gd name="connsiteY145" fmla="*/ 4485915 h 6858000"/>
              <a:gd name="connsiteX146" fmla="*/ 878295 w 7467600"/>
              <a:gd name="connsiteY146" fmla="*/ 4403594 h 6858000"/>
              <a:gd name="connsiteX147" fmla="*/ 1240607 w 7467600"/>
              <a:gd name="connsiteY147" fmla="*/ 4010401 h 6858000"/>
              <a:gd name="connsiteX148" fmla="*/ 1310106 w 7467600"/>
              <a:gd name="connsiteY148" fmla="*/ 3943217 h 6858000"/>
              <a:gd name="connsiteX149" fmla="*/ 1423113 w 7467600"/>
              <a:gd name="connsiteY149" fmla="*/ 3874565 h 6858000"/>
              <a:gd name="connsiteX150" fmla="*/ 1260565 w 7467600"/>
              <a:gd name="connsiteY150" fmla="*/ 4031982 h 6858000"/>
              <a:gd name="connsiteX151" fmla="*/ 901900 w 7467600"/>
              <a:gd name="connsiteY151" fmla="*/ 4421236 h 6858000"/>
              <a:gd name="connsiteX152" fmla="*/ 845044 w 7467600"/>
              <a:gd name="connsiteY152" fmla="*/ 4502436 h 6858000"/>
              <a:gd name="connsiteX153" fmla="*/ 685926 w 7467600"/>
              <a:gd name="connsiteY153" fmla="*/ 4703069 h 6858000"/>
              <a:gd name="connsiteX154" fmla="*/ 684248 w 7467600"/>
              <a:gd name="connsiteY154" fmla="*/ 4706721 h 6858000"/>
              <a:gd name="connsiteX155" fmla="*/ 1423113 w 7467600"/>
              <a:gd name="connsiteY155" fmla="*/ 3874565 h 6858000"/>
              <a:gd name="connsiteX156" fmla="*/ 3316479 w 7467600"/>
              <a:gd name="connsiteY156" fmla="*/ 3872136 h 6858000"/>
              <a:gd name="connsiteX157" fmla="*/ 3546806 w 7467600"/>
              <a:gd name="connsiteY157" fmla="*/ 4356139 h 6858000"/>
              <a:gd name="connsiteX158" fmla="*/ 3364433 w 7467600"/>
              <a:gd name="connsiteY158" fmla="*/ 3953121 h 6858000"/>
              <a:gd name="connsiteX159" fmla="*/ 3316479 w 7467600"/>
              <a:gd name="connsiteY159" fmla="*/ 3872136 h 6858000"/>
              <a:gd name="connsiteX160" fmla="*/ 3291335 w 7467600"/>
              <a:gd name="connsiteY160" fmla="*/ 3767420 h 6858000"/>
              <a:gd name="connsiteX161" fmla="*/ 3390805 w 7467600"/>
              <a:gd name="connsiteY161" fmla="*/ 3937163 h 6858000"/>
              <a:gd name="connsiteX162" fmla="*/ 3579062 w 7467600"/>
              <a:gd name="connsiteY162" fmla="*/ 4359040 h 6858000"/>
              <a:gd name="connsiteX163" fmla="*/ 3467355 w 7467600"/>
              <a:gd name="connsiteY163" fmla="*/ 3988130 h 6858000"/>
              <a:gd name="connsiteX164" fmla="*/ 3310753 w 7467600"/>
              <a:gd name="connsiteY164" fmla="*/ 3787140 h 6858000"/>
              <a:gd name="connsiteX165" fmla="*/ 3291335 w 7467600"/>
              <a:gd name="connsiteY165" fmla="*/ 3767420 h 6858000"/>
              <a:gd name="connsiteX166" fmla="*/ 1635889 w 7467600"/>
              <a:gd name="connsiteY166" fmla="*/ 3709494 h 6858000"/>
              <a:gd name="connsiteX167" fmla="*/ 1634800 w 7467600"/>
              <a:gd name="connsiteY167" fmla="*/ 3731111 h 6858000"/>
              <a:gd name="connsiteX168" fmla="*/ 1635889 w 7467600"/>
              <a:gd name="connsiteY168" fmla="*/ 3709494 h 6858000"/>
              <a:gd name="connsiteX169" fmla="*/ 1510397 w 7467600"/>
              <a:gd name="connsiteY169" fmla="*/ 3684705 h 6858000"/>
              <a:gd name="connsiteX170" fmla="*/ 1146550 w 7467600"/>
              <a:gd name="connsiteY170" fmla="*/ 3802012 h 6858000"/>
              <a:gd name="connsiteX171" fmla="*/ 698834 w 7467600"/>
              <a:gd name="connsiteY171" fmla="*/ 3952272 h 6858000"/>
              <a:gd name="connsiteX172" fmla="*/ 34256 w 7467600"/>
              <a:gd name="connsiteY172" fmla="*/ 4347603 h 6858000"/>
              <a:gd name="connsiteX173" fmla="*/ 527241 w 7467600"/>
              <a:gd name="connsiteY173" fmla="*/ 4065078 h 6858000"/>
              <a:gd name="connsiteX174" fmla="*/ 1510397 w 7467600"/>
              <a:gd name="connsiteY174" fmla="*/ 3684705 h 6858000"/>
              <a:gd name="connsiteX175" fmla="*/ 1313114 w 7467600"/>
              <a:gd name="connsiteY175" fmla="*/ 3655216 h 6858000"/>
              <a:gd name="connsiteX176" fmla="*/ 1109304 w 7467600"/>
              <a:gd name="connsiteY176" fmla="*/ 3669030 h 6858000"/>
              <a:gd name="connsiteX177" fmla="*/ 8129 w 7467600"/>
              <a:gd name="connsiteY177" fmla="*/ 4330519 h 6858000"/>
              <a:gd name="connsiteX178" fmla="*/ 687572 w 7467600"/>
              <a:gd name="connsiteY178" fmla="*/ 3925629 h 6858000"/>
              <a:gd name="connsiteX179" fmla="*/ 1138365 w 7467600"/>
              <a:gd name="connsiteY179" fmla="*/ 3774515 h 6858000"/>
              <a:gd name="connsiteX180" fmla="*/ 1505579 w 7467600"/>
              <a:gd name="connsiteY180" fmla="*/ 3655526 h 6858000"/>
              <a:gd name="connsiteX181" fmla="*/ 1313114 w 7467600"/>
              <a:gd name="connsiteY181" fmla="*/ 3655216 h 6858000"/>
              <a:gd name="connsiteX182" fmla="*/ 3655073 w 7467600"/>
              <a:gd name="connsiteY182" fmla="*/ 3650884 h 6858000"/>
              <a:gd name="connsiteX183" fmla="*/ 3989938 w 7467600"/>
              <a:gd name="connsiteY183" fmla="*/ 3991685 h 6858000"/>
              <a:gd name="connsiteX184" fmla="*/ 4393907 w 7467600"/>
              <a:gd name="connsiteY184" fmla="*/ 4261258 h 6858000"/>
              <a:gd name="connsiteX185" fmla="*/ 4648051 w 7467600"/>
              <a:gd name="connsiteY185" fmla="*/ 4374051 h 6858000"/>
              <a:gd name="connsiteX186" fmla="*/ 4383389 w 7467600"/>
              <a:gd name="connsiteY186" fmla="*/ 4184369 h 6858000"/>
              <a:gd name="connsiteX187" fmla="*/ 4165508 w 7467600"/>
              <a:gd name="connsiteY187" fmla="*/ 4035196 h 6858000"/>
              <a:gd name="connsiteX188" fmla="*/ 4068162 w 7467600"/>
              <a:gd name="connsiteY188" fmla="*/ 3953394 h 6858000"/>
              <a:gd name="connsiteX189" fmla="*/ 3981416 w 7467600"/>
              <a:gd name="connsiteY189" fmla="*/ 3880482 h 6858000"/>
              <a:gd name="connsiteX190" fmla="*/ 3800147 w 7467600"/>
              <a:gd name="connsiteY190" fmla="*/ 3749872 h 6858000"/>
              <a:gd name="connsiteX191" fmla="*/ 3655073 w 7467600"/>
              <a:gd name="connsiteY191" fmla="*/ 3650884 h 6858000"/>
              <a:gd name="connsiteX192" fmla="*/ 3670252 w 7467600"/>
              <a:gd name="connsiteY192" fmla="*/ 3622798 h 6858000"/>
              <a:gd name="connsiteX193" fmla="*/ 3817258 w 7467600"/>
              <a:gd name="connsiteY193" fmla="*/ 3723577 h 6858000"/>
              <a:gd name="connsiteX194" fmla="*/ 4000461 w 7467600"/>
              <a:gd name="connsiteY194" fmla="*/ 3855966 h 6858000"/>
              <a:gd name="connsiteX195" fmla="*/ 4088180 w 7467600"/>
              <a:gd name="connsiteY195" fmla="*/ 3929774 h 6858000"/>
              <a:gd name="connsiteX196" fmla="*/ 4184555 w 7467600"/>
              <a:gd name="connsiteY196" fmla="*/ 4010683 h 6858000"/>
              <a:gd name="connsiteX197" fmla="*/ 4399563 w 7467600"/>
              <a:gd name="connsiteY197" fmla="*/ 4158106 h 6858000"/>
              <a:gd name="connsiteX198" fmla="*/ 4684469 w 7467600"/>
              <a:gd name="connsiteY198" fmla="*/ 4364680 h 6858000"/>
              <a:gd name="connsiteX199" fmla="*/ 4690271 w 7467600"/>
              <a:gd name="connsiteY199" fmla="*/ 4370034 h 6858000"/>
              <a:gd name="connsiteX200" fmla="*/ 4136093 w 7467600"/>
              <a:gd name="connsiteY200" fmla="*/ 3858466 h 6858000"/>
              <a:gd name="connsiteX201" fmla="*/ 3670252 w 7467600"/>
              <a:gd name="connsiteY201" fmla="*/ 3622798 h 6858000"/>
              <a:gd name="connsiteX202" fmla="*/ 4440129 w 7467600"/>
              <a:gd name="connsiteY202" fmla="*/ 3448571 h 6858000"/>
              <a:gd name="connsiteX203" fmla="*/ 4856525 w 7467600"/>
              <a:gd name="connsiteY203" fmla="*/ 3915351 h 6858000"/>
              <a:gd name="connsiteX204" fmla="*/ 5059055 w 7467600"/>
              <a:gd name="connsiteY204" fmla="*/ 4108918 h 6858000"/>
              <a:gd name="connsiteX205" fmla="*/ 5290070 w 7467600"/>
              <a:gd name="connsiteY205" fmla="*/ 4263619 h 6858000"/>
              <a:gd name="connsiteX206" fmla="*/ 4834991 w 7467600"/>
              <a:gd name="connsiteY206" fmla="*/ 3830985 h 6858000"/>
              <a:gd name="connsiteX207" fmla="*/ 4440129 w 7467600"/>
              <a:gd name="connsiteY207" fmla="*/ 3448571 h 6858000"/>
              <a:gd name="connsiteX208" fmla="*/ 4441737 w 7467600"/>
              <a:gd name="connsiteY208" fmla="*/ 3399734 h 6858000"/>
              <a:gd name="connsiteX209" fmla="*/ 4431236 w 7467600"/>
              <a:gd name="connsiteY209" fmla="*/ 3400954 h 6858000"/>
              <a:gd name="connsiteX210" fmla="*/ 4557150 w 7467600"/>
              <a:gd name="connsiteY210" fmla="*/ 3510023 h 6858000"/>
              <a:gd name="connsiteX211" fmla="*/ 4856936 w 7467600"/>
              <a:gd name="connsiteY211" fmla="*/ 3809146 h 6858000"/>
              <a:gd name="connsiteX212" fmla="*/ 5111996 w 7467600"/>
              <a:gd name="connsiteY212" fmla="*/ 4065759 h 6858000"/>
              <a:gd name="connsiteX213" fmla="*/ 5388878 w 7467600"/>
              <a:gd name="connsiteY213" fmla="*/ 4300185 h 6858000"/>
              <a:gd name="connsiteX214" fmla="*/ 5425556 w 7467600"/>
              <a:gd name="connsiteY214" fmla="*/ 4308967 h 6858000"/>
              <a:gd name="connsiteX215" fmla="*/ 4943646 w 7467600"/>
              <a:gd name="connsiteY215" fmla="*/ 3822916 h 6858000"/>
              <a:gd name="connsiteX216" fmla="*/ 4594837 w 7467600"/>
              <a:gd name="connsiteY216" fmla="*/ 3532274 h 6858000"/>
              <a:gd name="connsiteX217" fmla="*/ 4441737 w 7467600"/>
              <a:gd name="connsiteY217" fmla="*/ 3399734 h 6858000"/>
              <a:gd name="connsiteX218" fmla="*/ 5425834 w 7467600"/>
              <a:gd name="connsiteY218" fmla="*/ 3162785 h 6858000"/>
              <a:gd name="connsiteX219" fmla="*/ 5401644 w 7467600"/>
              <a:gd name="connsiteY219" fmla="*/ 3617847 h 6858000"/>
              <a:gd name="connsiteX220" fmla="*/ 5467256 w 7467600"/>
              <a:gd name="connsiteY220" fmla="*/ 4175494 h 6858000"/>
              <a:gd name="connsiteX221" fmla="*/ 5448069 w 7467600"/>
              <a:gd name="connsiteY221" fmla="*/ 3567554 h 6858000"/>
              <a:gd name="connsiteX222" fmla="*/ 5425834 w 7467600"/>
              <a:gd name="connsiteY222" fmla="*/ 3162785 h 6858000"/>
              <a:gd name="connsiteX223" fmla="*/ 1318687 w 7467600"/>
              <a:gd name="connsiteY223" fmla="*/ 3113840 h 6858000"/>
              <a:gd name="connsiteX224" fmla="*/ 1066793 w 7467600"/>
              <a:gd name="connsiteY224" fmla="*/ 3212171 h 6858000"/>
              <a:gd name="connsiteX225" fmla="*/ 993319 w 7467600"/>
              <a:gd name="connsiteY225" fmla="*/ 3247648 h 6858000"/>
              <a:gd name="connsiteX226" fmla="*/ 853081 w 7467600"/>
              <a:gd name="connsiteY226" fmla="*/ 3312410 h 6858000"/>
              <a:gd name="connsiteX227" fmla="*/ 805957 w 7467600"/>
              <a:gd name="connsiteY227" fmla="*/ 3330443 h 6858000"/>
              <a:gd name="connsiteX228" fmla="*/ 1318687 w 7467600"/>
              <a:gd name="connsiteY228" fmla="*/ 3113840 h 6858000"/>
              <a:gd name="connsiteX229" fmla="*/ 5453702 w 7467600"/>
              <a:gd name="connsiteY229" fmla="*/ 3090882 h 6858000"/>
              <a:gd name="connsiteX230" fmla="*/ 5480135 w 7467600"/>
              <a:gd name="connsiteY230" fmla="*/ 3565802 h 6858000"/>
              <a:gd name="connsiteX231" fmla="*/ 5499023 w 7467600"/>
              <a:gd name="connsiteY231" fmla="*/ 4166310 h 6858000"/>
              <a:gd name="connsiteX232" fmla="*/ 5547022 w 7467600"/>
              <a:gd name="connsiteY232" fmla="*/ 3607838 h 6858000"/>
              <a:gd name="connsiteX233" fmla="*/ 5515964 w 7467600"/>
              <a:gd name="connsiteY233" fmla="*/ 3378541 h 6858000"/>
              <a:gd name="connsiteX234" fmla="*/ 5453702 w 7467600"/>
              <a:gd name="connsiteY234" fmla="*/ 3090882 h 6858000"/>
              <a:gd name="connsiteX235" fmla="*/ 1238695 w 7467600"/>
              <a:gd name="connsiteY235" fmla="*/ 3076820 h 6858000"/>
              <a:gd name="connsiteX236" fmla="*/ 716371 w 7467600"/>
              <a:gd name="connsiteY236" fmla="*/ 3293249 h 6858000"/>
              <a:gd name="connsiteX237" fmla="*/ 579522 w 7467600"/>
              <a:gd name="connsiteY237" fmla="*/ 3371759 h 6858000"/>
              <a:gd name="connsiteX238" fmla="*/ 600288 w 7467600"/>
              <a:gd name="connsiteY238" fmla="*/ 3365555 h 6858000"/>
              <a:gd name="connsiteX239" fmla="*/ 840692 w 7467600"/>
              <a:gd name="connsiteY239" fmla="*/ 3284921 h 6858000"/>
              <a:gd name="connsiteX240" fmla="*/ 979248 w 7467600"/>
              <a:gd name="connsiteY240" fmla="*/ 3221003 h 6858000"/>
              <a:gd name="connsiteX241" fmla="*/ 1053282 w 7467600"/>
              <a:gd name="connsiteY241" fmla="*/ 3185247 h 6858000"/>
              <a:gd name="connsiteX242" fmla="*/ 1320603 w 7467600"/>
              <a:gd name="connsiteY242" fmla="*/ 3081281 h 6858000"/>
              <a:gd name="connsiteX243" fmla="*/ 1238695 w 7467600"/>
              <a:gd name="connsiteY243" fmla="*/ 3076820 h 6858000"/>
              <a:gd name="connsiteX244" fmla="*/ 5425627 w 7467600"/>
              <a:gd name="connsiteY244" fmla="*/ 2954192 h 6858000"/>
              <a:gd name="connsiteX245" fmla="*/ 5470770 w 7467600"/>
              <a:gd name="connsiteY245" fmla="*/ 3005435 h 6858000"/>
              <a:gd name="connsiteX246" fmla="*/ 5519779 w 7467600"/>
              <a:gd name="connsiteY246" fmla="*/ 4359223 h 6858000"/>
              <a:gd name="connsiteX247" fmla="*/ 5520293 w 7467600"/>
              <a:gd name="connsiteY247" fmla="*/ 4360602 h 6858000"/>
              <a:gd name="connsiteX248" fmla="*/ 5767221 w 7467600"/>
              <a:gd name="connsiteY248" fmla="*/ 4665564 h 6858000"/>
              <a:gd name="connsiteX249" fmla="*/ 6937169 w 7467600"/>
              <a:gd name="connsiteY249" fmla="*/ 4815941 h 6858000"/>
              <a:gd name="connsiteX250" fmla="*/ 6953922 w 7467600"/>
              <a:gd name="connsiteY250" fmla="*/ 4890068 h 6858000"/>
              <a:gd name="connsiteX251" fmla="*/ 6071359 w 7467600"/>
              <a:gd name="connsiteY251" fmla="*/ 4770770 h 6858000"/>
              <a:gd name="connsiteX252" fmla="*/ 6038839 w 7467600"/>
              <a:gd name="connsiteY252" fmla="*/ 4764474 h 6858000"/>
              <a:gd name="connsiteX253" fmla="*/ 6038706 w 7467600"/>
              <a:gd name="connsiteY253" fmla="*/ 4763847 h 6858000"/>
              <a:gd name="connsiteX254" fmla="*/ 6037784 w 7467600"/>
              <a:gd name="connsiteY254" fmla="*/ 4764270 h 6858000"/>
              <a:gd name="connsiteX255" fmla="*/ 6038839 w 7467600"/>
              <a:gd name="connsiteY255" fmla="*/ 4764474 h 6858000"/>
              <a:gd name="connsiteX256" fmla="*/ 6040338 w 7467600"/>
              <a:gd name="connsiteY256" fmla="*/ 4771418 h 6858000"/>
              <a:gd name="connsiteX257" fmla="*/ 6024488 w 7467600"/>
              <a:gd name="connsiteY257" fmla="*/ 4809903 h 6858000"/>
              <a:gd name="connsiteX258" fmla="*/ 5599771 w 7467600"/>
              <a:gd name="connsiteY258" fmla="*/ 5509652 h 6858000"/>
              <a:gd name="connsiteX259" fmla="*/ 5548843 w 7467600"/>
              <a:gd name="connsiteY259" fmla="*/ 5563845 h 6858000"/>
              <a:gd name="connsiteX260" fmla="*/ 5940952 w 7467600"/>
              <a:gd name="connsiteY260" fmla="*/ 6250028 h 6858000"/>
              <a:gd name="connsiteX261" fmla="*/ 6043441 w 7467600"/>
              <a:gd name="connsiteY261" fmla="*/ 6665847 h 6858000"/>
              <a:gd name="connsiteX262" fmla="*/ 6093432 w 7467600"/>
              <a:gd name="connsiteY262" fmla="*/ 6858000 h 6858000"/>
              <a:gd name="connsiteX263" fmla="*/ 6034344 w 7467600"/>
              <a:gd name="connsiteY263" fmla="*/ 6858000 h 6858000"/>
              <a:gd name="connsiteX264" fmla="*/ 6026679 w 7467600"/>
              <a:gd name="connsiteY264" fmla="*/ 6836959 h 6858000"/>
              <a:gd name="connsiteX265" fmla="*/ 5800441 w 7467600"/>
              <a:gd name="connsiteY265" fmla="*/ 6335286 h 6858000"/>
              <a:gd name="connsiteX266" fmla="*/ 5526562 w 7467600"/>
              <a:gd name="connsiteY266" fmla="*/ 5705388 h 6858000"/>
              <a:gd name="connsiteX267" fmla="*/ 5519640 w 7467600"/>
              <a:gd name="connsiteY267" fmla="*/ 5683774 h 6858000"/>
              <a:gd name="connsiteX268" fmla="*/ 5844559 w 7467600"/>
              <a:gd name="connsiteY268" fmla="*/ 6553349 h 6858000"/>
              <a:gd name="connsiteX269" fmla="*/ 5975994 w 7467600"/>
              <a:gd name="connsiteY269" fmla="*/ 6858000 h 6858000"/>
              <a:gd name="connsiteX270" fmla="*/ 5898547 w 7467600"/>
              <a:gd name="connsiteY270" fmla="*/ 6858000 h 6858000"/>
              <a:gd name="connsiteX271" fmla="*/ 5682041 w 7467600"/>
              <a:gd name="connsiteY271" fmla="*/ 6355860 h 6858000"/>
              <a:gd name="connsiteX272" fmla="*/ 5461758 w 7467600"/>
              <a:gd name="connsiteY272" fmla="*/ 5820220 h 6858000"/>
              <a:gd name="connsiteX273" fmla="*/ 5237282 w 7467600"/>
              <a:gd name="connsiteY273" fmla="*/ 6579086 h 6858000"/>
              <a:gd name="connsiteX274" fmla="*/ 5115009 w 7467600"/>
              <a:gd name="connsiteY274" fmla="*/ 6858000 h 6858000"/>
              <a:gd name="connsiteX275" fmla="*/ 5028074 w 7467600"/>
              <a:gd name="connsiteY275" fmla="*/ 6858000 h 6858000"/>
              <a:gd name="connsiteX276" fmla="*/ 5079508 w 7467600"/>
              <a:gd name="connsiteY276" fmla="*/ 6749074 h 6858000"/>
              <a:gd name="connsiteX277" fmla="*/ 5371846 w 7467600"/>
              <a:gd name="connsiteY277" fmla="*/ 5924413 h 6858000"/>
              <a:gd name="connsiteX278" fmla="*/ 5270512 w 7467600"/>
              <a:gd name="connsiteY278" fmla="*/ 6138975 h 6858000"/>
              <a:gd name="connsiteX279" fmla="*/ 5062409 w 7467600"/>
              <a:gd name="connsiteY279" fmla="*/ 6653544 h 6858000"/>
              <a:gd name="connsiteX280" fmla="*/ 5036628 w 7467600"/>
              <a:gd name="connsiteY280" fmla="*/ 6754247 h 6858000"/>
              <a:gd name="connsiteX281" fmla="*/ 5009112 w 7467600"/>
              <a:gd name="connsiteY281" fmla="*/ 6858000 h 6858000"/>
              <a:gd name="connsiteX282" fmla="*/ 4976679 w 7467600"/>
              <a:gd name="connsiteY282" fmla="*/ 6858000 h 6858000"/>
              <a:gd name="connsiteX283" fmla="*/ 5006537 w 7467600"/>
              <a:gd name="connsiteY283" fmla="*/ 6747068 h 6858000"/>
              <a:gd name="connsiteX284" fmla="*/ 5032723 w 7467600"/>
              <a:gd name="connsiteY284" fmla="*/ 6644957 h 6858000"/>
              <a:gd name="connsiteX285" fmla="*/ 5242949 w 7467600"/>
              <a:gd name="connsiteY285" fmla="*/ 6125175 h 6858000"/>
              <a:gd name="connsiteX286" fmla="*/ 5286321 w 7467600"/>
              <a:gd name="connsiteY286" fmla="*/ 6033555 h 6858000"/>
              <a:gd name="connsiteX287" fmla="*/ 5008210 w 7467600"/>
              <a:gd name="connsiteY287" fmla="*/ 6649194 h 6858000"/>
              <a:gd name="connsiteX288" fmla="*/ 4986321 w 7467600"/>
              <a:gd name="connsiteY288" fmla="*/ 6765687 h 6858000"/>
              <a:gd name="connsiteX289" fmla="*/ 4973474 w 7467600"/>
              <a:gd name="connsiteY289" fmla="*/ 6858000 h 6858000"/>
              <a:gd name="connsiteX290" fmla="*/ 4907178 w 7467600"/>
              <a:gd name="connsiteY290" fmla="*/ 6858000 h 6858000"/>
              <a:gd name="connsiteX291" fmla="*/ 4910810 w 7467600"/>
              <a:gd name="connsiteY291" fmla="*/ 6829660 h 6858000"/>
              <a:gd name="connsiteX292" fmla="*/ 4987461 w 7467600"/>
              <a:gd name="connsiteY292" fmla="*/ 6432994 h 6858000"/>
              <a:gd name="connsiteX293" fmla="*/ 5179262 w 7467600"/>
              <a:gd name="connsiteY293" fmla="*/ 6035044 h 6858000"/>
              <a:gd name="connsiteX294" fmla="*/ 4689678 w 7467600"/>
              <a:gd name="connsiteY294" fmla="*/ 6440241 h 6858000"/>
              <a:gd name="connsiteX295" fmla="*/ 4477543 w 7467600"/>
              <a:gd name="connsiteY295" fmla="*/ 6674836 h 6858000"/>
              <a:gd name="connsiteX296" fmla="*/ 4329957 w 7467600"/>
              <a:gd name="connsiteY296" fmla="*/ 6858000 h 6858000"/>
              <a:gd name="connsiteX297" fmla="*/ 4218595 w 7467600"/>
              <a:gd name="connsiteY297" fmla="*/ 6858000 h 6858000"/>
              <a:gd name="connsiteX298" fmla="*/ 4368888 w 7467600"/>
              <a:gd name="connsiteY298" fmla="*/ 6668412 h 6858000"/>
              <a:gd name="connsiteX299" fmla="*/ 4563091 w 7467600"/>
              <a:gd name="connsiteY299" fmla="*/ 6442508 h 6858000"/>
              <a:gd name="connsiteX300" fmla="*/ 5387324 w 7467600"/>
              <a:gd name="connsiteY300" fmla="*/ 5705830 h 6858000"/>
              <a:gd name="connsiteX301" fmla="*/ 5073620 w 7467600"/>
              <a:gd name="connsiteY301" fmla="*/ 5955437 h 6858000"/>
              <a:gd name="connsiteX302" fmla="*/ 4689789 w 7467600"/>
              <a:gd name="connsiteY302" fmla="*/ 6268382 h 6858000"/>
              <a:gd name="connsiteX303" fmla="*/ 4418722 w 7467600"/>
              <a:gd name="connsiteY303" fmla="*/ 6570886 h 6858000"/>
              <a:gd name="connsiteX304" fmla="*/ 4214944 w 7467600"/>
              <a:gd name="connsiteY304" fmla="*/ 6858000 h 6858000"/>
              <a:gd name="connsiteX305" fmla="*/ 4177898 w 7467600"/>
              <a:gd name="connsiteY305" fmla="*/ 6858000 h 6858000"/>
              <a:gd name="connsiteX306" fmla="*/ 4391597 w 7467600"/>
              <a:gd name="connsiteY306" fmla="*/ 6556370 h 6858000"/>
              <a:gd name="connsiteX307" fmla="*/ 4668889 w 7467600"/>
              <a:gd name="connsiteY307" fmla="*/ 6246399 h 6858000"/>
              <a:gd name="connsiteX308" fmla="*/ 5055427 w 7467600"/>
              <a:gd name="connsiteY308" fmla="*/ 5931476 h 6858000"/>
              <a:gd name="connsiteX309" fmla="*/ 5371814 w 7467600"/>
              <a:gd name="connsiteY309" fmla="*/ 5678975 h 6858000"/>
              <a:gd name="connsiteX310" fmla="*/ 4987918 w 7467600"/>
              <a:gd name="connsiteY310" fmla="*/ 5838701 h 6858000"/>
              <a:gd name="connsiteX311" fmla="*/ 4317146 w 7467600"/>
              <a:gd name="connsiteY311" fmla="*/ 6587716 h 6858000"/>
              <a:gd name="connsiteX312" fmla="*/ 4171627 w 7467600"/>
              <a:gd name="connsiteY312" fmla="*/ 6858000 h 6858000"/>
              <a:gd name="connsiteX313" fmla="*/ 4081585 w 7467600"/>
              <a:gd name="connsiteY313" fmla="*/ 6858000 h 6858000"/>
              <a:gd name="connsiteX314" fmla="*/ 4238603 w 7467600"/>
              <a:gd name="connsiteY314" fmla="*/ 6559341 h 6858000"/>
              <a:gd name="connsiteX315" fmla="*/ 4778333 w 7467600"/>
              <a:gd name="connsiteY315" fmla="*/ 5873626 h 6858000"/>
              <a:gd name="connsiteX316" fmla="*/ 5414185 w 7467600"/>
              <a:gd name="connsiteY316" fmla="*/ 5573882 h 6858000"/>
              <a:gd name="connsiteX317" fmla="*/ 5959648 w 7467600"/>
              <a:gd name="connsiteY317" fmla="*/ 4760797 h 6858000"/>
              <a:gd name="connsiteX318" fmla="*/ 5355019 w 7467600"/>
              <a:gd name="connsiteY318" fmla="*/ 4734672 h 6858000"/>
              <a:gd name="connsiteX319" fmla="*/ 5083565 w 7467600"/>
              <a:gd name="connsiteY319" fmla="*/ 5179121 h 6858000"/>
              <a:gd name="connsiteX320" fmla="*/ 4713577 w 7467600"/>
              <a:gd name="connsiteY320" fmla="*/ 5616803 h 6858000"/>
              <a:gd name="connsiteX321" fmla="*/ 3989559 w 7467600"/>
              <a:gd name="connsiteY321" fmla="*/ 6145945 h 6858000"/>
              <a:gd name="connsiteX322" fmla="*/ 3939824 w 7467600"/>
              <a:gd name="connsiteY322" fmla="*/ 6066900 h 6858000"/>
              <a:gd name="connsiteX323" fmla="*/ 4584537 w 7467600"/>
              <a:gd name="connsiteY323" fmla="*/ 5324826 h 6858000"/>
              <a:gd name="connsiteX324" fmla="*/ 5037105 w 7467600"/>
              <a:gd name="connsiteY324" fmla="*/ 5088765 h 6858000"/>
              <a:gd name="connsiteX325" fmla="*/ 5039930 w 7467600"/>
              <a:gd name="connsiteY325" fmla="*/ 5089585 h 6858000"/>
              <a:gd name="connsiteX326" fmla="*/ 5263764 w 7467600"/>
              <a:gd name="connsiteY326" fmla="*/ 4735525 h 6858000"/>
              <a:gd name="connsiteX327" fmla="*/ 4086300 w 7467600"/>
              <a:gd name="connsiteY327" fmla="*/ 4884599 h 6858000"/>
              <a:gd name="connsiteX328" fmla="*/ 4085485 w 7467600"/>
              <a:gd name="connsiteY328" fmla="*/ 4899070 h 6858000"/>
              <a:gd name="connsiteX329" fmla="*/ 3871915 w 7467600"/>
              <a:gd name="connsiteY329" fmla="*/ 5253645 h 6858000"/>
              <a:gd name="connsiteX330" fmla="*/ 3799374 w 7467600"/>
              <a:gd name="connsiteY330" fmla="*/ 5466127 h 6858000"/>
              <a:gd name="connsiteX331" fmla="*/ 3498850 w 7467600"/>
              <a:gd name="connsiteY331" fmla="*/ 6661888 h 6858000"/>
              <a:gd name="connsiteX332" fmla="*/ 3399216 w 7467600"/>
              <a:gd name="connsiteY332" fmla="*/ 6858000 h 6858000"/>
              <a:gd name="connsiteX333" fmla="*/ 3303688 w 7467600"/>
              <a:gd name="connsiteY333" fmla="*/ 6858000 h 6858000"/>
              <a:gd name="connsiteX334" fmla="*/ 3391774 w 7467600"/>
              <a:gd name="connsiteY334" fmla="*/ 6697181 h 6858000"/>
              <a:gd name="connsiteX335" fmla="*/ 3735540 w 7467600"/>
              <a:gd name="connsiteY335" fmla="*/ 5546923 h 6858000"/>
              <a:gd name="connsiteX336" fmla="*/ 3729438 w 7467600"/>
              <a:gd name="connsiteY336" fmla="*/ 5569058 h 6858000"/>
              <a:gd name="connsiteX337" fmla="*/ 3707782 w 7467600"/>
              <a:gd name="connsiteY337" fmla="*/ 5644908 h 6858000"/>
              <a:gd name="connsiteX338" fmla="*/ 3583827 w 7467600"/>
              <a:gd name="connsiteY338" fmla="*/ 6039215 h 6858000"/>
              <a:gd name="connsiteX339" fmla="*/ 3547861 w 7467600"/>
              <a:gd name="connsiteY339" fmla="*/ 6129609 h 6858000"/>
              <a:gd name="connsiteX340" fmla="*/ 3490905 w 7467600"/>
              <a:gd name="connsiteY340" fmla="*/ 6277660 h 6858000"/>
              <a:gd name="connsiteX341" fmla="*/ 3455859 w 7467600"/>
              <a:gd name="connsiteY341" fmla="*/ 6391301 h 6858000"/>
              <a:gd name="connsiteX342" fmla="*/ 3429112 w 7467600"/>
              <a:gd name="connsiteY342" fmla="*/ 6479469 h 6858000"/>
              <a:gd name="connsiteX343" fmla="*/ 3304862 w 7467600"/>
              <a:gd name="connsiteY343" fmla="*/ 6796476 h 6858000"/>
              <a:gd name="connsiteX344" fmla="*/ 3276071 w 7467600"/>
              <a:gd name="connsiteY344" fmla="*/ 6858000 h 6858000"/>
              <a:gd name="connsiteX345" fmla="*/ 3240805 w 7467600"/>
              <a:gd name="connsiteY345" fmla="*/ 6858000 h 6858000"/>
              <a:gd name="connsiteX346" fmla="*/ 3275917 w 7467600"/>
              <a:gd name="connsiteY346" fmla="*/ 6783192 h 6858000"/>
              <a:gd name="connsiteX347" fmla="*/ 3399358 w 7467600"/>
              <a:gd name="connsiteY347" fmla="*/ 6469011 h 6858000"/>
              <a:gd name="connsiteX348" fmla="*/ 3425650 w 7467600"/>
              <a:gd name="connsiteY348" fmla="*/ 6381333 h 6858000"/>
              <a:gd name="connsiteX349" fmla="*/ 3460661 w 7467600"/>
              <a:gd name="connsiteY349" fmla="*/ 6266763 h 6858000"/>
              <a:gd name="connsiteX350" fmla="*/ 3518021 w 7467600"/>
              <a:gd name="connsiteY350" fmla="*/ 6117298 h 6858000"/>
              <a:gd name="connsiteX351" fmla="*/ 3554035 w 7467600"/>
              <a:gd name="connsiteY351" fmla="*/ 6027832 h 6858000"/>
              <a:gd name="connsiteX352" fmla="*/ 3677174 w 7467600"/>
              <a:gd name="connsiteY352" fmla="*/ 5636351 h 6858000"/>
              <a:gd name="connsiteX353" fmla="*/ 3698819 w 7467600"/>
              <a:gd name="connsiteY353" fmla="*/ 5560503 h 6858000"/>
              <a:gd name="connsiteX354" fmla="*/ 3702094 w 7467600"/>
              <a:gd name="connsiteY354" fmla="*/ 5549194 h 6858000"/>
              <a:gd name="connsiteX355" fmla="*/ 3398355 w 7467600"/>
              <a:gd name="connsiteY355" fmla="*/ 6094603 h 6858000"/>
              <a:gd name="connsiteX356" fmla="*/ 3193941 w 7467600"/>
              <a:gd name="connsiteY356" fmla="*/ 6798775 h 6858000"/>
              <a:gd name="connsiteX357" fmla="*/ 3184140 w 7467600"/>
              <a:gd name="connsiteY357" fmla="*/ 6858000 h 6858000"/>
              <a:gd name="connsiteX358" fmla="*/ 3099978 w 7467600"/>
              <a:gd name="connsiteY358" fmla="*/ 6858000 h 6858000"/>
              <a:gd name="connsiteX359" fmla="*/ 3101556 w 7467600"/>
              <a:gd name="connsiteY359" fmla="*/ 6843337 h 6858000"/>
              <a:gd name="connsiteX360" fmla="*/ 3370162 w 7467600"/>
              <a:gd name="connsiteY360" fmla="*/ 5785550 h 6858000"/>
              <a:gd name="connsiteX361" fmla="*/ 3746477 w 7467600"/>
              <a:gd name="connsiteY361" fmla="*/ 5377889 h 6858000"/>
              <a:gd name="connsiteX362" fmla="*/ 3863399 w 7467600"/>
              <a:gd name="connsiteY362" fmla="*/ 5087257 h 6858000"/>
              <a:gd name="connsiteX363" fmla="*/ 3968712 w 7467600"/>
              <a:gd name="connsiteY363" fmla="*/ 4913989 h 6858000"/>
              <a:gd name="connsiteX364" fmla="*/ 2792390 w 7467600"/>
              <a:gd name="connsiteY364" fmla="*/ 5382974 h 6858000"/>
              <a:gd name="connsiteX365" fmla="*/ 2714982 w 7467600"/>
              <a:gd name="connsiteY365" fmla="*/ 5427051 h 6858000"/>
              <a:gd name="connsiteX366" fmla="*/ 2813361 w 7467600"/>
              <a:gd name="connsiteY366" fmla="*/ 6023912 h 6858000"/>
              <a:gd name="connsiteX367" fmla="*/ 2688430 w 7467600"/>
              <a:gd name="connsiteY367" fmla="*/ 6801564 h 6858000"/>
              <a:gd name="connsiteX368" fmla="*/ 2629626 w 7467600"/>
              <a:gd name="connsiteY368" fmla="*/ 6763394 h 6858000"/>
              <a:gd name="connsiteX369" fmla="*/ 2565328 w 7467600"/>
              <a:gd name="connsiteY369" fmla="*/ 5516399 h 6858000"/>
              <a:gd name="connsiteX370" fmla="*/ 1922999 w 7467600"/>
              <a:gd name="connsiteY370" fmla="*/ 5980343 h 6858000"/>
              <a:gd name="connsiteX371" fmla="*/ 1950261 w 7467600"/>
              <a:gd name="connsiteY371" fmla="*/ 6405858 h 6858000"/>
              <a:gd name="connsiteX372" fmla="*/ 2365554 w 7467600"/>
              <a:gd name="connsiteY372" fmla="*/ 6759107 h 6858000"/>
              <a:gd name="connsiteX373" fmla="*/ 2424142 w 7467600"/>
              <a:gd name="connsiteY373" fmla="*/ 6858000 h 6858000"/>
              <a:gd name="connsiteX374" fmla="*/ 2395994 w 7467600"/>
              <a:gd name="connsiteY374" fmla="*/ 6858000 h 6858000"/>
              <a:gd name="connsiteX375" fmla="*/ 2392863 w 7467600"/>
              <a:gd name="connsiteY375" fmla="*/ 6852964 h 6858000"/>
              <a:gd name="connsiteX376" fmla="*/ 2017589 w 7467600"/>
              <a:gd name="connsiteY376" fmla="*/ 6493982 h 6858000"/>
              <a:gd name="connsiteX377" fmla="*/ 2147336 w 7467600"/>
              <a:gd name="connsiteY377" fmla="*/ 6594052 h 6858000"/>
              <a:gd name="connsiteX378" fmla="*/ 2207047 w 7467600"/>
              <a:gd name="connsiteY378" fmla="*/ 6654540 h 6858000"/>
              <a:gd name="connsiteX379" fmla="*/ 2299106 w 7467600"/>
              <a:gd name="connsiteY379" fmla="*/ 6778931 h 6858000"/>
              <a:gd name="connsiteX380" fmla="*/ 2314430 w 7467600"/>
              <a:gd name="connsiteY380" fmla="*/ 6801144 h 6858000"/>
              <a:gd name="connsiteX381" fmla="*/ 2352406 w 7467600"/>
              <a:gd name="connsiteY381" fmla="*/ 6858000 h 6858000"/>
              <a:gd name="connsiteX382" fmla="*/ 2314492 w 7467600"/>
              <a:gd name="connsiteY382" fmla="*/ 6858000 h 6858000"/>
              <a:gd name="connsiteX383" fmla="*/ 2288095 w 7467600"/>
              <a:gd name="connsiteY383" fmla="*/ 6818030 h 6858000"/>
              <a:gd name="connsiteX384" fmla="*/ 2272768 w 7467600"/>
              <a:gd name="connsiteY384" fmla="*/ 6795822 h 6858000"/>
              <a:gd name="connsiteX385" fmla="*/ 2182715 w 7467600"/>
              <a:gd name="connsiteY385" fmla="*/ 6675071 h 6858000"/>
              <a:gd name="connsiteX386" fmla="*/ 2032061 w 7467600"/>
              <a:gd name="connsiteY386" fmla="*/ 6541380 h 6858000"/>
              <a:gd name="connsiteX387" fmla="*/ 2257220 w 7467600"/>
              <a:gd name="connsiteY387" fmla="*/ 6826257 h 6858000"/>
              <a:gd name="connsiteX388" fmla="*/ 2281324 w 7467600"/>
              <a:gd name="connsiteY388" fmla="*/ 6858000 h 6858000"/>
              <a:gd name="connsiteX389" fmla="*/ 2242860 w 7467600"/>
              <a:gd name="connsiteY389" fmla="*/ 6858000 h 6858000"/>
              <a:gd name="connsiteX390" fmla="*/ 2232818 w 7467600"/>
              <a:gd name="connsiteY390" fmla="*/ 6844926 h 6858000"/>
              <a:gd name="connsiteX391" fmla="*/ 1990172 w 7467600"/>
              <a:gd name="connsiteY391" fmla="*/ 6542121 h 6858000"/>
              <a:gd name="connsiteX392" fmla="*/ 2124090 w 7467600"/>
              <a:gd name="connsiteY392" fmla="*/ 6761017 h 6858000"/>
              <a:gd name="connsiteX393" fmla="*/ 2200380 w 7467600"/>
              <a:gd name="connsiteY393" fmla="*/ 6858000 h 6858000"/>
              <a:gd name="connsiteX394" fmla="*/ 2147507 w 7467600"/>
              <a:gd name="connsiteY394" fmla="*/ 6858000 h 6858000"/>
              <a:gd name="connsiteX395" fmla="*/ 2070668 w 7467600"/>
              <a:gd name="connsiteY395" fmla="*/ 6761520 h 6858000"/>
              <a:gd name="connsiteX396" fmla="*/ 1975142 w 7467600"/>
              <a:gd name="connsiteY396" fmla="*/ 6585570 h 6858000"/>
              <a:gd name="connsiteX397" fmla="*/ 2050035 w 7467600"/>
              <a:gd name="connsiteY397" fmla="*/ 6813345 h 6858000"/>
              <a:gd name="connsiteX398" fmla="*/ 2063025 w 7467600"/>
              <a:gd name="connsiteY398" fmla="*/ 6858000 h 6858000"/>
              <a:gd name="connsiteX399" fmla="*/ 2021675 w 7467600"/>
              <a:gd name="connsiteY399" fmla="*/ 6858000 h 6858000"/>
              <a:gd name="connsiteX400" fmla="*/ 2019308 w 7467600"/>
              <a:gd name="connsiteY400" fmla="*/ 6847118 h 6858000"/>
              <a:gd name="connsiteX401" fmla="*/ 1938835 w 7467600"/>
              <a:gd name="connsiteY401" fmla="*/ 6551160 h 6858000"/>
              <a:gd name="connsiteX402" fmla="*/ 1953230 w 7467600"/>
              <a:gd name="connsiteY402" fmla="*/ 6759699 h 6858000"/>
              <a:gd name="connsiteX403" fmla="*/ 1956763 w 7467600"/>
              <a:gd name="connsiteY403" fmla="*/ 6778191 h 6858000"/>
              <a:gd name="connsiteX404" fmla="*/ 1967925 w 7467600"/>
              <a:gd name="connsiteY404" fmla="*/ 6858000 h 6858000"/>
              <a:gd name="connsiteX405" fmla="*/ 1936622 w 7467600"/>
              <a:gd name="connsiteY405" fmla="*/ 6858000 h 6858000"/>
              <a:gd name="connsiteX406" fmla="*/ 1926261 w 7467600"/>
              <a:gd name="connsiteY406" fmla="*/ 6784064 h 6858000"/>
              <a:gd name="connsiteX407" fmla="*/ 1922724 w 7467600"/>
              <a:gd name="connsiteY407" fmla="*/ 6765577 h 6858000"/>
              <a:gd name="connsiteX408" fmla="*/ 1904650 w 7467600"/>
              <a:gd name="connsiteY408" fmla="*/ 6639616 h 6858000"/>
              <a:gd name="connsiteX409" fmla="*/ 1885273 w 7467600"/>
              <a:gd name="connsiteY409" fmla="*/ 6858000 h 6858000"/>
              <a:gd name="connsiteX410" fmla="*/ 1854363 w 7467600"/>
              <a:gd name="connsiteY410" fmla="*/ 6858000 h 6858000"/>
              <a:gd name="connsiteX411" fmla="*/ 1880391 w 7467600"/>
              <a:gd name="connsiteY411" fmla="*/ 6603796 h 6858000"/>
              <a:gd name="connsiteX412" fmla="*/ 1818273 w 7467600"/>
              <a:gd name="connsiteY412" fmla="*/ 6715729 h 6858000"/>
              <a:gd name="connsiteX413" fmla="*/ 1794691 w 7467600"/>
              <a:gd name="connsiteY413" fmla="*/ 6843239 h 6858000"/>
              <a:gd name="connsiteX414" fmla="*/ 1794914 w 7467600"/>
              <a:gd name="connsiteY414" fmla="*/ 6858000 h 6858000"/>
              <a:gd name="connsiteX415" fmla="*/ 1746128 w 7467600"/>
              <a:gd name="connsiteY415" fmla="*/ 6858000 h 6858000"/>
              <a:gd name="connsiteX416" fmla="*/ 1753934 w 7467600"/>
              <a:gd name="connsiteY416" fmla="*/ 6724796 h 6858000"/>
              <a:gd name="connsiteX417" fmla="*/ 1792053 w 7467600"/>
              <a:gd name="connsiteY417" fmla="*/ 6572396 h 6858000"/>
              <a:gd name="connsiteX418" fmla="*/ 1862248 w 7467600"/>
              <a:gd name="connsiteY418" fmla="*/ 6266397 h 6858000"/>
              <a:gd name="connsiteX419" fmla="*/ 1862250 w 7467600"/>
              <a:gd name="connsiteY419" fmla="*/ 6033531 h 6858000"/>
              <a:gd name="connsiteX420" fmla="*/ 1211999 w 7467600"/>
              <a:gd name="connsiteY420" fmla="*/ 6683610 h 6858000"/>
              <a:gd name="connsiteX421" fmla="*/ 1213266 w 7467600"/>
              <a:gd name="connsiteY421" fmla="*/ 6691947 h 6858000"/>
              <a:gd name="connsiteX422" fmla="*/ 1203370 w 7467600"/>
              <a:gd name="connsiteY422" fmla="*/ 6850676 h 6858000"/>
              <a:gd name="connsiteX423" fmla="*/ 1203671 w 7467600"/>
              <a:gd name="connsiteY423" fmla="*/ 6858000 h 6858000"/>
              <a:gd name="connsiteX424" fmla="*/ 1143180 w 7467600"/>
              <a:gd name="connsiteY424" fmla="*/ 6858000 h 6858000"/>
              <a:gd name="connsiteX425" fmla="*/ 1142176 w 7467600"/>
              <a:gd name="connsiteY425" fmla="*/ 6766045 h 6858000"/>
              <a:gd name="connsiteX426" fmla="*/ 1067484 w 7467600"/>
              <a:gd name="connsiteY426" fmla="*/ 6858000 h 6858000"/>
              <a:gd name="connsiteX427" fmla="*/ 953928 w 7467600"/>
              <a:gd name="connsiteY427" fmla="*/ 6858000 h 6858000"/>
              <a:gd name="connsiteX428" fmla="*/ 959715 w 7467600"/>
              <a:gd name="connsiteY428" fmla="*/ 6850185 h 6858000"/>
              <a:gd name="connsiteX429" fmla="*/ 1483788 w 7467600"/>
              <a:gd name="connsiteY429" fmla="*/ 6259174 h 6858000"/>
              <a:gd name="connsiteX430" fmla="*/ 1100671 w 7467600"/>
              <a:gd name="connsiteY430" fmla="*/ 6252137 h 6858000"/>
              <a:gd name="connsiteX431" fmla="*/ 1090144 w 7467600"/>
              <a:gd name="connsiteY431" fmla="*/ 6256748 h 6858000"/>
              <a:gd name="connsiteX432" fmla="*/ 1095872 w 7467600"/>
              <a:gd name="connsiteY432" fmla="*/ 6271892 h 6858000"/>
              <a:gd name="connsiteX433" fmla="*/ 262785 w 7467600"/>
              <a:gd name="connsiteY433" fmla="*/ 6845450 h 6858000"/>
              <a:gd name="connsiteX434" fmla="*/ 209968 w 7467600"/>
              <a:gd name="connsiteY434" fmla="*/ 6770713 h 6858000"/>
              <a:gd name="connsiteX435" fmla="*/ 873460 w 7467600"/>
              <a:gd name="connsiteY435" fmla="*/ 6253768 h 6858000"/>
              <a:gd name="connsiteX436" fmla="*/ 192686 w 7467600"/>
              <a:gd name="connsiteY436" fmla="*/ 5849257 h 6858000"/>
              <a:gd name="connsiteX437" fmla="*/ 4696 w 7467600"/>
              <a:gd name="connsiteY437" fmla="*/ 5697668 h 6858000"/>
              <a:gd name="connsiteX438" fmla="*/ 0 w 7467600"/>
              <a:gd name="connsiteY438" fmla="*/ 5689984 h 6858000"/>
              <a:gd name="connsiteX439" fmla="*/ 0 w 7467600"/>
              <a:gd name="connsiteY439" fmla="*/ 5513472 h 6858000"/>
              <a:gd name="connsiteX440" fmla="*/ 174101 w 7467600"/>
              <a:gd name="connsiteY440" fmla="*/ 5620277 h 6858000"/>
              <a:gd name="connsiteX441" fmla="*/ 891800 w 7467600"/>
              <a:gd name="connsiteY441" fmla="*/ 6036935 h 6858000"/>
              <a:gd name="connsiteX442" fmla="*/ 1072219 w 7467600"/>
              <a:gd name="connsiteY442" fmla="*/ 6169443 h 6858000"/>
              <a:gd name="connsiteX443" fmla="*/ 1074117 w 7467600"/>
              <a:gd name="connsiteY443" fmla="*/ 6170301 h 6858000"/>
              <a:gd name="connsiteX444" fmla="*/ 1083114 w 7467600"/>
              <a:gd name="connsiteY444" fmla="*/ 6174131 h 6858000"/>
              <a:gd name="connsiteX445" fmla="*/ 1543010 w 7467600"/>
              <a:gd name="connsiteY445" fmla="*/ 6191140 h 6858000"/>
              <a:gd name="connsiteX446" fmla="*/ 1551080 w 7467600"/>
              <a:gd name="connsiteY446" fmla="*/ 6195006 h 6858000"/>
              <a:gd name="connsiteX447" fmla="*/ 2345443 w 7467600"/>
              <a:gd name="connsiteY447" fmla="*/ 5549882 h 6858000"/>
              <a:gd name="connsiteX448" fmla="*/ 1721499 w 7467600"/>
              <a:gd name="connsiteY448" fmla="*/ 5599969 h 6858000"/>
              <a:gd name="connsiteX449" fmla="*/ 767716 w 7467600"/>
              <a:gd name="connsiteY449" fmla="*/ 5472768 h 6858000"/>
              <a:gd name="connsiteX450" fmla="*/ 722147 w 7467600"/>
              <a:gd name="connsiteY450" fmla="*/ 5393091 h 6858000"/>
              <a:gd name="connsiteX451" fmla="*/ 1485552 w 7467600"/>
              <a:gd name="connsiteY451" fmla="*/ 5313202 h 6858000"/>
              <a:gd name="connsiteX452" fmla="*/ 2143004 w 7467600"/>
              <a:gd name="connsiteY452" fmla="*/ 5402420 h 6858000"/>
              <a:gd name="connsiteX453" fmla="*/ 1933391 w 7467600"/>
              <a:gd name="connsiteY453" fmla="*/ 5156971 h 6858000"/>
              <a:gd name="connsiteX454" fmla="*/ 1827118 w 7467600"/>
              <a:gd name="connsiteY454" fmla="*/ 4968410 h 6858000"/>
              <a:gd name="connsiteX455" fmla="*/ 1837349 w 7467600"/>
              <a:gd name="connsiteY455" fmla="*/ 4956357 h 6858000"/>
              <a:gd name="connsiteX456" fmla="*/ 2162835 w 7467600"/>
              <a:gd name="connsiteY456" fmla="*/ 5187853 h 6858000"/>
              <a:gd name="connsiteX457" fmla="*/ 2257167 w 7467600"/>
              <a:gd name="connsiteY457" fmla="*/ 5462123 h 6858000"/>
              <a:gd name="connsiteX458" fmla="*/ 2261598 w 7467600"/>
              <a:gd name="connsiteY458" fmla="*/ 5467998 h 6858000"/>
              <a:gd name="connsiteX459" fmla="*/ 2437177 w 7467600"/>
              <a:gd name="connsiteY459" fmla="*/ 5479608 h 6858000"/>
              <a:gd name="connsiteX460" fmla="*/ 2445247 w 7467600"/>
              <a:gd name="connsiteY460" fmla="*/ 5483476 h 6858000"/>
              <a:gd name="connsiteX461" fmla="*/ 2743626 w 7467600"/>
              <a:gd name="connsiteY461" fmla="*/ 5304819 h 6858000"/>
              <a:gd name="connsiteX462" fmla="*/ 3048102 w 7467600"/>
              <a:gd name="connsiteY462" fmla="*/ 5150595 h 6858000"/>
              <a:gd name="connsiteX463" fmla="*/ 1799414 w 7467600"/>
              <a:gd name="connsiteY463" fmla="*/ 4694732 h 6858000"/>
              <a:gd name="connsiteX464" fmla="*/ 1771735 w 7467600"/>
              <a:gd name="connsiteY464" fmla="*/ 4619929 h 6858000"/>
              <a:gd name="connsiteX465" fmla="*/ 3104273 w 7467600"/>
              <a:gd name="connsiteY465" fmla="*/ 5076159 h 6858000"/>
              <a:gd name="connsiteX466" fmla="*/ 3113245 w 7467600"/>
              <a:gd name="connsiteY466" fmla="*/ 5090705 h 6858000"/>
              <a:gd name="connsiteX467" fmla="*/ 3126294 w 7467600"/>
              <a:gd name="connsiteY467" fmla="*/ 5114400 h 6858000"/>
              <a:gd name="connsiteX468" fmla="*/ 3937433 w 7467600"/>
              <a:gd name="connsiteY468" fmla="*/ 4830473 h 6858000"/>
              <a:gd name="connsiteX469" fmla="*/ 3590475 w 7467600"/>
              <a:gd name="connsiteY469" fmla="*/ 4597974 h 6858000"/>
              <a:gd name="connsiteX470" fmla="*/ 3100264 w 7467600"/>
              <a:gd name="connsiteY470" fmla="*/ 4579845 h 6858000"/>
              <a:gd name="connsiteX471" fmla="*/ 2183576 w 7467600"/>
              <a:gd name="connsiteY471" fmla="*/ 4227150 h 6858000"/>
              <a:gd name="connsiteX472" fmla="*/ 2151029 w 7467600"/>
              <a:gd name="connsiteY472" fmla="*/ 4146947 h 6858000"/>
              <a:gd name="connsiteX473" fmla="*/ 3563434 w 7467600"/>
              <a:gd name="connsiteY473" fmla="*/ 4469115 h 6858000"/>
              <a:gd name="connsiteX474" fmla="*/ 3177952 w 7467600"/>
              <a:gd name="connsiteY474" fmla="*/ 3657386 h 6858000"/>
              <a:gd name="connsiteX475" fmla="*/ 3189263 w 7467600"/>
              <a:gd name="connsiteY475" fmla="*/ 3625726 h 6858000"/>
              <a:gd name="connsiteX476" fmla="*/ 3560912 w 7467600"/>
              <a:gd name="connsiteY476" fmla="*/ 4079863 h 6858000"/>
              <a:gd name="connsiteX477" fmla="*/ 3626636 w 7467600"/>
              <a:gd name="connsiteY477" fmla="*/ 4512230 h 6858000"/>
              <a:gd name="connsiteX478" fmla="*/ 3653088 w 7467600"/>
              <a:gd name="connsiteY478" fmla="*/ 4521417 h 6858000"/>
              <a:gd name="connsiteX479" fmla="*/ 3988128 w 7467600"/>
              <a:gd name="connsiteY479" fmla="*/ 4817267 h 6858000"/>
              <a:gd name="connsiteX480" fmla="*/ 4830582 w 7467600"/>
              <a:gd name="connsiteY480" fmla="*/ 4676000 h 6858000"/>
              <a:gd name="connsiteX481" fmla="*/ 4830100 w 7467600"/>
              <a:gd name="connsiteY481" fmla="*/ 4675554 h 6858000"/>
              <a:gd name="connsiteX482" fmla="*/ 4036318 w 7467600"/>
              <a:gd name="connsiteY482" fmla="*/ 4147013 h 6858000"/>
              <a:gd name="connsiteX483" fmla="*/ 3432098 w 7467600"/>
              <a:gd name="connsiteY483" fmla="*/ 3537312 h 6858000"/>
              <a:gd name="connsiteX484" fmla="*/ 3446761 w 7467600"/>
              <a:gd name="connsiteY484" fmla="*/ 3461278 h 6858000"/>
              <a:gd name="connsiteX485" fmla="*/ 4419733 w 7467600"/>
              <a:gd name="connsiteY485" fmla="*/ 3963555 h 6858000"/>
              <a:gd name="connsiteX486" fmla="*/ 4781371 w 7467600"/>
              <a:gd name="connsiteY486" fmla="*/ 4458604 h 6858000"/>
              <a:gd name="connsiteX487" fmla="*/ 4780440 w 7467600"/>
              <a:gd name="connsiteY487" fmla="*/ 4470290 h 6858000"/>
              <a:gd name="connsiteX488" fmla="*/ 4898954 w 7467600"/>
              <a:gd name="connsiteY488" fmla="*/ 4662092 h 6858000"/>
              <a:gd name="connsiteX489" fmla="*/ 4900699 w 7467600"/>
              <a:gd name="connsiteY489" fmla="*/ 4670867 h 6858000"/>
              <a:gd name="connsiteX490" fmla="*/ 5714511 w 7467600"/>
              <a:gd name="connsiteY490" fmla="*/ 4663483 h 6858000"/>
              <a:gd name="connsiteX491" fmla="*/ 5464793 w 7467600"/>
              <a:gd name="connsiteY491" fmla="*/ 4393556 h 6858000"/>
              <a:gd name="connsiteX492" fmla="*/ 5461897 w 7467600"/>
              <a:gd name="connsiteY492" fmla="*/ 4390879 h 6858000"/>
              <a:gd name="connsiteX493" fmla="*/ 4294126 w 7467600"/>
              <a:gd name="connsiteY493" fmla="*/ 3303048 h 6858000"/>
              <a:gd name="connsiteX494" fmla="*/ 4305321 w 7467600"/>
              <a:gd name="connsiteY494" fmla="*/ 3256953 h 6858000"/>
              <a:gd name="connsiteX495" fmla="*/ 4949299 w 7467600"/>
              <a:gd name="connsiteY495" fmla="*/ 3766336 h 6858000"/>
              <a:gd name="connsiteX496" fmla="*/ 5291452 w 7467600"/>
              <a:gd name="connsiteY496" fmla="*/ 4076801 h 6858000"/>
              <a:gd name="connsiteX497" fmla="*/ 5434998 w 7467600"/>
              <a:gd name="connsiteY497" fmla="*/ 4254100 h 6858000"/>
              <a:gd name="connsiteX498" fmla="*/ 5351015 w 7467600"/>
              <a:gd name="connsiteY498" fmla="*/ 3760989 h 6858000"/>
              <a:gd name="connsiteX499" fmla="*/ 5413780 w 7467600"/>
              <a:gd name="connsiteY499" fmla="*/ 2966265 h 6858000"/>
              <a:gd name="connsiteX500" fmla="*/ 5425627 w 7467600"/>
              <a:gd name="connsiteY500" fmla="*/ 2954192 h 6858000"/>
              <a:gd name="connsiteX501" fmla="*/ 6604735 w 7467600"/>
              <a:gd name="connsiteY501" fmla="*/ 2041381 h 6858000"/>
              <a:gd name="connsiteX502" fmla="*/ 7204487 w 7467600"/>
              <a:gd name="connsiteY502" fmla="*/ 2742112 h 6858000"/>
              <a:gd name="connsiteX503" fmla="*/ 7131592 w 7467600"/>
              <a:gd name="connsiteY503" fmla="*/ 2672096 h 6858000"/>
              <a:gd name="connsiteX504" fmla="*/ 6996344 w 7467600"/>
              <a:gd name="connsiteY504" fmla="*/ 2518310 h 6858000"/>
              <a:gd name="connsiteX505" fmla="*/ 6735495 w 7467600"/>
              <a:gd name="connsiteY505" fmla="*/ 2196890 h 6858000"/>
              <a:gd name="connsiteX506" fmla="*/ 6721901 w 7467600"/>
              <a:gd name="connsiteY506" fmla="*/ 2179274 h 6858000"/>
              <a:gd name="connsiteX507" fmla="*/ 6604735 w 7467600"/>
              <a:gd name="connsiteY507" fmla="*/ 2041381 h 6858000"/>
              <a:gd name="connsiteX508" fmla="*/ 6591670 w 7467600"/>
              <a:gd name="connsiteY508" fmla="*/ 1988277 h 6858000"/>
              <a:gd name="connsiteX509" fmla="*/ 6747349 w 7467600"/>
              <a:gd name="connsiteY509" fmla="*/ 2160069 h 6858000"/>
              <a:gd name="connsiteX510" fmla="*/ 6760943 w 7467600"/>
              <a:gd name="connsiteY510" fmla="*/ 2177686 h 6858000"/>
              <a:gd name="connsiteX511" fmla="*/ 7021065 w 7467600"/>
              <a:gd name="connsiteY511" fmla="*/ 2498102 h 6858000"/>
              <a:gd name="connsiteX512" fmla="*/ 7155223 w 7467600"/>
              <a:gd name="connsiteY512" fmla="*/ 2650386 h 6858000"/>
              <a:gd name="connsiteX513" fmla="*/ 7203167 w 7467600"/>
              <a:gd name="connsiteY513" fmla="*/ 2697288 h 6858000"/>
              <a:gd name="connsiteX514" fmla="*/ 6937703 w 7467600"/>
              <a:gd name="connsiteY514" fmla="*/ 2321981 h 6858000"/>
              <a:gd name="connsiteX515" fmla="*/ 6591670 w 7467600"/>
              <a:gd name="connsiteY515" fmla="*/ 1988277 h 6858000"/>
              <a:gd name="connsiteX516" fmla="*/ 5798671 w 7467600"/>
              <a:gd name="connsiteY516" fmla="*/ 1981601 h 6858000"/>
              <a:gd name="connsiteX517" fmla="*/ 5754709 w 7467600"/>
              <a:gd name="connsiteY517" fmla="*/ 2071454 h 6858000"/>
              <a:gd name="connsiteX518" fmla="*/ 5763044 w 7467600"/>
              <a:gd name="connsiteY518" fmla="*/ 2842206 h 6858000"/>
              <a:gd name="connsiteX519" fmla="*/ 5764974 w 7467600"/>
              <a:gd name="connsiteY519" fmla="*/ 2799609 h 6858000"/>
              <a:gd name="connsiteX520" fmla="*/ 5767665 w 7467600"/>
              <a:gd name="connsiteY520" fmla="*/ 2666409 h 6858000"/>
              <a:gd name="connsiteX521" fmla="*/ 5763055 w 7467600"/>
              <a:gd name="connsiteY521" fmla="*/ 2579705 h 6858000"/>
              <a:gd name="connsiteX522" fmla="*/ 5758079 w 7467600"/>
              <a:gd name="connsiteY522" fmla="*/ 2492508 h 6858000"/>
              <a:gd name="connsiteX523" fmla="*/ 5779325 w 7467600"/>
              <a:gd name="connsiteY523" fmla="*/ 2197069 h 6858000"/>
              <a:gd name="connsiteX524" fmla="*/ 5798671 w 7467600"/>
              <a:gd name="connsiteY524" fmla="*/ 1981601 h 6858000"/>
              <a:gd name="connsiteX525" fmla="*/ 5829202 w 7467600"/>
              <a:gd name="connsiteY525" fmla="*/ 1971679 h 6858000"/>
              <a:gd name="connsiteX526" fmla="*/ 5809558 w 7467600"/>
              <a:gd name="connsiteY526" fmla="*/ 2198043 h 6858000"/>
              <a:gd name="connsiteX527" fmla="*/ 5788653 w 7467600"/>
              <a:gd name="connsiteY527" fmla="*/ 2489430 h 6858000"/>
              <a:gd name="connsiteX528" fmla="*/ 5793439 w 7467600"/>
              <a:gd name="connsiteY528" fmla="*/ 2575235 h 6858000"/>
              <a:gd name="connsiteX529" fmla="*/ 5796837 w 7467600"/>
              <a:gd name="connsiteY529" fmla="*/ 2637633 h 6858000"/>
              <a:gd name="connsiteX530" fmla="*/ 5818614 w 7467600"/>
              <a:gd name="connsiteY530" fmla="*/ 2473055 h 6858000"/>
              <a:gd name="connsiteX531" fmla="*/ 5829202 w 7467600"/>
              <a:gd name="connsiteY531" fmla="*/ 1971679 h 6858000"/>
              <a:gd name="connsiteX532" fmla="*/ 5911389 w 7467600"/>
              <a:gd name="connsiteY532" fmla="*/ 1898371 h 6858000"/>
              <a:gd name="connsiteX533" fmla="*/ 6237627 w 7467600"/>
              <a:gd name="connsiteY533" fmla="*/ 2231921 h 6858000"/>
              <a:gd name="connsiteX534" fmla="*/ 5911389 w 7467600"/>
              <a:gd name="connsiteY534" fmla="*/ 1898371 h 6858000"/>
              <a:gd name="connsiteX535" fmla="*/ 6944437 w 7467600"/>
              <a:gd name="connsiteY535" fmla="*/ 1575402 h 6858000"/>
              <a:gd name="connsiteX536" fmla="*/ 6304730 w 7467600"/>
              <a:gd name="connsiteY536" fmla="*/ 1766654 h 6858000"/>
              <a:gd name="connsiteX537" fmla="*/ 6944437 w 7467600"/>
              <a:gd name="connsiteY537" fmla="*/ 1575402 h 6858000"/>
              <a:gd name="connsiteX538" fmla="*/ 7019523 w 7467600"/>
              <a:gd name="connsiteY538" fmla="*/ 1519450 h 6858000"/>
              <a:gd name="connsiteX539" fmla="*/ 6298091 w 7467600"/>
              <a:gd name="connsiteY539" fmla="*/ 1737122 h 6858000"/>
              <a:gd name="connsiteX540" fmla="*/ 7019523 w 7467600"/>
              <a:gd name="connsiteY540" fmla="*/ 1519450 h 6858000"/>
              <a:gd name="connsiteX541" fmla="*/ 2399523 w 7467600"/>
              <a:gd name="connsiteY541" fmla="*/ 1428234 h 6858000"/>
              <a:gd name="connsiteX542" fmla="*/ 2224982 w 7467600"/>
              <a:gd name="connsiteY542" fmla="*/ 1826201 h 6858000"/>
              <a:gd name="connsiteX543" fmla="*/ 2096099 w 7467600"/>
              <a:gd name="connsiteY543" fmla="*/ 2345900 h 6858000"/>
              <a:gd name="connsiteX544" fmla="*/ 2283317 w 7467600"/>
              <a:gd name="connsiteY544" fmla="*/ 1796925 h 6858000"/>
              <a:gd name="connsiteX545" fmla="*/ 2399523 w 7467600"/>
              <a:gd name="connsiteY545" fmla="*/ 1428234 h 6858000"/>
              <a:gd name="connsiteX546" fmla="*/ 2448558 w 7467600"/>
              <a:gd name="connsiteY546" fmla="*/ 1373435 h 6858000"/>
              <a:gd name="connsiteX547" fmla="*/ 2312521 w 7467600"/>
              <a:gd name="connsiteY547" fmla="*/ 1806140 h 6858000"/>
              <a:gd name="connsiteX548" fmla="*/ 2127533 w 7467600"/>
              <a:gd name="connsiteY548" fmla="*/ 2348380 h 6858000"/>
              <a:gd name="connsiteX549" fmla="*/ 2358080 w 7467600"/>
              <a:gd name="connsiteY549" fmla="*/ 1866134 h 6858000"/>
              <a:gd name="connsiteX550" fmla="*/ 2407436 w 7467600"/>
              <a:gd name="connsiteY550" fmla="*/ 1651070 h 6858000"/>
              <a:gd name="connsiteX551" fmla="*/ 2448558 w 7467600"/>
              <a:gd name="connsiteY551" fmla="*/ 1373435 h 6858000"/>
              <a:gd name="connsiteX552" fmla="*/ 278707 w 7467600"/>
              <a:gd name="connsiteY552" fmla="*/ 1352270 h 6858000"/>
              <a:gd name="connsiteX553" fmla="*/ 321570 w 7467600"/>
              <a:gd name="connsiteY553" fmla="*/ 1861610 h 6858000"/>
              <a:gd name="connsiteX554" fmla="*/ 294281 w 7467600"/>
              <a:gd name="connsiteY554" fmla="*/ 1440658 h 6858000"/>
              <a:gd name="connsiteX555" fmla="*/ 278707 w 7467600"/>
              <a:gd name="connsiteY555" fmla="*/ 1352270 h 6858000"/>
              <a:gd name="connsiteX556" fmla="*/ 1423821 w 7467600"/>
              <a:gd name="connsiteY556" fmla="*/ 1351958 h 6858000"/>
              <a:gd name="connsiteX557" fmla="*/ 1638521 w 7467600"/>
              <a:gd name="connsiteY557" fmla="*/ 1908470 h 6858000"/>
              <a:gd name="connsiteX558" fmla="*/ 1754199 w 7467600"/>
              <a:gd name="connsiteY558" fmla="*/ 2149284 h 6858000"/>
              <a:gd name="connsiteX559" fmla="*/ 1908359 w 7467600"/>
              <a:gd name="connsiteY559" fmla="*/ 2364988 h 6858000"/>
              <a:gd name="connsiteX560" fmla="*/ 1647661 w 7467600"/>
              <a:gd name="connsiteY560" fmla="*/ 1825945 h 6858000"/>
              <a:gd name="connsiteX561" fmla="*/ 1423821 w 7467600"/>
              <a:gd name="connsiteY561" fmla="*/ 1351958 h 6858000"/>
              <a:gd name="connsiteX562" fmla="*/ 1431890 w 7467600"/>
              <a:gd name="connsiteY562" fmla="*/ 1306475 h 6858000"/>
              <a:gd name="connsiteX563" fmla="*/ 1507597 w 7467600"/>
              <a:gd name="connsiteY563" fmla="*/ 1446132 h 6858000"/>
              <a:gd name="connsiteX564" fmla="*/ 1674586 w 7467600"/>
              <a:gd name="connsiteY564" fmla="*/ 1813832 h 6858000"/>
              <a:gd name="connsiteX565" fmla="*/ 1815950 w 7467600"/>
              <a:gd name="connsiteY565" fmla="*/ 2128564 h 6858000"/>
              <a:gd name="connsiteX566" fmla="*/ 1984242 w 7467600"/>
              <a:gd name="connsiteY566" fmla="*/ 2430829 h 6858000"/>
              <a:gd name="connsiteX567" fmla="*/ 2014023 w 7467600"/>
              <a:gd name="connsiteY567" fmla="*/ 2450995 h 6858000"/>
              <a:gd name="connsiteX568" fmla="*/ 1747337 w 7467600"/>
              <a:gd name="connsiteY568" fmla="*/ 1855264 h 6858000"/>
              <a:gd name="connsiteX569" fmla="*/ 1533749 w 7467600"/>
              <a:gd name="connsiteY569" fmla="*/ 1478656 h 6858000"/>
              <a:gd name="connsiteX570" fmla="*/ 1431890 w 7467600"/>
              <a:gd name="connsiteY570" fmla="*/ 1306475 h 6858000"/>
              <a:gd name="connsiteX571" fmla="*/ 5052692 w 7467600"/>
              <a:gd name="connsiteY571" fmla="*/ 1292994 h 6858000"/>
              <a:gd name="connsiteX572" fmla="*/ 5200661 w 7467600"/>
              <a:gd name="connsiteY572" fmla="*/ 1635186 h 6858000"/>
              <a:gd name="connsiteX573" fmla="*/ 5297138 w 7467600"/>
              <a:gd name="connsiteY573" fmla="*/ 1906351 h 6858000"/>
              <a:gd name="connsiteX574" fmla="*/ 5052692 w 7467600"/>
              <a:gd name="connsiteY574" fmla="*/ 1292994 h 6858000"/>
              <a:gd name="connsiteX575" fmla="*/ 5009948 w 7467600"/>
              <a:gd name="connsiteY575" fmla="*/ 1273619 h 6858000"/>
              <a:gd name="connsiteX576" fmla="*/ 5121777 w 7467600"/>
              <a:gd name="connsiteY576" fmla="*/ 1654213 h 6858000"/>
              <a:gd name="connsiteX577" fmla="*/ 5293545 w 7467600"/>
              <a:gd name="connsiteY577" fmla="*/ 2072247 h 6858000"/>
              <a:gd name="connsiteX578" fmla="*/ 5294042 w 7467600"/>
              <a:gd name="connsiteY578" fmla="*/ 2065019 h 6858000"/>
              <a:gd name="connsiteX579" fmla="*/ 5171936 w 7467600"/>
              <a:gd name="connsiteY579" fmla="*/ 1647613 h 6858000"/>
              <a:gd name="connsiteX580" fmla="*/ 5009948 w 7467600"/>
              <a:gd name="connsiteY580" fmla="*/ 1273619 h 6858000"/>
              <a:gd name="connsiteX581" fmla="*/ 655236 w 7467600"/>
              <a:gd name="connsiteY581" fmla="*/ 1268632 h 6858000"/>
              <a:gd name="connsiteX582" fmla="*/ 839521 w 7467600"/>
              <a:gd name="connsiteY582" fmla="*/ 1685315 h 6858000"/>
              <a:gd name="connsiteX583" fmla="*/ 1109416 w 7467600"/>
              <a:gd name="connsiteY583" fmla="*/ 2061663 h 6858000"/>
              <a:gd name="connsiteX584" fmla="*/ 1298300 w 7467600"/>
              <a:gd name="connsiteY584" fmla="*/ 2247742 h 6858000"/>
              <a:gd name="connsiteX585" fmla="*/ 1125871 w 7467600"/>
              <a:gd name="connsiteY585" fmla="*/ 1989513 h 6858000"/>
              <a:gd name="connsiteX586" fmla="*/ 981574 w 7467600"/>
              <a:gd name="connsiteY586" fmla="*/ 1783157 h 6858000"/>
              <a:gd name="connsiteX587" fmla="*/ 922198 w 7467600"/>
              <a:gd name="connsiteY587" fmla="*/ 1677437 h 6858000"/>
              <a:gd name="connsiteX588" fmla="*/ 869293 w 7467600"/>
              <a:gd name="connsiteY588" fmla="*/ 1583214 h 6858000"/>
              <a:gd name="connsiteX589" fmla="*/ 751431 w 7467600"/>
              <a:gd name="connsiteY589" fmla="*/ 1405731 h 6858000"/>
              <a:gd name="connsiteX590" fmla="*/ 655236 w 7467600"/>
              <a:gd name="connsiteY590" fmla="*/ 1268632 h 6858000"/>
              <a:gd name="connsiteX591" fmla="*/ 6516292 w 7467600"/>
              <a:gd name="connsiteY591" fmla="*/ 1263064 h 6858000"/>
              <a:gd name="connsiteX592" fmla="*/ 5736320 w 7467600"/>
              <a:gd name="connsiteY592" fmla="*/ 1501803 h 6858000"/>
              <a:gd name="connsiteX593" fmla="*/ 6516292 w 7467600"/>
              <a:gd name="connsiteY593" fmla="*/ 1263064 h 6858000"/>
              <a:gd name="connsiteX594" fmla="*/ 291466 w 7467600"/>
              <a:gd name="connsiteY594" fmla="*/ 1250369 h 6858000"/>
              <a:gd name="connsiteX595" fmla="*/ 323180 w 7467600"/>
              <a:gd name="connsiteY595" fmla="*/ 1435283 h 6858000"/>
              <a:gd name="connsiteX596" fmla="*/ 349381 w 7467600"/>
              <a:gd name="connsiteY596" fmla="*/ 1875041 h 6858000"/>
              <a:gd name="connsiteX597" fmla="*/ 374363 w 7467600"/>
              <a:gd name="connsiteY597" fmla="*/ 1506494 h 6858000"/>
              <a:gd name="connsiteX598" fmla="*/ 302168 w 7467600"/>
              <a:gd name="connsiteY598" fmla="*/ 1274495 h 6858000"/>
              <a:gd name="connsiteX599" fmla="*/ 291466 w 7467600"/>
              <a:gd name="connsiteY599" fmla="*/ 1250369 h 6858000"/>
              <a:gd name="connsiteX600" fmla="*/ 678222 w 7467600"/>
              <a:gd name="connsiteY600" fmla="*/ 1248670 h 6858000"/>
              <a:gd name="connsiteX601" fmla="*/ 775536 w 7467600"/>
              <a:gd name="connsiteY601" fmla="*/ 1388015 h 6858000"/>
              <a:gd name="connsiteX602" fmla="*/ 894529 w 7467600"/>
              <a:gd name="connsiteY602" fmla="*/ 1567739 h 6858000"/>
              <a:gd name="connsiteX603" fmla="*/ 948000 w 7467600"/>
              <a:gd name="connsiteY603" fmla="*/ 1663088 h 6858000"/>
              <a:gd name="connsiteX604" fmla="*/ 1006812 w 7467600"/>
              <a:gd name="connsiteY604" fmla="*/ 1767683 h 6858000"/>
              <a:gd name="connsiteX605" fmla="*/ 1149133 w 7467600"/>
              <a:gd name="connsiteY605" fmla="*/ 1971513 h 6858000"/>
              <a:gd name="connsiteX606" fmla="*/ 1333952 w 7467600"/>
              <a:gd name="connsiteY606" fmla="*/ 2251620 h 6858000"/>
              <a:gd name="connsiteX607" fmla="*/ 1337329 w 7467600"/>
              <a:gd name="connsiteY607" fmla="*/ 2258350 h 6858000"/>
              <a:gd name="connsiteX608" fmla="*/ 1014726 w 7467600"/>
              <a:gd name="connsiteY608" fmla="*/ 1615556 h 6858000"/>
              <a:gd name="connsiteX609" fmla="*/ 678222 w 7467600"/>
              <a:gd name="connsiteY609" fmla="*/ 1248670 h 6858000"/>
              <a:gd name="connsiteX610" fmla="*/ 6691602 w 7467600"/>
              <a:gd name="connsiteY610" fmla="*/ 1140573 h 6858000"/>
              <a:gd name="connsiteX611" fmla="*/ 6571100 w 7467600"/>
              <a:gd name="connsiteY611" fmla="*/ 1183662 h 6858000"/>
              <a:gd name="connsiteX612" fmla="*/ 6241687 w 7467600"/>
              <a:gd name="connsiteY612" fmla="*/ 1257600 h 6858000"/>
              <a:gd name="connsiteX613" fmla="*/ 5693009 w 7467600"/>
              <a:gd name="connsiteY613" fmla="*/ 1478256 h 6858000"/>
              <a:gd name="connsiteX614" fmla="*/ 6548420 w 7467600"/>
              <a:gd name="connsiteY614" fmla="*/ 1214599 h 6858000"/>
              <a:gd name="connsiteX615" fmla="*/ 6605473 w 7467600"/>
              <a:gd name="connsiteY615" fmla="*/ 1184686 h 6858000"/>
              <a:gd name="connsiteX616" fmla="*/ 6691602 w 7467600"/>
              <a:gd name="connsiteY616" fmla="*/ 1140573 h 6858000"/>
              <a:gd name="connsiteX617" fmla="*/ 4002475 w 7467600"/>
              <a:gd name="connsiteY617" fmla="*/ 1037802 h 6858000"/>
              <a:gd name="connsiteX618" fmla="*/ 4000324 w 7467600"/>
              <a:gd name="connsiteY618" fmla="*/ 1039362 h 6858000"/>
              <a:gd name="connsiteX619" fmla="*/ 4002862 w 7467600"/>
              <a:gd name="connsiteY619" fmla="*/ 1042866 h 6858000"/>
              <a:gd name="connsiteX620" fmla="*/ 4002475 w 7467600"/>
              <a:gd name="connsiteY620" fmla="*/ 1037802 h 6858000"/>
              <a:gd name="connsiteX621" fmla="*/ 506322 w 7467600"/>
              <a:gd name="connsiteY621" fmla="*/ 1020997 h 6858000"/>
              <a:gd name="connsiteX622" fmla="*/ 533068 w 7467600"/>
              <a:gd name="connsiteY622" fmla="*/ 1029409 h 6858000"/>
              <a:gd name="connsiteX623" fmla="*/ 1232525 w 7467600"/>
              <a:gd name="connsiteY623" fmla="*/ 1804675 h 6858000"/>
              <a:gd name="connsiteX624" fmla="*/ 1388858 w 7467600"/>
              <a:gd name="connsiteY624" fmla="*/ 2368011 h 6858000"/>
              <a:gd name="connsiteX625" fmla="*/ 1384098 w 7467600"/>
              <a:gd name="connsiteY625" fmla="*/ 2378125 h 6858000"/>
              <a:gd name="connsiteX626" fmla="*/ 1425393 w 7467600"/>
              <a:gd name="connsiteY626" fmla="*/ 2589124 h 6858000"/>
              <a:gd name="connsiteX627" fmla="*/ 1424001 w 7467600"/>
              <a:gd name="connsiteY627" fmla="*/ 2597541 h 6858000"/>
              <a:gd name="connsiteX628" fmla="*/ 2152729 w 7467600"/>
              <a:gd name="connsiteY628" fmla="*/ 2864487 h 6858000"/>
              <a:gd name="connsiteX629" fmla="*/ 2020609 w 7467600"/>
              <a:gd name="connsiteY629" fmla="*/ 2539671 h 6858000"/>
              <a:gd name="connsiteX630" fmla="*/ 2018920 w 7467600"/>
              <a:gd name="connsiteY630" fmla="*/ 2536309 h 6858000"/>
              <a:gd name="connsiteX631" fmla="*/ 1342441 w 7467600"/>
              <a:gd name="connsiteY631" fmla="*/ 1173017 h 6858000"/>
              <a:gd name="connsiteX632" fmla="*/ 1367925 w 7467600"/>
              <a:gd name="connsiteY632" fmla="*/ 1135648 h 6858000"/>
              <a:gd name="connsiteX633" fmla="*/ 1771401 w 7467600"/>
              <a:gd name="connsiteY633" fmla="*/ 1806673 h 6858000"/>
              <a:gd name="connsiteX634" fmla="*/ 1972385 w 7467600"/>
              <a:gd name="connsiteY634" fmla="*/ 2198735 h 6858000"/>
              <a:gd name="connsiteX635" fmla="*/ 2040892 w 7467600"/>
              <a:gd name="connsiteY635" fmla="*/ 2405205 h 6858000"/>
              <a:gd name="connsiteX636" fmla="*/ 2131689 w 7467600"/>
              <a:gd name="connsiteY636" fmla="*/ 1936926 h 6858000"/>
              <a:gd name="connsiteX637" fmla="*/ 2454820 w 7467600"/>
              <a:gd name="connsiteY637" fmla="*/ 1248808 h 6858000"/>
              <a:gd name="connsiteX638" fmla="*/ 2492512 w 7467600"/>
              <a:gd name="connsiteY638" fmla="*/ 1302920 h 6858000"/>
              <a:gd name="connsiteX639" fmla="*/ 2081216 w 7467600"/>
              <a:gd name="connsiteY639" fmla="*/ 2527513 h 6858000"/>
              <a:gd name="connsiteX640" fmla="*/ 2081211 w 7467600"/>
              <a:gd name="connsiteY640" fmla="*/ 2528916 h 6858000"/>
              <a:gd name="connsiteX641" fmla="*/ 2199067 w 7467600"/>
              <a:gd name="connsiteY641" fmla="*/ 2884061 h 6858000"/>
              <a:gd name="connsiteX642" fmla="*/ 3192586 w 7467600"/>
              <a:gd name="connsiteY642" fmla="*/ 3411496 h 6858000"/>
              <a:gd name="connsiteX643" fmla="*/ 3182620 w 7467600"/>
              <a:gd name="connsiteY643" fmla="*/ 3483279 h 6858000"/>
              <a:gd name="connsiteX644" fmla="*/ 2435119 w 7467600"/>
              <a:gd name="connsiteY644" fmla="*/ 3080173 h 6858000"/>
              <a:gd name="connsiteX645" fmla="*/ 2410152 w 7467600"/>
              <a:gd name="connsiteY645" fmla="*/ 3063751 h 6858000"/>
              <a:gd name="connsiteX646" fmla="*/ 2408099 w 7467600"/>
              <a:gd name="connsiteY646" fmla="*/ 3064403 h 6858000"/>
              <a:gd name="connsiteX647" fmla="*/ 2407218 w 7467600"/>
              <a:gd name="connsiteY647" fmla="*/ 3070324 h 6858000"/>
              <a:gd name="connsiteX648" fmla="*/ 2380138 w 7467600"/>
              <a:gd name="connsiteY648" fmla="*/ 3099341 h 6858000"/>
              <a:gd name="connsiteX649" fmla="*/ 1765923 w 7467600"/>
              <a:gd name="connsiteY649" fmla="*/ 3581043 h 6858000"/>
              <a:gd name="connsiteX650" fmla="*/ 1702258 w 7467600"/>
              <a:gd name="connsiteY650" fmla="*/ 3612286 h 6858000"/>
              <a:gd name="connsiteX651" fmla="*/ 1538370 w 7467600"/>
              <a:gd name="connsiteY651" fmla="*/ 3811804 h 6858000"/>
              <a:gd name="connsiteX652" fmla="*/ 542867 w 7467600"/>
              <a:gd name="connsiteY652" fmla="*/ 4944092 h 6858000"/>
              <a:gd name="connsiteX653" fmla="*/ 515800 w 7467600"/>
              <a:gd name="connsiteY653" fmla="*/ 4862180 h 6858000"/>
              <a:gd name="connsiteX654" fmla="*/ 909145 w 7467600"/>
              <a:gd name="connsiteY654" fmla="*/ 4199225 h 6858000"/>
              <a:gd name="connsiteX655" fmla="*/ 1214067 w 7467600"/>
              <a:gd name="connsiteY655" fmla="*/ 3908561 h 6858000"/>
              <a:gd name="connsiteX656" fmla="*/ 640967 w 7467600"/>
              <a:gd name="connsiteY656" fmla="*/ 4105601 h 6858000"/>
              <a:gd name="connsiteX657" fmla="*/ 112563 w 7467600"/>
              <a:gd name="connsiteY657" fmla="*/ 4396952 h 6858000"/>
              <a:gd name="connsiteX658" fmla="*/ 0 w 7467600"/>
              <a:gd name="connsiteY658" fmla="*/ 4466006 h 6858000"/>
              <a:gd name="connsiteX659" fmla="*/ 0 w 7467600"/>
              <a:gd name="connsiteY659" fmla="*/ 4233763 h 6858000"/>
              <a:gd name="connsiteX660" fmla="*/ 36881 w 7467600"/>
              <a:gd name="connsiteY660" fmla="*/ 4200118 h 6858000"/>
              <a:gd name="connsiteX661" fmla="*/ 910534 w 7467600"/>
              <a:gd name="connsiteY661" fmla="*/ 3629753 h 6858000"/>
              <a:gd name="connsiteX662" fmla="*/ 1578717 w 7467600"/>
              <a:gd name="connsiteY662" fmla="*/ 3575982 h 6858000"/>
              <a:gd name="connsiteX663" fmla="*/ 2338780 w 7467600"/>
              <a:gd name="connsiteY663" fmla="*/ 3033725 h 6858000"/>
              <a:gd name="connsiteX664" fmla="*/ 1807991 w 7467600"/>
              <a:gd name="connsiteY664" fmla="*/ 2807184 h 6858000"/>
              <a:gd name="connsiteX665" fmla="*/ 1416358 w 7467600"/>
              <a:gd name="connsiteY665" fmla="*/ 3112571 h 6858000"/>
              <a:gd name="connsiteX666" fmla="*/ 939066 w 7467600"/>
              <a:gd name="connsiteY666" fmla="*/ 3378798 h 6858000"/>
              <a:gd name="connsiteX667" fmla="*/ 115099 w 7467600"/>
              <a:gd name="connsiteY667" fmla="*/ 3607650 h 6858000"/>
              <a:gd name="connsiteX668" fmla="*/ 97284 w 7467600"/>
              <a:gd name="connsiteY668" fmla="*/ 3520393 h 6858000"/>
              <a:gd name="connsiteX669" fmla="*/ 922050 w 7467600"/>
              <a:gd name="connsiteY669" fmla="*/ 3074867 h 6858000"/>
              <a:gd name="connsiteX670" fmla="*/ 1405265 w 7467600"/>
              <a:gd name="connsiteY670" fmla="*/ 3016319 h 6858000"/>
              <a:gd name="connsiteX671" fmla="*/ 1407512 w 7467600"/>
              <a:gd name="connsiteY671" fmla="*/ 3018001 h 6858000"/>
              <a:gd name="connsiteX672" fmla="*/ 1726266 w 7467600"/>
              <a:gd name="connsiteY672" fmla="*/ 2777274 h 6858000"/>
              <a:gd name="connsiteX673" fmla="*/ 625390 w 7467600"/>
              <a:gd name="connsiteY673" fmla="*/ 2514541 h 6858000"/>
              <a:gd name="connsiteX674" fmla="*/ 619799 w 7467600"/>
              <a:gd name="connsiteY674" fmla="*/ 2527180 h 6858000"/>
              <a:gd name="connsiteX675" fmla="*/ 310030 w 7467600"/>
              <a:gd name="connsiteY675" fmla="*/ 2771818 h 6858000"/>
              <a:gd name="connsiteX676" fmla="*/ 173877 w 7467600"/>
              <a:gd name="connsiteY676" fmla="*/ 2937056 h 6858000"/>
              <a:gd name="connsiteX677" fmla="*/ 77889 w 7467600"/>
              <a:gd name="connsiteY677" fmla="*/ 3138440 h 6858000"/>
              <a:gd name="connsiteX678" fmla="*/ 0 w 7467600"/>
              <a:gd name="connsiteY678" fmla="*/ 3271395 h 6858000"/>
              <a:gd name="connsiteX679" fmla="*/ 0 w 7467600"/>
              <a:gd name="connsiteY679" fmla="*/ 3153002 h 6858000"/>
              <a:gd name="connsiteX680" fmla="*/ 2386 w 7467600"/>
              <a:gd name="connsiteY680" fmla="*/ 3149203 h 6858000"/>
              <a:gd name="connsiteX681" fmla="*/ 89753 w 7467600"/>
              <a:gd name="connsiteY681" fmla="*/ 2987702 h 6858000"/>
              <a:gd name="connsiteX682" fmla="*/ 76869 w 7467600"/>
              <a:gd name="connsiteY682" fmla="*/ 3005404 h 6858000"/>
              <a:gd name="connsiteX683" fmla="*/ 32049 w 7467600"/>
              <a:gd name="connsiteY683" fmla="*/ 3065814 h 6858000"/>
              <a:gd name="connsiteX684" fmla="*/ 0 w 7467600"/>
              <a:gd name="connsiteY684" fmla="*/ 3108744 h 6858000"/>
              <a:gd name="connsiteX685" fmla="*/ 0 w 7467600"/>
              <a:gd name="connsiteY685" fmla="*/ 3058059 h 6858000"/>
              <a:gd name="connsiteX686" fmla="*/ 7610 w 7467600"/>
              <a:gd name="connsiteY686" fmla="*/ 3047889 h 6858000"/>
              <a:gd name="connsiteX687" fmla="*/ 52419 w 7467600"/>
              <a:gd name="connsiteY687" fmla="*/ 2987479 h 6858000"/>
              <a:gd name="connsiteX688" fmla="*/ 59142 w 7467600"/>
              <a:gd name="connsiteY688" fmla="*/ 2978488 h 6858000"/>
              <a:gd name="connsiteX689" fmla="*/ 0 w 7467600"/>
              <a:gd name="connsiteY689" fmla="*/ 3015334 h 6858000"/>
              <a:gd name="connsiteX690" fmla="*/ 0 w 7467600"/>
              <a:gd name="connsiteY690" fmla="*/ 2914286 h 6858000"/>
              <a:gd name="connsiteX691" fmla="*/ 36383 w 7467600"/>
              <a:gd name="connsiteY691" fmla="*/ 2901128 h 6858000"/>
              <a:gd name="connsiteX692" fmla="*/ 156329 w 7467600"/>
              <a:gd name="connsiteY692" fmla="*/ 2840533 h 6858000"/>
              <a:gd name="connsiteX693" fmla="*/ 358355 w 7467600"/>
              <a:gd name="connsiteY693" fmla="*/ 2620471 h 6858000"/>
              <a:gd name="connsiteX694" fmla="*/ 510577 w 7467600"/>
              <a:gd name="connsiteY694" fmla="*/ 2501244 h 6858000"/>
              <a:gd name="connsiteX695" fmla="*/ 211967 w 7467600"/>
              <a:gd name="connsiteY695" fmla="*/ 2479171 h 6858000"/>
              <a:gd name="connsiteX696" fmla="*/ 0 w 7467600"/>
              <a:gd name="connsiteY696" fmla="*/ 2476398 h 6858000"/>
              <a:gd name="connsiteX697" fmla="*/ 0 w 7467600"/>
              <a:gd name="connsiteY697" fmla="*/ 2389189 h 6858000"/>
              <a:gd name="connsiteX698" fmla="*/ 103062 w 7467600"/>
              <a:gd name="connsiteY698" fmla="*/ 2389518 h 6858000"/>
              <a:gd name="connsiteX699" fmla="*/ 510734 w 7467600"/>
              <a:gd name="connsiteY699" fmla="*/ 2416201 h 6858000"/>
              <a:gd name="connsiteX700" fmla="*/ 279257 w 7467600"/>
              <a:gd name="connsiteY700" fmla="*/ 2092102 h 6858000"/>
              <a:gd name="connsiteX701" fmla="*/ 65265 w 7467600"/>
              <a:gd name="connsiteY701" fmla="*/ 2006049 h 6858000"/>
              <a:gd name="connsiteX702" fmla="*/ 0 w 7467600"/>
              <a:gd name="connsiteY702" fmla="*/ 1982532 h 6858000"/>
              <a:gd name="connsiteX703" fmla="*/ 0 w 7467600"/>
              <a:gd name="connsiteY703" fmla="*/ 1912789 h 6858000"/>
              <a:gd name="connsiteX704" fmla="*/ 97460 w 7467600"/>
              <a:gd name="connsiteY704" fmla="*/ 1953725 h 6858000"/>
              <a:gd name="connsiteX705" fmla="*/ 221272 w 7467600"/>
              <a:gd name="connsiteY705" fmla="*/ 1980766 h 6858000"/>
              <a:gd name="connsiteX706" fmla="*/ 116765 w 7467600"/>
              <a:gd name="connsiteY706" fmla="*/ 1911033 h 6858000"/>
              <a:gd name="connsiteX707" fmla="*/ 16405 w 7467600"/>
              <a:gd name="connsiteY707" fmla="*/ 1803412 h 6858000"/>
              <a:gd name="connsiteX708" fmla="*/ 0 w 7467600"/>
              <a:gd name="connsiteY708" fmla="*/ 1784777 h 6858000"/>
              <a:gd name="connsiteX709" fmla="*/ 0 w 7467600"/>
              <a:gd name="connsiteY709" fmla="*/ 1740082 h 6858000"/>
              <a:gd name="connsiteX710" fmla="*/ 39394 w 7467600"/>
              <a:gd name="connsiteY710" fmla="*/ 1784856 h 6858000"/>
              <a:gd name="connsiteX711" fmla="*/ 135813 w 7467600"/>
              <a:gd name="connsiteY711" fmla="*/ 1888838 h 6858000"/>
              <a:gd name="connsiteX712" fmla="*/ 242575 w 7467600"/>
              <a:gd name="connsiteY712" fmla="*/ 1958841 h 6858000"/>
              <a:gd name="connsiteX713" fmla="*/ 82197 w 7467600"/>
              <a:gd name="connsiteY713" fmla="*/ 1754826 h 6858000"/>
              <a:gd name="connsiteX714" fmla="*/ 0 w 7467600"/>
              <a:gd name="connsiteY714" fmla="*/ 1679650 h 6858000"/>
              <a:gd name="connsiteX715" fmla="*/ 0 w 7467600"/>
              <a:gd name="connsiteY715" fmla="*/ 1602463 h 6858000"/>
              <a:gd name="connsiteX716" fmla="*/ 84689 w 7467600"/>
              <a:gd name="connsiteY716" fmla="*/ 1677442 h 6858000"/>
              <a:gd name="connsiteX717" fmla="*/ 298437 w 7467600"/>
              <a:gd name="connsiteY717" fmla="*/ 1968019 h 6858000"/>
              <a:gd name="connsiteX718" fmla="*/ 227269 w 7467600"/>
              <a:gd name="connsiteY718" fmla="*/ 1114064 h 6858000"/>
              <a:gd name="connsiteX719" fmla="*/ 248003 w 7467600"/>
              <a:gd name="connsiteY719" fmla="*/ 1089613 h 6858000"/>
              <a:gd name="connsiteX720" fmla="*/ 427020 w 7467600"/>
              <a:gd name="connsiteY720" fmla="*/ 1619803 h 6858000"/>
              <a:gd name="connsiteX721" fmla="*/ 340345 w 7467600"/>
              <a:gd name="connsiteY721" fmla="*/ 2027739 h 6858000"/>
              <a:gd name="connsiteX722" fmla="*/ 360865 w 7467600"/>
              <a:gd name="connsiteY722" fmla="*/ 2044827 h 6858000"/>
              <a:gd name="connsiteX723" fmla="*/ 560414 w 7467600"/>
              <a:gd name="connsiteY723" fmla="*/ 2421457 h 6858000"/>
              <a:gd name="connsiteX724" fmla="*/ 1359703 w 7467600"/>
              <a:gd name="connsiteY724" fmla="*/ 2578554 h 6858000"/>
              <a:gd name="connsiteX725" fmla="*/ 1359422 w 7467600"/>
              <a:gd name="connsiteY725" fmla="*/ 2577994 h 6858000"/>
              <a:gd name="connsiteX726" fmla="*/ 828701 w 7467600"/>
              <a:gd name="connsiteY726" fmla="*/ 1839520 h 6858000"/>
              <a:gd name="connsiteX727" fmla="*/ 494427 w 7467600"/>
              <a:gd name="connsiteY727" fmla="*/ 1092333 h 6858000"/>
              <a:gd name="connsiteX728" fmla="*/ 506322 w 7467600"/>
              <a:gd name="connsiteY728" fmla="*/ 1020997 h 6858000"/>
              <a:gd name="connsiteX729" fmla="*/ 4570198 w 7467600"/>
              <a:gd name="connsiteY729" fmla="*/ 978081 h 6858000"/>
              <a:gd name="connsiteX730" fmla="*/ 4523691 w 7467600"/>
              <a:gd name="connsiteY730" fmla="*/ 1127776 h 6858000"/>
              <a:gd name="connsiteX731" fmla="*/ 4509875 w 7467600"/>
              <a:gd name="connsiteY731" fmla="*/ 1167552 h 6858000"/>
              <a:gd name="connsiteX732" fmla="*/ 4478168 w 7467600"/>
              <a:gd name="connsiteY732" fmla="*/ 1260735 h 6858000"/>
              <a:gd name="connsiteX733" fmla="*/ 4409309 w 7467600"/>
              <a:gd name="connsiteY733" fmla="*/ 1666996 h 6858000"/>
              <a:gd name="connsiteX734" fmla="*/ 4370031 w 7467600"/>
              <a:gd name="connsiteY734" fmla="*/ 1955666 h 6858000"/>
              <a:gd name="connsiteX735" fmla="*/ 4570198 w 7467600"/>
              <a:gd name="connsiteY735" fmla="*/ 978081 h 6858000"/>
              <a:gd name="connsiteX736" fmla="*/ 4557898 w 7467600"/>
              <a:gd name="connsiteY736" fmla="*/ 900011 h 6858000"/>
              <a:gd name="connsiteX737" fmla="*/ 4344840 w 7467600"/>
              <a:gd name="connsiteY737" fmla="*/ 1922038 h 6858000"/>
              <a:gd name="connsiteX738" fmla="*/ 4378710 w 7467600"/>
              <a:gd name="connsiteY738" fmla="*/ 1665516 h 6858000"/>
              <a:gd name="connsiteX739" fmla="*/ 4448798 w 7467600"/>
              <a:gd name="connsiteY739" fmla="*/ 1253024 h 6858000"/>
              <a:gd name="connsiteX740" fmla="*/ 4480315 w 7467600"/>
              <a:gd name="connsiteY740" fmla="*/ 1158454 h 6858000"/>
              <a:gd name="connsiteX741" fmla="*/ 4494133 w 7467600"/>
              <a:gd name="connsiteY741" fmla="*/ 1118676 h 6858000"/>
              <a:gd name="connsiteX742" fmla="*/ 4557898 w 7467600"/>
              <a:gd name="connsiteY742" fmla="*/ 900011 h 6858000"/>
              <a:gd name="connsiteX743" fmla="*/ 5870151 w 7467600"/>
              <a:gd name="connsiteY743" fmla="*/ 898890 h 6858000"/>
              <a:gd name="connsiteX744" fmla="*/ 5861335 w 7467600"/>
              <a:gd name="connsiteY744" fmla="*/ 899177 h 6858000"/>
              <a:gd name="connsiteX745" fmla="*/ 5843702 w 7467600"/>
              <a:gd name="connsiteY745" fmla="*/ 899748 h 6858000"/>
              <a:gd name="connsiteX746" fmla="*/ 5651107 w 7467600"/>
              <a:gd name="connsiteY746" fmla="*/ 920306 h 6858000"/>
              <a:gd name="connsiteX747" fmla="*/ 5459407 w 7467600"/>
              <a:gd name="connsiteY747" fmla="*/ 940975 h 6858000"/>
              <a:gd name="connsiteX748" fmla="*/ 5374846 w 7467600"/>
              <a:gd name="connsiteY748" fmla="*/ 941988 h 6858000"/>
              <a:gd name="connsiteX749" fmla="*/ 5256105 w 7467600"/>
              <a:gd name="connsiteY749" fmla="*/ 945632 h 6858000"/>
              <a:gd name="connsiteX750" fmla="*/ 5107071 w 7467600"/>
              <a:gd name="connsiteY750" fmla="*/ 969720 h 6858000"/>
              <a:gd name="connsiteX751" fmla="*/ 4998681 w 7467600"/>
              <a:gd name="connsiteY751" fmla="*/ 988771 h 6858000"/>
              <a:gd name="connsiteX752" fmla="*/ 5870151 w 7467600"/>
              <a:gd name="connsiteY752" fmla="*/ 898890 h 6858000"/>
              <a:gd name="connsiteX753" fmla="*/ 5504425 w 7467600"/>
              <a:gd name="connsiteY753" fmla="*/ 848067 h 6858000"/>
              <a:gd name="connsiteX754" fmla="*/ 4968849 w 7467600"/>
              <a:gd name="connsiteY754" fmla="*/ 962318 h 6858000"/>
              <a:gd name="connsiteX755" fmla="*/ 5104039 w 7467600"/>
              <a:gd name="connsiteY755" fmla="*/ 940634 h 6858000"/>
              <a:gd name="connsiteX756" fmla="*/ 5256311 w 7467600"/>
              <a:gd name="connsiteY756" fmla="*/ 916490 h 6858000"/>
              <a:gd name="connsiteX757" fmla="*/ 5377381 w 7467600"/>
              <a:gd name="connsiteY757" fmla="*/ 912671 h 6858000"/>
              <a:gd name="connsiteX758" fmla="*/ 5460148 w 7467600"/>
              <a:gd name="connsiteY758" fmla="*/ 911442 h 6858000"/>
              <a:gd name="connsiteX759" fmla="*/ 5648971 w 7467600"/>
              <a:gd name="connsiteY759" fmla="*/ 891331 h 6858000"/>
              <a:gd name="connsiteX760" fmla="*/ 5844807 w 7467600"/>
              <a:gd name="connsiteY760" fmla="*/ 870718 h 6858000"/>
              <a:gd name="connsiteX761" fmla="*/ 5862975 w 7467600"/>
              <a:gd name="connsiteY761" fmla="*/ 869756 h 6858000"/>
              <a:gd name="connsiteX762" fmla="*/ 5920887 w 7467600"/>
              <a:gd name="connsiteY762" fmla="*/ 865929 h 6858000"/>
              <a:gd name="connsiteX763" fmla="*/ 5504425 w 7467600"/>
              <a:gd name="connsiteY763" fmla="*/ 848067 h 6858000"/>
              <a:gd name="connsiteX764" fmla="*/ 3607114 w 7467600"/>
              <a:gd name="connsiteY764" fmla="*/ 467441 h 6858000"/>
              <a:gd name="connsiteX765" fmla="*/ 3296242 w 7467600"/>
              <a:gd name="connsiteY765" fmla="*/ 807991 h 6858000"/>
              <a:gd name="connsiteX766" fmla="*/ 3174674 w 7467600"/>
              <a:gd name="connsiteY766" fmla="*/ 919759 h 6858000"/>
              <a:gd name="connsiteX767" fmla="*/ 3042978 w 7467600"/>
              <a:gd name="connsiteY767" fmla="*/ 1054894 h 6858000"/>
              <a:gd name="connsiteX768" fmla="*/ 2968914 w 7467600"/>
              <a:gd name="connsiteY768" fmla="*/ 1133756 h 6858000"/>
              <a:gd name="connsiteX769" fmla="*/ 3103823 w 7467600"/>
              <a:gd name="connsiteY769" fmla="*/ 1026814 h 6858000"/>
              <a:gd name="connsiteX770" fmla="*/ 3607114 w 7467600"/>
              <a:gd name="connsiteY770" fmla="*/ 467441 h 6858000"/>
              <a:gd name="connsiteX771" fmla="*/ 3744487 w 7467600"/>
              <a:gd name="connsiteY771" fmla="*/ 383136 h 6858000"/>
              <a:gd name="connsiteX772" fmla="*/ 3970213 w 7467600"/>
              <a:gd name="connsiteY772" fmla="*/ 995559 h 6858000"/>
              <a:gd name="connsiteX773" fmla="*/ 3744487 w 7467600"/>
              <a:gd name="connsiteY773" fmla="*/ 383136 h 6858000"/>
              <a:gd name="connsiteX774" fmla="*/ 3624562 w 7467600"/>
              <a:gd name="connsiteY774" fmla="*/ 367041 h 6858000"/>
              <a:gd name="connsiteX775" fmla="*/ 3489712 w 7467600"/>
              <a:gd name="connsiteY775" fmla="*/ 485386 h 6858000"/>
              <a:gd name="connsiteX776" fmla="*/ 3182994 w 7467600"/>
              <a:gd name="connsiteY776" fmla="*/ 828265 h 6858000"/>
              <a:gd name="connsiteX777" fmla="*/ 2892114 w 7467600"/>
              <a:gd name="connsiteY777" fmla="*/ 1172635 h 6858000"/>
              <a:gd name="connsiteX778" fmla="*/ 3021459 w 7467600"/>
              <a:gd name="connsiteY778" fmla="*/ 1035385 h 6858000"/>
              <a:gd name="connsiteX779" fmla="*/ 3153873 w 7467600"/>
              <a:gd name="connsiteY779" fmla="*/ 898971 h 6858000"/>
              <a:gd name="connsiteX780" fmla="*/ 3276511 w 7467600"/>
              <a:gd name="connsiteY780" fmla="*/ 786423 h 6858000"/>
              <a:gd name="connsiteX781" fmla="*/ 3584154 w 7467600"/>
              <a:gd name="connsiteY781" fmla="*/ 448218 h 6858000"/>
              <a:gd name="connsiteX782" fmla="*/ 3624562 w 7467600"/>
              <a:gd name="connsiteY782" fmla="*/ 367041 h 6858000"/>
              <a:gd name="connsiteX783" fmla="*/ 3766672 w 7467600"/>
              <a:gd name="connsiteY783" fmla="*/ 359429 h 6858000"/>
              <a:gd name="connsiteX784" fmla="*/ 3996338 w 7467600"/>
              <a:gd name="connsiteY784" fmla="*/ 968237 h 6858000"/>
              <a:gd name="connsiteX785" fmla="*/ 3766672 w 7467600"/>
              <a:gd name="connsiteY785" fmla="*/ 359429 h 6858000"/>
              <a:gd name="connsiteX786" fmla="*/ 5805386 w 7467600"/>
              <a:gd name="connsiteY786" fmla="*/ 239240 h 6858000"/>
              <a:gd name="connsiteX787" fmla="*/ 5736947 w 7467600"/>
              <a:gd name="connsiteY787" fmla="*/ 261367 h 6858000"/>
              <a:gd name="connsiteX788" fmla="*/ 5427012 w 7467600"/>
              <a:gd name="connsiteY788" fmla="*/ 311272 h 6858000"/>
              <a:gd name="connsiteX789" fmla="*/ 5147818 w 7467600"/>
              <a:gd name="connsiteY789" fmla="*/ 322112 h 6858000"/>
              <a:gd name="connsiteX790" fmla="*/ 5060854 w 7467600"/>
              <a:gd name="connsiteY790" fmla="*/ 311882 h 6858000"/>
              <a:gd name="connsiteX791" fmla="*/ 4945989 w 7467600"/>
              <a:gd name="connsiteY791" fmla="*/ 300516 h 6858000"/>
              <a:gd name="connsiteX792" fmla="*/ 5410479 w 7467600"/>
              <a:gd name="connsiteY792" fmla="*/ 348434 h 6858000"/>
              <a:gd name="connsiteX793" fmla="*/ 5805386 w 7467600"/>
              <a:gd name="connsiteY793" fmla="*/ 239240 h 6858000"/>
              <a:gd name="connsiteX794" fmla="*/ 5905192 w 7467600"/>
              <a:gd name="connsiteY794" fmla="*/ 163079 h 6858000"/>
              <a:gd name="connsiteX795" fmla="*/ 5865655 w 7467600"/>
              <a:gd name="connsiteY795" fmla="*/ 171901 h 6858000"/>
              <a:gd name="connsiteX796" fmla="*/ 5259740 w 7467600"/>
              <a:gd name="connsiteY796" fmla="*/ 257013 h 6858000"/>
              <a:gd name="connsiteX797" fmla="*/ 5208466 w 7467600"/>
              <a:gd name="connsiteY797" fmla="*/ 257550 h 6858000"/>
              <a:gd name="connsiteX798" fmla="*/ 4980204 w 7467600"/>
              <a:gd name="connsiteY798" fmla="*/ 271903 h 6858000"/>
              <a:gd name="connsiteX799" fmla="*/ 5068068 w 7467600"/>
              <a:gd name="connsiteY799" fmla="*/ 282244 h 6858000"/>
              <a:gd name="connsiteX800" fmla="*/ 5153231 w 7467600"/>
              <a:gd name="connsiteY800" fmla="*/ 292240 h 6858000"/>
              <a:gd name="connsiteX801" fmla="*/ 5426491 w 7467600"/>
              <a:gd name="connsiteY801" fmla="*/ 281128 h 6858000"/>
              <a:gd name="connsiteX802" fmla="*/ 5731212 w 7467600"/>
              <a:gd name="connsiteY802" fmla="*/ 231951 h 6858000"/>
              <a:gd name="connsiteX803" fmla="*/ 5905192 w 7467600"/>
              <a:gd name="connsiteY803" fmla="*/ 163079 h 6858000"/>
              <a:gd name="connsiteX804" fmla="*/ 5944437 w 7467600"/>
              <a:gd name="connsiteY804" fmla="*/ 113829 h 6858000"/>
              <a:gd name="connsiteX805" fmla="*/ 5825032 w 7467600"/>
              <a:gd name="connsiteY805" fmla="*/ 146405 h 6858000"/>
              <a:gd name="connsiteX806" fmla="*/ 4955599 w 7467600"/>
              <a:gd name="connsiteY806" fmla="*/ 247008 h 6858000"/>
              <a:gd name="connsiteX807" fmla="*/ 5210104 w 7467600"/>
              <a:gd name="connsiteY807" fmla="*/ 228123 h 6858000"/>
              <a:gd name="connsiteX808" fmla="*/ 5261015 w 7467600"/>
              <a:gd name="connsiteY808" fmla="*/ 227087 h 6858000"/>
              <a:gd name="connsiteX809" fmla="*/ 5861181 w 7467600"/>
              <a:gd name="connsiteY809" fmla="*/ 143093 h 6858000"/>
              <a:gd name="connsiteX810" fmla="*/ 5961252 w 7467600"/>
              <a:gd name="connsiteY810" fmla="*/ 114820 h 6858000"/>
              <a:gd name="connsiteX811" fmla="*/ 5944437 w 7467600"/>
              <a:gd name="connsiteY811" fmla="*/ 113829 h 6858000"/>
              <a:gd name="connsiteX812" fmla="*/ 3882765 w 7467600"/>
              <a:gd name="connsiteY812" fmla="*/ 0 h 6858000"/>
              <a:gd name="connsiteX813" fmla="*/ 3995099 w 7467600"/>
              <a:gd name="connsiteY813" fmla="*/ 0 h 6858000"/>
              <a:gd name="connsiteX814" fmla="*/ 4163818 w 7467600"/>
              <a:gd name="connsiteY814" fmla="*/ 234104 h 6858000"/>
              <a:gd name="connsiteX815" fmla="*/ 4172099 w 7467600"/>
              <a:gd name="connsiteY815" fmla="*/ 234207 h 6858000"/>
              <a:gd name="connsiteX816" fmla="*/ 4784282 w 7467600"/>
              <a:gd name="connsiteY816" fmla="*/ 276561 h 6858000"/>
              <a:gd name="connsiteX817" fmla="*/ 4801687 w 7467600"/>
              <a:gd name="connsiteY817" fmla="*/ 267764 h 6858000"/>
              <a:gd name="connsiteX818" fmla="*/ 6082788 w 7467600"/>
              <a:gd name="connsiteY818" fmla="*/ 64119 h 6858000"/>
              <a:gd name="connsiteX819" fmla="*/ 6099442 w 7467600"/>
              <a:gd name="connsiteY819" fmla="*/ 82568 h 6858000"/>
              <a:gd name="connsiteX820" fmla="*/ 4804137 w 7467600"/>
              <a:gd name="connsiteY820" fmla="*/ 320931 h 6858000"/>
              <a:gd name="connsiteX821" fmla="*/ 4227047 w 7467600"/>
              <a:gd name="connsiteY821" fmla="*/ 313415 h 6858000"/>
              <a:gd name="connsiteX822" fmla="*/ 4346041 w 7467600"/>
              <a:gd name="connsiteY822" fmla="*/ 456086 h 6858000"/>
              <a:gd name="connsiteX823" fmla="*/ 4870967 w 7467600"/>
              <a:gd name="connsiteY823" fmla="*/ 963061 h 6858000"/>
              <a:gd name="connsiteX824" fmla="*/ 4889647 w 7467600"/>
              <a:gd name="connsiteY824" fmla="*/ 957147 h 6858000"/>
              <a:gd name="connsiteX825" fmla="*/ 5422504 w 7467600"/>
              <a:gd name="connsiteY825" fmla="*/ 805191 h 6858000"/>
              <a:gd name="connsiteX826" fmla="*/ 6087656 w 7467600"/>
              <a:gd name="connsiteY826" fmla="*/ 826703 h 6858000"/>
              <a:gd name="connsiteX827" fmla="*/ 6058717 w 7467600"/>
              <a:gd name="connsiteY827" fmla="*/ 865992 h 6858000"/>
              <a:gd name="connsiteX828" fmla="*/ 4974153 w 7467600"/>
              <a:gd name="connsiteY828" fmla="*/ 1045456 h 6858000"/>
              <a:gd name="connsiteX829" fmla="*/ 5627835 w 7467600"/>
              <a:gd name="connsiteY829" fmla="*/ 1472077 h 6858000"/>
              <a:gd name="connsiteX830" fmla="*/ 5629817 w 7467600"/>
              <a:gd name="connsiteY830" fmla="*/ 1471412 h 6858000"/>
              <a:gd name="connsiteX831" fmla="*/ 5634124 w 7467600"/>
              <a:gd name="connsiteY831" fmla="*/ 1470572 h 6858000"/>
              <a:gd name="connsiteX832" fmla="*/ 5755832 w 7467600"/>
              <a:gd name="connsiteY832" fmla="*/ 1383886 h 6858000"/>
              <a:gd name="connsiteX833" fmla="*/ 6014186 w 7467600"/>
              <a:gd name="connsiteY833" fmla="*/ 1279799 h 6858000"/>
              <a:gd name="connsiteX834" fmla="*/ 6901619 w 7467600"/>
              <a:gd name="connsiteY834" fmla="*/ 1047874 h 6858000"/>
              <a:gd name="connsiteX835" fmla="*/ 6931566 w 7467600"/>
              <a:gd name="connsiteY835" fmla="*/ 1062034 h 6858000"/>
              <a:gd name="connsiteX836" fmla="*/ 5790982 w 7467600"/>
              <a:gd name="connsiteY836" fmla="*/ 1561380 h 6858000"/>
              <a:gd name="connsiteX837" fmla="*/ 6188971 w 7467600"/>
              <a:gd name="connsiteY837" fmla="*/ 1755168 h 6858000"/>
              <a:gd name="connsiteX838" fmla="*/ 6202446 w 7467600"/>
              <a:gd name="connsiteY838" fmla="*/ 1752268 h 6858000"/>
              <a:gd name="connsiteX839" fmla="*/ 7179560 w 7467600"/>
              <a:gd name="connsiteY839" fmla="*/ 1467551 h 6858000"/>
              <a:gd name="connsiteX840" fmla="*/ 7158730 w 7467600"/>
              <a:gd name="connsiteY840" fmla="*/ 1507835 h 6858000"/>
              <a:gd name="connsiteX841" fmla="*/ 6326959 w 7467600"/>
              <a:gd name="connsiteY841" fmla="*/ 1817686 h 6858000"/>
              <a:gd name="connsiteX842" fmla="*/ 6537433 w 7467600"/>
              <a:gd name="connsiteY842" fmla="*/ 1907790 h 6858000"/>
              <a:gd name="connsiteX843" fmla="*/ 6550221 w 7467600"/>
              <a:gd name="connsiteY843" fmla="*/ 1910729 h 6858000"/>
              <a:gd name="connsiteX844" fmla="*/ 6964438 w 7467600"/>
              <a:gd name="connsiteY844" fmla="*/ 2209505 h 6858000"/>
              <a:gd name="connsiteX845" fmla="*/ 7367862 w 7467600"/>
              <a:gd name="connsiteY845" fmla="*/ 2806833 h 6858000"/>
              <a:gd name="connsiteX846" fmla="*/ 7364329 w 7467600"/>
              <a:gd name="connsiteY846" fmla="*/ 2826907 h 6858000"/>
              <a:gd name="connsiteX847" fmla="*/ 7290545 w 7467600"/>
              <a:gd name="connsiteY847" fmla="*/ 2850663 h 6858000"/>
              <a:gd name="connsiteX848" fmla="*/ 6472036 w 7467600"/>
              <a:gd name="connsiteY848" fmla="*/ 1959003 h 6858000"/>
              <a:gd name="connsiteX849" fmla="*/ 5792897 w 7467600"/>
              <a:gd name="connsiteY849" fmla="*/ 1647747 h 6858000"/>
              <a:gd name="connsiteX850" fmla="*/ 5842751 w 7467600"/>
              <a:gd name="connsiteY850" fmla="*/ 1816112 h 6858000"/>
              <a:gd name="connsiteX851" fmla="*/ 5847424 w 7467600"/>
              <a:gd name="connsiteY851" fmla="*/ 1815776 h 6858000"/>
              <a:gd name="connsiteX852" fmla="*/ 6399821 w 7467600"/>
              <a:gd name="connsiteY852" fmla="*/ 2344799 h 6858000"/>
              <a:gd name="connsiteX853" fmla="*/ 6323232 w 7467600"/>
              <a:gd name="connsiteY853" fmla="*/ 2389634 h 6858000"/>
              <a:gd name="connsiteX854" fmla="*/ 5942958 w 7467600"/>
              <a:gd name="connsiteY854" fmla="*/ 2077708 h 6858000"/>
              <a:gd name="connsiteX855" fmla="*/ 5921559 w 7467600"/>
              <a:gd name="connsiteY855" fmla="*/ 2378596 h 6858000"/>
              <a:gd name="connsiteX856" fmla="*/ 5817651 w 7467600"/>
              <a:gd name="connsiteY856" fmla="*/ 3023919 h 6858000"/>
              <a:gd name="connsiteX857" fmla="*/ 5729634 w 7467600"/>
              <a:gd name="connsiteY857" fmla="*/ 3051849 h 6858000"/>
              <a:gd name="connsiteX858" fmla="*/ 5611018 w 7467600"/>
              <a:gd name="connsiteY858" fmla="*/ 2316769 h 6858000"/>
              <a:gd name="connsiteX859" fmla="*/ 5687608 w 7467600"/>
              <a:gd name="connsiteY859" fmla="*/ 2039972 h 6858000"/>
              <a:gd name="connsiteX860" fmla="*/ 5657554 w 7467600"/>
              <a:gd name="connsiteY860" fmla="*/ 1576445 h 6858000"/>
              <a:gd name="connsiteX861" fmla="*/ 5150475 w 7467600"/>
              <a:gd name="connsiteY861" fmla="*/ 1274012 h 6858000"/>
              <a:gd name="connsiteX862" fmla="*/ 5349142 w 7467600"/>
              <a:gd name="connsiteY862" fmla="*/ 2204405 h 6858000"/>
              <a:gd name="connsiteX863" fmla="*/ 5262214 w 7467600"/>
              <a:gd name="connsiteY863" fmla="*/ 2233836 h 6858000"/>
              <a:gd name="connsiteX864" fmla="*/ 4981539 w 7467600"/>
              <a:gd name="connsiteY864" fmla="*/ 1542201 h 6858000"/>
              <a:gd name="connsiteX865" fmla="*/ 4958461 w 7467600"/>
              <a:gd name="connsiteY865" fmla="*/ 1136957 h 6858000"/>
              <a:gd name="connsiteX866" fmla="*/ 4655015 w 7467600"/>
              <a:gd name="connsiteY866" fmla="*/ 891426 h 6858000"/>
              <a:gd name="connsiteX867" fmla="*/ 4348002 w 7467600"/>
              <a:gd name="connsiteY867" fmla="*/ 2205895 h 6858000"/>
              <a:gd name="connsiteX868" fmla="*/ 4262250 w 7467600"/>
              <a:gd name="connsiteY868" fmla="*/ 2219972 h 6858000"/>
              <a:gd name="connsiteX869" fmla="*/ 4550611 w 7467600"/>
              <a:gd name="connsiteY869" fmla="*/ 817540 h 6858000"/>
              <a:gd name="connsiteX870" fmla="*/ 4564418 w 7467600"/>
              <a:gd name="connsiteY870" fmla="*/ 808293 h 6858000"/>
              <a:gd name="connsiteX871" fmla="*/ 4266388 w 7467600"/>
              <a:gd name="connsiteY871" fmla="*/ 500083 h 6858000"/>
              <a:gd name="connsiteX872" fmla="*/ 4032842 w 7467600"/>
              <a:gd name="connsiteY872" fmla="*/ 211809 h 6858000"/>
              <a:gd name="connsiteX873" fmla="*/ 3882765 w 7467600"/>
              <a:gd name="connsiteY873" fmla="*/ 0 h 6858000"/>
              <a:gd name="connsiteX874" fmla="*/ 3721337 w 7467600"/>
              <a:gd name="connsiteY874" fmla="*/ 0 h 6858000"/>
              <a:gd name="connsiteX875" fmla="*/ 3797544 w 7467600"/>
              <a:gd name="connsiteY875" fmla="*/ 0 h 6858000"/>
              <a:gd name="connsiteX876" fmla="*/ 3775734 w 7467600"/>
              <a:gd name="connsiteY876" fmla="*/ 95131 h 6858000"/>
              <a:gd name="connsiteX877" fmla="*/ 3724807 w 7467600"/>
              <a:gd name="connsiteY877" fmla="*/ 272257 h 6858000"/>
              <a:gd name="connsiteX878" fmla="*/ 3726844 w 7467600"/>
              <a:gd name="connsiteY878" fmla="*/ 282988 h 6858000"/>
              <a:gd name="connsiteX879" fmla="*/ 3742664 w 7467600"/>
              <a:gd name="connsiteY879" fmla="*/ 279918 h 6858000"/>
              <a:gd name="connsiteX880" fmla="*/ 4103910 w 7467600"/>
              <a:gd name="connsiteY880" fmla="*/ 1161917 h 6858000"/>
              <a:gd name="connsiteX881" fmla="*/ 4020269 w 7467600"/>
              <a:gd name="connsiteY881" fmla="*/ 1200406 h 6858000"/>
              <a:gd name="connsiteX882" fmla="*/ 3674882 w 7467600"/>
              <a:gd name="connsiteY882" fmla="*/ 488524 h 6858000"/>
              <a:gd name="connsiteX883" fmla="*/ 3132682 w 7467600"/>
              <a:gd name="connsiteY883" fmla="*/ 1072284 h 6858000"/>
              <a:gd name="connsiteX884" fmla="*/ 2716346 w 7467600"/>
              <a:gd name="connsiteY884" fmla="*/ 1276376 h 6858000"/>
              <a:gd name="connsiteX885" fmla="*/ 2716772 w 7467600"/>
              <a:gd name="connsiteY885" fmla="*/ 1255462 h 6858000"/>
              <a:gd name="connsiteX886" fmla="*/ 3471096 w 7467600"/>
              <a:gd name="connsiteY886" fmla="*/ 437072 h 6858000"/>
              <a:gd name="connsiteX887" fmla="*/ 3639057 w 7467600"/>
              <a:gd name="connsiteY887" fmla="*/ 286334 h 6858000"/>
              <a:gd name="connsiteX888" fmla="*/ 3640309 w 7467600"/>
              <a:gd name="connsiteY888" fmla="*/ 284664 h 6858000"/>
              <a:gd name="connsiteX889" fmla="*/ 3646022 w 7467600"/>
              <a:gd name="connsiteY889" fmla="*/ 276711 h 6858000"/>
              <a:gd name="connsiteX890" fmla="*/ 3707943 w 7467600"/>
              <a:gd name="connsiteY890" fmla="*/ 65958 h 6858000"/>
              <a:gd name="connsiteX891" fmla="*/ 3721337 w 7467600"/>
              <a:gd name="connsiteY891" fmla="*/ 0 h 6858000"/>
              <a:gd name="connsiteX892" fmla="*/ 2867960 w 7467600"/>
              <a:gd name="connsiteY892" fmla="*/ 0 h 6858000"/>
              <a:gd name="connsiteX893" fmla="*/ 2926351 w 7467600"/>
              <a:gd name="connsiteY893" fmla="*/ 0 h 6858000"/>
              <a:gd name="connsiteX894" fmla="*/ 2902823 w 7467600"/>
              <a:gd name="connsiteY894" fmla="*/ 262929 h 6858000"/>
              <a:gd name="connsiteX895" fmla="*/ 2940663 w 7467600"/>
              <a:gd name="connsiteY895" fmla="*/ 140884 h 6858000"/>
              <a:gd name="connsiteX896" fmla="*/ 2947039 w 7467600"/>
              <a:gd name="connsiteY896" fmla="*/ 122524 h 6858000"/>
              <a:gd name="connsiteX897" fmla="*/ 2984316 w 7467600"/>
              <a:gd name="connsiteY897" fmla="*/ 0 h 6858000"/>
              <a:gd name="connsiteX898" fmla="*/ 3016114 w 7467600"/>
              <a:gd name="connsiteY898" fmla="*/ 0 h 6858000"/>
              <a:gd name="connsiteX899" fmla="*/ 2979949 w 7467600"/>
              <a:gd name="connsiteY899" fmla="*/ 119274 h 6858000"/>
              <a:gd name="connsiteX900" fmla="*/ 3023879 w 7467600"/>
              <a:gd name="connsiteY900" fmla="*/ 0 h 6858000"/>
              <a:gd name="connsiteX901" fmla="*/ 3105400 w 7467600"/>
              <a:gd name="connsiteY901" fmla="*/ 0 h 6858000"/>
              <a:gd name="connsiteX902" fmla="*/ 3094669 w 7467600"/>
              <a:gd name="connsiteY902" fmla="*/ 30308 h 6858000"/>
              <a:gd name="connsiteX903" fmla="*/ 2901945 w 7467600"/>
              <a:gd name="connsiteY903" fmla="*/ 466538 h 6858000"/>
              <a:gd name="connsiteX904" fmla="*/ 2815209 w 7467600"/>
              <a:gd name="connsiteY904" fmla="*/ 497361 h 6858000"/>
              <a:gd name="connsiteX905" fmla="*/ 2844845 w 7467600"/>
              <a:gd name="connsiteY905" fmla="*/ 127638 h 6858000"/>
              <a:gd name="connsiteX906" fmla="*/ 2867960 w 7467600"/>
              <a:gd name="connsiteY906" fmla="*/ 0 h 6858000"/>
              <a:gd name="connsiteX907" fmla="*/ 1057230 w 7467600"/>
              <a:gd name="connsiteY907" fmla="*/ 0 h 6858000"/>
              <a:gd name="connsiteX908" fmla="*/ 1111003 w 7467600"/>
              <a:gd name="connsiteY908" fmla="*/ 0 h 6858000"/>
              <a:gd name="connsiteX909" fmla="*/ 1125553 w 7467600"/>
              <a:gd name="connsiteY909" fmla="*/ 52588 h 6858000"/>
              <a:gd name="connsiteX910" fmla="*/ 1304276 w 7467600"/>
              <a:gd name="connsiteY910" fmla="*/ 476275 h 6858000"/>
              <a:gd name="connsiteX911" fmla="*/ 1492066 w 7467600"/>
              <a:gd name="connsiteY911" fmla="*/ 886333 h 6858000"/>
              <a:gd name="connsiteX912" fmla="*/ 1423698 w 7467600"/>
              <a:gd name="connsiteY912" fmla="*/ 710817 h 6858000"/>
              <a:gd name="connsiteX913" fmla="*/ 1357609 w 7467600"/>
              <a:gd name="connsiteY913" fmla="*/ 532892 h 6858000"/>
              <a:gd name="connsiteX914" fmla="*/ 1309550 w 7467600"/>
              <a:gd name="connsiteY914" fmla="*/ 374031 h 6858000"/>
              <a:gd name="connsiteX915" fmla="*/ 1193673 w 7467600"/>
              <a:gd name="connsiteY915" fmla="*/ 49533 h 6858000"/>
              <a:gd name="connsiteX916" fmla="*/ 1164391 w 7467600"/>
              <a:gd name="connsiteY916" fmla="*/ 0 h 6858000"/>
              <a:gd name="connsiteX917" fmla="*/ 1200666 w 7467600"/>
              <a:gd name="connsiteY917" fmla="*/ 0 h 6858000"/>
              <a:gd name="connsiteX918" fmla="*/ 1223408 w 7467600"/>
              <a:gd name="connsiteY918" fmla="*/ 38996 h 6858000"/>
              <a:gd name="connsiteX919" fmla="*/ 1339635 w 7467600"/>
              <a:gd name="connsiteY919" fmla="*/ 365517 h 6858000"/>
              <a:gd name="connsiteX920" fmla="*/ 1387469 w 7467600"/>
              <a:gd name="connsiteY920" fmla="*/ 523079 h 6858000"/>
              <a:gd name="connsiteX921" fmla="*/ 1452685 w 7467600"/>
              <a:gd name="connsiteY921" fmla="*/ 699806 h 6858000"/>
              <a:gd name="connsiteX922" fmla="*/ 1492092 w 7467600"/>
              <a:gd name="connsiteY922" fmla="*/ 800424 h 6858000"/>
              <a:gd name="connsiteX923" fmla="*/ 1455302 w 7467600"/>
              <a:gd name="connsiteY923" fmla="*/ 632913 h 6858000"/>
              <a:gd name="connsiteX924" fmla="*/ 1222336 w 7467600"/>
              <a:gd name="connsiteY924" fmla="*/ 9480 h 6858000"/>
              <a:gd name="connsiteX925" fmla="*/ 1214634 w 7467600"/>
              <a:gd name="connsiteY925" fmla="*/ 0 h 6858000"/>
              <a:gd name="connsiteX926" fmla="*/ 1289827 w 7467600"/>
              <a:gd name="connsiteY926" fmla="*/ 0 h 6858000"/>
              <a:gd name="connsiteX927" fmla="*/ 1321076 w 7467600"/>
              <a:gd name="connsiteY927" fmla="*/ 59722 h 6858000"/>
              <a:gd name="connsiteX928" fmla="*/ 1512579 w 7467600"/>
              <a:gd name="connsiteY928" fmla="*/ 626441 h 6858000"/>
              <a:gd name="connsiteX929" fmla="*/ 1506076 w 7467600"/>
              <a:gd name="connsiteY929" fmla="*/ 1089289 h 6858000"/>
              <a:gd name="connsiteX930" fmla="*/ 1486346 w 7467600"/>
              <a:gd name="connsiteY930" fmla="*/ 1079919 h 6858000"/>
              <a:gd name="connsiteX931" fmla="*/ 1070511 w 7467600"/>
              <a:gd name="connsiteY931" fmla="*/ 48609 h 6858000"/>
              <a:gd name="connsiteX932" fmla="*/ 1057230 w 7467600"/>
              <a:gd name="connsiteY932" fmla="*/ 0 h 6858000"/>
              <a:gd name="connsiteX933" fmla="*/ 43151 w 7467600"/>
              <a:gd name="connsiteY933" fmla="*/ 0 h 6858000"/>
              <a:gd name="connsiteX934" fmla="*/ 95283 w 7467600"/>
              <a:gd name="connsiteY934" fmla="*/ 0 h 6858000"/>
              <a:gd name="connsiteX935" fmla="*/ 300708 w 7467600"/>
              <a:gd name="connsiteY935" fmla="*/ 154571 h 6858000"/>
              <a:gd name="connsiteX936" fmla="*/ 530414 w 7467600"/>
              <a:gd name="connsiteY936" fmla="*/ 354673 h 6858000"/>
              <a:gd name="connsiteX937" fmla="*/ 333785 w 7467600"/>
              <a:gd name="connsiteY937" fmla="*/ 161564 h 6858000"/>
              <a:gd name="connsiteX938" fmla="*/ 147005 w 7467600"/>
              <a:gd name="connsiteY938" fmla="*/ 0 h 6858000"/>
              <a:gd name="connsiteX939" fmla="*/ 272509 w 7467600"/>
              <a:gd name="connsiteY939" fmla="*/ 0 h 6858000"/>
              <a:gd name="connsiteX940" fmla="*/ 326276 w 7467600"/>
              <a:gd name="connsiteY940" fmla="*/ 45847 h 6858000"/>
              <a:gd name="connsiteX941" fmla="*/ 823759 w 7467600"/>
              <a:gd name="connsiteY941" fmla="*/ 574145 h 6858000"/>
              <a:gd name="connsiteX942" fmla="*/ 811254 w 7467600"/>
              <a:gd name="connsiteY942" fmla="*/ 665546 h 6858000"/>
              <a:gd name="connsiteX943" fmla="*/ 154042 w 7467600"/>
              <a:gd name="connsiteY943" fmla="*/ 261522 h 6858000"/>
              <a:gd name="connsiteX944" fmla="*/ 13550 w 7467600"/>
              <a:gd name="connsiteY944" fmla="*/ 158423 h 6858000"/>
              <a:gd name="connsiteX945" fmla="*/ 0 w 7467600"/>
              <a:gd name="connsiteY945" fmla="*/ 146618 h 6858000"/>
              <a:gd name="connsiteX946" fmla="*/ 0 w 7467600"/>
              <a:gd name="connsiteY946" fmla="*/ 59161 h 6858000"/>
              <a:gd name="connsiteX947" fmla="*/ 45427 w 7467600"/>
              <a:gd name="connsiteY947" fmla="*/ 101078 h 6858000"/>
              <a:gd name="connsiteX948" fmla="*/ 630103 w 7467600"/>
              <a:gd name="connsiteY948" fmla="*/ 485885 h 6858000"/>
              <a:gd name="connsiteX949" fmla="*/ 532040 w 7467600"/>
              <a:gd name="connsiteY949" fmla="*/ 399359 h 6858000"/>
              <a:gd name="connsiteX950" fmla="*/ 517618 w 7467600"/>
              <a:gd name="connsiteY950" fmla="*/ 385726 h 6858000"/>
              <a:gd name="connsiteX951" fmla="*/ 285074 w 7467600"/>
              <a:gd name="connsiteY951" fmla="*/ 182755 h 6858000"/>
              <a:gd name="connsiteX952" fmla="*/ 43151 w 7467600"/>
              <a:gd name="connsiteY95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1019354 w 7467600"/>
              <a:gd name="connsiteY20" fmla="*/ 6315006 h 6858000"/>
              <a:gd name="connsiteX21" fmla="*/ 441046 w 7467600"/>
              <a:gd name="connsiteY21" fmla="*/ 6691153 h 6858000"/>
              <a:gd name="connsiteX22" fmla="*/ 1019354 w 7467600"/>
              <a:gd name="connsiteY22" fmla="*/ 6315006 h 6858000"/>
              <a:gd name="connsiteX23" fmla="*/ 991680 w 7467600"/>
              <a:gd name="connsiteY23" fmla="*/ 6298413 h 6858000"/>
              <a:gd name="connsiteX24" fmla="*/ 409060 w 7467600"/>
              <a:gd name="connsiteY24" fmla="*/ 6671470 h 6858000"/>
              <a:gd name="connsiteX25" fmla="*/ 991680 w 7467600"/>
              <a:gd name="connsiteY25" fmla="*/ 6298413 h 6858000"/>
              <a:gd name="connsiteX26" fmla="*/ 103333 w 7467600"/>
              <a:gd name="connsiteY26" fmla="*/ 5699602 h 6858000"/>
              <a:gd name="connsiteX27" fmla="*/ 233938 w 7467600"/>
              <a:gd name="connsiteY27" fmla="*/ 5809416 h 6858000"/>
              <a:gd name="connsiteX28" fmla="*/ 883580 w 7467600"/>
              <a:gd name="connsiteY28" fmla="*/ 6180710 h 6858000"/>
              <a:gd name="connsiteX29" fmla="*/ 487337 w 7467600"/>
              <a:gd name="connsiteY29" fmla="*/ 5950182 h 6858000"/>
              <a:gd name="connsiteX30" fmla="*/ 354051 w 7467600"/>
              <a:gd name="connsiteY30" fmla="*/ 5854912 h 6858000"/>
              <a:gd name="connsiteX31" fmla="*/ 195436 w 7467600"/>
              <a:gd name="connsiteY31" fmla="*/ 5755068 h 6858000"/>
              <a:gd name="connsiteX32" fmla="*/ 103333 w 7467600"/>
              <a:gd name="connsiteY32" fmla="*/ 5699602 h 6858000"/>
              <a:gd name="connsiteX33" fmla="*/ 5539432 w 7467600"/>
              <a:gd name="connsiteY33" fmla="*/ 5642928 h 6858000"/>
              <a:gd name="connsiteX34" fmla="*/ 5555462 w 7467600"/>
              <a:gd name="connsiteY34" fmla="*/ 5694454 h 6858000"/>
              <a:gd name="connsiteX35" fmla="*/ 5828270 w 7467600"/>
              <a:gd name="connsiteY35" fmla="*/ 6320663 h 6858000"/>
              <a:gd name="connsiteX36" fmla="*/ 5947416 w 7467600"/>
              <a:gd name="connsiteY36" fmla="*/ 6574846 h 6858000"/>
              <a:gd name="connsiteX37" fmla="*/ 5539432 w 7467600"/>
              <a:gd name="connsiteY37" fmla="*/ 5642928 h 6858000"/>
              <a:gd name="connsiteX38" fmla="*/ 51253 w 7467600"/>
              <a:gd name="connsiteY38" fmla="*/ 5631825 h 6858000"/>
              <a:gd name="connsiteX39" fmla="*/ 211622 w 7467600"/>
              <a:gd name="connsiteY39" fmla="*/ 5728803 h 6858000"/>
              <a:gd name="connsiteX40" fmla="*/ 371652 w 7467600"/>
              <a:gd name="connsiteY40" fmla="*/ 5829062 h 6858000"/>
              <a:gd name="connsiteX41" fmla="*/ 505903 w 7467600"/>
              <a:gd name="connsiteY41" fmla="*/ 5925221 h 6858000"/>
              <a:gd name="connsiteX42" fmla="*/ 899240 w 7467600"/>
              <a:gd name="connsiteY42" fmla="*/ 6153068 h 6858000"/>
              <a:gd name="connsiteX43" fmla="*/ 988114 w 7467600"/>
              <a:gd name="connsiteY43" fmla="*/ 6174204 h 6858000"/>
              <a:gd name="connsiteX44" fmla="*/ 845971 w 7467600"/>
              <a:gd name="connsiteY44" fmla="*/ 6067177 h 6858000"/>
              <a:gd name="connsiteX45" fmla="*/ 448057 w 7467600"/>
              <a:gd name="connsiteY45" fmla="*/ 5841376 h 6858000"/>
              <a:gd name="connsiteX46" fmla="*/ 51253 w 7467600"/>
              <a:gd name="connsiteY46" fmla="*/ 5631825 h 6858000"/>
              <a:gd name="connsiteX47" fmla="*/ 2606687 w 7467600"/>
              <a:gd name="connsiteY47" fmla="*/ 5630718 h 6858000"/>
              <a:gd name="connsiteX48" fmla="*/ 2645658 w 7467600"/>
              <a:gd name="connsiteY48" fmla="*/ 6640259 h 6858000"/>
              <a:gd name="connsiteX49" fmla="*/ 2606687 w 7467600"/>
              <a:gd name="connsiteY49" fmla="*/ 5630718 h 6858000"/>
              <a:gd name="connsiteX50" fmla="*/ 3642057 w 7467600"/>
              <a:gd name="connsiteY50" fmla="*/ 5573487 h 6858000"/>
              <a:gd name="connsiteX51" fmla="*/ 3632981 w 7467600"/>
              <a:gd name="connsiteY51" fmla="*/ 5579437 h 6858000"/>
              <a:gd name="connsiteX52" fmla="*/ 3382436 w 7467600"/>
              <a:gd name="connsiteY52" fmla="*/ 5952726 h 6858000"/>
              <a:gd name="connsiteX53" fmla="*/ 3191929 w 7467600"/>
              <a:gd name="connsiteY53" fmla="*/ 6662669 h 6858000"/>
              <a:gd name="connsiteX54" fmla="*/ 3369898 w 7467600"/>
              <a:gd name="connsiteY54" fmla="*/ 6081771 h 6858000"/>
              <a:gd name="connsiteX55" fmla="*/ 3642057 w 7467600"/>
              <a:gd name="connsiteY55" fmla="*/ 5573487 h 6858000"/>
              <a:gd name="connsiteX56" fmla="*/ 2650666 w 7467600"/>
              <a:gd name="connsiteY56" fmla="*/ 5530686 h 6858000"/>
              <a:gd name="connsiteX57" fmla="*/ 2650249 w 7467600"/>
              <a:gd name="connsiteY57" fmla="*/ 5532101 h 6858000"/>
              <a:gd name="connsiteX58" fmla="*/ 2663808 w 7467600"/>
              <a:gd name="connsiteY58" fmla="*/ 6535215 h 6858000"/>
              <a:gd name="connsiteX59" fmla="*/ 2665418 w 7467600"/>
              <a:gd name="connsiteY59" fmla="*/ 6132756 h 6858000"/>
              <a:gd name="connsiteX60" fmla="*/ 2650666 w 7467600"/>
              <a:gd name="connsiteY60" fmla="*/ 5530686 h 6858000"/>
              <a:gd name="connsiteX61" fmla="*/ 2680277 w 7467600"/>
              <a:gd name="connsiteY61" fmla="*/ 5479204 h 6858000"/>
              <a:gd name="connsiteX62" fmla="*/ 2678972 w 7467600"/>
              <a:gd name="connsiteY62" fmla="*/ 5481582 h 6858000"/>
              <a:gd name="connsiteX63" fmla="*/ 2696666 w 7467600"/>
              <a:gd name="connsiteY63" fmla="*/ 6133836 h 6858000"/>
              <a:gd name="connsiteX64" fmla="*/ 2695769 w 7467600"/>
              <a:gd name="connsiteY64" fmla="*/ 6390955 h 6858000"/>
              <a:gd name="connsiteX65" fmla="*/ 2739893 w 7467600"/>
              <a:gd name="connsiteY65" fmla="*/ 6108357 h 6858000"/>
              <a:gd name="connsiteX66" fmla="*/ 2680277 w 7467600"/>
              <a:gd name="connsiteY66" fmla="*/ 5479204 h 6858000"/>
              <a:gd name="connsiteX67" fmla="*/ 1132195 w 7467600"/>
              <a:gd name="connsiteY67" fmla="*/ 5467980 h 6858000"/>
              <a:gd name="connsiteX68" fmla="*/ 1679056 w 7467600"/>
              <a:gd name="connsiteY68" fmla="*/ 5516907 h 6858000"/>
              <a:gd name="connsiteX69" fmla="*/ 2128648 w 7467600"/>
              <a:gd name="connsiteY69" fmla="*/ 5474249 h 6858000"/>
              <a:gd name="connsiteX70" fmla="*/ 1825619 w 7467600"/>
              <a:gd name="connsiteY70" fmla="*/ 5478447 h 6858000"/>
              <a:gd name="connsiteX71" fmla="*/ 1737798 w 7467600"/>
              <a:gd name="connsiteY71" fmla="*/ 5483353 h 6858000"/>
              <a:gd name="connsiteX72" fmla="*/ 1132195 w 7467600"/>
              <a:gd name="connsiteY72" fmla="*/ 5467980 h 6858000"/>
              <a:gd name="connsiteX73" fmla="*/ 1456157 w 7467600"/>
              <a:gd name="connsiteY73" fmla="*/ 5371404 h 6858000"/>
              <a:gd name="connsiteX74" fmla="*/ 1244432 w 7467600"/>
              <a:gd name="connsiteY74" fmla="*/ 5385601 h 6858000"/>
              <a:gd name="connsiteX75" fmla="*/ 973990 w 7467600"/>
              <a:gd name="connsiteY75" fmla="*/ 5424940 h 6858000"/>
              <a:gd name="connsiteX76" fmla="*/ 1103809 w 7467600"/>
              <a:gd name="connsiteY76" fmla="*/ 5433720 h 6858000"/>
              <a:gd name="connsiteX77" fmla="*/ 1123454 w 7467600"/>
              <a:gd name="connsiteY77" fmla="*/ 5435727 h 6858000"/>
              <a:gd name="connsiteX78" fmla="*/ 1737017 w 7467600"/>
              <a:gd name="connsiteY78" fmla="*/ 5452183 h 6858000"/>
              <a:gd name="connsiteX79" fmla="*/ 1824397 w 7467600"/>
              <a:gd name="connsiteY79" fmla="*/ 5447757 h 6858000"/>
              <a:gd name="connsiteX80" fmla="*/ 2070059 w 7467600"/>
              <a:gd name="connsiteY80" fmla="*/ 5441660 h 6858000"/>
              <a:gd name="connsiteX81" fmla="*/ 1456157 w 7467600"/>
              <a:gd name="connsiteY81" fmla="*/ 5371404 h 6858000"/>
              <a:gd name="connsiteX82" fmla="*/ 4988186 w 7467600"/>
              <a:gd name="connsiteY82" fmla="*/ 5216467 h 6858000"/>
              <a:gd name="connsiteX83" fmla="*/ 4777334 w 7467600"/>
              <a:gd name="connsiteY83" fmla="*/ 5406072 h 6858000"/>
              <a:gd name="connsiteX84" fmla="*/ 4718341 w 7467600"/>
              <a:gd name="connsiteY84" fmla="*/ 5468043 h 6858000"/>
              <a:gd name="connsiteX85" fmla="*/ 4604655 w 7467600"/>
              <a:gd name="connsiteY85" fmla="*/ 5583434 h 6858000"/>
              <a:gd name="connsiteX86" fmla="*/ 4565074 w 7467600"/>
              <a:gd name="connsiteY86" fmla="*/ 5618550 h 6858000"/>
              <a:gd name="connsiteX87" fmla="*/ 4988186 w 7467600"/>
              <a:gd name="connsiteY87" fmla="*/ 5216467 h 6858000"/>
              <a:gd name="connsiteX88" fmla="*/ 4978032 w 7467600"/>
              <a:gd name="connsiteY88" fmla="*/ 5183809 h 6858000"/>
              <a:gd name="connsiteX89" fmla="*/ 4463413 w 7467600"/>
              <a:gd name="connsiteY89" fmla="*/ 5615162 h 6858000"/>
              <a:gd name="connsiteX90" fmla="*/ 4358134 w 7467600"/>
              <a:gd name="connsiteY90" fmla="*/ 5742791 h 6858000"/>
              <a:gd name="connsiteX91" fmla="*/ 4376219 w 7467600"/>
              <a:gd name="connsiteY91" fmla="*/ 5729027 h 6858000"/>
              <a:gd name="connsiteX92" fmla="*/ 4582340 w 7467600"/>
              <a:gd name="connsiteY92" fmla="*/ 5561037 h 6858000"/>
              <a:gd name="connsiteX93" fmla="*/ 4694684 w 7467600"/>
              <a:gd name="connsiteY93" fmla="*/ 5447098 h 6858000"/>
              <a:gd name="connsiteX94" fmla="*/ 4754123 w 7467600"/>
              <a:gd name="connsiteY94" fmla="*/ 5384643 h 6858000"/>
              <a:gd name="connsiteX95" fmla="*/ 4978032 w 7467600"/>
              <a:gd name="connsiteY95" fmla="*/ 5183809 h 6858000"/>
              <a:gd name="connsiteX96" fmla="*/ 1903353 w 7467600"/>
              <a:gd name="connsiteY96" fmla="*/ 5044827 h 6858000"/>
              <a:gd name="connsiteX97" fmla="*/ 1936931 w 7467600"/>
              <a:gd name="connsiteY97" fmla="*/ 5093954 h 6858000"/>
              <a:gd name="connsiteX98" fmla="*/ 2195868 w 7467600"/>
              <a:gd name="connsiteY98" fmla="*/ 5396574 h 6858000"/>
              <a:gd name="connsiteX99" fmla="*/ 2088852 w 7467600"/>
              <a:gd name="connsiteY99" fmla="*/ 5166123 h 6858000"/>
              <a:gd name="connsiteX100" fmla="*/ 1958241 w 7467600"/>
              <a:gd name="connsiteY100" fmla="*/ 5067955 h 6858000"/>
              <a:gd name="connsiteX101" fmla="*/ 1903353 w 7467600"/>
              <a:gd name="connsiteY101" fmla="*/ 5044827 h 6858000"/>
              <a:gd name="connsiteX102" fmla="*/ 1979378 w 7467600"/>
              <a:gd name="connsiteY102" fmla="*/ 4769504 h 6858000"/>
              <a:gd name="connsiteX103" fmla="*/ 2882120 w 7467600"/>
              <a:gd name="connsiteY103" fmla="*/ 5064547 h 6858000"/>
              <a:gd name="connsiteX104" fmla="*/ 2793103 w 7467600"/>
              <a:gd name="connsiteY104" fmla="*/ 5039699 h 6858000"/>
              <a:gd name="connsiteX105" fmla="*/ 2770041 w 7467600"/>
              <a:gd name="connsiteY105" fmla="*/ 5033634 h 6858000"/>
              <a:gd name="connsiteX106" fmla="*/ 1979378 w 7467600"/>
              <a:gd name="connsiteY106" fmla="*/ 4769504 h 6858000"/>
              <a:gd name="connsiteX107" fmla="*/ 1927410 w 7467600"/>
              <a:gd name="connsiteY107" fmla="*/ 4716164 h 6858000"/>
              <a:gd name="connsiteX108" fmla="*/ 1959587 w 7467600"/>
              <a:gd name="connsiteY108" fmla="*/ 4728849 h 6858000"/>
              <a:gd name="connsiteX109" fmla="*/ 2777707 w 7467600"/>
              <a:gd name="connsiteY109" fmla="*/ 5003991 h 6858000"/>
              <a:gd name="connsiteX110" fmla="*/ 2800768 w 7467600"/>
              <a:gd name="connsiteY110" fmla="*/ 5010056 h 6858000"/>
              <a:gd name="connsiteX111" fmla="*/ 2879408 w 7467600"/>
              <a:gd name="connsiteY111" fmla="*/ 5031590 h 6858000"/>
              <a:gd name="connsiteX112" fmla="*/ 2862295 w 7467600"/>
              <a:gd name="connsiteY112" fmla="*/ 5022958 h 6858000"/>
              <a:gd name="connsiteX113" fmla="*/ 2813343 w 7467600"/>
              <a:gd name="connsiteY113" fmla="*/ 4998369 h 6858000"/>
              <a:gd name="connsiteX114" fmla="*/ 2646245 w 7467600"/>
              <a:gd name="connsiteY114" fmla="*/ 4930999 h 6858000"/>
              <a:gd name="connsiteX115" fmla="*/ 1999243 w 7467600"/>
              <a:gd name="connsiteY115" fmla="*/ 4730524 h 6858000"/>
              <a:gd name="connsiteX116" fmla="*/ 1979527 w 7467600"/>
              <a:gd name="connsiteY116" fmla="*/ 4726651 h 6858000"/>
              <a:gd name="connsiteX117" fmla="*/ 1927410 w 7467600"/>
              <a:gd name="connsiteY117" fmla="*/ 4716164 h 6858000"/>
              <a:gd name="connsiteX118" fmla="*/ 1997014 w 7467600"/>
              <a:gd name="connsiteY118" fmla="*/ 4698007 h 6858000"/>
              <a:gd name="connsiteX119" fmla="*/ 2005458 w 7467600"/>
              <a:gd name="connsiteY119" fmla="*/ 4699540 h 6858000"/>
              <a:gd name="connsiteX120" fmla="*/ 2657186 w 7467600"/>
              <a:gd name="connsiteY120" fmla="*/ 4901687 h 6858000"/>
              <a:gd name="connsiteX121" fmla="*/ 2826662 w 7467600"/>
              <a:gd name="connsiteY121" fmla="*/ 4970362 h 6858000"/>
              <a:gd name="connsiteX122" fmla="*/ 2876100 w 7467600"/>
              <a:gd name="connsiteY122" fmla="*/ 4995397 h 6858000"/>
              <a:gd name="connsiteX123" fmla="*/ 3042600 w 7467600"/>
              <a:gd name="connsiteY123" fmla="*/ 5059532 h 6858000"/>
              <a:gd name="connsiteX124" fmla="*/ 1997014 w 7467600"/>
              <a:gd name="connsiteY124" fmla="*/ 4698007 h 6858000"/>
              <a:gd name="connsiteX125" fmla="*/ 2305292 w 7467600"/>
              <a:gd name="connsiteY125" fmla="*/ 4219492 h 6858000"/>
              <a:gd name="connsiteX126" fmla="*/ 3360922 w 7467600"/>
              <a:gd name="connsiteY126" fmla="*/ 4529373 h 6858000"/>
              <a:gd name="connsiteX127" fmla="*/ 3492420 w 7467600"/>
              <a:gd name="connsiteY127" fmla="*/ 4510145 h 6858000"/>
              <a:gd name="connsiteX128" fmla="*/ 3364086 w 7467600"/>
              <a:gd name="connsiteY128" fmla="*/ 4480340 h 6858000"/>
              <a:gd name="connsiteX129" fmla="*/ 3225818 w 7467600"/>
              <a:gd name="connsiteY129" fmla="*/ 4411822 h 6858000"/>
              <a:gd name="connsiteX130" fmla="*/ 3129696 w 7467600"/>
              <a:gd name="connsiteY130" fmla="*/ 4360704 h 6858000"/>
              <a:gd name="connsiteX131" fmla="*/ 2814545 w 7467600"/>
              <a:gd name="connsiteY131" fmla="*/ 4282955 h 6858000"/>
              <a:gd name="connsiteX132" fmla="*/ 2305292 w 7467600"/>
              <a:gd name="connsiteY132" fmla="*/ 4219492 h 6858000"/>
              <a:gd name="connsiteX133" fmla="*/ 2626982 w 7467600"/>
              <a:gd name="connsiteY133" fmla="*/ 4206450 h 6858000"/>
              <a:gd name="connsiteX134" fmla="*/ 2490617 w 7467600"/>
              <a:gd name="connsiteY134" fmla="*/ 4206951 h 6858000"/>
              <a:gd name="connsiteX135" fmla="*/ 2819869 w 7467600"/>
              <a:gd name="connsiteY135" fmla="*/ 4252936 h 6858000"/>
              <a:gd name="connsiteX136" fmla="*/ 3143018 w 7467600"/>
              <a:gd name="connsiteY136" fmla="*/ 4332698 h 6858000"/>
              <a:gd name="connsiteX137" fmla="*/ 3241520 w 7467600"/>
              <a:gd name="connsiteY137" fmla="*/ 4385112 h 6858000"/>
              <a:gd name="connsiteX138" fmla="*/ 3374575 w 7467600"/>
              <a:gd name="connsiteY138" fmla="*/ 4451517 h 6858000"/>
              <a:gd name="connsiteX139" fmla="*/ 3505221 w 7467600"/>
              <a:gd name="connsiteY139" fmla="*/ 4480757 h 6858000"/>
              <a:gd name="connsiteX140" fmla="*/ 2626982 w 7467600"/>
              <a:gd name="connsiteY140" fmla="*/ 4206450 h 6858000"/>
              <a:gd name="connsiteX141" fmla="*/ 1310106 w 7467600"/>
              <a:gd name="connsiteY141" fmla="*/ 3943217 h 6858000"/>
              <a:gd name="connsiteX142" fmla="*/ 854994 w 7467600"/>
              <a:gd name="connsiteY142" fmla="*/ 4399136 h 6858000"/>
              <a:gd name="connsiteX143" fmla="*/ 742462 w 7467600"/>
              <a:gd name="connsiteY143" fmla="*/ 4594648 h 6858000"/>
              <a:gd name="connsiteX144" fmla="*/ 820602 w 7467600"/>
              <a:gd name="connsiteY144" fmla="*/ 4485915 h 6858000"/>
              <a:gd name="connsiteX145" fmla="*/ 878295 w 7467600"/>
              <a:gd name="connsiteY145" fmla="*/ 4403594 h 6858000"/>
              <a:gd name="connsiteX146" fmla="*/ 1240607 w 7467600"/>
              <a:gd name="connsiteY146" fmla="*/ 4010401 h 6858000"/>
              <a:gd name="connsiteX147" fmla="*/ 1310106 w 7467600"/>
              <a:gd name="connsiteY147" fmla="*/ 3943217 h 6858000"/>
              <a:gd name="connsiteX148" fmla="*/ 1423113 w 7467600"/>
              <a:gd name="connsiteY148" fmla="*/ 3874565 h 6858000"/>
              <a:gd name="connsiteX149" fmla="*/ 1260565 w 7467600"/>
              <a:gd name="connsiteY149" fmla="*/ 4031982 h 6858000"/>
              <a:gd name="connsiteX150" fmla="*/ 901900 w 7467600"/>
              <a:gd name="connsiteY150" fmla="*/ 4421236 h 6858000"/>
              <a:gd name="connsiteX151" fmla="*/ 845044 w 7467600"/>
              <a:gd name="connsiteY151" fmla="*/ 4502436 h 6858000"/>
              <a:gd name="connsiteX152" fmla="*/ 685926 w 7467600"/>
              <a:gd name="connsiteY152" fmla="*/ 4703069 h 6858000"/>
              <a:gd name="connsiteX153" fmla="*/ 684248 w 7467600"/>
              <a:gd name="connsiteY153" fmla="*/ 4706721 h 6858000"/>
              <a:gd name="connsiteX154" fmla="*/ 1423113 w 7467600"/>
              <a:gd name="connsiteY154" fmla="*/ 3874565 h 6858000"/>
              <a:gd name="connsiteX155" fmla="*/ 3316479 w 7467600"/>
              <a:gd name="connsiteY155" fmla="*/ 3872136 h 6858000"/>
              <a:gd name="connsiteX156" fmla="*/ 3546806 w 7467600"/>
              <a:gd name="connsiteY156" fmla="*/ 4356139 h 6858000"/>
              <a:gd name="connsiteX157" fmla="*/ 3364433 w 7467600"/>
              <a:gd name="connsiteY157" fmla="*/ 3953121 h 6858000"/>
              <a:gd name="connsiteX158" fmla="*/ 3316479 w 7467600"/>
              <a:gd name="connsiteY158" fmla="*/ 3872136 h 6858000"/>
              <a:gd name="connsiteX159" fmla="*/ 3291335 w 7467600"/>
              <a:gd name="connsiteY159" fmla="*/ 3767420 h 6858000"/>
              <a:gd name="connsiteX160" fmla="*/ 3390805 w 7467600"/>
              <a:gd name="connsiteY160" fmla="*/ 3937163 h 6858000"/>
              <a:gd name="connsiteX161" fmla="*/ 3579062 w 7467600"/>
              <a:gd name="connsiteY161" fmla="*/ 4359040 h 6858000"/>
              <a:gd name="connsiteX162" fmla="*/ 3467355 w 7467600"/>
              <a:gd name="connsiteY162" fmla="*/ 3988130 h 6858000"/>
              <a:gd name="connsiteX163" fmla="*/ 3310753 w 7467600"/>
              <a:gd name="connsiteY163" fmla="*/ 3787140 h 6858000"/>
              <a:gd name="connsiteX164" fmla="*/ 3291335 w 7467600"/>
              <a:gd name="connsiteY164" fmla="*/ 3767420 h 6858000"/>
              <a:gd name="connsiteX165" fmla="*/ 1635889 w 7467600"/>
              <a:gd name="connsiteY165" fmla="*/ 3709494 h 6858000"/>
              <a:gd name="connsiteX166" fmla="*/ 1634800 w 7467600"/>
              <a:gd name="connsiteY166" fmla="*/ 3731111 h 6858000"/>
              <a:gd name="connsiteX167" fmla="*/ 1635889 w 7467600"/>
              <a:gd name="connsiteY167" fmla="*/ 3709494 h 6858000"/>
              <a:gd name="connsiteX168" fmla="*/ 1510397 w 7467600"/>
              <a:gd name="connsiteY168" fmla="*/ 3684705 h 6858000"/>
              <a:gd name="connsiteX169" fmla="*/ 1146550 w 7467600"/>
              <a:gd name="connsiteY169" fmla="*/ 3802012 h 6858000"/>
              <a:gd name="connsiteX170" fmla="*/ 698834 w 7467600"/>
              <a:gd name="connsiteY170" fmla="*/ 3952272 h 6858000"/>
              <a:gd name="connsiteX171" fmla="*/ 34256 w 7467600"/>
              <a:gd name="connsiteY171" fmla="*/ 4347603 h 6858000"/>
              <a:gd name="connsiteX172" fmla="*/ 527241 w 7467600"/>
              <a:gd name="connsiteY172" fmla="*/ 4065078 h 6858000"/>
              <a:gd name="connsiteX173" fmla="*/ 1510397 w 7467600"/>
              <a:gd name="connsiteY173" fmla="*/ 3684705 h 6858000"/>
              <a:gd name="connsiteX174" fmla="*/ 1313114 w 7467600"/>
              <a:gd name="connsiteY174" fmla="*/ 3655216 h 6858000"/>
              <a:gd name="connsiteX175" fmla="*/ 1109304 w 7467600"/>
              <a:gd name="connsiteY175" fmla="*/ 3669030 h 6858000"/>
              <a:gd name="connsiteX176" fmla="*/ 8129 w 7467600"/>
              <a:gd name="connsiteY176" fmla="*/ 4330519 h 6858000"/>
              <a:gd name="connsiteX177" fmla="*/ 687572 w 7467600"/>
              <a:gd name="connsiteY177" fmla="*/ 3925629 h 6858000"/>
              <a:gd name="connsiteX178" fmla="*/ 1138365 w 7467600"/>
              <a:gd name="connsiteY178" fmla="*/ 3774515 h 6858000"/>
              <a:gd name="connsiteX179" fmla="*/ 1505579 w 7467600"/>
              <a:gd name="connsiteY179" fmla="*/ 3655526 h 6858000"/>
              <a:gd name="connsiteX180" fmla="*/ 1313114 w 7467600"/>
              <a:gd name="connsiteY180" fmla="*/ 3655216 h 6858000"/>
              <a:gd name="connsiteX181" fmla="*/ 3655073 w 7467600"/>
              <a:gd name="connsiteY181" fmla="*/ 3650884 h 6858000"/>
              <a:gd name="connsiteX182" fmla="*/ 3989938 w 7467600"/>
              <a:gd name="connsiteY182" fmla="*/ 3991685 h 6858000"/>
              <a:gd name="connsiteX183" fmla="*/ 4393907 w 7467600"/>
              <a:gd name="connsiteY183" fmla="*/ 4261258 h 6858000"/>
              <a:gd name="connsiteX184" fmla="*/ 4648051 w 7467600"/>
              <a:gd name="connsiteY184" fmla="*/ 4374051 h 6858000"/>
              <a:gd name="connsiteX185" fmla="*/ 4383389 w 7467600"/>
              <a:gd name="connsiteY185" fmla="*/ 4184369 h 6858000"/>
              <a:gd name="connsiteX186" fmla="*/ 4165508 w 7467600"/>
              <a:gd name="connsiteY186" fmla="*/ 4035196 h 6858000"/>
              <a:gd name="connsiteX187" fmla="*/ 4068162 w 7467600"/>
              <a:gd name="connsiteY187" fmla="*/ 3953394 h 6858000"/>
              <a:gd name="connsiteX188" fmla="*/ 3981416 w 7467600"/>
              <a:gd name="connsiteY188" fmla="*/ 3880482 h 6858000"/>
              <a:gd name="connsiteX189" fmla="*/ 3800147 w 7467600"/>
              <a:gd name="connsiteY189" fmla="*/ 3749872 h 6858000"/>
              <a:gd name="connsiteX190" fmla="*/ 3655073 w 7467600"/>
              <a:gd name="connsiteY190" fmla="*/ 3650884 h 6858000"/>
              <a:gd name="connsiteX191" fmla="*/ 3670252 w 7467600"/>
              <a:gd name="connsiteY191" fmla="*/ 3622798 h 6858000"/>
              <a:gd name="connsiteX192" fmla="*/ 3817258 w 7467600"/>
              <a:gd name="connsiteY192" fmla="*/ 3723577 h 6858000"/>
              <a:gd name="connsiteX193" fmla="*/ 4000461 w 7467600"/>
              <a:gd name="connsiteY193" fmla="*/ 3855966 h 6858000"/>
              <a:gd name="connsiteX194" fmla="*/ 4088180 w 7467600"/>
              <a:gd name="connsiteY194" fmla="*/ 3929774 h 6858000"/>
              <a:gd name="connsiteX195" fmla="*/ 4184555 w 7467600"/>
              <a:gd name="connsiteY195" fmla="*/ 4010683 h 6858000"/>
              <a:gd name="connsiteX196" fmla="*/ 4399563 w 7467600"/>
              <a:gd name="connsiteY196" fmla="*/ 4158106 h 6858000"/>
              <a:gd name="connsiteX197" fmla="*/ 4684469 w 7467600"/>
              <a:gd name="connsiteY197" fmla="*/ 4364680 h 6858000"/>
              <a:gd name="connsiteX198" fmla="*/ 4690271 w 7467600"/>
              <a:gd name="connsiteY198" fmla="*/ 4370034 h 6858000"/>
              <a:gd name="connsiteX199" fmla="*/ 4136093 w 7467600"/>
              <a:gd name="connsiteY199" fmla="*/ 3858466 h 6858000"/>
              <a:gd name="connsiteX200" fmla="*/ 3670252 w 7467600"/>
              <a:gd name="connsiteY200" fmla="*/ 3622798 h 6858000"/>
              <a:gd name="connsiteX201" fmla="*/ 4440129 w 7467600"/>
              <a:gd name="connsiteY201" fmla="*/ 3448571 h 6858000"/>
              <a:gd name="connsiteX202" fmla="*/ 4856525 w 7467600"/>
              <a:gd name="connsiteY202" fmla="*/ 3915351 h 6858000"/>
              <a:gd name="connsiteX203" fmla="*/ 5059055 w 7467600"/>
              <a:gd name="connsiteY203" fmla="*/ 4108918 h 6858000"/>
              <a:gd name="connsiteX204" fmla="*/ 5290070 w 7467600"/>
              <a:gd name="connsiteY204" fmla="*/ 4263619 h 6858000"/>
              <a:gd name="connsiteX205" fmla="*/ 4834991 w 7467600"/>
              <a:gd name="connsiteY205" fmla="*/ 3830985 h 6858000"/>
              <a:gd name="connsiteX206" fmla="*/ 4440129 w 7467600"/>
              <a:gd name="connsiteY206" fmla="*/ 3448571 h 6858000"/>
              <a:gd name="connsiteX207" fmla="*/ 4441737 w 7467600"/>
              <a:gd name="connsiteY207" fmla="*/ 3399734 h 6858000"/>
              <a:gd name="connsiteX208" fmla="*/ 4431236 w 7467600"/>
              <a:gd name="connsiteY208" fmla="*/ 3400954 h 6858000"/>
              <a:gd name="connsiteX209" fmla="*/ 4557150 w 7467600"/>
              <a:gd name="connsiteY209" fmla="*/ 3510023 h 6858000"/>
              <a:gd name="connsiteX210" fmla="*/ 4856936 w 7467600"/>
              <a:gd name="connsiteY210" fmla="*/ 3809146 h 6858000"/>
              <a:gd name="connsiteX211" fmla="*/ 5111996 w 7467600"/>
              <a:gd name="connsiteY211" fmla="*/ 4065759 h 6858000"/>
              <a:gd name="connsiteX212" fmla="*/ 5388878 w 7467600"/>
              <a:gd name="connsiteY212" fmla="*/ 4300185 h 6858000"/>
              <a:gd name="connsiteX213" fmla="*/ 5425556 w 7467600"/>
              <a:gd name="connsiteY213" fmla="*/ 4308967 h 6858000"/>
              <a:gd name="connsiteX214" fmla="*/ 4943646 w 7467600"/>
              <a:gd name="connsiteY214" fmla="*/ 3822916 h 6858000"/>
              <a:gd name="connsiteX215" fmla="*/ 4594837 w 7467600"/>
              <a:gd name="connsiteY215" fmla="*/ 3532274 h 6858000"/>
              <a:gd name="connsiteX216" fmla="*/ 4441737 w 7467600"/>
              <a:gd name="connsiteY216" fmla="*/ 3399734 h 6858000"/>
              <a:gd name="connsiteX217" fmla="*/ 5425834 w 7467600"/>
              <a:gd name="connsiteY217" fmla="*/ 3162785 h 6858000"/>
              <a:gd name="connsiteX218" fmla="*/ 5401644 w 7467600"/>
              <a:gd name="connsiteY218" fmla="*/ 3617847 h 6858000"/>
              <a:gd name="connsiteX219" fmla="*/ 5467256 w 7467600"/>
              <a:gd name="connsiteY219" fmla="*/ 4175494 h 6858000"/>
              <a:gd name="connsiteX220" fmla="*/ 5448069 w 7467600"/>
              <a:gd name="connsiteY220" fmla="*/ 3567554 h 6858000"/>
              <a:gd name="connsiteX221" fmla="*/ 5425834 w 7467600"/>
              <a:gd name="connsiteY221" fmla="*/ 3162785 h 6858000"/>
              <a:gd name="connsiteX222" fmla="*/ 1318687 w 7467600"/>
              <a:gd name="connsiteY222" fmla="*/ 3113840 h 6858000"/>
              <a:gd name="connsiteX223" fmla="*/ 1066793 w 7467600"/>
              <a:gd name="connsiteY223" fmla="*/ 3212171 h 6858000"/>
              <a:gd name="connsiteX224" fmla="*/ 993319 w 7467600"/>
              <a:gd name="connsiteY224" fmla="*/ 3247648 h 6858000"/>
              <a:gd name="connsiteX225" fmla="*/ 853081 w 7467600"/>
              <a:gd name="connsiteY225" fmla="*/ 3312410 h 6858000"/>
              <a:gd name="connsiteX226" fmla="*/ 805957 w 7467600"/>
              <a:gd name="connsiteY226" fmla="*/ 3330443 h 6858000"/>
              <a:gd name="connsiteX227" fmla="*/ 1318687 w 7467600"/>
              <a:gd name="connsiteY227" fmla="*/ 3113840 h 6858000"/>
              <a:gd name="connsiteX228" fmla="*/ 5453702 w 7467600"/>
              <a:gd name="connsiteY228" fmla="*/ 3090882 h 6858000"/>
              <a:gd name="connsiteX229" fmla="*/ 5480135 w 7467600"/>
              <a:gd name="connsiteY229" fmla="*/ 3565802 h 6858000"/>
              <a:gd name="connsiteX230" fmla="*/ 5499023 w 7467600"/>
              <a:gd name="connsiteY230" fmla="*/ 4166310 h 6858000"/>
              <a:gd name="connsiteX231" fmla="*/ 5547022 w 7467600"/>
              <a:gd name="connsiteY231" fmla="*/ 3607838 h 6858000"/>
              <a:gd name="connsiteX232" fmla="*/ 5515964 w 7467600"/>
              <a:gd name="connsiteY232" fmla="*/ 3378541 h 6858000"/>
              <a:gd name="connsiteX233" fmla="*/ 5453702 w 7467600"/>
              <a:gd name="connsiteY233" fmla="*/ 3090882 h 6858000"/>
              <a:gd name="connsiteX234" fmla="*/ 1238695 w 7467600"/>
              <a:gd name="connsiteY234" fmla="*/ 3076820 h 6858000"/>
              <a:gd name="connsiteX235" fmla="*/ 716371 w 7467600"/>
              <a:gd name="connsiteY235" fmla="*/ 3293249 h 6858000"/>
              <a:gd name="connsiteX236" fmla="*/ 579522 w 7467600"/>
              <a:gd name="connsiteY236" fmla="*/ 3371759 h 6858000"/>
              <a:gd name="connsiteX237" fmla="*/ 600288 w 7467600"/>
              <a:gd name="connsiteY237" fmla="*/ 3365555 h 6858000"/>
              <a:gd name="connsiteX238" fmla="*/ 840692 w 7467600"/>
              <a:gd name="connsiteY238" fmla="*/ 3284921 h 6858000"/>
              <a:gd name="connsiteX239" fmla="*/ 979248 w 7467600"/>
              <a:gd name="connsiteY239" fmla="*/ 3221003 h 6858000"/>
              <a:gd name="connsiteX240" fmla="*/ 1053282 w 7467600"/>
              <a:gd name="connsiteY240" fmla="*/ 3185247 h 6858000"/>
              <a:gd name="connsiteX241" fmla="*/ 1320603 w 7467600"/>
              <a:gd name="connsiteY241" fmla="*/ 3081281 h 6858000"/>
              <a:gd name="connsiteX242" fmla="*/ 1238695 w 7467600"/>
              <a:gd name="connsiteY242" fmla="*/ 3076820 h 6858000"/>
              <a:gd name="connsiteX243" fmla="*/ 5425627 w 7467600"/>
              <a:gd name="connsiteY243" fmla="*/ 2954192 h 6858000"/>
              <a:gd name="connsiteX244" fmla="*/ 5470770 w 7467600"/>
              <a:gd name="connsiteY244" fmla="*/ 3005435 h 6858000"/>
              <a:gd name="connsiteX245" fmla="*/ 5519779 w 7467600"/>
              <a:gd name="connsiteY245" fmla="*/ 4359223 h 6858000"/>
              <a:gd name="connsiteX246" fmla="*/ 5520293 w 7467600"/>
              <a:gd name="connsiteY246" fmla="*/ 4360602 h 6858000"/>
              <a:gd name="connsiteX247" fmla="*/ 5767221 w 7467600"/>
              <a:gd name="connsiteY247" fmla="*/ 4665564 h 6858000"/>
              <a:gd name="connsiteX248" fmla="*/ 6937169 w 7467600"/>
              <a:gd name="connsiteY248" fmla="*/ 4815941 h 6858000"/>
              <a:gd name="connsiteX249" fmla="*/ 6953922 w 7467600"/>
              <a:gd name="connsiteY249" fmla="*/ 4890068 h 6858000"/>
              <a:gd name="connsiteX250" fmla="*/ 6071359 w 7467600"/>
              <a:gd name="connsiteY250" fmla="*/ 4770770 h 6858000"/>
              <a:gd name="connsiteX251" fmla="*/ 6038839 w 7467600"/>
              <a:gd name="connsiteY251" fmla="*/ 4764474 h 6858000"/>
              <a:gd name="connsiteX252" fmla="*/ 6038706 w 7467600"/>
              <a:gd name="connsiteY252" fmla="*/ 4763847 h 6858000"/>
              <a:gd name="connsiteX253" fmla="*/ 6037784 w 7467600"/>
              <a:gd name="connsiteY253" fmla="*/ 4764270 h 6858000"/>
              <a:gd name="connsiteX254" fmla="*/ 6038839 w 7467600"/>
              <a:gd name="connsiteY254" fmla="*/ 4764474 h 6858000"/>
              <a:gd name="connsiteX255" fmla="*/ 6040338 w 7467600"/>
              <a:gd name="connsiteY255" fmla="*/ 4771418 h 6858000"/>
              <a:gd name="connsiteX256" fmla="*/ 6024488 w 7467600"/>
              <a:gd name="connsiteY256" fmla="*/ 4809903 h 6858000"/>
              <a:gd name="connsiteX257" fmla="*/ 5599771 w 7467600"/>
              <a:gd name="connsiteY257" fmla="*/ 5509652 h 6858000"/>
              <a:gd name="connsiteX258" fmla="*/ 5548843 w 7467600"/>
              <a:gd name="connsiteY258" fmla="*/ 5563845 h 6858000"/>
              <a:gd name="connsiteX259" fmla="*/ 5940952 w 7467600"/>
              <a:gd name="connsiteY259" fmla="*/ 6250028 h 6858000"/>
              <a:gd name="connsiteX260" fmla="*/ 6043441 w 7467600"/>
              <a:gd name="connsiteY260" fmla="*/ 6665847 h 6858000"/>
              <a:gd name="connsiteX261" fmla="*/ 6093432 w 7467600"/>
              <a:gd name="connsiteY261" fmla="*/ 6858000 h 6858000"/>
              <a:gd name="connsiteX262" fmla="*/ 6034344 w 7467600"/>
              <a:gd name="connsiteY262" fmla="*/ 6858000 h 6858000"/>
              <a:gd name="connsiteX263" fmla="*/ 6026679 w 7467600"/>
              <a:gd name="connsiteY263" fmla="*/ 6836959 h 6858000"/>
              <a:gd name="connsiteX264" fmla="*/ 5800441 w 7467600"/>
              <a:gd name="connsiteY264" fmla="*/ 6335286 h 6858000"/>
              <a:gd name="connsiteX265" fmla="*/ 5526562 w 7467600"/>
              <a:gd name="connsiteY265" fmla="*/ 5705388 h 6858000"/>
              <a:gd name="connsiteX266" fmla="*/ 5519640 w 7467600"/>
              <a:gd name="connsiteY266" fmla="*/ 5683774 h 6858000"/>
              <a:gd name="connsiteX267" fmla="*/ 5844559 w 7467600"/>
              <a:gd name="connsiteY267" fmla="*/ 6553349 h 6858000"/>
              <a:gd name="connsiteX268" fmla="*/ 5975994 w 7467600"/>
              <a:gd name="connsiteY268" fmla="*/ 6858000 h 6858000"/>
              <a:gd name="connsiteX269" fmla="*/ 5898547 w 7467600"/>
              <a:gd name="connsiteY269" fmla="*/ 6858000 h 6858000"/>
              <a:gd name="connsiteX270" fmla="*/ 5682041 w 7467600"/>
              <a:gd name="connsiteY270" fmla="*/ 6355860 h 6858000"/>
              <a:gd name="connsiteX271" fmla="*/ 5461758 w 7467600"/>
              <a:gd name="connsiteY271" fmla="*/ 5820220 h 6858000"/>
              <a:gd name="connsiteX272" fmla="*/ 5237282 w 7467600"/>
              <a:gd name="connsiteY272" fmla="*/ 6579086 h 6858000"/>
              <a:gd name="connsiteX273" fmla="*/ 5115009 w 7467600"/>
              <a:gd name="connsiteY273" fmla="*/ 6858000 h 6858000"/>
              <a:gd name="connsiteX274" fmla="*/ 5028074 w 7467600"/>
              <a:gd name="connsiteY274" fmla="*/ 6858000 h 6858000"/>
              <a:gd name="connsiteX275" fmla="*/ 5079508 w 7467600"/>
              <a:gd name="connsiteY275" fmla="*/ 6749074 h 6858000"/>
              <a:gd name="connsiteX276" fmla="*/ 5371846 w 7467600"/>
              <a:gd name="connsiteY276" fmla="*/ 5924413 h 6858000"/>
              <a:gd name="connsiteX277" fmla="*/ 5270512 w 7467600"/>
              <a:gd name="connsiteY277" fmla="*/ 6138975 h 6858000"/>
              <a:gd name="connsiteX278" fmla="*/ 5062409 w 7467600"/>
              <a:gd name="connsiteY278" fmla="*/ 6653544 h 6858000"/>
              <a:gd name="connsiteX279" fmla="*/ 5036628 w 7467600"/>
              <a:gd name="connsiteY279" fmla="*/ 6754247 h 6858000"/>
              <a:gd name="connsiteX280" fmla="*/ 5009112 w 7467600"/>
              <a:gd name="connsiteY280" fmla="*/ 6858000 h 6858000"/>
              <a:gd name="connsiteX281" fmla="*/ 4976679 w 7467600"/>
              <a:gd name="connsiteY281" fmla="*/ 6858000 h 6858000"/>
              <a:gd name="connsiteX282" fmla="*/ 5006537 w 7467600"/>
              <a:gd name="connsiteY282" fmla="*/ 6747068 h 6858000"/>
              <a:gd name="connsiteX283" fmla="*/ 5032723 w 7467600"/>
              <a:gd name="connsiteY283" fmla="*/ 6644957 h 6858000"/>
              <a:gd name="connsiteX284" fmla="*/ 5242949 w 7467600"/>
              <a:gd name="connsiteY284" fmla="*/ 6125175 h 6858000"/>
              <a:gd name="connsiteX285" fmla="*/ 5286321 w 7467600"/>
              <a:gd name="connsiteY285" fmla="*/ 6033555 h 6858000"/>
              <a:gd name="connsiteX286" fmla="*/ 5008210 w 7467600"/>
              <a:gd name="connsiteY286" fmla="*/ 6649194 h 6858000"/>
              <a:gd name="connsiteX287" fmla="*/ 4986321 w 7467600"/>
              <a:gd name="connsiteY287" fmla="*/ 6765687 h 6858000"/>
              <a:gd name="connsiteX288" fmla="*/ 4973474 w 7467600"/>
              <a:gd name="connsiteY288" fmla="*/ 6858000 h 6858000"/>
              <a:gd name="connsiteX289" fmla="*/ 4907178 w 7467600"/>
              <a:gd name="connsiteY289" fmla="*/ 6858000 h 6858000"/>
              <a:gd name="connsiteX290" fmla="*/ 4910810 w 7467600"/>
              <a:gd name="connsiteY290" fmla="*/ 6829660 h 6858000"/>
              <a:gd name="connsiteX291" fmla="*/ 4987461 w 7467600"/>
              <a:gd name="connsiteY291" fmla="*/ 6432994 h 6858000"/>
              <a:gd name="connsiteX292" fmla="*/ 5179262 w 7467600"/>
              <a:gd name="connsiteY292" fmla="*/ 6035044 h 6858000"/>
              <a:gd name="connsiteX293" fmla="*/ 4689678 w 7467600"/>
              <a:gd name="connsiteY293" fmla="*/ 6440241 h 6858000"/>
              <a:gd name="connsiteX294" fmla="*/ 4477543 w 7467600"/>
              <a:gd name="connsiteY294" fmla="*/ 6674836 h 6858000"/>
              <a:gd name="connsiteX295" fmla="*/ 4329957 w 7467600"/>
              <a:gd name="connsiteY295" fmla="*/ 6858000 h 6858000"/>
              <a:gd name="connsiteX296" fmla="*/ 4218595 w 7467600"/>
              <a:gd name="connsiteY296" fmla="*/ 6858000 h 6858000"/>
              <a:gd name="connsiteX297" fmla="*/ 4368888 w 7467600"/>
              <a:gd name="connsiteY297" fmla="*/ 6668412 h 6858000"/>
              <a:gd name="connsiteX298" fmla="*/ 4563091 w 7467600"/>
              <a:gd name="connsiteY298" fmla="*/ 6442508 h 6858000"/>
              <a:gd name="connsiteX299" fmla="*/ 5387324 w 7467600"/>
              <a:gd name="connsiteY299" fmla="*/ 5705830 h 6858000"/>
              <a:gd name="connsiteX300" fmla="*/ 5073620 w 7467600"/>
              <a:gd name="connsiteY300" fmla="*/ 5955437 h 6858000"/>
              <a:gd name="connsiteX301" fmla="*/ 4689789 w 7467600"/>
              <a:gd name="connsiteY301" fmla="*/ 6268382 h 6858000"/>
              <a:gd name="connsiteX302" fmla="*/ 4418722 w 7467600"/>
              <a:gd name="connsiteY302" fmla="*/ 6570886 h 6858000"/>
              <a:gd name="connsiteX303" fmla="*/ 4214944 w 7467600"/>
              <a:gd name="connsiteY303" fmla="*/ 6858000 h 6858000"/>
              <a:gd name="connsiteX304" fmla="*/ 4177898 w 7467600"/>
              <a:gd name="connsiteY304" fmla="*/ 6858000 h 6858000"/>
              <a:gd name="connsiteX305" fmla="*/ 4391597 w 7467600"/>
              <a:gd name="connsiteY305" fmla="*/ 6556370 h 6858000"/>
              <a:gd name="connsiteX306" fmla="*/ 4668889 w 7467600"/>
              <a:gd name="connsiteY306" fmla="*/ 6246399 h 6858000"/>
              <a:gd name="connsiteX307" fmla="*/ 5055427 w 7467600"/>
              <a:gd name="connsiteY307" fmla="*/ 5931476 h 6858000"/>
              <a:gd name="connsiteX308" fmla="*/ 5371814 w 7467600"/>
              <a:gd name="connsiteY308" fmla="*/ 5678975 h 6858000"/>
              <a:gd name="connsiteX309" fmla="*/ 4987918 w 7467600"/>
              <a:gd name="connsiteY309" fmla="*/ 5838701 h 6858000"/>
              <a:gd name="connsiteX310" fmla="*/ 4317146 w 7467600"/>
              <a:gd name="connsiteY310" fmla="*/ 6587716 h 6858000"/>
              <a:gd name="connsiteX311" fmla="*/ 4171627 w 7467600"/>
              <a:gd name="connsiteY311" fmla="*/ 6858000 h 6858000"/>
              <a:gd name="connsiteX312" fmla="*/ 4081585 w 7467600"/>
              <a:gd name="connsiteY312" fmla="*/ 6858000 h 6858000"/>
              <a:gd name="connsiteX313" fmla="*/ 4238603 w 7467600"/>
              <a:gd name="connsiteY313" fmla="*/ 6559341 h 6858000"/>
              <a:gd name="connsiteX314" fmla="*/ 4778333 w 7467600"/>
              <a:gd name="connsiteY314" fmla="*/ 5873626 h 6858000"/>
              <a:gd name="connsiteX315" fmla="*/ 5414185 w 7467600"/>
              <a:gd name="connsiteY315" fmla="*/ 5573882 h 6858000"/>
              <a:gd name="connsiteX316" fmla="*/ 5959648 w 7467600"/>
              <a:gd name="connsiteY316" fmla="*/ 4760797 h 6858000"/>
              <a:gd name="connsiteX317" fmla="*/ 5355019 w 7467600"/>
              <a:gd name="connsiteY317" fmla="*/ 4734672 h 6858000"/>
              <a:gd name="connsiteX318" fmla="*/ 5083565 w 7467600"/>
              <a:gd name="connsiteY318" fmla="*/ 5179121 h 6858000"/>
              <a:gd name="connsiteX319" fmla="*/ 4713577 w 7467600"/>
              <a:gd name="connsiteY319" fmla="*/ 5616803 h 6858000"/>
              <a:gd name="connsiteX320" fmla="*/ 3989559 w 7467600"/>
              <a:gd name="connsiteY320" fmla="*/ 6145945 h 6858000"/>
              <a:gd name="connsiteX321" fmla="*/ 3939824 w 7467600"/>
              <a:gd name="connsiteY321" fmla="*/ 6066900 h 6858000"/>
              <a:gd name="connsiteX322" fmla="*/ 4584537 w 7467600"/>
              <a:gd name="connsiteY322" fmla="*/ 5324826 h 6858000"/>
              <a:gd name="connsiteX323" fmla="*/ 5037105 w 7467600"/>
              <a:gd name="connsiteY323" fmla="*/ 5088765 h 6858000"/>
              <a:gd name="connsiteX324" fmla="*/ 5039930 w 7467600"/>
              <a:gd name="connsiteY324" fmla="*/ 5089585 h 6858000"/>
              <a:gd name="connsiteX325" fmla="*/ 5263764 w 7467600"/>
              <a:gd name="connsiteY325" fmla="*/ 4735525 h 6858000"/>
              <a:gd name="connsiteX326" fmla="*/ 4086300 w 7467600"/>
              <a:gd name="connsiteY326" fmla="*/ 4884599 h 6858000"/>
              <a:gd name="connsiteX327" fmla="*/ 4085485 w 7467600"/>
              <a:gd name="connsiteY327" fmla="*/ 4899070 h 6858000"/>
              <a:gd name="connsiteX328" fmla="*/ 3871915 w 7467600"/>
              <a:gd name="connsiteY328" fmla="*/ 5253645 h 6858000"/>
              <a:gd name="connsiteX329" fmla="*/ 3799374 w 7467600"/>
              <a:gd name="connsiteY329" fmla="*/ 5466127 h 6858000"/>
              <a:gd name="connsiteX330" fmla="*/ 3498850 w 7467600"/>
              <a:gd name="connsiteY330" fmla="*/ 6661888 h 6858000"/>
              <a:gd name="connsiteX331" fmla="*/ 3399216 w 7467600"/>
              <a:gd name="connsiteY331" fmla="*/ 6858000 h 6858000"/>
              <a:gd name="connsiteX332" fmla="*/ 3303688 w 7467600"/>
              <a:gd name="connsiteY332" fmla="*/ 6858000 h 6858000"/>
              <a:gd name="connsiteX333" fmla="*/ 3391774 w 7467600"/>
              <a:gd name="connsiteY333" fmla="*/ 6697181 h 6858000"/>
              <a:gd name="connsiteX334" fmla="*/ 3735540 w 7467600"/>
              <a:gd name="connsiteY334" fmla="*/ 5546923 h 6858000"/>
              <a:gd name="connsiteX335" fmla="*/ 3729438 w 7467600"/>
              <a:gd name="connsiteY335" fmla="*/ 5569058 h 6858000"/>
              <a:gd name="connsiteX336" fmla="*/ 3707782 w 7467600"/>
              <a:gd name="connsiteY336" fmla="*/ 5644908 h 6858000"/>
              <a:gd name="connsiteX337" fmla="*/ 3583827 w 7467600"/>
              <a:gd name="connsiteY337" fmla="*/ 6039215 h 6858000"/>
              <a:gd name="connsiteX338" fmla="*/ 3547861 w 7467600"/>
              <a:gd name="connsiteY338" fmla="*/ 6129609 h 6858000"/>
              <a:gd name="connsiteX339" fmla="*/ 3490905 w 7467600"/>
              <a:gd name="connsiteY339" fmla="*/ 6277660 h 6858000"/>
              <a:gd name="connsiteX340" fmla="*/ 3455859 w 7467600"/>
              <a:gd name="connsiteY340" fmla="*/ 6391301 h 6858000"/>
              <a:gd name="connsiteX341" fmla="*/ 3429112 w 7467600"/>
              <a:gd name="connsiteY341" fmla="*/ 6479469 h 6858000"/>
              <a:gd name="connsiteX342" fmla="*/ 3304862 w 7467600"/>
              <a:gd name="connsiteY342" fmla="*/ 6796476 h 6858000"/>
              <a:gd name="connsiteX343" fmla="*/ 3276071 w 7467600"/>
              <a:gd name="connsiteY343" fmla="*/ 6858000 h 6858000"/>
              <a:gd name="connsiteX344" fmla="*/ 3240805 w 7467600"/>
              <a:gd name="connsiteY344" fmla="*/ 6858000 h 6858000"/>
              <a:gd name="connsiteX345" fmla="*/ 3275917 w 7467600"/>
              <a:gd name="connsiteY345" fmla="*/ 6783192 h 6858000"/>
              <a:gd name="connsiteX346" fmla="*/ 3399358 w 7467600"/>
              <a:gd name="connsiteY346" fmla="*/ 6469011 h 6858000"/>
              <a:gd name="connsiteX347" fmla="*/ 3425650 w 7467600"/>
              <a:gd name="connsiteY347" fmla="*/ 6381333 h 6858000"/>
              <a:gd name="connsiteX348" fmla="*/ 3460661 w 7467600"/>
              <a:gd name="connsiteY348" fmla="*/ 6266763 h 6858000"/>
              <a:gd name="connsiteX349" fmla="*/ 3518021 w 7467600"/>
              <a:gd name="connsiteY349" fmla="*/ 6117298 h 6858000"/>
              <a:gd name="connsiteX350" fmla="*/ 3554035 w 7467600"/>
              <a:gd name="connsiteY350" fmla="*/ 6027832 h 6858000"/>
              <a:gd name="connsiteX351" fmla="*/ 3677174 w 7467600"/>
              <a:gd name="connsiteY351" fmla="*/ 5636351 h 6858000"/>
              <a:gd name="connsiteX352" fmla="*/ 3698819 w 7467600"/>
              <a:gd name="connsiteY352" fmla="*/ 5560503 h 6858000"/>
              <a:gd name="connsiteX353" fmla="*/ 3702094 w 7467600"/>
              <a:gd name="connsiteY353" fmla="*/ 5549194 h 6858000"/>
              <a:gd name="connsiteX354" fmla="*/ 3398355 w 7467600"/>
              <a:gd name="connsiteY354" fmla="*/ 6094603 h 6858000"/>
              <a:gd name="connsiteX355" fmla="*/ 3193941 w 7467600"/>
              <a:gd name="connsiteY355" fmla="*/ 6798775 h 6858000"/>
              <a:gd name="connsiteX356" fmla="*/ 3184140 w 7467600"/>
              <a:gd name="connsiteY356" fmla="*/ 6858000 h 6858000"/>
              <a:gd name="connsiteX357" fmla="*/ 3099978 w 7467600"/>
              <a:gd name="connsiteY357" fmla="*/ 6858000 h 6858000"/>
              <a:gd name="connsiteX358" fmla="*/ 3101556 w 7467600"/>
              <a:gd name="connsiteY358" fmla="*/ 6843337 h 6858000"/>
              <a:gd name="connsiteX359" fmla="*/ 3370162 w 7467600"/>
              <a:gd name="connsiteY359" fmla="*/ 5785550 h 6858000"/>
              <a:gd name="connsiteX360" fmla="*/ 3746477 w 7467600"/>
              <a:gd name="connsiteY360" fmla="*/ 5377889 h 6858000"/>
              <a:gd name="connsiteX361" fmla="*/ 3863399 w 7467600"/>
              <a:gd name="connsiteY361" fmla="*/ 5087257 h 6858000"/>
              <a:gd name="connsiteX362" fmla="*/ 3968712 w 7467600"/>
              <a:gd name="connsiteY362" fmla="*/ 4913989 h 6858000"/>
              <a:gd name="connsiteX363" fmla="*/ 2792390 w 7467600"/>
              <a:gd name="connsiteY363" fmla="*/ 5382974 h 6858000"/>
              <a:gd name="connsiteX364" fmla="*/ 2714982 w 7467600"/>
              <a:gd name="connsiteY364" fmla="*/ 5427051 h 6858000"/>
              <a:gd name="connsiteX365" fmla="*/ 2813361 w 7467600"/>
              <a:gd name="connsiteY365" fmla="*/ 6023912 h 6858000"/>
              <a:gd name="connsiteX366" fmla="*/ 2688430 w 7467600"/>
              <a:gd name="connsiteY366" fmla="*/ 6801564 h 6858000"/>
              <a:gd name="connsiteX367" fmla="*/ 2629626 w 7467600"/>
              <a:gd name="connsiteY367" fmla="*/ 6763394 h 6858000"/>
              <a:gd name="connsiteX368" fmla="*/ 2565328 w 7467600"/>
              <a:gd name="connsiteY368" fmla="*/ 5516399 h 6858000"/>
              <a:gd name="connsiteX369" fmla="*/ 1922999 w 7467600"/>
              <a:gd name="connsiteY369" fmla="*/ 5980343 h 6858000"/>
              <a:gd name="connsiteX370" fmla="*/ 1950261 w 7467600"/>
              <a:gd name="connsiteY370" fmla="*/ 6405858 h 6858000"/>
              <a:gd name="connsiteX371" fmla="*/ 2365554 w 7467600"/>
              <a:gd name="connsiteY371" fmla="*/ 6759107 h 6858000"/>
              <a:gd name="connsiteX372" fmla="*/ 2424142 w 7467600"/>
              <a:gd name="connsiteY372" fmla="*/ 6858000 h 6858000"/>
              <a:gd name="connsiteX373" fmla="*/ 2395994 w 7467600"/>
              <a:gd name="connsiteY373" fmla="*/ 6858000 h 6858000"/>
              <a:gd name="connsiteX374" fmla="*/ 2392863 w 7467600"/>
              <a:gd name="connsiteY374" fmla="*/ 6852964 h 6858000"/>
              <a:gd name="connsiteX375" fmla="*/ 2017589 w 7467600"/>
              <a:gd name="connsiteY375" fmla="*/ 6493982 h 6858000"/>
              <a:gd name="connsiteX376" fmla="*/ 2147336 w 7467600"/>
              <a:gd name="connsiteY376" fmla="*/ 6594052 h 6858000"/>
              <a:gd name="connsiteX377" fmla="*/ 2207047 w 7467600"/>
              <a:gd name="connsiteY377" fmla="*/ 6654540 h 6858000"/>
              <a:gd name="connsiteX378" fmla="*/ 2299106 w 7467600"/>
              <a:gd name="connsiteY378" fmla="*/ 6778931 h 6858000"/>
              <a:gd name="connsiteX379" fmla="*/ 2314430 w 7467600"/>
              <a:gd name="connsiteY379" fmla="*/ 6801144 h 6858000"/>
              <a:gd name="connsiteX380" fmla="*/ 2352406 w 7467600"/>
              <a:gd name="connsiteY380" fmla="*/ 6858000 h 6858000"/>
              <a:gd name="connsiteX381" fmla="*/ 2314492 w 7467600"/>
              <a:gd name="connsiteY381" fmla="*/ 6858000 h 6858000"/>
              <a:gd name="connsiteX382" fmla="*/ 2288095 w 7467600"/>
              <a:gd name="connsiteY382" fmla="*/ 6818030 h 6858000"/>
              <a:gd name="connsiteX383" fmla="*/ 2272768 w 7467600"/>
              <a:gd name="connsiteY383" fmla="*/ 6795822 h 6858000"/>
              <a:gd name="connsiteX384" fmla="*/ 2182715 w 7467600"/>
              <a:gd name="connsiteY384" fmla="*/ 6675071 h 6858000"/>
              <a:gd name="connsiteX385" fmla="*/ 2032061 w 7467600"/>
              <a:gd name="connsiteY385" fmla="*/ 6541380 h 6858000"/>
              <a:gd name="connsiteX386" fmla="*/ 2257220 w 7467600"/>
              <a:gd name="connsiteY386" fmla="*/ 6826257 h 6858000"/>
              <a:gd name="connsiteX387" fmla="*/ 2281324 w 7467600"/>
              <a:gd name="connsiteY387" fmla="*/ 6858000 h 6858000"/>
              <a:gd name="connsiteX388" fmla="*/ 2242860 w 7467600"/>
              <a:gd name="connsiteY388" fmla="*/ 6858000 h 6858000"/>
              <a:gd name="connsiteX389" fmla="*/ 2232818 w 7467600"/>
              <a:gd name="connsiteY389" fmla="*/ 6844926 h 6858000"/>
              <a:gd name="connsiteX390" fmla="*/ 1990172 w 7467600"/>
              <a:gd name="connsiteY390" fmla="*/ 6542121 h 6858000"/>
              <a:gd name="connsiteX391" fmla="*/ 2124090 w 7467600"/>
              <a:gd name="connsiteY391" fmla="*/ 6761017 h 6858000"/>
              <a:gd name="connsiteX392" fmla="*/ 2200380 w 7467600"/>
              <a:gd name="connsiteY392" fmla="*/ 6858000 h 6858000"/>
              <a:gd name="connsiteX393" fmla="*/ 2147507 w 7467600"/>
              <a:gd name="connsiteY393" fmla="*/ 6858000 h 6858000"/>
              <a:gd name="connsiteX394" fmla="*/ 2070668 w 7467600"/>
              <a:gd name="connsiteY394" fmla="*/ 6761520 h 6858000"/>
              <a:gd name="connsiteX395" fmla="*/ 1975142 w 7467600"/>
              <a:gd name="connsiteY395" fmla="*/ 6585570 h 6858000"/>
              <a:gd name="connsiteX396" fmla="*/ 2050035 w 7467600"/>
              <a:gd name="connsiteY396" fmla="*/ 6813345 h 6858000"/>
              <a:gd name="connsiteX397" fmla="*/ 2063025 w 7467600"/>
              <a:gd name="connsiteY397" fmla="*/ 6858000 h 6858000"/>
              <a:gd name="connsiteX398" fmla="*/ 2021675 w 7467600"/>
              <a:gd name="connsiteY398" fmla="*/ 6858000 h 6858000"/>
              <a:gd name="connsiteX399" fmla="*/ 2019308 w 7467600"/>
              <a:gd name="connsiteY399" fmla="*/ 6847118 h 6858000"/>
              <a:gd name="connsiteX400" fmla="*/ 1938835 w 7467600"/>
              <a:gd name="connsiteY400" fmla="*/ 6551160 h 6858000"/>
              <a:gd name="connsiteX401" fmla="*/ 1953230 w 7467600"/>
              <a:gd name="connsiteY401" fmla="*/ 6759699 h 6858000"/>
              <a:gd name="connsiteX402" fmla="*/ 1956763 w 7467600"/>
              <a:gd name="connsiteY402" fmla="*/ 6778191 h 6858000"/>
              <a:gd name="connsiteX403" fmla="*/ 1967925 w 7467600"/>
              <a:gd name="connsiteY403" fmla="*/ 6858000 h 6858000"/>
              <a:gd name="connsiteX404" fmla="*/ 1936622 w 7467600"/>
              <a:gd name="connsiteY404" fmla="*/ 6858000 h 6858000"/>
              <a:gd name="connsiteX405" fmla="*/ 1926261 w 7467600"/>
              <a:gd name="connsiteY405" fmla="*/ 6784064 h 6858000"/>
              <a:gd name="connsiteX406" fmla="*/ 1922724 w 7467600"/>
              <a:gd name="connsiteY406" fmla="*/ 6765577 h 6858000"/>
              <a:gd name="connsiteX407" fmla="*/ 1904650 w 7467600"/>
              <a:gd name="connsiteY407" fmla="*/ 6639616 h 6858000"/>
              <a:gd name="connsiteX408" fmla="*/ 1885273 w 7467600"/>
              <a:gd name="connsiteY408" fmla="*/ 6858000 h 6858000"/>
              <a:gd name="connsiteX409" fmla="*/ 1854363 w 7467600"/>
              <a:gd name="connsiteY409" fmla="*/ 6858000 h 6858000"/>
              <a:gd name="connsiteX410" fmla="*/ 1880391 w 7467600"/>
              <a:gd name="connsiteY410" fmla="*/ 6603796 h 6858000"/>
              <a:gd name="connsiteX411" fmla="*/ 1818273 w 7467600"/>
              <a:gd name="connsiteY411" fmla="*/ 6715729 h 6858000"/>
              <a:gd name="connsiteX412" fmla="*/ 1794691 w 7467600"/>
              <a:gd name="connsiteY412" fmla="*/ 6843239 h 6858000"/>
              <a:gd name="connsiteX413" fmla="*/ 1794914 w 7467600"/>
              <a:gd name="connsiteY413" fmla="*/ 6858000 h 6858000"/>
              <a:gd name="connsiteX414" fmla="*/ 1746128 w 7467600"/>
              <a:gd name="connsiteY414" fmla="*/ 6858000 h 6858000"/>
              <a:gd name="connsiteX415" fmla="*/ 1753934 w 7467600"/>
              <a:gd name="connsiteY415" fmla="*/ 6724796 h 6858000"/>
              <a:gd name="connsiteX416" fmla="*/ 1792053 w 7467600"/>
              <a:gd name="connsiteY416" fmla="*/ 6572396 h 6858000"/>
              <a:gd name="connsiteX417" fmla="*/ 1862248 w 7467600"/>
              <a:gd name="connsiteY417" fmla="*/ 6266397 h 6858000"/>
              <a:gd name="connsiteX418" fmla="*/ 1862250 w 7467600"/>
              <a:gd name="connsiteY418" fmla="*/ 6033531 h 6858000"/>
              <a:gd name="connsiteX419" fmla="*/ 1211999 w 7467600"/>
              <a:gd name="connsiteY419" fmla="*/ 6683610 h 6858000"/>
              <a:gd name="connsiteX420" fmla="*/ 1213266 w 7467600"/>
              <a:gd name="connsiteY420" fmla="*/ 6691947 h 6858000"/>
              <a:gd name="connsiteX421" fmla="*/ 1203370 w 7467600"/>
              <a:gd name="connsiteY421" fmla="*/ 6850676 h 6858000"/>
              <a:gd name="connsiteX422" fmla="*/ 1203671 w 7467600"/>
              <a:gd name="connsiteY422" fmla="*/ 6858000 h 6858000"/>
              <a:gd name="connsiteX423" fmla="*/ 1143180 w 7467600"/>
              <a:gd name="connsiteY423" fmla="*/ 6858000 h 6858000"/>
              <a:gd name="connsiteX424" fmla="*/ 1142176 w 7467600"/>
              <a:gd name="connsiteY424" fmla="*/ 6766045 h 6858000"/>
              <a:gd name="connsiteX425" fmla="*/ 1067484 w 7467600"/>
              <a:gd name="connsiteY425" fmla="*/ 6858000 h 6858000"/>
              <a:gd name="connsiteX426" fmla="*/ 953928 w 7467600"/>
              <a:gd name="connsiteY426" fmla="*/ 6858000 h 6858000"/>
              <a:gd name="connsiteX427" fmla="*/ 959715 w 7467600"/>
              <a:gd name="connsiteY427" fmla="*/ 6850185 h 6858000"/>
              <a:gd name="connsiteX428" fmla="*/ 1483788 w 7467600"/>
              <a:gd name="connsiteY428" fmla="*/ 6259174 h 6858000"/>
              <a:gd name="connsiteX429" fmla="*/ 1100671 w 7467600"/>
              <a:gd name="connsiteY429" fmla="*/ 6252137 h 6858000"/>
              <a:gd name="connsiteX430" fmla="*/ 1090144 w 7467600"/>
              <a:gd name="connsiteY430" fmla="*/ 6256748 h 6858000"/>
              <a:gd name="connsiteX431" fmla="*/ 1095872 w 7467600"/>
              <a:gd name="connsiteY431" fmla="*/ 6271892 h 6858000"/>
              <a:gd name="connsiteX432" fmla="*/ 262785 w 7467600"/>
              <a:gd name="connsiteY432" fmla="*/ 6845450 h 6858000"/>
              <a:gd name="connsiteX433" fmla="*/ 209968 w 7467600"/>
              <a:gd name="connsiteY433" fmla="*/ 6770713 h 6858000"/>
              <a:gd name="connsiteX434" fmla="*/ 873460 w 7467600"/>
              <a:gd name="connsiteY434" fmla="*/ 6253768 h 6858000"/>
              <a:gd name="connsiteX435" fmla="*/ 192686 w 7467600"/>
              <a:gd name="connsiteY435" fmla="*/ 5849257 h 6858000"/>
              <a:gd name="connsiteX436" fmla="*/ 4696 w 7467600"/>
              <a:gd name="connsiteY436" fmla="*/ 5697668 h 6858000"/>
              <a:gd name="connsiteX437" fmla="*/ 0 w 7467600"/>
              <a:gd name="connsiteY437" fmla="*/ 5689984 h 6858000"/>
              <a:gd name="connsiteX438" fmla="*/ 0 w 7467600"/>
              <a:gd name="connsiteY438" fmla="*/ 5513472 h 6858000"/>
              <a:gd name="connsiteX439" fmla="*/ 174101 w 7467600"/>
              <a:gd name="connsiteY439" fmla="*/ 5620277 h 6858000"/>
              <a:gd name="connsiteX440" fmla="*/ 891800 w 7467600"/>
              <a:gd name="connsiteY440" fmla="*/ 6036935 h 6858000"/>
              <a:gd name="connsiteX441" fmla="*/ 1072219 w 7467600"/>
              <a:gd name="connsiteY441" fmla="*/ 6169443 h 6858000"/>
              <a:gd name="connsiteX442" fmla="*/ 1074117 w 7467600"/>
              <a:gd name="connsiteY442" fmla="*/ 6170301 h 6858000"/>
              <a:gd name="connsiteX443" fmla="*/ 1083114 w 7467600"/>
              <a:gd name="connsiteY443" fmla="*/ 6174131 h 6858000"/>
              <a:gd name="connsiteX444" fmla="*/ 1543010 w 7467600"/>
              <a:gd name="connsiteY444" fmla="*/ 6191140 h 6858000"/>
              <a:gd name="connsiteX445" fmla="*/ 1551080 w 7467600"/>
              <a:gd name="connsiteY445" fmla="*/ 6195006 h 6858000"/>
              <a:gd name="connsiteX446" fmla="*/ 2345443 w 7467600"/>
              <a:gd name="connsiteY446" fmla="*/ 5549882 h 6858000"/>
              <a:gd name="connsiteX447" fmla="*/ 1721499 w 7467600"/>
              <a:gd name="connsiteY447" fmla="*/ 5599969 h 6858000"/>
              <a:gd name="connsiteX448" fmla="*/ 767716 w 7467600"/>
              <a:gd name="connsiteY448" fmla="*/ 5472768 h 6858000"/>
              <a:gd name="connsiteX449" fmla="*/ 722147 w 7467600"/>
              <a:gd name="connsiteY449" fmla="*/ 5393091 h 6858000"/>
              <a:gd name="connsiteX450" fmla="*/ 1485552 w 7467600"/>
              <a:gd name="connsiteY450" fmla="*/ 5313202 h 6858000"/>
              <a:gd name="connsiteX451" fmla="*/ 2143004 w 7467600"/>
              <a:gd name="connsiteY451" fmla="*/ 5402420 h 6858000"/>
              <a:gd name="connsiteX452" fmla="*/ 1933391 w 7467600"/>
              <a:gd name="connsiteY452" fmla="*/ 5156971 h 6858000"/>
              <a:gd name="connsiteX453" fmla="*/ 1827118 w 7467600"/>
              <a:gd name="connsiteY453" fmla="*/ 4968410 h 6858000"/>
              <a:gd name="connsiteX454" fmla="*/ 1837349 w 7467600"/>
              <a:gd name="connsiteY454" fmla="*/ 4956357 h 6858000"/>
              <a:gd name="connsiteX455" fmla="*/ 2162835 w 7467600"/>
              <a:gd name="connsiteY455" fmla="*/ 5187853 h 6858000"/>
              <a:gd name="connsiteX456" fmla="*/ 2257167 w 7467600"/>
              <a:gd name="connsiteY456" fmla="*/ 5462123 h 6858000"/>
              <a:gd name="connsiteX457" fmla="*/ 2261598 w 7467600"/>
              <a:gd name="connsiteY457" fmla="*/ 5467998 h 6858000"/>
              <a:gd name="connsiteX458" fmla="*/ 2437177 w 7467600"/>
              <a:gd name="connsiteY458" fmla="*/ 5479608 h 6858000"/>
              <a:gd name="connsiteX459" fmla="*/ 2445247 w 7467600"/>
              <a:gd name="connsiteY459" fmla="*/ 5483476 h 6858000"/>
              <a:gd name="connsiteX460" fmla="*/ 2743626 w 7467600"/>
              <a:gd name="connsiteY460" fmla="*/ 5304819 h 6858000"/>
              <a:gd name="connsiteX461" fmla="*/ 3048102 w 7467600"/>
              <a:gd name="connsiteY461" fmla="*/ 5150595 h 6858000"/>
              <a:gd name="connsiteX462" fmla="*/ 1799414 w 7467600"/>
              <a:gd name="connsiteY462" fmla="*/ 4694732 h 6858000"/>
              <a:gd name="connsiteX463" fmla="*/ 1771735 w 7467600"/>
              <a:gd name="connsiteY463" fmla="*/ 4619929 h 6858000"/>
              <a:gd name="connsiteX464" fmla="*/ 3104273 w 7467600"/>
              <a:gd name="connsiteY464" fmla="*/ 5076159 h 6858000"/>
              <a:gd name="connsiteX465" fmla="*/ 3113245 w 7467600"/>
              <a:gd name="connsiteY465" fmla="*/ 5090705 h 6858000"/>
              <a:gd name="connsiteX466" fmla="*/ 3126294 w 7467600"/>
              <a:gd name="connsiteY466" fmla="*/ 5114400 h 6858000"/>
              <a:gd name="connsiteX467" fmla="*/ 3937433 w 7467600"/>
              <a:gd name="connsiteY467" fmla="*/ 4830473 h 6858000"/>
              <a:gd name="connsiteX468" fmla="*/ 3590475 w 7467600"/>
              <a:gd name="connsiteY468" fmla="*/ 4597974 h 6858000"/>
              <a:gd name="connsiteX469" fmla="*/ 3100264 w 7467600"/>
              <a:gd name="connsiteY469" fmla="*/ 4579845 h 6858000"/>
              <a:gd name="connsiteX470" fmla="*/ 2183576 w 7467600"/>
              <a:gd name="connsiteY470" fmla="*/ 4227150 h 6858000"/>
              <a:gd name="connsiteX471" fmla="*/ 2151029 w 7467600"/>
              <a:gd name="connsiteY471" fmla="*/ 4146947 h 6858000"/>
              <a:gd name="connsiteX472" fmla="*/ 3563434 w 7467600"/>
              <a:gd name="connsiteY472" fmla="*/ 4469115 h 6858000"/>
              <a:gd name="connsiteX473" fmla="*/ 3177952 w 7467600"/>
              <a:gd name="connsiteY473" fmla="*/ 3657386 h 6858000"/>
              <a:gd name="connsiteX474" fmla="*/ 3189263 w 7467600"/>
              <a:gd name="connsiteY474" fmla="*/ 3625726 h 6858000"/>
              <a:gd name="connsiteX475" fmla="*/ 3560912 w 7467600"/>
              <a:gd name="connsiteY475" fmla="*/ 4079863 h 6858000"/>
              <a:gd name="connsiteX476" fmla="*/ 3626636 w 7467600"/>
              <a:gd name="connsiteY476" fmla="*/ 4512230 h 6858000"/>
              <a:gd name="connsiteX477" fmla="*/ 3653088 w 7467600"/>
              <a:gd name="connsiteY477" fmla="*/ 4521417 h 6858000"/>
              <a:gd name="connsiteX478" fmla="*/ 3988128 w 7467600"/>
              <a:gd name="connsiteY478" fmla="*/ 4817267 h 6858000"/>
              <a:gd name="connsiteX479" fmla="*/ 4830582 w 7467600"/>
              <a:gd name="connsiteY479" fmla="*/ 4676000 h 6858000"/>
              <a:gd name="connsiteX480" fmla="*/ 4830100 w 7467600"/>
              <a:gd name="connsiteY480" fmla="*/ 4675554 h 6858000"/>
              <a:gd name="connsiteX481" fmla="*/ 4036318 w 7467600"/>
              <a:gd name="connsiteY481" fmla="*/ 4147013 h 6858000"/>
              <a:gd name="connsiteX482" fmla="*/ 3432098 w 7467600"/>
              <a:gd name="connsiteY482" fmla="*/ 3537312 h 6858000"/>
              <a:gd name="connsiteX483" fmla="*/ 3446761 w 7467600"/>
              <a:gd name="connsiteY483" fmla="*/ 3461278 h 6858000"/>
              <a:gd name="connsiteX484" fmla="*/ 4419733 w 7467600"/>
              <a:gd name="connsiteY484" fmla="*/ 3963555 h 6858000"/>
              <a:gd name="connsiteX485" fmla="*/ 4781371 w 7467600"/>
              <a:gd name="connsiteY485" fmla="*/ 4458604 h 6858000"/>
              <a:gd name="connsiteX486" fmla="*/ 4780440 w 7467600"/>
              <a:gd name="connsiteY486" fmla="*/ 4470290 h 6858000"/>
              <a:gd name="connsiteX487" fmla="*/ 4898954 w 7467600"/>
              <a:gd name="connsiteY487" fmla="*/ 4662092 h 6858000"/>
              <a:gd name="connsiteX488" fmla="*/ 4900699 w 7467600"/>
              <a:gd name="connsiteY488" fmla="*/ 4670867 h 6858000"/>
              <a:gd name="connsiteX489" fmla="*/ 5714511 w 7467600"/>
              <a:gd name="connsiteY489" fmla="*/ 4663483 h 6858000"/>
              <a:gd name="connsiteX490" fmla="*/ 5464793 w 7467600"/>
              <a:gd name="connsiteY490" fmla="*/ 4393556 h 6858000"/>
              <a:gd name="connsiteX491" fmla="*/ 5461897 w 7467600"/>
              <a:gd name="connsiteY491" fmla="*/ 4390879 h 6858000"/>
              <a:gd name="connsiteX492" fmla="*/ 4294126 w 7467600"/>
              <a:gd name="connsiteY492" fmla="*/ 3303048 h 6858000"/>
              <a:gd name="connsiteX493" fmla="*/ 4305321 w 7467600"/>
              <a:gd name="connsiteY493" fmla="*/ 3256953 h 6858000"/>
              <a:gd name="connsiteX494" fmla="*/ 4949299 w 7467600"/>
              <a:gd name="connsiteY494" fmla="*/ 3766336 h 6858000"/>
              <a:gd name="connsiteX495" fmla="*/ 5291452 w 7467600"/>
              <a:gd name="connsiteY495" fmla="*/ 4076801 h 6858000"/>
              <a:gd name="connsiteX496" fmla="*/ 5434998 w 7467600"/>
              <a:gd name="connsiteY496" fmla="*/ 4254100 h 6858000"/>
              <a:gd name="connsiteX497" fmla="*/ 5351015 w 7467600"/>
              <a:gd name="connsiteY497" fmla="*/ 3760989 h 6858000"/>
              <a:gd name="connsiteX498" fmla="*/ 5413780 w 7467600"/>
              <a:gd name="connsiteY498" fmla="*/ 2966265 h 6858000"/>
              <a:gd name="connsiteX499" fmla="*/ 5425627 w 7467600"/>
              <a:gd name="connsiteY499" fmla="*/ 2954192 h 6858000"/>
              <a:gd name="connsiteX500" fmla="*/ 6604735 w 7467600"/>
              <a:gd name="connsiteY500" fmla="*/ 2041381 h 6858000"/>
              <a:gd name="connsiteX501" fmla="*/ 7204487 w 7467600"/>
              <a:gd name="connsiteY501" fmla="*/ 2742112 h 6858000"/>
              <a:gd name="connsiteX502" fmla="*/ 7131592 w 7467600"/>
              <a:gd name="connsiteY502" fmla="*/ 2672096 h 6858000"/>
              <a:gd name="connsiteX503" fmla="*/ 6996344 w 7467600"/>
              <a:gd name="connsiteY503" fmla="*/ 2518310 h 6858000"/>
              <a:gd name="connsiteX504" fmla="*/ 6735495 w 7467600"/>
              <a:gd name="connsiteY504" fmla="*/ 2196890 h 6858000"/>
              <a:gd name="connsiteX505" fmla="*/ 6721901 w 7467600"/>
              <a:gd name="connsiteY505" fmla="*/ 2179274 h 6858000"/>
              <a:gd name="connsiteX506" fmla="*/ 6604735 w 7467600"/>
              <a:gd name="connsiteY506" fmla="*/ 2041381 h 6858000"/>
              <a:gd name="connsiteX507" fmla="*/ 6591670 w 7467600"/>
              <a:gd name="connsiteY507" fmla="*/ 1988277 h 6858000"/>
              <a:gd name="connsiteX508" fmla="*/ 6747349 w 7467600"/>
              <a:gd name="connsiteY508" fmla="*/ 2160069 h 6858000"/>
              <a:gd name="connsiteX509" fmla="*/ 6760943 w 7467600"/>
              <a:gd name="connsiteY509" fmla="*/ 2177686 h 6858000"/>
              <a:gd name="connsiteX510" fmla="*/ 7021065 w 7467600"/>
              <a:gd name="connsiteY510" fmla="*/ 2498102 h 6858000"/>
              <a:gd name="connsiteX511" fmla="*/ 7155223 w 7467600"/>
              <a:gd name="connsiteY511" fmla="*/ 2650386 h 6858000"/>
              <a:gd name="connsiteX512" fmla="*/ 7203167 w 7467600"/>
              <a:gd name="connsiteY512" fmla="*/ 2697288 h 6858000"/>
              <a:gd name="connsiteX513" fmla="*/ 6937703 w 7467600"/>
              <a:gd name="connsiteY513" fmla="*/ 2321981 h 6858000"/>
              <a:gd name="connsiteX514" fmla="*/ 6591670 w 7467600"/>
              <a:gd name="connsiteY514" fmla="*/ 1988277 h 6858000"/>
              <a:gd name="connsiteX515" fmla="*/ 5798671 w 7467600"/>
              <a:gd name="connsiteY515" fmla="*/ 1981601 h 6858000"/>
              <a:gd name="connsiteX516" fmla="*/ 5754709 w 7467600"/>
              <a:gd name="connsiteY516" fmla="*/ 2071454 h 6858000"/>
              <a:gd name="connsiteX517" fmla="*/ 5763044 w 7467600"/>
              <a:gd name="connsiteY517" fmla="*/ 2842206 h 6858000"/>
              <a:gd name="connsiteX518" fmla="*/ 5764974 w 7467600"/>
              <a:gd name="connsiteY518" fmla="*/ 2799609 h 6858000"/>
              <a:gd name="connsiteX519" fmla="*/ 5767665 w 7467600"/>
              <a:gd name="connsiteY519" fmla="*/ 2666409 h 6858000"/>
              <a:gd name="connsiteX520" fmla="*/ 5763055 w 7467600"/>
              <a:gd name="connsiteY520" fmla="*/ 2579705 h 6858000"/>
              <a:gd name="connsiteX521" fmla="*/ 5758079 w 7467600"/>
              <a:gd name="connsiteY521" fmla="*/ 2492508 h 6858000"/>
              <a:gd name="connsiteX522" fmla="*/ 5779325 w 7467600"/>
              <a:gd name="connsiteY522" fmla="*/ 2197069 h 6858000"/>
              <a:gd name="connsiteX523" fmla="*/ 5798671 w 7467600"/>
              <a:gd name="connsiteY523" fmla="*/ 1981601 h 6858000"/>
              <a:gd name="connsiteX524" fmla="*/ 5829202 w 7467600"/>
              <a:gd name="connsiteY524" fmla="*/ 1971679 h 6858000"/>
              <a:gd name="connsiteX525" fmla="*/ 5809558 w 7467600"/>
              <a:gd name="connsiteY525" fmla="*/ 2198043 h 6858000"/>
              <a:gd name="connsiteX526" fmla="*/ 5788653 w 7467600"/>
              <a:gd name="connsiteY526" fmla="*/ 2489430 h 6858000"/>
              <a:gd name="connsiteX527" fmla="*/ 5793439 w 7467600"/>
              <a:gd name="connsiteY527" fmla="*/ 2575235 h 6858000"/>
              <a:gd name="connsiteX528" fmla="*/ 5796837 w 7467600"/>
              <a:gd name="connsiteY528" fmla="*/ 2637633 h 6858000"/>
              <a:gd name="connsiteX529" fmla="*/ 5818614 w 7467600"/>
              <a:gd name="connsiteY529" fmla="*/ 2473055 h 6858000"/>
              <a:gd name="connsiteX530" fmla="*/ 5829202 w 7467600"/>
              <a:gd name="connsiteY530" fmla="*/ 1971679 h 6858000"/>
              <a:gd name="connsiteX531" fmla="*/ 5911389 w 7467600"/>
              <a:gd name="connsiteY531" fmla="*/ 1898371 h 6858000"/>
              <a:gd name="connsiteX532" fmla="*/ 6237627 w 7467600"/>
              <a:gd name="connsiteY532" fmla="*/ 2231921 h 6858000"/>
              <a:gd name="connsiteX533" fmla="*/ 5911389 w 7467600"/>
              <a:gd name="connsiteY533" fmla="*/ 1898371 h 6858000"/>
              <a:gd name="connsiteX534" fmla="*/ 6944437 w 7467600"/>
              <a:gd name="connsiteY534" fmla="*/ 1575402 h 6858000"/>
              <a:gd name="connsiteX535" fmla="*/ 6304730 w 7467600"/>
              <a:gd name="connsiteY535" fmla="*/ 1766654 h 6858000"/>
              <a:gd name="connsiteX536" fmla="*/ 6944437 w 7467600"/>
              <a:gd name="connsiteY536" fmla="*/ 1575402 h 6858000"/>
              <a:gd name="connsiteX537" fmla="*/ 7019523 w 7467600"/>
              <a:gd name="connsiteY537" fmla="*/ 1519450 h 6858000"/>
              <a:gd name="connsiteX538" fmla="*/ 6298091 w 7467600"/>
              <a:gd name="connsiteY538" fmla="*/ 1737122 h 6858000"/>
              <a:gd name="connsiteX539" fmla="*/ 7019523 w 7467600"/>
              <a:gd name="connsiteY539" fmla="*/ 1519450 h 6858000"/>
              <a:gd name="connsiteX540" fmla="*/ 2399523 w 7467600"/>
              <a:gd name="connsiteY540" fmla="*/ 1428234 h 6858000"/>
              <a:gd name="connsiteX541" fmla="*/ 2224982 w 7467600"/>
              <a:gd name="connsiteY541" fmla="*/ 1826201 h 6858000"/>
              <a:gd name="connsiteX542" fmla="*/ 2096099 w 7467600"/>
              <a:gd name="connsiteY542" fmla="*/ 2345900 h 6858000"/>
              <a:gd name="connsiteX543" fmla="*/ 2283317 w 7467600"/>
              <a:gd name="connsiteY543" fmla="*/ 1796925 h 6858000"/>
              <a:gd name="connsiteX544" fmla="*/ 2399523 w 7467600"/>
              <a:gd name="connsiteY544" fmla="*/ 1428234 h 6858000"/>
              <a:gd name="connsiteX545" fmla="*/ 2448558 w 7467600"/>
              <a:gd name="connsiteY545" fmla="*/ 1373435 h 6858000"/>
              <a:gd name="connsiteX546" fmla="*/ 2312521 w 7467600"/>
              <a:gd name="connsiteY546" fmla="*/ 1806140 h 6858000"/>
              <a:gd name="connsiteX547" fmla="*/ 2127533 w 7467600"/>
              <a:gd name="connsiteY547" fmla="*/ 2348380 h 6858000"/>
              <a:gd name="connsiteX548" fmla="*/ 2358080 w 7467600"/>
              <a:gd name="connsiteY548" fmla="*/ 1866134 h 6858000"/>
              <a:gd name="connsiteX549" fmla="*/ 2407436 w 7467600"/>
              <a:gd name="connsiteY549" fmla="*/ 1651070 h 6858000"/>
              <a:gd name="connsiteX550" fmla="*/ 2448558 w 7467600"/>
              <a:gd name="connsiteY550" fmla="*/ 1373435 h 6858000"/>
              <a:gd name="connsiteX551" fmla="*/ 278707 w 7467600"/>
              <a:gd name="connsiteY551" fmla="*/ 1352270 h 6858000"/>
              <a:gd name="connsiteX552" fmla="*/ 321570 w 7467600"/>
              <a:gd name="connsiteY552" fmla="*/ 1861610 h 6858000"/>
              <a:gd name="connsiteX553" fmla="*/ 294281 w 7467600"/>
              <a:gd name="connsiteY553" fmla="*/ 1440658 h 6858000"/>
              <a:gd name="connsiteX554" fmla="*/ 278707 w 7467600"/>
              <a:gd name="connsiteY554" fmla="*/ 1352270 h 6858000"/>
              <a:gd name="connsiteX555" fmla="*/ 1423821 w 7467600"/>
              <a:gd name="connsiteY555" fmla="*/ 1351958 h 6858000"/>
              <a:gd name="connsiteX556" fmla="*/ 1638521 w 7467600"/>
              <a:gd name="connsiteY556" fmla="*/ 1908470 h 6858000"/>
              <a:gd name="connsiteX557" fmla="*/ 1754199 w 7467600"/>
              <a:gd name="connsiteY557" fmla="*/ 2149284 h 6858000"/>
              <a:gd name="connsiteX558" fmla="*/ 1908359 w 7467600"/>
              <a:gd name="connsiteY558" fmla="*/ 2364988 h 6858000"/>
              <a:gd name="connsiteX559" fmla="*/ 1647661 w 7467600"/>
              <a:gd name="connsiteY559" fmla="*/ 1825945 h 6858000"/>
              <a:gd name="connsiteX560" fmla="*/ 1423821 w 7467600"/>
              <a:gd name="connsiteY560" fmla="*/ 1351958 h 6858000"/>
              <a:gd name="connsiteX561" fmla="*/ 1431890 w 7467600"/>
              <a:gd name="connsiteY561" fmla="*/ 1306475 h 6858000"/>
              <a:gd name="connsiteX562" fmla="*/ 1507597 w 7467600"/>
              <a:gd name="connsiteY562" fmla="*/ 1446132 h 6858000"/>
              <a:gd name="connsiteX563" fmla="*/ 1674586 w 7467600"/>
              <a:gd name="connsiteY563" fmla="*/ 1813832 h 6858000"/>
              <a:gd name="connsiteX564" fmla="*/ 1815950 w 7467600"/>
              <a:gd name="connsiteY564" fmla="*/ 2128564 h 6858000"/>
              <a:gd name="connsiteX565" fmla="*/ 1984242 w 7467600"/>
              <a:gd name="connsiteY565" fmla="*/ 2430829 h 6858000"/>
              <a:gd name="connsiteX566" fmla="*/ 2014023 w 7467600"/>
              <a:gd name="connsiteY566" fmla="*/ 2450995 h 6858000"/>
              <a:gd name="connsiteX567" fmla="*/ 1747337 w 7467600"/>
              <a:gd name="connsiteY567" fmla="*/ 1855264 h 6858000"/>
              <a:gd name="connsiteX568" fmla="*/ 1533749 w 7467600"/>
              <a:gd name="connsiteY568" fmla="*/ 1478656 h 6858000"/>
              <a:gd name="connsiteX569" fmla="*/ 1431890 w 7467600"/>
              <a:gd name="connsiteY569" fmla="*/ 1306475 h 6858000"/>
              <a:gd name="connsiteX570" fmla="*/ 5052692 w 7467600"/>
              <a:gd name="connsiteY570" fmla="*/ 1292994 h 6858000"/>
              <a:gd name="connsiteX571" fmla="*/ 5200661 w 7467600"/>
              <a:gd name="connsiteY571" fmla="*/ 1635186 h 6858000"/>
              <a:gd name="connsiteX572" fmla="*/ 5297138 w 7467600"/>
              <a:gd name="connsiteY572" fmla="*/ 1906351 h 6858000"/>
              <a:gd name="connsiteX573" fmla="*/ 5052692 w 7467600"/>
              <a:gd name="connsiteY573" fmla="*/ 1292994 h 6858000"/>
              <a:gd name="connsiteX574" fmla="*/ 5009948 w 7467600"/>
              <a:gd name="connsiteY574" fmla="*/ 1273619 h 6858000"/>
              <a:gd name="connsiteX575" fmla="*/ 5121777 w 7467600"/>
              <a:gd name="connsiteY575" fmla="*/ 1654213 h 6858000"/>
              <a:gd name="connsiteX576" fmla="*/ 5293545 w 7467600"/>
              <a:gd name="connsiteY576" fmla="*/ 2072247 h 6858000"/>
              <a:gd name="connsiteX577" fmla="*/ 5294042 w 7467600"/>
              <a:gd name="connsiteY577" fmla="*/ 2065019 h 6858000"/>
              <a:gd name="connsiteX578" fmla="*/ 5171936 w 7467600"/>
              <a:gd name="connsiteY578" fmla="*/ 1647613 h 6858000"/>
              <a:gd name="connsiteX579" fmla="*/ 5009948 w 7467600"/>
              <a:gd name="connsiteY579" fmla="*/ 1273619 h 6858000"/>
              <a:gd name="connsiteX580" fmla="*/ 655236 w 7467600"/>
              <a:gd name="connsiteY580" fmla="*/ 1268632 h 6858000"/>
              <a:gd name="connsiteX581" fmla="*/ 839521 w 7467600"/>
              <a:gd name="connsiteY581" fmla="*/ 1685315 h 6858000"/>
              <a:gd name="connsiteX582" fmla="*/ 1109416 w 7467600"/>
              <a:gd name="connsiteY582" fmla="*/ 2061663 h 6858000"/>
              <a:gd name="connsiteX583" fmla="*/ 1298300 w 7467600"/>
              <a:gd name="connsiteY583" fmla="*/ 2247742 h 6858000"/>
              <a:gd name="connsiteX584" fmla="*/ 1125871 w 7467600"/>
              <a:gd name="connsiteY584" fmla="*/ 1989513 h 6858000"/>
              <a:gd name="connsiteX585" fmla="*/ 981574 w 7467600"/>
              <a:gd name="connsiteY585" fmla="*/ 1783157 h 6858000"/>
              <a:gd name="connsiteX586" fmla="*/ 922198 w 7467600"/>
              <a:gd name="connsiteY586" fmla="*/ 1677437 h 6858000"/>
              <a:gd name="connsiteX587" fmla="*/ 869293 w 7467600"/>
              <a:gd name="connsiteY587" fmla="*/ 1583214 h 6858000"/>
              <a:gd name="connsiteX588" fmla="*/ 751431 w 7467600"/>
              <a:gd name="connsiteY588" fmla="*/ 1405731 h 6858000"/>
              <a:gd name="connsiteX589" fmla="*/ 655236 w 7467600"/>
              <a:gd name="connsiteY589" fmla="*/ 1268632 h 6858000"/>
              <a:gd name="connsiteX590" fmla="*/ 6516292 w 7467600"/>
              <a:gd name="connsiteY590" fmla="*/ 1263064 h 6858000"/>
              <a:gd name="connsiteX591" fmla="*/ 5736320 w 7467600"/>
              <a:gd name="connsiteY591" fmla="*/ 1501803 h 6858000"/>
              <a:gd name="connsiteX592" fmla="*/ 6516292 w 7467600"/>
              <a:gd name="connsiteY592" fmla="*/ 1263064 h 6858000"/>
              <a:gd name="connsiteX593" fmla="*/ 291466 w 7467600"/>
              <a:gd name="connsiteY593" fmla="*/ 1250369 h 6858000"/>
              <a:gd name="connsiteX594" fmla="*/ 323180 w 7467600"/>
              <a:gd name="connsiteY594" fmla="*/ 1435283 h 6858000"/>
              <a:gd name="connsiteX595" fmla="*/ 349381 w 7467600"/>
              <a:gd name="connsiteY595" fmla="*/ 1875041 h 6858000"/>
              <a:gd name="connsiteX596" fmla="*/ 374363 w 7467600"/>
              <a:gd name="connsiteY596" fmla="*/ 1506494 h 6858000"/>
              <a:gd name="connsiteX597" fmla="*/ 302168 w 7467600"/>
              <a:gd name="connsiteY597" fmla="*/ 1274495 h 6858000"/>
              <a:gd name="connsiteX598" fmla="*/ 291466 w 7467600"/>
              <a:gd name="connsiteY598" fmla="*/ 1250369 h 6858000"/>
              <a:gd name="connsiteX599" fmla="*/ 678222 w 7467600"/>
              <a:gd name="connsiteY599" fmla="*/ 1248670 h 6858000"/>
              <a:gd name="connsiteX600" fmla="*/ 775536 w 7467600"/>
              <a:gd name="connsiteY600" fmla="*/ 1388015 h 6858000"/>
              <a:gd name="connsiteX601" fmla="*/ 894529 w 7467600"/>
              <a:gd name="connsiteY601" fmla="*/ 1567739 h 6858000"/>
              <a:gd name="connsiteX602" fmla="*/ 948000 w 7467600"/>
              <a:gd name="connsiteY602" fmla="*/ 1663088 h 6858000"/>
              <a:gd name="connsiteX603" fmla="*/ 1006812 w 7467600"/>
              <a:gd name="connsiteY603" fmla="*/ 1767683 h 6858000"/>
              <a:gd name="connsiteX604" fmla="*/ 1149133 w 7467600"/>
              <a:gd name="connsiteY604" fmla="*/ 1971513 h 6858000"/>
              <a:gd name="connsiteX605" fmla="*/ 1333952 w 7467600"/>
              <a:gd name="connsiteY605" fmla="*/ 2251620 h 6858000"/>
              <a:gd name="connsiteX606" fmla="*/ 1337329 w 7467600"/>
              <a:gd name="connsiteY606" fmla="*/ 2258350 h 6858000"/>
              <a:gd name="connsiteX607" fmla="*/ 1014726 w 7467600"/>
              <a:gd name="connsiteY607" fmla="*/ 1615556 h 6858000"/>
              <a:gd name="connsiteX608" fmla="*/ 678222 w 7467600"/>
              <a:gd name="connsiteY608" fmla="*/ 1248670 h 6858000"/>
              <a:gd name="connsiteX609" fmla="*/ 6691602 w 7467600"/>
              <a:gd name="connsiteY609" fmla="*/ 1140573 h 6858000"/>
              <a:gd name="connsiteX610" fmla="*/ 6571100 w 7467600"/>
              <a:gd name="connsiteY610" fmla="*/ 1183662 h 6858000"/>
              <a:gd name="connsiteX611" fmla="*/ 6241687 w 7467600"/>
              <a:gd name="connsiteY611" fmla="*/ 1257600 h 6858000"/>
              <a:gd name="connsiteX612" fmla="*/ 5693009 w 7467600"/>
              <a:gd name="connsiteY612" fmla="*/ 1478256 h 6858000"/>
              <a:gd name="connsiteX613" fmla="*/ 6548420 w 7467600"/>
              <a:gd name="connsiteY613" fmla="*/ 1214599 h 6858000"/>
              <a:gd name="connsiteX614" fmla="*/ 6605473 w 7467600"/>
              <a:gd name="connsiteY614" fmla="*/ 1184686 h 6858000"/>
              <a:gd name="connsiteX615" fmla="*/ 6691602 w 7467600"/>
              <a:gd name="connsiteY615" fmla="*/ 1140573 h 6858000"/>
              <a:gd name="connsiteX616" fmla="*/ 4002475 w 7467600"/>
              <a:gd name="connsiteY616" fmla="*/ 1037802 h 6858000"/>
              <a:gd name="connsiteX617" fmla="*/ 4000324 w 7467600"/>
              <a:gd name="connsiteY617" fmla="*/ 1039362 h 6858000"/>
              <a:gd name="connsiteX618" fmla="*/ 4002862 w 7467600"/>
              <a:gd name="connsiteY618" fmla="*/ 1042866 h 6858000"/>
              <a:gd name="connsiteX619" fmla="*/ 4002475 w 7467600"/>
              <a:gd name="connsiteY619" fmla="*/ 1037802 h 6858000"/>
              <a:gd name="connsiteX620" fmla="*/ 506322 w 7467600"/>
              <a:gd name="connsiteY620" fmla="*/ 1020997 h 6858000"/>
              <a:gd name="connsiteX621" fmla="*/ 533068 w 7467600"/>
              <a:gd name="connsiteY621" fmla="*/ 1029409 h 6858000"/>
              <a:gd name="connsiteX622" fmla="*/ 1232525 w 7467600"/>
              <a:gd name="connsiteY622" fmla="*/ 1804675 h 6858000"/>
              <a:gd name="connsiteX623" fmla="*/ 1388858 w 7467600"/>
              <a:gd name="connsiteY623" fmla="*/ 2368011 h 6858000"/>
              <a:gd name="connsiteX624" fmla="*/ 1384098 w 7467600"/>
              <a:gd name="connsiteY624" fmla="*/ 2378125 h 6858000"/>
              <a:gd name="connsiteX625" fmla="*/ 1425393 w 7467600"/>
              <a:gd name="connsiteY625" fmla="*/ 2589124 h 6858000"/>
              <a:gd name="connsiteX626" fmla="*/ 1424001 w 7467600"/>
              <a:gd name="connsiteY626" fmla="*/ 2597541 h 6858000"/>
              <a:gd name="connsiteX627" fmla="*/ 2152729 w 7467600"/>
              <a:gd name="connsiteY627" fmla="*/ 2864487 h 6858000"/>
              <a:gd name="connsiteX628" fmla="*/ 2020609 w 7467600"/>
              <a:gd name="connsiteY628" fmla="*/ 2539671 h 6858000"/>
              <a:gd name="connsiteX629" fmla="*/ 2018920 w 7467600"/>
              <a:gd name="connsiteY629" fmla="*/ 2536309 h 6858000"/>
              <a:gd name="connsiteX630" fmla="*/ 1342441 w 7467600"/>
              <a:gd name="connsiteY630" fmla="*/ 1173017 h 6858000"/>
              <a:gd name="connsiteX631" fmla="*/ 1367925 w 7467600"/>
              <a:gd name="connsiteY631" fmla="*/ 1135648 h 6858000"/>
              <a:gd name="connsiteX632" fmla="*/ 1771401 w 7467600"/>
              <a:gd name="connsiteY632" fmla="*/ 1806673 h 6858000"/>
              <a:gd name="connsiteX633" fmla="*/ 1972385 w 7467600"/>
              <a:gd name="connsiteY633" fmla="*/ 2198735 h 6858000"/>
              <a:gd name="connsiteX634" fmla="*/ 2040892 w 7467600"/>
              <a:gd name="connsiteY634" fmla="*/ 2405205 h 6858000"/>
              <a:gd name="connsiteX635" fmla="*/ 2131689 w 7467600"/>
              <a:gd name="connsiteY635" fmla="*/ 1936926 h 6858000"/>
              <a:gd name="connsiteX636" fmla="*/ 2454820 w 7467600"/>
              <a:gd name="connsiteY636" fmla="*/ 1248808 h 6858000"/>
              <a:gd name="connsiteX637" fmla="*/ 2492512 w 7467600"/>
              <a:gd name="connsiteY637" fmla="*/ 1302920 h 6858000"/>
              <a:gd name="connsiteX638" fmla="*/ 2081216 w 7467600"/>
              <a:gd name="connsiteY638" fmla="*/ 2527513 h 6858000"/>
              <a:gd name="connsiteX639" fmla="*/ 2081211 w 7467600"/>
              <a:gd name="connsiteY639" fmla="*/ 2528916 h 6858000"/>
              <a:gd name="connsiteX640" fmla="*/ 2199067 w 7467600"/>
              <a:gd name="connsiteY640" fmla="*/ 2884061 h 6858000"/>
              <a:gd name="connsiteX641" fmla="*/ 3192586 w 7467600"/>
              <a:gd name="connsiteY641" fmla="*/ 3411496 h 6858000"/>
              <a:gd name="connsiteX642" fmla="*/ 3182620 w 7467600"/>
              <a:gd name="connsiteY642" fmla="*/ 3483279 h 6858000"/>
              <a:gd name="connsiteX643" fmla="*/ 2435119 w 7467600"/>
              <a:gd name="connsiteY643" fmla="*/ 3080173 h 6858000"/>
              <a:gd name="connsiteX644" fmla="*/ 2410152 w 7467600"/>
              <a:gd name="connsiteY644" fmla="*/ 3063751 h 6858000"/>
              <a:gd name="connsiteX645" fmla="*/ 2408099 w 7467600"/>
              <a:gd name="connsiteY645" fmla="*/ 3064403 h 6858000"/>
              <a:gd name="connsiteX646" fmla="*/ 2407218 w 7467600"/>
              <a:gd name="connsiteY646" fmla="*/ 3070324 h 6858000"/>
              <a:gd name="connsiteX647" fmla="*/ 2380138 w 7467600"/>
              <a:gd name="connsiteY647" fmla="*/ 3099341 h 6858000"/>
              <a:gd name="connsiteX648" fmla="*/ 1765923 w 7467600"/>
              <a:gd name="connsiteY648" fmla="*/ 3581043 h 6858000"/>
              <a:gd name="connsiteX649" fmla="*/ 1702258 w 7467600"/>
              <a:gd name="connsiteY649" fmla="*/ 3612286 h 6858000"/>
              <a:gd name="connsiteX650" fmla="*/ 1538370 w 7467600"/>
              <a:gd name="connsiteY650" fmla="*/ 3811804 h 6858000"/>
              <a:gd name="connsiteX651" fmla="*/ 542867 w 7467600"/>
              <a:gd name="connsiteY651" fmla="*/ 4944092 h 6858000"/>
              <a:gd name="connsiteX652" fmla="*/ 515800 w 7467600"/>
              <a:gd name="connsiteY652" fmla="*/ 4862180 h 6858000"/>
              <a:gd name="connsiteX653" fmla="*/ 909145 w 7467600"/>
              <a:gd name="connsiteY653" fmla="*/ 4199225 h 6858000"/>
              <a:gd name="connsiteX654" fmla="*/ 1214067 w 7467600"/>
              <a:gd name="connsiteY654" fmla="*/ 3908561 h 6858000"/>
              <a:gd name="connsiteX655" fmla="*/ 640967 w 7467600"/>
              <a:gd name="connsiteY655" fmla="*/ 4105601 h 6858000"/>
              <a:gd name="connsiteX656" fmla="*/ 112563 w 7467600"/>
              <a:gd name="connsiteY656" fmla="*/ 4396952 h 6858000"/>
              <a:gd name="connsiteX657" fmla="*/ 0 w 7467600"/>
              <a:gd name="connsiteY657" fmla="*/ 4466006 h 6858000"/>
              <a:gd name="connsiteX658" fmla="*/ 0 w 7467600"/>
              <a:gd name="connsiteY658" fmla="*/ 4233763 h 6858000"/>
              <a:gd name="connsiteX659" fmla="*/ 36881 w 7467600"/>
              <a:gd name="connsiteY659" fmla="*/ 4200118 h 6858000"/>
              <a:gd name="connsiteX660" fmla="*/ 910534 w 7467600"/>
              <a:gd name="connsiteY660" fmla="*/ 3629753 h 6858000"/>
              <a:gd name="connsiteX661" fmla="*/ 1578717 w 7467600"/>
              <a:gd name="connsiteY661" fmla="*/ 3575982 h 6858000"/>
              <a:gd name="connsiteX662" fmla="*/ 2338780 w 7467600"/>
              <a:gd name="connsiteY662" fmla="*/ 3033725 h 6858000"/>
              <a:gd name="connsiteX663" fmla="*/ 1807991 w 7467600"/>
              <a:gd name="connsiteY663" fmla="*/ 2807184 h 6858000"/>
              <a:gd name="connsiteX664" fmla="*/ 1416358 w 7467600"/>
              <a:gd name="connsiteY664" fmla="*/ 3112571 h 6858000"/>
              <a:gd name="connsiteX665" fmla="*/ 939066 w 7467600"/>
              <a:gd name="connsiteY665" fmla="*/ 3378798 h 6858000"/>
              <a:gd name="connsiteX666" fmla="*/ 115099 w 7467600"/>
              <a:gd name="connsiteY666" fmla="*/ 3607650 h 6858000"/>
              <a:gd name="connsiteX667" fmla="*/ 97284 w 7467600"/>
              <a:gd name="connsiteY667" fmla="*/ 3520393 h 6858000"/>
              <a:gd name="connsiteX668" fmla="*/ 922050 w 7467600"/>
              <a:gd name="connsiteY668" fmla="*/ 3074867 h 6858000"/>
              <a:gd name="connsiteX669" fmla="*/ 1405265 w 7467600"/>
              <a:gd name="connsiteY669" fmla="*/ 3016319 h 6858000"/>
              <a:gd name="connsiteX670" fmla="*/ 1407512 w 7467600"/>
              <a:gd name="connsiteY670" fmla="*/ 3018001 h 6858000"/>
              <a:gd name="connsiteX671" fmla="*/ 1726266 w 7467600"/>
              <a:gd name="connsiteY671" fmla="*/ 2777274 h 6858000"/>
              <a:gd name="connsiteX672" fmla="*/ 625390 w 7467600"/>
              <a:gd name="connsiteY672" fmla="*/ 2514541 h 6858000"/>
              <a:gd name="connsiteX673" fmla="*/ 619799 w 7467600"/>
              <a:gd name="connsiteY673" fmla="*/ 2527180 h 6858000"/>
              <a:gd name="connsiteX674" fmla="*/ 310030 w 7467600"/>
              <a:gd name="connsiteY674" fmla="*/ 2771818 h 6858000"/>
              <a:gd name="connsiteX675" fmla="*/ 173877 w 7467600"/>
              <a:gd name="connsiteY675" fmla="*/ 2937056 h 6858000"/>
              <a:gd name="connsiteX676" fmla="*/ 77889 w 7467600"/>
              <a:gd name="connsiteY676" fmla="*/ 3138440 h 6858000"/>
              <a:gd name="connsiteX677" fmla="*/ 0 w 7467600"/>
              <a:gd name="connsiteY677" fmla="*/ 3271395 h 6858000"/>
              <a:gd name="connsiteX678" fmla="*/ 0 w 7467600"/>
              <a:gd name="connsiteY678" fmla="*/ 3153002 h 6858000"/>
              <a:gd name="connsiteX679" fmla="*/ 2386 w 7467600"/>
              <a:gd name="connsiteY679" fmla="*/ 3149203 h 6858000"/>
              <a:gd name="connsiteX680" fmla="*/ 89753 w 7467600"/>
              <a:gd name="connsiteY680" fmla="*/ 2987702 h 6858000"/>
              <a:gd name="connsiteX681" fmla="*/ 76869 w 7467600"/>
              <a:gd name="connsiteY681" fmla="*/ 3005404 h 6858000"/>
              <a:gd name="connsiteX682" fmla="*/ 32049 w 7467600"/>
              <a:gd name="connsiteY682" fmla="*/ 3065814 h 6858000"/>
              <a:gd name="connsiteX683" fmla="*/ 0 w 7467600"/>
              <a:gd name="connsiteY683" fmla="*/ 3108744 h 6858000"/>
              <a:gd name="connsiteX684" fmla="*/ 0 w 7467600"/>
              <a:gd name="connsiteY684" fmla="*/ 3058059 h 6858000"/>
              <a:gd name="connsiteX685" fmla="*/ 7610 w 7467600"/>
              <a:gd name="connsiteY685" fmla="*/ 3047889 h 6858000"/>
              <a:gd name="connsiteX686" fmla="*/ 52419 w 7467600"/>
              <a:gd name="connsiteY686" fmla="*/ 2987479 h 6858000"/>
              <a:gd name="connsiteX687" fmla="*/ 59142 w 7467600"/>
              <a:gd name="connsiteY687" fmla="*/ 2978488 h 6858000"/>
              <a:gd name="connsiteX688" fmla="*/ 0 w 7467600"/>
              <a:gd name="connsiteY688" fmla="*/ 3015334 h 6858000"/>
              <a:gd name="connsiteX689" fmla="*/ 0 w 7467600"/>
              <a:gd name="connsiteY689" fmla="*/ 2914286 h 6858000"/>
              <a:gd name="connsiteX690" fmla="*/ 36383 w 7467600"/>
              <a:gd name="connsiteY690" fmla="*/ 2901128 h 6858000"/>
              <a:gd name="connsiteX691" fmla="*/ 156329 w 7467600"/>
              <a:gd name="connsiteY691" fmla="*/ 2840533 h 6858000"/>
              <a:gd name="connsiteX692" fmla="*/ 358355 w 7467600"/>
              <a:gd name="connsiteY692" fmla="*/ 2620471 h 6858000"/>
              <a:gd name="connsiteX693" fmla="*/ 510577 w 7467600"/>
              <a:gd name="connsiteY693" fmla="*/ 2501244 h 6858000"/>
              <a:gd name="connsiteX694" fmla="*/ 211967 w 7467600"/>
              <a:gd name="connsiteY694" fmla="*/ 2479171 h 6858000"/>
              <a:gd name="connsiteX695" fmla="*/ 0 w 7467600"/>
              <a:gd name="connsiteY695" fmla="*/ 2476398 h 6858000"/>
              <a:gd name="connsiteX696" fmla="*/ 0 w 7467600"/>
              <a:gd name="connsiteY696" fmla="*/ 2389189 h 6858000"/>
              <a:gd name="connsiteX697" fmla="*/ 103062 w 7467600"/>
              <a:gd name="connsiteY697" fmla="*/ 2389518 h 6858000"/>
              <a:gd name="connsiteX698" fmla="*/ 510734 w 7467600"/>
              <a:gd name="connsiteY698" fmla="*/ 2416201 h 6858000"/>
              <a:gd name="connsiteX699" fmla="*/ 279257 w 7467600"/>
              <a:gd name="connsiteY699" fmla="*/ 2092102 h 6858000"/>
              <a:gd name="connsiteX700" fmla="*/ 65265 w 7467600"/>
              <a:gd name="connsiteY700" fmla="*/ 2006049 h 6858000"/>
              <a:gd name="connsiteX701" fmla="*/ 0 w 7467600"/>
              <a:gd name="connsiteY701" fmla="*/ 1982532 h 6858000"/>
              <a:gd name="connsiteX702" fmla="*/ 0 w 7467600"/>
              <a:gd name="connsiteY702" fmla="*/ 1912789 h 6858000"/>
              <a:gd name="connsiteX703" fmla="*/ 97460 w 7467600"/>
              <a:gd name="connsiteY703" fmla="*/ 1953725 h 6858000"/>
              <a:gd name="connsiteX704" fmla="*/ 221272 w 7467600"/>
              <a:gd name="connsiteY704" fmla="*/ 1980766 h 6858000"/>
              <a:gd name="connsiteX705" fmla="*/ 116765 w 7467600"/>
              <a:gd name="connsiteY705" fmla="*/ 1911033 h 6858000"/>
              <a:gd name="connsiteX706" fmla="*/ 16405 w 7467600"/>
              <a:gd name="connsiteY706" fmla="*/ 1803412 h 6858000"/>
              <a:gd name="connsiteX707" fmla="*/ 0 w 7467600"/>
              <a:gd name="connsiteY707" fmla="*/ 1784777 h 6858000"/>
              <a:gd name="connsiteX708" fmla="*/ 0 w 7467600"/>
              <a:gd name="connsiteY708" fmla="*/ 1740082 h 6858000"/>
              <a:gd name="connsiteX709" fmla="*/ 39394 w 7467600"/>
              <a:gd name="connsiteY709" fmla="*/ 1784856 h 6858000"/>
              <a:gd name="connsiteX710" fmla="*/ 135813 w 7467600"/>
              <a:gd name="connsiteY710" fmla="*/ 1888838 h 6858000"/>
              <a:gd name="connsiteX711" fmla="*/ 242575 w 7467600"/>
              <a:gd name="connsiteY711" fmla="*/ 1958841 h 6858000"/>
              <a:gd name="connsiteX712" fmla="*/ 82197 w 7467600"/>
              <a:gd name="connsiteY712" fmla="*/ 1754826 h 6858000"/>
              <a:gd name="connsiteX713" fmla="*/ 0 w 7467600"/>
              <a:gd name="connsiteY713" fmla="*/ 1679650 h 6858000"/>
              <a:gd name="connsiteX714" fmla="*/ 0 w 7467600"/>
              <a:gd name="connsiteY714" fmla="*/ 1602463 h 6858000"/>
              <a:gd name="connsiteX715" fmla="*/ 84689 w 7467600"/>
              <a:gd name="connsiteY715" fmla="*/ 1677442 h 6858000"/>
              <a:gd name="connsiteX716" fmla="*/ 298437 w 7467600"/>
              <a:gd name="connsiteY716" fmla="*/ 1968019 h 6858000"/>
              <a:gd name="connsiteX717" fmla="*/ 227269 w 7467600"/>
              <a:gd name="connsiteY717" fmla="*/ 1114064 h 6858000"/>
              <a:gd name="connsiteX718" fmla="*/ 248003 w 7467600"/>
              <a:gd name="connsiteY718" fmla="*/ 1089613 h 6858000"/>
              <a:gd name="connsiteX719" fmla="*/ 427020 w 7467600"/>
              <a:gd name="connsiteY719" fmla="*/ 1619803 h 6858000"/>
              <a:gd name="connsiteX720" fmla="*/ 340345 w 7467600"/>
              <a:gd name="connsiteY720" fmla="*/ 2027739 h 6858000"/>
              <a:gd name="connsiteX721" fmla="*/ 360865 w 7467600"/>
              <a:gd name="connsiteY721" fmla="*/ 2044827 h 6858000"/>
              <a:gd name="connsiteX722" fmla="*/ 560414 w 7467600"/>
              <a:gd name="connsiteY722" fmla="*/ 2421457 h 6858000"/>
              <a:gd name="connsiteX723" fmla="*/ 1359703 w 7467600"/>
              <a:gd name="connsiteY723" fmla="*/ 2578554 h 6858000"/>
              <a:gd name="connsiteX724" fmla="*/ 1359422 w 7467600"/>
              <a:gd name="connsiteY724" fmla="*/ 2577994 h 6858000"/>
              <a:gd name="connsiteX725" fmla="*/ 828701 w 7467600"/>
              <a:gd name="connsiteY725" fmla="*/ 1839520 h 6858000"/>
              <a:gd name="connsiteX726" fmla="*/ 494427 w 7467600"/>
              <a:gd name="connsiteY726" fmla="*/ 1092333 h 6858000"/>
              <a:gd name="connsiteX727" fmla="*/ 506322 w 7467600"/>
              <a:gd name="connsiteY727" fmla="*/ 1020997 h 6858000"/>
              <a:gd name="connsiteX728" fmla="*/ 4570198 w 7467600"/>
              <a:gd name="connsiteY728" fmla="*/ 978081 h 6858000"/>
              <a:gd name="connsiteX729" fmla="*/ 4523691 w 7467600"/>
              <a:gd name="connsiteY729" fmla="*/ 1127776 h 6858000"/>
              <a:gd name="connsiteX730" fmla="*/ 4509875 w 7467600"/>
              <a:gd name="connsiteY730" fmla="*/ 1167552 h 6858000"/>
              <a:gd name="connsiteX731" fmla="*/ 4478168 w 7467600"/>
              <a:gd name="connsiteY731" fmla="*/ 1260735 h 6858000"/>
              <a:gd name="connsiteX732" fmla="*/ 4409309 w 7467600"/>
              <a:gd name="connsiteY732" fmla="*/ 1666996 h 6858000"/>
              <a:gd name="connsiteX733" fmla="*/ 4370031 w 7467600"/>
              <a:gd name="connsiteY733" fmla="*/ 1955666 h 6858000"/>
              <a:gd name="connsiteX734" fmla="*/ 4570198 w 7467600"/>
              <a:gd name="connsiteY734" fmla="*/ 978081 h 6858000"/>
              <a:gd name="connsiteX735" fmla="*/ 4557898 w 7467600"/>
              <a:gd name="connsiteY735" fmla="*/ 900011 h 6858000"/>
              <a:gd name="connsiteX736" fmla="*/ 4344840 w 7467600"/>
              <a:gd name="connsiteY736" fmla="*/ 1922038 h 6858000"/>
              <a:gd name="connsiteX737" fmla="*/ 4378710 w 7467600"/>
              <a:gd name="connsiteY737" fmla="*/ 1665516 h 6858000"/>
              <a:gd name="connsiteX738" fmla="*/ 4448798 w 7467600"/>
              <a:gd name="connsiteY738" fmla="*/ 1253024 h 6858000"/>
              <a:gd name="connsiteX739" fmla="*/ 4480315 w 7467600"/>
              <a:gd name="connsiteY739" fmla="*/ 1158454 h 6858000"/>
              <a:gd name="connsiteX740" fmla="*/ 4494133 w 7467600"/>
              <a:gd name="connsiteY740" fmla="*/ 1118676 h 6858000"/>
              <a:gd name="connsiteX741" fmla="*/ 4557898 w 7467600"/>
              <a:gd name="connsiteY741" fmla="*/ 900011 h 6858000"/>
              <a:gd name="connsiteX742" fmla="*/ 5870151 w 7467600"/>
              <a:gd name="connsiteY742" fmla="*/ 898890 h 6858000"/>
              <a:gd name="connsiteX743" fmla="*/ 5861335 w 7467600"/>
              <a:gd name="connsiteY743" fmla="*/ 899177 h 6858000"/>
              <a:gd name="connsiteX744" fmla="*/ 5843702 w 7467600"/>
              <a:gd name="connsiteY744" fmla="*/ 899748 h 6858000"/>
              <a:gd name="connsiteX745" fmla="*/ 5651107 w 7467600"/>
              <a:gd name="connsiteY745" fmla="*/ 920306 h 6858000"/>
              <a:gd name="connsiteX746" fmla="*/ 5459407 w 7467600"/>
              <a:gd name="connsiteY746" fmla="*/ 940975 h 6858000"/>
              <a:gd name="connsiteX747" fmla="*/ 5374846 w 7467600"/>
              <a:gd name="connsiteY747" fmla="*/ 941988 h 6858000"/>
              <a:gd name="connsiteX748" fmla="*/ 5256105 w 7467600"/>
              <a:gd name="connsiteY748" fmla="*/ 945632 h 6858000"/>
              <a:gd name="connsiteX749" fmla="*/ 5107071 w 7467600"/>
              <a:gd name="connsiteY749" fmla="*/ 969720 h 6858000"/>
              <a:gd name="connsiteX750" fmla="*/ 4998681 w 7467600"/>
              <a:gd name="connsiteY750" fmla="*/ 988771 h 6858000"/>
              <a:gd name="connsiteX751" fmla="*/ 5870151 w 7467600"/>
              <a:gd name="connsiteY751" fmla="*/ 898890 h 6858000"/>
              <a:gd name="connsiteX752" fmla="*/ 5504425 w 7467600"/>
              <a:gd name="connsiteY752" fmla="*/ 848067 h 6858000"/>
              <a:gd name="connsiteX753" fmla="*/ 4968849 w 7467600"/>
              <a:gd name="connsiteY753" fmla="*/ 962318 h 6858000"/>
              <a:gd name="connsiteX754" fmla="*/ 5104039 w 7467600"/>
              <a:gd name="connsiteY754" fmla="*/ 940634 h 6858000"/>
              <a:gd name="connsiteX755" fmla="*/ 5256311 w 7467600"/>
              <a:gd name="connsiteY755" fmla="*/ 916490 h 6858000"/>
              <a:gd name="connsiteX756" fmla="*/ 5377381 w 7467600"/>
              <a:gd name="connsiteY756" fmla="*/ 912671 h 6858000"/>
              <a:gd name="connsiteX757" fmla="*/ 5460148 w 7467600"/>
              <a:gd name="connsiteY757" fmla="*/ 911442 h 6858000"/>
              <a:gd name="connsiteX758" fmla="*/ 5648971 w 7467600"/>
              <a:gd name="connsiteY758" fmla="*/ 891331 h 6858000"/>
              <a:gd name="connsiteX759" fmla="*/ 5844807 w 7467600"/>
              <a:gd name="connsiteY759" fmla="*/ 870718 h 6858000"/>
              <a:gd name="connsiteX760" fmla="*/ 5862975 w 7467600"/>
              <a:gd name="connsiteY760" fmla="*/ 869756 h 6858000"/>
              <a:gd name="connsiteX761" fmla="*/ 5920887 w 7467600"/>
              <a:gd name="connsiteY761" fmla="*/ 865929 h 6858000"/>
              <a:gd name="connsiteX762" fmla="*/ 5504425 w 7467600"/>
              <a:gd name="connsiteY762" fmla="*/ 848067 h 6858000"/>
              <a:gd name="connsiteX763" fmla="*/ 3607114 w 7467600"/>
              <a:gd name="connsiteY763" fmla="*/ 467441 h 6858000"/>
              <a:gd name="connsiteX764" fmla="*/ 3296242 w 7467600"/>
              <a:gd name="connsiteY764" fmla="*/ 807991 h 6858000"/>
              <a:gd name="connsiteX765" fmla="*/ 3174674 w 7467600"/>
              <a:gd name="connsiteY765" fmla="*/ 919759 h 6858000"/>
              <a:gd name="connsiteX766" fmla="*/ 3042978 w 7467600"/>
              <a:gd name="connsiteY766" fmla="*/ 1054894 h 6858000"/>
              <a:gd name="connsiteX767" fmla="*/ 2968914 w 7467600"/>
              <a:gd name="connsiteY767" fmla="*/ 1133756 h 6858000"/>
              <a:gd name="connsiteX768" fmla="*/ 3103823 w 7467600"/>
              <a:gd name="connsiteY768" fmla="*/ 1026814 h 6858000"/>
              <a:gd name="connsiteX769" fmla="*/ 3607114 w 7467600"/>
              <a:gd name="connsiteY769" fmla="*/ 467441 h 6858000"/>
              <a:gd name="connsiteX770" fmla="*/ 3744487 w 7467600"/>
              <a:gd name="connsiteY770" fmla="*/ 383136 h 6858000"/>
              <a:gd name="connsiteX771" fmla="*/ 3970213 w 7467600"/>
              <a:gd name="connsiteY771" fmla="*/ 995559 h 6858000"/>
              <a:gd name="connsiteX772" fmla="*/ 3744487 w 7467600"/>
              <a:gd name="connsiteY772" fmla="*/ 383136 h 6858000"/>
              <a:gd name="connsiteX773" fmla="*/ 3624562 w 7467600"/>
              <a:gd name="connsiteY773" fmla="*/ 367041 h 6858000"/>
              <a:gd name="connsiteX774" fmla="*/ 3489712 w 7467600"/>
              <a:gd name="connsiteY774" fmla="*/ 485386 h 6858000"/>
              <a:gd name="connsiteX775" fmla="*/ 3182994 w 7467600"/>
              <a:gd name="connsiteY775" fmla="*/ 828265 h 6858000"/>
              <a:gd name="connsiteX776" fmla="*/ 2892114 w 7467600"/>
              <a:gd name="connsiteY776" fmla="*/ 1172635 h 6858000"/>
              <a:gd name="connsiteX777" fmla="*/ 3021459 w 7467600"/>
              <a:gd name="connsiteY777" fmla="*/ 1035385 h 6858000"/>
              <a:gd name="connsiteX778" fmla="*/ 3153873 w 7467600"/>
              <a:gd name="connsiteY778" fmla="*/ 898971 h 6858000"/>
              <a:gd name="connsiteX779" fmla="*/ 3276511 w 7467600"/>
              <a:gd name="connsiteY779" fmla="*/ 786423 h 6858000"/>
              <a:gd name="connsiteX780" fmla="*/ 3584154 w 7467600"/>
              <a:gd name="connsiteY780" fmla="*/ 448218 h 6858000"/>
              <a:gd name="connsiteX781" fmla="*/ 3624562 w 7467600"/>
              <a:gd name="connsiteY781" fmla="*/ 367041 h 6858000"/>
              <a:gd name="connsiteX782" fmla="*/ 3766672 w 7467600"/>
              <a:gd name="connsiteY782" fmla="*/ 359429 h 6858000"/>
              <a:gd name="connsiteX783" fmla="*/ 3996338 w 7467600"/>
              <a:gd name="connsiteY783" fmla="*/ 968237 h 6858000"/>
              <a:gd name="connsiteX784" fmla="*/ 3766672 w 7467600"/>
              <a:gd name="connsiteY784" fmla="*/ 359429 h 6858000"/>
              <a:gd name="connsiteX785" fmla="*/ 5805386 w 7467600"/>
              <a:gd name="connsiteY785" fmla="*/ 239240 h 6858000"/>
              <a:gd name="connsiteX786" fmla="*/ 5736947 w 7467600"/>
              <a:gd name="connsiteY786" fmla="*/ 261367 h 6858000"/>
              <a:gd name="connsiteX787" fmla="*/ 5427012 w 7467600"/>
              <a:gd name="connsiteY787" fmla="*/ 311272 h 6858000"/>
              <a:gd name="connsiteX788" fmla="*/ 5147818 w 7467600"/>
              <a:gd name="connsiteY788" fmla="*/ 322112 h 6858000"/>
              <a:gd name="connsiteX789" fmla="*/ 5060854 w 7467600"/>
              <a:gd name="connsiteY789" fmla="*/ 311882 h 6858000"/>
              <a:gd name="connsiteX790" fmla="*/ 4945989 w 7467600"/>
              <a:gd name="connsiteY790" fmla="*/ 300516 h 6858000"/>
              <a:gd name="connsiteX791" fmla="*/ 5410479 w 7467600"/>
              <a:gd name="connsiteY791" fmla="*/ 348434 h 6858000"/>
              <a:gd name="connsiteX792" fmla="*/ 5805386 w 7467600"/>
              <a:gd name="connsiteY792" fmla="*/ 239240 h 6858000"/>
              <a:gd name="connsiteX793" fmla="*/ 5905192 w 7467600"/>
              <a:gd name="connsiteY793" fmla="*/ 163079 h 6858000"/>
              <a:gd name="connsiteX794" fmla="*/ 5865655 w 7467600"/>
              <a:gd name="connsiteY794" fmla="*/ 171901 h 6858000"/>
              <a:gd name="connsiteX795" fmla="*/ 5259740 w 7467600"/>
              <a:gd name="connsiteY795" fmla="*/ 257013 h 6858000"/>
              <a:gd name="connsiteX796" fmla="*/ 5208466 w 7467600"/>
              <a:gd name="connsiteY796" fmla="*/ 257550 h 6858000"/>
              <a:gd name="connsiteX797" fmla="*/ 4980204 w 7467600"/>
              <a:gd name="connsiteY797" fmla="*/ 271903 h 6858000"/>
              <a:gd name="connsiteX798" fmla="*/ 5068068 w 7467600"/>
              <a:gd name="connsiteY798" fmla="*/ 282244 h 6858000"/>
              <a:gd name="connsiteX799" fmla="*/ 5153231 w 7467600"/>
              <a:gd name="connsiteY799" fmla="*/ 292240 h 6858000"/>
              <a:gd name="connsiteX800" fmla="*/ 5426491 w 7467600"/>
              <a:gd name="connsiteY800" fmla="*/ 281128 h 6858000"/>
              <a:gd name="connsiteX801" fmla="*/ 5731212 w 7467600"/>
              <a:gd name="connsiteY801" fmla="*/ 231951 h 6858000"/>
              <a:gd name="connsiteX802" fmla="*/ 5905192 w 7467600"/>
              <a:gd name="connsiteY802" fmla="*/ 163079 h 6858000"/>
              <a:gd name="connsiteX803" fmla="*/ 5944437 w 7467600"/>
              <a:gd name="connsiteY803" fmla="*/ 113829 h 6858000"/>
              <a:gd name="connsiteX804" fmla="*/ 5825032 w 7467600"/>
              <a:gd name="connsiteY804" fmla="*/ 146405 h 6858000"/>
              <a:gd name="connsiteX805" fmla="*/ 4955599 w 7467600"/>
              <a:gd name="connsiteY805" fmla="*/ 247008 h 6858000"/>
              <a:gd name="connsiteX806" fmla="*/ 5210104 w 7467600"/>
              <a:gd name="connsiteY806" fmla="*/ 228123 h 6858000"/>
              <a:gd name="connsiteX807" fmla="*/ 5261015 w 7467600"/>
              <a:gd name="connsiteY807" fmla="*/ 227087 h 6858000"/>
              <a:gd name="connsiteX808" fmla="*/ 5861181 w 7467600"/>
              <a:gd name="connsiteY808" fmla="*/ 143093 h 6858000"/>
              <a:gd name="connsiteX809" fmla="*/ 5961252 w 7467600"/>
              <a:gd name="connsiteY809" fmla="*/ 114820 h 6858000"/>
              <a:gd name="connsiteX810" fmla="*/ 5944437 w 7467600"/>
              <a:gd name="connsiteY810" fmla="*/ 113829 h 6858000"/>
              <a:gd name="connsiteX811" fmla="*/ 3882765 w 7467600"/>
              <a:gd name="connsiteY811" fmla="*/ 0 h 6858000"/>
              <a:gd name="connsiteX812" fmla="*/ 3995099 w 7467600"/>
              <a:gd name="connsiteY812" fmla="*/ 0 h 6858000"/>
              <a:gd name="connsiteX813" fmla="*/ 4163818 w 7467600"/>
              <a:gd name="connsiteY813" fmla="*/ 234104 h 6858000"/>
              <a:gd name="connsiteX814" fmla="*/ 4172099 w 7467600"/>
              <a:gd name="connsiteY814" fmla="*/ 234207 h 6858000"/>
              <a:gd name="connsiteX815" fmla="*/ 4784282 w 7467600"/>
              <a:gd name="connsiteY815" fmla="*/ 276561 h 6858000"/>
              <a:gd name="connsiteX816" fmla="*/ 4801687 w 7467600"/>
              <a:gd name="connsiteY816" fmla="*/ 267764 h 6858000"/>
              <a:gd name="connsiteX817" fmla="*/ 6082788 w 7467600"/>
              <a:gd name="connsiteY817" fmla="*/ 64119 h 6858000"/>
              <a:gd name="connsiteX818" fmla="*/ 6099442 w 7467600"/>
              <a:gd name="connsiteY818" fmla="*/ 82568 h 6858000"/>
              <a:gd name="connsiteX819" fmla="*/ 4804137 w 7467600"/>
              <a:gd name="connsiteY819" fmla="*/ 320931 h 6858000"/>
              <a:gd name="connsiteX820" fmla="*/ 4227047 w 7467600"/>
              <a:gd name="connsiteY820" fmla="*/ 313415 h 6858000"/>
              <a:gd name="connsiteX821" fmla="*/ 4346041 w 7467600"/>
              <a:gd name="connsiteY821" fmla="*/ 456086 h 6858000"/>
              <a:gd name="connsiteX822" fmla="*/ 4870967 w 7467600"/>
              <a:gd name="connsiteY822" fmla="*/ 963061 h 6858000"/>
              <a:gd name="connsiteX823" fmla="*/ 4889647 w 7467600"/>
              <a:gd name="connsiteY823" fmla="*/ 957147 h 6858000"/>
              <a:gd name="connsiteX824" fmla="*/ 5422504 w 7467600"/>
              <a:gd name="connsiteY824" fmla="*/ 805191 h 6858000"/>
              <a:gd name="connsiteX825" fmla="*/ 6087656 w 7467600"/>
              <a:gd name="connsiteY825" fmla="*/ 826703 h 6858000"/>
              <a:gd name="connsiteX826" fmla="*/ 6058717 w 7467600"/>
              <a:gd name="connsiteY826" fmla="*/ 865992 h 6858000"/>
              <a:gd name="connsiteX827" fmla="*/ 4974153 w 7467600"/>
              <a:gd name="connsiteY827" fmla="*/ 1045456 h 6858000"/>
              <a:gd name="connsiteX828" fmla="*/ 5627835 w 7467600"/>
              <a:gd name="connsiteY828" fmla="*/ 1472077 h 6858000"/>
              <a:gd name="connsiteX829" fmla="*/ 5629817 w 7467600"/>
              <a:gd name="connsiteY829" fmla="*/ 1471412 h 6858000"/>
              <a:gd name="connsiteX830" fmla="*/ 5634124 w 7467600"/>
              <a:gd name="connsiteY830" fmla="*/ 1470572 h 6858000"/>
              <a:gd name="connsiteX831" fmla="*/ 5755832 w 7467600"/>
              <a:gd name="connsiteY831" fmla="*/ 1383886 h 6858000"/>
              <a:gd name="connsiteX832" fmla="*/ 6014186 w 7467600"/>
              <a:gd name="connsiteY832" fmla="*/ 1279799 h 6858000"/>
              <a:gd name="connsiteX833" fmla="*/ 6901619 w 7467600"/>
              <a:gd name="connsiteY833" fmla="*/ 1047874 h 6858000"/>
              <a:gd name="connsiteX834" fmla="*/ 6931566 w 7467600"/>
              <a:gd name="connsiteY834" fmla="*/ 1062034 h 6858000"/>
              <a:gd name="connsiteX835" fmla="*/ 5790982 w 7467600"/>
              <a:gd name="connsiteY835" fmla="*/ 1561380 h 6858000"/>
              <a:gd name="connsiteX836" fmla="*/ 6188971 w 7467600"/>
              <a:gd name="connsiteY836" fmla="*/ 1755168 h 6858000"/>
              <a:gd name="connsiteX837" fmla="*/ 6202446 w 7467600"/>
              <a:gd name="connsiteY837" fmla="*/ 1752268 h 6858000"/>
              <a:gd name="connsiteX838" fmla="*/ 7179560 w 7467600"/>
              <a:gd name="connsiteY838" fmla="*/ 1467551 h 6858000"/>
              <a:gd name="connsiteX839" fmla="*/ 7158730 w 7467600"/>
              <a:gd name="connsiteY839" fmla="*/ 1507835 h 6858000"/>
              <a:gd name="connsiteX840" fmla="*/ 6326959 w 7467600"/>
              <a:gd name="connsiteY840" fmla="*/ 1817686 h 6858000"/>
              <a:gd name="connsiteX841" fmla="*/ 6537433 w 7467600"/>
              <a:gd name="connsiteY841" fmla="*/ 1907790 h 6858000"/>
              <a:gd name="connsiteX842" fmla="*/ 6550221 w 7467600"/>
              <a:gd name="connsiteY842" fmla="*/ 1910729 h 6858000"/>
              <a:gd name="connsiteX843" fmla="*/ 6964438 w 7467600"/>
              <a:gd name="connsiteY843" fmla="*/ 2209505 h 6858000"/>
              <a:gd name="connsiteX844" fmla="*/ 7367862 w 7467600"/>
              <a:gd name="connsiteY844" fmla="*/ 2806833 h 6858000"/>
              <a:gd name="connsiteX845" fmla="*/ 7364329 w 7467600"/>
              <a:gd name="connsiteY845" fmla="*/ 2826907 h 6858000"/>
              <a:gd name="connsiteX846" fmla="*/ 7290545 w 7467600"/>
              <a:gd name="connsiteY846" fmla="*/ 2850663 h 6858000"/>
              <a:gd name="connsiteX847" fmla="*/ 6472036 w 7467600"/>
              <a:gd name="connsiteY847" fmla="*/ 1959003 h 6858000"/>
              <a:gd name="connsiteX848" fmla="*/ 5792897 w 7467600"/>
              <a:gd name="connsiteY848" fmla="*/ 1647747 h 6858000"/>
              <a:gd name="connsiteX849" fmla="*/ 5842751 w 7467600"/>
              <a:gd name="connsiteY849" fmla="*/ 1816112 h 6858000"/>
              <a:gd name="connsiteX850" fmla="*/ 5847424 w 7467600"/>
              <a:gd name="connsiteY850" fmla="*/ 1815776 h 6858000"/>
              <a:gd name="connsiteX851" fmla="*/ 6399821 w 7467600"/>
              <a:gd name="connsiteY851" fmla="*/ 2344799 h 6858000"/>
              <a:gd name="connsiteX852" fmla="*/ 6323232 w 7467600"/>
              <a:gd name="connsiteY852" fmla="*/ 2389634 h 6858000"/>
              <a:gd name="connsiteX853" fmla="*/ 5942958 w 7467600"/>
              <a:gd name="connsiteY853" fmla="*/ 2077708 h 6858000"/>
              <a:gd name="connsiteX854" fmla="*/ 5921559 w 7467600"/>
              <a:gd name="connsiteY854" fmla="*/ 2378596 h 6858000"/>
              <a:gd name="connsiteX855" fmla="*/ 5817651 w 7467600"/>
              <a:gd name="connsiteY855" fmla="*/ 3023919 h 6858000"/>
              <a:gd name="connsiteX856" fmla="*/ 5729634 w 7467600"/>
              <a:gd name="connsiteY856" fmla="*/ 3051849 h 6858000"/>
              <a:gd name="connsiteX857" fmla="*/ 5611018 w 7467600"/>
              <a:gd name="connsiteY857" fmla="*/ 2316769 h 6858000"/>
              <a:gd name="connsiteX858" fmla="*/ 5687608 w 7467600"/>
              <a:gd name="connsiteY858" fmla="*/ 2039972 h 6858000"/>
              <a:gd name="connsiteX859" fmla="*/ 5657554 w 7467600"/>
              <a:gd name="connsiteY859" fmla="*/ 1576445 h 6858000"/>
              <a:gd name="connsiteX860" fmla="*/ 5150475 w 7467600"/>
              <a:gd name="connsiteY860" fmla="*/ 1274012 h 6858000"/>
              <a:gd name="connsiteX861" fmla="*/ 5349142 w 7467600"/>
              <a:gd name="connsiteY861" fmla="*/ 2204405 h 6858000"/>
              <a:gd name="connsiteX862" fmla="*/ 5262214 w 7467600"/>
              <a:gd name="connsiteY862" fmla="*/ 2233836 h 6858000"/>
              <a:gd name="connsiteX863" fmla="*/ 4981539 w 7467600"/>
              <a:gd name="connsiteY863" fmla="*/ 1542201 h 6858000"/>
              <a:gd name="connsiteX864" fmla="*/ 4958461 w 7467600"/>
              <a:gd name="connsiteY864" fmla="*/ 1136957 h 6858000"/>
              <a:gd name="connsiteX865" fmla="*/ 4655015 w 7467600"/>
              <a:gd name="connsiteY865" fmla="*/ 891426 h 6858000"/>
              <a:gd name="connsiteX866" fmla="*/ 4348002 w 7467600"/>
              <a:gd name="connsiteY866" fmla="*/ 2205895 h 6858000"/>
              <a:gd name="connsiteX867" fmla="*/ 4262250 w 7467600"/>
              <a:gd name="connsiteY867" fmla="*/ 2219972 h 6858000"/>
              <a:gd name="connsiteX868" fmla="*/ 4550611 w 7467600"/>
              <a:gd name="connsiteY868" fmla="*/ 817540 h 6858000"/>
              <a:gd name="connsiteX869" fmla="*/ 4564418 w 7467600"/>
              <a:gd name="connsiteY869" fmla="*/ 808293 h 6858000"/>
              <a:gd name="connsiteX870" fmla="*/ 4266388 w 7467600"/>
              <a:gd name="connsiteY870" fmla="*/ 500083 h 6858000"/>
              <a:gd name="connsiteX871" fmla="*/ 4032842 w 7467600"/>
              <a:gd name="connsiteY871" fmla="*/ 211809 h 6858000"/>
              <a:gd name="connsiteX872" fmla="*/ 3882765 w 7467600"/>
              <a:gd name="connsiteY872" fmla="*/ 0 h 6858000"/>
              <a:gd name="connsiteX873" fmla="*/ 3721337 w 7467600"/>
              <a:gd name="connsiteY873" fmla="*/ 0 h 6858000"/>
              <a:gd name="connsiteX874" fmla="*/ 3797544 w 7467600"/>
              <a:gd name="connsiteY874" fmla="*/ 0 h 6858000"/>
              <a:gd name="connsiteX875" fmla="*/ 3775734 w 7467600"/>
              <a:gd name="connsiteY875" fmla="*/ 95131 h 6858000"/>
              <a:gd name="connsiteX876" fmla="*/ 3724807 w 7467600"/>
              <a:gd name="connsiteY876" fmla="*/ 272257 h 6858000"/>
              <a:gd name="connsiteX877" fmla="*/ 3726844 w 7467600"/>
              <a:gd name="connsiteY877" fmla="*/ 282988 h 6858000"/>
              <a:gd name="connsiteX878" fmla="*/ 3742664 w 7467600"/>
              <a:gd name="connsiteY878" fmla="*/ 279918 h 6858000"/>
              <a:gd name="connsiteX879" fmla="*/ 4103910 w 7467600"/>
              <a:gd name="connsiteY879" fmla="*/ 1161917 h 6858000"/>
              <a:gd name="connsiteX880" fmla="*/ 4020269 w 7467600"/>
              <a:gd name="connsiteY880" fmla="*/ 1200406 h 6858000"/>
              <a:gd name="connsiteX881" fmla="*/ 3674882 w 7467600"/>
              <a:gd name="connsiteY881" fmla="*/ 488524 h 6858000"/>
              <a:gd name="connsiteX882" fmla="*/ 3132682 w 7467600"/>
              <a:gd name="connsiteY882" fmla="*/ 1072284 h 6858000"/>
              <a:gd name="connsiteX883" fmla="*/ 2716346 w 7467600"/>
              <a:gd name="connsiteY883" fmla="*/ 1276376 h 6858000"/>
              <a:gd name="connsiteX884" fmla="*/ 2716772 w 7467600"/>
              <a:gd name="connsiteY884" fmla="*/ 1255462 h 6858000"/>
              <a:gd name="connsiteX885" fmla="*/ 3471096 w 7467600"/>
              <a:gd name="connsiteY885" fmla="*/ 437072 h 6858000"/>
              <a:gd name="connsiteX886" fmla="*/ 3639057 w 7467600"/>
              <a:gd name="connsiteY886" fmla="*/ 286334 h 6858000"/>
              <a:gd name="connsiteX887" fmla="*/ 3640309 w 7467600"/>
              <a:gd name="connsiteY887" fmla="*/ 284664 h 6858000"/>
              <a:gd name="connsiteX888" fmla="*/ 3646022 w 7467600"/>
              <a:gd name="connsiteY888" fmla="*/ 276711 h 6858000"/>
              <a:gd name="connsiteX889" fmla="*/ 3707943 w 7467600"/>
              <a:gd name="connsiteY889" fmla="*/ 65958 h 6858000"/>
              <a:gd name="connsiteX890" fmla="*/ 3721337 w 7467600"/>
              <a:gd name="connsiteY890" fmla="*/ 0 h 6858000"/>
              <a:gd name="connsiteX891" fmla="*/ 2867960 w 7467600"/>
              <a:gd name="connsiteY891" fmla="*/ 0 h 6858000"/>
              <a:gd name="connsiteX892" fmla="*/ 2926351 w 7467600"/>
              <a:gd name="connsiteY892" fmla="*/ 0 h 6858000"/>
              <a:gd name="connsiteX893" fmla="*/ 2902823 w 7467600"/>
              <a:gd name="connsiteY893" fmla="*/ 262929 h 6858000"/>
              <a:gd name="connsiteX894" fmla="*/ 2940663 w 7467600"/>
              <a:gd name="connsiteY894" fmla="*/ 140884 h 6858000"/>
              <a:gd name="connsiteX895" fmla="*/ 2947039 w 7467600"/>
              <a:gd name="connsiteY895" fmla="*/ 122524 h 6858000"/>
              <a:gd name="connsiteX896" fmla="*/ 2984316 w 7467600"/>
              <a:gd name="connsiteY896" fmla="*/ 0 h 6858000"/>
              <a:gd name="connsiteX897" fmla="*/ 3016114 w 7467600"/>
              <a:gd name="connsiteY897" fmla="*/ 0 h 6858000"/>
              <a:gd name="connsiteX898" fmla="*/ 2979949 w 7467600"/>
              <a:gd name="connsiteY898" fmla="*/ 119274 h 6858000"/>
              <a:gd name="connsiteX899" fmla="*/ 3023879 w 7467600"/>
              <a:gd name="connsiteY899" fmla="*/ 0 h 6858000"/>
              <a:gd name="connsiteX900" fmla="*/ 3105400 w 7467600"/>
              <a:gd name="connsiteY900" fmla="*/ 0 h 6858000"/>
              <a:gd name="connsiteX901" fmla="*/ 3094669 w 7467600"/>
              <a:gd name="connsiteY901" fmla="*/ 30308 h 6858000"/>
              <a:gd name="connsiteX902" fmla="*/ 2901945 w 7467600"/>
              <a:gd name="connsiteY902" fmla="*/ 466538 h 6858000"/>
              <a:gd name="connsiteX903" fmla="*/ 2815209 w 7467600"/>
              <a:gd name="connsiteY903" fmla="*/ 497361 h 6858000"/>
              <a:gd name="connsiteX904" fmla="*/ 2844845 w 7467600"/>
              <a:gd name="connsiteY904" fmla="*/ 127638 h 6858000"/>
              <a:gd name="connsiteX905" fmla="*/ 2867960 w 7467600"/>
              <a:gd name="connsiteY905" fmla="*/ 0 h 6858000"/>
              <a:gd name="connsiteX906" fmla="*/ 1057230 w 7467600"/>
              <a:gd name="connsiteY906" fmla="*/ 0 h 6858000"/>
              <a:gd name="connsiteX907" fmla="*/ 1111003 w 7467600"/>
              <a:gd name="connsiteY907" fmla="*/ 0 h 6858000"/>
              <a:gd name="connsiteX908" fmla="*/ 1125553 w 7467600"/>
              <a:gd name="connsiteY908" fmla="*/ 52588 h 6858000"/>
              <a:gd name="connsiteX909" fmla="*/ 1304276 w 7467600"/>
              <a:gd name="connsiteY909" fmla="*/ 476275 h 6858000"/>
              <a:gd name="connsiteX910" fmla="*/ 1492066 w 7467600"/>
              <a:gd name="connsiteY910" fmla="*/ 886333 h 6858000"/>
              <a:gd name="connsiteX911" fmla="*/ 1423698 w 7467600"/>
              <a:gd name="connsiteY911" fmla="*/ 710817 h 6858000"/>
              <a:gd name="connsiteX912" fmla="*/ 1357609 w 7467600"/>
              <a:gd name="connsiteY912" fmla="*/ 532892 h 6858000"/>
              <a:gd name="connsiteX913" fmla="*/ 1309550 w 7467600"/>
              <a:gd name="connsiteY913" fmla="*/ 374031 h 6858000"/>
              <a:gd name="connsiteX914" fmla="*/ 1193673 w 7467600"/>
              <a:gd name="connsiteY914" fmla="*/ 49533 h 6858000"/>
              <a:gd name="connsiteX915" fmla="*/ 1164391 w 7467600"/>
              <a:gd name="connsiteY915" fmla="*/ 0 h 6858000"/>
              <a:gd name="connsiteX916" fmla="*/ 1200666 w 7467600"/>
              <a:gd name="connsiteY916" fmla="*/ 0 h 6858000"/>
              <a:gd name="connsiteX917" fmla="*/ 1223408 w 7467600"/>
              <a:gd name="connsiteY917" fmla="*/ 38996 h 6858000"/>
              <a:gd name="connsiteX918" fmla="*/ 1339635 w 7467600"/>
              <a:gd name="connsiteY918" fmla="*/ 365517 h 6858000"/>
              <a:gd name="connsiteX919" fmla="*/ 1387469 w 7467600"/>
              <a:gd name="connsiteY919" fmla="*/ 523079 h 6858000"/>
              <a:gd name="connsiteX920" fmla="*/ 1452685 w 7467600"/>
              <a:gd name="connsiteY920" fmla="*/ 699806 h 6858000"/>
              <a:gd name="connsiteX921" fmla="*/ 1492092 w 7467600"/>
              <a:gd name="connsiteY921" fmla="*/ 800424 h 6858000"/>
              <a:gd name="connsiteX922" fmla="*/ 1455302 w 7467600"/>
              <a:gd name="connsiteY922" fmla="*/ 632913 h 6858000"/>
              <a:gd name="connsiteX923" fmla="*/ 1222336 w 7467600"/>
              <a:gd name="connsiteY923" fmla="*/ 9480 h 6858000"/>
              <a:gd name="connsiteX924" fmla="*/ 1214634 w 7467600"/>
              <a:gd name="connsiteY924" fmla="*/ 0 h 6858000"/>
              <a:gd name="connsiteX925" fmla="*/ 1289827 w 7467600"/>
              <a:gd name="connsiteY925" fmla="*/ 0 h 6858000"/>
              <a:gd name="connsiteX926" fmla="*/ 1321076 w 7467600"/>
              <a:gd name="connsiteY926" fmla="*/ 59722 h 6858000"/>
              <a:gd name="connsiteX927" fmla="*/ 1512579 w 7467600"/>
              <a:gd name="connsiteY927" fmla="*/ 626441 h 6858000"/>
              <a:gd name="connsiteX928" fmla="*/ 1506076 w 7467600"/>
              <a:gd name="connsiteY928" fmla="*/ 1089289 h 6858000"/>
              <a:gd name="connsiteX929" fmla="*/ 1486346 w 7467600"/>
              <a:gd name="connsiteY929" fmla="*/ 1079919 h 6858000"/>
              <a:gd name="connsiteX930" fmla="*/ 1070511 w 7467600"/>
              <a:gd name="connsiteY930" fmla="*/ 48609 h 6858000"/>
              <a:gd name="connsiteX931" fmla="*/ 1057230 w 7467600"/>
              <a:gd name="connsiteY931" fmla="*/ 0 h 6858000"/>
              <a:gd name="connsiteX932" fmla="*/ 43151 w 7467600"/>
              <a:gd name="connsiteY932" fmla="*/ 0 h 6858000"/>
              <a:gd name="connsiteX933" fmla="*/ 95283 w 7467600"/>
              <a:gd name="connsiteY933" fmla="*/ 0 h 6858000"/>
              <a:gd name="connsiteX934" fmla="*/ 300708 w 7467600"/>
              <a:gd name="connsiteY934" fmla="*/ 154571 h 6858000"/>
              <a:gd name="connsiteX935" fmla="*/ 530414 w 7467600"/>
              <a:gd name="connsiteY935" fmla="*/ 354673 h 6858000"/>
              <a:gd name="connsiteX936" fmla="*/ 333785 w 7467600"/>
              <a:gd name="connsiteY936" fmla="*/ 161564 h 6858000"/>
              <a:gd name="connsiteX937" fmla="*/ 147005 w 7467600"/>
              <a:gd name="connsiteY937" fmla="*/ 0 h 6858000"/>
              <a:gd name="connsiteX938" fmla="*/ 272509 w 7467600"/>
              <a:gd name="connsiteY938" fmla="*/ 0 h 6858000"/>
              <a:gd name="connsiteX939" fmla="*/ 326276 w 7467600"/>
              <a:gd name="connsiteY939" fmla="*/ 45847 h 6858000"/>
              <a:gd name="connsiteX940" fmla="*/ 823759 w 7467600"/>
              <a:gd name="connsiteY940" fmla="*/ 574145 h 6858000"/>
              <a:gd name="connsiteX941" fmla="*/ 811254 w 7467600"/>
              <a:gd name="connsiteY941" fmla="*/ 665546 h 6858000"/>
              <a:gd name="connsiteX942" fmla="*/ 154042 w 7467600"/>
              <a:gd name="connsiteY942" fmla="*/ 261522 h 6858000"/>
              <a:gd name="connsiteX943" fmla="*/ 13550 w 7467600"/>
              <a:gd name="connsiteY943" fmla="*/ 158423 h 6858000"/>
              <a:gd name="connsiteX944" fmla="*/ 0 w 7467600"/>
              <a:gd name="connsiteY944" fmla="*/ 146618 h 6858000"/>
              <a:gd name="connsiteX945" fmla="*/ 0 w 7467600"/>
              <a:gd name="connsiteY945" fmla="*/ 59161 h 6858000"/>
              <a:gd name="connsiteX946" fmla="*/ 45427 w 7467600"/>
              <a:gd name="connsiteY946" fmla="*/ 101078 h 6858000"/>
              <a:gd name="connsiteX947" fmla="*/ 630103 w 7467600"/>
              <a:gd name="connsiteY947" fmla="*/ 485885 h 6858000"/>
              <a:gd name="connsiteX948" fmla="*/ 532040 w 7467600"/>
              <a:gd name="connsiteY948" fmla="*/ 399359 h 6858000"/>
              <a:gd name="connsiteX949" fmla="*/ 517618 w 7467600"/>
              <a:gd name="connsiteY949" fmla="*/ 385726 h 6858000"/>
              <a:gd name="connsiteX950" fmla="*/ 285074 w 7467600"/>
              <a:gd name="connsiteY950" fmla="*/ 182755 h 6858000"/>
              <a:gd name="connsiteX951" fmla="*/ 43151 w 7467600"/>
              <a:gd name="connsiteY95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7410696 w 7467600"/>
              <a:gd name="connsiteY18" fmla="*/ 6803861 h 6858000"/>
              <a:gd name="connsiteX19" fmla="*/ 1019354 w 7467600"/>
              <a:gd name="connsiteY19" fmla="*/ 6315006 h 6858000"/>
              <a:gd name="connsiteX20" fmla="*/ 441046 w 7467600"/>
              <a:gd name="connsiteY20" fmla="*/ 6691153 h 6858000"/>
              <a:gd name="connsiteX21" fmla="*/ 1019354 w 7467600"/>
              <a:gd name="connsiteY21" fmla="*/ 6315006 h 6858000"/>
              <a:gd name="connsiteX22" fmla="*/ 991680 w 7467600"/>
              <a:gd name="connsiteY22" fmla="*/ 6298413 h 6858000"/>
              <a:gd name="connsiteX23" fmla="*/ 409060 w 7467600"/>
              <a:gd name="connsiteY23" fmla="*/ 6671470 h 6858000"/>
              <a:gd name="connsiteX24" fmla="*/ 991680 w 7467600"/>
              <a:gd name="connsiteY24" fmla="*/ 6298413 h 6858000"/>
              <a:gd name="connsiteX25" fmla="*/ 103333 w 7467600"/>
              <a:gd name="connsiteY25" fmla="*/ 5699602 h 6858000"/>
              <a:gd name="connsiteX26" fmla="*/ 233938 w 7467600"/>
              <a:gd name="connsiteY26" fmla="*/ 5809416 h 6858000"/>
              <a:gd name="connsiteX27" fmla="*/ 883580 w 7467600"/>
              <a:gd name="connsiteY27" fmla="*/ 6180710 h 6858000"/>
              <a:gd name="connsiteX28" fmla="*/ 487337 w 7467600"/>
              <a:gd name="connsiteY28" fmla="*/ 5950182 h 6858000"/>
              <a:gd name="connsiteX29" fmla="*/ 354051 w 7467600"/>
              <a:gd name="connsiteY29" fmla="*/ 5854912 h 6858000"/>
              <a:gd name="connsiteX30" fmla="*/ 195436 w 7467600"/>
              <a:gd name="connsiteY30" fmla="*/ 5755068 h 6858000"/>
              <a:gd name="connsiteX31" fmla="*/ 103333 w 7467600"/>
              <a:gd name="connsiteY31" fmla="*/ 5699602 h 6858000"/>
              <a:gd name="connsiteX32" fmla="*/ 5539432 w 7467600"/>
              <a:gd name="connsiteY32" fmla="*/ 5642928 h 6858000"/>
              <a:gd name="connsiteX33" fmla="*/ 5555462 w 7467600"/>
              <a:gd name="connsiteY33" fmla="*/ 5694454 h 6858000"/>
              <a:gd name="connsiteX34" fmla="*/ 5828270 w 7467600"/>
              <a:gd name="connsiteY34" fmla="*/ 6320663 h 6858000"/>
              <a:gd name="connsiteX35" fmla="*/ 5947416 w 7467600"/>
              <a:gd name="connsiteY35" fmla="*/ 6574846 h 6858000"/>
              <a:gd name="connsiteX36" fmla="*/ 5539432 w 7467600"/>
              <a:gd name="connsiteY36" fmla="*/ 5642928 h 6858000"/>
              <a:gd name="connsiteX37" fmla="*/ 51253 w 7467600"/>
              <a:gd name="connsiteY37" fmla="*/ 5631825 h 6858000"/>
              <a:gd name="connsiteX38" fmla="*/ 211622 w 7467600"/>
              <a:gd name="connsiteY38" fmla="*/ 5728803 h 6858000"/>
              <a:gd name="connsiteX39" fmla="*/ 371652 w 7467600"/>
              <a:gd name="connsiteY39" fmla="*/ 5829062 h 6858000"/>
              <a:gd name="connsiteX40" fmla="*/ 505903 w 7467600"/>
              <a:gd name="connsiteY40" fmla="*/ 5925221 h 6858000"/>
              <a:gd name="connsiteX41" fmla="*/ 899240 w 7467600"/>
              <a:gd name="connsiteY41" fmla="*/ 6153068 h 6858000"/>
              <a:gd name="connsiteX42" fmla="*/ 988114 w 7467600"/>
              <a:gd name="connsiteY42" fmla="*/ 6174204 h 6858000"/>
              <a:gd name="connsiteX43" fmla="*/ 845971 w 7467600"/>
              <a:gd name="connsiteY43" fmla="*/ 6067177 h 6858000"/>
              <a:gd name="connsiteX44" fmla="*/ 448057 w 7467600"/>
              <a:gd name="connsiteY44" fmla="*/ 5841376 h 6858000"/>
              <a:gd name="connsiteX45" fmla="*/ 51253 w 7467600"/>
              <a:gd name="connsiteY45" fmla="*/ 5631825 h 6858000"/>
              <a:gd name="connsiteX46" fmla="*/ 2606687 w 7467600"/>
              <a:gd name="connsiteY46" fmla="*/ 5630718 h 6858000"/>
              <a:gd name="connsiteX47" fmla="*/ 2645658 w 7467600"/>
              <a:gd name="connsiteY47" fmla="*/ 6640259 h 6858000"/>
              <a:gd name="connsiteX48" fmla="*/ 2606687 w 7467600"/>
              <a:gd name="connsiteY48" fmla="*/ 5630718 h 6858000"/>
              <a:gd name="connsiteX49" fmla="*/ 3642057 w 7467600"/>
              <a:gd name="connsiteY49" fmla="*/ 5573487 h 6858000"/>
              <a:gd name="connsiteX50" fmla="*/ 3632981 w 7467600"/>
              <a:gd name="connsiteY50" fmla="*/ 5579437 h 6858000"/>
              <a:gd name="connsiteX51" fmla="*/ 3382436 w 7467600"/>
              <a:gd name="connsiteY51" fmla="*/ 5952726 h 6858000"/>
              <a:gd name="connsiteX52" fmla="*/ 3191929 w 7467600"/>
              <a:gd name="connsiteY52" fmla="*/ 6662669 h 6858000"/>
              <a:gd name="connsiteX53" fmla="*/ 3369898 w 7467600"/>
              <a:gd name="connsiteY53" fmla="*/ 6081771 h 6858000"/>
              <a:gd name="connsiteX54" fmla="*/ 3642057 w 7467600"/>
              <a:gd name="connsiteY54" fmla="*/ 5573487 h 6858000"/>
              <a:gd name="connsiteX55" fmla="*/ 2650666 w 7467600"/>
              <a:gd name="connsiteY55" fmla="*/ 5530686 h 6858000"/>
              <a:gd name="connsiteX56" fmla="*/ 2650249 w 7467600"/>
              <a:gd name="connsiteY56" fmla="*/ 5532101 h 6858000"/>
              <a:gd name="connsiteX57" fmla="*/ 2663808 w 7467600"/>
              <a:gd name="connsiteY57" fmla="*/ 6535215 h 6858000"/>
              <a:gd name="connsiteX58" fmla="*/ 2665418 w 7467600"/>
              <a:gd name="connsiteY58" fmla="*/ 6132756 h 6858000"/>
              <a:gd name="connsiteX59" fmla="*/ 2650666 w 7467600"/>
              <a:gd name="connsiteY59" fmla="*/ 5530686 h 6858000"/>
              <a:gd name="connsiteX60" fmla="*/ 2680277 w 7467600"/>
              <a:gd name="connsiteY60" fmla="*/ 5479204 h 6858000"/>
              <a:gd name="connsiteX61" fmla="*/ 2678972 w 7467600"/>
              <a:gd name="connsiteY61" fmla="*/ 5481582 h 6858000"/>
              <a:gd name="connsiteX62" fmla="*/ 2696666 w 7467600"/>
              <a:gd name="connsiteY62" fmla="*/ 6133836 h 6858000"/>
              <a:gd name="connsiteX63" fmla="*/ 2695769 w 7467600"/>
              <a:gd name="connsiteY63" fmla="*/ 6390955 h 6858000"/>
              <a:gd name="connsiteX64" fmla="*/ 2739893 w 7467600"/>
              <a:gd name="connsiteY64" fmla="*/ 6108357 h 6858000"/>
              <a:gd name="connsiteX65" fmla="*/ 2680277 w 7467600"/>
              <a:gd name="connsiteY65" fmla="*/ 5479204 h 6858000"/>
              <a:gd name="connsiteX66" fmla="*/ 1132195 w 7467600"/>
              <a:gd name="connsiteY66" fmla="*/ 5467980 h 6858000"/>
              <a:gd name="connsiteX67" fmla="*/ 1679056 w 7467600"/>
              <a:gd name="connsiteY67" fmla="*/ 5516907 h 6858000"/>
              <a:gd name="connsiteX68" fmla="*/ 2128648 w 7467600"/>
              <a:gd name="connsiteY68" fmla="*/ 5474249 h 6858000"/>
              <a:gd name="connsiteX69" fmla="*/ 1825619 w 7467600"/>
              <a:gd name="connsiteY69" fmla="*/ 5478447 h 6858000"/>
              <a:gd name="connsiteX70" fmla="*/ 1737798 w 7467600"/>
              <a:gd name="connsiteY70" fmla="*/ 5483353 h 6858000"/>
              <a:gd name="connsiteX71" fmla="*/ 1132195 w 7467600"/>
              <a:gd name="connsiteY71" fmla="*/ 5467980 h 6858000"/>
              <a:gd name="connsiteX72" fmla="*/ 1456157 w 7467600"/>
              <a:gd name="connsiteY72" fmla="*/ 5371404 h 6858000"/>
              <a:gd name="connsiteX73" fmla="*/ 1244432 w 7467600"/>
              <a:gd name="connsiteY73" fmla="*/ 5385601 h 6858000"/>
              <a:gd name="connsiteX74" fmla="*/ 973990 w 7467600"/>
              <a:gd name="connsiteY74" fmla="*/ 5424940 h 6858000"/>
              <a:gd name="connsiteX75" fmla="*/ 1103809 w 7467600"/>
              <a:gd name="connsiteY75" fmla="*/ 5433720 h 6858000"/>
              <a:gd name="connsiteX76" fmla="*/ 1123454 w 7467600"/>
              <a:gd name="connsiteY76" fmla="*/ 5435727 h 6858000"/>
              <a:gd name="connsiteX77" fmla="*/ 1737017 w 7467600"/>
              <a:gd name="connsiteY77" fmla="*/ 5452183 h 6858000"/>
              <a:gd name="connsiteX78" fmla="*/ 1824397 w 7467600"/>
              <a:gd name="connsiteY78" fmla="*/ 5447757 h 6858000"/>
              <a:gd name="connsiteX79" fmla="*/ 2070059 w 7467600"/>
              <a:gd name="connsiteY79" fmla="*/ 5441660 h 6858000"/>
              <a:gd name="connsiteX80" fmla="*/ 1456157 w 7467600"/>
              <a:gd name="connsiteY80" fmla="*/ 5371404 h 6858000"/>
              <a:gd name="connsiteX81" fmla="*/ 4988186 w 7467600"/>
              <a:gd name="connsiteY81" fmla="*/ 5216467 h 6858000"/>
              <a:gd name="connsiteX82" fmla="*/ 4777334 w 7467600"/>
              <a:gd name="connsiteY82" fmla="*/ 5406072 h 6858000"/>
              <a:gd name="connsiteX83" fmla="*/ 4718341 w 7467600"/>
              <a:gd name="connsiteY83" fmla="*/ 5468043 h 6858000"/>
              <a:gd name="connsiteX84" fmla="*/ 4604655 w 7467600"/>
              <a:gd name="connsiteY84" fmla="*/ 5583434 h 6858000"/>
              <a:gd name="connsiteX85" fmla="*/ 4565074 w 7467600"/>
              <a:gd name="connsiteY85" fmla="*/ 5618550 h 6858000"/>
              <a:gd name="connsiteX86" fmla="*/ 4988186 w 7467600"/>
              <a:gd name="connsiteY86" fmla="*/ 5216467 h 6858000"/>
              <a:gd name="connsiteX87" fmla="*/ 4978032 w 7467600"/>
              <a:gd name="connsiteY87" fmla="*/ 5183809 h 6858000"/>
              <a:gd name="connsiteX88" fmla="*/ 4463413 w 7467600"/>
              <a:gd name="connsiteY88" fmla="*/ 5615162 h 6858000"/>
              <a:gd name="connsiteX89" fmla="*/ 4358134 w 7467600"/>
              <a:gd name="connsiteY89" fmla="*/ 5742791 h 6858000"/>
              <a:gd name="connsiteX90" fmla="*/ 4376219 w 7467600"/>
              <a:gd name="connsiteY90" fmla="*/ 5729027 h 6858000"/>
              <a:gd name="connsiteX91" fmla="*/ 4582340 w 7467600"/>
              <a:gd name="connsiteY91" fmla="*/ 5561037 h 6858000"/>
              <a:gd name="connsiteX92" fmla="*/ 4694684 w 7467600"/>
              <a:gd name="connsiteY92" fmla="*/ 5447098 h 6858000"/>
              <a:gd name="connsiteX93" fmla="*/ 4754123 w 7467600"/>
              <a:gd name="connsiteY93" fmla="*/ 5384643 h 6858000"/>
              <a:gd name="connsiteX94" fmla="*/ 4978032 w 7467600"/>
              <a:gd name="connsiteY94" fmla="*/ 5183809 h 6858000"/>
              <a:gd name="connsiteX95" fmla="*/ 1903353 w 7467600"/>
              <a:gd name="connsiteY95" fmla="*/ 5044827 h 6858000"/>
              <a:gd name="connsiteX96" fmla="*/ 1936931 w 7467600"/>
              <a:gd name="connsiteY96" fmla="*/ 5093954 h 6858000"/>
              <a:gd name="connsiteX97" fmla="*/ 2195868 w 7467600"/>
              <a:gd name="connsiteY97" fmla="*/ 5396574 h 6858000"/>
              <a:gd name="connsiteX98" fmla="*/ 2088852 w 7467600"/>
              <a:gd name="connsiteY98" fmla="*/ 5166123 h 6858000"/>
              <a:gd name="connsiteX99" fmla="*/ 1958241 w 7467600"/>
              <a:gd name="connsiteY99" fmla="*/ 5067955 h 6858000"/>
              <a:gd name="connsiteX100" fmla="*/ 1903353 w 7467600"/>
              <a:gd name="connsiteY100" fmla="*/ 5044827 h 6858000"/>
              <a:gd name="connsiteX101" fmla="*/ 1979378 w 7467600"/>
              <a:gd name="connsiteY101" fmla="*/ 4769504 h 6858000"/>
              <a:gd name="connsiteX102" fmla="*/ 2882120 w 7467600"/>
              <a:gd name="connsiteY102" fmla="*/ 5064547 h 6858000"/>
              <a:gd name="connsiteX103" fmla="*/ 2793103 w 7467600"/>
              <a:gd name="connsiteY103" fmla="*/ 5039699 h 6858000"/>
              <a:gd name="connsiteX104" fmla="*/ 2770041 w 7467600"/>
              <a:gd name="connsiteY104" fmla="*/ 5033634 h 6858000"/>
              <a:gd name="connsiteX105" fmla="*/ 1979378 w 7467600"/>
              <a:gd name="connsiteY105" fmla="*/ 4769504 h 6858000"/>
              <a:gd name="connsiteX106" fmla="*/ 1927410 w 7467600"/>
              <a:gd name="connsiteY106" fmla="*/ 4716164 h 6858000"/>
              <a:gd name="connsiteX107" fmla="*/ 1959587 w 7467600"/>
              <a:gd name="connsiteY107" fmla="*/ 4728849 h 6858000"/>
              <a:gd name="connsiteX108" fmla="*/ 2777707 w 7467600"/>
              <a:gd name="connsiteY108" fmla="*/ 5003991 h 6858000"/>
              <a:gd name="connsiteX109" fmla="*/ 2800768 w 7467600"/>
              <a:gd name="connsiteY109" fmla="*/ 5010056 h 6858000"/>
              <a:gd name="connsiteX110" fmla="*/ 2879408 w 7467600"/>
              <a:gd name="connsiteY110" fmla="*/ 5031590 h 6858000"/>
              <a:gd name="connsiteX111" fmla="*/ 2862295 w 7467600"/>
              <a:gd name="connsiteY111" fmla="*/ 5022958 h 6858000"/>
              <a:gd name="connsiteX112" fmla="*/ 2813343 w 7467600"/>
              <a:gd name="connsiteY112" fmla="*/ 4998369 h 6858000"/>
              <a:gd name="connsiteX113" fmla="*/ 2646245 w 7467600"/>
              <a:gd name="connsiteY113" fmla="*/ 4930999 h 6858000"/>
              <a:gd name="connsiteX114" fmla="*/ 1999243 w 7467600"/>
              <a:gd name="connsiteY114" fmla="*/ 4730524 h 6858000"/>
              <a:gd name="connsiteX115" fmla="*/ 1979527 w 7467600"/>
              <a:gd name="connsiteY115" fmla="*/ 4726651 h 6858000"/>
              <a:gd name="connsiteX116" fmla="*/ 1927410 w 7467600"/>
              <a:gd name="connsiteY116" fmla="*/ 4716164 h 6858000"/>
              <a:gd name="connsiteX117" fmla="*/ 1997014 w 7467600"/>
              <a:gd name="connsiteY117" fmla="*/ 4698007 h 6858000"/>
              <a:gd name="connsiteX118" fmla="*/ 2005458 w 7467600"/>
              <a:gd name="connsiteY118" fmla="*/ 4699540 h 6858000"/>
              <a:gd name="connsiteX119" fmla="*/ 2657186 w 7467600"/>
              <a:gd name="connsiteY119" fmla="*/ 4901687 h 6858000"/>
              <a:gd name="connsiteX120" fmla="*/ 2826662 w 7467600"/>
              <a:gd name="connsiteY120" fmla="*/ 4970362 h 6858000"/>
              <a:gd name="connsiteX121" fmla="*/ 2876100 w 7467600"/>
              <a:gd name="connsiteY121" fmla="*/ 4995397 h 6858000"/>
              <a:gd name="connsiteX122" fmla="*/ 3042600 w 7467600"/>
              <a:gd name="connsiteY122" fmla="*/ 5059532 h 6858000"/>
              <a:gd name="connsiteX123" fmla="*/ 1997014 w 7467600"/>
              <a:gd name="connsiteY123" fmla="*/ 4698007 h 6858000"/>
              <a:gd name="connsiteX124" fmla="*/ 2305292 w 7467600"/>
              <a:gd name="connsiteY124" fmla="*/ 4219492 h 6858000"/>
              <a:gd name="connsiteX125" fmla="*/ 3360922 w 7467600"/>
              <a:gd name="connsiteY125" fmla="*/ 4529373 h 6858000"/>
              <a:gd name="connsiteX126" fmla="*/ 3492420 w 7467600"/>
              <a:gd name="connsiteY126" fmla="*/ 4510145 h 6858000"/>
              <a:gd name="connsiteX127" fmla="*/ 3364086 w 7467600"/>
              <a:gd name="connsiteY127" fmla="*/ 4480340 h 6858000"/>
              <a:gd name="connsiteX128" fmla="*/ 3225818 w 7467600"/>
              <a:gd name="connsiteY128" fmla="*/ 4411822 h 6858000"/>
              <a:gd name="connsiteX129" fmla="*/ 3129696 w 7467600"/>
              <a:gd name="connsiteY129" fmla="*/ 4360704 h 6858000"/>
              <a:gd name="connsiteX130" fmla="*/ 2814545 w 7467600"/>
              <a:gd name="connsiteY130" fmla="*/ 4282955 h 6858000"/>
              <a:gd name="connsiteX131" fmla="*/ 2305292 w 7467600"/>
              <a:gd name="connsiteY131" fmla="*/ 4219492 h 6858000"/>
              <a:gd name="connsiteX132" fmla="*/ 2626982 w 7467600"/>
              <a:gd name="connsiteY132" fmla="*/ 4206450 h 6858000"/>
              <a:gd name="connsiteX133" fmla="*/ 2490617 w 7467600"/>
              <a:gd name="connsiteY133" fmla="*/ 4206951 h 6858000"/>
              <a:gd name="connsiteX134" fmla="*/ 2819869 w 7467600"/>
              <a:gd name="connsiteY134" fmla="*/ 4252936 h 6858000"/>
              <a:gd name="connsiteX135" fmla="*/ 3143018 w 7467600"/>
              <a:gd name="connsiteY135" fmla="*/ 4332698 h 6858000"/>
              <a:gd name="connsiteX136" fmla="*/ 3241520 w 7467600"/>
              <a:gd name="connsiteY136" fmla="*/ 4385112 h 6858000"/>
              <a:gd name="connsiteX137" fmla="*/ 3374575 w 7467600"/>
              <a:gd name="connsiteY137" fmla="*/ 4451517 h 6858000"/>
              <a:gd name="connsiteX138" fmla="*/ 3505221 w 7467600"/>
              <a:gd name="connsiteY138" fmla="*/ 4480757 h 6858000"/>
              <a:gd name="connsiteX139" fmla="*/ 2626982 w 7467600"/>
              <a:gd name="connsiteY139" fmla="*/ 4206450 h 6858000"/>
              <a:gd name="connsiteX140" fmla="*/ 1310106 w 7467600"/>
              <a:gd name="connsiteY140" fmla="*/ 3943217 h 6858000"/>
              <a:gd name="connsiteX141" fmla="*/ 854994 w 7467600"/>
              <a:gd name="connsiteY141" fmla="*/ 4399136 h 6858000"/>
              <a:gd name="connsiteX142" fmla="*/ 742462 w 7467600"/>
              <a:gd name="connsiteY142" fmla="*/ 4594648 h 6858000"/>
              <a:gd name="connsiteX143" fmla="*/ 820602 w 7467600"/>
              <a:gd name="connsiteY143" fmla="*/ 4485915 h 6858000"/>
              <a:gd name="connsiteX144" fmla="*/ 878295 w 7467600"/>
              <a:gd name="connsiteY144" fmla="*/ 4403594 h 6858000"/>
              <a:gd name="connsiteX145" fmla="*/ 1240607 w 7467600"/>
              <a:gd name="connsiteY145" fmla="*/ 4010401 h 6858000"/>
              <a:gd name="connsiteX146" fmla="*/ 1310106 w 7467600"/>
              <a:gd name="connsiteY146" fmla="*/ 3943217 h 6858000"/>
              <a:gd name="connsiteX147" fmla="*/ 1423113 w 7467600"/>
              <a:gd name="connsiteY147" fmla="*/ 3874565 h 6858000"/>
              <a:gd name="connsiteX148" fmla="*/ 1260565 w 7467600"/>
              <a:gd name="connsiteY148" fmla="*/ 4031982 h 6858000"/>
              <a:gd name="connsiteX149" fmla="*/ 901900 w 7467600"/>
              <a:gd name="connsiteY149" fmla="*/ 4421236 h 6858000"/>
              <a:gd name="connsiteX150" fmla="*/ 845044 w 7467600"/>
              <a:gd name="connsiteY150" fmla="*/ 4502436 h 6858000"/>
              <a:gd name="connsiteX151" fmla="*/ 685926 w 7467600"/>
              <a:gd name="connsiteY151" fmla="*/ 4703069 h 6858000"/>
              <a:gd name="connsiteX152" fmla="*/ 684248 w 7467600"/>
              <a:gd name="connsiteY152" fmla="*/ 4706721 h 6858000"/>
              <a:gd name="connsiteX153" fmla="*/ 1423113 w 7467600"/>
              <a:gd name="connsiteY153" fmla="*/ 3874565 h 6858000"/>
              <a:gd name="connsiteX154" fmla="*/ 3316479 w 7467600"/>
              <a:gd name="connsiteY154" fmla="*/ 3872136 h 6858000"/>
              <a:gd name="connsiteX155" fmla="*/ 3546806 w 7467600"/>
              <a:gd name="connsiteY155" fmla="*/ 4356139 h 6858000"/>
              <a:gd name="connsiteX156" fmla="*/ 3364433 w 7467600"/>
              <a:gd name="connsiteY156" fmla="*/ 3953121 h 6858000"/>
              <a:gd name="connsiteX157" fmla="*/ 3316479 w 7467600"/>
              <a:gd name="connsiteY157" fmla="*/ 3872136 h 6858000"/>
              <a:gd name="connsiteX158" fmla="*/ 3291335 w 7467600"/>
              <a:gd name="connsiteY158" fmla="*/ 3767420 h 6858000"/>
              <a:gd name="connsiteX159" fmla="*/ 3390805 w 7467600"/>
              <a:gd name="connsiteY159" fmla="*/ 3937163 h 6858000"/>
              <a:gd name="connsiteX160" fmla="*/ 3579062 w 7467600"/>
              <a:gd name="connsiteY160" fmla="*/ 4359040 h 6858000"/>
              <a:gd name="connsiteX161" fmla="*/ 3467355 w 7467600"/>
              <a:gd name="connsiteY161" fmla="*/ 3988130 h 6858000"/>
              <a:gd name="connsiteX162" fmla="*/ 3310753 w 7467600"/>
              <a:gd name="connsiteY162" fmla="*/ 3787140 h 6858000"/>
              <a:gd name="connsiteX163" fmla="*/ 3291335 w 7467600"/>
              <a:gd name="connsiteY163" fmla="*/ 3767420 h 6858000"/>
              <a:gd name="connsiteX164" fmla="*/ 1635889 w 7467600"/>
              <a:gd name="connsiteY164" fmla="*/ 3709494 h 6858000"/>
              <a:gd name="connsiteX165" fmla="*/ 1634800 w 7467600"/>
              <a:gd name="connsiteY165" fmla="*/ 3731111 h 6858000"/>
              <a:gd name="connsiteX166" fmla="*/ 1635889 w 7467600"/>
              <a:gd name="connsiteY166" fmla="*/ 3709494 h 6858000"/>
              <a:gd name="connsiteX167" fmla="*/ 1510397 w 7467600"/>
              <a:gd name="connsiteY167" fmla="*/ 3684705 h 6858000"/>
              <a:gd name="connsiteX168" fmla="*/ 1146550 w 7467600"/>
              <a:gd name="connsiteY168" fmla="*/ 3802012 h 6858000"/>
              <a:gd name="connsiteX169" fmla="*/ 698834 w 7467600"/>
              <a:gd name="connsiteY169" fmla="*/ 3952272 h 6858000"/>
              <a:gd name="connsiteX170" fmla="*/ 34256 w 7467600"/>
              <a:gd name="connsiteY170" fmla="*/ 4347603 h 6858000"/>
              <a:gd name="connsiteX171" fmla="*/ 527241 w 7467600"/>
              <a:gd name="connsiteY171" fmla="*/ 4065078 h 6858000"/>
              <a:gd name="connsiteX172" fmla="*/ 1510397 w 7467600"/>
              <a:gd name="connsiteY172" fmla="*/ 3684705 h 6858000"/>
              <a:gd name="connsiteX173" fmla="*/ 1313114 w 7467600"/>
              <a:gd name="connsiteY173" fmla="*/ 3655216 h 6858000"/>
              <a:gd name="connsiteX174" fmla="*/ 1109304 w 7467600"/>
              <a:gd name="connsiteY174" fmla="*/ 3669030 h 6858000"/>
              <a:gd name="connsiteX175" fmla="*/ 8129 w 7467600"/>
              <a:gd name="connsiteY175" fmla="*/ 4330519 h 6858000"/>
              <a:gd name="connsiteX176" fmla="*/ 687572 w 7467600"/>
              <a:gd name="connsiteY176" fmla="*/ 3925629 h 6858000"/>
              <a:gd name="connsiteX177" fmla="*/ 1138365 w 7467600"/>
              <a:gd name="connsiteY177" fmla="*/ 3774515 h 6858000"/>
              <a:gd name="connsiteX178" fmla="*/ 1505579 w 7467600"/>
              <a:gd name="connsiteY178" fmla="*/ 3655526 h 6858000"/>
              <a:gd name="connsiteX179" fmla="*/ 1313114 w 7467600"/>
              <a:gd name="connsiteY179" fmla="*/ 3655216 h 6858000"/>
              <a:gd name="connsiteX180" fmla="*/ 3655073 w 7467600"/>
              <a:gd name="connsiteY180" fmla="*/ 3650884 h 6858000"/>
              <a:gd name="connsiteX181" fmla="*/ 3989938 w 7467600"/>
              <a:gd name="connsiteY181" fmla="*/ 3991685 h 6858000"/>
              <a:gd name="connsiteX182" fmla="*/ 4393907 w 7467600"/>
              <a:gd name="connsiteY182" fmla="*/ 4261258 h 6858000"/>
              <a:gd name="connsiteX183" fmla="*/ 4648051 w 7467600"/>
              <a:gd name="connsiteY183" fmla="*/ 4374051 h 6858000"/>
              <a:gd name="connsiteX184" fmla="*/ 4383389 w 7467600"/>
              <a:gd name="connsiteY184" fmla="*/ 4184369 h 6858000"/>
              <a:gd name="connsiteX185" fmla="*/ 4165508 w 7467600"/>
              <a:gd name="connsiteY185" fmla="*/ 4035196 h 6858000"/>
              <a:gd name="connsiteX186" fmla="*/ 4068162 w 7467600"/>
              <a:gd name="connsiteY186" fmla="*/ 3953394 h 6858000"/>
              <a:gd name="connsiteX187" fmla="*/ 3981416 w 7467600"/>
              <a:gd name="connsiteY187" fmla="*/ 3880482 h 6858000"/>
              <a:gd name="connsiteX188" fmla="*/ 3800147 w 7467600"/>
              <a:gd name="connsiteY188" fmla="*/ 3749872 h 6858000"/>
              <a:gd name="connsiteX189" fmla="*/ 3655073 w 7467600"/>
              <a:gd name="connsiteY189" fmla="*/ 3650884 h 6858000"/>
              <a:gd name="connsiteX190" fmla="*/ 3670252 w 7467600"/>
              <a:gd name="connsiteY190" fmla="*/ 3622798 h 6858000"/>
              <a:gd name="connsiteX191" fmla="*/ 3817258 w 7467600"/>
              <a:gd name="connsiteY191" fmla="*/ 3723577 h 6858000"/>
              <a:gd name="connsiteX192" fmla="*/ 4000461 w 7467600"/>
              <a:gd name="connsiteY192" fmla="*/ 3855966 h 6858000"/>
              <a:gd name="connsiteX193" fmla="*/ 4088180 w 7467600"/>
              <a:gd name="connsiteY193" fmla="*/ 3929774 h 6858000"/>
              <a:gd name="connsiteX194" fmla="*/ 4184555 w 7467600"/>
              <a:gd name="connsiteY194" fmla="*/ 4010683 h 6858000"/>
              <a:gd name="connsiteX195" fmla="*/ 4399563 w 7467600"/>
              <a:gd name="connsiteY195" fmla="*/ 4158106 h 6858000"/>
              <a:gd name="connsiteX196" fmla="*/ 4684469 w 7467600"/>
              <a:gd name="connsiteY196" fmla="*/ 4364680 h 6858000"/>
              <a:gd name="connsiteX197" fmla="*/ 4690271 w 7467600"/>
              <a:gd name="connsiteY197" fmla="*/ 4370034 h 6858000"/>
              <a:gd name="connsiteX198" fmla="*/ 4136093 w 7467600"/>
              <a:gd name="connsiteY198" fmla="*/ 3858466 h 6858000"/>
              <a:gd name="connsiteX199" fmla="*/ 3670252 w 7467600"/>
              <a:gd name="connsiteY199" fmla="*/ 3622798 h 6858000"/>
              <a:gd name="connsiteX200" fmla="*/ 4440129 w 7467600"/>
              <a:gd name="connsiteY200" fmla="*/ 3448571 h 6858000"/>
              <a:gd name="connsiteX201" fmla="*/ 4856525 w 7467600"/>
              <a:gd name="connsiteY201" fmla="*/ 3915351 h 6858000"/>
              <a:gd name="connsiteX202" fmla="*/ 5059055 w 7467600"/>
              <a:gd name="connsiteY202" fmla="*/ 4108918 h 6858000"/>
              <a:gd name="connsiteX203" fmla="*/ 5290070 w 7467600"/>
              <a:gd name="connsiteY203" fmla="*/ 4263619 h 6858000"/>
              <a:gd name="connsiteX204" fmla="*/ 4834991 w 7467600"/>
              <a:gd name="connsiteY204" fmla="*/ 3830985 h 6858000"/>
              <a:gd name="connsiteX205" fmla="*/ 4440129 w 7467600"/>
              <a:gd name="connsiteY205" fmla="*/ 3448571 h 6858000"/>
              <a:gd name="connsiteX206" fmla="*/ 4441737 w 7467600"/>
              <a:gd name="connsiteY206" fmla="*/ 3399734 h 6858000"/>
              <a:gd name="connsiteX207" fmla="*/ 4431236 w 7467600"/>
              <a:gd name="connsiteY207" fmla="*/ 3400954 h 6858000"/>
              <a:gd name="connsiteX208" fmla="*/ 4557150 w 7467600"/>
              <a:gd name="connsiteY208" fmla="*/ 3510023 h 6858000"/>
              <a:gd name="connsiteX209" fmla="*/ 4856936 w 7467600"/>
              <a:gd name="connsiteY209" fmla="*/ 3809146 h 6858000"/>
              <a:gd name="connsiteX210" fmla="*/ 5111996 w 7467600"/>
              <a:gd name="connsiteY210" fmla="*/ 4065759 h 6858000"/>
              <a:gd name="connsiteX211" fmla="*/ 5388878 w 7467600"/>
              <a:gd name="connsiteY211" fmla="*/ 4300185 h 6858000"/>
              <a:gd name="connsiteX212" fmla="*/ 5425556 w 7467600"/>
              <a:gd name="connsiteY212" fmla="*/ 4308967 h 6858000"/>
              <a:gd name="connsiteX213" fmla="*/ 4943646 w 7467600"/>
              <a:gd name="connsiteY213" fmla="*/ 3822916 h 6858000"/>
              <a:gd name="connsiteX214" fmla="*/ 4594837 w 7467600"/>
              <a:gd name="connsiteY214" fmla="*/ 3532274 h 6858000"/>
              <a:gd name="connsiteX215" fmla="*/ 4441737 w 7467600"/>
              <a:gd name="connsiteY215" fmla="*/ 3399734 h 6858000"/>
              <a:gd name="connsiteX216" fmla="*/ 5425834 w 7467600"/>
              <a:gd name="connsiteY216" fmla="*/ 3162785 h 6858000"/>
              <a:gd name="connsiteX217" fmla="*/ 5401644 w 7467600"/>
              <a:gd name="connsiteY217" fmla="*/ 3617847 h 6858000"/>
              <a:gd name="connsiteX218" fmla="*/ 5467256 w 7467600"/>
              <a:gd name="connsiteY218" fmla="*/ 4175494 h 6858000"/>
              <a:gd name="connsiteX219" fmla="*/ 5448069 w 7467600"/>
              <a:gd name="connsiteY219" fmla="*/ 3567554 h 6858000"/>
              <a:gd name="connsiteX220" fmla="*/ 5425834 w 7467600"/>
              <a:gd name="connsiteY220" fmla="*/ 3162785 h 6858000"/>
              <a:gd name="connsiteX221" fmla="*/ 1318687 w 7467600"/>
              <a:gd name="connsiteY221" fmla="*/ 3113840 h 6858000"/>
              <a:gd name="connsiteX222" fmla="*/ 1066793 w 7467600"/>
              <a:gd name="connsiteY222" fmla="*/ 3212171 h 6858000"/>
              <a:gd name="connsiteX223" fmla="*/ 993319 w 7467600"/>
              <a:gd name="connsiteY223" fmla="*/ 3247648 h 6858000"/>
              <a:gd name="connsiteX224" fmla="*/ 853081 w 7467600"/>
              <a:gd name="connsiteY224" fmla="*/ 3312410 h 6858000"/>
              <a:gd name="connsiteX225" fmla="*/ 805957 w 7467600"/>
              <a:gd name="connsiteY225" fmla="*/ 3330443 h 6858000"/>
              <a:gd name="connsiteX226" fmla="*/ 1318687 w 7467600"/>
              <a:gd name="connsiteY226" fmla="*/ 3113840 h 6858000"/>
              <a:gd name="connsiteX227" fmla="*/ 5453702 w 7467600"/>
              <a:gd name="connsiteY227" fmla="*/ 3090882 h 6858000"/>
              <a:gd name="connsiteX228" fmla="*/ 5480135 w 7467600"/>
              <a:gd name="connsiteY228" fmla="*/ 3565802 h 6858000"/>
              <a:gd name="connsiteX229" fmla="*/ 5499023 w 7467600"/>
              <a:gd name="connsiteY229" fmla="*/ 4166310 h 6858000"/>
              <a:gd name="connsiteX230" fmla="*/ 5547022 w 7467600"/>
              <a:gd name="connsiteY230" fmla="*/ 3607838 h 6858000"/>
              <a:gd name="connsiteX231" fmla="*/ 5515964 w 7467600"/>
              <a:gd name="connsiteY231" fmla="*/ 3378541 h 6858000"/>
              <a:gd name="connsiteX232" fmla="*/ 5453702 w 7467600"/>
              <a:gd name="connsiteY232" fmla="*/ 3090882 h 6858000"/>
              <a:gd name="connsiteX233" fmla="*/ 1238695 w 7467600"/>
              <a:gd name="connsiteY233" fmla="*/ 3076820 h 6858000"/>
              <a:gd name="connsiteX234" fmla="*/ 716371 w 7467600"/>
              <a:gd name="connsiteY234" fmla="*/ 3293249 h 6858000"/>
              <a:gd name="connsiteX235" fmla="*/ 579522 w 7467600"/>
              <a:gd name="connsiteY235" fmla="*/ 3371759 h 6858000"/>
              <a:gd name="connsiteX236" fmla="*/ 600288 w 7467600"/>
              <a:gd name="connsiteY236" fmla="*/ 3365555 h 6858000"/>
              <a:gd name="connsiteX237" fmla="*/ 840692 w 7467600"/>
              <a:gd name="connsiteY237" fmla="*/ 3284921 h 6858000"/>
              <a:gd name="connsiteX238" fmla="*/ 979248 w 7467600"/>
              <a:gd name="connsiteY238" fmla="*/ 3221003 h 6858000"/>
              <a:gd name="connsiteX239" fmla="*/ 1053282 w 7467600"/>
              <a:gd name="connsiteY239" fmla="*/ 3185247 h 6858000"/>
              <a:gd name="connsiteX240" fmla="*/ 1320603 w 7467600"/>
              <a:gd name="connsiteY240" fmla="*/ 3081281 h 6858000"/>
              <a:gd name="connsiteX241" fmla="*/ 1238695 w 7467600"/>
              <a:gd name="connsiteY241" fmla="*/ 3076820 h 6858000"/>
              <a:gd name="connsiteX242" fmla="*/ 5425627 w 7467600"/>
              <a:gd name="connsiteY242" fmla="*/ 2954192 h 6858000"/>
              <a:gd name="connsiteX243" fmla="*/ 5470770 w 7467600"/>
              <a:gd name="connsiteY243" fmla="*/ 3005435 h 6858000"/>
              <a:gd name="connsiteX244" fmla="*/ 5519779 w 7467600"/>
              <a:gd name="connsiteY244" fmla="*/ 4359223 h 6858000"/>
              <a:gd name="connsiteX245" fmla="*/ 5520293 w 7467600"/>
              <a:gd name="connsiteY245" fmla="*/ 4360602 h 6858000"/>
              <a:gd name="connsiteX246" fmla="*/ 5767221 w 7467600"/>
              <a:gd name="connsiteY246" fmla="*/ 4665564 h 6858000"/>
              <a:gd name="connsiteX247" fmla="*/ 6937169 w 7467600"/>
              <a:gd name="connsiteY247" fmla="*/ 4815941 h 6858000"/>
              <a:gd name="connsiteX248" fmla="*/ 6953922 w 7467600"/>
              <a:gd name="connsiteY248" fmla="*/ 4890068 h 6858000"/>
              <a:gd name="connsiteX249" fmla="*/ 6071359 w 7467600"/>
              <a:gd name="connsiteY249" fmla="*/ 4770770 h 6858000"/>
              <a:gd name="connsiteX250" fmla="*/ 6038839 w 7467600"/>
              <a:gd name="connsiteY250" fmla="*/ 4764474 h 6858000"/>
              <a:gd name="connsiteX251" fmla="*/ 6038706 w 7467600"/>
              <a:gd name="connsiteY251" fmla="*/ 4763847 h 6858000"/>
              <a:gd name="connsiteX252" fmla="*/ 6037784 w 7467600"/>
              <a:gd name="connsiteY252" fmla="*/ 4764270 h 6858000"/>
              <a:gd name="connsiteX253" fmla="*/ 6038839 w 7467600"/>
              <a:gd name="connsiteY253" fmla="*/ 4764474 h 6858000"/>
              <a:gd name="connsiteX254" fmla="*/ 6040338 w 7467600"/>
              <a:gd name="connsiteY254" fmla="*/ 4771418 h 6858000"/>
              <a:gd name="connsiteX255" fmla="*/ 6024488 w 7467600"/>
              <a:gd name="connsiteY255" fmla="*/ 4809903 h 6858000"/>
              <a:gd name="connsiteX256" fmla="*/ 5599771 w 7467600"/>
              <a:gd name="connsiteY256" fmla="*/ 5509652 h 6858000"/>
              <a:gd name="connsiteX257" fmla="*/ 5548843 w 7467600"/>
              <a:gd name="connsiteY257" fmla="*/ 5563845 h 6858000"/>
              <a:gd name="connsiteX258" fmla="*/ 5940952 w 7467600"/>
              <a:gd name="connsiteY258" fmla="*/ 6250028 h 6858000"/>
              <a:gd name="connsiteX259" fmla="*/ 6043441 w 7467600"/>
              <a:gd name="connsiteY259" fmla="*/ 6665847 h 6858000"/>
              <a:gd name="connsiteX260" fmla="*/ 6093432 w 7467600"/>
              <a:gd name="connsiteY260" fmla="*/ 6858000 h 6858000"/>
              <a:gd name="connsiteX261" fmla="*/ 6034344 w 7467600"/>
              <a:gd name="connsiteY261" fmla="*/ 6858000 h 6858000"/>
              <a:gd name="connsiteX262" fmla="*/ 6026679 w 7467600"/>
              <a:gd name="connsiteY262" fmla="*/ 6836959 h 6858000"/>
              <a:gd name="connsiteX263" fmla="*/ 5800441 w 7467600"/>
              <a:gd name="connsiteY263" fmla="*/ 6335286 h 6858000"/>
              <a:gd name="connsiteX264" fmla="*/ 5526562 w 7467600"/>
              <a:gd name="connsiteY264" fmla="*/ 5705388 h 6858000"/>
              <a:gd name="connsiteX265" fmla="*/ 5519640 w 7467600"/>
              <a:gd name="connsiteY265" fmla="*/ 5683774 h 6858000"/>
              <a:gd name="connsiteX266" fmla="*/ 5844559 w 7467600"/>
              <a:gd name="connsiteY266" fmla="*/ 6553349 h 6858000"/>
              <a:gd name="connsiteX267" fmla="*/ 5975994 w 7467600"/>
              <a:gd name="connsiteY267" fmla="*/ 6858000 h 6858000"/>
              <a:gd name="connsiteX268" fmla="*/ 5898547 w 7467600"/>
              <a:gd name="connsiteY268" fmla="*/ 6858000 h 6858000"/>
              <a:gd name="connsiteX269" fmla="*/ 5682041 w 7467600"/>
              <a:gd name="connsiteY269" fmla="*/ 6355860 h 6858000"/>
              <a:gd name="connsiteX270" fmla="*/ 5461758 w 7467600"/>
              <a:gd name="connsiteY270" fmla="*/ 5820220 h 6858000"/>
              <a:gd name="connsiteX271" fmla="*/ 5237282 w 7467600"/>
              <a:gd name="connsiteY271" fmla="*/ 6579086 h 6858000"/>
              <a:gd name="connsiteX272" fmla="*/ 5115009 w 7467600"/>
              <a:gd name="connsiteY272" fmla="*/ 6858000 h 6858000"/>
              <a:gd name="connsiteX273" fmla="*/ 5028074 w 7467600"/>
              <a:gd name="connsiteY273" fmla="*/ 6858000 h 6858000"/>
              <a:gd name="connsiteX274" fmla="*/ 5079508 w 7467600"/>
              <a:gd name="connsiteY274" fmla="*/ 6749074 h 6858000"/>
              <a:gd name="connsiteX275" fmla="*/ 5371846 w 7467600"/>
              <a:gd name="connsiteY275" fmla="*/ 5924413 h 6858000"/>
              <a:gd name="connsiteX276" fmla="*/ 5270512 w 7467600"/>
              <a:gd name="connsiteY276" fmla="*/ 6138975 h 6858000"/>
              <a:gd name="connsiteX277" fmla="*/ 5062409 w 7467600"/>
              <a:gd name="connsiteY277" fmla="*/ 6653544 h 6858000"/>
              <a:gd name="connsiteX278" fmla="*/ 5036628 w 7467600"/>
              <a:gd name="connsiteY278" fmla="*/ 6754247 h 6858000"/>
              <a:gd name="connsiteX279" fmla="*/ 5009112 w 7467600"/>
              <a:gd name="connsiteY279" fmla="*/ 6858000 h 6858000"/>
              <a:gd name="connsiteX280" fmla="*/ 4976679 w 7467600"/>
              <a:gd name="connsiteY280" fmla="*/ 6858000 h 6858000"/>
              <a:gd name="connsiteX281" fmla="*/ 5006537 w 7467600"/>
              <a:gd name="connsiteY281" fmla="*/ 6747068 h 6858000"/>
              <a:gd name="connsiteX282" fmla="*/ 5032723 w 7467600"/>
              <a:gd name="connsiteY282" fmla="*/ 6644957 h 6858000"/>
              <a:gd name="connsiteX283" fmla="*/ 5242949 w 7467600"/>
              <a:gd name="connsiteY283" fmla="*/ 6125175 h 6858000"/>
              <a:gd name="connsiteX284" fmla="*/ 5286321 w 7467600"/>
              <a:gd name="connsiteY284" fmla="*/ 6033555 h 6858000"/>
              <a:gd name="connsiteX285" fmla="*/ 5008210 w 7467600"/>
              <a:gd name="connsiteY285" fmla="*/ 6649194 h 6858000"/>
              <a:gd name="connsiteX286" fmla="*/ 4986321 w 7467600"/>
              <a:gd name="connsiteY286" fmla="*/ 6765687 h 6858000"/>
              <a:gd name="connsiteX287" fmla="*/ 4973474 w 7467600"/>
              <a:gd name="connsiteY287" fmla="*/ 6858000 h 6858000"/>
              <a:gd name="connsiteX288" fmla="*/ 4907178 w 7467600"/>
              <a:gd name="connsiteY288" fmla="*/ 6858000 h 6858000"/>
              <a:gd name="connsiteX289" fmla="*/ 4910810 w 7467600"/>
              <a:gd name="connsiteY289" fmla="*/ 6829660 h 6858000"/>
              <a:gd name="connsiteX290" fmla="*/ 4987461 w 7467600"/>
              <a:gd name="connsiteY290" fmla="*/ 6432994 h 6858000"/>
              <a:gd name="connsiteX291" fmla="*/ 5179262 w 7467600"/>
              <a:gd name="connsiteY291" fmla="*/ 6035044 h 6858000"/>
              <a:gd name="connsiteX292" fmla="*/ 4689678 w 7467600"/>
              <a:gd name="connsiteY292" fmla="*/ 6440241 h 6858000"/>
              <a:gd name="connsiteX293" fmla="*/ 4477543 w 7467600"/>
              <a:gd name="connsiteY293" fmla="*/ 6674836 h 6858000"/>
              <a:gd name="connsiteX294" fmla="*/ 4329957 w 7467600"/>
              <a:gd name="connsiteY294" fmla="*/ 6858000 h 6858000"/>
              <a:gd name="connsiteX295" fmla="*/ 4218595 w 7467600"/>
              <a:gd name="connsiteY295" fmla="*/ 6858000 h 6858000"/>
              <a:gd name="connsiteX296" fmla="*/ 4368888 w 7467600"/>
              <a:gd name="connsiteY296" fmla="*/ 6668412 h 6858000"/>
              <a:gd name="connsiteX297" fmla="*/ 4563091 w 7467600"/>
              <a:gd name="connsiteY297" fmla="*/ 6442508 h 6858000"/>
              <a:gd name="connsiteX298" fmla="*/ 5387324 w 7467600"/>
              <a:gd name="connsiteY298" fmla="*/ 5705830 h 6858000"/>
              <a:gd name="connsiteX299" fmla="*/ 5073620 w 7467600"/>
              <a:gd name="connsiteY299" fmla="*/ 5955437 h 6858000"/>
              <a:gd name="connsiteX300" fmla="*/ 4689789 w 7467600"/>
              <a:gd name="connsiteY300" fmla="*/ 6268382 h 6858000"/>
              <a:gd name="connsiteX301" fmla="*/ 4418722 w 7467600"/>
              <a:gd name="connsiteY301" fmla="*/ 6570886 h 6858000"/>
              <a:gd name="connsiteX302" fmla="*/ 4214944 w 7467600"/>
              <a:gd name="connsiteY302" fmla="*/ 6858000 h 6858000"/>
              <a:gd name="connsiteX303" fmla="*/ 4177898 w 7467600"/>
              <a:gd name="connsiteY303" fmla="*/ 6858000 h 6858000"/>
              <a:gd name="connsiteX304" fmla="*/ 4391597 w 7467600"/>
              <a:gd name="connsiteY304" fmla="*/ 6556370 h 6858000"/>
              <a:gd name="connsiteX305" fmla="*/ 4668889 w 7467600"/>
              <a:gd name="connsiteY305" fmla="*/ 6246399 h 6858000"/>
              <a:gd name="connsiteX306" fmla="*/ 5055427 w 7467600"/>
              <a:gd name="connsiteY306" fmla="*/ 5931476 h 6858000"/>
              <a:gd name="connsiteX307" fmla="*/ 5371814 w 7467600"/>
              <a:gd name="connsiteY307" fmla="*/ 5678975 h 6858000"/>
              <a:gd name="connsiteX308" fmla="*/ 4987918 w 7467600"/>
              <a:gd name="connsiteY308" fmla="*/ 5838701 h 6858000"/>
              <a:gd name="connsiteX309" fmla="*/ 4317146 w 7467600"/>
              <a:gd name="connsiteY309" fmla="*/ 6587716 h 6858000"/>
              <a:gd name="connsiteX310" fmla="*/ 4171627 w 7467600"/>
              <a:gd name="connsiteY310" fmla="*/ 6858000 h 6858000"/>
              <a:gd name="connsiteX311" fmla="*/ 4081585 w 7467600"/>
              <a:gd name="connsiteY311" fmla="*/ 6858000 h 6858000"/>
              <a:gd name="connsiteX312" fmla="*/ 4238603 w 7467600"/>
              <a:gd name="connsiteY312" fmla="*/ 6559341 h 6858000"/>
              <a:gd name="connsiteX313" fmla="*/ 4778333 w 7467600"/>
              <a:gd name="connsiteY313" fmla="*/ 5873626 h 6858000"/>
              <a:gd name="connsiteX314" fmla="*/ 5414185 w 7467600"/>
              <a:gd name="connsiteY314" fmla="*/ 5573882 h 6858000"/>
              <a:gd name="connsiteX315" fmla="*/ 5959648 w 7467600"/>
              <a:gd name="connsiteY315" fmla="*/ 4760797 h 6858000"/>
              <a:gd name="connsiteX316" fmla="*/ 5355019 w 7467600"/>
              <a:gd name="connsiteY316" fmla="*/ 4734672 h 6858000"/>
              <a:gd name="connsiteX317" fmla="*/ 5083565 w 7467600"/>
              <a:gd name="connsiteY317" fmla="*/ 5179121 h 6858000"/>
              <a:gd name="connsiteX318" fmla="*/ 4713577 w 7467600"/>
              <a:gd name="connsiteY318" fmla="*/ 5616803 h 6858000"/>
              <a:gd name="connsiteX319" fmla="*/ 3989559 w 7467600"/>
              <a:gd name="connsiteY319" fmla="*/ 6145945 h 6858000"/>
              <a:gd name="connsiteX320" fmla="*/ 3939824 w 7467600"/>
              <a:gd name="connsiteY320" fmla="*/ 6066900 h 6858000"/>
              <a:gd name="connsiteX321" fmla="*/ 4584537 w 7467600"/>
              <a:gd name="connsiteY321" fmla="*/ 5324826 h 6858000"/>
              <a:gd name="connsiteX322" fmla="*/ 5037105 w 7467600"/>
              <a:gd name="connsiteY322" fmla="*/ 5088765 h 6858000"/>
              <a:gd name="connsiteX323" fmla="*/ 5039930 w 7467600"/>
              <a:gd name="connsiteY323" fmla="*/ 5089585 h 6858000"/>
              <a:gd name="connsiteX324" fmla="*/ 5263764 w 7467600"/>
              <a:gd name="connsiteY324" fmla="*/ 4735525 h 6858000"/>
              <a:gd name="connsiteX325" fmla="*/ 4086300 w 7467600"/>
              <a:gd name="connsiteY325" fmla="*/ 4884599 h 6858000"/>
              <a:gd name="connsiteX326" fmla="*/ 4085485 w 7467600"/>
              <a:gd name="connsiteY326" fmla="*/ 4899070 h 6858000"/>
              <a:gd name="connsiteX327" fmla="*/ 3871915 w 7467600"/>
              <a:gd name="connsiteY327" fmla="*/ 5253645 h 6858000"/>
              <a:gd name="connsiteX328" fmla="*/ 3799374 w 7467600"/>
              <a:gd name="connsiteY328" fmla="*/ 5466127 h 6858000"/>
              <a:gd name="connsiteX329" fmla="*/ 3498850 w 7467600"/>
              <a:gd name="connsiteY329" fmla="*/ 6661888 h 6858000"/>
              <a:gd name="connsiteX330" fmla="*/ 3399216 w 7467600"/>
              <a:gd name="connsiteY330" fmla="*/ 6858000 h 6858000"/>
              <a:gd name="connsiteX331" fmla="*/ 3303688 w 7467600"/>
              <a:gd name="connsiteY331" fmla="*/ 6858000 h 6858000"/>
              <a:gd name="connsiteX332" fmla="*/ 3391774 w 7467600"/>
              <a:gd name="connsiteY332" fmla="*/ 6697181 h 6858000"/>
              <a:gd name="connsiteX333" fmla="*/ 3735540 w 7467600"/>
              <a:gd name="connsiteY333" fmla="*/ 5546923 h 6858000"/>
              <a:gd name="connsiteX334" fmla="*/ 3729438 w 7467600"/>
              <a:gd name="connsiteY334" fmla="*/ 5569058 h 6858000"/>
              <a:gd name="connsiteX335" fmla="*/ 3707782 w 7467600"/>
              <a:gd name="connsiteY335" fmla="*/ 5644908 h 6858000"/>
              <a:gd name="connsiteX336" fmla="*/ 3583827 w 7467600"/>
              <a:gd name="connsiteY336" fmla="*/ 6039215 h 6858000"/>
              <a:gd name="connsiteX337" fmla="*/ 3547861 w 7467600"/>
              <a:gd name="connsiteY337" fmla="*/ 6129609 h 6858000"/>
              <a:gd name="connsiteX338" fmla="*/ 3490905 w 7467600"/>
              <a:gd name="connsiteY338" fmla="*/ 6277660 h 6858000"/>
              <a:gd name="connsiteX339" fmla="*/ 3455859 w 7467600"/>
              <a:gd name="connsiteY339" fmla="*/ 6391301 h 6858000"/>
              <a:gd name="connsiteX340" fmla="*/ 3429112 w 7467600"/>
              <a:gd name="connsiteY340" fmla="*/ 6479469 h 6858000"/>
              <a:gd name="connsiteX341" fmla="*/ 3304862 w 7467600"/>
              <a:gd name="connsiteY341" fmla="*/ 6796476 h 6858000"/>
              <a:gd name="connsiteX342" fmla="*/ 3276071 w 7467600"/>
              <a:gd name="connsiteY342" fmla="*/ 6858000 h 6858000"/>
              <a:gd name="connsiteX343" fmla="*/ 3240805 w 7467600"/>
              <a:gd name="connsiteY343" fmla="*/ 6858000 h 6858000"/>
              <a:gd name="connsiteX344" fmla="*/ 3275917 w 7467600"/>
              <a:gd name="connsiteY344" fmla="*/ 6783192 h 6858000"/>
              <a:gd name="connsiteX345" fmla="*/ 3399358 w 7467600"/>
              <a:gd name="connsiteY345" fmla="*/ 6469011 h 6858000"/>
              <a:gd name="connsiteX346" fmla="*/ 3425650 w 7467600"/>
              <a:gd name="connsiteY346" fmla="*/ 6381333 h 6858000"/>
              <a:gd name="connsiteX347" fmla="*/ 3460661 w 7467600"/>
              <a:gd name="connsiteY347" fmla="*/ 6266763 h 6858000"/>
              <a:gd name="connsiteX348" fmla="*/ 3518021 w 7467600"/>
              <a:gd name="connsiteY348" fmla="*/ 6117298 h 6858000"/>
              <a:gd name="connsiteX349" fmla="*/ 3554035 w 7467600"/>
              <a:gd name="connsiteY349" fmla="*/ 6027832 h 6858000"/>
              <a:gd name="connsiteX350" fmla="*/ 3677174 w 7467600"/>
              <a:gd name="connsiteY350" fmla="*/ 5636351 h 6858000"/>
              <a:gd name="connsiteX351" fmla="*/ 3698819 w 7467600"/>
              <a:gd name="connsiteY351" fmla="*/ 5560503 h 6858000"/>
              <a:gd name="connsiteX352" fmla="*/ 3702094 w 7467600"/>
              <a:gd name="connsiteY352" fmla="*/ 5549194 h 6858000"/>
              <a:gd name="connsiteX353" fmla="*/ 3398355 w 7467600"/>
              <a:gd name="connsiteY353" fmla="*/ 6094603 h 6858000"/>
              <a:gd name="connsiteX354" fmla="*/ 3193941 w 7467600"/>
              <a:gd name="connsiteY354" fmla="*/ 6798775 h 6858000"/>
              <a:gd name="connsiteX355" fmla="*/ 3184140 w 7467600"/>
              <a:gd name="connsiteY355" fmla="*/ 6858000 h 6858000"/>
              <a:gd name="connsiteX356" fmla="*/ 3099978 w 7467600"/>
              <a:gd name="connsiteY356" fmla="*/ 6858000 h 6858000"/>
              <a:gd name="connsiteX357" fmla="*/ 3101556 w 7467600"/>
              <a:gd name="connsiteY357" fmla="*/ 6843337 h 6858000"/>
              <a:gd name="connsiteX358" fmla="*/ 3370162 w 7467600"/>
              <a:gd name="connsiteY358" fmla="*/ 5785550 h 6858000"/>
              <a:gd name="connsiteX359" fmla="*/ 3746477 w 7467600"/>
              <a:gd name="connsiteY359" fmla="*/ 5377889 h 6858000"/>
              <a:gd name="connsiteX360" fmla="*/ 3863399 w 7467600"/>
              <a:gd name="connsiteY360" fmla="*/ 5087257 h 6858000"/>
              <a:gd name="connsiteX361" fmla="*/ 3968712 w 7467600"/>
              <a:gd name="connsiteY361" fmla="*/ 4913989 h 6858000"/>
              <a:gd name="connsiteX362" fmla="*/ 2792390 w 7467600"/>
              <a:gd name="connsiteY362" fmla="*/ 5382974 h 6858000"/>
              <a:gd name="connsiteX363" fmla="*/ 2714982 w 7467600"/>
              <a:gd name="connsiteY363" fmla="*/ 5427051 h 6858000"/>
              <a:gd name="connsiteX364" fmla="*/ 2813361 w 7467600"/>
              <a:gd name="connsiteY364" fmla="*/ 6023912 h 6858000"/>
              <a:gd name="connsiteX365" fmla="*/ 2688430 w 7467600"/>
              <a:gd name="connsiteY365" fmla="*/ 6801564 h 6858000"/>
              <a:gd name="connsiteX366" fmla="*/ 2629626 w 7467600"/>
              <a:gd name="connsiteY366" fmla="*/ 6763394 h 6858000"/>
              <a:gd name="connsiteX367" fmla="*/ 2565328 w 7467600"/>
              <a:gd name="connsiteY367" fmla="*/ 5516399 h 6858000"/>
              <a:gd name="connsiteX368" fmla="*/ 1922999 w 7467600"/>
              <a:gd name="connsiteY368" fmla="*/ 5980343 h 6858000"/>
              <a:gd name="connsiteX369" fmla="*/ 1950261 w 7467600"/>
              <a:gd name="connsiteY369" fmla="*/ 6405858 h 6858000"/>
              <a:gd name="connsiteX370" fmla="*/ 2365554 w 7467600"/>
              <a:gd name="connsiteY370" fmla="*/ 6759107 h 6858000"/>
              <a:gd name="connsiteX371" fmla="*/ 2424142 w 7467600"/>
              <a:gd name="connsiteY371" fmla="*/ 6858000 h 6858000"/>
              <a:gd name="connsiteX372" fmla="*/ 2395994 w 7467600"/>
              <a:gd name="connsiteY372" fmla="*/ 6858000 h 6858000"/>
              <a:gd name="connsiteX373" fmla="*/ 2392863 w 7467600"/>
              <a:gd name="connsiteY373" fmla="*/ 6852964 h 6858000"/>
              <a:gd name="connsiteX374" fmla="*/ 2017589 w 7467600"/>
              <a:gd name="connsiteY374" fmla="*/ 6493982 h 6858000"/>
              <a:gd name="connsiteX375" fmla="*/ 2147336 w 7467600"/>
              <a:gd name="connsiteY375" fmla="*/ 6594052 h 6858000"/>
              <a:gd name="connsiteX376" fmla="*/ 2207047 w 7467600"/>
              <a:gd name="connsiteY376" fmla="*/ 6654540 h 6858000"/>
              <a:gd name="connsiteX377" fmla="*/ 2299106 w 7467600"/>
              <a:gd name="connsiteY377" fmla="*/ 6778931 h 6858000"/>
              <a:gd name="connsiteX378" fmla="*/ 2314430 w 7467600"/>
              <a:gd name="connsiteY378" fmla="*/ 6801144 h 6858000"/>
              <a:gd name="connsiteX379" fmla="*/ 2352406 w 7467600"/>
              <a:gd name="connsiteY379" fmla="*/ 6858000 h 6858000"/>
              <a:gd name="connsiteX380" fmla="*/ 2314492 w 7467600"/>
              <a:gd name="connsiteY380" fmla="*/ 6858000 h 6858000"/>
              <a:gd name="connsiteX381" fmla="*/ 2288095 w 7467600"/>
              <a:gd name="connsiteY381" fmla="*/ 6818030 h 6858000"/>
              <a:gd name="connsiteX382" fmla="*/ 2272768 w 7467600"/>
              <a:gd name="connsiteY382" fmla="*/ 6795822 h 6858000"/>
              <a:gd name="connsiteX383" fmla="*/ 2182715 w 7467600"/>
              <a:gd name="connsiteY383" fmla="*/ 6675071 h 6858000"/>
              <a:gd name="connsiteX384" fmla="*/ 2032061 w 7467600"/>
              <a:gd name="connsiteY384" fmla="*/ 6541380 h 6858000"/>
              <a:gd name="connsiteX385" fmla="*/ 2257220 w 7467600"/>
              <a:gd name="connsiteY385" fmla="*/ 6826257 h 6858000"/>
              <a:gd name="connsiteX386" fmla="*/ 2281324 w 7467600"/>
              <a:gd name="connsiteY386" fmla="*/ 6858000 h 6858000"/>
              <a:gd name="connsiteX387" fmla="*/ 2242860 w 7467600"/>
              <a:gd name="connsiteY387" fmla="*/ 6858000 h 6858000"/>
              <a:gd name="connsiteX388" fmla="*/ 2232818 w 7467600"/>
              <a:gd name="connsiteY388" fmla="*/ 6844926 h 6858000"/>
              <a:gd name="connsiteX389" fmla="*/ 1990172 w 7467600"/>
              <a:gd name="connsiteY389" fmla="*/ 6542121 h 6858000"/>
              <a:gd name="connsiteX390" fmla="*/ 2124090 w 7467600"/>
              <a:gd name="connsiteY390" fmla="*/ 6761017 h 6858000"/>
              <a:gd name="connsiteX391" fmla="*/ 2200380 w 7467600"/>
              <a:gd name="connsiteY391" fmla="*/ 6858000 h 6858000"/>
              <a:gd name="connsiteX392" fmla="*/ 2147507 w 7467600"/>
              <a:gd name="connsiteY392" fmla="*/ 6858000 h 6858000"/>
              <a:gd name="connsiteX393" fmla="*/ 2070668 w 7467600"/>
              <a:gd name="connsiteY393" fmla="*/ 6761520 h 6858000"/>
              <a:gd name="connsiteX394" fmla="*/ 1975142 w 7467600"/>
              <a:gd name="connsiteY394" fmla="*/ 6585570 h 6858000"/>
              <a:gd name="connsiteX395" fmla="*/ 2050035 w 7467600"/>
              <a:gd name="connsiteY395" fmla="*/ 6813345 h 6858000"/>
              <a:gd name="connsiteX396" fmla="*/ 2063025 w 7467600"/>
              <a:gd name="connsiteY396" fmla="*/ 6858000 h 6858000"/>
              <a:gd name="connsiteX397" fmla="*/ 2021675 w 7467600"/>
              <a:gd name="connsiteY397" fmla="*/ 6858000 h 6858000"/>
              <a:gd name="connsiteX398" fmla="*/ 2019308 w 7467600"/>
              <a:gd name="connsiteY398" fmla="*/ 6847118 h 6858000"/>
              <a:gd name="connsiteX399" fmla="*/ 1938835 w 7467600"/>
              <a:gd name="connsiteY399" fmla="*/ 6551160 h 6858000"/>
              <a:gd name="connsiteX400" fmla="*/ 1953230 w 7467600"/>
              <a:gd name="connsiteY400" fmla="*/ 6759699 h 6858000"/>
              <a:gd name="connsiteX401" fmla="*/ 1956763 w 7467600"/>
              <a:gd name="connsiteY401" fmla="*/ 6778191 h 6858000"/>
              <a:gd name="connsiteX402" fmla="*/ 1967925 w 7467600"/>
              <a:gd name="connsiteY402" fmla="*/ 6858000 h 6858000"/>
              <a:gd name="connsiteX403" fmla="*/ 1936622 w 7467600"/>
              <a:gd name="connsiteY403" fmla="*/ 6858000 h 6858000"/>
              <a:gd name="connsiteX404" fmla="*/ 1926261 w 7467600"/>
              <a:gd name="connsiteY404" fmla="*/ 6784064 h 6858000"/>
              <a:gd name="connsiteX405" fmla="*/ 1922724 w 7467600"/>
              <a:gd name="connsiteY405" fmla="*/ 6765577 h 6858000"/>
              <a:gd name="connsiteX406" fmla="*/ 1904650 w 7467600"/>
              <a:gd name="connsiteY406" fmla="*/ 6639616 h 6858000"/>
              <a:gd name="connsiteX407" fmla="*/ 1885273 w 7467600"/>
              <a:gd name="connsiteY407" fmla="*/ 6858000 h 6858000"/>
              <a:gd name="connsiteX408" fmla="*/ 1854363 w 7467600"/>
              <a:gd name="connsiteY408" fmla="*/ 6858000 h 6858000"/>
              <a:gd name="connsiteX409" fmla="*/ 1880391 w 7467600"/>
              <a:gd name="connsiteY409" fmla="*/ 6603796 h 6858000"/>
              <a:gd name="connsiteX410" fmla="*/ 1818273 w 7467600"/>
              <a:gd name="connsiteY410" fmla="*/ 6715729 h 6858000"/>
              <a:gd name="connsiteX411" fmla="*/ 1794691 w 7467600"/>
              <a:gd name="connsiteY411" fmla="*/ 6843239 h 6858000"/>
              <a:gd name="connsiteX412" fmla="*/ 1794914 w 7467600"/>
              <a:gd name="connsiteY412" fmla="*/ 6858000 h 6858000"/>
              <a:gd name="connsiteX413" fmla="*/ 1746128 w 7467600"/>
              <a:gd name="connsiteY413" fmla="*/ 6858000 h 6858000"/>
              <a:gd name="connsiteX414" fmla="*/ 1753934 w 7467600"/>
              <a:gd name="connsiteY414" fmla="*/ 6724796 h 6858000"/>
              <a:gd name="connsiteX415" fmla="*/ 1792053 w 7467600"/>
              <a:gd name="connsiteY415" fmla="*/ 6572396 h 6858000"/>
              <a:gd name="connsiteX416" fmla="*/ 1862248 w 7467600"/>
              <a:gd name="connsiteY416" fmla="*/ 6266397 h 6858000"/>
              <a:gd name="connsiteX417" fmla="*/ 1862250 w 7467600"/>
              <a:gd name="connsiteY417" fmla="*/ 6033531 h 6858000"/>
              <a:gd name="connsiteX418" fmla="*/ 1211999 w 7467600"/>
              <a:gd name="connsiteY418" fmla="*/ 6683610 h 6858000"/>
              <a:gd name="connsiteX419" fmla="*/ 1213266 w 7467600"/>
              <a:gd name="connsiteY419" fmla="*/ 6691947 h 6858000"/>
              <a:gd name="connsiteX420" fmla="*/ 1203370 w 7467600"/>
              <a:gd name="connsiteY420" fmla="*/ 6850676 h 6858000"/>
              <a:gd name="connsiteX421" fmla="*/ 1203671 w 7467600"/>
              <a:gd name="connsiteY421" fmla="*/ 6858000 h 6858000"/>
              <a:gd name="connsiteX422" fmla="*/ 1143180 w 7467600"/>
              <a:gd name="connsiteY422" fmla="*/ 6858000 h 6858000"/>
              <a:gd name="connsiteX423" fmla="*/ 1142176 w 7467600"/>
              <a:gd name="connsiteY423" fmla="*/ 6766045 h 6858000"/>
              <a:gd name="connsiteX424" fmla="*/ 1067484 w 7467600"/>
              <a:gd name="connsiteY424" fmla="*/ 6858000 h 6858000"/>
              <a:gd name="connsiteX425" fmla="*/ 953928 w 7467600"/>
              <a:gd name="connsiteY425" fmla="*/ 6858000 h 6858000"/>
              <a:gd name="connsiteX426" fmla="*/ 959715 w 7467600"/>
              <a:gd name="connsiteY426" fmla="*/ 6850185 h 6858000"/>
              <a:gd name="connsiteX427" fmla="*/ 1483788 w 7467600"/>
              <a:gd name="connsiteY427" fmla="*/ 6259174 h 6858000"/>
              <a:gd name="connsiteX428" fmla="*/ 1100671 w 7467600"/>
              <a:gd name="connsiteY428" fmla="*/ 6252137 h 6858000"/>
              <a:gd name="connsiteX429" fmla="*/ 1090144 w 7467600"/>
              <a:gd name="connsiteY429" fmla="*/ 6256748 h 6858000"/>
              <a:gd name="connsiteX430" fmla="*/ 1095872 w 7467600"/>
              <a:gd name="connsiteY430" fmla="*/ 6271892 h 6858000"/>
              <a:gd name="connsiteX431" fmla="*/ 262785 w 7467600"/>
              <a:gd name="connsiteY431" fmla="*/ 6845450 h 6858000"/>
              <a:gd name="connsiteX432" fmla="*/ 209968 w 7467600"/>
              <a:gd name="connsiteY432" fmla="*/ 6770713 h 6858000"/>
              <a:gd name="connsiteX433" fmla="*/ 873460 w 7467600"/>
              <a:gd name="connsiteY433" fmla="*/ 6253768 h 6858000"/>
              <a:gd name="connsiteX434" fmla="*/ 192686 w 7467600"/>
              <a:gd name="connsiteY434" fmla="*/ 5849257 h 6858000"/>
              <a:gd name="connsiteX435" fmla="*/ 4696 w 7467600"/>
              <a:gd name="connsiteY435" fmla="*/ 5697668 h 6858000"/>
              <a:gd name="connsiteX436" fmla="*/ 0 w 7467600"/>
              <a:gd name="connsiteY436" fmla="*/ 5689984 h 6858000"/>
              <a:gd name="connsiteX437" fmla="*/ 0 w 7467600"/>
              <a:gd name="connsiteY437" fmla="*/ 5513472 h 6858000"/>
              <a:gd name="connsiteX438" fmla="*/ 174101 w 7467600"/>
              <a:gd name="connsiteY438" fmla="*/ 5620277 h 6858000"/>
              <a:gd name="connsiteX439" fmla="*/ 891800 w 7467600"/>
              <a:gd name="connsiteY439" fmla="*/ 6036935 h 6858000"/>
              <a:gd name="connsiteX440" fmla="*/ 1072219 w 7467600"/>
              <a:gd name="connsiteY440" fmla="*/ 6169443 h 6858000"/>
              <a:gd name="connsiteX441" fmla="*/ 1074117 w 7467600"/>
              <a:gd name="connsiteY441" fmla="*/ 6170301 h 6858000"/>
              <a:gd name="connsiteX442" fmla="*/ 1083114 w 7467600"/>
              <a:gd name="connsiteY442" fmla="*/ 6174131 h 6858000"/>
              <a:gd name="connsiteX443" fmla="*/ 1543010 w 7467600"/>
              <a:gd name="connsiteY443" fmla="*/ 6191140 h 6858000"/>
              <a:gd name="connsiteX444" fmla="*/ 1551080 w 7467600"/>
              <a:gd name="connsiteY444" fmla="*/ 6195006 h 6858000"/>
              <a:gd name="connsiteX445" fmla="*/ 2345443 w 7467600"/>
              <a:gd name="connsiteY445" fmla="*/ 5549882 h 6858000"/>
              <a:gd name="connsiteX446" fmla="*/ 1721499 w 7467600"/>
              <a:gd name="connsiteY446" fmla="*/ 5599969 h 6858000"/>
              <a:gd name="connsiteX447" fmla="*/ 767716 w 7467600"/>
              <a:gd name="connsiteY447" fmla="*/ 5472768 h 6858000"/>
              <a:gd name="connsiteX448" fmla="*/ 722147 w 7467600"/>
              <a:gd name="connsiteY448" fmla="*/ 5393091 h 6858000"/>
              <a:gd name="connsiteX449" fmla="*/ 1485552 w 7467600"/>
              <a:gd name="connsiteY449" fmla="*/ 5313202 h 6858000"/>
              <a:gd name="connsiteX450" fmla="*/ 2143004 w 7467600"/>
              <a:gd name="connsiteY450" fmla="*/ 5402420 h 6858000"/>
              <a:gd name="connsiteX451" fmla="*/ 1933391 w 7467600"/>
              <a:gd name="connsiteY451" fmla="*/ 5156971 h 6858000"/>
              <a:gd name="connsiteX452" fmla="*/ 1827118 w 7467600"/>
              <a:gd name="connsiteY452" fmla="*/ 4968410 h 6858000"/>
              <a:gd name="connsiteX453" fmla="*/ 1837349 w 7467600"/>
              <a:gd name="connsiteY453" fmla="*/ 4956357 h 6858000"/>
              <a:gd name="connsiteX454" fmla="*/ 2162835 w 7467600"/>
              <a:gd name="connsiteY454" fmla="*/ 5187853 h 6858000"/>
              <a:gd name="connsiteX455" fmla="*/ 2257167 w 7467600"/>
              <a:gd name="connsiteY455" fmla="*/ 5462123 h 6858000"/>
              <a:gd name="connsiteX456" fmla="*/ 2261598 w 7467600"/>
              <a:gd name="connsiteY456" fmla="*/ 5467998 h 6858000"/>
              <a:gd name="connsiteX457" fmla="*/ 2437177 w 7467600"/>
              <a:gd name="connsiteY457" fmla="*/ 5479608 h 6858000"/>
              <a:gd name="connsiteX458" fmla="*/ 2445247 w 7467600"/>
              <a:gd name="connsiteY458" fmla="*/ 5483476 h 6858000"/>
              <a:gd name="connsiteX459" fmla="*/ 2743626 w 7467600"/>
              <a:gd name="connsiteY459" fmla="*/ 5304819 h 6858000"/>
              <a:gd name="connsiteX460" fmla="*/ 3048102 w 7467600"/>
              <a:gd name="connsiteY460" fmla="*/ 5150595 h 6858000"/>
              <a:gd name="connsiteX461" fmla="*/ 1799414 w 7467600"/>
              <a:gd name="connsiteY461" fmla="*/ 4694732 h 6858000"/>
              <a:gd name="connsiteX462" fmla="*/ 1771735 w 7467600"/>
              <a:gd name="connsiteY462" fmla="*/ 4619929 h 6858000"/>
              <a:gd name="connsiteX463" fmla="*/ 3104273 w 7467600"/>
              <a:gd name="connsiteY463" fmla="*/ 5076159 h 6858000"/>
              <a:gd name="connsiteX464" fmla="*/ 3113245 w 7467600"/>
              <a:gd name="connsiteY464" fmla="*/ 5090705 h 6858000"/>
              <a:gd name="connsiteX465" fmla="*/ 3126294 w 7467600"/>
              <a:gd name="connsiteY465" fmla="*/ 5114400 h 6858000"/>
              <a:gd name="connsiteX466" fmla="*/ 3937433 w 7467600"/>
              <a:gd name="connsiteY466" fmla="*/ 4830473 h 6858000"/>
              <a:gd name="connsiteX467" fmla="*/ 3590475 w 7467600"/>
              <a:gd name="connsiteY467" fmla="*/ 4597974 h 6858000"/>
              <a:gd name="connsiteX468" fmla="*/ 3100264 w 7467600"/>
              <a:gd name="connsiteY468" fmla="*/ 4579845 h 6858000"/>
              <a:gd name="connsiteX469" fmla="*/ 2183576 w 7467600"/>
              <a:gd name="connsiteY469" fmla="*/ 4227150 h 6858000"/>
              <a:gd name="connsiteX470" fmla="*/ 2151029 w 7467600"/>
              <a:gd name="connsiteY470" fmla="*/ 4146947 h 6858000"/>
              <a:gd name="connsiteX471" fmla="*/ 3563434 w 7467600"/>
              <a:gd name="connsiteY471" fmla="*/ 4469115 h 6858000"/>
              <a:gd name="connsiteX472" fmla="*/ 3177952 w 7467600"/>
              <a:gd name="connsiteY472" fmla="*/ 3657386 h 6858000"/>
              <a:gd name="connsiteX473" fmla="*/ 3189263 w 7467600"/>
              <a:gd name="connsiteY473" fmla="*/ 3625726 h 6858000"/>
              <a:gd name="connsiteX474" fmla="*/ 3560912 w 7467600"/>
              <a:gd name="connsiteY474" fmla="*/ 4079863 h 6858000"/>
              <a:gd name="connsiteX475" fmla="*/ 3626636 w 7467600"/>
              <a:gd name="connsiteY475" fmla="*/ 4512230 h 6858000"/>
              <a:gd name="connsiteX476" fmla="*/ 3653088 w 7467600"/>
              <a:gd name="connsiteY476" fmla="*/ 4521417 h 6858000"/>
              <a:gd name="connsiteX477" fmla="*/ 3988128 w 7467600"/>
              <a:gd name="connsiteY477" fmla="*/ 4817267 h 6858000"/>
              <a:gd name="connsiteX478" fmla="*/ 4830582 w 7467600"/>
              <a:gd name="connsiteY478" fmla="*/ 4676000 h 6858000"/>
              <a:gd name="connsiteX479" fmla="*/ 4830100 w 7467600"/>
              <a:gd name="connsiteY479" fmla="*/ 4675554 h 6858000"/>
              <a:gd name="connsiteX480" fmla="*/ 4036318 w 7467600"/>
              <a:gd name="connsiteY480" fmla="*/ 4147013 h 6858000"/>
              <a:gd name="connsiteX481" fmla="*/ 3432098 w 7467600"/>
              <a:gd name="connsiteY481" fmla="*/ 3537312 h 6858000"/>
              <a:gd name="connsiteX482" fmla="*/ 3446761 w 7467600"/>
              <a:gd name="connsiteY482" fmla="*/ 3461278 h 6858000"/>
              <a:gd name="connsiteX483" fmla="*/ 4419733 w 7467600"/>
              <a:gd name="connsiteY483" fmla="*/ 3963555 h 6858000"/>
              <a:gd name="connsiteX484" fmla="*/ 4781371 w 7467600"/>
              <a:gd name="connsiteY484" fmla="*/ 4458604 h 6858000"/>
              <a:gd name="connsiteX485" fmla="*/ 4780440 w 7467600"/>
              <a:gd name="connsiteY485" fmla="*/ 4470290 h 6858000"/>
              <a:gd name="connsiteX486" fmla="*/ 4898954 w 7467600"/>
              <a:gd name="connsiteY486" fmla="*/ 4662092 h 6858000"/>
              <a:gd name="connsiteX487" fmla="*/ 4900699 w 7467600"/>
              <a:gd name="connsiteY487" fmla="*/ 4670867 h 6858000"/>
              <a:gd name="connsiteX488" fmla="*/ 5714511 w 7467600"/>
              <a:gd name="connsiteY488" fmla="*/ 4663483 h 6858000"/>
              <a:gd name="connsiteX489" fmla="*/ 5464793 w 7467600"/>
              <a:gd name="connsiteY489" fmla="*/ 4393556 h 6858000"/>
              <a:gd name="connsiteX490" fmla="*/ 5461897 w 7467600"/>
              <a:gd name="connsiteY490" fmla="*/ 4390879 h 6858000"/>
              <a:gd name="connsiteX491" fmla="*/ 4294126 w 7467600"/>
              <a:gd name="connsiteY491" fmla="*/ 3303048 h 6858000"/>
              <a:gd name="connsiteX492" fmla="*/ 4305321 w 7467600"/>
              <a:gd name="connsiteY492" fmla="*/ 3256953 h 6858000"/>
              <a:gd name="connsiteX493" fmla="*/ 4949299 w 7467600"/>
              <a:gd name="connsiteY493" fmla="*/ 3766336 h 6858000"/>
              <a:gd name="connsiteX494" fmla="*/ 5291452 w 7467600"/>
              <a:gd name="connsiteY494" fmla="*/ 4076801 h 6858000"/>
              <a:gd name="connsiteX495" fmla="*/ 5434998 w 7467600"/>
              <a:gd name="connsiteY495" fmla="*/ 4254100 h 6858000"/>
              <a:gd name="connsiteX496" fmla="*/ 5351015 w 7467600"/>
              <a:gd name="connsiteY496" fmla="*/ 3760989 h 6858000"/>
              <a:gd name="connsiteX497" fmla="*/ 5413780 w 7467600"/>
              <a:gd name="connsiteY497" fmla="*/ 2966265 h 6858000"/>
              <a:gd name="connsiteX498" fmla="*/ 5425627 w 7467600"/>
              <a:gd name="connsiteY498" fmla="*/ 2954192 h 6858000"/>
              <a:gd name="connsiteX499" fmla="*/ 6604735 w 7467600"/>
              <a:gd name="connsiteY499" fmla="*/ 2041381 h 6858000"/>
              <a:gd name="connsiteX500" fmla="*/ 7204487 w 7467600"/>
              <a:gd name="connsiteY500" fmla="*/ 2742112 h 6858000"/>
              <a:gd name="connsiteX501" fmla="*/ 7131592 w 7467600"/>
              <a:gd name="connsiteY501" fmla="*/ 2672096 h 6858000"/>
              <a:gd name="connsiteX502" fmla="*/ 6996344 w 7467600"/>
              <a:gd name="connsiteY502" fmla="*/ 2518310 h 6858000"/>
              <a:gd name="connsiteX503" fmla="*/ 6735495 w 7467600"/>
              <a:gd name="connsiteY503" fmla="*/ 2196890 h 6858000"/>
              <a:gd name="connsiteX504" fmla="*/ 6721901 w 7467600"/>
              <a:gd name="connsiteY504" fmla="*/ 2179274 h 6858000"/>
              <a:gd name="connsiteX505" fmla="*/ 6604735 w 7467600"/>
              <a:gd name="connsiteY505" fmla="*/ 2041381 h 6858000"/>
              <a:gd name="connsiteX506" fmla="*/ 6591670 w 7467600"/>
              <a:gd name="connsiteY506" fmla="*/ 1988277 h 6858000"/>
              <a:gd name="connsiteX507" fmla="*/ 6747349 w 7467600"/>
              <a:gd name="connsiteY507" fmla="*/ 2160069 h 6858000"/>
              <a:gd name="connsiteX508" fmla="*/ 6760943 w 7467600"/>
              <a:gd name="connsiteY508" fmla="*/ 2177686 h 6858000"/>
              <a:gd name="connsiteX509" fmla="*/ 7021065 w 7467600"/>
              <a:gd name="connsiteY509" fmla="*/ 2498102 h 6858000"/>
              <a:gd name="connsiteX510" fmla="*/ 7155223 w 7467600"/>
              <a:gd name="connsiteY510" fmla="*/ 2650386 h 6858000"/>
              <a:gd name="connsiteX511" fmla="*/ 7203167 w 7467600"/>
              <a:gd name="connsiteY511" fmla="*/ 2697288 h 6858000"/>
              <a:gd name="connsiteX512" fmla="*/ 6937703 w 7467600"/>
              <a:gd name="connsiteY512" fmla="*/ 2321981 h 6858000"/>
              <a:gd name="connsiteX513" fmla="*/ 6591670 w 7467600"/>
              <a:gd name="connsiteY513" fmla="*/ 1988277 h 6858000"/>
              <a:gd name="connsiteX514" fmla="*/ 5798671 w 7467600"/>
              <a:gd name="connsiteY514" fmla="*/ 1981601 h 6858000"/>
              <a:gd name="connsiteX515" fmla="*/ 5754709 w 7467600"/>
              <a:gd name="connsiteY515" fmla="*/ 2071454 h 6858000"/>
              <a:gd name="connsiteX516" fmla="*/ 5763044 w 7467600"/>
              <a:gd name="connsiteY516" fmla="*/ 2842206 h 6858000"/>
              <a:gd name="connsiteX517" fmla="*/ 5764974 w 7467600"/>
              <a:gd name="connsiteY517" fmla="*/ 2799609 h 6858000"/>
              <a:gd name="connsiteX518" fmla="*/ 5767665 w 7467600"/>
              <a:gd name="connsiteY518" fmla="*/ 2666409 h 6858000"/>
              <a:gd name="connsiteX519" fmla="*/ 5763055 w 7467600"/>
              <a:gd name="connsiteY519" fmla="*/ 2579705 h 6858000"/>
              <a:gd name="connsiteX520" fmla="*/ 5758079 w 7467600"/>
              <a:gd name="connsiteY520" fmla="*/ 2492508 h 6858000"/>
              <a:gd name="connsiteX521" fmla="*/ 5779325 w 7467600"/>
              <a:gd name="connsiteY521" fmla="*/ 2197069 h 6858000"/>
              <a:gd name="connsiteX522" fmla="*/ 5798671 w 7467600"/>
              <a:gd name="connsiteY522" fmla="*/ 1981601 h 6858000"/>
              <a:gd name="connsiteX523" fmla="*/ 5829202 w 7467600"/>
              <a:gd name="connsiteY523" fmla="*/ 1971679 h 6858000"/>
              <a:gd name="connsiteX524" fmla="*/ 5809558 w 7467600"/>
              <a:gd name="connsiteY524" fmla="*/ 2198043 h 6858000"/>
              <a:gd name="connsiteX525" fmla="*/ 5788653 w 7467600"/>
              <a:gd name="connsiteY525" fmla="*/ 2489430 h 6858000"/>
              <a:gd name="connsiteX526" fmla="*/ 5793439 w 7467600"/>
              <a:gd name="connsiteY526" fmla="*/ 2575235 h 6858000"/>
              <a:gd name="connsiteX527" fmla="*/ 5796837 w 7467600"/>
              <a:gd name="connsiteY527" fmla="*/ 2637633 h 6858000"/>
              <a:gd name="connsiteX528" fmla="*/ 5818614 w 7467600"/>
              <a:gd name="connsiteY528" fmla="*/ 2473055 h 6858000"/>
              <a:gd name="connsiteX529" fmla="*/ 5829202 w 7467600"/>
              <a:gd name="connsiteY529" fmla="*/ 1971679 h 6858000"/>
              <a:gd name="connsiteX530" fmla="*/ 5911389 w 7467600"/>
              <a:gd name="connsiteY530" fmla="*/ 1898371 h 6858000"/>
              <a:gd name="connsiteX531" fmla="*/ 6237627 w 7467600"/>
              <a:gd name="connsiteY531" fmla="*/ 2231921 h 6858000"/>
              <a:gd name="connsiteX532" fmla="*/ 5911389 w 7467600"/>
              <a:gd name="connsiteY532" fmla="*/ 1898371 h 6858000"/>
              <a:gd name="connsiteX533" fmla="*/ 6944437 w 7467600"/>
              <a:gd name="connsiteY533" fmla="*/ 1575402 h 6858000"/>
              <a:gd name="connsiteX534" fmla="*/ 6304730 w 7467600"/>
              <a:gd name="connsiteY534" fmla="*/ 1766654 h 6858000"/>
              <a:gd name="connsiteX535" fmla="*/ 6944437 w 7467600"/>
              <a:gd name="connsiteY535" fmla="*/ 1575402 h 6858000"/>
              <a:gd name="connsiteX536" fmla="*/ 7019523 w 7467600"/>
              <a:gd name="connsiteY536" fmla="*/ 1519450 h 6858000"/>
              <a:gd name="connsiteX537" fmla="*/ 6298091 w 7467600"/>
              <a:gd name="connsiteY537" fmla="*/ 1737122 h 6858000"/>
              <a:gd name="connsiteX538" fmla="*/ 7019523 w 7467600"/>
              <a:gd name="connsiteY538" fmla="*/ 1519450 h 6858000"/>
              <a:gd name="connsiteX539" fmla="*/ 2399523 w 7467600"/>
              <a:gd name="connsiteY539" fmla="*/ 1428234 h 6858000"/>
              <a:gd name="connsiteX540" fmla="*/ 2224982 w 7467600"/>
              <a:gd name="connsiteY540" fmla="*/ 1826201 h 6858000"/>
              <a:gd name="connsiteX541" fmla="*/ 2096099 w 7467600"/>
              <a:gd name="connsiteY541" fmla="*/ 2345900 h 6858000"/>
              <a:gd name="connsiteX542" fmla="*/ 2283317 w 7467600"/>
              <a:gd name="connsiteY542" fmla="*/ 1796925 h 6858000"/>
              <a:gd name="connsiteX543" fmla="*/ 2399523 w 7467600"/>
              <a:gd name="connsiteY543" fmla="*/ 1428234 h 6858000"/>
              <a:gd name="connsiteX544" fmla="*/ 2448558 w 7467600"/>
              <a:gd name="connsiteY544" fmla="*/ 1373435 h 6858000"/>
              <a:gd name="connsiteX545" fmla="*/ 2312521 w 7467600"/>
              <a:gd name="connsiteY545" fmla="*/ 1806140 h 6858000"/>
              <a:gd name="connsiteX546" fmla="*/ 2127533 w 7467600"/>
              <a:gd name="connsiteY546" fmla="*/ 2348380 h 6858000"/>
              <a:gd name="connsiteX547" fmla="*/ 2358080 w 7467600"/>
              <a:gd name="connsiteY547" fmla="*/ 1866134 h 6858000"/>
              <a:gd name="connsiteX548" fmla="*/ 2407436 w 7467600"/>
              <a:gd name="connsiteY548" fmla="*/ 1651070 h 6858000"/>
              <a:gd name="connsiteX549" fmla="*/ 2448558 w 7467600"/>
              <a:gd name="connsiteY549" fmla="*/ 1373435 h 6858000"/>
              <a:gd name="connsiteX550" fmla="*/ 278707 w 7467600"/>
              <a:gd name="connsiteY550" fmla="*/ 1352270 h 6858000"/>
              <a:gd name="connsiteX551" fmla="*/ 321570 w 7467600"/>
              <a:gd name="connsiteY551" fmla="*/ 1861610 h 6858000"/>
              <a:gd name="connsiteX552" fmla="*/ 294281 w 7467600"/>
              <a:gd name="connsiteY552" fmla="*/ 1440658 h 6858000"/>
              <a:gd name="connsiteX553" fmla="*/ 278707 w 7467600"/>
              <a:gd name="connsiteY553" fmla="*/ 1352270 h 6858000"/>
              <a:gd name="connsiteX554" fmla="*/ 1423821 w 7467600"/>
              <a:gd name="connsiteY554" fmla="*/ 1351958 h 6858000"/>
              <a:gd name="connsiteX555" fmla="*/ 1638521 w 7467600"/>
              <a:gd name="connsiteY555" fmla="*/ 1908470 h 6858000"/>
              <a:gd name="connsiteX556" fmla="*/ 1754199 w 7467600"/>
              <a:gd name="connsiteY556" fmla="*/ 2149284 h 6858000"/>
              <a:gd name="connsiteX557" fmla="*/ 1908359 w 7467600"/>
              <a:gd name="connsiteY557" fmla="*/ 2364988 h 6858000"/>
              <a:gd name="connsiteX558" fmla="*/ 1647661 w 7467600"/>
              <a:gd name="connsiteY558" fmla="*/ 1825945 h 6858000"/>
              <a:gd name="connsiteX559" fmla="*/ 1423821 w 7467600"/>
              <a:gd name="connsiteY559" fmla="*/ 1351958 h 6858000"/>
              <a:gd name="connsiteX560" fmla="*/ 1431890 w 7467600"/>
              <a:gd name="connsiteY560" fmla="*/ 1306475 h 6858000"/>
              <a:gd name="connsiteX561" fmla="*/ 1507597 w 7467600"/>
              <a:gd name="connsiteY561" fmla="*/ 1446132 h 6858000"/>
              <a:gd name="connsiteX562" fmla="*/ 1674586 w 7467600"/>
              <a:gd name="connsiteY562" fmla="*/ 1813832 h 6858000"/>
              <a:gd name="connsiteX563" fmla="*/ 1815950 w 7467600"/>
              <a:gd name="connsiteY563" fmla="*/ 2128564 h 6858000"/>
              <a:gd name="connsiteX564" fmla="*/ 1984242 w 7467600"/>
              <a:gd name="connsiteY564" fmla="*/ 2430829 h 6858000"/>
              <a:gd name="connsiteX565" fmla="*/ 2014023 w 7467600"/>
              <a:gd name="connsiteY565" fmla="*/ 2450995 h 6858000"/>
              <a:gd name="connsiteX566" fmla="*/ 1747337 w 7467600"/>
              <a:gd name="connsiteY566" fmla="*/ 1855264 h 6858000"/>
              <a:gd name="connsiteX567" fmla="*/ 1533749 w 7467600"/>
              <a:gd name="connsiteY567" fmla="*/ 1478656 h 6858000"/>
              <a:gd name="connsiteX568" fmla="*/ 1431890 w 7467600"/>
              <a:gd name="connsiteY568" fmla="*/ 1306475 h 6858000"/>
              <a:gd name="connsiteX569" fmla="*/ 5052692 w 7467600"/>
              <a:gd name="connsiteY569" fmla="*/ 1292994 h 6858000"/>
              <a:gd name="connsiteX570" fmla="*/ 5200661 w 7467600"/>
              <a:gd name="connsiteY570" fmla="*/ 1635186 h 6858000"/>
              <a:gd name="connsiteX571" fmla="*/ 5297138 w 7467600"/>
              <a:gd name="connsiteY571" fmla="*/ 1906351 h 6858000"/>
              <a:gd name="connsiteX572" fmla="*/ 5052692 w 7467600"/>
              <a:gd name="connsiteY572" fmla="*/ 1292994 h 6858000"/>
              <a:gd name="connsiteX573" fmla="*/ 5009948 w 7467600"/>
              <a:gd name="connsiteY573" fmla="*/ 1273619 h 6858000"/>
              <a:gd name="connsiteX574" fmla="*/ 5121777 w 7467600"/>
              <a:gd name="connsiteY574" fmla="*/ 1654213 h 6858000"/>
              <a:gd name="connsiteX575" fmla="*/ 5293545 w 7467600"/>
              <a:gd name="connsiteY575" fmla="*/ 2072247 h 6858000"/>
              <a:gd name="connsiteX576" fmla="*/ 5294042 w 7467600"/>
              <a:gd name="connsiteY576" fmla="*/ 2065019 h 6858000"/>
              <a:gd name="connsiteX577" fmla="*/ 5171936 w 7467600"/>
              <a:gd name="connsiteY577" fmla="*/ 1647613 h 6858000"/>
              <a:gd name="connsiteX578" fmla="*/ 5009948 w 7467600"/>
              <a:gd name="connsiteY578" fmla="*/ 1273619 h 6858000"/>
              <a:gd name="connsiteX579" fmla="*/ 655236 w 7467600"/>
              <a:gd name="connsiteY579" fmla="*/ 1268632 h 6858000"/>
              <a:gd name="connsiteX580" fmla="*/ 839521 w 7467600"/>
              <a:gd name="connsiteY580" fmla="*/ 1685315 h 6858000"/>
              <a:gd name="connsiteX581" fmla="*/ 1109416 w 7467600"/>
              <a:gd name="connsiteY581" fmla="*/ 2061663 h 6858000"/>
              <a:gd name="connsiteX582" fmla="*/ 1298300 w 7467600"/>
              <a:gd name="connsiteY582" fmla="*/ 2247742 h 6858000"/>
              <a:gd name="connsiteX583" fmla="*/ 1125871 w 7467600"/>
              <a:gd name="connsiteY583" fmla="*/ 1989513 h 6858000"/>
              <a:gd name="connsiteX584" fmla="*/ 981574 w 7467600"/>
              <a:gd name="connsiteY584" fmla="*/ 1783157 h 6858000"/>
              <a:gd name="connsiteX585" fmla="*/ 922198 w 7467600"/>
              <a:gd name="connsiteY585" fmla="*/ 1677437 h 6858000"/>
              <a:gd name="connsiteX586" fmla="*/ 869293 w 7467600"/>
              <a:gd name="connsiteY586" fmla="*/ 1583214 h 6858000"/>
              <a:gd name="connsiteX587" fmla="*/ 751431 w 7467600"/>
              <a:gd name="connsiteY587" fmla="*/ 1405731 h 6858000"/>
              <a:gd name="connsiteX588" fmla="*/ 655236 w 7467600"/>
              <a:gd name="connsiteY588" fmla="*/ 1268632 h 6858000"/>
              <a:gd name="connsiteX589" fmla="*/ 6516292 w 7467600"/>
              <a:gd name="connsiteY589" fmla="*/ 1263064 h 6858000"/>
              <a:gd name="connsiteX590" fmla="*/ 5736320 w 7467600"/>
              <a:gd name="connsiteY590" fmla="*/ 1501803 h 6858000"/>
              <a:gd name="connsiteX591" fmla="*/ 6516292 w 7467600"/>
              <a:gd name="connsiteY591" fmla="*/ 1263064 h 6858000"/>
              <a:gd name="connsiteX592" fmla="*/ 291466 w 7467600"/>
              <a:gd name="connsiteY592" fmla="*/ 1250369 h 6858000"/>
              <a:gd name="connsiteX593" fmla="*/ 323180 w 7467600"/>
              <a:gd name="connsiteY593" fmla="*/ 1435283 h 6858000"/>
              <a:gd name="connsiteX594" fmla="*/ 349381 w 7467600"/>
              <a:gd name="connsiteY594" fmla="*/ 1875041 h 6858000"/>
              <a:gd name="connsiteX595" fmla="*/ 374363 w 7467600"/>
              <a:gd name="connsiteY595" fmla="*/ 1506494 h 6858000"/>
              <a:gd name="connsiteX596" fmla="*/ 302168 w 7467600"/>
              <a:gd name="connsiteY596" fmla="*/ 1274495 h 6858000"/>
              <a:gd name="connsiteX597" fmla="*/ 291466 w 7467600"/>
              <a:gd name="connsiteY597" fmla="*/ 1250369 h 6858000"/>
              <a:gd name="connsiteX598" fmla="*/ 678222 w 7467600"/>
              <a:gd name="connsiteY598" fmla="*/ 1248670 h 6858000"/>
              <a:gd name="connsiteX599" fmla="*/ 775536 w 7467600"/>
              <a:gd name="connsiteY599" fmla="*/ 1388015 h 6858000"/>
              <a:gd name="connsiteX600" fmla="*/ 894529 w 7467600"/>
              <a:gd name="connsiteY600" fmla="*/ 1567739 h 6858000"/>
              <a:gd name="connsiteX601" fmla="*/ 948000 w 7467600"/>
              <a:gd name="connsiteY601" fmla="*/ 1663088 h 6858000"/>
              <a:gd name="connsiteX602" fmla="*/ 1006812 w 7467600"/>
              <a:gd name="connsiteY602" fmla="*/ 1767683 h 6858000"/>
              <a:gd name="connsiteX603" fmla="*/ 1149133 w 7467600"/>
              <a:gd name="connsiteY603" fmla="*/ 1971513 h 6858000"/>
              <a:gd name="connsiteX604" fmla="*/ 1333952 w 7467600"/>
              <a:gd name="connsiteY604" fmla="*/ 2251620 h 6858000"/>
              <a:gd name="connsiteX605" fmla="*/ 1337329 w 7467600"/>
              <a:gd name="connsiteY605" fmla="*/ 2258350 h 6858000"/>
              <a:gd name="connsiteX606" fmla="*/ 1014726 w 7467600"/>
              <a:gd name="connsiteY606" fmla="*/ 1615556 h 6858000"/>
              <a:gd name="connsiteX607" fmla="*/ 678222 w 7467600"/>
              <a:gd name="connsiteY607" fmla="*/ 1248670 h 6858000"/>
              <a:gd name="connsiteX608" fmla="*/ 6691602 w 7467600"/>
              <a:gd name="connsiteY608" fmla="*/ 1140573 h 6858000"/>
              <a:gd name="connsiteX609" fmla="*/ 6571100 w 7467600"/>
              <a:gd name="connsiteY609" fmla="*/ 1183662 h 6858000"/>
              <a:gd name="connsiteX610" fmla="*/ 6241687 w 7467600"/>
              <a:gd name="connsiteY610" fmla="*/ 1257600 h 6858000"/>
              <a:gd name="connsiteX611" fmla="*/ 5693009 w 7467600"/>
              <a:gd name="connsiteY611" fmla="*/ 1478256 h 6858000"/>
              <a:gd name="connsiteX612" fmla="*/ 6548420 w 7467600"/>
              <a:gd name="connsiteY612" fmla="*/ 1214599 h 6858000"/>
              <a:gd name="connsiteX613" fmla="*/ 6605473 w 7467600"/>
              <a:gd name="connsiteY613" fmla="*/ 1184686 h 6858000"/>
              <a:gd name="connsiteX614" fmla="*/ 6691602 w 7467600"/>
              <a:gd name="connsiteY614" fmla="*/ 1140573 h 6858000"/>
              <a:gd name="connsiteX615" fmla="*/ 4002475 w 7467600"/>
              <a:gd name="connsiteY615" fmla="*/ 1037802 h 6858000"/>
              <a:gd name="connsiteX616" fmla="*/ 4000324 w 7467600"/>
              <a:gd name="connsiteY616" fmla="*/ 1039362 h 6858000"/>
              <a:gd name="connsiteX617" fmla="*/ 4002862 w 7467600"/>
              <a:gd name="connsiteY617" fmla="*/ 1042866 h 6858000"/>
              <a:gd name="connsiteX618" fmla="*/ 4002475 w 7467600"/>
              <a:gd name="connsiteY618" fmla="*/ 1037802 h 6858000"/>
              <a:gd name="connsiteX619" fmla="*/ 506322 w 7467600"/>
              <a:gd name="connsiteY619" fmla="*/ 1020997 h 6858000"/>
              <a:gd name="connsiteX620" fmla="*/ 533068 w 7467600"/>
              <a:gd name="connsiteY620" fmla="*/ 1029409 h 6858000"/>
              <a:gd name="connsiteX621" fmla="*/ 1232525 w 7467600"/>
              <a:gd name="connsiteY621" fmla="*/ 1804675 h 6858000"/>
              <a:gd name="connsiteX622" fmla="*/ 1388858 w 7467600"/>
              <a:gd name="connsiteY622" fmla="*/ 2368011 h 6858000"/>
              <a:gd name="connsiteX623" fmla="*/ 1384098 w 7467600"/>
              <a:gd name="connsiteY623" fmla="*/ 2378125 h 6858000"/>
              <a:gd name="connsiteX624" fmla="*/ 1425393 w 7467600"/>
              <a:gd name="connsiteY624" fmla="*/ 2589124 h 6858000"/>
              <a:gd name="connsiteX625" fmla="*/ 1424001 w 7467600"/>
              <a:gd name="connsiteY625" fmla="*/ 2597541 h 6858000"/>
              <a:gd name="connsiteX626" fmla="*/ 2152729 w 7467600"/>
              <a:gd name="connsiteY626" fmla="*/ 2864487 h 6858000"/>
              <a:gd name="connsiteX627" fmla="*/ 2020609 w 7467600"/>
              <a:gd name="connsiteY627" fmla="*/ 2539671 h 6858000"/>
              <a:gd name="connsiteX628" fmla="*/ 2018920 w 7467600"/>
              <a:gd name="connsiteY628" fmla="*/ 2536309 h 6858000"/>
              <a:gd name="connsiteX629" fmla="*/ 1342441 w 7467600"/>
              <a:gd name="connsiteY629" fmla="*/ 1173017 h 6858000"/>
              <a:gd name="connsiteX630" fmla="*/ 1367925 w 7467600"/>
              <a:gd name="connsiteY630" fmla="*/ 1135648 h 6858000"/>
              <a:gd name="connsiteX631" fmla="*/ 1771401 w 7467600"/>
              <a:gd name="connsiteY631" fmla="*/ 1806673 h 6858000"/>
              <a:gd name="connsiteX632" fmla="*/ 1972385 w 7467600"/>
              <a:gd name="connsiteY632" fmla="*/ 2198735 h 6858000"/>
              <a:gd name="connsiteX633" fmla="*/ 2040892 w 7467600"/>
              <a:gd name="connsiteY633" fmla="*/ 2405205 h 6858000"/>
              <a:gd name="connsiteX634" fmla="*/ 2131689 w 7467600"/>
              <a:gd name="connsiteY634" fmla="*/ 1936926 h 6858000"/>
              <a:gd name="connsiteX635" fmla="*/ 2454820 w 7467600"/>
              <a:gd name="connsiteY635" fmla="*/ 1248808 h 6858000"/>
              <a:gd name="connsiteX636" fmla="*/ 2492512 w 7467600"/>
              <a:gd name="connsiteY636" fmla="*/ 1302920 h 6858000"/>
              <a:gd name="connsiteX637" fmla="*/ 2081216 w 7467600"/>
              <a:gd name="connsiteY637" fmla="*/ 2527513 h 6858000"/>
              <a:gd name="connsiteX638" fmla="*/ 2081211 w 7467600"/>
              <a:gd name="connsiteY638" fmla="*/ 2528916 h 6858000"/>
              <a:gd name="connsiteX639" fmla="*/ 2199067 w 7467600"/>
              <a:gd name="connsiteY639" fmla="*/ 2884061 h 6858000"/>
              <a:gd name="connsiteX640" fmla="*/ 3192586 w 7467600"/>
              <a:gd name="connsiteY640" fmla="*/ 3411496 h 6858000"/>
              <a:gd name="connsiteX641" fmla="*/ 3182620 w 7467600"/>
              <a:gd name="connsiteY641" fmla="*/ 3483279 h 6858000"/>
              <a:gd name="connsiteX642" fmla="*/ 2435119 w 7467600"/>
              <a:gd name="connsiteY642" fmla="*/ 3080173 h 6858000"/>
              <a:gd name="connsiteX643" fmla="*/ 2410152 w 7467600"/>
              <a:gd name="connsiteY643" fmla="*/ 3063751 h 6858000"/>
              <a:gd name="connsiteX644" fmla="*/ 2408099 w 7467600"/>
              <a:gd name="connsiteY644" fmla="*/ 3064403 h 6858000"/>
              <a:gd name="connsiteX645" fmla="*/ 2407218 w 7467600"/>
              <a:gd name="connsiteY645" fmla="*/ 3070324 h 6858000"/>
              <a:gd name="connsiteX646" fmla="*/ 2380138 w 7467600"/>
              <a:gd name="connsiteY646" fmla="*/ 3099341 h 6858000"/>
              <a:gd name="connsiteX647" fmla="*/ 1765923 w 7467600"/>
              <a:gd name="connsiteY647" fmla="*/ 3581043 h 6858000"/>
              <a:gd name="connsiteX648" fmla="*/ 1702258 w 7467600"/>
              <a:gd name="connsiteY648" fmla="*/ 3612286 h 6858000"/>
              <a:gd name="connsiteX649" fmla="*/ 1538370 w 7467600"/>
              <a:gd name="connsiteY649" fmla="*/ 3811804 h 6858000"/>
              <a:gd name="connsiteX650" fmla="*/ 542867 w 7467600"/>
              <a:gd name="connsiteY650" fmla="*/ 4944092 h 6858000"/>
              <a:gd name="connsiteX651" fmla="*/ 515800 w 7467600"/>
              <a:gd name="connsiteY651" fmla="*/ 4862180 h 6858000"/>
              <a:gd name="connsiteX652" fmla="*/ 909145 w 7467600"/>
              <a:gd name="connsiteY652" fmla="*/ 4199225 h 6858000"/>
              <a:gd name="connsiteX653" fmla="*/ 1214067 w 7467600"/>
              <a:gd name="connsiteY653" fmla="*/ 3908561 h 6858000"/>
              <a:gd name="connsiteX654" fmla="*/ 640967 w 7467600"/>
              <a:gd name="connsiteY654" fmla="*/ 4105601 h 6858000"/>
              <a:gd name="connsiteX655" fmla="*/ 112563 w 7467600"/>
              <a:gd name="connsiteY655" fmla="*/ 4396952 h 6858000"/>
              <a:gd name="connsiteX656" fmla="*/ 0 w 7467600"/>
              <a:gd name="connsiteY656" fmla="*/ 4466006 h 6858000"/>
              <a:gd name="connsiteX657" fmla="*/ 0 w 7467600"/>
              <a:gd name="connsiteY657" fmla="*/ 4233763 h 6858000"/>
              <a:gd name="connsiteX658" fmla="*/ 36881 w 7467600"/>
              <a:gd name="connsiteY658" fmla="*/ 4200118 h 6858000"/>
              <a:gd name="connsiteX659" fmla="*/ 910534 w 7467600"/>
              <a:gd name="connsiteY659" fmla="*/ 3629753 h 6858000"/>
              <a:gd name="connsiteX660" fmla="*/ 1578717 w 7467600"/>
              <a:gd name="connsiteY660" fmla="*/ 3575982 h 6858000"/>
              <a:gd name="connsiteX661" fmla="*/ 2338780 w 7467600"/>
              <a:gd name="connsiteY661" fmla="*/ 3033725 h 6858000"/>
              <a:gd name="connsiteX662" fmla="*/ 1807991 w 7467600"/>
              <a:gd name="connsiteY662" fmla="*/ 2807184 h 6858000"/>
              <a:gd name="connsiteX663" fmla="*/ 1416358 w 7467600"/>
              <a:gd name="connsiteY663" fmla="*/ 3112571 h 6858000"/>
              <a:gd name="connsiteX664" fmla="*/ 939066 w 7467600"/>
              <a:gd name="connsiteY664" fmla="*/ 3378798 h 6858000"/>
              <a:gd name="connsiteX665" fmla="*/ 115099 w 7467600"/>
              <a:gd name="connsiteY665" fmla="*/ 3607650 h 6858000"/>
              <a:gd name="connsiteX666" fmla="*/ 97284 w 7467600"/>
              <a:gd name="connsiteY666" fmla="*/ 3520393 h 6858000"/>
              <a:gd name="connsiteX667" fmla="*/ 922050 w 7467600"/>
              <a:gd name="connsiteY667" fmla="*/ 3074867 h 6858000"/>
              <a:gd name="connsiteX668" fmla="*/ 1405265 w 7467600"/>
              <a:gd name="connsiteY668" fmla="*/ 3016319 h 6858000"/>
              <a:gd name="connsiteX669" fmla="*/ 1407512 w 7467600"/>
              <a:gd name="connsiteY669" fmla="*/ 3018001 h 6858000"/>
              <a:gd name="connsiteX670" fmla="*/ 1726266 w 7467600"/>
              <a:gd name="connsiteY670" fmla="*/ 2777274 h 6858000"/>
              <a:gd name="connsiteX671" fmla="*/ 625390 w 7467600"/>
              <a:gd name="connsiteY671" fmla="*/ 2514541 h 6858000"/>
              <a:gd name="connsiteX672" fmla="*/ 619799 w 7467600"/>
              <a:gd name="connsiteY672" fmla="*/ 2527180 h 6858000"/>
              <a:gd name="connsiteX673" fmla="*/ 310030 w 7467600"/>
              <a:gd name="connsiteY673" fmla="*/ 2771818 h 6858000"/>
              <a:gd name="connsiteX674" fmla="*/ 173877 w 7467600"/>
              <a:gd name="connsiteY674" fmla="*/ 2937056 h 6858000"/>
              <a:gd name="connsiteX675" fmla="*/ 77889 w 7467600"/>
              <a:gd name="connsiteY675" fmla="*/ 3138440 h 6858000"/>
              <a:gd name="connsiteX676" fmla="*/ 0 w 7467600"/>
              <a:gd name="connsiteY676" fmla="*/ 3271395 h 6858000"/>
              <a:gd name="connsiteX677" fmla="*/ 0 w 7467600"/>
              <a:gd name="connsiteY677" fmla="*/ 3153002 h 6858000"/>
              <a:gd name="connsiteX678" fmla="*/ 2386 w 7467600"/>
              <a:gd name="connsiteY678" fmla="*/ 3149203 h 6858000"/>
              <a:gd name="connsiteX679" fmla="*/ 89753 w 7467600"/>
              <a:gd name="connsiteY679" fmla="*/ 2987702 h 6858000"/>
              <a:gd name="connsiteX680" fmla="*/ 76869 w 7467600"/>
              <a:gd name="connsiteY680" fmla="*/ 3005404 h 6858000"/>
              <a:gd name="connsiteX681" fmla="*/ 32049 w 7467600"/>
              <a:gd name="connsiteY681" fmla="*/ 3065814 h 6858000"/>
              <a:gd name="connsiteX682" fmla="*/ 0 w 7467600"/>
              <a:gd name="connsiteY682" fmla="*/ 3108744 h 6858000"/>
              <a:gd name="connsiteX683" fmla="*/ 0 w 7467600"/>
              <a:gd name="connsiteY683" fmla="*/ 3058059 h 6858000"/>
              <a:gd name="connsiteX684" fmla="*/ 7610 w 7467600"/>
              <a:gd name="connsiteY684" fmla="*/ 3047889 h 6858000"/>
              <a:gd name="connsiteX685" fmla="*/ 52419 w 7467600"/>
              <a:gd name="connsiteY685" fmla="*/ 2987479 h 6858000"/>
              <a:gd name="connsiteX686" fmla="*/ 59142 w 7467600"/>
              <a:gd name="connsiteY686" fmla="*/ 2978488 h 6858000"/>
              <a:gd name="connsiteX687" fmla="*/ 0 w 7467600"/>
              <a:gd name="connsiteY687" fmla="*/ 3015334 h 6858000"/>
              <a:gd name="connsiteX688" fmla="*/ 0 w 7467600"/>
              <a:gd name="connsiteY688" fmla="*/ 2914286 h 6858000"/>
              <a:gd name="connsiteX689" fmla="*/ 36383 w 7467600"/>
              <a:gd name="connsiteY689" fmla="*/ 2901128 h 6858000"/>
              <a:gd name="connsiteX690" fmla="*/ 156329 w 7467600"/>
              <a:gd name="connsiteY690" fmla="*/ 2840533 h 6858000"/>
              <a:gd name="connsiteX691" fmla="*/ 358355 w 7467600"/>
              <a:gd name="connsiteY691" fmla="*/ 2620471 h 6858000"/>
              <a:gd name="connsiteX692" fmla="*/ 510577 w 7467600"/>
              <a:gd name="connsiteY692" fmla="*/ 2501244 h 6858000"/>
              <a:gd name="connsiteX693" fmla="*/ 211967 w 7467600"/>
              <a:gd name="connsiteY693" fmla="*/ 2479171 h 6858000"/>
              <a:gd name="connsiteX694" fmla="*/ 0 w 7467600"/>
              <a:gd name="connsiteY694" fmla="*/ 2476398 h 6858000"/>
              <a:gd name="connsiteX695" fmla="*/ 0 w 7467600"/>
              <a:gd name="connsiteY695" fmla="*/ 2389189 h 6858000"/>
              <a:gd name="connsiteX696" fmla="*/ 103062 w 7467600"/>
              <a:gd name="connsiteY696" fmla="*/ 2389518 h 6858000"/>
              <a:gd name="connsiteX697" fmla="*/ 510734 w 7467600"/>
              <a:gd name="connsiteY697" fmla="*/ 2416201 h 6858000"/>
              <a:gd name="connsiteX698" fmla="*/ 279257 w 7467600"/>
              <a:gd name="connsiteY698" fmla="*/ 2092102 h 6858000"/>
              <a:gd name="connsiteX699" fmla="*/ 65265 w 7467600"/>
              <a:gd name="connsiteY699" fmla="*/ 2006049 h 6858000"/>
              <a:gd name="connsiteX700" fmla="*/ 0 w 7467600"/>
              <a:gd name="connsiteY700" fmla="*/ 1982532 h 6858000"/>
              <a:gd name="connsiteX701" fmla="*/ 0 w 7467600"/>
              <a:gd name="connsiteY701" fmla="*/ 1912789 h 6858000"/>
              <a:gd name="connsiteX702" fmla="*/ 97460 w 7467600"/>
              <a:gd name="connsiteY702" fmla="*/ 1953725 h 6858000"/>
              <a:gd name="connsiteX703" fmla="*/ 221272 w 7467600"/>
              <a:gd name="connsiteY703" fmla="*/ 1980766 h 6858000"/>
              <a:gd name="connsiteX704" fmla="*/ 116765 w 7467600"/>
              <a:gd name="connsiteY704" fmla="*/ 1911033 h 6858000"/>
              <a:gd name="connsiteX705" fmla="*/ 16405 w 7467600"/>
              <a:gd name="connsiteY705" fmla="*/ 1803412 h 6858000"/>
              <a:gd name="connsiteX706" fmla="*/ 0 w 7467600"/>
              <a:gd name="connsiteY706" fmla="*/ 1784777 h 6858000"/>
              <a:gd name="connsiteX707" fmla="*/ 0 w 7467600"/>
              <a:gd name="connsiteY707" fmla="*/ 1740082 h 6858000"/>
              <a:gd name="connsiteX708" fmla="*/ 39394 w 7467600"/>
              <a:gd name="connsiteY708" fmla="*/ 1784856 h 6858000"/>
              <a:gd name="connsiteX709" fmla="*/ 135813 w 7467600"/>
              <a:gd name="connsiteY709" fmla="*/ 1888838 h 6858000"/>
              <a:gd name="connsiteX710" fmla="*/ 242575 w 7467600"/>
              <a:gd name="connsiteY710" fmla="*/ 1958841 h 6858000"/>
              <a:gd name="connsiteX711" fmla="*/ 82197 w 7467600"/>
              <a:gd name="connsiteY711" fmla="*/ 1754826 h 6858000"/>
              <a:gd name="connsiteX712" fmla="*/ 0 w 7467600"/>
              <a:gd name="connsiteY712" fmla="*/ 1679650 h 6858000"/>
              <a:gd name="connsiteX713" fmla="*/ 0 w 7467600"/>
              <a:gd name="connsiteY713" fmla="*/ 1602463 h 6858000"/>
              <a:gd name="connsiteX714" fmla="*/ 84689 w 7467600"/>
              <a:gd name="connsiteY714" fmla="*/ 1677442 h 6858000"/>
              <a:gd name="connsiteX715" fmla="*/ 298437 w 7467600"/>
              <a:gd name="connsiteY715" fmla="*/ 1968019 h 6858000"/>
              <a:gd name="connsiteX716" fmla="*/ 227269 w 7467600"/>
              <a:gd name="connsiteY716" fmla="*/ 1114064 h 6858000"/>
              <a:gd name="connsiteX717" fmla="*/ 248003 w 7467600"/>
              <a:gd name="connsiteY717" fmla="*/ 1089613 h 6858000"/>
              <a:gd name="connsiteX718" fmla="*/ 427020 w 7467600"/>
              <a:gd name="connsiteY718" fmla="*/ 1619803 h 6858000"/>
              <a:gd name="connsiteX719" fmla="*/ 340345 w 7467600"/>
              <a:gd name="connsiteY719" fmla="*/ 2027739 h 6858000"/>
              <a:gd name="connsiteX720" fmla="*/ 360865 w 7467600"/>
              <a:gd name="connsiteY720" fmla="*/ 2044827 h 6858000"/>
              <a:gd name="connsiteX721" fmla="*/ 560414 w 7467600"/>
              <a:gd name="connsiteY721" fmla="*/ 2421457 h 6858000"/>
              <a:gd name="connsiteX722" fmla="*/ 1359703 w 7467600"/>
              <a:gd name="connsiteY722" fmla="*/ 2578554 h 6858000"/>
              <a:gd name="connsiteX723" fmla="*/ 1359422 w 7467600"/>
              <a:gd name="connsiteY723" fmla="*/ 2577994 h 6858000"/>
              <a:gd name="connsiteX724" fmla="*/ 828701 w 7467600"/>
              <a:gd name="connsiteY724" fmla="*/ 1839520 h 6858000"/>
              <a:gd name="connsiteX725" fmla="*/ 494427 w 7467600"/>
              <a:gd name="connsiteY725" fmla="*/ 1092333 h 6858000"/>
              <a:gd name="connsiteX726" fmla="*/ 506322 w 7467600"/>
              <a:gd name="connsiteY726" fmla="*/ 1020997 h 6858000"/>
              <a:gd name="connsiteX727" fmla="*/ 4570198 w 7467600"/>
              <a:gd name="connsiteY727" fmla="*/ 978081 h 6858000"/>
              <a:gd name="connsiteX728" fmla="*/ 4523691 w 7467600"/>
              <a:gd name="connsiteY728" fmla="*/ 1127776 h 6858000"/>
              <a:gd name="connsiteX729" fmla="*/ 4509875 w 7467600"/>
              <a:gd name="connsiteY729" fmla="*/ 1167552 h 6858000"/>
              <a:gd name="connsiteX730" fmla="*/ 4478168 w 7467600"/>
              <a:gd name="connsiteY730" fmla="*/ 1260735 h 6858000"/>
              <a:gd name="connsiteX731" fmla="*/ 4409309 w 7467600"/>
              <a:gd name="connsiteY731" fmla="*/ 1666996 h 6858000"/>
              <a:gd name="connsiteX732" fmla="*/ 4370031 w 7467600"/>
              <a:gd name="connsiteY732" fmla="*/ 1955666 h 6858000"/>
              <a:gd name="connsiteX733" fmla="*/ 4570198 w 7467600"/>
              <a:gd name="connsiteY733" fmla="*/ 978081 h 6858000"/>
              <a:gd name="connsiteX734" fmla="*/ 4557898 w 7467600"/>
              <a:gd name="connsiteY734" fmla="*/ 900011 h 6858000"/>
              <a:gd name="connsiteX735" fmla="*/ 4344840 w 7467600"/>
              <a:gd name="connsiteY735" fmla="*/ 1922038 h 6858000"/>
              <a:gd name="connsiteX736" fmla="*/ 4378710 w 7467600"/>
              <a:gd name="connsiteY736" fmla="*/ 1665516 h 6858000"/>
              <a:gd name="connsiteX737" fmla="*/ 4448798 w 7467600"/>
              <a:gd name="connsiteY737" fmla="*/ 1253024 h 6858000"/>
              <a:gd name="connsiteX738" fmla="*/ 4480315 w 7467600"/>
              <a:gd name="connsiteY738" fmla="*/ 1158454 h 6858000"/>
              <a:gd name="connsiteX739" fmla="*/ 4494133 w 7467600"/>
              <a:gd name="connsiteY739" fmla="*/ 1118676 h 6858000"/>
              <a:gd name="connsiteX740" fmla="*/ 4557898 w 7467600"/>
              <a:gd name="connsiteY740" fmla="*/ 900011 h 6858000"/>
              <a:gd name="connsiteX741" fmla="*/ 5870151 w 7467600"/>
              <a:gd name="connsiteY741" fmla="*/ 898890 h 6858000"/>
              <a:gd name="connsiteX742" fmla="*/ 5861335 w 7467600"/>
              <a:gd name="connsiteY742" fmla="*/ 899177 h 6858000"/>
              <a:gd name="connsiteX743" fmla="*/ 5843702 w 7467600"/>
              <a:gd name="connsiteY743" fmla="*/ 899748 h 6858000"/>
              <a:gd name="connsiteX744" fmla="*/ 5651107 w 7467600"/>
              <a:gd name="connsiteY744" fmla="*/ 920306 h 6858000"/>
              <a:gd name="connsiteX745" fmla="*/ 5459407 w 7467600"/>
              <a:gd name="connsiteY745" fmla="*/ 940975 h 6858000"/>
              <a:gd name="connsiteX746" fmla="*/ 5374846 w 7467600"/>
              <a:gd name="connsiteY746" fmla="*/ 941988 h 6858000"/>
              <a:gd name="connsiteX747" fmla="*/ 5256105 w 7467600"/>
              <a:gd name="connsiteY747" fmla="*/ 945632 h 6858000"/>
              <a:gd name="connsiteX748" fmla="*/ 5107071 w 7467600"/>
              <a:gd name="connsiteY748" fmla="*/ 969720 h 6858000"/>
              <a:gd name="connsiteX749" fmla="*/ 4998681 w 7467600"/>
              <a:gd name="connsiteY749" fmla="*/ 988771 h 6858000"/>
              <a:gd name="connsiteX750" fmla="*/ 5870151 w 7467600"/>
              <a:gd name="connsiteY750" fmla="*/ 898890 h 6858000"/>
              <a:gd name="connsiteX751" fmla="*/ 5504425 w 7467600"/>
              <a:gd name="connsiteY751" fmla="*/ 848067 h 6858000"/>
              <a:gd name="connsiteX752" fmla="*/ 4968849 w 7467600"/>
              <a:gd name="connsiteY752" fmla="*/ 962318 h 6858000"/>
              <a:gd name="connsiteX753" fmla="*/ 5104039 w 7467600"/>
              <a:gd name="connsiteY753" fmla="*/ 940634 h 6858000"/>
              <a:gd name="connsiteX754" fmla="*/ 5256311 w 7467600"/>
              <a:gd name="connsiteY754" fmla="*/ 916490 h 6858000"/>
              <a:gd name="connsiteX755" fmla="*/ 5377381 w 7467600"/>
              <a:gd name="connsiteY755" fmla="*/ 912671 h 6858000"/>
              <a:gd name="connsiteX756" fmla="*/ 5460148 w 7467600"/>
              <a:gd name="connsiteY756" fmla="*/ 911442 h 6858000"/>
              <a:gd name="connsiteX757" fmla="*/ 5648971 w 7467600"/>
              <a:gd name="connsiteY757" fmla="*/ 891331 h 6858000"/>
              <a:gd name="connsiteX758" fmla="*/ 5844807 w 7467600"/>
              <a:gd name="connsiteY758" fmla="*/ 870718 h 6858000"/>
              <a:gd name="connsiteX759" fmla="*/ 5862975 w 7467600"/>
              <a:gd name="connsiteY759" fmla="*/ 869756 h 6858000"/>
              <a:gd name="connsiteX760" fmla="*/ 5920887 w 7467600"/>
              <a:gd name="connsiteY760" fmla="*/ 865929 h 6858000"/>
              <a:gd name="connsiteX761" fmla="*/ 5504425 w 7467600"/>
              <a:gd name="connsiteY761" fmla="*/ 848067 h 6858000"/>
              <a:gd name="connsiteX762" fmla="*/ 3607114 w 7467600"/>
              <a:gd name="connsiteY762" fmla="*/ 467441 h 6858000"/>
              <a:gd name="connsiteX763" fmla="*/ 3296242 w 7467600"/>
              <a:gd name="connsiteY763" fmla="*/ 807991 h 6858000"/>
              <a:gd name="connsiteX764" fmla="*/ 3174674 w 7467600"/>
              <a:gd name="connsiteY764" fmla="*/ 919759 h 6858000"/>
              <a:gd name="connsiteX765" fmla="*/ 3042978 w 7467600"/>
              <a:gd name="connsiteY765" fmla="*/ 1054894 h 6858000"/>
              <a:gd name="connsiteX766" fmla="*/ 2968914 w 7467600"/>
              <a:gd name="connsiteY766" fmla="*/ 1133756 h 6858000"/>
              <a:gd name="connsiteX767" fmla="*/ 3103823 w 7467600"/>
              <a:gd name="connsiteY767" fmla="*/ 1026814 h 6858000"/>
              <a:gd name="connsiteX768" fmla="*/ 3607114 w 7467600"/>
              <a:gd name="connsiteY768" fmla="*/ 467441 h 6858000"/>
              <a:gd name="connsiteX769" fmla="*/ 3744487 w 7467600"/>
              <a:gd name="connsiteY769" fmla="*/ 383136 h 6858000"/>
              <a:gd name="connsiteX770" fmla="*/ 3970213 w 7467600"/>
              <a:gd name="connsiteY770" fmla="*/ 995559 h 6858000"/>
              <a:gd name="connsiteX771" fmla="*/ 3744487 w 7467600"/>
              <a:gd name="connsiteY771" fmla="*/ 383136 h 6858000"/>
              <a:gd name="connsiteX772" fmla="*/ 3624562 w 7467600"/>
              <a:gd name="connsiteY772" fmla="*/ 367041 h 6858000"/>
              <a:gd name="connsiteX773" fmla="*/ 3489712 w 7467600"/>
              <a:gd name="connsiteY773" fmla="*/ 485386 h 6858000"/>
              <a:gd name="connsiteX774" fmla="*/ 3182994 w 7467600"/>
              <a:gd name="connsiteY774" fmla="*/ 828265 h 6858000"/>
              <a:gd name="connsiteX775" fmla="*/ 2892114 w 7467600"/>
              <a:gd name="connsiteY775" fmla="*/ 1172635 h 6858000"/>
              <a:gd name="connsiteX776" fmla="*/ 3021459 w 7467600"/>
              <a:gd name="connsiteY776" fmla="*/ 1035385 h 6858000"/>
              <a:gd name="connsiteX777" fmla="*/ 3153873 w 7467600"/>
              <a:gd name="connsiteY777" fmla="*/ 898971 h 6858000"/>
              <a:gd name="connsiteX778" fmla="*/ 3276511 w 7467600"/>
              <a:gd name="connsiteY778" fmla="*/ 786423 h 6858000"/>
              <a:gd name="connsiteX779" fmla="*/ 3584154 w 7467600"/>
              <a:gd name="connsiteY779" fmla="*/ 448218 h 6858000"/>
              <a:gd name="connsiteX780" fmla="*/ 3624562 w 7467600"/>
              <a:gd name="connsiteY780" fmla="*/ 367041 h 6858000"/>
              <a:gd name="connsiteX781" fmla="*/ 3766672 w 7467600"/>
              <a:gd name="connsiteY781" fmla="*/ 359429 h 6858000"/>
              <a:gd name="connsiteX782" fmla="*/ 3996338 w 7467600"/>
              <a:gd name="connsiteY782" fmla="*/ 968237 h 6858000"/>
              <a:gd name="connsiteX783" fmla="*/ 3766672 w 7467600"/>
              <a:gd name="connsiteY783" fmla="*/ 359429 h 6858000"/>
              <a:gd name="connsiteX784" fmla="*/ 5805386 w 7467600"/>
              <a:gd name="connsiteY784" fmla="*/ 239240 h 6858000"/>
              <a:gd name="connsiteX785" fmla="*/ 5736947 w 7467600"/>
              <a:gd name="connsiteY785" fmla="*/ 261367 h 6858000"/>
              <a:gd name="connsiteX786" fmla="*/ 5427012 w 7467600"/>
              <a:gd name="connsiteY786" fmla="*/ 311272 h 6858000"/>
              <a:gd name="connsiteX787" fmla="*/ 5147818 w 7467600"/>
              <a:gd name="connsiteY787" fmla="*/ 322112 h 6858000"/>
              <a:gd name="connsiteX788" fmla="*/ 5060854 w 7467600"/>
              <a:gd name="connsiteY788" fmla="*/ 311882 h 6858000"/>
              <a:gd name="connsiteX789" fmla="*/ 4945989 w 7467600"/>
              <a:gd name="connsiteY789" fmla="*/ 300516 h 6858000"/>
              <a:gd name="connsiteX790" fmla="*/ 5410479 w 7467600"/>
              <a:gd name="connsiteY790" fmla="*/ 348434 h 6858000"/>
              <a:gd name="connsiteX791" fmla="*/ 5805386 w 7467600"/>
              <a:gd name="connsiteY791" fmla="*/ 239240 h 6858000"/>
              <a:gd name="connsiteX792" fmla="*/ 5905192 w 7467600"/>
              <a:gd name="connsiteY792" fmla="*/ 163079 h 6858000"/>
              <a:gd name="connsiteX793" fmla="*/ 5865655 w 7467600"/>
              <a:gd name="connsiteY793" fmla="*/ 171901 h 6858000"/>
              <a:gd name="connsiteX794" fmla="*/ 5259740 w 7467600"/>
              <a:gd name="connsiteY794" fmla="*/ 257013 h 6858000"/>
              <a:gd name="connsiteX795" fmla="*/ 5208466 w 7467600"/>
              <a:gd name="connsiteY795" fmla="*/ 257550 h 6858000"/>
              <a:gd name="connsiteX796" fmla="*/ 4980204 w 7467600"/>
              <a:gd name="connsiteY796" fmla="*/ 271903 h 6858000"/>
              <a:gd name="connsiteX797" fmla="*/ 5068068 w 7467600"/>
              <a:gd name="connsiteY797" fmla="*/ 282244 h 6858000"/>
              <a:gd name="connsiteX798" fmla="*/ 5153231 w 7467600"/>
              <a:gd name="connsiteY798" fmla="*/ 292240 h 6858000"/>
              <a:gd name="connsiteX799" fmla="*/ 5426491 w 7467600"/>
              <a:gd name="connsiteY799" fmla="*/ 281128 h 6858000"/>
              <a:gd name="connsiteX800" fmla="*/ 5731212 w 7467600"/>
              <a:gd name="connsiteY800" fmla="*/ 231951 h 6858000"/>
              <a:gd name="connsiteX801" fmla="*/ 5905192 w 7467600"/>
              <a:gd name="connsiteY801" fmla="*/ 163079 h 6858000"/>
              <a:gd name="connsiteX802" fmla="*/ 5944437 w 7467600"/>
              <a:gd name="connsiteY802" fmla="*/ 113829 h 6858000"/>
              <a:gd name="connsiteX803" fmla="*/ 5825032 w 7467600"/>
              <a:gd name="connsiteY803" fmla="*/ 146405 h 6858000"/>
              <a:gd name="connsiteX804" fmla="*/ 4955599 w 7467600"/>
              <a:gd name="connsiteY804" fmla="*/ 247008 h 6858000"/>
              <a:gd name="connsiteX805" fmla="*/ 5210104 w 7467600"/>
              <a:gd name="connsiteY805" fmla="*/ 228123 h 6858000"/>
              <a:gd name="connsiteX806" fmla="*/ 5261015 w 7467600"/>
              <a:gd name="connsiteY806" fmla="*/ 227087 h 6858000"/>
              <a:gd name="connsiteX807" fmla="*/ 5861181 w 7467600"/>
              <a:gd name="connsiteY807" fmla="*/ 143093 h 6858000"/>
              <a:gd name="connsiteX808" fmla="*/ 5961252 w 7467600"/>
              <a:gd name="connsiteY808" fmla="*/ 114820 h 6858000"/>
              <a:gd name="connsiteX809" fmla="*/ 5944437 w 7467600"/>
              <a:gd name="connsiteY809" fmla="*/ 113829 h 6858000"/>
              <a:gd name="connsiteX810" fmla="*/ 3882765 w 7467600"/>
              <a:gd name="connsiteY810" fmla="*/ 0 h 6858000"/>
              <a:gd name="connsiteX811" fmla="*/ 3995099 w 7467600"/>
              <a:gd name="connsiteY811" fmla="*/ 0 h 6858000"/>
              <a:gd name="connsiteX812" fmla="*/ 4163818 w 7467600"/>
              <a:gd name="connsiteY812" fmla="*/ 234104 h 6858000"/>
              <a:gd name="connsiteX813" fmla="*/ 4172099 w 7467600"/>
              <a:gd name="connsiteY813" fmla="*/ 234207 h 6858000"/>
              <a:gd name="connsiteX814" fmla="*/ 4784282 w 7467600"/>
              <a:gd name="connsiteY814" fmla="*/ 276561 h 6858000"/>
              <a:gd name="connsiteX815" fmla="*/ 4801687 w 7467600"/>
              <a:gd name="connsiteY815" fmla="*/ 267764 h 6858000"/>
              <a:gd name="connsiteX816" fmla="*/ 6082788 w 7467600"/>
              <a:gd name="connsiteY816" fmla="*/ 64119 h 6858000"/>
              <a:gd name="connsiteX817" fmla="*/ 6099442 w 7467600"/>
              <a:gd name="connsiteY817" fmla="*/ 82568 h 6858000"/>
              <a:gd name="connsiteX818" fmla="*/ 4804137 w 7467600"/>
              <a:gd name="connsiteY818" fmla="*/ 320931 h 6858000"/>
              <a:gd name="connsiteX819" fmla="*/ 4227047 w 7467600"/>
              <a:gd name="connsiteY819" fmla="*/ 313415 h 6858000"/>
              <a:gd name="connsiteX820" fmla="*/ 4346041 w 7467600"/>
              <a:gd name="connsiteY820" fmla="*/ 456086 h 6858000"/>
              <a:gd name="connsiteX821" fmla="*/ 4870967 w 7467600"/>
              <a:gd name="connsiteY821" fmla="*/ 963061 h 6858000"/>
              <a:gd name="connsiteX822" fmla="*/ 4889647 w 7467600"/>
              <a:gd name="connsiteY822" fmla="*/ 957147 h 6858000"/>
              <a:gd name="connsiteX823" fmla="*/ 5422504 w 7467600"/>
              <a:gd name="connsiteY823" fmla="*/ 805191 h 6858000"/>
              <a:gd name="connsiteX824" fmla="*/ 6087656 w 7467600"/>
              <a:gd name="connsiteY824" fmla="*/ 826703 h 6858000"/>
              <a:gd name="connsiteX825" fmla="*/ 6058717 w 7467600"/>
              <a:gd name="connsiteY825" fmla="*/ 865992 h 6858000"/>
              <a:gd name="connsiteX826" fmla="*/ 4974153 w 7467600"/>
              <a:gd name="connsiteY826" fmla="*/ 1045456 h 6858000"/>
              <a:gd name="connsiteX827" fmla="*/ 5627835 w 7467600"/>
              <a:gd name="connsiteY827" fmla="*/ 1472077 h 6858000"/>
              <a:gd name="connsiteX828" fmla="*/ 5629817 w 7467600"/>
              <a:gd name="connsiteY828" fmla="*/ 1471412 h 6858000"/>
              <a:gd name="connsiteX829" fmla="*/ 5634124 w 7467600"/>
              <a:gd name="connsiteY829" fmla="*/ 1470572 h 6858000"/>
              <a:gd name="connsiteX830" fmla="*/ 5755832 w 7467600"/>
              <a:gd name="connsiteY830" fmla="*/ 1383886 h 6858000"/>
              <a:gd name="connsiteX831" fmla="*/ 6014186 w 7467600"/>
              <a:gd name="connsiteY831" fmla="*/ 1279799 h 6858000"/>
              <a:gd name="connsiteX832" fmla="*/ 6901619 w 7467600"/>
              <a:gd name="connsiteY832" fmla="*/ 1047874 h 6858000"/>
              <a:gd name="connsiteX833" fmla="*/ 6931566 w 7467600"/>
              <a:gd name="connsiteY833" fmla="*/ 1062034 h 6858000"/>
              <a:gd name="connsiteX834" fmla="*/ 5790982 w 7467600"/>
              <a:gd name="connsiteY834" fmla="*/ 1561380 h 6858000"/>
              <a:gd name="connsiteX835" fmla="*/ 6188971 w 7467600"/>
              <a:gd name="connsiteY835" fmla="*/ 1755168 h 6858000"/>
              <a:gd name="connsiteX836" fmla="*/ 6202446 w 7467600"/>
              <a:gd name="connsiteY836" fmla="*/ 1752268 h 6858000"/>
              <a:gd name="connsiteX837" fmla="*/ 7179560 w 7467600"/>
              <a:gd name="connsiteY837" fmla="*/ 1467551 h 6858000"/>
              <a:gd name="connsiteX838" fmla="*/ 7158730 w 7467600"/>
              <a:gd name="connsiteY838" fmla="*/ 1507835 h 6858000"/>
              <a:gd name="connsiteX839" fmla="*/ 6326959 w 7467600"/>
              <a:gd name="connsiteY839" fmla="*/ 1817686 h 6858000"/>
              <a:gd name="connsiteX840" fmla="*/ 6537433 w 7467600"/>
              <a:gd name="connsiteY840" fmla="*/ 1907790 h 6858000"/>
              <a:gd name="connsiteX841" fmla="*/ 6550221 w 7467600"/>
              <a:gd name="connsiteY841" fmla="*/ 1910729 h 6858000"/>
              <a:gd name="connsiteX842" fmla="*/ 6964438 w 7467600"/>
              <a:gd name="connsiteY842" fmla="*/ 2209505 h 6858000"/>
              <a:gd name="connsiteX843" fmla="*/ 7367862 w 7467600"/>
              <a:gd name="connsiteY843" fmla="*/ 2806833 h 6858000"/>
              <a:gd name="connsiteX844" fmla="*/ 7364329 w 7467600"/>
              <a:gd name="connsiteY844" fmla="*/ 2826907 h 6858000"/>
              <a:gd name="connsiteX845" fmla="*/ 7290545 w 7467600"/>
              <a:gd name="connsiteY845" fmla="*/ 2850663 h 6858000"/>
              <a:gd name="connsiteX846" fmla="*/ 6472036 w 7467600"/>
              <a:gd name="connsiteY846" fmla="*/ 1959003 h 6858000"/>
              <a:gd name="connsiteX847" fmla="*/ 5792897 w 7467600"/>
              <a:gd name="connsiteY847" fmla="*/ 1647747 h 6858000"/>
              <a:gd name="connsiteX848" fmla="*/ 5842751 w 7467600"/>
              <a:gd name="connsiteY848" fmla="*/ 1816112 h 6858000"/>
              <a:gd name="connsiteX849" fmla="*/ 5847424 w 7467600"/>
              <a:gd name="connsiteY849" fmla="*/ 1815776 h 6858000"/>
              <a:gd name="connsiteX850" fmla="*/ 6399821 w 7467600"/>
              <a:gd name="connsiteY850" fmla="*/ 2344799 h 6858000"/>
              <a:gd name="connsiteX851" fmla="*/ 6323232 w 7467600"/>
              <a:gd name="connsiteY851" fmla="*/ 2389634 h 6858000"/>
              <a:gd name="connsiteX852" fmla="*/ 5942958 w 7467600"/>
              <a:gd name="connsiteY852" fmla="*/ 2077708 h 6858000"/>
              <a:gd name="connsiteX853" fmla="*/ 5921559 w 7467600"/>
              <a:gd name="connsiteY853" fmla="*/ 2378596 h 6858000"/>
              <a:gd name="connsiteX854" fmla="*/ 5817651 w 7467600"/>
              <a:gd name="connsiteY854" fmla="*/ 3023919 h 6858000"/>
              <a:gd name="connsiteX855" fmla="*/ 5729634 w 7467600"/>
              <a:gd name="connsiteY855" fmla="*/ 3051849 h 6858000"/>
              <a:gd name="connsiteX856" fmla="*/ 5611018 w 7467600"/>
              <a:gd name="connsiteY856" fmla="*/ 2316769 h 6858000"/>
              <a:gd name="connsiteX857" fmla="*/ 5687608 w 7467600"/>
              <a:gd name="connsiteY857" fmla="*/ 2039972 h 6858000"/>
              <a:gd name="connsiteX858" fmla="*/ 5657554 w 7467600"/>
              <a:gd name="connsiteY858" fmla="*/ 1576445 h 6858000"/>
              <a:gd name="connsiteX859" fmla="*/ 5150475 w 7467600"/>
              <a:gd name="connsiteY859" fmla="*/ 1274012 h 6858000"/>
              <a:gd name="connsiteX860" fmla="*/ 5349142 w 7467600"/>
              <a:gd name="connsiteY860" fmla="*/ 2204405 h 6858000"/>
              <a:gd name="connsiteX861" fmla="*/ 5262214 w 7467600"/>
              <a:gd name="connsiteY861" fmla="*/ 2233836 h 6858000"/>
              <a:gd name="connsiteX862" fmla="*/ 4981539 w 7467600"/>
              <a:gd name="connsiteY862" fmla="*/ 1542201 h 6858000"/>
              <a:gd name="connsiteX863" fmla="*/ 4958461 w 7467600"/>
              <a:gd name="connsiteY863" fmla="*/ 1136957 h 6858000"/>
              <a:gd name="connsiteX864" fmla="*/ 4655015 w 7467600"/>
              <a:gd name="connsiteY864" fmla="*/ 891426 h 6858000"/>
              <a:gd name="connsiteX865" fmla="*/ 4348002 w 7467600"/>
              <a:gd name="connsiteY865" fmla="*/ 2205895 h 6858000"/>
              <a:gd name="connsiteX866" fmla="*/ 4262250 w 7467600"/>
              <a:gd name="connsiteY866" fmla="*/ 2219972 h 6858000"/>
              <a:gd name="connsiteX867" fmla="*/ 4550611 w 7467600"/>
              <a:gd name="connsiteY867" fmla="*/ 817540 h 6858000"/>
              <a:gd name="connsiteX868" fmla="*/ 4564418 w 7467600"/>
              <a:gd name="connsiteY868" fmla="*/ 808293 h 6858000"/>
              <a:gd name="connsiteX869" fmla="*/ 4266388 w 7467600"/>
              <a:gd name="connsiteY869" fmla="*/ 500083 h 6858000"/>
              <a:gd name="connsiteX870" fmla="*/ 4032842 w 7467600"/>
              <a:gd name="connsiteY870" fmla="*/ 211809 h 6858000"/>
              <a:gd name="connsiteX871" fmla="*/ 3882765 w 7467600"/>
              <a:gd name="connsiteY871" fmla="*/ 0 h 6858000"/>
              <a:gd name="connsiteX872" fmla="*/ 3721337 w 7467600"/>
              <a:gd name="connsiteY872" fmla="*/ 0 h 6858000"/>
              <a:gd name="connsiteX873" fmla="*/ 3797544 w 7467600"/>
              <a:gd name="connsiteY873" fmla="*/ 0 h 6858000"/>
              <a:gd name="connsiteX874" fmla="*/ 3775734 w 7467600"/>
              <a:gd name="connsiteY874" fmla="*/ 95131 h 6858000"/>
              <a:gd name="connsiteX875" fmla="*/ 3724807 w 7467600"/>
              <a:gd name="connsiteY875" fmla="*/ 272257 h 6858000"/>
              <a:gd name="connsiteX876" fmla="*/ 3726844 w 7467600"/>
              <a:gd name="connsiteY876" fmla="*/ 282988 h 6858000"/>
              <a:gd name="connsiteX877" fmla="*/ 3742664 w 7467600"/>
              <a:gd name="connsiteY877" fmla="*/ 279918 h 6858000"/>
              <a:gd name="connsiteX878" fmla="*/ 4103910 w 7467600"/>
              <a:gd name="connsiteY878" fmla="*/ 1161917 h 6858000"/>
              <a:gd name="connsiteX879" fmla="*/ 4020269 w 7467600"/>
              <a:gd name="connsiteY879" fmla="*/ 1200406 h 6858000"/>
              <a:gd name="connsiteX880" fmla="*/ 3674882 w 7467600"/>
              <a:gd name="connsiteY880" fmla="*/ 488524 h 6858000"/>
              <a:gd name="connsiteX881" fmla="*/ 3132682 w 7467600"/>
              <a:gd name="connsiteY881" fmla="*/ 1072284 h 6858000"/>
              <a:gd name="connsiteX882" fmla="*/ 2716346 w 7467600"/>
              <a:gd name="connsiteY882" fmla="*/ 1276376 h 6858000"/>
              <a:gd name="connsiteX883" fmla="*/ 2716772 w 7467600"/>
              <a:gd name="connsiteY883" fmla="*/ 1255462 h 6858000"/>
              <a:gd name="connsiteX884" fmla="*/ 3471096 w 7467600"/>
              <a:gd name="connsiteY884" fmla="*/ 437072 h 6858000"/>
              <a:gd name="connsiteX885" fmla="*/ 3639057 w 7467600"/>
              <a:gd name="connsiteY885" fmla="*/ 286334 h 6858000"/>
              <a:gd name="connsiteX886" fmla="*/ 3640309 w 7467600"/>
              <a:gd name="connsiteY886" fmla="*/ 284664 h 6858000"/>
              <a:gd name="connsiteX887" fmla="*/ 3646022 w 7467600"/>
              <a:gd name="connsiteY887" fmla="*/ 276711 h 6858000"/>
              <a:gd name="connsiteX888" fmla="*/ 3707943 w 7467600"/>
              <a:gd name="connsiteY888" fmla="*/ 65958 h 6858000"/>
              <a:gd name="connsiteX889" fmla="*/ 3721337 w 7467600"/>
              <a:gd name="connsiteY889" fmla="*/ 0 h 6858000"/>
              <a:gd name="connsiteX890" fmla="*/ 2867960 w 7467600"/>
              <a:gd name="connsiteY890" fmla="*/ 0 h 6858000"/>
              <a:gd name="connsiteX891" fmla="*/ 2926351 w 7467600"/>
              <a:gd name="connsiteY891" fmla="*/ 0 h 6858000"/>
              <a:gd name="connsiteX892" fmla="*/ 2902823 w 7467600"/>
              <a:gd name="connsiteY892" fmla="*/ 262929 h 6858000"/>
              <a:gd name="connsiteX893" fmla="*/ 2940663 w 7467600"/>
              <a:gd name="connsiteY893" fmla="*/ 140884 h 6858000"/>
              <a:gd name="connsiteX894" fmla="*/ 2947039 w 7467600"/>
              <a:gd name="connsiteY894" fmla="*/ 122524 h 6858000"/>
              <a:gd name="connsiteX895" fmla="*/ 2984316 w 7467600"/>
              <a:gd name="connsiteY895" fmla="*/ 0 h 6858000"/>
              <a:gd name="connsiteX896" fmla="*/ 3016114 w 7467600"/>
              <a:gd name="connsiteY896" fmla="*/ 0 h 6858000"/>
              <a:gd name="connsiteX897" fmla="*/ 2979949 w 7467600"/>
              <a:gd name="connsiteY897" fmla="*/ 119274 h 6858000"/>
              <a:gd name="connsiteX898" fmla="*/ 3023879 w 7467600"/>
              <a:gd name="connsiteY898" fmla="*/ 0 h 6858000"/>
              <a:gd name="connsiteX899" fmla="*/ 3105400 w 7467600"/>
              <a:gd name="connsiteY899" fmla="*/ 0 h 6858000"/>
              <a:gd name="connsiteX900" fmla="*/ 3094669 w 7467600"/>
              <a:gd name="connsiteY900" fmla="*/ 30308 h 6858000"/>
              <a:gd name="connsiteX901" fmla="*/ 2901945 w 7467600"/>
              <a:gd name="connsiteY901" fmla="*/ 466538 h 6858000"/>
              <a:gd name="connsiteX902" fmla="*/ 2815209 w 7467600"/>
              <a:gd name="connsiteY902" fmla="*/ 497361 h 6858000"/>
              <a:gd name="connsiteX903" fmla="*/ 2844845 w 7467600"/>
              <a:gd name="connsiteY903" fmla="*/ 127638 h 6858000"/>
              <a:gd name="connsiteX904" fmla="*/ 2867960 w 7467600"/>
              <a:gd name="connsiteY904" fmla="*/ 0 h 6858000"/>
              <a:gd name="connsiteX905" fmla="*/ 1057230 w 7467600"/>
              <a:gd name="connsiteY905" fmla="*/ 0 h 6858000"/>
              <a:gd name="connsiteX906" fmla="*/ 1111003 w 7467600"/>
              <a:gd name="connsiteY906" fmla="*/ 0 h 6858000"/>
              <a:gd name="connsiteX907" fmla="*/ 1125553 w 7467600"/>
              <a:gd name="connsiteY907" fmla="*/ 52588 h 6858000"/>
              <a:gd name="connsiteX908" fmla="*/ 1304276 w 7467600"/>
              <a:gd name="connsiteY908" fmla="*/ 476275 h 6858000"/>
              <a:gd name="connsiteX909" fmla="*/ 1492066 w 7467600"/>
              <a:gd name="connsiteY909" fmla="*/ 886333 h 6858000"/>
              <a:gd name="connsiteX910" fmla="*/ 1423698 w 7467600"/>
              <a:gd name="connsiteY910" fmla="*/ 710817 h 6858000"/>
              <a:gd name="connsiteX911" fmla="*/ 1357609 w 7467600"/>
              <a:gd name="connsiteY911" fmla="*/ 532892 h 6858000"/>
              <a:gd name="connsiteX912" fmla="*/ 1309550 w 7467600"/>
              <a:gd name="connsiteY912" fmla="*/ 374031 h 6858000"/>
              <a:gd name="connsiteX913" fmla="*/ 1193673 w 7467600"/>
              <a:gd name="connsiteY913" fmla="*/ 49533 h 6858000"/>
              <a:gd name="connsiteX914" fmla="*/ 1164391 w 7467600"/>
              <a:gd name="connsiteY914" fmla="*/ 0 h 6858000"/>
              <a:gd name="connsiteX915" fmla="*/ 1200666 w 7467600"/>
              <a:gd name="connsiteY915" fmla="*/ 0 h 6858000"/>
              <a:gd name="connsiteX916" fmla="*/ 1223408 w 7467600"/>
              <a:gd name="connsiteY916" fmla="*/ 38996 h 6858000"/>
              <a:gd name="connsiteX917" fmla="*/ 1339635 w 7467600"/>
              <a:gd name="connsiteY917" fmla="*/ 365517 h 6858000"/>
              <a:gd name="connsiteX918" fmla="*/ 1387469 w 7467600"/>
              <a:gd name="connsiteY918" fmla="*/ 523079 h 6858000"/>
              <a:gd name="connsiteX919" fmla="*/ 1452685 w 7467600"/>
              <a:gd name="connsiteY919" fmla="*/ 699806 h 6858000"/>
              <a:gd name="connsiteX920" fmla="*/ 1492092 w 7467600"/>
              <a:gd name="connsiteY920" fmla="*/ 800424 h 6858000"/>
              <a:gd name="connsiteX921" fmla="*/ 1455302 w 7467600"/>
              <a:gd name="connsiteY921" fmla="*/ 632913 h 6858000"/>
              <a:gd name="connsiteX922" fmla="*/ 1222336 w 7467600"/>
              <a:gd name="connsiteY922" fmla="*/ 9480 h 6858000"/>
              <a:gd name="connsiteX923" fmla="*/ 1214634 w 7467600"/>
              <a:gd name="connsiteY923" fmla="*/ 0 h 6858000"/>
              <a:gd name="connsiteX924" fmla="*/ 1289827 w 7467600"/>
              <a:gd name="connsiteY924" fmla="*/ 0 h 6858000"/>
              <a:gd name="connsiteX925" fmla="*/ 1321076 w 7467600"/>
              <a:gd name="connsiteY925" fmla="*/ 59722 h 6858000"/>
              <a:gd name="connsiteX926" fmla="*/ 1512579 w 7467600"/>
              <a:gd name="connsiteY926" fmla="*/ 626441 h 6858000"/>
              <a:gd name="connsiteX927" fmla="*/ 1506076 w 7467600"/>
              <a:gd name="connsiteY927" fmla="*/ 1089289 h 6858000"/>
              <a:gd name="connsiteX928" fmla="*/ 1486346 w 7467600"/>
              <a:gd name="connsiteY928" fmla="*/ 1079919 h 6858000"/>
              <a:gd name="connsiteX929" fmla="*/ 1070511 w 7467600"/>
              <a:gd name="connsiteY929" fmla="*/ 48609 h 6858000"/>
              <a:gd name="connsiteX930" fmla="*/ 1057230 w 7467600"/>
              <a:gd name="connsiteY930" fmla="*/ 0 h 6858000"/>
              <a:gd name="connsiteX931" fmla="*/ 43151 w 7467600"/>
              <a:gd name="connsiteY931" fmla="*/ 0 h 6858000"/>
              <a:gd name="connsiteX932" fmla="*/ 95283 w 7467600"/>
              <a:gd name="connsiteY932" fmla="*/ 0 h 6858000"/>
              <a:gd name="connsiteX933" fmla="*/ 300708 w 7467600"/>
              <a:gd name="connsiteY933" fmla="*/ 154571 h 6858000"/>
              <a:gd name="connsiteX934" fmla="*/ 530414 w 7467600"/>
              <a:gd name="connsiteY934" fmla="*/ 354673 h 6858000"/>
              <a:gd name="connsiteX935" fmla="*/ 333785 w 7467600"/>
              <a:gd name="connsiteY935" fmla="*/ 161564 h 6858000"/>
              <a:gd name="connsiteX936" fmla="*/ 147005 w 7467600"/>
              <a:gd name="connsiteY936" fmla="*/ 0 h 6858000"/>
              <a:gd name="connsiteX937" fmla="*/ 272509 w 7467600"/>
              <a:gd name="connsiteY937" fmla="*/ 0 h 6858000"/>
              <a:gd name="connsiteX938" fmla="*/ 326276 w 7467600"/>
              <a:gd name="connsiteY938" fmla="*/ 45847 h 6858000"/>
              <a:gd name="connsiteX939" fmla="*/ 823759 w 7467600"/>
              <a:gd name="connsiteY939" fmla="*/ 574145 h 6858000"/>
              <a:gd name="connsiteX940" fmla="*/ 811254 w 7467600"/>
              <a:gd name="connsiteY940" fmla="*/ 665546 h 6858000"/>
              <a:gd name="connsiteX941" fmla="*/ 154042 w 7467600"/>
              <a:gd name="connsiteY941" fmla="*/ 261522 h 6858000"/>
              <a:gd name="connsiteX942" fmla="*/ 13550 w 7467600"/>
              <a:gd name="connsiteY942" fmla="*/ 158423 h 6858000"/>
              <a:gd name="connsiteX943" fmla="*/ 0 w 7467600"/>
              <a:gd name="connsiteY943" fmla="*/ 146618 h 6858000"/>
              <a:gd name="connsiteX944" fmla="*/ 0 w 7467600"/>
              <a:gd name="connsiteY944" fmla="*/ 59161 h 6858000"/>
              <a:gd name="connsiteX945" fmla="*/ 45427 w 7467600"/>
              <a:gd name="connsiteY945" fmla="*/ 101078 h 6858000"/>
              <a:gd name="connsiteX946" fmla="*/ 630103 w 7467600"/>
              <a:gd name="connsiteY946" fmla="*/ 485885 h 6858000"/>
              <a:gd name="connsiteX947" fmla="*/ 532040 w 7467600"/>
              <a:gd name="connsiteY947" fmla="*/ 399359 h 6858000"/>
              <a:gd name="connsiteX948" fmla="*/ 517618 w 7467600"/>
              <a:gd name="connsiteY948" fmla="*/ 385726 h 6858000"/>
              <a:gd name="connsiteX949" fmla="*/ 285074 w 7467600"/>
              <a:gd name="connsiteY949" fmla="*/ 182755 h 6858000"/>
              <a:gd name="connsiteX950" fmla="*/ 43151 w 7467600"/>
              <a:gd name="connsiteY95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3149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1019354 w 7467600"/>
              <a:gd name="connsiteY18" fmla="*/ 6315006 h 6858000"/>
              <a:gd name="connsiteX19" fmla="*/ 441046 w 7467600"/>
              <a:gd name="connsiteY19" fmla="*/ 6691153 h 6858000"/>
              <a:gd name="connsiteX20" fmla="*/ 1019354 w 7467600"/>
              <a:gd name="connsiteY20" fmla="*/ 6315006 h 6858000"/>
              <a:gd name="connsiteX21" fmla="*/ 991680 w 7467600"/>
              <a:gd name="connsiteY21" fmla="*/ 6298413 h 6858000"/>
              <a:gd name="connsiteX22" fmla="*/ 409060 w 7467600"/>
              <a:gd name="connsiteY22" fmla="*/ 6671470 h 6858000"/>
              <a:gd name="connsiteX23" fmla="*/ 991680 w 7467600"/>
              <a:gd name="connsiteY23" fmla="*/ 6298413 h 6858000"/>
              <a:gd name="connsiteX24" fmla="*/ 103333 w 7467600"/>
              <a:gd name="connsiteY24" fmla="*/ 5699602 h 6858000"/>
              <a:gd name="connsiteX25" fmla="*/ 233938 w 7467600"/>
              <a:gd name="connsiteY25" fmla="*/ 5809416 h 6858000"/>
              <a:gd name="connsiteX26" fmla="*/ 883580 w 7467600"/>
              <a:gd name="connsiteY26" fmla="*/ 6180710 h 6858000"/>
              <a:gd name="connsiteX27" fmla="*/ 487337 w 7467600"/>
              <a:gd name="connsiteY27" fmla="*/ 5950182 h 6858000"/>
              <a:gd name="connsiteX28" fmla="*/ 354051 w 7467600"/>
              <a:gd name="connsiteY28" fmla="*/ 5854912 h 6858000"/>
              <a:gd name="connsiteX29" fmla="*/ 195436 w 7467600"/>
              <a:gd name="connsiteY29" fmla="*/ 5755068 h 6858000"/>
              <a:gd name="connsiteX30" fmla="*/ 103333 w 7467600"/>
              <a:gd name="connsiteY30" fmla="*/ 5699602 h 6858000"/>
              <a:gd name="connsiteX31" fmla="*/ 5539432 w 7467600"/>
              <a:gd name="connsiteY31" fmla="*/ 5642928 h 6858000"/>
              <a:gd name="connsiteX32" fmla="*/ 5555462 w 7467600"/>
              <a:gd name="connsiteY32" fmla="*/ 5694454 h 6858000"/>
              <a:gd name="connsiteX33" fmla="*/ 5828270 w 7467600"/>
              <a:gd name="connsiteY33" fmla="*/ 6320663 h 6858000"/>
              <a:gd name="connsiteX34" fmla="*/ 5947416 w 7467600"/>
              <a:gd name="connsiteY34" fmla="*/ 6574846 h 6858000"/>
              <a:gd name="connsiteX35" fmla="*/ 5539432 w 7467600"/>
              <a:gd name="connsiteY35" fmla="*/ 5642928 h 6858000"/>
              <a:gd name="connsiteX36" fmla="*/ 51253 w 7467600"/>
              <a:gd name="connsiteY36" fmla="*/ 5631825 h 6858000"/>
              <a:gd name="connsiteX37" fmla="*/ 211622 w 7467600"/>
              <a:gd name="connsiteY37" fmla="*/ 5728803 h 6858000"/>
              <a:gd name="connsiteX38" fmla="*/ 371652 w 7467600"/>
              <a:gd name="connsiteY38" fmla="*/ 5829062 h 6858000"/>
              <a:gd name="connsiteX39" fmla="*/ 505903 w 7467600"/>
              <a:gd name="connsiteY39" fmla="*/ 5925221 h 6858000"/>
              <a:gd name="connsiteX40" fmla="*/ 899240 w 7467600"/>
              <a:gd name="connsiteY40" fmla="*/ 6153068 h 6858000"/>
              <a:gd name="connsiteX41" fmla="*/ 988114 w 7467600"/>
              <a:gd name="connsiteY41" fmla="*/ 6174204 h 6858000"/>
              <a:gd name="connsiteX42" fmla="*/ 845971 w 7467600"/>
              <a:gd name="connsiteY42" fmla="*/ 6067177 h 6858000"/>
              <a:gd name="connsiteX43" fmla="*/ 448057 w 7467600"/>
              <a:gd name="connsiteY43" fmla="*/ 5841376 h 6858000"/>
              <a:gd name="connsiteX44" fmla="*/ 51253 w 7467600"/>
              <a:gd name="connsiteY44" fmla="*/ 5631825 h 6858000"/>
              <a:gd name="connsiteX45" fmla="*/ 2606687 w 7467600"/>
              <a:gd name="connsiteY45" fmla="*/ 5630718 h 6858000"/>
              <a:gd name="connsiteX46" fmla="*/ 2645658 w 7467600"/>
              <a:gd name="connsiteY46" fmla="*/ 6640259 h 6858000"/>
              <a:gd name="connsiteX47" fmla="*/ 2606687 w 7467600"/>
              <a:gd name="connsiteY47" fmla="*/ 5630718 h 6858000"/>
              <a:gd name="connsiteX48" fmla="*/ 3642057 w 7467600"/>
              <a:gd name="connsiteY48" fmla="*/ 5573487 h 6858000"/>
              <a:gd name="connsiteX49" fmla="*/ 3632981 w 7467600"/>
              <a:gd name="connsiteY49" fmla="*/ 5579437 h 6858000"/>
              <a:gd name="connsiteX50" fmla="*/ 3382436 w 7467600"/>
              <a:gd name="connsiteY50" fmla="*/ 5952726 h 6858000"/>
              <a:gd name="connsiteX51" fmla="*/ 3191929 w 7467600"/>
              <a:gd name="connsiteY51" fmla="*/ 6662669 h 6858000"/>
              <a:gd name="connsiteX52" fmla="*/ 3369898 w 7467600"/>
              <a:gd name="connsiteY52" fmla="*/ 6081771 h 6858000"/>
              <a:gd name="connsiteX53" fmla="*/ 3642057 w 7467600"/>
              <a:gd name="connsiteY53" fmla="*/ 5573487 h 6858000"/>
              <a:gd name="connsiteX54" fmla="*/ 2650666 w 7467600"/>
              <a:gd name="connsiteY54" fmla="*/ 5530686 h 6858000"/>
              <a:gd name="connsiteX55" fmla="*/ 2650249 w 7467600"/>
              <a:gd name="connsiteY55" fmla="*/ 5532101 h 6858000"/>
              <a:gd name="connsiteX56" fmla="*/ 2663808 w 7467600"/>
              <a:gd name="connsiteY56" fmla="*/ 6535215 h 6858000"/>
              <a:gd name="connsiteX57" fmla="*/ 2665418 w 7467600"/>
              <a:gd name="connsiteY57" fmla="*/ 6132756 h 6858000"/>
              <a:gd name="connsiteX58" fmla="*/ 2650666 w 7467600"/>
              <a:gd name="connsiteY58" fmla="*/ 5530686 h 6858000"/>
              <a:gd name="connsiteX59" fmla="*/ 2680277 w 7467600"/>
              <a:gd name="connsiteY59" fmla="*/ 5479204 h 6858000"/>
              <a:gd name="connsiteX60" fmla="*/ 2678972 w 7467600"/>
              <a:gd name="connsiteY60" fmla="*/ 5481582 h 6858000"/>
              <a:gd name="connsiteX61" fmla="*/ 2696666 w 7467600"/>
              <a:gd name="connsiteY61" fmla="*/ 6133836 h 6858000"/>
              <a:gd name="connsiteX62" fmla="*/ 2695769 w 7467600"/>
              <a:gd name="connsiteY62" fmla="*/ 6390955 h 6858000"/>
              <a:gd name="connsiteX63" fmla="*/ 2739893 w 7467600"/>
              <a:gd name="connsiteY63" fmla="*/ 6108357 h 6858000"/>
              <a:gd name="connsiteX64" fmla="*/ 2680277 w 7467600"/>
              <a:gd name="connsiteY64" fmla="*/ 5479204 h 6858000"/>
              <a:gd name="connsiteX65" fmla="*/ 1132195 w 7467600"/>
              <a:gd name="connsiteY65" fmla="*/ 5467980 h 6858000"/>
              <a:gd name="connsiteX66" fmla="*/ 1679056 w 7467600"/>
              <a:gd name="connsiteY66" fmla="*/ 5516907 h 6858000"/>
              <a:gd name="connsiteX67" fmla="*/ 2128648 w 7467600"/>
              <a:gd name="connsiteY67" fmla="*/ 5474249 h 6858000"/>
              <a:gd name="connsiteX68" fmla="*/ 1825619 w 7467600"/>
              <a:gd name="connsiteY68" fmla="*/ 5478447 h 6858000"/>
              <a:gd name="connsiteX69" fmla="*/ 1737798 w 7467600"/>
              <a:gd name="connsiteY69" fmla="*/ 5483353 h 6858000"/>
              <a:gd name="connsiteX70" fmla="*/ 1132195 w 7467600"/>
              <a:gd name="connsiteY70" fmla="*/ 5467980 h 6858000"/>
              <a:gd name="connsiteX71" fmla="*/ 1456157 w 7467600"/>
              <a:gd name="connsiteY71" fmla="*/ 5371404 h 6858000"/>
              <a:gd name="connsiteX72" fmla="*/ 1244432 w 7467600"/>
              <a:gd name="connsiteY72" fmla="*/ 5385601 h 6858000"/>
              <a:gd name="connsiteX73" fmla="*/ 973990 w 7467600"/>
              <a:gd name="connsiteY73" fmla="*/ 5424940 h 6858000"/>
              <a:gd name="connsiteX74" fmla="*/ 1103809 w 7467600"/>
              <a:gd name="connsiteY74" fmla="*/ 5433720 h 6858000"/>
              <a:gd name="connsiteX75" fmla="*/ 1123454 w 7467600"/>
              <a:gd name="connsiteY75" fmla="*/ 5435727 h 6858000"/>
              <a:gd name="connsiteX76" fmla="*/ 1737017 w 7467600"/>
              <a:gd name="connsiteY76" fmla="*/ 5452183 h 6858000"/>
              <a:gd name="connsiteX77" fmla="*/ 1824397 w 7467600"/>
              <a:gd name="connsiteY77" fmla="*/ 5447757 h 6858000"/>
              <a:gd name="connsiteX78" fmla="*/ 2070059 w 7467600"/>
              <a:gd name="connsiteY78" fmla="*/ 5441660 h 6858000"/>
              <a:gd name="connsiteX79" fmla="*/ 1456157 w 7467600"/>
              <a:gd name="connsiteY79" fmla="*/ 5371404 h 6858000"/>
              <a:gd name="connsiteX80" fmla="*/ 4988186 w 7467600"/>
              <a:gd name="connsiteY80" fmla="*/ 5216467 h 6858000"/>
              <a:gd name="connsiteX81" fmla="*/ 4777334 w 7467600"/>
              <a:gd name="connsiteY81" fmla="*/ 5406072 h 6858000"/>
              <a:gd name="connsiteX82" fmla="*/ 4718341 w 7467600"/>
              <a:gd name="connsiteY82" fmla="*/ 5468043 h 6858000"/>
              <a:gd name="connsiteX83" fmla="*/ 4604655 w 7467600"/>
              <a:gd name="connsiteY83" fmla="*/ 5583434 h 6858000"/>
              <a:gd name="connsiteX84" fmla="*/ 4565074 w 7467600"/>
              <a:gd name="connsiteY84" fmla="*/ 5618550 h 6858000"/>
              <a:gd name="connsiteX85" fmla="*/ 4988186 w 7467600"/>
              <a:gd name="connsiteY85" fmla="*/ 5216467 h 6858000"/>
              <a:gd name="connsiteX86" fmla="*/ 4978032 w 7467600"/>
              <a:gd name="connsiteY86" fmla="*/ 5183809 h 6858000"/>
              <a:gd name="connsiteX87" fmla="*/ 4463413 w 7467600"/>
              <a:gd name="connsiteY87" fmla="*/ 5615162 h 6858000"/>
              <a:gd name="connsiteX88" fmla="*/ 4358134 w 7467600"/>
              <a:gd name="connsiteY88" fmla="*/ 5742791 h 6858000"/>
              <a:gd name="connsiteX89" fmla="*/ 4376219 w 7467600"/>
              <a:gd name="connsiteY89" fmla="*/ 5729027 h 6858000"/>
              <a:gd name="connsiteX90" fmla="*/ 4582340 w 7467600"/>
              <a:gd name="connsiteY90" fmla="*/ 5561037 h 6858000"/>
              <a:gd name="connsiteX91" fmla="*/ 4694684 w 7467600"/>
              <a:gd name="connsiteY91" fmla="*/ 5447098 h 6858000"/>
              <a:gd name="connsiteX92" fmla="*/ 4754123 w 7467600"/>
              <a:gd name="connsiteY92" fmla="*/ 5384643 h 6858000"/>
              <a:gd name="connsiteX93" fmla="*/ 4978032 w 7467600"/>
              <a:gd name="connsiteY93" fmla="*/ 5183809 h 6858000"/>
              <a:gd name="connsiteX94" fmla="*/ 1903353 w 7467600"/>
              <a:gd name="connsiteY94" fmla="*/ 5044827 h 6858000"/>
              <a:gd name="connsiteX95" fmla="*/ 1936931 w 7467600"/>
              <a:gd name="connsiteY95" fmla="*/ 5093954 h 6858000"/>
              <a:gd name="connsiteX96" fmla="*/ 2195868 w 7467600"/>
              <a:gd name="connsiteY96" fmla="*/ 5396574 h 6858000"/>
              <a:gd name="connsiteX97" fmla="*/ 2088852 w 7467600"/>
              <a:gd name="connsiteY97" fmla="*/ 5166123 h 6858000"/>
              <a:gd name="connsiteX98" fmla="*/ 1958241 w 7467600"/>
              <a:gd name="connsiteY98" fmla="*/ 5067955 h 6858000"/>
              <a:gd name="connsiteX99" fmla="*/ 1903353 w 7467600"/>
              <a:gd name="connsiteY99" fmla="*/ 5044827 h 6858000"/>
              <a:gd name="connsiteX100" fmla="*/ 1979378 w 7467600"/>
              <a:gd name="connsiteY100" fmla="*/ 4769504 h 6858000"/>
              <a:gd name="connsiteX101" fmla="*/ 2882120 w 7467600"/>
              <a:gd name="connsiteY101" fmla="*/ 5064547 h 6858000"/>
              <a:gd name="connsiteX102" fmla="*/ 2793103 w 7467600"/>
              <a:gd name="connsiteY102" fmla="*/ 5039699 h 6858000"/>
              <a:gd name="connsiteX103" fmla="*/ 2770041 w 7467600"/>
              <a:gd name="connsiteY103" fmla="*/ 5033634 h 6858000"/>
              <a:gd name="connsiteX104" fmla="*/ 1979378 w 7467600"/>
              <a:gd name="connsiteY104" fmla="*/ 4769504 h 6858000"/>
              <a:gd name="connsiteX105" fmla="*/ 1927410 w 7467600"/>
              <a:gd name="connsiteY105" fmla="*/ 4716164 h 6858000"/>
              <a:gd name="connsiteX106" fmla="*/ 1959587 w 7467600"/>
              <a:gd name="connsiteY106" fmla="*/ 4728849 h 6858000"/>
              <a:gd name="connsiteX107" fmla="*/ 2777707 w 7467600"/>
              <a:gd name="connsiteY107" fmla="*/ 5003991 h 6858000"/>
              <a:gd name="connsiteX108" fmla="*/ 2800768 w 7467600"/>
              <a:gd name="connsiteY108" fmla="*/ 5010056 h 6858000"/>
              <a:gd name="connsiteX109" fmla="*/ 2879408 w 7467600"/>
              <a:gd name="connsiteY109" fmla="*/ 5031590 h 6858000"/>
              <a:gd name="connsiteX110" fmla="*/ 2862295 w 7467600"/>
              <a:gd name="connsiteY110" fmla="*/ 5022958 h 6858000"/>
              <a:gd name="connsiteX111" fmla="*/ 2813343 w 7467600"/>
              <a:gd name="connsiteY111" fmla="*/ 4998369 h 6858000"/>
              <a:gd name="connsiteX112" fmla="*/ 2646245 w 7467600"/>
              <a:gd name="connsiteY112" fmla="*/ 4930999 h 6858000"/>
              <a:gd name="connsiteX113" fmla="*/ 1999243 w 7467600"/>
              <a:gd name="connsiteY113" fmla="*/ 4730524 h 6858000"/>
              <a:gd name="connsiteX114" fmla="*/ 1979527 w 7467600"/>
              <a:gd name="connsiteY114" fmla="*/ 4726651 h 6858000"/>
              <a:gd name="connsiteX115" fmla="*/ 1927410 w 7467600"/>
              <a:gd name="connsiteY115" fmla="*/ 4716164 h 6858000"/>
              <a:gd name="connsiteX116" fmla="*/ 1997014 w 7467600"/>
              <a:gd name="connsiteY116" fmla="*/ 4698007 h 6858000"/>
              <a:gd name="connsiteX117" fmla="*/ 2005458 w 7467600"/>
              <a:gd name="connsiteY117" fmla="*/ 4699540 h 6858000"/>
              <a:gd name="connsiteX118" fmla="*/ 2657186 w 7467600"/>
              <a:gd name="connsiteY118" fmla="*/ 4901687 h 6858000"/>
              <a:gd name="connsiteX119" fmla="*/ 2826662 w 7467600"/>
              <a:gd name="connsiteY119" fmla="*/ 4970362 h 6858000"/>
              <a:gd name="connsiteX120" fmla="*/ 2876100 w 7467600"/>
              <a:gd name="connsiteY120" fmla="*/ 4995397 h 6858000"/>
              <a:gd name="connsiteX121" fmla="*/ 3042600 w 7467600"/>
              <a:gd name="connsiteY121" fmla="*/ 5059532 h 6858000"/>
              <a:gd name="connsiteX122" fmla="*/ 1997014 w 7467600"/>
              <a:gd name="connsiteY122" fmla="*/ 4698007 h 6858000"/>
              <a:gd name="connsiteX123" fmla="*/ 2305292 w 7467600"/>
              <a:gd name="connsiteY123" fmla="*/ 4219492 h 6858000"/>
              <a:gd name="connsiteX124" fmla="*/ 3360922 w 7467600"/>
              <a:gd name="connsiteY124" fmla="*/ 4529373 h 6858000"/>
              <a:gd name="connsiteX125" fmla="*/ 3492420 w 7467600"/>
              <a:gd name="connsiteY125" fmla="*/ 4510145 h 6858000"/>
              <a:gd name="connsiteX126" fmla="*/ 3364086 w 7467600"/>
              <a:gd name="connsiteY126" fmla="*/ 4480340 h 6858000"/>
              <a:gd name="connsiteX127" fmla="*/ 3225818 w 7467600"/>
              <a:gd name="connsiteY127" fmla="*/ 4411822 h 6858000"/>
              <a:gd name="connsiteX128" fmla="*/ 3129696 w 7467600"/>
              <a:gd name="connsiteY128" fmla="*/ 4360704 h 6858000"/>
              <a:gd name="connsiteX129" fmla="*/ 2814545 w 7467600"/>
              <a:gd name="connsiteY129" fmla="*/ 4282955 h 6858000"/>
              <a:gd name="connsiteX130" fmla="*/ 2305292 w 7467600"/>
              <a:gd name="connsiteY130" fmla="*/ 4219492 h 6858000"/>
              <a:gd name="connsiteX131" fmla="*/ 2626982 w 7467600"/>
              <a:gd name="connsiteY131" fmla="*/ 4206450 h 6858000"/>
              <a:gd name="connsiteX132" fmla="*/ 2490617 w 7467600"/>
              <a:gd name="connsiteY132" fmla="*/ 4206951 h 6858000"/>
              <a:gd name="connsiteX133" fmla="*/ 2819869 w 7467600"/>
              <a:gd name="connsiteY133" fmla="*/ 4252936 h 6858000"/>
              <a:gd name="connsiteX134" fmla="*/ 3143018 w 7467600"/>
              <a:gd name="connsiteY134" fmla="*/ 4332698 h 6858000"/>
              <a:gd name="connsiteX135" fmla="*/ 3241520 w 7467600"/>
              <a:gd name="connsiteY135" fmla="*/ 4385112 h 6858000"/>
              <a:gd name="connsiteX136" fmla="*/ 3374575 w 7467600"/>
              <a:gd name="connsiteY136" fmla="*/ 4451517 h 6858000"/>
              <a:gd name="connsiteX137" fmla="*/ 3505221 w 7467600"/>
              <a:gd name="connsiteY137" fmla="*/ 4480757 h 6858000"/>
              <a:gd name="connsiteX138" fmla="*/ 2626982 w 7467600"/>
              <a:gd name="connsiteY138" fmla="*/ 4206450 h 6858000"/>
              <a:gd name="connsiteX139" fmla="*/ 1310106 w 7467600"/>
              <a:gd name="connsiteY139" fmla="*/ 3943217 h 6858000"/>
              <a:gd name="connsiteX140" fmla="*/ 854994 w 7467600"/>
              <a:gd name="connsiteY140" fmla="*/ 4399136 h 6858000"/>
              <a:gd name="connsiteX141" fmla="*/ 742462 w 7467600"/>
              <a:gd name="connsiteY141" fmla="*/ 4594648 h 6858000"/>
              <a:gd name="connsiteX142" fmla="*/ 820602 w 7467600"/>
              <a:gd name="connsiteY142" fmla="*/ 4485915 h 6858000"/>
              <a:gd name="connsiteX143" fmla="*/ 878295 w 7467600"/>
              <a:gd name="connsiteY143" fmla="*/ 4403594 h 6858000"/>
              <a:gd name="connsiteX144" fmla="*/ 1240607 w 7467600"/>
              <a:gd name="connsiteY144" fmla="*/ 4010401 h 6858000"/>
              <a:gd name="connsiteX145" fmla="*/ 1310106 w 7467600"/>
              <a:gd name="connsiteY145" fmla="*/ 3943217 h 6858000"/>
              <a:gd name="connsiteX146" fmla="*/ 1423113 w 7467600"/>
              <a:gd name="connsiteY146" fmla="*/ 3874565 h 6858000"/>
              <a:gd name="connsiteX147" fmla="*/ 1260565 w 7467600"/>
              <a:gd name="connsiteY147" fmla="*/ 4031982 h 6858000"/>
              <a:gd name="connsiteX148" fmla="*/ 901900 w 7467600"/>
              <a:gd name="connsiteY148" fmla="*/ 4421236 h 6858000"/>
              <a:gd name="connsiteX149" fmla="*/ 845044 w 7467600"/>
              <a:gd name="connsiteY149" fmla="*/ 4502436 h 6858000"/>
              <a:gd name="connsiteX150" fmla="*/ 685926 w 7467600"/>
              <a:gd name="connsiteY150" fmla="*/ 4703069 h 6858000"/>
              <a:gd name="connsiteX151" fmla="*/ 684248 w 7467600"/>
              <a:gd name="connsiteY151" fmla="*/ 4706721 h 6858000"/>
              <a:gd name="connsiteX152" fmla="*/ 1423113 w 7467600"/>
              <a:gd name="connsiteY152" fmla="*/ 3874565 h 6858000"/>
              <a:gd name="connsiteX153" fmla="*/ 3316479 w 7467600"/>
              <a:gd name="connsiteY153" fmla="*/ 3872136 h 6858000"/>
              <a:gd name="connsiteX154" fmla="*/ 3546806 w 7467600"/>
              <a:gd name="connsiteY154" fmla="*/ 4356139 h 6858000"/>
              <a:gd name="connsiteX155" fmla="*/ 3364433 w 7467600"/>
              <a:gd name="connsiteY155" fmla="*/ 3953121 h 6858000"/>
              <a:gd name="connsiteX156" fmla="*/ 3316479 w 7467600"/>
              <a:gd name="connsiteY156" fmla="*/ 3872136 h 6858000"/>
              <a:gd name="connsiteX157" fmla="*/ 3291335 w 7467600"/>
              <a:gd name="connsiteY157" fmla="*/ 3767420 h 6858000"/>
              <a:gd name="connsiteX158" fmla="*/ 3390805 w 7467600"/>
              <a:gd name="connsiteY158" fmla="*/ 3937163 h 6858000"/>
              <a:gd name="connsiteX159" fmla="*/ 3579062 w 7467600"/>
              <a:gd name="connsiteY159" fmla="*/ 4359040 h 6858000"/>
              <a:gd name="connsiteX160" fmla="*/ 3467355 w 7467600"/>
              <a:gd name="connsiteY160" fmla="*/ 3988130 h 6858000"/>
              <a:gd name="connsiteX161" fmla="*/ 3310753 w 7467600"/>
              <a:gd name="connsiteY161" fmla="*/ 3787140 h 6858000"/>
              <a:gd name="connsiteX162" fmla="*/ 3291335 w 7467600"/>
              <a:gd name="connsiteY162" fmla="*/ 3767420 h 6858000"/>
              <a:gd name="connsiteX163" fmla="*/ 1635889 w 7467600"/>
              <a:gd name="connsiteY163" fmla="*/ 3709494 h 6858000"/>
              <a:gd name="connsiteX164" fmla="*/ 1634800 w 7467600"/>
              <a:gd name="connsiteY164" fmla="*/ 3731111 h 6858000"/>
              <a:gd name="connsiteX165" fmla="*/ 1635889 w 7467600"/>
              <a:gd name="connsiteY165" fmla="*/ 3709494 h 6858000"/>
              <a:gd name="connsiteX166" fmla="*/ 1510397 w 7467600"/>
              <a:gd name="connsiteY166" fmla="*/ 3684705 h 6858000"/>
              <a:gd name="connsiteX167" fmla="*/ 1146550 w 7467600"/>
              <a:gd name="connsiteY167" fmla="*/ 3802012 h 6858000"/>
              <a:gd name="connsiteX168" fmla="*/ 698834 w 7467600"/>
              <a:gd name="connsiteY168" fmla="*/ 3952272 h 6858000"/>
              <a:gd name="connsiteX169" fmla="*/ 34256 w 7467600"/>
              <a:gd name="connsiteY169" fmla="*/ 4347603 h 6858000"/>
              <a:gd name="connsiteX170" fmla="*/ 527241 w 7467600"/>
              <a:gd name="connsiteY170" fmla="*/ 4065078 h 6858000"/>
              <a:gd name="connsiteX171" fmla="*/ 1510397 w 7467600"/>
              <a:gd name="connsiteY171" fmla="*/ 3684705 h 6858000"/>
              <a:gd name="connsiteX172" fmla="*/ 1313114 w 7467600"/>
              <a:gd name="connsiteY172" fmla="*/ 3655216 h 6858000"/>
              <a:gd name="connsiteX173" fmla="*/ 1109304 w 7467600"/>
              <a:gd name="connsiteY173" fmla="*/ 3669030 h 6858000"/>
              <a:gd name="connsiteX174" fmla="*/ 8129 w 7467600"/>
              <a:gd name="connsiteY174" fmla="*/ 4330519 h 6858000"/>
              <a:gd name="connsiteX175" fmla="*/ 687572 w 7467600"/>
              <a:gd name="connsiteY175" fmla="*/ 3925629 h 6858000"/>
              <a:gd name="connsiteX176" fmla="*/ 1138365 w 7467600"/>
              <a:gd name="connsiteY176" fmla="*/ 3774515 h 6858000"/>
              <a:gd name="connsiteX177" fmla="*/ 1505579 w 7467600"/>
              <a:gd name="connsiteY177" fmla="*/ 3655526 h 6858000"/>
              <a:gd name="connsiteX178" fmla="*/ 1313114 w 7467600"/>
              <a:gd name="connsiteY178" fmla="*/ 3655216 h 6858000"/>
              <a:gd name="connsiteX179" fmla="*/ 3655073 w 7467600"/>
              <a:gd name="connsiteY179" fmla="*/ 3650884 h 6858000"/>
              <a:gd name="connsiteX180" fmla="*/ 3989938 w 7467600"/>
              <a:gd name="connsiteY180" fmla="*/ 3991685 h 6858000"/>
              <a:gd name="connsiteX181" fmla="*/ 4393907 w 7467600"/>
              <a:gd name="connsiteY181" fmla="*/ 4261258 h 6858000"/>
              <a:gd name="connsiteX182" fmla="*/ 4648051 w 7467600"/>
              <a:gd name="connsiteY182" fmla="*/ 4374051 h 6858000"/>
              <a:gd name="connsiteX183" fmla="*/ 4383389 w 7467600"/>
              <a:gd name="connsiteY183" fmla="*/ 4184369 h 6858000"/>
              <a:gd name="connsiteX184" fmla="*/ 4165508 w 7467600"/>
              <a:gd name="connsiteY184" fmla="*/ 4035196 h 6858000"/>
              <a:gd name="connsiteX185" fmla="*/ 4068162 w 7467600"/>
              <a:gd name="connsiteY185" fmla="*/ 3953394 h 6858000"/>
              <a:gd name="connsiteX186" fmla="*/ 3981416 w 7467600"/>
              <a:gd name="connsiteY186" fmla="*/ 3880482 h 6858000"/>
              <a:gd name="connsiteX187" fmla="*/ 3800147 w 7467600"/>
              <a:gd name="connsiteY187" fmla="*/ 3749872 h 6858000"/>
              <a:gd name="connsiteX188" fmla="*/ 3655073 w 7467600"/>
              <a:gd name="connsiteY188" fmla="*/ 3650884 h 6858000"/>
              <a:gd name="connsiteX189" fmla="*/ 3670252 w 7467600"/>
              <a:gd name="connsiteY189" fmla="*/ 3622798 h 6858000"/>
              <a:gd name="connsiteX190" fmla="*/ 3817258 w 7467600"/>
              <a:gd name="connsiteY190" fmla="*/ 3723577 h 6858000"/>
              <a:gd name="connsiteX191" fmla="*/ 4000461 w 7467600"/>
              <a:gd name="connsiteY191" fmla="*/ 3855966 h 6858000"/>
              <a:gd name="connsiteX192" fmla="*/ 4088180 w 7467600"/>
              <a:gd name="connsiteY192" fmla="*/ 3929774 h 6858000"/>
              <a:gd name="connsiteX193" fmla="*/ 4184555 w 7467600"/>
              <a:gd name="connsiteY193" fmla="*/ 4010683 h 6858000"/>
              <a:gd name="connsiteX194" fmla="*/ 4399563 w 7467600"/>
              <a:gd name="connsiteY194" fmla="*/ 4158106 h 6858000"/>
              <a:gd name="connsiteX195" fmla="*/ 4684469 w 7467600"/>
              <a:gd name="connsiteY195" fmla="*/ 4364680 h 6858000"/>
              <a:gd name="connsiteX196" fmla="*/ 4690271 w 7467600"/>
              <a:gd name="connsiteY196" fmla="*/ 4370034 h 6858000"/>
              <a:gd name="connsiteX197" fmla="*/ 4136093 w 7467600"/>
              <a:gd name="connsiteY197" fmla="*/ 3858466 h 6858000"/>
              <a:gd name="connsiteX198" fmla="*/ 3670252 w 7467600"/>
              <a:gd name="connsiteY198" fmla="*/ 3622798 h 6858000"/>
              <a:gd name="connsiteX199" fmla="*/ 4440129 w 7467600"/>
              <a:gd name="connsiteY199" fmla="*/ 3448571 h 6858000"/>
              <a:gd name="connsiteX200" fmla="*/ 4856525 w 7467600"/>
              <a:gd name="connsiteY200" fmla="*/ 3915351 h 6858000"/>
              <a:gd name="connsiteX201" fmla="*/ 5059055 w 7467600"/>
              <a:gd name="connsiteY201" fmla="*/ 4108918 h 6858000"/>
              <a:gd name="connsiteX202" fmla="*/ 5290070 w 7467600"/>
              <a:gd name="connsiteY202" fmla="*/ 4263619 h 6858000"/>
              <a:gd name="connsiteX203" fmla="*/ 4834991 w 7467600"/>
              <a:gd name="connsiteY203" fmla="*/ 3830985 h 6858000"/>
              <a:gd name="connsiteX204" fmla="*/ 4440129 w 7467600"/>
              <a:gd name="connsiteY204" fmla="*/ 3448571 h 6858000"/>
              <a:gd name="connsiteX205" fmla="*/ 4441737 w 7467600"/>
              <a:gd name="connsiteY205" fmla="*/ 3399734 h 6858000"/>
              <a:gd name="connsiteX206" fmla="*/ 4431236 w 7467600"/>
              <a:gd name="connsiteY206" fmla="*/ 3400954 h 6858000"/>
              <a:gd name="connsiteX207" fmla="*/ 4557150 w 7467600"/>
              <a:gd name="connsiteY207" fmla="*/ 3510023 h 6858000"/>
              <a:gd name="connsiteX208" fmla="*/ 4856936 w 7467600"/>
              <a:gd name="connsiteY208" fmla="*/ 3809146 h 6858000"/>
              <a:gd name="connsiteX209" fmla="*/ 5111996 w 7467600"/>
              <a:gd name="connsiteY209" fmla="*/ 4065759 h 6858000"/>
              <a:gd name="connsiteX210" fmla="*/ 5388878 w 7467600"/>
              <a:gd name="connsiteY210" fmla="*/ 4300185 h 6858000"/>
              <a:gd name="connsiteX211" fmla="*/ 5425556 w 7467600"/>
              <a:gd name="connsiteY211" fmla="*/ 4308967 h 6858000"/>
              <a:gd name="connsiteX212" fmla="*/ 4943646 w 7467600"/>
              <a:gd name="connsiteY212" fmla="*/ 3822916 h 6858000"/>
              <a:gd name="connsiteX213" fmla="*/ 4594837 w 7467600"/>
              <a:gd name="connsiteY213" fmla="*/ 3532274 h 6858000"/>
              <a:gd name="connsiteX214" fmla="*/ 4441737 w 7467600"/>
              <a:gd name="connsiteY214" fmla="*/ 3399734 h 6858000"/>
              <a:gd name="connsiteX215" fmla="*/ 5425834 w 7467600"/>
              <a:gd name="connsiteY215" fmla="*/ 3162785 h 6858000"/>
              <a:gd name="connsiteX216" fmla="*/ 5401644 w 7467600"/>
              <a:gd name="connsiteY216" fmla="*/ 3617847 h 6858000"/>
              <a:gd name="connsiteX217" fmla="*/ 5467256 w 7467600"/>
              <a:gd name="connsiteY217" fmla="*/ 4175494 h 6858000"/>
              <a:gd name="connsiteX218" fmla="*/ 5448069 w 7467600"/>
              <a:gd name="connsiteY218" fmla="*/ 3567554 h 6858000"/>
              <a:gd name="connsiteX219" fmla="*/ 5425834 w 7467600"/>
              <a:gd name="connsiteY219" fmla="*/ 3162785 h 6858000"/>
              <a:gd name="connsiteX220" fmla="*/ 1318687 w 7467600"/>
              <a:gd name="connsiteY220" fmla="*/ 3113840 h 6858000"/>
              <a:gd name="connsiteX221" fmla="*/ 1066793 w 7467600"/>
              <a:gd name="connsiteY221" fmla="*/ 3212171 h 6858000"/>
              <a:gd name="connsiteX222" fmla="*/ 993319 w 7467600"/>
              <a:gd name="connsiteY222" fmla="*/ 3247648 h 6858000"/>
              <a:gd name="connsiteX223" fmla="*/ 853081 w 7467600"/>
              <a:gd name="connsiteY223" fmla="*/ 3312410 h 6858000"/>
              <a:gd name="connsiteX224" fmla="*/ 805957 w 7467600"/>
              <a:gd name="connsiteY224" fmla="*/ 3330443 h 6858000"/>
              <a:gd name="connsiteX225" fmla="*/ 1318687 w 7467600"/>
              <a:gd name="connsiteY225" fmla="*/ 3113840 h 6858000"/>
              <a:gd name="connsiteX226" fmla="*/ 5453702 w 7467600"/>
              <a:gd name="connsiteY226" fmla="*/ 3090882 h 6858000"/>
              <a:gd name="connsiteX227" fmla="*/ 5480135 w 7467600"/>
              <a:gd name="connsiteY227" fmla="*/ 3565802 h 6858000"/>
              <a:gd name="connsiteX228" fmla="*/ 5499023 w 7467600"/>
              <a:gd name="connsiteY228" fmla="*/ 4166310 h 6858000"/>
              <a:gd name="connsiteX229" fmla="*/ 5547022 w 7467600"/>
              <a:gd name="connsiteY229" fmla="*/ 3607838 h 6858000"/>
              <a:gd name="connsiteX230" fmla="*/ 5515964 w 7467600"/>
              <a:gd name="connsiteY230" fmla="*/ 3378541 h 6858000"/>
              <a:gd name="connsiteX231" fmla="*/ 5453702 w 7467600"/>
              <a:gd name="connsiteY231" fmla="*/ 3090882 h 6858000"/>
              <a:gd name="connsiteX232" fmla="*/ 1238695 w 7467600"/>
              <a:gd name="connsiteY232" fmla="*/ 3076820 h 6858000"/>
              <a:gd name="connsiteX233" fmla="*/ 716371 w 7467600"/>
              <a:gd name="connsiteY233" fmla="*/ 3293249 h 6858000"/>
              <a:gd name="connsiteX234" fmla="*/ 579522 w 7467600"/>
              <a:gd name="connsiteY234" fmla="*/ 3371759 h 6858000"/>
              <a:gd name="connsiteX235" fmla="*/ 600288 w 7467600"/>
              <a:gd name="connsiteY235" fmla="*/ 3365555 h 6858000"/>
              <a:gd name="connsiteX236" fmla="*/ 840692 w 7467600"/>
              <a:gd name="connsiteY236" fmla="*/ 3284921 h 6858000"/>
              <a:gd name="connsiteX237" fmla="*/ 979248 w 7467600"/>
              <a:gd name="connsiteY237" fmla="*/ 3221003 h 6858000"/>
              <a:gd name="connsiteX238" fmla="*/ 1053282 w 7467600"/>
              <a:gd name="connsiteY238" fmla="*/ 3185247 h 6858000"/>
              <a:gd name="connsiteX239" fmla="*/ 1320603 w 7467600"/>
              <a:gd name="connsiteY239" fmla="*/ 3081281 h 6858000"/>
              <a:gd name="connsiteX240" fmla="*/ 1238695 w 7467600"/>
              <a:gd name="connsiteY240" fmla="*/ 3076820 h 6858000"/>
              <a:gd name="connsiteX241" fmla="*/ 5425627 w 7467600"/>
              <a:gd name="connsiteY241" fmla="*/ 2954192 h 6858000"/>
              <a:gd name="connsiteX242" fmla="*/ 5470770 w 7467600"/>
              <a:gd name="connsiteY242" fmla="*/ 3005435 h 6858000"/>
              <a:gd name="connsiteX243" fmla="*/ 5519779 w 7467600"/>
              <a:gd name="connsiteY243" fmla="*/ 4359223 h 6858000"/>
              <a:gd name="connsiteX244" fmla="*/ 5520293 w 7467600"/>
              <a:gd name="connsiteY244" fmla="*/ 4360602 h 6858000"/>
              <a:gd name="connsiteX245" fmla="*/ 5767221 w 7467600"/>
              <a:gd name="connsiteY245" fmla="*/ 4665564 h 6858000"/>
              <a:gd name="connsiteX246" fmla="*/ 6937169 w 7467600"/>
              <a:gd name="connsiteY246" fmla="*/ 4815941 h 6858000"/>
              <a:gd name="connsiteX247" fmla="*/ 6953922 w 7467600"/>
              <a:gd name="connsiteY247" fmla="*/ 4890068 h 6858000"/>
              <a:gd name="connsiteX248" fmla="*/ 6071359 w 7467600"/>
              <a:gd name="connsiteY248" fmla="*/ 4770770 h 6858000"/>
              <a:gd name="connsiteX249" fmla="*/ 6038839 w 7467600"/>
              <a:gd name="connsiteY249" fmla="*/ 4764474 h 6858000"/>
              <a:gd name="connsiteX250" fmla="*/ 6038706 w 7467600"/>
              <a:gd name="connsiteY250" fmla="*/ 4763847 h 6858000"/>
              <a:gd name="connsiteX251" fmla="*/ 6037784 w 7467600"/>
              <a:gd name="connsiteY251" fmla="*/ 4764270 h 6858000"/>
              <a:gd name="connsiteX252" fmla="*/ 6038839 w 7467600"/>
              <a:gd name="connsiteY252" fmla="*/ 4764474 h 6858000"/>
              <a:gd name="connsiteX253" fmla="*/ 6040338 w 7467600"/>
              <a:gd name="connsiteY253" fmla="*/ 4771418 h 6858000"/>
              <a:gd name="connsiteX254" fmla="*/ 6024488 w 7467600"/>
              <a:gd name="connsiteY254" fmla="*/ 4809903 h 6858000"/>
              <a:gd name="connsiteX255" fmla="*/ 5599771 w 7467600"/>
              <a:gd name="connsiteY255" fmla="*/ 5509652 h 6858000"/>
              <a:gd name="connsiteX256" fmla="*/ 5548843 w 7467600"/>
              <a:gd name="connsiteY256" fmla="*/ 5563845 h 6858000"/>
              <a:gd name="connsiteX257" fmla="*/ 5940952 w 7467600"/>
              <a:gd name="connsiteY257" fmla="*/ 6250028 h 6858000"/>
              <a:gd name="connsiteX258" fmla="*/ 6043441 w 7467600"/>
              <a:gd name="connsiteY258" fmla="*/ 6665847 h 6858000"/>
              <a:gd name="connsiteX259" fmla="*/ 6093432 w 7467600"/>
              <a:gd name="connsiteY259" fmla="*/ 6858000 h 6858000"/>
              <a:gd name="connsiteX260" fmla="*/ 6034344 w 7467600"/>
              <a:gd name="connsiteY260" fmla="*/ 6858000 h 6858000"/>
              <a:gd name="connsiteX261" fmla="*/ 6026679 w 7467600"/>
              <a:gd name="connsiteY261" fmla="*/ 6836959 h 6858000"/>
              <a:gd name="connsiteX262" fmla="*/ 5800441 w 7467600"/>
              <a:gd name="connsiteY262" fmla="*/ 6335286 h 6858000"/>
              <a:gd name="connsiteX263" fmla="*/ 5526562 w 7467600"/>
              <a:gd name="connsiteY263" fmla="*/ 5705388 h 6858000"/>
              <a:gd name="connsiteX264" fmla="*/ 5519640 w 7467600"/>
              <a:gd name="connsiteY264" fmla="*/ 5683774 h 6858000"/>
              <a:gd name="connsiteX265" fmla="*/ 5844559 w 7467600"/>
              <a:gd name="connsiteY265" fmla="*/ 6553349 h 6858000"/>
              <a:gd name="connsiteX266" fmla="*/ 5975994 w 7467600"/>
              <a:gd name="connsiteY266" fmla="*/ 6858000 h 6858000"/>
              <a:gd name="connsiteX267" fmla="*/ 5898547 w 7467600"/>
              <a:gd name="connsiteY267" fmla="*/ 6858000 h 6858000"/>
              <a:gd name="connsiteX268" fmla="*/ 5682041 w 7467600"/>
              <a:gd name="connsiteY268" fmla="*/ 6355860 h 6858000"/>
              <a:gd name="connsiteX269" fmla="*/ 5461758 w 7467600"/>
              <a:gd name="connsiteY269" fmla="*/ 5820220 h 6858000"/>
              <a:gd name="connsiteX270" fmla="*/ 5237282 w 7467600"/>
              <a:gd name="connsiteY270" fmla="*/ 6579086 h 6858000"/>
              <a:gd name="connsiteX271" fmla="*/ 5115009 w 7467600"/>
              <a:gd name="connsiteY271" fmla="*/ 6858000 h 6858000"/>
              <a:gd name="connsiteX272" fmla="*/ 5028074 w 7467600"/>
              <a:gd name="connsiteY272" fmla="*/ 6858000 h 6858000"/>
              <a:gd name="connsiteX273" fmla="*/ 5079508 w 7467600"/>
              <a:gd name="connsiteY273" fmla="*/ 6749074 h 6858000"/>
              <a:gd name="connsiteX274" fmla="*/ 5371846 w 7467600"/>
              <a:gd name="connsiteY274" fmla="*/ 5924413 h 6858000"/>
              <a:gd name="connsiteX275" fmla="*/ 5270512 w 7467600"/>
              <a:gd name="connsiteY275" fmla="*/ 6138975 h 6858000"/>
              <a:gd name="connsiteX276" fmla="*/ 5062409 w 7467600"/>
              <a:gd name="connsiteY276" fmla="*/ 6653544 h 6858000"/>
              <a:gd name="connsiteX277" fmla="*/ 5036628 w 7467600"/>
              <a:gd name="connsiteY277" fmla="*/ 6754247 h 6858000"/>
              <a:gd name="connsiteX278" fmla="*/ 5009112 w 7467600"/>
              <a:gd name="connsiteY278" fmla="*/ 6858000 h 6858000"/>
              <a:gd name="connsiteX279" fmla="*/ 4976679 w 7467600"/>
              <a:gd name="connsiteY279" fmla="*/ 6858000 h 6858000"/>
              <a:gd name="connsiteX280" fmla="*/ 5006537 w 7467600"/>
              <a:gd name="connsiteY280" fmla="*/ 6747068 h 6858000"/>
              <a:gd name="connsiteX281" fmla="*/ 5032723 w 7467600"/>
              <a:gd name="connsiteY281" fmla="*/ 6644957 h 6858000"/>
              <a:gd name="connsiteX282" fmla="*/ 5242949 w 7467600"/>
              <a:gd name="connsiteY282" fmla="*/ 6125175 h 6858000"/>
              <a:gd name="connsiteX283" fmla="*/ 5286321 w 7467600"/>
              <a:gd name="connsiteY283" fmla="*/ 6033555 h 6858000"/>
              <a:gd name="connsiteX284" fmla="*/ 5008210 w 7467600"/>
              <a:gd name="connsiteY284" fmla="*/ 6649194 h 6858000"/>
              <a:gd name="connsiteX285" fmla="*/ 4986321 w 7467600"/>
              <a:gd name="connsiteY285" fmla="*/ 6765687 h 6858000"/>
              <a:gd name="connsiteX286" fmla="*/ 4973474 w 7467600"/>
              <a:gd name="connsiteY286" fmla="*/ 6858000 h 6858000"/>
              <a:gd name="connsiteX287" fmla="*/ 4907178 w 7467600"/>
              <a:gd name="connsiteY287" fmla="*/ 6858000 h 6858000"/>
              <a:gd name="connsiteX288" fmla="*/ 4910810 w 7467600"/>
              <a:gd name="connsiteY288" fmla="*/ 6829660 h 6858000"/>
              <a:gd name="connsiteX289" fmla="*/ 4987461 w 7467600"/>
              <a:gd name="connsiteY289" fmla="*/ 6432994 h 6858000"/>
              <a:gd name="connsiteX290" fmla="*/ 5179262 w 7467600"/>
              <a:gd name="connsiteY290" fmla="*/ 6035044 h 6858000"/>
              <a:gd name="connsiteX291" fmla="*/ 4689678 w 7467600"/>
              <a:gd name="connsiteY291" fmla="*/ 6440241 h 6858000"/>
              <a:gd name="connsiteX292" fmla="*/ 4477543 w 7467600"/>
              <a:gd name="connsiteY292" fmla="*/ 6674836 h 6858000"/>
              <a:gd name="connsiteX293" fmla="*/ 4329957 w 7467600"/>
              <a:gd name="connsiteY293" fmla="*/ 6858000 h 6858000"/>
              <a:gd name="connsiteX294" fmla="*/ 4218595 w 7467600"/>
              <a:gd name="connsiteY294" fmla="*/ 6858000 h 6858000"/>
              <a:gd name="connsiteX295" fmla="*/ 4368888 w 7467600"/>
              <a:gd name="connsiteY295" fmla="*/ 6668412 h 6858000"/>
              <a:gd name="connsiteX296" fmla="*/ 4563091 w 7467600"/>
              <a:gd name="connsiteY296" fmla="*/ 6442508 h 6858000"/>
              <a:gd name="connsiteX297" fmla="*/ 5387324 w 7467600"/>
              <a:gd name="connsiteY297" fmla="*/ 5705830 h 6858000"/>
              <a:gd name="connsiteX298" fmla="*/ 5073620 w 7467600"/>
              <a:gd name="connsiteY298" fmla="*/ 5955437 h 6858000"/>
              <a:gd name="connsiteX299" fmla="*/ 4689789 w 7467600"/>
              <a:gd name="connsiteY299" fmla="*/ 6268382 h 6858000"/>
              <a:gd name="connsiteX300" fmla="*/ 4418722 w 7467600"/>
              <a:gd name="connsiteY300" fmla="*/ 6570886 h 6858000"/>
              <a:gd name="connsiteX301" fmla="*/ 4214944 w 7467600"/>
              <a:gd name="connsiteY301" fmla="*/ 6858000 h 6858000"/>
              <a:gd name="connsiteX302" fmla="*/ 4177898 w 7467600"/>
              <a:gd name="connsiteY302" fmla="*/ 6858000 h 6858000"/>
              <a:gd name="connsiteX303" fmla="*/ 4391597 w 7467600"/>
              <a:gd name="connsiteY303" fmla="*/ 6556370 h 6858000"/>
              <a:gd name="connsiteX304" fmla="*/ 4668889 w 7467600"/>
              <a:gd name="connsiteY304" fmla="*/ 6246399 h 6858000"/>
              <a:gd name="connsiteX305" fmla="*/ 5055427 w 7467600"/>
              <a:gd name="connsiteY305" fmla="*/ 5931476 h 6858000"/>
              <a:gd name="connsiteX306" fmla="*/ 5371814 w 7467600"/>
              <a:gd name="connsiteY306" fmla="*/ 5678975 h 6858000"/>
              <a:gd name="connsiteX307" fmla="*/ 4987918 w 7467600"/>
              <a:gd name="connsiteY307" fmla="*/ 5838701 h 6858000"/>
              <a:gd name="connsiteX308" fmla="*/ 4317146 w 7467600"/>
              <a:gd name="connsiteY308" fmla="*/ 6587716 h 6858000"/>
              <a:gd name="connsiteX309" fmla="*/ 4171627 w 7467600"/>
              <a:gd name="connsiteY309" fmla="*/ 6858000 h 6858000"/>
              <a:gd name="connsiteX310" fmla="*/ 4081585 w 7467600"/>
              <a:gd name="connsiteY310" fmla="*/ 6858000 h 6858000"/>
              <a:gd name="connsiteX311" fmla="*/ 4238603 w 7467600"/>
              <a:gd name="connsiteY311" fmla="*/ 6559341 h 6858000"/>
              <a:gd name="connsiteX312" fmla="*/ 4778333 w 7467600"/>
              <a:gd name="connsiteY312" fmla="*/ 5873626 h 6858000"/>
              <a:gd name="connsiteX313" fmla="*/ 5414185 w 7467600"/>
              <a:gd name="connsiteY313" fmla="*/ 5573882 h 6858000"/>
              <a:gd name="connsiteX314" fmla="*/ 5959648 w 7467600"/>
              <a:gd name="connsiteY314" fmla="*/ 4760797 h 6858000"/>
              <a:gd name="connsiteX315" fmla="*/ 5355019 w 7467600"/>
              <a:gd name="connsiteY315" fmla="*/ 4734672 h 6858000"/>
              <a:gd name="connsiteX316" fmla="*/ 5083565 w 7467600"/>
              <a:gd name="connsiteY316" fmla="*/ 5179121 h 6858000"/>
              <a:gd name="connsiteX317" fmla="*/ 4713577 w 7467600"/>
              <a:gd name="connsiteY317" fmla="*/ 5616803 h 6858000"/>
              <a:gd name="connsiteX318" fmla="*/ 3989559 w 7467600"/>
              <a:gd name="connsiteY318" fmla="*/ 6145945 h 6858000"/>
              <a:gd name="connsiteX319" fmla="*/ 3939824 w 7467600"/>
              <a:gd name="connsiteY319" fmla="*/ 6066900 h 6858000"/>
              <a:gd name="connsiteX320" fmla="*/ 4584537 w 7467600"/>
              <a:gd name="connsiteY320" fmla="*/ 5324826 h 6858000"/>
              <a:gd name="connsiteX321" fmla="*/ 5037105 w 7467600"/>
              <a:gd name="connsiteY321" fmla="*/ 5088765 h 6858000"/>
              <a:gd name="connsiteX322" fmla="*/ 5039930 w 7467600"/>
              <a:gd name="connsiteY322" fmla="*/ 5089585 h 6858000"/>
              <a:gd name="connsiteX323" fmla="*/ 5263764 w 7467600"/>
              <a:gd name="connsiteY323" fmla="*/ 4735525 h 6858000"/>
              <a:gd name="connsiteX324" fmla="*/ 4086300 w 7467600"/>
              <a:gd name="connsiteY324" fmla="*/ 4884599 h 6858000"/>
              <a:gd name="connsiteX325" fmla="*/ 4085485 w 7467600"/>
              <a:gd name="connsiteY325" fmla="*/ 4899070 h 6858000"/>
              <a:gd name="connsiteX326" fmla="*/ 3871915 w 7467600"/>
              <a:gd name="connsiteY326" fmla="*/ 5253645 h 6858000"/>
              <a:gd name="connsiteX327" fmla="*/ 3799374 w 7467600"/>
              <a:gd name="connsiteY327" fmla="*/ 5466127 h 6858000"/>
              <a:gd name="connsiteX328" fmla="*/ 3498850 w 7467600"/>
              <a:gd name="connsiteY328" fmla="*/ 6661888 h 6858000"/>
              <a:gd name="connsiteX329" fmla="*/ 3399216 w 7467600"/>
              <a:gd name="connsiteY329" fmla="*/ 6858000 h 6858000"/>
              <a:gd name="connsiteX330" fmla="*/ 3303688 w 7467600"/>
              <a:gd name="connsiteY330" fmla="*/ 6858000 h 6858000"/>
              <a:gd name="connsiteX331" fmla="*/ 3391774 w 7467600"/>
              <a:gd name="connsiteY331" fmla="*/ 6697181 h 6858000"/>
              <a:gd name="connsiteX332" fmla="*/ 3735540 w 7467600"/>
              <a:gd name="connsiteY332" fmla="*/ 5546923 h 6858000"/>
              <a:gd name="connsiteX333" fmla="*/ 3729438 w 7467600"/>
              <a:gd name="connsiteY333" fmla="*/ 5569058 h 6858000"/>
              <a:gd name="connsiteX334" fmla="*/ 3707782 w 7467600"/>
              <a:gd name="connsiteY334" fmla="*/ 5644908 h 6858000"/>
              <a:gd name="connsiteX335" fmla="*/ 3583827 w 7467600"/>
              <a:gd name="connsiteY335" fmla="*/ 6039215 h 6858000"/>
              <a:gd name="connsiteX336" fmla="*/ 3547861 w 7467600"/>
              <a:gd name="connsiteY336" fmla="*/ 6129609 h 6858000"/>
              <a:gd name="connsiteX337" fmla="*/ 3490905 w 7467600"/>
              <a:gd name="connsiteY337" fmla="*/ 6277660 h 6858000"/>
              <a:gd name="connsiteX338" fmla="*/ 3455859 w 7467600"/>
              <a:gd name="connsiteY338" fmla="*/ 6391301 h 6858000"/>
              <a:gd name="connsiteX339" fmla="*/ 3429112 w 7467600"/>
              <a:gd name="connsiteY339" fmla="*/ 6479469 h 6858000"/>
              <a:gd name="connsiteX340" fmla="*/ 3304862 w 7467600"/>
              <a:gd name="connsiteY340" fmla="*/ 6796476 h 6858000"/>
              <a:gd name="connsiteX341" fmla="*/ 3276071 w 7467600"/>
              <a:gd name="connsiteY341" fmla="*/ 6858000 h 6858000"/>
              <a:gd name="connsiteX342" fmla="*/ 3240805 w 7467600"/>
              <a:gd name="connsiteY342" fmla="*/ 6858000 h 6858000"/>
              <a:gd name="connsiteX343" fmla="*/ 3275917 w 7467600"/>
              <a:gd name="connsiteY343" fmla="*/ 6783192 h 6858000"/>
              <a:gd name="connsiteX344" fmla="*/ 3399358 w 7467600"/>
              <a:gd name="connsiteY344" fmla="*/ 6469011 h 6858000"/>
              <a:gd name="connsiteX345" fmla="*/ 3425650 w 7467600"/>
              <a:gd name="connsiteY345" fmla="*/ 6381333 h 6858000"/>
              <a:gd name="connsiteX346" fmla="*/ 3460661 w 7467600"/>
              <a:gd name="connsiteY346" fmla="*/ 6266763 h 6858000"/>
              <a:gd name="connsiteX347" fmla="*/ 3518021 w 7467600"/>
              <a:gd name="connsiteY347" fmla="*/ 6117298 h 6858000"/>
              <a:gd name="connsiteX348" fmla="*/ 3554035 w 7467600"/>
              <a:gd name="connsiteY348" fmla="*/ 6027832 h 6858000"/>
              <a:gd name="connsiteX349" fmla="*/ 3677174 w 7467600"/>
              <a:gd name="connsiteY349" fmla="*/ 5636351 h 6858000"/>
              <a:gd name="connsiteX350" fmla="*/ 3698819 w 7467600"/>
              <a:gd name="connsiteY350" fmla="*/ 5560503 h 6858000"/>
              <a:gd name="connsiteX351" fmla="*/ 3702094 w 7467600"/>
              <a:gd name="connsiteY351" fmla="*/ 5549194 h 6858000"/>
              <a:gd name="connsiteX352" fmla="*/ 3398355 w 7467600"/>
              <a:gd name="connsiteY352" fmla="*/ 6094603 h 6858000"/>
              <a:gd name="connsiteX353" fmla="*/ 3193941 w 7467600"/>
              <a:gd name="connsiteY353" fmla="*/ 6798775 h 6858000"/>
              <a:gd name="connsiteX354" fmla="*/ 3184140 w 7467600"/>
              <a:gd name="connsiteY354" fmla="*/ 6858000 h 6858000"/>
              <a:gd name="connsiteX355" fmla="*/ 3099978 w 7467600"/>
              <a:gd name="connsiteY355" fmla="*/ 6858000 h 6858000"/>
              <a:gd name="connsiteX356" fmla="*/ 3101556 w 7467600"/>
              <a:gd name="connsiteY356" fmla="*/ 6843337 h 6858000"/>
              <a:gd name="connsiteX357" fmla="*/ 3370162 w 7467600"/>
              <a:gd name="connsiteY357" fmla="*/ 5785550 h 6858000"/>
              <a:gd name="connsiteX358" fmla="*/ 3746477 w 7467600"/>
              <a:gd name="connsiteY358" fmla="*/ 5377889 h 6858000"/>
              <a:gd name="connsiteX359" fmla="*/ 3863399 w 7467600"/>
              <a:gd name="connsiteY359" fmla="*/ 5087257 h 6858000"/>
              <a:gd name="connsiteX360" fmla="*/ 3968712 w 7467600"/>
              <a:gd name="connsiteY360" fmla="*/ 4913989 h 6858000"/>
              <a:gd name="connsiteX361" fmla="*/ 2792390 w 7467600"/>
              <a:gd name="connsiteY361" fmla="*/ 5382974 h 6858000"/>
              <a:gd name="connsiteX362" fmla="*/ 2714982 w 7467600"/>
              <a:gd name="connsiteY362" fmla="*/ 5427051 h 6858000"/>
              <a:gd name="connsiteX363" fmla="*/ 2813361 w 7467600"/>
              <a:gd name="connsiteY363" fmla="*/ 6023912 h 6858000"/>
              <a:gd name="connsiteX364" fmla="*/ 2688430 w 7467600"/>
              <a:gd name="connsiteY364" fmla="*/ 6801564 h 6858000"/>
              <a:gd name="connsiteX365" fmla="*/ 2629626 w 7467600"/>
              <a:gd name="connsiteY365" fmla="*/ 6763394 h 6858000"/>
              <a:gd name="connsiteX366" fmla="*/ 2565328 w 7467600"/>
              <a:gd name="connsiteY366" fmla="*/ 5516399 h 6858000"/>
              <a:gd name="connsiteX367" fmla="*/ 1922999 w 7467600"/>
              <a:gd name="connsiteY367" fmla="*/ 5980343 h 6858000"/>
              <a:gd name="connsiteX368" fmla="*/ 1950261 w 7467600"/>
              <a:gd name="connsiteY368" fmla="*/ 6405858 h 6858000"/>
              <a:gd name="connsiteX369" fmla="*/ 2365554 w 7467600"/>
              <a:gd name="connsiteY369" fmla="*/ 6759107 h 6858000"/>
              <a:gd name="connsiteX370" fmla="*/ 2424142 w 7467600"/>
              <a:gd name="connsiteY370" fmla="*/ 6858000 h 6858000"/>
              <a:gd name="connsiteX371" fmla="*/ 2395994 w 7467600"/>
              <a:gd name="connsiteY371" fmla="*/ 6858000 h 6858000"/>
              <a:gd name="connsiteX372" fmla="*/ 2392863 w 7467600"/>
              <a:gd name="connsiteY372" fmla="*/ 6852964 h 6858000"/>
              <a:gd name="connsiteX373" fmla="*/ 2017589 w 7467600"/>
              <a:gd name="connsiteY373" fmla="*/ 6493982 h 6858000"/>
              <a:gd name="connsiteX374" fmla="*/ 2147336 w 7467600"/>
              <a:gd name="connsiteY374" fmla="*/ 6594052 h 6858000"/>
              <a:gd name="connsiteX375" fmla="*/ 2207047 w 7467600"/>
              <a:gd name="connsiteY375" fmla="*/ 6654540 h 6858000"/>
              <a:gd name="connsiteX376" fmla="*/ 2299106 w 7467600"/>
              <a:gd name="connsiteY376" fmla="*/ 6778931 h 6858000"/>
              <a:gd name="connsiteX377" fmla="*/ 2314430 w 7467600"/>
              <a:gd name="connsiteY377" fmla="*/ 6801144 h 6858000"/>
              <a:gd name="connsiteX378" fmla="*/ 2352406 w 7467600"/>
              <a:gd name="connsiteY378" fmla="*/ 6858000 h 6858000"/>
              <a:gd name="connsiteX379" fmla="*/ 2314492 w 7467600"/>
              <a:gd name="connsiteY379" fmla="*/ 6858000 h 6858000"/>
              <a:gd name="connsiteX380" fmla="*/ 2288095 w 7467600"/>
              <a:gd name="connsiteY380" fmla="*/ 6818030 h 6858000"/>
              <a:gd name="connsiteX381" fmla="*/ 2272768 w 7467600"/>
              <a:gd name="connsiteY381" fmla="*/ 6795822 h 6858000"/>
              <a:gd name="connsiteX382" fmla="*/ 2182715 w 7467600"/>
              <a:gd name="connsiteY382" fmla="*/ 6675071 h 6858000"/>
              <a:gd name="connsiteX383" fmla="*/ 2032061 w 7467600"/>
              <a:gd name="connsiteY383" fmla="*/ 6541380 h 6858000"/>
              <a:gd name="connsiteX384" fmla="*/ 2257220 w 7467600"/>
              <a:gd name="connsiteY384" fmla="*/ 6826257 h 6858000"/>
              <a:gd name="connsiteX385" fmla="*/ 2281324 w 7467600"/>
              <a:gd name="connsiteY385" fmla="*/ 6858000 h 6858000"/>
              <a:gd name="connsiteX386" fmla="*/ 2242860 w 7467600"/>
              <a:gd name="connsiteY386" fmla="*/ 6858000 h 6858000"/>
              <a:gd name="connsiteX387" fmla="*/ 2232818 w 7467600"/>
              <a:gd name="connsiteY387" fmla="*/ 6844926 h 6858000"/>
              <a:gd name="connsiteX388" fmla="*/ 1990172 w 7467600"/>
              <a:gd name="connsiteY388" fmla="*/ 6542121 h 6858000"/>
              <a:gd name="connsiteX389" fmla="*/ 2124090 w 7467600"/>
              <a:gd name="connsiteY389" fmla="*/ 6761017 h 6858000"/>
              <a:gd name="connsiteX390" fmla="*/ 2200380 w 7467600"/>
              <a:gd name="connsiteY390" fmla="*/ 6858000 h 6858000"/>
              <a:gd name="connsiteX391" fmla="*/ 2147507 w 7467600"/>
              <a:gd name="connsiteY391" fmla="*/ 6858000 h 6858000"/>
              <a:gd name="connsiteX392" fmla="*/ 2070668 w 7467600"/>
              <a:gd name="connsiteY392" fmla="*/ 6761520 h 6858000"/>
              <a:gd name="connsiteX393" fmla="*/ 1975142 w 7467600"/>
              <a:gd name="connsiteY393" fmla="*/ 6585570 h 6858000"/>
              <a:gd name="connsiteX394" fmla="*/ 2050035 w 7467600"/>
              <a:gd name="connsiteY394" fmla="*/ 6813345 h 6858000"/>
              <a:gd name="connsiteX395" fmla="*/ 2063025 w 7467600"/>
              <a:gd name="connsiteY395" fmla="*/ 6858000 h 6858000"/>
              <a:gd name="connsiteX396" fmla="*/ 2021675 w 7467600"/>
              <a:gd name="connsiteY396" fmla="*/ 6858000 h 6858000"/>
              <a:gd name="connsiteX397" fmla="*/ 2019308 w 7467600"/>
              <a:gd name="connsiteY397" fmla="*/ 6847118 h 6858000"/>
              <a:gd name="connsiteX398" fmla="*/ 1938835 w 7467600"/>
              <a:gd name="connsiteY398" fmla="*/ 6551160 h 6858000"/>
              <a:gd name="connsiteX399" fmla="*/ 1953230 w 7467600"/>
              <a:gd name="connsiteY399" fmla="*/ 6759699 h 6858000"/>
              <a:gd name="connsiteX400" fmla="*/ 1956763 w 7467600"/>
              <a:gd name="connsiteY400" fmla="*/ 6778191 h 6858000"/>
              <a:gd name="connsiteX401" fmla="*/ 1967925 w 7467600"/>
              <a:gd name="connsiteY401" fmla="*/ 6858000 h 6858000"/>
              <a:gd name="connsiteX402" fmla="*/ 1936622 w 7467600"/>
              <a:gd name="connsiteY402" fmla="*/ 6858000 h 6858000"/>
              <a:gd name="connsiteX403" fmla="*/ 1926261 w 7467600"/>
              <a:gd name="connsiteY403" fmla="*/ 6784064 h 6858000"/>
              <a:gd name="connsiteX404" fmla="*/ 1922724 w 7467600"/>
              <a:gd name="connsiteY404" fmla="*/ 6765577 h 6858000"/>
              <a:gd name="connsiteX405" fmla="*/ 1904650 w 7467600"/>
              <a:gd name="connsiteY405" fmla="*/ 6639616 h 6858000"/>
              <a:gd name="connsiteX406" fmla="*/ 1885273 w 7467600"/>
              <a:gd name="connsiteY406" fmla="*/ 6858000 h 6858000"/>
              <a:gd name="connsiteX407" fmla="*/ 1854363 w 7467600"/>
              <a:gd name="connsiteY407" fmla="*/ 6858000 h 6858000"/>
              <a:gd name="connsiteX408" fmla="*/ 1880391 w 7467600"/>
              <a:gd name="connsiteY408" fmla="*/ 6603796 h 6858000"/>
              <a:gd name="connsiteX409" fmla="*/ 1818273 w 7467600"/>
              <a:gd name="connsiteY409" fmla="*/ 6715729 h 6858000"/>
              <a:gd name="connsiteX410" fmla="*/ 1794691 w 7467600"/>
              <a:gd name="connsiteY410" fmla="*/ 6843239 h 6858000"/>
              <a:gd name="connsiteX411" fmla="*/ 1794914 w 7467600"/>
              <a:gd name="connsiteY411" fmla="*/ 6858000 h 6858000"/>
              <a:gd name="connsiteX412" fmla="*/ 1746128 w 7467600"/>
              <a:gd name="connsiteY412" fmla="*/ 6858000 h 6858000"/>
              <a:gd name="connsiteX413" fmla="*/ 1753934 w 7467600"/>
              <a:gd name="connsiteY413" fmla="*/ 6724796 h 6858000"/>
              <a:gd name="connsiteX414" fmla="*/ 1792053 w 7467600"/>
              <a:gd name="connsiteY414" fmla="*/ 6572396 h 6858000"/>
              <a:gd name="connsiteX415" fmla="*/ 1862248 w 7467600"/>
              <a:gd name="connsiteY415" fmla="*/ 6266397 h 6858000"/>
              <a:gd name="connsiteX416" fmla="*/ 1862250 w 7467600"/>
              <a:gd name="connsiteY416" fmla="*/ 6033531 h 6858000"/>
              <a:gd name="connsiteX417" fmla="*/ 1211999 w 7467600"/>
              <a:gd name="connsiteY417" fmla="*/ 6683610 h 6858000"/>
              <a:gd name="connsiteX418" fmla="*/ 1213266 w 7467600"/>
              <a:gd name="connsiteY418" fmla="*/ 6691947 h 6858000"/>
              <a:gd name="connsiteX419" fmla="*/ 1203370 w 7467600"/>
              <a:gd name="connsiteY419" fmla="*/ 6850676 h 6858000"/>
              <a:gd name="connsiteX420" fmla="*/ 1203671 w 7467600"/>
              <a:gd name="connsiteY420" fmla="*/ 6858000 h 6858000"/>
              <a:gd name="connsiteX421" fmla="*/ 1143180 w 7467600"/>
              <a:gd name="connsiteY421" fmla="*/ 6858000 h 6858000"/>
              <a:gd name="connsiteX422" fmla="*/ 1142176 w 7467600"/>
              <a:gd name="connsiteY422" fmla="*/ 6766045 h 6858000"/>
              <a:gd name="connsiteX423" fmla="*/ 1067484 w 7467600"/>
              <a:gd name="connsiteY423" fmla="*/ 6858000 h 6858000"/>
              <a:gd name="connsiteX424" fmla="*/ 953928 w 7467600"/>
              <a:gd name="connsiteY424" fmla="*/ 6858000 h 6858000"/>
              <a:gd name="connsiteX425" fmla="*/ 959715 w 7467600"/>
              <a:gd name="connsiteY425" fmla="*/ 6850185 h 6858000"/>
              <a:gd name="connsiteX426" fmla="*/ 1483788 w 7467600"/>
              <a:gd name="connsiteY426" fmla="*/ 6259174 h 6858000"/>
              <a:gd name="connsiteX427" fmla="*/ 1100671 w 7467600"/>
              <a:gd name="connsiteY427" fmla="*/ 6252137 h 6858000"/>
              <a:gd name="connsiteX428" fmla="*/ 1090144 w 7467600"/>
              <a:gd name="connsiteY428" fmla="*/ 6256748 h 6858000"/>
              <a:gd name="connsiteX429" fmla="*/ 1095872 w 7467600"/>
              <a:gd name="connsiteY429" fmla="*/ 6271892 h 6858000"/>
              <a:gd name="connsiteX430" fmla="*/ 262785 w 7467600"/>
              <a:gd name="connsiteY430" fmla="*/ 6845450 h 6858000"/>
              <a:gd name="connsiteX431" fmla="*/ 209968 w 7467600"/>
              <a:gd name="connsiteY431" fmla="*/ 6770713 h 6858000"/>
              <a:gd name="connsiteX432" fmla="*/ 873460 w 7467600"/>
              <a:gd name="connsiteY432" fmla="*/ 6253768 h 6858000"/>
              <a:gd name="connsiteX433" fmla="*/ 192686 w 7467600"/>
              <a:gd name="connsiteY433" fmla="*/ 5849257 h 6858000"/>
              <a:gd name="connsiteX434" fmla="*/ 4696 w 7467600"/>
              <a:gd name="connsiteY434" fmla="*/ 5697668 h 6858000"/>
              <a:gd name="connsiteX435" fmla="*/ 0 w 7467600"/>
              <a:gd name="connsiteY435" fmla="*/ 5689984 h 6858000"/>
              <a:gd name="connsiteX436" fmla="*/ 0 w 7467600"/>
              <a:gd name="connsiteY436" fmla="*/ 5513472 h 6858000"/>
              <a:gd name="connsiteX437" fmla="*/ 174101 w 7467600"/>
              <a:gd name="connsiteY437" fmla="*/ 5620277 h 6858000"/>
              <a:gd name="connsiteX438" fmla="*/ 891800 w 7467600"/>
              <a:gd name="connsiteY438" fmla="*/ 6036935 h 6858000"/>
              <a:gd name="connsiteX439" fmla="*/ 1072219 w 7467600"/>
              <a:gd name="connsiteY439" fmla="*/ 6169443 h 6858000"/>
              <a:gd name="connsiteX440" fmla="*/ 1074117 w 7467600"/>
              <a:gd name="connsiteY440" fmla="*/ 6170301 h 6858000"/>
              <a:gd name="connsiteX441" fmla="*/ 1083114 w 7467600"/>
              <a:gd name="connsiteY441" fmla="*/ 6174131 h 6858000"/>
              <a:gd name="connsiteX442" fmla="*/ 1543010 w 7467600"/>
              <a:gd name="connsiteY442" fmla="*/ 6191140 h 6858000"/>
              <a:gd name="connsiteX443" fmla="*/ 1551080 w 7467600"/>
              <a:gd name="connsiteY443" fmla="*/ 6195006 h 6858000"/>
              <a:gd name="connsiteX444" fmla="*/ 2345443 w 7467600"/>
              <a:gd name="connsiteY444" fmla="*/ 5549882 h 6858000"/>
              <a:gd name="connsiteX445" fmla="*/ 1721499 w 7467600"/>
              <a:gd name="connsiteY445" fmla="*/ 5599969 h 6858000"/>
              <a:gd name="connsiteX446" fmla="*/ 767716 w 7467600"/>
              <a:gd name="connsiteY446" fmla="*/ 5472768 h 6858000"/>
              <a:gd name="connsiteX447" fmla="*/ 722147 w 7467600"/>
              <a:gd name="connsiteY447" fmla="*/ 5393091 h 6858000"/>
              <a:gd name="connsiteX448" fmla="*/ 1485552 w 7467600"/>
              <a:gd name="connsiteY448" fmla="*/ 5313202 h 6858000"/>
              <a:gd name="connsiteX449" fmla="*/ 2143004 w 7467600"/>
              <a:gd name="connsiteY449" fmla="*/ 5402420 h 6858000"/>
              <a:gd name="connsiteX450" fmla="*/ 1933391 w 7467600"/>
              <a:gd name="connsiteY450" fmla="*/ 5156971 h 6858000"/>
              <a:gd name="connsiteX451" fmla="*/ 1827118 w 7467600"/>
              <a:gd name="connsiteY451" fmla="*/ 4968410 h 6858000"/>
              <a:gd name="connsiteX452" fmla="*/ 1837349 w 7467600"/>
              <a:gd name="connsiteY452" fmla="*/ 4956357 h 6858000"/>
              <a:gd name="connsiteX453" fmla="*/ 2162835 w 7467600"/>
              <a:gd name="connsiteY453" fmla="*/ 5187853 h 6858000"/>
              <a:gd name="connsiteX454" fmla="*/ 2257167 w 7467600"/>
              <a:gd name="connsiteY454" fmla="*/ 5462123 h 6858000"/>
              <a:gd name="connsiteX455" fmla="*/ 2261598 w 7467600"/>
              <a:gd name="connsiteY455" fmla="*/ 5467998 h 6858000"/>
              <a:gd name="connsiteX456" fmla="*/ 2437177 w 7467600"/>
              <a:gd name="connsiteY456" fmla="*/ 5479608 h 6858000"/>
              <a:gd name="connsiteX457" fmla="*/ 2445247 w 7467600"/>
              <a:gd name="connsiteY457" fmla="*/ 5483476 h 6858000"/>
              <a:gd name="connsiteX458" fmla="*/ 2743626 w 7467600"/>
              <a:gd name="connsiteY458" fmla="*/ 5304819 h 6858000"/>
              <a:gd name="connsiteX459" fmla="*/ 3048102 w 7467600"/>
              <a:gd name="connsiteY459" fmla="*/ 5150595 h 6858000"/>
              <a:gd name="connsiteX460" fmla="*/ 1799414 w 7467600"/>
              <a:gd name="connsiteY460" fmla="*/ 4694732 h 6858000"/>
              <a:gd name="connsiteX461" fmla="*/ 1771735 w 7467600"/>
              <a:gd name="connsiteY461" fmla="*/ 4619929 h 6858000"/>
              <a:gd name="connsiteX462" fmla="*/ 3104273 w 7467600"/>
              <a:gd name="connsiteY462" fmla="*/ 5076159 h 6858000"/>
              <a:gd name="connsiteX463" fmla="*/ 3113245 w 7467600"/>
              <a:gd name="connsiteY463" fmla="*/ 5090705 h 6858000"/>
              <a:gd name="connsiteX464" fmla="*/ 3126294 w 7467600"/>
              <a:gd name="connsiteY464" fmla="*/ 5114400 h 6858000"/>
              <a:gd name="connsiteX465" fmla="*/ 3937433 w 7467600"/>
              <a:gd name="connsiteY465" fmla="*/ 4830473 h 6858000"/>
              <a:gd name="connsiteX466" fmla="*/ 3590475 w 7467600"/>
              <a:gd name="connsiteY466" fmla="*/ 4597974 h 6858000"/>
              <a:gd name="connsiteX467" fmla="*/ 3100264 w 7467600"/>
              <a:gd name="connsiteY467" fmla="*/ 4579845 h 6858000"/>
              <a:gd name="connsiteX468" fmla="*/ 2183576 w 7467600"/>
              <a:gd name="connsiteY468" fmla="*/ 4227150 h 6858000"/>
              <a:gd name="connsiteX469" fmla="*/ 2151029 w 7467600"/>
              <a:gd name="connsiteY469" fmla="*/ 4146947 h 6858000"/>
              <a:gd name="connsiteX470" fmla="*/ 3563434 w 7467600"/>
              <a:gd name="connsiteY470" fmla="*/ 4469115 h 6858000"/>
              <a:gd name="connsiteX471" fmla="*/ 3177952 w 7467600"/>
              <a:gd name="connsiteY471" fmla="*/ 3657386 h 6858000"/>
              <a:gd name="connsiteX472" fmla="*/ 3189263 w 7467600"/>
              <a:gd name="connsiteY472" fmla="*/ 3625726 h 6858000"/>
              <a:gd name="connsiteX473" fmla="*/ 3560912 w 7467600"/>
              <a:gd name="connsiteY473" fmla="*/ 4079863 h 6858000"/>
              <a:gd name="connsiteX474" fmla="*/ 3626636 w 7467600"/>
              <a:gd name="connsiteY474" fmla="*/ 4512230 h 6858000"/>
              <a:gd name="connsiteX475" fmla="*/ 3653088 w 7467600"/>
              <a:gd name="connsiteY475" fmla="*/ 4521417 h 6858000"/>
              <a:gd name="connsiteX476" fmla="*/ 3988128 w 7467600"/>
              <a:gd name="connsiteY476" fmla="*/ 4817267 h 6858000"/>
              <a:gd name="connsiteX477" fmla="*/ 4830582 w 7467600"/>
              <a:gd name="connsiteY477" fmla="*/ 4676000 h 6858000"/>
              <a:gd name="connsiteX478" fmla="*/ 4830100 w 7467600"/>
              <a:gd name="connsiteY478" fmla="*/ 4675554 h 6858000"/>
              <a:gd name="connsiteX479" fmla="*/ 4036318 w 7467600"/>
              <a:gd name="connsiteY479" fmla="*/ 4147013 h 6858000"/>
              <a:gd name="connsiteX480" fmla="*/ 3432098 w 7467600"/>
              <a:gd name="connsiteY480" fmla="*/ 3537312 h 6858000"/>
              <a:gd name="connsiteX481" fmla="*/ 3446761 w 7467600"/>
              <a:gd name="connsiteY481" fmla="*/ 3461278 h 6858000"/>
              <a:gd name="connsiteX482" fmla="*/ 4419733 w 7467600"/>
              <a:gd name="connsiteY482" fmla="*/ 3963555 h 6858000"/>
              <a:gd name="connsiteX483" fmla="*/ 4781371 w 7467600"/>
              <a:gd name="connsiteY483" fmla="*/ 4458604 h 6858000"/>
              <a:gd name="connsiteX484" fmla="*/ 4780440 w 7467600"/>
              <a:gd name="connsiteY484" fmla="*/ 4470290 h 6858000"/>
              <a:gd name="connsiteX485" fmla="*/ 4898954 w 7467600"/>
              <a:gd name="connsiteY485" fmla="*/ 4662092 h 6858000"/>
              <a:gd name="connsiteX486" fmla="*/ 4900699 w 7467600"/>
              <a:gd name="connsiteY486" fmla="*/ 4670867 h 6858000"/>
              <a:gd name="connsiteX487" fmla="*/ 5714511 w 7467600"/>
              <a:gd name="connsiteY487" fmla="*/ 4663483 h 6858000"/>
              <a:gd name="connsiteX488" fmla="*/ 5464793 w 7467600"/>
              <a:gd name="connsiteY488" fmla="*/ 4393556 h 6858000"/>
              <a:gd name="connsiteX489" fmla="*/ 5461897 w 7467600"/>
              <a:gd name="connsiteY489" fmla="*/ 4390879 h 6858000"/>
              <a:gd name="connsiteX490" fmla="*/ 4294126 w 7467600"/>
              <a:gd name="connsiteY490" fmla="*/ 3303048 h 6858000"/>
              <a:gd name="connsiteX491" fmla="*/ 4305321 w 7467600"/>
              <a:gd name="connsiteY491" fmla="*/ 3256953 h 6858000"/>
              <a:gd name="connsiteX492" fmla="*/ 4949299 w 7467600"/>
              <a:gd name="connsiteY492" fmla="*/ 3766336 h 6858000"/>
              <a:gd name="connsiteX493" fmla="*/ 5291452 w 7467600"/>
              <a:gd name="connsiteY493" fmla="*/ 4076801 h 6858000"/>
              <a:gd name="connsiteX494" fmla="*/ 5434998 w 7467600"/>
              <a:gd name="connsiteY494" fmla="*/ 4254100 h 6858000"/>
              <a:gd name="connsiteX495" fmla="*/ 5351015 w 7467600"/>
              <a:gd name="connsiteY495" fmla="*/ 3760989 h 6858000"/>
              <a:gd name="connsiteX496" fmla="*/ 5413780 w 7467600"/>
              <a:gd name="connsiteY496" fmla="*/ 2966265 h 6858000"/>
              <a:gd name="connsiteX497" fmla="*/ 5425627 w 7467600"/>
              <a:gd name="connsiteY497" fmla="*/ 2954192 h 6858000"/>
              <a:gd name="connsiteX498" fmla="*/ 6604735 w 7467600"/>
              <a:gd name="connsiteY498" fmla="*/ 2041381 h 6858000"/>
              <a:gd name="connsiteX499" fmla="*/ 7204487 w 7467600"/>
              <a:gd name="connsiteY499" fmla="*/ 2742112 h 6858000"/>
              <a:gd name="connsiteX500" fmla="*/ 7131592 w 7467600"/>
              <a:gd name="connsiteY500" fmla="*/ 2672096 h 6858000"/>
              <a:gd name="connsiteX501" fmla="*/ 6996344 w 7467600"/>
              <a:gd name="connsiteY501" fmla="*/ 2518310 h 6858000"/>
              <a:gd name="connsiteX502" fmla="*/ 6735495 w 7467600"/>
              <a:gd name="connsiteY502" fmla="*/ 2196890 h 6858000"/>
              <a:gd name="connsiteX503" fmla="*/ 6721901 w 7467600"/>
              <a:gd name="connsiteY503" fmla="*/ 2179274 h 6858000"/>
              <a:gd name="connsiteX504" fmla="*/ 6604735 w 7467600"/>
              <a:gd name="connsiteY504" fmla="*/ 2041381 h 6858000"/>
              <a:gd name="connsiteX505" fmla="*/ 6591670 w 7467600"/>
              <a:gd name="connsiteY505" fmla="*/ 1988277 h 6858000"/>
              <a:gd name="connsiteX506" fmla="*/ 6747349 w 7467600"/>
              <a:gd name="connsiteY506" fmla="*/ 2160069 h 6858000"/>
              <a:gd name="connsiteX507" fmla="*/ 6760943 w 7467600"/>
              <a:gd name="connsiteY507" fmla="*/ 2177686 h 6858000"/>
              <a:gd name="connsiteX508" fmla="*/ 7021065 w 7467600"/>
              <a:gd name="connsiteY508" fmla="*/ 2498102 h 6858000"/>
              <a:gd name="connsiteX509" fmla="*/ 7155223 w 7467600"/>
              <a:gd name="connsiteY509" fmla="*/ 2650386 h 6858000"/>
              <a:gd name="connsiteX510" fmla="*/ 7203167 w 7467600"/>
              <a:gd name="connsiteY510" fmla="*/ 2697288 h 6858000"/>
              <a:gd name="connsiteX511" fmla="*/ 6937703 w 7467600"/>
              <a:gd name="connsiteY511" fmla="*/ 2321981 h 6858000"/>
              <a:gd name="connsiteX512" fmla="*/ 6591670 w 7467600"/>
              <a:gd name="connsiteY512" fmla="*/ 1988277 h 6858000"/>
              <a:gd name="connsiteX513" fmla="*/ 5798671 w 7467600"/>
              <a:gd name="connsiteY513" fmla="*/ 1981601 h 6858000"/>
              <a:gd name="connsiteX514" fmla="*/ 5754709 w 7467600"/>
              <a:gd name="connsiteY514" fmla="*/ 2071454 h 6858000"/>
              <a:gd name="connsiteX515" fmla="*/ 5763044 w 7467600"/>
              <a:gd name="connsiteY515" fmla="*/ 2842206 h 6858000"/>
              <a:gd name="connsiteX516" fmla="*/ 5764974 w 7467600"/>
              <a:gd name="connsiteY516" fmla="*/ 2799609 h 6858000"/>
              <a:gd name="connsiteX517" fmla="*/ 5767665 w 7467600"/>
              <a:gd name="connsiteY517" fmla="*/ 2666409 h 6858000"/>
              <a:gd name="connsiteX518" fmla="*/ 5763055 w 7467600"/>
              <a:gd name="connsiteY518" fmla="*/ 2579705 h 6858000"/>
              <a:gd name="connsiteX519" fmla="*/ 5758079 w 7467600"/>
              <a:gd name="connsiteY519" fmla="*/ 2492508 h 6858000"/>
              <a:gd name="connsiteX520" fmla="*/ 5779325 w 7467600"/>
              <a:gd name="connsiteY520" fmla="*/ 2197069 h 6858000"/>
              <a:gd name="connsiteX521" fmla="*/ 5798671 w 7467600"/>
              <a:gd name="connsiteY521" fmla="*/ 1981601 h 6858000"/>
              <a:gd name="connsiteX522" fmla="*/ 5829202 w 7467600"/>
              <a:gd name="connsiteY522" fmla="*/ 1971679 h 6858000"/>
              <a:gd name="connsiteX523" fmla="*/ 5809558 w 7467600"/>
              <a:gd name="connsiteY523" fmla="*/ 2198043 h 6858000"/>
              <a:gd name="connsiteX524" fmla="*/ 5788653 w 7467600"/>
              <a:gd name="connsiteY524" fmla="*/ 2489430 h 6858000"/>
              <a:gd name="connsiteX525" fmla="*/ 5793439 w 7467600"/>
              <a:gd name="connsiteY525" fmla="*/ 2575235 h 6858000"/>
              <a:gd name="connsiteX526" fmla="*/ 5796837 w 7467600"/>
              <a:gd name="connsiteY526" fmla="*/ 2637633 h 6858000"/>
              <a:gd name="connsiteX527" fmla="*/ 5818614 w 7467600"/>
              <a:gd name="connsiteY527" fmla="*/ 2473055 h 6858000"/>
              <a:gd name="connsiteX528" fmla="*/ 5829202 w 7467600"/>
              <a:gd name="connsiteY528" fmla="*/ 1971679 h 6858000"/>
              <a:gd name="connsiteX529" fmla="*/ 5911389 w 7467600"/>
              <a:gd name="connsiteY529" fmla="*/ 1898371 h 6858000"/>
              <a:gd name="connsiteX530" fmla="*/ 6237627 w 7467600"/>
              <a:gd name="connsiteY530" fmla="*/ 2231921 h 6858000"/>
              <a:gd name="connsiteX531" fmla="*/ 5911389 w 7467600"/>
              <a:gd name="connsiteY531" fmla="*/ 1898371 h 6858000"/>
              <a:gd name="connsiteX532" fmla="*/ 6944437 w 7467600"/>
              <a:gd name="connsiteY532" fmla="*/ 1575402 h 6858000"/>
              <a:gd name="connsiteX533" fmla="*/ 6304730 w 7467600"/>
              <a:gd name="connsiteY533" fmla="*/ 1766654 h 6858000"/>
              <a:gd name="connsiteX534" fmla="*/ 6944437 w 7467600"/>
              <a:gd name="connsiteY534" fmla="*/ 1575402 h 6858000"/>
              <a:gd name="connsiteX535" fmla="*/ 7019523 w 7467600"/>
              <a:gd name="connsiteY535" fmla="*/ 1519450 h 6858000"/>
              <a:gd name="connsiteX536" fmla="*/ 6298091 w 7467600"/>
              <a:gd name="connsiteY536" fmla="*/ 1737122 h 6858000"/>
              <a:gd name="connsiteX537" fmla="*/ 7019523 w 7467600"/>
              <a:gd name="connsiteY537" fmla="*/ 1519450 h 6858000"/>
              <a:gd name="connsiteX538" fmla="*/ 2399523 w 7467600"/>
              <a:gd name="connsiteY538" fmla="*/ 1428234 h 6858000"/>
              <a:gd name="connsiteX539" fmla="*/ 2224982 w 7467600"/>
              <a:gd name="connsiteY539" fmla="*/ 1826201 h 6858000"/>
              <a:gd name="connsiteX540" fmla="*/ 2096099 w 7467600"/>
              <a:gd name="connsiteY540" fmla="*/ 2345900 h 6858000"/>
              <a:gd name="connsiteX541" fmla="*/ 2283317 w 7467600"/>
              <a:gd name="connsiteY541" fmla="*/ 1796925 h 6858000"/>
              <a:gd name="connsiteX542" fmla="*/ 2399523 w 7467600"/>
              <a:gd name="connsiteY542" fmla="*/ 1428234 h 6858000"/>
              <a:gd name="connsiteX543" fmla="*/ 2448558 w 7467600"/>
              <a:gd name="connsiteY543" fmla="*/ 1373435 h 6858000"/>
              <a:gd name="connsiteX544" fmla="*/ 2312521 w 7467600"/>
              <a:gd name="connsiteY544" fmla="*/ 1806140 h 6858000"/>
              <a:gd name="connsiteX545" fmla="*/ 2127533 w 7467600"/>
              <a:gd name="connsiteY545" fmla="*/ 2348380 h 6858000"/>
              <a:gd name="connsiteX546" fmla="*/ 2358080 w 7467600"/>
              <a:gd name="connsiteY546" fmla="*/ 1866134 h 6858000"/>
              <a:gd name="connsiteX547" fmla="*/ 2407436 w 7467600"/>
              <a:gd name="connsiteY547" fmla="*/ 1651070 h 6858000"/>
              <a:gd name="connsiteX548" fmla="*/ 2448558 w 7467600"/>
              <a:gd name="connsiteY548" fmla="*/ 1373435 h 6858000"/>
              <a:gd name="connsiteX549" fmla="*/ 278707 w 7467600"/>
              <a:gd name="connsiteY549" fmla="*/ 1352270 h 6858000"/>
              <a:gd name="connsiteX550" fmla="*/ 321570 w 7467600"/>
              <a:gd name="connsiteY550" fmla="*/ 1861610 h 6858000"/>
              <a:gd name="connsiteX551" fmla="*/ 294281 w 7467600"/>
              <a:gd name="connsiteY551" fmla="*/ 1440658 h 6858000"/>
              <a:gd name="connsiteX552" fmla="*/ 278707 w 7467600"/>
              <a:gd name="connsiteY552" fmla="*/ 1352270 h 6858000"/>
              <a:gd name="connsiteX553" fmla="*/ 1423821 w 7467600"/>
              <a:gd name="connsiteY553" fmla="*/ 1351958 h 6858000"/>
              <a:gd name="connsiteX554" fmla="*/ 1638521 w 7467600"/>
              <a:gd name="connsiteY554" fmla="*/ 1908470 h 6858000"/>
              <a:gd name="connsiteX555" fmla="*/ 1754199 w 7467600"/>
              <a:gd name="connsiteY555" fmla="*/ 2149284 h 6858000"/>
              <a:gd name="connsiteX556" fmla="*/ 1908359 w 7467600"/>
              <a:gd name="connsiteY556" fmla="*/ 2364988 h 6858000"/>
              <a:gd name="connsiteX557" fmla="*/ 1647661 w 7467600"/>
              <a:gd name="connsiteY557" fmla="*/ 1825945 h 6858000"/>
              <a:gd name="connsiteX558" fmla="*/ 1423821 w 7467600"/>
              <a:gd name="connsiteY558" fmla="*/ 1351958 h 6858000"/>
              <a:gd name="connsiteX559" fmla="*/ 1431890 w 7467600"/>
              <a:gd name="connsiteY559" fmla="*/ 1306475 h 6858000"/>
              <a:gd name="connsiteX560" fmla="*/ 1507597 w 7467600"/>
              <a:gd name="connsiteY560" fmla="*/ 1446132 h 6858000"/>
              <a:gd name="connsiteX561" fmla="*/ 1674586 w 7467600"/>
              <a:gd name="connsiteY561" fmla="*/ 1813832 h 6858000"/>
              <a:gd name="connsiteX562" fmla="*/ 1815950 w 7467600"/>
              <a:gd name="connsiteY562" fmla="*/ 2128564 h 6858000"/>
              <a:gd name="connsiteX563" fmla="*/ 1984242 w 7467600"/>
              <a:gd name="connsiteY563" fmla="*/ 2430829 h 6858000"/>
              <a:gd name="connsiteX564" fmla="*/ 2014023 w 7467600"/>
              <a:gd name="connsiteY564" fmla="*/ 2450995 h 6858000"/>
              <a:gd name="connsiteX565" fmla="*/ 1747337 w 7467600"/>
              <a:gd name="connsiteY565" fmla="*/ 1855264 h 6858000"/>
              <a:gd name="connsiteX566" fmla="*/ 1533749 w 7467600"/>
              <a:gd name="connsiteY566" fmla="*/ 1478656 h 6858000"/>
              <a:gd name="connsiteX567" fmla="*/ 1431890 w 7467600"/>
              <a:gd name="connsiteY567" fmla="*/ 1306475 h 6858000"/>
              <a:gd name="connsiteX568" fmla="*/ 5052692 w 7467600"/>
              <a:gd name="connsiteY568" fmla="*/ 1292994 h 6858000"/>
              <a:gd name="connsiteX569" fmla="*/ 5200661 w 7467600"/>
              <a:gd name="connsiteY569" fmla="*/ 1635186 h 6858000"/>
              <a:gd name="connsiteX570" fmla="*/ 5297138 w 7467600"/>
              <a:gd name="connsiteY570" fmla="*/ 1906351 h 6858000"/>
              <a:gd name="connsiteX571" fmla="*/ 5052692 w 7467600"/>
              <a:gd name="connsiteY571" fmla="*/ 1292994 h 6858000"/>
              <a:gd name="connsiteX572" fmla="*/ 5009948 w 7467600"/>
              <a:gd name="connsiteY572" fmla="*/ 1273619 h 6858000"/>
              <a:gd name="connsiteX573" fmla="*/ 5121777 w 7467600"/>
              <a:gd name="connsiteY573" fmla="*/ 1654213 h 6858000"/>
              <a:gd name="connsiteX574" fmla="*/ 5293545 w 7467600"/>
              <a:gd name="connsiteY574" fmla="*/ 2072247 h 6858000"/>
              <a:gd name="connsiteX575" fmla="*/ 5294042 w 7467600"/>
              <a:gd name="connsiteY575" fmla="*/ 2065019 h 6858000"/>
              <a:gd name="connsiteX576" fmla="*/ 5171936 w 7467600"/>
              <a:gd name="connsiteY576" fmla="*/ 1647613 h 6858000"/>
              <a:gd name="connsiteX577" fmla="*/ 5009948 w 7467600"/>
              <a:gd name="connsiteY577" fmla="*/ 1273619 h 6858000"/>
              <a:gd name="connsiteX578" fmla="*/ 655236 w 7467600"/>
              <a:gd name="connsiteY578" fmla="*/ 1268632 h 6858000"/>
              <a:gd name="connsiteX579" fmla="*/ 839521 w 7467600"/>
              <a:gd name="connsiteY579" fmla="*/ 1685315 h 6858000"/>
              <a:gd name="connsiteX580" fmla="*/ 1109416 w 7467600"/>
              <a:gd name="connsiteY580" fmla="*/ 2061663 h 6858000"/>
              <a:gd name="connsiteX581" fmla="*/ 1298300 w 7467600"/>
              <a:gd name="connsiteY581" fmla="*/ 2247742 h 6858000"/>
              <a:gd name="connsiteX582" fmla="*/ 1125871 w 7467600"/>
              <a:gd name="connsiteY582" fmla="*/ 1989513 h 6858000"/>
              <a:gd name="connsiteX583" fmla="*/ 981574 w 7467600"/>
              <a:gd name="connsiteY583" fmla="*/ 1783157 h 6858000"/>
              <a:gd name="connsiteX584" fmla="*/ 922198 w 7467600"/>
              <a:gd name="connsiteY584" fmla="*/ 1677437 h 6858000"/>
              <a:gd name="connsiteX585" fmla="*/ 869293 w 7467600"/>
              <a:gd name="connsiteY585" fmla="*/ 1583214 h 6858000"/>
              <a:gd name="connsiteX586" fmla="*/ 751431 w 7467600"/>
              <a:gd name="connsiteY586" fmla="*/ 1405731 h 6858000"/>
              <a:gd name="connsiteX587" fmla="*/ 655236 w 7467600"/>
              <a:gd name="connsiteY587" fmla="*/ 1268632 h 6858000"/>
              <a:gd name="connsiteX588" fmla="*/ 6516292 w 7467600"/>
              <a:gd name="connsiteY588" fmla="*/ 1263064 h 6858000"/>
              <a:gd name="connsiteX589" fmla="*/ 5736320 w 7467600"/>
              <a:gd name="connsiteY589" fmla="*/ 1501803 h 6858000"/>
              <a:gd name="connsiteX590" fmla="*/ 6516292 w 7467600"/>
              <a:gd name="connsiteY590" fmla="*/ 1263064 h 6858000"/>
              <a:gd name="connsiteX591" fmla="*/ 291466 w 7467600"/>
              <a:gd name="connsiteY591" fmla="*/ 1250369 h 6858000"/>
              <a:gd name="connsiteX592" fmla="*/ 323180 w 7467600"/>
              <a:gd name="connsiteY592" fmla="*/ 1435283 h 6858000"/>
              <a:gd name="connsiteX593" fmla="*/ 349381 w 7467600"/>
              <a:gd name="connsiteY593" fmla="*/ 1875041 h 6858000"/>
              <a:gd name="connsiteX594" fmla="*/ 374363 w 7467600"/>
              <a:gd name="connsiteY594" fmla="*/ 1506494 h 6858000"/>
              <a:gd name="connsiteX595" fmla="*/ 302168 w 7467600"/>
              <a:gd name="connsiteY595" fmla="*/ 1274495 h 6858000"/>
              <a:gd name="connsiteX596" fmla="*/ 291466 w 7467600"/>
              <a:gd name="connsiteY596" fmla="*/ 1250369 h 6858000"/>
              <a:gd name="connsiteX597" fmla="*/ 678222 w 7467600"/>
              <a:gd name="connsiteY597" fmla="*/ 1248670 h 6858000"/>
              <a:gd name="connsiteX598" fmla="*/ 775536 w 7467600"/>
              <a:gd name="connsiteY598" fmla="*/ 1388015 h 6858000"/>
              <a:gd name="connsiteX599" fmla="*/ 894529 w 7467600"/>
              <a:gd name="connsiteY599" fmla="*/ 1567739 h 6858000"/>
              <a:gd name="connsiteX600" fmla="*/ 948000 w 7467600"/>
              <a:gd name="connsiteY600" fmla="*/ 1663088 h 6858000"/>
              <a:gd name="connsiteX601" fmla="*/ 1006812 w 7467600"/>
              <a:gd name="connsiteY601" fmla="*/ 1767683 h 6858000"/>
              <a:gd name="connsiteX602" fmla="*/ 1149133 w 7467600"/>
              <a:gd name="connsiteY602" fmla="*/ 1971513 h 6858000"/>
              <a:gd name="connsiteX603" fmla="*/ 1333952 w 7467600"/>
              <a:gd name="connsiteY603" fmla="*/ 2251620 h 6858000"/>
              <a:gd name="connsiteX604" fmla="*/ 1337329 w 7467600"/>
              <a:gd name="connsiteY604" fmla="*/ 2258350 h 6858000"/>
              <a:gd name="connsiteX605" fmla="*/ 1014726 w 7467600"/>
              <a:gd name="connsiteY605" fmla="*/ 1615556 h 6858000"/>
              <a:gd name="connsiteX606" fmla="*/ 678222 w 7467600"/>
              <a:gd name="connsiteY606" fmla="*/ 1248670 h 6858000"/>
              <a:gd name="connsiteX607" fmla="*/ 6691602 w 7467600"/>
              <a:gd name="connsiteY607" fmla="*/ 1140573 h 6858000"/>
              <a:gd name="connsiteX608" fmla="*/ 6571100 w 7467600"/>
              <a:gd name="connsiteY608" fmla="*/ 1183662 h 6858000"/>
              <a:gd name="connsiteX609" fmla="*/ 6241687 w 7467600"/>
              <a:gd name="connsiteY609" fmla="*/ 1257600 h 6858000"/>
              <a:gd name="connsiteX610" fmla="*/ 5693009 w 7467600"/>
              <a:gd name="connsiteY610" fmla="*/ 1478256 h 6858000"/>
              <a:gd name="connsiteX611" fmla="*/ 6548420 w 7467600"/>
              <a:gd name="connsiteY611" fmla="*/ 1214599 h 6858000"/>
              <a:gd name="connsiteX612" fmla="*/ 6605473 w 7467600"/>
              <a:gd name="connsiteY612" fmla="*/ 1184686 h 6858000"/>
              <a:gd name="connsiteX613" fmla="*/ 6691602 w 7467600"/>
              <a:gd name="connsiteY613" fmla="*/ 1140573 h 6858000"/>
              <a:gd name="connsiteX614" fmla="*/ 4002475 w 7467600"/>
              <a:gd name="connsiteY614" fmla="*/ 1037802 h 6858000"/>
              <a:gd name="connsiteX615" fmla="*/ 4000324 w 7467600"/>
              <a:gd name="connsiteY615" fmla="*/ 1039362 h 6858000"/>
              <a:gd name="connsiteX616" fmla="*/ 4002862 w 7467600"/>
              <a:gd name="connsiteY616" fmla="*/ 1042866 h 6858000"/>
              <a:gd name="connsiteX617" fmla="*/ 4002475 w 7467600"/>
              <a:gd name="connsiteY617" fmla="*/ 1037802 h 6858000"/>
              <a:gd name="connsiteX618" fmla="*/ 506322 w 7467600"/>
              <a:gd name="connsiteY618" fmla="*/ 1020997 h 6858000"/>
              <a:gd name="connsiteX619" fmla="*/ 533068 w 7467600"/>
              <a:gd name="connsiteY619" fmla="*/ 1029409 h 6858000"/>
              <a:gd name="connsiteX620" fmla="*/ 1232525 w 7467600"/>
              <a:gd name="connsiteY620" fmla="*/ 1804675 h 6858000"/>
              <a:gd name="connsiteX621" fmla="*/ 1388858 w 7467600"/>
              <a:gd name="connsiteY621" fmla="*/ 2368011 h 6858000"/>
              <a:gd name="connsiteX622" fmla="*/ 1384098 w 7467600"/>
              <a:gd name="connsiteY622" fmla="*/ 2378125 h 6858000"/>
              <a:gd name="connsiteX623" fmla="*/ 1425393 w 7467600"/>
              <a:gd name="connsiteY623" fmla="*/ 2589124 h 6858000"/>
              <a:gd name="connsiteX624" fmla="*/ 1424001 w 7467600"/>
              <a:gd name="connsiteY624" fmla="*/ 2597541 h 6858000"/>
              <a:gd name="connsiteX625" fmla="*/ 2152729 w 7467600"/>
              <a:gd name="connsiteY625" fmla="*/ 2864487 h 6858000"/>
              <a:gd name="connsiteX626" fmla="*/ 2020609 w 7467600"/>
              <a:gd name="connsiteY626" fmla="*/ 2539671 h 6858000"/>
              <a:gd name="connsiteX627" fmla="*/ 2018920 w 7467600"/>
              <a:gd name="connsiteY627" fmla="*/ 2536309 h 6858000"/>
              <a:gd name="connsiteX628" fmla="*/ 1342441 w 7467600"/>
              <a:gd name="connsiteY628" fmla="*/ 1173017 h 6858000"/>
              <a:gd name="connsiteX629" fmla="*/ 1367925 w 7467600"/>
              <a:gd name="connsiteY629" fmla="*/ 1135648 h 6858000"/>
              <a:gd name="connsiteX630" fmla="*/ 1771401 w 7467600"/>
              <a:gd name="connsiteY630" fmla="*/ 1806673 h 6858000"/>
              <a:gd name="connsiteX631" fmla="*/ 1972385 w 7467600"/>
              <a:gd name="connsiteY631" fmla="*/ 2198735 h 6858000"/>
              <a:gd name="connsiteX632" fmla="*/ 2040892 w 7467600"/>
              <a:gd name="connsiteY632" fmla="*/ 2405205 h 6858000"/>
              <a:gd name="connsiteX633" fmla="*/ 2131689 w 7467600"/>
              <a:gd name="connsiteY633" fmla="*/ 1936926 h 6858000"/>
              <a:gd name="connsiteX634" fmla="*/ 2454820 w 7467600"/>
              <a:gd name="connsiteY634" fmla="*/ 1248808 h 6858000"/>
              <a:gd name="connsiteX635" fmla="*/ 2492512 w 7467600"/>
              <a:gd name="connsiteY635" fmla="*/ 1302920 h 6858000"/>
              <a:gd name="connsiteX636" fmla="*/ 2081216 w 7467600"/>
              <a:gd name="connsiteY636" fmla="*/ 2527513 h 6858000"/>
              <a:gd name="connsiteX637" fmla="*/ 2081211 w 7467600"/>
              <a:gd name="connsiteY637" fmla="*/ 2528916 h 6858000"/>
              <a:gd name="connsiteX638" fmla="*/ 2199067 w 7467600"/>
              <a:gd name="connsiteY638" fmla="*/ 2884061 h 6858000"/>
              <a:gd name="connsiteX639" fmla="*/ 3192586 w 7467600"/>
              <a:gd name="connsiteY639" fmla="*/ 3411496 h 6858000"/>
              <a:gd name="connsiteX640" fmla="*/ 3182620 w 7467600"/>
              <a:gd name="connsiteY640" fmla="*/ 3483279 h 6858000"/>
              <a:gd name="connsiteX641" fmla="*/ 2435119 w 7467600"/>
              <a:gd name="connsiteY641" fmla="*/ 3080173 h 6858000"/>
              <a:gd name="connsiteX642" fmla="*/ 2410152 w 7467600"/>
              <a:gd name="connsiteY642" fmla="*/ 3063751 h 6858000"/>
              <a:gd name="connsiteX643" fmla="*/ 2408099 w 7467600"/>
              <a:gd name="connsiteY643" fmla="*/ 3064403 h 6858000"/>
              <a:gd name="connsiteX644" fmla="*/ 2407218 w 7467600"/>
              <a:gd name="connsiteY644" fmla="*/ 3070324 h 6858000"/>
              <a:gd name="connsiteX645" fmla="*/ 2380138 w 7467600"/>
              <a:gd name="connsiteY645" fmla="*/ 3099341 h 6858000"/>
              <a:gd name="connsiteX646" fmla="*/ 1765923 w 7467600"/>
              <a:gd name="connsiteY646" fmla="*/ 3581043 h 6858000"/>
              <a:gd name="connsiteX647" fmla="*/ 1702258 w 7467600"/>
              <a:gd name="connsiteY647" fmla="*/ 3612286 h 6858000"/>
              <a:gd name="connsiteX648" fmla="*/ 1538370 w 7467600"/>
              <a:gd name="connsiteY648" fmla="*/ 3811804 h 6858000"/>
              <a:gd name="connsiteX649" fmla="*/ 542867 w 7467600"/>
              <a:gd name="connsiteY649" fmla="*/ 4944092 h 6858000"/>
              <a:gd name="connsiteX650" fmla="*/ 515800 w 7467600"/>
              <a:gd name="connsiteY650" fmla="*/ 4862180 h 6858000"/>
              <a:gd name="connsiteX651" fmla="*/ 909145 w 7467600"/>
              <a:gd name="connsiteY651" fmla="*/ 4199225 h 6858000"/>
              <a:gd name="connsiteX652" fmla="*/ 1214067 w 7467600"/>
              <a:gd name="connsiteY652" fmla="*/ 3908561 h 6858000"/>
              <a:gd name="connsiteX653" fmla="*/ 640967 w 7467600"/>
              <a:gd name="connsiteY653" fmla="*/ 4105601 h 6858000"/>
              <a:gd name="connsiteX654" fmla="*/ 112563 w 7467600"/>
              <a:gd name="connsiteY654" fmla="*/ 4396952 h 6858000"/>
              <a:gd name="connsiteX655" fmla="*/ 0 w 7467600"/>
              <a:gd name="connsiteY655" fmla="*/ 4466006 h 6858000"/>
              <a:gd name="connsiteX656" fmla="*/ 0 w 7467600"/>
              <a:gd name="connsiteY656" fmla="*/ 4233763 h 6858000"/>
              <a:gd name="connsiteX657" fmla="*/ 36881 w 7467600"/>
              <a:gd name="connsiteY657" fmla="*/ 4200118 h 6858000"/>
              <a:gd name="connsiteX658" fmla="*/ 910534 w 7467600"/>
              <a:gd name="connsiteY658" fmla="*/ 3629753 h 6858000"/>
              <a:gd name="connsiteX659" fmla="*/ 1578717 w 7467600"/>
              <a:gd name="connsiteY659" fmla="*/ 3575982 h 6858000"/>
              <a:gd name="connsiteX660" fmla="*/ 2338780 w 7467600"/>
              <a:gd name="connsiteY660" fmla="*/ 3033725 h 6858000"/>
              <a:gd name="connsiteX661" fmla="*/ 1807991 w 7467600"/>
              <a:gd name="connsiteY661" fmla="*/ 2807184 h 6858000"/>
              <a:gd name="connsiteX662" fmla="*/ 1416358 w 7467600"/>
              <a:gd name="connsiteY662" fmla="*/ 3112571 h 6858000"/>
              <a:gd name="connsiteX663" fmla="*/ 939066 w 7467600"/>
              <a:gd name="connsiteY663" fmla="*/ 3378798 h 6858000"/>
              <a:gd name="connsiteX664" fmla="*/ 115099 w 7467600"/>
              <a:gd name="connsiteY664" fmla="*/ 3607650 h 6858000"/>
              <a:gd name="connsiteX665" fmla="*/ 97284 w 7467600"/>
              <a:gd name="connsiteY665" fmla="*/ 3520393 h 6858000"/>
              <a:gd name="connsiteX666" fmla="*/ 922050 w 7467600"/>
              <a:gd name="connsiteY666" fmla="*/ 3074867 h 6858000"/>
              <a:gd name="connsiteX667" fmla="*/ 1405265 w 7467600"/>
              <a:gd name="connsiteY667" fmla="*/ 3016319 h 6858000"/>
              <a:gd name="connsiteX668" fmla="*/ 1407512 w 7467600"/>
              <a:gd name="connsiteY668" fmla="*/ 3018001 h 6858000"/>
              <a:gd name="connsiteX669" fmla="*/ 1726266 w 7467600"/>
              <a:gd name="connsiteY669" fmla="*/ 2777274 h 6858000"/>
              <a:gd name="connsiteX670" fmla="*/ 625390 w 7467600"/>
              <a:gd name="connsiteY670" fmla="*/ 2514541 h 6858000"/>
              <a:gd name="connsiteX671" fmla="*/ 619799 w 7467600"/>
              <a:gd name="connsiteY671" fmla="*/ 2527180 h 6858000"/>
              <a:gd name="connsiteX672" fmla="*/ 310030 w 7467600"/>
              <a:gd name="connsiteY672" fmla="*/ 2771818 h 6858000"/>
              <a:gd name="connsiteX673" fmla="*/ 173877 w 7467600"/>
              <a:gd name="connsiteY673" fmla="*/ 2937056 h 6858000"/>
              <a:gd name="connsiteX674" fmla="*/ 77889 w 7467600"/>
              <a:gd name="connsiteY674" fmla="*/ 3138440 h 6858000"/>
              <a:gd name="connsiteX675" fmla="*/ 0 w 7467600"/>
              <a:gd name="connsiteY675" fmla="*/ 3271395 h 6858000"/>
              <a:gd name="connsiteX676" fmla="*/ 0 w 7467600"/>
              <a:gd name="connsiteY676" fmla="*/ 3153002 h 6858000"/>
              <a:gd name="connsiteX677" fmla="*/ 2386 w 7467600"/>
              <a:gd name="connsiteY677" fmla="*/ 3149203 h 6858000"/>
              <a:gd name="connsiteX678" fmla="*/ 89753 w 7467600"/>
              <a:gd name="connsiteY678" fmla="*/ 2987702 h 6858000"/>
              <a:gd name="connsiteX679" fmla="*/ 76869 w 7467600"/>
              <a:gd name="connsiteY679" fmla="*/ 3005404 h 6858000"/>
              <a:gd name="connsiteX680" fmla="*/ 32049 w 7467600"/>
              <a:gd name="connsiteY680" fmla="*/ 3065814 h 6858000"/>
              <a:gd name="connsiteX681" fmla="*/ 0 w 7467600"/>
              <a:gd name="connsiteY681" fmla="*/ 3108744 h 6858000"/>
              <a:gd name="connsiteX682" fmla="*/ 0 w 7467600"/>
              <a:gd name="connsiteY682" fmla="*/ 3058059 h 6858000"/>
              <a:gd name="connsiteX683" fmla="*/ 7610 w 7467600"/>
              <a:gd name="connsiteY683" fmla="*/ 3047889 h 6858000"/>
              <a:gd name="connsiteX684" fmla="*/ 52419 w 7467600"/>
              <a:gd name="connsiteY684" fmla="*/ 2987479 h 6858000"/>
              <a:gd name="connsiteX685" fmla="*/ 59142 w 7467600"/>
              <a:gd name="connsiteY685" fmla="*/ 2978488 h 6858000"/>
              <a:gd name="connsiteX686" fmla="*/ 0 w 7467600"/>
              <a:gd name="connsiteY686" fmla="*/ 3015334 h 6858000"/>
              <a:gd name="connsiteX687" fmla="*/ 0 w 7467600"/>
              <a:gd name="connsiteY687" fmla="*/ 2914286 h 6858000"/>
              <a:gd name="connsiteX688" fmla="*/ 36383 w 7467600"/>
              <a:gd name="connsiteY688" fmla="*/ 2901128 h 6858000"/>
              <a:gd name="connsiteX689" fmla="*/ 156329 w 7467600"/>
              <a:gd name="connsiteY689" fmla="*/ 2840533 h 6858000"/>
              <a:gd name="connsiteX690" fmla="*/ 358355 w 7467600"/>
              <a:gd name="connsiteY690" fmla="*/ 2620471 h 6858000"/>
              <a:gd name="connsiteX691" fmla="*/ 510577 w 7467600"/>
              <a:gd name="connsiteY691" fmla="*/ 2501244 h 6858000"/>
              <a:gd name="connsiteX692" fmla="*/ 211967 w 7467600"/>
              <a:gd name="connsiteY692" fmla="*/ 2479171 h 6858000"/>
              <a:gd name="connsiteX693" fmla="*/ 0 w 7467600"/>
              <a:gd name="connsiteY693" fmla="*/ 2476398 h 6858000"/>
              <a:gd name="connsiteX694" fmla="*/ 0 w 7467600"/>
              <a:gd name="connsiteY694" fmla="*/ 2389189 h 6858000"/>
              <a:gd name="connsiteX695" fmla="*/ 103062 w 7467600"/>
              <a:gd name="connsiteY695" fmla="*/ 2389518 h 6858000"/>
              <a:gd name="connsiteX696" fmla="*/ 510734 w 7467600"/>
              <a:gd name="connsiteY696" fmla="*/ 2416201 h 6858000"/>
              <a:gd name="connsiteX697" fmla="*/ 279257 w 7467600"/>
              <a:gd name="connsiteY697" fmla="*/ 2092102 h 6858000"/>
              <a:gd name="connsiteX698" fmla="*/ 65265 w 7467600"/>
              <a:gd name="connsiteY698" fmla="*/ 2006049 h 6858000"/>
              <a:gd name="connsiteX699" fmla="*/ 0 w 7467600"/>
              <a:gd name="connsiteY699" fmla="*/ 1982532 h 6858000"/>
              <a:gd name="connsiteX700" fmla="*/ 0 w 7467600"/>
              <a:gd name="connsiteY700" fmla="*/ 1912789 h 6858000"/>
              <a:gd name="connsiteX701" fmla="*/ 97460 w 7467600"/>
              <a:gd name="connsiteY701" fmla="*/ 1953725 h 6858000"/>
              <a:gd name="connsiteX702" fmla="*/ 221272 w 7467600"/>
              <a:gd name="connsiteY702" fmla="*/ 1980766 h 6858000"/>
              <a:gd name="connsiteX703" fmla="*/ 116765 w 7467600"/>
              <a:gd name="connsiteY703" fmla="*/ 1911033 h 6858000"/>
              <a:gd name="connsiteX704" fmla="*/ 16405 w 7467600"/>
              <a:gd name="connsiteY704" fmla="*/ 1803412 h 6858000"/>
              <a:gd name="connsiteX705" fmla="*/ 0 w 7467600"/>
              <a:gd name="connsiteY705" fmla="*/ 1784777 h 6858000"/>
              <a:gd name="connsiteX706" fmla="*/ 0 w 7467600"/>
              <a:gd name="connsiteY706" fmla="*/ 1740082 h 6858000"/>
              <a:gd name="connsiteX707" fmla="*/ 39394 w 7467600"/>
              <a:gd name="connsiteY707" fmla="*/ 1784856 h 6858000"/>
              <a:gd name="connsiteX708" fmla="*/ 135813 w 7467600"/>
              <a:gd name="connsiteY708" fmla="*/ 1888838 h 6858000"/>
              <a:gd name="connsiteX709" fmla="*/ 242575 w 7467600"/>
              <a:gd name="connsiteY709" fmla="*/ 1958841 h 6858000"/>
              <a:gd name="connsiteX710" fmla="*/ 82197 w 7467600"/>
              <a:gd name="connsiteY710" fmla="*/ 1754826 h 6858000"/>
              <a:gd name="connsiteX711" fmla="*/ 0 w 7467600"/>
              <a:gd name="connsiteY711" fmla="*/ 1679650 h 6858000"/>
              <a:gd name="connsiteX712" fmla="*/ 0 w 7467600"/>
              <a:gd name="connsiteY712" fmla="*/ 1602463 h 6858000"/>
              <a:gd name="connsiteX713" fmla="*/ 84689 w 7467600"/>
              <a:gd name="connsiteY713" fmla="*/ 1677442 h 6858000"/>
              <a:gd name="connsiteX714" fmla="*/ 298437 w 7467600"/>
              <a:gd name="connsiteY714" fmla="*/ 1968019 h 6858000"/>
              <a:gd name="connsiteX715" fmla="*/ 227269 w 7467600"/>
              <a:gd name="connsiteY715" fmla="*/ 1114064 h 6858000"/>
              <a:gd name="connsiteX716" fmla="*/ 248003 w 7467600"/>
              <a:gd name="connsiteY716" fmla="*/ 1089613 h 6858000"/>
              <a:gd name="connsiteX717" fmla="*/ 427020 w 7467600"/>
              <a:gd name="connsiteY717" fmla="*/ 1619803 h 6858000"/>
              <a:gd name="connsiteX718" fmla="*/ 340345 w 7467600"/>
              <a:gd name="connsiteY718" fmla="*/ 2027739 h 6858000"/>
              <a:gd name="connsiteX719" fmla="*/ 360865 w 7467600"/>
              <a:gd name="connsiteY719" fmla="*/ 2044827 h 6858000"/>
              <a:gd name="connsiteX720" fmla="*/ 560414 w 7467600"/>
              <a:gd name="connsiteY720" fmla="*/ 2421457 h 6858000"/>
              <a:gd name="connsiteX721" fmla="*/ 1359703 w 7467600"/>
              <a:gd name="connsiteY721" fmla="*/ 2578554 h 6858000"/>
              <a:gd name="connsiteX722" fmla="*/ 1359422 w 7467600"/>
              <a:gd name="connsiteY722" fmla="*/ 2577994 h 6858000"/>
              <a:gd name="connsiteX723" fmla="*/ 828701 w 7467600"/>
              <a:gd name="connsiteY723" fmla="*/ 1839520 h 6858000"/>
              <a:gd name="connsiteX724" fmla="*/ 494427 w 7467600"/>
              <a:gd name="connsiteY724" fmla="*/ 1092333 h 6858000"/>
              <a:gd name="connsiteX725" fmla="*/ 506322 w 7467600"/>
              <a:gd name="connsiteY725" fmla="*/ 1020997 h 6858000"/>
              <a:gd name="connsiteX726" fmla="*/ 4570198 w 7467600"/>
              <a:gd name="connsiteY726" fmla="*/ 978081 h 6858000"/>
              <a:gd name="connsiteX727" fmla="*/ 4523691 w 7467600"/>
              <a:gd name="connsiteY727" fmla="*/ 1127776 h 6858000"/>
              <a:gd name="connsiteX728" fmla="*/ 4509875 w 7467600"/>
              <a:gd name="connsiteY728" fmla="*/ 1167552 h 6858000"/>
              <a:gd name="connsiteX729" fmla="*/ 4478168 w 7467600"/>
              <a:gd name="connsiteY729" fmla="*/ 1260735 h 6858000"/>
              <a:gd name="connsiteX730" fmla="*/ 4409309 w 7467600"/>
              <a:gd name="connsiteY730" fmla="*/ 1666996 h 6858000"/>
              <a:gd name="connsiteX731" fmla="*/ 4370031 w 7467600"/>
              <a:gd name="connsiteY731" fmla="*/ 1955666 h 6858000"/>
              <a:gd name="connsiteX732" fmla="*/ 4570198 w 7467600"/>
              <a:gd name="connsiteY732" fmla="*/ 978081 h 6858000"/>
              <a:gd name="connsiteX733" fmla="*/ 4557898 w 7467600"/>
              <a:gd name="connsiteY733" fmla="*/ 900011 h 6858000"/>
              <a:gd name="connsiteX734" fmla="*/ 4344840 w 7467600"/>
              <a:gd name="connsiteY734" fmla="*/ 1922038 h 6858000"/>
              <a:gd name="connsiteX735" fmla="*/ 4378710 w 7467600"/>
              <a:gd name="connsiteY735" fmla="*/ 1665516 h 6858000"/>
              <a:gd name="connsiteX736" fmla="*/ 4448798 w 7467600"/>
              <a:gd name="connsiteY736" fmla="*/ 1253024 h 6858000"/>
              <a:gd name="connsiteX737" fmla="*/ 4480315 w 7467600"/>
              <a:gd name="connsiteY737" fmla="*/ 1158454 h 6858000"/>
              <a:gd name="connsiteX738" fmla="*/ 4494133 w 7467600"/>
              <a:gd name="connsiteY738" fmla="*/ 1118676 h 6858000"/>
              <a:gd name="connsiteX739" fmla="*/ 4557898 w 7467600"/>
              <a:gd name="connsiteY739" fmla="*/ 900011 h 6858000"/>
              <a:gd name="connsiteX740" fmla="*/ 5870151 w 7467600"/>
              <a:gd name="connsiteY740" fmla="*/ 898890 h 6858000"/>
              <a:gd name="connsiteX741" fmla="*/ 5861335 w 7467600"/>
              <a:gd name="connsiteY741" fmla="*/ 899177 h 6858000"/>
              <a:gd name="connsiteX742" fmla="*/ 5843702 w 7467600"/>
              <a:gd name="connsiteY742" fmla="*/ 899748 h 6858000"/>
              <a:gd name="connsiteX743" fmla="*/ 5651107 w 7467600"/>
              <a:gd name="connsiteY743" fmla="*/ 920306 h 6858000"/>
              <a:gd name="connsiteX744" fmla="*/ 5459407 w 7467600"/>
              <a:gd name="connsiteY744" fmla="*/ 940975 h 6858000"/>
              <a:gd name="connsiteX745" fmla="*/ 5374846 w 7467600"/>
              <a:gd name="connsiteY745" fmla="*/ 941988 h 6858000"/>
              <a:gd name="connsiteX746" fmla="*/ 5256105 w 7467600"/>
              <a:gd name="connsiteY746" fmla="*/ 945632 h 6858000"/>
              <a:gd name="connsiteX747" fmla="*/ 5107071 w 7467600"/>
              <a:gd name="connsiteY747" fmla="*/ 969720 h 6858000"/>
              <a:gd name="connsiteX748" fmla="*/ 4998681 w 7467600"/>
              <a:gd name="connsiteY748" fmla="*/ 988771 h 6858000"/>
              <a:gd name="connsiteX749" fmla="*/ 5870151 w 7467600"/>
              <a:gd name="connsiteY749" fmla="*/ 898890 h 6858000"/>
              <a:gd name="connsiteX750" fmla="*/ 5504425 w 7467600"/>
              <a:gd name="connsiteY750" fmla="*/ 848067 h 6858000"/>
              <a:gd name="connsiteX751" fmla="*/ 4968849 w 7467600"/>
              <a:gd name="connsiteY751" fmla="*/ 962318 h 6858000"/>
              <a:gd name="connsiteX752" fmla="*/ 5104039 w 7467600"/>
              <a:gd name="connsiteY752" fmla="*/ 940634 h 6858000"/>
              <a:gd name="connsiteX753" fmla="*/ 5256311 w 7467600"/>
              <a:gd name="connsiteY753" fmla="*/ 916490 h 6858000"/>
              <a:gd name="connsiteX754" fmla="*/ 5377381 w 7467600"/>
              <a:gd name="connsiteY754" fmla="*/ 912671 h 6858000"/>
              <a:gd name="connsiteX755" fmla="*/ 5460148 w 7467600"/>
              <a:gd name="connsiteY755" fmla="*/ 911442 h 6858000"/>
              <a:gd name="connsiteX756" fmla="*/ 5648971 w 7467600"/>
              <a:gd name="connsiteY756" fmla="*/ 891331 h 6858000"/>
              <a:gd name="connsiteX757" fmla="*/ 5844807 w 7467600"/>
              <a:gd name="connsiteY757" fmla="*/ 870718 h 6858000"/>
              <a:gd name="connsiteX758" fmla="*/ 5862975 w 7467600"/>
              <a:gd name="connsiteY758" fmla="*/ 869756 h 6858000"/>
              <a:gd name="connsiteX759" fmla="*/ 5920887 w 7467600"/>
              <a:gd name="connsiteY759" fmla="*/ 865929 h 6858000"/>
              <a:gd name="connsiteX760" fmla="*/ 5504425 w 7467600"/>
              <a:gd name="connsiteY760" fmla="*/ 848067 h 6858000"/>
              <a:gd name="connsiteX761" fmla="*/ 3607114 w 7467600"/>
              <a:gd name="connsiteY761" fmla="*/ 467441 h 6858000"/>
              <a:gd name="connsiteX762" fmla="*/ 3296242 w 7467600"/>
              <a:gd name="connsiteY762" fmla="*/ 807991 h 6858000"/>
              <a:gd name="connsiteX763" fmla="*/ 3174674 w 7467600"/>
              <a:gd name="connsiteY763" fmla="*/ 919759 h 6858000"/>
              <a:gd name="connsiteX764" fmla="*/ 3042978 w 7467600"/>
              <a:gd name="connsiteY764" fmla="*/ 1054894 h 6858000"/>
              <a:gd name="connsiteX765" fmla="*/ 2968914 w 7467600"/>
              <a:gd name="connsiteY765" fmla="*/ 1133756 h 6858000"/>
              <a:gd name="connsiteX766" fmla="*/ 3103823 w 7467600"/>
              <a:gd name="connsiteY766" fmla="*/ 1026814 h 6858000"/>
              <a:gd name="connsiteX767" fmla="*/ 3607114 w 7467600"/>
              <a:gd name="connsiteY767" fmla="*/ 467441 h 6858000"/>
              <a:gd name="connsiteX768" fmla="*/ 3744487 w 7467600"/>
              <a:gd name="connsiteY768" fmla="*/ 383136 h 6858000"/>
              <a:gd name="connsiteX769" fmla="*/ 3970213 w 7467600"/>
              <a:gd name="connsiteY769" fmla="*/ 995559 h 6858000"/>
              <a:gd name="connsiteX770" fmla="*/ 3744487 w 7467600"/>
              <a:gd name="connsiteY770" fmla="*/ 383136 h 6858000"/>
              <a:gd name="connsiteX771" fmla="*/ 3624562 w 7467600"/>
              <a:gd name="connsiteY771" fmla="*/ 367041 h 6858000"/>
              <a:gd name="connsiteX772" fmla="*/ 3489712 w 7467600"/>
              <a:gd name="connsiteY772" fmla="*/ 485386 h 6858000"/>
              <a:gd name="connsiteX773" fmla="*/ 3182994 w 7467600"/>
              <a:gd name="connsiteY773" fmla="*/ 828265 h 6858000"/>
              <a:gd name="connsiteX774" fmla="*/ 2892114 w 7467600"/>
              <a:gd name="connsiteY774" fmla="*/ 1172635 h 6858000"/>
              <a:gd name="connsiteX775" fmla="*/ 3021459 w 7467600"/>
              <a:gd name="connsiteY775" fmla="*/ 1035385 h 6858000"/>
              <a:gd name="connsiteX776" fmla="*/ 3153873 w 7467600"/>
              <a:gd name="connsiteY776" fmla="*/ 898971 h 6858000"/>
              <a:gd name="connsiteX777" fmla="*/ 3276511 w 7467600"/>
              <a:gd name="connsiteY777" fmla="*/ 786423 h 6858000"/>
              <a:gd name="connsiteX778" fmla="*/ 3584154 w 7467600"/>
              <a:gd name="connsiteY778" fmla="*/ 448218 h 6858000"/>
              <a:gd name="connsiteX779" fmla="*/ 3624562 w 7467600"/>
              <a:gd name="connsiteY779" fmla="*/ 367041 h 6858000"/>
              <a:gd name="connsiteX780" fmla="*/ 3766672 w 7467600"/>
              <a:gd name="connsiteY780" fmla="*/ 359429 h 6858000"/>
              <a:gd name="connsiteX781" fmla="*/ 3996338 w 7467600"/>
              <a:gd name="connsiteY781" fmla="*/ 968237 h 6858000"/>
              <a:gd name="connsiteX782" fmla="*/ 3766672 w 7467600"/>
              <a:gd name="connsiteY782" fmla="*/ 359429 h 6858000"/>
              <a:gd name="connsiteX783" fmla="*/ 5805386 w 7467600"/>
              <a:gd name="connsiteY783" fmla="*/ 239240 h 6858000"/>
              <a:gd name="connsiteX784" fmla="*/ 5736947 w 7467600"/>
              <a:gd name="connsiteY784" fmla="*/ 261367 h 6858000"/>
              <a:gd name="connsiteX785" fmla="*/ 5427012 w 7467600"/>
              <a:gd name="connsiteY785" fmla="*/ 311272 h 6858000"/>
              <a:gd name="connsiteX786" fmla="*/ 5147818 w 7467600"/>
              <a:gd name="connsiteY786" fmla="*/ 322112 h 6858000"/>
              <a:gd name="connsiteX787" fmla="*/ 5060854 w 7467600"/>
              <a:gd name="connsiteY787" fmla="*/ 311882 h 6858000"/>
              <a:gd name="connsiteX788" fmla="*/ 4945989 w 7467600"/>
              <a:gd name="connsiteY788" fmla="*/ 300516 h 6858000"/>
              <a:gd name="connsiteX789" fmla="*/ 5410479 w 7467600"/>
              <a:gd name="connsiteY789" fmla="*/ 348434 h 6858000"/>
              <a:gd name="connsiteX790" fmla="*/ 5805386 w 7467600"/>
              <a:gd name="connsiteY790" fmla="*/ 239240 h 6858000"/>
              <a:gd name="connsiteX791" fmla="*/ 5905192 w 7467600"/>
              <a:gd name="connsiteY791" fmla="*/ 163079 h 6858000"/>
              <a:gd name="connsiteX792" fmla="*/ 5865655 w 7467600"/>
              <a:gd name="connsiteY792" fmla="*/ 171901 h 6858000"/>
              <a:gd name="connsiteX793" fmla="*/ 5259740 w 7467600"/>
              <a:gd name="connsiteY793" fmla="*/ 257013 h 6858000"/>
              <a:gd name="connsiteX794" fmla="*/ 5208466 w 7467600"/>
              <a:gd name="connsiteY794" fmla="*/ 257550 h 6858000"/>
              <a:gd name="connsiteX795" fmla="*/ 4980204 w 7467600"/>
              <a:gd name="connsiteY795" fmla="*/ 271903 h 6858000"/>
              <a:gd name="connsiteX796" fmla="*/ 5068068 w 7467600"/>
              <a:gd name="connsiteY796" fmla="*/ 282244 h 6858000"/>
              <a:gd name="connsiteX797" fmla="*/ 5153231 w 7467600"/>
              <a:gd name="connsiteY797" fmla="*/ 292240 h 6858000"/>
              <a:gd name="connsiteX798" fmla="*/ 5426491 w 7467600"/>
              <a:gd name="connsiteY798" fmla="*/ 281128 h 6858000"/>
              <a:gd name="connsiteX799" fmla="*/ 5731212 w 7467600"/>
              <a:gd name="connsiteY799" fmla="*/ 231951 h 6858000"/>
              <a:gd name="connsiteX800" fmla="*/ 5905192 w 7467600"/>
              <a:gd name="connsiteY800" fmla="*/ 163079 h 6858000"/>
              <a:gd name="connsiteX801" fmla="*/ 5944437 w 7467600"/>
              <a:gd name="connsiteY801" fmla="*/ 113829 h 6858000"/>
              <a:gd name="connsiteX802" fmla="*/ 5825032 w 7467600"/>
              <a:gd name="connsiteY802" fmla="*/ 146405 h 6858000"/>
              <a:gd name="connsiteX803" fmla="*/ 4955599 w 7467600"/>
              <a:gd name="connsiteY803" fmla="*/ 247008 h 6858000"/>
              <a:gd name="connsiteX804" fmla="*/ 5210104 w 7467600"/>
              <a:gd name="connsiteY804" fmla="*/ 228123 h 6858000"/>
              <a:gd name="connsiteX805" fmla="*/ 5261015 w 7467600"/>
              <a:gd name="connsiteY805" fmla="*/ 227087 h 6858000"/>
              <a:gd name="connsiteX806" fmla="*/ 5861181 w 7467600"/>
              <a:gd name="connsiteY806" fmla="*/ 143093 h 6858000"/>
              <a:gd name="connsiteX807" fmla="*/ 5961252 w 7467600"/>
              <a:gd name="connsiteY807" fmla="*/ 114820 h 6858000"/>
              <a:gd name="connsiteX808" fmla="*/ 5944437 w 7467600"/>
              <a:gd name="connsiteY808" fmla="*/ 113829 h 6858000"/>
              <a:gd name="connsiteX809" fmla="*/ 3882765 w 7467600"/>
              <a:gd name="connsiteY809" fmla="*/ 0 h 6858000"/>
              <a:gd name="connsiteX810" fmla="*/ 3995099 w 7467600"/>
              <a:gd name="connsiteY810" fmla="*/ 0 h 6858000"/>
              <a:gd name="connsiteX811" fmla="*/ 4163818 w 7467600"/>
              <a:gd name="connsiteY811" fmla="*/ 234104 h 6858000"/>
              <a:gd name="connsiteX812" fmla="*/ 4172099 w 7467600"/>
              <a:gd name="connsiteY812" fmla="*/ 234207 h 6858000"/>
              <a:gd name="connsiteX813" fmla="*/ 4784282 w 7467600"/>
              <a:gd name="connsiteY813" fmla="*/ 276561 h 6858000"/>
              <a:gd name="connsiteX814" fmla="*/ 4801687 w 7467600"/>
              <a:gd name="connsiteY814" fmla="*/ 267764 h 6858000"/>
              <a:gd name="connsiteX815" fmla="*/ 6082788 w 7467600"/>
              <a:gd name="connsiteY815" fmla="*/ 64119 h 6858000"/>
              <a:gd name="connsiteX816" fmla="*/ 6099442 w 7467600"/>
              <a:gd name="connsiteY816" fmla="*/ 82568 h 6858000"/>
              <a:gd name="connsiteX817" fmla="*/ 4804137 w 7467600"/>
              <a:gd name="connsiteY817" fmla="*/ 320931 h 6858000"/>
              <a:gd name="connsiteX818" fmla="*/ 4227047 w 7467600"/>
              <a:gd name="connsiteY818" fmla="*/ 313415 h 6858000"/>
              <a:gd name="connsiteX819" fmla="*/ 4346041 w 7467600"/>
              <a:gd name="connsiteY819" fmla="*/ 456086 h 6858000"/>
              <a:gd name="connsiteX820" fmla="*/ 4870967 w 7467600"/>
              <a:gd name="connsiteY820" fmla="*/ 963061 h 6858000"/>
              <a:gd name="connsiteX821" fmla="*/ 4889647 w 7467600"/>
              <a:gd name="connsiteY821" fmla="*/ 957147 h 6858000"/>
              <a:gd name="connsiteX822" fmla="*/ 5422504 w 7467600"/>
              <a:gd name="connsiteY822" fmla="*/ 805191 h 6858000"/>
              <a:gd name="connsiteX823" fmla="*/ 6087656 w 7467600"/>
              <a:gd name="connsiteY823" fmla="*/ 826703 h 6858000"/>
              <a:gd name="connsiteX824" fmla="*/ 6058717 w 7467600"/>
              <a:gd name="connsiteY824" fmla="*/ 865992 h 6858000"/>
              <a:gd name="connsiteX825" fmla="*/ 4974153 w 7467600"/>
              <a:gd name="connsiteY825" fmla="*/ 1045456 h 6858000"/>
              <a:gd name="connsiteX826" fmla="*/ 5627835 w 7467600"/>
              <a:gd name="connsiteY826" fmla="*/ 1472077 h 6858000"/>
              <a:gd name="connsiteX827" fmla="*/ 5629817 w 7467600"/>
              <a:gd name="connsiteY827" fmla="*/ 1471412 h 6858000"/>
              <a:gd name="connsiteX828" fmla="*/ 5634124 w 7467600"/>
              <a:gd name="connsiteY828" fmla="*/ 1470572 h 6858000"/>
              <a:gd name="connsiteX829" fmla="*/ 5755832 w 7467600"/>
              <a:gd name="connsiteY829" fmla="*/ 1383886 h 6858000"/>
              <a:gd name="connsiteX830" fmla="*/ 6014186 w 7467600"/>
              <a:gd name="connsiteY830" fmla="*/ 1279799 h 6858000"/>
              <a:gd name="connsiteX831" fmla="*/ 6901619 w 7467600"/>
              <a:gd name="connsiteY831" fmla="*/ 1047874 h 6858000"/>
              <a:gd name="connsiteX832" fmla="*/ 6931566 w 7467600"/>
              <a:gd name="connsiteY832" fmla="*/ 1062034 h 6858000"/>
              <a:gd name="connsiteX833" fmla="*/ 5790982 w 7467600"/>
              <a:gd name="connsiteY833" fmla="*/ 1561380 h 6858000"/>
              <a:gd name="connsiteX834" fmla="*/ 6188971 w 7467600"/>
              <a:gd name="connsiteY834" fmla="*/ 1755168 h 6858000"/>
              <a:gd name="connsiteX835" fmla="*/ 6202446 w 7467600"/>
              <a:gd name="connsiteY835" fmla="*/ 1752268 h 6858000"/>
              <a:gd name="connsiteX836" fmla="*/ 7179560 w 7467600"/>
              <a:gd name="connsiteY836" fmla="*/ 1467551 h 6858000"/>
              <a:gd name="connsiteX837" fmla="*/ 7158730 w 7467600"/>
              <a:gd name="connsiteY837" fmla="*/ 1507835 h 6858000"/>
              <a:gd name="connsiteX838" fmla="*/ 6326959 w 7467600"/>
              <a:gd name="connsiteY838" fmla="*/ 1817686 h 6858000"/>
              <a:gd name="connsiteX839" fmla="*/ 6537433 w 7467600"/>
              <a:gd name="connsiteY839" fmla="*/ 1907790 h 6858000"/>
              <a:gd name="connsiteX840" fmla="*/ 6550221 w 7467600"/>
              <a:gd name="connsiteY840" fmla="*/ 1910729 h 6858000"/>
              <a:gd name="connsiteX841" fmla="*/ 6964438 w 7467600"/>
              <a:gd name="connsiteY841" fmla="*/ 2209505 h 6858000"/>
              <a:gd name="connsiteX842" fmla="*/ 7367862 w 7467600"/>
              <a:gd name="connsiteY842" fmla="*/ 2806833 h 6858000"/>
              <a:gd name="connsiteX843" fmla="*/ 7364329 w 7467600"/>
              <a:gd name="connsiteY843" fmla="*/ 2826907 h 6858000"/>
              <a:gd name="connsiteX844" fmla="*/ 7290545 w 7467600"/>
              <a:gd name="connsiteY844" fmla="*/ 2850663 h 6858000"/>
              <a:gd name="connsiteX845" fmla="*/ 6472036 w 7467600"/>
              <a:gd name="connsiteY845" fmla="*/ 1959003 h 6858000"/>
              <a:gd name="connsiteX846" fmla="*/ 5792897 w 7467600"/>
              <a:gd name="connsiteY846" fmla="*/ 1647747 h 6858000"/>
              <a:gd name="connsiteX847" fmla="*/ 5842751 w 7467600"/>
              <a:gd name="connsiteY847" fmla="*/ 1816112 h 6858000"/>
              <a:gd name="connsiteX848" fmla="*/ 5847424 w 7467600"/>
              <a:gd name="connsiteY848" fmla="*/ 1815776 h 6858000"/>
              <a:gd name="connsiteX849" fmla="*/ 6399821 w 7467600"/>
              <a:gd name="connsiteY849" fmla="*/ 2344799 h 6858000"/>
              <a:gd name="connsiteX850" fmla="*/ 6323232 w 7467600"/>
              <a:gd name="connsiteY850" fmla="*/ 2389634 h 6858000"/>
              <a:gd name="connsiteX851" fmla="*/ 5942958 w 7467600"/>
              <a:gd name="connsiteY851" fmla="*/ 2077708 h 6858000"/>
              <a:gd name="connsiteX852" fmla="*/ 5921559 w 7467600"/>
              <a:gd name="connsiteY852" fmla="*/ 2378596 h 6858000"/>
              <a:gd name="connsiteX853" fmla="*/ 5817651 w 7467600"/>
              <a:gd name="connsiteY853" fmla="*/ 3023919 h 6858000"/>
              <a:gd name="connsiteX854" fmla="*/ 5729634 w 7467600"/>
              <a:gd name="connsiteY854" fmla="*/ 3051849 h 6858000"/>
              <a:gd name="connsiteX855" fmla="*/ 5611018 w 7467600"/>
              <a:gd name="connsiteY855" fmla="*/ 2316769 h 6858000"/>
              <a:gd name="connsiteX856" fmla="*/ 5687608 w 7467600"/>
              <a:gd name="connsiteY856" fmla="*/ 2039972 h 6858000"/>
              <a:gd name="connsiteX857" fmla="*/ 5657554 w 7467600"/>
              <a:gd name="connsiteY857" fmla="*/ 1576445 h 6858000"/>
              <a:gd name="connsiteX858" fmla="*/ 5150475 w 7467600"/>
              <a:gd name="connsiteY858" fmla="*/ 1274012 h 6858000"/>
              <a:gd name="connsiteX859" fmla="*/ 5349142 w 7467600"/>
              <a:gd name="connsiteY859" fmla="*/ 2204405 h 6858000"/>
              <a:gd name="connsiteX860" fmla="*/ 5262214 w 7467600"/>
              <a:gd name="connsiteY860" fmla="*/ 2233836 h 6858000"/>
              <a:gd name="connsiteX861" fmla="*/ 4981539 w 7467600"/>
              <a:gd name="connsiteY861" fmla="*/ 1542201 h 6858000"/>
              <a:gd name="connsiteX862" fmla="*/ 4958461 w 7467600"/>
              <a:gd name="connsiteY862" fmla="*/ 1136957 h 6858000"/>
              <a:gd name="connsiteX863" fmla="*/ 4655015 w 7467600"/>
              <a:gd name="connsiteY863" fmla="*/ 891426 h 6858000"/>
              <a:gd name="connsiteX864" fmla="*/ 4348002 w 7467600"/>
              <a:gd name="connsiteY864" fmla="*/ 2205895 h 6858000"/>
              <a:gd name="connsiteX865" fmla="*/ 4262250 w 7467600"/>
              <a:gd name="connsiteY865" fmla="*/ 2219972 h 6858000"/>
              <a:gd name="connsiteX866" fmla="*/ 4550611 w 7467600"/>
              <a:gd name="connsiteY866" fmla="*/ 817540 h 6858000"/>
              <a:gd name="connsiteX867" fmla="*/ 4564418 w 7467600"/>
              <a:gd name="connsiteY867" fmla="*/ 808293 h 6858000"/>
              <a:gd name="connsiteX868" fmla="*/ 4266388 w 7467600"/>
              <a:gd name="connsiteY868" fmla="*/ 500083 h 6858000"/>
              <a:gd name="connsiteX869" fmla="*/ 4032842 w 7467600"/>
              <a:gd name="connsiteY869" fmla="*/ 211809 h 6858000"/>
              <a:gd name="connsiteX870" fmla="*/ 3882765 w 7467600"/>
              <a:gd name="connsiteY870" fmla="*/ 0 h 6858000"/>
              <a:gd name="connsiteX871" fmla="*/ 3721337 w 7467600"/>
              <a:gd name="connsiteY871" fmla="*/ 0 h 6858000"/>
              <a:gd name="connsiteX872" fmla="*/ 3797544 w 7467600"/>
              <a:gd name="connsiteY872" fmla="*/ 0 h 6858000"/>
              <a:gd name="connsiteX873" fmla="*/ 3775734 w 7467600"/>
              <a:gd name="connsiteY873" fmla="*/ 95131 h 6858000"/>
              <a:gd name="connsiteX874" fmla="*/ 3724807 w 7467600"/>
              <a:gd name="connsiteY874" fmla="*/ 272257 h 6858000"/>
              <a:gd name="connsiteX875" fmla="*/ 3726844 w 7467600"/>
              <a:gd name="connsiteY875" fmla="*/ 282988 h 6858000"/>
              <a:gd name="connsiteX876" fmla="*/ 3742664 w 7467600"/>
              <a:gd name="connsiteY876" fmla="*/ 279918 h 6858000"/>
              <a:gd name="connsiteX877" fmla="*/ 4103910 w 7467600"/>
              <a:gd name="connsiteY877" fmla="*/ 1161917 h 6858000"/>
              <a:gd name="connsiteX878" fmla="*/ 4020269 w 7467600"/>
              <a:gd name="connsiteY878" fmla="*/ 1200406 h 6858000"/>
              <a:gd name="connsiteX879" fmla="*/ 3674882 w 7467600"/>
              <a:gd name="connsiteY879" fmla="*/ 488524 h 6858000"/>
              <a:gd name="connsiteX880" fmla="*/ 3132682 w 7467600"/>
              <a:gd name="connsiteY880" fmla="*/ 1072284 h 6858000"/>
              <a:gd name="connsiteX881" fmla="*/ 2716346 w 7467600"/>
              <a:gd name="connsiteY881" fmla="*/ 1276376 h 6858000"/>
              <a:gd name="connsiteX882" fmla="*/ 2716772 w 7467600"/>
              <a:gd name="connsiteY882" fmla="*/ 1255462 h 6858000"/>
              <a:gd name="connsiteX883" fmla="*/ 3471096 w 7467600"/>
              <a:gd name="connsiteY883" fmla="*/ 437072 h 6858000"/>
              <a:gd name="connsiteX884" fmla="*/ 3639057 w 7467600"/>
              <a:gd name="connsiteY884" fmla="*/ 286334 h 6858000"/>
              <a:gd name="connsiteX885" fmla="*/ 3640309 w 7467600"/>
              <a:gd name="connsiteY885" fmla="*/ 284664 h 6858000"/>
              <a:gd name="connsiteX886" fmla="*/ 3646022 w 7467600"/>
              <a:gd name="connsiteY886" fmla="*/ 276711 h 6858000"/>
              <a:gd name="connsiteX887" fmla="*/ 3707943 w 7467600"/>
              <a:gd name="connsiteY887" fmla="*/ 65958 h 6858000"/>
              <a:gd name="connsiteX888" fmla="*/ 3721337 w 7467600"/>
              <a:gd name="connsiteY888" fmla="*/ 0 h 6858000"/>
              <a:gd name="connsiteX889" fmla="*/ 2867960 w 7467600"/>
              <a:gd name="connsiteY889" fmla="*/ 0 h 6858000"/>
              <a:gd name="connsiteX890" fmla="*/ 2926351 w 7467600"/>
              <a:gd name="connsiteY890" fmla="*/ 0 h 6858000"/>
              <a:gd name="connsiteX891" fmla="*/ 2902823 w 7467600"/>
              <a:gd name="connsiteY891" fmla="*/ 262929 h 6858000"/>
              <a:gd name="connsiteX892" fmla="*/ 2940663 w 7467600"/>
              <a:gd name="connsiteY892" fmla="*/ 140884 h 6858000"/>
              <a:gd name="connsiteX893" fmla="*/ 2947039 w 7467600"/>
              <a:gd name="connsiteY893" fmla="*/ 122524 h 6858000"/>
              <a:gd name="connsiteX894" fmla="*/ 2984316 w 7467600"/>
              <a:gd name="connsiteY894" fmla="*/ 0 h 6858000"/>
              <a:gd name="connsiteX895" fmla="*/ 3016114 w 7467600"/>
              <a:gd name="connsiteY895" fmla="*/ 0 h 6858000"/>
              <a:gd name="connsiteX896" fmla="*/ 2979949 w 7467600"/>
              <a:gd name="connsiteY896" fmla="*/ 119274 h 6858000"/>
              <a:gd name="connsiteX897" fmla="*/ 3023879 w 7467600"/>
              <a:gd name="connsiteY897" fmla="*/ 0 h 6858000"/>
              <a:gd name="connsiteX898" fmla="*/ 3105400 w 7467600"/>
              <a:gd name="connsiteY898" fmla="*/ 0 h 6858000"/>
              <a:gd name="connsiteX899" fmla="*/ 3094669 w 7467600"/>
              <a:gd name="connsiteY899" fmla="*/ 30308 h 6858000"/>
              <a:gd name="connsiteX900" fmla="*/ 2901945 w 7467600"/>
              <a:gd name="connsiteY900" fmla="*/ 466538 h 6858000"/>
              <a:gd name="connsiteX901" fmla="*/ 2815209 w 7467600"/>
              <a:gd name="connsiteY901" fmla="*/ 497361 h 6858000"/>
              <a:gd name="connsiteX902" fmla="*/ 2844845 w 7467600"/>
              <a:gd name="connsiteY902" fmla="*/ 127638 h 6858000"/>
              <a:gd name="connsiteX903" fmla="*/ 2867960 w 7467600"/>
              <a:gd name="connsiteY903" fmla="*/ 0 h 6858000"/>
              <a:gd name="connsiteX904" fmla="*/ 1057230 w 7467600"/>
              <a:gd name="connsiteY904" fmla="*/ 0 h 6858000"/>
              <a:gd name="connsiteX905" fmla="*/ 1111003 w 7467600"/>
              <a:gd name="connsiteY905" fmla="*/ 0 h 6858000"/>
              <a:gd name="connsiteX906" fmla="*/ 1125553 w 7467600"/>
              <a:gd name="connsiteY906" fmla="*/ 52588 h 6858000"/>
              <a:gd name="connsiteX907" fmla="*/ 1304276 w 7467600"/>
              <a:gd name="connsiteY907" fmla="*/ 476275 h 6858000"/>
              <a:gd name="connsiteX908" fmla="*/ 1492066 w 7467600"/>
              <a:gd name="connsiteY908" fmla="*/ 886333 h 6858000"/>
              <a:gd name="connsiteX909" fmla="*/ 1423698 w 7467600"/>
              <a:gd name="connsiteY909" fmla="*/ 710817 h 6858000"/>
              <a:gd name="connsiteX910" fmla="*/ 1357609 w 7467600"/>
              <a:gd name="connsiteY910" fmla="*/ 532892 h 6858000"/>
              <a:gd name="connsiteX911" fmla="*/ 1309550 w 7467600"/>
              <a:gd name="connsiteY911" fmla="*/ 374031 h 6858000"/>
              <a:gd name="connsiteX912" fmla="*/ 1193673 w 7467600"/>
              <a:gd name="connsiteY912" fmla="*/ 49533 h 6858000"/>
              <a:gd name="connsiteX913" fmla="*/ 1164391 w 7467600"/>
              <a:gd name="connsiteY913" fmla="*/ 0 h 6858000"/>
              <a:gd name="connsiteX914" fmla="*/ 1200666 w 7467600"/>
              <a:gd name="connsiteY914" fmla="*/ 0 h 6858000"/>
              <a:gd name="connsiteX915" fmla="*/ 1223408 w 7467600"/>
              <a:gd name="connsiteY915" fmla="*/ 38996 h 6858000"/>
              <a:gd name="connsiteX916" fmla="*/ 1339635 w 7467600"/>
              <a:gd name="connsiteY916" fmla="*/ 365517 h 6858000"/>
              <a:gd name="connsiteX917" fmla="*/ 1387469 w 7467600"/>
              <a:gd name="connsiteY917" fmla="*/ 523079 h 6858000"/>
              <a:gd name="connsiteX918" fmla="*/ 1452685 w 7467600"/>
              <a:gd name="connsiteY918" fmla="*/ 699806 h 6858000"/>
              <a:gd name="connsiteX919" fmla="*/ 1492092 w 7467600"/>
              <a:gd name="connsiteY919" fmla="*/ 800424 h 6858000"/>
              <a:gd name="connsiteX920" fmla="*/ 1455302 w 7467600"/>
              <a:gd name="connsiteY920" fmla="*/ 632913 h 6858000"/>
              <a:gd name="connsiteX921" fmla="*/ 1222336 w 7467600"/>
              <a:gd name="connsiteY921" fmla="*/ 9480 h 6858000"/>
              <a:gd name="connsiteX922" fmla="*/ 1214634 w 7467600"/>
              <a:gd name="connsiteY922" fmla="*/ 0 h 6858000"/>
              <a:gd name="connsiteX923" fmla="*/ 1289827 w 7467600"/>
              <a:gd name="connsiteY923" fmla="*/ 0 h 6858000"/>
              <a:gd name="connsiteX924" fmla="*/ 1321076 w 7467600"/>
              <a:gd name="connsiteY924" fmla="*/ 59722 h 6858000"/>
              <a:gd name="connsiteX925" fmla="*/ 1512579 w 7467600"/>
              <a:gd name="connsiteY925" fmla="*/ 626441 h 6858000"/>
              <a:gd name="connsiteX926" fmla="*/ 1506076 w 7467600"/>
              <a:gd name="connsiteY926" fmla="*/ 1089289 h 6858000"/>
              <a:gd name="connsiteX927" fmla="*/ 1486346 w 7467600"/>
              <a:gd name="connsiteY927" fmla="*/ 1079919 h 6858000"/>
              <a:gd name="connsiteX928" fmla="*/ 1070511 w 7467600"/>
              <a:gd name="connsiteY928" fmla="*/ 48609 h 6858000"/>
              <a:gd name="connsiteX929" fmla="*/ 1057230 w 7467600"/>
              <a:gd name="connsiteY929" fmla="*/ 0 h 6858000"/>
              <a:gd name="connsiteX930" fmla="*/ 43151 w 7467600"/>
              <a:gd name="connsiteY930" fmla="*/ 0 h 6858000"/>
              <a:gd name="connsiteX931" fmla="*/ 95283 w 7467600"/>
              <a:gd name="connsiteY931" fmla="*/ 0 h 6858000"/>
              <a:gd name="connsiteX932" fmla="*/ 300708 w 7467600"/>
              <a:gd name="connsiteY932" fmla="*/ 154571 h 6858000"/>
              <a:gd name="connsiteX933" fmla="*/ 530414 w 7467600"/>
              <a:gd name="connsiteY933" fmla="*/ 354673 h 6858000"/>
              <a:gd name="connsiteX934" fmla="*/ 333785 w 7467600"/>
              <a:gd name="connsiteY934" fmla="*/ 161564 h 6858000"/>
              <a:gd name="connsiteX935" fmla="*/ 147005 w 7467600"/>
              <a:gd name="connsiteY935" fmla="*/ 0 h 6858000"/>
              <a:gd name="connsiteX936" fmla="*/ 272509 w 7467600"/>
              <a:gd name="connsiteY936" fmla="*/ 0 h 6858000"/>
              <a:gd name="connsiteX937" fmla="*/ 326276 w 7467600"/>
              <a:gd name="connsiteY937" fmla="*/ 45847 h 6858000"/>
              <a:gd name="connsiteX938" fmla="*/ 823759 w 7467600"/>
              <a:gd name="connsiteY938" fmla="*/ 574145 h 6858000"/>
              <a:gd name="connsiteX939" fmla="*/ 811254 w 7467600"/>
              <a:gd name="connsiteY939" fmla="*/ 665546 h 6858000"/>
              <a:gd name="connsiteX940" fmla="*/ 154042 w 7467600"/>
              <a:gd name="connsiteY940" fmla="*/ 261522 h 6858000"/>
              <a:gd name="connsiteX941" fmla="*/ 13550 w 7467600"/>
              <a:gd name="connsiteY941" fmla="*/ 158423 h 6858000"/>
              <a:gd name="connsiteX942" fmla="*/ 0 w 7467600"/>
              <a:gd name="connsiteY942" fmla="*/ 146618 h 6858000"/>
              <a:gd name="connsiteX943" fmla="*/ 0 w 7467600"/>
              <a:gd name="connsiteY943" fmla="*/ 59161 h 6858000"/>
              <a:gd name="connsiteX944" fmla="*/ 45427 w 7467600"/>
              <a:gd name="connsiteY944" fmla="*/ 101078 h 6858000"/>
              <a:gd name="connsiteX945" fmla="*/ 630103 w 7467600"/>
              <a:gd name="connsiteY945" fmla="*/ 485885 h 6858000"/>
              <a:gd name="connsiteX946" fmla="*/ 532040 w 7467600"/>
              <a:gd name="connsiteY946" fmla="*/ 399359 h 6858000"/>
              <a:gd name="connsiteX947" fmla="*/ 517618 w 7467600"/>
              <a:gd name="connsiteY947" fmla="*/ 385726 h 6858000"/>
              <a:gd name="connsiteX948" fmla="*/ 285074 w 7467600"/>
              <a:gd name="connsiteY948" fmla="*/ 182755 h 6858000"/>
              <a:gd name="connsiteX949" fmla="*/ 43151 w 7467600"/>
              <a:gd name="connsiteY94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05948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1019354 w 7467600"/>
              <a:gd name="connsiteY17" fmla="*/ 6315006 h 6858000"/>
              <a:gd name="connsiteX18" fmla="*/ 441046 w 7467600"/>
              <a:gd name="connsiteY18" fmla="*/ 6691153 h 6858000"/>
              <a:gd name="connsiteX19" fmla="*/ 1019354 w 7467600"/>
              <a:gd name="connsiteY19" fmla="*/ 6315006 h 6858000"/>
              <a:gd name="connsiteX20" fmla="*/ 991680 w 7467600"/>
              <a:gd name="connsiteY20" fmla="*/ 6298413 h 6858000"/>
              <a:gd name="connsiteX21" fmla="*/ 409060 w 7467600"/>
              <a:gd name="connsiteY21" fmla="*/ 6671470 h 6858000"/>
              <a:gd name="connsiteX22" fmla="*/ 991680 w 7467600"/>
              <a:gd name="connsiteY22" fmla="*/ 6298413 h 6858000"/>
              <a:gd name="connsiteX23" fmla="*/ 103333 w 7467600"/>
              <a:gd name="connsiteY23" fmla="*/ 5699602 h 6858000"/>
              <a:gd name="connsiteX24" fmla="*/ 233938 w 7467600"/>
              <a:gd name="connsiteY24" fmla="*/ 5809416 h 6858000"/>
              <a:gd name="connsiteX25" fmla="*/ 883580 w 7467600"/>
              <a:gd name="connsiteY25" fmla="*/ 6180710 h 6858000"/>
              <a:gd name="connsiteX26" fmla="*/ 487337 w 7467600"/>
              <a:gd name="connsiteY26" fmla="*/ 5950182 h 6858000"/>
              <a:gd name="connsiteX27" fmla="*/ 354051 w 7467600"/>
              <a:gd name="connsiteY27" fmla="*/ 5854912 h 6858000"/>
              <a:gd name="connsiteX28" fmla="*/ 195436 w 7467600"/>
              <a:gd name="connsiteY28" fmla="*/ 5755068 h 6858000"/>
              <a:gd name="connsiteX29" fmla="*/ 103333 w 7467600"/>
              <a:gd name="connsiteY29" fmla="*/ 5699602 h 6858000"/>
              <a:gd name="connsiteX30" fmla="*/ 5539432 w 7467600"/>
              <a:gd name="connsiteY30" fmla="*/ 5642928 h 6858000"/>
              <a:gd name="connsiteX31" fmla="*/ 5555462 w 7467600"/>
              <a:gd name="connsiteY31" fmla="*/ 5694454 h 6858000"/>
              <a:gd name="connsiteX32" fmla="*/ 5828270 w 7467600"/>
              <a:gd name="connsiteY32" fmla="*/ 6320663 h 6858000"/>
              <a:gd name="connsiteX33" fmla="*/ 5947416 w 7467600"/>
              <a:gd name="connsiteY33" fmla="*/ 6574846 h 6858000"/>
              <a:gd name="connsiteX34" fmla="*/ 5539432 w 7467600"/>
              <a:gd name="connsiteY34" fmla="*/ 5642928 h 6858000"/>
              <a:gd name="connsiteX35" fmla="*/ 51253 w 7467600"/>
              <a:gd name="connsiteY35" fmla="*/ 5631825 h 6858000"/>
              <a:gd name="connsiteX36" fmla="*/ 211622 w 7467600"/>
              <a:gd name="connsiteY36" fmla="*/ 5728803 h 6858000"/>
              <a:gd name="connsiteX37" fmla="*/ 371652 w 7467600"/>
              <a:gd name="connsiteY37" fmla="*/ 5829062 h 6858000"/>
              <a:gd name="connsiteX38" fmla="*/ 505903 w 7467600"/>
              <a:gd name="connsiteY38" fmla="*/ 5925221 h 6858000"/>
              <a:gd name="connsiteX39" fmla="*/ 899240 w 7467600"/>
              <a:gd name="connsiteY39" fmla="*/ 6153068 h 6858000"/>
              <a:gd name="connsiteX40" fmla="*/ 988114 w 7467600"/>
              <a:gd name="connsiteY40" fmla="*/ 6174204 h 6858000"/>
              <a:gd name="connsiteX41" fmla="*/ 845971 w 7467600"/>
              <a:gd name="connsiteY41" fmla="*/ 6067177 h 6858000"/>
              <a:gd name="connsiteX42" fmla="*/ 448057 w 7467600"/>
              <a:gd name="connsiteY42" fmla="*/ 5841376 h 6858000"/>
              <a:gd name="connsiteX43" fmla="*/ 51253 w 7467600"/>
              <a:gd name="connsiteY43" fmla="*/ 5631825 h 6858000"/>
              <a:gd name="connsiteX44" fmla="*/ 2606687 w 7467600"/>
              <a:gd name="connsiteY44" fmla="*/ 5630718 h 6858000"/>
              <a:gd name="connsiteX45" fmla="*/ 2645658 w 7467600"/>
              <a:gd name="connsiteY45" fmla="*/ 6640259 h 6858000"/>
              <a:gd name="connsiteX46" fmla="*/ 2606687 w 7467600"/>
              <a:gd name="connsiteY46" fmla="*/ 5630718 h 6858000"/>
              <a:gd name="connsiteX47" fmla="*/ 3642057 w 7467600"/>
              <a:gd name="connsiteY47" fmla="*/ 5573487 h 6858000"/>
              <a:gd name="connsiteX48" fmla="*/ 3632981 w 7467600"/>
              <a:gd name="connsiteY48" fmla="*/ 5579437 h 6858000"/>
              <a:gd name="connsiteX49" fmla="*/ 3382436 w 7467600"/>
              <a:gd name="connsiteY49" fmla="*/ 5952726 h 6858000"/>
              <a:gd name="connsiteX50" fmla="*/ 3191929 w 7467600"/>
              <a:gd name="connsiteY50" fmla="*/ 6662669 h 6858000"/>
              <a:gd name="connsiteX51" fmla="*/ 3369898 w 7467600"/>
              <a:gd name="connsiteY51" fmla="*/ 6081771 h 6858000"/>
              <a:gd name="connsiteX52" fmla="*/ 3642057 w 7467600"/>
              <a:gd name="connsiteY52" fmla="*/ 5573487 h 6858000"/>
              <a:gd name="connsiteX53" fmla="*/ 2650666 w 7467600"/>
              <a:gd name="connsiteY53" fmla="*/ 5530686 h 6858000"/>
              <a:gd name="connsiteX54" fmla="*/ 2650249 w 7467600"/>
              <a:gd name="connsiteY54" fmla="*/ 5532101 h 6858000"/>
              <a:gd name="connsiteX55" fmla="*/ 2663808 w 7467600"/>
              <a:gd name="connsiteY55" fmla="*/ 6535215 h 6858000"/>
              <a:gd name="connsiteX56" fmla="*/ 2665418 w 7467600"/>
              <a:gd name="connsiteY56" fmla="*/ 6132756 h 6858000"/>
              <a:gd name="connsiteX57" fmla="*/ 2650666 w 7467600"/>
              <a:gd name="connsiteY57" fmla="*/ 5530686 h 6858000"/>
              <a:gd name="connsiteX58" fmla="*/ 2680277 w 7467600"/>
              <a:gd name="connsiteY58" fmla="*/ 5479204 h 6858000"/>
              <a:gd name="connsiteX59" fmla="*/ 2678972 w 7467600"/>
              <a:gd name="connsiteY59" fmla="*/ 5481582 h 6858000"/>
              <a:gd name="connsiteX60" fmla="*/ 2696666 w 7467600"/>
              <a:gd name="connsiteY60" fmla="*/ 6133836 h 6858000"/>
              <a:gd name="connsiteX61" fmla="*/ 2695769 w 7467600"/>
              <a:gd name="connsiteY61" fmla="*/ 6390955 h 6858000"/>
              <a:gd name="connsiteX62" fmla="*/ 2739893 w 7467600"/>
              <a:gd name="connsiteY62" fmla="*/ 6108357 h 6858000"/>
              <a:gd name="connsiteX63" fmla="*/ 2680277 w 7467600"/>
              <a:gd name="connsiteY63" fmla="*/ 5479204 h 6858000"/>
              <a:gd name="connsiteX64" fmla="*/ 1132195 w 7467600"/>
              <a:gd name="connsiteY64" fmla="*/ 5467980 h 6858000"/>
              <a:gd name="connsiteX65" fmla="*/ 1679056 w 7467600"/>
              <a:gd name="connsiteY65" fmla="*/ 5516907 h 6858000"/>
              <a:gd name="connsiteX66" fmla="*/ 2128648 w 7467600"/>
              <a:gd name="connsiteY66" fmla="*/ 5474249 h 6858000"/>
              <a:gd name="connsiteX67" fmla="*/ 1825619 w 7467600"/>
              <a:gd name="connsiteY67" fmla="*/ 5478447 h 6858000"/>
              <a:gd name="connsiteX68" fmla="*/ 1737798 w 7467600"/>
              <a:gd name="connsiteY68" fmla="*/ 5483353 h 6858000"/>
              <a:gd name="connsiteX69" fmla="*/ 1132195 w 7467600"/>
              <a:gd name="connsiteY69" fmla="*/ 5467980 h 6858000"/>
              <a:gd name="connsiteX70" fmla="*/ 1456157 w 7467600"/>
              <a:gd name="connsiteY70" fmla="*/ 5371404 h 6858000"/>
              <a:gd name="connsiteX71" fmla="*/ 1244432 w 7467600"/>
              <a:gd name="connsiteY71" fmla="*/ 5385601 h 6858000"/>
              <a:gd name="connsiteX72" fmla="*/ 973990 w 7467600"/>
              <a:gd name="connsiteY72" fmla="*/ 5424940 h 6858000"/>
              <a:gd name="connsiteX73" fmla="*/ 1103809 w 7467600"/>
              <a:gd name="connsiteY73" fmla="*/ 5433720 h 6858000"/>
              <a:gd name="connsiteX74" fmla="*/ 1123454 w 7467600"/>
              <a:gd name="connsiteY74" fmla="*/ 5435727 h 6858000"/>
              <a:gd name="connsiteX75" fmla="*/ 1737017 w 7467600"/>
              <a:gd name="connsiteY75" fmla="*/ 5452183 h 6858000"/>
              <a:gd name="connsiteX76" fmla="*/ 1824397 w 7467600"/>
              <a:gd name="connsiteY76" fmla="*/ 5447757 h 6858000"/>
              <a:gd name="connsiteX77" fmla="*/ 2070059 w 7467600"/>
              <a:gd name="connsiteY77" fmla="*/ 5441660 h 6858000"/>
              <a:gd name="connsiteX78" fmla="*/ 1456157 w 7467600"/>
              <a:gd name="connsiteY78" fmla="*/ 5371404 h 6858000"/>
              <a:gd name="connsiteX79" fmla="*/ 4988186 w 7467600"/>
              <a:gd name="connsiteY79" fmla="*/ 5216467 h 6858000"/>
              <a:gd name="connsiteX80" fmla="*/ 4777334 w 7467600"/>
              <a:gd name="connsiteY80" fmla="*/ 5406072 h 6858000"/>
              <a:gd name="connsiteX81" fmla="*/ 4718341 w 7467600"/>
              <a:gd name="connsiteY81" fmla="*/ 5468043 h 6858000"/>
              <a:gd name="connsiteX82" fmla="*/ 4604655 w 7467600"/>
              <a:gd name="connsiteY82" fmla="*/ 5583434 h 6858000"/>
              <a:gd name="connsiteX83" fmla="*/ 4565074 w 7467600"/>
              <a:gd name="connsiteY83" fmla="*/ 5618550 h 6858000"/>
              <a:gd name="connsiteX84" fmla="*/ 4988186 w 7467600"/>
              <a:gd name="connsiteY84" fmla="*/ 5216467 h 6858000"/>
              <a:gd name="connsiteX85" fmla="*/ 4978032 w 7467600"/>
              <a:gd name="connsiteY85" fmla="*/ 5183809 h 6858000"/>
              <a:gd name="connsiteX86" fmla="*/ 4463413 w 7467600"/>
              <a:gd name="connsiteY86" fmla="*/ 5615162 h 6858000"/>
              <a:gd name="connsiteX87" fmla="*/ 4358134 w 7467600"/>
              <a:gd name="connsiteY87" fmla="*/ 5742791 h 6858000"/>
              <a:gd name="connsiteX88" fmla="*/ 4376219 w 7467600"/>
              <a:gd name="connsiteY88" fmla="*/ 5729027 h 6858000"/>
              <a:gd name="connsiteX89" fmla="*/ 4582340 w 7467600"/>
              <a:gd name="connsiteY89" fmla="*/ 5561037 h 6858000"/>
              <a:gd name="connsiteX90" fmla="*/ 4694684 w 7467600"/>
              <a:gd name="connsiteY90" fmla="*/ 5447098 h 6858000"/>
              <a:gd name="connsiteX91" fmla="*/ 4754123 w 7467600"/>
              <a:gd name="connsiteY91" fmla="*/ 5384643 h 6858000"/>
              <a:gd name="connsiteX92" fmla="*/ 4978032 w 7467600"/>
              <a:gd name="connsiteY92" fmla="*/ 5183809 h 6858000"/>
              <a:gd name="connsiteX93" fmla="*/ 1903353 w 7467600"/>
              <a:gd name="connsiteY93" fmla="*/ 5044827 h 6858000"/>
              <a:gd name="connsiteX94" fmla="*/ 1936931 w 7467600"/>
              <a:gd name="connsiteY94" fmla="*/ 5093954 h 6858000"/>
              <a:gd name="connsiteX95" fmla="*/ 2195868 w 7467600"/>
              <a:gd name="connsiteY95" fmla="*/ 5396574 h 6858000"/>
              <a:gd name="connsiteX96" fmla="*/ 2088852 w 7467600"/>
              <a:gd name="connsiteY96" fmla="*/ 5166123 h 6858000"/>
              <a:gd name="connsiteX97" fmla="*/ 1958241 w 7467600"/>
              <a:gd name="connsiteY97" fmla="*/ 5067955 h 6858000"/>
              <a:gd name="connsiteX98" fmla="*/ 1903353 w 7467600"/>
              <a:gd name="connsiteY98" fmla="*/ 5044827 h 6858000"/>
              <a:gd name="connsiteX99" fmla="*/ 1979378 w 7467600"/>
              <a:gd name="connsiteY99" fmla="*/ 4769504 h 6858000"/>
              <a:gd name="connsiteX100" fmla="*/ 2882120 w 7467600"/>
              <a:gd name="connsiteY100" fmla="*/ 5064547 h 6858000"/>
              <a:gd name="connsiteX101" fmla="*/ 2793103 w 7467600"/>
              <a:gd name="connsiteY101" fmla="*/ 5039699 h 6858000"/>
              <a:gd name="connsiteX102" fmla="*/ 2770041 w 7467600"/>
              <a:gd name="connsiteY102" fmla="*/ 5033634 h 6858000"/>
              <a:gd name="connsiteX103" fmla="*/ 1979378 w 7467600"/>
              <a:gd name="connsiteY103" fmla="*/ 4769504 h 6858000"/>
              <a:gd name="connsiteX104" fmla="*/ 1927410 w 7467600"/>
              <a:gd name="connsiteY104" fmla="*/ 4716164 h 6858000"/>
              <a:gd name="connsiteX105" fmla="*/ 1959587 w 7467600"/>
              <a:gd name="connsiteY105" fmla="*/ 4728849 h 6858000"/>
              <a:gd name="connsiteX106" fmla="*/ 2777707 w 7467600"/>
              <a:gd name="connsiteY106" fmla="*/ 5003991 h 6858000"/>
              <a:gd name="connsiteX107" fmla="*/ 2800768 w 7467600"/>
              <a:gd name="connsiteY107" fmla="*/ 5010056 h 6858000"/>
              <a:gd name="connsiteX108" fmla="*/ 2879408 w 7467600"/>
              <a:gd name="connsiteY108" fmla="*/ 5031590 h 6858000"/>
              <a:gd name="connsiteX109" fmla="*/ 2862295 w 7467600"/>
              <a:gd name="connsiteY109" fmla="*/ 5022958 h 6858000"/>
              <a:gd name="connsiteX110" fmla="*/ 2813343 w 7467600"/>
              <a:gd name="connsiteY110" fmla="*/ 4998369 h 6858000"/>
              <a:gd name="connsiteX111" fmla="*/ 2646245 w 7467600"/>
              <a:gd name="connsiteY111" fmla="*/ 4930999 h 6858000"/>
              <a:gd name="connsiteX112" fmla="*/ 1999243 w 7467600"/>
              <a:gd name="connsiteY112" fmla="*/ 4730524 h 6858000"/>
              <a:gd name="connsiteX113" fmla="*/ 1979527 w 7467600"/>
              <a:gd name="connsiteY113" fmla="*/ 4726651 h 6858000"/>
              <a:gd name="connsiteX114" fmla="*/ 1927410 w 7467600"/>
              <a:gd name="connsiteY114" fmla="*/ 4716164 h 6858000"/>
              <a:gd name="connsiteX115" fmla="*/ 1997014 w 7467600"/>
              <a:gd name="connsiteY115" fmla="*/ 4698007 h 6858000"/>
              <a:gd name="connsiteX116" fmla="*/ 2005458 w 7467600"/>
              <a:gd name="connsiteY116" fmla="*/ 4699540 h 6858000"/>
              <a:gd name="connsiteX117" fmla="*/ 2657186 w 7467600"/>
              <a:gd name="connsiteY117" fmla="*/ 4901687 h 6858000"/>
              <a:gd name="connsiteX118" fmla="*/ 2826662 w 7467600"/>
              <a:gd name="connsiteY118" fmla="*/ 4970362 h 6858000"/>
              <a:gd name="connsiteX119" fmla="*/ 2876100 w 7467600"/>
              <a:gd name="connsiteY119" fmla="*/ 4995397 h 6858000"/>
              <a:gd name="connsiteX120" fmla="*/ 3042600 w 7467600"/>
              <a:gd name="connsiteY120" fmla="*/ 5059532 h 6858000"/>
              <a:gd name="connsiteX121" fmla="*/ 1997014 w 7467600"/>
              <a:gd name="connsiteY121" fmla="*/ 4698007 h 6858000"/>
              <a:gd name="connsiteX122" fmla="*/ 2305292 w 7467600"/>
              <a:gd name="connsiteY122" fmla="*/ 4219492 h 6858000"/>
              <a:gd name="connsiteX123" fmla="*/ 3360922 w 7467600"/>
              <a:gd name="connsiteY123" fmla="*/ 4529373 h 6858000"/>
              <a:gd name="connsiteX124" fmla="*/ 3492420 w 7467600"/>
              <a:gd name="connsiteY124" fmla="*/ 4510145 h 6858000"/>
              <a:gd name="connsiteX125" fmla="*/ 3364086 w 7467600"/>
              <a:gd name="connsiteY125" fmla="*/ 4480340 h 6858000"/>
              <a:gd name="connsiteX126" fmla="*/ 3225818 w 7467600"/>
              <a:gd name="connsiteY126" fmla="*/ 4411822 h 6858000"/>
              <a:gd name="connsiteX127" fmla="*/ 3129696 w 7467600"/>
              <a:gd name="connsiteY127" fmla="*/ 4360704 h 6858000"/>
              <a:gd name="connsiteX128" fmla="*/ 2814545 w 7467600"/>
              <a:gd name="connsiteY128" fmla="*/ 4282955 h 6858000"/>
              <a:gd name="connsiteX129" fmla="*/ 2305292 w 7467600"/>
              <a:gd name="connsiteY129" fmla="*/ 4219492 h 6858000"/>
              <a:gd name="connsiteX130" fmla="*/ 2626982 w 7467600"/>
              <a:gd name="connsiteY130" fmla="*/ 4206450 h 6858000"/>
              <a:gd name="connsiteX131" fmla="*/ 2490617 w 7467600"/>
              <a:gd name="connsiteY131" fmla="*/ 4206951 h 6858000"/>
              <a:gd name="connsiteX132" fmla="*/ 2819869 w 7467600"/>
              <a:gd name="connsiteY132" fmla="*/ 4252936 h 6858000"/>
              <a:gd name="connsiteX133" fmla="*/ 3143018 w 7467600"/>
              <a:gd name="connsiteY133" fmla="*/ 4332698 h 6858000"/>
              <a:gd name="connsiteX134" fmla="*/ 3241520 w 7467600"/>
              <a:gd name="connsiteY134" fmla="*/ 4385112 h 6858000"/>
              <a:gd name="connsiteX135" fmla="*/ 3374575 w 7467600"/>
              <a:gd name="connsiteY135" fmla="*/ 4451517 h 6858000"/>
              <a:gd name="connsiteX136" fmla="*/ 3505221 w 7467600"/>
              <a:gd name="connsiteY136" fmla="*/ 4480757 h 6858000"/>
              <a:gd name="connsiteX137" fmla="*/ 2626982 w 7467600"/>
              <a:gd name="connsiteY137" fmla="*/ 4206450 h 6858000"/>
              <a:gd name="connsiteX138" fmla="*/ 1310106 w 7467600"/>
              <a:gd name="connsiteY138" fmla="*/ 3943217 h 6858000"/>
              <a:gd name="connsiteX139" fmla="*/ 854994 w 7467600"/>
              <a:gd name="connsiteY139" fmla="*/ 4399136 h 6858000"/>
              <a:gd name="connsiteX140" fmla="*/ 742462 w 7467600"/>
              <a:gd name="connsiteY140" fmla="*/ 4594648 h 6858000"/>
              <a:gd name="connsiteX141" fmla="*/ 820602 w 7467600"/>
              <a:gd name="connsiteY141" fmla="*/ 4485915 h 6858000"/>
              <a:gd name="connsiteX142" fmla="*/ 878295 w 7467600"/>
              <a:gd name="connsiteY142" fmla="*/ 4403594 h 6858000"/>
              <a:gd name="connsiteX143" fmla="*/ 1240607 w 7467600"/>
              <a:gd name="connsiteY143" fmla="*/ 4010401 h 6858000"/>
              <a:gd name="connsiteX144" fmla="*/ 1310106 w 7467600"/>
              <a:gd name="connsiteY144" fmla="*/ 3943217 h 6858000"/>
              <a:gd name="connsiteX145" fmla="*/ 1423113 w 7467600"/>
              <a:gd name="connsiteY145" fmla="*/ 3874565 h 6858000"/>
              <a:gd name="connsiteX146" fmla="*/ 1260565 w 7467600"/>
              <a:gd name="connsiteY146" fmla="*/ 4031982 h 6858000"/>
              <a:gd name="connsiteX147" fmla="*/ 901900 w 7467600"/>
              <a:gd name="connsiteY147" fmla="*/ 4421236 h 6858000"/>
              <a:gd name="connsiteX148" fmla="*/ 845044 w 7467600"/>
              <a:gd name="connsiteY148" fmla="*/ 4502436 h 6858000"/>
              <a:gd name="connsiteX149" fmla="*/ 685926 w 7467600"/>
              <a:gd name="connsiteY149" fmla="*/ 4703069 h 6858000"/>
              <a:gd name="connsiteX150" fmla="*/ 684248 w 7467600"/>
              <a:gd name="connsiteY150" fmla="*/ 4706721 h 6858000"/>
              <a:gd name="connsiteX151" fmla="*/ 1423113 w 7467600"/>
              <a:gd name="connsiteY151" fmla="*/ 3874565 h 6858000"/>
              <a:gd name="connsiteX152" fmla="*/ 3316479 w 7467600"/>
              <a:gd name="connsiteY152" fmla="*/ 3872136 h 6858000"/>
              <a:gd name="connsiteX153" fmla="*/ 3546806 w 7467600"/>
              <a:gd name="connsiteY153" fmla="*/ 4356139 h 6858000"/>
              <a:gd name="connsiteX154" fmla="*/ 3364433 w 7467600"/>
              <a:gd name="connsiteY154" fmla="*/ 3953121 h 6858000"/>
              <a:gd name="connsiteX155" fmla="*/ 3316479 w 7467600"/>
              <a:gd name="connsiteY155" fmla="*/ 3872136 h 6858000"/>
              <a:gd name="connsiteX156" fmla="*/ 3291335 w 7467600"/>
              <a:gd name="connsiteY156" fmla="*/ 3767420 h 6858000"/>
              <a:gd name="connsiteX157" fmla="*/ 3390805 w 7467600"/>
              <a:gd name="connsiteY157" fmla="*/ 3937163 h 6858000"/>
              <a:gd name="connsiteX158" fmla="*/ 3579062 w 7467600"/>
              <a:gd name="connsiteY158" fmla="*/ 4359040 h 6858000"/>
              <a:gd name="connsiteX159" fmla="*/ 3467355 w 7467600"/>
              <a:gd name="connsiteY159" fmla="*/ 3988130 h 6858000"/>
              <a:gd name="connsiteX160" fmla="*/ 3310753 w 7467600"/>
              <a:gd name="connsiteY160" fmla="*/ 3787140 h 6858000"/>
              <a:gd name="connsiteX161" fmla="*/ 3291335 w 7467600"/>
              <a:gd name="connsiteY161" fmla="*/ 3767420 h 6858000"/>
              <a:gd name="connsiteX162" fmla="*/ 1635889 w 7467600"/>
              <a:gd name="connsiteY162" fmla="*/ 3709494 h 6858000"/>
              <a:gd name="connsiteX163" fmla="*/ 1634800 w 7467600"/>
              <a:gd name="connsiteY163" fmla="*/ 3731111 h 6858000"/>
              <a:gd name="connsiteX164" fmla="*/ 1635889 w 7467600"/>
              <a:gd name="connsiteY164" fmla="*/ 3709494 h 6858000"/>
              <a:gd name="connsiteX165" fmla="*/ 1510397 w 7467600"/>
              <a:gd name="connsiteY165" fmla="*/ 3684705 h 6858000"/>
              <a:gd name="connsiteX166" fmla="*/ 1146550 w 7467600"/>
              <a:gd name="connsiteY166" fmla="*/ 3802012 h 6858000"/>
              <a:gd name="connsiteX167" fmla="*/ 698834 w 7467600"/>
              <a:gd name="connsiteY167" fmla="*/ 3952272 h 6858000"/>
              <a:gd name="connsiteX168" fmla="*/ 34256 w 7467600"/>
              <a:gd name="connsiteY168" fmla="*/ 4347603 h 6858000"/>
              <a:gd name="connsiteX169" fmla="*/ 527241 w 7467600"/>
              <a:gd name="connsiteY169" fmla="*/ 4065078 h 6858000"/>
              <a:gd name="connsiteX170" fmla="*/ 1510397 w 7467600"/>
              <a:gd name="connsiteY170" fmla="*/ 3684705 h 6858000"/>
              <a:gd name="connsiteX171" fmla="*/ 1313114 w 7467600"/>
              <a:gd name="connsiteY171" fmla="*/ 3655216 h 6858000"/>
              <a:gd name="connsiteX172" fmla="*/ 1109304 w 7467600"/>
              <a:gd name="connsiteY172" fmla="*/ 3669030 h 6858000"/>
              <a:gd name="connsiteX173" fmla="*/ 8129 w 7467600"/>
              <a:gd name="connsiteY173" fmla="*/ 4330519 h 6858000"/>
              <a:gd name="connsiteX174" fmla="*/ 687572 w 7467600"/>
              <a:gd name="connsiteY174" fmla="*/ 3925629 h 6858000"/>
              <a:gd name="connsiteX175" fmla="*/ 1138365 w 7467600"/>
              <a:gd name="connsiteY175" fmla="*/ 3774515 h 6858000"/>
              <a:gd name="connsiteX176" fmla="*/ 1505579 w 7467600"/>
              <a:gd name="connsiteY176" fmla="*/ 3655526 h 6858000"/>
              <a:gd name="connsiteX177" fmla="*/ 1313114 w 7467600"/>
              <a:gd name="connsiteY177" fmla="*/ 3655216 h 6858000"/>
              <a:gd name="connsiteX178" fmla="*/ 3655073 w 7467600"/>
              <a:gd name="connsiteY178" fmla="*/ 3650884 h 6858000"/>
              <a:gd name="connsiteX179" fmla="*/ 3989938 w 7467600"/>
              <a:gd name="connsiteY179" fmla="*/ 3991685 h 6858000"/>
              <a:gd name="connsiteX180" fmla="*/ 4393907 w 7467600"/>
              <a:gd name="connsiteY180" fmla="*/ 4261258 h 6858000"/>
              <a:gd name="connsiteX181" fmla="*/ 4648051 w 7467600"/>
              <a:gd name="connsiteY181" fmla="*/ 4374051 h 6858000"/>
              <a:gd name="connsiteX182" fmla="*/ 4383389 w 7467600"/>
              <a:gd name="connsiteY182" fmla="*/ 4184369 h 6858000"/>
              <a:gd name="connsiteX183" fmla="*/ 4165508 w 7467600"/>
              <a:gd name="connsiteY183" fmla="*/ 4035196 h 6858000"/>
              <a:gd name="connsiteX184" fmla="*/ 4068162 w 7467600"/>
              <a:gd name="connsiteY184" fmla="*/ 3953394 h 6858000"/>
              <a:gd name="connsiteX185" fmla="*/ 3981416 w 7467600"/>
              <a:gd name="connsiteY185" fmla="*/ 3880482 h 6858000"/>
              <a:gd name="connsiteX186" fmla="*/ 3800147 w 7467600"/>
              <a:gd name="connsiteY186" fmla="*/ 3749872 h 6858000"/>
              <a:gd name="connsiteX187" fmla="*/ 3655073 w 7467600"/>
              <a:gd name="connsiteY187" fmla="*/ 3650884 h 6858000"/>
              <a:gd name="connsiteX188" fmla="*/ 3670252 w 7467600"/>
              <a:gd name="connsiteY188" fmla="*/ 3622798 h 6858000"/>
              <a:gd name="connsiteX189" fmla="*/ 3817258 w 7467600"/>
              <a:gd name="connsiteY189" fmla="*/ 3723577 h 6858000"/>
              <a:gd name="connsiteX190" fmla="*/ 4000461 w 7467600"/>
              <a:gd name="connsiteY190" fmla="*/ 3855966 h 6858000"/>
              <a:gd name="connsiteX191" fmla="*/ 4088180 w 7467600"/>
              <a:gd name="connsiteY191" fmla="*/ 3929774 h 6858000"/>
              <a:gd name="connsiteX192" fmla="*/ 4184555 w 7467600"/>
              <a:gd name="connsiteY192" fmla="*/ 4010683 h 6858000"/>
              <a:gd name="connsiteX193" fmla="*/ 4399563 w 7467600"/>
              <a:gd name="connsiteY193" fmla="*/ 4158106 h 6858000"/>
              <a:gd name="connsiteX194" fmla="*/ 4684469 w 7467600"/>
              <a:gd name="connsiteY194" fmla="*/ 4364680 h 6858000"/>
              <a:gd name="connsiteX195" fmla="*/ 4690271 w 7467600"/>
              <a:gd name="connsiteY195" fmla="*/ 4370034 h 6858000"/>
              <a:gd name="connsiteX196" fmla="*/ 4136093 w 7467600"/>
              <a:gd name="connsiteY196" fmla="*/ 3858466 h 6858000"/>
              <a:gd name="connsiteX197" fmla="*/ 3670252 w 7467600"/>
              <a:gd name="connsiteY197" fmla="*/ 3622798 h 6858000"/>
              <a:gd name="connsiteX198" fmla="*/ 4440129 w 7467600"/>
              <a:gd name="connsiteY198" fmla="*/ 3448571 h 6858000"/>
              <a:gd name="connsiteX199" fmla="*/ 4856525 w 7467600"/>
              <a:gd name="connsiteY199" fmla="*/ 3915351 h 6858000"/>
              <a:gd name="connsiteX200" fmla="*/ 5059055 w 7467600"/>
              <a:gd name="connsiteY200" fmla="*/ 4108918 h 6858000"/>
              <a:gd name="connsiteX201" fmla="*/ 5290070 w 7467600"/>
              <a:gd name="connsiteY201" fmla="*/ 4263619 h 6858000"/>
              <a:gd name="connsiteX202" fmla="*/ 4834991 w 7467600"/>
              <a:gd name="connsiteY202" fmla="*/ 3830985 h 6858000"/>
              <a:gd name="connsiteX203" fmla="*/ 4440129 w 7467600"/>
              <a:gd name="connsiteY203" fmla="*/ 3448571 h 6858000"/>
              <a:gd name="connsiteX204" fmla="*/ 4441737 w 7467600"/>
              <a:gd name="connsiteY204" fmla="*/ 3399734 h 6858000"/>
              <a:gd name="connsiteX205" fmla="*/ 4431236 w 7467600"/>
              <a:gd name="connsiteY205" fmla="*/ 3400954 h 6858000"/>
              <a:gd name="connsiteX206" fmla="*/ 4557150 w 7467600"/>
              <a:gd name="connsiteY206" fmla="*/ 3510023 h 6858000"/>
              <a:gd name="connsiteX207" fmla="*/ 4856936 w 7467600"/>
              <a:gd name="connsiteY207" fmla="*/ 3809146 h 6858000"/>
              <a:gd name="connsiteX208" fmla="*/ 5111996 w 7467600"/>
              <a:gd name="connsiteY208" fmla="*/ 4065759 h 6858000"/>
              <a:gd name="connsiteX209" fmla="*/ 5388878 w 7467600"/>
              <a:gd name="connsiteY209" fmla="*/ 4300185 h 6858000"/>
              <a:gd name="connsiteX210" fmla="*/ 5425556 w 7467600"/>
              <a:gd name="connsiteY210" fmla="*/ 4308967 h 6858000"/>
              <a:gd name="connsiteX211" fmla="*/ 4943646 w 7467600"/>
              <a:gd name="connsiteY211" fmla="*/ 3822916 h 6858000"/>
              <a:gd name="connsiteX212" fmla="*/ 4594837 w 7467600"/>
              <a:gd name="connsiteY212" fmla="*/ 3532274 h 6858000"/>
              <a:gd name="connsiteX213" fmla="*/ 4441737 w 7467600"/>
              <a:gd name="connsiteY213" fmla="*/ 3399734 h 6858000"/>
              <a:gd name="connsiteX214" fmla="*/ 5425834 w 7467600"/>
              <a:gd name="connsiteY214" fmla="*/ 3162785 h 6858000"/>
              <a:gd name="connsiteX215" fmla="*/ 5401644 w 7467600"/>
              <a:gd name="connsiteY215" fmla="*/ 3617847 h 6858000"/>
              <a:gd name="connsiteX216" fmla="*/ 5467256 w 7467600"/>
              <a:gd name="connsiteY216" fmla="*/ 4175494 h 6858000"/>
              <a:gd name="connsiteX217" fmla="*/ 5448069 w 7467600"/>
              <a:gd name="connsiteY217" fmla="*/ 3567554 h 6858000"/>
              <a:gd name="connsiteX218" fmla="*/ 5425834 w 7467600"/>
              <a:gd name="connsiteY218" fmla="*/ 3162785 h 6858000"/>
              <a:gd name="connsiteX219" fmla="*/ 1318687 w 7467600"/>
              <a:gd name="connsiteY219" fmla="*/ 3113840 h 6858000"/>
              <a:gd name="connsiteX220" fmla="*/ 1066793 w 7467600"/>
              <a:gd name="connsiteY220" fmla="*/ 3212171 h 6858000"/>
              <a:gd name="connsiteX221" fmla="*/ 993319 w 7467600"/>
              <a:gd name="connsiteY221" fmla="*/ 3247648 h 6858000"/>
              <a:gd name="connsiteX222" fmla="*/ 853081 w 7467600"/>
              <a:gd name="connsiteY222" fmla="*/ 3312410 h 6858000"/>
              <a:gd name="connsiteX223" fmla="*/ 805957 w 7467600"/>
              <a:gd name="connsiteY223" fmla="*/ 3330443 h 6858000"/>
              <a:gd name="connsiteX224" fmla="*/ 1318687 w 7467600"/>
              <a:gd name="connsiteY224" fmla="*/ 3113840 h 6858000"/>
              <a:gd name="connsiteX225" fmla="*/ 5453702 w 7467600"/>
              <a:gd name="connsiteY225" fmla="*/ 3090882 h 6858000"/>
              <a:gd name="connsiteX226" fmla="*/ 5480135 w 7467600"/>
              <a:gd name="connsiteY226" fmla="*/ 3565802 h 6858000"/>
              <a:gd name="connsiteX227" fmla="*/ 5499023 w 7467600"/>
              <a:gd name="connsiteY227" fmla="*/ 4166310 h 6858000"/>
              <a:gd name="connsiteX228" fmla="*/ 5547022 w 7467600"/>
              <a:gd name="connsiteY228" fmla="*/ 3607838 h 6858000"/>
              <a:gd name="connsiteX229" fmla="*/ 5515964 w 7467600"/>
              <a:gd name="connsiteY229" fmla="*/ 3378541 h 6858000"/>
              <a:gd name="connsiteX230" fmla="*/ 5453702 w 7467600"/>
              <a:gd name="connsiteY230" fmla="*/ 3090882 h 6858000"/>
              <a:gd name="connsiteX231" fmla="*/ 1238695 w 7467600"/>
              <a:gd name="connsiteY231" fmla="*/ 3076820 h 6858000"/>
              <a:gd name="connsiteX232" fmla="*/ 716371 w 7467600"/>
              <a:gd name="connsiteY232" fmla="*/ 3293249 h 6858000"/>
              <a:gd name="connsiteX233" fmla="*/ 579522 w 7467600"/>
              <a:gd name="connsiteY233" fmla="*/ 3371759 h 6858000"/>
              <a:gd name="connsiteX234" fmla="*/ 600288 w 7467600"/>
              <a:gd name="connsiteY234" fmla="*/ 3365555 h 6858000"/>
              <a:gd name="connsiteX235" fmla="*/ 840692 w 7467600"/>
              <a:gd name="connsiteY235" fmla="*/ 3284921 h 6858000"/>
              <a:gd name="connsiteX236" fmla="*/ 979248 w 7467600"/>
              <a:gd name="connsiteY236" fmla="*/ 3221003 h 6858000"/>
              <a:gd name="connsiteX237" fmla="*/ 1053282 w 7467600"/>
              <a:gd name="connsiteY237" fmla="*/ 3185247 h 6858000"/>
              <a:gd name="connsiteX238" fmla="*/ 1320603 w 7467600"/>
              <a:gd name="connsiteY238" fmla="*/ 3081281 h 6858000"/>
              <a:gd name="connsiteX239" fmla="*/ 1238695 w 7467600"/>
              <a:gd name="connsiteY239" fmla="*/ 3076820 h 6858000"/>
              <a:gd name="connsiteX240" fmla="*/ 5425627 w 7467600"/>
              <a:gd name="connsiteY240" fmla="*/ 2954192 h 6858000"/>
              <a:gd name="connsiteX241" fmla="*/ 5470770 w 7467600"/>
              <a:gd name="connsiteY241" fmla="*/ 3005435 h 6858000"/>
              <a:gd name="connsiteX242" fmla="*/ 5519779 w 7467600"/>
              <a:gd name="connsiteY242" fmla="*/ 4359223 h 6858000"/>
              <a:gd name="connsiteX243" fmla="*/ 5520293 w 7467600"/>
              <a:gd name="connsiteY243" fmla="*/ 4360602 h 6858000"/>
              <a:gd name="connsiteX244" fmla="*/ 5767221 w 7467600"/>
              <a:gd name="connsiteY244" fmla="*/ 4665564 h 6858000"/>
              <a:gd name="connsiteX245" fmla="*/ 6937169 w 7467600"/>
              <a:gd name="connsiteY245" fmla="*/ 4815941 h 6858000"/>
              <a:gd name="connsiteX246" fmla="*/ 6953922 w 7467600"/>
              <a:gd name="connsiteY246" fmla="*/ 4890068 h 6858000"/>
              <a:gd name="connsiteX247" fmla="*/ 6071359 w 7467600"/>
              <a:gd name="connsiteY247" fmla="*/ 4770770 h 6858000"/>
              <a:gd name="connsiteX248" fmla="*/ 6038839 w 7467600"/>
              <a:gd name="connsiteY248" fmla="*/ 4764474 h 6858000"/>
              <a:gd name="connsiteX249" fmla="*/ 6038706 w 7467600"/>
              <a:gd name="connsiteY249" fmla="*/ 4763847 h 6858000"/>
              <a:gd name="connsiteX250" fmla="*/ 6037784 w 7467600"/>
              <a:gd name="connsiteY250" fmla="*/ 4764270 h 6858000"/>
              <a:gd name="connsiteX251" fmla="*/ 6038839 w 7467600"/>
              <a:gd name="connsiteY251" fmla="*/ 4764474 h 6858000"/>
              <a:gd name="connsiteX252" fmla="*/ 6040338 w 7467600"/>
              <a:gd name="connsiteY252" fmla="*/ 4771418 h 6858000"/>
              <a:gd name="connsiteX253" fmla="*/ 6024488 w 7467600"/>
              <a:gd name="connsiteY253" fmla="*/ 4809903 h 6858000"/>
              <a:gd name="connsiteX254" fmla="*/ 5599771 w 7467600"/>
              <a:gd name="connsiteY254" fmla="*/ 5509652 h 6858000"/>
              <a:gd name="connsiteX255" fmla="*/ 5548843 w 7467600"/>
              <a:gd name="connsiteY255" fmla="*/ 5563845 h 6858000"/>
              <a:gd name="connsiteX256" fmla="*/ 5940952 w 7467600"/>
              <a:gd name="connsiteY256" fmla="*/ 6250028 h 6858000"/>
              <a:gd name="connsiteX257" fmla="*/ 6043441 w 7467600"/>
              <a:gd name="connsiteY257" fmla="*/ 6665847 h 6858000"/>
              <a:gd name="connsiteX258" fmla="*/ 6093432 w 7467600"/>
              <a:gd name="connsiteY258" fmla="*/ 6858000 h 6858000"/>
              <a:gd name="connsiteX259" fmla="*/ 6034344 w 7467600"/>
              <a:gd name="connsiteY259" fmla="*/ 6858000 h 6858000"/>
              <a:gd name="connsiteX260" fmla="*/ 6026679 w 7467600"/>
              <a:gd name="connsiteY260" fmla="*/ 6836959 h 6858000"/>
              <a:gd name="connsiteX261" fmla="*/ 5800441 w 7467600"/>
              <a:gd name="connsiteY261" fmla="*/ 6335286 h 6858000"/>
              <a:gd name="connsiteX262" fmla="*/ 5526562 w 7467600"/>
              <a:gd name="connsiteY262" fmla="*/ 5705388 h 6858000"/>
              <a:gd name="connsiteX263" fmla="*/ 5519640 w 7467600"/>
              <a:gd name="connsiteY263" fmla="*/ 5683774 h 6858000"/>
              <a:gd name="connsiteX264" fmla="*/ 5844559 w 7467600"/>
              <a:gd name="connsiteY264" fmla="*/ 6553349 h 6858000"/>
              <a:gd name="connsiteX265" fmla="*/ 5975994 w 7467600"/>
              <a:gd name="connsiteY265" fmla="*/ 6858000 h 6858000"/>
              <a:gd name="connsiteX266" fmla="*/ 5898547 w 7467600"/>
              <a:gd name="connsiteY266" fmla="*/ 6858000 h 6858000"/>
              <a:gd name="connsiteX267" fmla="*/ 5682041 w 7467600"/>
              <a:gd name="connsiteY267" fmla="*/ 6355860 h 6858000"/>
              <a:gd name="connsiteX268" fmla="*/ 5461758 w 7467600"/>
              <a:gd name="connsiteY268" fmla="*/ 5820220 h 6858000"/>
              <a:gd name="connsiteX269" fmla="*/ 5237282 w 7467600"/>
              <a:gd name="connsiteY269" fmla="*/ 6579086 h 6858000"/>
              <a:gd name="connsiteX270" fmla="*/ 5115009 w 7467600"/>
              <a:gd name="connsiteY270" fmla="*/ 6858000 h 6858000"/>
              <a:gd name="connsiteX271" fmla="*/ 5028074 w 7467600"/>
              <a:gd name="connsiteY271" fmla="*/ 6858000 h 6858000"/>
              <a:gd name="connsiteX272" fmla="*/ 5079508 w 7467600"/>
              <a:gd name="connsiteY272" fmla="*/ 6749074 h 6858000"/>
              <a:gd name="connsiteX273" fmla="*/ 5371846 w 7467600"/>
              <a:gd name="connsiteY273" fmla="*/ 5924413 h 6858000"/>
              <a:gd name="connsiteX274" fmla="*/ 5270512 w 7467600"/>
              <a:gd name="connsiteY274" fmla="*/ 6138975 h 6858000"/>
              <a:gd name="connsiteX275" fmla="*/ 5062409 w 7467600"/>
              <a:gd name="connsiteY275" fmla="*/ 6653544 h 6858000"/>
              <a:gd name="connsiteX276" fmla="*/ 5036628 w 7467600"/>
              <a:gd name="connsiteY276" fmla="*/ 6754247 h 6858000"/>
              <a:gd name="connsiteX277" fmla="*/ 5009112 w 7467600"/>
              <a:gd name="connsiteY277" fmla="*/ 6858000 h 6858000"/>
              <a:gd name="connsiteX278" fmla="*/ 4976679 w 7467600"/>
              <a:gd name="connsiteY278" fmla="*/ 6858000 h 6858000"/>
              <a:gd name="connsiteX279" fmla="*/ 5006537 w 7467600"/>
              <a:gd name="connsiteY279" fmla="*/ 6747068 h 6858000"/>
              <a:gd name="connsiteX280" fmla="*/ 5032723 w 7467600"/>
              <a:gd name="connsiteY280" fmla="*/ 6644957 h 6858000"/>
              <a:gd name="connsiteX281" fmla="*/ 5242949 w 7467600"/>
              <a:gd name="connsiteY281" fmla="*/ 6125175 h 6858000"/>
              <a:gd name="connsiteX282" fmla="*/ 5286321 w 7467600"/>
              <a:gd name="connsiteY282" fmla="*/ 6033555 h 6858000"/>
              <a:gd name="connsiteX283" fmla="*/ 5008210 w 7467600"/>
              <a:gd name="connsiteY283" fmla="*/ 6649194 h 6858000"/>
              <a:gd name="connsiteX284" fmla="*/ 4986321 w 7467600"/>
              <a:gd name="connsiteY284" fmla="*/ 6765687 h 6858000"/>
              <a:gd name="connsiteX285" fmla="*/ 4973474 w 7467600"/>
              <a:gd name="connsiteY285" fmla="*/ 6858000 h 6858000"/>
              <a:gd name="connsiteX286" fmla="*/ 4907178 w 7467600"/>
              <a:gd name="connsiteY286" fmla="*/ 6858000 h 6858000"/>
              <a:gd name="connsiteX287" fmla="*/ 4910810 w 7467600"/>
              <a:gd name="connsiteY287" fmla="*/ 6829660 h 6858000"/>
              <a:gd name="connsiteX288" fmla="*/ 4987461 w 7467600"/>
              <a:gd name="connsiteY288" fmla="*/ 6432994 h 6858000"/>
              <a:gd name="connsiteX289" fmla="*/ 5179262 w 7467600"/>
              <a:gd name="connsiteY289" fmla="*/ 6035044 h 6858000"/>
              <a:gd name="connsiteX290" fmla="*/ 4689678 w 7467600"/>
              <a:gd name="connsiteY290" fmla="*/ 6440241 h 6858000"/>
              <a:gd name="connsiteX291" fmla="*/ 4477543 w 7467600"/>
              <a:gd name="connsiteY291" fmla="*/ 6674836 h 6858000"/>
              <a:gd name="connsiteX292" fmla="*/ 4329957 w 7467600"/>
              <a:gd name="connsiteY292" fmla="*/ 6858000 h 6858000"/>
              <a:gd name="connsiteX293" fmla="*/ 4218595 w 7467600"/>
              <a:gd name="connsiteY293" fmla="*/ 6858000 h 6858000"/>
              <a:gd name="connsiteX294" fmla="*/ 4368888 w 7467600"/>
              <a:gd name="connsiteY294" fmla="*/ 6668412 h 6858000"/>
              <a:gd name="connsiteX295" fmla="*/ 4563091 w 7467600"/>
              <a:gd name="connsiteY295" fmla="*/ 6442508 h 6858000"/>
              <a:gd name="connsiteX296" fmla="*/ 5387324 w 7467600"/>
              <a:gd name="connsiteY296" fmla="*/ 5705830 h 6858000"/>
              <a:gd name="connsiteX297" fmla="*/ 5073620 w 7467600"/>
              <a:gd name="connsiteY297" fmla="*/ 5955437 h 6858000"/>
              <a:gd name="connsiteX298" fmla="*/ 4689789 w 7467600"/>
              <a:gd name="connsiteY298" fmla="*/ 6268382 h 6858000"/>
              <a:gd name="connsiteX299" fmla="*/ 4418722 w 7467600"/>
              <a:gd name="connsiteY299" fmla="*/ 6570886 h 6858000"/>
              <a:gd name="connsiteX300" fmla="*/ 4214944 w 7467600"/>
              <a:gd name="connsiteY300" fmla="*/ 6858000 h 6858000"/>
              <a:gd name="connsiteX301" fmla="*/ 4177898 w 7467600"/>
              <a:gd name="connsiteY301" fmla="*/ 6858000 h 6858000"/>
              <a:gd name="connsiteX302" fmla="*/ 4391597 w 7467600"/>
              <a:gd name="connsiteY302" fmla="*/ 6556370 h 6858000"/>
              <a:gd name="connsiteX303" fmla="*/ 4668889 w 7467600"/>
              <a:gd name="connsiteY303" fmla="*/ 6246399 h 6858000"/>
              <a:gd name="connsiteX304" fmla="*/ 5055427 w 7467600"/>
              <a:gd name="connsiteY304" fmla="*/ 5931476 h 6858000"/>
              <a:gd name="connsiteX305" fmla="*/ 5371814 w 7467600"/>
              <a:gd name="connsiteY305" fmla="*/ 5678975 h 6858000"/>
              <a:gd name="connsiteX306" fmla="*/ 4987918 w 7467600"/>
              <a:gd name="connsiteY306" fmla="*/ 5838701 h 6858000"/>
              <a:gd name="connsiteX307" fmla="*/ 4317146 w 7467600"/>
              <a:gd name="connsiteY307" fmla="*/ 6587716 h 6858000"/>
              <a:gd name="connsiteX308" fmla="*/ 4171627 w 7467600"/>
              <a:gd name="connsiteY308" fmla="*/ 6858000 h 6858000"/>
              <a:gd name="connsiteX309" fmla="*/ 4081585 w 7467600"/>
              <a:gd name="connsiteY309" fmla="*/ 6858000 h 6858000"/>
              <a:gd name="connsiteX310" fmla="*/ 4238603 w 7467600"/>
              <a:gd name="connsiteY310" fmla="*/ 6559341 h 6858000"/>
              <a:gd name="connsiteX311" fmla="*/ 4778333 w 7467600"/>
              <a:gd name="connsiteY311" fmla="*/ 5873626 h 6858000"/>
              <a:gd name="connsiteX312" fmla="*/ 5414185 w 7467600"/>
              <a:gd name="connsiteY312" fmla="*/ 5573882 h 6858000"/>
              <a:gd name="connsiteX313" fmla="*/ 5959648 w 7467600"/>
              <a:gd name="connsiteY313" fmla="*/ 4760797 h 6858000"/>
              <a:gd name="connsiteX314" fmla="*/ 5355019 w 7467600"/>
              <a:gd name="connsiteY314" fmla="*/ 4734672 h 6858000"/>
              <a:gd name="connsiteX315" fmla="*/ 5083565 w 7467600"/>
              <a:gd name="connsiteY315" fmla="*/ 5179121 h 6858000"/>
              <a:gd name="connsiteX316" fmla="*/ 4713577 w 7467600"/>
              <a:gd name="connsiteY316" fmla="*/ 5616803 h 6858000"/>
              <a:gd name="connsiteX317" fmla="*/ 3989559 w 7467600"/>
              <a:gd name="connsiteY317" fmla="*/ 6145945 h 6858000"/>
              <a:gd name="connsiteX318" fmla="*/ 3939824 w 7467600"/>
              <a:gd name="connsiteY318" fmla="*/ 6066900 h 6858000"/>
              <a:gd name="connsiteX319" fmla="*/ 4584537 w 7467600"/>
              <a:gd name="connsiteY319" fmla="*/ 5324826 h 6858000"/>
              <a:gd name="connsiteX320" fmla="*/ 5037105 w 7467600"/>
              <a:gd name="connsiteY320" fmla="*/ 5088765 h 6858000"/>
              <a:gd name="connsiteX321" fmla="*/ 5039930 w 7467600"/>
              <a:gd name="connsiteY321" fmla="*/ 5089585 h 6858000"/>
              <a:gd name="connsiteX322" fmla="*/ 5263764 w 7467600"/>
              <a:gd name="connsiteY322" fmla="*/ 4735525 h 6858000"/>
              <a:gd name="connsiteX323" fmla="*/ 4086300 w 7467600"/>
              <a:gd name="connsiteY323" fmla="*/ 4884599 h 6858000"/>
              <a:gd name="connsiteX324" fmla="*/ 4085485 w 7467600"/>
              <a:gd name="connsiteY324" fmla="*/ 4899070 h 6858000"/>
              <a:gd name="connsiteX325" fmla="*/ 3871915 w 7467600"/>
              <a:gd name="connsiteY325" fmla="*/ 5253645 h 6858000"/>
              <a:gd name="connsiteX326" fmla="*/ 3799374 w 7467600"/>
              <a:gd name="connsiteY326" fmla="*/ 5466127 h 6858000"/>
              <a:gd name="connsiteX327" fmla="*/ 3498850 w 7467600"/>
              <a:gd name="connsiteY327" fmla="*/ 6661888 h 6858000"/>
              <a:gd name="connsiteX328" fmla="*/ 3399216 w 7467600"/>
              <a:gd name="connsiteY328" fmla="*/ 6858000 h 6858000"/>
              <a:gd name="connsiteX329" fmla="*/ 3303688 w 7467600"/>
              <a:gd name="connsiteY329" fmla="*/ 6858000 h 6858000"/>
              <a:gd name="connsiteX330" fmla="*/ 3391774 w 7467600"/>
              <a:gd name="connsiteY330" fmla="*/ 6697181 h 6858000"/>
              <a:gd name="connsiteX331" fmla="*/ 3735540 w 7467600"/>
              <a:gd name="connsiteY331" fmla="*/ 5546923 h 6858000"/>
              <a:gd name="connsiteX332" fmla="*/ 3729438 w 7467600"/>
              <a:gd name="connsiteY332" fmla="*/ 5569058 h 6858000"/>
              <a:gd name="connsiteX333" fmla="*/ 3707782 w 7467600"/>
              <a:gd name="connsiteY333" fmla="*/ 5644908 h 6858000"/>
              <a:gd name="connsiteX334" fmla="*/ 3583827 w 7467600"/>
              <a:gd name="connsiteY334" fmla="*/ 6039215 h 6858000"/>
              <a:gd name="connsiteX335" fmla="*/ 3547861 w 7467600"/>
              <a:gd name="connsiteY335" fmla="*/ 6129609 h 6858000"/>
              <a:gd name="connsiteX336" fmla="*/ 3490905 w 7467600"/>
              <a:gd name="connsiteY336" fmla="*/ 6277660 h 6858000"/>
              <a:gd name="connsiteX337" fmla="*/ 3455859 w 7467600"/>
              <a:gd name="connsiteY337" fmla="*/ 6391301 h 6858000"/>
              <a:gd name="connsiteX338" fmla="*/ 3429112 w 7467600"/>
              <a:gd name="connsiteY338" fmla="*/ 6479469 h 6858000"/>
              <a:gd name="connsiteX339" fmla="*/ 3304862 w 7467600"/>
              <a:gd name="connsiteY339" fmla="*/ 6796476 h 6858000"/>
              <a:gd name="connsiteX340" fmla="*/ 3276071 w 7467600"/>
              <a:gd name="connsiteY340" fmla="*/ 6858000 h 6858000"/>
              <a:gd name="connsiteX341" fmla="*/ 3240805 w 7467600"/>
              <a:gd name="connsiteY341" fmla="*/ 6858000 h 6858000"/>
              <a:gd name="connsiteX342" fmla="*/ 3275917 w 7467600"/>
              <a:gd name="connsiteY342" fmla="*/ 6783192 h 6858000"/>
              <a:gd name="connsiteX343" fmla="*/ 3399358 w 7467600"/>
              <a:gd name="connsiteY343" fmla="*/ 6469011 h 6858000"/>
              <a:gd name="connsiteX344" fmla="*/ 3425650 w 7467600"/>
              <a:gd name="connsiteY344" fmla="*/ 6381333 h 6858000"/>
              <a:gd name="connsiteX345" fmla="*/ 3460661 w 7467600"/>
              <a:gd name="connsiteY345" fmla="*/ 6266763 h 6858000"/>
              <a:gd name="connsiteX346" fmla="*/ 3518021 w 7467600"/>
              <a:gd name="connsiteY346" fmla="*/ 6117298 h 6858000"/>
              <a:gd name="connsiteX347" fmla="*/ 3554035 w 7467600"/>
              <a:gd name="connsiteY347" fmla="*/ 6027832 h 6858000"/>
              <a:gd name="connsiteX348" fmla="*/ 3677174 w 7467600"/>
              <a:gd name="connsiteY348" fmla="*/ 5636351 h 6858000"/>
              <a:gd name="connsiteX349" fmla="*/ 3698819 w 7467600"/>
              <a:gd name="connsiteY349" fmla="*/ 5560503 h 6858000"/>
              <a:gd name="connsiteX350" fmla="*/ 3702094 w 7467600"/>
              <a:gd name="connsiteY350" fmla="*/ 5549194 h 6858000"/>
              <a:gd name="connsiteX351" fmla="*/ 3398355 w 7467600"/>
              <a:gd name="connsiteY351" fmla="*/ 6094603 h 6858000"/>
              <a:gd name="connsiteX352" fmla="*/ 3193941 w 7467600"/>
              <a:gd name="connsiteY352" fmla="*/ 6798775 h 6858000"/>
              <a:gd name="connsiteX353" fmla="*/ 3184140 w 7467600"/>
              <a:gd name="connsiteY353" fmla="*/ 6858000 h 6858000"/>
              <a:gd name="connsiteX354" fmla="*/ 3099978 w 7467600"/>
              <a:gd name="connsiteY354" fmla="*/ 6858000 h 6858000"/>
              <a:gd name="connsiteX355" fmla="*/ 3101556 w 7467600"/>
              <a:gd name="connsiteY355" fmla="*/ 6843337 h 6858000"/>
              <a:gd name="connsiteX356" fmla="*/ 3370162 w 7467600"/>
              <a:gd name="connsiteY356" fmla="*/ 5785550 h 6858000"/>
              <a:gd name="connsiteX357" fmla="*/ 3746477 w 7467600"/>
              <a:gd name="connsiteY357" fmla="*/ 5377889 h 6858000"/>
              <a:gd name="connsiteX358" fmla="*/ 3863399 w 7467600"/>
              <a:gd name="connsiteY358" fmla="*/ 5087257 h 6858000"/>
              <a:gd name="connsiteX359" fmla="*/ 3968712 w 7467600"/>
              <a:gd name="connsiteY359" fmla="*/ 4913989 h 6858000"/>
              <a:gd name="connsiteX360" fmla="*/ 2792390 w 7467600"/>
              <a:gd name="connsiteY360" fmla="*/ 5382974 h 6858000"/>
              <a:gd name="connsiteX361" fmla="*/ 2714982 w 7467600"/>
              <a:gd name="connsiteY361" fmla="*/ 5427051 h 6858000"/>
              <a:gd name="connsiteX362" fmla="*/ 2813361 w 7467600"/>
              <a:gd name="connsiteY362" fmla="*/ 6023912 h 6858000"/>
              <a:gd name="connsiteX363" fmla="*/ 2688430 w 7467600"/>
              <a:gd name="connsiteY363" fmla="*/ 6801564 h 6858000"/>
              <a:gd name="connsiteX364" fmla="*/ 2629626 w 7467600"/>
              <a:gd name="connsiteY364" fmla="*/ 6763394 h 6858000"/>
              <a:gd name="connsiteX365" fmla="*/ 2565328 w 7467600"/>
              <a:gd name="connsiteY365" fmla="*/ 5516399 h 6858000"/>
              <a:gd name="connsiteX366" fmla="*/ 1922999 w 7467600"/>
              <a:gd name="connsiteY366" fmla="*/ 5980343 h 6858000"/>
              <a:gd name="connsiteX367" fmla="*/ 1950261 w 7467600"/>
              <a:gd name="connsiteY367" fmla="*/ 6405858 h 6858000"/>
              <a:gd name="connsiteX368" fmla="*/ 2365554 w 7467600"/>
              <a:gd name="connsiteY368" fmla="*/ 6759107 h 6858000"/>
              <a:gd name="connsiteX369" fmla="*/ 2424142 w 7467600"/>
              <a:gd name="connsiteY369" fmla="*/ 6858000 h 6858000"/>
              <a:gd name="connsiteX370" fmla="*/ 2395994 w 7467600"/>
              <a:gd name="connsiteY370" fmla="*/ 6858000 h 6858000"/>
              <a:gd name="connsiteX371" fmla="*/ 2392863 w 7467600"/>
              <a:gd name="connsiteY371" fmla="*/ 6852964 h 6858000"/>
              <a:gd name="connsiteX372" fmla="*/ 2017589 w 7467600"/>
              <a:gd name="connsiteY372" fmla="*/ 6493982 h 6858000"/>
              <a:gd name="connsiteX373" fmla="*/ 2147336 w 7467600"/>
              <a:gd name="connsiteY373" fmla="*/ 6594052 h 6858000"/>
              <a:gd name="connsiteX374" fmla="*/ 2207047 w 7467600"/>
              <a:gd name="connsiteY374" fmla="*/ 6654540 h 6858000"/>
              <a:gd name="connsiteX375" fmla="*/ 2299106 w 7467600"/>
              <a:gd name="connsiteY375" fmla="*/ 6778931 h 6858000"/>
              <a:gd name="connsiteX376" fmla="*/ 2314430 w 7467600"/>
              <a:gd name="connsiteY376" fmla="*/ 6801144 h 6858000"/>
              <a:gd name="connsiteX377" fmla="*/ 2352406 w 7467600"/>
              <a:gd name="connsiteY377" fmla="*/ 6858000 h 6858000"/>
              <a:gd name="connsiteX378" fmla="*/ 2314492 w 7467600"/>
              <a:gd name="connsiteY378" fmla="*/ 6858000 h 6858000"/>
              <a:gd name="connsiteX379" fmla="*/ 2288095 w 7467600"/>
              <a:gd name="connsiteY379" fmla="*/ 6818030 h 6858000"/>
              <a:gd name="connsiteX380" fmla="*/ 2272768 w 7467600"/>
              <a:gd name="connsiteY380" fmla="*/ 6795822 h 6858000"/>
              <a:gd name="connsiteX381" fmla="*/ 2182715 w 7467600"/>
              <a:gd name="connsiteY381" fmla="*/ 6675071 h 6858000"/>
              <a:gd name="connsiteX382" fmla="*/ 2032061 w 7467600"/>
              <a:gd name="connsiteY382" fmla="*/ 6541380 h 6858000"/>
              <a:gd name="connsiteX383" fmla="*/ 2257220 w 7467600"/>
              <a:gd name="connsiteY383" fmla="*/ 6826257 h 6858000"/>
              <a:gd name="connsiteX384" fmla="*/ 2281324 w 7467600"/>
              <a:gd name="connsiteY384" fmla="*/ 6858000 h 6858000"/>
              <a:gd name="connsiteX385" fmla="*/ 2242860 w 7467600"/>
              <a:gd name="connsiteY385" fmla="*/ 6858000 h 6858000"/>
              <a:gd name="connsiteX386" fmla="*/ 2232818 w 7467600"/>
              <a:gd name="connsiteY386" fmla="*/ 6844926 h 6858000"/>
              <a:gd name="connsiteX387" fmla="*/ 1990172 w 7467600"/>
              <a:gd name="connsiteY387" fmla="*/ 6542121 h 6858000"/>
              <a:gd name="connsiteX388" fmla="*/ 2124090 w 7467600"/>
              <a:gd name="connsiteY388" fmla="*/ 6761017 h 6858000"/>
              <a:gd name="connsiteX389" fmla="*/ 2200380 w 7467600"/>
              <a:gd name="connsiteY389" fmla="*/ 6858000 h 6858000"/>
              <a:gd name="connsiteX390" fmla="*/ 2147507 w 7467600"/>
              <a:gd name="connsiteY390" fmla="*/ 6858000 h 6858000"/>
              <a:gd name="connsiteX391" fmla="*/ 2070668 w 7467600"/>
              <a:gd name="connsiteY391" fmla="*/ 6761520 h 6858000"/>
              <a:gd name="connsiteX392" fmla="*/ 1975142 w 7467600"/>
              <a:gd name="connsiteY392" fmla="*/ 6585570 h 6858000"/>
              <a:gd name="connsiteX393" fmla="*/ 2050035 w 7467600"/>
              <a:gd name="connsiteY393" fmla="*/ 6813345 h 6858000"/>
              <a:gd name="connsiteX394" fmla="*/ 2063025 w 7467600"/>
              <a:gd name="connsiteY394" fmla="*/ 6858000 h 6858000"/>
              <a:gd name="connsiteX395" fmla="*/ 2021675 w 7467600"/>
              <a:gd name="connsiteY395" fmla="*/ 6858000 h 6858000"/>
              <a:gd name="connsiteX396" fmla="*/ 2019308 w 7467600"/>
              <a:gd name="connsiteY396" fmla="*/ 6847118 h 6858000"/>
              <a:gd name="connsiteX397" fmla="*/ 1938835 w 7467600"/>
              <a:gd name="connsiteY397" fmla="*/ 6551160 h 6858000"/>
              <a:gd name="connsiteX398" fmla="*/ 1953230 w 7467600"/>
              <a:gd name="connsiteY398" fmla="*/ 6759699 h 6858000"/>
              <a:gd name="connsiteX399" fmla="*/ 1956763 w 7467600"/>
              <a:gd name="connsiteY399" fmla="*/ 6778191 h 6858000"/>
              <a:gd name="connsiteX400" fmla="*/ 1967925 w 7467600"/>
              <a:gd name="connsiteY400" fmla="*/ 6858000 h 6858000"/>
              <a:gd name="connsiteX401" fmla="*/ 1936622 w 7467600"/>
              <a:gd name="connsiteY401" fmla="*/ 6858000 h 6858000"/>
              <a:gd name="connsiteX402" fmla="*/ 1926261 w 7467600"/>
              <a:gd name="connsiteY402" fmla="*/ 6784064 h 6858000"/>
              <a:gd name="connsiteX403" fmla="*/ 1922724 w 7467600"/>
              <a:gd name="connsiteY403" fmla="*/ 6765577 h 6858000"/>
              <a:gd name="connsiteX404" fmla="*/ 1904650 w 7467600"/>
              <a:gd name="connsiteY404" fmla="*/ 6639616 h 6858000"/>
              <a:gd name="connsiteX405" fmla="*/ 1885273 w 7467600"/>
              <a:gd name="connsiteY405" fmla="*/ 6858000 h 6858000"/>
              <a:gd name="connsiteX406" fmla="*/ 1854363 w 7467600"/>
              <a:gd name="connsiteY406" fmla="*/ 6858000 h 6858000"/>
              <a:gd name="connsiteX407" fmla="*/ 1880391 w 7467600"/>
              <a:gd name="connsiteY407" fmla="*/ 6603796 h 6858000"/>
              <a:gd name="connsiteX408" fmla="*/ 1818273 w 7467600"/>
              <a:gd name="connsiteY408" fmla="*/ 6715729 h 6858000"/>
              <a:gd name="connsiteX409" fmla="*/ 1794691 w 7467600"/>
              <a:gd name="connsiteY409" fmla="*/ 6843239 h 6858000"/>
              <a:gd name="connsiteX410" fmla="*/ 1794914 w 7467600"/>
              <a:gd name="connsiteY410" fmla="*/ 6858000 h 6858000"/>
              <a:gd name="connsiteX411" fmla="*/ 1746128 w 7467600"/>
              <a:gd name="connsiteY411" fmla="*/ 6858000 h 6858000"/>
              <a:gd name="connsiteX412" fmla="*/ 1753934 w 7467600"/>
              <a:gd name="connsiteY412" fmla="*/ 6724796 h 6858000"/>
              <a:gd name="connsiteX413" fmla="*/ 1792053 w 7467600"/>
              <a:gd name="connsiteY413" fmla="*/ 6572396 h 6858000"/>
              <a:gd name="connsiteX414" fmla="*/ 1862248 w 7467600"/>
              <a:gd name="connsiteY414" fmla="*/ 6266397 h 6858000"/>
              <a:gd name="connsiteX415" fmla="*/ 1862250 w 7467600"/>
              <a:gd name="connsiteY415" fmla="*/ 6033531 h 6858000"/>
              <a:gd name="connsiteX416" fmla="*/ 1211999 w 7467600"/>
              <a:gd name="connsiteY416" fmla="*/ 6683610 h 6858000"/>
              <a:gd name="connsiteX417" fmla="*/ 1213266 w 7467600"/>
              <a:gd name="connsiteY417" fmla="*/ 6691947 h 6858000"/>
              <a:gd name="connsiteX418" fmla="*/ 1203370 w 7467600"/>
              <a:gd name="connsiteY418" fmla="*/ 6850676 h 6858000"/>
              <a:gd name="connsiteX419" fmla="*/ 1203671 w 7467600"/>
              <a:gd name="connsiteY419" fmla="*/ 6858000 h 6858000"/>
              <a:gd name="connsiteX420" fmla="*/ 1143180 w 7467600"/>
              <a:gd name="connsiteY420" fmla="*/ 6858000 h 6858000"/>
              <a:gd name="connsiteX421" fmla="*/ 1142176 w 7467600"/>
              <a:gd name="connsiteY421" fmla="*/ 6766045 h 6858000"/>
              <a:gd name="connsiteX422" fmla="*/ 1067484 w 7467600"/>
              <a:gd name="connsiteY422" fmla="*/ 6858000 h 6858000"/>
              <a:gd name="connsiteX423" fmla="*/ 953928 w 7467600"/>
              <a:gd name="connsiteY423" fmla="*/ 6858000 h 6858000"/>
              <a:gd name="connsiteX424" fmla="*/ 959715 w 7467600"/>
              <a:gd name="connsiteY424" fmla="*/ 6850185 h 6858000"/>
              <a:gd name="connsiteX425" fmla="*/ 1483788 w 7467600"/>
              <a:gd name="connsiteY425" fmla="*/ 6259174 h 6858000"/>
              <a:gd name="connsiteX426" fmla="*/ 1100671 w 7467600"/>
              <a:gd name="connsiteY426" fmla="*/ 6252137 h 6858000"/>
              <a:gd name="connsiteX427" fmla="*/ 1090144 w 7467600"/>
              <a:gd name="connsiteY427" fmla="*/ 6256748 h 6858000"/>
              <a:gd name="connsiteX428" fmla="*/ 1095872 w 7467600"/>
              <a:gd name="connsiteY428" fmla="*/ 6271892 h 6858000"/>
              <a:gd name="connsiteX429" fmla="*/ 262785 w 7467600"/>
              <a:gd name="connsiteY429" fmla="*/ 6845450 h 6858000"/>
              <a:gd name="connsiteX430" fmla="*/ 209968 w 7467600"/>
              <a:gd name="connsiteY430" fmla="*/ 6770713 h 6858000"/>
              <a:gd name="connsiteX431" fmla="*/ 873460 w 7467600"/>
              <a:gd name="connsiteY431" fmla="*/ 6253768 h 6858000"/>
              <a:gd name="connsiteX432" fmla="*/ 192686 w 7467600"/>
              <a:gd name="connsiteY432" fmla="*/ 5849257 h 6858000"/>
              <a:gd name="connsiteX433" fmla="*/ 4696 w 7467600"/>
              <a:gd name="connsiteY433" fmla="*/ 5697668 h 6858000"/>
              <a:gd name="connsiteX434" fmla="*/ 0 w 7467600"/>
              <a:gd name="connsiteY434" fmla="*/ 5689984 h 6858000"/>
              <a:gd name="connsiteX435" fmla="*/ 0 w 7467600"/>
              <a:gd name="connsiteY435" fmla="*/ 5513472 h 6858000"/>
              <a:gd name="connsiteX436" fmla="*/ 174101 w 7467600"/>
              <a:gd name="connsiteY436" fmla="*/ 5620277 h 6858000"/>
              <a:gd name="connsiteX437" fmla="*/ 891800 w 7467600"/>
              <a:gd name="connsiteY437" fmla="*/ 6036935 h 6858000"/>
              <a:gd name="connsiteX438" fmla="*/ 1072219 w 7467600"/>
              <a:gd name="connsiteY438" fmla="*/ 6169443 h 6858000"/>
              <a:gd name="connsiteX439" fmla="*/ 1074117 w 7467600"/>
              <a:gd name="connsiteY439" fmla="*/ 6170301 h 6858000"/>
              <a:gd name="connsiteX440" fmla="*/ 1083114 w 7467600"/>
              <a:gd name="connsiteY440" fmla="*/ 6174131 h 6858000"/>
              <a:gd name="connsiteX441" fmla="*/ 1543010 w 7467600"/>
              <a:gd name="connsiteY441" fmla="*/ 6191140 h 6858000"/>
              <a:gd name="connsiteX442" fmla="*/ 1551080 w 7467600"/>
              <a:gd name="connsiteY442" fmla="*/ 6195006 h 6858000"/>
              <a:gd name="connsiteX443" fmla="*/ 2345443 w 7467600"/>
              <a:gd name="connsiteY443" fmla="*/ 5549882 h 6858000"/>
              <a:gd name="connsiteX444" fmla="*/ 1721499 w 7467600"/>
              <a:gd name="connsiteY444" fmla="*/ 5599969 h 6858000"/>
              <a:gd name="connsiteX445" fmla="*/ 767716 w 7467600"/>
              <a:gd name="connsiteY445" fmla="*/ 5472768 h 6858000"/>
              <a:gd name="connsiteX446" fmla="*/ 722147 w 7467600"/>
              <a:gd name="connsiteY446" fmla="*/ 5393091 h 6858000"/>
              <a:gd name="connsiteX447" fmla="*/ 1485552 w 7467600"/>
              <a:gd name="connsiteY447" fmla="*/ 5313202 h 6858000"/>
              <a:gd name="connsiteX448" fmla="*/ 2143004 w 7467600"/>
              <a:gd name="connsiteY448" fmla="*/ 5402420 h 6858000"/>
              <a:gd name="connsiteX449" fmla="*/ 1933391 w 7467600"/>
              <a:gd name="connsiteY449" fmla="*/ 5156971 h 6858000"/>
              <a:gd name="connsiteX450" fmla="*/ 1827118 w 7467600"/>
              <a:gd name="connsiteY450" fmla="*/ 4968410 h 6858000"/>
              <a:gd name="connsiteX451" fmla="*/ 1837349 w 7467600"/>
              <a:gd name="connsiteY451" fmla="*/ 4956357 h 6858000"/>
              <a:gd name="connsiteX452" fmla="*/ 2162835 w 7467600"/>
              <a:gd name="connsiteY452" fmla="*/ 5187853 h 6858000"/>
              <a:gd name="connsiteX453" fmla="*/ 2257167 w 7467600"/>
              <a:gd name="connsiteY453" fmla="*/ 5462123 h 6858000"/>
              <a:gd name="connsiteX454" fmla="*/ 2261598 w 7467600"/>
              <a:gd name="connsiteY454" fmla="*/ 5467998 h 6858000"/>
              <a:gd name="connsiteX455" fmla="*/ 2437177 w 7467600"/>
              <a:gd name="connsiteY455" fmla="*/ 5479608 h 6858000"/>
              <a:gd name="connsiteX456" fmla="*/ 2445247 w 7467600"/>
              <a:gd name="connsiteY456" fmla="*/ 5483476 h 6858000"/>
              <a:gd name="connsiteX457" fmla="*/ 2743626 w 7467600"/>
              <a:gd name="connsiteY457" fmla="*/ 5304819 h 6858000"/>
              <a:gd name="connsiteX458" fmla="*/ 3048102 w 7467600"/>
              <a:gd name="connsiteY458" fmla="*/ 5150595 h 6858000"/>
              <a:gd name="connsiteX459" fmla="*/ 1799414 w 7467600"/>
              <a:gd name="connsiteY459" fmla="*/ 4694732 h 6858000"/>
              <a:gd name="connsiteX460" fmla="*/ 1771735 w 7467600"/>
              <a:gd name="connsiteY460" fmla="*/ 4619929 h 6858000"/>
              <a:gd name="connsiteX461" fmla="*/ 3104273 w 7467600"/>
              <a:gd name="connsiteY461" fmla="*/ 5076159 h 6858000"/>
              <a:gd name="connsiteX462" fmla="*/ 3113245 w 7467600"/>
              <a:gd name="connsiteY462" fmla="*/ 5090705 h 6858000"/>
              <a:gd name="connsiteX463" fmla="*/ 3126294 w 7467600"/>
              <a:gd name="connsiteY463" fmla="*/ 5114400 h 6858000"/>
              <a:gd name="connsiteX464" fmla="*/ 3937433 w 7467600"/>
              <a:gd name="connsiteY464" fmla="*/ 4830473 h 6858000"/>
              <a:gd name="connsiteX465" fmla="*/ 3590475 w 7467600"/>
              <a:gd name="connsiteY465" fmla="*/ 4597974 h 6858000"/>
              <a:gd name="connsiteX466" fmla="*/ 3100264 w 7467600"/>
              <a:gd name="connsiteY466" fmla="*/ 4579845 h 6858000"/>
              <a:gd name="connsiteX467" fmla="*/ 2183576 w 7467600"/>
              <a:gd name="connsiteY467" fmla="*/ 4227150 h 6858000"/>
              <a:gd name="connsiteX468" fmla="*/ 2151029 w 7467600"/>
              <a:gd name="connsiteY468" fmla="*/ 4146947 h 6858000"/>
              <a:gd name="connsiteX469" fmla="*/ 3563434 w 7467600"/>
              <a:gd name="connsiteY469" fmla="*/ 4469115 h 6858000"/>
              <a:gd name="connsiteX470" fmla="*/ 3177952 w 7467600"/>
              <a:gd name="connsiteY470" fmla="*/ 3657386 h 6858000"/>
              <a:gd name="connsiteX471" fmla="*/ 3189263 w 7467600"/>
              <a:gd name="connsiteY471" fmla="*/ 3625726 h 6858000"/>
              <a:gd name="connsiteX472" fmla="*/ 3560912 w 7467600"/>
              <a:gd name="connsiteY472" fmla="*/ 4079863 h 6858000"/>
              <a:gd name="connsiteX473" fmla="*/ 3626636 w 7467600"/>
              <a:gd name="connsiteY473" fmla="*/ 4512230 h 6858000"/>
              <a:gd name="connsiteX474" fmla="*/ 3653088 w 7467600"/>
              <a:gd name="connsiteY474" fmla="*/ 4521417 h 6858000"/>
              <a:gd name="connsiteX475" fmla="*/ 3988128 w 7467600"/>
              <a:gd name="connsiteY475" fmla="*/ 4817267 h 6858000"/>
              <a:gd name="connsiteX476" fmla="*/ 4830582 w 7467600"/>
              <a:gd name="connsiteY476" fmla="*/ 4676000 h 6858000"/>
              <a:gd name="connsiteX477" fmla="*/ 4830100 w 7467600"/>
              <a:gd name="connsiteY477" fmla="*/ 4675554 h 6858000"/>
              <a:gd name="connsiteX478" fmla="*/ 4036318 w 7467600"/>
              <a:gd name="connsiteY478" fmla="*/ 4147013 h 6858000"/>
              <a:gd name="connsiteX479" fmla="*/ 3432098 w 7467600"/>
              <a:gd name="connsiteY479" fmla="*/ 3537312 h 6858000"/>
              <a:gd name="connsiteX480" fmla="*/ 3446761 w 7467600"/>
              <a:gd name="connsiteY480" fmla="*/ 3461278 h 6858000"/>
              <a:gd name="connsiteX481" fmla="*/ 4419733 w 7467600"/>
              <a:gd name="connsiteY481" fmla="*/ 3963555 h 6858000"/>
              <a:gd name="connsiteX482" fmla="*/ 4781371 w 7467600"/>
              <a:gd name="connsiteY482" fmla="*/ 4458604 h 6858000"/>
              <a:gd name="connsiteX483" fmla="*/ 4780440 w 7467600"/>
              <a:gd name="connsiteY483" fmla="*/ 4470290 h 6858000"/>
              <a:gd name="connsiteX484" fmla="*/ 4898954 w 7467600"/>
              <a:gd name="connsiteY484" fmla="*/ 4662092 h 6858000"/>
              <a:gd name="connsiteX485" fmla="*/ 4900699 w 7467600"/>
              <a:gd name="connsiteY485" fmla="*/ 4670867 h 6858000"/>
              <a:gd name="connsiteX486" fmla="*/ 5714511 w 7467600"/>
              <a:gd name="connsiteY486" fmla="*/ 4663483 h 6858000"/>
              <a:gd name="connsiteX487" fmla="*/ 5464793 w 7467600"/>
              <a:gd name="connsiteY487" fmla="*/ 4393556 h 6858000"/>
              <a:gd name="connsiteX488" fmla="*/ 5461897 w 7467600"/>
              <a:gd name="connsiteY488" fmla="*/ 4390879 h 6858000"/>
              <a:gd name="connsiteX489" fmla="*/ 4294126 w 7467600"/>
              <a:gd name="connsiteY489" fmla="*/ 3303048 h 6858000"/>
              <a:gd name="connsiteX490" fmla="*/ 4305321 w 7467600"/>
              <a:gd name="connsiteY490" fmla="*/ 3256953 h 6858000"/>
              <a:gd name="connsiteX491" fmla="*/ 4949299 w 7467600"/>
              <a:gd name="connsiteY491" fmla="*/ 3766336 h 6858000"/>
              <a:gd name="connsiteX492" fmla="*/ 5291452 w 7467600"/>
              <a:gd name="connsiteY492" fmla="*/ 4076801 h 6858000"/>
              <a:gd name="connsiteX493" fmla="*/ 5434998 w 7467600"/>
              <a:gd name="connsiteY493" fmla="*/ 4254100 h 6858000"/>
              <a:gd name="connsiteX494" fmla="*/ 5351015 w 7467600"/>
              <a:gd name="connsiteY494" fmla="*/ 3760989 h 6858000"/>
              <a:gd name="connsiteX495" fmla="*/ 5413780 w 7467600"/>
              <a:gd name="connsiteY495" fmla="*/ 2966265 h 6858000"/>
              <a:gd name="connsiteX496" fmla="*/ 5425627 w 7467600"/>
              <a:gd name="connsiteY496" fmla="*/ 2954192 h 6858000"/>
              <a:gd name="connsiteX497" fmla="*/ 6604735 w 7467600"/>
              <a:gd name="connsiteY497" fmla="*/ 2041381 h 6858000"/>
              <a:gd name="connsiteX498" fmla="*/ 7204487 w 7467600"/>
              <a:gd name="connsiteY498" fmla="*/ 2742112 h 6858000"/>
              <a:gd name="connsiteX499" fmla="*/ 7131592 w 7467600"/>
              <a:gd name="connsiteY499" fmla="*/ 2672096 h 6858000"/>
              <a:gd name="connsiteX500" fmla="*/ 6996344 w 7467600"/>
              <a:gd name="connsiteY500" fmla="*/ 2518310 h 6858000"/>
              <a:gd name="connsiteX501" fmla="*/ 6735495 w 7467600"/>
              <a:gd name="connsiteY501" fmla="*/ 2196890 h 6858000"/>
              <a:gd name="connsiteX502" fmla="*/ 6721901 w 7467600"/>
              <a:gd name="connsiteY502" fmla="*/ 2179274 h 6858000"/>
              <a:gd name="connsiteX503" fmla="*/ 6604735 w 7467600"/>
              <a:gd name="connsiteY503" fmla="*/ 2041381 h 6858000"/>
              <a:gd name="connsiteX504" fmla="*/ 6591670 w 7467600"/>
              <a:gd name="connsiteY504" fmla="*/ 1988277 h 6858000"/>
              <a:gd name="connsiteX505" fmla="*/ 6747349 w 7467600"/>
              <a:gd name="connsiteY505" fmla="*/ 2160069 h 6858000"/>
              <a:gd name="connsiteX506" fmla="*/ 6760943 w 7467600"/>
              <a:gd name="connsiteY506" fmla="*/ 2177686 h 6858000"/>
              <a:gd name="connsiteX507" fmla="*/ 7021065 w 7467600"/>
              <a:gd name="connsiteY507" fmla="*/ 2498102 h 6858000"/>
              <a:gd name="connsiteX508" fmla="*/ 7155223 w 7467600"/>
              <a:gd name="connsiteY508" fmla="*/ 2650386 h 6858000"/>
              <a:gd name="connsiteX509" fmla="*/ 7203167 w 7467600"/>
              <a:gd name="connsiteY509" fmla="*/ 2697288 h 6858000"/>
              <a:gd name="connsiteX510" fmla="*/ 6937703 w 7467600"/>
              <a:gd name="connsiteY510" fmla="*/ 2321981 h 6858000"/>
              <a:gd name="connsiteX511" fmla="*/ 6591670 w 7467600"/>
              <a:gd name="connsiteY511" fmla="*/ 1988277 h 6858000"/>
              <a:gd name="connsiteX512" fmla="*/ 5798671 w 7467600"/>
              <a:gd name="connsiteY512" fmla="*/ 1981601 h 6858000"/>
              <a:gd name="connsiteX513" fmla="*/ 5754709 w 7467600"/>
              <a:gd name="connsiteY513" fmla="*/ 2071454 h 6858000"/>
              <a:gd name="connsiteX514" fmla="*/ 5763044 w 7467600"/>
              <a:gd name="connsiteY514" fmla="*/ 2842206 h 6858000"/>
              <a:gd name="connsiteX515" fmla="*/ 5764974 w 7467600"/>
              <a:gd name="connsiteY515" fmla="*/ 2799609 h 6858000"/>
              <a:gd name="connsiteX516" fmla="*/ 5767665 w 7467600"/>
              <a:gd name="connsiteY516" fmla="*/ 2666409 h 6858000"/>
              <a:gd name="connsiteX517" fmla="*/ 5763055 w 7467600"/>
              <a:gd name="connsiteY517" fmla="*/ 2579705 h 6858000"/>
              <a:gd name="connsiteX518" fmla="*/ 5758079 w 7467600"/>
              <a:gd name="connsiteY518" fmla="*/ 2492508 h 6858000"/>
              <a:gd name="connsiteX519" fmla="*/ 5779325 w 7467600"/>
              <a:gd name="connsiteY519" fmla="*/ 2197069 h 6858000"/>
              <a:gd name="connsiteX520" fmla="*/ 5798671 w 7467600"/>
              <a:gd name="connsiteY520" fmla="*/ 1981601 h 6858000"/>
              <a:gd name="connsiteX521" fmla="*/ 5829202 w 7467600"/>
              <a:gd name="connsiteY521" fmla="*/ 1971679 h 6858000"/>
              <a:gd name="connsiteX522" fmla="*/ 5809558 w 7467600"/>
              <a:gd name="connsiteY522" fmla="*/ 2198043 h 6858000"/>
              <a:gd name="connsiteX523" fmla="*/ 5788653 w 7467600"/>
              <a:gd name="connsiteY523" fmla="*/ 2489430 h 6858000"/>
              <a:gd name="connsiteX524" fmla="*/ 5793439 w 7467600"/>
              <a:gd name="connsiteY524" fmla="*/ 2575235 h 6858000"/>
              <a:gd name="connsiteX525" fmla="*/ 5796837 w 7467600"/>
              <a:gd name="connsiteY525" fmla="*/ 2637633 h 6858000"/>
              <a:gd name="connsiteX526" fmla="*/ 5818614 w 7467600"/>
              <a:gd name="connsiteY526" fmla="*/ 2473055 h 6858000"/>
              <a:gd name="connsiteX527" fmla="*/ 5829202 w 7467600"/>
              <a:gd name="connsiteY527" fmla="*/ 1971679 h 6858000"/>
              <a:gd name="connsiteX528" fmla="*/ 5911389 w 7467600"/>
              <a:gd name="connsiteY528" fmla="*/ 1898371 h 6858000"/>
              <a:gd name="connsiteX529" fmla="*/ 6237627 w 7467600"/>
              <a:gd name="connsiteY529" fmla="*/ 2231921 h 6858000"/>
              <a:gd name="connsiteX530" fmla="*/ 5911389 w 7467600"/>
              <a:gd name="connsiteY530" fmla="*/ 1898371 h 6858000"/>
              <a:gd name="connsiteX531" fmla="*/ 6944437 w 7467600"/>
              <a:gd name="connsiteY531" fmla="*/ 1575402 h 6858000"/>
              <a:gd name="connsiteX532" fmla="*/ 6304730 w 7467600"/>
              <a:gd name="connsiteY532" fmla="*/ 1766654 h 6858000"/>
              <a:gd name="connsiteX533" fmla="*/ 6944437 w 7467600"/>
              <a:gd name="connsiteY533" fmla="*/ 1575402 h 6858000"/>
              <a:gd name="connsiteX534" fmla="*/ 7019523 w 7467600"/>
              <a:gd name="connsiteY534" fmla="*/ 1519450 h 6858000"/>
              <a:gd name="connsiteX535" fmla="*/ 6298091 w 7467600"/>
              <a:gd name="connsiteY535" fmla="*/ 1737122 h 6858000"/>
              <a:gd name="connsiteX536" fmla="*/ 7019523 w 7467600"/>
              <a:gd name="connsiteY536" fmla="*/ 1519450 h 6858000"/>
              <a:gd name="connsiteX537" fmla="*/ 2399523 w 7467600"/>
              <a:gd name="connsiteY537" fmla="*/ 1428234 h 6858000"/>
              <a:gd name="connsiteX538" fmla="*/ 2224982 w 7467600"/>
              <a:gd name="connsiteY538" fmla="*/ 1826201 h 6858000"/>
              <a:gd name="connsiteX539" fmla="*/ 2096099 w 7467600"/>
              <a:gd name="connsiteY539" fmla="*/ 2345900 h 6858000"/>
              <a:gd name="connsiteX540" fmla="*/ 2283317 w 7467600"/>
              <a:gd name="connsiteY540" fmla="*/ 1796925 h 6858000"/>
              <a:gd name="connsiteX541" fmla="*/ 2399523 w 7467600"/>
              <a:gd name="connsiteY541" fmla="*/ 1428234 h 6858000"/>
              <a:gd name="connsiteX542" fmla="*/ 2448558 w 7467600"/>
              <a:gd name="connsiteY542" fmla="*/ 1373435 h 6858000"/>
              <a:gd name="connsiteX543" fmla="*/ 2312521 w 7467600"/>
              <a:gd name="connsiteY543" fmla="*/ 1806140 h 6858000"/>
              <a:gd name="connsiteX544" fmla="*/ 2127533 w 7467600"/>
              <a:gd name="connsiteY544" fmla="*/ 2348380 h 6858000"/>
              <a:gd name="connsiteX545" fmla="*/ 2358080 w 7467600"/>
              <a:gd name="connsiteY545" fmla="*/ 1866134 h 6858000"/>
              <a:gd name="connsiteX546" fmla="*/ 2407436 w 7467600"/>
              <a:gd name="connsiteY546" fmla="*/ 1651070 h 6858000"/>
              <a:gd name="connsiteX547" fmla="*/ 2448558 w 7467600"/>
              <a:gd name="connsiteY547" fmla="*/ 1373435 h 6858000"/>
              <a:gd name="connsiteX548" fmla="*/ 278707 w 7467600"/>
              <a:gd name="connsiteY548" fmla="*/ 1352270 h 6858000"/>
              <a:gd name="connsiteX549" fmla="*/ 321570 w 7467600"/>
              <a:gd name="connsiteY549" fmla="*/ 1861610 h 6858000"/>
              <a:gd name="connsiteX550" fmla="*/ 294281 w 7467600"/>
              <a:gd name="connsiteY550" fmla="*/ 1440658 h 6858000"/>
              <a:gd name="connsiteX551" fmla="*/ 278707 w 7467600"/>
              <a:gd name="connsiteY551" fmla="*/ 1352270 h 6858000"/>
              <a:gd name="connsiteX552" fmla="*/ 1423821 w 7467600"/>
              <a:gd name="connsiteY552" fmla="*/ 1351958 h 6858000"/>
              <a:gd name="connsiteX553" fmla="*/ 1638521 w 7467600"/>
              <a:gd name="connsiteY553" fmla="*/ 1908470 h 6858000"/>
              <a:gd name="connsiteX554" fmla="*/ 1754199 w 7467600"/>
              <a:gd name="connsiteY554" fmla="*/ 2149284 h 6858000"/>
              <a:gd name="connsiteX555" fmla="*/ 1908359 w 7467600"/>
              <a:gd name="connsiteY555" fmla="*/ 2364988 h 6858000"/>
              <a:gd name="connsiteX556" fmla="*/ 1647661 w 7467600"/>
              <a:gd name="connsiteY556" fmla="*/ 1825945 h 6858000"/>
              <a:gd name="connsiteX557" fmla="*/ 1423821 w 7467600"/>
              <a:gd name="connsiteY557" fmla="*/ 1351958 h 6858000"/>
              <a:gd name="connsiteX558" fmla="*/ 1431890 w 7467600"/>
              <a:gd name="connsiteY558" fmla="*/ 1306475 h 6858000"/>
              <a:gd name="connsiteX559" fmla="*/ 1507597 w 7467600"/>
              <a:gd name="connsiteY559" fmla="*/ 1446132 h 6858000"/>
              <a:gd name="connsiteX560" fmla="*/ 1674586 w 7467600"/>
              <a:gd name="connsiteY560" fmla="*/ 1813832 h 6858000"/>
              <a:gd name="connsiteX561" fmla="*/ 1815950 w 7467600"/>
              <a:gd name="connsiteY561" fmla="*/ 2128564 h 6858000"/>
              <a:gd name="connsiteX562" fmla="*/ 1984242 w 7467600"/>
              <a:gd name="connsiteY562" fmla="*/ 2430829 h 6858000"/>
              <a:gd name="connsiteX563" fmla="*/ 2014023 w 7467600"/>
              <a:gd name="connsiteY563" fmla="*/ 2450995 h 6858000"/>
              <a:gd name="connsiteX564" fmla="*/ 1747337 w 7467600"/>
              <a:gd name="connsiteY564" fmla="*/ 1855264 h 6858000"/>
              <a:gd name="connsiteX565" fmla="*/ 1533749 w 7467600"/>
              <a:gd name="connsiteY565" fmla="*/ 1478656 h 6858000"/>
              <a:gd name="connsiteX566" fmla="*/ 1431890 w 7467600"/>
              <a:gd name="connsiteY566" fmla="*/ 1306475 h 6858000"/>
              <a:gd name="connsiteX567" fmla="*/ 5052692 w 7467600"/>
              <a:gd name="connsiteY567" fmla="*/ 1292994 h 6858000"/>
              <a:gd name="connsiteX568" fmla="*/ 5200661 w 7467600"/>
              <a:gd name="connsiteY568" fmla="*/ 1635186 h 6858000"/>
              <a:gd name="connsiteX569" fmla="*/ 5297138 w 7467600"/>
              <a:gd name="connsiteY569" fmla="*/ 1906351 h 6858000"/>
              <a:gd name="connsiteX570" fmla="*/ 5052692 w 7467600"/>
              <a:gd name="connsiteY570" fmla="*/ 1292994 h 6858000"/>
              <a:gd name="connsiteX571" fmla="*/ 5009948 w 7467600"/>
              <a:gd name="connsiteY571" fmla="*/ 1273619 h 6858000"/>
              <a:gd name="connsiteX572" fmla="*/ 5121777 w 7467600"/>
              <a:gd name="connsiteY572" fmla="*/ 1654213 h 6858000"/>
              <a:gd name="connsiteX573" fmla="*/ 5293545 w 7467600"/>
              <a:gd name="connsiteY573" fmla="*/ 2072247 h 6858000"/>
              <a:gd name="connsiteX574" fmla="*/ 5294042 w 7467600"/>
              <a:gd name="connsiteY574" fmla="*/ 2065019 h 6858000"/>
              <a:gd name="connsiteX575" fmla="*/ 5171936 w 7467600"/>
              <a:gd name="connsiteY575" fmla="*/ 1647613 h 6858000"/>
              <a:gd name="connsiteX576" fmla="*/ 5009948 w 7467600"/>
              <a:gd name="connsiteY576" fmla="*/ 1273619 h 6858000"/>
              <a:gd name="connsiteX577" fmla="*/ 655236 w 7467600"/>
              <a:gd name="connsiteY577" fmla="*/ 1268632 h 6858000"/>
              <a:gd name="connsiteX578" fmla="*/ 839521 w 7467600"/>
              <a:gd name="connsiteY578" fmla="*/ 1685315 h 6858000"/>
              <a:gd name="connsiteX579" fmla="*/ 1109416 w 7467600"/>
              <a:gd name="connsiteY579" fmla="*/ 2061663 h 6858000"/>
              <a:gd name="connsiteX580" fmla="*/ 1298300 w 7467600"/>
              <a:gd name="connsiteY580" fmla="*/ 2247742 h 6858000"/>
              <a:gd name="connsiteX581" fmla="*/ 1125871 w 7467600"/>
              <a:gd name="connsiteY581" fmla="*/ 1989513 h 6858000"/>
              <a:gd name="connsiteX582" fmla="*/ 981574 w 7467600"/>
              <a:gd name="connsiteY582" fmla="*/ 1783157 h 6858000"/>
              <a:gd name="connsiteX583" fmla="*/ 922198 w 7467600"/>
              <a:gd name="connsiteY583" fmla="*/ 1677437 h 6858000"/>
              <a:gd name="connsiteX584" fmla="*/ 869293 w 7467600"/>
              <a:gd name="connsiteY584" fmla="*/ 1583214 h 6858000"/>
              <a:gd name="connsiteX585" fmla="*/ 751431 w 7467600"/>
              <a:gd name="connsiteY585" fmla="*/ 1405731 h 6858000"/>
              <a:gd name="connsiteX586" fmla="*/ 655236 w 7467600"/>
              <a:gd name="connsiteY586" fmla="*/ 1268632 h 6858000"/>
              <a:gd name="connsiteX587" fmla="*/ 6516292 w 7467600"/>
              <a:gd name="connsiteY587" fmla="*/ 1263064 h 6858000"/>
              <a:gd name="connsiteX588" fmla="*/ 5736320 w 7467600"/>
              <a:gd name="connsiteY588" fmla="*/ 1501803 h 6858000"/>
              <a:gd name="connsiteX589" fmla="*/ 6516292 w 7467600"/>
              <a:gd name="connsiteY589" fmla="*/ 1263064 h 6858000"/>
              <a:gd name="connsiteX590" fmla="*/ 291466 w 7467600"/>
              <a:gd name="connsiteY590" fmla="*/ 1250369 h 6858000"/>
              <a:gd name="connsiteX591" fmla="*/ 323180 w 7467600"/>
              <a:gd name="connsiteY591" fmla="*/ 1435283 h 6858000"/>
              <a:gd name="connsiteX592" fmla="*/ 349381 w 7467600"/>
              <a:gd name="connsiteY592" fmla="*/ 1875041 h 6858000"/>
              <a:gd name="connsiteX593" fmla="*/ 374363 w 7467600"/>
              <a:gd name="connsiteY593" fmla="*/ 1506494 h 6858000"/>
              <a:gd name="connsiteX594" fmla="*/ 302168 w 7467600"/>
              <a:gd name="connsiteY594" fmla="*/ 1274495 h 6858000"/>
              <a:gd name="connsiteX595" fmla="*/ 291466 w 7467600"/>
              <a:gd name="connsiteY595" fmla="*/ 1250369 h 6858000"/>
              <a:gd name="connsiteX596" fmla="*/ 678222 w 7467600"/>
              <a:gd name="connsiteY596" fmla="*/ 1248670 h 6858000"/>
              <a:gd name="connsiteX597" fmla="*/ 775536 w 7467600"/>
              <a:gd name="connsiteY597" fmla="*/ 1388015 h 6858000"/>
              <a:gd name="connsiteX598" fmla="*/ 894529 w 7467600"/>
              <a:gd name="connsiteY598" fmla="*/ 1567739 h 6858000"/>
              <a:gd name="connsiteX599" fmla="*/ 948000 w 7467600"/>
              <a:gd name="connsiteY599" fmla="*/ 1663088 h 6858000"/>
              <a:gd name="connsiteX600" fmla="*/ 1006812 w 7467600"/>
              <a:gd name="connsiteY600" fmla="*/ 1767683 h 6858000"/>
              <a:gd name="connsiteX601" fmla="*/ 1149133 w 7467600"/>
              <a:gd name="connsiteY601" fmla="*/ 1971513 h 6858000"/>
              <a:gd name="connsiteX602" fmla="*/ 1333952 w 7467600"/>
              <a:gd name="connsiteY602" fmla="*/ 2251620 h 6858000"/>
              <a:gd name="connsiteX603" fmla="*/ 1337329 w 7467600"/>
              <a:gd name="connsiteY603" fmla="*/ 2258350 h 6858000"/>
              <a:gd name="connsiteX604" fmla="*/ 1014726 w 7467600"/>
              <a:gd name="connsiteY604" fmla="*/ 1615556 h 6858000"/>
              <a:gd name="connsiteX605" fmla="*/ 678222 w 7467600"/>
              <a:gd name="connsiteY605" fmla="*/ 1248670 h 6858000"/>
              <a:gd name="connsiteX606" fmla="*/ 6691602 w 7467600"/>
              <a:gd name="connsiteY606" fmla="*/ 1140573 h 6858000"/>
              <a:gd name="connsiteX607" fmla="*/ 6571100 w 7467600"/>
              <a:gd name="connsiteY607" fmla="*/ 1183662 h 6858000"/>
              <a:gd name="connsiteX608" fmla="*/ 6241687 w 7467600"/>
              <a:gd name="connsiteY608" fmla="*/ 1257600 h 6858000"/>
              <a:gd name="connsiteX609" fmla="*/ 5693009 w 7467600"/>
              <a:gd name="connsiteY609" fmla="*/ 1478256 h 6858000"/>
              <a:gd name="connsiteX610" fmla="*/ 6548420 w 7467600"/>
              <a:gd name="connsiteY610" fmla="*/ 1214599 h 6858000"/>
              <a:gd name="connsiteX611" fmla="*/ 6605473 w 7467600"/>
              <a:gd name="connsiteY611" fmla="*/ 1184686 h 6858000"/>
              <a:gd name="connsiteX612" fmla="*/ 6691602 w 7467600"/>
              <a:gd name="connsiteY612" fmla="*/ 1140573 h 6858000"/>
              <a:gd name="connsiteX613" fmla="*/ 4002475 w 7467600"/>
              <a:gd name="connsiteY613" fmla="*/ 1037802 h 6858000"/>
              <a:gd name="connsiteX614" fmla="*/ 4000324 w 7467600"/>
              <a:gd name="connsiteY614" fmla="*/ 1039362 h 6858000"/>
              <a:gd name="connsiteX615" fmla="*/ 4002862 w 7467600"/>
              <a:gd name="connsiteY615" fmla="*/ 1042866 h 6858000"/>
              <a:gd name="connsiteX616" fmla="*/ 4002475 w 7467600"/>
              <a:gd name="connsiteY616" fmla="*/ 1037802 h 6858000"/>
              <a:gd name="connsiteX617" fmla="*/ 506322 w 7467600"/>
              <a:gd name="connsiteY617" fmla="*/ 1020997 h 6858000"/>
              <a:gd name="connsiteX618" fmla="*/ 533068 w 7467600"/>
              <a:gd name="connsiteY618" fmla="*/ 1029409 h 6858000"/>
              <a:gd name="connsiteX619" fmla="*/ 1232525 w 7467600"/>
              <a:gd name="connsiteY619" fmla="*/ 1804675 h 6858000"/>
              <a:gd name="connsiteX620" fmla="*/ 1388858 w 7467600"/>
              <a:gd name="connsiteY620" fmla="*/ 2368011 h 6858000"/>
              <a:gd name="connsiteX621" fmla="*/ 1384098 w 7467600"/>
              <a:gd name="connsiteY621" fmla="*/ 2378125 h 6858000"/>
              <a:gd name="connsiteX622" fmla="*/ 1425393 w 7467600"/>
              <a:gd name="connsiteY622" fmla="*/ 2589124 h 6858000"/>
              <a:gd name="connsiteX623" fmla="*/ 1424001 w 7467600"/>
              <a:gd name="connsiteY623" fmla="*/ 2597541 h 6858000"/>
              <a:gd name="connsiteX624" fmla="*/ 2152729 w 7467600"/>
              <a:gd name="connsiteY624" fmla="*/ 2864487 h 6858000"/>
              <a:gd name="connsiteX625" fmla="*/ 2020609 w 7467600"/>
              <a:gd name="connsiteY625" fmla="*/ 2539671 h 6858000"/>
              <a:gd name="connsiteX626" fmla="*/ 2018920 w 7467600"/>
              <a:gd name="connsiteY626" fmla="*/ 2536309 h 6858000"/>
              <a:gd name="connsiteX627" fmla="*/ 1342441 w 7467600"/>
              <a:gd name="connsiteY627" fmla="*/ 1173017 h 6858000"/>
              <a:gd name="connsiteX628" fmla="*/ 1367925 w 7467600"/>
              <a:gd name="connsiteY628" fmla="*/ 1135648 h 6858000"/>
              <a:gd name="connsiteX629" fmla="*/ 1771401 w 7467600"/>
              <a:gd name="connsiteY629" fmla="*/ 1806673 h 6858000"/>
              <a:gd name="connsiteX630" fmla="*/ 1972385 w 7467600"/>
              <a:gd name="connsiteY630" fmla="*/ 2198735 h 6858000"/>
              <a:gd name="connsiteX631" fmla="*/ 2040892 w 7467600"/>
              <a:gd name="connsiteY631" fmla="*/ 2405205 h 6858000"/>
              <a:gd name="connsiteX632" fmla="*/ 2131689 w 7467600"/>
              <a:gd name="connsiteY632" fmla="*/ 1936926 h 6858000"/>
              <a:gd name="connsiteX633" fmla="*/ 2454820 w 7467600"/>
              <a:gd name="connsiteY633" fmla="*/ 1248808 h 6858000"/>
              <a:gd name="connsiteX634" fmla="*/ 2492512 w 7467600"/>
              <a:gd name="connsiteY634" fmla="*/ 1302920 h 6858000"/>
              <a:gd name="connsiteX635" fmla="*/ 2081216 w 7467600"/>
              <a:gd name="connsiteY635" fmla="*/ 2527513 h 6858000"/>
              <a:gd name="connsiteX636" fmla="*/ 2081211 w 7467600"/>
              <a:gd name="connsiteY636" fmla="*/ 2528916 h 6858000"/>
              <a:gd name="connsiteX637" fmla="*/ 2199067 w 7467600"/>
              <a:gd name="connsiteY637" fmla="*/ 2884061 h 6858000"/>
              <a:gd name="connsiteX638" fmla="*/ 3192586 w 7467600"/>
              <a:gd name="connsiteY638" fmla="*/ 3411496 h 6858000"/>
              <a:gd name="connsiteX639" fmla="*/ 3182620 w 7467600"/>
              <a:gd name="connsiteY639" fmla="*/ 3483279 h 6858000"/>
              <a:gd name="connsiteX640" fmla="*/ 2435119 w 7467600"/>
              <a:gd name="connsiteY640" fmla="*/ 3080173 h 6858000"/>
              <a:gd name="connsiteX641" fmla="*/ 2410152 w 7467600"/>
              <a:gd name="connsiteY641" fmla="*/ 3063751 h 6858000"/>
              <a:gd name="connsiteX642" fmla="*/ 2408099 w 7467600"/>
              <a:gd name="connsiteY642" fmla="*/ 3064403 h 6858000"/>
              <a:gd name="connsiteX643" fmla="*/ 2407218 w 7467600"/>
              <a:gd name="connsiteY643" fmla="*/ 3070324 h 6858000"/>
              <a:gd name="connsiteX644" fmla="*/ 2380138 w 7467600"/>
              <a:gd name="connsiteY644" fmla="*/ 3099341 h 6858000"/>
              <a:gd name="connsiteX645" fmla="*/ 1765923 w 7467600"/>
              <a:gd name="connsiteY645" fmla="*/ 3581043 h 6858000"/>
              <a:gd name="connsiteX646" fmla="*/ 1702258 w 7467600"/>
              <a:gd name="connsiteY646" fmla="*/ 3612286 h 6858000"/>
              <a:gd name="connsiteX647" fmla="*/ 1538370 w 7467600"/>
              <a:gd name="connsiteY647" fmla="*/ 3811804 h 6858000"/>
              <a:gd name="connsiteX648" fmla="*/ 542867 w 7467600"/>
              <a:gd name="connsiteY648" fmla="*/ 4944092 h 6858000"/>
              <a:gd name="connsiteX649" fmla="*/ 515800 w 7467600"/>
              <a:gd name="connsiteY649" fmla="*/ 4862180 h 6858000"/>
              <a:gd name="connsiteX650" fmla="*/ 909145 w 7467600"/>
              <a:gd name="connsiteY650" fmla="*/ 4199225 h 6858000"/>
              <a:gd name="connsiteX651" fmla="*/ 1214067 w 7467600"/>
              <a:gd name="connsiteY651" fmla="*/ 3908561 h 6858000"/>
              <a:gd name="connsiteX652" fmla="*/ 640967 w 7467600"/>
              <a:gd name="connsiteY652" fmla="*/ 4105601 h 6858000"/>
              <a:gd name="connsiteX653" fmla="*/ 112563 w 7467600"/>
              <a:gd name="connsiteY653" fmla="*/ 4396952 h 6858000"/>
              <a:gd name="connsiteX654" fmla="*/ 0 w 7467600"/>
              <a:gd name="connsiteY654" fmla="*/ 4466006 h 6858000"/>
              <a:gd name="connsiteX655" fmla="*/ 0 w 7467600"/>
              <a:gd name="connsiteY655" fmla="*/ 4233763 h 6858000"/>
              <a:gd name="connsiteX656" fmla="*/ 36881 w 7467600"/>
              <a:gd name="connsiteY656" fmla="*/ 4200118 h 6858000"/>
              <a:gd name="connsiteX657" fmla="*/ 910534 w 7467600"/>
              <a:gd name="connsiteY657" fmla="*/ 3629753 h 6858000"/>
              <a:gd name="connsiteX658" fmla="*/ 1578717 w 7467600"/>
              <a:gd name="connsiteY658" fmla="*/ 3575982 h 6858000"/>
              <a:gd name="connsiteX659" fmla="*/ 2338780 w 7467600"/>
              <a:gd name="connsiteY659" fmla="*/ 3033725 h 6858000"/>
              <a:gd name="connsiteX660" fmla="*/ 1807991 w 7467600"/>
              <a:gd name="connsiteY660" fmla="*/ 2807184 h 6858000"/>
              <a:gd name="connsiteX661" fmla="*/ 1416358 w 7467600"/>
              <a:gd name="connsiteY661" fmla="*/ 3112571 h 6858000"/>
              <a:gd name="connsiteX662" fmla="*/ 939066 w 7467600"/>
              <a:gd name="connsiteY662" fmla="*/ 3378798 h 6858000"/>
              <a:gd name="connsiteX663" fmla="*/ 115099 w 7467600"/>
              <a:gd name="connsiteY663" fmla="*/ 3607650 h 6858000"/>
              <a:gd name="connsiteX664" fmla="*/ 97284 w 7467600"/>
              <a:gd name="connsiteY664" fmla="*/ 3520393 h 6858000"/>
              <a:gd name="connsiteX665" fmla="*/ 922050 w 7467600"/>
              <a:gd name="connsiteY665" fmla="*/ 3074867 h 6858000"/>
              <a:gd name="connsiteX666" fmla="*/ 1405265 w 7467600"/>
              <a:gd name="connsiteY666" fmla="*/ 3016319 h 6858000"/>
              <a:gd name="connsiteX667" fmla="*/ 1407512 w 7467600"/>
              <a:gd name="connsiteY667" fmla="*/ 3018001 h 6858000"/>
              <a:gd name="connsiteX668" fmla="*/ 1726266 w 7467600"/>
              <a:gd name="connsiteY668" fmla="*/ 2777274 h 6858000"/>
              <a:gd name="connsiteX669" fmla="*/ 625390 w 7467600"/>
              <a:gd name="connsiteY669" fmla="*/ 2514541 h 6858000"/>
              <a:gd name="connsiteX670" fmla="*/ 619799 w 7467600"/>
              <a:gd name="connsiteY670" fmla="*/ 2527180 h 6858000"/>
              <a:gd name="connsiteX671" fmla="*/ 310030 w 7467600"/>
              <a:gd name="connsiteY671" fmla="*/ 2771818 h 6858000"/>
              <a:gd name="connsiteX672" fmla="*/ 173877 w 7467600"/>
              <a:gd name="connsiteY672" fmla="*/ 2937056 h 6858000"/>
              <a:gd name="connsiteX673" fmla="*/ 77889 w 7467600"/>
              <a:gd name="connsiteY673" fmla="*/ 3138440 h 6858000"/>
              <a:gd name="connsiteX674" fmla="*/ 0 w 7467600"/>
              <a:gd name="connsiteY674" fmla="*/ 3271395 h 6858000"/>
              <a:gd name="connsiteX675" fmla="*/ 0 w 7467600"/>
              <a:gd name="connsiteY675" fmla="*/ 3153002 h 6858000"/>
              <a:gd name="connsiteX676" fmla="*/ 2386 w 7467600"/>
              <a:gd name="connsiteY676" fmla="*/ 3149203 h 6858000"/>
              <a:gd name="connsiteX677" fmla="*/ 89753 w 7467600"/>
              <a:gd name="connsiteY677" fmla="*/ 2987702 h 6858000"/>
              <a:gd name="connsiteX678" fmla="*/ 76869 w 7467600"/>
              <a:gd name="connsiteY678" fmla="*/ 3005404 h 6858000"/>
              <a:gd name="connsiteX679" fmla="*/ 32049 w 7467600"/>
              <a:gd name="connsiteY679" fmla="*/ 3065814 h 6858000"/>
              <a:gd name="connsiteX680" fmla="*/ 0 w 7467600"/>
              <a:gd name="connsiteY680" fmla="*/ 3108744 h 6858000"/>
              <a:gd name="connsiteX681" fmla="*/ 0 w 7467600"/>
              <a:gd name="connsiteY681" fmla="*/ 3058059 h 6858000"/>
              <a:gd name="connsiteX682" fmla="*/ 7610 w 7467600"/>
              <a:gd name="connsiteY682" fmla="*/ 3047889 h 6858000"/>
              <a:gd name="connsiteX683" fmla="*/ 52419 w 7467600"/>
              <a:gd name="connsiteY683" fmla="*/ 2987479 h 6858000"/>
              <a:gd name="connsiteX684" fmla="*/ 59142 w 7467600"/>
              <a:gd name="connsiteY684" fmla="*/ 2978488 h 6858000"/>
              <a:gd name="connsiteX685" fmla="*/ 0 w 7467600"/>
              <a:gd name="connsiteY685" fmla="*/ 3015334 h 6858000"/>
              <a:gd name="connsiteX686" fmla="*/ 0 w 7467600"/>
              <a:gd name="connsiteY686" fmla="*/ 2914286 h 6858000"/>
              <a:gd name="connsiteX687" fmla="*/ 36383 w 7467600"/>
              <a:gd name="connsiteY687" fmla="*/ 2901128 h 6858000"/>
              <a:gd name="connsiteX688" fmla="*/ 156329 w 7467600"/>
              <a:gd name="connsiteY688" fmla="*/ 2840533 h 6858000"/>
              <a:gd name="connsiteX689" fmla="*/ 358355 w 7467600"/>
              <a:gd name="connsiteY689" fmla="*/ 2620471 h 6858000"/>
              <a:gd name="connsiteX690" fmla="*/ 510577 w 7467600"/>
              <a:gd name="connsiteY690" fmla="*/ 2501244 h 6858000"/>
              <a:gd name="connsiteX691" fmla="*/ 211967 w 7467600"/>
              <a:gd name="connsiteY691" fmla="*/ 2479171 h 6858000"/>
              <a:gd name="connsiteX692" fmla="*/ 0 w 7467600"/>
              <a:gd name="connsiteY692" fmla="*/ 2476398 h 6858000"/>
              <a:gd name="connsiteX693" fmla="*/ 0 w 7467600"/>
              <a:gd name="connsiteY693" fmla="*/ 2389189 h 6858000"/>
              <a:gd name="connsiteX694" fmla="*/ 103062 w 7467600"/>
              <a:gd name="connsiteY694" fmla="*/ 2389518 h 6858000"/>
              <a:gd name="connsiteX695" fmla="*/ 510734 w 7467600"/>
              <a:gd name="connsiteY695" fmla="*/ 2416201 h 6858000"/>
              <a:gd name="connsiteX696" fmla="*/ 279257 w 7467600"/>
              <a:gd name="connsiteY696" fmla="*/ 2092102 h 6858000"/>
              <a:gd name="connsiteX697" fmla="*/ 65265 w 7467600"/>
              <a:gd name="connsiteY697" fmla="*/ 2006049 h 6858000"/>
              <a:gd name="connsiteX698" fmla="*/ 0 w 7467600"/>
              <a:gd name="connsiteY698" fmla="*/ 1982532 h 6858000"/>
              <a:gd name="connsiteX699" fmla="*/ 0 w 7467600"/>
              <a:gd name="connsiteY699" fmla="*/ 1912789 h 6858000"/>
              <a:gd name="connsiteX700" fmla="*/ 97460 w 7467600"/>
              <a:gd name="connsiteY700" fmla="*/ 1953725 h 6858000"/>
              <a:gd name="connsiteX701" fmla="*/ 221272 w 7467600"/>
              <a:gd name="connsiteY701" fmla="*/ 1980766 h 6858000"/>
              <a:gd name="connsiteX702" fmla="*/ 116765 w 7467600"/>
              <a:gd name="connsiteY702" fmla="*/ 1911033 h 6858000"/>
              <a:gd name="connsiteX703" fmla="*/ 16405 w 7467600"/>
              <a:gd name="connsiteY703" fmla="*/ 1803412 h 6858000"/>
              <a:gd name="connsiteX704" fmla="*/ 0 w 7467600"/>
              <a:gd name="connsiteY704" fmla="*/ 1784777 h 6858000"/>
              <a:gd name="connsiteX705" fmla="*/ 0 w 7467600"/>
              <a:gd name="connsiteY705" fmla="*/ 1740082 h 6858000"/>
              <a:gd name="connsiteX706" fmla="*/ 39394 w 7467600"/>
              <a:gd name="connsiteY706" fmla="*/ 1784856 h 6858000"/>
              <a:gd name="connsiteX707" fmla="*/ 135813 w 7467600"/>
              <a:gd name="connsiteY707" fmla="*/ 1888838 h 6858000"/>
              <a:gd name="connsiteX708" fmla="*/ 242575 w 7467600"/>
              <a:gd name="connsiteY708" fmla="*/ 1958841 h 6858000"/>
              <a:gd name="connsiteX709" fmla="*/ 82197 w 7467600"/>
              <a:gd name="connsiteY709" fmla="*/ 1754826 h 6858000"/>
              <a:gd name="connsiteX710" fmla="*/ 0 w 7467600"/>
              <a:gd name="connsiteY710" fmla="*/ 1679650 h 6858000"/>
              <a:gd name="connsiteX711" fmla="*/ 0 w 7467600"/>
              <a:gd name="connsiteY711" fmla="*/ 1602463 h 6858000"/>
              <a:gd name="connsiteX712" fmla="*/ 84689 w 7467600"/>
              <a:gd name="connsiteY712" fmla="*/ 1677442 h 6858000"/>
              <a:gd name="connsiteX713" fmla="*/ 298437 w 7467600"/>
              <a:gd name="connsiteY713" fmla="*/ 1968019 h 6858000"/>
              <a:gd name="connsiteX714" fmla="*/ 227269 w 7467600"/>
              <a:gd name="connsiteY714" fmla="*/ 1114064 h 6858000"/>
              <a:gd name="connsiteX715" fmla="*/ 248003 w 7467600"/>
              <a:gd name="connsiteY715" fmla="*/ 1089613 h 6858000"/>
              <a:gd name="connsiteX716" fmla="*/ 427020 w 7467600"/>
              <a:gd name="connsiteY716" fmla="*/ 1619803 h 6858000"/>
              <a:gd name="connsiteX717" fmla="*/ 340345 w 7467600"/>
              <a:gd name="connsiteY717" fmla="*/ 2027739 h 6858000"/>
              <a:gd name="connsiteX718" fmla="*/ 360865 w 7467600"/>
              <a:gd name="connsiteY718" fmla="*/ 2044827 h 6858000"/>
              <a:gd name="connsiteX719" fmla="*/ 560414 w 7467600"/>
              <a:gd name="connsiteY719" fmla="*/ 2421457 h 6858000"/>
              <a:gd name="connsiteX720" fmla="*/ 1359703 w 7467600"/>
              <a:gd name="connsiteY720" fmla="*/ 2578554 h 6858000"/>
              <a:gd name="connsiteX721" fmla="*/ 1359422 w 7467600"/>
              <a:gd name="connsiteY721" fmla="*/ 2577994 h 6858000"/>
              <a:gd name="connsiteX722" fmla="*/ 828701 w 7467600"/>
              <a:gd name="connsiteY722" fmla="*/ 1839520 h 6858000"/>
              <a:gd name="connsiteX723" fmla="*/ 494427 w 7467600"/>
              <a:gd name="connsiteY723" fmla="*/ 1092333 h 6858000"/>
              <a:gd name="connsiteX724" fmla="*/ 506322 w 7467600"/>
              <a:gd name="connsiteY724" fmla="*/ 1020997 h 6858000"/>
              <a:gd name="connsiteX725" fmla="*/ 4570198 w 7467600"/>
              <a:gd name="connsiteY725" fmla="*/ 978081 h 6858000"/>
              <a:gd name="connsiteX726" fmla="*/ 4523691 w 7467600"/>
              <a:gd name="connsiteY726" fmla="*/ 1127776 h 6858000"/>
              <a:gd name="connsiteX727" fmla="*/ 4509875 w 7467600"/>
              <a:gd name="connsiteY727" fmla="*/ 1167552 h 6858000"/>
              <a:gd name="connsiteX728" fmla="*/ 4478168 w 7467600"/>
              <a:gd name="connsiteY728" fmla="*/ 1260735 h 6858000"/>
              <a:gd name="connsiteX729" fmla="*/ 4409309 w 7467600"/>
              <a:gd name="connsiteY729" fmla="*/ 1666996 h 6858000"/>
              <a:gd name="connsiteX730" fmla="*/ 4370031 w 7467600"/>
              <a:gd name="connsiteY730" fmla="*/ 1955666 h 6858000"/>
              <a:gd name="connsiteX731" fmla="*/ 4570198 w 7467600"/>
              <a:gd name="connsiteY731" fmla="*/ 978081 h 6858000"/>
              <a:gd name="connsiteX732" fmla="*/ 4557898 w 7467600"/>
              <a:gd name="connsiteY732" fmla="*/ 900011 h 6858000"/>
              <a:gd name="connsiteX733" fmla="*/ 4344840 w 7467600"/>
              <a:gd name="connsiteY733" fmla="*/ 1922038 h 6858000"/>
              <a:gd name="connsiteX734" fmla="*/ 4378710 w 7467600"/>
              <a:gd name="connsiteY734" fmla="*/ 1665516 h 6858000"/>
              <a:gd name="connsiteX735" fmla="*/ 4448798 w 7467600"/>
              <a:gd name="connsiteY735" fmla="*/ 1253024 h 6858000"/>
              <a:gd name="connsiteX736" fmla="*/ 4480315 w 7467600"/>
              <a:gd name="connsiteY736" fmla="*/ 1158454 h 6858000"/>
              <a:gd name="connsiteX737" fmla="*/ 4494133 w 7467600"/>
              <a:gd name="connsiteY737" fmla="*/ 1118676 h 6858000"/>
              <a:gd name="connsiteX738" fmla="*/ 4557898 w 7467600"/>
              <a:gd name="connsiteY738" fmla="*/ 900011 h 6858000"/>
              <a:gd name="connsiteX739" fmla="*/ 5870151 w 7467600"/>
              <a:gd name="connsiteY739" fmla="*/ 898890 h 6858000"/>
              <a:gd name="connsiteX740" fmla="*/ 5861335 w 7467600"/>
              <a:gd name="connsiteY740" fmla="*/ 899177 h 6858000"/>
              <a:gd name="connsiteX741" fmla="*/ 5843702 w 7467600"/>
              <a:gd name="connsiteY741" fmla="*/ 899748 h 6858000"/>
              <a:gd name="connsiteX742" fmla="*/ 5651107 w 7467600"/>
              <a:gd name="connsiteY742" fmla="*/ 920306 h 6858000"/>
              <a:gd name="connsiteX743" fmla="*/ 5459407 w 7467600"/>
              <a:gd name="connsiteY743" fmla="*/ 940975 h 6858000"/>
              <a:gd name="connsiteX744" fmla="*/ 5374846 w 7467600"/>
              <a:gd name="connsiteY744" fmla="*/ 941988 h 6858000"/>
              <a:gd name="connsiteX745" fmla="*/ 5256105 w 7467600"/>
              <a:gd name="connsiteY745" fmla="*/ 945632 h 6858000"/>
              <a:gd name="connsiteX746" fmla="*/ 5107071 w 7467600"/>
              <a:gd name="connsiteY746" fmla="*/ 969720 h 6858000"/>
              <a:gd name="connsiteX747" fmla="*/ 4998681 w 7467600"/>
              <a:gd name="connsiteY747" fmla="*/ 988771 h 6858000"/>
              <a:gd name="connsiteX748" fmla="*/ 5870151 w 7467600"/>
              <a:gd name="connsiteY748" fmla="*/ 898890 h 6858000"/>
              <a:gd name="connsiteX749" fmla="*/ 5504425 w 7467600"/>
              <a:gd name="connsiteY749" fmla="*/ 848067 h 6858000"/>
              <a:gd name="connsiteX750" fmla="*/ 4968849 w 7467600"/>
              <a:gd name="connsiteY750" fmla="*/ 962318 h 6858000"/>
              <a:gd name="connsiteX751" fmla="*/ 5104039 w 7467600"/>
              <a:gd name="connsiteY751" fmla="*/ 940634 h 6858000"/>
              <a:gd name="connsiteX752" fmla="*/ 5256311 w 7467600"/>
              <a:gd name="connsiteY752" fmla="*/ 916490 h 6858000"/>
              <a:gd name="connsiteX753" fmla="*/ 5377381 w 7467600"/>
              <a:gd name="connsiteY753" fmla="*/ 912671 h 6858000"/>
              <a:gd name="connsiteX754" fmla="*/ 5460148 w 7467600"/>
              <a:gd name="connsiteY754" fmla="*/ 911442 h 6858000"/>
              <a:gd name="connsiteX755" fmla="*/ 5648971 w 7467600"/>
              <a:gd name="connsiteY755" fmla="*/ 891331 h 6858000"/>
              <a:gd name="connsiteX756" fmla="*/ 5844807 w 7467600"/>
              <a:gd name="connsiteY756" fmla="*/ 870718 h 6858000"/>
              <a:gd name="connsiteX757" fmla="*/ 5862975 w 7467600"/>
              <a:gd name="connsiteY757" fmla="*/ 869756 h 6858000"/>
              <a:gd name="connsiteX758" fmla="*/ 5920887 w 7467600"/>
              <a:gd name="connsiteY758" fmla="*/ 865929 h 6858000"/>
              <a:gd name="connsiteX759" fmla="*/ 5504425 w 7467600"/>
              <a:gd name="connsiteY759" fmla="*/ 848067 h 6858000"/>
              <a:gd name="connsiteX760" fmla="*/ 3607114 w 7467600"/>
              <a:gd name="connsiteY760" fmla="*/ 467441 h 6858000"/>
              <a:gd name="connsiteX761" fmla="*/ 3296242 w 7467600"/>
              <a:gd name="connsiteY761" fmla="*/ 807991 h 6858000"/>
              <a:gd name="connsiteX762" fmla="*/ 3174674 w 7467600"/>
              <a:gd name="connsiteY762" fmla="*/ 919759 h 6858000"/>
              <a:gd name="connsiteX763" fmla="*/ 3042978 w 7467600"/>
              <a:gd name="connsiteY763" fmla="*/ 1054894 h 6858000"/>
              <a:gd name="connsiteX764" fmla="*/ 2968914 w 7467600"/>
              <a:gd name="connsiteY764" fmla="*/ 1133756 h 6858000"/>
              <a:gd name="connsiteX765" fmla="*/ 3103823 w 7467600"/>
              <a:gd name="connsiteY765" fmla="*/ 1026814 h 6858000"/>
              <a:gd name="connsiteX766" fmla="*/ 3607114 w 7467600"/>
              <a:gd name="connsiteY766" fmla="*/ 467441 h 6858000"/>
              <a:gd name="connsiteX767" fmla="*/ 3744487 w 7467600"/>
              <a:gd name="connsiteY767" fmla="*/ 383136 h 6858000"/>
              <a:gd name="connsiteX768" fmla="*/ 3970213 w 7467600"/>
              <a:gd name="connsiteY768" fmla="*/ 995559 h 6858000"/>
              <a:gd name="connsiteX769" fmla="*/ 3744487 w 7467600"/>
              <a:gd name="connsiteY769" fmla="*/ 383136 h 6858000"/>
              <a:gd name="connsiteX770" fmla="*/ 3624562 w 7467600"/>
              <a:gd name="connsiteY770" fmla="*/ 367041 h 6858000"/>
              <a:gd name="connsiteX771" fmla="*/ 3489712 w 7467600"/>
              <a:gd name="connsiteY771" fmla="*/ 485386 h 6858000"/>
              <a:gd name="connsiteX772" fmla="*/ 3182994 w 7467600"/>
              <a:gd name="connsiteY772" fmla="*/ 828265 h 6858000"/>
              <a:gd name="connsiteX773" fmla="*/ 2892114 w 7467600"/>
              <a:gd name="connsiteY773" fmla="*/ 1172635 h 6858000"/>
              <a:gd name="connsiteX774" fmla="*/ 3021459 w 7467600"/>
              <a:gd name="connsiteY774" fmla="*/ 1035385 h 6858000"/>
              <a:gd name="connsiteX775" fmla="*/ 3153873 w 7467600"/>
              <a:gd name="connsiteY775" fmla="*/ 898971 h 6858000"/>
              <a:gd name="connsiteX776" fmla="*/ 3276511 w 7467600"/>
              <a:gd name="connsiteY776" fmla="*/ 786423 h 6858000"/>
              <a:gd name="connsiteX777" fmla="*/ 3584154 w 7467600"/>
              <a:gd name="connsiteY777" fmla="*/ 448218 h 6858000"/>
              <a:gd name="connsiteX778" fmla="*/ 3624562 w 7467600"/>
              <a:gd name="connsiteY778" fmla="*/ 367041 h 6858000"/>
              <a:gd name="connsiteX779" fmla="*/ 3766672 w 7467600"/>
              <a:gd name="connsiteY779" fmla="*/ 359429 h 6858000"/>
              <a:gd name="connsiteX780" fmla="*/ 3996338 w 7467600"/>
              <a:gd name="connsiteY780" fmla="*/ 968237 h 6858000"/>
              <a:gd name="connsiteX781" fmla="*/ 3766672 w 7467600"/>
              <a:gd name="connsiteY781" fmla="*/ 359429 h 6858000"/>
              <a:gd name="connsiteX782" fmla="*/ 5805386 w 7467600"/>
              <a:gd name="connsiteY782" fmla="*/ 239240 h 6858000"/>
              <a:gd name="connsiteX783" fmla="*/ 5736947 w 7467600"/>
              <a:gd name="connsiteY783" fmla="*/ 261367 h 6858000"/>
              <a:gd name="connsiteX784" fmla="*/ 5427012 w 7467600"/>
              <a:gd name="connsiteY784" fmla="*/ 311272 h 6858000"/>
              <a:gd name="connsiteX785" fmla="*/ 5147818 w 7467600"/>
              <a:gd name="connsiteY785" fmla="*/ 322112 h 6858000"/>
              <a:gd name="connsiteX786" fmla="*/ 5060854 w 7467600"/>
              <a:gd name="connsiteY786" fmla="*/ 311882 h 6858000"/>
              <a:gd name="connsiteX787" fmla="*/ 4945989 w 7467600"/>
              <a:gd name="connsiteY787" fmla="*/ 300516 h 6858000"/>
              <a:gd name="connsiteX788" fmla="*/ 5410479 w 7467600"/>
              <a:gd name="connsiteY788" fmla="*/ 348434 h 6858000"/>
              <a:gd name="connsiteX789" fmla="*/ 5805386 w 7467600"/>
              <a:gd name="connsiteY789" fmla="*/ 239240 h 6858000"/>
              <a:gd name="connsiteX790" fmla="*/ 5905192 w 7467600"/>
              <a:gd name="connsiteY790" fmla="*/ 163079 h 6858000"/>
              <a:gd name="connsiteX791" fmla="*/ 5865655 w 7467600"/>
              <a:gd name="connsiteY791" fmla="*/ 171901 h 6858000"/>
              <a:gd name="connsiteX792" fmla="*/ 5259740 w 7467600"/>
              <a:gd name="connsiteY792" fmla="*/ 257013 h 6858000"/>
              <a:gd name="connsiteX793" fmla="*/ 5208466 w 7467600"/>
              <a:gd name="connsiteY793" fmla="*/ 257550 h 6858000"/>
              <a:gd name="connsiteX794" fmla="*/ 4980204 w 7467600"/>
              <a:gd name="connsiteY794" fmla="*/ 271903 h 6858000"/>
              <a:gd name="connsiteX795" fmla="*/ 5068068 w 7467600"/>
              <a:gd name="connsiteY795" fmla="*/ 282244 h 6858000"/>
              <a:gd name="connsiteX796" fmla="*/ 5153231 w 7467600"/>
              <a:gd name="connsiteY796" fmla="*/ 292240 h 6858000"/>
              <a:gd name="connsiteX797" fmla="*/ 5426491 w 7467600"/>
              <a:gd name="connsiteY797" fmla="*/ 281128 h 6858000"/>
              <a:gd name="connsiteX798" fmla="*/ 5731212 w 7467600"/>
              <a:gd name="connsiteY798" fmla="*/ 231951 h 6858000"/>
              <a:gd name="connsiteX799" fmla="*/ 5905192 w 7467600"/>
              <a:gd name="connsiteY799" fmla="*/ 163079 h 6858000"/>
              <a:gd name="connsiteX800" fmla="*/ 5944437 w 7467600"/>
              <a:gd name="connsiteY800" fmla="*/ 113829 h 6858000"/>
              <a:gd name="connsiteX801" fmla="*/ 5825032 w 7467600"/>
              <a:gd name="connsiteY801" fmla="*/ 146405 h 6858000"/>
              <a:gd name="connsiteX802" fmla="*/ 4955599 w 7467600"/>
              <a:gd name="connsiteY802" fmla="*/ 247008 h 6858000"/>
              <a:gd name="connsiteX803" fmla="*/ 5210104 w 7467600"/>
              <a:gd name="connsiteY803" fmla="*/ 228123 h 6858000"/>
              <a:gd name="connsiteX804" fmla="*/ 5261015 w 7467600"/>
              <a:gd name="connsiteY804" fmla="*/ 227087 h 6858000"/>
              <a:gd name="connsiteX805" fmla="*/ 5861181 w 7467600"/>
              <a:gd name="connsiteY805" fmla="*/ 143093 h 6858000"/>
              <a:gd name="connsiteX806" fmla="*/ 5961252 w 7467600"/>
              <a:gd name="connsiteY806" fmla="*/ 114820 h 6858000"/>
              <a:gd name="connsiteX807" fmla="*/ 5944437 w 7467600"/>
              <a:gd name="connsiteY807" fmla="*/ 113829 h 6858000"/>
              <a:gd name="connsiteX808" fmla="*/ 3882765 w 7467600"/>
              <a:gd name="connsiteY808" fmla="*/ 0 h 6858000"/>
              <a:gd name="connsiteX809" fmla="*/ 3995099 w 7467600"/>
              <a:gd name="connsiteY809" fmla="*/ 0 h 6858000"/>
              <a:gd name="connsiteX810" fmla="*/ 4163818 w 7467600"/>
              <a:gd name="connsiteY810" fmla="*/ 234104 h 6858000"/>
              <a:gd name="connsiteX811" fmla="*/ 4172099 w 7467600"/>
              <a:gd name="connsiteY811" fmla="*/ 234207 h 6858000"/>
              <a:gd name="connsiteX812" fmla="*/ 4784282 w 7467600"/>
              <a:gd name="connsiteY812" fmla="*/ 276561 h 6858000"/>
              <a:gd name="connsiteX813" fmla="*/ 4801687 w 7467600"/>
              <a:gd name="connsiteY813" fmla="*/ 267764 h 6858000"/>
              <a:gd name="connsiteX814" fmla="*/ 6082788 w 7467600"/>
              <a:gd name="connsiteY814" fmla="*/ 64119 h 6858000"/>
              <a:gd name="connsiteX815" fmla="*/ 6099442 w 7467600"/>
              <a:gd name="connsiteY815" fmla="*/ 82568 h 6858000"/>
              <a:gd name="connsiteX816" fmla="*/ 4804137 w 7467600"/>
              <a:gd name="connsiteY816" fmla="*/ 320931 h 6858000"/>
              <a:gd name="connsiteX817" fmla="*/ 4227047 w 7467600"/>
              <a:gd name="connsiteY817" fmla="*/ 313415 h 6858000"/>
              <a:gd name="connsiteX818" fmla="*/ 4346041 w 7467600"/>
              <a:gd name="connsiteY818" fmla="*/ 456086 h 6858000"/>
              <a:gd name="connsiteX819" fmla="*/ 4870967 w 7467600"/>
              <a:gd name="connsiteY819" fmla="*/ 963061 h 6858000"/>
              <a:gd name="connsiteX820" fmla="*/ 4889647 w 7467600"/>
              <a:gd name="connsiteY820" fmla="*/ 957147 h 6858000"/>
              <a:gd name="connsiteX821" fmla="*/ 5422504 w 7467600"/>
              <a:gd name="connsiteY821" fmla="*/ 805191 h 6858000"/>
              <a:gd name="connsiteX822" fmla="*/ 6087656 w 7467600"/>
              <a:gd name="connsiteY822" fmla="*/ 826703 h 6858000"/>
              <a:gd name="connsiteX823" fmla="*/ 6058717 w 7467600"/>
              <a:gd name="connsiteY823" fmla="*/ 865992 h 6858000"/>
              <a:gd name="connsiteX824" fmla="*/ 4974153 w 7467600"/>
              <a:gd name="connsiteY824" fmla="*/ 1045456 h 6858000"/>
              <a:gd name="connsiteX825" fmla="*/ 5627835 w 7467600"/>
              <a:gd name="connsiteY825" fmla="*/ 1472077 h 6858000"/>
              <a:gd name="connsiteX826" fmla="*/ 5629817 w 7467600"/>
              <a:gd name="connsiteY826" fmla="*/ 1471412 h 6858000"/>
              <a:gd name="connsiteX827" fmla="*/ 5634124 w 7467600"/>
              <a:gd name="connsiteY827" fmla="*/ 1470572 h 6858000"/>
              <a:gd name="connsiteX828" fmla="*/ 5755832 w 7467600"/>
              <a:gd name="connsiteY828" fmla="*/ 1383886 h 6858000"/>
              <a:gd name="connsiteX829" fmla="*/ 6014186 w 7467600"/>
              <a:gd name="connsiteY829" fmla="*/ 1279799 h 6858000"/>
              <a:gd name="connsiteX830" fmla="*/ 6901619 w 7467600"/>
              <a:gd name="connsiteY830" fmla="*/ 1047874 h 6858000"/>
              <a:gd name="connsiteX831" fmla="*/ 6931566 w 7467600"/>
              <a:gd name="connsiteY831" fmla="*/ 1062034 h 6858000"/>
              <a:gd name="connsiteX832" fmla="*/ 5790982 w 7467600"/>
              <a:gd name="connsiteY832" fmla="*/ 1561380 h 6858000"/>
              <a:gd name="connsiteX833" fmla="*/ 6188971 w 7467600"/>
              <a:gd name="connsiteY833" fmla="*/ 1755168 h 6858000"/>
              <a:gd name="connsiteX834" fmla="*/ 6202446 w 7467600"/>
              <a:gd name="connsiteY834" fmla="*/ 1752268 h 6858000"/>
              <a:gd name="connsiteX835" fmla="*/ 7179560 w 7467600"/>
              <a:gd name="connsiteY835" fmla="*/ 1467551 h 6858000"/>
              <a:gd name="connsiteX836" fmla="*/ 7158730 w 7467600"/>
              <a:gd name="connsiteY836" fmla="*/ 1507835 h 6858000"/>
              <a:gd name="connsiteX837" fmla="*/ 6326959 w 7467600"/>
              <a:gd name="connsiteY837" fmla="*/ 1817686 h 6858000"/>
              <a:gd name="connsiteX838" fmla="*/ 6537433 w 7467600"/>
              <a:gd name="connsiteY838" fmla="*/ 1907790 h 6858000"/>
              <a:gd name="connsiteX839" fmla="*/ 6550221 w 7467600"/>
              <a:gd name="connsiteY839" fmla="*/ 1910729 h 6858000"/>
              <a:gd name="connsiteX840" fmla="*/ 6964438 w 7467600"/>
              <a:gd name="connsiteY840" fmla="*/ 2209505 h 6858000"/>
              <a:gd name="connsiteX841" fmla="*/ 7367862 w 7467600"/>
              <a:gd name="connsiteY841" fmla="*/ 2806833 h 6858000"/>
              <a:gd name="connsiteX842" fmla="*/ 7364329 w 7467600"/>
              <a:gd name="connsiteY842" fmla="*/ 2826907 h 6858000"/>
              <a:gd name="connsiteX843" fmla="*/ 7290545 w 7467600"/>
              <a:gd name="connsiteY843" fmla="*/ 2850663 h 6858000"/>
              <a:gd name="connsiteX844" fmla="*/ 6472036 w 7467600"/>
              <a:gd name="connsiteY844" fmla="*/ 1959003 h 6858000"/>
              <a:gd name="connsiteX845" fmla="*/ 5792897 w 7467600"/>
              <a:gd name="connsiteY845" fmla="*/ 1647747 h 6858000"/>
              <a:gd name="connsiteX846" fmla="*/ 5842751 w 7467600"/>
              <a:gd name="connsiteY846" fmla="*/ 1816112 h 6858000"/>
              <a:gd name="connsiteX847" fmla="*/ 5847424 w 7467600"/>
              <a:gd name="connsiteY847" fmla="*/ 1815776 h 6858000"/>
              <a:gd name="connsiteX848" fmla="*/ 6399821 w 7467600"/>
              <a:gd name="connsiteY848" fmla="*/ 2344799 h 6858000"/>
              <a:gd name="connsiteX849" fmla="*/ 6323232 w 7467600"/>
              <a:gd name="connsiteY849" fmla="*/ 2389634 h 6858000"/>
              <a:gd name="connsiteX850" fmla="*/ 5942958 w 7467600"/>
              <a:gd name="connsiteY850" fmla="*/ 2077708 h 6858000"/>
              <a:gd name="connsiteX851" fmla="*/ 5921559 w 7467600"/>
              <a:gd name="connsiteY851" fmla="*/ 2378596 h 6858000"/>
              <a:gd name="connsiteX852" fmla="*/ 5817651 w 7467600"/>
              <a:gd name="connsiteY852" fmla="*/ 3023919 h 6858000"/>
              <a:gd name="connsiteX853" fmla="*/ 5729634 w 7467600"/>
              <a:gd name="connsiteY853" fmla="*/ 3051849 h 6858000"/>
              <a:gd name="connsiteX854" fmla="*/ 5611018 w 7467600"/>
              <a:gd name="connsiteY854" fmla="*/ 2316769 h 6858000"/>
              <a:gd name="connsiteX855" fmla="*/ 5687608 w 7467600"/>
              <a:gd name="connsiteY855" fmla="*/ 2039972 h 6858000"/>
              <a:gd name="connsiteX856" fmla="*/ 5657554 w 7467600"/>
              <a:gd name="connsiteY856" fmla="*/ 1576445 h 6858000"/>
              <a:gd name="connsiteX857" fmla="*/ 5150475 w 7467600"/>
              <a:gd name="connsiteY857" fmla="*/ 1274012 h 6858000"/>
              <a:gd name="connsiteX858" fmla="*/ 5349142 w 7467600"/>
              <a:gd name="connsiteY858" fmla="*/ 2204405 h 6858000"/>
              <a:gd name="connsiteX859" fmla="*/ 5262214 w 7467600"/>
              <a:gd name="connsiteY859" fmla="*/ 2233836 h 6858000"/>
              <a:gd name="connsiteX860" fmla="*/ 4981539 w 7467600"/>
              <a:gd name="connsiteY860" fmla="*/ 1542201 h 6858000"/>
              <a:gd name="connsiteX861" fmla="*/ 4958461 w 7467600"/>
              <a:gd name="connsiteY861" fmla="*/ 1136957 h 6858000"/>
              <a:gd name="connsiteX862" fmla="*/ 4655015 w 7467600"/>
              <a:gd name="connsiteY862" fmla="*/ 891426 h 6858000"/>
              <a:gd name="connsiteX863" fmla="*/ 4348002 w 7467600"/>
              <a:gd name="connsiteY863" fmla="*/ 2205895 h 6858000"/>
              <a:gd name="connsiteX864" fmla="*/ 4262250 w 7467600"/>
              <a:gd name="connsiteY864" fmla="*/ 2219972 h 6858000"/>
              <a:gd name="connsiteX865" fmla="*/ 4550611 w 7467600"/>
              <a:gd name="connsiteY865" fmla="*/ 817540 h 6858000"/>
              <a:gd name="connsiteX866" fmla="*/ 4564418 w 7467600"/>
              <a:gd name="connsiteY866" fmla="*/ 808293 h 6858000"/>
              <a:gd name="connsiteX867" fmla="*/ 4266388 w 7467600"/>
              <a:gd name="connsiteY867" fmla="*/ 500083 h 6858000"/>
              <a:gd name="connsiteX868" fmla="*/ 4032842 w 7467600"/>
              <a:gd name="connsiteY868" fmla="*/ 211809 h 6858000"/>
              <a:gd name="connsiteX869" fmla="*/ 3882765 w 7467600"/>
              <a:gd name="connsiteY869" fmla="*/ 0 h 6858000"/>
              <a:gd name="connsiteX870" fmla="*/ 3721337 w 7467600"/>
              <a:gd name="connsiteY870" fmla="*/ 0 h 6858000"/>
              <a:gd name="connsiteX871" fmla="*/ 3797544 w 7467600"/>
              <a:gd name="connsiteY871" fmla="*/ 0 h 6858000"/>
              <a:gd name="connsiteX872" fmla="*/ 3775734 w 7467600"/>
              <a:gd name="connsiteY872" fmla="*/ 95131 h 6858000"/>
              <a:gd name="connsiteX873" fmla="*/ 3724807 w 7467600"/>
              <a:gd name="connsiteY873" fmla="*/ 272257 h 6858000"/>
              <a:gd name="connsiteX874" fmla="*/ 3726844 w 7467600"/>
              <a:gd name="connsiteY874" fmla="*/ 282988 h 6858000"/>
              <a:gd name="connsiteX875" fmla="*/ 3742664 w 7467600"/>
              <a:gd name="connsiteY875" fmla="*/ 279918 h 6858000"/>
              <a:gd name="connsiteX876" fmla="*/ 4103910 w 7467600"/>
              <a:gd name="connsiteY876" fmla="*/ 1161917 h 6858000"/>
              <a:gd name="connsiteX877" fmla="*/ 4020269 w 7467600"/>
              <a:gd name="connsiteY877" fmla="*/ 1200406 h 6858000"/>
              <a:gd name="connsiteX878" fmla="*/ 3674882 w 7467600"/>
              <a:gd name="connsiteY878" fmla="*/ 488524 h 6858000"/>
              <a:gd name="connsiteX879" fmla="*/ 3132682 w 7467600"/>
              <a:gd name="connsiteY879" fmla="*/ 1072284 h 6858000"/>
              <a:gd name="connsiteX880" fmla="*/ 2716346 w 7467600"/>
              <a:gd name="connsiteY880" fmla="*/ 1276376 h 6858000"/>
              <a:gd name="connsiteX881" fmla="*/ 2716772 w 7467600"/>
              <a:gd name="connsiteY881" fmla="*/ 1255462 h 6858000"/>
              <a:gd name="connsiteX882" fmla="*/ 3471096 w 7467600"/>
              <a:gd name="connsiteY882" fmla="*/ 437072 h 6858000"/>
              <a:gd name="connsiteX883" fmla="*/ 3639057 w 7467600"/>
              <a:gd name="connsiteY883" fmla="*/ 286334 h 6858000"/>
              <a:gd name="connsiteX884" fmla="*/ 3640309 w 7467600"/>
              <a:gd name="connsiteY884" fmla="*/ 284664 h 6858000"/>
              <a:gd name="connsiteX885" fmla="*/ 3646022 w 7467600"/>
              <a:gd name="connsiteY885" fmla="*/ 276711 h 6858000"/>
              <a:gd name="connsiteX886" fmla="*/ 3707943 w 7467600"/>
              <a:gd name="connsiteY886" fmla="*/ 65958 h 6858000"/>
              <a:gd name="connsiteX887" fmla="*/ 3721337 w 7467600"/>
              <a:gd name="connsiteY887" fmla="*/ 0 h 6858000"/>
              <a:gd name="connsiteX888" fmla="*/ 2867960 w 7467600"/>
              <a:gd name="connsiteY888" fmla="*/ 0 h 6858000"/>
              <a:gd name="connsiteX889" fmla="*/ 2926351 w 7467600"/>
              <a:gd name="connsiteY889" fmla="*/ 0 h 6858000"/>
              <a:gd name="connsiteX890" fmla="*/ 2902823 w 7467600"/>
              <a:gd name="connsiteY890" fmla="*/ 262929 h 6858000"/>
              <a:gd name="connsiteX891" fmla="*/ 2940663 w 7467600"/>
              <a:gd name="connsiteY891" fmla="*/ 140884 h 6858000"/>
              <a:gd name="connsiteX892" fmla="*/ 2947039 w 7467600"/>
              <a:gd name="connsiteY892" fmla="*/ 122524 h 6858000"/>
              <a:gd name="connsiteX893" fmla="*/ 2984316 w 7467600"/>
              <a:gd name="connsiteY893" fmla="*/ 0 h 6858000"/>
              <a:gd name="connsiteX894" fmla="*/ 3016114 w 7467600"/>
              <a:gd name="connsiteY894" fmla="*/ 0 h 6858000"/>
              <a:gd name="connsiteX895" fmla="*/ 2979949 w 7467600"/>
              <a:gd name="connsiteY895" fmla="*/ 119274 h 6858000"/>
              <a:gd name="connsiteX896" fmla="*/ 3023879 w 7467600"/>
              <a:gd name="connsiteY896" fmla="*/ 0 h 6858000"/>
              <a:gd name="connsiteX897" fmla="*/ 3105400 w 7467600"/>
              <a:gd name="connsiteY897" fmla="*/ 0 h 6858000"/>
              <a:gd name="connsiteX898" fmla="*/ 3094669 w 7467600"/>
              <a:gd name="connsiteY898" fmla="*/ 30308 h 6858000"/>
              <a:gd name="connsiteX899" fmla="*/ 2901945 w 7467600"/>
              <a:gd name="connsiteY899" fmla="*/ 466538 h 6858000"/>
              <a:gd name="connsiteX900" fmla="*/ 2815209 w 7467600"/>
              <a:gd name="connsiteY900" fmla="*/ 497361 h 6858000"/>
              <a:gd name="connsiteX901" fmla="*/ 2844845 w 7467600"/>
              <a:gd name="connsiteY901" fmla="*/ 127638 h 6858000"/>
              <a:gd name="connsiteX902" fmla="*/ 2867960 w 7467600"/>
              <a:gd name="connsiteY902" fmla="*/ 0 h 6858000"/>
              <a:gd name="connsiteX903" fmla="*/ 1057230 w 7467600"/>
              <a:gd name="connsiteY903" fmla="*/ 0 h 6858000"/>
              <a:gd name="connsiteX904" fmla="*/ 1111003 w 7467600"/>
              <a:gd name="connsiteY904" fmla="*/ 0 h 6858000"/>
              <a:gd name="connsiteX905" fmla="*/ 1125553 w 7467600"/>
              <a:gd name="connsiteY905" fmla="*/ 52588 h 6858000"/>
              <a:gd name="connsiteX906" fmla="*/ 1304276 w 7467600"/>
              <a:gd name="connsiteY906" fmla="*/ 476275 h 6858000"/>
              <a:gd name="connsiteX907" fmla="*/ 1492066 w 7467600"/>
              <a:gd name="connsiteY907" fmla="*/ 886333 h 6858000"/>
              <a:gd name="connsiteX908" fmla="*/ 1423698 w 7467600"/>
              <a:gd name="connsiteY908" fmla="*/ 710817 h 6858000"/>
              <a:gd name="connsiteX909" fmla="*/ 1357609 w 7467600"/>
              <a:gd name="connsiteY909" fmla="*/ 532892 h 6858000"/>
              <a:gd name="connsiteX910" fmla="*/ 1309550 w 7467600"/>
              <a:gd name="connsiteY910" fmla="*/ 374031 h 6858000"/>
              <a:gd name="connsiteX911" fmla="*/ 1193673 w 7467600"/>
              <a:gd name="connsiteY911" fmla="*/ 49533 h 6858000"/>
              <a:gd name="connsiteX912" fmla="*/ 1164391 w 7467600"/>
              <a:gd name="connsiteY912" fmla="*/ 0 h 6858000"/>
              <a:gd name="connsiteX913" fmla="*/ 1200666 w 7467600"/>
              <a:gd name="connsiteY913" fmla="*/ 0 h 6858000"/>
              <a:gd name="connsiteX914" fmla="*/ 1223408 w 7467600"/>
              <a:gd name="connsiteY914" fmla="*/ 38996 h 6858000"/>
              <a:gd name="connsiteX915" fmla="*/ 1339635 w 7467600"/>
              <a:gd name="connsiteY915" fmla="*/ 365517 h 6858000"/>
              <a:gd name="connsiteX916" fmla="*/ 1387469 w 7467600"/>
              <a:gd name="connsiteY916" fmla="*/ 523079 h 6858000"/>
              <a:gd name="connsiteX917" fmla="*/ 1452685 w 7467600"/>
              <a:gd name="connsiteY917" fmla="*/ 699806 h 6858000"/>
              <a:gd name="connsiteX918" fmla="*/ 1492092 w 7467600"/>
              <a:gd name="connsiteY918" fmla="*/ 800424 h 6858000"/>
              <a:gd name="connsiteX919" fmla="*/ 1455302 w 7467600"/>
              <a:gd name="connsiteY919" fmla="*/ 632913 h 6858000"/>
              <a:gd name="connsiteX920" fmla="*/ 1222336 w 7467600"/>
              <a:gd name="connsiteY920" fmla="*/ 9480 h 6858000"/>
              <a:gd name="connsiteX921" fmla="*/ 1214634 w 7467600"/>
              <a:gd name="connsiteY921" fmla="*/ 0 h 6858000"/>
              <a:gd name="connsiteX922" fmla="*/ 1289827 w 7467600"/>
              <a:gd name="connsiteY922" fmla="*/ 0 h 6858000"/>
              <a:gd name="connsiteX923" fmla="*/ 1321076 w 7467600"/>
              <a:gd name="connsiteY923" fmla="*/ 59722 h 6858000"/>
              <a:gd name="connsiteX924" fmla="*/ 1512579 w 7467600"/>
              <a:gd name="connsiteY924" fmla="*/ 626441 h 6858000"/>
              <a:gd name="connsiteX925" fmla="*/ 1506076 w 7467600"/>
              <a:gd name="connsiteY925" fmla="*/ 1089289 h 6858000"/>
              <a:gd name="connsiteX926" fmla="*/ 1486346 w 7467600"/>
              <a:gd name="connsiteY926" fmla="*/ 1079919 h 6858000"/>
              <a:gd name="connsiteX927" fmla="*/ 1070511 w 7467600"/>
              <a:gd name="connsiteY927" fmla="*/ 48609 h 6858000"/>
              <a:gd name="connsiteX928" fmla="*/ 1057230 w 7467600"/>
              <a:gd name="connsiteY928" fmla="*/ 0 h 6858000"/>
              <a:gd name="connsiteX929" fmla="*/ 43151 w 7467600"/>
              <a:gd name="connsiteY929" fmla="*/ 0 h 6858000"/>
              <a:gd name="connsiteX930" fmla="*/ 95283 w 7467600"/>
              <a:gd name="connsiteY930" fmla="*/ 0 h 6858000"/>
              <a:gd name="connsiteX931" fmla="*/ 300708 w 7467600"/>
              <a:gd name="connsiteY931" fmla="*/ 154571 h 6858000"/>
              <a:gd name="connsiteX932" fmla="*/ 530414 w 7467600"/>
              <a:gd name="connsiteY932" fmla="*/ 354673 h 6858000"/>
              <a:gd name="connsiteX933" fmla="*/ 333785 w 7467600"/>
              <a:gd name="connsiteY933" fmla="*/ 161564 h 6858000"/>
              <a:gd name="connsiteX934" fmla="*/ 147005 w 7467600"/>
              <a:gd name="connsiteY934" fmla="*/ 0 h 6858000"/>
              <a:gd name="connsiteX935" fmla="*/ 272509 w 7467600"/>
              <a:gd name="connsiteY935" fmla="*/ 0 h 6858000"/>
              <a:gd name="connsiteX936" fmla="*/ 326276 w 7467600"/>
              <a:gd name="connsiteY936" fmla="*/ 45847 h 6858000"/>
              <a:gd name="connsiteX937" fmla="*/ 823759 w 7467600"/>
              <a:gd name="connsiteY937" fmla="*/ 574145 h 6858000"/>
              <a:gd name="connsiteX938" fmla="*/ 811254 w 7467600"/>
              <a:gd name="connsiteY938" fmla="*/ 665546 h 6858000"/>
              <a:gd name="connsiteX939" fmla="*/ 154042 w 7467600"/>
              <a:gd name="connsiteY939" fmla="*/ 261522 h 6858000"/>
              <a:gd name="connsiteX940" fmla="*/ 13550 w 7467600"/>
              <a:gd name="connsiteY940" fmla="*/ 158423 h 6858000"/>
              <a:gd name="connsiteX941" fmla="*/ 0 w 7467600"/>
              <a:gd name="connsiteY941" fmla="*/ 146618 h 6858000"/>
              <a:gd name="connsiteX942" fmla="*/ 0 w 7467600"/>
              <a:gd name="connsiteY942" fmla="*/ 59161 h 6858000"/>
              <a:gd name="connsiteX943" fmla="*/ 45427 w 7467600"/>
              <a:gd name="connsiteY943" fmla="*/ 101078 h 6858000"/>
              <a:gd name="connsiteX944" fmla="*/ 630103 w 7467600"/>
              <a:gd name="connsiteY944" fmla="*/ 485885 h 6858000"/>
              <a:gd name="connsiteX945" fmla="*/ 532040 w 7467600"/>
              <a:gd name="connsiteY945" fmla="*/ 399359 h 6858000"/>
              <a:gd name="connsiteX946" fmla="*/ 517618 w 7467600"/>
              <a:gd name="connsiteY946" fmla="*/ 385726 h 6858000"/>
              <a:gd name="connsiteX947" fmla="*/ 285074 w 7467600"/>
              <a:gd name="connsiteY947" fmla="*/ 182755 h 6858000"/>
              <a:gd name="connsiteX948" fmla="*/ 43151 w 7467600"/>
              <a:gd name="connsiteY94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67913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1019354 w 7467600"/>
              <a:gd name="connsiteY16" fmla="*/ 6315006 h 6858000"/>
              <a:gd name="connsiteX17" fmla="*/ 441046 w 7467600"/>
              <a:gd name="connsiteY17" fmla="*/ 6691153 h 6858000"/>
              <a:gd name="connsiteX18" fmla="*/ 1019354 w 7467600"/>
              <a:gd name="connsiteY18" fmla="*/ 6315006 h 6858000"/>
              <a:gd name="connsiteX19" fmla="*/ 991680 w 7467600"/>
              <a:gd name="connsiteY19" fmla="*/ 6298413 h 6858000"/>
              <a:gd name="connsiteX20" fmla="*/ 409060 w 7467600"/>
              <a:gd name="connsiteY20" fmla="*/ 6671470 h 6858000"/>
              <a:gd name="connsiteX21" fmla="*/ 991680 w 7467600"/>
              <a:gd name="connsiteY21" fmla="*/ 6298413 h 6858000"/>
              <a:gd name="connsiteX22" fmla="*/ 103333 w 7467600"/>
              <a:gd name="connsiteY22" fmla="*/ 5699602 h 6858000"/>
              <a:gd name="connsiteX23" fmla="*/ 233938 w 7467600"/>
              <a:gd name="connsiteY23" fmla="*/ 5809416 h 6858000"/>
              <a:gd name="connsiteX24" fmla="*/ 883580 w 7467600"/>
              <a:gd name="connsiteY24" fmla="*/ 6180710 h 6858000"/>
              <a:gd name="connsiteX25" fmla="*/ 487337 w 7467600"/>
              <a:gd name="connsiteY25" fmla="*/ 5950182 h 6858000"/>
              <a:gd name="connsiteX26" fmla="*/ 354051 w 7467600"/>
              <a:gd name="connsiteY26" fmla="*/ 5854912 h 6858000"/>
              <a:gd name="connsiteX27" fmla="*/ 195436 w 7467600"/>
              <a:gd name="connsiteY27" fmla="*/ 5755068 h 6858000"/>
              <a:gd name="connsiteX28" fmla="*/ 103333 w 7467600"/>
              <a:gd name="connsiteY28" fmla="*/ 5699602 h 6858000"/>
              <a:gd name="connsiteX29" fmla="*/ 5539432 w 7467600"/>
              <a:gd name="connsiteY29" fmla="*/ 5642928 h 6858000"/>
              <a:gd name="connsiteX30" fmla="*/ 5555462 w 7467600"/>
              <a:gd name="connsiteY30" fmla="*/ 5694454 h 6858000"/>
              <a:gd name="connsiteX31" fmla="*/ 5828270 w 7467600"/>
              <a:gd name="connsiteY31" fmla="*/ 6320663 h 6858000"/>
              <a:gd name="connsiteX32" fmla="*/ 5947416 w 7467600"/>
              <a:gd name="connsiteY32" fmla="*/ 6574846 h 6858000"/>
              <a:gd name="connsiteX33" fmla="*/ 5539432 w 7467600"/>
              <a:gd name="connsiteY33" fmla="*/ 5642928 h 6858000"/>
              <a:gd name="connsiteX34" fmla="*/ 51253 w 7467600"/>
              <a:gd name="connsiteY34" fmla="*/ 5631825 h 6858000"/>
              <a:gd name="connsiteX35" fmla="*/ 211622 w 7467600"/>
              <a:gd name="connsiteY35" fmla="*/ 5728803 h 6858000"/>
              <a:gd name="connsiteX36" fmla="*/ 371652 w 7467600"/>
              <a:gd name="connsiteY36" fmla="*/ 5829062 h 6858000"/>
              <a:gd name="connsiteX37" fmla="*/ 505903 w 7467600"/>
              <a:gd name="connsiteY37" fmla="*/ 5925221 h 6858000"/>
              <a:gd name="connsiteX38" fmla="*/ 899240 w 7467600"/>
              <a:gd name="connsiteY38" fmla="*/ 6153068 h 6858000"/>
              <a:gd name="connsiteX39" fmla="*/ 988114 w 7467600"/>
              <a:gd name="connsiteY39" fmla="*/ 6174204 h 6858000"/>
              <a:gd name="connsiteX40" fmla="*/ 845971 w 7467600"/>
              <a:gd name="connsiteY40" fmla="*/ 6067177 h 6858000"/>
              <a:gd name="connsiteX41" fmla="*/ 448057 w 7467600"/>
              <a:gd name="connsiteY41" fmla="*/ 5841376 h 6858000"/>
              <a:gd name="connsiteX42" fmla="*/ 51253 w 7467600"/>
              <a:gd name="connsiteY42" fmla="*/ 5631825 h 6858000"/>
              <a:gd name="connsiteX43" fmla="*/ 2606687 w 7467600"/>
              <a:gd name="connsiteY43" fmla="*/ 5630718 h 6858000"/>
              <a:gd name="connsiteX44" fmla="*/ 2645658 w 7467600"/>
              <a:gd name="connsiteY44" fmla="*/ 6640259 h 6858000"/>
              <a:gd name="connsiteX45" fmla="*/ 2606687 w 7467600"/>
              <a:gd name="connsiteY45" fmla="*/ 5630718 h 6858000"/>
              <a:gd name="connsiteX46" fmla="*/ 3642057 w 7467600"/>
              <a:gd name="connsiteY46" fmla="*/ 5573487 h 6858000"/>
              <a:gd name="connsiteX47" fmla="*/ 3632981 w 7467600"/>
              <a:gd name="connsiteY47" fmla="*/ 5579437 h 6858000"/>
              <a:gd name="connsiteX48" fmla="*/ 3382436 w 7467600"/>
              <a:gd name="connsiteY48" fmla="*/ 5952726 h 6858000"/>
              <a:gd name="connsiteX49" fmla="*/ 3191929 w 7467600"/>
              <a:gd name="connsiteY49" fmla="*/ 6662669 h 6858000"/>
              <a:gd name="connsiteX50" fmla="*/ 3369898 w 7467600"/>
              <a:gd name="connsiteY50" fmla="*/ 6081771 h 6858000"/>
              <a:gd name="connsiteX51" fmla="*/ 3642057 w 7467600"/>
              <a:gd name="connsiteY51" fmla="*/ 5573487 h 6858000"/>
              <a:gd name="connsiteX52" fmla="*/ 2650666 w 7467600"/>
              <a:gd name="connsiteY52" fmla="*/ 5530686 h 6858000"/>
              <a:gd name="connsiteX53" fmla="*/ 2650249 w 7467600"/>
              <a:gd name="connsiteY53" fmla="*/ 5532101 h 6858000"/>
              <a:gd name="connsiteX54" fmla="*/ 2663808 w 7467600"/>
              <a:gd name="connsiteY54" fmla="*/ 6535215 h 6858000"/>
              <a:gd name="connsiteX55" fmla="*/ 2665418 w 7467600"/>
              <a:gd name="connsiteY55" fmla="*/ 6132756 h 6858000"/>
              <a:gd name="connsiteX56" fmla="*/ 2650666 w 7467600"/>
              <a:gd name="connsiteY56" fmla="*/ 5530686 h 6858000"/>
              <a:gd name="connsiteX57" fmla="*/ 2680277 w 7467600"/>
              <a:gd name="connsiteY57" fmla="*/ 5479204 h 6858000"/>
              <a:gd name="connsiteX58" fmla="*/ 2678972 w 7467600"/>
              <a:gd name="connsiteY58" fmla="*/ 5481582 h 6858000"/>
              <a:gd name="connsiteX59" fmla="*/ 2696666 w 7467600"/>
              <a:gd name="connsiteY59" fmla="*/ 6133836 h 6858000"/>
              <a:gd name="connsiteX60" fmla="*/ 2695769 w 7467600"/>
              <a:gd name="connsiteY60" fmla="*/ 6390955 h 6858000"/>
              <a:gd name="connsiteX61" fmla="*/ 2739893 w 7467600"/>
              <a:gd name="connsiteY61" fmla="*/ 6108357 h 6858000"/>
              <a:gd name="connsiteX62" fmla="*/ 2680277 w 7467600"/>
              <a:gd name="connsiteY62" fmla="*/ 5479204 h 6858000"/>
              <a:gd name="connsiteX63" fmla="*/ 1132195 w 7467600"/>
              <a:gd name="connsiteY63" fmla="*/ 5467980 h 6858000"/>
              <a:gd name="connsiteX64" fmla="*/ 1679056 w 7467600"/>
              <a:gd name="connsiteY64" fmla="*/ 5516907 h 6858000"/>
              <a:gd name="connsiteX65" fmla="*/ 2128648 w 7467600"/>
              <a:gd name="connsiteY65" fmla="*/ 5474249 h 6858000"/>
              <a:gd name="connsiteX66" fmla="*/ 1825619 w 7467600"/>
              <a:gd name="connsiteY66" fmla="*/ 5478447 h 6858000"/>
              <a:gd name="connsiteX67" fmla="*/ 1737798 w 7467600"/>
              <a:gd name="connsiteY67" fmla="*/ 5483353 h 6858000"/>
              <a:gd name="connsiteX68" fmla="*/ 1132195 w 7467600"/>
              <a:gd name="connsiteY68" fmla="*/ 5467980 h 6858000"/>
              <a:gd name="connsiteX69" fmla="*/ 1456157 w 7467600"/>
              <a:gd name="connsiteY69" fmla="*/ 5371404 h 6858000"/>
              <a:gd name="connsiteX70" fmla="*/ 1244432 w 7467600"/>
              <a:gd name="connsiteY70" fmla="*/ 5385601 h 6858000"/>
              <a:gd name="connsiteX71" fmla="*/ 973990 w 7467600"/>
              <a:gd name="connsiteY71" fmla="*/ 5424940 h 6858000"/>
              <a:gd name="connsiteX72" fmla="*/ 1103809 w 7467600"/>
              <a:gd name="connsiteY72" fmla="*/ 5433720 h 6858000"/>
              <a:gd name="connsiteX73" fmla="*/ 1123454 w 7467600"/>
              <a:gd name="connsiteY73" fmla="*/ 5435727 h 6858000"/>
              <a:gd name="connsiteX74" fmla="*/ 1737017 w 7467600"/>
              <a:gd name="connsiteY74" fmla="*/ 5452183 h 6858000"/>
              <a:gd name="connsiteX75" fmla="*/ 1824397 w 7467600"/>
              <a:gd name="connsiteY75" fmla="*/ 5447757 h 6858000"/>
              <a:gd name="connsiteX76" fmla="*/ 2070059 w 7467600"/>
              <a:gd name="connsiteY76" fmla="*/ 5441660 h 6858000"/>
              <a:gd name="connsiteX77" fmla="*/ 1456157 w 7467600"/>
              <a:gd name="connsiteY77" fmla="*/ 5371404 h 6858000"/>
              <a:gd name="connsiteX78" fmla="*/ 4988186 w 7467600"/>
              <a:gd name="connsiteY78" fmla="*/ 5216467 h 6858000"/>
              <a:gd name="connsiteX79" fmla="*/ 4777334 w 7467600"/>
              <a:gd name="connsiteY79" fmla="*/ 5406072 h 6858000"/>
              <a:gd name="connsiteX80" fmla="*/ 4718341 w 7467600"/>
              <a:gd name="connsiteY80" fmla="*/ 5468043 h 6858000"/>
              <a:gd name="connsiteX81" fmla="*/ 4604655 w 7467600"/>
              <a:gd name="connsiteY81" fmla="*/ 5583434 h 6858000"/>
              <a:gd name="connsiteX82" fmla="*/ 4565074 w 7467600"/>
              <a:gd name="connsiteY82" fmla="*/ 5618550 h 6858000"/>
              <a:gd name="connsiteX83" fmla="*/ 4988186 w 7467600"/>
              <a:gd name="connsiteY83" fmla="*/ 5216467 h 6858000"/>
              <a:gd name="connsiteX84" fmla="*/ 4978032 w 7467600"/>
              <a:gd name="connsiteY84" fmla="*/ 5183809 h 6858000"/>
              <a:gd name="connsiteX85" fmla="*/ 4463413 w 7467600"/>
              <a:gd name="connsiteY85" fmla="*/ 5615162 h 6858000"/>
              <a:gd name="connsiteX86" fmla="*/ 4358134 w 7467600"/>
              <a:gd name="connsiteY86" fmla="*/ 5742791 h 6858000"/>
              <a:gd name="connsiteX87" fmla="*/ 4376219 w 7467600"/>
              <a:gd name="connsiteY87" fmla="*/ 5729027 h 6858000"/>
              <a:gd name="connsiteX88" fmla="*/ 4582340 w 7467600"/>
              <a:gd name="connsiteY88" fmla="*/ 5561037 h 6858000"/>
              <a:gd name="connsiteX89" fmla="*/ 4694684 w 7467600"/>
              <a:gd name="connsiteY89" fmla="*/ 5447098 h 6858000"/>
              <a:gd name="connsiteX90" fmla="*/ 4754123 w 7467600"/>
              <a:gd name="connsiteY90" fmla="*/ 5384643 h 6858000"/>
              <a:gd name="connsiteX91" fmla="*/ 4978032 w 7467600"/>
              <a:gd name="connsiteY91" fmla="*/ 5183809 h 6858000"/>
              <a:gd name="connsiteX92" fmla="*/ 1903353 w 7467600"/>
              <a:gd name="connsiteY92" fmla="*/ 5044827 h 6858000"/>
              <a:gd name="connsiteX93" fmla="*/ 1936931 w 7467600"/>
              <a:gd name="connsiteY93" fmla="*/ 5093954 h 6858000"/>
              <a:gd name="connsiteX94" fmla="*/ 2195868 w 7467600"/>
              <a:gd name="connsiteY94" fmla="*/ 5396574 h 6858000"/>
              <a:gd name="connsiteX95" fmla="*/ 2088852 w 7467600"/>
              <a:gd name="connsiteY95" fmla="*/ 5166123 h 6858000"/>
              <a:gd name="connsiteX96" fmla="*/ 1958241 w 7467600"/>
              <a:gd name="connsiteY96" fmla="*/ 5067955 h 6858000"/>
              <a:gd name="connsiteX97" fmla="*/ 1903353 w 7467600"/>
              <a:gd name="connsiteY97" fmla="*/ 5044827 h 6858000"/>
              <a:gd name="connsiteX98" fmla="*/ 1979378 w 7467600"/>
              <a:gd name="connsiteY98" fmla="*/ 4769504 h 6858000"/>
              <a:gd name="connsiteX99" fmla="*/ 2882120 w 7467600"/>
              <a:gd name="connsiteY99" fmla="*/ 5064547 h 6858000"/>
              <a:gd name="connsiteX100" fmla="*/ 2793103 w 7467600"/>
              <a:gd name="connsiteY100" fmla="*/ 5039699 h 6858000"/>
              <a:gd name="connsiteX101" fmla="*/ 2770041 w 7467600"/>
              <a:gd name="connsiteY101" fmla="*/ 5033634 h 6858000"/>
              <a:gd name="connsiteX102" fmla="*/ 1979378 w 7467600"/>
              <a:gd name="connsiteY102" fmla="*/ 4769504 h 6858000"/>
              <a:gd name="connsiteX103" fmla="*/ 1927410 w 7467600"/>
              <a:gd name="connsiteY103" fmla="*/ 4716164 h 6858000"/>
              <a:gd name="connsiteX104" fmla="*/ 1959587 w 7467600"/>
              <a:gd name="connsiteY104" fmla="*/ 4728849 h 6858000"/>
              <a:gd name="connsiteX105" fmla="*/ 2777707 w 7467600"/>
              <a:gd name="connsiteY105" fmla="*/ 5003991 h 6858000"/>
              <a:gd name="connsiteX106" fmla="*/ 2800768 w 7467600"/>
              <a:gd name="connsiteY106" fmla="*/ 5010056 h 6858000"/>
              <a:gd name="connsiteX107" fmla="*/ 2879408 w 7467600"/>
              <a:gd name="connsiteY107" fmla="*/ 5031590 h 6858000"/>
              <a:gd name="connsiteX108" fmla="*/ 2862295 w 7467600"/>
              <a:gd name="connsiteY108" fmla="*/ 5022958 h 6858000"/>
              <a:gd name="connsiteX109" fmla="*/ 2813343 w 7467600"/>
              <a:gd name="connsiteY109" fmla="*/ 4998369 h 6858000"/>
              <a:gd name="connsiteX110" fmla="*/ 2646245 w 7467600"/>
              <a:gd name="connsiteY110" fmla="*/ 4930999 h 6858000"/>
              <a:gd name="connsiteX111" fmla="*/ 1999243 w 7467600"/>
              <a:gd name="connsiteY111" fmla="*/ 4730524 h 6858000"/>
              <a:gd name="connsiteX112" fmla="*/ 1979527 w 7467600"/>
              <a:gd name="connsiteY112" fmla="*/ 4726651 h 6858000"/>
              <a:gd name="connsiteX113" fmla="*/ 1927410 w 7467600"/>
              <a:gd name="connsiteY113" fmla="*/ 4716164 h 6858000"/>
              <a:gd name="connsiteX114" fmla="*/ 1997014 w 7467600"/>
              <a:gd name="connsiteY114" fmla="*/ 4698007 h 6858000"/>
              <a:gd name="connsiteX115" fmla="*/ 2005458 w 7467600"/>
              <a:gd name="connsiteY115" fmla="*/ 4699540 h 6858000"/>
              <a:gd name="connsiteX116" fmla="*/ 2657186 w 7467600"/>
              <a:gd name="connsiteY116" fmla="*/ 4901687 h 6858000"/>
              <a:gd name="connsiteX117" fmla="*/ 2826662 w 7467600"/>
              <a:gd name="connsiteY117" fmla="*/ 4970362 h 6858000"/>
              <a:gd name="connsiteX118" fmla="*/ 2876100 w 7467600"/>
              <a:gd name="connsiteY118" fmla="*/ 4995397 h 6858000"/>
              <a:gd name="connsiteX119" fmla="*/ 3042600 w 7467600"/>
              <a:gd name="connsiteY119" fmla="*/ 5059532 h 6858000"/>
              <a:gd name="connsiteX120" fmla="*/ 1997014 w 7467600"/>
              <a:gd name="connsiteY120" fmla="*/ 4698007 h 6858000"/>
              <a:gd name="connsiteX121" fmla="*/ 2305292 w 7467600"/>
              <a:gd name="connsiteY121" fmla="*/ 4219492 h 6858000"/>
              <a:gd name="connsiteX122" fmla="*/ 3360922 w 7467600"/>
              <a:gd name="connsiteY122" fmla="*/ 4529373 h 6858000"/>
              <a:gd name="connsiteX123" fmla="*/ 3492420 w 7467600"/>
              <a:gd name="connsiteY123" fmla="*/ 4510145 h 6858000"/>
              <a:gd name="connsiteX124" fmla="*/ 3364086 w 7467600"/>
              <a:gd name="connsiteY124" fmla="*/ 4480340 h 6858000"/>
              <a:gd name="connsiteX125" fmla="*/ 3225818 w 7467600"/>
              <a:gd name="connsiteY125" fmla="*/ 4411822 h 6858000"/>
              <a:gd name="connsiteX126" fmla="*/ 3129696 w 7467600"/>
              <a:gd name="connsiteY126" fmla="*/ 4360704 h 6858000"/>
              <a:gd name="connsiteX127" fmla="*/ 2814545 w 7467600"/>
              <a:gd name="connsiteY127" fmla="*/ 4282955 h 6858000"/>
              <a:gd name="connsiteX128" fmla="*/ 2305292 w 7467600"/>
              <a:gd name="connsiteY128" fmla="*/ 4219492 h 6858000"/>
              <a:gd name="connsiteX129" fmla="*/ 2626982 w 7467600"/>
              <a:gd name="connsiteY129" fmla="*/ 4206450 h 6858000"/>
              <a:gd name="connsiteX130" fmla="*/ 2490617 w 7467600"/>
              <a:gd name="connsiteY130" fmla="*/ 4206951 h 6858000"/>
              <a:gd name="connsiteX131" fmla="*/ 2819869 w 7467600"/>
              <a:gd name="connsiteY131" fmla="*/ 4252936 h 6858000"/>
              <a:gd name="connsiteX132" fmla="*/ 3143018 w 7467600"/>
              <a:gd name="connsiteY132" fmla="*/ 4332698 h 6858000"/>
              <a:gd name="connsiteX133" fmla="*/ 3241520 w 7467600"/>
              <a:gd name="connsiteY133" fmla="*/ 4385112 h 6858000"/>
              <a:gd name="connsiteX134" fmla="*/ 3374575 w 7467600"/>
              <a:gd name="connsiteY134" fmla="*/ 4451517 h 6858000"/>
              <a:gd name="connsiteX135" fmla="*/ 3505221 w 7467600"/>
              <a:gd name="connsiteY135" fmla="*/ 4480757 h 6858000"/>
              <a:gd name="connsiteX136" fmla="*/ 2626982 w 7467600"/>
              <a:gd name="connsiteY136" fmla="*/ 4206450 h 6858000"/>
              <a:gd name="connsiteX137" fmla="*/ 1310106 w 7467600"/>
              <a:gd name="connsiteY137" fmla="*/ 3943217 h 6858000"/>
              <a:gd name="connsiteX138" fmla="*/ 854994 w 7467600"/>
              <a:gd name="connsiteY138" fmla="*/ 4399136 h 6858000"/>
              <a:gd name="connsiteX139" fmla="*/ 742462 w 7467600"/>
              <a:gd name="connsiteY139" fmla="*/ 4594648 h 6858000"/>
              <a:gd name="connsiteX140" fmla="*/ 820602 w 7467600"/>
              <a:gd name="connsiteY140" fmla="*/ 4485915 h 6858000"/>
              <a:gd name="connsiteX141" fmla="*/ 878295 w 7467600"/>
              <a:gd name="connsiteY141" fmla="*/ 4403594 h 6858000"/>
              <a:gd name="connsiteX142" fmla="*/ 1240607 w 7467600"/>
              <a:gd name="connsiteY142" fmla="*/ 4010401 h 6858000"/>
              <a:gd name="connsiteX143" fmla="*/ 1310106 w 7467600"/>
              <a:gd name="connsiteY143" fmla="*/ 3943217 h 6858000"/>
              <a:gd name="connsiteX144" fmla="*/ 1423113 w 7467600"/>
              <a:gd name="connsiteY144" fmla="*/ 3874565 h 6858000"/>
              <a:gd name="connsiteX145" fmla="*/ 1260565 w 7467600"/>
              <a:gd name="connsiteY145" fmla="*/ 4031982 h 6858000"/>
              <a:gd name="connsiteX146" fmla="*/ 901900 w 7467600"/>
              <a:gd name="connsiteY146" fmla="*/ 4421236 h 6858000"/>
              <a:gd name="connsiteX147" fmla="*/ 845044 w 7467600"/>
              <a:gd name="connsiteY147" fmla="*/ 4502436 h 6858000"/>
              <a:gd name="connsiteX148" fmla="*/ 685926 w 7467600"/>
              <a:gd name="connsiteY148" fmla="*/ 4703069 h 6858000"/>
              <a:gd name="connsiteX149" fmla="*/ 684248 w 7467600"/>
              <a:gd name="connsiteY149" fmla="*/ 4706721 h 6858000"/>
              <a:gd name="connsiteX150" fmla="*/ 1423113 w 7467600"/>
              <a:gd name="connsiteY150" fmla="*/ 3874565 h 6858000"/>
              <a:gd name="connsiteX151" fmla="*/ 3316479 w 7467600"/>
              <a:gd name="connsiteY151" fmla="*/ 3872136 h 6858000"/>
              <a:gd name="connsiteX152" fmla="*/ 3546806 w 7467600"/>
              <a:gd name="connsiteY152" fmla="*/ 4356139 h 6858000"/>
              <a:gd name="connsiteX153" fmla="*/ 3364433 w 7467600"/>
              <a:gd name="connsiteY153" fmla="*/ 3953121 h 6858000"/>
              <a:gd name="connsiteX154" fmla="*/ 3316479 w 7467600"/>
              <a:gd name="connsiteY154" fmla="*/ 3872136 h 6858000"/>
              <a:gd name="connsiteX155" fmla="*/ 3291335 w 7467600"/>
              <a:gd name="connsiteY155" fmla="*/ 3767420 h 6858000"/>
              <a:gd name="connsiteX156" fmla="*/ 3390805 w 7467600"/>
              <a:gd name="connsiteY156" fmla="*/ 3937163 h 6858000"/>
              <a:gd name="connsiteX157" fmla="*/ 3579062 w 7467600"/>
              <a:gd name="connsiteY157" fmla="*/ 4359040 h 6858000"/>
              <a:gd name="connsiteX158" fmla="*/ 3467355 w 7467600"/>
              <a:gd name="connsiteY158" fmla="*/ 3988130 h 6858000"/>
              <a:gd name="connsiteX159" fmla="*/ 3310753 w 7467600"/>
              <a:gd name="connsiteY159" fmla="*/ 3787140 h 6858000"/>
              <a:gd name="connsiteX160" fmla="*/ 3291335 w 7467600"/>
              <a:gd name="connsiteY160" fmla="*/ 3767420 h 6858000"/>
              <a:gd name="connsiteX161" fmla="*/ 1635889 w 7467600"/>
              <a:gd name="connsiteY161" fmla="*/ 3709494 h 6858000"/>
              <a:gd name="connsiteX162" fmla="*/ 1634800 w 7467600"/>
              <a:gd name="connsiteY162" fmla="*/ 3731111 h 6858000"/>
              <a:gd name="connsiteX163" fmla="*/ 1635889 w 7467600"/>
              <a:gd name="connsiteY163" fmla="*/ 3709494 h 6858000"/>
              <a:gd name="connsiteX164" fmla="*/ 1510397 w 7467600"/>
              <a:gd name="connsiteY164" fmla="*/ 3684705 h 6858000"/>
              <a:gd name="connsiteX165" fmla="*/ 1146550 w 7467600"/>
              <a:gd name="connsiteY165" fmla="*/ 3802012 h 6858000"/>
              <a:gd name="connsiteX166" fmla="*/ 698834 w 7467600"/>
              <a:gd name="connsiteY166" fmla="*/ 3952272 h 6858000"/>
              <a:gd name="connsiteX167" fmla="*/ 34256 w 7467600"/>
              <a:gd name="connsiteY167" fmla="*/ 4347603 h 6858000"/>
              <a:gd name="connsiteX168" fmla="*/ 527241 w 7467600"/>
              <a:gd name="connsiteY168" fmla="*/ 4065078 h 6858000"/>
              <a:gd name="connsiteX169" fmla="*/ 1510397 w 7467600"/>
              <a:gd name="connsiteY169" fmla="*/ 3684705 h 6858000"/>
              <a:gd name="connsiteX170" fmla="*/ 1313114 w 7467600"/>
              <a:gd name="connsiteY170" fmla="*/ 3655216 h 6858000"/>
              <a:gd name="connsiteX171" fmla="*/ 1109304 w 7467600"/>
              <a:gd name="connsiteY171" fmla="*/ 3669030 h 6858000"/>
              <a:gd name="connsiteX172" fmla="*/ 8129 w 7467600"/>
              <a:gd name="connsiteY172" fmla="*/ 4330519 h 6858000"/>
              <a:gd name="connsiteX173" fmla="*/ 687572 w 7467600"/>
              <a:gd name="connsiteY173" fmla="*/ 3925629 h 6858000"/>
              <a:gd name="connsiteX174" fmla="*/ 1138365 w 7467600"/>
              <a:gd name="connsiteY174" fmla="*/ 3774515 h 6858000"/>
              <a:gd name="connsiteX175" fmla="*/ 1505579 w 7467600"/>
              <a:gd name="connsiteY175" fmla="*/ 3655526 h 6858000"/>
              <a:gd name="connsiteX176" fmla="*/ 1313114 w 7467600"/>
              <a:gd name="connsiteY176" fmla="*/ 3655216 h 6858000"/>
              <a:gd name="connsiteX177" fmla="*/ 3655073 w 7467600"/>
              <a:gd name="connsiteY177" fmla="*/ 3650884 h 6858000"/>
              <a:gd name="connsiteX178" fmla="*/ 3989938 w 7467600"/>
              <a:gd name="connsiteY178" fmla="*/ 3991685 h 6858000"/>
              <a:gd name="connsiteX179" fmla="*/ 4393907 w 7467600"/>
              <a:gd name="connsiteY179" fmla="*/ 4261258 h 6858000"/>
              <a:gd name="connsiteX180" fmla="*/ 4648051 w 7467600"/>
              <a:gd name="connsiteY180" fmla="*/ 4374051 h 6858000"/>
              <a:gd name="connsiteX181" fmla="*/ 4383389 w 7467600"/>
              <a:gd name="connsiteY181" fmla="*/ 4184369 h 6858000"/>
              <a:gd name="connsiteX182" fmla="*/ 4165508 w 7467600"/>
              <a:gd name="connsiteY182" fmla="*/ 4035196 h 6858000"/>
              <a:gd name="connsiteX183" fmla="*/ 4068162 w 7467600"/>
              <a:gd name="connsiteY183" fmla="*/ 3953394 h 6858000"/>
              <a:gd name="connsiteX184" fmla="*/ 3981416 w 7467600"/>
              <a:gd name="connsiteY184" fmla="*/ 3880482 h 6858000"/>
              <a:gd name="connsiteX185" fmla="*/ 3800147 w 7467600"/>
              <a:gd name="connsiteY185" fmla="*/ 3749872 h 6858000"/>
              <a:gd name="connsiteX186" fmla="*/ 3655073 w 7467600"/>
              <a:gd name="connsiteY186" fmla="*/ 3650884 h 6858000"/>
              <a:gd name="connsiteX187" fmla="*/ 3670252 w 7467600"/>
              <a:gd name="connsiteY187" fmla="*/ 3622798 h 6858000"/>
              <a:gd name="connsiteX188" fmla="*/ 3817258 w 7467600"/>
              <a:gd name="connsiteY188" fmla="*/ 3723577 h 6858000"/>
              <a:gd name="connsiteX189" fmla="*/ 4000461 w 7467600"/>
              <a:gd name="connsiteY189" fmla="*/ 3855966 h 6858000"/>
              <a:gd name="connsiteX190" fmla="*/ 4088180 w 7467600"/>
              <a:gd name="connsiteY190" fmla="*/ 3929774 h 6858000"/>
              <a:gd name="connsiteX191" fmla="*/ 4184555 w 7467600"/>
              <a:gd name="connsiteY191" fmla="*/ 4010683 h 6858000"/>
              <a:gd name="connsiteX192" fmla="*/ 4399563 w 7467600"/>
              <a:gd name="connsiteY192" fmla="*/ 4158106 h 6858000"/>
              <a:gd name="connsiteX193" fmla="*/ 4684469 w 7467600"/>
              <a:gd name="connsiteY193" fmla="*/ 4364680 h 6858000"/>
              <a:gd name="connsiteX194" fmla="*/ 4690271 w 7467600"/>
              <a:gd name="connsiteY194" fmla="*/ 4370034 h 6858000"/>
              <a:gd name="connsiteX195" fmla="*/ 4136093 w 7467600"/>
              <a:gd name="connsiteY195" fmla="*/ 3858466 h 6858000"/>
              <a:gd name="connsiteX196" fmla="*/ 3670252 w 7467600"/>
              <a:gd name="connsiteY196" fmla="*/ 3622798 h 6858000"/>
              <a:gd name="connsiteX197" fmla="*/ 4440129 w 7467600"/>
              <a:gd name="connsiteY197" fmla="*/ 3448571 h 6858000"/>
              <a:gd name="connsiteX198" fmla="*/ 4856525 w 7467600"/>
              <a:gd name="connsiteY198" fmla="*/ 3915351 h 6858000"/>
              <a:gd name="connsiteX199" fmla="*/ 5059055 w 7467600"/>
              <a:gd name="connsiteY199" fmla="*/ 4108918 h 6858000"/>
              <a:gd name="connsiteX200" fmla="*/ 5290070 w 7467600"/>
              <a:gd name="connsiteY200" fmla="*/ 4263619 h 6858000"/>
              <a:gd name="connsiteX201" fmla="*/ 4834991 w 7467600"/>
              <a:gd name="connsiteY201" fmla="*/ 3830985 h 6858000"/>
              <a:gd name="connsiteX202" fmla="*/ 4440129 w 7467600"/>
              <a:gd name="connsiteY202" fmla="*/ 3448571 h 6858000"/>
              <a:gd name="connsiteX203" fmla="*/ 4441737 w 7467600"/>
              <a:gd name="connsiteY203" fmla="*/ 3399734 h 6858000"/>
              <a:gd name="connsiteX204" fmla="*/ 4431236 w 7467600"/>
              <a:gd name="connsiteY204" fmla="*/ 3400954 h 6858000"/>
              <a:gd name="connsiteX205" fmla="*/ 4557150 w 7467600"/>
              <a:gd name="connsiteY205" fmla="*/ 3510023 h 6858000"/>
              <a:gd name="connsiteX206" fmla="*/ 4856936 w 7467600"/>
              <a:gd name="connsiteY206" fmla="*/ 3809146 h 6858000"/>
              <a:gd name="connsiteX207" fmla="*/ 5111996 w 7467600"/>
              <a:gd name="connsiteY207" fmla="*/ 4065759 h 6858000"/>
              <a:gd name="connsiteX208" fmla="*/ 5388878 w 7467600"/>
              <a:gd name="connsiteY208" fmla="*/ 4300185 h 6858000"/>
              <a:gd name="connsiteX209" fmla="*/ 5425556 w 7467600"/>
              <a:gd name="connsiteY209" fmla="*/ 4308967 h 6858000"/>
              <a:gd name="connsiteX210" fmla="*/ 4943646 w 7467600"/>
              <a:gd name="connsiteY210" fmla="*/ 3822916 h 6858000"/>
              <a:gd name="connsiteX211" fmla="*/ 4594837 w 7467600"/>
              <a:gd name="connsiteY211" fmla="*/ 3532274 h 6858000"/>
              <a:gd name="connsiteX212" fmla="*/ 4441737 w 7467600"/>
              <a:gd name="connsiteY212" fmla="*/ 3399734 h 6858000"/>
              <a:gd name="connsiteX213" fmla="*/ 5425834 w 7467600"/>
              <a:gd name="connsiteY213" fmla="*/ 3162785 h 6858000"/>
              <a:gd name="connsiteX214" fmla="*/ 5401644 w 7467600"/>
              <a:gd name="connsiteY214" fmla="*/ 3617847 h 6858000"/>
              <a:gd name="connsiteX215" fmla="*/ 5467256 w 7467600"/>
              <a:gd name="connsiteY215" fmla="*/ 4175494 h 6858000"/>
              <a:gd name="connsiteX216" fmla="*/ 5448069 w 7467600"/>
              <a:gd name="connsiteY216" fmla="*/ 3567554 h 6858000"/>
              <a:gd name="connsiteX217" fmla="*/ 5425834 w 7467600"/>
              <a:gd name="connsiteY217" fmla="*/ 3162785 h 6858000"/>
              <a:gd name="connsiteX218" fmla="*/ 1318687 w 7467600"/>
              <a:gd name="connsiteY218" fmla="*/ 3113840 h 6858000"/>
              <a:gd name="connsiteX219" fmla="*/ 1066793 w 7467600"/>
              <a:gd name="connsiteY219" fmla="*/ 3212171 h 6858000"/>
              <a:gd name="connsiteX220" fmla="*/ 993319 w 7467600"/>
              <a:gd name="connsiteY220" fmla="*/ 3247648 h 6858000"/>
              <a:gd name="connsiteX221" fmla="*/ 853081 w 7467600"/>
              <a:gd name="connsiteY221" fmla="*/ 3312410 h 6858000"/>
              <a:gd name="connsiteX222" fmla="*/ 805957 w 7467600"/>
              <a:gd name="connsiteY222" fmla="*/ 3330443 h 6858000"/>
              <a:gd name="connsiteX223" fmla="*/ 1318687 w 7467600"/>
              <a:gd name="connsiteY223" fmla="*/ 3113840 h 6858000"/>
              <a:gd name="connsiteX224" fmla="*/ 5453702 w 7467600"/>
              <a:gd name="connsiteY224" fmla="*/ 3090882 h 6858000"/>
              <a:gd name="connsiteX225" fmla="*/ 5480135 w 7467600"/>
              <a:gd name="connsiteY225" fmla="*/ 3565802 h 6858000"/>
              <a:gd name="connsiteX226" fmla="*/ 5499023 w 7467600"/>
              <a:gd name="connsiteY226" fmla="*/ 4166310 h 6858000"/>
              <a:gd name="connsiteX227" fmla="*/ 5547022 w 7467600"/>
              <a:gd name="connsiteY227" fmla="*/ 3607838 h 6858000"/>
              <a:gd name="connsiteX228" fmla="*/ 5515964 w 7467600"/>
              <a:gd name="connsiteY228" fmla="*/ 3378541 h 6858000"/>
              <a:gd name="connsiteX229" fmla="*/ 5453702 w 7467600"/>
              <a:gd name="connsiteY229" fmla="*/ 3090882 h 6858000"/>
              <a:gd name="connsiteX230" fmla="*/ 1238695 w 7467600"/>
              <a:gd name="connsiteY230" fmla="*/ 3076820 h 6858000"/>
              <a:gd name="connsiteX231" fmla="*/ 716371 w 7467600"/>
              <a:gd name="connsiteY231" fmla="*/ 3293249 h 6858000"/>
              <a:gd name="connsiteX232" fmla="*/ 579522 w 7467600"/>
              <a:gd name="connsiteY232" fmla="*/ 3371759 h 6858000"/>
              <a:gd name="connsiteX233" fmla="*/ 600288 w 7467600"/>
              <a:gd name="connsiteY233" fmla="*/ 3365555 h 6858000"/>
              <a:gd name="connsiteX234" fmla="*/ 840692 w 7467600"/>
              <a:gd name="connsiteY234" fmla="*/ 3284921 h 6858000"/>
              <a:gd name="connsiteX235" fmla="*/ 979248 w 7467600"/>
              <a:gd name="connsiteY235" fmla="*/ 3221003 h 6858000"/>
              <a:gd name="connsiteX236" fmla="*/ 1053282 w 7467600"/>
              <a:gd name="connsiteY236" fmla="*/ 3185247 h 6858000"/>
              <a:gd name="connsiteX237" fmla="*/ 1320603 w 7467600"/>
              <a:gd name="connsiteY237" fmla="*/ 3081281 h 6858000"/>
              <a:gd name="connsiteX238" fmla="*/ 1238695 w 7467600"/>
              <a:gd name="connsiteY238" fmla="*/ 3076820 h 6858000"/>
              <a:gd name="connsiteX239" fmla="*/ 5425627 w 7467600"/>
              <a:gd name="connsiteY239" fmla="*/ 2954192 h 6858000"/>
              <a:gd name="connsiteX240" fmla="*/ 5470770 w 7467600"/>
              <a:gd name="connsiteY240" fmla="*/ 3005435 h 6858000"/>
              <a:gd name="connsiteX241" fmla="*/ 5519779 w 7467600"/>
              <a:gd name="connsiteY241" fmla="*/ 4359223 h 6858000"/>
              <a:gd name="connsiteX242" fmla="*/ 5520293 w 7467600"/>
              <a:gd name="connsiteY242" fmla="*/ 4360602 h 6858000"/>
              <a:gd name="connsiteX243" fmla="*/ 5767221 w 7467600"/>
              <a:gd name="connsiteY243" fmla="*/ 4665564 h 6858000"/>
              <a:gd name="connsiteX244" fmla="*/ 6937169 w 7467600"/>
              <a:gd name="connsiteY244" fmla="*/ 4815941 h 6858000"/>
              <a:gd name="connsiteX245" fmla="*/ 6953922 w 7467600"/>
              <a:gd name="connsiteY245" fmla="*/ 4890068 h 6858000"/>
              <a:gd name="connsiteX246" fmla="*/ 6071359 w 7467600"/>
              <a:gd name="connsiteY246" fmla="*/ 4770770 h 6858000"/>
              <a:gd name="connsiteX247" fmla="*/ 6038839 w 7467600"/>
              <a:gd name="connsiteY247" fmla="*/ 4764474 h 6858000"/>
              <a:gd name="connsiteX248" fmla="*/ 6038706 w 7467600"/>
              <a:gd name="connsiteY248" fmla="*/ 4763847 h 6858000"/>
              <a:gd name="connsiteX249" fmla="*/ 6037784 w 7467600"/>
              <a:gd name="connsiteY249" fmla="*/ 4764270 h 6858000"/>
              <a:gd name="connsiteX250" fmla="*/ 6038839 w 7467600"/>
              <a:gd name="connsiteY250" fmla="*/ 4764474 h 6858000"/>
              <a:gd name="connsiteX251" fmla="*/ 6040338 w 7467600"/>
              <a:gd name="connsiteY251" fmla="*/ 4771418 h 6858000"/>
              <a:gd name="connsiteX252" fmla="*/ 6024488 w 7467600"/>
              <a:gd name="connsiteY252" fmla="*/ 4809903 h 6858000"/>
              <a:gd name="connsiteX253" fmla="*/ 5599771 w 7467600"/>
              <a:gd name="connsiteY253" fmla="*/ 5509652 h 6858000"/>
              <a:gd name="connsiteX254" fmla="*/ 5548843 w 7467600"/>
              <a:gd name="connsiteY254" fmla="*/ 5563845 h 6858000"/>
              <a:gd name="connsiteX255" fmla="*/ 5940952 w 7467600"/>
              <a:gd name="connsiteY255" fmla="*/ 6250028 h 6858000"/>
              <a:gd name="connsiteX256" fmla="*/ 6043441 w 7467600"/>
              <a:gd name="connsiteY256" fmla="*/ 6665847 h 6858000"/>
              <a:gd name="connsiteX257" fmla="*/ 6093432 w 7467600"/>
              <a:gd name="connsiteY257" fmla="*/ 6858000 h 6858000"/>
              <a:gd name="connsiteX258" fmla="*/ 6034344 w 7467600"/>
              <a:gd name="connsiteY258" fmla="*/ 6858000 h 6858000"/>
              <a:gd name="connsiteX259" fmla="*/ 6026679 w 7467600"/>
              <a:gd name="connsiteY259" fmla="*/ 6836959 h 6858000"/>
              <a:gd name="connsiteX260" fmla="*/ 5800441 w 7467600"/>
              <a:gd name="connsiteY260" fmla="*/ 6335286 h 6858000"/>
              <a:gd name="connsiteX261" fmla="*/ 5526562 w 7467600"/>
              <a:gd name="connsiteY261" fmla="*/ 5705388 h 6858000"/>
              <a:gd name="connsiteX262" fmla="*/ 5519640 w 7467600"/>
              <a:gd name="connsiteY262" fmla="*/ 5683774 h 6858000"/>
              <a:gd name="connsiteX263" fmla="*/ 5844559 w 7467600"/>
              <a:gd name="connsiteY263" fmla="*/ 6553349 h 6858000"/>
              <a:gd name="connsiteX264" fmla="*/ 5975994 w 7467600"/>
              <a:gd name="connsiteY264" fmla="*/ 6858000 h 6858000"/>
              <a:gd name="connsiteX265" fmla="*/ 5898547 w 7467600"/>
              <a:gd name="connsiteY265" fmla="*/ 6858000 h 6858000"/>
              <a:gd name="connsiteX266" fmla="*/ 5682041 w 7467600"/>
              <a:gd name="connsiteY266" fmla="*/ 6355860 h 6858000"/>
              <a:gd name="connsiteX267" fmla="*/ 5461758 w 7467600"/>
              <a:gd name="connsiteY267" fmla="*/ 5820220 h 6858000"/>
              <a:gd name="connsiteX268" fmla="*/ 5237282 w 7467600"/>
              <a:gd name="connsiteY268" fmla="*/ 6579086 h 6858000"/>
              <a:gd name="connsiteX269" fmla="*/ 5115009 w 7467600"/>
              <a:gd name="connsiteY269" fmla="*/ 6858000 h 6858000"/>
              <a:gd name="connsiteX270" fmla="*/ 5028074 w 7467600"/>
              <a:gd name="connsiteY270" fmla="*/ 6858000 h 6858000"/>
              <a:gd name="connsiteX271" fmla="*/ 5079508 w 7467600"/>
              <a:gd name="connsiteY271" fmla="*/ 6749074 h 6858000"/>
              <a:gd name="connsiteX272" fmla="*/ 5371846 w 7467600"/>
              <a:gd name="connsiteY272" fmla="*/ 5924413 h 6858000"/>
              <a:gd name="connsiteX273" fmla="*/ 5270512 w 7467600"/>
              <a:gd name="connsiteY273" fmla="*/ 6138975 h 6858000"/>
              <a:gd name="connsiteX274" fmla="*/ 5062409 w 7467600"/>
              <a:gd name="connsiteY274" fmla="*/ 6653544 h 6858000"/>
              <a:gd name="connsiteX275" fmla="*/ 5036628 w 7467600"/>
              <a:gd name="connsiteY275" fmla="*/ 6754247 h 6858000"/>
              <a:gd name="connsiteX276" fmla="*/ 5009112 w 7467600"/>
              <a:gd name="connsiteY276" fmla="*/ 6858000 h 6858000"/>
              <a:gd name="connsiteX277" fmla="*/ 4976679 w 7467600"/>
              <a:gd name="connsiteY277" fmla="*/ 6858000 h 6858000"/>
              <a:gd name="connsiteX278" fmla="*/ 5006537 w 7467600"/>
              <a:gd name="connsiteY278" fmla="*/ 6747068 h 6858000"/>
              <a:gd name="connsiteX279" fmla="*/ 5032723 w 7467600"/>
              <a:gd name="connsiteY279" fmla="*/ 6644957 h 6858000"/>
              <a:gd name="connsiteX280" fmla="*/ 5242949 w 7467600"/>
              <a:gd name="connsiteY280" fmla="*/ 6125175 h 6858000"/>
              <a:gd name="connsiteX281" fmla="*/ 5286321 w 7467600"/>
              <a:gd name="connsiteY281" fmla="*/ 6033555 h 6858000"/>
              <a:gd name="connsiteX282" fmla="*/ 5008210 w 7467600"/>
              <a:gd name="connsiteY282" fmla="*/ 6649194 h 6858000"/>
              <a:gd name="connsiteX283" fmla="*/ 4986321 w 7467600"/>
              <a:gd name="connsiteY283" fmla="*/ 6765687 h 6858000"/>
              <a:gd name="connsiteX284" fmla="*/ 4973474 w 7467600"/>
              <a:gd name="connsiteY284" fmla="*/ 6858000 h 6858000"/>
              <a:gd name="connsiteX285" fmla="*/ 4907178 w 7467600"/>
              <a:gd name="connsiteY285" fmla="*/ 6858000 h 6858000"/>
              <a:gd name="connsiteX286" fmla="*/ 4910810 w 7467600"/>
              <a:gd name="connsiteY286" fmla="*/ 6829660 h 6858000"/>
              <a:gd name="connsiteX287" fmla="*/ 4987461 w 7467600"/>
              <a:gd name="connsiteY287" fmla="*/ 6432994 h 6858000"/>
              <a:gd name="connsiteX288" fmla="*/ 5179262 w 7467600"/>
              <a:gd name="connsiteY288" fmla="*/ 6035044 h 6858000"/>
              <a:gd name="connsiteX289" fmla="*/ 4689678 w 7467600"/>
              <a:gd name="connsiteY289" fmla="*/ 6440241 h 6858000"/>
              <a:gd name="connsiteX290" fmla="*/ 4477543 w 7467600"/>
              <a:gd name="connsiteY290" fmla="*/ 6674836 h 6858000"/>
              <a:gd name="connsiteX291" fmla="*/ 4329957 w 7467600"/>
              <a:gd name="connsiteY291" fmla="*/ 6858000 h 6858000"/>
              <a:gd name="connsiteX292" fmla="*/ 4218595 w 7467600"/>
              <a:gd name="connsiteY292" fmla="*/ 6858000 h 6858000"/>
              <a:gd name="connsiteX293" fmla="*/ 4368888 w 7467600"/>
              <a:gd name="connsiteY293" fmla="*/ 6668412 h 6858000"/>
              <a:gd name="connsiteX294" fmla="*/ 4563091 w 7467600"/>
              <a:gd name="connsiteY294" fmla="*/ 6442508 h 6858000"/>
              <a:gd name="connsiteX295" fmla="*/ 5387324 w 7467600"/>
              <a:gd name="connsiteY295" fmla="*/ 5705830 h 6858000"/>
              <a:gd name="connsiteX296" fmla="*/ 5073620 w 7467600"/>
              <a:gd name="connsiteY296" fmla="*/ 5955437 h 6858000"/>
              <a:gd name="connsiteX297" fmla="*/ 4689789 w 7467600"/>
              <a:gd name="connsiteY297" fmla="*/ 6268382 h 6858000"/>
              <a:gd name="connsiteX298" fmla="*/ 4418722 w 7467600"/>
              <a:gd name="connsiteY298" fmla="*/ 6570886 h 6858000"/>
              <a:gd name="connsiteX299" fmla="*/ 4214944 w 7467600"/>
              <a:gd name="connsiteY299" fmla="*/ 6858000 h 6858000"/>
              <a:gd name="connsiteX300" fmla="*/ 4177898 w 7467600"/>
              <a:gd name="connsiteY300" fmla="*/ 6858000 h 6858000"/>
              <a:gd name="connsiteX301" fmla="*/ 4391597 w 7467600"/>
              <a:gd name="connsiteY301" fmla="*/ 6556370 h 6858000"/>
              <a:gd name="connsiteX302" fmla="*/ 4668889 w 7467600"/>
              <a:gd name="connsiteY302" fmla="*/ 6246399 h 6858000"/>
              <a:gd name="connsiteX303" fmla="*/ 5055427 w 7467600"/>
              <a:gd name="connsiteY303" fmla="*/ 5931476 h 6858000"/>
              <a:gd name="connsiteX304" fmla="*/ 5371814 w 7467600"/>
              <a:gd name="connsiteY304" fmla="*/ 5678975 h 6858000"/>
              <a:gd name="connsiteX305" fmla="*/ 4987918 w 7467600"/>
              <a:gd name="connsiteY305" fmla="*/ 5838701 h 6858000"/>
              <a:gd name="connsiteX306" fmla="*/ 4317146 w 7467600"/>
              <a:gd name="connsiteY306" fmla="*/ 6587716 h 6858000"/>
              <a:gd name="connsiteX307" fmla="*/ 4171627 w 7467600"/>
              <a:gd name="connsiteY307" fmla="*/ 6858000 h 6858000"/>
              <a:gd name="connsiteX308" fmla="*/ 4081585 w 7467600"/>
              <a:gd name="connsiteY308" fmla="*/ 6858000 h 6858000"/>
              <a:gd name="connsiteX309" fmla="*/ 4238603 w 7467600"/>
              <a:gd name="connsiteY309" fmla="*/ 6559341 h 6858000"/>
              <a:gd name="connsiteX310" fmla="*/ 4778333 w 7467600"/>
              <a:gd name="connsiteY310" fmla="*/ 5873626 h 6858000"/>
              <a:gd name="connsiteX311" fmla="*/ 5414185 w 7467600"/>
              <a:gd name="connsiteY311" fmla="*/ 5573882 h 6858000"/>
              <a:gd name="connsiteX312" fmla="*/ 5959648 w 7467600"/>
              <a:gd name="connsiteY312" fmla="*/ 4760797 h 6858000"/>
              <a:gd name="connsiteX313" fmla="*/ 5355019 w 7467600"/>
              <a:gd name="connsiteY313" fmla="*/ 4734672 h 6858000"/>
              <a:gd name="connsiteX314" fmla="*/ 5083565 w 7467600"/>
              <a:gd name="connsiteY314" fmla="*/ 5179121 h 6858000"/>
              <a:gd name="connsiteX315" fmla="*/ 4713577 w 7467600"/>
              <a:gd name="connsiteY315" fmla="*/ 5616803 h 6858000"/>
              <a:gd name="connsiteX316" fmla="*/ 3989559 w 7467600"/>
              <a:gd name="connsiteY316" fmla="*/ 6145945 h 6858000"/>
              <a:gd name="connsiteX317" fmla="*/ 3939824 w 7467600"/>
              <a:gd name="connsiteY317" fmla="*/ 6066900 h 6858000"/>
              <a:gd name="connsiteX318" fmla="*/ 4584537 w 7467600"/>
              <a:gd name="connsiteY318" fmla="*/ 5324826 h 6858000"/>
              <a:gd name="connsiteX319" fmla="*/ 5037105 w 7467600"/>
              <a:gd name="connsiteY319" fmla="*/ 5088765 h 6858000"/>
              <a:gd name="connsiteX320" fmla="*/ 5039930 w 7467600"/>
              <a:gd name="connsiteY320" fmla="*/ 5089585 h 6858000"/>
              <a:gd name="connsiteX321" fmla="*/ 5263764 w 7467600"/>
              <a:gd name="connsiteY321" fmla="*/ 4735525 h 6858000"/>
              <a:gd name="connsiteX322" fmla="*/ 4086300 w 7467600"/>
              <a:gd name="connsiteY322" fmla="*/ 4884599 h 6858000"/>
              <a:gd name="connsiteX323" fmla="*/ 4085485 w 7467600"/>
              <a:gd name="connsiteY323" fmla="*/ 4899070 h 6858000"/>
              <a:gd name="connsiteX324" fmla="*/ 3871915 w 7467600"/>
              <a:gd name="connsiteY324" fmla="*/ 5253645 h 6858000"/>
              <a:gd name="connsiteX325" fmla="*/ 3799374 w 7467600"/>
              <a:gd name="connsiteY325" fmla="*/ 5466127 h 6858000"/>
              <a:gd name="connsiteX326" fmla="*/ 3498850 w 7467600"/>
              <a:gd name="connsiteY326" fmla="*/ 6661888 h 6858000"/>
              <a:gd name="connsiteX327" fmla="*/ 3399216 w 7467600"/>
              <a:gd name="connsiteY327" fmla="*/ 6858000 h 6858000"/>
              <a:gd name="connsiteX328" fmla="*/ 3303688 w 7467600"/>
              <a:gd name="connsiteY328" fmla="*/ 6858000 h 6858000"/>
              <a:gd name="connsiteX329" fmla="*/ 3391774 w 7467600"/>
              <a:gd name="connsiteY329" fmla="*/ 6697181 h 6858000"/>
              <a:gd name="connsiteX330" fmla="*/ 3735540 w 7467600"/>
              <a:gd name="connsiteY330" fmla="*/ 5546923 h 6858000"/>
              <a:gd name="connsiteX331" fmla="*/ 3729438 w 7467600"/>
              <a:gd name="connsiteY331" fmla="*/ 5569058 h 6858000"/>
              <a:gd name="connsiteX332" fmla="*/ 3707782 w 7467600"/>
              <a:gd name="connsiteY332" fmla="*/ 5644908 h 6858000"/>
              <a:gd name="connsiteX333" fmla="*/ 3583827 w 7467600"/>
              <a:gd name="connsiteY333" fmla="*/ 6039215 h 6858000"/>
              <a:gd name="connsiteX334" fmla="*/ 3547861 w 7467600"/>
              <a:gd name="connsiteY334" fmla="*/ 6129609 h 6858000"/>
              <a:gd name="connsiteX335" fmla="*/ 3490905 w 7467600"/>
              <a:gd name="connsiteY335" fmla="*/ 6277660 h 6858000"/>
              <a:gd name="connsiteX336" fmla="*/ 3455859 w 7467600"/>
              <a:gd name="connsiteY336" fmla="*/ 6391301 h 6858000"/>
              <a:gd name="connsiteX337" fmla="*/ 3429112 w 7467600"/>
              <a:gd name="connsiteY337" fmla="*/ 6479469 h 6858000"/>
              <a:gd name="connsiteX338" fmla="*/ 3304862 w 7467600"/>
              <a:gd name="connsiteY338" fmla="*/ 6796476 h 6858000"/>
              <a:gd name="connsiteX339" fmla="*/ 3276071 w 7467600"/>
              <a:gd name="connsiteY339" fmla="*/ 6858000 h 6858000"/>
              <a:gd name="connsiteX340" fmla="*/ 3240805 w 7467600"/>
              <a:gd name="connsiteY340" fmla="*/ 6858000 h 6858000"/>
              <a:gd name="connsiteX341" fmla="*/ 3275917 w 7467600"/>
              <a:gd name="connsiteY341" fmla="*/ 6783192 h 6858000"/>
              <a:gd name="connsiteX342" fmla="*/ 3399358 w 7467600"/>
              <a:gd name="connsiteY342" fmla="*/ 6469011 h 6858000"/>
              <a:gd name="connsiteX343" fmla="*/ 3425650 w 7467600"/>
              <a:gd name="connsiteY343" fmla="*/ 6381333 h 6858000"/>
              <a:gd name="connsiteX344" fmla="*/ 3460661 w 7467600"/>
              <a:gd name="connsiteY344" fmla="*/ 6266763 h 6858000"/>
              <a:gd name="connsiteX345" fmla="*/ 3518021 w 7467600"/>
              <a:gd name="connsiteY345" fmla="*/ 6117298 h 6858000"/>
              <a:gd name="connsiteX346" fmla="*/ 3554035 w 7467600"/>
              <a:gd name="connsiteY346" fmla="*/ 6027832 h 6858000"/>
              <a:gd name="connsiteX347" fmla="*/ 3677174 w 7467600"/>
              <a:gd name="connsiteY347" fmla="*/ 5636351 h 6858000"/>
              <a:gd name="connsiteX348" fmla="*/ 3698819 w 7467600"/>
              <a:gd name="connsiteY348" fmla="*/ 5560503 h 6858000"/>
              <a:gd name="connsiteX349" fmla="*/ 3702094 w 7467600"/>
              <a:gd name="connsiteY349" fmla="*/ 5549194 h 6858000"/>
              <a:gd name="connsiteX350" fmla="*/ 3398355 w 7467600"/>
              <a:gd name="connsiteY350" fmla="*/ 6094603 h 6858000"/>
              <a:gd name="connsiteX351" fmla="*/ 3193941 w 7467600"/>
              <a:gd name="connsiteY351" fmla="*/ 6798775 h 6858000"/>
              <a:gd name="connsiteX352" fmla="*/ 3184140 w 7467600"/>
              <a:gd name="connsiteY352" fmla="*/ 6858000 h 6858000"/>
              <a:gd name="connsiteX353" fmla="*/ 3099978 w 7467600"/>
              <a:gd name="connsiteY353" fmla="*/ 6858000 h 6858000"/>
              <a:gd name="connsiteX354" fmla="*/ 3101556 w 7467600"/>
              <a:gd name="connsiteY354" fmla="*/ 6843337 h 6858000"/>
              <a:gd name="connsiteX355" fmla="*/ 3370162 w 7467600"/>
              <a:gd name="connsiteY355" fmla="*/ 5785550 h 6858000"/>
              <a:gd name="connsiteX356" fmla="*/ 3746477 w 7467600"/>
              <a:gd name="connsiteY356" fmla="*/ 5377889 h 6858000"/>
              <a:gd name="connsiteX357" fmla="*/ 3863399 w 7467600"/>
              <a:gd name="connsiteY357" fmla="*/ 5087257 h 6858000"/>
              <a:gd name="connsiteX358" fmla="*/ 3968712 w 7467600"/>
              <a:gd name="connsiteY358" fmla="*/ 4913989 h 6858000"/>
              <a:gd name="connsiteX359" fmla="*/ 2792390 w 7467600"/>
              <a:gd name="connsiteY359" fmla="*/ 5382974 h 6858000"/>
              <a:gd name="connsiteX360" fmla="*/ 2714982 w 7467600"/>
              <a:gd name="connsiteY360" fmla="*/ 5427051 h 6858000"/>
              <a:gd name="connsiteX361" fmla="*/ 2813361 w 7467600"/>
              <a:gd name="connsiteY361" fmla="*/ 6023912 h 6858000"/>
              <a:gd name="connsiteX362" fmla="*/ 2688430 w 7467600"/>
              <a:gd name="connsiteY362" fmla="*/ 6801564 h 6858000"/>
              <a:gd name="connsiteX363" fmla="*/ 2629626 w 7467600"/>
              <a:gd name="connsiteY363" fmla="*/ 6763394 h 6858000"/>
              <a:gd name="connsiteX364" fmla="*/ 2565328 w 7467600"/>
              <a:gd name="connsiteY364" fmla="*/ 5516399 h 6858000"/>
              <a:gd name="connsiteX365" fmla="*/ 1922999 w 7467600"/>
              <a:gd name="connsiteY365" fmla="*/ 5980343 h 6858000"/>
              <a:gd name="connsiteX366" fmla="*/ 1950261 w 7467600"/>
              <a:gd name="connsiteY366" fmla="*/ 6405858 h 6858000"/>
              <a:gd name="connsiteX367" fmla="*/ 2365554 w 7467600"/>
              <a:gd name="connsiteY367" fmla="*/ 6759107 h 6858000"/>
              <a:gd name="connsiteX368" fmla="*/ 2424142 w 7467600"/>
              <a:gd name="connsiteY368" fmla="*/ 6858000 h 6858000"/>
              <a:gd name="connsiteX369" fmla="*/ 2395994 w 7467600"/>
              <a:gd name="connsiteY369" fmla="*/ 6858000 h 6858000"/>
              <a:gd name="connsiteX370" fmla="*/ 2392863 w 7467600"/>
              <a:gd name="connsiteY370" fmla="*/ 6852964 h 6858000"/>
              <a:gd name="connsiteX371" fmla="*/ 2017589 w 7467600"/>
              <a:gd name="connsiteY371" fmla="*/ 6493982 h 6858000"/>
              <a:gd name="connsiteX372" fmla="*/ 2147336 w 7467600"/>
              <a:gd name="connsiteY372" fmla="*/ 6594052 h 6858000"/>
              <a:gd name="connsiteX373" fmla="*/ 2207047 w 7467600"/>
              <a:gd name="connsiteY373" fmla="*/ 6654540 h 6858000"/>
              <a:gd name="connsiteX374" fmla="*/ 2299106 w 7467600"/>
              <a:gd name="connsiteY374" fmla="*/ 6778931 h 6858000"/>
              <a:gd name="connsiteX375" fmla="*/ 2314430 w 7467600"/>
              <a:gd name="connsiteY375" fmla="*/ 6801144 h 6858000"/>
              <a:gd name="connsiteX376" fmla="*/ 2352406 w 7467600"/>
              <a:gd name="connsiteY376" fmla="*/ 6858000 h 6858000"/>
              <a:gd name="connsiteX377" fmla="*/ 2314492 w 7467600"/>
              <a:gd name="connsiteY377" fmla="*/ 6858000 h 6858000"/>
              <a:gd name="connsiteX378" fmla="*/ 2288095 w 7467600"/>
              <a:gd name="connsiteY378" fmla="*/ 6818030 h 6858000"/>
              <a:gd name="connsiteX379" fmla="*/ 2272768 w 7467600"/>
              <a:gd name="connsiteY379" fmla="*/ 6795822 h 6858000"/>
              <a:gd name="connsiteX380" fmla="*/ 2182715 w 7467600"/>
              <a:gd name="connsiteY380" fmla="*/ 6675071 h 6858000"/>
              <a:gd name="connsiteX381" fmla="*/ 2032061 w 7467600"/>
              <a:gd name="connsiteY381" fmla="*/ 6541380 h 6858000"/>
              <a:gd name="connsiteX382" fmla="*/ 2257220 w 7467600"/>
              <a:gd name="connsiteY382" fmla="*/ 6826257 h 6858000"/>
              <a:gd name="connsiteX383" fmla="*/ 2281324 w 7467600"/>
              <a:gd name="connsiteY383" fmla="*/ 6858000 h 6858000"/>
              <a:gd name="connsiteX384" fmla="*/ 2242860 w 7467600"/>
              <a:gd name="connsiteY384" fmla="*/ 6858000 h 6858000"/>
              <a:gd name="connsiteX385" fmla="*/ 2232818 w 7467600"/>
              <a:gd name="connsiteY385" fmla="*/ 6844926 h 6858000"/>
              <a:gd name="connsiteX386" fmla="*/ 1990172 w 7467600"/>
              <a:gd name="connsiteY386" fmla="*/ 6542121 h 6858000"/>
              <a:gd name="connsiteX387" fmla="*/ 2124090 w 7467600"/>
              <a:gd name="connsiteY387" fmla="*/ 6761017 h 6858000"/>
              <a:gd name="connsiteX388" fmla="*/ 2200380 w 7467600"/>
              <a:gd name="connsiteY388" fmla="*/ 6858000 h 6858000"/>
              <a:gd name="connsiteX389" fmla="*/ 2147507 w 7467600"/>
              <a:gd name="connsiteY389" fmla="*/ 6858000 h 6858000"/>
              <a:gd name="connsiteX390" fmla="*/ 2070668 w 7467600"/>
              <a:gd name="connsiteY390" fmla="*/ 6761520 h 6858000"/>
              <a:gd name="connsiteX391" fmla="*/ 1975142 w 7467600"/>
              <a:gd name="connsiteY391" fmla="*/ 6585570 h 6858000"/>
              <a:gd name="connsiteX392" fmla="*/ 2050035 w 7467600"/>
              <a:gd name="connsiteY392" fmla="*/ 6813345 h 6858000"/>
              <a:gd name="connsiteX393" fmla="*/ 2063025 w 7467600"/>
              <a:gd name="connsiteY393" fmla="*/ 6858000 h 6858000"/>
              <a:gd name="connsiteX394" fmla="*/ 2021675 w 7467600"/>
              <a:gd name="connsiteY394" fmla="*/ 6858000 h 6858000"/>
              <a:gd name="connsiteX395" fmla="*/ 2019308 w 7467600"/>
              <a:gd name="connsiteY395" fmla="*/ 6847118 h 6858000"/>
              <a:gd name="connsiteX396" fmla="*/ 1938835 w 7467600"/>
              <a:gd name="connsiteY396" fmla="*/ 6551160 h 6858000"/>
              <a:gd name="connsiteX397" fmla="*/ 1953230 w 7467600"/>
              <a:gd name="connsiteY397" fmla="*/ 6759699 h 6858000"/>
              <a:gd name="connsiteX398" fmla="*/ 1956763 w 7467600"/>
              <a:gd name="connsiteY398" fmla="*/ 6778191 h 6858000"/>
              <a:gd name="connsiteX399" fmla="*/ 1967925 w 7467600"/>
              <a:gd name="connsiteY399" fmla="*/ 6858000 h 6858000"/>
              <a:gd name="connsiteX400" fmla="*/ 1936622 w 7467600"/>
              <a:gd name="connsiteY400" fmla="*/ 6858000 h 6858000"/>
              <a:gd name="connsiteX401" fmla="*/ 1926261 w 7467600"/>
              <a:gd name="connsiteY401" fmla="*/ 6784064 h 6858000"/>
              <a:gd name="connsiteX402" fmla="*/ 1922724 w 7467600"/>
              <a:gd name="connsiteY402" fmla="*/ 6765577 h 6858000"/>
              <a:gd name="connsiteX403" fmla="*/ 1904650 w 7467600"/>
              <a:gd name="connsiteY403" fmla="*/ 6639616 h 6858000"/>
              <a:gd name="connsiteX404" fmla="*/ 1885273 w 7467600"/>
              <a:gd name="connsiteY404" fmla="*/ 6858000 h 6858000"/>
              <a:gd name="connsiteX405" fmla="*/ 1854363 w 7467600"/>
              <a:gd name="connsiteY405" fmla="*/ 6858000 h 6858000"/>
              <a:gd name="connsiteX406" fmla="*/ 1880391 w 7467600"/>
              <a:gd name="connsiteY406" fmla="*/ 6603796 h 6858000"/>
              <a:gd name="connsiteX407" fmla="*/ 1818273 w 7467600"/>
              <a:gd name="connsiteY407" fmla="*/ 6715729 h 6858000"/>
              <a:gd name="connsiteX408" fmla="*/ 1794691 w 7467600"/>
              <a:gd name="connsiteY408" fmla="*/ 6843239 h 6858000"/>
              <a:gd name="connsiteX409" fmla="*/ 1794914 w 7467600"/>
              <a:gd name="connsiteY409" fmla="*/ 6858000 h 6858000"/>
              <a:gd name="connsiteX410" fmla="*/ 1746128 w 7467600"/>
              <a:gd name="connsiteY410" fmla="*/ 6858000 h 6858000"/>
              <a:gd name="connsiteX411" fmla="*/ 1753934 w 7467600"/>
              <a:gd name="connsiteY411" fmla="*/ 6724796 h 6858000"/>
              <a:gd name="connsiteX412" fmla="*/ 1792053 w 7467600"/>
              <a:gd name="connsiteY412" fmla="*/ 6572396 h 6858000"/>
              <a:gd name="connsiteX413" fmla="*/ 1862248 w 7467600"/>
              <a:gd name="connsiteY413" fmla="*/ 6266397 h 6858000"/>
              <a:gd name="connsiteX414" fmla="*/ 1862250 w 7467600"/>
              <a:gd name="connsiteY414" fmla="*/ 6033531 h 6858000"/>
              <a:gd name="connsiteX415" fmla="*/ 1211999 w 7467600"/>
              <a:gd name="connsiteY415" fmla="*/ 6683610 h 6858000"/>
              <a:gd name="connsiteX416" fmla="*/ 1213266 w 7467600"/>
              <a:gd name="connsiteY416" fmla="*/ 6691947 h 6858000"/>
              <a:gd name="connsiteX417" fmla="*/ 1203370 w 7467600"/>
              <a:gd name="connsiteY417" fmla="*/ 6850676 h 6858000"/>
              <a:gd name="connsiteX418" fmla="*/ 1203671 w 7467600"/>
              <a:gd name="connsiteY418" fmla="*/ 6858000 h 6858000"/>
              <a:gd name="connsiteX419" fmla="*/ 1143180 w 7467600"/>
              <a:gd name="connsiteY419" fmla="*/ 6858000 h 6858000"/>
              <a:gd name="connsiteX420" fmla="*/ 1142176 w 7467600"/>
              <a:gd name="connsiteY420" fmla="*/ 6766045 h 6858000"/>
              <a:gd name="connsiteX421" fmla="*/ 1067484 w 7467600"/>
              <a:gd name="connsiteY421" fmla="*/ 6858000 h 6858000"/>
              <a:gd name="connsiteX422" fmla="*/ 953928 w 7467600"/>
              <a:gd name="connsiteY422" fmla="*/ 6858000 h 6858000"/>
              <a:gd name="connsiteX423" fmla="*/ 959715 w 7467600"/>
              <a:gd name="connsiteY423" fmla="*/ 6850185 h 6858000"/>
              <a:gd name="connsiteX424" fmla="*/ 1483788 w 7467600"/>
              <a:gd name="connsiteY424" fmla="*/ 6259174 h 6858000"/>
              <a:gd name="connsiteX425" fmla="*/ 1100671 w 7467600"/>
              <a:gd name="connsiteY425" fmla="*/ 6252137 h 6858000"/>
              <a:gd name="connsiteX426" fmla="*/ 1090144 w 7467600"/>
              <a:gd name="connsiteY426" fmla="*/ 6256748 h 6858000"/>
              <a:gd name="connsiteX427" fmla="*/ 1095872 w 7467600"/>
              <a:gd name="connsiteY427" fmla="*/ 6271892 h 6858000"/>
              <a:gd name="connsiteX428" fmla="*/ 262785 w 7467600"/>
              <a:gd name="connsiteY428" fmla="*/ 6845450 h 6858000"/>
              <a:gd name="connsiteX429" fmla="*/ 209968 w 7467600"/>
              <a:gd name="connsiteY429" fmla="*/ 6770713 h 6858000"/>
              <a:gd name="connsiteX430" fmla="*/ 873460 w 7467600"/>
              <a:gd name="connsiteY430" fmla="*/ 6253768 h 6858000"/>
              <a:gd name="connsiteX431" fmla="*/ 192686 w 7467600"/>
              <a:gd name="connsiteY431" fmla="*/ 5849257 h 6858000"/>
              <a:gd name="connsiteX432" fmla="*/ 4696 w 7467600"/>
              <a:gd name="connsiteY432" fmla="*/ 5697668 h 6858000"/>
              <a:gd name="connsiteX433" fmla="*/ 0 w 7467600"/>
              <a:gd name="connsiteY433" fmla="*/ 5689984 h 6858000"/>
              <a:gd name="connsiteX434" fmla="*/ 0 w 7467600"/>
              <a:gd name="connsiteY434" fmla="*/ 5513472 h 6858000"/>
              <a:gd name="connsiteX435" fmla="*/ 174101 w 7467600"/>
              <a:gd name="connsiteY435" fmla="*/ 5620277 h 6858000"/>
              <a:gd name="connsiteX436" fmla="*/ 891800 w 7467600"/>
              <a:gd name="connsiteY436" fmla="*/ 6036935 h 6858000"/>
              <a:gd name="connsiteX437" fmla="*/ 1072219 w 7467600"/>
              <a:gd name="connsiteY437" fmla="*/ 6169443 h 6858000"/>
              <a:gd name="connsiteX438" fmla="*/ 1074117 w 7467600"/>
              <a:gd name="connsiteY438" fmla="*/ 6170301 h 6858000"/>
              <a:gd name="connsiteX439" fmla="*/ 1083114 w 7467600"/>
              <a:gd name="connsiteY439" fmla="*/ 6174131 h 6858000"/>
              <a:gd name="connsiteX440" fmla="*/ 1543010 w 7467600"/>
              <a:gd name="connsiteY440" fmla="*/ 6191140 h 6858000"/>
              <a:gd name="connsiteX441" fmla="*/ 1551080 w 7467600"/>
              <a:gd name="connsiteY441" fmla="*/ 6195006 h 6858000"/>
              <a:gd name="connsiteX442" fmla="*/ 2345443 w 7467600"/>
              <a:gd name="connsiteY442" fmla="*/ 5549882 h 6858000"/>
              <a:gd name="connsiteX443" fmla="*/ 1721499 w 7467600"/>
              <a:gd name="connsiteY443" fmla="*/ 5599969 h 6858000"/>
              <a:gd name="connsiteX444" fmla="*/ 767716 w 7467600"/>
              <a:gd name="connsiteY444" fmla="*/ 5472768 h 6858000"/>
              <a:gd name="connsiteX445" fmla="*/ 722147 w 7467600"/>
              <a:gd name="connsiteY445" fmla="*/ 5393091 h 6858000"/>
              <a:gd name="connsiteX446" fmla="*/ 1485552 w 7467600"/>
              <a:gd name="connsiteY446" fmla="*/ 5313202 h 6858000"/>
              <a:gd name="connsiteX447" fmla="*/ 2143004 w 7467600"/>
              <a:gd name="connsiteY447" fmla="*/ 5402420 h 6858000"/>
              <a:gd name="connsiteX448" fmla="*/ 1933391 w 7467600"/>
              <a:gd name="connsiteY448" fmla="*/ 5156971 h 6858000"/>
              <a:gd name="connsiteX449" fmla="*/ 1827118 w 7467600"/>
              <a:gd name="connsiteY449" fmla="*/ 4968410 h 6858000"/>
              <a:gd name="connsiteX450" fmla="*/ 1837349 w 7467600"/>
              <a:gd name="connsiteY450" fmla="*/ 4956357 h 6858000"/>
              <a:gd name="connsiteX451" fmla="*/ 2162835 w 7467600"/>
              <a:gd name="connsiteY451" fmla="*/ 5187853 h 6858000"/>
              <a:gd name="connsiteX452" fmla="*/ 2257167 w 7467600"/>
              <a:gd name="connsiteY452" fmla="*/ 5462123 h 6858000"/>
              <a:gd name="connsiteX453" fmla="*/ 2261598 w 7467600"/>
              <a:gd name="connsiteY453" fmla="*/ 5467998 h 6858000"/>
              <a:gd name="connsiteX454" fmla="*/ 2437177 w 7467600"/>
              <a:gd name="connsiteY454" fmla="*/ 5479608 h 6858000"/>
              <a:gd name="connsiteX455" fmla="*/ 2445247 w 7467600"/>
              <a:gd name="connsiteY455" fmla="*/ 5483476 h 6858000"/>
              <a:gd name="connsiteX456" fmla="*/ 2743626 w 7467600"/>
              <a:gd name="connsiteY456" fmla="*/ 5304819 h 6858000"/>
              <a:gd name="connsiteX457" fmla="*/ 3048102 w 7467600"/>
              <a:gd name="connsiteY457" fmla="*/ 5150595 h 6858000"/>
              <a:gd name="connsiteX458" fmla="*/ 1799414 w 7467600"/>
              <a:gd name="connsiteY458" fmla="*/ 4694732 h 6858000"/>
              <a:gd name="connsiteX459" fmla="*/ 1771735 w 7467600"/>
              <a:gd name="connsiteY459" fmla="*/ 4619929 h 6858000"/>
              <a:gd name="connsiteX460" fmla="*/ 3104273 w 7467600"/>
              <a:gd name="connsiteY460" fmla="*/ 5076159 h 6858000"/>
              <a:gd name="connsiteX461" fmla="*/ 3113245 w 7467600"/>
              <a:gd name="connsiteY461" fmla="*/ 5090705 h 6858000"/>
              <a:gd name="connsiteX462" fmla="*/ 3126294 w 7467600"/>
              <a:gd name="connsiteY462" fmla="*/ 5114400 h 6858000"/>
              <a:gd name="connsiteX463" fmla="*/ 3937433 w 7467600"/>
              <a:gd name="connsiteY463" fmla="*/ 4830473 h 6858000"/>
              <a:gd name="connsiteX464" fmla="*/ 3590475 w 7467600"/>
              <a:gd name="connsiteY464" fmla="*/ 4597974 h 6858000"/>
              <a:gd name="connsiteX465" fmla="*/ 3100264 w 7467600"/>
              <a:gd name="connsiteY465" fmla="*/ 4579845 h 6858000"/>
              <a:gd name="connsiteX466" fmla="*/ 2183576 w 7467600"/>
              <a:gd name="connsiteY466" fmla="*/ 4227150 h 6858000"/>
              <a:gd name="connsiteX467" fmla="*/ 2151029 w 7467600"/>
              <a:gd name="connsiteY467" fmla="*/ 4146947 h 6858000"/>
              <a:gd name="connsiteX468" fmla="*/ 3563434 w 7467600"/>
              <a:gd name="connsiteY468" fmla="*/ 4469115 h 6858000"/>
              <a:gd name="connsiteX469" fmla="*/ 3177952 w 7467600"/>
              <a:gd name="connsiteY469" fmla="*/ 3657386 h 6858000"/>
              <a:gd name="connsiteX470" fmla="*/ 3189263 w 7467600"/>
              <a:gd name="connsiteY470" fmla="*/ 3625726 h 6858000"/>
              <a:gd name="connsiteX471" fmla="*/ 3560912 w 7467600"/>
              <a:gd name="connsiteY471" fmla="*/ 4079863 h 6858000"/>
              <a:gd name="connsiteX472" fmla="*/ 3626636 w 7467600"/>
              <a:gd name="connsiteY472" fmla="*/ 4512230 h 6858000"/>
              <a:gd name="connsiteX473" fmla="*/ 3653088 w 7467600"/>
              <a:gd name="connsiteY473" fmla="*/ 4521417 h 6858000"/>
              <a:gd name="connsiteX474" fmla="*/ 3988128 w 7467600"/>
              <a:gd name="connsiteY474" fmla="*/ 4817267 h 6858000"/>
              <a:gd name="connsiteX475" fmla="*/ 4830582 w 7467600"/>
              <a:gd name="connsiteY475" fmla="*/ 4676000 h 6858000"/>
              <a:gd name="connsiteX476" fmla="*/ 4830100 w 7467600"/>
              <a:gd name="connsiteY476" fmla="*/ 4675554 h 6858000"/>
              <a:gd name="connsiteX477" fmla="*/ 4036318 w 7467600"/>
              <a:gd name="connsiteY477" fmla="*/ 4147013 h 6858000"/>
              <a:gd name="connsiteX478" fmla="*/ 3432098 w 7467600"/>
              <a:gd name="connsiteY478" fmla="*/ 3537312 h 6858000"/>
              <a:gd name="connsiteX479" fmla="*/ 3446761 w 7467600"/>
              <a:gd name="connsiteY479" fmla="*/ 3461278 h 6858000"/>
              <a:gd name="connsiteX480" fmla="*/ 4419733 w 7467600"/>
              <a:gd name="connsiteY480" fmla="*/ 3963555 h 6858000"/>
              <a:gd name="connsiteX481" fmla="*/ 4781371 w 7467600"/>
              <a:gd name="connsiteY481" fmla="*/ 4458604 h 6858000"/>
              <a:gd name="connsiteX482" fmla="*/ 4780440 w 7467600"/>
              <a:gd name="connsiteY482" fmla="*/ 4470290 h 6858000"/>
              <a:gd name="connsiteX483" fmla="*/ 4898954 w 7467600"/>
              <a:gd name="connsiteY483" fmla="*/ 4662092 h 6858000"/>
              <a:gd name="connsiteX484" fmla="*/ 4900699 w 7467600"/>
              <a:gd name="connsiteY484" fmla="*/ 4670867 h 6858000"/>
              <a:gd name="connsiteX485" fmla="*/ 5714511 w 7467600"/>
              <a:gd name="connsiteY485" fmla="*/ 4663483 h 6858000"/>
              <a:gd name="connsiteX486" fmla="*/ 5464793 w 7467600"/>
              <a:gd name="connsiteY486" fmla="*/ 4393556 h 6858000"/>
              <a:gd name="connsiteX487" fmla="*/ 5461897 w 7467600"/>
              <a:gd name="connsiteY487" fmla="*/ 4390879 h 6858000"/>
              <a:gd name="connsiteX488" fmla="*/ 4294126 w 7467600"/>
              <a:gd name="connsiteY488" fmla="*/ 3303048 h 6858000"/>
              <a:gd name="connsiteX489" fmla="*/ 4305321 w 7467600"/>
              <a:gd name="connsiteY489" fmla="*/ 3256953 h 6858000"/>
              <a:gd name="connsiteX490" fmla="*/ 4949299 w 7467600"/>
              <a:gd name="connsiteY490" fmla="*/ 3766336 h 6858000"/>
              <a:gd name="connsiteX491" fmla="*/ 5291452 w 7467600"/>
              <a:gd name="connsiteY491" fmla="*/ 4076801 h 6858000"/>
              <a:gd name="connsiteX492" fmla="*/ 5434998 w 7467600"/>
              <a:gd name="connsiteY492" fmla="*/ 4254100 h 6858000"/>
              <a:gd name="connsiteX493" fmla="*/ 5351015 w 7467600"/>
              <a:gd name="connsiteY493" fmla="*/ 3760989 h 6858000"/>
              <a:gd name="connsiteX494" fmla="*/ 5413780 w 7467600"/>
              <a:gd name="connsiteY494" fmla="*/ 2966265 h 6858000"/>
              <a:gd name="connsiteX495" fmla="*/ 5425627 w 7467600"/>
              <a:gd name="connsiteY495" fmla="*/ 2954192 h 6858000"/>
              <a:gd name="connsiteX496" fmla="*/ 6604735 w 7467600"/>
              <a:gd name="connsiteY496" fmla="*/ 2041381 h 6858000"/>
              <a:gd name="connsiteX497" fmla="*/ 7204487 w 7467600"/>
              <a:gd name="connsiteY497" fmla="*/ 2742112 h 6858000"/>
              <a:gd name="connsiteX498" fmla="*/ 7131592 w 7467600"/>
              <a:gd name="connsiteY498" fmla="*/ 2672096 h 6858000"/>
              <a:gd name="connsiteX499" fmla="*/ 6996344 w 7467600"/>
              <a:gd name="connsiteY499" fmla="*/ 2518310 h 6858000"/>
              <a:gd name="connsiteX500" fmla="*/ 6735495 w 7467600"/>
              <a:gd name="connsiteY500" fmla="*/ 2196890 h 6858000"/>
              <a:gd name="connsiteX501" fmla="*/ 6721901 w 7467600"/>
              <a:gd name="connsiteY501" fmla="*/ 2179274 h 6858000"/>
              <a:gd name="connsiteX502" fmla="*/ 6604735 w 7467600"/>
              <a:gd name="connsiteY502" fmla="*/ 2041381 h 6858000"/>
              <a:gd name="connsiteX503" fmla="*/ 6591670 w 7467600"/>
              <a:gd name="connsiteY503" fmla="*/ 1988277 h 6858000"/>
              <a:gd name="connsiteX504" fmla="*/ 6747349 w 7467600"/>
              <a:gd name="connsiteY504" fmla="*/ 2160069 h 6858000"/>
              <a:gd name="connsiteX505" fmla="*/ 6760943 w 7467600"/>
              <a:gd name="connsiteY505" fmla="*/ 2177686 h 6858000"/>
              <a:gd name="connsiteX506" fmla="*/ 7021065 w 7467600"/>
              <a:gd name="connsiteY506" fmla="*/ 2498102 h 6858000"/>
              <a:gd name="connsiteX507" fmla="*/ 7155223 w 7467600"/>
              <a:gd name="connsiteY507" fmla="*/ 2650386 h 6858000"/>
              <a:gd name="connsiteX508" fmla="*/ 7203167 w 7467600"/>
              <a:gd name="connsiteY508" fmla="*/ 2697288 h 6858000"/>
              <a:gd name="connsiteX509" fmla="*/ 6937703 w 7467600"/>
              <a:gd name="connsiteY509" fmla="*/ 2321981 h 6858000"/>
              <a:gd name="connsiteX510" fmla="*/ 6591670 w 7467600"/>
              <a:gd name="connsiteY510" fmla="*/ 1988277 h 6858000"/>
              <a:gd name="connsiteX511" fmla="*/ 5798671 w 7467600"/>
              <a:gd name="connsiteY511" fmla="*/ 1981601 h 6858000"/>
              <a:gd name="connsiteX512" fmla="*/ 5754709 w 7467600"/>
              <a:gd name="connsiteY512" fmla="*/ 2071454 h 6858000"/>
              <a:gd name="connsiteX513" fmla="*/ 5763044 w 7467600"/>
              <a:gd name="connsiteY513" fmla="*/ 2842206 h 6858000"/>
              <a:gd name="connsiteX514" fmla="*/ 5764974 w 7467600"/>
              <a:gd name="connsiteY514" fmla="*/ 2799609 h 6858000"/>
              <a:gd name="connsiteX515" fmla="*/ 5767665 w 7467600"/>
              <a:gd name="connsiteY515" fmla="*/ 2666409 h 6858000"/>
              <a:gd name="connsiteX516" fmla="*/ 5763055 w 7467600"/>
              <a:gd name="connsiteY516" fmla="*/ 2579705 h 6858000"/>
              <a:gd name="connsiteX517" fmla="*/ 5758079 w 7467600"/>
              <a:gd name="connsiteY517" fmla="*/ 2492508 h 6858000"/>
              <a:gd name="connsiteX518" fmla="*/ 5779325 w 7467600"/>
              <a:gd name="connsiteY518" fmla="*/ 2197069 h 6858000"/>
              <a:gd name="connsiteX519" fmla="*/ 5798671 w 7467600"/>
              <a:gd name="connsiteY519" fmla="*/ 1981601 h 6858000"/>
              <a:gd name="connsiteX520" fmla="*/ 5829202 w 7467600"/>
              <a:gd name="connsiteY520" fmla="*/ 1971679 h 6858000"/>
              <a:gd name="connsiteX521" fmla="*/ 5809558 w 7467600"/>
              <a:gd name="connsiteY521" fmla="*/ 2198043 h 6858000"/>
              <a:gd name="connsiteX522" fmla="*/ 5788653 w 7467600"/>
              <a:gd name="connsiteY522" fmla="*/ 2489430 h 6858000"/>
              <a:gd name="connsiteX523" fmla="*/ 5793439 w 7467600"/>
              <a:gd name="connsiteY523" fmla="*/ 2575235 h 6858000"/>
              <a:gd name="connsiteX524" fmla="*/ 5796837 w 7467600"/>
              <a:gd name="connsiteY524" fmla="*/ 2637633 h 6858000"/>
              <a:gd name="connsiteX525" fmla="*/ 5818614 w 7467600"/>
              <a:gd name="connsiteY525" fmla="*/ 2473055 h 6858000"/>
              <a:gd name="connsiteX526" fmla="*/ 5829202 w 7467600"/>
              <a:gd name="connsiteY526" fmla="*/ 1971679 h 6858000"/>
              <a:gd name="connsiteX527" fmla="*/ 5911389 w 7467600"/>
              <a:gd name="connsiteY527" fmla="*/ 1898371 h 6858000"/>
              <a:gd name="connsiteX528" fmla="*/ 6237627 w 7467600"/>
              <a:gd name="connsiteY528" fmla="*/ 2231921 h 6858000"/>
              <a:gd name="connsiteX529" fmla="*/ 5911389 w 7467600"/>
              <a:gd name="connsiteY529" fmla="*/ 1898371 h 6858000"/>
              <a:gd name="connsiteX530" fmla="*/ 6944437 w 7467600"/>
              <a:gd name="connsiteY530" fmla="*/ 1575402 h 6858000"/>
              <a:gd name="connsiteX531" fmla="*/ 6304730 w 7467600"/>
              <a:gd name="connsiteY531" fmla="*/ 1766654 h 6858000"/>
              <a:gd name="connsiteX532" fmla="*/ 6944437 w 7467600"/>
              <a:gd name="connsiteY532" fmla="*/ 1575402 h 6858000"/>
              <a:gd name="connsiteX533" fmla="*/ 7019523 w 7467600"/>
              <a:gd name="connsiteY533" fmla="*/ 1519450 h 6858000"/>
              <a:gd name="connsiteX534" fmla="*/ 6298091 w 7467600"/>
              <a:gd name="connsiteY534" fmla="*/ 1737122 h 6858000"/>
              <a:gd name="connsiteX535" fmla="*/ 7019523 w 7467600"/>
              <a:gd name="connsiteY535" fmla="*/ 1519450 h 6858000"/>
              <a:gd name="connsiteX536" fmla="*/ 2399523 w 7467600"/>
              <a:gd name="connsiteY536" fmla="*/ 1428234 h 6858000"/>
              <a:gd name="connsiteX537" fmla="*/ 2224982 w 7467600"/>
              <a:gd name="connsiteY537" fmla="*/ 1826201 h 6858000"/>
              <a:gd name="connsiteX538" fmla="*/ 2096099 w 7467600"/>
              <a:gd name="connsiteY538" fmla="*/ 2345900 h 6858000"/>
              <a:gd name="connsiteX539" fmla="*/ 2283317 w 7467600"/>
              <a:gd name="connsiteY539" fmla="*/ 1796925 h 6858000"/>
              <a:gd name="connsiteX540" fmla="*/ 2399523 w 7467600"/>
              <a:gd name="connsiteY540" fmla="*/ 1428234 h 6858000"/>
              <a:gd name="connsiteX541" fmla="*/ 2448558 w 7467600"/>
              <a:gd name="connsiteY541" fmla="*/ 1373435 h 6858000"/>
              <a:gd name="connsiteX542" fmla="*/ 2312521 w 7467600"/>
              <a:gd name="connsiteY542" fmla="*/ 1806140 h 6858000"/>
              <a:gd name="connsiteX543" fmla="*/ 2127533 w 7467600"/>
              <a:gd name="connsiteY543" fmla="*/ 2348380 h 6858000"/>
              <a:gd name="connsiteX544" fmla="*/ 2358080 w 7467600"/>
              <a:gd name="connsiteY544" fmla="*/ 1866134 h 6858000"/>
              <a:gd name="connsiteX545" fmla="*/ 2407436 w 7467600"/>
              <a:gd name="connsiteY545" fmla="*/ 1651070 h 6858000"/>
              <a:gd name="connsiteX546" fmla="*/ 2448558 w 7467600"/>
              <a:gd name="connsiteY546" fmla="*/ 1373435 h 6858000"/>
              <a:gd name="connsiteX547" fmla="*/ 278707 w 7467600"/>
              <a:gd name="connsiteY547" fmla="*/ 1352270 h 6858000"/>
              <a:gd name="connsiteX548" fmla="*/ 321570 w 7467600"/>
              <a:gd name="connsiteY548" fmla="*/ 1861610 h 6858000"/>
              <a:gd name="connsiteX549" fmla="*/ 294281 w 7467600"/>
              <a:gd name="connsiteY549" fmla="*/ 1440658 h 6858000"/>
              <a:gd name="connsiteX550" fmla="*/ 278707 w 7467600"/>
              <a:gd name="connsiteY550" fmla="*/ 1352270 h 6858000"/>
              <a:gd name="connsiteX551" fmla="*/ 1423821 w 7467600"/>
              <a:gd name="connsiteY551" fmla="*/ 1351958 h 6858000"/>
              <a:gd name="connsiteX552" fmla="*/ 1638521 w 7467600"/>
              <a:gd name="connsiteY552" fmla="*/ 1908470 h 6858000"/>
              <a:gd name="connsiteX553" fmla="*/ 1754199 w 7467600"/>
              <a:gd name="connsiteY553" fmla="*/ 2149284 h 6858000"/>
              <a:gd name="connsiteX554" fmla="*/ 1908359 w 7467600"/>
              <a:gd name="connsiteY554" fmla="*/ 2364988 h 6858000"/>
              <a:gd name="connsiteX555" fmla="*/ 1647661 w 7467600"/>
              <a:gd name="connsiteY555" fmla="*/ 1825945 h 6858000"/>
              <a:gd name="connsiteX556" fmla="*/ 1423821 w 7467600"/>
              <a:gd name="connsiteY556" fmla="*/ 1351958 h 6858000"/>
              <a:gd name="connsiteX557" fmla="*/ 1431890 w 7467600"/>
              <a:gd name="connsiteY557" fmla="*/ 1306475 h 6858000"/>
              <a:gd name="connsiteX558" fmla="*/ 1507597 w 7467600"/>
              <a:gd name="connsiteY558" fmla="*/ 1446132 h 6858000"/>
              <a:gd name="connsiteX559" fmla="*/ 1674586 w 7467600"/>
              <a:gd name="connsiteY559" fmla="*/ 1813832 h 6858000"/>
              <a:gd name="connsiteX560" fmla="*/ 1815950 w 7467600"/>
              <a:gd name="connsiteY560" fmla="*/ 2128564 h 6858000"/>
              <a:gd name="connsiteX561" fmla="*/ 1984242 w 7467600"/>
              <a:gd name="connsiteY561" fmla="*/ 2430829 h 6858000"/>
              <a:gd name="connsiteX562" fmla="*/ 2014023 w 7467600"/>
              <a:gd name="connsiteY562" fmla="*/ 2450995 h 6858000"/>
              <a:gd name="connsiteX563" fmla="*/ 1747337 w 7467600"/>
              <a:gd name="connsiteY563" fmla="*/ 1855264 h 6858000"/>
              <a:gd name="connsiteX564" fmla="*/ 1533749 w 7467600"/>
              <a:gd name="connsiteY564" fmla="*/ 1478656 h 6858000"/>
              <a:gd name="connsiteX565" fmla="*/ 1431890 w 7467600"/>
              <a:gd name="connsiteY565" fmla="*/ 1306475 h 6858000"/>
              <a:gd name="connsiteX566" fmla="*/ 5052692 w 7467600"/>
              <a:gd name="connsiteY566" fmla="*/ 1292994 h 6858000"/>
              <a:gd name="connsiteX567" fmla="*/ 5200661 w 7467600"/>
              <a:gd name="connsiteY567" fmla="*/ 1635186 h 6858000"/>
              <a:gd name="connsiteX568" fmla="*/ 5297138 w 7467600"/>
              <a:gd name="connsiteY568" fmla="*/ 1906351 h 6858000"/>
              <a:gd name="connsiteX569" fmla="*/ 5052692 w 7467600"/>
              <a:gd name="connsiteY569" fmla="*/ 1292994 h 6858000"/>
              <a:gd name="connsiteX570" fmla="*/ 5009948 w 7467600"/>
              <a:gd name="connsiteY570" fmla="*/ 1273619 h 6858000"/>
              <a:gd name="connsiteX571" fmla="*/ 5121777 w 7467600"/>
              <a:gd name="connsiteY571" fmla="*/ 1654213 h 6858000"/>
              <a:gd name="connsiteX572" fmla="*/ 5293545 w 7467600"/>
              <a:gd name="connsiteY572" fmla="*/ 2072247 h 6858000"/>
              <a:gd name="connsiteX573" fmla="*/ 5294042 w 7467600"/>
              <a:gd name="connsiteY573" fmla="*/ 2065019 h 6858000"/>
              <a:gd name="connsiteX574" fmla="*/ 5171936 w 7467600"/>
              <a:gd name="connsiteY574" fmla="*/ 1647613 h 6858000"/>
              <a:gd name="connsiteX575" fmla="*/ 5009948 w 7467600"/>
              <a:gd name="connsiteY575" fmla="*/ 1273619 h 6858000"/>
              <a:gd name="connsiteX576" fmla="*/ 655236 w 7467600"/>
              <a:gd name="connsiteY576" fmla="*/ 1268632 h 6858000"/>
              <a:gd name="connsiteX577" fmla="*/ 839521 w 7467600"/>
              <a:gd name="connsiteY577" fmla="*/ 1685315 h 6858000"/>
              <a:gd name="connsiteX578" fmla="*/ 1109416 w 7467600"/>
              <a:gd name="connsiteY578" fmla="*/ 2061663 h 6858000"/>
              <a:gd name="connsiteX579" fmla="*/ 1298300 w 7467600"/>
              <a:gd name="connsiteY579" fmla="*/ 2247742 h 6858000"/>
              <a:gd name="connsiteX580" fmla="*/ 1125871 w 7467600"/>
              <a:gd name="connsiteY580" fmla="*/ 1989513 h 6858000"/>
              <a:gd name="connsiteX581" fmla="*/ 981574 w 7467600"/>
              <a:gd name="connsiteY581" fmla="*/ 1783157 h 6858000"/>
              <a:gd name="connsiteX582" fmla="*/ 922198 w 7467600"/>
              <a:gd name="connsiteY582" fmla="*/ 1677437 h 6858000"/>
              <a:gd name="connsiteX583" fmla="*/ 869293 w 7467600"/>
              <a:gd name="connsiteY583" fmla="*/ 1583214 h 6858000"/>
              <a:gd name="connsiteX584" fmla="*/ 751431 w 7467600"/>
              <a:gd name="connsiteY584" fmla="*/ 1405731 h 6858000"/>
              <a:gd name="connsiteX585" fmla="*/ 655236 w 7467600"/>
              <a:gd name="connsiteY585" fmla="*/ 1268632 h 6858000"/>
              <a:gd name="connsiteX586" fmla="*/ 6516292 w 7467600"/>
              <a:gd name="connsiteY586" fmla="*/ 1263064 h 6858000"/>
              <a:gd name="connsiteX587" fmla="*/ 5736320 w 7467600"/>
              <a:gd name="connsiteY587" fmla="*/ 1501803 h 6858000"/>
              <a:gd name="connsiteX588" fmla="*/ 6516292 w 7467600"/>
              <a:gd name="connsiteY588" fmla="*/ 1263064 h 6858000"/>
              <a:gd name="connsiteX589" fmla="*/ 291466 w 7467600"/>
              <a:gd name="connsiteY589" fmla="*/ 1250369 h 6858000"/>
              <a:gd name="connsiteX590" fmla="*/ 323180 w 7467600"/>
              <a:gd name="connsiteY590" fmla="*/ 1435283 h 6858000"/>
              <a:gd name="connsiteX591" fmla="*/ 349381 w 7467600"/>
              <a:gd name="connsiteY591" fmla="*/ 1875041 h 6858000"/>
              <a:gd name="connsiteX592" fmla="*/ 374363 w 7467600"/>
              <a:gd name="connsiteY592" fmla="*/ 1506494 h 6858000"/>
              <a:gd name="connsiteX593" fmla="*/ 302168 w 7467600"/>
              <a:gd name="connsiteY593" fmla="*/ 1274495 h 6858000"/>
              <a:gd name="connsiteX594" fmla="*/ 291466 w 7467600"/>
              <a:gd name="connsiteY594" fmla="*/ 1250369 h 6858000"/>
              <a:gd name="connsiteX595" fmla="*/ 678222 w 7467600"/>
              <a:gd name="connsiteY595" fmla="*/ 1248670 h 6858000"/>
              <a:gd name="connsiteX596" fmla="*/ 775536 w 7467600"/>
              <a:gd name="connsiteY596" fmla="*/ 1388015 h 6858000"/>
              <a:gd name="connsiteX597" fmla="*/ 894529 w 7467600"/>
              <a:gd name="connsiteY597" fmla="*/ 1567739 h 6858000"/>
              <a:gd name="connsiteX598" fmla="*/ 948000 w 7467600"/>
              <a:gd name="connsiteY598" fmla="*/ 1663088 h 6858000"/>
              <a:gd name="connsiteX599" fmla="*/ 1006812 w 7467600"/>
              <a:gd name="connsiteY599" fmla="*/ 1767683 h 6858000"/>
              <a:gd name="connsiteX600" fmla="*/ 1149133 w 7467600"/>
              <a:gd name="connsiteY600" fmla="*/ 1971513 h 6858000"/>
              <a:gd name="connsiteX601" fmla="*/ 1333952 w 7467600"/>
              <a:gd name="connsiteY601" fmla="*/ 2251620 h 6858000"/>
              <a:gd name="connsiteX602" fmla="*/ 1337329 w 7467600"/>
              <a:gd name="connsiteY602" fmla="*/ 2258350 h 6858000"/>
              <a:gd name="connsiteX603" fmla="*/ 1014726 w 7467600"/>
              <a:gd name="connsiteY603" fmla="*/ 1615556 h 6858000"/>
              <a:gd name="connsiteX604" fmla="*/ 678222 w 7467600"/>
              <a:gd name="connsiteY604" fmla="*/ 1248670 h 6858000"/>
              <a:gd name="connsiteX605" fmla="*/ 6691602 w 7467600"/>
              <a:gd name="connsiteY605" fmla="*/ 1140573 h 6858000"/>
              <a:gd name="connsiteX606" fmla="*/ 6571100 w 7467600"/>
              <a:gd name="connsiteY606" fmla="*/ 1183662 h 6858000"/>
              <a:gd name="connsiteX607" fmla="*/ 6241687 w 7467600"/>
              <a:gd name="connsiteY607" fmla="*/ 1257600 h 6858000"/>
              <a:gd name="connsiteX608" fmla="*/ 5693009 w 7467600"/>
              <a:gd name="connsiteY608" fmla="*/ 1478256 h 6858000"/>
              <a:gd name="connsiteX609" fmla="*/ 6548420 w 7467600"/>
              <a:gd name="connsiteY609" fmla="*/ 1214599 h 6858000"/>
              <a:gd name="connsiteX610" fmla="*/ 6605473 w 7467600"/>
              <a:gd name="connsiteY610" fmla="*/ 1184686 h 6858000"/>
              <a:gd name="connsiteX611" fmla="*/ 6691602 w 7467600"/>
              <a:gd name="connsiteY611" fmla="*/ 1140573 h 6858000"/>
              <a:gd name="connsiteX612" fmla="*/ 4002475 w 7467600"/>
              <a:gd name="connsiteY612" fmla="*/ 1037802 h 6858000"/>
              <a:gd name="connsiteX613" fmla="*/ 4000324 w 7467600"/>
              <a:gd name="connsiteY613" fmla="*/ 1039362 h 6858000"/>
              <a:gd name="connsiteX614" fmla="*/ 4002862 w 7467600"/>
              <a:gd name="connsiteY614" fmla="*/ 1042866 h 6858000"/>
              <a:gd name="connsiteX615" fmla="*/ 4002475 w 7467600"/>
              <a:gd name="connsiteY615" fmla="*/ 1037802 h 6858000"/>
              <a:gd name="connsiteX616" fmla="*/ 506322 w 7467600"/>
              <a:gd name="connsiteY616" fmla="*/ 1020997 h 6858000"/>
              <a:gd name="connsiteX617" fmla="*/ 533068 w 7467600"/>
              <a:gd name="connsiteY617" fmla="*/ 1029409 h 6858000"/>
              <a:gd name="connsiteX618" fmla="*/ 1232525 w 7467600"/>
              <a:gd name="connsiteY618" fmla="*/ 1804675 h 6858000"/>
              <a:gd name="connsiteX619" fmla="*/ 1388858 w 7467600"/>
              <a:gd name="connsiteY619" fmla="*/ 2368011 h 6858000"/>
              <a:gd name="connsiteX620" fmla="*/ 1384098 w 7467600"/>
              <a:gd name="connsiteY620" fmla="*/ 2378125 h 6858000"/>
              <a:gd name="connsiteX621" fmla="*/ 1425393 w 7467600"/>
              <a:gd name="connsiteY621" fmla="*/ 2589124 h 6858000"/>
              <a:gd name="connsiteX622" fmla="*/ 1424001 w 7467600"/>
              <a:gd name="connsiteY622" fmla="*/ 2597541 h 6858000"/>
              <a:gd name="connsiteX623" fmla="*/ 2152729 w 7467600"/>
              <a:gd name="connsiteY623" fmla="*/ 2864487 h 6858000"/>
              <a:gd name="connsiteX624" fmla="*/ 2020609 w 7467600"/>
              <a:gd name="connsiteY624" fmla="*/ 2539671 h 6858000"/>
              <a:gd name="connsiteX625" fmla="*/ 2018920 w 7467600"/>
              <a:gd name="connsiteY625" fmla="*/ 2536309 h 6858000"/>
              <a:gd name="connsiteX626" fmla="*/ 1342441 w 7467600"/>
              <a:gd name="connsiteY626" fmla="*/ 1173017 h 6858000"/>
              <a:gd name="connsiteX627" fmla="*/ 1367925 w 7467600"/>
              <a:gd name="connsiteY627" fmla="*/ 1135648 h 6858000"/>
              <a:gd name="connsiteX628" fmla="*/ 1771401 w 7467600"/>
              <a:gd name="connsiteY628" fmla="*/ 1806673 h 6858000"/>
              <a:gd name="connsiteX629" fmla="*/ 1972385 w 7467600"/>
              <a:gd name="connsiteY629" fmla="*/ 2198735 h 6858000"/>
              <a:gd name="connsiteX630" fmla="*/ 2040892 w 7467600"/>
              <a:gd name="connsiteY630" fmla="*/ 2405205 h 6858000"/>
              <a:gd name="connsiteX631" fmla="*/ 2131689 w 7467600"/>
              <a:gd name="connsiteY631" fmla="*/ 1936926 h 6858000"/>
              <a:gd name="connsiteX632" fmla="*/ 2454820 w 7467600"/>
              <a:gd name="connsiteY632" fmla="*/ 1248808 h 6858000"/>
              <a:gd name="connsiteX633" fmla="*/ 2492512 w 7467600"/>
              <a:gd name="connsiteY633" fmla="*/ 1302920 h 6858000"/>
              <a:gd name="connsiteX634" fmla="*/ 2081216 w 7467600"/>
              <a:gd name="connsiteY634" fmla="*/ 2527513 h 6858000"/>
              <a:gd name="connsiteX635" fmla="*/ 2081211 w 7467600"/>
              <a:gd name="connsiteY635" fmla="*/ 2528916 h 6858000"/>
              <a:gd name="connsiteX636" fmla="*/ 2199067 w 7467600"/>
              <a:gd name="connsiteY636" fmla="*/ 2884061 h 6858000"/>
              <a:gd name="connsiteX637" fmla="*/ 3192586 w 7467600"/>
              <a:gd name="connsiteY637" fmla="*/ 3411496 h 6858000"/>
              <a:gd name="connsiteX638" fmla="*/ 3182620 w 7467600"/>
              <a:gd name="connsiteY638" fmla="*/ 3483279 h 6858000"/>
              <a:gd name="connsiteX639" fmla="*/ 2435119 w 7467600"/>
              <a:gd name="connsiteY639" fmla="*/ 3080173 h 6858000"/>
              <a:gd name="connsiteX640" fmla="*/ 2410152 w 7467600"/>
              <a:gd name="connsiteY640" fmla="*/ 3063751 h 6858000"/>
              <a:gd name="connsiteX641" fmla="*/ 2408099 w 7467600"/>
              <a:gd name="connsiteY641" fmla="*/ 3064403 h 6858000"/>
              <a:gd name="connsiteX642" fmla="*/ 2407218 w 7467600"/>
              <a:gd name="connsiteY642" fmla="*/ 3070324 h 6858000"/>
              <a:gd name="connsiteX643" fmla="*/ 2380138 w 7467600"/>
              <a:gd name="connsiteY643" fmla="*/ 3099341 h 6858000"/>
              <a:gd name="connsiteX644" fmla="*/ 1765923 w 7467600"/>
              <a:gd name="connsiteY644" fmla="*/ 3581043 h 6858000"/>
              <a:gd name="connsiteX645" fmla="*/ 1702258 w 7467600"/>
              <a:gd name="connsiteY645" fmla="*/ 3612286 h 6858000"/>
              <a:gd name="connsiteX646" fmla="*/ 1538370 w 7467600"/>
              <a:gd name="connsiteY646" fmla="*/ 3811804 h 6858000"/>
              <a:gd name="connsiteX647" fmla="*/ 542867 w 7467600"/>
              <a:gd name="connsiteY647" fmla="*/ 4944092 h 6858000"/>
              <a:gd name="connsiteX648" fmla="*/ 515800 w 7467600"/>
              <a:gd name="connsiteY648" fmla="*/ 4862180 h 6858000"/>
              <a:gd name="connsiteX649" fmla="*/ 909145 w 7467600"/>
              <a:gd name="connsiteY649" fmla="*/ 4199225 h 6858000"/>
              <a:gd name="connsiteX650" fmla="*/ 1214067 w 7467600"/>
              <a:gd name="connsiteY650" fmla="*/ 3908561 h 6858000"/>
              <a:gd name="connsiteX651" fmla="*/ 640967 w 7467600"/>
              <a:gd name="connsiteY651" fmla="*/ 4105601 h 6858000"/>
              <a:gd name="connsiteX652" fmla="*/ 112563 w 7467600"/>
              <a:gd name="connsiteY652" fmla="*/ 4396952 h 6858000"/>
              <a:gd name="connsiteX653" fmla="*/ 0 w 7467600"/>
              <a:gd name="connsiteY653" fmla="*/ 4466006 h 6858000"/>
              <a:gd name="connsiteX654" fmla="*/ 0 w 7467600"/>
              <a:gd name="connsiteY654" fmla="*/ 4233763 h 6858000"/>
              <a:gd name="connsiteX655" fmla="*/ 36881 w 7467600"/>
              <a:gd name="connsiteY655" fmla="*/ 4200118 h 6858000"/>
              <a:gd name="connsiteX656" fmla="*/ 910534 w 7467600"/>
              <a:gd name="connsiteY656" fmla="*/ 3629753 h 6858000"/>
              <a:gd name="connsiteX657" fmla="*/ 1578717 w 7467600"/>
              <a:gd name="connsiteY657" fmla="*/ 3575982 h 6858000"/>
              <a:gd name="connsiteX658" fmla="*/ 2338780 w 7467600"/>
              <a:gd name="connsiteY658" fmla="*/ 3033725 h 6858000"/>
              <a:gd name="connsiteX659" fmla="*/ 1807991 w 7467600"/>
              <a:gd name="connsiteY659" fmla="*/ 2807184 h 6858000"/>
              <a:gd name="connsiteX660" fmla="*/ 1416358 w 7467600"/>
              <a:gd name="connsiteY660" fmla="*/ 3112571 h 6858000"/>
              <a:gd name="connsiteX661" fmla="*/ 939066 w 7467600"/>
              <a:gd name="connsiteY661" fmla="*/ 3378798 h 6858000"/>
              <a:gd name="connsiteX662" fmla="*/ 115099 w 7467600"/>
              <a:gd name="connsiteY662" fmla="*/ 3607650 h 6858000"/>
              <a:gd name="connsiteX663" fmla="*/ 97284 w 7467600"/>
              <a:gd name="connsiteY663" fmla="*/ 3520393 h 6858000"/>
              <a:gd name="connsiteX664" fmla="*/ 922050 w 7467600"/>
              <a:gd name="connsiteY664" fmla="*/ 3074867 h 6858000"/>
              <a:gd name="connsiteX665" fmla="*/ 1405265 w 7467600"/>
              <a:gd name="connsiteY665" fmla="*/ 3016319 h 6858000"/>
              <a:gd name="connsiteX666" fmla="*/ 1407512 w 7467600"/>
              <a:gd name="connsiteY666" fmla="*/ 3018001 h 6858000"/>
              <a:gd name="connsiteX667" fmla="*/ 1726266 w 7467600"/>
              <a:gd name="connsiteY667" fmla="*/ 2777274 h 6858000"/>
              <a:gd name="connsiteX668" fmla="*/ 625390 w 7467600"/>
              <a:gd name="connsiteY668" fmla="*/ 2514541 h 6858000"/>
              <a:gd name="connsiteX669" fmla="*/ 619799 w 7467600"/>
              <a:gd name="connsiteY669" fmla="*/ 2527180 h 6858000"/>
              <a:gd name="connsiteX670" fmla="*/ 310030 w 7467600"/>
              <a:gd name="connsiteY670" fmla="*/ 2771818 h 6858000"/>
              <a:gd name="connsiteX671" fmla="*/ 173877 w 7467600"/>
              <a:gd name="connsiteY671" fmla="*/ 2937056 h 6858000"/>
              <a:gd name="connsiteX672" fmla="*/ 77889 w 7467600"/>
              <a:gd name="connsiteY672" fmla="*/ 3138440 h 6858000"/>
              <a:gd name="connsiteX673" fmla="*/ 0 w 7467600"/>
              <a:gd name="connsiteY673" fmla="*/ 3271395 h 6858000"/>
              <a:gd name="connsiteX674" fmla="*/ 0 w 7467600"/>
              <a:gd name="connsiteY674" fmla="*/ 3153002 h 6858000"/>
              <a:gd name="connsiteX675" fmla="*/ 2386 w 7467600"/>
              <a:gd name="connsiteY675" fmla="*/ 3149203 h 6858000"/>
              <a:gd name="connsiteX676" fmla="*/ 89753 w 7467600"/>
              <a:gd name="connsiteY676" fmla="*/ 2987702 h 6858000"/>
              <a:gd name="connsiteX677" fmla="*/ 76869 w 7467600"/>
              <a:gd name="connsiteY677" fmla="*/ 3005404 h 6858000"/>
              <a:gd name="connsiteX678" fmla="*/ 32049 w 7467600"/>
              <a:gd name="connsiteY678" fmla="*/ 3065814 h 6858000"/>
              <a:gd name="connsiteX679" fmla="*/ 0 w 7467600"/>
              <a:gd name="connsiteY679" fmla="*/ 3108744 h 6858000"/>
              <a:gd name="connsiteX680" fmla="*/ 0 w 7467600"/>
              <a:gd name="connsiteY680" fmla="*/ 3058059 h 6858000"/>
              <a:gd name="connsiteX681" fmla="*/ 7610 w 7467600"/>
              <a:gd name="connsiteY681" fmla="*/ 3047889 h 6858000"/>
              <a:gd name="connsiteX682" fmla="*/ 52419 w 7467600"/>
              <a:gd name="connsiteY682" fmla="*/ 2987479 h 6858000"/>
              <a:gd name="connsiteX683" fmla="*/ 59142 w 7467600"/>
              <a:gd name="connsiteY683" fmla="*/ 2978488 h 6858000"/>
              <a:gd name="connsiteX684" fmla="*/ 0 w 7467600"/>
              <a:gd name="connsiteY684" fmla="*/ 3015334 h 6858000"/>
              <a:gd name="connsiteX685" fmla="*/ 0 w 7467600"/>
              <a:gd name="connsiteY685" fmla="*/ 2914286 h 6858000"/>
              <a:gd name="connsiteX686" fmla="*/ 36383 w 7467600"/>
              <a:gd name="connsiteY686" fmla="*/ 2901128 h 6858000"/>
              <a:gd name="connsiteX687" fmla="*/ 156329 w 7467600"/>
              <a:gd name="connsiteY687" fmla="*/ 2840533 h 6858000"/>
              <a:gd name="connsiteX688" fmla="*/ 358355 w 7467600"/>
              <a:gd name="connsiteY688" fmla="*/ 2620471 h 6858000"/>
              <a:gd name="connsiteX689" fmla="*/ 510577 w 7467600"/>
              <a:gd name="connsiteY689" fmla="*/ 2501244 h 6858000"/>
              <a:gd name="connsiteX690" fmla="*/ 211967 w 7467600"/>
              <a:gd name="connsiteY690" fmla="*/ 2479171 h 6858000"/>
              <a:gd name="connsiteX691" fmla="*/ 0 w 7467600"/>
              <a:gd name="connsiteY691" fmla="*/ 2476398 h 6858000"/>
              <a:gd name="connsiteX692" fmla="*/ 0 w 7467600"/>
              <a:gd name="connsiteY692" fmla="*/ 2389189 h 6858000"/>
              <a:gd name="connsiteX693" fmla="*/ 103062 w 7467600"/>
              <a:gd name="connsiteY693" fmla="*/ 2389518 h 6858000"/>
              <a:gd name="connsiteX694" fmla="*/ 510734 w 7467600"/>
              <a:gd name="connsiteY694" fmla="*/ 2416201 h 6858000"/>
              <a:gd name="connsiteX695" fmla="*/ 279257 w 7467600"/>
              <a:gd name="connsiteY695" fmla="*/ 2092102 h 6858000"/>
              <a:gd name="connsiteX696" fmla="*/ 65265 w 7467600"/>
              <a:gd name="connsiteY696" fmla="*/ 2006049 h 6858000"/>
              <a:gd name="connsiteX697" fmla="*/ 0 w 7467600"/>
              <a:gd name="connsiteY697" fmla="*/ 1982532 h 6858000"/>
              <a:gd name="connsiteX698" fmla="*/ 0 w 7467600"/>
              <a:gd name="connsiteY698" fmla="*/ 1912789 h 6858000"/>
              <a:gd name="connsiteX699" fmla="*/ 97460 w 7467600"/>
              <a:gd name="connsiteY699" fmla="*/ 1953725 h 6858000"/>
              <a:gd name="connsiteX700" fmla="*/ 221272 w 7467600"/>
              <a:gd name="connsiteY700" fmla="*/ 1980766 h 6858000"/>
              <a:gd name="connsiteX701" fmla="*/ 116765 w 7467600"/>
              <a:gd name="connsiteY701" fmla="*/ 1911033 h 6858000"/>
              <a:gd name="connsiteX702" fmla="*/ 16405 w 7467600"/>
              <a:gd name="connsiteY702" fmla="*/ 1803412 h 6858000"/>
              <a:gd name="connsiteX703" fmla="*/ 0 w 7467600"/>
              <a:gd name="connsiteY703" fmla="*/ 1784777 h 6858000"/>
              <a:gd name="connsiteX704" fmla="*/ 0 w 7467600"/>
              <a:gd name="connsiteY704" fmla="*/ 1740082 h 6858000"/>
              <a:gd name="connsiteX705" fmla="*/ 39394 w 7467600"/>
              <a:gd name="connsiteY705" fmla="*/ 1784856 h 6858000"/>
              <a:gd name="connsiteX706" fmla="*/ 135813 w 7467600"/>
              <a:gd name="connsiteY706" fmla="*/ 1888838 h 6858000"/>
              <a:gd name="connsiteX707" fmla="*/ 242575 w 7467600"/>
              <a:gd name="connsiteY707" fmla="*/ 1958841 h 6858000"/>
              <a:gd name="connsiteX708" fmla="*/ 82197 w 7467600"/>
              <a:gd name="connsiteY708" fmla="*/ 1754826 h 6858000"/>
              <a:gd name="connsiteX709" fmla="*/ 0 w 7467600"/>
              <a:gd name="connsiteY709" fmla="*/ 1679650 h 6858000"/>
              <a:gd name="connsiteX710" fmla="*/ 0 w 7467600"/>
              <a:gd name="connsiteY710" fmla="*/ 1602463 h 6858000"/>
              <a:gd name="connsiteX711" fmla="*/ 84689 w 7467600"/>
              <a:gd name="connsiteY711" fmla="*/ 1677442 h 6858000"/>
              <a:gd name="connsiteX712" fmla="*/ 298437 w 7467600"/>
              <a:gd name="connsiteY712" fmla="*/ 1968019 h 6858000"/>
              <a:gd name="connsiteX713" fmla="*/ 227269 w 7467600"/>
              <a:gd name="connsiteY713" fmla="*/ 1114064 h 6858000"/>
              <a:gd name="connsiteX714" fmla="*/ 248003 w 7467600"/>
              <a:gd name="connsiteY714" fmla="*/ 1089613 h 6858000"/>
              <a:gd name="connsiteX715" fmla="*/ 427020 w 7467600"/>
              <a:gd name="connsiteY715" fmla="*/ 1619803 h 6858000"/>
              <a:gd name="connsiteX716" fmla="*/ 340345 w 7467600"/>
              <a:gd name="connsiteY716" fmla="*/ 2027739 h 6858000"/>
              <a:gd name="connsiteX717" fmla="*/ 360865 w 7467600"/>
              <a:gd name="connsiteY717" fmla="*/ 2044827 h 6858000"/>
              <a:gd name="connsiteX718" fmla="*/ 560414 w 7467600"/>
              <a:gd name="connsiteY718" fmla="*/ 2421457 h 6858000"/>
              <a:gd name="connsiteX719" fmla="*/ 1359703 w 7467600"/>
              <a:gd name="connsiteY719" fmla="*/ 2578554 h 6858000"/>
              <a:gd name="connsiteX720" fmla="*/ 1359422 w 7467600"/>
              <a:gd name="connsiteY720" fmla="*/ 2577994 h 6858000"/>
              <a:gd name="connsiteX721" fmla="*/ 828701 w 7467600"/>
              <a:gd name="connsiteY721" fmla="*/ 1839520 h 6858000"/>
              <a:gd name="connsiteX722" fmla="*/ 494427 w 7467600"/>
              <a:gd name="connsiteY722" fmla="*/ 1092333 h 6858000"/>
              <a:gd name="connsiteX723" fmla="*/ 506322 w 7467600"/>
              <a:gd name="connsiteY723" fmla="*/ 1020997 h 6858000"/>
              <a:gd name="connsiteX724" fmla="*/ 4570198 w 7467600"/>
              <a:gd name="connsiteY724" fmla="*/ 978081 h 6858000"/>
              <a:gd name="connsiteX725" fmla="*/ 4523691 w 7467600"/>
              <a:gd name="connsiteY725" fmla="*/ 1127776 h 6858000"/>
              <a:gd name="connsiteX726" fmla="*/ 4509875 w 7467600"/>
              <a:gd name="connsiteY726" fmla="*/ 1167552 h 6858000"/>
              <a:gd name="connsiteX727" fmla="*/ 4478168 w 7467600"/>
              <a:gd name="connsiteY727" fmla="*/ 1260735 h 6858000"/>
              <a:gd name="connsiteX728" fmla="*/ 4409309 w 7467600"/>
              <a:gd name="connsiteY728" fmla="*/ 1666996 h 6858000"/>
              <a:gd name="connsiteX729" fmla="*/ 4370031 w 7467600"/>
              <a:gd name="connsiteY729" fmla="*/ 1955666 h 6858000"/>
              <a:gd name="connsiteX730" fmla="*/ 4570198 w 7467600"/>
              <a:gd name="connsiteY730" fmla="*/ 978081 h 6858000"/>
              <a:gd name="connsiteX731" fmla="*/ 4557898 w 7467600"/>
              <a:gd name="connsiteY731" fmla="*/ 900011 h 6858000"/>
              <a:gd name="connsiteX732" fmla="*/ 4344840 w 7467600"/>
              <a:gd name="connsiteY732" fmla="*/ 1922038 h 6858000"/>
              <a:gd name="connsiteX733" fmla="*/ 4378710 w 7467600"/>
              <a:gd name="connsiteY733" fmla="*/ 1665516 h 6858000"/>
              <a:gd name="connsiteX734" fmla="*/ 4448798 w 7467600"/>
              <a:gd name="connsiteY734" fmla="*/ 1253024 h 6858000"/>
              <a:gd name="connsiteX735" fmla="*/ 4480315 w 7467600"/>
              <a:gd name="connsiteY735" fmla="*/ 1158454 h 6858000"/>
              <a:gd name="connsiteX736" fmla="*/ 4494133 w 7467600"/>
              <a:gd name="connsiteY736" fmla="*/ 1118676 h 6858000"/>
              <a:gd name="connsiteX737" fmla="*/ 4557898 w 7467600"/>
              <a:gd name="connsiteY737" fmla="*/ 900011 h 6858000"/>
              <a:gd name="connsiteX738" fmla="*/ 5870151 w 7467600"/>
              <a:gd name="connsiteY738" fmla="*/ 898890 h 6858000"/>
              <a:gd name="connsiteX739" fmla="*/ 5861335 w 7467600"/>
              <a:gd name="connsiteY739" fmla="*/ 899177 h 6858000"/>
              <a:gd name="connsiteX740" fmla="*/ 5843702 w 7467600"/>
              <a:gd name="connsiteY740" fmla="*/ 899748 h 6858000"/>
              <a:gd name="connsiteX741" fmla="*/ 5651107 w 7467600"/>
              <a:gd name="connsiteY741" fmla="*/ 920306 h 6858000"/>
              <a:gd name="connsiteX742" fmla="*/ 5459407 w 7467600"/>
              <a:gd name="connsiteY742" fmla="*/ 940975 h 6858000"/>
              <a:gd name="connsiteX743" fmla="*/ 5374846 w 7467600"/>
              <a:gd name="connsiteY743" fmla="*/ 941988 h 6858000"/>
              <a:gd name="connsiteX744" fmla="*/ 5256105 w 7467600"/>
              <a:gd name="connsiteY744" fmla="*/ 945632 h 6858000"/>
              <a:gd name="connsiteX745" fmla="*/ 5107071 w 7467600"/>
              <a:gd name="connsiteY745" fmla="*/ 969720 h 6858000"/>
              <a:gd name="connsiteX746" fmla="*/ 4998681 w 7467600"/>
              <a:gd name="connsiteY746" fmla="*/ 988771 h 6858000"/>
              <a:gd name="connsiteX747" fmla="*/ 5870151 w 7467600"/>
              <a:gd name="connsiteY747" fmla="*/ 898890 h 6858000"/>
              <a:gd name="connsiteX748" fmla="*/ 5504425 w 7467600"/>
              <a:gd name="connsiteY748" fmla="*/ 848067 h 6858000"/>
              <a:gd name="connsiteX749" fmla="*/ 4968849 w 7467600"/>
              <a:gd name="connsiteY749" fmla="*/ 962318 h 6858000"/>
              <a:gd name="connsiteX750" fmla="*/ 5104039 w 7467600"/>
              <a:gd name="connsiteY750" fmla="*/ 940634 h 6858000"/>
              <a:gd name="connsiteX751" fmla="*/ 5256311 w 7467600"/>
              <a:gd name="connsiteY751" fmla="*/ 916490 h 6858000"/>
              <a:gd name="connsiteX752" fmla="*/ 5377381 w 7467600"/>
              <a:gd name="connsiteY752" fmla="*/ 912671 h 6858000"/>
              <a:gd name="connsiteX753" fmla="*/ 5460148 w 7467600"/>
              <a:gd name="connsiteY753" fmla="*/ 911442 h 6858000"/>
              <a:gd name="connsiteX754" fmla="*/ 5648971 w 7467600"/>
              <a:gd name="connsiteY754" fmla="*/ 891331 h 6858000"/>
              <a:gd name="connsiteX755" fmla="*/ 5844807 w 7467600"/>
              <a:gd name="connsiteY755" fmla="*/ 870718 h 6858000"/>
              <a:gd name="connsiteX756" fmla="*/ 5862975 w 7467600"/>
              <a:gd name="connsiteY756" fmla="*/ 869756 h 6858000"/>
              <a:gd name="connsiteX757" fmla="*/ 5920887 w 7467600"/>
              <a:gd name="connsiteY757" fmla="*/ 865929 h 6858000"/>
              <a:gd name="connsiteX758" fmla="*/ 5504425 w 7467600"/>
              <a:gd name="connsiteY758" fmla="*/ 848067 h 6858000"/>
              <a:gd name="connsiteX759" fmla="*/ 3607114 w 7467600"/>
              <a:gd name="connsiteY759" fmla="*/ 467441 h 6858000"/>
              <a:gd name="connsiteX760" fmla="*/ 3296242 w 7467600"/>
              <a:gd name="connsiteY760" fmla="*/ 807991 h 6858000"/>
              <a:gd name="connsiteX761" fmla="*/ 3174674 w 7467600"/>
              <a:gd name="connsiteY761" fmla="*/ 919759 h 6858000"/>
              <a:gd name="connsiteX762" fmla="*/ 3042978 w 7467600"/>
              <a:gd name="connsiteY762" fmla="*/ 1054894 h 6858000"/>
              <a:gd name="connsiteX763" fmla="*/ 2968914 w 7467600"/>
              <a:gd name="connsiteY763" fmla="*/ 1133756 h 6858000"/>
              <a:gd name="connsiteX764" fmla="*/ 3103823 w 7467600"/>
              <a:gd name="connsiteY764" fmla="*/ 1026814 h 6858000"/>
              <a:gd name="connsiteX765" fmla="*/ 3607114 w 7467600"/>
              <a:gd name="connsiteY765" fmla="*/ 467441 h 6858000"/>
              <a:gd name="connsiteX766" fmla="*/ 3744487 w 7467600"/>
              <a:gd name="connsiteY766" fmla="*/ 383136 h 6858000"/>
              <a:gd name="connsiteX767" fmla="*/ 3970213 w 7467600"/>
              <a:gd name="connsiteY767" fmla="*/ 995559 h 6858000"/>
              <a:gd name="connsiteX768" fmla="*/ 3744487 w 7467600"/>
              <a:gd name="connsiteY768" fmla="*/ 383136 h 6858000"/>
              <a:gd name="connsiteX769" fmla="*/ 3624562 w 7467600"/>
              <a:gd name="connsiteY769" fmla="*/ 367041 h 6858000"/>
              <a:gd name="connsiteX770" fmla="*/ 3489712 w 7467600"/>
              <a:gd name="connsiteY770" fmla="*/ 485386 h 6858000"/>
              <a:gd name="connsiteX771" fmla="*/ 3182994 w 7467600"/>
              <a:gd name="connsiteY771" fmla="*/ 828265 h 6858000"/>
              <a:gd name="connsiteX772" fmla="*/ 2892114 w 7467600"/>
              <a:gd name="connsiteY772" fmla="*/ 1172635 h 6858000"/>
              <a:gd name="connsiteX773" fmla="*/ 3021459 w 7467600"/>
              <a:gd name="connsiteY773" fmla="*/ 1035385 h 6858000"/>
              <a:gd name="connsiteX774" fmla="*/ 3153873 w 7467600"/>
              <a:gd name="connsiteY774" fmla="*/ 898971 h 6858000"/>
              <a:gd name="connsiteX775" fmla="*/ 3276511 w 7467600"/>
              <a:gd name="connsiteY775" fmla="*/ 786423 h 6858000"/>
              <a:gd name="connsiteX776" fmla="*/ 3584154 w 7467600"/>
              <a:gd name="connsiteY776" fmla="*/ 448218 h 6858000"/>
              <a:gd name="connsiteX777" fmla="*/ 3624562 w 7467600"/>
              <a:gd name="connsiteY777" fmla="*/ 367041 h 6858000"/>
              <a:gd name="connsiteX778" fmla="*/ 3766672 w 7467600"/>
              <a:gd name="connsiteY778" fmla="*/ 359429 h 6858000"/>
              <a:gd name="connsiteX779" fmla="*/ 3996338 w 7467600"/>
              <a:gd name="connsiteY779" fmla="*/ 968237 h 6858000"/>
              <a:gd name="connsiteX780" fmla="*/ 3766672 w 7467600"/>
              <a:gd name="connsiteY780" fmla="*/ 359429 h 6858000"/>
              <a:gd name="connsiteX781" fmla="*/ 5805386 w 7467600"/>
              <a:gd name="connsiteY781" fmla="*/ 239240 h 6858000"/>
              <a:gd name="connsiteX782" fmla="*/ 5736947 w 7467600"/>
              <a:gd name="connsiteY782" fmla="*/ 261367 h 6858000"/>
              <a:gd name="connsiteX783" fmla="*/ 5427012 w 7467600"/>
              <a:gd name="connsiteY783" fmla="*/ 311272 h 6858000"/>
              <a:gd name="connsiteX784" fmla="*/ 5147818 w 7467600"/>
              <a:gd name="connsiteY784" fmla="*/ 322112 h 6858000"/>
              <a:gd name="connsiteX785" fmla="*/ 5060854 w 7467600"/>
              <a:gd name="connsiteY785" fmla="*/ 311882 h 6858000"/>
              <a:gd name="connsiteX786" fmla="*/ 4945989 w 7467600"/>
              <a:gd name="connsiteY786" fmla="*/ 300516 h 6858000"/>
              <a:gd name="connsiteX787" fmla="*/ 5410479 w 7467600"/>
              <a:gd name="connsiteY787" fmla="*/ 348434 h 6858000"/>
              <a:gd name="connsiteX788" fmla="*/ 5805386 w 7467600"/>
              <a:gd name="connsiteY788" fmla="*/ 239240 h 6858000"/>
              <a:gd name="connsiteX789" fmla="*/ 5905192 w 7467600"/>
              <a:gd name="connsiteY789" fmla="*/ 163079 h 6858000"/>
              <a:gd name="connsiteX790" fmla="*/ 5865655 w 7467600"/>
              <a:gd name="connsiteY790" fmla="*/ 171901 h 6858000"/>
              <a:gd name="connsiteX791" fmla="*/ 5259740 w 7467600"/>
              <a:gd name="connsiteY791" fmla="*/ 257013 h 6858000"/>
              <a:gd name="connsiteX792" fmla="*/ 5208466 w 7467600"/>
              <a:gd name="connsiteY792" fmla="*/ 257550 h 6858000"/>
              <a:gd name="connsiteX793" fmla="*/ 4980204 w 7467600"/>
              <a:gd name="connsiteY793" fmla="*/ 271903 h 6858000"/>
              <a:gd name="connsiteX794" fmla="*/ 5068068 w 7467600"/>
              <a:gd name="connsiteY794" fmla="*/ 282244 h 6858000"/>
              <a:gd name="connsiteX795" fmla="*/ 5153231 w 7467600"/>
              <a:gd name="connsiteY795" fmla="*/ 292240 h 6858000"/>
              <a:gd name="connsiteX796" fmla="*/ 5426491 w 7467600"/>
              <a:gd name="connsiteY796" fmla="*/ 281128 h 6858000"/>
              <a:gd name="connsiteX797" fmla="*/ 5731212 w 7467600"/>
              <a:gd name="connsiteY797" fmla="*/ 231951 h 6858000"/>
              <a:gd name="connsiteX798" fmla="*/ 5905192 w 7467600"/>
              <a:gd name="connsiteY798" fmla="*/ 163079 h 6858000"/>
              <a:gd name="connsiteX799" fmla="*/ 5944437 w 7467600"/>
              <a:gd name="connsiteY799" fmla="*/ 113829 h 6858000"/>
              <a:gd name="connsiteX800" fmla="*/ 5825032 w 7467600"/>
              <a:gd name="connsiteY800" fmla="*/ 146405 h 6858000"/>
              <a:gd name="connsiteX801" fmla="*/ 4955599 w 7467600"/>
              <a:gd name="connsiteY801" fmla="*/ 247008 h 6858000"/>
              <a:gd name="connsiteX802" fmla="*/ 5210104 w 7467600"/>
              <a:gd name="connsiteY802" fmla="*/ 228123 h 6858000"/>
              <a:gd name="connsiteX803" fmla="*/ 5261015 w 7467600"/>
              <a:gd name="connsiteY803" fmla="*/ 227087 h 6858000"/>
              <a:gd name="connsiteX804" fmla="*/ 5861181 w 7467600"/>
              <a:gd name="connsiteY804" fmla="*/ 143093 h 6858000"/>
              <a:gd name="connsiteX805" fmla="*/ 5961252 w 7467600"/>
              <a:gd name="connsiteY805" fmla="*/ 114820 h 6858000"/>
              <a:gd name="connsiteX806" fmla="*/ 5944437 w 7467600"/>
              <a:gd name="connsiteY806" fmla="*/ 113829 h 6858000"/>
              <a:gd name="connsiteX807" fmla="*/ 3882765 w 7467600"/>
              <a:gd name="connsiteY807" fmla="*/ 0 h 6858000"/>
              <a:gd name="connsiteX808" fmla="*/ 3995099 w 7467600"/>
              <a:gd name="connsiteY808" fmla="*/ 0 h 6858000"/>
              <a:gd name="connsiteX809" fmla="*/ 4163818 w 7467600"/>
              <a:gd name="connsiteY809" fmla="*/ 234104 h 6858000"/>
              <a:gd name="connsiteX810" fmla="*/ 4172099 w 7467600"/>
              <a:gd name="connsiteY810" fmla="*/ 234207 h 6858000"/>
              <a:gd name="connsiteX811" fmla="*/ 4784282 w 7467600"/>
              <a:gd name="connsiteY811" fmla="*/ 276561 h 6858000"/>
              <a:gd name="connsiteX812" fmla="*/ 4801687 w 7467600"/>
              <a:gd name="connsiteY812" fmla="*/ 267764 h 6858000"/>
              <a:gd name="connsiteX813" fmla="*/ 6082788 w 7467600"/>
              <a:gd name="connsiteY813" fmla="*/ 64119 h 6858000"/>
              <a:gd name="connsiteX814" fmla="*/ 6099442 w 7467600"/>
              <a:gd name="connsiteY814" fmla="*/ 82568 h 6858000"/>
              <a:gd name="connsiteX815" fmla="*/ 4804137 w 7467600"/>
              <a:gd name="connsiteY815" fmla="*/ 320931 h 6858000"/>
              <a:gd name="connsiteX816" fmla="*/ 4227047 w 7467600"/>
              <a:gd name="connsiteY816" fmla="*/ 313415 h 6858000"/>
              <a:gd name="connsiteX817" fmla="*/ 4346041 w 7467600"/>
              <a:gd name="connsiteY817" fmla="*/ 456086 h 6858000"/>
              <a:gd name="connsiteX818" fmla="*/ 4870967 w 7467600"/>
              <a:gd name="connsiteY818" fmla="*/ 963061 h 6858000"/>
              <a:gd name="connsiteX819" fmla="*/ 4889647 w 7467600"/>
              <a:gd name="connsiteY819" fmla="*/ 957147 h 6858000"/>
              <a:gd name="connsiteX820" fmla="*/ 5422504 w 7467600"/>
              <a:gd name="connsiteY820" fmla="*/ 805191 h 6858000"/>
              <a:gd name="connsiteX821" fmla="*/ 6087656 w 7467600"/>
              <a:gd name="connsiteY821" fmla="*/ 826703 h 6858000"/>
              <a:gd name="connsiteX822" fmla="*/ 6058717 w 7467600"/>
              <a:gd name="connsiteY822" fmla="*/ 865992 h 6858000"/>
              <a:gd name="connsiteX823" fmla="*/ 4974153 w 7467600"/>
              <a:gd name="connsiteY823" fmla="*/ 1045456 h 6858000"/>
              <a:gd name="connsiteX824" fmla="*/ 5627835 w 7467600"/>
              <a:gd name="connsiteY824" fmla="*/ 1472077 h 6858000"/>
              <a:gd name="connsiteX825" fmla="*/ 5629817 w 7467600"/>
              <a:gd name="connsiteY825" fmla="*/ 1471412 h 6858000"/>
              <a:gd name="connsiteX826" fmla="*/ 5634124 w 7467600"/>
              <a:gd name="connsiteY826" fmla="*/ 1470572 h 6858000"/>
              <a:gd name="connsiteX827" fmla="*/ 5755832 w 7467600"/>
              <a:gd name="connsiteY827" fmla="*/ 1383886 h 6858000"/>
              <a:gd name="connsiteX828" fmla="*/ 6014186 w 7467600"/>
              <a:gd name="connsiteY828" fmla="*/ 1279799 h 6858000"/>
              <a:gd name="connsiteX829" fmla="*/ 6901619 w 7467600"/>
              <a:gd name="connsiteY829" fmla="*/ 1047874 h 6858000"/>
              <a:gd name="connsiteX830" fmla="*/ 6931566 w 7467600"/>
              <a:gd name="connsiteY830" fmla="*/ 1062034 h 6858000"/>
              <a:gd name="connsiteX831" fmla="*/ 5790982 w 7467600"/>
              <a:gd name="connsiteY831" fmla="*/ 1561380 h 6858000"/>
              <a:gd name="connsiteX832" fmla="*/ 6188971 w 7467600"/>
              <a:gd name="connsiteY832" fmla="*/ 1755168 h 6858000"/>
              <a:gd name="connsiteX833" fmla="*/ 6202446 w 7467600"/>
              <a:gd name="connsiteY833" fmla="*/ 1752268 h 6858000"/>
              <a:gd name="connsiteX834" fmla="*/ 7179560 w 7467600"/>
              <a:gd name="connsiteY834" fmla="*/ 1467551 h 6858000"/>
              <a:gd name="connsiteX835" fmla="*/ 7158730 w 7467600"/>
              <a:gd name="connsiteY835" fmla="*/ 1507835 h 6858000"/>
              <a:gd name="connsiteX836" fmla="*/ 6326959 w 7467600"/>
              <a:gd name="connsiteY836" fmla="*/ 1817686 h 6858000"/>
              <a:gd name="connsiteX837" fmla="*/ 6537433 w 7467600"/>
              <a:gd name="connsiteY837" fmla="*/ 1907790 h 6858000"/>
              <a:gd name="connsiteX838" fmla="*/ 6550221 w 7467600"/>
              <a:gd name="connsiteY838" fmla="*/ 1910729 h 6858000"/>
              <a:gd name="connsiteX839" fmla="*/ 6964438 w 7467600"/>
              <a:gd name="connsiteY839" fmla="*/ 2209505 h 6858000"/>
              <a:gd name="connsiteX840" fmla="*/ 7367862 w 7467600"/>
              <a:gd name="connsiteY840" fmla="*/ 2806833 h 6858000"/>
              <a:gd name="connsiteX841" fmla="*/ 7364329 w 7467600"/>
              <a:gd name="connsiteY841" fmla="*/ 2826907 h 6858000"/>
              <a:gd name="connsiteX842" fmla="*/ 7290545 w 7467600"/>
              <a:gd name="connsiteY842" fmla="*/ 2850663 h 6858000"/>
              <a:gd name="connsiteX843" fmla="*/ 6472036 w 7467600"/>
              <a:gd name="connsiteY843" fmla="*/ 1959003 h 6858000"/>
              <a:gd name="connsiteX844" fmla="*/ 5792897 w 7467600"/>
              <a:gd name="connsiteY844" fmla="*/ 1647747 h 6858000"/>
              <a:gd name="connsiteX845" fmla="*/ 5842751 w 7467600"/>
              <a:gd name="connsiteY845" fmla="*/ 1816112 h 6858000"/>
              <a:gd name="connsiteX846" fmla="*/ 5847424 w 7467600"/>
              <a:gd name="connsiteY846" fmla="*/ 1815776 h 6858000"/>
              <a:gd name="connsiteX847" fmla="*/ 6399821 w 7467600"/>
              <a:gd name="connsiteY847" fmla="*/ 2344799 h 6858000"/>
              <a:gd name="connsiteX848" fmla="*/ 6323232 w 7467600"/>
              <a:gd name="connsiteY848" fmla="*/ 2389634 h 6858000"/>
              <a:gd name="connsiteX849" fmla="*/ 5942958 w 7467600"/>
              <a:gd name="connsiteY849" fmla="*/ 2077708 h 6858000"/>
              <a:gd name="connsiteX850" fmla="*/ 5921559 w 7467600"/>
              <a:gd name="connsiteY850" fmla="*/ 2378596 h 6858000"/>
              <a:gd name="connsiteX851" fmla="*/ 5817651 w 7467600"/>
              <a:gd name="connsiteY851" fmla="*/ 3023919 h 6858000"/>
              <a:gd name="connsiteX852" fmla="*/ 5729634 w 7467600"/>
              <a:gd name="connsiteY852" fmla="*/ 3051849 h 6858000"/>
              <a:gd name="connsiteX853" fmla="*/ 5611018 w 7467600"/>
              <a:gd name="connsiteY853" fmla="*/ 2316769 h 6858000"/>
              <a:gd name="connsiteX854" fmla="*/ 5687608 w 7467600"/>
              <a:gd name="connsiteY854" fmla="*/ 2039972 h 6858000"/>
              <a:gd name="connsiteX855" fmla="*/ 5657554 w 7467600"/>
              <a:gd name="connsiteY855" fmla="*/ 1576445 h 6858000"/>
              <a:gd name="connsiteX856" fmla="*/ 5150475 w 7467600"/>
              <a:gd name="connsiteY856" fmla="*/ 1274012 h 6858000"/>
              <a:gd name="connsiteX857" fmla="*/ 5349142 w 7467600"/>
              <a:gd name="connsiteY857" fmla="*/ 2204405 h 6858000"/>
              <a:gd name="connsiteX858" fmla="*/ 5262214 w 7467600"/>
              <a:gd name="connsiteY858" fmla="*/ 2233836 h 6858000"/>
              <a:gd name="connsiteX859" fmla="*/ 4981539 w 7467600"/>
              <a:gd name="connsiteY859" fmla="*/ 1542201 h 6858000"/>
              <a:gd name="connsiteX860" fmla="*/ 4958461 w 7467600"/>
              <a:gd name="connsiteY860" fmla="*/ 1136957 h 6858000"/>
              <a:gd name="connsiteX861" fmla="*/ 4655015 w 7467600"/>
              <a:gd name="connsiteY861" fmla="*/ 891426 h 6858000"/>
              <a:gd name="connsiteX862" fmla="*/ 4348002 w 7467600"/>
              <a:gd name="connsiteY862" fmla="*/ 2205895 h 6858000"/>
              <a:gd name="connsiteX863" fmla="*/ 4262250 w 7467600"/>
              <a:gd name="connsiteY863" fmla="*/ 2219972 h 6858000"/>
              <a:gd name="connsiteX864" fmla="*/ 4550611 w 7467600"/>
              <a:gd name="connsiteY864" fmla="*/ 817540 h 6858000"/>
              <a:gd name="connsiteX865" fmla="*/ 4564418 w 7467600"/>
              <a:gd name="connsiteY865" fmla="*/ 808293 h 6858000"/>
              <a:gd name="connsiteX866" fmla="*/ 4266388 w 7467600"/>
              <a:gd name="connsiteY866" fmla="*/ 500083 h 6858000"/>
              <a:gd name="connsiteX867" fmla="*/ 4032842 w 7467600"/>
              <a:gd name="connsiteY867" fmla="*/ 211809 h 6858000"/>
              <a:gd name="connsiteX868" fmla="*/ 3882765 w 7467600"/>
              <a:gd name="connsiteY868" fmla="*/ 0 h 6858000"/>
              <a:gd name="connsiteX869" fmla="*/ 3721337 w 7467600"/>
              <a:gd name="connsiteY869" fmla="*/ 0 h 6858000"/>
              <a:gd name="connsiteX870" fmla="*/ 3797544 w 7467600"/>
              <a:gd name="connsiteY870" fmla="*/ 0 h 6858000"/>
              <a:gd name="connsiteX871" fmla="*/ 3775734 w 7467600"/>
              <a:gd name="connsiteY871" fmla="*/ 95131 h 6858000"/>
              <a:gd name="connsiteX872" fmla="*/ 3724807 w 7467600"/>
              <a:gd name="connsiteY872" fmla="*/ 272257 h 6858000"/>
              <a:gd name="connsiteX873" fmla="*/ 3726844 w 7467600"/>
              <a:gd name="connsiteY873" fmla="*/ 282988 h 6858000"/>
              <a:gd name="connsiteX874" fmla="*/ 3742664 w 7467600"/>
              <a:gd name="connsiteY874" fmla="*/ 279918 h 6858000"/>
              <a:gd name="connsiteX875" fmla="*/ 4103910 w 7467600"/>
              <a:gd name="connsiteY875" fmla="*/ 1161917 h 6858000"/>
              <a:gd name="connsiteX876" fmla="*/ 4020269 w 7467600"/>
              <a:gd name="connsiteY876" fmla="*/ 1200406 h 6858000"/>
              <a:gd name="connsiteX877" fmla="*/ 3674882 w 7467600"/>
              <a:gd name="connsiteY877" fmla="*/ 488524 h 6858000"/>
              <a:gd name="connsiteX878" fmla="*/ 3132682 w 7467600"/>
              <a:gd name="connsiteY878" fmla="*/ 1072284 h 6858000"/>
              <a:gd name="connsiteX879" fmla="*/ 2716346 w 7467600"/>
              <a:gd name="connsiteY879" fmla="*/ 1276376 h 6858000"/>
              <a:gd name="connsiteX880" fmla="*/ 2716772 w 7467600"/>
              <a:gd name="connsiteY880" fmla="*/ 1255462 h 6858000"/>
              <a:gd name="connsiteX881" fmla="*/ 3471096 w 7467600"/>
              <a:gd name="connsiteY881" fmla="*/ 437072 h 6858000"/>
              <a:gd name="connsiteX882" fmla="*/ 3639057 w 7467600"/>
              <a:gd name="connsiteY882" fmla="*/ 286334 h 6858000"/>
              <a:gd name="connsiteX883" fmla="*/ 3640309 w 7467600"/>
              <a:gd name="connsiteY883" fmla="*/ 284664 h 6858000"/>
              <a:gd name="connsiteX884" fmla="*/ 3646022 w 7467600"/>
              <a:gd name="connsiteY884" fmla="*/ 276711 h 6858000"/>
              <a:gd name="connsiteX885" fmla="*/ 3707943 w 7467600"/>
              <a:gd name="connsiteY885" fmla="*/ 65958 h 6858000"/>
              <a:gd name="connsiteX886" fmla="*/ 3721337 w 7467600"/>
              <a:gd name="connsiteY886" fmla="*/ 0 h 6858000"/>
              <a:gd name="connsiteX887" fmla="*/ 2867960 w 7467600"/>
              <a:gd name="connsiteY887" fmla="*/ 0 h 6858000"/>
              <a:gd name="connsiteX888" fmla="*/ 2926351 w 7467600"/>
              <a:gd name="connsiteY888" fmla="*/ 0 h 6858000"/>
              <a:gd name="connsiteX889" fmla="*/ 2902823 w 7467600"/>
              <a:gd name="connsiteY889" fmla="*/ 262929 h 6858000"/>
              <a:gd name="connsiteX890" fmla="*/ 2940663 w 7467600"/>
              <a:gd name="connsiteY890" fmla="*/ 140884 h 6858000"/>
              <a:gd name="connsiteX891" fmla="*/ 2947039 w 7467600"/>
              <a:gd name="connsiteY891" fmla="*/ 122524 h 6858000"/>
              <a:gd name="connsiteX892" fmla="*/ 2984316 w 7467600"/>
              <a:gd name="connsiteY892" fmla="*/ 0 h 6858000"/>
              <a:gd name="connsiteX893" fmla="*/ 3016114 w 7467600"/>
              <a:gd name="connsiteY893" fmla="*/ 0 h 6858000"/>
              <a:gd name="connsiteX894" fmla="*/ 2979949 w 7467600"/>
              <a:gd name="connsiteY894" fmla="*/ 119274 h 6858000"/>
              <a:gd name="connsiteX895" fmla="*/ 3023879 w 7467600"/>
              <a:gd name="connsiteY895" fmla="*/ 0 h 6858000"/>
              <a:gd name="connsiteX896" fmla="*/ 3105400 w 7467600"/>
              <a:gd name="connsiteY896" fmla="*/ 0 h 6858000"/>
              <a:gd name="connsiteX897" fmla="*/ 3094669 w 7467600"/>
              <a:gd name="connsiteY897" fmla="*/ 30308 h 6858000"/>
              <a:gd name="connsiteX898" fmla="*/ 2901945 w 7467600"/>
              <a:gd name="connsiteY898" fmla="*/ 466538 h 6858000"/>
              <a:gd name="connsiteX899" fmla="*/ 2815209 w 7467600"/>
              <a:gd name="connsiteY899" fmla="*/ 497361 h 6858000"/>
              <a:gd name="connsiteX900" fmla="*/ 2844845 w 7467600"/>
              <a:gd name="connsiteY900" fmla="*/ 127638 h 6858000"/>
              <a:gd name="connsiteX901" fmla="*/ 2867960 w 7467600"/>
              <a:gd name="connsiteY901" fmla="*/ 0 h 6858000"/>
              <a:gd name="connsiteX902" fmla="*/ 1057230 w 7467600"/>
              <a:gd name="connsiteY902" fmla="*/ 0 h 6858000"/>
              <a:gd name="connsiteX903" fmla="*/ 1111003 w 7467600"/>
              <a:gd name="connsiteY903" fmla="*/ 0 h 6858000"/>
              <a:gd name="connsiteX904" fmla="*/ 1125553 w 7467600"/>
              <a:gd name="connsiteY904" fmla="*/ 52588 h 6858000"/>
              <a:gd name="connsiteX905" fmla="*/ 1304276 w 7467600"/>
              <a:gd name="connsiteY905" fmla="*/ 476275 h 6858000"/>
              <a:gd name="connsiteX906" fmla="*/ 1492066 w 7467600"/>
              <a:gd name="connsiteY906" fmla="*/ 886333 h 6858000"/>
              <a:gd name="connsiteX907" fmla="*/ 1423698 w 7467600"/>
              <a:gd name="connsiteY907" fmla="*/ 710817 h 6858000"/>
              <a:gd name="connsiteX908" fmla="*/ 1357609 w 7467600"/>
              <a:gd name="connsiteY908" fmla="*/ 532892 h 6858000"/>
              <a:gd name="connsiteX909" fmla="*/ 1309550 w 7467600"/>
              <a:gd name="connsiteY909" fmla="*/ 374031 h 6858000"/>
              <a:gd name="connsiteX910" fmla="*/ 1193673 w 7467600"/>
              <a:gd name="connsiteY910" fmla="*/ 49533 h 6858000"/>
              <a:gd name="connsiteX911" fmla="*/ 1164391 w 7467600"/>
              <a:gd name="connsiteY911" fmla="*/ 0 h 6858000"/>
              <a:gd name="connsiteX912" fmla="*/ 1200666 w 7467600"/>
              <a:gd name="connsiteY912" fmla="*/ 0 h 6858000"/>
              <a:gd name="connsiteX913" fmla="*/ 1223408 w 7467600"/>
              <a:gd name="connsiteY913" fmla="*/ 38996 h 6858000"/>
              <a:gd name="connsiteX914" fmla="*/ 1339635 w 7467600"/>
              <a:gd name="connsiteY914" fmla="*/ 365517 h 6858000"/>
              <a:gd name="connsiteX915" fmla="*/ 1387469 w 7467600"/>
              <a:gd name="connsiteY915" fmla="*/ 523079 h 6858000"/>
              <a:gd name="connsiteX916" fmla="*/ 1452685 w 7467600"/>
              <a:gd name="connsiteY916" fmla="*/ 699806 h 6858000"/>
              <a:gd name="connsiteX917" fmla="*/ 1492092 w 7467600"/>
              <a:gd name="connsiteY917" fmla="*/ 800424 h 6858000"/>
              <a:gd name="connsiteX918" fmla="*/ 1455302 w 7467600"/>
              <a:gd name="connsiteY918" fmla="*/ 632913 h 6858000"/>
              <a:gd name="connsiteX919" fmla="*/ 1222336 w 7467600"/>
              <a:gd name="connsiteY919" fmla="*/ 9480 h 6858000"/>
              <a:gd name="connsiteX920" fmla="*/ 1214634 w 7467600"/>
              <a:gd name="connsiteY920" fmla="*/ 0 h 6858000"/>
              <a:gd name="connsiteX921" fmla="*/ 1289827 w 7467600"/>
              <a:gd name="connsiteY921" fmla="*/ 0 h 6858000"/>
              <a:gd name="connsiteX922" fmla="*/ 1321076 w 7467600"/>
              <a:gd name="connsiteY922" fmla="*/ 59722 h 6858000"/>
              <a:gd name="connsiteX923" fmla="*/ 1512579 w 7467600"/>
              <a:gd name="connsiteY923" fmla="*/ 626441 h 6858000"/>
              <a:gd name="connsiteX924" fmla="*/ 1506076 w 7467600"/>
              <a:gd name="connsiteY924" fmla="*/ 1089289 h 6858000"/>
              <a:gd name="connsiteX925" fmla="*/ 1486346 w 7467600"/>
              <a:gd name="connsiteY925" fmla="*/ 1079919 h 6858000"/>
              <a:gd name="connsiteX926" fmla="*/ 1070511 w 7467600"/>
              <a:gd name="connsiteY926" fmla="*/ 48609 h 6858000"/>
              <a:gd name="connsiteX927" fmla="*/ 1057230 w 7467600"/>
              <a:gd name="connsiteY927" fmla="*/ 0 h 6858000"/>
              <a:gd name="connsiteX928" fmla="*/ 43151 w 7467600"/>
              <a:gd name="connsiteY928" fmla="*/ 0 h 6858000"/>
              <a:gd name="connsiteX929" fmla="*/ 95283 w 7467600"/>
              <a:gd name="connsiteY929" fmla="*/ 0 h 6858000"/>
              <a:gd name="connsiteX930" fmla="*/ 300708 w 7467600"/>
              <a:gd name="connsiteY930" fmla="*/ 154571 h 6858000"/>
              <a:gd name="connsiteX931" fmla="*/ 530414 w 7467600"/>
              <a:gd name="connsiteY931" fmla="*/ 354673 h 6858000"/>
              <a:gd name="connsiteX932" fmla="*/ 333785 w 7467600"/>
              <a:gd name="connsiteY932" fmla="*/ 161564 h 6858000"/>
              <a:gd name="connsiteX933" fmla="*/ 147005 w 7467600"/>
              <a:gd name="connsiteY933" fmla="*/ 0 h 6858000"/>
              <a:gd name="connsiteX934" fmla="*/ 272509 w 7467600"/>
              <a:gd name="connsiteY934" fmla="*/ 0 h 6858000"/>
              <a:gd name="connsiteX935" fmla="*/ 326276 w 7467600"/>
              <a:gd name="connsiteY935" fmla="*/ 45847 h 6858000"/>
              <a:gd name="connsiteX936" fmla="*/ 823759 w 7467600"/>
              <a:gd name="connsiteY936" fmla="*/ 574145 h 6858000"/>
              <a:gd name="connsiteX937" fmla="*/ 811254 w 7467600"/>
              <a:gd name="connsiteY937" fmla="*/ 665546 h 6858000"/>
              <a:gd name="connsiteX938" fmla="*/ 154042 w 7467600"/>
              <a:gd name="connsiteY938" fmla="*/ 261522 h 6858000"/>
              <a:gd name="connsiteX939" fmla="*/ 13550 w 7467600"/>
              <a:gd name="connsiteY939" fmla="*/ 158423 h 6858000"/>
              <a:gd name="connsiteX940" fmla="*/ 0 w 7467600"/>
              <a:gd name="connsiteY940" fmla="*/ 146618 h 6858000"/>
              <a:gd name="connsiteX941" fmla="*/ 0 w 7467600"/>
              <a:gd name="connsiteY941" fmla="*/ 59161 h 6858000"/>
              <a:gd name="connsiteX942" fmla="*/ 45427 w 7467600"/>
              <a:gd name="connsiteY942" fmla="*/ 101078 h 6858000"/>
              <a:gd name="connsiteX943" fmla="*/ 630103 w 7467600"/>
              <a:gd name="connsiteY943" fmla="*/ 485885 h 6858000"/>
              <a:gd name="connsiteX944" fmla="*/ 532040 w 7467600"/>
              <a:gd name="connsiteY944" fmla="*/ 399359 h 6858000"/>
              <a:gd name="connsiteX945" fmla="*/ 517618 w 7467600"/>
              <a:gd name="connsiteY945" fmla="*/ 385726 h 6858000"/>
              <a:gd name="connsiteX946" fmla="*/ 285074 w 7467600"/>
              <a:gd name="connsiteY946" fmla="*/ 182755 h 6858000"/>
              <a:gd name="connsiteX947" fmla="*/ 43151 w 7467600"/>
              <a:gd name="connsiteY94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3615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1019354 w 7467600"/>
              <a:gd name="connsiteY15" fmla="*/ 6315006 h 6858000"/>
              <a:gd name="connsiteX16" fmla="*/ 441046 w 7467600"/>
              <a:gd name="connsiteY16" fmla="*/ 6691153 h 6858000"/>
              <a:gd name="connsiteX17" fmla="*/ 1019354 w 7467600"/>
              <a:gd name="connsiteY17" fmla="*/ 6315006 h 6858000"/>
              <a:gd name="connsiteX18" fmla="*/ 991680 w 7467600"/>
              <a:gd name="connsiteY18" fmla="*/ 6298413 h 6858000"/>
              <a:gd name="connsiteX19" fmla="*/ 409060 w 7467600"/>
              <a:gd name="connsiteY19" fmla="*/ 6671470 h 6858000"/>
              <a:gd name="connsiteX20" fmla="*/ 991680 w 7467600"/>
              <a:gd name="connsiteY20" fmla="*/ 6298413 h 6858000"/>
              <a:gd name="connsiteX21" fmla="*/ 103333 w 7467600"/>
              <a:gd name="connsiteY21" fmla="*/ 5699602 h 6858000"/>
              <a:gd name="connsiteX22" fmla="*/ 233938 w 7467600"/>
              <a:gd name="connsiteY22" fmla="*/ 5809416 h 6858000"/>
              <a:gd name="connsiteX23" fmla="*/ 883580 w 7467600"/>
              <a:gd name="connsiteY23" fmla="*/ 6180710 h 6858000"/>
              <a:gd name="connsiteX24" fmla="*/ 487337 w 7467600"/>
              <a:gd name="connsiteY24" fmla="*/ 5950182 h 6858000"/>
              <a:gd name="connsiteX25" fmla="*/ 354051 w 7467600"/>
              <a:gd name="connsiteY25" fmla="*/ 5854912 h 6858000"/>
              <a:gd name="connsiteX26" fmla="*/ 195436 w 7467600"/>
              <a:gd name="connsiteY26" fmla="*/ 5755068 h 6858000"/>
              <a:gd name="connsiteX27" fmla="*/ 103333 w 7467600"/>
              <a:gd name="connsiteY27" fmla="*/ 5699602 h 6858000"/>
              <a:gd name="connsiteX28" fmla="*/ 5539432 w 7467600"/>
              <a:gd name="connsiteY28" fmla="*/ 5642928 h 6858000"/>
              <a:gd name="connsiteX29" fmla="*/ 5555462 w 7467600"/>
              <a:gd name="connsiteY29" fmla="*/ 5694454 h 6858000"/>
              <a:gd name="connsiteX30" fmla="*/ 5828270 w 7467600"/>
              <a:gd name="connsiteY30" fmla="*/ 6320663 h 6858000"/>
              <a:gd name="connsiteX31" fmla="*/ 5947416 w 7467600"/>
              <a:gd name="connsiteY31" fmla="*/ 6574846 h 6858000"/>
              <a:gd name="connsiteX32" fmla="*/ 5539432 w 7467600"/>
              <a:gd name="connsiteY32" fmla="*/ 5642928 h 6858000"/>
              <a:gd name="connsiteX33" fmla="*/ 51253 w 7467600"/>
              <a:gd name="connsiteY33" fmla="*/ 5631825 h 6858000"/>
              <a:gd name="connsiteX34" fmla="*/ 211622 w 7467600"/>
              <a:gd name="connsiteY34" fmla="*/ 5728803 h 6858000"/>
              <a:gd name="connsiteX35" fmla="*/ 371652 w 7467600"/>
              <a:gd name="connsiteY35" fmla="*/ 5829062 h 6858000"/>
              <a:gd name="connsiteX36" fmla="*/ 505903 w 7467600"/>
              <a:gd name="connsiteY36" fmla="*/ 5925221 h 6858000"/>
              <a:gd name="connsiteX37" fmla="*/ 899240 w 7467600"/>
              <a:gd name="connsiteY37" fmla="*/ 6153068 h 6858000"/>
              <a:gd name="connsiteX38" fmla="*/ 988114 w 7467600"/>
              <a:gd name="connsiteY38" fmla="*/ 6174204 h 6858000"/>
              <a:gd name="connsiteX39" fmla="*/ 845971 w 7467600"/>
              <a:gd name="connsiteY39" fmla="*/ 6067177 h 6858000"/>
              <a:gd name="connsiteX40" fmla="*/ 448057 w 7467600"/>
              <a:gd name="connsiteY40" fmla="*/ 5841376 h 6858000"/>
              <a:gd name="connsiteX41" fmla="*/ 51253 w 7467600"/>
              <a:gd name="connsiteY41" fmla="*/ 5631825 h 6858000"/>
              <a:gd name="connsiteX42" fmla="*/ 2606687 w 7467600"/>
              <a:gd name="connsiteY42" fmla="*/ 5630718 h 6858000"/>
              <a:gd name="connsiteX43" fmla="*/ 2645658 w 7467600"/>
              <a:gd name="connsiteY43" fmla="*/ 6640259 h 6858000"/>
              <a:gd name="connsiteX44" fmla="*/ 2606687 w 7467600"/>
              <a:gd name="connsiteY44" fmla="*/ 5630718 h 6858000"/>
              <a:gd name="connsiteX45" fmla="*/ 3642057 w 7467600"/>
              <a:gd name="connsiteY45" fmla="*/ 5573487 h 6858000"/>
              <a:gd name="connsiteX46" fmla="*/ 3632981 w 7467600"/>
              <a:gd name="connsiteY46" fmla="*/ 5579437 h 6858000"/>
              <a:gd name="connsiteX47" fmla="*/ 3382436 w 7467600"/>
              <a:gd name="connsiteY47" fmla="*/ 5952726 h 6858000"/>
              <a:gd name="connsiteX48" fmla="*/ 3191929 w 7467600"/>
              <a:gd name="connsiteY48" fmla="*/ 6662669 h 6858000"/>
              <a:gd name="connsiteX49" fmla="*/ 3369898 w 7467600"/>
              <a:gd name="connsiteY49" fmla="*/ 6081771 h 6858000"/>
              <a:gd name="connsiteX50" fmla="*/ 3642057 w 7467600"/>
              <a:gd name="connsiteY50" fmla="*/ 5573487 h 6858000"/>
              <a:gd name="connsiteX51" fmla="*/ 2650666 w 7467600"/>
              <a:gd name="connsiteY51" fmla="*/ 5530686 h 6858000"/>
              <a:gd name="connsiteX52" fmla="*/ 2650249 w 7467600"/>
              <a:gd name="connsiteY52" fmla="*/ 5532101 h 6858000"/>
              <a:gd name="connsiteX53" fmla="*/ 2663808 w 7467600"/>
              <a:gd name="connsiteY53" fmla="*/ 6535215 h 6858000"/>
              <a:gd name="connsiteX54" fmla="*/ 2665418 w 7467600"/>
              <a:gd name="connsiteY54" fmla="*/ 6132756 h 6858000"/>
              <a:gd name="connsiteX55" fmla="*/ 2650666 w 7467600"/>
              <a:gd name="connsiteY55" fmla="*/ 5530686 h 6858000"/>
              <a:gd name="connsiteX56" fmla="*/ 2680277 w 7467600"/>
              <a:gd name="connsiteY56" fmla="*/ 5479204 h 6858000"/>
              <a:gd name="connsiteX57" fmla="*/ 2678972 w 7467600"/>
              <a:gd name="connsiteY57" fmla="*/ 5481582 h 6858000"/>
              <a:gd name="connsiteX58" fmla="*/ 2696666 w 7467600"/>
              <a:gd name="connsiteY58" fmla="*/ 6133836 h 6858000"/>
              <a:gd name="connsiteX59" fmla="*/ 2695769 w 7467600"/>
              <a:gd name="connsiteY59" fmla="*/ 6390955 h 6858000"/>
              <a:gd name="connsiteX60" fmla="*/ 2739893 w 7467600"/>
              <a:gd name="connsiteY60" fmla="*/ 6108357 h 6858000"/>
              <a:gd name="connsiteX61" fmla="*/ 2680277 w 7467600"/>
              <a:gd name="connsiteY61" fmla="*/ 5479204 h 6858000"/>
              <a:gd name="connsiteX62" fmla="*/ 1132195 w 7467600"/>
              <a:gd name="connsiteY62" fmla="*/ 5467980 h 6858000"/>
              <a:gd name="connsiteX63" fmla="*/ 1679056 w 7467600"/>
              <a:gd name="connsiteY63" fmla="*/ 5516907 h 6858000"/>
              <a:gd name="connsiteX64" fmla="*/ 2128648 w 7467600"/>
              <a:gd name="connsiteY64" fmla="*/ 5474249 h 6858000"/>
              <a:gd name="connsiteX65" fmla="*/ 1825619 w 7467600"/>
              <a:gd name="connsiteY65" fmla="*/ 5478447 h 6858000"/>
              <a:gd name="connsiteX66" fmla="*/ 1737798 w 7467600"/>
              <a:gd name="connsiteY66" fmla="*/ 5483353 h 6858000"/>
              <a:gd name="connsiteX67" fmla="*/ 1132195 w 7467600"/>
              <a:gd name="connsiteY67" fmla="*/ 5467980 h 6858000"/>
              <a:gd name="connsiteX68" fmla="*/ 1456157 w 7467600"/>
              <a:gd name="connsiteY68" fmla="*/ 5371404 h 6858000"/>
              <a:gd name="connsiteX69" fmla="*/ 1244432 w 7467600"/>
              <a:gd name="connsiteY69" fmla="*/ 5385601 h 6858000"/>
              <a:gd name="connsiteX70" fmla="*/ 973990 w 7467600"/>
              <a:gd name="connsiteY70" fmla="*/ 5424940 h 6858000"/>
              <a:gd name="connsiteX71" fmla="*/ 1103809 w 7467600"/>
              <a:gd name="connsiteY71" fmla="*/ 5433720 h 6858000"/>
              <a:gd name="connsiteX72" fmla="*/ 1123454 w 7467600"/>
              <a:gd name="connsiteY72" fmla="*/ 5435727 h 6858000"/>
              <a:gd name="connsiteX73" fmla="*/ 1737017 w 7467600"/>
              <a:gd name="connsiteY73" fmla="*/ 5452183 h 6858000"/>
              <a:gd name="connsiteX74" fmla="*/ 1824397 w 7467600"/>
              <a:gd name="connsiteY74" fmla="*/ 5447757 h 6858000"/>
              <a:gd name="connsiteX75" fmla="*/ 2070059 w 7467600"/>
              <a:gd name="connsiteY75" fmla="*/ 5441660 h 6858000"/>
              <a:gd name="connsiteX76" fmla="*/ 1456157 w 7467600"/>
              <a:gd name="connsiteY76" fmla="*/ 5371404 h 6858000"/>
              <a:gd name="connsiteX77" fmla="*/ 4988186 w 7467600"/>
              <a:gd name="connsiteY77" fmla="*/ 5216467 h 6858000"/>
              <a:gd name="connsiteX78" fmla="*/ 4777334 w 7467600"/>
              <a:gd name="connsiteY78" fmla="*/ 5406072 h 6858000"/>
              <a:gd name="connsiteX79" fmla="*/ 4718341 w 7467600"/>
              <a:gd name="connsiteY79" fmla="*/ 5468043 h 6858000"/>
              <a:gd name="connsiteX80" fmla="*/ 4604655 w 7467600"/>
              <a:gd name="connsiteY80" fmla="*/ 5583434 h 6858000"/>
              <a:gd name="connsiteX81" fmla="*/ 4565074 w 7467600"/>
              <a:gd name="connsiteY81" fmla="*/ 5618550 h 6858000"/>
              <a:gd name="connsiteX82" fmla="*/ 4988186 w 7467600"/>
              <a:gd name="connsiteY82" fmla="*/ 5216467 h 6858000"/>
              <a:gd name="connsiteX83" fmla="*/ 4978032 w 7467600"/>
              <a:gd name="connsiteY83" fmla="*/ 5183809 h 6858000"/>
              <a:gd name="connsiteX84" fmla="*/ 4463413 w 7467600"/>
              <a:gd name="connsiteY84" fmla="*/ 5615162 h 6858000"/>
              <a:gd name="connsiteX85" fmla="*/ 4358134 w 7467600"/>
              <a:gd name="connsiteY85" fmla="*/ 5742791 h 6858000"/>
              <a:gd name="connsiteX86" fmla="*/ 4376219 w 7467600"/>
              <a:gd name="connsiteY86" fmla="*/ 5729027 h 6858000"/>
              <a:gd name="connsiteX87" fmla="*/ 4582340 w 7467600"/>
              <a:gd name="connsiteY87" fmla="*/ 5561037 h 6858000"/>
              <a:gd name="connsiteX88" fmla="*/ 4694684 w 7467600"/>
              <a:gd name="connsiteY88" fmla="*/ 5447098 h 6858000"/>
              <a:gd name="connsiteX89" fmla="*/ 4754123 w 7467600"/>
              <a:gd name="connsiteY89" fmla="*/ 5384643 h 6858000"/>
              <a:gd name="connsiteX90" fmla="*/ 4978032 w 7467600"/>
              <a:gd name="connsiteY90" fmla="*/ 5183809 h 6858000"/>
              <a:gd name="connsiteX91" fmla="*/ 1903353 w 7467600"/>
              <a:gd name="connsiteY91" fmla="*/ 5044827 h 6858000"/>
              <a:gd name="connsiteX92" fmla="*/ 1936931 w 7467600"/>
              <a:gd name="connsiteY92" fmla="*/ 5093954 h 6858000"/>
              <a:gd name="connsiteX93" fmla="*/ 2195868 w 7467600"/>
              <a:gd name="connsiteY93" fmla="*/ 5396574 h 6858000"/>
              <a:gd name="connsiteX94" fmla="*/ 2088852 w 7467600"/>
              <a:gd name="connsiteY94" fmla="*/ 5166123 h 6858000"/>
              <a:gd name="connsiteX95" fmla="*/ 1958241 w 7467600"/>
              <a:gd name="connsiteY95" fmla="*/ 5067955 h 6858000"/>
              <a:gd name="connsiteX96" fmla="*/ 1903353 w 7467600"/>
              <a:gd name="connsiteY96" fmla="*/ 5044827 h 6858000"/>
              <a:gd name="connsiteX97" fmla="*/ 1979378 w 7467600"/>
              <a:gd name="connsiteY97" fmla="*/ 4769504 h 6858000"/>
              <a:gd name="connsiteX98" fmla="*/ 2882120 w 7467600"/>
              <a:gd name="connsiteY98" fmla="*/ 5064547 h 6858000"/>
              <a:gd name="connsiteX99" fmla="*/ 2793103 w 7467600"/>
              <a:gd name="connsiteY99" fmla="*/ 5039699 h 6858000"/>
              <a:gd name="connsiteX100" fmla="*/ 2770041 w 7467600"/>
              <a:gd name="connsiteY100" fmla="*/ 5033634 h 6858000"/>
              <a:gd name="connsiteX101" fmla="*/ 1979378 w 7467600"/>
              <a:gd name="connsiteY101" fmla="*/ 4769504 h 6858000"/>
              <a:gd name="connsiteX102" fmla="*/ 1927410 w 7467600"/>
              <a:gd name="connsiteY102" fmla="*/ 4716164 h 6858000"/>
              <a:gd name="connsiteX103" fmla="*/ 1959587 w 7467600"/>
              <a:gd name="connsiteY103" fmla="*/ 4728849 h 6858000"/>
              <a:gd name="connsiteX104" fmla="*/ 2777707 w 7467600"/>
              <a:gd name="connsiteY104" fmla="*/ 5003991 h 6858000"/>
              <a:gd name="connsiteX105" fmla="*/ 2800768 w 7467600"/>
              <a:gd name="connsiteY105" fmla="*/ 5010056 h 6858000"/>
              <a:gd name="connsiteX106" fmla="*/ 2879408 w 7467600"/>
              <a:gd name="connsiteY106" fmla="*/ 5031590 h 6858000"/>
              <a:gd name="connsiteX107" fmla="*/ 2862295 w 7467600"/>
              <a:gd name="connsiteY107" fmla="*/ 5022958 h 6858000"/>
              <a:gd name="connsiteX108" fmla="*/ 2813343 w 7467600"/>
              <a:gd name="connsiteY108" fmla="*/ 4998369 h 6858000"/>
              <a:gd name="connsiteX109" fmla="*/ 2646245 w 7467600"/>
              <a:gd name="connsiteY109" fmla="*/ 4930999 h 6858000"/>
              <a:gd name="connsiteX110" fmla="*/ 1999243 w 7467600"/>
              <a:gd name="connsiteY110" fmla="*/ 4730524 h 6858000"/>
              <a:gd name="connsiteX111" fmla="*/ 1979527 w 7467600"/>
              <a:gd name="connsiteY111" fmla="*/ 4726651 h 6858000"/>
              <a:gd name="connsiteX112" fmla="*/ 1927410 w 7467600"/>
              <a:gd name="connsiteY112" fmla="*/ 4716164 h 6858000"/>
              <a:gd name="connsiteX113" fmla="*/ 1997014 w 7467600"/>
              <a:gd name="connsiteY113" fmla="*/ 4698007 h 6858000"/>
              <a:gd name="connsiteX114" fmla="*/ 2005458 w 7467600"/>
              <a:gd name="connsiteY114" fmla="*/ 4699540 h 6858000"/>
              <a:gd name="connsiteX115" fmla="*/ 2657186 w 7467600"/>
              <a:gd name="connsiteY115" fmla="*/ 4901687 h 6858000"/>
              <a:gd name="connsiteX116" fmla="*/ 2826662 w 7467600"/>
              <a:gd name="connsiteY116" fmla="*/ 4970362 h 6858000"/>
              <a:gd name="connsiteX117" fmla="*/ 2876100 w 7467600"/>
              <a:gd name="connsiteY117" fmla="*/ 4995397 h 6858000"/>
              <a:gd name="connsiteX118" fmla="*/ 3042600 w 7467600"/>
              <a:gd name="connsiteY118" fmla="*/ 5059532 h 6858000"/>
              <a:gd name="connsiteX119" fmla="*/ 1997014 w 7467600"/>
              <a:gd name="connsiteY119" fmla="*/ 4698007 h 6858000"/>
              <a:gd name="connsiteX120" fmla="*/ 2305292 w 7467600"/>
              <a:gd name="connsiteY120" fmla="*/ 4219492 h 6858000"/>
              <a:gd name="connsiteX121" fmla="*/ 3360922 w 7467600"/>
              <a:gd name="connsiteY121" fmla="*/ 4529373 h 6858000"/>
              <a:gd name="connsiteX122" fmla="*/ 3492420 w 7467600"/>
              <a:gd name="connsiteY122" fmla="*/ 4510145 h 6858000"/>
              <a:gd name="connsiteX123" fmla="*/ 3364086 w 7467600"/>
              <a:gd name="connsiteY123" fmla="*/ 4480340 h 6858000"/>
              <a:gd name="connsiteX124" fmla="*/ 3225818 w 7467600"/>
              <a:gd name="connsiteY124" fmla="*/ 4411822 h 6858000"/>
              <a:gd name="connsiteX125" fmla="*/ 3129696 w 7467600"/>
              <a:gd name="connsiteY125" fmla="*/ 4360704 h 6858000"/>
              <a:gd name="connsiteX126" fmla="*/ 2814545 w 7467600"/>
              <a:gd name="connsiteY126" fmla="*/ 4282955 h 6858000"/>
              <a:gd name="connsiteX127" fmla="*/ 2305292 w 7467600"/>
              <a:gd name="connsiteY127" fmla="*/ 4219492 h 6858000"/>
              <a:gd name="connsiteX128" fmla="*/ 2626982 w 7467600"/>
              <a:gd name="connsiteY128" fmla="*/ 4206450 h 6858000"/>
              <a:gd name="connsiteX129" fmla="*/ 2490617 w 7467600"/>
              <a:gd name="connsiteY129" fmla="*/ 4206951 h 6858000"/>
              <a:gd name="connsiteX130" fmla="*/ 2819869 w 7467600"/>
              <a:gd name="connsiteY130" fmla="*/ 4252936 h 6858000"/>
              <a:gd name="connsiteX131" fmla="*/ 3143018 w 7467600"/>
              <a:gd name="connsiteY131" fmla="*/ 4332698 h 6858000"/>
              <a:gd name="connsiteX132" fmla="*/ 3241520 w 7467600"/>
              <a:gd name="connsiteY132" fmla="*/ 4385112 h 6858000"/>
              <a:gd name="connsiteX133" fmla="*/ 3374575 w 7467600"/>
              <a:gd name="connsiteY133" fmla="*/ 4451517 h 6858000"/>
              <a:gd name="connsiteX134" fmla="*/ 3505221 w 7467600"/>
              <a:gd name="connsiteY134" fmla="*/ 4480757 h 6858000"/>
              <a:gd name="connsiteX135" fmla="*/ 2626982 w 7467600"/>
              <a:gd name="connsiteY135" fmla="*/ 4206450 h 6858000"/>
              <a:gd name="connsiteX136" fmla="*/ 1310106 w 7467600"/>
              <a:gd name="connsiteY136" fmla="*/ 3943217 h 6858000"/>
              <a:gd name="connsiteX137" fmla="*/ 854994 w 7467600"/>
              <a:gd name="connsiteY137" fmla="*/ 4399136 h 6858000"/>
              <a:gd name="connsiteX138" fmla="*/ 742462 w 7467600"/>
              <a:gd name="connsiteY138" fmla="*/ 4594648 h 6858000"/>
              <a:gd name="connsiteX139" fmla="*/ 820602 w 7467600"/>
              <a:gd name="connsiteY139" fmla="*/ 4485915 h 6858000"/>
              <a:gd name="connsiteX140" fmla="*/ 878295 w 7467600"/>
              <a:gd name="connsiteY140" fmla="*/ 4403594 h 6858000"/>
              <a:gd name="connsiteX141" fmla="*/ 1240607 w 7467600"/>
              <a:gd name="connsiteY141" fmla="*/ 4010401 h 6858000"/>
              <a:gd name="connsiteX142" fmla="*/ 1310106 w 7467600"/>
              <a:gd name="connsiteY142" fmla="*/ 3943217 h 6858000"/>
              <a:gd name="connsiteX143" fmla="*/ 1423113 w 7467600"/>
              <a:gd name="connsiteY143" fmla="*/ 3874565 h 6858000"/>
              <a:gd name="connsiteX144" fmla="*/ 1260565 w 7467600"/>
              <a:gd name="connsiteY144" fmla="*/ 4031982 h 6858000"/>
              <a:gd name="connsiteX145" fmla="*/ 901900 w 7467600"/>
              <a:gd name="connsiteY145" fmla="*/ 4421236 h 6858000"/>
              <a:gd name="connsiteX146" fmla="*/ 845044 w 7467600"/>
              <a:gd name="connsiteY146" fmla="*/ 4502436 h 6858000"/>
              <a:gd name="connsiteX147" fmla="*/ 685926 w 7467600"/>
              <a:gd name="connsiteY147" fmla="*/ 4703069 h 6858000"/>
              <a:gd name="connsiteX148" fmla="*/ 684248 w 7467600"/>
              <a:gd name="connsiteY148" fmla="*/ 4706721 h 6858000"/>
              <a:gd name="connsiteX149" fmla="*/ 1423113 w 7467600"/>
              <a:gd name="connsiteY149" fmla="*/ 3874565 h 6858000"/>
              <a:gd name="connsiteX150" fmla="*/ 3316479 w 7467600"/>
              <a:gd name="connsiteY150" fmla="*/ 3872136 h 6858000"/>
              <a:gd name="connsiteX151" fmla="*/ 3546806 w 7467600"/>
              <a:gd name="connsiteY151" fmla="*/ 4356139 h 6858000"/>
              <a:gd name="connsiteX152" fmla="*/ 3364433 w 7467600"/>
              <a:gd name="connsiteY152" fmla="*/ 3953121 h 6858000"/>
              <a:gd name="connsiteX153" fmla="*/ 3316479 w 7467600"/>
              <a:gd name="connsiteY153" fmla="*/ 3872136 h 6858000"/>
              <a:gd name="connsiteX154" fmla="*/ 3291335 w 7467600"/>
              <a:gd name="connsiteY154" fmla="*/ 3767420 h 6858000"/>
              <a:gd name="connsiteX155" fmla="*/ 3390805 w 7467600"/>
              <a:gd name="connsiteY155" fmla="*/ 3937163 h 6858000"/>
              <a:gd name="connsiteX156" fmla="*/ 3579062 w 7467600"/>
              <a:gd name="connsiteY156" fmla="*/ 4359040 h 6858000"/>
              <a:gd name="connsiteX157" fmla="*/ 3467355 w 7467600"/>
              <a:gd name="connsiteY157" fmla="*/ 3988130 h 6858000"/>
              <a:gd name="connsiteX158" fmla="*/ 3310753 w 7467600"/>
              <a:gd name="connsiteY158" fmla="*/ 3787140 h 6858000"/>
              <a:gd name="connsiteX159" fmla="*/ 3291335 w 7467600"/>
              <a:gd name="connsiteY159" fmla="*/ 3767420 h 6858000"/>
              <a:gd name="connsiteX160" fmla="*/ 1635889 w 7467600"/>
              <a:gd name="connsiteY160" fmla="*/ 3709494 h 6858000"/>
              <a:gd name="connsiteX161" fmla="*/ 1634800 w 7467600"/>
              <a:gd name="connsiteY161" fmla="*/ 3731111 h 6858000"/>
              <a:gd name="connsiteX162" fmla="*/ 1635889 w 7467600"/>
              <a:gd name="connsiteY162" fmla="*/ 3709494 h 6858000"/>
              <a:gd name="connsiteX163" fmla="*/ 1510397 w 7467600"/>
              <a:gd name="connsiteY163" fmla="*/ 3684705 h 6858000"/>
              <a:gd name="connsiteX164" fmla="*/ 1146550 w 7467600"/>
              <a:gd name="connsiteY164" fmla="*/ 3802012 h 6858000"/>
              <a:gd name="connsiteX165" fmla="*/ 698834 w 7467600"/>
              <a:gd name="connsiteY165" fmla="*/ 3952272 h 6858000"/>
              <a:gd name="connsiteX166" fmla="*/ 34256 w 7467600"/>
              <a:gd name="connsiteY166" fmla="*/ 4347603 h 6858000"/>
              <a:gd name="connsiteX167" fmla="*/ 527241 w 7467600"/>
              <a:gd name="connsiteY167" fmla="*/ 4065078 h 6858000"/>
              <a:gd name="connsiteX168" fmla="*/ 1510397 w 7467600"/>
              <a:gd name="connsiteY168" fmla="*/ 3684705 h 6858000"/>
              <a:gd name="connsiteX169" fmla="*/ 1313114 w 7467600"/>
              <a:gd name="connsiteY169" fmla="*/ 3655216 h 6858000"/>
              <a:gd name="connsiteX170" fmla="*/ 1109304 w 7467600"/>
              <a:gd name="connsiteY170" fmla="*/ 3669030 h 6858000"/>
              <a:gd name="connsiteX171" fmla="*/ 8129 w 7467600"/>
              <a:gd name="connsiteY171" fmla="*/ 4330519 h 6858000"/>
              <a:gd name="connsiteX172" fmla="*/ 687572 w 7467600"/>
              <a:gd name="connsiteY172" fmla="*/ 3925629 h 6858000"/>
              <a:gd name="connsiteX173" fmla="*/ 1138365 w 7467600"/>
              <a:gd name="connsiteY173" fmla="*/ 3774515 h 6858000"/>
              <a:gd name="connsiteX174" fmla="*/ 1505579 w 7467600"/>
              <a:gd name="connsiteY174" fmla="*/ 3655526 h 6858000"/>
              <a:gd name="connsiteX175" fmla="*/ 1313114 w 7467600"/>
              <a:gd name="connsiteY175" fmla="*/ 3655216 h 6858000"/>
              <a:gd name="connsiteX176" fmla="*/ 3655073 w 7467600"/>
              <a:gd name="connsiteY176" fmla="*/ 3650884 h 6858000"/>
              <a:gd name="connsiteX177" fmla="*/ 3989938 w 7467600"/>
              <a:gd name="connsiteY177" fmla="*/ 3991685 h 6858000"/>
              <a:gd name="connsiteX178" fmla="*/ 4393907 w 7467600"/>
              <a:gd name="connsiteY178" fmla="*/ 4261258 h 6858000"/>
              <a:gd name="connsiteX179" fmla="*/ 4648051 w 7467600"/>
              <a:gd name="connsiteY179" fmla="*/ 4374051 h 6858000"/>
              <a:gd name="connsiteX180" fmla="*/ 4383389 w 7467600"/>
              <a:gd name="connsiteY180" fmla="*/ 4184369 h 6858000"/>
              <a:gd name="connsiteX181" fmla="*/ 4165508 w 7467600"/>
              <a:gd name="connsiteY181" fmla="*/ 4035196 h 6858000"/>
              <a:gd name="connsiteX182" fmla="*/ 4068162 w 7467600"/>
              <a:gd name="connsiteY182" fmla="*/ 3953394 h 6858000"/>
              <a:gd name="connsiteX183" fmla="*/ 3981416 w 7467600"/>
              <a:gd name="connsiteY183" fmla="*/ 3880482 h 6858000"/>
              <a:gd name="connsiteX184" fmla="*/ 3800147 w 7467600"/>
              <a:gd name="connsiteY184" fmla="*/ 3749872 h 6858000"/>
              <a:gd name="connsiteX185" fmla="*/ 3655073 w 7467600"/>
              <a:gd name="connsiteY185" fmla="*/ 3650884 h 6858000"/>
              <a:gd name="connsiteX186" fmla="*/ 3670252 w 7467600"/>
              <a:gd name="connsiteY186" fmla="*/ 3622798 h 6858000"/>
              <a:gd name="connsiteX187" fmla="*/ 3817258 w 7467600"/>
              <a:gd name="connsiteY187" fmla="*/ 3723577 h 6858000"/>
              <a:gd name="connsiteX188" fmla="*/ 4000461 w 7467600"/>
              <a:gd name="connsiteY188" fmla="*/ 3855966 h 6858000"/>
              <a:gd name="connsiteX189" fmla="*/ 4088180 w 7467600"/>
              <a:gd name="connsiteY189" fmla="*/ 3929774 h 6858000"/>
              <a:gd name="connsiteX190" fmla="*/ 4184555 w 7467600"/>
              <a:gd name="connsiteY190" fmla="*/ 4010683 h 6858000"/>
              <a:gd name="connsiteX191" fmla="*/ 4399563 w 7467600"/>
              <a:gd name="connsiteY191" fmla="*/ 4158106 h 6858000"/>
              <a:gd name="connsiteX192" fmla="*/ 4684469 w 7467600"/>
              <a:gd name="connsiteY192" fmla="*/ 4364680 h 6858000"/>
              <a:gd name="connsiteX193" fmla="*/ 4690271 w 7467600"/>
              <a:gd name="connsiteY193" fmla="*/ 4370034 h 6858000"/>
              <a:gd name="connsiteX194" fmla="*/ 4136093 w 7467600"/>
              <a:gd name="connsiteY194" fmla="*/ 3858466 h 6858000"/>
              <a:gd name="connsiteX195" fmla="*/ 3670252 w 7467600"/>
              <a:gd name="connsiteY195" fmla="*/ 3622798 h 6858000"/>
              <a:gd name="connsiteX196" fmla="*/ 4440129 w 7467600"/>
              <a:gd name="connsiteY196" fmla="*/ 3448571 h 6858000"/>
              <a:gd name="connsiteX197" fmla="*/ 4856525 w 7467600"/>
              <a:gd name="connsiteY197" fmla="*/ 3915351 h 6858000"/>
              <a:gd name="connsiteX198" fmla="*/ 5059055 w 7467600"/>
              <a:gd name="connsiteY198" fmla="*/ 4108918 h 6858000"/>
              <a:gd name="connsiteX199" fmla="*/ 5290070 w 7467600"/>
              <a:gd name="connsiteY199" fmla="*/ 4263619 h 6858000"/>
              <a:gd name="connsiteX200" fmla="*/ 4834991 w 7467600"/>
              <a:gd name="connsiteY200" fmla="*/ 3830985 h 6858000"/>
              <a:gd name="connsiteX201" fmla="*/ 4440129 w 7467600"/>
              <a:gd name="connsiteY201" fmla="*/ 3448571 h 6858000"/>
              <a:gd name="connsiteX202" fmla="*/ 4441737 w 7467600"/>
              <a:gd name="connsiteY202" fmla="*/ 3399734 h 6858000"/>
              <a:gd name="connsiteX203" fmla="*/ 4431236 w 7467600"/>
              <a:gd name="connsiteY203" fmla="*/ 3400954 h 6858000"/>
              <a:gd name="connsiteX204" fmla="*/ 4557150 w 7467600"/>
              <a:gd name="connsiteY204" fmla="*/ 3510023 h 6858000"/>
              <a:gd name="connsiteX205" fmla="*/ 4856936 w 7467600"/>
              <a:gd name="connsiteY205" fmla="*/ 3809146 h 6858000"/>
              <a:gd name="connsiteX206" fmla="*/ 5111996 w 7467600"/>
              <a:gd name="connsiteY206" fmla="*/ 4065759 h 6858000"/>
              <a:gd name="connsiteX207" fmla="*/ 5388878 w 7467600"/>
              <a:gd name="connsiteY207" fmla="*/ 4300185 h 6858000"/>
              <a:gd name="connsiteX208" fmla="*/ 5425556 w 7467600"/>
              <a:gd name="connsiteY208" fmla="*/ 4308967 h 6858000"/>
              <a:gd name="connsiteX209" fmla="*/ 4943646 w 7467600"/>
              <a:gd name="connsiteY209" fmla="*/ 3822916 h 6858000"/>
              <a:gd name="connsiteX210" fmla="*/ 4594837 w 7467600"/>
              <a:gd name="connsiteY210" fmla="*/ 3532274 h 6858000"/>
              <a:gd name="connsiteX211" fmla="*/ 4441737 w 7467600"/>
              <a:gd name="connsiteY211" fmla="*/ 3399734 h 6858000"/>
              <a:gd name="connsiteX212" fmla="*/ 5425834 w 7467600"/>
              <a:gd name="connsiteY212" fmla="*/ 3162785 h 6858000"/>
              <a:gd name="connsiteX213" fmla="*/ 5401644 w 7467600"/>
              <a:gd name="connsiteY213" fmla="*/ 3617847 h 6858000"/>
              <a:gd name="connsiteX214" fmla="*/ 5467256 w 7467600"/>
              <a:gd name="connsiteY214" fmla="*/ 4175494 h 6858000"/>
              <a:gd name="connsiteX215" fmla="*/ 5448069 w 7467600"/>
              <a:gd name="connsiteY215" fmla="*/ 3567554 h 6858000"/>
              <a:gd name="connsiteX216" fmla="*/ 5425834 w 7467600"/>
              <a:gd name="connsiteY216" fmla="*/ 3162785 h 6858000"/>
              <a:gd name="connsiteX217" fmla="*/ 1318687 w 7467600"/>
              <a:gd name="connsiteY217" fmla="*/ 3113840 h 6858000"/>
              <a:gd name="connsiteX218" fmla="*/ 1066793 w 7467600"/>
              <a:gd name="connsiteY218" fmla="*/ 3212171 h 6858000"/>
              <a:gd name="connsiteX219" fmla="*/ 993319 w 7467600"/>
              <a:gd name="connsiteY219" fmla="*/ 3247648 h 6858000"/>
              <a:gd name="connsiteX220" fmla="*/ 853081 w 7467600"/>
              <a:gd name="connsiteY220" fmla="*/ 3312410 h 6858000"/>
              <a:gd name="connsiteX221" fmla="*/ 805957 w 7467600"/>
              <a:gd name="connsiteY221" fmla="*/ 3330443 h 6858000"/>
              <a:gd name="connsiteX222" fmla="*/ 1318687 w 7467600"/>
              <a:gd name="connsiteY222" fmla="*/ 3113840 h 6858000"/>
              <a:gd name="connsiteX223" fmla="*/ 5453702 w 7467600"/>
              <a:gd name="connsiteY223" fmla="*/ 3090882 h 6858000"/>
              <a:gd name="connsiteX224" fmla="*/ 5480135 w 7467600"/>
              <a:gd name="connsiteY224" fmla="*/ 3565802 h 6858000"/>
              <a:gd name="connsiteX225" fmla="*/ 5499023 w 7467600"/>
              <a:gd name="connsiteY225" fmla="*/ 4166310 h 6858000"/>
              <a:gd name="connsiteX226" fmla="*/ 5547022 w 7467600"/>
              <a:gd name="connsiteY226" fmla="*/ 3607838 h 6858000"/>
              <a:gd name="connsiteX227" fmla="*/ 5515964 w 7467600"/>
              <a:gd name="connsiteY227" fmla="*/ 3378541 h 6858000"/>
              <a:gd name="connsiteX228" fmla="*/ 5453702 w 7467600"/>
              <a:gd name="connsiteY228" fmla="*/ 3090882 h 6858000"/>
              <a:gd name="connsiteX229" fmla="*/ 1238695 w 7467600"/>
              <a:gd name="connsiteY229" fmla="*/ 3076820 h 6858000"/>
              <a:gd name="connsiteX230" fmla="*/ 716371 w 7467600"/>
              <a:gd name="connsiteY230" fmla="*/ 3293249 h 6858000"/>
              <a:gd name="connsiteX231" fmla="*/ 579522 w 7467600"/>
              <a:gd name="connsiteY231" fmla="*/ 3371759 h 6858000"/>
              <a:gd name="connsiteX232" fmla="*/ 600288 w 7467600"/>
              <a:gd name="connsiteY232" fmla="*/ 3365555 h 6858000"/>
              <a:gd name="connsiteX233" fmla="*/ 840692 w 7467600"/>
              <a:gd name="connsiteY233" fmla="*/ 3284921 h 6858000"/>
              <a:gd name="connsiteX234" fmla="*/ 979248 w 7467600"/>
              <a:gd name="connsiteY234" fmla="*/ 3221003 h 6858000"/>
              <a:gd name="connsiteX235" fmla="*/ 1053282 w 7467600"/>
              <a:gd name="connsiteY235" fmla="*/ 3185247 h 6858000"/>
              <a:gd name="connsiteX236" fmla="*/ 1320603 w 7467600"/>
              <a:gd name="connsiteY236" fmla="*/ 3081281 h 6858000"/>
              <a:gd name="connsiteX237" fmla="*/ 1238695 w 7467600"/>
              <a:gd name="connsiteY237" fmla="*/ 3076820 h 6858000"/>
              <a:gd name="connsiteX238" fmla="*/ 5425627 w 7467600"/>
              <a:gd name="connsiteY238" fmla="*/ 2954192 h 6858000"/>
              <a:gd name="connsiteX239" fmla="*/ 5470770 w 7467600"/>
              <a:gd name="connsiteY239" fmla="*/ 3005435 h 6858000"/>
              <a:gd name="connsiteX240" fmla="*/ 5519779 w 7467600"/>
              <a:gd name="connsiteY240" fmla="*/ 4359223 h 6858000"/>
              <a:gd name="connsiteX241" fmla="*/ 5520293 w 7467600"/>
              <a:gd name="connsiteY241" fmla="*/ 4360602 h 6858000"/>
              <a:gd name="connsiteX242" fmla="*/ 5767221 w 7467600"/>
              <a:gd name="connsiteY242" fmla="*/ 4665564 h 6858000"/>
              <a:gd name="connsiteX243" fmla="*/ 6937169 w 7467600"/>
              <a:gd name="connsiteY243" fmla="*/ 4815941 h 6858000"/>
              <a:gd name="connsiteX244" fmla="*/ 6953922 w 7467600"/>
              <a:gd name="connsiteY244" fmla="*/ 4890068 h 6858000"/>
              <a:gd name="connsiteX245" fmla="*/ 6071359 w 7467600"/>
              <a:gd name="connsiteY245" fmla="*/ 4770770 h 6858000"/>
              <a:gd name="connsiteX246" fmla="*/ 6038839 w 7467600"/>
              <a:gd name="connsiteY246" fmla="*/ 4764474 h 6858000"/>
              <a:gd name="connsiteX247" fmla="*/ 6038706 w 7467600"/>
              <a:gd name="connsiteY247" fmla="*/ 4763847 h 6858000"/>
              <a:gd name="connsiteX248" fmla="*/ 6037784 w 7467600"/>
              <a:gd name="connsiteY248" fmla="*/ 4764270 h 6858000"/>
              <a:gd name="connsiteX249" fmla="*/ 6038839 w 7467600"/>
              <a:gd name="connsiteY249" fmla="*/ 4764474 h 6858000"/>
              <a:gd name="connsiteX250" fmla="*/ 6040338 w 7467600"/>
              <a:gd name="connsiteY250" fmla="*/ 4771418 h 6858000"/>
              <a:gd name="connsiteX251" fmla="*/ 6024488 w 7467600"/>
              <a:gd name="connsiteY251" fmla="*/ 4809903 h 6858000"/>
              <a:gd name="connsiteX252" fmla="*/ 5599771 w 7467600"/>
              <a:gd name="connsiteY252" fmla="*/ 5509652 h 6858000"/>
              <a:gd name="connsiteX253" fmla="*/ 5548843 w 7467600"/>
              <a:gd name="connsiteY253" fmla="*/ 5563845 h 6858000"/>
              <a:gd name="connsiteX254" fmla="*/ 5940952 w 7467600"/>
              <a:gd name="connsiteY254" fmla="*/ 6250028 h 6858000"/>
              <a:gd name="connsiteX255" fmla="*/ 6043441 w 7467600"/>
              <a:gd name="connsiteY255" fmla="*/ 6665847 h 6858000"/>
              <a:gd name="connsiteX256" fmla="*/ 6093432 w 7467600"/>
              <a:gd name="connsiteY256" fmla="*/ 6858000 h 6858000"/>
              <a:gd name="connsiteX257" fmla="*/ 6034344 w 7467600"/>
              <a:gd name="connsiteY257" fmla="*/ 6858000 h 6858000"/>
              <a:gd name="connsiteX258" fmla="*/ 6026679 w 7467600"/>
              <a:gd name="connsiteY258" fmla="*/ 6836959 h 6858000"/>
              <a:gd name="connsiteX259" fmla="*/ 5800441 w 7467600"/>
              <a:gd name="connsiteY259" fmla="*/ 6335286 h 6858000"/>
              <a:gd name="connsiteX260" fmla="*/ 5526562 w 7467600"/>
              <a:gd name="connsiteY260" fmla="*/ 5705388 h 6858000"/>
              <a:gd name="connsiteX261" fmla="*/ 5519640 w 7467600"/>
              <a:gd name="connsiteY261" fmla="*/ 5683774 h 6858000"/>
              <a:gd name="connsiteX262" fmla="*/ 5844559 w 7467600"/>
              <a:gd name="connsiteY262" fmla="*/ 6553349 h 6858000"/>
              <a:gd name="connsiteX263" fmla="*/ 5975994 w 7467600"/>
              <a:gd name="connsiteY263" fmla="*/ 6858000 h 6858000"/>
              <a:gd name="connsiteX264" fmla="*/ 5898547 w 7467600"/>
              <a:gd name="connsiteY264" fmla="*/ 6858000 h 6858000"/>
              <a:gd name="connsiteX265" fmla="*/ 5682041 w 7467600"/>
              <a:gd name="connsiteY265" fmla="*/ 6355860 h 6858000"/>
              <a:gd name="connsiteX266" fmla="*/ 5461758 w 7467600"/>
              <a:gd name="connsiteY266" fmla="*/ 5820220 h 6858000"/>
              <a:gd name="connsiteX267" fmla="*/ 5237282 w 7467600"/>
              <a:gd name="connsiteY267" fmla="*/ 6579086 h 6858000"/>
              <a:gd name="connsiteX268" fmla="*/ 5115009 w 7467600"/>
              <a:gd name="connsiteY268" fmla="*/ 6858000 h 6858000"/>
              <a:gd name="connsiteX269" fmla="*/ 5028074 w 7467600"/>
              <a:gd name="connsiteY269" fmla="*/ 6858000 h 6858000"/>
              <a:gd name="connsiteX270" fmla="*/ 5079508 w 7467600"/>
              <a:gd name="connsiteY270" fmla="*/ 6749074 h 6858000"/>
              <a:gd name="connsiteX271" fmla="*/ 5371846 w 7467600"/>
              <a:gd name="connsiteY271" fmla="*/ 5924413 h 6858000"/>
              <a:gd name="connsiteX272" fmla="*/ 5270512 w 7467600"/>
              <a:gd name="connsiteY272" fmla="*/ 6138975 h 6858000"/>
              <a:gd name="connsiteX273" fmla="*/ 5062409 w 7467600"/>
              <a:gd name="connsiteY273" fmla="*/ 6653544 h 6858000"/>
              <a:gd name="connsiteX274" fmla="*/ 5036628 w 7467600"/>
              <a:gd name="connsiteY274" fmla="*/ 6754247 h 6858000"/>
              <a:gd name="connsiteX275" fmla="*/ 5009112 w 7467600"/>
              <a:gd name="connsiteY275" fmla="*/ 6858000 h 6858000"/>
              <a:gd name="connsiteX276" fmla="*/ 4976679 w 7467600"/>
              <a:gd name="connsiteY276" fmla="*/ 6858000 h 6858000"/>
              <a:gd name="connsiteX277" fmla="*/ 5006537 w 7467600"/>
              <a:gd name="connsiteY277" fmla="*/ 6747068 h 6858000"/>
              <a:gd name="connsiteX278" fmla="*/ 5032723 w 7467600"/>
              <a:gd name="connsiteY278" fmla="*/ 6644957 h 6858000"/>
              <a:gd name="connsiteX279" fmla="*/ 5242949 w 7467600"/>
              <a:gd name="connsiteY279" fmla="*/ 6125175 h 6858000"/>
              <a:gd name="connsiteX280" fmla="*/ 5286321 w 7467600"/>
              <a:gd name="connsiteY280" fmla="*/ 6033555 h 6858000"/>
              <a:gd name="connsiteX281" fmla="*/ 5008210 w 7467600"/>
              <a:gd name="connsiteY281" fmla="*/ 6649194 h 6858000"/>
              <a:gd name="connsiteX282" fmla="*/ 4986321 w 7467600"/>
              <a:gd name="connsiteY282" fmla="*/ 6765687 h 6858000"/>
              <a:gd name="connsiteX283" fmla="*/ 4973474 w 7467600"/>
              <a:gd name="connsiteY283" fmla="*/ 6858000 h 6858000"/>
              <a:gd name="connsiteX284" fmla="*/ 4907178 w 7467600"/>
              <a:gd name="connsiteY284" fmla="*/ 6858000 h 6858000"/>
              <a:gd name="connsiteX285" fmla="*/ 4910810 w 7467600"/>
              <a:gd name="connsiteY285" fmla="*/ 6829660 h 6858000"/>
              <a:gd name="connsiteX286" fmla="*/ 4987461 w 7467600"/>
              <a:gd name="connsiteY286" fmla="*/ 6432994 h 6858000"/>
              <a:gd name="connsiteX287" fmla="*/ 5179262 w 7467600"/>
              <a:gd name="connsiteY287" fmla="*/ 6035044 h 6858000"/>
              <a:gd name="connsiteX288" fmla="*/ 4689678 w 7467600"/>
              <a:gd name="connsiteY288" fmla="*/ 6440241 h 6858000"/>
              <a:gd name="connsiteX289" fmla="*/ 4477543 w 7467600"/>
              <a:gd name="connsiteY289" fmla="*/ 6674836 h 6858000"/>
              <a:gd name="connsiteX290" fmla="*/ 4329957 w 7467600"/>
              <a:gd name="connsiteY290" fmla="*/ 6858000 h 6858000"/>
              <a:gd name="connsiteX291" fmla="*/ 4218595 w 7467600"/>
              <a:gd name="connsiteY291" fmla="*/ 6858000 h 6858000"/>
              <a:gd name="connsiteX292" fmla="*/ 4368888 w 7467600"/>
              <a:gd name="connsiteY292" fmla="*/ 6668412 h 6858000"/>
              <a:gd name="connsiteX293" fmla="*/ 4563091 w 7467600"/>
              <a:gd name="connsiteY293" fmla="*/ 6442508 h 6858000"/>
              <a:gd name="connsiteX294" fmla="*/ 5387324 w 7467600"/>
              <a:gd name="connsiteY294" fmla="*/ 5705830 h 6858000"/>
              <a:gd name="connsiteX295" fmla="*/ 5073620 w 7467600"/>
              <a:gd name="connsiteY295" fmla="*/ 5955437 h 6858000"/>
              <a:gd name="connsiteX296" fmla="*/ 4689789 w 7467600"/>
              <a:gd name="connsiteY296" fmla="*/ 6268382 h 6858000"/>
              <a:gd name="connsiteX297" fmla="*/ 4418722 w 7467600"/>
              <a:gd name="connsiteY297" fmla="*/ 6570886 h 6858000"/>
              <a:gd name="connsiteX298" fmla="*/ 4214944 w 7467600"/>
              <a:gd name="connsiteY298" fmla="*/ 6858000 h 6858000"/>
              <a:gd name="connsiteX299" fmla="*/ 4177898 w 7467600"/>
              <a:gd name="connsiteY299" fmla="*/ 6858000 h 6858000"/>
              <a:gd name="connsiteX300" fmla="*/ 4391597 w 7467600"/>
              <a:gd name="connsiteY300" fmla="*/ 6556370 h 6858000"/>
              <a:gd name="connsiteX301" fmla="*/ 4668889 w 7467600"/>
              <a:gd name="connsiteY301" fmla="*/ 6246399 h 6858000"/>
              <a:gd name="connsiteX302" fmla="*/ 5055427 w 7467600"/>
              <a:gd name="connsiteY302" fmla="*/ 5931476 h 6858000"/>
              <a:gd name="connsiteX303" fmla="*/ 5371814 w 7467600"/>
              <a:gd name="connsiteY303" fmla="*/ 5678975 h 6858000"/>
              <a:gd name="connsiteX304" fmla="*/ 4987918 w 7467600"/>
              <a:gd name="connsiteY304" fmla="*/ 5838701 h 6858000"/>
              <a:gd name="connsiteX305" fmla="*/ 4317146 w 7467600"/>
              <a:gd name="connsiteY305" fmla="*/ 6587716 h 6858000"/>
              <a:gd name="connsiteX306" fmla="*/ 4171627 w 7467600"/>
              <a:gd name="connsiteY306" fmla="*/ 6858000 h 6858000"/>
              <a:gd name="connsiteX307" fmla="*/ 4081585 w 7467600"/>
              <a:gd name="connsiteY307" fmla="*/ 6858000 h 6858000"/>
              <a:gd name="connsiteX308" fmla="*/ 4238603 w 7467600"/>
              <a:gd name="connsiteY308" fmla="*/ 6559341 h 6858000"/>
              <a:gd name="connsiteX309" fmla="*/ 4778333 w 7467600"/>
              <a:gd name="connsiteY309" fmla="*/ 5873626 h 6858000"/>
              <a:gd name="connsiteX310" fmla="*/ 5414185 w 7467600"/>
              <a:gd name="connsiteY310" fmla="*/ 5573882 h 6858000"/>
              <a:gd name="connsiteX311" fmla="*/ 5959648 w 7467600"/>
              <a:gd name="connsiteY311" fmla="*/ 4760797 h 6858000"/>
              <a:gd name="connsiteX312" fmla="*/ 5355019 w 7467600"/>
              <a:gd name="connsiteY312" fmla="*/ 4734672 h 6858000"/>
              <a:gd name="connsiteX313" fmla="*/ 5083565 w 7467600"/>
              <a:gd name="connsiteY313" fmla="*/ 5179121 h 6858000"/>
              <a:gd name="connsiteX314" fmla="*/ 4713577 w 7467600"/>
              <a:gd name="connsiteY314" fmla="*/ 5616803 h 6858000"/>
              <a:gd name="connsiteX315" fmla="*/ 3989559 w 7467600"/>
              <a:gd name="connsiteY315" fmla="*/ 6145945 h 6858000"/>
              <a:gd name="connsiteX316" fmla="*/ 3939824 w 7467600"/>
              <a:gd name="connsiteY316" fmla="*/ 6066900 h 6858000"/>
              <a:gd name="connsiteX317" fmla="*/ 4584537 w 7467600"/>
              <a:gd name="connsiteY317" fmla="*/ 5324826 h 6858000"/>
              <a:gd name="connsiteX318" fmla="*/ 5037105 w 7467600"/>
              <a:gd name="connsiteY318" fmla="*/ 5088765 h 6858000"/>
              <a:gd name="connsiteX319" fmla="*/ 5039930 w 7467600"/>
              <a:gd name="connsiteY319" fmla="*/ 5089585 h 6858000"/>
              <a:gd name="connsiteX320" fmla="*/ 5263764 w 7467600"/>
              <a:gd name="connsiteY320" fmla="*/ 4735525 h 6858000"/>
              <a:gd name="connsiteX321" fmla="*/ 4086300 w 7467600"/>
              <a:gd name="connsiteY321" fmla="*/ 4884599 h 6858000"/>
              <a:gd name="connsiteX322" fmla="*/ 4085485 w 7467600"/>
              <a:gd name="connsiteY322" fmla="*/ 4899070 h 6858000"/>
              <a:gd name="connsiteX323" fmla="*/ 3871915 w 7467600"/>
              <a:gd name="connsiteY323" fmla="*/ 5253645 h 6858000"/>
              <a:gd name="connsiteX324" fmla="*/ 3799374 w 7467600"/>
              <a:gd name="connsiteY324" fmla="*/ 5466127 h 6858000"/>
              <a:gd name="connsiteX325" fmla="*/ 3498850 w 7467600"/>
              <a:gd name="connsiteY325" fmla="*/ 6661888 h 6858000"/>
              <a:gd name="connsiteX326" fmla="*/ 3399216 w 7467600"/>
              <a:gd name="connsiteY326" fmla="*/ 6858000 h 6858000"/>
              <a:gd name="connsiteX327" fmla="*/ 3303688 w 7467600"/>
              <a:gd name="connsiteY327" fmla="*/ 6858000 h 6858000"/>
              <a:gd name="connsiteX328" fmla="*/ 3391774 w 7467600"/>
              <a:gd name="connsiteY328" fmla="*/ 6697181 h 6858000"/>
              <a:gd name="connsiteX329" fmla="*/ 3735540 w 7467600"/>
              <a:gd name="connsiteY329" fmla="*/ 5546923 h 6858000"/>
              <a:gd name="connsiteX330" fmla="*/ 3729438 w 7467600"/>
              <a:gd name="connsiteY330" fmla="*/ 5569058 h 6858000"/>
              <a:gd name="connsiteX331" fmla="*/ 3707782 w 7467600"/>
              <a:gd name="connsiteY331" fmla="*/ 5644908 h 6858000"/>
              <a:gd name="connsiteX332" fmla="*/ 3583827 w 7467600"/>
              <a:gd name="connsiteY332" fmla="*/ 6039215 h 6858000"/>
              <a:gd name="connsiteX333" fmla="*/ 3547861 w 7467600"/>
              <a:gd name="connsiteY333" fmla="*/ 6129609 h 6858000"/>
              <a:gd name="connsiteX334" fmla="*/ 3490905 w 7467600"/>
              <a:gd name="connsiteY334" fmla="*/ 6277660 h 6858000"/>
              <a:gd name="connsiteX335" fmla="*/ 3455859 w 7467600"/>
              <a:gd name="connsiteY335" fmla="*/ 6391301 h 6858000"/>
              <a:gd name="connsiteX336" fmla="*/ 3429112 w 7467600"/>
              <a:gd name="connsiteY336" fmla="*/ 6479469 h 6858000"/>
              <a:gd name="connsiteX337" fmla="*/ 3304862 w 7467600"/>
              <a:gd name="connsiteY337" fmla="*/ 6796476 h 6858000"/>
              <a:gd name="connsiteX338" fmla="*/ 3276071 w 7467600"/>
              <a:gd name="connsiteY338" fmla="*/ 6858000 h 6858000"/>
              <a:gd name="connsiteX339" fmla="*/ 3240805 w 7467600"/>
              <a:gd name="connsiteY339" fmla="*/ 6858000 h 6858000"/>
              <a:gd name="connsiteX340" fmla="*/ 3275917 w 7467600"/>
              <a:gd name="connsiteY340" fmla="*/ 6783192 h 6858000"/>
              <a:gd name="connsiteX341" fmla="*/ 3399358 w 7467600"/>
              <a:gd name="connsiteY341" fmla="*/ 6469011 h 6858000"/>
              <a:gd name="connsiteX342" fmla="*/ 3425650 w 7467600"/>
              <a:gd name="connsiteY342" fmla="*/ 6381333 h 6858000"/>
              <a:gd name="connsiteX343" fmla="*/ 3460661 w 7467600"/>
              <a:gd name="connsiteY343" fmla="*/ 6266763 h 6858000"/>
              <a:gd name="connsiteX344" fmla="*/ 3518021 w 7467600"/>
              <a:gd name="connsiteY344" fmla="*/ 6117298 h 6858000"/>
              <a:gd name="connsiteX345" fmla="*/ 3554035 w 7467600"/>
              <a:gd name="connsiteY345" fmla="*/ 6027832 h 6858000"/>
              <a:gd name="connsiteX346" fmla="*/ 3677174 w 7467600"/>
              <a:gd name="connsiteY346" fmla="*/ 5636351 h 6858000"/>
              <a:gd name="connsiteX347" fmla="*/ 3698819 w 7467600"/>
              <a:gd name="connsiteY347" fmla="*/ 5560503 h 6858000"/>
              <a:gd name="connsiteX348" fmla="*/ 3702094 w 7467600"/>
              <a:gd name="connsiteY348" fmla="*/ 5549194 h 6858000"/>
              <a:gd name="connsiteX349" fmla="*/ 3398355 w 7467600"/>
              <a:gd name="connsiteY349" fmla="*/ 6094603 h 6858000"/>
              <a:gd name="connsiteX350" fmla="*/ 3193941 w 7467600"/>
              <a:gd name="connsiteY350" fmla="*/ 6798775 h 6858000"/>
              <a:gd name="connsiteX351" fmla="*/ 3184140 w 7467600"/>
              <a:gd name="connsiteY351" fmla="*/ 6858000 h 6858000"/>
              <a:gd name="connsiteX352" fmla="*/ 3099978 w 7467600"/>
              <a:gd name="connsiteY352" fmla="*/ 6858000 h 6858000"/>
              <a:gd name="connsiteX353" fmla="*/ 3101556 w 7467600"/>
              <a:gd name="connsiteY353" fmla="*/ 6843337 h 6858000"/>
              <a:gd name="connsiteX354" fmla="*/ 3370162 w 7467600"/>
              <a:gd name="connsiteY354" fmla="*/ 5785550 h 6858000"/>
              <a:gd name="connsiteX355" fmla="*/ 3746477 w 7467600"/>
              <a:gd name="connsiteY355" fmla="*/ 5377889 h 6858000"/>
              <a:gd name="connsiteX356" fmla="*/ 3863399 w 7467600"/>
              <a:gd name="connsiteY356" fmla="*/ 5087257 h 6858000"/>
              <a:gd name="connsiteX357" fmla="*/ 3968712 w 7467600"/>
              <a:gd name="connsiteY357" fmla="*/ 4913989 h 6858000"/>
              <a:gd name="connsiteX358" fmla="*/ 2792390 w 7467600"/>
              <a:gd name="connsiteY358" fmla="*/ 5382974 h 6858000"/>
              <a:gd name="connsiteX359" fmla="*/ 2714982 w 7467600"/>
              <a:gd name="connsiteY359" fmla="*/ 5427051 h 6858000"/>
              <a:gd name="connsiteX360" fmla="*/ 2813361 w 7467600"/>
              <a:gd name="connsiteY360" fmla="*/ 6023912 h 6858000"/>
              <a:gd name="connsiteX361" fmla="*/ 2688430 w 7467600"/>
              <a:gd name="connsiteY361" fmla="*/ 6801564 h 6858000"/>
              <a:gd name="connsiteX362" fmla="*/ 2629626 w 7467600"/>
              <a:gd name="connsiteY362" fmla="*/ 6763394 h 6858000"/>
              <a:gd name="connsiteX363" fmla="*/ 2565328 w 7467600"/>
              <a:gd name="connsiteY363" fmla="*/ 5516399 h 6858000"/>
              <a:gd name="connsiteX364" fmla="*/ 1922999 w 7467600"/>
              <a:gd name="connsiteY364" fmla="*/ 5980343 h 6858000"/>
              <a:gd name="connsiteX365" fmla="*/ 1950261 w 7467600"/>
              <a:gd name="connsiteY365" fmla="*/ 6405858 h 6858000"/>
              <a:gd name="connsiteX366" fmla="*/ 2365554 w 7467600"/>
              <a:gd name="connsiteY366" fmla="*/ 6759107 h 6858000"/>
              <a:gd name="connsiteX367" fmla="*/ 2424142 w 7467600"/>
              <a:gd name="connsiteY367" fmla="*/ 6858000 h 6858000"/>
              <a:gd name="connsiteX368" fmla="*/ 2395994 w 7467600"/>
              <a:gd name="connsiteY368" fmla="*/ 6858000 h 6858000"/>
              <a:gd name="connsiteX369" fmla="*/ 2392863 w 7467600"/>
              <a:gd name="connsiteY369" fmla="*/ 6852964 h 6858000"/>
              <a:gd name="connsiteX370" fmla="*/ 2017589 w 7467600"/>
              <a:gd name="connsiteY370" fmla="*/ 6493982 h 6858000"/>
              <a:gd name="connsiteX371" fmla="*/ 2147336 w 7467600"/>
              <a:gd name="connsiteY371" fmla="*/ 6594052 h 6858000"/>
              <a:gd name="connsiteX372" fmla="*/ 2207047 w 7467600"/>
              <a:gd name="connsiteY372" fmla="*/ 6654540 h 6858000"/>
              <a:gd name="connsiteX373" fmla="*/ 2299106 w 7467600"/>
              <a:gd name="connsiteY373" fmla="*/ 6778931 h 6858000"/>
              <a:gd name="connsiteX374" fmla="*/ 2314430 w 7467600"/>
              <a:gd name="connsiteY374" fmla="*/ 6801144 h 6858000"/>
              <a:gd name="connsiteX375" fmla="*/ 2352406 w 7467600"/>
              <a:gd name="connsiteY375" fmla="*/ 6858000 h 6858000"/>
              <a:gd name="connsiteX376" fmla="*/ 2314492 w 7467600"/>
              <a:gd name="connsiteY376" fmla="*/ 6858000 h 6858000"/>
              <a:gd name="connsiteX377" fmla="*/ 2288095 w 7467600"/>
              <a:gd name="connsiteY377" fmla="*/ 6818030 h 6858000"/>
              <a:gd name="connsiteX378" fmla="*/ 2272768 w 7467600"/>
              <a:gd name="connsiteY378" fmla="*/ 6795822 h 6858000"/>
              <a:gd name="connsiteX379" fmla="*/ 2182715 w 7467600"/>
              <a:gd name="connsiteY379" fmla="*/ 6675071 h 6858000"/>
              <a:gd name="connsiteX380" fmla="*/ 2032061 w 7467600"/>
              <a:gd name="connsiteY380" fmla="*/ 6541380 h 6858000"/>
              <a:gd name="connsiteX381" fmla="*/ 2257220 w 7467600"/>
              <a:gd name="connsiteY381" fmla="*/ 6826257 h 6858000"/>
              <a:gd name="connsiteX382" fmla="*/ 2281324 w 7467600"/>
              <a:gd name="connsiteY382" fmla="*/ 6858000 h 6858000"/>
              <a:gd name="connsiteX383" fmla="*/ 2242860 w 7467600"/>
              <a:gd name="connsiteY383" fmla="*/ 6858000 h 6858000"/>
              <a:gd name="connsiteX384" fmla="*/ 2232818 w 7467600"/>
              <a:gd name="connsiteY384" fmla="*/ 6844926 h 6858000"/>
              <a:gd name="connsiteX385" fmla="*/ 1990172 w 7467600"/>
              <a:gd name="connsiteY385" fmla="*/ 6542121 h 6858000"/>
              <a:gd name="connsiteX386" fmla="*/ 2124090 w 7467600"/>
              <a:gd name="connsiteY386" fmla="*/ 6761017 h 6858000"/>
              <a:gd name="connsiteX387" fmla="*/ 2200380 w 7467600"/>
              <a:gd name="connsiteY387" fmla="*/ 6858000 h 6858000"/>
              <a:gd name="connsiteX388" fmla="*/ 2147507 w 7467600"/>
              <a:gd name="connsiteY388" fmla="*/ 6858000 h 6858000"/>
              <a:gd name="connsiteX389" fmla="*/ 2070668 w 7467600"/>
              <a:gd name="connsiteY389" fmla="*/ 6761520 h 6858000"/>
              <a:gd name="connsiteX390" fmla="*/ 1975142 w 7467600"/>
              <a:gd name="connsiteY390" fmla="*/ 6585570 h 6858000"/>
              <a:gd name="connsiteX391" fmla="*/ 2050035 w 7467600"/>
              <a:gd name="connsiteY391" fmla="*/ 6813345 h 6858000"/>
              <a:gd name="connsiteX392" fmla="*/ 2063025 w 7467600"/>
              <a:gd name="connsiteY392" fmla="*/ 6858000 h 6858000"/>
              <a:gd name="connsiteX393" fmla="*/ 2021675 w 7467600"/>
              <a:gd name="connsiteY393" fmla="*/ 6858000 h 6858000"/>
              <a:gd name="connsiteX394" fmla="*/ 2019308 w 7467600"/>
              <a:gd name="connsiteY394" fmla="*/ 6847118 h 6858000"/>
              <a:gd name="connsiteX395" fmla="*/ 1938835 w 7467600"/>
              <a:gd name="connsiteY395" fmla="*/ 6551160 h 6858000"/>
              <a:gd name="connsiteX396" fmla="*/ 1953230 w 7467600"/>
              <a:gd name="connsiteY396" fmla="*/ 6759699 h 6858000"/>
              <a:gd name="connsiteX397" fmla="*/ 1956763 w 7467600"/>
              <a:gd name="connsiteY397" fmla="*/ 6778191 h 6858000"/>
              <a:gd name="connsiteX398" fmla="*/ 1967925 w 7467600"/>
              <a:gd name="connsiteY398" fmla="*/ 6858000 h 6858000"/>
              <a:gd name="connsiteX399" fmla="*/ 1936622 w 7467600"/>
              <a:gd name="connsiteY399" fmla="*/ 6858000 h 6858000"/>
              <a:gd name="connsiteX400" fmla="*/ 1926261 w 7467600"/>
              <a:gd name="connsiteY400" fmla="*/ 6784064 h 6858000"/>
              <a:gd name="connsiteX401" fmla="*/ 1922724 w 7467600"/>
              <a:gd name="connsiteY401" fmla="*/ 6765577 h 6858000"/>
              <a:gd name="connsiteX402" fmla="*/ 1904650 w 7467600"/>
              <a:gd name="connsiteY402" fmla="*/ 6639616 h 6858000"/>
              <a:gd name="connsiteX403" fmla="*/ 1885273 w 7467600"/>
              <a:gd name="connsiteY403" fmla="*/ 6858000 h 6858000"/>
              <a:gd name="connsiteX404" fmla="*/ 1854363 w 7467600"/>
              <a:gd name="connsiteY404" fmla="*/ 6858000 h 6858000"/>
              <a:gd name="connsiteX405" fmla="*/ 1880391 w 7467600"/>
              <a:gd name="connsiteY405" fmla="*/ 6603796 h 6858000"/>
              <a:gd name="connsiteX406" fmla="*/ 1818273 w 7467600"/>
              <a:gd name="connsiteY406" fmla="*/ 6715729 h 6858000"/>
              <a:gd name="connsiteX407" fmla="*/ 1794691 w 7467600"/>
              <a:gd name="connsiteY407" fmla="*/ 6843239 h 6858000"/>
              <a:gd name="connsiteX408" fmla="*/ 1794914 w 7467600"/>
              <a:gd name="connsiteY408" fmla="*/ 6858000 h 6858000"/>
              <a:gd name="connsiteX409" fmla="*/ 1746128 w 7467600"/>
              <a:gd name="connsiteY409" fmla="*/ 6858000 h 6858000"/>
              <a:gd name="connsiteX410" fmla="*/ 1753934 w 7467600"/>
              <a:gd name="connsiteY410" fmla="*/ 6724796 h 6858000"/>
              <a:gd name="connsiteX411" fmla="*/ 1792053 w 7467600"/>
              <a:gd name="connsiteY411" fmla="*/ 6572396 h 6858000"/>
              <a:gd name="connsiteX412" fmla="*/ 1862248 w 7467600"/>
              <a:gd name="connsiteY412" fmla="*/ 6266397 h 6858000"/>
              <a:gd name="connsiteX413" fmla="*/ 1862250 w 7467600"/>
              <a:gd name="connsiteY413" fmla="*/ 6033531 h 6858000"/>
              <a:gd name="connsiteX414" fmla="*/ 1211999 w 7467600"/>
              <a:gd name="connsiteY414" fmla="*/ 6683610 h 6858000"/>
              <a:gd name="connsiteX415" fmla="*/ 1213266 w 7467600"/>
              <a:gd name="connsiteY415" fmla="*/ 6691947 h 6858000"/>
              <a:gd name="connsiteX416" fmla="*/ 1203370 w 7467600"/>
              <a:gd name="connsiteY416" fmla="*/ 6850676 h 6858000"/>
              <a:gd name="connsiteX417" fmla="*/ 1203671 w 7467600"/>
              <a:gd name="connsiteY417" fmla="*/ 6858000 h 6858000"/>
              <a:gd name="connsiteX418" fmla="*/ 1143180 w 7467600"/>
              <a:gd name="connsiteY418" fmla="*/ 6858000 h 6858000"/>
              <a:gd name="connsiteX419" fmla="*/ 1142176 w 7467600"/>
              <a:gd name="connsiteY419" fmla="*/ 6766045 h 6858000"/>
              <a:gd name="connsiteX420" fmla="*/ 1067484 w 7467600"/>
              <a:gd name="connsiteY420" fmla="*/ 6858000 h 6858000"/>
              <a:gd name="connsiteX421" fmla="*/ 953928 w 7467600"/>
              <a:gd name="connsiteY421" fmla="*/ 6858000 h 6858000"/>
              <a:gd name="connsiteX422" fmla="*/ 959715 w 7467600"/>
              <a:gd name="connsiteY422" fmla="*/ 6850185 h 6858000"/>
              <a:gd name="connsiteX423" fmla="*/ 1483788 w 7467600"/>
              <a:gd name="connsiteY423" fmla="*/ 6259174 h 6858000"/>
              <a:gd name="connsiteX424" fmla="*/ 1100671 w 7467600"/>
              <a:gd name="connsiteY424" fmla="*/ 6252137 h 6858000"/>
              <a:gd name="connsiteX425" fmla="*/ 1090144 w 7467600"/>
              <a:gd name="connsiteY425" fmla="*/ 6256748 h 6858000"/>
              <a:gd name="connsiteX426" fmla="*/ 1095872 w 7467600"/>
              <a:gd name="connsiteY426" fmla="*/ 6271892 h 6858000"/>
              <a:gd name="connsiteX427" fmla="*/ 262785 w 7467600"/>
              <a:gd name="connsiteY427" fmla="*/ 6845450 h 6858000"/>
              <a:gd name="connsiteX428" fmla="*/ 209968 w 7467600"/>
              <a:gd name="connsiteY428" fmla="*/ 6770713 h 6858000"/>
              <a:gd name="connsiteX429" fmla="*/ 873460 w 7467600"/>
              <a:gd name="connsiteY429" fmla="*/ 6253768 h 6858000"/>
              <a:gd name="connsiteX430" fmla="*/ 192686 w 7467600"/>
              <a:gd name="connsiteY430" fmla="*/ 5849257 h 6858000"/>
              <a:gd name="connsiteX431" fmla="*/ 4696 w 7467600"/>
              <a:gd name="connsiteY431" fmla="*/ 5697668 h 6858000"/>
              <a:gd name="connsiteX432" fmla="*/ 0 w 7467600"/>
              <a:gd name="connsiteY432" fmla="*/ 5689984 h 6858000"/>
              <a:gd name="connsiteX433" fmla="*/ 0 w 7467600"/>
              <a:gd name="connsiteY433" fmla="*/ 5513472 h 6858000"/>
              <a:gd name="connsiteX434" fmla="*/ 174101 w 7467600"/>
              <a:gd name="connsiteY434" fmla="*/ 5620277 h 6858000"/>
              <a:gd name="connsiteX435" fmla="*/ 891800 w 7467600"/>
              <a:gd name="connsiteY435" fmla="*/ 6036935 h 6858000"/>
              <a:gd name="connsiteX436" fmla="*/ 1072219 w 7467600"/>
              <a:gd name="connsiteY436" fmla="*/ 6169443 h 6858000"/>
              <a:gd name="connsiteX437" fmla="*/ 1074117 w 7467600"/>
              <a:gd name="connsiteY437" fmla="*/ 6170301 h 6858000"/>
              <a:gd name="connsiteX438" fmla="*/ 1083114 w 7467600"/>
              <a:gd name="connsiteY438" fmla="*/ 6174131 h 6858000"/>
              <a:gd name="connsiteX439" fmla="*/ 1543010 w 7467600"/>
              <a:gd name="connsiteY439" fmla="*/ 6191140 h 6858000"/>
              <a:gd name="connsiteX440" fmla="*/ 1551080 w 7467600"/>
              <a:gd name="connsiteY440" fmla="*/ 6195006 h 6858000"/>
              <a:gd name="connsiteX441" fmla="*/ 2345443 w 7467600"/>
              <a:gd name="connsiteY441" fmla="*/ 5549882 h 6858000"/>
              <a:gd name="connsiteX442" fmla="*/ 1721499 w 7467600"/>
              <a:gd name="connsiteY442" fmla="*/ 5599969 h 6858000"/>
              <a:gd name="connsiteX443" fmla="*/ 767716 w 7467600"/>
              <a:gd name="connsiteY443" fmla="*/ 5472768 h 6858000"/>
              <a:gd name="connsiteX444" fmla="*/ 722147 w 7467600"/>
              <a:gd name="connsiteY444" fmla="*/ 5393091 h 6858000"/>
              <a:gd name="connsiteX445" fmla="*/ 1485552 w 7467600"/>
              <a:gd name="connsiteY445" fmla="*/ 5313202 h 6858000"/>
              <a:gd name="connsiteX446" fmla="*/ 2143004 w 7467600"/>
              <a:gd name="connsiteY446" fmla="*/ 5402420 h 6858000"/>
              <a:gd name="connsiteX447" fmla="*/ 1933391 w 7467600"/>
              <a:gd name="connsiteY447" fmla="*/ 5156971 h 6858000"/>
              <a:gd name="connsiteX448" fmla="*/ 1827118 w 7467600"/>
              <a:gd name="connsiteY448" fmla="*/ 4968410 h 6858000"/>
              <a:gd name="connsiteX449" fmla="*/ 1837349 w 7467600"/>
              <a:gd name="connsiteY449" fmla="*/ 4956357 h 6858000"/>
              <a:gd name="connsiteX450" fmla="*/ 2162835 w 7467600"/>
              <a:gd name="connsiteY450" fmla="*/ 5187853 h 6858000"/>
              <a:gd name="connsiteX451" fmla="*/ 2257167 w 7467600"/>
              <a:gd name="connsiteY451" fmla="*/ 5462123 h 6858000"/>
              <a:gd name="connsiteX452" fmla="*/ 2261598 w 7467600"/>
              <a:gd name="connsiteY452" fmla="*/ 5467998 h 6858000"/>
              <a:gd name="connsiteX453" fmla="*/ 2437177 w 7467600"/>
              <a:gd name="connsiteY453" fmla="*/ 5479608 h 6858000"/>
              <a:gd name="connsiteX454" fmla="*/ 2445247 w 7467600"/>
              <a:gd name="connsiteY454" fmla="*/ 5483476 h 6858000"/>
              <a:gd name="connsiteX455" fmla="*/ 2743626 w 7467600"/>
              <a:gd name="connsiteY455" fmla="*/ 5304819 h 6858000"/>
              <a:gd name="connsiteX456" fmla="*/ 3048102 w 7467600"/>
              <a:gd name="connsiteY456" fmla="*/ 5150595 h 6858000"/>
              <a:gd name="connsiteX457" fmla="*/ 1799414 w 7467600"/>
              <a:gd name="connsiteY457" fmla="*/ 4694732 h 6858000"/>
              <a:gd name="connsiteX458" fmla="*/ 1771735 w 7467600"/>
              <a:gd name="connsiteY458" fmla="*/ 4619929 h 6858000"/>
              <a:gd name="connsiteX459" fmla="*/ 3104273 w 7467600"/>
              <a:gd name="connsiteY459" fmla="*/ 5076159 h 6858000"/>
              <a:gd name="connsiteX460" fmla="*/ 3113245 w 7467600"/>
              <a:gd name="connsiteY460" fmla="*/ 5090705 h 6858000"/>
              <a:gd name="connsiteX461" fmla="*/ 3126294 w 7467600"/>
              <a:gd name="connsiteY461" fmla="*/ 5114400 h 6858000"/>
              <a:gd name="connsiteX462" fmla="*/ 3937433 w 7467600"/>
              <a:gd name="connsiteY462" fmla="*/ 4830473 h 6858000"/>
              <a:gd name="connsiteX463" fmla="*/ 3590475 w 7467600"/>
              <a:gd name="connsiteY463" fmla="*/ 4597974 h 6858000"/>
              <a:gd name="connsiteX464" fmla="*/ 3100264 w 7467600"/>
              <a:gd name="connsiteY464" fmla="*/ 4579845 h 6858000"/>
              <a:gd name="connsiteX465" fmla="*/ 2183576 w 7467600"/>
              <a:gd name="connsiteY465" fmla="*/ 4227150 h 6858000"/>
              <a:gd name="connsiteX466" fmla="*/ 2151029 w 7467600"/>
              <a:gd name="connsiteY466" fmla="*/ 4146947 h 6858000"/>
              <a:gd name="connsiteX467" fmla="*/ 3563434 w 7467600"/>
              <a:gd name="connsiteY467" fmla="*/ 4469115 h 6858000"/>
              <a:gd name="connsiteX468" fmla="*/ 3177952 w 7467600"/>
              <a:gd name="connsiteY468" fmla="*/ 3657386 h 6858000"/>
              <a:gd name="connsiteX469" fmla="*/ 3189263 w 7467600"/>
              <a:gd name="connsiteY469" fmla="*/ 3625726 h 6858000"/>
              <a:gd name="connsiteX470" fmla="*/ 3560912 w 7467600"/>
              <a:gd name="connsiteY470" fmla="*/ 4079863 h 6858000"/>
              <a:gd name="connsiteX471" fmla="*/ 3626636 w 7467600"/>
              <a:gd name="connsiteY471" fmla="*/ 4512230 h 6858000"/>
              <a:gd name="connsiteX472" fmla="*/ 3653088 w 7467600"/>
              <a:gd name="connsiteY472" fmla="*/ 4521417 h 6858000"/>
              <a:gd name="connsiteX473" fmla="*/ 3988128 w 7467600"/>
              <a:gd name="connsiteY473" fmla="*/ 4817267 h 6858000"/>
              <a:gd name="connsiteX474" fmla="*/ 4830582 w 7467600"/>
              <a:gd name="connsiteY474" fmla="*/ 4676000 h 6858000"/>
              <a:gd name="connsiteX475" fmla="*/ 4830100 w 7467600"/>
              <a:gd name="connsiteY475" fmla="*/ 4675554 h 6858000"/>
              <a:gd name="connsiteX476" fmla="*/ 4036318 w 7467600"/>
              <a:gd name="connsiteY476" fmla="*/ 4147013 h 6858000"/>
              <a:gd name="connsiteX477" fmla="*/ 3432098 w 7467600"/>
              <a:gd name="connsiteY477" fmla="*/ 3537312 h 6858000"/>
              <a:gd name="connsiteX478" fmla="*/ 3446761 w 7467600"/>
              <a:gd name="connsiteY478" fmla="*/ 3461278 h 6858000"/>
              <a:gd name="connsiteX479" fmla="*/ 4419733 w 7467600"/>
              <a:gd name="connsiteY479" fmla="*/ 3963555 h 6858000"/>
              <a:gd name="connsiteX480" fmla="*/ 4781371 w 7467600"/>
              <a:gd name="connsiteY480" fmla="*/ 4458604 h 6858000"/>
              <a:gd name="connsiteX481" fmla="*/ 4780440 w 7467600"/>
              <a:gd name="connsiteY481" fmla="*/ 4470290 h 6858000"/>
              <a:gd name="connsiteX482" fmla="*/ 4898954 w 7467600"/>
              <a:gd name="connsiteY482" fmla="*/ 4662092 h 6858000"/>
              <a:gd name="connsiteX483" fmla="*/ 4900699 w 7467600"/>
              <a:gd name="connsiteY483" fmla="*/ 4670867 h 6858000"/>
              <a:gd name="connsiteX484" fmla="*/ 5714511 w 7467600"/>
              <a:gd name="connsiteY484" fmla="*/ 4663483 h 6858000"/>
              <a:gd name="connsiteX485" fmla="*/ 5464793 w 7467600"/>
              <a:gd name="connsiteY485" fmla="*/ 4393556 h 6858000"/>
              <a:gd name="connsiteX486" fmla="*/ 5461897 w 7467600"/>
              <a:gd name="connsiteY486" fmla="*/ 4390879 h 6858000"/>
              <a:gd name="connsiteX487" fmla="*/ 4294126 w 7467600"/>
              <a:gd name="connsiteY487" fmla="*/ 3303048 h 6858000"/>
              <a:gd name="connsiteX488" fmla="*/ 4305321 w 7467600"/>
              <a:gd name="connsiteY488" fmla="*/ 3256953 h 6858000"/>
              <a:gd name="connsiteX489" fmla="*/ 4949299 w 7467600"/>
              <a:gd name="connsiteY489" fmla="*/ 3766336 h 6858000"/>
              <a:gd name="connsiteX490" fmla="*/ 5291452 w 7467600"/>
              <a:gd name="connsiteY490" fmla="*/ 4076801 h 6858000"/>
              <a:gd name="connsiteX491" fmla="*/ 5434998 w 7467600"/>
              <a:gd name="connsiteY491" fmla="*/ 4254100 h 6858000"/>
              <a:gd name="connsiteX492" fmla="*/ 5351015 w 7467600"/>
              <a:gd name="connsiteY492" fmla="*/ 3760989 h 6858000"/>
              <a:gd name="connsiteX493" fmla="*/ 5413780 w 7467600"/>
              <a:gd name="connsiteY493" fmla="*/ 2966265 h 6858000"/>
              <a:gd name="connsiteX494" fmla="*/ 5425627 w 7467600"/>
              <a:gd name="connsiteY494" fmla="*/ 2954192 h 6858000"/>
              <a:gd name="connsiteX495" fmla="*/ 6604735 w 7467600"/>
              <a:gd name="connsiteY495" fmla="*/ 2041381 h 6858000"/>
              <a:gd name="connsiteX496" fmla="*/ 7204487 w 7467600"/>
              <a:gd name="connsiteY496" fmla="*/ 2742112 h 6858000"/>
              <a:gd name="connsiteX497" fmla="*/ 7131592 w 7467600"/>
              <a:gd name="connsiteY497" fmla="*/ 2672096 h 6858000"/>
              <a:gd name="connsiteX498" fmla="*/ 6996344 w 7467600"/>
              <a:gd name="connsiteY498" fmla="*/ 2518310 h 6858000"/>
              <a:gd name="connsiteX499" fmla="*/ 6735495 w 7467600"/>
              <a:gd name="connsiteY499" fmla="*/ 2196890 h 6858000"/>
              <a:gd name="connsiteX500" fmla="*/ 6721901 w 7467600"/>
              <a:gd name="connsiteY500" fmla="*/ 2179274 h 6858000"/>
              <a:gd name="connsiteX501" fmla="*/ 6604735 w 7467600"/>
              <a:gd name="connsiteY501" fmla="*/ 2041381 h 6858000"/>
              <a:gd name="connsiteX502" fmla="*/ 6591670 w 7467600"/>
              <a:gd name="connsiteY502" fmla="*/ 1988277 h 6858000"/>
              <a:gd name="connsiteX503" fmla="*/ 6747349 w 7467600"/>
              <a:gd name="connsiteY503" fmla="*/ 2160069 h 6858000"/>
              <a:gd name="connsiteX504" fmla="*/ 6760943 w 7467600"/>
              <a:gd name="connsiteY504" fmla="*/ 2177686 h 6858000"/>
              <a:gd name="connsiteX505" fmla="*/ 7021065 w 7467600"/>
              <a:gd name="connsiteY505" fmla="*/ 2498102 h 6858000"/>
              <a:gd name="connsiteX506" fmla="*/ 7155223 w 7467600"/>
              <a:gd name="connsiteY506" fmla="*/ 2650386 h 6858000"/>
              <a:gd name="connsiteX507" fmla="*/ 7203167 w 7467600"/>
              <a:gd name="connsiteY507" fmla="*/ 2697288 h 6858000"/>
              <a:gd name="connsiteX508" fmla="*/ 6937703 w 7467600"/>
              <a:gd name="connsiteY508" fmla="*/ 2321981 h 6858000"/>
              <a:gd name="connsiteX509" fmla="*/ 6591670 w 7467600"/>
              <a:gd name="connsiteY509" fmla="*/ 1988277 h 6858000"/>
              <a:gd name="connsiteX510" fmla="*/ 5798671 w 7467600"/>
              <a:gd name="connsiteY510" fmla="*/ 1981601 h 6858000"/>
              <a:gd name="connsiteX511" fmla="*/ 5754709 w 7467600"/>
              <a:gd name="connsiteY511" fmla="*/ 2071454 h 6858000"/>
              <a:gd name="connsiteX512" fmla="*/ 5763044 w 7467600"/>
              <a:gd name="connsiteY512" fmla="*/ 2842206 h 6858000"/>
              <a:gd name="connsiteX513" fmla="*/ 5764974 w 7467600"/>
              <a:gd name="connsiteY513" fmla="*/ 2799609 h 6858000"/>
              <a:gd name="connsiteX514" fmla="*/ 5767665 w 7467600"/>
              <a:gd name="connsiteY514" fmla="*/ 2666409 h 6858000"/>
              <a:gd name="connsiteX515" fmla="*/ 5763055 w 7467600"/>
              <a:gd name="connsiteY515" fmla="*/ 2579705 h 6858000"/>
              <a:gd name="connsiteX516" fmla="*/ 5758079 w 7467600"/>
              <a:gd name="connsiteY516" fmla="*/ 2492508 h 6858000"/>
              <a:gd name="connsiteX517" fmla="*/ 5779325 w 7467600"/>
              <a:gd name="connsiteY517" fmla="*/ 2197069 h 6858000"/>
              <a:gd name="connsiteX518" fmla="*/ 5798671 w 7467600"/>
              <a:gd name="connsiteY518" fmla="*/ 1981601 h 6858000"/>
              <a:gd name="connsiteX519" fmla="*/ 5829202 w 7467600"/>
              <a:gd name="connsiteY519" fmla="*/ 1971679 h 6858000"/>
              <a:gd name="connsiteX520" fmla="*/ 5809558 w 7467600"/>
              <a:gd name="connsiteY520" fmla="*/ 2198043 h 6858000"/>
              <a:gd name="connsiteX521" fmla="*/ 5788653 w 7467600"/>
              <a:gd name="connsiteY521" fmla="*/ 2489430 h 6858000"/>
              <a:gd name="connsiteX522" fmla="*/ 5793439 w 7467600"/>
              <a:gd name="connsiteY522" fmla="*/ 2575235 h 6858000"/>
              <a:gd name="connsiteX523" fmla="*/ 5796837 w 7467600"/>
              <a:gd name="connsiteY523" fmla="*/ 2637633 h 6858000"/>
              <a:gd name="connsiteX524" fmla="*/ 5818614 w 7467600"/>
              <a:gd name="connsiteY524" fmla="*/ 2473055 h 6858000"/>
              <a:gd name="connsiteX525" fmla="*/ 5829202 w 7467600"/>
              <a:gd name="connsiteY525" fmla="*/ 1971679 h 6858000"/>
              <a:gd name="connsiteX526" fmla="*/ 5911389 w 7467600"/>
              <a:gd name="connsiteY526" fmla="*/ 1898371 h 6858000"/>
              <a:gd name="connsiteX527" fmla="*/ 6237627 w 7467600"/>
              <a:gd name="connsiteY527" fmla="*/ 2231921 h 6858000"/>
              <a:gd name="connsiteX528" fmla="*/ 5911389 w 7467600"/>
              <a:gd name="connsiteY528" fmla="*/ 1898371 h 6858000"/>
              <a:gd name="connsiteX529" fmla="*/ 6944437 w 7467600"/>
              <a:gd name="connsiteY529" fmla="*/ 1575402 h 6858000"/>
              <a:gd name="connsiteX530" fmla="*/ 6304730 w 7467600"/>
              <a:gd name="connsiteY530" fmla="*/ 1766654 h 6858000"/>
              <a:gd name="connsiteX531" fmla="*/ 6944437 w 7467600"/>
              <a:gd name="connsiteY531" fmla="*/ 1575402 h 6858000"/>
              <a:gd name="connsiteX532" fmla="*/ 7019523 w 7467600"/>
              <a:gd name="connsiteY532" fmla="*/ 1519450 h 6858000"/>
              <a:gd name="connsiteX533" fmla="*/ 6298091 w 7467600"/>
              <a:gd name="connsiteY533" fmla="*/ 1737122 h 6858000"/>
              <a:gd name="connsiteX534" fmla="*/ 7019523 w 7467600"/>
              <a:gd name="connsiteY534" fmla="*/ 1519450 h 6858000"/>
              <a:gd name="connsiteX535" fmla="*/ 2399523 w 7467600"/>
              <a:gd name="connsiteY535" fmla="*/ 1428234 h 6858000"/>
              <a:gd name="connsiteX536" fmla="*/ 2224982 w 7467600"/>
              <a:gd name="connsiteY536" fmla="*/ 1826201 h 6858000"/>
              <a:gd name="connsiteX537" fmla="*/ 2096099 w 7467600"/>
              <a:gd name="connsiteY537" fmla="*/ 2345900 h 6858000"/>
              <a:gd name="connsiteX538" fmla="*/ 2283317 w 7467600"/>
              <a:gd name="connsiteY538" fmla="*/ 1796925 h 6858000"/>
              <a:gd name="connsiteX539" fmla="*/ 2399523 w 7467600"/>
              <a:gd name="connsiteY539" fmla="*/ 1428234 h 6858000"/>
              <a:gd name="connsiteX540" fmla="*/ 2448558 w 7467600"/>
              <a:gd name="connsiteY540" fmla="*/ 1373435 h 6858000"/>
              <a:gd name="connsiteX541" fmla="*/ 2312521 w 7467600"/>
              <a:gd name="connsiteY541" fmla="*/ 1806140 h 6858000"/>
              <a:gd name="connsiteX542" fmla="*/ 2127533 w 7467600"/>
              <a:gd name="connsiteY542" fmla="*/ 2348380 h 6858000"/>
              <a:gd name="connsiteX543" fmla="*/ 2358080 w 7467600"/>
              <a:gd name="connsiteY543" fmla="*/ 1866134 h 6858000"/>
              <a:gd name="connsiteX544" fmla="*/ 2407436 w 7467600"/>
              <a:gd name="connsiteY544" fmla="*/ 1651070 h 6858000"/>
              <a:gd name="connsiteX545" fmla="*/ 2448558 w 7467600"/>
              <a:gd name="connsiteY545" fmla="*/ 1373435 h 6858000"/>
              <a:gd name="connsiteX546" fmla="*/ 278707 w 7467600"/>
              <a:gd name="connsiteY546" fmla="*/ 1352270 h 6858000"/>
              <a:gd name="connsiteX547" fmla="*/ 321570 w 7467600"/>
              <a:gd name="connsiteY547" fmla="*/ 1861610 h 6858000"/>
              <a:gd name="connsiteX548" fmla="*/ 294281 w 7467600"/>
              <a:gd name="connsiteY548" fmla="*/ 1440658 h 6858000"/>
              <a:gd name="connsiteX549" fmla="*/ 278707 w 7467600"/>
              <a:gd name="connsiteY549" fmla="*/ 1352270 h 6858000"/>
              <a:gd name="connsiteX550" fmla="*/ 1423821 w 7467600"/>
              <a:gd name="connsiteY550" fmla="*/ 1351958 h 6858000"/>
              <a:gd name="connsiteX551" fmla="*/ 1638521 w 7467600"/>
              <a:gd name="connsiteY551" fmla="*/ 1908470 h 6858000"/>
              <a:gd name="connsiteX552" fmla="*/ 1754199 w 7467600"/>
              <a:gd name="connsiteY552" fmla="*/ 2149284 h 6858000"/>
              <a:gd name="connsiteX553" fmla="*/ 1908359 w 7467600"/>
              <a:gd name="connsiteY553" fmla="*/ 2364988 h 6858000"/>
              <a:gd name="connsiteX554" fmla="*/ 1647661 w 7467600"/>
              <a:gd name="connsiteY554" fmla="*/ 1825945 h 6858000"/>
              <a:gd name="connsiteX555" fmla="*/ 1423821 w 7467600"/>
              <a:gd name="connsiteY555" fmla="*/ 1351958 h 6858000"/>
              <a:gd name="connsiteX556" fmla="*/ 1431890 w 7467600"/>
              <a:gd name="connsiteY556" fmla="*/ 1306475 h 6858000"/>
              <a:gd name="connsiteX557" fmla="*/ 1507597 w 7467600"/>
              <a:gd name="connsiteY557" fmla="*/ 1446132 h 6858000"/>
              <a:gd name="connsiteX558" fmla="*/ 1674586 w 7467600"/>
              <a:gd name="connsiteY558" fmla="*/ 1813832 h 6858000"/>
              <a:gd name="connsiteX559" fmla="*/ 1815950 w 7467600"/>
              <a:gd name="connsiteY559" fmla="*/ 2128564 h 6858000"/>
              <a:gd name="connsiteX560" fmla="*/ 1984242 w 7467600"/>
              <a:gd name="connsiteY560" fmla="*/ 2430829 h 6858000"/>
              <a:gd name="connsiteX561" fmla="*/ 2014023 w 7467600"/>
              <a:gd name="connsiteY561" fmla="*/ 2450995 h 6858000"/>
              <a:gd name="connsiteX562" fmla="*/ 1747337 w 7467600"/>
              <a:gd name="connsiteY562" fmla="*/ 1855264 h 6858000"/>
              <a:gd name="connsiteX563" fmla="*/ 1533749 w 7467600"/>
              <a:gd name="connsiteY563" fmla="*/ 1478656 h 6858000"/>
              <a:gd name="connsiteX564" fmla="*/ 1431890 w 7467600"/>
              <a:gd name="connsiteY564" fmla="*/ 1306475 h 6858000"/>
              <a:gd name="connsiteX565" fmla="*/ 5052692 w 7467600"/>
              <a:gd name="connsiteY565" fmla="*/ 1292994 h 6858000"/>
              <a:gd name="connsiteX566" fmla="*/ 5200661 w 7467600"/>
              <a:gd name="connsiteY566" fmla="*/ 1635186 h 6858000"/>
              <a:gd name="connsiteX567" fmla="*/ 5297138 w 7467600"/>
              <a:gd name="connsiteY567" fmla="*/ 1906351 h 6858000"/>
              <a:gd name="connsiteX568" fmla="*/ 5052692 w 7467600"/>
              <a:gd name="connsiteY568" fmla="*/ 1292994 h 6858000"/>
              <a:gd name="connsiteX569" fmla="*/ 5009948 w 7467600"/>
              <a:gd name="connsiteY569" fmla="*/ 1273619 h 6858000"/>
              <a:gd name="connsiteX570" fmla="*/ 5121777 w 7467600"/>
              <a:gd name="connsiteY570" fmla="*/ 1654213 h 6858000"/>
              <a:gd name="connsiteX571" fmla="*/ 5293545 w 7467600"/>
              <a:gd name="connsiteY571" fmla="*/ 2072247 h 6858000"/>
              <a:gd name="connsiteX572" fmla="*/ 5294042 w 7467600"/>
              <a:gd name="connsiteY572" fmla="*/ 2065019 h 6858000"/>
              <a:gd name="connsiteX573" fmla="*/ 5171936 w 7467600"/>
              <a:gd name="connsiteY573" fmla="*/ 1647613 h 6858000"/>
              <a:gd name="connsiteX574" fmla="*/ 5009948 w 7467600"/>
              <a:gd name="connsiteY574" fmla="*/ 1273619 h 6858000"/>
              <a:gd name="connsiteX575" fmla="*/ 655236 w 7467600"/>
              <a:gd name="connsiteY575" fmla="*/ 1268632 h 6858000"/>
              <a:gd name="connsiteX576" fmla="*/ 839521 w 7467600"/>
              <a:gd name="connsiteY576" fmla="*/ 1685315 h 6858000"/>
              <a:gd name="connsiteX577" fmla="*/ 1109416 w 7467600"/>
              <a:gd name="connsiteY577" fmla="*/ 2061663 h 6858000"/>
              <a:gd name="connsiteX578" fmla="*/ 1298300 w 7467600"/>
              <a:gd name="connsiteY578" fmla="*/ 2247742 h 6858000"/>
              <a:gd name="connsiteX579" fmla="*/ 1125871 w 7467600"/>
              <a:gd name="connsiteY579" fmla="*/ 1989513 h 6858000"/>
              <a:gd name="connsiteX580" fmla="*/ 981574 w 7467600"/>
              <a:gd name="connsiteY580" fmla="*/ 1783157 h 6858000"/>
              <a:gd name="connsiteX581" fmla="*/ 922198 w 7467600"/>
              <a:gd name="connsiteY581" fmla="*/ 1677437 h 6858000"/>
              <a:gd name="connsiteX582" fmla="*/ 869293 w 7467600"/>
              <a:gd name="connsiteY582" fmla="*/ 1583214 h 6858000"/>
              <a:gd name="connsiteX583" fmla="*/ 751431 w 7467600"/>
              <a:gd name="connsiteY583" fmla="*/ 1405731 h 6858000"/>
              <a:gd name="connsiteX584" fmla="*/ 655236 w 7467600"/>
              <a:gd name="connsiteY584" fmla="*/ 1268632 h 6858000"/>
              <a:gd name="connsiteX585" fmla="*/ 6516292 w 7467600"/>
              <a:gd name="connsiteY585" fmla="*/ 1263064 h 6858000"/>
              <a:gd name="connsiteX586" fmla="*/ 5736320 w 7467600"/>
              <a:gd name="connsiteY586" fmla="*/ 1501803 h 6858000"/>
              <a:gd name="connsiteX587" fmla="*/ 6516292 w 7467600"/>
              <a:gd name="connsiteY587" fmla="*/ 1263064 h 6858000"/>
              <a:gd name="connsiteX588" fmla="*/ 291466 w 7467600"/>
              <a:gd name="connsiteY588" fmla="*/ 1250369 h 6858000"/>
              <a:gd name="connsiteX589" fmla="*/ 323180 w 7467600"/>
              <a:gd name="connsiteY589" fmla="*/ 1435283 h 6858000"/>
              <a:gd name="connsiteX590" fmla="*/ 349381 w 7467600"/>
              <a:gd name="connsiteY590" fmla="*/ 1875041 h 6858000"/>
              <a:gd name="connsiteX591" fmla="*/ 374363 w 7467600"/>
              <a:gd name="connsiteY591" fmla="*/ 1506494 h 6858000"/>
              <a:gd name="connsiteX592" fmla="*/ 302168 w 7467600"/>
              <a:gd name="connsiteY592" fmla="*/ 1274495 h 6858000"/>
              <a:gd name="connsiteX593" fmla="*/ 291466 w 7467600"/>
              <a:gd name="connsiteY593" fmla="*/ 1250369 h 6858000"/>
              <a:gd name="connsiteX594" fmla="*/ 678222 w 7467600"/>
              <a:gd name="connsiteY594" fmla="*/ 1248670 h 6858000"/>
              <a:gd name="connsiteX595" fmla="*/ 775536 w 7467600"/>
              <a:gd name="connsiteY595" fmla="*/ 1388015 h 6858000"/>
              <a:gd name="connsiteX596" fmla="*/ 894529 w 7467600"/>
              <a:gd name="connsiteY596" fmla="*/ 1567739 h 6858000"/>
              <a:gd name="connsiteX597" fmla="*/ 948000 w 7467600"/>
              <a:gd name="connsiteY597" fmla="*/ 1663088 h 6858000"/>
              <a:gd name="connsiteX598" fmla="*/ 1006812 w 7467600"/>
              <a:gd name="connsiteY598" fmla="*/ 1767683 h 6858000"/>
              <a:gd name="connsiteX599" fmla="*/ 1149133 w 7467600"/>
              <a:gd name="connsiteY599" fmla="*/ 1971513 h 6858000"/>
              <a:gd name="connsiteX600" fmla="*/ 1333952 w 7467600"/>
              <a:gd name="connsiteY600" fmla="*/ 2251620 h 6858000"/>
              <a:gd name="connsiteX601" fmla="*/ 1337329 w 7467600"/>
              <a:gd name="connsiteY601" fmla="*/ 2258350 h 6858000"/>
              <a:gd name="connsiteX602" fmla="*/ 1014726 w 7467600"/>
              <a:gd name="connsiteY602" fmla="*/ 1615556 h 6858000"/>
              <a:gd name="connsiteX603" fmla="*/ 678222 w 7467600"/>
              <a:gd name="connsiteY603" fmla="*/ 1248670 h 6858000"/>
              <a:gd name="connsiteX604" fmla="*/ 6691602 w 7467600"/>
              <a:gd name="connsiteY604" fmla="*/ 1140573 h 6858000"/>
              <a:gd name="connsiteX605" fmla="*/ 6571100 w 7467600"/>
              <a:gd name="connsiteY605" fmla="*/ 1183662 h 6858000"/>
              <a:gd name="connsiteX606" fmla="*/ 6241687 w 7467600"/>
              <a:gd name="connsiteY606" fmla="*/ 1257600 h 6858000"/>
              <a:gd name="connsiteX607" fmla="*/ 5693009 w 7467600"/>
              <a:gd name="connsiteY607" fmla="*/ 1478256 h 6858000"/>
              <a:gd name="connsiteX608" fmla="*/ 6548420 w 7467600"/>
              <a:gd name="connsiteY608" fmla="*/ 1214599 h 6858000"/>
              <a:gd name="connsiteX609" fmla="*/ 6605473 w 7467600"/>
              <a:gd name="connsiteY609" fmla="*/ 1184686 h 6858000"/>
              <a:gd name="connsiteX610" fmla="*/ 6691602 w 7467600"/>
              <a:gd name="connsiteY610" fmla="*/ 1140573 h 6858000"/>
              <a:gd name="connsiteX611" fmla="*/ 4002475 w 7467600"/>
              <a:gd name="connsiteY611" fmla="*/ 1037802 h 6858000"/>
              <a:gd name="connsiteX612" fmla="*/ 4000324 w 7467600"/>
              <a:gd name="connsiteY612" fmla="*/ 1039362 h 6858000"/>
              <a:gd name="connsiteX613" fmla="*/ 4002862 w 7467600"/>
              <a:gd name="connsiteY613" fmla="*/ 1042866 h 6858000"/>
              <a:gd name="connsiteX614" fmla="*/ 4002475 w 7467600"/>
              <a:gd name="connsiteY614" fmla="*/ 1037802 h 6858000"/>
              <a:gd name="connsiteX615" fmla="*/ 506322 w 7467600"/>
              <a:gd name="connsiteY615" fmla="*/ 1020997 h 6858000"/>
              <a:gd name="connsiteX616" fmla="*/ 533068 w 7467600"/>
              <a:gd name="connsiteY616" fmla="*/ 1029409 h 6858000"/>
              <a:gd name="connsiteX617" fmla="*/ 1232525 w 7467600"/>
              <a:gd name="connsiteY617" fmla="*/ 1804675 h 6858000"/>
              <a:gd name="connsiteX618" fmla="*/ 1388858 w 7467600"/>
              <a:gd name="connsiteY618" fmla="*/ 2368011 h 6858000"/>
              <a:gd name="connsiteX619" fmla="*/ 1384098 w 7467600"/>
              <a:gd name="connsiteY619" fmla="*/ 2378125 h 6858000"/>
              <a:gd name="connsiteX620" fmla="*/ 1425393 w 7467600"/>
              <a:gd name="connsiteY620" fmla="*/ 2589124 h 6858000"/>
              <a:gd name="connsiteX621" fmla="*/ 1424001 w 7467600"/>
              <a:gd name="connsiteY621" fmla="*/ 2597541 h 6858000"/>
              <a:gd name="connsiteX622" fmla="*/ 2152729 w 7467600"/>
              <a:gd name="connsiteY622" fmla="*/ 2864487 h 6858000"/>
              <a:gd name="connsiteX623" fmla="*/ 2020609 w 7467600"/>
              <a:gd name="connsiteY623" fmla="*/ 2539671 h 6858000"/>
              <a:gd name="connsiteX624" fmla="*/ 2018920 w 7467600"/>
              <a:gd name="connsiteY624" fmla="*/ 2536309 h 6858000"/>
              <a:gd name="connsiteX625" fmla="*/ 1342441 w 7467600"/>
              <a:gd name="connsiteY625" fmla="*/ 1173017 h 6858000"/>
              <a:gd name="connsiteX626" fmla="*/ 1367925 w 7467600"/>
              <a:gd name="connsiteY626" fmla="*/ 1135648 h 6858000"/>
              <a:gd name="connsiteX627" fmla="*/ 1771401 w 7467600"/>
              <a:gd name="connsiteY627" fmla="*/ 1806673 h 6858000"/>
              <a:gd name="connsiteX628" fmla="*/ 1972385 w 7467600"/>
              <a:gd name="connsiteY628" fmla="*/ 2198735 h 6858000"/>
              <a:gd name="connsiteX629" fmla="*/ 2040892 w 7467600"/>
              <a:gd name="connsiteY629" fmla="*/ 2405205 h 6858000"/>
              <a:gd name="connsiteX630" fmla="*/ 2131689 w 7467600"/>
              <a:gd name="connsiteY630" fmla="*/ 1936926 h 6858000"/>
              <a:gd name="connsiteX631" fmla="*/ 2454820 w 7467600"/>
              <a:gd name="connsiteY631" fmla="*/ 1248808 h 6858000"/>
              <a:gd name="connsiteX632" fmla="*/ 2492512 w 7467600"/>
              <a:gd name="connsiteY632" fmla="*/ 1302920 h 6858000"/>
              <a:gd name="connsiteX633" fmla="*/ 2081216 w 7467600"/>
              <a:gd name="connsiteY633" fmla="*/ 2527513 h 6858000"/>
              <a:gd name="connsiteX634" fmla="*/ 2081211 w 7467600"/>
              <a:gd name="connsiteY634" fmla="*/ 2528916 h 6858000"/>
              <a:gd name="connsiteX635" fmla="*/ 2199067 w 7467600"/>
              <a:gd name="connsiteY635" fmla="*/ 2884061 h 6858000"/>
              <a:gd name="connsiteX636" fmla="*/ 3192586 w 7467600"/>
              <a:gd name="connsiteY636" fmla="*/ 3411496 h 6858000"/>
              <a:gd name="connsiteX637" fmla="*/ 3182620 w 7467600"/>
              <a:gd name="connsiteY637" fmla="*/ 3483279 h 6858000"/>
              <a:gd name="connsiteX638" fmla="*/ 2435119 w 7467600"/>
              <a:gd name="connsiteY638" fmla="*/ 3080173 h 6858000"/>
              <a:gd name="connsiteX639" fmla="*/ 2410152 w 7467600"/>
              <a:gd name="connsiteY639" fmla="*/ 3063751 h 6858000"/>
              <a:gd name="connsiteX640" fmla="*/ 2408099 w 7467600"/>
              <a:gd name="connsiteY640" fmla="*/ 3064403 h 6858000"/>
              <a:gd name="connsiteX641" fmla="*/ 2407218 w 7467600"/>
              <a:gd name="connsiteY641" fmla="*/ 3070324 h 6858000"/>
              <a:gd name="connsiteX642" fmla="*/ 2380138 w 7467600"/>
              <a:gd name="connsiteY642" fmla="*/ 3099341 h 6858000"/>
              <a:gd name="connsiteX643" fmla="*/ 1765923 w 7467600"/>
              <a:gd name="connsiteY643" fmla="*/ 3581043 h 6858000"/>
              <a:gd name="connsiteX644" fmla="*/ 1702258 w 7467600"/>
              <a:gd name="connsiteY644" fmla="*/ 3612286 h 6858000"/>
              <a:gd name="connsiteX645" fmla="*/ 1538370 w 7467600"/>
              <a:gd name="connsiteY645" fmla="*/ 3811804 h 6858000"/>
              <a:gd name="connsiteX646" fmla="*/ 542867 w 7467600"/>
              <a:gd name="connsiteY646" fmla="*/ 4944092 h 6858000"/>
              <a:gd name="connsiteX647" fmla="*/ 515800 w 7467600"/>
              <a:gd name="connsiteY647" fmla="*/ 4862180 h 6858000"/>
              <a:gd name="connsiteX648" fmla="*/ 909145 w 7467600"/>
              <a:gd name="connsiteY648" fmla="*/ 4199225 h 6858000"/>
              <a:gd name="connsiteX649" fmla="*/ 1214067 w 7467600"/>
              <a:gd name="connsiteY649" fmla="*/ 3908561 h 6858000"/>
              <a:gd name="connsiteX650" fmla="*/ 640967 w 7467600"/>
              <a:gd name="connsiteY650" fmla="*/ 4105601 h 6858000"/>
              <a:gd name="connsiteX651" fmla="*/ 112563 w 7467600"/>
              <a:gd name="connsiteY651" fmla="*/ 4396952 h 6858000"/>
              <a:gd name="connsiteX652" fmla="*/ 0 w 7467600"/>
              <a:gd name="connsiteY652" fmla="*/ 4466006 h 6858000"/>
              <a:gd name="connsiteX653" fmla="*/ 0 w 7467600"/>
              <a:gd name="connsiteY653" fmla="*/ 4233763 h 6858000"/>
              <a:gd name="connsiteX654" fmla="*/ 36881 w 7467600"/>
              <a:gd name="connsiteY654" fmla="*/ 4200118 h 6858000"/>
              <a:gd name="connsiteX655" fmla="*/ 910534 w 7467600"/>
              <a:gd name="connsiteY655" fmla="*/ 3629753 h 6858000"/>
              <a:gd name="connsiteX656" fmla="*/ 1578717 w 7467600"/>
              <a:gd name="connsiteY656" fmla="*/ 3575982 h 6858000"/>
              <a:gd name="connsiteX657" fmla="*/ 2338780 w 7467600"/>
              <a:gd name="connsiteY657" fmla="*/ 3033725 h 6858000"/>
              <a:gd name="connsiteX658" fmla="*/ 1807991 w 7467600"/>
              <a:gd name="connsiteY658" fmla="*/ 2807184 h 6858000"/>
              <a:gd name="connsiteX659" fmla="*/ 1416358 w 7467600"/>
              <a:gd name="connsiteY659" fmla="*/ 3112571 h 6858000"/>
              <a:gd name="connsiteX660" fmla="*/ 939066 w 7467600"/>
              <a:gd name="connsiteY660" fmla="*/ 3378798 h 6858000"/>
              <a:gd name="connsiteX661" fmla="*/ 115099 w 7467600"/>
              <a:gd name="connsiteY661" fmla="*/ 3607650 h 6858000"/>
              <a:gd name="connsiteX662" fmla="*/ 97284 w 7467600"/>
              <a:gd name="connsiteY662" fmla="*/ 3520393 h 6858000"/>
              <a:gd name="connsiteX663" fmla="*/ 922050 w 7467600"/>
              <a:gd name="connsiteY663" fmla="*/ 3074867 h 6858000"/>
              <a:gd name="connsiteX664" fmla="*/ 1405265 w 7467600"/>
              <a:gd name="connsiteY664" fmla="*/ 3016319 h 6858000"/>
              <a:gd name="connsiteX665" fmla="*/ 1407512 w 7467600"/>
              <a:gd name="connsiteY665" fmla="*/ 3018001 h 6858000"/>
              <a:gd name="connsiteX666" fmla="*/ 1726266 w 7467600"/>
              <a:gd name="connsiteY666" fmla="*/ 2777274 h 6858000"/>
              <a:gd name="connsiteX667" fmla="*/ 625390 w 7467600"/>
              <a:gd name="connsiteY667" fmla="*/ 2514541 h 6858000"/>
              <a:gd name="connsiteX668" fmla="*/ 619799 w 7467600"/>
              <a:gd name="connsiteY668" fmla="*/ 2527180 h 6858000"/>
              <a:gd name="connsiteX669" fmla="*/ 310030 w 7467600"/>
              <a:gd name="connsiteY669" fmla="*/ 2771818 h 6858000"/>
              <a:gd name="connsiteX670" fmla="*/ 173877 w 7467600"/>
              <a:gd name="connsiteY670" fmla="*/ 2937056 h 6858000"/>
              <a:gd name="connsiteX671" fmla="*/ 77889 w 7467600"/>
              <a:gd name="connsiteY671" fmla="*/ 3138440 h 6858000"/>
              <a:gd name="connsiteX672" fmla="*/ 0 w 7467600"/>
              <a:gd name="connsiteY672" fmla="*/ 3271395 h 6858000"/>
              <a:gd name="connsiteX673" fmla="*/ 0 w 7467600"/>
              <a:gd name="connsiteY673" fmla="*/ 3153002 h 6858000"/>
              <a:gd name="connsiteX674" fmla="*/ 2386 w 7467600"/>
              <a:gd name="connsiteY674" fmla="*/ 3149203 h 6858000"/>
              <a:gd name="connsiteX675" fmla="*/ 89753 w 7467600"/>
              <a:gd name="connsiteY675" fmla="*/ 2987702 h 6858000"/>
              <a:gd name="connsiteX676" fmla="*/ 76869 w 7467600"/>
              <a:gd name="connsiteY676" fmla="*/ 3005404 h 6858000"/>
              <a:gd name="connsiteX677" fmla="*/ 32049 w 7467600"/>
              <a:gd name="connsiteY677" fmla="*/ 3065814 h 6858000"/>
              <a:gd name="connsiteX678" fmla="*/ 0 w 7467600"/>
              <a:gd name="connsiteY678" fmla="*/ 3108744 h 6858000"/>
              <a:gd name="connsiteX679" fmla="*/ 0 w 7467600"/>
              <a:gd name="connsiteY679" fmla="*/ 3058059 h 6858000"/>
              <a:gd name="connsiteX680" fmla="*/ 7610 w 7467600"/>
              <a:gd name="connsiteY680" fmla="*/ 3047889 h 6858000"/>
              <a:gd name="connsiteX681" fmla="*/ 52419 w 7467600"/>
              <a:gd name="connsiteY681" fmla="*/ 2987479 h 6858000"/>
              <a:gd name="connsiteX682" fmla="*/ 59142 w 7467600"/>
              <a:gd name="connsiteY682" fmla="*/ 2978488 h 6858000"/>
              <a:gd name="connsiteX683" fmla="*/ 0 w 7467600"/>
              <a:gd name="connsiteY683" fmla="*/ 3015334 h 6858000"/>
              <a:gd name="connsiteX684" fmla="*/ 0 w 7467600"/>
              <a:gd name="connsiteY684" fmla="*/ 2914286 h 6858000"/>
              <a:gd name="connsiteX685" fmla="*/ 36383 w 7467600"/>
              <a:gd name="connsiteY685" fmla="*/ 2901128 h 6858000"/>
              <a:gd name="connsiteX686" fmla="*/ 156329 w 7467600"/>
              <a:gd name="connsiteY686" fmla="*/ 2840533 h 6858000"/>
              <a:gd name="connsiteX687" fmla="*/ 358355 w 7467600"/>
              <a:gd name="connsiteY687" fmla="*/ 2620471 h 6858000"/>
              <a:gd name="connsiteX688" fmla="*/ 510577 w 7467600"/>
              <a:gd name="connsiteY688" fmla="*/ 2501244 h 6858000"/>
              <a:gd name="connsiteX689" fmla="*/ 211967 w 7467600"/>
              <a:gd name="connsiteY689" fmla="*/ 2479171 h 6858000"/>
              <a:gd name="connsiteX690" fmla="*/ 0 w 7467600"/>
              <a:gd name="connsiteY690" fmla="*/ 2476398 h 6858000"/>
              <a:gd name="connsiteX691" fmla="*/ 0 w 7467600"/>
              <a:gd name="connsiteY691" fmla="*/ 2389189 h 6858000"/>
              <a:gd name="connsiteX692" fmla="*/ 103062 w 7467600"/>
              <a:gd name="connsiteY692" fmla="*/ 2389518 h 6858000"/>
              <a:gd name="connsiteX693" fmla="*/ 510734 w 7467600"/>
              <a:gd name="connsiteY693" fmla="*/ 2416201 h 6858000"/>
              <a:gd name="connsiteX694" fmla="*/ 279257 w 7467600"/>
              <a:gd name="connsiteY694" fmla="*/ 2092102 h 6858000"/>
              <a:gd name="connsiteX695" fmla="*/ 65265 w 7467600"/>
              <a:gd name="connsiteY695" fmla="*/ 2006049 h 6858000"/>
              <a:gd name="connsiteX696" fmla="*/ 0 w 7467600"/>
              <a:gd name="connsiteY696" fmla="*/ 1982532 h 6858000"/>
              <a:gd name="connsiteX697" fmla="*/ 0 w 7467600"/>
              <a:gd name="connsiteY697" fmla="*/ 1912789 h 6858000"/>
              <a:gd name="connsiteX698" fmla="*/ 97460 w 7467600"/>
              <a:gd name="connsiteY698" fmla="*/ 1953725 h 6858000"/>
              <a:gd name="connsiteX699" fmla="*/ 221272 w 7467600"/>
              <a:gd name="connsiteY699" fmla="*/ 1980766 h 6858000"/>
              <a:gd name="connsiteX700" fmla="*/ 116765 w 7467600"/>
              <a:gd name="connsiteY700" fmla="*/ 1911033 h 6858000"/>
              <a:gd name="connsiteX701" fmla="*/ 16405 w 7467600"/>
              <a:gd name="connsiteY701" fmla="*/ 1803412 h 6858000"/>
              <a:gd name="connsiteX702" fmla="*/ 0 w 7467600"/>
              <a:gd name="connsiteY702" fmla="*/ 1784777 h 6858000"/>
              <a:gd name="connsiteX703" fmla="*/ 0 w 7467600"/>
              <a:gd name="connsiteY703" fmla="*/ 1740082 h 6858000"/>
              <a:gd name="connsiteX704" fmla="*/ 39394 w 7467600"/>
              <a:gd name="connsiteY704" fmla="*/ 1784856 h 6858000"/>
              <a:gd name="connsiteX705" fmla="*/ 135813 w 7467600"/>
              <a:gd name="connsiteY705" fmla="*/ 1888838 h 6858000"/>
              <a:gd name="connsiteX706" fmla="*/ 242575 w 7467600"/>
              <a:gd name="connsiteY706" fmla="*/ 1958841 h 6858000"/>
              <a:gd name="connsiteX707" fmla="*/ 82197 w 7467600"/>
              <a:gd name="connsiteY707" fmla="*/ 1754826 h 6858000"/>
              <a:gd name="connsiteX708" fmla="*/ 0 w 7467600"/>
              <a:gd name="connsiteY708" fmla="*/ 1679650 h 6858000"/>
              <a:gd name="connsiteX709" fmla="*/ 0 w 7467600"/>
              <a:gd name="connsiteY709" fmla="*/ 1602463 h 6858000"/>
              <a:gd name="connsiteX710" fmla="*/ 84689 w 7467600"/>
              <a:gd name="connsiteY710" fmla="*/ 1677442 h 6858000"/>
              <a:gd name="connsiteX711" fmla="*/ 298437 w 7467600"/>
              <a:gd name="connsiteY711" fmla="*/ 1968019 h 6858000"/>
              <a:gd name="connsiteX712" fmla="*/ 227269 w 7467600"/>
              <a:gd name="connsiteY712" fmla="*/ 1114064 h 6858000"/>
              <a:gd name="connsiteX713" fmla="*/ 248003 w 7467600"/>
              <a:gd name="connsiteY713" fmla="*/ 1089613 h 6858000"/>
              <a:gd name="connsiteX714" fmla="*/ 427020 w 7467600"/>
              <a:gd name="connsiteY714" fmla="*/ 1619803 h 6858000"/>
              <a:gd name="connsiteX715" fmla="*/ 340345 w 7467600"/>
              <a:gd name="connsiteY715" fmla="*/ 2027739 h 6858000"/>
              <a:gd name="connsiteX716" fmla="*/ 360865 w 7467600"/>
              <a:gd name="connsiteY716" fmla="*/ 2044827 h 6858000"/>
              <a:gd name="connsiteX717" fmla="*/ 560414 w 7467600"/>
              <a:gd name="connsiteY717" fmla="*/ 2421457 h 6858000"/>
              <a:gd name="connsiteX718" fmla="*/ 1359703 w 7467600"/>
              <a:gd name="connsiteY718" fmla="*/ 2578554 h 6858000"/>
              <a:gd name="connsiteX719" fmla="*/ 1359422 w 7467600"/>
              <a:gd name="connsiteY719" fmla="*/ 2577994 h 6858000"/>
              <a:gd name="connsiteX720" fmla="*/ 828701 w 7467600"/>
              <a:gd name="connsiteY720" fmla="*/ 1839520 h 6858000"/>
              <a:gd name="connsiteX721" fmla="*/ 494427 w 7467600"/>
              <a:gd name="connsiteY721" fmla="*/ 1092333 h 6858000"/>
              <a:gd name="connsiteX722" fmla="*/ 506322 w 7467600"/>
              <a:gd name="connsiteY722" fmla="*/ 1020997 h 6858000"/>
              <a:gd name="connsiteX723" fmla="*/ 4570198 w 7467600"/>
              <a:gd name="connsiteY723" fmla="*/ 978081 h 6858000"/>
              <a:gd name="connsiteX724" fmla="*/ 4523691 w 7467600"/>
              <a:gd name="connsiteY724" fmla="*/ 1127776 h 6858000"/>
              <a:gd name="connsiteX725" fmla="*/ 4509875 w 7467600"/>
              <a:gd name="connsiteY725" fmla="*/ 1167552 h 6858000"/>
              <a:gd name="connsiteX726" fmla="*/ 4478168 w 7467600"/>
              <a:gd name="connsiteY726" fmla="*/ 1260735 h 6858000"/>
              <a:gd name="connsiteX727" fmla="*/ 4409309 w 7467600"/>
              <a:gd name="connsiteY727" fmla="*/ 1666996 h 6858000"/>
              <a:gd name="connsiteX728" fmla="*/ 4370031 w 7467600"/>
              <a:gd name="connsiteY728" fmla="*/ 1955666 h 6858000"/>
              <a:gd name="connsiteX729" fmla="*/ 4570198 w 7467600"/>
              <a:gd name="connsiteY729" fmla="*/ 978081 h 6858000"/>
              <a:gd name="connsiteX730" fmla="*/ 4557898 w 7467600"/>
              <a:gd name="connsiteY730" fmla="*/ 900011 h 6858000"/>
              <a:gd name="connsiteX731" fmla="*/ 4344840 w 7467600"/>
              <a:gd name="connsiteY731" fmla="*/ 1922038 h 6858000"/>
              <a:gd name="connsiteX732" fmla="*/ 4378710 w 7467600"/>
              <a:gd name="connsiteY732" fmla="*/ 1665516 h 6858000"/>
              <a:gd name="connsiteX733" fmla="*/ 4448798 w 7467600"/>
              <a:gd name="connsiteY733" fmla="*/ 1253024 h 6858000"/>
              <a:gd name="connsiteX734" fmla="*/ 4480315 w 7467600"/>
              <a:gd name="connsiteY734" fmla="*/ 1158454 h 6858000"/>
              <a:gd name="connsiteX735" fmla="*/ 4494133 w 7467600"/>
              <a:gd name="connsiteY735" fmla="*/ 1118676 h 6858000"/>
              <a:gd name="connsiteX736" fmla="*/ 4557898 w 7467600"/>
              <a:gd name="connsiteY736" fmla="*/ 900011 h 6858000"/>
              <a:gd name="connsiteX737" fmla="*/ 5870151 w 7467600"/>
              <a:gd name="connsiteY737" fmla="*/ 898890 h 6858000"/>
              <a:gd name="connsiteX738" fmla="*/ 5861335 w 7467600"/>
              <a:gd name="connsiteY738" fmla="*/ 899177 h 6858000"/>
              <a:gd name="connsiteX739" fmla="*/ 5843702 w 7467600"/>
              <a:gd name="connsiteY739" fmla="*/ 899748 h 6858000"/>
              <a:gd name="connsiteX740" fmla="*/ 5651107 w 7467600"/>
              <a:gd name="connsiteY740" fmla="*/ 920306 h 6858000"/>
              <a:gd name="connsiteX741" fmla="*/ 5459407 w 7467600"/>
              <a:gd name="connsiteY741" fmla="*/ 940975 h 6858000"/>
              <a:gd name="connsiteX742" fmla="*/ 5374846 w 7467600"/>
              <a:gd name="connsiteY742" fmla="*/ 941988 h 6858000"/>
              <a:gd name="connsiteX743" fmla="*/ 5256105 w 7467600"/>
              <a:gd name="connsiteY743" fmla="*/ 945632 h 6858000"/>
              <a:gd name="connsiteX744" fmla="*/ 5107071 w 7467600"/>
              <a:gd name="connsiteY744" fmla="*/ 969720 h 6858000"/>
              <a:gd name="connsiteX745" fmla="*/ 4998681 w 7467600"/>
              <a:gd name="connsiteY745" fmla="*/ 988771 h 6858000"/>
              <a:gd name="connsiteX746" fmla="*/ 5870151 w 7467600"/>
              <a:gd name="connsiteY746" fmla="*/ 898890 h 6858000"/>
              <a:gd name="connsiteX747" fmla="*/ 5504425 w 7467600"/>
              <a:gd name="connsiteY747" fmla="*/ 848067 h 6858000"/>
              <a:gd name="connsiteX748" fmla="*/ 4968849 w 7467600"/>
              <a:gd name="connsiteY748" fmla="*/ 962318 h 6858000"/>
              <a:gd name="connsiteX749" fmla="*/ 5104039 w 7467600"/>
              <a:gd name="connsiteY749" fmla="*/ 940634 h 6858000"/>
              <a:gd name="connsiteX750" fmla="*/ 5256311 w 7467600"/>
              <a:gd name="connsiteY750" fmla="*/ 916490 h 6858000"/>
              <a:gd name="connsiteX751" fmla="*/ 5377381 w 7467600"/>
              <a:gd name="connsiteY751" fmla="*/ 912671 h 6858000"/>
              <a:gd name="connsiteX752" fmla="*/ 5460148 w 7467600"/>
              <a:gd name="connsiteY752" fmla="*/ 911442 h 6858000"/>
              <a:gd name="connsiteX753" fmla="*/ 5648971 w 7467600"/>
              <a:gd name="connsiteY753" fmla="*/ 891331 h 6858000"/>
              <a:gd name="connsiteX754" fmla="*/ 5844807 w 7467600"/>
              <a:gd name="connsiteY754" fmla="*/ 870718 h 6858000"/>
              <a:gd name="connsiteX755" fmla="*/ 5862975 w 7467600"/>
              <a:gd name="connsiteY755" fmla="*/ 869756 h 6858000"/>
              <a:gd name="connsiteX756" fmla="*/ 5920887 w 7467600"/>
              <a:gd name="connsiteY756" fmla="*/ 865929 h 6858000"/>
              <a:gd name="connsiteX757" fmla="*/ 5504425 w 7467600"/>
              <a:gd name="connsiteY757" fmla="*/ 848067 h 6858000"/>
              <a:gd name="connsiteX758" fmla="*/ 3607114 w 7467600"/>
              <a:gd name="connsiteY758" fmla="*/ 467441 h 6858000"/>
              <a:gd name="connsiteX759" fmla="*/ 3296242 w 7467600"/>
              <a:gd name="connsiteY759" fmla="*/ 807991 h 6858000"/>
              <a:gd name="connsiteX760" fmla="*/ 3174674 w 7467600"/>
              <a:gd name="connsiteY760" fmla="*/ 919759 h 6858000"/>
              <a:gd name="connsiteX761" fmla="*/ 3042978 w 7467600"/>
              <a:gd name="connsiteY761" fmla="*/ 1054894 h 6858000"/>
              <a:gd name="connsiteX762" fmla="*/ 2968914 w 7467600"/>
              <a:gd name="connsiteY762" fmla="*/ 1133756 h 6858000"/>
              <a:gd name="connsiteX763" fmla="*/ 3103823 w 7467600"/>
              <a:gd name="connsiteY763" fmla="*/ 1026814 h 6858000"/>
              <a:gd name="connsiteX764" fmla="*/ 3607114 w 7467600"/>
              <a:gd name="connsiteY764" fmla="*/ 467441 h 6858000"/>
              <a:gd name="connsiteX765" fmla="*/ 3744487 w 7467600"/>
              <a:gd name="connsiteY765" fmla="*/ 383136 h 6858000"/>
              <a:gd name="connsiteX766" fmla="*/ 3970213 w 7467600"/>
              <a:gd name="connsiteY766" fmla="*/ 995559 h 6858000"/>
              <a:gd name="connsiteX767" fmla="*/ 3744487 w 7467600"/>
              <a:gd name="connsiteY767" fmla="*/ 383136 h 6858000"/>
              <a:gd name="connsiteX768" fmla="*/ 3624562 w 7467600"/>
              <a:gd name="connsiteY768" fmla="*/ 367041 h 6858000"/>
              <a:gd name="connsiteX769" fmla="*/ 3489712 w 7467600"/>
              <a:gd name="connsiteY769" fmla="*/ 485386 h 6858000"/>
              <a:gd name="connsiteX770" fmla="*/ 3182994 w 7467600"/>
              <a:gd name="connsiteY770" fmla="*/ 828265 h 6858000"/>
              <a:gd name="connsiteX771" fmla="*/ 2892114 w 7467600"/>
              <a:gd name="connsiteY771" fmla="*/ 1172635 h 6858000"/>
              <a:gd name="connsiteX772" fmla="*/ 3021459 w 7467600"/>
              <a:gd name="connsiteY772" fmla="*/ 1035385 h 6858000"/>
              <a:gd name="connsiteX773" fmla="*/ 3153873 w 7467600"/>
              <a:gd name="connsiteY773" fmla="*/ 898971 h 6858000"/>
              <a:gd name="connsiteX774" fmla="*/ 3276511 w 7467600"/>
              <a:gd name="connsiteY774" fmla="*/ 786423 h 6858000"/>
              <a:gd name="connsiteX775" fmla="*/ 3584154 w 7467600"/>
              <a:gd name="connsiteY775" fmla="*/ 448218 h 6858000"/>
              <a:gd name="connsiteX776" fmla="*/ 3624562 w 7467600"/>
              <a:gd name="connsiteY776" fmla="*/ 367041 h 6858000"/>
              <a:gd name="connsiteX777" fmla="*/ 3766672 w 7467600"/>
              <a:gd name="connsiteY777" fmla="*/ 359429 h 6858000"/>
              <a:gd name="connsiteX778" fmla="*/ 3996338 w 7467600"/>
              <a:gd name="connsiteY778" fmla="*/ 968237 h 6858000"/>
              <a:gd name="connsiteX779" fmla="*/ 3766672 w 7467600"/>
              <a:gd name="connsiteY779" fmla="*/ 359429 h 6858000"/>
              <a:gd name="connsiteX780" fmla="*/ 5805386 w 7467600"/>
              <a:gd name="connsiteY780" fmla="*/ 239240 h 6858000"/>
              <a:gd name="connsiteX781" fmla="*/ 5736947 w 7467600"/>
              <a:gd name="connsiteY781" fmla="*/ 261367 h 6858000"/>
              <a:gd name="connsiteX782" fmla="*/ 5427012 w 7467600"/>
              <a:gd name="connsiteY782" fmla="*/ 311272 h 6858000"/>
              <a:gd name="connsiteX783" fmla="*/ 5147818 w 7467600"/>
              <a:gd name="connsiteY783" fmla="*/ 322112 h 6858000"/>
              <a:gd name="connsiteX784" fmla="*/ 5060854 w 7467600"/>
              <a:gd name="connsiteY784" fmla="*/ 311882 h 6858000"/>
              <a:gd name="connsiteX785" fmla="*/ 4945989 w 7467600"/>
              <a:gd name="connsiteY785" fmla="*/ 300516 h 6858000"/>
              <a:gd name="connsiteX786" fmla="*/ 5410479 w 7467600"/>
              <a:gd name="connsiteY786" fmla="*/ 348434 h 6858000"/>
              <a:gd name="connsiteX787" fmla="*/ 5805386 w 7467600"/>
              <a:gd name="connsiteY787" fmla="*/ 239240 h 6858000"/>
              <a:gd name="connsiteX788" fmla="*/ 5905192 w 7467600"/>
              <a:gd name="connsiteY788" fmla="*/ 163079 h 6858000"/>
              <a:gd name="connsiteX789" fmla="*/ 5865655 w 7467600"/>
              <a:gd name="connsiteY789" fmla="*/ 171901 h 6858000"/>
              <a:gd name="connsiteX790" fmla="*/ 5259740 w 7467600"/>
              <a:gd name="connsiteY790" fmla="*/ 257013 h 6858000"/>
              <a:gd name="connsiteX791" fmla="*/ 5208466 w 7467600"/>
              <a:gd name="connsiteY791" fmla="*/ 257550 h 6858000"/>
              <a:gd name="connsiteX792" fmla="*/ 4980204 w 7467600"/>
              <a:gd name="connsiteY792" fmla="*/ 271903 h 6858000"/>
              <a:gd name="connsiteX793" fmla="*/ 5068068 w 7467600"/>
              <a:gd name="connsiteY793" fmla="*/ 282244 h 6858000"/>
              <a:gd name="connsiteX794" fmla="*/ 5153231 w 7467600"/>
              <a:gd name="connsiteY794" fmla="*/ 292240 h 6858000"/>
              <a:gd name="connsiteX795" fmla="*/ 5426491 w 7467600"/>
              <a:gd name="connsiteY795" fmla="*/ 281128 h 6858000"/>
              <a:gd name="connsiteX796" fmla="*/ 5731212 w 7467600"/>
              <a:gd name="connsiteY796" fmla="*/ 231951 h 6858000"/>
              <a:gd name="connsiteX797" fmla="*/ 5905192 w 7467600"/>
              <a:gd name="connsiteY797" fmla="*/ 163079 h 6858000"/>
              <a:gd name="connsiteX798" fmla="*/ 5944437 w 7467600"/>
              <a:gd name="connsiteY798" fmla="*/ 113829 h 6858000"/>
              <a:gd name="connsiteX799" fmla="*/ 5825032 w 7467600"/>
              <a:gd name="connsiteY799" fmla="*/ 146405 h 6858000"/>
              <a:gd name="connsiteX800" fmla="*/ 4955599 w 7467600"/>
              <a:gd name="connsiteY800" fmla="*/ 247008 h 6858000"/>
              <a:gd name="connsiteX801" fmla="*/ 5210104 w 7467600"/>
              <a:gd name="connsiteY801" fmla="*/ 228123 h 6858000"/>
              <a:gd name="connsiteX802" fmla="*/ 5261015 w 7467600"/>
              <a:gd name="connsiteY802" fmla="*/ 227087 h 6858000"/>
              <a:gd name="connsiteX803" fmla="*/ 5861181 w 7467600"/>
              <a:gd name="connsiteY803" fmla="*/ 143093 h 6858000"/>
              <a:gd name="connsiteX804" fmla="*/ 5961252 w 7467600"/>
              <a:gd name="connsiteY804" fmla="*/ 114820 h 6858000"/>
              <a:gd name="connsiteX805" fmla="*/ 5944437 w 7467600"/>
              <a:gd name="connsiteY805" fmla="*/ 113829 h 6858000"/>
              <a:gd name="connsiteX806" fmla="*/ 3882765 w 7467600"/>
              <a:gd name="connsiteY806" fmla="*/ 0 h 6858000"/>
              <a:gd name="connsiteX807" fmla="*/ 3995099 w 7467600"/>
              <a:gd name="connsiteY807" fmla="*/ 0 h 6858000"/>
              <a:gd name="connsiteX808" fmla="*/ 4163818 w 7467600"/>
              <a:gd name="connsiteY808" fmla="*/ 234104 h 6858000"/>
              <a:gd name="connsiteX809" fmla="*/ 4172099 w 7467600"/>
              <a:gd name="connsiteY809" fmla="*/ 234207 h 6858000"/>
              <a:gd name="connsiteX810" fmla="*/ 4784282 w 7467600"/>
              <a:gd name="connsiteY810" fmla="*/ 276561 h 6858000"/>
              <a:gd name="connsiteX811" fmla="*/ 4801687 w 7467600"/>
              <a:gd name="connsiteY811" fmla="*/ 267764 h 6858000"/>
              <a:gd name="connsiteX812" fmla="*/ 6082788 w 7467600"/>
              <a:gd name="connsiteY812" fmla="*/ 64119 h 6858000"/>
              <a:gd name="connsiteX813" fmla="*/ 6099442 w 7467600"/>
              <a:gd name="connsiteY813" fmla="*/ 82568 h 6858000"/>
              <a:gd name="connsiteX814" fmla="*/ 4804137 w 7467600"/>
              <a:gd name="connsiteY814" fmla="*/ 320931 h 6858000"/>
              <a:gd name="connsiteX815" fmla="*/ 4227047 w 7467600"/>
              <a:gd name="connsiteY815" fmla="*/ 313415 h 6858000"/>
              <a:gd name="connsiteX816" fmla="*/ 4346041 w 7467600"/>
              <a:gd name="connsiteY816" fmla="*/ 456086 h 6858000"/>
              <a:gd name="connsiteX817" fmla="*/ 4870967 w 7467600"/>
              <a:gd name="connsiteY817" fmla="*/ 963061 h 6858000"/>
              <a:gd name="connsiteX818" fmla="*/ 4889647 w 7467600"/>
              <a:gd name="connsiteY818" fmla="*/ 957147 h 6858000"/>
              <a:gd name="connsiteX819" fmla="*/ 5422504 w 7467600"/>
              <a:gd name="connsiteY819" fmla="*/ 805191 h 6858000"/>
              <a:gd name="connsiteX820" fmla="*/ 6087656 w 7467600"/>
              <a:gd name="connsiteY820" fmla="*/ 826703 h 6858000"/>
              <a:gd name="connsiteX821" fmla="*/ 6058717 w 7467600"/>
              <a:gd name="connsiteY821" fmla="*/ 865992 h 6858000"/>
              <a:gd name="connsiteX822" fmla="*/ 4974153 w 7467600"/>
              <a:gd name="connsiteY822" fmla="*/ 1045456 h 6858000"/>
              <a:gd name="connsiteX823" fmla="*/ 5627835 w 7467600"/>
              <a:gd name="connsiteY823" fmla="*/ 1472077 h 6858000"/>
              <a:gd name="connsiteX824" fmla="*/ 5629817 w 7467600"/>
              <a:gd name="connsiteY824" fmla="*/ 1471412 h 6858000"/>
              <a:gd name="connsiteX825" fmla="*/ 5634124 w 7467600"/>
              <a:gd name="connsiteY825" fmla="*/ 1470572 h 6858000"/>
              <a:gd name="connsiteX826" fmla="*/ 5755832 w 7467600"/>
              <a:gd name="connsiteY826" fmla="*/ 1383886 h 6858000"/>
              <a:gd name="connsiteX827" fmla="*/ 6014186 w 7467600"/>
              <a:gd name="connsiteY827" fmla="*/ 1279799 h 6858000"/>
              <a:gd name="connsiteX828" fmla="*/ 6901619 w 7467600"/>
              <a:gd name="connsiteY828" fmla="*/ 1047874 h 6858000"/>
              <a:gd name="connsiteX829" fmla="*/ 6931566 w 7467600"/>
              <a:gd name="connsiteY829" fmla="*/ 1062034 h 6858000"/>
              <a:gd name="connsiteX830" fmla="*/ 5790982 w 7467600"/>
              <a:gd name="connsiteY830" fmla="*/ 1561380 h 6858000"/>
              <a:gd name="connsiteX831" fmla="*/ 6188971 w 7467600"/>
              <a:gd name="connsiteY831" fmla="*/ 1755168 h 6858000"/>
              <a:gd name="connsiteX832" fmla="*/ 6202446 w 7467600"/>
              <a:gd name="connsiteY832" fmla="*/ 1752268 h 6858000"/>
              <a:gd name="connsiteX833" fmla="*/ 7179560 w 7467600"/>
              <a:gd name="connsiteY833" fmla="*/ 1467551 h 6858000"/>
              <a:gd name="connsiteX834" fmla="*/ 7158730 w 7467600"/>
              <a:gd name="connsiteY834" fmla="*/ 1507835 h 6858000"/>
              <a:gd name="connsiteX835" fmla="*/ 6326959 w 7467600"/>
              <a:gd name="connsiteY835" fmla="*/ 1817686 h 6858000"/>
              <a:gd name="connsiteX836" fmla="*/ 6537433 w 7467600"/>
              <a:gd name="connsiteY836" fmla="*/ 1907790 h 6858000"/>
              <a:gd name="connsiteX837" fmla="*/ 6550221 w 7467600"/>
              <a:gd name="connsiteY837" fmla="*/ 1910729 h 6858000"/>
              <a:gd name="connsiteX838" fmla="*/ 6964438 w 7467600"/>
              <a:gd name="connsiteY838" fmla="*/ 2209505 h 6858000"/>
              <a:gd name="connsiteX839" fmla="*/ 7367862 w 7467600"/>
              <a:gd name="connsiteY839" fmla="*/ 2806833 h 6858000"/>
              <a:gd name="connsiteX840" fmla="*/ 7364329 w 7467600"/>
              <a:gd name="connsiteY840" fmla="*/ 2826907 h 6858000"/>
              <a:gd name="connsiteX841" fmla="*/ 7290545 w 7467600"/>
              <a:gd name="connsiteY841" fmla="*/ 2850663 h 6858000"/>
              <a:gd name="connsiteX842" fmla="*/ 6472036 w 7467600"/>
              <a:gd name="connsiteY842" fmla="*/ 1959003 h 6858000"/>
              <a:gd name="connsiteX843" fmla="*/ 5792897 w 7467600"/>
              <a:gd name="connsiteY843" fmla="*/ 1647747 h 6858000"/>
              <a:gd name="connsiteX844" fmla="*/ 5842751 w 7467600"/>
              <a:gd name="connsiteY844" fmla="*/ 1816112 h 6858000"/>
              <a:gd name="connsiteX845" fmla="*/ 5847424 w 7467600"/>
              <a:gd name="connsiteY845" fmla="*/ 1815776 h 6858000"/>
              <a:gd name="connsiteX846" fmla="*/ 6399821 w 7467600"/>
              <a:gd name="connsiteY846" fmla="*/ 2344799 h 6858000"/>
              <a:gd name="connsiteX847" fmla="*/ 6323232 w 7467600"/>
              <a:gd name="connsiteY847" fmla="*/ 2389634 h 6858000"/>
              <a:gd name="connsiteX848" fmla="*/ 5942958 w 7467600"/>
              <a:gd name="connsiteY848" fmla="*/ 2077708 h 6858000"/>
              <a:gd name="connsiteX849" fmla="*/ 5921559 w 7467600"/>
              <a:gd name="connsiteY849" fmla="*/ 2378596 h 6858000"/>
              <a:gd name="connsiteX850" fmla="*/ 5817651 w 7467600"/>
              <a:gd name="connsiteY850" fmla="*/ 3023919 h 6858000"/>
              <a:gd name="connsiteX851" fmla="*/ 5729634 w 7467600"/>
              <a:gd name="connsiteY851" fmla="*/ 3051849 h 6858000"/>
              <a:gd name="connsiteX852" fmla="*/ 5611018 w 7467600"/>
              <a:gd name="connsiteY852" fmla="*/ 2316769 h 6858000"/>
              <a:gd name="connsiteX853" fmla="*/ 5687608 w 7467600"/>
              <a:gd name="connsiteY853" fmla="*/ 2039972 h 6858000"/>
              <a:gd name="connsiteX854" fmla="*/ 5657554 w 7467600"/>
              <a:gd name="connsiteY854" fmla="*/ 1576445 h 6858000"/>
              <a:gd name="connsiteX855" fmla="*/ 5150475 w 7467600"/>
              <a:gd name="connsiteY855" fmla="*/ 1274012 h 6858000"/>
              <a:gd name="connsiteX856" fmla="*/ 5349142 w 7467600"/>
              <a:gd name="connsiteY856" fmla="*/ 2204405 h 6858000"/>
              <a:gd name="connsiteX857" fmla="*/ 5262214 w 7467600"/>
              <a:gd name="connsiteY857" fmla="*/ 2233836 h 6858000"/>
              <a:gd name="connsiteX858" fmla="*/ 4981539 w 7467600"/>
              <a:gd name="connsiteY858" fmla="*/ 1542201 h 6858000"/>
              <a:gd name="connsiteX859" fmla="*/ 4958461 w 7467600"/>
              <a:gd name="connsiteY859" fmla="*/ 1136957 h 6858000"/>
              <a:gd name="connsiteX860" fmla="*/ 4655015 w 7467600"/>
              <a:gd name="connsiteY860" fmla="*/ 891426 h 6858000"/>
              <a:gd name="connsiteX861" fmla="*/ 4348002 w 7467600"/>
              <a:gd name="connsiteY861" fmla="*/ 2205895 h 6858000"/>
              <a:gd name="connsiteX862" fmla="*/ 4262250 w 7467600"/>
              <a:gd name="connsiteY862" fmla="*/ 2219972 h 6858000"/>
              <a:gd name="connsiteX863" fmla="*/ 4550611 w 7467600"/>
              <a:gd name="connsiteY863" fmla="*/ 817540 h 6858000"/>
              <a:gd name="connsiteX864" fmla="*/ 4564418 w 7467600"/>
              <a:gd name="connsiteY864" fmla="*/ 808293 h 6858000"/>
              <a:gd name="connsiteX865" fmla="*/ 4266388 w 7467600"/>
              <a:gd name="connsiteY865" fmla="*/ 500083 h 6858000"/>
              <a:gd name="connsiteX866" fmla="*/ 4032842 w 7467600"/>
              <a:gd name="connsiteY866" fmla="*/ 211809 h 6858000"/>
              <a:gd name="connsiteX867" fmla="*/ 3882765 w 7467600"/>
              <a:gd name="connsiteY867" fmla="*/ 0 h 6858000"/>
              <a:gd name="connsiteX868" fmla="*/ 3721337 w 7467600"/>
              <a:gd name="connsiteY868" fmla="*/ 0 h 6858000"/>
              <a:gd name="connsiteX869" fmla="*/ 3797544 w 7467600"/>
              <a:gd name="connsiteY869" fmla="*/ 0 h 6858000"/>
              <a:gd name="connsiteX870" fmla="*/ 3775734 w 7467600"/>
              <a:gd name="connsiteY870" fmla="*/ 95131 h 6858000"/>
              <a:gd name="connsiteX871" fmla="*/ 3724807 w 7467600"/>
              <a:gd name="connsiteY871" fmla="*/ 272257 h 6858000"/>
              <a:gd name="connsiteX872" fmla="*/ 3726844 w 7467600"/>
              <a:gd name="connsiteY872" fmla="*/ 282988 h 6858000"/>
              <a:gd name="connsiteX873" fmla="*/ 3742664 w 7467600"/>
              <a:gd name="connsiteY873" fmla="*/ 279918 h 6858000"/>
              <a:gd name="connsiteX874" fmla="*/ 4103910 w 7467600"/>
              <a:gd name="connsiteY874" fmla="*/ 1161917 h 6858000"/>
              <a:gd name="connsiteX875" fmla="*/ 4020269 w 7467600"/>
              <a:gd name="connsiteY875" fmla="*/ 1200406 h 6858000"/>
              <a:gd name="connsiteX876" fmla="*/ 3674882 w 7467600"/>
              <a:gd name="connsiteY876" fmla="*/ 488524 h 6858000"/>
              <a:gd name="connsiteX877" fmla="*/ 3132682 w 7467600"/>
              <a:gd name="connsiteY877" fmla="*/ 1072284 h 6858000"/>
              <a:gd name="connsiteX878" fmla="*/ 2716346 w 7467600"/>
              <a:gd name="connsiteY878" fmla="*/ 1276376 h 6858000"/>
              <a:gd name="connsiteX879" fmla="*/ 2716772 w 7467600"/>
              <a:gd name="connsiteY879" fmla="*/ 1255462 h 6858000"/>
              <a:gd name="connsiteX880" fmla="*/ 3471096 w 7467600"/>
              <a:gd name="connsiteY880" fmla="*/ 437072 h 6858000"/>
              <a:gd name="connsiteX881" fmla="*/ 3639057 w 7467600"/>
              <a:gd name="connsiteY881" fmla="*/ 286334 h 6858000"/>
              <a:gd name="connsiteX882" fmla="*/ 3640309 w 7467600"/>
              <a:gd name="connsiteY882" fmla="*/ 284664 h 6858000"/>
              <a:gd name="connsiteX883" fmla="*/ 3646022 w 7467600"/>
              <a:gd name="connsiteY883" fmla="*/ 276711 h 6858000"/>
              <a:gd name="connsiteX884" fmla="*/ 3707943 w 7467600"/>
              <a:gd name="connsiteY884" fmla="*/ 65958 h 6858000"/>
              <a:gd name="connsiteX885" fmla="*/ 3721337 w 7467600"/>
              <a:gd name="connsiteY885" fmla="*/ 0 h 6858000"/>
              <a:gd name="connsiteX886" fmla="*/ 2867960 w 7467600"/>
              <a:gd name="connsiteY886" fmla="*/ 0 h 6858000"/>
              <a:gd name="connsiteX887" fmla="*/ 2926351 w 7467600"/>
              <a:gd name="connsiteY887" fmla="*/ 0 h 6858000"/>
              <a:gd name="connsiteX888" fmla="*/ 2902823 w 7467600"/>
              <a:gd name="connsiteY888" fmla="*/ 262929 h 6858000"/>
              <a:gd name="connsiteX889" fmla="*/ 2940663 w 7467600"/>
              <a:gd name="connsiteY889" fmla="*/ 140884 h 6858000"/>
              <a:gd name="connsiteX890" fmla="*/ 2947039 w 7467600"/>
              <a:gd name="connsiteY890" fmla="*/ 122524 h 6858000"/>
              <a:gd name="connsiteX891" fmla="*/ 2984316 w 7467600"/>
              <a:gd name="connsiteY891" fmla="*/ 0 h 6858000"/>
              <a:gd name="connsiteX892" fmla="*/ 3016114 w 7467600"/>
              <a:gd name="connsiteY892" fmla="*/ 0 h 6858000"/>
              <a:gd name="connsiteX893" fmla="*/ 2979949 w 7467600"/>
              <a:gd name="connsiteY893" fmla="*/ 119274 h 6858000"/>
              <a:gd name="connsiteX894" fmla="*/ 3023879 w 7467600"/>
              <a:gd name="connsiteY894" fmla="*/ 0 h 6858000"/>
              <a:gd name="connsiteX895" fmla="*/ 3105400 w 7467600"/>
              <a:gd name="connsiteY895" fmla="*/ 0 h 6858000"/>
              <a:gd name="connsiteX896" fmla="*/ 3094669 w 7467600"/>
              <a:gd name="connsiteY896" fmla="*/ 30308 h 6858000"/>
              <a:gd name="connsiteX897" fmla="*/ 2901945 w 7467600"/>
              <a:gd name="connsiteY897" fmla="*/ 466538 h 6858000"/>
              <a:gd name="connsiteX898" fmla="*/ 2815209 w 7467600"/>
              <a:gd name="connsiteY898" fmla="*/ 497361 h 6858000"/>
              <a:gd name="connsiteX899" fmla="*/ 2844845 w 7467600"/>
              <a:gd name="connsiteY899" fmla="*/ 127638 h 6858000"/>
              <a:gd name="connsiteX900" fmla="*/ 2867960 w 7467600"/>
              <a:gd name="connsiteY900" fmla="*/ 0 h 6858000"/>
              <a:gd name="connsiteX901" fmla="*/ 1057230 w 7467600"/>
              <a:gd name="connsiteY901" fmla="*/ 0 h 6858000"/>
              <a:gd name="connsiteX902" fmla="*/ 1111003 w 7467600"/>
              <a:gd name="connsiteY902" fmla="*/ 0 h 6858000"/>
              <a:gd name="connsiteX903" fmla="*/ 1125553 w 7467600"/>
              <a:gd name="connsiteY903" fmla="*/ 52588 h 6858000"/>
              <a:gd name="connsiteX904" fmla="*/ 1304276 w 7467600"/>
              <a:gd name="connsiteY904" fmla="*/ 476275 h 6858000"/>
              <a:gd name="connsiteX905" fmla="*/ 1492066 w 7467600"/>
              <a:gd name="connsiteY905" fmla="*/ 886333 h 6858000"/>
              <a:gd name="connsiteX906" fmla="*/ 1423698 w 7467600"/>
              <a:gd name="connsiteY906" fmla="*/ 710817 h 6858000"/>
              <a:gd name="connsiteX907" fmla="*/ 1357609 w 7467600"/>
              <a:gd name="connsiteY907" fmla="*/ 532892 h 6858000"/>
              <a:gd name="connsiteX908" fmla="*/ 1309550 w 7467600"/>
              <a:gd name="connsiteY908" fmla="*/ 374031 h 6858000"/>
              <a:gd name="connsiteX909" fmla="*/ 1193673 w 7467600"/>
              <a:gd name="connsiteY909" fmla="*/ 49533 h 6858000"/>
              <a:gd name="connsiteX910" fmla="*/ 1164391 w 7467600"/>
              <a:gd name="connsiteY910" fmla="*/ 0 h 6858000"/>
              <a:gd name="connsiteX911" fmla="*/ 1200666 w 7467600"/>
              <a:gd name="connsiteY911" fmla="*/ 0 h 6858000"/>
              <a:gd name="connsiteX912" fmla="*/ 1223408 w 7467600"/>
              <a:gd name="connsiteY912" fmla="*/ 38996 h 6858000"/>
              <a:gd name="connsiteX913" fmla="*/ 1339635 w 7467600"/>
              <a:gd name="connsiteY913" fmla="*/ 365517 h 6858000"/>
              <a:gd name="connsiteX914" fmla="*/ 1387469 w 7467600"/>
              <a:gd name="connsiteY914" fmla="*/ 523079 h 6858000"/>
              <a:gd name="connsiteX915" fmla="*/ 1452685 w 7467600"/>
              <a:gd name="connsiteY915" fmla="*/ 699806 h 6858000"/>
              <a:gd name="connsiteX916" fmla="*/ 1492092 w 7467600"/>
              <a:gd name="connsiteY916" fmla="*/ 800424 h 6858000"/>
              <a:gd name="connsiteX917" fmla="*/ 1455302 w 7467600"/>
              <a:gd name="connsiteY917" fmla="*/ 632913 h 6858000"/>
              <a:gd name="connsiteX918" fmla="*/ 1222336 w 7467600"/>
              <a:gd name="connsiteY918" fmla="*/ 9480 h 6858000"/>
              <a:gd name="connsiteX919" fmla="*/ 1214634 w 7467600"/>
              <a:gd name="connsiteY919" fmla="*/ 0 h 6858000"/>
              <a:gd name="connsiteX920" fmla="*/ 1289827 w 7467600"/>
              <a:gd name="connsiteY920" fmla="*/ 0 h 6858000"/>
              <a:gd name="connsiteX921" fmla="*/ 1321076 w 7467600"/>
              <a:gd name="connsiteY921" fmla="*/ 59722 h 6858000"/>
              <a:gd name="connsiteX922" fmla="*/ 1512579 w 7467600"/>
              <a:gd name="connsiteY922" fmla="*/ 626441 h 6858000"/>
              <a:gd name="connsiteX923" fmla="*/ 1506076 w 7467600"/>
              <a:gd name="connsiteY923" fmla="*/ 1089289 h 6858000"/>
              <a:gd name="connsiteX924" fmla="*/ 1486346 w 7467600"/>
              <a:gd name="connsiteY924" fmla="*/ 1079919 h 6858000"/>
              <a:gd name="connsiteX925" fmla="*/ 1070511 w 7467600"/>
              <a:gd name="connsiteY925" fmla="*/ 48609 h 6858000"/>
              <a:gd name="connsiteX926" fmla="*/ 1057230 w 7467600"/>
              <a:gd name="connsiteY926" fmla="*/ 0 h 6858000"/>
              <a:gd name="connsiteX927" fmla="*/ 43151 w 7467600"/>
              <a:gd name="connsiteY927" fmla="*/ 0 h 6858000"/>
              <a:gd name="connsiteX928" fmla="*/ 95283 w 7467600"/>
              <a:gd name="connsiteY928" fmla="*/ 0 h 6858000"/>
              <a:gd name="connsiteX929" fmla="*/ 300708 w 7467600"/>
              <a:gd name="connsiteY929" fmla="*/ 154571 h 6858000"/>
              <a:gd name="connsiteX930" fmla="*/ 530414 w 7467600"/>
              <a:gd name="connsiteY930" fmla="*/ 354673 h 6858000"/>
              <a:gd name="connsiteX931" fmla="*/ 333785 w 7467600"/>
              <a:gd name="connsiteY931" fmla="*/ 161564 h 6858000"/>
              <a:gd name="connsiteX932" fmla="*/ 147005 w 7467600"/>
              <a:gd name="connsiteY932" fmla="*/ 0 h 6858000"/>
              <a:gd name="connsiteX933" fmla="*/ 272509 w 7467600"/>
              <a:gd name="connsiteY933" fmla="*/ 0 h 6858000"/>
              <a:gd name="connsiteX934" fmla="*/ 326276 w 7467600"/>
              <a:gd name="connsiteY934" fmla="*/ 45847 h 6858000"/>
              <a:gd name="connsiteX935" fmla="*/ 823759 w 7467600"/>
              <a:gd name="connsiteY935" fmla="*/ 574145 h 6858000"/>
              <a:gd name="connsiteX936" fmla="*/ 811254 w 7467600"/>
              <a:gd name="connsiteY936" fmla="*/ 665546 h 6858000"/>
              <a:gd name="connsiteX937" fmla="*/ 154042 w 7467600"/>
              <a:gd name="connsiteY937" fmla="*/ 261522 h 6858000"/>
              <a:gd name="connsiteX938" fmla="*/ 13550 w 7467600"/>
              <a:gd name="connsiteY938" fmla="*/ 158423 h 6858000"/>
              <a:gd name="connsiteX939" fmla="*/ 0 w 7467600"/>
              <a:gd name="connsiteY939" fmla="*/ 146618 h 6858000"/>
              <a:gd name="connsiteX940" fmla="*/ 0 w 7467600"/>
              <a:gd name="connsiteY940" fmla="*/ 59161 h 6858000"/>
              <a:gd name="connsiteX941" fmla="*/ 45427 w 7467600"/>
              <a:gd name="connsiteY941" fmla="*/ 101078 h 6858000"/>
              <a:gd name="connsiteX942" fmla="*/ 630103 w 7467600"/>
              <a:gd name="connsiteY942" fmla="*/ 485885 h 6858000"/>
              <a:gd name="connsiteX943" fmla="*/ 532040 w 7467600"/>
              <a:gd name="connsiteY943" fmla="*/ 399359 h 6858000"/>
              <a:gd name="connsiteX944" fmla="*/ 517618 w 7467600"/>
              <a:gd name="connsiteY944" fmla="*/ 385726 h 6858000"/>
              <a:gd name="connsiteX945" fmla="*/ 285074 w 7467600"/>
              <a:gd name="connsiteY945" fmla="*/ 182755 h 6858000"/>
              <a:gd name="connsiteX946" fmla="*/ 43151 w 7467600"/>
              <a:gd name="connsiteY94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34024 w 7467600"/>
              <a:gd name="connsiteY4" fmla="*/ 672213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1019354 w 7467600"/>
              <a:gd name="connsiteY14" fmla="*/ 6315006 h 6858000"/>
              <a:gd name="connsiteX15" fmla="*/ 441046 w 7467600"/>
              <a:gd name="connsiteY15" fmla="*/ 6691153 h 6858000"/>
              <a:gd name="connsiteX16" fmla="*/ 1019354 w 7467600"/>
              <a:gd name="connsiteY16" fmla="*/ 6315006 h 6858000"/>
              <a:gd name="connsiteX17" fmla="*/ 991680 w 7467600"/>
              <a:gd name="connsiteY17" fmla="*/ 6298413 h 6858000"/>
              <a:gd name="connsiteX18" fmla="*/ 409060 w 7467600"/>
              <a:gd name="connsiteY18" fmla="*/ 6671470 h 6858000"/>
              <a:gd name="connsiteX19" fmla="*/ 991680 w 7467600"/>
              <a:gd name="connsiteY19" fmla="*/ 6298413 h 6858000"/>
              <a:gd name="connsiteX20" fmla="*/ 103333 w 7467600"/>
              <a:gd name="connsiteY20" fmla="*/ 5699602 h 6858000"/>
              <a:gd name="connsiteX21" fmla="*/ 233938 w 7467600"/>
              <a:gd name="connsiteY21" fmla="*/ 5809416 h 6858000"/>
              <a:gd name="connsiteX22" fmla="*/ 883580 w 7467600"/>
              <a:gd name="connsiteY22" fmla="*/ 6180710 h 6858000"/>
              <a:gd name="connsiteX23" fmla="*/ 487337 w 7467600"/>
              <a:gd name="connsiteY23" fmla="*/ 5950182 h 6858000"/>
              <a:gd name="connsiteX24" fmla="*/ 354051 w 7467600"/>
              <a:gd name="connsiteY24" fmla="*/ 5854912 h 6858000"/>
              <a:gd name="connsiteX25" fmla="*/ 195436 w 7467600"/>
              <a:gd name="connsiteY25" fmla="*/ 5755068 h 6858000"/>
              <a:gd name="connsiteX26" fmla="*/ 103333 w 7467600"/>
              <a:gd name="connsiteY26" fmla="*/ 5699602 h 6858000"/>
              <a:gd name="connsiteX27" fmla="*/ 5539432 w 7467600"/>
              <a:gd name="connsiteY27" fmla="*/ 5642928 h 6858000"/>
              <a:gd name="connsiteX28" fmla="*/ 5555462 w 7467600"/>
              <a:gd name="connsiteY28" fmla="*/ 5694454 h 6858000"/>
              <a:gd name="connsiteX29" fmla="*/ 5828270 w 7467600"/>
              <a:gd name="connsiteY29" fmla="*/ 6320663 h 6858000"/>
              <a:gd name="connsiteX30" fmla="*/ 5947416 w 7467600"/>
              <a:gd name="connsiteY30" fmla="*/ 6574846 h 6858000"/>
              <a:gd name="connsiteX31" fmla="*/ 5539432 w 7467600"/>
              <a:gd name="connsiteY31" fmla="*/ 5642928 h 6858000"/>
              <a:gd name="connsiteX32" fmla="*/ 51253 w 7467600"/>
              <a:gd name="connsiteY32" fmla="*/ 5631825 h 6858000"/>
              <a:gd name="connsiteX33" fmla="*/ 211622 w 7467600"/>
              <a:gd name="connsiteY33" fmla="*/ 5728803 h 6858000"/>
              <a:gd name="connsiteX34" fmla="*/ 371652 w 7467600"/>
              <a:gd name="connsiteY34" fmla="*/ 5829062 h 6858000"/>
              <a:gd name="connsiteX35" fmla="*/ 505903 w 7467600"/>
              <a:gd name="connsiteY35" fmla="*/ 5925221 h 6858000"/>
              <a:gd name="connsiteX36" fmla="*/ 899240 w 7467600"/>
              <a:gd name="connsiteY36" fmla="*/ 6153068 h 6858000"/>
              <a:gd name="connsiteX37" fmla="*/ 988114 w 7467600"/>
              <a:gd name="connsiteY37" fmla="*/ 6174204 h 6858000"/>
              <a:gd name="connsiteX38" fmla="*/ 845971 w 7467600"/>
              <a:gd name="connsiteY38" fmla="*/ 6067177 h 6858000"/>
              <a:gd name="connsiteX39" fmla="*/ 448057 w 7467600"/>
              <a:gd name="connsiteY39" fmla="*/ 5841376 h 6858000"/>
              <a:gd name="connsiteX40" fmla="*/ 51253 w 7467600"/>
              <a:gd name="connsiteY40" fmla="*/ 5631825 h 6858000"/>
              <a:gd name="connsiteX41" fmla="*/ 2606687 w 7467600"/>
              <a:gd name="connsiteY41" fmla="*/ 5630718 h 6858000"/>
              <a:gd name="connsiteX42" fmla="*/ 2645658 w 7467600"/>
              <a:gd name="connsiteY42" fmla="*/ 6640259 h 6858000"/>
              <a:gd name="connsiteX43" fmla="*/ 2606687 w 7467600"/>
              <a:gd name="connsiteY43" fmla="*/ 5630718 h 6858000"/>
              <a:gd name="connsiteX44" fmla="*/ 3642057 w 7467600"/>
              <a:gd name="connsiteY44" fmla="*/ 5573487 h 6858000"/>
              <a:gd name="connsiteX45" fmla="*/ 3632981 w 7467600"/>
              <a:gd name="connsiteY45" fmla="*/ 5579437 h 6858000"/>
              <a:gd name="connsiteX46" fmla="*/ 3382436 w 7467600"/>
              <a:gd name="connsiteY46" fmla="*/ 5952726 h 6858000"/>
              <a:gd name="connsiteX47" fmla="*/ 3191929 w 7467600"/>
              <a:gd name="connsiteY47" fmla="*/ 6662669 h 6858000"/>
              <a:gd name="connsiteX48" fmla="*/ 3369898 w 7467600"/>
              <a:gd name="connsiteY48" fmla="*/ 6081771 h 6858000"/>
              <a:gd name="connsiteX49" fmla="*/ 3642057 w 7467600"/>
              <a:gd name="connsiteY49" fmla="*/ 5573487 h 6858000"/>
              <a:gd name="connsiteX50" fmla="*/ 2650666 w 7467600"/>
              <a:gd name="connsiteY50" fmla="*/ 5530686 h 6858000"/>
              <a:gd name="connsiteX51" fmla="*/ 2650249 w 7467600"/>
              <a:gd name="connsiteY51" fmla="*/ 5532101 h 6858000"/>
              <a:gd name="connsiteX52" fmla="*/ 2663808 w 7467600"/>
              <a:gd name="connsiteY52" fmla="*/ 6535215 h 6858000"/>
              <a:gd name="connsiteX53" fmla="*/ 2665418 w 7467600"/>
              <a:gd name="connsiteY53" fmla="*/ 6132756 h 6858000"/>
              <a:gd name="connsiteX54" fmla="*/ 2650666 w 7467600"/>
              <a:gd name="connsiteY54" fmla="*/ 5530686 h 6858000"/>
              <a:gd name="connsiteX55" fmla="*/ 2680277 w 7467600"/>
              <a:gd name="connsiteY55" fmla="*/ 5479204 h 6858000"/>
              <a:gd name="connsiteX56" fmla="*/ 2678972 w 7467600"/>
              <a:gd name="connsiteY56" fmla="*/ 5481582 h 6858000"/>
              <a:gd name="connsiteX57" fmla="*/ 2696666 w 7467600"/>
              <a:gd name="connsiteY57" fmla="*/ 6133836 h 6858000"/>
              <a:gd name="connsiteX58" fmla="*/ 2695769 w 7467600"/>
              <a:gd name="connsiteY58" fmla="*/ 6390955 h 6858000"/>
              <a:gd name="connsiteX59" fmla="*/ 2739893 w 7467600"/>
              <a:gd name="connsiteY59" fmla="*/ 6108357 h 6858000"/>
              <a:gd name="connsiteX60" fmla="*/ 2680277 w 7467600"/>
              <a:gd name="connsiteY60" fmla="*/ 5479204 h 6858000"/>
              <a:gd name="connsiteX61" fmla="*/ 1132195 w 7467600"/>
              <a:gd name="connsiteY61" fmla="*/ 5467980 h 6858000"/>
              <a:gd name="connsiteX62" fmla="*/ 1679056 w 7467600"/>
              <a:gd name="connsiteY62" fmla="*/ 5516907 h 6858000"/>
              <a:gd name="connsiteX63" fmla="*/ 2128648 w 7467600"/>
              <a:gd name="connsiteY63" fmla="*/ 5474249 h 6858000"/>
              <a:gd name="connsiteX64" fmla="*/ 1825619 w 7467600"/>
              <a:gd name="connsiteY64" fmla="*/ 5478447 h 6858000"/>
              <a:gd name="connsiteX65" fmla="*/ 1737798 w 7467600"/>
              <a:gd name="connsiteY65" fmla="*/ 5483353 h 6858000"/>
              <a:gd name="connsiteX66" fmla="*/ 1132195 w 7467600"/>
              <a:gd name="connsiteY66" fmla="*/ 5467980 h 6858000"/>
              <a:gd name="connsiteX67" fmla="*/ 1456157 w 7467600"/>
              <a:gd name="connsiteY67" fmla="*/ 5371404 h 6858000"/>
              <a:gd name="connsiteX68" fmla="*/ 1244432 w 7467600"/>
              <a:gd name="connsiteY68" fmla="*/ 5385601 h 6858000"/>
              <a:gd name="connsiteX69" fmla="*/ 973990 w 7467600"/>
              <a:gd name="connsiteY69" fmla="*/ 5424940 h 6858000"/>
              <a:gd name="connsiteX70" fmla="*/ 1103809 w 7467600"/>
              <a:gd name="connsiteY70" fmla="*/ 5433720 h 6858000"/>
              <a:gd name="connsiteX71" fmla="*/ 1123454 w 7467600"/>
              <a:gd name="connsiteY71" fmla="*/ 5435727 h 6858000"/>
              <a:gd name="connsiteX72" fmla="*/ 1737017 w 7467600"/>
              <a:gd name="connsiteY72" fmla="*/ 5452183 h 6858000"/>
              <a:gd name="connsiteX73" fmla="*/ 1824397 w 7467600"/>
              <a:gd name="connsiteY73" fmla="*/ 5447757 h 6858000"/>
              <a:gd name="connsiteX74" fmla="*/ 2070059 w 7467600"/>
              <a:gd name="connsiteY74" fmla="*/ 5441660 h 6858000"/>
              <a:gd name="connsiteX75" fmla="*/ 1456157 w 7467600"/>
              <a:gd name="connsiteY75" fmla="*/ 5371404 h 6858000"/>
              <a:gd name="connsiteX76" fmla="*/ 4988186 w 7467600"/>
              <a:gd name="connsiteY76" fmla="*/ 5216467 h 6858000"/>
              <a:gd name="connsiteX77" fmla="*/ 4777334 w 7467600"/>
              <a:gd name="connsiteY77" fmla="*/ 5406072 h 6858000"/>
              <a:gd name="connsiteX78" fmla="*/ 4718341 w 7467600"/>
              <a:gd name="connsiteY78" fmla="*/ 5468043 h 6858000"/>
              <a:gd name="connsiteX79" fmla="*/ 4604655 w 7467600"/>
              <a:gd name="connsiteY79" fmla="*/ 5583434 h 6858000"/>
              <a:gd name="connsiteX80" fmla="*/ 4565074 w 7467600"/>
              <a:gd name="connsiteY80" fmla="*/ 5618550 h 6858000"/>
              <a:gd name="connsiteX81" fmla="*/ 4988186 w 7467600"/>
              <a:gd name="connsiteY81" fmla="*/ 5216467 h 6858000"/>
              <a:gd name="connsiteX82" fmla="*/ 4978032 w 7467600"/>
              <a:gd name="connsiteY82" fmla="*/ 5183809 h 6858000"/>
              <a:gd name="connsiteX83" fmla="*/ 4463413 w 7467600"/>
              <a:gd name="connsiteY83" fmla="*/ 5615162 h 6858000"/>
              <a:gd name="connsiteX84" fmla="*/ 4358134 w 7467600"/>
              <a:gd name="connsiteY84" fmla="*/ 5742791 h 6858000"/>
              <a:gd name="connsiteX85" fmla="*/ 4376219 w 7467600"/>
              <a:gd name="connsiteY85" fmla="*/ 5729027 h 6858000"/>
              <a:gd name="connsiteX86" fmla="*/ 4582340 w 7467600"/>
              <a:gd name="connsiteY86" fmla="*/ 5561037 h 6858000"/>
              <a:gd name="connsiteX87" fmla="*/ 4694684 w 7467600"/>
              <a:gd name="connsiteY87" fmla="*/ 5447098 h 6858000"/>
              <a:gd name="connsiteX88" fmla="*/ 4754123 w 7467600"/>
              <a:gd name="connsiteY88" fmla="*/ 5384643 h 6858000"/>
              <a:gd name="connsiteX89" fmla="*/ 4978032 w 7467600"/>
              <a:gd name="connsiteY89" fmla="*/ 5183809 h 6858000"/>
              <a:gd name="connsiteX90" fmla="*/ 1903353 w 7467600"/>
              <a:gd name="connsiteY90" fmla="*/ 5044827 h 6858000"/>
              <a:gd name="connsiteX91" fmla="*/ 1936931 w 7467600"/>
              <a:gd name="connsiteY91" fmla="*/ 5093954 h 6858000"/>
              <a:gd name="connsiteX92" fmla="*/ 2195868 w 7467600"/>
              <a:gd name="connsiteY92" fmla="*/ 5396574 h 6858000"/>
              <a:gd name="connsiteX93" fmla="*/ 2088852 w 7467600"/>
              <a:gd name="connsiteY93" fmla="*/ 5166123 h 6858000"/>
              <a:gd name="connsiteX94" fmla="*/ 1958241 w 7467600"/>
              <a:gd name="connsiteY94" fmla="*/ 5067955 h 6858000"/>
              <a:gd name="connsiteX95" fmla="*/ 1903353 w 7467600"/>
              <a:gd name="connsiteY95" fmla="*/ 5044827 h 6858000"/>
              <a:gd name="connsiteX96" fmla="*/ 1979378 w 7467600"/>
              <a:gd name="connsiteY96" fmla="*/ 4769504 h 6858000"/>
              <a:gd name="connsiteX97" fmla="*/ 2882120 w 7467600"/>
              <a:gd name="connsiteY97" fmla="*/ 5064547 h 6858000"/>
              <a:gd name="connsiteX98" fmla="*/ 2793103 w 7467600"/>
              <a:gd name="connsiteY98" fmla="*/ 5039699 h 6858000"/>
              <a:gd name="connsiteX99" fmla="*/ 2770041 w 7467600"/>
              <a:gd name="connsiteY99" fmla="*/ 5033634 h 6858000"/>
              <a:gd name="connsiteX100" fmla="*/ 1979378 w 7467600"/>
              <a:gd name="connsiteY100" fmla="*/ 4769504 h 6858000"/>
              <a:gd name="connsiteX101" fmla="*/ 1927410 w 7467600"/>
              <a:gd name="connsiteY101" fmla="*/ 4716164 h 6858000"/>
              <a:gd name="connsiteX102" fmla="*/ 1959587 w 7467600"/>
              <a:gd name="connsiteY102" fmla="*/ 4728849 h 6858000"/>
              <a:gd name="connsiteX103" fmla="*/ 2777707 w 7467600"/>
              <a:gd name="connsiteY103" fmla="*/ 5003991 h 6858000"/>
              <a:gd name="connsiteX104" fmla="*/ 2800768 w 7467600"/>
              <a:gd name="connsiteY104" fmla="*/ 5010056 h 6858000"/>
              <a:gd name="connsiteX105" fmla="*/ 2879408 w 7467600"/>
              <a:gd name="connsiteY105" fmla="*/ 5031590 h 6858000"/>
              <a:gd name="connsiteX106" fmla="*/ 2862295 w 7467600"/>
              <a:gd name="connsiteY106" fmla="*/ 5022958 h 6858000"/>
              <a:gd name="connsiteX107" fmla="*/ 2813343 w 7467600"/>
              <a:gd name="connsiteY107" fmla="*/ 4998369 h 6858000"/>
              <a:gd name="connsiteX108" fmla="*/ 2646245 w 7467600"/>
              <a:gd name="connsiteY108" fmla="*/ 4930999 h 6858000"/>
              <a:gd name="connsiteX109" fmla="*/ 1999243 w 7467600"/>
              <a:gd name="connsiteY109" fmla="*/ 4730524 h 6858000"/>
              <a:gd name="connsiteX110" fmla="*/ 1979527 w 7467600"/>
              <a:gd name="connsiteY110" fmla="*/ 4726651 h 6858000"/>
              <a:gd name="connsiteX111" fmla="*/ 1927410 w 7467600"/>
              <a:gd name="connsiteY111" fmla="*/ 4716164 h 6858000"/>
              <a:gd name="connsiteX112" fmla="*/ 1997014 w 7467600"/>
              <a:gd name="connsiteY112" fmla="*/ 4698007 h 6858000"/>
              <a:gd name="connsiteX113" fmla="*/ 2005458 w 7467600"/>
              <a:gd name="connsiteY113" fmla="*/ 4699540 h 6858000"/>
              <a:gd name="connsiteX114" fmla="*/ 2657186 w 7467600"/>
              <a:gd name="connsiteY114" fmla="*/ 4901687 h 6858000"/>
              <a:gd name="connsiteX115" fmla="*/ 2826662 w 7467600"/>
              <a:gd name="connsiteY115" fmla="*/ 4970362 h 6858000"/>
              <a:gd name="connsiteX116" fmla="*/ 2876100 w 7467600"/>
              <a:gd name="connsiteY116" fmla="*/ 4995397 h 6858000"/>
              <a:gd name="connsiteX117" fmla="*/ 3042600 w 7467600"/>
              <a:gd name="connsiteY117" fmla="*/ 5059532 h 6858000"/>
              <a:gd name="connsiteX118" fmla="*/ 1997014 w 7467600"/>
              <a:gd name="connsiteY118" fmla="*/ 4698007 h 6858000"/>
              <a:gd name="connsiteX119" fmla="*/ 2305292 w 7467600"/>
              <a:gd name="connsiteY119" fmla="*/ 4219492 h 6858000"/>
              <a:gd name="connsiteX120" fmla="*/ 3360922 w 7467600"/>
              <a:gd name="connsiteY120" fmla="*/ 4529373 h 6858000"/>
              <a:gd name="connsiteX121" fmla="*/ 3492420 w 7467600"/>
              <a:gd name="connsiteY121" fmla="*/ 4510145 h 6858000"/>
              <a:gd name="connsiteX122" fmla="*/ 3364086 w 7467600"/>
              <a:gd name="connsiteY122" fmla="*/ 4480340 h 6858000"/>
              <a:gd name="connsiteX123" fmla="*/ 3225818 w 7467600"/>
              <a:gd name="connsiteY123" fmla="*/ 4411822 h 6858000"/>
              <a:gd name="connsiteX124" fmla="*/ 3129696 w 7467600"/>
              <a:gd name="connsiteY124" fmla="*/ 4360704 h 6858000"/>
              <a:gd name="connsiteX125" fmla="*/ 2814545 w 7467600"/>
              <a:gd name="connsiteY125" fmla="*/ 4282955 h 6858000"/>
              <a:gd name="connsiteX126" fmla="*/ 2305292 w 7467600"/>
              <a:gd name="connsiteY126" fmla="*/ 4219492 h 6858000"/>
              <a:gd name="connsiteX127" fmla="*/ 2626982 w 7467600"/>
              <a:gd name="connsiteY127" fmla="*/ 4206450 h 6858000"/>
              <a:gd name="connsiteX128" fmla="*/ 2490617 w 7467600"/>
              <a:gd name="connsiteY128" fmla="*/ 4206951 h 6858000"/>
              <a:gd name="connsiteX129" fmla="*/ 2819869 w 7467600"/>
              <a:gd name="connsiteY129" fmla="*/ 4252936 h 6858000"/>
              <a:gd name="connsiteX130" fmla="*/ 3143018 w 7467600"/>
              <a:gd name="connsiteY130" fmla="*/ 4332698 h 6858000"/>
              <a:gd name="connsiteX131" fmla="*/ 3241520 w 7467600"/>
              <a:gd name="connsiteY131" fmla="*/ 4385112 h 6858000"/>
              <a:gd name="connsiteX132" fmla="*/ 3374575 w 7467600"/>
              <a:gd name="connsiteY132" fmla="*/ 4451517 h 6858000"/>
              <a:gd name="connsiteX133" fmla="*/ 3505221 w 7467600"/>
              <a:gd name="connsiteY133" fmla="*/ 4480757 h 6858000"/>
              <a:gd name="connsiteX134" fmla="*/ 2626982 w 7467600"/>
              <a:gd name="connsiteY134" fmla="*/ 4206450 h 6858000"/>
              <a:gd name="connsiteX135" fmla="*/ 1310106 w 7467600"/>
              <a:gd name="connsiteY135" fmla="*/ 3943217 h 6858000"/>
              <a:gd name="connsiteX136" fmla="*/ 854994 w 7467600"/>
              <a:gd name="connsiteY136" fmla="*/ 4399136 h 6858000"/>
              <a:gd name="connsiteX137" fmla="*/ 742462 w 7467600"/>
              <a:gd name="connsiteY137" fmla="*/ 4594648 h 6858000"/>
              <a:gd name="connsiteX138" fmla="*/ 820602 w 7467600"/>
              <a:gd name="connsiteY138" fmla="*/ 4485915 h 6858000"/>
              <a:gd name="connsiteX139" fmla="*/ 878295 w 7467600"/>
              <a:gd name="connsiteY139" fmla="*/ 4403594 h 6858000"/>
              <a:gd name="connsiteX140" fmla="*/ 1240607 w 7467600"/>
              <a:gd name="connsiteY140" fmla="*/ 4010401 h 6858000"/>
              <a:gd name="connsiteX141" fmla="*/ 1310106 w 7467600"/>
              <a:gd name="connsiteY141" fmla="*/ 3943217 h 6858000"/>
              <a:gd name="connsiteX142" fmla="*/ 1423113 w 7467600"/>
              <a:gd name="connsiteY142" fmla="*/ 3874565 h 6858000"/>
              <a:gd name="connsiteX143" fmla="*/ 1260565 w 7467600"/>
              <a:gd name="connsiteY143" fmla="*/ 4031982 h 6858000"/>
              <a:gd name="connsiteX144" fmla="*/ 901900 w 7467600"/>
              <a:gd name="connsiteY144" fmla="*/ 4421236 h 6858000"/>
              <a:gd name="connsiteX145" fmla="*/ 845044 w 7467600"/>
              <a:gd name="connsiteY145" fmla="*/ 4502436 h 6858000"/>
              <a:gd name="connsiteX146" fmla="*/ 685926 w 7467600"/>
              <a:gd name="connsiteY146" fmla="*/ 4703069 h 6858000"/>
              <a:gd name="connsiteX147" fmla="*/ 684248 w 7467600"/>
              <a:gd name="connsiteY147" fmla="*/ 4706721 h 6858000"/>
              <a:gd name="connsiteX148" fmla="*/ 1423113 w 7467600"/>
              <a:gd name="connsiteY148" fmla="*/ 3874565 h 6858000"/>
              <a:gd name="connsiteX149" fmla="*/ 3316479 w 7467600"/>
              <a:gd name="connsiteY149" fmla="*/ 3872136 h 6858000"/>
              <a:gd name="connsiteX150" fmla="*/ 3546806 w 7467600"/>
              <a:gd name="connsiteY150" fmla="*/ 4356139 h 6858000"/>
              <a:gd name="connsiteX151" fmla="*/ 3364433 w 7467600"/>
              <a:gd name="connsiteY151" fmla="*/ 3953121 h 6858000"/>
              <a:gd name="connsiteX152" fmla="*/ 3316479 w 7467600"/>
              <a:gd name="connsiteY152" fmla="*/ 3872136 h 6858000"/>
              <a:gd name="connsiteX153" fmla="*/ 3291335 w 7467600"/>
              <a:gd name="connsiteY153" fmla="*/ 3767420 h 6858000"/>
              <a:gd name="connsiteX154" fmla="*/ 3390805 w 7467600"/>
              <a:gd name="connsiteY154" fmla="*/ 3937163 h 6858000"/>
              <a:gd name="connsiteX155" fmla="*/ 3579062 w 7467600"/>
              <a:gd name="connsiteY155" fmla="*/ 4359040 h 6858000"/>
              <a:gd name="connsiteX156" fmla="*/ 3467355 w 7467600"/>
              <a:gd name="connsiteY156" fmla="*/ 3988130 h 6858000"/>
              <a:gd name="connsiteX157" fmla="*/ 3310753 w 7467600"/>
              <a:gd name="connsiteY157" fmla="*/ 3787140 h 6858000"/>
              <a:gd name="connsiteX158" fmla="*/ 3291335 w 7467600"/>
              <a:gd name="connsiteY158" fmla="*/ 3767420 h 6858000"/>
              <a:gd name="connsiteX159" fmla="*/ 1635889 w 7467600"/>
              <a:gd name="connsiteY159" fmla="*/ 3709494 h 6858000"/>
              <a:gd name="connsiteX160" fmla="*/ 1634800 w 7467600"/>
              <a:gd name="connsiteY160" fmla="*/ 3731111 h 6858000"/>
              <a:gd name="connsiteX161" fmla="*/ 1635889 w 7467600"/>
              <a:gd name="connsiteY161" fmla="*/ 3709494 h 6858000"/>
              <a:gd name="connsiteX162" fmla="*/ 1510397 w 7467600"/>
              <a:gd name="connsiteY162" fmla="*/ 3684705 h 6858000"/>
              <a:gd name="connsiteX163" fmla="*/ 1146550 w 7467600"/>
              <a:gd name="connsiteY163" fmla="*/ 3802012 h 6858000"/>
              <a:gd name="connsiteX164" fmla="*/ 698834 w 7467600"/>
              <a:gd name="connsiteY164" fmla="*/ 3952272 h 6858000"/>
              <a:gd name="connsiteX165" fmla="*/ 34256 w 7467600"/>
              <a:gd name="connsiteY165" fmla="*/ 4347603 h 6858000"/>
              <a:gd name="connsiteX166" fmla="*/ 527241 w 7467600"/>
              <a:gd name="connsiteY166" fmla="*/ 4065078 h 6858000"/>
              <a:gd name="connsiteX167" fmla="*/ 1510397 w 7467600"/>
              <a:gd name="connsiteY167" fmla="*/ 3684705 h 6858000"/>
              <a:gd name="connsiteX168" fmla="*/ 1313114 w 7467600"/>
              <a:gd name="connsiteY168" fmla="*/ 3655216 h 6858000"/>
              <a:gd name="connsiteX169" fmla="*/ 1109304 w 7467600"/>
              <a:gd name="connsiteY169" fmla="*/ 3669030 h 6858000"/>
              <a:gd name="connsiteX170" fmla="*/ 8129 w 7467600"/>
              <a:gd name="connsiteY170" fmla="*/ 4330519 h 6858000"/>
              <a:gd name="connsiteX171" fmla="*/ 687572 w 7467600"/>
              <a:gd name="connsiteY171" fmla="*/ 3925629 h 6858000"/>
              <a:gd name="connsiteX172" fmla="*/ 1138365 w 7467600"/>
              <a:gd name="connsiteY172" fmla="*/ 3774515 h 6858000"/>
              <a:gd name="connsiteX173" fmla="*/ 1505579 w 7467600"/>
              <a:gd name="connsiteY173" fmla="*/ 3655526 h 6858000"/>
              <a:gd name="connsiteX174" fmla="*/ 1313114 w 7467600"/>
              <a:gd name="connsiteY174" fmla="*/ 3655216 h 6858000"/>
              <a:gd name="connsiteX175" fmla="*/ 3655073 w 7467600"/>
              <a:gd name="connsiteY175" fmla="*/ 3650884 h 6858000"/>
              <a:gd name="connsiteX176" fmla="*/ 3989938 w 7467600"/>
              <a:gd name="connsiteY176" fmla="*/ 3991685 h 6858000"/>
              <a:gd name="connsiteX177" fmla="*/ 4393907 w 7467600"/>
              <a:gd name="connsiteY177" fmla="*/ 4261258 h 6858000"/>
              <a:gd name="connsiteX178" fmla="*/ 4648051 w 7467600"/>
              <a:gd name="connsiteY178" fmla="*/ 4374051 h 6858000"/>
              <a:gd name="connsiteX179" fmla="*/ 4383389 w 7467600"/>
              <a:gd name="connsiteY179" fmla="*/ 4184369 h 6858000"/>
              <a:gd name="connsiteX180" fmla="*/ 4165508 w 7467600"/>
              <a:gd name="connsiteY180" fmla="*/ 4035196 h 6858000"/>
              <a:gd name="connsiteX181" fmla="*/ 4068162 w 7467600"/>
              <a:gd name="connsiteY181" fmla="*/ 3953394 h 6858000"/>
              <a:gd name="connsiteX182" fmla="*/ 3981416 w 7467600"/>
              <a:gd name="connsiteY182" fmla="*/ 3880482 h 6858000"/>
              <a:gd name="connsiteX183" fmla="*/ 3800147 w 7467600"/>
              <a:gd name="connsiteY183" fmla="*/ 3749872 h 6858000"/>
              <a:gd name="connsiteX184" fmla="*/ 3655073 w 7467600"/>
              <a:gd name="connsiteY184" fmla="*/ 3650884 h 6858000"/>
              <a:gd name="connsiteX185" fmla="*/ 3670252 w 7467600"/>
              <a:gd name="connsiteY185" fmla="*/ 3622798 h 6858000"/>
              <a:gd name="connsiteX186" fmla="*/ 3817258 w 7467600"/>
              <a:gd name="connsiteY186" fmla="*/ 3723577 h 6858000"/>
              <a:gd name="connsiteX187" fmla="*/ 4000461 w 7467600"/>
              <a:gd name="connsiteY187" fmla="*/ 3855966 h 6858000"/>
              <a:gd name="connsiteX188" fmla="*/ 4088180 w 7467600"/>
              <a:gd name="connsiteY188" fmla="*/ 3929774 h 6858000"/>
              <a:gd name="connsiteX189" fmla="*/ 4184555 w 7467600"/>
              <a:gd name="connsiteY189" fmla="*/ 4010683 h 6858000"/>
              <a:gd name="connsiteX190" fmla="*/ 4399563 w 7467600"/>
              <a:gd name="connsiteY190" fmla="*/ 4158106 h 6858000"/>
              <a:gd name="connsiteX191" fmla="*/ 4684469 w 7467600"/>
              <a:gd name="connsiteY191" fmla="*/ 4364680 h 6858000"/>
              <a:gd name="connsiteX192" fmla="*/ 4690271 w 7467600"/>
              <a:gd name="connsiteY192" fmla="*/ 4370034 h 6858000"/>
              <a:gd name="connsiteX193" fmla="*/ 4136093 w 7467600"/>
              <a:gd name="connsiteY193" fmla="*/ 3858466 h 6858000"/>
              <a:gd name="connsiteX194" fmla="*/ 3670252 w 7467600"/>
              <a:gd name="connsiteY194" fmla="*/ 3622798 h 6858000"/>
              <a:gd name="connsiteX195" fmla="*/ 4440129 w 7467600"/>
              <a:gd name="connsiteY195" fmla="*/ 3448571 h 6858000"/>
              <a:gd name="connsiteX196" fmla="*/ 4856525 w 7467600"/>
              <a:gd name="connsiteY196" fmla="*/ 3915351 h 6858000"/>
              <a:gd name="connsiteX197" fmla="*/ 5059055 w 7467600"/>
              <a:gd name="connsiteY197" fmla="*/ 4108918 h 6858000"/>
              <a:gd name="connsiteX198" fmla="*/ 5290070 w 7467600"/>
              <a:gd name="connsiteY198" fmla="*/ 4263619 h 6858000"/>
              <a:gd name="connsiteX199" fmla="*/ 4834991 w 7467600"/>
              <a:gd name="connsiteY199" fmla="*/ 3830985 h 6858000"/>
              <a:gd name="connsiteX200" fmla="*/ 4440129 w 7467600"/>
              <a:gd name="connsiteY200" fmla="*/ 3448571 h 6858000"/>
              <a:gd name="connsiteX201" fmla="*/ 4441737 w 7467600"/>
              <a:gd name="connsiteY201" fmla="*/ 3399734 h 6858000"/>
              <a:gd name="connsiteX202" fmla="*/ 4431236 w 7467600"/>
              <a:gd name="connsiteY202" fmla="*/ 3400954 h 6858000"/>
              <a:gd name="connsiteX203" fmla="*/ 4557150 w 7467600"/>
              <a:gd name="connsiteY203" fmla="*/ 3510023 h 6858000"/>
              <a:gd name="connsiteX204" fmla="*/ 4856936 w 7467600"/>
              <a:gd name="connsiteY204" fmla="*/ 3809146 h 6858000"/>
              <a:gd name="connsiteX205" fmla="*/ 5111996 w 7467600"/>
              <a:gd name="connsiteY205" fmla="*/ 4065759 h 6858000"/>
              <a:gd name="connsiteX206" fmla="*/ 5388878 w 7467600"/>
              <a:gd name="connsiteY206" fmla="*/ 4300185 h 6858000"/>
              <a:gd name="connsiteX207" fmla="*/ 5425556 w 7467600"/>
              <a:gd name="connsiteY207" fmla="*/ 4308967 h 6858000"/>
              <a:gd name="connsiteX208" fmla="*/ 4943646 w 7467600"/>
              <a:gd name="connsiteY208" fmla="*/ 3822916 h 6858000"/>
              <a:gd name="connsiteX209" fmla="*/ 4594837 w 7467600"/>
              <a:gd name="connsiteY209" fmla="*/ 3532274 h 6858000"/>
              <a:gd name="connsiteX210" fmla="*/ 4441737 w 7467600"/>
              <a:gd name="connsiteY210" fmla="*/ 3399734 h 6858000"/>
              <a:gd name="connsiteX211" fmla="*/ 5425834 w 7467600"/>
              <a:gd name="connsiteY211" fmla="*/ 3162785 h 6858000"/>
              <a:gd name="connsiteX212" fmla="*/ 5401644 w 7467600"/>
              <a:gd name="connsiteY212" fmla="*/ 3617847 h 6858000"/>
              <a:gd name="connsiteX213" fmla="*/ 5467256 w 7467600"/>
              <a:gd name="connsiteY213" fmla="*/ 4175494 h 6858000"/>
              <a:gd name="connsiteX214" fmla="*/ 5448069 w 7467600"/>
              <a:gd name="connsiteY214" fmla="*/ 3567554 h 6858000"/>
              <a:gd name="connsiteX215" fmla="*/ 5425834 w 7467600"/>
              <a:gd name="connsiteY215" fmla="*/ 3162785 h 6858000"/>
              <a:gd name="connsiteX216" fmla="*/ 1318687 w 7467600"/>
              <a:gd name="connsiteY216" fmla="*/ 3113840 h 6858000"/>
              <a:gd name="connsiteX217" fmla="*/ 1066793 w 7467600"/>
              <a:gd name="connsiteY217" fmla="*/ 3212171 h 6858000"/>
              <a:gd name="connsiteX218" fmla="*/ 993319 w 7467600"/>
              <a:gd name="connsiteY218" fmla="*/ 3247648 h 6858000"/>
              <a:gd name="connsiteX219" fmla="*/ 853081 w 7467600"/>
              <a:gd name="connsiteY219" fmla="*/ 3312410 h 6858000"/>
              <a:gd name="connsiteX220" fmla="*/ 805957 w 7467600"/>
              <a:gd name="connsiteY220" fmla="*/ 3330443 h 6858000"/>
              <a:gd name="connsiteX221" fmla="*/ 1318687 w 7467600"/>
              <a:gd name="connsiteY221" fmla="*/ 3113840 h 6858000"/>
              <a:gd name="connsiteX222" fmla="*/ 5453702 w 7467600"/>
              <a:gd name="connsiteY222" fmla="*/ 3090882 h 6858000"/>
              <a:gd name="connsiteX223" fmla="*/ 5480135 w 7467600"/>
              <a:gd name="connsiteY223" fmla="*/ 3565802 h 6858000"/>
              <a:gd name="connsiteX224" fmla="*/ 5499023 w 7467600"/>
              <a:gd name="connsiteY224" fmla="*/ 4166310 h 6858000"/>
              <a:gd name="connsiteX225" fmla="*/ 5547022 w 7467600"/>
              <a:gd name="connsiteY225" fmla="*/ 3607838 h 6858000"/>
              <a:gd name="connsiteX226" fmla="*/ 5515964 w 7467600"/>
              <a:gd name="connsiteY226" fmla="*/ 3378541 h 6858000"/>
              <a:gd name="connsiteX227" fmla="*/ 5453702 w 7467600"/>
              <a:gd name="connsiteY227" fmla="*/ 3090882 h 6858000"/>
              <a:gd name="connsiteX228" fmla="*/ 1238695 w 7467600"/>
              <a:gd name="connsiteY228" fmla="*/ 3076820 h 6858000"/>
              <a:gd name="connsiteX229" fmla="*/ 716371 w 7467600"/>
              <a:gd name="connsiteY229" fmla="*/ 3293249 h 6858000"/>
              <a:gd name="connsiteX230" fmla="*/ 579522 w 7467600"/>
              <a:gd name="connsiteY230" fmla="*/ 3371759 h 6858000"/>
              <a:gd name="connsiteX231" fmla="*/ 600288 w 7467600"/>
              <a:gd name="connsiteY231" fmla="*/ 3365555 h 6858000"/>
              <a:gd name="connsiteX232" fmla="*/ 840692 w 7467600"/>
              <a:gd name="connsiteY232" fmla="*/ 3284921 h 6858000"/>
              <a:gd name="connsiteX233" fmla="*/ 979248 w 7467600"/>
              <a:gd name="connsiteY233" fmla="*/ 3221003 h 6858000"/>
              <a:gd name="connsiteX234" fmla="*/ 1053282 w 7467600"/>
              <a:gd name="connsiteY234" fmla="*/ 3185247 h 6858000"/>
              <a:gd name="connsiteX235" fmla="*/ 1320603 w 7467600"/>
              <a:gd name="connsiteY235" fmla="*/ 3081281 h 6858000"/>
              <a:gd name="connsiteX236" fmla="*/ 1238695 w 7467600"/>
              <a:gd name="connsiteY236" fmla="*/ 3076820 h 6858000"/>
              <a:gd name="connsiteX237" fmla="*/ 5425627 w 7467600"/>
              <a:gd name="connsiteY237" fmla="*/ 2954192 h 6858000"/>
              <a:gd name="connsiteX238" fmla="*/ 5470770 w 7467600"/>
              <a:gd name="connsiteY238" fmla="*/ 3005435 h 6858000"/>
              <a:gd name="connsiteX239" fmla="*/ 5519779 w 7467600"/>
              <a:gd name="connsiteY239" fmla="*/ 4359223 h 6858000"/>
              <a:gd name="connsiteX240" fmla="*/ 5520293 w 7467600"/>
              <a:gd name="connsiteY240" fmla="*/ 4360602 h 6858000"/>
              <a:gd name="connsiteX241" fmla="*/ 5767221 w 7467600"/>
              <a:gd name="connsiteY241" fmla="*/ 4665564 h 6858000"/>
              <a:gd name="connsiteX242" fmla="*/ 6937169 w 7467600"/>
              <a:gd name="connsiteY242" fmla="*/ 4815941 h 6858000"/>
              <a:gd name="connsiteX243" fmla="*/ 6953922 w 7467600"/>
              <a:gd name="connsiteY243" fmla="*/ 4890068 h 6858000"/>
              <a:gd name="connsiteX244" fmla="*/ 6071359 w 7467600"/>
              <a:gd name="connsiteY244" fmla="*/ 4770770 h 6858000"/>
              <a:gd name="connsiteX245" fmla="*/ 6038839 w 7467600"/>
              <a:gd name="connsiteY245" fmla="*/ 4764474 h 6858000"/>
              <a:gd name="connsiteX246" fmla="*/ 6038706 w 7467600"/>
              <a:gd name="connsiteY246" fmla="*/ 4763847 h 6858000"/>
              <a:gd name="connsiteX247" fmla="*/ 6037784 w 7467600"/>
              <a:gd name="connsiteY247" fmla="*/ 4764270 h 6858000"/>
              <a:gd name="connsiteX248" fmla="*/ 6038839 w 7467600"/>
              <a:gd name="connsiteY248" fmla="*/ 4764474 h 6858000"/>
              <a:gd name="connsiteX249" fmla="*/ 6040338 w 7467600"/>
              <a:gd name="connsiteY249" fmla="*/ 4771418 h 6858000"/>
              <a:gd name="connsiteX250" fmla="*/ 6024488 w 7467600"/>
              <a:gd name="connsiteY250" fmla="*/ 4809903 h 6858000"/>
              <a:gd name="connsiteX251" fmla="*/ 5599771 w 7467600"/>
              <a:gd name="connsiteY251" fmla="*/ 5509652 h 6858000"/>
              <a:gd name="connsiteX252" fmla="*/ 5548843 w 7467600"/>
              <a:gd name="connsiteY252" fmla="*/ 5563845 h 6858000"/>
              <a:gd name="connsiteX253" fmla="*/ 5940952 w 7467600"/>
              <a:gd name="connsiteY253" fmla="*/ 6250028 h 6858000"/>
              <a:gd name="connsiteX254" fmla="*/ 6043441 w 7467600"/>
              <a:gd name="connsiteY254" fmla="*/ 6665847 h 6858000"/>
              <a:gd name="connsiteX255" fmla="*/ 6093432 w 7467600"/>
              <a:gd name="connsiteY255" fmla="*/ 6858000 h 6858000"/>
              <a:gd name="connsiteX256" fmla="*/ 6034344 w 7467600"/>
              <a:gd name="connsiteY256" fmla="*/ 6858000 h 6858000"/>
              <a:gd name="connsiteX257" fmla="*/ 6026679 w 7467600"/>
              <a:gd name="connsiteY257" fmla="*/ 6836959 h 6858000"/>
              <a:gd name="connsiteX258" fmla="*/ 5800441 w 7467600"/>
              <a:gd name="connsiteY258" fmla="*/ 6335286 h 6858000"/>
              <a:gd name="connsiteX259" fmla="*/ 5526562 w 7467600"/>
              <a:gd name="connsiteY259" fmla="*/ 5705388 h 6858000"/>
              <a:gd name="connsiteX260" fmla="*/ 5519640 w 7467600"/>
              <a:gd name="connsiteY260" fmla="*/ 5683774 h 6858000"/>
              <a:gd name="connsiteX261" fmla="*/ 5844559 w 7467600"/>
              <a:gd name="connsiteY261" fmla="*/ 6553349 h 6858000"/>
              <a:gd name="connsiteX262" fmla="*/ 5975994 w 7467600"/>
              <a:gd name="connsiteY262" fmla="*/ 6858000 h 6858000"/>
              <a:gd name="connsiteX263" fmla="*/ 5898547 w 7467600"/>
              <a:gd name="connsiteY263" fmla="*/ 6858000 h 6858000"/>
              <a:gd name="connsiteX264" fmla="*/ 5682041 w 7467600"/>
              <a:gd name="connsiteY264" fmla="*/ 6355860 h 6858000"/>
              <a:gd name="connsiteX265" fmla="*/ 5461758 w 7467600"/>
              <a:gd name="connsiteY265" fmla="*/ 5820220 h 6858000"/>
              <a:gd name="connsiteX266" fmla="*/ 5237282 w 7467600"/>
              <a:gd name="connsiteY266" fmla="*/ 6579086 h 6858000"/>
              <a:gd name="connsiteX267" fmla="*/ 5115009 w 7467600"/>
              <a:gd name="connsiteY267" fmla="*/ 6858000 h 6858000"/>
              <a:gd name="connsiteX268" fmla="*/ 5028074 w 7467600"/>
              <a:gd name="connsiteY268" fmla="*/ 6858000 h 6858000"/>
              <a:gd name="connsiteX269" fmla="*/ 5079508 w 7467600"/>
              <a:gd name="connsiteY269" fmla="*/ 6749074 h 6858000"/>
              <a:gd name="connsiteX270" fmla="*/ 5371846 w 7467600"/>
              <a:gd name="connsiteY270" fmla="*/ 5924413 h 6858000"/>
              <a:gd name="connsiteX271" fmla="*/ 5270512 w 7467600"/>
              <a:gd name="connsiteY271" fmla="*/ 6138975 h 6858000"/>
              <a:gd name="connsiteX272" fmla="*/ 5062409 w 7467600"/>
              <a:gd name="connsiteY272" fmla="*/ 6653544 h 6858000"/>
              <a:gd name="connsiteX273" fmla="*/ 5036628 w 7467600"/>
              <a:gd name="connsiteY273" fmla="*/ 6754247 h 6858000"/>
              <a:gd name="connsiteX274" fmla="*/ 5009112 w 7467600"/>
              <a:gd name="connsiteY274" fmla="*/ 6858000 h 6858000"/>
              <a:gd name="connsiteX275" fmla="*/ 4976679 w 7467600"/>
              <a:gd name="connsiteY275" fmla="*/ 6858000 h 6858000"/>
              <a:gd name="connsiteX276" fmla="*/ 5006537 w 7467600"/>
              <a:gd name="connsiteY276" fmla="*/ 6747068 h 6858000"/>
              <a:gd name="connsiteX277" fmla="*/ 5032723 w 7467600"/>
              <a:gd name="connsiteY277" fmla="*/ 6644957 h 6858000"/>
              <a:gd name="connsiteX278" fmla="*/ 5242949 w 7467600"/>
              <a:gd name="connsiteY278" fmla="*/ 6125175 h 6858000"/>
              <a:gd name="connsiteX279" fmla="*/ 5286321 w 7467600"/>
              <a:gd name="connsiteY279" fmla="*/ 6033555 h 6858000"/>
              <a:gd name="connsiteX280" fmla="*/ 5008210 w 7467600"/>
              <a:gd name="connsiteY280" fmla="*/ 6649194 h 6858000"/>
              <a:gd name="connsiteX281" fmla="*/ 4986321 w 7467600"/>
              <a:gd name="connsiteY281" fmla="*/ 6765687 h 6858000"/>
              <a:gd name="connsiteX282" fmla="*/ 4973474 w 7467600"/>
              <a:gd name="connsiteY282" fmla="*/ 6858000 h 6858000"/>
              <a:gd name="connsiteX283" fmla="*/ 4907178 w 7467600"/>
              <a:gd name="connsiteY283" fmla="*/ 6858000 h 6858000"/>
              <a:gd name="connsiteX284" fmla="*/ 4910810 w 7467600"/>
              <a:gd name="connsiteY284" fmla="*/ 6829660 h 6858000"/>
              <a:gd name="connsiteX285" fmla="*/ 4987461 w 7467600"/>
              <a:gd name="connsiteY285" fmla="*/ 6432994 h 6858000"/>
              <a:gd name="connsiteX286" fmla="*/ 5179262 w 7467600"/>
              <a:gd name="connsiteY286" fmla="*/ 6035044 h 6858000"/>
              <a:gd name="connsiteX287" fmla="*/ 4689678 w 7467600"/>
              <a:gd name="connsiteY287" fmla="*/ 6440241 h 6858000"/>
              <a:gd name="connsiteX288" fmla="*/ 4477543 w 7467600"/>
              <a:gd name="connsiteY288" fmla="*/ 6674836 h 6858000"/>
              <a:gd name="connsiteX289" fmla="*/ 4329957 w 7467600"/>
              <a:gd name="connsiteY289" fmla="*/ 6858000 h 6858000"/>
              <a:gd name="connsiteX290" fmla="*/ 4218595 w 7467600"/>
              <a:gd name="connsiteY290" fmla="*/ 6858000 h 6858000"/>
              <a:gd name="connsiteX291" fmla="*/ 4368888 w 7467600"/>
              <a:gd name="connsiteY291" fmla="*/ 6668412 h 6858000"/>
              <a:gd name="connsiteX292" fmla="*/ 4563091 w 7467600"/>
              <a:gd name="connsiteY292" fmla="*/ 6442508 h 6858000"/>
              <a:gd name="connsiteX293" fmla="*/ 5387324 w 7467600"/>
              <a:gd name="connsiteY293" fmla="*/ 5705830 h 6858000"/>
              <a:gd name="connsiteX294" fmla="*/ 5073620 w 7467600"/>
              <a:gd name="connsiteY294" fmla="*/ 5955437 h 6858000"/>
              <a:gd name="connsiteX295" fmla="*/ 4689789 w 7467600"/>
              <a:gd name="connsiteY295" fmla="*/ 6268382 h 6858000"/>
              <a:gd name="connsiteX296" fmla="*/ 4418722 w 7467600"/>
              <a:gd name="connsiteY296" fmla="*/ 6570886 h 6858000"/>
              <a:gd name="connsiteX297" fmla="*/ 4214944 w 7467600"/>
              <a:gd name="connsiteY297" fmla="*/ 6858000 h 6858000"/>
              <a:gd name="connsiteX298" fmla="*/ 4177898 w 7467600"/>
              <a:gd name="connsiteY298" fmla="*/ 6858000 h 6858000"/>
              <a:gd name="connsiteX299" fmla="*/ 4391597 w 7467600"/>
              <a:gd name="connsiteY299" fmla="*/ 6556370 h 6858000"/>
              <a:gd name="connsiteX300" fmla="*/ 4668889 w 7467600"/>
              <a:gd name="connsiteY300" fmla="*/ 6246399 h 6858000"/>
              <a:gd name="connsiteX301" fmla="*/ 5055427 w 7467600"/>
              <a:gd name="connsiteY301" fmla="*/ 5931476 h 6858000"/>
              <a:gd name="connsiteX302" fmla="*/ 5371814 w 7467600"/>
              <a:gd name="connsiteY302" fmla="*/ 5678975 h 6858000"/>
              <a:gd name="connsiteX303" fmla="*/ 4987918 w 7467600"/>
              <a:gd name="connsiteY303" fmla="*/ 5838701 h 6858000"/>
              <a:gd name="connsiteX304" fmla="*/ 4317146 w 7467600"/>
              <a:gd name="connsiteY304" fmla="*/ 6587716 h 6858000"/>
              <a:gd name="connsiteX305" fmla="*/ 4171627 w 7467600"/>
              <a:gd name="connsiteY305" fmla="*/ 6858000 h 6858000"/>
              <a:gd name="connsiteX306" fmla="*/ 4081585 w 7467600"/>
              <a:gd name="connsiteY306" fmla="*/ 6858000 h 6858000"/>
              <a:gd name="connsiteX307" fmla="*/ 4238603 w 7467600"/>
              <a:gd name="connsiteY307" fmla="*/ 6559341 h 6858000"/>
              <a:gd name="connsiteX308" fmla="*/ 4778333 w 7467600"/>
              <a:gd name="connsiteY308" fmla="*/ 5873626 h 6858000"/>
              <a:gd name="connsiteX309" fmla="*/ 5414185 w 7467600"/>
              <a:gd name="connsiteY309" fmla="*/ 5573882 h 6858000"/>
              <a:gd name="connsiteX310" fmla="*/ 5959648 w 7467600"/>
              <a:gd name="connsiteY310" fmla="*/ 4760797 h 6858000"/>
              <a:gd name="connsiteX311" fmla="*/ 5355019 w 7467600"/>
              <a:gd name="connsiteY311" fmla="*/ 4734672 h 6858000"/>
              <a:gd name="connsiteX312" fmla="*/ 5083565 w 7467600"/>
              <a:gd name="connsiteY312" fmla="*/ 5179121 h 6858000"/>
              <a:gd name="connsiteX313" fmla="*/ 4713577 w 7467600"/>
              <a:gd name="connsiteY313" fmla="*/ 5616803 h 6858000"/>
              <a:gd name="connsiteX314" fmla="*/ 3989559 w 7467600"/>
              <a:gd name="connsiteY314" fmla="*/ 6145945 h 6858000"/>
              <a:gd name="connsiteX315" fmla="*/ 3939824 w 7467600"/>
              <a:gd name="connsiteY315" fmla="*/ 6066900 h 6858000"/>
              <a:gd name="connsiteX316" fmla="*/ 4584537 w 7467600"/>
              <a:gd name="connsiteY316" fmla="*/ 5324826 h 6858000"/>
              <a:gd name="connsiteX317" fmla="*/ 5037105 w 7467600"/>
              <a:gd name="connsiteY317" fmla="*/ 5088765 h 6858000"/>
              <a:gd name="connsiteX318" fmla="*/ 5039930 w 7467600"/>
              <a:gd name="connsiteY318" fmla="*/ 5089585 h 6858000"/>
              <a:gd name="connsiteX319" fmla="*/ 5263764 w 7467600"/>
              <a:gd name="connsiteY319" fmla="*/ 4735525 h 6858000"/>
              <a:gd name="connsiteX320" fmla="*/ 4086300 w 7467600"/>
              <a:gd name="connsiteY320" fmla="*/ 4884599 h 6858000"/>
              <a:gd name="connsiteX321" fmla="*/ 4085485 w 7467600"/>
              <a:gd name="connsiteY321" fmla="*/ 4899070 h 6858000"/>
              <a:gd name="connsiteX322" fmla="*/ 3871915 w 7467600"/>
              <a:gd name="connsiteY322" fmla="*/ 5253645 h 6858000"/>
              <a:gd name="connsiteX323" fmla="*/ 3799374 w 7467600"/>
              <a:gd name="connsiteY323" fmla="*/ 5466127 h 6858000"/>
              <a:gd name="connsiteX324" fmla="*/ 3498850 w 7467600"/>
              <a:gd name="connsiteY324" fmla="*/ 6661888 h 6858000"/>
              <a:gd name="connsiteX325" fmla="*/ 3399216 w 7467600"/>
              <a:gd name="connsiteY325" fmla="*/ 6858000 h 6858000"/>
              <a:gd name="connsiteX326" fmla="*/ 3303688 w 7467600"/>
              <a:gd name="connsiteY326" fmla="*/ 6858000 h 6858000"/>
              <a:gd name="connsiteX327" fmla="*/ 3391774 w 7467600"/>
              <a:gd name="connsiteY327" fmla="*/ 6697181 h 6858000"/>
              <a:gd name="connsiteX328" fmla="*/ 3735540 w 7467600"/>
              <a:gd name="connsiteY328" fmla="*/ 5546923 h 6858000"/>
              <a:gd name="connsiteX329" fmla="*/ 3729438 w 7467600"/>
              <a:gd name="connsiteY329" fmla="*/ 5569058 h 6858000"/>
              <a:gd name="connsiteX330" fmla="*/ 3707782 w 7467600"/>
              <a:gd name="connsiteY330" fmla="*/ 5644908 h 6858000"/>
              <a:gd name="connsiteX331" fmla="*/ 3583827 w 7467600"/>
              <a:gd name="connsiteY331" fmla="*/ 6039215 h 6858000"/>
              <a:gd name="connsiteX332" fmla="*/ 3547861 w 7467600"/>
              <a:gd name="connsiteY332" fmla="*/ 6129609 h 6858000"/>
              <a:gd name="connsiteX333" fmla="*/ 3490905 w 7467600"/>
              <a:gd name="connsiteY333" fmla="*/ 6277660 h 6858000"/>
              <a:gd name="connsiteX334" fmla="*/ 3455859 w 7467600"/>
              <a:gd name="connsiteY334" fmla="*/ 6391301 h 6858000"/>
              <a:gd name="connsiteX335" fmla="*/ 3429112 w 7467600"/>
              <a:gd name="connsiteY335" fmla="*/ 6479469 h 6858000"/>
              <a:gd name="connsiteX336" fmla="*/ 3304862 w 7467600"/>
              <a:gd name="connsiteY336" fmla="*/ 6796476 h 6858000"/>
              <a:gd name="connsiteX337" fmla="*/ 3276071 w 7467600"/>
              <a:gd name="connsiteY337" fmla="*/ 6858000 h 6858000"/>
              <a:gd name="connsiteX338" fmla="*/ 3240805 w 7467600"/>
              <a:gd name="connsiteY338" fmla="*/ 6858000 h 6858000"/>
              <a:gd name="connsiteX339" fmla="*/ 3275917 w 7467600"/>
              <a:gd name="connsiteY339" fmla="*/ 6783192 h 6858000"/>
              <a:gd name="connsiteX340" fmla="*/ 3399358 w 7467600"/>
              <a:gd name="connsiteY340" fmla="*/ 6469011 h 6858000"/>
              <a:gd name="connsiteX341" fmla="*/ 3425650 w 7467600"/>
              <a:gd name="connsiteY341" fmla="*/ 6381333 h 6858000"/>
              <a:gd name="connsiteX342" fmla="*/ 3460661 w 7467600"/>
              <a:gd name="connsiteY342" fmla="*/ 6266763 h 6858000"/>
              <a:gd name="connsiteX343" fmla="*/ 3518021 w 7467600"/>
              <a:gd name="connsiteY343" fmla="*/ 6117298 h 6858000"/>
              <a:gd name="connsiteX344" fmla="*/ 3554035 w 7467600"/>
              <a:gd name="connsiteY344" fmla="*/ 6027832 h 6858000"/>
              <a:gd name="connsiteX345" fmla="*/ 3677174 w 7467600"/>
              <a:gd name="connsiteY345" fmla="*/ 5636351 h 6858000"/>
              <a:gd name="connsiteX346" fmla="*/ 3698819 w 7467600"/>
              <a:gd name="connsiteY346" fmla="*/ 5560503 h 6858000"/>
              <a:gd name="connsiteX347" fmla="*/ 3702094 w 7467600"/>
              <a:gd name="connsiteY347" fmla="*/ 5549194 h 6858000"/>
              <a:gd name="connsiteX348" fmla="*/ 3398355 w 7467600"/>
              <a:gd name="connsiteY348" fmla="*/ 6094603 h 6858000"/>
              <a:gd name="connsiteX349" fmla="*/ 3193941 w 7467600"/>
              <a:gd name="connsiteY349" fmla="*/ 6798775 h 6858000"/>
              <a:gd name="connsiteX350" fmla="*/ 3184140 w 7467600"/>
              <a:gd name="connsiteY350" fmla="*/ 6858000 h 6858000"/>
              <a:gd name="connsiteX351" fmla="*/ 3099978 w 7467600"/>
              <a:gd name="connsiteY351" fmla="*/ 6858000 h 6858000"/>
              <a:gd name="connsiteX352" fmla="*/ 3101556 w 7467600"/>
              <a:gd name="connsiteY352" fmla="*/ 6843337 h 6858000"/>
              <a:gd name="connsiteX353" fmla="*/ 3370162 w 7467600"/>
              <a:gd name="connsiteY353" fmla="*/ 5785550 h 6858000"/>
              <a:gd name="connsiteX354" fmla="*/ 3746477 w 7467600"/>
              <a:gd name="connsiteY354" fmla="*/ 5377889 h 6858000"/>
              <a:gd name="connsiteX355" fmla="*/ 3863399 w 7467600"/>
              <a:gd name="connsiteY355" fmla="*/ 5087257 h 6858000"/>
              <a:gd name="connsiteX356" fmla="*/ 3968712 w 7467600"/>
              <a:gd name="connsiteY356" fmla="*/ 4913989 h 6858000"/>
              <a:gd name="connsiteX357" fmla="*/ 2792390 w 7467600"/>
              <a:gd name="connsiteY357" fmla="*/ 5382974 h 6858000"/>
              <a:gd name="connsiteX358" fmla="*/ 2714982 w 7467600"/>
              <a:gd name="connsiteY358" fmla="*/ 5427051 h 6858000"/>
              <a:gd name="connsiteX359" fmla="*/ 2813361 w 7467600"/>
              <a:gd name="connsiteY359" fmla="*/ 6023912 h 6858000"/>
              <a:gd name="connsiteX360" fmla="*/ 2688430 w 7467600"/>
              <a:gd name="connsiteY360" fmla="*/ 6801564 h 6858000"/>
              <a:gd name="connsiteX361" fmla="*/ 2629626 w 7467600"/>
              <a:gd name="connsiteY361" fmla="*/ 6763394 h 6858000"/>
              <a:gd name="connsiteX362" fmla="*/ 2565328 w 7467600"/>
              <a:gd name="connsiteY362" fmla="*/ 5516399 h 6858000"/>
              <a:gd name="connsiteX363" fmla="*/ 1922999 w 7467600"/>
              <a:gd name="connsiteY363" fmla="*/ 5980343 h 6858000"/>
              <a:gd name="connsiteX364" fmla="*/ 1950261 w 7467600"/>
              <a:gd name="connsiteY364" fmla="*/ 6405858 h 6858000"/>
              <a:gd name="connsiteX365" fmla="*/ 2365554 w 7467600"/>
              <a:gd name="connsiteY365" fmla="*/ 6759107 h 6858000"/>
              <a:gd name="connsiteX366" fmla="*/ 2424142 w 7467600"/>
              <a:gd name="connsiteY366" fmla="*/ 6858000 h 6858000"/>
              <a:gd name="connsiteX367" fmla="*/ 2395994 w 7467600"/>
              <a:gd name="connsiteY367" fmla="*/ 6858000 h 6858000"/>
              <a:gd name="connsiteX368" fmla="*/ 2392863 w 7467600"/>
              <a:gd name="connsiteY368" fmla="*/ 6852964 h 6858000"/>
              <a:gd name="connsiteX369" fmla="*/ 2017589 w 7467600"/>
              <a:gd name="connsiteY369" fmla="*/ 6493982 h 6858000"/>
              <a:gd name="connsiteX370" fmla="*/ 2147336 w 7467600"/>
              <a:gd name="connsiteY370" fmla="*/ 6594052 h 6858000"/>
              <a:gd name="connsiteX371" fmla="*/ 2207047 w 7467600"/>
              <a:gd name="connsiteY371" fmla="*/ 6654540 h 6858000"/>
              <a:gd name="connsiteX372" fmla="*/ 2299106 w 7467600"/>
              <a:gd name="connsiteY372" fmla="*/ 6778931 h 6858000"/>
              <a:gd name="connsiteX373" fmla="*/ 2314430 w 7467600"/>
              <a:gd name="connsiteY373" fmla="*/ 6801144 h 6858000"/>
              <a:gd name="connsiteX374" fmla="*/ 2352406 w 7467600"/>
              <a:gd name="connsiteY374" fmla="*/ 6858000 h 6858000"/>
              <a:gd name="connsiteX375" fmla="*/ 2314492 w 7467600"/>
              <a:gd name="connsiteY375" fmla="*/ 6858000 h 6858000"/>
              <a:gd name="connsiteX376" fmla="*/ 2288095 w 7467600"/>
              <a:gd name="connsiteY376" fmla="*/ 6818030 h 6858000"/>
              <a:gd name="connsiteX377" fmla="*/ 2272768 w 7467600"/>
              <a:gd name="connsiteY377" fmla="*/ 6795822 h 6858000"/>
              <a:gd name="connsiteX378" fmla="*/ 2182715 w 7467600"/>
              <a:gd name="connsiteY378" fmla="*/ 6675071 h 6858000"/>
              <a:gd name="connsiteX379" fmla="*/ 2032061 w 7467600"/>
              <a:gd name="connsiteY379" fmla="*/ 6541380 h 6858000"/>
              <a:gd name="connsiteX380" fmla="*/ 2257220 w 7467600"/>
              <a:gd name="connsiteY380" fmla="*/ 6826257 h 6858000"/>
              <a:gd name="connsiteX381" fmla="*/ 2281324 w 7467600"/>
              <a:gd name="connsiteY381" fmla="*/ 6858000 h 6858000"/>
              <a:gd name="connsiteX382" fmla="*/ 2242860 w 7467600"/>
              <a:gd name="connsiteY382" fmla="*/ 6858000 h 6858000"/>
              <a:gd name="connsiteX383" fmla="*/ 2232818 w 7467600"/>
              <a:gd name="connsiteY383" fmla="*/ 6844926 h 6858000"/>
              <a:gd name="connsiteX384" fmla="*/ 1990172 w 7467600"/>
              <a:gd name="connsiteY384" fmla="*/ 6542121 h 6858000"/>
              <a:gd name="connsiteX385" fmla="*/ 2124090 w 7467600"/>
              <a:gd name="connsiteY385" fmla="*/ 6761017 h 6858000"/>
              <a:gd name="connsiteX386" fmla="*/ 2200380 w 7467600"/>
              <a:gd name="connsiteY386" fmla="*/ 6858000 h 6858000"/>
              <a:gd name="connsiteX387" fmla="*/ 2147507 w 7467600"/>
              <a:gd name="connsiteY387" fmla="*/ 6858000 h 6858000"/>
              <a:gd name="connsiteX388" fmla="*/ 2070668 w 7467600"/>
              <a:gd name="connsiteY388" fmla="*/ 6761520 h 6858000"/>
              <a:gd name="connsiteX389" fmla="*/ 1975142 w 7467600"/>
              <a:gd name="connsiteY389" fmla="*/ 6585570 h 6858000"/>
              <a:gd name="connsiteX390" fmla="*/ 2050035 w 7467600"/>
              <a:gd name="connsiteY390" fmla="*/ 6813345 h 6858000"/>
              <a:gd name="connsiteX391" fmla="*/ 2063025 w 7467600"/>
              <a:gd name="connsiteY391" fmla="*/ 6858000 h 6858000"/>
              <a:gd name="connsiteX392" fmla="*/ 2021675 w 7467600"/>
              <a:gd name="connsiteY392" fmla="*/ 6858000 h 6858000"/>
              <a:gd name="connsiteX393" fmla="*/ 2019308 w 7467600"/>
              <a:gd name="connsiteY393" fmla="*/ 6847118 h 6858000"/>
              <a:gd name="connsiteX394" fmla="*/ 1938835 w 7467600"/>
              <a:gd name="connsiteY394" fmla="*/ 6551160 h 6858000"/>
              <a:gd name="connsiteX395" fmla="*/ 1953230 w 7467600"/>
              <a:gd name="connsiteY395" fmla="*/ 6759699 h 6858000"/>
              <a:gd name="connsiteX396" fmla="*/ 1956763 w 7467600"/>
              <a:gd name="connsiteY396" fmla="*/ 6778191 h 6858000"/>
              <a:gd name="connsiteX397" fmla="*/ 1967925 w 7467600"/>
              <a:gd name="connsiteY397" fmla="*/ 6858000 h 6858000"/>
              <a:gd name="connsiteX398" fmla="*/ 1936622 w 7467600"/>
              <a:gd name="connsiteY398" fmla="*/ 6858000 h 6858000"/>
              <a:gd name="connsiteX399" fmla="*/ 1926261 w 7467600"/>
              <a:gd name="connsiteY399" fmla="*/ 6784064 h 6858000"/>
              <a:gd name="connsiteX400" fmla="*/ 1922724 w 7467600"/>
              <a:gd name="connsiteY400" fmla="*/ 6765577 h 6858000"/>
              <a:gd name="connsiteX401" fmla="*/ 1904650 w 7467600"/>
              <a:gd name="connsiteY401" fmla="*/ 6639616 h 6858000"/>
              <a:gd name="connsiteX402" fmla="*/ 1885273 w 7467600"/>
              <a:gd name="connsiteY402" fmla="*/ 6858000 h 6858000"/>
              <a:gd name="connsiteX403" fmla="*/ 1854363 w 7467600"/>
              <a:gd name="connsiteY403" fmla="*/ 6858000 h 6858000"/>
              <a:gd name="connsiteX404" fmla="*/ 1880391 w 7467600"/>
              <a:gd name="connsiteY404" fmla="*/ 6603796 h 6858000"/>
              <a:gd name="connsiteX405" fmla="*/ 1818273 w 7467600"/>
              <a:gd name="connsiteY405" fmla="*/ 6715729 h 6858000"/>
              <a:gd name="connsiteX406" fmla="*/ 1794691 w 7467600"/>
              <a:gd name="connsiteY406" fmla="*/ 6843239 h 6858000"/>
              <a:gd name="connsiteX407" fmla="*/ 1794914 w 7467600"/>
              <a:gd name="connsiteY407" fmla="*/ 6858000 h 6858000"/>
              <a:gd name="connsiteX408" fmla="*/ 1746128 w 7467600"/>
              <a:gd name="connsiteY408" fmla="*/ 6858000 h 6858000"/>
              <a:gd name="connsiteX409" fmla="*/ 1753934 w 7467600"/>
              <a:gd name="connsiteY409" fmla="*/ 6724796 h 6858000"/>
              <a:gd name="connsiteX410" fmla="*/ 1792053 w 7467600"/>
              <a:gd name="connsiteY410" fmla="*/ 6572396 h 6858000"/>
              <a:gd name="connsiteX411" fmla="*/ 1862248 w 7467600"/>
              <a:gd name="connsiteY411" fmla="*/ 6266397 h 6858000"/>
              <a:gd name="connsiteX412" fmla="*/ 1862250 w 7467600"/>
              <a:gd name="connsiteY412" fmla="*/ 6033531 h 6858000"/>
              <a:gd name="connsiteX413" fmla="*/ 1211999 w 7467600"/>
              <a:gd name="connsiteY413" fmla="*/ 6683610 h 6858000"/>
              <a:gd name="connsiteX414" fmla="*/ 1213266 w 7467600"/>
              <a:gd name="connsiteY414" fmla="*/ 6691947 h 6858000"/>
              <a:gd name="connsiteX415" fmla="*/ 1203370 w 7467600"/>
              <a:gd name="connsiteY415" fmla="*/ 6850676 h 6858000"/>
              <a:gd name="connsiteX416" fmla="*/ 1203671 w 7467600"/>
              <a:gd name="connsiteY416" fmla="*/ 6858000 h 6858000"/>
              <a:gd name="connsiteX417" fmla="*/ 1143180 w 7467600"/>
              <a:gd name="connsiteY417" fmla="*/ 6858000 h 6858000"/>
              <a:gd name="connsiteX418" fmla="*/ 1142176 w 7467600"/>
              <a:gd name="connsiteY418" fmla="*/ 6766045 h 6858000"/>
              <a:gd name="connsiteX419" fmla="*/ 1067484 w 7467600"/>
              <a:gd name="connsiteY419" fmla="*/ 6858000 h 6858000"/>
              <a:gd name="connsiteX420" fmla="*/ 953928 w 7467600"/>
              <a:gd name="connsiteY420" fmla="*/ 6858000 h 6858000"/>
              <a:gd name="connsiteX421" fmla="*/ 959715 w 7467600"/>
              <a:gd name="connsiteY421" fmla="*/ 6850185 h 6858000"/>
              <a:gd name="connsiteX422" fmla="*/ 1483788 w 7467600"/>
              <a:gd name="connsiteY422" fmla="*/ 6259174 h 6858000"/>
              <a:gd name="connsiteX423" fmla="*/ 1100671 w 7467600"/>
              <a:gd name="connsiteY423" fmla="*/ 6252137 h 6858000"/>
              <a:gd name="connsiteX424" fmla="*/ 1090144 w 7467600"/>
              <a:gd name="connsiteY424" fmla="*/ 6256748 h 6858000"/>
              <a:gd name="connsiteX425" fmla="*/ 1095872 w 7467600"/>
              <a:gd name="connsiteY425" fmla="*/ 6271892 h 6858000"/>
              <a:gd name="connsiteX426" fmla="*/ 262785 w 7467600"/>
              <a:gd name="connsiteY426" fmla="*/ 6845450 h 6858000"/>
              <a:gd name="connsiteX427" fmla="*/ 209968 w 7467600"/>
              <a:gd name="connsiteY427" fmla="*/ 6770713 h 6858000"/>
              <a:gd name="connsiteX428" fmla="*/ 873460 w 7467600"/>
              <a:gd name="connsiteY428" fmla="*/ 6253768 h 6858000"/>
              <a:gd name="connsiteX429" fmla="*/ 192686 w 7467600"/>
              <a:gd name="connsiteY429" fmla="*/ 5849257 h 6858000"/>
              <a:gd name="connsiteX430" fmla="*/ 4696 w 7467600"/>
              <a:gd name="connsiteY430" fmla="*/ 5697668 h 6858000"/>
              <a:gd name="connsiteX431" fmla="*/ 0 w 7467600"/>
              <a:gd name="connsiteY431" fmla="*/ 5689984 h 6858000"/>
              <a:gd name="connsiteX432" fmla="*/ 0 w 7467600"/>
              <a:gd name="connsiteY432" fmla="*/ 5513472 h 6858000"/>
              <a:gd name="connsiteX433" fmla="*/ 174101 w 7467600"/>
              <a:gd name="connsiteY433" fmla="*/ 5620277 h 6858000"/>
              <a:gd name="connsiteX434" fmla="*/ 891800 w 7467600"/>
              <a:gd name="connsiteY434" fmla="*/ 6036935 h 6858000"/>
              <a:gd name="connsiteX435" fmla="*/ 1072219 w 7467600"/>
              <a:gd name="connsiteY435" fmla="*/ 6169443 h 6858000"/>
              <a:gd name="connsiteX436" fmla="*/ 1074117 w 7467600"/>
              <a:gd name="connsiteY436" fmla="*/ 6170301 h 6858000"/>
              <a:gd name="connsiteX437" fmla="*/ 1083114 w 7467600"/>
              <a:gd name="connsiteY437" fmla="*/ 6174131 h 6858000"/>
              <a:gd name="connsiteX438" fmla="*/ 1543010 w 7467600"/>
              <a:gd name="connsiteY438" fmla="*/ 6191140 h 6858000"/>
              <a:gd name="connsiteX439" fmla="*/ 1551080 w 7467600"/>
              <a:gd name="connsiteY439" fmla="*/ 6195006 h 6858000"/>
              <a:gd name="connsiteX440" fmla="*/ 2345443 w 7467600"/>
              <a:gd name="connsiteY440" fmla="*/ 5549882 h 6858000"/>
              <a:gd name="connsiteX441" fmla="*/ 1721499 w 7467600"/>
              <a:gd name="connsiteY441" fmla="*/ 5599969 h 6858000"/>
              <a:gd name="connsiteX442" fmla="*/ 767716 w 7467600"/>
              <a:gd name="connsiteY442" fmla="*/ 5472768 h 6858000"/>
              <a:gd name="connsiteX443" fmla="*/ 722147 w 7467600"/>
              <a:gd name="connsiteY443" fmla="*/ 5393091 h 6858000"/>
              <a:gd name="connsiteX444" fmla="*/ 1485552 w 7467600"/>
              <a:gd name="connsiteY444" fmla="*/ 5313202 h 6858000"/>
              <a:gd name="connsiteX445" fmla="*/ 2143004 w 7467600"/>
              <a:gd name="connsiteY445" fmla="*/ 5402420 h 6858000"/>
              <a:gd name="connsiteX446" fmla="*/ 1933391 w 7467600"/>
              <a:gd name="connsiteY446" fmla="*/ 5156971 h 6858000"/>
              <a:gd name="connsiteX447" fmla="*/ 1827118 w 7467600"/>
              <a:gd name="connsiteY447" fmla="*/ 4968410 h 6858000"/>
              <a:gd name="connsiteX448" fmla="*/ 1837349 w 7467600"/>
              <a:gd name="connsiteY448" fmla="*/ 4956357 h 6858000"/>
              <a:gd name="connsiteX449" fmla="*/ 2162835 w 7467600"/>
              <a:gd name="connsiteY449" fmla="*/ 5187853 h 6858000"/>
              <a:gd name="connsiteX450" fmla="*/ 2257167 w 7467600"/>
              <a:gd name="connsiteY450" fmla="*/ 5462123 h 6858000"/>
              <a:gd name="connsiteX451" fmla="*/ 2261598 w 7467600"/>
              <a:gd name="connsiteY451" fmla="*/ 5467998 h 6858000"/>
              <a:gd name="connsiteX452" fmla="*/ 2437177 w 7467600"/>
              <a:gd name="connsiteY452" fmla="*/ 5479608 h 6858000"/>
              <a:gd name="connsiteX453" fmla="*/ 2445247 w 7467600"/>
              <a:gd name="connsiteY453" fmla="*/ 5483476 h 6858000"/>
              <a:gd name="connsiteX454" fmla="*/ 2743626 w 7467600"/>
              <a:gd name="connsiteY454" fmla="*/ 5304819 h 6858000"/>
              <a:gd name="connsiteX455" fmla="*/ 3048102 w 7467600"/>
              <a:gd name="connsiteY455" fmla="*/ 5150595 h 6858000"/>
              <a:gd name="connsiteX456" fmla="*/ 1799414 w 7467600"/>
              <a:gd name="connsiteY456" fmla="*/ 4694732 h 6858000"/>
              <a:gd name="connsiteX457" fmla="*/ 1771735 w 7467600"/>
              <a:gd name="connsiteY457" fmla="*/ 4619929 h 6858000"/>
              <a:gd name="connsiteX458" fmla="*/ 3104273 w 7467600"/>
              <a:gd name="connsiteY458" fmla="*/ 5076159 h 6858000"/>
              <a:gd name="connsiteX459" fmla="*/ 3113245 w 7467600"/>
              <a:gd name="connsiteY459" fmla="*/ 5090705 h 6858000"/>
              <a:gd name="connsiteX460" fmla="*/ 3126294 w 7467600"/>
              <a:gd name="connsiteY460" fmla="*/ 5114400 h 6858000"/>
              <a:gd name="connsiteX461" fmla="*/ 3937433 w 7467600"/>
              <a:gd name="connsiteY461" fmla="*/ 4830473 h 6858000"/>
              <a:gd name="connsiteX462" fmla="*/ 3590475 w 7467600"/>
              <a:gd name="connsiteY462" fmla="*/ 4597974 h 6858000"/>
              <a:gd name="connsiteX463" fmla="*/ 3100264 w 7467600"/>
              <a:gd name="connsiteY463" fmla="*/ 4579845 h 6858000"/>
              <a:gd name="connsiteX464" fmla="*/ 2183576 w 7467600"/>
              <a:gd name="connsiteY464" fmla="*/ 4227150 h 6858000"/>
              <a:gd name="connsiteX465" fmla="*/ 2151029 w 7467600"/>
              <a:gd name="connsiteY465" fmla="*/ 4146947 h 6858000"/>
              <a:gd name="connsiteX466" fmla="*/ 3563434 w 7467600"/>
              <a:gd name="connsiteY466" fmla="*/ 4469115 h 6858000"/>
              <a:gd name="connsiteX467" fmla="*/ 3177952 w 7467600"/>
              <a:gd name="connsiteY467" fmla="*/ 3657386 h 6858000"/>
              <a:gd name="connsiteX468" fmla="*/ 3189263 w 7467600"/>
              <a:gd name="connsiteY468" fmla="*/ 3625726 h 6858000"/>
              <a:gd name="connsiteX469" fmla="*/ 3560912 w 7467600"/>
              <a:gd name="connsiteY469" fmla="*/ 4079863 h 6858000"/>
              <a:gd name="connsiteX470" fmla="*/ 3626636 w 7467600"/>
              <a:gd name="connsiteY470" fmla="*/ 4512230 h 6858000"/>
              <a:gd name="connsiteX471" fmla="*/ 3653088 w 7467600"/>
              <a:gd name="connsiteY471" fmla="*/ 4521417 h 6858000"/>
              <a:gd name="connsiteX472" fmla="*/ 3988128 w 7467600"/>
              <a:gd name="connsiteY472" fmla="*/ 4817267 h 6858000"/>
              <a:gd name="connsiteX473" fmla="*/ 4830582 w 7467600"/>
              <a:gd name="connsiteY473" fmla="*/ 4676000 h 6858000"/>
              <a:gd name="connsiteX474" fmla="*/ 4830100 w 7467600"/>
              <a:gd name="connsiteY474" fmla="*/ 4675554 h 6858000"/>
              <a:gd name="connsiteX475" fmla="*/ 4036318 w 7467600"/>
              <a:gd name="connsiteY475" fmla="*/ 4147013 h 6858000"/>
              <a:gd name="connsiteX476" fmla="*/ 3432098 w 7467600"/>
              <a:gd name="connsiteY476" fmla="*/ 3537312 h 6858000"/>
              <a:gd name="connsiteX477" fmla="*/ 3446761 w 7467600"/>
              <a:gd name="connsiteY477" fmla="*/ 3461278 h 6858000"/>
              <a:gd name="connsiteX478" fmla="*/ 4419733 w 7467600"/>
              <a:gd name="connsiteY478" fmla="*/ 3963555 h 6858000"/>
              <a:gd name="connsiteX479" fmla="*/ 4781371 w 7467600"/>
              <a:gd name="connsiteY479" fmla="*/ 4458604 h 6858000"/>
              <a:gd name="connsiteX480" fmla="*/ 4780440 w 7467600"/>
              <a:gd name="connsiteY480" fmla="*/ 4470290 h 6858000"/>
              <a:gd name="connsiteX481" fmla="*/ 4898954 w 7467600"/>
              <a:gd name="connsiteY481" fmla="*/ 4662092 h 6858000"/>
              <a:gd name="connsiteX482" fmla="*/ 4900699 w 7467600"/>
              <a:gd name="connsiteY482" fmla="*/ 4670867 h 6858000"/>
              <a:gd name="connsiteX483" fmla="*/ 5714511 w 7467600"/>
              <a:gd name="connsiteY483" fmla="*/ 4663483 h 6858000"/>
              <a:gd name="connsiteX484" fmla="*/ 5464793 w 7467600"/>
              <a:gd name="connsiteY484" fmla="*/ 4393556 h 6858000"/>
              <a:gd name="connsiteX485" fmla="*/ 5461897 w 7467600"/>
              <a:gd name="connsiteY485" fmla="*/ 4390879 h 6858000"/>
              <a:gd name="connsiteX486" fmla="*/ 4294126 w 7467600"/>
              <a:gd name="connsiteY486" fmla="*/ 3303048 h 6858000"/>
              <a:gd name="connsiteX487" fmla="*/ 4305321 w 7467600"/>
              <a:gd name="connsiteY487" fmla="*/ 3256953 h 6858000"/>
              <a:gd name="connsiteX488" fmla="*/ 4949299 w 7467600"/>
              <a:gd name="connsiteY488" fmla="*/ 3766336 h 6858000"/>
              <a:gd name="connsiteX489" fmla="*/ 5291452 w 7467600"/>
              <a:gd name="connsiteY489" fmla="*/ 4076801 h 6858000"/>
              <a:gd name="connsiteX490" fmla="*/ 5434998 w 7467600"/>
              <a:gd name="connsiteY490" fmla="*/ 4254100 h 6858000"/>
              <a:gd name="connsiteX491" fmla="*/ 5351015 w 7467600"/>
              <a:gd name="connsiteY491" fmla="*/ 3760989 h 6858000"/>
              <a:gd name="connsiteX492" fmla="*/ 5413780 w 7467600"/>
              <a:gd name="connsiteY492" fmla="*/ 2966265 h 6858000"/>
              <a:gd name="connsiteX493" fmla="*/ 5425627 w 7467600"/>
              <a:gd name="connsiteY493" fmla="*/ 2954192 h 6858000"/>
              <a:gd name="connsiteX494" fmla="*/ 6604735 w 7467600"/>
              <a:gd name="connsiteY494" fmla="*/ 2041381 h 6858000"/>
              <a:gd name="connsiteX495" fmla="*/ 7204487 w 7467600"/>
              <a:gd name="connsiteY495" fmla="*/ 2742112 h 6858000"/>
              <a:gd name="connsiteX496" fmla="*/ 7131592 w 7467600"/>
              <a:gd name="connsiteY496" fmla="*/ 2672096 h 6858000"/>
              <a:gd name="connsiteX497" fmla="*/ 6996344 w 7467600"/>
              <a:gd name="connsiteY497" fmla="*/ 2518310 h 6858000"/>
              <a:gd name="connsiteX498" fmla="*/ 6735495 w 7467600"/>
              <a:gd name="connsiteY498" fmla="*/ 2196890 h 6858000"/>
              <a:gd name="connsiteX499" fmla="*/ 6721901 w 7467600"/>
              <a:gd name="connsiteY499" fmla="*/ 2179274 h 6858000"/>
              <a:gd name="connsiteX500" fmla="*/ 6604735 w 7467600"/>
              <a:gd name="connsiteY500" fmla="*/ 2041381 h 6858000"/>
              <a:gd name="connsiteX501" fmla="*/ 6591670 w 7467600"/>
              <a:gd name="connsiteY501" fmla="*/ 1988277 h 6858000"/>
              <a:gd name="connsiteX502" fmla="*/ 6747349 w 7467600"/>
              <a:gd name="connsiteY502" fmla="*/ 2160069 h 6858000"/>
              <a:gd name="connsiteX503" fmla="*/ 6760943 w 7467600"/>
              <a:gd name="connsiteY503" fmla="*/ 2177686 h 6858000"/>
              <a:gd name="connsiteX504" fmla="*/ 7021065 w 7467600"/>
              <a:gd name="connsiteY504" fmla="*/ 2498102 h 6858000"/>
              <a:gd name="connsiteX505" fmla="*/ 7155223 w 7467600"/>
              <a:gd name="connsiteY505" fmla="*/ 2650386 h 6858000"/>
              <a:gd name="connsiteX506" fmla="*/ 7203167 w 7467600"/>
              <a:gd name="connsiteY506" fmla="*/ 2697288 h 6858000"/>
              <a:gd name="connsiteX507" fmla="*/ 6937703 w 7467600"/>
              <a:gd name="connsiteY507" fmla="*/ 2321981 h 6858000"/>
              <a:gd name="connsiteX508" fmla="*/ 6591670 w 7467600"/>
              <a:gd name="connsiteY508" fmla="*/ 1988277 h 6858000"/>
              <a:gd name="connsiteX509" fmla="*/ 5798671 w 7467600"/>
              <a:gd name="connsiteY509" fmla="*/ 1981601 h 6858000"/>
              <a:gd name="connsiteX510" fmla="*/ 5754709 w 7467600"/>
              <a:gd name="connsiteY510" fmla="*/ 2071454 h 6858000"/>
              <a:gd name="connsiteX511" fmla="*/ 5763044 w 7467600"/>
              <a:gd name="connsiteY511" fmla="*/ 2842206 h 6858000"/>
              <a:gd name="connsiteX512" fmla="*/ 5764974 w 7467600"/>
              <a:gd name="connsiteY512" fmla="*/ 2799609 h 6858000"/>
              <a:gd name="connsiteX513" fmla="*/ 5767665 w 7467600"/>
              <a:gd name="connsiteY513" fmla="*/ 2666409 h 6858000"/>
              <a:gd name="connsiteX514" fmla="*/ 5763055 w 7467600"/>
              <a:gd name="connsiteY514" fmla="*/ 2579705 h 6858000"/>
              <a:gd name="connsiteX515" fmla="*/ 5758079 w 7467600"/>
              <a:gd name="connsiteY515" fmla="*/ 2492508 h 6858000"/>
              <a:gd name="connsiteX516" fmla="*/ 5779325 w 7467600"/>
              <a:gd name="connsiteY516" fmla="*/ 2197069 h 6858000"/>
              <a:gd name="connsiteX517" fmla="*/ 5798671 w 7467600"/>
              <a:gd name="connsiteY517" fmla="*/ 1981601 h 6858000"/>
              <a:gd name="connsiteX518" fmla="*/ 5829202 w 7467600"/>
              <a:gd name="connsiteY518" fmla="*/ 1971679 h 6858000"/>
              <a:gd name="connsiteX519" fmla="*/ 5809558 w 7467600"/>
              <a:gd name="connsiteY519" fmla="*/ 2198043 h 6858000"/>
              <a:gd name="connsiteX520" fmla="*/ 5788653 w 7467600"/>
              <a:gd name="connsiteY520" fmla="*/ 2489430 h 6858000"/>
              <a:gd name="connsiteX521" fmla="*/ 5793439 w 7467600"/>
              <a:gd name="connsiteY521" fmla="*/ 2575235 h 6858000"/>
              <a:gd name="connsiteX522" fmla="*/ 5796837 w 7467600"/>
              <a:gd name="connsiteY522" fmla="*/ 2637633 h 6858000"/>
              <a:gd name="connsiteX523" fmla="*/ 5818614 w 7467600"/>
              <a:gd name="connsiteY523" fmla="*/ 2473055 h 6858000"/>
              <a:gd name="connsiteX524" fmla="*/ 5829202 w 7467600"/>
              <a:gd name="connsiteY524" fmla="*/ 1971679 h 6858000"/>
              <a:gd name="connsiteX525" fmla="*/ 5911389 w 7467600"/>
              <a:gd name="connsiteY525" fmla="*/ 1898371 h 6858000"/>
              <a:gd name="connsiteX526" fmla="*/ 6237627 w 7467600"/>
              <a:gd name="connsiteY526" fmla="*/ 2231921 h 6858000"/>
              <a:gd name="connsiteX527" fmla="*/ 5911389 w 7467600"/>
              <a:gd name="connsiteY527" fmla="*/ 1898371 h 6858000"/>
              <a:gd name="connsiteX528" fmla="*/ 6944437 w 7467600"/>
              <a:gd name="connsiteY528" fmla="*/ 1575402 h 6858000"/>
              <a:gd name="connsiteX529" fmla="*/ 6304730 w 7467600"/>
              <a:gd name="connsiteY529" fmla="*/ 1766654 h 6858000"/>
              <a:gd name="connsiteX530" fmla="*/ 6944437 w 7467600"/>
              <a:gd name="connsiteY530" fmla="*/ 1575402 h 6858000"/>
              <a:gd name="connsiteX531" fmla="*/ 7019523 w 7467600"/>
              <a:gd name="connsiteY531" fmla="*/ 1519450 h 6858000"/>
              <a:gd name="connsiteX532" fmla="*/ 6298091 w 7467600"/>
              <a:gd name="connsiteY532" fmla="*/ 1737122 h 6858000"/>
              <a:gd name="connsiteX533" fmla="*/ 7019523 w 7467600"/>
              <a:gd name="connsiteY533" fmla="*/ 1519450 h 6858000"/>
              <a:gd name="connsiteX534" fmla="*/ 2399523 w 7467600"/>
              <a:gd name="connsiteY534" fmla="*/ 1428234 h 6858000"/>
              <a:gd name="connsiteX535" fmla="*/ 2224982 w 7467600"/>
              <a:gd name="connsiteY535" fmla="*/ 1826201 h 6858000"/>
              <a:gd name="connsiteX536" fmla="*/ 2096099 w 7467600"/>
              <a:gd name="connsiteY536" fmla="*/ 2345900 h 6858000"/>
              <a:gd name="connsiteX537" fmla="*/ 2283317 w 7467600"/>
              <a:gd name="connsiteY537" fmla="*/ 1796925 h 6858000"/>
              <a:gd name="connsiteX538" fmla="*/ 2399523 w 7467600"/>
              <a:gd name="connsiteY538" fmla="*/ 1428234 h 6858000"/>
              <a:gd name="connsiteX539" fmla="*/ 2448558 w 7467600"/>
              <a:gd name="connsiteY539" fmla="*/ 1373435 h 6858000"/>
              <a:gd name="connsiteX540" fmla="*/ 2312521 w 7467600"/>
              <a:gd name="connsiteY540" fmla="*/ 1806140 h 6858000"/>
              <a:gd name="connsiteX541" fmla="*/ 2127533 w 7467600"/>
              <a:gd name="connsiteY541" fmla="*/ 2348380 h 6858000"/>
              <a:gd name="connsiteX542" fmla="*/ 2358080 w 7467600"/>
              <a:gd name="connsiteY542" fmla="*/ 1866134 h 6858000"/>
              <a:gd name="connsiteX543" fmla="*/ 2407436 w 7467600"/>
              <a:gd name="connsiteY543" fmla="*/ 1651070 h 6858000"/>
              <a:gd name="connsiteX544" fmla="*/ 2448558 w 7467600"/>
              <a:gd name="connsiteY544" fmla="*/ 1373435 h 6858000"/>
              <a:gd name="connsiteX545" fmla="*/ 278707 w 7467600"/>
              <a:gd name="connsiteY545" fmla="*/ 1352270 h 6858000"/>
              <a:gd name="connsiteX546" fmla="*/ 321570 w 7467600"/>
              <a:gd name="connsiteY546" fmla="*/ 1861610 h 6858000"/>
              <a:gd name="connsiteX547" fmla="*/ 294281 w 7467600"/>
              <a:gd name="connsiteY547" fmla="*/ 1440658 h 6858000"/>
              <a:gd name="connsiteX548" fmla="*/ 278707 w 7467600"/>
              <a:gd name="connsiteY548" fmla="*/ 1352270 h 6858000"/>
              <a:gd name="connsiteX549" fmla="*/ 1423821 w 7467600"/>
              <a:gd name="connsiteY549" fmla="*/ 1351958 h 6858000"/>
              <a:gd name="connsiteX550" fmla="*/ 1638521 w 7467600"/>
              <a:gd name="connsiteY550" fmla="*/ 1908470 h 6858000"/>
              <a:gd name="connsiteX551" fmla="*/ 1754199 w 7467600"/>
              <a:gd name="connsiteY551" fmla="*/ 2149284 h 6858000"/>
              <a:gd name="connsiteX552" fmla="*/ 1908359 w 7467600"/>
              <a:gd name="connsiteY552" fmla="*/ 2364988 h 6858000"/>
              <a:gd name="connsiteX553" fmla="*/ 1647661 w 7467600"/>
              <a:gd name="connsiteY553" fmla="*/ 1825945 h 6858000"/>
              <a:gd name="connsiteX554" fmla="*/ 1423821 w 7467600"/>
              <a:gd name="connsiteY554" fmla="*/ 1351958 h 6858000"/>
              <a:gd name="connsiteX555" fmla="*/ 1431890 w 7467600"/>
              <a:gd name="connsiteY555" fmla="*/ 1306475 h 6858000"/>
              <a:gd name="connsiteX556" fmla="*/ 1507597 w 7467600"/>
              <a:gd name="connsiteY556" fmla="*/ 1446132 h 6858000"/>
              <a:gd name="connsiteX557" fmla="*/ 1674586 w 7467600"/>
              <a:gd name="connsiteY557" fmla="*/ 1813832 h 6858000"/>
              <a:gd name="connsiteX558" fmla="*/ 1815950 w 7467600"/>
              <a:gd name="connsiteY558" fmla="*/ 2128564 h 6858000"/>
              <a:gd name="connsiteX559" fmla="*/ 1984242 w 7467600"/>
              <a:gd name="connsiteY559" fmla="*/ 2430829 h 6858000"/>
              <a:gd name="connsiteX560" fmla="*/ 2014023 w 7467600"/>
              <a:gd name="connsiteY560" fmla="*/ 2450995 h 6858000"/>
              <a:gd name="connsiteX561" fmla="*/ 1747337 w 7467600"/>
              <a:gd name="connsiteY561" fmla="*/ 1855264 h 6858000"/>
              <a:gd name="connsiteX562" fmla="*/ 1533749 w 7467600"/>
              <a:gd name="connsiteY562" fmla="*/ 1478656 h 6858000"/>
              <a:gd name="connsiteX563" fmla="*/ 1431890 w 7467600"/>
              <a:gd name="connsiteY563" fmla="*/ 1306475 h 6858000"/>
              <a:gd name="connsiteX564" fmla="*/ 5052692 w 7467600"/>
              <a:gd name="connsiteY564" fmla="*/ 1292994 h 6858000"/>
              <a:gd name="connsiteX565" fmla="*/ 5200661 w 7467600"/>
              <a:gd name="connsiteY565" fmla="*/ 1635186 h 6858000"/>
              <a:gd name="connsiteX566" fmla="*/ 5297138 w 7467600"/>
              <a:gd name="connsiteY566" fmla="*/ 1906351 h 6858000"/>
              <a:gd name="connsiteX567" fmla="*/ 5052692 w 7467600"/>
              <a:gd name="connsiteY567" fmla="*/ 1292994 h 6858000"/>
              <a:gd name="connsiteX568" fmla="*/ 5009948 w 7467600"/>
              <a:gd name="connsiteY568" fmla="*/ 1273619 h 6858000"/>
              <a:gd name="connsiteX569" fmla="*/ 5121777 w 7467600"/>
              <a:gd name="connsiteY569" fmla="*/ 1654213 h 6858000"/>
              <a:gd name="connsiteX570" fmla="*/ 5293545 w 7467600"/>
              <a:gd name="connsiteY570" fmla="*/ 2072247 h 6858000"/>
              <a:gd name="connsiteX571" fmla="*/ 5294042 w 7467600"/>
              <a:gd name="connsiteY571" fmla="*/ 2065019 h 6858000"/>
              <a:gd name="connsiteX572" fmla="*/ 5171936 w 7467600"/>
              <a:gd name="connsiteY572" fmla="*/ 1647613 h 6858000"/>
              <a:gd name="connsiteX573" fmla="*/ 5009948 w 7467600"/>
              <a:gd name="connsiteY573" fmla="*/ 1273619 h 6858000"/>
              <a:gd name="connsiteX574" fmla="*/ 655236 w 7467600"/>
              <a:gd name="connsiteY574" fmla="*/ 1268632 h 6858000"/>
              <a:gd name="connsiteX575" fmla="*/ 839521 w 7467600"/>
              <a:gd name="connsiteY575" fmla="*/ 1685315 h 6858000"/>
              <a:gd name="connsiteX576" fmla="*/ 1109416 w 7467600"/>
              <a:gd name="connsiteY576" fmla="*/ 2061663 h 6858000"/>
              <a:gd name="connsiteX577" fmla="*/ 1298300 w 7467600"/>
              <a:gd name="connsiteY577" fmla="*/ 2247742 h 6858000"/>
              <a:gd name="connsiteX578" fmla="*/ 1125871 w 7467600"/>
              <a:gd name="connsiteY578" fmla="*/ 1989513 h 6858000"/>
              <a:gd name="connsiteX579" fmla="*/ 981574 w 7467600"/>
              <a:gd name="connsiteY579" fmla="*/ 1783157 h 6858000"/>
              <a:gd name="connsiteX580" fmla="*/ 922198 w 7467600"/>
              <a:gd name="connsiteY580" fmla="*/ 1677437 h 6858000"/>
              <a:gd name="connsiteX581" fmla="*/ 869293 w 7467600"/>
              <a:gd name="connsiteY581" fmla="*/ 1583214 h 6858000"/>
              <a:gd name="connsiteX582" fmla="*/ 751431 w 7467600"/>
              <a:gd name="connsiteY582" fmla="*/ 1405731 h 6858000"/>
              <a:gd name="connsiteX583" fmla="*/ 655236 w 7467600"/>
              <a:gd name="connsiteY583" fmla="*/ 1268632 h 6858000"/>
              <a:gd name="connsiteX584" fmla="*/ 6516292 w 7467600"/>
              <a:gd name="connsiteY584" fmla="*/ 1263064 h 6858000"/>
              <a:gd name="connsiteX585" fmla="*/ 5736320 w 7467600"/>
              <a:gd name="connsiteY585" fmla="*/ 1501803 h 6858000"/>
              <a:gd name="connsiteX586" fmla="*/ 6516292 w 7467600"/>
              <a:gd name="connsiteY586" fmla="*/ 1263064 h 6858000"/>
              <a:gd name="connsiteX587" fmla="*/ 291466 w 7467600"/>
              <a:gd name="connsiteY587" fmla="*/ 1250369 h 6858000"/>
              <a:gd name="connsiteX588" fmla="*/ 323180 w 7467600"/>
              <a:gd name="connsiteY588" fmla="*/ 1435283 h 6858000"/>
              <a:gd name="connsiteX589" fmla="*/ 349381 w 7467600"/>
              <a:gd name="connsiteY589" fmla="*/ 1875041 h 6858000"/>
              <a:gd name="connsiteX590" fmla="*/ 374363 w 7467600"/>
              <a:gd name="connsiteY590" fmla="*/ 1506494 h 6858000"/>
              <a:gd name="connsiteX591" fmla="*/ 302168 w 7467600"/>
              <a:gd name="connsiteY591" fmla="*/ 1274495 h 6858000"/>
              <a:gd name="connsiteX592" fmla="*/ 291466 w 7467600"/>
              <a:gd name="connsiteY592" fmla="*/ 1250369 h 6858000"/>
              <a:gd name="connsiteX593" fmla="*/ 678222 w 7467600"/>
              <a:gd name="connsiteY593" fmla="*/ 1248670 h 6858000"/>
              <a:gd name="connsiteX594" fmla="*/ 775536 w 7467600"/>
              <a:gd name="connsiteY594" fmla="*/ 1388015 h 6858000"/>
              <a:gd name="connsiteX595" fmla="*/ 894529 w 7467600"/>
              <a:gd name="connsiteY595" fmla="*/ 1567739 h 6858000"/>
              <a:gd name="connsiteX596" fmla="*/ 948000 w 7467600"/>
              <a:gd name="connsiteY596" fmla="*/ 1663088 h 6858000"/>
              <a:gd name="connsiteX597" fmla="*/ 1006812 w 7467600"/>
              <a:gd name="connsiteY597" fmla="*/ 1767683 h 6858000"/>
              <a:gd name="connsiteX598" fmla="*/ 1149133 w 7467600"/>
              <a:gd name="connsiteY598" fmla="*/ 1971513 h 6858000"/>
              <a:gd name="connsiteX599" fmla="*/ 1333952 w 7467600"/>
              <a:gd name="connsiteY599" fmla="*/ 2251620 h 6858000"/>
              <a:gd name="connsiteX600" fmla="*/ 1337329 w 7467600"/>
              <a:gd name="connsiteY600" fmla="*/ 2258350 h 6858000"/>
              <a:gd name="connsiteX601" fmla="*/ 1014726 w 7467600"/>
              <a:gd name="connsiteY601" fmla="*/ 1615556 h 6858000"/>
              <a:gd name="connsiteX602" fmla="*/ 678222 w 7467600"/>
              <a:gd name="connsiteY602" fmla="*/ 1248670 h 6858000"/>
              <a:gd name="connsiteX603" fmla="*/ 6691602 w 7467600"/>
              <a:gd name="connsiteY603" fmla="*/ 1140573 h 6858000"/>
              <a:gd name="connsiteX604" fmla="*/ 6571100 w 7467600"/>
              <a:gd name="connsiteY604" fmla="*/ 1183662 h 6858000"/>
              <a:gd name="connsiteX605" fmla="*/ 6241687 w 7467600"/>
              <a:gd name="connsiteY605" fmla="*/ 1257600 h 6858000"/>
              <a:gd name="connsiteX606" fmla="*/ 5693009 w 7467600"/>
              <a:gd name="connsiteY606" fmla="*/ 1478256 h 6858000"/>
              <a:gd name="connsiteX607" fmla="*/ 6548420 w 7467600"/>
              <a:gd name="connsiteY607" fmla="*/ 1214599 h 6858000"/>
              <a:gd name="connsiteX608" fmla="*/ 6605473 w 7467600"/>
              <a:gd name="connsiteY608" fmla="*/ 1184686 h 6858000"/>
              <a:gd name="connsiteX609" fmla="*/ 6691602 w 7467600"/>
              <a:gd name="connsiteY609" fmla="*/ 1140573 h 6858000"/>
              <a:gd name="connsiteX610" fmla="*/ 4002475 w 7467600"/>
              <a:gd name="connsiteY610" fmla="*/ 1037802 h 6858000"/>
              <a:gd name="connsiteX611" fmla="*/ 4000324 w 7467600"/>
              <a:gd name="connsiteY611" fmla="*/ 1039362 h 6858000"/>
              <a:gd name="connsiteX612" fmla="*/ 4002862 w 7467600"/>
              <a:gd name="connsiteY612" fmla="*/ 1042866 h 6858000"/>
              <a:gd name="connsiteX613" fmla="*/ 4002475 w 7467600"/>
              <a:gd name="connsiteY613" fmla="*/ 1037802 h 6858000"/>
              <a:gd name="connsiteX614" fmla="*/ 506322 w 7467600"/>
              <a:gd name="connsiteY614" fmla="*/ 1020997 h 6858000"/>
              <a:gd name="connsiteX615" fmla="*/ 533068 w 7467600"/>
              <a:gd name="connsiteY615" fmla="*/ 1029409 h 6858000"/>
              <a:gd name="connsiteX616" fmla="*/ 1232525 w 7467600"/>
              <a:gd name="connsiteY616" fmla="*/ 1804675 h 6858000"/>
              <a:gd name="connsiteX617" fmla="*/ 1388858 w 7467600"/>
              <a:gd name="connsiteY617" fmla="*/ 2368011 h 6858000"/>
              <a:gd name="connsiteX618" fmla="*/ 1384098 w 7467600"/>
              <a:gd name="connsiteY618" fmla="*/ 2378125 h 6858000"/>
              <a:gd name="connsiteX619" fmla="*/ 1425393 w 7467600"/>
              <a:gd name="connsiteY619" fmla="*/ 2589124 h 6858000"/>
              <a:gd name="connsiteX620" fmla="*/ 1424001 w 7467600"/>
              <a:gd name="connsiteY620" fmla="*/ 2597541 h 6858000"/>
              <a:gd name="connsiteX621" fmla="*/ 2152729 w 7467600"/>
              <a:gd name="connsiteY621" fmla="*/ 2864487 h 6858000"/>
              <a:gd name="connsiteX622" fmla="*/ 2020609 w 7467600"/>
              <a:gd name="connsiteY622" fmla="*/ 2539671 h 6858000"/>
              <a:gd name="connsiteX623" fmla="*/ 2018920 w 7467600"/>
              <a:gd name="connsiteY623" fmla="*/ 2536309 h 6858000"/>
              <a:gd name="connsiteX624" fmla="*/ 1342441 w 7467600"/>
              <a:gd name="connsiteY624" fmla="*/ 1173017 h 6858000"/>
              <a:gd name="connsiteX625" fmla="*/ 1367925 w 7467600"/>
              <a:gd name="connsiteY625" fmla="*/ 1135648 h 6858000"/>
              <a:gd name="connsiteX626" fmla="*/ 1771401 w 7467600"/>
              <a:gd name="connsiteY626" fmla="*/ 1806673 h 6858000"/>
              <a:gd name="connsiteX627" fmla="*/ 1972385 w 7467600"/>
              <a:gd name="connsiteY627" fmla="*/ 2198735 h 6858000"/>
              <a:gd name="connsiteX628" fmla="*/ 2040892 w 7467600"/>
              <a:gd name="connsiteY628" fmla="*/ 2405205 h 6858000"/>
              <a:gd name="connsiteX629" fmla="*/ 2131689 w 7467600"/>
              <a:gd name="connsiteY629" fmla="*/ 1936926 h 6858000"/>
              <a:gd name="connsiteX630" fmla="*/ 2454820 w 7467600"/>
              <a:gd name="connsiteY630" fmla="*/ 1248808 h 6858000"/>
              <a:gd name="connsiteX631" fmla="*/ 2492512 w 7467600"/>
              <a:gd name="connsiteY631" fmla="*/ 1302920 h 6858000"/>
              <a:gd name="connsiteX632" fmla="*/ 2081216 w 7467600"/>
              <a:gd name="connsiteY632" fmla="*/ 2527513 h 6858000"/>
              <a:gd name="connsiteX633" fmla="*/ 2081211 w 7467600"/>
              <a:gd name="connsiteY633" fmla="*/ 2528916 h 6858000"/>
              <a:gd name="connsiteX634" fmla="*/ 2199067 w 7467600"/>
              <a:gd name="connsiteY634" fmla="*/ 2884061 h 6858000"/>
              <a:gd name="connsiteX635" fmla="*/ 3192586 w 7467600"/>
              <a:gd name="connsiteY635" fmla="*/ 3411496 h 6858000"/>
              <a:gd name="connsiteX636" fmla="*/ 3182620 w 7467600"/>
              <a:gd name="connsiteY636" fmla="*/ 3483279 h 6858000"/>
              <a:gd name="connsiteX637" fmla="*/ 2435119 w 7467600"/>
              <a:gd name="connsiteY637" fmla="*/ 3080173 h 6858000"/>
              <a:gd name="connsiteX638" fmla="*/ 2410152 w 7467600"/>
              <a:gd name="connsiteY638" fmla="*/ 3063751 h 6858000"/>
              <a:gd name="connsiteX639" fmla="*/ 2408099 w 7467600"/>
              <a:gd name="connsiteY639" fmla="*/ 3064403 h 6858000"/>
              <a:gd name="connsiteX640" fmla="*/ 2407218 w 7467600"/>
              <a:gd name="connsiteY640" fmla="*/ 3070324 h 6858000"/>
              <a:gd name="connsiteX641" fmla="*/ 2380138 w 7467600"/>
              <a:gd name="connsiteY641" fmla="*/ 3099341 h 6858000"/>
              <a:gd name="connsiteX642" fmla="*/ 1765923 w 7467600"/>
              <a:gd name="connsiteY642" fmla="*/ 3581043 h 6858000"/>
              <a:gd name="connsiteX643" fmla="*/ 1702258 w 7467600"/>
              <a:gd name="connsiteY643" fmla="*/ 3612286 h 6858000"/>
              <a:gd name="connsiteX644" fmla="*/ 1538370 w 7467600"/>
              <a:gd name="connsiteY644" fmla="*/ 3811804 h 6858000"/>
              <a:gd name="connsiteX645" fmla="*/ 542867 w 7467600"/>
              <a:gd name="connsiteY645" fmla="*/ 4944092 h 6858000"/>
              <a:gd name="connsiteX646" fmla="*/ 515800 w 7467600"/>
              <a:gd name="connsiteY646" fmla="*/ 4862180 h 6858000"/>
              <a:gd name="connsiteX647" fmla="*/ 909145 w 7467600"/>
              <a:gd name="connsiteY647" fmla="*/ 4199225 h 6858000"/>
              <a:gd name="connsiteX648" fmla="*/ 1214067 w 7467600"/>
              <a:gd name="connsiteY648" fmla="*/ 3908561 h 6858000"/>
              <a:gd name="connsiteX649" fmla="*/ 640967 w 7467600"/>
              <a:gd name="connsiteY649" fmla="*/ 4105601 h 6858000"/>
              <a:gd name="connsiteX650" fmla="*/ 112563 w 7467600"/>
              <a:gd name="connsiteY650" fmla="*/ 4396952 h 6858000"/>
              <a:gd name="connsiteX651" fmla="*/ 0 w 7467600"/>
              <a:gd name="connsiteY651" fmla="*/ 4466006 h 6858000"/>
              <a:gd name="connsiteX652" fmla="*/ 0 w 7467600"/>
              <a:gd name="connsiteY652" fmla="*/ 4233763 h 6858000"/>
              <a:gd name="connsiteX653" fmla="*/ 36881 w 7467600"/>
              <a:gd name="connsiteY653" fmla="*/ 4200118 h 6858000"/>
              <a:gd name="connsiteX654" fmla="*/ 910534 w 7467600"/>
              <a:gd name="connsiteY654" fmla="*/ 3629753 h 6858000"/>
              <a:gd name="connsiteX655" fmla="*/ 1578717 w 7467600"/>
              <a:gd name="connsiteY655" fmla="*/ 3575982 h 6858000"/>
              <a:gd name="connsiteX656" fmla="*/ 2338780 w 7467600"/>
              <a:gd name="connsiteY656" fmla="*/ 3033725 h 6858000"/>
              <a:gd name="connsiteX657" fmla="*/ 1807991 w 7467600"/>
              <a:gd name="connsiteY657" fmla="*/ 2807184 h 6858000"/>
              <a:gd name="connsiteX658" fmla="*/ 1416358 w 7467600"/>
              <a:gd name="connsiteY658" fmla="*/ 3112571 h 6858000"/>
              <a:gd name="connsiteX659" fmla="*/ 939066 w 7467600"/>
              <a:gd name="connsiteY659" fmla="*/ 3378798 h 6858000"/>
              <a:gd name="connsiteX660" fmla="*/ 115099 w 7467600"/>
              <a:gd name="connsiteY660" fmla="*/ 3607650 h 6858000"/>
              <a:gd name="connsiteX661" fmla="*/ 97284 w 7467600"/>
              <a:gd name="connsiteY661" fmla="*/ 3520393 h 6858000"/>
              <a:gd name="connsiteX662" fmla="*/ 922050 w 7467600"/>
              <a:gd name="connsiteY662" fmla="*/ 3074867 h 6858000"/>
              <a:gd name="connsiteX663" fmla="*/ 1405265 w 7467600"/>
              <a:gd name="connsiteY663" fmla="*/ 3016319 h 6858000"/>
              <a:gd name="connsiteX664" fmla="*/ 1407512 w 7467600"/>
              <a:gd name="connsiteY664" fmla="*/ 3018001 h 6858000"/>
              <a:gd name="connsiteX665" fmla="*/ 1726266 w 7467600"/>
              <a:gd name="connsiteY665" fmla="*/ 2777274 h 6858000"/>
              <a:gd name="connsiteX666" fmla="*/ 625390 w 7467600"/>
              <a:gd name="connsiteY666" fmla="*/ 2514541 h 6858000"/>
              <a:gd name="connsiteX667" fmla="*/ 619799 w 7467600"/>
              <a:gd name="connsiteY667" fmla="*/ 2527180 h 6858000"/>
              <a:gd name="connsiteX668" fmla="*/ 310030 w 7467600"/>
              <a:gd name="connsiteY668" fmla="*/ 2771818 h 6858000"/>
              <a:gd name="connsiteX669" fmla="*/ 173877 w 7467600"/>
              <a:gd name="connsiteY669" fmla="*/ 2937056 h 6858000"/>
              <a:gd name="connsiteX670" fmla="*/ 77889 w 7467600"/>
              <a:gd name="connsiteY670" fmla="*/ 3138440 h 6858000"/>
              <a:gd name="connsiteX671" fmla="*/ 0 w 7467600"/>
              <a:gd name="connsiteY671" fmla="*/ 3271395 h 6858000"/>
              <a:gd name="connsiteX672" fmla="*/ 0 w 7467600"/>
              <a:gd name="connsiteY672" fmla="*/ 3153002 h 6858000"/>
              <a:gd name="connsiteX673" fmla="*/ 2386 w 7467600"/>
              <a:gd name="connsiteY673" fmla="*/ 3149203 h 6858000"/>
              <a:gd name="connsiteX674" fmla="*/ 89753 w 7467600"/>
              <a:gd name="connsiteY674" fmla="*/ 2987702 h 6858000"/>
              <a:gd name="connsiteX675" fmla="*/ 76869 w 7467600"/>
              <a:gd name="connsiteY675" fmla="*/ 3005404 h 6858000"/>
              <a:gd name="connsiteX676" fmla="*/ 32049 w 7467600"/>
              <a:gd name="connsiteY676" fmla="*/ 3065814 h 6858000"/>
              <a:gd name="connsiteX677" fmla="*/ 0 w 7467600"/>
              <a:gd name="connsiteY677" fmla="*/ 3108744 h 6858000"/>
              <a:gd name="connsiteX678" fmla="*/ 0 w 7467600"/>
              <a:gd name="connsiteY678" fmla="*/ 3058059 h 6858000"/>
              <a:gd name="connsiteX679" fmla="*/ 7610 w 7467600"/>
              <a:gd name="connsiteY679" fmla="*/ 3047889 h 6858000"/>
              <a:gd name="connsiteX680" fmla="*/ 52419 w 7467600"/>
              <a:gd name="connsiteY680" fmla="*/ 2987479 h 6858000"/>
              <a:gd name="connsiteX681" fmla="*/ 59142 w 7467600"/>
              <a:gd name="connsiteY681" fmla="*/ 2978488 h 6858000"/>
              <a:gd name="connsiteX682" fmla="*/ 0 w 7467600"/>
              <a:gd name="connsiteY682" fmla="*/ 3015334 h 6858000"/>
              <a:gd name="connsiteX683" fmla="*/ 0 w 7467600"/>
              <a:gd name="connsiteY683" fmla="*/ 2914286 h 6858000"/>
              <a:gd name="connsiteX684" fmla="*/ 36383 w 7467600"/>
              <a:gd name="connsiteY684" fmla="*/ 2901128 h 6858000"/>
              <a:gd name="connsiteX685" fmla="*/ 156329 w 7467600"/>
              <a:gd name="connsiteY685" fmla="*/ 2840533 h 6858000"/>
              <a:gd name="connsiteX686" fmla="*/ 358355 w 7467600"/>
              <a:gd name="connsiteY686" fmla="*/ 2620471 h 6858000"/>
              <a:gd name="connsiteX687" fmla="*/ 510577 w 7467600"/>
              <a:gd name="connsiteY687" fmla="*/ 2501244 h 6858000"/>
              <a:gd name="connsiteX688" fmla="*/ 211967 w 7467600"/>
              <a:gd name="connsiteY688" fmla="*/ 2479171 h 6858000"/>
              <a:gd name="connsiteX689" fmla="*/ 0 w 7467600"/>
              <a:gd name="connsiteY689" fmla="*/ 2476398 h 6858000"/>
              <a:gd name="connsiteX690" fmla="*/ 0 w 7467600"/>
              <a:gd name="connsiteY690" fmla="*/ 2389189 h 6858000"/>
              <a:gd name="connsiteX691" fmla="*/ 103062 w 7467600"/>
              <a:gd name="connsiteY691" fmla="*/ 2389518 h 6858000"/>
              <a:gd name="connsiteX692" fmla="*/ 510734 w 7467600"/>
              <a:gd name="connsiteY692" fmla="*/ 2416201 h 6858000"/>
              <a:gd name="connsiteX693" fmla="*/ 279257 w 7467600"/>
              <a:gd name="connsiteY693" fmla="*/ 2092102 h 6858000"/>
              <a:gd name="connsiteX694" fmla="*/ 65265 w 7467600"/>
              <a:gd name="connsiteY694" fmla="*/ 2006049 h 6858000"/>
              <a:gd name="connsiteX695" fmla="*/ 0 w 7467600"/>
              <a:gd name="connsiteY695" fmla="*/ 1982532 h 6858000"/>
              <a:gd name="connsiteX696" fmla="*/ 0 w 7467600"/>
              <a:gd name="connsiteY696" fmla="*/ 1912789 h 6858000"/>
              <a:gd name="connsiteX697" fmla="*/ 97460 w 7467600"/>
              <a:gd name="connsiteY697" fmla="*/ 1953725 h 6858000"/>
              <a:gd name="connsiteX698" fmla="*/ 221272 w 7467600"/>
              <a:gd name="connsiteY698" fmla="*/ 1980766 h 6858000"/>
              <a:gd name="connsiteX699" fmla="*/ 116765 w 7467600"/>
              <a:gd name="connsiteY699" fmla="*/ 1911033 h 6858000"/>
              <a:gd name="connsiteX700" fmla="*/ 16405 w 7467600"/>
              <a:gd name="connsiteY700" fmla="*/ 1803412 h 6858000"/>
              <a:gd name="connsiteX701" fmla="*/ 0 w 7467600"/>
              <a:gd name="connsiteY701" fmla="*/ 1784777 h 6858000"/>
              <a:gd name="connsiteX702" fmla="*/ 0 w 7467600"/>
              <a:gd name="connsiteY702" fmla="*/ 1740082 h 6858000"/>
              <a:gd name="connsiteX703" fmla="*/ 39394 w 7467600"/>
              <a:gd name="connsiteY703" fmla="*/ 1784856 h 6858000"/>
              <a:gd name="connsiteX704" fmla="*/ 135813 w 7467600"/>
              <a:gd name="connsiteY704" fmla="*/ 1888838 h 6858000"/>
              <a:gd name="connsiteX705" fmla="*/ 242575 w 7467600"/>
              <a:gd name="connsiteY705" fmla="*/ 1958841 h 6858000"/>
              <a:gd name="connsiteX706" fmla="*/ 82197 w 7467600"/>
              <a:gd name="connsiteY706" fmla="*/ 1754826 h 6858000"/>
              <a:gd name="connsiteX707" fmla="*/ 0 w 7467600"/>
              <a:gd name="connsiteY707" fmla="*/ 1679650 h 6858000"/>
              <a:gd name="connsiteX708" fmla="*/ 0 w 7467600"/>
              <a:gd name="connsiteY708" fmla="*/ 1602463 h 6858000"/>
              <a:gd name="connsiteX709" fmla="*/ 84689 w 7467600"/>
              <a:gd name="connsiteY709" fmla="*/ 1677442 h 6858000"/>
              <a:gd name="connsiteX710" fmla="*/ 298437 w 7467600"/>
              <a:gd name="connsiteY710" fmla="*/ 1968019 h 6858000"/>
              <a:gd name="connsiteX711" fmla="*/ 227269 w 7467600"/>
              <a:gd name="connsiteY711" fmla="*/ 1114064 h 6858000"/>
              <a:gd name="connsiteX712" fmla="*/ 248003 w 7467600"/>
              <a:gd name="connsiteY712" fmla="*/ 1089613 h 6858000"/>
              <a:gd name="connsiteX713" fmla="*/ 427020 w 7467600"/>
              <a:gd name="connsiteY713" fmla="*/ 1619803 h 6858000"/>
              <a:gd name="connsiteX714" fmla="*/ 340345 w 7467600"/>
              <a:gd name="connsiteY714" fmla="*/ 2027739 h 6858000"/>
              <a:gd name="connsiteX715" fmla="*/ 360865 w 7467600"/>
              <a:gd name="connsiteY715" fmla="*/ 2044827 h 6858000"/>
              <a:gd name="connsiteX716" fmla="*/ 560414 w 7467600"/>
              <a:gd name="connsiteY716" fmla="*/ 2421457 h 6858000"/>
              <a:gd name="connsiteX717" fmla="*/ 1359703 w 7467600"/>
              <a:gd name="connsiteY717" fmla="*/ 2578554 h 6858000"/>
              <a:gd name="connsiteX718" fmla="*/ 1359422 w 7467600"/>
              <a:gd name="connsiteY718" fmla="*/ 2577994 h 6858000"/>
              <a:gd name="connsiteX719" fmla="*/ 828701 w 7467600"/>
              <a:gd name="connsiteY719" fmla="*/ 1839520 h 6858000"/>
              <a:gd name="connsiteX720" fmla="*/ 494427 w 7467600"/>
              <a:gd name="connsiteY720" fmla="*/ 1092333 h 6858000"/>
              <a:gd name="connsiteX721" fmla="*/ 506322 w 7467600"/>
              <a:gd name="connsiteY721" fmla="*/ 1020997 h 6858000"/>
              <a:gd name="connsiteX722" fmla="*/ 4570198 w 7467600"/>
              <a:gd name="connsiteY722" fmla="*/ 978081 h 6858000"/>
              <a:gd name="connsiteX723" fmla="*/ 4523691 w 7467600"/>
              <a:gd name="connsiteY723" fmla="*/ 1127776 h 6858000"/>
              <a:gd name="connsiteX724" fmla="*/ 4509875 w 7467600"/>
              <a:gd name="connsiteY724" fmla="*/ 1167552 h 6858000"/>
              <a:gd name="connsiteX725" fmla="*/ 4478168 w 7467600"/>
              <a:gd name="connsiteY725" fmla="*/ 1260735 h 6858000"/>
              <a:gd name="connsiteX726" fmla="*/ 4409309 w 7467600"/>
              <a:gd name="connsiteY726" fmla="*/ 1666996 h 6858000"/>
              <a:gd name="connsiteX727" fmla="*/ 4370031 w 7467600"/>
              <a:gd name="connsiteY727" fmla="*/ 1955666 h 6858000"/>
              <a:gd name="connsiteX728" fmla="*/ 4570198 w 7467600"/>
              <a:gd name="connsiteY728" fmla="*/ 978081 h 6858000"/>
              <a:gd name="connsiteX729" fmla="*/ 4557898 w 7467600"/>
              <a:gd name="connsiteY729" fmla="*/ 900011 h 6858000"/>
              <a:gd name="connsiteX730" fmla="*/ 4344840 w 7467600"/>
              <a:gd name="connsiteY730" fmla="*/ 1922038 h 6858000"/>
              <a:gd name="connsiteX731" fmla="*/ 4378710 w 7467600"/>
              <a:gd name="connsiteY731" fmla="*/ 1665516 h 6858000"/>
              <a:gd name="connsiteX732" fmla="*/ 4448798 w 7467600"/>
              <a:gd name="connsiteY732" fmla="*/ 1253024 h 6858000"/>
              <a:gd name="connsiteX733" fmla="*/ 4480315 w 7467600"/>
              <a:gd name="connsiteY733" fmla="*/ 1158454 h 6858000"/>
              <a:gd name="connsiteX734" fmla="*/ 4494133 w 7467600"/>
              <a:gd name="connsiteY734" fmla="*/ 1118676 h 6858000"/>
              <a:gd name="connsiteX735" fmla="*/ 4557898 w 7467600"/>
              <a:gd name="connsiteY735" fmla="*/ 900011 h 6858000"/>
              <a:gd name="connsiteX736" fmla="*/ 5870151 w 7467600"/>
              <a:gd name="connsiteY736" fmla="*/ 898890 h 6858000"/>
              <a:gd name="connsiteX737" fmla="*/ 5861335 w 7467600"/>
              <a:gd name="connsiteY737" fmla="*/ 899177 h 6858000"/>
              <a:gd name="connsiteX738" fmla="*/ 5843702 w 7467600"/>
              <a:gd name="connsiteY738" fmla="*/ 899748 h 6858000"/>
              <a:gd name="connsiteX739" fmla="*/ 5651107 w 7467600"/>
              <a:gd name="connsiteY739" fmla="*/ 920306 h 6858000"/>
              <a:gd name="connsiteX740" fmla="*/ 5459407 w 7467600"/>
              <a:gd name="connsiteY740" fmla="*/ 940975 h 6858000"/>
              <a:gd name="connsiteX741" fmla="*/ 5374846 w 7467600"/>
              <a:gd name="connsiteY741" fmla="*/ 941988 h 6858000"/>
              <a:gd name="connsiteX742" fmla="*/ 5256105 w 7467600"/>
              <a:gd name="connsiteY742" fmla="*/ 945632 h 6858000"/>
              <a:gd name="connsiteX743" fmla="*/ 5107071 w 7467600"/>
              <a:gd name="connsiteY743" fmla="*/ 969720 h 6858000"/>
              <a:gd name="connsiteX744" fmla="*/ 4998681 w 7467600"/>
              <a:gd name="connsiteY744" fmla="*/ 988771 h 6858000"/>
              <a:gd name="connsiteX745" fmla="*/ 5870151 w 7467600"/>
              <a:gd name="connsiteY745" fmla="*/ 898890 h 6858000"/>
              <a:gd name="connsiteX746" fmla="*/ 5504425 w 7467600"/>
              <a:gd name="connsiteY746" fmla="*/ 848067 h 6858000"/>
              <a:gd name="connsiteX747" fmla="*/ 4968849 w 7467600"/>
              <a:gd name="connsiteY747" fmla="*/ 962318 h 6858000"/>
              <a:gd name="connsiteX748" fmla="*/ 5104039 w 7467600"/>
              <a:gd name="connsiteY748" fmla="*/ 940634 h 6858000"/>
              <a:gd name="connsiteX749" fmla="*/ 5256311 w 7467600"/>
              <a:gd name="connsiteY749" fmla="*/ 916490 h 6858000"/>
              <a:gd name="connsiteX750" fmla="*/ 5377381 w 7467600"/>
              <a:gd name="connsiteY750" fmla="*/ 912671 h 6858000"/>
              <a:gd name="connsiteX751" fmla="*/ 5460148 w 7467600"/>
              <a:gd name="connsiteY751" fmla="*/ 911442 h 6858000"/>
              <a:gd name="connsiteX752" fmla="*/ 5648971 w 7467600"/>
              <a:gd name="connsiteY752" fmla="*/ 891331 h 6858000"/>
              <a:gd name="connsiteX753" fmla="*/ 5844807 w 7467600"/>
              <a:gd name="connsiteY753" fmla="*/ 870718 h 6858000"/>
              <a:gd name="connsiteX754" fmla="*/ 5862975 w 7467600"/>
              <a:gd name="connsiteY754" fmla="*/ 869756 h 6858000"/>
              <a:gd name="connsiteX755" fmla="*/ 5920887 w 7467600"/>
              <a:gd name="connsiteY755" fmla="*/ 865929 h 6858000"/>
              <a:gd name="connsiteX756" fmla="*/ 5504425 w 7467600"/>
              <a:gd name="connsiteY756" fmla="*/ 848067 h 6858000"/>
              <a:gd name="connsiteX757" fmla="*/ 3607114 w 7467600"/>
              <a:gd name="connsiteY757" fmla="*/ 467441 h 6858000"/>
              <a:gd name="connsiteX758" fmla="*/ 3296242 w 7467600"/>
              <a:gd name="connsiteY758" fmla="*/ 807991 h 6858000"/>
              <a:gd name="connsiteX759" fmla="*/ 3174674 w 7467600"/>
              <a:gd name="connsiteY759" fmla="*/ 919759 h 6858000"/>
              <a:gd name="connsiteX760" fmla="*/ 3042978 w 7467600"/>
              <a:gd name="connsiteY760" fmla="*/ 1054894 h 6858000"/>
              <a:gd name="connsiteX761" fmla="*/ 2968914 w 7467600"/>
              <a:gd name="connsiteY761" fmla="*/ 1133756 h 6858000"/>
              <a:gd name="connsiteX762" fmla="*/ 3103823 w 7467600"/>
              <a:gd name="connsiteY762" fmla="*/ 1026814 h 6858000"/>
              <a:gd name="connsiteX763" fmla="*/ 3607114 w 7467600"/>
              <a:gd name="connsiteY763" fmla="*/ 467441 h 6858000"/>
              <a:gd name="connsiteX764" fmla="*/ 3744487 w 7467600"/>
              <a:gd name="connsiteY764" fmla="*/ 383136 h 6858000"/>
              <a:gd name="connsiteX765" fmla="*/ 3970213 w 7467600"/>
              <a:gd name="connsiteY765" fmla="*/ 995559 h 6858000"/>
              <a:gd name="connsiteX766" fmla="*/ 3744487 w 7467600"/>
              <a:gd name="connsiteY766" fmla="*/ 383136 h 6858000"/>
              <a:gd name="connsiteX767" fmla="*/ 3624562 w 7467600"/>
              <a:gd name="connsiteY767" fmla="*/ 367041 h 6858000"/>
              <a:gd name="connsiteX768" fmla="*/ 3489712 w 7467600"/>
              <a:gd name="connsiteY768" fmla="*/ 485386 h 6858000"/>
              <a:gd name="connsiteX769" fmla="*/ 3182994 w 7467600"/>
              <a:gd name="connsiteY769" fmla="*/ 828265 h 6858000"/>
              <a:gd name="connsiteX770" fmla="*/ 2892114 w 7467600"/>
              <a:gd name="connsiteY770" fmla="*/ 1172635 h 6858000"/>
              <a:gd name="connsiteX771" fmla="*/ 3021459 w 7467600"/>
              <a:gd name="connsiteY771" fmla="*/ 1035385 h 6858000"/>
              <a:gd name="connsiteX772" fmla="*/ 3153873 w 7467600"/>
              <a:gd name="connsiteY772" fmla="*/ 898971 h 6858000"/>
              <a:gd name="connsiteX773" fmla="*/ 3276511 w 7467600"/>
              <a:gd name="connsiteY773" fmla="*/ 786423 h 6858000"/>
              <a:gd name="connsiteX774" fmla="*/ 3584154 w 7467600"/>
              <a:gd name="connsiteY774" fmla="*/ 448218 h 6858000"/>
              <a:gd name="connsiteX775" fmla="*/ 3624562 w 7467600"/>
              <a:gd name="connsiteY775" fmla="*/ 367041 h 6858000"/>
              <a:gd name="connsiteX776" fmla="*/ 3766672 w 7467600"/>
              <a:gd name="connsiteY776" fmla="*/ 359429 h 6858000"/>
              <a:gd name="connsiteX777" fmla="*/ 3996338 w 7467600"/>
              <a:gd name="connsiteY777" fmla="*/ 968237 h 6858000"/>
              <a:gd name="connsiteX778" fmla="*/ 3766672 w 7467600"/>
              <a:gd name="connsiteY778" fmla="*/ 359429 h 6858000"/>
              <a:gd name="connsiteX779" fmla="*/ 5805386 w 7467600"/>
              <a:gd name="connsiteY779" fmla="*/ 239240 h 6858000"/>
              <a:gd name="connsiteX780" fmla="*/ 5736947 w 7467600"/>
              <a:gd name="connsiteY780" fmla="*/ 261367 h 6858000"/>
              <a:gd name="connsiteX781" fmla="*/ 5427012 w 7467600"/>
              <a:gd name="connsiteY781" fmla="*/ 311272 h 6858000"/>
              <a:gd name="connsiteX782" fmla="*/ 5147818 w 7467600"/>
              <a:gd name="connsiteY782" fmla="*/ 322112 h 6858000"/>
              <a:gd name="connsiteX783" fmla="*/ 5060854 w 7467600"/>
              <a:gd name="connsiteY783" fmla="*/ 311882 h 6858000"/>
              <a:gd name="connsiteX784" fmla="*/ 4945989 w 7467600"/>
              <a:gd name="connsiteY784" fmla="*/ 300516 h 6858000"/>
              <a:gd name="connsiteX785" fmla="*/ 5410479 w 7467600"/>
              <a:gd name="connsiteY785" fmla="*/ 348434 h 6858000"/>
              <a:gd name="connsiteX786" fmla="*/ 5805386 w 7467600"/>
              <a:gd name="connsiteY786" fmla="*/ 239240 h 6858000"/>
              <a:gd name="connsiteX787" fmla="*/ 5905192 w 7467600"/>
              <a:gd name="connsiteY787" fmla="*/ 163079 h 6858000"/>
              <a:gd name="connsiteX788" fmla="*/ 5865655 w 7467600"/>
              <a:gd name="connsiteY788" fmla="*/ 171901 h 6858000"/>
              <a:gd name="connsiteX789" fmla="*/ 5259740 w 7467600"/>
              <a:gd name="connsiteY789" fmla="*/ 257013 h 6858000"/>
              <a:gd name="connsiteX790" fmla="*/ 5208466 w 7467600"/>
              <a:gd name="connsiteY790" fmla="*/ 257550 h 6858000"/>
              <a:gd name="connsiteX791" fmla="*/ 4980204 w 7467600"/>
              <a:gd name="connsiteY791" fmla="*/ 271903 h 6858000"/>
              <a:gd name="connsiteX792" fmla="*/ 5068068 w 7467600"/>
              <a:gd name="connsiteY792" fmla="*/ 282244 h 6858000"/>
              <a:gd name="connsiteX793" fmla="*/ 5153231 w 7467600"/>
              <a:gd name="connsiteY793" fmla="*/ 292240 h 6858000"/>
              <a:gd name="connsiteX794" fmla="*/ 5426491 w 7467600"/>
              <a:gd name="connsiteY794" fmla="*/ 281128 h 6858000"/>
              <a:gd name="connsiteX795" fmla="*/ 5731212 w 7467600"/>
              <a:gd name="connsiteY795" fmla="*/ 231951 h 6858000"/>
              <a:gd name="connsiteX796" fmla="*/ 5905192 w 7467600"/>
              <a:gd name="connsiteY796" fmla="*/ 163079 h 6858000"/>
              <a:gd name="connsiteX797" fmla="*/ 5944437 w 7467600"/>
              <a:gd name="connsiteY797" fmla="*/ 113829 h 6858000"/>
              <a:gd name="connsiteX798" fmla="*/ 5825032 w 7467600"/>
              <a:gd name="connsiteY798" fmla="*/ 146405 h 6858000"/>
              <a:gd name="connsiteX799" fmla="*/ 4955599 w 7467600"/>
              <a:gd name="connsiteY799" fmla="*/ 247008 h 6858000"/>
              <a:gd name="connsiteX800" fmla="*/ 5210104 w 7467600"/>
              <a:gd name="connsiteY800" fmla="*/ 228123 h 6858000"/>
              <a:gd name="connsiteX801" fmla="*/ 5261015 w 7467600"/>
              <a:gd name="connsiteY801" fmla="*/ 227087 h 6858000"/>
              <a:gd name="connsiteX802" fmla="*/ 5861181 w 7467600"/>
              <a:gd name="connsiteY802" fmla="*/ 143093 h 6858000"/>
              <a:gd name="connsiteX803" fmla="*/ 5961252 w 7467600"/>
              <a:gd name="connsiteY803" fmla="*/ 114820 h 6858000"/>
              <a:gd name="connsiteX804" fmla="*/ 5944437 w 7467600"/>
              <a:gd name="connsiteY804" fmla="*/ 113829 h 6858000"/>
              <a:gd name="connsiteX805" fmla="*/ 3882765 w 7467600"/>
              <a:gd name="connsiteY805" fmla="*/ 0 h 6858000"/>
              <a:gd name="connsiteX806" fmla="*/ 3995099 w 7467600"/>
              <a:gd name="connsiteY806" fmla="*/ 0 h 6858000"/>
              <a:gd name="connsiteX807" fmla="*/ 4163818 w 7467600"/>
              <a:gd name="connsiteY807" fmla="*/ 234104 h 6858000"/>
              <a:gd name="connsiteX808" fmla="*/ 4172099 w 7467600"/>
              <a:gd name="connsiteY808" fmla="*/ 234207 h 6858000"/>
              <a:gd name="connsiteX809" fmla="*/ 4784282 w 7467600"/>
              <a:gd name="connsiteY809" fmla="*/ 276561 h 6858000"/>
              <a:gd name="connsiteX810" fmla="*/ 4801687 w 7467600"/>
              <a:gd name="connsiteY810" fmla="*/ 267764 h 6858000"/>
              <a:gd name="connsiteX811" fmla="*/ 6082788 w 7467600"/>
              <a:gd name="connsiteY811" fmla="*/ 64119 h 6858000"/>
              <a:gd name="connsiteX812" fmla="*/ 6099442 w 7467600"/>
              <a:gd name="connsiteY812" fmla="*/ 82568 h 6858000"/>
              <a:gd name="connsiteX813" fmla="*/ 4804137 w 7467600"/>
              <a:gd name="connsiteY813" fmla="*/ 320931 h 6858000"/>
              <a:gd name="connsiteX814" fmla="*/ 4227047 w 7467600"/>
              <a:gd name="connsiteY814" fmla="*/ 313415 h 6858000"/>
              <a:gd name="connsiteX815" fmla="*/ 4346041 w 7467600"/>
              <a:gd name="connsiteY815" fmla="*/ 456086 h 6858000"/>
              <a:gd name="connsiteX816" fmla="*/ 4870967 w 7467600"/>
              <a:gd name="connsiteY816" fmla="*/ 963061 h 6858000"/>
              <a:gd name="connsiteX817" fmla="*/ 4889647 w 7467600"/>
              <a:gd name="connsiteY817" fmla="*/ 957147 h 6858000"/>
              <a:gd name="connsiteX818" fmla="*/ 5422504 w 7467600"/>
              <a:gd name="connsiteY818" fmla="*/ 805191 h 6858000"/>
              <a:gd name="connsiteX819" fmla="*/ 6087656 w 7467600"/>
              <a:gd name="connsiteY819" fmla="*/ 826703 h 6858000"/>
              <a:gd name="connsiteX820" fmla="*/ 6058717 w 7467600"/>
              <a:gd name="connsiteY820" fmla="*/ 865992 h 6858000"/>
              <a:gd name="connsiteX821" fmla="*/ 4974153 w 7467600"/>
              <a:gd name="connsiteY821" fmla="*/ 1045456 h 6858000"/>
              <a:gd name="connsiteX822" fmla="*/ 5627835 w 7467600"/>
              <a:gd name="connsiteY822" fmla="*/ 1472077 h 6858000"/>
              <a:gd name="connsiteX823" fmla="*/ 5629817 w 7467600"/>
              <a:gd name="connsiteY823" fmla="*/ 1471412 h 6858000"/>
              <a:gd name="connsiteX824" fmla="*/ 5634124 w 7467600"/>
              <a:gd name="connsiteY824" fmla="*/ 1470572 h 6858000"/>
              <a:gd name="connsiteX825" fmla="*/ 5755832 w 7467600"/>
              <a:gd name="connsiteY825" fmla="*/ 1383886 h 6858000"/>
              <a:gd name="connsiteX826" fmla="*/ 6014186 w 7467600"/>
              <a:gd name="connsiteY826" fmla="*/ 1279799 h 6858000"/>
              <a:gd name="connsiteX827" fmla="*/ 6901619 w 7467600"/>
              <a:gd name="connsiteY827" fmla="*/ 1047874 h 6858000"/>
              <a:gd name="connsiteX828" fmla="*/ 6931566 w 7467600"/>
              <a:gd name="connsiteY828" fmla="*/ 1062034 h 6858000"/>
              <a:gd name="connsiteX829" fmla="*/ 5790982 w 7467600"/>
              <a:gd name="connsiteY829" fmla="*/ 1561380 h 6858000"/>
              <a:gd name="connsiteX830" fmla="*/ 6188971 w 7467600"/>
              <a:gd name="connsiteY830" fmla="*/ 1755168 h 6858000"/>
              <a:gd name="connsiteX831" fmla="*/ 6202446 w 7467600"/>
              <a:gd name="connsiteY831" fmla="*/ 1752268 h 6858000"/>
              <a:gd name="connsiteX832" fmla="*/ 7179560 w 7467600"/>
              <a:gd name="connsiteY832" fmla="*/ 1467551 h 6858000"/>
              <a:gd name="connsiteX833" fmla="*/ 7158730 w 7467600"/>
              <a:gd name="connsiteY833" fmla="*/ 1507835 h 6858000"/>
              <a:gd name="connsiteX834" fmla="*/ 6326959 w 7467600"/>
              <a:gd name="connsiteY834" fmla="*/ 1817686 h 6858000"/>
              <a:gd name="connsiteX835" fmla="*/ 6537433 w 7467600"/>
              <a:gd name="connsiteY835" fmla="*/ 1907790 h 6858000"/>
              <a:gd name="connsiteX836" fmla="*/ 6550221 w 7467600"/>
              <a:gd name="connsiteY836" fmla="*/ 1910729 h 6858000"/>
              <a:gd name="connsiteX837" fmla="*/ 6964438 w 7467600"/>
              <a:gd name="connsiteY837" fmla="*/ 2209505 h 6858000"/>
              <a:gd name="connsiteX838" fmla="*/ 7367862 w 7467600"/>
              <a:gd name="connsiteY838" fmla="*/ 2806833 h 6858000"/>
              <a:gd name="connsiteX839" fmla="*/ 7364329 w 7467600"/>
              <a:gd name="connsiteY839" fmla="*/ 2826907 h 6858000"/>
              <a:gd name="connsiteX840" fmla="*/ 7290545 w 7467600"/>
              <a:gd name="connsiteY840" fmla="*/ 2850663 h 6858000"/>
              <a:gd name="connsiteX841" fmla="*/ 6472036 w 7467600"/>
              <a:gd name="connsiteY841" fmla="*/ 1959003 h 6858000"/>
              <a:gd name="connsiteX842" fmla="*/ 5792897 w 7467600"/>
              <a:gd name="connsiteY842" fmla="*/ 1647747 h 6858000"/>
              <a:gd name="connsiteX843" fmla="*/ 5842751 w 7467600"/>
              <a:gd name="connsiteY843" fmla="*/ 1816112 h 6858000"/>
              <a:gd name="connsiteX844" fmla="*/ 5847424 w 7467600"/>
              <a:gd name="connsiteY844" fmla="*/ 1815776 h 6858000"/>
              <a:gd name="connsiteX845" fmla="*/ 6399821 w 7467600"/>
              <a:gd name="connsiteY845" fmla="*/ 2344799 h 6858000"/>
              <a:gd name="connsiteX846" fmla="*/ 6323232 w 7467600"/>
              <a:gd name="connsiteY846" fmla="*/ 2389634 h 6858000"/>
              <a:gd name="connsiteX847" fmla="*/ 5942958 w 7467600"/>
              <a:gd name="connsiteY847" fmla="*/ 2077708 h 6858000"/>
              <a:gd name="connsiteX848" fmla="*/ 5921559 w 7467600"/>
              <a:gd name="connsiteY848" fmla="*/ 2378596 h 6858000"/>
              <a:gd name="connsiteX849" fmla="*/ 5817651 w 7467600"/>
              <a:gd name="connsiteY849" fmla="*/ 3023919 h 6858000"/>
              <a:gd name="connsiteX850" fmla="*/ 5729634 w 7467600"/>
              <a:gd name="connsiteY850" fmla="*/ 3051849 h 6858000"/>
              <a:gd name="connsiteX851" fmla="*/ 5611018 w 7467600"/>
              <a:gd name="connsiteY851" fmla="*/ 2316769 h 6858000"/>
              <a:gd name="connsiteX852" fmla="*/ 5687608 w 7467600"/>
              <a:gd name="connsiteY852" fmla="*/ 2039972 h 6858000"/>
              <a:gd name="connsiteX853" fmla="*/ 5657554 w 7467600"/>
              <a:gd name="connsiteY853" fmla="*/ 1576445 h 6858000"/>
              <a:gd name="connsiteX854" fmla="*/ 5150475 w 7467600"/>
              <a:gd name="connsiteY854" fmla="*/ 1274012 h 6858000"/>
              <a:gd name="connsiteX855" fmla="*/ 5349142 w 7467600"/>
              <a:gd name="connsiteY855" fmla="*/ 2204405 h 6858000"/>
              <a:gd name="connsiteX856" fmla="*/ 5262214 w 7467600"/>
              <a:gd name="connsiteY856" fmla="*/ 2233836 h 6858000"/>
              <a:gd name="connsiteX857" fmla="*/ 4981539 w 7467600"/>
              <a:gd name="connsiteY857" fmla="*/ 1542201 h 6858000"/>
              <a:gd name="connsiteX858" fmla="*/ 4958461 w 7467600"/>
              <a:gd name="connsiteY858" fmla="*/ 1136957 h 6858000"/>
              <a:gd name="connsiteX859" fmla="*/ 4655015 w 7467600"/>
              <a:gd name="connsiteY859" fmla="*/ 891426 h 6858000"/>
              <a:gd name="connsiteX860" fmla="*/ 4348002 w 7467600"/>
              <a:gd name="connsiteY860" fmla="*/ 2205895 h 6858000"/>
              <a:gd name="connsiteX861" fmla="*/ 4262250 w 7467600"/>
              <a:gd name="connsiteY861" fmla="*/ 2219972 h 6858000"/>
              <a:gd name="connsiteX862" fmla="*/ 4550611 w 7467600"/>
              <a:gd name="connsiteY862" fmla="*/ 817540 h 6858000"/>
              <a:gd name="connsiteX863" fmla="*/ 4564418 w 7467600"/>
              <a:gd name="connsiteY863" fmla="*/ 808293 h 6858000"/>
              <a:gd name="connsiteX864" fmla="*/ 4266388 w 7467600"/>
              <a:gd name="connsiteY864" fmla="*/ 500083 h 6858000"/>
              <a:gd name="connsiteX865" fmla="*/ 4032842 w 7467600"/>
              <a:gd name="connsiteY865" fmla="*/ 211809 h 6858000"/>
              <a:gd name="connsiteX866" fmla="*/ 3882765 w 7467600"/>
              <a:gd name="connsiteY866" fmla="*/ 0 h 6858000"/>
              <a:gd name="connsiteX867" fmla="*/ 3721337 w 7467600"/>
              <a:gd name="connsiteY867" fmla="*/ 0 h 6858000"/>
              <a:gd name="connsiteX868" fmla="*/ 3797544 w 7467600"/>
              <a:gd name="connsiteY868" fmla="*/ 0 h 6858000"/>
              <a:gd name="connsiteX869" fmla="*/ 3775734 w 7467600"/>
              <a:gd name="connsiteY869" fmla="*/ 95131 h 6858000"/>
              <a:gd name="connsiteX870" fmla="*/ 3724807 w 7467600"/>
              <a:gd name="connsiteY870" fmla="*/ 272257 h 6858000"/>
              <a:gd name="connsiteX871" fmla="*/ 3726844 w 7467600"/>
              <a:gd name="connsiteY871" fmla="*/ 282988 h 6858000"/>
              <a:gd name="connsiteX872" fmla="*/ 3742664 w 7467600"/>
              <a:gd name="connsiteY872" fmla="*/ 279918 h 6858000"/>
              <a:gd name="connsiteX873" fmla="*/ 4103910 w 7467600"/>
              <a:gd name="connsiteY873" fmla="*/ 1161917 h 6858000"/>
              <a:gd name="connsiteX874" fmla="*/ 4020269 w 7467600"/>
              <a:gd name="connsiteY874" fmla="*/ 1200406 h 6858000"/>
              <a:gd name="connsiteX875" fmla="*/ 3674882 w 7467600"/>
              <a:gd name="connsiteY875" fmla="*/ 488524 h 6858000"/>
              <a:gd name="connsiteX876" fmla="*/ 3132682 w 7467600"/>
              <a:gd name="connsiteY876" fmla="*/ 1072284 h 6858000"/>
              <a:gd name="connsiteX877" fmla="*/ 2716346 w 7467600"/>
              <a:gd name="connsiteY877" fmla="*/ 1276376 h 6858000"/>
              <a:gd name="connsiteX878" fmla="*/ 2716772 w 7467600"/>
              <a:gd name="connsiteY878" fmla="*/ 1255462 h 6858000"/>
              <a:gd name="connsiteX879" fmla="*/ 3471096 w 7467600"/>
              <a:gd name="connsiteY879" fmla="*/ 437072 h 6858000"/>
              <a:gd name="connsiteX880" fmla="*/ 3639057 w 7467600"/>
              <a:gd name="connsiteY880" fmla="*/ 286334 h 6858000"/>
              <a:gd name="connsiteX881" fmla="*/ 3640309 w 7467600"/>
              <a:gd name="connsiteY881" fmla="*/ 284664 h 6858000"/>
              <a:gd name="connsiteX882" fmla="*/ 3646022 w 7467600"/>
              <a:gd name="connsiteY882" fmla="*/ 276711 h 6858000"/>
              <a:gd name="connsiteX883" fmla="*/ 3707943 w 7467600"/>
              <a:gd name="connsiteY883" fmla="*/ 65958 h 6858000"/>
              <a:gd name="connsiteX884" fmla="*/ 3721337 w 7467600"/>
              <a:gd name="connsiteY884" fmla="*/ 0 h 6858000"/>
              <a:gd name="connsiteX885" fmla="*/ 2867960 w 7467600"/>
              <a:gd name="connsiteY885" fmla="*/ 0 h 6858000"/>
              <a:gd name="connsiteX886" fmla="*/ 2926351 w 7467600"/>
              <a:gd name="connsiteY886" fmla="*/ 0 h 6858000"/>
              <a:gd name="connsiteX887" fmla="*/ 2902823 w 7467600"/>
              <a:gd name="connsiteY887" fmla="*/ 262929 h 6858000"/>
              <a:gd name="connsiteX888" fmla="*/ 2940663 w 7467600"/>
              <a:gd name="connsiteY888" fmla="*/ 140884 h 6858000"/>
              <a:gd name="connsiteX889" fmla="*/ 2947039 w 7467600"/>
              <a:gd name="connsiteY889" fmla="*/ 122524 h 6858000"/>
              <a:gd name="connsiteX890" fmla="*/ 2984316 w 7467600"/>
              <a:gd name="connsiteY890" fmla="*/ 0 h 6858000"/>
              <a:gd name="connsiteX891" fmla="*/ 3016114 w 7467600"/>
              <a:gd name="connsiteY891" fmla="*/ 0 h 6858000"/>
              <a:gd name="connsiteX892" fmla="*/ 2979949 w 7467600"/>
              <a:gd name="connsiteY892" fmla="*/ 119274 h 6858000"/>
              <a:gd name="connsiteX893" fmla="*/ 3023879 w 7467600"/>
              <a:gd name="connsiteY893" fmla="*/ 0 h 6858000"/>
              <a:gd name="connsiteX894" fmla="*/ 3105400 w 7467600"/>
              <a:gd name="connsiteY894" fmla="*/ 0 h 6858000"/>
              <a:gd name="connsiteX895" fmla="*/ 3094669 w 7467600"/>
              <a:gd name="connsiteY895" fmla="*/ 30308 h 6858000"/>
              <a:gd name="connsiteX896" fmla="*/ 2901945 w 7467600"/>
              <a:gd name="connsiteY896" fmla="*/ 466538 h 6858000"/>
              <a:gd name="connsiteX897" fmla="*/ 2815209 w 7467600"/>
              <a:gd name="connsiteY897" fmla="*/ 497361 h 6858000"/>
              <a:gd name="connsiteX898" fmla="*/ 2844845 w 7467600"/>
              <a:gd name="connsiteY898" fmla="*/ 127638 h 6858000"/>
              <a:gd name="connsiteX899" fmla="*/ 2867960 w 7467600"/>
              <a:gd name="connsiteY899" fmla="*/ 0 h 6858000"/>
              <a:gd name="connsiteX900" fmla="*/ 1057230 w 7467600"/>
              <a:gd name="connsiteY900" fmla="*/ 0 h 6858000"/>
              <a:gd name="connsiteX901" fmla="*/ 1111003 w 7467600"/>
              <a:gd name="connsiteY901" fmla="*/ 0 h 6858000"/>
              <a:gd name="connsiteX902" fmla="*/ 1125553 w 7467600"/>
              <a:gd name="connsiteY902" fmla="*/ 52588 h 6858000"/>
              <a:gd name="connsiteX903" fmla="*/ 1304276 w 7467600"/>
              <a:gd name="connsiteY903" fmla="*/ 476275 h 6858000"/>
              <a:gd name="connsiteX904" fmla="*/ 1492066 w 7467600"/>
              <a:gd name="connsiteY904" fmla="*/ 886333 h 6858000"/>
              <a:gd name="connsiteX905" fmla="*/ 1423698 w 7467600"/>
              <a:gd name="connsiteY905" fmla="*/ 710817 h 6858000"/>
              <a:gd name="connsiteX906" fmla="*/ 1357609 w 7467600"/>
              <a:gd name="connsiteY906" fmla="*/ 532892 h 6858000"/>
              <a:gd name="connsiteX907" fmla="*/ 1309550 w 7467600"/>
              <a:gd name="connsiteY907" fmla="*/ 374031 h 6858000"/>
              <a:gd name="connsiteX908" fmla="*/ 1193673 w 7467600"/>
              <a:gd name="connsiteY908" fmla="*/ 49533 h 6858000"/>
              <a:gd name="connsiteX909" fmla="*/ 1164391 w 7467600"/>
              <a:gd name="connsiteY909" fmla="*/ 0 h 6858000"/>
              <a:gd name="connsiteX910" fmla="*/ 1200666 w 7467600"/>
              <a:gd name="connsiteY910" fmla="*/ 0 h 6858000"/>
              <a:gd name="connsiteX911" fmla="*/ 1223408 w 7467600"/>
              <a:gd name="connsiteY911" fmla="*/ 38996 h 6858000"/>
              <a:gd name="connsiteX912" fmla="*/ 1339635 w 7467600"/>
              <a:gd name="connsiteY912" fmla="*/ 365517 h 6858000"/>
              <a:gd name="connsiteX913" fmla="*/ 1387469 w 7467600"/>
              <a:gd name="connsiteY913" fmla="*/ 523079 h 6858000"/>
              <a:gd name="connsiteX914" fmla="*/ 1452685 w 7467600"/>
              <a:gd name="connsiteY914" fmla="*/ 699806 h 6858000"/>
              <a:gd name="connsiteX915" fmla="*/ 1492092 w 7467600"/>
              <a:gd name="connsiteY915" fmla="*/ 800424 h 6858000"/>
              <a:gd name="connsiteX916" fmla="*/ 1455302 w 7467600"/>
              <a:gd name="connsiteY916" fmla="*/ 632913 h 6858000"/>
              <a:gd name="connsiteX917" fmla="*/ 1222336 w 7467600"/>
              <a:gd name="connsiteY917" fmla="*/ 9480 h 6858000"/>
              <a:gd name="connsiteX918" fmla="*/ 1214634 w 7467600"/>
              <a:gd name="connsiteY918" fmla="*/ 0 h 6858000"/>
              <a:gd name="connsiteX919" fmla="*/ 1289827 w 7467600"/>
              <a:gd name="connsiteY919" fmla="*/ 0 h 6858000"/>
              <a:gd name="connsiteX920" fmla="*/ 1321076 w 7467600"/>
              <a:gd name="connsiteY920" fmla="*/ 59722 h 6858000"/>
              <a:gd name="connsiteX921" fmla="*/ 1512579 w 7467600"/>
              <a:gd name="connsiteY921" fmla="*/ 626441 h 6858000"/>
              <a:gd name="connsiteX922" fmla="*/ 1506076 w 7467600"/>
              <a:gd name="connsiteY922" fmla="*/ 1089289 h 6858000"/>
              <a:gd name="connsiteX923" fmla="*/ 1486346 w 7467600"/>
              <a:gd name="connsiteY923" fmla="*/ 1079919 h 6858000"/>
              <a:gd name="connsiteX924" fmla="*/ 1070511 w 7467600"/>
              <a:gd name="connsiteY924" fmla="*/ 48609 h 6858000"/>
              <a:gd name="connsiteX925" fmla="*/ 1057230 w 7467600"/>
              <a:gd name="connsiteY925" fmla="*/ 0 h 6858000"/>
              <a:gd name="connsiteX926" fmla="*/ 43151 w 7467600"/>
              <a:gd name="connsiteY926" fmla="*/ 0 h 6858000"/>
              <a:gd name="connsiteX927" fmla="*/ 95283 w 7467600"/>
              <a:gd name="connsiteY927" fmla="*/ 0 h 6858000"/>
              <a:gd name="connsiteX928" fmla="*/ 300708 w 7467600"/>
              <a:gd name="connsiteY928" fmla="*/ 154571 h 6858000"/>
              <a:gd name="connsiteX929" fmla="*/ 530414 w 7467600"/>
              <a:gd name="connsiteY929" fmla="*/ 354673 h 6858000"/>
              <a:gd name="connsiteX930" fmla="*/ 333785 w 7467600"/>
              <a:gd name="connsiteY930" fmla="*/ 161564 h 6858000"/>
              <a:gd name="connsiteX931" fmla="*/ 147005 w 7467600"/>
              <a:gd name="connsiteY931" fmla="*/ 0 h 6858000"/>
              <a:gd name="connsiteX932" fmla="*/ 272509 w 7467600"/>
              <a:gd name="connsiteY932" fmla="*/ 0 h 6858000"/>
              <a:gd name="connsiteX933" fmla="*/ 326276 w 7467600"/>
              <a:gd name="connsiteY933" fmla="*/ 45847 h 6858000"/>
              <a:gd name="connsiteX934" fmla="*/ 823759 w 7467600"/>
              <a:gd name="connsiteY934" fmla="*/ 574145 h 6858000"/>
              <a:gd name="connsiteX935" fmla="*/ 811254 w 7467600"/>
              <a:gd name="connsiteY935" fmla="*/ 665546 h 6858000"/>
              <a:gd name="connsiteX936" fmla="*/ 154042 w 7467600"/>
              <a:gd name="connsiteY936" fmla="*/ 261522 h 6858000"/>
              <a:gd name="connsiteX937" fmla="*/ 13550 w 7467600"/>
              <a:gd name="connsiteY937" fmla="*/ 158423 h 6858000"/>
              <a:gd name="connsiteX938" fmla="*/ 0 w 7467600"/>
              <a:gd name="connsiteY938" fmla="*/ 146618 h 6858000"/>
              <a:gd name="connsiteX939" fmla="*/ 0 w 7467600"/>
              <a:gd name="connsiteY939" fmla="*/ 59161 h 6858000"/>
              <a:gd name="connsiteX940" fmla="*/ 45427 w 7467600"/>
              <a:gd name="connsiteY940" fmla="*/ 101078 h 6858000"/>
              <a:gd name="connsiteX941" fmla="*/ 630103 w 7467600"/>
              <a:gd name="connsiteY941" fmla="*/ 485885 h 6858000"/>
              <a:gd name="connsiteX942" fmla="*/ 532040 w 7467600"/>
              <a:gd name="connsiteY942" fmla="*/ 399359 h 6858000"/>
              <a:gd name="connsiteX943" fmla="*/ 517618 w 7467600"/>
              <a:gd name="connsiteY943" fmla="*/ 385726 h 6858000"/>
              <a:gd name="connsiteX944" fmla="*/ 285074 w 7467600"/>
              <a:gd name="connsiteY944" fmla="*/ 182755 h 6858000"/>
              <a:gd name="connsiteX945" fmla="*/ 43151 w 7467600"/>
              <a:gd name="connsiteY94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1019354 w 7467600"/>
              <a:gd name="connsiteY13" fmla="*/ 6315006 h 6858000"/>
              <a:gd name="connsiteX14" fmla="*/ 441046 w 7467600"/>
              <a:gd name="connsiteY14" fmla="*/ 6691153 h 6858000"/>
              <a:gd name="connsiteX15" fmla="*/ 1019354 w 7467600"/>
              <a:gd name="connsiteY15" fmla="*/ 6315006 h 6858000"/>
              <a:gd name="connsiteX16" fmla="*/ 991680 w 7467600"/>
              <a:gd name="connsiteY16" fmla="*/ 6298413 h 6858000"/>
              <a:gd name="connsiteX17" fmla="*/ 409060 w 7467600"/>
              <a:gd name="connsiteY17" fmla="*/ 6671470 h 6858000"/>
              <a:gd name="connsiteX18" fmla="*/ 991680 w 7467600"/>
              <a:gd name="connsiteY18" fmla="*/ 6298413 h 6858000"/>
              <a:gd name="connsiteX19" fmla="*/ 103333 w 7467600"/>
              <a:gd name="connsiteY19" fmla="*/ 5699602 h 6858000"/>
              <a:gd name="connsiteX20" fmla="*/ 233938 w 7467600"/>
              <a:gd name="connsiteY20" fmla="*/ 5809416 h 6858000"/>
              <a:gd name="connsiteX21" fmla="*/ 883580 w 7467600"/>
              <a:gd name="connsiteY21" fmla="*/ 6180710 h 6858000"/>
              <a:gd name="connsiteX22" fmla="*/ 487337 w 7467600"/>
              <a:gd name="connsiteY22" fmla="*/ 5950182 h 6858000"/>
              <a:gd name="connsiteX23" fmla="*/ 354051 w 7467600"/>
              <a:gd name="connsiteY23" fmla="*/ 5854912 h 6858000"/>
              <a:gd name="connsiteX24" fmla="*/ 195436 w 7467600"/>
              <a:gd name="connsiteY24" fmla="*/ 5755068 h 6858000"/>
              <a:gd name="connsiteX25" fmla="*/ 103333 w 7467600"/>
              <a:gd name="connsiteY25" fmla="*/ 5699602 h 6858000"/>
              <a:gd name="connsiteX26" fmla="*/ 5539432 w 7467600"/>
              <a:gd name="connsiteY26" fmla="*/ 5642928 h 6858000"/>
              <a:gd name="connsiteX27" fmla="*/ 5555462 w 7467600"/>
              <a:gd name="connsiteY27" fmla="*/ 5694454 h 6858000"/>
              <a:gd name="connsiteX28" fmla="*/ 5828270 w 7467600"/>
              <a:gd name="connsiteY28" fmla="*/ 6320663 h 6858000"/>
              <a:gd name="connsiteX29" fmla="*/ 5947416 w 7467600"/>
              <a:gd name="connsiteY29" fmla="*/ 6574846 h 6858000"/>
              <a:gd name="connsiteX30" fmla="*/ 5539432 w 7467600"/>
              <a:gd name="connsiteY30" fmla="*/ 5642928 h 6858000"/>
              <a:gd name="connsiteX31" fmla="*/ 51253 w 7467600"/>
              <a:gd name="connsiteY31" fmla="*/ 5631825 h 6858000"/>
              <a:gd name="connsiteX32" fmla="*/ 211622 w 7467600"/>
              <a:gd name="connsiteY32" fmla="*/ 5728803 h 6858000"/>
              <a:gd name="connsiteX33" fmla="*/ 371652 w 7467600"/>
              <a:gd name="connsiteY33" fmla="*/ 5829062 h 6858000"/>
              <a:gd name="connsiteX34" fmla="*/ 505903 w 7467600"/>
              <a:gd name="connsiteY34" fmla="*/ 5925221 h 6858000"/>
              <a:gd name="connsiteX35" fmla="*/ 899240 w 7467600"/>
              <a:gd name="connsiteY35" fmla="*/ 6153068 h 6858000"/>
              <a:gd name="connsiteX36" fmla="*/ 988114 w 7467600"/>
              <a:gd name="connsiteY36" fmla="*/ 6174204 h 6858000"/>
              <a:gd name="connsiteX37" fmla="*/ 845971 w 7467600"/>
              <a:gd name="connsiteY37" fmla="*/ 6067177 h 6858000"/>
              <a:gd name="connsiteX38" fmla="*/ 448057 w 7467600"/>
              <a:gd name="connsiteY38" fmla="*/ 5841376 h 6858000"/>
              <a:gd name="connsiteX39" fmla="*/ 51253 w 7467600"/>
              <a:gd name="connsiteY39" fmla="*/ 5631825 h 6858000"/>
              <a:gd name="connsiteX40" fmla="*/ 2606687 w 7467600"/>
              <a:gd name="connsiteY40" fmla="*/ 5630718 h 6858000"/>
              <a:gd name="connsiteX41" fmla="*/ 2645658 w 7467600"/>
              <a:gd name="connsiteY41" fmla="*/ 6640259 h 6858000"/>
              <a:gd name="connsiteX42" fmla="*/ 2606687 w 7467600"/>
              <a:gd name="connsiteY42" fmla="*/ 5630718 h 6858000"/>
              <a:gd name="connsiteX43" fmla="*/ 3642057 w 7467600"/>
              <a:gd name="connsiteY43" fmla="*/ 5573487 h 6858000"/>
              <a:gd name="connsiteX44" fmla="*/ 3632981 w 7467600"/>
              <a:gd name="connsiteY44" fmla="*/ 5579437 h 6858000"/>
              <a:gd name="connsiteX45" fmla="*/ 3382436 w 7467600"/>
              <a:gd name="connsiteY45" fmla="*/ 5952726 h 6858000"/>
              <a:gd name="connsiteX46" fmla="*/ 3191929 w 7467600"/>
              <a:gd name="connsiteY46" fmla="*/ 6662669 h 6858000"/>
              <a:gd name="connsiteX47" fmla="*/ 3369898 w 7467600"/>
              <a:gd name="connsiteY47" fmla="*/ 6081771 h 6858000"/>
              <a:gd name="connsiteX48" fmla="*/ 3642057 w 7467600"/>
              <a:gd name="connsiteY48" fmla="*/ 5573487 h 6858000"/>
              <a:gd name="connsiteX49" fmla="*/ 2650666 w 7467600"/>
              <a:gd name="connsiteY49" fmla="*/ 5530686 h 6858000"/>
              <a:gd name="connsiteX50" fmla="*/ 2650249 w 7467600"/>
              <a:gd name="connsiteY50" fmla="*/ 5532101 h 6858000"/>
              <a:gd name="connsiteX51" fmla="*/ 2663808 w 7467600"/>
              <a:gd name="connsiteY51" fmla="*/ 6535215 h 6858000"/>
              <a:gd name="connsiteX52" fmla="*/ 2665418 w 7467600"/>
              <a:gd name="connsiteY52" fmla="*/ 6132756 h 6858000"/>
              <a:gd name="connsiteX53" fmla="*/ 2650666 w 7467600"/>
              <a:gd name="connsiteY53" fmla="*/ 5530686 h 6858000"/>
              <a:gd name="connsiteX54" fmla="*/ 2680277 w 7467600"/>
              <a:gd name="connsiteY54" fmla="*/ 5479204 h 6858000"/>
              <a:gd name="connsiteX55" fmla="*/ 2678972 w 7467600"/>
              <a:gd name="connsiteY55" fmla="*/ 5481582 h 6858000"/>
              <a:gd name="connsiteX56" fmla="*/ 2696666 w 7467600"/>
              <a:gd name="connsiteY56" fmla="*/ 6133836 h 6858000"/>
              <a:gd name="connsiteX57" fmla="*/ 2695769 w 7467600"/>
              <a:gd name="connsiteY57" fmla="*/ 6390955 h 6858000"/>
              <a:gd name="connsiteX58" fmla="*/ 2739893 w 7467600"/>
              <a:gd name="connsiteY58" fmla="*/ 6108357 h 6858000"/>
              <a:gd name="connsiteX59" fmla="*/ 2680277 w 7467600"/>
              <a:gd name="connsiteY59" fmla="*/ 5479204 h 6858000"/>
              <a:gd name="connsiteX60" fmla="*/ 1132195 w 7467600"/>
              <a:gd name="connsiteY60" fmla="*/ 5467980 h 6858000"/>
              <a:gd name="connsiteX61" fmla="*/ 1679056 w 7467600"/>
              <a:gd name="connsiteY61" fmla="*/ 5516907 h 6858000"/>
              <a:gd name="connsiteX62" fmla="*/ 2128648 w 7467600"/>
              <a:gd name="connsiteY62" fmla="*/ 5474249 h 6858000"/>
              <a:gd name="connsiteX63" fmla="*/ 1825619 w 7467600"/>
              <a:gd name="connsiteY63" fmla="*/ 5478447 h 6858000"/>
              <a:gd name="connsiteX64" fmla="*/ 1737798 w 7467600"/>
              <a:gd name="connsiteY64" fmla="*/ 5483353 h 6858000"/>
              <a:gd name="connsiteX65" fmla="*/ 1132195 w 7467600"/>
              <a:gd name="connsiteY65" fmla="*/ 5467980 h 6858000"/>
              <a:gd name="connsiteX66" fmla="*/ 1456157 w 7467600"/>
              <a:gd name="connsiteY66" fmla="*/ 5371404 h 6858000"/>
              <a:gd name="connsiteX67" fmla="*/ 1244432 w 7467600"/>
              <a:gd name="connsiteY67" fmla="*/ 5385601 h 6858000"/>
              <a:gd name="connsiteX68" fmla="*/ 973990 w 7467600"/>
              <a:gd name="connsiteY68" fmla="*/ 5424940 h 6858000"/>
              <a:gd name="connsiteX69" fmla="*/ 1103809 w 7467600"/>
              <a:gd name="connsiteY69" fmla="*/ 5433720 h 6858000"/>
              <a:gd name="connsiteX70" fmla="*/ 1123454 w 7467600"/>
              <a:gd name="connsiteY70" fmla="*/ 5435727 h 6858000"/>
              <a:gd name="connsiteX71" fmla="*/ 1737017 w 7467600"/>
              <a:gd name="connsiteY71" fmla="*/ 5452183 h 6858000"/>
              <a:gd name="connsiteX72" fmla="*/ 1824397 w 7467600"/>
              <a:gd name="connsiteY72" fmla="*/ 5447757 h 6858000"/>
              <a:gd name="connsiteX73" fmla="*/ 2070059 w 7467600"/>
              <a:gd name="connsiteY73" fmla="*/ 5441660 h 6858000"/>
              <a:gd name="connsiteX74" fmla="*/ 1456157 w 7467600"/>
              <a:gd name="connsiteY74" fmla="*/ 5371404 h 6858000"/>
              <a:gd name="connsiteX75" fmla="*/ 4988186 w 7467600"/>
              <a:gd name="connsiteY75" fmla="*/ 5216467 h 6858000"/>
              <a:gd name="connsiteX76" fmla="*/ 4777334 w 7467600"/>
              <a:gd name="connsiteY76" fmla="*/ 5406072 h 6858000"/>
              <a:gd name="connsiteX77" fmla="*/ 4718341 w 7467600"/>
              <a:gd name="connsiteY77" fmla="*/ 5468043 h 6858000"/>
              <a:gd name="connsiteX78" fmla="*/ 4604655 w 7467600"/>
              <a:gd name="connsiteY78" fmla="*/ 5583434 h 6858000"/>
              <a:gd name="connsiteX79" fmla="*/ 4565074 w 7467600"/>
              <a:gd name="connsiteY79" fmla="*/ 5618550 h 6858000"/>
              <a:gd name="connsiteX80" fmla="*/ 4988186 w 7467600"/>
              <a:gd name="connsiteY80" fmla="*/ 5216467 h 6858000"/>
              <a:gd name="connsiteX81" fmla="*/ 4978032 w 7467600"/>
              <a:gd name="connsiteY81" fmla="*/ 5183809 h 6858000"/>
              <a:gd name="connsiteX82" fmla="*/ 4463413 w 7467600"/>
              <a:gd name="connsiteY82" fmla="*/ 5615162 h 6858000"/>
              <a:gd name="connsiteX83" fmla="*/ 4358134 w 7467600"/>
              <a:gd name="connsiteY83" fmla="*/ 5742791 h 6858000"/>
              <a:gd name="connsiteX84" fmla="*/ 4376219 w 7467600"/>
              <a:gd name="connsiteY84" fmla="*/ 5729027 h 6858000"/>
              <a:gd name="connsiteX85" fmla="*/ 4582340 w 7467600"/>
              <a:gd name="connsiteY85" fmla="*/ 5561037 h 6858000"/>
              <a:gd name="connsiteX86" fmla="*/ 4694684 w 7467600"/>
              <a:gd name="connsiteY86" fmla="*/ 5447098 h 6858000"/>
              <a:gd name="connsiteX87" fmla="*/ 4754123 w 7467600"/>
              <a:gd name="connsiteY87" fmla="*/ 5384643 h 6858000"/>
              <a:gd name="connsiteX88" fmla="*/ 4978032 w 7467600"/>
              <a:gd name="connsiteY88" fmla="*/ 5183809 h 6858000"/>
              <a:gd name="connsiteX89" fmla="*/ 1903353 w 7467600"/>
              <a:gd name="connsiteY89" fmla="*/ 5044827 h 6858000"/>
              <a:gd name="connsiteX90" fmla="*/ 1936931 w 7467600"/>
              <a:gd name="connsiteY90" fmla="*/ 5093954 h 6858000"/>
              <a:gd name="connsiteX91" fmla="*/ 2195868 w 7467600"/>
              <a:gd name="connsiteY91" fmla="*/ 5396574 h 6858000"/>
              <a:gd name="connsiteX92" fmla="*/ 2088852 w 7467600"/>
              <a:gd name="connsiteY92" fmla="*/ 5166123 h 6858000"/>
              <a:gd name="connsiteX93" fmla="*/ 1958241 w 7467600"/>
              <a:gd name="connsiteY93" fmla="*/ 5067955 h 6858000"/>
              <a:gd name="connsiteX94" fmla="*/ 1903353 w 7467600"/>
              <a:gd name="connsiteY94" fmla="*/ 5044827 h 6858000"/>
              <a:gd name="connsiteX95" fmla="*/ 1979378 w 7467600"/>
              <a:gd name="connsiteY95" fmla="*/ 4769504 h 6858000"/>
              <a:gd name="connsiteX96" fmla="*/ 2882120 w 7467600"/>
              <a:gd name="connsiteY96" fmla="*/ 5064547 h 6858000"/>
              <a:gd name="connsiteX97" fmla="*/ 2793103 w 7467600"/>
              <a:gd name="connsiteY97" fmla="*/ 5039699 h 6858000"/>
              <a:gd name="connsiteX98" fmla="*/ 2770041 w 7467600"/>
              <a:gd name="connsiteY98" fmla="*/ 5033634 h 6858000"/>
              <a:gd name="connsiteX99" fmla="*/ 1979378 w 7467600"/>
              <a:gd name="connsiteY99" fmla="*/ 4769504 h 6858000"/>
              <a:gd name="connsiteX100" fmla="*/ 1927410 w 7467600"/>
              <a:gd name="connsiteY100" fmla="*/ 4716164 h 6858000"/>
              <a:gd name="connsiteX101" fmla="*/ 1959587 w 7467600"/>
              <a:gd name="connsiteY101" fmla="*/ 4728849 h 6858000"/>
              <a:gd name="connsiteX102" fmla="*/ 2777707 w 7467600"/>
              <a:gd name="connsiteY102" fmla="*/ 5003991 h 6858000"/>
              <a:gd name="connsiteX103" fmla="*/ 2800768 w 7467600"/>
              <a:gd name="connsiteY103" fmla="*/ 5010056 h 6858000"/>
              <a:gd name="connsiteX104" fmla="*/ 2879408 w 7467600"/>
              <a:gd name="connsiteY104" fmla="*/ 5031590 h 6858000"/>
              <a:gd name="connsiteX105" fmla="*/ 2862295 w 7467600"/>
              <a:gd name="connsiteY105" fmla="*/ 5022958 h 6858000"/>
              <a:gd name="connsiteX106" fmla="*/ 2813343 w 7467600"/>
              <a:gd name="connsiteY106" fmla="*/ 4998369 h 6858000"/>
              <a:gd name="connsiteX107" fmla="*/ 2646245 w 7467600"/>
              <a:gd name="connsiteY107" fmla="*/ 4930999 h 6858000"/>
              <a:gd name="connsiteX108" fmla="*/ 1999243 w 7467600"/>
              <a:gd name="connsiteY108" fmla="*/ 4730524 h 6858000"/>
              <a:gd name="connsiteX109" fmla="*/ 1979527 w 7467600"/>
              <a:gd name="connsiteY109" fmla="*/ 4726651 h 6858000"/>
              <a:gd name="connsiteX110" fmla="*/ 1927410 w 7467600"/>
              <a:gd name="connsiteY110" fmla="*/ 4716164 h 6858000"/>
              <a:gd name="connsiteX111" fmla="*/ 1997014 w 7467600"/>
              <a:gd name="connsiteY111" fmla="*/ 4698007 h 6858000"/>
              <a:gd name="connsiteX112" fmla="*/ 2005458 w 7467600"/>
              <a:gd name="connsiteY112" fmla="*/ 4699540 h 6858000"/>
              <a:gd name="connsiteX113" fmla="*/ 2657186 w 7467600"/>
              <a:gd name="connsiteY113" fmla="*/ 4901687 h 6858000"/>
              <a:gd name="connsiteX114" fmla="*/ 2826662 w 7467600"/>
              <a:gd name="connsiteY114" fmla="*/ 4970362 h 6858000"/>
              <a:gd name="connsiteX115" fmla="*/ 2876100 w 7467600"/>
              <a:gd name="connsiteY115" fmla="*/ 4995397 h 6858000"/>
              <a:gd name="connsiteX116" fmla="*/ 3042600 w 7467600"/>
              <a:gd name="connsiteY116" fmla="*/ 5059532 h 6858000"/>
              <a:gd name="connsiteX117" fmla="*/ 1997014 w 7467600"/>
              <a:gd name="connsiteY117" fmla="*/ 4698007 h 6858000"/>
              <a:gd name="connsiteX118" fmla="*/ 2305292 w 7467600"/>
              <a:gd name="connsiteY118" fmla="*/ 4219492 h 6858000"/>
              <a:gd name="connsiteX119" fmla="*/ 3360922 w 7467600"/>
              <a:gd name="connsiteY119" fmla="*/ 4529373 h 6858000"/>
              <a:gd name="connsiteX120" fmla="*/ 3492420 w 7467600"/>
              <a:gd name="connsiteY120" fmla="*/ 4510145 h 6858000"/>
              <a:gd name="connsiteX121" fmla="*/ 3364086 w 7467600"/>
              <a:gd name="connsiteY121" fmla="*/ 4480340 h 6858000"/>
              <a:gd name="connsiteX122" fmla="*/ 3225818 w 7467600"/>
              <a:gd name="connsiteY122" fmla="*/ 4411822 h 6858000"/>
              <a:gd name="connsiteX123" fmla="*/ 3129696 w 7467600"/>
              <a:gd name="connsiteY123" fmla="*/ 4360704 h 6858000"/>
              <a:gd name="connsiteX124" fmla="*/ 2814545 w 7467600"/>
              <a:gd name="connsiteY124" fmla="*/ 4282955 h 6858000"/>
              <a:gd name="connsiteX125" fmla="*/ 2305292 w 7467600"/>
              <a:gd name="connsiteY125" fmla="*/ 4219492 h 6858000"/>
              <a:gd name="connsiteX126" fmla="*/ 2626982 w 7467600"/>
              <a:gd name="connsiteY126" fmla="*/ 4206450 h 6858000"/>
              <a:gd name="connsiteX127" fmla="*/ 2490617 w 7467600"/>
              <a:gd name="connsiteY127" fmla="*/ 4206951 h 6858000"/>
              <a:gd name="connsiteX128" fmla="*/ 2819869 w 7467600"/>
              <a:gd name="connsiteY128" fmla="*/ 4252936 h 6858000"/>
              <a:gd name="connsiteX129" fmla="*/ 3143018 w 7467600"/>
              <a:gd name="connsiteY129" fmla="*/ 4332698 h 6858000"/>
              <a:gd name="connsiteX130" fmla="*/ 3241520 w 7467600"/>
              <a:gd name="connsiteY130" fmla="*/ 4385112 h 6858000"/>
              <a:gd name="connsiteX131" fmla="*/ 3374575 w 7467600"/>
              <a:gd name="connsiteY131" fmla="*/ 4451517 h 6858000"/>
              <a:gd name="connsiteX132" fmla="*/ 3505221 w 7467600"/>
              <a:gd name="connsiteY132" fmla="*/ 4480757 h 6858000"/>
              <a:gd name="connsiteX133" fmla="*/ 2626982 w 7467600"/>
              <a:gd name="connsiteY133" fmla="*/ 4206450 h 6858000"/>
              <a:gd name="connsiteX134" fmla="*/ 1310106 w 7467600"/>
              <a:gd name="connsiteY134" fmla="*/ 3943217 h 6858000"/>
              <a:gd name="connsiteX135" fmla="*/ 854994 w 7467600"/>
              <a:gd name="connsiteY135" fmla="*/ 4399136 h 6858000"/>
              <a:gd name="connsiteX136" fmla="*/ 742462 w 7467600"/>
              <a:gd name="connsiteY136" fmla="*/ 4594648 h 6858000"/>
              <a:gd name="connsiteX137" fmla="*/ 820602 w 7467600"/>
              <a:gd name="connsiteY137" fmla="*/ 4485915 h 6858000"/>
              <a:gd name="connsiteX138" fmla="*/ 878295 w 7467600"/>
              <a:gd name="connsiteY138" fmla="*/ 4403594 h 6858000"/>
              <a:gd name="connsiteX139" fmla="*/ 1240607 w 7467600"/>
              <a:gd name="connsiteY139" fmla="*/ 4010401 h 6858000"/>
              <a:gd name="connsiteX140" fmla="*/ 1310106 w 7467600"/>
              <a:gd name="connsiteY140" fmla="*/ 3943217 h 6858000"/>
              <a:gd name="connsiteX141" fmla="*/ 1423113 w 7467600"/>
              <a:gd name="connsiteY141" fmla="*/ 3874565 h 6858000"/>
              <a:gd name="connsiteX142" fmla="*/ 1260565 w 7467600"/>
              <a:gd name="connsiteY142" fmla="*/ 4031982 h 6858000"/>
              <a:gd name="connsiteX143" fmla="*/ 901900 w 7467600"/>
              <a:gd name="connsiteY143" fmla="*/ 4421236 h 6858000"/>
              <a:gd name="connsiteX144" fmla="*/ 845044 w 7467600"/>
              <a:gd name="connsiteY144" fmla="*/ 4502436 h 6858000"/>
              <a:gd name="connsiteX145" fmla="*/ 685926 w 7467600"/>
              <a:gd name="connsiteY145" fmla="*/ 4703069 h 6858000"/>
              <a:gd name="connsiteX146" fmla="*/ 684248 w 7467600"/>
              <a:gd name="connsiteY146" fmla="*/ 4706721 h 6858000"/>
              <a:gd name="connsiteX147" fmla="*/ 1423113 w 7467600"/>
              <a:gd name="connsiteY147" fmla="*/ 3874565 h 6858000"/>
              <a:gd name="connsiteX148" fmla="*/ 3316479 w 7467600"/>
              <a:gd name="connsiteY148" fmla="*/ 3872136 h 6858000"/>
              <a:gd name="connsiteX149" fmla="*/ 3546806 w 7467600"/>
              <a:gd name="connsiteY149" fmla="*/ 4356139 h 6858000"/>
              <a:gd name="connsiteX150" fmla="*/ 3364433 w 7467600"/>
              <a:gd name="connsiteY150" fmla="*/ 3953121 h 6858000"/>
              <a:gd name="connsiteX151" fmla="*/ 3316479 w 7467600"/>
              <a:gd name="connsiteY151" fmla="*/ 3872136 h 6858000"/>
              <a:gd name="connsiteX152" fmla="*/ 3291335 w 7467600"/>
              <a:gd name="connsiteY152" fmla="*/ 3767420 h 6858000"/>
              <a:gd name="connsiteX153" fmla="*/ 3390805 w 7467600"/>
              <a:gd name="connsiteY153" fmla="*/ 3937163 h 6858000"/>
              <a:gd name="connsiteX154" fmla="*/ 3579062 w 7467600"/>
              <a:gd name="connsiteY154" fmla="*/ 4359040 h 6858000"/>
              <a:gd name="connsiteX155" fmla="*/ 3467355 w 7467600"/>
              <a:gd name="connsiteY155" fmla="*/ 3988130 h 6858000"/>
              <a:gd name="connsiteX156" fmla="*/ 3310753 w 7467600"/>
              <a:gd name="connsiteY156" fmla="*/ 3787140 h 6858000"/>
              <a:gd name="connsiteX157" fmla="*/ 3291335 w 7467600"/>
              <a:gd name="connsiteY157" fmla="*/ 3767420 h 6858000"/>
              <a:gd name="connsiteX158" fmla="*/ 1635889 w 7467600"/>
              <a:gd name="connsiteY158" fmla="*/ 3709494 h 6858000"/>
              <a:gd name="connsiteX159" fmla="*/ 1634800 w 7467600"/>
              <a:gd name="connsiteY159" fmla="*/ 3731111 h 6858000"/>
              <a:gd name="connsiteX160" fmla="*/ 1635889 w 7467600"/>
              <a:gd name="connsiteY160" fmla="*/ 3709494 h 6858000"/>
              <a:gd name="connsiteX161" fmla="*/ 1510397 w 7467600"/>
              <a:gd name="connsiteY161" fmla="*/ 3684705 h 6858000"/>
              <a:gd name="connsiteX162" fmla="*/ 1146550 w 7467600"/>
              <a:gd name="connsiteY162" fmla="*/ 3802012 h 6858000"/>
              <a:gd name="connsiteX163" fmla="*/ 698834 w 7467600"/>
              <a:gd name="connsiteY163" fmla="*/ 3952272 h 6858000"/>
              <a:gd name="connsiteX164" fmla="*/ 34256 w 7467600"/>
              <a:gd name="connsiteY164" fmla="*/ 4347603 h 6858000"/>
              <a:gd name="connsiteX165" fmla="*/ 527241 w 7467600"/>
              <a:gd name="connsiteY165" fmla="*/ 4065078 h 6858000"/>
              <a:gd name="connsiteX166" fmla="*/ 1510397 w 7467600"/>
              <a:gd name="connsiteY166" fmla="*/ 3684705 h 6858000"/>
              <a:gd name="connsiteX167" fmla="*/ 1313114 w 7467600"/>
              <a:gd name="connsiteY167" fmla="*/ 3655216 h 6858000"/>
              <a:gd name="connsiteX168" fmla="*/ 1109304 w 7467600"/>
              <a:gd name="connsiteY168" fmla="*/ 3669030 h 6858000"/>
              <a:gd name="connsiteX169" fmla="*/ 8129 w 7467600"/>
              <a:gd name="connsiteY169" fmla="*/ 4330519 h 6858000"/>
              <a:gd name="connsiteX170" fmla="*/ 687572 w 7467600"/>
              <a:gd name="connsiteY170" fmla="*/ 3925629 h 6858000"/>
              <a:gd name="connsiteX171" fmla="*/ 1138365 w 7467600"/>
              <a:gd name="connsiteY171" fmla="*/ 3774515 h 6858000"/>
              <a:gd name="connsiteX172" fmla="*/ 1505579 w 7467600"/>
              <a:gd name="connsiteY172" fmla="*/ 3655526 h 6858000"/>
              <a:gd name="connsiteX173" fmla="*/ 1313114 w 7467600"/>
              <a:gd name="connsiteY173" fmla="*/ 3655216 h 6858000"/>
              <a:gd name="connsiteX174" fmla="*/ 3655073 w 7467600"/>
              <a:gd name="connsiteY174" fmla="*/ 3650884 h 6858000"/>
              <a:gd name="connsiteX175" fmla="*/ 3989938 w 7467600"/>
              <a:gd name="connsiteY175" fmla="*/ 3991685 h 6858000"/>
              <a:gd name="connsiteX176" fmla="*/ 4393907 w 7467600"/>
              <a:gd name="connsiteY176" fmla="*/ 4261258 h 6858000"/>
              <a:gd name="connsiteX177" fmla="*/ 4648051 w 7467600"/>
              <a:gd name="connsiteY177" fmla="*/ 4374051 h 6858000"/>
              <a:gd name="connsiteX178" fmla="*/ 4383389 w 7467600"/>
              <a:gd name="connsiteY178" fmla="*/ 4184369 h 6858000"/>
              <a:gd name="connsiteX179" fmla="*/ 4165508 w 7467600"/>
              <a:gd name="connsiteY179" fmla="*/ 4035196 h 6858000"/>
              <a:gd name="connsiteX180" fmla="*/ 4068162 w 7467600"/>
              <a:gd name="connsiteY180" fmla="*/ 3953394 h 6858000"/>
              <a:gd name="connsiteX181" fmla="*/ 3981416 w 7467600"/>
              <a:gd name="connsiteY181" fmla="*/ 3880482 h 6858000"/>
              <a:gd name="connsiteX182" fmla="*/ 3800147 w 7467600"/>
              <a:gd name="connsiteY182" fmla="*/ 3749872 h 6858000"/>
              <a:gd name="connsiteX183" fmla="*/ 3655073 w 7467600"/>
              <a:gd name="connsiteY183" fmla="*/ 3650884 h 6858000"/>
              <a:gd name="connsiteX184" fmla="*/ 3670252 w 7467600"/>
              <a:gd name="connsiteY184" fmla="*/ 3622798 h 6858000"/>
              <a:gd name="connsiteX185" fmla="*/ 3817258 w 7467600"/>
              <a:gd name="connsiteY185" fmla="*/ 3723577 h 6858000"/>
              <a:gd name="connsiteX186" fmla="*/ 4000461 w 7467600"/>
              <a:gd name="connsiteY186" fmla="*/ 3855966 h 6858000"/>
              <a:gd name="connsiteX187" fmla="*/ 4088180 w 7467600"/>
              <a:gd name="connsiteY187" fmla="*/ 3929774 h 6858000"/>
              <a:gd name="connsiteX188" fmla="*/ 4184555 w 7467600"/>
              <a:gd name="connsiteY188" fmla="*/ 4010683 h 6858000"/>
              <a:gd name="connsiteX189" fmla="*/ 4399563 w 7467600"/>
              <a:gd name="connsiteY189" fmla="*/ 4158106 h 6858000"/>
              <a:gd name="connsiteX190" fmla="*/ 4684469 w 7467600"/>
              <a:gd name="connsiteY190" fmla="*/ 4364680 h 6858000"/>
              <a:gd name="connsiteX191" fmla="*/ 4690271 w 7467600"/>
              <a:gd name="connsiteY191" fmla="*/ 4370034 h 6858000"/>
              <a:gd name="connsiteX192" fmla="*/ 4136093 w 7467600"/>
              <a:gd name="connsiteY192" fmla="*/ 3858466 h 6858000"/>
              <a:gd name="connsiteX193" fmla="*/ 3670252 w 7467600"/>
              <a:gd name="connsiteY193" fmla="*/ 3622798 h 6858000"/>
              <a:gd name="connsiteX194" fmla="*/ 4440129 w 7467600"/>
              <a:gd name="connsiteY194" fmla="*/ 3448571 h 6858000"/>
              <a:gd name="connsiteX195" fmla="*/ 4856525 w 7467600"/>
              <a:gd name="connsiteY195" fmla="*/ 3915351 h 6858000"/>
              <a:gd name="connsiteX196" fmla="*/ 5059055 w 7467600"/>
              <a:gd name="connsiteY196" fmla="*/ 4108918 h 6858000"/>
              <a:gd name="connsiteX197" fmla="*/ 5290070 w 7467600"/>
              <a:gd name="connsiteY197" fmla="*/ 4263619 h 6858000"/>
              <a:gd name="connsiteX198" fmla="*/ 4834991 w 7467600"/>
              <a:gd name="connsiteY198" fmla="*/ 3830985 h 6858000"/>
              <a:gd name="connsiteX199" fmla="*/ 4440129 w 7467600"/>
              <a:gd name="connsiteY199" fmla="*/ 3448571 h 6858000"/>
              <a:gd name="connsiteX200" fmla="*/ 4441737 w 7467600"/>
              <a:gd name="connsiteY200" fmla="*/ 3399734 h 6858000"/>
              <a:gd name="connsiteX201" fmla="*/ 4431236 w 7467600"/>
              <a:gd name="connsiteY201" fmla="*/ 3400954 h 6858000"/>
              <a:gd name="connsiteX202" fmla="*/ 4557150 w 7467600"/>
              <a:gd name="connsiteY202" fmla="*/ 3510023 h 6858000"/>
              <a:gd name="connsiteX203" fmla="*/ 4856936 w 7467600"/>
              <a:gd name="connsiteY203" fmla="*/ 3809146 h 6858000"/>
              <a:gd name="connsiteX204" fmla="*/ 5111996 w 7467600"/>
              <a:gd name="connsiteY204" fmla="*/ 4065759 h 6858000"/>
              <a:gd name="connsiteX205" fmla="*/ 5388878 w 7467600"/>
              <a:gd name="connsiteY205" fmla="*/ 4300185 h 6858000"/>
              <a:gd name="connsiteX206" fmla="*/ 5425556 w 7467600"/>
              <a:gd name="connsiteY206" fmla="*/ 4308967 h 6858000"/>
              <a:gd name="connsiteX207" fmla="*/ 4943646 w 7467600"/>
              <a:gd name="connsiteY207" fmla="*/ 3822916 h 6858000"/>
              <a:gd name="connsiteX208" fmla="*/ 4594837 w 7467600"/>
              <a:gd name="connsiteY208" fmla="*/ 3532274 h 6858000"/>
              <a:gd name="connsiteX209" fmla="*/ 4441737 w 7467600"/>
              <a:gd name="connsiteY209" fmla="*/ 3399734 h 6858000"/>
              <a:gd name="connsiteX210" fmla="*/ 5425834 w 7467600"/>
              <a:gd name="connsiteY210" fmla="*/ 3162785 h 6858000"/>
              <a:gd name="connsiteX211" fmla="*/ 5401644 w 7467600"/>
              <a:gd name="connsiteY211" fmla="*/ 3617847 h 6858000"/>
              <a:gd name="connsiteX212" fmla="*/ 5467256 w 7467600"/>
              <a:gd name="connsiteY212" fmla="*/ 4175494 h 6858000"/>
              <a:gd name="connsiteX213" fmla="*/ 5448069 w 7467600"/>
              <a:gd name="connsiteY213" fmla="*/ 3567554 h 6858000"/>
              <a:gd name="connsiteX214" fmla="*/ 5425834 w 7467600"/>
              <a:gd name="connsiteY214" fmla="*/ 3162785 h 6858000"/>
              <a:gd name="connsiteX215" fmla="*/ 1318687 w 7467600"/>
              <a:gd name="connsiteY215" fmla="*/ 3113840 h 6858000"/>
              <a:gd name="connsiteX216" fmla="*/ 1066793 w 7467600"/>
              <a:gd name="connsiteY216" fmla="*/ 3212171 h 6858000"/>
              <a:gd name="connsiteX217" fmla="*/ 993319 w 7467600"/>
              <a:gd name="connsiteY217" fmla="*/ 3247648 h 6858000"/>
              <a:gd name="connsiteX218" fmla="*/ 853081 w 7467600"/>
              <a:gd name="connsiteY218" fmla="*/ 3312410 h 6858000"/>
              <a:gd name="connsiteX219" fmla="*/ 805957 w 7467600"/>
              <a:gd name="connsiteY219" fmla="*/ 3330443 h 6858000"/>
              <a:gd name="connsiteX220" fmla="*/ 1318687 w 7467600"/>
              <a:gd name="connsiteY220" fmla="*/ 3113840 h 6858000"/>
              <a:gd name="connsiteX221" fmla="*/ 5453702 w 7467600"/>
              <a:gd name="connsiteY221" fmla="*/ 3090882 h 6858000"/>
              <a:gd name="connsiteX222" fmla="*/ 5480135 w 7467600"/>
              <a:gd name="connsiteY222" fmla="*/ 3565802 h 6858000"/>
              <a:gd name="connsiteX223" fmla="*/ 5499023 w 7467600"/>
              <a:gd name="connsiteY223" fmla="*/ 4166310 h 6858000"/>
              <a:gd name="connsiteX224" fmla="*/ 5547022 w 7467600"/>
              <a:gd name="connsiteY224" fmla="*/ 3607838 h 6858000"/>
              <a:gd name="connsiteX225" fmla="*/ 5515964 w 7467600"/>
              <a:gd name="connsiteY225" fmla="*/ 3378541 h 6858000"/>
              <a:gd name="connsiteX226" fmla="*/ 5453702 w 7467600"/>
              <a:gd name="connsiteY226" fmla="*/ 3090882 h 6858000"/>
              <a:gd name="connsiteX227" fmla="*/ 1238695 w 7467600"/>
              <a:gd name="connsiteY227" fmla="*/ 3076820 h 6858000"/>
              <a:gd name="connsiteX228" fmla="*/ 716371 w 7467600"/>
              <a:gd name="connsiteY228" fmla="*/ 3293249 h 6858000"/>
              <a:gd name="connsiteX229" fmla="*/ 579522 w 7467600"/>
              <a:gd name="connsiteY229" fmla="*/ 3371759 h 6858000"/>
              <a:gd name="connsiteX230" fmla="*/ 600288 w 7467600"/>
              <a:gd name="connsiteY230" fmla="*/ 3365555 h 6858000"/>
              <a:gd name="connsiteX231" fmla="*/ 840692 w 7467600"/>
              <a:gd name="connsiteY231" fmla="*/ 3284921 h 6858000"/>
              <a:gd name="connsiteX232" fmla="*/ 979248 w 7467600"/>
              <a:gd name="connsiteY232" fmla="*/ 3221003 h 6858000"/>
              <a:gd name="connsiteX233" fmla="*/ 1053282 w 7467600"/>
              <a:gd name="connsiteY233" fmla="*/ 3185247 h 6858000"/>
              <a:gd name="connsiteX234" fmla="*/ 1320603 w 7467600"/>
              <a:gd name="connsiteY234" fmla="*/ 3081281 h 6858000"/>
              <a:gd name="connsiteX235" fmla="*/ 1238695 w 7467600"/>
              <a:gd name="connsiteY235" fmla="*/ 3076820 h 6858000"/>
              <a:gd name="connsiteX236" fmla="*/ 5425627 w 7467600"/>
              <a:gd name="connsiteY236" fmla="*/ 2954192 h 6858000"/>
              <a:gd name="connsiteX237" fmla="*/ 5470770 w 7467600"/>
              <a:gd name="connsiteY237" fmla="*/ 3005435 h 6858000"/>
              <a:gd name="connsiteX238" fmla="*/ 5519779 w 7467600"/>
              <a:gd name="connsiteY238" fmla="*/ 4359223 h 6858000"/>
              <a:gd name="connsiteX239" fmla="*/ 5520293 w 7467600"/>
              <a:gd name="connsiteY239" fmla="*/ 4360602 h 6858000"/>
              <a:gd name="connsiteX240" fmla="*/ 5767221 w 7467600"/>
              <a:gd name="connsiteY240" fmla="*/ 4665564 h 6858000"/>
              <a:gd name="connsiteX241" fmla="*/ 6937169 w 7467600"/>
              <a:gd name="connsiteY241" fmla="*/ 4815941 h 6858000"/>
              <a:gd name="connsiteX242" fmla="*/ 6953922 w 7467600"/>
              <a:gd name="connsiteY242" fmla="*/ 4890068 h 6858000"/>
              <a:gd name="connsiteX243" fmla="*/ 6071359 w 7467600"/>
              <a:gd name="connsiteY243" fmla="*/ 4770770 h 6858000"/>
              <a:gd name="connsiteX244" fmla="*/ 6038839 w 7467600"/>
              <a:gd name="connsiteY244" fmla="*/ 4764474 h 6858000"/>
              <a:gd name="connsiteX245" fmla="*/ 6038706 w 7467600"/>
              <a:gd name="connsiteY245" fmla="*/ 4763847 h 6858000"/>
              <a:gd name="connsiteX246" fmla="*/ 6037784 w 7467600"/>
              <a:gd name="connsiteY246" fmla="*/ 4764270 h 6858000"/>
              <a:gd name="connsiteX247" fmla="*/ 6038839 w 7467600"/>
              <a:gd name="connsiteY247" fmla="*/ 4764474 h 6858000"/>
              <a:gd name="connsiteX248" fmla="*/ 6040338 w 7467600"/>
              <a:gd name="connsiteY248" fmla="*/ 4771418 h 6858000"/>
              <a:gd name="connsiteX249" fmla="*/ 6024488 w 7467600"/>
              <a:gd name="connsiteY249" fmla="*/ 4809903 h 6858000"/>
              <a:gd name="connsiteX250" fmla="*/ 5599771 w 7467600"/>
              <a:gd name="connsiteY250" fmla="*/ 5509652 h 6858000"/>
              <a:gd name="connsiteX251" fmla="*/ 5548843 w 7467600"/>
              <a:gd name="connsiteY251" fmla="*/ 5563845 h 6858000"/>
              <a:gd name="connsiteX252" fmla="*/ 5940952 w 7467600"/>
              <a:gd name="connsiteY252" fmla="*/ 6250028 h 6858000"/>
              <a:gd name="connsiteX253" fmla="*/ 6043441 w 7467600"/>
              <a:gd name="connsiteY253" fmla="*/ 6665847 h 6858000"/>
              <a:gd name="connsiteX254" fmla="*/ 6093432 w 7467600"/>
              <a:gd name="connsiteY254" fmla="*/ 6858000 h 6858000"/>
              <a:gd name="connsiteX255" fmla="*/ 6034344 w 7467600"/>
              <a:gd name="connsiteY255" fmla="*/ 6858000 h 6858000"/>
              <a:gd name="connsiteX256" fmla="*/ 6026679 w 7467600"/>
              <a:gd name="connsiteY256" fmla="*/ 6836959 h 6858000"/>
              <a:gd name="connsiteX257" fmla="*/ 5800441 w 7467600"/>
              <a:gd name="connsiteY257" fmla="*/ 6335286 h 6858000"/>
              <a:gd name="connsiteX258" fmla="*/ 5526562 w 7467600"/>
              <a:gd name="connsiteY258" fmla="*/ 5705388 h 6858000"/>
              <a:gd name="connsiteX259" fmla="*/ 5519640 w 7467600"/>
              <a:gd name="connsiteY259" fmla="*/ 5683774 h 6858000"/>
              <a:gd name="connsiteX260" fmla="*/ 5844559 w 7467600"/>
              <a:gd name="connsiteY260" fmla="*/ 6553349 h 6858000"/>
              <a:gd name="connsiteX261" fmla="*/ 5975994 w 7467600"/>
              <a:gd name="connsiteY261" fmla="*/ 6858000 h 6858000"/>
              <a:gd name="connsiteX262" fmla="*/ 5898547 w 7467600"/>
              <a:gd name="connsiteY262" fmla="*/ 6858000 h 6858000"/>
              <a:gd name="connsiteX263" fmla="*/ 5682041 w 7467600"/>
              <a:gd name="connsiteY263" fmla="*/ 6355860 h 6858000"/>
              <a:gd name="connsiteX264" fmla="*/ 5461758 w 7467600"/>
              <a:gd name="connsiteY264" fmla="*/ 5820220 h 6858000"/>
              <a:gd name="connsiteX265" fmla="*/ 5237282 w 7467600"/>
              <a:gd name="connsiteY265" fmla="*/ 6579086 h 6858000"/>
              <a:gd name="connsiteX266" fmla="*/ 5115009 w 7467600"/>
              <a:gd name="connsiteY266" fmla="*/ 6858000 h 6858000"/>
              <a:gd name="connsiteX267" fmla="*/ 5028074 w 7467600"/>
              <a:gd name="connsiteY267" fmla="*/ 6858000 h 6858000"/>
              <a:gd name="connsiteX268" fmla="*/ 5079508 w 7467600"/>
              <a:gd name="connsiteY268" fmla="*/ 6749074 h 6858000"/>
              <a:gd name="connsiteX269" fmla="*/ 5371846 w 7467600"/>
              <a:gd name="connsiteY269" fmla="*/ 5924413 h 6858000"/>
              <a:gd name="connsiteX270" fmla="*/ 5270512 w 7467600"/>
              <a:gd name="connsiteY270" fmla="*/ 6138975 h 6858000"/>
              <a:gd name="connsiteX271" fmla="*/ 5062409 w 7467600"/>
              <a:gd name="connsiteY271" fmla="*/ 6653544 h 6858000"/>
              <a:gd name="connsiteX272" fmla="*/ 5036628 w 7467600"/>
              <a:gd name="connsiteY272" fmla="*/ 6754247 h 6858000"/>
              <a:gd name="connsiteX273" fmla="*/ 5009112 w 7467600"/>
              <a:gd name="connsiteY273" fmla="*/ 6858000 h 6858000"/>
              <a:gd name="connsiteX274" fmla="*/ 4976679 w 7467600"/>
              <a:gd name="connsiteY274" fmla="*/ 6858000 h 6858000"/>
              <a:gd name="connsiteX275" fmla="*/ 5006537 w 7467600"/>
              <a:gd name="connsiteY275" fmla="*/ 6747068 h 6858000"/>
              <a:gd name="connsiteX276" fmla="*/ 5032723 w 7467600"/>
              <a:gd name="connsiteY276" fmla="*/ 6644957 h 6858000"/>
              <a:gd name="connsiteX277" fmla="*/ 5242949 w 7467600"/>
              <a:gd name="connsiteY277" fmla="*/ 6125175 h 6858000"/>
              <a:gd name="connsiteX278" fmla="*/ 5286321 w 7467600"/>
              <a:gd name="connsiteY278" fmla="*/ 6033555 h 6858000"/>
              <a:gd name="connsiteX279" fmla="*/ 5008210 w 7467600"/>
              <a:gd name="connsiteY279" fmla="*/ 6649194 h 6858000"/>
              <a:gd name="connsiteX280" fmla="*/ 4986321 w 7467600"/>
              <a:gd name="connsiteY280" fmla="*/ 6765687 h 6858000"/>
              <a:gd name="connsiteX281" fmla="*/ 4973474 w 7467600"/>
              <a:gd name="connsiteY281" fmla="*/ 6858000 h 6858000"/>
              <a:gd name="connsiteX282" fmla="*/ 4907178 w 7467600"/>
              <a:gd name="connsiteY282" fmla="*/ 6858000 h 6858000"/>
              <a:gd name="connsiteX283" fmla="*/ 4910810 w 7467600"/>
              <a:gd name="connsiteY283" fmla="*/ 6829660 h 6858000"/>
              <a:gd name="connsiteX284" fmla="*/ 4987461 w 7467600"/>
              <a:gd name="connsiteY284" fmla="*/ 6432994 h 6858000"/>
              <a:gd name="connsiteX285" fmla="*/ 5179262 w 7467600"/>
              <a:gd name="connsiteY285" fmla="*/ 6035044 h 6858000"/>
              <a:gd name="connsiteX286" fmla="*/ 4689678 w 7467600"/>
              <a:gd name="connsiteY286" fmla="*/ 6440241 h 6858000"/>
              <a:gd name="connsiteX287" fmla="*/ 4477543 w 7467600"/>
              <a:gd name="connsiteY287" fmla="*/ 6674836 h 6858000"/>
              <a:gd name="connsiteX288" fmla="*/ 4329957 w 7467600"/>
              <a:gd name="connsiteY288" fmla="*/ 6858000 h 6858000"/>
              <a:gd name="connsiteX289" fmla="*/ 4218595 w 7467600"/>
              <a:gd name="connsiteY289" fmla="*/ 6858000 h 6858000"/>
              <a:gd name="connsiteX290" fmla="*/ 4368888 w 7467600"/>
              <a:gd name="connsiteY290" fmla="*/ 6668412 h 6858000"/>
              <a:gd name="connsiteX291" fmla="*/ 4563091 w 7467600"/>
              <a:gd name="connsiteY291" fmla="*/ 6442508 h 6858000"/>
              <a:gd name="connsiteX292" fmla="*/ 5387324 w 7467600"/>
              <a:gd name="connsiteY292" fmla="*/ 5705830 h 6858000"/>
              <a:gd name="connsiteX293" fmla="*/ 5073620 w 7467600"/>
              <a:gd name="connsiteY293" fmla="*/ 5955437 h 6858000"/>
              <a:gd name="connsiteX294" fmla="*/ 4689789 w 7467600"/>
              <a:gd name="connsiteY294" fmla="*/ 6268382 h 6858000"/>
              <a:gd name="connsiteX295" fmla="*/ 4418722 w 7467600"/>
              <a:gd name="connsiteY295" fmla="*/ 6570886 h 6858000"/>
              <a:gd name="connsiteX296" fmla="*/ 4214944 w 7467600"/>
              <a:gd name="connsiteY296" fmla="*/ 6858000 h 6858000"/>
              <a:gd name="connsiteX297" fmla="*/ 4177898 w 7467600"/>
              <a:gd name="connsiteY297" fmla="*/ 6858000 h 6858000"/>
              <a:gd name="connsiteX298" fmla="*/ 4391597 w 7467600"/>
              <a:gd name="connsiteY298" fmla="*/ 6556370 h 6858000"/>
              <a:gd name="connsiteX299" fmla="*/ 4668889 w 7467600"/>
              <a:gd name="connsiteY299" fmla="*/ 6246399 h 6858000"/>
              <a:gd name="connsiteX300" fmla="*/ 5055427 w 7467600"/>
              <a:gd name="connsiteY300" fmla="*/ 5931476 h 6858000"/>
              <a:gd name="connsiteX301" fmla="*/ 5371814 w 7467600"/>
              <a:gd name="connsiteY301" fmla="*/ 5678975 h 6858000"/>
              <a:gd name="connsiteX302" fmla="*/ 4987918 w 7467600"/>
              <a:gd name="connsiteY302" fmla="*/ 5838701 h 6858000"/>
              <a:gd name="connsiteX303" fmla="*/ 4317146 w 7467600"/>
              <a:gd name="connsiteY303" fmla="*/ 6587716 h 6858000"/>
              <a:gd name="connsiteX304" fmla="*/ 4171627 w 7467600"/>
              <a:gd name="connsiteY304" fmla="*/ 6858000 h 6858000"/>
              <a:gd name="connsiteX305" fmla="*/ 4081585 w 7467600"/>
              <a:gd name="connsiteY305" fmla="*/ 6858000 h 6858000"/>
              <a:gd name="connsiteX306" fmla="*/ 4238603 w 7467600"/>
              <a:gd name="connsiteY306" fmla="*/ 6559341 h 6858000"/>
              <a:gd name="connsiteX307" fmla="*/ 4778333 w 7467600"/>
              <a:gd name="connsiteY307" fmla="*/ 5873626 h 6858000"/>
              <a:gd name="connsiteX308" fmla="*/ 5414185 w 7467600"/>
              <a:gd name="connsiteY308" fmla="*/ 5573882 h 6858000"/>
              <a:gd name="connsiteX309" fmla="*/ 5959648 w 7467600"/>
              <a:gd name="connsiteY309" fmla="*/ 4760797 h 6858000"/>
              <a:gd name="connsiteX310" fmla="*/ 5355019 w 7467600"/>
              <a:gd name="connsiteY310" fmla="*/ 4734672 h 6858000"/>
              <a:gd name="connsiteX311" fmla="*/ 5083565 w 7467600"/>
              <a:gd name="connsiteY311" fmla="*/ 5179121 h 6858000"/>
              <a:gd name="connsiteX312" fmla="*/ 4713577 w 7467600"/>
              <a:gd name="connsiteY312" fmla="*/ 5616803 h 6858000"/>
              <a:gd name="connsiteX313" fmla="*/ 3989559 w 7467600"/>
              <a:gd name="connsiteY313" fmla="*/ 6145945 h 6858000"/>
              <a:gd name="connsiteX314" fmla="*/ 3939824 w 7467600"/>
              <a:gd name="connsiteY314" fmla="*/ 6066900 h 6858000"/>
              <a:gd name="connsiteX315" fmla="*/ 4584537 w 7467600"/>
              <a:gd name="connsiteY315" fmla="*/ 5324826 h 6858000"/>
              <a:gd name="connsiteX316" fmla="*/ 5037105 w 7467600"/>
              <a:gd name="connsiteY316" fmla="*/ 5088765 h 6858000"/>
              <a:gd name="connsiteX317" fmla="*/ 5039930 w 7467600"/>
              <a:gd name="connsiteY317" fmla="*/ 5089585 h 6858000"/>
              <a:gd name="connsiteX318" fmla="*/ 5263764 w 7467600"/>
              <a:gd name="connsiteY318" fmla="*/ 4735525 h 6858000"/>
              <a:gd name="connsiteX319" fmla="*/ 4086300 w 7467600"/>
              <a:gd name="connsiteY319" fmla="*/ 4884599 h 6858000"/>
              <a:gd name="connsiteX320" fmla="*/ 4085485 w 7467600"/>
              <a:gd name="connsiteY320" fmla="*/ 4899070 h 6858000"/>
              <a:gd name="connsiteX321" fmla="*/ 3871915 w 7467600"/>
              <a:gd name="connsiteY321" fmla="*/ 5253645 h 6858000"/>
              <a:gd name="connsiteX322" fmla="*/ 3799374 w 7467600"/>
              <a:gd name="connsiteY322" fmla="*/ 5466127 h 6858000"/>
              <a:gd name="connsiteX323" fmla="*/ 3498850 w 7467600"/>
              <a:gd name="connsiteY323" fmla="*/ 6661888 h 6858000"/>
              <a:gd name="connsiteX324" fmla="*/ 3399216 w 7467600"/>
              <a:gd name="connsiteY324" fmla="*/ 6858000 h 6858000"/>
              <a:gd name="connsiteX325" fmla="*/ 3303688 w 7467600"/>
              <a:gd name="connsiteY325" fmla="*/ 6858000 h 6858000"/>
              <a:gd name="connsiteX326" fmla="*/ 3391774 w 7467600"/>
              <a:gd name="connsiteY326" fmla="*/ 6697181 h 6858000"/>
              <a:gd name="connsiteX327" fmla="*/ 3735540 w 7467600"/>
              <a:gd name="connsiteY327" fmla="*/ 5546923 h 6858000"/>
              <a:gd name="connsiteX328" fmla="*/ 3729438 w 7467600"/>
              <a:gd name="connsiteY328" fmla="*/ 5569058 h 6858000"/>
              <a:gd name="connsiteX329" fmla="*/ 3707782 w 7467600"/>
              <a:gd name="connsiteY329" fmla="*/ 5644908 h 6858000"/>
              <a:gd name="connsiteX330" fmla="*/ 3583827 w 7467600"/>
              <a:gd name="connsiteY330" fmla="*/ 6039215 h 6858000"/>
              <a:gd name="connsiteX331" fmla="*/ 3547861 w 7467600"/>
              <a:gd name="connsiteY331" fmla="*/ 6129609 h 6858000"/>
              <a:gd name="connsiteX332" fmla="*/ 3490905 w 7467600"/>
              <a:gd name="connsiteY332" fmla="*/ 6277660 h 6858000"/>
              <a:gd name="connsiteX333" fmla="*/ 3455859 w 7467600"/>
              <a:gd name="connsiteY333" fmla="*/ 6391301 h 6858000"/>
              <a:gd name="connsiteX334" fmla="*/ 3429112 w 7467600"/>
              <a:gd name="connsiteY334" fmla="*/ 6479469 h 6858000"/>
              <a:gd name="connsiteX335" fmla="*/ 3304862 w 7467600"/>
              <a:gd name="connsiteY335" fmla="*/ 6796476 h 6858000"/>
              <a:gd name="connsiteX336" fmla="*/ 3276071 w 7467600"/>
              <a:gd name="connsiteY336" fmla="*/ 6858000 h 6858000"/>
              <a:gd name="connsiteX337" fmla="*/ 3240805 w 7467600"/>
              <a:gd name="connsiteY337" fmla="*/ 6858000 h 6858000"/>
              <a:gd name="connsiteX338" fmla="*/ 3275917 w 7467600"/>
              <a:gd name="connsiteY338" fmla="*/ 6783192 h 6858000"/>
              <a:gd name="connsiteX339" fmla="*/ 3399358 w 7467600"/>
              <a:gd name="connsiteY339" fmla="*/ 6469011 h 6858000"/>
              <a:gd name="connsiteX340" fmla="*/ 3425650 w 7467600"/>
              <a:gd name="connsiteY340" fmla="*/ 6381333 h 6858000"/>
              <a:gd name="connsiteX341" fmla="*/ 3460661 w 7467600"/>
              <a:gd name="connsiteY341" fmla="*/ 6266763 h 6858000"/>
              <a:gd name="connsiteX342" fmla="*/ 3518021 w 7467600"/>
              <a:gd name="connsiteY342" fmla="*/ 6117298 h 6858000"/>
              <a:gd name="connsiteX343" fmla="*/ 3554035 w 7467600"/>
              <a:gd name="connsiteY343" fmla="*/ 6027832 h 6858000"/>
              <a:gd name="connsiteX344" fmla="*/ 3677174 w 7467600"/>
              <a:gd name="connsiteY344" fmla="*/ 5636351 h 6858000"/>
              <a:gd name="connsiteX345" fmla="*/ 3698819 w 7467600"/>
              <a:gd name="connsiteY345" fmla="*/ 5560503 h 6858000"/>
              <a:gd name="connsiteX346" fmla="*/ 3702094 w 7467600"/>
              <a:gd name="connsiteY346" fmla="*/ 5549194 h 6858000"/>
              <a:gd name="connsiteX347" fmla="*/ 3398355 w 7467600"/>
              <a:gd name="connsiteY347" fmla="*/ 6094603 h 6858000"/>
              <a:gd name="connsiteX348" fmla="*/ 3193941 w 7467600"/>
              <a:gd name="connsiteY348" fmla="*/ 6798775 h 6858000"/>
              <a:gd name="connsiteX349" fmla="*/ 3184140 w 7467600"/>
              <a:gd name="connsiteY349" fmla="*/ 6858000 h 6858000"/>
              <a:gd name="connsiteX350" fmla="*/ 3099978 w 7467600"/>
              <a:gd name="connsiteY350" fmla="*/ 6858000 h 6858000"/>
              <a:gd name="connsiteX351" fmla="*/ 3101556 w 7467600"/>
              <a:gd name="connsiteY351" fmla="*/ 6843337 h 6858000"/>
              <a:gd name="connsiteX352" fmla="*/ 3370162 w 7467600"/>
              <a:gd name="connsiteY352" fmla="*/ 5785550 h 6858000"/>
              <a:gd name="connsiteX353" fmla="*/ 3746477 w 7467600"/>
              <a:gd name="connsiteY353" fmla="*/ 5377889 h 6858000"/>
              <a:gd name="connsiteX354" fmla="*/ 3863399 w 7467600"/>
              <a:gd name="connsiteY354" fmla="*/ 5087257 h 6858000"/>
              <a:gd name="connsiteX355" fmla="*/ 3968712 w 7467600"/>
              <a:gd name="connsiteY355" fmla="*/ 4913989 h 6858000"/>
              <a:gd name="connsiteX356" fmla="*/ 2792390 w 7467600"/>
              <a:gd name="connsiteY356" fmla="*/ 5382974 h 6858000"/>
              <a:gd name="connsiteX357" fmla="*/ 2714982 w 7467600"/>
              <a:gd name="connsiteY357" fmla="*/ 5427051 h 6858000"/>
              <a:gd name="connsiteX358" fmla="*/ 2813361 w 7467600"/>
              <a:gd name="connsiteY358" fmla="*/ 6023912 h 6858000"/>
              <a:gd name="connsiteX359" fmla="*/ 2688430 w 7467600"/>
              <a:gd name="connsiteY359" fmla="*/ 6801564 h 6858000"/>
              <a:gd name="connsiteX360" fmla="*/ 2629626 w 7467600"/>
              <a:gd name="connsiteY360" fmla="*/ 6763394 h 6858000"/>
              <a:gd name="connsiteX361" fmla="*/ 2565328 w 7467600"/>
              <a:gd name="connsiteY361" fmla="*/ 5516399 h 6858000"/>
              <a:gd name="connsiteX362" fmla="*/ 1922999 w 7467600"/>
              <a:gd name="connsiteY362" fmla="*/ 5980343 h 6858000"/>
              <a:gd name="connsiteX363" fmla="*/ 1950261 w 7467600"/>
              <a:gd name="connsiteY363" fmla="*/ 6405858 h 6858000"/>
              <a:gd name="connsiteX364" fmla="*/ 2365554 w 7467600"/>
              <a:gd name="connsiteY364" fmla="*/ 6759107 h 6858000"/>
              <a:gd name="connsiteX365" fmla="*/ 2424142 w 7467600"/>
              <a:gd name="connsiteY365" fmla="*/ 6858000 h 6858000"/>
              <a:gd name="connsiteX366" fmla="*/ 2395994 w 7467600"/>
              <a:gd name="connsiteY366" fmla="*/ 6858000 h 6858000"/>
              <a:gd name="connsiteX367" fmla="*/ 2392863 w 7467600"/>
              <a:gd name="connsiteY367" fmla="*/ 6852964 h 6858000"/>
              <a:gd name="connsiteX368" fmla="*/ 2017589 w 7467600"/>
              <a:gd name="connsiteY368" fmla="*/ 6493982 h 6858000"/>
              <a:gd name="connsiteX369" fmla="*/ 2147336 w 7467600"/>
              <a:gd name="connsiteY369" fmla="*/ 6594052 h 6858000"/>
              <a:gd name="connsiteX370" fmla="*/ 2207047 w 7467600"/>
              <a:gd name="connsiteY370" fmla="*/ 6654540 h 6858000"/>
              <a:gd name="connsiteX371" fmla="*/ 2299106 w 7467600"/>
              <a:gd name="connsiteY371" fmla="*/ 6778931 h 6858000"/>
              <a:gd name="connsiteX372" fmla="*/ 2314430 w 7467600"/>
              <a:gd name="connsiteY372" fmla="*/ 6801144 h 6858000"/>
              <a:gd name="connsiteX373" fmla="*/ 2352406 w 7467600"/>
              <a:gd name="connsiteY373" fmla="*/ 6858000 h 6858000"/>
              <a:gd name="connsiteX374" fmla="*/ 2314492 w 7467600"/>
              <a:gd name="connsiteY374" fmla="*/ 6858000 h 6858000"/>
              <a:gd name="connsiteX375" fmla="*/ 2288095 w 7467600"/>
              <a:gd name="connsiteY375" fmla="*/ 6818030 h 6858000"/>
              <a:gd name="connsiteX376" fmla="*/ 2272768 w 7467600"/>
              <a:gd name="connsiteY376" fmla="*/ 6795822 h 6858000"/>
              <a:gd name="connsiteX377" fmla="*/ 2182715 w 7467600"/>
              <a:gd name="connsiteY377" fmla="*/ 6675071 h 6858000"/>
              <a:gd name="connsiteX378" fmla="*/ 2032061 w 7467600"/>
              <a:gd name="connsiteY378" fmla="*/ 6541380 h 6858000"/>
              <a:gd name="connsiteX379" fmla="*/ 2257220 w 7467600"/>
              <a:gd name="connsiteY379" fmla="*/ 6826257 h 6858000"/>
              <a:gd name="connsiteX380" fmla="*/ 2281324 w 7467600"/>
              <a:gd name="connsiteY380" fmla="*/ 6858000 h 6858000"/>
              <a:gd name="connsiteX381" fmla="*/ 2242860 w 7467600"/>
              <a:gd name="connsiteY381" fmla="*/ 6858000 h 6858000"/>
              <a:gd name="connsiteX382" fmla="*/ 2232818 w 7467600"/>
              <a:gd name="connsiteY382" fmla="*/ 6844926 h 6858000"/>
              <a:gd name="connsiteX383" fmla="*/ 1990172 w 7467600"/>
              <a:gd name="connsiteY383" fmla="*/ 6542121 h 6858000"/>
              <a:gd name="connsiteX384" fmla="*/ 2124090 w 7467600"/>
              <a:gd name="connsiteY384" fmla="*/ 6761017 h 6858000"/>
              <a:gd name="connsiteX385" fmla="*/ 2200380 w 7467600"/>
              <a:gd name="connsiteY385" fmla="*/ 6858000 h 6858000"/>
              <a:gd name="connsiteX386" fmla="*/ 2147507 w 7467600"/>
              <a:gd name="connsiteY386" fmla="*/ 6858000 h 6858000"/>
              <a:gd name="connsiteX387" fmla="*/ 2070668 w 7467600"/>
              <a:gd name="connsiteY387" fmla="*/ 6761520 h 6858000"/>
              <a:gd name="connsiteX388" fmla="*/ 1975142 w 7467600"/>
              <a:gd name="connsiteY388" fmla="*/ 6585570 h 6858000"/>
              <a:gd name="connsiteX389" fmla="*/ 2050035 w 7467600"/>
              <a:gd name="connsiteY389" fmla="*/ 6813345 h 6858000"/>
              <a:gd name="connsiteX390" fmla="*/ 2063025 w 7467600"/>
              <a:gd name="connsiteY390" fmla="*/ 6858000 h 6858000"/>
              <a:gd name="connsiteX391" fmla="*/ 2021675 w 7467600"/>
              <a:gd name="connsiteY391" fmla="*/ 6858000 h 6858000"/>
              <a:gd name="connsiteX392" fmla="*/ 2019308 w 7467600"/>
              <a:gd name="connsiteY392" fmla="*/ 6847118 h 6858000"/>
              <a:gd name="connsiteX393" fmla="*/ 1938835 w 7467600"/>
              <a:gd name="connsiteY393" fmla="*/ 6551160 h 6858000"/>
              <a:gd name="connsiteX394" fmla="*/ 1953230 w 7467600"/>
              <a:gd name="connsiteY394" fmla="*/ 6759699 h 6858000"/>
              <a:gd name="connsiteX395" fmla="*/ 1956763 w 7467600"/>
              <a:gd name="connsiteY395" fmla="*/ 6778191 h 6858000"/>
              <a:gd name="connsiteX396" fmla="*/ 1967925 w 7467600"/>
              <a:gd name="connsiteY396" fmla="*/ 6858000 h 6858000"/>
              <a:gd name="connsiteX397" fmla="*/ 1936622 w 7467600"/>
              <a:gd name="connsiteY397" fmla="*/ 6858000 h 6858000"/>
              <a:gd name="connsiteX398" fmla="*/ 1926261 w 7467600"/>
              <a:gd name="connsiteY398" fmla="*/ 6784064 h 6858000"/>
              <a:gd name="connsiteX399" fmla="*/ 1922724 w 7467600"/>
              <a:gd name="connsiteY399" fmla="*/ 6765577 h 6858000"/>
              <a:gd name="connsiteX400" fmla="*/ 1904650 w 7467600"/>
              <a:gd name="connsiteY400" fmla="*/ 6639616 h 6858000"/>
              <a:gd name="connsiteX401" fmla="*/ 1885273 w 7467600"/>
              <a:gd name="connsiteY401" fmla="*/ 6858000 h 6858000"/>
              <a:gd name="connsiteX402" fmla="*/ 1854363 w 7467600"/>
              <a:gd name="connsiteY402" fmla="*/ 6858000 h 6858000"/>
              <a:gd name="connsiteX403" fmla="*/ 1880391 w 7467600"/>
              <a:gd name="connsiteY403" fmla="*/ 6603796 h 6858000"/>
              <a:gd name="connsiteX404" fmla="*/ 1818273 w 7467600"/>
              <a:gd name="connsiteY404" fmla="*/ 6715729 h 6858000"/>
              <a:gd name="connsiteX405" fmla="*/ 1794691 w 7467600"/>
              <a:gd name="connsiteY405" fmla="*/ 6843239 h 6858000"/>
              <a:gd name="connsiteX406" fmla="*/ 1794914 w 7467600"/>
              <a:gd name="connsiteY406" fmla="*/ 6858000 h 6858000"/>
              <a:gd name="connsiteX407" fmla="*/ 1746128 w 7467600"/>
              <a:gd name="connsiteY407" fmla="*/ 6858000 h 6858000"/>
              <a:gd name="connsiteX408" fmla="*/ 1753934 w 7467600"/>
              <a:gd name="connsiteY408" fmla="*/ 6724796 h 6858000"/>
              <a:gd name="connsiteX409" fmla="*/ 1792053 w 7467600"/>
              <a:gd name="connsiteY409" fmla="*/ 6572396 h 6858000"/>
              <a:gd name="connsiteX410" fmla="*/ 1862248 w 7467600"/>
              <a:gd name="connsiteY410" fmla="*/ 6266397 h 6858000"/>
              <a:gd name="connsiteX411" fmla="*/ 1862250 w 7467600"/>
              <a:gd name="connsiteY411" fmla="*/ 6033531 h 6858000"/>
              <a:gd name="connsiteX412" fmla="*/ 1211999 w 7467600"/>
              <a:gd name="connsiteY412" fmla="*/ 6683610 h 6858000"/>
              <a:gd name="connsiteX413" fmla="*/ 1213266 w 7467600"/>
              <a:gd name="connsiteY413" fmla="*/ 6691947 h 6858000"/>
              <a:gd name="connsiteX414" fmla="*/ 1203370 w 7467600"/>
              <a:gd name="connsiteY414" fmla="*/ 6850676 h 6858000"/>
              <a:gd name="connsiteX415" fmla="*/ 1203671 w 7467600"/>
              <a:gd name="connsiteY415" fmla="*/ 6858000 h 6858000"/>
              <a:gd name="connsiteX416" fmla="*/ 1143180 w 7467600"/>
              <a:gd name="connsiteY416" fmla="*/ 6858000 h 6858000"/>
              <a:gd name="connsiteX417" fmla="*/ 1142176 w 7467600"/>
              <a:gd name="connsiteY417" fmla="*/ 6766045 h 6858000"/>
              <a:gd name="connsiteX418" fmla="*/ 1067484 w 7467600"/>
              <a:gd name="connsiteY418" fmla="*/ 6858000 h 6858000"/>
              <a:gd name="connsiteX419" fmla="*/ 953928 w 7467600"/>
              <a:gd name="connsiteY419" fmla="*/ 6858000 h 6858000"/>
              <a:gd name="connsiteX420" fmla="*/ 959715 w 7467600"/>
              <a:gd name="connsiteY420" fmla="*/ 6850185 h 6858000"/>
              <a:gd name="connsiteX421" fmla="*/ 1483788 w 7467600"/>
              <a:gd name="connsiteY421" fmla="*/ 6259174 h 6858000"/>
              <a:gd name="connsiteX422" fmla="*/ 1100671 w 7467600"/>
              <a:gd name="connsiteY422" fmla="*/ 6252137 h 6858000"/>
              <a:gd name="connsiteX423" fmla="*/ 1090144 w 7467600"/>
              <a:gd name="connsiteY423" fmla="*/ 6256748 h 6858000"/>
              <a:gd name="connsiteX424" fmla="*/ 1095872 w 7467600"/>
              <a:gd name="connsiteY424" fmla="*/ 6271892 h 6858000"/>
              <a:gd name="connsiteX425" fmla="*/ 262785 w 7467600"/>
              <a:gd name="connsiteY425" fmla="*/ 6845450 h 6858000"/>
              <a:gd name="connsiteX426" fmla="*/ 209968 w 7467600"/>
              <a:gd name="connsiteY426" fmla="*/ 6770713 h 6858000"/>
              <a:gd name="connsiteX427" fmla="*/ 873460 w 7467600"/>
              <a:gd name="connsiteY427" fmla="*/ 6253768 h 6858000"/>
              <a:gd name="connsiteX428" fmla="*/ 192686 w 7467600"/>
              <a:gd name="connsiteY428" fmla="*/ 5849257 h 6858000"/>
              <a:gd name="connsiteX429" fmla="*/ 4696 w 7467600"/>
              <a:gd name="connsiteY429" fmla="*/ 5697668 h 6858000"/>
              <a:gd name="connsiteX430" fmla="*/ 0 w 7467600"/>
              <a:gd name="connsiteY430" fmla="*/ 5689984 h 6858000"/>
              <a:gd name="connsiteX431" fmla="*/ 0 w 7467600"/>
              <a:gd name="connsiteY431" fmla="*/ 5513472 h 6858000"/>
              <a:gd name="connsiteX432" fmla="*/ 174101 w 7467600"/>
              <a:gd name="connsiteY432" fmla="*/ 5620277 h 6858000"/>
              <a:gd name="connsiteX433" fmla="*/ 891800 w 7467600"/>
              <a:gd name="connsiteY433" fmla="*/ 6036935 h 6858000"/>
              <a:gd name="connsiteX434" fmla="*/ 1072219 w 7467600"/>
              <a:gd name="connsiteY434" fmla="*/ 6169443 h 6858000"/>
              <a:gd name="connsiteX435" fmla="*/ 1074117 w 7467600"/>
              <a:gd name="connsiteY435" fmla="*/ 6170301 h 6858000"/>
              <a:gd name="connsiteX436" fmla="*/ 1083114 w 7467600"/>
              <a:gd name="connsiteY436" fmla="*/ 6174131 h 6858000"/>
              <a:gd name="connsiteX437" fmla="*/ 1543010 w 7467600"/>
              <a:gd name="connsiteY437" fmla="*/ 6191140 h 6858000"/>
              <a:gd name="connsiteX438" fmla="*/ 1551080 w 7467600"/>
              <a:gd name="connsiteY438" fmla="*/ 6195006 h 6858000"/>
              <a:gd name="connsiteX439" fmla="*/ 2345443 w 7467600"/>
              <a:gd name="connsiteY439" fmla="*/ 5549882 h 6858000"/>
              <a:gd name="connsiteX440" fmla="*/ 1721499 w 7467600"/>
              <a:gd name="connsiteY440" fmla="*/ 5599969 h 6858000"/>
              <a:gd name="connsiteX441" fmla="*/ 767716 w 7467600"/>
              <a:gd name="connsiteY441" fmla="*/ 5472768 h 6858000"/>
              <a:gd name="connsiteX442" fmla="*/ 722147 w 7467600"/>
              <a:gd name="connsiteY442" fmla="*/ 5393091 h 6858000"/>
              <a:gd name="connsiteX443" fmla="*/ 1485552 w 7467600"/>
              <a:gd name="connsiteY443" fmla="*/ 5313202 h 6858000"/>
              <a:gd name="connsiteX444" fmla="*/ 2143004 w 7467600"/>
              <a:gd name="connsiteY444" fmla="*/ 5402420 h 6858000"/>
              <a:gd name="connsiteX445" fmla="*/ 1933391 w 7467600"/>
              <a:gd name="connsiteY445" fmla="*/ 5156971 h 6858000"/>
              <a:gd name="connsiteX446" fmla="*/ 1827118 w 7467600"/>
              <a:gd name="connsiteY446" fmla="*/ 4968410 h 6858000"/>
              <a:gd name="connsiteX447" fmla="*/ 1837349 w 7467600"/>
              <a:gd name="connsiteY447" fmla="*/ 4956357 h 6858000"/>
              <a:gd name="connsiteX448" fmla="*/ 2162835 w 7467600"/>
              <a:gd name="connsiteY448" fmla="*/ 5187853 h 6858000"/>
              <a:gd name="connsiteX449" fmla="*/ 2257167 w 7467600"/>
              <a:gd name="connsiteY449" fmla="*/ 5462123 h 6858000"/>
              <a:gd name="connsiteX450" fmla="*/ 2261598 w 7467600"/>
              <a:gd name="connsiteY450" fmla="*/ 5467998 h 6858000"/>
              <a:gd name="connsiteX451" fmla="*/ 2437177 w 7467600"/>
              <a:gd name="connsiteY451" fmla="*/ 5479608 h 6858000"/>
              <a:gd name="connsiteX452" fmla="*/ 2445247 w 7467600"/>
              <a:gd name="connsiteY452" fmla="*/ 5483476 h 6858000"/>
              <a:gd name="connsiteX453" fmla="*/ 2743626 w 7467600"/>
              <a:gd name="connsiteY453" fmla="*/ 5304819 h 6858000"/>
              <a:gd name="connsiteX454" fmla="*/ 3048102 w 7467600"/>
              <a:gd name="connsiteY454" fmla="*/ 5150595 h 6858000"/>
              <a:gd name="connsiteX455" fmla="*/ 1799414 w 7467600"/>
              <a:gd name="connsiteY455" fmla="*/ 4694732 h 6858000"/>
              <a:gd name="connsiteX456" fmla="*/ 1771735 w 7467600"/>
              <a:gd name="connsiteY456" fmla="*/ 4619929 h 6858000"/>
              <a:gd name="connsiteX457" fmla="*/ 3104273 w 7467600"/>
              <a:gd name="connsiteY457" fmla="*/ 5076159 h 6858000"/>
              <a:gd name="connsiteX458" fmla="*/ 3113245 w 7467600"/>
              <a:gd name="connsiteY458" fmla="*/ 5090705 h 6858000"/>
              <a:gd name="connsiteX459" fmla="*/ 3126294 w 7467600"/>
              <a:gd name="connsiteY459" fmla="*/ 5114400 h 6858000"/>
              <a:gd name="connsiteX460" fmla="*/ 3937433 w 7467600"/>
              <a:gd name="connsiteY460" fmla="*/ 4830473 h 6858000"/>
              <a:gd name="connsiteX461" fmla="*/ 3590475 w 7467600"/>
              <a:gd name="connsiteY461" fmla="*/ 4597974 h 6858000"/>
              <a:gd name="connsiteX462" fmla="*/ 3100264 w 7467600"/>
              <a:gd name="connsiteY462" fmla="*/ 4579845 h 6858000"/>
              <a:gd name="connsiteX463" fmla="*/ 2183576 w 7467600"/>
              <a:gd name="connsiteY463" fmla="*/ 4227150 h 6858000"/>
              <a:gd name="connsiteX464" fmla="*/ 2151029 w 7467600"/>
              <a:gd name="connsiteY464" fmla="*/ 4146947 h 6858000"/>
              <a:gd name="connsiteX465" fmla="*/ 3563434 w 7467600"/>
              <a:gd name="connsiteY465" fmla="*/ 4469115 h 6858000"/>
              <a:gd name="connsiteX466" fmla="*/ 3177952 w 7467600"/>
              <a:gd name="connsiteY466" fmla="*/ 3657386 h 6858000"/>
              <a:gd name="connsiteX467" fmla="*/ 3189263 w 7467600"/>
              <a:gd name="connsiteY467" fmla="*/ 3625726 h 6858000"/>
              <a:gd name="connsiteX468" fmla="*/ 3560912 w 7467600"/>
              <a:gd name="connsiteY468" fmla="*/ 4079863 h 6858000"/>
              <a:gd name="connsiteX469" fmla="*/ 3626636 w 7467600"/>
              <a:gd name="connsiteY469" fmla="*/ 4512230 h 6858000"/>
              <a:gd name="connsiteX470" fmla="*/ 3653088 w 7467600"/>
              <a:gd name="connsiteY470" fmla="*/ 4521417 h 6858000"/>
              <a:gd name="connsiteX471" fmla="*/ 3988128 w 7467600"/>
              <a:gd name="connsiteY471" fmla="*/ 4817267 h 6858000"/>
              <a:gd name="connsiteX472" fmla="*/ 4830582 w 7467600"/>
              <a:gd name="connsiteY472" fmla="*/ 4676000 h 6858000"/>
              <a:gd name="connsiteX473" fmla="*/ 4830100 w 7467600"/>
              <a:gd name="connsiteY473" fmla="*/ 4675554 h 6858000"/>
              <a:gd name="connsiteX474" fmla="*/ 4036318 w 7467600"/>
              <a:gd name="connsiteY474" fmla="*/ 4147013 h 6858000"/>
              <a:gd name="connsiteX475" fmla="*/ 3432098 w 7467600"/>
              <a:gd name="connsiteY475" fmla="*/ 3537312 h 6858000"/>
              <a:gd name="connsiteX476" fmla="*/ 3446761 w 7467600"/>
              <a:gd name="connsiteY476" fmla="*/ 3461278 h 6858000"/>
              <a:gd name="connsiteX477" fmla="*/ 4419733 w 7467600"/>
              <a:gd name="connsiteY477" fmla="*/ 3963555 h 6858000"/>
              <a:gd name="connsiteX478" fmla="*/ 4781371 w 7467600"/>
              <a:gd name="connsiteY478" fmla="*/ 4458604 h 6858000"/>
              <a:gd name="connsiteX479" fmla="*/ 4780440 w 7467600"/>
              <a:gd name="connsiteY479" fmla="*/ 4470290 h 6858000"/>
              <a:gd name="connsiteX480" fmla="*/ 4898954 w 7467600"/>
              <a:gd name="connsiteY480" fmla="*/ 4662092 h 6858000"/>
              <a:gd name="connsiteX481" fmla="*/ 4900699 w 7467600"/>
              <a:gd name="connsiteY481" fmla="*/ 4670867 h 6858000"/>
              <a:gd name="connsiteX482" fmla="*/ 5714511 w 7467600"/>
              <a:gd name="connsiteY482" fmla="*/ 4663483 h 6858000"/>
              <a:gd name="connsiteX483" fmla="*/ 5464793 w 7467600"/>
              <a:gd name="connsiteY483" fmla="*/ 4393556 h 6858000"/>
              <a:gd name="connsiteX484" fmla="*/ 5461897 w 7467600"/>
              <a:gd name="connsiteY484" fmla="*/ 4390879 h 6858000"/>
              <a:gd name="connsiteX485" fmla="*/ 4294126 w 7467600"/>
              <a:gd name="connsiteY485" fmla="*/ 3303048 h 6858000"/>
              <a:gd name="connsiteX486" fmla="*/ 4305321 w 7467600"/>
              <a:gd name="connsiteY486" fmla="*/ 3256953 h 6858000"/>
              <a:gd name="connsiteX487" fmla="*/ 4949299 w 7467600"/>
              <a:gd name="connsiteY487" fmla="*/ 3766336 h 6858000"/>
              <a:gd name="connsiteX488" fmla="*/ 5291452 w 7467600"/>
              <a:gd name="connsiteY488" fmla="*/ 4076801 h 6858000"/>
              <a:gd name="connsiteX489" fmla="*/ 5434998 w 7467600"/>
              <a:gd name="connsiteY489" fmla="*/ 4254100 h 6858000"/>
              <a:gd name="connsiteX490" fmla="*/ 5351015 w 7467600"/>
              <a:gd name="connsiteY490" fmla="*/ 3760989 h 6858000"/>
              <a:gd name="connsiteX491" fmla="*/ 5413780 w 7467600"/>
              <a:gd name="connsiteY491" fmla="*/ 2966265 h 6858000"/>
              <a:gd name="connsiteX492" fmla="*/ 5425627 w 7467600"/>
              <a:gd name="connsiteY492" fmla="*/ 2954192 h 6858000"/>
              <a:gd name="connsiteX493" fmla="*/ 6604735 w 7467600"/>
              <a:gd name="connsiteY493" fmla="*/ 2041381 h 6858000"/>
              <a:gd name="connsiteX494" fmla="*/ 7204487 w 7467600"/>
              <a:gd name="connsiteY494" fmla="*/ 2742112 h 6858000"/>
              <a:gd name="connsiteX495" fmla="*/ 7131592 w 7467600"/>
              <a:gd name="connsiteY495" fmla="*/ 2672096 h 6858000"/>
              <a:gd name="connsiteX496" fmla="*/ 6996344 w 7467600"/>
              <a:gd name="connsiteY496" fmla="*/ 2518310 h 6858000"/>
              <a:gd name="connsiteX497" fmla="*/ 6735495 w 7467600"/>
              <a:gd name="connsiteY497" fmla="*/ 2196890 h 6858000"/>
              <a:gd name="connsiteX498" fmla="*/ 6721901 w 7467600"/>
              <a:gd name="connsiteY498" fmla="*/ 2179274 h 6858000"/>
              <a:gd name="connsiteX499" fmla="*/ 6604735 w 7467600"/>
              <a:gd name="connsiteY499" fmla="*/ 2041381 h 6858000"/>
              <a:gd name="connsiteX500" fmla="*/ 6591670 w 7467600"/>
              <a:gd name="connsiteY500" fmla="*/ 1988277 h 6858000"/>
              <a:gd name="connsiteX501" fmla="*/ 6747349 w 7467600"/>
              <a:gd name="connsiteY501" fmla="*/ 2160069 h 6858000"/>
              <a:gd name="connsiteX502" fmla="*/ 6760943 w 7467600"/>
              <a:gd name="connsiteY502" fmla="*/ 2177686 h 6858000"/>
              <a:gd name="connsiteX503" fmla="*/ 7021065 w 7467600"/>
              <a:gd name="connsiteY503" fmla="*/ 2498102 h 6858000"/>
              <a:gd name="connsiteX504" fmla="*/ 7155223 w 7467600"/>
              <a:gd name="connsiteY504" fmla="*/ 2650386 h 6858000"/>
              <a:gd name="connsiteX505" fmla="*/ 7203167 w 7467600"/>
              <a:gd name="connsiteY505" fmla="*/ 2697288 h 6858000"/>
              <a:gd name="connsiteX506" fmla="*/ 6937703 w 7467600"/>
              <a:gd name="connsiteY506" fmla="*/ 2321981 h 6858000"/>
              <a:gd name="connsiteX507" fmla="*/ 6591670 w 7467600"/>
              <a:gd name="connsiteY507" fmla="*/ 1988277 h 6858000"/>
              <a:gd name="connsiteX508" fmla="*/ 5798671 w 7467600"/>
              <a:gd name="connsiteY508" fmla="*/ 1981601 h 6858000"/>
              <a:gd name="connsiteX509" fmla="*/ 5754709 w 7467600"/>
              <a:gd name="connsiteY509" fmla="*/ 2071454 h 6858000"/>
              <a:gd name="connsiteX510" fmla="*/ 5763044 w 7467600"/>
              <a:gd name="connsiteY510" fmla="*/ 2842206 h 6858000"/>
              <a:gd name="connsiteX511" fmla="*/ 5764974 w 7467600"/>
              <a:gd name="connsiteY511" fmla="*/ 2799609 h 6858000"/>
              <a:gd name="connsiteX512" fmla="*/ 5767665 w 7467600"/>
              <a:gd name="connsiteY512" fmla="*/ 2666409 h 6858000"/>
              <a:gd name="connsiteX513" fmla="*/ 5763055 w 7467600"/>
              <a:gd name="connsiteY513" fmla="*/ 2579705 h 6858000"/>
              <a:gd name="connsiteX514" fmla="*/ 5758079 w 7467600"/>
              <a:gd name="connsiteY514" fmla="*/ 2492508 h 6858000"/>
              <a:gd name="connsiteX515" fmla="*/ 5779325 w 7467600"/>
              <a:gd name="connsiteY515" fmla="*/ 2197069 h 6858000"/>
              <a:gd name="connsiteX516" fmla="*/ 5798671 w 7467600"/>
              <a:gd name="connsiteY516" fmla="*/ 1981601 h 6858000"/>
              <a:gd name="connsiteX517" fmla="*/ 5829202 w 7467600"/>
              <a:gd name="connsiteY517" fmla="*/ 1971679 h 6858000"/>
              <a:gd name="connsiteX518" fmla="*/ 5809558 w 7467600"/>
              <a:gd name="connsiteY518" fmla="*/ 2198043 h 6858000"/>
              <a:gd name="connsiteX519" fmla="*/ 5788653 w 7467600"/>
              <a:gd name="connsiteY519" fmla="*/ 2489430 h 6858000"/>
              <a:gd name="connsiteX520" fmla="*/ 5793439 w 7467600"/>
              <a:gd name="connsiteY520" fmla="*/ 2575235 h 6858000"/>
              <a:gd name="connsiteX521" fmla="*/ 5796837 w 7467600"/>
              <a:gd name="connsiteY521" fmla="*/ 2637633 h 6858000"/>
              <a:gd name="connsiteX522" fmla="*/ 5818614 w 7467600"/>
              <a:gd name="connsiteY522" fmla="*/ 2473055 h 6858000"/>
              <a:gd name="connsiteX523" fmla="*/ 5829202 w 7467600"/>
              <a:gd name="connsiteY523" fmla="*/ 1971679 h 6858000"/>
              <a:gd name="connsiteX524" fmla="*/ 5911389 w 7467600"/>
              <a:gd name="connsiteY524" fmla="*/ 1898371 h 6858000"/>
              <a:gd name="connsiteX525" fmla="*/ 6237627 w 7467600"/>
              <a:gd name="connsiteY525" fmla="*/ 2231921 h 6858000"/>
              <a:gd name="connsiteX526" fmla="*/ 5911389 w 7467600"/>
              <a:gd name="connsiteY526" fmla="*/ 1898371 h 6858000"/>
              <a:gd name="connsiteX527" fmla="*/ 6944437 w 7467600"/>
              <a:gd name="connsiteY527" fmla="*/ 1575402 h 6858000"/>
              <a:gd name="connsiteX528" fmla="*/ 6304730 w 7467600"/>
              <a:gd name="connsiteY528" fmla="*/ 1766654 h 6858000"/>
              <a:gd name="connsiteX529" fmla="*/ 6944437 w 7467600"/>
              <a:gd name="connsiteY529" fmla="*/ 1575402 h 6858000"/>
              <a:gd name="connsiteX530" fmla="*/ 7019523 w 7467600"/>
              <a:gd name="connsiteY530" fmla="*/ 1519450 h 6858000"/>
              <a:gd name="connsiteX531" fmla="*/ 6298091 w 7467600"/>
              <a:gd name="connsiteY531" fmla="*/ 1737122 h 6858000"/>
              <a:gd name="connsiteX532" fmla="*/ 7019523 w 7467600"/>
              <a:gd name="connsiteY532" fmla="*/ 1519450 h 6858000"/>
              <a:gd name="connsiteX533" fmla="*/ 2399523 w 7467600"/>
              <a:gd name="connsiteY533" fmla="*/ 1428234 h 6858000"/>
              <a:gd name="connsiteX534" fmla="*/ 2224982 w 7467600"/>
              <a:gd name="connsiteY534" fmla="*/ 1826201 h 6858000"/>
              <a:gd name="connsiteX535" fmla="*/ 2096099 w 7467600"/>
              <a:gd name="connsiteY535" fmla="*/ 2345900 h 6858000"/>
              <a:gd name="connsiteX536" fmla="*/ 2283317 w 7467600"/>
              <a:gd name="connsiteY536" fmla="*/ 1796925 h 6858000"/>
              <a:gd name="connsiteX537" fmla="*/ 2399523 w 7467600"/>
              <a:gd name="connsiteY537" fmla="*/ 1428234 h 6858000"/>
              <a:gd name="connsiteX538" fmla="*/ 2448558 w 7467600"/>
              <a:gd name="connsiteY538" fmla="*/ 1373435 h 6858000"/>
              <a:gd name="connsiteX539" fmla="*/ 2312521 w 7467600"/>
              <a:gd name="connsiteY539" fmla="*/ 1806140 h 6858000"/>
              <a:gd name="connsiteX540" fmla="*/ 2127533 w 7467600"/>
              <a:gd name="connsiteY540" fmla="*/ 2348380 h 6858000"/>
              <a:gd name="connsiteX541" fmla="*/ 2358080 w 7467600"/>
              <a:gd name="connsiteY541" fmla="*/ 1866134 h 6858000"/>
              <a:gd name="connsiteX542" fmla="*/ 2407436 w 7467600"/>
              <a:gd name="connsiteY542" fmla="*/ 1651070 h 6858000"/>
              <a:gd name="connsiteX543" fmla="*/ 2448558 w 7467600"/>
              <a:gd name="connsiteY543" fmla="*/ 1373435 h 6858000"/>
              <a:gd name="connsiteX544" fmla="*/ 278707 w 7467600"/>
              <a:gd name="connsiteY544" fmla="*/ 1352270 h 6858000"/>
              <a:gd name="connsiteX545" fmla="*/ 321570 w 7467600"/>
              <a:gd name="connsiteY545" fmla="*/ 1861610 h 6858000"/>
              <a:gd name="connsiteX546" fmla="*/ 294281 w 7467600"/>
              <a:gd name="connsiteY546" fmla="*/ 1440658 h 6858000"/>
              <a:gd name="connsiteX547" fmla="*/ 278707 w 7467600"/>
              <a:gd name="connsiteY547" fmla="*/ 1352270 h 6858000"/>
              <a:gd name="connsiteX548" fmla="*/ 1423821 w 7467600"/>
              <a:gd name="connsiteY548" fmla="*/ 1351958 h 6858000"/>
              <a:gd name="connsiteX549" fmla="*/ 1638521 w 7467600"/>
              <a:gd name="connsiteY549" fmla="*/ 1908470 h 6858000"/>
              <a:gd name="connsiteX550" fmla="*/ 1754199 w 7467600"/>
              <a:gd name="connsiteY550" fmla="*/ 2149284 h 6858000"/>
              <a:gd name="connsiteX551" fmla="*/ 1908359 w 7467600"/>
              <a:gd name="connsiteY551" fmla="*/ 2364988 h 6858000"/>
              <a:gd name="connsiteX552" fmla="*/ 1647661 w 7467600"/>
              <a:gd name="connsiteY552" fmla="*/ 1825945 h 6858000"/>
              <a:gd name="connsiteX553" fmla="*/ 1423821 w 7467600"/>
              <a:gd name="connsiteY553" fmla="*/ 1351958 h 6858000"/>
              <a:gd name="connsiteX554" fmla="*/ 1431890 w 7467600"/>
              <a:gd name="connsiteY554" fmla="*/ 1306475 h 6858000"/>
              <a:gd name="connsiteX555" fmla="*/ 1507597 w 7467600"/>
              <a:gd name="connsiteY555" fmla="*/ 1446132 h 6858000"/>
              <a:gd name="connsiteX556" fmla="*/ 1674586 w 7467600"/>
              <a:gd name="connsiteY556" fmla="*/ 1813832 h 6858000"/>
              <a:gd name="connsiteX557" fmla="*/ 1815950 w 7467600"/>
              <a:gd name="connsiteY557" fmla="*/ 2128564 h 6858000"/>
              <a:gd name="connsiteX558" fmla="*/ 1984242 w 7467600"/>
              <a:gd name="connsiteY558" fmla="*/ 2430829 h 6858000"/>
              <a:gd name="connsiteX559" fmla="*/ 2014023 w 7467600"/>
              <a:gd name="connsiteY559" fmla="*/ 2450995 h 6858000"/>
              <a:gd name="connsiteX560" fmla="*/ 1747337 w 7467600"/>
              <a:gd name="connsiteY560" fmla="*/ 1855264 h 6858000"/>
              <a:gd name="connsiteX561" fmla="*/ 1533749 w 7467600"/>
              <a:gd name="connsiteY561" fmla="*/ 1478656 h 6858000"/>
              <a:gd name="connsiteX562" fmla="*/ 1431890 w 7467600"/>
              <a:gd name="connsiteY562" fmla="*/ 1306475 h 6858000"/>
              <a:gd name="connsiteX563" fmla="*/ 5052692 w 7467600"/>
              <a:gd name="connsiteY563" fmla="*/ 1292994 h 6858000"/>
              <a:gd name="connsiteX564" fmla="*/ 5200661 w 7467600"/>
              <a:gd name="connsiteY564" fmla="*/ 1635186 h 6858000"/>
              <a:gd name="connsiteX565" fmla="*/ 5297138 w 7467600"/>
              <a:gd name="connsiteY565" fmla="*/ 1906351 h 6858000"/>
              <a:gd name="connsiteX566" fmla="*/ 5052692 w 7467600"/>
              <a:gd name="connsiteY566" fmla="*/ 1292994 h 6858000"/>
              <a:gd name="connsiteX567" fmla="*/ 5009948 w 7467600"/>
              <a:gd name="connsiteY567" fmla="*/ 1273619 h 6858000"/>
              <a:gd name="connsiteX568" fmla="*/ 5121777 w 7467600"/>
              <a:gd name="connsiteY568" fmla="*/ 1654213 h 6858000"/>
              <a:gd name="connsiteX569" fmla="*/ 5293545 w 7467600"/>
              <a:gd name="connsiteY569" fmla="*/ 2072247 h 6858000"/>
              <a:gd name="connsiteX570" fmla="*/ 5294042 w 7467600"/>
              <a:gd name="connsiteY570" fmla="*/ 2065019 h 6858000"/>
              <a:gd name="connsiteX571" fmla="*/ 5171936 w 7467600"/>
              <a:gd name="connsiteY571" fmla="*/ 1647613 h 6858000"/>
              <a:gd name="connsiteX572" fmla="*/ 5009948 w 7467600"/>
              <a:gd name="connsiteY572" fmla="*/ 1273619 h 6858000"/>
              <a:gd name="connsiteX573" fmla="*/ 655236 w 7467600"/>
              <a:gd name="connsiteY573" fmla="*/ 1268632 h 6858000"/>
              <a:gd name="connsiteX574" fmla="*/ 839521 w 7467600"/>
              <a:gd name="connsiteY574" fmla="*/ 1685315 h 6858000"/>
              <a:gd name="connsiteX575" fmla="*/ 1109416 w 7467600"/>
              <a:gd name="connsiteY575" fmla="*/ 2061663 h 6858000"/>
              <a:gd name="connsiteX576" fmla="*/ 1298300 w 7467600"/>
              <a:gd name="connsiteY576" fmla="*/ 2247742 h 6858000"/>
              <a:gd name="connsiteX577" fmla="*/ 1125871 w 7467600"/>
              <a:gd name="connsiteY577" fmla="*/ 1989513 h 6858000"/>
              <a:gd name="connsiteX578" fmla="*/ 981574 w 7467600"/>
              <a:gd name="connsiteY578" fmla="*/ 1783157 h 6858000"/>
              <a:gd name="connsiteX579" fmla="*/ 922198 w 7467600"/>
              <a:gd name="connsiteY579" fmla="*/ 1677437 h 6858000"/>
              <a:gd name="connsiteX580" fmla="*/ 869293 w 7467600"/>
              <a:gd name="connsiteY580" fmla="*/ 1583214 h 6858000"/>
              <a:gd name="connsiteX581" fmla="*/ 751431 w 7467600"/>
              <a:gd name="connsiteY581" fmla="*/ 1405731 h 6858000"/>
              <a:gd name="connsiteX582" fmla="*/ 655236 w 7467600"/>
              <a:gd name="connsiteY582" fmla="*/ 1268632 h 6858000"/>
              <a:gd name="connsiteX583" fmla="*/ 6516292 w 7467600"/>
              <a:gd name="connsiteY583" fmla="*/ 1263064 h 6858000"/>
              <a:gd name="connsiteX584" fmla="*/ 5736320 w 7467600"/>
              <a:gd name="connsiteY584" fmla="*/ 1501803 h 6858000"/>
              <a:gd name="connsiteX585" fmla="*/ 6516292 w 7467600"/>
              <a:gd name="connsiteY585" fmla="*/ 1263064 h 6858000"/>
              <a:gd name="connsiteX586" fmla="*/ 291466 w 7467600"/>
              <a:gd name="connsiteY586" fmla="*/ 1250369 h 6858000"/>
              <a:gd name="connsiteX587" fmla="*/ 323180 w 7467600"/>
              <a:gd name="connsiteY587" fmla="*/ 1435283 h 6858000"/>
              <a:gd name="connsiteX588" fmla="*/ 349381 w 7467600"/>
              <a:gd name="connsiteY588" fmla="*/ 1875041 h 6858000"/>
              <a:gd name="connsiteX589" fmla="*/ 374363 w 7467600"/>
              <a:gd name="connsiteY589" fmla="*/ 1506494 h 6858000"/>
              <a:gd name="connsiteX590" fmla="*/ 302168 w 7467600"/>
              <a:gd name="connsiteY590" fmla="*/ 1274495 h 6858000"/>
              <a:gd name="connsiteX591" fmla="*/ 291466 w 7467600"/>
              <a:gd name="connsiteY591" fmla="*/ 1250369 h 6858000"/>
              <a:gd name="connsiteX592" fmla="*/ 678222 w 7467600"/>
              <a:gd name="connsiteY592" fmla="*/ 1248670 h 6858000"/>
              <a:gd name="connsiteX593" fmla="*/ 775536 w 7467600"/>
              <a:gd name="connsiteY593" fmla="*/ 1388015 h 6858000"/>
              <a:gd name="connsiteX594" fmla="*/ 894529 w 7467600"/>
              <a:gd name="connsiteY594" fmla="*/ 1567739 h 6858000"/>
              <a:gd name="connsiteX595" fmla="*/ 948000 w 7467600"/>
              <a:gd name="connsiteY595" fmla="*/ 1663088 h 6858000"/>
              <a:gd name="connsiteX596" fmla="*/ 1006812 w 7467600"/>
              <a:gd name="connsiteY596" fmla="*/ 1767683 h 6858000"/>
              <a:gd name="connsiteX597" fmla="*/ 1149133 w 7467600"/>
              <a:gd name="connsiteY597" fmla="*/ 1971513 h 6858000"/>
              <a:gd name="connsiteX598" fmla="*/ 1333952 w 7467600"/>
              <a:gd name="connsiteY598" fmla="*/ 2251620 h 6858000"/>
              <a:gd name="connsiteX599" fmla="*/ 1337329 w 7467600"/>
              <a:gd name="connsiteY599" fmla="*/ 2258350 h 6858000"/>
              <a:gd name="connsiteX600" fmla="*/ 1014726 w 7467600"/>
              <a:gd name="connsiteY600" fmla="*/ 1615556 h 6858000"/>
              <a:gd name="connsiteX601" fmla="*/ 678222 w 7467600"/>
              <a:gd name="connsiteY601" fmla="*/ 1248670 h 6858000"/>
              <a:gd name="connsiteX602" fmla="*/ 6691602 w 7467600"/>
              <a:gd name="connsiteY602" fmla="*/ 1140573 h 6858000"/>
              <a:gd name="connsiteX603" fmla="*/ 6571100 w 7467600"/>
              <a:gd name="connsiteY603" fmla="*/ 1183662 h 6858000"/>
              <a:gd name="connsiteX604" fmla="*/ 6241687 w 7467600"/>
              <a:gd name="connsiteY604" fmla="*/ 1257600 h 6858000"/>
              <a:gd name="connsiteX605" fmla="*/ 5693009 w 7467600"/>
              <a:gd name="connsiteY605" fmla="*/ 1478256 h 6858000"/>
              <a:gd name="connsiteX606" fmla="*/ 6548420 w 7467600"/>
              <a:gd name="connsiteY606" fmla="*/ 1214599 h 6858000"/>
              <a:gd name="connsiteX607" fmla="*/ 6605473 w 7467600"/>
              <a:gd name="connsiteY607" fmla="*/ 1184686 h 6858000"/>
              <a:gd name="connsiteX608" fmla="*/ 6691602 w 7467600"/>
              <a:gd name="connsiteY608" fmla="*/ 1140573 h 6858000"/>
              <a:gd name="connsiteX609" fmla="*/ 4002475 w 7467600"/>
              <a:gd name="connsiteY609" fmla="*/ 1037802 h 6858000"/>
              <a:gd name="connsiteX610" fmla="*/ 4000324 w 7467600"/>
              <a:gd name="connsiteY610" fmla="*/ 1039362 h 6858000"/>
              <a:gd name="connsiteX611" fmla="*/ 4002862 w 7467600"/>
              <a:gd name="connsiteY611" fmla="*/ 1042866 h 6858000"/>
              <a:gd name="connsiteX612" fmla="*/ 4002475 w 7467600"/>
              <a:gd name="connsiteY612" fmla="*/ 1037802 h 6858000"/>
              <a:gd name="connsiteX613" fmla="*/ 506322 w 7467600"/>
              <a:gd name="connsiteY613" fmla="*/ 1020997 h 6858000"/>
              <a:gd name="connsiteX614" fmla="*/ 533068 w 7467600"/>
              <a:gd name="connsiteY614" fmla="*/ 1029409 h 6858000"/>
              <a:gd name="connsiteX615" fmla="*/ 1232525 w 7467600"/>
              <a:gd name="connsiteY615" fmla="*/ 1804675 h 6858000"/>
              <a:gd name="connsiteX616" fmla="*/ 1388858 w 7467600"/>
              <a:gd name="connsiteY616" fmla="*/ 2368011 h 6858000"/>
              <a:gd name="connsiteX617" fmla="*/ 1384098 w 7467600"/>
              <a:gd name="connsiteY617" fmla="*/ 2378125 h 6858000"/>
              <a:gd name="connsiteX618" fmla="*/ 1425393 w 7467600"/>
              <a:gd name="connsiteY618" fmla="*/ 2589124 h 6858000"/>
              <a:gd name="connsiteX619" fmla="*/ 1424001 w 7467600"/>
              <a:gd name="connsiteY619" fmla="*/ 2597541 h 6858000"/>
              <a:gd name="connsiteX620" fmla="*/ 2152729 w 7467600"/>
              <a:gd name="connsiteY620" fmla="*/ 2864487 h 6858000"/>
              <a:gd name="connsiteX621" fmla="*/ 2020609 w 7467600"/>
              <a:gd name="connsiteY621" fmla="*/ 2539671 h 6858000"/>
              <a:gd name="connsiteX622" fmla="*/ 2018920 w 7467600"/>
              <a:gd name="connsiteY622" fmla="*/ 2536309 h 6858000"/>
              <a:gd name="connsiteX623" fmla="*/ 1342441 w 7467600"/>
              <a:gd name="connsiteY623" fmla="*/ 1173017 h 6858000"/>
              <a:gd name="connsiteX624" fmla="*/ 1367925 w 7467600"/>
              <a:gd name="connsiteY624" fmla="*/ 1135648 h 6858000"/>
              <a:gd name="connsiteX625" fmla="*/ 1771401 w 7467600"/>
              <a:gd name="connsiteY625" fmla="*/ 1806673 h 6858000"/>
              <a:gd name="connsiteX626" fmla="*/ 1972385 w 7467600"/>
              <a:gd name="connsiteY626" fmla="*/ 2198735 h 6858000"/>
              <a:gd name="connsiteX627" fmla="*/ 2040892 w 7467600"/>
              <a:gd name="connsiteY627" fmla="*/ 2405205 h 6858000"/>
              <a:gd name="connsiteX628" fmla="*/ 2131689 w 7467600"/>
              <a:gd name="connsiteY628" fmla="*/ 1936926 h 6858000"/>
              <a:gd name="connsiteX629" fmla="*/ 2454820 w 7467600"/>
              <a:gd name="connsiteY629" fmla="*/ 1248808 h 6858000"/>
              <a:gd name="connsiteX630" fmla="*/ 2492512 w 7467600"/>
              <a:gd name="connsiteY630" fmla="*/ 1302920 h 6858000"/>
              <a:gd name="connsiteX631" fmla="*/ 2081216 w 7467600"/>
              <a:gd name="connsiteY631" fmla="*/ 2527513 h 6858000"/>
              <a:gd name="connsiteX632" fmla="*/ 2081211 w 7467600"/>
              <a:gd name="connsiteY632" fmla="*/ 2528916 h 6858000"/>
              <a:gd name="connsiteX633" fmla="*/ 2199067 w 7467600"/>
              <a:gd name="connsiteY633" fmla="*/ 2884061 h 6858000"/>
              <a:gd name="connsiteX634" fmla="*/ 3192586 w 7467600"/>
              <a:gd name="connsiteY634" fmla="*/ 3411496 h 6858000"/>
              <a:gd name="connsiteX635" fmla="*/ 3182620 w 7467600"/>
              <a:gd name="connsiteY635" fmla="*/ 3483279 h 6858000"/>
              <a:gd name="connsiteX636" fmla="*/ 2435119 w 7467600"/>
              <a:gd name="connsiteY636" fmla="*/ 3080173 h 6858000"/>
              <a:gd name="connsiteX637" fmla="*/ 2410152 w 7467600"/>
              <a:gd name="connsiteY637" fmla="*/ 3063751 h 6858000"/>
              <a:gd name="connsiteX638" fmla="*/ 2408099 w 7467600"/>
              <a:gd name="connsiteY638" fmla="*/ 3064403 h 6858000"/>
              <a:gd name="connsiteX639" fmla="*/ 2407218 w 7467600"/>
              <a:gd name="connsiteY639" fmla="*/ 3070324 h 6858000"/>
              <a:gd name="connsiteX640" fmla="*/ 2380138 w 7467600"/>
              <a:gd name="connsiteY640" fmla="*/ 3099341 h 6858000"/>
              <a:gd name="connsiteX641" fmla="*/ 1765923 w 7467600"/>
              <a:gd name="connsiteY641" fmla="*/ 3581043 h 6858000"/>
              <a:gd name="connsiteX642" fmla="*/ 1702258 w 7467600"/>
              <a:gd name="connsiteY642" fmla="*/ 3612286 h 6858000"/>
              <a:gd name="connsiteX643" fmla="*/ 1538370 w 7467600"/>
              <a:gd name="connsiteY643" fmla="*/ 3811804 h 6858000"/>
              <a:gd name="connsiteX644" fmla="*/ 542867 w 7467600"/>
              <a:gd name="connsiteY644" fmla="*/ 4944092 h 6858000"/>
              <a:gd name="connsiteX645" fmla="*/ 515800 w 7467600"/>
              <a:gd name="connsiteY645" fmla="*/ 4862180 h 6858000"/>
              <a:gd name="connsiteX646" fmla="*/ 909145 w 7467600"/>
              <a:gd name="connsiteY646" fmla="*/ 4199225 h 6858000"/>
              <a:gd name="connsiteX647" fmla="*/ 1214067 w 7467600"/>
              <a:gd name="connsiteY647" fmla="*/ 3908561 h 6858000"/>
              <a:gd name="connsiteX648" fmla="*/ 640967 w 7467600"/>
              <a:gd name="connsiteY648" fmla="*/ 4105601 h 6858000"/>
              <a:gd name="connsiteX649" fmla="*/ 112563 w 7467600"/>
              <a:gd name="connsiteY649" fmla="*/ 4396952 h 6858000"/>
              <a:gd name="connsiteX650" fmla="*/ 0 w 7467600"/>
              <a:gd name="connsiteY650" fmla="*/ 4466006 h 6858000"/>
              <a:gd name="connsiteX651" fmla="*/ 0 w 7467600"/>
              <a:gd name="connsiteY651" fmla="*/ 4233763 h 6858000"/>
              <a:gd name="connsiteX652" fmla="*/ 36881 w 7467600"/>
              <a:gd name="connsiteY652" fmla="*/ 4200118 h 6858000"/>
              <a:gd name="connsiteX653" fmla="*/ 910534 w 7467600"/>
              <a:gd name="connsiteY653" fmla="*/ 3629753 h 6858000"/>
              <a:gd name="connsiteX654" fmla="*/ 1578717 w 7467600"/>
              <a:gd name="connsiteY654" fmla="*/ 3575982 h 6858000"/>
              <a:gd name="connsiteX655" fmla="*/ 2338780 w 7467600"/>
              <a:gd name="connsiteY655" fmla="*/ 3033725 h 6858000"/>
              <a:gd name="connsiteX656" fmla="*/ 1807991 w 7467600"/>
              <a:gd name="connsiteY656" fmla="*/ 2807184 h 6858000"/>
              <a:gd name="connsiteX657" fmla="*/ 1416358 w 7467600"/>
              <a:gd name="connsiteY657" fmla="*/ 3112571 h 6858000"/>
              <a:gd name="connsiteX658" fmla="*/ 939066 w 7467600"/>
              <a:gd name="connsiteY658" fmla="*/ 3378798 h 6858000"/>
              <a:gd name="connsiteX659" fmla="*/ 115099 w 7467600"/>
              <a:gd name="connsiteY659" fmla="*/ 3607650 h 6858000"/>
              <a:gd name="connsiteX660" fmla="*/ 97284 w 7467600"/>
              <a:gd name="connsiteY660" fmla="*/ 3520393 h 6858000"/>
              <a:gd name="connsiteX661" fmla="*/ 922050 w 7467600"/>
              <a:gd name="connsiteY661" fmla="*/ 3074867 h 6858000"/>
              <a:gd name="connsiteX662" fmla="*/ 1405265 w 7467600"/>
              <a:gd name="connsiteY662" fmla="*/ 3016319 h 6858000"/>
              <a:gd name="connsiteX663" fmla="*/ 1407512 w 7467600"/>
              <a:gd name="connsiteY663" fmla="*/ 3018001 h 6858000"/>
              <a:gd name="connsiteX664" fmla="*/ 1726266 w 7467600"/>
              <a:gd name="connsiteY664" fmla="*/ 2777274 h 6858000"/>
              <a:gd name="connsiteX665" fmla="*/ 625390 w 7467600"/>
              <a:gd name="connsiteY665" fmla="*/ 2514541 h 6858000"/>
              <a:gd name="connsiteX666" fmla="*/ 619799 w 7467600"/>
              <a:gd name="connsiteY666" fmla="*/ 2527180 h 6858000"/>
              <a:gd name="connsiteX667" fmla="*/ 310030 w 7467600"/>
              <a:gd name="connsiteY667" fmla="*/ 2771818 h 6858000"/>
              <a:gd name="connsiteX668" fmla="*/ 173877 w 7467600"/>
              <a:gd name="connsiteY668" fmla="*/ 2937056 h 6858000"/>
              <a:gd name="connsiteX669" fmla="*/ 77889 w 7467600"/>
              <a:gd name="connsiteY669" fmla="*/ 3138440 h 6858000"/>
              <a:gd name="connsiteX670" fmla="*/ 0 w 7467600"/>
              <a:gd name="connsiteY670" fmla="*/ 3271395 h 6858000"/>
              <a:gd name="connsiteX671" fmla="*/ 0 w 7467600"/>
              <a:gd name="connsiteY671" fmla="*/ 3153002 h 6858000"/>
              <a:gd name="connsiteX672" fmla="*/ 2386 w 7467600"/>
              <a:gd name="connsiteY672" fmla="*/ 3149203 h 6858000"/>
              <a:gd name="connsiteX673" fmla="*/ 89753 w 7467600"/>
              <a:gd name="connsiteY673" fmla="*/ 2987702 h 6858000"/>
              <a:gd name="connsiteX674" fmla="*/ 76869 w 7467600"/>
              <a:gd name="connsiteY674" fmla="*/ 3005404 h 6858000"/>
              <a:gd name="connsiteX675" fmla="*/ 32049 w 7467600"/>
              <a:gd name="connsiteY675" fmla="*/ 3065814 h 6858000"/>
              <a:gd name="connsiteX676" fmla="*/ 0 w 7467600"/>
              <a:gd name="connsiteY676" fmla="*/ 3108744 h 6858000"/>
              <a:gd name="connsiteX677" fmla="*/ 0 w 7467600"/>
              <a:gd name="connsiteY677" fmla="*/ 3058059 h 6858000"/>
              <a:gd name="connsiteX678" fmla="*/ 7610 w 7467600"/>
              <a:gd name="connsiteY678" fmla="*/ 3047889 h 6858000"/>
              <a:gd name="connsiteX679" fmla="*/ 52419 w 7467600"/>
              <a:gd name="connsiteY679" fmla="*/ 2987479 h 6858000"/>
              <a:gd name="connsiteX680" fmla="*/ 59142 w 7467600"/>
              <a:gd name="connsiteY680" fmla="*/ 2978488 h 6858000"/>
              <a:gd name="connsiteX681" fmla="*/ 0 w 7467600"/>
              <a:gd name="connsiteY681" fmla="*/ 3015334 h 6858000"/>
              <a:gd name="connsiteX682" fmla="*/ 0 w 7467600"/>
              <a:gd name="connsiteY682" fmla="*/ 2914286 h 6858000"/>
              <a:gd name="connsiteX683" fmla="*/ 36383 w 7467600"/>
              <a:gd name="connsiteY683" fmla="*/ 2901128 h 6858000"/>
              <a:gd name="connsiteX684" fmla="*/ 156329 w 7467600"/>
              <a:gd name="connsiteY684" fmla="*/ 2840533 h 6858000"/>
              <a:gd name="connsiteX685" fmla="*/ 358355 w 7467600"/>
              <a:gd name="connsiteY685" fmla="*/ 2620471 h 6858000"/>
              <a:gd name="connsiteX686" fmla="*/ 510577 w 7467600"/>
              <a:gd name="connsiteY686" fmla="*/ 2501244 h 6858000"/>
              <a:gd name="connsiteX687" fmla="*/ 211967 w 7467600"/>
              <a:gd name="connsiteY687" fmla="*/ 2479171 h 6858000"/>
              <a:gd name="connsiteX688" fmla="*/ 0 w 7467600"/>
              <a:gd name="connsiteY688" fmla="*/ 2476398 h 6858000"/>
              <a:gd name="connsiteX689" fmla="*/ 0 w 7467600"/>
              <a:gd name="connsiteY689" fmla="*/ 2389189 h 6858000"/>
              <a:gd name="connsiteX690" fmla="*/ 103062 w 7467600"/>
              <a:gd name="connsiteY690" fmla="*/ 2389518 h 6858000"/>
              <a:gd name="connsiteX691" fmla="*/ 510734 w 7467600"/>
              <a:gd name="connsiteY691" fmla="*/ 2416201 h 6858000"/>
              <a:gd name="connsiteX692" fmla="*/ 279257 w 7467600"/>
              <a:gd name="connsiteY692" fmla="*/ 2092102 h 6858000"/>
              <a:gd name="connsiteX693" fmla="*/ 65265 w 7467600"/>
              <a:gd name="connsiteY693" fmla="*/ 2006049 h 6858000"/>
              <a:gd name="connsiteX694" fmla="*/ 0 w 7467600"/>
              <a:gd name="connsiteY694" fmla="*/ 1982532 h 6858000"/>
              <a:gd name="connsiteX695" fmla="*/ 0 w 7467600"/>
              <a:gd name="connsiteY695" fmla="*/ 1912789 h 6858000"/>
              <a:gd name="connsiteX696" fmla="*/ 97460 w 7467600"/>
              <a:gd name="connsiteY696" fmla="*/ 1953725 h 6858000"/>
              <a:gd name="connsiteX697" fmla="*/ 221272 w 7467600"/>
              <a:gd name="connsiteY697" fmla="*/ 1980766 h 6858000"/>
              <a:gd name="connsiteX698" fmla="*/ 116765 w 7467600"/>
              <a:gd name="connsiteY698" fmla="*/ 1911033 h 6858000"/>
              <a:gd name="connsiteX699" fmla="*/ 16405 w 7467600"/>
              <a:gd name="connsiteY699" fmla="*/ 1803412 h 6858000"/>
              <a:gd name="connsiteX700" fmla="*/ 0 w 7467600"/>
              <a:gd name="connsiteY700" fmla="*/ 1784777 h 6858000"/>
              <a:gd name="connsiteX701" fmla="*/ 0 w 7467600"/>
              <a:gd name="connsiteY701" fmla="*/ 1740082 h 6858000"/>
              <a:gd name="connsiteX702" fmla="*/ 39394 w 7467600"/>
              <a:gd name="connsiteY702" fmla="*/ 1784856 h 6858000"/>
              <a:gd name="connsiteX703" fmla="*/ 135813 w 7467600"/>
              <a:gd name="connsiteY703" fmla="*/ 1888838 h 6858000"/>
              <a:gd name="connsiteX704" fmla="*/ 242575 w 7467600"/>
              <a:gd name="connsiteY704" fmla="*/ 1958841 h 6858000"/>
              <a:gd name="connsiteX705" fmla="*/ 82197 w 7467600"/>
              <a:gd name="connsiteY705" fmla="*/ 1754826 h 6858000"/>
              <a:gd name="connsiteX706" fmla="*/ 0 w 7467600"/>
              <a:gd name="connsiteY706" fmla="*/ 1679650 h 6858000"/>
              <a:gd name="connsiteX707" fmla="*/ 0 w 7467600"/>
              <a:gd name="connsiteY707" fmla="*/ 1602463 h 6858000"/>
              <a:gd name="connsiteX708" fmla="*/ 84689 w 7467600"/>
              <a:gd name="connsiteY708" fmla="*/ 1677442 h 6858000"/>
              <a:gd name="connsiteX709" fmla="*/ 298437 w 7467600"/>
              <a:gd name="connsiteY709" fmla="*/ 1968019 h 6858000"/>
              <a:gd name="connsiteX710" fmla="*/ 227269 w 7467600"/>
              <a:gd name="connsiteY710" fmla="*/ 1114064 h 6858000"/>
              <a:gd name="connsiteX711" fmla="*/ 248003 w 7467600"/>
              <a:gd name="connsiteY711" fmla="*/ 1089613 h 6858000"/>
              <a:gd name="connsiteX712" fmla="*/ 427020 w 7467600"/>
              <a:gd name="connsiteY712" fmla="*/ 1619803 h 6858000"/>
              <a:gd name="connsiteX713" fmla="*/ 340345 w 7467600"/>
              <a:gd name="connsiteY713" fmla="*/ 2027739 h 6858000"/>
              <a:gd name="connsiteX714" fmla="*/ 360865 w 7467600"/>
              <a:gd name="connsiteY714" fmla="*/ 2044827 h 6858000"/>
              <a:gd name="connsiteX715" fmla="*/ 560414 w 7467600"/>
              <a:gd name="connsiteY715" fmla="*/ 2421457 h 6858000"/>
              <a:gd name="connsiteX716" fmla="*/ 1359703 w 7467600"/>
              <a:gd name="connsiteY716" fmla="*/ 2578554 h 6858000"/>
              <a:gd name="connsiteX717" fmla="*/ 1359422 w 7467600"/>
              <a:gd name="connsiteY717" fmla="*/ 2577994 h 6858000"/>
              <a:gd name="connsiteX718" fmla="*/ 828701 w 7467600"/>
              <a:gd name="connsiteY718" fmla="*/ 1839520 h 6858000"/>
              <a:gd name="connsiteX719" fmla="*/ 494427 w 7467600"/>
              <a:gd name="connsiteY719" fmla="*/ 1092333 h 6858000"/>
              <a:gd name="connsiteX720" fmla="*/ 506322 w 7467600"/>
              <a:gd name="connsiteY720" fmla="*/ 1020997 h 6858000"/>
              <a:gd name="connsiteX721" fmla="*/ 4570198 w 7467600"/>
              <a:gd name="connsiteY721" fmla="*/ 978081 h 6858000"/>
              <a:gd name="connsiteX722" fmla="*/ 4523691 w 7467600"/>
              <a:gd name="connsiteY722" fmla="*/ 1127776 h 6858000"/>
              <a:gd name="connsiteX723" fmla="*/ 4509875 w 7467600"/>
              <a:gd name="connsiteY723" fmla="*/ 1167552 h 6858000"/>
              <a:gd name="connsiteX724" fmla="*/ 4478168 w 7467600"/>
              <a:gd name="connsiteY724" fmla="*/ 1260735 h 6858000"/>
              <a:gd name="connsiteX725" fmla="*/ 4409309 w 7467600"/>
              <a:gd name="connsiteY725" fmla="*/ 1666996 h 6858000"/>
              <a:gd name="connsiteX726" fmla="*/ 4370031 w 7467600"/>
              <a:gd name="connsiteY726" fmla="*/ 1955666 h 6858000"/>
              <a:gd name="connsiteX727" fmla="*/ 4570198 w 7467600"/>
              <a:gd name="connsiteY727" fmla="*/ 978081 h 6858000"/>
              <a:gd name="connsiteX728" fmla="*/ 4557898 w 7467600"/>
              <a:gd name="connsiteY728" fmla="*/ 900011 h 6858000"/>
              <a:gd name="connsiteX729" fmla="*/ 4344840 w 7467600"/>
              <a:gd name="connsiteY729" fmla="*/ 1922038 h 6858000"/>
              <a:gd name="connsiteX730" fmla="*/ 4378710 w 7467600"/>
              <a:gd name="connsiteY730" fmla="*/ 1665516 h 6858000"/>
              <a:gd name="connsiteX731" fmla="*/ 4448798 w 7467600"/>
              <a:gd name="connsiteY731" fmla="*/ 1253024 h 6858000"/>
              <a:gd name="connsiteX732" fmla="*/ 4480315 w 7467600"/>
              <a:gd name="connsiteY732" fmla="*/ 1158454 h 6858000"/>
              <a:gd name="connsiteX733" fmla="*/ 4494133 w 7467600"/>
              <a:gd name="connsiteY733" fmla="*/ 1118676 h 6858000"/>
              <a:gd name="connsiteX734" fmla="*/ 4557898 w 7467600"/>
              <a:gd name="connsiteY734" fmla="*/ 900011 h 6858000"/>
              <a:gd name="connsiteX735" fmla="*/ 5870151 w 7467600"/>
              <a:gd name="connsiteY735" fmla="*/ 898890 h 6858000"/>
              <a:gd name="connsiteX736" fmla="*/ 5861335 w 7467600"/>
              <a:gd name="connsiteY736" fmla="*/ 899177 h 6858000"/>
              <a:gd name="connsiteX737" fmla="*/ 5843702 w 7467600"/>
              <a:gd name="connsiteY737" fmla="*/ 899748 h 6858000"/>
              <a:gd name="connsiteX738" fmla="*/ 5651107 w 7467600"/>
              <a:gd name="connsiteY738" fmla="*/ 920306 h 6858000"/>
              <a:gd name="connsiteX739" fmla="*/ 5459407 w 7467600"/>
              <a:gd name="connsiteY739" fmla="*/ 940975 h 6858000"/>
              <a:gd name="connsiteX740" fmla="*/ 5374846 w 7467600"/>
              <a:gd name="connsiteY740" fmla="*/ 941988 h 6858000"/>
              <a:gd name="connsiteX741" fmla="*/ 5256105 w 7467600"/>
              <a:gd name="connsiteY741" fmla="*/ 945632 h 6858000"/>
              <a:gd name="connsiteX742" fmla="*/ 5107071 w 7467600"/>
              <a:gd name="connsiteY742" fmla="*/ 969720 h 6858000"/>
              <a:gd name="connsiteX743" fmla="*/ 4998681 w 7467600"/>
              <a:gd name="connsiteY743" fmla="*/ 988771 h 6858000"/>
              <a:gd name="connsiteX744" fmla="*/ 5870151 w 7467600"/>
              <a:gd name="connsiteY744" fmla="*/ 898890 h 6858000"/>
              <a:gd name="connsiteX745" fmla="*/ 5504425 w 7467600"/>
              <a:gd name="connsiteY745" fmla="*/ 848067 h 6858000"/>
              <a:gd name="connsiteX746" fmla="*/ 4968849 w 7467600"/>
              <a:gd name="connsiteY746" fmla="*/ 962318 h 6858000"/>
              <a:gd name="connsiteX747" fmla="*/ 5104039 w 7467600"/>
              <a:gd name="connsiteY747" fmla="*/ 940634 h 6858000"/>
              <a:gd name="connsiteX748" fmla="*/ 5256311 w 7467600"/>
              <a:gd name="connsiteY748" fmla="*/ 916490 h 6858000"/>
              <a:gd name="connsiteX749" fmla="*/ 5377381 w 7467600"/>
              <a:gd name="connsiteY749" fmla="*/ 912671 h 6858000"/>
              <a:gd name="connsiteX750" fmla="*/ 5460148 w 7467600"/>
              <a:gd name="connsiteY750" fmla="*/ 911442 h 6858000"/>
              <a:gd name="connsiteX751" fmla="*/ 5648971 w 7467600"/>
              <a:gd name="connsiteY751" fmla="*/ 891331 h 6858000"/>
              <a:gd name="connsiteX752" fmla="*/ 5844807 w 7467600"/>
              <a:gd name="connsiteY752" fmla="*/ 870718 h 6858000"/>
              <a:gd name="connsiteX753" fmla="*/ 5862975 w 7467600"/>
              <a:gd name="connsiteY753" fmla="*/ 869756 h 6858000"/>
              <a:gd name="connsiteX754" fmla="*/ 5920887 w 7467600"/>
              <a:gd name="connsiteY754" fmla="*/ 865929 h 6858000"/>
              <a:gd name="connsiteX755" fmla="*/ 5504425 w 7467600"/>
              <a:gd name="connsiteY755" fmla="*/ 848067 h 6858000"/>
              <a:gd name="connsiteX756" fmla="*/ 3607114 w 7467600"/>
              <a:gd name="connsiteY756" fmla="*/ 467441 h 6858000"/>
              <a:gd name="connsiteX757" fmla="*/ 3296242 w 7467600"/>
              <a:gd name="connsiteY757" fmla="*/ 807991 h 6858000"/>
              <a:gd name="connsiteX758" fmla="*/ 3174674 w 7467600"/>
              <a:gd name="connsiteY758" fmla="*/ 919759 h 6858000"/>
              <a:gd name="connsiteX759" fmla="*/ 3042978 w 7467600"/>
              <a:gd name="connsiteY759" fmla="*/ 1054894 h 6858000"/>
              <a:gd name="connsiteX760" fmla="*/ 2968914 w 7467600"/>
              <a:gd name="connsiteY760" fmla="*/ 1133756 h 6858000"/>
              <a:gd name="connsiteX761" fmla="*/ 3103823 w 7467600"/>
              <a:gd name="connsiteY761" fmla="*/ 1026814 h 6858000"/>
              <a:gd name="connsiteX762" fmla="*/ 3607114 w 7467600"/>
              <a:gd name="connsiteY762" fmla="*/ 467441 h 6858000"/>
              <a:gd name="connsiteX763" fmla="*/ 3744487 w 7467600"/>
              <a:gd name="connsiteY763" fmla="*/ 383136 h 6858000"/>
              <a:gd name="connsiteX764" fmla="*/ 3970213 w 7467600"/>
              <a:gd name="connsiteY764" fmla="*/ 995559 h 6858000"/>
              <a:gd name="connsiteX765" fmla="*/ 3744487 w 7467600"/>
              <a:gd name="connsiteY765" fmla="*/ 383136 h 6858000"/>
              <a:gd name="connsiteX766" fmla="*/ 3624562 w 7467600"/>
              <a:gd name="connsiteY766" fmla="*/ 367041 h 6858000"/>
              <a:gd name="connsiteX767" fmla="*/ 3489712 w 7467600"/>
              <a:gd name="connsiteY767" fmla="*/ 485386 h 6858000"/>
              <a:gd name="connsiteX768" fmla="*/ 3182994 w 7467600"/>
              <a:gd name="connsiteY768" fmla="*/ 828265 h 6858000"/>
              <a:gd name="connsiteX769" fmla="*/ 2892114 w 7467600"/>
              <a:gd name="connsiteY769" fmla="*/ 1172635 h 6858000"/>
              <a:gd name="connsiteX770" fmla="*/ 3021459 w 7467600"/>
              <a:gd name="connsiteY770" fmla="*/ 1035385 h 6858000"/>
              <a:gd name="connsiteX771" fmla="*/ 3153873 w 7467600"/>
              <a:gd name="connsiteY771" fmla="*/ 898971 h 6858000"/>
              <a:gd name="connsiteX772" fmla="*/ 3276511 w 7467600"/>
              <a:gd name="connsiteY772" fmla="*/ 786423 h 6858000"/>
              <a:gd name="connsiteX773" fmla="*/ 3584154 w 7467600"/>
              <a:gd name="connsiteY773" fmla="*/ 448218 h 6858000"/>
              <a:gd name="connsiteX774" fmla="*/ 3624562 w 7467600"/>
              <a:gd name="connsiteY774" fmla="*/ 367041 h 6858000"/>
              <a:gd name="connsiteX775" fmla="*/ 3766672 w 7467600"/>
              <a:gd name="connsiteY775" fmla="*/ 359429 h 6858000"/>
              <a:gd name="connsiteX776" fmla="*/ 3996338 w 7467600"/>
              <a:gd name="connsiteY776" fmla="*/ 968237 h 6858000"/>
              <a:gd name="connsiteX777" fmla="*/ 3766672 w 7467600"/>
              <a:gd name="connsiteY777" fmla="*/ 359429 h 6858000"/>
              <a:gd name="connsiteX778" fmla="*/ 5805386 w 7467600"/>
              <a:gd name="connsiteY778" fmla="*/ 239240 h 6858000"/>
              <a:gd name="connsiteX779" fmla="*/ 5736947 w 7467600"/>
              <a:gd name="connsiteY779" fmla="*/ 261367 h 6858000"/>
              <a:gd name="connsiteX780" fmla="*/ 5427012 w 7467600"/>
              <a:gd name="connsiteY780" fmla="*/ 311272 h 6858000"/>
              <a:gd name="connsiteX781" fmla="*/ 5147818 w 7467600"/>
              <a:gd name="connsiteY781" fmla="*/ 322112 h 6858000"/>
              <a:gd name="connsiteX782" fmla="*/ 5060854 w 7467600"/>
              <a:gd name="connsiteY782" fmla="*/ 311882 h 6858000"/>
              <a:gd name="connsiteX783" fmla="*/ 4945989 w 7467600"/>
              <a:gd name="connsiteY783" fmla="*/ 300516 h 6858000"/>
              <a:gd name="connsiteX784" fmla="*/ 5410479 w 7467600"/>
              <a:gd name="connsiteY784" fmla="*/ 348434 h 6858000"/>
              <a:gd name="connsiteX785" fmla="*/ 5805386 w 7467600"/>
              <a:gd name="connsiteY785" fmla="*/ 239240 h 6858000"/>
              <a:gd name="connsiteX786" fmla="*/ 5905192 w 7467600"/>
              <a:gd name="connsiteY786" fmla="*/ 163079 h 6858000"/>
              <a:gd name="connsiteX787" fmla="*/ 5865655 w 7467600"/>
              <a:gd name="connsiteY787" fmla="*/ 171901 h 6858000"/>
              <a:gd name="connsiteX788" fmla="*/ 5259740 w 7467600"/>
              <a:gd name="connsiteY788" fmla="*/ 257013 h 6858000"/>
              <a:gd name="connsiteX789" fmla="*/ 5208466 w 7467600"/>
              <a:gd name="connsiteY789" fmla="*/ 257550 h 6858000"/>
              <a:gd name="connsiteX790" fmla="*/ 4980204 w 7467600"/>
              <a:gd name="connsiteY790" fmla="*/ 271903 h 6858000"/>
              <a:gd name="connsiteX791" fmla="*/ 5068068 w 7467600"/>
              <a:gd name="connsiteY791" fmla="*/ 282244 h 6858000"/>
              <a:gd name="connsiteX792" fmla="*/ 5153231 w 7467600"/>
              <a:gd name="connsiteY792" fmla="*/ 292240 h 6858000"/>
              <a:gd name="connsiteX793" fmla="*/ 5426491 w 7467600"/>
              <a:gd name="connsiteY793" fmla="*/ 281128 h 6858000"/>
              <a:gd name="connsiteX794" fmla="*/ 5731212 w 7467600"/>
              <a:gd name="connsiteY794" fmla="*/ 231951 h 6858000"/>
              <a:gd name="connsiteX795" fmla="*/ 5905192 w 7467600"/>
              <a:gd name="connsiteY795" fmla="*/ 163079 h 6858000"/>
              <a:gd name="connsiteX796" fmla="*/ 5944437 w 7467600"/>
              <a:gd name="connsiteY796" fmla="*/ 113829 h 6858000"/>
              <a:gd name="connsiteX797" fmla="*/ 5825032 w 7467600"/>
              <a:gd name="connsiteY797" fmla="*/ 146405 h 6858000"/>
              <a:gd name="connsiteX798" fmla="*/ 4955599 w 7467600"/>
              <a:gd name="connsiteY798" fmla="*/ 247008 h 6858000"/>
              <a:gd name="connsiteX799" fmla="*/ 5210104 w 7467600"/>
              <a:gd name="connsiteY799" fmla="*/ 228123 h 6858000"/>
              <a:gd name="connsiteX800" fmla="*/ 5261015 w 7467600"/>
              <a:gd name="connsiteY800" fmla="*/ 227087 h 6858000"/>
              <a:gd name="connsiteX801" fmla="*/ 5861181 w 7467600"/>
              <a:gd name="connsiteY801" fmla="*/ 143093 h 6858000"/>
              <a:gd name="connsiteX802" fmla="*/ 5961252 w 7467600"/>
              <a:gd name="connsiteY802" fmla="*/ 114820 h 6858000"/>
              <a:gd name="connsiteX803" fmla="*/ 5944437 w 7467600"/>
              <a:gd name="connsiteY803" fmla="*/ 113829 h 6858000"/>
              <a:gd name="connsiteX804" fmla="*/ 3882765 w 7467600"/>
              <a:gd name="connsiteY804" fmla="*/ 0 h 6858000"/>
              <a:gd name="connsiteX805" fmla="*/ 3995099 w 7467600"/>
              <a:gd name="connsiteY805" fmla="*/ 0 h 6858000"/>
              <a:gd name="connsiteX806" fmla="*/ 4163818 w 7467600"/>
              <a:gd name="connsiteY806" fmla="*/ 234104 h 6858000"/>
              <a:gd name="connsiteX807" fmla="*/ 4172099 w 7467600"/>
              <a:gd name="connsiteY807" fmla="*/ 234207 h 6858000"/>
              <a:gd name="connsiteX808" fmla="*/ 4784282 w 7467600"/>
              <a:gd name="connsiteY808" fmla="*/ 276561 h 6858000"/>
              <a:gd name="connsiteX809" fmla="*/ 4801687 w 7467600"/>
              <a:gd name="connsiteY809" fmla="*/ 267764 h 6858000"/>
              <a:gd name="connsiteX810" fmla="*/ 6082788 w 7467600"/>
              <a:gd name="connsiteY810" fmla="*/ 64119 h 6858000"/>
              <a:gd name="connsiteX811" fmla="*/ 6099442 w 7467600"/>
              <a:gd name="connsiteY811" fmla="*/ 82568 h 6858000"/>
              <a:gd name="connsiteX812" fmla="*/ 4804137 w 7467600"/>
              <a:gd name="connsiteY812" fmla="*/ 320931 h 6858000"/>
              <a:gd name="connsiteX813" fmla="*/ 4227047 w 7467600"/>
              <a:gd name="connsiteY813" fmla="*/ 313415 h 6858000"/>
              <a:gd name="connsiteX814" fmla="*/ 4346041 w 7467600"/>
              <a:gd name="connsiteY814" fmla="*/ 456086 h 6858000"/>
              <a:gd name="connsiteX815" fmla="*/ 4870967 w 7467600"/>
              <a:gd name="connsiteY815" fmla="*/ 963061 h 6858000"/>
              <a:gd name="connsiteX816" fmla="*/ 4889647 w 7467600"/>
              <a:gd name="connsiteY816" fmla="*/ 957147 h 6858000"/>
              <a:gd name="connsiteX817" fmla="*/ 5422504 w 7467600"/>
              <a:gd name="connsiteY817" fmla="*/ 805191 h 6858000"/>
              <a:gd name="connsiteX818" fmla="*/ 6087656 w 7467600"/>
              <a:gd name="connsiteY818" fmla="*/ 826703 h 6858000"/>
              <a:gd name="connsiteX819" fmla="*/ 6058717 w 7467600"/>
              <a:gd name="connsiteY819" fmla="*/ 865992 h 6858000"/>
              <a:gd name="connsiteX820" fmla="*/ 4974153 w 7467600"/>
              <a:gd name="connsiteY820" fmla="*/ 1045456 h 6858000"/>
              <a:gd name="connsiteX821" fmla="*/ 5627835 w 7467600"/>
              <a:gd name="connsiteY821" fmla="*/ 1472077 h 6858000"/>
              <a:gd name="connsiteX822" fmla="*/ 5629817 w 7467600"/>
              <a:gd name="connsiteY822" fmla="*/ 1471412 h 6858000"/>
              <a:gd name="connsiteX823" fmla="*/ 5634124 w 7467600"/>
              <a:gd name="connsiteY823" fmla="*/ 1470572 h 6858000"/>
              <a:gd name="connsiteX824" fmla="*/ 5755832 w 7467600"/>
              <a:gd name="connsiteY824" fmla="*/ 1383886 h 6858000"/>
              <a:gd name="connsiteX825" fmla="*/ 6014186 w 7467600"/>
              <a:gd name="connsiteY825" fmla="*/ 1279799 h 6858000"/>
              <a:gd name="connsiteX826" fmla="*/ 6901619 w 7467600"/>
              <a:gd name="connsiteY826" fmla="*/ 1047874 h 6858000"/>
              <a:gd name="connsiteX827" fmla="*/ 6931566 w 7467600"/>
              <a:gd name="connsiteY827" fmla="*/ 1062034 h 6858000"/>
              <a:gd name="connsiteX828" fmla="*/ 5790982 w 7467600"/>
              <a:gd name="connsiteY828" fmla="*/ 1561380 h 6858000"/>
              <a:gd name="connsiteX829" fmla="*/ 6188971 w 7467600"/>
              <a:gd name="connsiteY829" fmla="*/ 1755168 h 6858000"/>
              <a:gd name="connsiteX830" fmla="*/ 6202446 w 7467600"/>
              <a:gd name="connsiteY830" fmla="*/ 1752268 h 6858000"/>
              <a:gd name="connsiteX831" fmla="*/ 7179560 w 7467600"/>
              <a:gd name="connsiteY831" fmla="*/ 1467551 h 6858000"/>
              <a:gd name="connsiteX832" fmla="*/ 7158730 w 7467600"/>
              <a:gd name="connsiteY832" fmla="*/ 1507835 h 6858000"/>
              <a:gd name="connsiteX833" fmla="*/ 6326959 w 7467600"/>
              <a:gd name="connsiteY833" fmla="*/ 1817686 h 6858000"/>
              <a:gd name="connsiteX834" fmla="*/ 6537433 w 7467600"/>
              <a:gd name="connsiteY834" fmla="*/ 1907790 h 6858000"/>
              <a:gd name="connsiteX835" fmla="*/ 6550221 w 7467600"/>
              <a:gd name="connsiteY835" fmla="*/ 1910729 h 6858000"/>
              <a:gd name="connsiteX836" fmla="*/ 6964438 w 7467600"/>
              <a:gd name="connsiteY836" fmla="*/ 2209505 h 6858000"/>
              <a:gd name="connsiteX837" fmla="*/ 7367862 w 7467600"/>
              <a:gd name="connsiteY837" fmla="*/ 2806833 h 6858000"/>
              <a:gd name="connsiteX838" fmla="*/ 7364329 w 7467600"/>
              <a:gd name="connsiteY838" fmla="*/ 2826907 h 6858000"/>
              <a:gd name="connsiteX839" fmla="*/ 7290545 w 7467600"/>
              <a:gd name="connsiteY839" fmla="*/ 2850663 h 6858000"/>
              <a:gd name="connsiteX840" fmla="*/ 6472036 w 7467600"/>
              <a:gd name="connsiteY840" fmla="*/ 1959003 h 6858000"/>
              <a:gd name="connsiteX841" fmla="*/ 5792897 w 7467600"/>
              <a:gd name="connsiteY841" fmla="*/ 1647747 h 6858000"/>
              <a:gd name="connsiteX842" fmla="*/ 5842751 w 7467600"/>
              <a:gd name="connsiteY842" fmla="*/ 1816112 h 6858000"/>
              <a:gd name="connsiteX843" fmla="*/ 5847424 w 7467600"/>
              <a:gd name="connsiteY843" fmla="*/ 1815776 h 6858000"/>
              <a:gd name="connsiteX844" fmla="*/ 6399821 w 7467600"/>
              <a:gd name="connsiteY844" fmla="*/ 2344799 h 6858000"/>
              <a:gd name="connsiteX845" fmla="*/ 6323232 w 7467600"/>
              <a:gd name="connsiteY845" fmla="*/ 2389634 h 6858000"/>
              <a:gd name="connsiteX846" fmla="*/ 5942958 w 7467600"/>
              <a:gd name="connsiteY846" fmla="*/ 2077708 h 6858000"/>
              <a:gd name="connsiteX847" fmla="*/ 5921559 w 7467600"/>
              <a:gd name="connsiteY847" fmla="*/ 2378596 h 6858000"/>
              <a:gd name="connsiteX848" fmla="*/ 5817651 w 7467600"/>
              <a:gd name="connsiteY848" fmla="*/ 3023919 h 6858000"/>
              <a:gd name="connsiteX849" fmla="*/ 5729634 w 7467600"/>
              <a:gd name="connsiteY849" fmla="*/ 3051849 h 6858000"/>
              <a:gd name="connsiteX850" fmla="*/ 5611018 w 7467600"/>
              <a:gd name="connsiteY850" fmla="*/ 2316769 h 6858000"/>
              <a:gd name="connsiteX851" fmla="*/ 5687608 w 7467600"/>
              <a:gd name="connsiteY851" fmla="*/ 2039972 h 6858000"/>
              <a:gd name="connsiteX852" fmla="*/ 5657554 w 7467600"/>
              <a:gd name="connsiteY852" fmla="*/ 1576445 h 6858000"/>
              <a:gd name="connsiteX853" fmla="*/ 5150475 w 7467600"/>
              <a:gd name="connsiteY853" fmla="*/ 1274012 h 6858000"/>
              <a:gd name="connsiteX854" fmla="*/ 5349142 w 7467600"/>
              <a:gd name="connsiteY854" fmla="*/ 2204405 h 6858000"/>
              <a:gd name="connsiteX855" fmla="*/ 5262214 w 7467600"/>
              <a:gd name="connsiteY855" fmla="*/ 2233836 h 6858000"/>
              <a:gd name="connsiteX856" fmla="*/ 4981539 w 7467600"/>
              <a:gd name="connsiteY856" fmla="*/ 1542201 h 6858000"/>
              <a:gd name="connsiteX857" fmla="*/ 4958461 w 7467600"/>
              <a:gd name="connsiteY857" fmla="*/ 1136957 h 6858000"/>
              <a:gd name="connsiteX858" fmla="*/ 4655015 w 7467600"/>
              <a:gd name="connsiteY858" fmla="*/ 891426 h 6858000"/>
              <a:gd name="connsiteX859" fmla="*/ 4348002 w 7467600"/>
              <a:gd name="connsiteY859" fmla="*/ 2205895 h 6858000"/>
              <a:gd name="connsiteX860" fmla="*/ 4262250 w 7467600"/>
              <a:gd name="connsiteY860" fmla="*/ 2219972 h 6858000"/>
              <a:gd name="connsiteX861" fmla="*/ 4550611 w 7467600"/>
              <a:gd name="connsiteY861" fmla="*/ 817540 h 6858000"/>
              <a:gd name="connsiteX862" fmla="*/ 4564418 w 7467600"/>
              <a:gd name="connsiteY862" fmla="*/ 808293 h 6858000"/>
              <a:gd name="connsiteX863" fmla="*/ 4266388 w 7467600"/>
              <a:gd name="connsiteY863" fmla="*/ 500083 h 6858000"/>
              <a:gd name="connsiteX864" fmla="*/ 4032842 w 7467600"/>
              <a:gd name="connsiteY864" fmla="*/ 211809 h 6858000"/>
              <a:gd name="connsiteX865" fmla="*/ 3882765 w 7467600"/>
              <a:gd name="connsiteY865" fmla="*/ 0 h 6858000"/>
              <a:gd name="connsiteX866" fmla="*/ 3721337 w 7467600"/>
              <a:gd name="connsiteY866" fmla="*/ 0 h 6858000"/>
              <a:gd name="connsiteX867" fmla="*/ 3797544 w 7467600"/>
              <a:gd name="connsiteY867" fmla="*/ 0 h 6858000"/>
              <a:gd name="connsiteX868" fmla="*/ 3775734 w 7467600"/>
              <a:gd name="connsiteY868" fmla="*/ 95131 h 6858000"/>
              <a:gd name="connsiteX869" fmla="*/ 3724807 w 7467600"/>
              <a:gd name="connsiteY869" fmla="*/ 272257 h 6858000"/>
              <a:gd name="connsiteX870" fmla="*/ 3726844 w 7467600"/>
              <a:gd name="connsiteY870" fmla="*/ 282988 h 6858000"/>
              <a:gd name="connsiteX871" fmla="*/ 3742664 w 7467600"/>
              <a:gd name="connsiteY871" fmla="*/ 279918 h 6858000"/>
              <a:gd name="connsiteX872" fmla="*/ 4103910 w 7467600"/>
              <a:gd name="connsiteY872" fmla="*/ 1161917 h 6858000"/>
              <a:gd name="connsiteX873" fmla="*/ 4020269 w 7467600"/>
              <a:gd name="connsiteY873" fmla="*/ 1200406 h 6858000"/>
              <a:gd name="connsiteX874" fmla="*/ 3674882 w 7467600"/>
              <a:gd name="connsiteY874" fmla="*/ 488524 h 6858000"/>
              <a:gd name="connsiteX875" fmla="*/ 3132682 w 7467600"/>
              <a:gd name="connsiteY875" fmla="*/ 1072284 h 6858000"/>
              <a:gd name="connsiteX876" fmla="*/ 2716346 w 7467600"/>
              <a:gd name="connsiteY876" fmla="*/ 1276376 h 6858000"/>
              <a:gd name="connsiteX877" fmla="*/ 2716772 w 7467600"/>
              <a:gd name="connsiteY877" fmla="*/ 1255462 h 6858000"/>
              <a:gd name="connsiteX878" fmla="*/ 3471096 w 7467600"/>
              <a:gd name="connsiteY878" fmla="*/ 437072 h 6858000"/>
              <a:gd name="connsiteX879" fmla="*/ 3639057 w 7467600"/>
              <a:gd name="connsiteY879" fmla="*/ 286334 h 6858000"/>
              <a:gd name="connsiteX880" fmla="*/ 3640309 w 7467600"/>
              <a:gd name="connsiteY880" fmla="*/ 284664 h 6858000"/>
              <a:gd name="connsiteX881" fmla="*/ 3646022 w 7467600"/>
              <a:gd name="connsiteY881" fmla="*/ 276711 h 6858000"/>
              <a:gd name="connsiteX882" fmla="*/ 3707943 w 7467600"/>
              <a:gd name="connsiteY882" fmla="*/ 65958 h 6858000"/>
              <a:gd name="connsiteX883" fmla="*/ 3721337 w 7467600"/>
              <a:gd name="connsiteY883" fmla="*/ 0 h 6858000"/>
              <a:gd name="connsiteX884" fmla="*/ 2867960 w 7467600"/>
              <a:gd name="connsiteY884" fmla="*/ 0 h 6858000"/>
              <a:gd name="connsiteX885" fmla="*/ 2926351 w 7467600"/>
              <a:gd name="connsiteY885" fmla="*/ 0 h 6858000"/>
              <a:gd name="connsiteX886" fmla="*/ 2902823 w 7467600"/>
              <a:gd name="connsiteY886" fmla="*/ 262929 h 6858000"/>
              <a:gd name="connsiteX887" fmla="*/ 2940663 w 7467600"/>
              <a:gd name="connsiteY887" fmla="*/ 140884 h 6858000"/>
              <a:gd name="connsiteX888" fmla="*/ 2947039 w 7467600"/>
              <a:gd name="connsiteY888" fmla="*/ 122524 h 6858000"/>
              <a:gd name="connsiteX889" fmla="*/ 2984316 w 7467600"/>
              <a:gd name="connsiteY889" fmla="*/ 0 h 6858000"/>
              <a:gd name="connsiteX890" fmla="*/ 3016114 w 7467600"/>
              <a:gd name="connsiteY890" fmla="*/ 0 h 6858000"/>
              <a:gd name="connsiteX891" fmla="*/ 2979949 w 7467600"/>
              <a:gd name="connsiteY891" fmla="*/ 119274 h 6858000"/>
              <a:gd name="connsiteX892" fmla="*/ 3023879 w 7467600"/>
              <a:gd name="connsiteY892" fmla="*/ 0 h 6858000"/>
              <a:gd name="connsiteX893" fmla="*/ 3105400 w 7467600"/>
              <a:gd name="connsiteY893" fmla="*/ 0 h 6858000"/>
              <a:gd name="connsiteX894" fmla="*/ 3094669 w 7467600"/>
              <a:gd name="connsiteY894" fmla="*/ 30308 h 6858000"/>
              <a:gd name="connsiteX895" fmla="*/ 2901945 w 7467600"/>
              <a:gd name="connsiteY895" fmla="*/ 466538 h 6858000"/>
              <a:gd name="connsiteX896" fmla="*/ 2815209 w 7467600"/>
              <a:gd name="connsiteY896" fmla="*/ 497361 h 6858000"/>
              <a:gd name="connsiteX897" fmla="*/ 2844845 w 7467600"/>
              <a:gd name="connsiteY897" fmla="*/ 127638 h 6858000"/>
              <a:gd name="connsiteX898" fmla="*/ 2867960 w 7467600"/>
              <a:gd name="connsiteY898" fmla="*/ 0 h 6858000"/>
              <a:gd name="connsiteX899" fmla="*/ 1057230 w 7467600"/>
              <a:gd name="connsiteY899" fmla="*/ 0 h 6858000"/>
              <a:gd name="connsiteX900" fmla="*/ 1111003 w 7467600"/>
              <a:gd name="connsiteY900" fmla="*/ 0 h 6858000"/>
              <a:gd name="connsiteX901" fmla="*/ 1125553 w 7467600"/>
              <a:gd name="connsiteY901" fmla="*/ 52588 h 6858000"/>
              <a:gd name="connsiteX902" fmla="*/ 1304276 w 7467600"/>
              <a:gd name="connsiteY902" fmla="*/ 476275 h 6858000"/>
              <a:gd name="connsiteX903" fmla="*/ 1492066 w 7467600"/>
              <a:gd name="connsiteY903" fmla="*/ 886333 h 6858000"/>
              <a:gd name="connsiteX904" fmla="*/ 1423698 w 7467600"/>
              <a:gd name="connsiteY904" fmla="*/ 710817 h 6858000"/>
              <a:gd name="connsiteX905" fmla="*/ 1357609 w 7467600"/>
              <a:gd name="connsiteY905" fmla="*/ 532892 h 6858000"/>
              <a:gd name="connsiteX906" fmla="*/ 1309550 w 7467600"/>
              <a:gd name="connsiteY906" fmla="*/ 374031 h 6858000"/>
              <a:gd name="connsiteX907" fmla="*/ 1193673 w 7467600"/>
              <a:gd name="connsiteY907" fmla="*/ 49533 h 6858000"/>
              <a:gd name="connsiteX908" fmla="*/ 1164391 w 7467600"/>
              <a:gd name="connsiteY908" fmla="*/ 0 h 6858000"/>
              <a:gd name="connsiteX909" fmla="*/ 1200666 w 7467600"/>
              <a:gd name="connsiteY909" fmla="*/ 0 h 6858000"/>
              <a:gd name="connsiteX910" fmla="*/ 1223408 w 7467600"/>
              <a:gd name="connsiteY910" fmla="*/ 38996 h 6858000"/>
              <a:gd name="connsiteX911" fmla="*/ 1339635 w 7467600"/>
              <a:gd name="connsiteY911" fmla="*/ 365517 h 6858000"/>
              <a:gd name="connsiteX912" fmla="*/ 1387469 w 7467600"/>
              <a:gd name="connsiteY912" fmla="*/ 523079 h 6858000"/>
              <a:gd name="connsiteX913" fmla="*/ 1452685 w 7467600"/>
              <a:gd name="connsiteY913" fmla="*/ 699806 h 6858000"/>
              <a:gd name="connsiteX914" fmla="*/ 1492092 w 7467600"/>
              <a:gd name="connsiteY914" fmla="*/ 800424 h 6858000"/>
              <a:gd name="connsiteX915" fmla="*/ 1455302 w 7467600"/>
              <a:gd name="connsiteY915" fmla="*/ 632913 h 6858000"/>
              <a:gd name="connsiteX916" fmla="*/ 1222336 w 7467600"/>
              <a:gd name="connsiteY916" fmla="*/ 9480 h 6858000"/>
              <a:gd name="connsiteX917" fmla="*/ 1214634 w 7467600"/>
              <a:gd name="connsiteY917" fmla="*/ 0 h 6858000"/>
              <a:gd name="connsiteX918" fmla="*/ 1289827 w 7467600"/>
              <a:gd name="connsiteY918" fmla="*/ 0 h 6858000"/>
              <a:gd name="connsiteX919" fmla="*/ 1321076 w 7467600"/>
              <a:gd name="connsiteY919" fmla="*/ 59722 h 6858000"/>
              <a:gd name="connsiteX920" fmla="*/ 1512579 w 7467600"/>
              <a:gd name="connsiteY920" fmla="*/ 626441 h 6858000"/>
              <a:gd name="connsiteX921" fmla="*/ 1506076 w 7467600"/>
              <a:gd name="connsiteY921" fmla="*/ 1089289 h 6858000"/>
              <a:gd name="connsiteX922" fmla="*/ 1486346 w 7467600"/>
              <a:gd name="connsiteY922" fmla="*/ 1079919 h 6858000"/>
              <a:gd name="connsiteX923" fmla="*/ 1070511 w 7467600"/>
              <a:gd name="connsiteY923" fmla="*/ 48609 h 6858000"/>
              <a:gd name="connsiteX924" fmla="*/ 1057230 w 7467600"/>
              <a:gd name="connsiteY924" fmla="*/ 0 h 6858000"/>
              <a:gd name="connsiteX925" fmla="*/ 43151 w 7467600"/>
              <a:gd name="connsiteY925" fmla="*/ 0 h 6858000"/>
              <a:gd name="connsiteX926" fmla="*/ 95283 w 7467600"/>
              <a:gd name="connsiteY926" fmla="*/ 0 h 6858000"/>
              <a:gd name="connsiteX927" fmla="*/ 300708 w 7467600"/>
              <a:gd name="connsiteY927" fmla="*/ 154571 h 6858000"/>
              <a:gd name="connsiteX928" fmla="*/ 530414 w 7467600"/>
              <a:gd name="connsiteY928" fmla="*/ 354673 h 6858000"/>
              <a:gd name="connsiteX929" fmla="*/ 333785 w 7467600"/>
              <a:gd name="connsiteY929" fmla="*/ 161564 h 6858000"/>
              <a:gd name="connsiteX930" fmla="*/ 147005 w 7467600"/>
              <a:gd name="connsiteY930" fmla="*/ 0 h 6858000"/>
              <a:gd name="connsiteX931" fmla="*/ 272509 w 7467600"/>
              <a:gd name="connsiteY931" fmla="*/ 0 h 6858000"/>
              <a:gd name="connsiteX932" fmla="*/ 326276 w 7467600"/>
              <a:gd name="connsiteY932" fmla="*/ 45847 h 6858000"/>
              <a:gd name="connsiteX933" fmla="*/ 823759 w 7467600"/>
              <a:gd name="connsiteY933" fmla="*/ 574145 h 6858000"/>
              <a:gd name="connsiteX934" fmla="*/ 811254 w 7467600"/>
              <a:gd name="connsiteY934" fmla="*/ 665546 h 6858000"/>
              <a:gd name="connsiteX935" fmla="*/ 154042 w 7467600"/>
              <a:gd name="connsiteY935" fmla="*/ 261522 h 6858000"/>
              <a:gd name="connsiteX936" fmla="*/ 13550 w 7467600"/>
              <a:gd name="connsiteY936" fmla="*/ 158423 h 6858000"/>
              <a:gd name="connsiteX937" fmla="*/ 0 w 7467600"/>
              <a:gd name="connsiteY937" fmla="*/ 146618 h 6858000"/>
              <a:gd name="connsiteX938" fmla="*/ 0 w 7467600"/>
              <a:gd name="connsiteY938" fmla="*/ 59161 h 6858000"/>
              <a:gd name="connsiteX939" fmla="*/ 45427 w 7467600"/>
              <a:gd name="connsiteY939" fmla="*/ 101078 h 6858000"/>
              <a:gd name="connsiteX940" fmla="*/ 630103 w 7467600"/>
              <a:gd name="connsiteY940" fmla="*/ 485885 h 6858000"/>
              <a:gd name="connsiteX941" fmla="*/ 532040 w 7467600"/>
              <a:gd name="connsiteY941" fmla="*/ 399359 h 6858000"/>
              <a:gd name="connsiteX942" fmla="*/ 517618 w 7467600"/>
              <a:gd name="connsiteY942" fmla="*/ 385726 h 6858000"/>
              <a:gd name="connsiteX943" fmla="*/ 285074 w 7467600"/>
              <a:gd name="connsiteY943" fmla="*/ 182755 h 6858000"/>
              <a:gd name="connsiteX944" fmla="*/ 43151 w 7467600"/>
              <a:gd name="connsiteY94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289862 w 7467600"/>
              <a:gd name="connsiteY11" fmla="*/ 6659827 h 6858000"/>
              <a:gd name="connsiteX12" fmla="*/ 1019354 w 7467600"/>
              <a:gd name="connsiteY12" fmla="*/ 6315006 h 6858000"/>
              <a:gd name="connsiteX13" fmla="*/ 441046 w 7467600"/>
              <a:gd name="connsiteY13" fmla="*/ 6691153 h 6858000"/>
              <a:gd name="connsiteX14" fmla="*/ 1019354 w 7467600"/>
              <a:gd name="connsiteY14" fmla="*/ 6315006 h 6858000"/>
              <a:gd name="connsiteX15" fmla="*/ 991680 w 7467600"/>
              <a:gd name="connsiteY15" fmla="*/ 6298413 h 6858000"/>
              <a:gd name="connsiteX16" fmla="*/ 409060 w 7467600"/>
              <a:gd name="connsiteY16" fmla="*/ 6671470 h 6858000"/>
              <a:gd name="connsiteX17" fmla="*/ 991680 w 7467600"/>
              <a:gd name="connsiteY17" fmla="*/ 6298413 h 6858000"/>
              <a:gd name="connsiteX18" fmla="*/ 103333 w 7467600"/>
              <a:gd name="connsiteY18" fmla="*/ 5699602 h 6858000"/>
              <a:gd name="connsiteX19" fmla="*/ 233938 w 7467600"/>
              <a:gd name="connsiteY19" fmla="*/ 5809416 h 6858000"/>
              <a:gd name="connsiteX20" fmla="*/ 883580 w 7467600"/>
              <a:gd name="connsiteY20" fmla="*/ 6180710 h 6858000"/>
              <a:gd name="connsiteX21" fmla="*/ 487337 w 7467600"/>
              <a:gd name="connsiteY21" fmla="*/ 5950182 h 6858000"/>
              <a:gd name="connsiteX22" fmla="*/ 354051 w 7467600"/>
              <a:gd name="connsiteY22" fmla="*/ 5854912 h 6858000"/>
              <a:gd name="connsiteX23" fmla="*/ 195436 w 7467600"/>
              <a:gd name="connsiteY23" fmla="*/ 5755068 h 6858000"/>
              <a:gd name="connsiteX24" fmla="*/ 103333 w 7467600"/>
              <a:gd name="connsiteY24" fmla="*/ 5699602 h 6858000"/>
              <a:gd name="connsiteX25" fmla="*/ 5539432 w 7467600"/>
              <a:gd name="connsiteY25" fmla="*/ 5642928 h 6858000"/>
              <a:gd name="connsiteX26" fmla="*/ 5555462 w 7467600"/>
              <a:gd name="connsiteY26" fmla="*/ 5694454 h 6858000"/>
              <a:gd name="connsiteX27" fmla="*/ 5828270 w 7467600"/>
              <a:gd name="connsiteY27" fmla="*/ 6320663 h 6858000"/>
              <a:gd name="connsiteX28" fmla="*/ 5947416 w 7467600"/>
              <a:gd name="connsiteY28" fmla="*/ 6574846 h 6858000"/>
              <a:gd name="connsiteX29" fmla="*/ 5539432 w 7467600"/>
              <a:gd name="connsiteY29" fmla="*/ 5642928 h 6858000"/>
              <a:gd name="connsiteX30" fmla="*/ 51253 w 7467600"/>
              <a:gd name="connsiteY30" fmla="*/ 5631825 h 6858000"/>
              <a:gd name="connsiteX31" fmla="*/ 211622 w 7467600"/>
              <a:gd name="connsiteY31" fmla="*/ 5728803 h 6858000"/>
              <a:gd name="connsiteX32" fmla="*/ 371652 w 7467600"/>
              <a:gd name="connsiteY32" fmla="*/ 5829062 h 6858000"/>
              <a:gd name="connsiteX33" fmla="*/ 505903 w 7467600"/>
              <a:gd name="connsiteY33" fmla="*/ 5925221 h 6858000"/>
              <a:gd name="connsiteX34" fmla="*/ 899240 w 7467600"/>
              <a:gd name="connsiteY34" fmla="*/ 6153068 h 6858000"/>
              <a:gd name="connsiteX35" fmla="*/ 988114 w 7467600"/>
              <a:gd name="connsiteY35" fmla="*/ 6174204 h 6858000"/>
              <a:gd name="connsiteX36" fmla="*/ 845971 w 7467600"/>
              <a:gd name="connsiteY36" fmla="*/ 6067177 h 6858000"/>
              <a:gd name="connsiteX37" fmla="*/ 448057 w 7467600"/>
              <a:gd name="connsiteY37" fmla="*/ 5841376 h 6858000"/>
              <a:gd name="connsiteX38" fmla="*/ 51253 w 7467600"/>
              <a:gd name="connsiteY38" fmla="*/ 5631825 h 6858000"/>
              <a:gd name="connsiteX39" fmla="*/ 2606687 w 7467600"/>
              <a:gd name="connsiteY39" fmla="*/ 5630718 h 6858000"/>
              <a:gd name="connsiteX40" fmla="*/ 2645658 w 7467600"/>
              <a:gd name="connsiteY40" fmla="*/ 6640259 h 6858000"/>
              <a:gd name="connsiteX41" fmla="*/ 2606687 w 7467600"/>
              <a:gd name="connsiteY41" fmla="*/ 5630718 h 6858000"/>
              <a:gd name="connsiteX42" fmla="*/ 3642057 w 7467600"/>
              <a:gd name="connsiteY42" fmla="*/ 5573487 h 6858000"/>
              <a:gd name="connsiteX43" fmla="*/ 3632981 w 7467600"/>
              <a:gd name="connsiteY43" fmla="*/ 5579437 h 6858000"/>
              <a:gd name="connsiteX44" fmla="*/ 3382436 w 7467600"/>
              <a:gd name="connsiteY44" fmla="*/ 5952726 h 6858000"/>
              <a:gd name="connsiteX45" fmla="*/ 3191929 w 7467600"/>
              <a:gd name="connsiteY45" fmla="*/ 6662669 h 6858000"/>
              <a:gd name="connsiteX46" fmla="*/ 3369898 w 7467600"/>
              <a:gd name="connsiteY46" fmla="*/ 6081771 h 6858000"/>
              <a:gd name="connsiteX47" fmla="*/ 3642057 w 7467600"/>
              <a:gd name="connsiteY47" fmla="*/ 5573487 h 6858000"/>
              <a:gd name="connsiteX48" fmla="*/ 2650666 w 7467600"/>
              <a:gd name="connsiteY48" fmla="*/ 5530686 h 6858000"/>
              <a:gd name="connsiteX49" fmla="*/ 2650249 w 7467600"/>
              <a:gd name="connsiteY49" fmla="*/ 5532101 h 6858000"/>
              <a:gd name="connsiteX50" fmla="*/ 2663808 w 7467600"/>
              <a:gd name="connsiteY50" fmla="*/ 6535215 h 6858000"/>
              <a:gd name="connsiteX51" fmla="*/ 2665418 w 7467600"/>
              <a:gd name="connsiteY51" fmla="*/ 6132756 h 6858000"/>
              <a:gd name="connsiteX52" fmla="*/ 2650666 w 7467600"/>
              <a:gd name="connsiteY52" fmla="*/ 5530686 h 6858000"/>
              <a:gd name="connsiteX53" fmla="*/ 2680277 w 7467600"/>
              <a:gd name="connsiteY53" fmla="*/ 5479204 h 6858000"/>
              <a:gd name="connsiteX54" fmla="*/ 2678972 w 7467600"/>
              <a:gd name="connsiteY54" fmla="*/ 5481582 h 6858000"/>
              <a:gd name="connsiteX55" fmla="*/ 2696666 w 7467600"/>
              <a:gd name="connsiteY55" fmla="*/ 6133836 h 6858000"/>
              <a:gd name="connsiteX56" fmla="*/ 2695769 w 7467600"/>
              <a:gd name="connsiteY56" fmla="*/ 6390955 h 6858000"/>
              <a:gd name="connsiteX57" fmla="*/ 2739893 w 7467600"/>
              <a:gd name="connsiteY57" fmla="*/ 6108357 h 6858000"/>
              <a:gd name="connsiteX58" fmla="*/ 2680277 w 7467600"/>
              <a:gd name="connsiteY58" fmla="*/ 5479204 h 6858000"/>
              <a:gd name="connsiteX59" fmla="*/ 1132195 w 7467600"/>
              <a:gd name="connsiteY59" fmla="*/ 5467980 h 6858000"/>
              <a:gd name="connsiteX60" fmla="*/ 1679056 w 7467600"/>
              <a:gd name="connsiteY60" fmla="*/ 5516907 h 6858000"/>
              <a:gd name="connsiteX61" fmla="*/ 2128648 w 7467600"/>
              <a:gd name="connsiteY61" fmla="*/ 5474249 h 6858000"/>
              <a:gd name="connsiteX62" fmla="*/ 1825619 w 7467600"/>
              <a:gd name="connsiteY62" fmla="*/ 5478447 h 6858000"/>
              <a:gd name="connsiteX63" fmla="*/ 1737798 w 7467600"/>
              <a:gd name="connsiteY63" fmla="*/ 5483353 h 6858000"/>
              <a:gd name="connsiteX64" fmla="*/ 1132195 w 7467600"/>
              <a:gd name="connsiteY64" fmla="*/ 5467980 h 6858000"/>
              <a:gd name="connsiteX65" fmla="*/ 1456157 w 7467600"/>
              <a:gd name="connsiteY65" fmla="*/ 5371404 h 6858000"/>
              <a:gd name="connsiteX66" fmla="*/ 1244432 w 7467600"/>
              <a:gd name="connsiteY66" fmla="*/ 5385601 h 6858000"/>
              <a:gd name="connsiteX67" fmla="*/ 973990 w 7467600"/>
              <a:gd name="connsiteY67" fmla="*/ 5424940 h 6858000"/>
              <a:gd name="connsiteX68" fmla="*/ 1103809 w 7467600"/>
              <a:gd name="connsiteY68" fmla="*/ 5433720 h 6858000"/>
              <a:gd name="connsiteX69" fmla="*/ 1123454 w 7467600"/>
              <a:gd name="connsiteY69" fmla="*/ 5435727 h 6858000"/>
              <a:gd name="connsiteX70" fmla="*/ 1737017 w 7467600"/>
              <a:gd name="connsiteY70" fmla="*/ 5452183 h 6858000"/>
              <a:gd name="connsiteX71" fmla="*/ 1824397 w 7467600"/>
              <a:gd name="connsiteY71" fmla="*/ 5447757 h 6858000"/>
              <a:gd name="connsiteX72" fmla="*/ 2070059 w 7467600"/>
              <a:gd name="connsiteY72" fmla="*/ 5441660 h 6858000"/>
              <a:gd name="connsiteX73" fmla="*/ 1456157 w 7467600"/>
              <a:gd name="connsiteY73" fmla="*/ 5371404 h 6858000"/>
              <a:gd name="connsiteX74" fmla="*/ 4988186 w 7467600"/>
              <a:gd name="connsiteY74" fmla="*/ 5216467 h 6858000"/>
              <a:gd name="connsiteX75" fmla="*/ 4777334 w 7467600"/>
              <a:gd name="connsiteY75" fmla="*/ 5406072 h 6858000"/>
              <a:gd name="connsiteX76" fmla="*/ 4718341 w 7467600"/>
              <a:gd name="connsiteY76" fmla="*/ 5468043 h 6858000"/>
              <a:gd name="connsiteX77" fmla="*/ 4604655 w 7467600"/>
              <a:gd name="connsiteY77" fmla="*/ 5583434 h 6858000"/>
              <a:gd name="connsiteX78" fmla="*/ 4565074 w 7467600"/>
              <a:gd name="connsiteY78" fmla="*/ 5618550 h 6858000"/>
              <a:gd name="connsiteX79" fmla="*/ 4988186 w 7467600"/>
              <a:gd name="connsiteY79" fmla="*/ 5216467 h 6858000"/>
              <a:gd name="connsiteX80" fmla="*/ 4978032 w 7467600"/>
              <a:gd name="connsiteY80" fmla="*/ 5183809 h 6858000"/>
              <a:gd name="connsiteX81" fmla="*/ 4463413 w 7467600"/>
              <a:gd name="connsiteY81" fmla="*/ 5615162 h 6858000"/>
              <a:gd name="connsiteX82" fmla="*/ 4358134 w 7467600"/>
              <a:gd name="connsiteY82" fmla="*/ 5742791 h 6858000"/>
              <a:gd name="connsiteX83" fmla="*/ 4376219 w 7467600"/>
              <a:gd name="connsiteY83" fmla="*/ 5729027 h 6858000"/>
              <a:gd name="connsiteX84" fmla="*/ 4582340 w 7467600"/>
              <a:gd name="connsiteY84" fmla="*/ 5561037 h 6858000"/>
              <a:gd name="connsiteX85" fmla="*/ 4694684 w 7467600"/>
              <a:gd name="connsiteY85" fmla="*/ 5447098 h 6858000"/>
              <a:gd name="connsiteX86" fmla="*/ 4754123 w 7467600"/>
              <a:gd name="connsiteY86" fmla="*/ 5384643 h 6858000"/>
              <a:gd name="connsiteX87" fmla="*/ 4978032 w 7467600"/>
              <a:gd name="connsiteY87" fmla="*/ 5183809 h 6858000"/>
              <a:gd name="connsiteX88" fmla="*/ 1903353 w 7467600"/>
              <a:gd name="connsiteY88" fmla="*/ 5044827 h 6858000"/>
              <a:gd name="connsiteX89" fmla="*/ 1936931 w 7467600"/>
              <a:gd name="connsiteY89" fmla="*/ 5093954 h 6858000"/>
              <a:gd name="connsiteX90" fmla="*/ 2195868 w 7467600"/>
              <a:gd name="connsiteY90" fmla="*/ 5396574 h 6858000"/>
              <a:gd name="connsiteX91" fmla="*/ 2088852 w 7467600"/>
              <a:gd name="connsiteY91" fmla="*/ 5166123 h 6858000"/>
              <a:gd name="connsiteX92" fmla="*/ 1958241 w 7467600"/>
              <a:gd name="connsiteY92" fmla="*/ 5067955 h 6858000"/>
              <a:gd name="connsiteX93" fmla="*/ 1903353 w 7467600"/>
              <a:gd name="connsiteY93" fmla="*/ 5044827 h 6858000"/>
              <a:gd name="connsiteX94" fmla="*/ 1979378 w 7467600"/>
              <a:gd name="connsiteY94" fmla="*/ 4769504 h 6858000"/>
              <a:gd name="connsiteX95" fmla="*/ 2882120 w 7467600"/>
              <a:gd name="connsiteY95" fmla="*/ 5064547 h 6858000"/>
              <a:gd name="connsiteX96" fmla="*/ 2793103 w 7467600"/>
              <a:gd name="connsiteY96" fmla="*/ 5039699 h 6858000"/>
              <a:gd name="connsiteX97" fmla="*/ 2770041 w 7467600"/>
              <a:gd name="connsiteY97" fmla="*/ 5033634 h 6858000"/>
              <a:gd name="connsiteX98" fmla="*/ 1979378 w 7467600"/>
              <a:gd name="connsiteY98" fmla="*/ 4769504 h 6858000"/>
              <a:gd name="connsiteX99" fmla="*/ 1927410 w 7467600"/>
              <a:gd name="connsiteY99" fmla="*/ 4716164 h 6858000"/>
              <a:gd name="connsiteX100" fmla="*/ 1959587 w 7467600"/>
              <a:gd name="connsiteY100" fmla="*/ 4728849 h 6858000"/>
              <a:gd name="connsiteX101" fmla="*/ 2777707 w 7467600"/>
              <a:gd name="connsiteY101" fmla="*/ 5003991 h 6858000"/>
              <a:gd name="connsiteX102" fmla="*/ 2800768 w 7467600"/>
              <a:gd name="connsiteY102" fmla="*/ 5010056 h 6858000"/>
              <a:gd name="connsiteX103" fmla="*/ 2879408 w 7467600"/>
              <a:gd name="connsiteY103" fmla="*/ 5031590 h 6858000"/>
              <a:gd name="connsiteX104" fmla="*/ 2862295 w 7467600"/>
              <a:gd name="connsiteY104" fmla="*/ 5022958 h 6858000"/>
              <a:gd name="connsiteX105" fmla="*/ 2813343 w 7467600"/>
              <a:gd name="connsiteY105" fmla="*/ 4998369 h 6858000"/>
              <a:gd name="connsiteX106" fmla="*/ 2646245 w 7467600"/>
              <a:gd name="connsiteY106" fmla="*/ 4930999 h 6858000"/>
              <a:gd name="connsiteX107" fmla="*/ 1999243 w 7467600"/>
              <a:gd name="connsiteY107" fmla="*/ 4730524 h 6858000"/>
              <a:gd name="connsiteX108" fmla="*/ 1979527 w 7467600"/>
              <a:gd name="connsiteY108" fmla="*/ 4726651 h 6858000"/>
              <a:gd name="connsiteX109" fmla="*/ 1927410 w 7467600"/>
              <a:gd name="connsiteY109" fmla="*/ 4716164 h 6858000"/>
              <a:gd name="connsiteX110" fmla="*/ 1997014 w 7467600"/>
              <a:gd name="connsiteY110" fmla="*/ 4698007 h 6858000"/>
              <a:gd name="connsiteX111" fmla="*/ 2005458 w 7467600"/>
              <a:gd name="connsiteY111" fmla="*/ 4699540 h 6858000"/>
              <a:gd name="connsiteX112" fmla="*/ 2657186 w 7467600"/>
              <a:gd name="connsiteY112" fmla="*/ 4901687 h 6858000"/>
              <a:gd name="connsiteX113" fmla="*/ 2826662 w 7467600"/>
              <a:gd name="connsiteY113" fmla="*/ 4970362 h 6858000"/>
              <a:gd name="connsiteX114" fmla="*/ 2876100 w 7467600"/>
              <a:gd name="connsiteY114" fmla="*/ 4995397 h 6858000"/>
              <a:gd name="connsiteX115" fmla="*/ 3042600 w 7467600"/>
              <a:gd name="connsiteY115" fmla="*/ 5059532 h 6858000"/>
              <a:gd name="connsiteX116" fmla="*/ 1997014 w 7467600"/>
              <a:gd name="connsiteY116" fmla="*/ 4698007 h 6858000"/>
              <a:gd name="connsiteX117" fmla="*/ 2305292 w 7467600"/>
              <a:gd name="connsiteY117" fmla="*/ 4219492 h 6858000"/>
              <a:gd name="connsiteX118" fmla="*/ 3360922 w 7467600"/>
              <a:gd name="connsiteY118" fmla="*/ 4529373 h 6858000"/>
              <a:gd name="connsiteX119" fmla="*/ 3492420 w 7467600"/>
              <a:gd name="connsiteY119" fmla="*/ 4510145 h 6858000"/>
              <a:gd name="connsiteX120" fmla="*/ 3364086 w 7467600"/>
              <a:gd name="connsiteY120" fmla="*/ 4480340 h 6858000"/>
              <a:gd name="connsiteX121" fmla="*/ 3225818 w 7467600"/>
              <a:gd name="connsiteY121" fmla="*/ 4411822 h 6858000"/>
              <a:gd name="connsiteX122" fmla="*/ 3129696 w 7467600"/>
              <a:gd name="connsiteY122" fmla="*/ 4360704 h 6858000"/>
              <a:gd name="connsiteX123" fmla="*/ 2814545 w 7467600"/>
              <a:gd name="connsiteY123" fmla="*/ 4282955 h 6858000"/>
              <a:gd name="connsiteX124" fmla="*/ 2305292 w 7467600"/>
              <a:gd name="connsiteY124" fmla="*/ 4219492 h 6858000"/>
              <a:gd name="connsiteX125" fmla="*/ 2626982 w 7467600"/>
              <a:gd name="connsiteY125" fmla="*/ 4206450 h 6858000"/>
              <a:gd name="connsiteX126" fmla="*/ 2490617 w 7467600"/>
              <a:gd name="connsiteY126" fmla="*/ 4206951 h 6858000"/>
              <a:gd name="connsiteX127" fmla="*/ 2819869 w 7467600"/>
              <a:gd name="connsiteY127" fmla="*/ 4252936 h 6858000"/>
              <a:gd name="connsiteX128" fmla="*/ 3143018 w 7467600"/>
              <a:gd name="connsiteY128" fmla="*/ 4332698 h 6858000"/>
              <a:gd name="connsiteX129" fmla="*/ 3241520 w 7467600"/>
              <a:gd name="connsiteY129" fmla="*/ 4385112 h 6858000"/>
              <a:gd name="connsiteX130" fmla="*/ 3374575 w 7467600"/>
              <a:gd name="connsiteY130" fmla="*/ 4451517 h 6858000"/>
              <a:gd name="connsiteX131" fmla="*/ 3505221 w 7467600"/>
              <a:gd name="connsiteY131" fmla="*/ 4480757 h 6858000"/>
              <a:gd name="connsiteX132" fmla="*/ 2626982 w 7467600"/>
              <a:gd name="connsiteY132" fmla="*/ 4206450 h 6858000"/>
              <a:gd name="connsiteX133" fmla="*/ 1310106 w 7467600"/>
              <a:gd name="connsiteY133" fmla="*/ 3943217 h 6858000"/>
              <a:gd name="connsiteX134" fmla="*/ 854994 w 7467600"/>
              <a:gd name="connsiteY134" fmla="*/ 4399136 h 6858000"/>
              <a:gd name="connsiteX135" fmla="*/ 742462 w 7467600"/>
              <a:gd name="connsiteY135" fmla="*/ 4594648 h 6858000"/>
              <a:gd name="connsiteX136" fmla="*/ 820602 w 7467600"/>
              <a:gd name="connsiteY136" fmla="*/ 4485915 h 6858000"/>
              <a:gd name="connsiteX137" fmla="*/ 878295 w 7467600"/>
              <a:gd name="connsiteY137" fmla="*/ 4403594 h 6858000"/>
              <a:gd name="connsiteX138" fmla="*/ 1240607 w 7467600"/>
              <a:gd name="connsiteY138" fmla="*/ 4010401 h 6858000"/>
              <a:gd name="connsiteX139" fmla="*/ 1310106 w 7467600"/>
              <a:gd name="connsiteY139" fmla="*/ 3943217 h 6858000"/>
              <a:gd name="connsiteX140" fmla="*/ 1423113 w 7467600"/>
              <a:gd name="connsiteY140" fmla="*/ 3874565 h 6858000"/>
              <a:gd name="connsiteX141" fmla="*/ 1260565 w 7467600"/>
              <a:gd name="connsiteY141" fmla="*/ 4031982 h 6858000"/>
              <a:gd name="connsiteX142" fmla="*/ 901900 w 7467600"/>
              <a:gd name="connsiteY142" fmla="*/ 4421236 h 6858000"/>
              <a:gd name="connsiteX143" fmla="*/ 845044 w 7467600"/>
              <a:gd name="connsiteY143" fmla="*/ 4502436 h 6858000"/>
              <a:gd name="connsiteX144" fmla="*/ 685926 w 7467600"/>
              <a:gd name="connsiteY144" fmla="*/ 4703069 h 6858000"/>
              <a:gd name="connsiteX145" fmla="*/ 684248 w 7467600"/>
              <a:gd name="connsiteY145" fmla="*/ 4706721 h 6858000"/>
              <a:gd name="connsiteX146" fmla="*/ 1423113 w 7467600"/>
              <a:gd name="connsiteY146" fmla="*/ 3874565 h 6858000"/>
              <a:gd name="connsiteX147" fmla="*/ 3316479 w 7467600"/>
              <a:gd name="connsiteY147" fmla="*/ 3872136 h 6858000"/>
              <a:gd name="connsiteX148" fmla="*/ 3546806 w 7467600"/>
              <a:gd name="connsiteY148" fmla="*/ 4356139 h 6858000"/>
              <a:gd name="connsiteX149" fmla="*/ 3364433 w 7467600"/>
              <a:gd name="connsiteY149" fmla="*/ 3953121 h 6858000"/>
              <a:gd name="connsiteX150" fmla="*/ 3316479 w 7467600"/>
              <a:gd name="connsiteY150" fmla="*/ 3872136 h 6858000"/>
              <a:gd name="connsiteX151" fmla="*/ 3291335 w 7467600"/>
              <a:gd name="connsiteY151" fmla="*/ 3767420 h 6858000"/>
              <a:gd name="connsiteX152" fmla="*/ 3390805 w 7467600"/>
              <a:gd name="connsiteY152" fmla="*/ 3937163 h 6858000"/>
              <a:gd name="connsiteX153" fmla="*/ 3579062 w 7467600"/>
              <a:gd name="connsiteY153" fmla="*/ 4359040 h 6858000"/>
              <a:gd name="connsiteX154" fmla="*/ 3467355 w 7467600"/>
              <a:gd name="connsiteY154" fmla="*/ 3988130 h 6858000"/>
              <a:gd name="connsiteX155" fmla="*/ 3310753 w 7467600"/>
              <a:gd name="connsiteY155" fmla="*/ 3787140 h 6858000"/>
              <a:gd name="connsiteX156" fmla="*/ 3291335 w 7467600"/>
              <a:gd name="connsiteY156" fmla="*/ 3767420 h 6858000"/>
              <a:gd name="connsiteX157" fmla="*/ 1635889 w 7467600"/>
              <a:gd name="connsiteY157" fmla="*/ 3709494 h 6858000"/>
              <a:gd name="connsiteX158" fmla="*/ 1634800 w 7467600"/>
              <a:gd name="connsiteY158" fmla="*/ 3731111 h 6858000"/>
              <a:gd name="connsiteX159" fmla="*/ 1635889 w 7467600"/>
              <a:gd name="connsiteY159" fmla="*/ 3709494 h 6858000"/>
              <a:gd name="connsiteX160" fmla="*/ 1510397 w 7467600"/>
              <a:gd name="connsiteY160" fmla="*/ 3684705 h 6858000"/>
              <a:gd name="connsiteX161" fmla="*/ 1146550 w 7467600"/>
              <a:gd name="connsiteY161" fmla="*/ 3802012 h 6858000"/>
              <a:gd name="connsiteX162" fmla="*/ 698834 w 7467600"/>
              <a:gd name="connsiteY162" fmla="*/ 3952272 h 6858000"/>
              <a:gd name="connsiteX163" fmla="*/ 34256 w 7467600"/>
              <a:gd name="connsiteY163" fmla="*/ 4347603 h 6858000"/>
              <a:gd name="connsiteX164" fmla="*/ 527241 w 7467600"/>
              <a:gd name="connsiteY164" fmla="*/ 4065078 h 6858000"/>
              <a:gd name="connsiteX165" fmla="*/ 1510397 w 7467600"/>
              <a:gd name="connsiteY165" fmla="*/ 3684705 h 6858000"/>
              <a:gd name="connsiteX166" fmla="*/ 1313114 w 7467600"/>
              <a:gd name="connsiteY166" fmla="*/ 3655216 h 6858000"/>
              <a:gd name="connsiteX167" fmla="*/ 1109304 w 7467600"/>
              <a:gd name="connsiteY167" fmla="*/ 3669030 h 6858000"/>
              <a:gd name="connsiteX168" fmla="*/ 8129 w 7467600"/>
              <a:gd name="connsiteY168" fmla="*/ 4330519 h 6858000"/>
              <a:gd name="connsiteX169" fmla="*/ 687572 w 7467600"/>
              <a:gd name="connsiteY169" fmla="*/ 3925629 h 6858000"/>
              <a:gd name="connsiteX170" fmla="*/ 1138365 w 7467600"/>
              <a:gd name="connsiteY170" fmla="*/ 3774515 h 6858000"/>
              <a:gd name="connsiteX171" fmla="*/ 1505579 w 7467600"/>
              <a:gd name="connsiteY171" fmla="*/ 3655526 h 6858000"/>
              <a:gd name="connsiteX172" fmla="*/ 1313114 w 7467600"/>
              <a:gd name="connsiteY172" fmla="*/ 3655216 h 6858000"/>
              <a:gd name="connsiteX173" fmla="*/ 3655073 w 7467600"/>
              <a:gd name="connsiteY173" fmla="*/ 3650884 h 6858000"/>
              <a:gd name="connsiteX174" fmla="*/ 3989938 w 7467600"/>
              <a:gd name="connsiteY174" fmla="*/ 3991685 h 6858000"/>
              <a:gd name="connsiteX175" fmla="*/ 4393907 w 7467600"/>
              <a:gd name="connsiteY175" fmla="*/ 4261258 h 6858000"/>
              <a:gd name="connsiteX176" fmla="*/ 4648051 w 7467600"/>
              <a:gd name="connsiteY176" fmla="*/ 4374051 h 6858000"/>
              <a:gd name="connsiteX177" fmla="*/ 4383389 w 7467600"/>
              <a:gd name="connsiteY177" fmla="*/ 4184369 h 6858000"/>
              <a:gd name="connsiteX178" fmla="*/ 4165508 w 7467600"/>
              <a:gd name="connsiteY178" fmla="*/ 4035196 h 6858000"/>
              <a:gd name="connsiteX179" fmla="*/ 4068162 w 7467600"/>
              <a:gd name="connsiteY179" fmla="*/ 3953394 h 6858000"/>
              <a:gd name="connsiteX180" fmla="*/ 3981416 w 7467600"/>
              <a:gd name="connsiteY180" fmla="*/ 3880482 h 6858000"/>
              <a:gd name="connsiteX181" fmla="*/ 3800147 w 7467600"/>
              <a:gd name="connsiteY181" fmla="*/ 3749872 h 6858000"/>
              <a:gd name="connsiteX182" fmla="*/ 3655073 w 7467600"/>
              <a:gd name="connsiteY182" fmla="*/ 3650884 h 6858000"/>
              <a:gd name="connsiteX183" fmla="*/ 3670252 w 7467600"/>
              <a:gd name="connsiteY183" fmla="*/ 3622798 h 6858000"/>
              <a:gd name="connsiteX184" fmla="*/ 3817258 w 7467600"/>
              <a:gd name="connsiteY184" fmla="*/ 3723577 h 6858000"/>
              <a:gd name="connsiteX185" fmla="*/ 4000461 w 7467600"/>
              <a:gd name="connsiteY185" fmla="*/ 3855966 h 6858000"/>
              <a:gd name="connsiteX186" fmla="*/ 4088180 w 7467600"/>
              <a:gd name="connsiteY186" fmla="*/ 3929774 h 6858000"/>
              <a:gd name="connsiteX187" fmla="*/ 4184555 w 7467600"/>
              <a:gd name="connsiteY187" fmla="*/ 4010683 h 6858000"/>
              <a:gd name="connsiteX188" fmla="*/ 4399563 w 7467600"/>
              <a:gd name="connsiteY188" fmla="*/ 4158106 h 6858000"/>
              <a:gd name="connsiteX189" fmla="*/ 4684469 w 7467600"/>
              <a:gd name="connsiteY189" fmla="*/ 4364680 h 6858000"/>
              <a:gd name="connsiteX190" fmla="*/ 4690271 w 7467600"/>
              <a:gd name="connsiteY190" fmla="*/ 4370034 h 6858000"/>
              <a:gd name="connsiteX191" fmla="*/ 4136093 w 7467600"/>
              <a:gd name="connsiteY191" fmla="*/ 3858466 h 6858000"/>
              <a:gd name="connsiteX192" fmla="*/ 3670252 w 7467600"/>
              <a:gd name="connsiteY192" fmla="*/ 3622798 h 6858000"/>
              <a:gd name="connsiteX193" fmla="*/ 4440129 w 7467600"/>
              <a:gd name="connsiteY193" fmla="*/ 3448571 h 6858000"/>
              <a:gd name="connsiteX194" fmla="*/ 4856525 w 7467600"/>
              <a:gd name="connsiteY194" fmla="*/ 3915351 h 6858000"/>
              <a:gd name="connsiteX195" fmla="*/ 5059055 w 7467600"/>
              <a:gd name="connsiteY195" fmla="*/ 4108918 h 6858000"/>
              <a:gd name="connsiteX196" fmla="*/ 5290070 w 7467600"/>
              <a:gd name="connsiteY196" fmla="*/ 4263619 h 6858000"/>
              <a:gd name="connsiteX197" fmla="*/ 4834991 w 7467600"/>
              <a:gd name="connsiteY197" fmla="*/ 3830985 h 6858000"/>
              <a:gd name="connsiteX198" fmla="*/ 4440129 w 7467600"/>
              <a:gd name="connsiteY198" fmla="*/ 3448571 h 6858000"/>
              <a:gd name="connsiteX199" fmla="*/ 4441737 w 7467600"/>
              <a:gd name="connsiteY199" fmla="*/ 3399734 h 6858000"/>
              <a:gd name="connsiteX200" fmla="*/ 4431236 w 7467600"/>
              <a:gd name="connsiteY200" fmla="*/ 3400954 h 6858000"/>
              <a:gd name="connsiteX201" fmla="*/ 4557150 w 7467600"/>
              <a:gd name="connsiteY201" fmla="*/ 3510023 h 6858000"/>
              <a:gd name="connsiteX202" fmla="*/ 4856936 w 7467600"/>
              <a:gd name="connsiteY202" fmla="*/ 3809146 h 6858000"/>
              <a:gd name="connsiteX203" fmla="*/ 5111996 w 7467600"/>
              <a:gd name="connsiteY203" fmla="*/ 4065759 h 6858000"/>
              <a:gd name="connsiteX204" fmla="*/ 5388878 w 7467600"/>
              <a:gd name="connsiteY204" fmla="*/ 4300185 h 6858000"/>
              <a:gd name="connsiteX205" fmla="*/ 5425556 w 7467600"/>
              <a:gd name="connsiteY205" fmla="*/ 4308967 h 6858000"/>
              <a:gd name="connsiteX206" fmla="*/ 4943646 w 7467600"/>
              <a:gd name="connsiteY206" fmla="*/ 3822916 h 6858000"/>
              <a:gd name="connsiteX207" fmla="*/ 4594837 w 7467600"/>
              <a:gd name="connsiteY207" fmla="*/ 3532274 h 6858000"/>
              <a:gd name="connsiteX208" fmla="*/ 4441737 w 7467600"/>
              <a:gd name="connsiteY208" fmla="*/ 3399734 h 6858000"/>
              <a:gd name="connsiteX209" fmla="*/ 5425834 w 7467600"/>
              <a:gd name="connsiteY209" fmla="*/ 3162785 h 6858000"/>
              <a:gd name="connsiteX210" fmla="*/ 5401644 w 7467600"/>
              <a:gd name="connsiteY210" fmla="*/ 3617847 h 6858000"/>
              <a:gd name="connsiteX211" fmla="*/ 5467256 w 7467600"/>
              <a:gd name="connsiteY211" fmla="*/ 4175494 h 6858000"/>
              <a:gd name="connsiteX212" fmla="*/ 5448069 w 7467600"/>
              <a:gd name="connsiteY212" fmla="*/ 3567554 h 6858000"/>
              <a:gd name="connsiteX213" fmla="*/ 5425834 w 7467600"/>
              <a:gd name="connsiteY213" fmla="*/ 3162785 h 6858000"/>
              <a:gd name="connsiteX214" fmla="*/ 1318687 w 7467600"/>
              <a:gd name="connsiteY214" fmla="*/ 3113840 h 6858000"/>
              <a:gd name="connsiteX215" fmla="*/ 1066793 w 7467600"/>
              <a:gd name="connsiteY215" fmla="*/ 3212171 h 6858000"/>
              <a:gd name="connsiteX216" fmla="*/ 993319 w 7467600"/>
              <a:gd name="connsiteY216" fmla="*/ 3247648 h 6858000"/>
              <a:gd name="connsiteX217" fmla="*/ 853081 w 7467600"/>
              <a:gd name="connsiteY217" fmla="*/ 3312410 h 6858000"/>
              <a:gd name="connsiteX218" fmla="*/ 805957 w 7467600"/>
              <a:gd name="connsiteY218" fmla="*/ 3330443 h 6858000"/>
              <a:gd name="connsiteX219" fmla="*/ 1318687 w 7467600"/>
              <a:gd name="connsiteY219" fmla="*/ 3113840 h 6858000"/>
              <a:gd name="connsiteX220" fmla="*/ 5453702 w 7467600"/>
              <a:gd name="connsiteY220" fmla="*/ 3090882 h 6858000"/>
              <a:gd name="connsiteX221" fmla="*/ 5480135 w 7467600"/>
              <a:gd name="connsiteY221" fmla="*/ 3565802 h 6858000"/>
              <a:gd name="connsiteX222" fmla="*/ 5499023 w 7467600"/>
              <a:gd name="connsiteY222" fmla="*/ 4166310 h 6858000"/>
              <a:gd name="connsiteX223" fmla="*/ 5547022 w 7467600"/>
              <a:gd name="connsiteY223" fmla="*/ 3607838 h 6858000"/>
              <a:gd name="connsiteX224" fmla="*/ 5515964 w 7467600"/>
              <a:gd name="connsiteY224" fmla="*/ 3378541 h 6858000"/>
              <a:gd name="connsiteX225" fmla="*/ 5453702 w 7467600"/>
              <a:gd name="connsiteY225" fmla="*/ 3090882 h 6858000"/>
              <a:gd name="connsiteX226" fmla="*/ 1238695 w 7467600"/>
              <a:gd name="connsiteY226" fmla="*/ 3076820 h 6858000"/>
              <a:gd name="connsiteX227" fmla="*/ 716371 w 7467600"/>
              <a:gd name="connsiteY227" fmla="*/ 3293249 h 6858000"/>
              <a:gd name="connsiteX228" fmla="*/ 579522 w 7467600"/>
              <a:gd name="connsiteY228" fmla="*/ 3371759 h 6858000"/>
              <a:gd name="connsiteX229" fmla="*/ 600288 w 7467600"/>
              <a:gd name="connsiteY229" fmla="*/ 3365555 h 6858000"/>
              <a:gd name="connsiteX230" fmla="*/ 840692 w 7467600"/>
              <a:gd name="connsiteY230" fmla="*/ 3284921 h 6858000"/>
              <a:gd name="connsiteX231" fmla="*/ 979248 w 7467600"/>
              <a:gd name="connsiteY231" fmla="*/ 3221003 h 6858000"/>
              <a:gd name="connsiteX232" fmla="*/ 1053282 w 7467600"/>
              <a:gd name="connsiteY232" fmla="*/ 3185247 h 6858000"/>
              <a:gd name="connsiteX233" fmla="*/ 1320603 w 7467600"/>
              <a:gd name="connsiteY233" fmla="*/ 3081281 h 6858000"/>
              <a:gd name="connsiteX234" fmla="*/ 1238695 w 7467600"/>
              <a:gd name="connsiteY234" fmla="*/ 3076820 h 6858000"/>
              <a:gd name="connsiteX235" fmla="*/ 5425627 w 7467600"/>
              <a:gd name="connsiteY235" fmla="*/ 2954192 h 6858000"/>
              <a:gd name="connsiteX236" fmla="*/ 5470770 w 7467600"/>
              <a:gd name="connsiteY236" fmla="*/ 3005435 h 6858000"/>
              <a:gd name="connsiteX237" fmla="*/ 5519779 w 7467600"/>
              <a:gd name="connsiteY237" fmla="*/ 4359223 h 6858000"/>
              <a:gd name="connsiteX238" fmla="*/ 5520293 w 7467600"/>
              <a:gd name="connsiteY238" fmla="*/ 4360602 h 6858000"/>
              <a:gd name="connsiteX239" fmla="*/ 5767221 w 7467600"/>
              <a:gd name="connsiteY239" fmla="*/ 4665564 h 6858000"/>
              <a:gd name="connsiteX240" fmla="*/ 6937169 w 7467600"/>
              <a:gd name="connsiteY240" fmla="*/ 4815941 h 6858000"/>
              <a:gd name="connsiteX241" fmla="*/ 6953922 w 7467600"/>
              <a:gd name="connsiteY241" fmla="*/ 4890068 h 6858000"/>
              <a:gd name="connsiteX242" fmla="*/ 6071359 w 7467600"/>
              <a:gd name="connsiteY242" fmla="*/ 4770770 h 6858000"/>
              <a:gd name="connsiteX243" fmla="*/ 6038839 w 7467600"/>
              <a:gd name="connsiteY243" fmla="*/ 4764474 h 6858000"/>
              <a:gd name="connsiteX244" fmla="*/ 6038706 w 7467600"/>
              <a:gd name="connsiteY244" fmla="*/ 4763847 h 6858000"/>
              <a:gd name="connsiteX245" fmla="*/ 6037784 w 7467600"/>
              <a:gd name="connsiteY245" fmla="*/ 4764270 h 6858000"/>
              <a:gd name="connsiteX246" fmla="*/ 6038839 w 7467600"/>
              <a:gd name="connsiteY246" fmla="*/ 4764474 h 6858000"/>
              <a:gd name="connsiteX247" fmla="*/ 6040338 w 7467600"/>
              <a:gd name="connsiteY247" fmla="*/ 4771418 h 6858000"/>
              <a:gd name="connsiteX248" fmla="*/ 6024488 w 7467600"/>
              <a:gd name="connsiteY248" fmla="*/ 4809903 h 6858000"/>
              <a:gd name="connsiteX249" fmla="*/ 5599771 w 7467600"/>
              <a:gd name="connsiteY249" fmla="*/ 5509652 h 6858000"/>
              <a:gd name="connsiteX250" fmla="*/ 5548843 w 7467600"/>
              <a:gd name="connsiteY250" fmla="*/ 5563845 h 6858000"/>
              <a:gd name="connsiteX251" fmla="*/ 5940952 w 7467600"/>
              <a:gd name="connsiteY251" fmla="*/ 6250028 h 6858000"/>
              <a:gd name="connsiteX252" fmla="*/ 6043441 w 7467600"/>
              <a:gd name="connsiteY252" fmla="*/ 6665847 h 6858000"/>
              <a:gd name="connsiteX253" fmla="*/ 6093432 w 7467600"/>
              <a:gd name="connsiteY253" fmla="*/ 6858000 h 6858000"/>
              <a:gd name="connsiteX254" fmla="*/ 6034344 w 7467600"/>
              <a:gd name="connsiteY254" fmla="*/ 6858000 h 6858000"/>
              <a:gd name="connsiteX255" fmla="*/ 6026679 w 7467600"/>
              <a:gd name="connsiteY255" fmla="*/ 6836959 h 6858000"/>
              <a:gd name="connsiteX256" fmla="*/ 5800441 w 7467600"/>
              <a:gd name="connsiteY256" fmla="*/ 6335286 h 6858000"/>
              <a:gd name="connsiteX257" fmla="*/ 5526562 w 7467600"/>
              <a:gd name="connsiteY257" fmla="*/ 5705388 h 6858000"/>
              <a:gd name="connsiteX258" fmla="*/ 5519640 w 7467600"/>
              <a:gd name="connsiteY258" fmla="*/ 5683774 h 6858000"/>
              <a:gd name="connsiteX259" fmla="*/ 5844559 w 7467600"/>
              <a:gd name="connsiteY259" fmla="*/ 6553349 h 6858000"/>
              <a:gd name="connsiteX260" fmla="*/ 5975994 w 7467600"/>
              <a:gd name="connsiteY260" fmla="*/ 6858000 h 6858000"/>
              <a:gd name="connsiteX261" fmla="*/ 5898547 w 7467600"/>
              <a:gd name="connsiteY261" fmla="*/ 6858000 h 6858000"/>
              <a:gd name="connsiteX262" fmla="*/ 5682041 w 7467600"/>
              <a:gd name="connsiteY262" fmla="*/ 6355860 h 6858000"/>
              <a:gd name="connsiteX263" fmla="*/ 5461758 w 7467600"/>
              <a:gd name="connsiteY263" fmla="*/ 5820220 h 6858000"/>
              <a:gd name="connsiteX264" fmla="*/ 5237282 w 7467600"/>
              <a:gd name="connsiteY264" fmla="*/ 6579086 h 6858000"/>
              <a:gd name="connsiteX265" fmla="*/ 5115009 w 7467600"/>
              <a:gd name="connsiteY265" fmla="*/ 6858000 h 6858000"/>
              <a:gd name="connsiteX266" fmla="*/ 5028074 w 7467600"/>
              <a:gd name="connsiteY266" fmla="*/ 6858000 h 6858000"/>
              <a:gd name="connsiteX267" fmla="*/ 5079508 w 7467600"/>
              <a:gd name="connsiteY267" fmla="*/ 6749074 h 6858000"/>
              <a:gd name="connsiteX268" fmla="*/ 5371846 w 7467600"/>
              <a:gd name="connsiteY268" fmla="*/ 5924413 h 6858000"/>
              <a:gd name="connsiteX269" fmla="*/ 5270512 w 7467600"/>
              <a:gd name="connsiteY269" fmla="*/ 6138975 h 6858000"/>
              <a:gd name="connsiteX270" fmla="*/ 5062409 w 7467600"/>
              <a:gd name="connsiteY270" fmla="*/ 6653544 h 6858000"/>
              <a:gd name="connsiteX271" fmla="*/ 5036628 w 7467600"/>
              <a:gd name="connsiteY271" fmla="*/ 6754247 h 6858000"/>
              <a:gd name="connsiteX272" fmla="*/ 5009112 w 7467600"/>
              <a:gd name="connsiteY272" fmla="*/ 6858000 h 6858000"/>
              <a:gd name="connsiteX273" fmla="*/ 4976679 w 7467600"/>
              <a:gd name="connsiteY273" fmla="*/ 6858000 h 6858000"/>
              <a:gd name="connsiteX274" fmla="*/ 5006537 w 7467600"/>
              <a:gd name="connsiteY274" fmla="*/ 6747068 h 6858000"/>
              <a:gd name="connsiteX275" fmla="*/ 5032723 w 7467600"/>
              <a:gd name="connsiteY275" fmla="*/ 6644957 h 6858000"/>
              <a:gd name="connsiteX276" fmla="*/ 5242949 w 7467600"/>
              <a:gd name="connsiteY276" fmla="*/ 6125175 h 6858000"/>
              <a:gd name="connsiteX277" fmla="*/ 5286321 w 7467600"/>
              <a:gd name="connsiteY277" fmla="*/ 6033555 h 6858000"/>
              <a:gd name="connsiteX278" fmla="*/ 5008210 w 7467600"/>
              <a:gd name="connsiteY278" fmla="*/ 6649194 h 6858000"/>
              <a:gd name="connsiteX279" fmla="*/ 4986321 w 7467600"/>
              <a:gd name="connsiteY279" fmla="*/ 6765687 h 6858000"/>
              <a:gd name="connsiteX280" fmla="*/ 4973474 w 7467600"/>
              <a:gd name="connsiteY280" fmla="*/ 6858000 h 6858000"/>
              <a:gd name="connsiteX281" fmla="*/ 4907178 w 7467600"/>
              <a:gd name="connsiteY281" fmla="*/ 6858000 h 6858000"/>
              <a:gd name="connsiteX282" fmla="*/ 4910810 w 7467600"/>
              <a:gd name="connsiteY282" fmla="*/ 6829660 h 6858000"/>
              <a:gd name="connsiteX283" fmla="*/ 4987461 w 7467600"/>
              <a:gd name="connsiteY283" fmla="*/ 6432994 h 6858000"/>
              <a:gd name="connsiteX284" fmla="*/ 5179262 w 7467600"/>
              <a:gd name="connsiteY284" fmla="*/ 6035044 h 6858000"/>
              <a:gd name="connsiteX285" fmla="*/ 4689678 w 7467600"/>
              <a:gd name="connsiteY285" fmla="*/ 6440241 h 6858000"/>
              <a:gd name="connsiteX286" fmla="*/ 4477543 w 7467600"/>
              <a:gd name="connsiteY286" fmla="*/ 6674836 h 6858000"/>
              <a:gd name="connsiteX287" fmla="*/ 4329957 w 7467600"/>
              <a:gd name="connsiteY287" fmla="*/ 6858000 h 6858000"/>
              <a:gd name="connsiteX288" fmla="*/ 4218595 w 7467600"/>
              <a:gd name="connsiteY288" fmla="*/ 6858000 h 6858000"/>
              <a:gd name="connsiteX289" fmla="*/ 4368888 w 7467600"/>
              <a:gd name="connsiteY289" fmla="*/ 6668412 h 6858000"/>
              <a:gd name="connsiteX290" fmla="*/ 4563091 w 7467600"/>
              <a:gd name="connsiteY290" fmla="*/ 6442508 h 6858000"/>
              <a:gd name="connsiteX291" fmla="*/ 5387324 w 7467600"/>
              <a:gd name="connsiteY291" fmla="*/ 5705830 h 6858000"/>
              <a:gd name="connsiteX292" fmla="*/ 5073620 w 7467600"/>
              <a:gd name="connsiteY292" fmla="*/ 5955437 h 6858000"/>
              <a:gd name="connsiteX293" fmla="*/ 4689789 w 7467600"/>
              <a:gd name="connsiteY293" fmla="*/ 6268382 h 6858000"/>
              <a:gd name="connsiteX294" fmla="*/ 4418722 w 7467600"/>
              <a:gd name="connsiteY294" fmla="*/ 6570886 h 6858000"/>
              <a:gd name="connsiteX295" fmla="*/ 4214944 w 7467600"/>
              <a:gd name="connsiteY295" fmla="*/ 6858000 h 6858000"/>
              <a:gd name="connsiteX296" fmla="*/ 4177898 w 7467600"/>
              <a:gd name="connsiteY296" fmla="*/ 6858000 h 6858000"/>
              <a:gd name="connsiteX297" fmla="*/ 4391597 w 7467600"/>
              <a:gd name="connsiteY297" fmla="*/ 6556370 h 6858000"/>
              <a:gd name="connsiteX298" fmla="*/ 4668889 w 7467600"/>
              <a:gd name="connsiteY298" fmla="*/ 6246399 h 6858000"/>
              <a:gd name="connsiteX299" fmla="*/ 5055427 w 7467600"/>
              <a:gd name="connsiteY299" fmla="*/ 5931476 h 6858000"/>
              <a:gd name="connsiteX300" fmla="*/ 5371814 w 7467600"/>
              <a:gd name="connsiteY300" fmla="*/ 5678975 h 6858000"/>
              <a:gd name="connsiteX301" fmla="*/ 4987918 w 7467600"/>
              <a:gd name="connsiteY301" fmla="*/ 5838701 h 6858000"/>
              <a:gd name="connsiteX302" fmla="*/ 4317146 w 7467600"/>
              <a:gd name="connsiteY302" fmla="*/ 6587716 h 6858000"/>
              <a:gd name="connsiteX303" fmla="*/ 4171627 w 7467600"/>
              <a:gd name="connsiteY303" fmla="*/ 6858000 h 6858000"/>
              <a:gd name="connsiteX304" fmla="*/ 4081585 w 7467600"/>
              <a:gd name="connsiteY304" fmla="*/ 6858000 h 6858000"/>
              <a:gd name="connsiteX305" fmla="*/ 4238603 w 7467600"/>
              <a:gd name="connsiteY305" fmla="*/ 6559341 h 6858000"/>
              <a:gd name="connsiteX306" fmla="*/ 4778333 w 7467600"/>
              <a:gd name="connsiteY306" fmla="*/ 5873626 h 6858000"/>
              <a:gd name="connsiteX307" fmla="*/ 5414185 w 7467600"/>
              <a:gd name="connsiteY307" fmla="*/ 5573882 h 6858000"/>
              <a:gd name="connsiteX308" fmla="*/ 5959648 w 7467600"/>
              <a:gd name="connsiteY308" fmla="*/ 4760797 h 6858000"/>
              <a:gd name="connsiteX309" fmla="*/ 5355019 w 7467600"/>
              <a:gd name="connsiteY309" fmla="*/ 4734672 h 6858000"/>
              <a:gd name="connsiteX310" fmla="*/ 5083565 w 7467600"/>
              <a:gd name="connsiteY310" fmla="*/ 5179121 h 6858000"/>
              <a:gd name="connsiteX311" fmla="*/ 4713577 w 7467600"/>
              <a:gd name="connsiteY311" fmla="*/ 5616803 h 6858000"/>
              <a:gd name="connsiteX312" fmla="*/ 3989559 w 7467600"/>
              <a:gd name="connsiteY312" fmla="*/ 6145945 h 6858000"/>
              <a:gd name="connsiteX313" fmla="*/ 3939824 w 7467600"/>
              <a:gd name="connsiteY313" fmla="*/ 6066900 h 6858000"/>
              <a:gd name="connsiteX314" fmla="*/ 4584537 w 7467600"/>
              <a:gd name="connsiteY314" fmla="*/ 5324826 h 6858000"/>
              <a:gd name="connsiteX315" fmla="*/ 5037105 w 7467600"/>
              <a:gd name="connsiteY315" fmla="*/ 5088765 h 6858000"/>
              <a:gd name="connsiteX316" fmla="*/ 5039930 w 7467600"/>
              <a:gd name="connsiteY316" fmla="*/ 5089585 h 6858000"/>
              <a:gd name="connsiteX317" fmla="*/ 5263764 w 7467600"/>
              <a:gd name="connsiteY317" fmla="*/ 4735525 h 6858000"/>
              <a:gd name="connsiteX318" fmla="*/ 4086300 w 7467600"/>
              <a:gd name="connsiteY318" fmla="*/ 4884599 h 6858000"/>
              <a:gd name="connsiteX319" fmla="*/ 4085485 w 7467600"/>
              <a:gd name="connsiteY319" fmla="*/ 4899070 h 6858000"/>
              <a:gd name="connsiteX320" fmla="*/ 3871915 w 7467600"/>
              <a:gd name="connsiteY320" fmla="*/ 5253645 h 6858000"/>
              <a:gd name="connsiteX321" fmla="*/ 3799374 w 7467600"/>
              <a:gd name="connsiteY321" fmla="*/ 5466127 h 6858000"/>
              <a:gd name="connsiteX322" fmla="*/ 3498850 w 7467600"/>
              <a:gd name="connsiteY322" fmla="*/ 6661888 h 6858000"/>
              <a:gd name="connsiteX323" fmla="*/ 3399216 w 7467600"/>
              <a:gd name="connsiteY323" fmla="*/ 6858000 h 6858000"/>
              <a:gd name="connsiteX324" fmla="*/ 3303688 w 7467600"/>
              <a:gd name="connsiteY324" fmla="*/ 6858000 h 6858000"/>
              <a:gd name="connsiteX325" fmla="*/ 3391774 w 7467600"/>
              <a:gd name="connsiteY325" fmla="*/ 6697181 h 6858000"/>
              <a:gd name="connsiteX326" fmla="*/ 3735540 w 7467600"/>
              <a:gd name="connsiteY326" fmla="*/ 5546923 h 6858000"/>
              <a:gd name="connsiteX327" fmla="*/ 3729438 w 7467600"/>
              <a:gd name="connsiteY327" fmla="*/ 5569058 h 6858000"/>
              <a:gd name="connsiteX328" fmla="*/ 3707782 w 7467600"/>
              <a:gd name="connsiteY328" fmla="*/ 5644908 h 6858000"/>
              <a:gd name="connsiteX329" fmla="*/ 3583827 w 7467600"/>
              <a:gd name="connsiteY329" fmla="*/ 6039215 h 6858000"/>
              <a:gd name="connsiteX330" fmla="*/ 3547861 w 7467600"/>
              <a:gd name="connsiteY330" fmla="*/ 6129609 h 6858000"/>
              <a:gd name="connsiteX331" fmla="*/ 3490905 w 7467600"/>
              <a:gd name="connsiteY331" fmla="*/ 6277660 h 6858000"/>
              <a:gd name="connsiteX332" fmla="*/ 3455859 w 7467600"/>
              <a:gd name="connsiteY332" fmla="*/ 6391301 h 6858000"/>
              <a:gd name="connsiteX333" fmla="*/ 3429112 w 7467600"/>
              <a:gd name="connsiteY333" fmla="*/ 6479469 h 6858000"/>
              <a:gd name="connsiteX334" fmla="*/ 3304862 w 7467600"/>
              <a:gd name="connsiteY334" fmla="*/ 6796476 h 6858000"/>
              <a:gd name="connsiteX335" fmla="*/ 3276071 w 7467600"/>
              <a:gd name="connsiteY335" fmla="*/ 6858000 h 6858000"/>
              <a:gd name="connsiteX336" fmla="*/ 3240805 w 7467600"/>
              <a:gd name="connsiteY336" fmla="*/ 6858000 h 6858000"/>
              <a:gd name="connsiteX337" fmla="*/ 3275917 w 7467600"/>
              <a:gd name="connsiteY337" fmla="*/ 6783192 h 6858000"/>
              <a:gd name="connsiteX338" fmla="*/ 3399358 w 7467600"/>
              <a:gd name="connsiteY338" fmla="*/ 6469011 h 6858000"/>
              <a:gd name="connsiteX339" fmla="*/ 3425650 w 7467600"/>
              <a:gd name="connsiteY339" fmla="*/ 6381333 h 6858000"/>
              <a:gd name="connsiteX340" fmla="*/ 3460661 w 7467600"/>
              <a:gd name="connsiteY340" fmla="*/ 6266763 h 6858000"/>
              <a:gd name="connsiteX341" fmla="*/ 3518021 w 7467600"/>
              <a:gd name="connsiteY341" fmla="*/ 6117298 h 6858000"/>
              <a:gd name="connsiteX342" fmla="*/ 3554035 w 7467600"/>
              <a:gd name="connsiteY342" fmla="*/ 6027832 h 6858000"/>
              <a:gd name="connsiteX343" fmla="*/ 3677174 w 7467600"/>
              <a:gd name="connsiteY343" fmla="*/ 5636351 h 6858000"/>
              <a:gd name="connsiteX344" fmla="*/ 3698819 w 7467600"/>
              <a:gd name="connsiteY344" fmla="*/ 5560503 h 6858000"/>
              <a:gd name="connsiteX345" fmla="*/ 3702094 w 7467600"/>
              <a:gd name="connsiteY345" fmla="*/ 5549194 h 6858000"/>
              <a:gd name="connsiteX346" fmla="*/ 3398355 w 7467600"/>
              <a:gd name="connsiteY346" fmla="*/ 6094603 h 6858000"/>
              <a:gd name="connsiteX347" fmla="*/ 3193941 w 7467600"/>
              <a:gd name="connsiteY347" fmla="*/ 6798775 h 6858000"/>
              <a:gd name="connsiteX348" fmla="*/ 3184140 w 7467600"/>
              <a:gd name="connsiteY348" fmla="*/ 6858000 h 6858000"/>
              <a:gd name="connsiteX349" fmla="*/ 3099978 w 7467600"/>
              <a:gd name="connsiteY349" fmla="*/ 6858000 h 6858000"/>
              <a:gd name="connsiteX350" fmla="*/ 3101556 w 7467600"/>
              <a:gd name="connsiteY350" fmla="*/ 6843337 h 6858000"/>
              <a:gd name="connsiteX351" fmla="*/ 3370162 w 7467600"/>
              <a:gd name="connsiteY351" fmla="*/ 5785550 h 6858000"/>
              <a:gd name="connsiteX352" fmla="*/ 3746477 w 7467600"/>
              <a:gd name="connsiteY352" fmla="*/ 5377889 h 6858000"/>
              <a:gd name="connsiteX353" fmla="*/ 3863399 w 7467600"/>
              <a:gd name="connsiteY353" fmla="*/ 5087257 h 6858000"/>
              <a:gd name="connsiteX354" fmla="*/ 3968712 w 7467600"/>
              <a:gd name="connsiteY354" fmla="*/ 4913989 h 6858000"/>
              <a:gd name="connsiteX355" fmla="*/ 2792390 w 7467600"/>
              <a:gd name="connsiteY355" fmla="*/ 5382974 h 6858000"/>
              <a:gd name="connsiteX356" fmla="*/ 2714982 w 7467600"/>
              <a:gd name="connsiteY356" fmla="*/ 5427051 h 6858000"/>
              <a:gd name="connsiteX357" fmla="*/ 2813361 w 7467600"/>
              <a:gd name="connsiteY357" fmla="*/ 6023912 h 6858000"/>
              <a:gd name="connsiteX358" fmla="*/ 2688430 w 7467600"/>
              <a:gd name="connsiteY358" fmla="*/ 6801564 h 6858000"/>
              <a:gd name="connsiteX359" fmla="*/ 2629626 w 7467600"/>
              <a:gd name="connsiteY359" fmla="*/ 6763394 h 6858000"/>
              <a:gd name="connsiteX360" fmla="*/ 2565328 w 7467600"/>
              <a:gd name="connsiteY360" fmla="*/ 5516399 h 6858000"/>
              <a:gd name="connsiteX361" fmla="*/ 1922999 w 7467600"/>
              <a:gd name="connsiteY361" fmla="*/ 5980343 h 6858000"/>
              <a:gd name="connsiteX362" fmla="*/ 1950261 w 7467600"/>
              <a:gd name="connsiteY362" fmla="*/ 6405858 h 6858000"/>
              <a:gd name="connsiteX363" fmla="*/ 2365554 w 7467600"/>
              <a:gd name="connsiteY363" fmla="*/ 6759107 h 6858000"/>
              <a:gd name="connsiteX364" fmla="*/ 2424142 w 7467600"/>
              <a:gd name="connsiteY364" fmla="*/ 6858000 h 6858000"/>
              <a:gd name="connsiteX365" fmla="*/ 2395994 w 7467600"/>
              <a:gd name="connsiteY365" fmla="*/ 6858000 h 6858000"/>
              <a:gd name="connsiteX366" fmla="*/ 2392863 w 7467600"/>
              <a:gd name="connsiteY366" fmla="*/ 6852964 h 6858000"/>
              <a:gd name="connsiteX367" fmla="*/ 2017589 w 7467600"/>
              <a:gd name="connsiteY367" fmla="*/ 6493982 h 6858000"/>
              <a:gd name="connsiteX368" fmla="*/ 2147336 w 7467600"/>
              <a:gd name="connsiteY368" fmla="*/ 6594052 h 6858000"/>
              <a:gd name="connsiteX369" fmla="*/ 2207047 w 7467600"/>
              <a:gd name="connsiteY369" fmla="*/ 6654540 h 6858000"/>
              <a:gd name="connsiteX370" fmla="*/ 2299106 w 7467600"/>
              <a:gd name="connsiteY370" fmla="*/ 6778931 h 6858000"/>
              <a:gd name="connsiteX371" fmla="*/ 2314430 w 7467600"/>
              <a:gd name="connsiteY371" fmla="*/ 6801144 h 6858000"/>
              <a:gd name="connsiteX372" fmla="*/ 2352406 w 7467600"/>
              <a:gd name="connsiteY372" fmla="*/ 6858000 h 6858000"/>
              <a:gd name="connsiteX373" fmla="*/ 2314492 w 7467600"/>
              <a:gd name="connsiteY373" fmla="*/ 6858000 h 6858000"/>
              <a:gd name="connsiteX374" fmla="*/ 2288095 w 7467600"/>
              <a:gd name="connsiteY374" fmla="*/ 6818030 h 6858000"/>
              <a:gd name="connsiteX375" fmla="*/ 2272768 w 7467600"/>
              <a:gd name="connsiteY375" fmla="*/ 6795822 h 6858000"/>
              <a:gd name="connsiteX376" fmla="*/ 2182715 w 7467600"/>
              <a:gd name="connsiteY376" fmla="*/ 6675071 h 6858000"/>
              <a:gd name="connsiteX377" fmla="*/ 2032061 w 7467600"/>
              <a:gd name="connsiteY377" fmla="*/ 6541380 h 6858000"/>
              <a:gd name="connsiteX378" fmla="*/ 2257220 w 7467600"/>
              <a:gd name="connsiteY378" fmla="*/ 6826257 h 6858000"/>
              <a:gd name="connsiteX379" fmla="*/ 2281324 w 7467600"/>
              <a:gd name="connsiteY379" fmla="*/ 6858000 h 6858000"/>
              <a:gd name="connsiteX380" fmla="*/ 2242860 w 7467600"/>
              <a:gd name="connsiteY380" fmla="*/ 6858000 h 6858000"/>
              <a:gd name="connsiteX381" fmla="*/ 2232818 w 7467600"/>
              <a:gd name="connsiteY381" fmla="*/ 6844926 h 6858000"/>
              <a:gd name="connsiteX382" fmla="*/ 1990172 w 7467600"/>
              <a:gd name="connsiteY382" fmla="*/ 6542121 h 6858000"/>
              <a:gd name="connsiteX383" fmla="*/ 2124090 w 7467600"/>
              <a:gd name="connsiteY383" fmla="*/ 6761017 h 6858000"/>
              <a:gd name="connsiteX384" fmla="*/ 2200380 w 7467600"/>
              <a:gd name="connsiteY384" fmla="*/ 6858000 h 6858000"/>
              <a:gd name="connsiteX385" fmla="*/ 2147507 w 7467600"/>
              <a:gd name="connsiteY385" fmla="*/ 6858000 h 6858000"/>
              <a:gd name="connsiteX386" fmla="*/ 2070668 w 7467600"/>
              <a:gd name="connsiteY386" fmla="*/ 6761520 h 6858000"/>
              <a:gd name="connsiteX387" fmla="*/ 1975142 w 7467600"/>
              <a:gd name="connsiteY387" fmla="*/ 6585570 h 6858000"/>
              <a:gd name="connsiteX388" fmla="*/ 2050035 w 7467600"/>
              <a:gd name="connsiteY388" fmla="*/ 6813345 h 6858000"/>
              <a:gd name="connsiteX389" fmla="*/ 2063025 w 7467600"/>
              <a:gd name="connsiteY389" fmla="*/ 6858000 h 6858000"/>
              <a:gd name="connsiteX390" fmla="*/ 2021675 w 7467600"/>
              <a:gd name="connsiteY390" fmla="*/ 6858000 h 6858000"/>
              <a:gd name="connsiteX391" fmla="*/ 2019308 w 7467600"/>
              <a:gd name="connsiteY391" fmla="*/ 6847118 h 6858000"/>
              <a:gd name="connsiteX392" fmla="*/ 1938835 w 7467600"/>
              <a:gd name="connsiteY392" fmla="*/ 6551160 h 6858000"/>
              <a:gd name="connsiteX393" fmla="*/ 1953230 w 7467600"/>
              <a:gd name="connsiteY393" fmla="*/ 6759699 h 6858000"/>
              <a:gd name="connsiteX394" fmla="*/ 1956763 w 7467600"/>
              <a:gd name="connsiteY394" fmla="*/ 6778191 h 6858000"/>
              <a:gd name="connsiteX395" fmla="*/ 1967925 w 7467600"/>
              <a:gd name="connsiteY395" fmla="*/ 6858000 h 6858000"/>
              <a:gd name="connsiteX396" fmla="*/ 1936622 w 7467600"/>
              <a:gd name="connsiteY396" fmla="*/ 6858000 h 6858000"/>
              <a:gd name="connsiteX397" fmla="*/ 1926261 w 7467600"/>
              <a:gd name="connsiteY397" fmla="*/ 6784064 h 6858000"/>
              <a:gd name="connsiteX398" fmla="*/ 1922724 w 7467600"/>
              <a:gd name="connsiteY398" fmla="*/ 6765577 h 6858000"/>
              <a:gd name="connsiteX399" fmla="*/ 1904650 w 7467600"/>
              <a:gd name="connsiteY399" fmla="*/ 6639616 h 6858000"/>
              <a:gd name="connsiteX400" fmla="*/ 1885273 w 7467600"/>
              <a:gd name="connsiteY400" fmla="*/ 6858000 h 6858000"/>
              <a:gd name="connsiteX401" fmla="*/ 1854363 w 7467600"/>
              <a:gd name="connsiteY401" fmla="*/ 6858000 h 6858000"/>
              <a:gd name="connsiteX402" fmla="*/ 1880391 w 7467600"/>
              <a:gd name="connsiteY402" fmla="*/ 6603796 h 6858000"/>
              <a:gd name="connsiteX403" fmla="*/ 1818273 w 7467600"/>
              <a:gd name="connsiteY403" fmla="*/ 6715729 h 6858000"/>
              <a:gd name="connsiteX404" fmla="*/ 1794691 w 7467600"/>
              <a:gd name="connsiteY404" fmla="*/ 6843239 h 6858000"/>
              <a:gd name="connsiteX405" fmla="*/ 1794914 w 7467600"/>
              <a:gd name="connsiteY405" fmla="*/ 6858000 h 6858000"/>
              <a:gd name="connsiteX406" fmla="*/ 1746128 w 7467600"/>
              <a:gd name="connsiteY406" fmla="*/ 6858000 h 6858000"/>
              <a:gd name="connsiteX407" fmla="*/ 1753934 w 7467600"/>
              <a:gd name="connsiteY407" fmla="*/ 6724796 h 6858000"/>
              <a:gd name="connsiteX408" fmla="*/ 1792053 w 7467600"/>
              <a:gd name="connsiteY408" fmla="*/ 6572396 h 6858000"/>
              <a:gd name="connsiteX409" fmla="*/ 1862248 w 7467600"/>
              <a:gd name="connsiteY409" fmla="*/ 6266397 h 6858000"/>
              <a:gd name="connsiteX410" fmla="*/ 1862250 w 7467600"/>
              <a:gd name="connsiteY410" fmla="*/ 6033531 h 6858000"/>
              <a:gd name="connsiteX411" fmla="*/ 1211999 w 7467600"/>
              <a:gd name="connsiteY411" fmla="*/ 6683610 h 6858000"/>
              <a:gd name="connsiteX412" fmla="*/ 1213266 w 7467600"/>
              <a:gd name="connsiteY412" fmla="*/ 6691947 h 6858000"/>
              <a:gd name="connsiteX413" fmla="*/ 1203370 w 7467600"/>
              <a:gd name="connsiteY413" fmla="*/ 6850676 h 6858000"/>
              <a:gd name="connsiteX414" fmla="*/ 1203671 w 7467600"/>
              <a:gd name="connsiteY414" fmla="*/ 6858000 h 6858000"/>
              <a:gd name="connsiteX415" fmla="*/ 1143180 w 7467600"/>
              <a:gd name="connsiteY415" fmla="*/ 6858000 h 6858000"/>
              <a:gd name="connsiteX416" fmla="*/ 1142176 w 7467600"/>
              <a:gd name="connsiteY416" fmla="*/ 6766045 h 6858000"/>
              <a:gd name="connsiteX417" fmla="*/ 1067484 w 7467600"/>
              <a:gd name="connsiteY417" fmla="*/ 6858000 h 6858000"/>
              <a:gd name="connsiteX418" fmla="*/ 953928 w 7467600"/>
              <a:gd name="connsiteY418" fmla="*/ 6858000 h 6858000"/>
              <a:gd name="connsiteX419" fmla="*/ 959715 w 7467600"/>
              <a:gd name="connsiteY419" fmla="*/ 6850185 h 6858000"/>
              <a:gd name="connsiteX420" fmla="*/ 1483788 w 7467600"/>
              <a:gd name="connsiteY420" fmla="*/ 6259174 h 6858000"/>
              <a:gd name="connsiteX421" fmla="*/ 1100671 w 7467600"/>
              <a:gd name="connsiteY421" fmla="*/ 6252137 h 6858000"/>
              <a:gd name="connsiteX422" fmla="*/ 1090144 w 7467600"/>
              <a:gd name="connsiteY422" fmla="*/ 6256748 h 6858000"/>
              <a:gd name="connsiteX423" fmla="*/ 1095872 w 7467600"/>
              <a:gd name="connsiteY423" fmla="*/ 6271892 h 6858000"/>
              <a:gd name="connsiteX424" fmla="*/ 262785 w 7467600"/>
              <a:gd name="connsiteY424" fmla="*/ 6845450 h 6858000"/>
              <a:gd name="connsiteX425" fmla="*/ 209968 w 7467600"/>
              <a:gd name="connsiteY425" fmla="*/ 6770713 h 6858000"/>
              <a:gd name="connsiteX426" fmla="*/ 873460 w 7467600"/>
              <a:gd name="connsiteY426" fmla="*/ 6253768 h 6858000"/>
              <a:gd name="connsiteX427" fmla="*/ 192686 w 7467600"/>
              <a:gd name="connsiteY427" fmla="*/ 5849257 h 6858000"/>
              <a:gd name="connsiteX428" fmla="*/ 4696 w 7467600"/>
              <a:gd name="connsiteY428" fmla="*/ 5697668 h 6858000"/>
              <a:gd name="connsiteX429" fmla="*/ 0 w 7467600"/>
              <a:gd name="connsiteY429" fmla="*/ 5689984 h 6858000"/>
              <a:gd name="connsiteX430" fmla="*/ 0 w 7467600"/>
              <a:gd name="connsiteY430" fmla="*/ 5513472 h 6858000"/>
              <a:gd name="connsiteX431" fmla="*/ 174101 w 7467600"/>
              <a:gd name="connsiteY431" fmla="*/ 5620277 h 6858000"/>
              <a:gd name="connsiteX432" fmla="*/ 891800 w 7467600"/>
              <a:gd name="connsiteY432" fmla="*/ 6036935 h 6858000"/>
              <a:gd name="connsiteX433" fmla="*/ 1072219 w 7467600"/>
              <a:gd name="connsiteY433" fmla="*/ 6169443 h 6858000"/>
              <a:gd name="connsiteX434" fmla="*/ 1074117 w 7467600"/>
              <a:gd name="connsiteY434" fmla="*/ 6170301 h 6858000"/>
              <a:gd name="connsiteX435" fmla="*/ 1083114 w 7467600"/>
              <a:gd name="connsiteY435" fmla="*/ 6174131 h 6858000"/>
              <a:gd name="connsiteX436" fmla="*/ 1543010 w 7467600"/>
              <a:gd name="connsiteY436" fmla="*/ 6191140 h 6858000"/>
              <a:gd name="connsiteX437" fmla="*/ 1551080 w 7467600"/>
              <a:gd name="connsiteY437" fmla="*/ 6195006 h 6858000"/>
              <a:gd name="connsiteX438" fmla="*/ 2345443 w 7467600"/>
              <a:gd name="connsiteY438" fmla="*/ 5549882 h 6858000"/>
              <a:gd name="connsiteX439" fmla="*/ 1721499 w 7467600"/>
              <a:gd name="connsiteY439" fmla="*/ 5599969 h 6858000"/>
              <a:gd name="connsiteX440" fmla="*/ 767716 w 7467600"/>
              <a:gd name="connsiteY440" fmla="*/ 5472768 h 6858000"/>
              <a:gd name="connsiteX441" fmla="*/ 722147 w 7467600"/>
              <a:gd name="connsiteY441" fmla="*/ 5393091 h 6858000"/>
              <a:gd name="connsiteX442" fmla="*/ 1485552 w 7467600"/>
              <a:gd name="connsiteY442" fmla="*/ 5313202 h 6858000"/>
              <a:gd name="connsiteX443" fmla="*/ 2143004 w 7467600"/>
              <a:gd name="connsiteY443" fmla="*/ 5402420 h 6858000"/>
              <a:gd name="connsiteX444" fmla="*/ 1933391 w 7467600"/>
              <a:gd name="connsiteY444" fmla="*/ 5156971 h 6858000"/>
              <a:gd name="connsiteX445" fmla="*/ 1827118 w 7467600"/>
              <a:gd name="connsiteY445" fmla="*/ 4968410 h 6858000"/>
              <a:gd name="connsiteX446" fmla="*/ 1837349 w 7467600"/>
              <a:gd name="connsiteY446" fmla="*/ 4956357 h 6858000"/>
              <a:gd name="connsiteX447" fmla="*/ 2162835 w 7467600"/>
              <a:gd name="connsiteY447" fmla="*/ 5187853 h 6858000"/>
              <a:gd name="connsiteX448" fmla="*/ 2257167 w 7467600"/>
              <a:gd name="connsiteY448" fmla="*/ 5462123 h 6858000"/>
              <a:gd name="connsiteX449" fmla="*/ 2261598 w 7467600"/>
              <a:gd name="connsiteY449" fmla="*/ 5467998 h 6858000"/>
              <a:gd name="connsiteX450" fmla="*/ 2437177 w 7467600"/>
              <a:gd name="connsiteY450" fmla="*/ 5479608 h 6858000"/>
              <a:gd name="connsiteX451" fmla="*/ 2445247 w 7467600"/>
              <a:gd name="connsiteY451" fmla="*/ 5483476 h 6858000"/>
              <a:gd name="connsiteX452" fmla="*/ 2743626 w 7467600"/>
              <a:gd name="connsiteY452" fmla="*/ 5304819 h 6858000"/>
              <a:gd name="connsiteX453" fmla="*/ 3048102 w 7467600"/>
              <a:gd name="connsiteY453" fmla="*/ 5150595 h 6858000"/>
              <a:gd name="connsiteX454" fmla="*/ 1799414 w 7467600"/>
              <a:gd name="connsiteY454" fmla="*/ 4694732 h 6858000"/>
              <a:gd name="connsiteX455" fmla="*/ 1771735 w 7467600"/>
              <a:gd name="connsiteY455" fmla="*/ 4619929 h 6858000"/>
              <a:gd name="connsiteX456" fmla="*/ 3104273 w 7467600"/>
              <a:gd name="connsiteY456" fmla="*/ 5076159 h 6858000"/>
              <a:gd name="connsiteX457" fmla="*/ 3113245 w 7467600"/>
              <a:gd name="connsiteY457" fmla="*/ 5090705 h 6858000"/>
              <a:gd name="connsiteX458" fmla="*/ 3126294 w 7467600"/>
              <a:gd name="connsiteY458" fmla="*/ 5114400 h 6858000"/>
              <a:gd name="connsiteX459" fmla="*/ 3937433 w 7467600"/>
              <a:gd name="connsiteY459" fmla="*/ 4830473 h 6858000"/>
              <a:gd name="connsiteX460" fmla="*/ 3590475 w 7467600"/>
              <a:gd name="connsiteY460" fmla="*/ 4597974 h 6858000"/>
              <a:gd name="connsiteX461" fmla="*/ 3100264 w 7467600"/>
              <a:gd name="connsiteY461" fmla="*/ 4579845 h 6858000"/>
              <a:gd name="connsiteX462" fmla="*/ 2183576 w 7467600"/>
              <a:gd name="connsiteY462" fmla="*/ 4227150 h 6858000"/>
              <a:gd name="connsiteX463" fmla="*/ 2151029 w 7467600"/>
              <a:gd name="connsiteY463" fmla="*/ 4146947 h 6858000"/>
              <a:gd name="connsiteX464" fmla="*/ 3563434 w 7467600"/>
              <a:gd name="connsiteY464" fmla="*/ 4469115 h 6858000"/>
              <a:gd name="connsiteX465" fmla="*/ 3177952 w 7467600"/>
              <a:gd name="connsiteY465" fmla="*/ 3657386 h 6858000"/>
              <a:gd name="connsiteX466" fmla="*/ 3189263 w 7467600"/>
              <a:gd name="connsiteY466" fmla="*/ 3625726 h 6858000"/>
              <a:gd name="connsiteX467" fmla="*/ 3560912 w 7467600"/>
              <a:gd name="connsiteY467" fmla="*/ 4079863 h 6858000"/>
              <a:gd name="connsiteX468" fmla="*/ 3626636 w 7467600"/>
              <a:gd name="connsiteY468" fmla="*/ 4512230 h 6858000"/>
              <a:gd name="connsiteX469" fmla="*/ 3653088 w 7467600"/>
              <a:gd name="connsiteY469" fmla="*/ 4521417 h 6858000"/>
              <a:gd name="connsiteX470" fmla="*/ 3988128 w 7467600"/>
              <a:gd name="connsiteY470" fmla="*/ 4817267 h 6858000"/>
              <a:gd name="connsiteX471" fmla="*/ 4830582 w 7467600"/>
              <a:gd name="connsiteY471" fmla="*/ 4676000 h 6858000"/>
              <a:gd name="connsiteX472" fmla="*/ 4830100 w 7467600"/>
              <a:gd name="connsiteY472" fmla="*/ 4675554 h 6858000"/>
              <a:gd name="connsiteX473" fmla="*/ 4036318 w 7467600"/>
              <a:gd name="connsiteY473" fmla="*/ 4147013 h 6858000"/>
              <a:gd name="connsiteX474" fmla="*/ 3432098 w 7467600"/>
              <a:gd name="connsiteY474" fmla="*/ 3537312 h 6858000"/>
              <a:gd name="connsiteX475" fmla="*/ 3446761 w 7467600"/>
              <a:gd name="connsiteY475" fmla="*/ 3461278 h 6858000"/>
              <a:gd name="connsiteX476" fmla="*/ 4419733 w 7467600"/>
              <a:gd name="connsiteY476" fmla="*/ 3963555 h 6858000"/>
              <a:gd name="connsiteX477" fmla="*/ 4781371 w 7467600"/>
              <a:gd name="connsiteY477" fmla="*/ 4458604 h 6858000"/>
              <a:gd name="connsiteX478" fmla="*/ 4780440 w 7467600"/>
              <a:gd name="connsiteY478" fmla="*/ 4470290 h 6858000"/>
              <a:gd name="connsiteX479" fmla="*/ 4898954 w 7467600"/>
              <a:gd name="connsiteY479" fmla="*/ 4662092 h 6858000"/>
              <a:gd name="connsiteX480" fmla="*/ 4900699 w 7467600"/>
              <a:gd name="connsiteY480" fmla="*/ 4670867 h 6858000"/>
              <a:gd name="connsiteX481" fmla="*/ 5714511 w 7467600"/>
              <a:gd name="connsiteY481" fmla="*/ 4663483 h 6858000"/>
              <a:gd name="connsiteX482" fmla="*/ 5464793 w 7467600"/>
              <a:gd name="connsiteY482" fmla="*/ 4393556 h 6858000"/>
              <a:gd name="connsiteX483" fmla="*/ 5461897 w 7467600"/>
              <a:gd name="connsiteY483" fmla="*/ 4390879 h 6858000"/>
              <a:gd name="connsiteX484" fmla="*/ 4294126 w 7467600"/>
              <a:gd name="connsiteY484" fmla="*/ 3303048 h 6858000"/>
              <a:gd name="connsiteX485" fmla="*/ 4305321 w 7467600"/>
              <a:gd name="connsiteY485" fmla="*/ 3256953 h 6858000"/>
              <a:gd name="connsiteX486" fmla="*/ 4949299 w 7467600"/>
              <a:gd name="connsiteY486" fmla="*/ 3766336 h 6858000"/>
              <a:gd name="connsiteX487" fmla="*/ 5291452 w 7467600"/>
              <a:gd name="connsiteY487" fmla="*/ 4076801 h 6858000"/>
              <a:gd name="connsiteX488" fmla="*/ 5434998 w 7467600"/>
              <a:gd name="connsiteY488" fmla="*/ 4254100 h 6858000"/>
              <a:gd name="connsiteX489" fmla="*/ 5351015 w 7467600"/>
              <a:gd name="connsiteY489" fmla="*/ 3760989 h 6858000"/>
              <a:gd name="connsiteX490" fmla="*/ 5413780 w 7467600"/>
              <a:gd name="connsiteY490" fmla="*/ 2966265 h 6858000"/>
              <a:gd name="connsiteX491" fmla="*/ 5425627 w 7467600"/>
              <a:gd name="connsiteY491" fmla="*/ 2954192 h 6858000"/>
              <a:gd name="connsiteX492" fmla="*/ 6604735 w 7467600"/>
              <a:gd name="connsiteY492" fmla="*/ 2041381 h 6858000"/>
              <a:gd name="connsiteX493" fmla="*/ 7204487 w 7467600"/>
              <a:gd name="connsiteY493" fmla="*/ 2742112 h 6858000"/>
              <a:gd name="connsiteX494" fmla="*/ 7131592 w 7467600"/>
              <a:gd name="connsiteY494" fmla="*/ 2672096 h 6858000"/>
              <a:gd name="connsiteX495" fmla="*/ 6996344 w 7467600"/>
              <a:gd name="connsiteY495" fmla="*/ 2518310 h 6858000"/>
              <a:gd name="connsiteX496" fmla="*/ 6735495 w 7467600"/>
              <a:gd name="connsiteY496" fmla="*/ 2196890 h 6858000"/>
              <a:gd name="connsiteX497" fmla="*/ 6721901 w 7467600"/>
              <a:gd name="connsiteY497" fmla="*/ 2179274 h 6858000"/>
              <a:gd name="connsiteX498" fmla="*/ 6604735 w 7467600"/>
              <a:gd name="connsiteY498" fmla="*/ 2041381 h 6858000"/>
              <a:gd name="connsiteX499" fmla="*/ 6591670 w 7467600"/>
              <a:gd name="connsiteY499" fmla="*/ 1988277 h 6858000"/>
              <a:gd name="connsiteX500" fmla="*/ 6747349 w 7467600"/>
              <a:gd name="connsiteY500" fmla="*/ 2160069 h 6858000"/>
              <a:gd name="connsiteX501" fmla="*/ 6760943 w 7467600"/>
              <a:gd name="connsiteY501" fmla="*/ 2177686 h 6858000"/>
              <a:gd name="connsiteX502" fmla="*/ 7021065 w 7467600"/>
              <a:gd name="connsiteY502" fmla="*/ 2498102 h 6858000"/>
              <a:gd name="connsiteX503" fmla="*/ 7155223 w 7467600"/>
              <a:gd name="connsiteY503" fmla="*/ 2650386 h 6858000"/>
              <a:gd name="connsiteX504" fmla="*/ 7203167 w 7467600"/>
              <a:gd name="connsiteY504" fmla="*/ 2697288 h 6858000"/>
              <a:gd name="connsiteX505" fmla="*/ 6937703 w 7467600"/>
              <a:gd name="connsiteY505" fmla="*/ 2321981 h 6858000"/>
              <a:gd name="connsiteX506" fmla="*/ 6591670 w 7467600"/>
              <a:gd name="connsiteY506" fmla="*/ 1988277 h 6858000"/>
              <a:gd name="connsiteX507" fmla="*/ 5798671 w 7467600"/>
              <a:gd name="connsiteY507" fmla="*/ 1981601 h 6858000"/>
              <a:gd name="connsiteX508" fmla="*/ 5754709 w 7467600"/>
              <a:gd name="connsiteY508" fmla="*/ 2071454 h 6858000"/>
              <a:gd name="connsiteX509" fmla="*/ 5763044 w 7467600"/>
              <a:gd name="connsiteY509" fmla="*/ 2842206 h 6858000"/>
              <a:gd name="connsiteX510" fmla="*/ 5764974 w 7467600"/>
              <a:gd name="connsiteY510" fmla="*/ 2799609 h 6858000"/>
              <a:gd name="connsiteX511" fmla="*/ 5767665 w 7467600"/>
              <a:gd name="connsiteY511" fmla="*/ 2666409 h 6858000"/>
              <a:gd name="connsiteX512" fmla="*/ 5763055 w 7467600"/>
              <a:gd name="connsiteY512" fmla="*/ 2579705 h 6858000"/>
              <a:gd name="connsiteX513" fmla="*/ 5758079 w 7467600"/>
              <a:gd name="connsiteY513" fmla="*/ 2492508 h 6858000"/>
              <a:gd name="connsiteX514" fmla="*/ 5779325 w 7467600"/>
              <a:gd name="connsiteY514" fmla="*/ 2197069 h 6858000"/>
              <a:gd name="connsiteX515" fmla="*/ 5798671 w 7467600"/>
              <a:gd name="connsiteY515" fmla="*/ 1981601 h 6858000"/>
              <a:gd name="connsiteX516" fmla="*/ 5829202 w 7467600"/>
              <a:gd name="connsiteY516" fmla="*/ 1971679 h 6858000"/>
              <a:gd name="connsiteX517" fmla="*/ 5809558 w 7467600"/>
              <a:gd name="connsiteY517" fmla="*/ 2198043 h 6858000"/>
              <a:gd name="connsiteX518" fmla="*/ 5788653 w 7467600"/>
              <a:gd name="connsiteY518" fmla="*/ 2489430 h 6858000"/>
              <a:gd name="connsiteX519" fmla="*/ 5793439 w 7467600"/>
              <a:gd name="connsiteY519" fmla="*/ 2575235 h 6858000"/>
              <a:gd name="connsiteX520" fmla="*/ 5796837 w 7467600"/>
              <a:gd name="connsiteY520" fmla="*/ 2637633 h 6858000"/>
              <a:gd name="connsiteX521" fmla="*/ 5818614 w 7467600"/>
              <a:gd name="connsiteY521" fmla="*/ 2473055 h 6858000"/>
              <a:gd name="connsiteX522" fmla="*/ 5829202 w 7467600"/>
              <a:gd name="connsiteY522" fmla="*/ 1971679 h 6858000"/>
              <a:gd name="connsiteX523" fmla="*/ 5911389 w 7467600"/>
              <a:gd name="connsiteY523" fmla="*/ 1898371 h 6858000"/>
              <a:gd name="connsiteX524" fmla="*/ 6237627 w 7467600"/>
              <a:gd name="connsiteY524" fmla="*/ 2231921 h 6858000"/>
              <a:gd name="connsiteX525" fmla="*/ 5911389 w 7467600"/>
              <a:gd name="connsiteY525" fmla="*/ 1898371 h 6858000"/>
              <a:gd name="connsiteX526" fmla="*/ 6944437 w 7467600"/>
              <a:gd name="connsiteY526" fmla="*/ 1575402 h 6858000"/>
              <a:gd name="connsiteX527" fmla="*/ 6304730 w 7467600"/>
              <a:gd name="connsiteY527" fmla="*/ 1766654 h 6858000"/>
              <a:gd name="connsiteX528" fmla="*/ 6944437 w 7467600"/>
              <a:gd name="connsiteY528" fmla="*/ 1575402 h 6858000"/>
              <a:gd name="connsiteX529" fmla="*/ 7019523 w 7467600"/>
              <a:gd name="connsiteY529" fmla="*/ 1519450 h 6858000"/>
              <a:gd name="connsiteX530" fmla="*/ 6298091 w 7467600"/>
              <a:gd name="connsiteY530" fmla="*/ 1737122 h 6858000"/>
              <a:gd name="connsiteX531" fmla="*/ 7019523 w 7467600"/>
              <a:gd name="connsiteY531" fmla="*/ 1519450 h 6858000"/>
              <a:gd name="connsiteX532" fmla="*/ 2399523 w 7467600"/>
              <a:gd name="connsiteY532" fmla="*/ 1428234 h 6858000"/>
              <a:gd name="connsiteX533" fmla="*/ 2224982 w 7467600"/>
              <a:gd name="connsiteY533" fmla="*/ 1826201 h 6858000"/>
              <a:gd name="connsiteX534" fmla="*/ 2096099 w 7467600"/>
              <a:gd name="connsiteY534" fmla="*/ 2345900 h 6858000"/>
              <a:gd name="connsiteX535" fmla="*/ 2283317 w 7467600"/>
              <a:gd name="connsiteY535" fmla="*/ 1796925 h 6858000"/>
              <a:gd name="connsiteX536" fmla="*/ 2399523 w 7467600"/>
              <a:gd name="connsiteY536" fmla="*/ 1428234 h 6858000"/>
              <a:gd name="connsiteX537" fmla="*/ 2448558 w 7467600"/>
              <a:gd name="connsiteY537" fmla="*/ 1373435 h 6858000"/>
              <a:gd name="connsiteX538" fmla="*/ 2312521 w 7467600"/>
              <a:gd name="connsiteY538" fmla="*/ 1806140 h 6858000"/>
              <a:gd name="connsiteX539" fmla="*/ 2127533 w 7467600"/>
              <a:gd name="connsiteY539" fmla="*/ 2348380 h 6858000"/>
              <a:gd name="connsiteX540" fmla="*/ 2358080 w 7467600"/>
              <a:gd name="connsiteY540" fmla="*/ 1866134 h 6858000"/>
              <a:gd name="connsiteX541" fmla="*/ 2407436 w 7467600"/>
              <a:gd name="connsiteY541" fmla="*/ 1651070 h 6858000"/>
              <a:gd name="connsiteX542" fmla="*/ 2448558 w 7467600"/>
              <a:gd name="connsiteY542" fmla="*/ 1373435 h 6858000"/>
              <a:gd name="connsiteX543" fmla="*/ 278707 w 7467600"/>
              <a:gd name="connsiteY543" fmla="*/ 1352270 h 6858000"/>
              <a:gd name="connsiteX544" fmla="*/ 321570 w 7467600"/>
              <a:gd name="connsiteY544" fmla="*/ 1861610 h 6858000"/>
              <a:gd name="connsiteX545" fmla="*/ 294281 w 7467600"/>
              <a:gd name="connsiteY545" fmla="*/ 1440658 h 6858000"/>
              <a:gd name="connsiteX546" fmla="*/ 278707 w 7467600"/>
              <a:gd name="connsiteY546" fmla="*/ 1352270 h 6858000"/>
              <a:gd name="connsiteX547" fmla="*/ 1423821 w 7467600"/>
              <a:gd name="connsiteY547" fmla="*/ 1351958 h 6858000"/>
              <a:gd name="connsiteX548" fmla="*/ 1638521 w 7467600"/>
              <a:gd name="connsiteY548" fmla="*/ 1908470 h 6858000"/>
              <a:gd name="connsiteX549" fmla="*/ 1754199 w 7467600"/>
              <a:gd name="connsiteY549" fmla="*/ 2149284 h 6858000"/>
              <a:gd name="connsiteX550" fmla="*/ 1908359 w 7467600"/>
              <a:gd name="connsiteY550" fmla="*/ 2364988 h 6858000"/>
              <a:gd name="connsiteX551" fmla="*/ 1647661 w 7467600"/>
              <a:gd name="connsiteY551" fmla="*/ 1825945 h 6858000"/>
              <a:gd name="connsiteX552" fmla="*/ 1423821 w 7467600"/>
              <a:gd name="connsiteY552" fmla="*/ 1351958 h 6858000"/>
              <a:gd name="connsiteX553" fmla="*/ 1431890 w 7467600"/>
              <a:gd name="connsiteY553" fmla="*/ 1306475 h 6858000"/>
              <a:gd name="connsiteX554" fmla="*/ 1507597 w 7467600"/>
              <a:gd name="connsiteY554" fmla="*/ 1446132 h 6858000"/>
              <a:gd name="connsiteX555" fmla="*/ 1674586 w 7467600"/>
              <a:gd name="connsiteY555" fmla="*/ 1813832 h 6858000"/>
              <a:gd name="connsiteX556" fmla="*/ 1815950 w 7467600"/>
              <a:gd name="connsiteY556" fmla="*/ 2128564 h 6858000"/>
              <a:gd name="connsiteX557" fmla="*/ 1984242 w 7467600"/>
              <a:gd name="connsiteY557" fmla="*/ 2430829 h 6858000"/>
              <a:gd name="connsiteX558" fmla="*/ 2014023 w 7467600"/>
              <a:gd name="connsiteY558" fmla="*/ 2450995 h 6858000"/>
              <a:gd name="connsiteX559" fmla="*/ 1747337 w 7467600"/>
              <a:gd name="connsiteY559" fmla="*/ 1855264 h 6858000"/>
              <a:gd name="connsiteX560" fmla="*/ 1533749 w 7467600"/>
              <a:gd name="connsiteY560" fmla="*/ 1478656 h 6858000"/>
              <a:gd name="connsiteX561" fmla="*/ 1431890 w 7467600"/>
              <a:gd name="connsiteY561" fmla="*/ 1306475 h 6858000"/>
              <a:gd name="connsiteX562" fmla="*/ 5052692 w 7467600"/>
              <a:gd name="connsiteY562" fmla="*/ 1292994 h 6858000"/>
              <a:gd name="connsiteX563" fmla="*/ 5200661 w 7467600"/>
              <a:gd name="connsiteY563" fmla="*/ 1635186 h 6858000"/>
              <a:gd name="connsiteX564" fmla="*/ 5297138 w 7467600"/>
              <a:gd name="connsiteY564" fmla="*/ 1906351 h 6858000"/>
              <a:gd name="connsiteX565" fmla="*/ 5052692 w 7467600"/>
              <a:gd name="connsiteY565" fmla="*/ 1292994 h 6858000"/>
              <a:gd name="connsiteX566" fmla="*/ 5009948 w 7467600"/>
              <a:gd name="connsiteY566" fmla="*/ 1273619 h 6858000"/>
              <a:gd name="connsiteX567" fmla="*/ 5121777 w 7467600"/>
              <a:gd name="connsiteY567" fmla="*/ 1654213 h 6858000"/>
              <a:gd name="connsiteX568" fmla="*/ 5293545 w 7467600"/>
              <a:gd name="connsiteY568" fmla="*/ 2072247 h 6858000"/>
              <a:gd name="connsiteX569" fmla="*/ 5294042 w 7467600"/>
              <a:gd name="connsiteY569" fmla="*/ 2065019 h 6858000"/>
              <a:gd name="connsiteX570" fmla="*/ 5171936 w 7467600"/>
              <a:gd name="connsiteY570" fmla="*/ 1647613 h 6858000"/>
              <a:gd name="connsiteX571" fmla="*/ 5009948 w 7467600"/>
              <a:gd name="connsiteY571" fmla="*/ 1273619 h 6858000"/>
              <a:gd name="connsiteX572" fmla="*/ 655236 w 7467600"/>
              <a:gd name="connsiteY572" fmla="*/ 1268632 h 6858000"/>
              <a:gd name="connsiteX573" fmla="*/ 839521 w 7467600"/>
              <a:gd name="connsiteY573" fmla="*/ 1685315 h 6858000"/>
              <a:gd name="connsiteX574" fmla="*/ 1109416 w 7467600"/>
              <a:gd name="connsiteY574" fmla="*/ 2061663 h 6858000"/>
              <a:gd name="connsiteX575" fmla="*/ 1298300 w 7467600"/>
              <a:gd name="connsiteY575" fmla="*/ 2247742 h 6858000"/>
              <a:gd name="connsiteX576" fmla="*/ 1125871 w 7467600"/>
              <a:gd name="connsiteY576" fmla="*/ 1989513 h 6858000"/>
              <a:gd name="connsiteX577" fmla="*/ 981574 w 7467600"/>
              <a:gd name="connsiteY577" fmla="*/ 1783157 h 6858000"/>
              <a:gd name="connsiteX578" fmla="*/ 922198 w 7467600"/>
              <a:gd name="connsiteY578" fmla="*/ 1677437 h 6858000"/>
              <a:gd name="connsiteX579" fmla="*/ 869293 w 7467600"/>
              <a:gd name="connsiteY579" fmla="*/ 1583214 h 6858000"/>
              <a:gd name="connsiteX580" fmla="*/ 751431 w 7467600"/>
              <a:gd name="connsiteY580" fmla="*/ 1405731 h 6858000"/>
              <a:gd name="connsiteX581" fmla="*/ 655236 w 7467600"/>
              <a:gd name="connsiteY581" fmla="*/ 1268632 h 6858000"/>
              <a:gd name="connsiteX582" fmla="*/ 6516292 w 7467600"/>
              <a:gd name="connsiteY582" fmla="*/ 1263064 h 6858000"/>
              <a:gd name="connsiteX583" fmla="*/ 5736320 w 7467600"/>
              <a:gd name="connsiteY583" fmla="*/ 1501803 h 6858000"/>
              <a:gd name="connsiteX584" fmla="*/ 6516292 w 7467600"/>
              <a:gd name="connsiteY584" fmla="*/ 1263064 h 6858000"/>
              <a:gd name="connsiteX585" fmla="*/ 291466 w 7467600"/>
              <a:gd name="connsiteY585" fmla="*/ 1250369 h 6858000"/>
              <a:gd name="connsiteX586" fmla="*/ 323180 w 7467600"/>
              <a:gd name="connsiteY586" fmla="*/ 1435283 h 6858000"/>
              <a:gd name="connsiteX587" fmla="*/ 349381 w 7467600"/>
              <a:gd name="connsiteY587" fmla="*/ 1875041 h 6858000"/>
              <a:gd name="connsiteX588" fmla="*/ 374363 w 7467600"/>
              <a:gd name="connsiteY588" fmla="*/ 1506494 h 6858000"/>
              <a:gd name="connsiteX589" fmla="*/ 302168 w 7467600"/>
              <a:gd name="connsiteY589" fmla="*/ 1274495 h 6858000"/>
              <a:gd name="connsiteX590" fmla="*/ 291466 w 7467600"/>
              <a:gd name="connsiteY590" fmla="*/ 1250369 h 6858000"/>
              <a:gd name="connsiteX591" fmla="*/ 678222 w 7467600"/>
              <a:gd name="connsiteY591" fmla="*/ 1248670 h 6858000"/>
              <a:gd name="connsiteX592" fmla="*/ 775536 w 7467600"/>
              <a:gd name="connsiteY592" fmla="*/ 1388015 h 6858000"/>
              <a:gd name="connsiteX593" fmla="*/ 894529 w 7467600"/>
              <a:gd name="connsiteY593" fmla="*/ 1567739 h 6858000"/>
              <a:gd name="connsiteX594" fmla="*/ 948000 w 7467600"/>
              <a:gd name="connsiteY594" fmla="*/ 1663088 h 6858000"/>
              <a:gd name="connsiteX595" fmla="*/ 1006812 w 7467600"/>
              <a:gd name="connsiteY595" fmla="*/ 1767683 h 6858000"/>
              <a:gd name="connsiteX596" fmla="*/ 1149133 w 7467600"/>
              <a:gd name="connsiteY596" fmla="*/ 1971513 h 6858000"/>
              <a:gd name="connsiteX597" fmla="*/ 1333952 w 7467600"/>
              <a:gd name="connsiteY597" fmla="*/ 2251620 h 6858000"/>
              <a:gd name="connsiteX598" fmla="*/ 1337329 w 7467600"/>
              <a:gd name="connsiteY598" fmla="*/ 2258350 h 6858000"/>
              <a:gd name="connsiteX599" fmla="*/ 1014726 w 7467600"/>
              <a:gd name="connsiteY599" fmla="*/ 1615556 h 6858000"/>
              <a:gd name="connsiteX600" fmla="*/ 678222 w 7467600"/>
              <a:gd name="connsiteY600" fmla="*/ 1248670 h 6858000"/>
              <a:gd name="connsiteX601" fmla="*/ 6691602 w 7467600"/>
              <a:gd name="connsiteY601" fmla="*/ 1140573 h 6858000"/>
              <a:gd name="connsiteX602" fmla="*/ 6571100 w 7467600"/>
              <a:gd name="connsiteY602" fmla="*/ 1183662 h 6858000"/>
              <a:gd name="connsiteX603" fmla="*/ 6241687 w 7467600"/>
              <a:gd name="connsiteY603" fmla="*/ 1257600 h 6858000"/>
              <a:gd name="connsiteX604" fmla="*/ 5693009 w 7467600"/>
              <a:gd name="connsiteY604" fmla="*/ 1478256 h 6858000"/>
              <a:gd name="connsiteX605" fmla="*/ 6548420 w 7467600"/>
              <a:gd name="connsiteY605" fmla="*/ 1214599 h 6858000"/>
              <a:gd name="connsiteX606" fmla="*/ 6605473 w 7467600"/>
              <a:gd name="connsiteY606" fmla="*/ 1184686 h 6858000"/>
              <a:gd name="connsiteX607" fmla="*/ 6691602 w 7467600"/>
              <a:gd name="connsiteY607" fmla="*/ 1140573 h 6858000"/>
              <a:gd name="connsiteX608" fmla="*/ 4002475 w 7467600"/>
              <a:gd name="connsiteY608" fmla="*/ 1037802 h 6858000"/>
              <a:gd name="connsiteX609" fmla="*/ 4000324 w 7467600"/>
              <a:gd name="connsiteY609" fmla="*/ 1039362 h 6858000"/>
              <a:gd name="connsiteX610" fmla="*/ 4002862 w 7467600"/>
              <a:gd name="connsiteY610" fmla="*/ 1042866 h 6858000"/>
              <a:gd name="connsiteX611" fmla="*/ 4002475 w 7467600"/>
              <a:gd name="connsiteY611" fmla="*/ 1037802 h 6858000"/>
              <a:gd name="connsiteX612" fmla="*/ 506322 w 7467600"/>
              <a:gd name="connsiteY612" fmla="*/ 1020997 h 6858000"/>
              <a:gd name="connsiteX613" fmla="*/ 533068 w 7467600"/>
              <a:gd name="connsiteY613" fmla="*/ 1029409 h 6858000"/>
              <a:gd name="connsiteX614" fmla="*/ 1232525 w 7467600"/>
              <a:gd name="connsiteY614" fmla="*/ 1804675 h 6858000"/>
              <a:gd name="connsiteX615" fmla="*/ 1388858 w 7467600"/>
              <a:gd name="connsiteY615" fmla="*/ 2368011 h 6858000"/>
              <a:gd name="connsiteX616" fmla="*/ 1384098 w 7467600"/>
              <a:gd name="connsiteY616" fmla="*/ 2378125 h 6858000"/>
              <a:gd name="connsiteX617" fmla="*/ 1425393 w 7467600"/>
              <a:gd name="connsiteY617" fmla="*/ 2589124 h 6858000"/>
              <a:gd name="connsiteX618" fmla="*/ 1424001 w 7467600"/>
              <a:gd name="connsiteY618" fmla="*/ 2597541 h 6858000"/>
              <a:gd name="connsiteX619" fmla="*/ 2152729 w 7467600"/>
              <a:gd name="connsiteY619" fmla="*/ 2864487 h 6858000"/>
              <a:gd name="connsiteX620" fmla="*/ 2020609 w 7467600"/>
              <a:gd name="connsiteY620" fmla="*/ 2539671 h 6858000"/>
              <a:gd name="connsiteX621" fmla="*/ 2018920 w 7467600"/>
              <a:gd name="connsiteY621" fmla="*/ 2536309 h 6858000"/>
              <a:gd name="connsiteX622" fmla="*/ 1342441 w 7467600"/>
              <a:gd name="connsiteY622" fmla="*/ 1173017 h 6858000"/>
              <a:gd name="connsiteX623" fmla="*/ 1367925 w 7467600"/>
              <a:gd name="connsiteY623" fmla="*/ 1135648 h 6858000"/>
              <a:gd name="connsiteX624" fmla="*/ 1771401 w 7467600"/>
              <a:gd name="connsiteY624" fmla="*/ 1806673 h 6858000"/>
              <a:gd name="connsiteX625" fmla="*/ 1972385 w 7467600"/>
              <a:gd name="connsiteY625" fmla="*/ 2198735 h 6858000"/>
              <a:gd name="connsiteX626" fmla="*/ 2040892 w 7467600"/>
              <a:gd name="connsiteY626" fmla="*/ 2405205 h 6858000"/>
              <a:gd name="connsiteX627" fmla="*/ 2131689 w 7467600"/>
              <a:gd name="connsiteY627" fmla="*/ 1936926 h 6858000"/>
              <a:gd name="connsiteX628" fmla="*/ 2454820 w 7467600"/>
              <a:gd name="connsiteY628" fmla="*/ 1248808 h 6858000"/>
              <a:gd name="connsiteX629" fmla="*/ 2492512 w 7467600"/>
              <a:gd name="connsiteY629" fmla="*/ 1302920 h 6858000"/>
              <a:gd name="connsiteX630" fmla="*/ 2081216 w 7467600"/>
              <a:gd name="connsiteY630" fmla="*/ 2527513 h 6858000"/>
              <a:gd name="connsiteX631" fmla="*/ 2081211 w 7467600"/>
              <a:gd name="connsiteY631" fmla="*/ 2528916 h 6858000"/>
              <a:gd name="connsiteX632" fmla="*/ 2199067 w 7467600"/>
              <a:gd name="connsiteY632" fmla="*/ 2884061 h 6858000"/>
              <a:gd name="connsiteX633" fmla="*/ 3192586 w 7467600"/>
              <a:gd name="connsiteY633" fmla="*/ 3411496 h 6858000"/>
              <a:gd name="connsiteX634" fmla="*/ 3182620 w 7467600"/>
              <a:gd name="connsiteY634" fmla="*/ 3483279 h 6858000"/>
              <a:gd name="connsiteX635" fmla="*/ 2435119 w 7467600"/>
              <a:gd name="connsiteY635" fmla="*/ 3080173 h 6858000"/>
              <a:gd name="connsiteX636" fmla="*/ 2410152 w 7467600"/>
              <a:gd name="connsiteY636" fmla="*/ 3063751 h 6858000"/>
              <a:gd name="connsiteX637" fmla="*/ 2408099 w 7467600"/>
              <a:gd name="connsiteY637" fmla="*/ 3064403 h 6858000"/>
              <a:gd name="connsiteX638" fmla="*/ 2407218 w 7467600"/>
              <a:gd name="connsiteY638" fmla="*/ 3070324 h 6858000"/>
              <a:gd name="connsiteX639" fmla="*/ 2380138 w 7467600"/>
              <a:gd name="connsiteY639" fmla="*/ 3099341 h 6858000"/>
              <a:gd name="connsiteX640" fmla="*/ 1765923 w 7467600"/>
              <a:gd name="connsiteY640" fmla="*/ 3581043 h 6858000"/>
              <a:gd name="connsiteX641" fmla="*/ 1702258 w 7467600"/>
              <a:gd name="connsiteY641" fmla="*/ 3612286 h 6858000"/>
              <a:gd name="connsiteX642" fmla="*/ 1538370 w 7467600"/>
              <a:gd name="connsiteY642" fmla="*/ 3811804 h 6858000"/>
              <a:gd name="connsiteX643" fmla="*/ 542867 w 7467600"/>
              <a:gd name="connsiteY643" fmla="*/ 4944092 h 6858000"/>
              <a:gd name="connsiteX644" fmla="*/ 515800 w 7467600"/>
              <a:gd name="connsiteY644" fmla="*/ 4862180 h 6858000"/>
              <a:gd name="connsiteX645" fmla="*/ 909145 w 7467600"/>
              <a:gd name="connsiteY645" fmla="*/ 4199225 h 6858000"/>
              <a:gd name="connsiteX646" fmla="*/ 1214067 w 7467600"/>
              <a:gd name="connsiteY646" fmla="*/ 3908561 h 6858000"/>
              <a:gd name="connsiteX647" fmla="*/ 640967 w 7467600"/>
              <a:gd name="connsiteY647" fmla="*/ 4105601 h 6858000"/>
              <a:gd name="connsiteX648" fmla="*/ 112563 w 7467600"/>
              <a:gd name="connsiteY648" fmla="*/ 4396952 h 6858000"/>
              <a:gd name="connsiteX649" fmla="*/ 0 w 7467600"/>
              <a:gd name="connsiteY649" fmla="*/ 4466006 h 6858000"/>
              <a:gd name="connsiteX650" fmla="*/ 0 w 7467600"/>
              <a:gd name="connsiteY650" fmla="*/ 4233763 h 6858000"/>
              <a:gd name="connsiteX651" fmla="*/ 36881 w 7467600"/>
              <a:gd name="connsiteY651" fmla="*/ 4200118 h 6858000"/>
              <a:gd name="connsiteX652" fmla="*/ 910534 w 7467600"/>
              <a:gd name="connsiteY652" fmla="*/ 3629753 h 6858000"/>
              <a:gd name="connsiteX653" fmla="*/ 1578717 w 7467600"/>
              <a:gd name="connsiteY653" fmla="*/ 3575982 h 6858000"/>
              <a:gd name="connsiteX654" fmla="*/ 2338780 w 7467600"/>
              <a:gd name="connsiteY654" fmla="*/ 3033725 h 6858000"/>
              <a:gd name="connsiteX655" fmla="*/ 1807991 w 7467600"/>
              <a:gd name="connsiteY655" fmla="*/ 2807184 h 6858000"/>
              <a:gd name="connsiteX656" fmla="*/ 1416358 w 7467600"/>
              <a:gd name="connsiteY656" fmla="*/ 3112571 h 6858000"/>
              <a:gd name="connsiteX657" fmla="*/ 939066 w 7467600"/>
              <a:gd name="connsiteY657" fmla="*/ 3378798 h 6858000"/>
              <a:gd name="connsiteX658" fmla="*/ 115099 w 7467600"/>
              <a:gd name="connsiteY658" fmla="*/ 3607650 h 6858000"/>
              <a:gd name="connsiteX659" fmla="*/ 97284 w 7467600"/>
              <a:gd name="connsiteY659" fmla="*/ 3520393 h 6858000"/>
              <a:gd name="connsiteX660" fmla="*/ 922050 w 7467600"/>
              <a:gd name="connsiteY660" fmla="*/ 3074867 h 6858000"/>
              <a:gd name="connsiteX661" fmla="*/ 1405265 w 7467600"/>
              <a:gd name="connsiteY661" fmla="*/ 3016319 h 6858000"/>
              <a:gd name="connsiteX662" fmla="*/ 1407512 w 7467600"/>
              <a:gd name="connsiteY662" fmla="*/ 3018001 h 6858000"/>
              <a:gd name="connsiteX663" fmla="*/ 1726266 w 7467600"/>
              <a:gd name="connsiteY663" fmla="*/ 2777274 h 6858000"/>
              <a:gd name="connsiteX664" fmla="*/ 625390 w 7467600"/>
              <a:gd name="connsiteY664" fmla="*/ 2514541 h 6858000"/>
              <a:gd name="connsiteX665" fmla="*/ 619799 w 7467600"/>
              <a:gd name="connsiteY665" fmla="*/ 2527180 h 6858000"/>
              <a:gd name="connsiteX666" fmla="*/ 310030 w 7467600"/>
              <a:gd name="connsiteY666" fmla="*/ 2771818 h 6858000"/>
              <a:gd name="connsiteX667" fmla="*/ 173877 w 7467600"/>
              <a:gd name="connsiteY667" fmla="*/ 2937056 h 6858000"/>
              <a:gd name="connsiteX668" fmla="*/ 77889 w 7467600"/>
              <a:gd name="connsiteY668" fmla="*/ 3138440 h 6858000"/>
              <a:gd name="connsiteX669" fmla="*/ 0 w 7467600"/>
              <a:gd name="connsiteY669" fmla="*/ 3271395 h 6858000"/>
              <a:gd name="connsiteX670" fmla="*/ 0 w 7467600"/>
              <a:gd name="connsiteY670" fmla="*/ 3153002 h 6858000"/>
              <a:gd name="connsiteX671" fmla="*/ 2386 w 7467600"/>
              <a:gd name="connsiteY671" fmla="*/ 3149203 h 6858000"/>
              <a:gd name="connsiteX672" fmla="*/ 89753 w 7467600"/>
              <a:gd name="connsiteY672" fmla="*/ 2987702 h 6858000"/>
              <a:gd name="connsiteX673" fmla="*/ 76869 w 7467600"/>
              <a:gd name="connsiteY673" fmla="*/ 3005404 h 6858000"/>
              <a:gd name="connsiteX674" fmla="*/ 32049 w 7467600"/>
              <a:gd name="connsiteY674" fmla="*/ 3065814 h 6858000"/>
              <a:gd name="connsiteX675" fmla="*/ 0 w 7467600"/>
              <a:gd name="connsiteY675" fmla="*/ 3108744 h 6858000"/>
              <a:gd name="connsiteX676" fmla="*/ 0 w 7467600"/>
              <a:gd name="connsiteY676" fmla="*/ 3058059 h 6858000"/>
              <a:gd name="connsiteX677" fmla="*/ 7610 w 7467600"/>
              <a:gd name="connsiteY677" fmla="*/ 3047889 h 6858000"/>
              <a:gd name="connsiteX678" fmla="*/ 52419 w 7467600"/>
              <a:gd name="connsiteY678" fmla="*/ 2987479 h 6858000"/>
              <a:gd name="connsiteX679" fmla="*/ 59142 w 7467600"/>
              <a:gd name="connsiteY679" fmla="*/ 2978488 h 6858000"/>
              <a:gd name="connsiteX680" fmla="*/ 0 w 7467600"/>
              <a:gd name="connsiteY680" fmla="*/ 3015334 h 6858000"/>
              <a:gd name="connsiteX681" fmla="*/ 0 w 7467600"/>
              <a:gd name="connsiteY681" fmla="*/ 2914286 h 6858000"/>
              <a:gd name="connsiteX682" fmla="*/ 36383 w 7467600"/>
              <a:gd name="connsiteY682" fmla="*/ 2901128 h 6858000"/>
              <a:gd name="connsiteX683" fmla="*/ 156329 w 7467600"/>
              <a:gd name="connsiteY683" fmla="*/ 2840533 h 6858000"/>
              <a:gd name="connsiteX684" fmla="*/ 358355 w 7467600"/>
              <a:gd name="connsiteY684" fmla="*/ 2620471 h 6858000"/>
              <a:gd name="connsiteX685" fmla="*/ 510577 w 7467600"/>
              <a:gd name="connsiteY685" fmla="*/ 2501244 h 6858000"/>
              <a:gd name="connsiteX686" fmla="*/ 211967 w 7467600"/>
              <a:gd name="connsiteY686" fmla="*/ 2479171 h 6858000"/>
              <a:gd name="connsiteX687" fmla="*/ 0 w 7467600"/>
              <a:gd name="connsiteY687" fmla="*/ 2476398 h 6858000"/>
              <a:gd name="connsiteX688" fmla="*/ 0 w 7467600"/>
              <a:gd name="connsiteY688" fmla="*/ 2389189 h 6858000"/>
              <a:gd name="connsiteX689" fmla="*/ 103062 w 7467600"/>
              <a:gd name="connsiteY689" fmla="*/ 2389518 h 6858000"/>
              <a:gd name="connsiteX690" fmla="*/ 510734 w 7467600"/>
              <a:gd name="connsiteY690" fmla="*/ 2416201 h 6858000"/>
              <a:gd name="connsiteX691" fmla="*/ 279257 w 7467600"/>
              <a:gd name="connsiteY691" fmla="*/ 2092102 h 6858000"/>
              <a:gd name="connsiteX692" fmla="*/ 65265 w 7467600"/>
              <a:gd name="connsiteY692" fmla="*/ 2006049 h 6858000"/>
              <a:gd name="connsiteX693" fmla="*/ 0 w 7467600"/>
              <a:gd name="connsiteY693" fmla="*/ 1982532 h 6858000"/>
              <a:gd name="connsiteX694" fmla="*/ 0 w 7467600"/>
              <a:gd name="connsiteY694" fmla="*/ 1912789 h 6858000"/>
              <a:gd name="connsiteX695" fmla="*/ 97460 w 7467600"/>
              <a:gd name="connsiteY695" fmla="*/ 1953725 h 6858000"/>
              <a:gd name="connsiteX696" fmla="*/ 221272 w 7467600"/>
              <a:gd name="connsiteY696" fmla="*/ 1980766 h 6858000"/>
              <a:gd name="connsiteX697" fmla="*/ 116765 w 7467600"/>
              <a:gd name="connsiteY697" fmla="*/ 1911033 h 6858000"/>
              <a:gd name="connsiteX698" fmla="*/ 16405 w 7467600"/>
              <a:gd name="connsiteY698" fmla="*/ 1803412 h 6858000"/>
              <a:gd name="connsiteX699" fmla="*/ 0 w 7467600"/>
              <a:gd name="connsiteY699" fmla="*/ 1784777 h 6858000"/>
              <a:gd name="connsiteX700" fmla="*/ 0 w 7467600"/>
              <a:gd name="connsiteY700" fmla="*/ 1740082 h 6858000"/>
              <a:gd name="connsiteX701" fmla="*/ 39394 w 7467600"/>
              <a:gd name="connsiteY701" fmla="*/ 1784856 h 6858000"/>
              <a:gd name="connsiteX702" fmla="*/ 135813 w 7467600"/>
              <a:gd name="connsiteY702" fmla="*/ 1888838 h 6858000"/>
              <a:gd name="connsiteX703" fmla="*/ 242575 w 7467600"/>
              <a:gd name="connsiteY703" fmla="*/ 1958841 h 6858000"/>
              <a:gd name="connsiteX704" fmla="*/ 82197 w 7467600"/>
              <a:gd name="connsiteY704" fmla="*/ 1754826 h 6858000"/>
              <a:gd name="connsiteX705" fmla="*/ 0 w 7467600"/>
              <a:gd name="connsiteY705" fmla="*/ 1679650 h 6858000"/>
              <a:gd name="connsiteX706" fmla="*/ 0 w 7467600"/>
              <a:gd name="connsiteY706" fmla="*/ 1602463 h 6858000"/>
              <a:gd name="connsiteX707" fmla="*/ 84689 w 7467600"/>
              <a:gd name="connsiteY707" fmla="*/ 1677442 h 6858000"/>
              <a:gd name="connsiteX708" fmla="*/ 298437 w 7467600"/>
              <a:gd name="connsiteY708" fmla="*/ 1968019 h 6858000"/>
              <a:gd name="connsiteX709" fmla="*/ 227269 w 7467600"/>
              <a:gd name="connsiteY709" fmla="*/ 1114064 h 6858000"/>
              <a:gd name="connsiteX710" fmla="*/ 248003 w 7467600"/>
              <a:gd name="connsiteY710" fmla="*/ 1089613 h 6858000"/>
              <a:gd name="connsiteX711" fmla="*/ 427020 w 7467600"/>
              <a:gd name="connsiteY711" fmla="*/ 1619803 h 6858000"/>
              <a:gd name="connsiteX712" fmla="*/ 340345 w 7467600"/>
              <a:gd name="connsiteY712" fmla="*/ 2027739 h 6858000"/>
              <a:gd name="connsiteX713" fmla="*/ 360865 w 7467600"/>
              <a:gd name="connsiteY713" fmla="*/ 2044827 h 6858000"/>
              <a:gd name="connsiteX714" fmla="*/ 560414 w 7467600"/>
              <a:gd name="connsiteY714" fmla="*/ 2421457 h 6858000"/>
              <a:gd name="connsiteX715" fmla="*/ 1359703 w 7467600"/>
              <a:gd name="connsiteY715" fmla="*/ 2578554 h 6858000"/>
              <a:gd name="connsiteX716" fmla="*/ 1359422 w 7467600"/>
              <a:gd name="connsiteY716" fmla="*/ 2577994 h 6858000"/>
              <a:gd name="connsiteX717" fmla="*/ 828701 w 7467600"/>
              <a:gd name="connsiteY717" fmla="*/ 1839520 h 6858000"/>
              <a:gd name="connsiteX718" fmla="*/ 494427 w 7467600"/>
              <a:gd name="connsiteY718" fmla="*/ 1092333 h 6858000"/>
              <a:gd name="connsiteX719" fmla="*/ 506322 w 7467600"/>
              <a:gd name="connsiteY719" fmla="*/ 1020997 h 6858000"/>
              <a:gd name="connsiteX720" fmla="*/ 4570198 w 7467600"/>
              <a:gd name="connsiteY720" fmla="*/ 978081 h 6858000"/>
              <a:gd name="connsiteX721" fmla="*/ 4523691 w 7467600"/>
              <a:gd name="connsiteY721" fmla="*/ 1127776 h 6858000"/>
              <a:gd name="connsiteX722" fmla="*/ 4509875 w 7467600"/>
              <a:gd name="connsiteY722" fmla="*/ 1167552 h 6858000"/>
              <a:gd name="connsiteX723" fmla="*/ 4478168 w 7467600"/>
              <a:gd name="connsiteY723" fmla="*/ 1260735 h 6858000"/>
              <a:gd name="connsiteX724" fmla="*/ 4409309 w 7467600"/>
              <a:gd name="connsiteY724" fmla="*/ 1666996 h 6858000"/>
              <a:gd name="connsiteX725" fmla="*/ 4370031 w 7467600"/>
              <a:gd name="connsiteY725" fmla="*/ 1955666 h 6858000"/>
              <a:gd name="connsiteX726" fmla="*/ 4570198 w 7467600"/>
              <a:gd name="connsiteY726" fmla="*/ 978081 h 6858000"/>
              <a:gd name="connsiteX727" fmla="*/ 4557898 w 7467600"/>
              <a:gd name="connsiteY727" fmla="*/ 900011 h 6858000"/>
              <a:gd name="connsiteX728" fmla="*/ 4344840 w 7467600"/>
              <a:gd name="connsiteY728" fmla="*/ 1922038 h 6858000"/>
              <a:gd name="connsiteX729" fmla="*/ 4378710 w 7467600"/>
              <a:gd name="connsiteY729" fmla="*/ 1665516 h 6858000"/>
              <a:gd name="connsiteX730" fmla="*/ 4448798 w 7467600"/>
              <a:gd name="connsiteY730" fmla="*/ 1253024 h 6858000"/>
              <a:gd name="connsiteX731" fmla="*/ 4480315 w 7467600"/>
              <a:gd name="connsiteY731" fmla="*/ 1158454 h 6858000"/>
              <a:gd name="connsiteX732" fmla="*/ 4494133 w 7467600"/>
              <a:gd name="connsiteY732" fmla="*/ 1118676 h 6858000"/>
              <a:gd name="connsiteX733" fmla="*/ 4557898 w 7467600"/>
              <a:gd name="connsiteY733" fmla="*/ 900011 h 6858000"/>
              <a:gd name="connsiteX734" fmla="*/ 5870151 w 7467600"/>
              <a:gd name="connsiteY734" fmla="*/ 898890 h 6858000"/>
              <a:gd name="connsiteX735" fmla="*/ 5861335 w 7467600"/>
              <a:gd name="connsiteY735" fmla="*/ 899177 h 6858000"/>
              <a:gd name="connsiteX736" fmla="*/ 5843702 w 7467600"/>
              <a:gd name="connsiteY736" fmla="*/ 899748 h 6858000"/>
              <a:gd name="connsiteX737" fmla="*/ 5651107 w 7467600"/>
              <a:gd name="connsiteY737" fmla="*/ 920306 h 6858000"/>
              <a:gd name="connsiteX738" fmla="*/ 5459407 w 7467600"/>
              <a:gd name="connsiteY738" fmla="*/ 940975 h 6858000"/>
              <a:gd name="connsiteX739" fmla="*/ 5374846 w 7467600"/>
              <a:gd name="connsiteY739" fmla="*/ 941988 h 6858000"/>
              <a:gd name="connsiteX740" fmla="*/ 5256105 w 7467600"/>
              <a:gd name="connsiteY740" fmla="*/ 945632 h 6858000"/>
              <a:gd name="connsiteX741" fmla="*/ 5107071 w 7467600"/>
              <a:gd name="connsiteY741" fmla="*/ 969720 h 6858000"/>
              <a:gd name="connsiteX742" fmla="*/ 4998681 w 7467600"/>
              <a:gd name="connsiteY742" fmla="*/ 988771 h 6858000"/>
              <a:gd name="connsiteX743" fmla="*/ 5870151 w 7467600"/>
              <a:gd name="connsiteY743" fmla="*/ 898890 h 6858000"/>
              <a:gd name="connsiteX744" fmla="*/ 5504425 w 7467600"/>
              <a:gd name="connsiteY744" fmla="*/ 848067 h 6858000"/>
              <a:gd name="connsiteX745" fmla="*/ 4968849 w 7467600"/>
              <a:gd name="connsiteY745" fmla="*/ 962318 h 6858000"/>
              <a:gd name="connsiteX746" fmla="*/ 5104039 w 7467600"/>
              <a:gd name="connsiteY746" fmla="*/ 940634 h 6858000"/>
              <a:gd name="connsiteX747" fmla="*/ 5256311 w 7467600"/>
              <a:gd name="connsiteY747" fmla="*/ 916490 h 6858000"/>
              <a:gd name="connsiteX748" fmla="*/ 5377381 w 7467600"/>
              <a:gd name="connsiteY748" fmla="*/ 912671 h 6858000"/>
              <a:gd name="connsiteX749" fmla="*/ 5460148 w 7467600"/>
              <a:gd name="connsiteY749" fmla="*/ 911442 h 6858000"/>
              <a:gd name="connsiteX750" fmla="*/ 5648971 w 7467600"/>
              <a:gd name="connsiteY750" fmla="*/ 891331 h 6858000"/>
              <a:gd name="connsiteX751" fmla="*/ 5844807 w 7467600"/>
              <a:gd name="connsiteY751" fmla="*/ 870718 h 6858000"/>
              <a:gd name="connsiteX752" fmla="*/ 5862975 w 7467600"/>
              <a:gd name="connsiteY752" fmla="*/ 869756 h 6858000"/>
              <a:gd name="connsiteX753" fmla="*/ 5920887 w 7467600"/>
              <a:gd name="connsiteY753" fmla="*/ 865929 h 6858000"/>
              <a:gd name="connsiteX754" fmla="*/ 5504425 w 7467600"/>
              <a:gd name="connsiteY754" fmla="*/ 848067 h 6858000"/>
              <a:gd name="connsiteX755" fmla="*/ 3607114 w 7467600"/>
              <a:gd name="connsiteY755" fmla="*/ 467441 h 6858000"/>
              <a:gd name="connsiteX756" fmla="*/ 3296242 w 7467600"/>
              <a:gd name="connsiteY756" fmla="*/ 807991 h 6858000"/>
              <a:gd name="connsiteX757" fmla="*/ 3174674 w 7467600"/>
              <a:gd name="connsiteY757" fmla="*/ 919759 h 6858000"/>
              <a:gd name="connsiteX758" fmla="*/ 3042978 w 7467600"/>
              <a:gd name="connsiteY758" fmla="*/ 1054894 h 6858000"/>
              <a:gd name="connsiteX759" fmla="*/ 2968914 w 7467600"/>
              <a:gd name="connsiteY759" fmla="*/ 1133756 h 6858000"/>
              <a:gd name="connsiteX760" fmla="*/ 3103823 w 7467600"/>
              <a:gd name="connsiteY760" fmla="*/ 1026814 h 6858000"/>
              <a:gd name="connsiteX761" fmla="*/ 3607114 w 7467600"/>
              <a:gd name="connsiteY761" fmla="*/ 467441 h 6858000"/>
              <a:gd name="connsiteX762" fmla="*/ 3744487 w 7467600"/>
              <a:gd name="connsiteY762" fmla="*/ 383136 h 6858000"/>
              <a:gd name="connsiteX763" fmla="*/ 3970213 w 7467600"/>
              <a:gd name="connsiteY763" fmla="*/ 995559 h 6858000"/>
              <a:gd name="connsiteX764" fmla="*/ 3744487 w 7467600"/>
              <a:gd name="connsiteY764" fmla="*/ 383136 h 6858000"/>
              <a:gd name="connsiteX765" fmla="*/ 3624562 w 7467600"/>
              <a:gd name="connsiteY765" fmla="*/ 367041 h 6858000"/>
              <a:gd name="connsiteX766" fmla="*/ 3489712 w 7467600"/>
              <a:gd name="connsiteY766" fmla="*/ 485386 h 6858000"/>
              <a:gd name="connsiteX767" fmla="*/ 3182994 w 7467600"/>
              <a:gd name="connsiteY767" fmla="*/ 828265 h 6858000"/>
              <a:gd name="connsiteX768" fmla="*/ 2892114 w 7467600"/>
              <a:gd name="connsiteY768" fmla="*/ 1172635 h 6858000"/>
              <a:gd name="connsiteX769" fmla="*/ 3021459 w 7467600"/>
              <a:gd name="connsiteY769" fmla="*/ 1035385 h 6858000"/>
              <a:gd name="connsiteX770" fmla="*/ 3153873 w 7467600"/>
              <a:gd name="connsiteY770" fmla="*/ 898971 h 6858000"/>
              <a:gd name="connsiteX771" fmla="*/ 3276511 w 7467600"/>
              <a:gd name="connsiteY771" fmla="*/ 786423 h 6858000"/>
              <a:gd name="connsiteX772" fmla="*/ 3584154 w 7467600"/>
              <a:gd name="connsiteY772" fmla="*/ 448218 h 6858000"/>
              <a:gd name="connsiteX773" fmla="*/ 3624562 w 7467600"/>
              <a:gd name="connsiteY773" fmla="*/ 367041 h 6858000"/>
              <a:gd name="connsiteX774" fmla="*/ 3766672 w 7467600"/>
              <a:gd name="connsiteY774" fmla="*/ 359429 h 6858000"/>
              <a:gd name="connsiteX775" fmla="*/ 3996338 w 7467600"/>
              <a:gd name="connsiteY775" fmla="*/ 968237 h 6858000"/>
              <a:gd name="connsiteX776" fmla="*/ 3766672 w 7467600"/>
              <a:gd name="connsiteY776" fmla="*/ 359429 h 6858000"/>
              <a:gd name="connsiteX777" fmla="*/ 5805386 w 7467600"/>
              <a:gd name="connsiteY777" fmla="*/ 239240 h 6858000"/>
              <a:gd name="connsiteX778" fmla="*/ 5736947 w 7467600"/>
              <a:gd name="connsiteY778" fmla="*/ 261367 h 6858000"/>
              <a:gd name="connsiteX779" fmla="*/ 5427012 w 7467600"/>
              <a:gd name="connsiteY779" fmla="*/ 311272 h 6858000"/>
              <a:gd name="connsiteX780" fmla="*/ 5147818 w 7467600"/>
              <a:gd name="connsiteY780" fmla="*/ 322112 h 6858000"/>
              <a:gd name="connsiteX781" fmla="*/ 5060854 w 7467600"/>
              <a:gd name="connsiteY781" fmla="*/ 311882 h 6858000"/>
              <a:gd name="connsiteX782" fmla="*/ 4945989 w 7467600"/>
              <a:gd name="connsiteY782" fmla="*/ 300516 h 6858000"/>
              <a:gd name="connsiteX783" fmla="*/ 5410479 w 7467600"/>
              <a:gd name="connsiteY783" fmla="*/ 348434 h 6858000"/>
              <a:gd name="connsiteX784" fmla="*/ 5805386 w 7467600"/>
              <a:gd name="connsiteY784" fmla="*/ 239240 h 6858000"/>
              <a:gd name="connsiteX785" fmla="*/ 5905192 w 7467600"/>
              <a:gd name="connsiteY785" fmla="*/ 163079 h 6858000"/>
              <a:gd name="connsiteX786" fmla="*/ 5865655 w 7467600"/>
              <a:gd name="connsiteY786" fmla="*/ 171901 h 6858000"/>
              <a:gd name="connsiteX787" fmla="*/ 5259740 w 7467600"/>
              <a:gd name="connsiteY787" fmla="*/ 257013 h 6858000"/>
              <a:gd name="connsiteX788" fmla="*/ 5208466 w 7467600"/>
              <a:gd name="connsiteY788" fmla="*/ 257550 h 6858000"/>
              <a:gd name="connsiteX789" fmla="*/ 4980204 w 7467600"/>
              <a:gd name="connsiteY789" fmla="*/ 271903 h 6858000"/>
              <a:gd name="connsiteX790" fmla="*/ 5068068 w 7467600"/>
              <a:gd name="connsiteY790" fmla="*/ 282244 h 6858000"/>
              <a:gd name="connsiteX791" fmla="*/ 5153231 w 7467600"/>
              <a:gd name="connsiteY791" fmla="*/ 292240 h 6858000"/>
              <a:gd name="connsiteX792" fmla="*/ 5426491 w 7467600"/>
              <a:gd name="connsiteY792" fmla="*/ 281128 h 6858000"/>
              <a:gd name="connsiteX793" fmla="*/ 5731212 w 7467600"/>
              <a:gd name="connsiteY793" fmla="*/ 231951 h 6858000"/>
              <a:gd name="connsiteX794" fmla="*/ 5905192 w 7467600"/>
              <a:gd name="connsiteY794" fmla="*/ 163079 h 6858000"/>
              <a:gd name="connsiteX795" fmla="*/ 5944437 w 7467600"/>
              <a:gd name="connsiteY795" fmla="*/ 113829 h 6858000"/>
              <a:gd name="connsiteX796" fmla="*/ 5825032 w 7467600"/>
              <a:gd name="connsiteY796" fmla="*/ 146405 h 6858000"/>
              <a:gd name="connsiteX797" fmla="*/ 4955599 w 7467600"/>
              <a:gd name="connsiteY797" fmla="*/ 247008 h 6858000"/>
              <a:gd name="connsiteX798" fmla="*/ 5210104 w 7467600"/>
              <a:gd name="connsiteY798" fmla="*/ 228123 h 6858000"/>
              <a:gd name="connsiteX799" fmla="*/ 5261015 w 7467600"/>
              <a:gd name="connsiteY799" fmla="*/ 227087 h 6858000"/>
              <a:gd name="connsiteX800" fmla="*/ 5861181 w 7467600"/>
              <a:gd name="connsiteY800" fmla="*/ 143093 h 6858000"/>
              <a:gd name="connsiteX801" fmla="*/ 5961252 w 7467600"/>
              <a:gd name="connsiteY801" fmla="*/ 114820 h 6858000"/>
              <a:gd name="connsiteX802" fmla="*/ 5944437 w 7467600"/>
              <a:gd name="connsiteY802" fmla="*/ 113829 h 6858000"/>
              <a:gd name="connsiteX803" fmla="*/ 3882765 w 7467600"/>
              <a:gd name="connsiteY803" fmla="*/ 0 h 6858000"/>
              <a:gd name="connsiteX804" fmla="*/ 3995099 w 7467600"/>
              <a:gd name="connsiteY804" fmla="*/ 0 h 6858000"/>
              <a:gd name="connsiteX805" fmla="*/ 4163818 w 7467600"/>
              <a:gd name="connsiteY805" fmla="*/ 234104 h 6858000"/>
              <a:gd name="connsiteX806" fmla="*/ 4172099 w 7467600"/>
              <a:gd name="connsiteY806" fmla="*/ 234207 h 6858000"/>
              <a:gd name="connsiteX807" fmla="*/ 4784282 w 7467600"/>
              <a:gd name="connsiteY807" fmla="*/ 276561 h 6858000"/>
              <a:gd name="connsiteX808" fmla="*/ 4801687 w 7467600"/>
              <a:gd name="connsiteY808" fmla="*/ 267764 h 6858000"/>
              <a:gd name="connsiteX809" fmla="*/ 6082788 w 7467600"/>
              <a:gd name="connsiteY809" fmla="*/ 64119 h 6858000"/>
              <a:gd name="connsiteX810" fmla="*/ 6099442 w 7467600"/>
              <a:gd name="connsiteY810" fmla="*/ 82568 h 6858000"/>
              <a:gd name="connsiteX811" fmla="*/ 4804137 w 7467600"/>
              <a:gd name="connsiteY811" fmla="*/ 320931 h 6858000"/>
              <a:gd name="connsiteX812" fmla="*/ 4227047 w 7467600"/>
              <a:gd name="connsiteY812" fmla="*/ 313415 h 6858000"/>
              <a:gd name="connsiteX813" fmla="*/ 4346041 w 7467600"/>
              <a:gd name="connsiteY813" fmla="*/ 456086 h 6858000"/>
              <a:gd name="connsiteX814" fmla="*/ 4870967 w 7467600"/>
              <a:gd name="connsiteY814" fmla="*/ 963061 h 6858000"/>
              <a:gd name="connsiteX815" fmla="*/ 4889647 w 7467600"/>
              <a:gd name="connsiteY815" fmla="*/ 957147 h 6858000"/>
              <a:gd name="connsiteX816" fmla="*/ 5422504 w 7467600"/>
              <a:gd name="connsiteY816" fmla="*/ 805191 h 6858000"/>
              <a:gd name="connsiteX817" fmla="*/ 6087656 w 7467600"/>
              <a:gd name="connsiteY817" fmla="*/ 826703 h 6858000"/>
              <a:gd name="connsiteX818" fmla="*/ 6058717 w 7467600"/>
              <a:gd name="connsiteY818" fmla="*/ 865992 h 6858000"/>
              <a:gd name="connsiteX819" fmla="*/ 4974153 w 7467600"/>
              <a:gd name="connsiteY819" fmla="*/ 1045456 h 6858000"/>
              <a:gd name="connsiteX820" fmla="*/ 5627835 w 7467600"/>
              <a:gd name="connsiteY820" fmla="*/ 1472077 h 6858000"/>
              <a:gd name="connsiteX821" fmla="*/ 5629817 w 7467600"/>
              <a:gd name="connsiteY821" fmla="*/ 1471412 h 6858000"/>
              <a:gd name="connsiteX822" fmla="*/ 5634124 w 7467600"/>
              <a:gd name="connsiteY822" fmla="*/ 1470572 h 6858000"/>
              <a:gd name="connsiteX823" fmla="*/ 5755832 w 7467600"/>
              <a:gd name="connsiteY823" fmla="*/ 1383886 h 6858000"/>
              <a:gd name="connsiteX824" fmla="*/ 6014186 w 7467600"/>
              <a:gd name="connsiteY824" fmla="*/ 1279799 h 6858000"/>
              <a:gd name="connsiteX825" fmla="*/ 6901619 w 7467600"/>
              <a:gd name="connsiteY825" fmla="*/ 1047874 h 6858000"/>
              <a:gd name="connsiteX826" fmla="*/ 6931566 w 7467600"/>
              <a:gd name="connsiteY826" fmla="*/ 1062034 h 6858000"/>
              <a:gd name="connsiteX827" fmla="*/ 5790982 w 7467600"/>
              <a:gd name="connsiteY827" fmla="*/ 1561380 h 6858000"/>
              <a:gd name="connsiteX828" fmla="*/ 6188971 w 7467600"/>
              <a:gd name="connsiteY828" fmla="*/ 1755168 h 6858000"/>
              <a:gd name="connsiteX829" fmla="*/ 6202446 w 7467600"/>
              <a:gd name="connsiteY829" fmla="*/ 1752268 h 6858000"/>
              <a:gd name="connsiteX830" fmla="*/ 7179560 w 7467600"/>
              <a:gd name="connsiteY830" fmla="*/ 1467551 h 6858000"/>
              <a:gd name="connsiteX831" fmla="*/ 7158730 w 7467600"/>
              <a:gd name="connsiteY831" fmla="*/ 1507835 h 6858000"/>
              <a:gd name="connsiteX832" fmla="*/ 6326959 w 7467600"/>
              <a:gd name="connsiteY832" fmla="*/ 1817686 h 6858000"/>
              <a:gd name="connsiteX833" fmla="*/ 6537433 w 7467600"/>
              <a:gd name="connsiteY833" fmla="*/ 1907790 h 6858000"/>
              <a:gd name="connsiteX834" fmla="*/ 6550221 w 7467600"/>
              <a:gd name="connsiteY834" fmla="*/ 1910729 h 6858000"/>
              <a:gd name="connsiteX835" fmla="*/ 6964438 w 7467600"/>
              <a:gd name="connsiteY835" fmla="*/ 2209505 h 6858000"/>
              <a:gd name="connsiteX836" fmla="*/ 7367862 w 7467600"/>
              <a:gd name="connsiteY836" fmla="*/ 2806833 h 6858000"/>
              <a:gd name="connsiteX837" fmla="*/ 7364329 w 7467600"/>
              <a:gd name="connsiteY837" fmla="*/ 2826907 h 6858000"/>
              <a:gd name="connsiteX838" fmla="*/ 7290545 w 7467600"/>
              <a:gd name="connsiteY838" fmla="*/ 2850663 h 6858000"/>
              <a:gd name="connsiteX839" fmla="*/ 6472036 w 7467600"/>
              <a:gd name="connsiteY839" fmla="*/ 1959003 h 6858000"/>
              <a:gd name="connsiteX840" fmla="*/ 5792897 w 7467600"/>
              <a:gd name="connsiteY840" fmla="*/ 1647747 h 6858000"/>
              <a:gd name="connsiteX841" fmla="*/ 5842751 w 7467600"/>
              <a:gd name="connsiteY841" fmla="*/ 1816112 h 6858000"/>
              <a:gd name="connsiteX842" fmla="*/ 5847424 w 7467600"/>
              <a:gd name="connsiteY842" fmla="*/ 1815776 h 6858000"/>
              <a:gd name="connsiteX843" fmla="*/ 6399821 w 7467600"/>
              <a:gd name="connsiteY843" fmla="*/ 2344799 h 6858000"/>
              <a:gd name="connsiteX844" fmla="*/ 6323232 w 7467600"/>
              <a:gd name="connsiteY844" fmla="*/ 2389634 h 6858000"/>
              <a:gd name="connsiteX845" fmla="*/ 5942958 w 7467600"/>
              <a:gd name="connsiteY845" fmla="*/ 2077708 h 6858000"/>
              <a:gd name="connsiteX846" fmla="*/ 5921559 w 7467600"/>
              <a:gd name="connsiteY846" fmla="*/ 2378596 h 6858000"/>
              <a:gd name="connsiteX847" fmla="*/ 5817651 w 7467600"/>
              <a:gd name="connsiteY847" fmla="*/ 3023919 h 6858000"/>
              <a:gd name="connsiteX848" fmla="*/ 5729634 w 7467600"/>
              <a:gd name="connsiteY848" fmla="*/ 3051849 h 6858000"/>
              <a:gd name="connsiteX849" fmla="*/ 5611018 w 7467600"/>
              <a:gd name="connsiteY849" fmla="*/ 2316769 h 6858000"/>
              <a:gd name="connsiteX850" fmla="*/ 5687608 w 7467600"/>
              <a:gd name="connsiteY850" fmla="*/ 2039972 h 6858000"/>
              <a:gd name="connsiteX851" fmla="*/ 5657554 w 7467600"/>
              <a:gd name="connsiteY851" fmla="*/ 1576445 h 6858000"/>
              <a:gd name="connsiteX852" fmla="*/ 5150475 w 7467600"/>
              <a:gd name="connsiteY852" fmla="*/ 1274012 h 6858000"/>
              <a:gd name="connsiteX853" fmla="*/ 5349142 w 7467600"/>
              <a:gd name="connsiteY853" fmla="*/ 2204405 h 6858000"/>
              <a:gd name="connsiteX854" fmla="*/ 5262214 w 7467600"/>
              <a:gd name="connsiteY854" fmla="*/ 2233836 h 6858000"/>
              <a:gd name="connsiteX855" fmla="*/ 4981539 w 7467600"/>
              <a:gd name="connsiteY855" fmla="*/ 1542201 h 6858000"/>
              <a:gd name="connsiteX856" fmla="*/ 4958461 w 7467600"/>
              <a:gd name="connsiteY856" fmla="*/ 1136957 h 6858000"/>
              <a:gd name="connsiteX857" fmla="*/ 4655015 w 7467600"/>
              <a:gd name="connsiteY857" fmla="*/ 891426 h 6858000"/>
              <a:gd name="connsiteX858" fmla="*/ 4348002 w 7467600"/>
              <a:gd name="connsiteY858" fmla="*/ 2205895 h 6858000"/>
              <a:gd name="connsiteX859" fmla="*/ 4262250 w 7467600"/>
              <a:gd name="connsiteY859" fmla="*/ 2219972 h 6858000"/>
              <a:gd name="connsiteX860" fmla="*/ 4550611 w 7467600"/>
              <a:gd name="connsiteY860" fmla="*/ 817540 h 6858000"/>
              <a:gd name="connsiteX861" fmla="*/ 4564418 w 7467600"/>
              <a:gd name="connsiteY861" fmla="*/ 808293 h 6858000"/>
              <a:gd name="connsiteX862" fmla="*/ 4266388 w 7467600"/>
              <a:gd name="connsiteY862" fmla="*/ 500083 h 6858000"/>
              <a:gd name="connsiteX863" fmla="*/ 4032842 w 7467600"/>
              <a:gd name="connsiteY863" fmla="*/ 211809 h 6858000"/>
              <a:gd name="connsiteX864" fmla="*/ 3882765 w 7467600"/>
              <a:gd name="connsiteY864" fmla="*/ 0 h 6858000"/>
              <a:gd name="connsiteX865" fmla="*/ 3721337 w 7467600"/>
              <a:gd name="connsiteY865" fmla="*/ 0 h 6858000"/>
              <a:gd name="connsiteX866" fmla="*/ 3797544 w 7467600"/>
              <a:gd name="connsiteY866" fmla="*/ 0 h 6858000"/>
              <a:gd name="connsiteX867" fmla="*/ 3775734 w 7467600"/>
              <a:gd name="connsiteY867" fmla="*/ 95131 h 6858000"/>
              <a:gd name="connsiteX868" fmla="*/ 3724807 w 7467600"/>
              <a:gd name="connsiteY868" fmla="*/ 272257 h 6858000"/>
              <a:gd name="connsiteX869" fmla="*/ 3726844 w 7467600"/>
              <a:gd name="connsiteY869" fmla="*/ 282988 h 6858000"/>
              <a:gd name="connsiteX870" fmla="*/ 3742664 w 7467600"/>
              <a:gd name="connsiteY870" fmla="*/ 279918 h 6858000"/>
              <a:gd name="connsiteX871" fmla="*/ 4103910 w 7467600"/>
              <a:gd name="connsiteY871" fmla="*/ 1161917 h 6858000"/>
              <a:gd name="connsiteX872" fmla="*/ 4020269 w 7467600"/>
              <a:gd name="connsiteY872" fmla="*/ 1200406 h 6858000"/>
              <a:gd name="connsiteX873" fmla="*/ 3674882 w 7467600"/>
              <a:gd name="connsiteY873" fmla="*/ 488524 h 6858000"/>
              <a:gd name="connsiteX874" fmla="*/ 3132682 w 7467600"/>
              <a:gd name="connsiteY874" fmla="*/ 1072284 h 6858000"/>
              <a:gd name="connsiteX875" fmla="*/ 2716346 w 7467600"/>
              <a:gd name="connsiteY875" fmla="*/ 1276376 h 6858000"/>
              <a:gd name="connsiteX876" fmla="*/ 2716772 w 7467600"/>
              <a:gd name="connsiteY876" fmla="*/ 1255462 h 6858000"/>
              <a:gd name="connsiteX877" fmla="*/ 3471096 w 7467600"/>
              <a:gd name="connsiteY877" fmla="*/ 437072 h 6858000"/>
              <a:gd name="connsiteX878" fmla="*/ 3639057 w 7467600"/>
              <a:gd name="connsiteY878" fmla="*/ 286334 h 6858000"/>
              <a:gd name="connsiteX879" fmla="*/ 3640309 w 7467600"/>
              <a:gd name="connsiteY879" fmla="*/ 284664 h 6858000"/>
              <a:gd name="connsiteX880" fmla="*/ 3646022 w 7467600"/>
              <a:gd name="connsiteY880" fmla="*/ 276711 h 6858000"/>
              <a:gd name="connsiteX881" fmla="*/ 3707943 w 7467600"/>
              <a:gd name="connsiteY881" fmla="*/ 65958 h 6858000"/>
              <a:gd name="connsiteX882" fmla="*/ 3721337 w 7467600"/>
              <a:gd name="connsiteY882" fmla="*/ 0 h 6858000"/>
              <a:gd name="connsiteX883" fmla="*/ 2867960 w 7467600"/>
              <a:gd name="connsiteY883" fmla="*/ 0 h 6858000"/>
              <a:gd name="connsiteX884" fmla="*/ 2926351 w 7467600"/>
              <a:gd name="connsiteY884" fmla="*/ 0 h 6858000"/>
              <a:gd name="connsiteX885" fmla="*/ 2902823 w 7467600"/>
              <a:gd name="connsiteY885" fmla="*/ 262929 h 6858000"/>
              <a:gd name="connsiteX886" fmla="*/ 2940663 w 7467600"/>
              <a:gd name="connsiteY886" fmla="*/ 140884 h 6858000"/>
              <a:gd name="connsiteX887" fmla="*/ 2947039 w 7467600"/>
              <a:gd name="connsiteY887" fmla="*/ 122524 h 6858000"/>
              <a:gd name="connsiteX888" fmla="*/ 2984316 w 7467600"/>
              <a:gd name="connsiteY888" fmla="*/ 0 h 6858000"/>
              <a:gd name="connsiteX889" fmla="*/ 3016114 w 7467600"/>
              <a:gd name="connsiteY889" fmla="*/ 0 h 6858000"/>
              <a:gd name="connsiteX890" fmla="*/ 2979949 w 7467600"/>
              <a:gd name="connsiteY890" fmla="*/ 119274 h 6858000"/>
              <a:gd name="connsiteX891" fmla="*/ 3023879 w 7467600"/>
              <a:gd name="connsiteY891" fmla="*/ 0 h 6858000"/>
              <a:gd name="connsiteX892" fmla="*/ 3105400 w 7467600"/>
              <a:gd name="connsiteY892" fmla="*/ 0 h 6858000"/>
              <a:gd name="connsiteX893" fmla="*/ 3094669 w 7467600"/>
              <a:gd name="connsiteY893" fmla="*/ 30308 h 6858000"/>
              <a:gd name="connsiteX894" fmla="*/ 2901945 w 7467600"/>
              <a:gd name="connsiteY894" fmla="*/ 466538 h 6858000"/>
              <a:gd name="connsiteX895" fmla="*/ 2815209 w 7467600"/>
              <a:gd name="connsiteY895" fmla="*/ 497361 h 6858000"/>
              <a:gd name="connsiteX896" fmla="*/ 2844845 w 7467600"/>
              <a:gd name="connsiteY896" fmla="*/ 127638 h 6858000"/>
              <a:gd name="connsiteX897" fmla="*/ 2867960 w 7467600"/>
              <a:gd name="connsiteY897" fmla="*/ 0 h 6858000"/>
              <a:gd name="connsiteX898" fmla="*/ 1057230 w 7467600"/>
              <a:gd name="connsiteY898" fmla="*/ 0 h 6858000"/>
              <a:gd name="connsiteX899" fmla="*/ 1111003 w 7467600"/>
              <a:gd name="connsiteY899" fmla="*/ 0 h 6858000"/>
              <a:gd name="connsiteX900" fmla="*/ 1125553 w 7467600"/>
              <a:gd name="connsiteY900" fmla="*/ 52588 h 6858000"/>
              <a:gd name="connsiteX901" fmla="*/ 1304276 w 7467600"/>
              <a:gd name="connsiteY901" fmla="*/ 476275 h 6858000"/>
              <a:gd name="connsiteX902" fmla="*/ 1492066 w 7467600"/>
              <a:gd name="connsiteY902" fmla="*/ 886333 h 6858000"/>
              <a:gd name="connsiteX903" fmla="*/ 1423698 w 7467600"/>
              <a:gd name="connsiteY903" fmla="*/ 710817 h 6858000"/>
              <a:gd name="connsiteX904" fmla="*/ 1357609 w 7467600"/>
              <a:gd name="connsiteY904" fmla="*/ 532892 h 6858000"/>
              <a:gd name="connsiteX905" fmla="*/ 1309550 w 7467600"/>
              <a:gd name="connsiteY905" fmla="*/ 374031 h 6858000"/>
              <a:gd name="connsiteX906" fmla="*/ 1193673 w 7467600"/>
              <a:gd name="connsiteY906" fmla="*/ 49533 h 6858000"/>
              <a:gd name="connsiteX907" fmla="*/ 1164391 w 7467600"/>
              <a:gd name="connsiteY907" fmla="*/ 0 h 6858000"/>
              <a:gd name="connsiteX908" fmla="*/ 1200666 w 7467600"/>
              <a:gd name="connsiteY908" fmla="*/ 0 h 6858000"/>
              <a:gd name="connsiteX909" fmla="*/ 1223408 w 7467600"/>
              <a:gd name="connsiteY909" fmla="*/ 38996 h 6858000"/>
              <a:gd name="connsiteX910" fmla="*/ 1339635 w 7467600"/>
              <a:gd name="connsiteY910" fmla="*/ 365517 h 6858000"/>
              <a:gd name="connsiteX911" fmla="*/ 1387469 w 7467600"/>
              <a:gd name="connsiteY911" fmla="*/ 523079 h 6858000"/>
              <a:gd name="connsiteX912" fmla="*/ 1452685 w 7467600"/>
              <a:gd name="connsiteY912" fmla="*/ 699806 h 6858000"/>
              <a:gd name="connsiteX913" fmla="*/ 1492092 w 7467600"/>
              <a:gd name="connsiteY913" fmla="*/ 800424 h 6858000"/>
              <a:gd name="connsiteX914" fmla="*/ 1455302 w 7467600"/>
              <a:gd name="connsiteY914" fmla="*/ 632913 h 6858000"/>
              <a:gd name="connsiteX915" fmla="*/ 1222336 w 7467600"/>
              <a:gd name="connsiteY915" fmla="*/ 9480 h 6858000"/>
              <a:gd name="connsiteX916" fmla="*/ 1214634 w 7467600"/>
              <a:gd name="connsiteY916" fmla="*/ 0 h 6858000"/>
              <a:gd name="connsiteX917" fmla="*/ 1289827 w 7467600"/>
              <a:gd name="connsiteY917" fmla="*/ 0 h 6858000"/>
              <a:gd name="connsiteX918" fmla="*/ 1321076 w 7467600"/>
              <a:gd name="connsiteY918" fmla="*/ 59722 h 6858000"/>
              <a:gd name="connsiteX919" fmla="*/ 1512579 w 7467600"/>
              <a:gd name="connsiteY919" fmla="*/ 626441 h 6858000"/>
              <a:gd name="connsiteX920" fmla="*/ 1506076 w 7467600"/>
              <a:gd name="connsiteY920" fmla="*/ 1089289 h 6858000"/>
              <a:gd name="connsiteX921" fmla="*/ 1486346 w 7467600"/>
              <a:gd name="connsiteY921" fmla="*/ 1079919 h 6858000"/>
              <a:gd name="connsiteX922" fmla="*/ 1070511 w 7467600"/>
              <a:gd name="connsiteY922" fmla="*/ 48609 h 6858000"/>
              <a:gd name="connsiteX923" fmla="*/ 1057230 w 7467600"/>
              <a:gd name="connsiteY923" fmla="*/ 0 h 6858000"/>
              <a:gd name="connsiteX924" fmla="*/ 43151 w 7467600"/>
              <a:gd name="connsiteY924" fmla="*/ 0 h 6858000"/>
              <a:gd name="connsiteX925" fmla="*/ 95283 w 7467600"/>
              <a:gd name="connsiteY925" fmla="*/ 0 h 6858000"/>
              <a:gd name="connsiteX926" fmla="*/ 300708 w 7467600"/>
              <a:gd name="connsiteY926" fmla="*/ 154571 h 6858000"/>
              <a:gd name="connsiteX927" fmla="*/ 530414 w 7467600"/>
              <a:gd name="connsiteY927" fmla="*/ 354673 h 6858000"/>
              <a:gd name="connsiteX928" fmla="*/ 333785 w 7467600"/>
              <a:gd name="connsiteY928" fmla="*/ 161564 h 6858000"/>
              <a:gd name="connsiteX929" fmla="*/ 147005 w 7467600"/>
              <a:gd name="connsiteY929" fmla="*/ 0 h 6858000"/>
              <a:gd name="connsiteX930" fmla="*/ 272509 w 7467600"/>
              <a:gd name="connsiteY930" fmla="*/ 0 h 6858000"/>
              <a:gd name="connsiteX931" fmla="*/ 326276 w 7467600"/>
              <a:gd name="connsiteY931" fmla="*/ 45847 h 6858000"/>
              <a:gd name="connsiteX932" fmla="*/ 823759 w 7467600"/>
              <a:gd name="connsiteY932" fmla="*/ 574145 h 6858000"/>
              <a:gd name="connsiteX933" fmla="*/ 811254 w 7467600"/>
              <a:gd name="connsiteY933" fmla="*/ 665546 h 6858000"/>
              <a:gd name="connsiteX934" fmla="*/ 154042 w 7467600"/>
              <a:gd name="connsiteY934" fmla="*/ 261522 h 6858000"/>
              <a:gd name="connsiteX935" fmla="*/ 13550 w 7467600"/>
              <a:gd name="connsiteY935" fmla="*/ 158423 h 6858000"/>
              <a:gd name="connsiteX936" fmla="*/ 0 w 7467600"/>
              <a:gd name="connsiteY936" fmla="*/ 146618 h 6858000"/>
              <a:gd name="connsiteX937" fmla="*/ 0 w 7467600"/>
              <a:gd name="connsiteY937" fmla="*/ 59161 h 6858000"/>
              <a:gd name="connsiteX938" fmla="*/ 45427 w 7467600"/>
              <a:gd name="connsiteY938" fmla="*/ 101078 h 6858000"/>
              <a:gd name="connsiteX939" fmla="*/ 630103 w 7467600"/>
              <a:gd name="connsiteY939" fmla="*/ 485885 h 6858000"/>
              <a:gd name="connsiteX940" fmla="*/ 532040 w 7467600"/>
              <a:gd name="connsiteY940" fmla="*/ 399359 h 6858000"/>
              <a:gd name="connsiteX941" fmla="*/ 517618 w 7467600"/>
              <a:gd name="connsiteY941" fmla="*/ 385726 h 6858000"/>
              <a:gd name="connsiteX942" fmla="*/ 285074 w 7467600"/>
              <a:gd name="connsiteY942" fmla="*/ 182755 h 6858000"/>
              <a:gd name="connsiteX943" fmla="*/ 43151 w 7467600"/>
              <a:gd name="connsiteY94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289862 w 7467600"/>
              <a:gd name="connsiteY10" fmla="*/ 6659827 h 6858000"/>
              <a:gd name="connsiteX11" fmla="*/ 1019354 w 7467600"/>
              <a:gd name="connsiteY11" fmla="*/ 6315006 h 6858000"/>
              <a:gd name="connsiteX12" fmla="*/ 441046 w 7467600"/>
              <a:gd name="connsiteY12" fmla="*/ 6691153 h 6858000"/>
              <a:gd name="connsiteX13" fmla="*/ 1019354 w 7467600"/>
              <a:gd name="connsiteY13" fmla="*/ 6315006 h 6858000"/>
              <a:gd name="connsiteX14" fmla="*/ 991680 w 7467600"/>
              <a:gd name="connsiteY14" fmla="*/ 6298413 h 6858000"/>
              <a:gd name="connsiteX15" fmla="*/ 409060 w 7467600"/>
              <a:gd name="connsiteY15" fmla="*/ 6671470 h 6858000"/>
              <a:gd name="connsiteX16" fmla="*/ 991680 w 7467600"/>
              <a:gd name="connsiteY16" fmla="*/ 6298413 h 6858000"/>
              <a:gd name="connsiteX17" fmla="*/ 103333 w 7467600"/>
              <a:gd name="connsiteY17" fmla="*/ 5699602 h 6858000"/>
              <a:gd name="connsiteX18" fmla="*/ 233938 w 7467600"/>
              <a:gd name="connsiteY18" fmla="*/ 5809416 h 6858000"/>
              <a:gd name="connsiteX19" fmla="*/ 883580 w 7467600"/>
              <a:gd name="connsiteY19" fmla="*/ 6180710 h 6858000"/>
              <a:gd name="connsiteX20" fmla="*/ 487337 w 7467600"/>
              <a:gd name="connsiteY20" fmla="*/ 5950182 h 6858000"/>
              <a:gd name="connsiteX21" fmla="*/ 354051 w 7467600"/>
              <a:gd name="connsiteY21" fmla="*/ 5854912 h 6858000"/>
              <a:gd name="connsiteX22" fmla="*/ 195436 w 7467600"/>
              <a:gd name="connsiteY22" fmla="*/ 5755068 h 6858000"/>
              <a:gd name="connsiteX23" fmla="*/ 103333 w 7467600"/>
              <a:gd name="connsiteY23" fmla="*/ 5699602 h 6858000"/>
              <a:gd name="connsiteX24" fmla="*/ 5539432 w 7467600"/>
              <a:gd name="connsiteY24" fmla="*/ 5642928 h 6858000"/>
              <a:gd name="connsiteX25" fmla="*/ 5555462 w 7467600"/>
              <a:gd name="connsiteY25" fmla="*/ 5694454 h 6858000"/>
              <a:gd name="connsiteX26" fmla="*/ 5828270 w 7467600"/>
              <a:gd name="connsiteY26" fmla="*/ 6320663 h 6858000"/>
              <a:gd name="connsiteX27" fmla="*/ 5947416 w 7467600"/>
              <a:gd name="connsiteY27" fmla="*/ 6574846 h 6858000"/>
              <a:gd name="connsiteX28" fmla="*/ 5539432 w 7467600"/>
              <a:gd name="connsiteY28" fmla="*/ 5642928 h 6858000"/>
              <a:gd name="connsiteX29" fmla="*/ 51253 w 7467600"/>
              <a:gd name="connsiteY29" fmla="*/ 5631825 h 6858000"/>
              <a:gd name="connsiteX30" fmla="*/ 211622 w 7467600"/>
              <a:gd name="connsiteY30" fmla="*/ 5728803 h 6858000"/>
              <a:gd name="connsiteX31" fmla="*/ 371652 w 7467600"/>
              <a:gd name="connsiteY31" fmla="*/ 5829062 h 6858000"/>
              <a:gd name="connsiteX32" fmla="*/ 505903 w 7467600"/>
              <a:gd name="connsiteY32" fmla="*/ 5925221 h 6858000"/>
              <a:gd name="connsiteX33" fmla="*/ 899240 w 7467600"/>
              <a:gd name="connsiteY33" fmla="*/ 6153068 h 6858000"/>
              <a:gd name="connsiteX34" fmla="*/ 988114 w 7467600"/>
              <a:gd name="connsiteY34" fmla="*/ 6174204 h 6858000"/>
              <a:gd name="connsiteX35" fmla="*/ 845971 w 7467600"/>
              <a:gd name="connsiteY35" fmla="*/ 6067177 h 6858000"/>
              <a:gd name="connsiteX36" fmla="*/ 448057 w 7467600"/>
              <a:gd name="connsiteY36" fmla="*/ 5841376 h 6858000"/>
              <a:gd name="connsiteX37" fmla="*/ 51253 w 7467600"/>
              <a:gd name="connsiteY37" fmla="*/ 5631825 h 6858000"/>
              <a:gd name="connsiteX38" fmla="*/ 2606687 w 7467600"/>
              <a:gd name="connsiteY38" fmla="*/ 5630718 h 6858000"/>
              <a:gd name="connsiteX39" fmla="*/ 2645658 w 7467600"/>
              <a:gd name="connsiteY39" fmla="*/ 6640259 h 6858000"/>
              <a:gd name="connsiteX40" fmla="*/ 2606687 w 7467600"/>
              <a:gd name="connsiteY40" fmla="*/ 5630718 h 6858000"/>
              <a:gd name="connsiteX41" fmla="*/ 3642057 w 7467600"/>
              <a:gd name="connsiteY41" fmla="*/ 5573487 h 6858000"/>
              <a:gd name="connsiteX42" fmla="*/ 3632981 w 7467600"/>
              <a:gd name="connsiteY42" fmla="*/ 5579437 h 6858000"/>
              <a:gd name="connsiteX43" fmla="*/ 3382436 w 7467600"/>
              <a:gd name="connsiteY43" fmla="*/ 5952726 h 6858000"/>
              <a:gd name="connsiteX44" fmla="*/ 3191929 w 7467600"/>
              <a:gd name="connsiteY44" fmla="*/ 6662669 h 6858000"/>
              <a:gd name="connsiteX45" fmla="*/ 3369898 w 7467600"/>
              <a:gd name="connsiteY45" fmla="*/ 6081771 h 6858000"/>
              <a:gd name="connsiteX46" fmla="*/ 3642057 w 7467600"/>
              <a:gd name="connsiteY46" fmla="*/ 5573487 h 6858000"/>
              <a:gd name="connsiteX47" fmla="*/ 2650666 w 7467600"/>
              <a:gd name="connsiteY47" fmla="*/ 5530686 h 6858000"/>
              <a:gd name="connsiteX48" fmla="*/ 2650249 w 7467600"/>
              <a:gd name="connsiteY48" fmla="*/ 5532101 h 6858000"/>
              <a:gd name="connsiteX49" fmla="*/ 2663808 w 7467600"/>
              <a:gd name="connsiteY49" fmla="*/ 6535215 h 6858000"/>
              <a:gd name="connsiteX50" fmla="*/ 2665418 w 7467600"/>
              <a:gd name="connsiteY50" fmla="*/ 6132756 h 6858000"/>
              <a:gd name="connsiteX51" fmla="*/ 2650666 w 7467600"/>
              <a:gd name="connsiteY51" fmla="*/ 5530686 h 6858000"/>
              <a:gd name="connsiteX52" fmla="*/ 2680277 w 7467600"/>
              <a:gd name="connsiteY52" fmla="*/ 5479204 h 6858000"/>
              <a:gd name="connsiteX53" fmla="*/ 2678972 w 7467600"/>
              <a:gd name="connsiteY53" fmla="*/ 5481582 h 6858000"/>
              <a:gd name="connsiteX54" fmla="*/ 2696666 w 7467600"/>
              <a:gd name="connsiteY54" fmla="*/ 6133836 h 6858000"/>
              <a:gd name="connsiteX55" fmla="*/ 2695769 w 7467600"/>
              <a:gd name="connsiteY55" fmla="*/ 6390955 h 6858000"/>
              <a:gd name="connsiteX56" fmla="*/ 2739893 w 7467600"/>
              <a:gd name="connsiteY56" fmla="*/ 6108357 h 6858000"/>
              <a:gd name="connsiteX57" fmla="*/ 2680277 w 7467600"/>
              <a:gd name="connsiteY57" fmla="*/ 5479204 h 6858000"/>
              <a:gd name="connsiteX58" fmla="*/ 1132195 w 7467600"/>
              <a:gd name="connsiteY58" fmla="*/ 5467980 h 6858000"/>
              <a:gd name="connsiteX59" fmla="*/ 1679056 w 7467600"/>
              <a:gd name="connsiteY59" fmla="*/ 5516907 h 6858000"/>
              <a:gd name="connsiteX60" fmla="*/ 2128648 w 7467600"/>
              <a:gd name="connsiteY60" fmla="*/ 5474249 h 6858000"/>
              <a:gd name="connsiteX61" fmla="*/ 1825619 w 7467600"/>
              <a:gd name="connsiteY61" fmla="*/ 5478447 h 6858000"/>
              <a:gd name="connsiteX62" fmla="*/ 1737798 w 7467600"/>
              <a:gd name="connsiteY62" fmla="*/ 5483353 h 6858000"/>
              <a:gd name="connsiteX63" fmla="*/ 1132195 w 7467600"/>
              <a:gd name="connsiteY63" fmla="*/ 5467980 h 6858000"/>
              <a:gd name="connsiteX64" fmla="*/ 1456157 w 7467600"/>
              <a:gd name="connsiteY64" fmla="*/ 5371404 h 6858000"/>
              <a:gd name="connsiteX65" fmla="*/ 1244432 w 7467600"/>
              <a:gd name="connsiteY65" fmla="*/ 5385601 h 6858000"/>
              <a:gd name="connsiteX66" fmla="*/ 973990 w 7467600"/>
              <a:gd name="connsiteY66" fmla="*/ 5424940 h 6858000"/>
              <a:gd name="connsiteX67" fmla="*/ 1103809 w 7467600"/>
              <a:gd name="connsiteY67" fmla="*/ 5433720 h 6858000"/>
              <a:gd name="connsiteX68" fmla="*/ 1123454 w 7467600"/>
              <a:gd name="connsiteY68" fmla="*/ 5435727 h 6858000"/>
              <a:gd name="connsiteX69" fmla="*/ 1737017 w 7467600"/>
              <a:gd name="connsiteY69" fmla="*/ 5452183 h 6858000"/>
              <a:gd name="connsiteX70" fmla="*/ 1824397 w 7467600"/>
              <a:gd name="connsiteY70" fmla="*/ 5447757 h 6858000"/>
              <a:gd name="connsiteX71" fmla="*/ 2070059 w 7467600"/>
              <a:gd name="connsiteY71" fmla="*/ 5441660 h 6858000"/>
              <a:gd name="connsiteX72" fmla="*/ 1456157 w 7467600"/>
              <a:gd name="connsiteY72" fmla="*/ 5371404 h 6858000"/>
              <a:gd name="connsiteX73" fmla="*/ 4988186 w 7467600"/>
              <a:gd name="connsiteY73" fmla="*/ 5216467 h 6858000"/>
              <a:gd name="connsiteX74" fmla="*/ 4777334 w 7467600"/>
              <a:gd name="connsiteY74" fmla="*/ 5406072 h 6858000"/>
              <a:gd name="connsiteX75" fmla="*/ 4718341 w 7467600"/>
              <a:gd name="connsiteY75" fmla="*/ 5468043 h 6858000"/>
              <a:gd name="connsiteX76" fmla="*/ 4604655 w 7467600"/>
              <a:gd name="connsiteY76" fmla="*/ 5583434 h 6858000"/>
              <a:gd name="connsiteX77" fmla="*/ 4565074 w 7467600"/>
              <a:gd name="connsiteY77" fmla="*/ 5618550 h 6858000"/>
              <a:gd name="connsiteX78" fmla="*/ 4988186 w 7467600"/>
              <a:gd name="connsiteY78" fmla="*/ 5216467 h 6858000"/>
              <a:gd name="connsiteX79" fmla="*/ 4978032 w 7467600"/>
              <a:gd name="connsiteY79" fmla="*/ 5183809 h 6858000"/>
              <a:gd name="connsiteX80" fmla="*/ 4463413 w 7467600"/>
              <a:gd name="connsiteY80" fmla="*/ 5615162 h 6858000"/>
              <a:gd name="connsiteX81" fmla="*/ 4358134 w 7467600"/>
              <a:gd name="connsiteY81" fmla="*/ 5742791 h 6858000"/>
              <a:gd name="connsiteX82" fmla="*/ 4376219 w 7467600"/>
              <a:gd name="connsiteY82" fmla="*/ 5729027 h 6858000"/>
              <a:gd name="connsiteX83" fmla="*/ 4582340 w 7467600"/>
              <a:gd name="connsiteY83" fmla="*/ 5561037 h 6858000"/>
              <a:gd name="connsiteX84" fmla="*/ 4694684 w 7467600"/>
              <a:gd name="connsiteY84" fmla="*/ 5447098 h 6858000"/>
              <a:gd name="connsiteX85" fmla="*/ 4754123 w 7467600"/>
              <a:gd name="connsiteY85" fmla="*/ 5384643 h 6858000"/>
              <a:gd name="connsiteX86" fmla="*/ 4978032 w 7467600"/>
              <a:gd name="connsiteY86" fmla="*/ 5183809 h 6858000"/>
              <a:gd name="connsiteX87" fmla="*/ 1903353 w 7467600"/>
              <a:gd name="connsiteY87" fmla="*/ 5044827 h 6858000"/>
              <a:gd name="connsiteX88" fmla="*/ 1936931 w 7467600"/>
              <a:gd name="connsiteY88" fmla="*/ 5093954 h 6858000"/>
              <a:gd name="connsiteX89" fmla="*/ 2195868 w 7467600"/>
              <a:gd name="connsiteY89" fmla="*/ 5396574 h 6858000"/>
              <a:gd name="connsiteX90" fmla="*/ 2088852 w 7467600"/>
              <a:gd name="connsiteY90" fmla="*/ 5166123 h 6858000"/>
              <a:gd name="connsiteX91" fmla="*/ 1958241 w 7467600"/>
              <a:gd name="connsiteY91" fmla="*/ 5067955 h 6858000"/>
              <a:gd name="connsiteX92" fmla="*/ 1903353 w 7467600"/>
              <a:gd name="connsiteY92" fmla="*/ 5044827 h 6858000"/>
              <a:gd name="connsiteX93" fmla="*/ 1979378 w 7467600"/>
              <a:gd name="connsiteY93" fmla="*/ 4769504 h 6858000"/>
              <a:gd name="connsiteX94" fmla="*/ 2882120 w 7467600"/>
              <a:gd name="connsiteY94" fmla="*/ 5064547 h 6858000"/>
              <a:gd name="connsiteX95" fmla="*/ 2793103 w 7467600"/>
              <a:gd name="connsiteY95" fmla="*/ 5039699 h 6858000"/>
              <a:gd name="connsiteX96" fmla="*/ 2770041 w 7467600"/>
              <a:gd name="connsiteY96" fmla="*/ 5033634 h 6858000"/>
              <a:gd name="connsiteX97" fmla="*/ 1979378 w 7467600"/>
              <a:gd name="connsiteY97" fmla="*/ 4769504 h 6858000"/>
              <a:gd name="connsiteX98" fmla="*/ 1927410 w 7467600"/>
              <a:gd name="connsiteY98" fmla="*/ 4716164 h 6858000"/>
              <a:gd name="connsiteX99" fmla="*/ 1959587 w 7467600"/>
              <a:gd name="connsiteY99" fmla="*/ 4728849 h 6858000"/>
              <a:gd name="connsiteX100" fmla="*/ 2777707 w 7467600"/>
              <a:gd name="connsiteY100" fmla="*/ 5003991 h 6858000"/>
              <a:gd name="connsiteX101" fmla="*/ 2800768 w 7467600"/>
              <a:gd name="connsiteY101" fmla="*/ 5010056 h 6858000"/>
              <a:gd name="connsiteX102" fmla="*/ 2879408 w 7467600"/>
              <a:gd name="connsiteY102" fmla="*/ 5031590 h 6858000"/>
              <a:gd name="connsiteX103" fmla="*/ 2862295 w 7467600"/>
              <a:gd name="connsiteY103" fmla="*/ 5022958 h 6858000"/>
              <a:gd name="connsiteX104" fmla="*/ 2813343 w 7467600"/>
              <a:gd name="connsiteY104" fmla="*/ 4998369 h 6858000"/>
              <a:gd name="connsiteX105" fmla="*/ 2646245 w 7467600"/>
              <a:gd name="connsiteY105" fmla="*/ 4930999 h 6858000"/>
              <a:gd name="connsiteX106" fmla="*/ 1999243 w 7467600"/>
              <a:gd name="connsiteY106" fmla="*/ 4730524 h 6858000"/>
              <a:gd name="connsiteX107" fmla="*/ 1979527 w 7467600"/>
              <a:gd name="connsiteY107" fmla="*/ 4726651 h 6858000"/>
              <a:gd name="connsiteX108" fmla="*/ 1927410 w 7467600"/>
              <a:gd name="connsiteY108" fmla="*/ 4716164 h 6858000"/>
              <a:gd name="connsiteX109" fmla="*/ 1997014 w 7467600"/>
              <a:gd name="connsiteY109" fmla="*/ 4698007 h 6858000"/>
              <a:gd name="connsiteX110" fmla="*/ 2005458 w 7467600"/>
              <a:gd name="connsiteY110" fmla="*/ 4699540 h 6858000"/>
              <a:gd name="connsiteX111" fmla="*/ 2657186 w 7467600"/>
              <a:gd name="connsiteY111" fmla="*/ 4901687 h 6858000"/>
              <a:gd name="connsiteX112" fmla="*/ 2826662 w 7467600"/>
              <a:gd name="connsiteY112" fmla="*/ 4970362 h 6858000"/>
              <a:gd name="connsiteX113" fmla="*/ 2876100 w 7467600"/>
              <a:gd name="connsiteY113" fmla="*/ 4995397 h 6858000"/>
              <a:gd name="connsiteX114" fmla="*/ 3042600 w 7467600"/>
              <a:gd name="connsiteY114" fmla="*/ 5059532 h 6858000"/>
              <a:gd name="connsiteX115" fmla="*/ 1997014 w 7467600"/>
              <a:gd name="connsiteY115" fmla="*/ 4698007 h 6858000"/>
              <a:gd name="connsiteX116" fmla="*/ 2305292 w 7467600"/>
              <a:gd name="connsiteY116" fmla="*/ 4219492 h 6858000"/>
              <a:gd name="connsiteX117" fmla="*/ 3360922 w 7467600"/>
              <a:gd name="connsiteY117" fmla="*/ 4529373 h 6858000"/>
              <a:gd name="connsiteX118" fmla="*/ 3492420 w 7467600"/>
              <a:gd name="connsiteY118" fmla="*/ 4510145 h 6858000"/>
              <a:gd name="connsiteX119" fmla="*/ 3364086 w 7467600"/>
              <a:gd name="connsiteY119" fmla="*/ 4480340 h 6858000"/>
              <a:gd name="connsiteX120" fmla="*/ 3225818 w 7467600"/>
              <a:gd name="connsiteY120" fmla="*/ 4411822 h 6858000"/>
              <a:gd name="connsiteX121" fmla="*/ 3129696 w 7467600"/>
              <a:gd name="connsiteY121" fmla="*/ 4360704 h 6858000"/>
              <a:gd name="connsiteX122" fmla="*/ 2814545 w 7467600"/>
              <a:gd name="connsiteY122" fmla="*/ 4282955 h 6858000"/>
              <a:gd name="connsiteX123" fmla="*/ 2305292 w 7467600"/>
              <a:gd name="connsiteY123" fmla="*/ 4219492 h 6858000"/>
              <a:gd name="connsiteX124" fmla="*/ 2626982 w 7467600"/>
              <a:gd name="connsiteY124" fmla="*/ 4206450 h 6858000"/>
              <a:gd name="connsiteX125" fmla="*/ 2490617 w 7467600"/>
              <a:gd name="connsiteY125" fmla="*/ 4206951 h 6858000"/>
              <a:gd name="connsiteX126" fmla="*/ 2819869 w 7467600"/>
              <a:gd name="connsiteY126" fmla="*/ 4252936 h 6858000"/>
              <a:gd name="connsiteX127" fmla="*/ 3143018 w 7467600"/>
              <a:gd name="connsiteY127" fmla="*/ 4332698 h 6858000"/>
              <a:gd name="connsiteX128" fmla="*/ 3241520 w 7467600"/>
              <a:gd name="connsiteY128" fmla="*/ 4385112 h 6858000"/>
              <a:gd name="connsiteX129" fmla="*/ 3374575 w 7467600"/>
              <a:gd name="connsiteY129" fmla="*/ 4451517 h 6858000"/>
              <a:gd name="connsiteX130" fmla="*/ 3505221 w 7467600"/>
              <a:gd name="connsiteY130" fmla="*/ 4480757 h 6858000"/>
              <a:gd name="connsiteX131" fmla="*/ 2626982 w 7467600"/>
              <a:gd name="connsiteY131" fmla="*/ 4206450 h 6858000"/>
              <a:gd name="connsiteX132" fmla="*/ 1310106 w 7467600"/>
              <a:gd name="connsiteY132" fmla="*/ 3943217 h 6858000"/>
              <a:gd name="connsiteX133" fmla="*/ 854994 w 7467600"/>
              <a:gd name="connsiteY133" fmla="*/ 4399136 h 6858000"/>
              <a:gd name="connsiteX134" fmla="*/ 742462 w 7467600"/>
              <a:gd name="connsiteY134" fmla="*/ 4594648 h 6858000"/>
              <a:gd name="connsiteX135" fmla="*/ 820602 w 7467600"/>
              <a:gd name="connsiteY135" fmla="*/ 4485915 h 6858000"/>
              <a:gd name="connsiteX136" fmla="*/ 878295 w 7467600"/>
              <a:gd name="connsiteY136" fmla="*/ 4403594 h 6858000"/>
              <a:gd name="connsiteX137" fmla="*/ 1240607 w 7467600"/>
              <a:gd name="connsiteY137" fmla="*/ 4010401 h 6858000"/>
              <a:gd name="connsiteX138" fmla="*/ 1310106 w 7467600"/>
              <a:gd name="connsiteY138" fmla="*/ 3943217 h 6858000"/>
              <a:gd name="connsiteX139" fmla="*/ 1423113 w 7467600"/>
              <a:gd name="connsiteY139" fmla="*/ 3874565 h 6858000"/>
              <a:gd name="connsiteX140" fmla="*/ 1260565 w 7467600"/>
              <a:gd name="connsiteY140" fmla="*/ 4031982 h 6858000"/>
              <a:gd name="connsiteX141" fmla="*/ 901900 w 7467600"/>
              <a:gd name="connsiteY141" fmla="*/ 4421236 h 6858000"/>
              <a:gd name="connsiteX142" fmla="*/ 845044 w 7467600"/>
              <a:gd name="connsiteY142" fmla="*/ 4502436 h 6858000"/>
              <a:gd name="connsiteX143" fmla="*/ 685926 w 7467600"/>
              <a:gd name="connsiteY143" fmla="*/ 4703069 h 6858000"/>
              <a:gd name="connsiteX144" fmla="*/ 684248 w 7467600"/>
              <a:gd name="connsiteY144" fmla="*/ 4706721 h 6858000"/>
              <a:gd name="connsiteX145" fmla="*/ 1423113 w 7467600"/>
              <a:gd name="connsiteY145" fmla="*/ 3874565 h 6858000"/>
              <a:gd name="connsiteX146" fmla="*/ 3316479 w 7467600"/>
              <a:gd name="connsiteY146" fmla="*/ 3872136 h 6858000"/>
              <a:gd name="connsiteX147" fmla="*/ 3546806 w 7467600"/>
              <a:gd name="connsiteY147" fmla="*/ 4356139 h 6858000"/>
              <a:gd name="connsiteX148" fmla="*/ 3364433 w 7467600"/>
              <a:gd name="connsiteY148" fmla="*/ 3953121 h 6858000"/>
              <a:gd name="connsiteX149" fmla="*/ 3316479 w 7467600"/>
              <a:gd name="connsiteY149" fmla="*/ 3872136 h 6858000"/>
              <a:gd name="connsiteX150" fmla="*/ 3291335 w 7467600"/>
              <a:gd name="connsiteY150" fmla="*/ 3767420 h 6858000"/>
              <a:gd name="connsiteX151" fmla="*/ 3390805 w 7467600"/>
              <a:gd name="connsiteY151" fmla="*/ 3937163 h 6858000"/>
              <a:gd name="connsiteX152" fmla="*/ 3579062 w 7467600"/>
              <a:gd name="connsiteY152" fmla="*/ 4359040 h 6858000"/>
              <a:gd name="connsiteX153" fmla="*/ 3467355 w 7467600"/>
              <a:gd name="connsiteY153" fmla="*/ 3988130 h 6858000"/>
              <a:gd name="connsiteX154" fmla="*/ 3310753 w 7467600"/>
              <a:gd name="connsiteY154" fmla="*/ 3787140 h 6858000"/>
              <a:gd name="connsiteX155" fmla="*/ 3291335 w 7467600"/>
              <a:gd name="connsiteY155" fmla="*/ 3767420 h 6858000"/>
              <a:gd name="connsiteX156" fmla="*/ 1635889 w 7467600"/>
              <a:gd name="connsiteY156" fmla="*/ 3709494 h 6858000"/>
              <a:gd name="connsiteX157" fmla="*/ 1634800 w 7467600"/>
              <a:gd name="connsiteY157" fmla="*/ 3731111 h 6858000"/>
              <a:gd name="connsiteX158" fmla="*/ 1635889 w 7467600"/>
              <a:gd name="connsiteY158" fmla="*/ 3709494 h 6858000"/>
              <a:gd name="connsiteX159" fmla="*/ 1510397 w 7467600"/>
              <a:gd name="connsiteY159" fmla="*/ 3684705 h 6858000"/>
              <a:gd name="connsiteX160" fmla="*/ 1146550 w 7467600"/>
              <a:gd name="connsiteY160" fmla="*/ 3802012 h 6858000"/>
              <a:gd name="connsiteX161" fmla="*/ 698834 w 7467600"/>
              <a:gd name="connsiteY161" fmla="*/ 3952272 h 6858000"/>
              <a:gd name="connsiteX162" fmla="*/ 34256 w 7467600"/>
              <a:gd name="connsiteY162" fmla="*/ 4347603 h 6858000"/>
              <a:gd name="connsiteX163" fmla="*/ 527241 w 7467600"/>
              <a:gd name="connsiteY163" fmla="*/ 4065078 h 6858000"/>
              <a:gd name="connsiteX164" fmla="*/ 1510397 w 7467600"/>
              <a:gd name="connsiteY164" fmla="*/ 3684705 h 6858000"/>
              <a:gd name="connsiteX165" fmla="*/ 1313114 w 7467600"/>
              <a:gd name="connsiteY165" fmla="*/ 3655216 h 6858000"/>
              <a:gd name="connsiteX166" fmla="*/ 1109304 w 7467600"/>
              <a:gd name="connsiteY166" fmla="*/ 3669030 h 6858000"/>
              <a:gd name="connsiteX167" fmla="*/ 8129 w 7467600"/>
              <a:gd name="connsiteY167" fmla="*/ 4330519 h 6858000"/>
              <a:gd name="connsiteX168" fmla="*/ 687572 w 7467600"/>
              <a:gd name="connsiteY168" fmla="*/ 3925629 h 6858000"/>
              <a:gd name="connsiteX169" fmla="*/ 1138365 w 7467600"/>
              <a:gd name="connsiteY169" fmla="*/ 3774515 h 6858000"/>
              <a:gd name="connsiteX170" fmla="*/ 1505579 w 7467600"/>
              <a:gd name="connsiteY170" fmla="*/ 3655526 h 6858000"/>
              <a:gd name="connsiteX171" fmla="*/ 1313114 w 7467600"/>
              <a:gd name="connsiteY171" fmla="*/ 3655216 h 6858000"/>
              <a:gd name="connsiteX172" fmla="*/ 3655073 w 7467600"/>
              <a:gd name="connsiteY172" fmla="*/ 3650884 h 6858000"/>
              <a:gd name="connsiteX173" fmla="*/ 3989938 w 7467600"/>
              <a:gd name="connsiteY173" fmla="*/ 3991685 h 6858000"/>
              <a:gd name="connsiteX174" fmla="*/ 4393907 w 7467600"/>
              <a:gd name="connsiteY174" fmla="*/ 4261258 h 6858000"/>
              <a:gd name="connsiteX175" fmla="*/ 4648051 w 7467600"/>
              <a:gd name="connsiteY175" fmla="*/ 4374051 h 6858000"/>
              <a:gd name="connsiteX176" fmla="*/ 4383389 w 7467600"/>
              <a:gd name="connsiteY176" fmla="*/ 4184369 h 6858000"/>
              <a:gd name="connsiteX177" fmla="*/ 4165508 w 7467600"/>
              <a:gd name="connsiteY177" fmla="*/ 4035196 h 6858000"/>
              <a:gd name="connsiteX178" fmla="*/ 4068162 w 7467600"/>
              <a:gd name="connsiteY178" fmla="*/ 3953394 h 6858000"/>
              <a:gd name="connsiteX179" fmla="*/ 3981416 w 7467600"/>
              <a:gd name="connsiteY179" fmla="*/ 3880482 h 6858000"/>
              <a:gd name="connsiteX180" fmla="*/ 3800147 w 7467600"/>
              <a:gd name="connsiteY180" fmla="*/ 3749872 h 6858000"/>
              <a:gd name="connsiteX181" fmla="*/ 3655073 w 7467600"/>
              <a:gd name="connsiteY181" fmla="*/ 3650884 h 6858000"/>
              <a:gd name="connsiteX182" fmla="*/ 3670252 w 7467600"/>
              <a:gd name="connsiteY182" fmla="*/ 3622798 h 6858000"/>
              <a:gd name="connsiteX183" fmla="*/ 3817258 w 7467600"/>
              <a:gd name="connsiteY183" fmla="*/ 3723577 h 6858000"/>
              <a:gd name="connsiteX184" fmla="*/ 4000461 w 7467600"/>
              <a:gd name="connsiteY184" fmla="*/ 3855966 h 6858000"/>
              <a:gd name="connsiteX185" fmla="*/ 4088180 w 7467600"/>
              <a:gd name="connsiteY185" fmla="*/ 3929774 h 6858000"/>
              <a:gd name="connsiteX186" fmla="*/ 4184555 w 7467600"/>
              <a:gd name="connsiteY186" fmla="*/ 4010683 h 6858000"/>
              <a:gd name="connsiteX187" fmla="*/ 4399563 w 7467600"/>
              <a:gd name="connsiteY187" fmla="*/ 4158106 h 6858000"/>
              <a:gd name="connsiteX188" fmla="*/ 4684469 w 7467600"/>
              <a:gd name="connsiteY188" fmla="*/ 4364680 h 6858000"/>
              <a:gd name="connsiteX189" fmla="*/ 4690271 w 7467600"/>
              <a:gd name="connsiteY189" fmla="*/ 4370034 h 6858000"/>
              <a:gd name="connsiteX190" fmla="*/ 4136093 w 7467600"/>
              <a:gd name="connsiteY190" fmla="*/ 3858466 h 6858000"/>
              <a:gd name="connsiteX191" fmla="*/ 3670252 w 7467600"/>
              <a:gd name="connsiteY191" fmla="*/ 3622798 h 6858000"/>
              <a:gd name="connsiteX192" fmla="*/ 4440129 w 7467600"/>
              <a:gd name="connsiteY192" fmla="*/ 3448571 h 6858000"/>
              <a:gd name="connsiteX193" fmla="*/ 4856525 w 7467600"/>
              <a:gd name="connsiteY193" fmla="*/ 3915351 h 6858000"/>
              <a:gd name="connsiteX194" fmla="*/ 5059055 w 7467600"/>
              <a:gd name="connsiteY194" fmla="*/ 4108918 h 6858000"/>
              <a:gd name="connsiteX195" fmla="*/ 5290070 w 7467600"/>
              <a:gd name="connsiteY195" fmla="*/ 4263619 h 6858000"/>
              <a:gd name="connsiteX196" fmla="*/ 4834991 w 7467600"/>
              <a:gd name="connsiteY196" fmla="*/ 3830985 h 6858000"/>
              <a:gd name="connsiteX197" fmla="*/ 4440129 w 7467600"/>
              <a:gd name="connsiteY197" fmla="*/ 3448571 h 6858000"/>
              <a:gd name="connsiteX198" fmla="*/ 4441737 w 7467600"/>
              <a:gd name="connsiteY198" fmla="*/ 3399734 h 6858000"/>
              <a:gd name="connsiteX199" fmla="*/ 4431236 w 7467600"/>
              <a:gd name="connsiteY199" fmla="*/ 3400954 h 6858000"/>
              <a:gd name="connsiteX200" fmla="*/ 4557150 w 7467600"/>
              <a:gd name="connsiteY200" fmla="*/ 3510023 h 6858000"/>
              <a:gd name="connsiteX201" fmla="*/ 4856936 w 7467600"/>
              <a:gd name="connsiteY201" fmla="*/ 3809146 h 6858000"/>
              <a:gd name="connsiteX202" fmla="*/ 5111996 w 7467600"/>
              <a:gd name="connsiteY202" fmla="*/ 4065759 h 6858000"/>
              <a:gd name="connsiteX203" fmla="*/ 5388878 w 7467600"/>
              <a:gd name="connsiteY203" fmla="*/ 4300185 h 6858000"/>
              <a:gd name="connsiteX204" fmla="*/ 5425556 w 7467600"/>
              <a:gd name="connsiteY204" fmla="*/ 4308967 h 6858000"/>
              <a:gd name="connsiteX205" fmla="*/ 4943646 w 7467600"/>
              <a:gd name="connsiteY205" fmla="*/ 3822916 h 6858000"/>
              <a:gd name="connsiteX206" fmla="*/ 4594837 w 7467600"/>
              <a:gd name="connsiteY206" fmla="*/ 3532274 h 6858000"/>
              <a:gd name="connsiteX207" fmla="*/ 4441737 w 7467600"/>
              <a:gd name="connsiteY207" fmla="*/ 3399734 h 6858000"/>
              <a:gd name="connsiteX208" fmla="*/ 5425834 w 7467600"/>
              <a:gd name="connsiteY208" fmla="*/ 3162785 h 6858000"/>
              <a:gd name="connsiteX209" fmla="*/ 5401644 w 7467600"/>
              <a:gd name="connsiteY209" fmla="*/ 3617847 h 6858000"/>
              <a:gd name="connsiteX210" fmla="*/ 5467256 w 7467600"/>
              <a:gd name="connsiteY210" fmla="*/ 4175494 h 6858000"/>
              <a:gd name="connsiteX211" fmla="*/ 5448069 w 7467600"/>
              <a:gd name="connsiteY211" fmla="*/ 3567554 h 6858000"/>
              <a:gd name="connsiteX212" fmla="*/ 5425834 w 7467600"/>
              <a:gd name="connsiteY212" fmla="*/ 3162785 h 6858000"/>
              <a:gd name="connsiteX213" fmla="*/ 1318687 w 7467600"/>
              <a:gd name="connsiteY213" fmla="*/ 3113840 h 6858000"/>
              <a:gd name="connsiteX214" fmla="*/ 1066793 w 7467600"/>
              <a:gd name="connsiteY214" fmla="*/ 3212171 h 6858000"/>
              <a:gd name="connsiteX215" fmla="*/ 993319 w 7467600"/>
              <a:gd name="connsiteY215" fmla="*/ 3247648 h 6858000"/>
              <a:gd name="connsiteX216" fmla="*/ 853081 w 7467600"/>
              <a:gd name="connsiteY216" fmla="*/ 3312410 h 6858000"/>
              <a:gd name="connsiteX217" fmla="*/ 805957 w 7467600"/>
              <a:gd name="connsiteY217" fmla="*/ 3330443 h 6858000"/>
              <a:gd name="connsiteX218" fmla="*/ 1318687 w 7467600"/>
              <a:gd name="connsiteY218" fmla="*/ 3113840 h 6858000"/>
              <a:gd name="connsiteX219" fmla="*/ 5453702 w 7467600"/>
              <a:gd name="connsiteY219" fmla="*/ 3090882 h 6858000"/>
              <a:gd name="connsiteX220" fmla="*/ 5480135 w 7467600"/>
              <a:gd name="connsiteY220" fmla="*/ 3565802 h 6858000"/>
              <a:gd name="connsiteX221" fmla="*/ 5499023 w 7467600"/>
              <a:gd name="connsiteY221" fmla="*/ 4166310 h 6858000"/>
              <a:gd name="connsiteX222" fmla="*/ 5547022 w 7467600"/>
              <a:gd name="connsiteY222" fmla="*/ 3607838 h 6858000"/>
              <a:gd name="connsiteX223" fmla="*/ 5515964 w 7467600"/>
              <a:gd name="connsiteY223" fmla="*/ 3378541 h 6858000"/>
              <a:gd name="connsiteX224" fmla="*/ 5453702 w 7467600"/>
              <a:gd name="connsiteY224" fmla="*/ 3090882 h 6858000"/>
              <a:gd name="connsiteX225" fmla="*/ 1238695 w 7467600"/>
              <a:gd name="connsiteY225" fmla="*/ 3076820 h 6858000"/>
              <a:gd name="connsiteX226" fmla="*/ 716371 w 7467600"/>
              <a:gd name="connsiteY226" fmla="*/ 3293249 h 6858000"/>
              <a:gd name="connsiteX227" fmla="*/ 579522 w 7467600"/>
              <a:gd name="connsiteY227" fmla="*/ 3371759 h 6858000"/>
              <a:gd name="connsiteX228" fmla="*/ 600288 w 7467600"/>
              <a:gd name="connsiteY228" fmla="*/ 3365555 h 6858000"/>
              <a:gd name="connsiteX229" fmla="*/ 840692 w 7467600"/>
              <a:gd name="connsiteY229" fmla="*/ 3284921 h 6858000"/>
              <a:gd name="connsiteX230" fmla="*/ 979248 w 7467600"/>
              <a:gd name="connsiteY230" fmla="*/ 3221003 h 6858000"/>
              <a:gd name="connsiteX231" fmla="*/ 1053282 w 7467600"/>
              <a:gd name="connsiteY231" fmla="*/ 3185247 h 6858000"/>
              <a:gd name="connsiteX232" fmla="*/ 1320603 w 7467600"/>
              <a:gd name="connsiteY232" fmla="*/ 3081281 h 6858000"/>
              <a:gd name="connsiteX233" fmla="*/ 1238695 w 7467600"/>
              <a:gd name="connsiteY233" fmla="*/ 3076820 h 6858000"/>
              <a:gd name="connsiteX234" fmla="*/ 5425627 w 7467600"/>
              <a:gd name="connsiteY234" fmla="*/ 2954192 h 6858000"/>
              <a:gd name="connsiteX235" fmla="*/ 5470770 w 7467600"/>
              <a:gd name="connsiteY235" fmla="*/ 3005435 h 6858000"/>
              <a:gd name="connsiteX236" fmla="*/ 5519779 w 7467600"/>
              <a:gd name="connsiteY236" fmla="*/ 4359223 h 6858000"/>
              <a:gd name="connsiteX237" fmla="*/ 5520293 w 7467600"/>
              <a:gd name="connsiteY237" fmla="*/ 4360602 h 6858000"/>
              <a:gd name="connsiteX238" fmla="*/ 5767221 w 7467600"/>
              <a:gd name="connsiteY238" fmla="*/ 4665564 h 6858000"/>
              <a:gd name="connsiteX239" fmla="*/ 6937169 w 7467600"/>
              <a:gd name="connsiteY239" fmla="*/ 4815941 h 6858000"/>
              <a:gd name="connsiteX240" fmla="*/ 6953922 w 7467600"/>
              <a:gd name="connsiteY240" fmla="*/ 4890068 h 6858000"/>
              <a:gd name="connsiteX241" fmla="*/ 6071359 w 7467600"/>
              <a:gd name="connsiteY241" fmla="*/ 4770770 h 6858000"/>
              <a:gd name="connsiteX242" fmla="*/ 6038839 w 7467600"/>
              <a:gd name="connsiteY242" fmla="*/ 4764474 h 6858000"/>
              <a:gd name="connsiteX243" fmla="*/ 6038706 w 7467600"/>
              <a:gd name="connsiteY243" fmla="*/ 4763847 h 6858000"/>
              <a:gd name="connsiteX244" fmla="*/ 6037784 w 7467600"/>
              <a:gd name="connsiteY244" fmla="*/ 4764270 h 6858000"/>
              <a:gd name="connsiteX245" fmla="*/ 6038839 w 7467600"/>
              <a:gd name="connsiteY245" fmla="*/ 4764474 h 6858000"/>
              <a:gd name="connsiteX246" fmla="*/ 6040338 w 7467600"/>
              <a:gd name="connsiteY246" fmla="*/ 4771418 h 6858000"/>
              <a:gd name="connsiteX247" fmla="*/ 6024488 w 7467600"/>
              <a:gd name="connsiteY247" fmla="*/ 4809903 h 6858000"/>
              <a:gd name="connsiteX248" fmla="*/ 5599771 w 7467600"/>
              <a:gd name="connsiteY248" fmla="*/ 5509652 h 6858000"/>
              <a:gd name="connsiteX249" fmla="*/ 5548843 w 7467600"/>
              <a:gd name="connsiteY249" fmla="*/ 5563845 h 6858000"/>
              <a:gd name="connsiteX250" fmla="*/ 5940952 w 7467600"/>
              <a:gd name="connsiteY250" fmla="*/ 6250028 h 6858000"/>
              <a:gd name="connsiteX251" fmla="*/ 6043441 w 7467600"/>
              <a:gd name="connsiteY251" fmla="*/ 6665847 h 6858000"/>
              <a:gd name="connsiteX252" fmla="*/ 6093432 w 7467600"/>
              <a:gd name="connsiteY252" fmla="*/ 6858000 h 6858000"/>
              <a:gd name="connsiteX253" fmla="*/ 6034344 w 7467600"/>
              <a:gd name="connsiteY253" fmla="*/ 6858000 h 6858000"/>
              <a:gd name="connsiteX254" fmla="*/ 6026679 w 7467600"/>
              <a:gd name="connsiteY254" fmla="*/ 6836959 h 6858000"/>
              <a:gd name="connsiteX255" fmla="*/ 5800441 w 7467600"/>
              <a:gd name="connsiteY255" fmla="*/ 6335286 h 6858000"/>
              <a:gd name="connsiteX256" fmla="*/ 5526562 w 7467600"/>
              <a:gd name="connsiteY256" fmla="*/ 5705388 h 6858000"/>
              <a:gd name="connsiteX257" fmla="*/ 5519640 w 7467600"/>
              <a:gd name="connsiteY257" fmla="*/ 5683774 h 6858000"/>
              <a:gd name="connsiteX258" fmla="*/ 5844559 w 7467600"/>
              <a:gd name="connsiteY258" fmla="*/ 6553349 h 6858000"/>
              <a:gd name="connsiteX259" fmla="*/ 5975994 w 7467600"/>
              <a:gd name="connsiteY259" fmla="*/ 6858000 h 6858000"/>
              <a:gd name="connsiteX260" fmla="*/ 5898547 w 7467600"/>
              <a:gd name="connsiteY260" fmla="*/ 6858000 h 6858000"/>
              <a:gd name="connsiteX261" fmla="*/ 5682041 w 7467600"/>
              <a:gd name="connsiteY261" fmla="*/ 6355860 h 6858000"/>
              <a:gd name="connsiteX262" fmla="*/ 5461758 w 7467600"/>
              <a:gd name="connsiteY262" fmla="*/ 5820220 h 6858000"/>
              <a:gd name="connsiteX263" fmla="*/ 5237282 w 7467600"/>
              <a:gd name="connsiteY263" fmla="*/ 6579086 h 6858000"/>
              <a:gd name="connsiteX264" fmla="*/ 5115009 w 7467600"/>
              <a:gd name="connsiteY264" fmla="*/ 6858000 h 6858000"/>
              <a:gd name="connsiteX265" fmla="*/ 5028074 w 7467600"/>
              <a:gd name="connsiteY265" fmla="*/ 6858000 h 6858000"/>
              <a:gd name="connsiteX266" fmla="*/ 5079508 w 7467600"/>
              <a:gd name="connsiteY266" fmla="*/ 6749074 h 6858000"/>
              <a:gd name="connsiteX267" fmla="*/ 5371846 w 7467600"/>
              <a:gd name="connsiteY267" fmla="*/ 5924413 h 6858000"/>
              <a:gd name="connsiteX268" fmla="*/ 5270512 w 7467600"/>
              <a:gd name="connsiteY268" fmla="*/ 6138975 h 6858000"/>
              <a:gd name="connsiteX269" fmla="*/ 5062409 w 7467600"/>
              <a:gd name="connsiteY269" fmla="*/ 6653544 h 6858000"/>
              <a:gd name="connsiteX270" fmla="*/ 5036628 w 7467600"/>
              <a:gd name="connsiteY270" fmla="*/ 6754247 h 6858000"/>
              <a:gd name="connsiteX271" fmla="*/ 5009112 w 7467600"/>
              <a:gd name="connsiteY271" fmla="*/ 6858000 h 6858000"/>
              <a:gd name="connsiteX272" fmla="*/ 4976679 w 7467600"/>
              <a:gd name="connsiteY272" fmla="*/ 6858000 h 6858000"/>
              <a:gd name="connsiteX273" fmla="*/ 5006537 w 7467600"/>
              <a:gd name="connsiteY273" fmla="*/ 6747068 h 6858000"/>
              <a:gd name="connsiteX274" fmla="*/ 5032723 w 7467600"/>
              <a:gd name="connsiteY274" fmla="*/ 6644957 h 6858000"/>
              <a:gd name="connsiteX275" fmla="*/ 5242949 w 7467600"/>
              <a:gd name="connsiteY275" fmla="*/ 6125175 h 6858000"/>
              <a:gd name="connsiteX276" fmla="*/ 5286321 w 7467600"/>
              <a:gd name="connsiteY276" fmla="*/ 6033555 h 6858000"/>
              <a:gd name="connsiteX277" fmla="*/ 5008210 w 7467600"/>
              <a:gd name="connsiteY277" fmla="*/ 6649194 h 6858000"/>
              <a:gd name="connsiteX278" fmla="*/ 4986321 w 7467600"/>
              <a:gd name="connsiteY278" fmla="*/ 6765687 h 6858000"/>
              <a:gd name="connsiteX279" fmla="*/ 4973474 w 7467600"/>
              <a:gd name="connsiteY279" fmla="*/ 6858000 h 6858000"/>
              <a:gd name="connsiteX280" fmla="*/ 4907178 w 7467600"/>
              <a:gd name="connsiteY280" fmla="*/ 6858000 h 6858000"/>
              <a:gd name="connsiteX281" fmla="*/ 4910810 w 7467600"/>
              <a:gd name="connsiteY281" fmla="*/ 6829660 h 6858000"/>
              <a:gd name="connsiteX282" fmla="*/ 4987461 w 7467600"/>
              <a:gd name="connsiteY282" fmla="*/ 6432994 h 6858000"/>
              <a:gd name="connsiteX283" fmla="*/ 5179262 w 7467600"/>
              <a:gd name="connsiteY283" fmla="*/ 6035044 h 6858000"/>
              <a:gd name="connsiteX284" fmla="*/ 4689678 w 7467600"/>
              <a:gd name="connsiteY284" fmla="*/ 6440241 h 6858000"/>
              <a:gd name="connsiteX285" fmla="*/ 4477543 w 7467600"/>
              <a:gd name="connsiteY285" fmla="*/ 6674836 h 6858000"/>
              <a:gd name="connsiteX286" fmla="*/ 4329957 w 7467600"/>
              <a:gd name="connsiteY286" fmla="*/ 6858000 h 6858000"/>
              <a:gd name="connsiteX287" fmla="*/ 4218595 w 7467600"/>
              <a:gd name="connsiteY287" fmla="*/ 6858000 h 6858000"/>
              <a:gd name="connsiteX288" fmla="*/ 4368888 w 7467600"/>
              <a:gd name="connsiteY288" fmla="*/ 6668412 h 6858000"/>
              <a:gd name="connsiteX289" fmla="*/ 4563091 w 7467600"/>
              <a:gd name="connsiteY289" fmla="*/ 6442508 h 6858000"/>
              <a:gd name="connsiteX290" fmla="*/ 5387324 w 7467600"/>
              <a:gd name="connsiteY290" fmla="*/ 5705830 h 6858000"/>
              <a:gd name="connsiteX291" fmla="*/ 5073620 w 7467600"/>
              <a:gd name="connsiteY291" fmla="*/ 5955437 h 6858000"/>
              <a:gd name="connsiteX292" fmla="*/ 4689789 w 7467600"/>
              <a:gd name="connsiteY292" fmla="*/ 6268382 h 6858000"/>
              <a:gd name="connsiteX293" fmla="*/ 4418722 w 7467600"/>
              <a:gd name="connsiteY293" fmla="*/ 6570886 h 6858000"/>
              <a:gd name="connsiteX294" fmla="*/ 4214944 w 7467600"/>
              <a:gd name="connsiteY294" fmla="*/ 6858000 h 6858000"/>
              <a:gd name="connsiteX295" fmla="*/ 4177898 w 7467600"/>
              <a:gd name="connsiteY295" fmla="*/ 6858000 h 6858000"/>
              <a:gd name="connsiteX296" fmla="*/ 4391597 w 7467600"/>
              <a:gd name="connsiteY296" fmla="*/ 6556370 h 6858000"/>
              <a:gd name="connsiteX297" fmla="*/ 4668889 w 7467600"/>
              <a:gd name="connsiteY297" fmla="*/ 6246399 h 6858000"/>
              <a:gd name="connsiteX298" fmla="*/ 5055427 w 7467600"/>
              <a:gd name="connsiteY298" fmla="*/ 5931476 h 6858000"/>
              <a:gd name="connsiteX299" fmla="*/ 5371814 w 7467600"/>
              <a:gd name="connsiteY299" fmla="*/ 5678975 h 6858000"/>
              <a:gd name="connsiteX300" fmla="*/ 4987918 w 7467600"/>
              <a:gd name="connsiteY300" fmla="*/ 5838701 h 6858000"/>
              <a:gd name="connsiteX301" fmla="*/ 4317146 w 7467600"/>
              <a:gd name="connsiteY301" fmla="*/ 6587716 h 6858000"/>
              <a:gd name="connsiteX302" fmla="*/ 4171627 w 7467600"/>
              <a:gd name="connsiteY302" fmla="*/ 6858000 h 6858000"/>
              <a:gd name="connsiteX303" fmla="*/ 4081585 w 7467600"/>
              <a:gd name="connsiteY303" fmla="*/ 6858000 h 6858000"/>
              <a:gd name="connsiteX304" fmla="*/ 4238603 w 7467600"/>
              <a:gd name="connsiteY304" fmla="*/ 6559341 h 6858000"/>
              <a:gd name="connsiteX305" fmla="*/ 4778333 w 7467600"/>
              <a:gd name="connsiteY305" fmla="*/ 5873626 h 6858000"/>
              <a:gd name="connsiteX306" fmla="*/ 5414185 w 7467600"/>
              <a:gd name="connsiteY306" fmla="*/ 5573882 h 6858000"/>
              <a:gd name="connsiteX307" fmla="*/ 5959648 w 7467600"/>
              <a:gd name="connsiteY307" fmla="*/ 4760797 h 6858000"/>
              <a:gd name="connsiteX308" fmla="*/ 5355019 w 7467600"/>
              <a:gd name="connsiteY308" fmla="*/ 4734672 h 6858000"/>
              <a:gd name="connsiteX309" fmla="*/ 5083565 w 7467600"/>
              <a:gd name="connsiteY309" fmla="*/ 5179121 h 6858000"/>
              <a:gd name="connsiteX310" fmla="*/ 4713577 w 7467600"/>
              <a:gd name="connsiteY310" fmla="*/ 5616803 h 6858000"/>
              <a:gd name="connsiteX311" fmla="*/ 3989559 w 7467600"/>
              <a:gd name="connsiteY311" fmla="*/ 6145945 h 6858000"/>
              <a:gd name="connsiteX312" fmla="*/ 3939824 w 7467600"/>
              <a:gd name="connsiteY312" fmla="*/ 6066900 h 6858000"/>
              <a:gd name="connsiteX313" fmla="*/ 4584537 w 7467600"/>
              <a:gd name="connsiteY313" fmla="*/ 5324826 h 6858000"/>
              <a:gd name="connsiteX314" fmla="*/ 5037105 w 7467600"/>
              <a:gd name="connsiteY314" fmla="*/ 5088765 h 6858000"/>
              <a:gd name="connsiteX315" fmla="*/ 5039930 w 7467600"/>
              <a:gd name="connsiteY315" fmla="*/ 5089585 h 6858000"/>
              <a:gd name="connsiteX316" fmla="*/ 5263764 w 7467600"/>
              <a:gd name="connsiteY316" fmla="*/ 4735525 h 6858000"/>
              <a:gd name="connsiteX317" fmla="*/ 4086300 w 7467600"/>
              <a:gd name="connsiteY317" fmla="*/ 4884599 h 6858000"/>
              <a:gd name="connsiteX318" fmla="*/ 4085485 w 7467600"/>
              <a:gd name="connsiteY318" fmla="*/ 4899070 h 6858000"/>
              <a:gd name="connsiteX319" fmla="*/ 3871915 w 7467600"/>
              <a:gd name="connsiteY319" fmla="*/ 5253645 h 6858000"/>
              <a:gd name="connsiteX320" fmla="*/ 3799374 w 7467600"/>
              <a:gd name="connsiteY320" fmla="*/ 5466127 h 6858000"/>
              <a:gd name="connsiteX321" fmla="*/ 3498850 w 7467600"/>
              <a:gd name="connsiteY321" fmla="*/ 6661888 h 6858000"/>
              <a:gd name="connsiteX322" fmla="*/ 3399216 w 7467600"/>
              <a:gd name="connsiteY322" fmla="*/ 6858000 h 6858000"/>
              <a:gd name="connsiteX323" fmla="*/ 3303688 w 7467600"/>
              <a:gd name="connsiteY323" fmla="*/ 6858000 h 6858000"/>
              <a:gd name="connsiteX324" fmla="*/ 3391774 w 7467600"/>
              <a:gd name="connsiteY324" fmla="*/ 6697181 h 6858000"/>
              <a:gd name="connsiteX325" fmla="*/ 3735540 w 7467600"/>
              <a:gd name="connsiteY325" fmla="*/ 5546923 h 6858000"/>
              <a:gd name="connsiteX326" fmla="*/ 3729438 w 7467600"/>
              <a:gd name="connsiteY326" fmla="*/ 5569058 h 6858000"/>
              <a:gd name="connsiteX327" fmla="*/ 3707782 w 7467600"/>
              <a:gd name="connsiteY327" fmla="*/ 5644908 h 6858000"/>
              <a:gd name="connsiteX328" fmla="*/ 3583827 w 7467600"/>
              <a:gd name="connsiteY328" fmla="*/ 6039215 h 6858000"/>
              <a:gd name="connsiteX329" fmla="*/ 3547861 w 7467600"/>
              <a:gd name="connsiteY329" fmla="*/ 6129609 h 6858000"/>
              <a:gd name="connsiteX330" fmla="*/ 3490905 w 7467600"/>
              <a:gd name="connsiteY330" fmla="*/ 6277660 h 6858000"/>
              <a:gd name="connsiteX331" fmla="*/ 3455859 w 7467600"/>
              <a:gd name="connsiteY331" fmla="*/ 6391301 h 6858000"/>
              <a:gd name="connsiteX332" fmla="*/ 3429112 w 7467600"/>
              <a:gd name="connsiteY332" fmla="*/ 6479469 h 6858000"/>
              <a:gd name="connsiteX333" fmla="*/ 3304862 w 7467600"/>
              <a:gd name="connsiteY333" fmla="*/ 6796476 h 6858000"/>
              <a:gd name="connsiteX334" fmla="*/ 3276071 w 7467600"/>
              <a:gd name="connsiteY334" fmla="*/ 6858000 h 6858000"/>
              <a:gd name="connsiteX335" fmla="*/ 3240805 w 7467600"/>
              <a:gd name="connsiteY335" fmla="*/ 6858000 h 6858000"/>
              <a:gd name="connsiteX336" fmla="*/ 3275917 w 7467600"/>
              <a:gd name="connsiteY336" fmla="*/ 6783192 h 6858000"/>
              <a:gd name="connsiteX337" fmla="*/ 3399358 w 7467600"/>
              <a:gd name="connsiteY337" fmla="*/ 6469011 h 6858000"/>
              <a:gd name="connsiteX338" fmla="*/ 3425650 w 7467600"/>
              <a:gd name="connsiteY338" fmla="*/ 6381333 h 6858000"/>
              <a:gd name="connsiteX339" fmla="*/ 3460661 w 7467600"/>
              <a:gd name="connsiteY339" fmla="*/ 6266763 h 6858000"/>
              <a:gd name="connsiteX340" fmla="*/ 3518021 w 7467600"/>
              <a:gd name="connsiteY340" fmla="*/ 6117298 h 6858000"/>
              <a:gd name="connsiteX341" fmla="*/ 3554035 w 7467600"/>
              <a:gd name="connsiteY341" fmla="*/ 6027832 h 6858000"/>
              <a:gd name="connsiteX342" fmla="*/ 3677174 w 7467600"/>
              <a:gd name="connsiteY342" fmla="*/ 5636351 h 6858000"/>
              <a:gd name="connsiteX343" fmla="*/ 3698819 w 7467600"/>
              <a:gd name="connsiteY343" fmla="*/ 5560503 h 6858000"/>
              <a:gd name="connsiteX344" fmla="*/ 3702094 w 7467600"/>
              <a:gd name="connsiteY344" fmla="*/ 5549194 h 6858000"/>
              <a:gd name="connsiteX345" fmla="*/ 3398355 w 7467600"/>
              <a:gd name="connsiteY345" fmla="*/ 6094603 h 6858000"/>
              <a:gd name="connsiteX346" fmla="*/ 3193941 w 7467600"/>
              <a:gd name="connsiteY346" fmla="*/ 6798775 h 6858000"/>
              <a:gd name="connsiteX347" fmla="*/ 3184140 w 7467600"/>
              <a:gd name="connsiteY347" fmla="*/ 6858000 h 6858000"/>
              <a:gd name="connsiteX348" fmla="*/ 3099978 w 7467600"/>
              <a:gd name="connsiteY348" fmla="*/ 6858000 h 6858000"/>
              <a:gd name="connsiteX349" fmla="*/ 3101556 w 7467600"/>
              <a:gd name="connsiteY349" fmla="*/ 6843337 h 6858000"/>
              <a:gd name="connsiteX350" fmla="*/ 3370162 w 7467600"/>
              <a:gd name="connsiteY350" fmla="*/ 5785550 h 6858000"/>
              <a:gd name="connsiteX351" fmla="*/ 3746477 w 7467600"/>
              <a:gd name="connsiteY351" fmla="*/ 5377889 h 6858000"/>
              <a:gd name="connsiteX352" fmla="*/ 3863399 w 7467600"/>
              <a:gd name="connsiteY352" fmla="*/ 5087257 h 6858000"/>
              <a:gd name="connsiteX353" fmla="*/ 3968712 w 7467600"/>
              <a:gd name="connsiteY353" fmla="*/ 4913989 h 6858000"/>
              <a:gd name="connsiteX354" fmla="*/ 2792390 w 7467600"/>
              <a:gd name="connsiteY354" fmla="*/ 5382974 h 6858000"/>
              <a:gd name="connsiteX355" fmla="*/ 2714982 w 7467600"/>
              <a:gd name="connsiteY355" fmla="*/ 5427051 h 6858000"/>
              <a:gd name="connsiteX356" fmla="*/ 2813361 w 7467600"/>
              <a:gd name="connsiteY356" fmla="*/ 6023912 h 6858000"/>
              <a:gd name="connsiteX357" fmla="*/ 2688430 w 7467600"/>
              <a:gd name="connsiteY357" fmla="*/ 6801564 h 6858000"/>
              <a:gd name="connsiteX358" fmla="*/ 2629626 w 7467600"/>
              <a:gd name="connsiteY358" fmla="*/ 6763394 h 6858000"/>
              <a:gd name="connsiteX359" fmla="*/ 2565328 w 7467600"/>
              <a:gd name="connsiteY359" fmla="*/ 5516399 h 6858000"/>
              <a:gd name="connsiteX360" fmla="*/ 1922999 w 7467600"/>
              <a:gd name="connsiteY360" fmla="*/ 5980343 h 6858000"/>
              <a:gd name="connsiteX361" fmla="*/ 1950261 w 7467600"/>
              <a:gd name="connsiteY361" fmla="*/ 6405858 h 6858000"/>
              <a:gd name="connsiteX362" fmla="*/ 2365554 w 7467600"/>
              <a:gd name="connsiteY362" fmla="*/ 6759107 h 6858000"/>
              <a:gd name="connsiteX363" fmla="*/ 2424142 w 7467600"/>
              <a:gd name="connsiteY363" fmla="*/ 6858000 h 6858000"/>
              <a:gd name="connsiteX364" fmla="*/ 2395994 w 7467600"/>
              <a:gd name="connsiteY364" fmla="*/ 6858000 h 6858000"/>
              <a:gd name="connsiteX365" fmla="*/ 2392863 w 7467600"/>
              <a:gd name="connsiteY365" fmla="*/ 6852964 h 6858000"/>
              <a:gd name="connsiteX366" fmla="*/ 2017589 w 7467600"/>
              <a:gd name="connsiteY366" fmla="*/ 6493982 h 6858000"/>
              <a:gd name="connsiteX367" fmla="*/ 2147336 w 7467600"/>
              <a:gd name="connsiteY367" fmla="*/ 6594052 h 6858000"/>
              <a:gd name="connsiteX368" fmla="*/ 2207047 w 7467600"/>
              <a:gd name="connsiteY368" fmla="*/ 6654540 h 6858000"/>
              <a:gd name="connsiteX369" fmla="*/ 2299106 w 7467600"/>
              <a:gd name="connsiteY369" fmla="*/ 6778931 h 6858000"/>
              <a:gd name="connsiteX370" fmla="*/ 2314430 w 7467600"/>
              <a:gd name="connsiteY370" fmla="*/ 6801144 h 6858000"/>
              <a:gd name="connsiteX371" fmla="*/ 2352406 w 7467600"/>
              <a:gd name="connsiteY371" fmla="*/ 6858000 h 6858000"/>
              <a:gd name="connsiteX372" fmla="*/ 2314492 w 7467600"/>
              <a:gd name="connsiteY372" fmla="*/ 6858000 h 6858000"/>
              <a:gd name="connsiteX373" fmla="*/ 2288095 w 7467600"/>
              <a:gd name="connsiteY373" fmla="*/ 6818030 h 6858000"/>
              <a:gd name="connsiteX374" fmla="*/ 2272768 w 7467600"/>
              <a:gd name="connsiteY374" fmla="*/ 6795822 h 6858000"/>
              <a:gd name="connsiteX375" fmla="*/ 2182715 w 7467600"/>
              <a:gd name="connsiteY375" fmla="*/ 6675071 h 6858000"/>
              <a:gd name="connsiteX376" fmla="*/ 2032061 w 7467600"/>
              <a:gd name="connsiteY376" fmla="*/ 6541380 h 6858000"/>
              <a:gd name="connsiteX377" fmla="*/ 2257220 w 7467600"/>
              <a:gd name="connsiteY377" fmla="*/ 6826257 h 6858000"/>
              <a:gd name="connsiteX378" fmla="*/ 2281324 w 7467600"/>
              <a:gd name="connsiteY378" fmla="*/ 6858000 h 6858000"/>
              <a:gd name="connsiteX379" fmla="*/ 2242860 w 7467600"/>
              <a:gd name="connsiteY379" fmla="*/ 6858000 h 6858000"/>
              <a:gd name="connsiteX380" fmla="*/ 2232818 w 7467600"/>
              <a:gd name="connsiteY380" fmla="*/ 6844926 h 6858000"/>
              <a:gd name="connsiteX381" fmla="*/ 1990172 w 7467600"/>
              <a:gd name="connsiteY381" fmla="*/ 6542121 h 6858000"/>
              <a:gd name="connsiteX382" fmla="*/ 2124090 w 7467600"/>
              <a:gd name="connsiteY382" fmla="*/ 6761017 h 6858000"/>
              <a:gd name="connsiteX383" fmla="*/ 2200380 w 7467600"/>
              <a:gd name="connsiteY383" fmla="*/ 6858000 h 6858000"/>
              <a:gd name="connsiteX384" fmla="*/ 2147507 w 7467600"/>
              <a:gd name="connsiteY384" fmla="*/ 6858000 h 6858000"/>
              <a:gd name="connsiteX385" fmla="*/ 2070668 w 7467600"/>
              <a:gd name="connsiteY385" fmla="*/ 6761520 h 6858000"/>
              <a:gd name="connsiteX386" fmla="*/ 1975142 w 7467600"/>
              <a:gd name="connsiteY386" fmla="*/ 6585570 h 6858000"/>
              <a:gd name="connsiteX387" fmla="*/ 2050035 w 7467600"/>
              <a:gd name="connsiteY387" fmla="*/ 6813345 h 6858000"/>
              <a:gd name="connsiteX388" fmla="*/ 2063025 w 7467600"/>
              <a:gd name="connsiteY388" fmla="*/ 6858000 h 6858000"/>
              <a:gd name="connsiteX389" fmla="*/ 2021675 w 7467600"/>
              <a:gd name="connsiteY389" fmla="*/ 6858000 h 6858000"/>
              <a:gd name="connsiteX390" fmla="*/ 2019308 w 7467600"/>
              <a:gd name="connsiteY390" fmla="*/ 6847118 h 6858000"/>
              <a:gd name="connsiteX391" fmla="*/ 1938835 w 7467600"/>
              <a:gd name="connsiteY391" fmla="*/ 6551160 h 6858000"/>
              <a:gd name="connsiteX392" fmla="*/ 1953230 w 7467600"/>
              <a:gd name="connsiteY392" fmla="*/ 6759699 h 6858000"/>
              <a:gd name="connsiteX393" fmla="*/ 1956763 w 7467600"/>
              <a:gd name="connsiteY393" fmla="*/ 6778191 h 6858000"/>
              <a:gd name="connsiteX394" fmla="*/ 1967925 w 7467600"/>
              <a:gd name="connsiteY394" fmla="*/ 6858000 h 6858000"/>
              <a:gd name="connsiteX395" fmla="*/ 1936622 w 7467600"/>
              <a:gd name="connsiteY395" fmla="*/ 6858000 h 6858000"/>
              <a:gd name="connsiteX396" fmla="*/ 1926261 w 7467600"/>
              <a:gd name="connsiteY396" fmla="*/ 6784064 h 6858000"/>
              <a:gd name="connsiteX397" fmla="*/ 1922724 w 7467600"/>
              <a:gd name="connsiteY397" fmla="*/ 6765577 h 6858000"/>
              <a:gd name="connsiteX398" fmla="*/ 1904650 w 7467600"/>
              <a:gd name="connsiteY398" fmla="*/ 6639616 h 6858000"/>
              <a:gd name="connsiteX399" fmla="*/ 1885273 w 7467600"/>
              <a:gd name="connsiteY399" fmla="*/ 6858000 h 6858000"/>
              <a:gd name="connsiteX400" fmla="*/ 1854363 w 7467600"/>
              <a:gd name="connsiteY400" fmla="*/ 6858000 h 6858000"/>
              <a:gd name="connsiteX401" fmla="*/ 1880391 w 7467600"/>
              <a:gd name="connsiteY401" fmla="*/ 6603796 h 6858000"/>
              <a:gd name="connsiteX402" fmla="*/ 1818273 w 7467600"/>
              <a:gd name="connsiteY402" fmla="*/ 6715729 h 6858000"/>
              <a:gd name="connsiteX403" fmla="*/ 1794691 w 7467600"/>
              <a:gd name="connsiteY403" fmla="*/ 6843239 h 6858000"/>
              <a:gd name="connsiteX404" fmla="*/ 1794914 w 7467600"/>
              <a:gd name="connsiteY404" fmla="*/ 6858000 h 6858000"/>
              <a:gd name="connsiteX405" fmla="*/ 1746128 w 7467600"/>
              <a:gd name="connsiteY405" fmla="*/ 6858000 h 6858000"/>
              <a:gd name="connsiteX406" fmla="*/ 1753934 w 7467600"/>
              <a:gd name="connsiteY406" fmla="*/ 6724796 h 6858000"/>
              <a:gd name="connsiteX407" fmla="*/ 1792053 w 7467600"/>
              <a:gd name="connsiteY407" fmla="*/ 6572396 h 6858000"/>
              <a:gd name="connsiteX408" fmla="*/ 1862248 w 7467600"/>
              <a:gd name="connsiteY408" fmla="*/ 6266397 h 6858000"/>
              <a:gd name="connsiteX409" fmla="*/ 1862250 w 7467600"/>
              <a:gd name="connsiteY409" fmla="*/ 6033531 h 6858000"/>
              <a:gd name="connsiteX410" fmla="*/ 1211999 w 7467600"/>
              <a:gd name="connsiteY410" fmla="*/ 6683610 h 6858000"/>
              <a:gd name="connsiteX411" fmla="*/ 1213266 w 7467600"/>
              <a:gd name="connsiteY411" fmla="*/ 6691947 h 6858000"/>
              <a:gd name="connsiteX412" fmla="*/ 1203370 w 7467600"/>
              <a:gd name="connsiteY412" fmla="*/ 6850676 h 6858000"/>
              <a:gd name="connsiteX413" fmla="*/ 1203671 w 7467600"/>
              <a:gd name="connsiteY413" fmla="*/ 6858000 h 6858000"/>
              <a:gd name="connsiteX414" fmla="*/ 1143180 w 7467600"/>
              <a:gd name="connsiteY414" fmla="*/ 6858000 h 6858000"/>
              <a:gd name="connsiteX415" fmla="*/ 1142176 w 7467600"/>
              <a:gd name="connsiteY415" fmla="*/ 6766045 h 6858000"/>
              <a:gd name="connsiteX416" fmla="*/ 1067484 w 7467600"/>
              <a:gd name="connsiteY416" fmla="*/ 6858000 h 6858000"/>
              <a:gd name="connsiteX417" fmla="*/ 953928 w 7467600"/>
              <a:gd name="connsiteY417" fmla="*/ 6858000 h 6858000"/>
              <a:gd name="connsiteX418" fmla="*/ 959715 w 7467600"/>
              <a:gd name="connsiteY418" fmla="*/ 6850185 h 6858000"/>
              <a:gd name="connsiteX419" fmla="*/ 1483788 w 7467600"/>
              <a:gd name="connsiteY419" fmla="*/ 6259174 h 6858000"/>
              <a:gd name="connsiteX420" fmla="*/ 1100671 w 7467600"/>
              <a:gd name="connsiteY420" fmla="*/ 6252137 h 6858000"/>
              <a:gd name="connsiteX421" fmla="*/ 1090144 w 7467600"/>
              <a:gd name="connsiteY421" fmla="*/ 6256748 h 6858000"/>
              <a:gd name="connsiteX422" fmla="*/ 1095872 w 7467600"/>
              <a:gd name="connsiteY422" fmla="*/ 6271892 h 6858000"/>
              <a:gd name="connsiteX423" fmla="*/ 262785 w 7467600"/>
              <a:gd name="connsiteY423" fmla="*/ 6845450 h 6858000"/>
              <a:gd name="connsiteX424" fmla="*/ 209968 w 7467600"/>
              <a:gd name="connsiteY424" fmla="*/ 6770713 h 6858000"/>
              <a:gd name="connsiteX425" fmla="*/ 873460 w 7467600"/>
              <a:gd name="connsiteY425" fmla="*/ 6253768 h 6858000"/>
              <a:gd name="connsiteX426" fmla="*/ 192686 w 7467600"/>
              <a:gd name="connsiteY426" fmla="*/ 5849257 h 6858000"/>
              <a:gd name="connsiteX427" fmla="*/ 4696 w 7467600"/>
              <a:gd name="connsiteY427" fmla="*/ 5697668 h 6858000"/>
              <a:gd name="connsiteX428" fmla="*/ 0 w 7467600"/>
              <a:gd name="connsiteY428" fmla="*/ 5689984 h 6858000"/>
              <a:gd name="connsiteX429" fmla="*/ 0 w 7467600"/>
              <a:gd name="connsiteY429" fmla="*/ 5513472 h 6858000"/>
              <a:gd name="connsiteX430" fmla="*/ 174101 w 7467600"/>
              <a:gd name="connsiteY430" fmla="*/ 5620277 h 6858000"/>
              <a:gd name="connsiteX431" fmla="*/ 891800 w 7467600"/>
              <a:gd name="connsiteY431" fmla="*/ 6036935 h 6858000"/>
              <a:gd name="connsiteX432" fmla="*/ 1072219 w 7467600"/>
              <a:gd name="connsiteY432" fmla="*/ 6169443 h 6858000"/>
              <a:gd name="connsiteX433" fmla="*/ 1074117 w 7467600"/>
              <a:gd name="connsiteY433" fmla="*/ 6170301 h 6858000"/>
              <a:gd name="connsiteX434" fmla="*/ 1083114 w 7467600"/>
              <a:gd name="connsiteY434" fmla="*/ 6174131 h 6858000"/>
              <a:gd name="connsiteX435" fmla="*/ 1543010 w 7467600"/>
              <a:gd name="connsiteY435" fmla="*/ 6191140 h 6858000"/>
              <a:gd name="connsiteX436" fmla="*/ 1551080 w 7467600"/>
              <a:gd name="connsiteY436" fmla="*/ 6195006 h 6858000"/>
              <a:gd name="connsiteX437" fmla="*/ 2345443 w 7467600"/>
              <a:gd name="connsiteY437" fmla="*/ 5549882 h 6858000"/>
              <a:gd name="connsiteX438" fmla="*/ 1721499 w 7467600"/>
              <a:gd name="connsiteY438" fmla="*/ 5599969 h 6858000"/>
              <a:gd name="connsiteX439" fmla="*/ 767716 w 7467600"/>
              <a:gd name="connsiteY439" fmla="*/ 5472768 h 6858000"/>
              <a:gd name="connsiteX440" fmla="*/ 722147 w 7467600"/>
              <a:gd name="connsiteY440" fmla="*/ 5393091 h 6858000"/>
              <a:gd name="connsiteX441" fmla="*/ 1485552 w 7467600"/>
              <a:gd name="connsiteY441" fmla="*/ 5313202 h 6858000"/>
              <a:gd name="connsiteX442" fmla="*/ 2143004 w 7467600"/>
              <a:gd name="connsiteY442" fmla="*/ 5402420 h 6858000"/>
              <a:gd name="connsiteX443" fmla="*/ 1933391 w 7467600"/>
              <a:gd name="connsiteY443" fmla="*/ 5156971 h 6858000"/>
              <a:gd name="connsiteX444" fmla="*/ 1827118 w 7467600"/>
              <a:gd name="connsiteY444" fmla="*/ 4968410 h 6858000"/>
              <a:gd name="connsiteX445" fmla="*/ 1837349 w 7467600"/>
              <a:gd name="connsiteY445" fmla="*/ 4956357 h 6858000"/>
              <a:gd name="connsiteX446" fmla="*/ 2162835 w 7467600"/>
              <a:gd name="connsiteY446" fmla="*/ 5187853 h 6858000"/>
              <a:gd name="connsiteX447" fmla="*/ 2257167 w 7467600"/>
              <a:gd name="connsiteY447" fmla="*/ 5462123 h 6858000"/>
              <a:gd name="connsiteX448" fmla="*/ 2261598 w 7467600"/>
              <a:gd name="connsiteY448" fmla="*/ 5467998 h 6858000"/>
              <a:gd name="connsiteX449" fmla="*/ 2437177 w 7467600"/>
              <a:gd name="connsiteY449" fmla="*/ 5479608 h 6858000"/>
              <a:gd name="connsiteX450" fmla="*/ 2445247 w 7467600"/>
              <a:gd name="connsiteY450" fmla="*/ 5483476 h 6858000"/>
              <a:gd name="connsiteX451" fmla="*/ 2743626 w 7467600"/>
              <a:gd name="connsiteY451" fmla="*/ 5304819 h 6858000"/>
              <a:gd name="connsiteX452" fmla="*/ 3048102 w 7467600"/>
              <a:gd name="connsiteY452" fmla="*/ 5150595 h 6858000"/>
              <a:gd name="connsiteX453" fmla="*/ 1799414 w 7467600"/>
              <a:gd name="connsiteY453" fmla="*/ 4694732 h 6858000"/>
              <a:gd name="connsiteX454" fmla="*/ 1771735 w 7467600"/>
              <a:gd name="connsiteY454" fmla="*/ 4619929 h 6858000"/>
              <a:gd name="connsiteX455" fmla="*/ 3104273 w 7467600"/>
              <a:gd name="connsiteY455" fmla="*/ 5076159 h 6858000"/>
              <a:gd name="connsiteX456" fmla="*/ 3113245 w 7467600"/>
              <a:gd name="connsiteY456" fmla="*/ 5090705 h 6858000"/>
              <a:gd name="connsiteX457" fmla="*/ 3126294 w 7467600"/>
              <a:gd name="connsiteY457" fmla="*/ 5114400 h 6858000"/>
              <a:gd name="connsiteX458" fmla="*/ 3937433 w 7467600"/>
              <a:gd name="connsiteY458" fmla="*/ 4830473 h 6858000"/>
              <a:gd name="connsiteX459" fmla="*/ 3590475 w 7467600"/>
              <a:gd name="connsiteY459" fmla="*/ 4597974 h 6858000"/>
              <a:gd name="connsiteX460" fmla="*/ 3100264 w 7467600"/>
              <a:gd name="connsiteY460" fmla="*/ 4579845 h 6858000"/>
              <a:gd name="connsiteX461" fmla="*/ 2183576 w 7467600"/>
              <a:gd name="connsiteY461" fmla="*/ 4227150 h 6858000"/>
              <a:gd name="connsiteX462" fmla="*/ 2151029 w 7467600"/>
              <a:gd name="connsiteY462" fmla="*/ 4146947 h 6858000"/>
              <a:gd name="connsiteX463" fmla="*/ 3563434 w 7467600"/>
              <a:gd name="connsiteY463" fmla="*/ 4469115 h 6858000"/>
              <a:gd name="connsiteX464" fmla="*/ 3177952 w 7467600"/>
              <a:gd name="connsiteY464" fmla="*/ 3657386 h 6858000"/>
              <a:gd name="connsiteX465" fmla="*/ 3189263 w 7467600"/>
              <a:gd name="connsiteY465" fmla="*/ 3625726 h 6858000"/>
              <a:gd name="connsiteX466" fmla="*/ 3560912 w 7467600"/>
              <a:gd name="connsiteY466" fmla="*/ 4079863 h 6858000"/>
              <a:gd name="connsiteX467" fmla="*/ 3626636 w 7467600"/>
              <a:gd name="connsiteY467" fmla="*/ 4512230 h 6858000"/>
              <a:gd name="connsiteX468" fmla="*/ 3653088 w 7467600"/>
              <a:gd name="connsiteY468" fmla="*/ 4521417 h 6858000"/>
              <a:gd name="connsiteX469" fmla="*/ 3988128 w 7467600"/>
              <a:gd name="connsiteY469" fmla="*/ 4817267 h 6858000"/>
              <a:gd name="connsiteX470" fmla="*/ 4830582 w 7467600"/>
              <a:gd name="connsiteY470" fmla="*/ 4676000 h 6858000"/>
              <a:gd name="connsiteX471" fmla="*/ 4830100 w 7467600"/>
              <a:gd name="connsiteY471" fmla="*/ 4675554 h 6858000"/>
              <a:gd name="connsiteX472" fmla="*/ 4036318 w 7467600"/>
              <a:gd name="connsiteY472" fmla="*/ 4147013 h 6858000"/>
              <a:gd name="connsiteX473" fmla="*/ 3432098 w 7467600"/>
              <a:gd name="connsiteY473" fmla="*/ 3537312 h 6858000"/>
              <a:gd name="connsiteX474" fmla="*/ 3446761 w 7467600"/>
              <a:gd name="connsiteY474" fmla="*/ 3461278 h 6858000"/>
              <a:gd name="connsiteX475" fmla="*/ 4419733 w 7467600"/>
              <a:gd name="connsiteY475" fmla="*/ 3963555 h 6858000"/>
              <a:gd name="connsiteX476" fmla="*/ 4781371 w 7467600"/>
              <a:gd name="connsiteY476" fmla="*/ 4458604 h 6858000"/>
              <a:gd name="connsiteX477" fmla="*/ 4780440 w 7467600"/>
              <a:gd name="connsiteY477" fmla="*/ 4470290 h 6858000"/>
              <a:gd name="connsiteX478" fmla="*/ 4898954 w 7467600"/>
              <a:gd name="connsiteY478" fmla="*/ 4662092 h 6858000"/>
              <a:gd name="connsiteX479" fmla="*/ 4900699 w 7467600"/>
              <a:gd name="connsiteY479" fmla="*/ 4670867 h 6858000"/>
              <a:gd name="connsiteX480" fmla="*/ 5714511 w 7467600"/>
              <a:gd name="connsiteY480" fmla="*/ 4663483 h 6858000"/>
              <a:gd name="connsiteX481" fmla="*/ 5464793 w 7467600"/>
              <a:gd name="connsiteY481" fmla="*/ 4393556 h 6858000"/>
              <a:gd name="connsiteX482" fmla="*/ 5461897 w 7467600"/>
              <a:gd name="connsiteY482" fmla="*/ 4390879 h 6858000"/>
              <a:gd name="connsiteX483" fmla="*/ 4294126 w 7467600"/>
              <a:gd name="connsiteY483" fmla="*/ 3303048 h 6858000"/>
              <a:gd name="connsiteX484" fmla="*/ 4305321 w 7467600"/>
              <a:gd name="connsiteY484" fmla="*/ 3256953 h 6858000"/>
              <a:gd name="connsiteX485" fmla="*/ 4949299 w 7467600"/>
              <a:gd name="connsiteY485" fmla="*/ 3766336 h 6858000"/>
              <a:gd name="connsiteX486" fmla="*/ 5291452 w 7467600"/>
              <a:gd name="connsiteY486" fmla="*/ 4076801 h 6858000"/>
              <a:gd name="connsiteX487" fmla="*/ 5434998 w 7467600"/>
              <a:gd name="connsiteY487" fmla="*/ 4254100 h 6858000"/>
              <a:gd name="connsiteX488" fmla="*/ 5351015 w 7467600"/>
              <a:gd name="connsiteY488" fmla="*/ 3760989 h 6858000"/>
              <a:gd name="connsiteX489" fmla="*/ 5413780 w 7467600"/>
              <a:gd name="connsiteY489" fmla="*/ 2966265 h 6858000"/>
              <a:gd name="connsiteX490" fmla="*/ 5425627 w 7467600"/>
              <a:gd name="connsiteY490" fmla="*/ 2954192 h 6858000"/>
              <a:gd name="connsiteX491" fmla="*/ 6604735 w 7467600"/>
              <a:gd name="connsiteY491" fmla="*/ 2041381 h 6858000"/>
              <a:gd name="connsiteX492" fmla="*/ 7204487 w 7467600"/>
              <a:gd name="connsiteY492" fmla="*/ 2742112 h 6858000"/>
              <a:gd name="connsiteX493" fmla="*/ 7131592 w 7467600"/>
              <a:gd name="connsiteY493" fmla="*/ 2672096 h 6858000"/>
              <a:gd name="connsiteX494" fmla="*/ 6996344 w 7467600"/>
              <a:gd name="connsiteY494" fmla="*/ 2518310 h 6858000"/>
              <a:gd name="connsiteX495" fmla="*/ 6735495 w 7467600"/>
              <a:gd name="connsiteY495" fmla="*/ 2196890 h 6858000"/>
              <a:gd name="connsiteX496" fmla="*/ 6721901 w 7467600"/>
              <a:gd name="connsiteY496" fmla="*/ 2179274 h 6858000"/>
              <a:gd name="connsiteX497" fmla="*/ 6604735 w 7467600"/>
              <a:gd name="connsiteY497" fmla="*/ 2041381 h 6858000"/>
              <a:gd name="connsiteX498" fmla="*/ 6591670 w 7467600"/>
              <a:gd name="connsiteY498" fmla="*/ 1988277 h 6858000"/>
              <a:gd name="connsiteX499" fmla="*/ 6747349 w 7467600"/>
              <a:gd name="connsiteY499" fmla="*/ 2160069 h 6858000"/>
              <a:gd name="connsiteX500" fmla="*/ 6760943 w 7467600"/>
              <a:gd name="connsiteY500" fmla="*/ 2177686 h 6858000"/>
              <a:gd name="connsiteX501" fmla="*/ 7021065 w 7467600"/>
              <a:gd name="connsiteY501" fmla="*/ 2498102 h 6858000"/>
              <a:gd name="connsiteX502" fmla="*/ 7155223 w 7467600"/>
              <a:gd name="connsiteY502" fmla="*/ 2650386 h 6858000"/>
              <a:gd name="connsiteX503" fmla="*/ 7203167 w 7467600"/>
              <a:gd name="connsiteY503" fmla="*/ 2697288 h 6858000"/>
              <a:gd name="connsiteX504" fmla="*/ 6937703 w 7467600"/>
              <a:gd name="connsiteY504" fmla="*/ 2321981 h 6858000"/>
              <a:gd name="connsiteX505" fmla="*/ 6591670 w 7467600"/>
              <a:gd name="connsiteY505" fmla="*/ 1988277 h 6858000"/>
              <a:gd name="connsiteX506" fmla="*/ 5798671 w 7467600"/>
              <a:gd name="connsiteY506" fmla="*/ 1981601 h 6858000"/>
              <a:gd name="connsiteX507" fmla="*/ 5754709 w 7467600"/>
              <a:gd name="connsiteY507" fmla="*/ 2071454 h 6858000"/>
              <a:gd name="connsiteX508" fmla="*/ 5763044 w 7467600"/>
              <a:gd name="connsiteY508" fmla="*/ 2842206 h 6858000"/>
              <a:gd name="connsiteX509" fmla="*/ 5764974 w 7467600"/>
              <a:gd name="connsiteY509" fmla="*/ 2799609 h 6858000"/>
              <a:gd name="connsiteX510" fmla="*/ 5767665 w 7467600"/>
              <a:gd name="connsiteY510" fmla="*/ 2666409 h 6858000"/>
              <a:gd name="connsiteX511" fmla="*/ 5763055 w 7467600"/>
              <a:gd name="connsiteY511" fmla="*/ 2579705 h 6858000"/>
              <a:gd name="connsiteX512" fmla="*/ 5758079 w 7467600"/>
              <a:gd name="connsiteY512" fmla="*/ 2492508 h 6858000"/>
              <a:gd name="connsiteX513" fmla="*/ 5779325 w 7467600"/>
              <a:gd name="connsiteY513" fmla="*/ 2197069 h 6858000"/>
              <a:gd name="connsiteX514" fmla="*/ 5798671 w 7467600"/>
              <a:gd name="connsiteY514" fmla="*/ 1981601 h 6858000"/>
              <a:gd name="connsiteX515" fmla="*/ 5829202 w 7467600"/>
              <a:gd name="connsiteY515" fmla="*/ 1971679 h 6858000"/>
              <a:gd name="connsiteX516" fmla="*/ 5809558 w 7467600"/>
              <a:gd name="connsiteY516" fmla="*/ 2198043 h 6858000"/>
              <a:gd name="connsiteX517" fmla="*/ 5788653 w 7467600"/>
              <a:gd name="connsiteY517" fmla="*/ 2489430 h 6858000"/>
              <a:gd name="connsiteX518" fmla="*/ 5793439 w 7467600"/>
              <a:gd name="connsiteY518" fmla="*/ 2575235 h 6858000"/>
              <a:gd name="connsiteX519" fmla="*/ 5796837 w 7467600"/>
              <a:gd name="connsiteY519" fmla="*/ 2637633 h 6858000"/>
              <a:gd name="connsiteX520" fmla="*/ 5818614 w 7467600"/>
              <a:gd name="connsiteY520" fmla="*/ 2473055 h 6858000"/>
              <a:gd name="connsiteX521" fmla="*/ 5829202 w 7467600"/>
              <a:gd name="connsiteY521" fmla="*/ 1971679 h 6858000"/>
              <a:gd name="connsiteX522" fmla="*/ 5911389 w 7467600"/>
              <a:gd name="connsiteY522" fmla="*/ 1898371 h 6858000"/>
              <a:gd name="connsiteX523" fmla="*/ 6237627 w 7467600"/>
              <a:gd name="connsiteY523" fmla="*/ 2231921 h 6858000"/>
              <a:gd name="connsiteX524" fmla="*/ 5911389 w 7467600"/>
              <a:gd name="connsiteY524" fmla="*/ 1898371 h 6858000"/>
              <a:gd name="connsiteX525" fmla="*/ 6944437 w 7467600"/>
              <a:gd name="connsiteY525" fmla="*/ 1575402 h 6858000"/>
              <a:gd name="connsiteX526" fmla="*/ 6304730 w 7467600"/>
              <a:gd name="connsiteY526" fmla="*/ 1766654 h 6858000"/>
              <a:gd name="connsiteX527" fmla="*/ 6944437 w 7467600"/>
              <a:gd name="connsiteY527" fmla="*/ 1575402 h 6858000"/>
              <a:gd name="connsiteX528" fmla="*/ 7019523 w 7467600"/>
              <a:gd name="connsiteY528" fmla="*/ 1519450 h 6858000"/>
              <a:gd name="connsiteX529" fmla="*/ 6298091 w 7467600"/>
              <a:gd name="connsiteY529" fmla="*/ 1737122 h 6858000"/>
              <a:gd name="connsiteX530" fmla="*/ 7019523 w 7467600"/>
              <a:gd name="connsiteY530" fmla="*/ 1519450 h 6858000"/>
              <a:gd name="connsiteX531" fmla="*/ 2399523 w 7467600"/>
              <a:gd name="connsiteY531" fmla="*/ 1428234 h 6858000"/>
              <a:gd name="connsiteX532" fmla="*/ 2224982 w 7467600"/>
              <a:gd name="connsiteY532" fmla="*/ 1826201 h 6858000"/>
              <a:gd name="connsiteX533" fmla="*/ 2096099 w 7467600"/>
              <a:gd name="connsiteY533" fmla="*/ 2345900 h 6858000"/>
              <a:gd name="connsiteX534" fmla="*/ 2283317 w 7467600"/>
              <a:gd name="connsiteY534" fmla="*/ 1796925 h 6858000"/>
              <a:gd name="connsiteX535" fmla="*/ 2399523 w 7467600"/>
              <a:gd name="connsiteY535" fmla="*/ 1428234 h 6858000"/>
              <a:gd name="connsiteX536" fmla="*/ 2448558 w 7467600"/>
              <a:gd name="connsiteY536" fmla="*/ 1373435 h 6858000"/>
              <a:gd name="connsiteX537" fmla="*/ 2312521 w 7467600"/>
              <a:gd name="connsiteY537" fmla="*/ 1806140 h 6858000"/>
              <a:gd name="connsiteX538" fmla="*/ 2127533 w 7467600"/>
              <a:gd name="connsiteY538" fmla="*/ 2348380 h 6858000"/>
              <a:gd name="connsiteX539" fmla="*/ 2358080 w 7467600"/>
              <a:gd name="connsiteY539" fmla="*/ 1866134 h 6858000"/>
              <a:gd name="connsiteX540" fmla="*/ 2407436 w 7467600"/>
              <a:gd name="connsiteY540" fmla="*/ 1651070 h 6858000"/>
              <a:gd name="connsiteX541" fmla="*/ 2448558 w 7467600"/>
              <a:gd name="connsiteY541" fmla="*/ 1373435 h 6858000"/>
              <a:gd name="connsiteX542" fmla="*/ 278707 w 7467600"/>
              <a:gd name="connsiteY542" fmla="*/ 1352270 h 6858000"/>
              <a:gd name="connsiteX543" fmla="*/ 321570 w 7467600"/>
              <a:gd name="connsiteY543" fmla="*/ 1861610 h 6858000"/>
              <a:gd name="connsiteX544" fmla="*/ 294281 w 7467600"/>
              <a:gd name="connsiteY544" fmla="*/ 1440658 h 6858000"/>
              <a:gd name="connsiteX545" fmla="*/ 278707 w 7467600"/>
              <a:gd name="connsiteY545" fmla="*/ 1352270 h 6858000"/>
              <a:gd name="connsiteX546" fmla="*/ 1423821 w 7467600"/>
              <a:gd name="connsiteY546" fmla="*/ 1351958 h 6858000"/>
              <a:gd name="connsiteX547" fmla="*/ 1638521 w 7467600"/>
              <a:gd name="connsiteY547" fmla="*/ 1908470 h 6858000"/>
              <a:gd name="connsiteX548" fmla="*/ 1754199 w 7467600"/>
              <a:gd name="connsiteY548" fmla="*/ 2149284 h 6858000"/>
              <a:gd name="connsiteX549" fmla="*/ 1908359 w 7467600"/>
              <a:gd name="connsiteY549" fmla="*/ 2364988 h 6858000"/>
              <a:gd name="connsiteX550" fmla="*/ 1647661 w 7467600"/>
              <a:gd name="connsiteY550" fmla="*/ 1825945 h 6858000"/>
              <a:gd name="connsiteX551" fmla="*/ 1423821 w 7467600"/>
              <a:gd name="connsiteY551" fmla="*/ 1351958 h 6858000"/>
              <a:gd name="connsiteX552" fmla="*/ 1431890 w 7467600"/>
              <a:gd name="connsiteY552" fmla="*/ 1306475 h 6858000"/>
              <a:gd name="connsiteX553" fmla="*/ 1507597 w 7467600"/>
              <a:gd name="connsiteY553" fmla="*/ 1446132 h 6858000"/>
              <a:gd name="connsiteX554" fmla="*/ 1674586 w 7467600"/>
              <a:gd name="connsiteY554" fmla="*/ 1813832 h 6858000"/>
              <a:gd name="connsiteX555" fmla="*/ 1815950 w 7467600"/>
              <a:gd name="connsiteY555" fmla="*/ 2128564 h 6858000"/>
              <a:gd name="connsiteX556" fmla="*/ 1984242 w 7467600"/>
              <a:gd name="connsiteY556" fmla="*/ 2430829 h 6858000"/>
              <a:gd name="connsiteX557" fmla="*/ 2014023 w 7467600"/>
              <a:gd name="connsiteY557" fmla="*/ 2450995 h 6858000"/>
              <a:gd name="connsiteX558" fmla="*/ 1747337 w 7467600"/>
              <a:gd name="connsiteY558" fmla="*/ 1855264 h 6858000"/>
              <a:gd name="connsiteX559" fmla="*/ 1533749 w 7467600"/>
              <a:gd name="connsiteY559" fmla="*/ 1478656 h 6858000"/>
              <a:gd name="connsiteX560" fmla="*/ 1431890 w 7467600"/>
              <a:gd name="connsiteY560" fmla="*/ 1306475 h 6858000"/>
              <a:gd name="connsiteX561" fmla="*/ 5052692 w 7467600"/>
              <a:gd name="connsiteY561" fmla="*/ 1292994 h 6858000"/>
              <a:gd name="connsiteX562" fmla="*/ 5200661 w 7467600"/>
              <a:gd name="connsiteY562" fmla="*/ 1635186 h 6858000"/>
              <a:gd name="connsiteX563" fmla="*/ 5297138 w 7467600"/>
              <a:gd name="connsiteY563" fmla="*/ 1906351 h 6858000"/>
              <a:gd name="connsiteX564" fmla="*/ 5052692 w 7467600"/>
              <a:gd name="connsiteY564" fmla="*/ 1292994 h 6858000"/>
              <a:gd name="connsiteX565" fmla="*/ 5009948 w 7467600"/>
              <a:gd name="connsiteY565" fmla="*/ 1273619 h 6858000"/>
              <a:gd name="connsiteX566" fmla="*/ 5121777 w 7467600"/>
              <a:gd name="connsiteY566" fmla="*/ 1654213 h 6858000"/>
              <a:gd name="connsiteX567" fmla="*/ 5293545 w 7467600"/>
              <a:gd name="connsiteY567" fmla="*/ 2072247 h 6858000"/>
              <a:gd name="connsiteX568" fmla="*/ 5294042 w 7467600"/>
              <a:gd name="connsiteY568" fmla="*/ 2065019 h 6858000"/>
              <a:gd name="connsiteX569" fmla="*/ 5171936 w 7467600"/>
              <a:gd name="connsiteY569" fmla="*/ 1647613 h 6858000"/>
              <a:gd name="connsiteX570" fmla="*/ 5009948 w 7467600"/>
              <a:gd name="connsiteY570" fmla="*/ 1273619 h 6858000"/>
              <a:gd name="connsiteX571" fmla="*/ 655236 w 7467600"/>
              <a:gd name="connsiteY571" fmla="*/ 1268632 h 6858000"/>
              <a:gd name="connsiteX572" fmla="*/ 839521 w 7467600"/>
              <a:gd name="connsiteY572" fmla="*/ 1685315 h 6858000"/>
              <a:gd name="connsiteX573" fmla="*/ 1109416 w 7467600"/>
              <a:gd name="connsiteY573" fmla="*/ 2061663 h 6858000"/>
              <a:gd name="connsiteX574" fmla="*/ 1298300 w 7467600"/>
              <a:gd name="connsiteY574" fmla="*/ 2247742 h 6858000"/>
              <a:gd name="connsiteX575" fmla="*/ 1125871 w 7467600"/>
              <a:gd name="connsiteY575" fmla="*/ 1989513 h 6858000"/>
              <a:gd name="connsiteX576" fmla="*/ 981574 w 7467600"/>
              <a:gd name="connsiteY576" fmla="*/ 1783157 h 6858000"/>
              <a:gd name="connsiteX577" fmla="*/ 922198 w 7467600"/>
              <a:gd name="connsiteY577" fmla="*/ 1677437 h 6858000"/>
              <a:gd name="connsiteX578" fmla="*/ 869293 w 7467600"/>
              <a:gd name="connsiteY578" fmla="*/ 1583214 h 6858000"/>
              <a:gd name="connsiteX579" fmla="*/ 751431 w 7467600"/>
              <a:gd name="connsiteY579" fmla="*/ 1405731 h 6858000"/>
              <a:gd name="connsiteX580" fmla="*/ 655236 w 7467600"/>
              <a:gd name="connsiteY580" fmla="*/ 1268632 h 6858000"/>
              <a:gd name="connsiteX581" fmla="*/ 6516292 w 7467600"/>
              <a:gd name="connsiteY581" fmla="*/ 1263064 h 6858000"/>
              <a:gd name="connsiteX582" fmla="*/ 5736320 w 7467600"/>
              <a:gd name="connsiteY582" fmla="*/ 1501803 h 6858000"/>
              <a:gd name="connsiteX583" fmla="*/ 6516292 w 7467600"/>
              <a:gd name="connsiteY583" fmla="*/ 1263064 h 6858000"/>
              <a:gd name="connsiteX584" fmla="*/ 291466 w 7467600"/>
              <a:gd name="connsiteY584" fmla="*/ 1250369 h 6858000"/>
              <a:gd name="connsiteX585" fmla="*/ 323180 w 7467600"/>
              <a:gd name="connsiteY585" fmla="*/ 1435283 h 6858000"/>
              <a:gd name="connsiteX586" fmla="*/ 349381 w 7467600"/>
              <a:gd name="connsiteY586" fmla="*/ 1875041 h 6858000"/>
              <a:gd name="connsiteX587" fmla="*/ 374363 w 7467600"/>
              <a:gd name="connsiteY587" fmla="*/ 1506494 h 6858000"/>
              <a:gd name="connsiteX588" fmla="*/ 302168 w 7467600"/>
              <a:gd name="connsiteY588" fmla="*/ 1274495 h 6858000"/>
              <a:gd name="connsiteX589" fmla="*/ 291466 w 7467600"/>
              <a:gd name="connsiteY589" fmla="*/ 1250369 h 6858000"/>
              <a:gd name="connsiteX590" fmla="*/ 678222 w 7467600"/>
              <a:gd name="connsiteY590" fmla="*/ 1248670 h 6858000"/>
              <a:gd name="connsiteX591" fmla="*/ 775536 w 7467600"/>
              <a:gd name="connsiteY591" fmla="*/ 1388015 h 6858000"/>
              <a:gd name="connsiteX592" fmla="*/ 894529 w 7467600"/>
              <a:gd name="connsiteY592" fmla="*/ 1567739 h 6858000"/>
              <a:gd name="connsiteX593" fmla="*/ 948000 w 7467600"/>
              <a:gd name="connsiteY593" fmla="*/ 1663088 h 6858000"/>
              <a:gd name="connsiteX594" fmla="*/ 1006812 w 7467600"/>
              <a:gd name="connsiteY594" fmla="*/ 1767683 h 6858000"/>
              <a:gd name="connsiteX595" fmla="*/ 1149133 w 7467600"/>
              <a:gd name="connsiteY595" fmla="*/ 1971513 h 6858000"/>
              <a:gd name="connsiteX596" fmla="*/ 1333952 w 7467600"/>
              <a:gd name="connsiteY596" fmla="*/ 2251620 h 6858000"/>
              <a:gd name="connsiteX597" fmla="*/ 1337329 w 7467600"/>
              <a:gd name="connsiteY597" fmla="*/ 2258350 h 6858000"/>
              <a:gd name="connsiteX598" fmla="*/ 1014726 w 7467600"/>
              <a:gd name="connsiteY598" fmla="*/ 1615556 h 6858000"/>
              <a:gd name="connsiteX599" fmla="*/ 678222 w 7467600"/>
              <a:gd name="connsiteY599" fmla="*/ 1248670 h 6858000"/>
              <a:gd name="connsiteX600" fmla="*/ 6691602 w 7467600"/>
              <a:gd name="connsiteY600" fmla="*/ 1140573 h 6858000"/>
              <a:gd name="connsiteX601" fmla="*/ 6571100 w 7467600"/>
              <a:gd name="connsiteY601" fmla="*/ 1183662 h 6858000"/>
              <a:gd name="connsiteX602" fmla="*/ 6241687 w 7467600"/>
              <a:gd name="connsiteY602" fmla="*/ 1257600 h 6858000"/>
              <a:gd name="connsiteX603" fmla="*/ 5693009 w 7467600"/>
              <a:gd name="connsiteY603" fmla="*/ 1478256 h 6858000"/>
              <a:gd name="connsiteX604" fmla="*/ 6548420 w 7467600"/>
              <a:gd name="connsiteY604" fmla="*/ 1214599 h 6858000"/>
              <a:gd name="connsiteX605" fmla="*/ 6605473 w 7467600"/>
              <a:gd name="connsiteY605" fmla="*/ 1184686 h 6858000"/>
              <a:gd name="connsiteX606" fmla="*/ 6691602 w 7467600"/>
              <a:gd name="connsiteY606" fmla="*/ 1140573 h 6858000"/>
              <a:gd name="connsiteX607" fmla="*/ 4002475 w 7467600"/>
              <a:gd name="connsiteY607" fmla="*/ 1037802 h 6858000"/>
              <a:gd name="connsiteX608" fmla="*/ 4000324 w 7467600"/>
              <a:gd name="connsiteY608" fmla="*/ 1039362 h 6858000"/>
              <a:gd name="connsiteX609" fmla="*/ 4002862 w 7467600"/>
              <a:gd name="connsiteY609" fmla="*/ 1042866 h 6858000"/>
              <a:gd name="connsiteX610" fmla="*/ 4002475 w 7467600"/>
              <a:gd name="connsiteY610" fmla="*/ 1037802 h 6858000"/>
              <a:gd name="connsiteX611" fmla="*/ 506322 w 7467600"/>
              <a:gd name="connsiteY611" fmla="*/ 1020997 h 6858000"/>
              <a:gd name="connsiteX612" fmla="*/ 533068 w 7467600"/>
              <a:gd name="connsiteY612" fmla="*/ 1029409 h 6858000"/>
              <a:gd name="connsiteX613" fmla="*/ 1232525 w 7467600"/>
              <a:gd name="connsiteY613" fmla="*/ 1804675 h 6858000"/>
              <a:gd name="connsiteX614" fmla="*/ 1388858 w 7467600"/>
              <a:gd name="connsiteY614" fmla="*/ 2368011 h 6858000"/>
              <a:gd name="connsiteX615" fmla="*/ 1384098 w 7467600"/>
              <a:gd name="connsiteY615" fmla="*/ 2378125 h 6858000"/>
              <a:gd name="connsiteX616" fmla="*/ 1425393 w 7467600"/>
              <a:gd name="connsiteY616" fmla="*/ 2589124 h 6858000"/>
              <a:gd name="connsiteX617" fmla="*/ 1424001 w 7467600"/>
              <a:gd name="connsiteY617" fmla="*/ 2597541 h 6858000"/>
              <a:gd name="connsiteX618" fmla="*/ 2152729 w 7467600"/>
              <a:gd name="connsiteY618" fmla="*/ 2864487 h 6858000"/>
              <a:gd name="connsiteX619" fmla="*/ 2020609 w 7467600"/>
              <a:gd name="connsiteY619" fmla="*/ 2539671 h 6858000"/>
              <a:gd name="connsiteX620" fmla="*/ 2018920 w 7467600"/>
              <a:gd name="connsiteY620" fmla="*/ 2536309 h 6858000"/>
              <a:gd name="connsiteX621" fmla="*/ 1342441 w 7467600"/>
              <a:gd name="connsiteY621" fmla="*/ 1173017 h 6858000"/>
              <a:gd name="connsiteX622" fmla="*/ 1367925 w 7467600"/>
              <a:gd name="connsiteY622" fmla="*/ 1135648 h 6858000"/>
              <a:gd name="connsiteX623" fmla="*/ 1771401 w 7467600"/>
              <a:gd name="connsiteY623" fmla="*/ 1806673 h 6858000"/>
              <a:gd name="connsiteX624" fmla="*/ 1972385 w 7467600"/>
              <a:gd name="connsiteY624" fmla="*/ 2198735 h 6858000"/>
              <a:gd name="connsiteX625" fmla="*/ 2040892 w 7467600"/>
              <a:gd name="connsiteY625" fmla="*/ 2405205 h 6858000"/>
              <a:gd name="connsiteX626" fmla="*/ 2131689 w 7467600"/>
              <a:gd name="connsiteY626" fmla="*/ 1936926 h 6858000"/>
              <a:gd name="connsiteX627" fmla="*/ 2454820 w 7467600"/>
              <a:gd name="connsiteY627" fmla="*/ 1248808 h 6858000"/>
              <a:gd name="connsiteX628" fmla="*/ 2492512 w 7467600"/>
              <a:gd name="connsiteY628" fmla="*/ 1302920 h 6858000"/>
              <a:gd name="connsiteX629" fmla="*/ 2081216 w 7467600"/>
              <a:gd name="connsiteY629" fmla="*/ 2527513 h 6858000"/>
              <a:gd name="connsiteX630" fmla="*/ 2081211 w 7467600"/>
              <a:gd name="connsiteY630" fmla="*/ 2528916 h 6858000"/>
              <a:gd name="connsiteX631" fmla="*/ 2199067 w 7467600"/>
              <a:gd name="connsiteY631" fmla="*/ 2884061 h 6858000"/>
              <a:gd name="connsiteX632" fmla="*/ 3192586 w 7467600"/>
              <a:gd name="connsiteY632" fmla="*/ 3411496 h 6858000"/>
              <a:gd name="connsiteX633" fmla="*/ 3182620 w 7467600"/>
              <a:gd name="connsiteY633" fmla="*/ 3483279 h 6858000"/>
              <a:gd name="connsiteX634" fmla="*/ 2435119 w 7467600"/>
              <a:gd name="connsiteY634" fmla="*/ 3080173 h 6858000"/>
              <a:gd name="connsiteX635" fmla="*/ 2410152 w 7467600"/>
              <a:gd name="connsiteY635" fmla="*/ 3063751 h 6858000"/>
              <a:gd name="connsiteX636" fmla="*/ 2408099 w 7467600"/>
              <a:gd name="connsiteY636" fmla="*/ 3064403 h 6858000"/>
              <a:gd name="connsiteX637" fmla="*/ 2407218 w 7467600"/>
              <a:gd name="connsiteY637" fmla="*/ 3070324 h 6858000"/>
              <a:gd name="connsiteX638" fmla="*/ 2380138 w 7467600"/>
              <a:gd name="connsiteY638" fmla="*/ 3099341 h 6858000"/>
              <a:gd name="connsiteX639" fmla="*/ 1765923 w 7467600"/>
              <a:gd name="connsiteY639" fmla="*/ 3581043 h 6858000"/>
              <a:gd name="connsiteX640" fmla="*/ 1702258 w 7467600"/>
              <a:gd name="connsiteY640" fmla="*/ 3612286 h 6858000"/>
              <a:gd name="connsiteX641" fmla="*/ 1538370 w 7467600"/>
              <a:gd name="connsiteY641" fmla="*/ 3811804 h 6858000"/>
              <a:gd name="connsiteX642" fmla="*/ 542867 w 7467600"/>
              <a:gd name="connsiteY642" fmla="*/ 4944092 h 6858000"/>
              <a:gd name="connsiteX643" fmla="*/ 515800 w 7467600"/>
              <a:gd name="connsiteY643" fmla="*/ 4862180 h 6858000"/>
              <a:gd name="connsiteX644" fmla="*/ 909145 w 7467600"/>
              <a:gd name="connsiteY644" fmla="*/ 4199225 h 6858000"/>
              <a:gd name="connsiteX645" fmla="*/ 1214067 w 7467600"/>
              <a:gd name="connsiteY645" fmla="*/ 3908561 h 6858000"/>
              <a:gd name="connsiteX646" fmla="*/ 640967 w 7467600"/>
              <a:gd name="connsiteY646" fmla="*/ 4105601 h 6858000"/>
              <a:gd name="connsiteX647" fmla="*/ 112563 w 7467600"/>
              <a:gd name="connsiteY647" fmla="*/ 4396952 h 6858000"/>
              <a:gd name="connsiteX648" fmla="*/ 0 w 7467600"/>
              <a:gd name="connsiteY648" fmla="*/ 4466006 h 6858000"/>
              <a:gd name="connsiteX649" fmla="*/ 0 w 7467600"/>
              <a:gd name="connsiteY649" fmla="*/ 4233763 h 6858000"/>
              <a:gd name="connsiteX650" fmla="*/ 36881 w 7467600"/>
              <a:gd name="connsiteY650" fmla="*/ 4200118 h 6858000"/>
              <a:gd name="connsiteX651" fmla="*/ 910534 w 7467600"/>
              <a:gd name="connsiteY651" fmla="*/ 3629753 h 6858000"/>
              <a:gd name="connsiteX652" fmla="*/ 1578717 w 7467600"/>
              <a:gd name="connsiteY652" fmla="*/ 3575982 h 6858000"/>
              <a:gd name="connsiteX653" fmla="*/ 2338780 w 7467600"/>
              <a:gd name="connsiteY653" fmla="*/ 3033725 h 6858000"/>
              <a:gd name="connsiteX654" fmla="*/ 1807991 w 7467600"/>
              <a:gd name="connsiteY654" fmla="*/ 2807184 h 6858000"/>
              <a:gd name="connsiteX655" fmla="*/ 1416358 w 7467600"/>
              <a:gd name="connsiteY655" fmla="*/ 3112571 h 6858000"/>
              <a:gd name="connsiteX656" fmla="*/ 939066 w 7467600"/>
              <a:gd name="connsiteY656" fmla="*/ 3378798 h 6858000"/>
              <a:gd name="connsiteX657" fmla="*/ 115099 w 7467600"/>
              <a:gd name="connsiteY657" fmla="*/ 3607650 h 6858000"/>
              <a:gd name="connsiteX658" fmla="*/ 97284 w 7467600"/>
              <a:gd name="connsiteY658" fmla="*/ 3520393 h 6858000"/>
              <a:gd name="connsiteX659" fmla="*/ 922050 w 7467600"/>
              <a:gd name="connsiteY659" fmla="*/ 3074867 h 6858000"/>
              <a:gd name="connsiteX660" fmla="*/ 1405265 w 7467600"/>
              <a:gd name="connsiteY660" fmla="*/ 3016319 h 6858000"/>
              <a:gd name="connsiteX661" fmla="*/ 1407512 w 7467600"/>
              <a:gd name="connsiteY661" fmla="*/ 3018001 h 6858000"/>
              <a:gd name="connsiteX662" fmla="*/ 1726266 w 7467600"/>
              <a:gd name="connsiteY662" fmla="*/ 2777274 h 6858000"/>
              <a:gd name="connsiteX663" fmla="*/ 625390 w 7467600"/>
              <a:gd name="connsiteY663" fmla="*/ 2514541 h 6858000"/>
              <a:gd name="connsiteX664" fmla="*/ 619799 w 7467600"/>
              <a:gd name="connsiteY664" fmla="*/ 2527180 h 6858000"/>
              <a:gd name="connsiteX665" fmla="*/ 310030 w 7467600"/>
              <a:gd name="connsiteY665" fmla="*/ 2771818 h 6858000"/>
              <a:gd name="connsiteX666" fmla="*/ 173877 w 7467600"/>
              <a:gd name="connsiteY666" fmla="*/ 2937056 h 6858000"/>
              <a:gd name="connsiteX667" fmla="*/ 77889 w 7467600"/>
              <a:gd name="connsiteY667" fmla="*/ 3138440 h 6858000"/>
              <a:gd name="connsiteX668" fmla="*/ 0 w 7467600"/>
              <a:gd name="connsiteY668" fmla="*/ 3271395 h 6858000"/>
              <a:gd name="connsiteX669" fmla="*/ 0 w 7467600"/>
              <a:gd name="connsiteY669" fmla="*/ 3153002 h 6858000"/>
              <a:gd name="connsiteX670" fmla="*/ 2386 w 7467600"/>
              <a:gd name="connsiteY670" fmla="*/ 3149203 h 6858000"/>
              <a:gd name="connsiteX671" fmla="*/ 89753 w 7467600"/>
              <a:gd name="connsiteY671" fmla="*/ 2987702 h 6858000"/>
              <a:gd name="connsiteX672" fmla="*/ 76869 w 7467600"/>
              <a:gd name="connsiteY672" fmla="*/ 3005404 h 6858000"/>
              <a:gd name="connsiteX673" fmla="*/ 32049 w 7467600"/>
              <a:gd name="connsiteY673" fmla="*/ 3065814 h 6858000"/>
              <a:gd name="connsiteX674" fmla="*/ 0 w 7467600"/>
              <a:gd name="connsiteY674" fmla="*/ 3108744 h 6858000"/>
              <a:gd name="connsiteX675" fmla="*/ 0 w 7467600"/>
              <a:gd name="connsiteY675" fmla="*/ 3058059 h 6858000"/>
              <a:gd name="connsiteX676" fmla="*/ 7610 w 7467600"/>
              <a:gd name="connsiteY676" fmla="*/ 3047889 h 6858000"/>
              <a:gd name="connsiteX677" fmla="*/ 52419 w 7467600"/>
              <a:gd name="connsiteY677" fmla="*/ 2987479 h 6858000"/>
              <a:gd name="connsiteX678" fmla="*/ 59142 w 7467600"/>
              <a:gd name="connsiteY678" fmla="*/ 2978488 h 6858000"/>
              <a:gd name="connsiteX679" fmla="*/ 0 w 7467600"/>
              <a:gd name="connsiteY679" fmla="*/ 3015334 h 6858000"/>
              <a:gd name="connsiteX680" fmla="*/ 0 w 7467600"/>
              <a:gd name="connsiteY680" fmla="*/ 2914286 h 6858000"/>
              <a:gd name="connsiteX681" fmla="*/ 36383 w 7467600"/>
              <a:gd name="connsiteY681" fmla="*/ 2901128 h 6858000"/>
              <a:gd name="connsiteX682" fmla="*/ 156329 w 7467600"/>
              <a:gd name="connsiteY682" fmla="*/ 2840533 h 6858000"/>
              <a:gd name="connsiteX683" fmla="*/ 358355 w 7467600"/>
              <a:gd name="connsiteY683" fmla="*/ 2620471 h 6858000"/>
              <a:gd name="connsiteX684" fmla="*/ 510577 w 7467600"/>
              <a:gd name="connsiteY684" fmla="*/ 2501244 h 6858000"/>
              <a:gd name="connsiteX685" fmla="*/ 211967 w 7467600"/>
              <a:gd name="connsiteY685" fmla="*/ 2479171 h 6858000"/>
              <a:gd name="connsiteX686" fmla="*/ 0 w 7467600"/>
              <a:gd name="connsiteY686" fmla="*/ 2476398 h 6858000"/>
              <a:gd name="connsiteX687" fmla="*/ 0 w 7467600"/>
              <a:gd name="connsiteY687" fmla="*/ 2389189 h 6858000"/>
              <a:gd name="connsiteX688" fmla="*/ 103062 w 7467600"/>
              <a:gd name="connsiteY688" fmla="*/ 2389518 h 6858000"/>
              <a:gd name="connsiteX689" fmla="*/ 510734 w 7467600"/>
              <a:gd name="connsiteY689" fmla="*/ 2416201 h 6858000"/>
              <a:gd name="connsiteX690" fmla="*/ 279257 w 7467600"/>
              <a:gd name="connsiteY690" fmla="*/ 2092102 h 6858000"/>
              <a:gd name="connsiteX691" fmla="*/ 65265 w 7467600"/>
              <a:gd name="connsiteY691" fmla="*/ 2006049 h 6858000"/>
              <a:gd name="connsiteX692" fmla="*/ 0 w 7467600"/>
              <a:gd name="connsiteY692" fmla="*/ 1982532 h 6858000"/>
              <a:gd name="connsiteX693" fmla="*/ 0 w 7467600"/>
              <a:gd name="connsiteY693" fmla="*/ 1912789 h 6858000"/>
              <a:gd name="connsiteX694" fmla="*/ 97460 w 7467600"/>
              <a:gd name="connsiteY694" fmla="*/ 1953725 h 6858000"/>
              <a:gd name="connsiteX695" fmla="*/ 221272 w 7467600"/>
              <a:gd name="connsiteY695" fmla="*/ 1980766 h 6858000"/>
              <a:gd name="connsiteX696" fmla="*/ 116765 w 7467600"/>
              <a:gd name="connsiteY696" fmla="*/ 1911033 h 6858000"/>
              <a:gd name="connsiteX697" fmla="*/ 16405 w 7467600"/>
              <a:gd name="connsiteY697" fmla="*/ 1803412 h 6858000"/>
              <a:gd name="connsiteX698" fmla="*/ 0 w 7467600"/>
              <a:gd name="connsiteY698" fmla="*/ 1784777 h 6858000"/>
              <a:gd name="connsiteX699" fmla="*/ 0 w 7467600"/>
              <a:gd name="connsiteY699" fmla="*/ 1740082 h 6858000"/>
              <a:gd name="connsiteX700" fmla="*/ 39394 w 7467600"/>
              <a:gd name="connsiteY700" fmla="*/ 1784856 h 6858000"/>
              <a:gd name="connsiteX701" fmla="*/ 135813 w 7467600"/>
              <a:gd name="connsiteY701" fmla="*/ 1888838 h 6858000"/>
              <a:gd name="connsiteX702" fmla="*/ 242575 w 7467600"/>
              <a:gd name="connsiteY702" fmla="*/ 1958841 h 6858000"/>
              <a:gd name="connsiteX703" fmla="*/ 82197 w 7467600"/>
              <a:gd name="connsiteY703" fmla="*/ 1754826 h 6858000"/>
              <a:gd name="connsiteX704" fmla="*/ 0 w 7467600"/>
              <a:gd name="connsiteY704" fmla="*/ 1679650 h 6858000"/>
              <a:gd name="connsiteX705" fmla="*/ 0 w 7467600"/>
              <a:gd name="connsiteY705" fmla="*/ 1602463 h 6858000"/>
              <a:gd name="connsiteX706" fmla="*/ 84689 w 7467600"/>
              <a:gd name="connsiteY706" fmla="*/ 1677442 h 6858000"/>
              <a:gd name="connsiteX707" fmla="*/ 298437 w 7467600"/>
              <a:gd name="connsiteY707" fmla="*/ 1968019 h 6858000"/>
              <a:gd name="connsiteX708" fmla="*/ 227269 w 7467600"/>
              <a:gd name="connsiteY708" fmla="*/ 1114064 h 6858000"/>
              <a:gd name="connsiteX709" fmla="*/ 248003 w 7467600"/>
              <a:gd name="connsiteY709" fmla="*/ 1089613 h 6858000"/>
              <a:gd name="connsiteX710" fmla="*/ 427020 w 7467600"/>
              <a:gd name="connsiteY710" fmla="*/ 1619803 h 6858000"/>
              <a:gd name="connsiteX711" fmla="*/ 340345 w 7467600"/>
              <a:gd name="connsiteY711" fmla="*/ 2027739 h 6858000"/>
              <a:gd name="connsiteX712" fmla="*/ 360865 w 7467600"/>
              <a:gd name="connsiteY712" fmla="*/ 2044827 h 6858000"/>
              <a:gd name="connsiteX713" fmla="*/ 560414 w 7467600"/>
              <a:gd name="connsiteY713" fmla="*/ 2421457 h 6858000"/>
              <a:gd name="connsiteX714" fmla="*/ 1359703 w 7467600"/>
              <a:gd name="connsiteY714" fmla="*/ 2578554 h 6858000"/>
              <a:gd name="connsiteX715" fmla="*/ 1359422 w 7467600"/>
              <a:gd name="connsiteY715" fmla="*/ 2577994 h 6858000"/>
              <a:gd name="connsiteX716" fmla="*/ 828701 w 7467600"/>
              <a:gd name="connsiteY716" fmla="*/ 1839520 h 6858000"/>
              <a:gd name="connsiteX717" fmla="*/ 494427 w 7467600"/>
              <a:gd name="connsiteY717" fmla="*/ 1092333 h 6858000"/>
              <a:gd name="connsiteX718" fmla="*/ 506322 w 7467600"/>
              <a:gd name="connsiteY718" fmla="*/ 1020997 h 6858000"/>
              <a:gd name="connsiteX719" fmla="*/ 4570198 w 7467600"/>
              <a:gd name="connsiteY719" fmla="*/ 978081 h 6858000"/>
              <a:gd name="connsiteX720" fmla="*/ 4523691 w 7467600"/>
              <a:gd name="connsiteY720" fmla="*/ 1127776 h 6858000"/>
              <a:gd name="connsiteX721" fmla="*/ 4509875 w 7467600"/>
              <a:gd name="connsiteY721" fmla="*/ 1167552 h 6858000"/>
              <a:gd name="connsiteX722" fmla="*/ 4478168 w 7467600"/>
              <a:gd name="connsiteY722" fmla="*/ 1260735 h 6858000"/>
              <a:gd name="connsiteX723" fmla="*/ 4409309 w 7467600"/>
              <a:gd name="connsiteY723" fmla="*/ 1666996 h 6858000"/>
              <a:gd name="connsiteX724" fmla="*/ 4370031 w 7467600"/>
              <a:gd name="connsiteY724" fmla="*/ 1955666 h 6858000"/>
              <a:gd name="connsiteX725" fmla="*/ 4570198 w 7467600"/>
              <a:gd name="connsiteY725" fmla="*/ 978081 h 6858000"/>
              <a:gd name="connsiteX726" fmla="*/ 4557898 w 7467600"/>
              <a:gd name="connsiteY726" fmla="*/ 900011 h 6858000"/>
              <a:gd name="connsiteX727" fmla="*/ 4344840 w 7467600"/>
              <a:gd name="connsiteY727" fmla="*/ 1922038 h 6858000"/>
              <a:gd name="connsiteX728" fmla="*/ 4378710 w 7467600"/>
              <a:gd name="connsiteY728" fmla="*/ 1665516 h 6858000"/>
              <a:gd name="connsiteX729" fmla="*/ 4448798 w 7467600"/>
              <a:gd name="connsiteY729" fmla="*/ 1253024 h 6858000"/>
              <a:gd name="connsiteX730" fmla="*/ 4480315 w 7467600"/>
              <a:gd name="connsiteY730" fmla="*/ 1158454 h 6858000"/>
              <a:gd name="connsiteX731" fmla="*/ 4494133 w 7467600"/>
              <a:gd name="connsiteY731" fmla="*/ 1118676 h 6858000"/>
              <a:gd name="connsiteX732" fmla="*/ 4557898 w 7467600"/>
              <a:gd name="connsiteY732" fmla="*/ 900011 h 6858000"/>
              <a:gd name="connsiteX733" fmla="*/ 5870151 w 7467600"/>
              <a:gd name="connsiteY733" fmla="*/ 898890 h 6858000"/>
              <a:gd name="connsiteX734" fmla="*/ 5861335 w 7467600"/>
              <a:gd name="connsiteY734" fmla="*/ 899177 h 6858000"/>
              <a:gd name="connsiteX735" fmla="*/ 5843702 w 7467600"/>
              <a:gd name="connsiteY735" fmla="*/ 899748 h 6858000"/>
              <a:gd name="connsiteX736" fmla="*/ 5651107 w 7467600"/>
              <a:gd name="connsiteY736" fmla="*/ 920306 h 6858000"/>
              <a:gd name="connsiteX737" fmla="*/ 5459407 w 7467600"/>
              <a:gd name="connsiteY737" fmla="*/ 940975 h 6858000"/>
              <a:gd name="connsiteX738" fmla="*/ 5374846 w 7467600"/>
              <a:gd name="connsiteY738" fmla="*/ 941988 h 6858000"/>
              <a:gd name="connsiteX739" fmla="*/ 5256105 w 7467600"/>
              <a:gd name="connsiteY739" fmla="*/ 945632 h 6858000"/>
              <a:gd name="connsiteX740" fmla="*/ 5107071 w 7467600"/>
              <a:gd name="connsiteY740" fmla="*/ 969720 h 6858000"/>
              <a:gd name="connsiteX741" fmla="*/ 4998681 w 7467600"/>
              <a:gd name="connsiteY741" fmla="*/ 988771 h 6858000"/>
              <a:gd name="connsiteX742" fmla="*/ 5870151 w 7467600"/>
              <a:gd name="connsiteY742" fmla="*/ 898890 h 6858000"/>
              <a:gd name="connsiteX743" fmla="*/ 5504425 w 7467600"/>
              <a:gd name="connsiteY743" fmla="*/ 848067 h 6858000"/>
              <a:gd name="connsiteX744" fmla="*/ 4968849 w 7467600"/>
              <a:gd name="connsiteY744" fmla="*/ 962318 h 6858000"/>
              <a:gd name="connsiteX745" fmla="*/ 5104039 w 7467600"/>
              <a:gd name="connsiteY745" fmla="*/ 940634 h 6858000"/>
              <a:gd name="connsiteX746" fmla="*/ 5256311 w 7467600"/>
              <a:gd name="connsiteY746" fmla="*/ 916490 h 6858000"/>
              <a:gd name="connsiteX747" fmla="*/ 5377381 w 7467600"/>
              <a:gd name="connsiteY747" fmla="*/ 912671 h 6858000"/>
              <a:gd name="connsiteX748" fmla="*/ 5460148 w 7467600"/>
              <a:gd name="connsiteY748" fmla="*/ 911442 h 6858000"/>
              <a:gd name="connsiteX749" fmla="*/ 5648971 w 7467600"/>
              <a:gd name="connsiteY749" fmla="*/ 891331 h 6858000"/>
              <a:gd name="connsiteX750" fmla="*/ 5844807 w 7467600"/>
              <a:gd name="connsiteY750" fmla="*/ 870718 h 6858000"/>
              <a:gd name="connsiteX751" fmla="*/ 5862975 w 7467600"/>
              <a:gd name="connsiteY751" fmla="*/ 869756 h 6858000"/>
              <a:gd name="connsiteX752" fmla="*/ 5920887 w 7467600"/>
              <a:gd name="connsiteY752" fmla="*/ 865929 h 6858000"/>
              <a:gd name="connsiteX753" fmla="*/ 5504425 w 7467600"/>
              <a:gd name="connsiteY753" fmla="*/ 848067 h 6858000"/>
              <a:gd name="connsiteX754" fmla="*/ 3607114 w 7467600"/>
              <a:gd name="connsiteY754" fmla="*/ 467441 h 6858000"/>
              <a:gd name="connsiteX755" fmla="*/ 3296242 w 7467600"/>
              <a:gd name="connsiteY755" fmla="*/ 807991 h 6858000"/>
              <a:gd name="connsiteX756" fmla="*/ 3174674 w 7467600"/>
              <a:gd name="connsiteY756" fmla="*/ 919759 h 6858000"/>
              <a:gd name="connsiteX757" fmla="*/ 3042978 w 7467600"/>
              <a:gd name="connsiteY757" fmla="*/ 1054894 h 6858000"/>
              <a:gd name="connsiteX758" fmla="*/ 2968914 w 7467600"/>
              <a:gd name="connsiteY758" fmla="*/ 1133756 h 6858000"/>
              <a:gd name="connsiteX759" fmla="*/ 3103823 w 7467600"/>
              <a:gd name="connsiteY759" fmla="*/ 1026814 h 6858000"/>
              <a:gd name="connsiteX760" fmla="*/ 3607114 w 7467600"/>
              <a:gd name="connsiteY760" fmla="*/ 467441 h 6858000"/>
              <a:gd name="connsiteX761" fmla="*/ 3744487 w 7467600"/>
              <a:gd name="connsiteY761" fmla="*/ 383136 h 6858000"/>
              <a:gd name="connsiteX762" fmla="*/ 3970213 w 7467600"/>
              <a:gd name="connsiteY762" fmla="*/ 995559 h 6858000"/>
              <a:gd name="connsiteX763" fmla="*/ 3744487 w 7467600"/>
              <a:gd name="connsiteY763" fmla="*/ 383136 h 6858000"/>
              <a:gd name="connsiteX764" fmla="*/ 3624562 w 7467600"/>
              <a:gd name="connsiteY764" fmla="*/ 367041 h 6858000"/>
              <a:gd name="connsiteX765" fmla="*/ 3489712 w 7467600"/>
              <a:gd name="connsiteY765" fmla="*/ 485386 h 6858000"/>
              <a:gd name="connsiteX766" fmla="*/ 3182994 w 7467600"/>
              <a:gd name="connsiteY766" fmla="*/ 828265 h 6858000"/>
              <a:gd name="connsiteX767" fmla="*/ 2892114 w 7467600"/>
              <a:gd name="connsiteY767" fmla="*/ 1172635 h 6858000"/>
              <a:gd name="connsiteX768" fmla="*/ 3021459 w 7467600"/>
              <a:gd name="connsiteY768" fmla="*/ 1035385 h 6858000"/>
              <a:gd name="connsiteX769" fmla="*/ 3153873 w 7467600"/>
              <a:gd name="connsiteY769" fmla="*/ 898971 h 6858000"/>
              <a:gd name="connsiteX770" fmla="*/ 3276511 w 7467600"/>
              <a:gd name="connsiteY770" fmla="*/ 786423 h 6858000"/>
              <a:gd name="connsiteX771" fmla="*/ 3584154 w 7467600"/>
              <a:gd name="connsiteY771" fmla="*/ 448218 h 6858000"/>
              <a:gd name="connsiteX772" fmla="*/ 3624562 w 7467600"/>
              <a:gd name="connsiteY772" fmla="*/ 367041 h 6858000"/>
              <a:gd name="connsiteX773" fmla="*/ 3766672 w 7467600"/>
              <a:gd name="connsiteY773" fmla="*/ 359429 h 6858000"/>
              <a:gd name="connsiteX774" fmla="*/ 3996338 w 7467600"/>
              <a:gd name="connsiteY774" fmla="*/ 968237 h 6858000"/>
              <a:gd name="connsiteX775" fmla="*/ 3766672 w 7467600"/>
              <a:gd name="connsiteY775" fmla="*/ 359429 h 6858000"/>
              <a:gd name="connsiteX776" fmla="*/ 5805386 w 7467600"/>
              <a:gd name="connsiteY776" fmla="*/ 239240 h 6858000"/>
              <a:gd name="connsiteX777" fmla="*/ 5736947 w 7467600"/>
              <a:gd name="connsiteY777" fmla="*/ 261367 h 6858000"/>
              <a:gd name="connsiteX778" fmla="*/ 5427012 w 7467600"/>
              <a:gd name="connsiteY778" fmla="*/ 311272 h 6858000"/>
              <a:gd name="connsiteX779" fmla="*/ 5147818 w 7467600"/>
              <a:gd name="connsiteY779" fmla="*/ 322112 h 6858000"/>
              <a:gd name="connsiteX780" fmla="*/ 5060854 w 7467600"/>
              <a:gd name="connsiteY780" fmla="*/ 311882 h 6858000"/>
              <a:gd name="connsiteX781" fmla="*/ 4945989 w 7467600"/>
              <a:gd name="connsiteY781" fmla="*/ 300516 h 6858000"/>
              <a:gd name="connsiteX782" fmla="*/ 5410479 w 7467600"/>
              <a:gd name="connsiteY782" fmla="*/ 348434 h 6858000"/>
              <a:gd name="connsiteX783" fmla="*/ 5805386 w 7467600"/>
              <a:gd name="connsiteY783" fmla="*/ 239240 h 6858000"/>
              <a:gd name="connsiteX784" fmla="*/ 5905192 w 7467600"/>
              <a:gd name="connsiteY784" fmla="*/ 163079 h 6858000"/>
              <a:gd name="connsiteX785" fmla="*/ 5865655 w 7467600"/>
              <a:gd name="connsiteY785" fmla="*/ 171901 h 6858000"/>
              <a:gd name="connsiteX786" fmla="*/ 5259740 w 7467600"/>
              <a:gd name="connsiteY786" fmla="*/ 257013 h 6858000"/>
              <a:gd name="connsiteX787" fmla="*/ 5208466 w 7467600"/>
              <a:gd name="connsiteY787" fmla="*/ 257550 h 6858000"/>
              <a:gd name="connsiteX788" fmla="*/ 4980204 w 7467600"/>
              <a:gd name="connsiteY788" fmla="*/ 271903 h 6858000"/>
              <a:gd name="connsiteX789" fmla="*/ 5068068 w 7467600"/>
              <a:gd name="connsiteY789" fmla="*/ 282244 h 6858000"/>
              <a:gd name="connsiteX790" fmla="*/ 5153231 w 7467600"/>
              <a:gd name="connsiteY790" fmla="*/ 292240 h 6858000"/>
              <a:gd name="connsiteX791" fmla="*/ 5426491 w 7467600"/>
              <a:gd name="connsiteY791" fmla="*/ 281128 h 6858000"/>
              <a:gd name="connsiteX792" fmla="*/ 5731212 w 7467600"/>
              <a:gd name="connsiteY792" fmla="*/ 231951 h 6858000"/>
              <a:gd name="connsiteX793" fmla="*/ 5905192 w 7467600"/>
              <a:gd name="connsiteY793" fmla="*/ 163079 h 6858000"/>
              <a:gd name="connsiteX794" fmla="*/ 5944437 w 7467600"/>
              <a:gd name="connsiteY794" fmla="*/ 113829 h 6858000"/>
              <a:gd name="connsiteX795" fmla="*/ 5825032 w 7467600"/>
              <a:gd name="connsiteY795" fmla="*/ 146405 h 6858000"/>
              <a:gd name="connsiteX796" fmla="*/ 4955599 w 7467600"/>
              <a:gd name="connsiteY796" fmla="*/ 247008 h 6858000"/>
              <a:gd name="connsiteX797" fmla="*/ 5210104 w 7467600"/>
              <a:gd name="connsiteY797" fmla="*/ 228123 h 6858000"/>
              <a:gd name="connsiteX798" fmla="*/ 5261015 w 7467600"/>
              <a:gd name="connsiteY798" fmla="*/ 227087 h 6858000"/>
              <a:gd name="connsiteX799" fmla="*/ 5861181 w 7467600"/>
              <a:gd name="connsiteY799" fmla="*/ 143093 h 6858000"/>
              <a:gd name="connsiteX800" fmla="*/ 5961252 w 7467600"/>
              <a:gd name="connsiteY800" fmla="*/ 114820 h 6858000"/>
              <a:gd name="connsiteX801" fmla="*/ 5944437 w 7467600"/>
              <a:gd name="connsiteY801" fmla="*/ 113829 h 6858000"/>
              <a:gd name="connsiteX802" fmla="*/ 3882765 w 7467600"/>
              <a:gd name="connsiteY802" fmla="*/ 0 h 6858000"/>
              <a:gd name="connsiteX803" fmla="*/ 3995099 w 7467600"/>
              <a:gd name="connsiteY803" fmla="*/ 0 h 6858000"/>
              <a:gd name="connsiteX804" fmla="*/ 4163818 w 7467600"/>
              <a:gd name="connsiteY804" fmla="*/ 234104 h 6858000"/>
              <a:gd name="connsiteX805" fmla="*/ 4172099 w 7467600"/>
              <a:gd name="connsiteY805" fmla="*/ 234207 h 6858000"/>
              <a:gd name="connsiteX806" fmla="*/ 4784282 w 7467600"/>
              <a:gd name="connsiteY806" fmla="*/ 276561 h 6858000"/>
              <a:gd name="connsiteX807" fmla="*/ 4801687 w 7467600"/>
              <a:gd name="connsiteY807" fmla="*/ 267764 h 6858000"/>
              <a:gd name="connsiteX808" fmla="*/ 6082788 w 7467600"/>
              <a:gd name="connsiteY808" fmla="*/ 64119 h 6858000"/>
              <a:gd name="connsiteX809" fmla="*/ 6099442 w 7467600"/>
              <a:gd name="connsiteY809" fmla="*/ 82568 h 6858000"/>
              <a:gd name="connsiteX810" fmla="*/ 4804137 w 7467600"/>
              <a:gd name="connsiteY810" fmla="*/ 320931 h 6858000"/>
              <a:gd name="connsiteX811" fmla="*/ 4227047 w 7467600"/>
              <a:gd name="connsiteY811" fmla="*/ 313415 h 6858000"/>
              <a:gd name="connsiteX812" fmla="*/ 4346041 w 7467600"/>
              <a:gd name="connsiteY812" fmla="*/ 456086 h 6858000"/>
              <a:gd name="connsiteX813" fmla="*/ 4870967 w 7467600"/>
              <a:gd name="connsiteY813" fmla="*/ 963061 h 6858000"/>
              <a:gd name="connsiteX814" fmla="*/ 4889647 w 7467600"/>
              <a:gd name="connsiteY814" fmla="*/ 957147 h 6858000"/>
              <a:gd name="connsiteX815" fmla="*/ 5422504 w 7467600"/>
              <a:gd name="connsiteY815" fmla="*/ 805191 h 6858000"/>
              <a:gd name="connsiteX816" fmla="*/ 6087656 w 7467600"/>
              <a:gd name="connsiteY816" fmla="*/ 826703 h 6858000"/>
              <a:gd name="connsiteX817" fmla="*/ 6058717 w 7467600"/>
              <a:gd name="connsiteY817" fmla="*/ 865992 h 6858000"/>
              <a:gd name="connsiteX818" fmla="*/ 4974153 w 7467600"/>
              <a:gd name="connsiteY818" fmla="*/ 1045456 h 6858000"/>
              <a:gd name="connsiteX819" fmla="*/ 5627835 w 7467600"/>
              <a:gd name="connsiteY819" fmla="*/ 1472077 h 6858000"/>
              <a:gd name="connsiteX820" fmla="*/ 5629817 w 7467600"/>
              <a:gd name="connsiteY820" fmla="*/ 1471412 h 6858000"/>
              <a:gd name="connsiteX821" fmla="*/ 5634124 w 7467600"/>
              <a:gd name="connsiteY821" fmla="*/ 1470572 h 6858000"/>
              <a:gd name="connsiteX822" fmla="*/ 5755832 w 7467600"/>
              <a:gd name="connsiteY822" fmla="*/ 1383886 h 6858000"/>
              <a:gd name="connsiteX823" fmla="*/ 6014186 w 7467600"/>
              <a:gd name="connsiteY823" fmla="*/ 1279799 h 6858000"/>
              <a:gd name="connsiteX824" fmla="*/ 6901619 w 7467600"/>
              <a:gd name="connsiteY824" fmla="*/ 1047874 h 6858000"/>
              <a:gd name="connsiteX825" fmla="*/ 6931566 w 7467600"/>
              <a:gd name="connsiteY825" fmla="*/ 1062034 h 6858000"/>
              <a:gd name="connsiteX826" fmla="*/ 5790982 w 7467600"/>
              <a:gd name="connsiteY826" fmla="*/ 1561380 h 6858000"/>
              <a:gd name="connsiteX827" fmla="*/ 6188971 w 7467600"/>
              <a:gd name="connsiteY827" fmla="*/ 1755168 h 6858000"/>
              <a:gd name="connsiteX828" fmla="*/ 6202446 w 7467600"/>
              <a:gd name="connsiteY828" fmla="*/ 1752268 h 6858000"/>
              <a:gd name="connsiteX829" fmla="*/ 7179560 w 7467600"/>
              <a:gd name="connsiteY829" fmla="*/ 1467551 h 6858000"/>
              <a:gd name="connsiteX830" fmla="*/ 7158730 w 7467600"/>
              <a:gd name="connsiteY830" fmla="*/ 1507835 h 6858000"/>
              <a:gd name="connsiteX831" fmla="*/ 6326959 w 7467600"/>
              <a:gd name="connsiteY831" fmla="*/ 1817686 h 6858000"/>
              <a:gd name="connsiteX832" fmla="*/ 6537433 w 7467600"/>
              <a:gd name="connsiteY832" fmla="*/ 1907790 h 6858000"/>
              <a:gd name="connsiteX833" fmla="*/ 6550221 w 7467600"/>
              <a:gd name="connsiteY833" fmla="*/ 1910729 h 6858000"/>
              <a:gd name="connsiteX834" fmla="*/ 6964438 w 7467600"/>
              <a:gd name="connsiteY834" fmla="*/ 2209505 h 6858000"/>
              <a:gd name="connsiteX835" fmla="*/ 7367862 w 7467600"/>
              <a:gd name="connsiteY835" fmla="*/ 2806833 h 6858000"/>
              <a:gd name="connsiteX836" fmla="*/ 7364329 w 7467600"/>
              <a:gd name="connsiteY836" fmla="*/ 2826907 h 6858000"/>
              <a:gd name="connsiteX837" fmla="*/ 7290545 w 7467600"/>
              <a:gd name="connsiteY837" fmla="*/ 2850663 h 6858000"/>
              <a:gd name="connsiteX838" fmla="*/ 6472036 w 7467600"/>
              <a:gd name="connsiteY838" fmla="*/ 1959003 h 6858000"/>
              <a:gd name="connsiteX839" fmla="*/ 5792897 w 7467600"/>
              <a:gd name="connsiteY839" fmla="*/ 1647747 h 6858000"/>
              <a:gd name="connsiteX840" fmla="*/ 5842751 w 7467600"/>
              <a:gd name="connsiteY840" fmla="*/ 1816112 h 6858000"/>
              <a:gd name="connsiteX841" fmla="*/ 5847424 w 7467600"/>
              <a:gd name="connsiteY841" fmla="*/ 1815776 h 6858000"/>
              <a:gd name="connsiteX842" fmla="*/ 6399821 w 7467600"/>
              <a:gd name="connsiteY842" fmla="*/ 2344799 h 6858000"/>
              <a:gd name="connsiteX843" fmla="*/ 6323232 w 7467600"/>
              <a:gd name="connsiteY843" fmla="*/ 2389634 h 6858000"/>
              <a:gd name="connsiteX844" fmla="*/ 5942958 w 7467600"/>
              <a:gd name="connsiteY844" fmla="*/ 2077708 h 6858000"/>
              <a:gd name="connsiteX845" fmla="*/ 5921559 w 7467600"/>
              <a:gd name="connsiteY845" fmla="*/ 2378596 h 6858000"/>
              <a:gd name="connsiteX846" fmla="*/ 5817651 w 7467600"/>
              <a:gd name="connsiteY846" fmla="*/ 3023919 h 6858000"/>
              <a:gd name="connsiteX847" fmla="*/ 5729634 w 7467600"/>
              <a:gd name="connsiteY847" fmla="*/ 3051849 h 6858000"/>
              <a:gd name="connsiteX848" fmla="*/ 5611018 w 7467600"/>
              <a:gd name="connsiteY848" fmla="*/ 2316769 h 6858000"/>
              <a:gd name="connsiteX849" fmla="*/ 5687608 w 7467600"/>
              <a:gd name="connsiteY849" fmla="*/ 2039972 h 6858000"/>
              <a:gd name="connsiteX850" fmla="*/ 5657554 w 7467600"/>
              <a:gd name="connsiteY850" fmla="*/ 1576445 h 6858000"/>
              <a:gd name="connsiteX851" fmla="*/ 5150475 w 7467600"/>
              <a:gd name="connsiteY851" fmla="*/ 1274012 h 6858000"/>
              <a:gd name="connsiteX852" fmla="*/ 5349142 w 7467600"/>
              <a:gd name="connsiteY852" fmla="*/ 2204405 h 6858000"/>
              <a:gd name="connsiteX853" fmla="*/ 5262214 w 7467600"/>
              <a:gd name="connsiteY853" fmla="*/ 2233836 h 6858000"/>
              <a:gd name="connsiteX854" fmla="*/ 4981539 w 7467600"/>
              <a:gd name="connsiteY854" fmla="*/ 1542201 h 6858000"/>
              <a:gd name="connsiteX855" fmla="*/ 4958461 w 7467600"/>
              <a:gd name="connsiteY855" fmla="*/ 1136957 h 6858000"/>
              <a:gd name="connsiteX856" fmla="*/ 4655015 w 7467600"/>
              <a:gd name="connsiteY856" fmla="*/ 891426 h 6858000"/>
              <a:gd name="connsiteX857" fmla="*/ 4348002 w 7467600"/>
              <a:gd name="connsiteY857" fmla="*/ 2205895 h 6858000"/>
              <a:gd name="connsiteX858" fmla="*/ 4262250 w 7467600"/>
              <a:gd name="connsiteY858" fmla="*/ 2219972 h 6858000"/>
              <a:gd name="connsiteX859" fmla="*/ 4550611 w 7467600"/>
              <a:gd name="connsiteY859" fmla="*/ 817540 h 6858000"/>
              <a:gd name="connsiteX860" fmla="*/ 4564418 w 7467600"/>
              <a:gd name="connsiteY860" fmla="*/ 808293 h 6858000"/>
              <a:gd name="connsiteX861" fmla="*/ 4266388 w 7467600"/>
              <a:gd name="connsiteY861" fmla="*/ 500083 h 6858000"/>
              <a:gd name="connsiteX862" fmla="*/ 4032842 w 7467600"/>
              <a:gd name="connsiteY862" fmla="*/ 211809 h 6858000"/>
              <a:gd name="connsiteX863" fmla="*/ 3882765 w 7467600"/>
              <a:gd name="connsiteY863" fmla="*/ 0 h 6858000"/>
              <a:gd name="connsiteX864" fmla="*/ 3721337 w 7467600"/>
              <a:gd name="connsiteY864" fmla="*/ 0 h 6858000"/>
              <a:gd name="connsiteX865" fmla="*/ 3797544 w 7467600"/>
              <a:gd name="connsiteY865" fmla="*/ 0 h 6858000"/>
              <a:gd name="connsiteX866" fmla="*/ 3775734 w 7467600"/>
              <a:gd name="connsiteY866" fmla="*/ 95131 h 6858000"/>
              <a:gd name="connsiteX867" fmla="*/ 3724807 w 7467600"/>
              <a:gd name="connsiteY867" fmla="*/ 272257 h 6858000"/>
              <a:gd name="connsiteX868" fmla="*/ 3726844 w 7467600"/>
              <a:gd name="connsiteY868" fmla="*/ 282988 h 6858000"/>
              <a:gd name="connsiteX869" fmla="*/ 3742664 w 7467600"/>
              <a:gd name="connsiteY869" fmla="*/ 279918 h 6858000"/>
              <a:gd name="connsiteX870" fmla="*/ 4103910 w 7467600"/>
              <a:gd name="connsiteY870" fmla="*/ 1161917 h 6858000"/>
              <a:gd name="connsiteX871" fmla="*/ 4020269 w 7467600"/>
              <a:gd name="connsiteY871" fmla="*/ 1200406 h 6858000"/>
              <a:gd name="connsiteX872" fmla="*/ 3674882 w 7467600"/>
              <a:gd name="connsiteY872" fmla="*/ 488524 h 6858000"/>
              <a:gd name="connsiteX873" fmla="*/ 3132682 w 7467600"/>
              <a:gd name="connsiteY873" fmla="*/ 1072284 h 6858000"/>
              <a:gd name="connsiteX874" fmla="*/ 2716346 w 7467600"/>
              <a:gd name="connsiteY874" fmla="*/ 1276376 h 6858000"/>
              <a:gd name="connsiteX875" fmla="*/ 2716772 w 7467600"/>
              <a:gd name="connsiteY875" fmla="*/ 1255462 h 6858000"/>
              <a:gd name="connsiteX876" fmla="*/ 3471096 w 7467600"/>
              <a:gd name="connsiteY876" fmla="*/ 437072 h 6858000"/>
              <a:gd name="connsiteX877" fmla="*/ 3639057 w 7467600"/>
              <a:gd name="connsiteY877" fmla="*/ 286334 h 6858000"/>
              <a:gd name="connsiteX878" fmla="*/ 3640309 w 7467600"/>
              <a:gd name="connsiteY878" fmla="*/ 284664 h 6858000"/>
              <a:gd name="connsiteX879" fmla="*/ 3646022 w 7467600"/>
              <a:gd name="connsiteY879" fmla="*/ 276711 h 6858000"/>
              <a:gd name="connsiteX880" fmla="*/ 3707943 w 7467600"/>
              <a:gd name="connsiteY880" fmla="*/ 65958 h 6858000"/>
              <a:gd name="connsiteX881" fmla="*/ 3721337 w 7467600"/>
              <a:gd name="connsiteY881" fmla="*/ 0 h 6858000"/>
              <a:gd name="connsiteX882" fmla="*/ 2867960 w 7467600"/>
              <a:gd name="connsiteY882" fmla="*/ 0 h 6858000"/>
              <a:gd name="connsiteX883" fmla="*/ 2926351 w 7467600"/>
              <a:gd name="connsiteY883" fmla="*/ 0 h 6858000"/>
              <a:gd name="connsiteX884" fmla="*/ 2902823 w 7467600"/>
              <a:gd name="connsiteY884" fmla="*/ 262929 h 6858000"/>
              <a:gd name="connsiteX885" fmla="*/ 2940663 w 7467600"/>
              <a:gd name="connsiteY885" fmla="*/ 140884 h 6858000"/>
              <a:gd name="connsiteX886" fmla="*/ 2947039 w 7467600"/>
              <a:gd name="connsiteY886" fmla="*/ 122524 h 6858000"/>
              <a:gd name="connsiteX887" fmla="*/ 2984316 w 7467600"/>
              <a:gd name="connsiteY887" fmla="*/ 0 h 6858000"/>
              <a:gd name="connsiteX888" fmla="*/ 3016114 w 7467600"/>
              <a:gd name="connsiteY888" fmla="*/ 0 h 6858000"/>
              <a:gd name="connsiteX889" fmla="*/ 2979949 w 7467600"/>
              <a:gd name="connsiteY889" fmla="*/ 119274 h 6858000"/>
              <a:gd name="connsiteX890" fmla="*/ 3023879 w 7467600"/>
              <a:gd name="connsiteY890" fmla="*/ 0 h 6858000"/>
              <a:gd name="connsiteX891" fmla="*/ 3105400 w 7467600"/>
              <a:gd name="connsiteY891" fmla="*/ 0 h 6858000"/>
              <a:gd name="connsiteX892" fmla="*/ 3094669 w 7467600"/>
              <a:gd name="connsiteY892" fmla="*/ 30308 h 6858000"/>
              <a:gd name="connsiteX893" fmla="*/ 2901945 w 7467600"/>
              <a:gd name="connsiteY893" fmla="*/ 466538 h 6858000"/>
              <a:gd name="connsiteX894" fmla="*/ 2815209 w 7467600"/>
              <a:gd name="connsiteY894" fmla="*/ 497361 h 6858000"/>
              <a:gd name="connsiteX895" fmla="*/ 2844845 w 7467600"/>
              <a:gd name="connsiteY895" fmla="*/ 127638 h 6858000"/>
              <a:gd name="connsiteX896" fmla="*/ 2867960 w 7467600"/>
              <a:gd name="connsiteY896" fmla="*/ 0 h 6858000"/>
              <a:gd name="connsiteX897" fmla="*/ 1057230 w 7467600"/>
              <a:gd name="connsiteY897" fmla="*/ 0 h 6858000"/>
              <a:gd name="connsiteX898" fmla="*/ 1111003 w 7467600"/>
              <a:gd name="connsiteY898" fmla="*/ 0 h 6858000"/>
              <a:gd name="connsiteX899" fmla="*/ 1125553 w 7467600"/>
              <a:gd name="connsiteY899" fmla="*/ 52588 h 6858000"/>
              <a:gd name="connsiteX900" fmla="*/ 1304276 w 7467600"/>
              <a:gd name="connsiteY900" fmla="*/ 476275 h 6858000"/>
              <a:gd name="connsiteX901" fmla="*/ 1492066 w 7467600"/>
              <a:gd name="connsiteY901" fmla="*/ 886333 h 6858000"/>
              <a:gd name="connsiteX902" fmla="*/ 1423698 w 7467600"/>
              <a:gd name="connsiteY902" fmla="*/ 710817 h 6858000"/>
              <a:gd name="connsiteX903" fmla="*/ 1357609 w 7467600"/>
              <a:gd name="connsiteY903" fmla="*/ 532892 h 6858000"/>
              <a:gd name="connsiteX904" fmla="*/ 1309550 w 7467600"/>
              <a:gd name="connsiteY904" fmla="*/ 374031 h 6858000"/>
              <a:gd name="connsiteX905" fmla="*/ 1193673 w 7467600"/>
              <a:gd name="connsiteY905" fmla="*/ 49533 h 6858000"/>
              <a:gd name="connsiteX906" fmla="*/ 1164391 w 7467600"/>
              <a:gd name="connsiteY906" fmla="*/ 0 h 6858000"/>
              <a:gd name="connsiteX907" fmla="*/ 1200666 w 7467600"/>
              <a:gd name="connsiteY907" fmla="*/ 0 h 6858000"/>
              <a:gd name="connsiteX908" fmla="*/ 1223408 w 7467600"/>
              <a:gd name="connsiteY908" fmla="*/ 38996 h 6858000"/>
              <a:gd name="connsiteX909" fmla="*/ 1339635 w 7467600"/>
              <a:gd name="connsiteY909" fmla="*/ 365517 h 6858000"/>
              <a:gd name="connsiteX910" fmla="*/ 1387469 w 7467600"/>
              <a:gd name="connsiteY910" fmla="*/ 523079 h 6858000"/>
              <a:gd name="connsiteX911" fmla="*/ 1452685 w 7467600"/>
              <a:gd name="connsiteY911" fmla="*/ 699806 h 6858000"/>
              <a:gd name="connsiteX912" fmla="*/ 1492092 w 7467600"/>
              <a:gd name="connsiteY912" fmla="*/ 800424 h 6858000"/>
              <a:gd name="connsiteX913" fmla="*/ 1455302 w 7467600"/>
              <a:gd name="connsiteY913" fmla="*/ 632913 h 6858000"/>
              <a:gd name="connsiteX914" fmla="*/ 1222336 w 7467600"/>
              <a:gd name="connsiteY914" fmla="*/ 9480 h 6858000"/>
              <a:gd name="connsiteX915" fmla="*/ 1214634 w 7467600"/>
              <a:gd name="connsiteY915" fmla="*/ 0 h 6858000"/>
              <a:gd name="connsiteX916" fmla="*/ 1289827 w 7467600"/>
              <a:gd name="connsiteY916" fmla="*/ 0 h 6858000"/>
              <a:gd name="connsiteX917" fmla="*/ 1321076 w 7467600"/>
              <a:gd name="connsiteY917" fmla="*/ 59722 h 6858000"/>
              <a:gd name="connsiteX918" fmla="*/ 1512579 w 7467600"/>
              <a:gd name="connsiteY918" fmla="*/ 626441 h 6858000"/>
              <a:gd name="connsiteX919" fmla="*/ 1506076 w 7467600"/>
              <a:gd name="connsiteY919" fmla="*/ 1089289 h 6858000"/>
              <a:gd name="connsiteX920" fmla="*/ 1486346 w 7467600"/>
              <a:gd name="connsiteY920" fmla="*/ 1079919 h 6858000"/>
              <a:gd name="connsiteX921" fmla="*/ 1070511 w 7467600"/>
              <a:gd name="connsiteY921" fmla="*/ 48609 h 6858000"/>
              <a:gd name="connsiteX922" fmla="*/ 1057230 w 7467600"/>
              <a:gd name="connsiteY922" fmla="*/ 0 h 6858000"/>
              <a:gd name="connsiteX923" fmla="*/ 43151 w 7467600"/>
              <a:gd name="connsiteY923" fmla="*/ 0 h 6858000"/>
              <a:gd name="connsiteX924" fmla="*/ 95283 w 7467600"/>
              <a:gd name="connsiteY924" fmla="*/ 0 h 6858000"/>
              <a:gd name="connsiteX925" fmla="*/ 300708 w 7467600"/>
              <a:gd name="connsiteY925" fmla="*/ 154571 h 6858000"/>
              <a:gd name="connsiteX926" fmla="*/ 530414 w 7467600"/>
              <a:gd name="connsiteY926" fmla="*/ 354673 h 6858000"/>
              <a:gd name="connsiteX927" fmla="*/ 333785 w 7467600"/>
              <a:gd name="connsiteY927" fmla="*/ 161564 h 6858000"/>
              <a:gd name="connsiteX928" fmla="*/ 147005 w 7467600"/>
              <a:gd name="connsiteY928" fmla="*/ 0 h 6858000"/>
              <a:gd name="connsiteX929" fmla="*/ 272509 w 7467600"/>
              <a:gd name="connsiteY929" fmla="*/ 0 h 6858000"/>
              <a:gd name="connsiteX930" fmla="*/ 326276 w 7467600"/>
              <a:gd name="connsiteY930" fmla="*/ 45847 h 6858000"/>
              <a:gd name="connsiteX931" fmla="*/ 823759 w 7467600"/>
              <a:gd name="connsiteY931" fmla="*/ 574145 h 6858000"/>
              <a:gd name="connsiteX932" fmla="*/ 811254 w 7467600"/>
              <a:gd name="connsiteY932" fmla="*/ 665546 h 6858000"/>
              <a:gd name="connsiteX933" fmla="*/ 154042 w 7467600"/>
              <a:gd name="connsiteY933" fmla="*/ 261522 h 6858000"/>
              <a:gd name="connsiteX934" fmla="*/ 13550 w 7467600"/>
              <a:gd name="connsiteY934" fmla="*/ 158423 h 6858000"/>
              <a:gd name="connsiteX935" fmla="*/ 0 w 7467600"/>
              <a:gd name="connsiteY935" fmla="*/ 146618 h 6858000"/>
              <a:gd name="connsiteX936" fmla="*/ 0 w 7467600"/>
              <a:gd name="connsiteY936" fmla="*/ 59161 h 6858000"/>
              <a:gd name="connsiteX937" fmla="*/ 45427 w 7467600"/>
              <a:gd name="connsiteY937" fmla="*/ 101078 h 6858000"/>
              <a:gd name="connsiteX938" fmla="*/ 630103 w 7467600"/>
              <a:gd name="connsiteY938" fmla="*/ 485885 h 6858000"/>
              <a:gd name="connsiteX939" fmla="*/ 532040 w 7467600"/>
              <a:gd name="connsiteY939" fmla="*/ 399359 h 6858000"/>
              <a:gd name="connsiteX940" fmla="*/ 517618 w 7467600"/>
              <a:gd name="connsiteY940" fmla="*/ 385726 h 6858000"/>
              <a:gd name="connsiteX941" fmla="*/ 285074 w 7467600"/>
              <a:gd name="connsiteY941" fmla="*/ 182755 h 6858000"/>
              <a:gd name="connsiteX942" fmla="*/ 43151 w 7467600"/>
              <a:gd name="connsiteY94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289862 w 7467600"/>
              <a:gd name="connsiteY9" fmla="*/ 6659827 h 6858000"/>
              <a:gd name="connsiteX10" fmla="*/ 1019354 w 7467600"/>
              <a:gd name="connsiteY10" fmla="*/ 6315006 h 6858000"/>
              <a:gd name="connsiteX11" fmla="*/ 441046 w 7467600"/>
              <a:gd name="connsiteY11" fmla="*/ 6691153 h 6858000"/>
              <a:gd name="connsiteX12" fmla="*/ 1019354 w 7467600"/>
              <a:gd name="connsiteY12" fmla="*/ 6315006 h 6858000"/>
              <a:gd name="connsiteX13" fmla="*/ 991680 w 7467600"/>
              <a:gd name="connsiteY13" fmla="*/ 6298413 h 6858000"/>
              <a:gd name="connsiteX14" fmla="*/ 409060 w 7467600"/>
              <a:gd name="connsiteY14" fmla="*/ 6671470 h 6858000"/>
              <a:gd name="connsiteX15" fmla="*/ 991680 w 7467600"/>
              <a:gd name="connsiteY15" fmla="*/ 6298413 h 6858000"/>
              <a:gd name="connsiteX16" fmla="*/ 103333 w 7467600"/>
              <a:gd name="connsiteY16" fmla="*/ 5699602 h 6858000"/>
              <a:gd name="connsiteX17" fmla="*/ 233938 w 7467600"/>
              <a:gd name="connsiteY17" fmla="*/ 5809416 h 6858000"/>
              <a:gd name="connsiteX18" fmla="*/ 883580 w 7467600"/>
              <a:gd name="connsiteY18" fmla="*/ 6180710 h 6858000"/>
              <a:gd name="connsiteX19" fmla="*/ 487337 w 7467600"/>
              <a:gd name="connsiteY19" fmla="*/ 5950182 h 6858000"/>
              <a:gd name="connsiteX20" fmla="*/ 354051 w 7467600"/>
              <a:gd name="connsiteY20" fmla="*/ 5854912 h 6858000"/>
              <a:gd name="connsiteX21" fmla="*/ 195436 w 7467600"/>
              <a:gd name="connsiteY21" fmla="*/ 5755068 h 6858000"/>
              <a:gd name="connsiteX22" fmla="*/ 103333 w 7467600"/>
              <a:gd name="connsiteY22" fmla="*/ 5699602 h 6858000"/>
              <a:gd name="connsiteX23" fmla="*/ 5539432 w 7467600"/>
              <a:gd name="connsiteY23" fmla="*/ 5642928 h 6858000"/>
              <a:gd name="connsiteX24" fmla="*/ 5555462 w 7467600"/>
              <a:gd name="connsiteY24" fmla="*/ 5694454 h 6858000"/>
              <a:gd name="connsiteX25" fmla="*/ 5828270 w 7467600"/>
              <a:gd name="connsiteY25" fmla="*/ 6320663 h 6858000"/>
              <a:gd name="connsiteX26" fmla="*/ 5947416 w 7467600"/>
              <a:gd name="connsiteY26" fmla="*/ 6574846 h 6858000"/>
              <a:gd name="connsiteX27" fmla="*/ 5539432 w 7467600"/>
              <a:gd name="connsiteY27" fmla="*/ 5642928 h 6858000"/>
              <a:gd name="connsiteX28" fmla="*/ 51253 w 7467600"/>
              <a:gd name="connsiteY28" fmla="*/ 5631825 h 6858000"/>
              <a:gd name="connsiteX29" fmla="*/ 211622 w 7467600"/>
              <a:gd name="connsiteY29" fmla="*/ 5728803 h 6858000"/>
              <a:gd name="connsiteX30" fmla="*/ 371652 w 7467600"/>
              <a:gd name="connsiteY30" fmla="*/ 5829062 h 6858000"/>
              <a:gd name="connsiteX31" fmla="*/ 505903 w 7467600"/>
              <a:gd name="connsiteY31" fmla="*/ 5925221 h 6858000"/>
              <a:gd name="connsiteX32" fmla="*/ 899240 w 7467600"/>
              <a:gd name="connsiteY32" fmla="*/ 6153068 h 6858000"/>
              <a:gd name="connsiteX33" fmla="*/ 988114 w 7467600"/>
              <a:gd name="connsiteY33" fmla="*/ 6174204 h 6858000"/>
              <a:gd name="connsiteX34" fmla="*/ 845971 w 7467600"/>
              <a:gd name="connsiteY34" fmla="*/ 6067177 h 6858000"/>
              <a:gd name="connsiteX35" fmla="*/ 448057 w 7467600"/>
              <a:gd name="connsiteY35" fmla="*/ 5841376 h 6858000"/>
              <a:gd name="connsiteX36" fmla="*/ 51253 w 7467600"/>
              <a:gd name="connsiteY36" fmla="*/ 5631825 h 6858000"/>
              <a:gd name="connsiteX37" fmla="*/ 2606687 w 7467600"/>
              <a:gd name="connsiteY37" fmla="*/ 5630718 h 6858000"/>
              <a:gd name="connsiteX38" fmla="*/ 2645658 w 7467600"/>
              <a:gd name="connsiteY38" fmla="*/ 6640259 h 6858000"/>
              <a:gd name="connsiteX39" fmla="*/ 2606687 w 7467600"/>
              <a:gd name="connsiteY39" fmla="*/ 5630718 h 6858000"/>
              <a:gd name="connsiteX40" fmla="*/ 3642057 w 7467600"/>
              <a:gd name="connsiteY40" fmla="*/ 5573487 h 6858000"/>
              <a:gd name="connsiteX41" fmla="*/ 3632981 w 7467600"/>
              <a:gd name="connsiteY41" fmla="*/ 5579437 h 6858000"/>
              <a:gd name="connsiteX42" fmla="*/ 3382436 w 7467600"/>
              <a:gd name="connsiteY42" fmla="*/ 5952726 h 6858000"/>
              <a:gd name="connsiteX43" fmla="*/ 3191929 w 7467600"/>
              <a:gd name="connsiteY43" fmla="*/ 6662669 h 6858000"/>
              <a:gd name="connsiteX44" fmla="*/ 3369898 w 7467600"/>
              <a:gd name="connsiteY44" fmla="*/ 6081771 h 6858000"/>
              <a:gd name="connsiteX45" fmla="*/ 3642057 w 7467600"/>
              <a:gd name="connsiteY45" fmla="*/ 5573487 h 6858000"/>
              <a:gd name="connsiteX46" fmla="*/ 2650666 w 7467600"/>
              <a:gd name="connsiteY46" fmla="*/ 5530686 h 6858000"/>
              <a:gd name="connsiteX47" fmla="*/ 2650249 w 7467600"/>
              <a:gd name="connsiteY47" fmla="*/ 5532101 h 6858000"/>
              <a:gd name="connsiteX48" fmla="*/ 2663808 w 7467600"/>
              <a:gd name="connsiteY48" fmla="*/ 6535215 h 6858000"/>
              <a:gd name="connsiteX49" fmla="*/ 2665418 w 7467600"/>
              <a:gd name="connsiteY49" fmla="*/ 6132756 h 6858000"/>
              <a:gd name="connsiteX50" fmla="*/ 2650666 w 7467600"/>
              <a:gd name="connsiteY50" fmla="*/ 5530686 h 6858000"/>
              <a:gd name="connsiteX51" fmla="*/ 2680277 w 7467600"/>
              <a:gd name="connsiteY51" fmla="*/ 5479204 h 6858000"/>
              <a:gd name="connsiteX52" fmla="*/ 2678972 w 7467600"/>
              <a:gd name="connsiteY52" fmla="*/ 5481582 h 6858000"/>
              <a:gd name="connsiteX53" fmla="*/ 2696666 w 7467600"/>
              <a:gd name="connsiteY53" fmla="*/ 6133836 h 6858000"/>
              <a:gd name="connsiteX54" fmla="*/ 2695769 w 7467600"/>
              <a:gd name="connsiteY54" fmla="*/ 6390955 h 6858000"/>
              <a:gd name="connsiteX55" fmla="*/ 2739893 w 7467600"/>
              <a:gd name="connsiteY55" fmla="*/ 6108357 h 6858000"/>
              <a:gd name="connsiteX56" fmla="*/ 2680277 w 7467600"/>
              <a:gd name="connsiteY56" fmla="*/ 5479204 h 6858000"/>
              <a:gd name="connsiteX57" fmla="*/ 1132195 w 7467600"/>
              <a:gd name="connsiteY57" fmla="*/ 5467980 h 6858000"/>
              <a:gd name="connsiteX58" fmla="*/ 1679056 w 7467600"/>
              <a:gd name="connsiteY58" fmla="*/ 5516907 h 6858000"/>
              <a:gd name="connsiteX59" fmla="*/ 2128648 w 7467600"/>
              <a:gd name="connsiteY59" fmla="*/ 5474249 h 6858000"/>
              <a:gd name="connsiteX60" fmla="*/ 1825619 w 7467600"/>
              <a:gd name="connsiteY60" fmla="*/ 5478447 h 6858000"/>
              <a:gd name="connsiteX61" fmla="*/ 1737798 w 7467600"/>
              <a:gd name="connsiteY61" fmla="*/ 5483353 h 6858000"/>
              <a:gd name="connsiteX62" fmla="*/ 1132195 w 7467600"/>
              <a:gd name="connsiteY62" fmla="*/ 5467980 h 6858000"/>
              <a:gd name="connsiteX63" fmla="*/ 1456157 w 7467600"/>
              <a:gd name="connsiteY63" fmla="*/ 5371404 h 6858000"/>
              <a:gd name="connsiteX64" fmla="*/ 1244432 w 7467600"/>
              <a:gd name="connsiteY64" fmla="*/ 5385601 h 6858000"/>
              <a:gd name="connsiteX65" fmla="*/ 973990 w 7467600"/>
              <a:gd name="connsiteY65" fmla="*/ 5424940 h 6858000"/>
              <a:gd name="connsiteX66" fmla="*/ 1103809 w 7467600"/>
              <a:gd name="connsiteY66" fmla="*/ 5433720 h 6858000"/>
              <a:gd name="connsiteX67" fmla="*/ 1123454 w 7467600"/>
              <a:gd name="connsiteY67" fmla="*/ 5435727 h 6858000"/>
              <a:gd name="connsiteX68" fmla="*/ 1737017 w 7467600"/>
              <a:gd name="connsiteY68" fmla="*/ 5452183 h 6858000"/>
              <a:gd name="connsiteX69" fmla="*/ 1824397 w 7467600"/>
              <a:gd name="connsiteY69" fmla="*/ 5447757 h 6858000"/>
              <a:gd name="connsiteX70" fmla="*/ 2070059 w 7467600"/>
              <a:gd name="connsiteY70" fmla="*/ 5441660 h 6858000"/>
              <a:gd name="connsiteX71" fmla="*/ 1456157 w 7467600"/>
              <a:gd name="connsiteY71" fmla="*/ 5371404 h 6858000"/>
              <a:gd name="connsiteX72" fmla="*/ 4988186 w 7467600"/>
              <a:gd name="connsiteY72" fmla="*/ 5216467 h 6858000"/>
              <a:gd name="connsiteX73" fmla="*/ 4777334 w 7467600"/>
              <a:gd name="connsiteY73" fmla="*/ 5406072 h 6858000"/>
              <a:gd name="connsiteX74" fmla="*/ 4718341 w 7467600"/>
              <a:gd name="connsiteY74" fmla="*/ 5468043 h 6858000"/>
              <a:gd name="connsiteX75" fmla="*/ 4604655 w 7467600"/>
              <a:gd name="connsiteY75" fmla="*/ 5583434 h 6858000"/>
              <a:gd name="connsiteX76" fmla="*/ 4565074 w 7467600"/>
              <a:gd name="connsiteY76" fmla="*/ 5618550 h 6858000"/>
              <a:gd name="connsiteX77" fmla="*/ 4988186 w 7467600"/>
              <a:gd name="connsiteY77" fmla="*/ 5216467 h 6858000"/>
              <a:gd name="connsiteX78" fmla="*/ 4978032 w 7467600"/>
              <a:gd name="connsiteY78" fmla="*/ 5183809 h 6858000"/>
              <a:gd name="connsiteX79" fmla="*/ 4463413 w 7467600"/>
              <a:gd name="connsiteY79" fmla="*/ 5615162 h 6858000"/>
              <a:gd name="connsiteX80" fmla="*/ 4358134 w 7467600"/>
              <a:gd name="connsiteY80" fmla="*/ 5742791 h 6858000"/>
              <a:gd name="connsiteX81" fmla="*/ 4376219 w 7467600"/>
              <a:gd name="connsiteY81" fmla="*/ 5729027 h 6858000"/>
              <a:gd name="connsiteX82" fmla="*/ 4582340 w 7467600"/>
              <a:gd name="connsiteY82" fmla="*/ 5561037 h 6858000"/>
              <a:gd name="connsiteX83" fmla="*/ 4694684 w 7467600"/>
              <a:gd name="connsiteY83" fmla="*/ 5447098 h 6858000"/>
              <a:gd name="connsiteX84" fmla="*/ 4754123 w 7467600"/>
              <a:gd name="connsiteY84" fmla="*/ 5384643 h 6858000"/>
              <a:gd name="connsiteX85" fmla="*/ 4978032 w 7467600"/>
              <a:gd name="connsiteY85" fmla="*/ 5183809 h 6858000"/>
              <a:gd name="connsiteX86" fmla="*/ 1903353 w 7467600"/>
              <a:gd name="connsiteY86" fmla="*/ 5044827 h 6858000"/>
              <a:gd name="connsiteX87" fmla="*/ 1936931 w 7467600"/>
              <a:gd name="connsiteY87" fmla="*/ 5093954 h 6858000"/>
              <a:gd name="connsiteX88" fmla="*/ 2195868 w 7467600"/>
              <a:gd name="connsiteY88" fmla="*/ 5396574 h 6858000"/>
              <a:gd name="connsiteX89" fmla="*/ 2088852 w 7467600"/>
              <a:gd name="connsiteY89" fmla="*/ 5166123 h 6858000"/>
              <a:gd name="connsiteX90" fmla="*/ 1958241 w 7467600"/>
              <a:gd name="connsiteY90" fmla="*/ 5067955 h 6858000"/>
              <a:gd name="connsiteX91" fmla="*/ 1903353 w 7467600"/>
              <a:gd name="connsiteY91" fmla="*/ 5044827 h 6858000"/>
              <a:gd name="connsiteX92" fmla="*/ 1979378 w 7467600"/>
              <a:gd name="connsiteY92" fmla="*/ 4769504 h 6858000"/>
              <a:gd name="connsiteX93" fmla="*/ 2882120 w 7467600"/>
              <a:gd name="connsiteY93" fmla="*/ 5064547 h 6858000"/>
              <a:gd name="connsiteX94" fmla="*/ 2793103 w 7467600"/>
              <a:gd name="connsiteY94" fmla="*/ 5039699 h 6858000"/>
              <a:gd name="connsiteX95" fmla="*/ 2770041 w 7467600"/>
              <a:gd name="connsiteY95" fmla="*/ 5033634 h 6858000"/>
              <a:gd name="connsiteX96" fmla="*/ 1979378 w 7467600"/>
              <a:gd name="connsiteY96" fmla="*/ 4769504 h 6858000"/>
              <a:gd name="connsiteX97" fmla="*/ 1927410 w 7467600"/>
              <a:gd name="connsiteY97" fmla="*/ 4716164 h 6858000"/>
              <a:gd name="connsiteX98" fmla="*/ 1959587 w 7467600"/>
              <a:gd name="connsiteY98" fmla="*/ 4728849 h 6858000"/>
              <a:gd name="connsiteX99" fmla="*/ 2777707 w 7467600"/>
              <a:gd name="connsiteY99" fmla="*/ 5003991 h 6858000"/>
              <a:gd name="connsiteX100" fmla="*/ 2800768 w 7467600"/>
              <a:gd name="connsiteY100" fmla="*/ 5010056 h 6858000"/>
              <a:gd name="connsiteX101" fmla="*/ 2879408 w 7467600"/>
              <a:gd name="connsiteY101" fmla="*/ 5031590 h 6858000"/>
              <a:gd name="connsiteX102" fmla="*/ 2862295 w 7467600"/>
              <a:gd name="connsiteY102" fmla="*/ 5022958 h 6858000"/>
              <a:gd name="connsiteX103" fmla="*/ 2813343 w 7467600"/>
              <a:gd name="connsiteY103" fmla="*/ 4998369 h 6858000"/>
              <a:gd name="connsiteX104" fmla="*/ 2646245 w 7467600"/>
              <a:gd name="connsiteY104" fmla="*/ 4930999 h 6858000"/>
              <a:gd name="connsiteX105" fmla="*/ 1999243 w 7467600"/>
              <a:gd name="connsiteY105" fmla="*/ 4730524 h 6858000"/>
              <a:gd name="connsiteX106" fmla="*/ 1979527 w 7467600"/>
              <a:gd name="connsiteY106" fmla="*/ 4726651 h 6858000"/>
              <a:gd name="connsiteX107" fmla="*/ 1927410 w 7467600"/>
              <a:gd name="connsiteY107" fmla="*/ 4716164 h 6858000"/>
              <a:gd name="connsiteX108" fmla="*/ 1997014 w 7467600"/>
              <a:gd name="connsiteY108" fmla="*/ 4698007 h 6858000"/>
              <a:gd name="connsiteX109" fmla="*/ 2005458 w 7467600"/>
              <a:gd name="connsiteY109" fmla="*/ 4699540 h 6858000"/>
              <a:gd name="connsiteX110" fmla="*/ 2657186 w 7467600"/>
              <a:gd name="connsiteY110" fmla="*/ 4901687 h 6858000"/>
              <a:gd name="connsiteX111" fmla="*/ 2826662 w 7467600"/>
              <a:gd name="connsiteY111" fmla="*/ 4970362 h 6858000"/>
              <a:gd name="connsiteX112" fmla="*/ 2876100 w 7467600"/>
              <a:gd name="connsiteY112" fmla="*/ 4995397 h 6858000"/>
              <a:gd name="connsiteX113" fmla="*/ 3042600 w 7467600"/>
              <a:gd name="connsiteY113" fmla="*/ 5059532 h 6858000"/>
              <a:gd name="connsiteX114" fmla="*/ 1997014 w 7467600"/>
              <a:gd name="connsiteY114" fmla="*/ 4698007 h 6858000"/>
              <a:gd name="connsiteX115" fmla="*/ 2305292 w 7467600"/>
              <a:gd name="connsiteY115" fmla="*/ 4219492 h 6858000"/>
              <a:gd name="connsiteX116" fmla="*/ 3360922 w 7467600"/>
              <a:gd name="connsiteY116" fmla="*/ 4529373 h 6858000"/>
              <a:gd name="connsiteX117" fmla="*/ 3492420 w 7467600"/>
              <a:gd name="connsiteY117" fmla="*/ 4510145 h 6858000"/>
              <a:gd name="connsiteX118" fmla="*/ 3364086 w 7467600"/>
              <a:gd name="connsiteY118" fmla="*/ 4480340 h 6858000"/>
              <a:gd name="connsiteX119" fmla="*/ 3225818 w 7467600"/>
              <a:gd name="connsiteY119" fmla="*/ 4411822 h 6858000"/>
              <a:gd name="connsiteX120" fmla="*/ 3129696 w 7467600"/>
              <a:gd name="connsiteY120" fmla="*/ 4360704 h 6858000"/>
              <a:gd name="connsiteX121" fmla="*/ 2814545 w 7467600"/>
              <a:gd name="connsiteY121" fmla="*/ 4282955 h 6858000"/>
              <a:gd name="connsiteX122" fmla="*/ 2305292 w 7467600"/>
              <a:gd name="connsiteY122" fmla="*/ 4219492 h 6858000"/>
              <a:gd name="connsiteX123" fmla="*/ 2626982 w 7467600"/>
              <a:gd name="connsiteY123" fmla="*/ 4206450 h 6858000"/>
              <a:gd name="connsiteX124" fmla="*/ 2490617 w 7467600"/>
              <a:gd name="connsiteY124" fmla="*/ 4206951 h 6858000"/>
              <a:gd name="connsiteX125" fmla="*/ 2819869 w 7467600"/>
              <a:gd name="connsiteY125" fmla="*/ 4252936 h 6858000"/>
              <a:gd name="connsiteX126" fmla="*/ 3143018 w 7467600"/>
              <a:gd name="connsiteY126" fmla="*/ 4332698 h 6858000"/>
              <a:gd name="connsiteX127" fmla="*/ 3241520 w 7467600"/>
              <a:gd name="connsiteY127" fmla="*/ 4385112 h 6858000"/>
              <a:gd name="connsiteX128" fmla="*/ 3374575 w 7467600"/>
              <a:gd name="connsiteY128" fmla="*/ 4451517 h 6858000"/>
              <a:gd name="connsiteX129" fmla="*/ 3505221 w 7467600"/>
              <a:gd name="connsiteY129" fmla="*/ 4480757 h 6858000"/>
              <a:gd name="connsiteX130" fmla="*/ 2626982 w 7467600"/>
              <a:gd name="connsiteY130" fmla="*/ 4206450 h 6858000"/>
              <a:gd name="connsiteX131" fmla="*/ 1310106 w 7467600"/>
              <a:gd name="connsiteY131" fmla="*/ 3943217 h 6858000"/>
              <a:gd name="connsiteX132" fmla="*/ 854994 w 7467600"/>
              <a:gd name="connsiteY132" fmla="*/ 4399136 h 6858000"/>
              <a:gd name="connsiteX133" fmla="*/ 742462 w 7467600"/>
              <a:gd name="connsiteY133" fmla="*/ 4594648 h 6858000"/>
              <a:gd name="connsiteX134" fmla="*/ 820602 w 7467600"/>
              <a:gd name="connsiteY134" fmla="*/ 4485915 h 6858000"/>
              <a:gd name="connsiteX135" fmla="*/ 878295 w 7467600"/>
              <a:gd name="connsiteY135" fmla="*/ 4403594 h 6858000"/>
              <a:gd name="connsiteX136" fmla="*/ 1240607 w 7467600"/>
              <a:gd name="connsiteY136" fmla="*/ 4010401 h 6858000"/>
              <a:gd name="connsiteX137" fmla="*/ 1310106 w 7467600"/>
              <a:gd name="connsiteY137" fmla="*/ 3943217 h 6858000"/>
              <a:gd name="connsiteX138" fmla="*/ 1423113 w 7467600"/>
              <a:gd name="connsiteY138" fmla="*/ 3874565 h 6858000"/>
              <a:gd name="connsiteX139" fmla="*/ 1260565 w 7467600"/>
              <a:gd name="connsiteY139" fmla="*/ 4031982 h 6858000"/>
              <a:gd name="connsiteX140" fmla="*/ 901900 w 7467600"/>
              <a:gd name="connsiteY140" fmla="*/ 4421236 h 6858000"/>
              <a:gd name="connsiteX141" fmla="*/ 845044 w 7467600"/>
              <a:gd name="connsiteY141" fmla="*/ 4502436 h 6858000"/>
              <a:gd name="connsiteX142" fmla="*/ 685926 w 7467600"/>
              <a:gd name="connsiteY142" fmla="*/ 4703069 h 6858000"/>
              <a:gd name="connsiteX143" fmla="*/ 684248 w 7467600"/>
              <a:gd name="connsiteY143" fmla="*/ 4706721 h 6858000"/>
              <a:gd name="connsiteX144" fmla="*/ 1423113 w 7467600"/>
              <a:gd name="connsiteY144" fmla="*/ 3874565 h 6858000"/>
              <a:gd name="connsiteX145" fmla="*/ 3316479 w 7467600"/>
              <a:gd name="connsiteY145" fmla="*/ 3872136 h 6858000"/>
              <a:gd name="connsiteX146" fmla="*/ 3546806 w 7467600"/>
              <a:gd name="connsiteY146" fmla="*/ 4356139 h 6858000"/>
              <a:gd name="connsiteX147" fmla="*/ 3364433 w 7467600"/>
              <a:gd name="connsiteY147" fmla="*/ 3953121 h 6858000"/>
              <a:gd name="connsiteX148" fmla="*/ 3316479 w 7467600"/>
              <a:gd name="connsiteY148" fmla="*/ 3872136 h 6858000"/>
              <a:gd name="connsiteX149" fmla="*/ 3291335 w 7467600"/>
              <a:gd name="connsiteY149" fmla="*/ 3767420 h 6858000"/>
              <a:gd name="connsiteX150" fmla="*/ 3390805 w 7467600"/>
              <a:gd name="connsiteY150" fmla="*/ 3937163 h 6858000"/>
              <a:gd name="connsiteX151" fmla="*/ 3579062 w 7467600"/>
              <a:gd name="connsiteY151" fmla="*/ 4359040 h 6858000"/>
              <a:gd name="connsiteX152" fmla="*/ 3467355 w 7467600"/>
              <a:gd name="connsiteY152" fmla="*/ 3988130 h 6858000"/>
              <a:gd name="connsiteX153" fmla="*/ 3310753 w 7467600"/>
              <a:gd name="connsiteY153" fmla="*/ 3787140 h 6858000"/>
              <a:gd name="connsiteX154" fmla="*/ 3291335 w 7467600"/>
              <a:gd name="connsiteY154" fmla="*/ 3767420 h 6858000"/>
              <a:gd name="connsiteX155" fmla="*/ 1635889 w 7467600"/>
              <a:gd name="connsiteY155" fmla="*/ 3709494 h 6858000"/>
              <a:gd name="connsiteX156" fmla="*/ 1634800 w 7467600"/>
              <a:gd name="connsiteY156" fmla="*/ 3731111 h 6858000"/>
              <a:gd name="connsiteX157" fmla="*/ 1635889 w 7467600"/>
              <a:gd name="connsiteY157" fmla="*/ 3709494 h 6858000"/>
              <a:gd name="connsiteX158" fmla="*/ 1510397 w 7467600"/>
              <a:gd name="connsiteY158" fmla="*/ 3684705 h 6858000"/>
              <a:gd name="connsiteX159" fmla="*/ 1146550 w 7467600"/>
              <a:gd name="connsiteY159" fmla="*/ 3802012 h 6858000"/>
              <a:gd name="connsiteX160" fmla="*/ 698834 w 7467600"/>
              <a:gd name="connsiteY160" fmla="*/ 3952272 h 6858000"/>
              <a:gd name="connsiteX161" fmla="*/ 34256 w 7467600"/>
              <a:gd name="connsiteY161" fmla="*/ 4347603 h 6858000"/>
              <a:gd name="connsiteX162" fmla="*/ 527241 w 7467600"/>
              <a:gd name="connsiteY162" fmla="*/ 4065078 h 6858000"/>
              <a:gd name="connsiteX163" fmla="*/ 1510397 w 7467600"/>
              <a:gd name="connsiteY163" fmla="*/ 3684705 h 6858000"/>
              <a:gd name="connsiteX164" fmla="*/ 1313114 w 7467600"/>
              <a:gd name="connsiteY164" fmla="*/ 3655216 h 6858000"/>
              <a:gd name="connsiteX165" fmla="*/ 1109304 w 7467600"/>
              <a:gd name="connsiteY165" fmla="*/ 3669030 h 6858000"/>
              <a:gd name="connsiteX166" fmla="*/ 8129 w 7467600"/>
              <a:gd name="connsiteY166" fmla="*/ 4330519 h 6858000"/>
              <a:gd name="connsiteX167" fmla="*/ 687572 w 7467600"/>
              <a:gd name="connsiteY167" fmla="*/ 3925629 h 6858000"/>
              <a:gd name="connsiteX168" fmla="*/ 1138365 w 7467600"/>
              <a:gd name="connsiteY168" fmla="*/ 3774515 h 6858000"/>
              <a:gd name="connsiteX169" fmla="*/ 1505579 w 7467600"/>
              <a:gd name="connsiteY169" fmla="*/ 3655526 h 6858000"/>
              <a:gd name="connsiteX170" fmla="*/ 1313114 w 7467600"/>
              <a:gd name="connsiteY170" fmla="*/ 3655216 h 6858000"/>
              <a:gd name="connsiteX171" fmla="*/ 3655073 w 7467600"/>
              <a:gd name="connsiteY171" fmla="*/ 3650884 h 6858000"/>
              <a:gd name="connsiteX172" fmla="*/ 3989938 w 7467600"/>
              <a:gd name="connsiteY172" fmla="*/ 3991685 h 6858000"/>
              <a:gd name="connsiteX173" fmla="*/ 4393907 w 7467600"/>
              <a:gd name="connsiteY173" fmla="*/ 4261258 h 6858000"/>
              <a:gd name="connsiteX174" fmla="*/ 4648051 w 7467600"/>
              <a:gd name="connsiteY174" fmla="*/ 4374051 h 6858000"/>
              <a:gd name="connsiteX175" fmla="*/ 4383389 w 7467600"/>
              <a:gd name="connsiteY175" fmla="*/ 4184369 h 6858000"/>
              <a:gd name="connsiteX176" fmla="*/ 4165508 w 7467600"/>
              <a:gd name="connsiteY176" fmla="*/ 4035196 h 6858000"/>
              <a:gd name="connsiteX177" fmla="*/ 4068162 w 7467600"/>
              <a:gd name="connsiteY177" fmla="*/ 3953394 h 6858000"/>
              <a:gd name="connsiteX178" fmla="*/ 3981416 w 7467600"/>
              <a:gd name="connsiteY178" fmla="*/ 3880482 h 6858000"/>
              <a:gd name="connsiteX179" fmla="*/ 3800147 w 7467600"/>
              <a:gd name="connsiteY179" fmla="*/ 3749872 h 6858000"/>
              <a:gd name="connsiteX180" fmla="*/ 3655073 w 7467600"/>
              <a:gd name="connsiteY180" fmla="*/ 3650884 h 6858000"/>
              <a:gd name="connsiteX181" fmla="*/ 3670252 w 7467600"/>
              <a:gd name="connsiteY181" fmla="*/ 3622798 h 6858000"/>
              <a:gd name="connsiteX182" fmla="*/ 3817258 w 7467600"/>
              <a:gd name="connsiteY182" fmla="*/ 3723577 h 6858000"/>
              <a:gd name="connsiteX183" fmla="*/ 4000461 w 7467600"/>
              <a:gd name="connsiteY183" fmla="*/ 3855966 h 6858000"/>
              <a:gd name="connsiteX184" fmla="*/ 4088180 w 7467600"/>
              <a:gd name="connsiteY184" fmla="*/ 3929774 h 6858000"/>
              <a:gd name="connsiteX185" fmla="*/ 4184555 w 7467600"/>
              <a:gd name="connsiteY185" fmla="*/ 4010683 h 6858000"/>
              <a:gd name="connsiteX186" fmla="*/ 4399563 w 7467600"/>
              <a:gd name="connsiteY186" fmla="*/ 4158106 h 6858000"/>
              <a:gd name="connsiteX187" fmla="*/ 4684469 w 7467600"/>
              <a:gd name="connsiteY187" fmla="*/ 4364680 h 6858000"/>
              <a:gd name="connsiteX188" fmla="*/ 4690271 w 7467600"/>
              <a:gd name="connsiteY188" fmla="*/ 4370034 h 6858000"/>
              <a:gd name="connsiteX189" fmla="*/ 4136093 w 7467600"/>
              <a:gd name="connsiteY189" fmla="*/ 3858466 h 6858000"/>
              <a:gd name="connsiteX190" fmla="*/ 3670252 w 7467600"/>
              <a:gd name="connsiteY190" fmla="*/ 3622798 h 6858000"/>
              <a:gd name="connsiteX191" fmla="*/ 4440129 w 7467600"/>
              <a:gd name="connsiteY191" fmla="*/ 3448571 h 6858000"/>
              <a:gd name="connsiteX192" fmla="*/ 4856525 w 7467600"/>
              <a:gd name="connsiteY192" fmla="*/ 3915351 h 6858000"/>
              <a:gd name="connsiteX193" fmla="*/ 5059055 w 7467600"/>
              <a:gd name="connsiteY193" fmla="*/ 4108918 h 6858000"/>
              <a:gd name="connsiteX194" fmla="*/ 5290070 w 7467600"/>
              <a:gd name="connsiteY194" fmla="*/ 4263619 h 6858000"/>
              <a:gd name="connsiteX195" fmla="*/ 4834991 w 7467600"/>
              <a:gd name="connsiteY195" fmla="*/ 3830985 h 6858000"/>
              <a:gd name="connsiteX196" fmla="*/ 4440129 w 7467600"/>
              <a:gd name="connsiteY196" fmla="*/ 3448571 h 6858000"/>
              <a:gd name="connsiteX197" fmla="*/ 4441737 w 7467600"/>
              <a:gd name="connsiteY197" fmla="*/ 3399734 h 6858000"/>
              <a:gd name="connsiteX198" fmla="*/ 4431236 w 7467600"/>
              <a:gd name="connsiteY198" fmla="*/ 3400954 h 6858000"/>
              <a:gd name="connsiteX199" fmla="*/ 4557150 w 7467600"/>
              <a:gd name="connsiteY199" fmla="*/ 3510023 h 6858000"/>
              <a:gd name="connsiteX200" fmla="*/ 4856936 w 7467600"/>
              <a:gd name="connsiteY200" fmla="*/ 3809146 h 6858000"/>
              <a:gd name="connsiteX201" fmla="*/ 5111996 w 7467600"/>
              <a:gd name="connsiteY201" fmla="*/ 4065759 h 6858000"/>
              <a:gd name="connsiteX202" fmla="*/ 5388878 w 7467600"/>
              <a:gd name="connsiteY202" fmla="*/ 4300185 h 6858000"/>
              <a:gd name="connsiteX203" fmla="*/ 5425556 w 7467600"/>
              <a:gd name="connsiteY203" fmla="*/ 4308967 h 6858000"/>
              <a:gd name="connsiteX204" fmla="*/ 4943646 w 7467600"/>
              <a:gd name="connsiteY204" fmla="*/ 3822916 h 6858000"/>
              <a:gd name="connsiteX205" fmla="*/ 4594837 w 7467600"/>
              <a:gd name="connsiteY205" fmla="*/ 3532274 h 6858000"/>
              <a:gd name="connsiteX206" fmla="*/ 4441737 w 7467600"/>
              <a:gd name="connsiteY206" fmla="*/ 3399734 h 6858000"/>
              <a:gd name="connsiteX207" fmla="*/ 5425834 w 7467600"/>
              <a:gd name="connsiteY207" fmla="*/ 3162785 h 6858000"/>
              <a:gd name="connsiteX208" fmla="*/ 5401644 w 7467600"/>
              <a:gd name="connsiteY208" fmla="*/ 3617847 h 6858000"/>
              <a:gd name="connsiteX209" fmla="*/ 5467256 w 7467600"/>
              <a:gd name="connsiteY209" fmla="*/ 4175494 h 6858000"/>
              <a:gd name="connsiteX210" fmla="*/ 5448069 w 7467600"/>
              <a:gd name="connsiteY210" fmla="*/ 3567554 h 6858000"/>
              <a:gd name="connsiteX211" fmla="*/ 5425834 w 7467600"/>
              <a:gd name="connsiteY211" fmla="*/ 3162785 h 6858000"/>
              <a:gd name="connsiteX212" fmla="*/ 1318687 w 7467600"/>
              <a:gd name="connsiteY212" fmla="*/ 3113840 h 6858000"/>
              <a:gd name="connsiteX213" fmla="*/ 1066793 w 7467600"/>
              <a:gd name="connsiteY213" fmla="*/ 3212171 h 6858000"/>
              <a:gd name="connsiteX214" fmla="*/ 993319 w 7467600"/>
              <a:gd name="connsiteY214" fmla="*/ 3247648 h 6858000"/>
              <a:gd name="connsiteX215" fmla="*/ 853081 w 7467600"/>
              <a:gd name="connsiteY215" fmla="*/ 3312410 h 6858000"/>
              <a:gd name="connsiteX216" fmla="*/ 805957 w 7467600"/>
              <a:gd name="connsiteY216" fmla="*/ 3330443 h 6858000"/>
              <a:gd name="connsiteX217" fmla="*/ 1318687 w 7467600"/>
              <a:gd name="connsiteY217" fmla="*/ 3113840 h 6858000"/>
              <a:gd name="connsiteX218" fmla="*/ 5453702 w 7467600"/>
              <a:gd name="connsiteY218" fmla="*/ 3090882 h 6858000"/>
              <a:gd name="connsiteX219" fmla="*/ 5480135 w 7467600"/>
              <a:gd name="connsiteY219" fmla="*/ 3565802 h 6858000"/>
              <a:gd name="connsiteX220" fmla="*/ 5499023 w 7467600"/>
              <a:gd name="connsiteY220" fmla="*/ 4166310 h 6858000"/>
              <a:gd name="connsiteX221" fmla="*/ 5547022 w 7467600"/>
              <a:gd name="connsiteY221" fmla="*/ 3607838 h 6858000"/>
              <a:gd name="connsiteX222" fmla="*/ 5515964 w 7467600"/>
              <a:gd name="connsiteY222" fmla="*/ 3378541 h 6858000"/>
              <a:gd name="connsiteX223" fmla="*/ 5453702 w 7467600"/>
              <a:gd name="connsiteY223" fmla="*/ 3090882 h 6858000"/>
              <a:gd name="connsiteX224" fmla="*/ 1238695 w 7467600"/>
              <a:gd name="connsiteY224" fmla="*/ 3076820 h 6858000"/>
              <a:gd name="connsiteX225" fmla="*/ 716371 w 7467600"/>
              <a:gd name="connsiteY225" fmla="*/ 3293249 h 6858000"/>
              <a:gd name="connsiteX226" fmla="*/ 579522 w 7467600"/>
              <a:gd name="connsiteY226" fmla="*/ 3371759 h 6858000"/>
              <a:gd name="connsiteX227" fmla="*/ 600288 w 7467600"/>
              <a:gd name="connsiteY227" fmla="*/ 3365555 h 6858000"/>
              <a:gd name="connsiteX228" fmla="*/ 840692 w 7467600"/>
              <a:gd name="connsiteY228" fmla="*/ 3284921 h 6858000"/>
              <a:gd name="connsiteX229" fmla="*/ 979248 w 7467600"/>
              <a:gd name="connsiteY229" fmla="*/ 3221003 h 6858000"/>
              <a:gd name="connsiteX230" fmla="*/ 1053282 w 7467600"/>
              <a:gd name="connsiteY230" fmla="*/ 3185247 h 6858000"/>
              <a:gd name="connsiteX231" fmla="*/ 1320603 w 7467600"/>
              <a:gd name="connsiteY231" fmla="*/ 3081281 h 6858000"/>
              <a:gd name="connsiteX232" fmla="*/ 1238695 w 7467600"/>
              <a:gd name="connsiteY232" fmla="*/ 3076820 h 6858000"/>
              <a:gd name="connsiteX233" fmla="*/ 5425627 w 7467600"/>
              <a:gd name="connsiteY233" fmla="*/ 2954192 h 6858000"/>
              <a:gd name="connsiteX234" fmla="*/ 5470770 w 7467600"/>
              <a:gd name="connsiteY234" fmla="*/ 3005435 h 6858000"/>
              <a:gd name="connsiteX235" fmla="*/ 5519779 w 7467600"/>
              <a:gd name="connsiteY235" fmla="*/ 4359223 h 6858000"/>
              <a:gd name="connsiteX236" fmla="*/ 5520293 w 7467600"/>
              <a:gd name="connsiteY236" fmla="*/ 4360602 h 6858000"/>
              <a:gd name="connsiteX237" fmla="*/ 5767221 w 7467600"/>
              <a:gd name="connsiteY237" fmla="*/ 4665564 h 6858000"/>
              <a:gd name="connsiteX238" fmla="*/ 6937169 w 7467600"/>
              <a:gd name="connsiteY238" fmla="*/ 4815941 h 6858000"/>
              <a:gd name="connsiteX239" fmla="*/ 6953922 w 7467600"/>
              <a:gd name="connsiteY239" fmla="*/ 4890068 h 6858000"/>
              <a:gd name="connsiteX240" fmla="*/ 6071359 w 7467600"/>
              <a:gd name="connsiteY240" fmla="*/ 4770770 h 6858000"/>
              <a:gd name="connsiteX241" fmla="*/ 6038839 w 7467600"/>
              <a:gd name="connsiteY241" fmla="*/ 4764474 h 6858000"/>
              <a:gd name="connsiteX242" fmla="*/ 6038706 w 7467600"/>
              <a:gd name="connsiteY242" fmla="*/ 4763847 h 6858000"/>
              <a:gd name="connsiteX243" fmla="*/ 6037784 w 7467600"/>
              <a:gd name="connsiteY243" fmla="*/ 4764270 h 6858000"/>
              <a:gd name="connsiteX244" fmla="*/ 6038839 w 7467600"/>
              <a:gd name="connsiteY244" fmla="*/ 4764474 h 6858000"/>
              <a:gd name="connsiteX245" fmla="*/ 6040338 w 7467600"/>
              <a:gd name="connsiteY245" fmla="*/ 4771418 h 6858000"/>
              <a:gd name="connsiteX246" fmla="*/ 6024488 w 7467600"/>
              <a:gd name="connsiteY246" fmla="*/ 4809903 h 6858000"/>
              <a:gd name="connsiteX247" fmla="*/ 5599771 w 7467600"/>
              <a:gd name="connsiteY247" fmla="*/ 5509652 h 6858000"/>
              <a:gd name="connsiteX248" fmla="*/ 5548843 w 7467600"/>
              <a:gd name="connsiteY248" fmla="*/ 5563845 h 6858000"/>
              <a:gd name="connsiteX249" fmla="*/ 5940952 w 7467600"/>
              <a:gd name="connsiteY249" fmla="*/ 6250028 h 6858000"/>
              <a:gd name="connsiteX250" fmla="*/ 6043441 w 7467600"/>
              <a:gd name="connsiteY250" fmla="*/ 6665847 h 6858000"/>
              <a:gd name="connsiteX251" fmla="*/ 6093432 w 7467600"/>
              <a:gd name="connsiteY251" fmla="*/ 6858000 h 6858000"/>
              <a:gd name="connsiteX252" fmla="*/ 6034344 w 7467600"/>
              <a:gd name="connsiteY252" fmla="*/ 6858000 h 6858000"/>
              <a:gd name="connsiteX253" fmla="*/ 6026679 w 7467600"/>
              <a:gd name="connsiteY253" fmla="*/ 6836959 h 6858000"/>
              <a:gd name="connsiteX254" fmla="*/ 5800441 w 7467600"/>
              <a:gd name="connsiteY254" fmla="*/ 6335286 h 6858000"/>
              <a:gd name="connsiteX255" fmla="*/ 5526562 w 7467600"/>
              <a:gd name="connsiteY255" fmla="*/ 5705388 h 6858000"/>
              <a:gd name="connsiteX256" fmla="*/ 5519640 w 7467600"/>
              <a:gd name="connsiteY256" fmla="*/ 5683774 h 6858000"/>
              <a:gd name="connsiteX257" fmla="*/ 5844559 w 7467600"/>
              <a:gd name="connsiteY257" fmla="*/ 6553349 h 6858000"/>
              <a:gd name="connsiteX258" fmla="*/ 5975994 w 7467600"/>
              <a:gd name="connsiteY258" fmla="*/ 6858000 h 6858000"/>
              <a:gd name="connsiteX259" fmla="*/ 5898547 w 7467600"/>
              <a:gd name="connsiteY259" fmla="*/ 6858000 h 6858000"/>
              <a:gd name="connsiteX260" fmla="*/ 5682041 w 7467600"/>
              <a:gd name="connsiteY260" fmla="*/ 6355860 h 6858000"/>
              <a:gd name="connsiteX261" fmla="*/ 5461758 w 7467600"/>
              <a:gd name="connsiteY261" fmla="*/ 5820220 h 6858000"/>
              <a:gd name="connsiteX262" fmla="*/ 5237282 w 7467600"/>
              <a:gd name="connsiteY262" fmla="*/ 6579086 h 6858000"/>
              <a:gd name="connsiteX263" fmla="*/ 5115009 w 7467600"/>
              <a:gd name="connsiteY263" fmla="*/ 6858000 h 6858000"/>
              <a:gd name="connsiteX264" fmla="*/ 5028074 w 7467600"/>
              <a:gd name="connsiteY264" fmla="*/ 6858000 h 6858000"/>
              <a:gd name="connsiteX265" fmla="*/ 5079508 w 7467600"/>
              <a:gd name="connsiteY265" fmla="*/ 6749074 h 6858000"/>
              <a:gd name="connsiteX266" fmla="*/ 5371846 w 7467600"/>
              <a:gd name="connsiteY266" fmla="*/ 5924413 h 6858000"/>
              <a:gd name="connsiteX267" fmla="*/ 5270512 w 7467600"/>
              <a:gd name="connsiteY267" fmla="*/ 6138975 h 6858000"/>
              <a:gd name="connsiteX268" fmla="*/ 5062409 w 7467600"/>
              <a:gd name="connsiteY268" fmla="*/ 6653544 h 6858000"/>
              <a:gd name="connsiteX269" fmla="*/ 5036628 w 7467600"/>
              <a:gd name="connsiteY269" fmla="*/ 6754247 h 6858000"/>
              <a:gd name="connsiteX270" fmla="*/ 5009112 w 7467600"/>
              <a:gd name="connsiteY270" fmla="*/ 6858000 h 6858000"/>
              <a:gd name="connsiteX271" fmla="*/ 4976679 w 7467600"/>
              <a:gd name="connsiteY271" fmla="*/ 6858000 h 6858000"/>
              <a:gd name="connsiteX272" fmla="*/ 5006537 w 7467600"/>
              <a:gd name="connsiteY272" fmla="*/ 6747068 h 6858000"/>
              <a:gd name="connsiteX273" fmla="*/ 5032723 w 7467600"/>
              <a:gd name="connsiteY273" fmla="*/ 6644957 h 6858000"/>
              <a:gd name="connsiteX274" fmla="*/ 5242949 w 7467600"/>
              <a:gd name="connsiteY274" fmla="*/ 6125175 h 6858000"/>
              <a:gd name="connsiteX275" fmla="*/ 5286321 w 7467600"/>
              <a:gd name="connsiteY275" fmla="*/ 6033555 h 6858000"/>
              <a:gd name="connsiteX276" fmla="*/ 5008210 w 7467600"/>
              <a:gd name="connsiteY276" fmla="*/ 6649194 h 6858000"/>
              <a:gd name="connsiteX277" fmla="*/ 4986321 w 7467600"/>
              <a:gd name="connsiteY277" fmla="*/ 6765687 h 6858000"/>
              <a:gd name="connsiteX278" fmla="*/ 4973474 w 7467600"/>
              <a:gd name="connsiteY278" fmla="*/ 6858000 h 6858000"/>
              <a:gd name="connsiteX279" fmla="*/ 4907178 w 7467600"/>
              <a:gd name="connsiteY279" fmla="*/ 6858000 h 6858000"/>
              <a:gd name="connsiteX280" fmla="*/ 4910810 w 7467600"/>
              <a:gd name="connsiteY280" fmla="*/ 6829660 h 6858000"/>
              <a:gd name="connsiteX281" fmla="*/ 4987461 w 7467600"/>
              <a:gd name="connsiteY281" fmla="*/ 6432994 h 6858000"/>
              <a:gd name="connsiteX282" fmla="*/ 5179262 w 7467600"/>
              <a:gd name="connsiteY282" fmla="*/ 6035044 h 6858000"/>
              <a:gd name="connsiteX283" fmla="*/ 4689678 w 7467600"/>
              <a:gd name="connsiteY283" fmla="*/ 6440241 h 6858000"/>
              <a:gd name="connsiteX284" fmla="*/ 4477543 w 7467600"/>
              <a:gd name="connsiteY284" fmla="*/ 6674836 h 6858000"/>
              <a:gd name="connsiteX285" fmla="*/ 4329957 w 7467600"/>
              <a:gd name="connsiteY285" fmla="*/ 6858000 h 6858000"/>
              <a:gd name="connsiteX286" fmla="*/ 4218595 w 7467600"/>
              <a:gd name="connsiteY286" fmla="*/ 6858000 h 6858000"/>
              <a:gd name="connsiteX287" fmla="*/ 4368888 w 7467600"/>
              <a:gd name="connsiteY287" fmla="*/ 6668412 h 6858000"/>
              <a:gd name="connsiteX288" fmla="*/ 4563091 w 7467600"/>
              <a:gd name="connsiteY288" fmla="*/ 6442508 h 6858000"/>
              <a:gd name="connsiteX289" fmla="*/ 5387324 w 7467600"/>
              <a:gd name="connsiteY289" fmla="*/ 5705830 h 6858000"/>
              <a:gd name="connsiteX290" fmla="*/ 5073620 w 7467600"/>
              <a:gd name="connsiteY290" fmla="*/ 5955437 h 6858000"/>
              <a:gd name="connsiteX291" fmla="*/ 4689789 w 7467600"/>
              <a:gd name="connsiteY291" fmla="*/ 6268382 h 6858000"/>
              <a:gd name="connsiteX292" fmla="*/ 4418722 w 7467600"/>
              <a:gd name="connsiteY292" fmla="*/ 6570886 h 6858000"/>
              <a:gd name="connsiteX293" fmla="*/ 4214944 w 7467600"/>
              <a:gd name="connsiteY293" fmla="*/ 6858000 h 6858000"/>
              <a:gd name="connsiteX294" fmla="*/ 4177898 w 7467600"/>
              <a:gd name="connsiteY294" fmla="*/ 6858000 h 6858000"/>
              <a:gd name="connsiteX295" fmla="*/ 4391597 w 7467600"/>
              <a:gd name="connsiteY295" fmla="*/ 6556370 h 6858000"/>
              <a:gd name="connsiteX296" fmla="*/ 4668889 w 7467600"/>
              <a:gd name="connsiteY296" fmla="*/ 6246399 h 6858000"/>
              <a:gd name="connsiteX297" fmla="*/ 5055427 w 7467600"/>
              <a:gd name="connsiteY297" fmla="*/ 5931476 h 6858000"/>
              <a:gd name="connsiteX298" fmla="*/ 5371814 w 7467600"/>
              <a:gd name="connsiteY298" fmla="*/ 5678975 h 6858000"/>
              <a:gd name="connsiteX299" fmla="*/ 4987918 w 7467600"/>
              <a:gd name="connsiteY299" fmla="*/ 5838701 h 6858000"/>
              <a:gd name="connsiteX300" fmla="*/ 4317146 w 7467600"/>
              <a:gd name="connsiteY300" fmla="*/ 6587716 h 6858000"/>
              <a:gd name="connsiteX301" fmla="*/ 4171627 w 7467600"/>
              <a:gd name="connsiteY301" fmla="*/ 6858000 h 6858000"/>
              <a:gd name="connsiteX302" fmla="*/ 4081585 w 7467600"/>
              <a:gd name="connsiteY302" fmla="*/ 6858000 h 6858000"/>
              <a:gd name="connsiteX303" fmla="*/ 4238603 w 7467600"/>
              <a:gd name="connsiteY303" fmla="*/ 6559341 h 6858000"/>
              <a:gd name="connsiteX304" fmla="*/ 4778333 w 7467600"/>
              <a:gd name="connsiteY304" fmla="*/ 5873626 h 6858000"/>
              <a:gd name="connsiteX305" fmla="*/ 5414185 w 7467600"/>
              <a:gd name="connsiteY305" fmla="*/ 5573882 h 6858000"/>
              <a:gd name="connsiteX306" fmla="*/ 5959648 w 7467600"/>
              <a:gd name="connsiteY306" fmla="*/ 4760797 h 6858000"/>
              <a:gd name="connsiteX307" fmla="*/ 5355019 w 7467600"/>
              <a:gd name="connsiteY307" fmla="*/ 4734672 h 6858000"/>
              <a:gd name="connsiteX308" fmla="*/ 5083565 w 7467600"/>
              <a:gd name="connsiteY308" fmla="*/ 5179121 h 6858000"/>
              <a:gd name="connsiteX309" fmla="*/ 4713577 w 7467600"/>
              <a:gd name="connsiteY309" fmla="*/ 5616803 h 6858000"/>
              <a:gd name="connsiteX310" fmla="*/ 3989559 w 7467600"/>
              <a:gd name="connsiteY310" fmla="*/ 6145945 h 6858000"/>
              <a:gd name="connsiteX311" fmla="*/ 3939824 w 7467600"/>
              <a:gd name="connsiteY311" fmla="*/ 6066900 h 6858000"/>
              <a:gd name="connsiteX312" fmla="*/ 4584537 w 7467600"/>
              <a:gd name="connsiteY312" fmla="*/ 5324826 h 6858000"/>
              <a:gd name="connsiteX313" fmla="*/ 5037105 w 7467600"/>
              <a:gd name="connsiteY313" fmla="*/ 5088765 h 6858000"/>
              <a:gd name="connsiteX314" fmla="*/ 5039930 w 7467600"/>
              <a:gd name="connsiteY314" fmla="*/ 5089585 h 6858000"/>
              <a:gd name="connsiteX315" fmla="*/ 5263764 w 7467600"/>
              <a:gd name="connsiteY315" fmla="*/ 4735525 h 6858000"/>
              <a:gd name="connsiteX316" fmla="*/ 4086300 w 7467600"/>
              <a:gd name="connsiteY316" fmla="*/ 4884599 h 6858000"/>
              <a:gd name="connsiteX317" fmla="*/ 4085485 w 7467600"/>
              <a:gd name="connsiteY317" fmla="*/ 4899070 h 6858000"/>
              <a:gd name="connsiteX318" fmla="*/ 3871915 w 7467600"/>
              <a:gd name="connsiteY318" fmla="*/ 5253645 h 6858000"/>
              <a:gd name="connsiteX319" fmla="*/ 3799374 w 7467600"/>
              <a:gd name="connsiteY319" fmla="*/ 5466127 h 6858000"/>
              <a:gd name="connsiteX320" fmla="*/ 3498850 w 7467600"/>
              <a:gd name="connsiteY320" fmla="*/ 6661888 h 6858000"/>
              <a:gd name="connsiteX321" fmla="*/ 3399216 w 7467600"/>
              <a:gd name="connsiteY321" fmla="*/ 6858000 h 6858000"/>
              <a:gd name="connsiteX322" fmla="*/ 3303688 w 7467600"/>
              <a:gd name="connsiteY322" fmla="*/ 6858000 h 6858000"/>
              <a:gd name="connsiteX323" fmla="*/ 3391774 w 7467600"/>
              <a:gd name="connsiteY323" fmla="*/ 6697181 h 6858000"/>
              <a:gd name="connsiteX324" fmla="*/ 3735540 w 7467600"/>
              <a:gd name="connsiteY324" fmla="*/ 5546923 h 6858000"/>
              <a:gd name="connsiteX325" fmla="*/ 3729438 w 7467600"/>
              <a:gd name="connsiteY325" fmla="*/ 5569058 h 6858000"/>
              <a:gd name="connsiteX326" fmla="*/ 3707782 w 7467600"/>
              <a:gd name="connsiteY326" fmla="*/ 5644908 h 6858000"/>
              <a:gd name="connsiteX327" fmla="*/ 3583827 w 7467600"/>
              <a:gd name="connsiteY327" fmla="*/ 6039215 h 6858000"/>
              <a:gd name="connsiteX328" fmla="*/ 3547861 w 7467600"/>
              <a:gd name="connsiteY328" fmla="*/ 6129609 h 6858000"/>
              <a:gd name="connsiteX329" fmla="*/ 3490905 w 7467600"/>
              <a:gd name="connsiteY329" fmla="*/ 6277660 h 6858000"/>
              <a:gd name="connsiteX330" fmla="*/ 3455859 w 7467600"/>
              <a:gd name="connsiteY330" fmla="*/ 6391301 h 6858000"/>
              <a:gd name="connsiteX331" fmla="*/ 3429112 w 7467600"/>
              <a:gd name="connsiteY331" fmla="*/ 6479469 h 6858000"/>
              <a:gd name="connsiteX332" fmla="*/ 3304862 w 7467600"/>
              <a:gd name="connsiteY332" fmla="*/ 6796476 h 6858000"/>
              <a:gd name="connsiteX333" fmla="*/ 3276071 w 7467600"/>
              <a:gd name="connsiteY333" fmla="*/ 6858000 h 6858000"/>
              <a:gd name="connsiteX334" fmla="*/ 3240805 w 7467600"/>
              <a:gd name="connsiteY334" fmla="*/ 6858000 h 6858000"/>
              <a:gd name="connsiteX335" fmla="*/ 3275917 w 7467600"/>
              <a:gd name="connsiteY335" fmla="*/ 6783192 h 6858000"/>
              <a:gd name="connsiteX336" fmla="*/ 3399358 w 7467600"/>
              <a:gd name="connsiteY336" fmla="*/ 6469011 h 6858000"/>
              <a:gd name="connsiteX337" fmla="*/ 3425650 w 7467600"/>
              <a:gd name="connsiteY337" fmla="*/ 6381333 h 6858000"/>
              <a:gd name="connsiteX338" fmla="*/ 3460661 w 7467600"/>
              <a:gd name="connsiteY338" fmla="*/ 6266763 h 6858000"/>
              <a:gd name="connsiteX339" fmla="*/ 3518021 w 7467600"/>
              <a:gd name="connsiteY339" fmla="*/ 6117298 h 6858000"/>
              <a:gd name="connsiteX340" fmla="*/ 3554035 w 7467600"/>
              <a:gd name="connsiteY340" fmla="*/ 6027832 h 6858000"/>
              <a:gd name="connsiteX341" fmla="*/ 3677174 w 7467600"/>
              <a:gd name="connsiteY341" fmla="*/ 5636351 h 6858000"/>
              <a:gd name="connsiteX342" fmla="*/ 3698819 w 7467600"/>
              <a:gd name="connsiteY342" fmla="*/ 5560503 h 6858000"/>
              <a:gd name="connsiteX343" fmla="*/ 3702094 w 7467600"/>
              <a:gd name="connsiteY343" fmla="*/ 5549194 h 6858000"/>
              <a:gd name="connsiteX344" fmla="*/ 3398355 w 7467600"/>
              <a:gd name="connsiteY344" fmla="*/ 6094603 h 6858000"/>
              <a:gd name="connsiteX345" fmla="*/ 3193941 w 7467600"/>
              <a:gd name="connsiteY345" fmla="*/ 6798775 h 6858000"/>
              <a:gd name="connsiteX346" fmla="*/ 3184140 w 7467600"/>
              <a:gd name="connsiteY346" fmla="*/ 6858000 h 6858000"/>
              <a:gd name="connsiteX347" fmla="*/ 3099978 w 7467600"/>
              <a:gd name="connsiteY347" fmla="*/ 6858000 h 6858000"/>
              <a:gd name="connsiteX348" fmla="*/ 3101556 w 7467600"/>
              <a:gd name="connsiteY348" fmla="*/ 6843337 h 6858000"/>
              <a:gd name="connsiteX349" fmla="*/ 3370162 w 7467600"/>
              <a:gd name="connsiteY349" fmla="*/ 5785550 h 6858000"/>
              <a:gd name="connsiteX350" fmla="*/ 3746477 w 7467600"/>
              <a:gd name="connsiteY350" fmla="*/ 5377889 h 6858000"/>
              <a:gd name="connsiteX351" fmla="*/ 3863399 w 7467600"/>
              <a:gd name="connsiteY351" fmla="*/ 5087257 h 6858000"/>
              <a:gd name="connsiteX352" fmla="*/ 3968712 w 7467600"/>
              <a:gd name="connsiteY352" fmla="*/ 4913989 h 6858000"/>
              <a:gd name="connsiteX353" fmla="*/ 2792390 w 7467600"/>
              <a:gd name="connsiteY353" fmla="*/ 5382974 h 6858000"/>
              <a:gd name="connsiteX354" fmla="*/ 2714982 w 7467600"/>
              <a:gd name="connsiteY354" fmla="*/ 5427051 h 6858000"/>
              <a:gd name="connsiteX355" fmla="*/ 2813361 w 7467600"/>
              <a:gd name="connsiteY355" fmla="*/ 6023912 h 6858000"/>
              <a:gd name="connsiteX356" fmla="*/ 2688430 w 7467600"/>
              <a:gd name="connsiteY356" fmla="*/ 6801564 h 6858000"/>
              <a:gd name="connsiteX357" fmla="*/ 2629626 w 7467600"/>
              <a:gd name="connsiteY357" fmla="*/ 6763394 h 6858000"/>
              <a:gd name="connsiteX358" fmla="*/ 2565328 w 7467600"/>
              <a:gd name="connsiteY358" fmla="*/ 5516399 h 6858000"/>
              <a:gd name="connsiteX359" fmla="*/ 1922999 w 7467600"/>
              <a:gd name="connsiteY359" fmla="*/ 5980343 h 6858000"/>
              <a:gd name="connsiteX360" fmla="*/ 1950261 w 7467600"/>
              <a:gd name="connsiteY360" fmla="*/ 6405858 h 6858000"/>
              <a:gd name="connsiteX361" fmla="*/ 2365554 w 7467600"/>
              <a:gd name="connsiteY361" fmla="*/ 6759107 h 6858000"/>
              <a:gd name="connsiteX362" fmla="*/ 2424142 w 7467600"/>
              <a:gd name="connsiteY362" fmla="*/ 6858000 h 6858000"/>
              <a:gd name="connsiteX363" fmla="*/ 2395994 w 7467600"/>
              <a:gd name="connsiteY363" fmla="*/ 6858000 h 6858000"/>
              <a:gd name="connsiteX364" fmla="*/ 2392863 w 7467600"/>
              <a:gd name="connsiteY364" fmla="*/ 6852964 h 6858000"/>
              <a:gd name="connsiteX365" fmla="*/ 2017589 w 7467600"/>
              <a:gd name="connsiteY365" fmla="*/ 6493982 h 6858000"/>
              <a:gd name="connsiteX366" fmla="*/ 2147336 w 7467600"/>
              <a:gd name="connsiteY366" fmla="*/ 6594052 h 6858000"/>
              <a:gd name="connsiteX367" fmla="*/ 2207047 w 7467600"/>
              <a:gd name="connsiteY367" fmla="*/ 6654540 h 6858000"/>
              <a:gd name="connsiteX368" fmla="*/ 2299106 w 7467600"/>
              <a:gd name="connsiteY368" fmla="*/ 6778931 h 6858000"/>
              <a:gd name="connsiteX369" fmla="*/ 2314430 w 7467600"/>
              <a:gd name="connsiteY369" fmla="*/ 6801144 h 6858000"/>
              <a:gd name="connsiteX370" fmla="*/ 2352406 w 7467600"/>
              <a:gd name="connsiteY370" fmla="*/ 6858000 h 6858000"/>
              <a:gd name="connsiteX371" fmla="*/ 2314492 w 7467600"/>
              <a:gd name="connsiteY371" fmla="*/ 6858000 h 6858000"/>
              <a:gd name="connsiteX372" fmla="*/ 2288095 w 7467600"/>
              <a:gd name="connsiteY372" fmla="*/ 6818030 h 6858000"/>
              <a:gd name="connsiteX373" fmla="*/ 2272768 w 7467600"/>
              <a:gd name="connsiteY373" fmla="*/ 6795822 h 6858000"/>
              <a:gd name="connsiteX374" fmla="*/ 2182715 w 7467600"/>
              <a:gd name="connsiteY374" fmla="*/ 6675071 h 6858000"/>
              <a:gd name="connsiteX375" fmla="*/ 2032061 w 7467600"/>
              <a:gd name="connsiteY375" fmla="*/ 6541380 h 6858000"/>
              <a:gd name="connsiteX376" fmla="*/ 2257220 w 7467600"/>
              <a:gd name="connsiteY376" fmla="*/ 6826257 h 6858000"/>
              <a:gd name="connsiteX377" fmla="*/ 2281324 w 7467600"/>
              <a:gd name="connsiteY377" fmla="*/ 6858000 h 6858000"/>
              <a:gd name="connsiteX378" fmla="*/ 2242860 w 7467600"/>
              <a:gd name="connsiteY378" fmla="*/ 6858000 h 6858000"/>
              <a:gd name="connsiteX379" fmla="*/ 2232818 w 7467600"/>
              <a:gd name="connsiteY379" fmla="*/ 6844926 h 6858000"/>
              <a:gd name="connsiteX380" fmla="*/ 1990172 w 7467600"/>
              <a:gd name="connsiteY380" fmla="*/ 6542121 h 6858000"/>
              <a:gd name="connsiteX381" fmla="*/ 2124090 w 7467600"/>
              <a:gd name="connsiteY381" fmla="*/ 6761017 h 6858000"/>
              <a:gd name="connsiteX382" fmla="*/ 2200380 w 7467600"/>
              <a:gd name="connsiteY382" fmla="*/ 6858000 h 6858000"/>
              <a:gd name="connsiteX383" fmla="*/ 2147507 w 7467600"/>
              <a:gd name="connsiteY383" fmla="*/ 6858000 h 6858000"/>
              <a:gd name="connsiteX384" fmla="*/ 2070668 w 7467600"/>
              <a:gd name="connsiteY384" fmla="*/ 6761520 h 6858000"/>
              <a:gd name="connsiteX385" fmla="*/ 1975142 w 7467600"/>
              <a:gd name="connsiteY385" fmla="*/ 6585570 h 6858000"/>
              <a:gd name="connsiteX386" fmla="*/ 2050035 w 7467600"/>
              <a:gd name="connsiteY386" fmla="*/ 6813345 h 6858000"/>
              <a:gd name="connsiteX387" fmla="*/ 2063025 w 7467600"/>
              <a:gd name="connsiteY387" fmla="*/ 6858000 h 6858000"/>
              <a:gd name="connsiteX388" fmla="*/ 2021675 w 7467600"/>
              <a:gd name="connsiteY388" fmla="*/ 6858000 h 6858000"/>
              <a:gd name="connsiteX389" fmla="*/ 2019308 w 7467600"/>
              <a:gd name="connsiteY389" fmla="*/ 6847118 h 6858000"/>
              <a:gd name="connsiteX390" fmla="*/ 1938835 w 7467600"/>
              <a:gd name="connsiteY390" fmla="*/ 6551160 h 6858000"/>
              <a:gd name="connsiteX391" fmla="*/ 1953230 w 7467600"/>
              <a:gd name="connsiteY391" fmla="*/ 6759699 h 6858000"/>
              <a:gd name="connsiteX392" fmla="*/ 1956763 w 7467600"/>
              <a:gd name="connsiteY392" fmla="*/ 6778191 h 6858000"/>
              <a:gd name="connsiteX393" fmla="*/ 1967925 w 7467600"/>
              <a:gd name="connsiteY393" fmla="*/ 6858000 h 6858000"/>
              <a:gd name="connsiteX394" fmla="*/ 1936622 w 7467600"/>
              <a:gd name="connsiteY394" fmla="*/ 6858000 h 6858000"/>
              <a:gd name="connsiteX395" fmla="*/ 1926261 w 7467600"/>
              <a:gd name="connsiteY395" fmla="*/ 6784064 h 6858000"/>
              <a:gd name="connsiteX396" fmla="*/ 1922724 w 7467600"/>
              <a:gd name="connsiteY396" fmla="*/ 6765577 h 6858000"/>
              <a:gd name="connsiteX397" fmla="*/ 1904650 w 7467600"/>
              <a:gd name="connsiteY397" fmla="*/ 6639616 h 6858000"/>
              <a:gd name="connsiteX398" fmla="*/ 1885273 w 7467600"/>
              <a:gd name="connsiteY398" fmla="*/ 6858000 h 6858000"/>
              <a:gd name="connsiteX399" fmla="*/ 1854363 w 7467600"/>
              <a:gd name="connsiteY399" fmla="*/ 6858000 h 6858000"/>
              <a:gd name="connsiteX400" fmla="*/ 1880391 w 7467600"/>
              <a:gd name="connsiteY400" fmla="*/ 6603796 h 6858000"/>
              <a:gd name="connsiteX401" fmla="*/ 1818273 w 7467600"/>
              <a:gd name="connsiteY401" fmla="*/ 6715729 h 6858000"/>
              <a:gd name="connsiteX402" fmla="*/ 1794691 w 7467600"/>
              <a:gd name="connsiteY402" fmla="*/ 6843239 h 6858000"/>
              <a:gd name="connsiteX403" fmla="*/ 1794914 w 7467600"/>
              <a:gd name="connsiteY403" fmla="*/ 6858000 h 6858000"/>
              <a:gd name="connsiteX404" fmla="*/ 1746128 w 7467600"/>
              <a:gd name="connsiteY404" fmla="*/ 6858000 h 6858000"/>
              <a:gd name="connsiteX405" fmla="*/ 1753934 w 7467600"/>
              <a:gd name="connsiteY405" fmla="*/ 6724796 h 6858000"/>
              <a:gd name="connsiteX406" fmla="*/ 1792053 w 7467600"/>
              <a:gd name="connsiteY406" fmla="*/ 6572396 h 6858000"/>
              <a:gd name="connsiteX407" fmla="*/ 1862248 w 7467600"/>
              <a:gd name="connsiteY407" fmla="*/ 6266397 h 6858000"/>
              <a:gd name="connsiteX408" fmla="*/ 1862250 w 7467600"/>
              <a:gd name="connsiteY408" fmla="*/ 6033531 h 6858000"/>
              <a:gd name="connsiteX409" fmla="*/ 1211999 w 7467600"/>
              <a:gd name="connsiteY409" fmla="*/ 6683610 h 6858000"/>
              <a:gd name="connsiteX410" fmla="*/ 1213266 w 7467600"/>
              <a:gd name="connsiteY410" fmla="*/ 6691947 h 6858000"/>
              <a:gd name="connsiteX411" fmla="*/ 1203370 w 7467600"/>
              <a:gd name="connsiteY411" fmla="*/ 6850676 h 6858000"/>
              <a:gd name="connsiteX412" fmla="*/ 1203671 w 7467600"/>
              <a:gd name="connsiteY412" fmla="*/ 6858000 h 6858000"/>
              <a:gd name="connsiteX413" fmla="*/ 1143180 w 7467600"/>
              <a:gd name="connsiteY413" fmla="*/ 6858000 h 6858000"/>
              <a:gd name="connsiteX414" fmla="*/ 1142176 w 7467600"/>
              <a:gd name="connsiteY414" fmla="*/ 6766045 h 6858000"/>
              <a:gd name="connsiteX415" fmla="*/ 1067484 w 7467600"/>
              <a:gd name="connsiteY415" fmla="*/ 6858000 h 6858000"/>
              <a:gd name="connsiteX416" fmla="*/ 953928 w 7467600"/>
              <a:gd name="connsiteY416" fmla="*/ 6858000 h 6858000"/>
              <a:gd name="connsiteX417" fmla="*/ 959715 w 7467600"/>
              <a:gd name="connsiteY417" fmla="*/ 6850185 h 6858000"/>
              <a:gd name="connsiteX418" fmla="*/ 1483788 w 7467600"/>
              <a:gd name="connsiteY418" fmla="*/ 6259174 h 6858000"/>
              <a:gd name="connsiteX419" fmla="*/ 1100671 w 7467600"/>
              <a:gd name="connsiteY419" fmla="*/ 6252137 h 6858000"/>
              <a:gd name="connsiteX420" fmla="*/ 1090144 w 7467600"/>
              <a:gd name="connsiteY420" fmla="*/ 6256748 h 6858000"/>
              <a:gd name="connsiteX421" fmla="*/ 1095872 w 7467600"/>
              <a:gd name="connsiteY421" fmla="*/ 6271892 h 6858000"/>
              <a:gd name="connsiteX422" fmla="*/ 262785 w 7467600"/>
              <a:gd name="connsiteY422" fmla="*/ 6845450 h 6858000"/>
              <a:gd name="connsiteX423" fmla="*/ 209968 w 7467600"/>
              <a:gd name="connsiteY423" fmla="*/ 6770713 h 6858000"/>
              <a:gd name="connsiteX424" fmla="*/ 873460 w 7467600"/>
              <a:gd name="connsiteY424" fmla="*/ 6253768 h 6858000"/>
              <a:gd name="connsiteX425" fmla="*/ 192686 w 7467600"/>
              <a:gd name="connsiteY425" fmla="*/ 5849257 h 6858000"/>
              <a:gd name="connsiteX426" fmla="*/ 4696 w 7467600"/>
              <a:gd name="connsiteY426" fmla="*/ 5697668 h 6858000"/>
              <a:gd name="connsiteX427" fmla="*/ 0 w 7467600"/>
              <a:gd name="connsiteY427" fmla="*/ 5689984 h 6858000"/>
              <a:gd name="connsiteX428" fmla="*/ 0 w 7467600"/>
              <a:gd name="connsiteY428" fmla="*/ 5513472 h 6858000"/>
              <a:gd name="connsiteX429" fmla="*/ 174101 w 7467600"/>
              <a:gd name="connsiteY429" fmla="*/ 5620277 h 6858000"/>
              <a:gd name="connsiteX430" fmla="*/ 891800 w 7467600"/>
              <a:gd name="connsiteY430" fmla="*/ 6036935 h 6858000"/>
              <a:gd name="connsiteX431" fmla="*/ 1072219 w 7467600"/>
              <a:gd name="connsiteY431" fmla="*/ 6169443 h 6858000"/>
              <a:gd name="connsiteX432" fmla="*/ 1074117 w 7467600"/>
              <a:gd name="connsiteY432" fmla="*/ 6170301 h 6858000"/>
              <a:gd name="connsiteX433" fmla="*/ 1083114 w 7467600"/>
              <a:gd name="connsiteY433" fmla="*/ 6174131 h 6858000"/>
              <a:gd name="connsiteX434" fmla="*/ 1543010 w 7467600"/>
              <a:gd name="connsiteY434" fmla="*/ 6191140 h 6858000"/>
              <a:gd name="connsiteX435" fmla="*/ 1551080 w 7467600"/>
              <a:gd name="connsiteY435" fmla="*/ 6195006 h 6858000"/>
              <a:gd name="connsiteX436" fmla="*/ 2345443 w 7467600"/>
              <a:gd name="connsiteY436" fmla="*/ 5549882 h 6858000"/>
              <a:gd name="connsiteX437" fmla="*/ 1721499 w 7467600"/>
              <a:gd name="connsiteY437" fmla="*/ 5599969 h 6858000"/>
              <a:gd name="connsiteX438" fmla="*/ 767716 w 7467600"/>
              <a:gd name="connsiteY438" fmla="*/ 5472768 h 6858000"/>
              <a:gd name="connsiteX439" fmla="*/ 722147 w 7467600"/>
              <a:gd name="connsiteY439" fmla="*/ 5393091 h 6858000"/>
              <a:gd name="connsiteX440" fmla="*/ 1485552 w 7467600"/>
              <a:gd name="connsiteY440" fmla="*/ 5313202 h 6858000"/>
              <a:gd name="connsiteX441" fmla="*/ 2143004 w 7467600"/>
              <a:gd name="connsiteY441" fmla="*/ 5402420 h 6858000"/>
              <a:gd name="connsiteX442" fmla="*/ 1933391 w 7467600"/>
              <a:gd name="connsiteY442" fmla="*/ 5156971 h 6858000"/>
              <a:gd name="connsiteX443" fmla="*/ 1827118 w 7467600"/>
              <a:gd name="connsiteY443" fmla="*/ 4968410 h 6858000"/>
              <a:gd name="connsiteX444" fmla="*/ 1837349 w 7467600"/>
              <a:gd name="connsiteY444" fmla="*/ 4956357 h 6858000"/>
              <a:gd name="connsiteX445" fmla="*/ 2162835 w 7467600"/>
              <a:gd name="connsiteY445" fmla="*/ 5187853 h 6858000"/>
              <a:gd name="connsiteX446" fmla="*/ 2257167 w 7467600"/>
              <a:gd name="connsiteY446" fmla="*/ 5462123 h 6858000"/>
              <a:gd name="connsiteX447" fmla="*/ 2261598 w 7467600"/>
              <a:gd name="connsiteY447" fmla="*/ 5467998 h 6858000"/>
              <a:gd name="connsiteX448" fmla="*/ 2437177 w 7467600"/>
              <a:gd name="connsiteY448" fmla="*/ 5479608 h 6858000"/>
              <a:gd name="connsiteX449" fmla="*/ 2445247 w 7467600"/>
              <a:gd name="connsiteY449" fmla="*/ 5483476 h 6858000"/>
              <a:gd name="connsiteX450" fmla="*/ 2743626 w 7467600"/>
              <a:gd name="connsiteY450" fmla="*/ 5304819 h 6858000"/>
              <a:gd name="connsiteX451" fmla="*/ 3048102 w 7467600"/>
              <a:gd name="connsiteY451" fmla="*/ 5150595 h 6858000"/>
              <a:gd name="connsiteX452" fmla="*/ 1799414 w 7467600"/>
              <a:gd name="connsiteY452" fmla="*/ 4694732 h 6858000"/>
              <a:gd name="connsiteX453" fmla="*/ 1771735 w 7467600"/>
              <a:gd name="connsiteY453" fmla="*/ 4619929 h 6858000"/>
              <a:gd name="connsiteX454" fmla="*/ 3104273 w 7467600"/>
              <a:gd name="connsiteY454" fmla="*/ 5076159 h 6858000"/>
              <a:gd name="connsiteX455" fmla="*/ 3113245 w 7467600"/>
              <a:gd name="connsiteY455" fmla="*/ 5090705 h 6858000"/>
              <a:gd name="connsiteX456" fmla="*/ 3126294 w 7467600"/>
              <a:gd name="connsiteY456" fmla="*/ 5114400 h 6858000"/>
              <a:gd name="connsiteX457" fmla="*/ 3937433 w 7467600"/>
              <a:gd name="connsiteY457" fmla="*/ 4830473 h 6858000"/>
              <a:gd name="connsiteX458" fmla="*/ 3590475 w 7467600"/>
              <a:gd name="connsiteY458" fmla="*/ 4597974 h 6858000"/>
              <a:gd name="connsiteX459" fmla="*/ 3100264 w 7467600"/>
              <a:gd name="connsiteY459" fmla="*/ 4579845 h 6858000"/>
              <a:gd name="connsiteX460" fmla="*/ 2183576 w 7467600"/>
              <a:gd name="connsiteY460" fmla="*/ 4227150 h 6858000"/>
              <a:gd name="connsiteX461" fmla="*/ 2151029 w 7467600"/>
              <a:gd name="connsiteY461" fmla="*/ 4146947 h 6858000"/>
              <a:gd name="connsiteX462" fmla="*/ 3563434 w 7467600"/>
              <a:gd name="connsiteY462" fmla="*/ 4469115 h 6858000"/>
              <a:gd name="connsiteX463" fmla="*/ 3177952 w 7467600"/>
              <a:gd name="connsiteY463" fmla="*/ 3657386 h 6858000"/>
              <a:gd name="connsiteX464" fmla="*/ 3189263 w 7467600"/>
              <a:gd name="connsiteY464" fmla="*/ 3625726 h 6858000"/>
              <a:gd name="connsiteX465" fmla="*/ 3560912 w 7467600"/>
              <a:gd name="connsiteY465" fmla="*/ 4079863 h 6858000"/>
              <a:gd name="connsiteX466" fmla="*/ 3626636 w 7467600"/>
              <a:gd name="connsiteY466" fmla="*/ 4512230 h 6858000"/>
              <a:gd name="connsiteX467" fmla="*/ 3653088 w 7467600"/>
              <a:gd name="connsiteY467" fmla="*/ 4521417 h 6858000"/>
              <a:gd name="connsiteX468" fmla="*/ 3988128 w 7467600"/>
              <a:gd name="connsiteY468" fmla="*/ 4817267 h 6858000"/>
              <a:gd name="connsiteX469" fmla="*/ 4830582 w 7467600"/>
              <a:gd name="connsiteY469" fmla="*/ 4676000 h 6858000"/>
              <a:gd name="connsiteX470" fmla="*/ 4830100 w 7467600"/>
              <a:gd name="connsiteY470" fmla="*/ 4675554 h 6858000"/>
              <a:gd name="connsiteX471" fmla="*/ 4036318 w 7467600"/>
              <a:gd name="connsiteY471" fmla="*/ 4147013 h 6858000"/>
              <a:gd name="connsiteX472" fmla="*/ 3432098 w 7467600"/>
              <a:gd name="connsiteY472" fmla="*/ 3537312 h 6858000"/>
              <a:gd name="connsiteX473" fmla="*/ 3446761 w 7467600"/>
              <a:gd name="connsiteY473" fmla="*/ 3461278 h 6858000"/>
              <a:gd name="connsiteX474" fmla="*/ 4419733 w 7467600"/>
              <a:gd name="connsiteY474" fmla="*/ 3963555 h 6858000"/>
              <a:gd name="connsiteX475" fmla="*/ 4781371 w 7467600"/>
              <a:gd name="connsiteY475" fmla="*/ 4458604 h 6858000"/>
              <a:gd name="connsiteX476" fmla="*/ 4780440 w 7467600"/>
              <a:gd name="connsiteY476" fmla="*/ 4470290 h 6858000"/>
              <a:gd name="connsiteX477" fmla="*/ 4898954 w 7467600"/>
              <a:gd name="connsiteY477" fmla="*/ 4662092 h 6858000"/>
              <a:gd name="connsiteX478" fmla="*/ 4900699 w 7467600"/>
              <a:gd name="connsiteY478" fmla="*/ 4670867 h 6858000"/>
              <a:gd name="connsiteX479" fmla="*/ 5714511 w 7467600"/>
              <a:gd name="connsiteY479" fmla="*/ 4663483 h 6858000"/>
              <a:gd name="connsiteX480" fmla="*/ 5464793 w 7467600"/>
              <a:gd name="connsiteY480" fmla="*/ 4393556 h 6858000"/>
              <a:gd name="connsiteX481" fmla="*/ 5461897 w 7467600"/>
              <a:gd name="connsiteY481" fmla="*/ 4390879 h 6858000"/>
              <a:gd name="connsiteX482" fmla="*/ 4294126 w 7467600"/>
              <a:gd name="connsiteY482" fmla="*/ 3303048 h 6858000"/>
              <a:gd name="connsiteX483" fmla="*/ 4305321 w 7467600"/>
              <a:gd name="connsiteY483" fmla="*/ 3256953 h 6858000"/>
              <a:gd name="connsiteX484" fmla="*/ 4949299 w 7467600"/>
              <a:gd name="connsiteY484" fmla="*/ 3766336 h 6858000"/>
              <a:gd name="connsiteX485" fmla="*/ 5291452 w 7467600"/>
              <a:gd name="connsiteY485" fmla="*/ 4076801 h 6858000"/>
              <a:gd name="connsiteX486" fmla="*/ 5434998 w 7467600"/>
              <a:gd name="connsiteY486" fmla="*/ 4254100 h 6858000"/>
              <a:gd name="connsiteX487" fmla="*/ 5351015 w 7467600"/>
              <a:gd name="connsiteY487" fmla="*/ 3760989 h 6858000"/>
              <a:gd name="connsiteX488" fmla="*/ 5413780 w 7467600"/>
              <a:gd name="connsiteY488" fmla="*/ 2966265 h 6858000"/>
              <a:gd name="connsiteX489" fmla="*/ 5425627 w 7467600"/>
              <a:gd name="connsiteY489" fmla="*/ 2954192 h 6858000"/>
              <a:gd name="connsiteX490" fmla="*/ 6604735 w 7467600"/>
              <a:gd name="connsiteY490" fmla="*/ 2041381 h 6858000"/>
              <a:gd name="connsiteX491" fmla="*/ 7204487 w 7467600"/>
              <a:gd name="connsiteY491" fmla="*/ 2742112 h 6858000"/>
              <a:gd name="connsiteX492" fmla="*/ 7131592 w 7467600"/>
              <a:gd name="connsiteY492" fmla="*/ 2672096 h 6858000"/>
              <a:gd name="connsiteX493" fmla="*/ 6996344 w 7467600"/>
              <a:gd name="connsiteY493" fmla="*/ 2518310 h 6858000"/>
              <a:gd name="connsiteX494" fmla="*/ 6735495 w 7467600"/>
              <a:gd name="connsiteY494" fmla="*/ 2196890 h 6858000"/>
              <a:gd name="connsiteX495" fmla="*/ 6721901 w 7467600"/>
              <a:gd name="connsiteY495" fmla="*/ 2179274 h 6858000"/>
              <a:gd name="connsiteX496" fmla="*/ 6604735 w 7467600"/>
              <a:gd name="connsiteY496" fmla="*/ 2041381 h 6858000"/>
              <a:gd name="connsiteX497" fmla="*/ 6591670 w 7467600"/>
              <a:gd name="connsiteY497" fmla="*/ 1988277 h 6858000"/>
              <a:gd name="connsiteX498" fmla="*/ 6747349 w 7467600"/>
              <a:gd name="connsiteY498" fmla="*/ 2160069 h 6858000"/>
              <a:gd name="connsiteX499" fmla="*/ 6760943 w 7467600"/>
              <a:gd name="connsiteY499" fmla="*/ 2177686 h 6858000"/>
              <a:gd name="connsiteX500" fmla="*/ 7021065 w 7467600"/>
              <a:gd name="connsiteY500" fmla="*/ 2498102 h 6858000"/>
              <a:gd name="connsiteX501" fmla="*/ 7155223 w 7467600"/>
              <a:gd name="connsiteY501" fmla="*/ 2650386 h 6858000"/>
              <a:gd name="connsiteX502" fmla="*/ 7203167 w 7467600"/>
              <a:gd name="connsiteY502" fmla="*/ 2697288 h 6858000"/>
              <a:gd name="connsiteX503" fmla="*/ 6937703 w 7467600"/>
              <a:gd name="connsiteY503" fmla="*/ 2321981 h 6858000"/>
              <a:gd name="connsiteX504" fmla="*/ 6591670 w 7467600"/>
              <a:gd name="connsiteY504" fmla="*/ 1988277 h 6858000"/>
              <a:gd name="connsiteX505" fmla="*/ 5798671 w 7467600"/>
              <a:gd name="connsiteY505" fmla="*/ 1981601 h 6858000"/>
              <a:gd name="connsiteX506" fmla="*/ 5754709 w 7467600"/>
              <a:gd name="connsiteY506" fmla="*/ 2071454 h 6858000"/>
              <a:gd name="connsiteX507" fmla="*/ 5763044 w 7467600"/>
              <a:gd name="connsiteY507" fmla="*/ 2842206 h 6858000"/>
              <a:gd name="connsiteX508" fmla="*/ 5764974 w 7467600"/>
              <a:gd name="connsiteY508" fmla="*/ 2799609 h 6858000"/>
              <a:gd name="connsiteX509" fmla="*/ 5767665 w 7467600"/>
              <a:gd name="connsiteY509" fmla="*/ 2666409 h 6858000"/>
              <a:gd name="connsiteX510" fmla="*/ 5763055 w 7467600"/>
              <a:gd name="connsiteY510" fmla="*/ 2579705 h 6858000"/>
              <a:gd name="connsiteX511" fmla="*/ 5758079 w 7467600"/>
              <a:gd name="connsiteY511" fmla="*/ 2492508 h 6858000"/>
              <a:gd name="connsiteX512" fmla="*/ 5779325 w 7467600"/>
              <a:gd name="connsiteY512" fmla="*/ 2197069 h 6858000"/>
              <a:gd name="connsiteX513" fmla="*/ 5798671 w 7467600"/>
              <a:gd name="connsiteY513" fmla="*/ 1981601 h 6858000"/>
              <a:gd name="connsiteX514" fmla="*/ 5829202 w 7467600"/>
              <a:gd name="connsiteY514" fmla="*/ 1971679 h 6858000"/>
              <a:gd name="connsiteX515" fmla="*/ 5809558 w 7467600"/>
              <a:gd name="connsiteY515" fmla="*/ 2198043 h 6858000"/>
              <a:gd name="connsiteX516" fmla="*/ 5788653 w 7467600"/>
              <a:gd name="connsiteY516" fmla="*/ 2489430 h 6858000"/>
              <a:gd name="connsiteX517" fmla="*/ 5793439 w 7467600"/>
              <a:gd name="connsiteY517" fmla="*/ 2575235 h 6858000"/>
              <a:gd name="connsiteX518" fmla="*/ 5796837 w 7467600"/>
              <a:gd name="connsiteY518" fmla="*/ 2637633 h 6858000"/>
              <a:gd name="connsiteX519" fmla="*/ 5818614 w 7467600"/>
              <a:gd name="connsiteY519" fmla="*/ 2473055 h 6858000"/>
              <a:gd name="connsiteX520" fmla="*/ 5829202 w 7467600"/>
              <a:gd name="connsiteY520" fmla="*/ 1971679 h 6858000"/>
              <a:gd name="connsiteX521" fmla="*/ 5911389 w 7467600"/>
              <a:gd name="connsiteY521" fmla="*/ 1898371 h 6858000"/>
              <a:gd name="connsiteX522" fmla="*/ 6237627 w 7467600"/>
              <a:gd name="connsiteY522" fmla="*/ 2231921 h 6858000"/>
              <a:gd name="connsiteX523" fmla="*/ 5911389 w 7467600"/>
              <a:gd name="connsiteY523" fmla="*/ 1898371 h 6858000"/>
              <a:gd name="connsiteX524" fmla="*/ 6944437 w 7467600"/>
              <a:gd name="connsiteY524" fmla="*/ 1575402 h 6858000"/>
              <a:gd name="connsiteX525" fmla="*/ 6304730 w 7467600"/>
              <a:gd name="connsiteY525" fmla="*/ 1766654 h 6858000"/>
              <a:gd name="connsiteX526" fmla="*/ 6944437 w 7467600"/>
              <a:gd name="connsiteY526" fmla="*/ 1575402 h 6858000"/>
              <a:gd name="connsiteX527" fmla="*/ 7019523 w 7467600"/>
              <a:gd name="connsiteY527" fmla="*/ 1519450 h 6858000"/>
              <a:gd name="connsiteX528" fmla="*/ 6298091 w 7467600"/>
              <a:gd name="connsiteY528" fmla="*/ 1737122 h 6858000"/>
              <a:gd name="connsiteX529" fmla="*/ 7019523 w 7467600"/>
              <a:gd name="connsiteY529" fmla="*/ 1519450 h 6858000"/>
              <a:gd name="connsiteX530" fmla="*/ 2399523 w 7467600"/>
              <a:gd name="connsiteY530" fmla="*/ 1428234 h 6858000"/>
              <a:gd name="connsiteX531" fmla="*/ 2224982 w 7467600"/>
              <a:gd name="connsiteY531" fmla="*/ 1826201 h 6858000"/>
              <a:gd name="connsiteX532" fmla="*/ 2096099 w 7467600"/>
              <a:gd name="connsiteY532" fmla="*/ 2345900 h 6858000"/>
              <a:gd name="connsiteX533" fmla="*/ 2283317 w 7467600"/>
              <a:gd name="connsiteY533" fmla="*/ 1796925 h 6858000"/>
              <a:gd name="connsiteX534" fmla="*/ 2399523 w 7467600"/>
              <a:gd name="connsiteY534" fmla="*/ 1428234 h 6858000"/>
              <a:gd name="connsiteX535" fmla="*/ 2448558 w 7467600"/>
              <a:gd name="connsiteY535" fmla="*/ 1373435 h 6858000"/>
              <a:gd name="connsiteX536" fmla="*/ 2312521 w 7467600"/>
              <a:gd name="connsiteY536" fmla="*/ 1806140 h 6858000"/>
              <a:gd name="connsiteX537" fmla="*/ 2127533 w 7467600"/>
              <a:gd name="connsiteY537" fmla="*/ 2348380 h 6858000"/>
              <a:gd name="connsiteX538" fmla="*/ 2358080 w 7467600"/>
              <a:gd name="connsiteY538" fmla="*/ 1866134 h 6858000"/>
              <a:gd name="connsiteX539" fmla="*/ 2407436 w 7467600"/>
              <a:gd name="connsiteY539" fmla="*/ 1651070 h 6858000"/>
              <a:gd name="connsiteX540" fmla="*/ 2448558 w 7467600"/>
              <a:gd name="connsiteY540" fmla="*/ 1373435 h 6858000"/>
              <a:gd name="connsiteX541" fmla="*/ 278707 w 7467600"/>
              <a:gd name="connsiteY541" fmla="*/ 1352270 h 6858000"/>
              <a:gd name="connsiteX542" fmla="*/ 321570 w 7467600"/>
              <a:gd name="connsiteY542" fmla="*/ 1861610 h 6858000"/>
              <a:gd name="connsiteX543" fmla="*/ 294281 w 7467600"/>
              <a:gd name="connsiteY543" fmla="*/ 1440658 h 6858000"/>
              <a:gd name="connsiteX544" fmla="*/ 278707 w 7467600"/>
              <a:gd name="connsiteY544" fmla="*/ 1352270 h 6858000"/>
              <a:gd name="connsiteX545" fmla="*/ 1423821 w 7467600"/>
              <a:gd name="connsiteY545" fmla="*/ 1351958 h 6858000"/>
              <a:gd name="connsiteX546" fmla="*/ 1638521 w 7467600"/>
              <a:gd name="connsiteY546" fmla="*/ 1908470 h 6858000"/>
              <a:gd name="connsiteX547" fmla="*/ 1754199 w 7467600"/>
              <a:gd name="connsiteY547" fmla="*/ 2149284 h 6858000"/>
              <a:gd name="connsiteX548" fmla="*/ 1908359 w 7467600"/>
              <a:gd name="connsiteY548" fmla="*/ 2364988 h 6858000"/>
              <a:gd name="connsiteX549" fmla="*/ 1647661 w 7467600"/>
              <a:gd name="connsiteY549" fmla="*/ 1825945 h 6858000"/>
              <a:gd name="connsiteX550" fmla="*/ 1423821 w 7467600"/>
              <a:gd name="connsiteY550" fmla="*/ 1351958 h 6858000"/>
              <a:gd name="connsiteX551" fmla="*/ 1431890 w 7467600"/>
              <a:gd name="connsiteY551" fmla="*/ 1306475 h 6858000"/>
              <a:gd name="connsiteX552" fmla="*/ 1507597 w 7467600"/>
              <a:gd name="connsiteY552" fmla="*/ 1446132 h 6858000"/>
              <a:gd name="connsiteX553" fmla="*/ 1674586 w 7467600"/>
              <a:gd name="connsiteY553" fmla="*/ 1813832 h 6858000"/>
              <a:gd name="connsiteX554" fmla="*/ 1815950 w 7467600"/>
              <a:gd name="connsiteY554" fmla="*/ 2128564 h 6858000"/>
              <a:gd name="connsiteX555" fmla="*/ 1984242 w 7467600"/>
              <a:gd name="connsiteY555" fmla="*/ 2430829 h 6858000"/>
              <a:gd name="connsiteX556" fmla="*/ 2014023 w 7467600"/>
              <a:gd name="connsiteY556" fmla="*/ 2450995 h 6858000"/>
              <a:gd name="connsiteX557" fmla="*/ 1747337 w 7467600"/>
              <a:gd name="connsiteY557" fmla="*/ 1855264 h 6858000"/>
              <a:gd name="connsiteX558" fmla="*/ 1533749 w 7467600"/>
              <a:gd name="connsiteY558" fmla="*/ 1478656 h 6858000"/>
              <a:gd name="connsiteX559" fmla="*/ 1431890 w 7467600"/>
              <a:gd name="connsiteY559" fmla="*/ 1306475 h 6858000"/>
              <a:gd name="connsiteX560" fmla="*/ 5052692 w 7467600"/>
              <a:gd name="connsiteY560" fmla="*/ 1292994 h 6858000"/>
              <a:gd name="connsiteX561" fmla="*/ 5200661 w 7467600"/>
              <a:gd name="connsiteY561" fmla="*/ 1635186 h 6858000"/>
              <a:gd name="connsiteX562" fmla="*/ 5297138 w 7467600"/>
              <a:gd name="connsiteY562" fmla="*/ 1906351 h 6858000"/>
              <a:gd name="connsiteX563" fmla="*/ 5052692 w 7467600"/>
              <a:gd name="connsiteY563" fmla="*/ 1292994 h 6858000"/>
              <a:gd name="connsiteX564" fmla="*/ 5009948 w 7467600"/>
              <a:gd name="connsiteY564" fmla="*/ 1273619 h 6858000"/>
              <a:gd name="connsiteX565" fmla="*/ 5121777 w 7467600"/>
              <a:gd name="connsiteY565" fmla="*/ 1654213 h 6858000"/>
              <a:gd name="connsiteX566" fmla="*/ 5293545 w 7467600"/>
              <a:gd name="connsiteY566" fmla="*/ 2072247 h 6858000"/>
              <a:gd name="connsiteX567" fmla="*/ 5294042 w 7467600"/>
              <a:gd name="connsiteY567" fmla="*/ 2065019 h 6858000"/>
              <a:gd name="connsiteX568" fmla="*/ 5171936 w 7467600"/>
              <a:gd name="connsiteY568" fmla="*/ 1647613 h 6858000"/>
              <a:gd name="connsiteX569" fmla="*/ 5009948 w 7467600"/>
              <a:gd name="connsiteY569" fmla="*/ 1273619 h 6858000"/>
              <a:gd name="connsiteX570" fmla="*/ 655236 w 7467600"/>
              <a:gd name="connsiteY570" fmla="*/ 1268632 h 6858000"/>
              <a:gd name="connsiteX571" fmla="*/ 839521 w 7467600"/>
              <a:gd name="connsiteY571" fmla="*/ 1685315 h 6858000"/>
              <a:gd name="connsiteX572" fmla="*/ 1109416 w 7467600"/>
              <a:gd name="connsiteY572" fmla="*/ 2061663 h 6858000"/>
              <a:gd name="connsiteX573" fmla="*/ 1298300 w 7467600"/>
              <a:gd name="connsiteY573" fmla="*/ 2247742 h 6858000"/>
              <a:gd name="connsiteX574" fmla="*/ 1125871 w 7467600"/>
              <a:gd name="connsiteY574" fmla="*/ 1989513 h 6858000"/>
              <a:gd name="connsiteX575" fmla="*/ 981574 w 7467600"/>
              <a:gd name="connsiteY575" fmla="*/ 1783157 h 6858000"/>
              <a:gd name="connsiteX576" fmla="*/ 922198 w 7467600"/>
              <a:gd name="connsiteY576" fmla="*/ 1677437 h 6858000"/>
              <a:gd name="connsiteX577" fmla="*/ 869293 w 7467600"/>
              <a:gd name="connsiteY577" fmla="*/ 1583214 h 6858000"/>
              <a:gd name="connsiteX578" fmla="*/ 751431 w 7467600"/>
              <a:gd name="connsiteY578" fmla="*/ 1405731 h 6858000"/>
              <a:gd name="connsiteX579" fmla="*/ 655236 w 7467600"/>
              <a:gd name="connsiteY579" fmla="*/ 1268632 h 6858000"/>
              <a:gd name="connsiteX580" fmla="*/ 6516292 w 7467600"/>
              <a:gd name="connsiteY580" fmla="*/ 1263064 h 6858000"/>
              <a:gd name="connsiteX581" fmla="*/ 5736320 w 7467600"/>
              <a:gd name="connsiteY581" fmla="*/ 1501803 h 6858000"/>
              <a:gd name="connsiteX582" fmla="*/ 6516292 w 7467600"/>
              <a:gd name="connsiteY582" fmla="*/ 1263064 h 6858000"/>
              <a:gd name="connsiteX583" fmla="*/ 291466 w 7467600"/>
              <a:gd name="connsiteY583" fmla="*/ 1250369 h 6858000"/>
              <a:gd name="connsiteX584" fmla="*/ 323180 w 7467600"/>
              <a:gd name="connsiteY584" fmla="*/ 1435283 h 6858000"/>
              <a:gd name="connsiteX585" fmla="*/ 349381 w 7467600"/>
              <a:gd name="connsiteY585" fmla="*/ 1875041 h 6858000"/>
              <a:gd name="connsiteX586" fmla="*/ 374363 w 7467600"/>
              <a:gd name="connsiteY586" fmla="*/ 1506494 h 6858000"/>
              <a:gd name="connsiteX587" fmla="*/ 302168 w 7467600"/>
              <a:gd name="connsiteY587" fmla="*/ 1274495 h 6858000"/>
              <a:gd name="connsiteX588" fmla="*/ 291466 w 7467600"/>
              <a:gd name="connsiteY588" fmla="*/ 1250369 h 6858000"/>
              <a:gd name="connsiteX589" fmla="*/ 678222 w 7467600"/>
              <a:gd name="connsiteY589" fmla="*/ 1248670 h 6858000"/>
              <a:gd name="connsiteX590" fmla="*/ 775536 w 7467600"/>
              <a:gd name="connsiteY590" fmla="*/ 1388015 h 6858000"/>
              <a:gd name="connsiteX591" fmla="*/ 894529 w 7467600"/>
              <a:gd name="connsiteY591" fmla="*/ 1567739 h 6858000"/>
              <a:gd name="connsiteX592" fmla="*/ 948000 w 7467600"/>
              <a:gd name="connsiteY592" fmla="*/ 1663088 h 6858000"/>
              <a:gd name="connsiteX593" fmla="*/ 1006812 w 7467600"/>
              <a:gd name="connsiteY593" fmla="*/ 1767683 h 6858000"/>
              <a:gd name="connsiteX594" fmla="*/ 1149133 w 7467600"/>
              <a:gd name="connsiteY594" fmla="*/ 1971513 h 6858000"/>
              <a:gd name="connsiteX595" fmla="*/ 1333952 w 7467600"/>
              <a:gd name="connsiteY595" fmla="*/ 2251620 h 6858000"/>
              <a:gd name="connsiteX596" fmla="*/ 1337329 w 7467600"/>
              <a:gd name="connsiteY596" fmla="*/ 2258350 h 6858000"/>
              <a:gd name="connsiteX597" fmla="*/ 1014726 w 7467600"/>
              <a:gd name="connsiteY597" fmla="*/ 1615556 h 6858000"/>
              <a:gd name="connsiteX598" fmla="*/ 678222 w 7467600"/>
              <a:gd name="connsiteY598" fmla="*/ 1248670 h 6858000"/>
              <a:gd name="connsiteX599" fmla="*/ 6691602 w 7467600"/>
              <a:gd name="connsiteY599" fmla="*/ 1140573 h 6858000"/>
              <a:gd name="connsiteX600" fmla="*/ 6571100 w 7467600"/>
              <a:gd name="connsiteY600" fmla="*/ 1183662 h 6858000"/>
              <a:gd name="connsiteX601" fmla="*/ 6241687 w 7467600"/>
              <a:gd name="connsiteY601" fmla="*/ 1257600 h 6858000"/>
              <a:gd name="connsiteX602" fmla="*/ 5693009 w 7467600"/>
              <a:gd name="connsiteY602" fmla="*/ 1478256 h 6858000"/>
              <a:gd name="connsiteX603" fmla="*/ 6548420 w 7467600"/>
              <a:gd name="connsiteY603" fmla="*/ 1214599 h 6858000"/>
              <a:gd name="connsiteX604" fmla="*/ 6605473 w 7467600"/>
              <a:gd name="connsiteY604" fmla="*/ 1184686 h 6858000"/>
              <a:gd name="connsiteX605" fmla="*/ 6691602 w 7467600"/>
              <a:gd name="connsiteY605" fmla="*/ 1140573 h 6858000"/>
              <a:gd name="connsiteX606" fmla="*/ 4002475 w 7467600"/>
              <a:gd name="connsiteY606" fmla="*/ 1037802 h 6858000"/>
              <a:gd name="connsiteX607" fmla="*/ 4000324 w 7467600"/>
              <a:gd name="connsiteY607" fmla="*/ 1039362 h 6858000"/>
              <a:gd name="connsiteX608" fmla="*/ 4002862 w 7467600"/>
              <a:gd name="connsiteY608" fmla="*/ 1042866 h 6858000"/>
              <a:gd name="connsiteX609" fmla="*/ 4002475 w 7467600"/>
              <a:gd name="connsiteY609" fmla="*/ 1037802 h 6858000"/>
              <a:gd name="connsiteX610" fmla="*/ 506322 w 7467600"/>
              <a:gd name="connsiteY610" fmla="*/ 1020997 h 6858000"/>
              <a:gd name="connsiteX611" fmla="*/ 533068 w 7467600"/>
              <a:gd name="connsiteY611" fmla="*/ 1029409 h 6858000"/>
              <a:gd name="connsiteX612" fmla="*/ 1232525 w 7467600"/>
              <a:gd name="connsiteY612" fmla="*/ 1804675 h 6858000"/>
              <a:gd name="connsiteX613" fmla="*/ 1388858 w 7467600"/>
              <a:gd name="connsiteY613" fmla="*/ 2368011 h 6858000"/>
              <a:gd name="connsiteX614" fmla="*/ 1384098 w 7467600"/>
              <a:gd name="connsiteY614" fmla="*/ 2378125 h 6858000"/>
              <a:gd name="connsiteX615" fmla="*/ 1425393 w 7467600"/>
              <a:gd name="connsiteY615" fmla="*/ 2589124 h 6858000"/>
              <a:gd name="connsiteX616" fmla="*/ 1424001 w 7467600"/>
              <a:gd name="connsiteY616" fmla="*/ 2597541 h 6858000"/>
              <a:gd name="connsiteX617" fmla="*/ 2152729 w 7467600"/>
              <a:gd name="connsiteY617" fmla="*/ 2864487 h 6858000"/>
              <a:gd name="connsiteX618" fmla="*/ 2020609 w 7467600"/>
              <a:gd name="connsiteY618" fmla="*/ 2539671 h 6858000"/>
              <a:gd name="connsiteX619" fmla="*/ 2018920 w 7467600"/>
              <a:gd name="connsiteY619" fmla="*/ 2536309 h 6858000"/>
              <a:gd name="connsiteX620" fmla="*/ 1342441 w 7467600"/>
              <a:gd name="connsiteY620" fmla="*/ 1173017 h 6858000"/>
              <a:gd name="connsiteX621" fmla="*/ 1367925 w 7467600"/>
              <a:gd name="connsiteY621" fmla="*/ 1135648 h 6858000"/>
              <a:gd name="connsiteX622" fmla="*/ 1771401 w 7467600"/>
              <a:gd name="connsiteY622" fmla="*/ 1806673 h 6858000"/>
              <a:gd name="connsiteX623" fmla="*/ 1972385 w 7467600"/>
              <a:gd name="connsiteY623" fmla="*/ 2198735 h 6858000"/>
              <a:gd name="connsiteX624" fmla="*/ 2040892 w 7467600"/>
              <a:gd name="connsiteY624" fmla="*/ 2405205 h 6858000"/>
              <a:gd name="connsiteX625" fmla="*/ 2131689 w 7467600"/>
              <a:gd name="connsiteY625" fmla="*/ 1936926 h 6858000"/>
              <a:gd name="connsiteX626" fmla="*/ 2454820 w 7467600"/>
              <a:gd name="connsiteY626" fmla="*/ 1248808 h 6858000"/>
              <a:gd name="connsiteX627" fmla="*/ 2492512 w 7467600"/>
              <a:gd name="connsiteY627" fmla="*/ 1302920 h 6858000"/>
              <a:gd name="connsiteX628" fmla="*/ 2081216 w 7467600"/>
              <a:gd name="connsiteY628" fmla="*/ 2527513 h 6858000"/>
              <a:gd name="connsiteX629" fmla="*/ 2081211 w 7467600"/>
              <a:gd name="connsiteY629" fmla="*/ 2528916 h 6858000"/>
              <a:gd name="connsiteX630" fmla="*/ 2199067 w 7467600"/>
              <a:gd name="connsiteY630" fmla="*/ 2884061 h 6858000"/>
              <a:gd name="connsiteX631" fmla="*/ 3192586 w 7467600"/>
              <a:gd name="connsiteY631" fmla="*/ 3411496 h 6858000"/>
              <a:gd name="connsiteX632" fmla="*/ 3182620 w 7467600"/>
              <a:gd name="connsiteY632" fmla="*/ 3483279 h 6858000"/>
              <a:gd name="connsiteX633" fmla="*/ 2435119 w 7467600"/>
              <a:gd name="connsiteY633" fmla="*/ 3080173 h 6858000"/>
              <a:gd name="connsiteX634" fmla="*/ 2410152 w 7467600"/>
              <a:gd name="connsiteY634" fmla="*/ 3063751 h 6858000"/>
              <a:gd name="connsiteX635" fmla="*/ 2408099 w 7467600"/>
              <a:gd name="connsiteY635" fmla="*/ 3064403 h 6858000"/>
              <a:gd name="connsiteX636" fmla="*/ 2407218 w 7467600"/>
              <a:gd name="connsiteY636" fmla="*/ 3070324 h 6858000"/>
              <a:gd name="connsiteX637" fmla="*/ 2380138 w 7467600"/>
              <a:gd name="connsiteY637" fmla="*/ 3099341 h 6858000"/>
              <a:gd name="connsiteX638" fmla="*/ 1765923 w 7467600"/>
              <a:gd name="connsiteY638" fmla="*/ 3581043 h 6858000"/>
              <a:gd name="connsiteX639" fmla="*/ 1702258 w 7467600"/>
              <a:gd name="connsiteY639" fmla="*/ 3612286 h 6858000"/>
              <a:gd name="connsiteX640" fmla="*/ 1538370 w 7467600"/>
              <a:gd name="connsiteY640" fmla="*/ 3811804 h 6858000"/>
              <a:gd name="connsiteX641" fmla="*/ 542867 w 7467600"/>
              <a:gd name="connsiteY641" fmla="*/ 4944092 h 6858000"/>
              <a:gd name="connsiteX642" fmla="*/ 515800 w 7467600"/>
              <a:gd name="connsiteY642" fmla="*/ 4862180 h 6858000"/>
              <a:gd name="connsiteX643" fmla="*/ 909145 w 7467600"/>
              <a:gd name="connsiteY643" fmla="*/ 4199225 h 6858000"/>
              <a:gd name="connsiteX644" fmla="*/ 1214067 w 7467600"/>
              <a:gd name="connsiteY644" fmla="*/ 3908561 h 6858000"/>
              <a:gd name="connsiteX645" fmla="*/ 640967 w 7467600"/>
              <a:gd name="connsiteY645" fmla="*/ 4105601 h 6858000"/>
              <a:gd name="connsiteX646" fmla="*/ 112563 w 7467600"/>
              <a:gd name="connsiteY646" fmla="*/ 4396952 h 6858000"/>
              <a:gd name="connsiteX647" fmla="*/ 0 w 7467600"/>
              <a:gd name="connsiteY647" fmla="*/ 4466006 h 6858000"/>
              <a:gd name="connsiteX648" fmla="*/ 0 w 7467600"/>
              <a:gd name="connsiteY648" fmla="*/ 4233763 h 6858000"/>
              <a:gd name="connsiteX649" fmla="*/ 36881 w 7467600"/>
              <a:gd name="connsiteY649" fmla="*/ 4200118 h 6858000"/>
              <a:gd name="connsiteX650" fmla="*/ 910534 w 7467600"/>
              <a:gd name="connsiteY650" fmla="*/ 3629753 h 6858000"/>
              <a:gd name="connsiteX651" fmla="*/ 1578717 w 7467600"/>
              <a:gd name="connsiteY651" fmla="*/ 3575982 h 6858000"/>
              <a:gd name="connsiteX652" fmla="*/ 2338780 w 7467600"/>
              <a:gd name="connsiteY652" fmla="*/ 3033725 h 6858000"/>
              <a:gd name="connsiteX653" fmla="*/ 1807991 w 7467600"/>
              <a:gd name="connsiteY653" fmla="*/ 2807184 h 6858000"/>
              <a:gd name="connsiteX654" fmla="*/ 1416358 w 7467600"/>
              <a:gd name="connsiteY654" fmla="*/ 3112571 h 6858000"/>
              <a:gd name="connsiteX655" fmla="*/ 939066 w 7467600"/>
              <a:gd name="connsiteY655" fmla="*/ 3378798 h 6858000"/>
              <a:gd name="connsiteX656" fmla="*/ 115099 w 7467600"/>
              <a:gd name="connsiteY656" fmla="*/ 3607650 h 6858000"/>
              <a:gd name="connsiteX657" fmla="*/ 97284 w 7467600"/>
              <a:gd name="connsiteY657" fmla="*/ 3520393 h 6858000"/>
              <a:gd name="connsiteX658" fmla="*/ 922050 w 7467600"/>
              <a:gd name="connsiteY658" fmla="*/ 3074867 h 6858000"/>
              <a:gd name="connsiteX659" fmla="*/ 1405265 w 7467600"/>
              <a:gd name="connsiteY659" fmla="*/ 3016319 h 6858000"/>
              <a:gd name="connsiteX660" fmla="*/ 1407512 w 7467600"/>
              <a:gd name="connsiteY660" fmla="*/ 3018001 h 6858000"/>
              <a:gd name="connsiteX661" fmla="*/ 1726266 w 7467600"/>
              <a:gd name="connsiteY661" fmla="*/ 2777274 h 6858000"/>
              <a:gd name="connsiteX662" fmla="*/ 625390 w 7467600"/>
              <a:gd name="connsiteY662" fmla="*/ 2514541 h 6858000"/>
              <a:gd name="connsiteX663" fmla="*/ 619799 w 7467600"/>
              <a:gd name="connsiteY663" fmla="*/ 2527180 h 6858000"/>
              <a:gd name="connsiteX664" fmla="*/ 310030 w 7467600"/>
              <a:gd name="connsiteY664" fmla="*/ 2771818 h 6858000"/>
              <a:gd name="connsiteX665" fmla="*/ 173877 w 7467600"/>
              <a:gd name="connsiteY665" fmla="*/ 2937056 h 6858000"/>
              <a:gd name="connsiteX666" fmla="*/ 77889 w 7467600"/>
              <a:gd name="connsiteY666" fmla="*/ 3138440 h 6858000"/>
              <a:gd name="connsiteX667" fmla="*/ 0 w 7467600"/>
              <a:gd name="connsiteY667" fmla="*/ 3271395 h 6858000"/>
              <a:gd name="connsiteX668" fmla="*/ 0 w 7467600"/>
              <a:gd name="connsiteY668" fmla="*/ 3153002 h 6858000"/>
              <a:gd name="connsiteX669" fmla="*/ 2386 w 7467600"/>
              <a:gd name="connsiteY669" fmla="*/ 3149203 h 6858000"/>
              <a:gd name="connsiteX670" fmla="*/ 89753 w 7467600"/>
              <a:gd name="connsiteY670" fmla="*/ 2987702 h 6858000"/>
              <a:gd name="connsiteX671" fmla="*/ 76869 w 7467600"/>
              <a:gd name="connsiteY671" fmla="*/ 3005404 h 6858000"/>
              <a:gd name="connsiteX672" fmla="*/ 32049 w 7467600"/>
              <a:gd name="connsiteY672" fmla="*/ 3065814 h 6858000"/>
              <a:gd name="connsiteX673" fmla="*/ 0 w 7467600"/>
              <a:gd name="connsiteY673" fmla="*/ 3108744 h 6858000"/>
              <a:gd name="connsiteX674" fmla="*/ 0 w 7467600"/>
              <a:gd name="connsiteY674" fmla="*/ 3058059 h 6858000"/>
              <a:gd name="connsiteX675" fmla="*/ 7610 w 7467600"/>
              <a:gd name="connsiteY675" fmla="*/ 3047889 h 6858000"/>
              <a:gd name="connsiteX676" fmla="*/ 52419 w 7467600"/>
              <a:gd name="connsiteY676" fmla="*/ 2987479 h 6858000"/>
              <a:gd name="connsiteX677" fmla="*/ 59142 w 7467600"/>
              <a:gd name="connsiteY677" fmla="*/ 2978488 h 6858000"/>
              <a:gd name="connsiteX678" fmla="*/ 0 w 7467600"/>
              <a:gd name="connsiteY678" fmla="*/ 3015334 h 6858000"/>
              <a:gd name="connsiteX679" fmla="*/ 0 w 7467600"/>
              <a:gd name="connsiteY679" fmla="*/ 2914286 h 6858000"/>
              <a:gd name="connsiteX680" fmla="*/ 36383 w 7467600"/>
              <a:gd name="connsiteY680" fmla="*/ 2901128 h 6858000"/>
              <a:gd name="connsiteX681" fmla="*/ 156329 w 7467600"/>
              <a:gd name="connsiteY681" fmla="*/ 2840533 h 6858000"/>
              <a:gd name="connsiteX682" fmla="*/ 358355 w 7467600"/>
              <a:gd name="connsiteY682" fmla="*/ 2620471 h 6858000"/>
              <a:gd name="connsiteX683" fmla="*/ 510577 w 7467600"/>
              <a:gd name="connsiteY683" fmla="*/ 2501244 h 6858000"/>
              <a:gd name="connsiteX684" fmla="*/ 211967 w 7467600"/>
              <a:gd name="connsiteY684" fmla="*/ 2479171 h 6858000"/>
              <a:gd name="connsiteX685" fmla="*/ 0 w 7467600"/>
              <a:gd name="connsiteY685" fmla="*/ 2476398 h 6858000"/>
              <a:gd name="connsiteX686" fmla="*/ 0 w 7467600"/>
              <a:gd name="connsiteY686" fmla="*/ 2389189 h 6858000"/>
              <a:gd name="connsiteX687" fmla="*/ 103062 w 7467600"/>
              <a:gd name="connsiteY687" fmla="*/ 2389518 h 6858000"/>
              <a:gd name="connsiteX688" fmla="*/ 510734 w 7467600"/>
              <a:gd name="connsiteY688" fmla="*/ 2416201 h 6858000"/>
              <a:gd name="connsiteX689" fmla="*/ 279257 w 7467600"/>
              <a:gd name="connsiteY689" fmla="*/ 2092102 h 6858000"/>
              <a:gd name="connsiteX690" fmla="*/ 65265 w 7467600"/>
              <a:gd name="connsiteY690" fmla="*/ 2006049 h 6858000"/>
              <a:gd name="connsiteX691" fmla="*/ 0 w 7467600"/>
              <a:gd name="connsiteY691" fmla="*/ 1982532 h 6858000"/>
              <a:gd name="connsiteX692" fmla="*/ 0 w 7467600"/>
              <a:gd name="connsiteY692" fmla="*/ 1912789 h 6858000"/>
              <a:gd name="connsiteX693" fmla="*/ 97460 w 7467600"/>
              <a:gd name="connsiteY693" fmla="*/ 1953725 h 6858000"/>
              <a:gd name="connsiteX694" fmla="*/ 221272 w 7467600"/>
              <a:gd name="connsiteY694" fmla="*/ 1980766 h 6858000"/>
              <a:gd name="connsiteX695" fmla="*/ 116765 w 7467600"/>
              <a:gd name="connsiteY695" fmla="*/ 1911033 h 6858000"/>
              <a:gd name="connsiteX696" fmla="*/ 16405 w 7467600"/>
              <a:gd name="connsiteY696" fmla="*/ 1803412 h 6858000"/>
              <a:gd name="connsiteX697" fmla="*/ 0 w 7467600"/>
              <a:gd name="connsiteY697" fmla="*/ 1784777 h 6858000"/>
              <a:gd name="connsiteX698" fmla="*/ 0 w 7467600"/>
              <a:gd name="connsiteY698" fmla="*/ 1740082 h 6858000"/>
              <a:gd name="connsiteX699" fmla="*/ 39394 w 7467600"/>
              <a:gd name="connsiteY699" fmla="*/ 1784856 h 6858000"/>
              <a:gd name="connsiteX700" fmla="*/ 135813 w 7467600"/>
              <a:gd name="connsiteY700" fmla="*/ 1888838 h 6858000"/>
              <a:gd name="connsiteX701" fmla="*/ 242575 w 7467600"/>
              <a:gd name="connsiteY701" fmla="*/ 1958841 h 6858000"/>
              <a:gd name="connsiteX702" fmla="*/ 82197 w 7467600"/>
              <a:gd name="connsiteY702" fmla="*/ 1754826 h 6858000"/>
              <a:gd name="connsiteX703" fmla="*/ 0 w 7467600"/>
              <a:gd name="connsiteY703" fmla="*/ 1679650 h 6858000"/>
              <a:gd name="connsiteX704" fmla="*/ 0 w 7467600"/>
              <a:gd name="connsiteY704" fmla="*/ 1602463 h 6858000"/>
              <a:gd name="connsiteX705" fmla="*/ 84689 w 7467600"/>
              <a:gd name="connsiteY705" fmla="*/ 1677442 h 6858000"/>
              <a:gd name="connsiteX706" fmla="*/ 298437 w 7467600"/>
              <a:gd name="connsiteY706" fmla="*/ 1968019 h 6858000"/>
              <a:gd name="connsiteX707" fmla="*/ 227269 w 7467600"/>
              <a:gd name="connsiteY707" fmla="*/ 1114064 h 6858000"/>
              <a:gd name="connsiteX708" fmla="*/ 248003 w 7467600"/>
              <a:gd name="connsiteY708" fmla="*/ 1089613 h 6858000"/>
              <a:gd name="connsiteX709" fmla="*/ 427020 w 7467600"/>
              <a:gd name="connsiteY709" fmla="*/ 1619803 h 6858000"/>
              <a:gd name="connsiteX710" fmla="*/ 340345 w 7467600"/>
              <a:gd name="connsiteY710" fmla="*/ 2027739 h 6858000"/>
              <a:gd name="connsiteX711" fmla="*/ 360865 w 7467600"/>
              <a:gd name="connsiteY711" fmla="*/ 2044827 h 6858000"/>
              <a:gd name="connsiteX712" fmla="*/ 560414 w 7467600"/>
              <a:gd name="connsiteY712" fmla="*/ 2421457 h 6858000"/>
              <a:gd name="connsiteX713" fmla="*/ 1359703 w 7467600"/>
              <a:gd name="connsiteY713" fmla="*/ 2578554 h 6858000"/>
              <a:gd name="connsiteX714" fmla="*/ 1359422 w 7467600"/>
              <a:gd name="connsiteY714" fmla="*/ 2577994 h 6858000"/>
              <a:gd name="connsiteX715" fmla="*/ 828701 w 7467600"/>
              <a:gd name="connsiteY715" fmla="*/ 1839520 h 6858000"/>
              <a:gd name="connsiteX716" fmla="*/ 494427 w 7467600"/>
              <a:gd name="connsiteY716" fmla="*/ 1092333 h 6858000"/>
              <a:gd name="connsiteX717" fmla="*/ 506322 w 7467600"/>
              <a:gd name="connsiteY717" fmla="*/ 1020997 h 6858000"/>
              <a:gd name="connsiteX718" fmla="*/ 4570198 w 7467600"/>
              <a:gd name="connsiteY718" fmla="*/ 978081 h 6858000"/>
              <a:gd name="connsiteX719" fmla="*/ 4523691 w 7467600"/>
              <a:gd name="connsiteY719" fmla="*/ 1127776 h 6858000"/>
              <a:gd name="connsiteX720" fmla="*/ 4509875 w 7467600"/>
              <a:gd name="connsiteY720" fmla="*/ 1167552 h 6858000"/>
              <a:gd name="connsiteX721" fmla="*/ 4478168 w 7467600"/>
              <a:gd name="connsiteY721" fmla="*/ 1260735 h 6858000"/>
              <a:gd name="connsiteX722" fmla="*/ 4409309 w 7467600"/>
              <a:gd name="connsiteY722" fmla="*/ 1666996 h 6858000"/>
              <a:gd name="connsiteX723" fmla="*/ 4370031 w 7467600"/>
              <a:gd name="connsiteY723" fmla="*/ 1955666 h 6858000"/>
              <a:gd name="connsiteX724" fmla="*/ 4570198 w 7467600"/>
              <a:gd name="connsiteY724" fmla="*/ 978081 h 6858000"/>
              <a:gd name="connsiteX725" fmla="*/ 4557898 w 7467600"/>
              <a:gd name="connsiteY725" fmla="*/ 900011 h 6858000"/>
              <a:gd name="connsiteX726" fmla="*/ 4344840 w 7467600"/>
              <a:gd name="connsiteY726" fmla="*/ 1922038 h 6858000"/>
              <a:gd name="connsiteX727" fmla="*/ 4378710 w 7467600"/>
              <a:gd name="connsiteY727" fmla="*/ 1665516 h 6858000"/>
              <a:gd name="connsiteX728" fmla="*/ 4448798 w 7467600"/>
              <a:gd name="connsiteY728" fmla="*/ 1253024 h 6858000"/>
              <a:gd name="connsiteX729" fmla="*/ 4480315 w 7467600"/>
              <a:gd name="connsiteY729" fmla="*/ 1158454 h 6858000"/>
              <a:gd name="connsiteX730" fmla="*/ 4494133 w 7467600"/>
              <a:gd name="connsiteY730" fmla="*/ 1118676 h 6858000"/>
              <a:gd name="connsiteX731" fmla="*/ 4557898 w 7467600"/>
              <a:gd name="connsiteY731" fmla="*/ 900011 h 6858000"/>
              <a:gd name="connsiteX732" fmla="*/ 5870151 w 7467600"/>
              <a:gd name="connsiteY732" fmla="*/ 898890 h 6858000"/>
              <a:gd name="connsiteX733" fmla="*/ 5861335 w 7467600"/>
              <a:gd name="connsiteY733" fmla="*/ 899177 h 6858000"/>
              <a:gd name="connsiteX734" fmla="*/ 5843702 w 7467600"/>
              <a:gd name="connsiteY734" fmla="*/ 899748 h 6858000"/>
              <a:gd name="connsiteX735" fmla="*/ 5651107 w 7467600"/>
              <a:gd name="connsiteY735" fmla="*/ 920306 h 6858000"/>
              <a:gd name="connsiteX736" fmla="*/ 5459407 w 7467600"/>
              <a:gd name="connsiteY736" fmla="*/ 940975 h 6858000"/>
              <a:gd name="connsiteX737" fmla="*/ 5374846 w 7467600"/>
              <a:gd name="connsiteY737" fmla="*/ 941988 h 6858000"/>
              <a:gd name="connsiteX738" fmla="*/ 5256105 w 7467600"/>
              <a:gd name="connsiteY738" fmla="*/ 945632 h 6858000"/>
              <a:gd name="connsiteX739" fmla="*/ 5107071 w 7467600"/>
              <a:gd name="connsiteY739" fmla="*/ 969720 h 6858000"/>
              <a:gd name="connsiteX740" fmla="*/ 4998681 w 7467600"/>
              <a:gd name="connsiteY740" fmla="*/ 988771 h 6858000"/>
              <a:gd name="connsiteX741" fmla="*/ 5870151 w 7467600"/>
              <a:gd name="connsiteY741" fmla="*/ 898890 h 6858000"/>
              <a:gd name="connsiteX742" fmla="*/ 5504425 w 7467600"/>
              <a:gd name="connsiteY742" fmla="*/ 848067 h 6858000"/>
              <a:gd name="connsiteX743" fmla="*/ 4968849 w 7467600"/>
              <a:gd name="connsiteY743" fmla="*/ 962318 h 6858000"/>
              <a:gd name="connsiteX744" fmla="*/ 5104039 w 7467600"/>
              <a:gd name="connsiteY744" fmla="*/ 940634 h 6858000"/>
              <a:gd name="connsiteX745" fmla="*/ 5256311 w 7467600"/>
              <a:gd name="connsiteY745" fmla="*/ 916490 h 6858000"/>
              <a:gd name="connsiteX746" fmla="*/ 5377381 w 7467600"/>
              <a:gd name="connsiteY746" fmla="*/ 912671 h 6858000"/>
              <a:gd name="connsiteX747" fmla="*/ 5460148 w 7467600"/>
              <a:gd name="connsiteY747" fmla="*/ 911442 h 6858000"/>
              <a:gd name="connsiteX748" fmla="*/ 5648971 w 7467600"/>
              <a:gd name="connsiteY748" fmla="*/ 891331 h 6858000"/>
              <a:gd name="connsiteX749" fmla="*/ 5844807 w 7467600"/>
              <a:gd name="connsiteY749" fmla="*/ 870718 h 6858000"/>
              <a:gd name="connsiteX750" fmla="*/ 5862975 w 7467600"/>
              <a:gd name="connsiteY750" fmla="*/ 869756 h 6858000"/>
              <a:gd name="connsiteX751" fmla="*/ 5920887 w 7467600"/>
              <a:gd name="connsiteY751" fmla="*/ 865929 h 6858000"/>
              <a:gd name="connsiteX752" fmla="*/ 5504425 w 7467600"/>
              <a:gd name="connsiteY752" fmla="*/ 848067 h 6858000"/>
              <a:gd name="connsiteX753" fmla="*/ 3607114 w 7467600"/>
              <a:gd name="connsiteY753" fmla="*/ 467441 h 6858000"/>
              <a:gd name="connsiteX754" fmla="*/ 3296242 w 7467600"/>
              <a:gd name="connsiteY754" fmla="*/ 807991 h 6858000"/>
              <a:gd name="connsiteX755" fmla="*/ 3174674 w 7467600"/>
              <a:gd name="connsiteY755" fmla="*/ 919759 h 6858000"/>
              <a:gd name="connsiteX756" fmla="*/ 3042978 w 7467600"/>
              <a:gd name="connsiteY756" fmla="*/ 1054894 h 6858000"/>
              <a:gd name="connsiteX757" fmla="*/ 2968914 w 7467600"/>
              <a:gd name="connsiteY757" fmla="*/ 1133756 h 6858000"/>
              <a:gd name="connsiteX758" fmla="*/ 3103823 w 7467600"/>
              <a:gd name="connsiteY758" fmla="*/ 1026814 h 6858000"/>
              <a:gd name="connsiteX759" fmla="*/ 3607114 w 7467600"/>
              <a:gd name="connsiteY759" fmla="*/ 467441 h 6858000"/>
              <a:gd name="connsiteX760" fmla="*/ 3744487 w 7467600"/>
              <a:gd name="connsiteY760" fmla="*/ 383136 h 6858000"/>
              <a:gd name="connsiteX761" fmla="*/ 3970213 w 7467600"/>
              <a:gd name="connsiteY761" fmla="*/ 995559 h 6858000"/>
              <a:gd name="connsiteX762" fmla="*/ 3744487 w 7467600"/>
              <a:gd name="connsiteY762" fmla="*/ 383136 h 6858000"/>
              <a:gd name="connsiteX763" fmla="*/ 3624562 w 7467600"/>
              <a:gd name="connsiteY763" fmla="*/ 367041 h 6858000"/>
              <a:gd name="connsiteX764" fmla="*/ 3489712 w 7467600"/>
              <a:gd name="connsiteY764" fmla="*/ 485386 h 6858000"/>
              <a:gd name="connsiteX765" fmla="*/ 3182994 w 7467600"/>
              <a:gd name="connsiteY765" fmla="*/ 828265 h 6858000"/>
              <a:gd name="connsiteX766" fmla="*/ 2892114 w 7467600"/>
              <a:gd name="connsiteY766" fmla="*/ 1172635 h 6858000"/>
              <a:gd name="connsiteX767" fmla="*/ 3021459 w 7467600"/>
              <a:gd name="connsiteY767" fmla="*/ 1035385 h 6858000"/>
              <a:gd name="connsiteX768" fmla="*/ 3153873 w 7467600"/>
              <a:gd name="connsiteY768" fmla="*/ 898971 h 6858000"/>
              <a:gd name="connsiteX769" fmla="*/ 3276511 w 7467600"/>
              <a:gd name="connsiteY769" fmla="*/ 786423 h 6858000"/>
              <a:gd name="connsiteX770" fmla="*/ 3584154 w 7467600"/>
              <a:gd name="connsiteY770" fmla="*/ 448218 h 6858000"/>
              <a:gd name="connsiteX771" fmla="*/ 3624562 w 7467600"/>
              <a:gd name="connsiteY771" fmla="*/ 367041 h 6858000"/>
              <a:gd name="connsiteX772" fmla="*/ 3766672 w 7467600"/>
              <a:gd name="connsiteY772" fmla="*/ 359429 h 6858000"/>
              <a:gd name="connsiteX773" fmla="*/ 3996338 w 7467600"/>
              <a:gd name="connsiteY773" fmla="*/ 968237 h 6858000"/>
              <a:gd name="connsiteX774" fmla="*/ 3766672 w 7467600"/>
              <a:gd name="connsiteY774" fmla="*/ 359429 h 6858000"/>
              <a:gd name="connsiteX775" fmla="*/ 5805386 w 7467600"/>
              <a:gd name="connsiteY775" fmla="*/ 239240 h 6858000"/>
              <a:gd name="connsiteX776" fmla="*/ 5736947 w 7467600"/>
              <a:gd name="connsiteY776" fmla="*/ 261367 h 6858000"/>
              <a:gd name="connsiteX777" fmla="*/ 5427012 w 7467600"/>
              <a:gd name="connsiteY777" fmla="*/ 311272 h 6858000"/>
              <a:gd name="connsiteX778" fmla="*/ 5147818 w 7467600"/>
              <a:gd name="connsiteY778" fmla="*/ 322112 h 6858000"/>
              <a:gd name="connsiteX779" fmla="*/ 5060854 w 7467600"/>
              <a:gd name="connsiteY779" fmla="*/ 311882 h 6858000"/>
              <a:gd name="connsiteX780" fmla="*/ 4945989 w 7467600"/>
              <a:gd name="connsiteY780" fmla="*/ 300516 h 6858000"/>
              <a:gd name="connsiteX781" fmla="*/ 5410479 w 7467600"/>
              <a:gd name="connsiteY781" fmla="*/ 348434 h 6858000"/>
              <a:gd name="connsiteX782" fmla="*/ 5805386 w 7467600"/>
              <a:gd name="connsiteY782" fmla="*/ 239240 h 6858000"/>
              <a:gd name="connsiteX783" fmla="*/ 5905192 w 7467600"/>
              <a:gd name="connsiteY783" fmla="*/ 163079 h 6858000"/>
              <a:gd name="connsiteX784" fmla="*/ 5865655 w 7467600"/>
              <a:gd name="connsiteY784" fmla="*/ 171901 h 6858000"/>
              <a:gd name="connsiteX785" fmla="*/ 5259740 w 7467600"/>
              <a:gd name="connsiteY785" fmla="*/ 257013 h 6858000"/>
              <a:gd name="connsiteX786" fmla="*/ 5208466 w 7467600"/>
              <a:gd name="connsiteY786" fmla="*/ 257550 h 6858000"/>
              <a:gd name="connsiteX787" fmla="*/ 4980204 w 7467600"/>
              <a:gd name="connsiteY787" fmla="*/ 271903 h 6858000"/>
              <a:gd name="connsiteX788" fmla="*/ 5068068 w 7467600"/>
              <a:gd name="connsiteY788" fmla="*/ 282244 h 6858000"/>
              <a:gd name="connsiteX789" fmla="*/ 5153231 w 7467600"/>
              <a:gd name="connsiteY789" fmla="*/ 292240 h 6858000"/>
              <a:gd name="connsiteX790" fmla="*/ 5426491 w 7467600"/>
              <a:gd name="connsiteY790" fmla="*/ 281128 h 6858000"/>
              <a:gd name="connsiteX791" fmla="*/ 5731212 w 7467600"/>
              <a:gd name="connsiteY791" fmla="*/ 231951 h 6858000"/>
              <a:gd name="connsiteX792" fmla="*/ 5905192 w 7467600"/>
              <a:gd name="connsiteY792" fmla="*/ 163079 h 6858000"/>
              <a:gd name="connsiteX793" fmla="*/ 5944437 w 7467600"/>
              <a:gd name="connsiteY793" fmla="*/ 113829 h 6858000"/>
              <a:gd name="connsiteX794" fmla="*/ 5825032 w 7467600"/>
              <a:gd name="connsiteY794" fmla="*/ 146405 h 6858000"/>
              <a:gd name="connsiteX795" fmla="*/ 4955599 w 7467600"/>
              <a:gd name="connsiteY795" fmla="*/ 247008 h 6858000"/>
              <a:gd name="connsiteX796" fmla="*/ 5210104 w 7467600"/>
              <a:gd name="connsiteY796" fmla="*/ 228123 h 6858000"/>
              <a:gd name="connsiteX797" fmla="*/ 5261015 w 7467600"/>
              <a:gd name="connsiteY797" fmla="*/ 227087 h 6858000"/>
              <a:gd name="connsiteX798" fmla="*/ 5861181 w 7467600"/>
              <a:gd name="connsiteY798" fmla="*/ 143093 h 6858000"/>
              <a:gd name="connsiteX799" fmla="*/ 5961252 w 7467600"/>
              <a:gd name="connsiteY799" fmla="*/ 114820 h 6858000"/>
              <a:gd name="connsiteX800" fmla="*/ 5944437 w 7467600"/>
              <a:gd name="connsiteY800" fmla="*/ 113829 h 6858000"/>
              <a:gd name="connsiteX801" fmla="*/ 3882765 w 7467600"/>
              <a:gd name="connsiteY801" fmla="*/ 0 h 6858000"/>
              <a:gd name="connsiteX802" fmla="*/ 3995099 w 7467600"/>
              <a:gd name="connsiteY802" fmla="*/ 0 h 6858000"/>
              <a:gd name="connsiteX803" fmla="*/ 4163818 w 7467600"/>
              <a:gd name="connsiteY803" fmla="*/ 234104 h 6858000"/>
              <a:gd name="connsiteX804" fmla="*/ 4172099 w 7467600"/>
              <a:gd name="connsiteY804" fmla="*/ 234207 h 6858000"/>
              <a:gd name="connsiteX805" fmla="*/ 4784282 w 7467600"/>
              <a:gd name="connsiteY805" fmla="*/ 276561 h 6858000"/>
              <a:gd name="connsiteX806" fmla="*/ 4801687 w 7467600"/>
              <a:gd name="connsiteY806" fmla="*/ 267764 h 6858000"/>
              <a:gd name="connsiteX807" fmla="*/ 6082788 w 7467600"/>
              <a:gd name="connsiteY807" fmla="*/ 64119 h 6858000"/>
              <a:gd name="connsiteX808" fmla="*/ 6099442 w 7467600"/>
              <a:gd name="connsiteY808" fmla="*/ 82568 h 6858000"/>
              <a:gd name="connsiteX809" fmla="*/ 4804137 w 7467600"/>
              <a:gd name="connsiteY809" fmla="*/ 320931 h 6858000"/>
              <a:gd name="connsiteX810" fmla="*/ 4227047 w 7467600"/>
              <a:gd name="connsiteY810" fmla="*/ 313415 h 6858000"/>
              <a:gd name="connsiteX811" fmla="*/ 4346041 w 7467600"/>
              <a:gd name="connsiteY811" fmla="*/ 456086 h 6858000"/>
              <a:gd name="connsiteX812" fmla="*/ 4870967 w 7467600"/>
              <a:gd name="connsiteY812" fmla="*/ 963061 h 6858000"/>
              <a:gd name="connsiteX813" fmla="*/ 4889647 w 7467600"/>
              <a:gd name="connsiteY813" fmla="*/ 957147 h 6858000"/>
              <a:gd name="connsiteX814" fmla="*/ 5422504 w 7467600"/>
              <a:gd name="connsiteY814" fmla="*/ 805191 h 6858000"/>
              <a:gd name="connsiteX815" fmla="*/ 6087656 w 7467600"/>
              <a:gd name="connsiteY815" fmla="*/ 826703 h 6858000"/>
              <a:gd name="connsiteX816" fmla="*/ 6058717 w 7467600"/>
              <a:gd name="connsiteY816" fmla="*/ 865992 h 6858000"/>
              <a:gd name="connsiteX817" fmla="*/ 4974153 w 7467600"/>
              <a:gd name="connsiteY817" fmla="*/ 1045456 h 6858000"/>
              <a:gd name="connsiteX818" fmla="*/ 5627835 w 7467600"/>
              <a:gd name="connsiteY818" fmla="*/ 1472077 h 6858000"/>
              <a:gd name="connsiteX819" fmla="*/ 5629817 w 7467600"/>
              <a:gd name="connsiteY819" fmla="*/ 1471412 h 6858000"/>
              <a:gd name="connsiteX820" fmla="*/ 5634124 w 7467600"/>
              <a:gd name="connsiteY820" fmla="*/ 1470572 h 6858000"/>
              <a:gd name="connsiteX821" fmla="*/ 5755832 w 7467600"/>
              <a:gd name="connsiteY821" fmla="*/ 1383886 h 6858000"/>
              <a:gd name="connsiteX822" fmla="*/ 6014186 w 7467600"/>
              <a:gd name="connsiteY822" fmla="*/ 1279799 h 6858000"/>
              <a:gd name="connsiteX823" fmla="*/ 6901619 w 7467600"/>
              <a:gd name="connsiteY823" fmla="*/ 1047874 h 6858000"/>
              <a:gd name="connsiteX824" fmla="*/ 6931566 w 7467600"/>
              <a:gd name="connsiteY824" fmla="*/ 1062034 h 6858000"/>
              <a:gd name="connsiteX825" fmla="*/ 5790982 w 7467600"/>
              <a:gd name="connsiteY825" fmla="*/ 1561380 h 6858000"/>
              <a:gd name="connsiteX826" fmla="*/ 6188971 w 7467600"/>
              <a:gd name="connsiteY826" fmla="*/ 1755168 h 6858000"/>
              <a:gd name="connsiteX827" fmla="*/ 6202446 w 7467600"/>
              <a:gd name="connsiteY827" fmla="*/ 1752268 h 6858000"/>
              <a:gd name="connsiteX828" fmla="*/ 7179560 w 7467600"/>
              <a:gd name="connsiteY828" fmla="*/ 1467551 h 6858000"/>
              <a:gd name="connsiteX829" fmla="*/ 7158730 w 7467600"/>
              <a:gd name="connsiteY829" fmla="*/ 1507835 h 6858000"/>
              <a:gd name="connsiteX830" fmla="*/ 6326959 w 7467600"/>
              <a:gd name="connsiteY830" fmla="*/ 1817686 h 6858000"/>
              <a:gd name="connsiteX831" fmla="*/ 6537433 w 7467600"/>
              <a:gd name="connsiteY831" fmla="*/ 1907790 h 6858000"/>
              <a:gd name="connsiteX832" fmla="*/ 6550221 w 7467600"/>
              <a:gd name="connsiteY832" fmla="*/ 1910729 h 6858000"/>
              <a:gd name="connsiteX833" fmla="*/ 6964438 w 7467600"/>
              <a:gd name="connsiteY833" fmla="*/ 2209505 h 6858000"/>
              <a:gd name="connsiteX834" fmla="*/ 7367862 w 7467600"/>
              <a:gd name="connsiteY834" fmla="*/ 2806833 h 6858000"/>
              <a:gd name="connsiteX835" fmla="*/ 7364329 w 7467600"/>
              <a:gd name="connsiteY835" fmla="*/ 2826907 h 6858000"/>
              <a:gd name="connsiteX836" fmla="*/ 7290545 w 7467600"/>
              <a:gd name="connsiteY836" fmla="*/ 2850663 h 6858000"/>
              <a:gd name="connsiteX837" fmla="*/ 6472036 w 7467600"/>
              <a:gd name="connsiteY837" fmla="*/ 1959003 h 6858000"/>
              <a:gd name="connsiteX838" fmla="*/ 5792897 w 7467600"/>
              <a:gd name="connsiteY838" fmla="*/ 1647747 h 6858000"/>
              <a:gd name="connsiteX839" fmla="*/ 5842751 w 7467600"/>
              <a:gd name="connsiteY839" fmla="*/ 1816112 h 6858000"/>
              <a:gd name="connsiteX840" fmla="*/ 5847424 w 7467600"/>
              <a:gd name="connsiteY840" fmla="*/ 1815776 h 6858000"/>
              <a:gd name="connsiteX841" fmla="*/ 6399821 w 7467600"/>
              <a:gd name="connsiteY841" fmla="*/ 2344799 h 6858000"/>
              <a:gd name="connsiteX842" fmla="*/ 6323232 w 7467600"/>
              <a:gd name="connsiteY842" fmla="*/ 2389634 h 6858000"/>
              <a:gd name="connsiteX843" fmla="*/ 5942958 w 7467600"/>
              <a:gd name="connsiteY843" fmla="*/ 2077708 h 6858000"/>
              <a:gd name="connsiteX844" fmla="*/ 5921559 w 7467600"/>
              <a:gd name="connsiteY844" fmla="*/ 2378596 h 6858000"/>
              <a:gd name="connsiteX845" fmla="*/ 5817651 w 7467600"/>
              <a:gd name="connsiteY845" fmla="*/ 3023919 h 6858000"/>
              <a:gd name="connsiteX846" fmla="*/ 5729634 w 7467600"/>
              <a:gd name="connsiteY846" fmla="*/ 3051849 h 6858000"/>
              <a:gd name="connsiteX847" fmla="*/ 5611018 w 7467600"/>
              <a:gd name="connsiteY847" fmla="*/ 2316769 h 6858000"/>
              <a:gd name="connsiteX848" fmla="*/ 5687608 w 7467600"/>
              <a:gd name="connsiteY848" fmla="*/ 2039972 h 6858000"/>
              <a:gd name="connsiteX849" fmla="*/ 5657554 w 7467600"/>
              <a:gd name="connsiteY849" fmla="*/ 1576445 h 6858000"/>
              <a:gd name="connsiteX850" fmla="*/ 5150475 w 7467600"/>
              <a:gd name="connsiteY850" fmla="*/ 1274012 h 6858000"/>
              <a:gd name="connsiteX851" fmla="*/ 5349142 w 7467600"/>
              <a:gd name="connsiteY851" fmla="*/ 2204405 h 6858000"/>
              <a:gd name="connsiteX852" fmla="*/ 5262214 w 7467600"/>
              <a:gd name="connsiteY852" fmla="*/ 2233836 h 6858000"/>
              <a:gd name="connsiteX853" fmla="*/ 4981539 w 7467600"/>
              <a:gd name="connsiteY853" fmla="*/ 1542201 h 6858000"/>
              <a:gd name="connsiteX854" fmla="*/ 4958461 w 7467600"/>
              <a:gd name="connsiteY854" fmla="*/ 1136957 h 6858000"/>
              <a:gd name="connsiteX855" fmla="*/ 4655015 w 7467600"/>
              <a:gd name="connsiteY855" fmla="*/ 891426 h 6858000"/>
              <a:gd name="connsiteX856" fmla="*/ 4348002 w 7467600"/>
              <a:gd name="connsiteY856" fmla="*/ 2205895 h 6858000"/>
              <a:gd name="connsiteX857" fmla="*/ 4262250 w 7467600"/>
              <a:gd name="connsiteY857" fmla="*/ 2219972 h 6858000"/>
              <a:gd name="connsiteX858" fmla="*/ 4550611 w 7467600"/>
              <a:gd name="connsiteY858" fmla="*/ 817540 h 6858000"/>
              <a:gd name="connsiteX859" fmla="*/ 4564418 w 7467600"/>
              <a:gd name="connsiteY859" fmla="*/ 808293 h 6858000"/>
              <a:gd name="connsiteX860" fmla="*/ 4266388 w 7467600"/>
              <a:gd name="connsiteY860" fmla="*/ 500083 h 6858000"/>
              <a:gd name="connsiteX861" fmla="*/ 4032842 w 7467600"/>
              <a:gd name="connsiteY861" fmla="*/ 211809 h 6858000"/>
              <a:gd name="connsiteX862" fmla="*/ 3882765 w 7467600"/>
              <a:gd name="connsiteY862" fmla="*/ 0 h 6858000"/>
              <a:gd name="connsiteX863" fmla="*/ 3721337 w 7467600"/>
              <a:gd name="connsiteY863" fmla="*/ 0 h 6858000"/>
              <a:gd name="connsiteX864" fmla="*/ 3797544 w 7467600"/>
              <a:gd name="connsiteY864" fmla="*/ 0 h 6858000"/>
              <a:gd name="connsiteX865" fmla="*/ 3775734 w 7467600"/>
              <a:gd name="connsiteY865" fmla="*/ 95131 h 6858000"/>
              <a:gd name="connsiteX866" fmla="*/ 3724807 w 7467600"/>
              <a:gd name="connsiteY866" fmla="*/ 272257 h 6858000"/>
              <a:gd name="connsiteX867" fmla="*/ 3726844 w 7467600"/>
              <a:gd name="connsiteY867" fmla="*/ 282988 h 6858000"/>
              <a:gd name="connsiteX868" fmla="*/ 3742664 w 7467600"/>
              <a:gd name="connsiteY868" fmla="*/ 279918 h 6858000"/>
              <a:gd name="connsiteX869" fmla="*/ 4103910 w 7467600"/>
              <a:gd name="connsiteY869" fmla="*/ 1161917 h 6858000"/>
              <a:gd name="connsiteX870" fmla="*/ 4020269 w 7467600"/>
              <a:gd name="connsiteY870" fmla="*/ 1200406 h 6858000"/>
              <a:gd name="connsiteX871" fmla="*/ 3674882 w 7467600"/>
              <a:gd name="connsiteY871" fmla="*/ 488524 h 6858000"/>
              <a:gd name="connsiteX872" fmla="*/ 3132682 w 7467600"/>
              <a:gd name="connsiteY872" fmla="*/ 1072284 h 6858000"/>
              <a:gd name="connsiteX873" fmla="*/ 2716346 w 7467600"/>
              <a:gd name="connsiteY873" fmla="*/ 1276376 h 6858000"/>
              <a:gd name="connsiteX874" fmla="*/ 2716772 w 7467600"/>
              <a:gd name="connsiteY874" fmla="*/ 1255462 h 6858000"/>
              <a:gd name="connsiteX875" fmla="*/ 3471096 w 7467600"/>
              <a:gd name="connsiteY875" fmla="*/ 437072 h 6858000"/>
              <a:gd name="connsiteX876" fmla="*/ 3639057 w 7467600"/>
              <a:gd name="connsiteY876" fmla="*/ 286334 h 6858000"/>
              <a:gd name="connsiteX877" fmla="*/ 3640309 w 7467600"/>
              <a:gd name="connsiteY877" fmla="*/ 284664 h 6858000"/>
              <a:gd name="connsiteX878" fmla="*/ 3646022 w 7467600"/>
              <a:gd name="connsiteY878" fmla="*/ 276711 h 6858000"/>
              <a:gd name="connsiteX879" fmla="*/ 3707943 w 7467600"/>
              <a:gd name="connsiteY879" fmla="*/ 65958 h 6858000"/>
              <a:gd name="connsiteX880" fmla="*/ 3721337 w 7467600"/>
              <a:gd name="connsiteY880" fmla="*/ 0 h 6858000"/>
              <a:gd name="connsiteX881" fmla="*/ 2867960 w 7467600"/>
              <a:gd name="connsiteY881" fmla="*/ 0 h 6858000"/>
              <a:gd name="connsiteX882" fmla="*/ 2926351 w 7467600"/>
              <a:gd name="connsiteY882" fmla="*/ 0 h 6858000"/>
              <a:gd name="connsiteX883" fmla="*/ 2902823 w 7467600"/>
              <a:gd name="connsiteY883" fmla="*/ 262929 h 6858000"/>
              <a:gd name="connsiteX884" fmla="*/ 2940663 w 7467600"/>
              <a:gd name="connsiteY884" fmla="*/ 140884 h 6858000"/>
              <a:gd name="connsiteX885" fmla="*/ 2947039 w 7467600"/>
              <a:gd name="connsiteY885" fmla="*/ 122524 h 6858000"/>
              <a:gd name="connsiteX886" fmla="*/ 2984316 w 7467600"/>
              <a:gd name="connsiteY886" fmla="*/ 0 h 6858000"/>
              <a:gd name="connsiteX887" fmla="*/ 3016114 w 7467600"/>
              <a:gd name="connsiteY887" fmla="*/ 0 h 6858000"/>
              <a:gd name="connsiteX888" fmla="*/ 2979949 w 7467600"/>
              <a:gd name="connsiteY888" fmla="*/ 119274 h 6858000"/>
              <a:gd name="connsiteX889" fmla="*/ 3023879 w 7467600"/>
              <a:gd name="connsiteY889" fmla="*/ 0 h 6858000"/>
              <a:gd name="connsiteX890" fmla="*/ 3105400 w 7467600"/>
              <a:gd name="connsiteY890" fmla="*/ 0 h 6858000"/>
              <a:gd name="connsiteX891" fmla="*/ 3094669 w 7467600"/>
              <a:gd name="connsiteY891" fmla="*/ 30308 h 6858000"/>
              <a:gd name="connsiteX892" fmla="*/ 2901945 w 7467600"/>
              <a:gd name="connsiteY892" fmla="*/ 466538 h 6858000"/>
              <a:gd name="connsiteX893" fmla="*/ 2815209 w 7467600"/>
              <a:gd name="connsiteY893" fmla="*/ 497361 h 6858000"/>
              <a:gd name="connsiteX894" fmla="*/ 2844845 w 7467600"/>
              <a:gd name="connsiteY894" fmla="*/ 127638 h 6858000"/>
              <a:gd name="connsiteX895" fmla="*/ 2867960 w 7467600"/>
              <a:gd name="connsiteY895" fmla="*/ 0 h 6858000"/>
              <a:gd name="connsiteX896" fmla="*/ 1057230 w 7467600"/>
              <a:gd name="connsiteY896" fmla="*/ 0 h 6858000"/>
              <a:gd name="connsiteX897" fmla="*/ 1111003 w 7467600"/>
              <a:gd name="connsiteY897" fmla="*/ 0 h 6858000"/>
              <a:gd name="connsiteX898" fmla="*/ 1125553 w 7467600"/>
              <a:gd name="connsiteY898" fmla="*/ 52588 h 6858000"/>
              <a:gd name="connsiteX899" fmla="*/ 1304276 w 7467600"/>
              <a:gd name="connsiteY899" fmla="*/ 476275 h 6858000"/>
              <a:gd name="connsiteX900" fmla="*/ 1492066 w 7467600"/>
              <a:gd name="connsiteY900" fmla="*/ 886333 h 6858000"/>
              <a:gd name="connsiteX901" fmla="*/ 1423698 w 7467600"/>
              <a:gd name="connsiteY901" fmla="*/ 710817 h 6858000"/>
              <a:gd name="connsiteX902" fmla="*/ 1357609 w 7467600"/>
              <a:gd name="connsiteY902" fmla="*/ 532892 h 6858000"/>
              <a:gd name="connsiteX903" fmla="*/ 1309550 w 7467600"/>
              <a:gd name="connsiteY903" fmla="*/ 374031 h 6858000"/>
              <a:gd name="connsiteX904" fmla="*/ 1193673 w 7467600"/>
              <a:gd name="connsiteY904" fmla="*/ 49533 h 6858000"/>
              <a:gd name="connsiteX905" fmla="*/ 1164391 w 7467600"/>
              <a:gd name="connsiteY905" fmla="*/ 0 h 6858000"/>
              <a:gd name="connsiteX906" fmla="*/ 1200666 w 7467600"/>
              <a:gd name="connsiteY906" fmla="*/ 0 h 6858000"/>
              <a:gd name="connsiteX907" fmla="*/ 1223408 w 7467600"/>
              <a:gd name="connsiteY907" fmla="*/ 38996 h 6858000"/>
              <a:gd name="connsiteX908" fmla="*/ 1339635 w 7467600"/>
              <a:gd name="connsiteY908" fmla="*/ 365517 h 6858000"/>
              <a:gd name="connsiteX909" fmla="*/ 1387469 w 7467600"/>
              <a:gd name="connsiteY909" fmla="*/ 523079 h 6858000"/>
              <a:gd name="connsiteX910" fmla="*/ 1452685 w 7467600"/>
              <a:gd name="connsiteY910" fmla="*/ 699806 h 6858000"/>
              <a:gd name="connsiteX911" fmla="*/ 1492092 w 7467600"/>
              <a:gd name="connsiteY911" fmla="*/ 800424 h 6858000"/>
              <a:gd name="connsiteX912" fmla="*/ 1455302 w 7467600"/>
              <a:gd name="connsiteY912" fmla="*/ 632913 h 6858000"/>
              <a:gd name="connsiteX913" fmla="*/ 1222336 w 7467600"/>
              <a:gd name="connsiteY913" fmla="*/ 9480 h 6858000"/>
              <a:gd name="connsiteX914" fmla="*/ 1214634 w 7467600"/>
              <a:gd name="connsiteY914" fmla="*/ 0 h 6858000"/>
              <a:gd name="connsiteX915" fmla="*/ 1289827 w 7467600"/>
              <a:gd name="connsiteY915" fmla="*/ 0 h 6858000"/>
              <a:gd name="connsiteX916" fmla="*/ 1321076 w 7467600"/>
              <a:gd name="connsiteY916" fmla="*/ 59722 h 6858000"/>
              <a:gd name="connsiteX917" fmla="*/ 1512579 w 7467600"/>
              <a:gd name="connsiteY917" fmla="*/ 626441 h 6858000"/>
              <a:gd name="connsiteX918" fmla="*/ 1506076 w 7467600"/>
              <a:gd name="connsiteY918" fmla="*/ 1089289 h 6858000"/>
              <a:gd name="connsiteX919" fmla="*/ 1486346 w 7467600"/>
              <a:gd name="connsiteY919" fmla="*/ 1079919 h 6858000"/>
              <a:gd name="connsiteX920" fmla="*/ 1070511 w 7467600"/>
              <a:gd name="connsiteY920" fmla="*/ 48609 h 6858000"/>
              <a:gd name="connsiteX921" fmla="*/ 1057230 w 7467600"/>
              <a:gd name="connsiteY921" fmla="*/ 0 h 6858000"/>
              <a:gd name="connsiteX922" fmla="*/ 43151 w 7467600"/>
              <a:gd name="connsiteY922" fmla="*/ 0 h 6858000"/>
              <a:gd name="connsiteX923" fmla="*/ 95283 w 7467600"/>
              <a:gd name="connsiteY923" fmla="*/ 0 h 6858000"/>
              <a:gd name="connsiteX924" fmla="*/ 300708 w 7467600"/>
              <a:gd name="connsiteY924" fmla="*/ 154571 h 6858000"/>
              <a:gd name="connsiteX925" fmla="*/ 530414 w 7467600"/>
              <a:gd name="connsiteY925" fmla="*/ 354673 h 6858000"/>
              <a:gd name="connsiteX926" fmla="*/ 333785 w 7467600"/>
              <a:gd name="connsiteY926" fmla="*/ 161564 h 6858000"/>
              <a:gd name="connsiteX927" fmla="*/ 147005 w 7467600"/>
              <a:gd name="connsiteY927" fmla="*/ 0 h 6858000"/>
              <a:gd name="connsiteX928" fmla="*/ 272509 w 7467600"/>
              <a:gd name="connsiteY928" fmla="*/ 0 h 6858000"/>
              <a:gd name="connsiteX929" fmla="*/ 326276 w 7467600"/>
              <a:gd name="connsiteY929" fmla="*/ 45847 h 6858000"/>
              <a:gd name="connsiteX930" fmla="*/ 823759 w 7467600"/>
              <a:gd name="connsiteY930" fmla="*/ 574145 h 6858000"/>
              <a:gd name="connsiteX931" fmla="*/ 811254 w 7467600"/>
              <a:gd name="connsiteY931" fmla="*/ 665546 h 6858000"/>
              <a:gd name="connsiteX932" fmla="*/ 154042 w 7467600"/>
              <a:gd name="connsiteY932" fmla="*/ 261522 h 6858000"/>
              <a:gd name="connsiteX933" fmla="*/ 13550 w 7467600"/>
              <a:gd name="connsiteY933" fmla="*/ 158423 h 6858000"/>
              <a:gd name="connsiteX934" fmla="*/ 0 w 7467600"/>
              <a:gd name="connsiteY934" fmla="*/ 146618 h 6858000"/>
              <a:gd name="connsiteX935" fmla="*/ 0 w 7467600"/>
              <a:gd name="connsiteY935" fmla="*/ 59161 h 6858000"/>
              <a:gd name="connsiteX936" fmla="*/ 45427 w 7467600"/>
              <a:gd name="connsiteY936" fmla="*/ 101078 h 6858000"/>
              <a:gd name="connsiteX937" fmla="*/ 630103 w 7467600"/>
              <a:gd name="connsiteY937" fmla="*/ 485885 h 6858000"/>
              <a:gd name="connsiteX938" fmla="*/ 532040 w 7467600"/>
              <a:gd name="connsiteY938" fmla="*/ 399359 h 6858000"/>
              <a:gd name="connsiteX939" fmla="*/ 517618 w 7467600"/>
              <a:gd name="connsiteY939" fmla="*/ 385726 h 6858000"/>
              <a:gd name="connsiteX940" fmla="*/ 285074 w 7467600"/>
              <a:gd name="connsiteY940" fmla="*/ 182755 h 6858000"/>
              <a:gd name="connsiteX941" fmla="*/ 43151 w 7467600"/>
              <a:gd name="connsiteY94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289862 w 7467600"/>
              <a:gd name="connsiteY8" fmla="*/ 6659827 h 6858000"/>
              <a:gd name="connsiteX9" fmla="*/ 1019354 w 7467600"/>
              <a:gd name="connsiteY9" fmla="*/ 6315006 h 6858000"/>
              <a:gd name="connsiteX10" fmla="*/ 441046 w 7467600"/>
              <a:gd name="connsiteY10" fmla="*/ 6691153 h 6858000"/>
              <a:gd name="connsiteX11" fmla="*/ 1019354 w 7467600"/>
              <a:gd name="connsiteY11" fmla="*/ 6315006 h 6858000"/>
              <a:gd name="connsiteX12" fmla="*/ 991680 w 7467600"/>
              <a:gd name="connsiteY12" fmla="*/ 6298413 h 6858000"/>
              <a:gd name="connsiteX13" fmla="*/ 409060 w 7467600"/>
              <a:gd name="connsiteY13" fmla="*/ 6671470 h 6858000"/>
              <a:gd name="connsiteX14" fmla="*/ 991680 w 7467600"/>
              <a:gd name="connsiteY14" fmla="*/ 6298413 h 6858000"/>
              <a:gd name="connsiteX15" fmla="*/ 103333 w 7467600"/>
              <a:gd name="connsiteY15" fmla="*/ 5699602 h 6858000"/>
              <a:gd name="connsiteX16" fmla="*/ 233938 w 7467600"/>
              <a:gd name="connsiteY16" fmla="*/ 5809416 h 6858000"/>
              <a:gd name="connsiteX17" fmla="*/ 883580 w 7467600"/>
              <a:gd name="connsiteY17" fmla="*/ 6180710 h 6858000"/>
              <a:gd name="connsiteX18" fmla="*/ 487337 w 7467600"/>
              <a:gd name="connsiteY18" fmla="*/ 5950182 h 6858000"/>
              <a:gd name="connsiteX19" fmla="*/ 354051 w 7467600"/>
              <a:gd name="connsiteY19" fmla="*/ 5854912 h 6858000"/>
              <a:gd name="connsiteX20" fmla="*/ 195436 w 7467600"/>
              <a:gd name="connsiteY20" fmla="*/ 5755068 h 6858000"/>
              <a:gd name="connsiteX21" fmla="*/ 103333 w 7467600"/>
              <a:gd name="connsiteY21" fmla="*/ 5699602 h 6858000"/>
              <a:gd name="connsiteX22" fmla="*/ 5539432 w 7467600"/>
              <a:gd name="connsiteY22" fmla="*/ 5642928 h 6858000"/>
              <a:gd name="connsiteX23" fmla="*/ 5555462 w 7467600"/>
              <a:gd name="connsiteY23" fmla="*/ 5694454 h 6858000"/>
              <a:gd name="connsiteX24" fmla="*/ 5828270 w 7467600"/>
              <a:gd name="connsiteY24" fmla="*/ 6320663 h 6858000"/>
              <a:gd name="connsiteX25" fmla="*/ 5947416 w 7467600"/>
              <a:gd name="connsiteY25" fmla="*/ 6574846 h 6858000"/>
              <a:gd name="connsiteX26" fmla="*/ 5539432 w 7467600"/>
              <a:gd name="connsiteY26" fmla="*/ 5642928 h 6858000"/>
              <a:gd name="connsiteX27" fmla="*/ 51253 w 7467600"/>
              <a:gd name="connsiteY27" fmla="*/ 5631825 h 6858000"/>
              <a:gd name="connsiteX28" fmla="*/ 211622 w 7467600"/>
              <a:gd name="connsiteY28" fmla="*/ 5728803 h 6858000"/>
              <a:gd name="connsiteX29" fmla="*/ 371652 w 7467600"/>
              <a:gd name="connsiteY29" fmla="*/ 5829062 h 6858000"/>
              <a:gd name="connsiteX30" fmla="*/ 505903 w 7467600"/>
              <a:gd name="connsiteY30" fmla="*/ 5925221 h 6858000"/>
              <a:gd name="connsiteX31" fmla="*/ 899240 w 7467600"/>
              <a:gd name="connsiteY31" fmla="*/ 6153068 h 6858000"/>
              <a:gd name="connsiteX32" fmla="*/ 988114 w 7467600"/>
              <a:gd name="connsiteY32" fmla="*/ 6174204 h 6858000"/>
              <a:gd name="connsiteX33" fmla="*/ 845971 w 7467600"/>
              <a:gd name="connsiteY33" fmla="*/ 6067177 h 6858000"/>
              <a:gd name="connsiteX34" fmla="*/ 448057 w 7467600"/>
              <a:gd name="connsiteY34" fmla="*/ 5841376 h 6858000"/>
              <a:gd name="connsiteX35" fmla="*/ 51253 w 7467600"/>
              <a:gd name="connsiteY35" fmla="*/ 5631825 h 6858000"/>
              <a:gd name="connsiteX36" fmla="*/ 2606687 w 7467600"/>
              <a:gd name="connsiteY36" fmla="*/ 5630718 h 6858000"/>
              <a:gd name="connsiteX37" fmla="*/ 2645658 w 7467600"/>
              <a:gd name="connsiteY37" fmla="*/ 6640259 h 6858000"/>
              <a:gd name="connsiteX38" fmla="*/ 2606687 w 7467600"/>
              <a:gd name="connsiteY38" fmla="*/ 5630718 h 6858000"/>
              <a:gd name="connsiteX39" fmla="*/ 3642057 w 7467600"/>
              <a:gd name="connsiteY39" fmla="*/ 5573487 h 6858000"/>
              <a:gd name="connsiteX40" fmla="*/ 3632981 w 7467600"/>
              <a:gd name="connsiteY40" fmla="*/ 5579437 h 6858000"/>
              <a:gd name="connsiteX41" fmla="*/ 3382436 w 7467600"/>
              <a:gd name="connsiteY41" fmla="*/ 5952726 h 6858000"/>
              <a:gd name="connsiteX42" fmla="*/ 3191929 w 7467600"/>
              <a:gd name="connsiteY42" fmla="*/ 6662669 h 6858000"/>
              <a:gd name="connsiteX43" fmla="*/ 3369898 w 7467600"/>
              <a:gd name="connsiteY43" fmla="*/ 6081771 h 6858000"/>
              <a:gd name="connsiteX44" fmla="*/ 3642057 w 7467600"/>
              <a:gd name="connsiteY44" fmla="*/ 5573487 h 6858000"/>
              <a:gd name="connsiteX45" fmla="*/ 2650666 w 7467600"/>
              <a:gd name="connsiteY45" fmla="*/ 5530686 h 6858000"/>
              <a:gd name="connsiteX46" fmla="*/ 2650249 w 7467600"/>
              <a:gd name="connsiteY46" fmla="*/ 5532101 h 6858000"/>
              <a:gd name="connsiteX47" fmla="*/ 2663808 w 7467600"/>
              <a:gd name="connsiteY47" fmla="*/ 6535215 h 6858000"/>
              <a:gd name="connsiteX48" fmla="*/ 2665418 w 7467600"/>
              <a:gd name="connsiteY48" fmla="*/ 6132756 h 6858000"/>
              <a:gd name="connsiteX49" fmla="*/ 2650666 w 7467600"/>
              <a:gd name="connsiteY49" fmla="*/ 5530686 h 6858000"/>
              <a:gd name="connsiteX50" fmla="*/ 2680277 w 7467600"/>
              <a:gd name="connsiteY50" fmla="*/ 5479204 h 6858000"/>
              <a:gd name="connsiteX51" fmla="*/ 2678972 w 7467600"/>
              <a:gd name="connsiteY51" fmla="*/ 5481582 h 6858000"/>
              <a:gd name="connsiteX52" fmla="*/ 2696666 w 7467600"/>
              <a:gd name="connsiteY52" fmla="*/ 6133836 h 6858000"/>
              <a:gd name="connsiteX53" fmla="*/ 2695769 w 7467600"/>
              <a:gd name="connsiteY53" fmla="*/ 6390955 h 6858000"/>
              <a:gd name="connsiteX54" fmla="*/ 2739893 w 7467600"/>
              <a:gd name="connsiteY54" fmla="*/ 6108357 h 6858000"/>
              <a:gd name="connsiteX55" fmla="*/ 2680277 w 7467600"/>
              <a:gd name="connsiteY55" fmla="*/ 5479204 h 6858000"/>
              <a:gd name="connsiteX56" fmla="*/ 1132195 w 7467600"/>
              <a:gd name="connsiteY56" fmla="*/ 5467980 h 6858000"/>
              <a:gd name="connsiteX57" fmla="*/ 1679056 w 7467600"/>
              <a:gd name="connsiteY57" fmla="*/ 5516907 h 6858000"/>
              <a:gd name="connsiteX58" fmla="*/ 2128648 w 7467600"/>
              <a:gd name="connsiteY58" fmla="*/ 5474249 h 6858000"/>
              <a:gd name="connsiteX59" fmla="*/ 1825619 w 7467600"/>
              <a:gd name="connsiteY59" fmla="*/ 5478447 h 6858000"/>
              <a:gd name="connsiteX60" fmla="*/ 1737798 w 7467600"/>
              <a:gd name="connsiteY60" fmla="*/ 5483353 h 6858000"/>
              <a:gd name="connsiteX61" fmla="*/ 1132195 w 7467600"/>
              <a:gd name="connsiteY61" fmla="*/ 5467980 h 6858000"/>
              <a:gd name="connsiteX62" fmla="*/ 1456157 w 7467600"/>
              <a:gd name="connsiteY62" fmla="*/ 5371404 h 6858000"/>
              <a:gd name="connsiteX63" fmla="*/ 1244432 w 7467600"/>
              <a:gd name="connsiteY63" fmla="*/ 5385601 h 6858000"/>
              <a:gd name="connsiteX64" fmla="*/ 973990 w 7467600"/>
              <a:gd name="connsiteY64" fmla="*/ 5424940 h 6858000"/>
              <a:gd name="connsiteX65" fmla="*/ 1103809 w 7467600"/>
              <a:gd name="connsiteY65" fmla="*/ 5433720 h 6858000"/>
              <a:gd name="connsiteX66" fmla="*/ 1123454 w 7467600"/>
              <a:gd name="connsiteY66" fmla="*/ 5435727 h 6858000"/>
              <a:gd name="connsiteX67" fmla="*/ 1737017 w 7467600"/>
              <a:gd name="connsiteY67" fmla="*/ 5452183 h 6858000"/>
              <a:gd name="connsiteX68" fmla="*/ 1824397 w 7467600"/>
              <a:gd name="connsiteY68" fmla="*/ 5447757 h 6858000"/>
              <a:gd name="connsiteX69" fmla="*/ 2070059 w 7467600"/>
              <a:gd name="connsiteY69" fmla="*/ 5441660 h 6858000"/>
              <a:gd name="connsiteX70" fmla="*/ 1456157 w 7467600"/>
              <a:gd name="connsiteY70" fmla="*/ 5371404 h 6858000"/>
              <a:gd name="connsiteX71" fmla="*/ 4988186 w 7467600"/>
              <a:gd name="connsiteY71" fmla="*/ 5216467 h 6858000"/>
              <a:gd name="connsiteX72" fmla="*/ 4777334 w 7467600"/>
              <a:gd name="connsiteY72" fmla="*/ 5406072 h 6858000"/>
              <a:gd name="connsiteX73" fmla="*/ 4718341 w 7467600"/>
              <a:gd name="connsiteY73" fmla="*/ 5468043 h 6858000"/>
              <a:gd name="connsiteX74" fmla="*/ 4604655 w 7467600"/>
              <a:gd name="connsiteY74" fmla="*/ 5583434 h 6858000"/>
              <a:gd name="connsiteX75" fmla="*/ 4565074 w 7467600"/>
              <a:gd name="connsiteY75" fmla="*/ 5618550 h 6858000"/>
              <a:gd name="connsiteX76" fmla="*/ 4988186 w 7467600"/>
              <a:gd name="connsiteY76" fmla="*/ 5216467 h 6858000"/>
              <a:gd name="connsiteX77" fmla="*/ 4978032 w 7467600"/>
              <a:gd name="connsiteY77" fmla="*/ 5183809 h 6858000"/>
              <a:gd name="connsiteX78" fmla="*/ 4463413 w 7467600"/>
              <a:gd name="connsiteY78" fmla="*/ 5615162 h 6858000"/>
              <a:gd name="connsiteX79" fmla="*/ 4358134 w 7467600"/>
              <a:gd name="connsiteY79" fmla="*/ 5742791 h 6858000"/>
              <a:gd name="connsiteX80" fmla="*/ 4376219 w 7467600"/>
              <a:gd name="connsiteY80" fmla="*/ 5729027 h 6858000"/>
              <a:gd name="connsiteX81" fmla="*/ 4582340 w 7467600"/>
              <a:gd name="connsiteY81" fmla="*/ 5561037 h 6858000"/>
              <a:gd name="connsiteX82" fmla="*/ 4694684 w 7467600"/>
              <a:gd name="connsiteY82" fmla="*/ 5447098 h 6858000"/>
              <a:gd name="connsiteX83" fmla="*/ 4754123 w 7467600"/>
              <a:gd name="connsiteY83" fmla="*/ 5384643 h 6858000"/>
              <a:gd name="connsiteX84" fmla="*/ 4978032 w 7467600"/>
              <a:gd name="connsiteY84" fmla="*/ 5183809 h 6858000"/>
              <a:gd name="connsiteX85" fmla="*/ 1903353 w 7467600"/>
              <a:gd name="connsiteY85" fmla="*/ 5044827 h 6858000"/>
              <a:gd name="connsiteX86" fmla="*/ 1936931 w 7467600"/>
              <a:gd name="connsiteY86" fmla="*/ 5093954 h 6858000"/>
              <a:gd name="connsiteX87" fmla="*/ 2195868 w 7467600"/>
              <a:gd name="connsiteY87" fmla="*/ 5396574 h 6858000"/>
              <a:gd name="connsiteX88" fmla="*/ 2088852 w 7467600"/>
              <a:gd name="connsiteY88" fmla="*/ 5166123 h 6858000"/>
              <a:gd name="connsiteX89" fmla="*/ 1958241 w 7467600"/>
              <a:gd name="connsiteY89" fmla="*/ 5067955 h 6858000"/>
              <a:gd name="connsiteX90" fmla="*/ 1903353 w 7467600"/>
              <a:gd name="connsiteY90" fmla="*/ 5044827 h 6858000"/>
              <a:gd name="connsiteX91" fmla="*/ 1979378 w 7467600"/>
              <a:gd name="connsiteY91" fmla="*/ 4769504 h 6858000"/>
              <a:gd name="connsiteX92" fmla="*/ 2882120 w 7467600"/>
              <a:gd name="connsiteY92" fmla="*/ 5064547 h 6858000"/>
              <a:gd name="connsiteX93" fmla="*/ 2793103 w 7467600"/>
              <a:gd name="connsiteY93" fmla="*/ 5039699 h 6858000"/>
              <a:gd name="connsiteX94" fmla="*/ 2770041 w 7467600"/>
              <a:gd name="connsiteY94" fmla="*/ 5033634 h 6858000"/>
              <a:gd name="connsiteX95" fmla="*/ 1979378 w 7467600"/>
              <a:gd name="connsiteY95" fmla="*/ 4769504 h 6858000"/>
              <a:gd name="connsiteX96" fmla="*/ 1927410 w 7467600"/>
              <a:gd name="connsiteY96" fmla="*/ 4716164 h 6858000"/>
              <a:gd name="connsiteX97" fmla="*/ 1959587 w 7467600"/>
              <a:gd name="connsiteY97" fmla="*/ 4728849 h 6858000"/>
              <a:gd name="connsiteX98" fmla="*/ 2777707 w 7467600"/>
              <a:gd name="connsiteY98" fmla="*/ 5003991 h 6858000"/>
              <a:gd name="connsiteX99" fmla="*/ 2800768 w 7467600"/>
              <a:gd name="connsiteY99" fmla="*/ 5010056 h 6858000"/>
              <a:gd name="connsiteX100" fmla="*/ 2879408 w 7467600"/>
              <a:gd name="connsiteY100" fmla="*/ 5031590 h 6858000"/>
              <a:gd name="connsiteX101" fmla="*/ 2862295 w 7467600"/>
              <a:gd name="connsiteY101" fmla="*/ 5022958 h 6858000"/>
              <a:gd name="connsiteX102" fmla="*/ 2813343 w 7467600"/>
              <a:gd name="connsiteY102" fmla="*/ 4998369 h 6858000"/>
              <a:gd name="connsiteX103" fmla="*/ 2646245 w 7467600"/>
              <a:gd name="connsiteY103" fmla="*/ 4930999 h 6858000"/>
              <a:gd name="connsiteX104" fmla="*/ 1999243 w 7467600"/>
              <a:gd name="connsiteY104" fmla="*/ 4730524 h 6858000"/>
              <a:gd name="connsiteX105" fmla="*/ 1979527 w 7467600"/>
              <a:gd name="connsiteY105" fmla="*/ 4726651 h 6858000"/>
              <a:gd name="connsiteX106" fmla="*/ 1927410 w 7467600"/>
              <a:gd name="connsiteY106" fmla="*/ 4716164 h 6858000"/>
              <a:gd name="connsiteX107" fmla="*/ 1997014 w 7467600"/>
              <a:gd name="connsiteY107" fmla="*/ 4698007 h 6858000"/>
              <a:gd name="connsiteX108" fmla="*/ 2005458 w 7467600"/>
              <a:gd name="connsiteY108" fmla="*/ 4699540 h 6858000"/>
              <a:gd name="connsiteX109" fmla="*/ 2657186 w 7467600"/>
              <a:gd name="connsiteY109" fmla="*/ 4901687 h 6858000"/>
              <a:gd name="connsiteX110" fmla="*/ 2826662 w 7467600"/>
              <a:gd name="connsiteY110" fmla="*/ 4970362 h 6858000"/>
              <a:gd name="connsiteX111" fmla="*/ 2876100 w 7467600"/>
              <a:gd name="connsiteY111" fmla="*/ 4995397 h 6858000"/>
              <a:gd name="connsiteX112" fmla="*/ 3042600 w 7467600"/>
              <a:gd name="connsiteY112" fmla="*/ 5059532 h 6858000"/>
              <a:gd name="connsiteX113" fmla="*/ 1997014 w 7467600"/>
              <a:gd name="connsiteY113" fmla="*/ 4698007 h 6858000"/>
              <a:gd name="connsiteX114" fmla="*/ 2305292 w 7467600"/>
              <a:gd name="connsiteY114" fmla="*/ 4219492 h 6858000"/>
              <a:gd name="connsiteX115" fmla="*/ 3360922 w 7467600"/>
              <a:gd name="connsiteY115" fmla="*/ 4529373 h 6858000"/>
              <a:gd name="connsiteX116" fmla="*/ 3492420 w 7467600"/>
              <a:gd name="connsiteY116" fmla="*/ 4510145 h 6858000"/>
              <a:gd name="connsiteX117" fmla="*/ 3364086 w 7467600"/>
              <a:gd name="connsiteY117" fmla="*/ 4480340 h 6858000"/>
              <a:gd name="connsiteX118" fmla="*/ 3225818 w 7467600"/>
              <a:gd name="connsiteY118" fmla="*/ 4411822 h 6858000"/>
              <a:gd name="connsiteX119" fmla="*/ 3129696 w 7467600"/>
              <a:gd name="connsiteY119" fmla="*/ 4360704 h 6858000"/>
              <a:gd name="connsiteX120" fmla="*/ 2814545 w 7467600"/>
              <a:gd name="connsiteY120" fmla="*/ 4282955 h 6858000"/>
              <a:gd name="connsiteX121" fmla="*/ 2305292 w 7467600"/>
              <a:gd name="connsiteY121" fmla="*/ 4219492 h 6858000"/>
              <a:gd name="connsiteX122" fmla="*/ 2626982 w 7467600"/>
              <a:gd name="connsiteY122" fmla="*/ 4206450 h 6858000"/>
              <a:gd name="connsiteX123" fmla="*/ 2490617 w 7467600"/>
              <a:gd name="connsiteY123" fmla="*/ 4206951 h 6858000"/>
              <a:gd name="connsiteX124" fmla="*/ 2819869 w 7467600"/>
              <a:gd name="connsiteY124" fmla="*/ 4252936 h 6858000"/>
              <a:gd name="connsiteX125" fmla="*/ 3143018 w 7467600"/>
              <a:gd name="connsiteY125" fmla="*/ 4332698 h 6858000"/>
              <a:gd name="connsiteX126" fmla="*/ 3241520 w 7467600"/>
              <a:gd name="connsiteY126" fmla="*/ 4385112 h 6858000"/>
              <a:gd name="connsiteX127" fmla="*/ 3374575 w 7467600"/>
              <a:gd name="connsiteY127" fmla="*/ 4451517 h 6858000"/>
              <a:gd name="connsiteX128" fmla="*/ 3505221 w 7467600"/>
              <a:gd name="connsiteY128" fmla="*/ 4480757 h 6858000"/>
              <a:gd name="connsiteX129" fmla="*/ 2626982 w 7467600"/>
              <a:gd name="connsiteY129" fmla="*/ 4206450 h 6858000"/>
              <a:gd name="connsiteX130" fmla="*/ 1310106 w 7467600"/>
              <a:gd name="connsiteY130" fmla="*/ 3943217 h 6858000"/>
              <a:gd name="connsiteX131" fmla="*/ 854994 w 7467600"/>
              <a:gd name="connsiteY131" fmla="*/ 4399136 h 6858000"/>
              <a:gd name="connsiteX132" fmla="*/ 742462 w 7467600"/>
              <a:gd name="connsiteY132" fmla="*/ 4594648 h 6858000"/>
              <a:gd name="connsiteX133" fmla="*/ 820602 w 7467600"/>
              <a:gd name="connsiteY133" fmla="*/ 4485915 h 6858000"/>
              <a:gd name="connsiteX134" fmla="*/ 878295 w 7467600"/>
              <a:gd name="connsiteY134" fmla="*/ 4403594 h 6858000"/>
              <a:gd name="connsiteX135" fmla="*/ 1240607 w 7467600"/>
              <a:gd name="connsiteY135" fmla="*/ 4010401 h 6858000"/>
              <a:gd name="connsiteX136" fmla="*/ 1310106 w 7467600"/>
              <a:gd name="connsiteY136" fmla="*/ 3943217 h 6858000"/>
              <a:gd name="connsiteX137" fmla="*/ 1423113 w 7467600"/>
              <a:gd name="connsiteY137" fmla="*/ 3874565 h 6858000"/>
              <a:gd name="connsiteX138" fmla="*/ 1260565 w 7467600"/>
              <a:gd name="connsiteY138" fmla="*/ 4031982 h 6858000"/>
              <a:gd name="connsiteX139" fmla="*/ 901900 w 7467600"/>
              <a:gd name="connsiteY139" fmla="*/ 4421236 h 6858000"/>
              <a:gd name="connsiteX140" fmla="*/ 845044 w 7467600"/>
              <a:gd name="connsiteY140" fmla="*/ 4502436 h 6858000"/>
              <a:gd name="connsiteX141" fmla="*/ 685926 w 7467600"/>
              <a:gd name="connsiteY141" fmla="*/ 4703069 h 6858000"/>
              <a:gd name="connsiteX142" fmla="*/ 684248 w 7467600"/>
              <a:gd name="connsiteY142" fmla="*/ 4706721 h 6858000"/>
              <a:gd name="connsiteX143" fmla="*/ 1423113 w 7467600"/>
              <a:gd name="connsiteY143" fmla="*/ 3874565 h 6858000"/>
              <a:gd name="connsiteX144" fmla="*/ 3316479 w 7467600"/>
              <a:gd name="connsiteY144" fmla="*/ 3872136 h 6858000"/>
              <a:gd name="connsiteX145" fmla="*/ 3546806 w 7467600"/>
              <a:gd name="connsiteY145" fmla="*/ 4356139 h 6858000"/>
              <a:gd name="connsiteX146" fmla="*/ 3364433 w 7467600"/>
              <a:gd name="connsiteY146" fmla="*/ 3953121 h 6858000"/>
              <a:gd name="connsiteX147" fmla="*/ 3316479 w 7467600"/>
              <a:gd name="connsiteY147" fmla="*/ 3872136 h 6858000"/>
              <a:gd name="connsiteX148" fmla="*/ 3291335 w 7467600"/>
              <a:gd name="connsiteY148" fmla="*/ 3767420 h 6858000"/>
              <a:gd name="connsiteX149" fmla="*/ 3390805 w 7467600"/>
              <a:gd name="connsiteY149" fmla="*/ 3937163 h 6858000"/>
              <a:gd name="connsiteX150" fmla="*/ 3579062 w 7467600"/>
              <a:gd name="connsiteY150" fmla="*/ 4359040 h 6858000"/>
              <a:gd name="connsiteX151" fmla="*/ 3467355 w 7467600"/>
              <a:gd name="connsiteY151" fmla="*/ 3988130 h 6858000"/>
              <a:gd name="connsiteX152" fmla="*/ 3310753 w 7467600"/>
              <a:gd name="connsiteY152" fmla="*/ 3787140 h 6858000"/>
              <a:gd name="connsiteX153" fmla="*/ 3291335 w 7467600"/>
              <a:gd name="connsiteY153" fmla="*/ 3767420 h 6858000"/>
              <a:gd name="connsiteX154" fmla="*/ 1635889 w 7467600"/>
              <a:gd name="connsiteY154" fmla="*/ 3709494 h 6858000"/>
              <a:gd name="connsiteX155" fmla="*/ 1634800 w 7467600"/>
              <a:gd name="connsiteY155" fmla="*/ 3731111 h 6858000"/>
              <a:gd name="connsiteX156" fmla="*/ 1635889 w 7467600"/>
              <a:gd name="connsiteY156" fmla="*/ 3709494 h 6858000"/>
              <a:gd name="connsiteX157" fmla="*/ 1510397 w 7467600"/>
              <a:gd name="connsiteY157" fmla="*/ 3684705 h 6858000"/>
              <a:gd name="connsiteX158" fmla="*/ 1146550 w 7467600"/>
              <a:gd name="connsiteY158" fmla="*/ 3802012 h 6858000"/>
              <a:gd name="connsiteX159" fmla="*/ 698834 w 7467600"/>
              <a:gd name="connsiteY159" fmla="*/ 3952272 h 6858000"/>
              <a:gd name="connsiteX160" fmla="*/ 34256 w 7467600"/>
              <a:gd name="connsiteY160" fmla="*/ 4347603 h 6858000"/>
              <a:gd name="connsiteX161" fmla="*/ 527241 w 7467600"/>
              <a:gd name="connsiteY161" fmla="*/ 4065078 h 6858000"/>
              <a:gd name="connsiteX162" fmla="*/ 1510397 w 7467600"/>
              <a:gd name="connsiteY162" fmla="*/ 3684705 h 6858000"/>
              <a:gd name="connsiteX163" fmla="*/ 1313114 w 7467600"/>
              <a:gd name="connsiteY163" fmla="*/ 3655216 h 6858000"/>
              <a:gd name="connsiteX164" fmla="*/ 1109304 w 7467600"/>
              <a:gd name="connsiteY164" fmla="*/ 3669030 h 6858000"/>
              <a:gd name="connsiteX165" fmla="*/ 8129 w 7467600"/>
              <a:gd name="connsiteY165" fmla="*/ 4330519 h 6858000"/>
              <a:gd name="connsiteX166" fmla="*/ 687572 w 7467600"/>
              <a:gd name="connsiteY166" fmla="*/ 3925629 h 6858000"/>
              <a:gd name="connsiteX167" fmla="*/ 1138365 w 7467600"/>
              <a:gd name="connsiteY167" fmla="*/ 3774515 h 6858000"/>
              <a:gd name="connsiteX168" fmla="*/ 1505579 w 7467600"/>
              <a:gd name="connsiteY168" fmla="*/ 3655526 h 6858000"/>
              <a:gd name="connsiteX169" fmla="*/ 1313114 w 7467600"/>
              <a:gd name="connsiteY169" fmla="*/ 3655216 h 6858000"/>
              <a:gd name="connsiteX170" fmla="*/ 3655073 w 7467600"/>
              <a:gd name="connsiteY170" fmla="*/ 3650884 h 6858000"/>
              <a:gd name="connsiteX171" fmla="*/ 3989938 w 7467600"/>
              <a:gd name="connsiteY171" fmla="*/ 3991685 h 6858000"/>
              <a:gd name="connsiteX172" fmla="*/ 4393907 w 7467600"/>
              <a:gd name="connsiteY172" fmla="*/ 4261258 h 6858000"/>
              <a:gd name="connsiteX173" fmla="*/ 4648051 w 7467600"/>
              <a:gd name="connsiteY173" fmla="*/ 4374051 h 6858000"/>
              <a:gd name="connsiteX174" fmla="*/ 4383389 w 7467600"/>
              <a:gd name="connsiteY174" fmla="*/ 4184369 h 6858000"/>
              <a:gd name="connsiteX175" fmla="*/ 4165508 w 7467600"/>
              <a:gd name="connsiteY175" fmla="*/ 4035196 h 6858000"/>
              <a:gd name="connsiteX176" fmla="*/ 4068162 w 7467600"/>
              <a:gd name="connsiteY176" fmla="*/ 3953394 h 6858000"/>
              <a:gd name="connsiteX177" fmla="*/ 3981416 w 7467600"/>
              <a:gd name="connsiteY177" fmla="*/ 3880482 h 6858000"/>
              <a:gd name="connsiteX178" fmla="*/ 3800147 w 7467600"/>
              <a:gd name="connsiteY178" fmla="*/ 3749872 h 6858000"/>
              <a:gd name="connsiteX179" fmla="*/ 3655073 w 7467600"/>
              <a:gd name="connsiteY179" fmla="*/ 3650884 h 6858000"/>
              <a:gd name="connsiteX180" fmla="*/ 3670252 w 7467600"/>
              <a:gd name="connsiteY180" fmla="*/ 3622798 h 6858000"/>
              <a:gd name="connsiteX181" fmla="*/ 3817258 w 7467600"/>
              <a:gd name="connsiteY181" fmla="*/ 3723577 h 6858000"/>
              <a:gd name="connsiteX182" fmla="*/ 4000461 w 7467600"/>
              <a:gd name="connsiteY182" fmla="*/ 3855966 h 6858000"/>
              <a:gd name="connsiteX183" fmla="*/ 4088180 w 7467600"/>
              <a:gd name="connsiteY183" fmla="*/ 3929774 h 6858000"/>
              <a:gd name="connsiteX184" fmla="*/ 4184555 w 7467600"/>
              <a:gd name="connsiteY184" fmla="*/ 4010683 h 6858000"/>
              <a:gd name="connsiteX185" fmla="*/ 4399563 w 7467600"/>
              <a:gd name="connsiteY185" fmla="*/ 4158106 h 6858000"/>
              <a:gd name="connsiteX186" fmla="*/ 4684469 w 7467600"/>
              <a:gd name="connsiteY186" fmla="*/ 4364680 h 6858000"/>
              <a:gd name="connsiteX187" fmla="*/ 4690271 w 7467600"/>
              <a:gd name="connsiteY187" fmla="*/ 4370034 h 6858000"/>
              <a:gd name="connsiteX188" fmla="*/ 4136093 w 7467600"/>
              <a:gd name="connsiteY188" fmla="*/ 3858466 h 6858000"/>
              <a:gd name="connsiteX189" fmla="*/ 3670252 w 7467600"/>
              <a:gd name="connsiteY189" fmla="*/ 3622798 h 6858000"/>
              <a:gd name="connsiteX190" fmla="*/ 4440129 w 7467600"/>
              <a:gd name="connsiteY190" fmla="*/ 3448571 h 6858000"/>
              <a:gd name="connsiteX191" fmla="*/ 4856525 w 7467600"/>
              <a:gd name="connsiteY191" fmla="*/ 3915351 h 6858000"/>
              <a:gd name="connsiteX192" fmla="*/ 5059055 w 7467600"/>
              <a:gd name="connsiteY192" fmla="*/ 4108918 h 6858000"/>
              <a:gd name="connsiteX193" fmla="*/ 5290070 w 7467600"/>
              <a:gd name="connsiteY193" fmla="*/ 4263619 h 6858000"/>
              <a:gd name="connsiteX194" fmla="*/ 4834991 w 7467600"/>
              <a:gd name="connsiteY194" fmla="*/ 3830985 h 6858000"/>
              <a:gd name="connsiteX195" fmla="*/ 4440129 w 7467600"/>
              <a:gd name="connsiteY195" fmla="*/ 3448571 h 6858000"/>
              <a:gd name="connsiteX196" fmla="*/ 4441737 w 7467600"/>
              <a:gd name="connsiteY196" fmla="*/ 3399734 h 6858000"/>
              <a:gd name="connsiteX197" fmla="*/ 4431236 w 7467600"/>
              <a:gd name="connsiteY197" fmla="*/ 3400954 h 6858000"/>
              <a:gd name="connsiteX198" fmla="*/ 4557150 w 7467600"/>
              <a:gd name="connsiteY198" fmla="*/ 3510023 h 6858000"/>
              <a:gd name="connsiteX199" fmla="*/ 4856936 w 7467600"/>
              <a:gd name="connsiteY199" fmla="*/ 3809146 h 6858000"/>
              <a:gd name="connsiteX200" fmla="*/ 5111996 w 7467600"/>
              <a:gd name="connsiteY200" fmla="*/ 4065759 h 6858000"/>
              <a:gd name="connsiteX201" fmla="*/ 5388878 w 7467600"/>
              <a:gd name="connsiteY201" fmla="*/ 4300185 h 6858000"/>
              <a:gd name="connsiteX202" fmla="*/ 5425556 w 7467600"/>
              <a:gd name="connsiteY202" fmla="*/ 4308967 h 6858000"/>
              <a:gd name="connsiteX203" fmla="*/ 4943646 w 7467600"/>
              <a:gd name="connsiteY203" fmla="*/ 3822916 h 6858000"/>
              <a:gd name="connsiteX204" fmla="*/ 4594837 w 7467600"/>
              <a:gd name="connsiteY204" fmla="*/ 3532274 h 6858000"/>
              <a:gd name="connsiteX205" fmla="*/ 4441737 w 7467600"/>
              <a:gd name="connsiteY205" fmla="*/ 3399734 h 6858000"/>
              <a:gd name="connsiteX206" fmla="*/ 5425834 w 7467600"/>
              <a:gd name="connsiteY206" fmla="*/ 3162785 h 6858000"/>
              <a:gd name="connsiteX207" fmla="*/ 5401644 w 7467600"/>
              <a:gd name="connsiteY207" fmla="*/ 3617847 h 6858000"/>
              <a:gd name="connsiteX208" fmla="*/ 5467256 w 7467600"/>
              <a:gd name="connsiteY208" fmla="*/ 4175494 h 6858000"/>
              <a:gd name="connsiteX209" fmla="*/ 5448069 w 7467600"/>
              <a:gd name="connsiteY209" fmla="*/ 3567554 h 6858000"/>
              <a:gd name="connsiteX210" fmla="*/ 5425834 w 7467600"/>
              <a:gd name="connsiteY210" fmla="*/ 3162785 h 6858000"/>
              <a:gd name="connsiteX211" fmla="*/ 1318687 w 7467600"/>
              <a:gd name="connsiteY211" fmla="*/ 3113840 h 6858000"/>
              <a:gd name="connsiteX212" fmla="*/ 1066793 w 7467600"/>
              <a:gd name="connsiteY212" fmla="*/ 3212171 h 6858000"/>
              <a:gd name="connsiteX213" fmla="*/ 993319 w 7467600"/>
              <a:gd name="connsiteY213" fmla="*/ 3247648 h 6858000"/>
              <a:gd name="connsiteX214" fmla="*/ 853081 w 7467600"/>
              <a:gd name="connsiteY214" fmla="*/ 3312410 h 6858000"/>
              <a:gd name="connsiteX215" fmla="*/ 805957 w 7467600"/>
              <a:gd name="connsiteY215" fmla="*/ 3330443 h 6858000"/>
              <a:gd name="connsiteX216" fmla="*/ 1318687 w 7467600"/>
              <a:gd name="connsiteY216" fmla="*/ 3113840 h 6858000"/>
              <a:gd name="connsiteX217" fmla="*/ 5453702 w 7467600"/>
              <a:gd name="connsiteY217" fmla="*/ 3090882 h 6858000"/>
              <a:gd name="connsiteX218" fmla="*/ 5480135 w 7467600"/>
              <a:gd name="connsiteY218" fmla="*/ 3565802 h 6858000"/>
              <a:gd name="connsiteX219" fmla="*/ 5499023 w 7467600"/>
              <a:gd name="connsiteY219" fmla="*/ 4166310 h 6858000"/>
              <a:gd name="connsiteX220" fmla="*/ 5547022 w 7467600"/>
              <a:gd name="connsiteY220" fmla="*/ 3607838 h 6858000"/>
              <a:gd name="connsiteX221" fmla="*/ 5515964 w 7467600"/>
              <a:gd name="connsiteY221" fmla="*/ 3378541 h 6858000"/>
              <a:gd name="connsiteX222" fmla="*/ 5453702 w 7467600"/>
              <a:gd name="connsiteY222" fmla="*/ 3090882 h 6858000"/>
              <a:gd name="connsiteX223" fmla="*/ 1238695 w 7467600"/>
              <a:gd name="connsiteY223" fmla="*/ 3076820 h 6858000"/>
              <a:gd name="connsiteX224" fmla="*/ 716371 w 7467600"/>
              <a:gd name="connsiteY224" fmla="*/ 3293249 h 6858000"/>
              <a:gd name="connsiteX225" fmla="*/ 579522 w 7467600"/>
              <a:gd name="connsiteY225" fmla="*/ 3371759 h 6858000"/>
              <a:gd name="connsiteX226" fmla="*/ 600288 w 7467600"/>
              <a:gd name="connsiteY226" fmla="*/ 3365555 h 6858000"/>
              <a:gd name="connsiteX227" fmla="*/ 840692 w 7467600"/>
              <a:gd name="connsiteY227" fmla="*/ 3284921 h 6858000"/>
              <a:gd name="connsiteX228" fmla="*/ 979248 w 7467600"/>
              <a:gd name="connsiteY228" fmla="*/ 3221003 h 6858000"/>
              <a:gd name="connsiteX229" fmla="*/ 1053282 w 7467600"/>
              <a:gd name="connsiteY229" fmla="*/ 3185247 h 6858000"/>
              <a:gd name="connsiteX230" fmla="*/ 1320603 w 7467600"/>
              <a:gd name="connsiteY230" fmla="*/ 3081281 h 6858000"/>
              <a:gd name="connsiteX231" fmla="*/ 1238695 w 7467600"/>
              <a:gd name="connsiteY231" fmla="*/ 3076820 h 6858000"/>
              <a:gd name="connsiteX232" fmla="*/ 5425627 w 7467600"/>
              <a:gd name="connsiteY232" fmla="*/ 2954192 h 6858000"/>
              <a:gd name="connsiteX233" fmla="*/ 5470770 w 7467600"/>
              <a:gd name="connsiteY233" fmla="*/ 3005435 h 6858000"/>
              <a:gd name="connsiteX234" fmla="*/ 5519779 w 7467600"/>
              <a:gd name="connsiteY234" fmla="*/ 4359223 h 6858000"/>
              <a:gd name="connsiteX235" fmla="*/ 5520293 w 7467600"/>
              <a:gd name="connsiteY235" fmla="*/ 4360602 h 6858000"/>
              <a:gd name="connsiteX236" fmla="*/ 5767221 w 7467600"/>
              <a:gd name="connsiteY236" fmla="*/ 4665564 h 6858000"/>
              <a:gd name="connsiteX237" fmla="*/ 6937169 w 7467600"/>
              <a:gd name="connsiteY237" fmla="*/ 4815941 h 6858000"/>
              <a:gd name="connsiteX238" fmla="*/ 6953922 w 7467600"/>
              <a:gd name="connsiteY238" fmla="*/ 4890068 h 6858000"/>
              <a:gd name="connsiteX239" fmla="*/ 6071359 w 7467600"/>
              <a:gd name="connsiteY239" fmla="*/ 4770770 h 6858000"/>
              <a:gd name="connsiteX240" fmla="*/ 6038839 w 7467600"/>
              <a:gd name="connsiteY240" fmla="*/ 4764474 h 6858000"/>
              <a:gd name="connsiteX241" fmla="*/ 6038706 w 7467600"/>
              <a:gd name="connsiteY241" fmla="*/ 4763847 h 6858000"/>
              <a:gd name="connsiteX242" fmla="*/ 6037784 w 7467600"/>
              <a:gd name="connsiteY242" fmla="*/ 4764270 h 6858000"/>
              <a:gd name="connsiteX243" fmla="*/ 6038839 w 7467600"/>
              <a:gd name="connsiteY243" fmla="*/ 4764474 h 6858000"/>
              <a:gd name="connsiteX244" fmla="*/ 6040338 w 7467600"/>
              <a:gd name="connsiteY244" fmla="*/ 4771418 h 6858000"/>
              <a:gd name="connsiteX245" fmla="*/ 6024488 w 7467600"/>
              <a:gd name="connsiteY245" fmla="*/ 4809903 h 6858000"/>
              <a:gd name="connsiteX246" fmla="*/ 5599771 w 7467600"/>
              <a:gd name="connsiteY246" fmla="*/ 5509652 h 6858000"/>
              <a:gd name="connsiteX247" fmla="*/ 5548843 w 7467600"/>
              <a:gd name="connsiteY247" fmla="*/ 5563845 h 6858000"/>
              <a:gd name="connsiteX248" fmla="*/ 5940952 w 7467600"/>
              <a:gd name="connsiteY248" fmla="*/ 6250028 h 6858000"/>
              <a:gd name="connsiteX249" fmla="*/ 6043441 w 7467600"/>
              <a:gd name="connsiteY249" fmla="*/ 6665847 h 6858000"/>
              <a:gd name="connsiteX250" fmla="*/ 6093432 w 7467600"/>
              <a:gd name="connsiteY250" fmla="*/ 6858000 h 6858000"/>
              <a:gd name="connsiteX251" fmla="*/ 6034344 w 7467600"/>
              <a:gd name="connsiteY251" fmla="*/ 6858000 h 6858000"/>
              <a:gd name="connsiteX252" fmla="*/ 6026679 w 7467600"/>
              <a:gd name="connsiteY252" fmla="*/ 6836959 h 6858000"/>
              <a:gd name="connsiteX253" fmla="*/ 5800441 w 7467600"/>
              <a:gd name="connsiteY253" fmla="*/ 6335286 h 6858000"/>
              <a:gd name="connsiteX254" fmla="*/ 5526562 w 7467600"/>
              <a:gd name="connsiteY254" fmla="*/ 5705388 h 6858000"/>
              <a:gd name="connsiteX255" fmla="*/ 5519640 w 7467600"/>
              <a:gd name="connsiteY255" fmla="*/ 5683774 h 6858000"/>
              <a:gd name="connsiteX256" fmla="*/ 5844559 w 7467600"/>
              <a:gd name="connsiteY256" fmla="*/ 6553349 h 6858000"/>
              <a:gd name="connsiteX257" fmla="*/ 5975994 w 7467600"/>
              <a:gd name="connsiteY257" fmla="*/ 6858000 h 6858000"/>
              <a:gd name="connsiteX258" fmla="*/ 5898547 w 7467600"/>
              <a:gd name="connsiteY258" fmla="*/ 6858000 h 6858000"/>
              <a:gd name="connsiteX259" fmla="*/ 5682041 w 7467600"/>
              <a:gd name="connsiteY259" fmla="*/ 6355860 h 6858000"/>
              <a:gd name="connsiteX260" fmla="*/ 5461758 w 7467600"/>
              <a:gd name="connsiteY260" fmla="*/ 5820220 h 6858000"/>
              <a:gd name="connsiteX261" fmla="*/ 5237282 w 7467600"/>
              <a:gd name="connsiteY261" fmla="*/ 6579086 h 6858000"/>
              <a:gd name="connsiteX262" fmla="*/ 5115009 w 7467600"/>
              <a:gd name="connsiteY262" fmla="*/ 6858000 h 6858000"/>
              <a:gd name="connsiteX263" fmla="*/ 5028074 w 7467600"/>
              <a:gd name="connsiteY263" fmla="*/ 6858000 h 6858000"/>
              <a:gd name="connsiteX264" fmla="*/ 5079508 w 7467600"/>
              <a:gd name="connsiteY264" fmla="*/ 6749074 h 6858000"/>
              <a:gd name="connsiteX265" fmla="*/ 5371846 w 7467600"/>
              <a:gd name="connsiteY265" fmla="*/ 5924413 h 6858000"/>
              <a:gd name="connsiteX266" fmla="*/ 5270512 w 7467600"/>
              <a:gd name="connsiteY266" fmla="*/ 6138975 h 6858000"/>
              <a:gd name="connsiteX267" fmla="*/ 5062409 w 7467600"/>
              <a:gd name="connsiteY267" fmla="*/ 6653544 h 6858000"/>
              <a:gd name="connsiteX268" fmla="*/ 5036628 w 7467600"/>
              <a:gd name="connsiteY268" fmla="*/ 6754247 h 6858000"/>
              <a:gd name="connsiteX269" fmla="*/ 5009112 w 7467600"/>
              <a:gd name="connsiteY269" fmla="*/ 6858000 h 6858000"/>
              <a:gd name="connsiteX270" fmla="*/ 4976679 w 7467600"/>
              <a:gd name="connsiteY270" fmla="*/ 6858000 h 6858000"/>
              <a:gd name="connsiteX271" fmla="*/ 5006537 w 7467600"/>
              <a:gd name="connsiteY271" fmla="*/ 6747068 h 6858000"/>
              <a:gd name="connsiteX272" fmla="*/ 5032723 w 7467600"/>
              <a:gd name="connsiteY272" fmla="*/ 6644957 h 6858000"/>
              <a:gd name="connsiteX273" fmla="*/ 5242949 w 7467600"/>
              <a:gd name="connsiteY273" fmla="*/ 6125175 h 6858000"/>
              <a:gd name="connsiteX274" fmla="*/ 5286321 w 7467600"/>
              <a:gd name="connsiteY274" fmla="*/ 6033555 h 6858000"/>
              <a:gd name="connsiteX275" fmla="*/ 5008210 w 7467600"/>
              <a:gd name="connsiteY275" fmla="*/ 6649194 h 6858000"/>
              <a:gd name="connsiteX276" fmla="*/ 4986321 w 7467600"/>
              <a:gd name="connsiteY276" fmla="*/ 6765687 h 6858000"/>
              <a:gd name="connsiteX277" fmla="*/ 4973474 w 7467600"/>
              <a:gd name="connsiteY277" fmla="*/ 6858000 h 6858000"/>
              <a:gd name="connsiteX278" fmla="*/ 4907178 w 7467600"/>
              <a:gd name="connsiteY278" fmla="*/ 6858000 h 6858000"/>
              <a:gd name="connsiteX279" fmla="*/ 4910810 w 7467600"/>
              <a:gd name="connsiteY279" fmla="*/ 6829660 h 6858000"/>
              <a:gd name="connsiteX280" fmla="*/ 4987461 w 7467600"/>
              <a:gd name="connsiteY280" fmla="*/ 6432994 h 6858000"/>
              <a:gd name="connsiteX281" fmla="*/ 5179262 w 7467600"/>
              <a:gd name="connsiteY281" fmla="*/ 6035044 h 6858000"/>
              <a:gd name="connsiteX282" fmla="*/ 4689678 w 7467600"/>
              <a:gd name="connsiteY282" fmla="*/ 6440241 h 6858000"/>
              <a:gd name="connsiteX283" fmla="*/ 4477543 w 7467600"/>
              <a:gd name="connsiteY283" fmla="*/ 6674836 h 6858000"/>
              <a:gd name="connsiteX284" fmla="*/ 4329957 w 7467600"/>
              <a:gd name="connsiteY284" fmla="*/ 6858000 h 6858000"/>
              <a:gd name="connsiteX285" fmla="*/ 4218595 w 7467600"/>
              <a:gd name="connsiteY285" fmla="*/ 6858000 h 6858000"/>
              <a:gd name="connsiteX286" fmla="*/ 4368888 w 7467600"/>
              <a:gd name="connsiteY286" fmla="*/ 6668412 h 6858000"/>
              <a:gd name="connsiteX287" fmla="*/ 4563091 w 7467600"/>
              <a:gd name="connsiteY287" fmla="*/ 6442508 h 6858000"/>
              <a:gd name="connsiteX288" fmla="*/ 5387324 w 7467600"/>
              <a:gd name="connsiteY288" fmla="*/ 5705830 h 6858000"/>
              <a:gd name="connsiteX289" fmla="*/ 5073620 w 7467600"/>
              <a:gd name="connsiteY289" fmla="*/ 5955437 h 6858000"/>
              <a:gd name="connsiteX290" fmla="*/ 4689789 w 7467600"/>
              <a:gd name="connsiteY290" fmla="*/ 6268382 h 6858000"/>
              <a:gd name="connsiteX291" fmla="*/ 4418722 w 7467600"/>
              <a:gd name="connsiteY291" fmla="*/ 6570886 h 6858000"/>
              <a:gd name="connsiteX292" fmla="*/ 4214944 w 7467600"/>
              <a:gd name="connsiteY292" fmla="*/ 6858000 h 6858000"/>
              <a:gd name="connsiteX293" fmla="*/ 4177898 w 7467600"/>
              <a:gd name="connsiteY293" fmla="*/ 6858000 h 6858000"/>
              <a:gd name="connsiteX294" fmla="*/ 4391597 w 7467600"/>
              <a:gd name="connsiteY294" fmla="*/ 6556370 h 6858000"/>
              <a:gd name="connsiteX295" fmla="*/ 4668889 w 7467600"/>
              <a:gd name="connsiteY295" fmla="*/ 6246399 h 6858000"/>
              <a:gd name="connsiteX296" fmla="*/ 5055427 w 7467600"/>
              <a:gd name="connsiteY296" fmla="*/ 5931476 h 6858000"/>
              <a:gd name="connsiteX297" fmla="*/ 5371814 w 7467600"/>
              <a:gd name="connsiteY297" fmla="*/ 5678975 h 6858000"/>
              <a:gd name="connsiteX298" fmla="*/ 4987918 w 7467600"/>
              <a:gd name="connsiteY298" fmla="*/ 5838701 h 6858000"/>
              <a:gd name="connsiteX299" fmla="*/ 4317146 w 7467600"/>
              <a:gd name="connsiteY299" fmla="*/ 6587716 h 6858000"/>
              <a:gd name="connsiteX300" fmla="*/ 4171627 w 7467600"/>
              <a:gd name="connsiteY300" fmla="*/ 6858000 h 6858000"/>
              <a:gd name="connsiteX301" fmla="*/ 4081585 w 7467600"/>
              <a:gd name="connsiteY301" fmla="*/ 6858000 h 6858000"/>
              <a:gd name="connsiteX302" fmla="*/ 4238603 w 7467600"/>
              <a:gd name="connsiteY302" fmla="*/ 6559341 h 6858000"/>
              <a:gd name="connsiteX303" fmla="*/ 4778333 w 7467600"/>
              <a:gd name="connsiteY303" fmla="*/ 5873626 h 6858000"/>
              <a:gd name="connsiteX304" fmla="*/ 5414185 w 7467600"/>
              <a:gd name="connsiteY304" fmla="*/ 5573882 h 6858000"/>
              <a:gd name="connsiteX305" fmla="*/ 5959648 w 7467600"/>
              <a:gd name="connsiteY305" fmla="*/ 4760797 h 6858000"/>
              <a:gd name="connsiteX306" fmla="*/ 5355019 w 7467600"/>
              <a:gd name="connsiteY306" fmla="*/ 4734672 h 6858000"/>
              <a:gd name="connsiteX307" fmla="*/ 5083565 w 7467600"/>
              <a:gd name="connsiteY307" fmla="*/ 5179121 h 6858000"/>
              <a:gd name="connsiteX308" fmla="*/ 4713577 w 7467600"/>
              <a:gd name="connsiteY308" fmla="*/ 5616803 h 6858000"/>
              <a:gd name="connsiteX309" fmla="*/ 3989559 w 7467600"/>
              <a:gd name="connsiteY309" fmla="*/ 6145945 h 6858000"/>
              <a:gd name="connsiteX310" fmla="*/ 3939824 w 7467600"/>
              <a:gd name="connsiteY310" fmla="*/ 6066900 h 6858000"/>
              <a:gd name="connsiteX311" fmla="*/ 4584537 w 7467600"/>
              <a:gd name="connsiteY311" fmla="*/ 5324826 h 6858000"/>
              <a:gd name="connsiteX312" fmla="*/ 5037105 w 7467600"/>
              <a:gd name="connsiteY312" fmla="*/ 5088765 h 6858000"/>
              <a:gd name="connsiteX313" fmla="*/ 5039930 w 7467600"/>
              <a:gd name="connsiteY313" fmla="*/ 5089585 h 6858000"/>
              <a:gd name="connsiteX314" fmla="*/ 5263764 w 7467600"/>
              <a:gd name="connsiteY314" fmla="*/ 4735525 h 6858000"/>
              <a:gd name="connsiteX315" fmla="*/ 4086300 w 7467600"/>
              <a:gd name="connsiteY315" fmla="*/ 4884599 h 6858000"/>
              <a:gd name="connsiteX316" fmla="*/ 4085485 w 7467600"/>
              <a:gd name="connsiteY316" fmla="*/ 4899070 h 6858000"/>
              <a:gd name="connsiteX317" fmla="*/ 3871915 w 7467600"/>
              <a:gd name="connsiteY317" fmla="*/ 5253645 h 6858000"/>
              <a:gd name="connsiteX318" fmla="*/ 3799374 w 7467600"/>
              <a:gd name="connsiteY318" fmla="*/ 5466127 h 6858000"/>
              <a:gd name="connsiteX319" fmla="*/ 3498850 w 7467600"/>
              <a:gd name="connsiteY319" fmla="*/ 6661888 h 6858000"/>
              <a:gd name="connsiteX320" fmla="*/ 3399216 w 7467600"/>
              <a:gd name="connsiteY320" fmla="*/ 6858000 h 6858000"/>
              <a:gd name="connsiteX321" fmla="*/ 3303688 w 7467600"/>
              <a:gd name="connsiteY321" fmla="*/ 6858000 h 6858000"/>
              <a:gd name="connsiteX322" fmla="*/ 3391774 w 7467600"/>
              <a:gd name="connsiteY322" fmla="*/ 6697181 h 6858000"/>
              <a:gd name="connsiteX323" fmla="*/ 3735540 w 7467600"/>
              <a:gd name="connsiteY323" fmla="*/ 5546923 h 6858000"/>
              <a:gd name="connsiteX324" fmla="*/ 3729438 w 7467600"/>
              <a:gd name="connsiteY324" fmla="*/ 5569058 h 6858000"/>
              <a:gd name="connsiteX325" fmla="*/ 3707782 w 7467600"/>
              <a:gd name="connsiteY325" fmla="*/ 5644908 h 6858000"/>
              <a:gd name="connsiteX326" fmla="*/ 3583827 w 7467600"/>
              <a:gd name="connsiteY326" fmla="*/ 6039215 h 6858000"/>
              <a:gd name="connsiteX327" fmla="*/ 3547861 w 7467600"/>
              <a:gd name="connsiteY327" fmla="*/ 6129609 h 6858000"/>
              <a:gd name="connsiteX328" fmla="*/ 3490905 w 7467600"/>
              <a:gd name="connsiteY328" fmla="*/ 6277660 h 6858000"/>
              <a:gd name="connsiteX329" fmla="*/ 3455859 w 7467600"/>
              <a:gd name="connsiteY329" fmla="*/ 6391301 h 6858000"/>
              <a:gd name="connsiteX330" fmla="*/ 3429112 w 7467600"/>
              <a:gd name="connsiteY330" fmla="*/ 6479469 h 6858000"/>
              <a:gd name="connsiteX331" fmla="*/ 3304862 w 7467600"/>
              <a:gd name="connsiteY331" fmla="*/ 6796476 h 6858000"/>
              <a:gd name="connsiteX332" fmla="*/ 3276071 w 7467600"/>
              <a:gd name="connsiteY332" fmla="*/ 6858000 h 6858000"/>
              <a:gd name="connsiteX333" fmla="*/ 3240805 w 7467600"/>
              <a:gd name="connsiteY333" fmla="*/ 6858000 h 6858000"/>
              <a:gd name="connsiteX334" fmla="*/ 3275917 w 7467600"/>
              <a:gd name="connsiteY334" fmla="*/ 6783192 h 6858000"/>
              <a:gd name="connsiteX335" fmla="*/ 3399358 w 7467600"/>
              <a:gd name="connsiteY335" fmla="*/ 6469011 h 6858000"/>
              <a:gd name="connsiteX336" fmla="*/ 3425650 w 7467600"/>
              <a:gd name="connsiteY336" fmla="*/ 6381333 h 6858000"/>
              <a:gd name="connsiteX337" fmla="*/ 3460661 w 7467600"/>
              <a:gd name="connsiteY337" fmla="*/ 6266763 h 6858000"/>
              <a:gd name="connsiteX338" fmla="*/ 3518021 w 7467600"/>
              <a:gd name="connsiteY338" fmla="*/ 6117298 h 6858000"/>
              <a:gd name="connsiteX339" fmla="*/ 3554035 w 7467600"/>
              <a:gd name="connsiteY339" fmla="*/ 6027832 h 6858000"/>
              <a:gd name="connsiteX340" fmla="*/ 3677174 w 7467600"/>
              <a:gd name="connsiteY340" fmla="*/ 5636351 h 6858000"/>
              <a:gd name="connsiteX341" fmla="*/ 3698819 w 7467600"/>
              <a:gd name="connsiteY341" fmla="*/ 5560503 h 6858000"/>
              <a:gd name="connsiteX342" fmla="*/ 3702094 w 7467600"/>
              <a:gd name="connsiteY342" fmla="*/ 5549194 h 6858000"/>
              <a:gd name="connsiteX343" fmla="*/ 3398355 w 7467600"/>
              <a:gd name="connsiteY343" fmla="*/ 6094603 h 6858000"/>
              <a:gd name="connsiteX344" fmla="*/ 3193941 w 7467600"/>
              <a:gd name="connsiteY344" fmla="*/ 6798775 h 6858000"/>
              <a:gd name="connsiteX345" fmla="*/ 3184140 w 7467600"/>
              <a:gd name="connsiteY345" fmla="*/ 6858000 h 6858000"/>
              <a:gd name="connsiteX346" fmla="*/ 3099978 w 7467600"/>
              <a:gd name="connsiteY346" fmla="*/ 6858000 h 6858000"/>
              <a:gd name="connsiteX347" fmla="*/ 3101556 w 7467600"/>
              <a:gd name="connsiteY347" fmla="*/ 6843337 h 6858000"/>
              <a:gd name="connsiteX348" fmla="*/ 3370162 w 7467600"/>
              <a:gd name="connsiteY348" fmla="*/ 5785550 h 6858000"/>
              <a:gd name="connsiteX349" fmla="*/ 3746477 w 7467600"/>
              <a:gd name="connsiteY349" fmla="*/ 5377889 h 6858000"/>
              <a:gd name="connsiteX350" fmla="*/ 3863399 w 7467600"/>
              <a:gd name="connsiteY350" fmla="*/ 5087257 h 6858000"/>
              <a:gd name="connsiteX351" fmla="*/ 3968712 w 7467600"/>
              <a:gd name="connsiteY351" fmla="*/ 4913989 h 6858000"/>
              <a:gd name="connsiteX352" fmla="*/ 2792390 w 7467600"/>
              <a:gd name="connsiteY352" fmla="*/ 5382974 h 6858000"/>
              <a:gd name="connsiteX353" fmla="*/ 2714982 w 7467600"/>
              <a:gd name="connsiteY353" fmla="*/ 5427051 h 6858000"/>
              <a:gd name="connsiteX354" fmla="*/ 2813361 w 7467600"/>
              <a:gd name="connsiteY354" fmla="*/ 6023912 h 6858000"/>
              <a:gd name="connsiteX355" fmla="*/ 2688430 w 7467600"/>
              <a:gd name="connsiteY355" fmla="*/ 6801564 h 6858000"/>
              <a:gd name="connsiteX356" fmla="*/ 2629626 w 7467600"/>
              <a:gd name="connsiteY356" fmla="*/ 6763394 h 6858000"/>
              <a:gd name="connsiteX357" fmla="*/ 2565328 w 7467600"/>
              <a:gd name="connsiteY357" fmla="*/ 5516399 h 6858000"/>
              <a:gd name="connsiteX358" fmla="*/ 1922999 w 7467600"/>
              <a:gd name="connsiteY358" fmla="*/ 5980343 h 6858000"/>
              <a:gd name="connsiteX359" fmla="*/ 1950261 w 7467600"/>
              <a:gd name="connsiteY359" fmla="*/ 6405858 h 6858000"/>
              <a:gd name="connsiteX360" fmla="*/ 2365554 w 7467600"/>
              <a:gd name="connsiteY360" fmla="*/ 6759107 h 6858000"/>
              <a:gd name="connsiteX361" fmla="*/ 2424142 w 7467600"/>
              <a:gd name="connsiteY361" fmla="*/ 6858000 h 6858000"/>
              <a:gd name="connsiteX362" fmla="*/ 2395994 w 7467600"/>
              <a:gd name="connsiteY362" fmla="*/ 6858000 h 6858000"/>
              <a:gd name="connsiteX363" fmla="*/ 2392863 w 7467600"/>
              <a:gd name="connsiteY363" fmla="*/ 6852964 h 6858000"/>
              <a:gd name="connsiteX364" fmla="*/ 2017589 w 7467600"/>
              <a:gd name="connsiteY364" fmla="*/ 6493982 h 6858000"/>
              <a:gd name="connsiteX365" fmla="*/ 2147336 w 7467600"/>
              <a:gd name="connsiteY365" fmla="*/ 6594052 h 6858000"/>
              <a:gd name="connsiteX366" fmla="*/ 2207047 w 7467600"/>
              <a:gd name="connsiteY366" fmla="*/ 6654540 h 6858000"/>
              <a:gd name="connsiteX367" fmla="*/ 2299106 w 7467600"/>
              <a:gd name="connsiteY367" fmla="*/ 6778931 h 6858000"/>
              <a:gd name="connsiteX368" fmla="*/ 2314430 w 7467600"/>
              <a:gd name="connsiteY368" fmla="*/ 6801144 h 6858000"/>
              <a:gd name="connsiteX369" fmla="*/ 2352406 w 7467600"/>
              <a:gd name="connsiteY369" fmla="*/ 6858000 h 6858000"/>
              <a:gd name="connsiteX370" fmla="*/ 2314492 w 7467600"/>
              <a:gd name="connsiteY370" fmla="*/ 6858000 h 6858000"/>
              <a:gd name="connsiteX371" fmla="*/ 2288095 w 7467600"/>
              <a:gd name="connsiteY371" fmla="*/ 6818030 h 6858000"/>
              <a:gd name="connsiteX372" fmla="*/ 2272768 w 7467600"/>
              <a:gd name="connsiteY372" fmla="*/ 6795822 h 6858000"/>
              <a:gd name="connsiteX373" fmla="*/ 2182715 w 7467600"/>
              <a:gd name="connsiteY373" fmla="*/ 6675071 h 6858000"/>
              <a:gd name="connsiteX374" fmla="*/ 2032061 w 7467600"/>
              <a:gd name="connsiteY374" fmla="*/ 6541380 h 6858000"/>
              <a:gd name="connsiteX375" fmla="*/ 2257220 w 7467600"/>
              <a:gd name="connsiteY375" fmla="*/ 6826257 h 6858000"/>
              <a:gd name="connsiteX376" fmla="*/ 2281324 w 7467600"/>
              <a:gd name="connsiteY376" fmla="*/ 6858000 h 6858000"/>
              <a:gd name="connsiteX377" fmla="*/ 2242860 w 7467600"/>
              <a:gd name="connsiteY377" fmla="*/ 6858000 h 6858000"/>
              <a:gd name="connsiteX378" fmla="*/ 2232818 w 7467600"/>
              <a:gd name="connsiteY378" fmla="*/ 6844926 h 6858000"/>
              <a:gd name="connsiteX379" fmla="*/ 1990172 w 7467600"/>
              <a:gd name="connsiteY379" fmla="*/ 6542121 h 6858000"/>
              <a:gd name="connsiteX380" fmla="*/ 2124090 w 7467600"/>
              <a:gd name="connsiteY380" fmla="*/ 6761017 h 6858000"/>
              <a:gd name="connsiteX381" fmla="*/ 2200380 w 7467600"/>
              <a:gd name="connsiteY381" fmla="*/ 6858000 h 6858000"/>
              <a:gd name="connsiteX382" fmla="*/ 2147507 w 7467600"/>
              <a:gd name="connsiteY382" fmla="*/ 6858000 h 6858000"/>
              <a:gd name="connsiteX383" fmla="*/ 2070668 w 7467600"/>
              <a:gd name="connsiteY383" fmla="*/ 6761520 h 6858000"/>
              <a:gd name="connsiteX384" fmla="*/ 1975142 w 7467600"/>
              <a:gd name="connsiteY384" fmla="*/ 6585570 h 6858000"/>
              <a:gd name="connsiteX385" fmla="*/ 2050035 w 7467600"/>
              <a:gd name="connsiteY385" fmla="*/ 6813345 h 6858000"/>
              <a:gd name="connsiteX386" fmla="*/ 2063025 w 7467600"/>
              <a:gd name="connsiteY386" fmla="*/ 6858000 h 6858000"/>
              <a:gd name="connsiteX387" fmla="*/ 2021675 w 7467600"/>
              <a:gd name="connsiteY387" fmla="*/ 6858000 h 6858000"/>
              <a:gd name="connsiteX388" fmla="*/ 2019308 w 7467600"/>
              <a:gd name="connsiteY388" fmla="*/ 6847118 h 6858000"/>
              <a:gd name="connsiteX389" fmla="*/ 1938835 w 7467600"/>
              <a:gd name="connsiteY389" fmla="*/ 6551160 h 6858000"/>
              <a:gd name="connsiteX390" fmla="*/ 1953230 w 7467600"/>
              <a:gd name="connsiteY390" fmla="*/ 6759699 h 6858000"/>
              <a:gd name="connsiteX391" fmla="*/ 1956763 w 7467600"/>
              <a:gd name="connsiteY391" fmla="*/ 6778191 h 6858000"/>
              <a:gd name="connsiteX392" fmla="*/ 1967925 w 7467600"/>
              <a:gd name="connsiteY392" fmla="*/ 6858000 h 6858000"/>
              <a:gd name="connsiteX393" fmla="*/ 1936622 w 7467600"/>
              <a:gd name="connsiteY393" fmla="*/ 6858000 h 6858000"/>
              <a:gd name="connsiteX394" fmla="*/ 1926261 w 7467600"/>
              <a:gd name="connsiteY394" fmla="*/ 6784064 h 6858000"/>
              <a:gd name="connsiteX395" fmla="*/ 1922724 w 7467600"/>
              <a:gd name="connsiteY395" fmla="*/ 6765577 h 6858000"/>
              <a:gd name="connsiteX396" fmla="*/ 1904650 w 7467600"/>
              <a:gd name="connsiteY396" fmla="*/ 6639616 h 6858000"/>
              <a:gd name="connsiteX397" fmla="*/ 1885273 w 7467600"/>
              <a:gd name="connsiteY397" fmla="*/ 6858000 h 6858000"/>
              <a:gd name="connsiteX398" fmla="*/ 1854363 w 7467600"/>
              <a:gd name="connsiteY398" fmla="*/ 6858000 h 6858000"/>
              <a:gd name="connsiteX399" fmla="*/ 1880391 w 7467600"/>
              <a:gd name="connsiteY399" fmla="*/ 6603796 h 6858000"/>
              <a:gd name="connsiteX400" fmla="*/ 1818273 w 7467600"/>
              <a:gd name="connsiteY400" fmla="*/ 6715729 h 6858000"/>
              <a:gd name="connsiteX401" fmla="*/ 1794691 w 7467600"/>
              <a:gd name="connsiteY401" fmla="*/ 6843239 h 6858000"/>
              <a:gd name="connsiteX402" fmla="*/ 1794914 w 7467600"/>
              <a:gd name="connsiteY402" fmla="*/ 6858000 h 6858000"/>
              <a:gd name="connsiteX403" fmla="*/ 1746128 w 7467600"/>
              <a:gd name="connsiteY403" fmla="*/ 6858000 h 6858000"/>
              <a:gd name="connsiteX404" fmla="*/ 1753934 w 7467600"/>
              <a:gd name="connsiteY404" fmla="*/ 6724796 h 6858000"/>
              <a:gd name="connsiteX405" fmla="*/ 1792053 w 7467600"/>
              <a:gd name="connsiteY405" fmla="*/ 6572396 h 6858000"/>
              <a:gd name="connsiteX406" fmla="*/ 1862248 w 7467600"/>
              <a:gd name="connsiteY406" fmla="*/ 6266397 h 6858000"/>
              <a:gd name="connsiteX407" fmla="*/ 1862250 w 7467600"/>
              <a:gd name="connsiteY407" fmla="*/ 6033531 h 6858000"/>
              <a:gd name="connsiteX408" fmla="*/ 1211999 w 7467600"/>
              <a:gd name="connsiteY408" fmla="*/ 6683610 h 6858000"/>
              <a:gd name="connsiteX409" fmla="*/ 1213266 w 7467600"/>
              <a:gd name="connsiteY409" fmla="*/ 6691947 h 6858000"/>
              <a:gd name="connsiteX410" fmla="*/ 1203370 w 7467600"/>
              <a:gd name="connsiteY410" fmla="*/ 6850676 h 6858000"/>
              <a:gd name="connsiteX411" fmla="*/ 1203671 w 7467600"/>
              <a:gd name="connsiteY411" fmla="*/ 6858000 h 6858000"/>
              <a:gd name="connsiteX412" fmla="*/ 1143180 w 7467600"/>
              <a:gd name="connsiteY412" fmla="*/ 6858000 h 6858000"/>
              <a:gd name="connsiteX413" fmla="*/ 1142176 w 7467600"/>
              <a:gd name="connsiteY413" fmla="*/ 6766045 h 6858000"/>
              <a:gd name="connsiteX414" fmla="*/ 1067484 w 7467600"/>
              <a:gd name="connsiteY414" fmla="*/ 6858000 h 6858000"/>
              <a:gd name="connsiteX415" fmla="*/ 953928 w 7467600"/>
              <a:gd name="connsiteY415" fmla="*/ 6858000 h 6858000"/>
              <a:gd name="connsiteX416" fmla="*/ 959715 w 7467600"/>
              <a:gd name="connsiteY416" fmla="*/ 6850185 h 6858000"/>
              <a:gd name="connsiteX417" fmla="*/ 1483788 w 7467600"/>
              <a:gd name="connsiteY417" fmla="*/ 6259174 h 6858000"/>
              <a:gd name="connsiteX418" fmla="*/ 1100671 w 7467600"/>
              <a:gd name="connsiteY418" fmla="*/ 6252137 h 6858000"/>
              <a:gd name="connsiteX419" fmla="*/ 1090144 w 7467600"/>
              <a:gd name="connsiteY419" fmla="*/ 6256748 h 6858000"/>
              <a:gd name="connsiteX420" fmla="*/ 1095872 w 7467600"/>
              <a:gd name="connsiteY420" fmla="*/ 6271892 h 6858000"/>
              <a:gd name="connsiteX421" fmla="*/ 262785 w 7467600"/>
              <a:gd name="connsiteY421" fmla="*/ 6845450 h 6858000"/>
              <a:gd name="connsiteX422" fmla="*/ 209968 w 7467600"/>
              <a:gd name="connsiteY422" fmla="*/ 6770713 h 6858000"/>
              <a:gd name="connsiteX423" fmla="*/ 873460 w 7467600"/>
              <a:gd name="connsiteY423" fmla="*/ 6253768 h 6858000"/>
              <a:gd name="connsiteX424" fmla="*/ 192686 w 7467600"/>
              <a:gd name="connsiteY424" fmla="*/ 5849257 h 6858000"/>
              <a:gd name="connsiteX425" fmla="*/ 4696 w 7467600"/>
              <a:gd name="connsiteY425" fmla="*/ 5697668 h 6858000"/>
              <a:gd name="connsiteX426" fmla="*/ 0 w 7467600"/>
              <a:gd name="connsiteY426" fmla="*/ 5689984 h 6858000"/>
              <a:gd name="connsiteX427" fmla="*/ 0 w 7467600"/>
              <a:gd name="connsiteY427" fmla="*/ 5513472 h 6858000"/>
              <a:gd name="connsiteX428" fmla="*/ 174101 w 7467600"/>
              <a:gd name="connsiteY428" fmla="*/ 5620277 h 6858000"/>
              <a:gd name="connsiteX429" fmla="*/ 891800 w 7467600"/>
              <a:gd name="connsiteY429" fmla="*/ 6036935 h 6858000"/>
              <a:gd name="connsiteX430" fmla="*/ 1072219 w 7467600"/>
              <a:gd name="connsiteY430" fmla="*/ 6169443 h 6858000"/>
              <a:gd name="connsiteX431" fmla="*/ 1074117 w 7467600"/>
              <a:gd name="connsiteY431" fmla="*/ 6170301 h 6858000"/>
              <a:gd name="connsiteX432" fmla="*/ 1083114 w 7467600"/>
              <a:gd name="connsiteY432" fmla="*/ 6174131 h 6858000"/>
              <a:gd name="connsiteX433" fmla="*/ 1543010 w 7467600"/>
              <a:gd name="connsiteY433" fmla="*/ 6191140 h 6858000"/>
              <a:gd name="connsiteX434" fmla="*/ 1551080 w 7467600"/>
              <a:gd name="connsiteY434" fmla="*/ 6195006 h 6858000"/>
              <a:gd name="connsiteX435" fmla="*/ 2345443 w 7467600"/>
              <a:gd name="connsiteY435" fmla="*/ 5549882 h 6858000"/>
              <a:gd name="connsiteX436" fmla="*/ 1721499 w 7467600"/>
              <a:gd name="connsiteY436" fmla="*/ 5599969 h 6858000"/>
              <a:gd name="connsiteX437" fmla="*/ 767716 w 7467600"/>
              <a:gd name="connsiteY437" fmla="*/ 5472768 h 6858000"/>
              <a:gd name="connsiteX438" fmla="*/ 722147 w 7467600"/>
              <a:gd name="connsiteY438" fmla="*/ 5393091 h 6858000"/>
              <a:gd name="connsiteX439" fmla="*/ 1485552 w 7467600"/>
              <a:gd name="connsiteY439" fmla="*/ 5313202 h 6858000"/>
              <a:gd name="connsiteX440" fmla="*/ 2143004 w 7467600"/>
              <a:gd name="connsiteY440" fmla="*/ 5402420 h 6858000"/>
              <a:gd name="connsiteX441" fmla="*/ 1933391 w 7467600"/>
              <a:gd name="connsiteY441" fmla="*/ 5156971 h 6858000"/>
              <a:gd name="connsiteX442" fmla="*/ 1827118 w 7467600"/>
              <a:gd name="connsiteY442" fmla="*/ 4968410 h 6858000"/>
              <a:gd name="connsiteX443" fmla="*/ 1837349 w 7467600"/>
              <a:gd name="connsiteY443" fmla="*/ 4956357 h 6858000"/>
              <a:gd name="connsiteX444" fmla="*/ 2162835 w 7467600"/>
              <a:gd name="connsiteY444" fmla="*/ 5187853 h 6858000"/>
              <a:gd name="connsiteX445" fmla="*/ 2257167 w 7467600"/>
              <a:gd name="connsiteY445" fmla="*/ 5462123 h 6858000"/>
              <a:gd name="connsiteX446" fmla="*/ 2261598 w 7467600"/>
              <a:gd name="connsiteY446" fmla="*/ 5467998 h 6858000"/>
              <a:gd name="connsiteX447" fmla="*/ 2437177 w 7467600"/>
              <a:gd name="connsiteY447" fmla="*/ 5479608 h 6858000"/>
              <a:gd name="connsiteX448" fmla="*/ 2445247 w 7467600"/>
              <a:gd name="connsiteY448" fmla="*/ 5483476 h 6858000"/>
              <a:gd name="connsiteX449" fmla="*/ 2743626 w 7467600"/>
              <a:gd name="connsiteY449" fmla="*/ 5304819 h 6858000"/>
              <a:gd name="connsiteX450" fmla="*/ 3048102 w 7467600"/>
              <a:gd name="connsiteY450" fmla="*/ 5150595 h 6858000"/>
              <a:gd name="connsiteX451" fmla="*/ 1799414 w 7467600"/>
              <a:gd name="connsiteY451" fmla="*/ 4694732 h 6858000"/>
              <a:gd name="connsiteX452" fmla="*/ 1771735 w 7467600"/>
              <a:gd name="connsiteY452" fmla="*/ 4619929 h 6858000"/>
              <a:gd name="connsiteX453" fmla="*/ 3104273 w 7467600"/>
              <a:gd name="connsiteY453" fmla="*/ 5076159 h 6858000"/>
              <a:gd name="connsiteX454" fmla="*/ 3113245 w 7467600"/>
              <a:gd name="connsiteY454" fmla="*/ 5090705 h 6858000"/>
              <a:gd name="connsiteX455" fmla="*/ 3126294 w 7467600"/>
              <a:gd name="connsiteY455" fmla="*/ 5114400 h 6858000"/>
              <a:gd name="connsiteX456" fmla="*/ 3937433 w 7467600"/>
              <a:gd name="connsiteY456" fmla="*/ 4830473 h 6858000"/>
              <a:gd name="connsiteX457" fmla="*/ 3590475 w 7467600"/>
              <a:gd name="connsiteY457" fmla="*/ 4597974 h 6858000"/>
              <a:gd name="connsiteX458" fmla="*/ 3100264 w 7467600"/>
              <a:gd name="connsiteY458" fmla="*/ 4579845 h 6858000"/>
              <a:gd name="connsiteX459" fmla="*/ 2183576 w 7467600"/>
              <a:gd name="connsiteY459" fmla="*/ 4227150 h 6858000"/>
              <a:gd name="connsiteX460" fmla="*/ 2151029 w 7467600"/>
              <a:gd name="connsiteY460" fmla="*/ 4146947 h 6858000"/>
              <a:gd name="connsiteX461" fmla="*/ 3563434 w 7467600"/>
              <a:gd name="connsiteY461" fmla="*/ 4469115 h 6858000"/>
              <a:gd name="connsiteX462" fmla="*/ 3177952 w 7467600"/>
              <a:gd name="connsiteY462" fmla="*/ 3657386 h 6858000"/>
              <a:gd name="connsiteX463" fmla="*/ 3189263 w 7467600"/>
              <a:gd name="connsiteY463" fmla="*/ 3625726 h 6858000"/>
              <a:gd name="connsiteX464" fmla="*/ 3560912 w 7467600"/>
              <a:gd name="connsiteY464" fmla="*/ 4079863 h 6858000"/>
              <a:gd name="connsiteX465" fmla="*/ 3626636 w 7467600"/>
              <a:gd name="connsiteY465" fmla="*/ 4512230 h 6858000"/>
              <a:gd name="connsiteX466" fmla="*/ 3653088 w 7467600"/>
              <a:gd name="connsiteY466" fmla="*/ 4521417 h 6858000"/>
              <a:gd name="connsiteX467" fmla="*/ 3988128 w 7467600"/>
              <a:gd name="connsiteY467" fmla="*/ 4817267 h 6858000"/>
              <a:gd name="connsiteX468" fmla="*/ 4830582 w 7467600"/>
              <a:gd name="connsiteY468" fmla="*/ 4676000 h 6858000"/>
              <a:gd name="connsiteX469" fmla="*/ 4830100 w 7467600"/>
              <a:gd name="connsiteY469" fmla="*/ 4675554 h 6858000"/>
              <a:gd name="connsiteX470" fmla="*/ 4036318 w 7467600"/>
              <a:gd name="connsiteY470" fmla="*/ 4147013 h 6858000"/>
              <a:gd name="connsiteX471" fmla="*/ 3432098 w 7467600"/>
              <a:gd name="connsiteY471" fmla="*/ 3537312 h 6858000"/>
              <a:gd name="connsiteX472" fmla="*/ 3446761 w 7467600"/>
              <a:gd name="connsiteY472" fmla="*/ 3461278 h 6858000"/>
              <a:gd name="connsiteX473" fmla="*/ 4419733 w 7467600"/>
              <a:gd name="connsiteY473" fmla="*/ 3963555 h 6858000"/>
              <a:gd name="connsiteX474" fmla="*/ 4781371 w 7467600"/>
              <a:gd name="connsiteY474" fmla="*/ 4458604 h 6858000"/>
              <a:gd name="connsiteX475" fmla="*/ 4780440 w 7467600"/>
              <a:gd name="connsiteY475" fmla="*/ 4470290 h 6858000"/>
              <a:gd name="connsiteX476" fmla="*/ 4898954 w 7467600"/>
              <a:gd name="connsiteY476" fmla="*/ 4662092 h 6858000"/>
              <a:gd name="connsiteX477" fmla="*/ 4900699 w 7467600"/>
              <a:gd name="connsiteY477" fmla="*/ 4670867 h 6858000"/>
              <a:gd name="connsiteX478" fmla="*/ 5714511 w 7467600"/>
              <a:gd name="connsiteY478" fmla="*/ 4663483 h 6858000"/>
              <a:gd name="connsiteX479" fmla="*/ 5464793 w 7467600"/>
              <a:gd name="connsiteY479" fmla="*/ 4393556 h 6858000"/>
              <a:gd name="connsiteX480" fmla="*/ 5461897 w 7467600"/>
              <a:gd name="connsiteY480" fmla="*/ 4390879 h 6858000"/>
              <a:gd name="connsiteX481" fmla="*/ 4294126 w 7467600"/>
              <a:gd name="connsiteY481" fmla="*/ 3303048 h 6858000"/>
              <a:gd name="connsiteX482" fmla="*/ 4305321 w 7467600"/>
              <a:gd name="connsiteY482" fmla="*/ 3256953 h 6858000"/>
              <a:gd name="connsiteX483" fmla="*/ 4949299 w 7467600"/>
              <a:gd name="connsiteY483" fmla="*/ 3766336 h 6858000"/>
              <a:gd name="connsiteX484" fmla="*/ 5291452 w 7467600"/>
              <a:gd name="connsiteY484" fmla="*/ 4076801 h 6858000"/>
              <a:gd name="connsiteX485" fmla="*/ 5434998 w 7467600"/>
              <a:gd name="connsiteY485" fmla="*/ 4254100 h 6858000"/>
              <a:gd name="connsiteX486" fmla="*/ 5351015 w 7467600"/>
              <a:gd name="connsiteY486" fmla="*/ 3760989 h 6858000"/>
              <a:gd name="connsiteX487" fmla="*/ 5413780 w 7467600"/>
              <a:gd name="connsiteY487" fmla="*/ 2966265 h 6858000"/>
              <a:gd name="connsiteX488" fmla="*/ 5425627 w 7467600"/>
              <a:gd name="connsiteY488" fmla="*/ 2954192 h 6858000"/>
              <a:gd name="connsiteX489" fmla="*/ 6604735 w 7467600"/>
              <a:gd name="connsiteY489" fmla="*/ 2041381 h 6858000"/>
              <a:gd name="connsiteX490" fmla="*/ 7204487 w 7467600"/>
              <a:gd name="connsiteY490" fmla="*/ 2742112 h 6858000"/>
              <a:gd name="connsiteX491" fmla="*/ 7131592 w 7467600"/>
              <a:gd name="connsiteY491" fmla="*/ 2672096 h 6858000"/>
              <a:gd name="connsiteX492" fmla="*/ 6996344 w 7467600"/>
              <a:gd name="connsiteY492" fmla="*/ 2518310 h 6858000"/>
              <a:gd name="connsiteX493" fmla="*/ 6735495 w 7467600"/>
              <a:gd name="connsiteY493" fmla="*/ 2196890 h 6858000"/>
              <a:gd name="connsiteX494" fmla="*/ 6721901 w 7467600"/>
              <a:gd name="connsiteY494" fmla="*/ 2179274 h 6858000"/>
              <a:gd name="connsiteX495" fmla="*/ 6604735 w 7467600"/>
              <a:gd name="connsiteY495" fmla="*/ 2041381 h 6858000"/>
              <a:gd name="connsiteX496" fmla="*/ 6591670 w 7467600"/>
              <a:gd name="connsiteY496" fmla="*/ 1988277 h 6858000"/>
              <a:gd name="connsiteX497" fmla="*/ 6747349 w 7467600"/>
              <a:gd name="connsiteY497" fmla="*/ 2160069 h 6858000"/>
              <a:gd name="connsiteX498" fmla="*/ 6760943 w 7467600"/>
              <a:gd name="connsiteY498" fmla="*/ 2177686 h 6858000"/>
              <a:gd name="connsiteX499" fmla="*/ 7021065 w 7467600"/>
              <a:gd name="connsiteY499" fmla="*/ 2498102 h 6858000"/>
              <a:gd name="connsiteX500" fmla="*/ 7155223 w 7467600"/>
              <a:gd name="connsiteY500" fmla="*/ 2650386 h 6858000"/>
              <a:gd name="connsiteX501" fmla="*/ 7203167 w 7467600"/>
              <a:gd name="connsiteY501" fmla="*/ 2697288 h 6858000"/>
              <a:gd name="connsiteX502" fmla="*/ 6937703 w 7467600"/>
              <a:gd name="connsiteY502" fmla="*/ 2321981 h 6858000"/>
              <a:gd name="connsiteX503" fmla="*/ 6591670 w 7467600"/>
              <a:gd name="connsiteY503" fmla="*/ 1988277 h 6858000"/>
              <a:gd name="connsiteX504" fmla="*/ 5798671 w 7467600"/>
              <a:gd name="connsiteY504" fmla="*/ 1981601 h 6858000"/>
              <a:gd name="connsiteX505" fmla="*/ 5754709 w 7467600"/>
              <a:gd name="connsiteY505" fmla="*/ 2071454 h 6858000"/>
              <a:gd name="connsiteX506" fmla="*/ 5763044 w 7467600"/>
              <a:gd name="connsiteY506" fmla="*/ 2842206 h 6858000"/>
              <a:gd name="connsiteX507" fmla="*/ 5764974 w 7467600"/>
              <a:gd name="connsiteY507" fmla="*/ 2799609 h 6858000"/>
              <a:gd name="connsiteX508" fmla="*/ 5767665 w 7467600"/>
              <a:gd name="connsiteY508" fmla="*/ 2666409 h 6858000"/>
              <a:gd name="connsiteX509" fmla="*/ 5763055 w 7467600"/>
              <a:gd name="connsiteY509" fmla="*/ 2579705 h 6858000"/>
              <a:gd name="connsiteX510" fmla="*/ 5758079 w 7467600"/>
              <a:gd name="connsiteY510" fmla="*/ 2492508 h 6858000"/>
              <a:gd name="connsiteX511" fmla="*/ 5779325 w 7467600"/>
              <a:gd name="connsiteY511" fmla="*/ 2197069 h 6858000"/>
              <a:gd name="connsiteX512" fmla="*/ 5798671 w 7467600"/>
              <a:gd name="connsiteY512" fmla="*/ 1981601 h 6858000"/>
              <a:gd name="connsiteX513" fmla="*/ 5829202 w 7467600"/>
              <a:gd name="connsiteY513" fmla="*/ 1971679 h 6858000"/>
              <a:gd name="connsiteX514" fmla="*/ 5809558 w 7467600"/>
              <a:gd name="connsiteY514" fmla="*/ 2198043 h 6858000"/>
              <a:gd name="connsiteX515" fmla="*/ 5788653 w 7467600"/>
              <a:gd name="connsiteY515" fmla="*/ 2489430 h 6858000"/>
              <a:gd name="connsiteX516" fmla="*/ 5793439 w 7467600"/>
              <a:gd name="connsiteY516" fmla="*/ 2575235 h 6858000"/>
              <a:gd name="connsiteX517" fmla="*/ 5796837 w 7467600"/>
              <a:gd name="connsiteY517" fmla="*/ 2637633 h 6858000"/>
              <a:gd name="connsiteX518" fmla="*/ 5818614 w 7467600"/>
              <a:gd name="connsiteY518" fmla="*/ 2473055 h 6858000"/>
              <a:gd name="connsiteX519" fmla="*/ 5829202 w 7467600"/>
              <a:gd name="connsiteY519" fmla="*/ 1971679 h 6858000"/>
              <a:gd name="connsiteX520" fmla="*/ 5911389 w 7467600"/>
              <a:gd name="connsiteY520" fmla="*/ 1898371 h 6858000"/>
              <a:gd name="connsiteX521" fmla="*/ 6237627 w 7467600"/>
              <a:gd name="connsiteY521" fmla="*/ 2231921 h 6858000"/>
              <a:gd name="connsiteX522" fmla="*/ 5911389 w 7467600"/>
              <a:gd name="connsiteY522" fmla="*/ 1898371 h 6858000"/>
              <a:gd name="connsiteX523" fmla="*/ 6944437 w 7467600"/>
              <a:gd name="connsiteY523" fmla="*/ 1575402 h 6858000"/>
              <a:gd name="connsiteX524" fmla="*/ 6304730 w 7467600"/>
              <a:gd name="connsiteY524" fmla="*/ 1766654 h 6858000"/>
              <a:gd name="connsiteX525" fmla="*/ 6944437 w 7467600"/>
              <a:gd name="connsiteY525" fmla="*/ 1575402 h 6858000"/>
              <a:gd name="connsiteX526" fmla="*/ 7019523 w 7467600"/>
              <a:gd name="connsiteY526" fmla="*/ 1519450 h 6858000"/>
              <a:gd name="connsiteX527" fmla="*/ 6298091 w 7467600"/>
              <a:gd name="connsiteY527" fmla="*/ 1737122 h 6858000"/>
              <a:gd name="connsiteX528" fmla="*/ 7019523 w 7467600"/>
              <a:gd name="connsiteY528" fmla="*/ 1519450 h 6858000"/>
              <a:gd name="connsiteX529" fmla="*/ 2399523 w 7467600"/>
              <a:gd name="connsiteY529" fmla="*/ 1428234 h 6858000"/>
              <a:gd name="connsiteX530" fmla="*/ 2224982 w 7467600"/>
              <a:gd name="connsiteY530" fmla="*/ 1826201 h 6858000"/>
              <a:gd name="connsiteX531" fmla="*/ 2096099 w 7467600"/>
              <a:gd name="connsiteY531" fmla="*/ 2345900 h 6858000"/>
              <a:gd name="connsiteX532" fmla="*/ 2283317 w 7467600"/>
              <a:gd name="connsiteY532" fmla="*/ 1796925 h 6858000"/>
              <a:gd name="connsiteX533" fmla="*/ 2399523 w 7467600"/>
              <a:gd name="connsiteY533" fmla="*/ 1428234 h 6858000"/>
              <a:gd name="connsiteX534" fmla="*/ 2448558 w 7467600"/>
              <a:gd name="connsiteY534" fmla="*/ 1373435 h 6858000"/>
              <a:gd name="connsiteX535" fmla="*/ 2312521 w 7467600"/>
              <a:gd name="connsiteY535" fmla="*/ 1806140 h 6858000"/>
              <a:gd name="connsiteX536" fmla="*/ 2127533 w 7467600"/>
              <a:gd name="connsiteY536" fmla="*/ 2348380 h 6858000"/>
              <a:gd name="connsiteX537" fmla="*/ 2358080 w 7467600"/>
              <a:gd name="connsiteY537" fmla="*/ 1866134 h 6858000"/>
              <a:gd name="connsiteX538" fmla="*/ 2407436 w 7467600"/>
              <a:gd name="connsiteY538" fmla="*/ 1651070 h 6858000"/>
              <a:gd name="connsiteX539" fmla="*/ 2448558 w 7467600"/>
              <a:gd name="connsiteY539" fmla="*/ 1373435 h 6858000"/>
              <a:gd name="connsiteX540" fmla="*/ 278707 w 7467600"/>
              <a:gd name="connsiteY540" fmla="*/ 1352270 h 6858000"/>
              <a:gd name="connsiteX541" fmla="*/ 321570 w 7467600"/>
              <a:gd name="connsiteY541" fmla="*/ 1861610 h 6858000"/>
              <a:gd name="connsiteX542" fmla="*/ 294281 w 7467600"/>
              <a:gd name="connsiteY542" fmla="*/ 1440658 h 6858000"/>
              <a:gd name="connsiteX543" fmla="*/ 278707 w 7467600"/>
              <a:gd name="connsiteY543" fmla="*/ 1352270 h 6858000"/>
              <a:gd name="connsiteX544" fmla="*/ 1423821 w 7467600"/>
              <a:gd name="connsiteY544" fmla="*/ 1351958 h 6858000"/>
              <a:gd name="connsiteX545" fmla="*/ 1638521 w 7467600"/>
              <a:gd name="connsiteY545" fmla="*/ 1908470 h 6858000"/>
              <a:gd name="connsiteX546" fmla="*/ 1754199 w 7467600"/>
              <a:gd name="connsiteY546" fmla="*/ 2149284 h 6858000"/>
              <a:gd name="connsiteX547" fmla="*/ 1908359 w 7467600"/>
              <a:gd name="connsiteY547" fmla="*/ 2364988 h 6858000"/>
              <a:gd name="connsiteX548" fmla="*/ 1647661 w 7467600"/>
              <a:gd name="connsiteY548" fmla="*/ 1825945 h 6858000"/>
              <a:gd name="connsiteX549" fmla="*/ 1423821 w 7467600"/>
              <a:gd name="connsiteY549" fmla="*/ 1351958 h 6858000"/>
              <a:gd name="connsiteX550" fmla="*/ 1431890 w 7467600"/>
              <a:gd name="connsiteY550" fmla="*/ 1306475 h 6858000"/>
              <a:gd name="connsiteX551" fmla="*/ 1507597 w 7467600"/>
              <a:gd name="connsiteY551" fmla="*/ 1446132 h 6858000"/>
              <a:gd name="connsiteX552" fmla="*/ 1674586 w 7467600"/>
              <a:gd name="connsiteY552" fmla="*/ 1813832 h 6858000"/>
              <a:gd name="connsiteX553" fmla="*/ 1815950 w 7467600"/>
              <a:gd name="connsiteY553" fmla="*/ 2128564 h 6858000"/>
              <a:gd name="connsiteX554" fmla="*/ 1984242 w 7467600"/>
              <a:gd name="connsiteY554" fmla="*/ 2430829 h 6858000"/>
              <a:gd name="connsiteX555" fmla="*/ 2014023 w 7467600"/>
              <a:gd name="connsiteY555" fmla="*/ 2450995 h 6858000"/>
              <a:gd name="connsiteX556" fmla="*/ 1747337 w 7467600"/>
              <a:gd name="connsiteY556" fmla="*/ 1855264 h 6858000"/>
              <a:gd name="connsiteX557" fmla="*/ 1533749 w 7467600"/>
              <a:gd name="connsiteY557" fmla="*/ 1478656 h 6858000"/>
              <a:gd name="connsiteX558" fmla="*/ 1431890 w 7467600"/>
              <a:gd name="connsiteY558" fmla="*/ 1306475 h 6858000"/>
              <a:gd name="connsiteX559" fmla="*/ 5052692 w 7467600"/>
              <a:gd name="connsiteY559" fmla="*/ 1292994 h 6858000"/>
              <a:gd name="connsiteX560" fmla="*/ 5200661 w 7467600"/>
              <a:gd name="connsiteY560" fmla="*/ 1635186 h 6858000"/>
              <a:gd name="connsiteX561" fmla="*/ 5297138 w 7467600"/>
              <a:gd name="connsiteY561" fmla="*/ 1906351 h 6858000"/>
              <a:gd name="connsiteX562" fmla="*/ 5052692 w 7467600"/>
              <a:gd name="connsiteY562" fmla="*/ 1292994 h 6858000"/>
              <a:gd name="connsiteX563" fmla="*/ 5009948 w 7467600"/>
              <a:gd name="connsiteY563" fmla="*/ 1273619 h 6858000"/>
              <a:gd name="connsiteX564" fmla="*/ 5121777 w 7467600"/>
              <a:gd name="connsiteY564" fmla="*/ 1654213 h 6858000"/>
              <a:gd name="connsiteX565" fmla="*/ 5293545 w 7467600"/>
              <a:gd name="connsiteY565" fmla="*/ 2072247 h 6858000"/>
              <a:gd name="connsiteX566" fmla="*/ 5294042 w 7467600"/>
              <a:gd name="connsiteY566" fmla="*/ 2065019 h 6858000"/>
              <a:gd name="connsiteX567" fmla="*/ 5171936 w 7467600"/>
              <a:gd name="connsiteY567" fmla="*/ 1647613 h 6858000"/>
              <a:gd name="connsiteX568" fmla="*/ 5009948 w 7467600"/>
              <a:gd name="connsiteY568" fmla="*/ 1273619 h 6858000"/>
              <a:gd name="connsiteX569" fmla="*/ 655236 w 7467600"/>
              <a:gd name="connsiteY569" fmla="*/ 1268632 h 6858000"/>
              <a:gd name="connsiteX570" fmla="*/ 839521 w 7467600"/>
              <a:gd name="connsiteY570" fmla="*/ 1685315 h 6858000"/>
              <a:gd name="connsiteX571" fmla="*/ 1109416 w 7467600"/>
              <a:gd name="connsiteY571" fmla="*/ 2061663 h 6858000"/>
              <a:gd name="connsiteX572" fmla="*/ 1298300 w 7467600"/>
              <a:gd name="connsiteY572" fmla="*/ 2247742 h 6858000"/>
              <a:gd name="connsiteX573" fmla="*/ 1125871 w 7467600"/>
              <a:gd name="connsiteY573" fmla="*/ 1989513 h 6858000"/>
              <a:gd name="connsiteX574" fmla="*/ 981574 w 7467600"/>
              <a:gd name="connsiteY574" fmla="*/ 1783157 h 6858000"/>
              <a:gd name="connsiteX575" fmla="*/ 922198 w 7467600"/>
              <a:gd name="connsiteY575" fmla="*/ 1677437 h 6858000"/>
              <a:gd name="connsiteX576" fmla="*/ 869293 w 7467600"/>
              <a:gd name="connsiteY576" fmla="*/ 1583214 h 6858000"/>
              <a:gd name="connsiteX577" fmla="*/ 751431 w 7467600"/>
              <a:gd name="connsiteY577" fmla="*/ 1405731 h 6858000"/>
              <a:gd name="connsiteX578" fmla="*/ 655236 w 7467600"/>
              <a:gd name="connsiteY578" fmla="*/ 1268632 h 6858000"/>
              <a:gd name="connsiteX579" fmla="*/ 6516292 w 7467600"/>
              <a:gd name="connsiteY579" fmla="*/ 1263064 h 6858000"/>
              <a:gd name="connsiteX580" fmla="*/ 5736320 w 7467600"/>
              <a:gd name="connsiteY580" fmla="*/ 1501803 h 6858000"/>
              <a:gd name="connsiteX581" fmla="*/ 6516292 w 7467600"/>
              <a:gd name="connsiteY581" fmla="*/ 1263064 h 6858000"/>
              <a:gd name="connsiteX582" fmla="*/ 291466 w 7467600"/>
              <a:gd name="connsiteY582" fmla="*/ 1250369 h 6858000"/>
              <a:gd name="connsiteX583" fmla="*/ 323180 w 7467600"/>
              <a:gd name="connsiteY583" fmla="*/ 1435283 h 6858000"/>
              <a:gd name="connsiteX584" fmla="*/ 349381 w 7467600"/>
              <a:gd name="connsiteY584" fmla="*/ 1875041 h 6858000"/>
              <a:gd name="connsiteX585" fmla="*/ 374363 w 7467600"/>
              <a:gd name="connsiteY585" fmla="*/ 1506494 h 6858000"/>
              <a:gd name="connsiteX586" fmla="*/ 302168 w 7467600"/>
              <a:gd name="connsiteY586" fmla="*/ 1274495 h 6858000"/>
              <a:gd name="connsiteX587" fmla="*/ 291466 w 7467600"/>
              <a:gd name="connsiteY587" fmla="*/ 1250369 h 6858000"/>
              <a:gd name="connsiteX588" fmla="*/ 678222 w 7467600"/>
              <a:gd name="connsiteY588" fmla="*/ 1248670 h 6858000"/>
              <a:gd name="connsiteX589" fmla="*/ 775536 w 7467600"/>
              <a:gd name="connsiteY589" fmla="*/ 1388015 h 6858000"/>
              <a:gd name="connsiteX590" fmla="*/ 894529 w 7467600"/>
              <a:gd name="connsiteY590" fmla="*/ 1567739 h 6858000"/>
              <a:gd name="connsiteX591" fmla="*/ 948000 w 7467600"/>
              <a:gd name="connsiteY591" fmla="*/ 1663088 h 6858000"/>
              <a:gd name="connsiteX592" fmla="*/ 1006812 w 7467600"/>
              <a:gd name="connsiteY592" fmla="*/ 1767683 h 6858000"/>
              <a:gd name="connsiteX593" fmla="*/ 1149133 w 7467600"/>
              <a:gd name="connsiteY593" fmla="*/ 1971513 h 6858000"/>
              <a:gd name="connsiteX594" fmla="*/ 1333952 w 7467600"/>
              <a:gd name="connsiteY594" fmla="*/ 2251620 h 6858000"/>
              <a:gd name="connsiteX595" fmla="*/ 1337329 w 7467600"/>
              <a:gd name="connsiteY595" fmla="*/ 2258350 h 6858000"/>
              <a:gd name="connsiteX596" fmla="*/ 1014726 w 7467600"/>
              <a:gd name="connsiteY596" fmla="*/ 1615556 h 6858000"/>
              <a:gd name="connsiteX597" fmla="*/ 678222 w 7467600"/>
              <a:gd name="connsiteY597" fmla="*/ 1248670 h 6858000"/>
              <a:gd name="connsiteX598" fmla="*/ 6691602 w 7467600"/>
              <a:gd name="connsiteY598" fmla="*/ 1140573 h 6858000"/>
              <a:gd name="connsiteX599" fmla="*/ 6571100 w 7467600"/>
              <a:gd name="connsiteY599" fmla="*/ 1183662 h 6858000"/>
              <a:gd name="connsiteX600" fmla="*/ 6241687 w 7467600"/>
              <a:gd name="connsiteY600" fmla="*/ 1257600 h 6858000"/>
              <a:gd name="connsiteX601" fmla="*/ 5693009 w 7467600"/>
              <a:gd name="connsiteY601" fmla="*/ 1478256 h 6858000"/>
              <a:gd name="connsiteX602" fmla="*/ 6548420 w 7467600"/>
              <a:gd name="connsiteY602" fmla="*/ 1214599 h 6858000"/>
              <a:gd name="connsiteX603" fmla="*/ 6605473 w 7467600"/>
              <a:gd name="connsiteY603" fmla="*/ 1184686 h 6858000"/>
              <a:gd name="connsiteX604" fmla="*/ 6691602 w 7467600"/>
              <a:gd name="connsiteY604" fmla="*/ 1140573 h 6858000"/>
              <a:gd name="connsiteX605" fmla="*/ 4002475 w 7467600"/>
              <a:gd name="connsiteY605" fmla="*/ 1037802 h 6858000"/>
              <a:gd name="connsiteX606" fmla="*/ 4000324 w 7467600"/>
              <a:gd name="connsiteY606" fmla="*/ 1039362 h 6858000"/>
              <a:gd name="connsiteX607" fmla="*/ 4002862 w 7467600"/>
              <a:gd name="connsiteY607" fmla="*/ 1042866 h 6858000"/>
              <a:gd name="connsiteX608" fmla="*/ 4002475 w 7467600"/>
              <a:gd name="connsiteY608" fmla="*/ 1037802 h 6858000"/>
              <a:gd name="connsiteX609" fmla="*/ 506322 w 7467600"/>
              <a:gd name="connsiteY609" fmla="*/ 1020997 h 6858000"/>
              <a:gd name="connsiteX610" fmla="*/ 533068 w 7467600"/>
              <a:gd name="connsiteY610" fmla="*/ 1029409 h 6858000"/>
              <a:gd name="connsiteX611" fmla="*/ 1232525 w 7467600"/>
              <a:gd name="connsiteY611" fmla="*/ 1804675 h 6858000"/>
              <a:gd name="connsiteX612" fmla="*/ 1388858 w 7467600"/>
              <a:gd name="connsiteY612" fmla="*/ 2368011 h 6858000"/>
              <a:gd name="connsiteX613" fmla="*/ 1384098 w 7467600"/>
              <a:gd name="connsiteY613" fmla="*/ 2378125 h 6858000"/>
              <a:gd name="connsiteX614" fmla="*/ 1425393 w 7467600"/>
              <a:gd name="connsiteY614" fmla="*/ 2589124 h 6858000"/>
              <a:gd name="connsiteX615" fmla="*/ 1424001 w 7467600"/>
              <a:gd name="connsiteY615" fmla="*/ 2597541 h 6858000"/>
              <a:gd name="connsiteX616" fmla="*/ 2152729 w 7467600"/>
              <a:gd name="connsiteY616" fmla="*/ 2864487 h 6858000"/>
              <a:gd name="connsiteX617" fmla="*/ 2020609 w 7467600"/>
              <a:gd name="connsiteY617" fmla="*/ 2539671 h 6858000"/>
              <a:gd name="connsiteX618" fmla="*/ 2018920 w 7467600"/>
              <a:gd name="connsiteY618" fmla="*/ 2536309 h 6858000"/>
              <a:gd name="connsiteX619" fmla="*/ 1342441 w 7467600"/>
              <a:gd name="connsiteY619" fmla="*/ 1173017 h 6858000"/>
              <a:gd name="connsiteX620" fmla="*/ 1367925 w 7467600"/>
              <a:gd name="connsiteY620" fmla="*/ 1135648 h 6858000"/>
              <a:gd name="connsiteX621" fmla="*/ 1771401 w 7467600"/>
              <a:gd name="connsiteY621" fmla="*/ 1806673 h 6858000"/>
              <a:gd name="connsiteX622" fmla="*/ 1972385 w 7467600"/>
              <a:gd name="connsiteY622" fmla="*/ 2198735 h 6858000"/>
              <a:gd name="connsiteX623" fmla="*/ 2040892 w 7467600"/>
              <a:gd name="connsiteY623" fmla="*/ 2405205 h 6858000"/>
              <a:gd name="connsiteX624" fmla="*/ 2131689 w 7467600"/>
              <a:gd name="connsiteY624" fmla="*/ 1936926 h 6858000"/>
              <a:gd name="connsiteX625" fmla="*/ 2454820 w 7467600"/>
              <a:gd name="connsiteY625" fmla="*/ 1248808 h 6858000"/>
              <a:gd name="connsiteX626" fmla="*/ 2492512 w 7467600"/>
              <a:gd name="connsiteY626" fmla="*/ 1302920 h 6858000"/>
              <a:gd name="connsiteX627" fmla="*/ 2081216 w 7467600"/>
              <a:gd name="connsiteY627" fmla="*/ 2527513 h 6858000"/>
              <a:gd name="connsiteX628" fmla="*/ 2081211 w 7467600"/>
              <a:gd name="connsiteY628" fmla="*/ 2528916 h 6858000"/>
              <a:gd name="connsiteX629" fmla="*/ 2199067 w 7467600"/>
              <a:gd name="connsiteY629" fmla="*/ 2884061 h 6858000"/>
              <a:gd name="connsiteX630" fmla="*/ 3192586 w 7467600"/>
              <a:gd name="connsiteY630" fmla="*/ 3411496 h 6858000"/>
              <a:gd name="connsiteX631" fmla="*/ 3182620 w 7467600"/>
              <a:gd name="connsiteY631" fmla="*/ 3483279 h 6858000"/>
              <a:gd name="connsiteX632" fmla="*/ 2435119 w 7467600"/>
              <a:gd name="connsiteY632" fmla="*/ 3080173 h 6858000"/>
              <a:gd name="connsiteX633" fmla="*/ 2410152 w 7467600"/>
              <a:gd name="connsiteY633" fmla="*/ 3063751 h 6858000"/>
              <a:gd name="connsiteX634" fmla="*/ 2408099 w 7467600"/>
              <a:gd name="connsiteY634" fmla="*/ 3064403 h 6858000"/>
              <a:gd name="connsiteX635" fmla="*/ 2407218 w 7467600"/>
              <a:gd name="connsiteY635" fmla="*/ 3070324 h 6858000"/>
              <a:gd name="connsiteX636" fmla="*/ 2380138 w 7467600"/>
              <a:gd name="connsiteY636" fmla="*/ 3099341 h 6858000"/>
              <a:gd name="connsiteX637" fmla="*/ 1765923 w 7467600"/>
              <a:gd name="connsiteY637" fmla="*/ 3581043 h 6858000"/>
              <a:gd name="connsiteX638" fmla="*/ 1702258 w 7467600"/>
              <a:gd name="connsiteY638" fmla="*/ 3612286 h 6858000"/>
              <a:gd name="connsiteX639" fmla="*/ 1538370 w 7467600"/>
              <a:gd name="connsiteY639" fmla="*/ 3811804 h 6858000"/>
              <a:gd name="connsiteX640" fmla="*/ 542867 w 7467600"/>
              <a:gd name="connsiteY640" fmla="*/ 4944092 h 6858000"/>
              <a:gd name="connsiteX641" fmla="*/ 515800 w 7467600"/>
              <a:gd name="connsiteY641" fmla="*/ 4862180 h 6858000"/>
              <a:gd name="connsiteX642" fmla="*/ 909145 w 7467600"/>
              <a:gd name="connsiteY642" fmla="*/ 4199225 h 6858000"/>
              <a:gd name="connsiteX643" fmla="*/ 1214067 w 7467600"/>
              <a:gd name="connsiteY643" fmla="*/ 3908561 h 6858000"/>
              <a:gd name="connsiteX644" fmla="*/ 640967 w 7467600"/>
              <a:gd name="connsiteY644" fmla="*/ 4105601 h 6858000"/>
              <a:gd name="connsiteX645" fmla="*/ 112563 w 7467600"/>
              <a:gd name="connsiteY645" fmla="*/ 4396952 h 6858000"/>
              <a:gd name="connsiteX646" fmla="*/ 0 w 7467600"/>
              <a:gd name="connsiteY646" fmla="*/ 4466006 h 6858000"/>
              <a:gd name="connsiteX647" fmla="*/ 0 w 7467600"/>
              <a:gd name="connsiteY647" fmla="*/ 4233763 h 6858000"/>
              <a:gd name="connsiteX648" fmla="*/ 36881 w 7467600"/>
              <a:gd name="connsiteY648" fmla="*/ 4200118 h 6858000"/>
              <a:gd name="connsiteX649" fmla="*/ 910534 w 7467600"/>
              <a:gd name="connsiteY649" fmla="*/ 3629753 h 6858000"/>
              <a:gd name="connsiteX650" fmla="*/ 1578717 w 7467600"/>
              <a:gd name="connsiteY650" fmla="*/ 3575982 h 6858000"/>
              <a:gd name="connsiteX651" fmla="*/ 2338780 w 7467600"/>
              <a:gd name="connsiteY651" fmla="*/ 3033725 h 6858000"/>
              <a:gd name="connsiteX652" fmla="*/ 1807991 w 7467600"/>
              <a:gd name="connsiteY652" fmla="*/ 2807184 h 6858000"/>
              <a:gd name="connsiteX653" fmla="*/ 1416358 w 7467600"/>
              <a:gd name="connsiteY653" fmla="*/ 3112571 h 6858000"/>
              <a:gd name="connsiteX654" fmla="*/ 939066 w 7467600"/>
              <a:gd name="connsiteY654" fmla="*/ 3378798 h 6858000"/>
              <a:gd name="connsiteX655" fmla="*/ 115099 w 7467600"/>
              <a:gd name="connsiteY655" fmla="*/ 3607650 h 6858000"/>
              <a:gd name="connsiteX656" fmla="*/ 97284 w 7467600"/>
              <a:gd name="connsiteY656" fmla="*/ 3520393 h 6858000"/>
              <a:gd name="connsiteX657" fmla="*/ 922050 w 7467600"/>
              <a:gd name="connsiteY657" fmla="*/ 3074867 h 6858000"/>
              <a:gd name="connsiteX658" fmla="*/ 1405265 w 7467600"/>
              <a:gd name="connsiteY658" fmla="*/ 3016319 h 6858000"/>
              <a:gd name="connsiteX659" fmla="*/ 1407512 w 7467600"/>
              <a:gd name="connsiteY659" fmla="*/ 3018001 h 6858000"/>
              <a:gd name="connsiteX660" fmla="*/ 1726266 w 7467600"/>
              <a:gd name="connsiteY660" fmla="*/ 2777274 h 6858000"/>
              <a:gd name="connsiteX661" fmla="*/ 625390 w 7467600"/>
              <a:gd name="connsiteY661" fmla="*/ 2514541 h 6858000"/>
              <a:gd name="connsiteX662" fmla="*/ 619799 w 7467600"/>
              <a:gd name="connsiteY662" fmla="*/ 2527180 h 6858000"/>
              <a:gd name="connsiteX663" fmla="*/ 310030 w 7467600"/>
              <a:gd name="connsiteY663" fmla="*/ 2771818 h 6858000"/>
              <a:gd name="connsiteX664" fmla="*/ 173877 w 7467600"/>
              <a:gd name="connsiteY664" fmla="*/ 2937056 h 6858000"/>
              <a:gd name="connsiteX665" fmla="*/ 77889 w 7467600"/>
              <a:gd name="connsiteY665" fmla="*/ 3138440 h 6858000"/>
              <a:gd name="connsiteX666" fmla="*/ 0 w 7467600"/>
              <a:gd name="connsiteY666" fmla="*/ 3271395 h 6858000"/>
              <a:gd name="connsiteX667" fmla="*/ 0 w 7467600"/>
              <a:gd name="connsiteY667" fmla="*/ 3153002 h 6858000"/>
              <a:gd name="connsiteX668" fmla="*/ 2386 w 7467600"/>
              <a:gd name="connsiteY668" fmla="*/ 3149203 h 6858000"/>
              <a:gd name="connsiteX669" fmla="*/ 89753 w 7467600"/>
              <a:gd name="connsiteY669" fmla="*/ 2987702 h 6858000"/>
              <a:gd name="connsiteX670" fmla="*/ 76869 w 7467600"/>
              <a:gd name="connsiteY670" fmla="*/ 3005404 h 6858000"/>
              <a:gd name="connsiteX671" fmla="*/ 32049 w 7467600"/>
              <a:gd name="connsiteY671" fmla="*/ 3065814 h 6858000"/>
              <a:gd name="connsiteX672" fmla="*/ 0 w 7467600"/>
              <a:gd name="connsiteY672" fmla="*/ 3108744 h 6858000"/>
              <a:gd name="connsiteX673" fmla="*/ 0 w 7467600"/>
              <a:gd name="connsiteY673" fmla="*/ 3058059 h 6858000"/>
              <a:gd name="connsiteX674" fmla="*/ 7610 w 7467600"/>
              <a:gd name="connsiteY674" fmla="*/ 3047889 h 6858000"/>
              <a:gd name="connsiteX675" fmla="*/ 52419 w 7467600"/>
              <a:gd name="connsiteY675" fmla="*/ 2987479 h 6858000"/>
              <a:gd name="connsiteX676" fmla="*/ 59142 w 7467600"/>
              <a:gd name="connsiteY676" fmla="*/ 2978488 h 6858000"/>
              <a:gd name="connsiteX677" fmla="*/ 0 w 7467600"/>
              <a:gd name="connsiteY677" fmla="*/ 3015334 h 6858000"/>
              <a:gd name="connsiteX678" fmla="*/ 0 w 7467600"/>
              <a:gd name="connsiteY678" fmla="*/ 2914286 h 6858000"/>
              <a:gd name="connsiteX679" fmla="*/ 36383 w 7467600"/>
              <a:gd name="connsiteY679" fmla="*/ 2901128 h 6858000"/>
              <a:gd name="connsiteX680" fmla="*/ 156329 w 7467600"/>
              <a:gd name="connsiteY680" fmla="*/ 2840533 h 6858000"/>
              <a:gd name="connsiteX681" fmla="*/ 358355 w 7467600"/>
              <a:gd name="connsiteY681" fmla="*/ 2620471 h 6858000"/>
              <a:gd name="connsiteX682" fmla="*/ 510577 w 7467600"/>
              <a:gd name="connsiteY682" fmla="*/ 2501244 h 6858000"/>
              <a:gd name="connsiteX683" fmla="*/ 211967 w 7467600"/>
              <a:gd name="connsiteY683" fmla="*/ 2479171 h 6858000"/>
              <a:gd name="connsiteX684" fmla="*/ 0 w 7467600"/>
              <a:gd name="connsiteY684" fmla="*/ 2476398 h 6858000"/>
              <a:gd name="connsiteX685" fmla="*/ 0 w 7467600"/>
              <a:gd name="connsiteY685" fmla="*/ 2389189 h 6858000"/>
              <a:gd name="connsiteX686" fmla="*/ 103062 w 7467600"/>
              <a:gd name="connsiteY686" fmla="*/ 2389518 h 6858000"/>
              <a:gd name="connsiteX687" fmla="*/ 510734 w 7467600"/>
              <a:gd name="connsiteY687" fmla="*/ 2416201 h 6858000"/>
              <a:gd name="connsiteX688" fmla="*/ 279257 w 7467600"/>
              <a:gd name="connsiteY688" fmla="*/ 2092102 h 6858000"/>
              <a:gd name="connsiteX689" fmla="*/ 65265 w 7467600"/>
              <a:gd name="connsiteY689" fmla="*/ 2006049 h 6858000"/>
              <a:gd name="connsiteX690" fmla="*/ 0 w 7467600"/>
              <a:gd name="connsiteY690" fmla="*/ 1982532 h 6858000"/>
              <a:gd name="connsiteX691" fmla="*/ 0 w 7467600"/>
              <a:gd name="connsiteY691" fmla="*/ 1912789 h 6858000"/>
              <a:gd name="connsiteX692" fmla="*/ 97460 w 7467600"/>
              <a:gd name="connsiteY692" fmla="*/ 1953725 h 6858000"/>
              <a:gd name="connsiteX693" fmla="*/ 221272 w 7467600"/>
              <a:gd name="connsiteY693" fmla="*/ 1980766 h 6858000"/>
              <a:gd name="connsiteX694" fmla="*/ 116765 w 7467600"/>
              <a:gd name="connsiteY694" fmla="*/ 1911033 h 6858000"/>
              <a:gd name="connsiteX695" fmla="*/ 16405 w 7467600"/>
              <a:gd name="connsiteY695" fmla="*/ 1803412 h 6858000"/>
              <a:gd name="connsiteX696" fmla="*/ 0 w 7467600"/>
              <a:gd name="connsiteY696" fmla="*/ 1784777 h 6858000"/>
              <a:gd name="connsiteX697" fmla="*/ 0 w 7467600"/>
              <a:gd name="connsiteY697" fmla="*/ 1740082 h 6858000"/>
              <a:gd name="connsiteX698" fmla="*/ 39394 w 7467600"/>
              <a:gd name="connsiteY698" fmla="*/ 1784856 h 6858000"/>
              <a:gd name="connsiteX699" fmla="*/ 135813 w 7467600"/>
              <a:gd name="connsiteY699" fmla="*/ 1888838 h 6858000"/>
              <a:gd name="connsiteX700" fmla="*/ 242575 w 7467600"/>
              <a:gd name="connsiteY700" fmla="*/ 1958841 h 6858000"/>
              <a:gd name="connsiteX701" fmla="*/ 82197 w 7467600"/>
              <a:gd name="connsiteY701" fmla="*/ 1754826 h 6858000"/>
              <a:gd name="connsiteX702" fmla="*/ 0 w 7467600"/>
              <a:gd name="connsiteY702" fmla="*/ 1679650 h 6858000"/>
              <a:gd name="connsiteX703" fmla="*/ 0 w 7467600"/>
              <a:gd name="connsiteY703" fmla="*/ 1602463 h 6858000"/>
              <a:gd name="connsiteX704" fmla="*/ 84689 w 7467600"/>
              <a:gd name="connsiteY704" fmla="*/ 1677442 h 6858000"/>
              <a:gd name="connsiteX705" fmla="*/ 298437 w 7467600"/>
              <a:gd name="connsiteY705" fmla="*/ 1968019 h 6858000"/>
              <a:gd name="connsiteX706" fmla="*/ 227269 w 7467600"/>
              <a:gd name="connsiteY706" fmla="*/ 1114064 h 6858000"/>
              <a:gd name="connsiteX707" fmla="*/ 248003 w 7467600"/>
              <a:gd name="connsiteY707" fmla="*/ 1089613 h 6858000"/>
              <a:gd name="connsiteX708" fmla="*/ 427020 w 7467600"/>
              <a:gd name="connsiteY708" fmla="*/ 1619803 h 6858000"/>
              <a:gd name="connsiteX709" fmla="*/ 340345 w 7467600"/>
              <a:gd name="connsiteY709" fmla="*/ 2027739 h 6858000"/>
              <a:gd name="connsiteX710" fmla="*/ 360865 w 7467600"/>
              <a:gd name="connsiteY710" fmla="*/ 2044827 h 6858000"/>
              <a:gd name="connsiteX711" fmla="*/ 560414 w 7467600"/>
              <a:gd name="connsiteY711" fmla="*/ 2421457 h 6858000"/>
              <a:gd name="connsiteX712" fmla="*/ 1359703 w 7467600"/>
              <a:gd name="connsiteY712" fmla="*/ 2578554 h 6858000"/>
              <a:gd name="connsiteX713" fmla="*/ 1359422 w 7467600"/>
              <a:gd name="connsiteY713" fmla="*/ 2577994 h 6858000"/>
              <a:gd name="connsiteX714" fmla="*/ 828701 w 7467600"/>
              <a:gd name="connsiteY714" fmla="*/ 1839520 h 6858000"/>
              <a:gd name="connsiteX715" fmla="*/ 494427 w 7467600"/>
              <a:gd name="connsiteY715" fmla="*/ 1092333 h 6858000"/>
              <a:gd name="connsiteX716" fmla="*/ 506322 w 7467600"/>
              <a:gd name="connsiteY716" fmla="*/ 1020997 h 6858000"/>
              <a:gd name="connsiteX717" fmla="*/ 4570198 w 7467600"/>
              <a:gd name="connsiteY717" fmla="*/ 978081 h 6858000"/>
              <a:gd name="connsiteX718" fmla="*/ 4523691 w 7467600"/>
              <a:gd name="connsiteY718" fmla="*/ 1127776 h 6858000"/>
              <a:gd name="connsiteX719" fmla="*/ 4509875 w 7467600"/>
              <a:gd name="connsiteY719" fmla="*/ 1167552 h 6858000"/>
              <a:gd name="connsiteX720" fmla="*/ 4478168 w 7467600"/>
              <a:gd name="connsiteY720" fmla="*/ 1260735 h 6858000"/>
              <a:gd name="connsiteX721" fmla="*/ 4409309 w 7467600"/>
              <a:gd name="connsiteY721" fmla="*/ 1666996 h 6858000"/>
              <a:gd name="connsiteX722" fmla="*/ 4370031 w 7467600"/>
              <a:gd name="connsiteY722" fmla="*/ 1955666 h 6858000"/>
              <a:gd name="connsiteX723" fmla="*/ 4570198 w 7467600"/>
              <a:gd name="connsiteY723" fmla="*/ 978081 h 6858000"/>
              <a:gd name="connsiteX724" fmla="*/ 4557898 w 7467600"/>
              <a:gd name="connsiteY724" fmla="*/ 900011 h 6858000"/>
              <a:gd name="connsiteX725" fmla="*/ 4344840 w 7467600"/>
              <a:gd name="connsiteY725" fmla="*/ 1922038 h 6858000"/>
              <a:gd name="connsiteX726" fmla="*/ 4378710 w 7467600"/>
              <a:gd name="connsiteY726" fmla="*/ 1665516 h 6858000"/>
              <a:gd name="connsiteX727" fmla="*/ 4448798 w 7467600"/>
              <a:gd name="connsiteY727" fmla="*/ 1253024 h 6858000"/>
              <a:gd name="connsiteX728" fmla="*/ 4480315 w 7467600"/>
              <a:gd name="connsiteY728" fmla="*/ 1158454 h 6858000"/>
              <a:gd name="connsiteX729" fmla="*/ 4494133 w 7467600"/>
              <a:gd name="connsiteY729" fmla="*/ 1118676 h 6858000"/>
              <a:gd name="connsiteX730" fmla="*/ 4557898 w 7467600"/>
              <a:gd name="connsiteY730" fmla="*/ 900011 h 6858000"/>
              <a:gd name="connsiteX731" fmla="*/ 5870151 w 7467600"/>
              <a:gd name="connsiteY731" fmla="*/ 898890 h 6858000"/>
              <a:gd name="connsiteX732" fmla="*/ 5861335 w 7467600"/>
              <a:gd name="connsiteY732" fmla="*/ 899177 h 6858000"/>
              <a:gd name="connsiteX733" fmla="*/ 5843702 w 7467600"/>
              <a:gd name="connsiteY733" fmla="*/ 899748 h 6858000"/>
              <a:gd name="connsiteX734" fmla="*/ 5651107 w 7467600"/>
              <a:gd name="connsiteY734" fmla="*/ 920306 h 6858000"/>
              <a:gd name="connsiteX735" fmla="*/ 5459407 w 7467600"/>
              <a:gd name="connsiteY735" fmla="*/ 940975 h 6858000"/>
              <a:gd name="connsiteX736" fmla="*/ 5374846 w 7467600"/>
              <a:gd name="connsiteY736" fmla="*/ 941988 h 6858000"/>
              <a:gd name="connsiteX737" fmla="*/ 5256105 w 7467600"/>
              <a:gd name="connsiteY737" fmla="*/ 945632 h 6858000"/>
              <a:gd name="connsiteX738" fmla="*/ 5107071 w 7467600"/>
              <a:gd name="connsiteY738" fmla="*/ 969720 h 6858000"/>
              <a:gd name="connsiteX739" fmla="*/ 4998681 w 7467600"/>
              <a:gd name="connsiteY739" fmla="*/ 988771 h 6858000"/>
              <a:gd name="connsiteX740" fmla="*/ 5870151 w 7467600"/>
              <a:gd name="connsiteY740" fmla="*/ 898890 h 6858000"/>
              <a:gd name="connsiteX741" fmla="*/ 5504425 w 7467600"/>
              <a:gd name="connsiteY741" fmla="*/ 848067 h 6858000"/>
              <a:gd name="connsiteX742" fmla="*/ 4968849 w 7467600"/>
              <a:gd name="connsiteY742" fmla="*/ 962318 h 6858000"/>
              <a:gd name="connsiteX743" fmla="*/ 5104039 w 7467600"/>
              <a:gd name="connsiteY743" fmla="*/ 940634 h 6858000"/>
              <a:gd name="connsiteX744" fmla="*/ 5256311 w 7467600"/>
              <a:gd name="connsiteY744" fmla="*/ 916490 h 6858000"/>
              <a:gd name="connsiteX745" fmla="*/ 5377381 w 7467600"/>
              <a:gd name="connsiteY745" fmla="*/ 912671 h 6858000"/>
              <a:gd name="connsiteX746" fmla="*/ 5460148 w 7467600"/>
              <a:gd name="connsiteY746" fmla="*/ 911442 h 6858000"/>
              <a:gd name="connsiteX747" fmla="*/ 5648971 w 7467600"/>
              <a:gd name="connsiteY747" fmla="*/ 891331 h 6858000"/>
              <a:gd name="connsiteX748" fmla="*/ 5844807 w 7467600"/>
              <a:gd name="connsiteY748" fmla="*/ 870718 h 6858000"/>
              <a:gd name="connsiteX749" fmla="*/ 5862975 w 7467600"/>
              <a:gd name="connsiteY749" fmla="*/ 869756 h 6858000"/>
              <a:gd name="connsiteX750" fmla="*/ 5920887 w 7467600"/>
              <a:gd name="connsiteY750" fmla="*/ 865929 h 6858000"/>
              <a:gd name="connsiteX751" fmla="*/ 5504425 w 7467600"/>
              <a:gd name="connsiteY751" fmla="*/ 848067 h 6858000"/>
              <a:gd name="connsiteX752" fmla="*/ 3607114 w 7467600"/>
              <a:gd name="connsiteY752" fmla="*/ 467441 h 6858000"/>
              <a:gd name="connsiteX753" fmla="*/ 3296242 w 7467600"/>
              <a:gd name="connsiteY753" fmla="*/ 807991 h 6858000"/>
              <a:gd name="connsiteX754" fmla="*/ 3174674 w 7467600"/>
              <a:gd name="connsiteY754" fmla="*/ 919759 h 6858000"/>
              <a:gd name="connsiteX755" fmla="*/ 3042978 w 7467600"/>
              <a:gd name="connsiteY755" fmla="*/ 1054894 h 6858000"/>
              <a:gd name="connsiteX756" fmla="*/ 2968914 w 7467600"/>
              <a:gd name="connsiteY756" fmla="*/ 1133756 h 6858000"/>
              <a:gd name="connsiteX757" fmla="*/ 3103823 w 7467600"/>
              <a:gd name="connsiteY757" fmla="*/ 1026814 h 6858000"/>
              <a:gd name="connsiteX758" fmla="*/ 3607114 w 7467600"/>
              <a:gd name="connsiteY758" fmla="*/ 467441 h 6858000"/>
              <a:gd name="connsiteX759" fmla="*/ 3744487 w 7467600"/>
              <a:gd name="connsiteY759" fmla="*/ 383136 h 6858000"/>
              <a:gd name="connsiteX760" fmla="*/ 3970213 w 7467600"/>
              <a:gd name="connsiteY760" fmla="*/ 995559 h 6858000"/>
              <a:gd name="connsiteX761" fmla="*/ 3744487 w 7467600"/>
              <a:gd name="connsiteY761" fmla="*/ 383136 h 6858000"/>
              <a:gd name="connsiteX762" fmla="*/ 3624562 w 7467600"/>
              <a:gd name="connsiteY762" fmla="*/ 367041 h 6858000"/>
              <a:gd name="connsiteX763" fmla="*/ 3489712 w 7467600"/>
              <a:gd name="connsiteY763" fmla="*/ 485386 h 6858000"/>
              <a:gd name="connsiteX764" fmla="*/ 3182994 w 7467600"/>
              <a:gd name="connsiteY764" fmla="*/ 828265 h 6858000"/>
              <a:gd name="connsiteX765" fmla="*/ 2892114 w 7467600"/>
              <a:gd name="connsiteY765" fmla="*/ 1172635 h 6858000"/>
              <a:gd name="connsiteX766" fmla="*/ 3021459 w 7467600"/>
              <a:gd name="connsiteY766" fmla="*/ 1035385 h 6858000"/>
              <a:gd name="connsiteX767" fmla="*/ 3153873 w 7467600"/>
              <a:gd name="connsiteY767" fmla="*/ 898971 h 6858000"/>
              <a:gd name="connsiteX768" fmla="*/ 3276511 w 7467600"/>
              <a:gd name="connsiteY768" fmla="*/ 786423 h 6858000"/>
              <a:gd name="connsiteX769" fmla="*/ 3584154 w 7467600"/>
              <a:gd name="connsiteY769" fmla="*/ 448218 h 6858000"/>
              <a:gd name="connsiteX770" fmla="*/ 3624562 w 7467600"/>
              <a:gd name="connsiteY770" fmla="*/ 367041 h 6858000"/>
              <a:gd name="connsiteX771" fmla="*/ 3766672 w 7467600"/>
              <a:gd name="connsiteY771" fmla="*/ 359429 h 6858000"/>
              <a:gd name="connsiteX772" fmla="*/ 3996338 w 7467600"/>
              <a:gd name="connsiteY772" fmla="*/ 968237 h 6858000"/>
              <a:gd name="connsiteX773" fmla="*/ 3766672 w 7467600"/>
              <a:gd name="connsiteY773" fmla="*/ 359429 h 6858000"/>
              <a:gd name="connsiteX774" fmla="*/ 5805386 w 7467600"/>
              <a:gd name="connsiteY774" fmla="*/ 239240 h 6858000"/>
              <a:gd name="connsiteX775" fmla="*/ 5736947 w 7467600"/>
              <a:gd name="connsiteY775" fmla="*/ 261367 h 6858000"/>
              <a:gd name="connsiteX776" fmla="*/ 5427012 w 7467600"/>
              <a:gd name="connsiteY776" fmla="*/ 311272 h 6858000"/>
              <a:gd name="connsiteX777" fmla="*/ 5147818 w 7467600"/>
              <a:gd name="connsiteY777" fmla="*/ 322112 h 6858000"/>
              <a:gd name="connsiteX778" fmla="*/ 5060854 w 7467600"/>
              <a:gd name="connsiteY778" fmla="*/ 311882 h 6858000"/>
              <a:gd name="connsiteX779" fmla="*/ 4945989 w 7467600"/>
              <a:gd name="connsiteY779" fmla="*/ 300516 h 6858000"/>
              <a:gd name="connsiteX780" fmla="*/ 5410479 w 7467600"/>
              <a:gd name="connsiteY780" fmla="*/ 348434 h 6858000"/>
              <a:gd name="connsiteX781" fmla="*/ 5805386 w 7467600"/>
              <a:gd name="connsiteY781" fmla="*/ 239240 h 6858000"/>
              <a:gd name="connsiteX782" fmla="*/ 5905192 w 7467600"/>
              <a:gd name="connsiteY782" fmla="*/ 163079 h 6858000"/>
              <a:gd name="connsiteX783" fmla="*/ 5865655 w 7467600"/>
              <a:gd name="connsiteY783" fmla="*/ 171901 h 6858000"/>
              <a:gd name="connsiteX784" fmla="*/ 5259740 w 7467600"/>
              <a:gd name="connsiteY784" fmla="*/ 257013 h 6858000"/>
              <a:gd name="connsiteX785" fmla="*/ 5208466 w 7467600"/>
              <a:gd name="connsiteY785" fmla="*/ 257550 h 6858000"/>
              <a:gd name="connsiteX786" fmla="*/ 4980204 w 7467600"/>
              <a:gd name="connsiteY786" fmla="*/ 271903 h 6858000"/>
              <a:gd name="connsiteX787" fmla="*/ 5068068 w 7467600"/>
              <a:gd name="connsiteY787" fmla="*/ 282244 h 6858000"/>
              <a:gd name="connsiteX788" fmla="*/ 5153231 w 7467600"/>
              <a:gd name="connsiteY788" fmla="*/ 292240 h 6858000"/>
              <a:gd name="connsiteX789" fmla="*/ 5426491 w 7467600"/>
              <a:gd name="connsiteY789" fmla="*/ 281128 h 6858000"/>
              <a:gd name="connsiteX790" fmla="*/ 5731212 w 7467600"/>
              <a:gd name="connsiteY790" fmla="*/ 231951 h 6858000"/>
              <a:gd name="connsiteX791" fmla="*/ 5905192 w 7467600"/>
              <a:gd name="connsiteY791" fmla="*/ 163079 h 6858000"/>
              <a:gd name="connsiteX792" fmla="*/ 5944437 w 7467600"/>
              <a:gd name="connsiteY792" fmla="*/ 113829 h 6858000"/>
              <a:gd name="connsiteX793" fmla="*/ 5825032 w 7467600"/>
              <a:gd name="connsiteY793" fmla="*/ 146405 h 6858000"/>
              <a:gd name="connsiteX794" fmla="*/ 4955599 w 7467600"/>
              <a:gd name="connsiteY794" fmla="*/ 247008 h 6858000"/>
              <a:gd name="connsiteX795" fmla="*/ 5210104 w 7467600"/>
              <a:gd name="connsiteY795" fmla="*/ 228123 h 6858000"/>
              <a:gd name="connsiteX796" fmla="*/ 5261015 w 7467600"/>
              <a:gd name="connsiteY796" fmla="*/ 227087 h 6858000"/>
              <a:gd name="connsiteX797" fmla="*/ 5861181 w 7467600"/>
              <a:gd name="connsiteY797" fmla="*/ 143093 h 6858000"/>
              <a:gd name="connsiteX798" fmla="*/ 5961252 w 7467600"/>
              <a:gd name="connsiteY798" fmla="*/ 114820 h 6858000"/>
              <a:gd name="connsiteX799" fmla="*/ 5944437 w 7467600"/>
              <a:gd name="connsiteY799" fmla="*/ 113829 h 6858000"/>
              <a:gd name="connsiteX800" fmla="*/ 3882765 w 7467600"/>
              <a:gd name="connsiteY800" fmla="*/ 0 h 6858000"/>
              <a:gd name="connsiteX801" fmla="*/ 3995099 w 7467600"/>
              <a:gd name="connsiteY801" fmla="*/ 0 h 6858000"/>
              <a:gd name="connsiteX802" fmla="*/ 4163818 w 7467600"/>
              <a:gd name="connsiteY802" fmla="*/ 234104 h 6858000"/>
              <a:gd name="connsiteX803" fmla="*/ 4172099 w 7467600"/>
              <a:gd name="connsiteY803" fmla="*/ 234207 h 6858000"/>
              <a:gd name="connsiteX804" fmla="*/ 4784282 w 7467600"/>
              <a:gd name="connsiteY804" fmla="*/ 276561 h 6858000"/>
              <a:gd name="connsiteX805" fmla="*/ 4801687 w 7467600"/>
              <a:gd name="connsiteY805" fmla="*/ 267764 h 6858000"/>
              <a:gd name="connsiteX806" fmla="*/ 6082788 w 7467600"/>
              <a:gd name="connsiteY806" fmla="*/ 64119 h 6858000"/>
              <a:gd name="connsiteX807" fmla="*/ 6099442 w 7467600"/>
              <a:gd name="connsiteY807" fmla="*/ 82568 h 6858000"/>
              <a:gd name="connsiteX808" fmla="*/ 4804137 w 7467600"/>
              <a:gd name="connsiteY808" fmla="*/ 320931 h 6858000"/>
              <a:gd name="connsiteX809" fmla="*/ 4227047 w 7467600"/>
              <a:gd name="connsiteY809" fmla="*/ 313415 h 6858000"/>
              <a:gd name="connsiteX810" fmla="*/ 4346041 w 7467600"/>
              <a:gd name="connsiteY810" fmla="*/ 456086 h 6858000"/>
              <a:gd name="connsiteX811" fmla="*/ 4870967 w 7467600"/>
              <a:gd name="connsiteY811" fmla="*/ 963061 h 6858000"/>
              <a:gd name="connsiteX812" fmla="*/ 4889647 w 7467600"/>
              <a:gd name="connsiteY812" fmla="*/ 957147 h 6858000"/>
              <a:gd name="connsiteX813" fmla="*/ 5422504 w 7467600"/>
              <a:gd name="connsiteY813" fmla="*/ 805191 h 6858000"/>
              <a:gd name="connsiteX814" fmla="*/ 6087656 w 7467600"/>
              <a:gd name="connsiteY814" fmla="*/ 826703 h 6858000"/>
              <a:gd name="connsiteX815" fmla="*/ 6058717 w 7467600"/>
              <a:gd name="connsiteY815" fmla="*/ 865992 h 6858000"/>
              <a:gd name="connsiteX816" fmla="*/ 4974153 w 7467600"/>
              <a:gd name="connsiteY816" fmla="*/ 1045456 h 6858000"/>
              <a:gd name="connsiteX817" fmla="*/ 5627835 w 7467600"/>
              <a:gd name="connsiteY817" fmla="*/ 1472077 h 6858000"/>
              <a:gd name="connsiteX818" fmla="*/ 5629817 w 7467600"/>
              <a:gd name="connsiteY818" fmla="*/ 1471412 h 6858000"/>
              <a:gd name="connsiteX819" fmla="*/ 5634124 w 7467600"/>
              <a:gd name="connsiteY819" fmla="*/ 1470572 h 6858000"/>
              <a:gd name="connsiteX820" fmla="*/ 5755832 w 7467600"/>
              <a:gd name="connsiteY820" fmla="*/ 1383886 h 6858000"/>
              <a:gd name="connsiteX821" fmla="*/ 6014186 w 7467600"/>
              <a:gd name="connsiteY821" fmla="*/ 1279799 h 6858000"/>
              <a:gd name="connsiteX822" fmla="*/ 6901619 w 7467600"/>
              <a:gd name="connsiteY822" fmla="*/ 1047874 h 6858000"/>
              <a:gd name="connsiteX823" fmla="*/ 6931566 w 7467600"/>
              <a:gd name="connsiteY823" fmla="*/ 1062034 h 6858000"/>
              <a:gd name="connsiteX824" fmla="*/ 5790982 w 7467600"/>
              <a:gd name="connsiteY824" fmla="*/ 1561380 h 6858000"/>
              <a:gd name="connsiteX825" fmla="*/ 6188971 w 7467600"/>
              <a:gd name="connsiteY825" fmla="*/ 1755168 h 6858000"/>
              <a:gd name="connsiteX826" fmla="*/ 6202446 w 7467600"/>
              <a:gd name="connsiteY826" fmla="*/ 1752268 h 6858000"/>
              <a:gd name="connsiteX827" fmla="*/ 7179560 w 7467600"/>
              <a:gd name="connsiteY827" fmla="*/ 1467551 h 6858000"/>
              <a:gd name="connsiteX828" fmla="*/ 7158730 w 7467600"/>
              <a:gd name="connsiteY828" fmla="*/ 1507835 h 6858000"/>
              <a:gd name="connsiteX829" fmla="*/ 6326959 w 7467600"/>
              <a:gd name="connsiteY829" fmla="*/ 1817686 h 6858000"/>
              <a:gd name="connsiteX830" fmla="*/ 6537433 w 7467600"/>
              <a:gd name="connsiteY830" fmla="*/ 1907790 h 6858000"/>
              <a:gd name="connsiteX831" fmla="*/ 6550221 w 7467600"/>
              <a:gd name="connsiteY831" fmla="*/ 1910729 h 6858000"/>
              <a:gd name="connsiteX832" fmla="*/ 6964438 w 7467600"/>
              <a:gd name="connsiteY832" fmla="*/ 2209505 h 6858000"/>
              <a:gd name="connsiteX833" fmla="*/ 7367862 w 7467600"/>
              <a:gd name="connsiteY833" fmla="*/ 2806833 h 6858000"/>
              <a:gd name="connsiteX834" fmla="*/ 7364329 w 7467600"/>
              <a:gd name="connsiteY834" fmla="*/ 2826907 h 6858000"/>
              <a:gd name="connsiteX835" fmla="*/ 7290545 w 7467600"/>
              <a:gd name="connsiteY835" fmla="*/ 2850663 h 6858000"/>
              <a:gd name="connsiteX836" fmla="*/ 6472036 w 7467600"/>
              <a:gd name="connsiteY836" fmla="*/ 1959003 h 6858000"/>
              <a:gd name="connsiteX837" fmla="*/ 5792897 w 7467600"/>
              <a:gd name="connsiteY837" fmla="*/ 1647747 h 6858000"/>
              <a:gd name="connsiteX838" fmla="*/ 5842751 w 7467600"/>
              <a:gd name="connsiteY838" fmla="*/ 1816112 h 6858000"/>
              <a:gd name="connsiteX839" fmla="*/ 5847424 w 7467600"/>
              <a:gd name="connsiteY839" fmla="*/ 1815776 h 6858000"/>
              <a:gd name="connsiteX840" fmla="*/ 6399821 w 7467600"/>
              <a:gd name="connsiteY840" fmla="*/ 2344799 h 6858000"/>
              <a:gd name="connsiteX841" fmla="*/ 6323232 w 7467600"/>
              <a:gd name="connsiteY841" fmla="*/ 2389634 h 6858000"/>
              <a:gd name="connsiteX842" fmla="*/ 5942958 w 7467600"/>
              <a:gd name="connsiteY842" fmla="*/ 2077708 h 6858000"/>
              <a:gd name="connsiteX843" fmla="*/ 5921559 w 7467600"/>
              <a:gd name="connsiteY843" fmla="*/ 2378596 h 6858000"/>
              <a:gd name="connsiteX844" fmla="*/ 5817651 w 7467600"/>
              <a:gd name="connsiteY844" fmla="*/ 3023919 h 6858000"/>
              <a:gd name="connsiteX845" fmla="*/ 5729634 w 7467600"/>
              <a:gd name="connsiteY845" fmla="*/ 3051849 h 6858000"/>
              <a:gd name="connsiteX846" fmla="*/ 5611018 w 7467600"/>
              <a:gd name="connsiteY846" fmla="*/ 2316769 h 6858000"/>
              <a:gd name="connsiteX847" fmla="*/ 5687608 w 7467600"/>
              <a:gd name="connsiteY847" fmla="*/ 2039972 h 6858000"/>
              <a:gd name="connsiteX848" fmla="*/ 5657554 w 7467600"/>
              <a:gd name="connsiteY848" fmla="*/ 1576445 h 6858000"/>
              <a:gd name="connsiteX849" fmla="*/ 5150475 w 7467600"/>
              <a:gd name="connsiteY849" fmla="*/ 1274012 h 6858000"/>
              <a:gd name="connsiteX850" fmla="*/ 5349142 w 7467600"/>
              <a:gd name="connsiteY850" fmla="*/ 2204405 h 6858000"/>
              <a:gd name="connsiteX851" fmla="*/ 5262214 w 7467600"/>
              <a:gd name="connsiteY851" fmla="*/ 2233836 h 6858000"/>
              <a:gd name="connsiteX852" fmla="*/ 4981539 w 7467600"/>
              <a:gd name="connsiteY852" fmla="*/ 1542201 h 6858000"/>
              <a:gd name="connsiteX853" fmla="*/ 4958461 w 7467600"/>
              <a:gd name="connsiteY853" fmla="*/ 1136957 h 6858000"/>
              <a:gd name="connsiteX854" fmla="*/ 4655015 w 7467600"/>
              <a:gd name="connsiteY854" fmla="*/ 891426 h 6858000"/>
              <a:gd name="connsiteX855" fmla="*/ 4348002 w 7467600"/>
              <a:gd name="connsiteY855" fmla="*/ 2205895 h 6858000"/>
              <a:gd name="connsiteX856" fmla="*/ 4262250 w 7467600"/>
              <a:gd name="connsiteY856" fmla="*/ 2219972 h 6858000"/>
              <a:gd name="connsiteX857" fmla="*/ 4550611 w 7467600"/>
              <a:gd name="connsiteY857" fmla="*/ 817540 h 6858000"/>
              <a:gd name="connsiteX858" fmla="*/ 4564418 w 7467600"/>
              <a:gd name="connsiteY858" fmla="*/ 808293 h 6858000"/>
              <a:gd name="connsiteX859" fmla="*/ 4266388 w 7467600"/>
              <a:gd name="connsiteY859" fmla="*/ 500083 h 6858000"/>
              <a:gd name="connsiteX860" fmla="*/ 4032842 w 7467600"/>
              <a:gd name="connsiteY860" fmla="*/ 211809 h 6858000"/>
              <a:gd name="connsiteX861" fmla="*/ 3882765 w 7467600"/>
              <a:gd name="connsiteY861" fmla="*/ 0 h 6858000"/>
              <a:gd name="connsiteX862" fmla="*/ 3721337 w 7467600"/>
              <a:gd name="connsiteY862" fmla="*/ 0 h 6858000"/>
              <a:gd name="connsiteX863" fmla="*/ 3797544 w 7467600"/>
              <a:gd name="connsiteY863" fmla="*/ 0 h 6858000"/>
              <a:gd name="connsiteX864" fmla="*/ 3775734 w 7467600"/>
              <a:gd name="connsiteY864" fmla="*/ 95131 h 6858000"/>
              <a:gd name="connsiteX865" fmla="*/ 3724807 w 7467600"/>
              <a:gd name="connsiteY865" fmla="*/ 272257 h 6858000"/>
              <a:gd name="connsiteX866" fmla="*/ 3726844 w 7467600"/>
              <a:gd name="connsiteY866" fmla="*/ 282988 h 6858000"/>
              <a:gd name="connsiteX867" fmla="*/ 3742664 w 7467600"/>
              <a:gd name="connsiteY867" fmla="*/ 279918 h 6858000"/>
              <a:gd name="connsiteX868" fmla="*/ 4103910 w 7467600"/>
              <a:gd name="connsiteY868" fmla="*/ 1161917 h 6858000"/>
              <a:gd name="connsiteX869" fmla="*/ 4020269 w 7467600"/>
              <a:gd name="connsiteY869" fmla="*/ 1200406 h 6858000"/>
              <a:gd name="connsiteX870" fmla="*/ 3674882 w 7467600"/>
              <a:gd name="connsiteY870" fmla="*/ 488524 h 6858000"/>
              <a:gd name="connsiteX871" fmla="*/ 3132682 w 7467600"/>
              <a:gd name="connsiteY871" fmla="*/ 1072284 h 6858000"/>
              <a:gd name="connsiteX872" fmla="*/ 2716346 w 7467600"/>
              <a:gd name="connsiteY872" fmla="*/ 1276376 h 6858000"/>
              <a:gd name="connsiteX873" fmla="*/ 2716772 w 7467600"/>
              <a:gd name="connsiteY873" fmla="*/ 1255462 h 6858000"/>
              <a:gd name="connsiteX874" fmla="*/ 3471096 w 7467600"/>
              <a:gd name="connsiteY874" fmla="*/ 437072 h 6858000"/>
              <a:gd name="connsiteX875" fmla="*/ 3639057 w 7467600"/>
              <a:gd name="connsiteY875" fmla="*/ 286334 h 6858000"/>
              <a:gd name="connsiteX876" fmla="*/ 3640309 w 7467600"/>
              <a:gd name="connsiteY876" fmla="*/ 284664 h 6858000"/>
              <a:gd name="connsiteX877" fmla="*/ 3646022 w 7467600"/>
              <a:gd name="connsiteY877" fmla="*/ 276711 h 6858000"/>
              <a:gd name="connsiteX878" fmla="*/ 3707943 w 7467600"/>
              <a:gd name="connsiteY878" fmla="*/ 65958 h 6858000"/>
              <a:gd name="connsiteX879" fmla="*/ 3721337 w 7467600"/>
              <a:gd name="connsiteY879" fmla="*/ 0 h 6858000"/>
              <a:gd name="connsiteX880" fmla="*/ 2867960 w 7467600"/>
              <a:gd name="connsiteY880" fmla="*/ 0 h 6858000"/>
              <a:gd name="connsiteX881" fmla="*/ 2926351 w 7467600"/>
              <a:gd name="connsiteY881" fmla="*/ 0 h 6858000"/>
              <a:gd name="connsiteX882" fmla="*/ 2902823 w 7467600"/>
              <a:gd name="connsiteY882" fmla="*/ 262929 h 6858000"/>
              <a:gd name="connsiteX883" fmla="*/ 2940663 w 7467600"/>
              <a:gd name="connsiteY883" fmla="*/ 140884 h 6858000"/>
              <a:gd name="connsiteX884" fmla="*/ 2947039 w 7467600"/>
              <a:gd name="connsiteY884" fmla="*/ 122524 h 6858000"/>
              <a:gd name="connsiteX885" fmla="*/ 2984316 w 7467600"/>
              <a:gd name="connsiteY885" fmla="*/ 0 h 6858000"/>
              <a:gd name="connsiteX886" fmla="*/ 3016114 w 7467600"/>
              <a:gd name="connsiteY886" fmla="*/ 0 h 6858000"/>
              <a:gd name="connsiteX887" fmla="*/ 2979949 w 7467600"/>
              <a:gd name="connsiteY887" fmla="*/ 119274 h 6858000"/>
              <a:gd name="connsiteX888" fmla="*/ 3023879 w 7467600"/>
              <a:gd name="connsiteY888" fmla="*/ 0 h 6858000"/>
              <a:gd name="connsiteX889" fmla="*/ 3105400 w 7467600"/>
              <a:gd name="connsiteY889" fmla="*/ 0 h 6858000"/>
              <a:gd name="connsiteX890" fmla="*/ 3094669 w 7467600"/>
              <a:gd name="connsiteY890" fmla="*/ 30308 h 6858000"/>
              <a:gd name="connsiteX891" fmla="*/ 2901945 w 7467600"/>
              <a:gd name="connsiteY891" fmla="*/ 466538 h 6858000"/>
              <a:gd name="connsiteX892" fmla="*/ 2815209 w 7467600"/>
              <a:gd name="connsiteY892" fmla="*/ 497361 h 6858000"/>
              <a:gd name="connsiteX893" fmla="*/ 2844845 w 7467600"/>
              <a:gd name="connsiteY893" fmla="*/ 127638 h 6858000"/>
              <a:gd name="connsiteX894" fmla="*/ 2867960 w 7467600"/>
              <a:gd name="connsiteY894" fmla="*/ 0 h 6858000"/>
              <a:gd name="connsiteX895" fmla="*/ 1057230 w 7467600"/>
              <a:gd name="connsiteY895" fmla="*/ 0 h 6858000"/>
              <a:gd name="connsiteX896" fmla="*/ 1111003 w 7467600"/>
              <a:gd name="connsiteY896" fmla="*/ 0 h 6858000"/>
              <a:gd name="connsiteX897" fmla="*/ 1125553 w 7467600"/>
              <a:gd name="connsiteY897" fmla="*/ 52588 h 6858000"/>
              <a:gd name="connsiteX898" fmla="*/ 1304276 w 7467600"/>
              <a:gd name="connsiteY898" fmla="*/ 476275 h 6858000"/>
              <a:gd name="connsiteX899" fmla="*/ 1492066 w 7467600"/>
              <a:gd name="connsiteY899" fmla="*/ 886333 h 6858000"/>
              <a:gd name="connsiteX900" fmla="*/ 1423698 w 7467600"/>
              <a:gd name="connsiteY900" fmla="*/ 710817 h 6858000"/>
              <a:gd name="connsiteX901" fmla="*/ 1357609 w 7467600"/>
              <a:gd name="connsiteY901" fmla="*/ 532892 h 6858000"/>
              <a:gd name="connsiteX902" fmla="*/ 1309550 w 7467600"/>
              <a:gd name="connsiteY902" fmla="*/ 374031 h 6858000"/>
              <a:gd name="connsiteX903" fmla="*/ 1193673 w 7467600"/>
              <a:gd name="connsiteY903" fmla="*/ 49533 h 6858000"/>
              <a:gd name="connsiteX904" fmla="*/ 1164391 w 7467600"/>
              <a:gd name="connsiteY904" fmla="*/ 0 h 6858000"/>
              <a:gd name="connsiteX905" fmla="*/ 1200666 w 7467600"/>
              <a:gd name="connsiteY905" fmla="*/ 0 h 6858000"/>
              <a:gd name="connsiteX906" fmla="*/ 1223408 w 7467600"/>
              <a:gd name="connsiteY906" fmla="*/ 38996 h 6858000"/>
              <a:gd name="connsiteX907" fmla="*/ 1339635 w 7467600"/>
              <a:gd name="connsiteY907" fmla="*/ 365517 h 6858000"/>
              <a:gd name="connsiteX908" fmla="*/ 1387469 w 7467600"/>
              <a:gd name="connsiteY908" fmla="*/ 523079 h 6858000"/>
              <a:gd name="connsiteX909" fmla="*/ 1452685 w 7467600"/>
              <a:gd name="connsiteY909" fmla="*/ 699806 h 6858000"/>
              <a:gd name="connsiteX910" fmla="*/ 1492092 w 7467600"/>
              <a:gd name="connsiteY910" fmla="*/ 800424 h 6858000"/>
              <a:gd name="connsiteX911" fmla="*/ 1455302 w 7467600"/>
              <a:gd name="connsiteY911" fmla="*/ 632913 h 6858000"/>
              <a:gd name="connsiteX912" fmla="*/ 1222336 w 7467600"/>
              <a:gd name="connsiteY912" fmla="*/ 9480 h 6858000"/>
              <a:gd name="connsiteX913" fmla="*/ 1214634 w 7467600"/>
              <a:gd name="connsiteY913" fmla="*/ 0 h 6858000"/>
              <a:gd name="connsiteX914" fmla="*/ 1289827 w 7467600"/>
              <a:gd name="connsiteY914" fmla="*/ 0 h 6858000"/>
              <a:gd name="connsiteX915" fmla="*/ 1321076 w 7467600"/>
              <a:gd name="connsiteY915" fmla="*/ 59722 h 6858000"/>
              <a:gd name="connsiteX916" fmla="*/ 1512579 w 7467600"/>
              <a:gd name="connsiteY916" fmla="*/ 626441 h 6858000"/>
              <a:gd name="connsiteX917" fmla="*/ 1506076 w 7467600"/>
              <a:gd name="connsiteY917" fmla="*/ 1089289 h 6858000"/>
              <a:gd name="connsiteX918" fmla="*/ 1486346 w 7467600"/>
              <a:gd name="connsiteY918" fmla="*/ 1079919 h 6858000"/>
              <a:gd name="connsiteX919" fmla="*/ 1070511 w 7467600"/>
              <a:gd name="connsiteY919" fmla="*/ 48609 h 6858000"/>
              <a:gd name="connsiteX920" fmla="*/ 1057230 w 7467600"/>
              <a:gd name="connsiteY920" fmla="*/ 0 h 6858000"/>
              <a:gd name="connsiteX921" fmla="*/ 43151 w 7467600"/>
              <a:gd name="connsiteY921" fmla="*/ 0 h 6858000"/>
              <a:gd name="connsiteX922" fmla="*/ 95283 w 7467600"/>
              <a:gd name="connsiteY922" fmla="*/ 0 h 6858000"/>
              <a:gd name="connsiteX923" fmla="*/ 300708 w 7467600"/>
              <a:gd name="connsiteY923" fmla="*/ 154571 h 6858000"/>
              <a:gd name="connsiteX924" fmla="*/ 530414 w 7467600"/>
              <a:gd name="connsiteY924" fmla="*/ 354673 h 6858000"/>
              <a:gd name="connsiteX925" fmla="*/ 333785 w 7467600"/>
              <a:gd name="connsiteY925" fmla="*/ 161564 h 6858000"/>
              <a:gd name="connsiteX926" fmla="*/ 147005 w 7467600"/>
              <a:gd name="connsiteY926" fmla="*/ 0 h 6858000"/>
              <a:gd name="connsiteX927" fmla="*/ 272509 w 7467600"/>
              <a:gd name="connsiteY927" fmla="*/ 0 h 6858000"/>
              <a:gd name="connsiteX928" fmla="*/ 326276 w 7467600"/>
              <a:gd name="connsiteY928" fmla="*/ 45847 h 6858000"/>
              <a:gd name="connsiteX929" fmla="*/ 823759 w 7467600"/>
              <a:gd name="connsiteY929" fmla="*/ 574145 h 6858000"/>
              <a:gd name="connsiteX930" fmla="*/ 811254 w 7467600"/>
              <a:gd name="connsiteY930" fmla="*/ 665546 h 6858000"/>
              <a:gd name="connsiteX931" fmla="*/ 154042 w 7467600"/>
              <a:gd name="connsiteY931" fmla="*/ 261522 h 6858000"/>
              <a:gd name="connsiteX932" fmla="*/ 13550 w 7467600"/>
              <a:gd name="connsiteY932" fmla="*/ 158423 h 6858000"/>
              <a:gd name="connsiteX933" fmla="*/ 0 w 7467600"/>
              <a:gd name="connsiteY933" fmla="*/ 146618 h 6858000"/>
              <a:gd name="connsiteX934" fmla="*/ 0 w 7467600"/>
              <a:gd name="connsiteY934" fmla="*/ 59161 h 6858000"/>
              <a:gd name="connsiteX935" fmla="*/ 45427 w 7467600"/>
              <a:gd name="connsiteY935" fmla="*/ 101078 h 6858000"/>
              <a:gd name="connsiteX936" fmla="*/ 630103 w 7467600"/>
              <a:gd name="connsiteY936" fmla="*/ 485885 h 6858000"/>
              <a:gd name="connsiteX937" fmla="*/ 532040 w 7467600"/>
              <a:gd name="connsiteY937" fmla="*/ 399359 h 6858000"/>
              <a:gd name="connsiteX938" fmla="*/ 517618 w 7467600"/>
              <a:gd name="connsiteY938" fmla="*/ 385726 h 6858000"/>
              <a:gd name="connsiteX939" fmla="*/ 285074 w 7467600"/>
              <a:gd name="connsiteY939" fmla="*/ 182755 h 6858000"/>
              <a:gd name="connsiteX940" fmla="*/ 43151 w 7467600"/>
              <a:gd name="connsiteY94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6857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1019354 w 7467600"/>
              <a:gd name="connsiteY8" fmla="*/ 6315006 h 6858000"/>
              <a:gd name="connsiteX9" fmla="*/ 441046 w 7467600"/>
              <a:gd name="connsiteY9" fmla="*/ 6691153 h 6858000"/>
              <a:gd name="connsiteX10" fmla="*/ 1019354 w 7467600"/>
              <a:gd name="connsiteY10" fmla="*/ 6315006 h 6858000"/>
              <a:gd name="connsiteX11" fmla="*/ 991680 w 7467600"/>
              <a:gd name="connsiteY11" fmla="*/ 6298413 h 6858000"/>
              <a:gd name="connsiteX12" fmla="*/ 409060 w 7467600"/>
              <a:gd name="connsiteY12" fmla="*/ 6671470 h 6858000"/>
              <a:gd name="connsiteX13" fmla="*/ 991680 w 7467600"/>
              <a:gd name="connsiteY13" fmla="*/ 6298413 h 6858000"/>
              <a:gd name="connsiteX14" fmla="*/ 103333 w 7467600"/>
              <a:gd name="connsiteY14" fmla="*/ 5699602 h 6858000"/>
              <a:gd name="connsiteX15" fmla="*/ 233938 w 7467600"/>
              <a:gd name="connsiteY15" fmla="*/ 5809416 h 6858000"/>
              <a:gd name="connsiteX16" fmla="*/ 883580 w 7467600"/>
              <a:gd name="connsiteY16" fmla="*/ 6180710 h 6858000"/>
              <a:gd name="connsiteX17" fmla="*/ 487337 w 7467600"/>
              <a:gd name="connsiteY17" fmla="*/ 5950182 h 6858000"/>
              <a:gd name="connsiteX18" fmla="*/ 354051 w 7467600"/>
              <a:gd name="connsiteY18" fmla="*/ 5854912 h 6858000"/>
              <a:gd name="connsiteX19" fmla="*/ 195436 w 7467600"/>
              <a:gd name="connsiteY19" fmla="*/ 5755068 h 6858000"/>
              <a:gd name="connsiteX20" fmla="*/ 103333 w 7467600"/>
              <a:gd name="connsiteY20" fmla="*/ 5699602 h 6858000"/>
              <a:gd name="connsiteX21" fmla="*/ 5539432 w 7467600"/>
              <a:gd name="connsiteY21" fmla="*/ 5642928 h 6858000"/>
              <a:gd name="connsiteX22" fmla="*/ 5555462 w 7467600"/>
              <a:gd name="connsiteY22" fmla="*/ 5694454 h 6858000"/>
              <a:gd name="connsiteX23" fmla="*/ 5828270 w 7467600"/>
              <a:gd name="connsiteY23" fmla="*/ 6320663 h 6858000"/>
              <a:gd name="connsiteX24" fmla="*/ 5947416 w 7467600"/>
              <a:gd name="connsiteY24" fmla="*/ 6574846 h 6858000"/>
              <a:gd name="connsiteX25" fmla="*/ 5539432 w 7467600"/>
              <a:gd name="connsiteY25" fmla="*/ 5642928 h 6858000"/>
              <a:gd name="connsiteX26" fmla="*/ 51253 w 7467600"/>
              <a:gd name="connsiteY26" fmla="*/ 5631825 h 6858000"/>
              <a:gd name="connsiteX27" fmla="*/ 211622 w 7467600"/>
              <a:gd name="connsiteY27" fmla="*/ 5728803 h 6858000"/>
              <a:gd name="connsiteX28" fmla="*/ 371652 w 7467600"/>
              <a:gd name="connsiteY28" fmla="*/ 5829062 h 6858000"/>
              <a:gd name="connsiteX29" fmla="*/ 505903 w 7467600"/>
              <a:gd name="connsiteY29" fmla="*/ 5925221 h 6858000"/>
              <a:gd name="connsiteX30" fmla="*/ 899240 w 7467600"/>
              <a:gd name="connsiteY30" fmla="*/ 6153068 h 6858000"/>
              <a:gd name="connsiteX31" fmla="*/ 988114 w 7467600"/>
              <a:gd name="connsiteY31" fmla="*/ 6174204 h 6858000"/>
              <a:gd name="connsiteX32" fmla="*/ 845971 w 7467600"/>
              <a:gd name="connsiteY32" fmla="*/ 6067177 h 6858000"/>
              <a:gd name="connsiteX33" fmla="*/ 448057 w 7467600"/>
              <a:gd name="connsiteY33" fmla="*/ 5841376 h 6858000"/>
              <a:gd name="connsiteX34" fmla="*/ 51253 w 7467600"/>
              <a:gd name="connsiteY34" fmla="*/ 5631825 h 6858000"/>
              <a:gd name="connsiteX35" fmla="*/ 2606687 w 7467600"/>
              <a:gd name="connsiteY35" fmla="*/ 5630718 h 6858000"/>
              <a:gd name="connsiteX36" fmla="*/ 2645658 w 7467600"/>
              <a:gd name="connsiteY36" fmla="*/ 6640259 h 6858000"/>
              <a:gd name="connsiteX37" fmla="*/ 2606687 w 7467600"/>
              <a:gd name="connsiteY37" fmla="*/ 5630718 h 6858000"/>
              <a:gd name="connsiteX38" fmla="*/ 3642057 w 7467600"/>
              <a:gd name="connsiteY38" fmla="*/ 5573487 h 6858000"/>
              <a:gd name="connsiteX39" fmla="*/ 3632981 w 7467600"/>
              <a:gd name="connsiteY39" fmla="*/ 5579437 h 6858000"/>
              <a:gd name="connsiteX40" fmla="*/ 3382436 w 7467600"/>
              <a:gd name="connsiteY40" fmla="*/ 5952726 h 6858000"/>
              <a:gd name="connsiteX41" fmla="*/ 3191929 w 7467600"/>
              <a:gd name="connsiteY41" fmla="*/ 6662669 h 6858000"/>
              <a:gd name="connsiteX42" fmla="*/ 3369898 w 7467600"/>
              <a:gd name="connsiteY42" fmla="*/ 6081771 h 6858000"/>
              <a:gd name="connsiteX43" fmla="*/ 3642057 w 7467600"/>
              <a:gd name="connsiteY43" fmla="*/ 5573487 h 6858000"/>
              <a:gd name="connsiteX44" fmla="*/ 2650666 w 7467600"/>
              <a:gd name="connsiteY44" fmla="*/ 5530686 h 6858000"/>
              <a:gd name="connsiteX45" fmla="*/ 2650249 w 7467600"/>
              <a:gd name="connsiteY45" fmla="*/ 5532101 h 6858000"/>
              <a:gd name="connsiteX46" fmla="*/ 2663808 w 7467600"/>
              <a:gd name="connsiteY46" fmla="*/ 6535215 h 6858000"/>
              <a:gd name="connsiteX47" fmla="*/ 2665418 w 7467600"/>
              <a:gd name="connsiteY47" fmla="*/ 6132756 h 6858000"/>
              <a:gd name="connsiteX48" fmla="*/ 2650666 w 7467600"/>
              <a:gd name="connsiteY48" fmla="*/ 5530686 h 6858000"/>
              <a:gd name="connsiteX49" fmla="*/ 2680277 w 7467600"/>
              <a:gd name="connsiteY49" fmla="*/ 5479204 h 6858000"/>
              <a:gd name="connsiteX50" fmla="*/ 2678972 w 7467600"/>
              <a:gd name="connsiteY50" fmla="*/ 5481582 h 6858000"/>
              <a:gd name="connsiteX51" fmla="*/ 2696666 w 7467600"/>
              <a:gd name="connsiteY51" fmla="*/ 6133836 h 6858000"/>
              <a:gd name="connsiteX52" fmla="*/ 2695769 w 7467600"/>
              <a:gd name="connsiteY52" fmla="*/ 6390955 h 6858000"/>
              <a:gd name="connsiteX53" fmla="*/ 2739893 w 7467600"/>
              <a:gd name="connsiteY53" fmla="*/ 6108357 h 6858000"/>
              <a:gd name="connsiteX54" fmla="*/ 2680277 w 7467600"/>
              <a:gd name="connsiteY54" fmla="*/ 5479204 h 6858000"/>
              <a:gd name="connsiteX55" fmla="*/ 1132195 w 7467600"/>
              <a:gd name="connsiteY55" fmla="*/ 5467980 h 6858000"/>
              <a:gd name="connsiteX56" fmla="*/ 1679056 w 7467600"/>
              <a:gd name="connsiteY56" fmla="*/ 5516907 h 6858000"/>
              <a:gd name="connsiteX57" fmla="*/ 2128648 w 7467600"/>
              <a:gd name="connsiteY57" fmla="*/ 5474249 h 6858000"/>
              <a:gd name="connsiteX58" fmla="*/ 1825619 w 7467600"/>
              <a:gd name="connsiteY58" fmla="*/ 5478447 h 6858000"/>
              <a:gd name="connsiteX59" fmla="*/ 1737798 w 7467600"/>
              <a:gd name="connsiteY59" fmla="*/ 5483353 h 6858000"/>
              <a:gd name="connsiteX60" fmla="*/ 1132195 w 7467600"/>
              <a:gd name="connsiteY60" fmla="*/ 5467980 h 6858000"/>
              <a:gd name="connsiteX61" fmla="*/ 1456157 w 7467600"/>
              <a:gd name="connsiteY61" fmla="*/ 5371404 h 6858000"/>
              <a:gd name="connsiteX62" fmla="*/ 1244432 w 7467600"/>
              <a:gd name="connsiteY62" fmla="*/ 5385601 h 6858000"/>
              <a:gd name="connsiteX63" fmla="*/ 973990 w 7467600"/>
              <a:gd name="connsiteY63" fmla="*/ 5424940 h 6858000"/>
              <a:gd name="connsiteX64" fmla="*/ 1103809 w 7467600"/>
              <a:gd name="connsiteY64" fmla="*/ 5433720 h 6858000"/>
              <a:gd name="connsiteX65" fmla="*/ 1123454 w 7467600"/>
              <a:gd name="connsiteY65" fmla="*/ 5435727 h 6858000"/>
              <a:gd name="connsiteX66" fmla="*/ 1737017 w 7467600"/>
              <a:gd name="connsiteY66" fmla="*/ 5452183 h 6858000"/>
              <a:gd name="connsiteX67" fmla="*/ 1824397 w 7467600"/>
              <a:gd name="connsiteY67" fmla="*/ 5447757 h 6858000"/>
              <a:gd name="connsiteX68" fmla="*/ 2070059 w 7467600"/>
              <a:gd name="connsiteY68" fmla="*/ 5441660 h 6858000"/>
              <a:gd name="connsiteX69" fmla="*/ 1456157 w 7467600"/>
              <a:gd name="connsiteY69" fmla="*/ 5371404 h 6858000"/>
              <a:gd name="connsiteX70" fmla="*/ 4988186 w 7467600"/>
              <a:gd name="connsiteY70" fmla="*/ 5216467 h 6858000"/>
              <a:gd name="connsiteX71" fmla="*/ 4777334 w 7467600"/>
              <a:gd name="connsiteY71" fmla="*/ 5406072 h 6858000"/>
              <a:gd name="connsiteX72" fmla="*/ 4718341 w 7467600"/>
              <a:gd name="connsiteY72" fmla="*/ 5468043 h 6858000"/>
              <a:gd name="connsiteX73" fmla="*/ 4604655 w 7467600"/>
              <a:gd name="connsiteY73" fmla="*/ 5583434 h 6858000"/>
              <a:gd name="connsiteX74" fmla="*/ 4565074 w 7467600"/>
              <a:gd name="connsiteY74" fmla="*/ 5618550 h 6858000"/>
              <a:gd name="connsiteX75" fmla="*/ 4988186 w 7467600"/>
              <a:gd name="connsiteY75" fmla="*/ 5216467 h 6858000"/>
              <a:gd name="connsiteX76" fmla="*/ 4978032 w 7467600"/>
              <a:gd name="connsiteY76" fmla="*/ 5183809 h 6858000"/>
              <a:gd name="connsiteX77" fmla="*/ 4463413 w 7467600"/>
              <a:gd name="connsiteY77" fmla="*/ 5615162 h 6858000"/>
              <a:gd name="connsiteX78" fmla="*/ 4358134 w 7467600"/>
              <a:gd name="connsiteY78" fmla="*/ 5742791 h 6858000"/>
              <a:gd name="connsiteX79" fmla="*/ 4376219 w 7467600"/>
              <a:gd name="connsiteY79" fmla="*/ 5729027 h 6858000"/>
              <a:gd name="connsiteX80" fmla="*/ 4582340 w 7467600"/>
              <a:gd name="connsiteY80" fmla="*/ 5561037 h 6858000"/>
              <a:gd name="connsiteX81" fmla="*/ 4694684 w 7467600"/>
              <a:gd name="connsiteY81" fmla="*/ 5447098 h 6858000"/>
              <a:gd name="connsiteX82" fmla="*/ 4754123 w 7467600"/>
              <a:gd name="connsiteY82" fmla="*/ 5384643 h 6858000"/>
              <a:gd name="connsiteX83" fmla="*/ 4978032 w 7467600"/>
              <a:gd name="connsiteY83" fmla="*/ 5183809 h 6858000"/>
              <a:gd name="connsiteX84" fmla="*/ 1903353 w 7467600"/>
              <a:gd name="connsiteY84" fmla="*/ 5044827 h 6858000"/>
              <a:gd name="connsiteX85" fmla="*/ 1936931 w 7467600"/>
              <a:gd name="connsiteY85" fmla="*/ 5093954 h 6858000"/>
              <a:gd name="connsiteX86" fmla="*/ 2195868 w 7467600"/>
              <a:gd name="connsiteY86" fmla="*/ 5396574 h 6858000"/>
              <a:gd name="connsiteX87" fmla="*/ 2088852 w 7467600"/>
              <a:gd name="connsiteY87" fmla="*/ 5166123 h 6858000"/>
              <a:gd name="connsiteX88" fmla="*/ 1958241 w 7467600"/>
              <a:gd name="connsiteY88" fmla="*/ 5067955 h 6858000"/>
              <a:gd name="connsiteX89" fmla="*/ 1903353 w 7467600"/>
              <a:gd name="connsiteY89" fmla="*/ 5044827 h 6858000"/>
              <a:gd name="connsiteX90" fmla="*/ 1979378 w 7467600"/>
              <a:gd name="connsiteY90" fmla="*/ 4769504 h 6858000"/>
              <a:gd name="connsiteX91" fmla="*/ 2882120 w 7467600"/>
              <a:gd name="connsiteY91" fmla="*/ 5064547 h 6858000"/>
              <a:gd name="connsiteX92" fmla="*/ 2793103 w 7467600"/>
              <a:gd name="connsiteY92" fmla="*/ 5039699 h 6858000"/>
              <a:gd name="connsiteX93" fmla="*/ 2770041 w 7467600"/>
              <a:gd name="connsiteY93" fmla="*/ 5033634 h 6858000"/>
              <a:gd name="connsiteX94" fmla="*/ 1979378 w 7467600"/>
              <a:gd name="connsiteY94" fmla="*/ 4769504 h 6858000"/>
              <a:gd name="connsiteX95" fmla="*/ 1927410 w 7467600"/>
              <a:gd name="connsiteY95" fmla="*/ 4716164 h 6858000"/>
              <a:gd name="connsiteX96" fmla="*/ 1959587 w 7467600"/>
              <a:gd name="connsiteY96" fmla="*/ 4728849 h 6858000"/>
              <a:gd name="connsiteX97" fmla="*/ 2777707 w 7467600"/>
              <a:gd name="connsiteY97" fmla="*/ 5003991 h 6858000"/>
              <a:gd name="connsiteX98" fmla="*/ 2800768 w 7467600"/>
              <a:gd name="connsiteY98" fmla="*/ 5010056 h 6858000"/>
              <a:gd name="connsiteX99" fmla="*/ 2879408 w 7467600"/>
              <a:gd name="connsiteY99" fmla="*/ 5031590 h 6858000"/>
              <a:gd name="connsiteX100" fmla="*/ 2862295 w 7467600"/>
              <a:gd name="connsiteY100" fmla="*/ 5022958 h 6858000"/>
              <a:gd name="connsiteX101" fmla="*/ 2813343 w 7467600"/>
              <a:gd name="connsiteY101" fmla="*/ 4998369 h 6858000"/>
              <a:gd name="connsiteX102" fmla="*/ 2646245 w 7467600"/>
              <a:gd name="connsiteY102" fmla="*/ 4930999 h 6858000"/>
              <a:gd name="connsiteX103" fmla="*/ 1999243 w 7467600"/>
              <a:gd name="connsiteY103" fmla="*/ 4730524 h 6858000"/>
              <a:gd name="connsiteX104" fmla="*/ 1979527 w 7467600"/>
              <a:gd name="connsiteY104" fmla="*/ 4726651 h 6858000"/>
              <a:gd name="connsiteX105" fmla="*/ 1927410 w 7467600"/>
              <a:gd name="connsiteY105" fmla="*/ 4716164 h 6858000"/>
              <a:gd name="connsiteX106" fmla="*/ 1997014 w 7467600"/>
              <a:gd name="connsiteY106" fmla="*/ 4698007 h 6858000"/>
              <a:gd name="connsiteX107" fmla="*/ 2005458 w 7467600"/>
              <a:gd name="connsiteY107" fmla="*/ 4699540 h 6858000"/>
              <a:gd name="connsiteX108" fmla="*/ 2657186 w 7467600"/>
              <a:gd name="connsiteY108" fmla="*/ 4901687 h 6858000"/>
              <a:gd name="connsiteX109" fmla="*/ 2826662 w 7467600"/>
              <a:gd name="connsiteY109" fmla="*/ 4970362 h 6858000"/>
              <a:gd name="connsiteX110" fmla="*/ 2876100 w 7467600"/>
              <a:gd name="connsiteY110" fmla="*/ 4995397 h 6858000"/>
              <a:gd name="connsiteX111" fmla="*/ 3042600 w 7467600"/>
              <a:gd name="connsiteY111" fmla="*/ 5059532 h 6858000"/>
              <a:gd name="connsiteX112" fmla="*/ 1997014 w 7467600"/>
              <a:gd name="connsiteY112" fmla="*/ 4698007 h 6858000"/>
              <a:gd name="connsiteX113" fmla="*/ 2305292 w 7467600"/>
              <a:gd name="connsiteY113" fmla="*/ 4219492 h 6858000"/>
              <a:gd name="connsiteX114" fmla="*/ 3360922 w 7467600"/>
              <a:gd name="connsiteY114" fmla="*/ 4529373 h 6858000"/>
              <a:gd name="connsiteX115" fmla="*/ 3492420 w 7467600"/>
              <a:gd name="connsiteY115" fmla="*/ 4510145 h 6858000"/>
              <a:gd name="connsiteX116" fmla="*/ 3364086 w 7467600"/>
              <a:gd name="connsiteY116" fmla="*/ 4480340 h 6858000"/>
              <a:gd name="connsiteX117" fmla="*/ 3225818 w 7467600"/>
              <a:gd name="connsiteY117" fmla="*/ 4411822 h 6858000"/>
              <a:gd name="connsiteX118" fmla="*/ 3129696 w 7467600"/>
              <a:gd name="connsiteY118" fmla="*/ 4360704 h 6858000"/>
              <a:gd name="connsiteX119" fmla="*/ 2814545 w 7467600"/>
              <a:gd name="connsiteY119" fmla="*/ 4282955 h 6858000"/>
              <a:gd name="connsiteX120" fmla="*/ 2305292 w 7467600"/>
              <a:gd name="connsiteY120" fmla="*/ 4219492 h 6858000"/>
              <a:gd name="connsiteX121" fmla="*/ 2626982 w 7467600"/>
              <a:gd name="connsiteY121" fmla="*/ 4206450 h 6858000"/>
              <a:gd name="connsiteX122" fmla="*/ 2490617 w 7467600"/>
              <a:gd name="connsiteY122" fmla="*/ 4206951 h 6858000"/>
              <a:gd name="connsiteX123" fmla="*/ 2819869 w 7467600"/>
              <a:gd name="connsiteY123" fmla="*/ 4252936 h 6858000"/>
              <a:gd name="connsiteX124" fmla="*/ 3143018 w 7467600"/>
              <a:gd name="connsiteY124" fmla="*/ 4332698 h 6858000"/>
              <a:gd name="connsiteX125" fmla="*/ 3241520 w 7467600"/>
              <a:gd name="connsiteY125" fmla="*/ 4385112 h 6858000"/>
              <a:gd name="connsiteX126" fmla="*/ 3374575 w 7467600"/>
              <a:gd name="connsiteY126" fmla="*/ 4451517 h 6858000"/>
              <a:gd name="connsiteX127" fmla="*/ 3505221 w 7467600"/>
              <a:gd name="connsiteY127" fmla="*/ 4480757 h 6858000"/>
              <a:gd name="connsiteX128" fmla="*/ 2626982 w 7467600"/>
              <a:gd name="connsiteY128" fmla="*/ 4206450 h 6858000"/>
              <a:gd name="connsiteX129" fmla="*/ 1310106 w 7467600"/>
              <a:gd name="connsiteY129" fmla="*/ 3943217 h 6858000"/>
              <a:gd name="connsiteX130" fmla="*/ 854994 w 7467600"/>
              <a:gd name="connsiteY130" fmla="*/ 4399136 h 6858000"/>
              <a:gd name="connsiteX131" fmla="*/ 742462 w 7467600"/>
              <a:gd name="connsiteY131" fmla="*/ 4594648 h 6858000"/>
              <a:gd name="connsiteX132" fmla="*/ 820602 w 7467600"/>
              <a:gd name="connsiteY132" fmla="*/ 4485915 h 6858000"/>
              <a:gd name="connsiteX133" fmla="*/ 878295 w 7467600"/>
              <a:gd name="connsiteY133" fmla="*/ 4403594 h 6858000"/>
              <a:gd name="connsiteX134" fmla="*/ 1240607 w 7467600"/>
              <a:gd name="connsiteY134" fmla="*/ 4010401 h 6858000"/>
              <a:gd name="connsiteX135" fmla="*/ 1310106 w 7467600"/>
              <a:gd name="connsiteY135" fmla="*/ 3943217 h 6858000"/>
              <a:gd name="connsiteX136" fmla="*/ 1423113 w 7467600"/>
              <a:gd name="connsiteY136" fmla="*/ 3874565 h 6858000"/>
              <a:gd name="connsiteX137" fmla="*/ 1260565 w 7467600"/>
              <a:gd name="connsiteY137" fmla="*/ 4031982 h 6858000"/>
              <a:gd name="connsiteX138" fmla="*/ 901900 w 7467600"/>
              <a:gd name="connsiteY138" fmla="*/ 4421236 h 6858000"/>
              <a:gd name="connsiteX139" fmla="*/ 845044 w 7467600"/>
              <a:gd name="connsiteY139" fmla="*/ 4502436 h 6858000"/>
              <a:gd name="connsiteX140" fmla="*/ 685926 w 7467600"/>
              <a:gd name="connsiteY140" fmla="*/ 4703069 h 6858000"/>
              <a:gd name="connsiteX141" fmla="*/ 684248 w 7467600"/>
              <a:gd name="connsiteY141" fmla="*/ 4706721 h 6858000"/>
              <a:gd name="connsiteX142" fmla="*/ 1423113 w 7467600"/>
              <a:gd name="connsiteY142" fmla="*/ 3874565 h 6858000"/>
              <a:gd name="connsiteX143" fmla="*/ 3316479 w 7467600"/>
              <a:gd name="connsiteY143" fmla="*/ 3872136 h 6858000"/>
              <a:gd name="connsiteX144" fmla="*/ 3546806 w 7467600"/>
              <a:gd name="connsiteY144" fmla="*/ 4356139 h 6858000"/>
              <a:gd name="connsiteX145" fmla="*/ 3364433 w 7467600"/>
              <a:gd name="connsiteY145" fmla="*/ 3953121 h 6858000"/>
              <a:gd name="connsiteX146" fmla="*/ 3316479 w 7467600"/>
              <a:gd name="connsiteY146" fmla="*/ 3872136 h 6858000"/>
              <a:gd name="connsiteX147" fmla="*/ 3291335 w 7467600"/>
              <a:gd name="connsiteY147" fmla="*/ 3767420 h 6858000"/>
              <a:gd name="connsiteX148" fmla="*/ 3390805 w 7467600"/>
              <a:gd name="connsiteY148" fmla="*/ 3937163 h 6858000"/>
              <a:gd name="connsiteX149" fmla="*/ 3579062 w 7467600"/>
              <a:gd name="connsiteY149" fmla="*/ 4359040 h 6858000"/>
              <a:gd name="connsiteX150" fmla="*/ 3467355 w 7467600"/>
              <a:gd name="connsiteY150" fmla="*/ 3988130 h 6858000"/>
              <a:gd name="connsiteX151" fmla="*/ 3310753 w 7467600"/>
              <a:gd name="connsiteY151" fmla="*/ 3787140 h 6858000"/>
              <a:gd name="connsiteX152" fmla="*/ 3291335 w 7467600"/>
              <a:gd name="connsiteY152" fmla="*/ 3767420 h 6858000"/>
              <a:gd name="connsiteX153" fmla="*/ 1635889 w 7467600"/>
              <a:gd name="connsiteY153" fmla="*/ 3709494 h 6858000"/>
              <a:gd name="connsiteX154" fmla="*/ 1634800 w 7467600"/>
              <a:gd name="connsiteY154" fmla="*/ 3731111 h 6858000"/>
              <a:gd name="connsiteX155" fmla="*/ 1635889 w 7467600"/>
              <a:gd name="connsiteY155" fmla="*/ 3709494 h 6858000"/>
              <a:gd name="connsiteX156" fmla="*/ 1510397 w 7467600"/>
              <a:gd name="connsiteY156" fmla="*/ 3684705 h 6858000"/>
              <a:gd name="connsiteX157" fmla="*/ 1146550 w 7467600"/>
              <a:gd name="connsiteY157" fmla="*/ 3802012 h 6858000"/>
              <a:gd name="connsiteX158" fmla="*/ 698834 w 7467600"/>
              <a:gd name="connsiteY158" fmla="*/ 3952272 h 6858000"/>
              <a:gd name="connsiteX159" fmla="*/ 34256 w 7467600"/>
              <a:gd name="connsiteY159" fmla="*/ 4347603 h 6858000"/>
              <a:gd name="connsiteX160" fmla="*/ 527241 w 7467600"/>
              <a:gd name="connsiteY160" fmla="*/ 4065078 h 6858000"/>
              <a:gd name="connsiteX161" fmla="*/ 1510397 w 7467600"/>
              <a:gd name="connsiteY161" fmla="*/ 3684705 h 6858000"/>
              <a:gd name="connsiteX162" fmla="*/ 1313114 w 7467600"/>
              <a:gd name="connsiteY162" fmla="*/ 3655216 h 6858000"/>
              <a:gd name="connsiteX163" fmla="*/ 1109304 w 7467600"/>
              <a:gd name="connsiteY163" fmla="*/ 3669030 h 6858000"/>
              <a:gd name="connsiteX164" fmla="*/ 8129 w 7467600"/>
              <a:gd name="connsiteY164" fmla="*/ 4330519 h 6858000"/>
              <a:gd name="connsiteX165" fmla="*/ 687572 w 7467600"/>
              <a:gd name="connsiteY165" fmla="*/ 3925629 h 6858000"/>
              <a:gd name="connsiteX166" fmla="*/ 1138365 w 7467600"/>
              <a:gd name="connsiteY166" fmla="*/ 3774515 h 6858000"/>
              <a:gd name="connsiteX167" fmla="*/ 1505579 w 7467600"/>
              <a:gd name="connsiteY167" fmla="*/ 3655526 h 6858000"/>
              <a:gd name="connsiteX168" fmla="*/ 1313114 w 7467600"/>
              <a:gd name="connsiteY168" fmla="*/ 3655216 h 6858000"/>
              <a:gd name="connsiteX169" fmla="*/ 3655073 w 7467600"/>
              <a:gd name="connsiteY169" fmla="*/ 3650884 h 6858000"/>
              <a:gd name="connsiteX170" fmla="*/ 3989938 w 7467600"/>
              <a:gd name="connsiteY170" fmla="*/ 3991685 h 6858000"/>
              <a:gd name="connsiteX171" fmla="*/ 4393907 w 7467600"/>
              <a:gd name="connsiteY171" fmla="*/ 4261258 h 6858000"/>
              <a:gd name="connsiteX172" fmla="*/ 4648051 w 7467600"/>
              <a:gd name="connsiteY172" fmla="*/ 4374051 h 6858000"/>
              <a:gd name="connsiteX173" fmla="*/ 4383389 w 7467600"/>
              <a:gd name="connsiteY173" fmla="*/ 4184369 h 6858000"/>
              <a:gd name="connsiteX174" fmla="*/ 4165508 w 7467600"/>
              <a:gd name="connsiteY174" fmla="*/ 4035196 h 6858000"/>
              <a:gd name="connsiteX175" fmla="*/ 4068162 w 7467600"/>
              <a:gd name="connsiteY175" fmla="*/ 3953394 h 6858000"/>
              <a:gd name="connsiteX176" fmla="*/ 3981416 w 7467600"/>
              <a:gd name="connsiteY176" fmla="*/ 3880482 h 6858000"/>
              <a:gd name="connsiteX177" fmla="*/ 3800147 w 7467600"/>
              <a:gd name="connsiteY177" fmla="*/ 3749872 h 6858000"/>
              <a:gd name="connsiteX178" fmla="*/ 3655073 w 7467600"/>
              <a:gd name="connsiteY178" fmla="*/ 3650884 h 6858000"/>
              <a:gd name="connsiteX179" fmla="*/ 3670252 w 7467600"/>
              <a:gd name="connsiteY179" fmla="*/ 3622798 h 6858000"/>
              <a:gd name="connsiteX180" fmla="*/ 3817258 w 7467600"/>
              <a:gd name="connsiteY180" fmla="*/ 3723577 h 6858000"/>
              <a:gd name="connsiteX181" fmla="*/ 4000461 w 7467600"/>
              <a:gd name="connsiteY181" fmla="*/ 3855966 h 6858000"/>
              <a:gd name="connsiteX182" fmla="*/ 4088180 w 7467600"/>
              <a:gd name="connsiteY182" fmla="*/ 3929774 h 6858000"/>
              <a:gd name="connsiteX183" fmla="*/ 4184555 w 7467600"/>
              <a:gd name="connsiteY183" fmla="*/ 4010683 h 6858000"/>
              <a:gd name="connsiteX184" fmla="*/ 4399563 w 7467600"/>
              <a:gd name="connsiteY184" fmla="*/ 4158106 h 6858000"/>
              <a:gd name="connsiteX185" fmla="*/ 4684469 w 7467600"/>
              <a:gd name="connsiteY185" fmla="*/ 4364680 h 6858000"/>
              <a:gd name="connsiteX186" fmla="*/ 4690271 w 7467600"/>
              <a:gd name="connsiteY186" fmla="*/ 4370034 h 6858000"/>
              <a:gd name="connsiteX187" fmla="*/ 4136093 w 7467600"/>
              <a:gd name="connsiteY187" fmla="*/ 3858466 h 6858000"/>
              <a:gd name="connsiteX188" fmla="*/ 3670252 w 7467600"/>
              <a:gd name="connsiteY188" fmla="*/ 3622798 h 6858000"/>
              <a:gd name="connsiteX189" fmla="*/ 4440129 w 7467600"/>
              <a:gd name="connsiteY189" fmla="*/ 3448571 h 6858000"/>
              <a:gd name="connsiteX190" fmla="*/ 4856525 w 7467600"/>
              <a:gd name="connsiteY190" fmla="*/ 3915351 h 6858000"/>
              <a:gd name="connsiteX191" fmla="*/ 5059055 w 7467600"/>
              <a:gd name="connsiteY191" fmla="*/ 4108918 h 6858000"/>
              <a:gd name="connsiteX192" fmla="*/ 5290070 w 7467600"/>
              <a:gd name="connsiteY192" fmla="*/ 4263619 h 6858000"/>
              <a:gd name="connsiteX193" fmla="*/ 4834991 w 7467600"/>
              <a:gd name="connsiteY193" fmla="*/ 3830985 h 6858000"/>
              <a:gd name="connsiteX194" fmla="*/ 4440129 w 7467600"/>
              <a:gd name="connsiteY194" fmla="*/ 3448571 h 6858000"/>
              <a:gd name="connsiteX195" fmla="*/ 4441737 w 7467600"/>
              <a:gd name="connsiteY195" fmla="*/ 3399734 h 6858000"/>
              <a:gd name="connsiteX196" fmla="*/ 4431236 w 7467600"/>
              <a:gd name="connsiteY196" fmla="*/ 3400954 h 6858000"/>
              <a:gd name="connsiteX197" fmla="*/ 4557150 w 7467600"/>
              <a:gd name="connsiteY197" fmla="*/ 3510023 h 6858000"/>
              <a:gd name="connsiteX198" fmla="*/ 4856936 w 7467600"/>
              <a:gd name="connsiteY198" fmla="*/ 3809146 h 6858000"/>
              <a:gd name="connsiteX199" fmla="*/ 5111996 w 7467600"/>
              <a:gd name="connsiteY199" fmla="*/ 4065759 h 6858000"/>
              <a:gd name="connsiteX200" fmla="*/ 5388878 w 7467600"/>
              <a:gd name="connsiteY200" fmla="*/ 4300185 h 6858000"/>
              <a:gd name="connsiteX201" fmla="*/ 5425556 w 7467600"/>
              <a:gd name="connsiteY201" fmla="*/ 4308967 h 6858000"/>
              <a:gd name="connsiteX202" fmla="*/ 4943646 w 7467600"/>
              <a:gd name="connsiteY202" fmla="*/ 3822916 h 6858000"/>
              <a:gd name="connsiteX203" fmla="*/ 4594837 w 7467600"/>
              <a:gd name="connsiteY203" fmla="*/ 3532274 h 6858000"/>
              <a:gd name="connsiteX204" fmla="*/ 4441737 w 7467600"/>
              <a:gd name="connsiteY204" fmla="*/ 3399734 h 6858000"/>
              <a:gd name="connsiteX205" fmla="*/ 5425834 w 7467600"/>
              <a:gd name="connsiteY205" fmla="*/ 3162785 h 6858000"/>
              <a:gd name="connsiteX206" fmla="*/ 5401644 w 7467600"/>
              <a:gd name="connsiteY206" fmla="*/ 3617847 h 6858000"/>
              <a:gd name="connsiteX207" fmla="*/ 5467256 w 7467600"/>
              <a:gd name="connsiteY207" fmla="*/ 4175494 h 6858000"/>
              <a:gd name="connsiteX208" fmla="*/ 5448069 w 7467600"/>
              <a:gd name="connsiteY208" fmla="*/ 3567554 h 6858000"/>
              <a:gd name="connsiteX209" fmla="*/ 5425834 w 7467600"/>
              <a:gd name="connsiteY209" fmla="*/ 3162785 h 6858000"/>
              <a:gd name="connsiteX210" fmla="*/ 1318687 w 7467600"/>
              <a:gd name="connsiteY210" fmla="*/ 3113840 h 6858000"/>
              <a:gd name="connsiteX211" fmla="*/ 1066793 w 7467600"/>
              <a:gd name="connsiteY211" fmla="*/ 3212171 h 6858000"/>
              <a:gd name="connsiteX212" fmla="*/ 993319 w 7467600"/>
              <a:gd name="connsiteY212" fmla="*/ 3247648 h 6858000"/>
              <a:gd name="connsiteX213" fmla="*/ 853081 w 7467600"/>
              <a:gd name="connsiteY213" fmla="*/ 3312410 h 6858000"/>
              <a:gd name="connsiteX214" fmla="*/ 805957 w 7467600"/>
              <a:gd name="connsiteY214" fmla="*/ 3330443 h 6858000"/>
              <a:gd name="connsiteX215" fmla="*/ 1318687 w 7467600"/>
              <a:gd name="connsiteY215" fmla="*/ 3113840 h 6858000"/>
              <a:gd name="connsiteX216" fmla="*/ 5453702 w 7467600"/>
              <a:gd name="connsiteY216" fmla="*/ 3090882 h 6858000"/>
              <a:gd name="connsiteX217" fmla="*/ 5480135 w 7467600"/>
              <a:gd name="connsiteY217" fmla="*/ 3565802 h 6858000"/>
              <a:gd name="connsiteX218" fmla="*/ 5499023 w 7467600"/>
              <a:gd name="connsiteY218" fmla="*/ 4166310 h 6858000"/>
              <a:gd name="connsiteX219" fmla="*/ 5547022 w 7467600"/>
              <a:gd name="connsiteY219" fmla="*/ 3607838 h 6858000"/>
              <a:gd name="connsiteX220" fmla="*/ 5515964 w 7467600"/>
              <a:gd name="connsiteY220" fmla="*/ 3378541 h 6858000"/>
              <a:gd name="connsiteX221" fmla="*/ 5453702 w 7467600"/>
              <a:gd name="connsiteY221" fmla="*/ 3090882 h 6858000"/>
              <a:gd name="connsiteX222" fmla="*/ 1238695 w 7467600"/>
              <a:gd name="connsiteY222" fmla="*/ 3076820 h 6858000"/>
              <a:gd name="connsiteX223" fmla="*/ 716371 w 7467600"/>
              <a:gd name="connsiteY223" fmla="*/ 3293249 h 6858000"/>
              <a:gd name="connsiteX224" fmla="*/ 579522 w 7467600"/>
              <a:gd name="connsiteY224" fmla="*/ 3371759 h 6858000"/>
              <a:gd name="connsiteX225" fmla="*/ 600288 w 7467600"/>
              <a:gd name="connsiteY225" fmla="*/ 3365555 h 6858000"/>
              <a:gd name="connsiteX226" fmla="*/ 840692 w 7467600"/>
              <a:gd name="connsiteY226" fmla="*/ 3284921 h 6858000"/>
              <a:gd name="connsiteX227" fmla="*/ 979248 w 7467600"/>
              <a:gd name="connsiteY227" fmla="*/ 3221003 h 6858000"/>
              <a:gd name="connsiteX228" fmla="*/ 1053282 w 7467600"/>
              <a:gd name="connsiteY228" fmla="*/ 3185247 h 6858000"/>
              <a:gd name="connsiteX229" fmla="*/ 1320603 w 7467600"/>
              <a:gd name="connsiteY229" fmla="*/ 3081281 h 6858000"/>
              <a:gd name="connsiteX230" fmla="*/ 1238695 w 7467600"/>
              <a:gd name="connsiteY230" fmla="*/ 3076820 h 6858000"/>
              <a:gd name="connsiteX231" fmla="*/ 5425627 w 7467600"/>
              <a:gd name="connsiteY231" fmla="*/ 2954192 h 6858000"/>
              <a:gd name="connsiteX232" fmla="*/ 5470770 w 7467600"/>
              <a:gd name="connsiteY232" fmla="*/ 3005435 h 6858000"/>
              <a:gd name="connsiteX233" fmla="*/ 5519779 w 7467600"/>
              <a:gd name="connsiteY233" fmla="*/ 4359223 h 6858000"/>
              <a:gd name="connsiteX234" fmla="*/ 5520293 w 7467600"/>
              <a:gd name="connsiteY234" fmla="*/ 4360602 h 6858000"/>
              <a:gd name="connsiteX235" fmla="*/ 5767221 w 7467600"/>
              <a:gd name="connsiteY235" fmla="*/ 4665564 h 6858000"/>
              <a:gd name="connsiteX236" fmla="*/ 6937169 w 7467600"/>
              <a:gd name="connsiteY236" fmla="*/ 4815941 h 6858000"/>
              <a:gd name="connsiteX237" fmla="*/ 6953922 w 7467600"/>
              <a:gd name="connsiteY237" fmla="*/ 4890068 h 6858000"/>
              <a:gd name="connsiteX238" fmla="*/ 6071359 w 7467600"/>
              <a:gd name="connsiteY238" fmla="*/ 4770770 h 6858000"/>
              <a:gd name="connsiteX239" fmla="*/ 6038839 w 7467600"/>
              <a:gd name="connsiteY239" fmla="*/ 4764474 h 6858000"/>
              <a:gd name="connsiteX240" fmla="*/ 6038706 w 7467600"/>
              <a:gd name="connsiteY240" fmla="*/ 4763847 h 6858000"/>
              <a:gd name="connsiteX241" fmla="*/ 6037784 w 7467600"/>
              <a:gd name="connsiteY241" fmla="*/ 4764270 h 6858000"/>
              <a:gd name="connsiteX242" fmla="*/ 6038839 w 7467600"/>
              <a:gd name="connsiteY242" fmla="*/ 4764474 h 6858000"/>
              <a:gd name="connsiteX243" fmla="*/ 6040338 w 7467600"/>
              <a:gd name="connsiteY243" fmla="*/ 4771418 h 6858000"/>
              <a:gd name="connsiteX244" fmla="*/ 6024488 w 7467600"/>
              <a:gd name="connsiteY244" fmla="*/ 4809903 h 6858000"/>
              <a:gd name="connsiteX245" fmla="*/ 5599771 w 7467600"/>
              <a:gd name="connsiteY245" fmla="*/ 5509652 h 6858000"/>
              <a:gd name="connsiteX246" fmla="*/ 5548843 w 7467600"/>
              <a:gd name="connsiteY246" fmla="*/ 5563845 h 6858000"/>
              <a:gd name="connsiteX247" fmla="*/ 5940952 w 7467600"/>
              <a:gd name="connsiteY247" fmla="*/ 6250028 h 6858000"/>
              <a:gd name="connsiteX248" fmla="*/ 6043441 w 7467600"/>
              <a:gd name="connsiteY248" fmla="*/ 6665847 h 6858000"/>
              <a:gd name="connsiteX249" fmla="*/ 6093432 w 7467600"/>
              <a:gd name="connsiteY249" fmla="*/ 6858000 h 6858000"/>
              <a:gd name="connsiteX250" fmla="*/ 6034344 w 7467600"/>
              <a:gd name="connsiteY250" fmla="*/ 6858000 h 6858000"/>
              <a:gd name="connsiteX251" fmla="*/ 6026679 w 7467600"/>
              <a:gd name="connsiteY251" fmla="*/ 6836959 h 6858000"/>
              <a:gd name="connsiteX252" fmla="*/ 5800441 w 7467600"/>
              <a:gd name="connsiteY252" fmla="*/ 6335286 h 6858000"/>
              <a:gd name="connsiteX253" fmla="*/ 5526562 w 7467600"/>
              <a:gd name="connsiteY253" fmla="*/ 5705388 h 6858000"/>
              <a:gd name="connsiteX254" fmla="*/ 5519640 w 7467600"/>
              <a:gd name="connsiteY254" fmla="*/ 5683774 h 6858000"/>
              <a:gd name="connsiteX255" fmla="*/ 5844559 w 7467600"/>
              <a:gd name="connsiteY255" fmla="*/ 6553349 h 6858000"/>
              <a:gd name="connsiteX256" fmla="*/ 5975994 w 7467600"/>
              <a:gd name="connsiteY256" fmla="*/ 6858000 h 6858000"/>
              <a:gd name="connsiteX257" fmla="*/ 5898547 w 7467600"/>
              <a:gd name="connsiteY257" fmla="*/ 6858000 h 6858000"/>
              <a:gd name="connsiteX258" fmla="*/ 5682041 w 7467600"/>
              <a:gd name="connsiteY258" fmla="*/ 6355860 h 6858000"/>
              <a:gd name="connsiteX259" fmla="*/ 5461758 w 7467600"/>
              <a:gd name="connsiteY259" fmla="*/ 5820220 h 6858000"/>
              <a:gd name="connsiteX260" fmla="*/ 5237282 w 7467600"/>
              <a:gd name="connsiteY260" fmla="*/ 6579086 h 6858000"/>
              <a:gd name="connsiteX261" fmla="*/ 5115009 w 7467600"/>
              <a:gd name="connsiteY261" fmla="*/ 6858000 h 6858000"/>
              <a:gd name="connsiteX262" fmla="*/ 5028074 w 7467600"/>
              <a:gd name="connsiteY262" fmla="*/ 6858000 h 6858000"/>
              <a:gd name="connsiteX263" fmla="*/ 5079508 w 7467600"/>
              <a:gd name="connsiteY263" fmla="*/ 6749074 h 6858000"/>
              <a:gd name="connsiteX264" fmla="*/ 5371846 w 7467600"/>
              <a:gd name="connsiteY264" fmla="*/ 5924413 h 6858000"/>
              <a:gd name="connsiteX265" fmla="*/ 5270512 w 7467600"/>
              <a:gd name="connsiteY265" fmla="*/ 6138975 h 6858000"/>
              <a:gd name="connsiteX266" fmla="*/ 5062409 w 7467600"/>
              <a:gd name="connsiteY266" fmla="*/ 6653544 h 6858000"/>
              <a:gd name="connsiteX267" fmla="*/ 5036628 w 7467600"/>
              <a:gd name="connsiteY267" fmla="*/ 6754247 h 6858000"/>
              <a:gd name="connsiteX268" fmla="*/ 5009112 w 7467600"/>
              <a:gd name="connsiteY268" fmla="*/ 6858000 h 6858000"/>
              <a:gd name="connsiteX269" fmla="*/ 4976679 w 7467600"/>
              <a:gd name="connsiteY269" fmla="*/ 6858000 h 6858000"/>
              <a:gd name="connsiteX270" fmla="*/ 5006537 w 7467600"/>
              <a:gd name="connsiteY270" fmla="*/ 6747068 h 6858000"/>
              <a:gd name="connsiteX271" fmla="*/ 5032723 w 7467600"/>
              <a:gd name="connsiteY271" fmla="*/ 6644957 h 6858000"/>
              <a:gd name="connsiteX272" fmla="*/ 5242949 w 7467600"/>
              <a:gd name="connsiteY272" fmla="*/ 6125175 h 6858000"/>
              <a:gd name="connsiteX273" fmla="*/ 5286321 w 7467600"/>
              <a:gd name="connsiteY273" fmla="*/ 6033555 h 6858000"/>
              <a:gd name="connsiteX274" fmla="*/ 5008210 w 7467600"/>
              <a:gd name="connsiteY274" fmla="*/ 6649194 h 6858000"/>
              <a:gd name="connsiteX275" fmla="*/ 4986321 w 7467600"/>
              <a:gd name="connsiteY275" fmla="*/ 6765687 h 6858000"/>
              <a:gd name="connsiteX276" fmla="*/ 4973474 w 7467600"/>
              <a:gd name="connsiteY276" fmla="*/ 6858000 h 6858000"/>
              <a:gd name="connsiteX277" fmla="*/ 4907178 w 7467600"/>
              <a:gd name="connsiteY277" fmla="*/ 6858000 h 6858000"/>
              <a:gd name="connsiteX278" fmla="*/ 4910810 w 7467600"/>
              <a:gd name="connsiteY278" fmla="*/ 6829660 h 6858000"/>
              <a:gd name="connsiteX279" fmla="*/ 4987461 w 7467600"/>
              <a:gd name="connsiteY279" fmla="*/ 6432994 h 6858000"/>
              <a:gd name="connsiteX280" fmla="*/ 5179262 w 7467600"/>
              <a:gd name="connsiteY280" fmla="*/ 6035044 h 6858000"/>
              <a:gd name="connsiteX281" fmla="*/ 4689678 w 7467600"/>
              <a:gd name="connsiteY281" fmla="*/ 6440241 h 6858000"/>
              <a:gd name="connsiteX282" fmla="*/ 4477543 w 7467600"/>
              <a:gd name="connsiteY282" fmla="*/ 6674836 h 6858000"/>
              <a:gd name="connsiteX283" fmla="*/ 4329957 w 7467600"/>
              <a:gd name="connsiteY283" fmla="*/ 6858000 h 6858000"/>
              <a:gd name="connsiteX284" fmla="*/ 4218595 w 7467600"/>
              <a:gd name="connsiteY284" fmla="*/ 6858000 h 6858000"/>
              <a:gd name="connsiteX285" fmla="*/ 4368888 w 7467600"/>
              <a:gd name="connsiteY285" fmla="*/ 6668412 h 6858000"/>
              <a:gd name="connsiteX286" fmla="*/ 4563091 w 7467600"/>
              <a:gd name="connsiteY286" fmla="*/ 6442508 h 6858000"/>
              <a:gd name="connsiteX287" fmla="*/ 5387324 w 7467600"/>
              <a:gd name="connsiteY287" fmla="*/ 5705830 h 6858000"/>
              <a:gd name="connsiteX288" fmla="*/ 5073620 w 7467600"/>
              <a:gd name="connsiteY288" fmla="*/ 5955437 h 6858000"/>
              <a:gd name="connsiteX289" fmla="*/ 4689789 w 7467600"/>
              <a:gd name="connsiteY289" fmla="*/ 6268382 h 6858000"/>
              <a:gd name="connsiteX290" fmla="*/ 4418722 w 7467600"/>
              <a:gd name="connsiteY290" fmla="*/ 6570886 h 6858000"/>
              <a:gd name="connsiteX291" fmla="*/ 4214944 w 7467600"/>
              <a:gd name="connsiteY291" fmla="*/ 6858000 h 6858000"/>
              <a:gd name="connsiteX292" fmla="*/ 4177898 w 7467600"/>
              <a:gd name="connsiteY292" fmla="*/ 6858000 h 6858000"/>
              <a:gd name="connsiteX293" fmla="*/ 4391597 w 7467600"/>
              <a:gd name="connsiteY293" fmla="*/ 6556370 h 6858000"/>
              <a:gd name="connsiteX294" fmla="*/ 4668889 w 7467600"/>
              <a:gd name="connsiteY294" fmla="*/ 6246399 h 6858000"/>
              <a:gd name="connsiteX295" fmla="*/ 5055427 w 7467600"/>
              <a:gd name="connsiteY295" fmla="*/ 5931476 h 6858000"/>
              <a:gd name="connsiteX296" fmla="*/ 5371814 w 7467600"/>
              <a:gd name="connsiteY296" fmla="*/ 5678975 h 6858000"/>
              <a:gd name="connsiteX297" fmla="*/ 4987918 w 7467600"/>
              <a:gd name="connsiteY297" fmla="*/ 5838701 h 6858000"/>
              <a:gd name="connsiteX298" fmla="*/ 4317146 w 7467600"/>
              <a:gd name="connsiteY298" fmla="*/ 6587716 h 6858000"/>
              <a:gd name="connsiteX299" fmla="*/ 4171627 w 7467600"/>
              <a:gd name="connsiteY299" fmla="*/ 6858000 h 6858000"/>
              <a:gd name="connsiteX300" fmla="*/ 4081585 w 7467600"/>
              <a:gd name="connsiteY300" fmla="*/ 6858000 h 6858000"/>
              <a:gd name="connsiteX301" fmla="*/ 4238603 w 7467600"/>
              <a:gd name="connsiteY301" fmla="*/ 6559341 h 6858000"/>
              <a:gd name="connsiteX302" fmla="*/ 4778333 w 7467600"/>
              <a:gd name="connsiteY302" fmla="*/ 5873626 h 6858000"/>
              <a:gd name="connsiteX303" fmla="*/ 5414185 w 7467600"/>
              <a:gd name="connsiteY303" fmla="*/ 5573882 h 6858000"/>
              <a:gd name="connsiteX304" fmla="*/ 5959648 w 7467600"/>
              <a:gd name="connsiteY304" fmla="*/ 4760797 h 6858000"/>
              <a:gd name="connsiteX305" fmla="*/ 5355019 w 7467600"/>
              <a:gd name="connsiteY305" fmla="*/ 4734672 h 6858000"/>
              <a:gd name="connsiteX306" fmla="*/ 5083565 w 7467600"/>
              <a:gd name="connsiteY306" fmla="*/ 5179121 h 6858000"/>
              <a:gd name="connsiteX307" fmla="*/ 4713577 w 7467600"/>
              <a:gd name="connsiteY307" fmla="*/ 5616803 h 6858000"/>
              <a:gd name="connsiteX308" fmla="*/ 3989559 w 7467600"/>
              <a:gd name="connsiteY308" fmla="*/ 6145945 h 6858000"/>
              <a:gd name="connsiteX309" fmla="*/ 3939824 w 7467600"/>
              <a:gd name="connsiteY309" fmla="*/ 6066900 h 6858000"/>
              <a:gd name="connsiteX310" fmla="*/ 4584537 w 7467600"/>
              <a:gd name="connsiteY310" fmla="*/ 5324826 h 6858000"/>
              <a:gd name="connsiteX311" fmla="*/ 5037105 w 7467600"/>
              <a:gd name="connsiteY311" fmla="*/ 5088765 h 6858000"/>
              <a:gd name="connsiteX312" fmla="*/ 5039930 w 7467600"/>
              <a:gd name="connsiteY312" fmla="*/ 5089585 h 6858000"/>
              <a:gd name="connsiteX313" fmla="*/ 5263764 w 7467600"/>
              <a:gd name="connsiteY313" fmla="*/ 4735525 h 6858000"/>
              <a:gd name="connsiteX314" fmla="*/ 4086300 w 7467600"/>
              <a:gd name="connsiteY314" fmla="*/ 4884599 h 6858000"/>
              <a:gd name="connsiteX315" fmla="*/ 4085485 w 7467600"/>
              <a:gd name="connsiteY315" fmla="*/ 4899070 h 6858000"/>
              <a:gd name="connsiteX316" fmla="*/ 3871915 w 7467600"/>
              <a:gd name="connsiteY316" fmla="*/ 5253645 h 6858000"/>
              <a:gd name="connsiteX317" fmla="*/ 3799374 w 7467600"/>
              <a:gd name="connsiteY317" fmla="*/ 5466127 h 6858000"/>
              <a:gd name="connsiteX318" fmla="*/ 3498850 w 7467600"/>
              <a:gd name="connsiteY318" fmla="*/ 6661888 h 6858000"/>
              <a:gd name="connsiteX319" fmla="*/ 3399216 w 7467600"/>
              <a:gd name="connsiteY319" fmla="*/ 6858000 h 6858000"/>
              <a:gd name="connsiteX320" fmla="*/ 3303688 w 7467600"/>
              <a:gd name="connsiteY320" fmla="*/ 6858000 h 6858000"/>
              <a:gd name="connsiteX321" fmla="*/ 3391774 w 7467600"/>
              <a:gd name="connsiteY321" fmla="*/ 6697181 h 6858000"/>
              <a:gd name="connsiteX322" fmla="*/ 3735540 w 7467600"/>
              <a:gd name="connsiteY322" fmla="*/ 5546923 h 6858000"/>
              <a:gd name="connsiteX323" fmla="*/ 3729438 w 7467600"/>
              <a:gd name="connsiteY323" fmla="*/ 5569058 h 6858000"/>
              <a:gd name="connsiteX324" fmla="*/ 3707782 w 7467600"/>
              <a:gd name="connsiteY324" fmla="*/ 5644908 h 6858000"/>
              <a:gd name="connsiteX325" fmla="*/ 3583827 w 7467600"/>
              <a:gd name="connsiteY325" fmla="*/ 6039215 h 6858000"/>
              <a:gd name="connsiteX326" fmla="*/ 3547861 w 7467600"/>
              <a:gd name="connsiteY326" fmla="*/ 6129609 h 6858000"/>
              <a:gd name="connsiteX327" fmla="*/ 3490905 w 7467600"/>
              <a:gd name="connsiteY327" fmla="*/ 6277660 h 6858000"/>
              <a:gd name="connsiteX328" fmla="*/ 3455859 w 7467600"/>
              <a:gd name="connsiteY328" fmla="*/ 6391301 h 6858000"/>
              <a:gd name="connsiteX329" fmla="*/ 3429112 w 7467600"/>
              <a:gd name="connsiteY329" fmla="*/ 6479469 h 6858000"/>
              <a:gd name="connsiteX330" fmla="*/ 3304862 w 7467600"/>
              <a:gd name="connsiteY330" fmla="*/ 6796476 h 6858000"/>
              <a:gd name="connsiteX331" fmla="*/ 3276071 w 7467600"/>
              <a:gd name="connsiteY331" fmla="*/ 6858000 h 6858000"/>
              <a:gd name="connsiteX332" fmla="*/ 3240805 w 7467600"/>
              <a:gd name="connsiteY332" fmla="*/ 6858000 h 6858000"/>
              <a:gd name="connsiteX333" fmla="*/ 3275917 w 7467600"/>
              <a:gd name="connsiteY333" fmla="*/ 6783192 h 6858000"/>
              <a:gd name="connsiteX334" fmla="*/ 3399358 w 7467600"/>
              <a:gd name="connsiteY334" fmla="*/ 6469011 h 6858000"/>
              <a:gd name="connsiteX335" fmla="*/ 3425650 w 7467600"/>
              <a:gd name="connsiteY335" fmla="*/ 6381333 h 6858000"/>
              <a:gd name="connsiteX336" fmla="*/ 3460661 w 7467600"/>
              <a:gd name="connsiteY336" fmla="*/ 6266763 h 6858000"/>
              <a:gd name="connsiteX337" fmla="*/ 3518021 w 7467600"/>
              <a:gd name="connsiteY337" fmla="*/ 6117298 h 6858000"/>
              <a:gd name="connsiteX338" fmla="*/ 3554035 w 7467600"/>
              <a:gd name="connsiteY338" fmla="*/ 6027832 h 6858000"/>
              <a:gd name="connsiteX339" fmla="*/ 3677174 w 7467600"/>
              <a:gd name="connsiteY339" fmla="*/ 5636351 h 6858000"/>
              <a:gd name="connsiteX340" fmla="*/ 3698819 w 7467600"/>
              <a:gd name="connsiteY340" fmla="*/ 5560503 h 6858000"/>
              <a:gd name="connsiteX341" fmla="*/ 3702094 w 7467600"/>
              <a:gd name="connsiteY341" fmla="*/ 5549194 h 6858000"/>
              <a:gd name="connsiteX342" fmla="*/ 3398355 w 7467600"/>
              <a:gd name="connsiteY342" fmla="*/ 6094603 h 6858000"/>
              <a:gd name="connsiteX343" fmla="*/ 3193941 w 7467600"/>
              <a:gd name="connsiteY343" fmla="*/ 6798775 h 6858000"/>
              <a:gd name="connsiteX344" fmla="*/ 3184140 w 7467600"/>
              <a:gd name="connsiteY344" fmla="*/ 6858000 h 6858000"/>
              <a:gd name="connsiteX345" fmla="*/ 3099978 w 7467600"/>
              <a:gd name="connsiteY345" fmla="*/ 6858000 h 6858000"/>
              <a:gd name="connsiteX346" fmla="*/ 3101556 w 7467600"/>
              <a:gd name="connsiteY346" fmla="*/ 6843337 h 6858000"/>
              <a:gd name="connsiteX347" fmla="*/ 3370162 w 7467600"/>
              <a:gd name="connsiteY347" fmla="*/ 5785550 h 6858000"/>
              <a:gd name="connsiteX348" fmla="*/ 3746477 w 7467600"/>
              <a:gd name="connsiteY348" fmla="*/ 5377889 h 6858000"/>
              <a:gd name="connsiteX349" fmla="*/ 3863399 w 7467600"/>
              <a:gd name="connsiteY349" fmla="*/ 5087257 h 6858000"/>
              <a:gd name="connsiteX350" fmla="*/ 3968712 w 7467600"/>
              <a:gd name="connsiteY350" fmla="*/ 4913989 h 6858000"/>
              <a:gd name="connsiteX351" fmla="*/ 2792390 w 7467600"/>
              <a:gd name="connsiteY351" fmla="*/ 5382974 h 6858000"/>
              <a:gd name="connsiteX352" fmla="*/ 2714982 w 7467600"/>
              <a:gd name="connsiteY352" fmla="*/ 5427051 h 6858000"/>
              <a:gd name="connsiteX353" fmla="*/ 2813361 w 7467600"/>
              <a:gd name="connsiteY353" fmla="*/ 6023912 h 6858000"/>
              <a:gd name="connsiteX354" fmla="*/ 2688430 w 7467600"/>
              <a:gd name="connsiteY354" fmla="*/ 6801564 h 6858000"/>
              <a:gd name="connsiteX355" fmla="*/ 2629626 w 7467600"/>
              <a:gd name="connsiteY355" fmla="*/ 6763394 h 6858000"/>
              <a:gd name="connsiteX356" fmla="*/ 2565328 w 7467600"/>
              <a:gd name="connsiteY356" fmla="*/ 5516399 h 6858000"/>
              <a:gd name="connsiteX357" fmla="*/ 1922999 w 7467600"/>
              <a:gd name="connsiteY357" fmla="*/ 5980343 h 6858000"/>
              <a:gd name="connsiteX358" fmla="*/ 1950261 w 7467600"/>
              <a:gd name="connsiteY358" fmla="*/ 6405858 h 6858000"/>
              <a:gd name="connsiteX359" fmla="*/ 2365554 w 7467600"/>
              <a:gd name="connsiteY359" fmla="*/ 6759107 h 6858000"/>
              <a:gd name="connsiteX360" fmla="*/ 2424142 w 7467600"/>
              <a:gd name="connsiteY360" fmla="*/ 6858000 h 6858000"/>
              <a:gd name="connsiteX361" fmla="*/ 2395994 w 7467600"/>
              <a:gd name="connsiteY361" fmla="*/ 6858000 h 6858000"/>
              <a:gd name="connsiteX362" fmla="*/ 2392863 w 7467600"/>
              <a:gd name="connsiteY362" fmla="*/ 6852964 h 6858000"/>
              <a:gd name="connsiteX363" fmla="*/ 2017589 w 7467600"/>
              <a:gd name="connsiteY363" fmla="*/ 6493982 h 6858000"/>
              <a:gd name="connsiteX364" fmla="*/ 2147336 w 7467600"/>
              <a:gd name="connsiteY364" fmla="*/ 6594052 h 6858000"/>
              <a:gd name="connsiteX365" fmla="*/ 2207047 w 7467600"/>
              <a:gd name="connsiteY365" fmla="*/ 6654540 h 6858000"/>
              <a:gd name="connsiteX366" fmla="*/ 2299106 w 7467600"/>
              <a:gd name="connsiteY366" fmla="*/ 6778931 h 6858000"/>
              <a:gd name="connsiteX367" fmla="*/ 2314430 w 7467600"/>
              <a:gd name="connsiteY367" fmla="*/ 6801144 h 6858000"/>
              <a:gd name="connsiteX368" fmla="*/ 2352406 w 7467600"/>
              <a:gd name="connsiteY368" fmla="*/ 6858000 h 6858000"/>
              <a:gd name="connsiteX369" fmla="*/ 2314492 w 7467600"/>
              <a:gd name="connsiteY369" fmla="*/ 6858000 h 6858000"/>
              <a:gd name="connsiteX370" fmla="*/ 2288095 w 7467600"/>
              <a:gd name="connsiteY370" fmla="*/ 6818030 h 6858000"/>
              <a:gd name="connsiteX371" fmla="*/ 2272768 w 7467600"/>
              <a:gd name="connsiteY371" fmla="*/ 6795822 h 6858000"/>
              <a:gd name="connsiteX372" fmla="*/ 2182715 w 7467600"/>
              <a:gd name="connsiteY372" fmla="*/ 6675071 h 6858000"/>
              <a:gd name="connsiteX373" fmla="*/ 2032061 w 7467600"/>
              <a:gd name="connsiteY373" fmla="*/ 6541380 h 6858000"/>
              <a:gd name="connsiteX374" fmla="*/ 2257220 w 7467600"/>
              <a:gd name="connsiteY374" fmla="*/ 6826257 h 6858000"/>
              <a:gd name="connsiteX375" fmla="*/ 2281324 w 7467600"/>
              <a:gd name="connsiteY375" fmla="*/ 6858000 h 6858000"/>
              <a:gd name="connsiteX376" fmla="*/ 2242860 w 7467600"/>
              <a:gd name="connsiteY376" fmla="*/ 6858000 h 6858000"/>
              <a:gd name="connsiteX377" fmla="*/ 2232818 w 7467600"/>
              <a:gd name="connsiteY377" fmla="*/ 6844926 h 6858000"/>
              <a:gd name="connsiteX378" fmla="*/ 1990172 w 7467600"/>
              <a:gd name="connsiteY378" fmla="*/ 6542121 h 6858000"/>
              <a:gd name="connsiteX379" fmla="*/ 2124090 w 7467600"/>
              <a:gd name="connsiteY379" fmla="*/ 6761017 h 6858000"/>
              <a:gd name="connsiteX380" fmla="*/ 2200380 w 7467600"/>
              <a:gd name="connsiteY380" fmla="*/ 6858000 h 6858000"/>
              <a:gd name="connsiteX381" fmla="*/ 2147507 w 7467600"/>
              <a:gd name="connsiteY381" fmla="*/ 6858000 h 6858000"/>
              <a:gd name="connsiteX382" fmla="*/ 2070668 w 7467600"/>
              <a:gd name="connsiteY382" fmla="*/ 6761520 h 6858000"/>
              <a:gd name="connsiteX383" fmla="*/ 1975142 w 7467600"/>
              <a:gd name="connsiteY383" fmla="*/ 6585570 h 6858000"/>
              <a:gd name="connsiteX384" fmla="*/ 2050035 w 7467600"/>
              <a:gd name="connsiteY384" fmla="*/ 6813345 h 6858000"/>
              <a:gd name="connsiteX385" fmla="*/ 2063025 w 7467600"/>
              <a:gd name="connsiteY385" fmla="*/ 6858000 h 6858000"/>
              <a:gd name="connsiteX386" fmla="*/ 2021675 w 7467600"/>
              <a:gd name="connsiteY386" fmla="*/ 6858000 h 6858000"/>
              <a:gd name="connsiteX387" fmla="*/ 2019308 w 7467600"/>
              <a:gd name="connsiteY387" fmla="*/ 6847118 h 6858000"/>
              <a:gd name="connsiteX388" fmla="*/ 1938835 w 7467600"/>
              <a:gd name="connsiteY388" fmla="*/ 6551160 h 6858000"/>
              <a:gd name="connsiteX389" fmla="*/ 1953230 w 7467600"/>
              <a:gd name="connsiteY389" fmla="*/ 6759699 h 6858000"/>
              <a:gd name="connsiteX390" fmla="*/ 1956763 w 7467600"/>
              <a:gd name="connsiteY390" fmla="*/ 6778191 h 6858000"/>
              <a:gd name="connsiteX391" fmla="*/ 1967925 w 7467600"/>
              <a:gd name="connsiteY391" fmla="*/ 6858000 h 6858000"/>
              <a:gd name="connsiteX392" fmla="*/ 1936622 w 7467600"/>
              <a:gd name="connsiteY392" fmla="*/ 6858000 h 6858000"/>
              <a:gd name="connsiteX393" fmla="*/ 1926261 w 7467600"/>
              <a:gd name="connsiteY393" fmla="*/ 6784064 h 6858000"/>
              <a:gd name="connsiteX394" fmla="*/ 1922724 w 7467600"/>
              <a:gd name="connsiteY394" fmla="*/ 6765577 h 6858000"/>
              <a:gd name="connsiteX395" fmla="*/ 1904650 w 7467600"/>
              <a:gd name="connsiteY395" fmla="*/ 6639616 h 6858000"/>
              <a:gd name="connsiteX396" fmla="*/ 1885273 w 7467600"/>
              <a:gd name="connsiteY396" fmla="*/ 6858000 h 6858000"/>
              <a:gd name="connsiteX397" fmla="*/ 1854363 w 7467600"/>
              <a:gd name="connsiteY397" fmla="*/ 6858000 h 6858000"/>
              <a:gd name="connsiteX398" fmla="*/ 1880391 w 7467600"/>
              <a:gd name="connsiteY398" fmla="*/ 6603796 h 6858000"/>
              <a:gd name="connsiteX399" fmla="*/ 1818273 w 7467600"/>
              <a:gd name="connsiteY399" fmla="*/ 6715729 h 6858000"/>
              <a:gd name="connsiteX400" fmla="*/ 1794691 w 7467600"/>
              <a:gd name="connsiteY400" fmla="*/ 6843239 h 6858000"/>
              <a:gd name="connsiteX401" fmla="*/ 1794914 w 7467600"/>
              <a:gd name="connsiteY401" fmla="*/ 6858000 h 6858000"/>
              <a:gd name="connsiteX402" fmla="*/ 1746128 w 7467600"/>
              <a:gd name="connsiteY402" fmla="*/ 6858000 h 6858000"/>
              <a:gd name="connsiteX403" fmla="*/ 1753934 w 7467600"/>
              <a:gd name="connsiteY403" fmla="*/ 6724796 h 6858000"/>
              <a:gd name="connsiteX404" fmla="*/ 1792053 w 7467600"/>
              <a:gd name="connsiteY404" fmla="*/ 6572396 h 6858000"/>
              <a:gd name="connsiteX405" fmla="*/ 1862248 w 7467600"/>
              <a:gd name="connsiteY405" fmla="*/ 6266397 h 6858000"/>
              <a:gd name="connsiteX406" fmla="*/ 1862250 w 7467600"/>
              <a:gd name="connsiteY406" fmla="*/ 6033531 h 6858000"/>
              <a:gd name="connsiteX407" fmla="*/ 1211999 w 7467600"/>
              <a:gd name="connsiteY407" fmla="*/ 6683610 h 6858000"/>
              <a:gd name="connsiteX408" fmla="*/ 1213266 w 7467600"/>
              <a:gd name="connsiteY408" fmla="*/ 6691947 h 6858000"/>
              <a:gd name="connsiteX409" fmla="*/ 1203370 w 7467600"/>
              <a:gd name="connsiteY409" fmla="*/ 6850676 h 6858000"/>
              <a:gd name="connsiteX410" fmla="*/ 1203671 w 7467600"/>
              <a:gd name="connsiteY410" fmla="*/ 6858000 h 6858000"/>
              <a:gd name="connsiteX411" fmla="*/ 1143180 w 7467600"/>
              <a:gd name="connsiteY411" fmla="*/ 6858000 h 6858000"/>
              <a:gd name="connsiteX412" fmla="*/ 1142176 w 7467600"/>
              <a:gd name="connsiteY412" fmla="*/ 6766045 h 6858000"/>
              <a:gd name="connsiteX413" fmla="*/ 1067484 w 7467600"/>
              <a:gd name="connsiteY413" fmla="*/ 6858000 h 6858000"/>
              <a:gd name="connsiteX414" fmla="*/ 953928 w 7467600"/>
              <a:gd name="connsiteY414" fmla="*/ 6858000 h 6858000"/>
              <a:gd name="connsiteX415" fmla="*/ 959715 w 7467600"/>
              <a:gd name="connsiteY415" fmla="*/ 6850185 h 6858000"/>
              <a:gd name="connsiteX416" fmla="*/ 1483788 w 7467600"/>
              <a:gd name="connsiteY416" fmla="*/ 6259174 h 6858000"/>
              <a:gd name="connsiteX417" fmla="*/ 1100671 w 7467600"/>
              <a:gd name="connsiteY417" fmla="*/ 6252137 h 6858000"/>
              <a:gd name="connsiteX418" fmla="*/ 1090144 w 7467600"/>
              <a:gd name="connsiteY418" fmla="*/ 6256748 h 6858000"/>
              <a:gd name="connsiteX419" fmla="*/ 1095872 w 7467600"/>
              <a:gd name="connsiteY419" fmla="*/ 6271892 h 6858000"/>
              <a:gd name="connsiteX420" fmla="*/ 262785 w 7467600"/>
              <a:gd name="connsiteY420" fmla="*/ 6845450 h 6858000"/>
              <a:gd name="connsiteX421" fmla="*/ 209968 w 7467600"/>
              <a:gd name="connsiteY421" fmla="*/ 6770713 h 6858000"/>
              <a:gd name="connsiteX422" fmla="*/ 873460 w 7467600"/>
              <a:gd name="connsiteY422" fmla="*/ 6253768 h 6858000"/>
              <a:gd name="connsiteX423" fmla="*/ 192686 w 7467600"/>
              <a:gd name="connsiteY423" fmla="*/ 5849257 h 6858000"/>
              <a:gd name="connsiteX424" fmla="*/ 4696 w 7467600"/>
              <a:gd name="connsiteY424" fmla="*/ 5697668 h 6858000"/>
              <a:gd name="connsiteX425" fmla="*/ 0 w 7467600"/>
              <a:gd name="connsiteY425" fmla="*/ 5689984 h 6858000"/>
              <a:gd name="connsiteX426" fmla="*/ 0 w 7467600"/>
              <a:gd name="connsiteY426" fmla="*/ 5513472 h 6858000"/>
              <a:gd name="connsiteX427" fmla="*/ 174101 w 7467600"/>
              <a:gd name="connsiteY427" fmla="*/ 5620277 h 6858000"/>
              <a:gd name="connsiteX428" fmla="*/ 891800 w 7467600"/>
              <a:gd name="connsiteY428" fmla="*/ 6036935 h 6858000"/>
              <a:gd name="connsiteX429" fmla="*/ 1072219 w 7467600"/>
              <a:gd name="connsiteY429" fmla="*/ 6169443 h 6858000"/>
              <a:gd name="connsiteX430" fmla="*/ 1074117 w 7467600"/>
              <a:gd name="connsiteY430" fmla="*/ 6170301 h 6858000"/>
              <a:gd name="connsiteX431" fmla="*/ 1083114 w 7467600"/>
              <a:gd name="connsiteY431" fmla="*/ 6174131 h 6858000"/>
              <a:gd name="connsiteX432" fmla="*/ 1543010 w 7467600"/>
              <a:gd name="connsiteY432" fmla="*/ 6191140 h 6858000"/>
              <a:gd name="connsiteX433" fmla="*/ 1551080 w 7467600"/>
              <a:gd name="connsiteY433" fmla="*/ 6195006 h 6858000"/>
              <a:gd name="connsiteX434" fmla="*/ 2345443 w 7467600"/>
              <a:gd name="connsiteY434" fmla="*/ 5549882 h 6858000"/>
              <a:gd name="connsiteX435" fmla="*/ 1721499 w 7467600"/>
              <a:gd name="connsiteY435" fmla="*/ 5599969 h 6858000"/>
              <a:gd name="connsiteX436" fmla="*/ 767716 w 7467600"/>
              <a:gd name="connsiteY436" fmla="*/ 5472768 h 6858000"/>
              <a:gd name="connsiteX437" fmla="*/ 722147 w 7467600"/>
              <a:gd name="connsiteY437" fmla="*/ 5393091 h 6858000"/>
              <a:gd name="connsiteX438" fmla="*/ 1485552 w 7467600"/>
              <a:gd name="connsiteY438" fmla="*/ 5313202 h 6858000"/>
              <a:gd name="connsiteX439" fmla="*/ 2143004 w 7467600"/>
              <a:gd name="connsiteY439" fmla="*/ 5402420 h 6858000"/>
              <a:gd name="connsiteX440" fmla="*/ 1933391 w 7467600"/>
              <a:gd name="connsiteY440" fmla="*/ 5156971 h 6858000"/>
              <a:gd name="connsiteX441" fmla="*/ 1827118 w 7467600"/>
              <a:gd name="connsiteY441" fmla="*/ 4968410 h 6858000"/>
              <a:gd name="connsiteX442" fmla="*/ 1837349 w 7467600"/>
              <a:gd name="connsiteY442" fmla="*/ 4956357 h 6858000"/>
              <a:gd name="connsiteX443" fmla="*/ 2162835 w 7467600"/>
              <a:gd name="connsiteY443" fmla="*/ 5187853 h 6858000"/>
              <a:gd name="connsiteX444" fmla="*/ 2257167 w 7467600"/>
              <a:gd name="connsiteY444" fmla="*/ 5462123 h 6858000"/>
              <a:gd name="connsiteX445" fmla="*/ 2261598 w 7467600"/>
              <a:gd name="connsiteY445" fmla="*/ 5467998 h 6858000"/>
              <a:gd name="connsiteX446" fmla="*/ 2437177 w 7467600"/>
              <a:gd name="connsiteY446" fmla="*/ 5479608 h 6858000"/>
              <a:gd name="connsiteX447" fmla="*/ 2445247 w 7467600"/>
              <a:gd name="connsiteY447" fmla="*/ 5483476 h 6858000"/>
              <a:gd name="connsiteX448" fmla="*/ 2743626 w 7467600"/>
              <a:gd name="connsiteY448" fmla="*/ 5304819 h 6858000"/>
              <a:gd name="connsiteX449" fmla="*/ 3048102 w 7467600"/>
              <a:gd name="connsiteY449" fmla="*/ 5150595 h 6858000"/>
              <a:gd name="connsiteX450" fmla="*/ 1799414 w 7467600"/>
              <a:gd name="connsiteY450" fmla="*/ 4694732 h 6858000"/>
              <a:gd name="connsiteX451" fmla="*/ 1771735 w 7467600"/>
              <a:gd name="connsiteY451" fmla="*/ 4619929 h 6858000"/>
              <a:gd name="connsiteX452" fmla="*/ 3104273 w 7467600"/>
              <a:gd name="connsiteY452" fmla="*/ 5076159 h 6858000"/>
              <a:gd name="connsiteX453" fmla="*/ 3113245 w 7467600"/>
              <a:gd name="connsiteY453" fmla="*/ 5090705 h 6858000"/>
              <a:gd name="connsiteX454" fmla="*/ 3126294 w 7467600"/>
              <a:gd name="connsiteY454" fmla="*/ 5114400 h 6858000"/>
              <a:gd name="connsiteX455" fmla="*/ 3937433 w 7467600"/>
              <a:gd name="connsiteY455" fmla="*/ 4830473 h 6858000"/>
              <a:gd name="connsiteX456" fmla="*/ 3590475 w 7467600"/>
              <a:gd name="connsiteY456" fmla="*/ 4597974 h 6858000"/>
              <a:gd name="connsiteX457" fmla="*/ 3100264 w 7467600"/>
              <a:gd name="connsiteY457" fmla="*/ 4579845 h 6858000"/>
              <a:gd name="connsiteX458" fmla="*/ 2183576 w 7467600"/>
              <a:gd name="connsiteY458" fmla="*/ 4227150 h 6858000"/>
              <a:gd name="connsiteX459" fmla="*/ 2151029 w 7467600"/>
              <a:gd name="connsiteY459" fmla="*/ 4146947 h 6858000"/>
              <a:gd name="connsiteX460" fmla="*/ 3563434 w 7467600"/>
              <a:gd name="connsiteY460" fmla="*/ 4469115 h 6858000"/>
              <a:gd name="connsiteX461" fmla="*/ 3177952 w 7467600"/>
              <a:gd name="connsiteY461" fmla="*/ 3657386 h 6858000"/>
              <a:gd name="connsiteX462" fmla="*/ 3189263 w 7467600"/>
              <a:gd name="connsiteY462" fmla="*/ 3625726 h 6858000"/>
              <a:gd name="connsiteX463" fmla="*/ 3560912 w 7467600"/>
              <a:gd name="connsiteY463" fmla="*/ 4079863 h 6858000"/>
              <a:gd name="connsiteX464" fmla="*/ 3626636 w 7467600"/>
              <a:gd name="connsiteY464" fmla="*/ 4512230 h 6858000"/>
              <a:gd name="connsiteX465" fmla="*/ 3653088 w 7467600"/>
              <a:gd name="connsiteY465" fmla="*/ 4521417 h 6858000"/>
              <a:gd name="connsiteX466" fmla="*/ 3988128 w 7467600"/>
              <a:gd name="connsiteY466" fmla="*/ 4817267 h 6858000"/>
              <a:gd name="connsiteX467" fmla="*/ 4830582 w 7467600"/>
              <a:gd name="connsiteY467" fmla="*/ 4676000 h 6858000"/>
              <a:gd name="connsiteX468" fmla="*/ 4830100 w 7467600"/>
              <a:gd name="connsiteY468" fmla="*/ 4675554 h 6858000"/>
              <a:gd name="connsiteX469" fmla="*/ 4036318 w 7467600"/>
              <a:gd name="connsiteY469" fmla="*/ 4147013 h 6858000"/>
              <a:gd name="connsiteX470" fmla="*/ 3432098 w 7467600"/>
              <a:gd name="connsiteY470" fmla="*/ 3537312 h 6858000"/>
              <a:gd name="connsiteX471" fmla="*/ 3446761 w 7467600"/>
              <a:gd name="connsiteY471" fmla="*/ 3461278 h 6858000"/>
              <a:gd name="connsiteX472" fmla="*/ 4419733 w 7467600"/>
              <a:gd name="connsiteY472" fmla="*/ 3963555 h 6858000"/>
              <a:gd name="connsiteX473" fmla="*/ 4781371 w 7467600"/>
              <a:gd name="connsiteY473" fmla="*/ 4458604 h 6858000"/>
              <a:gd name="connsiteX474" fmla="*/ 4780440 w 7467600"/>
              <a:gd name="connsiteY474" fmla="*/ 4470290 h 6858000"/>
              <a:gd name="connsiteX475" fmla="*/ 4898954 w 7467600"/>
              <a:gd name="connsiteY475" fmla="*/ 4662092 h 6858000"/>
              <a:gd name="connsiteX476" fmla="*/ 4900699 w 7467600"/>
              <a:gd name="connsiteY476" fmla="*/ 4670867 h 6858000"/>
              <a:gd name="connsiteX477" fmla="*/ 5714511 w 7467600"/>
              <a:gd name="connsiteY477" fmla="*/ 4663483 h 6858000"/>
              <a:gd name="connsiteX478" fmla="*/ 5464793 w 7467600"/>
              <a:gd name="connsiteY478" fmla="*/ 4393556 h 6858000"/>
              <a:gd name="connsiteX479" fmla="*/ 5461897 w 7467600"/>
              <a:gd name="connsiteY479" fmla="*/ 4390879 h 6858000"/>
              <a:gd name="connsiteX480" fmla="*/ 4294126 w 7467600"/>
              <a:gd name="connsiteY480" fmla="*/ 3303048 h 6858000"/>
              <a:gd name="connsiteX481" fmla="*/ 4305321 w 7467600"/>
              <a:gd name="connsiteY481" fmla="*/ 3256953 h 6858000"/>
              <a:gd name="connsiteX482" fmla="*/ 4949299 w 7467600"/>
              <a:gd name="connsiteY482" fmla="*/ 3766336 h 6858000"/>
              <a:gd name="connsiteX483" fmla="*/ 5291452 w 7467600"/>
              <a:gd name="connsiteY483" fmla="*/ 4076801 h 6858000"/>
              <a:gd name="connsiteX484" fmla="*/ 5434998 w 7467600"/>
              <a:gd name="connsiteY484" fmla="*/ 4254100 h 6858000"/>
              <a:gd name="connsiteX485" fmla="*/ 5351015 w 7467600"/>
              <a:gd name="connsiteY485" fmla="*/ 3760989 h 6858000"/>
              <a:gd name="connsiteX486" fmla="*/ 5413780 w 7467600"/>
              <a:gd name="connsiteY486" fmla="*/ 2966265 h 6858000"/>
              <a:gd name="connsiteX487" fmla="*/ 5425627 w 7467600"/>
              <a:gd name="connsiteY487" fmla="*/ 2954192 h 6858000"/>
              <a:gd name="connsiteX488" fmla="*/ 6604735 w 7467600"/>
              <a:gd name="connsiteY488" fmla="*/ 2041381 h 6858000"/>
              <a:gd name="connsiteX489" fmla="*/ 7204487 w 7467600"/>
              <a:gd name="connsiteY489" fmla="*/ 2742112 h 6858000"/>
              <a:gd name="connsiteX490" fmla="*/ 7131592 w 7467600"/>
              <a:gd name="connsiteY490" fmla="*/ 2672096 h 6858000"/>
              <a:gd name="connsiteX491" fmla="*/ 6996344 w 7467600"/>
              <a:gd name="connsiteY491" fmla="*/ 2518310 h 6858000"/>
              <a:gd name="connsiteX492" fmla="*/ 6735495 w 7467600"/>
              <a:gd name="connsiteY492" fmla="*/ 2196890 h 6858000"/>
              <a:gd name="connsiteX493" fmla="*/ 6721901 w 7467600"/>
              <a:gd name="connsiteY493" fmla="*/ 2179274 h 6858000"/>
              <a:gd name="connsiteX494" fmla="*/ 6604735 w 7467600"/>
              <a:gd name="connsiteY494" fmla="*/ 2041381 h 6858000"/>
              <a:gd name="connsiteX495" fmla="*/ 6591670 w 7467600"/>
              <a:gd name="connsiteY495" fmla="*/ 1988277 h 6858000"/>
              <a:gd name="connsiteX496" fmla="*/ 6747349 w 7467600"/>
              <a:gd name="connsiteY496" fmla="*/ 2160069 h 6858000"/>
              <a:gd name="connsiteX497" fmla="*/ 6760943 w 7467600"/>
              <a:gd name="connsiteY497" fmla="*/ 2177686 h 6858000"/>
              <a:gd name="connsiteX498" fmla="*/ 7021065 w 7467600"/>
              <a:gd name="connsiteY498" fmla="*/ 2498102 h 6858000"/>
              <a:gd name="connsiteX499" fmla="*/ 7155223 w 7467600"/>
              <a:gd name="connsiteY499" fmla="*/ 2650386 h 6858000"/>
              <a:gd name="connsiteX500" fmla="*/ 7203167 w 7467600"/>
              <a:gd name="connsiteY500" fmla="*/ 2697288 h 6858000"/>
              <a:gd name="connsiteX501" fmla="*/ 6937703 w 7467600"/>
              <a:gd name="connsiteY501" fmla="*/ 2321981 h 6858000"/>
              <a:gd name="connsiteX502" fmla="*/ 6591670 w 7467600"/>
              <a:gd name="connsiteY502" fmla="*/ 1988277 h 6858000"/>
              <a:gd name="connsiteX503" fmla="*/ 5798671 w 7467600"/>
              <a:gd name="connsiteY503" fmla="*/ 1981601 h 6858000"/>
              <a:gd name="connsiteX504" fmla="*/ 5754709 w 7467600"/>
              <a:gd name="connsiteY504" fmla="*/ 2071454 h 6858000"/>
              <a:gd name="connsiteX505" fmla="*/ 5763044 w 7467600"/>
              <a:gd name="connsiteY505" fmla="*/ 2842206 h 6858000"/>
              <a:gd name="connsiteX506" fmla="*/ 5764974 w 7467600"/>
              <a:gd name="connsiteY506" fmla="*/ 2799609 h 6858000"/>
              <a:gd name="connsiteX507" fmla="*/ 5767665 w 7467600"/>
              <a:gd name="connsiteY507" fmla="*/ 2666409 h 6858000"/>
              <a:gd name="connsiteX508" fmla="*/ 5763055 w 7467600"/>
              <a:gd name="connsiteY508" fmla="*/ 2579705 h 6858000"/>
              <a:gd name="connsiteX509" fmla="*/ 5758079 w 7467600"/>
              <a:gd name="connsiteY509" fmla="*/ 2492508 h 6858000"/>
              <a:gd name="connsiteX510" fmla="*/ 5779325 w 7467600"/>
              <a:gd name="connsiteY510" fmla="*/ 2197069 h 6858000"/>
              <a:gd name="connsiteX511" fmla="*/ 5798671 w 7467600"/>
              <a:gd name="connsiteY511" fmla="*/ 1981601 h 6858000"/>
              <a:gd name="connsiteX512" fmla="*/ 5829202 w 7467600"/>
              <a:gd name="connsiteY512" fmla="*/ 1971679 h 6858000"/>
              <a:gd name="connsiteX513" fmla="*/ 5809558 w 7467600"/>
              <a:gd name="connsiteY513" fmla="*/ 2198043 h 6858000"/>
              <a:gd name="connsiteX514" fmla="*/ 5788653 w 7467600"/>
              <a:gd name="connsiteY514" fmla="*/ 2489430 h 6858000"/>
              <a:gd name="connsiteX515" fmla="*/ 5793439 w 7467600"/>
              <a:gd name="connsiteY515" fmla="*/ 2575235 h 6858000"/>
              <a:gd name="connsiteX516" fmla="*/ 5796837 w 7467600"/>
              <a:gd name="connsiteY516" fmla="*/ 2637633 h 6858000"/>
              <a:gd name="connsiteX517" fmla="*/ 5818614 w 7467600"/>
              <a:gd name="connsiteY517" fmla="*/ 2473055 h 6858000"/>
              <a:gd name="connsiteX518" fmla="*/ 5829202 w 7467600"/>
              <a:gd name="connsiteY518" fmla="*/ 1971679 h 6858000"/>
              <a:gd name="connsiteX519" fmla="*/ 5911389 w 7467600"/>
              <a:gd name="connsiteY519" fmla="*/ 1898371 h 6858000"/>
              <a:gd name="connsiteX520" fmla="*/ 6237627 w 7467600"/>
              <a:gd name="connsiteY520" fmla="*/ 2231921 h 6858000"/>
              <a:gd name="connsiteX521" fmla="*/ 5911389 w 7467600"/>
              <a:gd name="connsiteY521" fmla="*/ 1898371 h 6858000"/>
              <a:gd name="connsiteX522" fmla="*/ 6944437 w 7467600"/>
              <a:gd name="connsiteY522" fmla="*/ 1575402 h 6858000"/>
              <a:gd name="connsiteX523" fmla="*/ 6304730 w 7467600"/>
              <a:gd name="connsiteY523" fmla="*/ 1766654 h 6858000"/>
              <a:gd name="connsiteX524" fmla="*/ 6944437 w 7467600"/>
              <a:gd name="connsiteY524" fmla="*/ 1575402 h 6858000"/>
              <a:gd name="connsiteX525" fmla="*/ 7019523 w 7467600"/>
              <a:gd name="connsiteY525" fmla="*/ 1519450 h 6858000"/>
              <a:gd name="connsiteX526" fmla="*/ 6298091 w 7467600"/>
              <a:gd name="connsiteY526" fmla="*/ 1737122 h 6858000"/>
              <a:gd name="connsiteX527" fmla="*/ 7019523 w 7467600"/>
              <a:gd name="connsiteY527" fmla="*/ 1519450 h 6858000"/>
              <a:gd name="connsiteX528" fmla="*/ 2399523 w 7467600"/>
              <a:gd name="connsiteY528" fmla="*/ 1428234 h 6858000"/>
              <a:gd name="connsiteX529" fmla="*/ 2224982 w 7467600"/>
              <a:gd name="connsiteY529" fmla="*/ 1826201 h 6858000"/>
              <a:gd name="connsiteX530" fmla="*/ 2096099 w 7467600"/>
              <a:gd name="connsiteY530" fmla="*/ 2345900 h 6858000"/>
              <a:gd name="connsiteX531" fmla="*/ 2283317 w 7467600"/>
              <a:gd name="connsiteY531" fmla="*/ 1796925 h 6858000"/>
              <a:gd name="connsiteX532" fmla="*/ 2399523 w 7467600"/>
              <a:gd name="connsiteY532" fmla="*/ 1428234 h 6858000"/>
              <a:gd name="connsiteX533" fmla="*/ 2448558 w 7467600"/>
              <a:gd name="connsiteY533" fmla="*/ 1373435 h 6858000"/>
              <a:gd name="connsiteX534" fmla="*/ 2312521 w 7467600"/>
              <a:gd name="connsiteY534" fmla="*/ 1806140 h 6858000"/>
              <a:gd name="connsiteX535" fmla="*/ 2127533 w 7467600"/>
              <a:gd name="connsiteY535" fmla="*/ 2348380 h 6858000"/>
              <a:gd name="connsiteX536" fmla="*/ 2358080 w 7467600"/>
              <a:gd name="connsiteY536" fmla="*/ 1866134 h 6858000"/>
              <a:gd name="connsiteX537" fmla="*/ 2407436 w 7467600"/>
              <a:gd name="connsiteY537" fmla="*/ 1651070 h 6858000"/>
              <a:gd name="connsiteX538" fmla="*/ 2448558 w 7467600"/>
              <a:gd name="connsiteY538" fmla="*/ 1373435 h 6858000"/>
              <a:gd name="connsiteX539" fmla="*/ 278707 w 7467600"/>
              <a:gd name="connsiteY539" fmla="*/ 1352270 h 6858000"/>
              <a:gd name="connsiteX540" fmla="*/ 321570 w 7467600"/>
              <a:gd name="connsiteY540" fmla="*/ 1861610 h 6858000"/>
              <a:gd name="connsiteX541" fmla="*/ 294281 w 7467600"/>
              <a:gd name="connsiteY541" fmla="*/ 1440658 h 6858000"/>
              <a:gd name="connsiteX542" fmla="*/ 278707 w 7467600"/>
              <a:gd name="connsiteY542" fmla="*/ 1352270 h 6858000"/>
              <a:gd name="connsiteX543" fmla="*/ 1423821 w 7467600"/>
              <a:gd name="connsiteY543" fmla="*/ 1351958 h 6858000"/>
              <a:gd name="connsiteX544" fmla="*/ 1638521 w 7467600"/>
              <a:gd name="connsiteY544" fmla="*/ 1908470 h 6858000"/>
              <a:gd name="connsiteX545" fmla="*/ 1754199 w 7467600"/>
              <a:gd name="connsiteY545" fmla="*/ 2149284 h 6858000"/>
              <a:gd name="connsiteX546" fmla="*/ 1908359 w 7467600"/>
              <a:gd name="connsiteY546" fmla="*/ 2364988 h 6858000"/>
              <a:gd name="connsiteX547" fmla="*/ 1647661 w 7467600"/>
              <a:gd name="connsiteY547" fmla="*/ 1825945 h 6858000"/>
              <a:gd name="connsiteX548" fmla="*/ 1423821 w 7467600"/>
              <a:gd name="connsiteY548" fmla="*/ 1351958 h 6858000"/>
              <a:gd name="connsiteX549" fmla="*/ 1431890 w 7467600"/>
              <a:gd name="connsiteY549" fmla="*/ 1306475 h 6858000"/>
              <a:gd name="connsiteX550" fmla="*/ 1507597 w 7467600"/>
              <a:gd name="connsiteY550" fmla="*/ 1446132 h 6858000"/>
              <a:gd name="connsiteX551" fmla="*/ 1674586 w 7467600"/>
              <a:gd name="connsiteY551" fmla="*/ 1813832 h 6858000"/>
              <a:gd name="connsiteX552" fmla="*/ 1815950 w 7467600"/>
              <a:gd name="connsiteY552" fmla="*/ 2128564 h 6858000"/>
              <a:gd name="connsiteX553" fmla="*/ 1984242 w 7467600"/>
              <a:gd name="connsiteY553" fmla="*/ 2430829 h 6858000"/>
              <a:gd name="connsiteX554" fmla="*/ 2014023 w 7467600"/>
              <a:gd name="connsiteY554" fmla="*/ 2450995 h 6858000"/>
              <a:gd name="connsiteX555" fmla="*/ 1747337 w 7467600"/>
              <a:gd name="connsiteY555" fmla="*/ 1855264 h 6858000"/>
              <a:gd name="connsiteX556" fmla="*/ 1533749 w 7467600"/>
              <a:gd name="connsiteY556" fmla="*/ 1478656 h 6858000"/>
              <a:gd name="connsiteX557" fmla="*/ 1431890 w 7467600"/>
              <a:gd name="connsiteY557" fmla="*/ 1306475 h 6858000"/>
              <a:gd name="connsiteX558" fmla="*/ 5052692 w 7467600"/>
              <a:gd name="connsiteY558" fmla="*/ 1292994 h 6858000"/>
              <a:gd name="connsiteX559" fmla="*/ 5200661 w 7467600"/>
              <a:gd name="connsiteY559" fmla="*/ 1635186 h 6858000"/>
              <a:gd name="connsiteX560" fmla="*/ 5297138 w 7467600"/>
              <a:gd name="connsiteY560" fmla="*/ 1906351 h 6858000"/>
              <a:gd name="connsiteX561" fmla="*/ 5052692 w 7467600"/>
              <a:gd name="connsiteY561" fmla="*/ 1292994 h 6858000"/>
              <a:gd name="connsiteX562" fmla="*/ 5009948 w 7467600"/>
              <a:gd name="connsiteY562" fmla="*/ 1273619 h 6858000"/>
              <a:gd name="connsiteX563" fmla="*/ 5121777 w 7467600"/>
              <a:gd name="connsiteY563" fmla="*/ 1654213 h 6858000"/>
              <a:gd name="connsiteX564" fmla="*/ 5293545 w 7467600"/>
              <a:gd name="connsiteY564" fmla="*/ 2072247 h 6858000"/>
              <a:gd name="connsiteX565" fmla="*/ 5294042 w 7467600"/>
              <a:gd name="connsiteY565" fmla="*/ 2065019 h 6858000"/>
              <a:gd name="connsiteX566" fmla="*/ 5171936 w 7467600"/>
              <a:gd name="connsiteY566" fmla="*/ 1647613 h 6858000"/>
              <a:gd name="connsiteX567" fmla="*/ 5009948 w 7467600"/>
              <a:gd name="connsiteY567" fmla="*/ 1273619 h 6858000"/>
              <a:gd name="connsiteX568" fmla="*/ 655236 w 7467600"/>
              <a:gd name="connsiteY568" fmla="*/ 1268632 h 6858000"/>
              <a:gd name="connsiteX569" fmla="*/ 839521 w 7467600"/>
              <a:gd name="connsiteY569" fmla="*/ 1685315 h 6858000"/>
              <a:gd name="connsiteX570" fmla="*/ 1109416 w 7467600"/>
              <a:gd name="connsiteY570" fmla="*/ 2061663 h 6858000"/>
              <a:gd name="connsiteX571" fmla="*/ 1298300 w 7467600"/>
              <a:gd name="connsiteY571" fmla="*/ 2247742 h 6858000"/>
              <a:gd name="connsiteX572" fmla="*/ 1125871 w 7467600"/>
              <a:gd name="connsiteY572" fmla="*/ 1989513 h 6858000"/>
              <a:gd name="connsiteX573" fmla="*/ 981574 w 7467600"/>
              <a:gd name="connsiteY573" fmla="*/ 1783157 h 6858000"/>
              <a:gd name="connsiteX574" fmla="*/ 922198 w 7467600"/>
              <a:gd name="connsiteY574" fmla="*/ 1677437 h 6858000"/>
              <a:gd name="connsiteX575" fmla="*/ 869293 w 7467600"/>
              <a:gd name="connsiteY575" fmla="*/ 1583214 h 6858000"/>
              <a:gd name="connsiteX576" fmla="*/ 751431 w 7467600"/>
              <a:gd name="connsiteY576" fmla="*/ 1405731 h 6858000"/>
              <a:gd name="connsiteX577" fmla="*/ 655236 w 7467600"/>
              <a:gd name="connsiteY577" fmla="*/ 1268632 h 6858000"/>
              <a:gd name="connsiteX578" fmla="*/ 6516292 w 7467600"/>
              <a:gd name="connsiteY578" fmla="*/ 1263064 h 6858000"/>
              <a:gd name="connsiteX579" fmla="*/ 5736320 w 7467600"/>
              <a:gd name="connsiteY579" fmla="*/ 1501803 h 6858000"/>
              <a:gd name="connsiteX580" fmla="*/ 6516292 w 7467600"/>
              <a:gd name="connsiteY580" fmla="*/ 1263064 h 6858000"/>
              <a:gd name="connsiteX581" fmla="*/ 291466 w 7467600"/>
              <a:gd name="connsiteY581" fmla="*/ 1250369 h 6858000"/>
              <a:gd name="connsiteX582" fmla="*/ 323180 w 7467600"/>
              <a:gd name="connsiteY582" fmla="*/ 1435283 h 6858000"/>
              <a:gd name="connsiteX583" fmla="*/ 349381 w 7467600"/>
              <a:gd name="connsiteY583" fmla="*/ 1875041 h 6858000"/>
              <a:gd name="connsiteX584" fmla="*/ 374363 w 7467600"/>
              <a:gd name="connsiteY584" fmla="*/ 1506494 h 6858000"/>
              <a:gd name="connsiteX585" fmla="*/ 302168 w 7467600"/>
              <a:gd name="connsiteY585" fmla="*/ 1274495 h 6858000"/>
              <a:gd name="connsiteX586" fmla="*/ 291466 w 7467600"/>
              <a:gd name="connsiteY586" fmla="*/ 1250369 h 6858000"/>
              <a:gd name="connsiteX587" fmla="*/ 678222 w 7467600"/>
              <a:gd name="connsiteY587" fmla="*/ 1248670 h 6858000"/>
              <a:gd name="connsiteX588" fmla="*/ 775536 w 7467600"/>
              <a:gd name="connsiteY588" fmla="*/ 1388015 h 6858000"/>
              <a:gd name="connsiteX589" fmla="*/ 894529 w 7467600"/>
              <a:gd name="connsiteY589" fmla="*/ 1567739 h 6858000"/>
              <a:gd name="connsiteX590" fmla="*/ 948000 w 7467600"/>
              <a:gd name="connsiteY590" fmla="*/ 1663088 h 6858000"/>
              <a:gd name="connsiteX591" fmla="*/ 1006812 w 7467600"/>
              <a:gd name="connsiteY591" fmla="*/ 1767683 h 6858000"/>
              <a:gd name="connsiteX592" fmla="*/ 1149133 w 7467600"/>
              <a:gd name="connsiteY592" fmla="*/ 1971513 h 6858000"/>
              <a:gd name="connsiteX593" fmla="*/ 1333952 w 7467600"/>
              <a:gd name="connsiteY593" fmla="*/ 2251620 h 6858000"/>
              <a:gd name="connsiteX594" fmla="*/ 1337329 w 7467600"/>
              <a:gd name="connsiteY594" fmla="*/ 2258350 h 6858000"/>
              <a:gd name="connsiteX595" fmla="*/ 1014726 w 7467600"/>
              <a:gd name="connsiteY595" fmla="*/ 1615556 h 6858000"/>
              <a:gd name="connsiteX596" fmla="*/ 678222 w 7467600"/>
              <a:gd name="connsiteY596" fmla="*/ 1248670 h 6858000"/>
              <a:gd name="connsiteX597" fmla="*/ 6691602 w 7467600"/>
              <a:gd name="connsiteY597" fmla="*/ 1140573 h 6858000"/>
              <a:gd name="connsiteX598" fmla="*/ 6571100 w 7467600"/>
              <a:gd name="connsiteY598" fmla="*/ 1183662 h 6858000"/>
              <a:gd name="connsiteX599" fmla="*/ 6241687 w 7467600"/>
              <a:gd name="connsiteY599" fmla="*/ 1257600 h 6858000"/>
              <a:gd name="connsiteX600" fmla="*/ 5693009 w 7467600"/>
              <a:gd name="connsiteY600" fmla="*/ 1478256 h 6858000"/>
              <a:gd name="connsiteX601" fmla="*/ 6548420 w 7467600"/>
              <a:gd name="connsiteY601" fmla="*/ 1214599 h 6858000"/>
              <a:gd name="connsiteX602" fmla="*/ 6605473 w 7467600"/>
              <a:gd name="connsiteY602" fmla="*/ 1184686 h 6858000"/>
              <a:gd name="connsiteX603" fmla="*/ 6691602 w 7467600"/>
              <a:gd name="connsiteY603" fmla="*/ 1140573 h 6858000"/>
              <a:gd name="connsiteX604" fmla="*/ 4002475 w 7467600"/>
              <a:gd name="connsiteY604" fmla="*/ 1037802 h 6858000"/>
              <a:gd name="connsiteX605" fmla="*/ 4000324 w 7467600"/>
              <a:gd name="connsiteY605" fmla="*/ 1039362 h 6858000"/>
              <a:gd name="connsiteX606" fmla="*/ 4002862 w 7467600"/>
              <a:gd name="connsiteY606" fmla="*/ 1042866 h 6858000"/>
              <a:gd name="connsiteX607" fmla="*/ 4002475 w 7467600"/>
              <a:gd name="connsiteY607" fmla="*/ 1037802 h 6858000"/>
              <a:gd name="connsiteX608" fmla="*/ 506322 w 7467600"/>
              <a:gd name="connsiteY608" fmla="*/ 1020997 h 6858000"/>
              <a:gd name="connsiteX609" fmla="*/ 533068 w 7467600"/>
              <a:gd name="connsiteY609" fmla="*/ 1029409 h 6858000"/>
              <a:gd name="connsiteX610" fmla="*/ 1232525 w 7467600"/>
              <a:gd name="connsiteY610" fmla="*/ 1804675 h 6858000"/>
              <a:gd name="connsiteX611" fmla="*/ 1388858 w 7467600"/>
              <a:gd name="connsiteY611" fmla="*/ 2368011 h 6858000"/>
              <a:gd name="connsiteX612" fmla="*/ 1384098 w 7467600"/>
              <a:gd name="connsiteY612" fmla="*/ 2378125 h 6858000"/>
              <a:gd name="connsiteX613" fmla="*/ 1425393 w 7467600"/>
              <a:gd name="connsiteY613" fmla="*/ 2589124 h 6858000"/>
              <a:gd name="connsiteX614" fmla="*/ 1424001 w 7467600"/>
              <a:gd name="connsiteY614" fmla="*/ 2597541 h 6858000"/>
              <a:gd name="connsiteX615" fmla="*/ 2152729 w 7467600"/>
              <a:gd name="connsiteY615" fmla="*/ 2864487 h 6858000"/>
              <a:gd name="connsiteX616" fmla="*/ 2020609 w 7467600"/>
              <a:gd name="connsiteY616" fmla="*/ 2539671 h 6858000"/>
              <a:gd name="connsiteX617" fmla="*/ 2018920 w 7467600"/>
              <a:gd name="connsiteY617" fmla="*/ 2536309 h 6858000"/>
              <a:gd name="connsiteX618" fmla="*/ 1342441 w 7467600"/>
              <a:gd name="connsiteY618" fmla="*/ 1173017 h 6858000"/>
              <a:gd name="connsiteX619" fmla="*/ 1367925 w 7467600"/>
              <a:gd name="connsiteY619" fmla="*/ 1135648 h 6858000"/>
              <a:gd name="connsiteX620" fmla="*/ 1771401 w 7467600"/>
              <a:gd name="connsiteY620" fmla="*/ 1806673 h 6858000"/>
              <a:gd name="connsiteX621" fmla="*/ 1972385 w 7467600"/>
              <a:gd name="connsiteY621" fmla="*/ 2198735 h 6858000"/>
              <a:gd name="connsiteX622" fmla="*/ 2040892 w 7467600"/>
              <a:gd name="connsiteY622" fmla="*/ 2405205 h 6858000"/>
              <a:gd name="connsiteX623" fmla="*/ 2131689 w 7467600"/>
              <a:gd name="connsiteY623" fmla="*/ 1936926 h 6858000"/>
              <a:gd name="connsiteX624" fmla="*/ 2454820 w 7467600"/>
              <a:gd name="connsiteY624" fmla="*/ 1248808 h 6858000"/>
              <a:gd name="connsiteX625" fmla="*/ 2492512 w 7467600"/>
              <a:gd name="connsiteY625" fmla="*/ 1302920 h 6858000"/>
              <a:gd name="connsiteX626" fmla="*/ 2081216 w 7467600"/>
              <a:gd name="connsiteY626" fmla="*/ 2527513 h 6858000"/>
              <a:gd name="connsiteX627" fmla="*/ 2081211 w 7467600"/>
              <a:gd name="connsiteY627" fmla="*/ 2528916 h 6858000"/>
              <a:gd name="connsiteX628" fmla="*/ 2199067 w 7467600"/>
              <a:gd name="connsiteY628" fmla="*/ 2884061 h 6858000"/>
              <a:gd name="connsiteX629" fmla="*/ 3192586 w 7467600"/>
              <a:gd name="connsiteY629" fmla="*/ 3411496 h 6858000"/>
              <a:gd name="connsiteX630" fmla="*/ 3182620 w 7467600"/>
              <a:gd name="connsiteY630" fmla="*/ 3483279 h 6858000"/>
              <a:gd name="connsiteX631" fmla="*/ 2435119 w 7467600"/>
              <a:gd name="connsiteY631" fmla="*/ 3080173 h 6858000"/>
              <a:gd name="connsiteX632" fmla="*/ 2410152 w 7467600"/>
              <a:gd name="connsiteY632" fmla="*/ 3063751 h 6858000"/>
              <a:gd name="connsiteX633" fmla="*/ 2408099 w 7467600"/>
              <a:gd name="connsiteY633" fmla="*/ 3064403 h 6858000"/>
              <a:gd name="connsiteX634" fmla="*/ 2407218 w 7467600"/>
              <a:gd name="connsiteY634" fmla="*/ 3070324 h 6858000"/>
              <a:gd name="connsiteX635" fmla="*/ 2380138 w 7467600"/>
              <a:gd name="connsiteY635" fmla="*/ 3099341 h 6858000"/>
              <a:gd name="connsiteX636" fmla="*/ 1765923 w 7467600"/>
              <a:gd name="connsiteY636" fmla="*/ 3581043 h 6858000"/>
              <a:gd name="connsiteX637" fmla="*/ 1702258 w 7467600"/>
              <a:gd name="connsiteY637" fmla="*/ 3612286 h 6858000"/>
              <a:gd name="connsiteX638" fmla="*/ 1538370 w 7467600"/>
              <a:gd name="connsiteY638" fmla="*/ 3811804 h 6858000"/>
              <a:gd name="connsiteX639" fmla="*/ 542867 w 7467600"/>
              <a:gd name="connsiteY639" fmla="*/ 4944092 h 6858000"/>
              <a:gd name="connsiteX640" fmla="*/ 515800 w 7467600"/>
              <a:gd name="connsiteY640" fmla="*/ 4862180 h 6858000"/>
              <a:gd name="connsiteX641" fmla="*/ 909145 w 7467600"/>
              <a:gd name="connsiteY641" fmla="*/ 4199225 h 6858000"/>
              <a:gd name="connsiteX642" fmla="*/ 1214067 w 7467600"/>
              <a:gd name="connsiteY642" fmla="*/ 3908561 h 6858000"/>
              <a:gd name="connsiteX643" fmla="*/ 640967 w 7467600"/>
              <a:gd name="connsiteY643" fmla="*/ 4105601 h 6858000"/>
              <a:gd name="connsiteX644" fmla="*/ 112563 w 7467600"/>
              <a:gd name="connsiteY644" fmla="*/ 4396952 h 6858000"/>
              <a:gd name="connsiteX645" fmla="*/ 0 w 7467600"/>
              <a:gd name="connsiteY645" fmla="*/ 4466006 h 6858000"/>
              <a:gd name="connsiteX646" fmla="*/ 0 w 7467600"/>
              <a:gd name="connsiteY646" fmla="*/ 4233763 h 6858000"/>
              <a:gd name="connsiteX647" fmla="*/ 36881 w 7467600"/>
              <a:gd name="connsiteY647" fmla="*/ 4200118 h 6858000"/>
              <a:gd name="connsiteX648" fmla="*/ 910534 w 7467600"/>
              <a:gd name="connsiteY648" fmla="*/ 3629753 h 6858000"/>
              <a:gd name="connsiteX649" fmla="*/ 1578717 w 7467600"/>
              <a:gd name="connsiteY649" fmla="*/ 3575982 h 6858000"/>
              <a:gd name="connsiteX650" fmla="*/ 2338780 w 7467600"/>
              <a:gd name="connsiteY650" fmla="*/ 3033725 h 6858000"/>
              <a:gd name="connsiteX651" fmla="*/ 1807991 w 7467600"/>
              <a:gd name="connsiteY651" fmla="*/ 2807184 h 6858000"/>
              <a:gd name="connsiteX652" fmla="*/ 1416358 w 7467600"/>
              <a:gd name="connsiteY652" fmla="*/ 3112571 h 6858000"/>
              <a:gd name="connsiteX653" fmla="*/ 939066 w 7467600"/>
              <a:gd name="connsiteY653" fmla="*/ 3378798 h 6858000"/>
              <a:gd name="connsiteX654" fmla="*/ 115099 w 7467600"/>
              <a:gd name="connsiteY654" fmla="*/ 3607650 h 6858000"/>
              <a:gd name="connsiteX655" fmla="*/ 97284 w 7467600"/>
              <a:gd name="connsiteY655" fmla="*/ 3520393 h 6858000"/>
              <a:gd name="connsiteX656" fmla="*/ 922050 w 7467600"/>
              <a:gd name="connsiteY656" fmla="*/ 3074867 h 6858000"/>
              <a:gd name="connsiteX657" fmla="*/ 1405265 w 7467600"/>
              <a:gd name="connsiteY657" fmla="*/ 3016319 h 6858000"/>
              <a:gd name="connsiteX658" fmla="*/ 1407512 w 7467600"/>
              <a:gd name="connsiteY658" fmla="*/ 3018001 h 6858000"/>
              <a:gd name="connsiteX659" fmla="*/ 1726266 w 7467600"/>
              <a:gd name="connsiteY659" fmla="*/ 2777274 h 6858000"/>
              <a:gd name="connsiteX660" fmla="*/ 625390 w 7467600"/>
              <a:gd name="connsiteY660" fmla="*/ 2514541 h 6858000"/>
              <a:gd name="connsiteX661" fmla="*/ 619799 w 7467600"/>
              <a:gd name="connsiteY661" fmla="*/ 2527180 h 6858000"/>
              <a:gd name="connsiteX662" fmla="*/ 310030 w 7467600"/>
              <a:gd name="connsiteY662" fmla="*/ 2771818 h 6858000"/>
              <a:gd name="connsiteX663" fmla="*/ 173877 w 7467600"/>
              <a:gd name="connsiteY663" fmla="*/ 2937056 h 6858000"/>
              <a:gd name="connsiteX664" fmla="*/ 77889 w 7467600"/>
              <a:gd name="connsiteY664" fmla="*/ 3138440 h 6858000"/>
              <a:gd name="connsiteX665" fmla="*/ 0 w 7467600"/>
              <a:gd name="connsiteY665" fmla="*/ 3271395 h 6858000"/>
              <a:gd name="connsiteX666" fmla="*/ 0 w 7467600"/>
              <a:gd name="connsiteY666" fmla="*/ 3153002 h 6858000"/>
              <a:gd name="connsiteX667" fmla="*/ 2386 w 7467600"/>
              <a:gd name="connsiteY667" fmla="*/ 3149203 h 6858000"/>
              <a:gd name="connsiteX668" fmla="*/ 89753 w 7467600"/>
              <a:gd name="connsiteY668" fmla="*/ 2987702 h 6858000"/>
              <a:gd name="connsiteX669" fmla="*/ 76869 w 7467600"/>
              <a:gd name="connsiteY669" fmla="*/ 3005404 h 6858000"/>
              <a:gd name="connsiteX670" fmla="*/ 32049 w 7467600"/>
              <a:gd name="connsiteY670" fmla="*/ 3065814 h 6858000"/>
              <a:gd name="connsiteX671" fmla="*/ 0 w 7467600"/>
              <a:gd name="connsiteY671" fmla="*/ 3108744 h 6858000"/>
              <a:gd name="connsiteX672" fmla="*/ 0 w 7467600"/>
              <a:gd name="connsiteY672" fmla="*/ 3058059 h 6858000"/>
              <a:gd name="connsiteX673" fmla="*/ 7610 w 7467600"/>
              <a:gd name="connsiteY673" fmla="*/ 3047889 h 6858000"/>
              <a:gd name="connsiteX674" fmla="*/ 52419 w 7467600"/>
              <a:gd name="connsiteY674" fmla="*/ 2987479 h 6858000"/>
              <a:gd name="connsiteX675" fmla="*/ 59142 w 7467600"/>
              <a:gd name="connsiteY675" fmla="*/ 2978488 h 6858000"/>
              <a:gd name="connsiteX676" fmla="*/ 0 w 7467600"/>
              <a:gd name="connsiteY676" fmla="*/ 3015334 h 6858000"/>
              <a:gd name="connsiteX677" fmla="*/ 0 w 7467600"/>
              <a:gd name="connsiteY677" fmla="*/ 2914286 h 6858000"/>
              <a:gd name="connsiteX678" fmla="*/ 36383 w 7467600"/>
              <a:gd name="connsiteY678" fmla="*/ 2901128 h 6858000"/>
              <a:gd name="connsiteX679" fmla="*/ 156329 w 7467600"/>
              <a:gd name="connsiteY679" fmla="*/ 2840533 h 6858000"/>
              <a:gd name="connsiteX680" fmla="*/ 358355 w 7467600"/>
              <a:gd name="connsiteY680" fmla="*/ 2620471 h 6858000"/>
              <a:gd name="connsiteX681" fmla="*/ 510577 w 7467600"/>
              <a:gd name="connsiteY681" fmla="*/ 2501244 h 6858000"/>
              <a:gd name="connsiteX682" fmla="*/ 211967 w 7467600"/>
              <a:gd name="connsiteY682" fmla="*/ 2479171 h 6858000"/>
              <a:gd name="connsiteX683" fmla="*/ 0 w 7467600"/>
              <a:gd name="connsiteY683" fmla="*/ 2476398 h 6858000"/>
              <a:gd name="connsiteX684" fmla="*/ 0 w 7467600"/>
              <a:gd name="connsiteY684" fmla="*/ 2389189 h 6858000"/>
              <a:gd name="connsiteX685" fmla="*/ 103062 w 7467600"/>
              <a:gd name="connsiteY685" fmla="*/ 2389518 h 6858000"/>
              <a:gd name="connsiteX686" fmla="*/ 510734 w 7467600"/>
              <a:gd name="connsiteY686" fmla="*/ 2416201 h 6858000"/>
              <a:gd name="connsiteX687" fmla="*/ 279257 w 7467600"/>
              <a:gd name="connsiteY687" fmla="*/ 2092102 h 6858000"/>
              <a:gd name="connsiteX688" fmla="*/ 65265 w 7467600"/>
              <a:gd name="connsiteY688" fmla="*/ 2006049 h 6858000"/>
              <a:gd name="connsiteX689" fmla="*/ 0 w 7467600"/>
              <a:gd name="connsiteY689" fmla="*/ 1982532 h 6858000"/>
              <a:gd name="connsiteX690" fmla="*/ 0 w 7467600"/>
              <a:gd name="connsiteY690" fmla="*/ 1912789 h 6858000"/>
              <a:gd name="connsiteX691" fmla="*/ 97460 w 7467600"/>
              <a:gd name="connsiteY691" fmla="*/ 1953725 h 6858000"/>
              <a:gd name="connsiteX692" fmla="*/ 221272 w 7467600"/>
              <a:gd name="connsiteY692" fmla="*/ 1980766 h 6858000"/>
              <a:gd name="connsiteX693" fmla="*/ 116765 w 7467600"/>
              <a:gd name="connsiteY693" fmla="*/ 1911033 h 6858000"/>
              <a:gd name="connsiteX694" fmla="*/ 16405 w 7467600"/>
              <a:gd name="connsiteY694" fmla="*/ 1803412 h 6858000"/>
              <a:gd name="connsiteX695" fmla="*/ 0 w 7467600"/>
              <a:gd name="connsiteY695" fmla="*/ 1784777 h 6858000"/>
              <a:gd name="connsiteX696" fmla="*/ 0 w 7467600"/>
              <a:gd name="connsiteY696" fmla="*/ 1740082 h 6858000"/>
              <a:gd name="connsiteX697" fmla="*/ 39394 w 7467600"/>
              <a:gd name="connsiteY697" fmla="*/ 1784856 h 6858000"/>
              <a:gd name="connsiteX698" fmla="*/ 135813 w 7467600"/>
              <a:gd name="connsiteY698" fmla="*/ 1888838 h 6858000"/>
              <a:gd name="connsiteX699" fmla="*/ 242575 w 7467600"/>
              <a:gd name="connsiteY699" fmla="*/ 1958841 h 6858000"/>
              <a:gd name="connsiteX700" fmla="*/ 82197 w 7467600"/>
              <a:gd name="connsiteY700" fmla="*/ 1754826 h 6858000"/>
              <a:gd name="connsiteX701" fmla="*/ 0 w 7467600"/>
              <a:gd name="connsiteY701" fmla="*/ 1679650 h 6858000"/>
              <a:gd name="connsiteX702" fmla="*/ 0 w 7467600"/>
              <a:gd name="connsiteY702" fmla="*/ 1602463 h 6858000"/>
              <a:gd name="connsiteX703" fmla="*/ 84689 w 7467600"/>
              <a:gd name="connsiteY703" fmla="*/ 1677442 h 6858000"/>
              <a:gd name="connsiteX704" fmla="*/ 298437 w 7467600"/>
              <a:gd name="connsiteY704" fmla="*/ 1968019 h 6858000"/>
              <a:gd name="connsiteX705" fmla="*/ 227269 w 7467600"/>
              <a:gd name="connsiteY705" fmla="*/ 1114064 h 6858000"/>
              <a:gd name="connsiteX706" fmla="*/ 248003 w 7467600"/>
              <a:gd name="connsiteY706" fmla="*/ 1089613 h 6858000"/>
              <a:gd name="connsiteX707" fmla="*/ 427020 w 7467600"/>
              <a:gd name="connsiteY707" fmla="*/ 1619803 h 6858000"/>
              <a:gd name="connsiteX708" fmla="*/ 340345 w 7467600"/>
              <a:gd name="connsiteY708" fmla="*/ 2027739 h 6858000"/>
              <a:gd name="connsiteX709" fmla="*/ 360865 w 7467600"/>
              <a:gd name="connsiteY709" fmla="*/ 2044827 h 6858000"/>
              <a:gd name="connsiteX710" fmla="*/ 560414 w 7467600"/>
              <a:gd name="connsiteY710" fmla="*/ 2421457 h 6858000"/>
              <a:gd name="connsiteX711" fmla="*/ 1359703 w 7467600"/>
              <a:gd name="connsiteY711" fmla="*/ 2578554 h 6858000"/>
              <a:gd name="connsiteX712" fmla="*/ 1359422 w 7467600"/>
              <a:gd name="connsiteY712" fmla="*/ 2577994 h 6858000"/>
              <a:gd name="connsiteX713" fmla="*/ 828701 w 7467600"/>
              <a:gd name="connsiteY713" fmla="*/ 1839520 h 6858000"/>
              <a:gd name="connsiteX714" fmla="*/ 494427 w 7467600"/>
              <a:gd name="connsiteY714" fmla="*/ 1092333 h 6858000"/>
              <a:gd name="connsiteX715" fmla="*/ 506322 w 7467600"/>
              <a:gd name="connsiteY715" fmla="*/ 1020997 h 6858000"/>
              <a:gd name="connsiteX716" fmla="*/ 4570198 w 7467600"/>
              <a:gd name="connsiteY716" fmla="*/ 978081 h 6858000"/>
              <a:gd name="connsiteX717" fmla="*/ 4523691 w 7467600"/>
              <a:gd name="connsiteY717" fmla="*/ 1127776 h 6858000"/>
              <a:gd name="connsiteX718" fmla="*/ 4509875 w 7467600"/>
              <a:gd name="connsiteY718" fmla="*/ 1167552 h 6858000"/>
              <a:gd name="connsiteX719" fmla="*/ 4478168 w 7467600"/>
              <a:gd name="connsiteY719" fmla="*/ 1260735 h 6858000"/>
              <a:gd name="connsiteX720" fmla="*/ 4409309 w 7467600"/>
              <a:gd name="connsiteY720" fmla="*/ 1666996 h 6858000"/>
              <a:gd name="connsiteX721" fmla="*/ 4370031 w 7467600"/>
              <a:gd name="connsiteY721" fmla="*/ 1955666 h 6858000"/>
              <a:gd name="connsiteX722" fmla="*/ 4570198 w 7467600"/>
              <a:gd name="connsiteY722" fmla="*/ 978081 h 6858000"/>
              <a:gd name="connsiteX723" fmla="*/ 4557898 w 7467600"/>
              <a:gd name="connsiteY723" fmla="*/ 900011 h 6858000"/>
              <a:gd name="connsiteX724" fmla="*/ 4344840 w 7467600"/>
              <a:gd name="connsiteY724" fmla="*/ 1922038 h 6858000"/>
              <a:gd name="connsiteX725" fmla="*/ 4378710 w 7467600"/>
              <a:gd name="connsiteY725" fmla="*/ 1665516 h 6858000"/>
              <a:gd name="connsiteX726" fmla="*/ 4448798 w 7467600"/>
              <a:gd name="connsiteY726" fmla="*/ 1253024 h 6858000"/>
              <a:gd name="connsiteX727" fmla="*/ 4480315 w 7467600"/>
              <a:gd name="connsiteY727" fmla="*/ 1158454 h 6858000"/>
              <a:gd name="connsiteX728" fmla="*/ 4494133 w 7467600"/>
              <a:gd name="connsiteY728" fmla="*/ 1118676 h 6858000"/>
              <a:gd name="connsiteX729" fmla="*/ 4557898 w 7467600"/>
              <a:gd name="connsiteY729" fmla="*/ 900011 h 6858000"/>
              <a:gd name="connsiteX730" fmla="*/ 5870151 w 7467600"/>
              <a:gd name="connsiteY730" fmla="*/ 898890 h 6858000"/>
              <a:gd name="connsiteX731" fmla="*/ 5861335 w 7467600"/>
              <a:gd name="connsiteY731" fmla="*/ 899177 h 6858000"/>
              <a:gd name="connsiteX732" fmla="*/ 5843702 w 7467600"/>
              <a:gd name="connsiteY732" fmla="*/ 899748 h 6858000"/>
              <a:gd name="connsiteX733" fmla="*/ 5651107 w 7467600"/>
              <a:gd name="connsiteY733" fmla="*/ 920306 h 6858000"/>
              <a:gd name="connsiteX734" fmla="*/ 5459407 w 7467600"/>
              <a:gd name="connsiteY734" fmla="*/ 940975 h 6858000"/>
              <a:gd name="connsiteX735" fmla="*/ 5374846 w 7467600"/>
              <a:gd name="connsiteY735" fmla="*/ 941988 h 6858000"/>
              <a:gd name="connsiteX736" fmla="*/ 5256105 w 7467600"/>
              <a:gd name="connsiteY736" fmla="*/ 945632 h 6858000"/>
              <a:gd name="connsiteX737" fmla="*/ 5107071 w 7467600"/>
              <a:gd name="connsiteY737" fmla="*/ 969720 h 6858000"/>
              <a:gd name="connsiteX738" fmla="*/ 4998681 w 7467600"/>
              <a:gd name="connsiteY738" fmla="*/ 988771 h 6858000"/>
              <a:gd name="connsiteX739" fmla="*/ 5870151 w 7467600"/>
              <a:gd name="connsiteY739" fmla="*/ 898890 h 6858000"/>
              <a:gd name="connsiteX740" fmla="*/ 5504425 w 7467600"/>
              <a:gd name="connsiteY740" fmla="*/ 848067 h 6858000"/>
              <a:gd name="connsiteX741" fmla="*/ 4968849 w 7467600"/>
              <a:gd name="connsiteY741" fmla="*/ 962318 h 6858000"/>
              <a:gd name="connsiteX742" fmla="*/ 5104039 w 7467600"/>
              <a:gd name="connsiteY742" fmla="*/ 940634 h 6858000"/>
              <a:gd name="connsiteX743" fmla="*/ 5256311 w 7467600"/>
              <a:gd name="connsiteY743" fmla="*/ 916490 h 6858000"/>
              <a:gd name="connsiteX744" fmla="*/ 5377381 w 7467600"/>
              <a:gd name="connsiteY744" fmla="*/ 912671 h 6858000"/>
              <a:gd name="connsiteX745" fmla="*/ 5460148 w 7467600"/>
              <a:gd name="connsiteY745" fmla="*/ 911442 h 6858000"/>
              <a:gd name="connsiteX746" fmla="*/ 5648971 w 7467600"/>
              <a:gd name="connsiteY746" fmla="*/ 891331 h 6858000"/>
              <a:gd name="connsiteX747" fmla="*/ 5844807 w 7467600"/>
              <a:gd name="connsiteY747" fmla="*/ 870718 h 6858000"/>
              <a:gd name="connsiteX748" fmla="*/ 5862975 w 7467600"/>
              <a:gd name="connsiteY748" fmla="*/ 869756 h 6858000"/>
              <a:gd name="connsiteX749" fmla="*/ 5920887 w 7467600"/>
              <a:gd name="connsiteY749" fmla="*/ 865929 h 6858000"/>
              <a:gd name="connsiteX750" fmla="*/ 5504425 w 7467600"/>
              <a:gd name="connsiteY750" fmla="*/ 848067 h 6858000"/>
              <a:gd name="connsiteX751" fmla="*/ 3607114 w 7467600"/>
              <a:gd name="connsiteY751" fmla="*/ 467441 h 6858000"/>
              <a:gd name="connsiteX752" fmla="*/ 3296242 w 7467600"/>
              <a:gd name="connsiteY752" fmla="*/ 807991 h 6858000"/>
              <a:gd name="connsiteX753" fmla="*/ 3174674 w 7467600"/>
              <a:gd name="connsiteY753" fmla="*/ 919759 h 6858000"/>
              <a:gd name="connsiteX754" fmla="*/ 3042978 w 7467600"/>
              <a:gd name="connsiteY754" fmla="*/ 1054894 h 6858000"/>
              <a:gd name="connsiteX755" fmla="*/ 2968914 w 7467600"/>
              <a:gd name="connsiteY755" fmla="*/ 1133756 h 6858000"/>
              <a:gd name="connsiteX756" fmla="*/ 3103823 w 7467600"/>
              <a:gd name="connsiteY756" fmla="*/ 1026814 h 6858000"/>
              <a:gd name="connsiteX757" fmla="*/ 3607114 w 7467600"/>
              <a:gd name="connsiteY757" fmla="*/ 467441 h 6858000"/>
              <a:gd name="connsiteX758" fmla="*/ 3744487 w 7467600"/>
              <a:gd name="connsiteY758" fmla="*/ 383136 h 6858000"/>
              <a:gd name="connsiteX759" fmla="*/ 3970213 w 7467600"/>
              <a:gd name="connsiteY759" fmla="*/ 995559 h 6858000"/>
              <a:gd name="connsiteX760" fmla="*/ 3744487 w 7467600"/>
              <a:gd name="connsiteY760" fmla="*/ 383136 h 6858000"/>
              <a:gd name="connsiteX761" fmla="*/ 3624562 w 7467600"/>
              <a:gd name="connsiteY761" fmla="*/ 367041 h 6858000"/>
              <a:gd name="connsiteX762" fmla="*/ 3489712 w 7467600"/>
              <a:gd name="connsiteY762" fmla="*/ 485386 h 6858000"/>
              <a:gd name="connsiteX763" fmla="*/ 3182994 w 7467600"/>
              <a:gd name="connsiteY763" fmla="*/ 828265 h 6858000"/>
              <a:gd name="connsiteX764" fmla="*/ 2892114 w 7467600"/>
              <a:gd name="connsiteY764" fmla="*/ 1172635 h 6858000"/>
              <a:gd name="connsiteX765" fmla="*/ 3021459 w 7467600"/>
              <a:gd name="connsiteY765" fmla="*/ 1035385 h 6858000"/>
              <a:gd name="connsiteX766" fmla="*/ 3153873 w 7467600"/>
              <a:gd name="connsiteY766" fmla="*/ 898971 h 6858000"/>
              <a:gd name="connsiteX767" fmla="*/ 3276511 w 7467600"/>
              <a:gd name="connsiteY767" fmla="*/ 786423 h 6858000"/>
              <a:gd name="connsiteX768" fmla="*/ 3584154 w 7467600"/>
              <a:gd name="connsiteY768" fmla="*/ 448218 h 6858000"/>
              <a:gd name="connsiteX769" fmla="*/ 3624562 w 7467600"/>
              <a:gd name="connsiteY769" fmla="*/ 367041 h 6858000"/>
              <a:gd name="connsiteX770" fmla="*/ 3766672 w 7467600"/>
              <a:gd name="connsiteY770" fmla="*/ 359429 h 6858000"/>
              <a:gd name="connsiteX771" fmla="*/ 3996338 w 7467600"/>
              <a:gd name="connsiteY771" fmla="*/ 968237 h 6858000"/>
              <a:gd name="connsiteX772" fmla="*/ 3766672 w 7467600"/>
              <a:gd name="connsiteY772" fmla="*/ 359429 h 6858000"/>
              <a:gd name="connsiteX773" fmla="*/ 5805386 w 7467600"/>
              <a:gd name="connsiteY773" fmla="*/ 239240 h 6858000"/>
              <a:gd name="connsiteX774" fmla="*/ 5736947 w 7467600"/>
              <a:gd name="connsiteY774" fmla="*/ 261367 h 6858000"/>
              <a:gd name="connsiteX775" fmla="*/ 5427012 w 7467600"/>
              <a:gd name="connsiteY775" fmla="*/ 311272 h 6858000"/>
              <a:gd name="connsiteX776" fmla="*/ 5147818 w 7467600"/>
              <a:gd name="connsiteY776" fmla="*/ 322112 h 6858000"/>
              <a:gd name="connsiteX777" fmla="*/ 5060854 w 7467600"/>
              <a:gd name="connsiteY777" fmla="*/ 311882 h 6858000"/>
              <a:gd name="connsiteX778" fmla="*/ 4945989 w 7467600"/>
              <a:gd name="connsiteY778" fmla="*/ 300516 h 6858000"/>
              <a:gd name="connsiteX779" fmla="*/ 5410479 w 7467600"/>
              <a:gd name="connsiteY779" fmla="*/ 348434 h 6858000"/>
              <a:gd name="connsiteX780" fmla="*/ 5805386 w 7467600"/>
              <a:gd name="connsiteY780" fmla="*/ 239240 h 6858000"/>
              <a:gd name="connsiteX781" fmla="*/ 5905192 w 7467600"/>
              <a:gd name="connsiteY781" fmla="*/ 163079 h 6858000"/>
              <a:gd name="connsiteX782" fmla="*/ 5865655 w 7467600"/>
              <a:gd name="connsiteY782" fmla="*/ 171901 h 6858000"/>
              <a:gd name="connsiteX783" fmla="*/ 5259740 w 7467600"/>
              <a:gd name="connsiteY783" fmla="*/ 257013 h 6858000"/>
              <a:gd name="connsiteX784" fmla="*/ 5208466 w 7467600"/>
              <a:gd name="connsiteY784" fmla="*/ 257550 h 6858000"/>
              <a:gd name="connsiteX785" fmla="*/ 4980204 w 7467600"/>
              <a:gd name="connsiteY785" fmla="*/ 271903 h 6858000"/>
              <a:gd name="connsiteX786" fmla="*/ 5068068 w 7467600"/>
              <a:gd name="connsiteY786" fmla="*/ 282244 h 6858000"/>
              <a:gd name="connsiteX787" fmla="*/ 5153231 w 7467600"/>
              <a:gd name="connsiteY787" fmla="*/ 292240 h 6858000"/>
              <a:gd name="connsiteX788" fmla="*/ 5426491 w 7467600"/>
              <a:gd name="connsiteY788" fmla="*/ 281128 h 6858000"/>
              <a:gd name="connsiteX789" fmla="*/ 5731212 w 7467600"/>
              <a:gd name="connsiteY789" fmla="*/ 231951 h 6858000"/>
              <a:gd name="connsiteX790" fmla="*/ 5905192 w 7467600"/>
              <a:gd name="connsiteY790" fmla="*/ 163079 h 6858000"/>
              <a:gd name="connsiteX791" fmla="*/ 5944437 w 7467600"/>
              <a:gd name="connsiteY791" fmla="*/ 113829 h 6858000"/>
              <a:gd name="connsiteX792" fmla="*/ 5825032 w 7467600"/>
              <a:gd name="connsiteY792" fmla="*/ 146405 h 6858000"/>
              <a:gd name="connsiteX793" fmla="*/ 4955599 w 7467600"/>
              <a:gd name="connsiteY793" fmla="*/ 247008 h 6858000"/>
              <a:gd name="connsiteX794" fmla="*/ 5210104 w 7467600"/>
              <a:gd name="connsiteY794" fmla="*/ 228123 h 6858000"/>
              <a:gd name="connsiteX795" fmla="*/ 5261015 w 7467600"/>
              <a:gd name="connsiteY795" fmla="*/ 227087 h 6858000"/>
              <a:gd name="connsiteX796" fmla="*/ 5861181 w 7467600"/>
              <a:gd name="connsiteY796" fmla="*/ 143093 h 6858000"/>
              <a:gd name="connsiteX797" fmla="*/ 5961252 w 7467600"/>
              <a:gd name="connsiteY797" fmla="*/ 114820 h 6858000"/>
              <a:gd name="connsiteX798" fmla="*/ 5944437 w 7467600"/>
              <a:gd name="connsiteY798" fmla="*/ 113829 h 6858000"/>
              <a:gd name="connsiteX799" fmla="*/ 3882765 w 7467600"/>
              <a:gd name="connsiteY799" fmla="*/ 0 h 6858000"/>
              <a:gd name="connsiteX800" fmla="*/ 3995099 w 7467600"/>
              <a:gd name="connsiteY800" fmla="*/ 0 h 6858000"/>
              <a:gd name="connsiteX801" fmla="*/ 4163818 w 7467600"/>
              <a:gd name="connsiteY801" fmla="*/ 234104 h 6858000"/>
              <a:gd name="connsiteX802" fmla="*/ 4172099 w 7467600"/>
              <a:gd name="connsiteY802" fmla="*/ 234207 h 6858000"/>
              <a:gd name="connsiteX803" fmla="*/ 4784282 w 7467600"/>
              <a:gd name="connsiteY803" fmla="*/ 276561 h 6858000"/>
              <a:gd name="connsiteX804" fmla="*/ 4801687 w 7467600"/>
              <a:gd name="connsiteY804" fmla="*/ 267764 h 6858000"/>
              <a:gd name="connsiteX805" fmla="*/ 6082788 w 7467600"/>
              <a:gd name="connsiteY805" fmla="*/ 64119 h 6858000"/>
              <a:gd name="connsiteX806" fmla="*/ 6099442 w 7467600"/>
              <a:gd name="connsiteY806" fmla="*/ 82568 h 6858000"/>
              <a:gd name="connsiteX807" fmla="*/ 4804137 w 7467600"/>
              <a:gd name="connsiteY807" fmla="*/ 320931 h 6858000"/>
              <a:gd name="connsiteX808" fmla="*/ 4227047 w 7467600"/>
              <a:gd name="connsiteY808" fmla="*/ 313415 h 6858000"/>
              <a:gd name="connsiteX809" fmla="*/ 4346041 w 7467600"/>
              <a:gd name="connsiteY809" fmla="*/ 456086 h 6858000"/>
              <a:gd name="connsiteX810" fmla="*/ 4870967 w 7467600"/>
              <a:gd name="connsiteY810" fmla="*/ 963061 h 6858000"/>
              <a:gd name="connsiteX811" fmla="*/ 4889647 w 7467600"/>
              <a:gd name="connsiteY811" fmla="*/ 957147 h 6858000"/>
              <a:gd name="connsiteX812" fmla="*/ 5422504 w 7467600"/>
              <a:gd name="connsiteY812" fmla="*/ 805191 h 6858000"/>
              <a:gd name="connsiteX813" fmla="*/ 6087656 w 7467600"/>
              <a:gd name="connsiteY813" fmla="*/ 826703 h 6858000"/>
              <a:gd name="connsiteX814" fmla="*/ 6058717 w 7467600"/>
              <a:gd name="connsiteY814" fmla="*/ 865992 h 6858000"/>
              <a:gd name="connsiteX815" fmla="*/ 4974153 w 7467600"/>
              <a:gd name="connsiteY815" fmla="*/ 1045456 h 6858000"/>
              <a:gd name="connsiteX816" fmla="*/ 5627835 w 7467600"/>
              <a:gd name="connsiteY816" fmla="*/ 1472077 h 6858000"/>
              <a:gd name="connsiteX817" fmla="*/ 5629817 w 7467600"/>
              <a:gd name="connsiteY817" fmla="*/ 1471412 h 6858000"/>
              <a:gd name="connsiteX818" fmla="*/ 5634124 w 7467600"/>
              <a:gd name="connsiteY818" fmla="*/ 1470572 h 6858000"/>
              <a:gd name="connsiteX819" fmla="*/ 5755832 w 7467600"/>
              <a:gd name="connsiteY819" fmla="*/ 1383886 h 6858000"/>
              <a:gd name="connsiteX820" fmla="*/ 6014186 w 7467600"/>
              <a:gd name="connsiteY820" fmla="*/ 1279799 h 6858000"/>
              <a:gd name="connsiteX821" fmla="*/ 6901619 w 7467600"/>
              <a:gd name="connsiteY821" fmla="*/ 1047874 h 6858000"/>
              <a:gd name="connsiteX822" fmla="*/ 6931566 w 7467600"/>
              <a:gd name="connsiteY822" fmla="*/ 1062034 h 6858000"/>
              <a:gd name="connsiteX823" fmla="*/ 5790982 w 7467600"/>
              <a:gd name="connsiteY823" fmla="*/ 1561380 h 6858000"/>
              <a:gd name="connsiteX824" fmla="*/ 6188971 w 7467600"/>
              <a:gd name="connsiteY824" fmla="*/ 1755168 h 6858000"/>
              <a:gd name="connsiteX825" fmla="*/ 6202446 w 7467600"/>
              <a:gd name="connsiteY825" fmla="*/ 1752268 h 6858000"/>
              <a:gd name="connsiteX826" fmla="*/ 7179560 w 7467600"/>
              <a:gd name="connsiteY826" fmla="*/ 1467551 h 6858000"/>
              <a:gd name="connsiteX827" fmla="*/ 7158730 w 7467600"/>
              <a:gd name="connsiteY827" fmla="*/ 1507835 h 6858000"/>
              <a:gd name="connsiteX828" fmla="*/ 6326959 w 7467600"/>
              <a:gd name="connsiteY828" fmla="*/ 1817686 h 6858000"/>
              <a:gd name="connsiteX829" fmla="*/ 6537433 w 7467600"/>
              <a:gd name="connsiteY829" fmla="*/ 1907790 h 6858000"/>
              <a:gd name="connsiteX830" fmla="*/ 6550221 w 7467600"/>
              <a:gd name="connsiteY830" fmla="*/ 1910729 h 6858000"/>
              <a:gd name="connsiteX831" fmla="*/ 6964438 w 7467600"/>
              <a:gd name="connsiteY831" fmla="*/ 2209505 h 6858000"/>
              <a:gd name="connsiteX832" fmla="*/ 7367862 w 7467600"/>
              <a:gd name="connsiteY832" fmla="*/ 2806833 h 6858000"/>
              <a:gd name="connsiteX833" fmla="*/ 7364329 w 7467600"/>
              <a:gd name="connsiteY833" fmla="*/ 2826907 h 6858000"/>
              <a:gd name="connsiteX834" fmla="*/ 7290545 w 7467600"/>
              <a:gd name="connsiteY834" fmla="*/ 2850663 h 6858000"/>
              <a:gd name="connsiteX835" fmla="*/ 6472036 w 7467600"/>
              <a:gd name="connsiteY835" fmla="*/ 1959003 h 6858000"/>
              <a:gd name="connsiteX836" fmla="*/ 5792897 w 7467600"/>
              <a:gd name="connsiteY836" fmla="*/ 1647747 h 6858000"/>
              <a:gd name="connsiteX837" fmla="*/ 5842751 w 7467600"/>
              <a:gd name="connsiteY837" fmla="*/ 1816112 h 6858000"/>
              <a:gd name="connsiteX838" fmla="*/ 5847424 w 7467600"/>
              <a:gd name="connsiteY838" fmla="*/ 1815776 h 6858000"/>
              <a:gd name="connsiteX839" fmla="*/ 6399821 w 7467600"/>
              <a:gd name="connsiteY839" fmla="*/ 2344799 h 6858000"/>
              <a:gd name="connsiteX840" fmla="*/ 6323232 w 7467600"/>
              <a:gd name="connsiteY840" fmla="*/ 2389634 h 6858000"/>
              <a:gd name="connsiteX841" fmla="*/ 5942958 w 7467600"/>
              <a:gd name="connsiteY841" fmla="*/ 2077708 h 6858000"/>
              <a:gd name="connsiteX842" fmla="*/ 5921559 w 7467600"/>
              <a:gd name="connsiteY842" fmla="*/ 2378596 h 6858000"/>
              <a:gd name="connsiteX843" fmla="*/ 5817651 w 7467600"/>
              <a:gd name="connsiteY843" fmla="*/ 3023919 h 6858000"/>
              <a:gd name="connsiteX844" fmla="*/ 5729634 w 7467600"/>
              <a:gd name="connsiteY844" fmla="*/ 3051849 h 6858000"/>
              <a:gd name="connsiteX845" fmla="*/ 5611018 w 7467600"/>
              <a:gd name="connsiteY845" fmla="*/ 2316769 h 6858000"/>
              <a:gd name="connsiteX846" fmla="*/ 5687608 w 7467600"/>
              <a:gd name="connsiteY846" fmla="*/ 2039972 h 6858000"/>
              <a:gd name="connsiteX847" fmla="*/ 5657554 w 7467600"/>
              <a:gd name="connsiteY847" fmla="*/ 1576445 h 6858000"/>
              <a:gd name="connsiteX848" fmla="*/ 5150475 w 7467600"/>
              <a:gd name="connsiteY848" fmla="*/ 1274012 h 6858000"/>
              <a:gd name="connsiteX849" fmla="*/ 5349142 w 7467600"/>
              <a:gd name="connsiteY849" fmla="*/ 2204405 h 6858000"/>
              <a:gd name="connsiteX850" fmla="*/ 5262214 w 7467600"/>
              <a:gd name="connsiteY850" fmla="*/ 2233836 h 6858000"/>
              <a:gd name="connsiteX851" fmla="*/ 4981539 w 7467600"/>
              <a:gd name="connsiteY851" fmla="*/ 1542201 h 6858000"/>
              <a:gd name="connsiteX852" fmla="*/ 4958461 w 7467600"/>
              <a:gd name="connsiteY852" fmla="*/ 1136957 h 6858000"/>
              <a:gd name="connsiteX853" fmla="*/ 4655015 w 7467600"/>
              <a:gd name="connsiteY853" fmla="*/ 891426 h 6858000"/>
              <a:gd name="connsiteX854" fmla="*/ 4348002 w 7467600"/>
              <a:gd name="connsiteY854" fmla="*/ 2205895 h 6858000"/>
              <a:gd name="connsiteX855" fmla="*/ 4262250 w 7467600"/>
              <a:gd name="connsiteY855" fmla="*/ 2219972 h 6858000"/>
              <a:gd name="connsiteX856" fmla="*/ 4550611 w 7467600"/>
              <a:gd name="connsiteY856" fmla="*/ 817540 h 6858000"/>
              <a:gd name="connsiteX857" fmla="*/ 4564418 w 7467600"/>
              <a:gd name="connsiteY857" fmla="*/ 808293 h 6858000"/>
              <a:gd name="connsiteX858" fmla="*/ 4266388 w 7467600"/>
              <a:gd name="connsiteY858" fmla="*/ 500083 h 6858000"/>
              <a:gd name="connsiteX859" fmla="*/ 4032842 w 7467600"/>
              <a:gd name="connsiteY859" fmla="*/ 211809 h 6858000"/>
              <a:gd name="connsiteX860" fmla="*/ 3882765 w 7467600"/>
              <a:gd name="connsiteY860" fmla="*/ 0 h 6858000"/>
              <a:gd name="connsiteX861" fmla="*/ 3721337 w 7467600"/>
              <a:gd name="connsiteY861" fmla="*/ 0 h 6858000"/>
              <a:gd name="connsiteX862" fmla="*/ 3797544 w 7467600"/>
              <a:gd name="connsiteY862" fmla="*/ 0 h 6858000"/>
              <a:gd name="connsiteX863" fmla="*/ 3775734 w 7467600"/>
              <a:gd name="connsiteY863" fmla="*/ 95131 h 6858000"/>
              <a:gd name="connsiteX864" fmla="*/ 3724807 w 7467600"/>
              <a:gd name="connsiteY864" fmla="*/ 272257 h 6858000"/>
              <a:gd name="connsiteX865" fmla="*/ 3726844 w 7467600"/>
              <a:gd name="connsiteY865" fmla="*/ 282988 h 6858000"/>
              <a:gd name="connsiteX866" fmla="*/ 3742664 w 7467600"/>
              <a:gd name="connsiteY866" fmla="*/ 279918 h 6858000"/>
              <a:gd name="connsiteX867" fmla="*/ 4103910 w 7467600"/>
              <a:gd name="connsiteY867" fmla="*/ 1161917 h 6858000"/>
              <a:gd name="connsiteX868" fmla="*/ 4020269 w 7467600"/>
              <a:gd name="connsiteY868" fmla="*/ 1200406 h 6858000"/>
              <a:gd name="connsiteX869" fmla="*/ 3674882 w 7467600"/>
              <a:gd name="connsiteY869" fmla="*/ 488524 h 6858000"/>
              <a:gd name="connsiteX870" fmla="*/ 3132682 w 7467600"/>
              <a:gd name="connsiteY870" fmla="*/ 1072284 h 6858000"/>
              <a:gd name="connsiteX871" fmla="*/ 2716346 w 7467600"/>
              <a:gd name="connsiteY871" fmla="*/ 1276376 h 6858000"/>
              <a:gd name="connsiteX872" fmla="*/ 2716772 w 7467600"/>
              <a:gd name="connsiteY872" fmla="*/ 1255462 h 6858000"/>
              <a:gd name="connsiteX873" fmla="*/ 3471096 w 7467600"/>
              <a:gd name="connsiteY873" fmla="*/ 437072 h 6858000"/>
              <a:gd name="connsiteX874" fmla="*/ 3639057 w 7467600"/>
              <a:gd name="connsiteY874" fmla="*/ 286334 h 6858000"/>
              <a:gd name="connsiteX875" fmla="*/ 3640309 w 7467600"/>
              <a:gd name="connsiteY875" fmla="*/ 284664 h 6858000"/>
              <a:gd name="connsiteX876" fmla="*/ 3646022 w 7467600"/>
              <a:gd name="connsiteY876" fmla="*/ 276711 h 6858000"/>
              <a:gd name="connsiteX877" fmla="*/ 3707943 w 7467600"/>
              <a:gd name="connsiteY877" fmla="*/ 65958 h 6858000"/>
              <a:gd name="connsiteX878" fmla="*/ 3721337 w 7467600"/>
              <a:gd name="connsiteY878" fmla="*/ 0 h 6858000"/>
              <a:gd name="connsiteX879" fmla="*/ 2867960 w 7467600"/>
              <a:gd name="connsiteY879" fmla="*/ 0 h 6858000"/>
              <a:gd name="connsiteX880" fmla="*/ 2926351 w 7467600"/>
              <a:gd name="connsiteY880" fmla="*/ 0 h 6858000"/>
              <a:gd name="connsiteX881" fmla="*/ 2902823 w 7467600"/>
              <a:gd name="connsiteY881" fmla="*/ 262929 h 6858000"/>
              <a:gd name="connsiteX882" fmla="*/ 2940663 w 7467600"/>
              <a:gd name="connsiteY882" fmla="*/ 140884 h 6858000"/>
              <a:gd name="connsiteX883" fmla="*/ 2947039 w 7467600"/>
              <a:gd name="connsiteY883" fmla="*/ 122524 h 6858000"/>
              <a:gd name="connsiteX884" fmla="*/ 2984316 w 7467600"/>
              <a:gd name="connsiteY884" fmla="*/ 0 h 6858000"/>
              <a:gd name="connsiteX885" fmla="*/ 3016114 w 7467600"/>
              <a:gd name="connsiteY885" fmla="*/ 0 h 6858000"/>
              <a:gd name="connsiteX886" fmla="*/ 2979949 w 7467600"/>
              <a:gd name="connsiteY886" fmla="*/ 119274 h 6858000"/>
              <a:gd name="connsiteX887" fmla="*/ 3023879 w 7467600"/>
              <a:gd name="connsiteY887" fmla="*/ 0 h 6858000"/>
              <a:gd name="connsiteX888" fmla="*/ 3105400 w 7467600"/>
              <a:gd name="connsiteY888" fmla="*/ 0 h 6858000"/>
              <a:gd name="connsiteX889" fmla="*/ 3094669 w 7467600"/>
              <a:gd name="connsiteY889" fmla="*/ 30308 h 6858000"/>
              <a:gd name="connsiteX890" fmla="*/ 2901945 w 7467600"/>
              <a:gd name="connsiteY890" fmla="*/ 466538 h 6858000"/>
              <a:gd name="connsiteX891" fmla="*/ 2815209 w 7467600"/>
              <a:gd name="connsiteY891" fmla="*/ 497361 h 6858000"/>
              <a:gd name="connsiteX892" fmla="*/ 2844845 w 7467600"/>
              <a:gd name="connsiteY892" fmla="*/ 127638 h 6858000"/>
              <a:gd name="connsiteX893" fmla="*/ 2867960 w 7467600"/>
              <a:gd name="connsiteY893" fmla="*/ 0 h 6858000"/>
              <a:gd name="connsiteX894" fmla="*/ 1057230 w 7467600"/>
              <a:gd name="connsiteY894" fmla="*/ 0 h 6858000"/>
              <a:gd name="connsiteX895" fmla="*/ 1111003 w 7467600"/>
              <a:gd name="connsiteY895" fmla="*/ 0 h 6858000"/>
              <a:gd name="connsiteX896" fmla="*/ 1125553 w 7467600"/>
              <a:gd name="connsiteY896" fmla="*/ 52588 h 6858000"/>
              <a:gd name="connsiteX897" fmla="*/ 1304276 w 7467600"/>
              <a:gd name="connsiteY897" fmla="*/ 476275 h 6858000"/>
              <a:gd name="connsiteX898" fmla="*/ 1492066 w 7467600"/>
              <a:gd name="connsiteY898" fmla="*/ 886333 h 6858000"/>
              <a:gd name="connsiteX899" fmla="*/ 1423698 w 7467600"/>
              <a:gd name="connsiteY899" fmla="*/ 710817 h 6858000"/>
              <a:gd name="connsiteX900" fmla="*/ 1357609 w 7467600"/>
              <a:gd name="connsiteY900" fmla="*/ 532892 h 6858000"/>
              <a:gd name="connsiteX901" fmla="*/ 1309550 w 7467600"/>
              <a:gd name="connsiteY901" fmla="*/ 374031 h 6858000"/>
              <a:gd name="connsiteX902" fmla="*/ 1193673 w 7467600"/>
              <a:gd name="connsiteY902" fmla="*/ 49533 h 6858000"/>
              <a:gd name="connsiteX903" fmla="*/ 1164391 w 7467600"/>
              <a:gd name="connsiteY903" fmla="*/ 0 h 6858000"/>
              <a:gd name="connsiteX904" fmla="*/ 1200666 w 7467600"/>
              <a:gd name="connsiteY904" fmla="*/ 0 h 6858000"/>
              <a:gd name="connsiteX905" fmla="*/ 1223408 w 7467600"/>
              <a:gd name="connsiteY905" fmla="*/ 38996 h 6858000"/>
              <a:gd name="connsiteX906" fmla="*/ 1339635 w 7467600"/>
              <a:gd name="connsiteY906" fmla="*/ 365517 h 6858000"/>
              <a:gd name="connsiteX907" fmla="*/ 1387469 w 7467600"/>
              <a:gd name="connsiteY907" fmla="*/ 523079 h 6858000"/>
              <a:gd name="connsiteX908" fmla="*/ 1452685 w 7467600"/>
              <a:gd name="connsiteY908" fmla="*/ 699806 h 6858000"/>
              <a:gd name="connsiteX909" fmla="*/ 1492092 w 7467600"/>
              <a:gd name="connsiteY909" fmla="*/ 800424 h 6858000"/>
              <a:gd name="connsiteX910" fmla="*/ 1455302 w 7467600"/>
              <a:gd name="connsiteY910" fmla="*/ 632913 h 6858000"/>
              <a:gd name="connsiteX911" fmla="*/ 1222336 w 7467600"/>
              <a:gd name="connsiteY911" fmla="*/ 9480 h 6858000"/>
              <a:gd name="connsiteX912" fmla="*/ 1214634 w 7467600"/>
              <a:gd name="connsiteY912" fmla="*/ 0 h 6858000"/>
              <a:gd name="connsiteX913" fmla="*/ 1289827 w 7467600"/>
              <a:gd name="connsiteY913" fmla="*/ 0 h 6858000"/>
              <a:gd name="connsiteX914" fmla="*/ 1321076 w 7467600"/>
              <a:gd name="connsiteY914" fmla="*/ 59722 h 6858000"/>
              <a:gd name="connsiteX915" fmla="*/ 1512579 w 7467600"/>
              <a:gd name="connsiteY915" fmla="*/ 626441 h 6858000"/>
              <a:gd name="connsiteX916" fmla="*/ 1506076 w 7467600"/>
              <a:gd name="connsiteY916" fmla="*/ 1089289 h 6858000"/>
              <a:gd name="connsiteX917" fmla="*/ 1486346 w 7467600"/>
              <a:gd name="connsiteY917" fmla="*/ 1079919 h 6858000"/>
              <a:gd name="connsiteX918" fmla="*/ 1070511 w 7467600"/>
              <a:gd name="connsiteY918" fmla="*/ 48609 h 6858000"/>
              <a:gd name="connsiteX919" fmla="*/ 1057230 w 7467600"/>
              <a:gd name="connsiteY919" fmla="*/ 0 h 6858000"/>
              <a:gd name="connsiteX920" fmla="*/ 43151 w 7467600"/>
              <a:gd name="connsiteY920" fmla="*/ 0 h 6858000"/>
              <a:gd name="connsiteX921" fmla="*/ 95283 w 7467600"/>
              <a:gd name="connsiteY921" fmla="*/ 0 h 6858000"/>
              <a:gd name="connsiteX922" fmla="*/ 300708 w 7467600"/>
              <a:gd name="connsiteY922" fmla="*/ 154571 h 6858000"/>
              <a:gd name="connsiteX923" fmla="*/ 530414 w 7467600"/>
              <a:gd name="connsiteY923" fmla="*/ 354673 h 6858000"/>
              <a:gd name="connsiteX924" fmla="*/ 333785 w 7467600"/>
              <a:gd name="connsiteY924" fmla="*/ 161564 h 6858000"/>
              <a:gd name="connsiteX925" fmla="*/ 147005 w 7467600"/>
              <a:gd name="connsiteY925" fmla="*/ 0 h 6858000"/>
              <a:gd name="connsiteX926" fmla="*/ 272509 w 7467600"/>
              <a:gd name="connsiteY926" fmla="*/ 0 h 6858000"/>
              <a:gd name="connsiteX927" fmla="*/ 326276 w 7467600"/>
              <a:gd name="connsiteY927" fmla="*/ 45847 h 6858000"/>
              <a:gd name="connsiteX928" fmla="*/ 823759 w 7467600"/>
              <a:gd name="connsiteY928" fmla="*/ 574145 h 6858000"/>
              <a:gd name="connsiteX929" fmla="*/ 811254 w 7467600"/>
              <a:gd name="connsiteY929" fmla="*/ 665546 h 6858000"/>
              <a:gd name="connsiteX930" fmla="*/ 154042 w 7467600"/>
              <a:gd name="connsiteY930" fmla="*/ 261522 h 6858000"/>
              <a:gd name="connsiteX931" fmla="*/ 13550 w 7467600"/>
              <a:gd name="connsiteY931" fmla="*/ 158423 h 6858000"/>
              <a:gd name="connsiteX932" fmla="*/ 0 w 7467600"/>
              <a:gd name="connsiteY932" fmla="*/ 146618 h 6858000"/>
              <a:gd name="connsiteX933" fmla="*/ 0 w 7467600"/>
              <a:gd name="connsiteY933" fmla="*/ 59161 h 6858000"/>
              <a:gd name="connsiteX934" fmla="*/ 45427 w 7467600"/>
              <a:gd name="connsiteY934" fmla="*/ 101078 h 6858000"/>
              <a:gd name="connsiteX935" fmla="*/ 630103 w 7467600"/>
              <a:gd name="connsiteY935" fmla="*/ 485885 h 6858000"/>
              <a:gd name="connsiteX936" fmla="*/ 532040 w 7467600"/>
              <a:gd name="connsiteY936" fmla="*/ 399359 h 6858000"/>
              <a:gd name="connsiteX937" fmla="*/ 517618 w 7467600"/>
              <a:gd name="connsiteY937" fmla="*/ 385726 h 6858000"/>
              <a:gd name="connsiteX938" fmla="*/ 285074 w 7467600"/>
              <a:gd name="connsiteY938" fmla="*/ 182755 h 6858000"/>
              <a:gd name="connsiteX939" fmla="*/ 43151 w 7467600"/>
              <a:gd name="connsiteY93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28217 h 6858000"/>
              <a:gd name="connsiteX5" fmla="*/ 7440138 w 7467600"/>
              <a:gd name="connsiteY5" fmla="*/ 6622648 h 6858000"/>
              <a:gd name="connsiteX6" fmla="*/ 7467600 w 7467600"/>
              <a:gd name="connsiteY6" fmla="*/ 6628217 h 6858000"/>
              <a:gd name="connsiteX7" fmla="*/ 1019354 w 7467600"/>
              <a:gd name="connsiteY7" fmla="*/ 6315006 h 6858000"/>
              <a:gd name="connsiteX8" fmla="*/ 441046 w 7467600"/>
              <a:gd name="connsiteY8" fmla="*/ 6691153 h 6858000"/>
              <a:gd name="connsiteX9" fmla="*/ 1019354 w 7467600"/>
              <a:gd name="connsiteY9" fmla="*/ 6315006 h 6858000"/>
              <a:gd name="connsiteX10" fmla="*/ 991680 w 7467600"/>
              <a:gd name="connsiteY10" fmla="*/ 6298413 h 6858000"/>
              <a:gd name="connsiteX11" fmla="*/ 409060 w 7467600"/>
              <a:gd name="connsiteY11" fmla="*/ 6671470 h 6858000"/>
              <a:gd name="connsiteX12" fmla="*/ 991680 w 7467600"/>
              <a:gd name="connsiteY12" fmla="*/ 6298413 h 6858000"/>
              <a:gd name="connsiteX13" fmla="*/ 103333 w 7467600"/>
              <a:gd name="connsiteY13" fmla="*/ 5699602 h 6858000"/>
              <a:gd name="connsiteX14" fmla="*/ 233938 w 7467600"/>
              <a:gd name="connsiteY14" fmla="*/ 5809416 h 6858000"/>
              <a:gd name="connsiteX15" fmla="*/ 883580 w 7467600"/>
              <a:gd name="connsiteY15" fmla="*/ 6180710 h 6858000"/>
              <a:gd name="connsiteX16" fmla="*/ 487337 w 7467600"/>
              <a:gd name="connsiteY16" fmla="*/ 5950182 h 6858000"/>
              <a:gd name="connsiteX17" fmla="*/ 354051 w 7467600"/>
              <a:gd name="connsiteY17" fmla="*/ 5854912 h 6858000"/>
              <a:gd name="connsiteX18" fmla="*/ 195436 w 7467600"/>
              <a:gd name="connsiteY18" fmla="*/ 5755068 h 6858000"/>
              <a:gd name="connsiteX19" fmla="*/ 103333 w 7467600"/>
              <a:gd name="connsiteY19" fmla="*/ 5699602 h 6858000"/>
              <a:gd name="connsiteX20" fmla="*/ 5539432 w 7467600"/>
              <a:gd name="connsiteY20" fmla="*/ 5642928 h 6858000"/>
              <a:gd name="connsiteX21" fmla="*/ 5555462 w 7467600"/>
              <a:gd name="connsiteY21" fmla="*/ 5694454 h 6858000"/>
              <a:gd name="connsiteX22" fmla="*/ 5828270 w 7467600"/>
              <a:gd name="connsiteY22" fmla="*/ 6320663 h 6858000"/>
              <a:gd name="connsiteX23" fmla="*/ 5947416 w 7467600"/>
              <a:gd name="connsiteY23" fmla="*/ 6574846 h 6858000"/>
              <a:gd name="connsiteX24" fmla="*/ 5539432 w 7467600"/>
              <a:gd name="connsiteY24" fmla="*/ 5642928 h 6858000"/>
              <a:gd name="connsiteX25" fmla="*/ 51253 w 7467600"/>
              <a:gd name="connsiteY25" fmla="*/ 5631825 h 6858000"/>
              <a:gd name="connsiteX26" fmla="*/ 211622 w 7467600"/>
              <a:gd name="connsiteY26" fmla="*/ 5728803 h 6858000"/>
              <a:gd name="connsiteX27" fmla="*/ 371652 w 7467600"/>
              <a:gd name="connsiteY27" fmla="*/ 5829062 h 6858000"/>
              <a:gd name="connsiteX28" fmla="*/ 505903 w 7467600"/>
              <a:gd name="connsiteY28" fmla="*/ 5925221 h 6858000"/>
              <a:gd name="connsiteX29" fmla="*/ 899240 w 7467600"/>
              <a:gd name="connsiteY29" fmla="*/ 6153068 h 6858000"/>
              <a:gd name="connsiteX30" fmla="*/ 988114 w 7467600"/>
              <a:gd name="connsiteY30" fmla="*/ 6174204 h 6858000"/>
              <a:gd name="connsiteX31" fmla="*/ 845971 w 7467600"/>
              <a:gd name="connsiteY31" fmla="*/ 6067177 h 6858000"/>
              <a:gd name="connsiteX32" fmla="*/ 448057 w 7467600"/>
              <a:gd name="connsiteY32" fmla="*/ 5841376 h 6858000"/>
              <a:gd name="connsiteX33" fmla="*/ 51253 w 7467600"/>
              <a:gd name="connsiteY33" fmla="*/ 5631825 h 6858000"/>
              <a:gd name="connsiteX34" fmla="*/ 2606687 w 7467600"/>
              <a:gd name="connsiteY34" fmla="*/ 5630718 h 6858000"/>
              <a:gd name="connsiteX35" fmla="*/ 2645658 w 7467600"/>
              <a:gd name="connsiteY35" fmla="*/ 6640259 h 6858000"/>
              <a:gd name="connsiteX36" fmla="*/ 2606687 w 7467600"/>
              <a:gd name="connsiteY36" fmla="*/ 5630718 h 6858000"/>
              <a:gd name="connsiteX37" fmla="*/ 3642057 w 7467600"/>
              <a:gd name="connsiteY37" fmla="*/ 5573487 h 6858000"/>
              <a:gd name="connsiteX38" fmla="*/ 3632981 w 7467600"/>
              <a:gd name="connsiteY38" fmla="*/ 5579437 h 6858000"/>
              <a:gd name="connsiteX39" fmla="*/ 3382436 w 7467600"/>
              <a:gd name="connsiteY39" fmla="*/ 5952726 h 6858000"/>
              <a:gd name="connsiteX40" fmla="*/ 3191929 w 7467600"/>
              <a:gd name="connsiteY40" fmla="*/ 6662669 h 6858000"/>
              <a:gd name="connsiteX41" fmla="*/ 3369898 w 7467600"/>
              <a:gd name="connsiteY41" fmla="*/ 6081771 h 6858000"/>
              <a:gd name="connsiteX42" fmla="*/ 3642057 w 7467600"/>
              <a:gd name="connsiteY42" fmla="*/ 5573487 h 6858000"/>
              <a:gd name="connsiteX43" fmla="*/ 2650666 w 7467600"/>
              <a:gd name="connsiteY43" fmla="*/ 5530686 h 6858000"/>
              <a:gd name="connsiteX44" fmla="*/ 2650249 w 7467600"/>
              <a:gd name="connsiteY44" fmla="*/ 5532101 h 6858000"/>
              <a:gd name="connsiteX45" fmla="*/ 2663808 w 7467600"/>
              <a:gd name="connsiteY45" fmla="*/ 6535215 h 6858000"/>
              <a:gd name="connsiteX46" fmla="*/ 2665418 w 7467600"/>
              <a:gd name="connsiteY46" fmla="*/ 6132756 h 6858000"/>
              <a:gd name="connsiteX47" fmla="*/ 2650666 w 7467600"/>
              <a:gd name="connsiteY47" fmla="*/ 5530686 h 6858000"/>
              <a:gd name="connsiteX48" fmla="*/ 2680277 w 7467600"/>
              <a:gd name="connsiteY48" fmla="*/ 5479204 h 6858000"/>
              <a:gd name="connsiteX49" fmla="*/ 2678972 w 7467600"/>
              <a:gd name="connsiteY49" fmla="*/ 5481582 h 6858000"/>
              <a:gd name="connsiteX50" fmla="*/ 2696666 w 7467600"/>
              <a:gd name="connsiteY50" fmla="*/ 6133836 h 6858000"/>
              <a:gd name="connsiteX51" fmla="*/ 2695769 w 7467600"/>
              <a:gd name="connsiteY51" fmla="*/ 6390955 h 6858000"/>
              <a:gd name="connsiteX52" fmla="*/ 2739893 w 7467600"/>
              <a:gd name="connsiteY52" fmla="*/ 6108357 h 6858000"/>
              <a:gd name="connsiteX53" fmla="*/ 2680277 w 7467600"/>
              <a:gd name="connsiteY53" fmla="*/ 5479204 h 6858000"/>
              <a:gd name="connsiteX54" fmla="*/ 1132195 w 7467600"/>
              <a:gd name="connsiteY54" fmla="*/ 5467980 h 6858000"/>
              <a:gd name="connsiteX55" fmla="*/ 1679056 w 7467600"/>
              <a:gd name="connsiteY55" fmla="*/ 5516907 h 6858000"/>
              <a:gd name="connsiteX56" fmla="*/ 2128648 w 7467600"/>
              <a:gd name="connsiteY56" fmla="*/ 5474249 h 6858000"/>
              <a:gd name="connsiteX57" fmla="*/ 1825619 w 7467600"/>
              <a:gd name="connsiteY57" fmla="*/ 5478447 h 6858000"/>
              <a:gd name="connsiteX58" fmla="*/ 1737798 w 7467600"/>
              <a:gd name="connsiteY58" fmla="*/ 5483353 h 6858000"/>
              <a:gd name="connsiteX59" fmla="*/ 1132195 w 7467600"/>
              <a:gd name="connsiteY59" fmla="*/ 5467980 h 6858000"/>
              <a:gd name="connsiteX60" fmla="*/ 1456157 w 7467600"/>
              <a:gd name="connsiteY60" fmla="*/ 5371404 h 6858000"/>
              <a:gd name="connsiteX61" fmla="*/ 1244432 w 7467600"/>
              <a:gd name="connsiteY61" fmla="*/ 5385601 h 6858000"/>
              <a:gd name="connsiteX62" fmla="*/ 973990 w 7467600"/>
              <a:gd name="connsiteY62" fmla="*/ 5424940 h 6858000"/>
              <a:gd name="connsiteX63" fmla="*/ 1103809 w 7467600"/>
              <a:gd name="connsiteY63" fmla="*/ 5433720 h 6858000"/>
              <a:gd name="connsiteX64" fmla="*/ 1123454 w 7467600"/>
              <a:gd name="connsiteY64" fmla="*/ 5435727 h 6858000"/>
              <a:gd name="connsiteX65" fmla="*/ 1737017 w 7467600"/>
              <a:gd name="connsiteY65" fmla="*/ 5452183 h 6858000"/>
              <a:gd name="connsiteX66" fmla="*/ 1824397 w 7467600"/>
              <a:gd name="connsiteY66" fmla="*/ 5447757 h 6858000"/>
              <a:gd name="connsiteX67" fmla="*/ 2070059 w 7467600"/>
              <a:gd name="connsiteY67" fmla="*/ 5441660 h 6858000"/>
              <a:gd name="connsiteX68" fmla="*/ 1456157 w 7467600"/>
              <a:gd name="connsiteY68" fmla="*/ 5371404 h 6858000"/>
              <a:gd name="connsiteX69" fmla="*/ 4988186 w 7467600"/>
              <a:gd name="connsiteY69" fmla="*/ 5216467 h 6858000"/>
              <a:gd name="connsiteX70" fmla="*/ 4777334 w 7467600"/>
              <a:gd name="connsiteY70" fmla="*/ 5406072 h 6858000"/>
              <a:gd name="connsiteX71" fmla="*/ 4718341 w 7467600"/>
              <a:gd name="connsiteY71" fmla="*/ 5468043 h 6858000"/>
              <a:gd name="connsiteX72" fmla="*/ 4604655 w 7467600"/>
              <a:gd name="connsiteY72" fmla="*/ 5583434 h 6858000"/>
              <a:gd name="connsiteX73" fmla="*/ 4565074 w 7467600"/>
              <a:gd name="connsiteY73" fmla="*/ 5618550 h 6858000"/>
              <a:gd name="connsiteX74" fmla="*/ 4988186 w 7467600"/>
              <a:gd name="connsiteY74" fmla="*/ 5216467 h 6858000"/>
              <a:gd name="connsiteX75" fmla="*/ 4978032 w 7467600"/>
              <a:gd name="connsiteY75" fmla="*/ 5183809 h 6858000"/>
              <a:gd name="connsiteX76" fmla="*/ 4463413 w 7467600"/>
              <a:gd name="connsiteY76" fmla="*/ 5615162 h 6858000"/>
              <a:gd name="connsiteX77" fmla="*/ 4358134 w 7467600"/>
              <a:gd name="connsiteY77" fmla="*/ 5742791 h 6858000"/>
              <a:gd name="connsiteX78" fmla="*/ 4376219 w 7467600"/>
              <a:gd name="connsiteY78" fmla="*/ 5729027 h 6858000"/>
              <a:gd name="connsiteX79" fmla="*/ 4582340 w 7467600"/>
              <a:gd name="connsiteY79" fmla="*/ 5561037 h 6858000"/>
              <a:gd name="connsiteX80" fmla="*/ 4694684 w 7467600"/>
              <a:gd name="connsiteY80" fmla="*/ 5447098 h 6858000"/>
              <a:gd name="connsiteX81" fmla="*/ 4754123 w 7467600"/>
              <a:gd name="connsiteY81" fmla="*/ 5384643 h 6858000"/>
              <a:gd name="connsiteX82" fmla="*/ 4978032 w 7467600"/>
              <a:gd name="connsiteY82" fmla="*/ 5183809 h 6858000"/>
              <a:gd name="connsiteX83" fmla="*/ 1903353 w 7467600"/>
              <a:gd name="connsiteY83" fmla="*/ 5044827 h 6858000"/>
              <a:gd name="connsiteX84" fmla="*/ 1936931 w 7467600"/>
              <a:gd name="connsiteY84" fmla="*/ 5093954 h 6858000"/>
              <a:gd name="connsiteX85" fmla="*/ 2195868 w 7467600"/>
              <a:gd name="connsiteY85" fmla="*/ 5396574 h 6858000"/>
              <a:gd name="connsiteX86" fmla="*/ 2088852 w 7467600"/>
              <a:gd name="connsiteY86" fmla="*/ 5166123 h 6858000"/>
              <a:gd name="connsiteX87" fmla="*/ 1958241 w 7467600"/>
              <a:gd name="connsiteY87" fmla="*/ 5067955 h 6858000"/>
              <a:gd name="connsiteX88" fmla="*/ 1903353 w 7467600"/>
              <a:gd name="connsiteY88" fmla="*/ 5044827 h 6858000"/>
              <a:gd name="connsiteX89" fmla="*/ 1979378 w 7467600"/>
              <a:gd name="connsiteY89" fmla="*/ 4769504 h 6858000"/>
              <a:gd name="connsiteX90" fmla="*/ 2882120 w 7467600"/>
              <a:gd name="connsiteY90" fmla="*/ 5064547 h 6858000"/>
              <a:gd name="connsiteX91" fmla="*/ 2793103 w 7467600"/>
              <a:gd name="connsiteY91" fmla="*/ 5039699 h 6858000"/>
              <a:gd name="connsiteX92" fmla="*/ 2770041 w 7467600"/>
              <a:gd name="connsiteY92" fmla="*/ 5033634 h 6858000"/>
              <a:gd name="connsiteX93" fmla="*/ 1979378 w 7467600"/>
              <a:gd name="connsiteY93" fmla="*/ 4769504 h 6858000"/>
              <a:gd name="connsiteX94" fmla="*/ 1927410 w 7467600"/>
              <a:gd name="connsiteY94" fmla="*/ 4716164 h 6858000"/>
              <a:gd name="connsiteX95" fmla="*/ 1959587 w 7467600"/>
              <a:gd name="connsiteY95" fmla="*/ 4728849 h 6858000"/>
              <a:gd name="connsiteX96" fmla="*/ 2777707 w 7467600"/>
              <a:gd name="connsiteY96" fmla="*/ 5003991 h 6858000"/>
              <a:gd name="connsiteX97" fmla="*/ 2800768 w 7467600"/>
              <a:gd name="connsiteY97" fmla="*/ 5010056 h 6858000"/>
              <a:gd name="connsiteX98" fmla="*/ 2879408 w 7467600"/>
              <a:gd name="connsiteY98" fmla="*/ 5031590 h 6858000"/>
              <a:gd name="connsiteX99" fmla="*/ 2862295 w 7467600"/>
              <a:gd name="connsiteY99" fmla="*/ 5022958 h 6858000"/>
              <a:gd name="connsiteX100" fmla="*/ 2813343 w 7467600"/>
              <a:gd name="connsiteY100" fmla="*/ 4998369 h 6858000"/>
              <a:gd name="connsiteX101" fmla="*/ 2646245 w 7467600"/>
              <a:gd name="connsiteY101" fmla="*/ 4930999 h 6858000"/>
              <a:gd name="connsiteX102" fmla="*/ 1999243 w 7467600"/>
              <a:gd name="connsiteY102" fmla="*/ 4730524 h 6858000"/>
              <a:gd name="connsiteX103" fmla="*/ 1979527 w 7467600"/>
              <a:gd name="connsiteY103" fmla="*/ 4726651 h 6858000"/>
              <a:gd name="connsiteX104" fmla="*/ 1927410 w 7467600"/>
              <a:gd name="connsiteY104" fmla="*/ 4716164 h 6858000"/>
              <a:gd name="connsiteX105" fmla="*/ 1997014 w 7467600"/>
              <a:gd name="connsiteY105" fmla="*/ 4698007 h 6858000"/>
              <a:gd name="connsiteX106" fmla="*/ 2005458 w 7467600"/>
              <a:gd name="connsiteY106" fmla="*/ 4699540 h 6858000"/>
              <a:gd name="connsiteX107" fmla="*/ 2657186 w 7467600"/>
              <a:gd name="connsiteY107" fmla="*/ 4901687 h 6858000"/>
              <a:gd name="connsiteX108" fmla="*/ 2826662 w 7467600"/>
              <a:gd name="connsiteY108" fmla="*/ 4970362 h 6858000"/>
              <a:gd name="connsiteX109" fmla="*/ 2876100 w 7467600"/>
              <a:gd name="connsiteY109" fmla="*/ 4995397 h 6858000"/>
              <a:gd name="connsiteX110" fmla="*/ 3042600 w 7467600"/>
              <a:gd name="connsiteY110" fmla="*/ 5059532 h 6858000"/>
              <a:gd name="connsiteX111" fmla="*/ 1997014 w 7467600"/>
              <a:gd name="connsiteY111" fmla="*/ 4698007 h 6858000"/>
              <a:gd name="connsiteX112" fmla="*/ 2305292 w 7467600"/>
              <a:gd name="connsiteY112" fmla="*/ 4219492 h 6858000"/>
              <a:gd name="connsiteX113" fmla="*/ 3360922 w 7467600"/>
              <a:gd name="connsiteY113" fmla="*/ 4529373 h 6858000"/>
              <a:gd name="connsiteX114" fmla="*/ 3492420 w 7467600"/>
              <a:gd name="connsiteY114" fmla="*/ 4510145 h 6858000"/>
              <a:gd name="connsiteX115" fmla="*/ 3364086 w 7467600"/>
              <a:gd name="connsiteY115" fmla="*/ 4480340 h 6858000"/>
              <a:gd name="connsiteX116" fmla="*/ 3225818 w 7467600"/>
              <a:gd name="connsiteY116" fmla="*/ 4411822 h 6858000"/>
              <a:gd name="connsiteX117" fmla="*/ 3129696 w 7467600"/>
              <a:gd name="connsiteY117" fmla="*/ 4360704 h 6858000"/>
              <a:gd name="connsiteX118" fmla="*/ 2814545 w 7467600"/>
              <a:gd name="connsiteY118" fmla="*/ 4282955 h 6858000"/>
              <a:gd name="connsiteX119" fmla="*/ 2305292 w 7467600"/>
              <a:gd name="connsiteY119" fmla="*/ 4219492 h 6858000"/>
              <a:gd name="connsiteX120" fmla="*/ 2626982 w 7467600"/>
              <a:gd name="connsiteY120" fmla="*/ 4206450 h 6858000"/>
              <a:gd name="connsiteX121" fmla="*/ 2490617 w 7467600"/>
              <a:gd name="connsiteY121" fmla="*/ 4206951 h 6858000"/>
              <a:gd name="connsiteX122" fmla="*/ 2819869 w 7467600"/>
              <a:gd name="connsiteY122" fmla="*/ 4252936 h 6858000"/>
              <a:gd name="connsiteX123" fmla="*/ 3143018 w 7467600"/>
              <a:gd name="connsiteY123" fmla="*/ 4332698 h 6858000"/>
              <a:gd name="connsiteX124" fmla="*/ 3241520 w 7467600"/>
              <a:gd name="connsiteY124" fmla="*/ 4385112 h 6858000"/>
              <a:gd name="connsiteX125" fmla="*/ 3374575 w 7467600"/>
              <a:gd name="connsiteY125" fmla="*/ 4451517 h 6858000"/>
              <a:gd name="connsiteX126" fmla="*/ 3505221 w 7467600"/>
              <a:gd name="connsiteY126" fmla="*/ 4480757 h 6858000"/>
              <a:gd name="connsiteX127" fmla="*/ 2626982 w 7467600"/>
              <a:gd name="connsiteY127" fmla="*/ 4206450 h 6858000"/>
              <a:gd name="connsiteX128" fmla="*/ 1310106 w 7467600"/>
              <a:gd name="connsiteY128" fmla="*/ 3943217 h 6858000"/>
              <a:gd name="connsiteX129" fmla="*/ 854994 w 7467600"/>
              <a:gd name="connsiteY129" fmla="*/ 4399136 h 6858000"/>
              <a:gd name="connsiteX130" fmla="*/ 742462 w 7467600"/>
              <a:gd name="connsiteY130" fmla="*/ 4594648 h 6858000"/>
              <a:gd name="connsiteX131" fmla="*/ 820602 w 7467600"/>
              <a:gd name="connsiteY131" fmla="*/ 4485915 h 6858000"/>
              <a:gd name="connsiteX132" fmla="*/ 878295 w 7467600"/>
              <a:gd name="connsiteY132" fmla="*/ 4403594 h 6858000"/>
              <a:gd name="connsiteX133" fmla="*/ 1240607 w 7467600"/>
              <a:gd name="connsiteY133" fmla="*/ 4010401 h 6858000"/>
              <a:gd name="connsiteX134" fmla="*/ 1310106 w 7467600"/>
              <a:gd name="connsiteY134" fmla="*/ 3943217 h 6858000"/>
              <a:gd name="connsiteX135" fmla="*/ 1423113 w 7467600"/>
              <a:gd name="connsiteY135" fmla="*/ 3874565 h 6858000"/>
              <a:gd name="connsiteX136" fmla="*/ 1260565 w 7467600"/>
              <a:gd name="connsiteY136" fmla="*/ 4031982 h 6858000"/>
              <a:gd name="connsiteX137" fmla="*/ 901900 w 7467600"/>
              <a:gd name="connsiteY137" fmla="*/ 4421236 h 6858000"/>
              <a:gd name="connsiteX138" fmla="*/ 845044 w 7467600"/>
              <a:gd name="connsiteY138" fmla="*/ 4502436 h 6858000"/>
              <a:gd name="connsiteX139" fmla="*/ 685926 w 7467600"/>
              <a:gd name="connsiteY139" fmla="*/ 4703069 h 6858000"/>
              <a:gd name="connsiteX140" fmla="*/ 684248 w 7467600"/>
              <a:gd name="connsiteY140" fmla="*/ 4706721 h 6858000"/>
              <a:gd name="connsiteX141" fmla="*/ 1423113 w 7467600"/>
              <a:gd name="connsiteY141" fmla="*/ 3874565 h 6858000"/>
              <a:gd name="connsiteX142" fmla="*/ 3316479 w 7467600"/>
              <a:gd name="connsiteY142" fmla="*/ 3872136 h 6858000"/>
              <a:gd name="connsiteX143" fmla="*/ 3546806 w 7467600"/>
              <a:gd name="connsiteY143" fmla="*/ 4356139 h 6858000"/>
              <a:gd name="connsiteX144" fmla="*/ 3364433 w 7467600"/>
              <a:gd name="connsiteY144" fmla="*/ 3953121 h 6858000"/>
              <a:gd name="connsiteX145" fmla="*/ 3316479 w 7467600"/>
              <a:gd name="connsiteY145" fmla="*/ 3872136 h 6858000"/>
              <a:gd name="connsiteX146" fmla="*/ 3291335 w 7467600"/>
              <a:gd name="connsiteY146" fmla="*/ 3767420 h 6858000"/>
              <a:gd name="connsiteX147" fmla="*/ 3390805 w 7467600"/>
              <a:gd name="connsiteY147" fmla="*/ 3937163 h 6858000"/>
              <a:gd name="connsiteX148" fmla="*/ 3579062 w 7467600"/>
              <a:gd name="connsiteY148" fmla="*/ 4359040 h 6858000"/>
              <a:gd name="connsiteX149" fmla="*/ 3467355 w 7467600"/>
              <a:gd name="connsiteY149" fmla="*/ 3988130 h 6858000"/>
              <a:gd name="connsiteX150" fmla="*/ 3310753 w 7467600"/>
              <a:gd name="connsiteY150" fmla="*/ 3787140 h 6858000"/>
              <a:gd name="connsiteX151" fmla="*/ 3291335 w 7467600"/>
              <a:gd name="connsiteY151" fmla="*/ 3767420 h 6858000"/>
              <a:gd name="connsiteX152" fmla="*/ 1635889 w 7467600"/>
              <a:gd name="connsiteY152" fmla="*/ 3709494 h 6858000"/>
              <a:gd name="connsiteX153" fmla="*/ 1634800 w 7467600"/>
              <a:gd name="connsiteY153" fmla="*/ 3731111 h 6858000"/>
              <a:gd name="connsiteX154" fmla="*/ 1635889 w 7467600"/>
              <a:gd name="connsiteY154" fmla="*/ 3709494 h 6858000"/>
              <a:gd name="connsiteX155" fmla="*/ 1510397 w 7467600"/>
              <a:gd name="connsiteY155" fmla="*/ 3684705 h 6858000"/>
              <a:gd name="connsiteX156" fmla="*/ 1146550 w 7467600"/>
              <a:gd name="connsiteY156" fmla="*/ 3802012 h 6858000"/>
              <a:gd name="connsiteX157" fmla="*/ 698834 w 7467600"/>
              <a:gd name="connsiteY157" fmla="*/ 3952272 h 6858000"/>
              <a:gd name="connsiteX158" fmla="*/ 34256 w 7467600"/>
              <a:gd name="connsiteY158" fmla="*/ 4347603 h 6858000"/>
              <a:gd name="connsiteX159" fmla="*/ 527241 w 7467600"/>
              <a:gd name="connsiteY159" fmla="*/ 4065078 h 6858000"/>
              <a:gd name="connsiteX160" fmla="*/ 1510397 w 7467600"/>
              <a:gd name="connsiteY160" fmla="*/ 3684705 h 6858000"/>
              <a:gd name="connsiteX161" fmla="*/ 1313114 w 7467600"/>
              <a:gd name="connsiteY161" fmla="*/ 3655216 h 6858000"/>
              <a:gd name="connsiteX162" fmla="*/ 1109304 w 7467600"/>
              <a:gd name="connsiteY162" fmla="*/ 3669030 h 6858000"/>
              <a:gd name="connsiteX163" fmla="*/ 8129 w 7467600"/>
              <a:gd name="connsiteY163" fmla="*/ 4330519 h 6858000"/>
              <a:gd name="connsiteX164" fmla="*/ 687572 w 7467600"/>
              <a:gd name="connsiteY164" fmla="*/ 3925629 h 6858000"/>
              <a:gd name="connsiteX165" fmla="*/ 1138365 w 7467600"/>
              <a:gd name="connsiteY165" fmla="*/ 3774515 h 6858000"/>
              <a:gd name="connsiteX166" fmla="*/ 1505579 w 7467600"/>
              <a:gd name="connsiteY166" fmla="*/ 3655526 h 6858000"/>
              <a:gd name="connsiteX167" fmla="*/ 1313114 w 7467600"/>
              <a:gd name="connsiteY167" fmla="*/ 3655216 h 6858000"/>
              <a:gd name="connsiteX168" fmla="*/ 3655073 w 7467600"/>
              <a:gd name="connsiteY168" fmla="*/ 3650884 h 6858000"/>
              <a:gd name="connsiteX169" fmla="*/ 3989938 w 7467600"/>
              <a:gd name="connsiteY169" fmla="*/ 3991685 h 6858000"/>
              <a:gd name="connsiteX170" fmla="*/ 4393907 w 7467600"/>
              <a:gd name="connsiteY170" fmla="*/ 4261258 h 6858000"/>
              <a:gd name="connsiteX171" fmla="*/ 4648051 w 7467600"/>
              <a:gd name="connsiteY171" fmla="*/ 4374051 h 6858000"/>
              <a:gd name="connsiteX172" fmla="*/ 4383389 w 7467600"/>
              <a:gd name="connsiteY172" fmla="*/ 4184369 h 6858000"/>
              <a:gd name="connsiteX173" fmla="*/ 4165508 w 7467600"/>
              <a:gd name="connsiteY173" fmla="*/ 4035196 h 6858000"/>
              <a:gd name="connsiteX174" fmla="*/ 4068162 w 7467600"/>
              <a:gd name="connsiteY174" fmla="*/ 3953394 h 6858000"/>
              <a:gd name="connsiteX175" fmla="*/ 3981416 w 7467600"/>
              <a:gd name="connsiteY175" fmla="*/ 3880482 h 6858000"/>
              <a:gd name="connsiteX176" fmla="*/ 3800147 w 7467600"/>
              <a:gd name="connsiteY176" fmla="*/ 3749872 h 6858000"/>
              <a:gd name="connsiteX177" fmla="*/ 3655073 w 7467600"/>
              <a:gd name="connsiteY177" fmla="*/ 3650884 h 6858000"/>
              <a:gd name="connsiteX178" fmla="*/ 3670252 w 7467600"/>
              <a:gd name="connsiteY178" fmla="*/ 3622798 h 6858000"/>
              <a:gd name="connsiteX179" fmla="*/ 3817258 w 7467600"/>
              <a:gd name="connsiteY179" fmla="*/ 3723577 h 6858000"/>
              <a:gd name="connsiteX180" fmla="*/ 4000461 w 7467600"/>
              <a:gd name="connsiteY180" fmla="*/ 3855966 h 6858000"/>
              <a:gd name="connsiteX181" fmla="*/ 4088180 w 7467600"/>
              <a:gd name="connsiteY181" fmla="*/ 3929774 h 6858000"/>
              <a:gd name="connsiteX182" fmla="*/ 4184555 w 7467600"/>
              <a:gd name="connsiteY182" fmla="*/ 4010683 h 6858000"/>
              <a:gd name="connsiteX183" fmla="*/ 4399563 w 7467600"/>
              <a:gd name="connsiteY183" fmla="*/ 4158106 h 6858000"/>
              <a:gd name="connsiteX184" fmla="*/ 4684469 w 7467600"/>
              <a:gd name="connsiteY184" fmla="*/ 4364680 h 6858000"/>
              <a:gd name="connsiteX185" fmla="*/ 4690271 w 7467600"/>
              <a:gd name="connsiteY185" fmla="*/ 4370034 h 6858000"/>
              <a:gd name="connsiteX186" fmla="*/ 4136093 w 7467600"/>
              <a:gd name="connsiteY186" fmla="*/ 3858466 h 6858000"/>
              <a:gd name="connsiteX187" fmla="*/ 3670252 w 7467600"/>
              <a:gd name="connsiteY187" fmla="*/ 3622798 h 6858000"/>
              <a:gd name="connsiteX188" fmla="*/ 4440129 w 7467600"/>
              <a:gd name="connsiteY188" fmla="*/ 3448571 h 6858000"/>
              <a:gd name="connsiteX189" fmla="*/ 4856525 w 7467600"/>
              <a:gd name="connsiteY189" fmla="*/ 3915351 h 6858000"/>
              <a:gd name="connsiteX190" fmla="*/ 5059055 w 7467600"/>
              <a:gd name="connsiteY190" fmla="*/ 4108918 h 6858000"/>
              <a:gd name="connsiteX191" fmla="*/ 5290070 w 7467600"/>
              <a:gd name="connsiteY191" fmla="*/ 4263619 h 6858000"/>
              <a:gd name="connsiteX192" fmla="*/ 4834991 w 7467600"/>
              <a:gd name="connsiteY192" fmla="*/ 3830985 h 6858000"/>
              <a:gd name="connsiteX193" fmla="*/ 4440129 w 7467600"/>
              <a:gd name="connsiteY193" fmla="*/ 3448571 h 6858000"/>
              <a:gd name="connsiteX194" fmla="*/ 4441737 w 7467600"/>
              <a:gd name="connsiteY194" fmla="*/ 3399734 h 6858000"/>
              <a:gd name="connsiteX195" fmla="*/ 4431236 w 7467600"/>
              <a:gd name="connsiteY195" fmla="*/ 3400954 h 6858000"/>
              <a:gd name="connsiteX196" fmla="*/ 4557150 w 7467600"/>
              <a:gd name="connsiteY196" fmla="*/ 3510023 h 6858000"/>
              <a:gd name="connsiteX197" fmla="*/ 4856936 w 7467600"/>
              <a:gd name="connsiteY197" fmla="*/ 3809146 h 6858000"/>
              <a:gd name="connsiteX198" fmla="*/ 5111996 w 7467600"/>
              <a:gd name="connsiteY198" fmla="*/ 4065759 h 6858000"/>
              <a:gd name="connsiteX199" fmla="*/ 5388878 w 7467600"/>
              <a:gd name="connsiteY199" fmla="*/ 4300185 h 6858000"/>
              <a:gd name="connsiteX200" fmla="*/ 5425556 w 7467600"/>
              <a:gd name="connsiteY200" fmla="*/ 4308967 h 6858000"/>
              <a:gd name="connsiteX201" fmla="*/ 4943646 w 7467600"/>
              <a:gd name="connsiteY201" fmla="*/ 3822916 h 6858000"/>
              <a:gd name="connsiteX202" fmla="*/ 4594837 w 7467600"/>
              <a:gd name="connsiteY202" fmla="*/ 3532274 h 6858000"/>
              <a:gd name="connsiteX203" fmla="*/ 4441737 w 7467600"/>
              <a:gd name="connsiteY203" fmla="*/ 3399734 h 6858000"/>
              <a:gd name="connsiteX204" fmla="*/ 5425834 w 7467600"/>
              <a:gd name="connsiteY204" fmla="*/ 3162785 h 6858000"/>
              <a:gd name="connsiteX205" fmla="*/ 5401644 w 7467600"/>
              <a:gd name="connsiteY205" fmla="*/ 3617847 h 6858000"/>
              <a:gd name="connsiteX206" fmla="*/ 5467256 w 7467600"/>
              <a:gd name="connsiteY206" fmla="*/ 4175494 h 6858000"/>
              <a:gd name="connsiteX207" fmla="*/ 5448069 w 7467600"/>
              <a:gd name="connsiteY207" fmla="*/ 3567554 h 6858000"/>
              <a:gd name="connsiteX208" fmla="*/ 5425834 w 7467600"/>
              <a:gd name="connsiteY208" fmla="*/ 3162785 h 6858000"/>
              <a:gd name="connsiteX209" fmla="*/ 1318687 w 7467600"/>
              <a:gd name="connsiteY209" fmla="*/ 3113840 h 6858000"/>
              <a:gd name="connsiteX210" fmla="*/ 1066793 w 7467600"/>
              <a:gd name="connsiteY210" fmla="*/ 3212171 h 6858000"/>
              <a:gd name="connsiteX211" fmla="*/ 993319 w 7467600"/>
              <a:gd name="connsiteY211" fmla="*/ 3247648 h 6858000"/>
              <a:gd name="connsiteX212" fmla="*/ 853081 w 7467600"/>
              <a:gd name="connsiteY212" fmla="*/ 3312410 h 6858000"/>
              <a:gd name="connsiteX213" fmla="*/ 805957 w 7467600"/>
              <a:gd name="connsiteY213" fmla="*/ 3330443 h 6858000"/>
              <a:gd name="connsiteX214" fmla="*/ 1318687 w 7467600"/>
              <a:gd name="connsiteY214" fmla="*/ 3113840 h 6858000"/>
              <a:gd name="connsiteX215" fmla="*/ 5453702 w 7467600"/>
              <a:gd name="connsiteY215" fmla="*/ 3090882 h 6858000"/>
              <a:gd name="connsiteX216" fmla="*/ 5480135 w 7467600"/>
              <a:gd name="connsiteY216" fmla="*/ 3565802 h 6858000"/>
              <a:gd name="connsiteX217" fmla="*/ 5499023 w 7467600"/>
              <a:gd name="connsiteY217" fmla="*/ 4166310 h 6858000"/>
              <a:gd name="connsiteX218" fmla="*/ 5547022 w 7467600"/>
              <a:gd name="connsiteY218" fmla="*/ 3607838 h 6858000"/>
              <a:gd name="connsiteX219" fmla="*/ 5515964 w 7467600"/>
              <a:gd name="connsiteY219" fmla="*/ 3378541 h 6858000"/>
              <a:gd name="connsiteX220" fmla="*/ 5453702 w 7467600"/>
              <a:gd name="connsiteY220" fmla="*/ 3090882 h 6858000"/>
              <a:gd name="connsiteX221" fmla="*/ 1238695 w 7467600"/>
              <a:gd name="connsiteY221" fmla="*/ 3076820 h 6858000"/>
              <a:gd name="connsiteX222" fmla="*/ 716371 w 7467600"/>
              <a:gd name="connsiteY222" fmla="*/ 3293249 h 6858000"/>
              <a:gd name="connsiteX223" fmla="*/ 579522 w 7467600"/>
              <a:gd name="connsiteY223" fmla="*/ 3371759 h 6858000"/>
              <a:gd name="connsiteX224" fmla="*/ 600288 w 7467600"/>
              <a:gd name="connsiteY224" fmla="*/ 3365555 h 6858000"/>
              <a:gd name="connsiteX225" fmla="*/ 840692 w 7467600"/>
              <a:gd name="connsiteY225" fmla="*/ 3284921 h 6858000"/>
              <a:gd name="connsiteX226" fmla="*/ 979248 w 7467600"/>
              <a:gd name="connsiteY226" fmla="*/ 3221003 h 6858000"/>
              <a:gd name="connsiteX227" fmla="*/ 1053282 w 7467600"/>
              <a:gd name="connsiteY227" fmla="*/ 3185247 h 6858000"/>
              <a:gd name="connsiteX228" fmla="*/ 1320603 w 7467600"/>
              <a:gd name="connsiteY228" fmla="*/ 3081281 h 6858000"/>
              <a:gd name="connsiteX229" fmla="*/ 1238695 w 7467600"/>
              <a:gd name="connsiteY229" fmla="*/ 3076820 h 6858000"/>
              <a:gd name="connsiteX230" fmla="*/ 5425627 w 7467600"/>
              <a:gd name="connsiteY230" fmla="*/ 2954192 h 6858000"/>
              <a:gd name="connsiteX231" fmla="*/ 5470770 w 7467600"/>
              <a:gd name="connsiteY231" fmla="*/ 3005435 h 6858000"/>
              <a:gd name="connsiteX232" fmla="*/ 5519779 w 7467600"/>
              <a:gd name="connsiteY232" fmla="*/ 4359223 h 6858000"/>
              <a:gd name="connsiteX233" fmla="*/ 5520293 w 7467600"/>
              <a:gd name="connsiteY233" fmla="*/ 4360602 h 6858000"/>
              <a:gd name="connsiteX234" fmla="*/ 5767221 w 7467600"/>
              <a:gd name="connsiteY234" fmla="*/ 4665564 h 6858000"/>
              <a:gd name="connsiteX235" fmla="*/ 6937169 w 7467600"/>
              <a:gd name="connsiteY235" fmla="*/ 4815941 h 6858000"/>
              <a:gd name="connsiteX236" fmla="*/ 6953922 w 7467600"/>
              <a:gd name="connsiteY236" fmla="*/ 4890068 h 6858000"/>
              <a:gd name="connsiteX237" fmla="*/ 6071359 w 7467600"/>
              <a:gd name="connsiteY237" fmla="*/ 4770770 h 6858000"/>
              <a:gd name="connsiteX238" fmla="*/ 6038839 w 7467600"/>
              <a:gd name="connsiteY238" fmla="*/ 4764474 h 6858000"/>
              <a:gd name="connsiteX239" fmla="*/ 6038706 w 7467600"/>
              <a:gd name="connsiteY239" fmla="*/ 4763847 h 6858000"/>
              <a:gd name="connsiteX240" fmla="*/ 6037784 w 7467600"/>
              <a:gd name="connsiteY240" fmla="*/ 4764270 h 6858000"/>
              <a:gd name="connsiteX241" fmla="*/ 6038839 w 7467600"/>
              <a:gd name="connsiteY241" fmla="*/ 4764474 h 6858000"/>
              <a:gd name="connsiteX242" fmla="*/ 6040338 w 7467600"/>
              <a:gd name="connsiteY242" fmla="*/ 4771418 h 6858000"/>
              <a:gd name="connsiteX243" fmla="*/ 6024488 w 7467600"/>
              <a:gd name="connsiteY243" fmla="*/ 4809903 h 6858000"/>
              <a:gd name="connsiteX244" fmla="*/ 5599771 w 7467600"/>
              <a:gd name="connsiteY244" fmla="*/ 5509652 h 6858000"/>
              <a:gd name="connsiteX245" fmla="*/ 5548843 w 7467600"/>
              <a:gd name="connsiteY245" fmla="*/ 5563845 h 6858000"/>
              <a:gd name="connsiteX246" fmla="*/ 5940952 w 7467600"/>
              <a:gd name="connsiteY246" fmla="*/ 6250028 h 6858000"/>
              <a:gd name="connsiteX247" fmla="*/ 6043441 w 7467600"/>
              <a:gd name="connsiteY247" fmla="*/ 6665847 h 6858000"/>
              <a:gd name="connsiteX248" fmla="*/ 6093432 w 7467600"/>
              <a:gd name="connsiteY248" fmla="*/ 6858000 h 6858000"/>
              <a:gd name="connsiteX249" fmla="*/ 6034344 w 7467600"/>
              <a:gd name="connsiteY249" fmla="*/ 6858000 h 6858000"/>
              <a:gd name="connsiteX250" fmla="*/ 6026679 w 7467600"/>
              <a:gd name="connsiteY250" fmla="*/ 6836959 h 6858000"/>
              <a:gd name="connsiteX251" fmla="*/ 5800441 w 7467600"/>
              <a:gd name="connsiteY251" fmla="*/ 6335286 h 6858000"/>
              <a:gd name="connsiteX252" fmla="*/ 5526562 w 7467600"/>
              <a:gd name="connsiteY252" fmla="*/ 5705388 h 6858000"/>
              <a:gd name="connsiteX253" fmla="*/ 5519640 w 7467600"/>
              <a:gd name="connsiteY253" fmla="*/ 5683774 h 6858000"/>
              <a:gd name="connsiteX254" fmla="*/ 5844559 w 7467600"/>
              <a:gd name="connsiteY254" fmla="*/ 6553349 h 6858000"/>
              <a:gd name="connsiteX255" fmla="*/ 5975994 w 7467600"/>
              <a:gd name="connsiteY255" fmla="*/ 6858000 h 6858000"/>
              <a:gd name="connsiteX256" fmla="*/ 5898547 w 7467600"/>
              <a:gd name="connsiteY256" fmla="*/ 6858000 h 6858000"/>
              <a:gd name="connsiteX257" fmla="*/ 5682041 w 7467600"/>
              <a:gd name="connsiteY257" fmla="*/ 6355860 h 6858000"/>
              <a:gd name="connsiteX258" fmla="*/ 5461758 w 7467600"/>
              <a:gd name="connsiteY258" fmla="*/ 5820220 h 6858000"/>
              <a:gd name="connsiteX259" fmla="*/ 5237282 w 7467600"/>
              <a:gd name="connsiteY259" fmla="*/ 6579086 h 6858000"/>
              <a:gd name="connsiteX260" fmla="*/ 5115009 w 7467600"/>
              <a:gd name="connsiteY260" fmla="*/ 6858000 h 6858000"/>
              <a:gd name="connsiteX261" fmla="*/ 5028074 w 7467600"/>
              <a:gd name="connsiteY261" fmla="*/ 6858000 h 6858000"/>
              <a:gd name="connsiteX262" fmla="*/ 5079508 w 7467600"/>
              <a:gd name="connsiteY262" fmla="*/ 6749074 h 6858000"/>
              <a:gd name="connsiteX263" fmla="*/ 5371846 w 7467600"/>
              <a:gd name="connsiteY263" fmla="*/ 5924413 h 6858000"/>
              <a:gd name="connsiteX264" fmla="*/ 5270512 w 7467600"/>
              <a:gd name="connsiteY264" fmla="*/ 6138975 h 6858000"/>
              <a:gd name="connsiteX265" fmla="*/ 5062409 w 7467600"/>
              <a:gd name="connsiteY265" fmla="*/ 6653544 h 6858000"/>
              <a:gd name="connsiteX266" fmla="*/ 5036628 w 7467600"/>
              <a:gd name="connsiteY266" fmla="*/ 6754247 h 6858000"/>
              <a:gd name="connsiteX267" fmla="*/ 5009112 w 7467600"/>
              <a:gd name="connsiteY267" fmla="*/ 6858000 h 6858000"/>
              <a:gd name="connsiteX268" fmla="*/ 4976679 w 7467600"/>
              <a:gd name="connsiteY268" fmla="*/ 6858000 h 6858000"/>
              <a:gd name="connsiteX269" fmla="*/ 5006537 w 7467600"/>
              <a:gd name="connsiteY269" fmla="*/ 6747068 h 6858000"/>
              <a:gd name="connsiteX270" fmla="*/ 5032723 w 7467600"/>
              <a:gd name="connsiteY270" fmla="*/ 6644957 h 6858000"/>
              <a:gd name="connsiteX271" fmla="*/ 5242949 w 7467600"/>
              <a:gd name="connsiteY271" fmla="*/ 6125175 h 6858000"/>
              <a:gd name="connsiteX272" fmla="*/ 5286321 w 7467600"/>
              <a:gd name="connsiteY272" fmla="*/ 6033555 h 6858000"/>
              <a:gd name="connsiteX273" fmla="*/ 5008210 w 7467600"/>
              <a:gd name="connsiteY273" fmla="*/ 6649194 h 6858000"/>
              <a:gd name="connsiteX274" fmla="*/ 4986321 w 7467600"/>
              <a:gd name="connsiteY274" fmla="*/ 6765687 h 6858000"/>
              <a:gd name="connsiteX275" fmla="*/ 4973474 w 7467600"/>
              <a:gd name="connsiteY275" fmla="*/ 6858000 h 6858000"/>
              <a:gd name="connsiteX276" fmla="*/ 4907178 w 7467600"/>
              <a:gd name="connsiteY276" fmla="*/ 6858000 h 6858000"/>
              <a:gd name="connsiteX277" fmla="*/ 4910810 w 7467600"/>
              <a:gd name="connsiteY277" fmla="*/ 6829660 h 6858000"/>
              <a:gd name="connsiteX278" fmla="*/ 4987461 w 7467600"/>
              <a:gd name="connsiteY278" fmla="*/ 6432994 h 6858000"/>
              <a:gd name="connsiteX279" fmla="*/ 5179262 w 7467600"/>
              <a:gd name="connsiteY279" fmla="*/ 6035044 h 6858000"/>
              <a:gd name="connsiteX280" fmla="*/ 4689678 w 7467600"/>
              <a:gd name="connsiteY280" fmla="*/ 6440241 h 6858000"/>
              <a:gd name="connsiteX281" fmla="*/ 4477543 w 7467600"/>
              <a:gd name="connsiteY281" fmla="*/ 6674836 h 6858000"/>
              <a:gd name="connsiteX282" fmla="*/ 4329957 w 7467600"/>
              <a:gd name="connsiteY282" fmla="*/ 6858000 h 6858000"/>
              <a:gd name="connsiteX283" fmla="*/ 4218595 w 7467600"/>
              <a:gd name="connsiteY283" fmla="*/ 6858000 h 6858000"/>
              <a:gd name="connsiteX284" fmla="*/ 4368888 w 7467600"/>
              <a:gd name="connsiteY284" fmla="*/ 6668412 h 6858000"/>
              <a:gd name="connsiteX285" fmla="*/ 4563091 w 7467600"/>
              <a:gd name="connsiteY285" fmla="*/ 6442508 h 6858000"/>
              <a:gd name="connsiteX286" fmla="*/ 5387324 w 7467600"/>
              <a:gd name="connsiteY286" fmla="*/ 5705830 h 6858000"/>
              <a:gd name="connsiteX287" fmla="*/ 5073620 w 7467600"/>
              <a:gd name="connsiteY287" fmla="*/ 5955437 h 6858000"/>
              <a:gd name="connsiteX288" fmla="*/ 4689789 w 7467600"/>
              <a:gd name="connsiteY288" fmla="*/ 6268382 h 6858000"/>
              <a:gd name="connsiteX289" fmla="*/ 4418722 w 7467600"/>
              <a:gd name="connsiteY289" fmla="*/ 6570886 h 6858000"/>
              <a:gd name="connsiteX290" fmla="*/ 4214944 w 7467600"/>
              <a:gd name="connsiteY290" fmla="*/ 6858000 h 6858000"/>
              <a:gd name="connsiteX291" fmla="*/ 4177898 w 7467600"/>
              <a:gd name="connsiteY291" fmla="*/ 6858000 h 6858000"/>
              <a:gd name="connsiteX292" fmla="*/ 4391597 w 7467600"/>
              <a:gd name="connsiteY292" fmla="*/ 6556370 h 6858000"/>
              <a:gd name="connsiteX293" fmla="*/ 4668889 w 7467600"/>
              <a:gd name="connsiteY293" fmla="*/ 6246399 h 6858000"/>
              <a:gd name="connsiteX294" fmla="*/ 5055427 w 7467600"/>
              <a:gd name="connsiteY294" fmla="*/ 5931476 h 6858000"/>
              <a:gd name="connsiteX295" fmla="*/ 5371814 w 7467600"/>
              <a:gd name="connsiteY295" fmla="*/ 5678975 h 6858000"/>
              <a:gd name="connsiteX296" fmla="*/ 4987918 w 7467600"/>
              <a:gd name="connsiteY296" fmla="*/ 5838701 h 6858000"/>
              <a:gd name="connsiteX297" fmla="*/ 4317146 w 7467600"/>
              <a:gd name="connsiteY297" fmla="*/ 6587716 h 6858000"/>
              <a:gd name="connsiteX298" fmla="*/ 4171627 w 7467600"/>
              <a:gd name="connsiteY298" fmla="*/ 6858000 h 6858000"/>
              <a:gd name="connsiteX299" fmla="*/ 4081585 w 7467600"/>
              <a:gd name="connsiteY299" fmla="*/ 6858000 h 6858000"/>
              <a:gd name="connsiteX300" fmla="*/ 4238603 w 7467600"/>
              <a:gd name="connsiteY300" fmla="*/ 6559341 h 6858000"/>
              <a:gd name="connsiteX301" fmla="*/ 4778333 w 7467600"/>
              <a:gd name="connsiteY301" fmla="*/ 5873626 h 6858000"/>
              <a:gd name="connsiteX302" fmla="*/ 5414185 w 7467600"/>
              <a:gd name="connsiteY302" fmla="*/ 5573882 h 6858000"/>
              <a:gd name="connsiteX303" fmla="*/ 5959648 w 7467600"/>
              <a:gd name="connsiteY303" fmla="*/ 4760797 h 6858000"/>
              <a:gd name="connsiteX304" fmla="*/ 5355019 w 7467600"/>
              <a:gd name="connsiteY304" fmla="*/ 4734672 h 6858000"/>
              <a:gd name="connsiteX305" fmla="*/ 5083565 w 7467600"/>
              <a:gd name="connsiteY305" fmla="*/ 5179121 h 6858000"/>
              <a:gd name="connsiteX306" fmla="*/ 4713577 w 7467600"/>
              <a:gd name="connsiteY306" fmla="*/ 5616803 h 6858000"/>
              <a:gd name="connsiteX307" fmla="*/ 3989559 w 7467600"/>
              <a:gd name="connsiteY307" fmla="*/ 6145945 h 6858000"/>
              <a:gd name="connsiteX308" fmla="*/ 3939824 w 7467600"/>
              <a:gd name="connsiteY308" fmla="*/ 6066900 h 6858000"/>
              <a:gd name="connsiteX309" fmla="*/ 4584537 w 7467600"/>
              <a:gd name="connsiteY309" fmla="*/ 5324826 h 6858000"/>
              <a:gd name="connsiteX310" fmla="*/ 5037105 w 7467600"/>
              <a:gd name="connsiteY310" fmla="*/ 5088765 h 6858000"/>
              <a:gd name="connsiteX311" fmla="*/ 5039930 w 7467600"/>
              <a:gd name="connsiteY311" fmla="*/ 5089585 h 6858000"/>
              <a:gd name="connsiteX312" fmla="*/ 5263764 w 7467600"/>
              <a:gd name="connsiteY312" fmla="*/ 4735525 h 6858000"/>
              <a:gd name="connsiteX313" fmla="*/ 4086300 w 7467600"/>
              <a:gd name="connsiteY313" fmla="*/ 4884599 h 6858000"/>
              <a:gd name="connsiteX314" fmla="*/ 4085485 w 7467600"/>
              <a:gd name="connsiteY314" fmla="*/ 4899070 h 6858000"/>
              <a:gd name="connsiteX315" fmla="*/ 3871915 w 7467600"/>
              <a:gd name="connsiteY315" fmla="*/ 5253645 h 6858000"/>
              <a:gd name="connsiteX316" fmla="*/ 3799374 w 7467600"/>
              <a:gd name="connsiteY316" fmla="*/ 5466127 h 6858000"/>
              <a:gd name="connsiteX317" fmla="*/ 3498850 w 7467600"/>
              <a:gd name="connsiteY317" fmla="*/ 6661888 h 6858000"/>
              <a:gd name="connsiteX318" fmla="*/ 3399216 w 7467600"/>
              <a:gd name="connsiteY318" fmla="*/ 6858000 h 6858000"/>
              <a:gd name="connsiteX319" fmla="*/ 3303688 w 7467600"/>
              <a:gd name="connsiteY319" fmla="*/ 6858000 h 6858000"/>
              <a:gd name="connsiteX320" fmla="*/ 3391774 w 7467600"/>
              <a:gd name="connsiteY320" fmla="*/ 6697181 h 6858000"/>
              <a:gd name="connsiteX321" fmla="*/ 3735540 w 7467600"/>
              <a:gd name="connsiteY321" fmla="*/ 5546923 h 6858000"/>
              <a:gd name="connsiteX322" fmla="*/ 3729438 w 7467600"/>
              <a:gd name="connsiteY322" fmla="*/ 5569058 h 6858000"/>
              <a:gd name="connsiteX323" fmla="*/ 3707782 w 7467600"/>
              <a:gd name="connsiteY323" fmla="*/ 5644908 h 6858000"/>
              <a:gd name="connsiteX324" fmla="*/ 3583827 w 7467600"/>
              <a:gd name="connsiteY324" fmla="*/ 6039215 h 6858000"/>
              <a:gd name="connsiteX325" fmla="*/ 3547861 w 7467600"/>
              <a:gd name="connsiteY325" fmla="*/ 6129609 h 6858000"/>
              <a:gd name="connsiteX326" fmla="*/ 3490905 w 7467600"/>
              <a:gd name="connsiteY326" fmla="*/ 6277660 h 6858000"/>
              <a:gd name="connsiteX327" fmla="*/ 3455859 w 7467600"/>
              <a:gd name="connsiteY327" fmla="*/ 6391301 h 6858000"/>
              <a:gd name="connsiteX328" fmla="*/ 3429112 w 7467600"/>
              <a:gd name="connsiteY328" fmla="*/ 6479469 h 6858000"/>
              <a:gd name="connsiteX329" fmla="*/ 3304862 w 7467600"/>
              <a:gd name="connsiteY329" fmla="*/ 6796476 h 6858000"/>
              <a:gd name="connsiteX330" fmla="*/ 3276071 w 7467600"/>
              <a:gd name="connsiteY330" fmla="*/ 6858000 h 6858000"/>
              <a:gd name="connsiteX331" fmla="*/ 3240805 w 7467600"/>
              <a:gd name="connsiteY331" fmla="*/ 6858000 h 6858000"/>
              <a:gd name="connsiteX332" fmla="*/ 3275917 w 7467600"/>
              <a:gd name="connsiteY332" fmla="*/ 6783192 h 6858000"/>
              <a:gd name="connsiteX333" fmla="*/ 3399358 w 7467600"/>
              <a:gd name="connsiteY333" fmla="*/ 6469011 h 6858000"/>
              <a:gd name="connsiteX334" fmla="*/ 3425650 w 7467600"/>
              <a:gd name="connsiteY334" fmla="*/ 6381333 h 6858000"/>
              <a:gd name="connsiteX335" fmla="*/ 3460661 w 7467600"/>
              <a:gd name="connsiteY335" fmla="*/ 6266763 h 6858000"/>
              <a:gd name="connsiteX336" fmla="*/ 3518021 w 7467600"/>
              <a:gd name="connsiteY336" fmla="*/ 6117298 h 6858000"/>
              <a:gd name="connsiteX337" fmla="*/ 3554035 w 7467600"/>
              <a:gd name="connsiteY337" fmla="*/ 6027832 h 6858000"/>
              <a:gd name="connsiteX338" fmla="*/ 3677174 w 7467600"/>
              <a:gd name="connsiteY338" fmla="*/ 5636351 h 6858000"/>
              <a:gd name="connsiteX339" fmla="*/ 3698819 w 7467600"/>
              <a:gd name="connsiteY339" fmla="*/ 5560503 h 6858000"/>
              <a:gd name="connsiteX340" fmla="*/ 3702094 w 7467600"/>
              <a:gd name="connsiteY340" fmla="*/ 5549194 h 6858000"/>
              <a:gd name="connsiteX341" fmla="*/ 3398355 w 7467600"/>
              <a:gd name="connsiteY341" fmla="*/ 6094603 h 6858000"/>
              <a:gd name="connsiteX342" fmla="*/ 3193941 w 7467600"/>
              <a:gd name="connsiteY342" fmla="*/ 6798775 h 6858000"/>
              <a:gd name="connsiteX343" fmla="*/ 3184140 w 7467600"/>
              <a:gd name="connsiteY343" fmla="*/ 6858000 h 6858000"/>
              <a:gd name="connsiteX344" fmla="*/ 3099978 w 7467600"/>
              <a:gd name="connsiteY344" fmla="*/ 6858000 h 6858000"/>
              <a:gd name="connsiteX345" fmla="*/ 3101556 w 7467600"/>
              <a:gd name="connsiteY345" fmla="*/ 6843337 h 6858000"/>
              <a:gd name="connsiteX346" fmla="*/ 3370162 w 7467600"/>
              <a:gd name="connsiteY346" fmla="*/ 5785550 h 6858000"/>
              <a:gd name="connsiteX347" fmla="*/ 3746477 w 7467600"/>
              <a:gd name="connsiteY347" fmla="*/ 5377889 h 6858000"/>
              <a:gd name="connsiteX348" fmla="*/ 3863399 w 7467600"/>
              <a:gd name="connsiteY348" fmla="*/ 5087257 h 6858000"/>
              <a:gd name="connsiteX349" fmla="*/ 3968712 w 7467600"/>
              <a:gd name="connsiteY349" fmla="*/ 4913989 h 6858000"/>
              <a:gd name="connsiteX350" fmla="*/ 2792390 w 7467600"/>
              <a:gd name="connsiteY350" fmla="*/ 5382974 h 6858000"/>
              <a:gd name="connsiteX351" fmla="*/ 2714982 w 7467600"/>
              <a:gd name="connsiteY351" fmla="*/ 5427051 h 6858000"/>
              <a:gd name="connsiteX352" fmla="*/ 2813361 w 7467600"/>
              <a:gd name="connsiteY352" fmla="*/ 6023912 h 6858000"/>
              <a:gd name="connsiteX353" fmla="*/ 2688430 w 7467600"/>
              <a:gd name="connsiteY353" fmla="*/ 6801564 h 6858000"/>
              <a:gd name="connsiteX354" fmla="*/ 2629626 w 7467600"/>
              <a:gd name="connsiteY354" fmla="*/ 6763394 h 6858000"/>
              <a:gd name="connsiteX355" fmla="*/ 2565328 w 7467600"/>
              <a:gd name="connsiteY355" fmla="*/ 5516399 h 6858000"/>
              <a:gd name="connsiteX356" fmla="*/ 1922999 w 7467600"/>
              <a:gd name="connsiteY356" fmla="*/ 5980343 h 6858000"/>
              <a:gd name="connsiteX357" fmla="*/ 1950261 w 7467600"/>
              <a:gd name="connsiteY357" fmla="*/ 6405858 h 6858000"/>
              <a:gd name="connsiteX358" fmla="*/ 2365554 w 7467600"/>
              <a:gd name="connsiteY358" fmla="*/ 6759107 h 6858000"/>
              <a:gd name="connsiteX359" fmla="*/ 2424142 w 7467600"/>
              <a:gd name="connsiteY359" fmla="*/ 6858000 h 6858000"/>
              <a:gd name="connsiteX360" fmla="*/ 2395994 w 7467600"/>
              <a:gd name="connsiteY360" fmla="*/ 6858000 h 6858000"/>
              <a:gd name="connsiteX361" fmla="*/ 2392863 w 7467600"/>
              <a:gd name="connsiteY361" fmla="*/ 6852964 h 6858000"/>
              <a:gd name="connsiteX362" fmla="*/ 2017589 w 7467600"/>
              <a:gd name="connsiteY362" fmla="*/ 6493982 h 6858000"/>
              <a:gd name="connsiteX363" fmla="*/ 2147336 w 7467600"/>
              <a:gd name="connsiteY363" fmla="*/ 6594052 h 6858000"/>
              <a:gd name="connsiteX364" fmla="*/ 2207047 w 7467600"/>
              <a:gd name="connsiteY364" fmla="*/ 6654540 h 6858000"/>
              <a:gd name="connsiteX365" fmla="*/ 2299106 w 7467600"/>
              <a:gd name="connsiteY365" fmla="*/ 6778931 h 6858000"/>
              <a:gd name="connsiteX366" fmla="*/ 2314430 w 7467600"/>
              <a:gd name="connsiteY366" fmla="*/ 6801144 h 6858000"/>
              <a:gd name="connsiteX367" fmla="*/ 2352406 w 7467600"/>
              <a:gd name="connsiteY367" fmla="*/ 6858000 h 6858000"/>
              <a:gd name="connsiteX368" fmla="*/ 2314492 w 7467600"/>
              <a:gd name="connsiteY368" fmla="*/ 6858000 h 6858000"/>
              <a:gd name="connsiteX369" fmla="*/ 2288095 w 7467600"/>
              <a:gd name="connsiteY369" fmla="*/ 6818030 h 6858000"/>
              <a:gd name="connsiteX370" fmla="*/ 2272768 w 7467600"/>
              <a:gd name="connsiteY370" fmla="*/ 6795822 h 6858000"/>
              <a:gd name="connsiteX371" fmla="*/ 2182715 w 7467600"/>
              <a:gd name="connsiteY371" fmla="*/ 6675071 h 6858000"/>
              <a:gd name="connsiteX372" fmla="*/ 2032061 w 7467600"/>
              <a:gd name="connsiteY372" fmla="*/ 6541380 h 6858000"/>
              <a:gd name="connsiteX373" fmla="*/ 2257220 w 7467600"/>
              <a:gd name="connsiteY373" fmla="*/ 6826257 h 6858000"/>
              <a:gd name="connsiteX374" fmla="*/ 2281324 w 7467600"/>
              <a:gd name="connsiteY374" fmla="*/ 6858000 h 6858000"/>
              <a:gd name="connsiteX375" fmla="*/ 2242860 w 7467600"/>
              <a:gd name="connsiteY375" fmla="*/ 6858000 h 6858000"/>
              <a:gd name="connsiteX376" fmla="*/ 2232818 w 7467600"/>
              <a:gd name="connsiteY376" fmla="*/ 6844926 h 6858000"/>
              <a:gd name="connsiteX377" fmla="*/ 1990172 w 7467600"/>
              <a:gd name="connsiteY377" fmla="*/ 6542121 h 6858000"/>
              <a:gd name="connsiteX378" fmla="*/ 2124090 w 7467600"/>
              <a:gd name="connsiteY378" fmla="*/ 6761017 h 6858000"/>
              <a:gd name="connsiteX379" fmla="*/ 2200380 w 7467600"/>
              <a:gd name="connsiteY379" fmla="*/ 6858000 h 6858000"/>
              <a:gd name="connsiteX380" fmla="*/ 2147507 w 7467600"/>
              <a:gd name="connsiteY380" fmla="*/ 6858000 h 6858000"/>
              <a:gd name="connsiteX381" fmla="*/ 2070668 w 7467600"/>
              <a:gd name="connsiteY381" fmla="*/ 6761520 h 6858000"/>
              <a:gd name="connsiteX382" fmla="*/ 1975142 w 7467600"/>
              <a:gd name="connsiteY382" fmla="*/ 6585570 h 6858000"/>
              <a:gd name="connsiteX383" fmla="*/ 2050035 w 7467600"/>
              <a:gd name="connsiteY383" fmla="*/ 6813345 h 6858000"/>
              <a:gd name="connsiteX384" fmla="*/ 2063025 w 7467600"/>
              <a:gd name="connsiteY384" fmla="*/ 6858000 h 6858000"/>
              <a:gd name="connsiteX385" fmla="*/ 2021675 w 7467600"/>
              <a:gd name="connsiteY385" fmla="*/ 6858000 h 6858000"/>
              <a:gd name="connsiteX386" fmla="*/ 2019308 w 7467600"/>
              <a:gd name="connsiteY386" fmla="*/ 6847118 h 6858000"/>
              <a:gd name="connsiteX387" fmla="*/ 1938835 w 7467600"/>
              <a:gd name="connsiteY387" fmla="*/ 6551160 h 6858000"/>
              <a:gd name="connsiteX388" fmla="*/ 1953230 w 7467600"/>
              <a:gd name="connsiteY388" fmla="*/ 6759699 h 6858000"/>
              <a:gd name="connsiteX389" fmla="*/ 1956763 w 7467600"/>
              <a:gd name="connsiteY389" fmla="*/ 6778191 h 6858000"/>
              <a:gd name="connsiteX390" fmla="*/ 1967925 w 7467600"/>
              <a:gd name="connsiteY390" fmla="*/ 6858000 h 6858000"/>
              <a:gd name="connsiteX391" fmla="*/ 1936622 w 7467600"/>
              <a:gd name="connsiteY391" fmla="*/ 6858000 h 6858000"/>
              <a:gd name="connsiteX392" fmla="*/ 1926261 w 7467600"/>
              <a:gd name="connsiteY392" fmla="*/ 6784064 h 6858000"/>
              <a:gd name="connsiteX393" fmla="*/ 1922724 w 7467600"/>
              <a:gd name="connsiteY393" fmla="*/ 6765577 h 6858000"/>
              <a:gd name="connsiteX394" fmla="*/ 1904650 w 7467600"/>
              <a:gd name="connsiteY394" fmla="*/ 6639616 h 6858000"/>
              <a:gd name="connsiteX395" fmla="*/ 1885273 w 7467600"/>
              <a:gd name="connsiteY395" fmla="*/ 6858000 h 6858000"/>
              <a:gd name="connsiteX396" fmla="*/ 1854363 w 7467600"/>
              <a:gd name="connsiteY396" fmla="*/ 6858000 h 6858000"/>
              <a:gd name="connsiteX397" fmla="*/ 1880391 w 7467600"/>
              <a:gd name="connsiteY397" fmla="*/ 6603796 h 6858000"/>
              <a:gd name="connsiteX398" fmla="*/ 1818273 w 7467600"/>
              <a:gd name="connsiteY398" fmla="*/ 6715729 h 6858000"/>
              <a:gd name="connsiteX399" fmla="*/ 1794691 w 7467600"/>
              <a:gd name="connsiteY399" fmla="*/ 6843239 h 6858000"/>
              <a:gd name="connsiteX400" fmla="*/ 1794914 w 7467600"/>
              <a:gd name="connsiteY400" fmla="*/ 6858000 h 6858000"/>
              <a:gd name="connsiteX401" fmla="*/ 1746128 w 7467600"/>
              <a:gd name="connsiteY401" fmla="*/ 6858000 h 6858000"/>
              <a:gd name="connsiteX402" fmla="*/ 1753934 w 7467600"/>
              <a:gd name="connsiteY402" fmla="*/ 6724796 h 6858000"/>
              <a:gd name="connsiteX403" fmla="*/ 1792053 w 7467600"/>
              <a:gd name="connsiteY403" fmla="*/ 6572396 h 6858000"/>
              <a:gd name="connsiteX404" fmla="*/ 1862248 w 7467600"/>
              <a:gd name="connsiteY404" fmla="*/ 6266397 h 6858000"/>
              <a:gd name="connsiteX405" fmla="*/ 1862250 w 7467600"/>
              <a:gd name="connsiteY405" fmla="*/ 6033531 h 6858000"/>
              <a:gd name="connsiteX406" fmla="*/ 1211999 w 7467600"/>
              <a:gd name="connsiteY406" fmla="*/ 6683610 h 6858000"/>
              <a:gd name="connsiteX407" fmla="*/ 1213266 w 7467600"/>
              <a:gd name="connsiteY407" fmla="*/ 6691947 h 6858000"/>
              <a:gd name="connsiteX408" fmla="*/ 1203370 w 7467600"/>
              <a:gd name="connsiteY408" fmla="*/ 6850676 h 6858000"/>
              <a:gd name="connsiteX409" fmla="*/ 1203671 w 7467600"/>
              <a:gd name="connsiteY409" fmla="*/ 6858000 h 6858000"/>
              <a:gd name="connsiteX410" fmla="*/ 1143180 w 7467600"/>
              <a:gd name="connsiteY410" fmla="*/ 6858000 h 6858000"/>
              <a:gd name="connsiteX411" fmla="*/ 1142176 w 7467600"/>
              <a:gd name="connsiteY411" fmla="*/ 6766045 h 6858000"/>
              <a:gd name="connsiteX412" fmla="*/ 1067484 w 7467600"/>
              <a:gd name="connsiteY412" fmla="*/ 6858000 h 6858000"/>
              <a:gd name="connsiteX413" fmla="*/ 953928 w 7467600"/>
              <a:gd name="connsiteY413" fmla="*/ 6858000 h 6858000"/>
              <a:gd name="connsiteX414" fmla="*/ 959715 w 7467600"/>
              <a:gd name="connsiteY414" fmla="*/ 6850185 h 6858000"/>
              <a:gd name="connsiteX415" fmla="*/ 1483788 w 7467600"/>
              <a:gd name="connsiteY415" fmla="*/ 6259174 h 6858000"/>
              <a:gd name="connsiteX416" fmla="*/ 1100671 w 7467600"/>
              <a:gd name="connsiteY416" fmla="*/ 6252137 h 6858000"/>
              <a:gd name="connsiteX417" fmla="*/ 1090144 w 7467600"/>
              <a:gd name="connsiteY417" fmla="*/ 6256748 h 6858000"/>
              <a:gd name="connsiteX418" fmla="*/ 1095872 w 7467600"/>
              <a:gd name="connsiteY418" fmla="*/ 6271892 h 6858000"/>
              <a:gd name="connsiteX419" fmla="*/ 262785 w 7467600"/>
              <a:gd name="connsiteY419" fmla="*/ 6845450 h 6858000"/>
              <a:gd name="connsiteX420" fmla="*/ 209968 w 7467600"/>
              <a:gd name="connsiteY420" fmla="*/ 6770713 h 6858000"/>
              <a:gd name="connsiteX421" fmla="*/ 873460 w 7467600"/>
              <a:gd name="connsiteY421" fmla="*/ 6253768 h 6858000"/>
              <a:gd name="connsiteX422" fmla="*/ 192686 w 7467600"/>
              <a:gd name="connsiteY422" fmla="*/ 5849257 h 6858000"/>
              <a:gd name="connsiteX423" fmla="*/ 4696 w 7467600"/>
              <a:gd name="connsiteY423" fmla="*/ 5697668 h 6858000"/>
              <a:gd name="connsiteX424" fmla="*/ 0 w 7467600"/>
              <a:gd name="connsiteY424" fmla="*/ 5689984 h 6858000"/>
              <a:gd name="connsiteX425" fmla="*/ 0 w 7467600"/>
              <a:gd name="connsiteY425" fmla="*/ 5513472 h 6858000"/>
              <a:gd name="connsiteX426" fmla="*/ 174101 w 7467600"/>
              <a:gd name="connsiteY426" fmla="*/ 5620277 h 6858000"/>
              <a:gd name="connsiteX427" fmla="*/ 891800 w 7467600"/>
              <a:gd name="connsiteY427" fmla="*/ 6036935 h 6858000"/>
              <a:gd name="connsiteX428" fmla="*/ 1072219 w 7467600"/>
              <a:gd name="connsiteY428" fmla="*/ 6169443 h 6858000"/>
              <a:gd name="connsiteX429" fmla="*/ 1074117 w 7467600"/>
              <a:gd name="connsiteY429" fmla="*/ 6170301 h 6858000"/>
              <a:gd name="connsiteX430" fmla="*/ 1083114 w 7467600"/>
              <a:gd name="connsiteY430" fmla="*/ 6174131 h 6858000"/>
              <a:gd name="connsiteX431" fmla="*/ 1543010 w 7467600"/>
              <a:gd name="connsiteY431" fmla="*/ 6191140 h 6858000"/>
              <a:gd name="connsiteX432" fmla="*/ 1551080 w 7467600"/>
              <a:gd name="connsiteY432" fmla="*/ 6195006 h 6858000"/>
              <a:gd name="connsiteX433" fmla="*/ 2345443 w 7467600"/>
              <a:gd name="connsiteY433" fmla="*/ 5549882 h 6858000"/>
              <a:gd name="connsiteX434" fmla="*/ 1721499 w 7467600"/>
              <a:gd name="connsiteY434" fmla="*/ 5599969 h 6858000"/>
              <a:gd name="connsiteX435" fmla="*/ 767716 w 7467600"/>
              <a:gd name="connsiteY435" fmla="*/ 5472768 h 6858000"/>
              <a:gd name="connsiteX436" fmla="*/ 722147 w 7467600"/>
              <a:gd name="connsiteY436" fmla="*/ 5393091 h 6858000"/>
              <a:gd name="connsiteX437" fmla="*/ 1485552 w 7467600"/>
              <a:gd name="connsiteY437" fmla="*/ 5313202 h 6858000"/>
              <a:gd name="connsiteX438" fmla="*/ 2143004 w 7467600"/>
              <a:gd name="connsiteY438" fmla="*/ 5402420 h 6858000"/>
              <a:gd name="connsiteX439" fmla="*/ 1933391 w 7467600"/>
              <a:gd name="connsiteY439" fmla="*/ 5156971 h 6858000"/>
              <a:gd name="connsiteX440" fmla="*/ 1827118 w 7467600"/>
              <a:gd name="connsiteY440" fmla="*/ 4968410 h 6858000"/>
              <a:gd name="connsiteX441" fmla="*/ 1837349 w 7467600"/>
              <a:gd name="connsiteY441" fmla="*/ 4956357 h 6858000"/>
              <a:gd name="connsiteX442" fmla="*/ 2162835 w 7467600"/>
              <a:gd name="connsiteY442" fmla="*/ 5187853 h 6858000"/>
              <a:gd name="connsiteX443" fmla="*/ 2257167 w 7467600"/>
              <a:gd name="connsiteY443" fmla="*/ 5462123 h 6858000"/>
              <a:gd name="connsiteX444" fmla="*/ 2261598 w 7467600"/>
              <a:gd name="connsiteY444" fmla="*/ 5467998 h 6858000"/>
              <a:gd name="connsiteX445" fmla="*/ 2437177 w 7467600"/>
              <a:gd name="connsiteY445" fmla="*/ 5479608 h 6858000"/>
              <a:gd name="connsiteX446" fmla="*/ 2445247 w 7467600"/>
              <a:gd name="connsiteY446" fmla="*/ 5483476 h 6858000"/>
              <a:gd name="connsiteX447" fmla="*/ 2743626 w 7467600"/>
              <a:gd name="connsiteY447" fmla="*/ 5304819 h 6858000"/>
              <a:gd name="connsiteX448" fmla="*/ 3048102 w 7467600"/>
              <a:gd name="connsiteY448" fmla="*/ 5150595 h 6858000"/>
              <a:gd name="connsiteX449" fmla="*/ 1799414 w 7467600"/>
              <a:gd name="connsiteY449" fmla="*/ 4694732 h 6858000"/>
              <a:gd name="connsiteX450" fmla="*/ 1771735 w 7467600"/>
              <a:gd name="connsiteY450" fmla="*/ 4619929 h 6858000"/>
              <a:gd name="connsiteX451" fmla="*/ 3104273 w 7467600"/>
              <a:gd name="connsiteY451" fmla="*/ 5076159 h 6858000"/>
              <a:gd name="connsiteX452" fmla="*/ 3113245 w 7467600"/>
              <a:gd name="connsiteY452" fmla="*/ 5090705 h 6858000"/>
              <a:gd name="connsiteX453" fmla="*/ 3126294 w 7467600"/>
              <a:gd name="connsiteY453" fmla="*/ 5114400 h 6858000"/>
              <a:gd name="connsiteX454" fmla="*/ 3937433 w 7467600"/>
              <a:gd name="connsiteY454" fmla="*/ 4830473 h 6858000"/>
              <a:gd name="connsiteX455" fmla="*/ 3590475 w 7467600"/>
              <a:gd name="connsiteY455" fmla="*/ 4597974 h 6858000"/>
              <a:gd name="connsiteX456" fmla="*/ 3100264 w 7467600"/>
              <a:gd name="connsiteY456" fmla="*/ 4579845 h 6858000"/>
              <a:gd name="connsiteX457" fmla="*/ 2183576 w 7467600"/>
              <a:gd name="connsiteY457" fmla="*/ 4227150 h 6858000"/>
              <a:gd name="connsiteX458" fmla="*/ 2151029 w 7467600"/>
              <a:gd name="connsiteY458" fmla="*/ 4146947 h 6858000"/>
              <a:gd name="connsiteX459" fmla="*/ 3563434 w 7467600"/>
              <a:gd name="connsiteY459" fmla="*/ 4469115 h 6858000"/>
              <a:gd name="connsiteX460" fmla="*/ 3177952 w 7467600"/>
              <a:gd name="connsiteY460" fmla="*/ 3657386 h 6858000"/>
              <a:gd name="connsiteX461" fmla="*/ 3189263 w 7467600"/>
              <a:gd name="connsiteY461" fmla="*/ 3625726 h 6858000"/>
              <a:gd name="connsiteX462" fmla="*/ 3560912 w 7467600"/>
              <a:gd name="connsiteY462" fmla="*/ 4079863 h 6858000"/>
              <a:gd name="connsiteX463" fmla="*/ 3626636 w 7467600"/>
              <a:gd name="connsiteY463" fmla="*/ 4512230 h 6858000"/>
              <a:gd name="connsiteX464" fmla="*/ 3653088 w 7467600"/>
              <a:gd name="connsiteY464" fmla="*/ 4521417 h 6858000"/>
              <a:gd name="connsiteX465" fmla="*/ 3988128 w 7467600"/>
              <a:gd name="connsiteY465" fmla="*/ 4817267 h 6858000"/>
              <a:gd name="connsiteX466" fmla="*/ 4830582 w 7467600"/>
              <a:gd name="connsiteY466" fmla="*/ 4676000 h 6858000"/>
              <a:gd name="connsiteX467" fmla="*/ 4830100 w 7467600"/>
              <a:gd name="connsiteY467" fmla="*/ 4675554 h 6858000"/>
              <a:gd name="connsiteX468" fmla="*/ 4036318 w 7467600"/>
              <a:gd name="connsiteY468" fmla="*/ 4147013 h 6858000"/>
              <a:gd name="connsiteX469" fmla="*/ 3432098 w 7467600"/>
              <a:gd name="connsiteY469" fmla="*/ 3537312 h 6858000"/>
              <a:gd name="connsiteX470" fmla="*/ 3446761 w 7467600"/>
              <a:gd name="connsiteY470" fmla="*/ 3461278 h 6858000"/>
              <a:gd name="connsiteX471" fmla="*/ 4419733 w 7467600"/>
              <a:gd name="connsiteY471" fmla="*/ 3963555 h 6858000"/>
              <a:gd name="connsiteX472" fmla="*/ 4781371 w 7467600"/>
              <a:gd name="connsiteY472" fmla="*/ 4458604 h 6858000"/>
              <a:gd name="connsiteX473" fmla="*/ 4780440 w 7467600"/>
              <a:gd name="connsiteY473" fmla="*/ 4470290 h 6858000"/>
              <a:gd name="connsiteX474" fmla="*/ 4898954 w 7467600"/>
              <a:gd name="connsiteY474" fmla="*/ 4662092 h 6858000"/>
              <a:gd name="connsiteX475" fmla="*/ 4900699 w 7467600"/>
              <a:gd name="connsiteY475" fmla="*/ 4670867 h 6858000"/>
              <a:gd name="connsiteX476" fmla="*/ 5714511 w 7467600"/>
              <a:gd name="connsiteY476" fmla="*/ 4663483 h 6858000"/>
              <a:gd name="connsiteX477" fmla="*/ 5464793 w 7467600"/>
              <a:gd name="connsiteY477" fmla="*/ 4393556 h 6858000"/>
              <a:gd name="connsiteX478" fmla="*/ 5461897 w 7467600"/>
              <a:gd name="connsiteY478" fmla="*/ 4390879 h 6858000"/>
              <a:gd name="connsiteX479" fmla="*/ 4294126 w 7467600"/>
              <a:gd name="connsiteY479" fmla="*/ 3303048 h 6858000"/>
              <a:gd name="connsiteX480" fmla="*/ 4305321 w 7467600"/>
              <a:gd name="connsiteY480" fmla="*/ 3256953 h 6858000"/>
              <a:gd name="connsiteX481" fmla="*/ 4949299 w 7467600"/>
              <a:gd name="connsiteY481" fmla="*/ 3766336 h 6858000"/>
              <a:gd name="connsiteX482" fmla="*/ 5291452 w 7467600"/>
              <a:gd name="connsiteY482" fmla="*/ 4076801 h 6858000"/>
              <a:gd name="connsiteX483" fmla="*/ 5434998 w 7467600"/>
              <a:gd name="connsiteY483" fmla="*/ 4254100 h 6858000"/>
              <a:gd name="connsiteX484" fmla="*/ 5351015 w 7467600"/>
              <a:gd name="connsiteY484" fmla="*/ 3760989 h 6858000"/>
              <a:gd name="connsiteX485" fmla="*/ 5413780 w 7467600"/>
              <a:gd name="connsiteY485" fmla="*/ 2966265 h 6858000"/>
              <a:gd name="connsiteX486" fmla="*/ 5425627 w 7467600"/>
              <a:gd name="connsiteY486" fmla="*/ 2954192 h 6858000"/>
              <a:gd name="connsiteX487" fmla="*/ 6604735 w 7467600"/>
              <a:gd name="connsiteY487" fmla="*/ 2041381 h 6858000"/>
              <a:gd name="connsiteX488" fmla="*/ 7204487 w 7467600"/>
              <a:gd name="connsiteY488" fmla="*/ 2742112 h 6858000"/>
              <a:gd name="connsiteX489" fmla="*/ 7131592 w 7467600"/>
              <a:gd name="connsiteY489" fmla="*/ 2672096 h 6858000"/>
              <a:gd name="connsiteX490" fmla="*/ 6996344 w 7467600"/>
              <a:gd name="connsiteY490" fmla="*/ 2518310 h 6858000"/>
              <a:gd name="connsiteX491" fmla="*/ 6735495 w 7467600"/>
              <a:gd name="connsiteY491" fmla="*/ 2196890 h 6858000"/>
              <a:gd name="connsiteX492" fmla="*/ 6721901 w 7467600"/>
              <a:gd name="connsiteY492" fmla="*/ 2179274 h 6858000"/>
              <a:gd name="connsiteX493" fmla="*/ 6604735 w 7467600"/>
              <a:gd name="connsiteY493" fmla="*/ 2041381 h 6858000"/>
              <a:gd name="connsiteX494" fmla="*/ 6591670 w 7467600"/>
              <a:gd name="connsiteY494" fmla="*/ 1988277 h 6858000"/>
              <a:gd name="connsiteX495" fmla="*/ 6747349 w 7467600"/>
              <a:gd name="connsiteY495" fmla="*/ 2160069 h 6858000"/>
              <a:gd name="connsiteX496" fmla="*/ 6760943 w 7467600"/>
              <a:gd name="connsiteY496" fmla="*/ 2177686 h 6858000"/>
              <a:gd name="connsiteX497" fmla="*/ 7021065 w 7467600"/>
              <a:gd name="connsiteY497" fmla="*/ 2498102 h 6858000"/>
              <a:gd name="connsiteX498" fmla="*/ 7155223 w 7467600"/>
              <a:gd name="connsiteY498" fmla="*/ 2650386 h 6858000"/>
              <a:gd name="connsiteX499" fmla="*/ 7203167 w 7467600"/>
              <a:gd name="connsiteY499" fmla="*/ 2697288 h 6858000"/>
              <a:gd name="connsiteX500" fmla="*/ 6937703 w 7467600"/>
              <a:gd name="connsiteY500" fmla="*/ 2321981 h 6858000"/>
              <a:gd name="connsiteX501" fmla="*/ 6591670 w 7467600"/>
              <a:gd name="connsiteY501" fmla="*/ 1988277 h 6858000"/>
              <a:gd name="connsiteX502" fmla="*/ 5798671 w 7467600"/>
              <a:gd name="connsiteY502" fmla="*/ 1981601 h 6858000"/>
              <a:gd name="connsiteX503" fmla="*/ 5754709 w 7467600"/>
              <a:gd name="connsiteY503" fmla="*/ 2071454 h 6858000"/>
              <a:gd name="connsiteX504" fmla="*/ 5763044 w 7467600"/>
              <a:gd name="connsiteY504" fmla="*/ 2842206 h 6858000"/>
              <a:gd name="connsiteX505" fmla="*/ 5764974 w 7467600"/>
              <a:gd name="connsiteY505" fmla="*/ 2799609 h 6858000"/>
              <a:gd name="connsiteX506" fmla="*/ 5767665 w 7467600"/>
              <a:gd name="connsiteY506" fmla="*/ 2666409 h 6858000"/>
              <a:gd name="connsiteX507" fmla="*/ 5763055 w 7467600"/>
              <a:gd name="connsiteY507" fmla="*/ 2579705 h 6858000"/>
              <a:gd name="connsiteX508" fmla="*/ 5758079 w 7467600"/>
              <a:gd name="connsiteY508" fmla="*/ 2492508 h 6858000"/>
              <a:gd name="connsiteX509" fmla="*/ 5779325 w 7467600"/>
              <a:gd name="connsiteY509" fmla="*/ 2197069 h 6858000"/>
              <a:gd name="connsiteX510" fmla="*/ 5798671 w 7467600"/>
              <a:gd name="connsiteY510" fmla="*/ 1981601 h 6858000"/>
              <a:gd name="connsiteX511" fmla="*/ 5829202 w 7467600"/>
              <a:gd name="connsiteY511" fmla="*/ 1971679 h 6858000"/>
              <a:gd name="connsiteX512" fmla="*/ 5809558 w 7467600"/>
              <a:gd name="connsiteY512" fmla="*/ 2198043 h 6858000"/>
              <a:gd name="connsiteX513" fmla="*/ 5788653 w 7467600"/>
              <a:gd name="connsiteY513" fmla="*/ 2489430 h 6858000"/>
              <a:gd name="connsiteX514" fmla="*/ 5793439 w 7467600"/>
              <a:gd name="connsiteY514" fmla="*/ 2575235 h 6858000"/>
              <a:gd name="connsiteX515" fmla="*/ 5796837 w 7467600"/>
              <a:gd name="connsiteY515" fmla="*/ 2637633 h 6858000"/>
              <a:gd name="connsiteX516" fmla="*/ 5818614 w 7467600"/>
              <a:gd name="connsiteY516" fmla="*/ 2473055 h 6858000"/>
              <a:gd name="connsiteX517" fmla="*/ 5829202 w 7467600"/>
              <a:gd name="connsiteY517" fmla="*/ 1971679 h 6858000"/>
              <a:gd name="connsiteX518" fmla="*/ 5911389 w 7467600"/>
              <a:gd name="connsiteY518" fmla="*/ 1898371 h 6858000"/>
              <a:gd name="connsiteX519" fmla="*/ 6237627 w 7467600"/>
              <a:gd name="connsiteY519" fmla="*/ 2231921 h 6858000"/>
              <a:gd name="connsiteX520" fmla="*/ 5911389 w 7467600"/>
              <a:gd name="connsiteY520" fmla="*/ 1898371 h 6858000"/>
              <a:gd name="connsiteX521" fmla="*/ 6944437 w 7467600"/>
              <a:gd name="connsiteY521" fmla="*/ 1575402 h 6858000"/>
              <a:gd name="connsiteX522" fmla="*/ 6304730 w 7467600"/>
              <a:gd name="connsiteY522" fmla="*/ 1766654 h 6858000"/>
              <a:gd name="connsiteX523" fmla="*/ 6944437 w 7467600"/>
              <a:gd name="connsiteY523" fmla="*/ 1575402 h 6858000"/>
              <a:gd name="connsiteX524" fmla="*/ 7019523 w 7467600"/>
              <a:gd name="connsiteY524" fmla="*/ 1519450 h 6858000"/>
              <a:gd name="connsiteX525" fmla="*/ 6298091 w 7467600"/>
              <a:gd name="connsiteY525" fmla="*/ 1737122 h 6858000"/>
              <a:gd name="connsiteX526" fmla="*/ 7019523 w 7467600"/>
              <a:gd name="connsiteY526" fmla="*/ 1519450 h 6858000"/>
              <a:gd name="connsiteX527" fmla="*/ 2399523 w 7467600"/>
              <a:gd name="connsiteY527" fmla="*/ 1428234 h 6858000"/>
              <a:gd name="connsiteX528" fmla="*/ 2224982 w 7467600"/>
              <a:gd name="connsiteY528" fmla="*/ 1826201 h 6858000"/>
              <a:gd name="connsiteX529" fmla="*/ 2096099 w 7467600"/>
              <a:gd name="connsiteY529" fmla="*/ 2345900 h 6858000"/>
              <a:gd name="connsiteX530" fmla="*/ 2283317 w 7467600"/>
              <a:gd name="connsiteY530" fmla="*/ 1796925 h 6858000"/>
              <a:gd name="connsiteX531" fmla="*/ 2399523 w 7467600"/>
              <a:gd name="connsiteY531" fmla="*/ 1428234 h 6858000"/>
              <a:gd name="connsiteX532" fmla="*/ 2448558 w 7467600"/>
              <a:gd name="connsiteY532" fmla="*/ 1373435 h 6858000"/>
              <a:gd name="connsiteX533" fmla="*/ 2312521 w 7467600"/>
              <a:gd name="connsiteY533" fmla="*/ 1806140 h 6858000"/>
              <a:gd name="connsiteX534" fmla="*/ 2127533 w 7467600"/>
              <a:gd name="connsiteY534" fmla="*/ 2348380 h 6858000"/>
              <a:gd name="connsiteX535" fmla="*/ 2358080 w 7467600"/>
              <a:gd name="connsiteY535" fmla="*/ 1866134 h 6858000"/>
              <a:gd name="connsiteX536" fmla="*/ 2407436 w 7467600"/>
              <a:gd name="connsiteY536" fmla="*/ 1651070 h 6858000"/>
              <a:gd name="connsiteX537" fmla="*/ 2448558 w 7467600"/>
              <a:gd name="connsiteY537" fmla="*/ 1373435 h 6858000"/>
              <a:gd name="connsiteX538" fmla="*/ 278707 w 7467600"/>
              <a:gd name="connsiteY538" fmla="*/ 1352270 h 6858000"/>
              <a:gd name="connsiteX539" fmla="*/ 321570 w 7467600"/>
              <a:gd name="connsiteY539" fmla="*/ 1861610 h 6858000"/>
              <a:gd name="connsiteX540" fmla="*/ 294281 w 7467600"/>
              <a:gd name="connsiteY540" fmla="*/ 1440658 h 6858000"/>
              <a:gd name="connsiteX541" fmla="*/ 278707 w 7467600"/>
              <a:gd name="connsiteY541" fmla="*/ 1352270 h 6858000"/>
              <a:gd name="connsiteX542" fmla="*/ 1423821 w 7467600"/>
              <a:gd name="connsiteY542" fmla="*/ 1351958 h 6858000"/>
              <a:gd name="connsiteX543" fmla="*/ 1638521 w 7467600"/>
              <a:gd name="connsiteY543" fmla="*/ 1908470 h 6858000"/>
              <a:gd name="connsiteX544" fmla="*/ 1754199 w 7467600"/>
              <a:gd name="connsiteY544" fmla="*/ 2149284 h 6858000"/>
              <a:gd name="connsiteX545" fmla="*/ 1908359 w 7467600"/>
              <a:gd name="connsiteY545" fmla="*/ 2364988 h 6858000"/>
              <a:gd name="connsiteX546" fmla="*/ 1647661 w 7467600"/>
              <a:gd name="connsiteY546" fmla="*/ 1825945 h 6858000"/>
              <a:gd name="connsiteX547" fmla="*/ 1423821 w 7467600"/>
              <a:gd name="connsiteY547" fmla="*/ 1351958 h 6858000"/>
              <a:gd name="connsiteX548" fmla="*/ 1431890 w 7467600"/>
              <a:gd name="connsiteY548" fmla="*/ 1306475 h 6858000"/>
              <a:gd name="connsiteX549" fmla="*/ 1507597 w 7467600"/>
              <a:gd name="connsiteY549" fmla="*/ 1446132 h 6858000"/>
              <a:gd name="connsiteX550" fmla="*/ 1674586 w 7467600"/>
              <a:gd name="connsiteY550" fmla="*/ 1813832 h 6858000"/>
              <a:gd name="connsiteX551" fmla="*/ 1815950 w 7467600"/>
              <a:gd name="connsiteY551" fmla="*/ 2128564 h 6858000"/>
              <a:gd name="connsiteX552" fmla="*/ 1984242 w 7467600"/>
              <a:gd name="connsiteY552" fmla="*/ 2430829 h 6858000"/>
              <a:gd name="connsiteX553" fmla="*/ 2014023 w 7467600"/>
              <a:gd name="connsiteY553" fmla="*/ 2450995 h 6858000"/>
              <a:gd name="connsiteX554" fmla="*/ 1747337 w 7467600"/>
              <a:gd name="connsiteY554" fmla="*/ 1855264 h 6858000"/>
              <a:gd name="connsiteX555" fmla="*/ 1533749 w 7467600"/>
              <a:gd name="connsiteY555" fmla="*/ 1478656 h 6858000"/>
              <a:gd name="connsiteX556" fmla="*/ 1431890 w 7467600"/>
              <a:gd name="connsiteY556" fmla="*/ 1306475 h 6858000"/>
              <a:gd name="connsiteX557" fmla="*/ 5052692 w 7467600"/>
              <a:gd name="connsiteY557" fmla="*/ 1292994 h 6858000"/>
              <a:gd name="connsiteX558" fmla="*/ 5200661 w 7467600"/>
              <a:gd name="connsiteY558" fmla="*/ 1635186 h 6858000"/>
              <a:gd name="connsiteX559" fmla="*/ 5297138 w 7467600"/>
              <a:gd name="connsiteY559" fmla="*/ 1906351 h 6858000"/>
              <a:gd name="connsiteX560" fmla="*/ 5052692 w 7467600"/>
              <a:gd name="connsiteY560" fmla="*/ 1292994 h 6858000"/>
              <a:gd name="connsiteX561" fmla="*/ 5009948 w 7467600"/>
              <a:gd name="connsiteY561" fmla="*/ 1273619 h 6858000"/>
              <a:gd name="connsiteX562" fmla="*/ 5121777 w 7467600"/>
              <a:gd name="connsiteY562" fmla="*/ 1654213 h 6858000"/>
              <a:gd name="connsiteX563" fmla="*/ 5293545 w 7467600"/>
              <a:gd name="connsiteY563" fmla="*/ 2072247 h 6858000"/>
              <a:gd name="connsiteX564" fmla="*/ 5294042 w 7467600"/>
              <a:gd name="connsiteY564" fmla="*/ 2065019 h 6858000"/>
              <a:gd name="connsiteX565" fmla="*/ 5171936 w 7467600"/>
              <a:gd name="connsiteY565" fmla="*/ 1647613 h 6858000"/>
              <a:gd name="connsiteX566" fmla="*/ 5009948 w 7467600"/>
              <a:gd name="connsiteY566" fmla="*/ 1273619 h 6858000"/>
              <a:gd name="connsiteX567" fmla="*/ 655236 w 7467600"/>
              <a:gd name="connsiteY567" fmla="*/ 1268632 h 6858000"/>
              <a:gd name="connsiteX568" fmla="*/ 839521 w 7467600"/>
              <a:gd name="connsiteY568" fmla="*/ 1685315 h 6858000"/>
              <a:gd name="connsiteX569" fmla="*/ 1109416 w 7467600"/>
              <a:gd name="connsiteY569" fmla="*/ 2061663 h 6858000"/>
              <a:gd name="connsiteX570" fmla="*/ 1298300 w 7467600"/>
              <a:gd name="connsiteY570" fmla="*/ 2247742 h 6858000"/>
              <a:gd name="connsiteX571" fmla="*/ 1125871 w 7467600"/>
              <a:gd name="connsiteY571" fmla="*/ 1989513 h 6858000"/>
              <a:gd name="connsiteX572" fmla="*/ 981574 w 7467600"/>
              <a:gd name="connsiteY572" fmla="*/ 1783157 h 6858000"/>
              <a:gd name="connsiteX573" fmla="*/ 922198 w 7467600"/>
              <a:gd name="connsiteY573" fmla="*/ 1677437 h 6858000"/>
              <a:gd name="connsiteX574" fmla="*/ 869293 w 7467600"/>
              <a:gd name="connsiteY574" fmla="*/ 1583214 h 6858000"/>
              <a:gd name="connsiteX575" fmla="*/ 751431 w 7467600"/>
              <a:gd name="connsiteY575" fmla="*/ 1405731 h 6858000"/>
              <a:gd name="connsiteX576" fmla="*/ 655236 w 7467600"/>
              <a:gd name="connsiteY576" fmla="*/ 1268632 h 6858000"/>
              <a:gd name="connsiteX577" fmla="*/ 6516292 w 7467600"/>
              <a:gd name="connsiteY577" fmla="*/ 1263064 h 6858000"/>
              <a:gd name="connsiteX578" fmla="*/ 5736320 w 7467600"/>
              <a:gd name="connsiteY578" fmla="*/ 1501803 h 6858000"/>
              <a:gd name="connsiteX579" fmla="*/ 6516292 w 7467600"/>
              <a:gd name="connsiteY579" fmla="*/ 1263064 h 6858000"/>
              <a:gd name="connsiteX580" fmla="*/ 291466 w 7467600"/>
              <a:gd name="connsiteY580" fmla="*/ 1250369 h 6858000"/>
              <a:gd name="connsiteX581" fmla="*/ 323180 w 7467600"/>
              <a:gd name="connsiteY581" fmla="*/ 1435283 h 6858000"/>
              <a:gd name="connsiteX582" fmla="*/ 349381 w 7467600"/>
              <a:gd name="connsiteY582" fmla="*/ 1875041 h 6858000"/>
              <a:gd name="connsiteX583" fmla="*/ 374363 w 7467600"/>
              <a:gd name="connsiteY583" fmla="*/ 1506494 h 6858000"/>
              <a:gd name="connsiteX584" fmla="*/ 302168 w 7467600"/>
              <a:gd name="connsiteY584" fmla="*/ 1274495 h 6858000"/>
              <a:gd name="connsiteX585" fmla="*/ 291466 w 7467600"/>
              <a:gd name="connsiteY585" fmla="*/ 1250369 h 6858000"/>
              <a:gd name="connsiteX586" fmla="*/ 678222 w 7467600"/>
              <a:gd name="connsiteY586" fmla="*/ 1248670 h 6858000"/>
              <a:gd name="connsiteX587" fmla="*/ 775536 w 7467600"/>
              <a:gd name="connsiteY587" fmla="*/ 1388015 h 6858000"/>
              <a:gd name="connsiteX588" fmla="*/ 894529 w 7467600"/>
              <a:gd name="connsiteY588" fmla="*/ 1567739 h 6858000"/>
              <a:gd name="connsiteX589" fmla="*/ 948000 w 7467600"/>
              <a:gd name="connsiteY589" fmla="*/ 1663088 h 6858000"/>
              <a:gd name="connsiteX590" fmla="*/ 1006812 w 7467600"/>
              <a:gd name="connsiteY590" fmla="*/ 1767683 h 6858000"/>
              <a:gd name="connsiteX591" fmla="*/ 1149133 w 7467600"/>
              <a:gd name="connsiteY591" fmla="*/ 1971513 h 6858000"/>
              <a:gd name="connsiteX592" fmla="*/ 1333952 w 7467600"/>
              <a:gd name="connsiteY592" fmla="*/ 2251620 h 6858000"/>
              <a:gd name="connsiteX593" fmla="*/ 1337329 w 7467600"/>
              <a:gd name="connsiteY593" fmla="*/ 2258350 h 6858000"/>
              <a:gd name="connsiteX594" fmla="*/ 1014726 w 7467600"/>
              <a:gd name="connsiteY594" fmla="*/ 1615556 h 6858000"/>
              <a:gd name="connsiteX595" fmla="*/ 678222 w 7467600"/>
              <a:gd name="connsiteY595" fmla="*/ 1248670 h 6858000"/>
              <a:gd name="connsiteX596" fmla="*/ 6691602 w 7467600"/>
              <a:gd name="connsiteY596" fmla="*/ 1140573 h 6858000"/>
              <a:gd name="connsiteX597" fmla="*/ 6571100 w 7467600"/>
              <a:gd name="connsiteY597" fmla="*/ 1183662 h 6858000"/>
              <a:gd name="connsiteX598" fmla="*/ 6241687 w 7467600"/>
              <a:gd name="connsiteY598" fmla="*/ 1257600 h 6858000"/>
              <a:gd name="connsiteX599" fmla="*/ 5693009 w 7467600"/>
              <a:gd name="connsiteY599" fmla="*/ 1478256 h 6858000"/>
              <a:gd name="connsiteX600" fmla="*/ 6548420 w 7467600"/>
              <a:gd name="connsiteY600" fmla="*/ 1214599 h 6858000"/>
              <a:gd name="connsiteX601" fmla="*/ 6605473 w 7467600"/>
              <a:gd name="connsiteY601" fmla="*/ 1184686 h 6858000"/>
              <a:gd name="connsiteX602" fmla="*/ 6691602 w 7467600"/>
              <a:gd name="connsiteY602" fmla="*/ 1140573 h 6858000"/>
              <a:gd name="connsiteX603" fmla="*/ 4002475 w 7467600"/>
              <a:gd name="connsiteY603" fmla="*/ 1037802 h 6858000"/>
              <a:gd name="connsiteX604" fmla="*/ 4000324 w 7467600"/>
              <a:gd name="connsiteY604" fmla="*/ 1039362 h 6858000"/>
              <a:gd name="connsiteX605" fmla="*/ 4002862 w 7467600"/>
              <a:gd name="connsiteY605" fmla="*/ 1042866 h 6858000"/>
              <a:gd name="connsiteX606" fmla="*/ 4002475 w 7467600"/>
              <a:gd name="connsiteY606" fmla="*/ 1037802 h 6858000"/>
              <a:gd name="connsiteX607" fmla="*/ 506322 w 7467600"/>
              <a:gd name="connsiteY607" fmla="*/ 1020997 h 6858000"/>
              <a:gd name="connsiteX608" fmla="*/ 533068 w 7467600"/>
              <a:gd name="connsiteY608" fmla="*/ 1029409 h 6858000"/>
              <a:gd name="connsiteX609" fmla="*/ 1232525 w 7467600"/>
              <a:gd name="connsiteY609" fmla="*/ 1804675 h 6858000"/>
              <a:gd name="connsiteX610" fmla="*/ 1388858 w 7467600"/>
              <a:gd name="connsiteY610" fmla="*/ 2368011 h 6858000"/>
              <a:gd name="connsiteX611" fmla="*/ 1384098 w 7467600"/>
              <a:gd name="connsiteY611" fmla="*/ 2378125 h 6858000"/>
              <a:gd name="connsiteX612" fmla="*/ 1425393 w 7467600"/>
              <a:gd name="connsiteY612" fmla="*/ 2589124 h 6858000"/>
              <a:gd name="connsiteX613" fmla="*/ 1424001 w 7467600"/>
              <a:gd name="connsiteY613" fmla="*/ 2597541 h 6858000"/>
              <a:gd name="connsiteX614" fmla="*/ 2152729 w 7467600"/>
              <a:gd name="connsiteY614" fmla="*/ 2864487 h 6858000"/>
              <a:gd name="connsiteX615" fmla="*/ 2020609 w 7467600"/>
              <a:gd name="connsiteY615" fmla="*/ 2539671 h 6858000"/>
              <a:gd name="connsiteX616" fmla="*/ 2018920 w 7467600"/>
              <a:gd name="connsiteY616" fmla="*/ 2536309 h 6858000"/>
              <a:gd name="connsiteX617" fmla="*/ 1342441 w 7467600"/>
              <a:gd name="connsiteY617" fmla="*/ 1173017 h 6858000"/>
              <a:gd name="connsiteX618" fmla="*/ 1367925 w 7467600"/>
              <a:gd name="connsiteY618" fmla="*/ 1135648 h 6858000"/>
              <a:gd name="connsiteX619" fmla="*/ 1771401 w 7467600"/>
              <a:gd name="connsiteY619" fmla="*/ 1806673 h 6858000"/>
              <a:gd name="connsiteX620" fmla="*/ 1972385 w 7467600"/>
              <a:gd name="connsiteY620" fmla="*/ 2198735 h 6858000"/>
              <a:gd name="connsiteX621" fmla="*/ 2040892 w 7467600"/>
              <a:gd name="connsiteY621" fmla="*/ 2405205 h 6858000"/>
              <a:gd name="connsiteX622" fmla="*/ 2131689 w 7467600"/>
              <a:gd name="connsiteY622" fmla="*/ 1936926 h 6858000"/>
              <a:gd name="connsiteX623" fmla="*/ 2454820 w 7467600"/>
              <a:gd name="connsiteY623" fmla="*/ 1248808 h 6858000"/>
              <a:gd name="connsiteX624" fmla="*/ 2492512 w 7467600"/>
              <a:gd name="connsiteY624" fmla="*/ 1302920 h 6858000"/>
              <a:gd name="connsiteX625" fmla="*/ 2081216 w 7467600"/>
              <a:gd name="connsiteY625" fmla="*/ 2527513 h 6858000"/>
              <a:gd name="connsiteX626" fmla="*/ 2081211 w 7467600"/>
              <a:gd name="connsiteY626" fmla="*/ 2528916 h 6858000"/>
              <a:gd name="connsiteX627" fmla="*/ 2199067 w 7467600"/>
              <a:gd name="connsiteY627" fmla="*/ 2884061 h 6858000"/>
              <a:gd name="connsiteX628" fmla="*/ 3192586 w 7467600"/>
              <a:gd name="connsiteY628" fmla="*/ 3411496 h 6858000"/>
              <a:gd name="connsiteX629" fmla="*/ 3182620 w 7467600"/>
              <a:gd name="connsiteY629" fmla="*/ 3483279 h 6858000"/>
              <a:gd name="connsiteX630" fmla="*/ 2435119 w 7467600"/>
              <a:gd name="connsiteY630" fmla="*/ 3080173 h 6858000"/>
              <a:gd name="connsiteX631" fmla="*/ 2410152 w 7467600"/>
              <a:gd name="connsiteY631" fmla="*/ 3063751 h 6858000"/>
              <a:gd name="connsiteX632" fmla="*/ 2408099 w 7467600"/>
              <a:gd name="connsiteY632" fmla="*/ 3064403 h 6858000"/>
              <a:gd name="connsiteX633" fmla="*/ 2407218 w 7467600"/>
              <a:gd name="connsiteY633" fmla="*/ 3070324 h 6858000"/>
              <a:gd name="connsiteX634" fmla="*/ 2380138 w 7467600"/>
              <a:gd name="connsiteY634" fmla="*/ 3099341 h 6858000"/>
              <a:gd name="connsiteX635" fmla="*/ 1765923 w 7467600"/>
              <a:gd name="connsiteY635" fmla="*/ 3581043 h 6858000"/>
              <a:gd name="connsiteX636" fmla="*/ 1702258 w 7467600"/>
              <a:gd name="connsiteY636" fmla="*/ 3612286 h 6858000"/>
              <a:gd name="connsiteX637" fmla="*/ 1538370 w 7467600"/>
              <a:gd name="connsiteY637" fmla="*/ 3811804 h 6858000"/>
              <a:gd name="connsiteX638" fmla="*/ 542867 w 7467600"/>
              <a:gd name="connsiteY638" fmla="*/ 4944092 h 6858000"/>
              <a:gd name="connsiteX639" fmla="*/ 515800 w 7467600"/>
              <a:gd name="connsiteY639" fmla="*/ 4862180 h 6858000"/>
              <a:gd name="connsiteX640" fmla="*/ 909145 w 7467600"/>
              <a:gd name="connsiteY640" fmla="*/ 4199225 h 6858000"/>
              <a:gd name="connsiteX641" fmla="*/ 1214067 w 7467600"/>
              <a:gd name="connsiteY641" fmla="*/ 3908561 h 6858000"/>
              <a:gd name="connsiteX642" fmla="*/ 640967 w 7467600"/>
              <a:gd name="connsiteY642" fmla="*/ 4105601 h 6858000"/>
              <a:gd name="connsiteX643" fmla="*/ 112563 w 7467600"/>
              <a:gd name="connsiteY643" fmla="*/ 4396952 h 6858000"/>
              <a:gd name="connsiteX644" fmla="*/ 0 w 7467600"/>
              <a:gd name="connsiteY644" fmla="*/ 4466006 h 6858000"/>
              <a:gd name="connsiteX645" fmla="*/ 0 w 7467600"/>
              <a:gd name="connsiteY645" fmla="*/ 4233763 h 6858000"/>
              <a:gd name="connsiteX646" fmla="*/ 36881 w 7467600"/>
              <a:gd name="connsiteY646" fmla="*/ 4200118 h 6858000"/>
              <a:gd name="connsiteX647" fmla="*/ 910534 w 7467600"/>
              <a:gd name="connsiteY647" fmla="*/ 3629753 h 6858000"/>
              <a:gd name="connsiteX648" fmla="*/ 1578717 w 7467600"/>
              <a:gd name="connsiteY648" fmla="*/ 3575982 h 6858000"/>
              <a:gd name="connsiteX649" fmla="*/ 2338780 w 7467600"/>
              <a:gd name="connsiteY649" fmla="*/ 3033725 h 6858000"/>
              <a:gd name="connsiteX650" fmla="*/ 1807991 w 7467600"/>
              <a:gd name="connsiteY650" fmla="*/ 2807184 h 6858000"/>
              <a:gd name="connsiteX651" fmla="*/ 1416358 w 7467600"/>
              <a:gd name="connsiteY651" fmla="*/ 3112571 h 6858000"/>
              <a:gd name="connsiteX652" fmla="*/ 939066 w 7467600"/>
              <a:gd name="connsiteY652" fmla="*/ 3378798 h 6858000"/>
              <a:gd name="connsiteX653" fmla="*/ 115099 w 7467600"/>
              <a:gd name="connsiteY653" fmla="*/ 3607650 h 6858000"/>
              <a:gd name="connsiteX654" fmla="*/ 97284 w 7467600"/>
              <a:gd name="connsiteY654" fmla="*/ 3520393 h 6858000"/>
              <a:gd name="connsiteX655" fmla="*/ 922050 w 7467600"/>
              <a:gd name="connsiteY655" fmla="*/ 3074867 h 6858000"/>
              <a:gd name="connsiteX656" fmla="*/ 1405265 w 7467600"/>
              <a:gd name="connsiteY656" fmla="*/ 3016319 h 6858000"/>
              <a:gd name="connsiteX657" fmla="*/ 1407512 w 7467600"/>
              <a:gd name="connsiteY657" fmla="*/ 3018001 h 6858000"/>
              <a:gd name="connsiteX658" fmla="*/ 1726266 w 7467600"/>
              <a:gd name="connsiteY658" fmla="*/ 2777274 h 6858000"/>
              <a:gd name="connsiteX659" fmla="*/ 625390 w 7467600"/>
              <a:gd name="connsiteY659" fmla="*/ 2514541 h 6858000"/>
              <a:gd name="connsiteX660" fmla="*/ 619799 w 7467600"/>
              <a:gd name="connsiteY660" fmla="*/ 2527180 h 6858000"/>
              <a:gd name="connsiteX661" fmla="*/ 310030 w 7467600"/>
              <a:gd name="connsiteY661" fmla="*/ 2771818 h 6858000"/>
              <a:gd name="connsiteX662" fmla="*/ 173877 w 7467600"/>
              <a:gd name="connsiteY662" fmla="*/ 2937056 h 6858000"/>
              <a:gd name="connsiteX663" fmla="*/ 77889 w 7467600"/>
              <a:gd name="connsiteY663" fmla="*/ 3138440 h 6858000"/>
              <a:gd name="connsiteX664" fmla="*/ 0 w 7467600"/>
              <a:gd name="connsiteY664" fmla="*/ 3271395 h 6858000"/>
              <a:gd name="connsiteX665" fmla="*/ 0 w 7467600"/>
              <a:gd name="connsiteY665" fmla="*/ 3153002 h 6858000"/>
              <a:gd name="connsiteX666" fmla="*/ 2386 w 7467600"/>
              <a:gd name="connsiteY666" fmla="*/ 3149203 h 6858000"/>
              <a:gd name="connsiteX667" fmla="*/ 89753 w 7467600"/>
              <a:gd name="connsiteY667" fmla="*/ 2987702 h 6858000"/>
              <a:gd name="connsiteX668" fmla="*/ 76869 w 7467600"/>
              <a:gd name="connsiteY668" fmla="*/ 3005404 h 6858000"/>
              <a:gd name="connsiteX669" fmla="*/ 32049 w 7467600"/>
              <a:gd name="connsiteY669" fmla="*/ 3065814 h 6858000"/>
              <a:gd name="connsiteX670" fmla="*/ 0 w 7467600"/>
              <a:gd name="connsiteY670" fmla="*/ 3108744 h 6858000"/>
              <a:gd name="connsiteX671" fmla="*/ 0 w 7467600"/>
              <a:gd name="connsiteY671" fmla="*/ 3058059 h 6858000"/>
              <a:gd name="connsiteX672" fmla="*/ 7610 w 7467600"/>
              <a:gd name="connsiteY672" fmla="*/ 3047889 h 6858000"/>
              <a:gd name="connsiteX673" fmla="*/ 52419 w 7467600"/>
              <a:gd name="connsiteY673" fmla="*/ 2987479 h 6858000"/>
              <a:gd name="connsiteX674" fmla="*/ 59142 w 7467600"/>
              <a:gd name="connsiteY674" fmla="*/ 2978488 h 6858000"/>
              <a:gd name="connsiteX675" fmla="*/ 0 w 7467600"/>
              <a:gd name="connsiteY675" fmla="*/ 3015334 h 6858000"/>
              <a:gd name="connsiteX676" fmla="*/ 0 w 7467600"/>
              <a:gd name="connsiteY676" fmla="*/ 2914286 h 6858000"/>
              <a:gd name="connsiteX677" fmla="*/ 36383 w 7467600"/>
              <a:gd name="connsiteY677" fmla="*/ 2901128 h 6858000"/>
              <a:gd name="connsiteX678" fmla="*/ 156329 w 7467600"/>
              <a:gd name="connsiteY678" fmla="*/ 2840533 h 6858000"/>
              <a:gd name="connsiteX679" fmla="*/ 358355 w 7467600"/>
              <a:gd name="connsiteY679" fmla="*/ 2620471 h 6858000"/>
              <a:gd name="connsiteX680" fmla="*/ 510577 w 7467600"/>
              <a:gd name="connsiteY680" fmla="*/ 2501244 h 6858000"/>
              <a:gd name="connsiteX681" fmla="*/ 211967 w 7467600"/>
              <a:gd name="connsiteY681" fmla="*/ 2479171 h 6858000"/>
              <a:gd name="connsiteX682" fmla="*/ 0 w 7467600"/>
              <a:gd name="connsiteY682" fmla="*/ 2476398 h 6858000"/>
              <a:gd name="connsiteX683" fmla="*/ 0 w 7467600"/>
              <a:gd name="connsiteY683" fmla="*/ 2389189 h 6858000"/>
              <a:gd name="connsiteX684" fmla="*/ 103062 w 7467600"/>
              <a:gd name="connsiteY684" fmla="*/ 2389518 h 6858000"/>
              <a:gd name="connsiteX685" fmla="*/ 510734 w 7467600"/>
              <a:gd name="connsiteY685" fmla="*/ 2416201 h 6858000"/>
              <a:gd name="connsiteX686" fmla="*/ 279257 w 7467600"/>
              <a:gd name="connsiteY686" fmla="*/ 2092102 h 6858000"/>
              <a:gd name="connsiteX687" fmla="*/ 65265 w 7467600"/>
              <a:gd name="connsiteY687" fmla="*/ 2006049 h 6858000"/>
              <a:gd name="connsiteX688" fmla="*/ 0 w 7467600"/>
              <a:gd name="connsiteY688" fmla="*/ 1982532 h 6858000"/>
              <a:gd name="connsiteX689" fmla="*/ 0 w 7467600"/>
              <a:gd name="connsiteY689" fmla="*/ 1912789 h 6858000"/>
              <a:gd name="connsiteX690" fmla="*/ 97460 w 7467600"/>
              <a:gd name="connsiteY690" fmla="*/ 1953725 h 6858000"/>
              <a:gd name="connsiteX691" fmla="*/ 221272 w 7467600"/>
              <a:gd name="connsiteY691" fmla="*/ 1980766 h 6858000"/>
              <a:gd name="connsiteX692" fmla="*/ 116765 w 7467600"/>
              <a:gd name="connsiteY692" fmla="*/ 1911033 h 6858000"/>
              <a:gd name="connsiteX693" fmla="*/ 16405 w 7467600"/>
              <a:gd name="connsiteY693" fmla="*/ 1803412 h 6858000"/>
              <a:gd name="connsiteX694" fmla="*/ 0 w 7467600"/>
              <a:gd name="connsiteY694" fmla="*/ 1784777 h 6858000"/>
              <a:gd name="connsiteX695" fmla="*/ 0 w 7467600"/>
              <a:gd name="connsiteY695" fmla="*/ 1740082 h 6858000"/>
              <a:gd name="connsiteX696" fmla="*/ 39394 w 7467600"/>
              <a:gd name="connsiteY696" fmla="*/ 1784856 h 6858000"/>
              <a:gd name="connsiteX697" fmla="*/ 135813 w 7467600"/>
              <a:gd name="connsiteY697" fmla="*/ 1888838 h 6858000"/>
              <a:gd name="connsiteX698" fmla="*/ 242575 w 7467600"/>
              <a:gd name="connsiteY698" fmla="*/ 1958841 h 6858000"/>
              <a:gd name="connsiteX699" fmla="*/ 82197 w 7467600"/>
              <a:gd name="connsiteY699" fmla="*/ 1754826 h 6858000"/>
              <a:gd name="connsiteX700" fmla="*/ 0 w 7467600"/>
              <a:gd name="connsiteY700" fmla="*/ 1679650 h 6858000"/>
              <a:gd name="connsiteX701" fmla="*/ 0 w 7467600"/>
              <a:gd name="connsiteY701" fmla="*/ 1602463 h 6858000"/>
              <a:gd name="connsiteX702" fmla="*/ 84689 w 7467600"/>
              <a:gd name="connsiteY702" fmla="*/ 1677442 h 6858000"/>
              <a:gd name="connsiteX703" fmla="*/ 298437 w 7467600"/>
              <a:gd name="connsiteY703" fmla="*/ 1968019 h 6858000"/>
              <a:gd name="connsiteX704" fmla="*/ 227269 w 7467600"/>
              <a:gd name="connsiteY704" fmla="*/ 1114064 h 6858000"/>
              <a:gd name="connsiteX705" fmla="*/ 248003 w 7467600"/>
              <a:gd name="connsiteY705" fmla="*/ 1089613 h 6858000"/>
              <a:gd name="connsiteX706" fmla="*/ 427020 w 7467600"/>
              <a:gd name="connsiteY706" fmla="*/ 1619803 h 6858000"/>
              <a:gd name="connsiteX707" fmla="*/ 340345 w 7467600"/>
              <a:gd name="connsiteY707" fmla="*/ 2027739 h 6858000"/>
              <a:gd name="connsiteX708" fmla="*/ 360865 w 7467600"/>
              <a:gd name="connsiteY708" fmla="*/ 2044827 h 6858000"/>
              <a:gd name="connsiteX709" fmla="*/ 560414 w 7467600"/>
              <a:gd name="connsiteY709" fmla="*/ 2421457 h 6858000"/>
              <a:gd name="connsiteX710" fmla="*/ 1359703 w 7467600"/>
              <a:gd name="connsiteY710" fmla="*/ 2578554 h 6858000"/>
              <a:gd name="connsiteX711" fmla="*/ 1359422 w 7467600"/>
              <a:gd name="connsiteY711" fmla="*/ 2577994 h 6858000"/>
              <a:gd name="connsiteX712" fmla="*/ 828701 w 7467600"/>
              <a:gd name="connsiteY712" fmla="*/ 1839520 h 6858000"/>
              <a:gd name="connsiteX713" fmla="*/ 494427 w 7467600"/>
              <a:gd name="connsiteY713" fmla="*/ 1092333 h 6858000"/>
              <a:gd name="connsiteX714" fmla="*/ 506322 w 7467600"/>
              <a:gd name="connsiteY714" fmla="*/ 1020997 h 6858000"/>
              <a:gd name="connsiteX715" fmla="*/ 4570198 w 7467600"/>
              <a:gd name="connsiteY715" fmla="*/ 978081 h 6858000"/>
              <a:gd name="connsiteX716" fmla="*/ 4523691 w 7467600"/>
              <a:gd name="connsiteY716" fmla="*/ 1127776 h 6858000"/>
              <a:gd name="connsiteX717" fmla="*/ 4509875 w 7467600"/>
              <a:gd name="connsiteY717" fmla="*/ 1167552 h 6858000"/>
              <a:gd name="connsiteX718" fmla="*/ 4478168 w 7467600"/>
              <a:gd name="connsiteY718" fmla="*/ 1260735 h 6858000"/>
              <a:gd name="connsiteX719" fmla="*/ 4409309 w 7467600"/>
              <a:gd name="connsiteY719" fmla="*/ 1666996 h 6858000"/>
              <a:gd name="connsiteX720" fmla="*/ 4370031 w 7467600"/>
              <a:gd name="connsiteY720" fmla="*/ 1955666 h 6858000"/>
              <a:gd name="connsiteX721" fmla="*/ 4570198 w 7467600"/>
              <a:gd name="connsiteY721" fmla="*/ 978081 h 6858000"/>
              <a:gd name="connsiteX722" fmla="*/ 4557898 w 7467600"/>
              <a:gd name="connsiteY722" fmla="*/ 900011 h 6858000"/>
              <a:gd name="connsiteX723" fmla="*/ 4344840 w 7467600"/>
              <a:gd name="connsiteY723" fmla="*/ 1922038 h 6858000"/>
              <a:gd name="connsiteX724" fmla="*/ 4378710 w 7467600"/>
              <a:gd name="connsiteY724" fmla="*/ 1665516 h 6858000"/>
              <a:gd name="connsiteX725" fmla="*/ 4448798 w 7467600"/>
              <a:gd name="connsiteY725" fmla="*/ 1253024 h 6858000"/>
              <a:gd name="connsiteX726" fmla="*/ 4480315 w 7467600"/>
              <a:gd name="connsiteY726" fmla="*/ 1158454 h 6858000"/>
              <a:gd name="connsiteX727" fmla="*/ 4494133 w 7467600"/>
              <a:gd name="connsiteY727" fmla="*/ 1118676 h 6858000"/>
              <a:gd name="connsiteX728" fmla="*/ 4557898 w 7467600"/>
              <a:gd name="connsiteY728" fmla="*/ 900011 h 6858000"/>
              <a:gd name="connsiteX729" fmla="*/ 5870151 w 7467600"/>
              <a:gd name="connsiteY729" fmla="*/ 898890 h 6858000"/>
              <a:gd name="connsiteX730" fmla="*/ 5861335 w 7467600"/>
              <a:gd name="connsiteY730" fmla="*/ 899177 h 6858000"/>
              <a:gd name="connsiteX731" fmla="*/ 5843702 w 7467600"/>
              <a:gd name="connsiteY731" fmla="*/ 899748 h 6858000"/>
              <a:gd name="connsiteX732" fmla="*/ 5651107 w 7467600"/>
              <a:gd name="connsiteY732" fmla="*/ 920306 h 6858000"/>
              <a:gd name="connsiteX733" fmla="*/ 5459407 w 7467600"/>
              <a:gd name="connsiteY733" fmla="*/ 940975 h 6858000"/>
              <a:gd name="connsiteX734" fmla="*/ 5374846 w 7467600"/>
              <a:gd name="connsiteY734" fmla="*/ 941988 h 6858000"/>
              <a:gd name="connsiteX735" fmla="*/ 5256105 w 7467600"/>
              <a:gd name="connsiteY735" fmla="*/ 945632 h 6858000"/>
              <a:gd name="connsiteX736" fmla="*/ 5107071 w 7467600"/>
              <a:gd name="connsiteY736" fmla="*/ 969720 h 6858000"/>
              <a:gd name="connsiteX737" fmla="*/ 4998681 w 7467600"/>
              <a:gd name="connsiteY737" fmla="*/ 988771 h 6858000"/>
              <a:gd name="connsiteX738" fmla="*/ 5870151 w 7467600"/>
              <a:gd name="connsiteY738" fmla="*/ 898890 h 6858000"/>
              <a:gd name="connsiteX739" fmla="*/ 5504425 w 7467600"/>
              <a:gd name="connsiteY739" fmla="*/ 848067 h 6858000"/>
              <a:gd name="connsiteX740" fmla="*/ 4968849 w 7467600"/>
              <a:gd name="connsiteY740" fmla="*/ 962318 h 6858000"/>
              <a:gd name="connsiteX741" fmla="*/ 5104039 w 7467600"/>
              <a:gd name="connsiteY741" fmla="*/ 940634 h 6858000"/>
              <a:gd name="connsiteX742" fmla="*/ 5256311 w 7467600"/>
              <a:gd name="connsiteY742" fmla="*/ 916490 h 6858000"/>
              <a:gd name="connsiteX743" fmla="*/ 5377381 w 7467600"/>
              <a:gd name="connsiteY743" fmla="*/ 912671 h 6858000"/>
              <a:gd name="connsiteX744" fmla="*/ 5460148 w 7467600"/>
              <a:gd name="connsiteY744" fmla="*/ 911442 h 6858000"/>
              <a:gd name="connsiteX745" fmla="*/ 5648971 w 7467600"/>
              <a:gd name="connsiteY745" fmla="*/ 891331 h 6858000"/>
              <a:gd name="connsiteX746" fmla="*/ 5844807 w 7467600"/>
              <a:gd name="connsiteY746" fmla="*/ 870718 h 6858000"/>
              <a:gd name="connsiteX747" fmla="*/ 5862975 w 7467600"/>
              <a:gd name="connsiteY747" fmla="*/ 869756 h 6858000"/>
              <a:gd name="connsiteX748" fmla="*/ 5920887 w 7467600"/>
              <a:gd name="connsiteY748" fmla="*/ 865929 h 6858000"/>
              <a:gd name="connsiteX749" fmla="*/ 5504425 w 7467600"/>
              <a:gd name="connsiteY749" fmla="*/ 848067 h 6858000"/>
              <a:gd name="connsiteX750" fmla="*/ 3607114 w 7467600"/>
              <a:gd name="connsiteY750" fmla="*/ 467441 h 6858000"/>
              <a:gd name="connsiteX751" fmla="*/ 3296242 w 7467600"/>
              <a:gd name="connsiteY751" fmla="*/ 807991 h 6858000"/>
              <a:gd name="connsiteX752" fmla="*/ 3174674 w 7467600"/>
              <a:gd name="connsiteY752" fmla="*/ 919759 h 6858000"/>
              <a:gd name="connsiteX753" fmla="*/ 3042978 w 7467600"/>
              <a:gd name="connsiteY753" fmla="*/ 1054894 h 6858000"/>
              <a:gd name="connsiteX754" fmla="*/ 2968914 w 7467600"/>
              <a:gd name="connsiteY754" fmla="*/ 1133756 h 6858000"/>
              <a:gd name="connsiteX755" fmla="*/ 3103823 w 7467600"/>
              <a:gd name="connsiteY755" fmla="*/ 1026814 h 6858000"/>
              <a:gd name="connsiteX756" fmla="*/ 3607114 w 7467600"/>
              <a:gd name="connsiteY756" fmla="*/ 467441 h 6858000"/>
              <a:gd name="connsiteX757" fmla="*/ 3744487 w 7467600"/>
              <a:gd name="connsiteY757" fmla="*/ 383136 h 6858000"/>
              <a:gd name="connsiteX758" fmla="*/ 3970213 w 7467600"/>
              <a:gd name="connsiteY758" fmla="*/ 995559 h 6858000"/>
              <a:gd name="connsiteX759" fmla="*/ 3744487 w 7467600"/>
              <a:gd name="connsiteY759" fmla="*/ 383136 h 6858000"/>
              <a:gd name="connsiteX760" fmla="*/ 3624562 w 7467600"/>
              <a:gd name="connsiteY760" fmla="*/ 367041 h 6858000"/>
              <a:gd name="connsiteX761" fmla="*/ 3489712 w 7467600"/>
              <a:gd name="connsiteY761" fmla="*/ 485386 h 6858000"/>
              <a:gd name="connsiteX762" fmla="*/ 3182994 w 7467600"/>
              <a:gd name="connsiteY762" fmla="*/ 828265 h 6858000"/>
              <a:gd name="connsiteX763" fmla="*/ 2892114 w 7467600"/>
              <a:gd name="connsiteY763" fmla="*/ 1172635 h 6858000"/>
              <a:gd name="connsiteX764" fmla="*/ 3021459 w 7467600"/>
              <a:gd name="connsiteY764" fmla="*/ 1035385 h 6858000"/>
              <a:gd name="connsiteX765" fmla="*/ 3153873 w 7467600"/>
              <a:gd name="connsiteY765" fmla="*/ 898971 h 6858000"/>
              <a:gd name="connsiteX766" fmla="*/ 3276511 w 7467600"/>
              <a:gd name="connsiteY766" fmla="*/ 786423 h 6858000"/>
              <a:gd name="connsiteX767" fmla="*/ 3584154 w 7467600"/>
              <a:gd name="connsiteY767" fmla="*/ 448218 h 6858000"/>
              <a:gd name="connsiteX768" fmla="*/ 3624562 w 7467600"/>
              <a:gd name="connsiteY768" fmla="*/ 367041 h 6858000"/>
              <a:gd name="connsiteX769" fmla="*/ 3766672 w 7467600"/>
              <a:gd name="connsiteY769" fmla="*/ 359429 h 6858000"/>
              <a:gd name="connsiteX770" fmla="*/ 3996338 w 7467600"/>
              <a:gd name="connsiteY770" fmla="*/ 968237 h 6858000"/>
              <a:gd name="connsiteX771" fmla="*/ 3766672 w 7467600"/>
              <a:gd name="connsiteY771" fmla="*/ 359429 h 6858000"/>
              <a:gd name="connsiteX772" fmla="*/ 5805386 w 7467600"/>
              <a:gd name="connsiteY772" fmla="*/ 239240 h 6858000"/>
              <a:gd name="connsiteX773" fmla="*/ 5736947 w 7467600"/>
              <a:gd name="connsiteY773" fmla="*/ 261367 h 6858000"/>
              <a:gd name="connsiteX774" fmla="*/ 5427012 w 7467600"/>
              <a:gd name="connsiteY774" fmla="*/ 311272 h 6858000"/>
              <a:gd name="connsiteX775" fmla="*/ 5147818 w 7467600"/>
              <a:gd name="connsiteY775" fmla="*/ 322112 h 6858000"/>
              <a:gd name="connsiteX776" fmla="*/ 5060854 w 7467600"/>
              <a:gd name="connsiteY776" fmla="*/ 311882 h 6858000"/>
              <a:gd name="connsiteX777" fmla="*/ 4945989 w 7467600"/>
              <a:gd name="connsiteY777" fmla="*/ 300516 h 6858000"/>
              <a:gd name="connsiteX778" fmla="*/ 5410479 w 7467600"/>
              <a:gd name="connsiteY778" fmla="*/ 348434 h 6858000"/>
              <a:gd name="connsiteX779" fmla="*/ 5805386 w 7467600"/>
              <a:gd name="connsiteY779" fmla="*/ 239240 h 6858000"/>
              <a:gd name="connsiteX780" fmla="*/ 5905192 w 7467600"/>
              <a:gd name="connsiteY780" fmla="*/ 163079 h 6858000"/>
              <a:gd name="connsiteX781" fmla="*/ 5865655 w 7467600"/>
              <a:gd name="connsiteY781" fmla="*/ 171901 h 6858000"/>
              <a:gd name="connsiteX782" fmla="*/ 5259740 w 7467600"/>
              <a:gd name="connsiteY782" fmla="*/ 257013 h 6858000"/>
              <a:gd name="connsiteX783" fmla="*/ 5208466 w 7467600"/>
              <a:gd name="connsiteY783" fmla="*/ 257550 h 6858000"/>
              <a:gd name="connsiteX784" fmla="*/ 4980204 w 7467600"/>
              <a:gd name="connsiteY784" fmla="*/ 271903 h 6858000"/>
              <a:gd name="connsiteX785" fmla="*/ 5068068 w 7467600"/>
              <a:gd name="connsiteY785" fmla="*/ 282244 h 6858000"/>
              <a:gd name="connsiteX786" fmla="*/ 5153231 w 7467600"/>
              <a:gd name="connsiteY786" fmla="*/ 292240 h 6858000"/>
              <a:gd name="connsiteX787" fmla="*/ 5426491 w 7467600"/>
              <a:gd name="connsiteY787" fmla="*/ 281128 h 6858000"/>
              <a:gd name="connsiteX788" fmla="*/ 5731212 w 7467600"/>
              <a:gd name="connsiteY788" fmla="*/ 231951 h 6858000"/>
              <a:gd name="connsiteX789" fmla="*/ 5905192 w 7467600"/>
              <a:gd name="connsiteY789" fmla="*/ 163079 h 6858000"/>
              <a:gd name="connsiteX790" fmla="*/ 5944437 w 7467600"/>
              <a:gd name="connsiteY790" fmla="*/ 113829 h 6858000"/>
              <a:gd name="connsiteX791" fmla="*/ 5825032 w 7467600"/>
              <a:gd name="connsiteY791" fmla="*/ 146405 h 6858000"/>
              <a:gd name="connsiteX792" fmla="*/ 4955599 w 7467600"/>
              <a:gd name="connsiteY792" fmla="*/ 247008 h 6858000"/>
              <a:gd name="connsiteX793" fmla="*/ 5210104 w 7467600"/>
              <a:gd name="connsiteY793" fmla="*/ 228123 h 6858000"/>
              <a:gd name="connsiteX794" fmla="*/ 5261015 w 7467600"/>
              <a:gd name="connsiteY794" fmla="*/ 227087 h 6858000"/>
              <a:gd name="connsiteX795" fmla="*/ 5861181 w 7467600"/>
              <a:gd name="connsiteY795" fmla="*/ 143093 h 6858000"/>
              <a:gd name="connsiteX796" fmla="*/ 5961252 w 7467600"/>
              <a:gd name="connsiteY796" fmla="*/ 114820 h 6858000"/>
              <a:gd name="connsiteX797" fmla="*/ 5944437 w 7467600"/>
              <a:gd name="connsiteY797" fmla="*/ 113829 h 6858000"/>
              <a:gd name="connsiteX798" fmla="*/ 3882765 w 7467600"/>
              <a:gd name="connsiteY798" fmla="*/ 0 h 6858000"/>
              <a:gd name="connsiteX799" fmla="*/ 3995099 w 7467600"/>
              <a:gd name="connsiteY799" fmla="*/ 0 h 6858000"/>
              <a:gd name="connsiteX800" fmla="*/ 4163818 w 7467600"/>
              <a:gd name="connsiteY800" fmla="*/ 234104 h 6858000"/>
              <a:gd name="connsiteX801" fmla="*/ 4172099 w 7467600"/>
              <a:gd name="connsiteY801" fmla="*/ 234207 h 6858000"/>
              <a:gd name="connsiteX802" fmla="*/ 4784282 w 7467600"/>
              <a:gd name="connsiteY802" fmla="*/ 276561 h 6858000"/>
              <a:gd name="connsiteX803" fmla="*/ 4801687 w 7467600"/>
              <a:gd name="connsiteY803" fmla="*/ 267764 h 6858000"/>
              <a:gd name="connsiteX804" fmla="*/ 6082788 w 7467600"/>
              <a:gd name="connsiteY804" fmla="*/ 64119 h 6858000"/>
              <a:gd name="connsiteX805" fmla="*/ 6099442 w 7467600"/>
              <a:gd name="connsiteY805" fmla="*/ 82568 h 6858000"/>
              <a:gd name="connsiteX806" fmla="*/ 4804137 w 7467600"/>
              <a:gd name="connsiteY806" fmla="*/ 320931 h 6858000"/>
              <a:gd name="connsiteX807" fmla="*/ 4227047 w 7467600"/>
              <a:gd name="connsiteY807" fmla="*/ 313415 h 6858000"/>
              <a:gd name="connsiteX808" fmla="*/ 4346041 w 7467600"/>
              <a:gd name="connsiteY808" fmla="*/ 456086 h 6858000"/>
              <a:gd name="connsiteX809" fmla="*/ 4870967 w 7467600"/>
              <a:gd name="connsiteY809" fmla="*/ 963061 h 6858000"/>
              <a:gd name="connsiteX810" fmla="*/ 4889647 w 7467600"/>
              <a:gd name="connsiteY810" fmla="*/ 957147 h 6858000"/>
              <a:gd name="connsiteX811" fmla="*/ 5422504 w 7467600"/>
              <a:gd name="connsiteY811" fmla="*/ 805191 h 6858000"/>
              <a:gd name="connsiteX812" fmla="*/ 6087656 w 7467600"/>
              <a:gd name="connsiteY812" fmla="*/ 826703 h 6858000"/>
              <a:gd name="connsiteX813" fmla="*/ 6058717 w 7467600"/>
              <a:gd name="connsiteY813" fmla="*/ 865992 h 6858000"/>
              <a:gd name="connsiteX814" fmla="*/ 4974153 w 7467600"/>
              <a:gd name="connsiteY814" fmla="*/ 1045456 h 6858000"/>
              <a:gd name="connsiteX815" fmla="*/ 5627835 w 7467600"/>
              <a:gd name="connsiteY815" fmla="*/ 1472077 h 6858000"/>
              <a:gd name="connsiteX816" fmla="*/ 5629817 w 7467600"/>
              <a:gd name="connsiteY816" fmla="*/ 1471412 h 6858000"/>
              <a:gd name="connsiteX817" fmla="*/ 5634124 w 7467600"/>
              <a:gd name="connsiteY817" fmla="*/ 1470572 h 6858000"/>
              <a:gd name="connsiteX818" fmla="*/ 5755832 w 7467600"/>
              <a:gd name="connsiteY818" fmla="*/ 1383886 h 6858000"/>
              <a:gd name="connsiteX819" fmla="*/ 6014186 w 7467600"/>
              <a:gd name="connsiteY819" fmla="*/ 1279799 h 6858000"/>
              <a:gd name="connsiteX820" fmla="*/ 6901619 w 7467600"/>
              <a:gd name="connsiteY820" fmla="*/ 1047874 h 6858000"/>
              <a:gd name="connsiteX821" fmla="*/ 6931566 w 7467600"/>
              <a:gd name="connsiteY821" fmla="*/ 1062034 h 6858000"/>
              <a:gd name="connsiteX822" fmla="*/ 5790982 w 7467600"/>
              <a:gd name="connsiteY822" fmla="*/ 1561380 h 6858000"/>
              <a:gd name="connsiteX823" fmla="*/ 6188971 w 7467600"/>
              <a:gd name="connsiteY823" fmla="*/ 1755168 h 6858000"/>
              <a:gd name="connsiteX824" fmla="*/ 6202446 w 7467600"/>
              <a:gd name="connsiteY824" fmla="*/ 1752268 h 6858000"/>
              <a:gd name="connsiteX825" fmla="*/ 7179560 w 7467600"/>
              <a:gd name="connsiteY825" fmla="*/ 1467551 h 6858000"/>
              <a:gd name="connsiteX826" fmla="*/ 7158730 w 7467600"/>
              <a:gd name="connsiteY826" fmla="*/ 1507835 h 6858000"/>
              <a:gd name="connsiteX827" fmla="*/ 6326959 w 7467600"/>
              <a:gd name="connsiteY827" fmla="*/ 1817686 h 6858000"/>
              <a:gd name="connsiteX828" fmla="*/ 6537433 w 7467600"/>
              <a:gd name="connsiteY828" fmla="*/ 1907790 h 6858000"/>
              <a:gd name="connsiteX829" fmla="*/ 6550221 w 7467600"/>
              <a:gd name="connsiteY829" fmla="*/ 1910729 h 6858000"/>
              <a:gd name="connsiteX830" fmla="*/ 6964438 w 7467600"/>
              <a:gd name="connsiteY830" fmla="*/ 2209505 h 6858000"/>
              <a:gd name="connsiteX831" fmla="*/ 7367862 w 7467600"/>
              <a:gd name="connsiteY831" fmla="*/ 2806833 h 6858000"/>
              <a:gd name="connsiteX832" fmla="*/ 7364329 w 7467600"/>
              <a:gd name="connsiteY832" fmla="*/ 2826907 h 6858000"/>
              <a:gd name="connsiteX833" fmla="*/ 7290545 w 7467600"/>
              <a:gd name="connsiteY833" fmla="*/ 2850663 h 6858000"/>
              <a:gd name="connsiteX834" fmla="*/ 6472036 w 7467600"/>
              <a:gd name="connsiteY834" fmla="*/ 1959003 h 6858000"/>
              <a:gd name="connsiteX835" fmla="*/ 5792897 w 7467600"/>
              <a:gd name="connsiteY835" fmla="*/ 1647747 h 6858000"/>
              <a:gd name="connsiteX836" fmla="*/ 5842751 w 7467600"/>
              <a:gd name="connsiteY836" fmla="*/ 1816112 h 6858000"/>
              <a:gd name="connsiteX837" fmla="*/ 5847424 w 7467600"/>
              <a:gd name="connsiteY837" fmla="*/ 1815776 h 6858000"/>
              <a:gd name="connsiteX838" fmla="*/ 6399821 w 7467600"/>
              <a:gd name="connsiteY838" fmla="*/ 2344799 h 6858000"/>
              <a:gd name="connsiteX839" fmla="*/ 6323232 w 7467600"/>
              <a:gd name="connsiteY839" fmla="*/ 2389634 h 6858000"/>
              <a:gd name="connsiteX840" fmla="*/ 5942958 w 7467600"/>
              <a:gd name="connsiteY840" fmla="*/ 2077708 h 6858000"/>
              <a:gd name="connsiteX841" fmla="*/ 5921559 w 7467600"/>
              <a:gd name="connsiteY841" fmla="*/ 2378596 h 6858000"/>
              <a:gd name="connsiteX842" fmla="*/ 5817651 w 7467600"/>
              <a:gd name="connsiteY842" fmla="*/ 3023919 h 6858000"/>
              <a:gd name="connsiteX843" fmla="*/ 5729634 w 7467600"/>
              <a:gd name="connsiteY843" fmla="*/ 3051849 h 6858000"/>
              <a:gd name="connsiteX844" fmla="*/ 5611018 w 7467600"/>
              <a:gd name="connsiteY844" fmla="*/ 2316769 h 6858000"/>
              <a:gd name="connsiteX845" fmla="*/ 5687608 w 7467600"/>
              <a:gd name="connsiteY845" fmla="*/ 2039972 h 6858000"/>
              <a:gd name="connsiteX846" fmla="*/ 5657554 w 7467600"/>
              <a:gd name="connsiteY846" fmla="*/ 1576445 h 6858000"/>
              <a:gd name="connsiteX847" fmla="*/ 5150475 w 7467600"/>
              <a:gd name="connsiteY847" fmla="*/ 1274012 h 6858000"/>
              <a:gd name="connsiteX848" fmla="*/ 5349142 w 7467600"/>
              <a:gd name="connsiteY848" fmla="*/ 2204405 h 6858000"/>
              <a:gd name="connsiteX849" fmla="*/ 5262214 w 7467600"/>
              <a:gd name="connsiteY849" fmla="*/ 2233836 h 6858000"/>
              <a:gd name="connsiteX850" fmla="*/ 4981539 w 7467600"/>
              <a:gd name="connsiteY850" fmla="*/ 1542201 h 6858000"/>
              <a:gd name="connsiteX851" fmla="*/ 4958461 w 7467600"/>
              <a:gd name="connsiteY851" fmla="*/ 1136957 h 6858000"/>
              <a:gd name="connsiteX852" fmla="*/ 4655015 w 7467600"/>
              <a:gd name="connsiteY852" fmla="*/ 891426 h 6858000"/>
              <a:gd name="connsiteX853" fmla="*/ 4348002 w 7467600"/>
              <a:gd name="connsiteY853" fmla="*/ 2205895 h 6858000"/>
              <a:gd name="connsiteX854" fmla="*/ 4262250 w 7467600"/>
              <a:gd name="connsiteY854" fmla="*/ 2219972 h 6858000"/>
              <a:gd name="connsiteX855" fmla="*/ 4550611 w 7467600"/>
              <a:gd name="connsiteY855" fmla="*/ 817540 h 6858000"/>
              <a:gd name="connsiteX856" fmla="*/ 4564418 w 7467600"/>
              <a:gd name="connsiteY856" fmla="*/ 808293 h 6858000"/>
              <a:gd name="connsiteX857" fmla="*/ 4266388 w 7467600"/>
              <a:gd name="connsiteY857" fmla="*/ 500083 h 6858000"/>
              <a:gd name="connsiteX858" fmla="*/ 4032842 w 7467600"/>
              <a:gd name="connsiteY858" fmla="*/ 211809 h 6858000"/>
              <a:gd name="connsiteX859" fmla="*/ 3882765 w 7467600"/>
              <a:gd name="connsiteY859" fmla="*/ 0 h 6858000"/>
              <a:gd name="connsiteX860" fmla="*/ 3721337 w 7467600"/>
              <a:gd name="connsiteY860" fmla="*/ 0 h 6858000"/>
              <a:gd name="connsiteX861" fmla="*/ 3797544 w 7467600"/>
              <a:gd name="connsiteY861" fmla="*/ 0 h 6858000"/>
              <a:gd name="connsiteX862" fmla="*/ 3775734 w 7467600"/>
              <a:gd name="connsiteY862" fmla="*/ 95131 h 6858000"/>
              <a:gd name="connsiteX863" fmla="*/ 3724807 w 7467600"/>
              <a:gd name="connsiteY863" fmla="*/ 272257 h 6858000"/>
              <a:gd name="connsiteX864" fmla="*/ 3726844 w 7467600"/>
              <a:gd name="connsiteY864" fmla="*/ 282988 h 6858000"/>
              <a:gd name="connsiteX865" fmla="*/ 3742664 w 7467600"/>
              <a:gd name="connsiteY865" fmla="*/ 279918 h 6858000"/>
              <a:gd name="connsiteX866" fmla="*/ 4103910 w 7467600"/>
              <a:gd name="connsiteY866" fmla="*/ 1161917 h 6858000"/>
              <a:gd name="connsiteX867" fmla="*/ 4020269 w 7467600"/>
              <a:gd name="connsiteY867" fmla="*/ 1200406 h 6858000"/>
              <a:gd name="connsiteX868" fmla="*/ 3674882 w 7467600"/>
              <a:gd name="connsiteY868" fmla="*/ 488524 h 6858000"/>
              <a:gd name="connsiteX869" fmla="*/ 3132682 w 7467600"/>
              <a:gd name="connsiteY869" fmla="*/ 1072284 h 6858000"/>
              <a:gd name="connsiteX870" fmla="*/ 2716346 w 7467600"/>
              <a:gd name="connsiteY870" fmla="*/ 1276376 h 6858000"/>
              <a:gd name="connsiteX871" fmla="*/ 2716772 w 7467600"/>
              <a:gd name="connsiteY871" fmla="*/ 1255462 h 6858000"/>
              <a:gd name="connsiteX872" fmla="*/ 3471096 w 7467600"/>
              <a:gd name="connsiteY872" fmla="*/ 437072 h 6858000"/>
              <a:gd name="connsiteX873" fmla="*/ 3639057 w 7467600"/>
              <a:gd name="connsiteY873" fmla="*/ 286334 h 6858000"/>
              <a:gd name="connsiteX874" fmla="*/ 3640309 w 7467600"/>
              <a:gd name="connsiteY874" fmla="*/ 284664 h 6858000"/>
              <a:gd name="connsiteX875" fmla="*/ 3646022 w 7467600"/>
              <a:gd name="connsiteY875" fmla="*/ 276711 h 6858000"/>
              <a:gd name="connsiteX876" fmla="*/ 3707943 w 7467600"/>
              <a:gd name="connsiteY876" fmla="*/ 65958 h 6858000"/>
              <a:gd name="connsiteX877" fmla="*/ 3721337 w 7467600"/>
              <a:gd name="connsiteY877" fmla="*/ 0 h 6858000"/>
              <a:gd name="connsiteX878" fmla="*/ 2867960 w 7467600"/>
              <a:gd name="connsiteY878" fmla="*/ 0 h 6858000"/>
              <a:gd name="connsiteX879" fmla="*/ 2926351 w 7467600"/>
              <a:gd name="connsiteY879" fmla="*/ 0 h 6858000"/>
              <a:gd name="connsiteX880" fmla="*/ 2902823 w 7467600"/>
              <a:gd name="connsiteY880" fmla="*/ 262929 h 6858000"/>
              <a:gd name="connsiteX881" fmla="*/ 2940663 w 7467600"/>
              <a:gd name="connsiteY881" fmla="*/ 140884 h 6858000"/>
              <a:gd name="connsiteX882" fmla="*/ 2947039 w 7467600"/>
              <a:gd name="connsiteY882" fmla="*/ 122524 h 6858000"/>
              <a:gd name="connsiteX883" fmla="*/ 2984316 w 7467600"/>
              <a:gd name="connsiteY883" fmla="*/ 0 h 6858000"/>
              <a:gd name="connsiteX884" fmla="*/ 3016114 w 7467600"/>
              <a:gd name="connsiteY884" fmla="*/ 0 h 6858000"/>
              <a:gd name="connsiteX885" fmla="*/ 2979949 w 7467600"/>
              <a:gd name="connsiteY885" fmla="*/ 119274 h 6858000"/>
              <a:gd name="connsiteX886" fmla="*/ 3023879 w 7467600"/>
              <a:gd name="connsiteY886" fmla="*/ 0 h 6858000"/>
              <a:gd name="connsiteX887" fmla="*/ 3105400 w 7467600"/>
              <a:gd name="connsiteY887" fmla="*/ 0 h 6858000"/>
              <a:gd name="connsiteX888" fmla="*/ 3094669 w 7467600"/>
              <a:gd name="connsiteY888" fmla="*/ 30308 h 6858000"/>
              <a:gd name="connsiteX889" fmla="*/ 2901945 w 7467600"/>
              <a:gd name="connsiteY889" fmla="*/ 466538 h 6858000"/>
              <a:gd name="connsiteX890" fmla="*/ 2815209 w 7467600"/>
              <a:gd name="connsiteY890" fmla="*/ 497361 h 6858000"/>
              <a:gd name="connsiteX891" fmla="*/ 2844845 w 7467600"/>
              <a:gd name="connsiteY891" fmla="*/ 127638 h 6858000"/>
              <a:gd name="connsiteX892" fmla="*/ 2867960 w 7467600"/>
              <a:gd name="connsiteY892" fmla="*/ 0 h 6858000"/>
              <a:gd name="connsiteX893" fmla="*/ 1057230 w 7467600"/>
              <a:gd name="connsiteY893" fmla="*/ 0 h 6858000"/>
              <a:gd name="connsiteX894" fmla="*/ 1111003 w 7467600"/>
              <a:gd name="connsiteY894" fmla="*/ 0 h 6858000"/>
              <a:gd name="connsiteX895" fmla="*/ 1125553 w 7467600"/>
              <a:gd name="connsiteY895" fmla="*/ 52588 h 6858000"/>
              <a:gd name="connsiteX896" fmla="*/ 1304276 w 7467600"/>
              <a:gd name="connsiteY896" fmla="*/ 476275 h 6858000"/>
              <a:gd name="connsiteX897" fmla="*/ 1492066 w 7467600"/>
              <a:gd name="connsiteY897" fmla="*/ 886333 h 6858000"/>
              <a:gd name="connsiteX898" fmla="*/ 1423698 w 7467600"/>
              <a:gd name="connsiteY898" fmla="*/ 710817 h 6858000"/>
              <a:gd name="connsiteX899" fmla="*/ 1357609 w 7467600"/>
              <a:gd name="connsiteY899" fmla="*/ 532892 h 6858000"/>
              <a:gd name="connsiteX900" fmla="*/ 1309550 w 7467600"/>
              <a:gd name="connsiteY900" fmla="*/ 374031 h 6858000"/>
              <a:gd name="connsiteX901" fmla="*/ 1193673 w 7467600"/>
              <a:gd name="connsiteY901" fmla="*/ 49533 h 6858000"/>
              <a:gd name="connsiteX902" fmla="*/ 1164391 w 7467600"/>
              <a:gd name="connsiteY902" fmla="*/ 0 h 6858000"/>
              <a:gd name="connsiteX903" fmla="*/ 1200666 w 7467600"/>
              <a:gd name="connsiteY903" fmla="*/ 0 h 6858000"/>
              <a:gd name="connsiteX904" fmla="*/ 1223408 w 7467600"/>
              <a:gd name="connsiteY904" fmla="*/ 38996 h 6858000"/>
              <a:gd name="connsiteX905" fmla="*/ 1339635 w 7467600"/>
              <a:gd name="connsiteY905" fmla="*/ 365517 h 6858000"/>
              <a:gd name="connsiteX906" fmla="*/ 1387469 w 7467600"/>
              <a:gd name="connsiteY906" fmla="*/ 523079 h 6858000"/>
              <a:gd name="connsiteX907" fmla="*/ 1452685 w 7467600"/>
              <a:gd name="connsiteY907" fmla="*/ 699806 h 6858000"/>
              <a:gd name="connsiteX908" fmla="*/ 1492092 w 7467600"/>
              <a:gd name="connsiteY908" fmla="*/ 800424 h 6858000"/>
              <a:gd name="connsiteX909" fmla="*/ 1455302 w 7467600"/>
              <a:gd name="connsiteY909" fmla="*/ 632913 h 6858000"/>
              <a:gd name="connsiteX910" fmla="*/ 1222336 w 7467600"/>
              <a:gd name="connsiteY910" fmla="*/ 9480 h 6858000"/>
              <a:gd name="connsiteX911" fmla="*/ 1214634 w 7467600"/>
              <a:gd name="connsiteY911" fmla="*/ 0 h 6858000"/>
              <a:gd name="connsiteX912" fmla="*/ 1289827 w 7467600"/>
              <a:gd name="connsiteY912" fmla="*/ 0 h 6858000"/>
              <a:gd name="connsiteX913" fmla="*/ 1321076 w 7467600"/>
              <a:gd name="connsiteY913" fmla="*/ 59722 h 6858000"/>
              <a:gd name="connsiteX914" fmla="*/ 1512579 w 7467600"/>
              <a:gd name="connsiteY914" fmla="*/ 626441 h 6858000"/>
              <a:gd name="connsiteX915" fmla="*/ 1506076 w 7467600"/>
              <a:gd name="connsiteY915" fmla="*/ 1089289 h 6858000"/>
              <a:gd name="connsiteX916" fmla="*/ 1486346 w 7467600"/>
              <a:gd name="connsiteY916" fmla="*/ 1079919 h 6858000"/>
              <a:gd name="connsiteX917" fmla="*/ 1070511 w 7467600"/>
              <a:gd name="connsiteY917" fmla="*/ 48609 h 6858000"/>
              <a:gd name="connsiteX918" fmla="*/ 1057230 w 7467600"/>
              <a:gd name="connsiteY918" fmla="*/ 0 h 6858000"/>
              <a:gd name="connsiteX919" fmla="*/ 43151 w 7467600"/>
              <a:gd name="connsiteY919" fmla="*/ 0 h 6858000"/>
              <a:gd name="connsiteX920" fmla="*/ 95283 w 7467600"/>
              <a:gd name="connsiteY920" fmla="*/ 0 h 6858000"/>
              <a:gd name="connsiteX921" fmla="*/ 300708 w 7467600"/>
              <a:gd name="connsiteY921" fmla="*/ 154571 h 6858000"/>
              <a:gd name="connsiteX922" fmla="*/ 530414 w 7467600"/>
              <a:gd name="connsiteY922" fmla="*/ 354673 h 6858000"/>
              <a:gd name="connsiteX923" fmla="*/ 333785 w 7467600"/>
              <a:gd name="connsiteY923" fmla="*/ 161564 h 6858000"/>
              <a:gd name="connsiteX924" fmla="*/ 147005 w 7467600"/>
              <a:gd name="connsiteY924" fmla="*/ 0 h 6858000"/>
              <a:gd name="connsiteX925" fmla="*/ 272509 w 7467600"/>
              <a:gd name="connsiteY925" fmla="*/ 0 h 6858000"/>
              <a:gd name="connsiteX926" fmla="*/ 326276 w 7467600"/>
              <a:gd name="connsiteY926" fmla="*/ 45847 h 6858000"/>
              <a:gd name="connsiteX927" fmla="*/ 823759 w 7467600"/>
              <a:gd name="connsiteY927" fmla="*/ 574145 h 6858000"/>
              <a:gd name="connsiteX928" fmla="*/ 811254 w 7467600"/>
              <a:gd name="connsiteY928" fmla="*/ 665546 h 6858000"/>
              <a:gd name="connsiteX929" fmla="*/ 154042 w 7467600"/>
              <a:gd name="connsiteY929" fmla="*/ 261522 h 6858000"/>
              <a:gd name="connsiteX930" fmla="*/ 13550 w 7467600"/>
              <a:gd name="connsiteY930" fmla="*/ 158423 h 6858000"/>
              <a:gd name="connsiteX931" fmla="*/ 0 w 7467600"/>
              <a:gd name="connsiteY931" fmla="*/ 146618 h 6858000"/>
              <a:gd name="connsiteX932" fmla="*/ 0 w 7467600"/>
              <a:gd name="connsiteY932" fmla="*/ 59161 h 6858000"/>
              <a:gd name="connsiteX933" fmla="*/ 45427 w 7467600"/>
              <a:gd name="connsiteY933" fmla="*/ 101078 h 6858000"/>
              <a:gd name="connsiteX934" fmla="*/ 630103 w 7467600"/>
              <a:gd name="connsiteY934" fmla="*/ 485885 h 6858000"/>
              <a:gd name="connsiteX935" fmla="*/ 532040 w 7467600"/>
              <a:gd name="connsiteY935" fmla="*/ 399359 h 6858000"/>
              <a:gd name="connsiteX936" fmla="*/ 517618 w 7467600"/>
              <a:gd name="connsiteY936" fmla="*/ 385726 h 6858000"/>
              <a:gd name="connsiteX937" fmla="*/ 285074 w 7467600"/>
              <a:gd name="connsiteY937" fmla="*/ 182755 h 6858000"/>
              <a:gd name="connsiteX938" fmla="*/ 43151 w 7467600"/>
              <a:gd name="connsiteY938" fmla="*/ 0 h 6858000"/>
              <a:gd name="connsiteX0" fmla="*/ 369702 w 7369701"/>
              <a:gd name="connsiteY0" fmla="*/ 6712169 h 6858000"/>
              <a:gd name="connsiteX1" fmla="*/ 366575 w 7369701"/>
              <a:gd name="connsiteY1" fmla="*/ 6715556 h 6858000"/>
              <a:gd name="connsiteX2" fmla="*/ 371637 w 7369701"/>
              <a:gd name="connsiteY2" fmla="*/ 6713954 h 6858000"/>
              <a:gd name="connsiteX3" fmla="*/ 369702 w 7369701"/>
              <a:gd name="connsiteY3" fmla="*/ 6712169 h 6858000"/>
              <a:gd name="connsiteX4" fmla="*/ 1019354 w 7369701"/>
              <a:gd name="connsiteY4" fmla="*/ 6315006 h 6858000"/>
              <a:gd name="connsiteX5" fmla="*/ 441046 w 7369701"/>
              <a:gd name="connsiteY5" fmla="*/ 6691153 h 6858000"/>
              <a:gd name="connsiteX6" fmla="*/ 1019354 w 7369701"/>
              <a:gd name="connsiteY6" fmla="*/ 6315006 h 6858000"/>
              <a:gd name="connsiteX7" fmla="*/ 991680 w 7369701"/>
              <a:gd name="connsiteY7" fmla="*/ 6298413 h 6858000"/>
              <a:gd name="connsiteX8" fmla="*/ 409060 w 7369701"/>
              <a:gd name="connsiteY8" fmla="*/ 6671470 h 6858000"/>
              <a:gd name="connsiteX9" fmla="*/ 991680 w 7369701"/>
              <a:gd name="connsiteY9" fmla="*/ 6298413 h 6858000"/>
              <a:gd name="connsiteX10" fmla="*/ 103333 w 7369701"/>
              <a:gd name="connsiteY10" fmla="*/ 5699602 h 6858000"/>
              <a:gd name="connsiteX11" fmla="*/ 233938 w 7369701"/>
              <a:gd name="connsiteY11" fmla="*/ 5809416 h 6858000"/>
              <a:gd name="connsiteX12" fmla="*/ 883580 w 7369701"/>
              <a:gd name="connsiteY12" fmla="*/ 6180710 h 6858000"/>
              <a:gd name="connsiteX13" fmla="*/ 487337 w 7369701"/>
              <a:gd name="connsiteY13" fmla="*/ 5950182 h 6858000"/>
              <a:gd name="connsiteX14" fmla="*/ 354051 w 7369701"/>
              <a:gd name="connsiteY14" fmla="*/ 5854912 h 6858000"/>
              <a:gd name="connsiteX15" fmla="*/ 195436 w 7369701"/>
              <a:gd name="connsiteY15" fmla="*/ 5755068 h 6858000"/>
              <a:gd name="connsiteX16" fmla="*/ 103333 w 7369701"/>
              <a:gd name="connsiteY16" fmla="*/ 5699602 h 6858000"/>
              <a:gd name="connsiteX17" fmla="*/ 5539432 w 7369701"/>
              <a:gd name="connsiteY17" fmla="*/ 5642928 h 6858000"/>
              <a:gd name="connsiteX18" fmla="*/ 5555462 w 7369701"/>
              <a:gd name="connsiteY18" fmla="*/ 5694454 h 6858000"/>
              <a:gd name="connsiteX19" fmla="*/ 5828270 w 7369701"/>
              <a:gd name="connsiteY19" fmla="*/ 6320663 h 6858000"/>
              <a:gd name="connsiteX20" fmla="*/ 5947416 w 7369701"/>
              <a:gd name="connsiteY20" fmla="*/ 6574846 h 6858000"/>
              <a:gd name="connsiteX21" fmla="*/ 5539432 w 7369701"/>
              <a:gd name="connsiteY21" fmla="*/ 5642928 h 6858000"/>
              <a:gd name="connsiteX22" fmla="*/ 51253 w 7369701"/>
              <a:gd name="connsiteY22" fmla="*/ 5631825 h 6858000"/>
              <a:gd name="connsiteX23" fmla="*/ 211622 w 7369701"/>
              <a:gd name="connsiteY23" fmla="*/ 5728803 h 6858000"/>
              <a:gd name="connsiteX24" fmla="*/ 371652 w 7369701"/>
              <a:gd name="connsiteY24" fmla="*/ 5829062 h 6858000"/>
              <a:gd name="connsiteX25" fmla="*/ 505903 w 7369701"/>
              <a:gd name="connsiteY25" fmla="*/ 5925221 h 6858000"/>
              <a:gd name="connsiteX26" fmla="*/ 899240 w 7369701"/>
              <a:gd name="connsiteY26" fmla="*/ 6153068 h 6858000"/>
              <a:gd name="connsiteX27" fmla="*/ 988114 w 7369701"/>
              <a:gd name="connsiteY27" fmla="*/ 6174204 h 6858000"/>
              <a:gd name="connsiteX28" fmla="*/ 845971 w 7369701"/>
              <a:gd name="connsiteY28" fmla="*/ 6067177 h 6858000"/>
              <a:gd name="connsiteX29" fmla="*/ 448057 w 7369701"/>
              <a:gd name="connsiteY29" fmla="*/ 5841376 h 6858000"/>
              <a:gd name="connsiteX30" fmla="*/ 51253 w 7369701"/>
              <a:gd name="connsiteY30" fmla="*/ 5631825 h 6858000"/>
              <a:gd name="connsiteX31" fmla="*/ 2606687 w 7369701"/>
              <a:gd name="connsiteY31" fmla="*/ 5630718 h 6858000"/>
              <a:gd name="connsiteX32" fmla="*/ 2645658 w 7369701"/>
              <a:gd name="connsiteY32" fmla="*/ 6640259 h 6858000"/>
              <a:gd name="connsiteX33" fmla="*/ 2606687 w 7369701"/>
              <a:gd name="connsiteY33" fmla="*/ 5630718 h 6858000"/>
              <a:gd name="connsiteX34" fmla="*/ 3642057 w 7369701"/>
              <a:gd name="connsiteY34" fmla="*/ 5573487 h 6858000"/>
              <a:gd name="connsiteX35" fmla="*/ 3632981 w 7369701"/>
              <a:gd name="connsiteY35" fmla="*/ 5579437 h 6858000"/>
              <a:gd name="connsiteX36" fmla="*/ 3382436 w 7369701"/>
              <a:gd name="connsiteY36" fmla="*/ 5952726 h 6858000"/>
              <a:gd name="connsiteX37" fmla="*/ 3191929 w 7369701"/>
              <a:gd name="connsiteY37" fmla="*/ 6662669 h 6858000"/>
              <a:gd name="connsiteX38" fmla="*/ 3369898 w 7369701"/>
              <a:gd name="connsiteY38" fmla="*/ 6081771 h 6858000"/>
              <a:gd name="connsiteX39" fmla="*/ 3642057 w 7369701"/>
              <a:gd name="connsiteY39" fmla="*/ 5573487 h 6858000"/>
              <a:gd name="connsiteX40" fmla="*/ 2650666 w 7369701"/>
              <a:gd name="connsiteY40" fmla="*/ 5530686 h 6858000"/>
              <a:gd name="connsiteX41" fmla="*/ 2650249 w 7369701"/>
              <a:gd name="connsiteY41" fmla="*/ 5532101 h 6858000"/>
              <a:gd name="connsiteX42" fmla="*/ 2663808 w 7369701"/>
              <a:gd name="connsiteY42" fmla="*/ 6535215 h 6858000"/>
              <a:gd name="connsiteX43" fmla="*/ 2665418 w 7369701"/>
              <a:gd name="connsiteY43" fmla="*/ 6132756 h 6858000"/>
              <a:gd name="connsiteX44" fmla="*/ 2650666 w 7369701"/>
              <a:gd name="connsiteY44" fmla="*/ 5530686 h 6858000"/>
              <a:gd name="connsiteX45" fmla="*/ 2680277 w 7369701"/>
              <a:gd name="connsiteY45" fmla="*/ 5479204 h 6858000"/>
              <a:gd name="connsiteX46" fmla="*/ 2678972 w 7369701"/>
              <a:gd name="connsiteY46" fmla="*/ 5481582 h 6858000"/>
              <a:gd name="connsiteX47" fmla="*/ 2696666 w 7369701"/>
              <a:gd name="connsiteY47" fmla="*/ 6133836 h 6858000"/>
              <a:gd name="connsiteX48" fmla="*/ 2695769 w 7369701"/>
              <a:gd name="connsiteY48" fmla="*/ 6390955 h 6858000"/>
              <a:gd name="connsiteX49" fmla="*/ 2739893 w 7369701"/>
              <a:gd name="connsiteY49" fmla="*/ 6108357 h 6858000"/>
              <a:gd name="connsiteX50" fmla="*/ 2680277 w 7369701"/>
              <a:gd name="connsiteY50" fmla="*/ 5479204 h 6858000"/>
              <a:gd name="connsiteX51" fmla="*/ 1132195 w 7369701"/>
              <a:gd name="connsiteY51" fmla="*/ 5467980 h 6858000"/>
              <a:gd name="connsiteX52" fmla="*/ 1679056 w 7369701"/>
              <a:gd name="connsiteY52" fmla="*/ 5516907 h 6858000"/>
              <a:gd name="connsiteX53" fmla="*/ 2128648 w 7369701"/>
              <a:gd name="connsiteY53" fmla="*/ 5474249 h 6858000"/>
              <a:gd name="connsiteX54" fmla="*/ 1825619 w 7369701"/>
              <a:gd name="connsiteY54" fmla="*/ 5478447 h 6858000"/>
              <a:gd name="connsiteX55" fmla="*/ 1737798 w 7369701"/>
              <a:gd name="connsiteY55" fmla="*/ 5483353 h 6858000"/>
              <a:gd name="connsiteX56" fmla="*/ 1132195 w 7369701"/>
              <a:gd name="connsiteY56" fmla="*/ 5467980 h 6858000"/>
              <a:gd name="connsiteX57" fmla="*/ 1456157 w 7369701"/>
              <a:gd name="connsiteY57" fmla="*/ 5371404 h 6858000"/>
              <a:gd name="connsiteX58" fmla="*/ 1244432 w 7369701"/>
              <a:gd name="connsiteY58" fmla="*/ 5385601 h 6858000"/>
              <a:gd name="connsiteX59" fmla="*/ 973990 w 7369701"/>
              <a:gd name="connsiteY59" fmla="*/ 5424940 h 6858000"/>
              <a:gd name="connsiteX60" fmla="*/ 1103809 w 7369701"/>
              <a:gd name="connsiteY60" fmla="*/ 5433720 h 6858000"/>
              <a:gd name="connsiteX61" fmla="*/ 1123454 w 7369701"/>
              <a:gd name="connsiteY61" fmla="*/ 5435727 h 6858000"/>
              <a:gd name="connsiteX62" fmla="*/ 1737017 w 7369701"/>
              <a:gd name="connsiteY62" fmla="*/ 5452183 h 6858000"/>
              <a:gd name="connsiteX63" fmla="*/ 1824397 w 7369701"/>
              <a:gd name="connsiteY63" fmla="*/ 5447757 h 6858000"/>
              <a:gd name="connsiteX64" fmla="*/ 2070059 w 7369701"/>
              <a:gd name="connsiteY64" fmla="*/ 5441660 h 6858000"/>
              <a:gd name="connsiteX65" fmla="*/ 1456157 w 7369701"/>
              <a:gd name="connsiteY65" fmla="*/ 5371404 h 6858000"/>
              <a:gd name="connsiteX66" fmla="*/ 4988186 w 7369701"/>
              <a:gd name="connsiteY66" fmla="*/ 5216467 h 6858000"/>
              <a:gd name="connsiteX67" fmla="*/ 4777334 w 7369701"/>
              <a:gd name="connsiteY67" fmla="*/ 5406072 h 6858000"/>
              <a:gd name="connsiteX68" fmla="*/ 4718341 w 7369701"/>
              <a:gd name="connsiteY68" fmla="*/ 5468043 h 6858000"/>
              <a:gd name="connsiteX69" fmla="*/ 4604655 w 7369701"/>
              <a:gd name="connsiteY69" fmla="*/ 5583434 h 6858000"/>
              <a:gd name="connsiteX70" fmla="*/ 4565074 w 7369701"/>
              <a:gd name="connsiteY70" fmla="*/ 5618550 h 6858000"/>
              <a:gd name="connsiteX71" fmla="*/ 4988186 w 7369701"/>
              <a:gd name="connsiteY71" fmla="*/ 5216467 h 6858000"/>
              <a:gd name="connsiteX72" fmla="*/ 4978032 w 7369701"/>
              <a:gd name="connsiteY72" fmla="*/ 5183809 h 6858000"/>
              <a:gd name="connsiteX73" fmla="*/ 4463413 w 7369701"/>
              <a:gd name="connsiteY73" fmla="*/ 5615162 h 6858000"/>
              <a:gd name="connsiteX74" fmla="*/ 4358134 w 7369701"/>
              <a:gd name="connsiteY74" fmla="*/ 5742791 h 6858000"/>
              <a:gd name="connsiteX75" fmla="*/ 4376219 w 7369701"/>
              <a:gd name="connsiteY75" fmla="*/ 5729027 h 6858000"/>
              <a:gd name="connsiteX76" fmla="*/ 4582340 w 7369701"/>
              <a:gd name="connsiteY76" fmla="*/ 5561037 h 6858000"/>
              <a:gd name="connsiteX77" fmla="*/ 4694684 w 7369701"/>
              <a:gd name="connsiteY77" fmla="*/ 5447098 h 6858000"/>
              <a:gd name="connsiteX78" fmla="*/ 4754123 w 7369701"/>
              <a:gd name="connsiteY78" fmla="*/ 5384643 h 6858000"/>
              <a:gd name="connsiteX79" fmla="*/ 4978032 w 7369701"/>
              <a:gd name="connsiteY79" fmla="*/ 5183809 h 6858000"/>
              <a:gd name="connsiteX80" fmla="*/ 1903353 w 7369701"/>
              <a:gd name="connsiteY80" fmla="*/ 5044827 h 6858000"/>
              <a:gd name="connsiteX81" fmla="*/ 1936931 w 7369701"/>
              <a:gd name="connsiteY81" fmla="*/ 5093954 h 6858000"/>
              <a:gd name="connsiteX82" fmla="*/ 2195868 w 7369701"/>
              <a:gd name="connsiteY82" fmla="*/ 5396574 h 6858000"/>
              <a:gd name="connsiteX83" fmla="*/ 2088852 w 7369701"/>
              <a:gd name="connsiteY83" fmla="*/ 5166123 h 6858000"/>
              <a:gd name="connsiteX84" fmla="*/ 1958241 w 7369701"/>
              <a:gd name="connsiteY84" fmla="*/ 5067955 h 6858000"/>
              <a:gd name="connsiteX85" fmla="*/ 1903353 w 7369701"/>
              <a:gd name="connsiteY85" fmla="*/ 5044827 h 6858000"/>
              <a:gd name="connsiteX86" fmla="*/ 1979378 w 7369701"/>
              <a:gd name="connsiteY86" fmla="*/ 4769504 h 6858000"/>
              <a:gd name="connsiteX87" fmla="*/ 2882120 w 7369701"/>
              <a:gd name="connsiteY87" fmla="*/ 5064547 h 6858000"/>
              <a:gd name="connsiteX88" fmla="*/ 2793103 w 7369701"/>
              <a:gd name="connsiteY88" fmla="*/ 5039699 h 6858000"/>
              <a:gd name="connsiteX89" fmla="*/ 2770041 w 7369701"/>
              <a:gd name="connsiteY89" fmla="*/ 5033634 h 6858000"/>
              <a:gd name="connsiteX90" fmla="*/ 1979378 w 7369701"/>
              <a:gd name="connsiteY90" fmla="*/ 4769504 h 6858000"/>
              <a:gd name="connsiteX91" fmla="*/ 1927410 w 7369701"/>
              <a:gd name="connsiteY91" fmla="*/ 4716164 h 6858000"/>
              <a:gd name="connsiteX92" fmla="*/ 1959587 w 7369701"/>
              <a:gd name="connsiteY92" fmla="*/ 4728849 h 6858000"/>
              <a:gd name="connsiteX93" fmla="*/ 2777707 w 7369701"/>
              <a:gd name="connsiteY93" fmla="*/ 5003991 h 6858000"/>
              <a:gd name="connsiteX94" fmla="*/ 2800768 w 7369701"/>
              <a:gd name="connsiteY94" fmla="*/ 5010056 h 6858000"/>
              <a:gd name="connsiteX95" fmla="*/ 2879408 w 7369701"/>
              <a:gd name="connsiteY95" fmla="*/ 5031590 h 6858000"/>
              <a:gd name="connsiteX96" fmla="*/ 2862295 w 7369701"/>
              <a:gd name="connsiteY96" fmla="*/ 5022958 h 6858000"/>
              <a:gd name="connsiteX97" fmla="*/ 2813343 w 7369701"/>
              <a:gd name="connsiteY97" fmla="*/ 4998369 h 6858000"/>
              <a:gd name="connsiteX98" fmla="*/ 2646245 w 7369701"/>
              <a:gd name="connsiteY98" fmla="*/ 4930999 h 6858000"/>
              <a:gd name="connsiteX99" fmla="*/ 1999243 w 7369701"/>
              <a:gd name="connsiteY99" fmla="*/ 4730524 h 6858000"/>
              <a:gd name="connsiteX100" fmla="*/ 1979527 w 7369701"/>
              <a:gd name="connsiteY100" fmla="*/ 4726651 h 6858000"/>
              <a:gd name="connsiteX101" fmla="*/ 1927410 w 7369701"/>
              <a:gd name="connsiteY101" fmla="*/ 4716164 h 6858000"/>
              <a:gd name="connsiteX102" fmla="*/ 1997014 w 7369701"/>
              <a:gd name="connsiteY102" fmla="*/ 4698007 h 6858000"/>
              <a:gd name="connsiteX103" fmla="*/ 2005458 w 7369701"/>
              <a:gd name="connsiteY103" fmla="*/ 4699540 h 6858000"/>
              <a:gd name="connsiteX104" fmla="*/ 2657186 w 7369701"/>
              <a:gd name="connsiteY104" fmla="*/ 4901687 h 6858000"/>
              <a:gd name="connsiteX105" fmla="*/ 2826662 w 7369701"/>
              <a:gd name="connsiteY105" fmla="*/ 4970362 h 6858000"/>
              <a:gd name="connsiteX106" fmla="*/ 2876100 w 7369701"/>
              <a:gd name="connsiteY106" fmla="*/ 4995397 h 6858000"/>
              <a:gd name="connsiteX107" fmla="*/ 3042600 w 7369701"/>
              <a:gd name="connsiteY107" fmla="*/ 5059532 h 6858000"/>
              <a:gd name="connsiteX108" fmla="*/ 1997014 w 7369701"/>
              <a:gd name="connsiteY108" fmla="*/ 4698007 h 6858000"/>
              <a:gd name="connsiteX109" fmla="*/ 2305292 w 7369701"/>
              <a:gd name="connsiteY109" fmla="*/ 4219492 h 6858000"/>
              <a:gd name="connsiteX110" fmla="*/ 3360922 w 7369701"/>
              <a:gd name="connsiteY110" fmla="*/ 4529373 h 6858000"/>
              <a:gd name="connsiteX111" fmla="*/ 3492420 w 7369701"/>
              <a:gd name="connsiteY111" fmla="*/ 4510145 h 6858000"/>
              <a:gd name="connsiteX112" fmla="*/ 3364086 w 7369701"/>
              <a:gd name="connsiteY112" fmla="*/ 4480340 h 6858000"/>
              <a:gd name="connsiteX113" fmla="*/ 3225818 w 7369701"/>
              <a:gd name="connsiteY113" fmla="*/ 4411822 h 6858000"/>
              <a:gd name="connsiteX114" fmla="*/ 3129696 w 7369701"/>
              <a:gd name="connsiteY114" fmla="*/ 4360704 h 6858000"/>
              <a:gd name="connsiteX115" fmla="*/ 2814545 w 7369701"/>
              <a:gd name="connsiteY115" fmla="*/ 4282955 h 6858000"/>
              <a:gd name="connsiteX116" fmla="*/ 2305292 w 7369701"/>
              <a:gd name="connsiteY116" fmla="*/ 4219492 h 6858000"/>
              <a:gd name="connsiteX117" fmla="*/ 2626982 w 7369701"/>
              <a:gd name="connsiteY117" fmla="*/ 4206450 h 6858000"/>
              <a:gd name="connsiteX118" fmla="*/ 2490617 w 7369701"/>
              <a:gd name="connsiteY118" fmla="*/ 4206951 h 6858000"/>
              <a:gd name="connsiteX119" fmla="*/ 2819869 w 7369701"/>
              <a:gd name="connsiteY119" fmla="*/ 4252936 h 6858000"/>
              <a:gd name="connsiteX120" fmla="*/ 3143018 w 7369701"/>
              <a:gd name="connsiteY120" fmla="*/ 4332698 h 6858000"/>
              <a:gd name="connsiteX121" fmla="*/ 3241520 w 7369701"/>
              <a:gd name="connsiteY121" fmla="*/ 4385112 h 6858000"/>
              <a:gd name="connsiteX122" fmla="*/ 3374575 w 7369701"/>
              <a:gd name="connsiteY122" fmla="*/ 4451517 h 6858000"/>
              <a:gd name="connsiteX123" fmla="*/ 3505221 w 7369701"/>
              <a:gd name="connsiteY123" fmla="*/ 4480757 h 6858000"/>
              <a:gd name="connsiteX124" fmla="*/ 2626982 w 7369701"/>
              <a:gd name="connsiteY124" fmla="*/ 4206450 h 6858000"/>
              <a:gd name="connsiteX125" fmla="*/ 1310106 w 7369701"/>
              <a:gd name="connsiteY125" fmla="*/ 3943217 h 6858000"/>
              <a:gd name="connsiteX126" fmla="*/ 854994 w 7369701"/>
              <a:gd name="connsiteY126" fmla="*/ 4399136 h 6858000"/>
              <a:gd name="connsiteX127" fmla="*/ 742462 w 7369701"/>
              <a:gd name="connsiteY127" fmla="*/ 4594648 h 6858000"/>
              <a:gd name="connsiteX128" fmla="*/ 820602 w 7369701"/>
              <a:gd name="connsiteY128" fmla="*/ 4485915 h 6858000"/>
              <a:gd name="connsiteX129" fmla="*/ 878295 w 7369701"/>
              <a:gd name="connsiteY129" fmla="*/ 4403594 h 6858000"/>
              <a:gd name="connsiteX130" fmla="*/ 1240607 w 7369701"/>
              <a:gd name="connsiteY130" fmla="*/ 4010401 h 6858000"/>
              <a:gd name="connsiteX131" fmla="*/ 1310106 w 7369701"/>
              <a:gd name="connsiteY131" fmla="*/ 3943217 h 6858000"/>
              <a:gd name="connsiteX132" fmla="*/ 1423113 w 7369701"/>
              <a:gd name="connsiteY132" fmla="*/ 3874565 h 6858000"/>
              <a:gd name="connsiteX133" fmla="*/ 1260565 w 7369701"/>
              <a:gd name="connsiteY133" fmla="*/ 4031982 h 6858000"/>
              <a:gd name="connsiteX134" fmla="*/ 901900 w 7369701"/>
              <a:gd name="connsiteY134" fmla="*/ 4421236 h 6858000"/>
              <a:gd name="connsiteX135" fmla="*/ 845044 w 7369701"/>
              <a:gd name="connsiteY135" fmla="*/ 4502436 h 6858000"/>
              <a:gd name="connsiteX136" fmla="*/ 685926 w 7369701"/>
              <a:gd name="connsiteY136" fmla="*/ 4703069 h 6858000"/>
              <a:gd name="connsiteX137" fmla="*/ 684248 w 7369701"/>
              <a:gd name="connsiteY137" fmla="*/ 4706721 h 6858000"/>
              <a:gd name="connsiteX138" fmla="*/ 1423113 w 7369701"/>
              <a:gd name="connsiteY138" fmla="*/ 3874565 h 6858000"/>
              <a:gd name="connsiteX139" fmla="*/ 3316479 w 7369701"/>
              <a:gd name="connsiteY139" fmla="*/ 3872136 h 6858000"/>
              <a:gd name="connsiteX140" fmla="*/ 3546806 w 7369701"/>
              <a:gd name="connsiteY140" fmla="*/ 4356139 h 6858000"/>
              <a:gd name="connsiteX141" fmla="*/ 3364433 w 7369701"/>
              <a:gd name="connsiteY141" fmla="*/ 3953121 h 6858000"/>
              <a:gd name="connsiteX142" fmla="*/ 3316479 w 7369701"/>
              <a:gd name="connsiteY142" fmla="*/ 3872136 h 6858000"/>
              <a:gd name="connsiteX143" fmla="*/ 3291335 w 7369701"/>
              <a:gd name="connsiteY143" fmla="*/ 3767420 h 6858000"/>
              <a:gd name="connsiteX144" fmla="*/ 3390805 w 7369701"/>
              <a:gd name="connsiteY144" fmla="*/ 3937163 h 6858000"/>
              <a:gd name="connsiteX145" fmla="*/ 3579062 w 7369701"/>
              <a:gd name="connsiteY145" fmla="*/ 4359040 h 6858000"/>
              <a:gd name="connsiteX146" fmla="*/ 3467355 w 7369701"/>
              <a:gd name="connsiteY146" fmla="*/ 3988130 h 6858000"/>
              <a:gd name="connsiteX147" fmla="*/ 3310753 w 7369701"/>
              <a:gd name="connsiteY147" fmla="*/ 3787140 h 6858000"/>
              <a:gd name="connsiteX148" fmla="*/ 3291335 w 7369701"/>
              <a:gd name="connsiteY148" fmla="*/ 3767420 h 6858000"/>
              <a:gd name="connsiteX149" fmla="*/ 1635889 w 7369701"/>
              <a:gd name="connsiteY149" fmla="*/ 3709494 h 6858000"/>
              <a:gd name="connsiteX150" fmla="*/ 1634800 w 7369701"/>
              <a:gd name="connsiteY150" fmla="*/ 3731111 h 6858000"/>
              <a:gd name="connsiteX151" fmla="*/ 1635889 w 7369701"/>
              <a:gd name="connsiteY151" fmla="*/ 3709494 h 6858000"/>
              <a:gd name="connsiteX152" fmla="*/ 1510397 w 7369701"/>
              <a:gd name="connsiteY152" fmla="*/ 3684705 h 6858000"/>
              <a:gd name="connsiteX153" fmla="*/ 1146550 w 7369701"/>
              <a:gd name="connsiteY153" fmla="*/ 3802012 h 6858000"/>
              <a:gd name="connsiteX154" fmla="*/ 698834 w 7369701"/>
              <a:gd name="connsiteY154" fmla="*/ 3952272 h 6858000"/>
              <a:gd name="connsiteX155" fmla="*/ 34256 w 7369701"/>
              <a:gd name="connsiteY155" fmla="*/ 4347603 h 6858000"/>
              <a:gd name="connsiteX156" fmla="*/ 527241 w 7369701"/>
              <a:gd name="connsiteY156" fmla="*/ 4065078 h 6858000"/>
              <a:gd name="connsiteX157" fmla="*/ 1510397 w 7369701"/>
              <a:gd name="connsiteY157" fmla="*/ 3684705 h 6858000"/>
              <a:gd name="connsiteX158" fmla="*/ 1313114 w 7369701"/>
              <a:gd name="connsiteY158" fmla="*/ 3655216 h 6858000"/>
              <a:gd name="connsiteX159" fmla="*/ 1109304 w 7369701"/>
              <a:gd name="connsiteY159" fmla="*/ 3669030 h 6858000"/>
              <a:gd name="connsiteX160" fmla="*/ 8129 w 7369701"/>
              <a:gd name="connsiteY160" fmla="*/ 4330519 h 6858000"/>
              <a:gd name="connsiteX161" fmla="*/ 687572 w 7369701"/>
              <a:gd name="connsiteY161" fmla="*/ 3925629 h 6858000"/>
              <a:gd name="connsiteX162" fmla="*/ 1138365 w 7369701"/>
              <a:gd name="connsiteY162" fmla="*/ 3774515 h 6858000"/>
              <a:gd name="connsiteX163" fmla="*/ 1505579 w 7369701"/>
              <a:gd name="connsiteY163" fmla="*/ 3655526 h 6858000"/>
              <a:gd name="connsiteX164" fmla="*/ 1313114 w 7369701"/>
              <a:gd name="connsiteY164" fmla="*/ 3655216 h 6858000"/>
              <a:gd name="connsiteX165" fmla="*/ 3655073 w 7369701"/>
              <a:gd name="connsiteY165" fmla="*/ 3650884 h 6858000"/>
              <a:gd name="connsiteX166" fmla="*/ 3989938 w 7369701"/>
              <a:gd name="connsiteY166" fmla="*/ 3991685 h 6858000"/>
              <a:gd name="connsiteX167" fmla="*/ 4393907 w 7369701"/>
              <a:gd name="connsiteY167" fmla="*/ 4261258 h 6858000"/>
              <a:gd name="connsiteX168" fmla="*/ 4648051 w 7369701"/>
              <a:gd name="connsiteY168" fmla="*/ 4374051 h 6858000"/>
              <a:gd name="connsiteX169" fmla="*/ 4383389 w 7369701"/>
              <a:gd name="connsiteY169" fmla="*/ 4184369 h 6858000"/>
              <a:gd name="connsiteX170" fmla="*/ 4165508 w 7369701"/>
              <a:gd name="connsiteY170" fmla="*/ 4035196 h 6858000"/>
              <a:gd name="connsiteX171" fmla="*/ 4068162 w 7369701"/>
              <a:gd name="connsiteY171" fmla="*/ 3953394 h 6858000"/>
              <a:gd name="connsiteX172" fmla="*/ 3981416 w 7369701"/>
              <a:gd name="connsiteY172" fmla="*/ 3880482 h 6858000"/>
              <a:gd name="connsiteX173" fmla="*/ 3800147 w 7369701"/>
              <a:gd name="connsiteY173" fmla="*/ 3749872 h 6858000"/>
              <a:gd name="connsiteX174" fmla="*/ 3655073 w 7369701"/>
              <a:gd name="connsiteY174" fmla="*/ 3650884 h 6858000"/>
              <a:gd name="connsiteX175" fmla="*/ 3670252 w 7369701"/>
              <a:gd name="connsiteY175" fmla="*/ 3622798 h 6858000"/>
              <a:gd name="connsiteX176" fmla="*/ 3817258 w 7369701"/>
              <a:gd name="connsiteY176" fmla="*/ 3723577 h 6858000"/>
              <a:gd name="connsiteX177" fmla="*/ 4000461 w 7369701"/>
              <a:gd name="connsiteY177" fmla="*/ 3855966 h 6858000"/>
              <a:gd name="connsiteX178" fmla="*/ 4088180 w 7369701"/>
              <a:gd name="connsiteY178" fmla="*/ 3929774 h 6858000"/>
              <a:gd name="connsiteX179" fmla="*/ 4184555 w 7369701"/>
              <a:gd name="connsiteY179" fmla="*/ 4010683 h 6858000"/>
              <a:gd name="connsiteX180" fmla="*/ 4399563 w 7369701"/>
              <a:gd name="connsiteY180" fmla="*/ 4158106 h 6858000"/>
              <a:gd name="connsiteX181" fmla="*/ 4684469 w 7369701"/>
              <a:gd name="connsiteY181" fmla="*/ 4364680 h 6858000"/>
              <a:gd name="connsiteX182" fmla="*/ 4690271 w 7369701"/>
              <a:gd name="connsiteY182" fmla="*/ 4370034 h 6858000"/>
              <a:gd name="connsiteX183" fmla="*/ 4136093 w 7369701"/>
              <a:gd name="connsiteY183" fmla="*/ 3858466 h 6858000"/>
              <a:gd name="connsiteX184" fmla="*/ 3670252 w 7369701"/>
              <a:gd name="connsiteY184" fmla="*/ 3622798 h 6858000"/>
              <a:gd name="connsiteX185" fmla="*/ 4440129 w 7369701"/>
              <a:gd name="connsiteY185" fmla="*/ 3448571 h 6858000"/>
              <a:gd name="connsiteX186" fmla="*/ 4856525 w 7369701"/>
              <a:gd name="connsiteY186" fmla="*/ 3915351 h 6858000"/>
              <a:gd name="connsiteX187" fmla="*/ 5059055 w 7369701"/>
              <a:gd name="connsiteY187" fmla="*/ 4108918 h 6858000"/>
              <a:gd name="connsiteX188" fmla="*/ 5290070 w 7369701"/>
              <a:gd name="connsiteY188" fmla="*/ 4263619 h 6858000"/>
              <a:gd name="connsiteX189" fmla="*/ 4834991 w 7369701"/>
              <a:gd name="connsiteY189" fmla="*/ 3830985 h 6858000"/>
              <a:gd name="connsiteX190" fmla="*/ 4440129 w 7369701"/>
              <a:gd name="connsiteY190" fmla="*/ 3448571 h 6858000"/>
              <a:gd name="connsiteX191" fmla="*/ 4441737 w 7369701"/>
              <a:gd name="connsiteY191" fmla="*/ 3399734 h 6858000"/>
              <a:gd name="connsiteX192" fmla="*/ 4431236 w 7369701"/>
              <a:gd name="connsiteY192" fmla="*/ 3400954 h 6858000"/>
              <a:gd name="connsiteX193" fmla="*/ 4557150 w 7369701"/>
              <a:gd name="connsiteY193" fmla="*/ 3510023 h 6858000"/>
              <a:gd name="connsiteX194" fmla="*/ 4856936 w 7369701"/>
              <a:gd name="connsiteY194" fmla="*/ 3809146 h 6858000"/>
              <a:gd name="connsiteX195" fmla="*/ 5111996 w 7369701"/>
              <a:gd name="connsiteY195" fmla="*/ 4065759 h 6858000"/>
              <a:gd name="connsiteX196" fmla="*/ 5388878 w 7369701"/>
              <a:gd name="connsiteY196" fmla="*/ 4300185 h 6858000"/>
              <a:gd name="connsiteX197" fmla="*/ 5425556 w 7369701"/>
              <a:gd name="connsiteY197" fmla="*/ 4308967 h 6858000"/>
              <a:gd name="connsiteX198" fmla="*/ 4943646 w 7369701"/>
              <a:gd name="connsiteY198" fmla="*/ 3822916 h 6858000"/>
              <a:gd name="connsiteX199" fmla="*/ 4594837 w 7369701"/>
              <a:gd name="connsiteY199" fmla="*/ 3532274 h 6858000"/>
              <a:gd name="connsiteX200" fmla="*/ 4441737 w 7369701"/>
              <a:gd name="connsiteY200" fmla="*/ 3399734 h 6858000"/>
              <a:gd name="connsiteX201" fmla="*/ 5425834 w 7369701"/>
              <a:gd name="connsiteY201" fmla="*/ 3162785 h 6858000"/>
              <a:gd name="connsiteX202" fmla="*/ 5401644 w 7369701"/>
              <a:gd name="connsiteY202" fmla="*/ 3617847 h 6858000"/>
              <a:gd name="connsiteX203" fmla="*/ 5467256 w 7369701"/>
              <a:gd name="connsiteY203" fmla="*/ 4175494 h 6858000"/>
              <a:gd name="connsiteX204" fmla="*/ 5448069 w 7369701"/>
              <a:gd name="connsiteY204" fmla="*/ 3567554 h 6858000"/>
              <a:gd name="connsiteX205" fmla="*/ 5425834 w 7369701"/>
              <a:gd name="connsiteY205" fmla="*/ 3162785 h 6858000"/>
              <a:gd name="connsiteX206" fmla="*/ 1318687 w 7369701"/>
              <a:gd name="connsiteY206" fmla="*/ 3113840 h 6858000"/>
              <a:gd name="connsiteX207" fmla="*/ 1066793 w 7369701"/>
              <a:gd name="connsiteY207" fmla="*/ 3212171 h 6858000"/>
              <a:gd name="connsiteX208" fmla="*/ 993319 w 7369701"/>
              <a:gd name="connsiteY208" fmla="*/ 3247648 h 6858000"/>
              <a:gd name="connsiteX209" fmla="*/ 853081 w 7369701"/>
              <a:gd name="connsiteY209" fmla="*/ 3312410 h 6858000"/>
              <a:gd name="connsiteX210" fmla="*/ 805957 w 7369701"/>
              <a:gd name="connsiteY210" fmla="*/ 3330443 h 6858000"/>
              <a:gd name="connsiteX211" fmla="*/ 1318687 w 7369701"/>
              <a:gd name="connsiteY211" fmla="*/ 3113840 h 6858000"/>
              <a:gd name="connsiteX212" fmla="*/ 5453702 w 7369701"/>
              <a:gd name="connsiteY212" fmla="*/ 3090882 h 6858000"/>
              <a:gd name="connsiteX213" fmla="*/ 5480135 w 7369701"/>
              <a:gd name="connsiteY213" fmla="*/ 3565802 h 6858000"/>
              <a:gd name="connsiteX214" fmla="*/ 5499023 w 7369701"/>
              <a:gd name="connsiteY214" fmla="*/ 4166310 h 6858000"/>
              <a:gd name="connsiteX215" fmla="*/ 5547022 w 7369701"/>
              <a:gd name="connsiteY215" fmla="*/ 3607838 h 6858000"/>
              <a:gd name="connsiteX216" fmla="*/ 5515964 w 7369701"/>
              <a:gd name="connsiteY216" fmla="*/ 3378541 h 6858000"/>
              <a:gd name="connsiteX217" fmla="*/ 5453702 w 7369701"/>
              <a:gd name="connsiteY217" fmla="*/ 3090882 h 6858000"/>
              <a:gd name="connsiteX218" fmla="*/ 1238695 w 7369701"/>
              <a:gd name="connsiteY218" fmla="*/ 3076820 h 6858000"/>
              <a:gd name="connsiteX219" fmla="*/ 716371 w 7369701"/>
              <a:gd name="connsiteY219" fmla="*/ 3293249 h 6858000"/>
              <a:gd name="connsiteX220" fmla="*/ 579522 w 7369701"/>
              <a:gd name="connsiteY220" fmla="*/ 3371759 h 6858000"/>
              <a:gd name="connsiteX221" fmla="*/ 600288 w 7369701"/>
              <a:gd name="connsiteY221" fmla="*/ 3365555 h 6858000"/>
              <a:gd name="connsiteX222" fmla="*/ 840692 w 7369701"/>
              <a:gd name="connsiteY222" fmla="*/ 3284921 h 6858000"/>
              <a:gd name="connsiteX223" fmla="*/ 979248 w 7369701"/>
              <a:gd name="connsiteY223" fmla="*/ 3221003 h 6858000"/>
              <a:gd name="connsiteX224" fmla="*/ 1053282 w 7369701"/>
              <a:gd name="connsiteY224" fmla="*/ 3185247 h 6858000"/>
              <a:gd name="connsiteX225" fmla="*/ 1320603 w 7369701"/>
              <a:gd name="connsiteY225" fmla="*/ 3081281 h 6858000"/>
              <a:gd name="connsiteX226" fmla="*/ 1238695 w 7369701"/>
              <a:gd name="connsiteY226" fmla="*/ 3076820 h 6858000"/>
              <a:gd name="connsiteX227" fmla="*/ 5425627 w 7369701"/>
              <a:gd name="connsiteY227" fmla="*/ 2954192 h 6858000"/>
              <a:gd name="connsiteX228" fmla="*/ 5470770 w 7369701"/>
              <a:gd name="connsiteY228" fmla="*/ 3005435 h 6858000"/>
              <a:gd name="connsiteX229" fmla="*/ 5519779 w 7369701"/>
              <a:gd name="connsiteY229" fmla="*/ 4359223 h 6858000"/>
              <a:gd name="connsiteX230" fmla="*/ 5520293 w 7369701"/>
              <a:gd name="connsiteY230" fmla="*/ 4360602 h 6858000"/>
              <a:gd name="connsiteX231" fmla="*/ 5767221 w 7369701"/>
              <a:gd name="connsiteY231" fmla="*/ 4665564 h 6858000"/>
              <a:gd name="connsiteX232" fmla="*/ 6937169 w 7369701"/>
              <a:gd name="connsiteY232" fmla="*/ 4815941 h 6858000"/>
              <a:gd name="connsiteX233" fmla="*/ 6953922 w 7369701"/>
              <a:gd name="connsiteY233" fmla="*/ 4890068 h 6858000"/>
              <a:gd name="connsiteX234" fmla="*/ 6071359 w 7369701"/>
              <a:gd name="connsiteY234" fmla="*/ 4770770 h 6858000"/>
              <a:gd name="connsiteX235" fmla="*/ 6038839 w 7369701"/>
              <a:gd name="connsiteY235" fmla="*/ 4764474 h 6858000"/>
              <a:gd name="connsiteX236" fmla="*/ 6038706 w 7369701"/>
              <a:gd name="connsiteY236" fmla="*/ 4763847 h 6858000"/>
              <a:gd name="connsiteX237" fmla="*/ 6037784 w 7369701"/>
              <a:gd name="connsiteY237" fmla="*/ 4764270 h 6858000"/>
              <a:gd name="connsiteX238" fmla="*/ 6038839 w 7369701"/>
              <a:gd name="connsiteY238" fmla="*/ 4764474 h 6858000"/>
              <a:gd name="connsiteX239" fmla="*/ 6040338 w 7369701"/>
              <a:gd name="connsiteY239" fmla="*/ 4771418 h 6858000"/>
              <a:gd name="connsiteX240" fmla="*/ 6024488 w 7369701"/>
              <a:gd name="connsiteY240" fmla="*/ 4809903 h 6858000"/>
              <a:gd name="connsiteX241" fmla="*/ 5599771 w 7369701"/>
              <a:gd name="connsiteY241" fmla="*/ 5509652 h 6858000"/>
              <a:gd name="connsiteX242" fmla="*/ 5548843 w 7369701"/>
              <a:gd name="connsiteY242" fmla="*/ 5563845 h 6858000"/>
              <a:gd name="connsiteX243" fmla="*/ 5940952 w 7369701"/>
              <a:gd name="connsiteY243" fmla="*/ 6250028 h 6858000"/>
              <a:gd name="connsiteX244" fmla="*/ 6043441 w 7369701"/>
              <a:gd name="connsiteY244" fmla="*/ 6665847 h 6858000"/>
              <a:gd name="connsiteX245" fmla="*/ 6093432 w 7369701"/>
              <a:gd name="connsiteY245" fmla="*/ 6858000 h 6858000"/>
              <a:gd name="connsiteX246" fmla="*/ 6034344 w 7369701"/>
              <a:gd name="connsiteY246" fmla="*/ 6858000 h 6858000"/>
              <a:gd name="connsiteX247" fmla="*/ 6026679 w 7369701"/>
              <a:gd name="connsiteY247" fmla="*/ 6836959 h 6858000"/>
              <a:gd name="connsiteX248" fmla="*/ 5800441 w 7369701"/>
              <a:gd name="connsiteY248" fmla="*/ 6335286 h 6858000"/>
              <a:gd name="connsiteX249" fmla="*/ 5526562 w 7369701"/>
              <a:gd name="connsiteY249" fmla="*/ 5705388 h 6858000"/>
              <a:gd name="connsiteX250" fmla="*/ 5519640 w 7369701"/>
              <a:gd name="connsiteY250" fmla="*/ 5683774 h 6858000"/>
              <a:gd name="connsiteX251" fmla="*/ 5844559 w 7369701"/>
              <a:gd name="connsiteY251" fmla="*/ 6553349 h 6858000"/>
              <a:gd name="connsiteX252" fmla="*/ 5975994 w 7369701"/>
              <a:gd name="connsiteY252" fmla="*/ 6858000 h 6858000"/>
              <a:gd name="connsiteX253" fmla="*/ 5898547 w 7369701"/>
              <a:gd name="connsiteY253" fmla="*/ 6858000 h 6858000"/>
              <a:gd name="connsiteX254" fmla="*/ 5682041 w 7369701"/>
              <a:gd name="connsiteY254" fmla="*/ 6355860 h 6858000"/>
              <a:gd name="connsiteX255" fmla="*/ 5461758 w 7369701"/>
              <a:gd name="connsiteY255" fmla="*/ 5820220 h 6858000"/>
              <a:gd name="connsiteX256" fmla="*/ 5237282 w 7369701"/>
              <a:gd name="connsiteY256" fmla="*/ 6579086 h 6858000"/>
              <a:gd name="connsiteX257" fmla="*/ 5115009 w 7369701"/>
              <a:gd name="connsiteY257" fmla="*/ 6858000 h 6858000"/>
              <a:gd name="connsiteX258" fmla="*/ 5028074 w 7369701"/>
              <a:gd name="connsiteY258" fmla="*/ 6858000 h 6858000"/>
              <a:gd name="connsiteX259" fmla="*/ 5079508 w 7369701"/>
              <a:gd name="connsiteY259" fmla="*/ 6749074 h 6858000"/>
              <a:gd name="connsiteX260" fmla="*/ 5371846 w 7369701"/>
              <a:gd name="connsiteY260" fmla="*/ 5924413 h 6858000"/>
              <a:gd name="connsiteX261" fmla="*/ 5270512 w 7369701"/>
              <a:gd name="connsiteY261" fmla="*/ 6138975 h 6858000"/>
              <a:gd name="connsiteX262" fmla="*/ 5062409 w 7369701"/>
              <a:gd name="connsiteY262" fmla="*/ 6653544 h 6858000"/>
              <a:gd name="connsiteX263" fmla="*/ 5036628 w 7369701"/>
              <a:gd name="connsiteY263" fmla="*/ 6754247 h 6858000"/>
              <a:gd name="connsiteX264" fmla="*/ 5009112 w 7369701"/>
              <a:gd name="connsiteY264" fmla="*/ 6858000 h 6858000"/>
              <a:gd name="connsiteX265" fmla="*/ 4976679 w 7369701"/>
              <a:gd name="connsiteY265" fmla="*/ 6858000 h 6858000"/>
              <a:gd name="connsiteX266" fmla="*/ 5006537 w 7369701"/>
              <a:gd name="connsiteY266" fmla="*/ 6747068 h 6858000"/>
              <a:gd name="connsiteX267" fmla="*/ 5032723 w 7369701"/>
              <a:gd name="connsiteY267" fmla="*/ 6644957 h 6858000"/>
              <a:gd name="connsiteX268" fmla="*/ 5242949 w 7369701"/>
              <a:gd name="connsiteY268" fmla="*/ 6125175 h 6858000"/>
              <a:gd name="connsiteX269" fmla="*/ 5286321 w 7369701"/>
              <a:gd name="connsiteY269" fmla="*/ 6033555 h 6858000"/>
              <a:gd name="connsiteX270" fmla="*/ 5008210 w 7369701"/>
              <a:gd name="connsiteY270" fmla="*/ 6649194 h 6858000"/>
              <a:gd name="connsiteX271" fmla="*/ 4986321 w 7369701"/>
              <a:gd name="connsiteY271" fmla="*/ 6765687 h 6858000"/>
              <a:gd name="connsiteX272" fmla="*/ 4973474 w 7369701"/>
              <a:gd name="connsiteY272" fmla="*/ 6858000 h 6858000"/>
              <a:gd name="connsiteX273" fmla="*/ 4907178 w 7369701"/>
              <a:gd name="connsiteY273" fmla="*/ 6858000 h 6858000"/>
              <a:gd name="connsiteX274" fmla="*/ 4910810 w 7369701"/>
              <a:gd name="connsiteY274" fmla="*/ 6829660 h 6858000"/>
              <a:gd name="connsiteX275" fmla="*/ 4987461 w 7369701"/>
              <a:gd name="connsiteY275" fmla="*/ 6432994 h 6858000"/>
              <a:gd name="connsiteX276" fmla="*/ 5179262 w 7369701"/>
              <a:gd name="connsiteY276" fmla="*/ 6035044 h 6858000"/>
              <a:gd name="connsiteX277" fmla="*/ 4689678 w 7369701"/>
              <a:gd name="connsiteY277" fmla="*/ 6440241 h 6858000"/>
              <a:gd name="connsiteX278" fmla="*/ 4477543 w 7369701"/>
              <a:gd name="connsiteY278" fmla="*/ 6674836 h 6858000"/>
              <a:gd name="connsiteX279" fmla="*/ 4329957 w 7369701"/>
              <a:gd name="connsiteY279" fmla="*/ 6858000 h 6858000"/>
              <a:gd name="connsiteX280" fmla="*/ 4218595 w 7369701"/>
              <a:gd name="connsiteY280" fmla="*/ 6858000 h 6858000"/>
              <a:gd name="connsiteX281" fmla="*/ 4368888 w 7369701"/>
              <a:gd name="connsiteY281" fmla="*/ 6668412 h 6858000"/>
              <a:gd name="connsiteX282" fmla="*/ 4563091 w 7369701"/>
              <a:gd name="connsiteY282" fmla="*/ 6442508 h 6858000"/>
              <a:gd name="connsiteX283" fmla="*/ 5387324 w 7369701"/>
              <a:gd name="connsiteY283" fmla="*/ 5705830 h 6858000"/>
              <a:gd name="connsiteX284" fmla="*/ 5073620 w 7369701"/>
              <a:gd name="connsiteY284" fmla="*/ 5955437 h 6858000"/>
              <a:gd name="connsiteX285" fmla="*/ 4689789 w 7369701"/>
              <a:gd name="connsiteY285" fmla="*/ 6268382 h 6858000"/>
              <a:gd name="connsiteX286" fmla="*/ 4418722 w 7369701"/>
              <a:gd name="connsiteY286" fmla="*/ 6570886 h 6858000"/>
              <a:gd name="connsiteX287" fmla="*/ 4214944 w 7369701"/>
              <a:gd name="connsiteY287" fmla="*/ 6858000 h 6858000"/>
              <a:gd name="connsiteX288" fmla="*/ 4177898 w 7369701"/>
              <a:gd name="connsiteY288" fmla="*/ 6858000 h 6858000"/>
              <a:gd name="connsiteX289" fmla="*/ 4391597 w 7369701"/>
              <a:gd name="connsiteY289" fmla="*/ 6556370 h 6858000"/>
              <a:gd name="connsiteX290" fmla="*/ 4668889 w 7369701"/>
              <a:gd name="connsiteY290" fmla="*/ 6246399 h 6858000"/>
              <a:gd name="connsiteX291" fmla="*/ 5055427 w 7369701"/>
              <a:gd name="connsiteY291" fmla="*/ 5931476 h 6858000"/>
              <a:gd name="connsiteX292" fmla="*/ 5371814 w 7369701"/>
              <a:gd name="connsiteY292" fmla="*/ 5678975 h 6858000"/>
              <a:gd name="connsiteX293" fmla="*/ 4987918 w 7369701"/>
              <a:gd name="connsiteY293" fmla="*/ 5838701 h 6858000"/>
              <a:gd name="connsiteX294" fmla="*/ 4317146 w 7369701"/>
              <a:gd name="connsiteY294" fmla="*/ 6587716 h 6858000"/>
              <a:gd name="connsiteX295" fmla="*/ 4171627 w 7369701"/>
              <a:gd name="connsiteY295" fmla="*/ 6858000 h 6858000"/>
              <a:gd name="connsiteX296" fmla="*/ 4081585 w 7369701"/>
              <a:gd name="connsiteY296" fmla="*/ 6858000 h 6858000"/>
              <a:gd name="connsiteX297" fmla="*/ 4238603 w 7369701"/>
              <a:gd name="connsiteY297" fmla="*/ 6559341 h 6858000"/>
              <a:gd name="connsiteX298" fmla="*/ 4778333 w 7369701"/>
              <a:gd name="connsiteY298" fmla="*/ 5873626 h 6858000"/>
              <a:gd name="connsiteX299" fmla="*/ 5414185 w 7369701"/>
              <a:gd name="connsiteY299" fmla="*/ 5573882 h 6858000"/>
              <a:gd name="connsiteX300" fmla="*/ 5959648 w 7369701"/>
              <a:gd name="connsiteY300" fmla="*/ 4760797 h 6858000"/>
              <a:gd name="connsiteX301" fmla="*/ 5355019 w 7369701"/>
              <a:gd name="connsiteY301" fmla="*/ 4734672 h 6858000"/>
              <a:gd name="connsiteX302" fmla="*/ 5083565 w 7369701"/>
              <a:gd name="connsiteY302" fmla="*/ 5179121 h 6858000"/>
              <a:gd name="connsiteX303" fmla="*/ 4713577 w 7369701"/>
              <a:gd name="connsiteY303" fmla="*/ 5616803 h 6858000"/>
              <a:gd name="connsiteX304" fmla="*/ 3989559 w 7369701"/>
              <a:gd name="connsiteY304" fmla="*/ 6145945 h 6858000"/>
              <a:gd name="connsiteX305" fmla="*/ 3939824 w 7369701"/>
              <a:gd name="connsiteY305" fmla="*/ 6066900 h 6858000"/>
              <a:gd name="connsiteX306" fmla="*/ 4584537 w 7369701"/>
              <a:gd name="connsiteY306" fmla="*/ 5324826 h 6858000"/>
              <a:gd name="connsiteX307" fmla="*/ 5037105 w 7369701"/>
              <a:gd name="connsiteY307" fmla="*/ 5088765 h 6858000"/>
              <a:gd name="connsiteX308" fmla="*/ 5039930 w 7369701"/>
              <a:gd name="connsiteY308" fmla="*/ 5089585 h 6858000"/>
              <a:gd name="connsiteX309" fmla="*/ 5263764 w 7369701"/>
              <a:gd name="connsiteY309" fmla="*/ 4735525 h 6858000"/>
              <a:gd name="connsiteX310" fmla="*/ 4086300 w 7369701"/>
              <a:gd name="connsiteY310" fmla="*/ 4884599 h 6858000"/>
              <a:gd name="connsiteX311" fmla="*/ 4085485 w 7369701"/>
              <a:gd name="connsiteY311" fmla="*/ 4899070 h 6858000"/>
              <a:gd name="connsiteX312" fmla="*/ 3871915 w 7369701"/>
              <a:gd name="connsiteY312" fmla="*/ 5253645 h 6858000"/>
              <a:gd name="connsiteX313" fmla="*/ 3799374 w 7369701"/>
              <a:gd name="connsiteY313" fmla="*/ 5466127 h 6858000"/>
              <a:gd name="connsiteX314" fmla="*/ 3498850 w 7369701"/>
              <a:gd name="connsiteY314" fmla="*/ 6661888 h 6858000"/>
              <a:gd name="connsiteX315" fmla="*/ 3399216 w 7369701"/>
              <a:gd name="connsiteY315" fmla="*/ 6858000 h 6858000"/>
              <a:gd name="connsiteX316" fmla="*/ 3303688 w 7369701"/>
              <a:gd name="connsiteY316" fmla="*/ 6858000 h 6858000"/>
              <a:gd name="connsiteX317" fmla="*/ 3391774 w 7369701"/>
              <a:gd name="connsiteY317" fmla="*/ 6697181 h 6858000"/>
              <a:gd name="connsiteX318" fmla="*/ 3735540 w 7369701"/>
              <a:gd name="connsiteY318" fmla="*/ 5546923 h 6858000"/>
              <a:gd name="connsiteX319" fmla="*/ 3729438 w 7369701"/>
              <a:gd name="connsiteY319" fmla="*/ 5569058 h 6858000"/>
              <a:gd name="connsiteX320" fmla="*/ 3707782 w 7369701"/>
              <a:gd name="connsiteY320" fmla="*/ 5644908 h 6858000"/>
              <a:gd name="connsiteX321" fmla="*/ 3583827 w 7369701"/>
              <a:gd name="connsiteY321" fmla="*/ 6039215 h 6858000"/>
              <a:gd name="connsiteX322" fmla="*/ 3547861 w 7369701"/>
              <a:gd name="connsiteY322" fmla="*/ 6129609 h 6858000"/>
              <a:gd name="connsiteX323" fmla="*/ 3490905 w 7369701"/>
              <a:gd name="connsiteY323" fmla="*/ 6277660 h 6858000"/>
              <a:gd name="connsiteX324" fmla="*/ 3455859 w 7369701"/>
              <a:gd name="connsiteY324" fmla="*/ 6391301 h 6858000"/>
              <a:gd name="connsiteX325" fmla="*/ 3429112 w 7369701"/>
              <a:gd name="connsiteY325" fmla="*/ 6479469 h 6858000"/>
              <a:gd name="connsiteX326" fmla="*/ 3304862 w 7369701"/>
              <a:gd name="connsiteY326" fmla="*/ 6796476 h 6858000"/>
              <a:gd name="connsiteX327" fmla="*/ 3276071 w 7369701"/>
              <a:gd name="connsiteY327" fmla="*/ 6858000 h 6858000"/>
              <a:gd name="connsiteX328" fmla="*/ 3240805 w 7369701"/>
              <a:gd name="connsiteY328" fmla="*/ 6858000 h 6858000"/>
              <a:gd name="connsiteX329" fmla="*/ 3275917 w 7369701"/>
              <a:gd name="connsiteY329" fmla="*/ 6783192 h 6858000"/>
              <a:gd name="connsiteX330" fmla="*/ 3399358 w 7369701"/>
              <a:gd name="connsiteY330" fmla="*/ 6469011 h 6858000"/>
              <a:gd name="connsiteX331" fmla="*/ 3425650 w 7369701"/>
              <a:gd name="connsiteY331" fmla="*/ 6381333 h 6858000"/>
              <a:gd name="connsiteX332" fmla="*/ 3460661 w 7369701"/>
              <a:gd name="connsiteY332" fmla="*/ 6266763 h 6858000"/>
              <a:gd name="connsiteX333" fmla="*/ 3518021 w 7369701"/>
              <a:gd name="connsiteY333" fmla="*/ 6117298 h 6858000"/>
              <a:gd name="connsiteX334" fmla="*/ 3554035 w 7369701"/>
              <a:gd name="connsiteY334" fmla="*/ 6027832 h 6858000"/>
              <a:gd name="connsiteX335" fmla="*/ 3677174 w 7369701"/>
              <a:gd name="connsiteY335" fmla="*/ 5636351 h 6858000"/>
              <a:gd name="connsiteX336" fmla="*/ 3698819 w 7369701"/>
              <a:gd name="connsiteY336" fmla="*/ 5560503 h 6858000"/>
              <a:gd name="connsiteX337" fmla="*/ 3702094 w 7369701"/>
              <a:gd name="connsiteY337" fmla="*/ 5549194 h 6858000"/>
              <a:gd name="connsiteX338" fmla="*/ 3398355 w 7369701"/>
              <a:gd name="connsiteY338" fmla="*/ 6094603 h 6858000"/>
              <a:gd name="connsiteX339" fmla="*/ 3193941 w 7369701"/>
              <a:gd name="connsiteY339" fmla="*/ 6798775 h 6858000"/>
              <a:gd name="connsiteX340" fmla="*/ 3184140 w 7369701"/>
              <a:gd name="connsiteY340" fmla="*/ 6858000 h 6858000"/>
              <a:gd name="connsiteX341" fmla="*/ 3099978 w 7369701"/>
              <a:gd name="connsiteY341" fmla="*/ 6858000 h 6858000"/>
              <a:gd name="connsiteX342" fmla="*/ 3101556 w 7369701"/>
              <a:gd name="connsiteY342" fmla="*/ 6843337 h 6858000"/>
              <a:gd name="connsiteX343" fmla="*/ 3370162 w 7369701"/>
              <a:gd name="connsiteY343" fmla="*/ 5785550 h 6858000"/>
              <a:gd name="connsiteX344" fmla="*/ 3746477 w 7369701"/>
              <a:gd name="connsiteY344" fmla="*/ 5377889 h 6858000"/>
              <a:gd name="connsiteX345" fmla="*/ 3863399 w 7369701"/>
              <a:gd name="connsiteY345" fmla="*/ 5087257 h 6858000"/>
              <a:gd name="connsiteX346" fmla="*/ 3968712 w 7369701"/>
              <a:gd name="connsiteY346" fmla="*/ 4913989 h 6858000"/>
              <a:gd name="connsiteX347" fmla="*/ 2792390 w 7369701"/>
              <a:gd name="connsiteY347" fmla="*/ 5382974 h 6858000"/>
              <a:gd name="connsiteX348" fmla="*/ 2714982 w 7369701"/>
              <a:gd name="connsiteY348" fmla="*/ 5427051 h 6858000"/>
              <a:gd name="connsiteX349" fmla="*/ 2813361 w 7369701"/>
              <a:gd name="connsiteY349" fmla="*/ 6023912 h 6858000"/>
              <a:gd name="connsiteX350" fmla="*/ 2688430 w 7369701"/>
              <a:gd name="connsiteY350" fmla="*/ 6801564 h 6858000"/>
              <a:gd name="connsiteX351" fmla="*/ 2629626 w 7369701"/>
              <a:gd name="connsiteY351" fmla="*/ 6763394 h 6858000"/>
              <a:gd name="connsiteX352" fmla="*/ 2565328 w 7369701"/>
              <a:gd name="connsiteY352" fmla="*/ 5516399 h 6858000"/>
              <a:gd name="connsiteX353" fmla="*/ 1922999 w 7369701"/>
              <a:gd name="connsiteY353" fmla="*/ 5980343 h 6858000"/>
              <a:gd name="connsiteX354" fmla="*/ 1950261 w 7369701"/>
              <a:gd name="connsiteY354" fmla="*/ 6405858 h 6858000"/>
              <a:gd name="connsiteX355" fmla="*/ 2365554 w 7369701"/>
              <a:gd name="connsiteY355" fmla="*/ 6759107 h 6858000"/>
              <a:gd name="connsiteX356" fmla="*/ 2424142 w 7369701"/>
              <a:gd name="connsiteY356" fmla="*/ 6858000 h 6858000"/>
              <a:gd name="connsiteX357" fmla="*/ 2395994 w 7369701"/>
              <a:gd name="connsiteY357" fmla="*/ 6858000 h 6858000"/>
              <a:gd name="connsiteX358" fmla="*/ 2392863 w 7369701"/>
              <a:gd name="connsiteY358" fmla="*/ 6852964 h 6858000"/>
              <a:gd name="connsiteX359" fmla="*/ 2017589 w 7369701"/>
              <a:gd name="connsiteY359" fmla="*/ 6493982 h 6858000"/>
              <a:gd name="connsiteX360" fmla="*/ 2147336 w 7369701"/>
              <a:gd name="connsiteY360" fmla="*/ 6594052 h 6858000"/>
              <a:gd name="connsiteX361" fmla="*/ 2207047 w 7369701"/>
              <a:gd name="connsiteY361" fmla="*/ 6654540 h 6858000"/>
              <a:gd name="connsiteX362" fmla="*/ 2299106 w 7369701"/>
              <a:gd name="connsiteY362" fmla="*/ 6778931 h 6858000"/>
              <a:gd name="connsiteX363" fmla="*/ 2314430 w 7369701"/>
              <a:gd name="connsiteY363" fmla="*/ 6801144 h 6858000"/>
              <a:gd name="connsiteX364" fmla="*/ 2352406 w 7369701"/>
              <a:gd name="connsiteY364" fmla="*/ 6858000 h 6858000"/>
              <a:gd name="connsiteX365" fmla="*/ 2314492 w 7369701"/>
              <a:gd name="connsiteY365" fmla="*/ 6858000 h 6858000"/>
              <a:gd name="connsiteX366" fmla="*/ 2288095 w 7369701"/>
              <a:gd name="connsiteY366" fmla="*/ 6818030 h 6858000"/>
              <a:gd name="connsiteX367" fmla="*/ 2272768 w 7369701"/>
              <a:gd name="connsiteY367" fmla="*/ 6795822 h 6858000"/>
              <a:gd name="connsiteX368" fmla="*/ 2182715 w 7369701"/>
              <a:gd name="connsiteY368" fmla="*/ 6675071 h 6858000"/>
              <a:gd name="connsiteX369" fmla="*/ 2032061 w 7369701"/>
              <a:gd name="connsiteY369" fmla="*/ 6541380 h 6858000"/>
              <a:gd name="connsiteX370" fmla="*/ 2257220 w 7369701"/>
              <a:gd name="connsiteY370" fmla="*/ 6826257 h 6858000"/>
              <a:gd name="connsiteX371" fmla="*/ 2281324 w 7369701"/>
              <a:gd name="connsiteY371" fmla="*/ 6858000 h 6858000"/>
              <a:gd name="connsiteX372" fmla="*/ 2242860 w 7369701"/>
              <a:gd name="connsiteY372" fmla="*/ 6858000 h 6858000"/>
              <a:gd name="connsiteX373" fmla="*/ 2232818 w 7369701"/>
              <a:gd name="connsiteY373" fmla="*/ 6844926 h 6858000"/>
              <a:gd name="connsiteX374" fmla="*/ 1990172 w 7369701"/>
              <a:gd name="connsiteY374" fmla="*/ 6542121 h 6858000"/>
              <a:gd name="connsiteX375" fmla="*/ 2124090 w 7369701"/>
              <a:gd name="connsiteY375" fmla="*/ 6761017 h 6858000"/>
              <a:gd name="connsiteX376" fmla="*/ 2200380 w 7369701"/>
              <a:gd name="connsiteY376" fmla="*/ 6858000 h 6858000"/>
              <a:gd name="connsiteX377" fmla="*/ 2147507 w 7369701"/>
              <a:gd name="connsiteY377" fmla="*/ 6858000 h 6858000"/>
              <a:gd name="connsiteX378" fmla="*/ 2070668 w 7369701"/>
              <a:gd name="connsiteY378" fmla="*/ 6761520 h 6858000"/>
              <a:gd name="connsiteX379" fmla="*/ 1975142 w 7369701"/>
              <a:gd name="connsiteY379" fmla="*/ 6585570 h 6858000"/>
              <a:gd name="connsiteX380" fmla="*/ 2050035 w 7369701"/>
              <a:gd name="connsiteY380" fmla="*/ 6813345 h 6858000"/>
              <a:gd name="connsiteX381" fmla="*/ 2063025 w 7369701"/>
              <a:gd name="connsiteY381" fmla="*/ 6858000 h 6858000"/>
              <a:gd name="connsiteX382" fmla="*/ 2021675 w 7369701"/>
              <a:gd name="connsiteY382" fmla="*/ 6858000 h 6858000"/>
              <a:gd name="connsiteX383" fmla="*/ 2019308 w 7369701"/>
              <a:gd name="connsiteY383" fmla="*/ 6847118 h 6858000"/>
              <a:gd name="connsiteX384" fmla="*/ 1938835 w 7369701"/>
              <a:gd name="connsiteY384" fmla="*/ 6551160 h 6858000"/>
              <a:gd name="connsiteX385" fmla="*/ 1953230 w 7369701"/>
              <a:gd name="connsiteY385" fmla="*/ 6759699 h 6858000"/>
              <a:gd name="connsiteX386" fmla="*/ 1956763 w 7369701"/>
              <a:gd name="connsiteY386" fmla="*/ 6778191 h 6858000"/>
              <a:gd name="connsiteX387" fmla="*/ 1967925 w 7369701"/>
              <a:gd name="connsiteY387" fmla="*/ 6858000 h 6858000"/>
              <a:gd name="connsiteX388" fmla="*/ 1936622 w 7369701"/>
              <a:gd name="connsiteY388" fmla="*/ 6858000 h 6858000"/>
              <a:gd name="connsiteX389" fmla="*/ 1926261 w 7369701"/>
              <a:gd name="connsiteY389" fmla="*/ 6784064 h 6858000"/>
              <a:gd name="connsiteX390" fmla="*/ 1922724 w 7369701"/>
              <a:gd name="connsiteY390" fmla="*/ 6765577 h 6858000"/>
              <a:gd name="connsiteX391" fmla="*/ 1904650 w 7369701"/>
              <a:gd name="connsiteY391" fmla="*/ 6639616 h 6858000"/>
              <a:gd name="connsiteX392" fmla="*/ 1885273 w 7369701"/>
              <a:gd name="connsiteY392" fmla="*/ 6858000 h 6858000"/>
              <a:gd name="connsiteX393" fmla="*/ 1854363 w 7369701"/>
              <a:gd name="connsiteY393" fmla="*/ 6858000 h 6858000"/>
              <a:gd name="connsiteX394" fmla="*/ 1880391 w 7369701"/>
              <a:gd name="connsiteY394" fmla="*/ 6603796 h 6858000"/>
              <a:gd name="connsiteX395" fmla="*/ 1818273 w 7369701"/>
              <a:gd name="connsiteY395" fmla="*/ 6715729 h 6858000"/>
              <a:gd name="connsiteX396" fmla="*/ 1794691 w 7369701"/>
              <a:gd name="connsiteY396" fmla="*/ 6843239 h 6858000"/>
              <a:gd name="connsiteX397" fmla="*/ 1794914 w 7369701"/>
              <a:gd name="connsiteY397" fmla="*/ 6858000 h 6858000"/>
              <a:gd name="connsiteX398" fmla="*/ 1746128 w 7369701"/>
              <a:gd name="connsiteY398" fmla="*/ 6858000 h 6858000"/>
              <a:gd name="connsiteX399" fmla="*/ 1753934 w 7369701"/>
              <a:gd name="connsiteY399" fmla="*/ 6724796 h 6858000"/>
              <a:gd name="connsiteX400" fmla="*/ 1792053 w 7369701"/>
              <a:gd name="connsiteY400" fmla="*/ 6572396 h 6858000"/>
              <a:gd name="connsiteX401" fmla="*/ 1862248 w 7369701"/>
              <a:gd name="connsiteY401" fmla="*/ 6266397 h 6858000"/>
              <a:gd name="connsiteX402" fmla="*/ 1862250 w 7369701"/>
              <a:gd name="connsiteY402" fmla="*/ 6033531 h 6858000"/>
              <a:gd name="connsiteX403" fmla="*/ 1211999 w 7369701"/>
              <a:gd name="connsiteY403" fmla="*/ 6683610 h 6858000"/>
              <a:gd name="connsiteX404" fmla="*/ 1213266 w 7369701"/>
              <a:gd name="connsiteY404" fmla="*/ 6691947 h 6858000"/>
              <a:gd name="connsiteX405" fmla="*/ 1203370 w 7369701"/>
              <a:gd name="connsiteY405" fmla="*/ 6850676 h 6858000"/>
              <a:gd name="connsiteX406" fmla="*/ 1203671 w 7369701"/>
              <a:gd name="connsiteY406" fmla="*/ 6858000 h 6858000"/>
              <a:gd name="connsiteX407" fmla="*/ 1143180 w 7369701"/>
              <a:gd name="connsiteY407" fmla="*/ 6858000 h 6858000"/>
              <a:gd name="connsiteX408" fmla="*/ 1142176 w 7369701"/>
              <a:gd name="connsiteY408" fmla="*/ 6766045 h 6858000"/>
              <a:gd name="connsiteX409" fmla="*/ 1067484 w 7369701"/>
              <a:gd name="connsiteY409" fmla="*/ 6858000 h 6858000"/>
              <a:gd name="connsiteX410" fmla="*/ 953928 w 7369701"/>
              <a:gd name="connsiteY410" fmla="*/ 6858000 h 6858000"/>
              <a:gd name="connsiteX411" fmla="*/ 959715 w 7369701"/>
              <a:gd name="connsiteY411" fmla="*/ 6850185 h 6858000"/>
              <a:gd name="connsiteX412" fmla="*/ 1483788 w 7369701"/>
              <a:gd name="connsiteY412" fmla="*/ 6259174 h 6858000"/>
              <a:gd name="connsiteX413" fmla="*/ 1100671 w 7369701"/>
              <a:gd name="connsiteY413" fmla="*/ 6252137 h 6858000"/>
              <a:gd name="connsiteX414" fmla="*/ 1090144 w 7369701"/>
              <a:gd name="connsiteY414" fmla="*/ 6256748 h 6858000"/>
              <a:gd name="connsiteX415" fmla="*/ 1095872 w 7369701"/>
              <a:gd name="connsiteY415" fmla="*/ 6271892 h 6858000"/>
              <a:gd name="connsiteX416" fmla="*/ 262785 w 7369701"/>
              <a:gd name="connsiteY416" fmla="*/ 6845450 h 6858000"/>
              <a:gd name="connsiteX417" fmla="*/ 209968 w 7369701"/>
              <a:gd name="connsiteY417" fmla="*/ 6770713 h 6858000"/>
              <a:gd name="connsiteX418" fmla="*/ 873460 w 7369701"/>
              <a:gd name="connsiteY418" fmla="*/ 6253768 h 6858000"/>
              <a:gd name="connsiteX419" fmla="*/ 192686 w 7369701"/>
              <a:gd name="connsiteY419" fmla="*/ 5849257 h 6858000"/>
              <a:gd name="connsiteX420" fmla="*/ 4696 w 7369701"/>
              <a:gd name="connsiteY420" fmla="*/ 5697668 h 6858000"/>
              <a:gd name="connsiteX421" fmla="*/ 0 w 7369701"/>
              <a:gd name="connsiteY421" fmla="*/ 5689984 h 6858000"/>
              <a:gd name="connsiteX422" fmla="*/ 0 w 7369701"/>
              <a:gd name="connsiteY422" fmla="*/ 5513472 h 6858000"/>
              <a:gd name="connsiteX423" fmla="*/ 174101 w 7369701"/>
              <a:gd name="connsiteY423" fmla="*/ 5620277 h 6858000"/>
              <a:gd name="connsiteX424" fmla="*/ 891800 w 7369701"/>
              <a:gd name="connsiteY424" fmla="*/ 6036935 h 6858000"/>
              <a:gd name="connsiteX425" fmla="*/ 1072219 w 7369701"/>
              <a:gd name="connsiteY425" fmla="*/ 6169443 h 6858000"/>
              <a:gd name="connsiteX426" fmla="*/ 1074117 w 7369701"/>
              <a:gd name="connsiteY426" fmla="*/ 6170301 h 6858000"/>
              <a:gd name="connsiteX427" fmla="*/ 1083114 w 7369701"/>
              <a:gd name="connsiteY427" fmla="*/ 6174131 h 6858000"/>
              <a:gd name="connsiteX428" fmla="*/ 1543010 w 7369701"/>
              <a:gd name="connsiteY428" fmla="*/ 6191140 h 6858000"/>
              <a:gd name="connsiteX429" fmla="*/ 1551080 w 7369701"/>
              <a:gd name="connsiteY429" fmla="*/ 6195006 h 6858000"/>
              <a:gd name="connsiteX430" fmla="*/ 2345443 w 7369701"/>
              <a:gd name="connsiteY430" fmla="*/ 5549882 h 6858000"/>
              <a:gd name="connsiteX431" fmla="*/ 1721499 w 7369701"/>
              <a:gd name="connsiteY431" fmla="*/ 5599969 h 6858000"/>
              <a:gd name="connsiteX432" fmla="*/ 767716 w 7369701"/>
              <a:gd name="connsiteY432" fmla="*/ 5472768 h 6858000"/>
              <a:gd name="connsiteX433" fmla="*/ 722147 w 7369701"/>
              <a:gd name="connsiteY433" fmla="*/ 5393091 h 6858000"/>
              <a:gd name="connsiteX434" fmla="*/ 1485552 w 7369701"/>
              <a:gd name="connsiteY434" fmla="*/ 5313202 h 6858000"/>
              <a:gd name="connsiteX435" fmla="*/ 2143004 w 7369701"/>
              <a:gd name="connsiteY435" fmla="*/ 5402420 h 6858000"/>
              <a:gd name="connsiteX436" fmla="*/ 1933391 w 7369701"/>
              <a:gd name="connsiteY436" fmla="*/ 5156971 h 6858000"/>
              <a:gd name="connsiteX437" fmla="*/ 1827118 w 7369701"/>
              <a:gd name="connsiteY437" fmla="*/ 4968410 h 6858000"/>
              <a:gd name="connsiteX438" fmla="*/ 1837349 w 7369701"/>
              <a:gd name="connsiteY438" fmla="*/ 4956357 h 6858000"/>
              <a:gd name="connsiteX439" fmla="*/ 2162835 w 7369701"/>
              <a:gd name="connsiteY439" fmla="*/ 5187853 h 6858000"/>
              <a:gd name="connsiteX440" fmla="*/ 2257167 w 7369701"/>
              <a:gd name="connsiteY440" fmla="*/ 5462123 h 6858000"/>
              <a:gd name="connsiteX441" fmla="*/ 2261598 w 7369701"/>
              <a:gd name="connsiteY441" fmla="*/ 5467998 h 6858000"/>
              <a:gd name="connsiteX442" fmla="*/ 2437177 w 7369701"/>
              <a:gd name="connsiteY442" fmla="*/ 5479608 h 6858000"/>
              <a:gd name="connsiteX443" fmla="*/ 2445247 w 7369701"/>
              <a:gd name="connsiteY443" fmla="*/ 5483476 h 6858000"/>
              <a:gd name="connsiteX444" fmla="*/ 2743626 w 7369701"/>
              <a:gd name="connsiteY444" fmla="*/ 5304819 h 6858000"/>
              <a:gd name="connsiteX445" fmla="*/ 3048102 w 7369701"/>
              <a:gd name="connsiteY445" fmla="*/ 5150595 h 6858000"/>
              <a:gd name="connsiteX446" fmla="*/ 1799414 w 7369701"/>
              <a:gd name="connsiteY446" fmla="*/ 4694732 h 6858000"/>
              <a:gd name="connsiteX447" fmla="*/ 1771735 w 7369701"/>
              <a:gd name="connsiteY447" fmla="*/ 4619929 h 6858000"/>
              <a:gd name="connsiteX448" fmla="*/ 3104273 w 7369701"/>
              <a:gd name="connsiteY448" fmla="*/ 5076159 h 6858000"/>
              <a:gd name="connsiteX449" fmla="*/ 3113245 w 7369701"/>
              <a:gd name="connsiteY449" fmla="*/ 5090705 h 6858000"/>
              <a:gd name="connsiteX450" fmla="*/ 3126294 w 7369701"/>
              <a:gd name="connsiteY450" fmla="*/ 5114400 h 6858000"/>
              <a:gd name="connsiteX451" fmla="*/ 3937433 w 7369701"/>
              <a:gd name="connsiteY451" fmla="*/ 4830473 h 6858000"/>
              <a:gd name="connsiteX452" fmla="*/ 3590475 w 7369701"/>
              <a:gd name="connsiteY452" fmla="*/ 4597974 h 6858000"/>
              <a:gd name="connsiteX453" fmla="*/ 3100264 w 7369701"/>
              <a:gd name="connsiteY453" fmla="*/ 4579845 h 6858000"/>
              <a:gd name="connsiteX454" fmla="*/ 2183576 w 7369701"/>
              <a:gd name="connsiteY454" fmla="*/ 4227150 h 6858000"/>
              <a:gd name="connsiteX455" fmla="*/ 2151029 w 7369701"/>
              <a:gd name="connsiteY455" fmla="*/ 4146947 h 6858000"/>
              <a:gd name="connsiteX456" fmla="*/ 3563434 w 7369701"/>
              <a:gd name="connsiteY456" fmla="*/ 4469115 h 6858000"/>
              <a:gd name="connsiteX457" fmla="*/ 3177952 w 7369701"/>
              <a:gd name="connsiteY457" fmla="*/ 3657386 h 6858000"/>
              <a:gd name="connsiteX458" fmla="*/ 3189263 w 7369701"/>
              <a:gd name="connsiteY458" fmla="*/ 3625726 h 6858000"/>
              <a:gd name="connsiteX459" fmla="*/ 3560912 w 7369701"/>
              <a:gd name="connsiteY459" fmla="*/ 4079863 h 6858000"/>
              <a:gd name="connsiteX460" fmla="*/ 3626636 w 7369701"/>
              <a:gd name="connsiteY460" fmla="*/ 4512230 h 6858000"/>
              <a:gd name="connsiteX461" fmla="*/ 3653088 w 7369701"/>
              <a:gd name="connsiteY461" fmla="*/ 4521417 h 6858000"/>
              <a:gd name="connsiteX462" fmla="*/ 3988128 w 7369701"/>
              <a:gd name="connsiteY462" fmla="*/ 4817267 h 6858000"/>
              <a:gd name="connsiteX463" fmla="*/ 4830582 w 7369701"/>
              <a:gd name="connsiteY463" fmla="*/ 4676000 h 6858000"/>
              <a:gd name="connsiteX464" fmla="*/ 4830100 w 7369701"/>
              <a:gd name="connsiteY464" fmla="*/ 4675554 h 6858000"/>
              <a:gd name="connsiteX465" fmla="*/ 4036318 w 7369701"/>
              <a:gd name="connsiteY465" fmla="*/ 4147013 h 6858000"/>
              <a:gd name="connsiteX466" fmla="*/ 3432098 w 7369701"/>
              <a:gd name="connsiteY466" fmla="*/ 3537312 h 6858000"/>
              <a:gd name="connsiteX467" fmla="*/ 3446761 w 7369701"/>
              <a:gd name="connsiteY467" fmla="*/ 3461278 h 6858000"/>
              <a:gd name="connsiteX468" fmla="*/ 4419733 w 7369701"/>
              <a:gd name="connsiteY468" fmla="*/ 3963555 h 6858000"/>
              <a:gd name="connsiteX469" fmla="*/ 4781371 w 7369701"/>
              <a:gd name="connsiteY469" fmla="*/ 4458604 h 6858000"/>
              <a:gd name="connsiteX470" fmla="*/ 4780440 w 7369701"/>
              <a:gd name="connsiteY470" fmla="*/ 4470290 h 6858000"/>
              <a:gd name="connsiteX471" fmla="*/ 4898954 w 7369701"/>
              <a:gd name="connsiteY471" fmla="*/ 4662092 h 6858000"/>
              <a:gd name="connsiteX472" fmla="*/ 4900699 w 7369701"/>
              <a:gd name="connsiteY472" fmla="*/ 4670867 h 6858000"/>
              <a:gd name="connsiteX473" fmla="*/ 5714511 w 7369701"/>
              <a:gd name="connsiteY473" fmla="*/ 4663483 h 6858000"/>
              <a:gd name="connsiteX474" fmla="*/ 5464793 w 7369701"/>
              <a:gd name="connsiteY474" fmla="*/ 4393556 h 6858000"/>
              <a:gd name="connsiteX475" fmla="*/ 5461897 w 7369701"/>
              <a:gd name="connsiteY475" fmla="*/ 4390879 h 6858000"/>
              <a:gd name="connsiteX476" fmla="*/ 4294126 w 7369701"/>
              <a:gd name="connsiteY476" fmla="*/ 3303048 h 6858000"/>
              <a:gd name="connsiteX477" fmla="*/ 4305321 w 7369701"/>
              <a:gd name="connsiteY477" fmla="*/ 3256953 h 6858000"/>
              <a:gd name="connsiteX478" fmla="*/ 4949299 w 7369701"/>
              <a:gd name="connsiteY478" fmla="*/ 3766336 h 6858000"/>
              <a:gd name="connsiteX479" fmla="*/ 5291452 w 7369701"/>
              <a:gd name="connsiteY479" fmla="*/ 4076801 h 6858000"/>
              <a:gd name="connsiteX480" fmla="*/ 5434998 w 7369701"/>
              <a:gd name="connsiteY480" fmla="*/ 4254100 h 6858000"/>
              <a:gd name="connsiteX481" fmla="*/ 5351015 w 7369701"/>
              <a:gd name="connsiteY481" fmla="*/ 3760989 h 6858000"/>
              <a:gd name="connsiteX482" fmla="*/ 5413780 w 7369701"/>
              <a:gd name="connsiteY482" fmla="*/ 2966265 h 6858000"/>
              <a:gd name="connsiteX483" fmla="*/ 5425627 w 7369701"/>
              <a:gd name="connsiteY483" fmla="*/ 2954192 h 6858000"/>
              <a:gd name="connsiteX484" fmla="*/ 6604735 w 7369701"/>
              <a:gd name="connsiteY484" fmla="*/ 2041381 h 6858000"/>
              <a:gd name="connsiteX485" fmla="*/ 7204487 w 7369701"/>
              <a:gd name="connsiteY485" fmla="*/ 2742112 h 6858000"/>
              <a:gd name="connsiteX486" fmla="*/ 7131592 w 7369701"/>
              <a:gd name="connsiteY486" fmla="*/ 2672096 h 6858000"/>
              <a:gd name="connsiteX487" fmla="*/ 6996344 w 7369701"/>
              <a:gd name="connsiteY487" fmla="*/ 2518310 h 6858000"/>
              <a:gd name="connsiteX488" fmla="*/ 6735495 w 7369701"/>
              <a:gd name="connsiteY488" fmla="*/ 2196890 h 6858000"/>
              <a:gd name="connsiteX489" fmla="*/ 6721901 w 7369701"/>
              <a:gd name="connsiteY489" fmla="*/ 2179274 h 6858000"/>
              <a:gd name="connsiteX490" fmla="*/ 6604735 w 7369701"/>
              <a:gd name="connsiteY490" fmla="*/ 2041381 h 6858000"/>
              <a:gd name="connsiteX491" fmla="*/ 6591670 w 7369701"/>
              <a:gd name="connsiteY491" fmla="*/ 1988277 h 6858000"/>
              <a:gd name="connsiteX492" fmla="*/ 6747349 w 7369701"/>
              <a:gd name="connsiteY492" fmla="*/ 2160069 h 6858000"/>
              <a:gd name="connsiteX493" fmla="*/ 6760943 w 7369701"/>
              <a:gd name="connsiteY493" fmla="*/ 2177686 h 6858000"/>
              <a:gd name="connsiteX494" fmla="*/ 7021065 w 7369701"/>
              <a:gd name="connsiteY494" fmla="*/ 2498102 h 6858000"/>
              <a:gd name="connsiteX495" fmla="*/ 7155223 w 7369701"/>
              <a:gd name="connsiteY495" fmla="*/ 2650386 h 6858000"/>
              <a:gd name="connsiteX496" fmla="*/ 7203167 w 7369701"/>
              <a:gd name="connsiteY496" fmla="*/ 2697288 h 6858000"/>
              <a:gd name="connsiteX497" fmla="*/ 6937703 w 7369701"/>
              <a:gd name="connsiteY497" fmla="*/ 2321981 h 6858000"/>
              <a:gd name="connsiteX498" fmla="*/ 6591670 w 7369701"/>
              <a:gd name="connsiteY498" fmla="*/ 1988277 h 6858000"/>
              <a:gd name="connsiteX499" fmla="*/ 5798671 w 7369701"/>
              <a:gd name="connsiteY499" fmla="*/ 1981601 h 6858000"/>
              <a:gd name="connsiteX500" fmla="*/ 5754709 w 7369701"/>
              <a:gd name="connsiteY500" fmla="*/ 2071454 h 6858000"/>
              <a:gd name="connsiteX501" fmla="*/ 5763044 w 7369701"/>
              <a:gd name="connsiteY501" fmla="*/ 2842206 h 6858000"/>
              <a:gd name="connsiteX502" fmla="*/ 5764974 w 7369701"/>
              <a:gd name="connsiteY502" fmla="*/ 2799609 h 6858000"/>
              <a:gd name="connsiteX503" fmla="*/ 5767665 w 7369701"/>
              <a:gd name="connsiteY503" fmla="*/ 2666409 h 6858000"/>
              <a:gd name="connsiteX504" fmla="*/ 5763055 w 7369701"/>
              <a:gd name="connsiteY504" fmla="*/ 2579705 h 6858000"/>
              <a:gd name="connsiteX505" fmla="*/ 5758079 w 7369701"/>
              <a:gd name="connsiteY505" fmla="*/ 2492508 h 6858000"/>
              <a:gd name="connsiteX506" fmla="*/ 5779325 w 7369701"/>
              <a:gd name="connsiteY506" fmla="*/ 2197069 h 6858000"/>
              <a:gd name="connsiteX507" fmla="*/ 5798671 w 7369701"/>
              <a:gd name="connsiteY507" fmla="*/ 1981601 h 6858000"/>
              <a:gd name="connsiteX508" fmla="*/ 5829202 w 7369701"/>
              <a:gd name="connsiteY508" fmla="*/ 1971679 h 6858000"/>
              <a:gd name="connsiteX509" fmla="*/ 5809558 w 7369701"/>
              <a:gd name="connsiteY509" fmla="*/ 2198043 h 6858000"/>
              <a:gd name="connsiteX510" fmla="*/ 5788653 w 7369701"/>
              <a:gd name="connsiteY510" fmla="*/ 2489430 h 6858000"/>
              <a:gd name="connsiteX511" fmla="*/ 5793439 w 7369701"/>
              <a:gd name="connsiteY511" fmla="*/ 2575235 h 6858000"/>
              <a:gd name="connsiteX512" fmla="*/ 5796837 w 7369701"/>
              <a:gd name="connsiteY512" fmla="*/ 2637633 h 6858000"/>
              <a:gd name="connsiteX513" fmla="*/ 5818614 w 7369701"/>
              <a:gd name="connsiteY513" fmla="*/ 2473055 h 6858000"/>
              <a:gd name="connsiteX514" fmla="*/ 5829202 w 7369701"/>
              <a:gd name="connsiteY514" fmla="*/ 1971679 h 6858000"/>
              <a:gd name="connsiteX515" fmla="*/ 5911389 w 7369701"/>
              <a:gd name="connsiteY515" fmla="*/ 1898371 h 6858000"/>
              <a:gd name="connsiteX516" fmla="*/ 6237627 w 7369701"/>
              <a:gd name="connsiteY516" fmla="*/ 2231921 h 6858000"/>
              <a:gd name="connsiteX517" fmla="*/ 5911389 w 7369701"/>
              <a:gd name="connsiteY517" fmla="*/ 1898371 h 6858000"/>
              <a:gd name="connsiteX518" fmla="*/ 6944437 w 7369701"/>
              <a:gd name="connsiteY518" fmla="*/ 1575402 h 6858000"/>
              <a:gd name="connsiteX519" fmla="*/ 6304730 w 7369701"/>
              <a:gd name="connsiteY519" fmla="*/ 1766654 h 6858000"/>
              <a:gd name="connsiteX520" fmla="*/ 6944437 w 7369701"/>
              <a:gd name="connsiteY520" fmla="*/ 1575402 h 6858000"/>
              <a:gd name="connsiteX521" fmla="*/ 7019523 w 7369701"/>
              <a:gd name="connsiteY521" fmla="*/ 1519450 h 6858000"/>
              <a:gd name="connsiteX522" fmla="*/ 6298091 w 7369701"/>
              <a:gd name="connsiteY522" fmla="*/ 1737122 h 6858000"/>
              <a:gd name="connsiteX523" fmla="*/ 7019523 w 7369701"/>
              <a:gd name="connsiteY523" fmla="*/ 1519450 h 6858000"/>
              <a:gd name="connsiteX524" fmla="*/ 2399523 w 7369701"/>
              <a:gd name="connsiteY524" fmla="*/ 1428234 h 6858000"/>
              <a:gd name="connsiteX525" fmla="*/ 2224982 w 7369701"/>
              <a:gd name="connsiteY525" fmla="*/ 1826201 h 6858000"/>
              <a:gd name="connsiteX526" fmla="*/ 2096099 w 7369701"/>
              <a:gd name="connsiteY526" fmla="*/ 2345900 h 6858000"/>
              <a:gd name="connsiteX527" fmla="*/ 2283317 w 7369701"/>
              <a:gd name="connsiteY527" fmla="*/ 1796925 h 6858000"/>
              <a:gd name="connsiteX528" fmla="*/ 2399523 w 7369701"/>
              <a:gd name="connsiteY528" fmla="*/ 1428234 h 6858000"/>
              <a:gd name="connsiteX529" fmla="*/ 2448558 w 7369701"/>
              <a:gd name="connsiteY529" fmla="*/ 1373435 h 6858000"/>
              <a:gd name="connsiteX530" fmla="*/ 2312521 w 7369701"/>
              <a:gd name="connsiteY530" fmla="*/ 1806140 h 6858000"/>
              <a:gd name="connsiteX531" fmla="*/ 2127533 w 7369701"/>
              <a:gd name="connsiteY531" fmla="*/ 2348380 h 6858000"/>
              <a:gd name="connsiteX532" fmla="*/ 2358080 w 7369701"/>
              <a:gd name="connsiteY532" fmla="*/ 1866134 h 6858000"/>
              <a:gd name="connsiteX533" fmla="*/ 2407436 w 7369701"/>
              <a:gd name="connsiteY533" fmla="*/ 1651070 h 6858000"/>
              <a:gd name="connsiteX534" fmla="*/ 2448558 w 7369701"/>
              <a:gd name="connsiteY534" fmla="*/ 1373435 h 6858000"/>
              <a:gd name="connsiteX535" fmla="*/ 278707 w 7369701"/>
              <a:gd name="connsiteY535" fmla="*/ 1352270 h 6858000"/>
              <a:gd name="connsiteX536" fmla="*/ 321570 w 7369701"/>
              <a:gd name="connsiteY536" fmla="*/ 1861610 h 6858000"/>
              <a:gd name="connsiteX537" fmla="*/ 294281 w 7369701"/>
              <a:gd name="connsiteY537" fmla="*/ 1440658 h 6858000"/>
              <a:gd name="connsiteX538" fmla="*/ 278707 w 7369701"/>
              <a:gd name="connsiteY538" fmla="*/ 1352270 h 6858000"/>
              <a:gd name="connsiteX539" fmla="*/ 1423821 w 7369701"/>
              <a:gd name="connsiteY539" fmla="*/ 1351958 h 6858000"/>
              <a:gd name="connsiteX540" fmla="*/ 1638521 w 7369701"/>
              <a:gd name="connsiteY540" fmla="*/ 1908470 h 6858000"/>
              <a:gd name="connsiteX541" fmla="*/ 1754199 w 7369701"/>
              <a:gd name="connsiteY541" fmla="*/ 2149284 h 6858000"/>
              <a:gd name="connsiteX542" fmla="*/ 1908359 w 7369701"/>
              <a:gd name="connsiteY542" fmla="*/ 2364988 h 6858000"/>
              <a:gd name="connsiteX543" fmla="*/ 1647661 w 7369701"/>
              <a:gd name="connsiteY543" fmla="*/ 1825945 h 6858000"/>
              <a:gd name="connsiteX544" fmla="*/ 1423821 w 7369701"/>
              <a:gd name="connsiteY544" fmla="*/ 1351958 h 6858000"/>
              <a:gd name="connsiteX545" fmla="*/ 1431890 w 7369701"/>
              <a:gd name="connsiteY545" fmla="*/ 1306475 h 6858000"/>
              <a:gd name="connsiteX546" fmla="*/ 1507597 w 7369701"/>
              <a:gd name="connsiteY546" fmla="*/ 1446132 h 6858000"/>
              <a:gd name="connsiteX547" fmla="*/ 1674586 w 7369701"/>
              <a:gd name="connsiteY547" fmla="*/ 1813832 h 6858000"/>
              <a:gd name="connsiteX548" fmla="*/ 1815950 w 7369701"/>
              <a:gd name="connsiteY548" fmla="*/ 2128564 h 6858000"/>
              <a:gd name="connsiteX549" fmla="*/ 1984242 w 7369701"/>
              <a:gd name="connsiteY549" fmla="*/ 2430829 h 6858000"/>
              <a:gd name="connsiteX550" fmla="*/ 2014023 w 7369701"/>
              <a:gd name="connsiteY550" fmla="*/ 2450995 h 6858000"/>
              <a:gd name="connsiteX551" fmla="*/ 1747337 w 7369701"/>
              <a:gd name="connsiteY551" fmla="*/ 1855264 h 6858000"/>
              <a:gd name="connsiteX552" fmla="*/ 1533749 w 7369701"/>
              <a:gd name="connsiteY552" fmla="*/ 1478656 h 6858000"/>
              <a:gd name="connsiteX553" fmla="*/ 1431890 w 7369701"/>
              <a:gd name="connsiteY553" fmla="*/ 1306475 h 6858000"/>
              <a:gd name="connsiteX554" fmla="*/ 5052692 w 7369701"/>
              <a:gd name="connsiteY554" fmla="*/ 1292994 h 6858000"/>
              <a:gd name="connsiteX555" fmla="*/ 5200661 w 7369701"/>
              <a:gd name="connsiteY555" fmla="*/ 1635186 h 6858000"/>
              <a:gd name="connsiteX556" fmla="*/ 5297138 w 7369701"/>
              <a:gd name="connsiteY556" fmla="*/ 1906351 h 6858000"/>
              <a:gd name="connsiteX557" fmla="*/ 5052692 w 7369701"/>
              <a:gd name="connsiteY557" fmla="*/ 1292994 h 6858000"/>
              <a:gd name="connsiteX558" fmla="*/ 5009948 w 7369701"/>
              <a:gd name="connsiteY558" fmla="*/ 1273619 h 6858000"/>
              <a:gd name="connsiteX559" fmla="*/ 5121777 w 7369701"/>
              <a:gd name="connsiteY559" fmla="*/ 1654213 h 6858000"/>
              <a:gd name="connsiteX560" fmla="*/ 5293545 w 7369701"/>
              <a:gd name="connsiteY560" fmla="*/ 2072247 h 6858000"/>
              <a:gd name="connsiteX561" fmla="*/ 5294042 w 7369701"/>
              <a:gd name="connsiteY561" fmla="*/ 2065019 h 6858000"/>
              <a:gd name="connsiteX562" fmla="*/ 5171936 w 7369701"/>
              <a:gd name="connsiteY562" fmla="*/ 1647613 h 6858000"/>
              <a:gd name="connsiteX563" fmla="*/ 5009948 w 7369701"/>
              <a:gd name="connsiteY563" fmla="*/ 1273619 h 6858000"/>
              <a:gd name="connsiteX564" fmla="*/ 655236 w 7369701"/>
              <a:gd name="connsiteY564" fmla="*/ 1268632 h 6858000"/>
              <a:gd name="connsiteX565" fmla="*/ 839521 w 7369701"/>
              <a:gd name="connsiteY565" fmla="*/ 1685315 h 6858000"/>
              <a:gd name="connsiteX566" fmla="*/ 1109416 w 7369701"/>
              <a:gd name="connsiteY566" fmla="*/ 2061663 h 6858000"/>
              <a:gd name="connsiteX567" fmla="*/ 1298300 w 7369701"/>
              <a:gd name="connsiteY567" fmla="*/ 2247742 h 6858000"/>
              <a:gd name="connsiteX568" fmla="*/ 1125871 w 7369701"/>
              <a:gd name="connsiteY568" fmla="*/ 1989513 h 6858000"/>
              <a:gd name="connsiteX569" fmla="*/ 981574 w 7369701"/>
              <a:gd name="connsiteY569" fmla="*/ 1783157 h 6858000"/>
              <a:gd name="connsiteX570" fmla="*/ 922198 w 7369701"/>
              <a:gd name="connsiteY570" fmla="*/ 1677437 h 6858000"/>
              <a:gd name="connsiteX571" fmla="*/ 869293 w 7369701"/>
              <a:gd name="connsiteY571" fmla="*/ 1583214 h 6858000"/>
              <a:gd name="connsiteX572" fmla="*/ 751431 w 7369701"/>
              <a:gd name="connsiteY572" fmla="*/ 1405731 h 6858000"/>
              <a:gd name="connsiteX573" fmla="*/ 655236 w 7369701"/>
              <a:gd name="connsiteY573" fmla="*/ 1268632 h 6858000"/>
              <a:gd name="connsiteX574" fmla="*/ 6516292 w 7369701"/>
              <a:gd name="connsiteY574" fmla="*/ 1263064 h 6858000"/>
              <a:gd name="connsiteX575" fmla="*/ 5736320 w 7369701"/>
              <a:gd name="connsiteY575" fmla="*/ 1501803 h 6858000"/>
              <a:gd name="connsiteX576" fmla="*/ 6516292 w 7369701"/>
              <a:gd name="connsiteY576" fmla="*/ 1263064 h 6858000"/>
              <a:gd name="connsiteX577" fmla="*/ 291466 w 7369701"/>
              <a:gd name="connsiteY577" fmla="*/ 1250369 h 6858000"/>
              <a:gd name="connsiteX578" fmla="*/ 323180 w 7369701"/>
              <a:gd name="connsiteY578" fmla="*/ 1435283 h 6858000"/>
              <a:gd name="connsiteX579" fmla="*/ 349381 w 7369701"/>
              <a:gd name="connsiteY579" fmla="*/ 1875041 h 6858000"/>
              <a:gd name="connsiteX580" fmla="*/ 374363 w 7369701"/>
              <a:gd name="connsiteY580" fmla="*/ 1506494 h 6858000"/>
              <a:gd name="connsiteX581" fmla="*/ 302168 w 7369701"/>
              <a:gd name="connsiteY581" fmla="*/ 1274495 h 6858000"/>
              <a:gd name="connsiteX582" fmla="*/ 291466 w 7369701"/>
              <a:gd name="connsiteY582" fmla="*/ 1250369 h 6858000"/>
              <a:gd name="connsiteX583" fmla="*/ 678222 w 7369701"/>
              <a:gd name="connsiteY583" fmla="*/ 1248670 h 6858000"/>
              <a:gd name="connsiteX584" fmla="*/ 775536 w 7369701"/>
              <a:gd name="connsiteY584" fmla="*/ 1388015 h 6858000"/>
              <a:gd name="connsiteX585" fmla="*/ 894529 w 7369701"/>
              <a:gd name="connsiteY585" fmla="*/ 1567739 h 6858000"/>
              <a:gd name="connsiteX586" fmla="*/ 948000 w 7369701"/>
              <a:gd name="connsiteY586" fmla="*/ 1663088 h 6858000"/>
              <a:gd name="connsiteX587" fmla="*/ 1006812 w 7369701"/>
              <a:gd name="connsiteY587" fmla="*/ 1767683 h 6858000"/>
              <a:gd name="connsiteX588" fmla="*/ 1149133 w 7369701"/>
              <a:gd name="connsiteY588" fmla="*/ 1971513 h 6858000"/>
              <a:gd name="connsiteX589" fmla="*/ 1333952 w 7369701"/>
              <a:gd name="connsiteY589" fmla="*/ 2251620 h 6858000"/>
              <a:gd name="connsiteX590" fmla="*/ 1337329 w 7369701"/>
              <a:gd name="connsiteY590" fmla="*/ 2258350 h 6858000"/>
              <a:gd name="connsiteX591" fmla="*/ 1014726 w 7369701"/>
              <a:gd name="connsiteY591" fmla="*/ 1615556 h 6858000"/>
              <a:gd name="connsiteX592" fmla="*/ 678222 w 7369701"/>
              <a:gd name="connsiteY592" fmla="*/ 1248670 h 6858000"/>
              <a:gd name="connsiteX593" fmla="*/ 6691602 w 7369701"/>
              <a:gd name="connsiteY593" fmla="*/ 1140573 h 6858000"/>
              <a:gd name="connsiteX594" fmla="*/ 6571100 w 7369701"/>
              <a:gd name="connsiteY594" fmla="*/ 1183662 h 6858000"/>
              <a:gd name="connsiteX595" fmla="*/ 6241687 w 7369701"/>
              <a:gd name="connsiteY595" fmla="*/ 1257600 h 6858000"/>
              <a:gd name="connsiteX596" fmla="*/ 5693009 w 7369701"/>
              <a:gd name="connsiteY596" fmla="*/ 1478256 h 6858000"/>
              <a:gd name="connsiteX597" fmla="*/ 6548420 w 7369701"/>
              <a:gd name="connsiteY597" fmla="*/ 1214599 h 6858000"/>
              <a:gd name="connsiteX598" fmla="*/ 6605473 w 7369701"/>
              <a:gd name="connsiteY598" fmla="*/ 1184686 h 6858000"/>
              <a:gd name="connsiteX599" fmla="*/ 6691602 w 7369701"/>
              <a:gd name="connsiteY599" fmla="*/ 1140573 h 6858000"/>
              <a:gd name="connsiteX600" fmla="*/ 4002475 w 7369701"/>
              <a:gd name="connsiteY600" fmla="*/ 1037802 h 6858000"/>
              <a:gd name="connsiteX601" fmla="*/ 4000324 w 7369701"/>
              <a:gd name="connsiteY601" fmla="*/ 1039362 h 6858000"/>
              <a:gd name="connsiteX602" fmla="*/ 4002862 w 7369701"/>
              <a:gd name="connsiteY602" fmla="*/ 1042866 h 6858000"/>
              <a:gd name="connsiteX603" fmla="*/ 4002475 w 7369701"/>
              <a:gd name="connsiteY603" fmla="*/ 1037802 h 6858000"/>
              <a:gd name="connsiteX604" fmla="*/ 506322 w 7369701"/>
              <a:gd name="connsiteY604" fmla="*/ 1020997 h 6858000"/>
              <a:gd name="connsiteX605" fmla="*/ 533068 w 7369701"/>
              <a:gd name="connsiteY605" fmla="*/ 1029409 h 6858000"/>
              <a:gd name="connsiteX606" fmla="*/ 1232525 w 7369701"/>
              <a:gd name="connsiteY606" fmla="*/ 1804675 h 6858000"/>
              <a:gd name="connsiteX607" fmla="*/ 1388858 w 7369701"/>
              <a:gd name="connsiteY607" fmla="*/ 2368011 h 6858000"/>
              <a:gd name="connsiteX608" fmla="*/ 1384098 w 7369701"/>
              <a:gd name="connsiteY608" fmla="*/ 2378125 h 6858000"/>
              <a:gd name="connsiteX609" fmla="*/ 1425393 w 7369701"/>
              <a:gd name="connsiteY609" fmla="*/ 2589124 h 6858000"/>
              <a:gd name="connsiteX610" fmla="*/ 1424001 w 7369701"/>
              <a:gd name="connsiteY610" fmla="*/ 2597541 h 6858000"/>
              <a:gd name="connsiteX611" fmla="*/ 2152729 w 7369701"/>
              <a:gd name="connsiteY611" fmla="*/ 2864487 h 6858000"/>
              <a:gd name="connsiteX612" fmla="*/ 2020609 w 7369701"/>
              <a:gd name="connsiteY612" fmla="*/ 2539671 h 6858000"/>
              <a:gd name="connsiteX613" fmla="*/ 2018920 w 7369701"/>
              <a:gd name="connsiteY613" fmla="*/ 2536309 h 6858000"/>
              <a:gd name="connsiteX614" fmla="*/ 1342441 w 7369701"/>
              <a:gd name="connsiteY614" fmla="*/ 1173017 h 6858000"/>
              <a:gd name="connsiteX615" fmla="*/ 1367925 w 7369701"/>
              <a:gd name="connsiteY615" fmla="*/ 1135648 h 6858000"/>
              <a:gd name="connsiteX616" fmla="*/ 1771401 w 7369701"/>
              <a:gd name="connsiteY616" fmla="*/ 1806673 h 6858000"/>
              <a:gd name="connsiteX617" fmla="*/ 1972385 w 7369701"/>
              <a:gd name="connsiteY617" fmla="*/ 2198735 h 6858000"/>
              <a:gd name="connsiteX618" fmla="*/ 2040892 w 7369701"/>
              <a:gd name="connsiteY618" fmla="*/ 2405205 h 6858000"/>
              <a:gd name="connsiteX619" fmla="*/ 2131689 w 7369701"/>
              <a:gd name="connsiteY619" fmla="*/ 1936926 h 6858000"/>
              <a:gd name="connsiteX620" fmla="*/ 2454820 w 7369701"/>
              <a:gd name="connsiteY620" fmla="*/ 1248808 h 6858000"/>
              <a:gd name="connsiteX621" fmla="*/ 2492512 w 7369701"/>
              <a:gd name="connsiteY621" fmla="*/ 1302920 h 6858000"/>
              <a:gd name="connsiteX622" fmla="*/ 2081216 w 7369701"/>
              <a:gd name="connsiteY622" fmla="*/ 2527513 h 6858000"/>
              <a:gd name="connsiteX623" fmla="*/ 2081211 w 7369701"/>
              <a:gd name="connsiteY623" fmla="*/ 2528916 h 6858000"/>
              <a:gd name="connsiteX624" fmla="*/ 2199067 w 7369701"/>
              <a:gd name="connsiteY624" fmla="*/ 2884061 h 6858000"/>
              <a:gd name="connsiteX625" fmla="*/ 3192586 w 7369701"/>
              <a:gd name="connsiteY625" fmla="*/ 3411496 h 6858000"/>
              <a:gd name="connsiteX626" fmla="*/ 3182620 w 7369701"/>
              <a:gd name="connsiteY626" fmla="*/ 3483279 h 6858000"/>
              <a:gd name="connsiteX627" fmla="*/ 2435119 w 7369701"/>
              <a:gd name="connsiteY627" fmla="*/ 3080173 h 6858000"/>
              <a:gd name="connsiteX628" fmla="*/ 2410152 w 7369701"/>
              <a:gd name="connsiteY628" fmla="*/ 3063751 h 6858000"/>
              <a:gd name="connsiteX629" fmla="*/ 2408099 w 7369701"/>
              <a:gd name="connsiteY629" fmla="*/ 3064403 h 6858000"/>
              <a:gd name="connsiteX630" fmla="*/ 2407218 w 7369701"/>
              <a:gd name="connsiteY630" fmla="*/ 3070324 h 6858000"/>
              <a:gd name="connsiteX631" fmla="*/ 2380138 w 7369701"/>
              <a:gd name="connsiteY631" fmla="*/ 3099341 h 6858000"/>
              <a:gd name="connsiteX632" fmla="*/ 1765923 w 7369701"/>
              <a:gd name="connsiteY632" fmla="*/ 3581043 h 6858000"/>
              <a:gd name="connsiteX633" fmla="*/ 1702258 w 7369701"/>
              <a:gd name="connsiteY633" fmla="*/ 3612286 h 6858000"/>
              <a:gd name="connsiteX634" fmla="*/ 1538370 w 7369701"/>
              <a:gd name="connsiteY634" fmla="*/ 3811804 h 6858000"/>
              <a:gd name="connsiteX635" fmla="*/ 542867 w 7369701"/>
              <a:gd name="connsiteY635" fmla="*/ 4944092 h 6858000"/>
              <a:gd name="connsiteX636" fmla="*/ 515800 w 7369701"/>
              <a:gd name="connsiteY636" fmla="*/ 4862180 h 6858000"/>
              <a:gd name="connsiteX637" fmla="*/ 909145 w 7369701"/>
              <a:gd name="connsiteY637" fmla="*/ 4199225 h 6858000"/>
              <a:gd name="connsiteX638" fmla="*/ 1214067 w 7369701"/>
              <a:gd name="connsiteY638" fmla="*/ 3908561 h 6858000"/>
              <a:gd name="connsiteX639" fmla="*/ 640967 w 7369701"/>
              <a:gd name="connsiteY639" fmla="*/ 4105601 h 6858000"/>
              <a:gd name="connsiteX640" fmla="*/ 112563 w 7369701"/>
              <a:gd name="connsiteY640" fmla="*/ 4396952 h 6858000"/>
              <a:gd name="connsiteX641" fmla="*/ 0 w 7369701"/>
              <a:gd name="connsiteY641" fmla="*/ 4466006 h 6858000"/>
              <a:gd name="connsiteX642" fmla="*/ 0 w 7369701"/>
              <a:gd name="connsiteY642" fmla="*/ 4233763 h 6858000"/>
              <a:gd name="connsiteX643" fmla="*/ 36881 w 7369701"/>
              <a:gd name="connsiteY643" fmla="*/ 4200118 h 6858000"/>
              <a:gd name="connsiteX644" fmla="*/ 910534 w 7369701"/>
              <a:gd name="connsiteY644" fmla="*/ 3629753 h 6858000"/>
              <a:gd name="connsiteX645" fmla="*/ 1578717 w 7369701"/>
              <a:gd name="connsiteY645" fmla="*/ 3575982 h 6858000"/>
              <a:gd name="connsiteX646" fmla="*/ 2338780 w 7369701"/>
              <a:gd name="connsiteY646" fmla="*/ 3033725 h 6858000"/>
              <a:gd name="connsiteX647" fmla="*/ 1807991 w 7369701"/>
              <a:gd name="connsiteY647" fmla="*/ 2807184 h 6858000"/>
              <a:gd name="connsiteX648" fmla="*/ 1416358 w 7369701"/>
              <a:gd name="connsiteY648" fmla="*/ 3112571 h 6858000"/>
              <a:gd name="connsiteX649" fmla="*/ 939066 w 7369701"/>
              <a:gd name="connsiteY649" fmla="*/ 3378798 h 6858000"/>
              <a:gd name="connsiteX650" fmla="*/ 115099 w 7369701"/>
              <a:gd name="connsiteY650" fmla="*/ 3607650 h 6858000"/>
              <a:gd name="connsiteX651" fmla="*/ 97284 w 7369701"/>
              <a:gd name="connsiteY651" fmla="*/ 3520393 h 6858000"/>
              <a:gd name="connsiteX652" fmla="*/ 922050 w 7369701"/>
              <a:gd name="connsiteY652" fmla="*/ 3074867 h 6858000"/>
              <a:gd name="connsiteX653" fmla="*/ 1405265 w 7369701"/>
              <a:gd name="connsiteY653" fmla="*/ 3016319 h 6858000"/>
              <a:gd name="connsiteX654" fmla="*/ 1407512 w 7369701"/>
              <a:gd name="connsiteY654" fmla="*/ 3018001 h 6858000"/>
              <a:gd name="connsiteX655" fmla="*/ 1726266 w 7369701"/>
              <a:gd name="connsiteY655" fmla="*/ 2777274 h 6858000"/>
              <a:gd name="connsiteX656" fmla="*/ 625390 w 7369701"/>
              <a:gd name="connsiteY656" fmla="*/ 2514541 h 6858000"/>
              <a:gd name="connsiteX657" fmla="*/ 619799 w 7369701"/>
              <a:gd name="connsiteY657" fmla="*/ 2527180 h 6858000"/>
              <a:gd name="connsiteX658" fmla="*/ 310030 w 7369701"/>
              <a:gd name="connsiteY658" fmla="*/ 2771818 h 6858000"/>
              <a:gd name="connsiteX659" fmla="*/ 173877 w 7369701"/>
              <a:gd name="connsiteY659" fmla="*/ 2937056 h 6858000"/>
              <a:gd name="connsiteX660" fmla="*/ 77889 w 7369701"/>
              <a:gd name="connsiteY660" fmla="*/ 3138440 h 6858000"/>
              <a:gd name="connsiteX661" fmla="*/ 0 w 7369701"/>
              <a:gd name="connsiteY661" fmla="*/ 3271395 h 6858000"/>
              <a:gd name="connsiteX662" fmla="*/ 0 w 7369701"/>
              <a:gd name="connsiteY662" fmla="*/ 3153002 h 6858000"/>
              <a:gd name="connsiteX663" fmla="*/ 2386 w 7369701"/>
              <a:gd name="connsiteY663" fmla="*/ 3149203 h 6858000"/>
              <a:gd name="connsiteX664" fmla="*/ 89753 w 7369701"/>
              <a:gd name="connsiteY664" fmla="*/ 2987702 h 6858000"/>
              <a:gd name="connsiteX665" fmla="*/ 76869 w 7369701"/>
              <a:gd name="connsiteY665" fmla="*/ 3005404 h 6858000"/>
              <a:gd name="connsiteX666" fmla="*/ 32049 w 7369701"/>
              <a:gd name="connsiteY666" fmla="*/ 3065814 h 6858000"/>
              <a:gd name="connsiteX667" fmla="*/ 0 w 7369701"/>
              <a:gd name="connsiteY667" fmla="*/ 3108744 h 6858000"/>
              <a:gd name="connsiteX668" fmla="*/ 0 w 7369701"/>
              <a:gd name="connsiteY668" fmla="*/ 3058059 h 6858000"/>
              <a:gd name="connsiteX669" fmla="*/ 7610 w 7369701"/>
              <a:gd name="connsiteY669" fmla="*/ 3047889 h 6858000"/>
              <a:gd name="connsiteX670" fmla="*/ 52419 w 7369701"/>
              <a:gd name="connsiteY670" fmla="*/ 2987479 h 6858000"/>
              <a:gd name="connsiteX671" fmla="*/ 59142 w 7369701"/>
              <a:gd name="connsiteY671" fmla="*/ 2978488 h 6858000"/>
              <a:gd name="connsiteX672" fmla="*/ 0 w 7369701"/>
              <a:gd name="connsiteY672" fmla="*/ 3015334 h 6858000"/>
              <a:gd name="connsiteX673" fmla="*/ 0 w 7369701"/>
              <a:gd name="connsiteY673" fmla="*/ 2914286 h 6858000"/>
              <a:gd name="connsiteX674" fmla="*/ 36383 w 7369701"/>
              <a:gd name="connsiteY674" fmla="*/ 2901128 h 6858000"/>
              <a:gd name="connsiteX675" fmla="*/ 156329 w 7369701"/>
              <a:gd name="connsiteY675" fmla="*/ 2840533 h 6858000"/>
              <a:gd name="connsiteX676" fmla="*/ 358355 w 7369701"/>
              <a:gd name="connsiteY676" fmla="*/ 2620471 h 6858000"/>
              <a:gd name="connsiteX677" fmla="*/ 510577 w 7369701"/>
              <a:gd name="connsiteY677" fmla="*/ 2501244 h 6858000"/>
              <a:gd name="connsiteX678" fmla="*/ 211967 w 7369701"/>
              <a:gd name="connsiteY678" fmla="*/ 2479171 h 6858000"/>
              <a:gd name="connsiteX679" fmla="*/ 0 w 7369701"/>
              <a:gd name="connsiteY679" fmla="*/ 2476398 h 6858000"/>
              <a:gd name="connsiteX680" fmla="*/ 0 w 7369701"/>
              <a:gd name="connsiteY680" fmla="*/ 2389189 h 6858000"/>
              <a:gd name="connsiteX681" fmla="*/ 103062 w 7369701"/>
              <a:gd name="connsiteY681" fmla="*/ 2389518 h 6858000"/>
              <a:gd name="connsiteX682" fmla="*/ 510734 w 7369701"/>
              <a:gd name="connsiteY682" fmla="*/ 2416201 h 6858000"/>
              <a:gd name="connsiteX683" fmla="*/ 279257 w 7369701"/>
              <a:gd name="connsiteY683" fmla="*/ 2092102 h 6858000"/>
              <a:gd name="connsiteX684" fmla="*/ 65265 w 7369701"/>
              <a:gd name="connsiteY684" fmla="*/ 2006049 h 6858000"/>
              <a:gd name="connsiteX685" fmla="*/ 0 w 7369701"/>
              <a:gd name="connsiteY685" fmla="*/ 1982532 h 6858000"/>
              <a:gd name="connsiteX686" fmla="*/ 0 w 7369701"/>
              <a:gd name="connsiteY686" fmla="*/ 1912789 h 6858000"/>
              <a:gd name="connsiteX687" fmla="*/ 97460 w 7369701"/>
              <a:gd name="connsiteY687" fmla="*/ 1953725 h 6858000"/>
              <a:gd name="connsiteX688" fmla="*/ 221272 w 7369701"/>
              <a:gd name="connsiteY688" fmla="*/ 1980766 h 6858000"/>
              <a:gd name="connsiteX689" fmla="*/ 116765 w 7369701"/>
              <a:gd name="connsiteY689" fmla="*/ 1911033 h 6858000"/>
              <a:gd name="connsiteX690" fmla="*/ 16405 w 7369701"/>
              <a:gd name="connsiteY690" fmla="*/ 1803412 h 6858000"/>
              <a:gd name="connsiteX691" fmla="*/ 0 w 7369701"/>
              <a:gd name="connsiteY691" fmla="*/ 1784777 h 6858000"/>
              <a:gd name="connsiteX692" fmla="*/ 0 w 7369701"/>
              <a:gd name="connsiteY692" fmla="*/ 1740082 h 6858000"/>
              <a:gd name="connsiteX693" fmla="*/ 39394 w 7369701"/>
              <a:gd name="connsiteY693" fmla="*/ 1784856 h 6858000"/>
              <a:gd name="connsiteX694" fmla="*/ 135813 w 7369701"/>
              <a:gd name="connsiteY694" fmla="*/ 1888838 h 6858000"/>
              <a:gd name="connsiteX695" fmla="*/ 242575 w 7369701"/>
              <a:gd name="connsiteY695" fmla="*/ 1958841 h 6858000"/>
              <a:gd name="connsiteX696" fmla="*/ 82197 w 7369701"/>
              <a:gd name="connsiteY696" fmla="*/ 1754826 h 6858000"/>
              <a:gd name="connsiteX697" fmla="*/ 0 w 7369701"/>
              <a:gd name="connsiteY697" fmla="*/ 1679650 h 6858000"/>
              <a:gd name="connsiteX698" fmla="*/ 0 w 7369701"/>
              <a:gd name="connsiteY698" fmla="*/ 1602463 h 6858000"/>
              <a:gd name="connsiteX699" fmla="*/ 84689 w 7369701"/>
              <a:gd name="connsiteY699" fmla="*/ 1677442 h 6858000"/>
              <a:gd name="connsiteX700" fmla="*/ 298437 w 7369701"/>
              <a:gd name="connsiteY700" fmla="*/ 1968019 h 6858000"/>
              <a:gd name="connsiteX701" fmla="*/ 227269 w 7369701"/>
              <a:gd name="connsiteY701" fmla="*/ 1114064 h 6858000"/>
              <a:gd name="connsiteX702" fmla="*/ 248003 w 7369701"/>
              <a:gd name="connsiteY702" fmla="*/ 1089613 h 6858000"/>
              <a:gd name="connsiteX703" fmla="*/ 427020 w 7369701"/>
              <a:gd name="connsiteY703" fmla="*/ 1619803 h 6858000"/>
              <a:gd name="connsiteX704" fmla="*/ 340345 w 7369701"/>
              <a:gd name="connsiteY704" fmla="*/ 2027739 h 6858000"/>
              <a:gd name="connsiteX705" fmla="*/ 360865 w 7369701"/>
              <a:gd name="connsiteY705" fmla="*/ 2044827 h 6858000"/>
              <a:gd name="connsiteX706" fmla="*/ 560414 w 7369701"/>
              <a:gd name="connsiteY706" fmla="*/ 2421457 h 6858000"/>
              <a:gd name="connsiteX707" fmla="*/ 1359703 w 7369701"/>
              <a:gd name="connsiteY707" fmla="*/ 2578554 h 6858000"/>
              <a:gd name="connsiteX708" fmla="*/ 1359422 w 7369701"/>
              <a:gd name="connsiteY708" fmla="*/ 2577994 h 6858000"/>
              <a:gd name="connsiteX709" fmla="*/ 828701 w 7369701"/>
              <a:gd name="connsiteY709" fmla="*/ 1839520 h 6858000"/>
              <a:gd name="connsiteX710" fmla="*/ 494427 w 7369701"/>
              <a:gd name="connsiteY710" fmla="*/ 1092333 h 6858000"/>
              <a:gd name="connsiteX711" fmla="*/ 506322 w 7369701"/>
              <a:gd name="connsiteY711" fmla="*/ 1020997 h 6858000"/>
              <a:gd name="connsiteX712" fmla="*/ 4570198 w 7369701"/>
              <a:gd name="connsiteY712" fmla="*/ 978081 h 6858000"/>
              <a:gd name="connsiteX713" fmla="*/ 4523691 w 7369701"/>
              <a:gd name="connsiteY713" fmla="*/ 1127776 h 6858000"/>
              <a:gd name="connsiteX714" fmla="*/ 4509875 w 7369701"/>
              <a:gd name="connsiteY714" fmla="*/ 1167552 h 6858000"/>
              <a:gd name="connsiteX715" fmla="*/ 4478168 w 7369701"/>
              <a:gd name="connsiteY715" fmla="*/ 1260735 h 6858000"/>
              <a:gd name="connsiteX716" fmla="*/ 4409309 w 7369701"/>
              <a:gd name="connsiteY716" fmla="*/ 1666996 h 6858000"/>
              <a:gd name="connsiteX717" fmla="*/ 4370031 w 7369701"/>
              <a:gd name="connsiteY717" fmla="*/ 1955666 h 6858000"/>
              <a:gd name="connsiteX718" fmla="*/ 4570198 w 7369701"/>
              <a:gd name="connsiteY718" fmla="*/ 978081 h 6858000"/>
              <a:gd name="connsiteX719" fmla="*/ 4557898 w 7369701"/>
              <a:gd name="connsiteY719" fmla="*/ 900011 h 6858000"/>
              <a:gd name="connsiteX720" fmla="*/ 4344840 w 7369701"/>
              <a:gd name="connsiteY720" fmla="*/ 1922038 h 6858000"/>
              <a:gd name="connsiteX721" fmla="*/ 4378710 w 7369701"/>
              <a:gd name="connsiteY721" fmla="*/ 1665516 h 6858000"/>
              <a:gd name="connsiteX722" fmla="*/ 4448798 w 7369701"/>
              <a:gd name="connsiteY722" fmla="*/ 1253024 h 6858000"/>
              <a:gd name="connsiteX723" fmla="*/ 4480315 w 7369701"/>
              <a:gd name="connsiteY723" fmla="*/ 1158454 h 6858000"/>
              <a:gd name="connsiteX724" fmla="*/ 4494133 w 7369701"/>
              <a:gd name="connsiteY724" fmla="*/ 1118676 h 6858000"/>
              <a:gd name="connsiteX725" fmla="*/ 4557898 w 7369701"/>
              <a:gd name="connsiteY725" fmla="*/ 900011 h 6858000"/>
              <a:gd name="connsiteX726" fmla="*/ 5870151 w 7369701"/>
              <a:gd name="connsiteY726" fmla="*/ 898890 h 6858000"/>
              <a:gd name="connsiteX727" fmla="*/ 5861335 w 7369701"/>
              <a:gd name="connsiteY727" fmla="*/ 899177 h 6858000"/>
              <a:gd name="connsiteX728" fmla="*/ 5843702 w 7369701"/>
              <a:gd name="connsiteY728" fmla="*/ 899748 h 6858000"/>
              <a:gd name="connsiteX729" fmla="*/ 5651107 w 7369701"/>
              <a:gd name="connsiteY729" fmla="*/ 920306 h 6858000"/>
              <a:gd name="connsiteX730" fmla="*/ 5459407 w 7369701"/>
              <a:gd name="connsiteY730" fmla="*/ 940975 h 6858000"/>
              <a:gd name="connsiteX731" fmla="*/ 5374846 w 7369701"/>
              <a:gd name="connsiteY731" fmla="*/ 941988 h 6858000"/>
              <a:gd name="connsiteX732" fmla="*/ 5256105 w 7369701"/>
              <a:gd name="connsiteY732" fmla="*/ 945632 h 6858000"/>
              <a:gd name="connsiteX733" fmla="*/ 5107071 w 7369701"/>
              <a:gd name="connsiteY733" fmla="*/ 969720 h 6858000"/>
              <a:gd name="connsiteX734" fmla="*/ 4998681 w 7369701"/>
              <a:gd name="connsiteY734" fmla="*/ 988771 h 6858000"/>
              <a:gd name="connsiteX735" fmla="*/ 5870151 w 7369701"/>
              <a:gd name="connsiteY735" fmla="*/ 898890 h 6858000"/>
              <a:gd name="connsiteX736" fmla="*/ 5504425 w 7369701"/>
              <a:gd name="connsiteY736" fmla="*/ 848067 h 6858000"/>
              <a:gd name="connsiteX737" fmla="*/ 4968849 w 7369701"/>
              <a:gd name="connsiteY737" fmla="*/ 962318 h 6858000"/>
              <a:gd name="connsiteX738" fmla="*/ 5104039 w 7369701"/>
              <a:gd name="connsiteY738" fmla="*/ 940634 h 6858000"/>
              <a:gd name="connsiteX739" fmla="*/ 5256311 w 7369701"/>
              <a:gd name="connsiteY739" fmla="*/ 916490 h 6858000"/>
              <a:gd name="connsiteX740" fmla="*/ 5377381 w 7369701"/>
              <a:gd name="connsiteY740" fmla="*/ 912671 h 6858000"/>
              <a:gd name="connsiteX741" fmla="*/ 5460148 w 7369701"/>
              <a:gd name="connsiteY741" fmla="*/ 911442 h 6858000"/>
              <a:gd name="connsiteX742" fmla="*/ 5648971 w 7369701"/>
              <a:gd name="connsiteY742" fmla="*/ 891331 h 6858000"/>
              <a:gd name="connsiteX743" fmla="*/ 5844807 w 7369701"/>
              <a:gd name="connsiteY743" fmla="*/ 870718 h 6858000"/>
              <a:gd name="connsiteX744" fmla="*/ 5862975 w 7369701"/>
              <a:gd name="connsiteY744" fmla="*/ 869756 h 6858000"/>
              <a:gd name="connsiteX745" fmla="*/ 5920887 w 7369701"/>
              <a:gd name="connsiteY745" fmla="*/ 865929 h 6858000"/>
              <a:gd name="connsiteX746" fmla="*/ 5504425 w 7369701"/>
              <a:gd name="connsiteY746" fmla="*/ 848067 h 6858000"/>
              <a:gd name="connsiteX747" fmla="*/ 3607114 w 7369701"/>
              <a:gd name="connsiteY747" fmla="*/ 467441 h 6858000"/>
              <a:gd name="connsiteX748" fmla="*/ 3296242 w 7369701"/>
              <a:gd name="connsiteY748" fmla="*/ 807991 h 6858000"/>
              <a:gd name="connsiteX749" fmla="*/ 3174674 w 7369701"/>
              <a:gd name="connsiteY749" fmla="*/ 919759 h 6858000"/>
              <a:gd name="connsiteX750" fmla="*/ 3042978 w 7369701"/>
              <a:gd name="connsiteY750" fmla="*/ 1054894 h 6858000"/>
              <a:gd name="connsiteX751" fmla="*/ 2968914 w 7369701"/>
              <a:gd name="connsiteY751" fmla="*/ 1133756 h 6858000"/>
              <a:gd name="connsiteX752" fmla="*/ 3103823 w 7369701"/>
              <a:gd name="connsiteY752" fmla="*/ 1026814 h 6858000"/>
              <a:gd name="connsiteX753" fmla="*/ 3607114 w 7369701"/>
              <a:gd name="connsiteY753" fmla="*/ 467441 h 6858000"/>
              <a:gd name="connsiteX754" fmla="*/ 3744487 w 7369701"/>
              <a:gd name="connsiteY754" fmla="*/ 383136 h 6858000"/>
              <a:gd name="connsiteX755" fmla="*/ 3970213 w 7369701"/>
              <a:gd name="connsiteY755" fmla="*/ 995559 h 6858000"/>
              <a:gd name="connsiteX756" fmla="*/ 3744487 w 7369701"/>
              <a:gd name="connsiteY756" fmla="*/ 383136 h 6858000"/>
              <a:gd name="connsiteX757" fmla="*/ 3624562 w 7369701"/>
              <a:gd name="connsiteY757" fmla="*/ 367041 h 6858000"/>
              <a:gd name="connsiteX758" fmla="*/ 3489712 w 7369701"/>
              <a:gd name="connsiteY758" fmla="*/ 485386 h 6858000"/>
              <a:gd name="connsiteX759" fmla="*/ 3182994 w 7369701"/>
              <a:gd name="connsiteY759" fmla="*/ 828265 h 6858000"/>
              <a:gd name="connsiteX760" fmla="*/ 2892114 w 7369701"/>
              <a:gd name="connsiteY760" fmla="*/ 1172635 h 6858000"/>
              <a:gd name="connsiteX761" fmla="*/ 3021459 w 7369701"/>
              <a:gd name="connsiteY761" fmla="*/ 1035385 h 6858000"/>
              <a:gd name="connsiteX762" fmla="*/ 3153873 w 7369701"/>
              <a:gd name="connsiteY762" fmla="*/ 898971 h 6858000"/>
              <a:gd name="connsiteX763" fmla="*/ 3276511 w 7369701"/>
              <a:gd name="connsiteY763" fmla="*/ 786423 h 6858000"/>
              <a:gd name="connsiteX764" fmla="*/ 3584154 w 7369701"/>
              <a:gd name="connsiteY764" fmla="*/ 448218 h 6858000"/>
              <a:gd name="connsiteX765" fmla="*/ 3624562 w 7369701"/>
              <a:gd name="connsiteY765" fmla="*/ 367041 h 6858000"/>
              <a:gd name="connsiteX766" fmla="*/ 3766672 w 7369701"/>
              <a:gd name="connsiteY766" fmla="*/ 359429 h 6858000"/>
              <a:gd name="connsiteX767" fmla="*/ 3996338 w 7369701"/>
              <a:gd name="connsiteY767" fmla="*/ 968237 h 6858000"/>
              <a:gd name="connsiteX768" fmla="*/ 3766672 w 7369701"/>
              <a:gd name="connsiteY768" fmla="*/ 359429 h 6858000"/>
              <a:gd name="connsiteX769" fmla="*/ 5805386 w 7369701"/>
              <a:gd name="connsiteY769" fmla="*/ 239240 h 6858000"/>
              <a:gd name="connsiteX770" fmla="*/ 5736947 w 7369701"/>
              <a:gd name="connsiteY770" fmla="*/ 261367 h 6858000"/>
              <a:gd name="connsiteX771" fmla="*/ 5427012 w 7369701"/>
              <a:gd name="connsiteY771" fmla="*/ 311272 h 6858000"/>
              <a:gd name="connsiteX772" fmla="*/ 5147818 w 7369701"/>
              <a:gd name="connsiteY772" fmla="*/ 322112 h 6858000"/>
              <a:gd name="connsiteX773" fmla="*/ 5060854 w 7369701"/>
              <a:gd name="connsiteY773" fmla="*/ 311882 h 6858000"/>
              <a:gd name="connsiteX774" fmla="*/ 4945989 w 7369701"/>
              <a:gd name="connsiteY774" fmla="*/ 300516 h 6858000"/>
              <a:gd name="connsiteX775" fmla="*/ 5410479 w 7369701"/>
              <a:gd name="connsiteY775" fmla="*/ 348434 h 6858000"/>
              <a:gd name="connsiteX776" fmla="*/ 5805386 w 7369701"/>
              <a:gd name="connsiteY776" fmla="*/ 239240 h 6858000"/>
              <a:gd name="connsiteX777" fmla="*/ 5905192 w 7369701"/>
              <a:gd name="connsiteY777" fmla="*/ 163079 h 6858000"/>
              <a:gd name="connsiteX778" fmla="*/ 5865655 w 7369701"/>
              <a:gd name="connsiteY778" fmla="*/ 171901 h 6858000"/>
              <a:gd name="connsiteX779" fmla="*/ 5259740 w 7369701"/>
              <a:gd name="connsiteY779" fmla="*/ 257013 h 6858000"/>
              <a:gd name="connsiteX780" fmla="*/ 5208466 w 7369701"/>
              <a:gd name="connsiteY780" fmla="*/ 257550 h 6858000"/>
              <a:gd name="connsiteX781" fmla="*/ 4980204 w 7369701"/>
              <a:gd name="connsiteY781" fmla="*/ 271903 h 6858000"/>
              <a:gd name="connsiteX782" fmla="*/ 5068068 w 7369701"/>
              <a:gd name="connsiteY782" fmla="*/ 282244 h 6858000"/>
              <a:gd name="connsiteX783" fmla="*/ 5153231 w 7369701"/>
              <a:gd name="connsiteY783" fmla="*/ 292240 h 6858000"/>
              <a:gd name="connsiteX784" fmla="*/ 5426491 w 7369701"/>
              <a:gd name="connsiteY784" fmla="*/ 281128 h 6858000"/>
              <a:gd name="connsiteX785" fmla="*/ 5731212 w 7369701"/>
              <a:gd name="connsiteY785" fmla="*/ 231951 h 6858000"/>
              <a:gd name="connsiteX786" fmla="*/ 5905192 w 7369701"/>
              <a:gd name="connsiteY786" fmla="*/ 163079 h 6858000"/>
              <a:gd name="connsiteX787" fmla="*/ 5944437 w 7369701"/>
              <a:gd name="connsiteY787" fmla="*/ 113829 h 6858000"/>
              <a:gd name="connsiteX788" fmla="*/ 5825032 w 7369701"/>
              <a:gd name="connsiteY788" fmla="*/ 146405 h 6858000"/>
              <a:gd name="connsiteX789" fmla="*/ 4955599 w 7369701"/>
              <a:gd name="connsiteY789" fmla="*/ 247008 h 6858000"/>
              <a:gd name="connsiteX790" fmla="*/ 5210104 w 7369701"/>
              <a:gd name="connsiteY790" fmla="*/ 228123 h 6858000"/>
              <a:gd name="connsiteX791" fmla="*/ 5261015 w 7369701"/>
              <a:gd name="connsiteY791" fmla="*/ 227087 h 6858000"/>
              <a:gd name="connsiteX792" fmla="*/ 5861181 w 7369701"/>
              <a:gd name="connsiteY792" fmla="*/ 143093 h 6858000"/>
              <a:gd name="connsiteX793" fmla="*/ 5961252 w 7369701"/>
              <a:gd name="connsiteY793" fmla="*/ 114820 h 6858000"/>
              <a:gd name="connsiteX794" fmla="*/ 5944437 w 7369701"/>
              <a:gd name="connsiteY794" fmla="*/ 113829 h 6858000"/>
              <a:gd name="connsiteX795" fmla="*/ 3882765 w 7369701"/>
              <a:gd name="connsiteY795" fmla="*/ 0 h 6858000"/>
              <a:gd name="connsiteX796" fmla="*/ 3995099 w 7369701"/>
              <a:gd name="connsiteY796" fmla="*/ 0 h 6858000"/>
              <a:gd name="connsiteX797" fmla="*/ 4163818 w 7369701"/>
              <a:gd name="connsiteY797" fmla="*/ 234104 h 6858000"/>
              <a:gd name="connsiteX798" fmla="*/ 4172099 w 7369701"/>
              <a:gd name="connsiteY798" fmla="*/ 234207 h 6858000"/>
              <a:gd name="connsiteX799" fmla="*/ 4784282 w 7369701"/>
              <a:gd name="connsiteY799" fmla="*/ 276561 h 6858000"/>
              <a:gd name="connsiteX800" fmla="*/ 4801687 w 7369701"/>
              <a:gd name="connsiteY800" fmla="*/ 267764 h 6858000"/>
              <a:gd name="connsiteX801" fmla="*/ 6082788 w 7369701"/>
              <a:gd name="connsiteY801" fmla="*/ 64119 h 6858000"/>
              <a:gd name="connsiteX802" fmla="*/ 6099442 w 7369701"/>
              <a:gd name="connsiteY802" fmla="*/ 82568 h 6858000"/>
              <a:gd name="connsiteX803" fmla="*/ 4804137 w 7369701"/>
              <a:gd name="connsiteY803" fmla="*/ 320931 h 6858000"/>
              <a:gd name="connsiteX804" fmla="*/ 4227047 w 7369701"/>
              <a:gd name="connsiteY804" fmla="*/ 313415 h 6858000"/>
              <a:gd name="connsiteX805" fmla="*/ 4346041 w 7369701"/>
              <a:gd name="connsiteY805" fmla="*/ 456086 h 6858000"/>
              <a:gd name="connsiteX806" fmla="*/ 4870967 w 7369701"/>
              <a:gd name="connsiteY806" fmla="*/ 963061 h 6858000"/>
              <a:gd name="connsiteX807" fmla="*/ 4889647 w 7369701"/>
              <a:gd name="connsiteY807" fmla="*/ 957147 h 6858000"/>
              <a:gd name="connsiteX808" fmla="*/ 5422504 w 7369701"/>
              <a:gd name="connsiteY808" fmla="*/ 805191 h 6858000"/>
              <a:gd name="connsiteX809" fmla="*/ 6087656 w 7369701"/>
              <a:gd name="connsiteY809" fmla="*/ 826703 h 6858000"/>
              <a:gd name="connsiteX810" fmla="*/ 6058717 w 7369701"/>
              <a:gd name="connsiteY810" fmla="*/ 865992 h 6858000"/>
              <a:gd name="connsiteX811" fmla="*/ 4974153 w 7369701"/>
              <a:gd name="connsiteY811" fmla="*/ 1045456 h 6858000"/>
              <a:gd name="connsiteX812" fmla="*/ 5627835 w 7369701"/>
              <a:gd name="connsiteY812" fmla="*/ 1472077 h 6858000"/>
              <a:gd name="connsiteX813" fmla="*/ 5629817 w 7369701"/>
              <a:gd name="connsiteY813" fmla="*/ 1471412 h 6858000"/>
              <a:gd name="connsiteX814" fmla="*/ 5634124 w 7369701"/>
              <a:gd name="connsiteY814" fmla="*/ 1470572 h 6858000"/>
              <a:gd name="connsiteX815" fmla="*/ 5755832 w 7369701"/>
              <a:gd name="connsiteY815" fmla="*/ 1383886 h 6858000"/>
              <a:gd name="connsiteX816" fmla="*/ 6014186 w 7369701"/>
              <a:gd name="connsiteY816" fmla="*/ 1279799 h 6858000"/>
              <a:gd name="connsiteX817" fmla="*/ 6901619 w 7369701"/>
              <a:gd name="connsiteY817" fmla="*/ 1047874 h 6858000"/>
              <a:gd name="connsiteX818" fmla="*/ 6931566 w 7369701"/>
              <a:gd name="connsiteY818" fmla="*/ 1062034 h 6858000"/>
              <a:gd name="connsiteX819" fmla="*/ 5790982 w 7369701"/>
              <a:gd name="connsiteY819" fmla="*/ 1561380 h 6858000"/>
              <a:gd name="connsiteX820" fmla="*/ 6188971 w 7369701"/>
              <a:gd name="connsiteY820" fmla="*/ 1755168 h 6858000"/>
              <a:gd name="connsiteX821" fmla="*/ 6202446 w 7369701"/>
              <a:gd name="connsiteY821" fmla="*/ 1752268 h 6858000"/>
              <a:gd name="connsiteX822" fmla="*/ 7179560 w 7369701"/>
              <a:gd name="connsiteY822" fmla="*/ 1467551 h 6858000"/>
              <a:gd name="connsiteX823" fmla="*/ 7158730 w 7369701"/>
              <a:gd name="connsiteY823" fmla="*/ 1507835 h 6858000"/>
              <a:gd name="connsiteX824" fmla="*/ 6326959 w 7369701"/>
              <a:gd name="connsiteY824" fmla="*/ 1817686 h 6858000"/>
              <a:gd name="connsiteX825" fmla="*/ 6537433 w 7369701"/>
              <a:gd name="connsiteY825" fmla="*/ 1907790 h 6858000"/>
              <a:gd name="connsiteX826" fmla="*/ 6550221 w 7369701"/>
              <a:gd name="connsiteY826" fmla="*/ 1910729 h 6858000"/>
              <a:gd name="connsiteX827" fmla="*/ 6964438 w 7369701"/>
              <a:gd name="connsiteY827" fmla="*/ 2209505 h 6858000"/>
              <a:gd name="connsiteX828" fmla="*/ 7367862 w 7369701"/>
              <a:gd name="connsiteY828" fmla="*/ 2806833 h 6858000"/>
              <a:gd name="connsiteX829" fmla="*/ 7364329 w 7369701"/>
              <a:gd name="connsiteY829" fmla="*/ 2826907 h 6858000"/>
              <a:gd name="connsiteX830" fmla="*/ 7290545 w 7369701"/>
              <a:gd name="connsiteY830" fmla="*/ 2850663 h 6858000"/>
              <a:gd name="connsiteX831" fmla="*/ 6472036 w 7369701"/>
              <a:gd name="connsiteY831" fmla="*/ 1959003 h 6858000"/>
              <a:gd name="connsiteX832" fmla="*/ 5792897 w 7369701"/>
              <a:gd name="connsiteY832" fmla="*/ 1647747 h 6858000"/>
              <a:gd name="connsiteX833" fmla="*/ 5842751 w 7369701"/>
              <a:gd name="connsiteY833" fmla="*/ 1816112 h 6858000"/>
              <a:gd name="connsiteX834" fmla="*/ 5847424 w 7369701"/>
              <a:gd name="connsiteY834" fmla="*/ 1815776 h 6858000"/>
              <a:gd name="connsiteX835" fmla="*/ 6399821 w 7369701"/>
              <a:gd name="connsiteY835" fmla="*/ 2344799 h 6858000"/>
              <a:gd name="connsiteX836" fmla="*/ 6323232 w 7369701"/>
              <a:gd name="connsiteY836" fmla="*/ 2389634 h 6858000"/>
              <a:gd name="connsiteX837" fmla="*/ 5942958 w 7369701"/>
              <a:gd name="connsiteY837" fmla="*/ 2077708 h 6858000"/>
              <a:gd name="connsiteX838" fmla="*/ 5921559 w 7369701"/>
              <a:gd name="connsiteY838" fmla="*/ 2378596 h 6858000"/>
              <a:gd name="connsiteX839" fmla="*/ 5817651 w 7369701"/>
              <a:gd name="connsiteY839" fmla="*/ 3023919 h 6858000"/>
              <a:gd name="connsiteX840" fmla="*/ 5729634 w 7369701"/>
              <a:gd name="connsiteY840" fmla="*/ 3051849 h 6858000"/>
              <a:gd name="connsiteX841" fmla="*/ 5611018 w 7369701"/>
              <a:gd name="connsiteY841" fmla="*/ 2316769 h 6858000"/>
              <a:gd name="connsiteX842" fmla="*/ 5687608 w 7369701"/>
              <a:gd name="connsiteY842" fmla="*/ 2039972 h 6858000"/>
              <a:gd name="connsiteX843" fmla="*/ 5657554 w 7369701"/>
              <a:gd name="connsiteY843" fmla="*/ 1576445 h 6858000"/>
              <a:gd name="connsiteX844" fmla="*/ 5150475 w 7369701"/>
              <a:gd name="connsiteY844" fmla="*/ 1274012 h 6858000"/>
              <a:gd name="connsiteX845" fmla="*/ 5349142 w 7369701"/>
              <a:gd name="connsiteY845" fmla="*/ 2204405 h 6858000"/>
              <a:gd name="connsiteX846" fmla="*/ 5262214 w 7369701"/>
              <a:gd name="connsiteY846" fmla="*/ 2233836 h 6858000"/>
              <a:gd name="connsiteX847" fmla="*/ 4981539 w 7369701"/>
              <a:gd name="connsiteY847" fmla="*/ 1542201 h 6858000"/>
              <a:gd name="connsiteX848" fmla="*/ 4958461 w 7369701"/>
              <a:gd name="connsiteY848" fmla="*/ 1136957 h 6858000"/>
              <a:gd name="connsiteX849" fmla="*/ 4655015 w 7369701"/>
              <a:gd name="connsiteY849" fmla="*/ 891426 h 6858000"/>
              <a:gd name="connsiteX850" fmla="*/ 4348002 w 7369701"/>
              <a:gd name="connsiteY850" fmla="*/ 2205895 h 6858000"/>
              <a:gd name="connsiteX851" fmla="*/ 4262250 w 7369701"/>
              <a:gd name="connsiteY851" fmla="*/ 2219972 h 6858000"/>
              <a:gd name="connsiteX852" fmla="*/ 4550611 w 7369701"/>
              <a:gd name="connsiteY852" fmla="*/ 817540 h 6858000"/>
              <a:gd name="connsiteX853" fmla="*/ 4564418 w 7369701"/>
              <a:gd name="connsiteY853" fmla="*/ 808293 h 6858000"/>
              <a:gd name="connsiteX854" fmla="*/ 4266388 w 7369701"/>
              <a:gd name="connsiteY854" fmla="*/ 500083 h 6858000"/>
              <a:gd name="connsiteX855" fmla="*/ 4032842 w 7369701"/>
              <a:gd name="connsiteY855" fmla="*/ 211809 h 6858000"/>
              <a:gd name="connsiteX856" fmla="*/ 3882765 w 7369701"/>
              <a:gd name="connsiteY856" fmla="*/ 0 h 6858000"/>
              <a:gd name="connsiteX857" fmla="*/ 3721337 w 7369701"/>
              <a:gd name="connsiteY857" fmla="*/ 0 h 6858000"/>
              <a:gd name="connsiteX858" fmla="*/ 3797544 w 7369701"/>
              <a:gd name="connsiteY858" fmla="*/ 0 h 6858000"/>
              <a:gd name="connsiteX859" fmla="*/ 3775734 w 7369701"/>
              <a:gd name="connsiteY859" fmla="*/ 95131 h 6858000"/>
              <a:gd name="connsiteX860" fmla="*/ 3724807 w 7369701"/>
              <a:gd name="connsiteY860" fmla="*/ 272257 h 6858000"/>
              <a:gd name="connsiteX861" fmla="*/ 3726844 w 7369701"/>
              <a:gd name="connsiteY861" fmla="*/ 282988 h 6858000"/>
              <a:gd name="connsiteX862" fmla="*/ 3742664 w 7369701"/>
              <a:gd name="connsiteY862" fmla="*/ 279918 h 6858000"/>
              <a:gd name="connsiteX863" fmla="*/ 4103910 w 7369701"/>
              <a:gd name="connsiteY863" fmla="*/ 1161917 h 6858000"/>
              <a:gd name="connsiteX864" fmla="*/ 4020269 w 7369701"/>
              <a:gd name="connsiteY864" fmla="*/ 1200406 h 6858000"/>
              <a:gd name="connsiteX865" fmla="*/ 3674882 w 7369701"/>
              <a:gd name="connsiteY865" fmla="*/ 488524 h 6858000"/>
              <a:gd name="connsiteX866" fmla="*/ 3132682 w 7369701"/>
              <a:gd name="connsiteY866" fmla="*/ 1072284 h 6858000"/>
              <a:gd name="connsiteX867" fmla="*/ 2716346 w 7369701"/>
              <a:gd name="connsiteY867" fmla="*/ 1276376 h 6858000"/>
              <a:gd name="connsiteX868" fmla="*/ 2716772 w 7369701"/>
              <a:gd name="connsiteY868" fmla="*/ 1255462 h 6858000"/>
              <a:gd name="connsiteX869" fmla="*/ 3471096 w 7369701"/>
              <a:gd name="connsiteY869" fmla="*/ 437072 h 6858000"/>
              <a:gd name="connsiteX870" fmla="*/ 3639057 w 7369701"/>
              <a:gd name="connsiteY870" fmla="*/ 286334 h 6858000"/>
              <a:gd name="connsiteX871" fmla="*/ 3640309 w 7369701"/>
              <a:gd name="connsiteY871" fmla="*/ 284664 h 6858000"/>
              <a:gd name="connsiteX872" fmla="*/ 3646022 w 7369701"/>
              <a:gd name="connsiteY872" fmla="*/ 276711 h 6858000"/>
              <a:gd name="connsiteX873" fmla="*/ 3707943 w 7369701"/>
              <a:gd name="connsiteY873" fmla="*/ 65958 h 6858000"/>
              <a:gd name="connsiteX874" fmla="*/ 3721337 w 7369701"/>
              <a:gd name="connsiteY874" fmla="*/ 0 h 6858000"/>
              <a:gd name="connsiteX875" fmla="*/ 2867960 w 7369701"/>
              <a:gd name="connsiteY875" fmla="*/ 0 h 6858000"/>
              <a:gd name="connsiteX876" fmla="*/ 2926351 w 7369701"/>
              <a:gd name="connsiteY876" fmla="*/ 0 h 6858000"/>
              <a:gd name="connsiteX877" fmla="*/ 2902823 w 7369701"/>
              <a:gd name="connsiteY877" fmla="*/ 262929 h 6858000"/>
              <a:gd name="connsiteX878" fmla="*/ 2940663 w 7369701"/>
              <a:gd name="connsiteY878" fmla="*/ 140884 h 6858000"/>
              <a:gd name="connsiteX879" fmla="*/ 2947039 w 7369701"/>
              <a:gd name="connsiteY879" fmla="*/ 122524 h 6858000"/>
              <a:gd name="connsiteX880" fmla="*/ 2984316 w 7369701"/>
              <a:gd name="connsiteY880" fmla="*/ 0 h 6858000"/>
              <a:gd name="connsiteX881" fmla="*/ 3016114 w 7369701"/>
              <a:gd name="connsiteY881" fmla="*/ 0 h 6858000"/>
              <a:gd name="connsiteX882" fmla="*/ 2979949 w 7369701"/>
              <a:gd name="connsiteY882" fmla="*/ 119274 h 6858000"/>
              <a:gd name="connsiteX883" fmla="*/ 3023879 w 7369701"/>
              <a:gd name="connsiteY883" fmla="*/ 0 h 6858000"/>
              <a:gd name="connsiteX884" fmla="*/ 3105400 w 7369701"/>
              <a:gd name="connsiteY884" fmla="*/ 0 h 6858000"/>
              <a:gd name="connsiteX885" fmla="*/ 3094669 w 7369701"/>
              <a:gd name="connsiteY885" fmla="*/ 30308 h 6858000"/>
              <a:gd name="connsiteX886" fmla="*/ 2901945 w 7369701"/>
              <a:gd name="connsiteY886" fmla="*/ 466538 h 6858000"/>
              <a:gd name="connsiteX887" fmla="*/ 2815209 w 7369701"/>
              <a:gd name="connsiteY887" fmla="*/ 497361 h 6858000"/>
              <a:gd name="connsiteX888" fmla="*/ 2844845 w 7369701"/>
              <a:gd name="connsiteY888" fmla="*/ 127638 h 6858000"/>
              <a:gd name="connsiteX889" fmla="*/ 2867960 w 7369701"/>
              <a:gd name="connsiteY889" fmla="*/ 0 h 6858000"/>
              <a:gd name="connsiteX890" fmla="*/ 1057230 w 7369701"/>
              <a:gd name="connsiteY890" fmla="*/ 0 h 6858000"/>
              <a:gd name="connsiteX891" fmla="*/ 1111003 w 7369701"/>
              <a:gd name="connsiteY891" fmla="*/ 0 h 6858000"/>
              <a:gd name="connsiteX892" fmla="*/ 1125553 w 7369701"/>
              <a:gd name="connsiteY892" fmla="*/ 52588 h 6858000"/>
              <a:gd name="connsiteX893" fmla="*/ 1304276 w 7369701"/>
              <a:gd name="connsiteY893" fmla="*/ 476275 h 6858000"/>
              <a:gd name="connsiteX894" fmla="*/ 1492066 w 7369701"/>
              <a:gd name="connsiteY894" fmla="*/ 886333 h 6858000"/>
              <a:gd name="connsiteX895" fmla="*/ 1423698 w 7369701"/>
              <a:gd name="connsiteY895" fmla="*/ 710817 h 6858000"/>
              <a:gd name="connsiteX896" fmla="*/ 1357609 w 7369701"/>
              <a:gd name="connsiteY896" fmla="*/ 532892 h 6858000"/>
              <a:gd name="connsiteX897" fmla="*/ 1309550 w 7369701"/>
              <a:gd name="connsiteY897" fmla="*/ 374031 h 6858000"/>
              <a:gd name="connsiteX898" fmla="*/ 1193673 w 7369701"/>
              <a:gd name="connsiteY898" fmla="*/ 49533 h 6858000"/>
              <a:gd name="connsiteX899" fmla="*/ 1164391 w 7369701"/>
              <a:gd name="connsiteY899" fmla="*/ 0 h 6858000"/>
              <a:gd name="connsiteX900" fmla="*/ 1200666 w 7369701"/>
              <a:gd name="connsiteY900" fmla="*/ 0 h 6858000"/>
              <a:gd name="connsiteX901" fmla="*/ 1223408 w 7369701"/>
              <a:gd name="connsiteY901" fmla="*/ 38996 h 6858000"/>
              <a:gd name="connsiteX902" fmla="*/ 1339635 w 7369701"/>
              <a:gd name="connsiteY902" fmla="*/ 365517 h 6858000"/>
              <a:gd name="connsiteX903" fmla="*/ 1387469 w 7369701"/>
              <a:gd name="connsiteY903" fmla="*/ 523079 h 6858000"/>
              <a:gd name="connsiteX904" fmla="*/ 1452685 w 7369701"/>
              <a:gd name="connsiteY904" fmla="*/ 699806 h 6858000"/>
              <a:gd name="connsiteX905" fmla="*/ 1492092 w 7369701"/>
              <a:gd name="connsiteY905" fmla="*/ 800424 h 6858000"/>
              <a:gd name="connsiteX906" fmla="*/ 1455302 w 7369701"/>
              <a:gd name="connsiteY906" fmla="*/ 632913 h 6858000"/>
              <a:gd name="connsiteX907" fmla="*/ 1222336 w 7369701"/>
              <a:gd name="connsiteY907" fmla="*/ 9480 h 6858000"/>
              <a:gd name="connsiteX908" fmla="*/ 1214634 w 7369701"/>
              <a:gd name="connsiteY908" fmla="*/ 0 h 6858000"/>
              <a:gd name="connsiteX909" fmla="*/ 1289827 w 7369701"/>
              <a:gd name="connsiteY909" fmla="*/ 0 h 6858000"/>
              <a:gd name="connsiteX910" fmla="*/ 1321076 w 7369701"/>
              <a:gd name="connsiteY910" fmla="*/ 59722 h 6858000"/>
              <a:gd name="connsiteX911" fmla="*/ 1512579 w 7369701"/>
              <a:gd name="connsiteY911" fmla="*/ 626441 h 6858000"/>
              <a:gd name="connsiteX912" fmla="*/ 1506076 w 7369701"/>
              <a:gd name="connsiteY912" fmla="*/ 1089289 h 6858000"/>
              <a:gd name="connsiteX913" fmla="*/ 1486346 w 7369701"/>
              <a:gd name="connsiteY913" fmla="*/ 1079919 h 6858000"/>
              <a:gd name="connsiteX914" fmla="*/ 1070511 w 7369701"/>
              <a:gd name="connsiteY914" fmla="*/ 48609 h 6858000"/>
              <a:gd name="connsiteX915" fmla="*/ 1057230 w 7369701"/>
              <a:gd name="connsiteY915" fmla="*/ 0 h 6858000"/>
              <a:gd name="connsiteX916" fmla="*/ 43151 w 7369701"/>
              <a:gd name="connsiteY916" fmla="*/ 0 h 6858000"/>
              <a:gd name="connsiteX917" fmla="*/ 95283 w 7369701"/>
              <a:gd name="connsiteY917" fmla="*/ 0 h 6858000"/>
              <a:gd name="connsiteX918" fmla="*/ 300708 w 7369701"/>
              <a:gd name="connsiteY918" fmla="*/ 154571 h 6858000"/>
              <a:gd name="connsiteX919" fmla="*/ 530414 w 7369701"/>
              <a:gd name="connsiteY919" fmla="*/ 354673 h 6858000"/>
              <a:gd name="connsiteX920" fmla="*/ 333785 w 7369701"/>
              <a:gd name="connsiteY920" fmla="*/ 161564 h 6858000"/>
              <a:gd name="connsiteX921" fmla="*/ 147005 w 7369701"/>
              <a:gd name="connsiteY921" fmla="*/ 0 h 6858000"/>
              <a:gd name="connsiteX922" fmla="*/ 272509 w 7369701"/>
              <a:gd name="connsiteY922" fmla="*/ 0 h 6858000"/>
              <a:gd name="connsiteX923" fmla="*/ 326276 w 7369701"/>
              <a:gd name="connsiteY923" fmla="*/ 45847 h 6858000"/>
              <a:gd name="connsiteX924" fmla="*/ 823759 w 7369701"/>
              <a:gd name="connsiteY924" fmla="*/ 574145 h 6858000"/>
              <a:gd name="connsiteX925" fmla="*/ 811254 w 7369701"/>
              <a:gd name="connsiteY925" fmla="*/ 665546 h 6858000"/>
              <a:gd name="connsiteX926" fmla="*/ 154042 w 7369701"/>
              <a:gd name="connsiteY926" fmla="*/ 261522 h 6858000"/>
              <a:gd name="connsiteX927" fmla="*/ 13550 w 7369701"/>
              <a:gd name="connsiteY927" fmla="*/ 158423 h 6858000"/>
              <a:gd name="connsiteX928" fmla="*/ 0 w 7369701"/>
              <a:gd name="connsiteY928" fmla="*/ 146618 h 6858000"/>
              <a:gd name="connsiteX929" fmla="*/ 0 w 7369701"/>
              <a:gd name="connsiteY929" fmla="*/ 59161 h 6858000"/>
              <a:gd name="connsiteX930" fmla="*/ 45427 w 7369701"/>
              <a:gd name="connsiteY930" fmla="*/ 101078 h 6858000"/>
              <a:gd name="connsiteX931" fmla="*/ 630103 w 7369701"/>
              <a:gd name="connsiteY931" fmla="*/ 485885 h 6858000"/>
              <a:gd name="connsiteX932" fmla="*/ 532040 w 7369701"/>
              <a:gd name="connsiteY932" fmla="*/ 399359 h 6858000"/>
              <a:gd name="connsiteX933" fmla="*/ 517618 w 7369701"/>
              <a:gd name="connsiteY933" fmla="*/ 385726 h 6858000"/>
              <a:gd name="connsiteX934" fmla="*/ 285074 w 7369701"/>
              <a:gd name="connsiteY934" fmla="*/ 182755 h 6858000"/>
              <a:gd name="connsiteX935" fmla="*/ 43151 w 7369701"/>
              <a:gd name="connsiteY93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Lst>
            <a:rect l="l" t="t" r="r" b="b"/>
            <a:pathLst>
              <a:path w="7369701" h="6858000">
                <a:moveTo>
                  <a:pt x="369702" y="6712169"/>
                </a:moveTo>
                <a:lnTo>
                  <a:pt x="366575" y="6715556"/>
                </a:lnTo>
                <a:cubicBezTo>
                  <a:pt x="367954" y="6715031"/>
                  <a:pt x="369326" y="6714512"/>
                  <a:pt x="371637" y="6713954"/>
                </a:cubicBezTo>
                <a:lnTo>
                  <a:pt x="369702" y="6712169"/>
                </a:lnTo>
                <a:close/>
                <a:moveTo>
                  <a:pt x="1019354" y="6315006"/>
                </a:moveTo>
                <a:cubicBezTo>
                  <a:pt x="847231" y="6483030"/>
                  <a:pt x="636234" y="6599053"/>
                  <a:pt x="441046" y="6691153"/>
                </a:cubicBezTo>
                <a:cubicBezTo>
                  <a:pt x="668934" y="6613112"/>
                  <a:pt x="947819" y="6494377"/>
                  <a:pt x="1019354" y="6315006"/>
                </a:cubicBezTo>
                <a:close/>
                <a:moveTo>
                  <a:pt x="991680" y="6298413"/>
                </a:moveTo>
                <a:cubicBezTo>
                  <a:pt x="775775" y="6396465"/>
                  <a:pt x="575302" y="6507871"/>
                  <a:pt x="409060" y="6671470"/>
                </a:cubicBezTo>
                <a:cubicBezTo>
                  <a:pt x="603834" y="6580783"/>
                  <a:pt x="817655" y="6465584"/>
                  <a:pt x="991680" y="6298413"/>
                </a:cubicBezTo>
                <a:close/>
                <a:moveTo>
                  <a:pt x="103333" y="5699602"/>
                </a:moveTo>
                <a:cubicBezTo>
                  <a:pt x="133282" y="5726353"/>
                  <a:pt x="175725" y="5762843"/>
                  <a:pt x="233938" y="5809416"/>
                </a:cubicBezTo>
                <a:cubicBezTo>
                  <a:pt x="390802" y="5935412"/>
                  <a:pt x="652575" y="6145703"/>
                  <a:pt x="883580" y="6180710"/>
                </a:cubicBezTo>
                <a:cubicBezTo>
                  <a:pt x="736829" y="6133021"/>
                  <a:pt x="610173" y="6040280"/>
                  <a:pt x="487337" y="5950182"/>
                </a:cubicBezTo>
                <a:cubicBezTo>
                  <a:pt x="443670" y="5917932"/>
                  <a:pt x="398584" y="5885270"/>
                  <a:pt x="354051" y="5854912"/>
                </a:cubicBezTo>
                <a:cubicBezTo>
                  <a:pt x="302352" y="5819720"/>
                  <a:pt x="247963" y="5787429"/>
                  <a:pt x="195436" y="5755068"/>
                </a:cubicBezTo>
                <a:lnTo>
                  <a:pt x="103333" y="5699602"/>
                </a:lnTo>
                <a:close/>
                <a:moveTo>
                  <a:pt x="5539432" y="5642928"/>
                </a:moveTo>
                <a:cubicBezTo>
                  <a:pt x="5544304" y="5659969"/>
                  <a:pt x="5549664" y="5677449"/>
                  <a:pt x="5555462" y="5694454"/>
                </a:cubicBezTo>
                <a:cubicBezTo>
                  <a:pt x="5631122" y="5909386"/>
                  <a:pt x="5731219" y="6118228"/>
                  <a:pt x="5828270" y="6320663"/>
                </a:cubicBezTo>
                <a:cubicBezTo>
                  <a:pt x="5868407" y="6404290"/>
                  <a:pt x="5908582" y="6488842"/>
                  <a:pt x="5947416" y="6574846"/>
                </a:cubicBezTo>
                <a:cubicBezTo>
                  <a:pt x="5894674" y="6327329"/>
                  <a:pt x="5793018" y="5718484"/>
                  <a:pt x="5539432" y="5642928"/>
                </a:cubicBezTo>
                <a:close/>
                <a:moveTo>
                  <a:pt x="51253" y="5631825"/>
                </a:moveTo>
                <a:lnTo>
                  <a:pt x="211622" y="5728803"/>
                </a:lnTo>
                <a:cubicBezTo>
                  <a:pt x="264592" y="5760684"/>
                  <a:pt x="319013" y="5793908"/>
                  <a:pt x="371652" y="5829062"/>
                </a:cubicBezTo>
                <a:cubicBezTo>
                  <a:pt x="417589" y="5859824"/>
                  <a:pt x="462230" y="5892964"/>
                  <a:pt x="505903" y="5925221"/>
                </a:cubicBezTo>
                <a:cubicBezTo>
                  <a:pt x="628246" y="6014875"/>
                  <a:pt x="754907" y="6107611"/>
                  <a:pt x="899240" y="6153068"/>
                </a:cubicBezTo>
                <a:cubicBezTo>
                  <a:pt x="928476" y="6162153"/>
                  <a:pt x="958088" y="6168887"/>
                  <a:pt x="988114" y="6174204"/>
                </a:cubicBezTo>
                <a:cubicBezTo>
                  <a:pt x="943280" y="6136411"/>
                  <a:pt x="896194" y="6100100"/>
                  <a:pt x="845971" y="6067177"/>
                </a:cubicBezTo>
                <a:cubicBezTo>
                  <a:pt x="720131" y="5983257"/>
                  <a:pt x="580034" y="5915740"/>
                  <a:pt x="448057" y="5841376"/>
                </a:cubicBezTo>
                <a:cubicBezTo>
                  <a:pt x="341781" y="5780886"/>
                  <a:pt x="90319" y="5630263"/>
                  <a:pt x="51253" y="5631825"/>
                </a:cubicBezTo>
                <a:close/>
                <a:moveTo>
                  <a:pt x="2606687" y="5630718"/>
                </a:moveTo>
                <a:cubicBezTo>
                  <a:pt x="2484040" y="5952782"/>
                  <a:pt x="2550772" y="6305470"/>
                  <a:pt x="2645658" y="6640259"/>
                </a:cubicBezTo>
                <a:cubicBezTo>
                  <a:pt x="2605413" y="6320984"/>
                  <a:pt x="2566733" y="5970903"/>
                  <a:pt x="2606687" y="5630718"/>
                </a:cubicBezTo>
                <a:close/>
                <a:moveTo>
                  <a:pt x="3642057" y="5573487"/>
                </a:moveTo>
                <a:cubicBezTo>
                  <a:pt x="3639338" y="5575453"/>
                  <a:pt x="3635693" y="5577466"/>
                  <a:pt x="3632981" y="5579437"/>
                </a:cubicBezTo>
                <a:cubicBezTo>
                  <a:pt x="3509182" y="5674738"/>
                  <a:pt x="3441993" y="5811556"/>
                  <a:pt x="3382436" y="5952726"/>
                </a:cubicBezTo>
                <a:cubicBezTo>
                  <a:pt x="3286719" y="6179641"/>
                  <a:pt x="3231101" y="6419386"/>
                  <a:pt x="3191929" y="6662669"/>
                </a:cubicBezTo>
                <a:cubicBezTo>
                  <a:pt x="3237125" y="6465250"/>
                  <a:pt x="3296425" y="6271000"/>
                  <a:pt x="3369898" y="6081771"/>
                </a:cubicBezTo>
                <a:cubicBezTo>
                  <a:pt x="3454377" y="5865084"/>
                  <a:pt x="3540614" y="5703753"/>
                  <a:pt x="3642057" y="5573487"/>
                </a:cubicBezTo>
                <a:close/>
                <a:moveTo>
                  <a:pt x="2650666" y="5530686"/>
                </a:moveTo>
                <a:cubicBezTo>
                  <a:pt x="2650695" y="5531619"/>
                  <a:pt x="2650695" y="5531619"/>
                  <a:pt x="2650249" y="5532101"/>
                </a:cubicBezTo>
                <a:cubicBezTo>
                  <a:pt x="2594633" y="5864991"/>
                  <a:pt x="2624834" y="6212617"/>
                  <a:pt x="2663808" y="6535215"/>
                </a:cubicBezTo>
                <a:cubicBezTo>
                  <a:pt x="2664345" y="6401062"/>
                  <a:pt x="2664881" y="6266909"/>
                  <a:pt x="2665418" y="6132756"/>
                </a:cubicBezTo>
                <a:cubicBezTo>
                  <a:pt x="2666315" y="5945493"/>
                  <a:pt x="2661038" y="5743579"/>
                  <a:pt x="2650666" y="5530686"/>
                </a:cubicBezTo>
                <a:close/>
                <a:moveTo>
                  <a:pt x="2680277" y="5479204"/>
                </a:moveTo>
                <a:cubicBezTo>
                  <a:pt x="2679826" y="5479692"/>
                  <a:pt x="2679381" y="5480173"/>
                  <a:pt x="2678972" y="5481582"/>
                </a:cubicBezTo>
                <a:cubicBezTo>
                  <a:pt x="2691463" y="5712555"/>
                  <a:pt x="2697451" y="5932139"/>
                  <a:pt x="2696666" y="6133836"/>
                </a:cubicBezTo>
                <a:lnTo>
                  <a:pt x="2695769" y="6390955"/>
                </a:lnTo>
                <a:cubicBezTo>
                  <a:pt x="2712509" y="6297144"/>
                  <a:pt x="2727840" y="6202916"/>
                  <a:pt x="2739893" y="6108357"/>
                </a:cubicBezTo>
                <a:cubicBezTo>
                  <a:pt x="2767348" y="5886500"/>
                  <a:pt x="2737035" y="5687445"/>
                  <a:pt x="2680277" y="5479204"/>
                </a:cubicBezTo>
                <a:close/>
                <a:moveTo>
                  <a:pt x="1132195" y="5467980"/>
                </a:moveTo>
                <a:cubicBezTo>
                  <a:pt x="1313054" y="5495211"/>
                  <a:pt x="1494925" y="5512628"/>
                  <a:pt x="1679056" y="5516907"/>
                </a:cubicBezTo>
                <a:cubicBezTo>
                  <a:pt x="1838007" y="5520331"/>
                  <a:pt x="1983050" y="5490313"/>
                  <a:pt x="2128648" y="5474249"/>
                </a:cubicBezTo>
                <a:cubicBezTo>
                  <a:pt x="2028248" y="5467548"/>
                  <a:pt x="1925543" y="5473055"/>
                  <a:pt x="1825619" y="5478447"/>
                </a:cubicBezTo>
                <a:lnTo>
                  <a:pt x="1737798" y="5483353"/>
                </a:lnTo>
                <a:cubicBezTo>
                  <a:pt x="1536509" y="5492800"/>
                  <a:pt x="1332771" y="5487439"/>
                  <a:pt x="1132195" y="5467980"/>
                </a:cubicBezTo>
                <a:close/>
                <a:moveTo>
                  <a:pt x="1456157" y="5371404"/>
                </a:moveTo>
                <a:cubicBezTo>
                  <a:pt x="1385125" y="5373535"/>
                  <a:pt x="1314200" y="5378444"/>
                  <a:pt x="1244432" y="5385601"/>
                </a:cubicBezTo>
                <a:cubicBezTo>
                  <a:pt x="1151404" y="5395142"/>
                  <a:pt x="1060429" y="5408677"/>
                  <a:pt x="973990" y="5424940"/>
                </a:cubicBezTo>
                <a:cubicBezTo>
                  <a:pt x="1017323" y="5425535"/>
                  <a:pt x="1061253" y="5429367"/>
                  <a:pt x="1103809" y="5433720"/>
                </a:cubicBezTo>
                <a:lnTo>
                  <a:pt x="1123454" y="5435727"/>
                </a:lnTo>
                <a:cubicBezTo>
                  <a:pt x="1326373" y="5455563"/>
                  <a:pt x="1533386" y="5461253"/>
                  <a:pt x="1737017" y="5452183"/>
                </a:cubicBezTo>
                <a:lnTo>
                  <a:pt x="1824397" y="5447757"/>
                </a:lnTo>
                <a:cubicBezTo>
                  <a:pt x="1905266" y="5443590"/>
                  <a:pt x="1987993" y="5439352"/>
                  <a:pt x="2070059" y="5441660"/>
                </a:cubicBezTo>
                <a:cubicBezTo>
                  <a:pt x="1883310" y="5383634"/>
                  <a:pt x="1669251" y="5365013"/>
                  <a:pt x="1456157" y="5371404"/>
                </a:cubicBezTo>
                <a:close/>
                <a:moveTo>
                  <a:pt x="4988186" y="5216467"/>
                </a:moveTo>
                <a:cubicBezTo>
                  <a:pt x="4914642" y="5275764"/>
                  <a:pt x="4843105" y="5338703"/>
                  <a:pt x="4777334" y="5406072"/>
                </a:cubicBezTo>
                <a:cubicBezTo>
                  <a:pt x="4757662" y="5426414"/>
                  <a:pt x="4737537" y="5447249"/>
                  <a:pt x="4718341" y="5468043"/>
                </a:cubicBezTo>
                <a:cubicBezTo>
                  <a:pt x="4681696" y="5506771"/>
                  <a:pt x="4644162" y="5546455"/>
                  <a:pt x="4604655" y="5583434"/>
                </a:cubicBezTo>
                <a:cubicBezTo>
                  <a:pt x="4591636" y="5595592"/>
                  <a:pt x="4578581" y="5606832"/>
                  <a:pt x="4565074" y="5618550"/>
                </a:cubicBezTo>
                <a:cubicBezTo>
                  <a:pt x="4712605" y="5511121"/>
                  <a:pt x="4908425" y="5376611"/>
                  <a:pt x="4988186" y="5216467"/>
                </a:cubicBezTo>
                <a:close/>
                <a:moveTo>
                  <a:pt x="4978032" y="5183809"/>
                </a:moveTo>
                <a:cubicBezTo>
                  <a:pt x="4748175" y="5235846"/>
                  <a:pt x="4611576" y="5430393"/>
                  <a:pt x="4463413" y="5615162"/>
                </a:cubicBezTo>
                <a:cubicBezTo>
                  <a:pt x="4428815" y="5658459"/>
                  <a:pt x="4393697" y="5700384"/>
                  <a:pt x="4358134" y="5742791"/>
                </a:cubicBezTo>
                <a:lnTo>
                  <a:pt x="4376219" y="5729027"/>
                </a:lnTo>
                <a:cubicBezTo>
                  <a:pt x="4445817" y="5675939"/>
                  <a:pt x="4517680" y="5621374"/>
                  <a:pt x="4582340" y="5561037"/>
                </a:cubicBezTo>
                <a:cubicBezTo>
                  <a:pt x="4621394" y="5524545"/>
                  <a:pt x="4658482" y="5485345"/>
                  <a:pt x="4694684" y="5447098"/>
                </a:cubicBezTo>
                <a:cubicBezTo>
                  <a:pt x="4714806" y="5426264"/>
                  <a:pt x="4733997" y="5405475"/>
                  <a:pt x="4754123" y="5384643"/>
                </a:cubicBezTo>
                <a:cubicBezTo>
                  <a:pt x="4823909" y="5312925"/>
                  <a:pt x="4899949" y="5246074"/>
                  <a:pt x="4978032" y="5183809"/>
                </a:cubicBezTo>
                <a:close/>
                <a:moveTo>
                  <a:pt x="1903353" y="5044827"/>
                </a:moveTo>
                <a:cubicBezTo>
                  <a:pt x="1900901" y="5049058"/>
                  <a:pt x="1913196" y="5065331"/>
                  <a:pt x="1936931" y="5093954"/>
                </a:cubicBezTo>
                <a:cubicBezTo>
                  <a:pt x="2021149" y="5196773"/>
                  <a:pt x="2108079" y="5297623"/>
                  <a:pt x="2195868" y="5396574"/>
                </a:cubicBezTo>
                <a:cubicBezTo>
                  <a:pt x="2196092" y="5309013"/>
                  <a:pt x="2155695" y="5230515"/>
                  <a:pt x="2088852" y="5166123"/>
                </a:cubicBezTo>
                <a:cubicBezTo>
                  <a:pt x="2054441" y="5132572"/>
                  <a:pt x="2001584" y="5091839"/>
                  <a:pt x="1958241" y="5067955"/>
                </a:cubicBezTo>
                <a:cubicBezTo>
                  <a:pt x="1922998" y="5048408"/>
                  <a:pt x="1905803" y="5040595"/>
                  <a:pt x="1903353" y="5044827"/>
                </a:cubicBezTo>
                <a:close/>
                <a:moveTo>
                  <a:pt x="1979378" y="4769504"/>
                </a:moveTo>
                <a:cubicBezTo>
                  <a:pt x="2251008" y="4946802"/>
                  <a:pt x="2557265" y="5046794"/>
                  <a:pt x="2882120" y="5064547"/>
                </a:cubicBezTo>
                <a:cubicBezTo>
                  <a:pt x="2852884" y="5055476"/>
                  <a:pt x="2822307" y="5047842"/>
                  <a:pt x="2793103" y="5039699"/>
                </a:cubicBezTo>
                <a:lnTo>
                  <a:pt x="2770041" y="5033634"/>
                </a:lnTo>
                <a:cubicBezTo>
                  <a:pt x="2500352" y="4962917"/>
                  <a:pt x="2236095" y="4864963"/>
                  <a:pt x="1979378" y="4769504"/>
                </a:cubicBezTo>
                <a:close/>
                <a:moveTo>
                  <a:pt x="1927410" y="4716164"/>
                </a:moveTo>
                <a:cubicBezTo>
                  <a:pt x="1938311" y="4720848"/>
                  <a:pt x="1949172" y="4724604"/>
                  <a:pt x="1959587" y="4728849"/>
                </a:cubicBezTo>
                <a:cubicBezTo>
                  <a:pt x="2224818" y="4827692"/>
                  <a:pt x="2499050" y="4930367"/>
                  <a:pt x="2777707" y="5003991"/>
                </a:cubicBezTo>
                <a:lnTo>
                  <a:pt x="2800768" y="5010056"/>
                </a:lnTo>
                <a:lnTo>
                  <a:pt x="2879408" y="5031590"/>
                </a:lnTo>
                <a:cubicBezTo>
                  <a:pt x="2873718" y="5029024"/>
                  <a:pt x="2868475" y="5025973"/>
                  <a:pt x="2862295" y="5022958"/>
                </a:cubicBezTo>
                <a:cubicBezTo>
                  <a:pt x="2846112" y="5014292"/>
                  <a:pt x="2829972" y="5006555"/>
                  <a:pt x="2813343" y="4998369"/>
                </a:cubicBezTo>
                <a:cubicBezTo>
                  <a:pt x="2759214" y="4972589"/>
                  <a:pt x="2702010" y="4951123"/>
                  <a:pt x="2646245" y="4930999"/>
                </a:cubicBezTo>
                <a:cubicBezTo>
                  <a:pt x="2437298" y="4853662"/>
                  <a:pt x="2221285" y="4774272"/>
                  <a:pt x="1999243" y="4730524"/>
                </a:cubicBezTo>
                <a:lnTo>
                  <a:pt x="1979527" y="4726651"/>
                </a:lnTo>
                <a:lnTo>
                  <a:pt x="1927410" y="4716164"/>
                </a:lnTo>
                <a:close/>
                <a:moveTo>
                  <a:pt x="1997014" y="4698007"/>
                </a:moveTo>
                <a:lnTo>
                  <a:pt x="2005458" y="4699540"/>
                </a:lnTo>
                <a:cubicBezTo>
                  <a:pt x="2229844" y="4743659"/>
                  <a:pt x="2447268" y="4823456"/>
                  <a:pt x="2657186" y="4901687"/>
                </a:cubicBezTo>
                <a:cubicBezTo>
                  <a:pt x="2713431" y="4922259"/>
                  <a:pt x="2771565" y="4943688"/>
                  <a:pt x="2826662" y="4970362"/>
                </a:cubicBezTo>
                <a:cubicBezTo>
                  <a:pt x="2843286" y="4978544"/>
                  <a:pt x="2859914" y="4986729"/>
                  <a:pt x="2876100" y="4995397"/>
                </a:cubicBezTo>
                <a:cubicBezTo>
                  <a:pt x="2929811" y="5022592"/>
                  <a:pt x="2984941" y="5050189"/>
                  <a:pt x="3042600" y="5059532"/>
                </a:cubicBezTo>
                <a:cubicBezTo>
                  <a:pt x="2779645" y="4772909"/>
                  <a:pt x="2376891" y="4705645"/>
                  <a:pt x="1997014" y="4698007"/>
                </a:cubicBezTo>
                <a:close/>
                <a:moveTo>
                  <a:pt x="2305292" y="4219492"/>
                </a:moveTo>
                <a:cubicBezTo>
                  <a:pt x="2631112" y="4377847"/>
                  <a:pt x="3011879" y="4535878"/>
                  <a:pt x="3360922" y="4529373"/>
                </a:cubicBezTo>
                <a:cubicBezTo>
                  <a:pt x="3408391" y="4528405"/>
                  <a:pt x="3451278" y="4517839"/>
                  <a:pt x="3492420" y="4510145"/>
                </a:cubicBezTo>
                <a:cubicBezTo>
                  <a:pt x="3448862" y="4503966"/>
                  <a:pt x="3405674" y="4495449"/>
                  <a:pt x="3364086" y="4480340"/>
                </a:cubicBezTo>
                <a:cubicBezTo>
                  <a:pt x="3314946" y="4462747"/>
                  <a:pt x="3269673" y="4437082"/>
                  <a:pt x="3225818" y="4411822"/>
                </a:cubicBezTo>
                <a:cubicBezTo>
                  <a:pt x="3194830" y="4393966"/>
                  <a:pt x="3162431" y="4375699"/>
                  <a:pt x="3129696" y="4360704"/>
                </a:cubicBezTo>
                <a:cubicBezTo>
                  <a:pt x="3030558" y="4315774"/>
                  <a:pt x="2920899" y="4298731"/>
                  <a:pt x="2814545" y="4282955"/>
                </a:cubicBezTo>
                <a:cubicBezTo>
                  <a:pt x="2648192" y="4257474"/>
                  <a:pt x="2475773" y="4231762"/>
                  <a:pt x="2305292" y="4219492"/>
                </a:cubicBezTo>
                <a:close/>
                <a:moveTo>
                  <a:pt x="2626982" y="4206450"/>
                </a:moveTo>
                <a:cubicBezTo>
                  <a:pt x="2581807" y="4205467"/>
                  <a:pt x="2536327" y="4205706"/>
                  <a:pt x="2490617" y="4206951"/>
                </a:cubicBezTo>
                <a:cubicBezTo>
                  <a:pt x="2601507" y="4219748"/>
                  <a:pt x="2711611" y="4236309"/>
                  <a:pt x="2819869" y="4252936"/>
                </a:cubicBezTo>
                <a:cubicBezTo>
                  <a:pt x="2928115" y="4269564"/>
                  <a:pt x="3040565" y="4286495"/>
                  <a:pt x="3143018" y="4332698"/>
                </a:cubicBezTo>
                <a:cubicBezTo>
                  <a:pt x="3177162" y="4348099"/>
                  <a:pt x="3210046" y="4366808"/>
                  <a:pt x="3241520" y="4385112"/>
                </a:cubicBezTo>
                <a:cubicBezTo>
                  <a:pt x="3284409" y="4409477"/>
                  <a:pt x="3328265" y="4434739"/>
                  <a:pt x="3374575" y="4451517"/>
                </a:cubicBezTo>
                <a:cubicBezTo>
                  <a:pt x="3416609" y="4466134"/>
                  <a:pt x="3460730" y="4474620"/>
                  <a:pt x="3505221" y="4480757"/>
                </a:cubicBezTo>
                <a:cubicBezTo>
                  <a:pt x="3244537" y="4280088"/>
                  <a:pt x="2943211" y="4213332"/>
                  <a:pt x="2626982" y="4206450"/>
                </a:cubicBezTo>
                <a:close/>
                <a:moveTo>
                  <a:pt x="1310106" y="3943217"/>
                </a:moveTo>
                <a:cubicBezTo>
                  <a:pt x="1129544" y="4063332"/>
                  <a:pt x="976804" y="4212308"/>
                  <a:pt x="854994" y="4399136"/>
                </a:cubicBezTo>
                <a:cubicBezTo>
                  <a:pt x="813550" y="4462067"/>
                  <a:pt x="777442" y="4528637"/>
                  <a:pt x="742462" y="4594648"/>
                </a:cubicBezTo>
                <a:cubicBezTo>
                  <a:pt x="769633" y="4559245"/>
                  <a:pt x="795392" y="4522436"/>
                  <a:pt x="820602" y="4485915"/>
                </a:cubicBezTo>
                <a:cubicBezTo>
                  <a:pt x="839644" y="4458097"/>
                  <a:pt x="858127" y="4430568"/>
                  <a:pt x="878295" y="4403594"/>
                </a:cubicBezTo>
                <a:cubicBezTo>
                  <a:pt x="984168" y="4259170"/>
                  <a:pt x="1114491" y="4132679"/>
                  <a:pt x="1240607" y="4010401"/>
                </a:cubicBezTo>
                <a:lnTo>
                  <a:pt x="1310106" y="3943217"/>
                </a:lnTo>
                <a:close/>
                <a:moveTo>
                  <a:pt x="1423113" y="3874565"/>
                </a:moveTo>
                <a:lnTo>
                  <a:pt x="1260565" y="4031982"/>
                </a:lnTo>
                <a:cubicBezTo>
                  <a:pt x="1135292" y="4153135"/>
                  <a:pt x="1006090" y="4279065"/>
                  <a:pt x="901900" y="4421236"/>
                </a:cubicBezTo>
                <a:cubicBezTo>
                  <a:pt x="882292" y="4447928"/>
                  <a:pt x="863806" y="4475465"/>
                  <a:pt x="845044" y="4502436"/>
                </a:cubicBezTo>
                <a:cubicBezTo>
                  <a:pt x="797719" y="4571828"/>
                  <a:pt x="747866" y="4643196"/>
                  <a:pt x="685926" y="4703069"/>
                </a:cubicBezTo>
                <a:cubicBezTo>
                  <a:pt x="685087" y="4704192"/>
                  <a:pt x="684806" y="4705038"/>
                  <a:pt x="684248" y="4706721"/>
                </a:cubicBezTo>
                <a:cubicBezTo>
                  <a:pt x="955830" y="4450343"/>
                  <a:pt x="1215323" y="4185291"/>
                  <a:pt x="1423113" y="3874565"/>
                </a:cubicBezTo>
                <a:close/>
                <a:moveTo>
                  <a:pt x="3316479" y="3872136"/>
                </a:moveTo>
                <a:lnTo>
                  <a:pt x="3546806" y="4356139"/>
                </a:lnTo>
                <a:cubicBezTo>
                  <a:pt x="3510992" y="4217388"/>
                  <a:pt x="3440535" y="4086075"/>
                  <a:pt x="3364433" y="3953121"/>
                </a:cubicBezTo>
                <a:lnTo>
                  <a:pt x="3316479" y="3872136"/>
                </a:lnTo>
                <a:close/>
                <a:moveTo>
                  <a:pt x="3291335" y="3767420"/>
                </a:moveTo>
                <a:cubicBezTo>
                  <a:pt x="3324815" y="3824296"/>
                  <a:pt x="3358740" y="3880691"/>
                  <a:pt x="3390805" y="3937163"/>
                </a:cubicBezTo>
                <a:cubicBezTo>
                  <a:pt x="3469925" y="4075583"/>
                  <a:pt x="3543427" y="4213298"/>
                  <a:pt x="3579062" y="4359040"/>
                </a:cubicBezTo>
                <a:cubicBezTo>
                  <a:pt x="3585500" y="4228842"/>
                  <a:pt x="3547302" y="4112076"/>
                  <a:pt x="3467355" y="3988130"/>
                </a:cubicBezTo>
                <a:cubicBezTo>
                  <a:pt x="3420192" y="3915029"/>
                  <a:pt x="3371016" y="3849934"/>
                  <a:pt x="3310753" y="3787140"/>
                </a:cubicBezTo>
                <a:cubicBezTo>
                  <a:pt x="3303466" y="3779509"/>
                  <a:pt x="3297626" y="3773227"/>
                  <a:pt x="3291335" y="3767420"/>
                </a:cubicBezTo>
                <a:close/>
                <a:moveTo>
                  <a:pt x="1635889" y="3709494"/>
                </a:moveTo>
                <a:lnTo>
                  <a:pt x="1634800" y="3731111"/>
                </a:lnTo>
                <a:cubicBezTo>
                  <a:pt x="1634800" y="3731111"/>
                  <a:pt x="1635342" y="3716795"/>
                  <a:pt x="1635889" y="3709494"/>
                </a:cubicBezTo>
                <a:close/>
                <a:moveTo>
                  <a:pt x="1510397" y="3684705"/>
                </a:moveTo>
                <a:cubicBezTo>
                  <a:pt x="1390337" y="3729510"/>
                  <a:pt x="1267181" y="3766747"/>
                  <a:pt x="1146550" y="3802012"/>
                </a:cubicBezTo>
                <a:cubicBezTo>
                  <a:pt x="997862" y="3845736"/>
                  <a:pt x="843568" y="3890871"/>
                  <a:pt x="698834" y="3952272"/>
                </a:cubicBezTo>
                <a:cubicBezTo>
                  <a:pt x="460140" y="4053106"/>
                  <a:pt x="242842" y="4196577"/>
                  <a:pt x="34256" y="4347603"/>
                </a:cubicBezTo>
                <a:cubicBezTo>
                  <a:pt x="196048" y="4248849"/>
                  <a:pt x="358125" y="4150653"/>
                  <a:pt x="527241" y="4065078"/>
                </a:cubicBezTo>
                <a:cubicBezTo>
                  <a:pt x="838255" y="3908281"/>
                  <a:pt x="1212318" y="3863093"/>
                  <a:pt x="1510397" y="3684705"/>
                </a:cubicBezTo>
                <a:close/>
                <a:moveTo>
                  <a:pt x="1313114" y="3655216"/>
                </a:moveTo>
                <a:cubicBezTo>
                  <a:pt x="1247578" y="3654578"/>
                  <a:pt x="1180153" y="3656293"/>
                  <a:pt x="1109304" y="3669030"/>
                </a:cubicBezTo>
                <a:cubicBezTo>
                  <a:pt x="689821" y="3744031"/>
                  <a:pt x="334655" y="4032530"/>
                  <a:pt x="8129" y="4330519"/>
                </a:cubicBezTo>
                <a:cubicBezTo>
                  <a:pt x="220923" y="4176682"/>
                  <a:pt x="442983" y="4028720"/>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lose/>
                <a:moveTo>
                  <a:pt x="3655073" y="3650884"/>
                </a:moveTo>
                <a:cubicBezTo>
                  <a:pt x="3768399" y="3765347"/>
                  <a:pt x="3873410" y="3884450"/>
                  <a:pt x="3989938" y="3991685"/>
                </a:cubicBezTo>
                <a:cubicBezTo>
                  <a:pt x="4106468" y="4098916"/>
                  <a:pt x="4234512" y="4194281"/>
                  <a:pt x="4393907" y="4261258"/>
                </a:cubicBezTo>
                <a:cubicBezTo>
                  <a:pt x="4484865" y="4299540"/>
                  <a:pt x="4571866" y="4332385"/>
                  <a:pt x="4648051" y="4374051"/>
                </a:cubicBezTo>
                <a:cubicBezTo>
                  <a:pt x="4566919" y="4301848"/>
                  <a:pt x="4474187" y="4242216"/>
                  <a:pt x="4383389" y="4184369"/>
                </a:cubicBez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lose/>
                <a:moveTo>
                  <a:pt x="3670252" y="3622798"/>
                </a:move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97546" y="4220788"/>
                  <a:pt x="4597907" y="4284772"/>
                  <a:pt x="4684469" y="4364680"/>
                </a:cubicBezTo>
                <a:lnTo>
                  <a:pt x="4690271" y="4370034"/>
                </a:lnTo>
                <a:cubicBezTo>
                  <a:pt x="4617960" y="4134006"/>
                  <a:pt x="4326618" y="3976128"/>
                  <a:pt x="4136093" y="3858466"/>
                </a:cubicBezTo>
                <a:cubicBezTo>
                  <a:pt x="3985171" y="3764831"/>
                  <a:pt x="3831168" y="3687155"/>
                  <a:pt x="3670252" y="3622798"/>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4441737" y="3399734"/>
                </a:move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99925" y="4149276"/>
                  <a:pt x="5291490" y="4229096"/>
                  <a:pt x="5388878" y="4300185"/>
                </a:cubicBezTo>
                <a:cubicBezTo>
                  <a:pt x="5401114" y="4303421"/>
                  <a:pt x="5413353" y="4306662"/>
                  <a:pt x="5425556" y="4308967"/>
                </a:cubicBezTo>
                <a:cubicBezTo>
                  <a:pt x="5290970" y="4122931"/>
                  <a:pt x="5119226" y="3974244"/>
                  <a:pt x="4943646" y="3822916"/>
                </a:cubicBezTo>
                <a:cubicBezTo>
                  <a:pt x="4828850" y="3724110"/>
                  <a:pt x="4714058" y="3625311"/>
                  <a:pt x="4594837" y="3532274"/>
                </a:cubicBezTo>
                <a:cubicBezTo>
                  <a:pt x="4562450" y="3507077"/>
                  <a:pt x="4474786" y="3410282"/>
                  <a:pt x="4441737" y="3399734"/>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lnTo>
                  <a:pt x="5425834" y="3162785"/>
                </a:lnTo>
                <a:close/>
                <a:moveTo>
                  <a:pt x="1318687" y="3113840"/>
                </a:moveTo>
                <a:cubicBezTo>
                  <a:pt x="1233126" y="3142037"/>
                  <a:pt x="1148133" y="3174161"/>
                  <a:pt x="1066793" y="3212171"/>
                </a:cubicBezTo>
                <a:lnTo>
                  <a:pt x="993319" y="3247648"/>
                </a:ln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1238695" y="3076820"/>
                </a:moveTo>
                <a:cubicBezTo>
                  <a:pt x="1051055" y="3082190"/>
                  <a:pt x="886407" y="3192548"/>
                  <a:pt x="716371" y="3293249"/>
                </a:cubicBezTo>
                <a:cubicBezTo>
                  <a:pt x="670943" y="3320259"/>
                  <a:pt x="625512" y="3345868"/>
                  <a:pt x="579522" y="3371759"/>
                </a:cubicBezTo>
                <a:lnTo>
                  <a:pt x="600288" y="3365555"/>
                </a:lnTo>
                <a:cubicBezTo>
                  <a:pt x="680240" y="3341573"/>
                  <a:pt x="762713" y="3317034"/>
                  <a:pt x="840692" y="3284921"/>
                </a:cubicBezTo>
                <a:cubicBezTo>
                  <a:pt x="887813" y="3265484"/>
                  <a:pt x="934087" y="3242968"/>
                  <a:pt x="979248" y="3221003"/>
                </a:cubicBezTo>
                <a:lnTo>
                  <a:pt x="1053282" y="3185247"/>
                </a:ln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608772" y="3451680"/>
                  <a:pt x="5674122" y="3909676"/>
                  <a:pt x="5519779" y="4359223"/>
                </a:cubicBezTo>
                <a:cubicBezTo>
                  <a:pt x="5520262" y="4359669"/>
                  <a:pt x="5520293" y="4360602"/>
                  <a:pt x="5520293" y="4360602"/>
                </a:cubicBezTo>
                <a:cubicBezTo>
                  <a:pt x="5627244" y="4437825"/>
                  <a:pt x="5699666" y="4548575"/>
                  <a:pt x="5767221" y="4665564"/>
                </a:cubicBezTo>
                <a:cubicBezTo>
                  <a:pt x="6275281" y="4699277"/>
                  <a:pt x="6739386" y="4778523"/>
                  <a:pt x="6937169" y="4815941"/>
                </a:cubicBezTo>
                <a:cubicBezTo>
                  <a:pt x="7134952" y="4853359"/>
                  <a:pt x="7020263" y="4903218"/>
                  <a:pt x="6953922" y="4890068"/>
                </a:cubicBezTo>
                <a:cubicBezTo>
                  <a:pt x="6799988" y="4859556"/>
                  <a:pt x="6485790" y="4815676"/>
                  <a:pt x="6071359" y="4770770"/>
                </a:cubicBezTo>
                <a:lnTo>
                  <a:pt x="6038839" y="4764474"/>
                </a:lnTo>
                <a:cubicBezTo>
                  <a:pt x="6038795" y="4764265"/>
                  <a:pt x="6038750" y="4764056"/>
                  <a:pt x="6038706" y="4763847"/>
                </a:cubicBezTo>
                <a:lnTo>
                  <a:pt x="6037784" y="4764270"/>
                </a:lnTo>
                <a:lnTo>
                  <a:pt x="6038839" y="4764474"/>
                </a:lnTo>
                <a:lnTo>
                  <a:pt x="6040338" y="4771418"/>
                </a:lnTo>
                <a:cubicBezTo>
                  <a:pt x="6039088" y="4781803"/>
                  <a:pt x="6034314" y="4794510"/>
                  <a:pt x="6024488" y="4809903"/>
                </a:cubicBezTo>
                <a:cubicBezTo>
                  <a:pt x="5910095" y="5058984"/>
                  <a:pt x="5773348" y="5296385"/>
                  <a:pt x="5599771" y="5509652"/>
                </a:cubicBezTo>
                <a:cubicBezTo>
                  <a:pt x="5583815" y="5529842"/>
                  <a:pt x="5566811" y="5547293"/>
                  <a:pt x="5548843" y="5563845"/>
                </a:cubicBezTo>
                <a:cubicBezTo>
                  <a:pt x="5773782" y="5645205"/>
                  <a:pt x="5890323" y="6067151"/>
                  <a:pt x="5940952" y="6250028"/>
                </a:cubicBezTo>
                <a:cubicBezTo>
                  <a:pt x="5979301" y="6387982"/>
                  <a:pt x="6009900" y="6527294"/>
                  <a:pt x="6043441" y="6665847"/>
                </a:cubicBezTo>
                <a:lnTo>
                  <a:pt x="6093432" y="6858000"/>
                </a:lnTo>
                <a:lnTo>
                  <a:pt x="6034344" y="6858000"/>
                </a:lnTo>
                <a:lnTo>
                  <a:pt x="6026679" y="6836959"/>
                </a:lnTo>
                <a:cubicBezTo>
                  <a:pt x="5958957" y="6665497"/>
                  <a:pt x="5878558" y="6498078"/>
                  <a:pt x="5800441" y="6335286"/>
                </a:cubicBezTo>
                <a:cubicBezTo>
                  <a:pt x="5703359" y="6131918"/>
                  <a:pt x="5602295" y="5922187"/>
                  <a:pt x="5526562" y="5705388"/>
                </a:cubicBezTo>
                <a:cubicBezTo>
                  <a:pt x="5523956" y="5698505"/>
                  <a:pt x="5521803" y="5691139"/>
                  <a:pt x="5519640" y="5683774"/>
                </a:cubicBezTo>
                <a:cubicBezTo>
                  <a:pt x="5523207" y="5970988"/>
                  <a:pt x="5738292" y="6306566"/>
                  <a:pt x="5844559" y="6553349"/>
                </a:cubicBezTo>
                <a:lnTo>
                  <a:pt x="5975994" y="6858000"/>
                </a:lnTo>
                <a:lnTo>
                  <a:pt x="5898547" y="6858000"/>
                </a:lnTo>
                <a:lnTo>
                  <a:pt x="5682041" y="6355860"/>
                </a:lnTo>
                <a:cubicBezTo>
                  <a:pt x="5609136" y="6186449"/>
                  <a:pt x="5505535" y="6006625"/>
                  <a:pt x="5461758" y="5820220"/>
                </a:cubicBezTo>
                <a:cubicBezTo>
                  <a:pt x="5415457" y="6083349"/>
                  <a:pt x="5335494" y="6334433"/>
                  <a:pt x="5237282" y="6579086"/>
                </a:cubicBezTo>
                <a:lnTo>
                  <a:pt x="5115009" y="6858000"/>
                </a:lnTo>
                <a:lnTo>
                  <a:pt x="5028074" y="6858000"/>
                </a:lnTo>
                <a:lnTo>
                  <a:pt x="5079508" y="6749074"/>
                </a:lnTo>
                <a:cubicBezTo>
                  <a:pt x="5200211" y="6482556"/>
                  <a:pt x="5305048" y="6210716"/>
                  <a:pt x="5371846" y="5924413"/>
                </a:cubicBezTo>
                <a:lnTo>
                  <a:pt x="5270512" y="6138975"/>
                </a:lnTo>
                <a:cubicBezTo>
                  <a:pt x="5192357" y="6304175"/>
                  <a:pt x="5112108" y="6475512"/>
                  <a:pt x="5062409" y="6653544"/>
                </a:cubicBezTo>
                <a:cubicBezTo>
                  <a:pt x="5053035" y="6686987"/>
                  <a:pt x="5045072" y="6720843"/>
                  <a:pt x="5036628" y="6754247"/>
                </a:cubicBezTo>
                <a:lnTo>
                  <a:pt x="5009112" y="6858000"/>
                </a:lnTo>
                <a:lnTo>
                  <a:pt x="4976679" y="6858000"/>
                </a:lnTo>
                <a:lnTo>
                  <a:pt x="5006537" y="6747068"/>
                </a:lnTo>
                <a:cubicBezTo>
                  <a:pt x="5014940" y="6712729"/>
                  <a:pt x="5022903" y="6678883"/>
                  <a:pt x="5032723" y="6644957"/>
                </a:cubicBezTo>
                <a:cubicBezTo>
                  <a:pt x="5083245" y="6464091"/>
                  <a:pt x="5164383" y="6291790"/>
                  <a:pt x="5242949" y="6125175"/>
                </a:cubicBezTo>
                <a:lnTo>
                  <a:pt x="5286321" y="6033555"/>
                </a:lnTo>
                <a:cubicBezTo>
                  <a:pt x="5153522" y="6218172"/>
                  <a:pt x="5058694" y="6420826"/>
                  <a:pt x="5008210" y="6649194"/>
                </a:cubicBezTo>
                <a:cubicBezTo>
                  <a:pt x="4999505" y="6687732"/>
                  <a:pt x="4992445" y="6726670"/>
                  <a:pt x="4986321" y="6765687"/>
                </a:cubicBezTo>
                <a:lnTo>
                  <a:pt x="4973474" y="6858000"/>
                </a:lnTo>
                <a:lnTo>
                  <a:pt x="4907178" y="6858000"/>
                </a:lnTo>
                <a:lnTo>
                  <a:pt x="4910810" y="6829660"/>
                </a:lnTo>
                <a:cubicBezTo>
                  <a:pt x="4927183" y="6695980"/>
                  <a:pt x="4945608" y="6562743"/>
                  <a:pt x="4987461" y="6432994"/>
                </a:cubicBezTo>
                <a:cubicBezTo>
                  <a:pt x="5033887" y="6289556"/>
                  <a:pt x="5098947" y="6157948"/>
                  <a:pt x="5179262" y="6035044"/>
                </a:cubicBezTo>
                <a:cubicBezTo>
                  <a:pt x="5016033" y="6169178"/>
                  <a:pt x="4838252" y="6288995"/>
                  <a:pt x="4689678" y="6440241"/>
                </a:cubicBezTo>
                <a:cubicBezTo>
                  <a:pt x="4615724" y="6515503"/>
                  <a:pt x="4545518" y="6594166"/>
                  <a:pt x="4477543" y="6674836"/>
                </a:cubicBezTo>
                <a:lnTo>
                  <a:pt x="4329957" y="6858000"/>
                </a:lnTo>
                <a:lnTo>
                  <a:pt x="4218595" y="6858000"/>
                </a:lnTo>
                <a:lnTo>
                  <a:pt x="4368888" y="6668412"/>
                </a:lnTo>
                <a:cubicBezTo>
                  <a:pt x="4431654" y="6591444"/>
                  <a:pt x="4495926" y="6515754"/>
                  <a:pt x="4563091" y="6442508"/>
                </a:cubicBezTo>
                <a:cubicBezTo>
                  <a:pt x="4810353" y="6173676"/>
                  <a:pt x="5160740" y="5991069"/>
                  <a:pt x="5387324" y="5705830"/>
                </a:cubicBezTo>
                <a:cubicBezTo>
                  <a:pt x="5286064" y="5794177"/>
                  <a:pt x="5178968" y="5876241"/>
                  <a:pt x="5073620" y="5955437"/>
                </a:cubicBezTo>
                <a:cubicBezTo>
                  <a:pt x="4943865" y="6053305"/>
                  <a:pt x="4809130" y="6154627"/>
                  <a:pt x="4689789" y="6268382"/>
                </a:cubicBezTo>
                <a:cubicBezTo>
                  <a:pt x="4591303" y="6361972"/>
                  <a:pt x="4502007" y="6464046"/>
                  <a:pt x="4418722" y="6570886"/>
                </a:cubicBezTo>
                <a:lnTo>
                  <a:pt x="4214944" y="6858000"/>
                </a:lnTo>
                <a:lnTo>
                  <a:pt x="4177898" y="6858000"/>
                </a:lnTo>
                <a:lnTo>
                  <a:pt x="4391597" y="6556370"/>
                </a:lnTo>
                <a:cubicBezTo>
                  <a:pt x="4476641" y="6446900"/>
                  <a:pt x="4567929" y="6342186"/>
                  <a:pt x="4668889" y="6246399"/>
                </a:cubicBezTo>
                <a:cubicBezTo>
                  <a:pt x="4789603" y="6132122"/>
                  <a:pt x="4925227" y="6029827"/>
                  <a:pt x="5055427" y="5931476"/>
                </a:cubicBezTo>
                <a:cubicBezTo>
                  <a:pt x="5161670" y="5851314"/>
                  <a:pt x="5270142" y="5768732"/>
                  <a:pt x="5371814" y="5678975"/>
                </a:cubicBezTo>
                <a:cubicBezTo>
                  <a:pt x="5250056" y="5732278"/>
                  <a:pt x="5117554" y="5761328"/>
                  <a:pt x="4987918" y="5838701"/>
                </a:cubicBezTo>
                <a:cubicBezTo>
                  <a:pt x="4699961" y="6010191"/>
                  <a:pt x="4491898" y="6286162"/>
                  <a:pt x="4317146" y="6587716"/>
                </a:cubicBezTo>
                <a:lnTo>
                  <a:pt x="4171627" y="6858000"/>
                </a:lnTo>
                <a:lnTo>
                  <a:pt x="4081585" y="6858000"/>
                </a:lnTo>
                <a:lnTo>
                  <a:pt x="4238603" y="6559341"/>
                </a:lnTo>
                <a:cubicBezTo>
                  <a:pt x="4385995" y="6299856"/>
                  <a:pt x="4555804" y="6056475"/>
                  <a:pt x="4778333" y="5873626"/>
                </a:cubicBezTo>
                <a:cubicBezTo>
                  <a:pt x="4974935" y="5712072"/>
                  <a:pt x="5214460" y="5703893"/>
                  <a:pt x="5414185" y="5573882"/>
                </a:cubicBezTo>
                <a:cubicBezTo>
                  <a:pt x="5665168" y="5409695"/>
                  <a:pt x="5834734" y="5037780"/>
                  <a:pt x="5959648" y="4760797"/>
                </a:cubicBezTo>
                <a:cubicBezTo>
                  <a:pt x="5758178" y="4742307"/>
                  <a:pt x="5556149" y="4733150"/>
                  <a:pt x="5355019" y="4734672"/>
                </a:cubicBezTo>
                <a:cubicBezTo>
                  <a:pt x="5292258" y="4900655"/>
                  <a:pt x="5203125" y="5047664"/>
                  <a:pt x="5083565" y="5179121"/>
                </a:cubicBezTo>
                <a:cubicBezTo>
                  <a:pt x="5049677" y="5379813"/>
                  <a:pt x="4862890" y="5495797"/>
                  <a:pt x="4713577" y="5616803"/>
                </a:cubicBezTo>
                <a:cubicBezTo>
                  <a:pt x="4481263" y="5805403"/>
                  <a:pt x="4239092" y="5980417"/>
                  <a:pt x="3989559" y="6145945"/>
                </a:cubicBezTo>
                <a:cubicBezTo>
                  <a:pt x="3958721" y="6166743"/>
                  <a:pt x="3915645" y="6091150"/>
                  <a:pt x="3939824" y="6066900"/>
                </a:cubicBezTo>
                <a:cubicBezTo>
                  <a:pt x="4170724" y="5831323"/>
                  <a:pt x="4361787" y="5566131"/>
                  <a:pt x="4584537" y="5324826"/>
                </a:cubicBezTo>
                <a:cubicBezTo>
                  <a:pt x="4710868" y="5187971"/>
                  <a:pt x="4848359" y="5097244"/>
                  <a:pt x="5037105" y="5088765"/>
                </a:cubicBezTo>
                <a:cubicBezTo>
                  <a:pt x="5038033" y="5088728"/>
                  <a:pt x="5039001" y="5089622"/>
                  <a:pt x="5039930" y="5089585"/>
                </a:cubicBezTo>
                <a:cubicBezTo>
                  <a:pt x="5133008" y="4982937"/>
                  <a:pt x="5207480" y="4865387"/>
                  <a:pt x="5263764" y="4735525"/>
                </a:cubicBezTo>
                <a:cubicBezTo>
                  <a:pt x="4867298" y="4743930"/>
                  <a:pt x="4472427" y="4792315"/>
                  <a:pt x="4086300" y="4884599"/>
                </a:cubicBezTo>
                <a:cubicBezTo>
                  <a:pt x="4087456" y="4890142"/>
                  <a:pt x="4087673" y="4895720"/>
                  <a:pt x="4085485" y="4899070"/>
                </a:cubicBezTo>
                <a:cubicBezTo>
                  <a:pt x="4003302" y="5010406"/>
                  <a:pt x="3928312" y="5126573"/>
                  <a:pt x="3871915" y="5253645"/>
                </a:cubicBezTo>
                <a:cubicBezTo>
                  <a:pt x="3845467" y="5314321"/>
                  <a:pt x="3832705" y="5402857"/>
                  <a:pt x="3799374" y="5466127"/>
                </a:cubicBezTo>
                <a:cubicBezTo>
                  <a:pt x="3785138" y="5845399"/>
                  <a:pt x="3675506" y="6277604"/>
                  <a:pt x="3498850" y="6661888"/>
                </a:cubicBezTo>
                <a:lnTo>
                  <a:pt x="3399216" y="6858000"/>
                </a:lnTo>
                <a:lnTo>
                  <a:pt x="3303688" y="6858000"/>
                </a:lnTo>
                <a:lnTo>
                  <a:pt x="3391774" y="6697181"/>
                </a:lnTo>
                <a:cubicBezTo>
                  <a:pt x="3573729" y="6337659"/>
                  <a:pt x="3697480" y="5922895"/>
                  <a:pt x="3735540" y="5546923"/>
                </a:cubicBezTo>
                <a:cubicBezTo>
                  <a:pt x="3733489" y="5553993"/>
                  <a:pt x="3731483" y="5561993"/>
                  <a:pt x="3729438" y="5569058"/>
                </a:cubicBezTo>
                <a:cubicBezTo>
                  <a:pt x="3722922" y="5592607"/>
                  <a:pt x="3715485" y="5616189"/>
                  <a:pt x="3707782" y="5644908"/>
                </a:cubicBezTo>
                <a:cubicBezTo>
                  <a:pt x="3671550" y="5775366"/>
                  <a:pt x="3633159" y="5910098"/>
                  <a:pt x="3583827" y="6039215"/>
                </a:cubicBezTo>
                <a:cubicBezTo>
                  <a:pt x="3571998" y="6069498"/>
                  <a:pt x="3559686" y="6099330"/>
                  <a:pt x="3547861" y="6129609"/>
                </a:cubicBezTo>
                <a:cubicBezTo>
                  <a:pt x="3528366" y="6177894"/>
                  <a:pt x="3507534" y="6227631"/>
                  <a:pt x="3490905" y="6277660"/>
                </a:cubicBezTo>
                <a:cubicBezTo>
                  <a:pt x="3477958" y="6314973"/>
                  <a:pt x="3466463" y="6353624"/>
                  <a:pt x="3455859" y="6391301"/>
                </a:cubicBezTo>
                <a:cubicBezTo>
                  <a:pt x="3447266" y="6420993"/>
                  <a:pt x="3438672" y="6450673"/>
                  <a:pt x="3429112" y="6479469"/>
                </a:cubicBezTo>
                <a:cubicBezTo>
                  <a:pt x="3394330" y="6587977"/>
                  <a:pt x="3348719" y="6693654"/>
                  <a:pt x="3304862" y="6796476"/>
                </a:cubicBezTo>
                <a:lnTo>
                  <a:pt x="3276071" y="6858000"/>
                </a:lnTo>
                <a:lnTo>
                  <a:pt x="3240805" y="6858000"/>
                </a:lnTo>
                <a:lnTo>
                  <a:pt x="3275917" y="6783192"/>
                </a:lnTo>
                <a:cubicBezTo>
                  <a:pt x="3319817" y="6681303"/>
                  <a:pt x="3364982" y="6576108"/>
                  <a:pt x="3399358" y="6469011"/>
                </a:cubicBezTo>
                <a:cubicBezTo>
                  <a:pt x="3408430" y="6439778"/>
                  <a:pt x="3417061" y="6411021"/>
                  <a:pt x="3425650" y="6381333"/>
                </a:cubicBezTo>
                <a:cubicBezTo>
                  <a:pt x="3436256" y="6343653"/>
                  <a:pt x="3448199" y="6304520"/>
                  <a:pt x="3460661" y="6266763"/>
                </a:cubicBezTo>
                <a:cubicBezTo>
                  <a:pt x="3477731" y="6216246"/>
                  <a:pt x="3498530" y="6165579"/>
                  <a:pt x="3518021" y="6117298"/>
                </a:cubicBezTo>
                <a:cubicBezTo>
                  <a:pt x="3530339" y="6087462"/>
                  <a:pt x="3542206" y="6058115"/>
                  <a:pt x="3554035" y="6027832"/>
                </a:cubicBezTo>
                <a:cubicBezTo>
                  <a:pt x="3602956" y="5900128"/>
                  <a:pt x="3640454" y="5766362"/>
                  <a:pt x="3677174" y="5636351"/>
                </a:cubicBezTo>
                <a:cubicBezTo>
                  <a:pt x="3685353" y="5608086"/>
                  <a:pt x="3692308" y="5584047"/>
                  <a:pt x="3698819" y="5560503"/>
                </a:cubicBezTo>
                <a:cubicBezTo>
                  <a:pt x="3699603" y="5556742"/>
                  <a:pt x="3701314" y="5552952"/>
                  <a:pt x="3702094" y="5549194"/>
                </a:cubicBezTo>
                <a:cubicBezTo>
                  <a:pt x="3586407" y="5684227"/>
                  <a:pt x="3491727" y="5855671"/>
                  <a:pt x="3398355" y="6094603"/>
                </a:cubicBezTo>
                <a:cubicBezTo>
                  <a:pt x="3309322" y="6322763"/>
                  <a:pt x="3241029" y="6558474"/>
                  <a:pt x="3193941" y="6798775"/>
                </a:cubicBezTo>
                <a:lnTo>
                  <a:pt x="3184140" y="6858000"/>
                </a:lnTo>
                <a:lnTo>
                  <a:pt x="3099978" y="6858000"/>
                </a:lnTo>
                <a:lnTo>
                  <a:pt x="3101556" y="6843337"/>
                </a:lnTo>
                <a:cubicBezTo>
                  <a:pt x="3144932" y="6479621"/>
                  <a:pt x="3209988" y="6112612"/>
                  <a:pt x="3370162" y="5785550"/>
                </a:cubicBezTo>
                <a:cubicBezTo>
                  <a:pt x="3467073" y="5588398"/>
                  <a:pt x="3627623" y="5538666"/>
                  <a:pt x="3746477" y="5377889"/>
                </a:cubicBezTo>
                <a:cubicBezTo>
                  <a:pt x="3800786" y="5303532"/>
                  <a:pt x="3818424" y="5173820"/>
                  <a:pt x="3863399" y="5087257"/>
                </a:cubicBezTo>
                <a:cubicBezTo>
                  <a:pt x="3894981" y="5026843"/>
                  <a:pt x="3930436" y="4970007"/>
                  <a:pt x="3968712" y="4913989"/>
                </a:cubicBezTo>
                <a:cubicBezTo>
                  <a:pt x="3564505" y="5020029"/>
                  <a:pt x="3170154" y="5174588"/>
                  <a:pt x="2792390" y="5382974"/>
                </a:cubicBezTo>
                <a:lnTo>
                  <a:pt x="2714982" y="5427051"/>
                </a:lnTo>
                <a:cubicBezTo>
                  <a:pt x="2773600" y="5623577"/>
                  <a:pt x="2823261" y="5817201"/>
                  <a:pt x="2813361" y="6023912"/>
                </a:cubicBezTo>
                <a:cubicBezTo>
                  <a:pt x="2800935" y="6283826"/>
                  <a:pt x="2738768" y="6546188"/>
                  <a:pt x="2688430" y="6801564"/>
                </a:cubicBezTo>
                <a:cubicBezTo>
                  <a:pt x="2680286" y="6842403"/>
                  <a:pt x="2633415" y="6776749"/>
                  <a:pt x="2629626" y="6763394"/>
                </a:cubicBezTo>
                <a:cubicBezTo>
                  <a:pt x="2507208" y="6357509"/>
                  <a:pt x="2389664" y="5910450"/>
                  <a:pt x="2565328" y="5516399"/>
                </a:cubicBezTo>
                <a:cubicBezTo>
                  <a:pt x="2340344" y="5655334"/>
                  <a:pt x="2126262" y="5810607"/>
                  <a:pt x="1922999" y="5980343"/>
                </a:cubicBezTo>
                <a:cubicBezTo>
                  <a:pt x="1913735" y="6121357"/>
                  <a:pt x="1951823" y="6270268"/>
                  <a:pt x="1950261" y="6405858"/>
                </a:cubicBezTo>
                <a:cubicBezTo>
                  <a:pt x="2095468" y="6403315"/>
                  <a:pt x="2243415" y="6568324"/>
                  <a:pt x="2365554" y="6759107"/>
                </a:cubicBezTo>
                <a:lnTo>
                  <a:pt x="2424142" y="6858000"/>
                </a:lnTo>
                <a:lnTo>
                  <a:pt x="2395994" y="6858000"/>
                </a:lnTo>
                <a:lnTo>
                  <a:pt x="2392863" y="6852964"/>
                </a:lnTo>
                <a:cubicBezTo>
                  <a:pt x="2286592" y="6697030"/>
                  <a:pt x="2128210" y="6530604"/>
                  <a:pt x="2017589" y="6493982"/>
                </a:cubicBezTo>
                <a:cubicBezTo>
                  <a:pt x="2065428" y="6525607"/>
                  <a:pt x="2108651" y="6558340"/>
                  <a:pt x="2147336" y="6594052"/>
                </a:cubicBezTo>
                <a:cubicBezTo>
                  <a:pt x="2168131" y="6613249"/>
                  <a:pt x="2188032" y="6633414"/>
                  <a:pt x="2207047" y="6654540"/>
                </a:cubicBezTo>
                <a:cubicBezTo>
                  <a:pt x="2240670" y="6691852"/>
                  <a:pt x="2268864" y="6733110"/>
                  <a:pt x="2299106" y="6778931"/>
                </a:cubicBezTo>
                <a:lnTo>
                  <a:pt x="2314430" y="6801144"/>
                </a:lnTo>
                <a:lnTo>
                  <a:pt x="2352406" y="6858000"/>
                </a:lnTo>
                <a:lnTo>
                  <a:pt x="2314492" y="6858000"/>
                </a:lnTo>
                <a:lnTo>
                  <a:pt x="2288095" y="6818030"/>
                </a:lnTo>
                <a:lnTo>
                  <a:pt x="2272768" y="6795822"/>
                </a:lnTo>
                <a:cubicBezTo>
                  <a:pt x="2242565" y="6750921"/>
                  <a:pt x="2214890" y="6711042"/>
                  <a:pt x="2182715" y="6675071"/>
                </a:cubicBezTo>
                <a:cubicBezTo>
                  <a:pt x="2139301" y="6626043"/>
                  <a:pt x="2090046" y="6582375"/>
                  <a:pt x="2032061" y="6541380"/>
                </a:cubicBezTo>
                <a:cubicBezTo>
                  <a:pt x="2113005" y="6632219"/>
                  <a:pt x="2185837" y="6729905"/>
                  <a:pt x="2257220" y="6826257"/>
                </a:cubicBezTo>
                <a:lnTo>
                  <a:pt x="2281324" y="6858000"/>
                </a:lnTo>
                <a:lnTo>
                  <a:pt x="2242860" y="6858000"/>
                </a:lnTo>
                <a:lnTo>
                  <a:pt x="2232818" y="6844926"/>
                </a:lnTo>
                <a:cubicBezTo>
                  <a:pt x="2156524" y="6742256"/>
                  <a:pt x="2077809" y="6637351"/>
                  <a:pt x="1990172" y="6542121"/>
                </a:cubicBezTo>
                <a:cubicBezTo>
                  <a:pt x="2025229" y="6615236"/>
                  <a:pt x="2072239" y="6690202"/>
                  <a:pt x="2124090" y="6761017"/>
                </a:cubicBezTo>
                <a:lnTo>
                  <a:pt x="2200380" y="6858000"/>
                </a:lnTo>
                <a:lnTo>
                  <a:pt x="2147507" y="6858000"/>
                </a:lnTo>
                <a:lnTo>
                  <a:pt x="2070668" y="6761520"/>
                </a:lnTo>
                <a:cubicBezTo>
                  <a:pt x="2050397" y="6732060"/>
                  <a:pt x="1955949" y="6524860"/>
                  <a:pt x="1975142" y="6585570"/>
                </a:cubicBezTo>
                <a:cubicBezTo>
                  <a:pt x="1998651" y="6661010"/>
                  <a:pt x="2025657" y="6736543"/>
                  <a:pt x="2050035" y="6813345"/>
                </a:cubicBezTo>
                <a:lnTo>
                  <a:pt x="2063025" y="6858000"/>
                </a:lnTo>
                <a:lnTo>
                  <a:pt x="2021675" y="6858000"/>
                </a:lnTo>
                <a:lnTo>
                  <a:pt x="2019308" y="6847118"/>
                </a:lnTo>
                <a:cubicBezTo>
                  <a:pt x="1994223" y="6748278"/>
                  <a:pt x="1963999" y="6650518"/>
                  <a:pt x="1938835" y="6551160"/>
                </a:cubicBezTo>
                <a:cubicBezTo>
                  <a:pt x="1929908" y="6619047"/>
                  <a:pt x="1941143" y="6690322"/>
                  <a:pt x="1953230" y="6759699"/>
                </a:cubicBezTo>
                <a:lnTo>
                  <a:pt x="1956763" y="6778191"/>
                </a:lnTo>
                <a:lnTo>
                  <a:pt x="1967925" y="6858000"/>
                </a:lnTo>
                <a:lnTo>
                  <a:pt x="1936622" y="6858000"/>
                </a:lnTo>
                <a:lnTo>
                  <a:pt x="1926261" y="6784064"/>
                </a:lnTo>
                <a:lnTo>
                  <a:pt x="1922724" y="6765577"/>
                </a:lnTo>
                <a:cubicBezTo>
                  <a:pt x="1915473" y="6723948"/>
                  <a:pt x="1907737" y="6681875"/>
                  <a:pt x="1904650" y="6639616"/>
                </a:cubicBezTo>
                <a:lnTo>
                  <a:pt x="1885273" y="6858000"/>
                </a:lnTo>
                <a:lnTo>
                  <a:pt x="1854363" y="6858000"/>
                </a:lnTo>
                <a:lnTo>
                  <a:pt x="1880391" y="6603796"/>
                </a:lnTo>
                <a:cubicBezTo>
                  <a:pt x="1857032" y="6636864"/>
                  <a:pt x="1833268" y="6671346"/>
                  <a:pt x="1818273" y="6715729"/>
                </a:cubicBezTo>
                <a:cubicBezTo>
                  <a:pt x="1804852" y="6755735"/>
                  <a:pt x="1797634" y="6798725"/>
                  <a:pt x="1794691" y="6843239"/>
                </a:cubicBezTo>
                <a:cubicBezTo>
                  <a:pt x="1794765" y="6848159"/>
                  <a:pt x="1794840" y="6853080"/>
                  <a:pt x="1794914" y="6858000"/>
                </a:cubicBezTo>
                <a:lnTo>
                  <a:pt x="1746128" y="6858000"/>
                </a:lnTo>
                <a:lnTo>
                  <a:pt x="1753934" y="6724796"/>
                </a:lnTo>
                <a:cubicBezTo>
                  <a:pt x="1761216" y="6674140"/>
                  <a:pt x="1773366" y="6623443"/>
                  <a:pt x="1792053" y="6572396"/>
                </a:cubicBezTo>
                <a:cubicBezTo>
                  <a:pt x="1831929" y="6463223"/>
                  <a:pt x="1865036" y="6394363"/>
                  <a:pt x="1862248" y="6266397"/>
                </a:cubicBezTo>
                <a:cubicBezTo>
                  <a:pt x="1860953" y="6187277"/>
                  <a:pt x="1859762" y="6110946"/>
                  <a:pt x="1862250" y="6033531"/>
                </a:cubicBezTo>
                <a:cubicBezTo>
                  <a:pt x="1629459" y="6233327"/>
                  <a:pt x="1412286" y="6451119"/>
                  <a:pt x="1211999" y="6683610"/>
                </a:cubicBezTo>
                <a:cubicBezTo>
                  <a:pt x="1212594" y="6686848"/>
                  <a:pt x="1213637" y="6689601"/>
                  <a:pt x="1213266" y="6691947"/>
                </a:cubicBezTo>
                <a:cubicBezTo>
                  <a:pt x="1207239" y="6745048"/>
                  <a:pt x="1203941" y="6797982"/>
                  <a:pt x="1203370" y="6850676"/>
                </a:cubicBezTo>
                <a:cubicBezTo>
                  <a:pt x="1203470" y="6853117"/>
                  <a:pt x="1203571" y="6855559"/>
                  <a:pt x="1203671" y="6858000"/>
                </a:cubicBezTo>
                <a:lnTo>
                  <a:pt x="1143180" y="6858000"/>
                </a:lnTo>
                <a:cubicBezTo>
                  <a:pt x="1142845" y="6827348"/>
                  <a:pt x="1142511" y="6796697"/>
                  <a:pt x="1142176" y="6766045"/>
                </a:cubicBezTo>
                <a:lnTo>
                  <a:pt x="1067484" y="6858000"/>
                </a:lnTo>
                <a:lnTo>
                  <a:pt x="953928" y="6858000"/>
                </a:lnTo>
                <a:lnTo>
                  <a:pt x="959715" y="6850185"/>
                </a:lnTo>
                <a:cubicBezTo>
                  <a:pt x="1122351" y="6642955"/>
                  <a:pt x="1297493" y="6445464"/>
                  <a:pt x="1483788" y="6259174"/>
                </a:cubicBezTo>
                <a:cubicBezTo>
                  <a:pt x="1354519" y="6252700"/>
                  <a:pt x="1219786" y="6272526"/>
                  <a:pt x="1100671" y="6252137"/>
                </a:cubicBezTo>
                <a:cubicBezTo>
                  <a:pt x="1097473" y="6253667"/>
                  <a:pt x="1093344" y="6255226"/>
                  <a:pt x="1090144" y="6256748"/>
                </a:cubicBezTo>
                <a:cubicBezTo>
                  <a:pt x="1093160" y="6262221"/>
                  <a:pt x="1095726" y="6268172"/>
                  <a:pt x="1095872" y="6271892"/>
                </a:cubicBezTo>
                <a:cubicBezTo>
                  <a:pt x="1117034" y="6614754"/>
                  <a:pt x="501310" y="6765589"/>
                  <a:pt x="262785" y="6845450"/>
                </a:cubicBezTo>
                <a:cubicBezTo>
                  <a:pt x="240730" y="6852851"/>
                  <a:pt x="197167" y="6788461"/>
                  <a:pt x="209968" y="6770713"/>
                </a:cubicBezTo>
                <a:cubicBezTo>
                  <a:pt x="383281" y="6527661"/>
                  <a:pt x="615742" y="6377713"/>
                  <a:pt x="873460" y="6253768"/>
                </a:cubicBezTo>
                <a:cubicBezTo>
                  <a:pt x="626943" y="6191900"/>
                  <a:pt x="365733" y="5960633"/>
                  <a:pt x="192686" y="5849257"/>
                </a:cubicBezTo>
                <a:cubicBezTo>
                  <a:pt x="116185" y="5799690"/>
                  <a:pt x="52073" y="5754165"/>
                  <a:pt x="4696" y="5697668"/>
                </a:cubicBezTo>
                <a:lnTo>
                  <a:pt x="0" y="5689984"/>
                </a:lnTo>
                <a:lnTo>
                  <a:pt x="0" y="5513472"/>
                </a:lnTo>
                <a:lnTo>
                  <a:pt x="174101" y="5620277"/>
                </a:lnTo>
                <a:cubicBezTo>
                  <a:pt x="413334" y="5759164"/>
                  <a:pt x="660435" y="5885160"/>
                  <a:pt x="891800" y="6036935"/>
                </a:cubicBezTo>
                <a:cubicBezTo>
                  <a:pt x="944884" y="6071606"/>
                  <a:pt x="1012106" y="6145300"/>
                  <a:pt x="1072219" y="6169443"/>
                </a:cubicBezTo>
                <a:cubicBezTo>
                  <a:pt x="1072700" y="6169886"/>
                  <a:pt x="1073629" y="6169850"/>
                  <a:pt x="1074117" y="6170301"/>
                </a:cubicBezTo>
                <a:cubicBezTo>
                  <a:pt x="1077423" y="6171567"/>
                  <a:pt x="1080285" y="6173315"/>
                  <a:pt x="1083114" y="6174131"/>
                </a:cubicBezTo>
                <a:cubicBezTo>
                  <a:pt x="1205686" y="6211148"/>
                  <a:pt x="1403553" y="6162717"/>
                  <a:pt x="1543010" y="6191140"/>
                </a:cubicBezTo>
                <a:cubicBezTo>
                  <a:pt x="1545352" y="6191516"/>
                  <a:pt x="1548218" y="6193258"/>
                  <a:pt x="1551080" y="6195006"/>
                </a:cubicBezTo>
                <a:cubicBezTo>
                  <a:pt x="1796784" y="5956970"/>
                  <a:pt x="2061981" y="5740521"/>
                  <a:pt x="2345443" y="5549882"/>
                </a:cubicBezTo>
                <a:cubicBezTo>
                  <a:pt x="2141371" y="5547786"/>
                  <a:pt x="1930334" y="5604666"/>
                  <a:pt x="1721499" y="5599969"/>
                </a:cubicBezTo>
                <a:cubicBezTo>
                  <a:pt x="1398951" y="5593309"/>
                  <a:pt x="1081337" y="5547329"/>
                  <a:pt x="767716" y="5472768"/>
                </a:cubicBezTo>
                <a:cubicBezTo>
                  <a:pt x="753133" y="5469162"/>
                  <a:pt x="700946" y="5398599"/>
                  <a:pt x="722147" y="5393091"/>
                </a:cubicBezTo>
                <a:cubicBezTo>
                  <a:pt x="968781" y="5329673"/>
                  <a:pt x="1232259" y="5326588"/>
                  <a:pt x="1485552" y="5313202"/>
                </a:cubicBezTo>
                <a:cubicBezTo>
                  <a:pt x="1722589" y="5300930"/>
                  <a:pt x="1934026" y="5312502"/>
                  <a:pt x="2143004" y="5402420"/>
                </a:cubicBezTo>
                <a:cubicBezTo>
                  <a:pt x="2072259" y="5321879"/>
                  <a:pt x="2001915" y="5239927"/>
                  <a:pt x="1933391" y="5156971"/>
                </a:cubicBezTo>
                <a:cubicBezTo>
                  <a:pt x="1884964" y="5098829"/>
                  <a:pt x="1830279" y="5047453"/>
                  <a:pt x="1827118" y="4968410"/>
                </a:cubicBezTo>
                <a:cubicBezTo>
                  <a:pt x="1826899" y="4962830"/>
                  <a:pt x="1831287" y="4956131"/>
                  <a:pt x="1837349" y="4956357"/>
                </a:cubicBezTo>
                <a:cubicBezTo>
                  <a:pt x="1954786" y="4958180"/>
                  <a:pt x="2095955" y="5099243"/>
                  <a:pt x="2162835" y="5187853"/>
                </a:cubicBezTo>
                <a:cubicBezTo>
                  <a:pt x="2223806" y="5268314"/>
                  <a:pt x="2261117" y="5362764"/>
                  <a:pt x="2257167" y="5462123"/>
                </a:cubicBezTo>
                <a:cubicBezTo>
                  <a:pt x="2258619" y="5463463"/>
                  <a:pt x="2260110" y="5465731"/>
                  <a:pt x="2261598" y="5467998"/>
                </a:cubicBezTo>
                <a:cubicBezTo>
                  <a:pt x="2319293" y="5466627"/>
                  <a:pt x="2377620" y="5469418"/>
                  <a:pt x="2437177" y="5479608"/>
                </a:cubicBezTo>
                <a:cubicBezTo>
                  <a:pt x="2440002" y="5480429"/>
                  <a:pt x="2442387" y="5481726"/>
                  <a:pt x="2445247" y="5483476"/>
                </a:cubicBezTo>
                <a:cubicBezTo>
                  <a:pt x="2542410" y="5420910"/>
                  <a:pt x="2642483" y="5361023"/>
                  <a:pt x="2743626" y="5304819"/>
                </a:cubicBezTo>
                <a:cubicBezTo>
                  <a:pt x="2843877" y="5249576"/>
                  <a:pt x="2945694" y="5198471"/>
                  <a:pt x="3048102" y="5150595"/>
                </a:cubicBezTo>
                <a:cubicBezTo>
                  <a:pt x="2585795" y="5154639"/>
                  <a:pt x="2153807" y="4996795"/>
                  <a:pt x="1799414" y="4694732"/>
                </a:cubicBezTo>
                <a:cubicBezTo>
                  <a:pt x="1791709" y="4688523"/>
                  <a:pt x="1742423" y="4620635"/>
                  <a:pt x="1771735" y="4619929"/>
                </a:cubicBezTo>
                <a:cubicBezTo>
                  <a:pt x="2256142" y="4609405"/>
                  <a:pt x="2784409" y="4670721"/>
                  <a:pt x="3104273" y="5076159"/>
                </a:cubicBezTo>
                <a:cubicBezTo>
                  <a:pt x="3108183" y="5080663"/>
                  <a:pt x="3110711" y="5085686"/>
                  <a:pt x="3113245" y="5090705"/>
                </a:cubicBezTo>
                <a:cubicBezTo>
                  <a:pt x="3118189" y="5097958"/>
                  <a:pt x="3122727" y="5106622"/>
                  <a:pt x="3126294" y="5114400"/>
                </a:cubicBezTo>
                <a:cubicBezTo>
                  <a:pt x="3390302" y="4996262"/>
                  <a:pt x="3661785" y="4902036"/>
                  <a:pt x="3937433" y="4830473"/>
                </a:cubicBezTo>
                <a:cubicBezTo>
                  <a:pt x="3836176" y="4732523"/>
                  <a:pt x="3721785" y="4620668"/>
                  <a:pt x="3590475" y="4597974"/>
                </a:cubicBezTo>
                <a:cubicBezTo>
                  <a:pt x="3435249" y="4571111"/>
                  <a:pt x="3264279" y="4616605"/>
                  <a:pt x="3100264" y="4579845"/>
                </a:cubicBezTo>
                <a:cubicBezTo>
                  <a:pt x="2787310" y="4510393"/>
                  <a:pt x="2468738" y="4370372"/>
                  <a:pt x="2183576" y="4227150"/>
                </a:cubicBezTo>
                <a:cubicBezTo>
                  <a:pt x="2170260" y="4220226"/>
                  <a:pt x="2115765" y="4150220"/>
                  <a:pt x="2151029" y="4146947"/>
                </a:cubicBezTo>
                <a:cubicBezTo>
                  <a:pt x="2677991" y="4094203"/>
                  <a:pt x="3159089" y="4117356"/>
                  <a:pt x="3563434" y="4469115"/>
                </a:cubicBezTo>
                <a:lnTo>
                  <a:pt x="3177952" y="3657386"/>
                </a:lnTo>
                <a:cubicBezTo>
                  <a:pt x="3171337" y="3643210"/>
                  <a:pt x="3161442" y="3605414"/>
                  <a:pt x="3189263" y="3625726"/>
                </a:cubicBezTo>
                <a:cubicBezTo>
                  <a:pt x="3348177" y="3744655"/>
                  <a:pt x="3463235" y="3908187"/>
                  <a:pt x="3560912" y="4079863"/>
                </a:cubicBezTo>
                <a:cubicBezTo>
                  <a:pt x="3646545" y="4229668"/>
                  <a:pt x="3658964" y="4353983"/>
                  <a:pt x="3626636" y="4512230"/>
                </a:cubicBezTo>
                <a:cubicBezTo>
                  <a:pt x="3635603" y="4515129"/>
                  <a:pt x="3644081" y="4517586"/>
                  <a:pt x="3653088" y="4521417"/>
                </a:cubicBezTo>
                <a:cubicBezTo>
                  <a:pt x="3765052" y="4572828"/>
                  <a:pt x="3892199" y="4724230"/>
                  <a:pt x="3988128" y="4817267"/>
                </a:cubicBezTo>
                <a:cubicBezTo>
                  <a:pt x="4265269" y="4747971"/>
                  <a:pt x="4547054" y="4701774"/>
                  <a:pt x="4830582" y="4676000"/>
                </a:cubicBezTo>
                <a:lnTo>
                  <a:pt x="4830100" y="4675554"/>
                </a:lnTo>
                <a:cubicBezTo>
                  <a:pt x="4727027" y="4369030"/>
                  <a:pt x="4271973" y="4333199"/>
                  <a:pt x="4036318" y="4147013"/>
                </a:cubicBezTo>
                <a:cubicBezTo>
                  <a:pt x="3810777" y="3969273"/>
                  <a:pt x="3654591" y="3720297"/>
                  <a:pt x="3432098" y="3537312"/>
                </a:cubicBezTo>
                <a:cubicBezTo>
                  <a:pt x="3405134" y="3515099"/>
                  <a:pt x="3391592" y="3444385"/>
                  <a:pt x="3446761" y="3461278"/>
                </a:cubicBezTo>
                <a:cubicBezTo>
                  <a:pt x="3801752" y="3568638"/>
                  <a:pt x="4119982" y="3746863"/>
                  <a:pt x="4419733" y="3963555"/>
                </a:cubicBezTo>
                <a:cubicBezTo>
                  <a:pt x="4597168" y="4091520"/>
                  <a:pt x="4760991" y="4228417"/>
                  <a:pt x="4781371" y="4458604"/>
                </a:cubicBezTo>
                <a:cubicBezTo>
                  <a:pt x="4781562" y="4463257"/>
                  <a:pt x="4780772" y="4467014"/>
                  <a:pt x="4780440" y="4470290"/>
                </a:cubicBezTo>
                <a:cubicBezTo>
                  <a:pt x="4830364" y="4519056"/>
                  <a:pt x="4870983" y="4579844"/>
                  <a:pt x="4898954" y="4662092"/>
                </a:cubicBezTo>
                <a:cubicBezTo>
                  <a:pt x="4900480" y="4665288"/>
                  <a:pt x="4900107" y="4667630"/>
                  <a:pt x="4900699" y="4670867"/>
                </a:cubicBezTo>
                <a:cubicBezTo>
                  <a:pt x="5170915" y="4649815"/>
                  <a:pt x="5442360" y="4647817"/>
                  <a:pt x="5714511" y="4663483"/>
                </a:cubicBezTo>
                <a:cubicBezTo>
                  <a:pt x="5651495" y="4555157"/>
                  <a:pt x="5582088" y="4449879"/>
                  <a:pt x="5464793" y="4393556"/>
                </a:cubicBezTo>
                <a:cubicBezTo>
                  <a:pt x="5463384" y="4393148"/>
                  <a:pt x="5462860" y="4391770"/>
                  <a:pt x="5461897" y="4390879"/>
                </a:cubicBezTo>
                <a:cubicBezTo>
                  <a:pt x="4970387" y="4293633"/>
                  <a:pt x="4556299" y="367493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cubicBezTo>
                  <a:pt x="5763687" y="2828007"/>
                  <a:pt x="5764331" y="2813808"/>
                  <a:pt x="5764974" y="2799609"/>
                </a:cubicBez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lnTo>
                  <a:pt x="2399523" y="1428234"/>
                </a:ln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lnTo>
                  <a:pt x="278707" y="1352270"/>
                </a:ln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lnTo>
                  <a:pt x="655236" y="1268632"/>
                </a:ln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lnTo>
                  <a:pt x="6605473" y="1184686"/>
                </a:lnTo>
                <a:cubicBezTo>
                  <a:pt x="6633823" y="1169483"/>
                  <a:pt x="6662531" y="1154778"/>
                  <a:pt x="6691602" y="1140573"/>
                </a:cubicBezTo>
                <a:close/>
                <a:moveTo>
                  <a:pt x="4002475" y="1037802"/>
                </a:moveTo>
                <a:lnTo>
                  <a:pt x="4000324" y="1039362"/>
                </a:lnTo>
                <a:lnTo>
                  <a:pt x="4002862" y="1042866"/>
                </a:ln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278852" y="4250311"/>
                  <a:pt x="915356" y="4600566"/>
                  <a:pt x="542867" y="4944092"/>
                </a:cubicBezTo>
                <a:cubicBezTo>
                  <a:pt x="521291" y="4964055"/>
                  <a:pt x="503482" y="4879596"/>
                  <a:pt x="515800" y="4862180"/>
                </a:cubicBezTo>
                <a:cubicBezTo>
                  <a:pt x="664236" y="4650055"/>
                  <a:pt x="747224" y="4402666"/>
                  <a:pt x="909145" y="4199225"/>
                </a:cubicBezTo>
                <a:cubicBezTo>
                  <a:pt x="998789" y="4086824"/>
                  <a:pt x="1101084" y="3991246"/>
                  <a:pt x="1214067" y="3908561"/>
                </a:cubicBezTo>
                <a:cubicBezTo>
                  <a:pt x="1023317" y="3973399"/>
                  <a:pt x="824392" y="4020568"/>
                  <a:pt x="640967" y="4105601"/>
                </a:cubicBezTo>
                <a:cubicBezTo>
                  <a:pt x="458381" y="4190213"/>
                  <a:pt x="284593" y="4292005"/>
                  <a:pt x="112563" y="4396952"/>
                </a:cubicBezTo>
                <a:lnTo>
                  <a:pt x="0" y="4466006"/>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lnTo>
                  <a:pt x="5460148" y="911442"/>
                </a:ln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lnTo>
                  <a:pt x="5208466" y="257550"/>
                </a:ln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lnTo>
                  <a:pt x="5261015" y="227087"/>
                </a:ln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lnTo>
                  <a:pt x="6537433" y="1907790"/>
                </a:ln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lnTo>
                  <a:pt x="3882765" y="0"/>
                </a:ln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lnTo>
                  <a:pt x="3721337" y="0"/>
                </a:ln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lnTo>
                  <a:pt x="2867960" y="0"/>
                </a:ln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lnTo>
                  <a:pt x="1057230" y="0"/>
                </a:ln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lnTo>
                  <a:pt x="43151" y="0"/>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68624" name="Rectangle 68623">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990600"/>
            <a:ext cx="11277600"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8610" name="Titolo 1"/>
          <p:cNvSpPr>
            <a:spLocks noGrp="1"/>
          </p:cNvSpPr>
          <p:nvPr>
            <p:ph type="title"/>
          </p:nvPr>
        </p:nvSpPr>
        <p:spPr>
          <a:xfrm>
            <a:off x="1143000" y="1676400"/>
            <a:ext cx="3810000" cy="3505200"/>
          </a:xfrm>
        </p:spPr>
        <p:txBody>
          <a:bodyPr anchor="t">
            <a:normAutofit/>
          </a:bodyPr>
          <a:lstStyle/>
          <a:p>
            <a:pPr eaLnBrk="1" hangingPunct="1"/>
            <a:r>
              <a:rPr lang="it-IT" sz="4000" b="1"/>
              <a:t>Metodologia</a:t>
            </a:r>
            <a:endParaRPr lang="it-IT" sz="4000"/>
          </a:p>
        </p:txBody>
      </p:sp>
      <p:sp>
        <p:nvSpPr>
          <p:cNvPr id="68611" name="Segnaposto contenuto 2"/>
          <p:cNvSpPr>
            <a:spLocks noGrp="1"/>
          </p:cNvSpPr>
          <p:nvPr>
            <p:ph idx="1"/>
          </p:nvPr>
        </p:nvSpPr>
        <p:spPr>
          <a:xfrm>
            <a:off x="4550229" y="1676400"/>
            <a:ext cx="6270171" cy="4038600"/>
          </a:xfrm>
        </p:spPr>
        <p:txBody>
          <a:bodyPr>
            <a:normAutofit lnSpcReduction="10000"/>
          </a:bodyPr>
          <a:lstStyle/>
          <a:p>
            <a:pPr eaLnBrk="1" hangingPunct="1">
              <a:buFont typeface="Arial" charset="0"/>
              <a:buNone/>
            </a:pPr>
            <a:r>
              <a:rPr lang="it-IT" sz="2400" dirty="0">
                <a:solidFill>
                  <a:schemeClr val="tx1">
                    <a:alpha val="55000"/>
                  </a:schemeClr>
                </a:solidFill>
              </a:rPr>
              <a:t>	</a:t>
            </a:r>
            <a:r>
              <a:rPr lang="it-IT" sz="3000" dirty="0">
                <a:solidFill>
                  <a:schemeClr val="tx1">
                    <a:alpha val="55000"/>
                  </a:schemeClr>
                </a:solidFill>
              </a:rPr>
              <a:t>I mezzi di comunicazione di massa non sono mai una rappresentazione fedele della realtà e metodologicamente non possono essere presi come documenti sulla realtà “fattuale”, se mai ce ne fosse una, rappresentano bensì uno sguardo su una realtà, un processo di mediazione di una realtà.</a:t>
            </a:r>
          </a:p>
          <a:p>
            <a:pPr eaLnBrk="1" hangingPunct="1"/>
            <a:endParaRPr lang="it-IT" sz="2400" dirty="0">
              <a:solidFill>
                <a:schemeClr val="tx1">
                  <a:alpha val="55000"/>
                </a:schemeClr>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7058" name="Rectangle 8705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060" name="Rectangle 8705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66402"/>
            <a:ext cx="12191998" cy="1590742"/>
          </a:xfrm>
          <a:prstGeom prst="rect">
            <a:avLst/>
          </a:prstGeom>
          <a:gradFill>
            <a:gsLst>
              <a:gs pos="0">
                <a:srgbClr val="000000"/>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062" name="Rectangle 8706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70175"/>
            <a:ext cx="12185331" cy="1590742"/>
          </a:xfrm>
          <a:prstGeom prst="rect">
            <a:avLst/>
          </a:prstGeom>
          <a:gradFill>
            <a:gsLst>
              <a:gs pos="0">
                <a:schemeClr val="accent1">
                  <a:alpha val="0"/>
                </a:schemeClr>
              </a:gs>
              <a:gs pos="100000">
                <a:schemeClr val="accent1">
                  <a:lumMod val="50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064" name="Rectangle 8706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5265546"/>
            <a:ext cx="4076698" cy="1590742"/>
          </a:xfrm>
          <a:prstGeom prst="rect">
            <a:avLst/>
          </a:prstGeom>
          <a:gradFill>
            <a:gsLst>
              <a:gs pos="0">
                <a:schemeClr val="accent1">
                  <a:lumMod val="50000"/>
                </a:schemeClr>
              </a:gs>
              <a:gs pos="100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066" name="Rectangle 8706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3335" y="5263483"/>
            <a:ext cx="12192000" cy="1597433"/>
          </a:xfrm>
          <a:prstGeom prst="rect">
            <a:avLst/>
          </a:prstGeom>
          <a:gradFill>
            <a:gsLst>
              <a:gs pos="0">
                <a:srgbClr val="000000">
                  <a:alpha val="0"/>
                </a:srgbClr>
              </a:gs>
              <a:gs pos="99000">
                <a:schemeClr val="accent1">
                  <a:lumMod val="50000"/>
                  <a:alpha val="5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042" name="Titolo 1"/>
          <p:cNvSpPr>
            <a:spLocks noGrp="1"/>
          </p:cNvSpPr>
          <p:nvPr>
            <p:ph type="title"/>
          </p:nvPr>
        </p:nvSpPr>
        <p:spPr>
          <a:xfrm>
            <a:off x="1371599" y="5510253"/>
            <a:ext cx="9895951" cy="1033669"/>
          </a:xfrm>
        </p:spPr>
        <p:txBody>
          <a:bodyPr>
            <a:normAutofit/>
          </a:bodyPr>
          <a:lstStyle/>
          <a:p>
            <a:pPr eaLnBrk="1" hangingPunct="1"/>
            <a:r>
              <a:rPr lang="it-IT" sz="4000" b="1">
                <a:solidFill>
                  <a:srgbClr val="FFFFFF"/>
                </a:solidFill>
              </a:rPr>
              <a:t>In Italia</a:t>
            </a:r>
            <a:endParaRPr lang="it-IT" sz="4000">
              <a:solidFill>
                <a:srgbClr val="FFFFFF"/>
              </a:solidFill>
            </a:endParaRPr>
          </a:p>
        </p:txBody>
      </p:sp>
      <p:pic>
        <p:nvPicPr>
          <p:cNvPr id="87044" name="Picture 2"/>
          <p:cNvPicPr>
            <a:picLocks noChangeAspect="1" noChangeArrowheads="1"/>
          </p:cNvPicPr>
          <p:nvPr/>
        </p:nvPicPr>
        <p:blipFill>
          <a:blip r:embed="rId3" cstate="print"/>
          <a:stretch>
            <a:fillRect/>
          </a:stretch>
        </p:blipFill>
        <p:spPr bwMode="auto">
          <a:xfrm>
            <a:off x="1940256" y="1419980"/>
            <a:ext cx="8311487" cy="1180452"/>
          </a:xfrm>
          <a:prstGeom prst="rect">
            <a:avLst/>
          </a:prstGeom>
          <a:noFill/>
        </p:spPr>
      </p:pic>
      <p:sp>
        <p:nvSpPr>
          <p:cNvPr id="3" name="Segnaposto contenuto 2"/>
          <p:cNvSpPr>
            <a:spLocks noGrp="1"/>
          </p:cNvSpPr>
          <p:nvPr>
            <p:ph idx="1"/>
          </p:nvPr>
        </p:nvSpPr>
        <p:spPr>
          <a:xfrm>
            <a:off x="1940256" y="2699657"/>
            <a:ext cx="8332826" cy="2253524"/>
          </a:xfrm>
        </p:spPr>
        <p:txBody>
          <a:bodyPr rtlCol="0" anchor="ctr">
            <a:normAutofit lnSpcReduction="10000"/>
          </a:bodyPr>
          <a:lstStyle/>
          <a:p>
            <a:pPr>
              <a:defRPr/>
            </a:pPr>
            <a:r>
              <a:rPr lang="it-IT" sz="2200" dirty="0"/>
              <a:t>«</a:t>
            </a:r>
            <a:r>
              <a:rPr lang="it-IT" sz="2200" i="1" dirty="0"/>
              <a:t>Il Diario.</a:t>
            </a:r>
            <a:r>
              <a:rPr lang="it-IT" sz="2200" dirty="0"/>
              <a:t> Sul diario il ragazzo morto aveva riportato brani di un rapper che in una canzone inneggia alla preparazione di una canna». L’enfasi tematica ed il contesto sono chiari fin dall’attacco:</a:t>
            </a:r>
          </a:p>
          <a:p>
            <a:pPr>
              <a:defRPr/>
            </a:pPr>
            <a:endParaRPr lang="it-IT" sz="2200" dirty="0"/>
          </a:p>
          <a:p>
            <a:pPr>
              <a:defRPr/>
            </a:pPr>
            <a:r>
              <a:rPr lang="it-IT" sz="2200" dirty="0"/>
              <a:t>Fig.1 Contestualizzazione scolastica del tema “consumo di cannabis”. “Corriere”, 17 maggio, pag. 11.</a:t>
            </a:r>
          </a:p>
          <a:p>
            <a:pPr>
              <a:defRPr/>
            </a:pPr>
            <a:endParaRPr lang="it-IT" sz="1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16D8541-1961-15FF-9551-D462D083822A}"/>
            </a:ext>
          </a:extLst>
        </p:cNvPr>
        <p:cNvGrpSpPr/>
        <p:nvPr/>
      </p:nvGrpSpPr>
      <p:grpSpPr>
        <a:xfrm>
          <a:off x="0" y="0"/>
          <a:ext cx="0" cy="0"/>
          <a:chOff x="0" y="0"/>
          <a:chExt cx="0" cy="0"/>
        </a:xfrm>
      </p:grpSpPr>
      <p:sp useBgFill="1">
        <p:nvSpPr>
          <p:cNvPr id="88071" name="Rectangle 88070">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073" name="Rectangle 88072">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269283"/>
            <a:ext cx="12191998" cy="1590742"/>
          </a:xfrm>
          <a:prstGeom prst="rect">
            <a:avLst/>
          </a:prstGeom>
          <a:gradFill>
            <a:gsLst>
              <a:gs pos="0">
                <a:srgbClr val="000000"/>
              </a:gs>
              <a:gs pos="54000">
                <a:schemeClr val="accent1">
                  <a:lumMod val="50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075" name="Rectangle 88074">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6610" y="5269283"/>
            <a:ext cx="12208610" cy="1590742"/>
          </a:xfrm>
          <a:prstGeom prst="rect">
            <a:avLst/>
          </a:prstGeom>
          <a:gradFill>
            <a:gsLst>
              <a:gs pos="18000">
                <a:schemeClr val="accent1">
                  <a:lumMod val="75000"/>
                  <a:alpha val="0"/>
                </a:schemeClr>
              </a:gs>
              <a:gs pos="100000">
                <a:schemeClr val="accent1"/>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077" name="Rectangle 88076">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98694" y="5267258"/>
            <a:ext cx="4093306" cy="1590742"/>
          </a:xfrm>
          <a:prstGeom prst="rect">
            <a:avLst/>
          </a:prstGeom>
          <a:gradFill>
            <a:gsLst>
              <a:gs pos="23000">
                <a:schemeClr val="accent1">
                  <a:lumMod val="50000"/>
                  <a:alpha val="61000"/>
                </a:schemeClr>
              </a:gs>
              <a:gs pos="100000">
                <a:schemeClr val="accent1">
                  <a:lumMod val="50000"/>
                  <a:alpha val="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079" name="Rectangle 88078">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9" y="5267258"/>
            <a:ext cx="12198669" cy="1131515"/>
          </a:xfrm>
          <a:prstGeom prst="rect">
            <a:avLst/>
          </a:prstGeom>
          <a:gradFill>
            <a:gsLst>
              <a:gs pos="18000">
                <a:schemeClr val="accent1">
                  <a:alpha val="0"/>
                </a:schemeClr>
              </a:gs>
              <a:gs pos="100000">
                <a:schemeClr val="accent1">
                  <a:lumMod val="60000"/>
                  <a:lumOff val="40000"/>
                  <a:alpha val="5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081" name="Rectangle 88080">
            <a:extLst>
              <a:ext uri="{FF2B5EF4-FFF2-40B4-BE49-F238E27FC236}">
                <a16:creationId xmlns:a16="http://schemas.microsoft.com/office/drawing/2014/main" id="{B3FA1AAC-C1ED-4F77-BFA4-BE80FC0AC7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6607" y="5278400"/>
            <a:ext cx="7736926" cy="1590741"/>
          </a:xfrm>
          <a:prstGeom prst="rect">
            <a:avLst/>
          </a:prstGeom>
          <a:gradFill>
            <a:gsLst>
              <a:gs pos="50000">
                <a:schemeClr val="accent1">
                  <a:alpha val="0"/>
                </a:schemeClr>
              </a:gs>
              <a:gs pos="100000">
                <a:schemeClr val="accent1">
                  <a:lumMod val="75000"/>
                  <a:alpha val="41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066" name="Titolo 1">
            <a:extLst>
              <a:ext uri="{FF2B5EF4-FFF2-40B4-BE49-F238E27FC236}">
                <a16:creationId xmlns:a16="http://schemas.microsoft.com/office/drawing/2014/main" id="{A2C0C96E-C216-4F74-6196-A3F222AD2EAA}"/>
              </a:ext>
            </a:extLst>
          </p:cNvPr>
          <p:cNvSpPr>
            <a:spLocks noGrp="1"/>
          </p:cNvSpPr>
          <p:nvPr>
            <p:ph type="title"/>
          </p:nvPr>
        </p:nvSpPr>
        <p:spPr>
          <a:xfrm>
            <a:off x="1388209" y="5554639"/>
            <a:ext cx="9654076" cy="982473"/>
          </a:xfrm>
        </p:spPr>
        <p:txBody>
          <a:bodyPr>
            <a:normAutofit/>
          </a:bodyPr>
          <a:lstStyle/>
          <a:p>
            <a:pPr eaLnBrk="1" hangingPunct="1"/>
            <a:r>
              <a:rPr lang="it-IT" sz="4000" b="1">
                <a:solidFill>
                  <a:srgbClr val="FFFFFF"/>
                </a:solidFill>
              </a:rPr>
              <a:t>In Italia</a:t>
            </a:r>
            <a:endParaRPr lang="it-IT" sz="4000">
              <a:solidFill>
                <a:srgbClr val="FFFFFF"/>
              </a:solidFill>
            </a:endParaRPr>
          </a:p>
        </p:txBody>
      </p:sp>
      <p:graphicFrame>
        <p:nvGraphicFramePr>
          <p:cNvPr id="5" name="Object 1">
            <a:extLst>
              <a:ext uri="{FF2B5EF4-FFF2-40B4-BE49-F238E27FC236}">
                <a16:creationId xmlns:a16="http://schemas.microsoft.com/office/drawing/2014/main" id="{DF8FC034-D4E1-6F8B-E573-8E8FBD0CF396}"/>
              </a:ext>
            </a:extLst>
          </p:cNvPr>
          <p:cNvGraphicFramePr>
            <a:graphicFrameLocks noChangeAspect="1"/>
          </p:cNvGraphicFramePr>
          <p:nvPr>
            <p:extLst>
              <p:ext uri="{D42A27DB-BD31-4B8C-83A1-F6EECF244321}">
                <p14:modId xmlns:p14="http://schemas.microsoft.com/office/powerpoint/2010/main" val="3282060009"/>
              </p:ext>
            </p:extLst>
          </p:nvPr>
        </p:nvGraphicFramePr>
        <p:xfrm>
          <a:off x="2166936" y="255990"/>
          <a:ext cx="7858125" cy="4232275"/>
        </p:xfrm>
        <a:graphic>
          <a:graphicData uri="http://schemas.openxmlformats.org/presentationml/2006/ole">
            <mc:AlternateContent xmlns:mc="http://schemas.openxmlformats.org/markup-compatibility/2006">
              <mc:Choice xmlns:v="urn:schemas-microsoft-com:vml" Requires="v">
                <p:oleObj name="Immagine bitmap" r:id="rId3" imgW="9116698" imgH="5571429" progId="Paint.Picture">
                  <p:embed/>
                </p:oleObj>
              </mc:Choice>
              <mc:Fallback>
                <p:oleObj name="Immagine bitmap" r:id="rId3" imgW="9116698" imgH="5571429" progId="Paint.Picture">
                  <p:embed/>
                  <p:pic>
                    <p:nvPicPr>
                      <p:cNvPr id="19458"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6936" y="255990"/>
                        <a:ext cx="7858125" cy="4232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3">
            <a:extLst>
              <a:ext uri="{FF2B5EF4-FFF2-40B4-BE49-F238E27FC236}">
                <a16:creationId xmlns:a16="http://schemas.microsoft.com/office/drawing/2014/main" id="{3CE6ABE5-6007-D65A-56C7-131DC3781E2A}"/>
              </a:ext>
            </a:extLst>
          </p:cNvPr>
          <p:cNvSpPr>
            <a:spLocks noChangeArrowheads="1"/>
          </p:cNvSpPr>
          <p:nvPr/>
        </p:nvSpPr>
        <p:spPr bwMode="auto">
          <a:xfrm>
            <a:off x="2166936" y="4488265"/>
            <a:ext cx="7572375" cy="707886"/>
          </a:xfrm>
          <a:prstGeom prst="rect">
            <a:avLst/>
          </a:prstGeom>
          <a:noFill/>
          <a:ln w="9525">
            <a:noFill/>
            <a:miter lim="800000"/>
            <a:headEnd/>
            <a:tailEnd/>
          </a:ln>
        </p:spPr>
        <p:txBody>
          <a:bodyPr anchor="ctr">
            <a:spAutoFit/>
          </a:bodyPr>
          <a:lstStyle/>
          <a:p>
            <a:pPr algn="just"/>
            <a:r>
              <a:rPr lang="it-IT" sz="2000" dirty="0">
                <a:latin typeface="Calibri" pitchFamily="34" charset="0"/>
                <a:cs typeface="Times New Roman" charset="0"/>
              </a:rPr>
              <a:t>Fig. 2 Contestualizzazione mondo estremo e violento dei giovani a scuola. “Repubblica”, 17 maggio, pag. 30.</a:t>
            </a:r>
            <a:endParaRPr lang="it-IT" sz="2000" dirty="0">
              <a:latin typeface="Calibri" pitchFamily="34" charset="0"/>
            </a:endParaRPr>
          </a:p>
        </p:txBody>
      </p:sp>
    </p:spTree>
    <p:extLst>
      <p:ext uri="{BB962C8B-B14F-4D97-AF65-F5344CB8AC3E}">
        <p14:creationId xmlns:p14="http://schemas.microsoft.com/office/powerpoint/2010/main" val="9765681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8071" name="Rectangle 88070">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073" name="Rectangle 88072">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269283"/>
            <a:ext cx="12191998" cy="1590742"/>
          </a:xfrm>
          <a:prstGeom prst="rect">
            <a:avLst/>
          </a:prstGeom>
          <a:gradFill>
            <a:gsLst>
              <a:gs pos="0">
                <a:srgbClr val="000000"/>
              </a:gs>
              <a:gs pos="54000">
                <a:schemeClr val="accent1">
                  <a:lumMod val="50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075" name="Rectangle 88074">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6610" y="5269283"/>
            <a:ext cx="12208610" cy="1590742"/>
          </a:xfrm>
          <a:prstGeom prst="rect">
            <a:avLst/>
          </a:prstGeom>
          <a:gradFill>
            <a:gsLst>
              <a:gs pos="18000">
                <a:schemeClr val="accent1">
                  <a:lumMod val="75000"/>
                  <a:alpha val="0"/>
                </a:schemeClr>
              </a:gs>
              <a:gs pos="100000">
                <a:schemeClr val="accent1"/>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077" name="Rectangle 88076">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98694" y="5267258"/>
            <a:ext cx="4093306" cy="1590742"/>
          </a:xfrm>
          <a:prstGeom prst="rect">
            <a:avLst/>
          </a:prstGeom>
          <a:gradFill>
            <a:gsLst>
              <a:gs pos="23000">
                <a:schemeClr val="accent1">
                  <a:lumMod val="50000"/>
                  <a:alpha val="61000"/>
                </a:schemeClr>
              </a:gs>
              <a:gs pos="100000">
                <a:schemeClr val="accent1">
                  <a:lumMod val="50000"/>
                  <a:alpha val="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079" name="Rectangle 88078">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9" y="5267258"/>
            <a:ext cx="12198669" cy="1131515"/>
          </a:xfrm>
          <a:prstGeom prst="rect">
            <a:avLst/>
          </a:prstGeom>
          <a:gradFill>
            <a:gsLst>
              <a:gs pos="18000">
                <a:schemeClr val="accent1">
                  <a:alpha val="0"/>
                </a:schemeClr>
              </a:gs>
              <a:gs pos="100000">
                <a:schemeClr val="accent1">
                  <a:lumMod val="60000"/>
                  <a:lumOff val="40000"/>
                  <a:alpha val="5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081" name="Rectangle 88080">
            <a:extLst>
              <a:ext uri="{FF2B5EF4-FFF2-40B4-BE49-F238E27FC236}">
                <a16:creationId xmlns:a16="http://schemas.microsoft.com/office/drawing/2014/main" id="{B3FA1AAC-C1ED-4F77-BFA4-BE80FC0AC7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6607" y="5278400"/>
            <a:ext cx="7736926" cy="1590741"/>
          </a:xfrm>
          <a:prstGeom prst="rect">
            <a:avLst/>
          </a:prstGeom>
          <a:gradFill>
            <a:gsLst>
              <a:gs pos="50000">
                <a:schemeClr val="accent1">
                  <a:alpha val="0"/>
                </a:schemeClr>
              </a:gs>
              <a:gs pos="100000">
                <a:schemeClr val="accent1">
                  <a:lumMod val="75000"/>
                  <a:alpha val="41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066" name="Titolo 1"/>
          <p:cNvSpPr>
            <a:spLocks noGrp="1"/>
          </p:cNvSpPr>
          <p:nvPr>
            <p:ph type="title"/>
          </p:nvPr>
        </p:nvSpPr>
        <p:spPr>
          <a:xfrm>
            <a:off x="1388209" y="5554639"/>
            <a:ext cx="9654076" cy="982473"/>
          </a:xfrm>
        </p:spPr>
        <p:txBody>
          <a:bodyPr>
            <a:normAutofit/>
          </a:bodyPr>
          <a:lstStyle/>
          <a:p>
            <a:pPr eaLnBrk="1" hangingPunct="1"/>
            <a:r>
              <a:rPr lang="it-IT" sz="4000" b="1" dirty="0">
                <a:solidFill>
                  <a:srgbClr val="FFFFFF"/>
                </a:solidFill>
              </a:rPr>
              <a:t>In Italia</a:t>
            </a:r>
            <a:endParaRPr lang="it-IT" sz="4000" dirty="0">
              <a:solidFill>
                <a:srgbClr val="FFFFFF"/>
              </a:solidFill>
            </a:endParaRPr>
          </a:p>
        </p:txBody>
      </p:sp>
      <p:sp>
        <p:nvSpPr>
          <p:cNvPr id="3" name="Segnaposto contenuto 2"/>
          <p:cNvSpPr>
            <a:spLocks noGrp="1"/>
          </p:cNvSpPr>
          <p:nvPr>
            <p:ph idx="1"/>
          </p:nvPr>
        </p:nvSpPr>
        <p:spPr>
          <a:xfrm>
            <a:off x="1388210" y="824249"/>
            <a:ext cx="9654076" cy="3837904"/>
          </a:xfrm>
        </p:spPr>
        <p:txBody>
          <a:bodyPr rtlCol="0" anchor="ctr">
            <a:normAutofit/>
          </a:bodyPr>
          <a:lstStyle/>
          <a:p>
            <a:pPr marL="0" indent="0">
              <a:buNone/>
              <a:defRPr/>
            </a:pPr>
            <a:r>
              <a:rPr lang="it-IT" sz="3200" dirty="0"/>
              <a:t>Il 18 maggio sul “Corriere” a pagina 21 compare un articolo </a:t>
            </a:r>
            <a:r>
              <a:rPr lang="it-IT" sz="3200" i="1" dirty="0"/>
              <a:t>E il professore aiuta a rollare la sigaretta con la cannabis</a:t>
            </a:r>
            <a:r>
              <a:rPr lang="it-IT" sz="3200" dirty="0"/>
              <a:t>. Il servizio parla di un sito con immagini di pratiche legate al mondo della cannabis [Guarino 2007] riprese nella scuola, dove perfino un professore (in foto sotto il titolo) insegna agli studenti come rollare una canna. Il contesto è la scuola e l’enfasi è sul malcostume nella scuola italiana.</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1BED66F-F998-42A1-355F-55E1BB8F7BD7}"/>
            </a:ext>
          </a:extLst>
        </p:cNvPr>
        <p:cNvGrpSpPr/>
        <p:nvPr/>
      </p:nvGrpSpPr>
      <p:grpSpPr>
        <a:xfrm>
          <a:off x="0" y="0"/>
          <a:ext cx="0" cy="0"/>
          <a:chOff x="0" y="0"/>
          <a:chExt cx="0" cy="0"/>
        </a:xfrm>
      </p:grpSpPr>
      <p:sp useBgFill="1">
        <p:nvSpPr>
          <p:cNvPr id="87049" name="Rectangle 8704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051" name="Rectangle 8705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66402"/>
            <a:ext cx="12191998" cy="1590742"/>
          </a:xfrm>
          <a:prstGeom prst="rect">
            <a:avLst/>
          </a:prstGeom>
          <a:gradFill>
            <a:gsLst>
              <a:gs pos="0">
                <a:srgbClr val="000000"/>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053" name="Rectangle 8705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70175"/>
            <a:ext cx="12185331" cy="1590742"/>
          </a:xfrm>
          <a:prstGeom prst="rect">
            <a:avLst/>
          </a:prstGeom>
          <a:gradFill>
            <a:gsLst>
              <a:gs pos="0">
                <a:schemeClr val="accent1">
                  <a:alpha val="0"/>
                </a:schemeClr>
              </a:gs>
              <a:gs pos="100000">
                <a:schemeClr val="accent1">
                  <a:lumMod val="50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055" name="Rectangle 8705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5265546"/>
            <a:ext cx="4076698" cy="1590742"/>
          </a:xfrm>
          <a:prstGeom prst="rect">
            <a:avLst/>
          </a:prstGeom>
          <a:gradFill>
            <a:gsLst>
              <a:gs pos="0">
                <a:schemeClr val="accent1">
                  <a:lumMod val="50000"/>
                </a:schemeClr>
              </a:gs>
              <a:gs pos="100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057" name="Rectangle 8705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3335" y="5263483"/>
            <a:ext cx="12192000" cy="1597433"/>
          </a:xfrm>
          <a:prstGeom prst="rect">
            <a:avLst/>
          </a:prstGeom>
          <a:gradFill>
            <a:gsLst>
              <a:gs pos="0">
                <a:srgbClr val="000000">
                  <a:alpha val="0"/>
                </a:srgbClr>
              </a:gs>
              <a:gs pos="99000">
                <a:schemeClr val="accent1">
                  <a:lumMod val="50000"/>
                  <a:alpha val="5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042" name="Titolo 1">
            <a:extLst>
              <a:ext uri="{FF2B5EF4-FFF2-40B4-BE49-F238E27FC236}">
                <a16:creationId xmlns:a16="http://schemas.microsoft.com/office/drawing/2014/main" id="{4C4E680D-26E1-3EEF-1908-BECEA445333C}"/>
              </a:ext>
            </a:extLst>
          </p:cNvPr>
          <p:cNvSpPr>
            <a:spLocks noGrp="1"/>
          </p:cNvSpPr>
          <p:nvPr>
            <p:ph type="title"/>
          </p:nvPr>
        </p:nvSpPr>
        <p:spPr>
          <a:xfrm>
            <a:off x="1371599" y="5510253"/>
            <a:ext cx="9895951" cy="1033669"/>
          </a:xfrm>
        </p:spPr>
        <p:txBody>
          <a:bodyPr>
            <a:normAutofit/>
          </a:bodyPr>
          <a:lstStyle/>
          <a:p>
            <a:pPr eaLnBrk="1" hangingPunct="1"/>
            <a:r>
              <a:rPr lang="it-IT" sz="4000" b="1">
                <a:solidFill>
                  <a:srgbClr val="FFFFFF"/>
                </a:solidFill>
              </a:rPr>
              <a:t>In Italia</a:t>
            </a:r>
            <a:endParaRPr lang="it-IT" sz="4000">
              <a:solidFill>
                <a:srgbClr val="FFFFFF"/>
              </a:solidFill>
            </a:endParaRPr>
          </a:p>
        </p:txBody>
      </p:sp>
      <p:pic>
        <p:nvPicPr>
          <p:cNvPr id="2" name="Picture 3">
            <a:extLst>
              <a:ext uri="{FF2B5EF4-FFF2-40B4-BE49-F238E27FC236}">
                <a16:creationId xmlns:a16="http://schemas.microsoft.com/office/drawing/2014/main" id="{5A8CEFFE-287F-E8D2-21E6-2842DB05AB13}"/>
              </a:ext>
            </a:extLst>
          </p:cNvPr>
          <p:cNvPicPr>
            <a:picLocks noChangeAspect="1" noChangeArrowheads="1"/>
          </p:cNvPicPr>
          <p:nvPr/>
        </p:nvPicPr>
        <p:blipFill>
          <a:blip r:embed="rId3" cstate="print"/>
          <a:srcRect/>
          <a:stretch>
            <a:fillRect/>
          </a:stretch>
        </p:blipFill>
        <p:spPr bwMode="auto">
          <a:xfrm>
            <a:off x="3760787" y="314078"/>
            <a:ext cx="4354512" cy="3041650"/>
          </a:xfrm>
          <a:prstGeom prst="rect">
            <a:avLst/>
          </a:prstGeom>
          <a:noFill/>
          <a:ln w="9525">
            <a:noFill/>
            <a:miter lim="800000"/>
            <a:headEnd/>
            <a:tailEnd/>
          </a:ln>
        </p:spPr>
      </p:pic>
      <p:sp>
        <p:nvSpPr>
          <p:cNvPr id="4" name="Rectangle 4">
            <a:extLst>
              <a:ext uri="{FF2B5EF4-FFF2-40B4-BE49-F238E27FC236}">
                <a16:creationId xmlns:a16="http://schemas.microsoft.com/office/drawing/2014/main" id="{4800A9B6-BE1E-483E-F667-CB99FAE2BF27}"/>
              </a:ext>
            </a:extLst>
          </p:cNvPr>
          <p:cNvSpPr>
            <a:spLocks noChangeArrowheads="1"/>
          </p:cNvSpPr>
          <p:nvPr/>
        </p:nvSpPr>
        <p:spPr bwMode="auto">
          <a:xfrm>
            <a:off x="2152648" y="3617108"/>
            <a:ext cx="8001000" cy="1384995"/>
          </a:xfrm>
          <a:prstGeom prst="rect">
            <a:avLst/>
          </a:prstGeom>
          <a:noFill/>
          <a:ln w="9525">
            <a:noFill/>
            <a:miter lim="800000"/>
            <a:headEnd/>
            <a:tailEnd/>
          </a:ln>
        </p:spPr>
        <p:txBody>
          <a:bodyPr anchor="ctr">
            <a:spAutoFit/>
          </a:bodyPr>
          <a:lstStyle/>
          <a:p>
            <a:pPr algn="just"/>
            <a:r>
              <a:rPr lang="it-IT" sz="1400" dirty="0">
                <a:latin typeface="Calibri" pitchFamily="34" charset="0"/>
                <a:cs typeface="Times New Roman" charset="0"/>
              </a:rPr>
              <a:t>Fig. 5 </a:t>
            </a:r>
            <a:r>
              <a:rPr lang="it-IT" sz="1400" i="1" dirty="0">
                <a:latin typeface="Calibri" pitchFamily="34" charset="0"/>
                <a:cs typeface="Times New Roman" charset="0"/>
              </a:rPr>
              <a:t>Framing</a:t>
            </a:r>
            <a:r>
              <a:rPr lang="it-IT" sz="1400" dirty="0">
                <a:latin typeface="Calibri" pitchFamily="34" charset="0"/>
                <a:cs typeface="Times New Roman" charset="0"/>
              </a:rPr>
              <a:t> “allarme” e tematizzazione “tossicodipendenze”. “Repubblica”, 29 maggio, pag. 16</a:t>
            </a:r>
          </a:p>
          <a:p>
            <a:pPr algn="just"/>
            <a:endParaRPr lang="it-IT" sz="1400" dirty="0">
              <a:latin typeface="Calibri" pitchFamily="34" charset="0"/>
              <a:cs typeface="Times New Roman" charset="0"/>
            </a:endParaRPr>
          </a:p>
          <a:p>
            <a:pPr algn="just"/>
            <a:r>
              <a:rPr lang="it-IT" sz="1400" dirty="0">
                <a:latin typeface="Calibri" pitchFamily="34" charset="0"/>
              </a:rPr>
              <a:t>Il 29 maggio “Repubblica” a pagina 16 identifica anche visivamente il frame emergenza-pericolo con la parola allarme e il tema sono le tossicodipendenze (fig. 5). L’articolo in apertura </a:t>
            </a:r>
            <a:r>
              <a:rPr lang="it-IT" sz="1400" i="1" dirty="0">
                <a:latin typeface="Calibri" pitchFamily="34" charset="0"/>
              </a:rPr>
              <a:t>Nas a scuola, bufera sulla Turco - Bonino: sono parole in libertà Critiche dall’Unione, la Cdl la difende: ora contrasti la cannabis</a:t>
            </a:r>
            <a:r>
              <a:rPr lang="it-IT" sz="1400" dirty="0">
                <a:latin typeface="Calibri" pitchFamily="34" charset="0"/>
              </a:rPr>
              <a:t>. </a:t>
            </a:r>
          </a:p>
          <a:p>
            <a:pPr algn="just"/>
            <a:endParaRPr lang="it-IT" sz="1400" dirty="0">
              <a:latin typeface="Calibri" pitchFamily="34" charset="0"/>
            </a:endParaRPr>
          </a:p>
        </p:txBody>
      </p:sp>
    </p:spTree>
    <p:extLst>
      <p:ext uri="{BB962C8B-B14F-4D97-AF65-F5344CB8AC3E}">
        <p14:creationId xmlns:p14="http://schemas.microsoft.com/office/powerpoint/2010/main" val="21914625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E20933B-E2BB-B480-F412-9D76BEB401B8}"/>
            </a:ext>
          </a:extLst>
        </p:cNvPr>
        <p:cNvGrpSpPr/>
        <p:nvPr/>
      </p:nvGrpSpPr>
      <p:grpSpPr>
        <a:xfrm>
          <a:off x="0" y="0"/>
          <a:ext cx="0" cy="0"/>
          <a:chOff x="0" y="0"/>
          <a:chExt cx="0" cy="0"/>
        </a:xfrm>
      </p:grpSpPr>
      <p:sp useBgFill="1">
        <p:nvSpPr>
          <p:cNvPr id="87047" name="Rectangle 8704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049" name="Rectangle 87048">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66402"/>
            <a:ext cx="12191998" cy="1590742"/>
          </a:xfrm>
          <a:prstGeom prst="rect">
            <a:avLst/>
          </a:prstGeom>
          <a:gradFill>
            <a:gsLst>
              <a:gs pos="0">
                <a:srgbClr val="000000"/>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051" name="Rectangle 87050">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70175"/>
            <a:ext cx="12185331" cy="1590742"/>
          </a:xfrm>
          <a:prstGeom prst="rect">
            <a:avLst/>
          </a:prstGeom>
          <a:gradFill>
            <a:gsLst>
              <a:gs pos="0">
                <a:schemeClr val="accent1">
                  <a:alpha val="0"/>
                </a:schemeClr>
              </a:gs>
              <a:gs pos="100000">
                <a:schemeClr val="accent1">
                  <a:lumMod val="50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053" name="Rectangle 87052">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5265546"/>
            <a:ext cx="4076698" cy="1590742"/>
          </a:xfrm>
          <a:prstGeom prst="rect">
            <a:avLst/>
          </a:prstGeom>
          <a:gradFill>
            <a:gsLst>
              <a:gs pos="0">
                <a:schemeClr val="accent1">
                  <a:lumMod val="50000"/>
                </a:schemeClr>
              </a:gs>
              <a:gs pos="100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055" name="Rectangle 87054">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3335" y="5263483"/>
            <a:ext cx="12192000" cy="1597433"/>
          </a:xfrm>
          <a:prstGeom prst="rect">
            <a:avLst/>
          </a:prstGeom>
          <a:gradFill>
            <a:gsLst>
              <a:gs pos="0">
                <a:srgbClr val="000000">
                  <a:alpha val="0"/>
                </a:srgbClr>
              </a:gs>
              <a:gs pos="99000">
                <a:schemeClr val="accent1">
                  <a:lumMod val="50000"/>
                  <a:alpha val="5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042" name="Titolo 1">
            <a:extLst>
              <a:ext uri="{FF2B5EF4-FFF2-40B4-BE49-F238E27FC236}">
                <a16:creationId xmlns:a16="http://schemas.microsoft.com/office/drawing/2014/main" id="{90093882-304C-83CB-4733-302996EC77E2}"/>
              </a:ext>
            </a:extLst>
          </p:cNvPr>
          <p:cNvSpPr>
            <a:spLocks noGrp="1"/>
          </p:cNvSpPr>
          <p:nvPr>
            <p:ph type="title"/>
          </p:nvPr>
        </p:nvSpPr>
        <p:spPr>
          <a:xfrm>
            <a:off x="1371599" y="5510253"/>
            <a:ext cx="9895951" cy="1033669"/>
          </a:xfrm>
        </p:spPr>
        <p:txBody>
          <a:bodyPr vert="horz" lIns="91440" tIns="45720" rIns="91440" bIns="45720" rtlCol="0" anchor="ctr">
            <a:normAutofit/>
          </a:bodyPr>
          <a:lstStyle/>
          <a:p>
            <a:r>
              <a:rPr lang="en-US" sz="4000" b="1" kern="1200">
                <a:solidFill>
                  <a:srgbClr val="FFFFFF"/>
                </a:solidFill>
                <a:latin typeface="+mj-lt"/>
                <a:ea typeface="+mj-ea"/>
                <a:cs typeface="+mj-cs"/>
              </a:rPr>
              <a:t>In Italia</a:t>
            </a:r>
            <a:endParaRPr lang="en-US" sz="4000" kern="1200">
              <a:solidFill>
                <a:srgbClr val="FFFFFF"/>
              </a:solidFill>
              <a:latin typeface="+mj-lt"/>
              <a:ea typeface="+mj-ea"/>
              <a:cs typeface="+mj-cs"/>
            </a:endParaRPr>
          </a:p>
        </p:txBody>
      </p:sp>
      <p:sp>
        <p:nvSpPr>
          <p:cNvPr id="3" name="Rectangle 1">
            <a:extLst>
              <a:ext uri="{FF2B5EF4-FFF2-40B4-BE49-F238E27FC236}">
                <a16:creationId xmlns:a16="http://schemas.microsoft.com/office/drawing/2014/main" id="{B2A29193-9D25-6CF0-D2F8-322EC93CD7D3}"/>
              </a:ext>
            </a:extLst>
          </p:cNvPr>
          <p:cNvSpPr>
            <a:spLocks noChangeArrowheads="1"/>
          </p:cNvSpPr>
          <p:nvPr/>
        </p:nvSpPr>
        <p:spPr bwMode="auto">
          <a:xfrm>
            <a:off x="1978702" y="314078"/>
            <a:ext cx="8121878" cy="1938992"/>
          </a:xfrm>
          <a:prstGeom prst="rect">
            <a:avLst/>
          </a:prstGeom>
          <a:noFill/>
          <a:ln w="9525">
            <a:noFill/>
            <a:miter lim="800000"/>
            <a:headEnd/>
            <a:tailEnd/>
          </a:ln>
        </p:spPr>
        <p:txBody>
          <a:bodyPr wrap="square" anchor="ctr">
            <a:spAutoFit/>
          </a:bodyPr>
          <a:lstStyle/>
          <a:p>
            <a:r>
              <a:rPr lang="it-IT" sz="2000" b="1" dirty="0">
                <a:latin typeface="Calibri" pitchFamily="34" charset="0"/>
                <a:cs typeface="Times New Roman" charset="0"/>
              </a:rPr>
              <a:t>Pericolo</a:t>
            </a:r>
            <a:endParaRPr lang="it-IT" sz="2000" dirty="0">
              <a:latin typeface="Calibri" pitchFamily="34" charset="0"/>
              <a:cs typeface="Times New Roman" charset="0"/>
            </a:endParaRPr>
          </a:p>
          <a:p>
            <a:pPr eaLnBrk="0" hangingPunct="0"/>
            <a:r>
              <a:rPr lang="it-IT" sz="2000" dirty="0">
                <a:latin typeface="Calibri" pitchFamily="34" charset="0"/>
                <a:cs typeface="Times New Roman" charset="0"/>
              </a:rPr>
              <a:t>Il frame del pericolo è stato molto usato nella serie di servizi che hanno seguito il ribaltamento di un pullman causato dal malore dell’autista che aveva fumato della cannabis e che ha provocato la morte di due bambini, quadro </a:t>
            </a:r>
            <a:r>
              <a:rPr lang="it-IT" sz="2000" dirty="0" err="1">
                <a:latin typeface="Calibri" pitchFamily="34" charset="0"/>
                <a:cs typeface="Times New Roman" charset="0"/>
              </a:rPr>
              <a:t>interprativo</a:t>
            </a:r>
            <a:r>
              <a:rPr lang="it-IT" sz="2000" dirty="0">
                <a:latin typeface="Calibri" pitchFamily="34" charset="0"/>
                <a:cs typeface="Times New Roman" charset="0"/>
              </a:rPr>
              <a:t> rinforzato dal </a:t>
            </a:r>
            <a:r>
              <a:rPr lang="it-IT" sz="2000" dirty="0" err="1">
                <a:latin typeface="Calibri" pitchFamily="34" charset="0"/>
                <a:cs typeface="Times New Roman" charset="0"/>
              </a:rPr>
              <a:t>miniframe</a:t>
            </a:r>
            <a:r>
              <a:rPr lang="it-IT" sz="2000" dirty="0">
                <a:latin typeface="Calibri" pitchFamily="34" charset="0"/>
                <a:cs typeface="Times New Roman" charset="0"/>
              </a:rPr>
              <a:t> “cannabis pericolosa per gli altri”.</a:t>
            </a:r>
            <a:r>
              <a:rPr lang="it-IT" sz="2000" dirty="0">
                <a:latin typeface="Calibri" pitchFamily="34" charset="0"/>
              </a:rPr>
              <a:t> </a:t>
            </a:r>
          </a:p>
        </p:txBody>
      </p:sp>
      <p:pic>
        <p:nvPicPr>
          <p:cNvPr id="5" name="Picture 2">
            <a:extLst>
              <a:ext uri="{FF2B5EF4-FFF2-40B4-BE49-F238E27FC236}">
                <a16:creationId xmlns:a16="http://schemas.microsoft.com/office/drawing/2014/main" id="{B68CF8E8-AFFE-D705-CB2E-FB960175B071}"/>
              </a:ext>
            </a:extLst>
          </p:cNvPr>
          <p:cNvPicPr>
            <a:picLocks noChangeAspect="1" noChangeArrowheads="1"/>
          </p:cNvPicPr>
          <p:nvPr/>
        </p:nvPicPr>
        <p:blipFill>
          <a:blip r:embed="rId3" cstate="print"/>
          <a:srcRect/>
          <a:stretch>
            <a:fillRect/>
          </a:stretch>
        </p:blipFill>
        <p:spPr bwMode="auto">
          <a:xfrm>
            <a:off x="1925635" y="2302610"/>
            <a:ext cx="8228013" cy="1143000"/>
          </a:xfrm>
          <a:prstGeom prst="rect">
            <a:avLst/>
          </a:prstGeom>
          <a:noFill/>
          <a:ln w="9525">
            <a:noFill/>
            <a:miter lim="800000"/>
            <a:headEnd/>
            <a:tailEnd/>
          </a:ln>
        </p:spPr>
      </p:pic>
      <p:sp>
        <p:nvSpPr>
          <p:cNvPr id="6" name="Rettangolo 5">
            <a:extLst>
              <a:ext uri="{FF2B5EF4-FFF2-40B4-BE49-F238E27FC236}">
                <a16:creationId xmlns:a16="http://schemas.microsoft.com/office/drawing/2014/main" id="{326EC2A8-3E73-D9B8-DA41-5B5B3D47BD9C}"/>
              </a:ext>
            </a:extLst>
          </p:cNvPr>
          <p:cNvSpPr>
            <a:spLocks noChangeArrowheads="1"/>
          </p:cNvSpPr>
          <p:nvPr/>
        </p:nvSpPr>
        <p:spPr bwMode="auto">
          <a:xfrm>
            <a:off x="2485070" y="3879653"/>
            <a:ext cx="7215188" cy="1015663"/>
          </a:xfrm>
          <a:prstGeom prst="rect">
            <a:avLst/>
          </a:prstGeom>
          <a:noFill/>
          <a:ln w="9525">
            <a:noFill/>
            <a:miter lim="800000"/>
            <a:headEnd/>
            <a:tailEnd/>
          </a:ln>
        </p:spPr>
        <p:txBody>
          <a:bodyPr>
            <a:spAutoFit/>
          </a:bodyPr>
          <a:lstStyle/>
          <a:p>
            <a:pPr algn="just"/>
            <a:r>
              <a:rPr lang="it-IT" sz="2000" dirty="0">
                <a:latin typeface="Calibri" pitchFamily="34" charset="0"/>
                <a:cs typeface="Times New Roman" charset="0"/>
              </a:rPr>
              <a:t>Fig. 6 Causa («fumato spinello»)-effetto («sentito male […] annebbiata la vista […] finito fuori strada». “Corriere”, 11 maggio, pag. 6</a:t>
            </a:r>
            <a:r>
              <a:rPr lang="it-IT" dirty="0">
                <a:latin typeface="Calibri" pitchFamily="34" charset="0"/>
              </a:rPr>
              <a:t>.</a:t>
            </a:r>
          </a:p>
        </p:txBody>
      </p:sp>
    </p:spTree>
    <p:extLst>
      <p:ext uri="{BB962C8B-B14F-4D97-AF65-F5344CB8AC3E}">
        <p14:creationId xmlns:p14="http://schemas.microsoft.com/office/powerpoint/2010/main" val="14561172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167" name="Rectangle 9216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69" name="Rectangle 92168">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269283"/>
            <a:ext cx="12191998" cy="1590742"/>
          </a:xfrm>
          <a:prstGeom prst="rect">
            <a:avLst/>
          </a:prstGeom>
          <a:gradFill>
            <a:gsLst>
              <a:gs pos="0">
                <a:srgbClr val="000000"/>
              </a:gs>
              <a:gs pos="54000">
                <a:schemeClr val="accent1">
                  <a:lumMod val="50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71" name="Rectangle 92170">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6610" y="5269283"/>
            <a:ext cx="12208610" cy="1590742"/>
          </a:xfrm>
          <a:prstGeom prst="rect">
            <a:avLst/>
          </a:prstGeom>
          <a:gradFill>
            <a:gsLst>
              <a:gs pos="18000">
                <a:schemeClr val="accent1">
                  <a:lumMod val="75000"/>
                  <a:alpha val="0"/>
                </a:schemeClr>
              </a:gs>
              <a:gs pos="100000">
                <a:schemeClr val="accent1"/>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73" name="Rectangle 92172">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98694" y="5267258"/>
            <a:ext cx="4093306" cy="1590742"/>
          </a:xfrm>
          <a:prstGeom prst="rect">
            <a:avLst/>
          </a:prstGeom>
          <a:gradFill>
            <a:gsLst>
              <a:gs pos="23000">
                <a:schemeClr val="accent1">
                  <a:lumMod val="50000"/>
                  <a:alpha val="61000"/>
                </a:schemeClr>
              </a:gs>
              <a:gs pos="100000">
                <a:schemeClr val="accent1">
                  <a:lumMod val="50000"/>
                  <a:alpha val="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75" name="Rectangle 92174">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9" y="5267258"/>
            <a:ext cx="12198669" cy="1131515"/>
          </a:xfrm>
          <a:prstGeom prst="rect">
            <a:avLst/>
          </a:prstGeom>
          <a:gradFill>
            <a:gsLst>
              <a:gs pos="18000">
                <a:schemeClr val="accent1">
                  <a:alpha val="0"/>
                </a:schemeClr>
              </a:gs>
              <a:gs pos="100000">
                <a:schemeClr val="accent1">
                  <a:lumMod val="60000"/>
                  <a:lumOff val="40000"/>
                  <a:alpha val="5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77" name="Rectangle 92176">
            <a:extLst>
              <a:ext uri="{FF2B5EF4-FFF2-40B4-BE49-F238E27FC236}">
                <a16:creationId xmlns:a16="http://schemas.microsoft.com/office/drawing/2014/main" id="{B3FA1AAC-C1ED-4F77-BFA4-BE80FC0AC7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6607" y="5278400"/>
            <a:ext cx="7736926" cy="1590741"/>
          </a:xfrm>
          <a:prstGeom prst="rect">
            <a:avLst/>
          </a:prstGeom>
          <a:gradFill>
            <a:gsLst>
              <a:gs pos="50000">
                <a:schemeClr val="accent1">
                  <a:alpha val="0"/>
                </a:schemeClr>
              </a:gs>
              <a:gs pos="100000">
                <a:schemeClr val="accent1">
                  <a:lumMod val="75000"/>
                  <a:alpha val="41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62" name="Titolo 1"/>
          <p:cNvSpPr>
            <a:spLocks noGrp="1"/>
          </p:cNvSpPr>
          <p:nvPr>
            <p:ph type="title"/>
          </p:nvPr>
        </p:nvSpPr>
        <p:spPr>
          <a:xfrm>
            <a:off x="1388209" y="5554639"/>
            <a:ext cx="9654076" cy="982473"/>
          </a:xfrm>
        </p:spPr>
        <p:txBody>
          <a:bodyPr>
            <a:normAutofit/>
          </a:bodyPr>
          <a:lstStyle/>
          <a:p>
            <a:pPr eaLnBrk="1" hangingPunct="1"/>
            <a:r>
              <a:rPr lang="it-IT" sz="4000" b="1">
                <a:solidFill>
                  <a:srgbClr val="FFFFFF"/>
                </a:solidFill>
              </a:rPr>
              <a:t>In Italia</a:t>
            </a:r>
            <a:endParaRPr lang="it-IT" sz="4000">
              <a:solidFill>
                <a:srgbClr val="FFFFFF"/>
              </a:solidFill>
            </a:endParaRPr>
          </a:p>
        </p:txBody>
      </p:sp>
      <p:sp>
        <p:nvSpPr>
          <p:cNvPr id="3" name="Segnaposto contenuto 2"/>
          <p:cNvSpPr>
            <a:spLocks noGrp="1"/>
          </p:cNvSpPr>
          <p:nvPr>
            <p:ph idx="1"/>
          </p:nvPr>
        </p:nvSpPr>
        <p:spPr>
          <a:xfrm>
            <a:off x="1388210" y="459227"/>
            <a:ext cx="9654076" cy="4669692"/>
          </a:xfrm>
        </p:spPr>
        <p:txBody>
          <a:bodyPr rtlCol="0" anchor="ctr">
            <a:normAutofit fontScale="92500" lnSpcReduction="10000"/>
          </a:bodyPr>
          <a:lstStyle/>
          <a:p>
            <a:pPr>
              <a:buNone/>
              <a:defRPr/>
            </a:pPr>
            <a:r>
              <a:rPr lang="it-IT" sz="3200" dirty="0"/>
              <a:t>Ecco alcuni stralci dell’articolo di apertura della pagina:</a:t>
            </a:r>
          </a:p>
          <a:p>
            <a:pPr>
              <a:buNone/>
              <a:defRPr/>
            </a:pPr>
            <a:r>
              <a:rPr lang="it-IT" sz="3200" dirty="0"/>
              <a:t>	Michael Vigna, 6 anni, morto sul colpo e di Francesco </a:t>
            </a:r>
            <a:r>
              <a:rPr lang="it-IT" sz="3200" dirty="0" err="1"/>
              <a:t>Barbonaglia</a:t>
            </a:r>
            <a:r>
              <a:rPr lang="it-IT" sz="3200" dirty="0"/>
              <a:t>, 7 anni, che, con il volto devastato dalle ferite, se ne è andato ieri mattina, dopo aver lottato per un’intera notte al Regina Margherita di Torino […] “Mentre guidavo mi sono sentito male, mi si è annebbiata la vista e sono andato fuori strada” […in chiusura] E la cannabis? “Di questo non so niente - taglia corto la moglie - ma posso dirvi che lui ama i bambini, adora suo figlio, andava volentieri ad accompagnare le classi in gita. No, mio marito non è un mostro”.</a:t>
            </a:r>
          </a:p>
          <a:p>
            <a:pPr>
              <a:defRPr/>
            </a:pPr>
            <a:endParaRPr lang="it-IT" sz="20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FE8CAF9-619E-0DA0-88E2-0EDD37CFED86}"/>
            </a:ext>
          </a:extLst>
        </p:cNvPr>
        <p:cNvGrpSpPr/>
        <p:nvPr/>
      </p:nvGrpSpPr>
      <p:grpSpPr>
        <a:xfrm>
          <a:off x="0" y="0"/>
          <a:ext cx="0" cy="0"/>
          <a:chOff x="0" y="0"/>
          <a:chExt cx="0" cy="0"/>
        </a:xfrm>
      </p:grpSpPr>
      <p:sp useBgFill="1">
        <p:nvSpPr>
          <p:cNvPr id="87047" name="Rectangle 8704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049" name="Rectangle 87048">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66402"/>
            <a:ext cx="12191998" cy="1590742"/>
          </a:xfrm>
          <a:prstGeom prst="rect">
            <a:avLst/>
          </a:prstGeom>
          <a:gradFill>
            <a:gsLst>
              <a:gs pos="0">
                <a:srgbClr val="000000"/>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051" name="Rectangle 87050">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70175"/>
            <a:ext cx="12185331" cy="1590742"/>
          </a:xfrm>
          <a:prstGeom prst="rect">
            <a:avLst/>
          </a:prstGeom>
          <a:gradFill>
            <a:gsLst>
              <a:gs pos="0">
                <a:schemeClr val="accent1">
                  <a:alpha val="0"/>
                </a:schemeClr>
              </a:gs>
              <a:gs pos="100000">
                <a:schemeClr val="accent1">
                  <a:lumMod val="50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053" name="Rectangle 87052">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5265546"/>
            <a:ext cx="4076698" cy="1590742"/>
          </a:xfrm>
          <a:prstGeom prst="rect">
            <a:avLst/>
          </a:prstGeom>
          <a:gradFill>
            <a:gsLst>
              <a:gs pos="0">
                <a:schemeClr val="accent1">
                  <a:lumMod val="50000"/>
                </a:schemeClr>
              </a:gs>
              <a:gs pos="100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055" name="Rectangle 87054">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3335" y="5263483"/>
            <a:ext cx="12192000" cy="1597433"/>
          </a:xfrm>
          <a:prstGeom prst="rect">
            <a:avLst/>
          </a:prstGeom>
          <a:gradFill>
            <a:gsLst>
              <a:gs pos="0">
                <a:srgbClr val="000000">
                  <a:alpha val="0"/>
                </a:srgbClr>
              </a:gs>
              <a:gs pos="99000">
                <a:schemeClr val="accent1">
                  <a:lumMod val="50000"/>
                  <a:alpha val="5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042" name="Titolo 1">
            <a:extLst>
              <a:ext uri="{FF2B5EF4-FFF2-40B4-BE49-F238E27FC236}">
                <a16:creationId xmlns:a16="http://schemas.microsoft.com/office/drawing/2014/main" id="{E86B2919-4019-3F0D-7992-C56518837AE8}"/>
              </a:ext>
            </a:extLst>
          </p:cNvPr>
          <p:cNvSpPr>
            <a:spLocks noGrp="1"/>
          </p:cNvSpPr>
          <p:nvPr>
            <p:ph type="title"/>
          </p:nvPr>
        </p:nvSpPr>
        <p:spPr>
          <a:xfrm>
            <a:off x="1371599" y="5510253"/>
            <a:ext cx="9895951" cy="1033669"/>
          </a:xfrm>
        </p:spPr>
        <p:txBody>
          <a:bodyPr vert="horz" lIns="91440" tIns="45720" rIns="91440" bIns="45720" rtlCol="0" anchor="ctr">
            <a:normAutofit/>
          </a:bodyPr>
          <a:lstStyle/>
          <a:p>
            <a:r>
              <a:rPr lang="en-US" sz="4000" b="1" kern="1200">
                <a:solidFill>
                  <a:srgbClr val="FFFFFF"/>
                </a:solidFill>
                <a:latin typeface="+mj-lt"/>
                <a:ea typeface="+mj-ea"/>
                <a:cs typeface="+mj-cs"/>
              </a:rPr>
              <a:t>In Italia</a:t>
            </a:r>
            <a:endParaRPr lang="en-US" sz="4000" kern="1200">
              <a:solidFill>
                <a:srgbClr val="FFFFFF"/>
              </a:solidFill>
              <a:latin typeface="+mj-lt"/>
              <a:ea typeface="+mj-ea"/>
              <a:cs typeface="+mj-cs"/>
            </a:endParaRPr>
          </a:p>
        </p:txBody>
      </p:sp>
      <p:graphicFrame>
        <p:nvGraphicFramePr>
          <p:cNvPr id="3" name="Object 1">
            <a:extLst>
              <a:ext uri="{FF2B5EF4-FFF2-40B4-BE49-F238E27FC236}">
                <a16:creationId xmlns:a16="http://schemas.microsoft.com/office/drawing/2014/main" id="{B291D8E9-0BE2-182A-308B-7A92FBE11598}"/>
              </a:ext>
            </a:extLst>
          </p:cNvPr>
          <p:cNvGraphicFramePr>
            <a:graphicFrameLocks noChangeAspect="1"/>
          </p:cNvGraphicFramePr>
          <p:nvPr>
            <p:extLst>
              <p:ext uri="{D42A27DB-BD31-4B8C-83A1-F6EECF244321}">
                <p14:modId xmlns:p14="http://schemas.microsoft.com/office/powerpoint/2010/main" val="567407870"/>
              </p:ext>
            </p:extLst>
          </p:nvPr>
        </p:nvGraphicFramePr>
        <p:xfrm>
          <a:off x="1979771" y="314078"/>
          <a:ext cx="8205787" cy="2963862"/>
        </p:xfrm>
        <a:graphic>
          <a:graphicData uri="http://schemas.openxmlformats.org/presentationml/2006/ole">
            <mc:AlternateContent xmlns:mc="http://schemas.openxmlformats.org/markup-compatibility/2006">
              <mc:Choice xmlns:v="urn:schemas-microsoft-com:vml" Requires="v">
                <p:oleObj name="Immagine bitmap" r:id="rId3" imgW="4877481" imgH="1771429" progId="Paint.Picture">
                  <p:embed/>
                </p:oleObj>
              </mc:Choice>
              <mc:Fallback>
                <p:oleObj name="Immagine bitmap" r:id="rId3" imgW="4877481" imgH="1771429" progId="Paint.Picture">
                  <p:embed/>
                  <p:pic>
                    <p:nvPicPr>
                      <p:cNvPr id="20482"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771" y="314078"/>
                        <a:ext cx="8205787" cy="2963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3">
            <a:extLst>
              <a:ext uri="{FF2B5EF4-FFF2-40B4-BE49-F238E27FC236}">
                <a16:creationId xmlns:a16="http://schemas.microsoft.com/office/drawing/2014/main" id="{C888D208-AAE9-B88A-07F4-70E1617E7905}"/>
              </a:ext>
            </a:extLst>
          </p:cNvPr>
          <p:cNvSpPr>
            <a:spLocks noChangeArrowheads="1"/>
          </p:cNvSpPr>
          <p:nvPr/>
        </p:nvSpPr>
        <p:spPr bwMode="auto">
          <a:xfrm>
            <a:off x="2163601" y="3225958"/>
            <a:ext cx="7858125" cy="1107996"/>
          </a:xfrm>
          <a:prstGeom prst="rect">
            <a:avLst/>
          </a:prstGeom>
          <a:noFill/>
          <a:ln w="9525">
            <a:noFill/>
            <a:miter lim="800000"/>
            <a:headEnd/>
            <a:tailEnd/>
          </a:ln>
        </p:spPr>
        <p:txBody>
          <a:bodyPr anchor="ctr">
            <a:spAutoFit/>
          </a:bodyPr>
          <a:lstStyle/>
          <a:p>
            <a:pPr algn="just"/>
            <a:r>
              <a:rPr lang="it-IT" sz="2200" dirty="0">
                <a:latin typeface="Calibri" pitchFamily="34" charset="0"/>
                <a:cs typeface="Times New Roman" charset="0"/>
              </a:rPr>
              <a:t>Fig. 7 Accostamento visivo pedofilia-autista “fumato”. “Repubblica”, 11 maggio 2007, pagg. 2 e 4 (</a:t>
            </a:r>
            <a:r>
              <a:rPr lang="it-IT" sz="2200" i="1" dirty="0">
                <a:latin typeface="Calibri" pitchFamily="34" charset="0"/>
                <a:cs typeface="Times New Roman" charset="0"/>
              </a:rPr>
              <a:t>La violenza sui bambini</a:t>
            </a:r>
            <a:r>
              <a:rPr lang="it-IT" sz="2200" dirty="0">
                <a:latin typeface="Calibri" pitchFamily="34" charset="0"/>
                <a:cs typeface="Times New Roman" charset="0"/>
              </a:rPr>
              <a:t>), 6 e 9 (</a:t>
            </a:r>
            <a:r>
              <a:rPr lang="it-IT" sz="2200" i="1" dirty="0">
                <a:latin typeface="Calibri" pitchFamily="34" charset="0"/>
                <a:cs typeface="Times New Roman" charset="0"/>
              </a:rPr>
              <a:t>Il pullman dei bambini</a:t>
            </a:r>
            <a:r>
              <a:rPr lang="it-IT" sz="2200" dirty="0">
                <a:latin typeface="Calibri" pitchFamily="34" charset="0"/>
                <a:cs typeface="Times New Roman" charset="0"/>
              </a:rPr>
              <a:t>).</a:t>
            </a:r>
            <a:endParaRPr lang="it-IT" sz="2200" dirty="0">
              <a:latin typeface="Calibri" pitchFamily="34" charset="0"/>
            </a:endParaRPr>
          </a:p>
        </p:txBody>
      </p:sp>
    </p:spTree>
    <p:extLst>
      <p:ext uri="{BB962C8B-B14F-4D97-AF65-F5344CB8AC3E}">
        <p14:creationId xmlns:p14="http://schemas.microsoft.com/office/powerpoint/2010/main" val="25545522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3191" name="Rectangle 93190">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193" name="Rectangle 93192">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269283"/>
            <a:ext cx="12191998" cy="1590742"/>
          </a:xfrm>
          <a:prstGeom prst="rect">
            <a:avLst/>
          </a:prstGeom>
          <a:gradFill>
            <a:gsLst>
              <a:gs pos="0">
                <a:srgbClr val="000000"/>
              </a:gs>
              <a:gs pos="54000">
                <a:schemeClr val="accent1">
                  <a:lumMod val="50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195" name="Rectangle 93194">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6610" y="5269283"/>
            <a:ext cx="12208610" cy="1590742"/>
          </a:xfrm>
          <a:prstGeom prst="rect">
            <a:avLst/>
          </a:prstGeom>
          <a:gradFill>
            <a:gsLst>
              <a:gs pos="18000">
                <a:schemeClr val="accent1">
                  <a:lumMod val="75000"/>
                  <a:alpha val="0"/>
                </a:schemeClr>
              </a:gs>
              <a:gs pos="100000">
                <a:schemeClr val="accent1"/>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197" name="Rectangle 93196">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98694" y="5267258"/>
            <a:ext cx="4093306" cy="1590742"/>
          </a:xfrm>
          <a:prstGeom prst="rect">
            <a:avLst/>
          </a:prstGeom>
          <a:gradFill>
            <a:gsLst>
              <a:gs pos="23000">
                <a:schemeClr val="accent1">
                  <a:lumMod val="50000"/>
                  <a:alpha val="61000"/>
                </a:schemeClr>
              </a:gs>
              <a:gs pos="100000">
                <a:schemeClr val="accent1">
                  <a:lumMod val="50000"/>
                  <a:alpha val="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199" name="Rectangle 93198">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9" y="5267258"/>
            <a:ext cx="12198669" cy="1131515"/>
          </a:xfrm>
          <a:prstGeom prst="rect">
            <a:avLst/>
          </a:prstGeom>
          <a:gradFill>
            <a:gsLst>
              <a:gs pos="18000">
                <a:schemeClr val="accent1">
                  <a:alpha val="0"/>
                </a:schemeClr>
              </a:gs>
              <a:gs pos="100000">
                <a:schemeClr val="accent1">
                  <a:lumMod val="60000"/>
                  <a:lumOff val="40000"/>
                  <a:alpha val="5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201" name="Rectangle 93200">
            <a:extLst>
              <a:ext uri="{FF2B5EF4-FFF2-40B4-BE49-F238E27FC236}">
                <a16:creationId xmlns:a16="http://schemas.microsoft.com/office/drawing/2014/main" id="{B3FA1AAC-C1ED-4F77-BFA4-BE80FC0AC7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6607" y="5278400"/>
            <a:ext cx="7736926" cy="1590741"/>
          </a:xfrm>
          <a:prstGeom prst="rect">
            <a:avLst/>
          </a:prstGeom>
          <a:gradFill>
            <a:gsLst>
              <a:gs pos="50000">
                <a:schemeClr val="accent1">
                  <a:alpha val="0"/>
                </a:schemeClr>
              </a:gs>
              <a:gs pos="100000">
                <a:schemeClr val="accent1">
                  <a:lumMod val="75000"/>
                  <a:alpha val="41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186" name="Titolo 1"/>
          <p:cNvSpPr>
            <a:spLocks noGrp="1"/>
          </p:cNvSpPr>
          <p:nvPr>
            <p:ph type="title"/>
          </p:nvPr>
        </p:nvSpPr>
        <p:spPr>
          <a:xfrm>
            <a:off x="1388209" y="5554639"/>
            <a:ext cx="9654076" cy="982473"/>
          </a:xfrm>
        </p:spPr>
        <p:txBody>
          <a:bodyPr>
            <a:normAutofit/>
          </a:bodyPr>
          <a:lstStyle/>
          <a:p>
            <a:pPr eaLnBrk="1" hangingPunct="1"/>
            <a:r>
              <a:rPr lang="it-IT" sz="4000" b="1">
                <a:solidFill>
                  <a:srgbClr val="FFFFFF"/>
                </a:solidFill>
              </a:rPr>
              <a:t>In Italia</a:t>
            </a:r>
            <a:endParaRPr lang="it-IT" sz="4000">
              <a:solidFill>
                <a:srgbClr val="FFFFFF"/>
              </a:solidFill>
            </a:endParaRPr>
          </a:p>
        </p:txBody>
      </p:sp>
      <p:sp>
        <p:nvSpPr>
          <p:cNvPr id="3" name="Segnaposto contenuto 2"/>
          <p:cNvSpPr>
            <a:spLocks noGrp="1"/>
          </p:cNvSpPr>
          <p:nvPr>
            <p:ph idx="1"/>
          </p:nvPr>
        </p:nvSpPr>
        <p:spPr>
          <a:xfrm>
            <a:off x="228599" y="824249"/>
            <a:ext cx="11549743" cy="3837904"/>
          </a:xfrm>
        </p:spPr>
        <p:txBody>
          <a:bodyPr rtlCol="0" anchor="ctr">
            <a:noAutofit/>
          </a:bodyPr>
          <a:lstStyle/>
          <a:p>
            <a:pPr>
              <a:buNone/>
              <a:defRPr/>
            </a:pPr>
            <a:r>
              <a:rPr lang="it-IT" dirty="0"/>
              <a:t>	“Tutta colpa della scuola, se in Italia i giovani si drogano”. Così sembra potersi risolvere la questione nei quotidiani italiani esaminati. E per la destra è anche colpa della sinistra lassista. Le famiglie diventano per lo più destinatarie di messaggi come “attenti alla resa scolastica dei vostri figli!”,  “osservate i comportamenti di chiusura, di insofferenza o agitazione dei vostri figli!” o di kit anti droga, con le quali istituzioni delegano la responsabilità del controllo. A sua volta pare che la delega preventiva, spetti o debba avvenire all’interno del contesto scolastico. Funzione che sembra svolta per altro malissimo, addirittura con docenti che insegnano come consumare cannabis e presidi che non intervengono o non vogliono interventi paramilitari. L’educazione ed il dialogo con le famiglie dovrebbero essere soluzioni al problema.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4215" name="Rectangle 94214">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217" name="Rectangle 94216">
            <a:extLst>
              <a:ext uri="{FF2B5EF4-FFF2-40B4-BE49-F238E27FC236}">
                <a16:creationId xmlns:a16="http://schemas.microsoft.com/office/drawing/2014/main" id="{6816D899-5807-48DD-AFE8-CB54DE05F1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4219" name="Picture 94218">
            <a:extLst>
              <a:ext uri="{FF2B5EF4-FFF2-40B4-BE49-F238E27FC236}">
                <a16:creationId xmlns:a16="http://schemas.microsoft.com/office/drawing/2014/main" id="{7D7446A5-5755-4786-AB96-2F609364750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94221" name="Rectangle 94220">
            <a:extLst>
              <a:ext uri="{FF2B5EF4-FFF2-40B4-BE49-F238E27FC236}">
                <a16:creationId xmlns:a16="http://schemas.microsoft.com/office/drawing/2014/main" id="{48D56BC1-95D7-49E8-9614-B659978448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223" name="Rectangle 94222">
            <a:extLst>
              <a:ext uri="{FF2B5EF4-FFF2-40B4-BE49-F238E27FC236}">
                <a16:creationId xmlns:a16="http://schemas.microsoft.com/office/drawing/2014/main" id="{1351CE30-8B3C-4193-9366-0C0D7A1E86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38906"/>
            <a:ext cx="10981990" cy="3171424"/>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210" name="Titolo 1"/>
          <p:cNvSpPr>
            <a:spLocks noGrp="1"/>
          </p:cNvSpPr>
          <p:nvPr>
            <p:ph type="title"/>
          </p:nvPr>
        </p:nvSpPr>
        <p:spPr>
          <a:xfrm>
            <a:off x="183747" y="2261357"/>
            <a:ext cx="3795844" cy="2664663"/>
          </a:xfrm>
        </p:spPr>
        <p:txBody>
          <a:bodyPr anchor="ctr">
            <a:normAutofit/>
          </a:bodyPr>
          <a:lstStyle/>
          <a:p>
            <a:pPr eaLnBrk="1" hangingPunct="1"/>
            <a:r>
              <a:rPr lang="it-IT" sz="4800" b="1" dirty="0"/>
              <a:t>In Inghilterra</a:t>
            </a:r>
            <a:endParaRPr lang="it-IT" sz="4800" dirty="0"/>
          </a:p>
        </p:txBody>
      </p:sp>
      <p:sp>
        <p:nvSpPr>
          <p:cNvPr id="3" name="Segnaposto contenuto 2"/>
          <p:cNvSpPr>
            <a:spLocks noGrp="1"/>
          </p:cNvSpPr>
          <p:nvPr>
            <p:ph idx="1"/>
          </p:nvPr>
        </p:nvSpPr>
        <p:spPr>
          <a:xfrm>
            <a:off x="3646714" y="2256977"/>
            <a:ext cx="7118523" cy="2664662"/>
          </a:xfrm>
        </p:spPr>
        <p:txBody>
          <a:bodyPr rtlCol="0" anchor="ctr">
            <a:normAutofit fontScale="92500" lnSpcReduction="10000"/>
          </a:bodyPr>
          <a:lstStyle/>
          <a:p>
            <a:pPr>
              <a:buNone/>
              <a:defRPr/>
            </a:pPr>
            <a:r>
              <a:rPr lang="it-IT" sz="1800" b="1" dirty="0"/>
              <a:t>	</a:t>
            </a:r>
            <a:r>
              <a:rPr lang="it-IT" sz="2400" b="1" dirty="0"/>
              <a:t>Violenza</a:t>
            </a:r>
            <a:endParaRPr lang="it-IT" sz="2400" b="1" i="1" dirty="0"/>
          </a:p>
          <a:p>
            <a:pPr>
              <a:buNone/>
              <a:defRPr/>
            </a:pPr>
            <a:r>
              <a:rPr lang="it-IT" sz="2400" dirty="0"/>
              <a:t>	Ciò che emerge subito dall’analisi è che per i giornalisti inglesi la cannabis non è un’emergenza (frame) di educazione (tema), legato al contesto della scuola. Uno dei contesti in cui si usa la cannabis è quello della strada, delle gang, composto da giovani, crudeli assassini. Il frame è il pericolo. Il formato rimane quello della cronaca. Uno dei temi più usati negli articoli è la violenza.</a:t>
            </a:r>
          </a:p>
          <a:p>
            <a:pPr>
              <a:defRPr/>
            </a:pPr>
            <a:endParaRPr lang="it-IT" sz="18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5239" name="Rectangle 95238">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241" name="Rectangle 95240">
            <a:extLst>
              <a:ext uri="{FF2B5EF4-FFF2-40B4-BE49-F238E27FC236}">
                <a16:creationId xmlns:a16="http://schemas.microsoft.com/office/drawing/2014/main" id="{6816D899-5807-48DD-AFE8-CB54DE05F1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5243" name="Picture 95242">
            <a:extLst>
              <a:ext uri="{FF2B5EF4-FFF2-40B4-BE49-F238E27FC236}">
                <a16:creationId xmlns:a16="http://schemas.microsoft.com/office/drawing/2014/main" id="{7D7446A5-5755-4786-AB96-2F609364750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95245" name="Rectangle 95244">
            <a:extLst>
              <a:ext uri="{FF2B5EF4-FFF2-40B4-BE49-F238E27FC236}">
                <a16:creationId xmlns:a16="http://schemas.microsoft.com/office/drawing/2014/main" id="{48D56BC1-95D7-49E8-9614-B659978448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247" name="Rectangle 95246">
            <a:extLst>
              <a:ext uri="{FF2B5EF4-FFF2-40B4-BE49-F238E27FC236}">
                <a16:creationId xmlns:a16="http://schemas.microsoft.com/office/drawing/2014/main" id="{1351CE30-8B3C-4193-9366-0C0D7A1E86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38906"/>
            <a:ext cx="10981990" cy="3171424"/>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234" name="Titolo 1"/>
          <p:cNvSpPr>
            <a:spLocks noGrp="1"/>
          </p:cNvSpPr>
          <p:nvPr>
            <p:ph type="title"/>
          </p:nvPr>
        </p:nvSpPr>
        <p:spPr>
          <a:xfrm>
            <a:off x="183747" y="2092286"/>
            <a:ext cx="3795844" cy="2664663"/>
          </a:xfrm>
        </p:spPr>
        <p:txBody>
          <a:bodyPr anchor="ctr">
            <a:normAutofit/>
          </a:bodyPr>
          <a:lstStyle/>
          <a:p>
            <a:pPr eaLnBrk="1" hangingPunct="1"/>
            <a:r>
              <a:rPr lang="it-IT" sz="4800" b="1" dirty="0"/>
              <a:t>In Inghilterra</a:t>
            </a:r>
            <a:endParaRPr lang="it-IT" sz="4800" dirty="0"/>
          </a:p>
        </p:txBody>
      </p:sp>
      <p:sp>
        <p:nvSpPr>
          <p:cNvPr id="3" name="Segnaposto contenuto 2"/>
          <p:cNvSpPr>
            <a:spLocks noGrp="1"/>
          </p:cNvSpPr>
          <p:nvPr>
            <p:ph idx="1"/>
          </p:nvPr>
        </p:nvSpPr>
        <p:spPr>
          <a:xfrm>
            <a:off x="3624942" y="1834527"/>
            <a:ext cx="7357047" cy="3303530"/>
          </a:xfrm>
        </p:spPr>
        <p:txBody>
          <a:bodyPr rtlCol="0" anchor="ctr">
            <a:normAutofit fontScale="77500" lnSpcReduction="20000"/>
          </a:bodyPr>
          <a:lstStyle/>
          <a:p>
            <a:pPr>
              <a:defRPr/>
            </a:pPr>
            <a:r>
              <a:rPr lang="it-IT" sz="2600" dirty="0"/>
              <a:t>Sulla prima pagina del “Guardian” del 3 aprile, in alto a sinistra compare l’articolo:</a:t>
            </a:r>
          </a:p>
          <a:p>
            <a:pPr>
              <a:defRPr/>
            </a:pPr>
            <a:r>
              <a:rPr lang="en-GB" sz="2600" i="1" dirty="0"/>
              <a:t>New evidence on date rape prompts call for drugs ban - Government experts warn that drug-assisted assaults are now a significant problem (</a:t>
            </a:r>
            <a:r>
              <a:rPr lang="it-IT" sz="2600" i="1" dirty="0"/>
              <a:t>Nuove evidenze sui dati di violenze sessuali rendono urgenti divieti di droga. Gli esperti del governo allertano che gli attacchi causati dalla droga sono ora un problema significativo)</a:t>
            </a:r>
            <a:r>
              <a:rPr lang="it-IT" sz="2600" dirty="0"/>
              <a:t>.</a:t>
            </a:r>
          </a:p>
          <a:p>
            <a:pPr>
              <a:defRPr/>
            </a:pPr>
            <a:r>
              <a:rPr lang="it-IT" sz="2600" dirty="0"/>
              <a:t>Il tema dell’articolo è la “droga causa di violenze sessuali”: «Il Servizio di Scienze Forense ha scoperto che […] nel 34% dei casi di violenza sessuale è stata rilevata negli assalitori sostanza illecita, per lo più cannabis o cocaina».</a:t>
            </a:r>
          </a:p>
          <a:p>
            <a:pPr>
              <a:defRPr/>
            </a:pPr>
            <a:endParaRPr lang="it-IT" sz="13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9" name="Rectangle 69638">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69641" name="Group 69640">
            <a:extLst>
              <a:ext uri="{FF2B5EF4-FFF2-40B4-BE49-F238E27FC236}">
                <a16:creationId xmlns:a16="http://schemas.microsoft.com/office/drawing/2014/main" id="{5D1A9D8B-3117-4D9D-BDA4-DD81895098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7467600" cy="6858000"/>
            <a:chOff x="7467600" y="0"/>
            <a:chExt cx="4724400" cy="6858000"/>
          </a:xfrm>
        </p:grpSpPr>
        <p:sp>
          <p:nvSpPr>
            <p:cNvPr id="69642" name="Rectangle 69641">
              <a:extLst>
                <a:ext uri="{FF2B5EF4-FFF2-40B4-BE49-F238E27FC236}">
                  <a16:creationId xmlns:a16="http://schemas.microsoft.com/office/drawing/2014/main" id="{A7877B25-8C10-4C8D-BC88-BF3C557F8F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643" name="Rectangle 69642">
              <a:extLst>
                <a:ext uri="{FF2B5EF4-FFF2-40B4-BE49-F238E27FC236}">
                  <a16:creationId xmlns:a16="http://schemas.microsoft.com/office/drawing/2014/main" id="{54F0DD86-96CD-4F5F-BA4D-FFC17F2D6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69645" name="Freeform: Shape 69644">
            <a:extLst>
              <a:ext uri="{FF2B5EF4-FFF2-40B4-BE49-F238E27FC236}">
                <a16:creationId xmlns:a16="http://schemas.microsoft.com/office/drawing/2014/main" id="{BD92035A-AA2F-4CD8-A556-1CE8BDEC7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69701" cy="6858000"/>
          </a:xfrm>
          <a:custGeom>
            <a:avLst/>
            <a:gdLst>
              <a:gd name="connsiteX0" fmla="*/ 369702 w 7467600"/>
              <a:gd name="connsiteY0" fmla="*/ 6712169 h 6858000"/>
              <a:gd name="connsiteX1" fmla="*/ 366575 w 7467600"/>
              <a:gd name="connsiteY1" fmla="*/ 6715556 h 6858000"/>
              <a:gd name="connsiteX2" fmla="*/ 371637 w 7467600"/>
              <a:gd name="connsiteY2" fmla="*/ 6713954 h 6858000"/>
              <a:gd name="connsiteX3" fmla="*/ 7090188 w 7467600"/>
              <a:gd name="connsiteY3" fmla="*/ 6584365 h 6858000"/>
              <a:gd name="connsiteX4" fmla="*/ 7440138 w 7467600"/>
              <a:gd name="connsiteY4" fmla="*/ 6622648 h 6858000"/>
              <a:gd name="connsiteX5" fmla="*/ 7467600 w 7467600"/>
              <a:gd name="connsiteY5" fmla="*/ 6628217 h 6858000"/>
              <a:gd name="connsiteX6" fmla="*/ 7467600 w 7467600"/>
              <a:gd name="connsiteY6" fmla="*/ 6668575 h 6858000"/>
              <a:gd name="connsiteX7" fmla="*/ 7392322 w 7467600"/>
              <a:gd name="connsiteY7" fmla="*/ 6658238 h 6858000"/>
              <a:gd name="connsiteX8" fmla="*/ 7467600 w 7467600"/>
              <a:gd name="connsiteY8" fmla="*/ 6683873 h 6858000"/>
              <a:gd name="connsiteX9" fmla="*/ 7467600 w 7467600"/>
              <a:gd name="connsiteY9" fmla="*/ 6714215 h 6858000"/>
              <a:gd name="connsiteX10" fmla="*/ 7447383 w 7467600"/>
              <a:gd name="connsiteY10" fmla="*/ 6707202 h 6858000"/>
              <a:gd name="connsiteX11" fmla="*/ 7289862 w 7467600"/>
              <a:gd name="connsiteY11" fmla="*/ 6659827 h 6858000"/>
              <a:gd name="connsiteX12" fmla="*/ 7434024 w 7467600"/>
              <a:gd name="connsiteY12" fmla="*/ 6722130 h 6858000"/>
              <a:gd name="connsiteX13" fmla="*/ 7467600 w 7467600"/>
              <a:gd name="connsiteY13" fmla="*/ 6736157 h 6858000"/>
              <a:gd name="connsiteX14" fmla="*/ 7467600 w 7467600"/>
              <a:gd name="connsiteY14" fmla="*/ 6767913 h 6858000"/>
              <a:gd name="connsiteX15" fmla="*/ 7271814 w 7467600"/>
              <a:gd name="connsiteY15" fmla="*/ 6684601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7090188 w 7467600"/>
              <a:gd name="connsiteY21" fmla="*/ 6584365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61797 w 7467600"/>
              <a:gd name="connsiteY74" fmla="*/ 5419899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126431 w 7467600"/>
              <a:gd name="connsiteY88" fmla="*/ 5737872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6861797 w 7467600"/>
              <a:gd name="connsiteY101" fmla="*/ 5419899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7133363 w 7467600"/>
              <a:gd name="connsiteY125" fmla="*/ 5050246 h 6858000"/>
              <a:gd name="connsiteX126" fmla="*/ 7450656 w 7467600"/>
              <a:gd name="connsiteY126" fmla="*/ 5134750 h 6858000"/>
              <a:gd name="connsiteX127" fmla="*/ 7467600 w 7467600"/>
              <a:gd name="connsiteY127" fmla="*/ 5142496 h 6858000"/>
              <a:gd name="connsiteX128" fmla="*/ 7467600 w 7467600"/>
              <a:gd name="connsiteY128" fmla="*/ 5158623 h 6858000"/>
              <a:gd name="connsiteX129" fmla="*/ 7427076 w 7467600"/>
              <a:gd name="connsiteY129" fmla="*/ 5142684 h 6858000"/>
              <a:gd name="connsiteX130" fmla="*/ 7467600 w 7467600"/>
              <a:gd name="connsiteY130" fmla="*/ 5164774 h 6858000"/>
              <a:gd name="connsiteX131" fmla="*/ 7467600 w 7467600"/>
              <a:gd name="connsiteY131" fmla="*/ 5199146 h 6858000"/>
              <a:gd name="connsiteX132" fmla="*/ 7391022 w 7467600"/>
              <a:gd name="connsiteY132" fmla="*/ 5158141 h 6858000"/>
              <a:gd name="connsiteX133" fmla="*/ 7312201 w 7467600"/>
              <a:gd name="connsiteY133" fmla="*/ 5128278 h 6858000"/>
              <a:gd name="connsiteX134" fmla="*/ 7343603 w 7467600"/>
              <a:gd name="connsiteY134" fmla="*/ 5149746 h 6858000"/>
              <a:gd name="connsiteX135" fmla="*/ 7467600 w 7467600"/>
              <a:gd name="connsiteY135" fmla="*/ 5241225 h 6858000"/>
              <a:gd name="connsiteX136" fmla="*/ 7467600 w 7467600"/>
              <a:gd name="connsiteY136" fmla="*/ 5277736 h 6858000"/>
              <a:gd name="connsiteX137" fmla="*/ 7327465 w 7467600"/>
              <a:gd name="connsiteY137" fmla="*/ 5174181 h 6858000"/>
              <a:gd name="connsiteX138" fmla="*/ 7244057 w 7467600"/>
              <a:gd name="connsiteY138" fmla="*/ 5124233 h 6858000"/>
              <a:gd name="connsiteX139" fmla="*/ 7353035 w 7467600"/>
              <a:gd name="connsiteY139" fmla="*/ 5197318 h 6858000"/>
              <a:gd name="connsiteX140" fmla="*/ 7467600 w 7467600"/>
              <a:gd name="connsiteY140" fmla="*/ 5297634 h 6858000"/>
              <a:gd name="connsiteX141" fmla="*/ 7467600 w 7467600"/>
              <a:gd name="connsiteY141" fmla="*/ 5361850 h 6858000"/>
              <a:gd name="connsiteX142" fmla="*/ 7368569 w 7467600"/>
              <a:gd name="connsiteY142" fmla="*/ 5270182 h 6858000"/>
              <a:gd name="connsiteX143" fmla="*/ 7131946 w 7467600"/>
              <a:gd name="connsiteY143" fmla="*/ 5075653 h 6858000"/>
              <a:gd name="connsiteX144" fmla="*/ 7133363 w 7467600"/>
              <a:gd name="connsiteY144" fmla="*/ 5050246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7467600 w 7467600"/>
              <a:gd name="connsiteY834" fmla="*/ 163142 h 6858000"/>
              <a:gd name="connsiteX835" fmla="*/ 7467600 w 7467600"/>
              <a:gd name="connsiteY835" fmla="*/ 789215 h 6858000"/>
              <a:gd name="connsiteX836" fmla="*/ 7451412 w 7467600"/>
              <a:gd name="connsiteY836" fmla="*/ 799572 h 6858000"/>
              <a:gd name="connsiteX837" fmla="*/ 7419999 w 7467600"/>
              <a:gd name="connsiteY837" fmla="*/ 774360 h 6858000"/>
              <a:gd name="connsiteX838" fmla="*/ 7429067 w 7467600"/>
              <a:gd name="connsiteY838" fmla="*/ 402737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29067 w 7467600"/>
              <a:gd name="connsiteY844" fmla="*/ 402737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7429067 w 7467600"/>
              <a:gd name="connsiteY848" fmla="*/ 402737 h 6858000"/>
              <a:gd name="connsiteX849" fmla="*/ 5905192 w 7467600"/>
              <a:gd name="connsiteY849" fmla="*/ 163079 h 6858000"/>
              <a:gd name="connsiteX850" fmla="*/ 5865655 w 7467600"/>
              <a:gd name="connsiteY850" fmla="*/ 171901 h 6858000"/>
              <a:gd name="connsiteX851" fmla="*/ 5259740 w 7467600"/>
              <a:gd name="connsiteY851" fmla="*/ 257013 h 6858000"/>
              <a:gd name="connsiteX852" fmla="*/ 5208466 w 7467600"/>
              <a:gd name="connsiteY852" fmla="*/ 257550 h 6858000"/>
              <a:gd name="connsiteX853" fmla="*/ 4980204 w 7467600"/>
              <a:gd name="connsiteY853" fmla="*/ 271903 h 6858000"/>
              <a:gd name="connsiteX854" fmla="*/ 5068068 w 7467600"/>
              <a:gd name="connsiteY854" fmla="*/ 282244 h 6858000"/>
              <a:gd name="connsiteX855" fmla="*/ 5153231 w 7467600"/>
              <a:gd name="connsiteY855" fmla="*/ 292240 h 6858000"/>
              <a:gd name="connsiteX856" fmla="*/ 5426491 w 7467600"/>
              <a:gd name="connsiteY856" fmla="*/ 281128 h 6858000"/>
              <a:gd name="connsiteX857" fmla="*/ 5731212 w 7467600"/>
              <a:gd name="connsiteY857" fmla="*/ 231951 h 6858000"/>
              <a:gd name="connsiteX858" fmla="*/ 5905192 w 7467600"/>
              <a:gd name="connsiteY858" fmla="*/ 163079 h 6858000"/>
              <a:gd name="connsiteX859" fmla="*/ 5944437 w 7467600"/>
              <a:gd name="connsiteY859" fmla="*/ 113829 h 6858000"/>
              <a:gd name="connsiteX860" fmla="*/ 5825032 w 7467600"/>
              <a:gd name="connsiteY860" fmla="*/ 146405 h 6858000"/>
              <a:gd name="connsiteX861" fmla="*/ 4955599 w 7467600"/>
              <a:gd name="connsiteY861" fmla="*/ 247008 h 6858000"/>
              <a:gd name="connsiteX862" fmla="*/ 5210104 w 7467600"/>
              <a:gd name="connsiteY862" fmla="*/ 228123 h 6858000"/>
              <a:gd name="connsiteX863" fmla="*/ 5261015 w 7467600"/>
              <a:gd name="connsiteY863" fmla="*/ 227087 h 6858000"/>
              <a:gd name="connsiteX864" fmla="*/ 5861181 w 7467600"/>
              <a:gd name="connsiteY864" fmla="*/ 143093 h 6858000"/>
              <a:gd name="connsiteX865" fmla="*/ 5961252 w 7467600"/>
              <a:gd name="connsiteY865" fmla="*/ 114820 h 6858000"/>
              <a:gd name="connsiteX866" fmla="*/ 5944437 w 7467600"/>
              <a:gd name="connsiteY866" fmla="*/ 113829 h 6858000"/>
              <a:gd name="connsiteX867" fmla="*/ 3882765 w 7467600"/>
              <a:gd name="connsiteY867" fmla="*/ 0 h 6858000"/>
              <a:gd name="connsiteX868" fmla="*/ 3995099 w 7467600"/>
              <a:gd name="connsiteY868" fmla="*/ 0 h 6858000"/>
              <a:gd name="connsiteX869" fmla="*/ 4163818 w 7467600"/>
              <a:gd name="connsiteY869" fmla="*/ 234104 h 6858000"/>
              <a:gd name="connsiteX870" fmla="*/ 4172099 w 7467600"/>
              <a:gd name="connsiteY870" fmla="*/ 234207 h 6858000"/>
              <a:gd name="connsiteX871" fmla="*/ 4784282 w 7467600"/>
              <a:gd name="connsiteY871" fmla="*/ 276561 h 6858000"/>
              <a:gd name="connsiteX872" fmla="*/ 4801687 w 7467600"/>
              <a:gd name="connsiteY872" fmla="*/ 267764 h 6858000"/>
              <a:gd name="connsiteX873" fmla="*/ 6082788 w 7467600"/>
              <a:gd name="connsiteY873" fmla="*/ 64119 h 6858000"/>
              <a:gd name="connsiteX874" fmla="*/ 6099442 w 7467600"/>
              <a:gd name="connsiteY874" fmla="*/ 82568 h 6858000"/>
              <a:gd name="connsiteX875" fmla="*/ 4804137 w 7467600"/>
              <a:gd name="connsiteY875" fmla="*/ 320931 h 6858000"/>
              <a:gd name="connsiteX876" fmla="*/ 4227047 w 7467600"/>
              <a:gd name="connsiteY876" fmla="*/ 313415 h 6858000"/>
              <a:gd name="connsiteX877" fmla="*/ 4346041 w 7467600"/>
              <a:gd name="connsiteY877" fmla="*/ 456086 h 6858000"/>
              <a:gd name="connsiteX878" fmla="*/ 4870967 w 7467600"/>
              <a:gd name="connsiteY878" fmla="*/ 963061 h 6858000"/>
              <a:gd name="connsiteX879" fmla="*/ 4889647 w 7467600"/>
              <a:gd name="connsiteY879" fmla="*/ 957147 h 6858000"/>
              <a:gd name="connsiteX880" fmla="*/ 5422504 w 7467600"/>
              <a:gd name="connsiteY880" fmla="*/ 805191 h 6858000"/>
              <a:gd name="connsiteX881" fmla="*/ 6087656 w 7467600"/>
              <a:gd name="connsiteY881" fmla="*/ 826703 h 6858000"/>
              <a:gd name="connsiteX882" fmla="*/ 6058717 w 7467600"/>
              <a:gd name="connsiteY882" fmla="*/ 865992 h 6858000"/>
              <a:gd name="connsiteX883" fmla="*/ 4974153 w 7467600"/>
              <a:gd name="connsiteY883" fmla="*/ 1045456 h 6858000"/>
              <a:gd name="connsiteX884" fmla="*/ 5627835 w 7467600"/>
              <a:gd name="connsiteY884" fmla="*/ 1472077 h 6858000"/>
              <a:gd name="connsiteX885" fmla="*/ 5629817 w 7467600"/>
              <a:gd name="connsiteY885" fmla="*/ 1471412 h 6858000"/>
              <a:gd name="connsiteX886" fmla="*/ 5634124 w 7467600"/>
              <a:gd name="connsiteY886" fmla="*/ 1470572 h 6858000"/>
              <a:gd name="connsiteX887" fmla="*/ 5755832 w 7467600"/>
              <a:gd name="connsiteY887" fmla="*/ 1383886 h 6858000"/>
              <a:gd name="connsiteX888" fmla="*/ 6014186 w 7467600"/>
              <a:gd name="connsiteY888" fmla="*/ 1279799 h 6858000"/>
              <a:gd name="connsiteX889" fmla="*/ 6901619 w 7467600"/>
              <a:gd name="connsiteY889" fmla="*/ 1047874 h 6858000"/>
              <a:gd name="connsiteX890" fmla="*/ 6931566 w 7467600"/>
              <a:gd name="connsiteY890" fmla="*/ 1062034 h 6858000"/>
              <a:gd name="connsiteX891" fmla="*/ 5790982 w 7467600"/>
              <a:gd name="connsiteY891" fmla="*/ 1561380 h 6858000"/>
              <a:gd name="connsiteX892" fmla="*/ 6188971 w 7467600"/>
              <a:gd name="connsiteY892" fmla="*/ 1755168 h 6858000"/>
              <a:gd name="connsiteX893" fmla="*/ 6202446 w 7467600"/>
              <a:gd name="connsiteY893" fmla="*/ 1752268 h 6858000"/>
              <a:gd name="connsiteX894" fmla="*/ 7179560 w 7467600"/>
              <a:gd name="connsiteY894" fmla="*/ 1467551 h 6858000"/>
              <a:gd name="connsiteX895" fmla="*/ 7158730 w 7467600"/>
              <a:gd name="connsiteY895" fmla="*/ 1507835 h 6858000"/>
              <a:gd name="connsiteX896" fmla="*/ 6326959 w 7467600"/>
              <a:gd name="connsiteY896" fmla="*/ 1817686 h 6858000"/>
              <a:gd name="connsiteX897" fmla="*/ 6537433 w 7467600"/>
              <a:gd name="connsiteY897" fmla="*/ 1907790 h 6858000"/>
              <a:gd name="connsiteX898" fmla="*/ 6550221 w 7467600"/>
              <a:gd name="connsiteY898" fmla="*/ 1910729 h 6858000"/>
              <a:gd name="connsiteX899" fmla="*/ 6964438 w 7467600"/>
              <a:gd name="connsiteY899" fmla="*/ 2209505 h 6858000"/>
              <a:gd name="connsiteX900" fmla="*/ 7367862 w 7467600"/>
              <a:gd name="connsiteY900" fmla="*/ 2806833 h 6858000"/>
              <a:gd name="connsiteX901" fmla="*/ 7364329 w 7467600"/>
              <a:gd name="connsiteY901" fmla="*/ 2826907 h 6858000"/>
              <a:gd name="connsiteX902" fmla="*/ 7290545 w 7467600"/>
              <a:gd name="connsiteY902" fmla="*/ 2850663 h 6858000"/>
              <a:gd name="connsiteX903" fmla="*/ 6472036 w 7467600"/>
              <a:gd name="connsiteY903" fmla="*/ 1959003 h 6858000"/>
              <a:gd name="connsiteX904" fmla="*/ 5792897 w 7467600"/>
              <a:gd name="connsiteY904" fmla="*/ 1647747 h 6858000"/>
              <a:gd name="connsiteX905" fmla="*/ 5842751 w 7467600"/>
              <a:gd name="connsiteY905" fmla="*/ 1816112 h 6858000"/>
              <a:gd name="connsiteX906" fmla="*/ 5847424 w 7467600"/>
              <a:gd name="connsiteY906" fmla="*/ 1815776 h 6858000"/>
              <a:gd name="connsiteX907" fmla="*/ 6399821 w 7467600"/>
              <a:gd name="connsiteY907" fmla="*/ 2344799 h 6858000"/>
              <a:gd name="connsiteX908" fmla="*/ 6323232 w 7467600"/>
              <a:gd name="connsiteY908" fmla="*/ 2389634 h 6858000"/>
              <a:gd name="connsiteX909" fmla="*/ 5942958 w 7467600"/>
              <a:gd name="connsiteY909" fmla="*/ 2077708 h 6858000"/>
              <a:gd name="connsiteX910" fmla="*/ 5921559 w 7467600"/>
              <a:gd name="connsiteY910" fmla="*/ 2378596 h 6858000"/>
              <a:gd name="connsiteX911" fmla="*/ 5817651 w 7467600"/>
              <a:gd name="connsiteY911" fmla="*/ 3023919 h 6858000"/>
              <a:gd name="connsiteX912" fmla="*/ 5729634 w 7467600"/>
              <a:gd name="connsiteY912" fmla="*/ 3051849 h 6858000"/>
              <a:gd name="connsiteX913" fmla="*/ 5611018 w 7467600"/>
              <a:gd name="connsiteY913" fmla="*/ 2316769 h 6858000"/>
              <a:gd name="connsiteX914" fmla="*/ 5687608 w 7467600"/>
              <a:gd name="connsiteY914" fmla="*/ 2039972 h 6858000"/>
              <a:gd name="connsiteX915" fmla="*/ 5657554 w 7467600"/>
              <a:gd name="connsiteY915" fmla="*/ 1576445 h 6858000"/>
              <a:gd name="connsiteX916" fmla="*/ 5150475 w 7467600"/>
              <a:gd name="connsiteY916" fmla="*/ 1274012 h 6858000"/>
              <a:gd name="connsiteX917" fmla="*/ 5349142 w 7467600"/>
              <a:gd name="connsiteY917" fmla="*/ 2204405 h 6858000"/>
              <a:gd name="connsiteX918" fmla="*/ 5262214 w 7467600"/>
              <a:gd name="connsiteY918" fmla="*/ 2233836 h 6858000"/>
              <a:gd name="connsiteX919" fmla="*/ 4981539 w 7467600"/>
              <a:gd name="connsiteY919" fmla="*/ 1542201 h 6858000"/>
              <a:gd name="connsiteX920" fmla="*/ 4958461 w 7467600"/>
              <a:gd name="connsiteY920" fmla="*/ 1136957 h 6858000"/>
              <a:gd name="connsiteX921" fmla="*/ 4655015 w 7467600"/>
              <a:gd name="connsiteY921" fmla="*/ 891426 h 6858000"/>
              <a:gd name="connsiteX922" fmla="*/ 4348002 w 7467600"/>
              <a:gd name="connsiteY922" fmla="*/ 2205895 h 6858000"/>
              <a:gd name="connsiteX923" fmla="*/ 4262250 w 7467600"/>
              <a:gd name="connsiteY923" fmla="*/ 2219972 h 6858000"/>
              <a:gd name="connsiteX924" fmla="*/ 4550611 w 7467600"/>
              <a:gd name="connsiteY924" fmla="*/ 817540 h 6858000"/>
              <a:gd name="connsiteX925" fmla="*/ 4564418 w 7467600"/>
              <a:gd name="connsiteY925" fmla="*/ 808293 h 6858000"/>
              <a:gd name="connsiteX926" fmla="*/ 4266388 w 7467600"/>
              <a:gd name="connsiteY926" fmla="*/ 500083 h 6858000"/>
              <a:gd name="connsiteX927" fmla="*/ 4032842 w 7467600"/>
              <a:gd name="connsiteY927" fmla="*/ 211809 h 6858000"/>
              <a:gd name="connsiteX928" fmla="*/ 3882765 w 7467600"/>
              <a:gd name="connsiteY928" fmla="*/ 0 h 6858000"/>
              <a:gd name="connsiteX929" fmla="*/ 3721337 w 7467600"/>
              <a:gd name="connsiteY929" fmla="*/ 0 h 6858000"/>
              <a:gd name="connsiteX930" fmla="*/ 3797544 w 7467600"/>
              <a:gd name="connsiteY930" fmla="*/ 0 h 6858000"/>
              <a:gd name="connsiteX931" fmla="*/ 3775734 w 7467600"/>
              <a:gd name="connsiteY931" fmla="*/ 95131 h 6858000"/>
              <a:gd name="connsiteX932" fmla="*/ 3724807 w 7467600"/>
              <a:gd name="connsiteY932" fmla="*/ 272257 h 6858000"/>
              <a:gd name="connsiteX933" fmla="*/ 3726844 w 7467600"/>
              <a:gd name="connsiteY933" fmla="*/ 282988 h 6858000"/>
              <a:gd name="connsiteX934" fmla="*/ 3742664 w 7467600"/>
              <a:gd name="connsiteY934" fmla="*/ 279918 h 6858000"/>
              <a:gd name="connsiteX935" fmla="*/ 4103910 w 7467600"/>
              <a:gd name="connsiteY935" fmla="*/ 1161917 h 6858000"/>
              <a:gd name="connsiteX936" fmla="*/ 4020269 w 7467600"/>
              <a:gd name="connsiteY936" fmla="*/ 1200406 h 6858000"/>
              <a:gd name="connsiteX937" fmla="*/ 3674882 w 7467600"/>
              <a:gd name="connsiteY937" fmla="*/ 488524 h 6858000"/>
              <a:gd name="connsiteX938" fmla="*/ 3132682 w 7467600"/>
              <a:gd name="connsiteY938" fmla="*/ 1072284 h 6858000"/>
              <a:gd name="connsiteX939" fmla="*/ 2716346 w 7467600"/>
              <a:gd name="connsiteY939" fmla="*/ 1276376 h 6858000"/>
              <a:gd name="connsiteX940" fmla="*/ 2716772 w 7467600"/>
              <a:gd name="connsiteY940" fmla="*/ 1255462 h 6858000"/>
              <a:gd name="connsiteX941" fmla="*/ 3471096 w 7467600"/>
              <a:gd name="connsiteY941" fmla="*/ 437072 h 6858000"/>
              <a:gd name="connsiteX942" fmla="*/ 3639057 w 7467600"/>
              <a:gd name="connsiteY942" fmla="*/ 286334 h 6858000"/>
              <a:gd name="connsiteX943" fmla="*/ 3640309 w 7467600"/>
              <a:gd name="connsiteY943" fmla="*/ 284664 h 6858000"/>
              <a:gd name="connsiteX944" fmla="*/ 3646022 w 7467600"/>
              <a:gd name="connsiteY944" fmla="*/ 276711 h 6858000"/>
              <a:gd name="connsiteX945" fmla="*/ 3707943 w 7467600"/>
              <a:gd name="connsiteY945" fmla="*/ 65958 h 6858000"/>
              <a:gd name="connsiteX946" fmla="*/ 3721337 w 7467600"/>
              <a:gd name="connsiteY946" fmla="*/ 0 h 6858000"/>
              <a:gd name="connsiteX947" fmla="*/ 2867960 w 7467600"/>
              <a:gd name="connsiteY947" fmla="*/ 0 h 6858000"/>
              <a:gd name="connsiteX948" fmla="*/ 2926351 w 7467600"/>
              <a:gd name="connsiteY948" fmla="*/ 0 h 6858000"/>
              <a:gd name="connsiteX949" fmla="*/ 2902823 w 7467600"/>
              <a:gd name="connsiteY949" fmla="*/ 262929 h 6858000"/>
              <a:gd name="connsiteX950" fmla="*/ 2940663 w 7467600"/>
              <a:gd name="connsiteY950" fmla="*/ 140884 h 6858000"/>
              <a:gd name="connsiteX951" fmla="*/ 2947039 w 7467600"/>
              <a:gd name="connsiteY951" fmla="*/ 122524 h 6858000"/>
              <a:gd name="connsiteX952" fmla="*/ 2984316 w 7467600"/>
              <a:gd name="connsiteY952" fmla="*/ 0 h 6858000"/>
              <a:gd name="connsiteX953" fmla="*/ 3016114 w 7467600"/>
              <a:gd name="connsiteY953" fmla="*/ 0 h 6858000"/>
              <a:gd name="connsiteX954" fmla="*/ 2979949 w 7467600"/>
              <a:gd name="connsiteY954" fmla="*/ 119274 h 6858000"/>
              <a:gd name="connsiteX955" fmla="*/ 3023879 w 7467600"/>
              <a:gd name="connsiteY955" fmla="*/ 0 h 6858000"/>
              <a:gd name="connsiteX956" fmla="*/ 3105400 w 7467600"/>
              <a:gd name="connsiteY956" fmla="*/ 0 h 6858000"/>
              <a:gd name="connsiteX957" fmla="*/ 3094669 w 7467600"/>
              <a:gd name="connsiteY957" fmla="*/ 30308 h 6858000"/>
              <a:gd name="connsiteX958" fmla="*/ 2901945 w 7467600"/>
              <a:gd name="connsiteY958" fmla="*/ 466538 h 6858000"/>
              <a:gd name="connsiteX959" fmla="*/ 2815209 w 7467600"/>
              <a:gd name="connsiteY959" fmla="*/ 497361 h 6858000"/>
              <a:gd name="connsiteX960" fmla="*/ 2844845 w 7467600"/>
              <a:gd name="connsiteY960" fmla="*/ 127638 h 6858000"/>
              <a:gd name="connsiteX961" fmla="*/ 2867960 w 7467600"/>
              <a:gd name="connsiteY961" fmla="*/ 0 h 6858000"/>
              <a:gd name="connsiteX962" fmla="*/ 1057230 w 7467600"/>
              <a:gd name="connsiteY962" fmla="*/ 0 h 6858000"/>
              <a:gd name="connsiteX963" fmla="*/ 1111003 w 7467600"/>
              <a:gd name="connsiteY963" fmla="*/ 0 h 6858000"/>
              <a:gd name="connsiteX964" fmla="*/ 1125553 w 7467600"/>
              <a:gd name="connsiteY964" fmla="*/ 52588 h 6858000"/>
              <a:gd name="connsiteX965" fmla="*/ 1304276 w 7467600"/>
              <a:gd name="connsiteY965" fmla="*/ 476275 h 6858000"/>
              <a:gd name="connsiteX966" fmla="*/ 1492066 w 7467600"/>
              <a:gd name="connsiteY966" fmla="*/ 886333 h 6858000"/>
              <a:gd name="connsiteX967" fmla="*/ 1423698 w 7467600"/>
              <a:gd name="connsiteY967" fmla="*/ 710817 h 6858000"/>
              <a:gd name="connsiteX968" fmla="*/ 1357609 w 7467600"/>
              <a:gd name="connsiteY968" fmla="*/ 532892 h 6858000"/>
              <a:gd name="connsiteX969" fmla="*/ 1309550 w 7467600"/>
              <a:gd name="connsiteY969" fmla="*/ 374031 h 6858000"/>
              <a:gd name="connsiteX970" fmla="*/ 1193673 w 7467600"/>
              <a:gd name="connsiteY970" fmla="*/ 49533 h 6858000"/>
              <a:gd name="connsiteX971" fmla="*/ 1164391 w 7467600"/>
              <a:gd name="connsiteY971" fmla="*/ 0 h 6858000"/>
              <a:gd name="connsiteX972" fmla="*/ 1200666 w 7467600"/>
              <a:gd name="connsiteY972" fmla="*/ 0 h 6858000"/>
              <a:gd name="connsiteX973" fmla="*/ 1223408 w 7467600"/>
              <a:gd name="connsiteY973" fmla="*/ 38996 h 6858000"/>
              <a:gd name="connsiteX974" fmla="*/ 1339635 w 7467600"/>
              <a:gd name="connsiteY974" fmla="*/ 365517 h 6858000"/>
              <a:gd name="connsiteX975" fmla="*/ 1387469 w 7467600"/>
              <a:gd name="connsiteY975" fmla="*/ 523079 h 6858000"/>
              <a:gd name="connsiteX976" fmla="*/ 1452685 w 7467600"/>
              <a:gd name="connsiteY976" fmla="*/ 699806 h 6858000"/>
              <a:gd name="connsiteX977" fmla="*/ 1492092 w 7467600"/>
              <a:gd name="connsiteY977" fmla="*/ 800424 h 6858000"/>
              <a:gd name="connsiteX978" fmla="*/ 1455302 w 7467600"/>
              <a:gd name="connsiteY978" fmla="*/ 632913 h 6858000"/>
              <a:gd name="connsiteX979" fmla="*/ 1222336 w 7467600"/>
              <a:gd name="connsiteY979" fmla="*/ 9480 h 6858000"/>
              <a:gd name="connsiteX980" fmla="*/ 1214634 w 7467600"/>
              <a:gd name="connsiteY980" fmla="*/ 0 h 6858000"/>
              <a:gd name="connsiteX981" fmla="*/ 1289827 w 7467600"/>
              <a:gd name="connsiteY981" fmla="*/ 0 h 6858000"/>
              <a:gd name="connsiteX982" fmla="*/ 1321076 w 7467600"/>
              <a:gd name="connsiteY982" fmla="*/ 59722 h 6858000"/>
              <a:gd name="connsiteX983" fmla="*/ 1512579 w 7467600"/>
              <a:gd name="connsiteY983" fmla="*/ 626441 h 6858000"/>
              <a:gd name="connsiteX984" fmla="*/ 1506076 w 7467600"/>
              <a:gd name="connsiteY984" fmla="*/ 1089289 h 6858000"/>
              <a:gd name="connsiteX985" fmla="*/ 1486346 w 7467600"/>
              <a:gd name="connsiteY985" fmla="*/ 1079919 h 6858000"/>
              <a:gd name="connsiteX986" fmla="*/ 1070511 w 7467600"/>
              <a:gd name="connsiteY986" fmla="*/ 48609 h 6858000"/>
              <a:gd name="connsiteX987" fmla="*/ 1057230 w 7467600"/>
              <a:gd name="connsiteY987" fmla="*/ 0 h 6858000"/>
              <a:gd name="connsiteX988" fmla="*/ 43151 w 7467600"/>
              <a:gd name="connsiteY988" fmla="*/ 0 h 6858000"/>
              <a:gd name="connsiteX989" fmla="*/ 95283 w 7467600"/>
              <a:gd name="connsiteY989" fmla="*/ 0 h 6858000"/>
              <a:gd name="connsiteX990" fmla="*/ 300708 w 7467600"/>
              <a:gd name="connsiteY990" fmla="*/ 154571 h 6858000"/>
              <a:gd name="connsiteX991" fmla="*/ 530414 w 7467600"/>
              <a:gd name="connsiteY991" fmla="*/ 354673 h 6858000"/>
              <a:gd name="connsiteX992" fmla="*/ 333785 w 7467600"/>
              <a:gd name="connsiteY992" fmla="*/ 161564 h 6858000"/>
              <a:gd name="connsiteX993" fmla="*/ 147005 w 7467600"/>
              <a:gd name="connsiteY993" fmla="*/ 0 h 6858000"/>
              <a:gd name="connsiteX994" fmla="*/ 272509 w 7467600"/>
              <a:gd name="connsiteY994" fmla="*/ 0 h 6858000"/>
              <a:gd name="connsiteX995" fmla="*/ 326276 w 7467600"/>
              <a:gd name="connsiteY995" fmla="*/ 45847 h 6858000"/>
              <a:gd name="connsiteX996" fmla="*/ 823759 w 7467600"/>
              <a:gd name="connsiteY996" fmla="*/ 574145 h 6858000"/>
              <a:gd name="connsiteX997" fmla="*/ 811254 w 7467600"/>
              <a:gd name="connsiteY997" fmla="*/ 665546 h 6858000"/>
              <a:gd name="connsiteX998" fmla="*/ 154042 w 7467600"/>
              <a:gd name="connsiteY998" fmla="*/ 261522 h 6858000"/>
              <a:gd name="connsiteX999" fmla="*/ 13550 w 7467600"/>
              <a:gd name="connsiteY999" fmla="*/ 158423 h 6858000"/>
              <a:gd name="connsiteX1000" fmla="*/ 0 w 7467600"/>
              <a:gd name="connsiteY1000" fmla="*/ 146618 h 6858000"/>
              <a:gd name="connsiteX1001" fmla="*/ 0 w 7467600"/>
              <a:gd name="connsiteY1001" fmla="*/ 59161 h 6858000"/>
              <a:gd name="connsiteX1002" fmla="*/ 45427 w 7467600"/>
              <a:gd name="connsiteY1002" fmla="*/ 101078 h 6858000"/>
              <a:gd name="connsiteX1003" fmla="*/ 630103 w 7467600"/>
              <a:gd name="connsiteY1003" fmla="*/ 485885 h 6858000"/>
              <a:gd name="connsiteX1004" fmla="*/ 532040 w 7467600"/>
              <a:gd name="connsiteY1004" fmla="*/ 399359 h 6858000"/>
              <a:gd name="connsiteX1005" fmla="*/ 517618 w 7467600"/>
              <a:gd name="connsiteY1005" fmla="*/ 385726 h 6858000"/>
              <a:gd name="connsiteX1006" fmla="*/ 285074 w 7467600"/>
              <a:gd name="connsiteY1006" fmla="*/ 182755 h 6858000"/>
              <a:gd name="connsiteX1007" fmla="*/ 43151 w 7467600"/>
              <a:gd name="connsiteY100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19999 w 7467600"/>
              <a:gd name="connsiteY844" fmla="*/ 774360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5905192 w 7467600"/>
              <a:gd name="connsiteY848" fmla="*/ 163079 h 6858000"/>
              <a:gd name="connsiteX849" fmla="*/ 5865655 w 7467600"/>
              <a:gd name="connsiteY849" fmla="*/ 171901 h 6858000"/>
              <a:gd name="connsiteX850" fmla="*/ 5259740 w 7467600"/>
              <a:gd name="connsiteY850" fmla="*/ 257013 h 6858000"/>
              <a:gd name="connsiteX851" fmla="*/ 5208466 w 7467600"/>
              <a:gd name="connsiteY851" fmla="*/ 257550 h 6858000"/>
              <a:gd name="connsiteX852" fmla="*/ 4980204 w 7467600"/>
              <a:gd name="connsiteY852" fmla="*/ 271903 h 6858000"/>
              <a:gd name="connsiteX853" fmla="*/ 5068068 w 7467600"/>
              <a:gd name="connsiteY853" fmla="*/ 282244 h 6858000"/>
              <a:gd name="connsiteX854" fmla="*/ 5153231 w 7467600"/>
              <a:gd name="connsiteY854" fmla="*/ 292240 h 6858000"/>
              <a:gd name="connsiteX855" fmla="*/ 5426491 w 7467600"/>
              <a:gd name="connsiteY855" fmla="*/ 281128 h 6858000"/>
              <a:gd name="connsiteX856" fmla="*/ 5731212 w 7467600"/>
              <a:gd name="connsiteY856" fmla="*/ 231951 h 6858000"/>
              <a:gd name="connsiteX857" fmla="*/ 5905192 w 7467600"/>
              <a:gd name="connsiteY857" fmla="*/ 163079 h 6858000"/>
              <a:gd name="connsiteX858" fmla="*/ 5944437 w 7467600"/>
              <a:gd name="connsiteY858" fmla="*/ 113829 h 6858000"/>
              <a:gd name="connsiteX859" fmla="*/ 5825032 w 7467600"/>
              <a:gd name="connsiteY859" fmla="*/ 146405 h 6858000"/>
              <a:gd name="connsiteX860" fmla="*/ 4955599 w 7467600"/>
              <a:gd name="connsiteY860" fmla="*/ 247008 h 6858000"/>
              <a:gd name="connsiteX861" fmla="*/ 5210104 w 7467600"/>
              <a:gd name="connsiteY861" fmla="*/ 228123 h 6858000"/>
              <a:gd name="connsiteX862" fmla="*/ 5261015 w 7467600"/>
              <a:gd name="connsiteY862" fmla="*/ 227087 h 6858000"/>
              <a:gd name="connsiteX863" fmla="*/ 5861181 w 7467600"/>
              <a:gd name="connsiteY863" fmla="*/ 143093 h 6858000"/>
              <a:gd name="connsiteX864" fmla="*/ 5961252 w 7467600"/>
              <a:gd name="connsiteY864" fmla="*/ 114820 h 6858000"/>
              <a:gd name="connsiteX865" fmla="*/ 5944437 w 7467600"/>
              <a:gd name="connsiteY865" fmla="*/ 113829 h 6858000"/>
              <a:gd name="connsiteX866" fmla="*/ 3882765 w 7467600"/>
              <a:gd name="connsiteY866" fmla="*/ 0 h 6858000"/>
              <a:gd name="connsiteX867" fmla="*/ 3995099 w 7467600"/>
              <a:gd name="connsiteY867" fmla="*/ 0 h 6858000"/>
              <a:gd name="connsiteX868" fmla="*/ 4163818 w 7467600"/>
              <a:gd name="connsiteY868" fmla="*/ 234104 h 6858000"/>
              <a:gd name="connsiteX869" fmla="*/ 4172099 w 7467600"/>
              <a:gd name="connsiteY869" fmla="*/ 234207 h 6858000"/>
              <a:gd name="connsiteX870" fmla="*/ 4784282 w 7467600"/>
              <a:gd name="connsiteY870" fmla="*/ 276561 h 6858000"/>
              <a:gd name="connsiteX871" fmla="*/ 4801687 w 7467600"/>
              <a:gd name="connsiteY871" fmla="*/ 267764 h 6858000"/>
              <a:gd name="connsiteX872" fmla="*/ 6082788 w 7467600"/>
              <a:gd name="connsiteY872" fmla="*/ 64119 h 6858000"/>
              <a:gd name="connsiteX873" fmla="*/ 6099442 w 7467600"/>
              <a:gd name="connsiteY873" fmla="*/ 82568 h 6858000"/>
              <a:gd name="connsiteX874" fmla="*/ 4804137 w 7467600"/>
              <a:gd name="connsiteY874" fmla="*/ 320931 h 6858000"/>
              <a:gd name="connsiteX875" fmla="*/ 4227047 w 7467600"/>
              <a:gd name="connsiteY875" fmla="*/ 313415 h 6858000"/>
              <a:gd name="connsiteX876" fmla="*/ 4346041 w 7467600"/>
              <a:gd name="connsiteY876" fmla="*/ 456086 h 6858000"/>
              <a:gd name="connsiteX877" fmla="*/ 4870967 w 7467600"/>
              <a:gd name="connsiteY877" fmla="*/ 963061 h 6858000"/>
              <a:gd name="connsiteX878" fmla="*/ 4889647 w 7467600"/>
              <a:gd name="connsiteY878" fmla="*/ 957147 h 6858000"/>
              <a:gd name="connsiteX879" fmla="*/ 5422504 w 7467600"/>
              <a:gd name="connsiteY879" fmla="*/ 805191 h 6858000"/>
              <a:gd name="connsiteX880" fmla="*/ 6087656 w 7467600"/>
              <a:gd name="connsiteY880" fmla="*/ 826703 h 6858000"/>
              <a:gd name="connsiteX881" fmla="*/ 6058717 w 7467600"/>
              <a:gd name="connsiteY881" fmla="*/ 865992 h 6858000"/>
              <a:gd name="connsiteX882" fmla="*/ 4974153 w 7467600"/>
              <a:gd name="connsiteY882" fmla="*/ 1045456 h 6858000"/>
              <a:gd name="connsiteX883" fmla="*/ 5627835 w 7467600"/>
              <a:gd name="connsiteY883" fmla="*/ 1472077 h 6858000"/>
              <a:gd name="connsiteX884" fmla="*/ 5629817 w 7467600"/>
              <a:gd name="connsiteY884" fmla="*/ 1471412 h 6858000"/>
              <a:gd name="connsiteX885" fmla="*/ 5634124 w 7467600"/>
              <a:gd name="connsiteY885" fmla="*/ 1470572 h 6858000"/>
              <a:gd name="connsiteX886" fmla="*/ 5755832 w 7467600"/>
              <a:gd name="connsiteY886" fmla="*/ 1383886 h 6858000"/>
              <a:gd name="connsiteX887" fmla="*/ 6014186 w 7467600"/>
              <a:gd name="connsiteY887" fmla="*/ 1279799 h 6858000"/>
              <a:gd name="connsiteX888" fmla="*/ 6901619 w 7467600"/>
              <a:gd name="connsiteY888" fmla="*/ 1047874 h 6858000"/>
              <a:gd name="connsiteX889" fmla="*/ 6931566 w 7467600"/>
              <a:gd name="connsiteY889" fmla="*/ 1062034 h 6858000"/>
              <a:gd name="connsiteX890" fmla="*/ 5790982 w 7467600"/>
              <a:gd name="connsiteY890" fmla="*/ 1561380 h 6858000"/>
              <a:gd name="connsiteX891" fmla="*/ 6188971 w 7467600"/>
              <a:gd name="connsiteY891" fmla="*/ 1755168 h 6858000"/>
              <a:gd name="connsiteX892" fmla="*/ 6202446 w 7467600"/>
              <a:gd name="connsiteY892" fmla="*/ 1752268 h 6858000"/>
              <a:gd name="connsiteX893" fmla="*/ 7179560 w 7467600"/>
              <a:gd name="connsiteY893" fmla="*/ 1467551 h 6858000"/>
              <a:gd name="connsiteX894" fmla="*/ 7158730 w 7467600"/>
              <a:gd name="connsiteY894" fmla="*/ 1507835 h 6858000"/>
              <a:gd name="connsiteX895" fmla="*/ 6326959 w 7467600"/>
              <a:gd name="connsiteY895" fmla="*/ 1817686 h 6858000"/>
              <a:gd name="connsiteX896" fmla="*/ 6537433 w 7467600"/>
              <a:gd name="connsiteY896" fmla="*/ 1907790 h 6858000"/>
              <a:gd name="connsiteX897" fmla="*/ 6550221 w 7467600"/>
              <a:gd name="connsiteY897" fmla="*/ 1910729 h 6858000"/>
              <a:gd name="connsiteX898" fmla="*/ 6964438 w 7467600"/>
              <a:gd name="connsiteY898" fmla="*/ 2209505 h 6858000"/>
              <a:gd name="connsiteX899" fmla="*/ 7367862 w 7467600"/>
              <a:gd name="connsiteY899" fmla="*/ 2806833 h 6858000"/>
              <a:gd name="connsiteX900" fmla="*/ 7364329 w 7467600"/>
              <a:gd name="connsiteY900" fmla="*/ 2826907 h 6858000"/>
              <a:gd name="connsiteX901" fmla="*/ 7290545 w 7467600"/>
              <a:gd name="connsiteY901" fmla="*/ 2850663 h 6858000"/>
              <a:gd name="connsiteX902" fmla="*/ 6472036 w 7467600"/>
              <a:gd name="connsiteY902" fmla="*/ 1959003 h 6858000"/>
              <a:gd name="connsiteX903" fmla="*/ 5792897 w 7467600"/>
              <a:gd name="connsiteY903" fmla="*/ 1647747 h 6858000"/>
              <a:gd name="connsiteX904" fmla="*/ 5842751 w 7467600"/>
              <a:gd name="connsiteY904" fmla="*/ 1816112 h 6858000"/>
              <a:gd name="connsiteX905" fmla="*/ 5847424 w 7467600"/>
              <a:gd name="connsiteY905" fmla="*/ 1815776 h 6858000"/>
              <a:gd name="connsiteX906" fmla="*/ 6399821 w 7467600"/>
              <a:gd name="connsiteY906" fmla="*/ 2344799 h 6858000"/>
              <a:gd name="connsiteX907" fmla="*/ 6323232 w 7467600"/>
              <a:gd name="connsiteY907" fmla="*/ 2389634 h 6858000"/>
              <a:gd name="connsiteX908" fmla="*/ 5942958 w 7467600"/>
              <a:gd name="connsiteY908" fmla="*/ 2077708 h 6858000"/>
              <a:gd name="connsiteX909" fmla="*/ 5921559 w 7467600"/>
              <a:gd name="connsiteY909" fmla="*/ 2378596 h 6858000"/>
              <a:gd name="connsiteX910" fmla="*/ 5817651 w 7467600"/>
              <a:gd name="connsiteY910" fmla="*/ 3023919 h 6858000"/>
              <a:gd name="connsiteX911" fmla="*/ 5729634 w 7467600"/>
              <a:gd name="connsiteY911" fmla="*/ 3051849 h 6858000"/>
              <a:gd name="connsiteX912" fmla="*/ 5611018 w 7467600"/>
              <a:gd name="connsiteY912" fmla="*/ 2316769 h 6858000"/>
              <a:gd name="connsiteX913" fmla="*/ 5687608 w 7467600"/>
              <a:gd name="connsiteY913" fmla="*/ 2039972 h 6858000"/>
              <a:gd name="connsiteX914" fmla="*/ 5657554 w 7467600"/>
              <a:gd name="connsiteY914" fmla="*/ 1576445 h 6858000"/>
              <a:gd name="connsiteX915" fmla="*/ 5150475 w 7467600"/>
              <a:gd name="connsiteY915" fmla="*/ 1274012 h 6858000"/>
              <a:gd name="connsiteX916" fmla="*/ 5349142 w 7467600"/>
              <a:gd name="connsiteY916" fmla="*/ 2204405 h 6858000"/>
              <a:gd name="connsiteX917" fmla="*/ 5262214 w 7467600"/>
              <a:gd name="connsiteY917" fmla="*/ 2233836 h 6858000"/>
              <a:gd name="connsiteX918" fmla="*/ 4981539 w 7467600"/>
              <a:gd name="connsiteY918" fmla="*/ 1542201 h 6858000"/>
              <a:gd name="connsiteX919" fmla="*/ 4958461 w 7467600"/>
              <a:gd name="connsiteY919" fmla="*/ 1136957 h 6858000"/>
              <a:gd name="connsiteX920" fmla="*/ 4655015 w 7467600"/>
              <a:gd name="connsiteY920" fmla="*/ 891426 h 6858000"/>
              <a:gd name="connsiteX921" fmla="*/ 4348002 w 7467600"/>
              <a:gd name="connsiteY921" fmla="*/ 2205895 h 6858000"/>
              <a:gd name="connsiteX922" fmla="*/ 4262250 w 7467600"/>
              <a:gd name="connsiteY922" fmla="*/ 2219972 h 6858000"/>
              <a:gd name="connsiteX923" fmla="*/ 4550611 w 7467600"/>
              <a:gd name="connsiteY923" fmla="*/ 817540 h 6858000"/>
              <a:gd name="connsiteX924" fmla="*/ 4564418 w 7467600"/>
              <a:gd name="connsiteY924" fmla="*/ 808293 h 6858000"/>
              <a:gd name="connsiteX925" fmla="*/ 4266388 w 7467600"/>
              <a:gd name="connsiteY925" fmla="*/ 500083 h 6858000"/>
              <a:gd name="connsiteX926" fmla="*/ 4032842 w 7467600"/>
              <a:gd name="connsiteY926" fmla="*/ 211809 h 6858000"/>
              <a:gd name="connsiteX927" fmla="*/ 3882765 w 7467600"/>
              <a:gd name="connsiteY927" fmla="*/ 0 h 6858000"/>
              <a:gd name="connsiteX928" fmla="*/ 3721337 w 7467600"/>
              <a:gd name="connsiteY928" fmla="*/ 0 h 6858000"/>
              <a:gd name="connsiteX929" fmla="*/ 3797544 w 7467600"/>
              <a:gd name="connsiteY929" fmla="*/ 0 h 6858000"/>
              <a:gd name="connsiteX930" fmla="*/ 3775734 w 7467600"/>
              <a:gd name="connsiteY930" fmla="*/ 95131 h 6858000"/>
              <a:gd name="connsiteX931" fmla="*/ 3724807 w 7467600"/>
              <a:gd name="connsiteY931" fmla="*/ 272257 h 6858000"/>
              <a:gd name="connsiteX932" fmla="*/ 3726844 w 7467600"/>
              <a:gd name="connsiteY932" fmla="*/ 282988 h 6858000"/>
              <a:gd name="connsiteX933" fmla="*/ 3742664 w 7467600"/>
              <a:gd name="connsiteY933" fmla="*/ 279918 h 6858000"/>
              <a:gd name="connsiteX934" fmla="*/ 4103910 w 7467600"/>
              <a:gd name="connsiteY934" fmla="*/ 1161917 h 6858000"/>
              <a:gd name="connsiteX935" fmla="*/ 4020269 w 7467600"/>
              <a:gd name="connsiteY935" fmla="*/ 1200406 h 6858000"/>
              <a:gd name="connsiteX936" fmla="*/ 3674882 w 7467600"/>
              <a:gd name="connsiteY936" fmla="*/ 488524 h 6858000"/>
              <a:gd name="connsiteX937" fmla="*/ 3132682 w 7467600"/>
              <a:gd name="connsiteY937" fmla="*/ 1072284 h 6858000"/>
              <a:gd name="connsiteX938" fmla="*/ 2716346 w 7467600"/>
              <a:gd name="connsiteY938" fmla="*/ 1276376 h 6858000"/>
              <a:gd name="connsiteX939" fmla="*/ 2716772 w 7467600"/>
              <a:gd name="connsiteY939" fmla="*/ 1255462 h 6858000"/>
              <a:gd name="connsiteX940" fmla="*/ 3471096 w 7467600"/>
              <a:gd name="connsiteY940" fmla="*/ 437072 h 6858000"/>
              <a:gd name="connsiteX941" fmla="*/ 3639057 w 7467600"/>
              <a:gd name="connsiteY941" fmla="*/ 286334 h 6858000"/>
              <a:gd name="connsiteX942" fmla="*/ 3640309 w 7467600"/>
              <a:gd name="connsiteY942" fmla="*/ 284664 h 6858000"/>
              <a:gd name="connsiteX943" fmla="*/ 3646022 w 7467600"/>
              <a:gd name="connsiteY943" fmla="*/ 276711 h 6858000"/>
              <a:gd name="connsiteX944" fmla="*/ 3707943 w 7467600"/>
              <a:gd name="connsiteY944" fmla="*/ 65958 h 6858000"/>
              <a:gd name="connsiteX945" fmla="*/ 3721337 w 7467600"/>
              <a:gd name="connsiteY945" fmla="*/ 0 h 6858000"/>
              <a:gd name="connsiteX946" fmla="*/ 2867960 w 7467600"/>
              <a:gd name="connsiteY946" fmla="*/ 0 h 6858000"/>
              <a:gd name="connsiteX947" fmla="*/ 2926351 w 7467600"/>
              <a:gd name="connsiteY947" fmla="*/ 0 h 6858000"/>
              <a:gd name="connsiteX948" fmla="*/ 2902823 w 7467600"/>
              <a:gd name="connsiteY948" fmla="*/ 262929 h 6858000"/>
              <a:gd name="connsiteX949" fmla="*/ 2940663 w 7467600"/>
              <a:gd name="connsiteY949" fmla="*/ 140884 h 6858000"/>
              <a:gd name="connsiteX950" fmla="*/ 2947039 w 7467600"/>
              <a:gd name="connsiteY950" fmla="*/ 122524 h 6858000"/>
              <a:gd name="connsiteX951" fmla="*/ 2984316 w 7467600"/>
              <a:gd name="connsiteY951" fmla="*/ 0 h 6858000"/>
              <a:gd name="connsiteX952" fmla="*/ 3016114 w 7467600"/>
              <a:gd name="connsiteY952" fmla="*/ 0 h 6858000"/>
              <a:gd name="connsiteX953" fmla="*/ 2979949 w 7467600"/>
              <a:gd name="connsiteY953" fmla="*/ 119274 h 6858000"/>
              <a:gd name="connsiteX954" fmla="*/ 3023879 w 7467600"/>
              <a:gd name="connsiteY954" fmla="*/ 0 h 6858000"/>
              <a:gd name="connsiteX955" fmla="*/ 3105400 w 7467600"/>
              <a:gd name="connsiteY955" fmla="*/ 0 h 6858000"/>
              <a:gd name="connsiteX956" fmla="*/ 3094669 w 7467600"/>
              <a:gd name="connsiteY956" fmla="*/ 30308 h 6858000"/>
              <a:gd name="connsiteX957" fmla="*/ 2901945 w 7467600"/>
              <a:gd name="connsiteY957" fmla="*/ 466538 h 6858000"/>
              <a:gd name="connsiteX958" fmla="*/ 2815209 w 7467600"/>
              <a:gd name="connsiteY958" fmla="*/ 497361 h 6858000"/>
              <a:gd name="connsiteX959" fmla="*/ 2844845 w 7467600"/>
              <a:gd name="connsiteY959" fmla="*/ 127638 h 6858000"/>
              <a:gd name="connsiteX960" fmla="*/ 2867960 w 7467600"/>
              <a:gd name="connsiteY960" fmla="*/ 0 h 6858000"/>
              <a:gd name="connsiteX961" fmla="*/ 1057230 w 7467600"/>
              <a:gd name="connsiteY961" fmla="*/ 0 h 6858000"/>
              <a:gd name="connsiteX962" fmla="*/ 1111003 w 7467600"/>
              <a:gd name="connsiteY962" fmla="*/ 0 h 6858000"/>
              <a:gd name="connsiteX963" fmla="*/ 1125553 w 7467600"/>
              <a:gd name="connsiteY963" fmla="*/ 52588 h 6858000"/>
              <a:gd name="connsiteX964" fmla="*/ 1304276 w 7467600"/>
              <a:gd name="connsiteY964" fmla="*/ 476275 h 6858000"/>
              <a:gd name="connsiteX965" fmla="*/ 1492066 w 7467600"/>
              <a:gd name="connsiteY965" fmla="*/ 886333 h 6858000"/>
              <a:gd name="connsiteX966" fmla="*/ 1423698 w 7467600"/>
              <a:gd name="connsiteY966" fmla="*/ 710817 h 6858000"/>
              <a:gd name="connsiteX967" fmla="*/ 1357609 w 7467600"/>
              <a:gd name="connsiteY967" fmla="*/ 532892 h 6858000"/>
              <a:gd name="connsiteX968" fmla="*/ 1309550 w 7467600"/>
              <a:gd name="connsiteY968" fmla="*/ 374031 h 6858000"/>
              <a:gd name="connsiteX969" fmla="*/ 1193673 w 7467600"/>
              <a:gd name="connsiteY969" fmla="*/ 49533 h 6858000"/>
              <a:gd name="connsiteX970" fmla="*/ 1164391 w 7467600"/>
              <a:gd name="connsiteY970" fmla="*/ 0 h 6858000"/>
              <a:gd name="connsiteX971" fmla="*/ 1200666 w 7467600"/>
              <a:gd name="connsiteY971" fmla="*/ 0 h 6858000"/>
              <a:gd name="connsiteX972" fmla="*/ 1223408 w 7467600"/>
              <a:gd name="connsiteY972" fmla="*/ 38996 h 6858000"/>
              <a:gd name="connsiteX973" fmla="*/ 1339635 w 7467600"/>
              <a:gd name="connsiteY973" fmla="*/ 365517 h 6858000"/>
              <a:gd name="connsiteX974" fmla="*/ 1387469 w 7467600"/>
              <a:gd name="connsiteY974" fmla="*/ 523079 h 6858000"/>
              <a:gd name="connsiteX975" fmla="*/ 1452685 w 7467600"/>
              <a:gd name="connsiteY975" fmla="*/ 699806 h 6858000"/>
              <a:gd name="connsiteX976" fmla="*/ 1492092 w 7467600"/>
              <a:gd name="connsiteY976" fmla="*/ 800424 h 6858000"/>
              <a:gd name="connsiteX977" fmla="*/ 1455302 w 7467600"/>
              <a:gd name="connsiteY977" fmla="*/ 632913 h 6858000"/>
              <a:gd name="connsiteX978" fmla="*/ 1222336 w 7467600"/>
              <a:gd name="connsiteY978" fmla="*/ 9480 h 6858000"/>
              <a:gd name="connsiteX979" fmla="*/ 1214634 w 7467600"/>
              <a:gd name="connsiteY979" fmla="*/ 0 h 6858000"/>
              <a:gd name="connsiteX980" fmla="*/ 1289827 w 7467600"/>
              <a:gd name="connsiteY980" fmla="*/ 0 h 6858000"/>
              <a:gd name="connsiteX981" fmla="*/ 1321076 w 7467600"/>
              <a:gd name="connsiteY981" fmla="*/ 59722 h 6858000"/>
              <a:gd name="connsiteX982" fmla="*/ 1512579 w 7467600"/>
              <a:gd name="connsiteY982" fmla="*/ 626441 h 6858000"/>
              <a:gd name="connsiteX983" fmla="*/ 1506076 w 7467600"/>
              <a:gd name="connsiteY983" fmla="*/ 1089289 h 6858000"/>
              <a:gd name="connsiteX984" fmla="*/ 1486346 w 7467600"/>
              <a:gd name="connsiteY984" fmla="*/ 1079919 h 6858000"/>
              <a:gd name="connsiteX985" fmla="*/ 1070511 w 7467600"/>
              <a:gd name="connsiteY985" fmla="*/ 48609 h 6858000"/>
              <a:gd name="connsiteX986" fmla="*/ 1057230 w 7467600"/>
              <a:gd name="connsiteY986" fmla="*/ 0 h 6858000"/>
              <a:gd name="connsiteX987" fmla="*/ 43151 w 7467600"/>
              <a:gd name="connsiteY987" fmla="*/ 0 h 6858000"/>
              <a:gd name="connsiteX988" fmla="*/ 95283 w 7467600"/>
              <a:gd name="connsiteY988" fmla="*/ 0 h 6858000"/>
              <a:gd name="connsiteX989" fmla="*/ 300708 w 7467600"/>
              <a:gd name="connsiteY989" fmla="*/ 154571 h 6858000"/>
              <a:gd name="connsiteX990" fmla="*/ 530414 w 7467600"/>
              <a:gd name="connsiteY990" fmla="*/ 354673 h 6858000"/>
              <a:gd name="connsiteX991" fmla="*/ 333785 w 7467600"/>
              <a:gd name="connsiteY991" fmla="*/ 161564 h 6858000"/>
              <a:gd name="connsiteX992" fmla="*/ 147005 w 7467600"/>
              <a:gd name="connsiteY992" fmla="*/ 0 h 6858000"/>
              <a:gd name="connsiteX993" fmla="*/ 272509 w 7467600"/>
              <a:gd name="connsiteY993" fmla="*/ 0 h 6858000"/>
              <a:gd name="connsiteX994" fmla="*/ 326276 w 7467600"/>
              <a:gd name="connsiteY994" fmla="*/ 45847 h 6858000"/>
              <a:gd name="connsiteX995" fmla="*/ 823759 w 7467600"/>
              <a:gd name="connsiteY995" fmla="*/ 574145 h 6858000"/>
              <a:gd name="connsiteX996" fmla="*/ 811254 w 7467600"/>
              <a:gd name="connsiteY996" fmla="*/ 665546 h 6858000"/>
              <a:gd name="connsiteX997" fmla="*/ 154042 w 7467600"/>
              <a:gd name="connsiteY997" fmla="*/ 261522 h 6858000"/>
              <a:gd name="connsiteX998" fmla="*/ 13550 w 7467600"/>
              <a:gd name="connsiteY998" fmla="*/ 158423 h 6858000"/>
              <a:gd name="connsiteX999" fmla="*/ 0 w 7467600"/>
              <a:gd name="connsiteY999" fmla="*/ 146618 h 6858000"/>
              <a:gd name="connsiteX1000" fmla="*/ 0 w 7467600"/>
              <a:gd name="connsiteY1000" fmla="*/ 59161 h 6858000"/>
              <a:gd name="connsiteX1001" fmla="*/ 45427 w 7467600"/>
              <a:gd name="connsiteY1001" fmla="*/ 101078 h 6858000"/>
              <a:gd name="connsiteX1002" fmla="*/ 630103 w 7467600"/>
              <a:gd name="connsiteY1002" fmla="*/ 485885 h 6858000"/>
              <a:gd name="connsiteX1003" fmla="*/ 532040 w 7467600"/>
              <a:gd name="connsiteY1003" fmla="*/ 399359 h 6858000"/>
              <a:gd name="connsiteX1004" fmla="*/ 517618 w 7467600"/>
              <a:gd name="connsiteY1004" fmla="*/ 385726 h 6858000"/>
              <a:gd name="connsiteX1005" fmla="*/ 285074 w 7467600"/>
              <a:gd name="connsiteY1005" fmla="*/ 182755 h 6858000"/>
              <a:gd name="connsiteX1006" fmla="*/ 43151 w 7467600"/>
              <a:gd name="connsiteY100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51412 w 7467600"/>
              <a:gd name="connsiteY844" fmla="*/ 799572 h 6858000"/>
              <a:gd name="connsiteX845" fmla="*/ 7467600 w 7467600"/>
              <a:gd name="connsiteY845" fmla="*/ 789215 h 6858000"/>
              <a:gd name="connsiteX846" fmla="*/ 7451412 w 7467600"/>
              <a:gd name="connsiteY846" fmla="*/ 799572 h 6858000"/>
              <a:gd name="connsiteX847" fmla="*/ 5905192 w 7467600"/>
              <a:gd name="connsiteY847" fmla="*/ 163079 h 6858000"/>
              <a:gd name="connsiteX848" fmla="*/ 5865655 w 7467600"/>
              <a:gd name="connsiteY848" fmla="*/ 171901 h 6858000"/>
              <a:gd name="connsiteX849" fmla="*/ 5259740 w 7467600"/>
              <a:gd name="connsiteY849" fmla="*/ 257013 h 6858000"/>
              <a:gd name="connsiteX850" fmla="*/ 5208466 w 7467600"/>
              <a:gd name="connsiteY850" fmla="*/ 257550 h 6858000"/>
              <a:gd name="connsiteX851" fmla="*/ 4980204 w 7467600"/>
              <a:gd name="connsiteY851" fmla="*/ 271903 h 6858000"/>
              <a:gd name="connsiteX852" fmla="*/ 5068068 w 7467600"/>
              <a:gd name="connsiteY852" fmla="*/ 282244 h 6858000"/>
              <a:gd name="connsiteX853" fmla="*/ 5153231 w 7467600"/>
              <a:gd name="connsiteY853" fmla="*/ 292240 h 6858000"/>
              <a:gd name="connsiteX854" fmla="*/ 5426491 w 7467600"/>
              <a:gd name="connsiteY854" fmla="*/ 281128 h 6858000"/>
              <a:gd name="connsiteX855" fmla="*/ 5731212 w 7467600"/>
              <a:gd name="connsiteY855" fmla="*/ 231951 h 6858000"/>
              <a:gd name="connsiteX856" fmla="*/ 5905192 w 7467600"/>
              <a:gd name="connsiteY856" fmla="*/ 163079 h 6858000"/>
              <a:gd name="connsiteX857" fmla="*/ 5944437 w 7467600"/>
              <a:gd name="connsiteY857" fmla="*/ 113829 h 6858000"/>
              <a:gd name="connsiteX858" fmla="*/ 5825032 w 7467600"/>
              <a:gd name="connsiteY858" fmla="*/ 146405 h 6858000"/>
              <a:gd name="connsiteX859" fmla="*/ 4955599 w 7467600"/>
              <a:gd name="connsiteY859" fmla="*/ 247008 h 6858000"/>
              <a:gd name="connsiteX860" fmla="*/ 5210104 w 7467600"/>
              <a:gd name="connsiteY860" fmla="*/ 228123 h 6858000"/>
              <a:gd name="connsiteX861" fmla="*/ 5261015 w 7467600"/>
              <a:gd name="connsiteY861" fmla="*/ 227087 h 6858000"/>
              <a:gd name="connsiteX862" fmla="*/ 5861181 w 7467600"/>
              <a:gd name="connsiteY862" fmla="*/ 143093 h 6858000"/>
              <a:gd name="connsiteX863" fmla="*/ 5961252 w 7467600"/>
              <a:gd name="connsiteY863" fmla="*/ 114820 h 6858000"/>
              <a:gd name="connsiteX864" fmla="*/ 5944437 w 7467600"/>
              <a:gd name="connsiteY864" fmla="*/ 113829 h 6858000"/>
              <a:gd name="connsiteX865" fmla="*/ 3882765 w 7467600"/>
              <a:gd name="connsiteY865" fmla="*/ 0 h 6858000"/>
              <a:gd name="connsiteX866" fmla="*/ 3995099 w 7467600"/>
              <a:gd name="connsiteY866" fmla="*/ 0 h 6858000"/>
              <a:gd name="connsiteX867" fmla="*/ 4163818 w 7467600"/>
              <a:gd name="connsiteY867" fmla="*/ 234104 h 6858000"/>
              <a:gd name="connsiteX868" fmla="*/ 4172099 w 7467600"/>
              <a:gd name="connsiteY868" fmla="*/ 234207 h 6858000"/>
              <a:gd name="connsiteX869" fmla="*/ 4784282 w 7467600"/>
              <a:gd name="connsiteY869" fmla="*/ 276561 h 6858000"/>
              <a:gd name="connsiteX870" fmla="*/ 4801687 w 7467600"/>
              <a:gd name="connsiteY870" fmla="*/ 267764 h 6858000"/>
              <a:gd name="connsiteX871" fmla="*/ 6082788 w 7467600"/>
              <a:gd name="connsiteY871" fmla="*/ 64119 h 6858000"/>
              <a:gd name="connsiteX872" fmla="*/ 6099442 w 7467600"/>
              <a:gd name="connsiteY872" fmla="*/ 82568 h 6858000"/>
              <a:gd name="connsiteX873" fmla="*/ 4804137 w 7467600"/>
              <a:gd name="connsiteY873" fmla="*/ 320931 h 6858000"/>
              <a:gd name="connsiteX874" fmla="*/ 4227047 w 7467600"/>
              <a:gd name="connsiteY874" fmla="*/ 313415 h 6858000"/>
              <a:gd name="connsiteX875" fmla="*/ 4346041 w 7467600"/>
              <a:gd name="connsiteY875" fmla="*/ 456086 h 6858000"/>
              <a:gd name="connsiteX876" fmla="*/ 4870967 w 7467600"/>
              <a:gd name="connsiteY876" fmla="*/ 963061 h 6858000"/>
              <a:gd name="connsiteX877" fmla="*/ 4889647 w 7467600"/>
              <a:gd name="connsiteY877" fmla="*/ 957147 h 6858000"/>
              <a:gd name="connsiteX878" fmla="*/ 5422504 w 7467600"/>
              <a:gd name="connsiteY878" fmla="*/ 805191 h 6858000"/>
              <a:gd name="connsiteX879" fmla="*/ 6087656 w 7467600"/>
              <a:gd name="connsiteY879" fmla="*/ 826703 h 6858000"/>
              <a:gd name="connsiteX880" fmla="*/ 6058717 w 7467600"/>
              <a:gd name="connsiteY880" fmla="*/ 865992 h 6858000"/>
              <a:gd name="connsiteX881" fmla="*/ 4974153 w 7467600"/>
              <a:gd name="connsiteY881" fmla="*/ 1045456 h 6858000"/>
              <a:gd name="connsiteX882" fmla="*/ 5627835 w 7467600"/>
              <a:gd name="connsiteY882" fmla="*/ 1472077 h 6858000"/>
              <a:gd name="connsiteX883" fmla="*/ 5629817 w 7467600"/>
              <a:gd name="connsiteY883" fmla="*/ 1471412 h 6858000"/>
              <a:gd name="connsiteX884" fmla="*/ 5634124 w 7467600"/>
              <a:gd name="connsiteY884" fmla="*/ 1470572 h 6858000"/>
              <a:gd name="connsiteX885" fmla="*/ 5755832 w 7467600"/>
              <a:gd name="connsiteY885" fmla="*/ 1383886 h 6858000"/>
              <a:gd name="connsiteX886" fmla="*/ 6014186 w 7467600"/>
              <a:gd name="connsiteY886" fmla="*/ 1279799 h 6858000"/>
              <a:gd name="connsiteX887" fmla="*/ 6901619 w 7467600"/>
              <a:gd name="connsiteY887" fmla="*/ 1047874 h 6858000"/>
              <a:gd name="connsiteX888" fmla="*/ 6931566 w 7467600"/>
              <a:gd name="connsiteY888" fmla="*/ 1062034 h 6858000"/>
              <a:gd name="connsiteX889" fmla="*/ 5790982 w 7467600"/>
              <a:gd name="connsiteY889" fmla="*/ 1561380 h 6858000"/>
              <a:gd name="connsiteX890" fmla="*/ 6188971 w 7467600"/>
              <a:gd name="connsiteY890" fmla="*/ 1755168 h 6858000"/>
              <a:gd name="connsiteX891" fmla="*/ 6202446 w 7467600"/>
              <a:gd name="connsiteY891" fmla="*/ 1752268 h 6858000"/>
              <a:gd name="connsiteX892" fmla="*/ 7179560 w 7467600"/>
              <a:gd name="connsiteY892" fmla="*/ 1467551 h 6858000"/>
              <a:gd name="connsiteX893" fmla="*/ 7158730 w 7467600"/>
              <a:gd name="connsiteY893" fmla="*/ 1507835 h 6858000"/>
              <a:gd name="connsiteX894" fmla="*/ 6326959 w 7467600"/>
              <a:gd name="connsiteY894" fmla="*/ 1817686 h 6858000"/>
              <a:gd name="connsiteX895" fmla="*/ 6537433 w 7467600"/>
              <a:gd name="connsiteY895" fmla="*/ 1907790 h 6858000"/>
              <a:gd name="connsiteX896" fmla="*/ 6550221 w 7467600"/>
              <a:gd name="connsiteY896" fmla="*/ 1910729 h 6858000"/>
              <a:gd name="connsiteX897" fmla="*/ 6964438 w 7467600"/>
              <a:gd name="connsiteY897" fmla="*/ 2209505 h 6858000"/>
              <a:gd name="connsiteX898" fmla="*/ 7367862 w 7467600"/>
              <a:gd name="connsiteY898" fmla="*/ 2806833 h 6858000"/>
              <a:gd name="connsiteX899" fmla="*/ 7364329 w 7467600"/>
              <a:gd name="connsiteY899" fmla="*/ 2826907 h 6858000"/>
              <a:gd name="connsiteX900" fmla="*/ 7290545 w 7467600"/>
              <a:gd name="connsiteY900" fmla="*/ 2850663 h 6858000"/>
              <a:gd name="connsiteX901" fmla="*/ 6472036 w 7467600"/>
              <a:gd name="connsiteY901" fmla="*/ 1959003 h 6858000"/>
              <a:gd name="connsiteX902" fmla="*/ 5792897 w 7467600"/>
              <a:gd name="connsiteY902" fmla="*/ 1647747 h 6858000"/>
              <a:gd name="connsiteX903" fmla="*/ 5842751 w 7467600"/>
              <a:gd name="connsiteY903" fmla="*/ 1816112 h 6858000"/>
              <a:gd name="connsiteX904" fmla="*/ 5847424 w 7467600"/>
              <a:gd name="connsiteY904" fmla="*/ 1815776 h 6858000"/>
              <a:gd name="connsiteX905" fmla="*/ 6399821 w 7467600"/>
              <a:gd name="connsiteY905" fmla="*/ 2344799 h 6858000"/>
              <a:gd name="connsiteX906" fmla="*/ 6323232 w 7467600"/>
              <a:gd name="connsiteY906" fmla="*/ 2389634 h 6858000"/>
              <a:gd name="connsiteX907" fmla="*/ 5942958 w 7467600"/>
              <a:gd name="connsiteY907" fmla="*/ 2077708 h 6858000"/>
              <a:gd name="connsiteX908" fmla="*/ 5921559 w 7467600"/>
              <a:gd name="connsiteY908" fmla="*/ 2378596 h 6858000"/>
              <a:gd name="connsiteX909" fmla="*/ 5817651 w 7467600"/>
              <a:gd name="connsiteY909" fmla="*/ 3023919 h 6858000"/>
              <a:gd name="connsiteX910" fmla="*/ 5729634 w 7467600"/>
              <a:gd name="connsiteY910" fmla="*/ 3051849 h 6858000"/>
              <a:gd name="connsiteX911" fmla="*/ 5611018 w 7467600"/>
              <a:gd name="connsiteY911" fmla="*/ 2316769 h 6858000"/>
              <a:gd name="connsiteX912" fmla="*/ 5687608 w 7467600"/>
              <a:gd name="connsiteY912" fmla="*/ 2039972 h 6858000"/>
              <a:gd name="connsiteX913" fmla="*/ 5657554 w 7467600"/>
              <a:gd name="connsiteY913" fmla="*/ 1576445 h 6858000"/>
              <a:gd name="connsiteX914" fmla="*/ 5150475 w 7467600"/>
              <a:gd name="connsiteY914" fmla="*/ 1274012 h 6858000"/>
              <a:gd name="connsiteX915" fmla="*/ 5349142 w 7467600"/>
              <a:gd name="connsiteY915" fmla="*/ 2204405 h 6858000"/>
              <a:gd name="connsiteX916" fmla="*/ 5262214 w 7467600"/>
              <a:gd name="connsiteY916" fmla="*/ 2233836 h 6858000"/>
              <a:gd name="connsiteX917" fmla="*/ 4981539 w 7467600"/>
              <a:gd name="connsiteY917" fmla="*/ 1542201 h 6858000"/>
              <a:gd name="connsiteX918" fmla="*/ 4958461 w 7467600"/>
              <a:gd name="connsiteY918" fmla="*/ 1136957 h 6858000"/>
              <a:gd name="connsiteX919" fmla="*/ 4655015 w 7467600"/>
              <a:gd name="connsiteY919" fmla="*/ 891426 h 6858000"/>
              <a:gd name="connsiteX920" fmla="*/ 4348002 w 7467600"/>
              <a:gd name="connsiteY920" fmla="*/ 2205895 h 6858000"/>
              <a:gd name="connsiteX921" fmla="*/ 4262250 w 7467600"/>
              <a:gd name="connsiteY921" fmla="*/ 2219972 h 6858000"/>
              <a:gd name="connsiteX922" fmla="*/ 4550611 w 7467600"/>
              <a:gd name="connsiteY922" fmla="*/ 817540 h 6858000"/>
              <a:gd name="connsiteX923" fmla="*/ 4564418 w 7467600"/>
              <a:gd name="connsiteY923" fmla="*/ 808293 h 6858000"/>
              <a:gd name="connsiteX924" fmla="*/ 4266388 w 7467600"/>
              <a:gd name="connsiteY924" fmla="*/ 500083 h 6858000"/>
              <a:gd name="connsiteX925" fmla="*/ 4032842 w 7467600"/>
              <a:gd name="connsiteY925" fmla="*/ 211809 h 6858000"/>
              <a:gd name="connsiteX926" fmla="*/ 3882765 w 7467600"/>
              <a:gd name="connsiteY926" fmla="*/ 0 h 6858000"/>
              <a:gd name="connsiteX927" fmla="*/ 3721337 w 7467600"/>
              <a:gd name="connsiteY927" fmla="*/ 0 h 6858000"/>
              <a:gd name="connsiteX928" fmla="*/ 3797544 w 7467600"/>
              <a:gd name="connsiteY928" fmla="*/ 0 h 6858000"/>
              <a:gd name="connsiteX929" fmla="*/ 3775734 w 7467600"/>
              <a:gd name="connsiteY929" fmla="*/ 95131 h 6858000"/>
              <a:gd name="connsiteX930" fmla="*/ 3724807 w 7467600"/>
              <a:gd name="connsiteY930" fmla="*/ 272257 h 6858000"/>
              <a:gd name="connsiteX931" fmla="*/ 3726844 w 7467600"/>
              <a:gd name="connsiteY931" fmla="*/ 282988 h 6858000"/>
              <a:gd name="connsiteX932" fmla="*/ 3742664 w 7467600"/>
              <a:gd name="connsiteY932" fmla="*/ 279918 h 6858000"/>
              <a:gd name="connsiteX933" fmla="*/ 4103910 w 7467600"/>
              <a:gd name="connsiteY933" fmla="*/ 1161917 h 6858000"/>
              <a:gd name="connsiteX934" fmla="*/ 4020269 w 7467600"/>
              <a:gd name="connsiteY934" fmla="*/ 1200406 h 6858000"/>
              <a:gd name="connsiteX935" fmla="*/ 3674882 w 7467600"/>
              <a:gd name="connsiteY935" fmla="*/ 488524 h 6858000"/>
              <a:gd name="connsiteX936" fmla="*/ 3132682 w 7467600"/>
              <a:gd name="connsiteY936" fmla="*/ 1072284 h 6858000"/>
              <a:gd name="connsiteX937" fmla="*/ 2716346 w 7467600"/>
              <a:gd name="connsiteY937" fmla="*/ 1276376 h 6858000"/>
              <a:gd name="connsiteX938" fmla="*/ 2716772 w 7467600"/>
              <a:gd name="connsiteY938" fmla="*/ 1255462 h 6858000"/>
              <a:gd name="connsiteX939" fmla="*/ 3471096 w 7467600"/>
              <a:gd name="connsiteY939" fmla="*/ 437072 h 6858000"/>
              <a:gd name="connsiteX940" fmla="*/ 3639057 w 7467600"/>
              <a:gd name="connsiteY940" fmla="*/ 286334 h 6858000"/>
              <a:gd name="connsiteX941" fmla="*/ 3640309 w 7467600"/>
              <a:gd name="connsiteY941" fmla="*/ 284664 h 6858000"/>
              <a:gd name="connsiteX942" fmla="*/ 3646022 w 7467600"/>
              <a:gd name="connsiteY942" fmla="*/ 276711 h 6858000"/>
              <a:gd name="connsiteX943" fmla="*/ 3707943 w 7467600"/>
              <a:gd name="connsiteY943" fmla="*/ 65958 h 6858000"/>
              <a:gd name="connsiteX944" fmla="*/ 3721337 w 7467600"/>
              <a:gd name="connsiteY944" fmla="*/ 0 h 6858000"/>
              <a:gd name="connsiteX945" fmla="*/ 2867960 w 7467600"/>
              <a:gd name="connsiteY945" fmla="*/ 0 h 6858000"/>
              <a:gd name="connsiteX946" fmla="*/ 2926351 w 7467600"/>
              <a:gd name="connsiteY946" fmla="*/ 0 h 6858000"/>
              <a:gd name="connsiteX947" fmla="*/ 2902823 w 7467600"/>
              <a:gd name="connsiteY947" fmla="*/ 262929 h 6858000"/>
              <a:gd name="connsiteX948" fmla="*/ 2940663 w 7467600"/>
              <a:gd name="connsiteY948" fmla="*/ 140884 h 6858000"/>
              <a:gd name="connsiteX949" fmla="*/ 2947039 w 7467600"/>
              <a:gd name="connsiteY949" fmla="*/ 122524 h 6858000"/>
              <a:gd name="connsiteX950" fmla="*/ 2984316 w 7467600"/>
              <a:gd name="connsiteY950" fmla="*/ 0 h 6858000"/>
              <a:gd name="connsiteX951" fmla="*/ 3016114 w 7467600"/>
              <a:gd name="connsiteY951" fmla="*/ 0 h 6858000"/>
              <a:gd name="connsiteX952" fmla="*/ 2979949 w 7467600"/>
              <a:gd name="connsiteY952" fmla="*/ 119274 h 6858000"/>
              <a:gd name="connsiteX953" fmla="*/ 3023879 w 7467600"/>
              <a:gd name="connsiteY953" fmla="*/ 0 h 6858000"/>
              <a:gd name="connsiteX954" fmla="*/ 3105400 w 7467600"/>
              <a:gd name="connsiteY954" fmla="*/ 0 h 6858000"/>
              <a:gd name="connsiteX955" fmla="*/ 3094669 w 7467600"/>
              <a:gd name="connsiteY955" fmla="*/ 30308 h 6858000"/>
              <a:gd name="connsiteX956" fmla="*/ 2901945 w 7467600"/>
              <a:gd name="connsiteY956" fmla="*/ 466538 h 6858000"/>
              <a:gd name="connsiteX957" fmla="*/ 2815209 w 7467600"/>
              <a:gd name="connsiteY957" fmla="*/ 497361 h 6858000"/>
              <a:gd name="connsiteX958" fmla="*/ 2844845 w 7467600"/>
              <a:gd name="connsiteY958" fmla="*/ 127638 h 6858000"/>
              <a:gd name="connsiteX959" fmla="*/ 2867960 w 7467600"/>
              <a:gd name="connsiteY959" fmla="*/ 0 h 6858000"/>
              <a:gd name="connsiteX960" fmla="*/ 1057230 w 7467600"/>
              <a:gd name="connsiteY960" fmla="*/ 0 h 6858000"/>
              <a:gd name="connsiteX961" fmla="*/ 1111003 w 7467600"/>
              <a:gd name="connsiteY961" fmla="*/ 0 h 6858000"/>
              <a:gd name="connsiteX962" fmla="*/ 1125553 w 7467600"/>
              <a:gd name="connsiteY962" fmla="*/ 52588 h 6858000"/>
              <a:gd name="connsiteX963" fmla="*/ 1304276 w 7467600"/>
              <a:gd name="connsiteY963" fmla="*/ 476275 h 6858000"/>
              <a:gd name="connsiteX964" fmla="*/ 1492066 w 7467600"/>
              <a:gd name="connsiteY964" fmla="*/ 886333 h 6858000"/>
              <a:gd name="connsiteX965" fmla="*/ 1423698 w 7467600"/>
              <a:gd name="connsiteY965" fmla="*/ 710817 h 6858000"/>
              <a:gd name="connsiteX966" fmla="*/ 1357609 w 7467600"/>
              <a:gd name="connsiteY966" fmla="*/ 532892 h 6858000"/>
              <a:gd name="connsiteX967" fmla="*/ 1309550 w 7467600"/>
              <a:gd name="connsiteY967" fmla="*/ 374031 h 6858000"/>
              <a:gd name="connsiteX968" fmla="*/ 1193673 w 7467600"/>
              <a:gd name="connsiteY968" fmla="*/ 49533 h 6858000"/>
              <a:gd name="connsiteX969" fmla="*/ 1164391 w 7467600"/>
              <a:gd name="connsiteY969" fmla="*/ 0 h 6858000"/>
              <a:gd name="connsiteX970" fmla="*/ 1200666 w 7467600"/>
              <a:gd name="connsiteY970" fmla="*/ 0 h 6858000"/>
              <a:gd name="connsiteX971" fmla="*/ 1223408 w 7467600"/>
              <a:gd name="connsiteY971" fmla="*/ 38996 h 6858000"/>
              <a:gd name="connsiteX972" fmla="*/ 1339635 w 7467600"/>
              <a:gd name="connsiteY972" fmla="*/ 365517 h 6858000"/>
              <a:gd name="connsiteX973" fmla="*/ 1387469 w 7467600"/>
              <a:gd name="connsiteY973" fmla="*/ 523079 h 6858000"/>
              <a:gd name="connsiteX974" fmla="*/ 1452685 w 7467600"/>
              <a:gd name="connsiteY974" fmla="*/ 699806 h 6858000"/>
              <a:gd name="connsiteX975" fmla="*/ 1492092 w 7467600"/>
              <a:gd name="connsiteY975" fmla="*/ 800424 h 6858000"/>
              <a:gd name="connsiteX976" fmla="*/ 1455302 w 7467600"/>
              <a:gd name="connsiteY976" fmla="*/ 632913 h 6858000"/>
              <a:gd name="connsiteX977" fmla="*/ 1222336 w 7467600"/>
              <a:gd name="connsiteY977" fmla="*/ 9480 h 6858000"/>
              <a:gd name="connsiteX978" fmla="*/ 1214634 w 7467600"/>
              <a:gd name="connsiteY978" fmla="*/ 0 h 6858000"/>
              <a:gd name="connsiteX979" fmla="*/ 1289827 w 7467600"/>
              <a:gd name="connsiteY979" fmla="*/ 0 h 6858000"/>
              <a:gd name="connsiteX980" fmla="*/ 1321076 w 7467600"/>
              <a:gd name="connsiteY980" fmla="*/ 59722 h 6858000"/>
              <a:gd name="connsiteX981" fmla="*/ 1512579 w 7467600"/>
              <a:gd name="connsiteY981" fmla="*/ 626441 h 6858000"/>
              <a:gd name="connsiteX982" fmla="*/ 1506076 w 7467600"/>
              <a:gd name="connsiteY982" fmla="*/ 1089289 h 6858000"/>
              <a:gd name="connsiteX983" fmla="*/ 1486346 w 7467600"/>
              <a:gd name="connsiteY983" fmla="*/ 1079919 h 6858000"/>
              <a:gd name="connsiteX984" fmla="*/ 1070511 w 7467600"/>
              <a:gd name="connsiteY984" fmla="*/ 48609 h 6858000"/>
              <a:gd name="connsiteX985" fmla="*/ 1057230 w 7467600"/>
              <a:gd name="connsiteY985" fmla="*/ 0 h 6858000"/>
              <a:gd name="connsiteX986" fmla="*/ 43151 w 7467600"/>
              <a:gd name="connsiteY986" fmla="*/ 0 h 6858000"/>
              <a:gd name="connsiteX987" fmla="*/ 95283 w 7467600"/>
              <a:gd name="connsiteY987" fmla="*/ 0 h 6858000"/>
              <a:gd name="connsiteX988" fmla="*/ 300708 w 7467600"/>
              <a:gd name="connsiteY988" fmla="*/ 154571 h 6858000"/>
              <a:gd name="connsiteX989" fmla="*/ 530414 w 7467600"/>
              <a:gd name="connsiteY989" fmla="*/ 354673 h 6858000"/>
              <a:gd name="connsiteX990" fmla="*/ 333785 w 7467600"/>
              <a:gd name="connsiteY990" fmla="*/ 161564 h 6858000"/>
              <a:gd name="connsiteX991" fmla="*/ 147005 w 7467600"/>
              <a:gd name="connsiteY991" fmla="*/ 0 h 6858000"/>
              <a:gd name="connsiteX992" fmla="*/ 272509 w 7467600"/>
              <a:gd name="connsiteY992" fmla="*/ 0 h 6858000"/>
              <a:gd name="connsiteX993" fmla="*/ 326276 w 7467600"/>
              <a:gd name="connsiteY993" fmla="*/ 45847 h 6858000"/>
              <a:gd name="connsiteX994" fmla="*/ 823759 w 7467600"/>
              <a:gd name="connsiteY994" fmla="*/ 574145 h 6858000"/>
              <a:gd name="connsiteX995" fmla="*/ 811254 w 7467600"/>
              <a:gd name="connsiteY995" fmla="*/ 665546 h 6858000"/>
              <a:gd name="connsiteX996" fmla="*/ 154042 w 7467600"/>
              <a:gd name="connsiteY996" fmla="*/ 261522 h 6858000"/>
              <a:gd name="connsiteX997" fmla="*/ 13550 w 7467600"/>
              <a:gd name="connsiteY997" fmla="*/ 158423 h 6858000"/>
              <a:gd name="connsiteX998" fmla="*/ 0 w 7467600"/>
              <a:gd name="connsiteY998" fmla="*/ 146618 h 6858000"/>
              <a:gd name="connsiteX999" fmla="*/ 0 w 7467600"/>
              <a:gd name="connsiteY999" fmla="*/ 59161 h 6858000"/>
              <a:gd name="connsiteX1000" fmla="*/ 45427 w 7467600"/>
              <a:gd name="connsiteY1000" fmla="*/ 101078 h 6858000"/>
              <a:gd name="connsiteX1001" fmla="*/ 630103 w 7467600"/>
              <a:gd name="connsiteY1001" fmla="*/ 485885 h 6858000"/>
              <a:gd name="connsiteX1002" fmla="*/ 532040 w 7467600"/>
              <a:gd name="connsiteY1002" fmla="*/ 399359 h 6858000"/>
              <a:gd name="connsiteX1003" fmla="*/ 517618 w 7467600"/>
              <a:gd name="connsiteY1003" fmla="*/ 385726 h 6858000"/>
              <a:gd name="connsiteX1004" fmla="*/ 285074 w 7467600"/>
              <a:gd name="connsiteY1004" fmla="*/ 182755 h 6858000"/>
              <a:gd name="connsiteX1005" fmla="*/ 43151 w 7467600"/>
              <a:gd name="connsiteY100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5905192 w 7467600"/>
              <a:gd name="connsiteY844" fmla="*/ 163079 h 6858000"/>
              <a:gd name="connsiteX845" fmla="*/ 5865655 w 7467600"/>
              <a:gd name="connsiteY845" fmla="*/ 171901 h 6858000"/>
              <a:gd name="connsiteX846" fmla="*/ 5259740 w 7467600"/>
              <a:gd name="connsiteY846" fmla="*/ 257013 h 6858000"/>
              <a:gd name="connsiteX847" fmla="*/ 5208466 w 7467600"/>
              <a:gd name="connsiteY847" fmla="*/ 257550 h 6858000"/>
              <a:gd name="connsiteX848" fmla="*/ 4980204 w 7467600"/>
              <a:gd name="connsiteY848" fmla="*/ 271903 h 6858000"/>
              <a:gd name="connsiteX849" fmla="*/ 5068068 w 7467600"/>
              <a:gd name="connsiteY849" fmla="*/ 282244 h 6858000"/>
              <a:gd name="connsiteX850" fmla="*/ 5153231 w 7467600"/>
              <a:gd name="connsiteY850" fmla="*/ 292240 h 6858000"/>
              <a:gd name="connsiteX851" fmla="*/ 5426491 w 7467600"/>
              <a:gd name="connsiteY851" fmla="*/ 281128 h 6858000"/>
              <a:gd name="connsiteX852" fmla="*/ 5731212 w 7467600"/>
              <a:gd name="connsiteY852" fmla="*/ 231951 h 6858000"/>
              <a:gd name="connsiteX853" fmla="*/ 5905192 w 7467600"/>
              <a:gd name="connsiteY853" fmla="*/ 163079 h 6858000"/>
              <a:gd name="connsiteX854" fmla="*/ 5944437 w 7467600"/>
              <a:gd name="connsiteY854" fmla="*/ 113829 h 6858000"/>
              <a:gd name="connsiteX855" fmla="*/ 5825032 w 7467600"/>
              <a:gd name="connsiteY855" fmla="*/ 146405 h 6858000"/>
              <a:gd name="connsiteX856" fmla="*/ 4955599 w 7467600"/>
              <a:gd name="connsiteY856" fmla="*/ 247008 h 6858000"/>
              <a:gd name="connsiteX857" fmla="*/ 5210104 w 7467600"/>
              <a:gd name="connsiteY857" fmla="*/ 228123 h 6858000"/>
              <a:gd name="connsiteX858" fmla="*/ 5261015 w 7467600"/>
              <a:gd name="connsiteY858" fmla="*/ 227087 h 6858000"/>
              <a:gd name="connsiteX859" fmla="*/ 5861181 w 7467600"/>
              <a:gd name="connsiteY859" fmla="*/ 143093 h 6858000"/>
              <a:gd name="connsiteX860" fmla="*/ 5961252 w 7467600"/>
              <a:gd name="connsiteY860" fmla="*/ 114820 h 6858000"/>
              <a:gd name="connsiteX861" fmla="*/ 5944437 w 7467600"/>
              <a:gd name="connsiteY861" fmla="*/ 113829 h 6858000"/>
              <a:gd name="connsiteX862" fmla="*/ 3882765 w 7467600"/>
              <a:gd name="connsiteY862" fmla="*/ 0 h 6858000"/>
              <a:gd name="connsiteX863" fmla="*/ 3995099 w 7467600"/>
              <a:gd name="connsiteY863" fmla="*/ 0 h 6858000"/>
              <a:gd name="connsiteX864" fmla="*/ 4163818 w 7467600"/>
              <a:gd name="connsiteY864" fmla="*/ 234104 h 6858000"/>
              <a:gd name="connsiteX865" fmla="*/ 4172099 w 7467600"/>
              <a:gd name="connsiteY865" fmla="*/ 234207 h 6858000"/>
              <a:gd name="connsiteX866" fmla="*/ 4784282 w 7467600"/>
              <a:gd name="connsiteY866" fmla="*/ 276561 h 6858000"/>
              <a:gd name="connsiteX867" fmla="*/ 4801687 w 7467600"/>
              <a:gd name="connsiteY867" fmla="*/ 267764 h 6858000"/>
              <a:gd name="connsiteX868" fmla="*/ 6082788 w 7467600"/>
              <a:gd name="connsiteY868" fmla="*/ 64119 h 6858000"/>
              <a:gd name="connsiteX869" fmla="*/ 6099442 w 7467600"/>
              <a:gd name="connsiteY869" fmla="*/ 82568 h 6858000"/>
              <a:gd name="connsiteX870" fmla="*/ 4804137 w 7467600"/>
              <a:gd name="connsiteY870" fmla="*/ 320931 h 6858000"/>
              <a:gd name="connsiteX871" fmla="*/ 4227047 w 7467600"/>
              <a:gd name="connsiteY871" fmla="*/ 313415 h 6858000"/>
              <a:gd name="connsiteX872" fmla="*/ 4346041 w 7467600"/>
              <a:gd name="connsiteY872" fmla="*/ 456086 h 6858000"/>
              <a:gd name="connsiteX873" fmla="*/ 4870967 w 7467600"/>
              <a:gd name="connsiteY873" fmla="*/ 963061 h 6858000"/>
              <a:gd name="connsiteX874" fmla="*/ 4889647 w 7467600"/>
              <a:gd name="connsiteY874" fmla="*/ 957147 h 6858000"/>
              <a:gd name="connsiteX875" fmla="*/ 5422504 w 7467600"/>
              <a:gd name="connsiteY875" fmla="*/ 805191 h 6858000"/>
              <a:gd name="connsiteX876" fmla="*/ 6087656 w 7467600"/>
              <a:gd name="connsiteY876" fmla="*/ 826703 h 6858000"/>
              <a:gd name="connsiteX877" fmla="*/ 6058717 w 7467600"/>
              <a:gd name="connsiteY877" fmla="*/ 865992 h 6858000"/>
              <a:gd name="connsiteX878" fmla="*/ 4974153 w 7467600"/>
              <a:gd name="connsiteY878" fmla="*/ 1045456 h 6858000"/>
              <a:gd name="connsiteX879" fmla="*/ 5627835 w 7467600"/>
              <a:gd name="connsiteY879" fmla="*/ 1472077 h 6858000"/>
              <a:gd name="connsiteX880" fmla="*/ 5629817 w 7467600"/>
              <a:gd name="connsiteY880" fmla="*/ 1471412 h 6858000"/>
              <a:gd name="connsiteX881" fmla="*/ 5634124 w 7467600"/>
              <a:gd name="connsiteY881" fmla="*/ 1470572 h 6858000"/>
              <a:gd name="connsiteX882" fmla="*/ 5755832 w 7467600"/>
              <a:gd name="connsiteY882" fmla="*/ 1383886 h 6858000"/>
              <a:gd name="connsiteX883" fmla="*/ 6014186 w 7467600"/>
              <a:gd name="connsiteY883" fmla="*/ 1279799 h 6858000"/>
              <a:gd name="connsiteX884" fmla="*/ 6901619 w 7467600"/>
              <a:gd name="connsiteY884" fmla="*/ 1047874 h 6858000"/>
              <a:gd name="connsiteX885" fmla="*/ 6931566 w 7467600"/>
              <a:gd name="connsiteY885" fmla="*/ 1062034 h 6858000"/>
              <a:gd name="connsiteX886" fmla="*/ 5790982 w 7467600"/>
              <a:gd name="connsiteY886" fmla="*/ 1561380 h 6858000"/>
              <a:gd name="connsiteX887" fmla="*/ 6188971 w 7467600"/>
              <a:gd name="connsiteY887" fmla="*/ 1755168 h 6858000"/>
              <a:gd name="connsiteX888" fmla="*/ 6202446 w 7467600"/>
              <a:gd name="connsiteY888" fmla="*/ 1752268 h 6858000"/>
              <a:gd name="connsiteX889" fmla="*/ 7179560 w 7467600"/>
              <a:gd name="connsiteY889" fmla="*/ 1467551 h 6858000"/>
              <a:gd name="connsiteX890" fmla="*/ 7158730 w 7467600"/>
              <a:gd name="connsiteY890" fmla="*/ 1507835 h 6858000"/>
              <a:gd name="connsiteX891" fmla="*/ 6326959 w 7467600"/>
              <a:gd name="connsiteY891" fmla="*/ 1817686 h 6858000"/>
              <a:gd name="connsiteX892" fmla="*/ 6537433 w 7467600"/>
              <a:gd name="connsiteY892" fmla="*/ 1907790 h 6858000"/>
              <a:gd name="connsiteX893" fmla="*/ 6550221 w 7467600"/>
              <a:gd name="connsiteY893" fmla="*/ 1910729 h 6858000"/>
              <a:gd name="connsiteX894" fmla="*/ 6964438 w 7467600"/>
              <a:gd name="connsiteY894" fmla="*/ 2209505 h 6858000"/>
              <a:gd name="connsiteX895" fmla="*/ 7367862 w 7467600"/>
              <a:gd name="connsiteY895" fmla="*/ 2806833 h 6858000"/>
              <a:gd name="connsiteX896" fmla="*/ 7364329 w 7467600"/>
              <a:gd name="connsiteY896" fmla="*/ 2826907 h 6858000"/>
              <a:gd name="connsiteX897" fmla="*/ 7290545 w 7467600"/>
              <a:gd name="connsiteY897" fmla="*/ 2850663 h 6858000"/>
              <a:gd name="connsiteX898" fmla="*/ 6472036 w 7467600"/>
              <a:gd name="connsiteY898" fmla="*/ 1959003 h 6858000"/>
              <a:gd name="connsiteX899" fmla="*/ 5792897 w 7467600"/>
              <a:gd name="connsiteY899" fmla="*/ 1647747 h 6858000"/>
              <a:gd name="connsiteX900" fmla="*/ 5842751 w 7467600"/>
              <a:gd name="connsiteY900" fmla="*/ 1816112 h 6858000"/>
              <a:gd name="connsiteX901" fmla="*/ 5847424 w 7467600"/>
              <a:gd name="connsiteY901" fmla="*/ 1815776 h 6858000"/>
              <a:gd name="connsiteX902" fmla="*/ 6399821 w 7467600"/>
              <a:gd name="connsiteY902" fmla="*/ 2344799 h 6858000"/>
              <a:gd name="connsiteX903" fmla="*/ 6323232 w 7467600"/>
              <a:gd name="connsiteY903" fmla="*/ 2389634 h 6858000"/>
              <a:gd name="connsiteX904" fmla="*/ 5942958 w 7467600"/>
              <a:gd name="connsiteY904" fmla="*/ 2077708 h 6858000"/>
              <a:gd name="connsiteX905" fmla="*/ 5921559 w 7467600"/>
              <a:gd name="connsiteY905" fmla="*/ 2378596 h 6858000"/>
              <a:gd name="connsiteX906" fmla="*/ 5817651 w 7467600"/>
              <a:gd name="connsiteY906" fmla="*/ 3023919 h 6858000"/>
              <a:gd name="connsiteX907" fmla="*/ 5729634 w 7467600"/>
              <a:gd name="connsiteY907" fmla="*/ 3051849 h 6858000"/>
              <a:gd name="connsiteX908" fmla="*/ 5611018 w 7467600"/>
              <a:gd name="connsiteY908" fmla="*/ 2316769 h 6858000"/>
              <a:gd name="connsiteX909" fmla="*/ 5687608 w 7467600"/>
              <a:gd name="connsiteY909" fmla="*/ 2039972 h 6858000"/>
              <a:gd name="connsiteX910" fmla="*/ 5657554 w 7467600"/>
              <a:gd name="connsiteY910" fmla="*/ 1576445 h 6858000"/>
              <a:gd name="connsiteX911" fmla="*/ 5150475 w 7467600"/>
              <a:gd name="connsiteY911" fmla="*/ 1274012 h 6858000"/>
              <a:gd name="connsiteX912" fmla="*/ 5349142 w 7467600"/>
              <a:gd name="connsiteY912" fmla="*/ 2204405 h 6858000"/>
              <a:gd name="connsiteX913" fmla="*/ 5262214 w 7467600"/>
              <a:gd name="connsiteY913" fmla="*/ 2233836 h 6858000"/>
              <a:gd name="connsiteX914" fmla="*/ 4981539 w 7467600"/>
              <a:gd name="connsiteY914" fmla="*/ 1542201 h 6858000"/>
              <a:gd name="connsiteX915" fmla="*/ 4958461 w 7467600"/>
              <a:gd name="connsiteY915" fmla="*/ 1136957 h 6858000"/>
              <a:gd name="connsiteX916" fmla="*/ 4655015 w 7467600"/>
              <a:gd name="connsiteY916" fmla="*/ 891426 h 6858000"/>
              <a:gd name="connsiteX917" fmla="*/ 4348002 w 7467600"/>
              <a:gd name="connsiteY917" fmla="*/ 2205895 h 6858000"/>
              <a:gd name="connsiteX918" fmla="*/ 4262250 w 7467600"/>
              <a:gd name="connsiteY918" fmla="*/ 2219972 h 6858000"/>
              <a:gd name="connsiteX919" fmla="*/ 4550611 w 7467600"/>
              <a:gd name="connsiteY919" fmla="*/ 817540 h 6858000"/>
              <a:gd name="connsiteX920" fmla="*/ 4564418 w 7467600"/>
              <a:gd name="connsiteY920" fmla="*/ 808293 h 6858000"/>
              <a:gd name="connsiteX921" fmla="*/ 4266388 w 7467600"/>
              <a:gd name="connsiteY921" fmla="*/ 500083 h 6858000"/>
              <a:gd name="connsiteX922" fmla="*/ 4032842 w 7467600"/>
              <a:gd name="connsiteY922" fmla="*/ 211809 h 6858000"/>
              <a:gd name="connsiteX923" fmla="*/ 3882765 w 7467600"/>
              <a:gd name="connsiteY923" fmla="*/ 0 h 6858000"/>
              <a:gd name="connsiteX924" fmla="*/ 3721337 w 7467600"/>
              <a:gd name="connsiteY924" fmla="*/ 0 h 6858000"/>
              <a:gd name="connsiteX925" fmla="*/ 3797544 w 7467600"/>
              <a:gd name="connsiteY925" fmla="*/ 0 h 6858000"/>
              <a:gd name="connsiteX926" fmla="*/ 3775734 w 7467600"/>
              <a:gd name="connsiteY926" fmla="*/ 95131 h 6858000"/>
              <a:gd name="connsiteX927" fmla="*/ 3724807 w 7467600"/>
              <a:gd name="connsiteY927" fmla="*/ 272257 h 6858000"/>
              <a:gd name="connsiteX928" fmla="*/ 3726844 w 7467600"/>
              <a:gd name="connsiteY928" fmla="*/ 282988 h 6858000"/>
              <a:gd name="connsiteX929" fmla="*/ 3742664 w 7467600"/>
              <a:gd name="connsiteY929" fmla="*/ 279918 h 6858000"/>
              <a:gd name="connsiteX930" fmla="*/ 4103910 w 7467600"/>
              <a:gd name="connsiteY930" fmla="*/ 1161917 h 6858000"/>
              <a:gd name="connsiteX931" fmla="*/ 4020269 w 7467600"/>
              <a:gd name="connsiteY931" fmla="*/ 1200406 h 6858000"/>
              <a:gd name="connsiteX932" fmla="*/ 3674882 w 7467600"/>
              <a:gd name="connsiteY932" fmla="*/ 488524 h 6858000"/>
              <a:gd name="connsiteX933" fmla="*/ 3132682 w 7467600"/>
              <a:gd name="connsiteY933" fmla="*/ 1072284 h 6858000"/>
              <a:gd name="connsiteX934" fmla="*/ 2716346 w 7467600"/>
              <a:gd name="connsiteY934" fmla="*/ 1276376 h 6858000"/>
              <a:gd name="connsiteX935" fmla="*/ 2716772 w 7467600"/>
              <a:gd name="connsiteY935" fmla="*/ 1255462 h 6858000"/>
              <a:gd name="connsiteX936" fmla="*/ 3471096 w 7467600"/>
              <a:gd name="connsiteY936" fmla="*/ 437072 h 6858000"/>
              <a:gd name="connsiteX937" fmla="*/ 3639057 w 7467600"/>
              <a:gd name="connsiteY937" fmla="*/ 286334 h 6858000"/>
              <a:gd name="connsiteX938" fmla="*/ 3640309 w 7467600"/>
              <a:gd name="connsiteY938" fmla="*/ 284664 h 6858000"/>
              <a:gd name="connsiteX939" fmla="*/ 3646022 w 7467600"/>
              <a:gd name="connsiteY939" fmla="*/ 276711 h 6858000"/>
              <a:gd name="connsiteX940" fmla="*/ 3707943 w 7467600"/>
              <a:gd name="connsiteY940" fmla="*/ 65958 h 6858000"/>
              <a:gd name="connsiteX941" fmla="*/ 3721337 w 7467600"/>
              <a:gd name="connsiteY941" fmla="*/ 0 h 6858000"/>
              <a:gd name="connsiteX942" fmla="*/ 2867960 w 7467600"/>
              <a:gd name="connsiteY942" fmla="*/ 0 h 6858000"/>
              <a:gd name="connsiteX943" fmla="*/ 2926351 w 7467600"/>
              <a:gd name="connsiteY943" fmla="*/ 0 h 6858000"/>
              <a:gd name="connsiteX944" fmla="*/ 2902823 w 7467600"/>
              <a:gd name="connsiteY944" fmla="*/ 262929 h 6858000"/>
              <a:gd name="connsiteX945" fmla="*/ 2940663 w 7467600"/>
              <a:gd name="connsiteY945" fmla="*/ 140884 h 6858000"/>
              <a:gd name="connsiteX946" fmla="*/ 2947039 w 7467600"/>
              <a:gd name="connsiteY946" fmla="*/ 122524 h 6858000"/>
              <a:gd name="connsiteX947" fmla="*/ 2984316 w 7467600"/>
              <a:gd name="connsiteY947" fmla="*/ 0 h 6858000"/>
              <a:gd name="connsiteX948" fmla="*/ 3016114 w 7467600"/>
              <a:gd name="connsiteY948" fmla="*/ 0 h 6858000"/>
              <a:gd name="connsiteX949" fmla="*/ 2979949 w 7467600"/>
              <a:gd name="connsiteY949" fmla="*/ 119274 h 6858000"/>
              <a:gd name="connsiteX950" fmla="*/ 3023879 w 7467600"/>
              <a:gd name="connsiteY950" fmla="*/ 0 h 6858000"/>
              <a:gd name="connsiteX951" fmla="*/ 3105400 w 7467600"/>
              <a:gd name="connsiteY951" fmla="*/ 0 h 6858000"/>
              <a:gd name="connsiteX952" fmla="*/ 3094669 w 7467600"/>
              <a:gd name="connsiteY952" fmla="*/ 30308 h 6858000"/>
              <a:gd name="connsiteX953" fmla="*/ 2901945 w 7467600"/>
              <a:gd name="connsiteY953" fmla="*/ 466538 h 6858000"/>
              <a:gd name="connsiteX954" fmla="*/ 2815209 w 7467600"/>
              <a:gd name="connsiteY954" fmla="*/ 497361 h 6858000"/>
              <a:gd name="connsiteX955" fmla="*/ 2844845 w 7467600"/>
              <a:gd name="connsiteY955" fmla="*/ 127638 h 6858000"/>
              <a:gd name="connsiteX956" fmla="*/ 2867960 w 7467600"/>
              <a:gd name="connsiteY956" fmla="*/ 0 h 6858000"/>
              <a:gd name="connsiteX957" fmla="*/ 1057230 w 7467600"/>
              <a:gd name="connsiteY957" fmla="*/ 0 h 6858000"/>
              <a:gd name="connsiteX958" fmla="*/ 1111003 w 7467600"/>
              <a:gd name="connsiteY958" fmla="*/ 0 h 6858000"/>
              <a:gd name="connsiteX959" fmla="*/ 1125553 w 7467600"/>
              <a:gd name="connsiteY959" fmla="*/ 52588 h 6858000"/>
              <a:gd name="connsiteX960" fmla="*/ 1304276 w 7467600"/>
              <a:gd name="connsiteY960" fmla="*/ 476275 h 6858000"/>
              <a:gd name="connsiteX961" fmla="*/ 1492066 w 7467600"/>
              <a:gd name="connsiteY961" fmla="*/ 886333 h 6858000"/>
              <a:gd name="connsiteX962" fmla="*/ 1423698 w 7467600"/>
              <a:gd name="connsiteY962" fmla="*/ 710817 h 6858000"/>
              <a:gd name="connsiteX963" fmla="*/ 1357609 w 7467600"/>
              <a:gd name="connsiteY963" fmla="*/ 532892 h 6858000"/>
              <a:gd name="connsiteX964" fmla="*/ 1309550 w 7467600"/>
              <a:gd name="connsiteY964" fmla="*/ 374031 h 6858000"/>
              <a:gd name="connsiteX965" fmla="*/ 1193673 w 7467600"/>
              <a:gd name="connsiteY965" fmla="*/ 49533 h 6858000"/>
              <a:gd name="connsiteX966" fmla="*/ 1164391 w 7467600"/>
              <a:gd name="connsiteY966" fmla="*/ 0 h 6858000"/>
              <a:gd name="connsiteX967" fmla="*/ 1200666 w 7467600"/>
              <a:gd name="connsiteY967" fmla="*/ 0 h 6858000"/>
              <a:gd name="connsiteX968" fmla="*/ 1223408 w 7467600"/>
              <a:gd name="connsiteY968" fmla="*/ 38996 h 6858000"/>
              <a:gd name="connsiteX969" fmla="*/ 1339635 w 7467600"/>
              <a:gd name="connsiteY969" fmla="*/ 365517 h 6858000"/>
              <a:gd name="connsiteX970" fmla="*/ 1387469 w 7467600"/>
              <a:gd name="connsiteY970" fmla="*/ 523079 h 6858000"/>
              <a:gd name="connsiteX971" fmla="*/ 1452685 w 7467600"/>
              <a:gd name="connsiteY971" fmla="*/ 699806 h 6858000"/>
              <a:gd name="connsiteX972" fmla="*/ 1492092 w 7467600"/>
              <a:gd name="connsiteY972" fmla="*/ 800424 h 6858000"/>
              <a:gd name="connsiteX973" fmla="*/ 1455302 w 7467600"/>
              <a:gd name="connsiteY973" fmla="*/ 632913 h 6858000"/>
              <a:gd name="connsiteX974" fmla="*/ 1222336 w 7467600"/>
              <a:gd name="connsiteY974" fmla="*/ 9480 h 6858000"/>
              <a:gd name="connsiteX975" fmla="*/ 1214634 w 7467600"/>
              <a:gd name="connsiteY975" fmla="*/ 0 h 6858000"/>
              <a:gd name="connsiteX976" fmla="*/ 1289827 w 7467600"/>
              <a:gd name="connsiteY976" fmla="*/ 0 h 6858000"/>
              <a:gd name="connsiteX977" fmla="*/ 1321076 w 7467600"/>
              <a:gd name="connsiteY977" fmla="*/ 59722 h 6858000"/>
              <a:gd name="connsiteX978" fmla="*/ 1512579 w 7467600"/>
              <a:gd name="connsiteY978" fmla="*/ 626441 h 6858000"/>
              <a:gd name="connsiteX979" fmla="*/ 1506076 w 7467600"/>
              <a:gd name="connsiteY979" fmla="*/ 1089289 h 6858000"/>
              <a:gd name="connsiteX980" fmla="*/ 1486346 w 7467600"/>
              <a:gd name="connsiteY980" fmla="*/ 1079919 h 6858000"/>
              <a:gd name="connsiteX981" fmla="*/ 1070511 w 7467600"/>
              <a:gd name="connsiteY981" fmla="*/ 48609 h 6858000"/>
              <a:gd name="connsiteX982" fmla="*/ 1057230 w 7467600"/>
              <a:gd name="connsiteY982" fmla="*/ 0 h 6858000"/>
              <a:gd name="connsiteX983" fmla="*/ 43151 w 7467600"/>
              <a:gd name="connsiteY983" fmla="*/ 0 h 6858000"/>
              <a:gd name="connsiteX984" fmla="*/ 95283 w 7467600"/>
              <a:gd name="connsiteY984" fmla="*/ 0 h 6858000"/>
              <a:gd name="connsiteX985" fmla="*/ 300708 w 7467600"/>
              <a:gd name="connsiteY985" fmla="*/ 154571 h 6858000"/>
              <a:gd name="connsiteX986" fmla="*/ 530414 w 7467600"/>
              <a:gd name="connsiteY986" fmla="*/ 354673 h 6858000"/>
              <a:gd name="connsiteX987" fmla="*/ 333785 w 7467600"/>
              <a:gd name="connsiteY987" fmla="*/ 161564 h 6858000"/>
              <a:gd name="connsiteX988" fmla="*/ 147005 w 7467600"/>
              <a:gd name="connsiteY988" fmla="*/ 0 h 6858000"/>
              <a:gd name="connsiteX989" fmla="*/ 272509 w 7467600"/>
              <a:gd name="connsiteY989" fmla="*/ 0 h 6858000"/>
              <a:gd name="connsiteX990" fmla="*/ 326276 w 7467600"/>
              <a:gd name="connsiteY990" fmla="*/ 45847 h 6858000"/>
              <a:gd name="connsiteX991" fmla="*/ 823759 w 7467600"/>
              <a:gd name="connsiteY991" fmla="*/ 574145 h 6858000"/>
              <a:gd name="connsiteX992" fmla="*/ 811254 w 7467600"/>
              <a:gd name="connsiteY992" fmla="*/ 665546 h 6858000"/>
              <a:gd name="connsiteX993" fmla="*/ 154042 w 7467600"/>
              <a:gd name="connsiteY993" fmla="*/ 261522 h 6858000"/>
              <a:gd name="connsiteX994" fmla="*/ 13550 w 7467600"/>
              <a:gd name="connsiteY994" fmla="*/ 158423 h 6858000"/>
              <a:gd name="connsiteX995" fmla="*/ 0 w 7467600"/>
              <a:gd name="connsiteY995" fmla="*/ 146618 h 6858000"/>
              <a:gd name="connsiteX996" fmla="*/ 0 w 7467600"/>
              <a:gd name="connsiteY996" fmla="*/ 59161 h 6858000"/>
              <a:gd name="connsiteX997" fmla="*/ 45427 w 7467600"/>
              <a:gd name="connsiteY997" fmla="*/ 101078 h 6858000"/>
              <a:gd name="connsiteX998" fmla="*/ 630103 w 7467600"/>
              <a:gd name="connsiteY998" fmla="*/ 485885 h 6858000"/>
              <a:gd name="connsiteX999" fmla="*/ 532040 w 7467600"/>
              <a:gd name="connsiteY999" fmla="*/ 399359 h 6858000"/>
              <a:gd name="connsiteX1000" fmla="*/ 517618 w 7467600"/>
              <a:gd name="connsiteY1000" fmla="*/ 385726 h 6858000"/>
              <a:gd name="connsiteX1001" fmla="*/ 285074 w 7467600"/>
              <a:gd name="connsiteY1001" fmla="*/ 182755 h 6858000"/>
              <a:gd name="connsiteX1002" fmla="*/ 43151 w 7467600"/>
              <a:gd name="connsiteY100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1946 w 7467600"/>
              <a:gd name="connsiteY127" fmla="*/ 5075653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1903353 w 7467600"/>
              <a:gd name="connsiteY146" fmla="*/ 5044827 h 6858000"/>
              <a:gd name="connsiteX147" fmla="*/ 1936931 w 7467600"/>
              <a:gd name="connsiteY147" fmla="*/ 5093954 h 6858000"/>
              <a:gd name="connsiteX148" fmla="*/ 2195868 w 7467600"/>
              <a:gd name="connsiteY148" fmla="*/ 5396574 h 6858000"/>
              <a:gd name="connsiteX149" fmla="*/ 2088852 w 7467600"/>
              <a:gd name="connsiteY149" fmla="*/ 5166123 h 6858000"/>
              <a:gd name="connsiteX150" fmla="*/ 1958241 w 7467600"/>
              <a:gd name="connsiteY150" fmla="*/ 5067955 h 6858000"/>
              <a:gd name="connsiteX151" fmla="*/ 1903353 w 7467600"/>
              <a:gd name="connsiteY151" fmla="*/ 5044827 h 6858000"/>
              <a:gd name="connsiteX152" fmla="*/ 1979378 w 7467600"/>
              <a:gd name="connsiteY152" fmla="*/ 4769504 h 6858000"/>
              <a:gd name="connsiteX153" fmla="*/ 2882120 w 7467600"/>
              <a:gd name="connsiteY153" fmla="*/ 5064547 h 6858000"/>
              <a:gd name="connsiteX154" fmla="*/ 2793103 w 7467600"/>
              <a:gd name="connsiteY154" fmla="*/ 5039699 h 6858000"/>
              <a:gd name="connsiteX155" fmla="*/ 2770041 w 7467600"/>
              <a:gd name="connsiteY155" fmla="*/ 5033634 h 6858000"/>
              <a:gd name="connsiteX156" fmla="*/ 1979378 w 7467600"/>
              <a:gd name="connsiteY156" fmla="*/ 4769504 h 6858000"/>
              <a:gd name="connsiteX157" fmla="*/ 1927410 w 7467600"/>
              <a:gd name="connsiteY157" fmla="*/ 4716164 h 6858000"/>
              <a:gd name="connsiteX158" fmla="*/ 1959587 w 7467600"/>
              <a:gd name="connsiteY158" fmla="*/ 4728849 h 6858000"/>
              <a:gd name="connsiteX159" fmla="*/ 2777707 w 7467600"/>
              <a:gd name="connsiteY159" fmla="*/ 5003991 h 6858000"/>
              <a:gd name="connsiteX160" fmla="*/ 2800768 w 7467600"/>
              <a:gd name="connsiteY160" fmla="*/ 5010056 h 6858000"/>
              <a:gd name="connsiteX161" fmla="*/ 2879408 w 7467600"/>
              <a:gd name="connsiteY161" fmla="*/ 5031590 h 6858000"/>
              <a:gd name="connsiteX162" fmla="*/ 2862295 w 7467600"/>
              <a:gd name="connsiteY162" fmla="*/ 5022958 h 6858000"/>
              <a:gd name="connsiteX163" fmla="*/ 2813343 w 7467600"/>
              <a:gd name="connsiteY163" fmla="*/ 4998369 h 6858000"/>
              <a:gd name="connsiteX164" fmla="*/ 2646245 w 7467600"/>
              <a:gd name="connsiteY164" fmla="*/ 4930999 h 6858000"/>
              <a:gd name="connsiteX165" fmla="*/ 1999243 w 7467600"/>
              <a:gd name="connsiteY165" fmla="*/ 4730524 h 6858000"/>
              <a:gd name="connsiteX166" fmla="*/ 1979527 w 7467600"/>
              <a:gd name="connsiteY166" fmla="*/ 4726651 h 6858000"/>
              <a:gd name="connsiteX167" fmla="*/ 1927410 w 7467600"/>
              <a:gd name="connsiteY167" fmla="*/ 4716164 h 6858000"/>
              <a:gd name="connsiteX168" fmla="*/ 1997014 w 7467600"/>
              <a:gd name="connsiteY168" fmla="*/ 4698007 h 6858000"/>
              <a:gd name="connsiteX169" fmla="*/ 2005458 w 7467600"/>
              <a:gd name="connsiteY169" fmla="*/ 4699540 h 6858000"/>
              <a:gd name="connsiteX170" fmla="*/ 2657186 w 7467600"/>
              <a:gd name="connsiteY170" fmla="*/ 4901687 h 6858000"/>
              <a:gd name="connsiteX171" fmla="*/ 2826662 w 7467600"/>
              <a:gd name="connsiteY171" fmla="*/ 4970362 h 6858000"/>
              <a:gd name="connsiteX172" fmla="*/ 2876100 w 7467600"/>
              <a:gd name="connsiteY172" fmla="*/ 4995397 h 6858000"/>
              <a:gd name="connsiteX173" fmla="*/ 3042600 w 7467600"/>
              <a:gd name="connsiteY173" fmla="*/ 5059532 h 6858000"/>
              <a:gd name="connsiteX174" fmla="*/ 1997014 w 7467600"/>
              <a:gd name="connsiteY174" fmla="*/ 4698007 h 6858000"/>
              <a:gd name="connsiteX175" fmla="*/ 2305292 w 7467600"/>
              <a:gd name="connsiteY175" fmla="*/ 4219492 h 6858000"/>
              <a:gd name="connsiteX176" fmla="*/ 3360922 w 7467600"/>
              <a:gd name="connsiteY176" fmla="*/ 4529373 h 6858000"/>
              <a:gd name="connsiteX177" fmla="*/ 3492420 w 7467600"/>
              <a:gd name="connsiteY177" fmla="*/ 4510145 h 6858000"/>
              <a:gd name="connsiteX178" fmla="*/ 3364086 w 7467600"/>
              <a:gd name="connsiteY178" fmla="*/ 4480340 h 6858000"/>
              <a:gd name="connsiteX179" fmla="*/ 3225818 w 7467600"/>
              <a:gd name="connsiteY179" fmla="*/ 4411822 h 6858000"/>
              <a:gd name="connsiteX180" fmla="*/ 3129696 w 7467600"/>
              <a:gd name="connsiteY180" fmla="*/ 4360704 h 6858000"/>
              <a:gd name="connsiteX181" fmla="*/ 2814545 w 7467600"/>
              <a:gd name="connsiteY181" fmla="*/ 4282955 h 6858000"/>
              <a:gd name="connsiteX182" fmla="*/ 2305292 w 7467600"/>
              <a:gd name="connsiteY182" fmla="*/ 4219492 h 6858000"/>
              <a:gd name="connsiteX183" fmla="*/ 2626982 w 7467600"/>
              <a:gd name="connsiteY183" fmla="*/ 4206450 h 6858000"/>
              <a:gd name="connsiteX184" fmla="*/ 2490617 w 7467600"/>
              <a:gd name="connsiteY184" fmla="*/ 4206951 h 6858000"/>
              <a:gd name="connsiteX185" fmla="*/ 2819869 w 7467600"/>
              <a:gd name="connsiteY185" fmla="*/ 4252936 h 6858000"/>
              <a:gd name="connsiteX186" fmla="*/ 3143018 w 7467600"/>
              <a:gd name="connsiteY186" fmla="*/ 4332698 h 6858000"/>
              <a:gd name="connsiteX187" fmla="*/ 3241520 w 7467600"/>
              <a:gd name="connsiteY187" fmla="*/ 4385112 h 6858000"/>
              <a:gd name="connsiteX188" fmla="*/ 3374575 w 7467600"/>
              <a:gd name="connsiteY188" fmla="*/ 4451517 h 6858000"/>
              <a:gd name="connsiteX189" fmla="*/ 3505221 w 7467600"/>
              <a:gd name="connsiteY189" fmla="*/ 4480757 h 6858000"/>
              <a:gd name="connsiteX190" fmla="*/ 2626982 w 7467600"/>
              <a:gd name="connsiteY190" fmla="*/ 4206450 h 6858000"/>
              <a:gd name="connsiteX191" fmla="*/ 1310106 w 7467600"/>
              <a:gd name="connsiteY191" fmla="*/ 3943217 h 6858000"/>
              <a:gd name="connsiteX192" fmla="*/ 854994 w 7467600"/>
              <a:gd name="connsiteY192" fmla="*/ 4399136 h 6858000"/>
              <a:gd name="connsiteX193" fmla="*/ 742462 w 7467600"/>
              <a:gd name="connsiteY193" fmla="*/ 4594648 h 6858000"/>
              <a:gd name="connsiteX194" fmla="*/ 820602 w 7467600"/>
              <a:gd name="connsiteY194" fmla="*/ 4485915 h 6858000"/>
              <a:gd name="connsiteX195" fmla="*/ 878295 w 7467600"/>
              <a:gd name="connsiteY195" fmla="*/ 4403594 h 6858000"/>
              <a:gd name="connsiteX196" fmla="*/ 1240607 w 7467600"/>
              <a:gd name="connsiteY196" fmla="*/ 4010401 h 6858000"/>
              <a:gd name="connsiteX197" fmla="*/ 1310106 w 7467600"/>
              <a:gd name="connsiteY197" fmla="*/ 3943217 h 6858000"/>
              <a:gd name="connsiteX198" fmla="*/ 1423113 w 7467600"/>
              <a:gd name="connsiteY198" fmla="*/ 3874565 h 6858000"/>
              <a:gd name="connsiteX199" fmla="*/ 1260565 w 7467600"/>
              <a:gd name="connsiteY199" fmla="*/ 4031982 h 6858000"/>
              <a:gd name="connsiteX200" fmla="*/ 901900 w 7467600"/>
              <a:gd name="connsiteY200" fmla="*/ 4421236 h 6858000"/>
              <a:gd name="connsiteX201" fmla="*/ 845044 w 7467600"/>
              <a:gd name="connsiteY201" fmla="*/ 4502436 h 6858000"/>
              <a:gd name="connsiteX202" fmla="*/ 685926 w 7467600"/>
              <a:gd name="connsiteY202" fmla="*/ 4703069 h 6858000"/>
              <a:gd name="connsiteX203" fmla="*/ 684248 w 7467600"/>
              <a:gd name="connsiteY203" fmla="*/ 4706721 h 6858000"/>
              <a:gd name="connsiteX204" fmla="*/ 1423113 w 7467600"/>
              <a:gd name="connsiteY204" fmla="*/ 3874565 h 6858000"/>
              <a:gd name="connsiteX205" fmla="*/ 3316479 w 7467600"/>
              <a:gd name="connsiteY205" fmla="*/ 3872136 h 6858000"/>
              <a:gd name="connsiteX206" fmla="*/ 3546806 w 7467600"/>
              <a:gd name="connsiteY206" fmla="*/ 4356139 h 6858000"/>
              <a:gd name="connsiteX207" fmla="*/ 3364433 w 7467600"/>
              <a:gd name="connsiteY207" fmla="*/ 3953121 h 6858000"/>
              <a:gd name="connsiteX208" fmla="*/ 3316479 w 7467600"/>
              <a:gd name="connsiteY208" fmla="*/ 3872136 h 6858000"/>
              <a:gd name="connsiteX209" fmla="*/ 3291335 w 7467600"/>
              <a:gd name="connsiteY209" fmla="*/ 3767420 h 6858000"/>
              <a:gd name="connsiteX210" fmla="*/ 3390805 w 7467600"/>
              <a:gd name="connsiteY210" fmla="*/ 3937163 h 6858000"/>
              <a:gd name="connsiteX211" fmla="*/ 3579062 w 7467600"/>
              <a:gd name="connsiteY211" fmla="*/ 4359040 h 6858000"/>
              <a:gd name="connsiteX212" fmla="*/ 3467355 w 7467600"/>
              <a:gd name="connsiteY212" fmla="*/ 3988130 h 6858000"/>
              <a:gd name="connsiteX213" fmla="*/ 3310753 w 7467600"/>
              <a:gd name="connsiteY213" fmla="*/ 3787140 h 6858000"/>
              <a:gd name="connsiteX214" fmla="*/ 3291335 w 7467600"/>
              <a:gd name="connsiteY214" fmla="*/ 3767420 h 6858000"/>
              <a:gd name="connsiteX215" fmla="*/ 1635889 w 7467600"/>
              <a:gd name="connsiteY215" fmla="*/ 3709494 h 6858000"/>
              <a:gd name="connsiteX216" fmla="*/ 1634800 w 7467600"/>
              <a:gd name="connsiteY216" fmla="*/ 3731111 h 6858000"/>
              <a:gd name="connsiteX217" fmla="*/ 1635889 w 7467600"/>
              <a:gd name="connsiteY217" fmla="*/ 3709494 h 6858000"/>
              <a:gd name="connsiteX218" fmla="*/ 1510397 w 7467600"/>
              <a:gd name="connsiteY218" fmla="*/ 3684705 h 6858000"/>
              <a:gd name="connsiteX219" fmla="*/ 1146550 w 7467600"/>
              <a:gd name="connsiteY219" fmla="*/ 3802012 h 6858000"/>
              <a:gd name="connsiteX220" fmla="*/ 698834 w 7467600"/>
              <a:gd name="connsiteY220" fmla="*/ 3952272 h 6858000"/>
              <a:gd name="connsiteX221" fmla="*/ 34256 w 7467600"/>
              <a:gd name="connsiteY221" fmla="*/ 4347603 h 6858000"/>
              <a:gd name="connsiteX222" fmla="*/ 527241 w 7467600"/>
              <a:gd name="connsiteY222" fmla="*/ 4065078 h 6858000"/>
              <a:gd name="connsiteX223" fmla="*/ 1510397 w 7467600"/>
              <a:gd name="connsiteY223" fmla="*/ 3684705 h 6858000"/>
              <a:gd name="connsiteX224" fmla="*/ 1313114 w 7467600"/>
              <a:gd name="connsiteY224" fmla="*/ 3655216 h 6858000"/>
              <a:gd name="connsiteX225" fmla="*/ 1109304 w 7467600"/>
              <a:gd name="connsiteY225" fmla="*/ 3669030 h 6858000"/>
              <a:gd name="connsiteX226" fmla="*/ 8129 w 7467600"/>
              <a:gd name="connsiteY226" fmla="*/ 4330519 h 6858000"/>
              <a:gd name="connsiteX227" fmla="*/ 687572 w 7467600"/>
              <a:gd name="connsiteY227" fmla="*/ 3925629 h 6858000"/>
              <a:gd name="connsiteX228" fmla="*/ 1138365 w 7467600"/>
              <a:gd name="connsiteY228" fmla="*/ 3774515 h 6858000"/>
              <a:gd name="connsiteX229" fmla="*/ 1505579 w 7467600"/>
              <a:gd name="connsiteY229" fmla="*/ 3655526 h 6858000"/>
              <a:gd name="connsiteX230" fmla="*/ 1313114 w 7467600"/>
              <a:gd name="connsiteY230" fmla="*/ 3655216 h 6858000"/>
              <a:gd name="connsiteX231" fmla="*/ 3655073 w 7467600"/>
              <a:gd name="connsiteY231" fmla="*/ 3650884 h 6858000"/>
              <a:gd name="connsiteX232" fmla="*/ 3989938 w 7467600"/>
              <a:gd name="connsiteY232" fmla="*/ 3991685 h 6858000"/>
              <a:gd name="connsiteX233" fmla="*/ 4393907 w 7467600"/>
              <a:gd name="connsiteY233" fmla="*/ 4261258 h 6858000"/>
              <a:gd name="connsiteX234" fmla="*/ 4648051 w 7467600"/>
              <a:gd name="connsiteY234" fmla="*/ 4374051 h 6858000"/>
              <a:gd name="connsiteX235" fmla="*/ 4383389 w 7467600"/>
              <a:gd name="connsiteY235" fmla="*/ 4184369 h 6858000"/>
              <a:gd name="connsiteX236" fmla="*/ 4165508 w 7467600"/>
              <a:gd name="connsiteY236" fmla="*/ 4035196 h 6858000"/>
              <a:gd name="connsiteX237" fmla="*/ 4068162 w 7467600"/>
              <a:gd name="connsiteY237" fmla="*/ 3953394 h 6858000"/>
              <a:gd name="connsiteX238" fmla="*/ 3981416 w 7467600"/>
              <a:gd name="connsiteY238" fmla="*/ 3880482 h 6858000"/>
              <a:gd name="connsiteX239" fmla="*/ 3800147 w 7467600"/>
              <a:gd name="connsiteY239" fmla="*/ 3749872 h 6858000"/>
              <a:gd name="connsiteX240" fmla="*/ 3655073 w 7467600"/>
              <a:gd name="connsiteY240" fmla="*/ 3650884 h 6858000"/>
              <a:gd name="connsiteX241" fmla="*/ 3670252 w 7467600"/>
              <a:gd name="connsiteY241" fmla="*/ 3622798 h 6858000"/>
              <a:gd name="connsiteX242" fmla="*/ 3817258 w 7467600"/>
              <a:gd name="connsiteY242" fmla="*/ 3723577 h 6858000"/>
              <a:gd name="connsiteX243" fmla="*/ 4000461 w 7467600"/>
              <a:gd name="connsiteY243" fmla="*/ 3855966 h 6858000"/>
              <a:gd name="connsiteX244" fmla="*/ 4088180 w 7467600"/>
              <a:gd name="connsiteY244" fmla="*/ 3929774 h 6858000"/>
              <a:gd name="connsiteX245" fmla="*/ 4184555 w 7467600"/>
              <a:gd name="connsiteY245" fmla="*/ 4010683 h 6858000"/>
              <a:gd name="connsiteX246" fmla="*/ 4399563 w 7467600"/>
              <a:gd name="connsiteY246" fmla="*/ 4158106 h 6858000"/>
              <a:gd name="connsiteX247" fmla="*/ 4684469 w 7467600"/>
              <a:gd name="connsiteY247" fmla="*/ 4364680 h 6858000"/>
              <a:gd name="connsiteX248" fmla="*/ 4690271 w 7467600"/>
              <a:gd name="connsiteY248" fmla="*/ 4370034 h 6858000"/>
              <a:gd name="connsiteX249" fmla="*/ 4136093 w 7467600"/>
              <a:gd name="connsiteY249" fmla="*/ 3858466 h 6858000"/>
              <a:gd name="connsiteX250" fmla="*/ 3670252 w 7467600"/>
              <a:gd name="connsiteY250" fmla="*/ 3622798 h 6858000"/>
              <a:gd name="connsiteX251" fmla="*/ 4440129 w 7467600"/>
              <a:gd name="connsiteY251" fmla="*/ 3448571 h 6858000"/>
              <a:gd name="connsiteX252" fmla="*/ 4856525 w 7467600"/>
              <a:gd name="connsiteY252" fmla="*/ 3915351 h 6858000"/>
              <a:gd name="connsiteX253" fmla="*/ 5059055 w 7467600"/>
              <a:gd name="connsiteY253" fmla="*/ 4108918 h 6858000"/>
              <a:gd name="connsiteX254" fmla="*/ 5290070 w 7467600"/>
              <a:gd name="connsiteY254" fmla="*/ 4263619 h 6858000"/>
              <a:gd name="connsiteX255" fmla="*/ 4834991 w 7467600"/>
              <a:gd name="connsiteY255" fmla="*/ 3830985 h 6858000"/>
              <a:gd name="connsiteX256" fmla="*/ 4440129 w 7467600"/>
              <a:gd name="connsiteY256" fmla="*/ 3448571 h 6858000"/>
              <a:gd name="connsiteX257" fmla="*/ 4441737 w 7467600"/>
              <a:gd name="connsiteY257" fmla="*/ 3399734 h 6858000"/>
              <a:gd name="connsiteX258" fmla="*/ 4431236 w 7467600"/>
              <a:gd name="connsiteY258" fmla="*/ 3400954 h 6858000"/>
              <a:gd name="connsiteX259" fmla="*/ 4557150 w 7467600"/>
              <a:gd name="connsiteY259" fmla="*/ 3510023 h 6858000"/>
              <a:gd name="connsiteX260" fmla="*/ 4856936 w 7467600"/>
              <a:gd name="connsiteY260" fmla="*/ 3809146 h 6858000"/>
              <a:gd name="connsiteX261" fmla="*/ 5111996 w 7467600"/>
              <a:gd name="connsiteY261" fmla="*/ 4065759 h 6858000"/>
              <a:gd name="connsiteX262" fmla="*/ 5388878 w 7467600"/>
              <a:gd name="connsiteY262" fmla="*/ 4300185 h 6858000"/>
              <a:gd name="connsiteX263" fmla="*/ 5425556 w 7467600"/>
              <a:gd name="connsiteY263" fmla="*/ 4308967 h 6858000"/>
              <a:gd name="connsiteX264" fmla="*/ 4943646 w 7467600"/>
              <a:gd name="connsiteY264" fmla="*/ 3822916 h 6858000"/>
              <a:gd name="connsiteX265" fmla="*/ 4594837 w 7467600"/>
              <a:gd name="connsiteY265" fmla="*/ 3532274 h 6858000"/>
              <a:gd name="connsiteX266" fmla="*/ 4441737 w 7467600"/>
              <a:gd name="connsiteY266" fmla="*/ 3399734 h 6858000"/>
              <a:gd name="connsiteX267" fmla="*/ 5425834 w 7467600"/>
              <a:gd name="connsiteY267" fmla="*/ 3162785 h 6858000"/>
              <a:gd name="connsiteX268" fmla="*/ 5401644 w 7467600"/>
              <a:gd name="connsiteY268" fmla="*/ 3617847 h 6858000"/>
              <a:gd name="connsiteX269" fmla="*/ 5467256 w 7467600"/>
              <a:gd name="connsiteY269" fmla="*/ 4175494 h 6858000"/>
              <a:gd name="connsiteX270" fmla="*/ 5448069 w 7467600"/>
              <a:gd name="connsiteY270" fmla="*/ 3567554 h 6858000"/>
              <a:gd name="connsiteX271" fmla="*/ 5425834 w 7467600"/>
              <a:gd name="connsiteY271" fmla="*/ 3162785 h 6858000"/>
              <a:gd name="connsiteX272" fmla="*/ 1318687 w 7467600"/>
              <a:gd name="connsiteY272" fmla="*/ 3113840 h 6858000"/>
              <a:gd name="connsiteX273" fmla="*/ 1066793 w 7467600"/>
              <a:gd name="connsiteY273" fmla="*/ 3212171 h 6858000"/>
              <a:gd name="connsiteX274" fmla="*/ 993319 w 7467600"/>
              <a:gd name="connsiteY274" fmla="*/ 3247648 h 6858000"/>
              <a:gd name="connsiteX275" fmla="*/ 853081 w 7467600"/>
              <a:gd name="connsiteY275" fmla="*/ 3312410 h 6858000"/>
              <a:gd name="connsiteX276" fmla="*/ 805957 w 7467600"/>
              <a:gd name="connsiteY276" fmla="*/ 3330443 h 6858000"/>
              <a:gd name="connsiteX277" fmla="*/ 1318687 w 7467600"/>
              <a:gd name="connsiteY277" fmla="*/ 3113840 h 6858000"/>
              <a:gd name="connsiteX278" fmla="*/ 5453702 w 7467600"/>
              <a:gd name="connsiteY278" fmla="*/ 3090882 h 6858000"/>
              <a:gd name="connsiteX279" fmla="*/ 5480135 w 7467600"/>
              <a:gd name="connsiteY279" fmla="*/ 3565802 h 6858000"/>
              <a:gd name="connsiteX280" fmla="*/ 5499023 w 7467600"/>
              <a:gd name="connsiteY280" fmla="*/ 4166310 h 6858000"/>
              <a:gd name="connsiteX281" fmla="*/ 5547022 w 7467600"/>
              <a:gd name="connsiteY281" fmla="*/ 3607838 h 6858000"/>
              <a:gd name="connsiteX282" fmla="*/ 5515964 w 7467600"/>
              <a:gd name="connsiteY282" fmla="*/ 3378541 h 6858000"/>
              <a:gd name="connsiteX283" fmla="*/ 5453702 w 7467600"/>
              <a:gd name="connsiteY283" fmla="*/ 3090882 h 6858000"/>
              <a:gd name="connsiteX284" fmla="*/ 1238695 w 7467600"/>
              <a:gd name="connsiteY284" fmla="*/ 3076820 h 6858000"/>
              <a:gd name="connsiteX285" fmla="*/ 716371 w 7467600"/>
              <a:gd name="connsiteY285" fmla="*/ 3293249 h 6858000"/>
              <a:gd name="connsiteX286" fmla="*/ 579522 w 7467600"/>
              <a:gd name="connsiteY286" fmla="*/ 3371759 h 6858000"/>
              <a:gd name="connsiteX287" fmla="*/ 600288 w 7467600"/>
              <a:gd name="connsiteY287" fmla="*/ 3365555 h 6858000"/>
              <a:gd name="connsiteX288" fmla="*/ 840692 w 7467600"/>
              <a:gd name="connsiteY288" fmla="*/ 3284921 h 6858000"/>
              <a:gd name="connsiteX289" fmla="*/ 979248 w 7467600"/>
              <a:gd name="connsiteY289" fmla="*/ 3221003 h 6858000"/>
              <a:gd name="connsiteX290" fmla="*/ 1053282 w 7467600"/>
              <a:gd name="connsiteY290" fmla="*/ 3185247 h 6858000"/>
              <a:gd name="connsiteX291" fmla="*/ 1320603 w 7467600"/>
              <a:gd name="connsiteY291" fmla="*/ 3081281 h 6858000"/>
              <a:gd name="connsiteX292" fmla="*/ 1238695 w 7467600"/>
              <a:gd name="connsiteY292" fmla="*/ 3076820 h 6858000"/>
              <a:gd name="connsiteX293" fmla="*/ 5425627 w 7467600"/>
              <a:gd name="connsiteY293" fmla="*/ 2954192 h 6858000"/>
              <a:gd name="connsiteX294" fmla="*/ 5470770 w 7467600"/>
              <a:gd name="connsiteY294" fmla="*/ 3005435 h 6858000"/>
              <a:gd name="connsiteX295" fmla="*/ 5519779 w 7467600"/>
              <a:gd name="connsiteY295" fmla="*/ 4359223 h 6858000"/>
              <a:gd name="connsiteX296" fmla="*/ 5520293 w 7467600"/>
              <a:gd name="connsiteY296" fmla="*/ 4360602 h 6858000"/>
              <a:gd name="connsiteX297" fmla="*/ 5767221 w 7467600"/>
              <a:gd name="connsiteY297" fmla="*/ 4665564 h 6858000"/>
              <a:gd name="connsiteX298" fmla="*/ 6937169 w 7467600"/>
              <a:gd name="connsiteY298" fmla="*/ 4815941 h 6858000"/>
              <a:gd name="connsiteX299" fmla="*/ 6953922 w 7467600"/>
              <a:gd name="connsiteY299" fmla="*/ 4890068 h 6858000"/>
              <a:gd name="connsiteX300" fmla="*/ 6071359 w 7467600"/>
              <a:gd name="connsiteY300" fmla="*/ 4770770 h 6858000"/>
              <a:gd name="connsiteX301" fmla="*/ 6038839 w 7467600"/>
              <a:gd name="connsiteY301" fmla="*/ 4764474 h 6858000"/>
              <a:gd name="connsiteX302" fmla="*/ 6038706 w 7467600"/>
              <a:gd name="connsiteY302" fmla="*/ 4763847 h 6858000"/>
              <a:gd name="connsiteX303" fmla="*/ 6037784 w 7467600"/>
              <a:gd name="connsiteY303" fmla="*/ 4764270 h 6858000"/>
              <a:gd name="connsiteX304" fmla="*/ 6038839 w 7467600"/>
              <a:gd name="connsiteY304" fmla="*/ 4764474 h 6858000"/>
              <a:gd name="connsiteX305" fmla="*/ 6040338 w 7467600"/>
              <a:gd name="connsiteY305" fmla="*/ 4771418 h 6858000"/>
              <a:gd name="connsiteX306" fmla="*/ 6024488 w 7467600"/>
              <a:gd name="connsiteY306" fmla="*/ 4809903 h 6858000"/>
              <a:gd name="connsiteX307" fmla="*/ 5599771 w 7467600"/>
              <a:gd name="connsiteY307" fmla="*/ 5509652 h 6858000"/>
              <a:gd name="connsiteX308" fmla="*/ 5548843 w 7467600"/>
              <a:gd name="connsiteY308" fmla="*/ 5563845 h 6858000"/>
              <a:gd name="connsiteX309" fmla="*/ 5940952 w 7467600"/>
              <a:gd name="connsiteY309" fmla="*/ 6250028 h 6858000"/>
              <a:gd name="connsiteX310" fmla="*/ 6043441 w 7467600"/>
              <a:gd name="connsiteY310" fmla="*/ 6665847 h 6858000"/>
              <a:gd name="connsiteX311" fmla="*/ 6093432 w 7467600"/>
              <a:gd name="connsiteY311" fmla="*/ 6858000 h 6858000"/>
              <a:gd name="connsiteX312" fmla="*/ 6034344 w 7467600"/>
              <a:gd name="connsiteY312" fmla="*/ 6858000 h 6858000"/>
              <a:gd name="connsiteX313" fmla="*/ 6026679 w 7467600"/>
              <a:gd name="connsiteY313" fmla="*/ 6836959 h 6858000"/>
              <a:gd name="connsiteX314" fmla="*/ 5800441 w 7467600"/>
              <a:gd name="connsiteY314" fmla="*/ 6335286 h 6858000"/>
              <a:gd name="connsiteX315" fmla="*/ 5526562 w 7467600"/>
              <a:gd name="connsiteY315" fmla="*/ 5705388 h 6858000"/>
              <a:gd name="connsiteX316" fmla="*/ 5519640 w 7467600"/>
              <a:gd name="connsiteY316" fmla="*/ 5683774 h 6858000"/>
              <a:gd name="connsiteX317" fmla="*/ 5844559 w 7467600"/>
              <a:gd name="connsiteY317" fmla="*/ 6553349 h 6858000"/>
              <a:gd name="connsiteX318" fmla="*/ 5975994 w 7467600"/>
              <a:gd name="connsiteY318" fmla="*/ 6858000 h 6858000"/>
              <a:gd name="connsiteX319" fmla="*/ 5898547 w 7467600"/>
              <a:gd name="connsiteY319" fmla="*/ 6858000 h 6858000"/>
              <a:gd name="connsiteX320" fmla="*/ 5682041 w 7467600"/>
              <a:gd name="connsiteY320" fmla="*/ 6355860 h 6858000"/>
              <a:gd name="connsiteX321" fmla="*/ 5461758 w 7467600"/>
              <a:gd name="connsiteY321" fmla="*/ 5820220 h 6858000"/>
              <a:gd name="connsiteX322" fmla="*/ 5237282 w 7467600"/>
              <a:gd name="connsiteY322" fmla="*/ 6579086 h 6858000"/>
              <a:gd name="connsiteX323" fmla="*/ 5115009 w 7467600"/>
              <a:gd name="connsiteY323" fmla="*/ 6858000 h 6858000"/>
              <a:gd name="connsiteX324" fmla="*/ 5028074 w 7467600"/>
              <a:gd name="connsiteY324" fmla="*/ 6858000 h 6858000"/>
              <a:gd name="connsiteX325" fmla="*/ 5079508 w 7467600"/>
              <a:gd name="connsiteY325" fmla="*/ 6749074 h 6858000"/>
              <a:gd name="connsiteX326" fmla="*/ 5371846 w 7467600"/>
              <a:gd name="connsiteY326" fmla="*/ 5924413 h 6858000"/>
              <a:gd name="connsiteX327" fmla="*/ 5270512 w 7467600"/>
              <a:gd name="connsiteY327" fmla="*/ 6138975 h 6858000"/>
              <a:gd name="connsiteX328" fmla="*/ 5062409 w 7467600"/>
              <a:gd name="connsiteY328" fmla="*/ 6653544 h 6858000"/>
              <a:gd name="connsiteX329" fmla="*/ 5036628 w 7467600"/>
              <a:gd name="connsiteY329" fmla="*/ 6754247 h 6858000"/>
              <a:gd name="connsiteX330" fmla="*/ 5009112 w 7467600"/>
              <a:gd name="connsiteY330" fmla="*/ 6858000 h 6858000"/>
              <a:gd name="connsiteX331" fmla="*/ 4976679 w 7467600"/>
              <a:gd name="connsiteY331" fmla="*/ 6858000 h 6858000"/>
              <a:gd name="connsiteX332" fmla="*/ 5006537 w 7467600"/>
              <a:gd name="connsiteY332" fmla="*/ 6747068 h 6858000"/>
              <a:gd name="connsiteX333" fmla="*/ 5032723 w 7467600"/>
              <a:gd name="connsiteY333" fmla="*/ 6644957 h 6858000"/>
              <a:gd name="connsiteX334" fmla="*/ 5242949 w 7467600"/>
              <a:gd name="connsiteY334" fmla="*/ 6125175 h 6858000"/>
              <a:gd name="connsiteX335" fmla="*/ 5286321 w 7467600"/>
              <a:gd name="connsiteY335" fmla="*/ 6033555 h 6858000"/>
              <a:gd name="connsiteX336" fmla="*/ 5008210 w 7467600"/>
              <a:gd name="connsiteY336" fmla="*/ 6649194 h 6858000"/>
              <a:gd name="connsiteX337" fmla="*/ 4986321 w 7467600"/>
              <a:gd name="connsiteY337" fmla="*/ 6765687 h 6858000"/>
              <a:gd name="connsiteX338" fmla="*/ 4973474 w 7467600"/>
              <a:gd name="connsiteY338" fmla="*/ 6858000 h 6858000"/>
              <a:gd name="connsiteX339" fmla="*/ 4907178 w 7467600"/>
              <a:gd name="connsiteY339" fmla="*/ 6858000 h 6858000"/>
              <a:gd name="connsiteX340" fmla="*/ 4910810 w 7467600"/>
              <a:gd name="connsiteY340" fmla="*/ 6829660 h 6858000"/>
              <a:gd name="connsiteX341" fmla="*/ 4987461 w 7467600"/>
              <a:gd name="connsiteY341" fmla="*/ 6432994 h 6858000"/>
              <a:gd name="connsiteX342" fmla="*/ 5179262 w 7467600"/>
              <a:gd name="connsiteY342" fmla="*/ 6035044 h 6858000"/>
              <a:gd name="connsiteX343" fmla="*/ 4689678 w 7467600"/>
              <a:gd name="connsiteY343" fmla="*/ 6440241 h 6858000"/>
              <a:gd name="connsiteX344" fmla="*/ 4477543 w 7467600"/>
              <a:gd name="connsiteY344" fmla="*/ 6674836 h 6858000"/>
              <a:gd name="connsiteX345" fmla="*/ 4329957 w 7467600"/>
              <a:gd name="connsiteY345" fmla="*/ 6858000 h 6858000"/>
              <a:gd name="connsiteX346" fmla="*/ 4218595 w 7467600"/>
              <a:gd name="connsiteY346" fmla="*/ 6858000 h 6858000"/>
              <a:gd name="connsiteX347" fmla="*/ 4368888 w 7467600"/>
              <a:gd name="connsiteY347" fmla="*/ 6668412 h 6858000"/>
              <a:gd name="connsiteX348" fmla="*/ 4563091 w 7467600"/>
              <a:gd name="connsiteY348" fmla="*/ 6442508 h 6858000"/>
              <a:gd name="connsiteX349" fmla="*/ 5387324 w 7467600"/>
              <a:gd name="connsiteY349" fmla="*/ 5705830 h 6858000"/>
              <a:gd name="connsiteX350" fmla="*/ 5073620 w 7467600"/>
              <a:gd name="connsiteY350" fmla="*/ 5955437 h 6858000"/>
              <a:gd name="connsiteX351" fmla="*/ 4689789 w 7467600"/>
              <a:gd name="connsiteY351" fmla="*/ 6268382 h 6858000"/>
              <a:gd name="connsiteX352" fmla="*/ 4418722 w 7467600"/>
              <a:gd name="connsiteY352" fmla="*/ 6570886 h 6858000"/>
              <a:gd name="connsiteX353" fmla="*/ 4214944 w 7467600"/>
              <a:gd name="connsiteY353" fmla="*/ 6858000 h 6858000"/>
              <a:gd name="connsiteX354" fmla="*/ 4177898 w 7467600"/>
              <a:gd name="connsiteY354" fmla="*/ 6858000 h 6858000"/>
              <a:gd name="connsiteX355" fmla="*/ 4391597 w 7467600"/>
              <a:gd name="connsiteY355" fmla="*/ 6556370 h 6858000"/>
              <a:gd name="connsiteX356" fmla="*/ 4668889 w 7467600"/>
              <a:gd name="connsiteY356" fmla="*/ 6246399 h 6858000"/>
              <a:gd name="connsiteX357" fmla="*/ 5055427 w 7467600"/>
              <a:gd name="connsiteY357" fmla="*/ 5931476 h 6858000"/>
              <a:gd name="connsiteX358" fmla="*/ 5371814 w 7467600"/>
              <a:gd name="connsiteY358" fmla="*/ 5678975 h 6858000"/>
              <a:gd name="connsiteX359" fmla="*/ 4987918 w 7467600"/>
              <a:gd name="connsiteY359" fmla="*/ 5838701 h 6858000"/>
              <a:gd name="connsiteX360" fmla="*/ 4317146 w 7467600"/>
              <a:gd name="connsiteY360" fmla="*/ 6587716 h 6858000"/>
              <a:gd name="connsiteX361" fmla="*/ 4171627 w 7467600"/>
              <a:gd name="connsiteY361" fmla="*/ 6858000 h 6858000"/>
              <a:gd name="connsiteX362" fmla="*/ 4081585 w 7467600"/>
              <a:gd name="connsiteY362" fmla="*/ 6858000 h 6858000"/>
              <a:gd name="connsiteX363" fmla="*/ 4238603 w 7467600"/>
              <a:gd name="connsiteY363" fmla="*/ 6559341 h 6858000"/>
              <a:gd name="connsiteX364" fmla="*/ 4778333 w 7467600"/>
              <a:gd name="connsiteY364" fmla="*/ 5873626 h 6858000"/>
              <a:gd name="connsiteX365" fmla="*/ 5414185 w 7467600"/>
              <a:gd name="connsiteY365" fmla="*/ 5573882 h 6858000"/>
              <a:gd name="connsiteX366" fmla="*/ 5959648 w 7467600"/>
              <a:gd name="connsiteY366" fmla="*/ 4760797 h 6858000"/>
              <a:gd name="connsiteX367" fmla="*/ 5355019 w 7467600"/>
              <a:gd name="connsiteY367" fmla="*/ 4734672 h 6858000"/>
              <a:gd name="connsiteX368" fmla="*/ 5083565 w 7467600"/>
              <a:gd name="connsiteY368" fmla="*/ 5179121 h 6858000"/>
              <a:gd name="connsiteX369" fmla="*/ 4713577 w 7467600"/>
              <a:gd name="connsiteY369" fmla="*/ 5616803 h 6858000"/>
              <a:gd name="connsiteX370" fmla="*/ 3989559 w 7467600"/>
              <a:gd name="connsiteY370" fmla="*/ 6145945 h 6858000"/>
              <a:gd name="connsiteX371" fmla="*/ 3939824 w 7467600"/>
              <a:gd name="connsiteY371" fmla="*/ 6066900 h 6858000"/>
              <a:gd name="connsiteX372" fmla="*/ 4584537 w 7467600"/>
              <a:gd name="connsiteY372" fmla="*/ 5324826 h 6858000"/>
              <a:gd name="connsiteX373" fmla="*/ 5037105 w 7467600"/>
              <a:gd name="connsiteY373" fmla="*/ 5088765 h 6858000"/>
              <a:gd name="connsiteX374" fmla="*/ 5039930 w 7467600"/>
              <a:gd name="connsiteY374" fmla="*/ 5089585 h 6858000"/>
              <a:gd name="connsiteX375" fmla="*/ 5263764 w 7467600"/>
              <a:gd name="connsiteY375" fmla="*/ 4735525 h 6858000"/>
              <a:gd name="connsiteX376" fmla="*/ 4086300 w 7467600"/>
              <a:gd name="connsiteY376" fmla="*/ 4884599 h 6858000"/>
              <a:gd name="connsiteX377" fmla="*/ 4085485 w 7467600"/>
              <a:gd name="connsiteY377" fmla="*/ 4899070 h 6858000"/>
              <a:gd name="connsiteX378" fmla="*/ 3871915 w 7467600"/>
              <a:gd name="connsiteY378" fmla="*/ 5253645 h 6858000"/>
              <a:gd name="connsiteX379" fmla="*/ 3799374 w 7467600"/>
              <a:gd name="connsiteY379" fmla="*/ 5466127 h 6858000"/>
              <a:gd name="connsiteX380" fmla="*/ 3498850 w 7467600"/>
              <a:gd name="connsiteY380" fmla="*/ 6661888 h 6858000"/>
              <a:gd name="connsiteX381" fmla="*/ 3399216 w 7467600"/>
              <a:gd name="connsiteY381" fmla="*/ 6858000 h 6858000"/>
              <a:gd name="connsiteX382" fmla="*/ 3303688 w 7467600"/>
              <a:gd name="connsiteY382" fmla="*/ 6858000 h 6858000"/>
              <a:gd name="connsiteX383" fmla="*/ 3391774 w 7467600"/>
              <a:gd name="connsiteY383" fmla="*/ 6697181 h 6858000"/>
              <a:gd name="connsiteX384" fmla="*/ 3735540 w 7467600"/>
              <a:gd name="connsiteY384" fmla="*/ 5546923 h 6858000"/>
              <a:gd name="connsiteX385" fmla="*/ 3729438 w 7467600"/>
              <a:gd name="connsiteY385" fmla="*/ 5569058 h 6858000"/>
              <a:gd name="connsiteX386" fmla="*/ 3707782 w 7467600"/>
              <a:gd name="connsiteY386" fmla="*/ 5644908 h 6858000"/>
              <a:gd name="connsiteX387" fmla="*/ 3583827 w 7467600"/>
              <a:gd name="connsiteY387" fmla="*/ 6039215 h 6858000"/>
              <a:gd name="connsiteX388" fmla="*/ 3547861 w 7467600"/>
              <a:gd name="connsiteY388" fmla="*/ 6129609 h 6858000"/>
              <a:gd name="connsiteX389" fmla="*/ 3490905 w 7467600"/>
              <a:gd name="connsiteY389" fmla="*/ 6277660 h 6858000"/>
              <a:gd name="connsiteX390" fmla="*/ 3455859 w 7467600"/>
              <a:gd name="connsiteY390" fmla="*/ 6391301 h 6858000"/>
              <a:gd name="connsiteX391" fmla="*/ 3429112 w 7467600"/>
              <a:gd name="connsiteY391" fmla="*/ 6479469 h 6858000"/>
              <a:gd name="connsiteX392" fmla="*/ 3304862 w 7467600"/>
              <a:gd name="connsiteY392" fmla="*/ 6796476 h 6858000"/>
              <a:gd name="connsiteX393" fmla="*/ 3276071 w 7467600"/>
              <a:gd name="connsiteY393" fmla="*/ 6858000 h 6858000"/>
              <a:gd name="connsiteX394" fmla="*/ 3240805 w 7467600"/>
              <a:gd name="connsiteY394" fmla="*/ 6858000 h 6858000"/>
              <a:gd name="connsiteX395" fmla="*/ 3275917 w 7467600"/>
              <a:gd name="connsiteY395" fmla="*/ 6783192 h 6858000"/>
              <a:gd name="connsiteX396" fmla="*/ 3399358 w 7467600"/>
              <a:gd name="connsiteY396" fmla="*/ 6469011 h 6858000"/>
              <a:gd name="connsiteX397" fmla="*/ 3425650 w 7467600"/>
              <a:gd name="connsiteY397" fmla="*/ 6381333 h 6858000"/>
              <a:gd name="connsiteX398" fmla="*/ 3460661 w 7467600"/>
              <a:gd name="connsiteY398" fmla="*/ 6266763 h 6858000"/>
              <a:gd name="connsiteX399" fmla="*/ 3518021 w 7467600"/>
              <a:gd name="connsiteY399" fmla="*/ 6117298 h 6858000"/>
              <a:gd name="connsiteX400" fmla="*/ 3554035 w 7467600"/>
              <a:gd name="connsiteY400" fmla="*/ 6027832 h 6858000"/>
              <a:gd name="connsiteX401" fmla="*/ 3677174 w 7467600"/>
              <a:gd name="connsiteY401" fmla="*/ 5636351 h 6858000"/>
              <a:gd name="connsiteX402" fmla="*/ 3698819 w 7467600"/>
              <a:gd name="connsiteY402" fmla="*/ 5560503 h 6858000"/>
              <a:gd name="connsiteX403" fmla="*/ 3702094 w 7467600"/>
              <a:gd name="connsiteY403" fmla="*/ 5549194 h 6858000"/>
              <a:gd name="connsiteX404" fmla="*/ 3398355 w 7467600"/>
              <a:gd name="connsiteY404" fmla="*/ 6094603 h 6858000"/>
              <a:gd name="connsiteX405" fmla="*/ 3193941 w 7467600"/>
              <a:gd name="connsiteY405" fmla="*/ 6798775 h 6858000"/>
              <a:gd name="connsiteX406" fmla="*/ 3184140 w 7467600"/>
              <a:gd name="connsiteY406" fmla="*/ 6858000 h 6858000"/>
              <a:gd name="connsiteX407" fmla="*/ 3099978 w 7467600"/>
              <a:gd name="connsiteY407" fmla="*/ 6858000 h 6858000"/>
              <a:gd name="connsiteX408" fmla="*/ 3101556 w 7467600"/>
              <a:gd name="connsiteY408" fmla="*/ 6843337 h 6858000"/>
              <a:gd name="connsiteX409" fmla="*/ 3370162 w 7467600"/>
              <a:gd name="connsiteY409" fmla="*/ 5785550 h 6858000"/>
              <a:gd name="connsiteX410" fmla="*/ 3746477 w 7467600"/>
              <a:gd name="connsiteY410" fmla="*/ 5377889 h 6858000"/>
              <a:gd name="connsiteX411" fmla="*/ 3863399 w 7467600"/>
              <a:gd name="connsiteY411" fmla="*/ 5087257 h 6858000"/>
              <a:gd name="connsiteX412" fmla="*/ 3968712 w 7467600"/>
              <a:gd name="connsiteY412" fmla="*/ 4913989 h 6858000"/>
              <a:gd name="connsiteX413" fmla="*/ 2792390 w 7467600"/>
              <a:gd name="connsiteY413" fmla="*/ 5382974 h 6858000"/>
              <a:gd name="connsiteX414" fmla="*/ 2714982 w 7467600"/>
              <a:gd name="connsiteY414" fmla="*/ 5427051 h 6858000"/>
              <a:gd name="connsiteX415" fmla="*/ 2813361 w 7467600"/>
              <a:gd name="connsiteY415" fmla="*/ 6023912 h 6858000"/>
              <a:gd name="connsiteX416" fmla="*/ 2688430 w 7467600"/>
              <a:gd name="connsiteY416" fmla="*/ 6801564 h 6858000"/>
              <a:gd name="connsiteX417" fmla="*/ 2629626 w 7467600"/>
              <a:gd name="connsiteY417" fmla="*/ 6763394 h 6858000"/>
              <a:gd name="connsiteX418" fmla="*/ 2565328 w 7467600"/>
              <a:gd name="connsiteY418" fmla="*/ 5516399 h 6858000"/>
              <a:gd name="connsiteX419" fmla="*/ 1922999 w 7467600"/>
              <a:gd name="connsiteY419" fmla="*/ 5980343 h 6858000"/>
              <a:gd name="connsiteX420" fmla="*/ 1950261 w 7467600"/>
              <a:gd name="connsiteY420" fmla="*/ 6405858 h 6858000"/>
              <a:gd name="connsiteX421" fmla="*/ 2365554 w 7467600"/>
              <a:gd name="connsiteY421" fmla="*/ 6759107 h 6858000"/>
              <a:gd name="connsiteX422" fmla="*/ 2424142 w 7467600"/>
              <a:gd name="connsiteY422" fmla="*/ 6858000 h 6858000"/>
              <a:gd name="connsiteX423" fmla="*/ 2395994 w 7467600"/>
              <a:gd name="connsiteY423" fmla="*/ 6858000 h 6858000"/>
              <a:gd name="connsiteX424" fmla="*/ 2392863 w 7467600"/>
              <a:gd name="connsiteY424" fmla="*/ 6852964 h 6858000"/>
              <a:gd name="connsiteX425" fmla="*/ 2017589 w 7467600"/>
              <a:gd name="connsiteY425" fmla="*/ 6493982 h 6858000"/>
              <a:gd name="connsiteX426" fmla="*/ 2147336 w 7467600"/>
              <a:gd name="connsiteY426" fmla="*/ 6594052 h 6858000"/>
              <a:gd name="connsiteX427" fmla="*/ 2207047 w 7467600"/>
              <a:gd name="connsiteY427" fmla="*/ 6654540 h 6858000"/>
              <a:gd name="connsiteX428" fmla="*/ 2299106 w 7467600"/>
              <a:gd name="connsiteY428" fmla="*/ 6778931 h 6858000"/>
              <a:gd name="connsiteX429" fmla="*/ 2314430 w 7467600"/>
              <a:gd name="connsiteY429" fmla="*/ 6801144 h 6858000"/>
              <a:gd name="connsiteX430" fmla="*/ 2352406 w 7467600"/>
              <a:gd name="connsiteY430" fmla="*/ 6858000 h 6858000"/>
              <a:gd name="connsiteX431" fmla="*/ 2314492 w 7467600"/>
              <a:gd name="connsiteY431" fmla="*/ 6858000 h 6858000"/>
              <a:gd name="connsiteX432" fmla="*/ 2288095 w 7467600"/>
              <a:gd name="connsiteY432" fmla="*/ 6818030 h 6858000"/>
              <a:gd name="connsiteX433" fmla="*/ 2272768 w 7467600"/>
              <a:gd name="connsiteY433" fmla="*/ 6795822 h 6858000"/>
              <a:gd name="connsiteX434" fmla="*/ 2182715 w 7467600"/>
              <a:gd name="connsiteY434" fmla="*/ 6675071 h 6858000"/>
              <a:gd name="connsiteX435" fmla="*/ 2032061 w 7467600"/>
              <a:gd name="connsiteY435" fmla="*/ 6541380 h 6858000"/>
              <a:gd name="connsiteX436" fmla="*/ 2257220 w 7467600"/>
              <a:gd name="connsiteY436" fmla="*/ 6826257 h 6858000"/>
              <a:gd name="connsiteX437" fmla="*/ 2281324 w 7467600"/>
              <a:gd name="connsiteY437" fmla="*/ 6858000 h 6858000"/>
              <a:gd name="connsiteX438" fmla="*/ 2242860 w 7467600"/>
              <a:gd name="connsiteY438" fmla="*/ 6858000 h 6858000"/>
              <a:gd name="connsiteX439" fmla="*/ 2232818 w 7467600"/>
              <a:gd name="connsiteY439" fmla="*/ 6844926 h 6858000"/>
              <a:gd name="connsiteX440" fmla="*/ 1990172 w 7467600"/>
              <a:gd name="connsiteY440" fmla="*/ 6542121 h 6858000"/>
              <a:gd name="connsiteX441" fmla="*/ 2124090 w 7467600"/>
              <a:gd name="connsiteY441" fmla="*/ 6761017 h 6858000"/>
              <a:gd name="connsiteX442" fmla="*/ 2200380 w 7467600"/>
              <a:gd name="connsiteY442" fmla="*/ 6858000 h 6858000"/>
              <a:gd name="connsiteX443" fmla="*/ 2147507 w 7467600"/>
              <a:gd name="connsiteY443" fmla="*/ 6858000 h 6858000"/>
              <a:gd name="connsiteX444" fmla="*/ 2070668 w 7467600"/>
              <a:gd name="connsiteY444" fmla="*/ 6761520 h 6858000"/>
              <a:gd name="connsiteX445" fmla="*/ 1975142 w 7467600"/>
              <a:gd name="connsiteY445" fmla="*/ 6585570 h 6858000"/>
              <a:gd name="connsiteX446" fmla="*/ 2050035 w 7467600"/>
              <a:gd name="connsiteY446" fmla="*/ 6813345 h 6858000"/>
              <a:gd name="connsiteX447" fmla="*/ 2063025 w 7467600"/>
              <a:gd name="connsiteY447" fmla="*/ 6858000 h 6858000"/>
              <a:gd name="connsiteX448" fmla="*/ 2021675 w 7467600"/>
              <a:gd name="connsiteY448" fmla="*/ 6858000 h 6858000"/>
              <a:gd name="connsiteX449" fmla="*/ 2019308 w 7467600"/>
              <a:gd name="connsiteY449" fmla="*/ 6847118 h 6858000"/>
              <a:gd name="connsiteX450" fmla="*/ 1938835 w 7467600"/>
              <a:gd name="connsiteY450" fmla="*/ 6551160 h 6858000"/>
              <a:gd name="connsiteX451" fmla="*/ 1953230 w 7467600"/>
              <a:gd name="connsiteY451" fmla="*/ 6759699 h 6858000"/>
              <a:gd name="connsiteX452" fmla="*/ 1956763 w 7467600"/>
              <a:gd name="connsiteY452" fmla="*/ 6778191 h 6858000"/>
              <a:gd name="connsiteX453" fmla="*/ 1967925 w 7467600"/>
              <a:gd name="connsiteY453" fmla="*/ 6858000 h 6858000"/>
              <a:gd name="connsiteX454" fmla="*/ 1936622 w 7467600"/>
              <a:gd name="connsiteY454" fmla="*/ 6858000 h 6858000"/>
              <a:gd name="connsiteX455" fmla="*/ 1926261 w 7467600"/>
              <a:gd name="connsiteY455" fmla="*/ 6784064 h 6858000"/>
              <a:gd name="connsiteX456" fmla="*/ 1922724 w 7467600"/>
              <a:gd name="connsiteY456" fmla="*/ 6765577 h 6858000"/>
              <a:gd name="connsiteX457" fmla="*/ 1904650 w 7467600"/>
              <a:gd name="connsiteY457" fmla="*/ 6639616 h 6858000"/>
              <a:gd name="connsiteX458" fmla="*/ 1885273 w 7467600"/>
              <a:gd name="connsiteY458" fmla="*/ 6858000 h 6858000"/>
              <a:gd name="connsiteX459" fmla="*/ 1854363 w 7467600"/>
              <a:gd name="connsiteY459" fmla="*/ 6858000 h 6858000"/>
              <a:gd name="connsiteX460" fmla="*/ 1880391 w 7467600"/>
              <a:gd name="connsiteY460" fmla="*/ 6603796 h 6858000"/>
              <a:gd name="connsiteX461" fmla="*/ 1818273 w 7467600"/>
              <a:gd name="connsiteY461" fmla="*/ 6715729 h 6858000"/>
              <a:gd name="connsiteX462" fmla="*/ 1794691 w 7467600"/>
              <a:gd name="connsiteY462" fmla="*/ 6843239 h 6858000"/>
              <a:gd name="connsiteX463" fmla="*/ 1794914 w 7467600"/>
              <a:gd name="connsiteY463" fmla="*/ 6858000 h 6858000"/>
              <a:gd name="connsiteX464" fmla="*/ 1746128 w 7467600"/>
              <a:gd name="connsiteY464" fmla="*/ 6858000 h 6858000"/>
              <a:gd name="connsiteX465" fmla="*/ 1753934 w 7467600"/>
              <a:gd name="connsiteY465" fmla="*/ 6724796 h 6858000"/>
              <a:gd name="connsiteX466" fmla="*/ 1792053 w 7467600"/>
              <a:gd name="connsiteY466" fmla="*/ 6572396 h 6858000"/>
              <a:gd name="connsiteX467" fmla="*/ 1862248 w 7467600"/>
              <a:gd name="connsiteY467" fmla="*/ 6266397 h 6858000"/>
              <a:gd name="connsiteX468" fmla="*/ 1862250 w 7467600"/>
              <a:gd name="connsiteY468" fmla="*/ 6033531 h 6858000"/>
              <a:gd name="connsiteX469" fmla="*/ 1211999 w 7467600"/>
              <a:gd name="connsiteY469" fmla="*/ 6683610 h 6858000"/>
              <a:gd name="connsiteX470" fmla="*/ 1213266 w 7467600"/>
              <a:gd name="connsiteY470" fmla="*/ 6691947 h 6858000"/>
              <a:gd name="connsiteX471" fmla="*/ 1203370 w 7467600"/>
              <a:gd name="connsiteY471" fmla="*/ 6850676 h 6858000"/>
              <a:gd name="connsiteX472" fmla="*/ 1203671 w 7467600"/>
              <a:gd name="connsiteY472" fmla="*/ 6858000 h 6858000"/>
              <a:gd name="connsiteX473" fmla="*/ 1143180 w 7467600"/>
              <a:gd name="connsiteY473" fmla="*/ 6858000 h 6858000"/>
              <a:gd name="connsiteX474" fmla="*/ 1142176 w 7467600"/>
              <a:gd name="connsiteY474" fmla="*/ 6766045 h 6858000"/>
              <a:gd name="connsiteX475" fmla="*/ 1067484 w 7467600"/>
              <a:gd name="connsiteY475" fmla="*/ 6858000 h 6858000"/>
              <a:gd name="connsiteX476" fmla="*/ 953928 w 7467600"/>
              <a:gd name="connsiteY476" fmla="*/ 6858000 h 6858000"/>
              <a:gd name="connsiteX477" fmla="*/ 959715 w 7467600"/>
              <a:gd name="connsiteY477" fmla="*/ 6850185 h 6858000"/>
              <a:gd name="connsiteX478" fmla="*/ 1483788 w 7467600"/>
              <a:gd name="connsiteY478" fmla="*/ 6259174 h 6858000"/>
              <a:gd name="connsiteX479" fmla="*/ 1100671 w 7467600"/>
              <a:gd name="connsiteY479" fmla="*/ 6252137 h 6858000"/>
              <a:gd name="connsiteX480" fmla="*/ 1090144 w 7467600"/>
              <a:gd name="connsiteY480" fmla="*/ 6256748 h 6858000"/>
              <a:gd name="connsiteX481" fmla="*/ 1095872 w 7467600"/>
              <a:gd name="connsiteY481" fmla="*/ 6271892 h 6858000"/>
              <a:gd name="connsiteX482" fmla="*/ 262785 w 7467600"/>
              <a:gd name="connsiteY482" fmla="*/ 6845450 h 6858000"/>
              <a:gd name="connsiteX483" fmla="*/ 209968 w 7467600"/>
              <a:gd name="connsiteY483" fmla="*/ 6770713 h 6858000"/>
              <a:gd name="connsiteX484" fmla="*/ 873460 w 7467600"/>
              <a:gd name="connsiteY484" fmla="*/ 6253768 h 6858000"/>
              <a:gd name="connsiteX485" fmla="*/ 192686 w 7467600"/>
              <a:gd name="connsiteY485" fmla="*/ 5849257 h 6858000"/>
              <a:gd name="connsiteX486" fmla="*/ 4696 w 7467600"/>
              <a:gd name="connsiteY486" fmla="*/ 5697668 h 6858000"/>
              <a:gd name="connsiteX487" fmla="*/ 0 w 7467600"/>
              <a:gd name="connsiteY487" fmla="*/ 5689984 h 6858000"/>
              <a:gd name="connsiteX488" fmla="*/ 0 w 7467600"/>
              <a:gd name="connsiteY488" fmla="*/ 5513472 h 6858000"/>
              <a:gd name="connsiteX489" fmla="*/ 174101 w 7467600"/>
              <a:gd name="connsiteY489" fmla="*/ 5620277 h 6858000"/>
              <a:gd name="connsiteX490" fmla="*/ 891800 w 7467600"/>
              <a:gd name="connsiteY490" fmla="*/ 6036935 h 6858000"/>
              <a:gd name="connsiteX491" fmla="*/ 1072219 w 7467600"/>
              <a:gd name="connsiteY491" fmla="*/ 6169443 h 6858000"/>
              <a:gd name="connsiteX492" fmla="*/ 1074117 w 7467600"/>
              <a:gd name="connsiteY492" fmla="*/ 6170301 h 6858000"/>
              <a:gd name="connsiteX493" fmla="*/ 1083114 w 7467600"/>
              <a:gd name="connsiteY493" fmla="*/ 6174131 h 6858000"/>
              <a:gd name="connsiteX494" fmla="*/ 1543010 w 7467600"/>
              <a:gd name="connsiteY494" fmla="*/ 6191140 h 6858000"/>
              <a:gd name="connsiteX495" fmla="*/ 1551080 w 7467600"/>
              <a:gd name="connsiteY495" fmla="*/ 6195006 h 6858000"/>
              <a:gd name="connsiteX496" fmla="*/ 2345443 w 7467600"/>
              <a:gd name="connsiteY496" fmla="*/ 5549882 h 6858000"/>
              <a:gd name="connsiteX497" fmla="*/ 1721499 w 7467600"/>
              <a:gd name="connsiteY497" fmla="*/ 5599969 h 6858000"/>
              <a:gd name="connsiteX498" fmla="*/ 767716 w 7467600"/>
              <a:gd name="connsiteY498" fmla="*/ 5472768 h 6858000"/>
              <a:gd name="connsiteX499" fmla="*/ 722147 w 7467600"/>
              <a:gd name="connsiteY499" fmla="*/ 5393091 h 6858000"/>
              <a:gd name="connsiteX500" fmla="*/ 1485552 w 7467600"/>
              <a:gd name="connsiteY500" fmla="*/ 5313202 h 6858000"/>
              <a:gd name="connsiteX501" fmla="*/ 2143004 w 7467600"/>
              <a:gd name="connsiteY501" fmla="*/ 5402420 h 6858000"/>
              <a:gd name="connsiteX502" fmla="*/ 1933391 w 7467600"/>
              <a:gd name="connsiteY502" fmla="*/ 5156971 h 6858000"/>
              <a:gd name="connsiteX503" fmla="*/ 1827118 w 7467600"/>
              <a:gd name="connsiteY503" fmla="*/ 4968410 h 6858000"/>
              <a:gd name="connsiteX504" fmla="*/ 1837349 w 7467600"/>
              <a:gd name="connsiteY504" fmla="*/ 4956357 h 6858000"/>
              <a:gd name="connsiteX505" fmla="*/ 2162835 w 7467600"/>
              <a:gd name="connsiteY505" fmla="*/ 5187853 h 6858000"/>
              <a:gd name="connsiteX506" fmla="*/ 2257167 w 7467600"/>
              <a:gd name="connsiteY506" fmla="*/ 5462123 h 6858000"/>
              <a:gd name="connsiteX507" fmla="*/ 2261598 w 7467600"/>
              <a:gd name="connsiteY507" fmla="*/ 5467998 h 6858000"/>
              <a:gd name="connsiteX508" fmla="*/ 2437177 w 7467600"/>
              <a:gd name="connsiteY508" fmla="*/ 5479608 h 6858000"/>
              <a:gd name="connsiteX509" fmla="*/ 2445247 w 7467600"/>
              <a:gd name="connsiteY509" fmla="*/ 5483476 h 6858000"/>
              <a:gd name="connsiteX510" fmla="*/ 2743626 w 7467600"/>
              <a:gd name="connsiteY510" fmla="*/ 5304819 h 6858000"/>
              <a:gd name="connsiteX511" fmla="*/ 3048102 w 7467600"/>
              <a:gd name="connsiteY511" fmla="*/ 5150595 h 6858000"/>
              <a:gd name="connsiteX512" fmla="*/ 1799414 w 7467600"/>
              <a:gd name="connsiteY512" fmla="*/ 4694732 h 6858000"/>
              <a:gd name="connsiteX513" fmla="*/ 1771735 w 7467600"/>
              <a:gd name="connsiteY513" fmla="*/ 4619929 h 6858000"/>
              <a:gd name="connsiteX514" fmla="*/ 3104273 w 7467600"/>
              <a:gd name="connsiteY514" fmla="*/ 5076159 h 6858000"/>
              <a:gd name="connsiteX515" fmla="*/ 3113245 w 7467600"/>
              <a:gd name="connsiteY515" fmla="*/ 5090705 h 6858000"/>
              <a:gd name="connsiteX516" fmla="*/ 3126294 w 7467600"/>
              <a:gd name="connsiteY516" fmla="*/ 5114400 h 6858000"/>
              <a:gd name="connsiteX517" fmla="*/ 3937433 w 7467600"/>
              <a:gd name="connsiteY517" fmla="*/ 4830473 h 6858000"/>
              <a:gd name="connsiteX518" fmla="*/ 3590475 w 7467600"/>
              <a:gd name="connsiteY518" fmla="*/ 4597974 h 6858000"/>
              <a:gd name="connsiteX519" fmla="*/ 3100264 w 7467600"/>
              <a:gd name="connsiteY519" fmla="*/ 4579845 h 6858000"/>
              <a:gd name="connsiteX520" fmla="*/ 2183576 w 7467600"/>
              <a:gd name="connsiteY520" fmla="*/ 4227150 h 6858000"/>
              <a:gd name="connsiteX521" fmla="*/ 2151029 w 7467600"/>
              <a:gd name="connsiteY521" fmla="*/ 4146947 h 6858000"/>
              <a:gd name="connsiteX522" fmla="*/ 3563434 w 7467600"/>
              <a:gd name="connsiteY522" fmla="*/ 4469115 h 6858000"/>
              <a:gd name="connsiteX523" fmla="*/ 3177952 w 7467600"/>
              <a:gd name="connsiteY523" fmla="*/ 3657386 h 6858000"/>
              <a:gd name="connsiteX524" fmla="*/ 3189263 w 7467600"/>
              <a:gd name="connsiteY524" fmla="*/ 3625726 h 6858000"/>
              <a:gd name="connsiteX525" fmla="*/ 3560912 w 7467600"/>
              <a:gd name="connsiteY525" fmla="*/ 4079863 h 6858000"/>
              <a:gd name="connsiteX526" fmla="*/ 3626636 w 7467600"/>
              <a:gd name="connsiteY526" fmla="*/ 4512230 h 6858000"/>
              <a:gd name="connsiteX527" fmla="*/ 3653088 w 7467600"/>
              <a:gd name="connsiteY527" fmla="*/ 4521417 h 6858000"/>
              <a:gd name="connsiteX528" fmla="*/ 3988128 w 7467600"/>
              <a:gd name="connsiteY528" fmla="*/ 4817267 h 6858000"/>
              <a:gd name="connsiteX529" fmla="*/ 4830582 w 7467600"/>
              <a:gd name="connsiteY529" fmla="*/ 4676000 h 6858000"/>
              <a:gd name="connsiteX530" fmla="*/ 4830100 w 7467600"/>
              <a:gd name="connsiteY530" fmla="*/ 4675554 h 6858000"/>
              <a:gd name="connsiteX531" fmla="*/ 4036318 w 7467600"/>
              <a:gd name="connsiteY531" fmla="*/ 4147013 h 6858000"/>
              <a:gd name="connsiteX532" fmla="*/ 3432098 w 7467600"/>
              <a:gd name="connsiteY532" fmla="*/ 3537312 h 6858000"/>
              <a:gd name="connsiteX533" fmla="*/ 3446761 w 7467600"/>
              <a:gd name="connsiteY533" fmla="*/ 3461278 h 6858000"/>
              <a:gd name="connsiteX534" fmla="*/ 4419733 w 7467600"/>
              <a:gd name="connsiteY534" fmla="*/ 3963555 h 6858000"/>
              <a:gd name="connsiteX535" fmla="*/ 4781371 w 7467600"/>
              <a:gd name="connsiteY535" fmla="*/ 4458604 h 6858000"/>
              <a:gd name="connsiteX536" fmla="*/ 4780440 w 7467600"/>
              <a:gd name="connsiteY536" fmla="*/ 4470290 h 6858000"/>
              <a:gd name="connsiteX537" fmla="*/ 4898954 w 7467600"/>
              <a:gd name="connsiteY537" fmla="*/ 4662092 h 6858000"/>
              <a:gd name="connsiteX538" fmla="*/ 4900699 w 7467600"/>
              <a:gd name="connsiteY538" fmla="*/ 4670867 h 6858000"/>
              <a:gd name="connsiteX539" fmla="*/ 5714511 w 7467600"/>
              <a:gd name="connsiteY539" fmla="*/ 4663483 h 6858000"/>
              <a:gd name="connsiteX540" fmla="*/ 5464793 w 7467600"/>
              <a:gd name="connsiteY540" fmla="*/ 4393556 h 6858000"/>
              <a:gd name="connsiteX541" fmla="*/ 5461897 w 7467600"/>
              <a:gd name="connsiteY541" fmla="*/ 4390879 h 6858000"/>
              <a:gd name="connsiteX542" fmla="*/ 4294126 w 7467600"/>
              <a:gd name="connsiteY542" fmla="*/ 3303048 h 6858000"/>
              <a:gd name="connsiteX543" fmla="*/ 4305321 w 7467600"/>
              <a:gd name="connsiteY543" fmla="*/ 3256953 h 6858000"/>
              <a:gd name="connsiteX544" fmla="*/ 4949299 w 7467600"/>
              <a:gd name="connsiteY544" fmla="*/ 3766336 h 6858000"/>
              <a:gd name="connsiteX545" fmla="*/ 5291452 w 7467600"/>
              <a:gd name="connsiteY545" fmla="*/ 4076801 h 6858000"/>
              <a:gd name="connsiteX546" fmla="*/ 5434998 w 7467600"/>
              <a:gd name="connsiteY546" fmla="*/ 4254100 h 6858000"/>
              <a:gd name="connsiteX547" fmla="*/ 5351015 w 7467600"/>
              <a:gd name="connsiteY547" fmla="*/ 3760989 h 6858000"/>
              <a:gd name="connsiteX548" fmla="*/ 5413780 w 7467600"/>
              <a:gd name="connsiteY548" fmla="*/ 2966265 h 6858000"/>
              <a:gd name="connsiteX549" fmla="*/ 5425627 w 7467600"/>
              <a:gd name="connsiteY549" fmla="*/ 2954192 h 6858000"/>
              <a:gd name="connsiteX550" fmla="*/ 6604735 w 7467600"/>
              <a:gd name="connsiteY550" fmla="*/ 2041381 h 6858000"/>
              <a:gd name="connsiteX551" fmla="*/ 7204487 w 7467600"/>
              <a:gd name="connsiteY551" fmla="*/ 2742112 h 6858000"/>
              <a:gd name="connsiteX552" fmla="*/ 7131592 w 7467600"/>
              <a:gd name="connsiteY552" fmla="*/ 2672096 h 6858000"/>
              <a:gd name="connsiteX553" fmla="*/ 6996344 w 7467600"/>
              <a:gd name="connsiteY553" fmla="*/ 2518310 h 6858000"/>
              <a:gd name="connsiteX554" fmla="*/ 6735495 w 7467600"/>
              <a:gd name="connsiteY554" fmla="*/ 2196890 h 6858000"/>
              <a:gd name="connsiteX555" fmla="*/ 6721901 w 7467600"/>
              <a:gd name="connsiteY555" fmla="*/ 2179274 h 6858000"/>
              <a:gd name="connsiteX556" fmla="*/ 6604735 w 7467600"/>
              <a:gd name="connsiteY556" fmla="*/ 2041381 h 6858000"/>
              <a:gd name="connsiteX557" fmla="*/ 6591670 w 7467600"/>
              <a:gd name="connsiteY557" fmla="*/ 1988277 h 6858000"/>
              <a:gd name="connsiteX558" fmla="*/ 6747349 w 7467600"/>
              <a:gd name="connsiteY558" fmla="*/ 2160069 h 6858000"/>
              <a:gd name="connsiteX559" fmla="*/ 6760943 w 7467600"/>
              <a:gd name="connsiteY559" fmla="*/ 2177686 h 6858000"/>
              <a:gd name="connsiteX560" fmla="*/ 7021065 w 7467600"/>
              <a:gd name="connsiteY560" fmla="*/ 2498102 h 6858000"/>
              <a:gd name="connsiteX561" fmla="*/ 7155223 w 7467600"/>
              <a:gd name="connsiteY561" fmla="*/ 2650386 h 6858000"/>
              <a:gd name="connsiteX562" fmla="*/ 7203167 w 7467600"/>
              <a:gd name="connsiteY562" fmla="*/ 2697288 h 6858000"/>
              <a:gd name="connsiteX563" fmla="*/ 6937703 w 7467600"/>
              <a:gd name="connsiteY563" fmla="*/ 2321981 h 6858000"/>
              <a:gd name="connsiteX564" fmla="*/ 6591670 w 7467600"/>
              <a:gd name="connsiteY564" fmla="*/ 1988277 h 6858000"/>
              <a:gd name="connsiteX565" fmla="*/ 5798671 w 7467600"/>
              <a:gd name="connsiteY565" fmla="*/ 1981601 h 6858000"/>
              <a:gd name="connsiteX566" fmla="*/ 5754709 w 7467600"/>
              <a:gd name="connsiteY566" fmla="*/ 2071454 h 6858000"/>
              <a:gd name="connsiteX567" fmla="*/ 5763044 w 7467600"/>
              <a:gd name="connsiteY567" fmla="*/ 2842206 h 6858000"/>
              <a:gd name="connsiteX568" fmla="*/ 5764974 w 7467600"/>
              <a:gd name="connsiteY568" fmla="*/ 2799609 h 6858000"/>
              <a:gd name="connsiteX569" fmla="*/ 5767665 w 7467600"/>
              <a:gd name="connsiteY569" fmla="*/ 2666409 h 6858000"/>
              <a:gd name="connsiteX570" fmla="*/ 5763055 w 7467600"/>
              <a:gd name="connsiteY570" fmla="*/ 2579705 h 6858000"/>
              <a:gd name="connsiteX571" fmla="*/ 5758079 w 7467600"/>
              <a:gd name="connsiteY571" fmla="*/ 2492508 h 6858000"/>
              <a:gd name="connsiteX572" fmla="*/ 5779325 w 7467600"/>
              <a:gd name="connsiteY572" fmla="*/ 2197069 h 6858000"/>
              <a:gd name="connsiteX573" fmla="*/ 5798671 w 7467600"/>
              <a:gd name="connsiteY573" fmla="*/ 1981601 h 6858000"/>
              <a:gd name="connsiteX574" fmla="*/ 5829202 w 7467600"/>
              <a:gd name="connsiteY574" fmla="*/ 1971679 h 6858000"/>
              <a:gd name="connsiteX575" fmla="*/ 5809558 w 7467600"/>
              <a:gd name="connsiteY575" fmla="*/ 2198043 h 6858000"/>
              <a:gd name="connsiteX576" fmla="*/ 5788653 w 7467600"/>
              <a:gd name="connsiteY576" fmla="*/ 2489430 h 6858000"/>
              <a:gd name="connsiteX577" fmla="*/ 5793439 w 7467600"/>
              <a:gd name="connsiteY577" fmla="*/ 2575235 h 6858000"/>
              <a:gd name="connsiteX578" fmla="*/ 5796837 w 7467600"/>
              <a:gd name="connsiteY578" fmla="*/ 2637633 h 6858000"/>
              <a:gd name="connsiteX579" fmla="*/ 5818614 w 7467600"/>
              <a:gd name="connsiteY579" fmla="*/ 2473055 h 6858000"/>
              <a:gd name="connsiteX580" fmla="*/ 5829202 w 7467600"/>
              <a:gd name="connsiteY580" fmla="*/ 1971679 h 6858000"/>
              <a:gd name="connsiteX581" fmla="*/ 5911389 w 7467600"/>
              <a:gd name="connsiteY581" fmla="*/ 1898371 h 6858000"/>
              <a:gd name="connsiteX582" fmla="*/ 6237627 w 7467600"/>
              <a:gd name="connsiteY582" fmla="*/ 2231921 h 6858000"/>
              <a:gd name="connsiteX583" fmla="*/ 5911389 w 7467600"/>
              <a:gd name="connsiteY583" fmla="*/ 1898371 h 6858000"/>
              <a:gd name="connsiteX584" fmla="*/ 6944437 w 7467600"/>
              <a:gd name="connsiteY584" fmla="*/ 1575402 h 6858000"/>
              <a:gd name="connsiteX585" fmla="*/ 6304730 w 7467600"/>
              <a:gd name="connsiteY585" fmla="*/ 1766654 h 6858000"/>
              <a:gd name="connsiteX586" fmla="*/ 6944437 w 7467600"/>
              <a:gd name="connsiteY586" fmla="*/ 1575402 h 6858000"/>
              <a:gd name="connsiteX587" fmla="*/ 7019523 w 7467600"/>
              <a:gd name="connsiteY587" fmla="*/ 1519450 h 6858000"/>
              <a:gd name="connsiteX588" fmla="*/ 6298091 w 7467600"/>
              <a:gd name="connsiteY588" fmla="*/ 1737122 h 6858000"/>
              <a:gd name="connsiteX589" fmla="*/ 7019523 w 7467600"/>
              <a:gd name="connsiteY589" fmla="*/ 1519450 h 6858000"/>
              <a:gd name="connsiteX590" fmla="*/ 2399523 w 7467600"/>
              <a:gd name="connsiteY590" fmla="*/ 1428234 h 6858000"/>
              <a:gd name="connsiteX591" fmla="*/ 2224982 w 7467600"/>
              <a:gd name="connsiteY591" fmla="*/ 1826201 h 6858000"/>
              <a:gd name="connsiteX592" fmla="*/ 2096099 w 7467600"/>
              <a:gd name="connsiteY592" fmla="*/ 2345900 h 6858000"/>
              <a:gd name="connsiteX593" fmla="*/ 2283317 w 7467600"/>
              <a:gd name="connsiteY593" fmla="*/ 1796925 h 6858000"/>
              <a:gd name="connsiteX594" fmla="*/ 2399523 w 7467600"/>
              <a:gd name="connsiteY594" fmla="*/ 1428234 h 6858000"/>
              <a:gd name="connsiteX595" fmla="*/ 2448558 w 7467600"/>
              <a:gd name="connsiteY595" fmla="*/ 1373435 h 6858000"/>
              <a:gd name="connsiteX596" fmla="*/ 2312521 w 7467600"/>
              <a:gd name="connsiteY596" fmla="*/ 1806140 h 6858000"/>
              <a:gd name="connsiteX597" fmla="*/ 2127533 w 7467600"/>
              <a:gd name="connsiteY597" fmla="*/ 2348380 h 6858000"/>
              <a:gd name="connsiteX598" fmla="*/ 2358080 w 7467600"/>
              <a:gd name="connsiteY598" fmla="*/ 1866134 h 6858000"/>
              <a:gd name="connsiteX599" fmla="*/ 2407436 w 7467600"/>
              <a:gd name="connsiteY599" fmla="*/ 1651070 h 6858000"/>
              <a:gd name="connsiteX600" fmla="*/ 2448558 w 7467600"/>
              <a:gd name="connsiteY600" fmla="*/ 1373435 h 6858000"/>
              <a:gd name="connsiteX601" fmla="*/ 278707 w 7467600"/>
              <a:gd name="connsiteY601" fmla="*/ 1352270 h 6858000"/>
              <a:gd name="connsiteX602" fmla="*/ 321570 w 7467600"/>
              <a:gd name="connsiteY602" fmla="*/ 1861610 h 6858000"/>
              <a:gd name="connsiteX603" fmla="*/ 294281 w 7467600"/>
              <a:gd name="connsiteY603" fmla="*/ 1440658 h 6858000"/>
              <a:gd name="connsiteX604" fmla="*/ 278707 w 7467600"/>
              <a:gd name="connsiteY604" fmla="*/ 1352270 h 6858000"/>
              <a:gd name="connsiteX605" fmla="*/ 1423821 w 7467600"/>
              <a:gd name="connsiteY605" fmla="*/ 1351958 h 6858000"/>
              <a:gd name="connsiteX606" fmla="*/ 1638521 w 7467600"/>
              <a:gd name="connsiteY606" fmla="*/ 1908470 h 6858000"/>
              <a:gd name="connsiteX607" fmla="*/ 1754199 w 7467600"/>
              <a:gd name="connsiteY607" fmla="*/ 2149284 h 6858000"/>
              <a:gd name="connsiteX608" fmla="*/ 1908359 w 7467600"/>
              <a:gd name="connsiteY608" fmla="*/ 2364988 h 6858000"/>
              <a:gd name="connsiteX609" fmla="*/ 1647661 w 7467600"/>
              <a:gd name="connsiteY609" fmla="*/ 1825945 h 6858000"/>
              <a:gd name="connsiteX610" fmla="*/ 1423821 w 7467600"/>
              <a:gd name="connsiteY610" fmla="*/ 1351958 h 6858000"/>
              <a:gd name="connsiteX611" fmla="*/ 1431890 w 7467600"/>
              <a:gd name="connsiteY611" fmla="*/ 1306475 h 6858000"/>
              <a:gd name="connsiteX612" fmla="*/ 1507597 w 7467600"/>
              <a:gd name="connsiteY612" fmla="*/ 1446132 h 6858000"/>
              <a:gd name="connsiteX613" fmla="*/ 1674586 w 7467600"/>
              <a:gd name="connsiteY613" fmla="*/ 1813832 h 6858000"/>
              <a:gd name="connsiteX614" fmla="*/ 1815950 w 7467600"/>
              <a:gd name="connsiteY614" fmla="*/ 2128564 h 6858000"/>
              <a:gd name="connsiteX615" fmla="*/ 1984242 w 7467600"/>
              <a:gd name="connsiteY615" fmla="*/ 2430829 h 6858000"/>
              <a:gd name="connsiteX616" fmla="*/ 2014023 w 7467600"/>
              <a:gd name="connsiteY616" fmla="*/ 2450995 h 6858000"/>
              <a:gd name="connsiteX617" fmla="*/ 1747337 w 7467600"/>
              <a:gd name="connsiteY617" fmla="*/ 1855264 h 6858000"/>
              <a:gd name="connsiteX618" fmla="*/ 1533749 w 7467600"/>
              <a:gd name="connsiteY618" fmla="*/ 1478656 h 6858000"/>
              <a:gd name="connsiteX619" fmla="*/ 1431890 w 7467600"/>
              <a:gd name="connsiteY619" fmla="*/ 1306475 h 6858000"/>
              <a:gd name="connsiteX620" fmla="*/ 5052692 w 7467600"/>
              <a:gd name="connsiteY620" fmla="*/ 1292994 h 6858000"/>
              <a:gd name="connsiteX621" fmla="*/ 5200661 w 7467600"/>
              <a:gd name="connsiteY621" fmla="*/ 1635186 h 6858000"/>
              <a:gd name="connsiteX622" fmla="*/ 5297138 w 7467600"/>
              <a:gd name="connsiteY622" fmla="*/ 1906351 h 6858000"/>
              <a:gd name="connsiteX623" fmla="*/ 5052692 w 7467600"/>
              <a:gd name="connsiteY623" fmla="*/ 1292994 h 6858000"/>
              <a:gd name="connsiteX624" fmla="*/ 5009948 w 7467600"/>
              <a:gd name="connsiteY624" fmla="*/ 1273619 h 6858000"/>
              <a:gd name="connsiteX625" fmla="*/ 5121777 w 7467600"/>
              <a:gd name="connsiteY625" fmla="*/ 1654213 h 6858000"/>
              <a:gd name="connsiteX626" fmla="*/ 5293545 w 7467600"/>
              <a:gd name="connsiteY626" fmla="*/ 2072247 h 6858000"/>
              <a:gd name="connsiteX627" fmla="*/ 5294042 w 7467600"/>
              <a:gd name="connsiteY627" fmla="*/ 2065019 h 6858000"/>
              <a:gd name="connsiteX628" fmla="*/ 5171936 w 7467600"/>
              <a:gd name="connsiteY628" fmla="*/ 1647613 h 6858000"/>
              <a:gd name="connsiteX629" fmla="*/ 5009948 w 7467600"/>
              <a:gd name="connsiteY629" fmla="*/ 1273619 h 6858000"/>
              <a:gd name="connsiteX630" fmla="*/ 655236 w 7467600"/>
              <a:gd name="connsiteY630" fmla="*/ 1268632 h 6858000"/>
              <a:gd name="connsiteX631" fmla="*/ 839521 w 7467600"/>
              <a:gd name="connsiteY631" fmla="*/ 1685315 h 6858000"/>
              <a:gd name="connsiteX632" fmla="*/ 1109416 w 7467600"/>
              <a:gd name="connsiteY632" fmla="*/ 2061663 h 6858000"/>
              <a:gd name="connsiteX633" fmla="*/ 1298300 w 7467600"/>
              <a:gd name="connsiteY633" fmla="*/ 2247742 h 6858000"/>
              <a:gd name="connsiteX634" fmla="*/ 1125871 w 7467600"/>
              <a:gd name="connsiteY634" fmla="*/ 1989513 h 6858000"/>
              <a:gd name="connsiteX635" fmla="*/ 981574 w 7467600"/>
              <a:gd name="connsiteY635" fmla="*/ 1783157 h 6858000"/>
              <a:gd name="connsiteX636" fmla="*/ 922198 w 7467600"/>
              <a:gd name="connsiteY636" fmla="*/ 1677437 h 6858000"/>
              <a:gd name="connsiteX637" fmla="*/ 869293 w 7467600"/>
              <a:gd name="connsiteY637" fmla="*/ 1583214 h 6858000"/>
              <a:gd name="connsiteX638" fmla="*/ 751431 w 7467600"/>
              <a:gd name="connsiteY638" fmla="*/ 1405731 h 6858000"/>
              <a:gd name="connsiteX639" fmla="*/ 655236 w 7467600"/>
              <a:gd name="connsiteY639" fmla="*/ 1268632 h 6858000"/>
              <a:gd name="connsiteX640" fmla="*/ 6516292 w 7467600"/>
              <a:gd name="connsiteY640" fmla="*/ 1263064 h 6858000"/>
              <a:gd name="connsiteX641" fmla="*/ 5736320 w 7467600"/>
              <a:gd name="connsiteY641" fmla="*/ 1501803 h 6858000"/>
              <a:gd name="connsiteX642" fmla="*/ 6516292 w 7467600"/>
              <a:gd name="connsiteY642" fmla="*/ 1263064 h 6858000"/>
              <a:gd name="connsiteX643" fmla="*/ 291466 w 7467600"/>
              <a:gd name="connsiteY643" fmla="*/ 1250369 h 6858000"/>
              <a:gd name="connsiteX644" fmla="*/ 323180 w 7467600"/>
              <a:gd name="connsiteY644" fmla="*/ 1435283 h 6858000"/>
              <a:gd name="connsiteX645" fmla="*/ 349381 w 7467600"/>
              <a:gd name="connsiteY645" fmla="*/ 1875041 h 6858000"/>
              <a:gd name="connsiteX646" fmla="*/ 374363 w 7467600"/>
              <a:gd name="connsiteY646" fmla="*/ 1506494 h 6858000"/>
              <a:gd name="connsiteX647" fmla="*/ 302168 w 7467600"/>
              <a:gd name="connsiteY647" fmla="*/ 1274495 h 6858000"/>
              <a:gd name="connsiteX648" fmla="*/ 291466 w 7467600"/>
              <a:gd name="connsiteY648" fmla="*/ 1250369 h 6858000"/>
              <a:gd name="connsiteX649" fmla="*/ 678222 w 7467600"/>
              <a:gd name="connsiteY649" fmla="*/ 1248670 h 6858000"/>
              <a:gd name="connsiteX650" fmla="*/ 775536 w 7467600"/>
              <a:gd name="connsiteY650" fmla="*/ 1388015 h 6858000"/>
              <a:gd name="connsiteX651" fmla="*/ 894529 w 7467600"/>
              <a:gd name="connsiteY651" fmla="*/ 1567739 h 6858000"/>
              <a:gd name="connsiteX652" fmla="*/ 948000 w 7467600"/>
              <a:gd name="connsiteY652" fmla="*/ 1663088 h 6858000"/>
              <a:gd name="connsiteX653" fmla="*/ 1006812 w 7467600"/>
              <a:gd name="connsiteY653" fmla="*/ 1767683 h 6858000"/>
              <a:gd name="connsiteX654" fmla="*/ 1149133 w 7467600"/>
              <a:gd name="connsiteY654" fmla="*/ 1971513 h 6858000"/>
              <a:gd name="connsiteX655" fmla="*/ 1333952 w 7467600"/>
              <a:gd name="connsiteY655" fmla="*/ 2251620 h 6858000"/>
              <a:gd name="connsiteX656" fmla="*/ 1337329 w 7467600"/>
              <a:gd name="connsiteY656" fmla="*/ 2258350 h 6858000"/>
              <a:gd name="connsiteX657" fmla="*/ 1014726 w 7467600"/>
              <a:gd name="connsiteY657" fmla="*/ 1615556 h 6858000"/>
              <a:gd name="connsiteX658" fmla="*/ 678222 w 7467600"/>
              <a:gd name="connsiteY658" fmla="*/ 1248670 h 6858000"/>
              <a:gd name="connsiteX659" fmla="*/ 6691602 w 7467600"/>
              <a:gd name="connsiteY659" fmla="*/ 1140573 h 6858000"/>
              <a:gd name="connsiteX660" fmla="*/ 6571100 w 7467600"/>
              <a:gd name="connsiteY660" fmla="*/ 1183662 h 6858000"/>
              <a:gd name="connsiteX661" fmla="*/ 6241687 w 7467600"/>
              <a:gd name="connsiteY661" fmla="*/ 1257600 h 6858000"/>
              <a:gd name="connsiteX662" fmla="*/ 5693009 w 7467600"/>
              <a:gd name="connsiteY662" fmla="*/ 1478256 h 6858000"/>
              <a:gd name="connsiteX663" fmla="*/ 6548420 w 7467600"/>
              <a:gd name="connsiteY663" fmla="*/ 1214599 h 6858000"/>
              <a:gd name="connsiteX664" fmla="*/ 6605473 w 7467600"/>
              <a:gd name="connsiteY664" fmla="*/ 1184686 h 6858000"/>
              <a:gd name="connsiteX665" fmla="*/ 6691602 w 7467600"/>
              <a:gd name="connsiteY665" fmla="*/ 1140573 h 6858000"/>
              <a:gd name="connsiteX666" fmla="*/ 4002475 w 7467600"/>
              <a:gd name="connsiteY666" fmla="*/ 1037802 h 6858000"/>
              <a:gd name="connsiteX667" fmla="*/ 4000324 w 7467600"/>
              <a:gd name="connsiteY667" fmla="*/ 1039362 h 6858000"/>
              <a:gd name="connsiteX668" fmla="*/ 4002862 w 7467600"/>
              <a:gd name="connsiteY668" fmla="*/ 1042866 h 6858000"/>
              <a:gd name="connsiteX669" fmla="*/ 4002475 w 7467600"/>
              <a:gd name="connsiteY669" fmla="*/ 1037802 h 6858000"/>
              <a:gd name="connsiteX670" fmla="*/ 506322 w 7467600"/>
              <a:gd name="connsiteY670" fmla="*/ 1020997 h 6858000"/>
              <a:gd name="connsiteX671" fmla="*/ 533068 w 7467600"/>
              <a:gd name="connsiteY671" fmla="*/ 1029409 h 6858000"/>
              <a:gd name="connsiteX672" fmla="*/ 1232525 w 7467600"/>
              <a:gd name="connsiteY672" fmla="*/ 1804675 h 6858000"/>
              <a:gd name="connsiteX673" fmla="*/ 1388858 w 7467600"/>
              <a:gd name="connsiteY673" fmla="*/ 2368011 h 6858000"/>
              <a:gd name="connsiteX674" fmla="*/ 1384098 w 7467600"/>
              <a:gd name="connsiteY674" fmla="*/ 2378125 h 6858000"/>
              <a:gd name="connsiteX675" fmla="*/ 1425393 w 7467600"/>
              <a:gd name="connsiteY675" fmla="*/ 2589124 h 6858000"/>
              <a:gd name="connsiteX676" fmla="*/ 1424001 w 7467600"/>
              <a:gd name="connsiteY676" fmla="*/ 2597541 h 6858000"/>
              <a:gd name="connsiteX677" fmla="*/ 2152729 w 7467600"/>
              <a:gd name="connsiteY677" fmla="*/ 2864487 h 6858000"/>
              <a:gd name="connsiteX678" fmla="*/ 2020609 w 7467600"/>
              <a:gd name="connsiteY678" fmla="*/ 2539671 h 6858000"/>
              <a:gd name="connsiteX679" fmla="*/ 2018920 w 7467600"/>
              <a:gd name="connsiteY679" fmla="*/ 2536309 h 6858000"/>
              <a:gd name="connsiteX680" fmla="*/ 1342441 w 7467600"/>
              <a:gd name="connsiteY680" fmla="*/ 1173017 h 6858000"/>
              <a:gd name="connsiteX681" fmla="*/ 1367925 w 7467600"/>
              <a:gd name="connsiteY681" fmla="*/ 1135648 h 6858000"/>
              <a:gd name="connsiteX682" fmla="*/ 1771401 w 7467600"/>
              <a:gd name="connsiteY682" fmla="*/ 1806673 h 6858000"/>
              <a:gd name="connsiteX683" fmla="*/ 1972385 w 7467600"/>
              <a:gd name="connsiteY683" fmla="*/ 2198735 h 6858000"/>
              <a:gd name="connsiteX684" fmla="*/ 2040892 w 7467600"/>
              <a:gd name="connsiteY684" fmla="*/ 2405205 h 6858000"/>
              <a:gd name="connsiteX685" fmla="*/ 2131689 w 7467600"/>
              <a:gd name="connsiteY685" fmla="*/ 1936926 h 6858000"/>
              <a:gd name="connsiteX686" fmla="*/ 2454820 w 7467600"/>
              <a:gd name="connsiteY686" fmla="*/ 1248808 h 6858000"/>
              <a:gd name="connsiteX687" fmla="*/ 2492512 w 7467600"/>
              <a:gd name="connsiteY687" fmla="*/ 1302920 h 6858000"/>
              <a:gd name="connsiteX688" fmla="*/ 2081216 w 7467600"/>
              <a:gd name="connsiteY688" fmla="*/ 2527513 h 6858000"/>
              <a:gd name="connsiteX689" fmla="*/ 2081211 w 7467600"/>
              <a:gd name="connsiteY689" fmla="*/ 2528916 h 6858000"/>
              <a:gd name="connsiteX690" fmla="*/ 2199067 w 7467600"/>
              <a:gd name="connsiteY690" fmla="*/ 2884061 h 6858000"/>
              <a:gd name="connsiteX691" fmla="*/ 3192586 w 7467600"/>
              <a:gd name="connsiteY691" fmla="*/ 3411496 h 6858000"/>
              <a:gd name="connsiteX692" fmla="*/ 3182620 w 7467600"/>
              <a:gd name="connsiteY692" fmla="*/ 3483279 h 6858000"/>
              <a:gd name="connsiteX693" fmla="*/ 2435119 w 7467600"/>
              <a:gd name="connsiteY693" fmla="*/ 3080173 h 6858000"/>
              <a:gd name="connsiteX694" fmla="*/ 2410152 w 7467600"/>
              <a:gd name="connsiteY694" fmla="*/ 3063751 h 6858000"/>
              <a:gd name="connsiteX695" fmla="*/ 2408099 w 7467600"/>
              <a:gd name="connsiteY695" fmla="*/ 3064403 h 6858000"/>
              <a:gd name="connsiteX696" fmla="*/ 2407218 w 7467600"/>
              <a:gd name="connsiteY696" fmla="*/ 3070324 h 6858000"/>
              <a:gd name="connsiteX697" fmla="*/ 2380138 w 7467600"/>
              <a:gd name="connsiteY697" fmla="*/ 3099341 h 6858000"/>
              <a:gd name="connsiteX698" fmla="*/ 1765923 w 7467600"/>
              <a:gd name="connsiteY698" fmla="*/ 3581043 h 6858000"/>
              <a:gd name="connsiteX699" fmla="*/ 1702258 w 7467600"/>
              <a:gd name="connsiteY699" fmla="*/ 3612286 h 6858000"/>
              <a:gd name="connsiteX700" fmla="*/ 1538370 w 7467600"/>
              <a:gd name="connsiteY700" fmla="*/ 3811804 h 6858000"/>
              <a:gd name="connsiteX701" fmla="*/ 542867 w 7467600"/>
              <a:gd name="connsiteY701" fmla="*/ 4944092 h 6858000"/>
              <a:gd name="connsiteX702" fmla="*/ 515800 w 7467600"/>
              <a:gd name="connsiteY702" fmla="*/ 4862180 h 6858000"/>
              <a:gd name="connsiteX703" fmla="*/ 909145 w 7467600"/>
              <a:gd name="connsiteY703" fmla="*/ 4199225 h 6858000"/>
              <a:gd name="connsiteX704" fmla="*/ 1214067 w 7467600"/>
              <a:gd name="connsiteY704" fmla="*/ 3908561 h 6858000"/>
              <a:gd name="connsiteX705" fmla="*/ 640967 w 7467600"/>
              <a:gd name="connsiteY705" fmla="*/ 4105601 h 6858000"/>
              <a:gd name="connsiteX706" fmla="*/ 112563 w 7467600"/>
              <a:gd name="connsiteY706" fmla="*/ 4396952 h 6858000"/>
              <a:gd name="connsiteX707" fmla="*/ 0 w 7467600"/>
              <a:gd name="connsiteY707" fmla="*/ 4466006 h 6858000"/>
              <a:gd name="connsiteX708" fmla="*/ 0 w 7467600"/>
              <a:gd name="connsiteY708" fmla="*/ 4233763 h 6858000"/>
              <a:gd name="connsiteX709" fmla="*/ 36881 w 7467600"/>
              <a:gd name="connsiteY709" fmla="*/ 4200118 h 6858000"/>
              <a:gd name="connsiteX710" fmla="*/ 910534 w 7467600"/>
              <a:gd name="connsiteY710" fmla="*/ 3629753 h 6858000"/>
              <a:gd name="connsiteX711" fmla="*/ 1578717 w 7467600"/>
              <a:gd name="connsiteY711" fmla="*/ 3575982 h 6858000"/>
              <a:gd name="connsiteX712" fmla="*/ 2338780 w 7467600"/>
              <a:gd name="connsiteY712" fmla="*/ 3033725 h 6858000"/>
              <a:gd name="connsiteX713" fmla="*/ 1807991 w 7467600"/>
              <a:gd name="connsiteY713" fmla="*/ 2807184 h 6858000"/>
              <a:gd name="connsiteX714" fmla="*/ 1416358 w 7467600"/>
              <a:gd name="connsiteY714" fmla="*/ 3112571 h 6858000"/>
              <a:gd name="connsiteX715" fmla="*/ 939066 w 7467600"/>
              <a:gd name="connsiteY715" fmla="*/ 3378798 h 6858000"/>
              <a:gd name="connsiteX716" fmla="*/ 115099 w 7467600"/>
              <a:gd name="connsiteY716" fmla="*/ 3607650 h 6858000"/>
              <a:gd name="connsiteX717" fmla="*/ 97284 w 7467600"/>
              <a:gd name="connsiteY717" fmla="*/ 3520393 h 6858000"/>
              <a:gd name="connsiteX718" fmla="*/ 922050 w 7467600"/>
              <a:gd name="connsiteY718" fmla="*/ 3074867 h 6858000"/>
              <a:gd name="connsiteX719" fmla="*/ 1405265 w 7467600"/>
              <a:gd name="connsiteY719" fmla="*/ 3016319 h 6858000"/>
              <a:gd name="connsiteX720" fmla="*/ 1407512 w 7467600"/>
              <a:gd name="connsiteY720" fmla="*/ 3018001 h 6858000"/>
              <a:gd name="connsiteX721" fmla="*/ 1726266 w 7467600"/>
              <a:gd name="connsiteY721" fmla="*/ 2777274 h 6858000"/>
              <a:gd name="connsiteX722" fmla="*/ 625390 w 7467600"/>
              <a:gd name="connsiteY722" fmla="*/ 2514541 h 6858000"/>
              <a:gd name="connsiteX723" fmla="*/ 619799 w 7467600"/>
              <a:gd name="connsiteY723" fmla="*/ 2527180 h 6858000"/>
              <a:gd name="connsiteX724" fmla="*/ 310030 w 7467600"/>
              <a:gd name="connsiteY724" fmla="*/ 2771818 h 6858000"/>
              <a:gd name="connsiteX725" fmla="*/ 173877 w 7467600"/>
              <a:gd name="connsiteY725" fmla="*/ 2937056 h 6858000"/>
              <a:gd name="connsiteX726" fmla="*/ 77889 w 7467600"/>
              <a:gd name="connsiteY726" fmla="*/ 3138440 h 6858000"/>
              <a:gd name="connsiteX727" fmla="*/ 0 w 7467600"/>
              <a:gd name="connsiteY727" fmla="*/ 3271395 h 6858000"/>
              <a:gd name="connsiteX728" fmla="*/ 0 w 7467600"/>
              <a:gd name="connsiteY728" fmla="*/ 3153002 h 6858000"/>
              <a:gd name="connsiteX729" fmla="*/ 2386 w 7467600"/>
              <a:gd name="connsiteY729" fmla="*/ 3149203 h 6858000"/>
              <a:gd name="connsiteX730" fmla="*/ 89753 w 7467600"/>
              <a:gd name="connsiteY730" fmla="*/ 2987702 h 6858000"/>
              <a:gd name="connsiteX731" fmla="*/ 76869 w 7467600"/>
              <a:gd name="connsiteY731" fmla="*/ 3005404 h 6858000"/>
              <a:gd name="connsiteX732" fmla="*/ 32049 w 7467600"/>
              <a:gd name="connsiteY732" fmla="*/ 3065814 h 6858000"/>
              <a:gd name="connsiteX733" fmla="*/ 0 w 7467600"/>
              <a:gd name="connsiteY733" fmla="*/ 3108744 h 6858000"/>
              <a:gd name="connsiteX734" fmla="*/ 0 w 7467600"/>
              <a:gd name="connsiteY734" fmla="*/ 3058059 h 6858000"/>
              <a:gd name="connsiteX735" fmla="*/ 7610 w 7467600"/>
              <a:gd name="connsiteY735" fmla="*/ 3047889 h 6858000"/>
              <a:gd name="connsiteX736" fmla="*/ 52419 w 7467600"/>
              <a:gd name="connsiteY736" fmla="*/ 2987479 h 6858000"/>
              <a:gd name="connsiteX737" fmla="*/ 59142 w 7467600"/>
              <a:gd name="connsiteY737" fmla="*/ 2978488 h 6858000"/>
              <a:gd name="connsiteX738" fmla="*/ 0 w 7467600"/>
              <a:gd name="connsiteY738" fmla="*/ 3015334 h 6858000"/>
              <a:gd name="connsiteX739" fmla="*/ 0 w 7467600"/>
              <a:gd name="connsiteY739" fmla="*/ 2914286 h 6858000"/>
              <a:gd name="connsiteX740" fmla="*/ 36383 w 7467600"/>
              <a:gd name="connsiteY740" fmla="*/ 2901128 h 6858000"/>
              <a:gd name="connsiteX741" fmla="*/ 156329 w 7467600"/>
              <a:gd name="connsiteY741" fmla="*/ 2840533 h 6858000"/>
              <a:gd name="connsiteX742" fmla="*/ 358355 w 7467600"/>
              <a:gd name="connsiteY742" fmla="*/ 2620471 h 6858000"/>
              <a:gd name="connsiteX743" fmla="*/ 510577 w 7467600"/>
              <a:gd name="connsiteY743" fmla="*/ 2501244 h 6858000"/>
              <a:gd name="connsiteX744" fmla="*/ 211967 w 7467600"/>
              <a:gd name="connsiteY744" fmla="*/ 2479171 h 6858000"/>
              <a:gd name="connsiteX745" fmla="*/ 0 w 7467600"/>
              <a:gd name="connsiteY745" fmla="*/ 2476398 h 6858000"/>
              <a:gd name="connsiteX746" fmla="*/ 0 w 7467600"/>
              <a:gd name="connsiteY746" fmla="*/ 2389189 h 6858000"/>
              <a:gd name="connsiteX747" fmla="*/ 103062 w 7467600"/>
              <a:gd name="connsiteY747" fmla="*/ 2389518 h 6858000"/>
              <a:gd name="connsiteX748" fmla="*/ 510734 w 7467600"/>
              <a:gd name="connsiteY748" fmla="*/ 2416201 h 6858000"/>
              <a:gd name="connsiteX749" fmla="*/ 279257 w 7467600"/>
              <a:gd name="connsiteY749" fmla="*/ 2092102 h 6858000"/>
              <a:gd name="connsiteX750" fmla="*/ 65265 w 7467600"/>
              <a:gd name="connsiteY750" fmla="*/ 2006049 h 6858000"/>
              <a:gd name="connsiteX751" fmla="*/ 0 w 7467600"/>
              <a:gd name="connsiteY751" fmla="*/ 1982532 h 6858000"/>
              <a:gd name="connsiteX752" fmla="*/ 0 w 7467600"/>
              <a:gd name="connsiteY752" fmla="*/ 1912789 h 6858000"/>
              <a:gd name="connsiteX753" fmla="*/ 97460 w 7467600"/>
              <a:gd name="connsiteY753" fmla="*/ 1953725 h 6858000"/>
              <a:gd name="connsiteX754" fmla="*/ 221272 w 7467600"/>
              <a:gd name="connsiteY754" fmla="*/ 1980766 h 6858000"/>
              <a:gd name="connsiteX755" fmla="*/ 116765 w 7467600"/>
              <a:gd name="connsiteY755" fmla="*/ 1911033 h 6858000"/>
              <a:gd name="connsiteX756" fmla="*/ 16405 w 7467600"/>
              <a:gd name="connsiteY756" fmla="*/ 1803412 h 6858000"/>
              <a:gd name="connsiteX757" fmla="*/ 0 w 7467600"/>
              <a:gd name="connsiteY757" fmla="*/ 1784777 h 6858000"/>
              <a:gd name="connsiteX758" fmla="*/ 0 w 7467600"/>
              <a:gd name="connsiteY758" fmla="*/ 1740082 h 6858000"/>
              <a:gd name="connsiteX759" fmla="*/ 39394 w 7467600"/>
              <a:gd name="connsiteY759" fmla="*/ 1784856 h 6858000"/>
              <a:gd name="connsiteX760" fmla="*/ 135813 w 7467600"/>
              <a:gd name="connsiteY760" fmla="*/ 1888838 h 6858000"/>
              <a:gd name="connsiteX761" fmla="*/ 242575 w 7467600"/>
              <a:gd name="connsiteY761" fmla="*/ 1958841 h 6858000"/>
              <a:gd name="connsiteX762" fmla="*/ 82197 w 7467600"/>
              <a:gd name="connsiteY762" fmla="*/ 1754826 h 6858000"/>
              <a:gd name="connsiteX763" fmla="*/ 0 w 7467600"/>
              <a:gd name="connsiteY763" fmla="*/ 1679650 h 6858000"/>
              <a:gd name="connsiteX764" fmla="*/ 0 w 7467600"/>
              <a:gd name="connsiteY764" fmla="*/ 1602463 h 6858000"/>
              <a:gd name="connsiteX765" fmla="*/ 84689 w 7467600"/>
              <a:gd name="connsiteY765" fmla="*/ 1677442 h 6858000"/>
              <a:gd name="connsiteX766" fmla="*/ 298437 w 7467600"/>
              <a:gd name="connsiteY766" fmla="*/ 1968019 h 6858000"/>
              <a:gd name="connsiteX767" fmla="*/ 227269 w 7467600"/>
              <a:gd name="connsiteY767" fmla="*/ 1114064 h 6858000"/>
              <a:gd name="connsiteX768" fmla="*/ 248003 w 7467600"/>
              <a:gd name="connsiteY768" fmla="*/ 1089613 h 6858000"/>
              <a:gd name="connsiteX769" fmla="*/ 427020 w 7467600"/>
              <a:gd name="connsiteY769" fmla="*/ 1619803 h 6858000"/>
              <a:gd name="connsiteX770" fmla="*/ 340345 w 7467600"/>
              <a:gd name="connsiteY770" fmla="*/ 2027739 h 6858000"/>
              <a:gd name="connsiteX771" fmla="*/ 360865 w 7467600"/>
              <a:gd name="connsiteY771" fmla="*/ 2044827 h 6858000"/>
              <a:gd name="connsiteX772" fmla="*/ 560414 w 7467600"/>
              <a:gd name="connsiteY772" fmla="*/ 2421457 h 6858000"/>
              <a:gd name="connsiteX773" fmla="*/ 1359703 w 7467600"/>
              <a:gd name="connsiteY773" fmla="*/ 2578554 h 6858000"/>
              <a:gd name="connsiteX774" fmla="*/ 1359422 w 7467600"/>
              <a:gd name="connsiteY774" fmla="*/ 2577994 h 6858000"/>
              <a:gd name="connsiteX775" fmla="*/ 828701 w 7467600"/>
              <a:gd name="connsiteY775" fmla="*/ 1839520 h 6858000"/>
              <a:gd name="connsiteX776" fmla="*/ 494427 w 7467600"/>
              <a:gd name="connsiteY776" fmla="*/ 1092333 h 6858000"/>
              <a:gd name="connsiteX777" fmla="*/ 506322 w 7467600"/>
              <a:gd name="connsiteY777" fmla="*/ 1020997 h 6858000"/>
              <a:gd name="connsiteX778" fmla="*/ 4570198 w 7467600"/>
              <a:gd name="connsiteY778" fmla="*/ 978081 h 6858000"/>
              <a:gd name="connsiteX779" fmla="*/ 4523691 w 7467600"/>
              <a:gd name="connsiteY779" fmla="*/ 1127776 h 6858000"/>
              <a:gd name="connsiteX780" fmla="*/ 4509875 w 7467600"/>
              <a:gd name="connsiteY780" fmla="*/ 1167552 h 6858000"/>
              <a:gd name="connsiteX781" fmla="*/ 4478168 w 7467600"/>
              <a:gd name="connsiteY781" fmla="*/ 1260735 h 6858000"/>
              <a:gd name="connsiteX782" fmla="*/ 4409309 w 7467600"/>
              <a:gd name="connsiteY782" fmla="*/ 1666996 h 6858000"/>
              <a:gd name="connsiteX783" fmla="*/ 4370031 w 7467600"/>
              <a:gd name="connsiteY783" fmla="*/ 1955666 h 6858000"/>
              <a:gd name="connsiteX784" fmla="*/ 4570198 w 7467600"/>
              <a:gd name="connsiteY784" fmla="*/ 978081 h 6858000"/>
              <a:gd name="connsiteX785" fmla="*/ 4557898 w 7467600"/>
              <a:gd name="connsiteY785" fmla="*/ 900011 h 6858000"/>
              <a:gd name="connsiteX786" fmla="*/ 4344840 w 7467600"/>
              <a:gd name="connsiteY786" fmla="*/ 1922038 h 6858000"/>
              <a:gd name="connsiteX787" fmla="*/ 4378710 w 7467600"/>
              <a:gd name="connsiteY787" fmla="*/ 1665516 h 6858000"/>
              <a:gd name="connsiteX788" fmla="*/ 4448798 w 7467600"/>
              <a:gd name="connsiteY788" fmla="*/ 1253024 h 6858000"/>
              <a:gd name="connsiteX789" fmla="*/ 4480315 w 7467600"/>
              <a:gd name="connsiteY789" fmla="*/ 1158454 h 6858000"/>
              <a:gd name="connsiteX790" fmla="*/ 4494133 w 7467600"/>
              <a:gd name="connsiteY790" fmla="*/ 1118676 h 6858000"/>
              <a:gd name="connsiteX791" fmla="*/ 4557898 w 7467600"/>
              <a:gd name="connsiteY791" fmla="*/ 900011 h 6858000"/>
              <a:gd name="connsiteX792" fmla="*/ 5870151 w 7467600"/>
              <a:gd name="connsiteY792" fmla="*/ 898890 h 6858000"/>
              <a:gd name="connsiteX793" fmla="*/ 5861335 w 7467600"/>
              <a:gd name="connsiteY793" fmla="*/ 899177 h 6858000"/>
              <a:gd name="connsiteX794" fmla="*/ 5843702 w 7467600"/>
              <a:gd name="connsiteY794" fmla="*/ 899748 h 6858000"/>
              <a:gd name="connsiteX795" fmla="*/ 5651107 w 7467600"/>
              <a:gd name="connsiteY795" fmla="*/ 920306 h 6858000"/>
              <a:gd name="connsiteX796" fmla="*/ 5459407 w 7467600"/>
              <a:gd name="connsiteY796" fmla="*/ 940975 h 6858000"/>
              <a:gd name="connsiteX797" fmla="*/ 5374846 w 7467600"/>
              <a:gd name="connsiteY797" fmla="*/ 941988 h 6858000"/>
              <a:gd name="connsiteX798" fmla="*/ 5256105 w 7467600"/>
              <a:gd name="connsiteY798" fmla="*/ 945632 h 6858000"/>
              <a:gd name="connsiteX799" fmla="*/ 5107071 w 7467600"/>
              <a:gd name="connsiteY799" fmla="*/ 969720 h 6858000"/>
              <a:gd name="connsiteX800" fmla="*/ 4998681 w 7467600"/>
              <a:gd name="connsiteY800" fmla="*/ 988771 h 6858000"/>
              <a:gd name="connsiteX801" fmla="*/ 5870151 w 7467600"/>
              <a:gd name="connsiteY801" fmla="*/ 898890 h 6858000"/>
              <a:gd name="connsiteX802" fmla="*/ 5504425 w 7467600"/>
              <a:gd name="connsiteY802" fmla="*/ 848067 h 6858000"/>
              <a:gd name="connsiteX803" fmla="*/ 4968849 w 7467600"/>
              <a:gd name="connsiteY803" fmla="*/ 962318 h 6858000"/>
              <a:gd name="connsiteX804" fmla="*/ 5104039 w 7467600"/>
              <a:gd name="connsiteY804" fmla="*/ 940634 h 6858000"/>
              <a:gd name="connsiteX805" fmla="*/ 5256311 w 7467600"/>
              <a:gd name="connsiteY805" fmla="*/ 916490 h 6858000"/>
              <a:gd name="connsiteX806" fmla="*/ 5377381 w 7467600"/>
              <a:gd name="connsiteY806" fmla="*/ 912671 h 6858000"/>
              <a:gd name="connsiteX807" fmla="*/ 5460148 w 7467600"/>
              <a:gd name="connsiteY807" fmla="*/ 911442 h 6858000"/>
              <a:gd name="connsiteX808" fmla="*/ 5648971 w 7467600"/>
              <a:gd name="connsiteY808" fmla="*/ 891331 h 6858000"/>
              <a:gd name="connsiteX809" fmla="*/ 5844807 w 7467600"/>
              <a:gd name="connsiteY809" fmla="*/ 870718 h 6858000"/>
              <a:gd name="connsiteX810" fmla="*/ 5862975 w 7467600"/>
              <a:gd name="connsiteY810" fmla="*/ 869756 h 6858000"/>
              <a:gd name="connsiteX811" fmla="*/ 5920887 w 7467600"/>
              <a:gd name="connsiteY811" fmla="*/ 865929 h 6858000"/>
              <a:gd name="connsiteX812" fmla="*/ 5504425 w 7467600"/>
              <a:gd name="connsiteY812" fmla="*/ 848067 h 6858000"/>
              <a:gd name="connsiteX813" fmla="*/ 3607114 w 7467600"/>
              <a:gd name="connsiteY813" fmla="*/ 467441 h 6858000"/>
              <a:gd name="connsiteX814" fmla="*/ 3296242 w 7467600"/>
              <a:gd name="connsiteY814" fmla="*/ 807991 h 6858000"/>
              <a:gd name="connsiteX815" fmla="*/ 3174674 w 7467600"/>
              <a:gd name="connsiteY815" fmla="*/ 919759 h 6858000"/>
              <a:gd name="connsiteX816" fmla="*/ 3042978 w 7467600"/>
              <a:gd name="connsiteY816" fmla="*/ 1054894 h 6858000"/>
              <a:gd name="connsiteX817" fmla="*/ 2968914 w 7467600"/>
              <a:gd name="connsiteY817" fmla="*/ 1133756 h 6858000"/>
              <a:gd name="connsiteX818" fmla="*/ 3103823 w 7467600"/>
              <a:gd name="connsiteY818" fmla="*/ 1026814 h 6858000"/>
              <a:gd name="connsiteX819" fmla="*/ 3607114 w 7467600"/>
              <a:gd name="connsiteY819" fmla="*/ 467441 h 6858000"/>
              <a:gd name="connsiteX820" fmla="*/ 3744487 w 7467600"/>
              <a:gd name="connsiteY820" fmla="*/ 383136 h 6858000"/>
              <a:gd name="connsiteX821" fmla="*/ 3970213 w 7467600"/>
              <a:gd name="connsiteY821" fmla="*/ 995559 h 6858000"/>
              <a:gd name="connsiteX822" fmla="*/ 3744487 w 7467600"/>
              <a:gd name="connsiteY822" fmla="*/ 383136 h 6858000"/>
              <a:gd name="connsiteX823" fmla="*/ 3624562 w 7467600"/>
              <a:gd name="connsiteY823" fmla="*/ 367041 h 6858000"/>
              <a:gd name="connsiteX824" fmla="*/ 3489712 w 7467600"/>
              <a:gd name="connsiteY824" fmla="*/ 485386 h 6858000"/>
              <a:gd name="connsiteX825" fmla="*/ 3182994 w 7467600"/>
              <a:gd name="connsiteY825" fmla="*/ 828265 h 6858000"/>
              <a:gd name="connsiteX826" fmla="*/ 2892114 w 7467600"/>
              <a:gd name="connsiteY826" fmla="*/ 1172635 h 6858000"/>
              <a:gd name="connsiteX827" fmla="*/ 3021459 w 7467600"/>
              <a:gd name="connsiteY827" fmla="*/ 1035385 h 6858000"/>
              <a:gd name="connsiteX828" fmla="*/ 3153873 w 7467600"/>
              <a:gd name="connsiteY828" fmla="*/ 898971 h 6858000"/>
              <a:gd name="connsiteX829" fmla="*/ 3276511 w 7467600"/>
              <a:gd name="connsiteY829" fmla="*/ 786423 h 6858000"/>
              <a:gd name="connsiteX830" fmla="*/ 3584154 w 7467600"/>
              <a:gd name="connsiteY830" fmla="*/ 448218 h 6858000"/>
              <a:gd name="connsiteX831" fmla="*/ 3624562 w 7467600"/>
              <a:gd name="connsiteY831" fmla="*/ 367041 h 6858000"/>
              <a:gd name="connsiteX832" fmla="*/ 3766672 w 7467600"/>
              <a:gd name="connsiteY832" fmla="*/ 359429 h 6858000"/>
              <a:gd name="connsiteX833" fmla="*/ 3996338 w 7467600"/>
              <a:gd name="connsiteY833" fmla="*/ 968237 h 6858000"/>
              <a:gd name="connsiteX834" fmla="*/ 3766672 w 7467600"/>
              <a:gd name="connsiteY834" fmla="*/ 359429 h 6858000"/>
              <a:gd name="connsiteX835" fmla="*/ 5805386 w 7467600"/>
              <a:gd name="connsiteY835" fmla="*/ 239240 h 6858000"/>
              <a:gd name="connsiteX836" fmla="*/ 5736947 w 7467600"/>
              <a:gd name="connsiteY836" fmla="*/ 261367 h 6858000"/>
              <a:gd name="connsiteX837" fmla="*/ 5427012 w 7467600"/>
              <a:gd name="connsiteY837" fmla="*/ 311272 h 6858000"/>
              <a:gd name="connsiteX838" fmla="*/ 5147818 w 7467600"/>
              <a:gd name="connsiteY838" fmla="*/ 322112 h 6858000"/>
              <a:gd name="connsiteX839" fmla="*/ 5060854 w 7467600"/>
              <a:gd name="connsiteY839" fmla="*/ 311882 h 6858000"/>
              <a:gd name="connsiteX840" fmla="*/ 4945989 w 7467600"/>
              <a:gd name="connsiteY840" fmla="*/ 300516 h 6858000"/>
              <a:gd name="connsiteX841" fmla="*/ 5410479 w 7467600"/>
              <a:gd name="connsiteY841" fmla="*/ 348434 h 6858000"/>
              <a:gd name="connsiteX842" fmla="*/ 5805386 w 7467600"/>
              <a:gd name="connsiteY842" fmla="*/ 239240 h 6858000"/>
              <a:gd name="connsiteX843" fmla="*/ 5905192 w 7467600"/>
              <a:gd name="connsiteY843" fmla="*/ 163079 h 6858000"/>
              <a:gd name="connsiteX844" fmla="*/ 5865655 w 7467600"/>
              <a:gd name="connsiteY844" fmla="*/ 171901 h 6858000"/>
              <a:gd name="connsiteX845" fmla="*/ 5259740 w 7467600"/>
              <a:gd name="connsiteY845" fmla="*/ 257013 h 6858000"/>
              <a:gd name="connsiteX846" fmla="*/ 5208466 w 7467600"/>
              <a:gd name="connsiteY846" fmla="*/ 257550 h 6858000"/>
              <a:gd name="connsiteX847" fmla="*/ 4980204 w 7467600"/>
              <a:gd name="connsiteY847" fmla="*/ 271903 h 6858000"/>
              <a:gd name="connsiteX848" fmla="*/ 5068068 w 7467600"/>
              <a:gd name="connsiteY848" fmla="*/ 282244 h 6858000"/>
              <a:gd name="connsiteX849" fmla="*/ 5153231 w 7467600"/>
              <a:gd name="connsiteY849" fmla="*/ 292240 h 6858000"/>
              <a:gd name="connsiteX850" fmla="*/ 5426491 w 7467600"/>
              <a:gd name="connsiteY850" fmla="*/ 281128 h 6858000"/>
              <a:gd name="connsiteX851" fmla="*/ 5731212 w 7467600"/>
              <a:gd name="connsiteY851" fmla="*/ 231951 h 6858000"/>
              <a:gd name="connsiteX852" fmla="*/ 5905192 w 7467600"/>
              <a:gd name="connsiteY852" fmla="*/ 163079 h 6858000"/>
              <a:gd name="connsiteX853" fmla="*/ 5944437 w 7467600"/>
              <a:gd name="connsiteY853" fmla="*/ 113829 h 6858000"/>
              <a:gd name="connsiteX854" fmla="*/ 5825032 w 7467600"/>
              <a:gd name="connsiteY854" fmla="*/ 146405 h 6858000"/>
              <a:gd name="connsiteX855" fmla="*/ 4955599 w 7467600"/>
              <a:gd name="connsiteY855" fmla="*/ 247008 h 6858000"/>
              <a:gd name="connsiteX856" fmla="*/ 5210104 w 7467600"/>
              <a:gd name="connsiteY856" fmla="*/ 228123 h 6858000"/>
              <a:gd name="connsiteX857" fmla="*/ 5261015 w 7467600"/>
              <a:gd name="connsiteY857" fmla="*/ 227087 h 6858000"/>
              <a:gd name="connsiteX858" fmla="*/ 5861181 w 7467600"/>
              <a:gd name="connsiteY858" fmla="*/ 143093 h 6858000"/>
              <a:gd name="connsiteX859" fmla="*/ 5961252 w 7467600"/>
              <a:gd name="connsiteY859" fmla="*/ 114820 h 6858000"/>
              <a:gd name="connsiteX860" fmla="*/ 5944437 w 7467600"/>
              <a:gd name="connsiteY860" fmla="*/ 113829 h 6858000"/>
              <a:gd name="connsiteX861" fmla="*/ 3882765 w 7467600"/>
              <a:gd name="connsiteY861" fmla="*/ 0 h 6858000"/>
              <a:gd name="connsiteX862" fmla="*/ 3995099 w 7467600"/>
              <a:gd name="connsiteY862" fmla="*/ 0 h 6858000"/>
              <a:gd name="connsiteX863" fmla="*/ 4163818 w 7467600"/>
              <a:gd name="connsiteY863" fmla="*/ 234104 h 6858000"/>
              <a:gd name="connsiteX864" fmla="*/ 4172099 w 7467600"/>
              <a:gd name="connsiteY864" fmla="*/ 234207 h 6858000"/>
              <a:gd name="connsiteX865" fmla="*/ 4784282 w 7467600"/>
              <a:gd name="connsiteY865" fmla="*/ 276561 h 6858000"/>
              <a:gd name="connsiteX866" fmla="*/ 4801687 w 7467600"/>
              <a:gd name="connsiteY866" fmla="*/ 267764 h 6858000"/>
              <a:gd name="connsiteX867" fmla="*/ 6082788 w 7467600"/>
              <a:gd name="connsiteY867" fmla="*/ 64119 h 6858000"/>
              <a:gd name="connsiteX868" fmla="*/ 6099442 w 7467600"/>
              <a:gd name="connsiteY868" fmla="*/ 82568 h 6858000"/>
              <a:gd name="connsiteX869" fmla="*/ 4804137 w 7467600"/>
              <a:gd name="connsiteY869" fmla="*/ 320931 h 6858000"/>
              <a:gd name="connsiteX870" fmla="*/ 4227047 w 7467600"/>
              <a:gd name="connsiteY870" fmla="*/ 313415 h 6858000"/>
              <a:gd name="connsiteX871" fmla="*/ 4346041 w 7467600"/>
              <a:gd name="connsiteY871" fmla="*/ 456086 h 6858000"/>
              <a:gd name="connsiteX872" fmla="*/ 4870967 w 7467600"/>
              <a:gd name="connsiteY872" fmla="*/ 963061 h 6858000"/>
              <a:gd name="connsiteX873" fmla="*/ 4889647 w 7467600"/>
              <a:gd name="connsiteY873" fmla="*/ 957147 h 6858000"/>
              <a:gd name="connsiteX874" fmla="*/ 5422504 w 7467600"/>
              <a:gd name="connsiteY874" fmla="*/ 805191 h 6858000"/>
              <a:gd name="connsiteX875" fmla="*/ 6087656 w 7467600"/>
              <a:gd name="connsiteY875" fmla="*/ 826703 h 6858000"/>
              <a:gd name="connsiteX876" fmla="*/ 6058717 w 7467600"/>
              <a:gd name="connsiteY876" fmla="*/ 865992 h 6858000"/>
              <a:gd name="connsiteX877" fmla="*/ 4974153 w 7467600"/>
              <a:gd name="connsiteY877" fmla="*/ 1045456 h 6858000"/>
              <a:gd name="connsiteX878" fmla="*/ 5627835 w 7467600"/>
              <a:gd name="connsiteY878" fmla="*/ 1472077 h 6858000"/>
              <a:gd name="connsiteX879" fmla="*/ 5629817 w 7467600"/>
              <a:gd name="connsiteY879" fmla="*/ 1471412 h 6858000"/>
              <a:gd name="connsiteX880" fmla="*/ 5634124 w 7467600"/>
              <a:gd name="connsiteY880" fmla="*/ 1470572 h 6858000"/>
              <a:gd name="connsiteX881" fmla="*/ 5755832 w 7467600"/>
              <a:gd name="connsiteY881" fmla="*/ 1383886 h 6858000"/>
              <a:gd name="connsiteX882" fmla="*/ 6014186 w 7467600"/>
              <a:gd name="connsiteY882" fmla="*/ 1279799 h 6858000"/>
              <a:gd name="connsiteX883" fmla="*/ 6901619 w 7467600"/>
              <a:gd name="connsiteY883" fmla="*/ 1047874 h 6858000"/>
              <a:gd name="connsiteX884" fmla="*/ 6931566 w 7467600"/>
              <a:gd name="connsiteY884" fmla="*/ 1062034 h 6858000"/>
              <a:gd name="connsiteX885" fmla="*/ 5790982 w 7467600"/>
              <a:gd name="connsiteY885" fmla="*/ 1561380 h 6858000"/>
              <a:gd name="connsiteX886" fmla="*/ 6188971 w 7467600"/>
              <a:gd name="connsiteY886" fmla="*/ 1755168 h 6858000"/>
              <a:gd name="connsiteX887" fmla="*/ 6202446 w 7467600"/>
              <a:gd name="connsiteY887" fmla="*/ 1752268 h 6858000"/>
              <a:gd name="connsiteX888" fmla="*/ 7179560 w 7467600"/>
              <a:gd name="connsiteY888" fmla="*/ 1467551 h 6858000"/>
              <a:gd name="connsiteX889" fmla="*/ 7158730 w 7467600"/>
              <a:gd name="connsiteY889" fmla="*/ 1507835 h 6858000"/>
              <a:gd name="connsiteX890" fmla="*/ 6326959 w 7467600"/>
              <a:gd name="connsiteY890" fmla="*/ 1817686 h 6858000"/>
              <a:gd name="connsiteX891" fmla="*/ 6537433 w 7467600"/>
              <a:gd name="connsiteY891" fmla="*/ 1907790 h 6858000"/>
              <a:gd name="connsiteX892" fmla="*/ 6550221 w 7467600"/>
              <a:gd name="connsiteY892" fmla="*/ 1910729 h 6858000"/>
              <a:gd name="connsiteX893" fmla="*/ 6964438 w 7467600"/>
              <a:gd name="connsiteY893" fmla="*/ 2209505 h 6858000"/>
              <a:gd name="connsiteX894" fmla="*/ 7367862 w 7467600"/>
              <a:gd name="connsiteY894" fmla="*/ 2806833 h 6858000"/>
              <a:gd name="connsiteX895" fmla="*/ 7364329 w 7467600"/>
              <a:gd name="connsiteY895" fmla="*/ 2826907 h 6858000"/>
              <a:gd name="connsiteX896" fmla="*/ 7290545 w 7467600"/>
              <a:gd name="connsiteY896" fmla="*/ 2850663 h 6858000"/>
              <a:gd name="connsiteX897" fmla="*/ 6472036 w 7467600"/>
              <a:gd name="connsiteY897" fmla="*/ 1959003 h 6858000"/>
              <a:gd name="connsiteX898" fmla="*/ 5792897 w 7467600"/>
              <a:gd name="connsiteY898" fmla="*/ 1647747 h 6858000"/>
              <a:gd name="connsiteX899" fmla="*/ 5842751 w 7467600"/>
              <a:gd name="connsiteY899" fmla="*/ 1816112 h 6858000"/>
              <a:gd name="connsiteX900" fmla="*/ 5847424 w 7467600"/>
              <a:gd name="connsiteY900" fmla="*/ 1815776 h 6858000"/>
              <a:gd name="connsiteX901" fmla="*/ 6399821 w 7467600"/>
              <a:gd name="connsiteY901" fmla="*/ 2344799 h 6858000"/>
              <a:gd name="connsiteX902" fmla="*/ 6323232 w 7467600"/>
              <a:gd name="connsiteY902" fmla="*/ 2389634 h 6858000"/>
              <a:gd name="connsiteX903" fmla="*/ 5942958 w 7467600"/>
              <a:gd name="connsiteY903" fmla="*/ 2077708 h 6858000"/>
              <a:gd name="connsiteX904" fmla="*/ 5921559 w 7467600"/>
              <a:gd name="connsiteY904" fmla="*/ 2378596 h 6858000"/>
              <a:gd name="connsiteX905" fmla="*/ 5817651 w 7467600"/>
              <a:gd name="connsiteY905" fmla="*/ 3023919 h 6858000"/>
              <a:gd name="connsiteX906" fmla="*/ 5729634 w 7467600"/>
              <a:gd name="connsiteY906" fmla="*/ 3051849 h 6858000"/>
              <a:gd name="connsiteX907" fmla="*/ 5611018 w 7467600"/>
              <a:gd name="connsiteY907" fmla="*/ 2316769 h 6858000"/>
              <a:gd name="connsiteX908" fmla="*/ 5687608 w 7467600"/>
              <a:gd name="connsiteY908" fmla="*/ 2039972 h 6858000"/>
              <a:gd name="connsiteX909" fmla="*/ 5657554 w 7467600"/>
              <a:gd name="connsiteY909" fmla="*/ 1576445 h 6858000"/>
              <a:gd name="connsiteX910" fmla="*/ 5150475 w 7467600"/>
              <a:gd name="connsiteY910" fmla="*/ 1274012 h 6858000"/>
              <a:gd name="connsiteX911" fmla="*/ 5349142 w 7467600"/>
              <a:gd name="connsiteY911" fmla="*/ 2204405 h 6858000"/>
              <a:gd name="connsiteX912" fmla="*/ 5262214 w 7467600"/>
              <a:gd name="connsiteY912" fmla="*/ 2233836 h 6858000"/>
              <a:gd name="connsiteX913" fmla="*/ 4981539 w 7467600"/>
              <a:gd name="connsiteY913" fmla="*/ 1542201 h 6858000"/>
              <a:gd name="connsiteX914" fmla="*/ 4958461 w 7467600"/>
              <a:gd name="connsiteY914" fmla="*/ 1136957 h 6858000"/>
              <a:gd name="connsiteX915" fmla="*/ 4655015 w 7467600"/>
              <a:gd name="connsiteY915" fmla="*/ 891426 h 6858000"/>
              <a:gd name="connsiteX916" fmla="*/ 4348002 w 7467600"/>
              <a:gd name="connsiteY916" fmla="*/ 2205895 h 6858000"/>
              <a:gd name="connsiteX917" fmla="*/ 4262250 w 7467600"/>
              <a:gd name="connsiteY917" fmla="*/ 2219972 h 6858000"/>
              <a:gd name="connsiteX918" fmla="*/ 4550611 w 7467600"/>
              <a:gd name="connsiteY918" fmla="*/ 817540 h 6858000"/>
              <a:gd name="connsiteX919" fmla="*/ 4564418 w 7467600"/>
              <a:gd name="connsiteY919" fmla="*/ 808293 h 6858000"/>
              <a:gd name="connsiteX920" fmla="*/ 4266388 w 7467600"/>
              <a:gd name="connsiteY920" fmla="*/ 500083 h 6858000"/>
              <a:gd name="connsiteX921" fmla="*/ 4032842 w 7467600"/>
              <a:gd name="connsiteY921" fmla="*/ 211809 h 6858000"/>
              <a:gd name="connsiteX922" fmla="*/ 3882765 w 7467600"/>
              <a:gd name="connsiteY922" fmla="*/ 0 h 6858000"/>
              <a:gd name="connsiteX923" fmla="*/ 3721337 w 7467600"/>
              <a:gd name="connsiteY923" fmla="*/ 0 h 6858000"/>
              <a:gd name="connsiteX924" fmla="*/ 3797544 w 7467600"/>
              <a:gd name="connsiteY924" fmla="*/ 0 h 6858000"/>
              <a:gd name="connsiteX925" fmla="*/ 3775734 w 7467600"/>
              <a:gd name="connsiteY925" fmla="*/ 95131 h 6858000"/>
              <a:gd name="connsiteX926" fmla="*/ 3724807 w 7467600"/>
              <a:gd name="connsiteY926" fmla="*/ 272257 h 6858000"/>
              <a:gd name="connsiteX927" fmla="*/ 3726844 w 7467600"/>
              <a:gd name="connsiteY927" fmla="*/ 282988 h 6858000"/>
              <a:gd name="connsiteX928" fmla="*/ 3742664 w 7467600"/>
              <a:gd name="connsiteY928" fmla="*/ 279918 h 6858000"/>
              <a:gd name="connsiteX929" fmla="*/ 4103910 w 7467600"/>
              <a:gd name="connsiteY929" fmla="*/ 1161917 h 6858000"/>
              <a:gd name="connsiteX930" fmla="*/ 4020269 w 7467600"/>
              <a:gd name="connsiteY930" fmla="*/ 1200406 h 6858000"/>
              <a:gd name="connsiteX931" fmla="*/ 3674882 w 7467600"/>
              <a:gd name="connsiteY931" fmla="*/ 488524 h 6858000"/>
              <a:gd name="connsiteX932" fmla="*/ 3132682 w 7467600"/>
              <a:gd name="connsiteY932" fmla="*/ 1072284 h 6858000"/>
              <a:gd name="connsiteX933" fmla="*/ 2716346 w 7467600"/>
              <a:gd name="connsiteY933" fmla="*/ 1276376 h 6858000"/>
              <a:gd name="connsiteX934" fmla="*/ 2716772 w 7467600"/>
              <a:gd name="connsiteY934" fmla="*/ 1255462 h 6858000"/>
              <a:gd name="connsiteX935" fmla="*/ 3471096 w 7467600"/>
              <a:gd name="connsiteY935" fmla="*/ 437072 h 6858000"/>
              <a:gd name="connsiteX936" fmla="*/ 3639057 w 7467600"/>
              <a:gd name="connsiteY936" fmla="*/ 286334 h 6858000"/>
              <a:gd name="connsiteX937" fmla="*/ 3640309 w 7467600"/>
              <a:gd name="connsiteY937" fmla="*/ 284664 h 6858000"/>
              <a:gd name="connsiteX938" fmla="*/ 3646022 w 7467600"/>
              <a:gd name="connsiteY938" fmla="*/ 276711 h 6858000"/>
              <a:gd name="connsiteX939" fmla="*/ 3707943 w 7467600"/>
              <a:gd name="connsiteY939" fmla="*/ 65958 h 6858000"/>
              <a:gd name="connsiteX940" fmla="*/ 3721337 w 7467600"/>
              <a:gd name="connsiteY940" fmla="*/ 0 h 6858000"/>
              <a:gd name="connsiteX941" fmla="*/ 2867960 w 7467600"/>
              <a:gd name="connsiteY941" fmla="*/ 0 h 6858000"/>
              <a:gd name="connsiteX942" fmla="*/ 2926351 w 7467600"/>
              <a:gd name="connsiteY942" fmla="*/ 0 h 6858000"/>
              <a:gd name="connsiteX943" fmla="*/ 2902823 w 7467600"/>
              <a:gd name="connsiteY943" fmla="*/ 262929 h 6858000"/>
              <a:gd name="connsiteX944" fmla="*/ 2940663 w 7467600"/>
              <a:gd name="connsiteY944" fmla="*/ 140884 h 6858000"/>
              <a:gd name="connsiteX945" fmla="*/ 2947039 w 7467600"/>
              <a:gd name="connsiteY945" fmla="*/ 122524 h 6858000"/>
              <a:gd name="connsiteX946" fmla="*/ 2984316 w 7467600"/>
              <a:gd name="connsiteY946" fmla="*/ 0 h 6858000"/>
              <a:gd name="connsiteX947" fmla="*/ 3016114 w 7467600"/>
              <a:gd name="connsiteY947" fmla="*/ 0 h 6858000"/>
              <a:gd name="connsiteX948" fmla="*/ 2979949 w 7467600"/>
              <a:gd name="connsiteY948" fmla="*/ 119274 h 6858000"/>
              <a:gd name="connsiteX949" fmla="*/ 3023879 w 7467600"/>
              <a:gd name="connsiteY949" fmla="*/ 0 h 6858000"/>
              <a:gd name="connsiteX950" fmla="*/ 3105400 w 7467600"/>
              <a:gd name="connsiteY950" fmla="*/ 0 h 6858000"/>
              <a:gd name="connsiteX951" fmla="*/ 3094669 w 7467600"/>
              <a:gd name="connsiteY951" fmla="*/ 30308 h 6858000"/>
              <a:gd name="connsiteX952" fmla="*/ 2901945 w 7467600"/>
              <a:gd name="connsiteY952" fmla="*/ 466538 h 6858000"/>
              <a:gd name="connsiteX953" fmla="*/ 2815209 w 7467600"/>
              <a:gd name="connsiteY953" fmla="*/ 497361 h 6858000"/>
              <a:gd name="connsiteX954" fmla="*/ 2844845 w 7467600"/>
              <a:gd name="connsiteY954" fmla="*/ 127638 h 6858000"/>
              <a:gd name="connsiteX955" fmla="*/ 2867960 w 7467600"/>
              <a:gd name="connsiteY955" fmla="*/ 0 h 6858000"/>
              <a:gd name="connsiteX956" fmla="*/ 1057230 w 7467600"/>
              <a:gd name="connsiteY956" fmla="*/ 0 h 6858000"/>
              <a:gd name="connsiteX957" fmla="*/ 1111003 w 7467600"/>
              <a:gd name="connsiteY957" fmla="*/ 0 h 6858000"/>
              <a:gd name="connsiteX958" fmla="*/ 1125553 w 7467600"/>
              <a:gd name="connsiteY958" fmla="*/ 52588 h 6858000"/>
              <a:gd name="connsiteX959" fmla="*/ 1304276 w 7467600"/>
              <a:gd name="connsiteY959" fmla="*/ 476275 h 6858000"/>
              <a:gd name="connsiteX960" fmla="*/ 1492066 w 7467600"/>
              <a:gd name="connsiteY960" fmla="*/ 886333 h 6858000"/>
              <a:gd name="connsiteX961" fmla="*/ 1423698 w 7467600"/>
              <a:gd name="connsiteY961" fmla="*/ 710817 h 6858000"/>
              <a:gd name="connsiteX962" fmla="*/ 1357609 w 7467600"/>
              <a:gd name="connsiteY962" fmla="*/ 532892 h 6858000"/>
              <a:gd name="connsiteX963" fmla="*/ 1309550 w 7467600"/>
              <a:gd name="connsiteY963" fmla="*/ 374031 h 6858000"/>
              <a:gd name="connsiteX964" fmla="*/ 1193673 w 7467600"/>
              <a:gd name="connsiteY964" fmla="*/ 49533 h 6858000"/>
              <a:gd name="connsiteX965" fmla="*/ 1164391 w 7467600"/>
              <a:gd name="connsiteY965" fmla="*/ 0 h 6858000"/>
              <a:gd name="connsiteX966" fmla="*/ 1200666 w 7467600"/>
              <a:gd name="connsiteY966" fmla="*/ 0 h 6858000"/>
              <a:gd name="connsiteX967" fmla="*/ 1223408 w 7467600"/>
              <a:gd name="connsiteY967" fmla="*/ 38996 h 6858000"/>
              <a:gd name="connsiteX968" fmla="*/ 1339635 w 7467600"/>
              <a:gd name="connsiteY968" fmla="*/ 365517 h 6858000"/>
              <a:gd name="connsiteX969" fmla="*/ 1387469 w 7467600"/>
              <a:gd name="connsiteY969" fmla="*/ 523079 h 6858000"/>
              <a:gd name="connsiteX970" fmla="*/ 1452685 w 7467600"/>
              <a:gd name="connsiteY970" fmla="*/ 699806 h 6858000"/>
              <a:gd name="connsiteX971" fmla="*/ 1492092 w 7467600"/>
              <a:gd name="connsiteY971" fmla="*/ 800424 h 6858000"/>
              <a:gd name="connsiteX972" fmla="*/ 1455302 w 7467600"/>
              <a:gd name="connsiteY972" fmla="*/ 632913 h 6858000"/>
              <a:gd name="connsiteX973" fmla="*/ 1222336 w 7467600"/>
              <a:gd name="connsiteY973" fmla="*/ 9480 h 6858000"/>
              <a:gd name="connsiteX974" fmla="*/ 1214634 w 7467600"/>
              <a:gd name="connsiteY974" fmla="*/ 0 h 6858000"/>
              <a:gd name="connsiteX975" fmla="*/ 1289827 w 7467600"/>
              <a:gd name="connsiteY975" fmla="*/ 0 h 6858000"/>
              <a:gd name="connsiteX976" fmla="*/ 1321076 w 7467600"/>
              <a:gd name="connsiteY976" fmla="*/ 59722 h 6858000"/>
              <a:gd name="connsiteX977" fmla="*/ 1512579 w 7467600"/>
              <a:gd name="connsiteY977" fmla="*/ 626441 h 6858000"/>
              <a:gd name="connsiteX978" fmla="*/ 1506076 w 7467600"/>
              <a:gd name="connsiteY978" fmla="*/ 1089289 h 6858000"/>
              <a:gd name="connsiteX979" fmla="*/ 1486346 w 7467600"/>
              <a:gd name="connsiteY979" fmla="*/ 1079919 h 6858000"/>
              <a:gd name="connsiteX980" fmla="*/ 1070511 w 7467600"/>
              <a:gd name="connsiteY980" fmla="*/ 48609 h 6858000"/>
              <a:gd name="connsiteX981" fmla="*/ 1057230 w 7467600"/>
              <a:gd name="connsiteY981" fmla="*/ 0 h 6858000"/>
              <a:gd name="connsiteX982" fmla="*/ 43151 w 7467600"/>
              <a:gd name="connsiteY982" fmla="*/ 0 h 6858000"/>
              <a:gd name="connsiteX983" fmla="*/ 95283 w 7467600"/>
              <a:gd name="connsiteY983" fmla="*/ 0 h 6858000"/>
              <a:gd name="connsiteX984" fmla="*/ 300708 w 7467600"/>
              <a:gd name="connsiteY984" fmla="*/ 154571 h 6858000"/>
              <a:gd name="connsiteX985" fmla="*/ 530414 w 7467600"/>
              <a:gd name="connsiteY985" fmla="*/ 354673 h 6858000"/>
              <a:gd name="connsiteX986" fmla="*/ 333785 w 7467600"/>
              <a:gd name="connsiteY986" fmla="*/ 161564 h 6858000"/>
              <a:gd name="connsiteX987" fmla="*/ 147005 w 7467600"/>
              <a:gd name="connsiteY987" fmla="*/ 0 h 6858000"/>
              <a:gd name="connsiteX988" fmla="*/ 272509 w 7467600"/>
              <a:gd name="connsiteY988" fmla="*/ 0 h 6858000"/>
              <a:gd name="connsiteX989" fmla="*/ 326276 w 7467600"/>
              <a:gd name="connsiteY989" fmla="*/ 45847 h 6858000"/>
              <a:gd name="connsiteX990" fmla="*/ 823759 w 7467600"/>
              <a:gd name="connsiteY990" fmla="*/ 574145 h 6858000"/>
              <a:gd name="connsiteX991" fmla="*/ 811254 w 7467600"/>
              <a:gd name="connsiteY991" fmla="*/ 665546 h 6858000"/>
              <a:gd name="connsiteX992" fmla="*/ 154042 w 7467600"/>
              <a:gd name="connsiteY992" fmla="*/ 261522 h 6858000"/>
              <a:gd name="connsiteX993" fmla="*/ 13550 w 7467600"/>
              <a:gd name="connsiteY993" fmla="*/ 158423 h 6858000"/>
              <a:gd name="connsiteX994" fmla="*/ 0 w 7467600"/>
              <a:gd name="connsiteY994" fmla="*/ 146618 h 6858000"/>
              <a:gd name="connsiteX995" fmla="*/ 0 w 7467600"/>
              <a:gd name="connsiteY995" fmla="*/ 59161 h 6858000"/>
              <a:gd name="connsiteX996" fmla="*/ 45427 w 7467600"/>
              <a:gd name="connsiteY996" fmla="*/ 101078 h 6858000"/>
              <a:gd name="connsiteX997" fmla="*/ 630103 w 7467600"/>
              <a:gd name="connsiteY997" fmla="*/ 485885 h 6858000"/>
              <a:gd name="connsiteX998" fmla="*/ 532040 w 7467600"/>
              <a:gd name="connsiteY998" fmla="*/ 399359 h 6858000"/>
              <a:gd name="connsiteX999" fmla="*/ 517618 w 7467600"/>
              <a:gd name="connsiteY999" fmla="*/ 385726 h 6858000"/>
              <a:gd name="connsiteX1000" fmla="*/ 285074 w 7467600"/>
              <a:gd name="connsiteY1000" fmla="*/ 182755 h 6858000"/>
              <a:gd name="connsiteX1001" fmla="*/ 43151 w 7467600"/>
              <a:gd name="connsiteY100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27410 w 7467600"/>
              <a:gd name="connsiteY166" fmla="*/ 4716164 h 6858000"/>
              <a:gd name="connsiteX167" fmla="*/ 1997014 w 7467600"/>
              <a:gd name="connsiteY167" fmla="*/ 4698007 h 6858000"/>
              <a:gd name="connsiteX168" fmla="*/ 2005458 w 7467600"/>
              <a:gd name="connsiteY168" fmla="*/ 4699540 h 6858000"/>
              <a:gd name="connsiteX169" fmla="*/ 2657186 w 7467600"/>
              <a:gd name="connsiteY169" fmla="*/ 4901687 h 6858000"/>
              <a:gd name="connsiteX170" fmla="*/ 2826662 w 7467600"/>
              <a:gd name="connsiteY170" fmla="*/ 4970362 h 6858000"/>
              <a:gd name="connsiteX171" fmla="*/ 2876100 w 7467600"/>
              <a:gd name="connsiteY171" fmla="*/ 4995397 h 6858000"/>
              <a:gd name="connsiteX172" fmla="*/ 3042600 w 7467600"/>
              <a:gd name="connsiteY172" fmla="*/ 5059532 h 6858000"/>
              <a:gd name="connsiteX173" fmla="*/ 1997014 w 7467600"/>
              <a:gd name="connsiteY173" fmla="*/ 4698007 h 6858000"/>
              <a:gd name="connsiteX174" fmla="*/ 2305292 w 7467600"/>
              <a:gd name="connsiteY174" fmla="*/ 4219492 h 6858000"/>
              <a:gd name="connsiteX175" fmla="*/ 3360922 w 7467600"/>
              <a:gd name="connsiteY175" fmla="*/ 4529373 h 6858000"/>
              <a:gd name="connsiteX176" fmla="*/ 3492420 w 7467600"/>
              <a:gd name="connsiteY176" fmla="*/ 4510145 h 6858000"/>
              <a:gd name="connsiteX177" fmla="*/ 3364086 w 7467600"/>
              <a:gd name="connsiteY177" fmla="*/ 4480340 h 6858000"/>
              <a:gd name="connsiteX178" fmla="*/ 3225818 w 7467600"/>
              <a:gd name="connsiteY178" fmla="*/ 4411822 h 6858000"/>
              <a:gd name="connsiteX179" fmla="*/ 3129696 w 7467600"/>
              <a:gd name="connsiteY179" fmla="*/ 4360704 h 6858000"/>
              <a:gd name="connsiteX180" fmla="*/ 2814545 w 7467600"/>
              <a:gd name="connsiteY180" fmla="*/ 4282955 h 6858000"/>
              <a:gd name="connsiteX181" fmla="*/ 2305292 w 7467600"/>
              <a:gd name="connsiteY181" fmla="*/ 4219492 h 6858000"/>
              <a:gd name="connsiteX182" fmla="*/ 2626982 w 7467600"/>
              <a:gd name="connsiteY182" fmla="*/ 4206450 h 6858000"/>
              <a:gd name="connsiteX183" fmla="*/ 2490617 w 7467600"/>
              <a:gd name="connsiteY183" fmla="*/ 4206951 h 6858000"/>
              <a:gd name="connsiteX184" fmla="*/ 2819869 w 7467600"/>
              <a:gd name="connsiteY184" fmla="*/ 4252936 h 6858000"/>
              <a:gd name="connsiteX185" fmla="*/ 3143018 w 7467600"/>
              <a:gd name="connsiteY185" fmla="*/ 4332698 h 6858000"/>
              <a:gd name="connsiteX186" fmla="*/ 3241520 w 7467600"/>
              <a:gd name="connsiteY186" fmla="*/ 4385112 h 6858000"/>
              <a:gd name="connsiteX187" fmla="*/ 3374575 w 7467600"/>
              <a:gd name="connsiteY187" fmla="*/ 4451517 h 6858000"/>
              <a:gd name="connsiteX188" fmla="*/ 3505221 w 7467600"/>
              <a:gd name="connsiteY188" fmla="*/ 4480757 h 6858000"/>
              <a:gd name="connsiteX189" fmla="*/ 2626982 w 7467600"/>
              <a:gd name="connsiteY189" fmla="*/ 4206450 h 6858000"/>
              <a:gd name="connsiteX190" fmla="*/ 1310106 w 7467600"/>
              <a:gd name="connsiteY190" fmla="*/ 3943217 h 6858000"/>
              <a:gd name="connsiteX191" fmla="*/ 854994 w 7467600"/>
              <a:gd name="connsiteY191" fmla="*/ 4399136 h 6858000"/>
              <a:gd name="connsiteX192" fmla="*/ 742462 w 7467600"/>
              <a:gd name="connsiteY192" fmla="*/ 4594648 h 6858000"/>
              <a:gd name="connsiteX193" fmla="*/ 820602 w 7467600"/>
              <a:gd name="connsiteY193" fmla="*/ 4485915 h 6858000"/>
              <a:gd name="connsiteX194" fmla="*/ 878295 w 7467600"/>
              <a:gd name="connsiteY194" fmla="*/ 4403594 h 6858000"/>
              <a:gd name="connsiteX195" fmla="*/ 1240607 w 7467600"/>
              <a:gd name="connsiteY195" fmla="*/ 4010401 h 6858000"/>
              <a:gd name="connsiteX196" fmla="*/ 1310106 w 7467600"/>
              <a:gd name="connsiteY196" fmla="*/ 3943217 h 6858000"/>
              <a:gd name="connsiteX197" fmla="*/ 1423113 w 7467600"/>
              <a:gd name="connsiteY197" fmla="*/ 3874565 h 6858000"/>
              <a:gd name="connsiteX198" fmla="*/ 1260565 w 7467600"/>
              <a:gd name="connsiteY198" fmla="*/ 4031982 h 6858000"/>
              <a:gd name="connsiteX199" fmla="*/ 901900 w 7467600"/>
              <a:gd name="connsiteY199" fmla="*/ 4421236 h 6858000"/>
              <a:gd name="connsiteX200" fmla="*/ 845044 w 7467600"/>
              <a:gd name="connsiteY200" fmla="*/ 4502436 h 6858000"/>
              <a:gd name="connsiteX201" fmla="*/ 685926 w 7467600"/>
              <a:gd name="connsiteY201" fmla="*/ 4703069 h 6858000"/>
              <a:gd name="connsiteX202" fmla="*/ 684248 w 7467600"/>
              <a:gd name="connsiteY202" fmla="*/ 4706721 h 6858000"/>
              <a:gd name="connsiteX203" fmla="*/ 1423113 w 7467600"/>
              <a:gd name="connsiteY203" fmla="*/ 3874565 h 6858000"/>
              <a:gd name="connsiteX204" fmla="*/ 3316479 w 7467600"/>
              <a:gd name="connsiteY204" fmla="*/ 3872136 h 6858000"/>
              <a:gd name="connsiteX205" fmla="*/ 3546806 w 7467600"/>
              <a:gd name="connsiteY205" fmla="*/ 4356139 h 6858000"/>
              <a:gd name="connsiteX206" fmla="*/ 3364433 w 7467600"/>
              <a:gd name="connsiteY206" fmla="*/ 3953121 h 6858000"/>
              <a:gd name="connsiteX207" fmla="*/ 3316479 w 7467600"/>
              <a:gd name="connsiteY207" fmla="*/ 3872136 h 6858000"/>
              <a:gd name="connsiteX208" fmla="*/ 3291335 w 7467600"/>
              <a:gd name="connsiteY208" fmla="*/ 3767420 h 6858000"/>
              <a:gd name="connsiteX209" fmla="*/ 3390805 w 7467600"/>
              <a:gd name="connsiteY209" fmla="*/ 3937163 h 6858000"/>
              <a:gd name="connsiteX210" fmla="*/ 3579062 w 7467600"/>
              <a:gd name="connsiteY210" fmla="*/ 4359040 h 6858000"/>
              <a:gd name="connsiteX211" fmla="*/ 3467355 w 7467600"/>
              <a:gd name="connsiteY211" fmla="*/ 3988130 h 6858000"/>
              <a:gd name="connsiteX212" fmla="*/ 3310753 w 7467600"/>
              <a:gd name="connsiteY212" fmla="*/ 3787140 h 6858000"/>
              <a:gd name="connsiteX213" fmla="*/ 3291335 w 7467600"/>
              <a:gd name="connsiteY213" fmla="*/ 3767420 h 6858000"/>
              <a:gd name="connsiteX214" fmla="*/ 1635889 w 7467600"/>
              <a:gd name="connsiteY214" fmla="*/ 3709494 h 6858000"/>
              <a:gd name="connsiteX215" fmla="*/ 1634800 w 7467600"/>
              <a:gd name="connsiteY215" fmla="*/ 3731111 h 6858000"/>
              <a:gd name="connsiteX216" fmla="*/ 1635889 w 7467600"/>
              <a:gd name="connsiteY216" fmla="*/ 3709494 h 6858000"/>
              <a:gd name="connsiteX217" fmla="*/ 1510397 w 7467600"/>
              <a:gd name="connsiteY217" fmla="*/ 3684705 h 6858000"/>
              <a:gd name="connsiteX218" fmla="*/ 1146550 w 7467600"/>
              <a:gd name="connsiteY218" fmla="*/ 3802012 h 6858000"/>
              <a:gd name="connsiteX219" fmla="*/ 698834 w 7467600"/>
              <a:gd name="connsiteY219" fmla="*/ 3952272 h 6858000"/>
              <a:gd name="connsiteX220" fmla="*/ 34256 w 7467600"/>
              <a:gd name="connsiteY220" fmla="*/ 4347603 h 6858000"/>
              <a:gd name="connsiteX221" fmla="*/ 527241 w 7467600"/>
              <a:gd name="connsiteY221" fmla="*/ 4065078 h 6858000"/>
              <a:gd name="connsiteX222" fmla="*/ 1510397 w 7467600"/>
              <a:gd name="connsiteY222" fmla="*/ 3684705 h 6858000"/>
              <a:gd name="connsiteX223" fmla="*/ 1313114 w 7467600"/>
              <a:gd name="connsiteY223" fmla="*/ 3655216 h 6858000"/>
              <a:gd name="connsiteX224" fmla="*/ 1109304 w 7467600"/>
              <a:gd name="connsiteY224" fmla="*/ 3669030 h 6858000"/>
              <a:gd name="connsiteX225" fmla="*/ 8129 w 7467600"/>
              <a:gd name="connsiteY225" fmla="*/ 4330519 h 6858000"/>
              <a:gd name="connsiteX226" fmla="*/ 687572 w 7467600"/>
              <a:gd name="connsiteY226" fmla="*/ 3925629 h 6858000"/>
              <a:gd name="connsiteX227" fmla="*/ 1138365 w 7467600"/>
              <a:gd name="connsiteY227" fmla="*/ 3774515 h 6858000"/>
              <a:gd name="connsiteX228" fmla="*/ 1505579 w 7467600"/>
              <a:gd name="connsiteY228" fmla="*/ 3655526 h 6858000"/>
              <a:gd name="connsiteX229" fmla="*/ 1313114 w 7467600"/>
              <a:gd name="connsiteY229" fmla="*/ 3655216 h 6858000"/>
              <a:gd name="connsiteX230" fmla="*/ 3655073 w 7467600"/>
              <a:gd name="connsiteY230" fmla="*/ 3650884 h 6858000"/>
              <a:gd name="connsiteX231" fmla="*/ 3989938 w 7467600"/>
              <a:gd name="connsiteY231" fmla="*/ 3991685 h 6858000"/>
              <a:gd name="connsiteX232" fmla="*/ 4393907 w 7467600"/>
              <a:gd name="connsiteY232" fmla="*/ 4261258 h 6858000"/>
              <a:gd name="connsiteX233" fmla="*/ 4648051 w 7467600"/>
              <a:gd name="connsiteY233" fmla="*/ 4374051 h 6858000"/>
              <a:gd name="connsiteX234" fmla="*/ 4383389 w 7467600"/>
              <a:gd name="connsiteY234" fmla="*/ 4184369 h 6858000"/>
              <a:gd name="connsiteX235" fmla="*/ 4165508 w 7467600"/>
              <a:gd name="connsiteY235" fmla="*/ 4035196 h 6858000"/>
              <a:gd name="connsiteX236" fmla="*/ 4068162 w 7467600"/>
              <a:gd name="connsiteY236" fmla="*/ 3953394 h 6858000"/>
              <a:gd name="connsiteX237" fmla="*/ 3981416 w 7467600"/>
              <a:gd name="connsiteY237" fmla="*/ 3880482 h 6858000"/>
              <a:gd name="connsiteX238" fmla="*/ 3800147 w 7467600"/>
              <a:gd name="connsiteY238" fmla="*/ 3749872 h 6858000"/>
              <a:gd name="connsiteX239" fmla="*/ 3655073 w 7467600"/>
              <a:gd name="connsiteY239" fmla="*/ 3650884 h 6858000"/>
              <a:gd name="connsiteX240" fmla="*/ 3670252 w 7467600"/>
              <a:gd name="connsiteY240" fmla="*/ 3622798 h 6858000"/>
              <a:gd name="connsiteX241" fmla="*/ 3817258 w 7467600"/>
              <a:gd name="connsiteY241" fmla="*/ 3723577 h 6858000"/>
              <a:gd name="connsiteX242" fmla="*/ 4000461 w 7467600"/>
              <a:gd name="connsiteY242" fmla="*/ 3855966 h 6858000"/>
              <a:gd name="connsiteX243" fmla="*/ 4088180 w 7467600"/>
              <a:gd name="connsiteY243" fmla="*/ 3929774 h 6858000"/>
              <a:gd name="connsiteX244" fmla="*/ 4184555 w 7467600"/>
              <a:gd name="connsiteY244" fmla="*/ 4010683 h 6858000"/>
              <a:gd name="connsiteX245" fmla="*/ 4399563 w 7467600"/>
              <a:gd name="connsiteY245" fmla="*/ 4158106 h 6858000"/>
              <a:gd name="connsiteX246" fmla="*/ 4684469 w 7467600"/>
              <a:gd name="connsiteY246" fmla="*/ 4364680 h 6858000"/>
              <a:gd name="connsiteX247" fmla="*/ 4690271 w 7467600"/>
              <a:gd name="connsiteY247" fmla="*/ 4370034 h 6858000"/>
              <a:gd name="connsiteX248" fmla="*/ 4136093 w 7467600"/>
              <a:gd name="connsiteY248" fmla="*/ 3858466 h 6858000"/>
              <a:gd name="connsiteX249" fmla="*/ 3670252 w 7467600"/>
              <a:gd name="connsiteY249" fmla="*/ 3622798 h 6858000"/>
              <a:gd name="connsiteX250" fmla="*/ 4440129 w 7467600"/>
              <a:gd name="connsiteY250" fmla="*/ 3448571 h 6858000"/>
              <a:gd name="connsiteX251" fmla="*/ 4856525 w 7467600"/>
              <a:gd name="connsiteY251" fmla="*/ 3915351 h 6858000"/>
              <a:gd name="connsiteX252" fmla="*/ 5059055 w 7467600"/>
              <a:gd name="connsiteY252" fmla="*/ 4108918 h 6858000"/>
              <a:gd name="connsiteX253" fmla="*/ 5290070 w 7467600"/>
              <a:gd name="connsiteY253" fmla="*/ 4263619 h 6858000"/>
              <a:gd name="connsiteX254" fmla="*/ 4834991 w 7467600"/>
              <a:gd name="connsiteY254" fmla="*/ 3830985 h 6858000"/>
              <a:gd name="connsiteX255" fmla="*/ 4440129 w 7467600"/>
              <a:gd name="connsiteY255" fmla="*/ 3448571 h 6858000"/>
              <a:gd name="connsiteX256" fmla="*/ 4441737 w 7467600"/>
              <a:gd name="connsiteY256" fmla="*/ 3399734 h 6858000"/>
              <a:gd name="connsiteX257" fmla="*/ 4431236 w 7467600"/>
              <a:gd name="connsiteY257" fmla="*/ 3400954 h 6858000"/>
              <a:gd name="connsiteX258" fmla="*/ 4557150 w 7467600"/>
              <a:gd name="connsiteY258" fmla="*/ 3510023 h 6858000"/>
              <a:gd name="connsiteX259" fmla="*/ 4856936 w 7467600"/>
              <a:gd name="connsiteY259" fmla="*/ 3809146 h 6858000"/>
              <a:gd name="connsiteX260" fmla="*/ 5111996 w 7467600"/>
              <a:gd name="connsiteY260" fmla="*/ 4065759 h 6858000"/>
              <a:gd name="connsiteX261" fmla="*/ 5388878 w 7467600"/>
              <a:gd name="connsiteY261" fmla="*/ 4300185 h 6858000"/>
              <a:gd name="connsiteX262" fmla="*/ 5425556 w 7467600"/>
              <a:gd name="connsiteY262" fmla="*/ 4308967 h 6858000"/>
              <a:gd name="connsiteX263" fmla="*/ 4943646 w 7467600"/>
              <a:gd name="connsiteY263" fmla="*/ 3822916 h 6858000"/>
              <a:gd name="connsiteX264" fmla="*/ 4594837 w 7467600"/>
              <a:gd name="connsiteY264" fmla="*/ 3532274 h 6858000"/>
              <a:gd name="connsiteX265" fmla="*/ 4441737 w 7467600"/>
              <a:gd name="connsiteY265" fmla="*/ 3399734 h 6858000"/>
              <a:gd name="connsiteX266" fmla="*/ 5425834 w 7467600"/>
              <a:gd name="connsiteY266" fmla="*/ 3162785 h 6858000"/>
              <a:gd name="connsiteX267" fmla="*/ 5401644 w 7467600"/>
              <a:gd name="connsiteY267" fmla="*/ 3617847 h 6858000"/>
              <a:gd name="connsiteX268" fmla="*/ 5467256 w 7467600"/>
              <a:gd name="connsiteY268" fmla="*/ 4175494 h 6858000"/>
              <a:gd name="connsiteX269" fmla="*/ 5448069 w 7467600"/>
              <a:gd name="connsiteY269" fmla="*/ 3567554 h 6858000"/>
              <a:gd name="connsiteX270" fmla="*/ 5425834 w 7467600"/>
              <a:gd name="connsiteY270" fmla="*/ 3162785 h 6858000"/>
              <a:gd name="connsiteX271" fmla="*/ 1318687 w 7467600"/>
              <a:gd name="connsiteY271" fmla="*/ 3113840 h 6858000"/>
              <a:gd name="connsiteX272" fmla="*/ 1066793 w 7467600"/>
              <a:gd name="connsiteY272" fmla="*/ 3212171 h 6858000"/>
              <a:gd name="connsiteX273" fmla="*/ 993319 w 7467600"/>
              <a:gd name="connsiteY273" fmla="*/ 3247648 h 6858000"/>
              <a:gd name="connsiteX274" fmla="*/ 853081 w 7467600"/>
              <a:gd name="connsiteY274" fmla="*/ 3312410 h 6858000"/>
              <a:gd name="connsiteX275" fmla="*/ 805957 w 7467600"/>
              <a:gd name="connsiteY275" fmla="*/ 3330443 h 6858000"/>
              <a:gd name="connsiteX276" fmla="*/ 1318687 w 7467600"/>
              <a:gd name="connsiteY276" fmla="*/ 3113840 h 6858000"/>
              <a:gd name="connsiteX277" fmla="*/ 5453702 w 7467600"/>
              <a:gd name="connsiteY277" fmla="*/ 3090882 h 6858000"/>
              <a:gd name="connsiteX278" fmla="*/ 5480135 w 7467600"/>
              <a:gd name="connsiteY278" fmla="*/ 3565802 h 6858000"/>
              <a:gd name="connsiteX279" fmla="*/ 5499023 w 7467600"/>
              <a:gd name="connsiteY279" fmla="*/ 4166310 h 6858000"/>
              <a:gd name="connsiteX280" fmla="*/ 5547022 w 7467600"/>
              <a:gd name="connsiteY280" fmla="*/ 3607838 h 6858000"/>
              <a:gd name="connsiteX281" fmla="*/ 5515964 w 7467600"/>
              <a:gd name="connsiteY281" fmla="*/ 3378541 h 6858000"/>
              <a:gd name="connsiteX282" fmla="*/ 5453702 w 7467600"/>
              <a:gd name="connsiteY282" fmla="*/ 3090882 h 6858000"/>
              <a:gd name="connsiteX283" fmla="*/ 1238695 w 7467600"/>
              <a:gd name="connsiteY283" fmla="*/ 3076820 h 6858000"/>
              <a:gd name="connsiteX284" fmla="*/ 716371 w 7467600"/>
              <a:gd name="connsiteY284" fmla="*/ 3293249 h 6858000"/>
              <a:gd name="connsiteX285" fmla="*/ 579522 w 7467600"/>
              <a:gd name="connsiteY285" fmla="*/ 3371759 h 6858000"/>
              <a:gd name="connsiteX286" fmla="*/ 600288 w 7467600"/>
              <a:gd name="connsiteY286" fmla="*/ 3365555 h 6858000"/>
              <a:gd name="connsiteX287" fmla="*/ 840692 w 7467600"/>
              <a:gd name="connsiteY287" fmla="*/ 3284921 h 6858000"/>
              <a:gd name="connsiteX288" fmla="*/ 979248 w 7467600"/>
              <a:gd name="connsiteY288" fmla="*/ 3221003 h 6858000"/>
              <a:gd name="connsiteX289" fmla="*/ 1053282 w 7467600"/>
              <a:gd name="connsiteY289" fmla="*/ 3185247 h 6858000"/>
              <a:gd name="connsiteX290" fmla="*/ 1320603 w 7467600"/>
              <a:gd name="connsiteY290" fmla="*/ 3081281 h 6858000"/>
              <a:gd name="connsiteX291" fmla="*/ 1238695 w 7467600"/>
              <a:gd name="connsiteY291" fmla="*/ 3076820 h 6858000"/>
              <a:gd name="connsiteX292" fmla="*/ 5425627 w 7467600"/>
              <a:gd name="connsiteY292" fmla="*/ 2954192 h 6858000"/>
              <a:gd name="connsiteX293" fmla="*/ 5470770 w 7467600"/>
              <a:gd name="connsiteY293" fmla="*/ 3005435 h 6858000"/>
              <a:gd name="connsiteX294" fmla="*/ 5519779 w 7467600"/>
              <a:gd name="connsiteY294" fmla="*/ 4359223 h 6858000"/>
              <a:gd name="connsiteX295" fmla="*/ 5520293 w 7467600"/>
              <a:gd name="connsiteY295" fmla="*/ 4360602 h 6858000"/>
              <a:gd name="connsiteX296" fmla="*/ 5767221 w 7467600"/>
              <a:gd name="connsiteY296" fmla="*/ 4665564 h 6858000"/>
              <a:gd name="connsiteX297" fmla="*/ 6937169 w 7467600"/>
              <a:gd name="connsiteY297" fmla="*/ 4815941 h 6858000"/>
              <a:gd name="connsiteX298" fmla="*/ 6953922 w 7467600"/>
              <a:gd name="connsiteY298" fmla="*/ 4890068 h 6858000"/>
              <a:gd name="connsiteX299" fmla="*/ 6071359 w 7467600"/>
              <a:gd name="connsiteY299" fmla="*/ 4770770 h 6858000"/>
              <a:gd name="connsiteX300" fmla="*/ 6038839 w 7467600"/>
              <a:gd name="connsiteY300" fmla="*/ 4764474 h 6858000"/>
              <a:gd name="connsiteX301" fmla="*/ 6038706 w 7467600"/>
              <a:gd name="connsiteY301" fmla="*/ 4763847 h 6858000"/>
              <a:gd name="connsiteX302" fmla="*/ 6037784 w 7467600"/>
              <a:gd name="connsiteY302" fmla="*/ 4764270 h 6858000"/>
              <a:gd name="connsiteX303" fmla="*/ 6038839 w 7467600"/>
              <a:gd name="connsiteY303" fmla="*/ 4764474 h 6858000"/>
              <a:gd name="connsiteX304" fmla="*/ 6040338 w 7467600"/>
              <a:gd name="connsiteY304" fmla="*/ 4771418 h 6858000"/>
              <a:gd name="connsiteX305" fmla="*/ 6024488 w 7467600"/>
              <a:gd name="connsiteY305" fmla="*/ 4809903 h 6858000"/>
              <a:gd name="connsiteX306" fmla="*/ 5599771 w 7467600"/>
              <a:gd name="connsiteY306" fmla="*/ 5509652 h 6858000"/>
              <a:gd name="connsiteX307" fmla="*/ 5548843 w 7467600"/>
              <a:gd name="connsiteY307" fmla="*/ 5563845 h 6858000"/>
              <a:gd name="connsiteX308" fmla="*/ 5940952 w 7467600"/>
              <a:gd name="connsiteY308" fmla="*/ 6250028 h 6858000"/>
              <a:gd name="connsiteX309" fmla="*/ 6043441 w 7467600"/>
              <a:gd name="connsiteY309" fmla="*/ 6665847 h 6858000"/>
              <a:gd name="connsiteX310" fmla="*/ 6093432 w 7467600"/>
              <a:gd name="connsiteY310" fmla="*/ 6858000 h 6858000"/>
              <a:gd name="connsiteX311" fmla="*/ 6034344 w 7467600"/>
              <a:gd name="connsiteY311" fmla="*/ 6858000 h 6858000"/>
              <a:gd name="connsiteX312" fmla="*/ 6026679 w 7467600"/>
              <a:gd name="connsiteY312" fmla="*/ 6836959 h 6858000"/>
              <a:gd name="connsiteX313" fmla="*/ 5800441 w 7467600"/>
              <a:gd name="connsiteY313" fmla="*/ 6335286 h 6858000"/>
              <a:gd name="connsiteX314" fmla="*/ 5526562 w 7467600"/>
              <a:gd name="connsiteY314" fmla="*/ 5705388 h 6858000"/>
              <a:gd name="connsiteX315" fmla="*/ 5519640 w 7467600"/>
              <a:gd name="connsiteY315" fmla="*/ 5683774 h 6858000"/>
              <a:gd name="connsiteX316" fmla="*/ 5844559 w 7467600"/>
              <a:gd name="connsiteY316" fmla="*/ 6553349 h 6858000"/>
              <a:gd name="connsiteX317" fmla="*/ 5975994 w 7467600"/>
              <a:gd name="connsiteY317" fmla="*/ 6858000 h 6858000"/>
              <a:gd name="connsiteX318" fmla="*/ 5898547 w 7467600"/>
              <a:gd name="connsiteY318" fmla="*/ 6858000 h 6858000"/>
              <a:gd name="connsiteX319" fmla="*/ 5682041 w 7467600"/>
              <a:gd name="connsiteY319" fmla="*/ 6355860 h 6858000"/>
              <a:gd name="connsiteX320" fmla="*/ 5461758 w 7467600"/>
              <a:gd name="connsiteY320" fmla="*/ 5820220 h 6858000"/>
              <a:gd name="connsiteX321" fmla="*/ 5237282 w 7467600"/>
              <a:gd name="connsiteY321" fmla="*/ 6579086 h 6858000"/>
              <a:gd name="connsiteX322" fmla="*/ 5115009 w 7467600"/>
              <a:gd name="connsiteY322" fmla="*/ 6858000 h 6858000"/>
              <a:gd name="connsiteX323" fmla="*/ 5028074 w 7467600"/>
              <a:gd name="connsiteY323" fmla="*/ 6858000 h 6858000"/>
              <a:gd name="connsiteX324" fmla="*/ 5079508 w 7467600"/>
              <a:gd name="connsiteY324" fmla="*/ 6749074 h 6858000"/>
              <a:gd name="connsiteX325" fmla="*/ 5371846 w 7467600"/>
              <a:gd name="connsiteY325" fmla="*/ 5924413 h 6858000"/>
              <a:gd name="connsiteX326" fmla="*/ 5270512 w 7467600"/>
              <a:gd name="connsiteY326" fmla="*/ 6138975 h 6858000"/>
              <a:gd name="connsiteX327" fmla="*/ 5062409 w 7467600"/>
              <a:gd name="connsiteY327" fmla="*/ 6653544 h 6858000"/>
              <a:gd name="connsiteX328" fmla="*/ 5036628 w 7467600"/>
              <a:gd name="connsiteY328" fmla="*/ 6754247 h 6858000"/>
              <a:gd name="connsiteX329" fmla="*/ 5009112 w 7467600"/>
              <a:gd name="connsiteY329" fmla="*/ 6858000 h 6858000"/>
              <a:gd name="connsiteX330" fmla="*/ 4976679 w 7467600"/>
              <a:gd name="connsiteY330" fmla="*/ 6858000 h 6858000"/>
              <a:gd name="connsiteX331" fmla="*/ 5006537 w 7467600"/>
              <a:gd name="connsiteY331" fmla="*/ 6747068 h 6858000"/>
              <a:gd name="connsiteX332" fmla="*/ 5032723 w 7467600"/>
              <a:gd name="connsiteY332" fmla="*/ 6644957 h 6858000"/>
              <a:gd name="connsiteX333" fmla="*/ 5242949 w 7467600"/>
              <a:gd name="connsiteY333" fmla="*/ 6125175 h 6858000"/>
              <a:gd name="connsiteX334" fmla="*/ 5286321 w 7467600"/>
              <a:gd name="connsiteY334" fmla="*/ 6033555 h 6858000"/>
              <a:gd name="connsiteX335" fmla="*/ 5008210 w 7467600"/>
              <a:gd name="connsiteY335" fmla="*/ 6649194 h 6858000"/>
              <a:gd name="connsiteX336" fmla="*/ 4986321 w 7467600"/>
              <a:gd name="connsiteY336" fmla="*/ 6765687 h 6858000"/>
              <a:gd name="connsiteX337" fmla="*/ 4973474 w 7467600"/>
              <a:gd name="connsiteY337" fmla="*/ 6858000 h 6858000"/>
              <a:gd name="connsiteX338" fmla="*/ 4907178 w 7467600"/>
              <a:gd name="connsiteY338" fmla="*/ 6858000 h 6858000"/>
              <a:gd name="connsiteX339" fmla="*/ 4910810 w 7467600"/>
              <a:gd name="connsiteY339" fmla="*/ 6829660 h 6858000"/>
              <a:gd name="connsiteX340" fmla="*/ 4987461 w 7467600"/>
              <a:gd name="connsiteY340" fmla="*/ 6432994 h 6858000"/>
              <a:gd name="connsiteX341" fmla="*/ 5179262 w 7467600"/>
              <a:gd name="connsiteY341" fmla="*/ 6035044 h 6858000"/>
              <a:gd name="connsiteX342" fmla="*/ 4689678 w 7467600"/>
              <a:gd name="connsiteY342" fmla="*/ 6440241 h 6858000"/>
              <a:gd name="connsiteX343" fmla="*/ 4477543 w 7467600"/>
              <a:gd name="connsiteY343" fmla="*/ 6674836 h 6858000"/>
              <a:gd name="connsiteX344" fmla="*/ 4329957 w 7467600"/>
              <a:gd name="connsiteY344" fmla="*/ 6858000 h 6858000"/>
              <a:gd name="connsiteX345" fmla="*/ 4218595 w 7467600"/>
              <a:gd name="connsiteY345" fmla="*/ 6858000 h 6858000"/>
              <a:gd name="connsiteX346" fmla="*/ 4368888 w 7467600"/>
              <a:gd name="connsiteY346" fmla="*/ 6668412 h 6858000"/>
              <a:gd name="connsiteX347" fmla="*/ 4563091 w 7467600"/>
              <a:gd name="connsiteY347" fmla="*/ 6442508 h 6858000"/>
              <a:gd name="connsiteX348" fmla="*/ 5387324 w 7467600"/>
              <a:gd name="connsiteY348" fmla="*/ 5705830 h 6858000"/>
              <a:gd name="connsiteX349" fmla="*/ 5073620 w 7467600"/>
              <a:gd name="connsiteY349" fmla="*/ 5955437 h 6858000"/>
              <a:gd name="connsiteX350" fmla="*/ 4689789 w 7467600"/>
              <a:gd name="connsiteY350" fmla="*/ 6268382 h 6858000"/>
              <a:gd name="connsiteX351" fmla="*/ 4418722 w 7467600"/>
              <a:gd name="connsiteY351" fmla="*/ 6570886 h 6858000"/>
              <a:gd name="connsiteX352" fmla="*/ 4214944 w 7467600"/>
              <a:gd name="connsiteY352" fmla="*/ 6858000 h 6858000"/>
              <a:gd name="connsiteX353" fmla="*/ 4177898 w 7467600"/>
              <a:gd name="connsiteY353" fmla="*/ 6858000 h 6858000"/>
              <a:gd name="connsiteX354" fmla="*/ 4391597 w 7467600"/>
              <a:gd name="connsiteY354" fmla="*/ 6556370 h 6858000"/>
              <a:gd name="connsiteX355" fmla="*/ 4668889 w 7467600"/>
              <a:gd name="connsiteY355" fmla="*/ 6246399 h 6858000"/>
              <a:gd name="connsiteX356" fmla="*/ 5055427 w 7467600"/>
              <a:gd name="connsiteY356" fmla="*/ 5931476 h 6858000"/>
              <a:gd name="connsiteX357" fmla="*/ 5371814 w 7467600"/>
              <a:gd name="connsiteY357" fmla="*/ 5678975 h 6858000"/>
              <a:gd name="connsiteX358" fmla="*/ 4987918 w 7467600"/>
              <a:gd name="connsiteY358" fmla="*/ 5838701 h 6858000"/>
              <a:gd name="connsiteX359" fmla="*/ 4317146 w 7467600"/>
              <a:gd name="connsiteY359" fmla="*/ 6587716 h 6858000"/>
              <a:gd name="connsiteX360" fmla="*/ 4171627 w 7467600"/>
              <a:gd name="connsiteY360" fmla="*/ 6858000 h 6858000"/>
              <a:gd name="connsiteX361" fmla="*/ 4081585 w 7467600"/>
              <a:gd name="connsiteY361" fmla="*/ 6858000 h 6858000"/>
              <a:gd name="connsiteX362" fmla="*/ 4238603 w 7467600"/>
              <a:gd name="connsiteY362" fmla="*/ 6559341 h 6858000"/>
              <a:gd name="connsiteX363" fmla="*/ 4778333 w 7467600"/>
              <a:gd name="connsiteY363" fmla="*/ 5873626 h 6858000"/>
              <a:gd name="connsiteX364" fmla="*/ 5414185 w 7467600"/>
              <a:gd name="connsiteY364" fmla="*/ 5573882 h 6858000"/>
              <a:gd name="connsiteX365" fmla="*/ 5959648 w 7467600"/>
              <a:gd name="connsiteY365" fmla="*/ 4760797 h 6858000"/>
              <a:gd name="connsiteX366" fmla="*/ 5355019 w 7467600"/>
              <a:gd name="connsiteY366" fmla="*/ 4734672 h 6858000"/>
              <a:gd name="connsiteX367" fmla="*/ 5083565 w 7467600"/>
              <a:gd name="connsiteY367" fmla="*/ 5179121 h 6858000"/>
              <a:gd name="connsiteX368" fmla="*/ 4713577 w 7467600"/>
              <a:gd name="connsiteY368" fmla="*/ 5616803 h 6858000"/>
              <a:gd name="connsiteX369" fmla="*/ 3989559 w 7467600"/>
              <a:gd name="connsiteY369" fmla="*/ 6145945 h 6858000"/>
              <a:gd name="connsiteX370" fmla="*/ 3939824 w 7467600"/>
              <a:gd name="connsiteY370" fmla="*/ 6066900 h 6858000"/>
              <a:gd name="connsiteX371" fmla="*/ 4584537 w 7467600"/>
              <a:gd name="connsiteY371" fmla="*/ 5324826 h 6858000"/>
              <a:gd name="connsiteX372" fmla="*/ 5037105 w 7467600"/>
              <a:gd name="connsiteY372" fmla="*/ 5088765 h 6858000"/>
              <a:gd name="connsiteX373" fmla="*/ 5039930 w 7467600"/>
              <a:gd name="connsiteY373" fmla="*/ 5089585 h 6858000"/>
              <a:gd name="connsiteX374" fmla="*/ 5263764 w 7467600"/>
              <a:gd name="connsiteY374" fmla="*/ 4735525 h 6858000"/>
              <a:gd name="connsiteX375" fmla="*/ 4086300 w 7467600"/>
              <a:gd name="connsiteY375" fmla="*/ 4884599 h 6858000"/>
              <a:gd name="connsiteX376" fmla="*/ 4085485 w 7467600"/>
              <a:gd name="connsiteY376" fmla="*/ 4899070 h 6858000"/>
              <a:gd name="connsiteX377" fmla="*/ 3871915 w 7467600"/>
              <a:gd name="connsiteY377" fmla="*/ 5253645 h 6858000"/>
              <a:gd name="connsiteX378" fmla="*/ 3799374 w 7467600"/>
              <a:gd name="connsiteY378" fmla="*/ 5466127 h 6858000"/>
              <a:gd name="connsiteX379" fmla="*/ 3498850 w 7467600"/>
              <a:gd name="connsiteY379" fmla="*/ 6661888 h 6858000"/>
              <a:gd name="connsiteX380" fmla="*/ 3399216 w 7467600"/>
              <a:gd name="connsiteY380" fmla="*/ 6858000 h 6858000"/>
              <a:gd name="connsiteX381" fmla="*/ 3303688 w 7467600"/>
              <a:gd name="connsiteY381" fmla="*/ 6858000 h 6858000"/>
              <a:gd name="connsiteX382" fmla="*/ 3391774 w 7467600"/>
              <a:gd name="connsiteY382" fmla="*/ 6697181 h 6858000"/>
              <a:gd name="connsiteX383" fmla="*/ 3735540 w 7467600"/>
              <a:gd name="connsiteY383" fmla="*/ 5546923 h 6858000"/>
              <a:gd name="connsiteX384" fmla="*/ 3729438 w 7467600"/>
              <a:gd name="connsiteY384" fmla="*/ 5569058 h 6858000"/>
              <a:gd name="connsiteX385" fmla="*/ 3707782 w 7467600"/>
              <a:gd name="connsiteY385" fmla="*/ 5644908 h 6858000"/>
              <a:gd name="connsiteX386" fmla="*/ 3583827 w 7467600"/>
              <a:gd name="connsiteY386" fmla="*/ 6039215 h 6858000"/>
              <a:gd name="connsiteX387" fmla="*/ 3547861 w 7467600"/>
              <a:gd name="connsiteY387" fmla="*/ 6129609 h 6858000"/>
              <a:gd name="connsiteX388" fmla="*/ 3490905 w 7467600"/>
              <a:gd name="connsiteY388" fmla="*/ 6277660 h 6858000"/>
              <a:gd name="connsiteX389" fmla="*/ 3455859 w 7467600"/>
              <a:gd name="connsiteY389" fmla="*/ 6391301 h 6858000"/>
              <a:gd name="connsiteX390" fmla="*/ 3429112 w 7467600"/>
              <a:gd name="connsiteY390" fmla="*/ 6479469 h 6858000"/>
              <a:gd name="connsiteX391" fmla="*/ 3304862 w 7467600"/>
              <a:gd name="connsiteY391" fmla="*/ 6796476 h 6858000"/>
              <a:gd name="connsiteX392" fmla="*/ 3276071 w 7467600"/>
              <a:gd name="connsiteY392" fmla="*/ 6858000 h 6858000"/>
              <a:gd name="connsiteX393" fmla="*/ 3240805 w 7467600"/>
              <a:gd name="connsiteY393" fmla="*/ 6858000 h 6858000"/>
              <a:gd name="connsiteX394" fmla="*/ 3275917 w 7467600"/>
              <a:gd name="connsiteY394" fmla="*/ 6783192 h 6858000"/>
              <a:gd name="connsiteX395" fmla="*/ 3399358 w 7467600"/>
              <a:gd name="connsiteY395" fmla="*/ 6469011 h 6858000"/>
              <a:gd name="connsiteX396" fmla="*/ 3425650 w 7467600"/>
              <a:gd name="connsiteY396" fmla="*/ 6381333 h 6858000"/>
              <a:gd name="connsiteX397" fmla="*/ 3460661 w 7467600"/>
              <a:gd name="connsiteY397" fmla="*/ 6266763 h 6858000"/>
              <a:gd name="connsiteX398" fmla="*/ 3518021 w 7467600"/>
              <a:gd name="connsiteY398" fmla="*/ 6117298 h 6858000"/>
              <a:gd name="connsiteX399" fmla="*/ 3554035 w 7467600"/>
              <a:gd name="connsiteY399" fmla="*/ 6027832 h 6858000"/>
              <a:gd name="connsiteX400" fmla="*/ 3677174 w 7467600"/>
              <a:gd name="connsiteY400" fmla="*/ 5636351 h 6858000"/>
              <a:gd name="connsiteX401" fmla="*/ 3698819 w 7467600"/>
              <a:gd name="connsiteY401" fmla="*/ 5560503 h 6858000"/>
              <a:gd name="connsiteX402" fmla="*/ 3702094 w 7467600"/>
              <a:gd name="connsiteY402" fmla="*/ 5549194 h 6858000"/>
              <a:gd name="connsiteX403" fmla="*/ 3398355 w 7467600"/>
              <a:gd name="connsiteY403" fmla="*/ 6094603 h 6858000"/>
              <a:gd name="connsiteX404" fmla="*/ 3193941 w 7467600"/>
              <a:gd name="connsiteY404" fmla="*/ 6798775 h 6858000"/>
              <a:gd name="connsiteX405" fmla="*/ 3184140 w 7467600"/>
              <a:gd name="connsiteY405" fmla="*/ 6858000 h 6858000"/>
              <a:gd name="connsiteX406" fmla="*/ 3099978 w 7467600"/>
              <a:gd name="connsiteY406" fmla="*/ 6858000 h 6858000"/>
              <a:gd name="connsiteX407" fmla="*/ 3101556 w 7467600"/>
              <a:gd name="connsiteY407" fmla="*/ 6843337 h 6858000"/>
              <a:gd name="connsiteX408" fmla="*/ 3370162 w 7467600"/>
              <a:gd name="connsiteY408" fmla="*/ 5785550 h 6858000"/>
              <a:gd name="connsiteX409" fmla="*/ 3746477 w 7467600"/>
              <a:gd name="connsiteY409" fmla="*/ 5377889 h 6858000"/>
              <a:gd name="connsiteX410" fmla="*/ 3863399 w 7467600"/>
              <a:gd name="connsiteY410" fmla="*/ 5087257 h 6858000"/>
              <a:gd name="connsiteX411" fmla="*/ 3968712 w 7467600"/>
              <a:gd name="connsiteY411" fmla="*/ 4913989 h 6858000"/>
              <a:gd name="connsiteX412" fmla="*/ 2792390 w 7467600"/>
              <a:gd name="connsiteY412" fmla="*/ 5382974 h 6858000"/>
              <a:gd name="connsiteX413" fmla="*/ 2714982 w 7467600"/>
              <a:gd name="connsiteY413" fmla="*/ 5427051 h 6858000"/>
              <a:gd name="connsiteX414" fmla="*/ 2813361 w 7467600"/>
              <a:gd name="connsiteY414" fmla="*/ 6023912 h 6858000"/>
              <a:gd name="connsiteX415" fmla="*/ 2688430 w 7467600"/>
              <a:gd name="connsiteY415" fmla="*/ 6801564 h 6858000"/>
              <a:gd name="connsiteX416" fmla="*/ 2629626 w 7467600"/>
              <a:gd name="connsiteY416" fmla="*/ 6763394 h 6858000"/>
              <a:gd name="connsiteX417" fmla="*/ 2565328 w 7467600"/>
              <a:gd name="connsiteY417" fmla="*/ 5516399 h 6858000"/>
              <a:gd name="connsiteX418" fmla="*/ 1922999 w 7467600"/>
              <a:gd name="connsiteY418" fmla="*/ 5980343 h 6858000"/>
              <a:gd name="connsiteX419" fmla="*/ 1950261 w 7467600"/>
              <a:gd name="connsiteY419" fmla="*/ 6405858 h 6858000"/>
              <a:gd name="connsiteX420" fmla="*/ 2365554 w 7467600"/>
              <a:gd name="connsiteY420" fmla="*/ 6759107 h 6858000"/>
              <a:gd name="connsiteX421" fmla="*/ 2424142 w 7467600"/>
              <a:gd name="connsiteY421" fmla="*/ 6858000 h 6858000"/>
              <a:gd name="connsiteX422" fmla="*/ 2395994 w 7467600"/>
              <a:gd name="connsiteY422" fmla="*/ 6858000 h 6858000"/>
              <a:gd name="connsiteX423" fmla="*/ 2392863 w 7467600"/>
              <a:gd name="connsiteY423" fmla="*/ 6852964 h 6858000"/>
              <a:gd name="connsiteX424" fmla="*/ 2017589 w 7467600"/>
              <a:gd name="connsiteY424" fmla="*/ 6493982 h 6858000"/>
              <a:gd name="connsiteX425" fmla="*/ 2147336 w 7467600"/>
              <a:gd name="connsiteY425" fmla="*/ 6594052 h 6858000"/>
              <a:gd name="connsiteX426" fmla="*/ 2207047 w 7467600"/>
              <a:gd name="connsiteY426" fmla="*/ 6654540 h 6858000"/>
              <a:gd name="connsiteX427" fmla="*/ 2299106 w 7467600"/>
              <a:gd name="connsiteY427" fmla="*/ 6778931 h 6858000"/>
              <a:gd name="connsiteX428" fmla="*/ 2314430 w 7467600"/>
              <a:gd name="connsiteY428" fmla="*/ 6801144 h 6858000"/>
              <a:gd name="connsiteX429" fmla="*/ 2352406 w 7467600"/>
              <a:gd name="connsiteY429" fmla="*/ 6858000 h 6858000"/>
              <a:gd name="connsiteX430" fmla="*/ 2314492 w 7467600"/>
              <a:gd name="connsiteY430" fmla="*/ 6858000 h 6858000"/>
              <a:gd name="connsiteX431" fmla="*/ 2288095 w 7467600"/>
              <a:gd name="connsiteY431" fmla="*/ 6818030 h 6858000"/>
              <a:gd name="connsiteX432" fmla="*/ 2272768 w 7467600"/>
              <a:gd name="connsiteY432" fmla="*/ 6795822 h 6858000"/>
              <a:gd name="connsiteX433" fmla="*/ 2182715 w 7467600"/>
              <a:gd name="connsiteY433" fmla="*/ 6675071 h 6858000"/>
              <a:gd name="connsiteX434" fmla="*/ 2032061 w 7467600"/>
              <a:gd name="connsiteY434" fmla="*/ 6541380 h 6858000"/>
              <a:gd name="connsiteX435" fmla="*/ 2257220 w 7467600"/>
              <a:gd name="connsiteY435" fmla="*/ 6826257 h 6858000"/>
              <a:gd name="connsiteX436" fmla="*/ 2281324 w 7467600"/>
              <a:gd name="connsiteY436" fmla="*/ 6858000 h 6858000"/>
              <a:gd name="connsiteX437" fmla="*/ 2242860 w 7467600"/>
              <a:gd name="connsiteY437" fmla="*/ 6858000 h 6858000"/>
              <a:gd name="connsiteX438" fmla="*/ 2232818 w 7467600"/>
              <a:gd name="connsiteY438" fmla="*/ 6844926 h 6858000"/>
              <a:gd name="connsiteX439" fmla="*/ 1990172 w 7467600"/>
              <a:gd name="connsiteY439" fmla="*/ 6542121 h 6858000"/>
              <a:gd name="connsiteX440" fmla="*/ 2124090 w 7467600"/>
              <a:gd name="connsiteY440" fmla="*/ 6761017 h 6858000"/>
              <a:gd name="connsiteX441" fmla="*/ 2200380 w 7467600"/>
              <a:gd name="connsiteY441" fmla="*/ 6858000 h 6858000"/>
              <a:gd name="connsiteX442" fmla="*/ 2147507 w 7467600"/>
              <a:gd name="connsiteY442" fmla="*/ 6858000 h 6858000"/>
              <a:gd name="connsiteX443" fmla="*/ 2070668 w 7467600"/>
              <a:gd name="connsiteY443" fmla="*/ 6761520 h 6858000"/>
              <a:gd name="connsiteX444" fmla="*/ 1975142 w 7467600"/>
              <a:gd name="connsiteY444" fmla="*/ 6585570 h 6858000"/>
              <a:gd name="connsiteX445" fmla="*/ 2050035 w 7467600"/>
              <a:gd name="connsiteY445" fmla="*/ 6813345 h 6858000"/>
              <a:gd name="connsiteX446" fmla="*/ 2063025 w 7467600"/>
              <a:gd name="connsiteY446" fmla="*/ 6858000 h 6858000"/>
              <a:gd name="connsiteX447" fmla="*/ 2021675 w 7467600"/>
              <a:gd name="connsiteY447" fmla="*/ 6858000 h 6858000"/>
              <a:gd name="connsiteX448" fmla="*/ 2019308 w 7467600"/>
              <a:gd name="connsiteY448" fmla="*/ 6847118 h 6858000"/>
              <a:gd name="connsiteX449" fmla="*/ 1938835 w 7467600"/>
              <a:gd name="connsiteY449" fmla="*/ 6551160 h 6858000"/>
              <a:gd name="connsiteX450" fmla="*/ 1953230 w 7467600"/>
              <a:gd name="connsiteY450" fmla="*/ 6759699 h 6858000"/>
              <a:gd name="connsiteX451" fmla="*/ 1956763 w 7467600"/>
              <a:gd name="connsiteY451" fmla="*/ 6778191 h 6858000"/>
              <a:gd name="connsiteX452" fmla="*/ 1967925 w 7467600"/>
              <a:gd name="connsiteY452" fmla="*/ 6858000 h 6858000"/>
              <a:gd name="connsiteX453" fmla="*/ 1936622 w 7467600"/>
              <a:gd name="connsiteY453" fmla="*/ 6858000 h 6858000"/>
              <a:gd name="connsiteX454" fmla="*/ 1926261 w 7467600"/>
              <a:gd name="connsiteY454" fmla="*/ 6784064 h 6858000"/>
              <a:gd name="connsiteX455" fmla="*/ 1922724 w 7467600"/>
              <a:gd name="connsiteY455" fmla="*/ 6765577 h 6858000"/>
              <a:gd name="connsiteX456" fmla="*/ 1904650 w 7467600"/>
              <a:gd name="connsiteY456" fmla="*/ 6639616 h 6858000"/>
              <a:gd name="connsiteX457" fmla="*/ 1885273 w 7467600"/>
              <a:gd name="connsiteY457" fmla="*/ 6858000 h 6858000"/>
              <a:gd name="connsiteX458" fmla="*/ 1854363 w 7467600"/>
              <a:gd name="connsiteY458" fmla="*/ 6858000 h 6858000"/>
              <a:gd name="connsiteX459" fmla="*/ 1880391 w 7467600"/>
              <a:gd name="connsiteY459" fmla="*/ 6603796 h 6858000"/>
              <a:gd name="connsiteX460" fmla="*/ 1818273 w 7467600"/>
              <a:gd name="connsiteY460" fmla="*/ 6715729 h 6858000"/>
              <a:gd name="connsiteX461" fmla="*/ 1794691 w 7467600"/>
              <a:gd name="connsiteY461" fmla="*/ 6843239 h 6858000"/>
              <a:gd name="connsiteX462" fmla="*/ 1794914 w 7467600"/>
              <a:gd name="connsiteY462" fmla="*/ 6858000 h 6858000"/>
              <a:gd name="connsiteX463" fmla="*/ 1746128 w 7467600"/>
              <a:gd name="connsiteY463" fmla="*/ 6858000 h 6858000"/>
              <a:gd name="connsiteX464" fmla="*/ 1753934 w 7467600"/>
              <a:gd name="connsiteY464" fmla="*/ 6724796 h 6858000"/>
              <a:gd name="connsiteX465" fmla="*/ 1792053 w 7467600"/>
              <a:gd name="connsiteY465" fmla="*/ 6572396 h 6858000"/>
              <a:gd name="connsiteX466" fmla="*/ 1862248 w 7467600"/>
              <a:gd name="connsiteY466" fmla="*/ 6266397 h 6858000"/>
              <a:gd name="connsiteX467" fmla="*/ 1862250 w 7467600"/>
              <a:gd name="connsiteY467" fmla="*/ 6033531 h 6858000"/>
              <a:gd name="connsiteX468" fmla="*/ 1211999 w 7467600"/>
              <a:gd name="connsiteY468" fmla="*/ 6683610 h 6858000"/>
              <a:gd name="connsiteX469" fmla="*/ 1213266 w 7467600"/>
              <a:gd name="connsiteY469" fmla="*/ 6691947 h 6858000"/>
              <a:gd name="connsiteX470" fmla="*/ 1203370 w 7467600"/>
              <a:gd name="connsiteY470" fmla="*/ 6850676 h 6858000"/>
              <a:gd name="connsiteX471" fmla="*/ 1203671 w 7467600"/>
              <a:gd name="connsiteY471" fmla="*/ 6858000 h 6858000"/>
              <a:gd name="connsiteX472" fmla="*/ 1143180 w 7467600"/>
              <a:gd name="connsiteY472" fmla="*/ 6858000 h 6858000"/>
              <a:gd name="connsiteX473" fmla="*/ 1142176 w 7467600"/>
              <a:gd name="connsiteY473" fmla="*/ 6766045 h 6858000"/>
              <a:gd name="connsiteX474" fmla="*/ 1067484 w 7467600"/>
              <a:gd name="connsiteY474" fmla="*/ 6858000 h 6858000"/>
              <a:gd name="connsiteX475" fmla="*/ 953928 w 7467600"/>
              <a:gd name="connsiteY475" fmla="*/ 6858000 h 6858000"/>
              <a:gd name="connsiteX476" fmla="*/ 959715 w 7467600"/>
              <a:gd name="connsiteY476" fmla="*/ 6850185 h 6858000"/>
              <a:gd name="connsiteX477" fmla="*/ 1483788 w 7467600"/>
              <a:gd name="connsiteY477" fmla="*/ 6259174 h 6858000"/>
              <a:gd name="connsiteX478" fmla="*/ 1100671 w 7467600"/>
              <a:gd name="connsiteY478" fmla="*/ 6252137 h 6858000"/>
              <a:gd name="connsiteX479" fmla="*/ 1090144 w 7467600"/>
              <a:gd name="connsiteY479" fmla="*/ 6256748 h 6858000"/>
              <a:gd name="connsiteX480" fmla="*/ 1095872 w 7467600"/>
              <a:gd name="connsiteY480" fmla="*/ 6271892 h 6858000"/>
              <a:gd name="connsiteX481" fmla="*/ 262785 w 7467600"/>
              <a:gd name="connsiteY481" fmla="*/ 6845450 h 6858000"/>
              <a:gd name="connsiteX482" fmla="*/ 209968 w 7467600"/>
              <a:gd name="connsiteY482" fmla="*/ 6770713 h 6858000"/>
              <a:gd name="connsiteX483" fmla="*/ 873460 w 7467600"/>
              <a:gd name="connsiteY483" fmla="*/ 6253768 h 6858000"/>
              <a:gd name="connsiteX484" fmla="*/ 192686 w 7467600"/>
              <a:gd name="connsiteY484" fmla="*/ 5849257 h 6858000"/>
              <a:gd name="connsiteX485" fmla="*/ 4696 w 7467600"/>
              <a:gd name="connsiteY485" fmla="*/ 5697668 h 6858000"/>
              <a:gd name="connsiteX486" fmla="*/ 0 w 7467600"/>
              <a:gd name="connsiteY486" fmla="*/ 5689984 h 6858000"/>
              <a:gd name="connsiteX487" fmla="*/ 0 w 7467600"/>
              <a:gd name="connsiteY487" fmla="*/ 5513472 h 6858000"/>
              <a:gd name="connsiteX488" fmla="*/ 174101 w 7467600"/>
              <a:gd name="connsiteY488" fmla="*/ 5620277 h 6858000"/>
              <a:gd name="connsiteX489" fmla="*/ 891800 w 7467600"/>
              <a:gd name="connsiteY489" fmla="*/ 6036935 h 6858000"/>
              <a:gd name="connsiteX490" fmla="*/ 1072219 w 7467600"/>
              <a:gd name="connsiteY490" fmla="*/ 6169443 h 6858000"/>
              <a:gd name="connsiteX491" fmla="*/ 1074117 w 7467600"/>
              <a:gd name="connsiteY491" fmla="*/ 6170301 h 6858000"/>
              <a:gd name="connsiteX492" fmla="*/ 1083114 w 7467600"/>
              <a:gd name="connsiteY492" fmla="*/ 6174131 h 6858000"/>
              <a:gd name="connsiteX493" fmla="*/ 1543010 w 7467600"/>
              <a:gd name="connsiteY493" fmla="*/ 6191140 h 6858000"/>
              <a:gd name="connsiteX494" fmla="*/ 1551080 w 7467600"/>
              <a:gd name="connsiteY494" fmla="*/ 6195006 h 6858000"/>
              <a:gd name="connsiteX495" fmla="*/ 2345443 w 7467600"/>
              <a:gd name="connsiteY495" fmla="*/ 5549882 h 6858000"/>
              <a:gd name="connsiteX496" fmla="*/ 1721499 w 7467600"/>
              <a:gd name="connsiteY496" fmla="*/ 5599969 h 6858000"/>
              <a:gd name="connsiteX497" fmla="*/ 767716 w 7467600"/>
              <a:gd name="connsiteY497" fmla="*/ 5472768 h 6858000"/>
              <a:gd name="connsiteX498" fmla="*/ 722147 w 7467600"/>
              <a:gd name="connsiteY498" fmla="*/ 5393091 h 6858000"/>
              <a:gd name="connsiteX499" fmla="*/ 1485552 w 7467600"/>
              <a:gd name="connsiteY499" fmla="*/ 5313202 h 6858000"/>
              <a:gd name="connsiteX500" fmla="*/ 2143004 w 7467600"/>
              <a:gd name="connsiteY500" fmla="*/ 5402420 h 6858000"/>
              <a:gd name="connsiteX501" fmla="*/ 1933391 w 7467600"/>
              <a:gd name="connsiteY501" fmla="*/ 5156971 h 6858000"/>
              <a:gd name="connsiteX502" fmla="*/ 1827118 w 7467600"/>
              <a:gd name="connsiteY502" fmla="*/ 4968410 h 6858000"/>
              <a:gd name="connsiteX503" fmla="*/ 1837349 w 7467600"/>
              <a:gd name="connsiteY503" fmla="*/ 4956357 h 6858000"/>
              <a:gd name="connsiteX504" fmla="*/ 2162835 w 7467600"/>
              <a:gd name="connsiteY504" fmla="*/ 5187853 h 6858000"/>
              <a:gd name="connsiteX505" fmla="*/ 2257167 w 7467600"/>
              <a:gd name="connsiteY505" fmla="*/ 5462123 h 6858000"/>
              <a:gd name="connsiteX506" fmla="*/ 2261598 w 7467600"/>
              <a:gd name="connsiteY506" fmla="*/ 5467998 h 6858000"/>
              <a:gd name="connsiteX507" fmla="*/ 2437177 w 7467600"/>
              <a:gd name="connsiteY507" fmla="*/ 5479608 h 6858000"/>
              <a:gd name="connsiteX508" fmla="*/ 2445247 w 7467600"/>
              <a:gd name="connsiteY508" fmla="*/ 5483476 h 6858000"/>
              <a:gd name="connsiteX509" fmla="*/ 2743626 w 7467600"/>
              <a:gd name="connsiteY509" fmla="*/ 5304819 h 6858000"/>
              <a:gd name="connsiteX510" fmla="*/ 3048102 w 7467600"/>
              <a:gd name="connsiteY510" fmla="*/ 5150595 h 6858000"/>
              <a:gd name="connsiteX511" fmla="*/ 1799414 w 7467600"/>
              <a:gd name="connsiteY511" fmla="*/ 4694732 h 6858000"/>
              <a:gd name="connsiteX512" fmla="*/ 1771735 w 7467600"/>
              <a:gd name="connsiteY512" fmla="*/ 4619929 h 6858000"/>
              <a:gd name="connsiteX513" fmla="*/ 3104273 w 7467600"/>
              <a:gd name="connsiteY513" fmla="*/ 5076159 h 6858000"/>
              <a:gd name="connsiteX514" fmla="*/ 3113245 w 7467600"/>
              <a:gd name="connsiteY514" fmla="*/ 5090705 h 6858000"/>
              <a:gd name="connsiteX515" fmla="*/ 3126294 w 7467600"/>
              <a:gd name="connsiteY515" fmla="*/ 5114400 h 6858000"/>
              <a:gd name="connsiteX516" fmla="*/ 3937433 w 7467600"/>
              <a:gd name="connsiteY516" fmla="*/ 4830473 h 6858000"/>
              <a:gd name="connsiteX517" fmla="*/ 3590475 w 7467600"/>
              <a:gd name="connsiteY517" fmla="*/ 4597974 h 6858000"/>
              <a:gd name="connsiteX518" fmla="*/ 3100264 w 7467600"/>
              <a:gd name="connsiteY518" fmla="*/ 4579845 h 6858000"/>
              <a:gd name="connsiteX519" fmla="*/ 2183576 w 7467600"/>
              <a:gd name="connsiteY519" fmla="*/ 4227150 h 6858000"/>
              <a:gd name="connsiteX520" fmla="*/ 2151029 w 7467600"/>
              <a:gd name="connsiteY520" fmla="*/ 4146947 h 6858000"/>
              <a:gd name="connsiteX521" fmla="*/ 3563434 w 7467600"/>
              <a:gd name="connsiteY521" fmla="*/ 4469115 h 6858000"/>
              <a:gd name="connsiteX522" fmla="*/ 3177952 w 7467600"/>
              <a:gd name="connsiteY522" fmla="*/ 3657386 h 6858000"/>
              <a:gd name="connsiteX523" fmla="*/ 3189263 w 7467600"/>
              <a:gd name="connsiteY523" fmla="*/ 3625726 h 6858000"/>
              <a:gd name="connsiteX524" fmla="*/ 3560912 w 7467600"/>
              <a:gd name="connsiteY524" fmla="*/ 4079863 h 6858000"/>
              <a:gd name="connsiteX525" fmla="*/ 3626636 w 7467600"/>
              <a:gd name="connsiteY525" fmla="*/ 4512230 h 6858000"/>
              <a:gd name="connsiteX526" fmla="*/ 3653088 w 7467600"/>
              <a:gd name="connsiteY526" fmla="*/ 4521417 h 6858000"/>
              <a:gd name="connsiteX527" fmla="*/ 3988128 w 7467600"/>
              <a:gd name="connsiteY527" fmla="*/ 4817267 h 6858000"/>
              <a:gd name="connsiteX528" fmla="*/ 4830582 w 7467600"/>
              <a:gd name="connsiteY528" fmla="*/ 4676000 h 6858000"/>
              <a:gd name="connsiteX529" fmla="*/ 4830100 w 7467600"/>
              <a:gd name="connsiteY529" fmla="*/ 4675554 h 6858000"/>
              <a:gd name="connsiteX530" fmla="*/ 4036318 w 7467600"/>
              <a:gd name="connsiteY530" fmla="*/ 4147013 h 6858000"/>
              <a:gd name="connsiteX531" fmla="*/ 3432098 w 7467600"/>
              <a:gd name="connsiteY531" fmla="*/ 3537312 h 6858000"/>
              <a:gd name="connsiteX532" fmla="*/ 3446761 w 7467600"/>
              <a:gd name="connsiteY532" fmla="*/ 3461278 h 6858000"/>
              <a:gd name="connsiteX533" fmla="*/ 4419733 w 7467600"/>
              <a:gd name="connsiteY533" fmla="*/ 3963555 h 6858000"/>
              <a:gd name="connsiteX534" fmla="*/ 4781371 w 7467600"/>
              <a:gd name="connsiteY534" fmla="*/ 4458604 h 6858000"/>
              <a:gd name="connsiteX535" fmla="*/ 4780440 w 7467600"/>
              <a:gd name="connsiteY535" fmla="*/ 4470290 h 6858000"/>
              <a:gd name="connsiteX536" fmla="*/ 4898954 w 7467600"/>
              <a:gd name="connsiteY536" fmla="*/ 4662092 h 6858000"/>
              <a:gd name="connsiteX537" fmla="*/ 4900699 w 7467600"/>
              <a:gd name="connsiteY537" fmla="*/ 4670867 h 6858000"/>
              <a:gd name="connsiteX538" fmla="*/ 5714511 w 7467600"/>
              <a:gd name="connsiteY538" fmla="*/ 4663483 h 6858000"/>
              <a:gd name="connsiteX539" fmla="*/ 5464793 w 7467600"/>
              <a:gd name="connsiteY539" fmla="*/ 4393556 h 6858000"/>
              <a:gd name="connsiteX540" fmla="*/ 5461897 w 7467600"/>
              <a:gd name="connsiteY540" fmla="*/ 4390879 h 6858000"/>
              <a:gd name="connsiteX541" fmla="*/ 4294126 w 7467600"/>
              <a:gd name="connsiteY541" fmla="*/ 3303048 h 6858000"/>
              <a:gd name="connsiteX542" fmla="*/ 4305321 w 7467600"/>
              <a:gd name="connsiteY542" fmla="*/ 3256953 h 6858000"/>
              <a:gd name="connsiteX543" fmla="*/ 4949299 w 7467600"/>
              <a:gd name="connsiteY543" fmla="*/ 3766336 h 6858000"/>
              <a:gd name="connsiteX544" fmla="*/ 5291452 w 7467600"/>
              <a:gd name="connsiteY544" fmla="*/ 4076801 h 6858000"/>
              <a:gd name="connsiteX545" fmla="*/ 5434998 w 7467600"/>
              <a:gd name="connsiteY545" fmla="*/ 4254100 h 6858000"/>
              <a:gd name="connsiteX546" fmla="*/ 5351015 w 7467600"/>
              <a:gd name="connsiteY546" fmla="*/ 3760989 h 6858000"/>
              <a:gd name="connsiteX547" fmla="*/ 5413780 w 7467600"/>
              <a:gd name="connsiteY547" fmla="*/ 2966265 h 6858000"/>
              <a:gd name="connsiteX548" fmla="*/ 5425627 w 7467600"/>
              <a:gd name="connsiteY548" fmla="*/ 2954192 h 6858000"/>
              <a:gd name="connsiteX549" fmla="*/ 6604735 w 7467600"/>
              <a:gd name="connsiteY549" fmla="*/ 2041381 h 6858000"/>
              <a:gd name="connsiteX550" fmla="*/ 7204487 w 7467600"/>
              <a:gd name="connsiteY550" fmla="*/ 2742112 h 6858000"/>
              <a:gd name="connsiteX551" fmla="*/ 7131592 w 7467600"/>
              <a:gd name="connsiteY551" fmla="*/ 2672096 h 6858000"/>
              <a:gd name="connsiteX552" fmla="*/ 6996344 w 7467600"/>
              <a:gd name="connsiteY552" fmla="*/ 2518310 h 6858000"/>
              <a:gd name="connsiteX553" fmla="*/ 6735495 w 7467600"/>
              <a:gd name="connsiteY553" fmla="*/ 2196890 h 6858000"/>
              <a:gd name="connsiteX554" fmla="*/ 6721901 w 7467600"/>
              <a:gd name="connsiteY554" fmla="*/ 2179274 h 6858000"/>
              <a:gd name="connsiteX555" fmla="*/ 6604735 w 7467600"/>
              <a:gd name="connsiteY555" fmla="*/ 2041381 h 6858000"/>
              <a:gd name="connsiteX556" fmla="*/ 6591670 w 7467600"/>
              <a:gd name="connsiteY556" fmla="*/ 1988277 h 6858000"/>
              <a:gd name="connsiteX557" fmla="*/ 6747349 w 7467600"/>
              <a:gd name="connsiteY557" fmla="*/ 2160069 h 6858000"/>
              <a:gd name="connsiteX558" fmla="*/ 6760943 w 7467600"/>
              <a:gd name="connsiteY558" fmla="*/ 2177686 h 6858000"/>
              <a:gd name="connsiteX559" fmla="*/ 7021065 w 7467600"/>
              <a:gd name="connsiteY559" fmla="*/ 2498102 h 6858000"/>
              <a:gd name="connsiteX560" fmla="*/ 7155223 w 7467600"/>
              <a:gd name="connsiteY560" fmla="*/ 2650386 h 6858000"/>
              <a:gd name="connsiteX561" fmla="*/ 7203167 w 7467600"/>
              <a:gd name="connsiteY561" fmla="*/ 2697288 h 6858000"/>
              <a:gd name="connsiteX562" fmla="*/ 6937703 w 7467600"/>
              <a:gd name="connsiteY562" fmla="*/ 2321981 h 6858000"/>
              <a:gd name="connsiteX563" fmla="*/ 6591670 w 7467600"/>
              <a:gd name="connsiteY563" fmla="*/ 1988277 h 6858000"/>
              <a:gd name="connsiteX564" fmla="*/ 5798671 w 7467600"/>
              <a:gd name="connsiteY564" fmla="*/ 1981601 h 6858000"/>
              <a:gd name="connsiteX565" fmla="*/ 5754709 w 7467600"/>
              <a:gd name="connsiteY565" fmla="*/ 2071454 h 6858000"/>
              <a:gd name="connsiteX566" fmla="*/ 5763044 w 7467600"/>
              <a:gd name="connsiteY566" fmla="*/ 2842206 h 6858000"/>
              <a:gd name="connsiteX567" fmla="*/ 5764974 w 7467600"/>
              <a:gd name="connsiteY567" fmla="*/ 2799609 h 6858000"/>
              <a:gd name="connsiteX568" fmla="*/ 5767665 w 7467600"/>
              <a:gd name="connsiteY568" fmla="*/ 2666409 h 6858000"/>
              <a:gd name="connsiteX569" fmla="*/ 5763055 w 7467600"/>
              <a:gd name="connsiteY569" fmla="*/ 2579705 h 6858000"/>
              <a:gd name="connsiteX570" fmla="*/ 5758079 w 7467600"/>
              <a:gd name="connsiteY570" fmla="*/ 2492508 h 6858000"/>
              <a:gd name="connsiteX571" fmla="*/ 5779325 w 7467600"/>
              <a:gd name="connsiteY571" fmla="*/ 2197069 h 6858000"/>
              <a:gd name="connsiteX572" fmla="*/ 5798671 w 7467600"/>
              <a:gd name="connsiteY572" fmla="*/ 1981601 h 6858000"/>
              <a:gd name="connsiteX573" fmla="*/ 5829202 w 7467600"/>
              <a:gd name="connsiteY573" fmla="*/ 1971679 h 6858000"/>
              <a:gd name="connsiteX574" fmla="*/ 5809558 w 7467600"/>
              <a:gd name="connsiteY574" fmla="*/ 2198043 h 6858000"/>
              <a:gd name="connsiteX575" fmla="*/ 5788653 w 7467600"/>
              <a:gd name="connsiteY575" fmla="*/ 2489430 h 6858000"/>
              <a:gd name="connsiteX576" fmla="*/ 5793439 w 7467600"/>
              <a:gd name="connsiteY576" fmla="*/ 2575235 h 6858000"/>
              <a:gd name="connsiteX577" fmla="*/ 5796837 w 7467600"/>
              <a:gd name="connsiteY577" fmla="*/ 2637633 h 6858000"/>
              <a:gd name="connsiteX578" fmla="*/ 5818614 w 7467600"/>
              <a:gd name="connsiteY578" fmla="*/ 2473055 h 6858000"/>
              <a:gd name="connsiteX579" fmla="*/ 5829202 w 7467600"/>
              <a:gd name="connsiteY579" fmla="*/ 1971679 h 6858000"/>
              <a:gd name="connsiteX580" fmla="*/ 5911389 w 7467600"/>
              <a:gd name="connsiteY580" fmla="*/ 1898371 h 6858000"/>
              <a:gd name="connsiteX581" fmla="*/ 6237627 w 7467600"/>
              <a:gd name="connsiteY581" fmla="*/ 2231921 h 6858000"/>
              <a:gd name="connsiteX582" fmla="*/ 5911389 w 7467600"/>
              <a:gd name="connsiteY582" fmla="*/ 1898371 h 6858000"/>
              <a:gd name="connsiteX583" fmla="*/ 6944437 w 7467600"/>
              <a:gd name="connsiteY583" fmla="*/ 1575402 h 6858000"/>
              <a:gd name="connsiteX584" fmla="*/ 6304730 w 7467600"/>
              <a:gd name="connsiteY584" fmla="*/ 1766654 h 6858000"/>
              <a:gd name="connsiteX585" fmla="*/ 6944437 w 7467600"/>
              <a:gd name="connsiteY585" fmla="*/ 1575402 h 6858000"/>
              <a:gd name="connsiteX586" fmla="*/ 7019523 w 7467600"/>
              <a:gd name="connsiteY586" fmla="*/ 1519450 h 6858000"/>
              <a:gd name="connsiteX587" fmla="*/ 6298091 w 7467600"/>
              <a:gd name="connsiteY587" fmla="*/ 1737122 h 6858000"/>
              <a:gd name="connsiteX588" fmla="*/ 7019523 w 7467600"/>
              <a:gd name="connsiteY588" fmla="*/ 1519450 h 6858000"/>
              <a:gd name="connsiteX589" fmla="*/ 2399523 w 7467600"/>
              <a:gd name="connsiteY589" fmla="*/ 1428234 h 6858000"/>
              <a:gd name="connsiteX590" fmla="*/ 2224982 w 7467600"/>
              <a:gd name="connsiteY590" fmla="*/ 1826201 h 6858000"/>
              <a:gd name="connsiteX591" fmla="*/ 2096099 w 7467600"/>
              <a:gd name="connsiteY591" fmla="*/ 2345900 h 6858000"/>
              <a:gd name="connsiteX592" fmla="*/ 2283317 w 7467600"/>
              <a:gd name="connsiteY592" fmla="*/ 1796925 h 6858000"/>
              <a:gd name="connsiteX593" fmla="*/ 2399523 w 7467600"/>
              <a:gd name="connsiteY593" fmla="*/ 1428234 h 6858000"/>
              <a:gd name="connsiteX594" fmla="*/ 2448558 w 7467600"/>
              <a:gd name="connsiteY594" fmla="*/ 1373435 h 6858000"/>
              <a:gd name="connsiteX595" fmla="*/ 2312521 w 7467600"/>
              <a:gd name="connsiteY595" fmla="*/ 1806140 h 6858000"/>
              <a:gd name="connsiteX596" fmla="*/ 2127533 w 7467600"/>
              <a:gd name="connsiteY596" fmla="*/ 2348380 h 6858000"/>
              <a:gd name="connsiteX597" fmla="*/ 2358080 w 7467600"/>
              <a:gd name="connsiteY597" fmla="*/ 1866134 h 6858000"/>
              <a:gd name="connsiteX598" fmla="*/ 2407436 w 7467600"/>
              <a:gd name="connsiteY598" fmla="*/ 1651070 h 6858000"/>
              <a:gd name="connsiteX599" fmla="*/ 2448558 w 7467600"/>
              <a:gd name="connsiteY599" fmla="*/ 1373435 h 6858000"/>
              <a:gd name="connsiteX600" fmla="*/ 278707 w 7467600"/>
              <a:gd name="connsiteY600" fmla="*/ 1352270 h 6858000"/>
              <a:gd name="connsiteX601" fmla="*/ 321570 w 7467600"/>
              <a:gd name="connsiteY601" fmla="*/ 1861610 h 6858000"/>
              <a:gd name="connsiteX602" fmla="*/ 294281 w 7467600"/>
              <a:gd name="connsiteY602" fmla="*/ 1440658 h 6858000"/>
              <a:gd name="connsiteX603" fmla="*/ 278707 w 7467600"/>
              <a:gd name="connsiteY603" fmla="*/ 1352270 h 6858000"/>
              <a:gd name="connsiteX604" fmla="*/ 1423821 w 7467600"/>
              <a:gd name="connsiteY604" fmla="*/ 1351958 h 6858000"/>
              <a:gd name="connsiteX605" fmla="*/ 1638521 w 7467600"/>
              <a:gd name="connsiteY605" fmla="*/ 1908470 h 6858000"/>
              <a:gd name="connsiteX606" fmla="*/ 1754199 w 7467600"/>
              <a:gd name="connsiteY606" fmla="*/ 2149284 h 6858000"/>
              <a:gd name="connsiteX607" fmla="*/ 1908359 w 7467600"/>
              <a:gd name="connsiteY607" fmla="*/ 2364988 h 6858000"/>
              <a:gd name="connsiteX608" fmla="*/ 1647661 w 7467600"/>
              <a:gd name="connsiteY608" fmla="*/ 1825945 h 6858000"/>
              <a:gd name="connsiteX609" fmla="*/ 1423821 w 7467600"/>
              <a:gd name="connsiteY609" fmla="*/ 1351958 h 6858000"/>
              <a:gd name="connsiteX610" fmla="*/ 1431890 w 7467600"/>
              <a:gd name="connsiteY610" fmla="*/ 1306475 h 6858000"/>
              <a:gd name="connsiteX611" fmla="*/ 1507597 w 7467600"/>
              <a:gd name="connsiteY611" fmla="*/ 1446132 h 6858000"/>
              <a:gd name="connsiteX612" fmla="*/ 1674586 w 7467600"/>
              <a:gd name="connsiteY612" fmla="*/ 1813832 h 6858000"/>
              <a:gd name="connsiteX613" fmla="*/ 1815950 w 7467600"/>
              <a:gd name="connsiteY613" fmla="*/ 2128564 h 6858000"/>
              <a:gd name="connsiteX614" fmla="*/ 1984242 w 7467600"/>
              <a:gd name="connsiteY614" fmla="*/ 2430829 h 6858000"/>
              <a:gd name="connsiteX615" fmla="*/ 2014023 w 7467600"/>
              <a:gd name="connsiteY615" fmla="*/ 2450995 h 6858000"/>
              <a:gd name="connsiteX616" fmla="*/ 1747337 w 7467600"/>
              <a:gd name="connsiteY616" fmla="*/ 1855264 h 6858000"/>
              <a:gd name="connsiteX617" fmla="*/ 1533749 w 7467600"/>
              <a:gd name="connsiteY617" fmla="*/ 1478656 h 6858000"/>
              <a:gd name="connsiteX618" fmla="*/ 1431890 w 7467600"/>
              <a:gd name="connsiteY618" fmla="*/ 1306475 h 6858000"/>
              <a:gd name="connsiteX619" fmla="*/ 5052692 w 7467600"/>
              <a:gd name="connsiteY619" fmla="*/ 1292994 h 6858000"/>
              <a:gd name="connsiteX620" fmla="*/ 5200661 w 7467600"/>
              <a:gd name="connsiteY620" fmla="*/ 1635186 h 6858000"/>
              <a:gd name="connsiteX621" fmla="*/ 5297138 w 7467600"/>
              <a:gd name="connsiteY621" fmla="*/ 1906351 h 6858000"/>
              <a:gd name="connsiteX622" fmla="*/ 5052692 w 7467600"/>
              <a:gd name="connsiteY622" fmla="*/ 1292994 h 6858000"/>
              <a:gd name="connsiteX623" fmla="*/ 5009948 w 7467600"/>
              <a:gd name="connsiteY623" fmla="*/ 1273619 h 6858000"/>
              <a:gd name="connsiteX624" fmla="*/ 5121777 w 7467600"/>
              <a:gd name="connsiteY624" fmla="*/ 1654213 h 6858000"/>
              <a:gd name="connsiteX625" fmla="*/ 5293545 w 7467600"/>
              <a:gd name="connsiteY625" fmla="*/ 2072247 h 6858000"/>
              <a:gd name="connsiteX626" fmla="*/ 5294042 w 7467600"/>
              <a:gd name="connsiteY626" fmla="*/ 2065019 h 6858000"/>
              <a:gd name="connsiteX627" fmla="*/ 5171936 w 7467600"/>
              <a:gd name="connsiteY627" fmla="*/ 1647613 h 6858000"/>
              <a:gd name="connsiteX628" fmla="*/ 5009948 w 7467600"/>
              <a:gd name="connsiteY628" fmla="*/ 1273619 h 6858000"/>
              <a:gd name="connsiteX629" fmla="*/ 655236 w 7467600"/>
              <a:gd name="connsiteY629" fmla="*/ 1268632 h 6858000"/>
              <a:gd name="connsiteX630" fmla="*/ 839521 w 7467600"/>
              <a:gd name="connsiteY630" fmla="*/ 1685315 h 6858000"/>
              <a:gd name="connsiteX631" fmla="*/ 1109416 w 7467600"/>
              <a:gd name="connsiteY631" fmla="*/ 2061663 h 6858000"/>
              <a:gd name="connsiteX632" fmla="*/ 1298300 w 7467600"/>
              <a:gd name="connsiteY632" fmla="*/ 2247742 h 6858000"/>
              <a:gd name="connsiteX633" fmla="*/ 1125871 w 7467600"/>
              <a:gd name="connsiteY633" fmla="*/ 1989513 h 6858000"/>
              <a:gd name="connsiteX634" fmla="*/ 981574 w 7467600"/>
              <a:gd name="connsiteY634" fmla="*/ 1783157 h 6858000"/>
              <a:gd name="connsiteX635" fmla="*/ 922198 w 7467600"/>
              <a:gd name="connsiteY635" fmla="*/ 1677437 h 6858000"/>
              <a:gd name="connsiteX636" fmla="*/ 869293 w 7467600"/>
              <a:gd name="connsiteY636" fmla="*/ 1583214 h 6858000"/>
              <a:gd name="connsiteX637" fmla="*/ 751431 w 7467600"/>
              <a:gd name="connsiteY637" fmla="*/ 1405731 h 6858000"/>
              <a:gd name="connsiteX638" fmla="*/ 655236 w 7467600"/>
              <a:gd name="connsiteY638" fmla="*/ 1268632 h 6858000"/>
              <a:gd name="connsiteX639" fmla="*/ 6516292 w 7467600"/>
              <a:gd name="connsiteY639" fmla="*/ 1263064 h 6858000"/>
              <a:gd name="connsiteX640" fmla="*/ 5736320 w 7467600"/>
              <a:gd name="connsiteY640" fmla="*/ 1501803 h 6858000"/>
              <a:gd name="connsiteX641" fmla="*/ 6516292 w 7467600"/>
              <a:gd name="connsiteY641" fmla="*/ 1263064 h 6858000"/>
              <a:gd name="connsiteX642" fmla="*/ 291466 w 7467600"/>
              <a:gd name="connsiteY642" fmla="*/ 1250369 h 6858000"/>
              <a:gd name="connsiteX643" fmla="*/ 323180 w 7467600"/>
              <a:gd name="connsiteY643" fmla="*/ 1435283 h 6858000"/>
              <a:gd name="connsiteX644" fmla="*/ 349381 w 7467600"/>
              <a:gd name="connsiteY644" fmla="*/ 1875041 h 6858000"/>
              <a:gd name="connsiteX645" fmla="*/ 374363 w 7467600"/>
              <a:gd name="connsiteY645" fmla="*/ 1506494 h 6858000"/>
              <a:gd name="connsiteX646" fmla="*/ 302168 w 7467600"/>
              <a:gd name="connsiteY646" fmla="*/ 1274495 h 6858000"/>
              <a:gd name="connsiteX647" fmla="*/ 291466 w 7467600"/>
              <a:gd name="connsiteY647" fmla="*/ 1250369 h 6858000"/>
              <a:gd name="connsiteX648" fmla="*/ 678222 w 7467600"/>
              <a:gd name="connsiteY648" fmla="*/ 1248670 h 6858000"/>
              <a:gd name="connsiteX649" fmla="*/ 775536 w 7467600"/>
              <a:gd name="connsiteY649" fmla="*/ 1388015 h 6858000"/>
              <a:gd name="connsiteX650" fmla="*/ 894529 w 7467600"/>
              <a:gd name="connsiteY650" fmla="*/ 1567739 h 6858000"/>
              <a:gd name="connsiteX651" fmla="*/ 948000 w 7467600"/>
              <a:gd name="connsiteY651" fmla="*/ 1663088 h 6858000"/>
              <a:gd name="connsiteX652" fmla="*/ 1006812 w 7467600"/>
              <a:gd name="connsiteY652" fmla="*/ 1767683 h 6858000"/>
              <a:gd name="connsiteX653" fmla="*/ 1149133 w 7467600"/>
              <a:gd name="connsiteY653" fmla="*/ 1971513 h 6858000"/>
              <a:gd name="connsiteX654" fmla="*/ 1333952 w 7467600"/>
              <a:gd name="connsiteY654" fmla="*/ 2251620 h 6858000"/>
              <a:gd name="connsiteX655" fmla="*/ 1337329 w 7467600"/>
              <a:gd name="connsiteY655" fmla="*/ 2258350 h 6858000"/>
              <a:gd name="connsiteX656" fmla="*/ 1014726 w 7467600"/>
              <a:gd name="connsiteY656" fmla="*/ 1615556 h 6858000"/>
              <a:gd name="connsiteX657" fmla="*/ 678222 w 7467600"/>
              <a:gd name="connsiteY657" fmla="*/ 1248670 h 6858000"/>
              <a:gd name="connsiteX658" fmla="*/ 6691602 w 7467600"/>
              <a:gd name="connsiteY658" fmla="*/ 1140573 h 6858000"/>
              <a:gd name="connsiteX659" fmla="*/ 6571100 w 7467600"/>
              <a:gd name="connsiteY659" fmla="*/ 1183662 h 6858000"/>
              <a:gd name="connsiteX660" fmla="*/ 6241687 w 7467600"/>
              <a:gd name="connsiteY660" fmla="*/ 1257600 h 6858000"/>
              <a:gd name="connsiteX661" fmla="*/ 5693009 w 7467600"/>
              <a:gd name="connsiteY661" fmla="*/ 1478256 h 6858000"/>
              <a:gd name="connsiteX662" fmla="*/ 6548420 w 7467600"/>
              <a:gd name="connsiteY662" fmla="*/ 1214599 h 6858000"/>
              <a:gd name="connsiteX663" fmla="*/ 6605473 w 7467600"/>
              <a:gd name="connsiteY663" fmla="*/ 1184686 h 6858000"/>
              <a:gd name="connsiteX664" fmla="*/ 6691602 w 7467600"/>
              <a:gd name="connsiteY664" fmla="*/ 1140573 h 6858000"/>
              <a:gd name="connsiteX665" fmla="*/ 4002475 w 7467600"/>
              <a:gd name="connsiteY665" fmla="*/ 1037802 h 6858000"/>
              <a:gd name="connsiteX666" fmla="*/ 4000324 w 7467600"/>
              <a:gd name="connsiteY666" fmla="*/ 1039362 h 6858000"/>
              <a:gd name="connsiteX667" fmla="*/ 4002862 w 7467600"/>
              <a:gd name="connsiteY667" fmla="*/ 1042866 h 6858000"/>
              <a:gd name="connsiteX668" fmla="*/ 4002475 w 7467600"/>
              <a:gd name="connsiteY668" fmla="*/ 1037802 h 6858000"/>
              <a:gd name="connsiteX669" fmla="*/ 506322 w 7467600"/>
              <a:gd name="connsiteY669" fmla="*/ 1020997 h 6858000"/>
              <a:gd name="connsiteX670" fmla="*/ 533068 w 7467600"/>
              <a:gd name="connsiteY670" fmla="*/ 1029409 h 6858000"/>
              <a:gd name="connsiteX671" fmla="*/ 1232525 w 7467600"/>
              <a:gd name="connsiteY671" fmla="*/ 1804675 h 6858000"/>
              <a:gd name="connsiteX672" fmla="*/ 1388858 w 7467600"/>
              <a:gd name="connsiteY672" fmla="*/ 2368011 h 6858000"/>
              <a:gd name="connsiteX673" fmla="*/ 1384098 w 7467600"/>
              <a:gd name="connsiteY673" fmla="*/ 2378125 h 6858000"/>
              <a:gd name="connsiteX674" fmla="*/ 1425393 w 7467600"/>
              <a:gd name="connsiteY674" fmla="*/ 2589124 h 6858000"/>
              <a:gd name="connsiteX675" fmla="*/ 1424001 w 7467600"/>
              <a:gd name="connsiteY675" fmla="*/ 2597541 h 6858000"/>
              <a:gd name="connsiteX676" fmla="*/ 2152729 w 7467600"/>
              <a:gd name="connsiteY676" fmla="*/ 2864487 h 6858000"/>
              <a:gd name="connsiteX677" fmla="*/ 2020609 w 7467600"/>
              <a:gd name="connsiteY677" fmla="*/ 2539671 h 6858000"/>
              <a:gd name="connsiteX678" fmla="*/ 2018920 w 7467600"/>
              <a:gd name="connsiteY678" fmla="*/ 2536309 h 6858000"/>
              <a:gd name="connsiteX679" fmla="*/ 1342441 w 7467600"/>
              <a:gd name="connsiteY679" fmla="*/ 1173017 h 6858000"/>
              <a:gd name="connsiteX680" fmla="*/ 1367925 w 7467600"/>
              <a:gd name="connsiteY680" fmla="*/ 1135648 h 6858000"/>
              <a:gd name="connsiteX681" fmla="*/ 1771401 w 7467600"/>
              <a:gd name="connsiteY681" fmla="*/ 1806673 h 6858000"/>
              <a:gd name="connsiteX682" fmla="*/ 1972385 w 7467600"/>
              <a:gd name="connsiteY682" fmla="*/ 2198735 h 6858000"/>
              <a:gd name="connsiteX683" fmla="*/ 2040892 w 7467600"/>
              <a:gd name="connsiteY683" fmla="*/ 2405205 h 6858000"/>
              <a:gd name="connsiteX684" fmla="*/ 2131689 w 7467600"/>
              <a:gd name="connsiteY684" fmla="*/ 1936926 h 6858000"/>
              <a:gd name="connsiteX685" fmla="*/ 2454820 w 7467600"/>
              <a:gd name="connsiteY685" fmla="*/ 1248808 h 6858000"/>
              <a:gd name="connsiteX686" fmla="*/ 2492512 w 7467600"/>
              <a:gd name="connsiteY686" fmla="*/ 1302920 h 6858000"/>
              <a:gd name="connsiteX687" fmla="*/ 2081216 w 7467600"/>
              <a:gd name="connsiteY687" fmla="*/ 2527513 h 6858000"/>
              <a:gd name="connsiteX688" fmla="*/ 2081211 w 7467600"/>
              <a:gd name="connsiteY688" fmla="*/ 2528916 h 6858000"/>
              <a:gd name="connsiteX689" fmla="*/ 2199067 w 7467600"/>
              <a:gd name="connsiteY689" fmla="*/ 2884061 h 6858000"/>
              <a:gd name="connsiteX690" fmla="*/ 3192586 w 7467600"/>
              <a:gd name="connsiteY690" fmla="*/ 3411496 h 6858000"/>
              <a:gd name="connsiteX691" fmla="*/ 3182620 w 7467600"/>
              <a:gd name="connsiteY691" fmla="*/ 3483279 h 6858000"/>
              <a:gd name="connsiteX692" fmla="*/ 2435119 w 7467600"/>
              <a:gd name="connsiteY692" fmla="*/ 3080173 h 6858000"/>
              <a:gd name="connsiteX693" fmla="*/ 2410152 w 7467600"/>
              <a:gd name="connsiteY693" fmla="*/ 3063751 h 6858000"/>
              <a:gd name="connsiteX694" fmla="*/ 2408099 w 7467600"/>
              <a:gd name="connsiteY694" fmla="*/ 3064403 h 6858000"/>
              <a:gd name="connsiteX695" fmla="*/ 2407218 w 7467600"/>
              <a:gd name="connsiteY695" fmla="*/ 3070324 h 6858000"/>
              <a:gd name="connsiteX696" fmla="*/ 2380138 w 7467600"/>
              <a:gd name="connsiteY696" fmla="*/ 3099341 h 6858000"/>
              <a:gd name="connsiteX697" fmla="*/ 1765923 w 7467600"/>
              <a:gd name="connsiteY697" fmla="*/ 3581043 h 6858000"/>
              <a:gd name="connsiteX698" fmla="*/ 1702258 w 7467600"/>
              <a:gd name="connsiteY698" fmla="*/ 3612286 h 6858000"/>
              <a:gd name="connsiteX699" fmla="*/ 1538370 w 7467600"/>
              <a:gd name="connsiteY699" fmla="*/ 3811804 h 6858000"/>
              <a:gd name="connsiteX700" fmla="*/ 542867 w 7467600"/>
              <a:gd name="connsiteY700" fmla="*/ 4944092 h 6858000"/>
              <a:gd name="connsiteX701" fmla="*/ 515800 w 7467600"/>
              <a:gd name="connsiteY701" fmla="*/ 4862180 h 6858000"/>
              <a:gd name="connsiteX702" fmla="*/ 909145 w 7467600"/>
              <a:gd name="connsiteY702" fmla="*/ 4199225 h 6858000"/>
              <a:gd name="connsiteX703" fmla="*/ 1214067 w 7467600"/>
              <a:gd name="connsiteY703" fmla="*/ 3908561 h 6858000"/>
              <a:gd name="connsiteX704" fmla="*/ 640967 w 7467600"/>
              <a:gd name="connsiteY704" fmla="*/ 4105601 h 6858000"/>
              <a:gd name="connsiteX705" fmla="*/ 112563 w 7467600"/>
              <a:gd name="connsiteY705" fmla="*/ 4396952 h 6858000"/>
              <a:gd name="connsiteX706" fmla="*/ 0 w 7467600"/>
              <a:gd name="connsiteY706" fmla="*/ 4466006 h 6858000"/>
              <a:gd name="connsiteX707" fmla="*/ 0 w 7467600"/>
              <a:gd name="connsiteY707" fmla="*/ 4233763 h 6858000"/>
              <a:gd name="connsiteX708" fmla="*/ 36881 w 7467600"/>
              <a:gd name="connsiteY708" fmla="*/ 4200118 h 6858000"/>
              <a:gd name="connsiteX709" fmla="*/ 910534 w 7467600"/>
              <a:gd name="connsiteY709" fmla="*/ 3629753 h 6858000"/>
              <a:gd name="connsiteX710" fmla="*/ 1578717 w 7467600"/>
              <a:gd name="connsiteY710" fmla="*/ 3575982 h 6858000"/>
              <a:gd name="connsiteX711" fmla="*/ 2338780 w 7467600"/>
              <a:gd name="connsiteY711" fmla="*/ 3033725 h 6858000"/>
              <a:gd name="connsiteX712" fmla="*/ 1807991 w 7467600"/>
              <a:gd name="connsiteY712" fmla="*/ 2807184 h 6858000"/>
              <a:gd name="connsiteX713" fmla="*/ 1416358 w 7467600"/>
              <a:gd name="connsiteY713" fmla="*/ 3112571 h 6858000"/>
              <a:gd name="connsiteX714" fmla="*/ 939066 w 7467600"/>
              <a:gd name="connsiteY714" fmla="*/ 3378798 h 6858000"/>
              <a:gd name="connsiteX715" fmla="*/ 115099 w 7467600"/>
              <a:gd name="connsiteY715" fmla="*/ 3607650 h 6858000"/>
              <a:gd name="connsiteX716" fmla="*/ 97284 w 7467600"/>
              <a:gd name="connsiteY716" fmla="*/ 3520393 h 6858000"/>
              <a:gd name="connsiteX717" fmla="*/ 922050 w 7467600"/>
              <a:gd name="connsiteY717" fmla="*/ 3074867 h 6858000"/>
              <a:gd name="connsiteX718" fmla="*/ 1405265 w 7467600"/>
              <a:gd name="connsiteY718" fmla="*/ 3016319 h 6858000"/>
              <a:gd name="connsiteX719" fmla="*/ 1407512 w 7467600"/>
              <a:gd name="connsiteY719" fmla="*/ 3018001 h 6858000"/>
              <a:gd name="connsiteX720" fmla="*/ 1726266 w 7467600"/>
              <a:gd name="connsiteY720" fmla="*/ 2777274 h 6858000"/>
              <a:gd name="connsiteX721" fmla="*/ 625390 w 7467600"/>
              <a:gd name="connsiteY721" fmla="*/ 2514541 h 6858000"/>
              <a:gd name="connsiteX722" fmla="*/ 619799 w 7467600"/>
              <a:gd name="connsiteY722" fmla="*/ 2527180 h 6858000"/>
              <a:gd name="connsiteX723" fmla="*/ 310030 w 7467600"/>
              <a:gd name="connsiteY723" fmla="*/ 2771818 h 6858000"/>
              <a:gd name="connsiteX724" fmla="*/ 173877 w 7467600"/>
              <a:gd name="connsiteY724" fmla="*/ 2937056 h 6858000"/>
              <a:gd name="connsiteX725" fmla="*/ 77889 w 7467600"/>
              <a:gd name="connsiteY725" fmla="*/ 3138440 h 6858000"/>
              <a:gd name="connsiteX726" fmla="*/ 0 w 7467600"/>
              <a:gd name="connsiteY726" fmla="*/ 3271395 h 6858000"/>
              <a:gd name="connsiteX727" fmla="*/ 0 w 7467600"/>
              <a:gd name="connsiteY727" fmla="*/ 3153002 h 6858000"/>
              <a:gd name="connsiteX728" fmla="*/ 2386 w 7467600"/>
              <a:gd name="connsiteY728" fmla="*/ 3149203 h 6858000"/>
              <a:gd name="connsiteX729" fmla="*/ 89753 w 7467600"/>
              <a:gd name="connsiteY729" fmla="*/ 2987702 h 6858000"/>
              <a:gd name="connsiteX730" fmla="*/ 76869 w 7467600"/>
              <a:gd name="connsiteY730" fmla="*/ 3005404 h 6858000"/>
              <a:gd name="connsiteX731" fmla="*/ 32049 w 7467600"/>
              <a:gd name="connsiteY731" fmla="*/ 3065814 h 6858000"/>
              <a:gd name="connsiteX732" fmla="*/ 0 w 7467600"/>
              <a:gd name="connsiteY732" fmla="*/ 3108744 h 6858000"/>
              <a:gd name="connsiteX733" fmla="*/ 0 w 7467600"/>
              <a:gd name="connsiteY733" fmla="*/ 3058059 h 6858000"/>
              <a:gd name="connsiteX734" fmla="*/ 7610 w 7467600"/>
              <a:gd name="connsiteY734" fmla="*/ 3047889 h 6858000"/>
              <a:gd name="connsiteX735" fmla="*/ 52419 w 7467600"/>
              <a:gd name="connsiteY735" fmla="*/ 2987479 h 6858000"/>
              <a:gd name="connsiteX736" fmla="*/ 59142 w 7467600"/>
              <a:gd name="connsiteY736" fmla="*/ 2978488 h 6858000"/>
              <a:gd name="connsiteX737" fmla="*/ 0 w 7467600"/>
              <a:gd name="connsiteY737" fmla="*/ 3015334 h 6858000"/>
              <a:gd name="connsiteX738" fmla="*/ 0 w 7467600"/>
              <a:gd name="connsiteY738" fmla="*/ 2914286 h 6858000"/>
              <a:gd name="connsiteX739" fmla="*/ 36383 w 7467600"/>
              <a:gd name="connsiteY739" fmla="*/ 2901128 h 6858000"/>
              <a:gd name="connsiteX740" fmla="*/ 156329 w 7467600"/>
              <a:gd name="connsiteY740" fmla="*/ 2840533 h 6858000"/>
              <a:gd name="connsiteX741" fmla="*/ 358355 w 7467600"/>
              <a:gd name="connsiteY741" fmla="*/ 2620471 h 6858000"/>
              <a:gd name="connsiteX742" fmla="*/ 510577 w 7467600"/>
              <a:gd name="connsiteY742" fmla="*/ 2501244 h 6858000"/>
              <a:gd name="connsiteX743" fmla="*/ 211967 w 7467600"/>
              <a:gd name="connsiteY743" fmla="*/ 2479171 h 6858000"/>
              <a:gd name="connsiteX744" fmla="*/ 0 w 7467600"/>
              <a:gd name="connsiteY744" fmla="*/ 2476398 h 6858000"/>
              <a:gd name="connsiteX745" fmla="*/ 0 w 7467600"/>
              <a:gd name="connsiteY745" fmla="*/ 2389189 h 6858000"/>
              <a:gd name="connsiteX746" fmla="*/ 103062 w 7467600"/>
              <a:gd name="connsiteY746" fmla="*/ 2389518 h 6858000"/>
              <a:gd name="connsiteX747" fmla="*/ 510734 w 7467600"/>
              <a:gd name="connsiteY747" fmla="*/ 2416201 h 6858000"/>
              <a:gd name="connsiteX748" fmla="*/ 279257 w 7467600"/>
              <a:gd name="connsiteY748" fmla="*/ 2092102 h 6858000"/>
              <a:gd name="connsiteX749" fmla="*/ 65265 w 7467600"/>
              <a:gd name="connsiteY749" fmla="*/ 2006049 h 6858000"/>
              <a:gd name="connsiteX750" fmla="*/ 0 w 7467600"/>
              <a:gd name="connsiteY750" fmla="*/ 1982532 h 6858000"/>
              <a:gd name="connsiteX751" fmla="*/ 0 w 7467600"/>
              <a:gd name="connsiteY751" fmla="*/ 1912789 h 6858000"/>
              <a:gd name="connsiteX752" fmla="*/ 97460 w 7467600"/>
              <a:gd name="connsiteY752" fmla="*/ 1953725 h 6858000"/>
              <a:gd name="connsiteX753" fmla="*/ 221272 w 7467600"/>
              <a:gd name="connsiteY753" fmla="*/ 1980766 h 6858000"/>
              <a:gd name="connsiteX754" fmla="*/ 116765 w 7467600"/>
              <a:gd name="connsiteY754" fmla="*/ 1911033 h 6858000"/>
              <a:gd name="connsiteX755" fmla="*/ 16405 w 7467600"/>
              <a:gd name="connsiteY755" fmla="*/ 1803412 h 6858000"/>
              <a:gd name="connsiteX756" fmla="*/ 0 w 7467600"/>
              <a:gd name="connsiteY756" fmla="*/ 1784777 h 6858000"/>
              <a:gd name="connsiteX757" fmla="*/ 0 w 7467600"/>
              <a:gd name="connsiteY757" fmla="*/ 1740082 h 6858000"/>
              <a:gd name="connsiteX758" fmla="*/ 39394 w 7467600"/>
              <a:gd name="connsiteY758" fmla="*/ 1784856 h 6858000"/>
              <a:gd name="connsiteX759" fmla="*/ 135813 w 7467600"/>
              <a:gd name="connsiteY759" fmla="*/ 1888838 h 6858000"/>
              <a:gd name="connsiteX760" fmla="*/ 242575 w 7467600"/>
              <a:gd name="connsiteY760" fmla="*/ 1958841 h 6858000"/>
              <a:gd name="connsiteX761" fmla="*/ 82197 w 7467600"/>
              <a:gd name="connsiteY761" fmla="*/ 1754826 h 6858000"/>
              <a:gd name="connsiteX762" fmla="*/ 0 w 7467600"/>
              <a:gd name="connsiteY762" fmla="*/ 1679650 h 6858000"/>
              <a:gd name="connsiteX763" fmla="*/ 0 w 7467600"/>
              <a:gd name="connsiteY763" fmla="*/ 1602463 h 6858000"/>
              <a:gd name="connsiteX764" fmla="*/ 84689 w 7467600"/>
              <a:gd name="connsiteY764" fmla="*/ 1677442 h 6858000"/>
              <a:gd name="connsiteX765" fmla="*/ 298437 w 7467600"/>
              <a:gd name="connsiteY765" fmla="*/ 1968019 h 6858000"/>
              <a:gd name="connsiteX766" fmla="*/ 227269 w 7467600"/>
              <a:gd name="connsiteY766" fmla="*/ 1114064 h 6858000"/>
              <a:gd name="connsiteX767" fmla="*/ 248003 w 7467600"/>
              <a:gd name="connsiteY767" fmla="*/ 1089613 h 6858000"/>
              <a:gd name="connsiteX768" fmla="*/ 427020 w 7467600"/>
              <a:gd name="connsiteY768" fmla="*/ 1619803 h 6858000"/>
              <a:gd name="connsiteX769" fmla="*/ 340345 w 7467600"/>
              <a:gd name="connsiteY769" fmla="*/ 2027739 h 6858000"/>
              <a:gd name="connsiteX770" fmla="*/ 360865 w 7467600"/>
              <a:gd name="connsiteY770" fmla="*/ 2044827 h 6858000"/>
              <a:gd name="connsiteX771" fmla="*/ 560414 w 7467600"/>
              <a:gd name="connsiteY771" fmla="*/ 2421457 h 6858000"/>
              <a:gd name="connsiteX772" fmla="*/ 1359703 w 7467600"/>
              <a:gd name="connsiteY772" fmla="*/ 2578554 h 6858000"/>
              <a:gd name="connsiteX773" fmla="*/ 1359422 w 7467600"/>
              <a:gd name="connsiteY773" fmla="*/ 2577994 h 6858000"/>
              <a:gd name="connsiteX774" fmla="*/ 828701 w 7467600"/>
              <a:gd name="connsiteY774" fmla="*/ 1839520 h 6858000"/>
              <a:gd name="connsiteX775" fmla="*/ 494427 w 7467600"/>
              <a:gd name="connsiteY775" fmla="*/ 1092333 h 6858000"/>
              <a:gd name="connsiteX776" fmla="*/ 506322 w 7467600"/>
              <a:gd name="connsiteY776" fmla="*/ 1020997 h 6858000"/>
              <a:gd name="connsiteX777" fmla="*/ 4570198 w 7467600"/>
              <a:gd name="connsiteY777" fmla="*/ 978081 h 6858000"/>
              <a:gd name="connsiteX778" fmla="*/ 4523691 w 7467600"/>
              <a:gd name="connsiteY778" fmla="*/ 1127776 h 6858000"/>
              <a:gd name="connsiteX779" fmla="*/ 4509875 w 7467600"/>
              <a:gd name="connsiteY779" fmla="*/ 1167552 h 6858000"/>
              <a:gd name="connsiteX780" fmla="*/ 4478168 w 7467600"/>
              <a:gd name="connsiteY780" fmla="*/ 1260735 h 6858000"/>
              <a:gd name="connsiteX781" fmla="*/ 4409309 w 7467600"/>
              <a:gd name="connsiteY781" fmla="*/ 1666996 h 6858000"/>
              <a:gd name="connsiteX782" fmla="*/ 4370031 w 7467600"/>
              <a:gd name="connsiteY782" fmla="*/ 1955666 h 6858000"/>
              <a:gd name="connsiteX783" fmla="*/ 4570198 w 7467600"/>
              <a:gd name="connsiteY783" fmla="*/ 978081 h 6858000"/>
              <a:gd name="connsiteX784" fmla="*/ 4557898 w 7467600"/>
              <a:gd name="connsiteY784" fmla="*/ 900011 h 6858000"/>
              <a:gd name="connsiteX785" fmla="*/ 4344840 w 7467600"/>
              <a:gd name="connsiteY785" fmla="*/ 1922038 h 6858000"/>
              <a:gd name="connsiteX786" fmla="*/ 4378710 w 7467600"/>
              <a:gd name="connsiteY786" fmla="*/ 1665516 h 6858000"/>
              <a:gd name="connsiteX787" fmla="*/ 4448798 w 7467600"/>
              <a:gd name="connsiteY787" fmla="*/ 1253024 h 6858000"/>
              <a:gd name="connsiteX788" fmla="*/ 4480315 w 7467600"/>
              <a:gd name="connsiteY788" fmla="*/ 1158454 h 6858000"/>
              <a:gd name="connsiteX789" fmla="*/ 4494133 w 7467600"/>
              <a:gd name="connsiteY789" fmla="*/ 1118676 h 6858000"/>
              <a:gd name="connsiteX790" fmla="*/ 4557898 w 7467600"/>
              <a:gd name="connsiteY790" fmla="*/ 900011 h 6858000"/>
              <a:gd name="connsiteX791" fmla="*/ 5870151 w 7467600"/>
              <a:gd name="connsiteY791" fmla="*/ 898890 h 6858000"/>
              <a:gd name="connsiteX792" fmla="*/ 5861335 w 7467600"/>
              <a:gd name="connsiteY792" fmla="*/ 899177 h 6858000"/>
              <a:gd name="connsiteX793" fmla="*/ 5843702 w 7467600"/>
              <a:gd name="connsiteY793" fmla="*/ 899748 h 6858000"/>
              <a:gd name="connsiteX794" fmla="*/ 5651107 w 7467600"/>
              <a:gd name="connsiteY794" fmla="*/ 920306 h 6858000"/>
              <a:gd name="connsiteX795" fmla="*/ 5459407 w 7467600"/>
              <a:gd name="connsiteY795" fmla="*/ 940975 h 6858000"/>
              <a:gd name="connsiteX796" fmla="*/ 5374846 w 7467600"/>
              <a:gd name="connsiteY796" fmla="*/ 941988 h 6858000"/>
              <a:gd name="connsiteX797" fmla="*/ 5256105 w 7467600"/>
              <a:gd name="connsiteY797" fmla="*/ 945632 h 6858000"/>
              <a:gd name="connsiteX798" fmla="*/ 5107071 w 7467600"/>
              <a:gd name="connsiteY798" fmla="*/ 969720 h 6858000"/>
              <a:gd name="connsiteX799" fmla="*/ 4998681 w 7467600"/>
              <a:gd name="connsiteY799" fmla="*/ 988771 h 6858000"/>
              <a:gd name="connsiteX800" fmla="*/ 5870151 w 7467600"/>
              <a:gd name="connsiteY800" fmla="*/ 898890 h 6858000"/>
              <a:gd name="connsiteX801" fmla="*/ 5504425 w 7467600"/>
              <a:gd name="connsiteY801" fmla="*/ 848067 h 6858000"/>
              <a:gd name="connsiteX802" fmla="*/ 4968849 w 7467600"/>
              <a:gd name="connsiteY802" fmla="*/ 962318 h 6858000"/>
              <a:gd name="connsiteX803" fmla="*/ 5104039 w 7467600"/>
              <a:gd name="connsiteY803" fmla="*/ 940634 h 6858000"/>
              <a:gd name="connsiteX804" fmla="*/ 5256311 w 7467600"/>
              <a:gd name="connsiteY804" fmla="*/ 916490 h 6858000"/>
              <a:gd name="connsiteX805" fmla="*/ 5377381 w 7467600"/>
              <a:gd name="connsiteY805" fmla="*/ 912671 h 6858000"/>
              <a:gd name="connsiteX806" fmla="*/ 5460148 w 7467600"/>
              <a:gd name="connsiteY806" fmla="*/ 911442 h 6858000"/>
              <a:gd name="connsiteX807" fmla="*/ 5648971 w 7467600"/>
              <a:gd name="connsiteY807" fmla="*/ 891331 h 6858000"/>
              <a:gd name="connsiteX808" fmla="*/ 5844807 w 7467600"/>
              <a:gd name="connsiteY808" fmla="*/ 870718 h 6858000"/>
              <a:gd name="connsiteX809" fmla="*/ 5862975 w 7467600"/>
              <a:gd name="connsiteY809" fmla="*/ 869756 h 6858000"/>
              <a:gd name="connsiteX810" fmla="*/ 5920887 w 7467600"/>
              <a:gd name="connsiteY810" fmla="*/ 865929 h 6858000"/>
              <a:gd name="connsiteX811" fmla="*/ 5504425 w 7467600"/>
              <a:gd name="connsiteY811" fmla="*/ 848067 h 6858000"/>
              <a:gd name="connsiteX812" fmla="*/ 3607114 w 7467600"/>
              <a:gd name="connsiteY812" fmla="*/ 467441 h 6858000"/>
              <a:gd name="connsiteX813" fmla="*/ 3296242 w 7467600"/>
              <a:gd name="connsiteY813" fmla="*/ 807991 h 6858000"/>
              <a:gd name="connsiteX814" fmla="*/ 3174674 w 7467600"/>
              <a:gd name="connsiteY814" fmla="*/ 919759 h 6858000"/>
              <a:gd name="connsiteX815" fmla="*/ 3042978 w 7467600"/>
              <a:gd name="connsiteY815" fmla="*/ 1054894 h 6858000"/>
              <a:gd name="connsiteX816" fmla="*/ 2968914 w 7467600"/>
              <a:gd name="connsiteY816" fmla="*/ 1133756 h 6858000"/>
              <a:gd name="connsiteX817" fmla="*/ 3103823 w 7467600"/>
              <a:gd name="connsiteY817" fmla="*/ 1026814 h 6858000"/>
              <a:gd name="connsiteX818" fmla="*/ 3607114 w 7467600"/>
              <a:gd name="connsiteY818" fmla="*/ 467441 h 6858000"/>
              <a:gd name="connsiteX819" fmla="*/ 3744487 w 7467600"/>
              <a:gd name="connsiteY819" fmla="*/ 383136 h 6858000"/>
              <a:gd name="connsiteX820" fmla="*/ 3970213 w 7467600"/>
              <a:gd name="connsiteY820" fmla="*/ 995559 h 6858000"/>
              <a:gd name="connsiteX821" fmla="*/ 3744487 w 7467600"/>
              <a:gd name="connsiteY821" fmla="*/ 383136 h 6858000"/>
              <a:gd name="connsiteX822" fmla="*/ 3624562 w 7467600"/>
              <a:gd name="connsiteY822" fmla="*/ 367041 h 6858000"/>
              <a:gd name="connsiteX823" fmla="*/ 3489712 w 7467600"/>
              <a:gd name="connsiteY823" fmla="*/ 485386 h 6858000"/>
              <a:gd name="connsiteX824" fmla="*/ 3182994 w 7467600"/>
              <a:gd name="connsiteY824" fmla="*/ 828265 h 6858000"/>
              <a:gd name="connsiteX825" fmla="*/ 2892114 w 7467600"/>
              <a:gd name="connsiteY825" fmla="*/ 1172635 h 6858000"/>
              <a:gd name="connsiteX826" fmla="*/ 3021459 w 7467600"/>
              <a:gd name="connsiteY826" fmla="*/ 1035385 h 6858000"/>
              <a:gd name="connsiteX827" fmla="*/ 3153873 w 7467600"/>
              <a:gd name="connsiteY827" fmla="*/ 898971 h 6858000"/>
              <a:gd name="connsiteX828" fmla="*/ 3276511 w 7467600"/>
              <a:gd name="connsiteY828" fmla="*/ 786423 h 6858000"/>
              <a:gd name="connsiteX829" fmla="*/ 3584154 w 7467600"/>
              <a:gd name="connsiteY829" fmla="*/ 448218 h 6858000"/>
              <a:gd name="connsiteX830" fmla="*/ 3624562 w 7467600"/>
              <a:gd name="connsiteY830" fmla="*/ 367041 h 6858000"/>
              <a:gd name="connsiteX831" fmla="*/ 3766672 w 7467600"/>
              <a:gd name="connsiteY831" fmla="*/ 359429 h 6858000"/>
              <a:gd name="connsiteX832" fmla="*/ 3996338 w 7467600"/>
              <a:gd name="connsiteY832" fmla="*/ 968237 h 6858000"/>
              <a:gd name="connsiteX833" fmla="*/ 3766672 w 7467600"/>
              <a:gd name="connsiteY833" fmla="*/ 359429 h 6858000"/>
              <a:gd name="connsiteX834" fmla="*/ 5805386 w 7467600"/>
              <a:gd name="connsiteY834" fmla="*/ 239240 h 6858000"/>
              <a:gd name="connsiteX835" fmla="*/ 5736947 w 7467600"/>
              <a:gd name="connsiteY835" fmla="*/ 261367 h 6858000"/>
              <a:gd name="connsiteX836" fmla="*/ 5427012 w 7467600"/>
              <a:gd name="connsiteY836" fmla="*/ 311272 h 6858000"/>
              <a:gd name="connsiteX837" fmla="*/ 5147818 w 7467600"/>
              <a:gd name="connsiteY837" fmla="*/ 322112 h 6858000"/>
              <a:gd name="connsiteX838" fmla="*/ 5060854 w 7467600"/>
              <a:gd name="connsiteY838" fmla="*/ 311882 h 6858000"/>
              <a:gd name="connsiteX839" fmla="*/ 4945989 w 7467600"/>
              <a:gd name="connsiteY839" fmla="*/ 300516 h 6858000"/>
              <a:gd name="connsiteX840" fmla="*/ 5410479 w 7467600"/>
              <a:gd name="connsiteY840" fmla="*/ 348434 h 6858000"/>
              <a:gd name="connsiteX841" fmla="*/ 5805386 w 7467600"/>
              <a:gd name="connsiteY841" fmla="*/ 239240 h 6858000"/>
              <a:gd name="connsiteX842" fmla="*/ 5905192 w 7467600"/>
              <a:gd name="connsiteY842" fmla="*/ 163079 h 6858000"/>
              <a:gd name="connsiteX843" fmla="*/ 5865655 w 7467600"/>
              <a:gd name="connsiteY843" fmla="*/ 171901 h 6858000"/>
              <a:gd name="connsiteX844" fmla="*/ 5259740 w 7467600"/>
              <a:gd name="connsiteY844" fmla="*/ 257013 h 6858000"/>
              <a:gd name="connsiteX845" fmla="*/ 5208466 w 7467600"/>
              <a:gd name="connsiteY845" fmla="*/ 257550 h 6858000"/>
              <a:gd name="connsiteX846" fmla="*/ 4980204 w 7467600"/>
              <a:gd name="connsiteY846" fmla="*/ 271903 h 6858000"/>
              <a:gd name="connsiteX847" fmla="*/ 5068068 w 7467600"/>
              <a:gd name="connsiteY847" fmla="*/ 282244 h 6858000"/>
              <a:gd name="connsiteX848" fmla="*/ 5153231 w 7467600"/>
              <a:gd name="connsiteY848" fmla="*/ 292240 h 6858000"/>
              <a:gd name="connsiteX849" fmla="*/ 5426491 w 7467600"/>
              <a:gd name="connsiteY849" fmla="*/ 281128 h 6858000"/>
              <a:gd name="connsiteX850" fmla="*/ 5731212 w 7467600"/>
              <a:gd name="connsiteY850" fmla="*/ 231951 h 6858000"/>
              <a:gd name="connsiteX851" fmla="*/ 5905192 w 7467600"/>
              <a:gd name="connsiteY851" fmla="*/ 163079 h 6858000"/>
              <a:gd name="connsiteX852" fmla="*/ 5944437 w 7467600"/>
              <a:gd name="connsiteY852" fmla="*/ 113829 h 6858000"/>
              <a:gd name="connsiteX853" fmla="*/ 5825032 w 7467600"/>
              <a:gd name="connsiteY853" fmla="*/ 146405 h 6858000"/>
              <a:gd name="connsiteX854" fmla="*/ 4955599 w 7467600"/>
              <a:gd name="connsiteY854" fmla="*/ 247008 h 6858000"/>
              <a:gd name="connsiteX855" fmla="*/ 5210104 w 7467600"/>
              <a:gd name="connsiteY855" fmla="*/ 228123 h 6858000"/>
              <a:gd name="connsiteX856" fmla="*/ 5261015 w 7467600"/>
              <a:gd name="connsiteY856" fmla="*/ 227087 h 6858000"/>
              <a:gd name="connsiteX857" fmla="*/ 5861181 w 7467600"/>
              <a:gd name="connsiteY857" fmla="*/ 143093 h 6858000"/>
              <a:gd name="connsiteX858" fmla="*/ 5961252 w 7467600"/>
              <a:gd name="connsiteY858" fmla="*/ 114820 h 6858000"/>
              <a:gd name="connsiteX859" fmla="*/ 5944437 w 7467600"/>
              <a:gd name="connsiteY859" fmla="*/ 113829 h 6858000"/>
              <a:gd name="connsiteX860" fmla="*/ 3882765 w 7467600"/>
              <a:gd name="connsiteY860" fmla="*/ 0 h 6858000"/>
              <a:gd name="connsiteX861" fmla="*/ 3995099 w 7467600"/>
              <a:gd name="connsiteY861" fmla="*/ 0 h 6858000"/>
              <a:gd name="connsiteX862" fmla="*/ 4163818 w 7467600"/>
              <a:gd name="connsiteY862" fmla="*/ 234104 h 6858000"/>
              <a:gd name="connsiteX863" fmla="*/ 4172099 w 7467600"/>
              <a:gd name="connsiteY863" fmla="*/ 234207 h 6858000"/>
              <a:gd name="connsiteX864" fmla="*/ 4784282 w 7467600"/>
              <a:gd name="connsiteY864" fmla="*/ 276561 h 6858000"/>
              <a:gd name="connsiteX865" fmla="*/ 4801687 w 7467600"/>
              <a:gd name="connsiteY865" fmla="*/ 267764 h 6858000"/>
              <a:gd name="connsiteX866" fmla="*/ 6082788 w 7467600"/>
              <a:gd name="connsiteY866" fmla="*/ 64119 h 6858000"/>
              <a:gd name="connsiteX867" fmla="*/ 6099442 w 7467600"/>
              <a:gd name="connsiteY867" fmla="*/ 82568 h 6858000"/>
              <a:gd name="connsiteX868" fmla="*/ 4804137 w 7467600"/>
              <a:gd name="connsiteY868" fmla="*/ 320931 h 6858000"/>
              <a:gd name="connsiteX869" fmla="*/ 4227047 w 7467600"/>
              <a:gd name="connsiteY869" fmla="*/ 313415 h 6858000"/>
              <a:gd name="connsiteX870" fmla="*/ 4346041 w 7467600"/>
              <a:gd name="connsiteY870" fmla="*/ 456086 h 6858000"/>
              <a:gd name="connsiteX871" fmla="*/ 4870967 w 7467600"/>
              <a:gd name="connsiteY871" fmla="*/ 963061 h 6858000"/>
              <a:gd name="connsiteX872" fmla="*/ 4889647 w 7467600"/>
              <a:gd name="connsiteY872" fmla="*/ 957147 h 6858000"/>
              <a:gd name="connsiteX873" fmla="*/ 5422504 w 7467600"/>
              <a:gd name="connsiteY873" fmla="*/ 805191 h 6858000"/>
              <a:gd name="connsiteX874" fmla="*/ 6087656 w 7467600"/>
              <a:gd name="connsiteY874" fmla="*/ 826703 h 6858000"/>
              <a:gd name="connsiteX875" fmla="*/ 6058717 w 7467600"/>
              <a:gd name="connsiteY875" fmla="*/ 865992 h 6858000"/>
              <a:gd name="connsiteX876" fmla="*/ 4974153 w 7467600"/>
              <a:gd name="connsiteY876" fmla="*/ 1045456 h 6858000"/>
              <a:gd name="connsiteX877" fmla="*/ 5627835 w 7467600"/>
              <a:gd name="connsiteY877" fmla="*/ 1472077 h 6858000"/>
              <a:gd name="connsiteX878" fmla="*/ 5629817 w 7467600"/>
              <a:gd name="connsiteY878" fmla="*/ 1471412 h 6858000"/>
              <a:gd name="connsiteX879" fmla="*/ 5634124 w 7467600"/>
              <a:gd name="connsiteY879" fmla="*/ 1470572 h 6858000"/>
              <a:gd name="connsiteX880" fmla="*/ 5755832 w 7467600"/>
              <a:gd name="connsiteY880" fmla="*/ 1383886 h 6858000"/>
              <a:gd name="connsiteX881" fmla="*/ 6014186 w 7467600"/>
              <a:gd name="connsiteY881" fmla="*/ 1279799 h 6858000"/>
              <a:gd name="connsiteX882" fmla="*/ 6901619 w 7467600"/>
              <a:gd name="connsiteY882" fmla="*/ 1047874 h 6858000"/>
              <a:gd name="connsiteX883" fmla="*/ 6931566 w 7467600"/>
              <a:gd name="connsiteY883" fmla="*/ 1062034 h 6858000"/>
              <a:gd name="connsiteX884" fmla="*/ 5790982 w 7467600"/>
              <a:gd name="connsiteY884" fmla="*/ 1561380 h 6858000"/>
              <a:gd name="connsiteX885" fmla="*/ 6188971 w 7467600"/>
              <a:gd name="connsiteY885" fmla="*/ 1755168 h 6858000"/>
              <a:gd name="connsiteX886" fmla="*/ 6202446 w 7467600"/>
              <a:gd name="connsiteY886" fmla="*/ 1752268 h 6858000"/>
              <a:gd name="connsiteX887" fmla="*/ 7179560 w 7467600"/>
              <a:gd name="connsiteY887" fmla="*/ 1467551 h 6858000"/>
              <a:gd name="connsiteX888" fmla="*/ 7158730 w 7467600"/>
              <a:gd name="connsiteY888" fmla="*/ 1507835 h 6858000"/>
              <a:gd name="connsiteX889" fmla="*/ 6326959 w 7467600"/>
              <a:gd name="connsiteY889" fmla="*/ 1817686 h 6858000"/>
              <a:gd name="connsiteX890" fmla="*/ 6537433 w 7467600"/>
              <a:gd name="connsiteY890" fmla="*/ 1907790 h 6858000"/>
              <a:gd name="connsiteX891" fmla="*/ 6550221 w 7467600"/>
              <a:gd name="connsiteY891" fmla="*/ 1910729 h 6858000"/>
              <a:gd name="connsiteX892" fmla="*/ 6964438 w 7467600"/>
              <a:gd name="connsiteY892" fmla="*/ 2209505 h 6858000"/>
              <a:gd name="connsiteX893" fmla="*/ 7367862 w 7467600"/>
              <a:gd name="connsiteY893" fmla="*/ 2806833 h 6858000"/>
              <a:gd name="connsiteX894" fmla="*/ 7364329 w 7467600"/>
              <a:gd name="connsiteY894" fmla="*/ 2826907 h 6858000"/>
              <a:gd name="connsiteX895" fmla="*/ 7290545 w 7467600"/>
              <a:gd name="connsiteY895" fmla="*/ 2850663 h 6858000"/>
              <a:gd name="connsiteX896" fmla="*/ 6472036 w 7467600"/>
              <a:gd name="connsiteY896" fmla="*/ 1959003 h 6858000"/>
              <a:gd name="connsiteX897" fmla="*/ 5792897 w 7467600"/>
              <a:gd name="connsiteY897" fmla="*/ 1647747 h 6858000"/>
              <a:gd name="connsiteX898" fmla="*/ 5842751 w 7467600"/>
              <a:gd name="connsiteY898" fmla="*/ 1816112 h 6858000"/>
              <a:gd name="connsiteX899" fmla="*/ 5847424 w 7467600"/>
              <a:gd name="connsiteY899" fmla="*/ 1815776 h 6858000"/>
              <a:gd name="connsiteX900" fmla="*/ 6399821 w 7467600"/>
              <a:gd name="connsiteY900" fmla="*/ 2344799 h 6858000"/>
              <a:gd name="connsiteX901" fmla="*/ 6323232 w 7467600"/>
              <a:gd name="connsiteY901" fmla="*/ 2389634 h 6858000"/>
              <a:gd name="connsiteX902" fmla="*/ 5942958 w 7467600"/>
              <a:gd name="connsiteY902" fmla="*/ 2077708 h 6858000"/>
              <a:gd name="connsiteX903" fmla="*/ 5921559 w 7467600"/>
              <a:gd name="connsiteY903" fmla="*/ 2378596 h 6858000"/>
              <a:gd name="connsiteX904" fmla="*/ 5817651 w 7467600"/>
              <a:gd name="connsiteY904" fmla="*/ 3023919 h 6858000"/>
              <a:gd name="connsiteX905" fmla="*/ 5729634 w 7467600"/>
              <a:gd name="connsiteY905" fmla="*/ 3051849 h 6858000"/>
              <a:gd name="connsiteX906" fmla="*/ 5611018 w 7467600"/>
              <a:gd name="connsiteY906" fmla="*/ 2316769 h 6858000"/>
              <a:gd name="connsiteX907" fmla="*/ 5687608 w 7467600"/>
              <a:gd name="connsiteY907" fmla="*/ 2039972 h 6858000"/>
              <a:gd name="connsiteX908" fmla="*/ 5657554 w 7467600"/>
              <a:gd name="connsiteY908" fmla="*/ 1576445 h 6858000"/>
              <a:gd name="connsiteX909" fmla="*/ 5150475 w 7467600"/>
              <a:gd name="connsiteY909" fmla="*/ 1274012 h 6858000"/>
              <a:gd name="connsiteX910" fmla="*/ 5349142 w 7467600"/>
              <a:gd name="connsiteY910" fmla="*/ 2204405 h 6858000"/>
              <a:gd name="connsiteX911" fmla="*/ 5262214 w 7467600"/>
              <a:gd name="connsiteY911" fmla="*/ 2233836 h 6858000"/>
              <a:gd name="connsiteX912" fmla="*/ 4981539 w 7467600"/>
              <a:gd name="connsiteY912" fmla="*/ 1542201 h 6858000"/>
              <a:gd name="connsiteX913" fmla="*/ 4958461 w 7467600"/>
              <a:gd name="connsiteY913" fmla="*/ 1136957 h 6858000"/>
              <a:gd name="connsiteX914" fmla="*/ 4655015 w 7467600"/>
              <a:gd name="connsiteY914" fmla="*/ 891426 h 6858000"/>
              <a:gd name="connsiteX915" fmla="*/ 4348002 w 7467600"/>
              <a:gd name="connsiteY915" fmla="*/ 2205895 h 6858000"/>
              <a:gd name="connsiteX916" fmla="*/ 4262250 w 7467600"/>
              <a:gd name="connsiteY916" fmla="*/ 2219972 h 6858000"/>
              <a:gd name="connsiteX917" fmla="*/ 4550611 w 7467600"/>
              <a:gd name="connsiteY917" fmla="*/ 817540 h 6858000"/>
              <a:gd name="connsiteX918" fmla="*/ 4564418 w 7467600"/>
              <a:gd name="connsiteY918" fmla="*/ 808293 h 6858000"/>
              <a:gd name="connsiteX919" fmla="*/ 4266388 w 7467600"/>
              <a:gd name="connsiteY919" fmla="*/ 500083 h 6858000"/>
              <a:gd name="connsiteX920" fmla="*/ 4032842 w 7467600"/>
              <a:gd name="connsiteY920" fmla="*/ 211809 h 6858000"/>
              <a:gd name="connsiteX921" fmla="*/ 3882765 w 7467600"/>
              <a:gd name="connsiteY921" fmla="*/ 0 h 6858000"/>
              <a:gd name="connsiteX922" fmla="*/ 3721337 w 7467600"/>
              <a:gd name="connsiteY922" fmla="*/ 0 h 6858000"/>
              <a:gd name="connsiteX923" fmla="*/ 3797544 w 7467600"/>
              <a:gd name="connsiteY923" fmla="*/ 0 h 6858000"/>
              <a:gd name="connsiteX924" fmla="*/ 3775734 w 7467600"/>
              <a:gd name="connsiteY924" fmla="*/ 95131 h 6858000"/>
              <a:gd name="connsiteX925" fmla="*/ 3724807 w 7467600"/>
              <a:gd name="connsiteY925" fmla="*/ 272257 h 6858000"/>
              <a:gd name="connsiteX926" fmla="*/ 3726844 w 7467600"/>
              <a:gd name="connsiteY926" fmla="*/ 282988 h 6858000"/>
              <a:gd name="connsiteX927" fmla="*/ 3742664 w 7467600"/>
              <a:gd name="connsiteY927" fmla="*/ 279918 h 6858000"/>
              <a:gd name="connsiteX928" fmla="*/ 4103910 w 7467600"/>
              <a:gd name="connsiteY928" fmla="*/ 1161917 h 6858000"/>
              <a:gd name="connsiteX929" fmla="*/ 4020269 w 7467600"/>
              <a:gd name="connsiteY929" fmla="*/ 1200406 h 6858000"/>
              <a:gd name="connsiteX930" fmla="*/ 3674882 w 7467600"/>
              <a:gd name="connsiteY930" fmla="*/ 488524 h 6858000"/>
              <a:gd name="connsiteX931" fmla="*/ 3132682 w 7467600"/>
              <a:gd name="connsiteY931" fmla="*/ 1072284 h 6858000"/>
              <a:gd name="connsiteX932" fmla="*/ 2716346 w 7467600"/>
              <a:gd name="connsiteY932" fmla="*/ 1276376 h 6858000"/>
              <a:gd name="connsiteX933" fmla="*/ 2716772 w 7467600"/>
              <a:gd name="connsiteY933" fmla="*/ 1255462 h 6858000"/>
              <a:gd name="connsiteX934" fmla="*/ 3471096 w 7467600"/>
              <a:gd name="connsiteY934" fmla="*/ 437072 h 6858000"/>
              <a:gd name="connsiteX935" fmla="*/ 3639057 w 7467600"/>
              <a:gd name="connsiteY935" fmla="*/ 286334 h 6858000"/>
              <a:gd name="connsiteX936" fmla="*/ 3640309 w 7467600"/>
              <a:gd name="connsiteY936" fmla="*/ 284664 h 6858000"/>
              <a:gd name="connsiteX937" fmla="*/ 3646022 w 7467600"/>
              <a:gd name="connsiteY937" fmla="*/ 276711 h 6858000"/>
              <a:gd name="connsiteX938" fmla="*/ 3707943 w 7467600"/>
              <a:gd name="connsiteY938" fmla="*/ 65958 h 6858000"/>
              <a:gd name="connsiteX939" fmla="*/ 3721337 w 7467600"/>
              <a:gd name="connsiteY939" fmla="*/ 0 h 6858000"/>
              <a:gd name="connsiteX940" fmla="*/ 2867960 w 7467600"/>
              <a:gd name="connsiteY940" fmla="*/ 0 h 6858000"/>
              <a:gd name="connsiteX941" fmla="*/ 2926351 w 7467600"/>
              <a:gd name="connsiteY941" fmla="*/ 0 h 6858000"/>
              <a:gd name="connsiteX942" fmla="*/ 2902823 w 7467600"/>
              <a:gd name="connsiteY942" fmla="*/ 262929 h 6858000"/>
              <a:gd name="connsiteX943" fmla="*/ 2940663 w 7467600"/>
              <a:gd name="connsiteY943" fmla="*/ 140884 h 6858000"/>
              <a:gd name="connsiteX944" fmla="*/ 2947039 w 7467600"/>
              <a:gd name="connsiteY944" fmla="*/ 122524 h 6858000"/>
              <a:gd name="connsiteX945" fmla="*/ 2984316 w 7467600"/>
              <a:gd name="connsiteY945" fmla="*/ 0 h 6858000"/>
              <a:gd name="connsiteX946" fmla="*/ 3016114 w 7467600"/>
              <a:gd name="connsiteY946" fmla="*/ 0 h 6858000"/>
              <a:gd name="connsiteX947" fmla="*/ 2979949 w 7467600"/>
              <a:gd name="connsiteY947" fmla="*/ 119274 h 6858000"/>
              <a:gd name="connsiteX948" fmla="*/ 3023879 w 7467600"/>
              <a:gd name="connsiteY948" fmla="*/ 0 h 6858000"/>
              <a:gd name="connsiteX949" fmla="*/ 3105400 w 7467600"/>
              <a:gd name="connsiteY949" fmla="*/ 0 h 6858000"/>
              <a:gd name="connsiteX950" fmla="*/ 3094669 w 7467600"/>
              <a:gd name="connsiteY950" fmla="*/ 30308 h 6858000"/>
              <a:gd name="connsiteX951" fmla="*/ 2901945 w 7467600"/>
              <a:gd name="connsiteY951" fmla="*/ 466538 h 6858000"/>
              <a:gd name="connsiteX952" fmla="*/ 2815209 w 7467600"/>
              <a:gd name="connsiteY952" fmla="*/ 497361 h 6858000"/>
              <a:gd name="connsiteX953" fmla="*/ 2844845 w 7467600"/>
              <a:gd name="connsiteY953" fmla="*/ 127638 h 6858000"/>
              <a:gd name="connsiteX954" fmla="*/ 2867960 w 7467600"/>
              <a:gd name="connsiteY954" fmla="*/ 0 h 6858000"/>
              <a:gd name="connsiteX955" fmla="*/ 1057230 w 7467600"/>
              <a:gd name="connsiteY955" fmla="*/ 0 h 6858000"/>
              <a:gd name="connsiteX956" fmla="*/ 1111003 w 7467600"/>
              <a:gd name="connsiteY956" fmla="*/ 0 h 6858000"/>
              <a:gd name="connsiteX957" fmla="*/ 1125553 w 7467600"/>
              <a:gd name="connsiteY957" fmla="*/ 52588 h 6858000"/>
              <a:gd name="connsiteX958" fmla="*/ 1304276 w 7467600"/>
              <a:gd name="connsiteY958" fmla="*/ 476275 h 6858000"/>
              <a:gd name="connsiteX959" fmla="*/ 1492066 w 7467600"/>
              <a:gd name="connsiteY959" fmla="*/ 886333 h 6858000"/>
              <a:gd name="connsiteX960" fmla="*/ 1423698 w 7467600"/>
              <a:gd name="connsiteY960" fmla="*/ 710817 h 6858000"/>
              <a:gd name="connsiteX961" fmla="*/ 1357609 w 7467600"/>
              <a:gd name="connsiteY961" fmla="*/ 532892 h 6858000"/>
              <a:gd name="connsiteX962" fmla="*/ 1309550 w 7467600"/>
              <a:gd name="connsiteY962" fmla="*/ 374031 h 6858000"/>
              <a:gd name="connsiteX963" fmla="*/ 1193673 w 7467600"/>
              <a:gd name="connsiteY963" fmla="*/ 49533 h 6858000"/>
              <a:gd name="connsiteX964" fmla="*/ 1164391 w 7467600"/>
              <a:gd name="connsiteY964" fmla="*/ 0 h 6858000"/>
              <a:gd name="connsiteX965" fmla="*/ 1200666 w 7467600"/>
              <a:gd name="connsiteY965" fmla="*/ 0 h 6858000"/>
              <a:gd name="connsiteX966" fmla="*/ 1223408 w 7467600"/>
              <a:gd name="connsiteY966" fmla="*/ 38996 h 6858000"/>
              <a:gd name="connsiteX967" fmla="*/ 1339635 w 7467600"/>
              <a:gd name="connsiteY967" fmla="*/ 365517 h 6858000"/>
              <a:gd name="connsiteX968" fmla="*/ 1387469 w 7467600"/>
              <a:gd name="connsiteY968" fmla="*/ 523079 h 6858000"/>
              <a:gd name="connsiteX969" fmla="*/ 1452685 w 7467600"/>
              <a:gd name="connsiteY969" fmla="*/ 699806 h 6858000"/>
              <a:gd name="connsiteX970" fmla="*/ 1492092 w 7467600"/>
              <a:gd name="connsiteY970" fmla="*/ 800424 h 6858000"/>
              <a:gd name="connsiteX971" fmla="*/ 1455302 w 7467600"/>
              <a:gd name="connsiteY971" fmla="*/ 632913 h 6858000"/>
              <a:gd name="connsiteX972" fmla="*/ 1222336 w 7467600"/>
              <a:gd name="connsiteY972" fmla="*/ 9480 h 6858000"/>
              <a:gd name="connsiteX973" fmla="*/ 1214634 w 7467600"/>
              <a:gd name="connsiteY973" fmla="*/ 0 h 6858000"/>
              <a:gd name="connsiteX974" fmla="*/ 1289827 w 7467600"/>
              <a:gd name="connsiteY974" fmla="*/ 0 h 6858000"/>
              <a:gd name="connsiteX975" fmla="*/ 1321076 w 7467600"/>
              <a:gd name="connsiteY975" fmla="*/ 59722 h 6858000"/>
              <a:gd name="connsiteX976" fmla="*/ 1512579 w 7467600"/>
              <a:gd name="connsiteY976" fmla="*/ 626441 h 6858000"/>
              <a:gd name="connsiteX977" fmla="*/ 1506076 w 7467600"/>
              <a:gd name="connsiteY977" fmla="*/ 1089289 h 6858000"/>
              <a:gd name="connsiteX978" fmla="*/ 1486346 w 7467600"/>
              <a:gd name="connsiteY978" fmla="*/ 1079919 h 6858000"/>
              <a:gd name="connsiteX979" fmla="*/ 1070511 w 7467600"/>
              <a:gd name="connsiteY979" fmla="*/ 48609 h 6858000"/>
              <a:gd name="connsiteX980" fmla="*/ 1057230 w 7467600"/>
              <a:gd name="connsiteY980" fmla="*/ 0 h 6858000"/>
              <a:gd name="connsiteX981" fmla="*/ 43151 w 7467600"/>
              <a:gd name="connsiteY981" fmla="*/ 0 h 6858000"/>
              <a:gd name="connsiteX982" fmla="*/ 95283 w 7467600"/>
              <a:gd name="connsiteY982" fmla="*/ 0 h 6858000"/>
              <a:gd name="connsiteX983" fmla="*/ 300708 w 7467600"/>
              <a:gd name="connsiteY983" fmla="*/ 154571 h 6858000"/>
              <a:gd name="connsiteX984" fmla="*/ 530414 w 7467600"/>
              <a:gd name="connsiteY984" fmla="*/ 354673 h 6858000"/>
              <a:gd name="connsiteX985" fmla="*/ 333785 w 7467600"/>
              <a:gd name="connsiteY985" fmla="*/ 161564 h 6858000"/>
              <a:gd name="connsiteX986" fmla="*/ 147005 w 7467600"/>
              <a:gd name="connsiteY986" fmla="*/ 0 h 6858000"/>
              <a:gd name="connsiteX987" fmla="*/ 272509 w 7467600"/>
              <a:gd name="connsiteY987" fmla="*/ 0 h 6858000"/>
              <a:gd name="connsiteX988" fmla="*/ 326276 w 7467600"/>
              <a:gd name="connsiteY988" fmla="*/ 45847 h 6858000"/>
              <a:gd name="connsiteX989" fmla="*/ 823759 w 7467600"/>
              <a:gd name="connsiteY989" fmla="*/ 574145 h 6858000"/>
              <a:gd name="connsiteX990" fmla="*/ 811254 w 7467600"/>
              <a:gd name="connsiteY990" fmla="*/ 665546 h 6858000"/>
              <a:gd name="connsiteX991" fmla="*/ 154042 w 7467600"/>
              <a:gd name="connsiteY991" fmla="*/ 261522 h 6858000"/>
              <a:gd name="connsiteX992" fmla="*/ 13550 w 7467600"/>
              <a:gd name="connsiteY992" fmla="*/ 158423 h 6858000"/>
              <a:gd name="connsiteX993" fmla="*/ 0 w 7467600"/>
              <a:gd name="connsiteY993" fmla="*/ 146618 h 6858000"/>
              <a:gd name="connsiteX994" fmla="*/ 0 w 7467600"/>
              <a:gd name="connsiteY994" fmla="*/ 59161 h 6858000"/>
              <a:gd name="connsiteX995" fmla="*/ 45427 w 7467600"/>
              <a:gd name="connsiteY995" fmla="*/ 101078 h 6858000"/>
              <a:gd name="connsiteX996" fmla="*/ 630103 w 7467600"/>
              <a:gd name="connsiteY996" fmla="*/ 485885 h 6858000"/>
              <a:gd name="connsiteX997" fmla="*/ 532040 w 7467600"/>
              <a:gd name="connsiteY997" fmla="*/ 399359 h 6858000"/>
              <a:gd name="connsiteX998" fmla="*/ 517618 w 7467600"/>
              <a:gd name="connsiteY998" fmla="*/ 385726 h 6858000"/>
              <a:gd name="connsiteX999" fmla="*/ 285074 w 7467600"/>
              <a:gd name="connsiteY999" fmla="*/ 182755 h 6858000"/>
              <a:gd name="connsiteX1000" fmla="*/ 43151 w 7467600"/>
              <a:gd name="connsiteY100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7368569 w 7467600"/>
              <a:gd name="connsiteY143" fmla="*/ 5270182 h 6858000"/>
              <a:gd name="connsiteX144" fmla="*/ 1903353 w 7467600"/>
              <a:gd name="connsiteY144" fmla="*/ 5044827 h 6858000"/>
              <a:gd name="connsiteX145" fmla="*/ 1936931 w 7467600"/>
              <a:gd name="connsiteY145" fmla="*/ 5093954 h 6858000"/>
              <a:gd name="connsiteX146" fmla="*/ 2195868 w 7467600"/>
              <a:gd name="connsiteY146" fmla="*/ 5396574 h 6858000"/>
              <a:gd name="connsiteX147" fmla="*/ 2088852 w 7467600"/>
              <a:gd name="connsiteY147" fmla="*/ 5166123 h 6858000"/>
              <a:gd name="connsiteX148" fmla="*/ 1958241 w 7467600"/>
              <a:gd name="connsiteY148" fmla="*/ 5067955 h 6858000"/>
              <a:gd name="connsiteX149" fmla="*/ 1903353 w 7467600"/>
              <a:gd name="connsiteY149" fmla="*/ 5044827 h 6858000"/>
              <a:gd name="connsiteX150" fmla="*/ 1979378 w 7467600"/>
              <a:gd name="connsiteY150" fmla="*/ 4769504 h 6858000"/>
              <a:gd name="connsiteX151" fmla="*/ 2882120 w 7467600"/>
              <a:gd name="connsiteY151" fmla="*/ 5064547 h 6858000"/>
              <a:gd name="connsiteX152" fmla="*/ 2793103 w 7467600"/>
              <a:gd name="connsiteY152" fmla="*/ 5039699 h 6858000"/>
              <a:gd name="connsiteX153" fmla="*/ 2770041 w 7467600"/>
              <a:gd name="connsiteY153" fmla="*/ 5033634 h 6858000"/>
              <a:gd name="connsiteX154" fmla="*/ 1979378 w 7467600"/>
              <a:gd name="connsiteY154" fmla="*/ 4769504 h 6858000"/>
              <a:gd name="connsiteX155" fmla="*/ 1927410 w 7467600"/>
              <a:gd name="connsiteY155" fmla="*/ 4716164 h 6858000"/>
              <a:gd name="connsiteX156" fmla="*/ 1959587 w 7467600"/>
              <a:gd name="connsiteY156" fmla="*/ 4728849 h 6858000"/>
              <a:gd name="connsiteX157" fmla="*/ 2777707 w 7467600"/>
              <a:gd name="connsiteY157" fmla="*/ 5003991 h 6858000"/>
              <a:gd name="connsiteX158" fmla="*/ 2800768 w 7467600"/>
              <a:gd name="connsiteY158" fmla="*/ 5010056 h 6858000"/>
              <a:gd name="connsiteX159" fmla="*/ 2879408 w 7467600"/>
              <a:gd name="connsiteY159" fmla="*/ 5031590 h 6858000"/>
              <a:gd name="connsiteX160" fmla="*/ 2862295 w 7467600"/>
              <a:gd name="connsiteY160" fmla="*/ 5022958 h 6858000"/>
              <a:gd name="connsiteX161" fmla="*/ 2813343 w 7467600"/>
              <a:gd name="connsiteY161" fmla="*/ 4998369 h 6858000"/>
              <a:gd name="connsiteX162" fmla="*/ 2646245 w 7467600"/>
              <a:gd name="connsiteY162" fmla="*/ 4930999 h 6858000"/>
              <a:gd name="connsiteX163" fmla="*/ 1999243 w 7467600"/>
              <a:gd name="connsiteY163" fmla="*/ 4730524 h 6858000"/>
              <a:gd name="connsiteX164" fmla="*/ 1979527 w 7467600"/>
              <a:gd name="connsiteY164" fmla="*/ 4726651 h 6858000"/>
              <a:gd name="connsiteX165" fmla="*/ 1927410 w 7467600"/>
              <a:gd name="connsiteY165" fmla="*/ 4716164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310106 w 7467600"/>
              <a:gd name="connsiteY195" fmla="*/ 3943217 h 6858000"/>
              <a:gd name="connsiteX196" fmla="*/ 1423113 w 7467600"/>
              <a:gd name="connsiteY196" fmla="*/ 3874565 h 6858000"/>
              <a:gd name="connsiteX197" fmla="*/ 1260565 w 7467600"/>
              <a:gd name="connsiteY197" fmla="*/ 4031982 h 6858000"/>
              <a:gd name="connsiteX198" fmla="*/ 901900 w 7467600"/>
              <a:gd name="connsiteY198" fmla="*/ 4421236 h 6858000"/>
              <a:gd name="connsiteX199" fmla="*/ 845044 w 7467600"/>
              <a:gd name="connsiteY199" fmla="*/ 4502436 h 6858000"/>
              <a:gd name="connsiteX200" fmla="*/ 685926 w 7467600"/>
              <a:gd name="connsiteY200" fmla="*/ 4703069 h 6858000"/>
              <a:gd name="connsiteX201" fmla="*/ 684248 w 7467600"/>
              <a:gd name="connsiteY201" fmla="*/ 4706721 h 6858000"/>
              <a:gd name="connsiteX202" fmla="*/ 1423113 w 7467600"/>
              <a:gd name="connsiteY202" fmla="*/ 3874565 h 6858000"/>
              <a:gd name="connsiteX203" fmla="*/ 3316479 w 7467600"/>
              <a:gd name="connsiteY203" fmla="*/ 3872136 h 6858000"/>
              <a:gd name="connsiteX204" fmla="*/ 3546806 w 7467600"/>
              <a:gd name="connsiteY204" fmla="*/ 4356139 h 6858000"/>
              <a:gd name="connsiteX205" fmla="*/ 3364433 w 7467600"/>
              <a:gd name="connsiteY205" fmla="*/ 3953121 h 6858000"/>
              <a:gd name="connsiteX206" fmla="*/ 3316479 w 7467600"/>
              <a:gd name="connsiteY206" fmla="*/ 3872136 h 6858000"/>
              <a:gd name="connsiteX207" fmla="*/ 3291335 w 7467600"/>
              <a:gd name="connsiteY207" fmla="*/ 3767420 h 6858000"/>
              <a:gd name="connsiteX208" fmla="*/ 3390805 w 7467600"/>
              <a:gd name="connsiteY208" fmla="*/ 3937163 h 6858000"/>
              <a:gd name="connsiteX209" fmla="*/ 3579062 w 7467600"/>
              <a:gd name="connsiteY209" fmla="*/ 4359040 h 6858000"/>
              <a:gd name="connsiteX210" fmla="*/ 3467355 w 7467600"/>
              <a:gd name="connsiteY210" fmla="*/ 3988130 h 6858000"/>
              <a:gd name="connsiteX211" fmla="*/ 3310753 w 7467600"/>
              <a:gd name="connsiteY211" fmla="*/ 3787140 h 6858000"/>
              <a:gd name="connsiteX212" fmla="*/ 3291335 w 7467600"/>
              <a:gd name="connsiteY212" fmla="*/ 3767420 h 6858000"/>
              <a:gd name="connsiteX213" fmla="*/ 1635889 w 7467600"/>
              <a:gd name="connsiteY213" fmla="*/ 3709494 h 6858000"/>
              <a:gd name="connsiteX214" fmla="*/ 1634800 w 7467600"/>
              <a:gd name="connsiteY214" fmla="*/ 3731111 h 6858000"/>
              <a:gd name="connsiteX215" fmla="*/ 1635889 w 7467600"/>
              <a:gd name="connsiteY215" fmla="*/ 3709494 h 6858000"/>
              <a:gd name="connsiteX216" fmla="*/ 1510397 w 7467600"/>
              <a:gd name="connsiteY216" fmla="*/ 3684705 h 6858000"/>
              <a:gd name="connsiteX217" fmla="*/ 1146550 w 7467600"/>
              <a:gd name="connsiteY217" fmla="*/ 3802012 h 6858000"/>
              <a:gd name="connsiteX218" fmla="*/ 698834 w 7467600"/>
              <a:gd name="connsiteY218" fmla="*/ 3952272 h 6858000"/>
              <a:gd name="connsiteX219" fmla="*/ 34256 w 7467600"/>
              <a:gd name="connsiteY219" fmla="*/ 4347603 h 6858000"/>
              <a:gd name="connsiteX220" fmla="*/ 527241 w 7467600"/>
              <a:gd name="connsiteY220" fmla="*/ 4065078 h 6858000"/>
              <a:gd name="connsiteX221" fmla="*/ 1510397 w 7467600"/>
              <a:gd name="connsiteY221" fmla="*/ 3684705 h 6858000"/>
              <a:gd name="connsiteX222" fmla="*/ 1313114 w 7467600"/>
              <a:gd name="connsiteY222" fmla="*/ 3655216 h 6858000"/>
              <a:gd name="connsiteX223" fmla="*/ 1109304 w 7467600"/>
              <a:gd name="connsiteY223" fmla="*/ 3669030 h 6858000"/>
              <a:gd name="connsiteX224" fmla="*/ 8129 w 7467600"/>
              <a:gd name="connsiteY224" fmla="*/ 4330519 h 6858000"/>
              <a:gd name="connsiteX225" fmla="*/ 687572 w 7467600"/>
              <a:gd name="connsiteY225" fmla="*/ 3925629 h 6858000"/>
              <a:gd name="connsiteX226" fmla="*/ 1138365 w 7467600"/>
              <a:gd name="connsiteY226" fmla="*/ 3774515 h 6858000"/>
              <a:gd name="connsiteX227" fmla="*/ 1505579 w 7467600"/>
              <a:gd name="connsiteY227" fmla="*/ 3655526 h 6858000"/>
              <a:gd name="connsiteX228" fmla="*/ 1313114 w 7467600"/>
              <a:gd name="connsiteY228" fmla="*/ 3655216 h 6858000"/>
              <a:gd name="connsiteX229" fmla="*/ 3655073 w 7467600"/>
              <a:gd name="connsiteY229" fmla="*/ 3650884 h 6858000"/>
              <a:gd name="connsiteX230" fmla="*/ 3989938 w 7467600"/>
              <a:gd name="connsiteY230" fmla="*/ 3991685 h 6858000"/>
              <a:gd name="connsiteX231" fmla="*/ 4393907 w 7467600"/>
              <a:gd name="connsiteY231" fmla="*/ 4261258 h 6858000"/>
              <a:gd name="connsiteX232" fmla="*/ 4648051 w 7467600"/>
              <a:gd name="connsiteY232" fmla="*/ 4374051 h 6858000"/>
              <a:gd name="connsiteX233" fmla="*/ 4383389 w 7467600"/>
              <a:gd name="connsiteY233" fmla="*/ 4184369 h 6858000"/>
              <a:gd name="connsiteX234" fmla="*/ 4165508 w 7467600"/>
              <a:gd name="connsiteY234" fmla="*/ 4035196 h 6858000"/>
              <a:gd name="connsiteX235" fmla="*/ 4068162 w 7467600"/>
              <a:gd name="connsiteY235" fmla="*/ 3953394 h 6858000"/>
              <a:gd name="connsiteX236" fmla="*/ 3981416 w 7467600"/>
              <a:gd name="connsiteY236" fmla="*/ 3880482 h 6858000"/>
              <a:gd name="connsiteX237" fmla="*/ 3800147 w 7467600"/>
              <a:gd name="connsiteY237" fmla="*/ 3749872 h 6858000"/>
              <a:gd name="connsiteX238" fmla="*/ 3655073 w 7467600"/>
              <a:gd name="connsiteY238" fmla="*/ 3650884 h 6858000"/>
              <a:gd name="connsiteX239" fmla="*/ 3670252 w 7467600"/>
              <a:gd name="connsiteY239" fmla="*/ 3622798 h 6858000"/>
              <a:gd name="connsiteX240" fmla="*/ 3817258 w 7467600"/>
              <a:gd name="connsiteY240" fmla="*/ 3723577 h 6858000"/>
              <a:gd name="connsiteX241" fmla="*/ 4000461 w 7467600"/>
              <a:gd name="connsiteY241" fmla="*/ 3855966 h 6858000"/>
              <a:gd name="connsiteX242" fmla="*/ 4088180 w 7467600"/>
              <a:gd name="connsiteY242" fmla="*/ 3929774 h 6858000"/>
              <a:gd name="connsiteX243" fmla="*/ 4184555 w 7467600"/>
              <a:gd name="connsiteY243" fmla="*/ 4010683 h 6858000"/>
              <a:gd name="connsiteX244" fmla="*/ 4399563 w 7467600"/>
              <a:gd name="connsiteY244" fmla="*/ 4158106 h 6858000"/>
              <a:gd name="connsiteX245" fmla="*/ 4684469 w 7467600"/>
              <a:gd name="connsiteY245" fmla="*/ 4364680 h 6858000"/>
              <a:gd name="connsiteX246" fmla="*/ 4690271 w 7467600"/>
              <a:gd name="connsiteY246" fmla="*/ 4370034 h 6858000"/>
              <a:gd name="connsiteX247" fmla="*/ 4136093 w 7467600"/>
              <a:gd name="connsiteY247" fmla="*/ 3858466 h 6858000"/>
              <a:gd name="connsiteX248" fmla="*/ 3670252 w 7467600"/>
              <a:gd name="connsiteY248" fmla="*/ 3622798 h 6858000"/>
              <a:gd name="connsiteX249" fmla="*/ 4440129 w 7467600"/>
              <a:gd name="connsiteY249" fmla="*/ 3448571 h 6858000"/>
              <a:gd name="connsiteX250" fmla="*/ 4856525 w 7467600"/>
              <a:gd name="connsiteY250" fmla="*/ 3915351 h 6858000"/>
              <a:gd name="connsiteX251" fmla="*/ 5059055 w 7467600"/>
              <a:gd name="connsiteY251" fmla="*/ 4108918 h 6858000"/>
              <a:gd name="connsiteX252" fmla="*/ 5290070 w 7467600"/>
              <a:gd name="connsiteY252" fmla="*/ 4263619 h 6858000"/>
              <a:gd name="connsiteX253" fmla="*/ 4834991 w 7467600"/>
              <a:gd name="connsiteY253" fmla="*/ 3830985 h 6858000"/>
              <a:gd name="connsiteX254" fmla="*/ 4440129 w 7467600"/>
              <a:gd name="connsiteY254" fmla="*/ 3448571 h 6858000"/>
              <a:gd name="connsiteX255" fmla="*/ 4441737 w 7467600"/>
              <a:gd name="connsiteY255" fmla="*/ 3399734 h 6858000"/>
              <a:gd name="connsiteX256" fmla="*/ 4431236 w 7467600"/>
              <a:gd name="connsiteY256" fmla="*/ 3400954 h 6858000"/>
              <a:gd name="connsiteX257" fmla="*/ 4557150 w 7467600"/>
              <a:gd name="connsiteY257" fmla="*/ 3510023 h 6858000"/>
              <a:gd name="connsiteX258" fmla="*/ 4856936 w 7467600"/>
              <a:gd name="connsiteY258" fmla="*/ 3809146 h 6858000"/>
              <a:gd name="connsiteX259" fmla="*/ 5111996 w 7467600"/>
              <a:gd name="connsiteY259" fmla="*/ 4065759 h 6858000"/>
              <a:gd name="connsiteX260" fmla="*/ 5388878 w 7467600"/>
              <a:gd name="connsiteY260" fmla="*/ 4300185 h 6858000"/>
              <a:gd name="connsiteX261" fmla="*/ 5425556 w 7467600"/>
              <a:gd name="connsiteY261" fmla="*/ 4308967 h 6858000"/>
              <a:gd name="connsiteX262" fmla="*/ 4943646 w 7467600"/>
              <a:gd name="connsiteY262" fmla="*/ 3822916 h 6858000"/>
              <a:gd name="connsiteX263" fmla="*/ 4594837 w 7467600"/>
              <a:gd name="connsiteY263" fmla="*/ 3532274 h 6858000"/>
              <a:gd name="connsiteX264" fmla="*/ 4441737 w 7467600"/>
              <a:gd name="connsiteY264" fmla="*/ 3399734 h 6858000"/>
              <a:gd name="connsiteX265" fmla="*/ 5425834 w 7467600"/>
              <a:gd name="connsiteY265" fmla="*/ 3162785 h 6858000"/>
              <a:gd name="connsiteX266" fmla="*/ 5401644 w 7467600"/>
              <a:gd name="connsiteY266" fmla="*/ 3617847 h 6858000"/>
              <a:gd name="connsiteX267" fmla="*/ 5467256 w 7467600"/>
              <a:gd name="connsiteY267" fmla="*/ 4175494 h 6858000"/>
              <a:gd name="connsiteX268" fmla="*/ 5448069 w 7467600"/>
              <a:gd name="connsiteY268" fmla="*/ 3567554 h 6858000"/>
              <a:gd name="connsiteX269" fmla="*/ 5425834 w 7467600"/>
              <a:gd name="connsiteY269" fmla="*/ 3162785 h 6858000"/>
              <a:gd name="connsiteX270" fmla="*/ 1318687 w 7467600"/>
              <a:gd name="connsiteY270" fmla="*/ 3113840 h 6858000"/>
              <a:gd name="connsiteX271" fmla="*/ 1066793 w 7467600"/>
              <a:gd name="connsiteY271" fmla="*/ 3212171 h 6858000"/>
              <a:gd name="connsiteX272" fmla="*/ 993319 w 7467600"/>
              <a:gd name="connsiteY272" fmla="*/ 3247648 h 6858000"/>
              <a:gd name="connsiteX273" fmla="*/ 853081 w 7467600"/>
              <a:gd name="connsiteY273" fmla="*/ 3312410 h 6858000"/>
              <a:gd name="connsiteX274" fmla="*/ 805957 w 7467600"/>
              <a:gd name="connsiteY274" fmla="*/ 3330443 h 6858000"/>
              <a:gd name="connsiteX275" fmla="*/ 1318687 w 7467600"/>
              <a:gd name="connsiteY275" fmla="*/ 3113840 h 6858000"/>
              <a:gd name="connsiteX276" fmla="*/ 5453702 w 7467600"/>
              <a:gd name="connsiteY276" fmla="*/ 3090882 h 6858000"/>
              <a:gd name="connsiteX277" fmla="*/ 5480135 w 7467600"/>
              <a:gd name="connsiteY277" fmla="*/ 3565802 h 6858000"/>
              <a:gd name="connsiteX278" fmla="*/ 5499023 w 7467600"/>
              <a:gd name="connsiteY278" fmla="*/ 4166310 h 6858000"/>
              <a:gd name="connsiteX279" fmla="*/ 5547022 w 7467600"/>
              <a:gd name="connsiteY279" fmla="*/ 3607838 h 6858000"/>
              <a:gd name="connsiteX280" fmla="*/ 5515964 w 7467600"/>
              <a:gd name="connsiteY280" fmla="*/ 3378541 h 6858000"/>
              <a:gd name="connsiteX281" fmla="*/ 5453702 w 7467600"/>
              <a:gd name="connsiteY281" fmla="*/ 3090882 h 6858000"/>
              <a:gd name="connsiteX282" fmla="*/ 1238695 w 7467600"/>
              <a:gd name="connsiteY282" fmla="*/ 3076820 h 6858000"/>
              <a:gd name="connsiteX283" fmla="*/ 716371 w 7467600"/>
              <a:gd name="connsiteY283" fmla="*/ 3293249 h 6858000"/>
              <a:gd name="connsiteX284" fmla="*/ 579522 w 7467600"/>
              <a:gd name="connsiteY284" fmla="*/ 3371759 h 6858000"/>
              <a:gd name="connsiteX285" fmla="*/ 600288 w 7467600"/>
              <a:gd name="connsiteY285" fmla="*/ 3365555 h 6858000"/>
              <a:gd name="connsiteX286" fmla="*/ 840692 w 7467600"/>
              <a:gd name="connsiteY286" fmla="*/ 3284921 h 6858000"/>
              <a:gd name="connsiteX287" fmla="*/ 979248 w 7467600"/>
              <a:gd name="connsiteY287" fmla="*/ 3221003 h 6858000"/>
              <a:gd name="connsiteX288" fmla="*/ 1053282 w 7467600"/>
              <a:gd name="connsiteY288" fmla="*/ 3185247 h 6858000"/>
              <a:gd name="connsiteX289" fmla="*/ 1320603 w 7467600"/>
              <a:gd name="connsiteY289" fmla="*/ 3081281 h 6858000"/>
              <a:gd name="connsiteX290" fmla="*/ 1238695 w 7467600"/>
              <a:gd name="connsiteY290" fmla="*/ 3076820 h 6858000"/>
              <a:gd name="connsiteX291" fmla="*/ 5425627 w 7467600"/>
              <a:gd name="connsiteY291" fmla="*/ 2954192 h 6858000"/>
              <a:gd name="connsiteX292" fmla="*/ 5470770 w 7467600"/>
              <a:gd name="connsiteY292" fmla="*/ 3005435 h 6858000"/>
              <a:gd name="connsiteX293" fmla="*/ 5519779 w 7467600"/>
              <a:gd name="connsiteY293" fmla="*/ 4359223 h 6858000"/>
              <a:gd name="connsiteX294" fmla="*/ 5520293 w 7467600"/>
              <a:gd name="connsiteY294" fmla="*/ 4360602 h 6858000"/>
              <a:gd name="connsiteX295" fmla="*/ 5767221 w 7467600"/>
              <a:gd name="connsiteY295" fmla="*/ 4665564 h 6858000"/>
              <a:gd name="connsiteX296" fmla="*/ 6937169 w 7467600"/>
              <a:gd name="connsiteY296" fmla="*/ 4815941 h 6858000"/>
              <a:gd name="connsiteX297" fmla="*/ 6953922 w 7467600"/>
              <a:gd name="connsiteY297" fmla="*/ 4890068 h 6858000"/>
              <a:gd name="connsiteX298" fmla="*/ 6071359 w 7467600"/>
              <a:gd name="connsiteY298" fmla="*/ 4770770 h 6858000"/>
              <a:gd name="connsiteX299" fmla="*/ 6038839 w 7467600"/>
              <a:gd name="connsiteY299" fmla="*/ 4764474 h 6858000"/>
              <a:gd name="connsiteX300" fmla="*/ 6038706 w 7467600"/>
              <a:gd name="connsiteY300" fmla="*/ 4763847 h 6858000"/>
              <a:gd name="connsiteX301" fmla="*/ 6037784 w 7467600"/>
              <a:gd name="connsiteY301" fmla="*/ 4764270 h 6858000"/>
              <a:gd name="connsiteX302" fmla="*/ 6038839 w 7467600"/>
              <a:gd name="connsiteY302" fmla="*/ 4764474 h 6858000"/>
              <a:gd name="connsiteX303" fmla="*/ 6040338 w 7467600"/>
              <a:gd name="connsiteY303" fmla="*/ 4771418 h 6858000"/>
              <a:gd name="connsiteX304" fmla="*/ 6024488 w 7467600"/>
              <a:gd name="connsiteY304" fmla="*/ 4809903 h 6858000"/>
              <a:gd name="connsiteX305" fmla="*/ 5599771 w 7467600"/>
              <a:gd name="connsiteY305" fmla="*/ 5509652 h 6858000"/>
              <a:gd name="connsiteX306" fmla="*/ 5548843 w 7467600"/>
              <a:gd name="connsiteY306" fmla="*/ 5563845 h 6858000"/>
              <a:gd name="connsiteX307" fmla="*/ 5940952 w 7467600"/>
              <a:gd name="connsiteY307" fmla="*/ 6250028 h 6858000"/>
              <a:gd name="connsiteX308" fmla="*/ 6043441 w 7467600"/>
              <a:gd name="connsiteY308" fmla="*/ 6665847 h 6858000"/>
              <a:gd name="connsiteX309" fmla="*/ 6093432 w 7467600"/>
              <a:gd name="connsiteY309" fmla="*/ 6858000 h 6858000"/>
              <a:gd name="connsiteX310" fmla="*/ 6034344 w 7467600"/>
              <a:gd name="connsiteY310" fmla="*/ 6858000 h 6858000"/>
              <a:gd name="connsiteX311" fmla="*/ 6026679 w 7467600"/>
              <a:gd name="connsiteY311" fmla="*/ 6836959 h 6858000"/>
              <a:gd name="connsiteX312" fmla="*/ 5800441 w 7467600"/>
              <a:gd name="connsiteY312" fmla="*/ 6335286 h 6858000"/>
              <a:gd name="connsiteX313" fmla="*/ 5526562 w 7467600"/>
              <a:gd name="connsiteY313" fmla="*/ 5705388 h 6858000"/>
              <a:gd name="connsiteX314" fmla="*/ 5519640 w 7467600"/>
              <a:gd name="connsiteY314" fmla="*/ 5683774 h 6858000"/>
              <a:gd name="connsiteX315" fmla="*/ 5844559 w 7467600"/>
              <a:gd name="connsiteY315" fmla="*/ 6553349 h 6858000"/>
              <a:gd name="connsiteX316" fmla="*/ 5975994 w 7467600"/>
              <a:gd name="connsiteY316" fmla="*/ 6858000 h 6858000"/>
              <a:gd name="connsiteX317" fmla="*/ 5898547 w 7467600"/>
              <a:gd name="connsiteY317" fmla="*/ 6858000 h 6858000"/>
              <a:gd name="connsiteX318" fmla="*/ 5682041 w 7467600"/>
              <a:gd name="connsiteY318" fmla="*/ 6355860 h 6858000"/>
              <a:gd name="connsiteX319" fmla="*/ 5461758 w 7467600"/>
              <a:gd name="connsiteY319" fmla="*/ 5820220 h 6858000"/>
              <a:gd name="connsiteX320" fmla="*/ 5237282 w 7467600"/>
              <a:gd name="connsiteY320" fmla="*/ 6579086 h 6858000"/>
              <a:gd name="connsiteX321" fmla="*/ 5115009 w 7467600"/>
              <a:gd name="connsiteY321" fmla="*/ 6858000 h 6858000"/>
              <a:gd name="connsiteX322" fmla="*/ 5028074 w 7467600"/>
              <a:gd name="connsiteY322" fmla="*/ 6858000 h 6858000"/>
              <a:gd name="connsiteX323" fmla="*/ 5079508 w 7467600"/>
              <a:gd name="connsiteY323" fmla="*/ 6749074 h 6858000"/>
              <a:gd name="connsiteX324" fmla="*/ 5371846 w 7467600"/>
              <a:gd name="connsiteY324" fmla="*/ 5924413 h 6858000"/>
              <a:gd name="connsiteX325" fmla="*/ 5270512 w 7467600"/>
              <a:gd name="connsiteY325" fmla="*/ 6138975 h 6858000"/>
              <a:gd name="connsiteX326" fmla="*/ 5062409 w 7467600"/>
              <a:gd name="connsiteY326" fmla="*/ 6653544 h 6858000"/>
              <a:gd name="connsiteX327" fmla="*/ 5036628 w 7467600"/>
              <a:gd name="connsiteY327" fmla="*/ 6754247 h 6858000"/>
              <a:gd name="connsiteX328" fmla="*/ 5009112 w 7467600"/>
              <a:gd name="connsiteY328" fmla="*/ 6858000 h 6858000"/>
              <a:gd name="connsiteX329" fmla="*/ 4976679 w 7467600"/>
              <a:gd name="connsiteY329" fmla="*/ 6858000 h 6858000"/>
              <a:gd name="connsiteX330" fmla="*/ 5006537 w 7467600"/>
              <a:gd name="connsiteY330" fmla="*/ 6747068 h 6858000"/>
              <a:gd name="connsiteX331" fmla="*/ 5032723 w 7467600"/>
              <a:gd name="connsiteY331" fmla="*/ 6644957 h 6858000"/>
              <a:gd name="connsiteX332" fmla="*/ 5242949 w 7467600"/>
              <a:gd name="connsiteY332" fmla="*/ 6125175 h 6858000"/>
              <a:gd name="connsiteX333" fmla="*/ 5286321 w 7467600"/>
              <a:gd name="connsiteY333" fmla="*/ 6033555 h 6858000"/>
              <a:gd name="connsiteX334" fmla="*/ 5008210 w 7467600"/>
              <a:gd name="connsiteY334" fmla="*/ 6649194 h 6858000"/>
              <a:gd name="connsiteX335" fmla="*/ 4986321 w 7467600"/>
              <a:gd name="connsiteY335" fmla="*/ 6765687 h 6858000"/>
              <a:gd name="connsiteX336" fmla="*/ 4973474 w 7467600"/>
              <a:gd name="connsiteY336" fmla="*/ 6858000 h 6858000"/>
              <a:gd name="connsiteX337" fmla="*/ 4907178 w 7467600"/>
              <a:gd name="connsiteY337" fmla="*/ 6858000 h 6858000"/>
              <a:gd name="connsiteX338" fmla="*/ 4910810 w 7467600"/>
              <a:gd name="connsiteY338" fmla="*/ 6829660 h 6858000"/>
              <a:gd name="connsiteX339" fmla="*/ 4987461 w 7467600"/>
              <a:gd name="connsiteY339" fmla="*/ 6432994 h 6858000"/>
              <a:gd name="connsiteX340" fmla="*/ 5179262 w 7467600"/>
              <a:gd name="connsiteY340" fmla="*/ 6035044 h 6858000"/>
              <a:gd name="connsiteX341" fmla="*/ 4689678 w 7467600"/>
              <a:gd name="connsiteY341" fmla="*/ 6440241 h 6858000"/>
              <a:gd name="connsiteX342" fmla="*/ 4477543 w 7467600"/>
              <a:gd name="connsiteY342" fmla="*/ 6674836 h 6858000"/>
              <a:gd name="connsiteX343" fmla="*/ 4329957 w 7467600"/>
              <a:gd name="connsiteY343" fmla="*/ 6858000 h 6858000"/>
              <a:gd name="connsiteX344" fmla="*/ 4218595 w 7467600"/>
              <a:gd name="connsiteY344" fmla="*/ 6858000 h 6858000"/>
              <a:gd name="connsiteX345" fmla="*/ 4368888 w 7467600"/>
              <a:gd name="connsiteY345" fmla="*/ 6668412 h 6858000"/>
              <a:gd name="connsiteX346" fmla="*/ 4563091 w 7467600"/>
              <a:gd name="connsiteY346" fmla="*/ 6442508 h 6858000"/>
              <a:gd name="connsiteX347" fmla="*/ 5387324 w 7467600"/>
              <a:gd name="connsiteY347" fmla="*/ 5705830 h 6858000"/>
              <a:gd name="connsiteX348" fmla="*/ 5073620 w 7467600"/>
              <a:gd name="connsiteY348" fmla="*/ 5955437 h 6858000"/>
              <a:gd name="connsiteX349" fmla="*/ 4689789 w 7467600"/>
              <a:gd name="connsiteY349" fmla="*/ 6268382 h 6858000"/>
              <a:gd name="connsiteX350" fmla="*/ 4418722 w 7467600"/>
              <a:gd name="connsiteY350" fmla="*/ 6570886 h 6858000"/>
              <a:gd name="connsiteX351" fmla="*/ 4214944 w 7467600"/>
              <a:gd name="connsiteY351" fmla="*/ 6858000 h 6858000"/>
              <a:gd name="connsiteX352" fmla="*/ 4177898 w 7467600"/>
              <a:gd name="connsiteY352" fmla="*/ 6858000 h 6858000"/>
              <a:gd name="connsiteX353" fmla="*/ 4391597 w 7467600"/>
              <a:gd name="connsiteY353" fmla="*/ 6556370 h 6858000"/>
              <a:gd name="connsiteX354" fmla="*/ 4668889 w 7467600"/>
              <a:gd name="connsiteY354" fmla="*/ 6246399 h 6858000"/>
              <a:gd name="connsiteX355" fmla="*/ 5055427 w 7467600"/>
              <a:gd name="connsiteY355" fmla="*/ 5931476 h 6858000"/>
              <a:gd name="connsiteX356" fmla="*/ 5371814 w 7467600"/>
              <a:gd name="connsiteY356" fmla="*/ 5678975 h 6858000"/>
              <a:gd name="connsiteX357" fmla="*/ 4987918 w 7467600"/>
              <a:gd name="connsiteY357" fmla="*/ 5838701 h 6858000"/>
              <a:gd name="connsiteX358" fmla="*/ 4317146 w 7467600"/>
              <a:gd name="connsiteY358" fmla="*/ 6587716 h 6858000"/>
              <a:gd name="connsiteX359" fmla="*/ 4171627 w 7467600"/>
              <a:gd name="connsiteY359" fmla="*/ 6858000 h 6858000"/>
              <a:gd name="connsiteX360" fmla="*/ 4081585 w 7467600"/>
              <a:gd name="connsiteY360" fmla="*/ 6858000 h 6858000"/>
              <a:gd name="connsiteX361" fmla="*/ 4238603 w 7467600"/>
              <a:gd name="connsiteY361" fmla="*/ 6559341 h 6858000"/>
              <a:gd name="connsiteX362" fmla="*/ 4778333 w 7467600"/>
              <a:gd name="connsiteY362" fmla="*/ 5873626 h 6858000"/>
              <a:gd name="connsiteX363" fmla="*/ 5414185 w 7467600"/>
              <a:gd name="connsiteY363" fmla="*/ 5573882 h 6858000"/>
              <a:gd name="connsiteX364" fmla="*/ 5959648 w 7467600"/>
              <a:gd name="connsiteY364" fmla="*/ 4760797 h 6858000"/>
              <a:gd name="connsiteX365" fmla="*/ 5355019 w 7467600"/>
              <a:gd name="connsiteY365" fmla="*/ 4734672 h 6858000"/>
              <a:gd name="connsiteX366" fmla="*/ 5083565 w 7467600"/>
              <a:gd name="connsiteY366" fmla="*/ 5179121 h 6858000"/>
              <a:gd name="connsiteX367" fmla="*/ 4713577 w 7467600"/>
              <a:gd name="connsiteY367" fmla="*/ 5616803 h 6858000"/>
              <a:gd name="connsiteX368" fmla="*/ 3989559 w 7467600"/>
              <a:gd name="connsiteY368" fmla="*/ 6145945 h 6858000"/>
              <a:gd name="connsiteX369" fmla="*/ 3939824 w 7467600"/>
              <a:gd name="connsiteY369" fmla="*/ 6066900 h 6858000"/>
              <a:gd name="connsiteX370" fmla="*/ 4584537 w 7467600"/>
              <a:gd name="connsiteY370" fmla="*/ 5324826 h 6858000"/>
              <a:gd name="connsiteX371" fmla="*/ 5037105 w 7467600"/>
              <a:gd name="connsiteY371" fmla="*/ 5088765 h 6858000"/>
              <a:gd name="connsiteX372" fmla="*/ 5039930 w 7467600"/>
              <a:gd name="connsiteY372" fmla="*/ 5089585 h 6858000"/>
              <a:gd name="connsiteX373" fmla="*/ 5263764 w 7467600"/>
              <a:gd name="connsiteY373" fmla="*/ 4735525 h 6858000"/>
              <a:gd name="connsiteX374" fmla="*/ 4086300 w 7467600"/>
              <a:gd name="connsiteY374" fmla="*/ 4884599 h 6858000"/>
              <a:gd name="connsiteX375" fmla="*/ 4085485 w 7467600"/>
              <a:gd name="connsiteY375" fmla="*/ 4899070 h 6858000"/>
              <a:gd name="connsiteX376" fmla="*/ 3871915 w 7467600"/>
              <a:gd name="connsiteY376" fmla="*/ 5253645 h 6858000"/>
              <a:gd name="connsiteX377" fmla="*/ 3799374 w 7467600"/>
              <a:gd name="connsiteY377" fmla="*/ 5466127 h 6858000"/>
              <a:gd name="connsiteX378" fmla="*/ 3498850 w 7467600"/>
              <a:gd name="connsiteY378" fmla="*/ 6661888 h 6858000"/>
              <a:gd name="connsiteX379" fmla="*/ 3399216 w 7467600"/>
              <a:gd name="connsiteY379" fmla="*/ 6858000 h 6858000"/>
              <a:gd name="connsiteX380" fmla="*/ 3303688 w 7467600"/>
              <a:gd name="connsiteY380" fmla="*/ 6858000 h 6858000"/>
              <a:gd name="connsiteX381" fmla="*/ 3391774 w 7467600"/>
              <a:gd name="connsiteY381" fmla="*/ 6697181 h 6858000"/>
              <a:gd name="connsiteX382" fmla="*/ 3735540 w 7467600"/>
              <a:gd name="connsiteY382" fmla="*/ 5546923 h 6858000"/>
              <a:gd name="connsiteX383" fmla="*/ 3729438 w 7467600"/>
              <a:gd name="connsiteY383" fmla="*/ 5569058 h 6858000"/>
              <a:gd name="connsiteX384" fmla="*/ 3707782 w 7467600"/>
              <a:gd name="connsiteY384" fmla="*/ 5644908 h 6858000"/>
              <a:gd name="connsiteX385" fmla="*/ 3583827 w 7467600"/>
              <a:gd name="connsiteY385" fmla="*/ 6039215 h 6858000"/>
              <a:gd name="connsiteX386" fmla="*/ 3547861 w 7467600"/>
              <a:gd name="connsiteY386" fmla="*/ 6129609 h 6858000"/>
              <a:gd name="connsiteX387" fmla="*/ 3490905 w 7467600"/>
              <a:gd name="connsiteY387" fmla="*/ 6277660 h 6858000"/>
              <a:gd name="connsiteX388" fmla="*/ 3455859 w 7467600"/>
              <a:gd name="connsiteY388" fmla="*/ 6391301 h 6858000"/>
              <a:gd name="connsiteX389" fmla="*/ 3429112 w 7467600"/>
              <a:gd name="connsiteY389" fmla="*/ 6479469 h 6858000"/>
              <a:gd name="connsiteX390" fmla="*/ 3304862 w 7467600"/>
              <a:gd name="connsiteY390" fmla="*/ 6796476 h 6858000"/>
              <a:gd name="connsiteX391" fmla="*/ 3276071 w 7467600"/>
              <a:gd name="connsiteY391" fmla="*/ 6858000 h 6858000"/>
              <a:gd name="connsiteX392" fmla="*/ 3240805 w 7467600"/>
              <a:gd name="connsiteY392" fmla="*/ 6858000 h 6858000"/>
              <a:gd name="connsiteX393" fmla="*/ 3275917 w 7467600"/>
              <a:gd name="connsiteY393" fmla="*/ 6783192 h 6858000"/>
              <a:gd name="connsiteX394" fmla="*/ 3399358 w 7467600"/>
              <a:gd name="connsiteY394" fmla="*/ 6469011 h 6858000"/>
              <a:gd name="connsiteX395" fmla="*/ 3425650 w 7467600"/>
              <a:gd name="connsiteY395" fmla="*/ 6381333 h 6858000"/>
              <a:gd name="connsiteX396" fmla="*/ 3460661 w 7467600"/>
              <a:gd name="connsiteY396" fmla="*/ 6266763 h 6858000"/>
              <a:gd name="connsiteX397" fmla="*/ 3518021 w 7467600"/>
              <a:gd name="connsiteY397" fmla="*/ 6117298 h 6858000"/>
              <a:gd name="connsiteX398" fmla="*/ 3554035 w 7467600"/>
              <a:gd name="connsiteY398" fmla="*/ 6027832 h 6858000"/>
              <a:gd name="connsiteX399" fmla="*/ 3677174 w 7467600"/>
              <a:gd name="connsiteY399" fmla="*/ 5636351 h 6858000"/>
              <a:gd name="connsiteX400" fmla="*/ 3698819 w 7467600"/>
              <a:gd name="connsiteY400" fmla="*/ 5560503 h 6858000"/>
              <a:gd name="connsiteX401" fmla="*/ 3702094 w 7467600"/>
              <a:gd name="connsiteY401" fmla="*/ 5549194 h 6858000"/>
              <a:gd name="connsiteX402" fmla="*/ 3398355 w 7467600"/>
              <a:gd name="connsiteY402" fmla="*/ 6094603 h 6858000"/>
              <a:gd name="connsiteX403" fmla="*/ 3193941 w 7467600"/>
              <a:gd name="connsiteY403" fmla="*/ 6798775 h 6858000"/>
              <a:gd name="connsiteX404" fmla="*/ 3184140 w 7467600"/>
              <a:gd name="connsiteY404" fmla="*/ 6858000 h 6858000"/>
              <a:gd name="connsiteX405" fmla="*/ 3099978 w 7467600"/>
              <a:gd name="connsiteY405" fmla="*/ 6858000 h 6858000"/>
              <a:gd name="connsiteX406" fmla="*/ 3101556 w 7467600"/>
              <a:gd name="connsiteY406" fmla="*/ 6843337 h 6858000"/>
              <a:gd name="connsiteX407" fmla="*/ 3370162 w 7467600"/>
              <a:gd name="connsiteY407" fmla="*/ 5785550 h 6858000"/>
              <a:gd name="connsiteX408" fmla="*/ 3746477 w 7467600"/>
              <a:gd name="connsiteY408" fmla="*/ 5377889 h 6858000"/>
              <a:gd name="connsiteX409" fmla="*/ 3863399 w 7467600"/>
              <a:gd name="connsiteY409" fmla="*/ 5087257 h 6858000"/>
              <a:gd name="connsiteX410" fmla="*/ 3968712 w 7467600"/>
              <a:gd name="connsiteY410" fmla="*/ 4913989 h 6858000"/>
              <a:gd name="connsiteX411" fmla="*/ 2792390 w 7467600"/>
              <a:gd name="connsiteY411" fmla="*/ 5382974 h 6858000"/>
              <a:gd name="connsiteX412" fmla="*/ 2714982 w 7467600"/>
              <a:gd name="connsiteY412" fmla="*/ 5427051 h 6858000"/>
              <a:gd name="connsiteX413" fmla="*/ 2813361 w 7467600"/>
              <a:gd name="connsiteY413" fmla="*/ 6023912 h 6858000"/>
              <a:gd name="connsiteX414" fmla="*/ 2688430 w 7467600"/>
              <a:gd name="connsiteY414" fmla="*/ 6801564 h 6858000"/>
              <a:gd name="connsiteX415" fmla="*/ 2629626 w 7467600"/>
              <a:gd name="connsiteY415" fmla="*/ 6763394 h 6858000"/>
              <a:gd name="connsiteX416" fmla="*/ 2565328 w 7467600"/>
              <a:gd name="connsiteY416" fmla="*/ 5516399 h 6858000"/>
              <a:gd name="connsiteX417" fmla="*/ 1922999 w 7467600"/>
              <a:gd name="connsiteY417" fmla="*/ 5980343 h 6858000"/>
              <a:gd name="connsiteX418" fmla="*/ 1950261 w 7467600"/>
              <a:gd name="connsiteY418" fmla="*/ 6405858 h 6858000"/>
              <a:gd name="connsiteX419" fmla="*/ 2365554 w 7467600"/>
              <a:gd name="connsiteY419" fmla="*/ 6759107 h 6858000"/>
              <a:gd name="connsiteX420" fmla="*/ 2424142 w 7467600"/>
              <a:gd name="connsiteY420" fmla="*/ 6858000 h 6858000"/>
              <a:gd name="connsiteX421" fmla="*/ 2395994 w 7467600"/>
              <a:gd name="connsiteY421" fmla="*/ 6858000 h 6858000"/>
              <a:gd name="connsiteX422" fmla="*/ 2392863 w 7467600"/>
              <a:gd name="connsiteY422" fmla="*/ 6852964 h 6858000"/>
              <a:gd name="connsiteX423" fmla="*/ 2017589 w 7467600"/>
              <a:gd name="connsiteY423" fmla="*/ 6493982 h 6858000"/>
              <a:gd name="connsiteX424" fmla="*/ 2147336 w 7467600"/>
              <a:gd name="connsiteY424" fmla="*/ 6594052 h 6858000"/>
              <a:gd name="connsiteX425" fmla="*/ 2207047 w 7467600"/>
              <a:gd name="connsiteY425" fmla="*/ 6654540 h 6858000"/>
              <a:gd name="connsiteX426" fmla="*/ 2299106 w 7467600"/>
              <a:gd name="connsiteY426" fmla="*/ 6778931 h 6858000"/>
              <a:gd name="connsiteX427" fmla="*/ 2314430 w 7467600"/>
              <a:gd name="connsiteY427" fmla="*/ 6801144 h 6858000"/>
              <a:gd name="connsiteX428" fmla="*/ 2352406 w 7467600"/>
              <a:gd name="connsiteY428" fmla="*/ 6858000 h 6858000"/>
              <a:gd name="connsiteX429" fmla="*/ 2314492 w 7467600"/>
              <a:gd name="connsiteY429" fmla="*/ 6858000 h 6858000"/>
              <a:gd name="connsiteX430" fmla="*/ 2288095 w 7467600"/>
              <a:gd name="connsiteY430" fmla="*/ 6818030 h 6858000"/>
              <a:gd name="connsiteX431" fmla="*/ 2272768 w 7467600"/>
              <a:gd name="connsiteY431" fmla="*/ 6795822 h 6858000"/>
              <a:gd name="connsiteX432" fmla="*/ 2182715 w 7467600"/>
              <a:gd name="connsiteY432" fmla="*/ 6675071 h 6858000"/>
              <a:gd name="connsiteX433" fmla="*/ 2032061 w 7467600"/>
              <a:gd name="connsiteY433" fmla="*/ 6541380 h 6858000"/>
              <a:gd name="connsiteX434" fmla="*/ 2257220 w 7467600"/>
              <a:gd name="connsiteY434" fmla="*/ 6826257 h 6858000"/>
              <a:gd name="connsiteX435" fmla="*/ 2281324 w 7467600"/>
              <a:gd name="connsiteY435" fmla="*/ 6858000 h 6858000"/>
              <a:gd name="connsiteX436" fmla="*/ 2242860 w 7467600"/>
              <a:gd name="connsiteY436" fmla="*/ 6858000 h 6858000"/>
              <a:gd name="connsiteX437" fmla="*/ 2232818 w 7467600"/>
              <a:gd name="connsiteY437" fmla="*/ 6844926 h 6858000"/>
              <a:gd name="connsiteX438" fmla="*/ 1990172 w 7467600"/>
              <a:gd name="connsiteY438" fmla="*/ 6542121 h 6858000"/>
              <a:gd name="connsiteX439" fmla="*/ 2124090 w 7467600"/>
              <a:gd name="connsiteY439" fmla="*/ 6761017 h 6858000"/>
              <a:gd name="connsiteX440" fmla="*/ 2200380 w 7467600"/>
              <a:gd name="connsiteY440" fmla="*/ 6858000 h 6858000"/>
              <a:gd name="connsiteX441" fmla="*/ 2147507 w 7467600"/>
              <a:gd name="connsiteY441" fmla="*/ 6858000 h 6858000"/>
              <a:gd name="connsiteX442" fmla="*/ 2070668 w 7467600"/>
              <a:gd name="connsiteY442" fmla="*/ 6761520 h 6858000"/>
              <a:gd name="connsiteX443" fmla="*/ 1975142 w 7467600"/>
              <a:gd name="connsiteY443" fmla="*/ 6585570 h 6858000"/>
              <a:gd name="connsiteX444" fmla="*/ 2050035 w 7467600"/>
              <a:gd name="connsiteY444" fmla="*/ 6813345 h 6858000"/>
              <a:gd name="connsiteX445" fmla="*/ 2063025 w 7467600"/>
              <a:gd name="connsiteY445" fmla="*/ 6858000 h 6858000"/>
              <a:gd name="connsiteX446" fmla="*/ 2021675 w 7467600"/>
              <a:gd name="connsiteY446" fmla="*/ 6858000 h 6858000"/>
              <a:gd name="connsiteX447" fmla="*/ 2019308 w 7467600"/>
              <a:gd name="connsiteY447" fmla="*/ 6847118 h 6858000"/>
              <a:gd name="connsiteX448" fmla="*/ 1938835 w 7467600"/>
              <a:gd name="connsiteY448" fmla="*/ 6551160 h 6858000"/>
              <a:gd name="connsiteX449" fmla="*/ 1953230 w 7467600"/>
              <a:gd name="connsiteY449" fmla="*/ 6759699 h 6858000"/>
              <a:gd name="connsiteX450" fmla="*/ 1956763 w 7467600"/>
              <a:gd name="connsiteY450" fmla="*/ 6778191 h 6858000"/>
              <a:gd name="connsiteX451" fmla="*/ 1967925 w 7467600"/>
              <a:gd name="connsiteY451" fmla="*/ 6858000 h 6858000"/>
              <a:gd name="connsiteX452" fmla="*/ 1936622 w 7467600"/>
              <a:gd name="connsiteY452" fmla="*/ 6858000 h 6858000"/>
              <a:gd name="connsiteX453" fmla="*/ 1926261 w 7467600"/>
              <a:gd name="connsiteY453" fmla="*/ 6784064 h 6858000"/>
              <a:gd name="connsiteX454" fmla="*/ 1922724 w 7467600"/>
              <a:gd name="connsiteY454" fmla="*/ 6765577 h 6858000"/>
              <a:gd name="connsiteX455" fmla="*/ 1904650 w 7467600"/>
              <a:gd name="connsiteY455" fmla="*/ 6639616 h 6858000"/>
              <a:gd name="connsiteX456" fmla="*/ 1885273 w 7467600"/>
              <a:gd name="connsiteY456" fmla="*/ 6858000 h 6858000"/>
              <a:gd name="connsiteX457" fmla="*/ 1854363 w 7467600"/>
              <a:gd name="connsiteY457" fmla="*/ 6858000 h 6858000"/>
              <a:gd name="connsiteX458" fmla="*/ 1880391 w 7467600"/>
              <a:gd name="connsiteY458" fmla="*/ 6603796 h 6858000"/>
              <a:gd name="connsiteX459" fmla="*/ 1818273 w 7467600"/>
              <a:gd name="connsiteY459" fmla="*/ 6715729 h 6858000"/>
              <a:gd name="connsiteX460" fmla="*/ 1794691 w 7467600"/>
              <a:gd name="connsiteY460" fmla="*/ 6843239 h 6858000"/>
              <a:gd name="connsiteX461" fmla="*/ 1794914 w 7467600"/>
              <a:gd name="connsiteY461" fmla="*/ 6858000 h 6858000"/>
              <a:gd name="connsiteX462" fmla="*/ 1746128 w 7467600"/>
              <a:gd name="connsiteY462" fmla="*/ 6858000 h 6858000"/>
              <a:gd name="connsiteX463" fmla="*/ 1753934 w 7467600"/>
              <a:gd name="connsiteY463" fmla="*/ 6724796 h 6858000"/>
              <a:gd name="connsiteX464" fmla="*/ 1792053 w 7467600"/>
              <a:gd name="connsiteY464" fmla="*/ 6572396 h 6858000"/>
              <a:gd name="connsiteX465" fmla="*/ 1862248 w 7467600"/>
              <a:gd name="connsiteY465" fmla="*/ 6266397 h 6858000"/>
              <a:gd name="connsiteX466" fmla="*/ 1862250 w 7467600"/>
              <a:gd name="connsiteY466" fmla="*/ 6033531 h 6858000"/>
              <a:gd name="connsiteX467" fmla="*/ 1211999 w 7467600"/>
              <a:gd name="connsiteY467" fmla="*/ 6683610 h 6858000"/>
              <a:gd name="connsiteX468" fmla="*/ 1213266 w 7467600"/>
              <a:gd name="connsiteY468" fmla="*/ 6691947 h 6858000"/>
              <a:gd name="connsiteX469" fmla="*/ 1203370 w 7467600"/>
              <a:gd name="connsiteY469" fmla="*/ 6850676 h 6858000"/>
              <a:gd name="connsiteX470" fmla="*/ 1203671 w 7467600"/>
              <a:gd name="connsiteY470" fmla="*/ 6858000 h 6858000"/>
              <a:gd name="connsiteX471" fmla="*/ 1143180 w 7467600"/>
              <a:gd name="connsiteY471" fmla="*/ 6858000 h 6858000"/>
              <a:gd name="connsiteX472" fmla="*/ 1142176 w 7467600"/>
              <a:gd name="connsiteY472" fmla="*/ 6766045 h 6858000"/>
              <a:gd name="connsiteX473" fmla="*/ 1067484 w 7467600"/>
              <a:gd name="connsiteY473" fmla="*/ 6858000 h 6858000"/>
              <a:gd name="connsiteX474" fmla="*/ 953928 w 7467600"/>
              <a:gd name="connsiteY474" fmla="*/ 6858000 h 6858000"/>
              <a:gd name="connsiteX475" fmla="*/ 959715 w 7467600"/>
              <a:gd name="connsiteY475" fmla="*/ 6850185 h 6858000"/>
              <a:gd name="connsiteX476" fmla="*/ 1483788 w 7467600"/>
              <a:gd name="connsiteY476" fmla="*/ 6259174 h 6858000"/>
              <a:gd name="connsiteX477" fmla="*/ 1100671 w 7467600"/>
              <a:gd name="connsiteY477" fmla="*/ 6252137 h 6858000"/>
              <a:gd name="connsiteX478" fmla="*/ 1090144 w 7467600"/>
              <a:gd name="connsiteY478" fmla="*/ 6256748 h 6858000"/>
              <a:gd name="connsiteX479" fmla="*/ 1095872 w 7467600"/>
              <a:gd name="connsiteY479" fmla="*/ 6271892 h 6858000"/>
              <a:gd name="connsiteX480" fmla="*/ 262785 w 7467600"/>
              <a:gd name="connsiteY480" fmla="*/ 6845450 h 6858000"/>
              <a:gd name="connsiteX481" fmla="*/ 209968 w 7467600"/>
              <a:gd name="connsiteY481" fmla="*/ 6770713 h 6858000"/>
              <a:gd name="connsiteX482" fmla="*/ 873460 w 7467600"/>
              <a:gd name="connsiteY482" fmla="*/ 6253768 h 6858000"/>
              <a:gd name="connsiteX483" fmla="*/ 192686 w 7467600"/>
              <a:gd name="connsiteY483" fmla="*/ 5849257 h 6858000"/>
              <a:gd name="connsiteX484" fmla="*/ 4696 w 7467600"/>
              <a:gd name="connsiteY484" fmla="*/ 5697668 h 6858000"/>
              <a:gd name="connsiteX485" fmla="*/ 0 w 7467600"/>
              <a:gd name="connsiteY485" fmla="*/ 5689984 h 6858000"/>
              <a:gd name="connsiteX486" fmla="*/ 0 w 7467600"/>
              <a:gd name="connsiteY486" fmla="*/ 5513472 h 6858000"/>
              <a:gd name="connsiteX487" fmla="*/ 174101 w 7467600"/>
              <a:gd name="connsiteY487" fmla="*/ 5620277 h 6858000"/>
              <a:gd name="connsiteX488" fmla="*/ 891800 w 7467600"/>
              <a:gd name="connsiteY488" fmla="*/ 6036935 h 6858000"/>
              <a:gd name="connsiteX489" fmla="*/ 1072219 w 7467600"/>
              <a:gd name="connsiteY489" fmla="*/ 6169443 h 6858000"/>
              <a:gd name="connsiteX490" fmla="*/ 1074117 w 7467600"/>
              <a:gd name="connsiteY490" fmla="*/ 6170301 h 6858000"/>
              <a:gd name="connsiteX491" fmla="*/ 1083114 w 7467600"/>
              <a:gd name="connsiteY491" fmla="*/ 6174131 h 6858000"/>
              <a:gd name="connsiteX492" fmla="*/ 1543010 w 7467600"/>
              <a:gd name="connsiteY492" fmla="*/ 6191140 h 6858000"/>
              <a:gd name="connsiteX493" fmla="*/ 1551080 w 7467600"/>
              <a:gd name="connsiteY493" fmla="*/ 6195006 h 6858000"/>
              <a:gd name="connsiteX494" fmla="*/ 2345443 w 7467600"/>
              <a:gd name="connsiteY494" fmla="*/ 5549882 h 6858000"/>
              <a:gd name="connsiteX495" fmla="*/ 1721499 w 7467600"/>
              <a:gd name="connsiteY495" fmla="*/ 5599969 h 6858000"/>
              <a:gd name="connsiteX496" fmla="*/ 767716 w 7467600"/>
              <a:gd name="connsiteY496" fmla="*/ 5472768 h 6858000"/>
              <a:gd name="connsiteX497" fmla="*/ 722147 w 7467600"/>
              <a:gd name="connsiteY497" fmla="*/ 5393091 h 6858000"/>
              <a:gd name="connsiteX498" fmla="*/ 1485552 w 7467600"/>
              <a:gd name="connsiteY498" fmla="*/ 5313202 h 6858000"/>
              <a:gd name="connsiteX499" fmla="*/ 2143004 w 7467600"/>
              <a:gd name="connsiteY499" fmla="*/ 5402420 h 6858000"/>
              <a:gd name="connsiteX500" fmla="*/ 1933391 w 7467600"/>
              <a:gd name="connsiteY500" fmla="*/ 5156971 h 6858000"/>
              <a:gd name="connsiteX501" fmla="*/ 1827118 w 7467600"/>
              <a:gd name="connsiteY501" fmla="*/ 4968410 h 6858000"/>
              <a:gd name="connsiteX502" fmla="*/ 1837349 w 7467600"/>
              <a:gd name="connsiteY502" fmla="*/ 4956357 h 6858000"/>
              <a:gd name="connsiteX503" fmla="*/ 2162835 w 7467600"/>
              <a:gd name="connsiteY503" fmla="*/ 5187853 h 6858000"/>
              <a:gd name="connsiteX504" fmla="*/ 2257167 w 7467600"/>
              <a:gd name="connsiteY504" fmla="*/ 5462123 h 6858000"/>
              <a:gd name="connsiteX505" fmla="*/ 2261598 w 7467600"/>
              <a:gd name="connsiteY505" fmla="*/ 5467998 h 6858000"/>
              <a:gd name="connsiteX506" fmla="*/ 2437177 w 7467600"/>
              <a:gd name="connsiteY506" fmla="*/ 5479608 h 6858000"/>
              <a:gd name="connsiteX507" fmla="*/ 2445247 w 7467600"/>
              <a:gd name="connsiteY507" fmla="*/ 5483476 h 6858000"/>
              <a:gd name="connsiteX508" fmla="*/ 2743626 w 7467600"/>
              <a:gd name="connsiteY508" fmla="*/ 5304819 h 6858000"/>
              <a:gd name="connsiteX509" fmla="*/ 3048102 w 7467600"/>
              <a:gd name="connsiteY509" fmla="*/ 5150595 h 6858000"/>
              <a:gd name="connsiteX510" fmla="*/ 1799414 w 7467600"/>
              <a:gd name="connsiteY510" fmla="*/ 4694732 h 6858000"/>
              <a:gd name="connsiteX511" fmla="*/ 1771735 w 7467600"/>
              <a:gd name="connsiteY511" fmla="*/ 4619929 h 6858000"/>
              <a:gd name="connsiteX512" fmla="*/ 3104273 w 7467600"/>
              <a:gd name="connsiteY512" fmla="*/ 5076159 h 6858000"/>
              <a:gd name="connsiteX513" fmla="*/ 3113245 w 7467600"/>
              <a:gd name="connsiteY513" fmla="*/ 5090705 h 6858000"/>
              <a:gd name="connsiteX514" fmla="*/ 3126294 w 7467600"/>
              <a:gd name="connsiteY514" fmla="*/ 5114400 h 6858000"/>
              <a:gd name="connsiteX515" fmla="*/ 3937433 w 7467600"/>
              <a:gd name="connsiteY515" fmla="*/ 4830473 h 6858000"/>
              <a:gd name="connsiteX516" fmla="*/ 3590475 w 7467600"/>
              <a:gd name="connsiteY516" fmla="*/ 4597974 h 6858000"/>
              <a:gd name="connsiteX517" fmla="*/ 3100264 w 7467600"/>
              <a:gd name="connsiteY517" fmla="*/ 4579845 h 6858000"/>
              <a:gd name="connsiteX518" fmla="*/ 2183576 w 7467600"/>
              <a:gd name="connsiteY518" fmla="*/ 4227150 h 6858000"/>
              <a:gd name="connsiteX519" fmla="*/ 2151029 w 7467600"/>
              <a:gd name="connsiteY519" fmla="*/ 4146947 h 6858000"/>
              <a:gd name="connsiteX520" fmla="*/ 3563434 w 7467600"/>
              <a:gd name="connsiteY520" fmla="*/ 4469115 h 6858000"/>
              <a:gd name="connsiteX521" fmla="*/ 3177952 w 7467600"/>
              <a:gd name="connsiteY521" fmla="*/ 3657386 h 6858000"/>
              <a:gd name="connsiteX522" fmla="*/ 3189263 w 7467600"/>
              <a:gd name="connsiteY522" fmla="*/ 3625726 h 6858000"/>
              <a:gd name="connsiteX523" fmla="*/ 3560912 w 7467600"/>
              <a:gd name="connsiteY523" fmla="*/ 4079863 h 6858000"/>
              <a:gd name="connsiteX524" fmla="*/ 3626636 w 7467600"/>
              <a:gd name="connsiteY524" fmla="*/ 4512230 h 6858000"/>
              <a:gd name="connsiteX525" fmla="*/ 3653088 w 7467600"/>
              <a:gd name="connsiteY525" fmla="*/ 4521417 h 6858000"/>
              <a:gd name="connsiteX526" fmla="*/ 3988128 w 7467600"/>
              <a:gd name="connsiteY526" fmla="*/ 4817267 h 6858000"/>
              <a:gd name="connsiteX527" fmla="*/ 4830582 w 7467600"/>
              <a:gd name="connsiteY527" fmla="*/ 4676000 h 6858000"/>
              <a:gd name="connsiteX528" fmla="*/ 4830100 w 7467600"/>
              <a:gd name="connsiteY528" fmla="*/ 4675554 h 6858000"/>
              <a:gd name="connsiteX529" fmla="*/ 4036318 w 7467600"/>
              <a:gd name="connsiteY529" fmla="*/ 4147013 h 6858000"/>
              <a:gd name="connsiteX530" fmla="*/ 3432098 w 7467600"/>
              <a:gd name="connsiteY530" fmla="*/ 3537312 h 6858000"/>
              <a:gd name="connsiteX531" fmla="*/ 3446761 w 7467600"/>
              <a:gd name="connsiteY531" fmla="*/ 3461278 h 6858000"/>
              <a:gd name="connsiteX532" fmla="*/ 4419733 w 7467600"/>
              <a:gd name="connsiteY532" fmla="*/ 3963555 h 6858000"/>
              <a:gd name="connsiteX533" fmla="*/ 4781371 w 7467600"/>
              <a:gd name="connsiteY533" fmla="*/ 4458604 h 6858000"/>
              <a:gd name="connsiteX534" fmla="*/ 4780440 w 7467600"/>
              <a:gd name="connsiteY534" fmla="*/ 4470290 h 6858000"/>
              <a:gd name="connsiteX535" fmla="*/ 4898954 w 7467600"/>
              <a:gd name="connsiteY535" fmla="*/ 4662092 h 6858000"/>
              <a:gd name="connsiteX536" fmla="*/ 4900699 w 7467600"/>
              <a:gd name="connsiteY536" fmla="*/ 4670867 h 6858000"/>
              <a:gd name="connsiteX537" fmla="*/ 5714511 w 7467600"/>
              <a:gd name="connsiteY537" fmla="*/ 4663483 h 6858000"/>
              <a:gd name="connsiteX538" fmla="*/ 5464793 w 7467600"/>
              <a:gd name="connsiteY538" fmla="*/ 4393556 h 6858000"/>
              <a:gd name="connsiteX539" fmla="*/ 5461897 w 7467600"/>
              <a:gd name="connsiteY539" fmla="*/ 4390879 h 6858000"/>
              <a:gd name="connsiteX540" fmla="*/ 4294126 w 7467600"/>
              <a:gd name="connsiteY540" fmla="*/ 3303048 h 6858000"/>
              <a:gd name="connsiteX541" fmla="*/ 4305321 w 7467600"/>
              <a:gd name="connsiteY541" fmla="*/ 3256953 h 6858000"/>
              <a:gd name="connsiteX542" fmla="*/ 4949299 w 7467600"/>
              <a:gd name="connsiteY542" fmla="*/ 3766336 h 6858000"/>
              <a:gd name="connsiteX543" fmla="*/ 5291452 w 7467600"/>
              <a:gd name="connsiteY543" fmla="*/ 4076801 h 6858000"/>
              <a:gd name="connsiteX544" fmla="*/ 5434998 w 7467600"/>
              <a:gd name="connsiteY544" fmla="*/ 4254100 h 6858000"/>
              <a:gd name="connsiteX545" fmla="*/ 5351015 w 7467600"/>
              <a:gd name="connsiteY545" fmla="*/ 3760989 h 6858000"/>
              <a:gd name="connsiteX546" fmla="*/ 5413780 w 7467600"/>
              <a:gd name="connsiteY546" fmla="*/ 2966265 h 6858000"/>
              <a:gd name="connsiteX547" fmla="*/ 5425627 w 7467600"/>
              <a:gd name="connsiteY547" fmla="*/ 2954192 h 6858000"/>
              <a:gd name="connsiteX548" fmla="*/ 6604735 w 7467600"/>
              <a:gd name="connsiteY548" fmla="*/ 2041381 h 6858000"/>
              <a:gd name="connsiteX549" fmla="*/ 7204487 w 7467600"/>
              <a:gd name="connsiteY549" fmla="*/ 2742112 h 6858000"/>
              <a:gd name="connsiteX550" fmla="*/ 7131592 w 7467600"/>
              <a:gd name="connsiteY550" fmla="*/ 2672096 h 6858000"/>
              <a:gd name="connsiteX551" fmla="*/ 6996344 w 7467600"/>
              <a:gd name="connsiteY551" fmla="*/ 2518310 h 6858000"/>
              <a:gd name="connsiteX552" fmla="*/ 6735495 w 7467600"/>
              <a:gd name="connsiteY552" fmla="*/ 2196890 h 6858000"/>
              <a:gd name="connsiteX553" fmla="*/ 6721901 w 7467600"/>
              <a:gd name="connsiteY553" fmla="*/ 2179274 h 6858000"/>
              <a:gd name="connsiteX554" fmla="*/ 6604735 w 7467600"/>
              <a:gd name="connsiteY554" fmla="*/ 2041381 h 6858000"/>
              <a:gd name="connsiteX555" fmla="*/ 6591670 w 7467600"/>
              <a:gd name="connsiteY555" fmla="*/ 1988277 h 6858000"/>
              <a:gd name="connsiteX556" fmla="*/ 6747349 w 7467600"/>
              <a:gd name="connsiteY556" fmla="*/ 2160069 h 6858000"/>
              <a:gd name="connsiteX557" fmla="*/ 6760943 w 7467600"/>
              <a:gd name="connsiteY557" fmla="*/ 2177686 h 6858000"/>
              <a:gd name="connsiteX558" fmla="*/ 7021065 w 7467600"/>
              <a:gd name="connsiteY558" fmla="*/ 2498102 h 6858000"/>
              <a:gd name="connsiteX559" fmla="*/ 7155223 w 7467600"/>
              <a:gd name="connsiteY559" fmla="*/ 2650386 h 6858000"/>
              <a:gd name="connsiteX560" fmla="*/ 7203167 w 7467600"/>
              <a:gd name="connsiteY560" fmla="*/ 2697288 h 6858000"/>
              <a:gd name="connsiteX561" fmla="*/ 6937703 w 7467600"/>
              <a:gd name="connsiteY561" fmla="*/ 2321981 h 6858000"/>
              <a:gd name="connsiteX562" fmla="*/ 6591670 w 7467600"/>
              <a:gd name="connsiteY562" fmla="*/ 1988277 h 6858000"/>
              <a:gd name="connsiteX563" fmla="*/ 5798671 w 7467600"/>
              <a:gd name="connsiteY563" fmla="*/ 1981601 h 6858000"/>
              <a:gd name="connsiteX564" fmla="*/ 5754709 w 7467600"/>
              <a:gd name="connsiteY564" fmla="*/ 2071454 h 6858000"/>
              <a:gd name="connsiteX565" fmla="*/ 5763044 w 7467600"/>
              <a:gd name="connsiteY565" fmla="*/ 2842206 h 6858000"/>
              <a:gd name="connsiteX566" fmla="*/ 5764974 w 7467600"/>
              <a:gd name="connsiteY566" fmla="*/ 2799609 h 6858000"/>
              <a:gd name="connsiteX567" fmla="*/ 5767665 w 7467600"/>
              <a:gd name="connsiteY567" fmla="*/ 2666409 h 6858000"/>
              <a:gd name="connsiteX568" fmla="*/ 5763055 w 7467600"/>
              <a:gd name="connsiteY568" fmla="*/ 2579705 h 6858000"/>
              <a:gd name="connsiteX569" fmla="*/ 5758079 w 7467600"/>
              <a:gd name="connsiteY569" fmla="*/ 2492508 h 6858000"/>
              <a:gd name="connsiteX570" fmla="*/ 5779325 w 7467600"/>
              <a:gd name="connsiteY570" fmla="*/ 2197069 h 6858000"/>
              <a:gd name="connsiteX571" fmla="*/ 5798671 w 7467600"/>
              <a:gd name="connsiteY571" fmla="*/ 1981601 h 6858000"/>
              <a:gd name="connsiteX572" fmla="*/ 5829202 w 7467600"/>
              <a:gd name="connsiteY572" fmla="*/ 1971679 h 6858000"/>
              <a:gd name="connsiteX573" fmla="*/ 5809558 w 7467600"/>
              <a:gd name="connsiteY573" fmla="*/ 2198043 h 6858000"/>
              <a:gd name="connsiteX574" fmla="*/ 5788653 w 7467600"/>
              <a:gd name="connsiteY574" fmla="*/ 2489430 h 6858000"/>
              <a:gd name="connsiteX575" fmla="*/ 5793439 w 7467600"/>
              <a:gd name="connsiteY575" fmla="*/ 2575235 h 6858000"/>
              <a:gd name="connsiteX576" fmla="*/ 5796837 w 7467600"/>
              <a:gd name="connsiteY576" fmla="*/ 2637633 h 6858000"/>
              <a:gd name="connsiteX577" fmla="*/ 5818614 w 7467600"/>
              <a:gd name="connsiteY577" fmla="*/ 2473055 h 6858000"/>
              <a:gd name="connsiteX578" fmla="*/ 5829202 w 7467600"/>
              <a:gd name="connsiteY578" fmla="*/ 1971679 h 6858000"/>
              <a:gd name="connsiteX579" fmla="*/ 5911389 w 7467600"/>
              <a:gd name="connsiteY579" fmla="*/ 1898371 h 6858000"/>
              <a:gd name="connsiteX580" fmla="*/ 6237627 w 7467600"/>
              <a:gd name="connsiteY580" fmla="*/ 2231921 h 6858000"/>
              <a:gd name="connsiteX581" fmla="*/ 5911389 w 7467600"/>
              <a:gd name="connsiteY581" fmla="*/ 1898371 h 6858000"/>
              <a:gd name="connsiteX582" fmla="*/ 6944437 w 7467600"/>
              <a:gd name="connsiteY582" fmla="*/ 1575402 h 6858000"/>
              <a:gd name="connsiteX583" fmla="*/ 6304730 w 7467600"/>
              <a:gd name="connsiteY583" fmla="*/ 1766654 h 6858000"/>
              <a:gd name="connsiteX584" fmla="*/ 6944437 w 7467600"/>
              <a:gd name="connsiteY584" fmla="*/ 1575402 h 6858000"/>
              <a:gd name="connsiteX585" fmla="*/ 7019523 w 7467600"/>
              <a:gd name="connsiteY585" fmla="*/ 1519450 h 6858000"/>
              <a:gd name="connsiteX586" fmla="*/ 6298091 w 7467600"/>
              <a:gd name="connsiteY586" fmla="*/ 1737122 h 6858000"/>
              <a:gd name="connsiteX587" fmla="*/ 7019523 w 7467600"/>
              <a:gd name="connsiteY587" fmla="*/ 1519450 h 6858000"/>
              <a:gd name="connsiteX588" fmla="*/ 2399523 w 7467600"/>
              <a:gd name="connsiteY588" fmla="*/ 1428234 h 6858000"/>
              <a:gd name="connsiteX589" fmla="*/ 2224982 w 7467600"/>
              <a:gd name="connsiteY589" fmla="*/ 1826201 h 6858000"/>
              <a:gd name="connsiteX590" fmla="*/ 2096099 w 7467600"/>
              <a:gd name="connsiteY590" fmla="*/ 2345900 h 6858000"/>
              <a:gd name="connsiteX591" fmla="*/ 2283317 w 7467600"/>
              <a:gd name="connsiteY591" fmla="*/ 1796925 h 6858000"/>
              <a:gd name="connsiteX592" fmla="*/ 2399523 w 7467600"/>
              <a:gd name="connsiteY592" fmla="*/ 1428234 h 6858000"/>
              <a:gd name="connsiteX593" fmla="*/ 2448558 w 7467600"/>
              <a:gd name="connsiteY593" fmla="*/ 1373435 h 6858000"/>
              <a:gd name="connsiteX594" fmla="*/ 2312521 w 7467600"/>
              <a:gd name="connsiteY594" fmla="*/ 1806140 h 6858000"/>
              <a:gd name="connsiteX595" fmla="*/ 2127533 w 7467600"/>
              <a:gd name="connsiteY595" fmla="*/ 2348380 h 6858000"/>
              <a:gd name="connsiteX596" fmla="*/ 2358080 w 7467600"/>
              <a:gd name="connsiteY596" fmla="*/ 1866134 h 6858000"/>
              <a:gd name="connsiteX597" fmla="*/ 2407436 w 7467600"/>
              <a:gd name="connsiteY597" fmla="*/ 1651070 h 6858000"/>
              <a:gd name="connsiteX598" fmla="*/ 2448558 w 7467600"/>
              <a:gd name="connsiteY598" fmla="*/ 1373435 h 6858000"/>
              <a:gd name="connsiteX599" fmla="*/ 278707 w 7467600"/>
              <a:gd name="connsiteY599" fmla="*/ 1352270 h 6858000"/>
              <a:gd name="connsiteX600" fmla="*/ 321570 w 7467600"/>
              <a:gd name="connsiteY600" fmla="*/ 1861610 h 6858000"/>
              <a:gd name="connsiteX601" fmla="*/ 294281 w 7467600"/>
              <a:gd name="connsiteY601" fmla="*/ 1440658 h 6858000"/>
              <a:gd name="connsiteX602" fmla="*/ 278707 w 7467600"/>
              <a:gd name="connsiteY602" fmla="*/ 1352270 h 6858000"/>
              <a:gd name="connsiteX603" fmla="*/ 1423821 w 7467600"/>
              <a:gd name="connsiteY603" fmla="*/ 1351958 h 6858000"/>
              <a:gd name="connsiteX604" fmla="*/ 1638521 w 7467600"/>
              <a:gd name="connsiteY604" fmla="*/ 1908470 h 6858000"/>
              <a:gd name="connsiteX605" fmla="*/ 1754199 w 7467600"/>
              <a:gd name="connsiteY605" fmla="*/ 2149284 h 6858000"/>
              <a:gd name="connsiteX606" fmla="*/ 1908359 w 7467600"/>
              <a:gd name="connsiteY606" fmla="*/ 2364988 h 6858000"/>
              <a:gd name="connsiteX607" fmla="*/ 1647661 w 7467600"/>
              <a:gd name="connsiteY607" fmla="*/ 1825945 h 6858000"/>
              <a:gd name="connsiteX608" fmla="*/ 1423821 w 7467600"/>
              <a:gd name="connsiteY608" fmla="*/ 1351958 h 6858000"/>
              <a:gd name="connsiteX609" fmla="*/ 1431890 w 7467600"/>
              <a:gd name="connsiteY609" fmla="*/ 1306475 h 6858000"/>
              <a:gd name="connsiteX610" fmla="*/ 1507597 w 7467600"/>
              <a:gd name="connsiteY610" fmla="*/ 1446132 h 6858000"/>
              <a:gd name="connsiteX611" fmla="*/ 1674586 w 7467600"/>
              <a:gd name="connsiteY611" fmla="*/ 1813832 h 6858000"/>
              <a:gd name="connsiteX612" fmla="*/ 1815950 w 7467600"/>
              <a:gd name="connsiteY612" fmla="*/ 2128564 h 6858000"/>
              <a:gd name="connsiteX613" fmla="*/ 1984242 w 7467600"/>
              <a:gd name="connsiteY613" fmla="*/ 2430829 h 6858000"/>
              <a:gd name="connsiteX614" fmla="*/ 2014023 w 7467600"/>
              <a:gd name="connsiteY614" fmla="*/ 2450995 h 6858000"/>
              <a:gd name="connsiteX615" fmla="*/ 1747337 w 7467600"/>
              <a:gd name="connsiteY615" fmla="*/ 1855264 h 6858000"/>
              <a:gd name="connsiteX616" fmla="*/ 1533749 w 7467600"/>
              <a:gd name="connsiteY616" fmla="*/ 1478656 h 6858000"/>
              <a:gd name="connsiteX617" fmla="*/ 1431890 w 7467600"/>
              <a:gd name="connsiteY617" fmla="*/ 1306475 h 6858000"/>
              <a:gd name="connsiteX618" fmla="*/ 5052692 w 7467600"/>
              <a:gd name="connsiteY618" fmla="*/ 1292994 h 6858000"/>
              <a:gd name="connsiteX619" fmla="*/ 5200661 w 7467600"/>
              <a:gd name="connsiteY619" fmla="*/ 1635186 h 6858000"/>
              <a:gd name="connsiteX620" fmla="*/ 5297138 w 7467600"/>
              <a:gd name="connsiteY620" fmla="*/ 1906351 h 6858000"/>
              <a:gd name="connsiteX621" fmla="*/ 5052692 w 7467600"/>
              <a:gd name="connsiteY621" fmla="*/ 1292994 h 6858000"/>
              <a:gd name="connsiteX622" fmla="*/ 5009948 w 7467600"/>
              <a:gd name="connsiteY622" fmla="*/ 1273619 h 6858000"/>
              <a:gd name="connsiteX623" fmla="*/ 5121777 w 7467600"/>
              <a:gd name="connsiteY623" fmla="*/ 1654213 h 6858000"/>
              <a:gd name="connsiteX624" fmla="*/ 5293545 w 7467600"/>
              <a:gd name="connsiteY624" fmla="*/ 2072247 h 6858000"/>
              <a:gd name="connsiteX625" fmla="*/ 5294042 w 7467600"/>
              <a:gd name="connsiteY625" fmla="*/ 2065019 h 6858000"/>
              <a:gd name="connsiteX626" fmla="*/ 5171936 w 7467600"/>
              <a:gd name="connsiteY626" fmla="*/ 1647613 h 6858000"/>
              <a:gd name="connsiteX627" fmla="*/ 5009948 w 7467600"/>
              <a:gd name="connsiteY627" fmla="*/ 1273619 h 6858000"/>
              <a:gd name="connsiteX628" fmla="*/ 655236 w 7467600"/>
              <a:gd name="connsiteY628" fmla="*/ 1268632 h 6858000"/>
              <a:gd name="connsiteX629" fmla="*/ 839521 w 7467600"/>
              <a:gd name="connsiteY629" fmla="*/ 1685315 h 6858000"/>
              <a:gd name="connsiteX630" fmla="*/ 1109416 w 7467600"/>
              <a:gd name="connsiteY630" fmla="*/ 2061663 h 6858000"/>
              <a:gd name="connsiteX631" fmla="*/ 1298300 w 7467600"/>
              <a:gd name="connsiteY631" fmla="*/ 2247742 h 6858000"/>
              <a:gd name="connsiteX632" fmla="*/ 1125871 w 7467600"/>
              <a:gd name="connsiteY632" fmla="*/ 1989513 h 6858000"/>
              <a:gd name="connsiteX633" fmla="*/ 981574 w 7467600"/>
              <a:gd name="connsiteY633" fmla="*/ 1783157 h 6858000"/>
              <a:gd name="connsiteX634" fmla="*/ 922198 w 7467600"/>
              <a:gd name="connsiteY634" fmla="*/ 1677437 h 6858000"/>
              <a:gd name="connsiteX635" fmla="*/ 869293 w 7467600"/>
              <a:gd name="connsiteY635" fmla="*/ 1583214 h 6858000"/>
              <a:gd name="connsiteX636" fmla="*/ 751431 w 7467600"/>
              <a:gd name="connsiteY636" fmla="*/ 1405731 h 6858000"/>
              <a:gd name="connsiteX637" fmla="*/ 655236 w 7467600"/>
              <a:gd name="connsiteY637" fmla="*/ 1268632 h 6858000"/>
              <a:gd name="connsiteX638" fmla="*/ 6516292 w 7467600"/>
              <a:gd name="connsiteY638" fmla="*/ 1263064 h 6858000"/>
              <a:gd name="connsiteX639" fmla="*/ 5736320 w 7467600"/>
              <a:gd name="connsiteY639" fmla="*/ 1501803 h 6858000"/>
              <a:gd name="connsiteX640" fmla="*/ 6516292 w 7467600"/>
              <a:gd name="connsiteY640" fmla="*/ 1263064 h 6858000"/>
              <a:gd name="connsiteX641" fmla="*/ 291466 w 7467600"/>
              <a:gd name="connsiteY641" fmla="*/ 1250369 h 6858000"/>
              <a:gd name="connsiteX642" fmla="*/ 323180 w 7467600"/>
              <a:gd name="connsiteY642" fmla="*/ 1435283 h 6858000"/>
              <a:gd name="connsiteX643" fmla="*/ 349381 w 7467600"/>
              <a:gd name="connsiteY643" fmla="*/ 1875041 h 6858000"/>
              <a:gd name="connsiteX644" fmla="*/ 374363 w 7467600"/>
              <a:gd name="connsiteY644" fmla="*/ 1506494 h 6858000"/>
              <a:gd name="connsiteX645" fmla="*/ 302168 w 7467600"/>
              <a:gd name="connsiteY645" fmla="*/ 1274495 h 6858000"/>
              <a:gd name="connsiteX646" fmla="*/ 291466 w 7467600"/>
              <a:gd name="connsiteY646" fmla="*/ 1250369 h 6858000"/>
              <a:gd name="connsiteX647" fmla="*/ 678222 w 7467600"/>
              <a:gd name="connsiteY647" fmla="*/ 1248670 h 6858000"/>
              <a:gd name="connsiteX648" fmla="*/ 775536 w 7467600"/>
              <a:gd name="connsiteY648" fmla="*/ 1388015 h 6858000"/>
              <a:gd name="connsiteX649" fmla="*/ 894529 w 7467600"/>
              <a:gd name="connsiteY649" fmla="*/ 1567739 h 6858000"/>
              <a:gd name="connsiteX650" fmla="*/ 948000 w 7467600"/>
              <a:gd name="connsiteY650" fmla="*/ 1663088 h 6858000"/>
              <a:gd name="connsiteX651" fmla="*/ 1006812 w 7467600"/>
              <a:gd name="connsiteY651" fmla="*/ 1767683 h 6858000"/>
              <a:gd name="connsiteX652" fmla="*/ 1149133 w 7467600"/>
              <a:gd name="connsiteY652" fmla="*/ 1971513 h 6858000"/>
              <a:gd name="connsiteX653" fmla="*/ 1333952 w 7467600"/>
              <a:gd name="connsiteY653" fmla="*/ 2251620 h 6858000"/>
              <a:gd name="connsiteX654" fmla="*/ 1337329 w 7467600"/>
              <a:gd name="connsiteY654" fmla="*/ 2258350 h 6858000"/>
              <a:gd name="connsiteX655" fmla="*/ 1014726 w 7467600"/>
              <a:gd name="connsiteY655" fmla="*/ 1615556 h 6858000"/>
              <a:gd name="connsiteX656" fmla="*/ 678222 w 7467600"/>
              <a:gd name="connsiteY656" fmla="*/ 1248670 h 6858000"/>
              <a:gd name="connsiteX657" fmla="*/ 6691602 w 7467600"/>
              <a:gd name="connsiteY657" fmla="*/ 1140573 h 6858000"/>
              <a:gd name="connsiteX658" fmla="*/ 6571100 w 7467600"/>
              <a:gd name="connsiteY658" fmla="*/ 1183662 h 6858000"/>
              <a:gd name="connsiteX659" fmla="*/ 6241687 w 7467600"/>
              <a:gd name="connsiteY659" fmla="*/ 1257600 h 6858000"/>
              <a:gd name="connsiteX660" fmla="*/ 5693009 w 7467600"/>
              <a:gd name="connsiteY660" fmla="*/ 1478256 h 6858000"/>
              <a:gd name="connsiteX661" fmla="*/ 6548420 w 7467600"/>
              <a:gd name="connsiteY661" fmla="*/ 1214599 h 6858000"/>
              <a:gd name="connsiteX662" fmla="*/ 6605473 w 7467600"/>
              <a:gd name="connsiteY662" fmla="*/ 1184686 h 6858000"/>
              <a:gd name="connsiteX663" fmla="*/ 6691602 w 7467600"/>
              <a:gd name="connsiteY663" fmla="*/ 1140573 h 6858000"/>
              <a:gd name="connsiteX664" fmla="*/ 4002475 w 7467600"/>
              <a:gd name="connsiteY664" fmla="*/ 1037802 h 6858000"/>
              <a:gd name="connsiteX665" fmla="*/ 4000324 w 7467600"/>
              <a:gd name="connsiteY665" fmla="*/ 1039362 h 6858000"/>
              <a:gd name="connsiteX666" fmla="*/ 4002862 w 7467600"/>
              <a:gd name="connsiteY666" fmla="*/ 1042866 h 6858000"/>
              <a:gd name="connsiteX667" fmla="*/ 4002475 w 7467600"/>
              <a:gd name="connsiteY667" fmla="*/ 1037802 h 6858000"/>
              <a:gd name="connsiteX668" fmla="*/ 506322 w 7467600"/>
              <a:gd name="connsiteY668" fmla="*/ 1020997 h 6858000"/>
              <a:gd name="connsiteX669" fmla="*/ 533068 w 7467600"/>
              <a:gd name="connsiteY669" fmla="*/ 1029409 h 6858000"/>
              <a:gd name="connsiteX670" fmla="*/ 1232525 w 7467600"/>
              <a:gd name="connsiteY670" fmla="*/ 1804675 h 6858000"/>
              <a:gd name="connsiteX671" fmla="*/ 1388858 w 7467600"/>
              <a:gd name="connsiteY671" fmla="*/ 2368011 h 6858000"/>
              <a:gd name="connsiteX672" fmla="*/ 1384098 w 7467600"/>
              <a:gd name="connsiteY672" fmla="*/ 2378125 h 6858000"/>
              <a:gd name="connsiteX673" fmla="*/ 1425393 w 7467600"/>
              <a:gd name="connsiteY673" fmla="*/ 2589124 h 6858000"/>
              <a:gd name="connsiteX674" fmla="*/ 1424001 w 7467600"/>
              <a:gd name="connsiteY674" fmla="*/ 2597541 h 6858000"/>
              <a:gd name="connsiteX675" fmla="*/ 2152729 w 7467600"/>
              <a:gd name="connsiteY675" fmla="*/ 2864487 h 6858000"/>
              <a:gd name="connsiteX676" fmla="*/ 2020609 w 7467600"/>
              <a:gd name="connsiteY676" fmla="*/ 2539671 h 6858000"/>
              <a:gd name="connsiteX677" fmla="*/ 2018920 w 7467600"/>
              <a:gd name="connsiteY677" fmla="*/ 2536309 h 6858000"/>
              <a:gd name="connsiteX678" fmla="*/ 1342441 w 7467600"/>
              <a:gd name="connsiteY678" fmla="*/ 1173017 h 6858000"/>
              <a:gd name="connsiteX679" fmla="*/ 1367925 w 7467600"/>
              <a:gd name="connsiteY679" fmla="*/ 1135648 h 6858000"/>
              <a:gd name="connsiteX680" fmla="*/ 1771401 w 7467600"/>
              <a:gd name="connsiteY680" fmla="*/ 1806673 h 6858000"/>
              <a:gd name="connsiteX681" fmla="*/ 1972385 w 7467600"/>
              <a:gd name="connsiteY681" fmla="*/ 2198735 h 6858000"/>
              <a:gd name="connsiteX682" fmla="*/ 2040892 w 7467600"/>
              <a:gd name="connsiteY682" fmla="*/ 2405205 h 6858000"/>
              <a:gd name="connsiteX683" fmla="*/ 2131689 w 7467600"/>
              <a:gd name="connsiteY683" fmla="*/ 1936926 h 6858000"/>
              <a:gd name="connsiteX684" fmla="*/ 2454820 w 7467600"/>
              <a:gd name="connsiteY684" fmla="*/ 1248808 h 6858000"/>
              <a:gd name="connsiteX685" fmla="*/ 2492512 w 7467600"/>
              <a:gd name="connsiteY685" fmla="*/ 1302920 h 6858000"/>
              <a:gd name="connsiteX686" fmla="*/ 2081216 w 7467600"/>
              <a:gd name="connsiteY686" fmla="*/ 2527513 h 6858000"/>
              <a:gd name="connsiteX687" fmla="*/ 2081211 w 7467600"/>
              <a:gd name="connsiteY687" fmla="*/ 2528916 h 6858000"/>
              <a:gd name="connsiteX688" fmla="*/ 2199067 w 7467600"/>
              <a:gd name="connsiteY688" fmla="*/ 2884061 h 6858000"/>
              <a:gd name="connsiteX689" fmla="*/ 3192586 w 7467600"/>
              <a:gd name="connsiteY689" fmla="*/ 3411496 h 6858000"/>
              <a:gd name="connsiteX690" fmla="*/ 3182620 w 7467600"/>
              <a:gd name="connsiteY690" fmla="*/ 3483279 h 6858000"/>
              <a:gd name="connsiteX691" fmla="*/ 2435119 w 7467600"/>
              <a:gd name="connsiteY691" fmla="*/ 3080173 h 6858000"/>
              <a:gd name="connsiteX692" fmla="*/ 2410152 w 7467600"/>
              <a:gd name="connsiteY692" fmla="*/ 3063751 h 6858000"/>
              <a:gd name="connsiteX693" fmla="*/ 2408099 w 7467600"/>
              <a:gd name="connsiteY693" fmla="*/ 3064403 h 6858000"/>
              <a:gd name="connsiteX694" fmla="*/ 2407218 w 7467600"/>
              <a:gd name="connsiteY694" fmla="*/ 3070324 h 6858000"/>
              <a:gd name="connsiteX695" fmla="*/ 2380138 w 7467600"/>
              <a:gd name="connsiteY695" fmla="*/ 3099341 h 6858000"/>
              <a:gd name="connsiteX696" fmla="*/ 1765923 w 7467600"/>
              <a:gd name="connsiteY696" fmla="*/ 3581043 h 6858000"/>
              <a:gd name="connsiteX697" fmla="*/ 1702258 w 7467600"/>
              <a:gd name="connsiteY697" fmla="*/ 3612286 h 6858000"/>
              <a:gd name="connsiteX698" fmla="*/ 1538370 w 7467600"/>
              <a:gd name="connsiteY698" fmla="*/ 3811804 h 6858000"/>
              <a:gd name="connsiteX699" fmla="*/ 542867 w 7467600"/>
              <a:gd name="connsiteY699" fmla="*/ 4944092 h 6858000"/>
              <a:gd name="connsiteX700" fmla="*/ 515800 w 7467600"/>
              <a:gd name="connsiteY700" fmla="*/ 4862180 h 6858000"/>
              <a:gd name="connsiteX701" fmla="*/ 909145 w 7467600"/>
              <a:gd name="connsiteY701" fmla="*/ 4199225 h 6858000"/>
              <a:gd name="connsiteX702" fmla="*/ 1214067 w 7467600"/>
              <a:gd name="connsiteY702" fmla="*/ 3908561 h 6858000"/>
              <a:gd name="connsiteX703" fmla="*/ 640967 w 7467600"/>
              <a:gd name="connsiteY703" fmla="*/ 4105601 h 6858000"/>
              <a:gd name="connsiteX704" fmla="*/ 112563 w 7467600"/>
              <a:gd name="connsiteY704" fmla="*/ 4396952 h 6858000"/>
              <a:gd name="connsiteX705" fmla="*/ 0 w 7467600"/>
              <a:gd name="connsiteY705" fmla="*/ 4466006 h 6858000"/>
              <a:gd name="connsiteX706" fmla="*/ 0 w 7467600"/>
              <a:gd name="connsiteY706" fmla="*/ 4233763 h 6858000"/>
              <a:gd name="connsiteX707" fmla="*/ 36881 w 7467600"/>
              <a:gd name="connsiteY707" fmla="*/ 4200118 h 6858000"/>
              <a:gd name="connsiteX708" fmla="*/ 910534 w 7467600"/>
              <a:gd name="connsiteY708" fmla="*/ 3629753 h 6858000"/>
              <a:gd name="connsiteX709" fmla="*/ 1578717 w 7467600"/>
              <a:gd name="connsiteY709" fmla="*/ 3575982 h 6858000"/>
              <a:gd name="connsiteX710" fmla="*/ 2338780 w 7467600"/>
              <a:gd name="connsiteY710" fmla="*/ 3033725 h 6858000"/>
              <a:gd name="connsiteX711" fmla="*/ 1807991 w 7467600"/>
              <a:gd name="connsiteY711" fmla="*/ 2807184 h 6858000"/>
              <a:gd name="connsiteX712" fmla="*/ 1416358 w 7467600"/>
              <a:gd name="connsiteY712" fmla="*/ 3112571 h 6858000"/>
              <a:gd name="connsiteX713" fmla="*/ 939066 w 7467600"/>
              <a:gd name="connsiteY713" fmla="*/ 3378798 h 6858000"/>
              <a:gd name="connsiteX714" fmla="*/ 115099 w 7467600"/>
              <a:gd name="connsiteY714" fmla="*/ 3607650 h 6858000"/>
              <a:gd name="connsiteX715" fmla="*/ 97284 w 7467600"/>
              <a:gd name="connsiteY715" fmla="*/ 3520393 h 6858000"/>
              <a:gd name="connsiteX716" fmla="*/ 922050 w 7467600"/>
              <a:gd name="connsiteY716" fmla="*/ 3074867 h 6858000"/>
              <a:gd name="connsiteX717" fmla="*/ 1405265 w 7467600"/>
              <a:gd name="connsiteY717" fmla="*/ 3016319 h 6858000"/>
              <a:gd name="connsiteX718" fmla="*/ 1407512 w 7467600"/>
              <a:gd name="connsiteY718" fmla="*/ 3018001 h 6858000"/>
              <a:gd name="connsiteX719" fmla="*/ 1726266 w 7467600"/>
              <a:gd name="connsiteY719" fmla="*/ 2777274 h 6858000"/>
              <a:gd name="connsiteX720" fmla="*/ 625390 w 7467600"/>
              <a:gd name="connsiteY720" fmla="*/ 2514541 h 6858000"/>
              <a:gd name="connsiteX721" fmla="*/ 619799 w 7467600"/>
              <a:gd name="connsiteY721" fmla="*/ 2527180 h 6858000"/>
              <a:gd name="connsiteX722" fmla="*/ 310030 w 7467600"/>
              <a:gd name="connsiteY722" fmla="*/ 2771818 h 6858000"/>
              <a:gd name="connsiteX723" fmla="*/ 173877 w 7467600"/>
              <a:gd name="connsiteY723" fmla="*/ 2937056 h 6858000"/>
              <a:gd name="connsiteX724" fmla="*/ 77889 w 7467600"/>
              <a:gd name="connsiteY724" fmla="*/ 3138440 h 6858000"/>
              <a:gd name="connsiteX725" fmla="*/ 0 w 7467600"/>
              <a:gd name="connsiteY725" fmla="*/ 3271395 h 6858000"/>
              <a:gd name="connsiteX726" fmla="*/ 0 w 7467600"/>
              <a:gd name="connsiteY726" fmla="*/ 3153002 h 6858000"/>
              <a:gd name="connsiteX727" fmla="*/ 2386 w 7467600"/>
              <a:gd name="connsiteY727" fmla="*/ 3149203 h 6858000"/>
              <a:gd name="connsiteX728" fmla="*/ 89753 w 7467600"/>
              <a:gd name="connsiteY728" fmla="*/ 2987702 h 6858000"/>
              <a:gd name="connsiteX729" fmla="*/ 76869 w 7467600"/>
              <a:gd name="connsiteY729" fmla="*/ 3005404 h 6858000"/>
              <a:gd name="connsiteX730" fmla="*/ 32049 w 7467600"/>
              <a:gd name="connsiteY730" fmla="*/ 3065814 h 6858000"/>
              <a:gd name="connsiteX731" fmla="*/ 0 w 7467600"/>
              <a:gd name="connsiteY731" fmla="*/ 3108744 h 6858000"/>
              <a:gd name="connsiteX732" fmla="*/ 0 w 7467600"/>
              <a:gd name="connsiteY732" fmla="*/ 3058059 h 6858000"/>
              <a:gd name="connsiteX733" fmla="*/ 7610 w 7467600"/>
              <a:gd name="connsiteY733" fmla="*/ 3047889 h 6858000"/>
              <a:gd name="connsiteX734" fmla="*/ 52419 w 7467600"/>
              <a:gd name="connsiteY734" fmla="*/ 2987479 h 6858000"/>
              <a:gd name="connsiteX735" fmla="*/ 59142 w 7467600"/>
              <a:gd name="connsiteY735" fmla="*/ 2978488 h 6858000"/>
              <a:gd name="connsiteX736" fmla="*/ 0 w 7467600"/>
              <a:gd name="connsiteY736" fmla="*/ 3015334 h 6858000"/>
              <a:gd name="connsiteX737" fmla="*/ 0 w 7467600"/>
              <a:gd name="connsiteY737" fmla="*/ 2914286 h 6858000"/>
              <a:gd name="connsiteX738" fmla="*/ 36383 w 7467600"/>
              <a:gd name="connsiteY738" fmla="*/ 2901128 h 6858000"/>
              <a:gd name="connsiteX739" fmla="*/ 156329 w 7467600"/>
              <a:gd name="connsiteY739" fmla="*/ 2840533 h 6858000"/>
              <a:gd name="connsiteX740" fmla="*/ 358355 w 7467600"/>
              <a:gd name="connsiteY740" fmla="*/ 2620471 h 6858000"/>
              <a:gd name="connsiteX741" fmla="*/ 510577 w 7467600"/>
              <a:gd name="connsiteY741" fmla="*/ 2501244 h 6858000"/>
              <a:gd name="connsiteX742" fmla="*/ 211967 w 7467600"/>
              <a:gd name="connsiteY742" fmla="*/ 2479171 h 6858000"/>
              <a:gd name="connsiteX743" fmla="*/ 0 w 7467600"/>
              <a:gd name="connsiteY743" fmla="*/ 2476398 h 6858000"/>
              <a:gd name="connsiteX744" fmla="*/ 0 w 7467600"/>
              <a:gd name="connsiteY744" fmla="*/ 2389189 h 6858000"/>
              <a:gd name="connsiteX745" fmla="*/ 103062 w 7467600"/>
              <a:gd name="connsiteY745" fmla="*/ 2389518 h 6858000"/>
              <a:gd name="connsiteX746" fmla="*/ 510734 w 7467600"/>
              <a:gd name="connsiteY746" fmla="*/ 2416201 h 6858000"/>
              <a:gd name="connsiteX747" fmla="*/ 279257 w 7467600"/>
              <a:gd name="connsiteY747" fmla="*/ 2092102 h 6858000"/>
              <a:gd name="connsiteX748" fmla="*/ 65265 w 7467600"/>
              <a:gd name="connsiteY748" fmla="*/ 2006049 h 6858000"/>
              <a:gd name="connsiteX749" fmla="*/ 0 w 7467600"/>
              <a:gd name="connsiteY749" fmla="*/ 1982532 h 6858000"/>
              <a:gd name="connsiteX750" fmla="*/ 0 w 7467600"/>
              <a:gd name="connsiteY750" fmla="*/ 1912789 h 6858000"/>
              <a:gd name="connsiteX751" fmla="*/ 97460 w 7467600"/>
              <a:gd name="connsiteY751" fmla="*/ 1953725 h 6858000"/>
              <a:gd name="connsiteX752" fmla="*/ 221272 w 7467600"/>
              <a:gd name="connsiteY752" fmla="*/ 1980766 h 6858000"/>
              <a:gd name="connsiteX753" fmla="*/ 116765 w 7467600"/>
              <a:gd name="connsiteY753" fmla="*/ 1911033 h 6858000"/>
              <a:gd name="connsiteX754" fmla="*/ 16405 w 7467600"/>
              <a:gd name="connsiteY754" fmla="*/ 1803412 h 6858000"/>
              <a:gd name="connsiteX755" fmla="*/ 0 w 7467600"/>
              <a:gd name="connsiteY755" fmla="*/ 1784777 h 6858000"/>
              <a:gd name="connsiteX756" fmla="*/ 0 w 7467600"/>
              <a:gd name="connsiteY756" fmla="*/ 1740082 h 6858000"/>
              <a:gd name="connsiteX757" fmla="*/ 39394 w 7467600"/>
              <a:gd name="connsiteY757" fmla="*/ 1784856 h 6858000"/>
              <a:gd name="connsiteX758" fmla="*/ 135813 w 7467600"/>
              <a:gd name="connsiteY758" fmla="*/ 1888838 h 6858000"/>
              <a:gd name="connsiteX759" fmla="*/ 242575 w 7467600"/>
              <a:gd name="connsiteY759" fmla="*/ 1958841 h 6858000"/>
              <a:gd name="connsiteX760" fmla="*/ 82197 w 7467600"/>
              <a:gd name="connsiteY760" fmla="*/ 1754826 h 6858000"/>
              <a:gd name="connsiteX761" fmla="*/ 0 w 7467600"/>
              <a:gd name="connsiteY761" fmla="*/ 1679650 h 6858000"/>
              <a:gd name="connsiteX762" fmla="*/ 0 w 7467600"/>
              <a:gd name="connsiteY762" fmla="*/ 1602463 h 6858000"/>
              <a:gd name="connsiteX763" fmla="*/ 84689 w 7467600"/>
              <a:gd name="connsiteY763" fmla="*/ 1677442 h 6858000"/>
              <a:gd name="connsiteX764" fmla="*/ 298437 w 7467600"/>
              <a:gd name="connsiteY764" fmla="*/ 1968019 h 6858000"/>
              <a:gd name="connsiteX765" fmla="*/ 227269 w 7467600"/>
              <a:gd name="connsiteY765" fmla="*/ 1114064 h 6858000"/>
              <a:gd name="connsiteX766" fmla="*/ 248003 w 7467600"/>
              <a:gd name="connsiteY766" fmla="*/ 1089613 h 6858000"/>
              <a:gd name="connsiteX767" fmla="*/ 427020 w 7467600"/>
              <a:gd name="connsiteY767" fmla="*/ 1619803 h 6858000"/>
              <a:gd name="connsiteX768" fmla="*/ 340345 w 7467600"/>
              <a:gd name="connsiteY768" fmla="*/ 2027739 h 6858000"/>
              <a:gd name="connsiteX769" fmla="*/ 360865 w 7467600"/>
              <a:gd name="connsiteY769" fmla="*/ 2044827 h 6858000"/>
              <a:gd name="connsiteX770" fmla="*/ 560414 w 7467600"/>
              <a:gd name="connsiteY770" fmla="*/ 2421457 h 6858000"/>
              <a:gd name="connsiteX771" fmla="*/ 1359703 w 7467600"/>
              <a:gd name="connsiteY771" fmla="*/ 2578554 h 6858000"/>
              <a:gd name="connsiteX772" fmla="*/ 1359422 w 7467600"/>
              <a:gd name="connsiteY772" fmla="*/ 2577994 h 6858000"/>
              <a:gd name="connsiteX773" fmla="*/ 828701 w 7467600"/>
              <a:gd name="connsiteY773" fmla="*/ 1839520 h 6858000"/>
              <a:gd name="connsiteX774" fmla="*/ 494427 w 7467600"/>
              <a:gd name="connsiteY774" fmla="*/ 1092333 h 6858000"/>
              <a:gd name="connsiteX775" fmla="*/ 506322 w 7467600"/>
              <a:gd name="connsiteY775" fmla="*/ 1020997 h 6858000"/>
              <a:gd name="connsiteX776" fmla="*/ 4570198 w 7467600"/>
              <a:gd name="connsiteY776" fmla="*/ 978081 h 6858000"/>
              <a:gd name="connsiteX777" fmla="*/ 4523691 w 7467600"/>
              <a:gd name="connsiteY777" fmla="*/ 1127776 h 6858000"/>
              <a:gd name="connsiteX778" fmla="*/ 4509875 w 7467600"/>
              <a:gd name="connsiteY778" fmla="*/ 1167552 h 6858000"/>
              <a:gd name="connsiteX779" fmla="*/ 4478168 w 7467600"/>
              <a:gd name="connsiteY779" fmla="*/ 1260735 h 6858000"/>
              <a:gd name="connsiteX780" fmla="*/ 4409309 w 7467600"/>
              <a:gd name="connsiteY780" fmla="*/ 1666996 h 6858000"/>
              <a:gd name="connsiteX781" fmla="*/ 4370031 w 7467600"/>
              <a:gd name="connsiteY781" fmla="*/ 1955666 h 6858000"/>
              <a:gd name="connsiteX782" fmla="*/ 4570198 w 7467600"/>
              <a:gd name="connsiteY782" fmla="*/ 978081 h 6858000"/>
              <a:gd name="connsiteX783" fmla="*/ 4557898 w 7467600"/>
              <a:gd name="connsiteY783" fmla="*/ 900011 h 6858000"/>
              <a:gd name="connsiteX784" fmla="*/ 4344840 w 7467600"/>
              <a:gd name="connsiteY784" fmla="*/ 1922038 h 6858000"/>
              <a:gd name="connsiteX785" fmla="*/ 4378710 w 7467600"/>
              <a:gd name="connsiteY785" fmla="*/ 1665516 h 6858000"/>
              <a:gd name="connsiteX786" fmla="*/ 4448798 w 7467600"/>
              <a:gd name="connsiteY786" fmla="*/ 1253024 h 6858000"/>
              <a:gd name="connsiteX787" fmla="*/ 4480315 w 7467600"/>
              <a:gd name="connsiteY787" fmla="*/ 1158454 h 6858000"/>
              <a:gd name="connsiteX788" fmla="*/ 4494133 w 7467600"/>
              <a:gd name="connsiteY788" fmla="*/ 1118676 h 6858000"/>
              <a:gd name="connsiteX789" fmla="*/ 4557898 w 7467600"/>
              <a:gd name="connsiteY789" fmla="*/ 900011 h 6858000"/>
              <a:gd name="connsiteX790" fmla="*/ 5870151 w 7467600"/>
              <a:gd name="connsiteY790" fmla="*/ 898890 h 6858000"/>
              <a:gd name="connsiteX791" fmla="*/ 5861335 w 7467600"/>
              <a:gd name="connsiteY791" fmla="*/ 899177 h 6858000"/>
              <a:gd name="connsiteX792" fmla="*/ 5843702 w 7467600"/>
              <a:gd name="connsiteY792" fmla="*/ 899748 h 6858000"/>
              <a:gd name="connsiteX793" fmla="*/ 5651107 w 7467600"/>
              <a:gd name="connsiteY793" fmla="*/ 920306 h 6858000"/>
              <a:gd name="connsiteX794" fmla="*/ 5459407 w 7467600"/>
              <a:gd name="connsiteY794" fmla="*/ 940975 h 6858000"/>
              <a:gd name="connsiteX795" fmla="*/ 5374846 w 7467600"/>
              <a:gd name="connsiteY795" fmla="*/ 941988 h 6858000"/>
              <a:gd name="connsiteX796" fmla="*/ 5256105 w 7467600"/>
              <a:gd name="connsiteY796" fmla="*/ 945632 h 6858000"/>
              <a:gd name="connsiteX797" fmla="*/ 5107071 w 7467600"/>
              <a:gd name="connsiteY797" fmla="*/ 969720 h 6858000"/>
              <a:gd name="connsiteX798" fmla="*/ 4998681 w 7467600"/>
              <a:gd name="connsiteY798" fmla="*/ 988771 h 6858000"/>
              <a:gd name="connsiteX799" fmla="*/ 5870151 w 7467600"/>
              <a:gd name="connsiteY799" fmla="*/ 898890 h 6858000"/>
              <a:gd name="connsiteX800" fmla="*/ 5504425 w 7467600"/>
              <a:gd name="connsiteY800" fmla="*/ 848067 h 6858000"/>
              <a:gd name="connsiteX801" fmla="*/ 4968849 w 7467600"/>
              <a:gd name="connsiteY801" fmla="*/ 962318 h 6858000"/>
              <a:gd name="connsiteX802" fmla="*/ 5104039 w 7467600"/>
              <a:gd name="connsiteY802" fmla="*/ 940634 h 6858000"/>
              <a:gd name="connsiteX803" fmla="*/ 5256311 w 7467600"/>
              <a:gd name="connsiteY803" fmla="*/ 916490 h 6858000"/>
              <a:gd name="connsiteX804" fmla="*/ 5377381 w 7467600"/>
              <a:gd name="connsiteY804" fmla="*/ 912671 h 6858000"/>
              <a:gd name="connsiteX805" fmla="*/ 5460148 w 7467600"/>
              <a:gd name="connsiteY805" fmla="*/ 911442 h 6858000"/>
              <a:gd name="connsiteX806" fmla="*/ 5648971 w 7467600"/>
              <a:gd name="connsiteY806" fmla="*/ 891331 h 6858000"/>
              <a:gd name="connsiteX807" fmla="*/ 5844807 w 7467600"/>
              <a:gd name="connsiteY807" fmla="*/ 870718 h 6858000"/>
              <a:gd name="connsiteX808" fmla="*/ 5862975 w 7467600"/>
              <a:gd name="connsiteY808" fmla="*/ 869756 h 6858000"/>
              <a:gd name="connsiteX809" fmla="*/ 5920887 w 7467600"/>
              <a:gd name="connsiteY809" fmla="*/ 865929 h 6858000"/>
              <a:gd name="connsiteX810" fmla="*/ 5504425 w 7467600"/>
              <a:gd name="connsiteY810" fmla="*/ 848067 h 6858000"/>
              <a:gd name="connsiteX811" fmla="*/ 3607114 w 7467600"/>
              <a:gd name="connsiteY811" fmla="*/ 467441 h 6858000"/>
              <a:gd name="connsiteX812" fmla="*/ 3296242 w 7467600"/>
              <a:gd name="connsiteY812" fmla="*/ 807991 h 6858000"/>
              <a:gd name="connsiteX813" fmla="*/ 3174674 w 7467600"/>
              <a:gd name="connsiteY813" fmla="*/ 919759 h 6858000"/>
              <a:gd name="connsiteX814" fmla="*/ 3042978 w 7467600"/>
              <a:gd name="connsiteY814" fmla="*/ 1054894 h 6858000"/>
              <a:gd name="connsiteX815" fmla="*/ 2968914 w 7467600"/>
              <a:gd name="connsiteY815" fmla="*/ 1133756 h 6858000"/>
              <a:gd name="connsiteX816" fmla="*/ 3103823 w 7467600"/>
              <a:gd name="connsiteY816" fmla="*/ 1026814 h 6858000"/>
              <a:gd name="connsiteX817" fmla="*/ 3607114 w 7467600"/>
              <a:gd name="connsiteY817" fmla="*/ 467441 h 6858000"/>
              <a:gd name="connsiteX818" fmla="*/ 3744487 w 7467600"/>
              <a:gd name="connsiteY818" fmla="*/ 383136 h 6858000"/>
              <a:gd name="connsiteX819" fmla="*/ 3970213 w 7467600"/>
              <a:gd name="connsiteY819" fmla="*/ 995559 h 6858000"/>
              <a:gd name="connsiteX820" fmla="*/ 3744487 w 7467600"/>
              <a:gd name="connsiteY820" fmla="*/ 383136 h 6858000"/>
              <a:gd name="connsiteX821" fmla="*/ 3624562 w 7467600"/>
              <a:gd name="connsiteY821" fmla="*/ 367041 h 6858000"/>
              <a:gd name="connsiteX822" fmla="*/ 3489712 w 7467600"/>
              <a:gd name="connsiteY822" fmla="*/ 485386 h 6858000"/>
              <a:gd name="connsiteX823" fmla="*/ 3182994 w 7467600"/>
              <a:gd name="connsiteY823" fmla="*/ 828265 h 6858000"/>
              <a:gd name="connsiteX824" fmla="*/ 2892114 w 7467600"/>
              <a:gd name="connsiteY824" fmla="*/ 1172635 h 6858000"/>
              <a:gd name="connsiteX825" fmla="*/ 3021459 w 7467600"/>
              <a:gd name="connsiteY825" fmla="*/ 1035385 h 6858000"/>
              <a:gd name="connsiteX826" fmla="*/ 3153873 w 7467600"/>
              <a:gd name="connsiteY826" fmla="*/ 898971 h 6858000"/>
              <a:gd name="connsiteX827" fmla="*/ 3276511 w 7467600"/>
              <a:gd name="connsiteY827" fmla="*/ 786423 h 6858000"/>
              <a:gd name="connsiteX828" fmla="*/ 3584154 w 7467600"/>
              <a:gd name="connsiteY828" fmla="*/ 448218 h 6858000"/>
              <a:gd name="connsiteX829" fmla="*/ 3624562 w 7467600"/>
              <a:gd name="connsiteY829" fmla="*/ 367041 h 6858000"/>
              <a:gd name="connsiteX830" fmla="*/ 3766672 w 7467600"/>
              <a:gd name="connsiteY830" fmla="*/ 359429 h 6858000"/>
              <a:gd name="connsiteX831" fmla="*/ 3996338 w 7467600"/>
              <a:gd name="connsiteY831" fmla="*/ 968237 h 6858000"/>
              <a:gd name="connsiteX832" fmla="*/ 3766672 w 7467600"/>
              <a:gd name="connsiteY832" fmla="*/ 359429 h 6858000"/>
              <a:gd name="connsiteX833" fmla="*/ 5805386 w 7467600"/>
              <a:gd name="connsiteY833" fmla="*/ 239240 h 6858000"/>
              <a:gd name="connsiteX834" fmla="*/ 5736947 w 7467600"/>
              <a:gd name="connsiteY834" fmla="*/ 261367 h 6858000"/>
              <a:gd name="connsiteX835" fmla="*/ 5427012 w 7467600"/>
              <a:gd name="connsiteY835" fmla="*/ 311272 h 6858000"/>
              <a:gd name="connsiteX836" fmla="*/ 5147818 w 7467600"/>
              <a:gd name="connsiteY836" fmla="*/ 322112 h 6858000"/>
              <a:gd name="connsiteX837" fmla="*/ 5060854 w 7467600"/>
              <a:gd name="connsiteY837" fmla="*/ 311882 h 6858000"/>
              <a:gd name="connsiteX838" fmla="*/ 4945989 w 7467600"/>
              <a:gd name="connsiteY838" fmla="*/ 300516 h 6858000"/>
              <a:gd name="connsiteX839" fmla="*/ 5410479 w 7467600"/>
              <a:gd name="connsiteY839" fmla="*/ 348434 h 6858000"/>
              <a:gd name="connsiteX840" fmla="*/ 5805386 w 7467600"/>
              <a:gd name="connsiteY840" fmla="*/ 239240 h 6858000"/>
              <a:gd name="connsiteX841" fmla="*/ 5905192 w 7467600"/>
              <a:gd name="connsiteY841" fmla="*/ 163079 h 6858000"/>
              <a:gd name="connsiteX842" fmla="*/ 5865655 w 7467600"/>
              <a:gd name="connsiteY842" fmla="*/ 171901 h 6858000"/>
              <a:gd name="connsiteX843" fmla="*/ 5259740 w 7467600"/>
              <a:gd name="connsiteY843" fmla="*/ 257013 h 6858000"/>
              <a:gd name="connsiteX844" fmla="*/ 5208466 w 7467600"/>
              <a:gd name="connsiteY844" fmla="*/ 257550 h 6858000"/>
              <a:gd name="connsiteX845" fmla="*/ 4980204 w 7467600"/>
              <a:gd name="connsiteY845" fmla="*/ 271903 h 6858000"/>
              <a:gd name="connsiteX846" fmla="*/ 5068068 w 7467600"/>
              <a:gd name="connsiteY846" fmla="*/ 282244 h 6858000"/>
              <a:gd name="connsiteX847" fmla="*/ 5153231 w 7467600"/>
              <a:gd name="connsiteY847" fmla="*/ 292240 h 6858000"/>
              <a:gd name="connsiteX848" fmla="*/ 5426491 w 7467600"/>
              <a:gd name="connsiteY848" fmla="*/ 281128 h 6858000"/>
              <a:gd name="connsiteX849" fmla="*/ 5731212 w 7467600"/>
              <a:gd name="connsiteY849" fmla="*/ 231951 h 6858000"/>
              <a:gd name="connsiteX850" fmla="*/ 5905192 w 7467600"/>
              <a:gd name="connsiteY850" fmla="*/ 163079 h 6858000"/>
              <a:gd name="connsiteX851" fmla="*/ 5944437 w 7467600"/>
              <a:gd name="connsiteY851" fmla="*/ 113829 h 6858000"/>
              <a:gd name="connsiteX852" fmla="*/ 5825032 w 7467600"/>
              <a:gd name="connsiteY852" fmla="*/ 146405 h 6858000"/>
              <a:gd name="connsiteX853" fmla="*/ 4955599 w 7467600"/>
              <a:gd name="connsiteY853" fmla="*/ 247008 h 6858000"/>
              <a:gd name="connsiteX854" fmla="*/ 5210104 w 7467600"/>
              <a:gd name="connsiteY854" fmla="*/ 228123 h 6858000"/>
              <a:gd name="connsiteX855" fmla="*/ 5261015 w 7467600"/>
              <a:gd name="connsiteY855" fmla="*/ 227087 h 6858000"/>
              <a:gd name="connsiteX856" fmla="*/ 5861181 w 7467600"/>
              <a:gd name="connsiteY856" fmla="*/ 143093 h 6858000"/>
              <a:gd name="connsiteX857" fmla="*/ 5961252 w 7467600"/>
              <a:gd name="connsiteY857" fmla="*/ 114820 h 6858000"/>
              <a:gd name="connsiteX858" fmla="*/ 5944437 w 7467600"/>
              <a:gd name="connsiteY858" fmla="*/ 113829 h 6858000"/>
              <a:gd name="connsiteX859" fmla="*/ 3882765 w 7467600"/>
              <a:gd name="connsiteY859" fmla="*/ 0 h 6858000"/>
              <a:gd name="connsiteX860" fmla="*/ 3995099 w 7467600"/>
              <a:gd name="connsiteY860" fmla="*/ 0 h 6858000"/>
              <a:gd name="connsiteX861" fmla="*/ 4163818 w 7467600"/>
              <a:gd name="connsiteY861" fmla="*/ 234104 h 6858000"/>
              <a:gd name="connsiteX862" fmla="*/ 4172099 w 7467600"/>
              <a:gd name="connsiteY862" fmla="*/ 234207 h 6858000"/>
              <a:gd name="connsiteX863" fmla="*/ 4784282 w 7467600"/>
              <a:gd name="connsiteY863" fmla="*/ 276561 h 6858000"/>
              <a:gd name="connsiteX864" fmla="*/ 4801687 w 7467600"/>
              <a:gd name="connsiteY864" fmla="*/ 267764 h 6858000"/>
              <a:gd name="connsiteX865" fmla="*/ 6082788 w 7467600"/>
              <a:gd name="connsiteY865" fmla="*/ 64119 h 6858000"/>
              <a:gd name="connsiteX866" fmla="*/ 6099442 w 7467600"/>
              <a:gd name="connsiteY866" fmla="*/ 82568 h 6858000"/>
              <a:gd name="connsiteX867" fmla="*/ 4804137 w 7467600"/>
              <a:gd name="connsiteY867" fmla="*/ 320931 h 6858000"/>
              <a:gd name="connsiteX868" fmla="*/ 4227047 w 7467600"/>
              <a:gd name="connsiteY868" fmla="*/ 313415 h 6858000"/>
              <a:gd name="connsiteX869" fmla="*/ 4346041 w 7467600"/>
              <a:gd name="connsiteY869" fmla="*/ 456086 h 6858000"/>
              <a:gd name="connsiteX870" fmla="*/ 4870967 w 7467600"/>
              <a:gd name="connsiteY870" fmla="*/ 963061 h 6858000"/>
              <a:gd name="connsiteX871" fmla="*/ 4889647 w 7467600"/>
              <a:gd name="connsiteY871" fmla="*/ 957147 h 6858000"/>
              <a:gd name="connsiteX872" fmla="*/ 5422504 w 7467600"/>
              <a:gd name="connsiteY872" fmla="*/ 805191 h 6858000"/>
              <a:gd name="connsiteX873" fmla="*/ 6087656 w 7467600"/>
              <a:gd name="connsiteY873" fmla="*/ 826703 h 6858000"/>
              <a:gd name="connsiteX874" fmla="*/ 6058717 w 7467600"/>
              <a:gd name="connsiteY874" fmla="*/ 865992 h 6858000"/>
              <a:gd name="connsiteX875" fmla="*/ 4974153 w 7467600"/>
              <a:gd name="connsiteY875" fmla="*/ 1045456 h 6858000"/>
              <a:gd name="connsiteX876" fmla="*/ 5627835 w 7467600"/>
              <a:gd name="connsiteY876" fmla="*/ 1472077 h 6858000"/>
              <a:gd name="connsiteX877" fmla="*/ 5629817 w 7467600"/>
              <a:gd name="connsiteY877" fmla="*/ 1471412 h 6858000"/>
              <a:gd name="connsiteX878" fmla="*/ 5634124 w 7467600"/>
              <a:gd name="connsiteY878" fmla="*/ 1470572 h 6858000"/>
              <a:gd name="connsiteX879" fmla="*/ 5755832 w 7467600"/>
              <a:gd name="connsiteY879" fmla="*/ 1383886 h 6858000"/>
              <a:gd name="connsiteX880" fmla="*/ 6014186 w 7467600"/>
              <a:gd name="connsiteY880" fmla="*/ 1279799 h 6858000"/>
              <a:gd name="connsiteX881" fmla="*/ 6901619 w 7467600"/>
              <a:gd name="connsiteY881" fmla="*/ 1047874 h 6858000"/>
              <a:gd name="connsiteX882" fmla="*/ 6931566 w 7467600"/>
              <a:gd name="connsiteY882" fmla="*/ 1062034 h 6858000"/>
              <a:gd name="connsiteX883" fmla="*/ 5790982 w 7467600"/>
              <a:gd name="connsiteY883" fmla="*/ 1561380 h 6858000"/>
              <a:gd name="connsiteX884" fmla="*/ 6188971 w 7467600"/>
              <a:gd name="connsiteY884" fmla="*/ 1755168 h 6858000"/>
              <a:gd name="connsiteX885" fmla="*/ 6202446 w 7467600"/>
              <a:gd name="connsiteY885" fmla="*/ 1752268 h 6858000"/>
              <a:gd name="connsiteX886" fmla="*/ 7179560 w 7467600"/>
              <a:gd name="connsiteY886" fmla="*/ 1467551 h 6858000"/>
              <a:gd name="connsiteX887" fmla="*/ 7158730 w 7467600"/>
              <a:gd name="connsiteY887" fmla="*/ 1507835 h 6858000"/>
              <a:gd name="connsiteX888" fmla="*/ 6326959 w 7467600"/>
              <a:gd name="connsiteY888" fmla="*/ 1817686 h 6858000"/>
              <a:gd name="connsiteX889" fmla="*/ 6537433 w 7467600"/>
              <a:gd name="connsiteY889" fmla="*/ 1907790 h 6858000"/>
              <a:gd name="connsiteX890" fmla="*/ 6550221 w 7467600"/>
              <a:gd name="connsiteY890" fmla="*/ 1910729 h 6858000"/>
              <a:gd name="connsiteX891" fmla="*/ 6964438 w 7467600"/>
              <a:gd name="connsiteY891" fmla="*/ 2209505 h 6858000"/>
              <a:gd name="connsiteX892" fmla="*/ 7367862 w 7467600"/>
              <a:gd name="connsiteY892" fmla="*/ 2806833 h 6858000"/>
              <a:gd name="connsiteX893" fmla="*/ 7364329 w 7467600"/>
              <a:gd name="connsiteY893" fmla="*/ 2826907 h 6858000"/>
              <a:gd name="connsiteX894" fmla="*/ 7290545 w 7467600"/>
              <a:gd name="connsiteY894" fmla="*/ 2850663 h 6858000"/>
              <a:gd name="connsiteX895" fmla="*/ 6472036 w 7467600"/>
              <a:gd name="connsiteY895" fmla="*/ 1959003 h 6858000"/>
              <a:gd name="connsiteX896" fmla="*/ 5792897 w 7467600"/>
              <a:gd name="connsiteY896" fmla="*/ 1647747 h 6858000"/>
              <a:gd name="connsiteX897" fmla="*/ 5842751 w 7467600"/>
              <a:gd name="connsiteY897" fmla="*/ 1816112 h 6858000"/>
              <a:gd name="connsiteX898" fmla="*/ 5847424 w 7467600"/>
              <a:gd name="connsiteY898" fmla="*/ 1815776 h 6858000"/>
              <a:gd name="connsiteX899" fmla="*/ 6399821 w 7467600"/>
              <a:gd name="connsiteY899" fmla="*/ 2344799 h 6858000"/>
              <a:gd name="connsiteX900" fmla="*/ 6323232 w 7467600"/>
              <a:gd name="connsiteY900" fmla="*/ 2389634 h 6858000"/>
              <a:gd name="connsiteX901" fmla="*/ 5942958 w 7467600"/>
              <a:gd name="connsiteY901" fmla="*/ 2077708 h 6858000"/>
              <a:gd name="connsiteX902" fmla="*/ 5921559 w 7467600"/>
              <a:gd name="connsiteY902" fmla="*/ 2378596 h 6858000"/>
              <a:gd name="connsiteX903" fmla="*/ 5817651 w 7467600"/>
              <a:gd name="connsiteY903" fmla="*/ 3023919 h 6858000"/>
              <a:gd name="connsiteX904" fmla="*/ 5729634 w 7467600"/>
              <a:gd name="connsiteY904" fmla="*/ 3051849 h 6858000"/>
              <a:gd name="connsiteX905" fmla="*/ 5611018 w 7467600"/>
              <a:gd name="connsiteY905" fmla="*/ 2316769 h 6858000"/>
              <a:gd name="connsiteX906" fmla="*/ 5687608 w 7467600"/>
              <a:gd name="connsiteY906" fmla="*/ 2039972 h 6858000"/>
              <a:gd name="connsiteX907" fmla="*/ 5657554 w 7467600"/>
              <a:gd name="connsiteY907" fmla="*/ 1576445 h 6858000"/>
              <a:gd name="connsiteX908" fmla="*/ 5150475 w 7467600"/>
              <a:gd name="connsiteY908" fmla="*/ 1274012 h 6858000"/>
              <a:gd name="connsiteX909" fmla="*/ 5349142 w 7467600"/>
              <a:gd name="connsiteY909" fmla="*/ 2204405 h 6858000"/>
              <a:gd name="connsiteX910" fmla="*/ 5262214 w 7467600"/>
              <a:gd name="connsiteY910" fmla="*/ 2233836 h 6858000"/>
              <a:gd name="connsiteX911" fmla="*/ 4981539 w 7467600"/>
              <a:gd name="connsiteY911" fmla="*/ 1542201 h 6858000"/>
              <a:gd name="connsiteX912" fmla="*/ 4958461 w 7467600"/>
              <a:gd name="connsiteY912" fmla="*/ 1136957 h 6858000"/>
              <a:gd name="connsiteX913" fmla="*/ 4655015 w 7467600"/>
              <a:gd name="connsiteY913" fmla="*/ 891426 h 6858000"/>
              <a:gd name="connsiteX914" fmla="*/ 4348002 w 7467600"/>
              <a:gd name="connsiteY914" fmla="*/ 2205895 h 6858000"/>
              <a:gd name="connsiteX915" fmla="*/ 4262250 w 7467600"/>
              <a:gd name="connsiteY915" fmla="*/ 2219972 h 6858000"/>
              <a:gd name="connsiteX916" fmla="*/ 4550611 w 7467600"/>
              <a:gd name="connsiteY916" fmla="*/ 817540 h 6858000"/>
              <a:gd name="connsiteX917" fmla="*/ 4564418 w 7467600"/>
              <a:gd name="connsiteY917" fmla="*/ 808293 h 6858000"/>
              <a:gd name="connsiteX918" fmla="*/ 4266388 w 7467600"/>
              <a:gd name="connsiteY918" fmla="*/ 500083 h 6858000"/>
              <a:gd name="connsiteX919" fmla="*/ 4032842 w 7467600"/>
              <a:gd name="connsiteY919" fmla="*/ 211809 h 6858000"/>
              <a:gd name="connsiteX920" fmla="*/ 3882765 w 7467600"/>
              <a:gd name="connsiteY920" fmla="*/ 0 h 6858000"/>
              <a:gd name="connsiteX921" fmla="*/ 3721337 w 7467600"/>
              <a:gd name="connsiteY921" fmla="*/ 0 h 6858000"/>
              <a:gd name="connsiteX922" fmla="*/ 3797544 w 7467600"/>
              <a:gd name="connsiteY922" fmla="*/ 0 h 6858000"/>
              <a:gd name="connsiteX923" fmla="*/ 3775734 w 7467600"/>
              <a:gd name="connsiteY923" fmla="*/ 95131 h 6858000"/>
              <a:gd name="connsiteX924" fmla="*/ 3724807 w 7467600"/>
              <a:gd name="connsiteY924" fmla="*/ 272257 h 6858000"/>
              <a:gd name="connsiteX925" fmla="*/ 3726844 w 7467600"/>
              <a:gd name="connsiteY925" fmla="*/ 282988 h 6858000"/>
              <a:gd name="connsiteX926" fmla="*/ 3742664 w 7467600"/>
              <a:gd name="connsiteY926" fmla="*/ 279918 h 6858000"/>
              <a:gd name="connsiteX927" fmla="*/ 4103910 w 7467600"/>
              <a:gd name="connsiteY927" fmla="*/ 1161917 h 6858000"/>
              <a:gd name="connsiteX928" fmla="*/ 4020269 w 7467600"/>
              <a:gd name="connsiteY928" fmla="*/ 1200406 h 6858000"/>
              <a:gd name="connsiteX929" fmla="*/ 3674882 w 7467600"/>
              <a:gd name="connsiteY929" fmla="*/ 488524 h 6858000"/>
              <a:gd name="connsiteX930" fmla="*/ 3132682 w 7467600"/>
              <a:gd name="connsiteY930" fmla="*/ 1072284 h 6858000"/>
              <a:gd name="connsiteX931" fmla="*/ 2716346 w 7467600"/>
              <a:gd name="connsiteY931" fmla="*/ 1276376 h 6858000"/>
              <a:gd name="connsiteX932" fmla="*/ 2716772 w 7467600"/>
              <a:gd name="connsiteY932" fmla="*/ 1255462 h 6858000"/>
              <a:gd name="connsiteX933" fmla="*/ 3471096 w 7467600"/>
              <a:gd name="connsiteY933" fmla="*/ 437072 h 6858000"/>
              <a:gd name="connsiteX934" fmla="*/ 3639057 w 7467600"/>
              <a:gd name="connsiteY934" fmla="*/ 286334 h 6858000"/>
              <a:gd name="connsiteX935" fmla="*/ 3640309 w 7467600"/>
              <a:gd name="connsiteY935" fmla="*/ 284664 h 6858000"/>
              <a:gd name="connsiteX936" fmla="*/ 3646022 w 7467600"/>
              <a:gd name="connsiteY936" fmla="*/ 276711 h 6858000"/>
              <a:gd name="connsiteX937" fmla="*/ 3707943 w 7467600"/>
              <a:gd name="connsiteY937" fmla="*/ 65958 h 6858000"/>
              <a:gd name="connsiteX938" fmla="*/ 3721337 w 7467600"/>
              <a:gd name="connsiteY938" fmla="*/ 0 h 6858000"/>
              <a:gd name="connsiteX939" fmla="*/ 2867960 w 7467600"/>
              <a:gd name="connsiteY939" fmla="*/ 0 h 6858000"/>
              <a:gd name="connsiteX940" fmla="*/ 2926351 w 7467600"/>
              <a:gd name="connsiteY940" fmla="*/ 0 h 6858000"/>
              <a:gd name="connsiteX941" fmla="*/ 2902823 w 7467600"/>
              <a:gd name="connsiteY941" fmla="*/ 262929 h 6858000"/>
              <a:gd name="connsiteX942" fmla="*/ 2940663 w 7467600"/>
              <a:gd name="connsiteY942" fmla="*/ 140884 h 6858000"/>
              <a:gd name="connsiteX943" fmla="*/ 2947039 w 7467600"/>
              <a:gd name="connsiteY943" fmla="*/ 122524 h 6858000"/>
              <a:gd name="connsiteX944" fmla="*/ 2984316 w 7467600"/>
              <a:gd name="connsiteY944" fmla="*/ 0 h 6858000"/>
              <a:gd name="connsiteX945" fmla="*/ 3016114 w 7467600"/>
              <a:gd name="connsiteY945" fmla="*/ 0 h 6858000"/>
              <a:gd name="connsiteX946" fmla="*/ 2979949 w 7467600"/>
              <a:gd name="connsiteY946" fmla="*/ 119274 h 6858000"/>
              <a:gd name="connsiteX947" fmla="*/ 3023879 w 7467600"/>
              <a:gd name="connsiteY947" fmla="*/ 0 h 6858000"/>
              <a:gd name="connsiteX948" fmla="*/ 3105400 w 7467600"/>
              <a:gd name="connsiteY948" fmla="*/ 0 h 6858000"/>
              <a:gd name="connsiteX949" fmla="*/ 3094669 w 7467600"/>
              <a:gd name="connsiteY949" fmla="*/ 30308 h 6858000"/>
              <a:gd name="connsiteX950" fmla="*/ 2901945 w 7467600"/>
              <a:gd name="connsiteY950" fmla="*/ 466538 h 6858000"/>
              <a:gd name="connsiteX951" fmla="*/ 2815209 w 7467600"/>
              <a:gd name="connsiteY951" fmla="*/ 497361 h 6858000"/>
              <a:gd name="connsiteX952" fmla="*/ 2844845 w 7467600"/>
              <a:gd name="connsiteY952" fmla="*/ 127638 h 6858000"/>
              <a:gd name="connsiteX953" fmla="*/ 2867960 w 7467600"/>
              <a:gd name="connsiteY953" fmla="*/ 0 h 6858000"/>
              <a:gd name="connsiteX954" fmla="*/ 1057230 w 7467600"/>
              <a:gd name="connsiteY954" fmla="*/ 0 h 6858000"/>
              <a:gd name="connsiteX955" fmla="*/ 1111003 w 7467600"/>
              <a:gd name="connsiteY955" fmla="*/ 0 h 6858000"/>
              <a:gd name="connsiteX956" fmla="*/ 1125553 w 7467600"/>
              <a:gd name="connsiteY956" fmla="*/ 52588 h 6858000"/>
              <a:gd name="connsiteX957" fmla="*/ 1304276 w 7467600"/>
              <a:gd name="connsiteY957" fmla="*/ 476275 h 6858000"/>
              <a:gd name="connsiteX958" fmla="*/ 1492066 w 7467600"/>
              <a:gd name="connsiteY958" fmla="*/ 886333 h 6858000"/>
              <a:gd name="connsiteX959" fmla="*/ 1423698 w 7467600"/>
              <a:gd name="connsiteY959" fmla="*/ 710817 h 6858000"/>
              <a:gd name="connsiteX960" fmla="*/ 1357609 w 7467600"/>
              <a:gd name="connsiteY960" fmla="*/ 532892 h 6858000"/>
              <a:gd name="connsiteX961" fmla="*/ 1309550 w 7467600"/>
              <a:gd name="connsiteY961" fmla="*/ 374031 h 6858000"/>
              <a:gd name="connsiteX962" fmla="*/ 1193673 w 7467600"/>
              <a:gd name="connsiteY962" fmla="*/ 49533 h 6858000"/>
              <a:gd name="connsiteX963" fmla="*/ 1164391 w 7467600"/>
              <a:gd name="connsiteY963" fmla="*/ 0 h 6858000"/>
              <a:gd name="connsiteX964" fmla="*/ 1200666 w 7467600"/>
              <a:gd name="connsiteY964" fmla="*/ 0 h 6858000"/>
              <a:gd name="connsiteX965" fmla="*/ 1223408 w 7467600"/>
              <a:gd name="connsiteY965" fmla="*/ 38996 h 6858000"/>
              <a:gd name="connsiteX966" fmla="*/ 1339635 w 7467600"/>
              <a:gd name="connsiteY966" fmla="*/ 365517 h 6858000"/>
              <a:gd name="connsiteX967" fmla="*/ 1387469 w 7467600"/>
              <a:gd name="connsiteY967" fmla="*/ 523079 h 6858000"/>
              <a:gd name="connsiteX968" fmla="*/ 1452685 w 7467600"/>
              <a:gd name="connsiteY968" fmla="*/ 699806 h 6858000"/>
              <a:gd name="connsiteX969" fmla="*/ 1492092 w 7467600"/>
              <a:gd name="connsiteY969" fmla="*/ 800424 h 6858000"/>
              <a:gd name="connsiteX970" fmla="*/ 1455302 w 7467600"/>
              <a:gd name="connsiteY970" fmla="*/ 632913 h 6858000"/>
              <a:gd name="connsiteX971" fmla="*/ 1222336 w 7467600"/>
              <a:gd name="connsiteY971" fmla="*/ 9480 h 6858000"/>
              <a:gd name="connsiteX972" fmla="*/ 1214634 w 7467600"/>
              <a:gd name="connsiteY972" fmla="*/ 0 h 6858000"/>
              <a:gd name="connsiteX973" fmla="*/ 1289827 w 7467600"/>
              <a:gd name="connsiteY973" fmla="*/ 0 h 6858000"/>
              <a:gd name="connsiteX974" fmla="*/ 1321076 w 7467600"/>
              <a:gd name="connsiteY974" fmla="*/ 59722 h 6858000"/>
              <a:gd name="connsiteX975" fmla="*/ 1512579 w 7467600"/>
              <a:gd name="connsiteY975" fmla="*/ 626441 h 6858000"/>
              <a:gd name="connsiteX976" fmla="*/ 1506076 w 7467600"/>
              <a:gd name="connsiteY976" fmla="*/ 1089289 h 6858000"/>
              <a:gd name="connsiteX977" fmla="*/ 1486346 w 7467600"/>
              <a:gd name="connsiteY977" fmla="*/ 1079919 h 6858000"/>
              <a:gd name="connsiteX978" fmla="*/ 1070511 w 7467600"/>
              <a:gd name="connsiteY978" fmla="*/ 48609 h 6858000"/>
              <a:gd name="connsiteX979" fmla="*/ 1057230 w 7467600"/>
              <a:gd name="connsiteY979" fmla="*/ 0 h 6858000"/>
              <a:gd name="connsiteX980" fmla="*/ 43151 w 7467600"/>
              <a:gd name="connsiteY980" fmla="*/ 0 h 6858000"/>
              <a:gd name="connsiteX981" fmla="*/ 95283 w 7467600"/>
              <a:gd name="connsiteY981" fmla="*/ 0 h 6858000"/>
              <a:gd name="connsiteX982" fmla="*/ 300708 w 7467600"/>
              <a:gd name="connsiteY982" fmla="*/ 154571 h 6858000"/>
              <a:gd name="connsiteX983" fmla="*/ 530414 w 7467600"/>
              <a:gd name="connsiteY983" fmla="*/ 354673 h 6858000"/>
              <a:gd name="connsiteX984" fmla="*/ 333785 w 7467600"/>
              <a:gd name="connsiteY984" fmla="*/ 161564 h 6858000"/>
              <a:gd name="connsiteX985" fmla="*/ 147005 w 7467600"/>
              <a:gd name="connsiteY985" fmla="*/ 0 h 6858000"/>
              <a:gd name="connsiteX986" fmla="*/ 272509 w 7467600"/>
              <a:gd name="connsiteY986" fmla="*/ 0 h 6858000"/>
              <a:gd name="connsiteX987" fmla="*/ 326276 w 7467600"/>
              <a:gd name="connsiteY987" fmla="*/ 45847 h 6858000"/>
              <a:gd name="connsiteX988" fmla="*/ 823759 w 7467600"/>
              <a:gd name="connsiteY988" fmla="*/ 574145 h 6858000"/>
              <a:gd name="connsiteX989" fmla="*/ 811254 w 7467600"/>
              <a:gd name="connsiteY989" fmla="*/ 665546 h 6858000"/>
              <a:gd name="connsiteX990" fmla="*/ 154042 w 7467600"/>
              <a:gd name="connsiteY990" fmla="*/ 261522 h 6858000"/>
              <a:gd name="connsiteX991" fmla="*/ 13550 w 7467600"/>
              <a:gd name="connsiteY991" fmla="*/ 158423 h 6858000"/>
              <a:gd name="connsiteX992" fmla="*/ 0 w 7467600"/>
              <a:gd name="connsiteY992" fmla="*/ 146618 h 6858000"/>
              <a:gd name="connsiteX993" fmla="*/ 0 w 7467600"/>
              <a:gd name="connsiteY993" fmla="*/ 59161 h 6858000"/>
              <a:gd name="connsiteX994" fmla="*/ 45427 w 7467600"/>
              <a:gd name="connsiteY994" fmla="*/ 101078 h 6858000"/>
              <a:gd name="connsiteX995" fmla="*/ 630103 w 7467600"/>
              <a:gd name="connsiteY995" fmla="*/ 485885 h 6858000"/>
              <a:gd name="connsiteX996" fmla="*/ 532040 w 7467600"/>
              <a:gd name="connsiteY996" fmla="*/ 399359 h 6858000"/>
              <a:gd name="connsiteX997" fmla="*/ 517618 w 7467600"/>
              <a:gd name="connsiteY997" fmla="*/ 385726 h 6858000"/>
              <a:gd name="connsiteX998" fmla="*/ 285074 w 7467600"/>
              <a:gd name="connsiteY998" fmla="*/ 182755 h 6858000"/>
              <a:gd name="connsiteX999" fmla="*/ 43151 w 7467600"/>
              <a:gd name="connsiteY99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361850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1903353 w 7467600"/>
              <a:gd name="connsiteY143" fmla="*/ 5044827 h 6858000"/>
              <a:gd name="connsiteX144" fmla="*/ 1936931 w 7467600"/>
              <a:gd name="connsiteY144" fmla="*/ 5093954 h 6858000"/>
              <a:gd name="connsiteX145" fmla="*/ 2195868 w 7467600"/>
              <a:gd name="connsiteY145" fmla="*/ 5396574 h 6858000"/>
              <a:gd name="connsiteX146" fmla="*/ 2088852 w 7467600"/>
              <a:gd name="connsiteY146" fmla="*/ 5166123 h 6858000"/>
              <a:gd name="connsiteX147" fmla="*/ 1958241 w 7467600"/>
              <a:gd name="connsiteY147" fmla="*/ 5067955 h 6858000"/>
              <a:gd name="connsiteX148" fmla="*/ 1903353 w 7467600"/>
              <a:gd name="connsiteY148" fmla="*/ 5044827 h 6858000"/>
              <a:gd name="connsiteX149" fmla="*/ 1979378 w 7467600"/>
              <a:gd name="connsiteY149" fmla="*/ 4769504 h 6858000"/>
              <a:gd name="connsiteX150" fmla="*/ 2882120 w 7467600"/>
              <a:gd name="connsiteY150" fmla="*/ 5064547 h 6858000"/>
              <a:gd name="connsiteX151" fmla="*/ 2793103 w 7467600"/>
              <a:gd name="connsiteY151" fmla="*/ 5039699 h 6858000"/>
              <a:gd name="connsiteX152" fmla="*/ 2770041 w 7467600"/>
              <a:gd name="connsiteY152" fmla="*/ 5033634 h 6858000"/>
              <a:gd name="connsiteX153" fmla="*/ 1979378 w 7467600"/>
              <a:gd name="connsiteY153" fmla="*/ 4769504 h 6858000"/>
              <a:gd name="connsiteX154" fmla="*/ 1927410 w 7467600"/>
              <a:gd name="connsiteY154" fmla="*/ 4716164 h 6858000"/>
              <a:gd name="connsiteX155" fmla="*/ 1959587 w 7467600"/>
              <a:gd name="connsiteY155" fmla="*/ 4728849 h 6858000"/>
              <a:gd name="connsiteX156" fmla="*/ 2777707 w 7467600"/>
              <a:gd name="connsiteY156" fmla="*/ 5003991 h 6858000"/>
              <a:gd name="connsiteX157" fmla="*/ 2800768 w 7467600"/>
              <a:gd name="connsiteY157" fmla="*/ 5010056 h 6858000"/>
              <a:gd name="connsiteX158" fmla="*/ 2879408 w 7467600"/>
              <a:gd name="connsiteY158" fmla="*/ 5031590 h 6858000"/>
              <a:gd name="connsiteX159" fmla="*/ 2862295 w 7467600"/>
              <a:gd name="connsiteY159" fmla="*/ 5022958 h 6858000"/>
              <a:gd name="connsiteX160" fmla="*/ 2813343 w 7467600"/>
              <a:gd name="connsiteY160" fmla="*/ 4998369 h 6858000"/>
              <a:gd name="connsiteX161" fmla="*/ 2646245 w 7467600"/>
              <a:gd name="connsiteY161" fmla="*/ 4930999 h 6858000"/>
              <a:gd name="connsiteX162" fmla="*/ 1999243 w 7467600"/>
              <a:gd name="connsiteY162" fmla="*/ 4730524 h 6858000"/>
              <a:gd name="connsiteX163" fmla="*/ 1979527 w 7467600"/>
              <a:gd name="connsiteY163" fmla="*/ 4726651 h 6858000"/>
              <a:gd name="connsiteX164" fmla="*/ 1927410 w 7467600"/>
              <a:gd name="connsiteY164" fmla="*/ 4716164 h 6858000"/>
              <a:gd name="connsiteX165" fmla="*/ 1997014 w 7467600"/>
              <a:gd name="connsiteY165" fmla="*/ 4698007 h 6858000"/>
              <a:gd name="connsiteX166" fmla="*/ 2005458 w 7467600"/>
              <a:gd name="connsiteY166" fmla="*/ 4699540 h 6858000"/>
              <a:gd name="connsiteX167" fmla="*/ 2657186 w 7467600"/>
              <a:gd name="connsiteY167" fmla="*/ 4901687 h 6858000"/>
              <a:gd name="connsiteX168" fmla="*/ 2826662 w 7467600"/>
              <a:gd name="connsiteY168" fmla="*/ 4970362 h 6858000"/>
              <a:gd name="connsiteX169" fmla="*/ 2876100 w 7467600"/>
              <a:gd name="connsiteY169" fmla="*/ 4995397 h 6858000"/>
              <a:gd name="connsiteX170" fmla="*/ 3042600 w 7467600"/>
              <a:gd name="connsiteY170" fmla="*/ 5059532 h 6858000"/>
              <a:gd name="connsiteX171" fmla="*/ 1997014 w 7467600"/>
              <a:gd name="connsiteY171" fmla="*/ 4698007 h 6858000"/>
              <a:gd name="connsiteX172" fmla="*/ 2305292 w 7467600"/>
              <a:gd name="connsiteY172" fmla="*/ 4219492 h 6858000"/>
              <a:gd name="connsiteX173" fmla="*/ 3360922 w 7467600"/>
              <a:gd name="connsiteY173" fmla="*/ 4529373 h 6858000"/>
              <a:gd name="connsiteX174" fmla="*/ 3492420 w 7467600"/>
              <a:gd name="connsiteY174" fmla="*/ 4510145 h 6858000"/>
              <a:gd name="connsiteX175" fmla="*/ 3364086 w 7467600"/>
              <a:gd name="connsiteY175" fmla="*/ 4480340 h 6858000"/>
              <a:gd name="connsiteX176" fmla="*/ 3225818 w 7467600"/>
              <a:gd name="connsiteY176" fmla="*/ 4411822 h 6858000"/>
              <a:gd name="connsiteX177" fmla="*/ 3129696 w 7467600"/>
              <a:gd name="connsiteY177" fmla="*/ 4360704 h 6858000"/>
              <a:gd name="connsiteX178" fmla="*/ 2814545 w 7467600"/>
              <a:gd name="connsiteY178" fmla="*/ 4282955 h 6858000"/>
              <a:gd name="connsiteX179" fmla="*/ 2305292 w 7467600"/>
              <a:gd name="connsiteY179" fmla="*/ 4219492 h 6858000"/>
              <a:gd name="connsiteX180" fmla="*/ 2626982 w 7467600"/>
              <a:gd name="connsiteY180" fmla="*/ 4206450 h 6858000"/>
              <a:gd name="connsiteX181" fmla="*/ 2490617 w 7467600"/>
              <a:gd name="connsiteY181" fmla="*/ 4206951 h 6858000"/>
              <a:gd name="connsiteX182" fmla="*/ 2819869 w 7467600"/>
              <a:gd name="connsiteY182" fmla="*/ 4252936 h 6858000"/>
              <a:gd name="connsiteX183" fmla="*/ 3143018 w 7467600"/>
              <a:gd name="connsiteY183" fmla="*/ 4332698 h 6858000"/>
              <a:gd name="connsiteX184" fmla="*/ 3241520 w 7467600"/>
              <a:gd name="connsiteY184" fmla="*/ 4385112 h 6858000"/>
              <a:gd name="connsiteX185" fmla="*/ 3374575 w 7467600"/>
              <a:gd name="connsiteY185" fmla="*/ 4451517 h 6858000"/>
              <a:gd name="connsiteX186" fmla="*/ 3505221 w 7467600"/>
              <a:gd name="connsiteY186" fmla="*/ 4480757 h 6858000"/>
              <a:gd name="connsiteX187" fmla="*/ 2626982 w 7467600"/>
              <a:gd name="connsiteY187" fmla="*/ 4206450 h 6858000"/>
              <a:gd name="connsiteX188" fmla="*/ 1310106 w 7467600"/>
              <a:gd name="connsiteY188" fmla="*/ 3943217 h 6858000"/>
              <a:gd name="connsiteX189" fmla="*/ 854994 w 7467600"/>
              <a:gd name="connsiteY189" fmla="*/ 4399136 h 6858000"/>
              <a:gd name="connsiteX190" fmla="*/ 742462 w 7467600"/>
              <a:gd name="connsiteY190" fmla="*/ 4594648 h 6858000"/>
              <a:gd name="connsiteX191" fmla="*/ 820602 w 7467600"/>
              <a:gd name="connsiteY191" fmla="*/ 4485915 h 6858000"/>
              <a:gd name="connsiteX192" fmla="*/ 878295 w 7467600"/>
              <a:gd name="connsiteY192" fmla="*/ 4403594 h 6858000"/>
              <a:gd name="connsiteX193" fmla="*/ 1240607 w 7467600"/>
              <a:gd name="connsiteY193" fmla="*/ 4010401 h 6858000"/>
              <a:gd name="connsiteX194" fmla="*/ 1310106 w 7467600"/>
              <a:gd name="connsiteY194" fmla="*/ 3943217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316479 w 7467600"/>
              <a:gd name="connsiteY205" fmla="*/ 3872136 h 6858000"/>
              <a:gd name="connsiteX206" fmla="*/ 3291335 w 7467600"/>
              <a:gd name="connsiteY206" fmla="*/ 3767420 h 6858000"/>
              <a:gd name="connsiteX207" fmla="*/ 3390805 w 7467600"/>
              <a:gd name="connsiteY207" fmla="*/ 3937163 h 6858000"/>
              <a:gd name="connsiteX208" fmla="*/ 3579062 w 7467600"/>
              <a:gd name="connsiteY208" fmla="*/ 4359040 h 6858000"/>
              <a:gd name="connsiteX209" fmla="*/ 3467355 w 7467600"/>
              <a:gd name="connsiteY209" fmla="*/ 3988130 h 6858000"/>
              <a:gd name="connsiteX210" fmla="*/ 3310753 w 7467600"/>
              <a:gd name="connsiteY210" fmla="*/ 3787140 h 6858000"/>
              <a:gd name="connsiteX211" fmla="*/ 3291335 w 7467600"/>
              <a:gd name="connsiteY211" fmla="*/ 3767420 h 6858000"/>
              <a:gd name="connsiteX212" fmla="*/ 1635889 w 7467600"/>
              <a:gd name="connsiteY212" fmla="*/ 3709494 h 6858000"/>
              <a:gd name="connsiteX213" fmla="*/ 1634800 w 7467600"/>
              <a:gd name="connsiteY213" fmla="*/ 3731111 h 6858000"/>
              <a:gd name="connsiteX214" fmla="*/ 1635889 w 7467600"/>
              <a:gd name="connsiteY214" fmla="*/ 3709494 h 6858000"/>
              <a:gd name="connsiteX215" fmla="*/ 1510397 w 7467600"/>
              <a:gd name="connsiteY215" fmla="*/ 3684705 h 6858000"/>
              <a:gd name="connsiteX216" fmla="*/ 1146550 w 7467600"/>
              <a:gd name="connsiteY216" fmla="*/ 3802012 h 6858000"/>
              <a:gd name="connsiteX217" fmla="*/ 698834 w 7467600"/>
              <a:gd name="connsiteY217" fmla="*/ 3952272 h 6858000"/>
              <a:gd name="connsiteX218" fmla="*/ 34256 w 7467600"/>
              <a:gd name="connsiteY218" fmla="*/ 4347603 h 6858000"/>
              <a:gd name="connsiteX219" fmla="*/ 527241 w 7467600"/>
              <a:gd name="connsiteY219" fmla="*/ 4065078 h 6858000"/>
              <a:gd name="connsiteX220" fmla="*/ 1510397 w 7467600"/>
              <a:gd name="connsiteY220" fmla="*/ 3684705 h 6858000"/>
              <a:gd name="connsiteX221" fmla="*/ 1313114 w 7467600"/>
              <a:gd name="connsiteY221" fmla="*/ 3655216 h 6858000"/>
              <a:gd name="connsiteX222" fmla="*/ 1109304 w 7467600"/>
              <a:gd name="connsiteY222" fmla="*/ 3669030 h 6858000"/>
              <a:gd name="connsiteX223" fmla="*/ 8129 w 7467600"/>
              <a:gd name="connsiteY223" fmla="*/ 4330519 h 6858000"/>
              <a:gd name="connsiteX224" fmla="*/ 687572 w 7467600"/>
              <a:gd name="connsiteY224" fmla="*/ 3925629 h 6858000"/>
              <a:gd name="connsiteX225" fmla="*/ 1138365 w 7467600"/>
              <a:gd name="connsiteY225" fmla="*/ 3774515 h 6858000"/>
              <a:gd name="connsiteX226" fmla="*/ 1505579 w 7467600"/>
              <a:gd name="connsiteY226" fmla="*/ 3655526 h 6858000"/>
              <a:gd name="connsiteX227" fmla="*/ 1313114 w 7467600"/>
              <a:gd name="connsiteY227" fmla="*/ 3655216 h 6858000"/>
              <a:gd name="connsiteX228" fmla="*/ 3655073 w 7467600"/>
              <a:gd name="connsiteY228" fmla="*/ 3650884 h 6858000"/>
              <a:gd name="connsiteX229" fmla="*/ 3989938 w 7467600"/>
              <a:gd name="connsiteY229" fmla="*/ 3991685 h 6858000"/>
              <a:gd name="connsiteX230" fmla="*/ 4393907 w 7467600"/>
              <a:gd name="connsiteY230" fmla="*/ 4261258 h 6858000"/>
              <a:gd name="connsiteX231" fmla="*/ 4648051 w 7467600"/>
              <a:gd name="connsiteY231" fmla="*/ 4374051 h 6858000"/>
              <a:gd name="connsiteX232" fmla="*/ 4383389 w 7467600"/>
              <a:gd name="connsiteY232" fmla="*/ 4184369 h 6858000"/>
              <a:gd name="connsiteX233" fmla="*/ 4165508 w 7467600"/>
              <a:gd name="connsiteY233" fmla="*/ 4035196 h 6858000"/>
              <a:gd name="connsiteX234" fmla="*/ 4068162 w 7467600"/>
              <a:gd name="connsiteY234" fmla="*/ 3953394 h 6858000"/>
              <a:gd name="connsiteX235" fmla="*/ 3981416 w 7467600"/>
              <a:gd name="connsiteY235" fmla="*/ 3880482 h 6858000"/>
              <a:gd name="connsiteX236" fmla="*/ 3800147 w 7467600"/>
              <a:gd name="connsiteY236" fmla="*/ 3749872 h 6858000"/>
              <a:gd name="connsiteX237" fmla="*/ 3655073 w 7467600"/>
              <a:gd name="connsiteY237" fmla="*/ 3650884 h 6858000"/>
              <a:gd name="connsiteX238" fmla="*/ 3670252 w 7467600"/>
              <a:gd name="connsiteY238" fmla="*/ 3622798 h 6858000"/>
              <a:gd name="connsiteX239" fmla="*/ 3817258 w 7467600"/>
              <a:gd name="connsiteY239" fmla="*/ 3723577 h 6858000"/>
              <a:gd name="connsiteX240" fmla="*/ 4000461 w 7467600"/>
              <a:gd name="connsiteY240" fmla="*/ 3855966 h 6858000"/>
              <a:gd name="connsiteX241" fmla="*/ 4088180 w 7467600"/>
              <a:gd name="connsiteY241" fmla="*/ 3929774 h 6858000"/>
              <a:gd name="connsiteX242" fmla="*/ 4184555 w 7467600"/>
              <a:gd name="connsiteY242" fmla="*/ 4010683 h 6858000"/>
              <a:gd name="connsiteX243" fmla="*/ 4399563 w 7467600"/>
              <a:gd name="connsiteY243" fmla="*/ 4158106 h 6858000"/>
              <a:gd name="connsiteX244" fmla="*/ 4684469 w 7467600"/>
              <a:gd name="connsiteY244" fmla="*/ 4364680 h 6858000"/>
              <a:gd name="connsiteX245" fmla="*/ 4690271 w 7467600"/>
              <a:gd name="connsiteY245" fmla="*/ 4370034 h 6858000"/>
              <a:gd name="connsiteX246" fmla="*/ 4136093 w 7467600"/>
              <a:gd name="connsiteY246" fmla="*/ 3858466 h 6858000"/>
              <a:gd name="connsiteX247" fmla="*/ 3670252 w 7467600"/>
              <a:gd name="connsiteY247" fmla="*/ 3622798 h 6858000"/>
              <a:gd name="connsiteX248" fmla="*/ 4440129 w 7467600"/>
              <a:gd name="connsiteY248" fmla="*/ 3448571 h 6858000"/>
              <a:gd name="connsiteX249" fmla="*/ 4856525 w 7467600"/>
              <a:gd name="connsiteY249" fmla="*/ 3915351 h 6858000"/>
              <a:gd name="connsiteX250" fmla="*/ 5059055 w 7467600"/>
              <a:gd name="connsiteY250" fmla="*/ 4108918 h 6858000"/>
              <a:gd name="connsiteX251" fmla="*/ 5290070 w 7467600"/>
              <a:gd name="connsiteY251" fmla="*/ 4263619 h 6858000"/>
              <a:gd name="connsiteX252" fmla="*/ 4834991 w 7467600"/>
              <a:gd name="connsiteY252" fmla="*/ 3830985 h 6858000"/>
              <a:gd name="connsiteX253" fmla="*/ 4440129 w 7467600"/>
              <a:gd name="connsiteY253" fmla="*/ 3448571 h 6858000"/>
              <a:gd name="connsiteX254" fmla="*/ 4441737 w 7467600"/>
              <a:gd name="connsiteY254" fmla="*/ 3399734 h 6858000"/>
              <a:gd name="connsiteX255" fmla="*/ 4431236 w 7467600"/>
              <a:gd name="connsiteY255" fmla="*/ 3400954 h 6858000"/>
              <a:gd name="connsiteX256" fmla="*/ 4557150 w 7467600"/>
              <a:gd name="connsiteY256" fmla="*/ 3510023 h 6858000"/>
              <a:gd name="connsiteX257" fmla="*/ 4856936 w 7467600"/>
              <a:gd name="connsiteY257" fmla="*/ 3809146 h 6858000"/>
              <a:gd name="connsiteX258" fmla="*/ 5111996 w 7467600"/>
              <a:gd name="connsiteY258" fmla="*/ 4065759 h 6858000"/>
              <a:gd name="connsiteX259" fmla="*/ 5388878 w 7467600"/>
              <a:gd name="connsiteY259" fmla="*/ 4300185 h 6858000"/>
              <a:gd name="connsiteX260" fmla="*/ 5425556 w 7467600"/>
              <a:gd name="connsiteY260" fmla="*/ 4308967 h 6858000"/>
              <a:gd name="connsiteX261" fmla="*/ 4943646 w 7467600"/>
              <a:gd name="connsiteY261" fmla="*/ 3822916 h 6858000"/>
              <a:gd name="connsiteX262" fmla="*/ 4594837 w 7467600"/>
              <a:gd name="connsiteY262" fmla="*/ 3532274 h 6858000"/>
              <a:gd name="connsiteX263" fmla="*/ 4441737 w 7467600"/>
              <a:gd name="connsiteY263" fmla="*/ 3399734 h 6858000"/>
              <a:gd name="connsiteX264" fmla="*/ 5425834 w 7467600"/>
              <a:gd name="connsiteY264" fmla="*/ 3162785 h 6858000"/>
              <a:gd name="connsiteX265" fmla="*/ 5401644 w 7467600"/>
              <a:gd name="connsiteY265" fmla="*/ 3617847 h 6858000"/>
              <a:gd name="connsiteX266" fmla="*/ 5467256 w 7467600"/>
              <a:gd name="connsiteY266" fmla="*/ 4175494 h 6858000"/>
              <a:gd name="connsiteX267" fmla="*/ 5448069 w 7467600"/>
              <a:gd name="connsiteY267" fmla="*/ 3567554 h 6858000"/>
              <a:gd name="connsiteX268" fmla="*/ 5425834 w 7467600"/>
              <a:gd name="connsiteY268" fmla="*/ 3162785 h 6858000"/>
              <a:gd name="connsiteX269" fmla="*/ 1318687 w 7467600"/>
              <a:gd name="connsiteY269" fmla="*/ 3113840 h 6858000"/>
              <a:gd name="connsiteX270" fmla="*/ 1066793 w 7467600"/>
              <a:gd name="connsiteY270" fmla="*/ 3212171 h 6858000"/>
              <a:gd name="connsiteX271" fmla="*/ 993319 w 7467600"/>
              <a:gd name="connsiteY271" fmla="*/ 3247648 h 6858000"/>
              <a:gd name="connsiteX272" fmla="*/ 853081 w 7467600"/>
              <a:gd name="connsiteY272" fmla="*/ 3312410 h 6858000"/>
              <a:gd name="connsiteX273" fmla="*/ 805957 w 7467600"/>
              <a:gd name="connsiteY273" fmla="*/ 3330443 h 6858000"/>
              <a:gd name="connsiteX274" fmla="*/ 1318687 w 7467600"/>
              <a:gd name="connsiteY274" fmla="*/ 3113840 h 6858000"/>
              <a:gd name="connsiteX275" fmla="*/ 5453702 w 7467600"/>
              <a:gd name="connsiteY275" fmla="*/ 3090882 h 6858000"/>
              <a:gd name="connsiteX276" fmla="*/ 5480135 w 7467600"/>
              <a:gd name="connsiteY276" fmla="*/ 3565802 h 6858000"/>
              <a:gd name="connsiteX277" fmla="*/ 5499023 w 7467600"/>
              <a:gd name="connsiteY277" fmla="*/ 4166310 h 6858000"/>
              <a:gd name="connsiteX278" fmla="*/ 5547022 w 7467600"/>
              <a:gd name="connsiteY278" fmla="*/ 3607838 h 6858000"/>
              <a:gd name="connsiteX279" fmla="*/ 5515964 w 7467600"/>
              <a:gd name="connsiteY279" fmla="*/ 3378541 h 6858000"/>
              <a:gd name="connsiteX280" fmla="*/ 5453702 w 7467600"/>
              <a:gd name="connsiteY280" fmla="*/ 3090882 h 6858000"/>
              <a:gd name="connsiteX281" fmla="*/ 1238695 w 7467600"/>
              <a:gd name="connsiteY281" fmla="*/ 3076820 h 6858000"/>
              <a:gd name="connsiteX282" fmla="*/ 716371 w 7467600"/>
              <a:gd name="connsiteY282" fmla="*/ 3293249 h 6858000"/>
              <a:gd name="connsiteX283" fmla="*/ 579522 w 7467600"/>
              <a:gd name="connsiteY283" fmla="*/ 3371759 h 6858000"/>
              <a:gd name="connsiteX284" fmla="*/ 600288 w 7467600"/>
              <a:gd name="connsiteY284" fmla="*/ 3365555 h 6858000"/>
              <a:gd name="connsiteX285" fmla="*/ 840692 w 7467600"/>
              <a:gd name="connsiteY285" fmla="*/ 3284921 h 6858000"/>
              <a:gd name="connsiteX286" fmla="*/ 979248 w 7467600"/>
              <a:gd name="connsiteY286" fmla="*/ 3221003 h 6858000"/>
              <a:gd name="connsiteX287" fmla="*/ 1053282 w 7467600"/>
              <a:gd name="connsiteY287" fmla="*/ 3185247 h 6858000"/>
              <a:gd name="connsiteX288" fmla="*/ 1320603 w 7467600"/>
              <a:gd name="connsiteY288" fmla="*/ 3081281 h 6858000"/>
              <a:gd name="connsiteX289" fmla="*/ 1238695 w 7467600"/>
              <a:gd name="connsiteY289" fmla="*/ 3076820 h 6858000"/>
              <a:gd name="connsiteX290" fmla="*/ 5425627 w 7467600"/>
              <a:gd name="connsiteY290" fmla="*/ 2954192 h 6858000"/>
              <a:gd name="connsiteX291" fmla="*/ 5470770 w 7467600"/>
              <a:gd name="connsiteY291" fmla="*/ 3005435 h 6858000"/>
              <a:gd name="connsiteX292" fmla="*/ 5519779 w 7467600"/>
              <a:gd name="connsiteY292" fmla="*/ 4359223 h 6858000"/>
              <a:gd name="connsiteX293" fmla="*/ 5520293 w 7467600"/>
              <a:gd name="connsiteY293" fmla="*/ 4360602 h 6858000"/>
              <a:gd name="connsiteX294" fmla="*/ 5767221 w 7467600"/>
              <a:gd name="connsiteY294" fmla="*/ 4665564 h 6858000"/>
              <a:gd name="connsiteX295" fmla="*/ 6937169 w 7467600"/>
              <a:gd name="connsiteY295" fmla="*/ 4815941 h 6858000"/>
              <a:gd name="connsiteX296" fmla="*/ 6953922 w 7467600"/>
              <a:gd name="connsiteY296" fmla="*/ 4890068 h 6858000"/>
              <a:gd name="connsiteX297" fmla="*/ 6071359 w 7467600"/>
              <a:gd name="connsiteY297" fmla="*/ 4770770 h 6858000"/>
              <a:gd name="connsiteX298" fmla="*/ 6038839 w 7467600"/>
              <a:gd name="connsiteY298" fmla="*/ 4764474 h 6858000"/>
              <a:gd name="connsiteX299" fmla="*/ 6038706 w 7467600"/>
              <a:gd name="connsiteY299" fmla="*/ 4763847 h 6858000"/>
              <a:gd name="connsiteX300" fmla="*/ 6037784 w 7467600"/>
              <a:gd name="connsiteY300" fmla="*/ 4764270 h 6858000"/>
              <a:gd name="connsiteX301" fmla="*/ 6038839 w 7467600"/>
              <a:gd name="connsiteY301" fmla="*/ 4764474 h 6858000"/>
              <a:gd name="connsiteX302" fmla="*/ 6040338 w 7467600"/>
              <a:gd name="connsiteY302" fmla="*/ 4771418 h 6858000"/>
              <a:gd name="connsiteX303" fmla="*/ 6024488 w 7467600"/>
              <a:gd name="connsiteY303" fmla="*/ 4809903 h 6858000"/>
              <a:gd name="connsiteX304" fmla="*/ 5599771 w 7467600"/>
              <a:gd name="connsiteY304" fmla="*/ 5509652 h 6858000"/>
              <a:gd name="connsiteX305" fmla="*/ 5548843 w 7467600"/>
              <a:gd name="connsiteY305" fmla="*/ 5563845 h 6858000"/>
              <a:gd name="connsiteX306" fmla="*/ 5940952 w 7467600"/>
              <a:gd name="connsiteY306" fmla="*/ 6250028 h 6858000"/>
              <a:gd name="connsiteX307" fmla="*/ 6043441 w 7467600"/>
              <a:gd name="connsiteY307" fmla="*/ 6665847 h 6858000"/>
              <a:gd name="connsiteX308" fmla="*/ 6093432 w 7467600"/>
              <a:gd name="connsiteY308" fmla="*/ 6858000 h 6858000"/>
              <a:gd name="connsiteX309" fmla="*/ 6034344 w 7467600"/>
              <a:gd name="connsiteY309" fmla="*/ 6858000 h 6858000"/>
              <a:gd name="connsiteX310" fmla="*/ 6026679 w 7467600"/>
              <a:gd name="connsiteY310" fmla="*/ 6836959 h 6858000"/>
              <a:gd name="connsiteX311" fmla="*/ 5800441 w 7467600"/>
              <a:gd name="connsiteY311" fmla="*/ 6335286 h 6858000"/>
              <a:gd name="connsiteX312" fmla="*/ 5526562 w 7467600"/>
              <a:gd name="connsiteY312" fmla="*/ 5705388 h 6858000"/>
              <a:gd name="connsiteX313" fmla="*/ 5519640 w 7467600"/>
              <a:gd name="connsiteY313" fmla="*/ 5683774 h 6858000"/>
              <a:gd name="connsiteX314" fmla="*/ 5844559 w 7467600"/>
              <a:gd name="connsiteY314" fmla="*/ 6553349 h 6858000"/>
              <a:gd name="connsiteX315" fmla="*/ 5975994 w 7467600"/>
              <a:gd name="connsiteY315" fmla="*/ 6858000 h 6858000"/>
              <a:gd name="connsiteX316" fmla="*/ 5898547 w 7467600"/>
              <a:gd name="connsiteY316" fmla="*/ 6858000 h 6858000"/>
              <a:gd name="connsiteX317" fmla="*/ 5682041 w 7467600"/>
              <a:gd name="connsiteY317" fmla="*/ 6355860 h 6858000"/>
              <a:gd name="connsiteX318" fmla="*/ 5461758 w 7467600"/>
              <a:gd name="connsiteY318" fmla="*/ 5820220 h 6858000"/>
              <a:gd name="connsiteX319" fmla="*/ 5237282 w 7467600"/>
              <a:gd name="connsiteY319" fmla="*/ 6579086 h 6858000"/>
              <a:gd name="connsiteX320" fmla="*/ 5115009 w 7467600"/>
              <a:gd name="connsiteY320" fmla="*/ 6858000 h 6858000"/>
              <a:gd name="connsiteX321" fmla="*/ 5028074 w 7467600"/>
              <a:gd name="connsiteY321" fmla="*/ 6858000 h 6858000"/>
              <a:gd name="connsiteX322" fmla="*/ 5079508 w 7467600"/>
              <a:gd name="connsiteY322" fmla="*/ 6749074 h 6858000"/>
              <a:gd name="connsiteX323" fmla="*/ 5371846 w 7467600"/>
              <a:gd name="connsiteY323" fmla="*/ 5924413 h 6858000"/>
              <a:gd name="connsiteX324" fmla="*/ 5270512 w 7467600"/>
              <a:gd name="connsiteY324" fmla="*/ 6138975 h 6858000"/>
              <a:gd name="connsiteX325" fmla="*/ 5062409 w 7467600"/>
              <a:gd name="connsiteY325" fmla="*/ 6653544 h 6858000"/>
              <a:gd name="connsiteX326" fmla="*/ 5036628 w 7467600"/>
              <a:gd name="connsiteY326" fmla="*/ 6754247 h 6858000"/>
              <a:gd name="connsiteX327" fmla="*/ 5009112 w 7467600"/>
              <a:gd name="connsiteY327" fmla="*/ 6858000 h 6858000"/>
              <a:gd name="connsiteX328" fmla="*/ 4976679 w 7467600"/>
              <a:gd name="connsiteY328" fmla="*/ 6858000 h 6858000"/>
              <a:gd name="connsiteX329" fmla="*/ 5006537 w 7467600"/>
              <a:gd name="connsiteY329" fmla="*/ 6747068 h 6858000"/>
              <a:gd name="connsiteX330" fmla="*/ 5032723 w 7467600"/>
              <a:gd name="connsiteY330" fmla="*/ 6644957 h 6858000"/>
              <a:gd name="connsiteX331" fmla="*/ 5242949 w 7467600"/>
              <a:gd name="connsiteY331" fmla="*/ 6125175 h 6858000"/>
              <a:gd name="connsiteX332" fmla="*/ 5286321 w 7467600"/>
              <a:gd name="connsiteY332" fmla="*/ 6033555 h 6858000"/>
              <a:gd name="connsiteX333" fmla="*/ 5008210 w 7467600"/>
              <a:gd name="connsiteY333" fmla="*/ 6649194 h 6858000"/>
              <a:gd name="connsiteX334" fmla="*/ 4986321 w 7467600"/>
              <a:gd name="connsiteY334" fmla="*/ 6765687 h 6858000"/>
              <a:gd name="connsiteX335" fmla="*/ 4973474 w 7467600"/>
              <a:gd name="connsiteY335" fmla="*/ 6858000 h 6858000"/>
              <a:gd name="connsiteX336" fmla="*/ 4907178 w 7467600"/>
              <a:gd name="connsiteY336" fmla="*/ 6858000 h 6858000"/>
              <a:gd name="connsiteX337" fmla="*/ 4910810 w 7467600"/>
              <a:gd name="connsiteY337" fmla="*/ 6829660 h 6858000"/>
              <a:gd name="connsiteX338" fmla="*/ 4987461 w 7467600"/>
              <a:gd name="connsiteY338" fmla="*/ 6432994 h 6858000"/>
              <a:gd name="connsiteX339" fmla="*/ 5179262 w 7467600"/>
              <a:gd name="connsiteY339" fmla="*/ 6035044 h 6858000"/>
              <a:gd name="connsiteX340" fmla="*/ 4689678 w 7467600"/>
              <a:gd name="connsiteY340" fmla="*/ 6440241 h 6858000"/>
              <a:gd name="connsiteX341" fmla="*/ 4477543 w 7467600"/>
              <a:gd name="connsiteY341" fmla="*/ 6674836 h 6858000"/>
              <a:gd name="connsiteX342" fmla="*/ 4329957 w 7467600"/>
              <a:gd name="connsiteY342" fmla="*/ 6858000 h 6858000"/>
              <a:gd name="connsiteX343" fmla="*/ 4218595 w 7467600"/>
              <a:gd name="connsiteY343" fmla="*/ 6858000 h 6858000"/>
              <a:gd name="connsiteX344" fmla="*/ 4368888 w 7467600"/>
              <a:gd name="connsiteY344" fmla="*/ 6668412 h 6858000"/>
              <a:gd name="connsiteX345" fmla="*/ 4563091 w 7467600"/>
              <a:gd name="connsiteY345" fmla="*/ 6442508 h 6858000"/>
              <a:gd name="connsiteX346" fmla="*/ 5387324 w 7467600"/>
              <a:gd name="connsiteY346" fmla="*/ 5705830 h 6858000"/>
              <a:gd name="connsiteX347" fmla="*/ 5073620 w 7467600"/>
              <a:gd name="connsiteY347" fmla="*/ 5955437 h 6858000"/>
              <a:gd name="connsiteX348" fmla="*/ 4689789 w 7467600"/>
              <a:gd name="connsiteY348" fmla="*/ 6268382 h 6858000"/>
              <a:gd name="connsiteX349" fmla="*/ 4418722 w 7467600"/>
              <a:gd name="connsiteY349" fmla="*/ 6570886 h 6858000"/>
              <a:gd name="connsiteX350" fmla="*/ 4214944 w 7467600"/>
              <a:gd name="connsiteY350" fmla="*/ 6858000 h 6858000"/>
              <a:gd name="connsiteX351" fmla="*/ 4177898 w 7467600"/>
              <a:gd name="connsiteY351" fmla="*/ 6858000 h 6858000"/>
              <a:gd name="connsiteX352" fmla="*/ 4391597 w 7467600"/>
              <a:gd name="connsiteY352" fmla="*/ 6556370 h 6858000"/>
              <a:gd name="connsiteX353" fmla="*/ 4668889 w 7467600"/>
              <a:gd name="connsiteY353" fmla="*/ 6246399 h 6858000"/>
              <a:gd name="connsiteX354" fmla="*/ 5055427 w 7467600"/>
              <a:gd name="connsiteY354" fmla="*/ 5931476 h 6858000"/>
              <a:gd name="connsiteX355" fmla="*/ 5371814 w 7467600"/>
              <a:gd name="connsiteY355" fmla="*/ 5678975 h 6858000"/>
              <a:gd name="connsiteX356" fmla="*/ 4987918 w 7467600"/>
              <a:gd name="connsiteY356" fmla="*/ 5838701 h 6858000"/>
              <a:gd name="connsiteX357" fmla="*/ 4317146 w 7467600"/>
              <a:gd name="connsiteY357" fmla="*/ 6587716 h 6858000"/>
              <a:gd name="connsiteX358" fmla="*/ 4171627 w 7467600"/>
              <a:gd name="connsiteY358" fmla="*/ 6858000 h 6858000"/>
              <a:gd name="connsiteX359" fmla="*/ 4081585 w 7467600"/>
              <a:gd name="connsiteY359" fmla="*/ 6858000 h 6858000"/>
              <a:gd name="connsiteX360" fmla="*/ 4238603 w 7467600"/>
              <a:gd name="connsiteY360" fmla="*/ 6559341 h 6858000"/>
              <a:gd name="connsiteX361" fmla="*/ 4778333 w 7467600"/>
              <a:gd name="connsiteY361" fmla="*/ 5873626 h 6858000"/>
              <a:gd name="connsiteX362" fmla="*/ 5414185 w 7467600"/>
              <a:gd name="connsiteY362" fmla="*/ 5573882 h 6858000"/>
              <a:gd name="connsiteX363" fmla="*/ 5959648 w 7467600"/>
              <a:gd name="connsiteY363" fmla="*/ 4760797 h 6858000"/>
              <a:gd name="connsiteX364" fmla="*/ 5355019 w 7467600"/>
              <a:gd name="connsiteY364" fmla="*/ 4734672 h 6858000"/>
              <a:gd name="connsiteX365" fmla="*/ 5083565 w 7467600"/>
              <a:gd name="connsiteY365" fmla="*/ 5179121 h 6858000"/>
              <a:gd name="connsiteX366" fmla="*/ 4713577 w 7467600"/>
              <a:gd name="connsiteY366" fmla="*/ 5616803 h 6858000"/>
              <a:gd name="connsiteX367" fmla="*/ 3989559 w 7467600"/>
              <a:gd name="connsiteY367" fmla="*/ 6145945 h 6858000"/>
              <a:gd name="connsiteX368" fmla="*/ 3939824 w 7467600"/>
              <a:gd name="connsiteY368" fmla="*/ 6066900 h 6858000"/>
              <a:gd name="connsiteX369" fmla="*/ 4584537 w 7467600"/>
              <a:gd name="connsiteY369" fmla="*/ 5324826 h 6858000"/>
              <a:gd name="connsiteX370" fmla="*/ 5037105 w 7467600"/>
              <a:gd name="connsiteY370" fmla="*/ 5088765 h 6858000"/>
              <a:gd name="connsiteX371" fmla="*/ 5039930 w 7467600"/>
              <a:gd name="connsiteY371" fmla="*/ 5089585 h 6858000"/>
              <a:gd name="connsiteX372" fmla="*/ 5263764 w 7467600"/>
              <a:gd name="connsiteY372" fmla="*/ 4735525 h 6858000"/>
              <a:gd name="connsiteX373" fmla="*/ 4086300 w 7467600"/>
              <a:gd name="connsiteY373" fmla="*/ 4884599 h 6858000"/>
              <a:gd name="connsiteX374" fmla="*/ 4085485 w 7467600"/>
              <a:gd name="connsiteY374" fmla="*/ 4899070 h 6858000"/>
              <a:gd name="connsiteX375" fmla="*/ 3871915 w 7467600"/>
              <a:gd name="connsiteY375" fmla="*/ 5253645 h 6858000"/>
              <a:gd name="connsiteX376" fmla="*/ 3799374 w 7467600"/>
              <a:gd name="connsiteY376" fmla="*/ 5466127 h 6858000"/>
              <a:gd name="connsiteX377" fmla="*/ 3498850 w 7467600"/>
              <a:gd name="connsiteY377" fmla="*/ 6661888 h 6858000"/>
              <a:gd name="connsiteX378" fmla="*/ 3399216 w 7467600"/>
              <a:gd name="connsiteY378" fmla="*/ 6858000 h 6858000"/>
              <a:gd name="connsiteX379" fmla="*/ 3303688 w 7467600"/>
              <a:gd name="connsiteY379" fmla="*/ 6858000 h 6858000"/>
              <a:gd name="connsiteX380" fmla="*/ 3391774 w 7467600"/>
              <a:gd name="connsiteY380" fmla="*/ 6697181 h 6858000"/>
              <a:gd name="connsiteX381" fmla="*/ 3735540 w 7467600"/>
              <a:gd name="connsiteY381" fmla="*/ 5546923 h 6858000"/>
              <a:gd name="connsiteX382" fmla="*/ 3729438 w 7467600"/>
              <a:gd name="connsiteY382" fmla="*/ 5569058 h 6858000"/>
              <a:gd name="connsiteX383" fmla="*/ 3707782 w 7467600"/>
              <a:gd name="connsiteY383" fmla="*/ 5644908 h 6858000"/>
              <a:gd name="connsiteX384" fmla="*/ 3583827 w 7467600"/>
              <a:gd name="connsiteY384" fmla="*/ 6039215 h 6858000"/>
              <a:gd name="connsiteX385" fmla="*/ 3547861 w 7467600"/>
              <a:gd name="connsiteY385" fmla="*/ 6129609 h 6858000"/>
              <a:gd name="connsiteX386" fmla="*/ 3490905 w 7467600"/>
              <a:gd name="connsiteY386" fmla="*/ 6277660 h 6858000"/>
              <a:gd name="connsiteX387" fmla="*/ 3455859 w 7467600"/>
              <a:gd name="connsiteY387" fmla="*/ 6391301 h 6858000"/>
              <a:gd name="connsiteX388" fmla="*/ 3429112 w 7467600"/>
              <a:gd name="connsiteY388" fmla="*/ 6479469 h 6858000"/>
              <a:gd name="connsiteX389" fmla="*/ 3304862 w 7467600"/>
              <a:gd name="connsiteY389" fmla="*/ 6796476 h 6858000"/>
              <a:gd name="connsiteX390" fmla="*/ 3276071 w 7467600"/>
              <a:gd name="connsiteY390" fmla="*/ 6858000 h 6858000"/>
              <a:gd name="connsiteX391" fmla="*/ 3240805 w 7467600"/>
              <a:gd name="connsiteY391" fmla="*/ 6858000 h 6858000"/>
              <a:gd name="connsiteX392" fmla="*/ 3275917 w 7467600"/>
              <a:gd name="connsiteY392" fmla="*/ 6783192 h 6858000"/>
              <a:gd name="connsiteX393" fmla="*/ 3399358 w 7467600"/>
              <a:gd name="connsiteY393" fmla="*/ 6469011 h 6858000"/>
              <a:gd name="connsiteX394" fmla="*/ 3425650 w 7467600"/>
              <a:gd name="connsiteY394" fmla="*/ 6381333 h 6858000"/>
              <a:gd name="connsiteX395" fmla="*/ 3460661 w 7467600"/>
              <a:gd name="connsiteY395" fmla="*/ 6266763 h 6858000"/>
              <a:gd name="connsiteX396" fmla="*/ 3518021 w 7467600"/>
              <a:gd name="connsiteY396" fmla="*/ 6117298 h 6858000"/>
              <a:gd name="connsiteX397" fmla="*/ 3554035 w 7467600"/>
              <a:gd name="connsiteY397" fmla="*/ 6027832 h 6858000"/>
              <a:gd name="connsiteX398" fmla="*/ 3677174 w 7467600"/>
              <a:gd name="connsiteY398" fmla="*/ 5636351 h 6858000"/>
              <a:gd name="connsiteX399" fmla="*/ 3698819 w 7467600"/>
              <a:gd name="connsiteY399" fmla="*/ 5560503 h 6858000"/>
              <a:gd name="connsiteX400" fmla="*/ 3702094 w 7467600"/>
              <a:gd name="connsiteY400" fmla="*/ 5549194 h 6858000"/>
              <a:gd name="connsiteX401" fmla="*/ 3398355 w 7467600"/>
              <a:gd name="connsiteY401" fmla="*/ 6094603 h 6858000"/>
              <a:gd name="connsiteX402" fmla="*/ 3193941 w 7467600"/>
              <a:gd name="connsiteY402" fmla="*/ 6798775 h 6858000"/>
              <a:gd name="connsiteX403" fmla="*/ 3184140 w 7467600"/>
              <a:gd name="connsiteY403" fmla="*/ 6858000 h 6858000"/>
              <a:gd name="connsiteX404" fmla="*/ 3099978 w 7467600"/>
              <a:gd name="connsiteY404" fmla="*/ 6858000 h 6858000"/>
              <a:gd name="connsiteX405" fmla="*/ 3101556 w 7467600"/>
              <a:gd name="connsiteY405" fmla="*/ 6843337 h 6858000"/>
              <a:gd name="connsiteX406" fmla="*/ 3370162 w 7467600"/>
              <a:gd name="connsiteY406" fmla="*/ 5785550 h 6858000"/>
              <a:gd name="connsiteX407" fmla="*/ 3746477 w 7467600"/>
              <a:gd name="connsiteY407" fmla="*/ 5377889 h 6858000"/>
              <a:gd name="connsiteX408" fmla="*/ 3863399 w 7467600"/>
              <a:gd name="connsiteY408" fmla="*/ 5087257 h 6858000"/>
              <a:gd name="connsiteX409" fmla="*/ 3968712 w 7467600"/>
              <a:gd name="connsiteY409" fmla="*/ 4913989 h 6858000"/>
              <a:gd name="connsiteX410" fmla="*/ 2792390 w 7467600"/>
              <a:gd name="connsiteY410" fmla="*/ 5382974 h 6858000"/>
              <a:gd name="connsiteX411" fmla="*/ 2714982 w 7467600"/>
              <a:gd name="connsiteY411" fmla="*/ 5427051 h 6858000"/>
              <a:gd name="connsiteX412" fmla="*/ 2813361 w 7467600"/>
              <a:gd name="connsiteY412" fmla="*/ 6023912 h 6858000"/>
              <a:gd name="connsiteX413" fmla="*/ 2688430 w 7467600"/>
              <a:gd name="connsiteY413" fmla="*/ 6801564 h 6858000"/>
              <a:gd name="connsiteX414" fmla="*/ 2629626 w 7467600"/>
              <a:gd name="connsiteY414" fmla="*/ 6763394 h 6858000"/>
              <a:gd name="connsiteX415" fmla="*/ 2565328 w 7467600"/>
              <a:gd name="connsiteY415" fmla="*/ 5516399 h 6858000"/>
              <a:gd name="connsiteX416" fmla="*/ 1922999 w 7467600"/>
              <a:gd name="connsiteY416" fmla="*/ 5980343 h 6858000"/>
              <a:gd name="connsiteX417" fmla="*/ 1950261 w 7467600"/>
              <a:gd name="connsiteY417" fmla="*/ 6405858 h 6858000"/>
              <a:gd name="connsiteX418" fmla="*/ 2365554 w 7467600"/>
              <a:gd name="connsiteY418" fmla="*/ 6759107 h 6858000"/>
              <a:gd name="connsiteX419" fmla="*/ 2424142 w 7467600"/>
              <a:gd name="connsiteY419" fmla="*/ 6858000 h 6858000"/>
              <a:gd name="connsiteX420" fmla="*/ 2395994 w 7467600"/>
              <a:gd name="connsiteY420" fmla="*/ 6858000 h 6858000"/>
              <a:gd name="connsiteX421" fmla="*/ 2392863 w 7467600"/>
              <a:gd name="connsiteY421" fmla="*/ 6852964 h 6858000"/>
              <a:gd name="connsiteX422" fmla="*/ 2017589 w 7467600"/>
              <a:gd name="connsiteY422" fmla="*/ 6493982 h 6858000"/>
              <a:gd name="connsiteX423" fmla="*/ 2147336 w 7467600"/>
              <a:gd name="connsiteY423" fmla="*/ 6594052 h 6858000"/>
              <a:gd name="connsiteX424" fmla="*/ 2207047 w 7467600"/>
              <a:gd name="connsiteY424" fmla="*/ 6654540 h 6858000"/>
              <a:gd name="connsiteX425" fmla="*/ 2299106 w 7467600"/>
              <a:gd name="connsiteY425" fmla="*/ 6778931 h 6858000"/>
              <a:gd name="connsiteX426" fmla="*/ 2314430 w 7467600"/>
              <a:gd name="connsiteY426" fmla="*/ 6801144 h 6858000"/>
              <a:gd name="connsiteX427" fmla="*/ 2352406 w 7467600"/>
              <a:gd name="connsiteY427" fmla="*/ 6858000 h 6858000"/>
              <a:gd name="connsiteX428" fmla="*/ 2314492 w 7467600"/>
              <a:gd name="connsiteY428" fmla="*/ 6858000 h 6858000"/>
              <a:gd name="connsiteX429" fmla="*/ 2288095 w 7467600"/>
              <a:gd name="connsiteY429" fmla="*/ 6818030 h 6858000"/>
              <a:gd name="connsiteX430" fmla="*/ 2272768 w 7467600"/>
              <a:gd name="connsiteY430" fmla="*/ 6795822 h 6858000"/>
              <a:gd name="connsiteX431" fmla="*/ 2182715 w 7467600"/>
              <a:gd name="connsiteY431" fmla="*/ 6675071 h 6858000"/>
              <a:gd name="connsiteX432" fmla="*/ 2032061 w 7467600"/>
              <a:gd name="connsiteY432" fmla="*/ 6541380 h 6858000"/>
              <a:gd name="connsiteX433" fmla="*/ 2257220 w 7467600"/>
              <a:gd name="connsiteY433" fmla="*/ 6826257 h 6858000"/>
              <a:gd name="connsiteX434" fmla="*/ 2281324 w 7467600"/>
              <a:gd name="connsiteY434" fmla="*/ 6858000 h 6858000"/>
              <a:gd name="connsiteX435" fmla="*/ 2242860 w 7467600"/>
              <a:gd name="connsiteY435" fmla="*/ 6858000 h 6858000"/>
              <a:gd name="connsiteX436" fmla="*/ 2232818 w 7467600"/>
              <a:gd name="connsiteY436" fmla="*/ 6844926 h 6858000"/>
              <a:gd name="connsiteX437" fmla="*/ 1990172 w 7467600"/>
              <a:gd name="connsiteY437" fmla="*/ 6542121 h 6858000"/>
              <a:gd name="connsiteX438" fmla="*/ 2124090 w 7467600"/>
              <a:gd name="connsiteY438" fmla="*/ 6761017 h 6858000"/>
              <a:gd name="connsiteX439" fmla="*/ 2200380 w 7467600"/>
              <a:gd name="connsiteY439" fmla="*/ 6858000 h 6858000"/>
              <a:gd name="connsiteX440" fmla="*/ 2147507 w 7467600"/>
              <a:gd name="connsiteY440" fmla="*/ 6858000 h 6858000"/>
              <a:gd name="connsiteX441" fmla="*/ 2070668 w 7467600"/>
              <a:gd name="connsiteY441" fmla="*/ 6761520 h 6858000"/>
              <a:gd name="connsiteX442" fmla="*/ 1975142 w 7467600"/>
              <a:gd name="connsiteY442" fmla="*/ 6585570 h 6858000"/>
              <a:gd name="connsiteX443" fmla="*/ 2050035 w 7467600"/>
              <a:gd name="connsiteY443" fmla="*/ 6813345 h 6858000"/>
              <a:gd name="connsiteX444" fmla="*/ 2063025 w 7467600"/>
              <a:gd name="connsiteY444" fmla="*/ 6858000 h 6858000"/>
              <a:gd name="connsiteX445" fmla="*/ 2021675 w 7467600"/>
              <a:gd name="connsiteY445" fmla="*/ 6858000 h 6858000"/>
              <a:gd name="connsiteX446" fmla="*/ 2019308 w 7467600"/>
              <a:gd name="connsiteY446" fmla="*/ 6847118 h 6858000"/>
              <a:gd name="connsiteX447" fmla="*/ 1938835 w 7467600"/>
              <a:gd name="connsiteY447" fmla="*/ 6551160 h 6858000"/>
              <a:gd name="connsiteX448" fmla="*/ 1953230 w 7467600"/>
              <a:gd name="connsiteY448" fmla="*/ 6759699 h 6858000"/>
              <a:gd name="connsiteX449" fmla="*/ 1956763 w 7467600"/>
              <a:gd name="connsiteY449" fmla="*/ 6778191 h 6858000"/>
              <a:gd name="connsiteX450" fmla="*/ 1967925 w 7467600"/>
              <a:gd name="connsiteY450" fmla="*/ 6858000 h 6858000"/>
              <a:gd name="connsiteX451" fmla="*/ 1936622 w 7467600"/>
              <a:gd name="connsiteY451" fmla="*/ 6858000 h 6858000"/>
              <a:gd name="connsiteX452" fmla="*/ 1926261 w 7467600"/>
              <a:gd name="connsiteY452" fmla="*/ 6784064 h 6858000"/>
              <a:gd name="connsiteX453" fmla="*/ 1922724 w 7467600"/>
              <a:gd name="connsiteY453" fmla="*/ 6765577 h 6858000"/>
              <a:gd name="connsiteX454" fmla="*/ 1904650 w 7467600"/>
              <a:gd name="connsiteY454" fmla="*/ 6639616 h 6858000"/>
              <a:gd name="connsiteX455" fmla="*/ 1885273 w 7467600"/>
              <a:gd name="connsiteY455" fmla="*/ 6858000 h 6858000"/>
              <a:gd name="connsiteX456" fmla="*/ 1854363 w 7467600"/>
              <a:gd name="connsiteY456" fmla="*/ 6858000 h 6858000"/>
              <a:gd name="connsiteX457" fmla="*/ 1880391 w 7467600"/>
              <a:gd name="connsiteY457" fmla="*/ 6603796 h 6858000"/>
              <a:gd name="connsiteX458" fmla="*/ 1818273 w 7467600"/>
              <a:gd name="connsiteY458" fmla="*/ 6715729 h 6858000"/>
              <a:gd name="connsiteX459" fmla="*/ 1794691 w 7467600"/>
              <a:gd name="connsiteY459" fmla="*/ 6843239 h 6858000"/>
              <a:gd name="connsiteX460" fmla="*/ 1794914 w 7467600"/>
              <a:gd name="connsiteY460" fmla="*/ 6858000 h 6858000"/>
              <a:gd name="connsiteX461" fmla="*/ 1746128 w 7467600"/>
              <a:gd name="connsiteY461" fmla="*/ 6858000 h 6858000"/>
              <a:gd name="connsiteX462" fmla="*/ 1753934 w 7467600"/>
              <a:gd name="connsiteY462" fmla="*/ 6724796 h 6858000"/>
              <a:gd name="connsiteX463" fmla="*/ 1792053 w 7467600"/>
              <a:gd name="connsiteY463" fmla="*/ 6572396 h 6858000"/>
              <a:gd name="connsiteX464" fmla="*/ 1862248 w 7467600"/>
              <a:gd name="connsiteY464" fmla="*/ 6266397 h 6858000"/>
              <a:gd name="connsiteX465" fmla="*/ 1862250 w 7467600"/>
              <a:gd name="connsiteY465" fmla="*/ 6033531 h 6858000"/>
              <a:gd name="connsiteX466" fmla="*/ 1211999 w 7467600"/>
              <a:gd name="connsiteY466" fmla="*/ 6683610 h 6858000"/>
              <a:gd name="connsiteX467" fmla="*/ 1213266 w 7467600"/>
              <a:gd name="connsiteY467" fmla="*/ 6691947 h 6858000"/>
              <a:gd name="connsiteX468" fmla="*/ 1203370 w 7467600"/>
              <a:gd name="connsiteY468" fmla="*/ 6850676 h 6858000"/>
              <a:gd name="connsiteX469" fmla="*/ 1203671 w 7467600"/>
              <a:gd name="connsiteY469" fmla="*/ 6858000 h 6858000"/>
              <a:gd name="connsiteX470" fmla="*/ 1143180 w 7467600"/>
              <a:gd name="connsiteY470" fmla="*/ 6858000 h 6858000"/>
              <a:gd name="connsiteX471" fmla="*/ 1142176 w 7467600"/>
              <a:gd name="connsiteY471" fmla="*/ 6766045 h 6858000"/>
              <a:gd name="connsiteX472" fmla="*/ 1067484 w 7467600"/>
              <a:gd name="connsiteY472" fmla="*/ 6858000 h 6858000"/>
              <a:gd name="connsiteX473" fmla="*/ 953928 w 7467600"/>
              <a:gd name="connsiteY473" fmla="*/ 6858000 h 6858000"/>
              <a:gd name="connsiteX474" fmla="*/ 959715 w 7467600"/>
              <a:gd name="connsiteY474" fmla="*/ 6850185 h 6858000"/>
              <a:gd name="connsiteX475" fmla="*/ 1483788 w 7467600"/>
              <a:gd name="connsiteY475" fmla="*/ 6259174 h 6858000"/>
              <a:gd name="connsiteX476" fmla="*/ 1100671 w 7467600"/>
              <a:gd name="connsiteY476" fmla="*/ 6252137 h 6858000"/>
              <a:gd name="connsiteX477" fmla="*/ 1090144 w 7467600"/>
              <a:gd name="connsiteY477" fmla="*/ 6256748 h 6858000"/>
              <a:gd name="connsiteX478" fmla="*/ 1095872 w 7467600"/>
              <a:gd name="connsiteY478" fmla="*/ 6271892 h 6858000"/>
              <a:gd name="connsiteX479" fmla="*/ 262785 w 7467600"/>
              <a:gd name="connsiteY479" fmla="*/ 6845450 h 6858000"/>
              <a:gd name="connsiteX480" fmla="*/ 209968 w 7467600"/>
              <a:gd name="connsiteY480" fmla="*/ 6770713 h 6858000"/>
              <a:gd name="connsiteX481" fmla="*/ 873460 w 7467600"/>
              <a:gd name="connsiteY481" fmla="*/ 6253768 h 6858000"/>
              <a:gd name="connsiteX482" fmla="*/ 192686 w 7467600"/>
              <a:gd name="connsiteY482" fmla="*/ 5849257 h 6858000"/>
              <a:gd name="connsiteX483" fmla="*/ 4696 w 7467600"/>
              <a:gd name="connsiteY483" fmla="*/ 5697668 h 6858000"/>
              <a:gd name="connsiteX484" fmla="*/ 0 w 7467600"/>
              <a:gd name="connsiteY484" fmla="*/ 5689984 h 6858000"/>
              <a:gd name="connsiteX485" fmla="*/ 0 w 7467600"/>
              <a:gd name="connsiteY485" fmla="*/ 5513472 h 6858000"/>
              <a:gd name="connsiteX486" fmla="*/ 174101 w 7467600"/>
              <a:gd name="connsiteY486" fmla="*/ 5620277 h 6858000"/>
              <a:gd name="connsiteX487" fmla="*/ 891800 w 7467600"/>
              <a:gd name="connsiteY487" fmla="*/ 6036935 h 6858000"/>
              <a:gd name="connsiteX488" fmla="*/ 1072219 w 7467600"/>
              <a:gd name="connsiteY488" fmla="*/ 6169443 h 6858000"/>
              <a:gd name="connsiteX489" fmla="*/ 1074117 w 7467600"/>
              <a:gd name="connsiteY489" fmla="*/ 6170301 h 6858000"/>
              <a:gd name="connsiteX490" fmla="*/ 1083114 w 7467600"/>
              <a:gd name="connsiteY490" fmla="*/ 6174131 h 6858000"/>
              <a:gd name="connsiteX491" fmla="*/ 1543010 w 7467600"/>
              <a:gd name="connsiteY491" fmla="*/ 6191140 h 6858000"/>
              <a:gd name="connsiteX492" fmla="*/ 1551080 w 7467600"/>
              <a:gd name="connsiteY492" fmla="*/ 6195006 h 6858000"/>
              <a:gd name="connsiteX493" fmla="*/ 2345443 w 7467600"/>
              <a:gd name="connsiteY493" fmla="*/ 5549882 h 6858000"/>
              <a:gd name="connsiteX494" fmla="*/ 1721499 w 7467600"/>
              <a:gd name="connsiteY494" fmla="*/ 5599969 h 6858000"/>
              <a:gd name="connsiteX495" fmla="*/ 767716 w 7467600"/>
              <a:gd name="connsiteY495" fmla="*/ 5472768 h 6858000"/>
              <a:gd name="connsiteX496" fmla="*/ 722147 w 7467600"/>
              <a:gd name="connsiteY496" fmla="*/ 5393091 h 6858000"/>
              <a:gd name="connsiteX497" fmla="*/ 1485552 w 7467600"/>
              <a:gd name="connsiteY497" fmla="*/ 5313202 h 6858000"/>
              <a:gd name="connsiteX498" fmla="*/ 2143004 w 7467600"/>
              <a:gd name="connsiteY498" fmla="*/ 5402420 h 6858000"/>
              <a:gd name="connsiteX499" fmla="*/ 1933391 w 7467600"/>
              <a:gd name="connsiteY499" fmla="*/ 5156971 h 6858000"/>
              <a:gd name="connsiteX500" fmla="*/ 1827118 w 7467600"/>
              <a:gd name="connsiteY500" fmla="*/ 4968410 h 6858000"/>
              <a:gd name="connsiteX501" fmla="*/ 1837349 w 7467600"/>
              <a:gd name="connsiteY501" fmla="*/ 4956357 h 6858000"/>
              <a:gd name="connsiteX502" fmla="*/ 2162835 w 7467600"/>
              <a:gd name="connsiteY502" fmla="*/ 5187853 h 6858000"/>
              <a:gd name="connsiteX503" fmla="*/ 2257167 w 7467600"/>
              <a:gd name="connsiteY503" fmla="*/ 5462123 h 6858000"/>
              <a:gd name="connsiteX504" fmla="*/ 2261598 w 7467600"/>
              <a:gd name="connsiteY504" fmla="*/ 5467998 h 6858000"/>
              <a:gd name="connsiteX505" fmla="*/ 2437177 w 7467600"/>
              <a:gd name="connsiteY505" fmla="*/ 5479608 h 6858000"/>
              <a:gd name="connsiteX506" fmla="*/ 2445247 w 7467600"/>
              <a:gd name="connsiteY506" fmla="*/ 5483476 h 6858000"/>
              <a:gd name="connsiteX507" fmla="*/ 2743626 w 7467600"/>
              <a:gd name="connsiteY507" fmla="*/ 5304819 h 6858000"/>
              <a:gd name="connsiteX508" fmla="*/ 3048102 w 7467600"/>
              <a:gd name="connsiteY508" fmla="*/ 5150595 h 6858000"/>
              <a:gd name="connsiteX509" fmla="*/ 1799414 w 7467600"/>
              <a:gd name="connsiteY509" fmla="*/ 4694732 h 6858000"/>
              <a:gd name="connsiteX510" fmla="*/ 1771735 w 7467600"/>
              <a:gd name="connsiteY510" fmla="*/ 4619929 h 6858000"/>
              <a:gd name="connsiteX511" fmla="*/ 3104273 w 7467600"/>
              <a:gd name="connsiteY511" fmla="*/ 5076159 h 6858000"/>
              <a:gd name="connsiteX512" fmla="*/ 3113245 w 7467600"/>
              <a:gd name="connsiteY512" fmla="*/ 5090705 h 6858000"/>
              <a:gd name="connsiteX513" fmla="*/ 3126294 w 7467600"/>
              <a:gd name="connsiteY513" fmla="*/ 5114400 h 6858000"/>
              <a:gd name="connsiteX514" fmla="*/ 3937433 w 7467600"/>
              <a:gd name="connsiteY514" fmla="*/ 4830473 h 6858000"/>
              <a:gd name="connsiteX515" fmla="*/ 3590475 w 7467600"/>
              <a:gd name="connsiteY515" fmla="*/ 4597974 h 6858000"/>
              <a:gd name="connsiteX516" fmla="*/ 3100264 w 7467600"/>
              <a:gd name="connsiteY516" fmla="*/ 4579845 h 6858000"/>
              <a:gd name="connsiteX517" fmla="*/ 2183576 w 7467600"/>
              <a:gd name="connsiteY517" fmla="*/ 4227150 h 6858000"/>
              <a:gd name="connsiteX518" fmla="*/ 2151029 w 7467600"/>
              <a:gd name="connsiteY518" fmla="*/ 4146947 h 6858000"/>
              <a:gd name="connsiteX519" fmla="*/ 3563434 w 7467600"/>
              <a:gd name="connsiteY519" fmla="*/ 4469115 h 6858000"/>
              <a:gd name="connsiteX520" fmla="*/ 3177952 w 7467600"/>
              <a:gd name="connsiteY520" fmla="*/ 3657386 h 6858000"/>
              <a:gd name="connsiteX521" fmla="*/ 3189263 w 7467600"/>
              <a:gd name="connsiteY521" fmla="*/ 3625726 h 6858000"/>
              <a:gd name="connsiteX522" fmla="*/ 3560912 w 7467600"/>
              <a:gd name="connsiteY522" fmla="*/ 4079863 h 6858000"/>
              <a:gd name="connsiteX523" fmla="*/ 3626636 w 7467600"/>
              <a:gd name="connsiteY523" fmla="*/ 4512230 h 6858000"/>
              <a:gd name="connsiteX524" fmla="*/ 3653088 w 7467600"/>
              <a:gd name="connsiteY524" fmla="*/ 4521417 h 6858000"/>
              <a:gd name="connsiteX525" fmla="*/ 3988128 w 7467600"/>
              <a:gd name="connsiteY525" fmla="*/ 4817267 h 6858000"/>
              <a:gd name="connsiteX526" fmla="*/ 4830582 w 7467600"/>
              <a:gd name="connsiteY526" fmla="*/ 4676000 h 6858000"/>
              <a:gd name="connsiteX527" fmla="*/ 4830100 w 7467600"/>
              <a:gd name="connsiteY527" fmla="*/ 4675554 h 6858000"/>
              <a:gd name="connsiteX528" fmla="*/ 4036318 w 7467600"/>
              <a:gd name="connsiteY528" fmla="*/ 4147013 h 6858000"/>
              <a:gd name="connsiteX529" fmla="*/ 3432098 w 7467600"/>
              <a:gd name="connsiteY529" fmla="*/ 3537312 h 6858000"/>
              <a:gd name="connsiteX530" fmla="*/ 3446761 w 7467600"/>
              <a:gd name="connsiteY530" fmla="*/ 3461278 h 6858000"/>
              <a:gd name="connsiteX531" fmla="*/ 4419733 w 7467600"/>
              <a:gd name="connsiteY531" fmla="*/ 3963555 h 6858000"/>
              <a:gd name="connsiteX532" fmla="*/ 4781371 w 7467600"/>
              <a:gd name="connsiteY532" fmla="*/ 4458604 h 6858000"/>
              <a:gd name="connsiteX533" fmla="*/ 4780440 w 7467600"/>
              <a:gd name="connsiteY533" fmla="*/ 4470290 h 6858000"/>
              <a:gd name="connsiteX534" fmla="*/ 4898954 w 7467600"/>
              <a:gd name="connsiteY534" fmla="*/ 4662092 h 6858000"/>
              <a:gd name="connsiteX535" fmla="*/ 4900699 w 7467600"/>
              <a:gd name="connsiteY535" fmla="*/ 4670867 h 6858000"/>
              <a:gd name="connsiteX536" fmla="*/ 5714511 w 7467600"/>
              <a:gd name="connsiteY536" fmla="*/ 4663483 h 6858000"/>
              <a:gd name="connsiteX537" fmla="*/ 5464793 w 7467600"/>
              <a:gd name="connsiteY537" fmla="*/ 4393556 h 6858000"/>
              <a:gd name="connsiteX538" fmla="*/ 5461897 w 7467600"/>
              <a:gd name="connsiteY538" fmla="*/ 4390879 h 6858000"/>
              <a:gd name="connsiteX539" fmla="*/ 4294126 w 7467600"/>
              <a:gd name="connsiteY539" fmla="*/ 3303048 h 6858000"/>
              <a:gd name="connsiteX540" fmla="*/ 4305321 w 7467600"/>
              <a:gd name="connsiteY540" fmla="*/ 3256953 h 6858000"/>
              <a:gd name="connsiteX541" fmla="*/ 4949299 w 7467600"/>
              <a:gd name="connsiteY541" fmla="*/ 3766336 h 6858000"/>
              <a:gd name="connsiteX542" fmla="*/ 5291452 w 7467600"/>
              <a:gd name="connsiteY542" fmla="*/ 4076801 h 6858000"/>
              <a:gd name="connsiteX543" fmla="*/ 5434998 w 7467600"/>
              <a:gd name="connsiteY543" fmla="*/ 4254100 h 6858000"/>
              <a:gd name="connsiteX544" fmla="*/ 5351015 w 7467600"/>
              <a:gd name="connsiteY544" fmla="*/ 3760989 h 6858000"/>
              <a:gd name="connsiteX545" fmla="*/ 5413780 w 7467600"/>
              <a:gd name="connsiteY545" fmla="*/ 2966265 h 6858000"/>
              <a:gd name="connsiteX546" fmla="*/ 5425627 w 7467600"/>
              <a:gd name="connsiteY546" fmla="*/ 2954192 h 6858000"/>
              <a:gd name="connsiteX547" fmla="*/ 6604735 w 7467600"/>
              <a:gd name="connsiteY547" fmla="*/ 2041381 h 6858000"/>
              <a:gd name="connsiteX548" fmla="*/ 7204487 w 7467600"/>
              <a:gd name="connsiteY548" fmla="*/ 2742112 h 6858000"/>
              <a:gd name="connsiteX549" fmla="*/ 7131592 w 7467600"/>
              <a:gd name="connsiteY549" fmla="*/ 2672096 h 6858000"/>
              <a:gd name="connsiteX550" fmla="*/ 6996344 w 7467600"/>
              <a:gd name="connsiteY550" fmla="*/ 2518310 h 6858000"/>
              <a:gd name="connsiteX551" fmla="*/ 6735495 w 7467600"/>
              <a:gd name="connsiteY551" fmla="*/ 2196890 h 6858000"/>
              <a:gd name="connsiteX552" fmla="*/ 6721901 w 7467600"/>
              <a:gd name="connsiteY552" fmla="*/ 2179274 h 6858000"/>
              <a:gd name="connsiteX553" fmla="*/ 6604735 w 7467600"/>
              <a:gd name="connsiteY553" fmla="*/ 2041381 h 6858000"/>
              <a:gd name="connsiteX554" fmla="*/ 6591670 w 7467600"/>
              <a:gd name="connsiteY554" fmla="*/ 1988277 h 6858000"/>
              <a:gd name="connsiteX555" fmla="*/ 6747349 w 7467600"/>
              <a:gd name="connsiteY555" fmla="*/ 2160069 h 6858000"/>
              <a:gd name="connsiteX556" fmla="*/ 6760943 w 7467600"/>
              <a:gd name="connsiteY556" fmla="*/ 2177686 h 6858000"/>
              <a:gd name="connsiteX557" fmla="*/ 7021065 w 7467600"/>
              <a:gd name="connsiteY557" fmla="*/ 2498102 h 6858000"/>
              <a:gd name="connsiteX558" fmla="*/ 7155223 w 7467600"/>
              <a:gd name="connsiteY558" fmla="*/ 2650386 h 6858000"/>
              <a:gd name="connsiteX559" fmla="*/ 7203167 w 7467600"/>
              <a:gd name="connsiteY559" fmla="*/ 2697288 h 6858000"/>
              <a:gd name="connsiteX560" fmla="*/ 6937703 w 7467600"/>
              <a:gd name="connsiteY560" fmla="*/ 2321981 h 6858000"/>
              <a:gd name="connsiteX561" fmla="*/ 6591670 w 7467600"/>
              <a:gd name="connsiteY561" fmla="*/ 1988277 h 6858000"/>
              <a:gd name="connsiteX562" fmla="*/ 5798671 w 7467600"/>
              <a:gd name="connsiteY562" fmla="*/ 1981601 h 6858000"/>
              <a:gd name="connsiteX563" fmla="*/ 5754709 w 7467600"/>
              <a:gd name="connsiteY563" fmla="*/ 2071454 h 6858000"/>
              <a:gd name="connsiteX564" fmla="*/ 5763044 w 7467600"/>
              <a:gd name="connsiteY564" fmla="*/ 2842206 h 6858000"/>
              <a:gd name="connsiteX565" fmla="*/ 5764974 w 7467600"/>
              <a:gd name="connsiteY565" fmla="*/ 2799609 h 6858000"/>
              <a:gd name="connsiteX566" fmla="*/ 5767665 w 7467600"/>
              <a:gd name="connsiteY566" fmla="*/ 2666409 h 6858000"/>
              <a:gd name="connsiteX567" fmla="*/ 5763055 w 7467600"/>
              <a:gd name="connsiteY567" fmla="*/ 2579705 h 6858000"/>
              <a:gd name="connsiteX568" fmla="*/ 5758079 w 7467600"/>
              <a:gd name="connsiteY568" fmla="*/ 2492508 h 6858000"/>
              <a:gd name="connsiteX569" fmla="*/ 5779325 w 7467600"/>
              <a:gd name="connsiteY569" fmla="*/ 2197069 h 6858000"/>
              <a:gd name="connsiteX570" fmla="*/ 5798671 w 7467600"/>
              <a:gd name="connsiteY570" fmla="*/ 1981601 h 6858000"/>
              <a:gd name="connsiteX571" fmla="*/ 5829202 w 7467600"/>
              <a:gd name="connsiteY571" fmla="*/ 1971679 h 6858000"/>
              <a:gd name="connsiteX572" fmla="*/ 5809558 w 7467600"/>
              <a:gd name="connsiteY572" fmla="*/ 2198043 h 6858000"/>
              <a:gd name="connsiteX573" fmla="*/ 5788653 w 7467600"/>
              <a:gd name="connsiteY573" fmla="*/ 2489430 h 6858000"/>
              <a:gd name="connsiteX574" fmla="*/ 5793439 w 7467600"/>
              <a:gd name="connsiteY574" fmla="*/ 2575235 h 6858000"/>
              <a:gd name="connsiteX575" fmla="*/ 5796837 w 7467600"/>
              <a:gd name="connsiteY575" fmla="*/ 2637633 h 6858000"/>
              <a:gd name="connsiteX576" fmla="*/ 5818614 w 7467600"/>
              <a:gd name="connsiteY576" fmla="*/ 2473055 h 6858000"/>
              <a:gd name="connsiteX577" fmla="*/ 5829202 w 7467600"/>
              <a:gd name="connsiteY577" fmla="*/ 1971679 h 6858000"/>
              <a:gd name="connsiteX578" fmla="*/ 5911389 w 7467600"/>
              <a:gd name="connsiteY578" fmla="*/ 1898371 h 6858000"/>
              <a:gd name="connsiteX579" fmla="*/ 6237627 w 7467600"/>
              <a:gd name="connsiteY579" fmla="*/ 2231921 h 6858000"/>
              <a:gd name="connsiteX580" fmla="*/ 5911389 w 7467600"/>
              <a:gd name="connsiteY580" fmla="*/ 1898371 h 6858000"/>
              <a:gd name="connsiteX581" fmla="*/ 6944437 w 7467600"/>
              <a:gd name="connsiteY581" fmla="*/ 1575402 h 6858000"/>
              <a:gd name="connsiteX582" fmla="*/ 6304730 w 7467600"/>
              <a:gd name="connsiteY582" fmla="*/ 1766654 h 6858000"/>
              <a:gd name="connsiteX583" fmla="*/ 6944437 w 7467600"/>
              <a:gd name="connsiteY583" fmla="*/ 1575402 h 6858000"/>
              <a:gd name="connsiteX584" fmla="*/ 7019523 w 7467600"/>
              <a:gd name="connsiteY584" fmla="*/ 1519450 h 6858000"/>
              <a:gd name="connsiteX585" fmla="*/ 6298091 w 7467600"/>
              <a:gd name="connsiteY585" fmla="*/ 1737122 h 6858000"/>
              <a:gd name="connsiteX586" fmla="*/ 7019523 w 7467600"/>
              <a:gd name="connsiteY586" fmla="*/ 1519450 h 6858000"/>
              <a:gd name="connsiteX587" fmla="*/ 2399523 w 7467600"/>
              <a:gd name="connsiteY587" fmla="*/ 1428234 h 6858000"/>
              <a:gd name="connsiteX588" fmla="*/ 2224982 w 7467600"/>
              <a:gd name="connsiteY588" fmla="*/ 1826201 h 6858000"/>
              <a:gd name="connsiteX589" fmla="*/ 2096099 w 7467600"/>
              <a:gd name="connsiteY589" fmla="*/ 2345900 h 6858000"/>
              <a:gd name="connsiteX590" fmla="*/ 2283317 w 7467600"/>
              <a:gd name="connsiteY590" fmla="*/ 1796925 h 6858000"/>
              <a:gd name="connsiteX591" fmla="*/ 2399523 w 7467600"/>
              <a:gd name="connsiteY591" fmla="*/ 1428234 h 6858000"/>
              <a:gd name="connsiteX592" fmla="*/ 2448558 w 7467600"/>
              <a:gd name="connsiteY592" fmla="*/ 1373435 h 6858000"/>
              <a:gd name="connsiteX593" fmla="*/ 2312521 w 7467600"/>
              <a:gd name="connsiteY593" fmla="*/ 1806140 h 6858000"/>
              <a:gd name="connsiteX594" fmla="*/ 2127533 w 7467600"/>
              <a:gd name="connsiteY594" fmla="*/ 2348380 h 6858000"/>
              <a:gd name="connsiteX595" fmla="*/ 2358080 w 7467600"/>
              <a:gd name="connsiteY595" fmla="*/ 1866134 h 6858000"/>
              <a:gd name="connsiteX596" fmla="*/ 2407436 w 7467600"/>
              <a:gd name="connsiteY596" fmla="*/ 1651070 h 6858000"/>
              <a:gd name="connsiteX597" fmla="*/ 2448558 w 7467600"/>
              <a:gd name="connsiteY597" fmla="*/ 1373435 h 6858000"/>
              <a:gd name="connsiteX598" fmla="*/ 278707 w 7467600"/>
              <a:gd name="connsiteY598" fmla="*/ 1352270 h 6858000"/>
              <a:gd name="connsiteX599" fmla="*/ 321570 w 7467600"/>
              <a:gd name="connsiteY599" fmla="*/ 1861610 h 6858000"/>
              <a:gd name="connsiteX600" fmla="*/ 294281 w 7467600"/>
              <a:gd name="connsiteY600" fmla="*/ 1440658 h 6858000"/>
              <a:gd name="connsiteX601" fmla="*/ 278707 w 7467600"/>
              <a:gd name="connsiteY601" fmla="*/ 1352270 h 6858000"/>
              <a:gd name="connsiteX602" fmla="*/ 1423821 w 7467600"/>
              <a:gd name="connsiteY602" fmla="*/ 1351958 h 6858000"/>
              <a:gd name="connsiteX603" fmla="*/ 1638521 w 7467600"/>
              <a:gd name="connsiteY603" fmla="*/ 1908470 h 6858000"/>
              <a:gd name="connsiteX604" fmla="*/ 1754199 w 7467600"/>
              <a:gd name="connsiteY604" fmla="*/ 2149284 h 6858000"/>
              <a:gd name="connsiteX605" fmla="*/ 1908359 w 7467600"/>
              <a:gd name="connsiteY605" fmla="*/ 2364988 h 6858000"/>
              <a:gd name="connsiteX606" fmla="*/ 1647661 w 7467600"/>
              <a:gd name="connsiteY606" fmla="*/ 1825945 h 6858000"/>
              <a:gd name="connsiteX607" fmla="*/ 1423821 w 7467600"/>
              <a:gd name="connsiteY607" fmla="*/ 1351958 h 6858000"/>
              <a:gd name="connsiteX608" fmla="*/ 1431890 w 7467600"/>
              <a:gd name="connsiteY608" fmla="*/ 1306475 h 6858000"/>
              <a:gd name="connsiteX609" fmla="*/ 1507597 w 7467600"/>
              <a:gd name="connsiteY609" fmla="*/ 1446132 h 6858000"/>
              <a:gd name="connsiteX610" fmla="*/ 1674586 w 7467600"/>
              <a:gd name="connsiteY610" fmla="*/ 1813832 h 6858000"/>
              <a:gd name="connsiteX611" fmla="*/ 1815950 w 7467600"/>
              <a:gd name="connsiteY611" fmla="*/ 2128564 h 6858000"/>
              <a:gd name="connsiteX612" fmla="*/ 1984242 w 7467600"/>
              <a:gd name="connsiteY612" fmla="*/ 2430829 h 6858000"/>
              <a:gd name="connsiteX613" fmla="*/ 2014023 w 7467600"/>
              <a:gd name="connsiteY613" fmla="*/ 2450995 h 6858000"/>
              <a:gd name="connsiteX614" fmla="*/ 1747337 w 7467600"/>
              <a:gd name="connsiteY614" fmla="*/ 1855264 h 6858000"/>
              <a:gd name="connsiteX615" fmla="*/ 1533749 w 7467600"/>
              <a:gd name="connsiteY615" fmla="*/ 1478656 h 6858000"/>
              <a:gd name="connsiteX616" fmla="*/ 1431890 w 7467600"/>
              <a:gd name="connsiteY616" fmla="*/ 1306475 h 6858000"/>
              <a:gd name="connsiteX617" fmla="*/ 5052692 w 7467600"/>
              <a:gd name="connsiteY617" fmla="*/ 1292994 h 6858000"/>
              <a:gd name="connsiteX618" fmla="*/ 5200661 w 7467600"/>
              <a:gd name="connsiteY618" fmla="*/ 1635186 h 6858000"/>
              <a:gd name="connsiteX619" fmla="*/ 5297138 w 7467600"/>
              <a:gd name="connsiteY619" fmla="*/ 1906351 h 6858000"/>
              <a:gd name="connsiteX620" fmla="*/ 5052692 w 7467600"/>
              <a:gd name="connsiteY620" fmla="*/ 1292994 h 6858000"/>
              <a:gd name="connsiteX621" fmla="*/ 5009948 w 7467600"/>
              <a:gd name="connsiteY621" fmla="*/ 1273619 h 6858000"/>
              <a:gd name="connsiteX622" fmla="*/ 5121777 w 7467600"/>
              <a:gd name="connsiteY622" fmla="*/ 1654213 h 6858000"/>
              <a:gd name="connsiteX623" fmla="*/ 5293545 w 7467600"/>
              <a:gd name="connsiteY623" fmla="*/ 2072247 h 6858000"/>
              <a:gd name="connsiteX624" fmla="*/ 5294042 w 7467600"/>
              <a:gd name="connsiteY624" fmla="*/ 2065019 h 6858000"/>
              <a:gd name="connsiteX625" fmla="*/ 5171936 w 7467600"/>
              <a:gd name="connsiteY625" fmla="*/ 1647613 h 6858000"/>
              <a:gd name="connsiteX626" fmla="*/ 5009948 w 7467600"/>
              <a:gd name="connsiteY626" fmla="*/ 1273619 h 6858000"/>
              <a:gd name="connsiteX627" fmla="*/ 655236 w 7467600"/>
              <a:gd name="connsiteY627" fmla="*/ 1268632 h 6858000"/>
              <a:gd name="connsiteX628" fmla="*/ 839521 w 7467600"/>
              <a:gd name="connsiteY628" fmla="*/ 1685315 h 6858000"/>
              <a:gd name="connsiteX629" fmla="*/ 1109416 w 7467600"/>
              <a:gd name="connsiteY629" fmla="*/ 2061663 h 6858000"/>
              <a:gd name="connsiteX630" fmla="*/ 1298300 w 7467600"/>
              <a:gd name="connsiteY630" fmla="*/ 2247742 h 6858000"/>
              <a:gd name="connsiteX631" fmla="*/ 1125871 w 7467600"/>
              <a:gd name="connsiteY631" fmla="*/ 1989513 h 6858000"/>
              <a:gd name="connsiteX632" fmla="*/ 981574 w 7467600"/>
              <a:gd name="connsiteY632" fmla="*/ 1783157 h 6858000"/>
              <a:gd name="connsiteX633" fmla="*/ 922198 w 7467600"/>
              <a:gd name="connsiteY633" fmla="*/ 1677437 h 6858000"/>
              <a:gd name="connsiteX634" fmla="*/ 869293 w 7467600"/>
              <a:gd name="connsiteY634" fmla="*/ 1583214 h 6858000"/>
              <a:gd name="connsiteX635" fmla="*/ 751431 w 7467600"/>
              <a:gd name="connsiteY635" fmla="*/ 1405731 h 6858000"/>
              <a:gd name="connsiteX636" fmla="*/ 655236 w 7467600"/>
              <a:gd name="connsiteY636" fmla="*/ 1268632 h 6858000"/>
              <a:gd name="connsiteX637" fmla="*/ 6516292 w 7467600"/>
              <a:gd name="connsiteY637" fmla="*/ 1263064 h 6858000"/>
              <a:gd name="connsiteX638" fmla="*/ 5736320 w 7467600"/>
              <a:gd name="connsiteY638" fmla="*/ 1501803 h 6858000"/>
              <a:gd name="connsiteX639" fmla="*/ 6516292 w 7467600"/>
              <a:gd name="connsiteY639" fmla="*/ 1263064 h 6858000"/>
              <a:gd name="connsiteX640" fmla="*/ 291466 w 7467600"/>
              <a:gd name="connsiteY640" fmla="*/ 1250369 h 6858000"/>
              <a:gd name="connsiteX641" fmla="*/ 323180 w 7467600"/>
              <a:gd name="connsiteY641" fmla="*/ 1435283 h 6858000"/>
              <a:gd name="connsiteX642" fmla="*/ 349381 w 7467600"/>
              <a:gd name="connsiteY642" fmla="*/ 1875041 h 6858000"/>
              <a:gd name="connsiteX643" fmla="*/ 374363 w 7467600"/>
              <a:gd name="connsiteY643" fmla="*/ 1506494 h 6858000"/>
              <a:gd name="connsiteX644" fmla="*/ 302168 w 7467600"/>
              <a:gd name="connsiteY644" fmla="*/ 1274495 h 6858000"/>
              <a:gd name="connsiteX645" fmla="*/ 291466 w 7467600"/>
              <a:gd name="connsiteY645" fmla="*/ 1250369 h 6858000"/>
              <a:gd name="connsiteX646" fmla="*/ 678222 w 7467600"/>
              <a:gd name="connsiteY646" fmla="*/ 1248670 h 6858000"/>
              <a:gd name="connsiteX647" fmla="*/ 775536 w 7467600"/>
              <a:gd name="connsiteY647" fmla="*/ 1388015 h 6858000"/>
              <a:gd name="connsiteX648" fmla="*/ 894529 w 7467600"/>
              <a:gd name="connsiteY648" fmla="*/ 1567739 h 6858000"/>
              <a:gd name="connsiteX649" fmla="*/ 948000 w 7467600"/>
              <a:gd name="connsiteY649" fmla="*/ 1663088 h 6858000"/>
              <a:gd name="connsiteX650" fmla="*/ 1006812 w 7467600"/>
              <a:gd name="connsiteY650" fmla="*/ 1767683 h 6858000"/>
              <a:gd name="connsiteX651" fmla="*/ 1149133 w 7467600"/>
              <a:gd name="connsiteY651" fmla="*/ 1971513 h 6858000"/>
              <a:gd name="connsiteX652" fmla="*/ 1333952 w 7467600"/>
              <a:gd name="connsiteY652" fmla="*/ 2251620 h 6858000"/>
              <a:gd name="connsiteX653" fmla="*/ 1337329 w 7467600"/>
              <a:gd name="connsiteY653" fmla="*/ 2258350 h 6858000"/>
              <a:gd name="connsiteX654" fmla="*/ 1014726 w 7467600"/>
              <a:gd name="connsiteY654" fmla="*/ 1615556 h 6858000"/>
              <a:gd name="connsiteX655" fmla="*/ 678222 w 7467600"/>
              <a:gd name="connsiteY655" fmla="*/ 1248670 h 6858000"/>
              <a:gd name="connsiteX656" fmla="*/ 6691602 w 7467600"/>
              <a:gd name="connsiteY656" fmla="*/ 1140573 h 6858000"/>
              <a:gd name="connsiteX657" fmla="*/ 6571100 w 7467600"/>
              <a:gd name="connsiteY657" fmla="*/ 1183662 h 6858000"/>
              <a:gd name="connsiteX658" fmla="*/ 6241687 w 7467600"/>
              <a:gd name="connsiteY658" fmla="*/ 1257600 h 6858000"/>
              <a:gd name="connsiteX659" fmla="*/ 5693009 w 7467600"/>
              <a:gd name="connsiteY659" fmla="*/ 1478256 h 6858000"/>
              <a:gd name="connsiteX660" fmla="*/ 6548420 w 7467600"/>
              <a:gd name="connsiteY660" fmla="*/ 1214599 h 6858000"/>
              <a:gd name="connsiteX661" fmla="*/ 6605473 w 7467600"/>
              <a:gd name="connsiteY661" fmla="*/ 1184686 h 6858000"/>
              <a:gd name="connsiteX662" fmla="*/ 6691602 w 7467600"/>
              <a:gd name="connsiteY662" fmla="*/ 1140573 h 6858000"/>
              <a:gd name="connsiteX663" fmla="*/ 4002475 w 7467600"/>
              <a:gd name="connsiteY663" fmla="*/ 1037802 h 6858000"/>
              <a:gd name="connsiteX664" fmla="*/ 4000324 w 7467600"/>
              <a:gd name="connsiteY664" fmla="*/ 1039362 h 6858000"/>
              <a:gd name="connsiteX665" fmla="*/ 4002862 w 7467600"/>
              <a:gd name="connsiteY665" fmla="*/ 1042866 h 6858000"/>
              <a:gd name="connsiteX666" fmla="*/ 4002475 w 7467600"/>
              <a:gd name="connsiteY666" fmla="*/ 1037802 h 6858000"/>
              <a:gd name="connsiteX667" fmla="*/ 506322 w 7467600"/>
              <a:gd name="connsiteY667" fmla="*/ 1020997 h 6858000"/>
              <a:gd name="connsiteX668" fmla="*/ 533068 w 7467600"/>
              <a:gd name="connsiteY668" fmla="*/ 1029409 h 6858000"/>
              <a:gd name="connsiteX669" fmla="*/ 1232525 w 7467600"/>
              <a:gd name="connsiteY669" fmla="*/ 1804675 h 6858000"/>
              <a:gd name="connsiteX670" fmla="*/ 1388858 w 7467600"/>
              <a:gd name="connsiteY670" fmla="*/ 2368011 h 6858000"/>
              <a:gd name="connsiteX671" fmla="*/ 1384098 w 7467600"/>
              <a:gd name="connsiteY671" fmla="*/ 2378125 h 6858000"/>
              <a:gd name="connsiteX672" fmla="*/ 1425393 w 7467600"/>
              <a:gd name="connsiteY672" fmla="*/ 2589124 h 6858000"/>
              <a:gd name="connsiteX673" fmla="*/ 1424001 w 7467600"/>
              <a:gd name="connsiteY673" fmla="*/ 2597541 h 6858000"/>
              <a:gd name="connsiteX674" fmla="*/ 2152729 w 7467600"/>
              <a:gd name="connsiteY674" fmla="*/ 2864487 h 6858000"/>
              <a:gd name="connsiteX675" fmla="*/ 2020609 w 7467600"/>
              <a:gd name="connsiteY675" fmla="*/ 2539671 h 6858000"/>
              <a:gd name="connsiteX676" fmla="*/ 2018920 w 7467600"/>
              <a:gd name="connsiteY676" fmla="*/ 2536309 h 6858000"/>
              <a:gd name="connsiteX677" fmla="*/ 1342441 w 7467600"/>
              <a:gd name="connsiteY677" fmla="*/ 1173017 h 6858000"/>
              <a:gd name="connsiteX678" fmla="*/ 1367925 w 7467600"/>
              <a:gd name="connsiteY678" fmla="*/ 1135648 h 6858000"/>
              <a:gd name="connsiteX679" fmla="*/ 1771401 w 7467600"/>
              <a:gd name="connsiteY679" fmla="*/ 1806673 h 6858000"/>
              <a:gd name="connsiteX680" fmla="*/ 1972385 w 7467600"/>
              <a:gd name="connsiteY680" fmla="*/ 2198735 h 6858000"/>
              <a:gd name="connsiteX681" fmla="*/ 2040892 w 7467600"/>
              <a:gd name="connsiteY681" fmla="*/ 2405205 h 6858000"/>
              <a:gd name="connsiteX682" fmla="*/ 2131689 w 7467600"/>
              <a:gd name="connsiteY682" fmla="*/ 1936926 h 6858000"/>
              <a:gd name="connsiteX683" fmla="*/ 2454820 w 7467600"/>
              <a:gd name="connsiteY683" fmla="*/ 1248808 h 6858000"/>
              <a:gd name="connsiteX684" fmla="*/ 2492512 w 7467600"/>
              <a:gd name="connsiteY684" fmla="*/ 1302920 h 6858000"/>
              <a:gd name="connsiteX685" fmla="*/ 2081216 w 7467600"/>
              <a:gd name="connsiteY685" fmla="*/ 2527513 h 6858000"/>
              <a:gd name="connsiteX686" fmla="*/ 2081211 w 7467600"/>
              <a:gd name="connsiteY686" fmla="*/ 2528916 h 6858000"/>
              <a:gd name="connsiteX687" fmla="*/ 2199067 w 7467600"/>
              <a:gd name="connsiteY687" fmla="*/ 2884061 h 6858000"/>
              <a:gd name="connsiteX688" fmla="*/ 3192586 w 7467600"/>
              <a:gd name="connsiteY688" fmla="*/ 3411496 h 6858000"/>
              <a:gd name="connsiteX689" fmla="*/ 3182620 w 7467600"/>
              <a:gd name="connsiteY689" fmla="*/ 3483279 h 6858000"/>
              <a:gd name="connsiteX690" fmla="*/ 2435119 w 7467600"/>
              <a:gd name="connsiteY690" fmla="*/ 3080173 h 6858000"/>
              <a:gd name="connsiteX691" fmla="*/ 2410152 w 7467600"/>
              <a:gd name="connsiteY691" fmla="*/ 3063751 h 6858000"/>
              <a:gd name="connsiteX692" fmla="*/ 2408099 w 7467600"/>
              <a:gd name="connsiteY692" fmla="*/ 3064403 h 6858000"/>
              <a:gd name="connsiteX693" fmla="*/ 2407218 w 7467600"/>
              <a:gd name="connsiteY693" fmla="*/ 3070324 h 6858000"/>
              <a:gd name="connsiteX694" fmla="*/ 2380138 w 7467600"/>
              <a:gd name="connsiteY694" fmla="*/ 3099341 h 6858000"/>
              <a:gd name="connsiteX695" fmla="*/ 1765923 w 7467600"/>
              <a:gd name="connsiteY695" fmla="*/ 3581043 h 6858000"/>
              <a:gd name="connsiteX696" fmla="*/ 1702258 w 7467600"/>
              <a:gd name="connsiteY696" fmla="*/ 3612286 h 6858000"/>
              <a:gd name="connsiteX697" fmla="*/ 1538370 w 7467600"/>
              <a:gd name="connsiteY697" fmla="*/ 3811804 h 6858000"/>
              <a:gd name="connsiteX698" fmla="*/ 542867 w 7467600"/>
              <a:gd name="connsiteY698" fmla="*/ 4944092 h 6858000"/>
              <a:gd name="connsiteX699" fmla="*/ 515800 w 7467600"/>
              <a:gd name="connsiteY699" fmla="*/ 4862180 h 6858000"/>
              <a:gd name="connsiteX700" fmla="*/ 909145 w 7467600"/>
              <a:gd name="connsiteY700" fmla="*/ 4199225 h 6858000"/>
              <a:gd name="connsiteX701" fmla="*/ 1214067 w 7467600"/>
              <a:gd name="connsiteY701" fmla="*/ 3908561 h 6858000"/>
              <a:gd name="connsiteX702" fmla="*/ 640967 w 7467600"/>
              <a:gd name="connsiteY702" fmla="*/ 4105601 h 6858000"/>
              <a:gd name="connsiteX703" fmla="*/ 112563 w 7467600"/>
              <a:gd name="connsiteY703" fmla="*/ 4396952 h 6858000"/>
              <a:gd name="connsiteX704" fmla="*/ 0 w 7467600"/>
              <a:gd name="connsiteY704" fmla="*/ 4466006 h 6858000"/>
              <a:gd name="connsiteX705" fmla="*/ 0 w 7467600"/>
              <a:gd name="connsiteY705" fmla="*/ 4233763 h 6858000"/>
              <a:gd name="connsiteX706" fmla="*/ 36881 w 7467600"/>
              <a:gd name="connsiteY706" fmla="*/ 4200118 h 6858000"/>
              <a:gd name="connsiteX707" fmla="*/ 910534 w 7467600"/>
              <a:gd name="connsiteY707" fmla="*/ 3629753 h 6858000"/>
              <a:gd name="connsiteX708" fmla="*/ 1578717 w 7467600"/>
              <a:gd name="connsiteY708" fmla="*/ 3575982 h 6858000"/>
              <a:gd name="connsiteX709" fmla="*/ 2338780 w 7467600"/>
              <a:gd name="connsiteY709" fmla="*/ 3033725 h 6858000"/>
              <a:gd name="connsiteX710" fmla="*/ 1807991 w 7467600"/>
              <a:gd name="connsiteY710" fmla="*/ 2807184 h 6858000"/>
              <a:gd name="connsiteX711" fmla="*/ 1416358 w 7467600"/>
              <a:gd name="connsiteY711" fmla="*/ 3112571 h 6858000"/>
              <a:gd name="connsiteX712" fmla="*/ 939066 w 7467600"/>
              <a:gd name="connsiteY712" fmla="*/ 3378798 h 6858000"/>
              <a:gd name="connsiteX713" fmla="*/ 115099 w 7467600"/>
              <a:gd name="connsiteY713" fmla="*/ 3607650 h 6858000"/>
              <a:gd name="connsiteX714" fmla="*/ 97284 w 7467600"/>
              <a:gd name="connsiteY714" fmla="*/ 3520393 h 6858000"/>
              <a:gd name="connsiteX715" fmla="*/ 922050 w 7467600"/>
              <a:gd name="connsiteY715" fmla="*/ 3074867 h 6858000"/>
              <a:gd name="connsiteX716" fmla="*/ 1405265 w 7467600"/>
              <a:gd name="connsiteY716" fmla="*/ 3016319 h 6858000"/>
              <a:gd name="connsiteX717" fmla="*/ 1407512 w 7467600"/>
              <a:gd name="connsiteY717" fmla="*/ 3018001 h 6858000"/>
              <a:gd name="connsiteX718" fmla="*/ 1726266 w 7467600"/>
              <a:gd name="connsiteY718" fmla="*/ 2777274 h 6858000"/>
              <a:gd name="connsiteX719" fmla="*/ 625390 w 7467600"/>
              <a:gd name="connsiteY719" fmla="*/ 2514541 h 6858000"/>
              <a:gd name="connsiteX720" fmla="*/ 619799 w 7467600"/>
              <a:gd name="connsiteY720" fmla="*/ 2527180 h 6858000"/>
              <a:gd name="connsiteX721" fmla="*/ 310030 w 7467600"/>
              <a:gd name="connsiteY721" fmla="*/ 2771818 h 6858000"/>
              <a:gd name="connsiteX722" fmla="*/ 173877 w 7467600"/>
              <a:gd name="connsiteY722" fmla="*/ 2937056 h 6858000"/>
              <a:gd name="connsiteX723" fmla="*/ 77889 w 7467600"/>
              <a:gd name="connsiteY723" fmla="*/ 3138440 h 6858000"/>
              <a:gd name="connsiteX724" fmla="*/ 0 w 7467600"/>
              <a:gd name="connsiteY724" fmla="*/ 3271395 h 6858000"/>
              <a:gd name="connsiteX725" fmla="*/ 0 w 7467600"/>
              <a:gd name="connsiteY725" fmla="*/ 3153002 h 6858000"/>
              <a:gd name="connsiteX726" fmla="*/ 2386 w 7467600"/>
              <a:gd name="connsiteY726" fmla="*/ 3149203 h 6858000"/>
              <a:gd name="connsiteX727" fmla="*/ 89753 w 7467600"/>
              <a:gd name="connsiteY727" fmla="*/ 2987702 h 6858000"/>
              <a:gd name="connsiteX728" fmla="*/ 76869 w 7467600"/>
              <a:gd name="connsiteY728" fmla="*/ 3005404 h 6858000"/>
              <a:gd name="connsiteX729" fmla="*/ 32049 w 7467600"/>
              <a:gd name="connsiteY729" fmla="*/ 3065814 h 6858000"/>
              <a:gd name="connsiteX730" fmla="*/ 0 w 7467600"/>
              <a:gd name="connsiteY730" fmla="*/ 3108744 h 6858000"/>
              <a:gd name="connsiteX731" fmla="*/ 0 w 7467600"/>
              <a:gd name="connsiteY731" fmla="*/ 3058059 h 6858000"/>
              <a:gd name="connsiteX732" fmla="*/ 7610 w 7467600"/>
              <a:gd name="connsiteY732" fmla="*/ 3047889 h 6858000"/>
              <a:gd name="connsiteX733" fmla="*/ 52419 w 7467600"/>
              <a:gd name="connsiteY733" fmla="*/ 2987479 h 6858000"/>
              <a:gd name="connsiteX734" fmla="*/ 59142 w 7467600"/>
              <a:gd name="connsiteY734" fmla="*/ 2978488 h 6858000"/>
              <a:gd name="connsiteX735" fmla="*/ 0 w 7467600"/>
              <a:gd name="connsiteY735" fmla="*/ 3015334 h 6858000"/>
              <a:gd name="connsiteX736" fmla="*/ 0 w 7467600"/>
              <a:gd name="connsiteY736" fmla="*/ 2914286 h 6858000"/>
              <a:gd name="connsiteX737" fmla="*/ 36383 w 7467600"/>
              <a:gd name="connsiteY737" fmla="*/ 2901128 h 6858000"/>
              <a:gd name="connsiteX738" fmla="*/ 156329 w 7467600"/>
              <a:gd name="connsiteY738" fmla="*/ 2840533 h 6858000"/>
              <a:gd name="connsiteX739" fmla="*/ 358355 w 7467600"/>
              <a:gd name="connsiteY739" fmla="*/ 2620471 h 6858000"/>
              <a:gd name="connsiteX740" fmla="*/ 510577 w 7467600"/>
              <a:gd name="connsiteY740" fmla="*/ 2501244 h 6858000"/>
              <a:gd name="connsiteX741" fmla="*/ 211967 w 7467600"/>
              <a:gd name="connsiteY741" fmla="*/ 2479171 h 6858000"/>
              <a:gd name="connsiteX742" fmla="*/ 0 w 7467600"/>
              <a:gd name="connsiteY742" fmla="*/ 2476398 h 6858000"/>
              <a:gd name="connsiteX743" fmla="*/ 0 w 7467600"/>
              <a:gd name="connsiteY743" fmla="*/ 2389189 h 6858000"/>
              <a:gd name="connsiteX744" fmla="*/ 103062 w 7467600"/>
              <a:gd name="connsiteY744" fmla="*/ 2389518 h 6858000"/>
              <a:gd name="connsiteX745" fmla="*/ 510734 w 7467600"/>
              <a:gd name="connsiteY745" fmla="*/ 2416201 h 6858000"/>
              <a:gd name="connsiteX746" fmla="*/ 279257 w 7467600"/>
              <a:gd name="connsiteY746" fmla="*/ 2092102 h 6858000"/>
              <a:gd name="connsiteX747" fmla="*/ 65265 w 7467600"/>
              <a:gd name="connsiteY747" fmla="*/ 2006049 h 6858000"/>
              <a:gd name="connsiteX748" fmla="*/ 0 w 7467600"/>
              <a:gd name="connsiteY748" fmla="*/ 1982532 h 6858000"/>
              <a:gd name="connsiteX749" fmla="*/ 0 w 7467600"/>
              <a:gd name="connsiteY749" fmla="*/ 1912789 h 6858000"/>
              <a:gd name="connsiteX750" fmla="*/ 97460 w 7467600"/>
              <a:gd name="connsiteY750" fmla="*/ 1953725 h 6858000"/>
              <a:gd name="connsiteX751" fmla="*/ 221272 w 7467600"/>
              <a:gd name="connsiteY751" fmla="*/ 1980766 h 6858000"/>
              <a:gd name="connsiteX752" fmla="*/ 116765 w 7467600"/>
              <a:gd name="connsiteY752" fmla="*/ 1911033 h 6858000"/>
              <a:gd name="connsiteX753" fmla="*/ 16405 w 7467600"/>
              <a:gd name="connsiteY753" fmla="*/ 1803412 h 6858000"/>
              <a:gd name="connsiteX754" fmla="*/ 0 w 7467600"/>
              <a:gd name="connsiteY754" fmla="*/ 1784777 h 6858000"/>
              <a:gd name="connsiteX755" fmla="*/ 0 w 7467600"/>
              <a:gd name="connsiteY755" fmla="*/ 1740082 h 6858000"/>
              <a:gd name="connsiteX756" fmla="*/ 39394 w 7467600"/>
              <a:gd name="connsiteY756" fmla="*/ 1784856 h 6858000"/>
              <a:gd name="connsiteX757" fmla="*/ 135813 w 7467600"/>
              <a:gd name="connsiteY757" fmla="*/ 1888838 h 6858000"/>
              <a:gd name="connsiteX758" fmla="*/ 242575 w 7467600"/>
              <a:gd name="connsiteY758" fmla="*/ 1958841 h 6858000"/>
              <a:gd name="connsiteX759" fmla="*/ 82197 w 7467600"/>
              <a:gd name="connsiteY759" fmla="*/ 1754826 h 6858000"/>
              <a:gd name="connsiteX760" fmla="*/ 0 w 7467600"/>
              <a:gd name="connsiteY760" fmla="*/ 1679650 h 6858000"/>
              <a:gd name="connsiteX761" fmla="*/ 0 w 7467600"/>
              <a:gd name="connsiteY761" fmla="*/ 1602463 h 6858000"/>
              <a:gd name="connsiteX762" fmla="*/ 84689 w 7467600"/>
              <a:gd name="connsiteY762" fmla="*/ 1677442 h 6858000"/>
              <a:gd name="connsiteX763" fmla="*/ 298437 w 7467600"/>
              <a:gd name="connsiteY763" fmla="*/ 1968019 h 6858000"/>
              <a:gd name="connsiteX764" fmla="*/ 227269 w 7467600"/>
              <a:gd name="connsiteY764" fmla="*/ 1114064 h 6858000"/>
              <a:gd name="connsiteX765" fmla="*/ 248003 w 7467600"/>
              <a:gd name="connsiteY765" fmla="*/ 1089613 h 6858000"/>
              <a:gd name="connsiteX766" fmla="*/ 427020 w 7467600"/>
              <a:gd name="connsiteY766" fmla="*/ 1619803 h 6858000"/>
              <a:gd name="connsiteX767" fmla="*/ 340345 w 7467600"/>
              <a:gd name="connsiteY767" fmla="*/ 2027739 h 6858000"/>
              <a:gd name="connsiteX768" fmla="*/ 360865 w 7467600"/>
              <a:gd name="connsiteY768" fmla="*/ 2044827 h 6858000"/>
              <a:gd name="connsiteX769" fmla="*/ 560414 w 7467600"/>
              <a:gd name="connsiteY769" fmla="*/ 2421457 h 6858000"/>
              <a:gd name="connsiteX770" fmla="*/ 1359703 w 7467600"/>
              <a:gd name="connsiteY770" fmla="*/ 2578554 h 6858000"/>
              <a:gd name="connsiteX771" fmla="*/ 1359422 w 7467600"/>
              <a:gd name="connsiteY771" fmla="*/ 2577994 h 6858000"/>
              <a:gd name="connsiteX772" fmla="*/ 828701 w 7467600"/>
              <a:gd name="connsiteY772" fmla="*/ 1839520 h 6858000"/>
              <a:gd name="connsiteX773" fmla="*/ 494427 w 7467600"/>
              <a:gd name="connsiteY773" fmla="*/ 1092333 h 6858000"/>
              <a:gd name="connsiteX774" fmla="*/ 506322 w 7467600"/>
              <a:gd name="connsiteY774" fmla="*/ 1020997 h 6858000"/>
              <a:gd name="connsiteX775" fmla="*/ 4570198 w 7467600"/>
              <a:gd name="connsiteY775" fmla="*/ 978081 h 6858000"/>
              <a:gd name="connsiteX776" fmla="*/ 4523691 w 7467600"/>
              <a:gd name="connsiteY776" fmla="*/ 1127776 h 6858000"/>
              <a:gd name="connsiteX777" fmla="*/ 4509875 w 7467600"/>
              <a:gd name="connsiteY777" fmla="*/ 1167552 h 6858000"/>
              <a:gd name="connsiteX778" fmla="*/ 4478168 w 7467600"/>
              <a:gd name="connsiteY778" fmla="*/ 1260735 h 6858000"/>
              <a:gd name="connsiteX779" fmla="*/ 4409309 w 7467600"/>
              <a:gd name="connsiteY779" fmla="*/ 1666996 h 6858000"/>
              <a:gd name="connsiteX780" fmla="*/ 4370031 w 7467600"/>
              <a:gd name="connsiteY780" fmla="*/ 1955666 h 6858000"/>
              <a:gd name="connsiteX781" fmla="*/ 4570198 w 7467600"/>
              <a:gd name="connsiteY781" fmla="*/ 978081 h 6858000"/>
              <a:gd name="connsiteX782" fmla="*/ 4557898 w 7467600"/>
              <a:gd name="connsiteY782" fmla="*/ 900011 h 6858000"/>
              <a:gd name="connsiteX783" fmla="*/ 4344840 w 7467600"/>
              <a:gd name="connsiteY783" fmla="*/ 1922038 h 6858000"/>
              <a:gd name="connsiteX784" fmla="*/ 4378710 w 7467600"/>
              <a:gd name="connsiteY784" fmla="*/ 1665516 h 6858000"/>
              <a:gd name="connsiteX785" fmla="*/ 4448798 w 7467600"/>
              <a:gd name="connsiteY785" fmla="*/ 1253024 h 6858000"/>
              <a:gd name="connsiteX786" fmla="*/ 4480315 w 7467600"/>
              <a:gd name="connsiteY786" fmla="*/ 1158454 h 6858000"/>
              <a:gd name="connsiteX787" fmla="*/ 4494133 w 7467600"/>
              <a:gd name="connsiteY787" fmla="*/ 1118676 h 6858000"/>
              <a:gd name="connsiteX788" fmla="*/ 4557898 w 7467600"/>
              <a:gd name="connsiteY788" fmla="*/ 900011 h 6858000"/>
              <a:gd name="connsiteX789" fmla="*/ 5870151 w 7467600"/>
              <a:gd name="connsiteY789" fmla="*/ 898890 h 6858000"/>
              <a:gd name="connsiteX790" fmla="*/ 5861335 w 7467600"/>
              <a:gd name="connsiteY790" fmla="*/ 899177 h 6858000"/>
              <a:gd name="connsiteX791" fmla="*/ 5843702 w 7467600"/>
              <a:gd name="connsiteY791" fmla="*/ 899748 h 6858000"/>
              <a:gd name="connsiteX792" fmla="*/ 5651107 w 7467600"/>
              <a:gd name="connsiteY792" fmla="*/ 920306 h 6858000"/>
              <a:gd name="connsiteX793" fmla="*/ 5459407 w 7467600"/>
              <a:gd name="connsiteY793" fmla="*/ 940975 h 6858000"/>
              <a:gd name="connsiteX794" fmla="*/ 5374846 w 7467600"/>
              <a:gd name="connsiteY794" fmla="*/ 941988 h 6858000"/>
              <a:gd name="connsiteX795" fmla="*/ 5256105 w 7467600"/>
              <a:gd name="connsiteY795" fmla="*/ 945632 h 6858000"/>
              <a:gd name="connsiteX796" fmla="*/ 5107071 w 7467600"/>
              <a:gd name="connsiteY796" fmla="*/ 969720 h 6858000"/>
              <a:gd name="connsiteX797" fmla="*/ 4998681 w 7467600"/>
              <a:gd name="connsiteY797" fmla="*/ 988771 h 6858000"/>
              <a:gd name="connsiteX798" fmla="*/ 5870151 w 7467600"/>
              <a:gd name="connsiteY798" fmla="*/ 898890 h 6858000"/>
              <a:gd name="connsiteX799" fmla="*/ 5504425 w 7467600"/>
              <a:gd name="connsiteY799" fmla="*/ 848067 h 6858000"/>
              <a:gd name="connsiteX800" fmla="*/ 4968849 w 7467600"/>
              <a:gd name="connsiteY800" fmla="*/ 962318 h 6858000"/>
              <a:gd name="connsiteX801" fmla="*/ 5104039 w 7467600"/>
              <a:gd name="connsiteY801" fmla="*/ 940634 h 6858000"/>
              <a:gd name="connsiteX802" fmla="*/ 5256311 w 7467600"/>
              <a:gd name="connsiteY802" fmla="*/ 916490 h 6858000"/>
              <a:gd name="connsiteX803" fmla="*/ 5377381 w 7467600"/>
              <a:gd name="connsiteY803" fmla="*/ 912671 h 6858000"/>
              <a:gd name="connsiteX804" fmla="*/ 5460148 w 7467600"/>
              <a:gd name="connsiteY804" fmla="*/ 911442 h 6858000"/>
              <a:gd name="connsiteX805" fmla="*/ 5648971 w 7467600"/>
              <a:gd name="connsiteY805" fmla="*/ 891331 h 6858000"/>
              <a:gd name="connsiteX806" fmla="*/ 5844807 w 7467600"/>
              <a:gd name="connsiteY806" fmla="*/ 870718 h 6858000"/>
              <a:gd name="connsiteX807" fmla="*/ 5862975 w 7467600"/>
              <a:gd name="connsiteY807" fmla="*/ 869756 h 6858000"/>
              <a:gd name="connsiteX808" fmla="*/ 5920887 w 7467600"/>
              <a:gd name="connsiteY808" fmla="*/ 865929 h 6858000"/>
              <a:gd name="connsiteX809" fmla="*/ 5504425 w 7467600"/>
              <a:gd name="connsiteY809" fmla="*/ 848067 h 6858000"/>
              <a:gd name="connsiteX810" fmla="*/ 3607114 w 7467600"/>
              <a:gd name="connsiteY810" fmla="*/ 467441 h 6858000"/>
              <a:gd name="connsiteX811" fmla="*/ 3296242 w 7467600"/>
              <a:gd name="connsiteY811" fmla="*/ 807991 h 6858000"/>
              <a:gd name="connsiteX812" fmla="*/ 3174674 w 7467600"/>
              <a:gd name="connsiteY812" fmla="*/ 919759 h 6858000"/>
              <a:gd name="connsiteX813" fmla="*/ 3042978 w 7467600"/>
              <a:gd name="connsiteY813" fmla="*/ 1054894 h 6858000"/>
              <a:gd name="connsiteX814" fmla="*/ 2968914 w 7467600"/>
              <a:gd name="connsiteY814" fmla="*/ 1133756 h 6858000"/>
              <a:gd name="connsiteX815" fmla="*/ 3103823 w 7467600"/>
              <a:gd name="connsiteY815" fmla="*/ 1026814 h 6858000"/>
              <a:gd name="connsiteX816" fmla="*/ 3607114 w 7467600"/>
              <a:gd name="connsiteY816" fmla="*/ 467441 h 6858000"/>
              <a:gd name="connsiteX817" fmla="*/ 3744487 w 7467600"/>
              <a:gd name="connsiteY817" fmla="*/ 383136 h 6858000"/>
              <a:gd name="connsiteX818" fmla="*/ 3970213 w 7467600"/>
              <a:gd name="connsiteY818" fmla="*/ 995559 h 6858000"/>
              <a:gd name="connsiteX819" fmla="*/ 3744487 w 7467600"/>
              <a:gd name="connsiteY819" fmla="*/ 383136 h 6858000"/>
              <a:gd name="connsiteX820" fmla="*/ 3624562 w 7467600"/>
              <a:gd name="connsiteY820" fmla="*/ 367041 h 6858000"/>
              <a:gd name="connsiteX821" fmla="*/ 3489712 w 7467600"/>
              <a:gd name="connsiteY821" fmla="*/ 485386 h 6858000"/>
              <a:gd name="connsiteX822" fmla="*/ 3182994 w 7467600"/>
              <a:gd name="connsiteY822" fmla="*/ 828265 h 6858000"/>
              <a:gd name="connsiteX823" fmla="*/ 2892114 w 7467600"/>
              <a:gd name="connsiteY823" fmla="*/ 1172635 h 6858000"/>
              <a:gd name="connsiteX824" fmla="*/ 3021459 w 7467600"/>
              <a:gd name="connsiteY824" fmla="*/ 1035385 h 6858000"/>
              <a:gd name="connsiteX825" fmla="*/ 3153873 w 7467600"/>
              <a:gd name="connsiteY825" fmla="*/ 898971 h 6858000"/>
              <a:gd name="connsiteX826" fmla="*/ 3276511 w 7467600"/>
              <a:gd name="connsiteY826" fmla="*/ 786423 h 6858000"/>
              <a:gd name="connsiteX827" fmla="*/ 3584154 w 7467600"/>
              <a:gd name="connsiteY827" fmla="*/ 448218 h 6858000"/>
              <a:gd name="connsiteX828" fmla="*/ 3624562 w 7467600"/>
              <a:gd name="connsiteY828" fmla="*/ 367041 h 6858000"/>
              <a:gd name="connsiteX829" fmla="*/ 3766672 w 7467600"/>
              <a:gd name="connsiteY829" fmla="*/ 359429 h 6858000"/>
              <a:gd name="connsiteX830" fmla="*/ 3996338 w 7467600"/>
              <a:gd name="connsiteY830" fmla="*/ 968237 h 6858000"/>
              <a:gd name="connsiteX831" fmla="*/ 3766672 w 7467600"/>
              <a:gd name="connsiteY831" fmla="*/ 359429 h 6858000"/>
              <a:gd name="connsiteX832" fmla="*/ 5805386 w 7467600"/>
              <a:gd name="connsiteY832" fmla="*/ 239240 h 6858000"/>
              <a:gd name="connsiteX833" fmla="*/ 5736947 w 7467600"/>
              <a:gd name="connsiteY833" fmla="*/ 261367 h 6858000"/>
              <a:gd name="connsiteX834" fmla="*/ 5427012 w 7467600"/>
              <a:gd name="connsiteY834" fmla="*/ 311272 h 6858000"/>
              <a:gd name="connsiteX835" fmla="*/ 5147818 w 7467600"/>
              <a:gd name="connsiteY835" fmla="*/ 322112 h 6858000"/>
              <a:gd name="connsiteX836" fmla="*/ 5060854 w 7467600"/>
              <a:gd name="connsiteY836" fmla="*/ 311882 h 6858000"/>
              <a:gd name="connsiteX837" fmla="*/ 4945989 w 7467600"/>
              <a:gd name="connsiteY837" fmla="*/ 300516 h 6858000"/>
              <a:gd name="connsiteX838" fmla="*/ 5410479 w 7467600"/>
              <a:gd name="connsiteY838" fmla="*/ 348434 h 6858000"/>
              <a:gd name="connsiteX839" fmla="*/ 5805386 w 7467600"/>
              <a:gd name="connsiteY839" fmla="*/ 239240 h 6858000"/>
              <a:gd name="connsiteX840" fmla="*/ 5905192 w 7467600"/>
              <a:gd name="connsiteY840" fmla="*/ 163079 h 6858000"/>
              <a:gd name="connsiteX841" fmla="*/ 5865655 w 7467600"/>
              <a:gd name="connsiteY841" fmla="*/ 171901 h 6858000"/>
              <a:gd name="connsiteX842" fmla="*/ 5259740 w 7467600"/>
              <a:gd name="connsiteY842" fmla="*/ 257013 h 6858000"/>
              <a:gd name="connsiteX843" fmla="*/ 5208466 w 7467600"/>
              <a:gd name="connsiteY843" fmla="*/ 257550 h 6858000"/>
              <a:gd name="connsiteX844" fmla="*/ 4980204 w 7467600"/>
              <a:gd name="connsiteY844" fmla="*/ 271903 h 6858000"/>
              <a:gd name="connsiteX845" fmla="*/ 5068068 w 7467600"/>
              <a:gd name="connsiteY845" fmla="*/ 282244 h 6858000"/>
              <a:gd name="connsiteX846" fmla="*/ 5153231 w 7467600"/>
              <a:gd name="connsiteY846" fmla="*/ 292240 h 6858000"/>
              <a:gd name="connsiteX847" fmla="*/ 5426491 w 7467600"/>
              <a:gd name="connsiteY847" fmla="*/ 281128 h 6858000"/>
              <a:gd name="connsiteX848" fmla="*/ 5731212 w 7467600"/>
              <a:gd name="connsiteY848" fmla="*/ 231951 h 6858000"/>
              <a:gd name="connsiteX849" fmla="*/ 5905192 w 7467600"/>
              <a:gd name="connsiteY849" fmla="*/ 163079 h 6858000"/>
              <a:gd name="connsiteX850" fmla="*/ 5944437 w 7467600"/>
              <a:gd name="connsiteY850" fmla="*/ 113829 h 6858000"/>
              <a:gd name="connsiteX851" fmla="*/ 5825032 w 7467600"/>
              <a:gd name="connsiteY851" fmla="*/ 146405 h 6858000"/>
              <a:gd name="connsiteX852" fmla="*/ 4955599 w 7467600"/>
              <a:gd name="connsiteY852" fmla="*/ 247008 h 6858000"/>
              <a:gd name="connsiteX853" fmla="*/ 5210104 w 7467600"/>
              <a:gd name="connsiteY853" fmla="*/ 228123 h 6858000"/>
              <a:gd name="connsiteX854" fmla="*/ 5261015 w 7467600"/>
              <a:gd name="connsiteY854" fmla="*/ 227087 h 6858000"/>
              <a:gd name="connsiteX855" fmla="*/ 5861181 w 7467600"/>
              <a:gd name="connsiteY855" fmla="*/ 143093 h 6858000"/>
              <a:gd name="connsiteX856" fmla="*/ 5961252 w 7467600"/>
              <a:gd name="connsiteY856" fmla="*/ 114820 h 6858000"/>
              <a:gd name="connsiteX857" fmla="*/ 5944437 w 7467600"/>
              <a:gd name="connsiteY857" fmla="*/ 113829 h 6858000"/>
              <a:gd name="connsiteX858" fmla="*/ 3882765 w 7467600"/>
              <a:gd name="connsiteY858" fmla="*/ 0 h 6858000"/>
              <a:gd name="connsiteX859" fmla="*/ 3995099 w 7467600"/>
              <a:gd name="connsiteY859" fmla="*/ 0 h 6858000"/>
              <a:gd name="connsiteX860" fmla="*/ 4163818 w 7467600"/>
              <a:gd name="connsiteY860" fmla="*/ 234104 h 6858000"/>
              <a:gd name="connsiteX861" fmla="*/ 4172099 w 7467600"/>
              <a:gd name="connsiteY861" fmla="*/ 234207 h 6858000"/>
              <a:gd name="connsiteX862" fmla="*/ 4784282 w 7467600"/>
              <a:gd name="connsiteY862" fmla="*/ 276561 h 6858000"/>
              <a:gd name="connsiteX863" fmla="*/ 4801687 w 7467600"/>
              <a:gd name="connsiteY863" fmla="*/ 267764 h 6858000"/>
              <a:gd name="connsiteX864" fmla="*/ 6082788 w 7467600"/>
              <a:gd name="connsiteY864" fmla="*/ 64119 h 6858000"/>
              <a:gd name="connsiteX865" fmla="*/ 6099442 w 7467600"/>
              <a:gd name="connsiteY865" fmla="*/ 82568 h 6858000"/>
              <a:gd name="connsiteX866" fmla="*/ 4804137 w 7467600"/>
              <a:gd name="connsiteY866" fmla="*/ 320931 h 6858000"/>
              <a:gd name="connsiteX867" fmla="*/ 4227047 w 7467600"/>
              <a:gd name="connsiteY867" fmla="*/ 313415 h 6858000"/>
              <a:gd name="connsiteX868" fmla="*/ 4346041 w 7467600"/>
              <a:gd name="connsiteY868" fmla="*/ 456086 h 6858000"/>
              <a:gd name="connsiteX869" fmla="*/ 4870967 w 7467600"/>
              <a:gd name="connsiteY869" fmla="*/ 963061 h 6858000"/>
              <a:gd name="connsiteX870" fmla="*/ 4889647 w 7467600"/>
              <a:gd name="connsiteY870" fmla="*/ 957147 h 6858000"/>
              <a:gd name="connsiteX871" fmla="*/ 5422504 w 7467600"/>
              <a:gd name="connsiteY871" fmla="*/ 805191 h 6858000"/>
              <a:gd name="connsiteX872" fmla="*/ 6087656 w 7467600"/>
              <a:gd name="connsiteY872" fmla="*/ 826703 h 6858000"/>
              <a:gd name="connsiteX873" fmla="*/ 6058717 w 7467600"/>
              <a:gd name="connsiteY873" fmla="*/ 865992 h 6858000"/>
              <a:gd name="connsiteX874" fmla="*/ 4974153 w 7467600"/>
              <a:gd name="connsiteY874" fmla="*/ 1045456 h 6858000"/>
              <a:gd name="connsiteX875" fmla="*/ 5627835 w 7467600"/>
              <a:gd name="connsiteY875" fmla="*/ 1472077 h 6858000"/>
              <a:gd name="connsiteX876" fmla="*/ 5629817 w 7467600"/>
              <a:gd name="connsiteY876" fmla="*/ 1471412 h 6858000"/>
              <a:gd name="connsiteX877" fmla="*/ 5634124 w 7467600"/>
              <a:gd name="connsiteY877" fmla="*/ 1470572 h 6858000"/>
              <a:gd name="connsiteX878" fmla="*/ 5755832 w 7467600"/>
              <a:gd name="connsiteY878" fmla="*/ 1383886 h 6858000"/>
              <a:gd name="connsiteX879" fmla="*/ 6014186 w 7467600"/>
              <a:gd name="connsiteY879" fmla="*/ 1279799 h 6858000"/>
              <a:gd name="connsiteX880" fmla="*/ 6901619 w 7467600"/>
              <a:gd name="connsiteY880" fmla="*/ 1047874 h 6858000"/>
              <a:gd name="connsiteX881" fmla="*/ 6931566 w 7467600"/>
              <a:gd name="connsiteY881" fmla="*/ 1062034 h 6858000"/>
              <a:gd name="connsiteX882" fmla="*/ 5790982 w 7467600"/>
              <a:gd name="connsiteY882" fmla="*/ 1561380 h 6858000"/>
              <a:gd name="connsiteX883" fmla="*/ 6188971 w 7467600"/>
              <a:gd name="connsiteY883" fmla="*/ 1755168 h 6858000"/>
              <a:gd name="connsiteX884" fmla="*/ 6202446 w 7467600"/>
              <a:gd name="connsiteY884" fmla="*/ 1752268 h 6858000"/>
              <a:gd name="connsiteX885" fmla="*/ 7179560 w 7467600"/>
              <a:gd name="connsiteY885" fmla="*/ 1467551 h 6858000"/>
              <a:gd name="connsiteX886" fmla="*/ 7158730 w 7467600"/>
              <a:gd name="connsiteY886" fmla="*/ 1507835 h 6858000"/>
              <a:gd name="connsiteX887" fmla="*/ 6326959 w 7467600"/>
              <a:gd name="connsiteY887" fmla="*/ 1817686 h 6858000"/>
              <a:gd name="connsiteX888" fmla="*/ 6537433 w 7467600"/>
              <a:gd name="connsiteY888" fmla="*/ 1907790 h 6858000"/>
              <a:gd name="connsiteX889" fmla="*/ 6550221 w 7467600"/>
              <a:gd name="connsiteY889" fmla="*/ 1910729 h 6858000"/>
              <a:gd name="connsiteX890" fmla="*/ 6964438 w 7467600"/>
              <a:gd name="connsiteY890" fmla="*/ 2209505 h 6858000"/>
              <a:gd name="connsiteX891" fmla="*/ 7367862 w 7467600"/>
              <a:gd name="connsiteY891" fmla="*/ 2806833 h 6858000"/>
              <a:gd name="connsiteX892" fmla="*/ 7364329 w 7467600"/>
              <a:gd name="connsiteY892" fmla="*/ 2826907 h 6858000"/>
              <a:gd name="connsiteX893" fmla="*/ 7290545 w 7467600"/>
              <a:gd name="connsiteY893" fmla="*/ 2850663 h 6858000"/>
              <a:gd name="connsiteX894" fmla="*/ 6472036 w 7467600"/>
              <a:gd name="connsiteY894" fmla="*/ 1959003 h 6858000"/>
              <a:gd name="connsiteX895" fmla="*/ 5792897 w 7467600"/>
              <a:gd name="connsiteY895" fmla="*/ 1647747 h 6858000"/>
              <a:gd name="connsiteX896" fmla="*/ 5842751 w 7467600"/>
              <a:gd name="connsiteY896" fmla="*/ 1816112 h 6858000"/>
              <a:gd name="connsiteX897" fmla="*/ 5847424 w 7467600"/>
              <a:gd name="connsiteY897" fmla="*/ 1815776 h 6858000"/>
              <a:gd name="connsiteX898" fmla="*/ 6399821 w 7467600"/>
              <a:gd name="connsiteY898" fmla="*/ 2344799 h 6858000"/>
              <a:gd name="connsiteX899" fmla="*/ 6323232 w 7467600"/>
              <a:gd name="connsiteY899" fmla="*/ 2389634 h 6858000"/>
              <a:gd name="connsiteX900" fmla="*/ 5942958 w 7467600"/>
              <a:gd name="connsiteY900" fmla="*/ 2077708 h 6858000"/>
              <a:gd name="connsiteX901" fmla="*/ 5921559 w 7467600"/>
              <a:gd name="connsiteY901" fmla="*/ 2378596 h 6858000"/>
              <a:gd name="connsiteX902" fmla="*/ 5817651 w 7467600"/>
              <a:gd name="connsiteY902" fmla="*/ 3023919 h 6858000"/>
              <a:gd name="connsiteX903" fmla="*/ 5729634 w 7467600"/>
              <a:gd name="connsiteY903" fmla="*/ 3051849 h 6858000"/>
              <a:gd name="connsiteX904" fmla="*/ 5611018 w 7467600"/>
              <a:gd name="connsiteY904" fmla="*/ 2316769 h 6858000"/>
              <a:gd name="connsiteX905" fmla="*/ 5687608 w 7467600"/>
              <a:gd name="connsiteY905" fmla="*/ 2039972 h 6858000"/>
              <a:gd name="connsiteX906" fmla="*/ 5657554 w 7467600"/>
              <a:gd name="connsiteY906" fmla="*/ 1576445 h 6858000"/>
              <a:gd name="connsiteX907" fmla="*/ 5150475 w 7467600"/>
              <a:gd name="connsiteY907" fmla="*/ 1274012 h 6858000"/>
              <a:gd name="connsiteX908" fmla="*/ 5349142 w 7467600"/>
              <a:gd name="connsiteY908" fmla="*/ 2204405 h 6858000"/>
              <a:gd name="connsiteX909" fmla="*/ 5262214 w 7467600"/>
              <a:gd name="connsiteY909" fmla="*/ 2233836 h 6858000"/>
              <a:gd name="connsiteX910" fmla="*/ 4981539 w 7467600"/>
              <a:gd name="connsiteY910" fmla="*/ 1542201 h 6858000"/>
              <a:gd name="connsiteX911" fmla="*/ 4958461 w 7467600"/>
              <a:gd name="connsiteY911" fmla="*/ 1136957 h 6858000"/>
              <a:gd name="connsiteX912" fmla="*/ 4655015 w 7467600"/>
              <a:gd name="connsiteY912" fmla="*/ 891426 h 6858000"/>
              <a:gd name="connsiteX913" fmla="*/ 4348002 w 7467600"/>
              <a:gd name="connsiteY913" fmla="*/ 2205895 h 6858000"/>
              <a:gd name="connsiteX914" fmla="*/ 4262250 w 7467600"/>
              <a:gd name="connsiteY914" fmla="*/ 2219972 h 6858000"/>
              <a:gd name="connsiteX915" fmla="*/ 4550611 w 7467600"/>
              <a:gd name="connsiteY915" fmla="*/ 817540 h 6858000"/>
              <a:gd name="connsiteX916" fmla="*/ 4564418 w 7467600"/>
              <a:gd name="connsiteY916" fmla="*/ 808293 h 6858000"/>
              <a:gd name="connsiteX917" fmla="*/ 4266388 w 7467600"/>
              <a:gd name="connsiteY917" fmla="*/ 500083 h 6858000"/>
              <a:gd name="connsiteX918" fmla="*/ 4032842 w 7467600"/>
              <a:gd name="connsiteY918" fmla="*/ 211809 h 6858000"/>
              <a:gd name="connsiteX919" fmla="*/ 3882765 w 7467600"/>
              <a:gd name="connsiteY919" fmla="*/ 0 h 6858000"/>
              <a:gd name="connsiteX920" fmla="*/ 3721337 w 7467600"/>
              <a:gd name="connsiteY920" fmla="*/ 0 h 6858000"/>
              <a:gd name="connsiteX921" fmla="*/ 3797544 w 7467600"/>
              <a:gd name="connsiteY921" fmla="*/ 0 h 6858000"/>
              <a:gd name="connsiteX922" fmla="*/ 3775734 w 7467600"/>
              <a:gd name="connsiteY922" fmla="*/ 95131 h 6858000"/>
              <a:gd name="connsiteX923" fmla="*/ 3724807 w 7467600"/>
              <a:gd name="connsiteY923" fmla="*/ 272257 h 6858000"/>
              <a:gd name="connsiteX924" fmla="*/ 3726844 w 7467600"/>
              <a:gd name="connsiteY924" fmla="*/ 282988 h 6858000"/>
              <a:gd name="connsiteX925" fmla="*/ 3742664 w 7467600"/>
              <a:gd name="connsiteY925" fmla="*/ 279918 h 6858000"/>
              <a:gd name="connsiteX926" fmla="*/ 4103910 w 7467600"/>
              <a:gd name="connsiteY926" fmla="*/ 1161917 h 6858000"/>
              <a:gd name="connsiteX927" fmla="*/ 4020269 w 7467600"/>
              <a:gd name="connsiteY927" fmla="*/ 1200406 h 6858000"/>
              <a:gd name="connsiteX928" fmla="*/ 3674882 w 7467600"/>
              <a:gd name="connsiteY928" fmla="*/ 488524 h 6858000"/>
              <a:gd name="connsiteX929" fmla="*/ 3132682 w 7467600"/>
              <a:gd name="connsiteY929" fmla="*/ 1072284 h 6858000"/>
              <a:gd name="connsiteX930" fmla="*/ 2716346 w 7467600"/>
              <a:gd name="connsiteY930" fmla="*/ 1276376 h 6858000"/>
              <a:gd name="connsiteX931" fmla="*/ 2716772 w 7467600"/>
              <a:gd name="connsiteY931" fmla="*/ 1255462 h 6858000"/>
              <a:gd name="connsiteX932" fmla="*/ 3471096 w 7467600"/>
              <a:gd name="connsiteY932" fmla="*/ 437072 h 6858000"/>
              <a:gd name="connsiteX933" fmla="*/ 3639057 w 7467600"/>
              <a:gd name="connsiteY933" fmla="*/ 286334 h 6858000"/>
              <a:gd name="connsiteX934" fmla="*/ 3640309 w 7467600"/>
              <a:gd name="connsiteY934" fmla="*/ 284664 h 6858000"/>
              <a:gd name="connsiteX935" fmla="*/ 3646022 w 7467600"/>
              <a:gd name="connsiteY935" fmla="*/ 276711 h 6858000"/>
              <a:gd name="connsiteX936" fmla="*/ 3707943 w 7467600"/>
              <a:gd name="connsiteY936" fmla="*/ 65958 h 6858000"/>
              <a:gd name="connsiteX937" fmla="*/ 3721337 w 7467600"/>
              <a:gd name="connsiteY937" fmla="*/ 0 h 6858000"/>
              <a:gd name="connsiteX938" fmla="*/ 2867960 w 7467600"/>
              <a:gd name="connsiteY938" fmla="*/ 0 h 6858000"/>
              <a:gd name="connsiteX939" fmla="*/ 2926351 w 7467600"/>
              <a:gd name="connsiteY939" fmla="*/ 0 h 6858000"/>
              <a:gd name="connsiteX940" fmla="*/ 2902823 w 7467600"/>
              <a:gd name="connsiteY940" fmla="*/ 262929 h 6858000"/>
              <a:gd name="connsiteX941" fmla="*/ 2940663 w 7467600"/>
              <a:gd name="connsiteY941" fmla="*/ 140884 h 6858000"/>
              <a:gd name="connsiteX942" fmla="*/ 2947039 w 7467600"/>
              <a:gd name="connsiteY942" fmla="*/ 122524 h 6858000"/>
              <a:gd name="connsiteX943" fmla="*/ 2984316 w 7467600"/>
              <a:gd name="connsiteY943" fmla="*/ 0 h 6858000"/>
              <a:gd name="connsiteX944" fmla="*/ 3016114 w 7467600"/>
              <a:gd name="connsiteY944" fmla="*/ 0 h 6858000"/>
              <a:gd name="connsiteX945" fmla="*/ 2979949 w 7467600"/>
              <a:gd name="connsiteY945" fmla="*/ 119274 h 6858000"/>
              <a:gd name="connsiteX946" fmla="*/ 3023879 w 7467600"/>
              <a:gd name="connsiteY946" fmla="*/ 0 h 6858000"/>
              <a:gd name="connsiteX947" fmla="*/ 3105400 w 7467600"/>
              <a:gd name="connsiteY947" fmla="*/ 0 h 6858000"/>
              <a:gd name="connsiteX948" fmla="*/ 3094669 w 7467600"/>
              <a:gd name="connsiteY948" fmla="*/ 30308 h 6858000"/>
              <a:gd name="connsiteX949" fmla="*/ 2901945 w 7467600"/>
              <a:gd name="connsiteY949" fmla="*/ 466538 h 6858000"/>
              <a:gd name="connsiteX950" fmla="*/ 2815209 w 7467600"/>
              <a:gd name="connsiteY950" fmla="*/ 497361 h 6858000"/>
              <a:gd name="connsiteX951" fmla="*/ 2844845 w 7467600"/>
              <a:gd name="connsiteY951" fmla="*/ 127638 h 6858000"/>
              <a:gd name="connsiteX952" fmla="*/ 2867960 w 7467600"/>
              <a:gd name="connsiteY952" fmla="*/ 0 h 6858000"/>
              <a:gd name="connsiteX953" fmla="*/ 1057230 w 7467600"/>
              <a:gd name="connsiteY953" fmla="*/ 0 h 6858000"/>
              <a:gd name="connsiteX954" fmla="*/ 1111003 w 7467600"/>
              <a:gd name="connsiteY954" fmla="*/ 0 h 6858000"/>
              <a:gd name="connsiteX955" fmla="*/ 1125553 w 7467600"/>
              <a:gd name="connsiteY955" fmla="*/ 52588 h 6858000"/>
              <a:gd name="connsiteX956" fmla="*/ 1304276 w 7467600"/>
              <a:gd name="connsiteY956" fmla="*/ 476275 h 6858000"/>
              <a:gd name="connsiteX957" fmla="*/ 1492066 w 7467600"/>
              <a:gd name="connsiteY957" fmla="*/ 886333 h 6858000"/>
              <a:gd name="connsiteX958" fmla="*/ 1423698 w 7467600"/>
              <a:gd name="connsiteY958" fmla="*/ 710817 h 6858000"/>
              <a:gd name="connsiteX959" fmla="*/ 1357609 w 7467600"/>
              <a:gd name="connsiteY959" fmla="*/ 532892 h 6858000"/>
              <a:gd name="connsiteX960" fmla="*/ 1309550 w 7467600"/>
              <a:gd name="connsiteY960" fmla="*/ 374031 h 6858000"/>
              <a:gd name="connsiteX961" fmla="*/ 1193673 w 7467600"/>
              <a:gd name="connsiteY961" fmla="*/ 49533 h 6858000"/>
              <a:gd name="connsiteX962" fmla="*/ 1164391 w 7467600"/>
              <a:gd name="connsiteY962" fmla="*/ 0 h 6858000"/>
              <a:gd name="connsiteX963" fmla="*/ 1200666 w 7467600"/>
              <a:gd name="connsiteY963" fmla="*/ 0 h 6858000"/>
              <a:gd name="connsiteX964" fmla="*/ 1223408 w 7467600"/>
              <a:gd name="connsiteY964" fmla="*/ 38996 h 6858000"/>
              <a:gd name="connsiteX965" fmla="*/ 1339635 w 7467600"/>
              <a:gd name="connsiteY965" fmla="*/ 365517 h 6858000"/>
              <a:gd name="connsiteX966" fmla="*/ 1387469 w 7467600"/>
              <a:gd name="connsiteY966" fmla="*/ 523079 h 6858000"/>
              <a:gd name="connsiteX967" fmla="*/ 1452685 w 7467600"/>
              <a:gd name="connsiteY967" fmla="*/ 699806 h 6858000"/>
              <a:gd name="connsiteX968" fmla="*/ 1492092 w 7467600"/>
              <a:gd name="connsiteY968" fmla="*/ 800424 h 6858000"/>
              <a:gd name="connsiteX969" fmla="*/ 1455302 w 7467600"/>
              <a:gd name="connsiteY969" fmla="*/ 632913 h 6858000"/>
              <a:gd name="connsiteX970" fmla="*/ 1222336 w 7467600"/>
              <a:gd name="connsiteY970" fmla="*/ 9480 h 6858000"/>
              <a:gd name="connsiteX971" fmla="*/ 1214634 w 7467600"/>
              <a:gd name="connsiteY971" fmla="*/ 0 h 6858000"/>
              <a:gd name="connsiteX972" fmla="*/ 1289827 w 7467600"/>
              <a:gd name="connsiteY972" fmla="*/ 0 h 6858000"/>
              <a:gd name="connsiteX973" fmla="*/ 1321076 w 7467600"/>
              <a:gd name="connsiteY973" fmla="*/ 59722 h 6858000"/>
              <a:gd name="connsiteX974" fmla="*/ 1512579 w 7467600"/>
              <a:gd name="connsiteY974" fmla="*/ 626441 h 6858000"/>
              <a:gd name="connsiteX975" fmla="*/ 1506076 w 7467600"/>
              <a:gd name="connsiteY975" fmla="*/ 1089289 h 6858000"/>
              <a:gd name="connsiteX976" fmla="*/ 1486346 w 7467600"/>
              <a:gd name="connsiteY976" fmla="*/ 1079919 h 6858000"/>
              <a:gd name="connsiteX977" fmla="*/ 1070511 w 7467600"/>
              <a:gd name="connsiteY977" fmla="*/ 48609 h 6858000"/>
              <a:gd name="connsiteX978" fmla="*/ 1057230 w 7467600"/>
              <a:gd name="connsiteY978" fmla="*/ 0 h 6858000"/>
              <a:gd name="connsiteX979" fmla="*/ 43151 w 7467600"/>
              <a:gd name="connsiteY979" fmla="*/ 0 h 6858000"/>
              <a:gd name="connsiteX980" fmla="*/ 95283 w 7467600"/>
              <a:gd name="connsiteY980" fmla="*/ 0 h 6858000"/>
              <a:gd name="connsiteX981" fmla="*/ 300708 w 7467600"/>
              <a:gd name="connsiteY981" fmla="*/ 154571 h 6858000"/>
              <a:gd name="connsiteX982" fmla="*/ 530414 w 7467600"/>
              <a:gd name="connsiteY982" fmla="*/ 354673 h 6858000"/>
              <a:gd name="connsiteX983" fmla="*/ 333785 w 7467600"/>
              <a:gd name="connsiteY983" fmla="*/ 161564 h 6858000"/>
              <a:gd name="connsiteX984" fmla="*/ 147005 w 7467600"/>
              <a:gd name="connsiteY984" fmla="*/ 0 h 6858000"/>
              <a:gd name="connsiteX985" fmla="*/ 272509 w 7467600"/>
              <a:gd name="connsiteY985" fmla="*/ 0 h 6858000"/>
              <a:gd name="connsiteX986" fmla="*/ 326276 w 7467600"/>
              <a:gd name="connsiteY986" fmla="*/ 45847 h 6858000"/>
              <a:gd name="connsiteX987" fmla="*/ 823759 w 7467600"/>
              <a:gd name="connsiteY987" fmla="*/ 574145 h 6858000"/>
              <a:gd name="connsiteX988" fmla="*/ 811254 w 7467600"/>
              <a:gd name="connsiteY988" fmla="*/ 665546 h 6858000"/>
              <a:gd name="connsiteX989" fmla="*/ 154042 w 7467600"/>
              <a:gd name="connsiteY989" fmla="*/ 261522 h 6858000"/>
              <a:gd name="connsiteX990" fmla="*/ 13550 w 7467600"/>
              <a:gd name="connsiteY990" fmla="*/ 158423 h 6858000"/>
              <a:gd name="connsiteX991" fmla="*/ 0 w 7467600"/>
              <a:gd name="connsiteY991" fmla="*/ 146618 h 6858000"/>
              <a:gd name="connsiteX992" fmla="*/ 0 w 7467600"/>
              <a:gd name="connsiteY992" fmla="*/ 59161 h 6858000"/>
              <a:gd name="connsiteX993" fmla="*/ 45427 w 7467600"/>
              <a:gd name="connsiteY993" fmla="*/ 101078 h 6858000"/>
              <a:gd name="connsiteX994" fmla="*/ 630103 w 7467600"/>
              <a:gd name="connsiteY994" fmla="*/ 485885 h 6858000"/>
              <a:gd name="connsiteX995" fmla="*/ 532040 w 7467600"/>
              <a:gd name="connsiteY995" fmla="*/ 399359 h 6858000"/>
              <a:gd name="connsiteX996" fmla="*/ 517618 w 7467600"/>
              <a:gd name="connsiteY996" fmla="*/ 385726 h 6858000"/>
              <a:gd name="connsiteX997" fmla="*/ 285074 w 7467600"/>
              <a:gd name="connsiteY997" fmla="*/ 182755 h 6858000"/>
              <a:gd name="connsiteX998" fmla="*/ 43151 w 7467600"/>
              <a:gd name="connsiteY99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97634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1903353 w 7467600"/>
              <a:gd name="connsiteY142" fmla="*/ 5044827 h 6858000"/>
              <a:gd name="connsiteX143" fmla="*/ 1936931 w 7467600"/>
              <a:gd name="connsiteY143" fmla="*/ 5093954 h 6858000"/>
              <a:gd name="connsiteX144" fmla="*/ 2195868 w 7467600"/>
              <a:gd name="connsiteY144" fmla="*/ 5396574 h 6858000"/>
              <a:gd name="connsiteX145" fmla="*/ 2088852 w 7467600"/>
              <a:gd name="connsiteY145" fmla="*/ 5166123 h 6858000"/>
              <a:gd name="connsiteX146" fmla="*/ 1958241 w 7467600"/>
              <a:gd name="connsiteY146" fmla="*/ 5067955 h 6858000"/>
              <a:gd name="connsiteX147" fmla="*/ 1903353 w 7467600"/>
              <a:gd name="connsiteY147" fmla="*/ 5044827 h 6858000"/>
              <a:gd name="connsiteX148" fmla="*/ 1979378 w 7467600"/>
              <a:gd name="connsiteY148" fmla="*/ 4769504 h 6858000"/>
              <a:gd name="connsiteX149" fmla="*/ 2882120 w 7467600"/>
              <a:gd name="connsiteY149" fmla="*/ 5064547 h 6858000"/>
              <a:gd name="connsiteX150" fmla="*/ 2793103 w 7467600"/>
              <a:gd name="connsiteY150" fmla="*/ 5039699 h 6858000"/>
              <a:gd name="connsiteX151" fmla="*/ 2770041 w 7467600"/>
              <a:gd name="connsiteY151" fmla="*/ 5033634 h 6858000"/>
              <a:gd name="connsiteX152" fmla="*/ 1979378 w 7467600"/>
              <a:gd name="connsiteY152" fmla="*/ 4769504 h 6858000"/>
              <a:gd name="connsiteX153" fmla="*/ 1927410 w 7467600"/>
              <a:gd name="connsiteY153" fmla="*/ 4716164 h 6858000"/>
              <a:gd name="connsiteX154" fmla="*/ 1959587 w 7467600"/>
              <a:gd name="connsiteY154" fmla="*/ 4728849 h 6858000"/>
              <a:gd name="connsiteX155" fmla="*/ 2777707 w 7467600"/>
              <a:gd name="connsiteY155" fmla="*/ 5003991 h 6858000"/>
              <a:gd name="connsiteX156" fmla="*/ 2800768 w 7467600"/>
              <a:gd name="connsiteY156" fmla="*/ 5010056 h 6858000"/>
              <a:gd name="connsiteX157" fmla="*/ 2879408 w 7467600"/>
              <a:gd name="connsiteY157" fmla="*/ 5031590 h 6858000"/>
              <a:gd name="connsiteX158" fmla="*/ 2862295 w 7467600"/>
              <a:gd name="connsiteY158" fmla="*/ 5022958 h 6858000"/>
              <a:gd name="connsiteX159" fmla="*/ 2813343 w 7467600"/>
              <a:gd name="connsiteY159" fmla="*/ 4998369 h 6858000"/>
              <a:gd name="connsiteX160" fmla="*/ 2646245 w 7467600"/>
              <a:gd name="connsiteY160" fmla="*/ 4930999 h 6858000"/>
              <a:gd name="connsiteX161" fmla="*/ 1999243 w 7467600"/>
              <a:gd name="connsiteY161" fmla="*/ 4730524 h 6858000"/>
              <a:gd name="connsiteX162" fmla="*/ 1979527 w 7467600"/>
              <a:gd name="connsiteY162" fmla="*/ 4726651 h 6858000"/>
              <a:gd name="connsiteX163" fmla="*/ 1927410 w 7467600"/>
              <a:gd name="connsiteY163" fmla="*/ 4716164 h 6858000"/>
              <a:gd name="connsiteX164" fmla="*/ 1997014 w 7467600"/>
              <a:gd name="connsiteY164" fmla="*/ 4698007 h 6858000"/>
              <a:gd name="connsiteX165" fmla="*/ 2005458 w 7467600"/>
              <a:gd name="connsiteY165" fmla="*/ 4699540 h 6858000"/>
              <a:gd name="connsiteX166" fmla="*/ 2657186 w 7467600"/>
              <a:gd name="connsiteY166" fmla="*/ 4901687 h 6858000"/>
              <a:gd name="connsiteX167" fmla="*/ 2826662 w 7467600"/>
              <a:gd name="connsiteY167" fmla="*/ 4970362 h 6858000"/>
              <a:gd name="connsiteX168" fmla="*/ 2876100 w 7467600"/>
              <a:gd name="connsiteY168" fmla="*/ 4995397 h 6858000"/>
              <a:gd name="connsiteX169" fmla="*/ 3042600 w 7467600"/>
              <a:gd name="connsiteY169" fmla="*/ 5059532 h 6858000"/>
              <a:gd name="connsiteX170" fmla="*/ 1997014 w 7467600"/>
              <a:gd name="connsiteY170" fmla="*/ 4698007 h 6858000"/>
              <a:gd name="connsiteX171" fmla="*/ 2305292 w 7467600"/>
              <a:gd name="connsiteY171" fmla="*/ 4219492 h 6858000"/>
              <a:gd name="connsiteX172" fmla="*/ 3360922 w 7467600"/>
              <a:gd name="connsiteY172" fmla="*/ 4529373 h 6858000"/>
              <a:gd name="connsiteX173" fmla="*/ 3492420 w 7467600"/>
              <a:gd name="connsiteY173" fmla="*/ 4510145 h 6858000"/>
              <a:gd name="connsiteX174" fmla="*/ 3364086 w 7467600"/>
              <a:gd name="connsiteY174" fmla="*/ 4480340 h 6858000"/>
              <a:gd name="connsiteX175" fmla="*/ 3225818 w 7467600"/>
              <a:gd name="connsiteY175" fmla="*/ 4411822 h 6858000"/>
              <a:gd name="connsiteX176" fmla="*/ 3129696 w 7467600"/>
              <a:gd name="connsiteY176" fmla="*/ 4360704 h 6858000"/>
              <a:gd name="connsiteX177" fmla="*/ 2814545 w 7467600"/>
              <a:gd name="connsiteY177" fmla="*/ 4282955 h 6858000"/>
              <a:gd name="connsiteX178" fmla="*/ 2305292 w 7467600"/>
              <a:gd name="connsiteY178" fmla="*/ 4219492 h 6858000"/>
              <a:gd name="connsiteX179" fmla="*/ 2626982 w 7467600"/>
              <a:gd name="connsiteY179" fmla="*/ 4206450 h 6858000"/>
              <a:gd name="connsiteX180" fmla="*/ 2490617 w 7467600"/>
              <a:gd name="connsiteY180" fmla="*/ 4206951 h 6858000"/>
              <a:gd name="connsiteX181" fmla="*/ 2819869 w 7467600"/>
              <a:gd name="connsiteY181" fmla="*/ 4252936 h 6858000"/>
              <a:gd name="connsiteX182" fmla="*/ 3143018 w 7467600"/>
              <a:gd name="connsiteY182" fmla="*/ 4332698 h 6858000"/>
              <a:gd name="connsiteX183" fmla="*/ 3241520 w 7467600"/>
              <a:gd name="connsiteY183" fmla="*/ 4385112 h 6858000"/>
              <a:gd name="connsiteX184" fmla="*/ 3374575 w 7467600"/>
              <a:gd name="connsiteY184" fmla="*/ 4451517 h 6858000"/>
              <a:gd name="connsiteX185" fmla="*/ 3505221 w 7467600"/>
              <a:gd name="connsiteY185" fmla="*/ 4480757 h 6858000"/>
              <a:gd name="connsiteX186" fmla="*/ 2626982 w 7467600"/>
              <a:gd name="connsiteY186" fmla="*/ 4206450 h 6858000"/>
              <a:gd name="connsiteX187" fmla="*/ 1310106 w 7467600"/>
              <a:gd name="connsiteY187" fmla="*/ 3943217 h 6858000"/>
              <a:gd name="connsiteX188" fmla="*/ 854994 w 7467600"/>
              <a:gd name="connsiteY188" fmla="*/ 4399136 h 6858000"/>
              <a:gd name="connsiteX189" fmla="*/ 742462 w 7467600"/>
              <a:gd name="connsiteY189" fmla="*/ 4594648 h 6858000"/>
              <a:gd name="connsiteX190" fmla="*/ 820602 w 7467600"/>
              <a:gd name="connsiteY190" fmla="*/ 4485915 h 6858000"/>
              <a:gd name="connsiteX191" fmla="*/ 878295 w 7467600"/>
              <a:gd name="connsiteY191" fmla="*/ 4403594 h 6858000"/>
              <a:gd name="connsiteX192" fmla="*/ 1240607 w 7467600"/>
              <a:gd name="connsiteY192" fmla="*/ 4010401 h 6858000"/>
              <a:gd name="connsiteX193" fmla="*/ 1310106 w 7467600"/>
              <a:gd name="connsiteY193" fmla="*/ 3943217 h 6858000"/>
              <a:gd name="connsiteX194" fmla="*/ 1423113 w 7467600"/>
              <a:gd name="connsiteY194" fmla="*/ 3874565 h 6858000"/>
              <a:gd name="connsiteX195" fmla="*/ 1260565 w 7467600"/>
              <a:gd name="connsiteY195" fmla="*/ 4031982 h 6858000"/>
              <a:gd name="connsiteX196" fmla="*/ 901900 w 7467600"/>
              <a:gd name="connsiteY196" fmla="*/ 4421236 h 6858000"/>
              <a:gd name="connsiteX197" fmla="*/ 845044 w 7467600"/>
              <a:gd name="connsiteY197" fmla="*/ 4502436 h 6858000"/>
              <a:gd name="connsiteX198" fmla="*/ 685926 w 7467600"/>
              <a:gd name="connsiteY198" fmla="*/ 4703069 h 6858000"/>
              <a:gd name="connsiteX199" fmla="*/ 684248 w 7467600"/>
              <a:gd name="connsiteY199" fmla="*/ 4706721 h 6858000"/>
              <a:gd name="connsiteX200" fmla="*/ 1423113 w 7467600"/>
              <a:gd name="connsiteY200" fmla="*/ 3874565 h 6858000"/>
              <a:gd name="connsiteX201" fmla="*/ 3316479 w 7467600"/>
              <a:gd name="connsiteY201" fmla="*/ 3872136 h 6858000"/>
              <a:gd name="connsiteX202" fmla="*/ 3546806 w 7467600"/>
              <a:gd name="connsiteY202" fmla="*/ 4356139 h 6858000"/>
              <a:gd name="connsiteX203" fmla="*/ 3364433 w 7467600"/>
              <a:gd name="connsiteY203" fmla="*/ 3953121 h 6858000"/>
              <a:gd name="connsiteX204" fmla="*/ 3316479 w 7467600"/>
              <a:gd name="connsiteY204" fmla="*/ 3872136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55073 w 7467600"/>
              <a:gd name="connsiteY236" fmla="*/ 3650884 h 6858000"/>
              <a:gd name="connsiteX237" fmla="*/ 3670252 w 7467600"/>
              <a:gd name="connsiteY237" fmla="*/ 3622798 h 6858000"/>
              <a:gd name="connsiteX238" fmla="*/ 3817258 w 7467600"/>
              <a:gd name="connsiteY238" fmla="*/ 3723577 h 6858000"/>
              <a:gd name="connsiteX239" fmla="*/ 4000461 w 7467600"/>
              <a:gd name="connsiteY239" fmla="*/ 3855966 h 6858000"/>
              <a:gd name="connsiteX240" fmla="*/ 4088180 w 7467600"/>
              <a:gd name="connsiteY240" fmla="*/ 3929774 h 6858000"/>
              <a:gd name="connsiteX241" fmla="*/ 4184555 w 7467600"/>
              <a:gd name="connsiteY241" fmla="*/ 4010683 h 6858000"/>
              <a:gd name="connsiteX242" fmla="*/ 4399563 w 7467600"/>
              <a:gd name="connsiteY242" fmla="*/ 4158106 h 6858000"/>
              <a:gd name="connsiteX243" fmla="*/ 4684469 w 7467600"/>
              <a:gd name="connsiteY243" fmla="*/ 4364680 h 6858000"/>
              <a:gd name="connsiteX244" fmla="*/ 4690271 w 7467600"/>
              <a:gd name="connsiteY244" fmla="*/ 4370034 h 6858000"/>
              <a:gd name="connsiteX245" fmla="*/ 4136093 w 7467600"/>
              <a:gd name="connsiteY245" fmla="*/ 3858466 h 6858000"/>
              <a:gd name="connsiteX246" fmla="*/ 3670252 w 7467600"/>
              <a:gd name="connsiteY246" fmla="*/ 3622798 h 6858000"/>
              <a:gd name="connsiteX247" fmla="*/ 4440129 w 7467600"/>
              <a:gd name="connsiteY247" fmla="*/ 3448571 h 6858000"/>
              <a:gd name="connsiteX248" fmla="*/ 4856525 w 7467600"/>
              <a:gd name="connsiteY248" fmla="*/ 3915351 h 6858000"/>
              <a:gd name="connsiteX249" fmla="*/ 5059055 w 7467600"/>
              <a:gd name="connsiteY249" fmla="*/ 4108918 h 6858000"/>
              <a:gd name="connsiteX250" fmla="*/ 5290070 w 7467600"/>
              <a:gd name="connsiteY250" fmla="*/ 4263619 h 6858000"/>
              <a:gd name="connsiteX251" fmla="*/ 4834991 w 7467600"/>
              <a:gd name="connsiteY251" fmla="*/ 3830985 h 6858000"/>
              <a:gd name="connsiteX252" fmla="*/ 4440129 w 7467600"/>
              <a:gd name="connsiteY252" fmla="*/ 3448571 h 6858000"/>
              <a:gd name="connsiteX253" fmla="*/ 4441737 w 7467600"/>
              <a:gd name="connsiteY253" fmla="*/ 3399734 h 6858000"/>
              <a:gd name="connsiteX254" fmla="*/ 4431236 w 7467600"/>
              <a:gd name="connsiteY254" fmla="*/ 3400954 h 6858000"/>
              <a:gd name="connsiteX255" fmla="*/ 4557150 w 7467600"/>
              <a:gd name="connsiteY255" fmla="*/ 3510023 h 6858000"/>
              <a:gd name="connsiteX256" fmla="*/ 4856936 w 7467600"/>
              <a:gd name="connsiteY256" fmla="*/ 3809146 h 6858000"/>
              <a:gd name="connsiteX257" fmla="*/ 5111996 w 7467600"/>
              <a:gd name="connsiteY257" fmla="*/ 4065759 h 6858000"/>
              <a:gd name="connsiteX258" fmla="*/ 5388878 w 7467600"/>
              <a:gd name="connsiteY258" fmla="*/ 4300185 h 6858000"/>
              <a:gd name="connsiteX259" fmla="*/ 5425556 w 7467600"/>
              <a:gd name="connsiteY259" fmla="*/ 4308967 h 6858000"/>
              <a:gd name="connsiteX260" fmla="*/ 4943646 w 7467600"/>
              <a:gd name="connsiteY260" fmla="*/ 3822916 h 6858000"/>
              <a:gd name="connsiteX261" fmla="*/ 4594837 w 7467600"/>
              <a:gd name="connsiteY261" fmla="*/ 3532274 h 6858000"/>
              <a:gd name="connsiteX262" fmla="*/ 4441737 w 7467600"/>
              <a:gd name="connsiteY262" fmla="*/ 3399734 h 6858000"/>
              <a:gd name="connsiteX263" fmla="*/ 5425834 w 7467600"/>
              <a:gd name="connsiteY263" fmla="*/ 3162785 h 6858000"/>
              <a:gd name="connsiteX264" fmla="*/ 5401644 w 7467600"/>
              <a:gd name="connsiteY264" fmla="*/ 3617847 h 6858000"/>
              <a:gd name="connsiteX265" fmla="*/ 5467256 w 7467600"/>
              <a:gd name="connsiteY265" fmla="*/ 4175494 h 6858000"/>
              <a:gd name="connsiteX266" fmla="*/ 5448069 w 7467600"/>
              <a:gd name="connsiteY266" fmla="*/ 3567554 h 6858000"/>
              <a:gd name="connsiteX267" fmla="*/ 5425834 w 7467600"/>
              <a:gd name="connsiteY267" fmla="*/ 3162785 h 6858000"/>
              <a:gd name="connsiteX268" fmla="*/ 1318687 w 7467600"/>
              <a:gd name="connsiteY268" fmla="*/ 3113840 h 6858000"/>
              <a:gd name="connsiteX269" fmla="*/ 1066793 w 7467600"/>
              <a:gd name="connsiteY269" fmla="*/ 3212171 h 6858000"/>
              <a:gd name="connsiteX270" fmla="*/ 993319 w 7467600"/>
              <a:gd name="connsiteY270" fmla="*/ 3247648 h 6858000"/>
              <a:gd name="connsiteX271" fmla="*/ 853081 w 7467600"/>
              <a:gd name="connsiteY271" fmla="*/ 3312410 h 6858000"/>
              <a:gd name="connsiteX272" fmla="*/ 805957 w 7467600"/>
              <a:gd name="connsiteY272" fmla="*/ 3330443 h 6858000"/>
              <a:gd name="connsiteX273" fmla="*/ 1318687 w 7467600"/>
              <a:gd name="connsiteY273" fmla="*/ 3113840 h 6858000"/>
              <a:gd name="connsiteX274" fmla="*/ 5453702 w 7467600"/>
              <a:gd name="connsiteY274" fmla="*/ 3090882 h 6858000"/>
              <a:gd name="connsiteX275" fmla="*/ 5480135 w 7467600"/>
              <a:gd name="connsiteY275" fmla="*/ 3565802 h 6858000"/>
              <a:gd name="connsiteX276" fmla="*/ 5499023 w 7467600"/>
              <a:gd name="connsiteY276" fmla="*/ 4166310 h 6858000"/>
              <a:gd name="connsiteX277" fmla="*/ 5547022 w 7467600"/>
              <a:gd name="connsiteY277" fmla="*/ 3607838 h 6858000"/>
              <a:gd name="connsiteX278" fmla="*/ 5515964 w 7467600"/>
              <a:gd name="connsiteY278" fmla="*/ 3378541 h 6858000"/>
              <a:gd name="connsiteX279" fmla="*/ 5453702 w 7467600"/>
              <a:gd name="connsiteY279" fmla="*/ 3090882 h 6858000"/>
              <a:gd name="connsiteX280" fmla="*/ 1238695 w 7467600"/>
              <a:gd name="connsiteY280" fmla="*/ 3076820 h 6858000"/>
              <a:gd name="connsiteX281" fmla="*/ 716371 w 7467600"/>
              <a:gd name="connsiteY281" fmla="*/ 3293249 h 6858000"/>
              <a:gd name="connsiteX282" fmla="*/ 579522 w 7467600"/>
              <a:gd name="connsiteY282" fmla="*/ 3371759 h 6858000"/>
              <a:gd name="connsiteX283" fmla="*/ 600288 w 7467600"/>
              <a:gd name="connsiteY283" fmla="*/ 3365555 h 6858000"/>
              <a:gd name="connsiteX284" fmla="*/ 840692 w 7467600"/>
              <a:gd name="connsiteY284" fmla="*/ 3284921 h 6858000"/>
              <a:gd name="connsiteX285" fmla="*/ 979248 w 7467600"/>
              <a:gd name="connsiteY285" fmla="*/ 3221003 h 6858000"/>
              <a:gd name="connsiteX286" fmla="*/ 1053282 w 7467600"/>
              <a:gd name="connsiteY286" fmla="*/ 3185247 h 6858000"/>
              <a:gd name="connsiteX287" fmla="*/ 1320603 w 7467600"/>
              <a:gd name="connsiteY287" fmla="*/ 3081281 h 6858000"/>
              <a:gd name="connsiteX288" fmla="*/ 1238695 w 7467600"/>
              <a:gd name="connsiteY288" fmla="*/ 3076820 h 6858000"/>
              <a:gd name="connsiteX289" fmla="*/ 5425627 w 7467600"/>
              <a:gd name="connsiteY289" fmla="*/ 2954192 h 6858000"/>
              <a:gd name="connsiteX290" fmla="*/ 5470770 w 7467600"/>
              <a:gd name="connsiteY290" fmla="*/ 3005435 h 6858000"/>
              <a:gd name="connsiteX291" fmla="*/ 5519779 w 7467600"/>
              <a:gd name="connsiteY291" fmla="*/ 4359223 h 6858000"/>
              <a:gd name="connsiteX292" fmla="*/ 5520293 w 7467600"/>
              <a:gd name="connsiteY292" fmla="*/ 4360602 h 6858000"/>
              <a:gd name="connsiteX293" fmla="*/ 5767221 w 7467600"/>
              <a:gd name="connsiteY293" fmla="*/ 4665564 h 6858000"/>
              <a:gd name="connsiteX294" fmla="*/ 6937169 w 7467600"/>
              <a:gd name="connsiteY294" fmla="*/ 4815941 h 6858000"/>
              <a:gd name="connsiteX295" fmla="*/ 6953922 w 7467600"/>
              <a:gd name="connsiteY295" fmla="*/ 4890068 h 6858000"/>
              <a:gd name="connsiteX296" fmla="*/ 6071359 w 7467600"/>
              <a:gd name="connsiteY296" fmla="*/ 4770770 h 6858000"/>
              <a:gd name="connsiteX297" fmla="*/ 6038839 w 7467600"/>
              <a:gd name="connsiteY297" fmla="*/ 4764474 h 6858000"/>
              <a:gd name="connsiteX298" fmla="*/ 6038706 w 7467600"/>
              <a:gd name="connsiteY298" fmla="*/ 4763847 h 6858000"/>
              <a:gd name="connsiteX299" fmla="*/ 6037784 w 7467600"/>
              <a:gd name="connsiteY299" fmla="*/ 4764270 h 6858000"/>
              <a:gd name="connsiteX300" fmla="*/ 6038839 w 7467600"/>
              <a:gd name="connsiteY300" fmla="*/ 4764474 h 6858000"/>
              <a:gd name="connsiteX301" fmla="*/ 6040338 w 7467600"/>
              <a:gd name="connsiteY301" fmla="*/ 4771418 h 6858000"/>
              <a:gd name="connsiteX302" fmla="*/ 6024488 w 7467600"/>
              <a:gd name="connsiteY302" fmla="*/ 4809903 h 6858000"/>
              <a:gd name="connsiteX303" fmla="*/ 5599771 w 7467600"/>
              <a:gd name="connsiteY303" fmla="*/ 5509652 h 6858000"/>
              <a:gd name="connsiteX304" fmla="*/ 5548843 w 7467600"/>
              <a:gd name="connsiteY304" fmla="*/ 5563845 h 6858000"/>
              <a:gd name="connsiteX305" fmla="*/ 5940952 w 7467600"/>
              <a:gd name="connsiteY305" fmla="*/ 6250028 h 6858000"/>
              <a:gd name="connsiteX306" fmla="*/ 6043441 w 7467600"/>
              <a:gd name="connsiteY306" fmla="*/ 6665847 h 6858000"/>
              <a:gd name="connsiteX307" fmla="*/ 6093432 w 7467600"/>
              <a:gd name="connsiteY307" fmla="*/ 6858000 h 6858000"/>
              <a:gd name="connsiteX308" fmla="*/ 6034344 w 7467600"/>
              <a:gd name="connsiteY308" fmla="*/ 6858000 h 6858000"/>
              <a:gd name="connsiteX309" fmla="*/ 6026679 w 7467600"/>
              <a:gd name="connsiteY309" fmla="*/ 6836959 h 6858000"/>
              <a:gd name="connsiteX310" fmla="*/ 5800441 w 7467600"/>
              <a:gd name="connsiteY310" fmla="*/ 6335286 h 6858000"/>
              <a:gd name="connsiteX311" fmla="*/ 5526562 w 7467600"/>
              <a:gd name="connsiteY311" fmla="*/ 5705388 h 6858000"/>
              <a:gd name="connsiteX312" fmla="*/ 5519640 w 7467600"/>
              <a:gd name="connsiteY312" fmla="*/ 5683774 h 6858000"/>
              <a:gd name="connsiteX313" fmla="*/ 5844559 w 7467600"/>
              <a:gd name="connsiteY313" fmla="*/ 6553349 h 6858000"/>
              <a:gd name="connsiteX314" fmla="*/ 5975994 w 7467600"/>
              <a:gd name="connsiteY314" fmla="*/ 6858000 h 6858000"/>
              <a:gd name="connsiteX315" fmla="*/ 5898547 w 7467600"/>
              <a:gd name="connsiteY315" fmla="*/ 6858000 h 6858000"/>
              <a:gd name="connsiteX316" fmla="*/ 5682041 w 7467600"/>
              <a:gd name="connsiteY316" fmla="*/ 6355860 h 6858000"/>
              <a:gd name="connsiteX317" fmla="*/ 5461758 w 7467600"/>
              <a:gd name="connsiteY317" fmla="*/ 5820220 h 6858000"/>
              <a:gd name="connsiteX318" fmla="*/ 5237282 w 7467600"/>
              <a:gd name="connsiteY318" fmla="*/ 6579086 h 6858000"/>
              <a:gd name="connsiteX319" fmla="*/ 5115009 w 7467600"/>
              <a:gd name="connsiteY319" fmla="*/ 6858000 h 6858000"/>
              <a:gd name="connsiteX320" fmla="*/ 5028074 w 7467600"/>
              <a:gd name="connsiteY320" fmla="*/ 6858000 h 6858000"/>
              <a:gd name="connsiteX321" fmla="*/ 5079508 w 7467600"/>
              <a:gd name="connsiteY321" fmla="*/ 6749074 h 6858000"/>
              <a:gd name="connsiteX322" fmla="*/ 5371846 w 7467600"/>
              <a:gd name="connsiteY322" fmla="*/ 5924413 h 6858000"/>
              <a:gd name="connsiteX323" fmla="*/ 5270512 w 7467600"/>
              <a:gd name="connsiteY323" fmla="*/ 6138975 h 6858000"/>
              <a:gd name="connsiteX324" fmla="*/ 5062409 w 7467600"/>
              <a:gd name="connsiteY324" fmla="*/ 6653544 h 6858000"/>
              <a:gd name="connsiteX325" fmla="*/ 5036628 w 7467600"/>
              <a:gd name="connsiteY325" fmla="*/ 6754247 h 6858000"/>
              <a:gd name="connsiteX326" fmla="*/ 5009112 w 7467600"/>
              <a:gd name="connsiteY326" fmla="*/ 6858000 h 6858000"/>
              <a:gd name="connsiteX327" fmla="*/ 4976679 w 7467600"/>
              <a:gd name="connsiteY327" fmla="*/ 6858000 h 6858000"/>
              <a:gd name="connsiteX328" fmla="*/ 5006537 w 7467600"/>
              <a:gd name="connsiteY328" fmla="*/ 6747068 h 6858000"/>
              <a:gd name="connsiteX329" fmla="*/ 5032723 w 7467600"/>
              <a:gd name="connsiteY329" fmla="*/ 6644957 h 6858000"/>
              <a:gd name="connsiteX330" fmla="*/ 5242949 w 7467600"/>
              <a:gd name="connsiteY330" fmla="*/ 6125175 h 6858000"/>
              <a:gd name="connsiteX331" fmla="*/ 5286321 w 7467600"/>
              <a:gd name="connsiteY331" fmla="*/ 6033555 h 6858000"/>
              <a:gd name="connsiteX332" fmla="*/ 5008210 w 7467600"/>
              <a:gd name="connsiteY332" fmla="*/ 6649194 h 6858000"/>
              <a:gd name="connsiteX333" fmla="*/ 4986321 w 7467600"/>
              <a:gd name="connsiteY333" fmla="*/ 6765687 h 6858000"/>
              <a:gd name="connsiteX334" fmla="*/ 4973474 w 7467600"/>
              <a:gd name="connsiteY334" fmla="*/ 6858000 h 6858000"/>
              <a:gd name="connsiteX335" fmla="*/ 4907178 w 7467600"/>
              <a:gd name="connsiteY335" fmla="*/ 6858000 h 6858000"/>
              <a:gd name="connsiteX336" fmla="*/ 4910810 w 7467600"/>
              <a:gd name="connsiteY336" fmla="*/ 6829660 h 6858000"/>
              <a:gd name="connsiteX337" fmla="*/ 4987461 w 7467600"/>
              <a:gd name="connsiteY337" fmla="*/ 6432994 h 6858000"/>
              <a:gd name="connsiteX338" fmla="*/ 5179262 w 7467600"/>
              <a:gd name="connsiteY338" fmla="*/ 6035044 h 6858000"/>
              <a:gd name="connsiteX339" fmla="*/ 4689678 w 7467600"/>
              <a:gd name="connsiteY339" fmla="*/ 6440241 h 6858000"/>
              <a:gd name="connsiteX340" fmla="*/ 4477543 w 7467600"/>
              <a:gd name="connsiteY340" fmla="*/ 6674836 h 6858000"/>
              <a:gd name="connsiteX341" fmla="*/ 4329957 w 7467600"/>
              <a:gd name="connsiteY341" fmla="*/ 6858000 h 6858000"/>
              <a:gd name="connsiteX342" fmla="*/ 4218595 w 7467600"/>
              <a:gd name="connsiteY342" fmla="*/ 6858000 h 6858000"/>
              <a:gd name="connsiteX343" fmla="*/ 4368888 w 7467600"/>
              <a:gd name="connsiteY343" fmla="*/ 6668412 h 6858000"/>
              <a:gd name="connsiteX344" fmla="*/ 4563091 w 7467600"/>
              <a:gd name="connsiteY344" fmla="*/ 6442508 h 6858000"/>
              <a:gd name="connsiteX345" fmla="*/ 5387324 w 7467600"/>
              <a:gd name="connsiteY345" fmla="*/ 5705830 h 6858000"/>
              <a:gd name="connsiteX346" fmla="*/ 5073620 w 7467600"/>
              <a:gd name="connsiteY346" fmla="*/ 5955437 h 6858000"/>
              <a:gd name="connsiteX347" fmla="*/ 4689789 w 7467600"/>
              <a:gd name="connsiteY347" fmla="*/ 6268382 h 6858000"/>
              <a:gd name="connsiteX348" fmla="*/ 4418722 w 7467600"/>
              <a:gd name="connsiteY348" fmla="*/ 6570886 h 6858000"/>
              <a:gd name="connsiteX349" fmla="*/ 4214944 w 7467600"/>
              <a:gd name="connsiteY349" fmla="*/ 6858000 h 6858000"/>
              <a:gd name="connsiteX350" fmla="*/ 4177898 w 7467600"/>
              <a:gd name="connsiteY350" fmla="*/ 6858000 h 6858000"/>
              <a:gd name="connsiteX351" fmla="*/ 4391597 w 7467600"/>
              <a:gd name="connsiteY351" fmla="*/ 6556370 h 6858000"/>
              <a:gd name="connsiteX352" fmla="*/ 4668889 w 7467600"/>
              <a:gd name="connsiteY352" fmla="*/ 6246399 h 6858000"/>
              <a:gd name="connsiteX353" fmla="*/ 5055427 w 7467600"/>
              <a:gd name="connsiteY353" fmla="*/ 5931476 h 6858000"/>
              <a:gd name="connsiteX354" fmla="*/ 5371814 w 7467600"/>
              <a:gd name="connsiteY354" fmla="*/ 5678975 h 6858000"/>
              <a:gd name="connsiteX355" fmla="*/ 4987918 w 7467600"/>
              <a:gd name="connsiteY355" fmla="*/ 5838701 h 6858000"/>
              <a:gd name="connsiteX356" fmla="*/ 4317146 w 7467600"/>
              <a:gd name="connsiteY356" fmla="*/ 6587716 h 6858000"/>
              <a:gd name="connsiteX357" fmla="*/ 4171627 w 7467600"/>
              <a:gd name="connsiteY357" fmla="*/ 6858000 h 6858000"/>
              <a:gd name="connsiteX358" fmla="*/ 4081585 w 7467600"/>
              <a:gd name="connsiteY358" fmla="*/ 6858000 h 6858000"/>
              <a:gd name="connsiteX359" fmla="*/ 4238603 w 7467600"/>
              <a:gd name="connsiteY359" fmla="*/ 6559341 h 6858000"/>
              <a:gd name="connsiteX360" fmla="*/ 4778333 w 7467600"/>
              <a:gd name="connsiteY360" fmla="*/ 5873626 h 6858000"/>
              <a:gd name="connsiteX361" fmla="*/ 5414185 w 7467600"/>
              <a:gd name="connsiteY361" fmla="*/ 5573882 h 6858000"/>
              <a:gd name="connsiteX362" fmla="*/ 5959648 w 7467600"/>
              <a:gd name="connsiteY362" fmla="*/ 4760797 h 6858000"/>
              <a:gd name="connsiteX363" fmla="*/ 5355019 w 7467600"/>
              <a:gd name="connsiteY363" fmla="*/ 4734672 h 6858000"/>
              <a:gd name="connsiteX364" fmla="*/ 5083565 w 7467600"/>
              <a:gd name="connsiteY364" fmla="*/ 5179121 h 6858000"/>
              <a:gd name="connsiteX365" fmla="*/ 4713577 w 7467600"/>
              <a:gd name="connsiteY365" fmla="*/ 5616803 h 6858000"/>
              <a:gd name="connsiteX366" fmla="*/ 3989559 w 7467600"/>
              <a:gd name="connsiteY366" fmla="*/ 6145945 h 6858000"/>
              <a:gd name="connsiteX367" fmla="*/ 3939824 w 7467600"/>
              <a:gd name="connsiteY367" fmla="*/ 6066900 h 6858000"/>
              <a:gd name="connsiteX368" fmla="*/ 4584537 w 7467600"/>
              <a:gd name="connsiteY368" fmla="*/ 5324826 h 6858000"/>
              <a:gd name="connsiteX369" fmla="*/ 5037105 w 7467600"/>
              <a:gd name="connsiteY369" fmla="*/ 5088765 h 6858000"/>
              <a:gd name="connsiteX370" fmla="*/ 5039930 w 7467600"/>
              <a:gd name="connsiteY370" fmla="*/ 5089585 h 6858000"/>
              <a:gd name="connsiteX371" fmla="*/ 5263764 w 7467600"/>
              <a:gd name="connsiteY371" fmla="*/ 4735525 h 6858000"/>
              <a:gd name="connsiteX372" fmla="*/ 4086300 w 7467600"/>
              <a:gd name="connsiteY372" fmla="*/ 4884599 h 6858000"/>
              <a:gd name="connsiteX373" fmla="*/ 4085485 w 7467600"/>
              <a:gd name="connsiteY373" fmla="*/ 4899070 h 6858000"/>
              <a:gd name="connsiteX374" fmla="*/ 3871915 w 7467600"/>
              <a:gd name="connsiteY374" fmla="*/ 5253645 h 6858000"/>
              <a:gd name="connsiteX375" fmla="*/ 3799374 w 7467600"/>
              <a:gd name="connsiteY375" fmla="*/ 5466127 h 6858000"/>
              <a:gd name="connsiteX376" fmla="*/ 3498850 w 7467600"/>
              <a:gd name="connsiteY376" fmla="*/ 6661888 h 6858000"/>
              <a:gd name="connsiteX377" fmla="*/ 3399216 w 7467600"/>
              <a:gd name="connsiteY377" fmla="*/ 6858000 h 6858000"/>
              <a:gd name="connsiteX378" fmla="*/ 3303688 w 7467600"/>
              <a:gd name="connsiteY378" fmla="*/ 6858000 h 6858000"/>
              <a:gd name="connsiteX379" fmla="*/ 3391774 w 7467600"/>
              <a:gd name="connsiteY379" fmla="*/ 6697181 h 6858000"/>
              <a:gd name="connsiteX380" fmla="*/ 3735540 w 7467600"/>
              <a:gd name="connsiteY380" fmla="*/ 5546923 h 6858000"/>
              <a:gd name="connsiteX381" fmla="*/ 3729438 w 7467600"/>
              <a:gd name="connsiteY381" fmla="*/ 5569058 h 6858000"/>
              <a:gd name="connsiteX382" fmla="*/ 3707782 w 7467600"/>
              <a:gd name="connsiteY382" fmla="*/ 5644908 h 6858000"/>
              <a:gd name="connsiteX383" fmla="*/ 3583827 w 7467600"/>
              <a:gd name="connsiteY383" fmla="*/ 6039215 h 6858000"/>
              <a:gd name="connsiteX384" fmla="*/ 3547861 w 7467600"/>
              <a:gd name="connsiteY384" fmla="*/ 6129609 h 6858000"/>
              <a:gd name="connsiteX385" fmla="*/ 3490905 w 7467600"/>
              <a:gd name="connsiteY385" fmla="*/ 6277660 h 6858000"/>
              <a:gd name="connsiteX386" fmla="*/ 3455859 w 7467600"/>
              <a:gd name="connsiteY386" fmla="*/ 6391301 h 6858000"/>
              <a:gd name="connsiteX387" fmla="*/ 3429112 w 7467600"/>
              <a:gd name="connsiteY387" fmla="*/ 6479469 h 6858000"/>
              <a:gd name="connsiteX388" fmla="*/ 3304862 w 7467600"/>
              <a:gd name="connsiteY388" fmla="*/ 6796476 h 6858000"/>
              <a:gd name="connsiteX389" fmla="*/ 3276071 w 7467600"/>
              <a:gd name="connsiteY389" fmla="*/ 6858000 h 6858000"/>
              <a:gd name="connsiteX390" fmla="*/ 3240805 w 7467600"/>
              <a:gd name="connsiteY390" fmla="*/ 6858000 h 6858000"/>
              <a:gd name="connsiteX391" fmla="*/ 3275917 w 7467600"/>
              <a:gd name="connsiteY391" fmla="*/ 6783192 h 6858000"/>
              <a:gd name="connsiteX392" fmla="*/ 3399358 w 7467600"/>
              <a:gd name="connsiteY392" fmla="*/ 6469011 h 6858000"/>
              <a:gd name="connsiteX393" fmla="*/ 3425650 w 7467600"/>
              <a:gd name="connsiteY393" fmla="*/ 6381333 h 6858000"/>
              <a:gd name="connsiteX394" fmla="*/ 3460661 w 7467600"/>
              <a:gd name="connsiteY394" fmla="*/ 6266763 h 6858000"/>
              <a:gd name="connsiteX395" fmla="*/ 3518021 w 7467600"/>
              <a:gd name="connsiteY395" fmla="*/ 6117298 h 6858000"/>
              <a:gd name="connsiteX396" fmla="*/ 3554035 w 7467600"/>
              <a:gd name="connsiteY396" fmla="*/ 6027832 h 6858000"/>
              <a:gd name="connsiteX397" fmla="*/ 3677174 w 7467600"/>
              <a:gd name="connsiteY397" fmla="*/ 5636351 h 6858000"/>
              <a:gd name="connsiteX398" fmla="*/ 3698819 w 7467600"/>
              <a:gd name="connsiteY398" fmla="*/ 5560503 h 6858000"/>
              <a:gd name="connsiteX399" fmla="*/ 3702094 w 7467600"/>
              <a:gd name="connsiteY399" fmla="*/ 5549194 h 6858000"/>
              <a:gd name="connsiteX400" fmla="*/ 3398355 w 7467600"/>
              <a:gd name="connsiteY400" fmla="*/ 6094603 h 6858000"/>
              <a:gd name="connsiteX401" fmla="*/ 3193941 w 7467600"/>
              <a:gd name="connsiteY401" fmla="*/ 6798775 h 6858000"/>
              <a:gd name="connsiteX402" fmla="*/ 3184140 w 7467600"/>
              <a:gd name="connsiteY402" fmla="*/ 6858000 h 6858000"/>
              <a:gd name="connsiteX403" fmla="*/ 3099978 w 7467600"/>
              <a:gd name="connsiteY403" fmla="*/ 6858000 h 6858000"/>
              <a:gd name="connsiteX404" fmla="*/ 3101556 w 7467600"/>
              <a:gd name="connsiteY404" fmla="*/ 6843337 h 6858000"/>
              <a:gd name="connsiteX405" fmla="*/ 3370162 w 7467600"/>
              <a:gd name="connsiteY405" fmla="*/ 5785550 h 6858000"/>
              <a:gd name="connsiteX406" fmla="*/ 3746477 w 7467600"/>
              <a:gd name="connsiteY406" fmla="*/ 5377889 h 6858000"/>
              <a:gd name="connsiteX407" fmla="*/ 3863399 w 7467600"/>
              <a:gd name="connsiteY407" fmla="*/ 5087257 h 6858000"/>
              <a:gd name="connsiteX408" fmla="*/ 3968712 w 7467600"/>
              <a:gd name="connsiteY408" fmla="*/ 4913989 h 6858000"/>
              <a:gd name="connsiteX409" fmla="*/ 2792390 w 7467600"/>
              <a:gd name="connsiteY409" fmla="*/ 5382974 h 6858000"/>
              <a:gd name="connsiteX410" fmla="*/ 2714982 w 7467600"/>
              <a:gd name="connsiteY410" fmla="*/ 5427051 h 6858000"/>
              <a:gd name="connsiteX411" fmla="*/ 2813361 w 7467600"/>
              <a:gd name="connsiteY411" fmla="*/ 6023912 h 6858000"/>
              <a:gd name="connsiteX412" fmla="*/ 2688430 w 7467600"/>
              <a:gd name="connsiteY412" fmla="*/ 6801564 h 6858000"/>
              <a:gd name="connsiteX413" fmla="*/ 2629626 w 7467600"/>
              <a:gd name="connsiteY413" fmla="*/ 6763394 h 6858000"/>
              <a:gd name="connsiteX414" fmla="*/ 2565328 w 7467600"/>
              <a:gd name="connsiteY414" fmla="*/ 5516399 h 6858000"/>
              <a:gd name="connsiteX415" fmla="*/ 1922999 w 7467600"/>
              <a:gd name="connsiteY415" fmla="*/ 5980343 h 6858000"/>
              <a:gd name="connsiteX416" fmla="*/ 1950261 w 7467600"/>
              <a:gd name="connsiteY416" fmla="*/ 6405858 h 6858000"/>
              <a:gd name="connsiteX417" fmla="*/ 2365554 w 7467600"/>
              <a:gd name="connsiteY417" fmla="*/ 6759107 h 6858000"/>
              <a:gd name="connsiteX418" fmla="*/ 2424142 w 7467600"/>
              <a:gd name="connsiteY418" fmla="*/ 6858000 h 6858000"/>
              <a:gd name="connsiteX419" fmla="*/ 2395994 w 7467600"/>
              <a:gd name="connsiteY419" fmla="*/ 6858000 h 6858000"/>
              <a:gd name="connsiteX420" fmla="*/ 2392863 w 7467600"/>
              <a:gd name="connsiteY420" fmla="*/ 6852964 h 6858000"/>
              <a:gd name="connsiteX421" fmla="*/ 2017589 w 7467600"/>
              <a:gd name="connsiteY421" fmla="*/ 6493982 h 6858000"/>
              <a:gd name="connsiteX422" fmla="*/ 2147336 w 7467600"/>
              <a:gd name="connsiteY422" fmla="*/ 6594052 h 6858000"/>
              <a:gd name="connsiteX423" fmla="*/ 2207047 w 7467600"/>
              <a:gd name="connsiteY423" fmla="*/ 6654540 h 6858000"/>
              <a:gd name="connsiteX424" fmla="*/ 2299106 w 7467600"/>
              <a:gd name="connsiteY424" fmla="*/ 6778931 h 6858000"/>
              <a:gd name="connsiteX425" fmla="*/ 2314430 w 7467600"/>
              <a:gd name="connsiteY425" fmla="*/ 6801144 h 6858000"/>
              <a:gd name="connsiteX426" fmla="*/ 2352406 w 7467600"/>
              <a:gd name="connsiteY426" fmla="*/ 6858000 h 6858000"/>
              <a:gd name="connsiteX427" fmla="*/ 2314492 w 7467600"/>
              <a:gd name="connsiteY427" fmla="*/ 6858000 h 6858000"/>
              <a:gd name="connsiteX428" fmla="*/ 2288095 w 7467600"/>
              <a:gd name="connsiteY428" fmla="*/ 6818030 h 6858000"/>
              <a:gd name="connsiteX429" fmla="*/ 2272768 w 7467600"/>
              <a:gd name="connsiteY429" fmla="*/ 6795822 h 6858000"/>
              <a:gd name="connsiteX430" fmla="*/ 2182715 w 7467600"/>
              <a:gd name="connsiteY430" fmla="*/ 6675071 h 6858000"/>
              <a:gd name="connsiteX431" fmla="*/ 2032061 w 7467600"/>
              <a:gd name="connsiteY431" fmla="*/ 6541380 h 6858000"/>
              <a:gd name="connsiteX432" fmla="*/ 2257220 w 7467600"/>
              <a:gd name="connsiteY432" fmla="*/ 6826257 h 6858000"/>
              <a:gd name="connsiteX433" fmla="*/ 2281324 w 7467600"/>
              <a:gd name="connsiteY433" fmla="*/ 6858000 h 6858000"/>
              <a:gd name="connsiteX434" fmla="*/ 2242860 w 7467600"/>
              <a:gd name="connsiteY434" fmla="*/ 6858000 h 6858000"/>
              <a:gd name="connsiteX435" fmla="*/ 2232818 w 7467600"/>
              <a:gd name="connsiteY435" fmla="*/ 6844926 h 6858000"/>
              <a:gd name="connsiteX436" fmla="*/ 1990172 w 7467600"/>
              <a:gd name="connsiteY436" fmla="*/ 6542121 h 6858000"/>
              <a:gd name="connsiteX437" fmla="*/ 2124090 w 7467600"/>
              <a:gd name="connsiteY437" fmla="*/ 6761017 h 6858000"/>
              <a:gd name="connsiteX438" fmla="*/ 2200380 w 7467600"/>
              <a:gd name="connsiteY438" fmla="*/ 6858000 h 6858000"/>
              <a:gd name="connsiteX439" fmla="*/ 2147507 w 7467600"/>
              <a:gd name="connsiteY439" fmla="*/ 6858000 h 6858000"/>
              <a:gd name="connsiteX440" fmla="*/ 2070668 w 7467600"/>
              <a:gd name="connsiteY440" fmla="*/ 6761520 h 6858000"/>
              <a:gd name="connsiteX441" fmla="*/ 1975142 w 7467600"/>
              <a:gd name="connsiteY441" fmla="*/ 6585570 h 6858000"/>
              <a:gd name="connsiteX442" fmla="*/ 2050035 w 7467600"/>
              <a:gd name="connsiteY442" fmla="*/ 6813345 h 6858000"/>
              <a:gd name="connsiteX443" fmla="*/ 2063025 w 7467600"/>
              <a:gd name="connsiteY443" fmla="*/ 6858000 h 6858000"/>
              <a:gd name="connsiteX444" fmla="*/ 2021675 w 7467600"/>
              <a:gd name="connsiteY444" fmla="*/ 6858000 h 6858000"/>
              <a:gd name="connsiteX445" fmla="*/ 2019308 w 7467600"/>
              <a:gd name="connsiteY445" fmla="*/ 6847118 h 6858000"/>
              <a:gd name="connsiteX446" fmla="*/ 1938835 w 7467600"/>
              <a:gd name="connsiteY446" fmla="*/ 6551160 h 6858000"/>
              <a:gd name="connsiteX447" fmla="*/ 1953230 w 7467600"/>
              <a:gd name="connsiteY447" fmla="*/ 6759699 h 6858000"/>
              <a:gd name="connsiteX448" fmla="*/ 1956763 w 7467600"/>
              <a:gd name="connsiteY448" fmla="*/ 6778191 h 6858000"/>
              <a:gd name="connsiteX449" fmla="*/ 1967925 w 7467600"/>
              <a:gd name="connsiteY449" fmla="*/ 6858000 h 6858000"/>
              <a:gd name="connsiteX450" fmla="*/ 1936622 w 7467600"/>
              <a:gd name="connsiteY450" fmla="*/ 6858000 h 6858000"/>
              <a:gd name="connsiteX451" fmla="*/ 1926261 w 7467600"/>
              <a:gd name="connsiteY451" fmla="*/ 6784064 h 6858000"/>
              <a:gd name="connsiteX452" fmla="*/ 1922724 w 7467600"/>
              <a:gd name="connsiteY452" fmla="*/ 6765577 h 6858000"/>
              <a:gd name="connsiteX453" fmla="*/ 1904650 w 7467600"/>
              <a:gd name="connsiteY453" fmla="*/ 6639616 h 6858000"/>
              <a:gd name="connsiteX454" fmla="*/ 1885273 w 7467600"/>
              <a:gd name="connsiteY454" fmla="*/ 6858000 h 6858000"/>
              <a:gd name="connsiteX455" fmla="*/ 1854363 w 7467600"/>
              <a:gd name="connsiteY455" fmla="*/ 6858000 h 6858000"/>
              <a:gd name="connsiteX456" fmla="*/ 1880391 w 7467600"/>
              <a:gd name="connsiteY456" fmla="*/ 6603796 h 6858000"/>
              <a:gd name="connsiteX457" fmla="*/ 1818273 w 7467600"/>
              <a:gd name="connsiteY457" fmla="*/ 6715729 h 6858000"/>
              <a:gd name="connsiteX458" fmla="*/ 1794691 w 7467600"/>
              <a:gd name="connsiteY458" fmla="*/ 6843239 h 6858000"/>
              <a:gd name="connsiteX459" fmla="*/ 1794914 w 7467600"/>
              <a:gd name="connsiteY459" fmla="*/ 6858000 h 6858000"/>
              <a:gd name="connsiteX460" fmla="*/ 1746128 w 7467600"/>
              <a:gd name="connsiteY460" fmla="*/ 6858000 h 6858000"/>
              <a:gd name="connsiteX461" fmla="*/ 1753934 w 7467600"/>
              <a:gd name="connsiteY461" fmla="*/ 6724796 h 6858000"/>
              <a:gd name="connsiteX462" fmla="*/ 1792053 w 7467600"/>
              <a:gd name="connsiteY462" fmla="*/ 6572396 h 6858000"/>
              <a:gd name="connsiteX463" fmla="*/ 1862248 w 7467600"/>
              <a:gd name="connsiteY463" fmla="*/ 6266397 h 6858000"/>
              <a:gd name="connsiteX464" fmla="*/ 1862250 w 7467600"/>
              <a:gd name="connsiteY464" fmla="*/ 6033531 h 6858000"/>
              <a:gd name="connsiteX465" fmla="*/ 1211999 w 7467600"/>
              <a:gd name="connsiteY465" fmla="*/ 6683610 h 6858000"/>
              <a:gd name="connsiteX466" fmla="*/ 1213266 w 7467600"/>
              <a:gd name="connsiteY466" fmla="*/ 6691947 h 6858000"/>
              <a:gd name="connsiteX467" fmla="*/ 1203370 w 7467600"/>
              <a:gd name="connsiteY467" fmla="*/ 6850676 h 6858000"/>
              <a:gd name="connsiteX468" fmla="*/ 1203671 w 7467600"/>
              <a:gd name="connsiteY468" fmla="*/ 6858000 h 6858000"/>
              <a:gd name="connsiteX469" fmla="*/ 1143180 w 7467600"/>
              <a:gd name="connsiteY469" fmla="*/ 6858000 h 6858000"/>
              <a:gd name="connsiteX470" fmla="*/ 1142176 w 7467600"/>
              <a:gd name="connsiteY470" fmla="*/ 6766045 h 6858000"/>
              <a:gd name="connsiteX471" fmla="*/ 1067484 w 7467600"/>
              <a:gd name="connsiteY471" fmla="*/ 6858000 h 6858000"/>
              <a:gd name="connsiteX472" fmla="*/ 953928 w 7467600"/>
              <a:gd name="connsiteY472" fmla="*/ 6858000 h 6858000"/>
              <a:gd name="connsiteX473" fmla="*/ 959715 w 7467600"/>
              <a:gd name="connsiteY473" fmla="*/ 6850185 h 6858000"/>
              <a:gd name="connsiteX474" fmla="*/ 1483788 w 7467600"/>
              <a:gd name="connsiteY474" fmla="*/ 6259174 h 6858000"/>
              <a:gd name="connsiteX475" fmla="*/ 1100671 w 7467600"/>
              <a:gd name="connsiteY475" fmla="*/ 6252137 h 6858000"/>
              <a:gd name="connsiteX476" fmla="*/ 1090144 w 7467600"/>
              <a:gd name="connsiteY476" fmla="*/ 6256748 h 6858000"/>
              <a:gd name="connsiteX477" fmla="*/ 1095872 w 7467600"/>
              <a:gd name="connsiteY477" fmla="*/ 6271892 h 6858000"/>
              <a:gd name="connsiteX478" fmla="*/ 262785 w 7467600"/>
              <a:gd name="connsiteY478" fmla="*/ 6845450 h 6858000"/>
              <a:gd name="connsiteX479" fmla="*/ 209968 w 7467600"/>
              <a:gd name="connsiteY479" fmla="*/ 6770713 h 6858000"/>
              <a:gd name="connsiteX480" fmla="*/ 873460 w 7467600"/>
              <a:gd name="connsiteY480" fmla="*/ 6253768 h 6858000"/>
              <a:gd name="connsiteX481" fmla="*/ 192686 w 7467600"/>
              <a:gd name="connsiteY481" fmla="*/ 5849257 h 6858000"/>
              <a:gd name="connsiteX482" fmla="*/ 4696 w 7467600"/>
              <a:gd name="connsiteY482" fmla="*/ 5697668 h 6858000"/>
              <a:gd name="connsiteX483" fmla="*/ 0 w 7467600"/>
              <a:gd name="connsiteY483" fmla="*/ 5689984 h 6858000"/>
              <a:gd name="connsiteX484" fmla="*/ 0 w 7467600"/>
              <a:gd name="connsiteY484" fmla="*/ 5513472 h 6858000"/>
              <a:gd name="connsiteX485" fmla="*/ 174101 w 7467600"/>
              <a:gd name="connsiteY485" fmla="*/ 5620277 h 6858000"/>
              <a:gd name="connsiteX486" fmla="*/ 891800 w 7467600"/>
              <a:gd name="connsiteY486" fmla="*/ 6036935 h 6858000"/>
              <a:gd name="connsiteX487" fmla="*/ 1072219 w 7467600"/>
              <a:gd name="connsiteY487" fmla="*/ 6169443 h 6858000"/>
              <a:gd name="connsiteX488" fmla="*/ 1074117 w 7467600"/>
              <a:gd name="connsiteY488" fmla="*/ 6170301 h 6858000"/>
              <a:gd name="connsiteX489" fmla="*/ 1083114 w 7467600"/>
              <a:gd name="connsiteY489" fmla="*/ 6174131 h 6858000"/>
              <a:gd name="connsiteX490" fmla="*/ 1543010 w 7467600"/>
              <a:gd name="connsiteY490" fmla="*/ 6191140 h 6858000"/>
              <a:gd name="connsiteX491" fmla="*/ 1551080 w 7467600"/>
              <a:gd name="connsiteY491" fmla="*/ 6195006 h 6858000"/>
              <a:gd name="connsiteX492" fmla="*/ 2345443 w 7467600"/>
              <a:gd name="connsiteY492" fmla="*/ 5549882 h 6858000"/>
              <a:gd name="connsiteX493" fmla="*/ 1721499 w 7467600"/>
              <a:gd name="connsiteY493" fmla="*/ 5599969 h 6858000"/>
              <a:gd name="connsiteX494" fmla="*/ 767716 w 7467600"/>
              <a:gd name="connsiteY494" fmla="*/ 5472768 h 6858000"/>
              <a:gd name="connsiteX495" fmla="*/ 722147 w 7467600"/>
              <a:gd name="connsiteY495" fmla="*/ 5393091 h 6858000"/>
              <a:gd name="connsiteX496" fmla="*/ 1485552 w 7467600"/>
              <a:gd name="connsiteY496" fmla="*/ 5313202 h 6858000"/>
              <a:gd name="connsiteX497" fmla="*/ 2143004 w 7467600"/>
              <a:gd name="connsiteY497" fmla="*/ 5402420 h 6858000"/>
              <a:gd name="connsiteX498" fmla="*/ 1933391 w 7467600"/>
              <a:gd name="connsiteY498" fmla="*/ 5156971 h 6858000"/>
              <a:gd name="connsiteX499" fmla="*/ 1827118 w 7467600"/>
              <a:gd name="connsiteY499" fmla="*/ 4968410 h 6858000"/>
              <a:gd name="connsiteX500" fmla="*/ 1837349 w 7467600"/>
              <a:gd name="connsiteY500" fmla="*/ 4956357 h 6858000"/>
              <a:gd name="connsiteX501" fmla="*/ 2162835 w 7467600"/>
              <a:gd name="connsiteY501" fmla="*/ 5187853 h 6858000"/>
              <a:gd name="connsiteX502" fmla="*/ 2257167 w 7467600"/>
              <a:gd name="connsiteY502" fmla="*/ 5462123 h 6858000"/>
              <a:gd name="connsiteX503" fmla="*/ 2261598 w 7467600"/>
              <a:gd name="connsiteY503" fmla="*/ 5467998 h 6858000"/>
              <a:gd name="connsiteX504" fmla="*/ 2437177 w 7467600"/>
              <a:gd name="connsiteY504" fmla="*/ 5479608 h 6858000"/>
              <a:gd name="connsiteX505" fmla="*/ 2445247 w 7467600"/>
              <a:gd name="connsiteY505" fmla="*/ 5483476 h 6858000"/>
              <a:gd name="connsiteX506" fmla="*/ 2743626 w 7467600"/>
              <a:gd name="connsiteY506" fmla="*/ 5304819 h 6858000"/>
              <a:gd name="connsiteX507" fmla="*/ 3048102 w 7467600"/>
              <a:gd name="connsiteY507" fmla="*/ 5150595 h 6858000"/>
              <a:gd name="connsiteX508" fmla="*/ 1799414 w 7467600"/>
              <a:gd name="connsiteY508" fmla="*/ 4694732 h 6858000"/>
              <a:gd name="connsiteX509" fmla="*/ 1771735 w 7467600"/>
              <a:gd name="connsiteY509" fmla="*/ 4619929 h 6858000"/>
              <a:gd name="connsiteX510" fmla="*/ 3104273 w 7467600"/>
              <a:gd name="connsiteY510" fmla="*/ 5076159 h 6858000"/>
              <a:gd name="connsiteX511" fmla="*/ 3113245 w 7467600"/>
              <a:gd name="connsiteY511" fmla="*/ 5090705 h 6858000"/>
              <a:gd name="connsiteX512" fmla="*/ 3126294 w 7467600"/>
              <a:gd name="connsiteY512" fmla="*/ 5114400 h 6858000"/>
              <a:gd name="connsiteX513" fmla="*/ 3937433 w 7467600"/>
              <a:gd name="connsiteY513" fmla="*/ 4830473 h 6858000"/>
              <a:gd name="connsiteX514" fmla="*/ 3590475 w 7467600"/>
              <a:gd name="connsiteY514" fmla="*/ 4597974 h 6858000"/>
              <a:gd name="connsiteX515" fmla="*/ 3100264 w 7467600"/>
              <a:gd name="connsiteY515" fmla="*/ 4579845 h 6858000"/>
              <a:gd name="connsiteX516" fmla="*/ 2183576 w 7467600"/>
              <a:gd name="connsiteY516" fmla="*/ 4227150 h 6858000"/>
              <a:gd name="connsiteX517" fmla="*/ 2151029 w 7467600"/>
              <a:gd name="connsiteY517" fmla="*/ 4146947 h 6858000"/>
              <a:gd name="connsiteX518" fmla="*/ 3563434 w 7467600"/>
              <a:gd name="connsiteY518" fmla="*/ 4469115 h 6858000"/>
              <a:gd name="connsiteX519" fmla="*/ 3177952 w 7467600"/>
              <a:gd name="connsiteY519" fmla="*/ 3657386 h 6858000"/>
              <a:gd name="connsiteX520" fmla="*/ 3189263 w 7467600"/>
              <a:gd name="connsiteY520" fmla="*/ 3625726 h 6858000"/>
              <a:gd name="connsiteX521" fmla="*/ 3560912 w 7467600"/>
              <a:gd name="connsiteY521" fmla="*/ 4079863 h 6858000"/>
              <a:gd name="connsiteX522" fmla="*/ 3626636 w 7467600"/>
              <a:gd name="connsiteY522" fmla="*/ 4512230 h 6858000"/>
              <a:gd name="connsiteX523" fmla="*/ 3653088 w 7467600"/>
              <a:gd name="connsiteY523" fmla="*/ 4521417 h 6858000"/>
              <a:gd name="connsiteX524" fmla="*/ 3988128 w 7467600"/>
              <a:gd name="connsiteY524" fmla="*/ 4817267 h 6858000"/>
              <a:gd name="connsiteX525" fmla="*/ 4830582 w 7467600"/>
              <a:gd name="connsiteY525" fmla="*/ 4676000 h 6858000"/>
              <a:gd name="connsiteX526" fmla="*/ 4830100 w 7467600"/>
              <a:gd name="connsiteY526" fmla="*/ 4675554 h 6858000"/>
              <a:gd name="connsiteX527" fmla="*/ 4036318 w 7467600"/>
              <a:gd name="connsiteY527" fmla="*/ 4147013 h 6858000"/>
              <a:gd name="connsiteX528" fmla="*/ 3432098 w 7467600"/>
              <a:gd name="connsiteY528" fmla="*/ 3537312 h 6858000"/>
              <a:gd name="connsiteX529" fmla="*/ 3446761 w 7467600"/>
              <a:gd name="connsiteY529" fmla="*/ 3461278 h 6858000"/>
              <a:gd name="connsiteX530" fmla="*/ 4419733 w 7467600"/>
              <a:gd name="connsiteY530" fmla="*/ 3963555 h 6858000"/>
              <a:gd name="connsiteX531" fmla="*/ 4781371 w 7467600"/>
              <a:gd name="connsiteY531" fmla="*/ 4458604 h 6858000"/>
              <a:gd name="connsiteX532" fmla="*/ 4780440 w 7467600"/>
              <a:gd name="connsiteY532" fmla="*/ 4470290 h 6858000"/>
              <a:gd name="connsiteX533" fmla="*/ 4898954 w 7467600"/>
              <a:gd name="connsiteY533" fmla="*/ 4662092 h 6858000"/>
              <a:gd name="connsiteX534" fmla="*/ 4900699 w 7467600"/>
              <a:gd name="connsiteY534" fmla="*/ 4670867 h 6858000"/>
              <a:gd name="connsiteX535" fmla="*/ 5714511 w 7467600"/>
              <a:gd name="connsiteY535" fmla="*/ 4663483 h 6858000"/>
              <a:gd name="connsiteX536" fmla="*/ 5464793 w 7467600"/>
              <a:gd name="connsiteY536" fmla="*/ 4393556 h 6858000"/>
              <a:gd name="connsiteX537" fmla="*/ 5461897 w 7467600"/>
              <a:gd name="connsiteY537" fmla="*/ 4390879 h 6858000"/>
              <a:gd name="connsiteX538" fmla="*/ 4294126 w 7467600"/>
              <a:gd name="connsiteY538" fmla="*/ 3303048 h 6858000"/>
              <a:gd name="connsiteX539" fmla="*/ 4305321 w 7467600"/>
              <a:gd name="connsiteY539" fmla="*/ 3256953 h 6858000"/>
              <a:gd name="connsiteX540" fmla="*/ 4949299 w 7467600"/>
              <a:gd name="connsiteY540" fmla="*/ 3766336 h 6858000"/>
              <a:gd name="connsiteX541" fmla="*/ 5291452 w 7467600"/>
              <a:gd name="connsiteY541" fmla="*/ 4076801 h 6858000"/>
              <a:gd name="connsiteX542" fmla="*/ 5434998 w 7467600"/>
              <a:gd name="connsiteY542" fmla="*/ 4254100 h 6858000"/>
              <a:gd name="connsiteX543" fmla="*/ 5351015 w 7467600"/>
              <a:gd name="connsiteY543" fmla="*/ 3760989 h 6858000"/>
              <a:gd name="connsiteX544" fmla="*/ 5413780 w 7467600"/>
              <a:gd name="connsiteY544" fmla="*/ 2966265 h 6858000"/>
              <a:gd name="connsiteX545" fmla="*/ 5425627 w 7467600"/>
              <a:gd name="connsiteY545" fmla="*/ 2954192 h 6858000"/>
              <a:gd name="connsiteX546" fmla="*/ 6604735 w 7467600"/>
              <a:gd name="connsiteY546" fmla="*/ 2041381 h 6858000"/>
              <a:gd name="connsiteX547" fmla="*/ 7204487 w 7467600"/>
              <a:gd name="connsiteY547" fmla="*/ 2742112 h 6858000"/>
              <a:gd name="connsiteX548" fmla="*/ 7131592 w 7467600"/>
              <a:gd name="connsiteY548" fmla="*/ 2672096 h 6858000"/>
              <a:gd name="connsiteX549" fmla="*/ 6996344 w 7467600"/>
              <a:gd name="connsiteY549" fmla="*/ 2518310 h 6858000"/>
              <a:gd name="connsiteX550" fmla="*/ 6735495 w 7467600"/>
              <a:gd name="connsiteY550" fmla="*/ 2196890 h 6858000"/>
              <a:gd name="connsiteX551" fmla="*/ 6721901 w 7467600"/>
              <a:gd name="connsiteY551" fmla="*/ 2179274 h 6858000"/>
              <a:gd name="connsiteX552" fmla="*/ 6604735 w 7467600"/>
              <a:gd name="connsiteY552" fmla="*/ 2041381 h 6858000"/>
              <a:gd name="connsiteX553" fmla="*/ 6591670 w 7467600"/>
              <a:gd name="connsiteY553" fmla="*/ 1988277 h 6858000"/>
              <a:gd name="connsiteX554" fmla="*/ 6747349 w 7467600"/>
              <a:gd name="connsiteY554" fmla="*/ 2160069 h 6858000"/>
              <a:gd name="connsiteX555" fmla="*/ 6760943 w 7467600"/>
              <a:gd name="connsiteY555" fmla="*/ 2177686 h 6858000"/>
              <a:gd name="connsiteX556" fmla="*/ 7021065 w 7467600"/>
              <a:gd name="connsiteY556" fmla="*/ 2498102 h 6858000"/>
              <a:gd name="connsiteX557" fmla="*/ 7155223 w 7467600"/>
              <a:gd name="connsiteY557" fmla="*/ 2650386 h 6858000"/>
              <a:gd name="connsiteX558" fmla="*/ 7203167 w 7467600"/>
              <a:gd name="connsiteY558" fmla="*/ 2697288 h 6858000"/>
              <a:gd name="connsiteX559" fmla="*/ 6937703 w 7467600"/>
              <a:gd name="connsiteY559" fmla="*/ 2321981 h 6858000"/>
              <a:gd name="connsiteX560" fmla="*/ 6591670 w 7467600"/>
              <a:gd name="connsiteY560" fmla="*/ 1988277 h 6858000"/>
              <a:gd name="connsiteX561" fmla="*/ 5798671 w 7467600"/>
              <a:gd name="connsiteY561" fmla="*/ 1981601 h 6858000"/>
              <a:gd name="connsiteX562" fmla="*/ 5754709 w 7467600"/>
              <a:gd name="connsiteY562" fmla="*/ 2071454 h 6858000"/>
              <a:gd name="connsiteX563" fmla="*/ 5763044 w 7467600"/>
              <a:gd name="connsiteY563" fmla="*/ 2842206 h 6858000"/>
              <a:gd name="connsiteX564" fmla="*/ 5764974 w 7467600"/>
              <a:gd name="connsiteY564" fmla="*/ 2799609 h 6858000"/>
              <a:gd name="connsiteX565" fmla="*/ 5767665 w 7467600"/>
              <a:gd name="connsiteY565" fmla="*/ 2666409 h 6858000"/>
              <a:gd name="connsiteX566" fmla="*/ 5763055 w 7467600"/>
              <a:gd name="connsiteY566" fmla="*/ 2579705 h 6858000"/>
              <a:gd name="connsiteX567" fmla="*/ 5758079 w 7467600"/>
              <a:gd name="connsiteY567" fmla="*/ 2492508 h 6858000"/>
              <a:gd name="connsiteX568" fmla="*/ 5779325 w 7467600"/>
              <a:gd name="connsiteY568" fmla="*/ 2197069 h 6858000"/>
              <a:gd name="connsiteX569" fmla="*/ 5798671 w 7467600"/>
              <a:gd name="connsiteY569" fmla="*/ 1981601 h 6858000"/>
              <a:gd name="connsiteX570" fmla="*/ 5829202 w 7467600"/>
              <a:gd name="connsiteY570" fmla="*/ 1971679 h 6858000"/>
              <a:gd name="connsiteX571" fmla="*/ 5809558 w 7467600"/>
              <a:gd name="connsiteY571" fmla="*/ 2198043 h 6858000"/>
              <a:gd name="connsiteX572" fmla="*/ 5788653 w 7467600"/>
              <a:gd name="connsiteY572" fmla="*/ 2489430 h 6858000"/>
              <a:gd name="connsiteX573" fmla="*/ 5793439 w 7467600"/>
              <a:gd name="connsiteY573" fmla="*/ 2575235 h 6858000"/>
              <a:gd name="connsiteX574" fmla="*/ 5796837 w 7467600"/>
              <a:gd name="connsiteY574" fmla="*/ 2637633 h 6858000"/>
              <a:gd name="connsiteX575" fmla="*/ 5818614 w 7467600"/>
              <a:gd name="connsiteY575" fmla="*/ 2473055 h 6858000"/>
              <a:gd name="connsiteX576" fmla="*/ 5829202 w 7467600"/>
              <a:gd name="connsiteY576" fmla="*/ 1971679 h 6858000"/>
              <a:gd name="connsiteX577" fmla="*/ 5911389 w 7467600"/>
              <a:gd name="connsiteY577" fmla="*/ 1898371 h 6858000"/>
              <a:gd name="connsiteX578" fmla="*/ 6237627 w 7467600"/>
              <a:gd name="connsiteY578" fmla="*/ 2231921 h 6858000"/>
              <a:gd name="connsiteX579" fmla="*/ 5911389 w 7467600"/>
              <a:gd name="connsiteY579" fmla="*/ 1898371 h 6858000"/>
              <a:gd name="connsiteX580" fmla="*/ 6944437 w 7467600"/>
              <a:gd name="connsiteY580" fmla="*/ 1575402 h 6858000"/>
              <a:gd name="connsiteX581" fmla="*/ 6304730 w 7467600"/>
              <a:gd name="connsiteY581" fmla="*/ 1766654 h 6858000"/>
              <a:gd name="connsiteX582" fmla="*/ 6944437 w 7467600"/>
              <a:gd name="connsiteY582" fmla="*/ 1575402 h 6858000"/>
              <a:gd name="connsiteX583" fmla="*/ 7019523 w 7467600"/>
              <a:gd name="connsiteY583" fmla="*/ 1519450 h 6858000"/>
              <a:gd name="connsiteX584" fmla="*/ 6298091 w 7467600"/>
              <a:gd name="connsiteY584" fmla="*/ 1737122 h 6858000"/>
              <a:gd name="connsiteX585" fmla="*/ 7019523 w 7467600"/>
              <a:gd name="connsiteY585" fmla="*/ 1519450 h 6858000"/>
              <a:gd name="connsiteX586" fmla="*/ 2399523 w 7467600"/>
              <a:gd name="connsiteY586" fmla="*/ 1428234 h 6858000"/>
              <a:gd name="connsiteX587" fmla="*/ 2224982 w 7467600"/>
              <a:gd name="connsiteY587" fmla="*/ 1826201 h 6858000"/>
              <a:gd name="connsiteX588" fmla="*/ 2096099 w 7467600"/>
              <a:gd name="connsiteY588" fmla="*/ 2345900 h 6858000"/>
              <a:gd name="connsiteX589" fmla="*/ 2283317 w 7467600"/>
              <a:gd name="connsiteY589" fmla="*/ 1796925 h 6858000"/>
              <a:gd name="connsiteX590" fmla="*/ 2399523 w 7467600"/>
              <a:gd name="connsiteY590" fmla="*/ 1428234 h 6858000"/>
              <a:gd name="connsiteX591" fmla="*/ 2448558 w 7467600"/>
              <a:gd name="connsiteY591" fmla="*/ 1373435 h 6858000"/>
              <a:gd name="connsiteX592" fmla="*/ 2312521 w 7467600"/>
              <a:gd name="connsiteY592" fmla="*/ 1806140 h 6858000"/>
              <a:gd name="connsiteX593" fmla="*/ 2127533 w 7467600"/>
              <a:gd name="connsiteY593" fmla="*/ 2348380 h 6858000"/>
              <a:gd name="connsiteX594" fmla="*/ 2358080 w 7467600"/>
              <a:gd name="connsiteY594" fmla="*/ 1866134 h 6858000"/>
              <a:gd name="connsiteX595" fmla="*/ 2407436 w 7467600"/>
              <a:gd name="connsiteY595" fmla="*/ 1651070 h 6858000"/>
              <a:gd name="connsiteX596" fmla="*/ 2448558 w 7467600"/>
              <a:gd name="connsiteY596" fmla="*/ 1373435 h 6858000"/>
              <a:gd name="connsiteX597" fmla="*/ 278707 w 7467600"/>
              <a:gd name="connsiteY597" fmla="*/ 1352270 h 6858000"/>
              <a:gd name="connsiteX598" fmla="*/ 321570 w 7467600"/>
              <a:gd name="connsiteY598" fmla="*/ 1861610 h 6858000"/>
              <a:gd name="connsiteX599" fmla="*/ 294281 w 7467600"/>
              <a:gd name="connsiteY599" fmla="*/ 1440658 h 6858000"/>
              <a:gd name="connsiteX600" fmla="*/ 278707 w 7467600"/>
              <a:gd name="connsiteY600" fmla="*/ 1352270 h 6858000"/>
              <a:gd name="connsiteX601" fmla="*/ 1423821 w 7467600"/>
              <a:gd name="connsiteY601" fmla="*/ 1351958 h 6858000"/>
              <a:gd name="connsiteX602" fmla="*/ 1638521 w 7467600"/>
              <a:gd name="connsiteY602" fmla="*/ 1908470 h 6858000"/>
              <a:gd name="connsiteX603" fmla="*/ 1754199 w 7467600"/>
              <a:gd name="connsiteY603" fmla="*/ 2149284 h 6858000"/>
              <a:gd name="connsiteX604" fmla="*/ 1908359 w 7467600"/>
              <a:gd name="connsiteY604" fmla="*/ 2364988 h 6858000"/>
              <a:gd name="connsiteX605" fmla="*/ 1647661 w 7467600"/>
              <a:gd name="connsiteY605" fmla="*/ 1825945 h 6858000"/>
              <a:gd name="connsiteX606" fmla="*/ 1423821 w 7467600"/>
              <a:gd name="connsiteY606" fmla="*/ 1351958 h 6858000"/>
              <a:gd name="connsiteX607" fmla="*/ 1431890 w 7467600"/>
              <a:gd name="connsiteY607" fmla="*/ 1306475 h 6858000"/>
              <a:gd name="connsiteX608" fmla="*/ 1507597 w 7467600"/>
              <a:gd name="connsiteY608" fmla="*/ 1446132 h 6858000"/>
              <a:gd name="connsiteX609" fmla="*/ 1674586 w 7467600"/>
              <a:gd name="connsiteY609" fmla="*/ 1813832 h 6858000"/>
              <a:gd name="connsiteX610" fmla="*/ 1815950 w 7467600"/>
              <a:gd name="connsiteY610" fmla="*/ 2128564 h 6858000"/>
              <a:gd name="connsiteX611" fmla="*/ 1984242 w 7467600"/>
              <a:gd name="connsiteY611" fmla="*/ 2430829 h 6858000"/>
              <a:gd name="connsiteX612" fmla="*/ 2014023 w 7467600"/>
              <a:gd name="connsiteY612" fmla="*/ 2450995 h 6858000"/>
              <a:gd name="connsiteX613" fmla="*/ 1747337 w 7467600"/>
              <a:gd name="connsiteY613" fmla="*/ 1855264 h 6858000"/>
              <a:gd name="connsiteX614" fmla="*/ 1533749 w 7467600"/>
              <a:gd name="connsiteY614" fmla="*/ 1478656 h 6858000"/>
              <a:gd name="connsiteX615" fmla="*/ 1431890 w 7467600"/>
              <a:gd name="connsiteY615" fmla="*/ 1306475 h 6858000"/>
              <a:gd name="connsiteX616" fmla="*/ 5052692 w 7467600"/>
              <a:gd name="connsiteY616" fmla="*/ 1292994 h 6858000"/>
              <a:gd name="connsiteX617" fmla="*/ 5200661 w 7467600"/>
              <a:gd name="connsiteY617" fmla="*/ 1635186 h 6858000"/>
              <a:gd name="connsiteX618" fmla="*/ 5297138 w 7467600"/>
              <a:gd name="connsiteY618" fmla="*/ 1906351 h 6858000"/>
              <a:gd name="connsiteX619" fmla="*/ 5052692 w 7467600"/>
              <a:gd name="connsiteY619" fmla="*/ 1292994 h 6858000"/>
              <a:gd name="connsiteX620" fmla="*/ 5009948 w 7467600"/>
              <a:gd name="connsiteY620" fmla="*/ 1273619 h 6858000"/>
              <a:gd name="connsiteX621" fmla="*/ 5121777 w 7467600"/>
              <a:gd name="connsiteY621" fmla="*/ 1654213 h 6858000"/>
              <a:gd name="connsiteX622" fmla="*/ 5293545 w 7467600"/>
              <a:gd name="connsiteY622" fmla="*/ 2072247 h 6858000"/>
              <a:gd name="connsiteX623" fmla="*/ 5294042 w 7467600"/>
              <a:gd name="connsiteY623" fmla="*/ 2065019 h 6858000"/>
              <a:gd name="connsiteX624" fmla="*/ 5171936 w 7467600"/>
              <a:gd name="connsiteY624" fmla="*/ 1647613 h 6858000"/>
              <a:gd name="connsiteX625" fmla="*/ 5009948 w 7467600"/>
              <a:gd name="connsiteY625" fmla="*/ 1273619 h 6858000"/>
              <a:gd name="connsiteX626" fmla="*/ 655236 w 7467600"/>
              <a:gd name="connsiteY626" fmla="*/ 1268632 h 6858000"/>
              <a:gd name="connsiteX627" fmla="*/ 839521 w 7467600"/>
              <a:gd name="connsiteY627" fmla="*/ 1685315 h 6858000"/>
              <a:gd name="connsiteX628" fmla="*/ 1109416 w 7467600"/>
              <a:gd name="connsiteY628" fmla="*/ 2061663 h 6858000"/>
              <a:gd name="connsiteX629" fmla="*/ 1298300 w 7467600"/>
              <a:gd name="connsiteY629" fmla="*/ 2247742 h 6858000"/>
              <a:gd name="connsiteX630" fmla="*/ 1125871 w 7467600"/>
              <a:gd name="connsiteY630" fmla="*/ 1989513 h 6858000"/>
              <a:gd name="connsiteX631" fmla="*/ 981574 w 7467600"/>
              <a:gd name="connsiteY631" fmla="*/ 1783157 h 6858000"/>
              <a:gd name="connsiteX632" fmla="*/ 922198 w 7467600"/>
              <a:gd name="connsiteY632" fmla="*/ 1677437 h 6858000"/>
              <a:gd name="connsiteX633" fmla="*/ 869293 w 7467600"/>
              <a:gd name="connsiteY633" fmla="*/ 1583214 h 6858000"/>
              <a:gd name="connsiteX634" fmla="*/ 751431 w 7467600"/>
              <a:gd name="connsiteY634" fmla="*/ 1405731 h 6858000"/>
              <a:gd name="connsiteX635" fmla="*/ 655236 w 7467600"/>
              <a:gd name="connsiteY635" fmla="*/ 1268632 h 6858000"/>
              <a:gd name="connsiteX636" fmla="*/ 6516292 w 7467600"/>
              <a:gd name="connsiteY636" fmla="*/ 1263064 h 6858000"/>
              <a:gd name="connsiteX637" fmla="*/ 5736320 w 7467600"/>
              <a:gd name="connsiteY637" fmla="*/ 1501803 h 6858000"/>
              <a:gd name="connsiteX638" fmla="*/ 6516292 w 7467600"/>
              <a:gd name="connsiteY638" fmla="*/ 1263064 h 6858000"/>
              <a:gd name="connsiteX639" fmla="*/ 291466 w 7467600"/>
              <a:gd name="connsiteY639" fmla="*/ 1250369 h 6858000"/>
              <a:gd name="connsiteX640" fmla="*/ 323180 w 7467600"/>
              <a:gd name="connsiteY640" fmla="*/ 1435283 h 6858000"/>
              <a:gd name="connsiteX641" fmla="*/ 349381 w 7467600"/>
              <a:gd name="connsiteY641" fmla="*/ 1875041 h 6858000"/>
              <a:gd name="connsiteX642" fmla="*/ 374363 w 7467600"/>
              <a:gd name="connsiteY642" fmla="*/ 1506494 h 6858000"/>
              <a:gd name="connsiteX643" fmla="*/ 302168 w 7467600"/>
              <a:gd name="connsiteY643" fmla="*/ 1274495 h 6858000"/>
              <a:gd name="connsiteX644" fmla="*/ 291466 w 7467600"/>
              <a:gd name="connsiteY644" fmla="*/ 1250369 h 6858000"/>
              <a:gd name="connsiteX645" fmla="*/ 678222 w 7467600"/>
              <a:gd name="connsiteY645" fmla="*/ 1248670 h 6858000"/>
              <a:gd name="connsiteX646" fmla="*/ 775536 w 7467600"/>
              <a:gd name="connsiteY646" fmla="*/ 1388015 h 6858000"/>
              <a:gd name="connsiteX647" fmla="*/ 894529 w 7467600"/>
              <a:gd name="connsiteY647" fmla="*/ 1567739 h 6858000"/>
              <a:gd name="connsiteX648" fmla="*/ 948000 w 7467600"/>
              <a:gd name="connsiteY648" fmla="*/ 1663088 h 6858000"/>
              <a:gd name="connsiteX649" fmla="*/ 1006812 w 7467600"/>
              <a:gd name="connsiteY649" fmla="*/ 1767683 h 6858000"/>
              <a:gd name="connsiteX650" fmla="*/ 1149133 w 7467600"/>
              <a:gd name="connsiteY650" fmla="*/ 1971513 h 6858000"/>
              <a:gd name="connsiteX651" fmla="*/ 1333952 w 7467600"/>
              <a:gd name="connsiteY651" fmla="*/ 2251620 h 6858000"/>
              <a:gd name="connsiteX652" fmla="*/ 1337329 w 7467600"/>
              <a:gd name="connsiteY652" fmla="*/ 2258350 h 6858000"/>
              <a:gd name="connsiteX653" fmla="*/ 1014726 w 7467600"/>
              <a:gd name="connsiteY653" fmla="*/ 1615556 h 6858000"/>
              <a:gd name="connsiteX654" fmla="*/ 678222 w 7467600"/>
              <a:gd name="connsiteY654" fmla="*/ 1248670 h 6858000"/>
              <a:gd name="connsiteX655" fmla="*/ 6691602 w 7467600"/>
              <a:gd name="connsiteY655" fmla="*/ 1140573 h 6858000"/>
              <a:gd name="connsiteX656" fmla="*/ 6571100 w 7467600"/>
              <a:gd name="connsiteY656" fmla="*/ 1183662 h 6858000"/>
              <a:gd name="connsiteX657" fmla="*/ 6241687 w 7467600"/>
              <a:gd name="connsiteY657" fmla="*/ 1257600 h 6858000"/>
              <a:gd name="connsiteX658" fmla="*/ 5693009 w 7467600"/>
              <a:gd name="connsiteY658" fmla="*/ 1478256 h 6858000"/>
              <a:gd name="connsiteX659" fmla="*/ 6548420 w 7467600"/>
              <a:gd name="connsiteY659" fmla="*/ 1214599 h 6858000"/>
              <a:gd name="connsiteX660" fmla="*/ 6605473 w 7467600"/>
              <a:gd name="connsiteY660" fmla="*/ 1184686 h 6858000"/>
              <a:gd name="connsiteX661" fmla="*/ 6691602 w 7467600"/>
              <a:gd name="connsiteY661" fmla="*/ 1140573 h 6858000"/>
              <a:gd name="connsiteX662" fmla="*/ 4002475 w 7467600"/>
              <a:gd name="connsiteY662" fmla="*/ 1037802 h 6858000"/>
              <a:gd name="connsiteX663" fmla="*/ 4000324 w 7467600"/>
              <a:gd name="connsiteY663" fmla="*/ 1039362 h 6858000"/>
              <a:gd name="connsiteX664" fmla="*/ 4002862 w 7467600"/>
              <a:gd name="connsiteY664" fmla="*/ 1042866 h 6858000"/>
              <a:gd name="connsiteX665" fmla="*/ 4002475 w 7467600"/>
              <a:gd name="connsiteY665" fmla="*/ 1037802 h 6858000"/>
              <a:gd name="connsiteX666" fmla="*/ 506322 w 7467600"/>
              <a:gd name="connsiteY666" fmla="*/ 1020997 h 6858000"/>
              <a:gd name="connsiteX667" fmla="*/ 533068 w 7467600"/>
              <a:gd name="connsiteY667" fmla="*/ 1029409 h 6858000"/>
              <a:gd name="connsiteX668" fmla="*/ 1232525 w 7467600"/>
              <a:gd name="connsiteY668" fmla="*/ 1804675 h 6858000"/>
              <a:gd name="connsiteX669" fmla="*/ 1388858 w 7467600"/>
              <a:gd name="connsiteY669" fmla="*/ 2368011 h 6858000"/>
              <a:gd name="connsiteX670" fmla="*/ 1384098 w 7467600"/>
              <a:gd name="connsiteY670" fmla="*/ 2378125 h 6858000"/>
              <a:gd name="connsiteX671" fmla="*/ 1425393 w 7467600"/>
              <a:gd name="connsiteY671" fmla="*/ 2589124 h 6858000"/>
              <a:gd name="connsiteX672" fmla="*/ 1424001 w 7467600"/>
              <a:gd name="connsiteY672" fmla="*/ 2597541 h 6858000"/>
              <a:gd name="connsiteX673" fmla="*/ 2152729 w 7467600"/>
              <a:gd name="connsiteY673" fmla="*/ 2864487 h 6858000"/>
              <a:gd name="connsiteX674" fmla="*/ 2020609 w 7467600"/>
              <a:gd name="connsiteY674" fmla="*/ 2539671 h 6858000"/>
              <a:gd name="connsiteX675" fmla="*/ 2018920 w 7467600"/>
              <a:gd name="connsiteY675" fmla="*/ 2536309 h 6858000"/>
              <a:gd name="connsiteX676" fmla="*/ 1342441 w 7467600"/>
              <a:gd name="connsiteY676" fmla="*/ 1173017 h 6858000"/>
              <a:gd name="connsiteX677" fmla="*/ 1367925 w 7467600"/>
              <a:gd name="connsiteY677" fmla="*/ 1135648 h 6858000"/>
              <a:gd name="connsiteX678" fmla="*/ 1771401 w 7467600"/>
              <a:gd name="connsiteY678" fmla="*/ 1806673 h 6858000"/>
              <a:gd name="connsiteX679" fmla="*/ 1972385 w 7467600"/>
              <a:gd name="connsiteY679" fmla="*/ 2198735 h 6858000"/>
              <a:gd name="connsiteX680" fmla="*/ 2040892 w 7467600"/>
              <a:gd name="connsiteY680" fmla="*/ 2405205 h 6858000"/>
              <a:gd name="connsiteX681" fmla="*/ 2131689 w 7467600"/>
              <a:gd name="connsiteY681" fmla="*/ 1936926 h 6858000"/>
              <a:gd name="connsiteX682" fmla="*/ 2454820 w 7467600"/>
              <a:gd name="connsiteY682" fmla="*/ 1248808 h 6858000"/>
              <a:gd name="connsiteX683" fmla="*/ 2492512 w 7467600"/>
              <a:gd name="connsiteY683" fmla="*/ 1302920 h 6858000"/>
              <a:gd name="connsiteX684" fmla="*/ 2081216 w 7467600"/>
              <a:gd name="connsiteY684" fmla="*/ 2527513 h 6858000"/>
              <a:gd name="connsiteX685" fmla="*/ 2081211 w 7467600"/>
              <a:gd name="connsiteY685" fmla="*/ 2528916 h 6858000"/>
              <a:gd name="connsiteX686" fmla="*/ 2199067 w 7467600"/>
              <a:gd name="connsiteY686" fmla="*/ 2884061 h 6858000"/>
              <a:gd name="connsiteX687" fmla="*/ 3192586 w 7467600"/>
              <a:gd name="connsiteY687" fmla="*/ 3411496 h 6858000"/>
              <a:gd name="connsiteX688" fmla="*/ 3182620 w 7467600"/>
              <a:gd name="connsiteY688" fmla="*/ 3483279 h 6858000"/>
              <a:gd name="connsiteX689" fmla="*/ 2435119 w 7467600"/>
              <a:gd name="connsiteY689" fmla="*/ 3080173 h 6858000"/>
              <a:gd name="connsiteX690" fmla="*/ 2410152 w 7467600"/>
              <a:gd name="connsiteY690" fmla="*/ 3063751 h 6858000"/>
              <a:gd name="connsiteX691" fmla="*/ 2408099 w 7467600"/>
              <a:gd name="connsiteY691" fmla="*/ 3064403 h 6858000"/>
              <a:gd name="connsiteX692" fmla="*/ 2407218 w 7467600"/>
              <a:gd name="connsiteY692" fmla="*/ 3070324 h 6858000"/>
              <a:gd name="connsiteX693" fmla="*/ 2380138 w 7467600"/>
              <a:gd name="connsiteY693" fmla="*/ 3099341 h 6858000"/>
              <a:gd name="connsiteX694" fmla="*/ 1765923 w 7467600"/>
              <a:gd name="connsiteY694" fmla="*/ 3581043 h 6858000"/>
              <a:gd name="connsiteX695" fmla="*/ 1702258 w 7467600"/>
              <a:gd name="connsiteY695" fmla="*/ 3612286 h 6858000"/>
              <a:gd name="connsiteX696" fmla="*/ 1538370 w 7467600"/>
              <a:gd name="connsiteY696" fmla="*/ 3811804 h 6858000"/>
              <a:gd name="connsiteX697" fmla="*/ 542867 w 7467600"/>
              <a:gd name="connsiteY697" fmla="*/ 4944092 h 6858000"/>
              <a:gd name="connsiteX698" fmla="*/ 515800 w 7467600"/>
              <a:gd name="connsiteY698" fmla="*/ 4862180 h 6858000"/>
              <a:gd name="connsiteX699" fmla="*/ 909145 w 7467600"/>
              <a:gd name="connsiteY699" fmla="*/ 4199225 h 6858000"/>
              <a:gd name="connsiteX700" fmla="*/ 1214067 w 7467600"/>
              <a:gd name="connsiteY700" fmla="*/ 3908561 h 6858000"/>
              <a:gd name="connsiteX701" fmla="*/ 640967 w 7467600"/>
              <a:gd name="connsiteY701" fmla="*/ 4105601 h 6858000"/>
              <a:gd name="connsiteX702" fmla="*/ 112563 w 7467600"/>
              <a:gd name="connsiteY702" fmla="*/ 4396952 h 6858000"/>
              <a:gd name="connsiteX703" fmla="*/ 0 w 7467600"/>
              <a:gd name="connsiteY703" fmla="*/ 4466006 h 6858000"/>
              <a:gd name="connsiteX704" fmla="*/ 0 w 7467600"/>
              <a:gd name="connsiteY704" fmla="*/ 4233763 h 6858000"/>
              <a:gd name="connsiteX705" fmla="*/ 36881 w 7467600"/>
              <a:gd name="connsiteY705" fmla="*/ 4200118 h 6858000"/>
              <a:gd name="connsiteX706" fmla="*/ 910534 w 7467600"/>
              <a:gd name="connsiteY706" fmla="*/ 3629753 h 6858000"/>
              <a:gd name="connsiteX707" fmla="*/ 1578717 w 7467600"/>
              <a:gd name="connsiteY707" fmla="*/ 3575982 h 6858000"/>
              <a:gd name="connsiteX708" fmla="*/ 2338780 w 7467600"/>
              <a:gd name="connsiteY708" fmla="*/ 3033725 h 6858000"/>
              <a:gd name="connsiteX709" fmla="*/ 1807991 w 7467600"/>
              <a:gd name="connsiteY709" fmla="*/ 2807184 h 6858000"/>
              <a:gd name="connsiteX710" fmla="*/ 1416358 w 7467600"/>
              <a:gd name="connsiteY710" fmla="*/ 3112571 h 6858000"/>
              <a:gd name="connsiteX711" fmla="*/ 939066 w 7467600"/>
              <a:gd name="connsiteY711" fmla="*/ 3378798 h 6858000"/>
              <a:gd name="connsiteX712" fmla="*/ 115099 w 7467600"/>
              <a:gd name="connsiteY712" fmla="*/ 3607650 h 6858000"/>
              <a:gd name="connsiteX713" fmla="*/ 97284 w 7467600"/>
              <a:gd name="connsiteY713" fmla="*/ 3520393 h 6858000"/>
              <a:gd name="connsiteX714" fmla="*/ 922050 w 7467600"/>
              <a:gd name="connsiteY714" fmla="*/ 3074867 h 6858000"/>
              <a:gd name="connsiteX715" fmla="*/ 1405265 w 7467600"/>
              <a:gd name="connsiteY715" fmla="*/ 3016319 h 6858000"/>
              <a:gd name="connsiteX716" fmla="*/ 1407512 w 7467600"/>
              <a:gd name="connsiteY716" fmla="*/ 3018001 h 6858000"/>
              <a:gd name="connsiteX717" fmla="*/ 1726266 w 7467600"/>
              <a:gd name="connsiteY717" fmla="*/ 2777274 h 6858000"/>
              <a:gd name="connsiteX718" fmla="*/ 625390 w 7467600"/>
              <a:gd name="connsiteY718" fmla="*/ 2514541 h 6858000"/>
              <a:gd name="connsiteX719" fmla="*/ 619799 w 7467600"/>
              <a:gd name="connsiteY719" fmla="*/ 2527180 h 6858000"/>
              <a:gd name="connsiteX720" fmla="*/ 310030 w 7467600"/>
              <a:gd name="connsiteY720" fmla="*/ 2771818 h 6858000"/>
              <a:gd name="connsiteX721" fmla="*/ 173877 w 7467600"/>
              <a:gd name="connsiteY721" fmla="*/ 2937056 h 6858000"/>
              <a:gd name="connsiteX722" fmla="*/ 77889 w 7467600"/>
              <a:gd name="connsiteY722" fmla="*/ 3138440 h 6858000"/>
              <a:gd name="connsiteX723" fmla="*/ 0 w 7467600"/>
              <a:gd name="connsiteY723" fmla="*/ 3271395 h 6858000"/>
              <a:gd name="connsiteX724" fmla="*/ 0 w 7467600"/>
              <a:gd name="connsiteY724" fmla="*/ 3153002 h 6858000"/>
              <a:gd name="connsiteX725" fmla="*/ 2386 w 7467600"/>
              <a:gd name="connsiteY725" fmla="*/ 3149203 h 6858000"/>
              <a:gd name="connsiteX726" fmla="*/ 89753 w 7467600"/>
              <a:gd name="connsiteY726" fmla="*/ 2987702 h 6858000"/>
              <a:gd name="connsiteX727" fmla="*/ 76869 w 7467600"/>
              <a:gd name="connsiteY727" fmla="*/ 3005404 h 6858000"/>
              <a:gd name="connsiteX728" fmla="*/ 32049 w 7467600"/>
              <a:gd name="connsiteY728" fmla="*/ 3065814 h 6858000"/>
              <a:gd name="connsiteX729" fmla="*/ 0 w 7467600"/>
              <a:gd name="connsiteY729" fmla="*/ 3108744 h 6858000"/>
              <a:gd name="connsiteX730" fmla="*/ 0 w 7467600"/>
              <a:gd name="connsiteY730" fmla="*/ 3058059 h 6858000"/>
              <a:gd name="connsiteX731" fmla="*/ 7610 w 7467600"/>
              <a:gd name="connsiteY731" fmla="*/ 3047889 h 6858000"/>
              <a:gd name="connsiteX732" fmla="*/ 52419 w 7467600"/>
              <a:gd name="connsiteY732" fmla="*/ 2987479 h 6858000"/>
              <a:gd name="connsiteX733" fmla="*/ 59142 w 7467600"/>
              <a:gd name="connsiteY733" fmla="*/ 2978488 h 6858000"/>
              <a:gd name="connsiteX734" fmla="*/ 0 w 7467600"/>
              <a:gd name="connsiteY734" fmla="*/ 3015334 h 6858000"/>
              <a:gd name="connsiteX735" fmla="*/ 0 w 7467600"/>
              <a:gd name="connsiteY735" fmla="*/ 2914286 h 6858000"/>
              <a:gd name="connsiteX736" fmla="*/ 36383 w 7467600"/>
              <a:gd name="connsiteY736" fmla="*/ 2901128 h 6858000"/>
              <a:gd name="connsiteX737" fmla="*/ 156329 w 7467600"/>
              <a:gd name="connsiteY737" fmla="*/ 2840533 h 6858000"/>
              <a:gd name="connsiteX738" fmla="*/ 358355 w 7467600"/>
              <a:gd name="connsiteY738" fmla="*/ 2620471 h 6858000"/>
              <a:gd name="connsiteX739" fmla="*/ 510577 w 7467600"/>
              <a:gd name="connsiteY739" fmla="*/ 2501244 h 6858000"/>
              <a:gd name="connsiteX740" fmla="*/ 211967 w 7467600"/>
              <a:gd name="connsiteY740" fmla="*/ 2479171 h 6858000"/>
              <a:gd name="connsiteX741" fmla="*/ 0 w 7467600"/>
              <a:gd name="connsiteY741" fmla="*/ 2476398 h 6858000"/>
              <a:gd name="connsiteX742" fmla="*/ 0 w 7467600"/>
              <a:gd name="connsiteY742" fmla="*/ 2389189 h 6858000"/>
              <a:gd name="connsiteX743" fmla="*/ 103062 w 7467600"/>
              <a:gd name="connsiteY743" fmla="*/ 2389518 h 6858000"/>
              <a:gd name="connsiteX744" fmla="*/ 510734 w 7467600"/>
              <a:gd name="connsiteY744" fmla="*/ 2416201 h 6858000"/>
              <a:gd name="connsiteX745" fmla="*/ 279257 w 7467600"/>
              <a:gd name="connsiteY745" fmla="*/ 2092102 h 6858000"/>
              <a:gd name="connsiteX746" fmla="*/ 65265 w 7467600"/>
              <a:gd name="connsiteY746" fmla="*/ 2006049 h 6858000"/>
              <a:gd name="connsiteX747" fmla="*/ 0 w 7467600"/>
              <a:gd name="connsiteY747" fmla="*/ 1982532 h 6858000"/>
              <a:gd name="connsiteX748" fmla="*/ 0 w 7467600"/>
              <a:gd name="connsiteY748" fmla="*/ 1912789 h 6858000"/>
              <a:gd name="connsiteX749" fmla="*/ 97460 w 7467600"/>
              <a:gd name="connsiteY749" fmla="*/ 1953725 h 6858000"/>
              <a:gd name="connsiteX750" fmla="*/ 221272 w 7467600"/>
              <a:gd name="connsiteY750" fmla="*/ 1980766 h 6858000"/>
              <a:gd name="connsiteX751" fmla="*/ 116765 w 7467600"/>
              <a:gd name="connsiteY751" fmla="*/ 1911033 h 6858000"/>
              <a:gd name="connsiteX752" fmla="*/ 16405 w 7467600"/>
              <a:gd name="connsiteY752" fmla="*/ 1803412 h 6858000"/>
              <a:gd name="connsiteX753" fmla="*/ 0 w 7467600"/>
              <a:gd name="connsiteY753" fmla="*/ 1784777 h 6858000"/>
              <a:gd name="connsiteX754" fmla="*/ 0 w 7467600"/>
              <a:gd name="connsiteY754" fmla="*/ 1740082 h 6858000"/>
              <a:gd name="connsiteX755" fmla="*/ 39394 w 7467600"/>
              <a:gd name="connsiteY755" fmla="*/ 1784856 h 6858000"/>
              <a:gd name="connsiteX756" fmla="*/ 135813 w 7467600"/>
              <a:gd name="connsiteY756" fmla="*/ 1888838 h 6858000"/>
              <a:gd name="connsiteX757" fmla="*/ 242575 w 7467600"/>
              <a:gd name="connsiteY757" fmla="*/ 1958841 h 6858000"/>
              <a:gd name="connsiteX758" fmla="*/ 82197 w 7467600"/>
              <a:gd name="connsiteY758" fmla="*/ 1754826 h 6858000"/>
              <a:gd name="connsiteX759" fmla="*/ 0 w 7467600"/>
              <a:gd name="connsiteY759" fmla="*/ 1679650 h 6858000"/>
              <a:gd name="connsiteX760" fmla="*/ 0 w 7467600"/>
              <a:gd name="connsiteY760" fmla="*/ 1602463 h 6858000"/>
              <a:gd name="connsiteX761" fmla="*/ 84689 w 7467600"/>
              <a:gd name="connsiteY761" fmla="*/ 1677442 h 6858000"/>
              <a:gd name="connsiteX762" fmla="*/ 298437 w 7467600"/>
              <a:gd name="connsiteY762" fmla="*/ 1968019 h 6858000"/>
              <a:gd name="connsiteX763" fmla="*/ 227269 w 7467600"/>
              <a:gd name="connsiteY763" fmla="*/ 1114064 h 6858000"/>
              <a:gd name="connsiteX764" fmla="*/ 248003 w 7467600"/>
              <a:gd name="connsiteY764" fmla="*/ 1089613 h 6858000"/>
              <a:gd name="connsiteX765" fmla="*/ 427020 w 7467600"/>
              <a:gd name="connsiteY765" fmla="*/ 1619803 h 6858000"/>
              <a:gd name="connsiteX766" fmla="*/ 340345 w 7467600"/>
              <a:gd name="connsiteY766" fmla="*/ 2027739 h 6858000"/>
              <a:gd name="connsiteX767" fmla="*/ 360865 w 7467600"/>
              <a:gd name="connsiteY767" fmla="*/ 2044827 h 6858000"/>
              <a:gd name="connsiteX768" fmla="*/ 560414 w 7467600"/>
              <a:gd name="connsiteY768" fmla="*/ 2421457 h 6858000"/>
              <a:gd name="connsiteX769" fmla="*/ 1359703 w 7467600"/>
              <a:gd name="connsiteY769" fmla="*/ 2578554 h 6858000"/>
              <a:gd name="connsiteX770" fmla="*/ 1359422 w 7467600"/>
              <a:gd name="connsiteY770" fmla="*/ 2577994 h 6858000"/>
              <a:gd name="connsiteX771" fmla="*/ 828701 w 7467600"/>
              <a:gd name="connsiteY771" fmla="*/ 1839520 h 6858000"/>
              <a:gd name="connsiteX772" fmla="*/ 494427 w 7467600"/>
              <a:gd name="connsiteY772" fmla="*/ 1092333 h 6858000"/>
              <a:gd name="connsiteX773" fmla="*/ 506322 w 7467600"/>
              <a:gd name="connsiteY773" fmla="*/ 1020997 h 6858000"/>
              <a:gd name="connsiteX774" fmla="*/ 4570198 w 7467600"/>
              <a:gd name="connsiteY774" fmla="*/ 978081 h 6858000"/>
              <a:gd name="connsiteX775" fmla="*/ 4523691 w 7467600"/>
              <a:gd name="connsiteY775" fmla="*/ 1127776 h 6858000"/>
              <a:gd name="connsiteX776" fmla="*/ 4509875 w 7467600"/>
              <a:gd name="connsiteY776" fmla="*/ 1167552 h 6858000"/>
              <a:gd name="connsiteX777" fmla="*/ 4478168 w 7467600"/>
              <a:gd name="connsiteY777" fmla="*/ 1260735 h 6858000"/>
              <a:gd name="connsiteX778" fmla="*/ 4409309 w 7467600"/>
              <a:gd name="connsiteY778" fmla="*/ 1666996 h 6858000"/>
              <a:gd name="connsiteX779" fmla="*/ 4370031 w 7467600"/>
              <a:gd name="connsiteY779" fmla="*/ 1955666 h 6858000"/>
              <a:gd name="connsiteX780" fmla="*/ 4570198 w 7467600"/>
              <a:gd name="connsiteY780" fmla="*/ 978081 h 6858000"/>
              <a:gd name="connsiteX781" fmla="*/ 4557898 w 7467600"/>
              <a:gd name="connsiteY781" fmla="*/ 900011 h 6858000"/>
              <a:gd name="connsiteX782" fmla="*/ 4344840 w 7467600"/>
              <a:gd name="connsiteY782" fmla="*/ 1922038 h 6858000"/>
              <a:gd name="connsiteX783" fmla="*/ 4378710 w 7467600"/>
              <a:gd name="connsiteY783" fmla="*/ 1665516 h 6858000"/>
              <a:gd name="connsiteX784" fmla="*/ 4448798 w 7467600"/>
              <a:gd name="connsiteY784" fmla="*/ 1253024 h 6858000"/>
              <a:gd name="connsiteX785" fmla="*/ 4480315 w 7467600"/>
              <a:gd name="connsiteY785" fmla="*/ 1158454 h 6858000"/>
              <a:gd name="connsiteX786" fmla="*/ 4494133 w 7467600"/>
              <a:gd name="connsiteY786" fmla="*/ 1118676 h 6858000"/>
              <a:gd name="connsiteX787" fmla="*/ 4557898 w 7467600"/>
              <a:gd name="connsiteY787" fmla="*/ 900011 h 6858000"/>
              <a:gd name="connsiteX788" fmla="*/ 5870151 w 7467600"/>
              <a:gd name="connsiteY788" fmla="*/ 898890 h 6858000"/>
              <a:gd name="connsiteX789" fmla="*/ 5861335 w 7467600"/>
              <a:gd name="connsiteY789" fmla="*/ 899177 h 6858000"/>
              <a:gd name="connsiteX790" fmla="*/ 5843702 w 7467600"/>
              <a:gd name="connsiteY790" fmla="*/ 899748 h 6858000"/>
              <a:gd name="connsiteX791" fmla="*/ 5651107 w 7467600"/>
              <a:gd name="connsiteY791" fmla="*/ 920306 h 6858000"/>
              <a:gd name="connsiteX792" fmla="*/ 5459407 w 7467600"/>
              <a:gd name="connsiteY792" fmla="*/ 940975 h 6858000"/>
              <a:gd name="connsiteX793" fmla="*/ 5374846 w 7467600"/>
              <a:gd name="connsiteY793" fmla="*/ 941988 h 6858000"/>
              <a:gd name="connsiteX794" fmla="*/ 5256105 w 7467600"/>
              <a:gd name="connsiteY794" fmla="*/ 945632 h 6858000"/>
              <a:gd name="connsiteX795" fmla="*/ 5107071 w 7467600"/>
              <a:gd name="connsiteY795" fmla="*/ 969720 h 6858000"/>
              <a:gd name="connsiteX796" fmla="*/ 4998681 w 7467600"/>
              <a:gd name="connsiteY796" fmla="*/ 988771 h 6858000"/>
              <a:gd name="connsiteX797" fmla="*/ 5870151 w 7467600"/>
              <a:gd name="connsiteY797" fmla="*/ 898890 h 6858000"/>
              <a:gd name="connsiteX798" fmla="*/ 5504425 w 7467600"/>
              <a:gd name="connsiteY798" fmla="*/ 848067 h 6858000"/>
              <a:gd name="connsiteX799" fmla="*/ 4968849 w 7467600"/>
              <a:gd name="connsiteY799" fmla="*/ 962318 h 6858000"/>
              <a:gd name="connsiteX800" fmla="*/ 5104039 w 7467600"/>
              <a:gd name="connsiteY800" fmla="*/ 940634 h 6858000"/>
              <a:gd name="connsiteX801" fmla="*/ 5256311 w 7467600"/>
              <a:gd name="connsiteY801" fmla="*/ 916490 h 6858000"/>
              <a:gd name="connsiteX802" fmla="*/ 5377381 w 7467600"/>
              <a:gd name="connsiteY802" fmla="*/ 912671 h 6858000"/>
              <a:gd name="connsiteX803" fmla="*/ 5460148 w 7467600"/>
              <a:gd name="connsiteY803" fmla="*/ 911442 h 6858000"/>
              <a:gd name="connsiteX804" fmla="*/ 5648971 w 7467600"/>
              <a:gd name="connsiteY804" fmla="*/ 891331 h 6858000"/>
              <a:gd name="connsiteX805" fmla="*/ 5844807 w 7467600"/>
              <a:gd name="connsiteY805" fmla="*/ 870718 h 6858000"/>
              <a:gd name="connsiteX806" fmla="*/ 5862975 w 7467600"/>
              <a:gd name="connsiteY806" fmla="*/ 869756 h 6858000"/>
              <a:gd name="connsiteX807" fmla="*/ 5920887 w 7467600"/>
              <a:gd name="connsiteY807" fmla="*/ 865929 h 6858000"/>
              <a:gd name="connsiteX808" fmla="*/ 5504425 w 7467600"/>
              <a:gd name="connsiteY808" fmla="*/ 848067 h 6858000"/>
              <a:gd name="connsiteX809" fmla="*/ 3607114 w 7467600"/>
              <a:gd name="connsiteY809" fmla="*/ 467441 h 6858000"/>
              <a:gd name="connsiteX810" fmla="*/ 3296242 w 7467600"/>
              <a:gd name="connsiteY810" fmla="*/ 807991 h 6858000"/>
              <a:gd name="connsiteX811" fmla="*/ 3174674 w 7467600"/>
              <a:gd name="connsiteY811" fmla="*/ 919759 h 6858000"/>
              <a:gd name="connsiteX812" fmla="*/ 3042978 w 7467600"/>
              <a:gd name="connsiteY812" fmla="*/ 1054894 h 6858000"/>
              <a:gd name="connsiteX813" fmla="*/ 2968914 w 7467600"/>
              <a:gd name="connsiteY813" fmla="*/ 1133756 h 6858000"/>
              <a:gd name="connsiteX814" fmla="*/ 3103823 w 7467600"/>
              <a:gd name="connsiteY814" fmla="*/ 1026814 h 6858000"/>
              <a:gd name="connsiteX815" fmla="*/ 3607114 w 7467600"/>
              <a:gd name="connsiteY815" fmla="*/ 467441 h 6858000"/>
              <a:gd name="connsiteX816" fmla="*/ 3744487 w 7467600"/>
              <a:gd name="connsiteY816" fmla="*/ 383136 h 6858000"/>
              <a:gd name="connsiteX817" fmla="*/ 3970213 w 7467600"/>
              <a:gd name="connsiteY817" fmla="*/ 995559 h 6858000"/>
              <a:gd name="connsiteX818" fmla="*/ 3744487 w 7467600"/>
              <a:gd name="connsiteY818" fmla="*/ 383136 h 6858000"/>
              <a:gd name="connsiteX819" fmla="*/ 3624562 w 7467600"/>
              <a:gd name="connsiteY819" fmla="*/ 367041 h 6858000"/>
              <a:gd name="connsiteX820" fmla="*/ 3489712 w 7467600"/>
              <a:gd name="connsiteY820" fmla="*/ 485386 h 6858000"/>
              <a:gd name="connsiteX821" fmla="*/ 3182994 w 7467600"/>
              <a:gd name="connsiteY821" fmla="*/ 828265 h 6858000"/>
              <a:gd name="connsiteX822" fmla="*/ 2892114 w 7467600"/>
              <a:gd name="connsiteY822" fmla="*/ 1172635 h 6858000"/>
              <a:gd name="connsiteX823" fmla="*/ 3021459 w 7467600"/>
              <a:gd name="connsiteY823" fmla="*/ 1035385 h 6858000"/>
              <a:gd name="connsiteX824" fmla="*/ 3153873 w 7467600"/>
              <a:gd name="connsiteY824" fmla="*/ 898971 h 6858000"/>
              <a:gd name="connsiteX825" fmla="*/ 3276511 w 7467600"/>
              <a:gd name="connsiteY825" fmla="*/ 786423 h 6858000"/>
              <a:gd name="connsiteX826" fmla="*/ 3584154 w 7467600"/>
              <a:gd name="connsiteY826" fmla="*/ 448218 h 6858000"/>
              <a:gd name="connsiteX827" fmla="*/ 3624562 w 7467600"/>
              <a:gd name="connsiteY827" fmla="*/ 367041 h 6858000"/>
              <a:gd name="connsiteX828" fmla="*/ 3766672 w 7467600"/>
              <a:gd name="connsiteY828" fmla="*/ 359429 h 6858000"/>
              <a:gd name="connsiteX829" fmla="*/ 3996338 w 7467600"/>
              <a:gd name="connsiteY829" fmla="*/ 968237 h 6858000"/>
              <a:gd name="connsiteX830" fmla="*/ 3766672 w 7467600"/>
              <a:gd name="connsiteY830" fmla="*/ 359429 h 6858000"/>
              <a:gd name="connsiteX831" fmla="*/ 5805386 w 7467600"/>
              <a:gd name="connsiteY831" fmla="*/ 239240 h 6858000"/>
              <a:gd name="connsiteX832" fmla="*/ 5736947 w 7467600"/>
              <a:gd name="connsiteY832" fmla="*/ 261367 h 6858000"/>
              <a:gd name="connsiteX833" fmla="*/ 5427012 w 7467600"/>
              <a:gd name="connsiteY833" fmla="*/ 311272 h 6858000"/>
              <a:gd name="connsiteX834" fmla="*/ 5147818 w 7467600"/>
              <a:gd name="connsiteY834" fmla="*/ 322112 h 6858000"/>
              <a:gd name="connsiteX835" fmla="*/ 5060854 w 7467600"/>
              <a:gd name="connsiteY835" fmla="*/ 311882 h 6858000"/>
              <a:gd name="connsiteX836" fmla="*/ 4945989 w 7467600"/>
              <a:gd name="connsiteY836" fmla="*/ 300516 h 6858000"/>
              <a:gd name="connsiteX837" fmla="*/ 5410479 w 7467600"/>
              <a:gd name="connsiteY837" fmla="*/ 348434 h 6858000"/>
              <a:gd name="connsiteX838" fmla="*/ 5805386 w 7467600"/>
              <a:gd name="connsiteY838" fmla="*/ 239240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882765 w 7467600"/>
              <a:gd name="connsiteY918" fmla="*/ 0 h 6858000"/>
              <a:gd name="connsiteX919" fmla="*/ 3721337 w 7467600"/>
              <a:gd name="connsiteY919" fmla="*/ 0 h 6858000"/>
              <a:gd name="connsiteX920" fmla="*/ 3797544 w 7467600"/>
              <a:gd name="connsiteY920" fmla="*/ 0 h 6858000"/>
              <a:gd name="connsiteX921" fmla="*/ 3775734 w 7467600"/>
              <a:gd name="connsiteY921" fmla="*/ 95131 h 6858000"/>
              <a:gd name="connsiteX922" fmla="*/ 3724807 w 7467600"/>
              <a:gd name="connsiteY922" fmla="*/ 272257 h 6858000"/>
              <a:gd name="connsiteX923" fmla="*/ 3726844 w 7467600"/>
              <a:gd name="connsiteY923" fmla="*/ 282988 h 6858000"/>
              <a:gd name="connsiteX924" fmla="*/ 3742664 w 7467600"/>
              <a:gd name="connsiteY924" fmla="*/ 279918 h 6858000"/>
              <a:gd name="connsiteX925" fmla="*/ 4103910 w 7467600"/>
              <a:gd name="connsiteY925" fmla="*/ 1161917 h 6858000"/>
              <a:gd name="connsiteX926" fmla="*/ 4020269 w 7467600"/>
              <a:gd name="connsiteY926" fmla="*/ 1200406 h 6858000"/>
              <a:gd name="connsiteX927" fmla="*/ 3674882 w 7467600"/>
              <a:gd name="connsiteY927" fmla="*/ 488524 h 6858000"/>
              <a:gd name="connsiteX928" fmla="*/ 3132682 w 7467600"/>
              <a:gd name="connsiteY928" fmla="*/ 1072284 h 6858000"/>
              <a:gd name="connsiteX929" fmla="*/ 2716346 w 7467600"/>
              <a:gd name="connsiteY929" fmla="*/ 1276376 h 6858000"/>
              <a:gd name="connsiteX930" fmla="*/ 2716772 w 7467600"/>
              <a:gd name="connsiteY930" fmla="*/ 1255462 h 6858000"/>
              <a:gd name="connsiteX931" fmla="*/ 3471096 w 7467600"/>
              <a:gd name="connsiteY931" fmla="*/ 437072 h 6858000"/>
              <a:gd name="connsiteX932" fmla="*/ 3639057 w 7467600"/>
              <a:gd name="connsiteY932" fmla="*/ 286334 h 6858000"/>
              <a:gd name="connsiteX933" fmla="*/ 3640309 w 7467600"/>
              <a:gd name="connsiteY933" fmla="*/ 284664 h 6858000"/>
              <a:gd name="connsiteX934" fmla="*/ 3646022 w 7467600"/>
              <a:gd name="connsiteY934" fmla="*/ 276711 h 6858000"/>
              <a:gd name="connsiteX935" fmla="*/ 3707943 w 7467600"/>
              <a:gd name="connsiteY935" fmla="*/ 65958 h 6858000"/>
              <a:gd name="connsiteX936" fmla="*/ 3721337 w 7467600"/>
              <a:gd name="connsiteY936" fmla="*/ 0 h 6858000"/>
              <a:gd name="connsiteX937" fmla="*/ 2867960 w 7467600"/>
              <a:gd name="connsiteY937" fmla="*/ 0 h 6858000"/>
              <a:gd name="connsiteX938" fmla="*/ 2926351 w 7467600"/>
              <a:gd name="connsiteY938" fmla="*/ 0 h 6858000"/>
              <a:gd name="connsiteX939" fmla="*/ 2902823 w 7467600"/>
              <a:gd name="connsiteY939" fmla="*/ 262929 h 6858000"/>
              <a:gd name="connsiteX940" fmla="*/ 2940663 w 7467600"/>
              <a:gd name="connsiteY940" fmla="*/ 140884 h 6858000"/>
              <a:gd name="connsiteX941" fmla="*/ 2947039 w 7467600"/>
              <a:gd name="connsiteY941" fmla="*/ 122524 h 6858000"/>
              <a:gd name="connsiteX942" fmla="*/ 2984316 w 7467600"/>
              <a:gd name="connsiteY942" fmla="*/ 0 h 6858000"/>
              <a:gd name="connsiteX943" fmla="*/ 3016114 w 7467600"/>
              <a:gd name="connsiteY943" fmla="*/ 0 h 6858000"/>
              <a:gd name="connsiteX944" fmla="*/ 2979949 w 7467600"/>
              <a:gd name="connsiteY944" fmla="*/ 119274 h 6858000"/>
              <a:gd name="connsiteX945" fmla="*/ 3023879 w 7467600"/>
              <a:gd name="connsiteY945" fmla="*/ 0 h 6858000"/>
              <a:gd name="connsiteX946" fmla="*/ 3105400 w 7467600"/>
              <a:gd name="connsiteY946" fmla="*/ 0 h 6858000"/>
              <a:gd name="connsiteX947" fmla="*/ 3094669 w 7467600"/>
              <a:gd name="connsiteY947" fmla="*/ 30308 h 6858000"/>
              <a:gd name="connsiteX948" fmla="*/ 2901945 w 7467600"/>
              <a:gd name="connsiteY948" fmla="*/ 466538 h 6858000"/>
              <a:gd name="connsiteX949" fmla="*/ 2815209 w 7467600"/>
              <a:gd name="connsiteY949" fmla="*/ 497361 h 6858000"/>
              <a:gd name="connsiteX950" fmla="*/ 2844845 w 7467600"/>
              <a:gd name="connsiteY950" fmla="*/ 127638 h 6858000"/>
              <a:gd name="connsiteX951" fmla="*/ 2867960 w 7467600"/>
              <a:gd name="connsiteY951" fmla="*/ 0 h 6858000"/>
              <a:gd name="connsiteX952" fmla="*/ 1057230 w 7467600"/>
              <a:gd name="connsiteY952" fmla="*/ 0 h 6858000"/>
              <a:gd name="connsiteX953" fmla="*/ 1111003 w 7467600"/>
              <a:gd name="connsiteY953" fmla="*/ 0 h 6858000"/>
              <a:gd name="connsiteX954" fmla="*/ 1125553 w 7467600"/>
              <a:gd name="connsiteY954" fmla="*/ 52588 h 6858000"/>
              <a:gd name="connsiteX955" fmla="*/ 1304276 w 7467600"/>
              <a:gd name="connsiteY955" fmla="*/ 476275 h 6858000"/>
              <a:gd name="connsiteX956" fmla="*/ 1492066 w 7467600"/>
              <a:gd name="connsiteY956" fmla="*/ 886333 h 6858000"/>
              <a:gd name="connsiteX957" fmla="*/ 1423698 w 7467600"/>
              <a:gd name="connsiteY957" fmla="*/ 710817 h 6858000"/>
              <a:gd name="connsiteX958" fmla="*/ 1357609 w 7467600"/>
              <a:gd name="connsiteY958" fmla="*/ 532892 h 6858000"/>
              <a:gd name="connsiteX959" fmla="*/ 1309550 w 7467600"/>
              <a:gd name="connsiteY959" fmla="*/ 374031 h 6858000"/>
              <a:gd name="connsiteX960" fmla="*/ 1193673 w 7467600"/>
              <a:gd name="connsiteY960" fmla="*/ 49533 h 6858000"/>
              <a:gd name="connsiteX961" fmla="*/ 1164391 w 7467600"/>
              <a:gd name="connsiteY961" fmla="*/ 0 h 6858000"/>
              <a:gd name="connsiteX962" fmla="*/ 1200666 w 7467600"/>
              <a:gd name="connsiteY962" fmla="*/ 0 h 6858000"/>
              <a:gd name="connsiteX963" fmla="*/ 1223408 w 7467600"/>
              <a:gd name="connsiteY963" fmla="*/ 38996 h 6858000"/>
              <a:gd name="connsiteX964" fmla="*/ 1339635 w 7467600"/>
              <a:gd name="connsiteY964" fmla="*/ 365517 h 6858000"/>
              <a:gd name="connsiteX965" fmla="*/ 1387469 w 7467600"/>
              <a:gd name="connsiteY965" fmla="*/ 523079 h 6858000"/>
              <a:gd name="connsiteX966" fmla="*/ 1452685 w 7467600"/>
              <a:gd name="connsiteY966" fmla="*/ 699806 h 6858000"/>
              <a:gd name="connsiteX967" fmla="*/ 1492092 w 7467600"/>
              <a:gd name="connsiteY967" fmla="*/ 800424 h 6858000"/>
              <a:gd name="connsiteX968" fmla="*/ 1455302 w 7467600"/>
              <a:gd name="connsiteY968" fmla="*/ 632913 h 6858000"/>
              <a:gd name="connsiteX969" fmla="*/ 1222336 w 7467600"/>
              <a:gd name="connsiteY969" fmla="*/ 9480 h 6858000"/>
              <a:gd name="connsiteX970" fmla="*/ 1214634 w 7467600"/>
              <a:gd name="connsiteY970" fmla="*/ 0 h 6858000"/>
              <a:gd name="connsiteX971" fmla="*/ 1289827 w 7467600"/>
              <a:gd name="connsiteY971" fmla="*/ 0 h 6858000"/>
              <a:gd name="connsiteX972" fmla="*/ 1321076 w 7467600"/>
              <a:gd name="connsiteY972" fmla="*/ 59722 h 6858000"/>
              <a:gd name="connsiteX973" fmla="*/ 1512579 w 7467600"/>
              <a:gd name="connsiteY973" fmla="*/ 626441 h 6858000"/>
              <a:gd name="connsiteX974" fmla="*/ 1506076 w 7467600"/>
              <a:gd name="connsiteY974" fmla="*/ 1089289 h 6858000"/>
              <a:gd name="connsiteX975" fmla="*/ 1486346 w 7467600"/>
              <a:gd name="connsiteY975" fmla="*/ 1079919 h 6858000"/>
              <a:gd name="connsiteX976" fmla="*/ 1070511 w 7467600"/>
              <a:gd name="connsiteY976" fmla="*/ 48609 h 6858000"/>
              <a:gd name="connsiteX977" fmla="*/ 1057230 w 7467600"/>
              <a:gd name="connsiteY977" fmla="*/ 0 h 6858000"/>
              <a:gd name="connsiteX978" fmla="*/ 43151 w 7467600"/>
              <a:gd name="connsiteY978" fmla="*/ 0 h 6858000"/>
              <a:gd name="connsiteX979" fmla="*/ 95283 w 7467600"/>
              <a:gd name="connsiteY979" fmla="*/ 0 h 6858000"/>
              <a:gd name="connsiteX980" fmla="*/ 300708 w 7467600"/>
              <a:gd name="connsiteY980" fmla="*/ 154571 h 6858000"/>
              <a:gd name="connsiteX981" fmla="*/ 530414 w 7467600"/>
              <a:gd name="connsiteY981" fmla="*/ 354673 h 6858000"/>
              <a:gd name="connsiteX982" fmla="*/ 333785 w 7467600"/>
              <a:gd name="connsiteY982" fmla="*/ 161564 h 6858000"/>
              <a:gd name="connsiteX983" fmla="*/ 147005 w 7467600"/>
              <a:gd name="connsiteY983" fmla="*/ 0 h 6858000"/>
              <a:gd name="connsiteX984" fmla="*/ 272509 w 7467600"/>
              <a:gd name="connsiteY984" fmla="*/ 0 h 6858000"/>
              <a:gd name="connsiteX985" fmla="*/ 326276 w 7467600"/>
              <a:gd name="connsiteY985" fmla="*/ 45847 h 6858000"/>
              <a:gd name="connsiteX986" fmla="*/ 823759 w 7467600"/>
              <a:gd name="connsiteY986" fmla="*/ 574145 h 6858000"/>
              <a:gd name="connsiteX987" fmla="*/ 811254 w 7467600"/>
              <a:gd name="connsiteY987" fmla="*/ 665546 h 6858000"/>
              <a:gd name="connsiteX988" fmla="*/ 154042 w 7467600"/>
              <a:gd name="connsiteY988" fmla="*/ 261522 h 6858000"/>
              <a:gd name="connsiteX989" fmla="*/ 13550 w 7467600"/>
              <a:gd name="connsiteY989" fmla="*/ 158423 h 6858000"/>
              <a:gd name="connsiteX990" fmla="*/ 0 w 7467600"/>
              <a:gd name="connsiteY990" fmla="*/ 146618 h 6858000"/>
              <a:gd name="connsiteX991" fmla="*/ 0 w 7467600"/>
              <a:gd name="connsiteY991" fmla="*/ 59161 h 6858000"/>
              <a:gd name="connsiteX992" fmla="*/ 45427 w 7467600"/>
              <a:gd name="connsiteY992" fmla="*/ 101078 h 6858000"/>
              <a:gd name="connsiteX993" fmla="*/ 630103 w 7467600"/>
              <a:gd name="connsiteY993" fmla="*/ 485885 h 6858000"/>
              <a:gd name="connsiteX994" fmla="*/ 532040 w 7467600"/>
              <a:gd name="connsiteY994" fmla="*/ 399359 h 6858000"/>
              <a:gd name="connsiteX995" fmla="*/ 517618 w 7467600"/>
              <a:gd name="connsiteY995" fmla="*/ 385726 h 6858000"/>
              <a:gd name="connsiteX996" fmla="*/ 285074 w 7467600"/>
              <a:gd name="connsiteY996" fmla="*/ 182755 h 6858000"/>
              <a:gd name="connsiteX997" fmla="*/ 43151 w 7467600"/>
              <a:gd name="connsiteY99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53035 w 7467600"/>
              <a:gd name="connsiteY127" fmla="*/ 519731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1903353 w 7467600"/>
              <a:gd name="connsiteY141" fmla="*/ 5044827 h 6858000"/>
              <a:gd name="connsiteX142" fmla="*/ 1936931 w 7467600"/>
              <a:gd name="connsiteY142" fmla="*/ 5093954 h 6858000"/>
              <a:gd name="connsiteX143" fmla="*/ 2195868 w 7467600"/>
              <a:gd name="connsiteY143" fmla="*/ 5396574 h 6858000"/>
              <a:gd name="connsiteX144" fmla="*/ 2088852 w 7467600"/>
              <a:gd name="connsiteY144" fmla="*/ 5166123 h 6858000"/>
              <a:gd name="connsiteX145" fmla="*/ 1958241 w 7467600"/>
              <a:gd name="connsiteY145" fmla="*/ 5067955 h 6858000"/>
              <a:gd name="connsiteX146" fmla="*/ 1903353 w 7467600"/>
              <a:gd name="connsiteY146" fmla="*/ 5044827 h 6858000"/>
              <a:gd name="connsiteX147" fmla="*/ 1979378 w 7467600"/>
              <a:gd name="connsiteY147" fmla="*/ 4769504 h 6858000"/>
              <a:gd name="connsiteX148" fmla="*/ 2882120 w 7467600"/>
              <a:gd name="connsiteY148" fmla="*/ 5064547 h 6858000"/>
              <a:gd name="connsiteX149" fmla="*/ 2793103 w 7467600"/>
              <a:gd name="connsiteY149" fmla="*/ 5039699 h 6858000"/>
              <a:gd name="connsiteX150" fmla="*/ 2770041 w 7467600"/>
              <a:gd name="connsiteY150" fmla="*/ 5033634 h 6858000"/>
              <a:gd name="connsiteX151" fmla="*/ 1979378 w 7467600"/>
              <a:gd name="connsiteY151" fmla="*/ 4769504 h 6858000"/>
              <a:gd name="connsiteX152" fmla="*/ 1927410 w 7467600"/>
              <a:gd name="connsiteY152" fmla="*/ 4716164 h 6858000"/>
              <a:gd name="connsiteX153" fmla="*/ 1959587 w 7467600"/>
              <a:gd name="connsiteY153" fmla="*/ 4728849 h 6858000"/>
              <a:gd name="connsiteX154" fmla="*/ 2777707 w 7467600"/>
              <a:gd name="connsiteY154" fmla="*/ 5003991 h 6858000"/>
              <a:gd name="connsiteX155" fmla="*/ 2800768 w 7467600"/>
              <a:gd name="connsiteY155" fmla="*/ 5010056 h 6858000"/>
              <a:gd name="connsiteX156" fmla="*/ 2879408 w 7467600"/>
              <a:gd name="connsiteY156" fmla="*/ 5031590 h 6858000"/>
              <a:gd name="connsiteX157" fmla="*/ 2862295 w 7467600"/>
              <a:gd name="connsiteY157" fmla="*/ 5022958 h 6858000"/>
              <a:gd name="connsiteX158" fmla="*/ 2813343 w 7467600"/>
              <a:gd name="connsiteY158" fmla="*/ 4998369 h 6858000"/>
              <a:gd name="connsiteX159" fmla="*/ 2646245 w 7467600"/>
              <a:gd name="connsiteY159" fmla="*/ 4930999 h 6858000"/>
              <a:gd name="connsiteX160" fmla="*/ 1999243 w 7467600"/>
              <a:gd name="connsiteY160" fmla="*/ 4730524 h 6858000"/>
              <a:gd name="connsiteX161" fmla="*/ 1979527 w 7467600"/>
              <a:gd name="connsiteY161" fmla="*/ 4726651 h 6858000"/>
              <a:gd name="connsiteX162" fmla="*/ 1927410 w 7467600"/>
              <a:gd name="connsiteY162" fmla="*/ 4716164 h 6858000"/>
              <a:gd name="connsiteX163" fmla="*/ 1997014 w 7467600"/>
              <a:gd name="connsiteY163" fmla="*/ 4698007 h 6858000"/>
              <a:gd name="connsiteX164" fmla="*/ 2005458 w 7467600"/>
              <a:gd name="connsiteY164" fmla="*/ 4699540 h 6858000"/>
              <a:gd name="connsiteX165" fmla="*/ 2657186 w 7467600"/>
              <a:gd name="connsiteY165" fmla="*/ 4901687 h 6858000"/>
              <a:gd name="connsiteX166" fmla="*/ 2826662 w 7467600"/>
              <a:gd name="connsiteY166" fmla="*/ 4970362 h 6858000"/>
              <a:gd name="connsiteX167" fmla="*/ 2876100 w 7467600"/>
              <a:gd name="connsiteY167" fmla="*/ 4995397 h 6858000"/>
              <a:gd name="connsiteX168" fmla="*/ 3042600 w 7467600"/>
              <a:gd name="connsiteY168" fmla="*/ 5059532 h 6858000"/>
              <a:gd name="connsiteX169" fmla="*/ 1997014 w 7467600"/>
              <a:gd name="connsiteY169" fmla="*/ 4698007 h 6858000"/>
              <a:gd name="connsiteX170" fmla="*/ 2305292 w 7467600"/>
              <a:gd name="connsiteY170" fmla="*/ 4219492 h 6858000"/>
              <a:gd name="connsiteX171" fmla="*/ 3360922 w 7467600"/>
              <a:gd name="connsiteY171" fmla="*/ 4529373 h 6858000"/>
              <a:gd name="connsiteX172" fmla="*/ 3492420 w 7467600"/>
              <a:gd name="connsiteY172" fmla="*/ 4510145 h 6858000"/>
              <a:gd name="connsiteX173" fmla="*/ 3364086 w 7467600"/>
              <a:gd name="connsiteY173" fmla="*/ 4480340 h 6858000"/>
              <a:gd name="connsiteX174" fmla="*/ 3225818 w 7467600"/>
              <a:gd name="connsiteY174" fmla="*/ 4411822 h 6858000"/>
              <a:gd name="connsiteX175" fmla="*/ 3129696 w 7467600"/>
              <a:gd name="connsiteY175" fmla="*/ 4360704 h 6858000"/>
              <a:gd name="connsiteX176" fmla="*/ 2814545 w 7467600"/>
              <a:gd name="connsiteY176" fmla="*/ 4282955 h 6858000"/>
              <a:gd name="connsiteX177" fmla="*/ 2305292 w 7467600"/>
              <a:gd name="connsiteY177" fmla="*/ 4219492 h 6858000"/>
              <a:gd name="connsiteX178" fmla="*/ 2626982 w 7467600"/>
              <a:gd name="connsiteY178" fmla="*/ 4206450 h 6858000"/>
              <a:gd name="connsiteX179" fmla="*/ 2490617 w 7467600"/>
              <a:gd name="connsiteY179" fmla="*/ 4206951 h 6858000"/>
              <a:gd name="connsiteX180" fmla="*/ 2819869 w 7467600"/>
              <a:gd name="connsiteY180" fmla="*/ 4252936 h 6858000"/>
              <a:gd name="connsiteX181" fmla="*/ 3143018 w 7467600"/>
              <a:gd name="connsiteY181" fmla="*/ 4332698 h 6858000"/>
              <a:gd name="connsiteX182" fmla="*/ 3241520 w 7467600"/>
              <a:gd name="connsiteY182" fmla="*/ 4385112 h 6858000"/>
              <a:gd name="connsiteX183" fmla="*/ 3374575 w 7467600"/>
              <a:gd name="connsiteY183" fmla="*/ 4451517 h 6858000"/>
              <a:gd name="connsiteX184" fmla="*/ 3505221 w 7467600"/>
              <a:gd name="connsiteY184" fmla="*/ 4480757 h 6858000"/>
              <a:gd name="connsiteX185" fmla="*/ 2626982 w 7467600"/>
              <a:gd name="connsiteY185" fmla="*/ 4206450 h 6858000"/>
              <a:gd name="connsiteX186" fmla="*/ 1310106 w 7467600"/>
              <a:gd name="connsiteY186" fmla="*/ 3943217 h 6858000"/>
              <a:gd name="connsiteX187" fmla="*/ 854994 w 7467600"/>
              <a:gd name="connsiteY187" fmla="*/ 4399136 h 6858000"/>
              <a:gd name="connsiteX188" fmla="*/ 742462 w 7467600"/>
              <a:gd name="connsiteY188" fmla="*/ 4594648 h 6858000"/>
              <a:gd name="connsiteX189" fmla="*/ 820602 w 7467600"/>
              <a:gd name="connsiteY189" fmla="*/ 4485915 h 6858000"/>
              <a:gd name="connsiteX190" fmla="*/ 878295 w 7467600"/>
              <a:gd name="connsiteY190" fmla="*/ 4403594 h 6858000"/>
              <a:gd name="connsiteX191" fmla="*/ 1240607 w 7467600"/>
              <a:gd name="connsiteY191" fmla="*/ 4010401 h 6858000"/>
              <a:gd name="connsiteX192" fmla="*/ 1310106 w 7467600"/>
              <a:gd name="connsiteY192" fmla="*/ 3943217 h 6858000"/>
              <a:gd name="connsiteX193" fmla="*/ 1423113 w 7467600"/>
              <a:gd name="connsiteY193" fmla="*/ 3874565 h 6858000"/>
              <a:gd name="connsiteX194" fmla="*/ 1260565 w 7467600"/>
              <a:gd name="connsiteY194" fmla="*/ 4031982 h 6858000"/>
              <a:gd name="connsiteX195" fmla="*/ 901900 w 7467600"/>
              <a:gd name="connsiteY195" fmla="*/ 4421236 h 6858000"/>
              <a:gd name="connsiteX196" fmla="*/ 845044 w 7467600"/>
              <a:gd name="connsiteY196" fmla="*/ 4502436 h 6858000"/>
              <a:gd name="connsiteX197" fmla="*/ 685926 w 7467600"/>
              <a:gd name="connsiteY197" fmla="*/ 4703069 h 6858000"/>
              <a:gd name="connsiteX198" fmla="*/ 684248 w 7467600"/>
              <a:gd name="connsiteY198" fmla="*/ 4706721 h 6858000"/>
              <a:gd name="connsiteX199" fmla="*/ 1423113 w 7467600"/>
              <a:gd name="connsiteY199" fmla="*/ 3874565 h 6858000"/>
              <a:gd name="connsiteX200" fmla="*/ 3316479 w 7467600"/>
              <a:gd name="connsiteY200" fmla="*/ 3872136 h 6858000"/>
              <a:gd name="connsiteX201" fmla="*/ 3546806 w 7467600"/>
              <a:gd name="connsiteY201" fmla="*/ 4356139 h 6858000"/>
              <a:gd name="connsiteX202" fmla="*/ 3364433 w 7467600"/>
              <a:gd name="connsiteY202" fmla="*/ 3953121 h 6858000"/>
              <a:gd name="connsiteX203" fmla="*/ 3316479 w 7467600"/>
              <a:gd name="connsiteY203" fmla="*/ 3872136 h 6858000"/>
              <a:gd name="connsiteX204" fmla="*/ 3291335 w 7467600"/>
              <a:gd name="connsiteY204" fmla="*/ 3767420 h 6858000"/>
              <a:gd name="connsiteX205" fmla="*/ 3390805 w 7467600"/>
              <a:gd name="connsiteY205" fmla="*/ 3937163 h 6858000"/>
              <a:gd name="connsiteX206" fmla="*/ 3579062 w 7467600"/>
              <a:gd name="connsiteY206" fmla="*/ 4359040 h 6858000"/>
              <a:gd name="connsiteX207" fmla="*/ 3467355 w 7467600"/>
              <a:gd name="connsiteY207" fmla="*/ 3988130 h 6858000"/>
              <a:gd name="connsiteX208" fmla="*/ 3310753 w 7467600"/>
              <a:gd name="connsiteY208" fmla="*/ 3787140 h 6858000"/>
              <a:gd name="connsiteX209" fmla="*/ 3291335 w 7467600"/>
              <a:gd name="connsiteY209" fmla="*/ 3767420 h 6858000"/>
              <a:gd name="connsiteX210" fmla="*/ 1635889 w 7467600"/>
              <a:gd name="connsiteY210" fmla="*/ 3709494 h 6858000"/>
              <a:gd name="connsiteX211" fmla="*/ 1634800 w 7467600"/>
              <a:gd name="connsiteY211" fmla="*/ 3731111 h 6858000"/>
              <a:gd name="connsiteX212" fmla="*/ 1635889 w 7467600"/>
              <a:gd name="connsiteY212" fmla="*/ 3709494 h 6858000"/>
              <a:gd name="connsiteX213" fmla="*/ 1510397 w 7467600"/>
              <a:gd name="connsiteY213" fmla="*/ 3684705 h 6858000"/>
              <a:gd name="connsiteX214" fmla="*/ 1146550 w 7467600"/>
              <a:gd name="connsiteY214" fmla="*/ 3802012 h 6858000"/>
              <a:gd name="connsiteX215" fmla="*/ 698834 w 7467600"/>
              <a:gd name="connsiteY215" fmla="*/ 3952272 h 6858000"/>
              <a:gd name="connsiteX216" fmla="*/ 34256 w 7467600"/>
              <a:gd name="connsiteY216" fmla="*/ 4347603 h 6858000"/>
              <a:gd name="connsiteX217" fmla="*/ 527241 w 7467600"/>
              <a:gd name="connsiteY217" fmla="*/ 4065078 h 6858000"/>
              <a:gd name="connsiteX218" fmla="*/ 1510397 w 7467600"/>
              <a:gd name="connsiteY218" fmla="*/ 3684705 h 6858000"/>
              <a:gd name="connsiteX219" fmla="*/ 1313114 w 7467600"/>
              <a:gd name="connsiteY219" fmla="*/ 3655216 h 6858000"/>
              <a:gd name="connsiteX220" fmla="*/ 1109304 w 7467600"/>
              <a:gd name="connsiteY220" fmla="*/ 3669030 h 6858000"/>
              <a:gd name="connsiteX221" fmla="*/ 8129 w 7467600"/>
              <a:gd name="connsiteY221" fmla="*/ 4330519 h 6858000"/>
              <a:gd name="connsiteX222" fmla="*/ 687572 w 7467600"/>
              <a:gd name="connsiteY222" fmla="*/ 3925629 h 6858000"/>
              <a:gd name="connsiteX223" fmla="*/ 1138365 w 7467600"/>
              <a:gd name="connsiteY223" fmla="*/ 3774515 h 6858000"/>
              <a:gd name="connsiteX224" fmla="*/ 1505579 w 7467600"/>
              <a:gd name="connsiteY224" fmla="*/ 3655526 h 6858000"/>
              <a:gd name="connsiteX225" fmla="*/ 1313114 w 7467600"/>
              <a:gd name="connsiteY225" fmla="*/ 3655216 h 6858000"/>
              <a:gd name="connsiteX226" fmla="*/ 3655073 w 7467600"/>
              <a:gd name="connsiteY226" fmla="*/ 3650884 h 6858000"/>
              <a:gd name="connsiteX227" fmla="*/ 3989938 w 7467600"/>
              <a:gd name="connsiteY227" fmla="*/ 3991685 h 6858000"/>
              <a:gd name="connsiteX228" fmla="*/ 4393907 w 7467600"/>
              <a:gd name="connsiteY228" fmla="*/ 4261258 h 6858000"/>
              <a:gd name="connsiteX229" fmla="*/ 4648051 w 7467600"/>
              <a:gd name="connsiteY229" fmla="*/ 4374051 h 6858000"/>
              <a:gd name="connsiteX230" fmla="*/ 4383389 w 7467600"/>
              <a:gd name="connsiteY230" fmla="*/ 4184369 h 6858000"/>
              <a:gd name="connsiteX231" fmla="*/ 4165508 w 7467600"/>
              <a:gd name="connsiteY231" fmla="*/ 4035196 h 6858000"/>
              <a:gd name="connsiteX232" fmla="*/ 4068162 w 7467600"/>
              <a:gd name="connsiteY232" fmla="*/ 3953394 h 6858000"/>
              <a:gd name="connsiteX233" fmla="*/ 3981416 w 7467600"/>
              <a:gd name="connsiteY233" fmla="*/ 3880482 h 6858000"/>
              <a:gd name="connsiteX234" fmla="*/ 3800147 w 7467600"/>
              <a:gd name="connsiteY234" fmla="*/ 3749872 h 6858000"/>
              <a:gd name="connsiteX235" fmla="*/ 3655073 w 7467600"/>
              <a:gd name="connsiteY235" fmla="*/ 3650884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5425834 w 7467600"/>
              <a:gd name="connsiteY266" fmla="*/ 3162785 h 6858000"/>
              <a:gd name="connsiteX267" fmla="*/ 1318687 w 7467600"/>
              <a:gd name="connsiteY267" fmla="*/ 3113840 h 6858000"/>
              <a:gd name="connsiteX268" fmla="*/ 1066793 w 7467600"/>
              <a:gd name="connsiteY268" fmla="*/ 3212171 h 6858000"/>
              <a:gd name="connsiteX269" fmla="*/ 993319 w 7467600"/>
              <a:gd name="connsiteY269" fmla="*/ 3247648 h 6858000"/>
              <a:gd name="connsiteX270" fmla="*/ 853081 w 7467600"/>
              <a:gd name="connsiteY270" fmla="*/ 3312410 h 6858000"/>
              <a:gd name="connsiteX271" fmla="*/ 805957 w 7467600"/>
              <a:gd name="connsiteY271" fmla="*/ 3330443 h 6858000"/>
              <a:gd name="connsiteX272" fmla="*/ 1318687 w 7467600"/>
              <a:gd name="connsiteY272" fmla="*/ 3113840 h 6858000"/>
              <a:gd name="connsiteX273" fmla="*/ 5453702 w 7467600"/>
              <a:gd name="connsiteY273" fmla="*/ 3090882 h 6858000"/>
              <a:gd name="connsiteX274" fmla="*/ 5480135 w 7467600"/>
              <a:gd name="connsiteY274" fmla="*/ 3565802 h 6858000"/>
              <a:gd name="connsiteX275" fmla="*/ 5499023 w 7467600"/>
              <a:gd name="connsiteY275" fmla="*/ 4166310 h 6858000"/>
              <a:gd name="connsiteX276" fmla="*/ 5547022 w 7467600"/>
              <a:gd name="connsiteY276" fmla="*/ 3607838 h 6858000"/>
              <a:gd name="connsiteX277" fmla="*/ 5515964 w 7467600"/>
              <a:gd name="connsiteY277" fmla="*/ 3378541 h 6858000"/>
              <a:gd name="connsiteX278" fmla="*/ 5453702 w 7467600"/>
              <a:gd name="connsiteY278" fmla="*/ 3090882 h 6858000"/>
              <a:gd name="connsiteX279" fmla="*/ 1238695 w 7467600"/>
              <a:gd name="connsiteY279" fmla="*/ 3076820 h 6858000"/>
              <a:gd name="connsiteX280" fmla="*/ 716371 w 7467600"/>
              <a:gd name="connsiteY280" fmla="*/ 3293249 h 6858000"/>
              <a:gd name="connsiteX281" fmla="*/ 579522 w 7467600"/>
              <a:gd name="connsiteY281" fmla="*/ 3371759 h 6858000"/>
              <a:gd name="connsiteX282" fmla="*/ 600288 w 7467600"/>
              <a:gd name="connsiteY282" fmla="*/ 3365555 h 6858000"/>
              <a:gd name="connsiteX283" fmla="*/ 840692 w 7467600"/>
              <a:gd name="connsiteY283" fmla="*/ 3284921 h 6858000"/>
              <a:gd name="connsiteX284" fmla="*/ 979248 w 7467600"/>
              <a:gd name="connsiteY284" fmla="*/ 3221003 h 6858000"/>
              <a:gd name="connsiteX285" fmla="*/ 1053282 w 7467600"/>
              <a:gd name="connsiteY285" fmla="*/ 3185247 h 6858000"/>
              <a:gd name="connsiteX286" fmla="*/ 1320603 w 7467600"/>
              <a:gd name="connsiteY286" fmla="*/ 3081281 h 6858000"/>
              <a:gd name="connsiteX287" fmla="*/ 1238695 w 7467600"/>
              <a:gd name="connsiteY287" fmla="*/ 3076820 h 6858000"/>
              <a:gd name="connsiteX288" fmla="*/ 5425627 w 7467600"/>
              <a:gd name="connsiteY288" fmla="*/ 2954192 h 6858000"/>
              <a:gd name="connsiteX289" fmla="*/ 5470770 w 7467600"/>
              <a:gd name="connsiteY289" fmla="*/ 3005435 h 6858000"/>
              <a:gd name="connsiteX290" fmla="*/ 5519779 w 7467600"/>
              <a:gd name="connsiteY290" fmla="*/ 4359223 h 6858000"/>
              <a:gd name="connsiteX291" fmla="*/ 5520293 w 7467600"/>
              <a:gd name="connsiteY291" fmla="*/ 4360602 h 6858000"/>
              <a:gd name="connsiteX292" fmla="*/ 5767221 w 7467600"/>
              <a:gd name="connsiteY292" fmla="*/ 4665564 h 6858000"/>
              <a:gd name="connsiteX293" fmla="*/ 6937169 w 7467600"/>
              <a:gd name="connsiteY293" fmla="*/ 4815941 h 6858000"/>
              <a:gd name="connsiteX294" fmla="*/ 6953922 w 7467600"/>
              <a:gd name="connsiteY294" fmla="*/ 4890068 h 6858000"/>
              <a:gd name="connsiteX295" fmla="*/ 6071359 w 7467600"/>
              <a:gd name="connsiteY295" fmla="*/ 4770770 h 6858000"/>
              <a:gd name="connsiteX296" fmla="*/ 6038839 w 7467600"/>
              <a:gd name="connsiteY296" fmla="*/ 4764474 h 6858000"/>
              <a:gd name="connsiteX297" fmla="*/ 6038706 w 7467600"/>
              <a:gd name="connsiteY297" fmla="*/ 4763847 h 6858000"/>
              <a:gd name="connsiteX298" fmla="*/ 6037784 w 7467600"/>
              <a:gd name="connsiteY298" fmla="*/ 4764270 h 6858000"/>
              <a:gd name="connsiteX299" fmla="*/ 6038839 w 7467600"/>
              <a:gd name="connsiteY299" fmla="*/ 4764474 h 6858000"/>
              <a:gd name="connsiteX300" fmla="*/ 6040338 w 7467600"/>
              <a:gd name="connsiteY300" fmla="*/ 4771418 h 6858000"/>
              <a:gd name="connsiteX301" fmla="*/ 6024488 w 7467600"/>
              <a:gd name="connsiteY301" fmla="*/ 4809903 h 6858000"/>
              <a:gd name="connsiteX302" fmla="*/ 5599771 w 7467600"/>
              <a:gd name="connsiteY302" fmla="*/ 5509652 h 6858000"/>
              <a:gd name="connsiteX303" fmla="*/ 5548843 w 7467600"/>
              <a:gd name="connsiteY303" fmla="*/ 5563845 h 6858000"/>
              <a:gd name="connsiteX304" fmla="*/ 5940952 w 7467600"/>
              <a:gd name="connsiteY304" fmla="*/ 6250028 h 6858000"/>
              <a:gd name="connsiteX305" fmla="*/ 6043441 w 7467600"/>
              <a:gd name="connsiteY305" fmla="*/ 6665847 h 6858000"/>
              <a:gd name="connsiteX306" fmla="*/ 6093432 w 7467600"/>
              <a:gd name="connsiteY306" fmla="*/ 6858000 h 6858000"/>
              <a:gd name="connsiteX307" fmla="*/ 6034344 w 7467600"/>
              <a:gd name="connsiteY307" fmla="*/ 6858000 h 6858000"/>
              <a:gd name="connsiteX308" fmla="*/ 6026679 w 7467600"/>
              <a:gd name="connsiteY308" fmla="*/ 6836959 h 6858000"/>
              <a:gd name="connsiteX309" fmla="*/ 5800441 w 7467600"/>
              <a:gd name="connsiteY309" fmla="*/ 6335286 h 6858000"/>
              <a:gd name="connsiteX310" fmla="*/ 5526562 w 7467600"/>
              <a:gd name="connsiteY310" fmla="*/ 5705388 h 6858000"/>
              <a:gd name="connsiteX311" fmla="*/ 5519640 w 7467600"/>
              <a:gd name="connsiteY311" fmla="*/ 5683774 h 6858000"/>
              <a:gd name="connsiteX312" fmla="*/ 5844559 w 7467600"/>
              <a:gd name="connsiteY312" fmla="*/ 6553349 h 6858000"/>
              <a:gd name="connsiteX313" fmla="*/ 5975994 w 7467600"/>
              <a:gd name="connsiteY313" fmla="*/ 6858000 h 6858000"/>
              <a:gd name="connsiteX314" fmla="*/ 5898547 w 7467600"/>
              <a:gd name="connsiteY314" fmla="*/ 6858000 h 6858000"/>
              <a:gd name="connsiteX315" fmla="*/ 5682041 w 7467600"/>
              <a:gd name="connsiteY315" fmla="*/ 6355860 h 6858000"/>
              <a:gd name="connsiteX316" fmla="*/ 5461758 w 7467600"/>
              <a:gd name="connsiteY316" fmla="*/ 5820220 h 6858000"/>
              <a:gd name="connsiteX317" fmla="*/ 5237282 w 7467600"/>
              <a:gd name="connsiteY317" fmla="*/ 6579086 h 6858000"/>
              <a:gd name="connsiteX318" fmla="*/ 5115009 w 7467600"/>
              <a:gd name="connsiteY318" fmla="*/ 6858000 h 6858000"/>
              <a:gd name="connsiteX319" fmla="*/ 5028074 w 7467600"/>
              <a:gd name="connsiteY319" fmla="*/ 6858000 h 6858000"/>
              <a:gd name="connsiteX320" fmla="*/ 5079508 w 7467600"/>
              <a:gd name="connsiteY320" fmla="*/ 6749074 h 6858000"/>
              <a:gd name="connsiteX321" fmla="*/ 5371846 w 7467600"/>
              <a:gd name="connsiteY321" fmla="*/ 5924413 h 6858000"/>
              <a:gd name="connsiteX322" fmla="*/ 5270512 w 7467600"/>
              <a:gd name="connsiteY322" fmla="*/ 6138975 h 6858000"/>
              <a:gd name="connsiteX323" fmla="*/ 5062409 w 7467600"/>
              <a:gd name="connsiteY323" fmla="*/ 6653544 h 6858000"/>
              <a:gd name="connsiteX324" fmla="*/ 5036628 w 7467600"/>
              <a:gd name="connsiteY324" fmla="*/ 6754247 h 6858000"/>
              <a:gd name="connsiteX325" fmla="*/ 5009112 w 7467600"/>
              <a:gd name="connsiteY325" fmla="*/ 6858000 h 6858000"/>
              <a:gd name="connsiteX326" fmla="*/ 4976679 w 7467600"/>
              <a:gd name="connsiteY326" fmla="*/ 6858000 h 6858000"/>
              <a:gd name="connsiteX327" fmla="*/ 5006537 w 7467600"/>
              <a:gd name="connsiteY327" fmla="*/ 6747068 h 6858000"/>
              <a:gd name="connsiteX328" fmla="*/ 5032723 w 7467600"/>
              <a:gd name="connsiteY328" fmla="*/ 6644957 h 6858000"/>
              <a:gd name="connsiteX329" fmla="*/ 5242949 w 7467600"/>
              <a:gd name="connsiteY329" fmla="*/ 6125175 h 6858000"/>
              <a:gd name="connsiteX330" fmla="*/ 5286321 w 7467600"/>
              <a:gd name="connsiteY330" fmla="*/ 6033555 h 6858000"/>
              <a:gd name="connsiteX331" fmla="*/ 5008210 w 7467600"/>
              <a:gd name="connsiteY331" fmla="*/ 6649194 h 6858000"/>
              <a:gd name="connsiteX332" fmla="*/ 4986321 w 7467600"/>
              <a:gd name="connsiteY332" fmla="*/ 6765687 h 6858000"/>
              <a:gd name="connsiteX333" fmla="*/ 4973474 w 7467600"/>
              <a:gd name="connsiteY333" fmla="*/ 6858000 h 6858000"/>
              <a:gd name="connsiteX334" fmla="*/ 4907178 w 7467600"/>
              <a:gd name="connsiteY334" fmla="*/ 6858000 h 6858000"/>
              <a:gd name="connsiteX335" fmla="*/ 4910810 w 7467600"/>
              <a:gd name="connsiteY335" fmla="*/ 6829660 h 6858000"/>
              <a:gd name="connsiteX336" fmla="*/ 4987461 w 7467600"/>
              <a:gd name="connsiteY336" fmla="*/ 6432994 h 6858000"/>
              <a:gd name="connsiteX337" fmla="*/ 5179262 w 7467600"/>
              <a:gd name="connsiteY337" fmla="*/ 6035044 h 6858000"/>
              <a:gd name="connsiteX338" fmla="*/ 4689678 w 7467600"/>
              <a:gd name="connsiteY338" fmla="*/ 6440241 h 6858000"/>
              <a:gd name="connsiteX339" fmla="*/ 4477543 w 7467600"/>
              <a:gd name="connsiteY339" fmla="*/ 6674836 h 6858000"/>
              <a:gd name="connsiteX340" fmla="*/ 4329957 w 7467600"/>
              <a:gd name="connsiteY340" fmla="*/ 6858000 h 6858000"/>
              <a:gd name="connsiteX341" fmla="*/ 4218595 w 7467600"/>
              <a:gd name="connsiteY341" fmla="*/ 6858000 h 6858000"/>
              <a:gd name="connsiteX342" fmla="*/ 4368888 w 7467600"/>
              <a:gd name="connsiteY342" fmla="*/ 6668412 h 6858000"/>
              <a:gd name="connsiteX343" fmla="*/ 4563091 w 7467600"/>
              <a:gd name="connsiteY343" fmla="*/ 6442508 h 6858000"/>
              <a:gd name="connsiteX344" fmla="*/ 5387324 w 7467600"/>
              <a:gd name="connsiteY344" fmla="*/ 5705830 h 6858000"/>
              <a:gd name="connsiteX345" fmla="*/ 5073620 w 7467600"/>
              <a:gd name="connsiteY345" fmla="*/ 5955437 h 6858000"/>
              <a:gd name="connsiteX346" fmla="*/ 4689789 w 7467600"/>
              <a:gd name="connsiteY346" fmla="*/ 6268382 h 6858000"/>
              <a:gd name="connsiteX347" fmla="*/ 4418722 w 7467600"/>
              <a:gd name="connsiteY347" fmla="*/ 6570886 h 6858000"/>
              <a:gd name="connsiteX348" fmla="*/ 4214944 w 7467600"/>
              <a:gd name="connsiteY348" fmla="*/ 6858000 h 6858000"/>
              <a:gd name="connsiteX349" fmla="*/ 4177898 w 7467600"/>
              <a:gd name="connsiteY349" fmla="*/ 6858000 h 6858000"/>
              <a:gd name="connsiteX350" fmla="*/ 4391597 w 7467600"/>
              <a:gd name="connsiteY350" fmla="*/ 6556370 h 6858000"/>
              <a:gd name="connsiteX351" fmla="*/ 4668889 w 7467600"/>
              <a:gd name="connsiteY351" fmla="*/ 6246399 h 6858000"/>
              <a:gd name="connsiteX352" fmla="*/ 5055427 w 7467600"/>
              <a:gd name="connsiteY352" fmla="*/ 5931476 h 6858000"/>
              <a:gd name="connsiteX353" fmla="*/ 5371814 w 7467600"/>
              <a:gd name="connsiteY353" fmla="*/ 5678975 h 6858000"/>
              <a:gd name="connsiteX354" fmla="*/ 4987918 w 7467600"/>
              <a:gd name="connsiteY354" fmla="*/ 5838701 h 6858000"/>
              <a:gd name="connsiteX355" fmla="*/ 4317146 w 7467600"/>
              <a:gd name="connsiteY355" fmla="*/ 6587716 h 6858000"/>
              <a:gd name="connsiteX356" fmla="*/ 4171627 w 7467600"/>
              <a:gd name="connsiteY356" fmla="*/ 6858000 h 6858000"/>
              <a:gd name="connsiteX357" fmla="*/ 4081585 w 7467600"/>
              <a:gd name="connsiteY357" fmla="*/ 6858000 h 6858000"/>
              <a:gd name="connsiteX358" fmla="*/ 4238603 w 7467600"/>
              <a:gd name="connsiteY358" fmla="*/ 6559341 h 6858000"/>
              <a:gd name="connsiteX359" fmla="*/ 4778333 w 7467600"/>
              <a:gd name="connsiteY359" fmla="*/ 5873626 h 6858000"/>
              <a:gd name="connsiteX360" fmla="*/ 5414185 w 7467600"/>
              <a:gd name="connsiteY360" fmla="*/ 5573882 h 6858000"/>
              <a:gd name="connsiteX361" fmla="*/ 5959648 w 7467600"/>
              <a:gd name="connsiteY361" fmla="*/ 4760797 h 6858000"/>
              <a:gd name="connsiteX362" fmla="*/ 5355019 w 7467600"/>
              <a:gd name="connsiteY362" fmla="*/ 4734672 h 6858000"/>
              <a:gd name="connsiteX363" fmla="*/ 5083565 w 7467600"/>
              <a:gd name="connsiteY363" fmla="*/ 5179121 h 6858000"/>
              <a:gd name="connsiteX364" fmla="*/ 4713577 w 7467600"/>
              <a:gd name="connsiteY364" fmla="*/ 5616803 h 6858000"/>
              <a:gd name="connsiteX365" fmla="*/ 3989559 w 7467600"/>
              <a:gd name="connsiteY365" fmla="*/ 6145945 h 6858000"/>
              <a:gd name="connsiteX366" fmla="*/ 3939824 w 7467600"/>
              <a:gd name="connsiteY366" fmla="*/ 6066900 h 6858000"/>
              <a:gd name="connsiteX367" fmla="*/ 4584537 w 7467600"/>
              <a:gd name="connsiteY367" fmla="*/ 5324826 h 6858000"/>
              <a:gd name="connsiteX368" fmla="*/ 5037105 w 7467600"/>
              <a:gd name="connsiteY368" fmla="*/ 5088765 h 6858000"/>
              <a:gd name="connsiteX369" fmla="*/ 5039930 w 7467600"/>
              <a:gd name="connsiteY369" fmla="*/ 5089585 h 6858000"/>
              <a:gd name="connsiteX370" fmla="*/ 5263764 w 7467600"/>
              <a:gd name="connsiteY370" fmla="*/ 4735525 h 6858000"/>
              <a:gd name="connsiteX371" fmla="*/ 4086300 w 7467600"/>
              <a:gd name="connsiteY371" fmla="*/ 4884599 h 6858000"/>
              <a:gd name="connsiteX372" fmla="*/ 4085485 w 7467600"/>
              <a:gd name="connsiteY372" fmla="*/ 4899070 h 6858000"/>
              <a:gd name="connsiteX373" fmla="*/ 3871915 w 7467600"/>
              <a:gd name="connsiteY373" fmla="*/ 5253645 h 6858000"/>
              <a:gd name="connsiteX374" fmla="*/ 3799374 w 7467600"/>
              <a:gd name="connsiteY374" fmla="*/ 5466127 h 6858000"/>
              <a:gd name="connsiteX375" fmla="*/ 3498850 w 7467600"/>
              <a:gd name="connsiteY375" fmla="*/ 6661888 h 6858000"/>
              <a:gd name="connsiteX376" fmla="*/ 3399216 w 7467600"/>
              <a:gd name="connsiteY376" fmla="*/ 6858000 h 6858000"/>
              <a:gd name="connsiteX377" fmla="*/ 3303688 w 7467600"/>
              <a:gd name="connsiteY377" fmla="*/ 6858000 h 6858000"/>
              <a:gd name="connsiteX378" fmla="*/ 3391774 w 7467600"/>
              <a:gd name="connsiteY378" fmla="*/ 6697181 h 6858000"/>
              <a:gd name="connsiteX379" fmla="*/ 3735540 w 7467600"/>
              <a:gd name="connsiteY379" fmla="*/ 5546923 h 6858000"/>
              <a:gd name="connsiteX380" fmla="*/ 3729438 w 7467600"/>
              <a:gd name="connsiteY380" fmla="*/ 5569058 h 6858000"/>
              <a:gd name="connsiteX381" fmla="*/ 3707782 w 7467600"/>
              <a:gd name="connsiteY381" fmla="*/ 5644908 h 6858000"/>
              <a:gd name="connsiteX382" fmla="*/ 3583827 w 7467600"/>
              <a:gd name="connsiteY382" fmla="*/ 6039215 h 6858000"/>
              <a:gd name="connsiteX383" fmla="*/ 3547861 w 7467600"/>
              <a:gd name="connsiteY383" fmla="*/ 6129609 h 6858000"/>
              <a:gd name="connsiteX384" fmla="*/ 3490905 w 7467600"/>
              <a:gd name="connsiteY384" fmla="*/ 6277660 h 6858000"/>
              <a:gd name="connsiteX385" fmla="*/ 3455859 w 7467600"/>
              <a:gd name="connsiteY385" fmla="*/ 6391301 h 6858000"/>
              <a:gd name="connsiteX386" fmla="*/ 3429112 w 7467600"/>
              <a:gd name="connsiteY386" fmla="*/ 6479469 h 6858000"/>
              <a:gd name="connsiteX387" fmla="*/ 3304862 w 7467600"/>
              <a:gd name="connsiteY387" fmla="*/ 6796476 h 6858000"/>
              <a:gd name="connsiteX388" fmla="*/ 3276071 w 7467600"/>
              <a:gd name="connsiteY388" fmla="*/ 6858000 h 6858000"/>
              <a:gd name="connsiteX389" fmla="*/ 3240805 w 7467600"/>
              <a:gd name="connsiteY389" fmla="*/ 6858000 h 6858000"/>
              <a:gd name="connsiteX390" fmla="*/ 3275917 w 7467600"/>
              <a:gd name="connsiteY390" fmla="*/ 6783192 h 6858000"/>
              <a:gd name="connsiteX391" fmla="*/ 3399358 w 7467600"/>
              <a:gd name="connsiteY391" fmla="*/ 6469011 h 6858000"/>
              <a:gd name="connsiteX392" fmla="*/ 3425650 w 7467600"/>
              <a:gd name="connsiteY392" fmla="*/ 6381333 h 6858000"/>
              <a:gd name="connsiteX393" fmla="*/ 3460661 w 7467600"/>
              <a:gd name="connsiteY393" fmla="*/ 6266763 h 6858000"/>
              <a:gd name="connsiteX394" fmla="*/ 3518021 w 7467600"/>
              <a:gd name="connsiteY394" fmla="*/ 6117298 h 6858000"/>
              <a:gd name="connsiteX395" fmla="*/ 3554035 w 7467600"/>
              <a:gd name="connsiteY395" fmla="*/ 6027832 h 6858000"/>
              <a:gd name="connsiteX396" fmla="*/ 3677174 w 7467600"/>
              <a:gd name="connsiteY396" fmla="*/ 5636351 h 6858000"/>
              <a:gd name="connsiteX397" fmla="*/ 3698819 w 7467600"/>
              <a:gd name="connsiteY397" fmla="*/ 5560503 h 6858000"/>
              <a:gd name="connsiteX398" fmla="*/ 3702094 w 7467600"/>
              <a:gd name="connsiteY398" fmla="*/ 5549194 h 6858000"/>
              <a:gd name="connsiteX399" fmla="*/ 3398355 w 7467600"/>
              <a:gd name="connsiteY399" fmla="*/ 6094603 h 6858000"/>
              <a:gd name="connsiteX400" fmla="*/ 3193941 w 7467600"/>
              <a:gd name="connsiteY400" fmla="*/ 6798775 h 6858000"/>
              <a:gd name="connsiteX401" fmla="*/ 3184140 w 7467600"/>
              <a:gd name="connsiteY401" fmla="*/ 6858000 h 6858000"/>
              <a:gd name="connsiteX402" fmla="*/ 3099978 w 7467600"/>
              <a:gd name="connsiteY402" fmla="*/ 6858000 h 6858000"/>
              <a:gd name="connsiteX403" fmla="*/ 3101556 w 7467600"/>
              <a:gd name="connsiteY403" fmla="*/ 6843337 h 6858000"/>
              <a:gd name="connsiteX404" fmla="*/ 3370162 w 7467600"/>
              <a:gd name="connsiteY404" fmla="*/ 5785550 h 6858000"/>
              <a:gd name="connsiteX405" fmla="*/ 3746477 w 7467600"/>
              <a:gd name="connsiteY405" fmla="*/ 5377889 h 6858000"/>
              <a:gd name="connsiteX406" fmla="*/ 3863399 w 7467600"/>
              <a:gd name="connsiteY406" fmla="*/ 5087257 h 6858000"/>
              <a:gd name="connsiteX407" fmla="*/ 3968712 w 7467600"/>
              <a:gd name="connsiteY407" fmla="*/ 4913989 h 6858000"/>
              <a:gd name="connsiteX408" fmla="*/ 2792390 w 7467600"/>
              <a:gd name="connsiteY408" fmla="*/ 5382974 h 6858000"/>
              <a:gd name="connsiteX409" fmla="*/ 2714982 w 7467600"/>
              <a:gd name="connsiteY409" fmla="*/ 5427051 h 6858000"/>
              <a:gd name="connsiteX410" fmla="*/ 2813361 w 7467600"/>
              <a:gd name="connsiteY410" fmla="*/ 6023912 h 6858000"/>
              <a:gd name="connsiteX411" fmla="*/ 2688430 w 7467600"/>
              <a:gd name="connsiteY411" fmla="*/ 6801564 h 6858000"/>
              <a:gd name="connsiteX412" fmla="*/ 2629626 w 7467600"/>
              <a:gd name="connsiteY412" fmla="*/ 6763394 h 6858000"/>
              <a:gd name="connsiteX413" fmla="*/ 2565328 w 7467600"/>
              <a:gd name="connsiteY413" fmla="*/ 5516399 h 6858000"/>
              <a:gd name="connsiteX414" fmla="*/ 1922999 w 7467600"/>
              <a:gd name="connsiteY414" fmla="*/ 5980343 h 6858000"/>
              <a:gd name="connsiteX415" fmla="*/ 1950261 w 7467600"/>
              <a:gd name="connsiteY415" fmla="*/ 6405858 h 6858000"/>
              <a:gd name="connsiteX416" fmla="*/ 2365554 w 7467600"/>
              <a:gd name="connsiteY416" fmla="*/ 6759107 h 6858000"/>
              <a:gd name="connsiteX417" fmla="*/ 2424142 w 7467600"/>
              <a:gd name="connsiteY417" fmla="*/ 6858000 h 6858000"/>
              <a:gd name="connsiteX418" fmla="*/ 2395994 w 7467600"/>
              <a:gd name="connsiteY418" fmla="*/ 6858000 h 6858000"/>
              <a:gd name="connsiteX419" fmla="*/ 2392863 w 7467600"/>
              <a:gd name="connsiteY419" fmla="*/ 6852964 h 6858000"/>
              <a:gd name="connsiteX420" fmla="*/ 2017589 w 7467600"/>
              <a:gd name="connsiteY420" fmla="*/ 6493982 h 6858000"/>
              <a:gd name="connsiteX421" fmla="*/ 2147336 w 7467600"/>
              <a:gd name="connsiteY421" fmla="*/ 6594052 h 6858000"/>
              <a:gd name="connsiteX422" fmla="*/ 2207047 w 7467600"/>
              <a:gd name="connsiteY422" fmla="*/ 6654540 h 6858000"/>
              <a:gd name="connsiteX423" fmla="*/ 2299106 w 7467600"/>
              <a:gd name="connsiteY423" fmla="*/ 6778931 h 6858000"/>
              <a:gd name="connsiteX424" fmla="*/ 2314430 w 7467600"/>
              <a:gd name="connsiteY424" fmla="*/ 6801144 h 6858000"/>
              <a:gd name="connsiteX425" fmla="*/ 2352406 w 7467600"/>
              <a:gd name="connsiteY425" fmla="*/ 6858000 h 6858000"/>
              <a:gd name="connsiteX426" fmla="*/ 2314492 w 7467600"/>
              <a:gd name="connsiteY426" fmla="*/ 6858000 h 6858000"/>
              <a:gd name="connsiteX427" fmla="*/ 2288095 w 7467600"/>
              <a:gd name="connsiteY427" fmla="*/ 6818030 h 6858000"/>
              <a:gd name="connsiteX428" fmla="*/ 2272768 w 7467600"/>
              <a:gd name="connsiteY428" fmla="*/ 6795822 h 6858000"/>
              <a:gd name="connsiteX429" fmla="*/ 2182715 w 7467600"/>
              <a:gd name="connsiteY429" fmla="*/ 6675071 h 6858000"/>
              <a:gd name="connsiteX430" fmla="*/ 2032061 w 7467600"/>
              <a:gd name="connsiteY430" fmla="*/ 6541380 h 6858000"/>
              <a:gd name="connsiteX431" fmla="*/ 2257220 w 7467600"/>
              <a:gd name="connsiteY431" fmla="*/ 6826257 h 6858000"/>
              <a:gd name="connsiteX432" fmla="*/ 2281324 w 7467600"/>
              <a:gd name="connsiteY432" fmla="*/ 6858000 h 6858000"/>
              <a:gd name="connsiteX433" fmla="*/ 2242860 w 7467600"/>
              <a:gd name="connsiteY433" fmla="*/ 6858000 h 6858000"/>
              <a:gd name="connsiteX434" fmla="*/ 2232818 w 7467600"/>
              <a:gd name="connsiteY434" fmla="*/ 6844926 h 6858000"/>
              <a:gd name="connsiteX435" fmla="*/ 1990172 w 7467600"/>
              <a:gd name="connsiteY435" fmla="*/ 6542121 h 6858000"/>
              <a:gd name="connsiteX436" fmla="*/ 2124090 w 7467600"/>
              <a:gd name="connsiteY436" fmla="*/ 6761017 h 6858000"/>
              <a:gd name="connsiteX437" fmla="*/ 2200380 w 7467600"/>
              <a:gd name="connsiteY437" fmla="*/ 6858000 h 6858000"/>
              <a:gd name="connsiteX438" fmla="*/ 2147507 w 7467600"/>
              <a:gd name="connsiteY438" fmla="*/ 6858000 h 6858000"/>
              <a:gd name="connsiteX439" fmla="*/ 2070668 w 7467600"/>
              <a:gd name="connsiteY439" fmla="*/ 6761520 h 6858000"/>
              <a:gd name="connsiteX440" fmla="*/ 1975142 w 7467600"/>
              <a:gd name="connsiteY440" fmla="*/ 6585570 h 6858000"/>
              <a:gd name="connsiteX441" fmla="*/ 2050035 w 7467600"/>
              <a:gd name="connsiteY441" fmla="*/ 6813345 h 6858000"/>
              <a:gd name="connsiteX442" fmla="*/ 2063025 w 7467600"/>
              <a:gd name="connsiteY442" fmla="*/ 6858000 h 6858000"/>
              <a:gd name="connsiteX443" fmla="*/ 2021675 w 7467600"/>
              <a:gd name="connsiteY443" fmla="*/ 6858000 h 6858000"/>
              <a:gd name="connsiteX444" fmla="*/ 2019308 w 7467600"/>
              <a:gd name="connsiteY444" fmla="*/ 6847118 h 6858000"/>
              <a:gd name="connsiteX445" fmla="*/ 1938835 w 7467600"/>
              <a:gd name="connsiteY445" fmla="*/ 6551160 h 6858000"/>
              <a:gd name="connsiteX446" fmla="*/ 1953230 w 7467600"/>
              <a:gd name="connsiteY446" fmla="*/ 6759699 h 6858000"/>
              <a:gd name="connsiteX447" fmla="*/ 1956763 w 7467600"/>
              <a:gd name="connsiteY447" fmla="*/ 6778191 h 6858000"/>
              <a:gd name="connsiteX448" fmla="*/ 1967925 w 7467600"/>
              <a:gd name="connsiteY448" fmla="*/ 6858000 h 6858000"/>
              <a:gd name="connsiteX449" fmla="*/ 1936622 w 7467600"/>
              <a:gd name="connsiteY449" fmla="*/ 6858000 h 6858000"/>
              <a:gd name="connsiteX450" fmla="*/ 1926261 w 7467600"/>
              <a:gd name="connsiteY450" fmla="*/ 6784064 h 6858000"/>
              <a:gd name="connsiteX451" fmla="*/ 1922724 w 7467600"/>
              <a:gd name="connsiteY451" fmla="*/ 6765577 h 6858000"/>
              <a:gd name="connsiteX452" fmla="*/ 1904650 w 7467600"/>
              <a:gd name="connsiteY452" fmla="*/ 6639616 h 6858000"/>
              <a:gd name="connsiteX453" fmla="*/ 1885273 w 7467600"/>
              <a:gd name="connsiteY453" fmla="*/ 6858000 h 6858000"/>
              <a:gd name="connsiteX454" fmla="*/ 1854363 w 7467600"/>
              <a:gd name="connsiteY454" fmla="*/ 6858000 h 6858000"/>
              <a:gd name="connsiteX455" fmla="*/ 1880391 w 7467600"/>
              <a:gd name="connsiteY455" fmla="*/ 6603796 h 6858000"/>
              <a:gd name="connsiteX456" fmla="*/ 1818273 w 7467600"/>
              <a:gd name="connsiteY456" fmla="*/ 6715729 h 6858000"/>
              <a:gd name="connsiteX457" fmla="*/ 1794691 w 7467600"/>
              <a:gd name="connsiteY457" fmla="*/ 6843239 h 6858000"/>
              <a:gd name="connsiteX458" fmla="*/ 1794914 w 7467600"/>
              <a:gd name="connsiteY458" fmla="*/ 6858000 h 6858000"/>
              <a:gd name="connsiteX459" fmla="*/ 1746128 w 7467600"/>
              <a:gd name="connsiteY459" fmla="*/ 6858000 h 6858000"/>
              <a:gd name="connsiteX460" fmla="*/ 1753934 w 7467600"/>
              <a:gd name="connsiteY460" fmla="*/ 6724796 h 6858000"/>
              <a:gd name="connsiteX461" fmla="*/ 1792053 w 7467600"/>
              <a:gd name="connsiteY461" fmla="*/ 6572396 h 6858000"/>
              <a:gd name="connsiteX462" fmla="*/ 1862248 w 7467600"/>
              <a:gd name="connsiteY462" fmla="*/ 6266397 h 6858000"/>
              <a:gd name="connsiteX463" fmla="*/ 1862250 w 7467600"/>
              <a:gd name="connsiteY463" fmla="*/ 6033531 h 6858000"/>
              <a:gd name="connsiteX464" fmla="*/ 1211999 w 7467600"/>
              <a:gd name="connsiteY464" fmla="*/ 6683610 h 6858000"/>
              <a:gd name="connsiteX465" fmla="*/ 1213266 w 7467600"/>
              <a:gd name="connsiteY465" fmla="*/ 6691947 h 6858000"/>
              <a:gd name="connsiteX466" fmla="*/ 1203370 w 7467600"/>
              <a:gd name="connsiteY466" fmla="*/ 6850676 h 6858000"/>
              <a:gd name="connsiteX467" fmla="*/ 1203671 w 7467600"/>
              <a:gd name="connsiteY467" fmla="*/ 6858000 h 6858000"/>
              <a:gd name="connsiteX468" fmla="*/ 1143180 w 7467600"/>
              <a:gd name="connsiteY468" fmla="*/ 6858000 h 6858000"/>
              <a:gd name="connsiteX469" fmla="*/ 1142176 w 7467600"/>
              <a:gd name="connsiteY469" fmla="*/ 6766045 h 6858000"/>
              <a:gd name="connsiteX470" fmla="*/ 1067484 w 7467600"/>
              <a:gd name="connsiteY470" fmla="*/ 6858000 h 6858000"/>
              <a:gd name="connsiteX471" fmla="*/ 953928 w 7467600"/>
              <a:gd name="connsiteY471" fmla="*/ 6858000 h 6858000"/>
              <a:gd name="connsiteX472" fmla="*/ 959715 w 7467600"/>
              <a:gd name="connsiteY472" fmla="*/ 6850185 h 6858000"/>
              <a:gd name="connsiteX473" fmla="*/ 1483788 w 7467600"/>
              <a:gd name="connsiteY473" fmla="*/ 6259174 h 6858000"/>
              <a:gd name="connsiteX474" fmla="*/ 1100671 w 7467600"/>
              <a:gd name="connsiteY474" fmla="*/ 6252137 h 6858000"/>
              <a:gd name="connsiteX475" fmla="*/ 1090144 w 7467600"/>
              <a:gd name="connsiteY475" fmla="*/ 6256748 h 6858000"/>
              <a:gd name="connsiteX476" fmla="*/ 1095872 w 7467600"/>
              <a:gd name="connsiteY476" fmla="*/ 6271892 h 6858000"/>
              <a:gd name="connsiteX477" fmla="*/ 262785 w 7467600"/>
              <a:gd name="connsiteY477" fmla="*/ 6845450 h 6858000"/>
              <a:gd name="connsiteX478" fmla="*/ 209968 w 7467600"/>
              <a:gd name="connsiteY478" fmla="*/ 6770713 h 6858000"/>
              <a:gd name="connsiteX479" fmla="*/ 873460 w 7467600"/>
              <a:gd name="connsiteY479" fmla="*/ 6253768 h 6858000"/>
              <a:gd name="connsiteX480" fmla="*/ 192686 w 7467600"/>
              <a:gd name="connsiteY480" fmla="*/ 5849257 h 6858000"/>
              <a:gd name="connsiteX481" fmla="*/ 4696 w 7467600"/>
              <a:gd name="connsiteY481" fmla="*/ 5697668 h 6858000"/>
              <a:gd name="connsiteX482" fmla="*/ 0 w 7467600"/>
              <a:gd name="connsiteY482" fmla="*/ 5689984 h 6858000"/>
              <a:gd name="connsiteX483" fmla="*/ 0 w 7467600"/>
              <a:gd name="connsiteY483" fmla="*/ 5513472 h 6858000"/>
              <a:gd name="connsiteX484" fmla="*/ 174101 w 7467600"/>
              <a:gd name="connsiteY484" fmla="*/ 5620277 h 6858000"/>
              <a:gd name="connsiteX485" fmla="*/ 891800 w 7467600"/>
              <a:gd name="connsiteY485" fmla="*/ 6036935 h 6858000"/>
              <a:gd name="connsiteX486" fmla="*/ 1072219 w 7467600"/>
              <a:gd name="connsiteY486" fmla="*/ 6169443 h 6858000"/>
              <a:gd name="connsiteX487" fmla="*/ 1074117 w 7467600"/>
              <a:gd name="connsiteY487" fmla="*/ 6170301 h 6858000"/>
              <a:gd name="connsiteX488" fmla="*/ 1083114 w 7467600"/>
              <a:gd name="connsiteY488" fmla="*/ 6174131 h 6858000"/>
              <a:gd name="connsiteX489" fmla="*/ 1543010 w 7467600"/>
              <a:gd name="connsiteY489" fmla="*/ 6191140 h 6858000"/>
              <a:gd name="connsiteX490" fmla="*/ 1551080 w 7467600"/>
              <a:gd name="connsiteY490" fmla="*/ 6195006 h 6858000"/>
              <a:gd name="connsiteX491" fmla="*/ 2345443 w 7467600"/>
              <a:gd name="connsiteY491" fmla="*/ 5549882 h 6858000"/>
              <a:gd name="connsiteX492" fmla="*/ 1721499 w 7467600"/>
              <a:gd name="connsiteY492" fmla="*/ 5599969 h 6858000"/>
              <a:gd name="connsiteX493" fmla="*/ 767716 w 7467600"/>
              <a:gd name="connsiteY493" fmla="*/ 5472768 h 6858000"/>
              <a:gd name="connsiteX494" fmla="*/ 722147 w 7467600"/>
              <a:gd name="connsiteY494" fmla="*/ 5393091 h 6858000"/>
              <a:gd name="connsiteX495" fmla="*/ 1485552 w 7467600"/>
              <a:gd name="connsiteY495" fmla="*/ 5313202 h 6858000"/>
              <a:gd name="connsiteX496" fmla="*/ 2143004 w 7467600"/>
              <a:gd name="connsiteY496" fmla="*/ 5402420 h 6858000"/>
              <a:gd name="connsiteX497" fmla="*/ 1933391 w 7467600"/>
              <a:gd name="connsiteY497" fmla="*/ 5156971 h 6858000"/>
              <a:gd name="connsiteX498" fmla="*/ 1827118 w 7467600"/>
              <a:gd name="connsiteY498" fmla="*/ 4968410 h 6858000"/>
              <a:gd name="connsiteX499" fmla="*/ 1837349 w 7467600"/>
              <a:gd name="connsiteY499" fmla="*/ 4956357 h 6858000"/>
              <a:gd name="connsiteX500" fmla="*/ 2162835 w 7467600"/>
              <a:gd name="connsiteY500" fmla="*/ 5187853 h 6858000"/>
              <a:gd name="connsiteX501" fmla="*/ 2257167 w 7467600"/>
              <a:gd name="connsiteY501" fmla="*/ 5462123 h 6858000"/>
              <a:gd name="connsiteX502" fmla="*/ 2261598 w 7467600"/>
              <a:gd name="connsiteY502" fmla="*/ 5467998 h 6858000"/>
              <a:gd name="connsiteX503" fmla="*/ 2437177 w 7467600"/>
              <a:gd name="connsiteY503" fmla="*/ 5479608 h 6858000"/>
              <a:gd name="connsiteX504" fmla="*/ 2445247 w 7467600"/>
              <a:gd name="connsiteY504" fmla="*/ 5483476 h 6858000"/>
              <a:gd name="connsiteX505" fmla="*/ 2743626 w 7467600"/>
              <a:gd name="connsiteY505" fmla="*/ 5304819 h 6858000"/>
              <a:gd name="connsiteX506" fmla="*/ 3048102 w 7467600"/>
              <a:gd name="connsiteY506" fmla="*/ 5150595 h 6858000"/>
              <a:gd name="connsiteX507" fmla="*/ 1799414 w 7467600"/>
              <a:gd name="connsiteY507" fmla="*/ 4694732 h 6858000"/>
              <a:gd name="connsiteX508" fmla="*/ 1771735 w 7467600"/>
              <a:gd name="connsiteY508" fmla="*/ 4619929 h 6858000"/>
              <a:gd name="connsiteX509" fmla="*/ 3104273 w 7467600"/>
              <a:gd name="connsiteY509" fmla="*/ 5076159 h 6858000"/>
              <a:gd name="connsiteX510" fmla="*/ 3113245 w 7467600"/>
              <a:gd name="connsiteY510" fmla="*/ 5090705 h 6858000"/>
              <a:gd name="connsiteX511" fmla="*/ 3126294 w 7467600"/>
              <a:gd name="connsiteY511" fmla="*/ 5114400 h 6858000"/>
              <a:gd name="connsiteX512" fmla="*/ 3937433 w 7467600"/>
              <a:gd name="connsiteY512" fmla="*/ 4830473 h 6858000"/>
              <a:gd name="connsiteX513" fmla="*/ 3590475 w 7467600"/>
              <a:gd name="connsiteY513" fmla="*/ 4597974 h 6858000"/>
              <a:gd name="connsiteX514" fmla="*/ 3100264 w 7467600"/>
              <a:gd name="connsiteY514" fmla="*/ 4579845 h 6858000"/>
              <a:gd name="connsiteX515" fmla="*/ 2183576 w 7467600"/>
              <a:gd name="connsiteY515" fmla="*/ 4227150 h 6858000"/>
              <a:gd name="connsiteX516" fmla="*/ 2151029 w 7467600"/>
              <a:gd name="connsiteY516" fmla="*/ 4146947 h 6858000"/>
              <a:gd name="connsiteX517" fmla="*/ 3563434 w 7467600"/>
              <a:gd name="connsiteY517" fmla="*/ 4469115 h 6858000"/>
              <a:gd name="connsiteX518" fmla="*/ 3177952 w 7467600"/>
              <a:gd name="connsiteY518" fmla="*/ 3657386 h 6858000"/>
              <a:gd name="connsiteX519" fmla="*/ 3189263 w 7467600"/>
              <a:gd name="connsiteY519" fmla="*/ 3625726 h 6858000"/>
              <a:gd name="connsiteX520" fmla="*/ 3560912 w 7467600"/>
              <a:gd name="connsiteY520" fmla="*/ 4079863 h 6858000"/>
              <a:gd name="connsiteX521" fmla="*/ 3626636 w 7467600"/>
              <a:gd name="connsiteY521" fmla="*/ 4512230 h 6858000"/>
              <a:gd name="connsiteX522" fmla="*/ 3653088 w 7467600"/>
              <a:gd name="connsiteY522" fmla="*/ 4521417 h 6858000"/>
              <a:gd name="connsiteX523" fmla="*/ 3988128 w 7467600"/>
              <a:gd name="connsiteY523" fmla="*/ 4817267 h 6858000"/>
              <a:gd name="connsiteX524" fmla="*/ 4830582 w 7467600"/>
              <a:gd name="connsiteY524" fmla="*/ 4676000 h 6858000"/>
              <a:gd name="connsiteX525" fmla="*/ 4830100 w 7467600"/>
              <a:gd name="connsiteY525" fmla="*/ 4675554 h 6858000"/>
              <a:gd name="connsiteX526" fmla="*/ 4036318 w 7467600"/>
              <a:gd name="connsiteY526" fmla="*/ 4147013 h 6858000"/>
              <a:gd name="connsiteX527" fmla="*/ 3432098 w 7467600"/>
              <a:gd name="connsiteY527" fmla="*/ 3537312 h 6858000"/>
              <a:gd name="connsiteX528" fmla="*/ 3446761 w 7467600"/>
              <a:gd name="connsiteY528" fmla="*/ 3461278 h 6858000"/>
              <a:gd name="connsiteX529" fmla="*/ 4419733 w 7467600"/>
              <a:gd name="connsiteY529" fmla="*/ 3963555 h 6858000"/>
              <a:gd name="connsiteX530" fmla="*/ 4781371 w 7467600"/>
              <a:gd name="connsiteY530" fmla="*/ 4458604 h 6858000"/>
              <a:gd name="connsiteX531" fmla="*/ 4780440 w 7467600"/>
              <a:gd name="connsiteY531" fmla="*/ 4470290 h 6858000"/>
              <a:gd name="connsiteX532" fmla="*/ 4898954 w 7467600"/>
              <a:gd name="connsiteY532" fmla="*/ 4662092 h 6858000"/>
              <a:gd name="connsiteX533" fmla="*/ 4900699 w 7467600"/>
              <a:gd name="connsiteY533" fmla="*/ 4670867 h 6858000"/>
              <a:gd name="connsiteX534" fmla="*/ 5714511 w 7467600"/>
              <a:gd name="connsiteY534" fmla="*/ 4663483 h 6858000"/>
              <a:gd name="connsiteX535" fmla="*/ 5464793 w 7467600"/>
              <a:gd name="connsiteY535" fmla="*/ 4393556 h 6858000"/>
              <a:gd name="connsiteX536" fmla="*/ 5461897 w 7467600"/>
              <a:gd name="connsiteY536" fmla="*/ 4390879 h 6858000"/>
              <a:gd name="connsiteX537" fmla="*/ 4294126 w 7467600"/>
              <a:gd name="connsiteY537" fmla="*/ 3303048 h 6858000"/>
              <a:gd name="connsiteX538" fmla="*/ 4305321 w 7467600"/>
              <a:gd name="connsiteY538" fmla="*/ 3256953 h 6858000"/>
              <a:gd name="connsiteX539" fmla="*/ 4949299 w 7467600"/>
              <a:gd name="connsiteY539" fmla="*/ 3766336 h 6858000"/>
              <a:gd name="connsiteX540" fmla="*/ 5291452 w 7467600"/>
              <a:gd name="connsiteY540" fmla="*/ 4076801 h 6858000"/>
              <a:gd name="connsiteX541" fmla="*/ 5434998 w 7467600"/>
              <a:gd name="connsiteY541" fmla="*/ 4254100 h 6858000"/>
              <a:gd name="connsiteX542" fmla="*/ 5351015 w 7467600"/>
              <a:gd name="connsiteY542" fmla="*/ 3760989 h 6858000"/>
              <a:gd name="connsiteX543" fmla="*/ 5413780 w 7467600"/>
              <a:gd name="connsiteY543" fmla="*/ 2966265 h 6858000"/>
              <a:gd name="connsiteX544" fmla="*/ 5425627 w 7467600"/>
              <a:gd name="connsiteY544" fmla="*/ 2954192 h 6858000"/>
              <a:gd name="connsiteX545" fmla="*/ 6604735 w 7467600"/>
              <a:gd name="connsiteY545" fmla="*/ 2041381 h 6858000"/>
              <a:gd name="connsiteX546" fmla="*/ 7204487 w 7467600"/>
              <a:gd name="connsiteY546" fmla="*/ 2742112 h 6858000"/>
              <a:gd name="connsiteX547" fmla="*/ 7131592 w 7467600"/>
              <a:gd name="connsiteY547" fmla="*/ 2672096 h 6858000"/>
              <a:gd name="connsiteX548" fmla="*/ 6996344 w 7467600"/>
              <a:gd name="connsiteY548" fmla="*/ 2518310 h 6858000"/>
              <a:gd name="connsiteX549" fmla="*/ 6735495 w 7467600"/>
              <a:gd name="connsiteY549" fmla="*/ 2196890 h 6858000"/>
              <a:gd name="connsiteX550" fmla="*/ 6721901 w 7467600"/>
              <a:gd name="connsiteY550" fmla="*/ 2179274 h 6858000"/>
              <a:gd name="connsiteX551" fmla="*/ 6604735 w 7467600"/>
              <a:gd name="connsiteY551" fmla="*/ 2041381 h 6858000"/>
              <a:gd name="connsiteX552" fmla="*/ 6591670 w 7467600"/>
              <a:gd name="connsiteY552" fmla="*/ 1988277 h 6858000"/>
              <a:gd name="connsiteX553" fmla="*/ 6747349 w 7467600"/>
              <a:gd name="connsiteY553" fmla="*/ 2160069 h 6858000"/>
              <a:gd name="connsiteX554" fmla="*/ 6760943 w 7467600"/>
              <a:gd name="connsiteY554" fmla="*/ 2177686 h 6858000"/>
              <a:gd name="connsiteX555" fmla="*/ 7021065 w 7467600"/>
              <a:gd name="connsiteY555" fmla="*/ 2498102 h 6858000"/>
              <a:gd name="connsiteX556" fmla="*/ 7155223 w 7467600"/>
              <a:gd name="connsiteY556" fmla="*/ 2650386 h 6858000"/>
              <a:gd name="connsiteX557" fmla="*/ 7203167 w 7467600"/>
              <a:gd name="connsiteY557" fmla="*/ 2697288 h 6858000"/>
              <a:gd name="connsiteX558" fmla="*/ 6937703 w 7467600"/>
              <a:gd name="connsiteY558" fmla="*/ 2321981 h 6858000"/>
              <a:gd name="connsiteX559" fmla="*/ 6591670 w 7467600"/>
              <a:gd name="connsiteY559" fmla="*/ 1988277 h 6858000"/>
              <a:gd name="connsiteX560" fmla="*/ 5798671 w 7467600"/>
              <a:gd name="connsiteY560" fmla="*/ 1981601 h 6858000"/>
              <a:gd name="connsiteX561" fmla="*/ 5754709 w 7467600"/>
              <a:gd name="connsiteY561" fmla="*/ 2071454 h 6858000"/>
              <a:gd name="connsiteX562" fmla="*/ 5763044 w 7467600"/>
              <a:gd name="connsiteY562" fmla="*/ 2842206 h 6858000"/>
              <a:gd name="connsiteX563" fmla="*/ 5764974 w 7467600"/>
              <a:gd name="connsiteY563" fmla="*/ 2799609 h 6858000"/>
              <a:gd name="connsiteX564" fmla="*/ 5767665 w 7467600"/>
              <a:gd name="connsiteY564" fmla="*/ 2666409 h 6858000"/>
              <a:gd name="connsiteX565" fmla="*/ 5763055 w 7467600"/>
              <a:gd name="connsiteY565" fmla="*/ 2579705 h 6858000"/>
              <a:gd name="connsiteX566" fmla="*/ 5758079 w 7467600"/>
              <a:gd name="connsiteY566" fmla="*/ 2492508 h 6858000"/>
              <a:gd name="connsiteX567" fmla="*/ 5779325 w 7467600"/>
              <a:gd name="connsiteY567" fmla="*/ 2197069 h 6858000"/>
              <a:gd name="connsiteX568" fmla="*/ 5798671 w 7467600"/>
              <a:gd name="connsiteY568" fmla="*/ 1981601 h 6858000"/>
              <a:gd name="connsiteX569" fmla="*/ 5829202 w 7467600"/>
              <a:gd name="connsiteY569" fmla="*/ 1971679 h 6858000"/>
              <a:gd name="connsiteX570" fmla="*/ 5809558 w 7467600"/>
              <a:gd name="connsiteY570" fmla="*/ 2198043 h 6858000"/>
              <a:gd name="connsiteX571" fmla="*/ 5788653 w 7467600"/>
              <a:gd name="connsiteY571" fmla="*/ 2489430 h 6858000"/>
              <a:gd name="connsiteX572" fmla="*/ 5793439 w 7467600"/>
              <a:gd name="connsiteY572" fmla="*/ 2575235 h 6858000"/>
              <a:gd name="connsiteX573" fmla="*/ 5796837 w 7467600"/>
              <a:gd name="connsiteY573" fmla="*/ 2637633 h 6858000"/>
              <a:gd name="connsiteX574" fmla="*/ 5818614 w 7467600"/>
              <a:gd name="connsiteY574" fmla="*/ 2473055 h 6858000"/>
              <a:gd name="connsiteX575" fmla="*/ 5829202 w 7467600"/>
              <a:gd name="connsiteY575" fmla="*/ 1971679 h 6858000"/>
              <a:gd name="connsiteX576" fmla="*/ 5911389 w 7467600"/>
              <a:gd name="connsiteY576" fmla="*/ 1898371 h 6858000"/>
              <a:gd name="connsiteX577" fmla="*/ 6237627 w 7467600"/>
              <a:gd name="connsiteY577" fmla="*/ 2231921 h 6858000"/>
              <a:gd name="connsiteX578" fmla="*/ 5911389 w 7467600"/>
              <a:gd name="connsiteY578" fmla="*/ 1898371 h 6858000"/>
              <a:gd name="connsiteX579" fmla="*/ 6944437 w 7467600"/>
              <a:gd name="connsiteY579" fmla="*/ 1575402 h 6858000"/>
              <a:gd name="connsiteX580" fmla="*/ 6304730 w 7467600"/>
              <a:gd name="connsiteY580" fmla="*/ 1766654 h 6858000"/>
              <a:gd name="connsiteX581" fmla="*/ 6944437 w 7467600"/>
              <a:gd name="connsiteY581" fmla="*/ 1575402 h 6858000"/>
              <a:gd name="connsiteX582" fmla="*/ 7019523 w 7467600"/>
              <a:gd name="connsiteY582" fmla="*/ 1519450 h 6858000"/>
              <a:gd name="connsiteX583" fmla="*/ 6298091 w 7467600"/>
              <a:gd name="connsiteY583" fmla="*/ 1737122 h 6858000"/>
              <a:gd name="connsiteX584" fmla="*/ 7019523 w 7467600"/>
              <a:gd name="connsiteY584" fmla="*/ 1519450 h 6858000"/>
              <a:gd name="connsiteX585" fmla="*/ 2399523 w 7467600"/>
              <a:gd name="connsiteY585" fmla="*/ 1428234 h 6858000"/>
              <a:gd name="connsiteX586" fmla="*/ 2224982 w 7467600"/>
              <a:gd name="connsiteY586" fmla="*/ 1826201 h 6858000"/>
              <a:gd name="connsiteX587" fmla="*/ 2096099 w 7467600"/>
              <a:gd name="connsiteY587" fmla="*/ 2345900 h 6858000"/>
              <a:gd name="connsiteX588" fmla="*/ 2283317 w 7467600"/>
              <a:gd name="connsiteY588" fmla="*/ 1796925 h 6858000"/>
              <a:gd name="connsiteX589" fmla="*/ 2399523 w 7467600"/>
              <a:gd name="connsiteY589" fmla="*/ 1428234 h 6858000"/>
              <a:gd name="connsiteX590" fmla="*/ 2448558 w 7467600"/>
              <a:gd name="connsiteY590" fmla="*/ 1373435 h 6858000"/>
              <a:gd name="connsiteX591" fmla="*/ 2312521 w 7467600"/>
              <a:gd name="connsiteY591" fmla="*/ 1806140 h 6858000"/>
              <a:gd name="connsiteX592" fmla="*/ 2127533 w 7467600"/>
              <a:gd name="connsiteY592" fmla="*/ 2348380 h 6858000"/>
              <a:gd name="connsiteX593" fmla="*/ 2358080 w 7467600"/>
              <a:gd name="connsiteY593" fmla="*/ 1866134 h 6858000"/>
              <a:gd name="connsiteX594" fmla="*/ 2407436 w 7467600"/>
              <a:gd name="connsiteY594" fmla="*/ 1651070 h 6858000"/>
              <a:gd name="connsiteX595" fmla="*/ 2448558 w 7467600"/>
              <a:gd name="connsiteY595" fmla="*/ 1373435 h 6858000"/>
              <a:gd name="connsiteX596" fmla="*/ 278707 w 7467600"/>
              <a:gd name="connsiteY596" fmla="*/ 1352270 h 6858000"/>
              <a:gd name="connsiteX597" fmla="*/ 321570 w 7467600"/>
              <a:gd name="connsiteY597" fmla="*/ 1861610 h 6858000"/>
              <a:gd name="connsiteX598" fmla="*/ 294281 w 7467600"/>
              <a:gd name="connsiteY598" fmla="*/ 1440658 h 6858000"/>
              <a:gd name="connsiteX599" fmla="*/ 278707 w 7467600"/>
              <a:gd name="connsiteY599" fmla="*/ 1352270 h 6858000"/>
              <a:gd name="connsiteX600" fmla="*/ 1423821 w 7467600"/>
              <a:gd name="connsiteY600" fmla="*/ 1351958 h 6858000"/>
              <a:gd name="connsiteX601" fmla="*/ 1638521 w 7467600"/>
              <a:gd name="connsiteY601" fmla="*/ 1908470 h 6858000"/>
              <a:gd name="connsiteX602" fmla="*/ 1754199 w 7467600"/>
              <a:gd name="connsiteY602" fmla="*/ 2149284 h 6858000"/>
              <a:gd name="connsiteX603" fmla="*/ 1908359 w 7467600"/>
              <a:gd name="connsiteY603" fmla="*/ 2364988 h 6858000"/>
              <a:gd name="connsiteX604" fmla="*/ 1647661 w 7467600"/>
              <a:gd name="connsiteY604" fmla="*/ 1825945 h 6858000"/>
              <a:gd name="connsiteX605" fmla="*/ 1423821 w 7467600"/>
              <a:gd name="connsiteY605" fmla="*/ 1351958 h 6858000"/>
              <a:gd name="connsiteX606" fmla="*/ 1431890 w 7467600"/>
              <a:gd name="connsiteY606" fmla="*/ 1306475 h 6858000"/>
              <a:gd name="connsiteX607" fmla="*/ 1507597 w 7467600"/>
              <a:gd name="connsiteY607" fmla="*/ 1446132 h 6858000"/>
              <a:gd name="connsiteX608" fmla="*/ 1674586 w 7467600"/>
              <a:gd name="connsiteY608" fmla="*/ 1813832 h 6858000"/>
              <a:gd name="connsiteX609" fmla="*/ 1815950 w 7467600"/>
              <a:gd name="connsiteY609" fmla="*/ 2128564 h 6858000"/>
              <a:gd name="connsiteX610" fmla="*/ 1984242 w 7467600"/>
              <a:gd name="connsiteY610" fmla="*/ 2430829 h 6858000"/>
              <a:gd name="connsiteX611" fmla="*/ 2014023 w 7467600"/>
              <a:gd name="connsiteY611" fmla="*/ 2450995 h 6858000"/>
              <a:gd name="connsiteX612" fmla="*/ 1747337 w 7467600"/>
              <a:gd name="connsiteY612" fmla="*/ 1855264 h 6858000"/>
              <a:gd name="connsiteX613" fmla="*/ 1533749 w 7467600"/>
              <a:gd name="connsiteY613" fmla="*/ 1478656 h 6858000"/>
              <a:gd name="connsiteX614" fmla="*/ 1431890 w 7467600"/>
              <a:gd name="connsiteY614" fmla="*/ 1306475 h 6858000"/>
              <a:gd name="connsiteX615" fmla="*/ 5052692 w 7467600"/>
              <a:gd name="connsiteY615" fmla="*/ 1292994 h 6858000"/>
              <a:gd name="connsiteX616" fmla="*/ 5200661 w 7467600"/>
              <a:gd name="connsiteY616" fmla="*/ 1635186 h 6858000"/>
              <a:gd name="connsiteX617" fmla="*/ 5297138 w 7467600"/>
              <a:gd name="connsiteY617" fmla="*/ 1906351 h 6858000"/>
              <a:gd name="connsiteX618" fmla="*/ 5052692 w 7467600"/>
              <a:gd name="connsiteY618" fmla="*/ 1292994 h 6858000"/>
              <a:gd name="connsiteX619" fmla="*/ 5009948 w 7467600"/>
              <a:gd name="connsiteY619" fmla="*/ 1273619 h 6858000"/>
              <a:gd name="connsiteX620" fmla="*/ 5121777 w 7467600"/>
              <a:gd name="connsiteY620" fmla="*/ 1654213 h 6858000"/>
              <a:gd name="connsiteX621" fmla="*/ 5293545 w 7467600"/>
              <a:gd name="connsiteY621" fmla="*/ 2072247 h 6858000"/>
              <a:gd name="connsiteX622" fmla="*/ 5294042 w 7467600"/>
              <a:gd name="connsiteY622" fmla="*/ 2065019 h 6858000"/>
              <a:gd name="connsiteX623" fmla="*/ 5171936 w 7467600"/>
              <a:gd name="connsiteY623" fmla="*/ 1647613 h 6858000"/>
              <a:gd name="connsiteX624" fmla="*/ 5009948 w 7467600"/>
              <a:gd name="connsiteY624" fmla="*/ 1273619 h 6858000"/>
              <a:gd name="connsiteX625" fmla="*/ 655236 w 7467600"/>
              <a:gd name="connsiteY625" fmla="*/ 1268632 h 6858000"/>
              <a:gd name="connsiteX626" fmla="*/ 839521 w 7467600"/>
              <a:gd name="connsiteY626" fmla="*/ 1685315 h 6858000"/>
              <a:gd name="connsiteX627" fmla="*/ 1109416 w 7467600"/>
              <a:gd name="connsiteY627" fmla="*/ 2061663 h 6858000"/>
              <a:gd name="connsiteX628" fmla="*/ 1298300 w 7467600"/>
              <a:gd name="connsiteY628" fmla="*/ 2247742 h 6858000"/>
              <a:gd name="connsiteX629" fmla="*/ 1125871 w 7467600"/>
              <a:gd name="connsiteY629" fmla="*/ 1989513 h 6858000"/>
              <a:gd name="connsiteX630" fmla="*/ 981574 w 7467600"/>
              <a:gd name="connsiteY630" fmla="*/ 1783157 h 6858000"/>
              <a:gd name="connsiteX631" fmla="*/ 922198 w 7467600"/>
              <a:gd name="connsiteY631" fmla="*/ 1677437 h 6858000"/>
              <a:gd name="connsiteX632" fmla="*/ 869293 w 7467600"/>
              <a:gd name="connsiteY632" fmla="*/ 1583214 h 6858000"/>
              <a:gd name="connsiteX633" fmla="*/ 751431 w 7467600"/>
              <a:gd name="connsiteY633" fmla="*/ 1405731 h 6858000"/>
              <a:gd name="connsiteX634" fmla="*/ 655236 w 7467600"/>
              <a:gd name="connsiteY634" fmla="*/ 1268632 h 6858000"/>
              <a:gd name="connsiteX635" fmla="*/ 6516292 w 7467600"/>
              <a:gd name="connsiteY635" fmla="*/ 1263064 h 6858000"/>
              <a:gd name="connsiteX636" fmla="*/ 5736320 w 7467600"/>
              <a:gd name="connsiteY636" fmla="*/ 1501803 h 6858000"/>
              <a:gd name="connsiteX637" fmla="*/ 6516292 w 7467600"/>
              <a:gd name="connsiteY637" fmla="*/ 1263064 h 6858000"/>
              <a:gd name="connsiteX638" fmla="*/ 291466 w 7467600"/>
              <a:gd name="connsiteY638" fmla="*/ 1250369 h 6858000"/>
              <a:gd name="connsiteX639" fmla="*/ 323180 w 7467600"/>
              <a:gd name="connsiteY639" fmla="*/ 1435283 h 6858000"/>
              <a:gd name="connsiteX640" fmla="*/ 349381 w 7467600"/>
              <a:gd name="connsiteY640" fmla="*/ 1875041 h 6858000"/>
              <a:gd name="connsiteX641" fmla="*/ 374363 w 7467600"/>
              <a:gd name="connsiteY641" fmla="*/ 1506494 h 6858000"/>
              <a:gd name="connsiteX642" fmla="*/ 302168 w 7467600"/>
              <a:gd name="connsiteY642" fmla="*/ 1274495 h 6858000"/>
              <a:gd name="connsiteX643" fmla="*/ 291466 w 7467600"/>
              <a:gd name="connsiteY643" fmla="*/ 1250369 h 6858000"/>
              <a:gd name="connsiteX644" fmla="*/ 678222 w 7467600"/>
              <a:gd name="connsiteY644" fmla="*/ 1248670 h 6858000"/>
              <a:gd name="connsiteX645" fmla="*/ 775536 w 7467600"/>
              <a:gd name="connsiteY645" fmla="*/ 1388015 h 6858000"/>
              <a:gd name="connsiteX646" fmla="*/ 894529 w 7467600"/>
              <a:gd name="connsiteY646" fmla="*/ 1567739 h 6858000"/>
              <a:gd name="connsiteX647" fmla="*/ 948000 w 7467600"/>
              <a:gd name="connsiteY647" fmla="*/ 1663088 h 6858000"/>
              <a:gd name="connsiteX648" fmla="*/ 1006812 w 7467600"/>
              <a:gd name="connsiteY648" fmla="*/ 1767683 h 6858000"/>
              <a:gd name="connsiteX649" fmla="*/ 1149133 w 7467600"/>
              <a:gd name="connsiteY649" fmla="*/ 1971513 h 6858000"/>
              <a:gd name="connsiteX650" fmla="*/ 1333952 w 7467600"/>
              <a:gd name="connsiteY650" fmla="*/ 2251620 h 6858000"/>
              <a:gd name="connsiteX651" fmla="*/ 1337329 w 7467600"/>
              <a:gd name="connsiteY651" fmla="*/ 2258350 h 6858000"/>
              <a:gd name="connsiteX652" fmla="*/ 1014726 w 7467600"/>
              <a:gd name="connsiteY652" fmla="*/ 1615556 h 6858000"/>
              <a:gd name="connsiteX653" fmla="*/ 678222 w 7467600"/>
              <a:gd name="connsiteY653" fmla="*/ 1248670 h 6858000"/>
              <a:gd name="connsiteX654" fmla="*/ 6691602 w 7467600"/>
              <a:gd name="connsiteY654" fmla="*/ 1140573 h 6858000"/>
              <a:gd name="connsiteX655" fmla="*/ 6571100 w 7467600"/>
              <a:gd name="connsiteY655" fmla="*/ 1183662 h 6858000"/>
              <a:gd name="connsiteX656" fmla="*/ 6241687 w 7467600"/>
              <a:gd name="connsiteY656" fmla="*/ 1257600 h 6858000"/>
              <a:gd name="connsiteX657" fmla="*/ 5693009 w 7467600"/>
              <a:gd name="connsiteY657" fmla="*/ 1478256 h 6858000"/>
              <a:gd name="connsiteX658" fmla="*/ 6548420 w 7467600"/>
              <a:gd name="connsiteY658" fmla="*/ 1214599 h 6858000"/>
              <a:gd name="connsiteX659" fmla="*/ 6605473 w 7467600"/>
              <a:gd name="connsiteY659" fmla="*/ 1184686 h 6858000"/>
              <a:gd name="connsiteX660" fmla="*/ 6691602 w 7467600"/>
              <a:gd name="connsiteY660" fmla="*/ 1140573 h 6858000"/>
              <a:gd name="connsiteX661" fmla="*/ 4002475 w 7467600"/>
              <a:gd name="connsiteY661" fmla="*/ 1037802 h 6858000"/>
              <a:gd name="connsiteX662" fmla="*/ 4000324 w 7467600"/>
              <a:gd name="connsiteY662" fmla="*/ 1039362 h 6858000"/>
              <a:gd name="connsiteX663" fmla="*/ 4002862 w 7467600"/>
              <a:gd name="connsiteY663" fmla="*/ 1042866 h 6858000"/>
              <a:gd name="connsiteX664" fmla="*/ 4002475 w 7467600"/>
              <a:gd name="connsiteY664" fmla="*/ 1037802 h 6858000"/>
              <a:gd name="connsiteX665" fmla="*/ 506322 w 7467600"/>
              <a:gd name="connsiteY665" fmla="*/ 1020997 h 6858000"/>
              <a:gd name="connsiteX666" fmla="*/ 533068 w 7467600"/>
              <a:gd name="connsiteY666" fmla="*/ 1029409 h 6858000"/>
              <a:gd name="connsiteX667" fmla="*/ 1232525 w 7467600"/>
              <a:gd name="connsiteY667" fmla="*/ 1804675 h 6858000"/>
              <a:gd name="connsiteX668" fmla="*/ 1388858 w 7467600"/>
              <a:gd name="connsiteY668" fmla="*/ 2368011 h 6858000"/>
              <a:gd name="connsiteX669" fmla="*/ 1384098 w 7467600"/>
              <a:gd name="connsiteY669" fmla="*/ 2378125 h 6858000"/>
              <a:gd name="connsiteX670" fmla="*/ 1425393 w 7467600"/>
              <a:gd name="connsiteY670" fmla="*/ 2589124 h 6858000"/>
              <a:gd name="connsiteX671" fmla="*/ 1424001 w 7467600"/>
              <a:gd name="connsiteY671" fmla="*/ 2597541 h 6858000"/>
              <a:gd name="connsiteX672" fmla="*/ 2152729 w 7467600"/>
              <a:gd name="connsiteY672" fmla="*/ 2864487 h 6858000"/>
              <a:gd name="connsiteX673" fmla="*/ 2020609 w 7467600"/>
              <a:gd name="connsiteY673" fmla="*/ 2539671 h 6858000"/>
              <a:gd name="connsiteX674" fmla="*/ 2018920 w 7467600"/>
              <a:gd name="connsiteY674" fmla="*/ 2536309 h 6858000"/>
              <a:gd name="connsiteX675" fmla="*/ 1342441 w 7467600"/>
              <a:gd name="connsiteY675" fmla="*/ 1173017 h 6858000"/>
              <a:gd name="connsiteX676" fmla="*/ 1367925 w 7467600"/>
              <a:gd name="connsiteY676" fmla="*/ 1135648 h 6858000"/>
              <a:gd name="connsiteX677" fmla="*/ 1771401 w 7467600"/>
              <a:gd name="connsiteY677" fmla="*/ 1806673 h 6858000"/>
              <a:gd name="connsiteX678" fmla="*/ 1972385 w 7467600"/>
              <a:gd name="connsiteY678" fmla="*/ 2198735 h 6858000"/>
              <a:gd name="connsiteX679" fmla="*/ 2040892 w 7467600"/>
              <a:gd name="connsiteY679" fmla="*/ 2405205 h 6858000"/>
              <a:gd name="connsiteX680" fmla="*/ 2131689 w 7467600"/>
              <a:gd name="connsiteY680" fmla="*/ 1936926 h 6858000"/>
              <a:gd name="connsiteX681" fmla="*/ 2454820 w 7467600"/>
              <a:gd name="connsiteY681" fmla="*/ 1248808 h 6858000"/>
              <a:gd name="connsiteX682" fmla="*/ 2492512 w 7467600"/>
              <a:gd name="connsiteY682" fmla="*/ 1302920 h 6858000"/>
              <a:gd name="connsiteX683" fmla="*/ 2081216 w 7467600"/>
              <a:gd name="connsiteY683" fmla="*/ 2527513 h 6858000"/>
              <a:gd name="connsiteX684" fmla="*/ 2081211 w 7467600"/>
              <a:gd name="connsiteY684" fmla="*/ 2528916 h 6858000"/>
              <a:gd name="connsiteX685" fmla="*/ 2199067 w 7467600"/>
              <a:gd name="connsiteY685" fmla="*/ 2884061 h 6858000"/>
              <a:gd name="connsiteX686" fmla="*/ 3192586 w 7467600"/>
              <a:gd name="connsiteY686" fmla="*/ 3411496 h 6858000"/>
              <a:gd name="connsiteX687" fmla="*/ 3182620 w 7467600"/>
              <a:gd name="connsiteY687" fmla="*/ 3483279 h 6858000"/>
              <a:gd name="connsiteX688" fmla="*/ 2435119 w 7467600"/>
              <a:gd name="connsiteY688" fmla="*/ 3080173 h 6858000"/>
              <a:gd name="connsiteX689" fmla="*/ 2410152 w 7467600"/>
              <a:gd name="connsiteY689" fmla="*/ 3063751 h 6858000"/>
              <a:gd name="connsiteX690" fmla="*/ 2408099 w 7467600"/>
              <a:gd name="connsiteY690" fmla="*/ 3064403 h 6858000"/>
              <a:gd name="connsiteX691" fmla="*/ 2407218 w 7467600"/>
              <a:gd name="connsiteY691" fmla="*/ 3070324 h 6858000"/>
              <a:gd name="connsiteX692" fmla="*/ 2380138 w 7467600"/>
              <a:gd name="connsiteY692" fmla="*/ 3099341 h 6858000"/>
              <a:gd name="connsiteX693" fmla="*/ 1765923 w 7467600"/>
              <a:gd name="connsiteY693" fmla="*/ 3581043 h 6858000"/>
              <a:gd name="connsiteX694" fmla="*/ 1702258 w 7467600"/>
              <a:gd name="connsiteY694" fmla="*/ 3612286 h 6858000"/>
              <a:gd name="connsiteX695" fmla="*/ 1538370 w 7467600"/>
              <a:gd name="connsiteY695" fmla="*/ 3811804 h 6858000"/>
              <a:gd name="connsiteX696" fmla="*/ 542867 w 7467600"/>
              <a:gd name="connsiteY696" fmla="*/ 4944092 h 6858000"/>
              <a:gd name="connsiteX697" fmla="*/ 515800 w 7467600"/>
              <a:gd name="connsiteY697" fmla="*/ 4862180 h 6858000"/>
              <a:gd name="connsiteX698" fmla="*/ 909145 w 7467600"/>
              <a:gd name="connsiteY698" fmla="*/ 4199225 h 6858000"/>
              <a:gd name="connsiteX699" fmla="*/ 1214067 w 7467600"/>
              <a:gd name="connsiteY699" fmla="*/ 3908561 h 6858000"/>
              <a:gd name="connsiteX700" fmla="*/ 640967 w 7467600"/>
              <a:gd name="connsiteY700" fmla="*/ 4105601 h 6858000"/>
              <a:gd name="connsiteX701" fmla="*/ 112563 w 7467600"/>
              <a:gd name="connsiteY701" fmla="*/ 4396952 h 6858000"/>
              <a:gd name="connsiteX702" fmla="*/ 0 w 7467600"/>
              <a:gd name="connsiteY702" fmla="*/ 4466006 h 6858000"/>
              <a:gd name="connsiteX703" fmla="*/ 0 w 7467600"/>
              <a:gd name="connsiteY703" fmla="*/ 4233763 h 6858000"/>
              <a:gd name="connsiteX704" fmla="*/ 36881 w 7467600"/>
              <a:gd name="connsiteY704" fmla="*/ 4200118 h 6858000"/>
              <a:gd name="connsiteX705" fmla="*/ 910534 w 7467600"/>
              <a:gd name="connsiteY705" fmla="*/ 3629753 h 6858000"/>
              <a:gd name="connsiteX706" fmla="*/ 1578717 w 7467600"/>
              <a:gd name="connsiteY706" fmla="*/ 3575982 h 6858000"/>
              <a:gd name="connsiteX707" fmla="*/ 2338780 w 7467600"/>
              <a:gd name="connsiteY707" fmla="*/ 3033725 h 6858000"/>
              <a:gd name="connsiteX708" fmla="*/ 1807991 w 7467600"/>
              <a:gd name="connsiteY708" fmla="*/ 2807184 h 6858000"/>
              <a:gd name="connsiteX709" fmla="*/ 1416358 w 7467600"/>
              <a:gd name="connsiteY709" fmla="*/ 3112571 h 6858000"/>
              <a:gd name="connsiteX710" fmla="*/ 939066 w 7467600"/>
              <a:gd name="connsiteY710" fmla="*/ 3378798 h 6858000"/>
              <a:gd name="connsiteX711" fmla="*/ 115099 w 7467600"/>
              <a:gd name="connsiteY711" fmla="*/ 3607650 h 6858000"/>
              <a:gd name="connsiteX712" fmla="*/ 97284 w 7467600"/>
              <a:gd name="connsiteY712" fmla="*/ 3520393 h 6858000"/>
              <a:gd name="connsiteX713" fmla="*/ 922050 w 7467600"/>
              <a:gd name="connsiteY713" fmla="*/ 3074867 h 6858000"/>
              <a:gd name="connsiteX714" fmla="*/ 1405265 w 7467600"/>
              <a:gd name="connsiteY714" fmla="*/ 3016319 h 6858000"/>
              <a:gd name="connsiteX715" fmla="*/ 1407512 w 7467600"/>
              <a:gd name="connsiteY715" fmla="*/ 3018001 h 6858000"/>
              <a:gd name="connsiteX716" fmla="*/ 1726266 w 7467600"/>
              <a:gd name="connsiteY716" fmla="*/ 2777274 h 6858000"/>
              <a:gd name="connsiteX717" fmla="*/ 625390 w 7467600"/>
              <a:gd name="connsiteY717" fmla="*/ 2514541 h 6858000"/>
              <a:gd name="connsiteX718" fmla="*/ 619799 w 7467600"/>
              <a:gd name="connsiteY718" fmla="*/ 2527180 h 6858000"/>
              <a:gd name="connsiteX719" fmla="*/ 310030 w 7467600"/>
              <a:gd name="connsiteY719" fmla="*/ 2771818 h 6858000"/>
              <a:gd name="connsiteX720" fmla="*/ 173877 w 7467600"/>
              <a:gd name="connsiteY720" fmla="*/ 2937056 h 6858000"/>
              <a:gd name="connsiteX721" fmla="*/ 77889 w 7467600"/>
              <a:gd name="connsiteY721" fmla="*/ 3138440 h 6858000"/>
              <a:gd name="connsiteX722" fmla="*/ 0 w 7467600"/>
              <a:gd name="connsiteY722" fmla="*/ 3271395 h 6858000"/>
              <a:gd name="connsiteX723" fmla="*/ 0 w 7467600"/>
              <a:gd name="connsiteY723" fmla="*/ 3153002 h 6858000"/>
              <a:gd name="connsiteX724" fmla="*/ 2386 w 7467600"/>
              <a:gd name="connsiteY724" fmla="*/ 3149203 h 6858000"/>
              <a:gd name="connsiteX725" fmla="*/ 89753 w 7467600"/>
              <a:gd name="connsiteY725" fmla="*/ 2987702 h 6858000"/>
              <a:gd name="connsiteX726" fmla="*/ 76869 w 7467600"/>
              <a:gd name="connsiteY726" fmla="*/ 3005404 h 6858000"/>
              <a:gd name="connsiteX727" fmla="*/ 32049 w 7467600"/>
              <a:gd name="connsiteY727" fmla="*/ 3065814 h 6858000"/>
              <a:gd name="connsiteX728" fmla="*/ 0 w 7467600"/>
              <a:gd name="connsiteY728" fmla="*/ 3108744 h 6858000"/>
              <a:gd name="connsiteX729" fmla="*/ 0 w 7467600"/>
              <a:gd name="connsiteY729" fmla="*/ 3058059 h 6858000"/>
              <a:gd name="connsiteX730" fmla="*/ 7610 w 7467600"/>
              <a:gd name="connsiteY730" fmla="*/ 3047889 h 6858000"/>
              <a:gd name="connsiteX731" fmla="*/ 52419 w 7467600"/>
              <a:gd name="connsiteY731" fmla="*/ 2987479 h 6858000"/>
              <a:gd name="connsiteX732" fmla="*/ 59142 w 7467600"/>
              <a:gd name="connsiteY732" fmla="*/ 2978488 h 6858000"/>
              <a:gd name="connsiteX733" fmla="*/ 0 w 7467600"/>
              <a:gd name="connsiteY733" fmla="*/ 3015334 h 6858000"/>
              <a:gd name="connsiteX734" fmla="*/ 0 w 7467600"/>
              <a:gd name="connsiteY734" fmla="*/ 2914286 h 6858000"/>
              <a:gd name="connsiteX735" fmla="*/ 36383 w 7467600"/>
              <a:gd name="connsiteY735" fmla="*/ 2901128 h 6858000"/>
              <a:gd name="connsiteX736" fmla="*/ 156329 w 7467600"/>
              <a:gd name="connsiteY736" fmla="*/ 2840533 h 6858000"/>
              <a:gd name="connsiteX737" fmla="*/ 358355 w 7467600"/>
              <a:gd name="connsiteY737" fmla="*/ 2620471 h 6858000"/>
              <a:gd name="connsiteX738" fmla="*/ 510577 w 7467600"/>
              <a:gd name="connsiteY738" fmla="*/ 2501244 h 6858000"/>
              <a:gd name="connsiteX739" fmla="*/ 211967 w 7467600"/>
              <a:gd name="connsiteY739" fmla="*/ 2479171 h 6858000"/>
              <a:gd name="connsiteX740" fmla="*/ 0 w 7467600"/>
              <a:gd name="connsiteY740" fmla="*/ 2476398 h 6858000"/>
              <a:gd name="connsiteX741" fmla="*/ 0 w 7467600"/>
              <a:gd name="connsiteY741" fmla="*/ 2389189 h 6858000"/>
              <a:gd name="connsiteX742" fmla="*/ 103062 w 7467600"/>
              <a:gd name="connsiteY742" fmla="*/ 2389518 h 6858000"/>
              <a:gd name="connsiteX743" fmla="*/ 510734 w 7467600"/>
              <a:gd name="connsiteY743" fmla="*/ 2416201 h 6858000"/>
              <a:gd name="connsiteX744" fmla="*/ 279257 w 7467600"/>
              <a:gd name="connsiteY744" fmla="*/ 2092102 h 6858000"/>
              <a:gd name="connsiteX745" fmla="*/ 65265 w 7467600"/>
              <a:gd name="connsiteY745" fmla="*/ 2006049 h 6858000"/>
              <a:gd name="connsiteX746" fmla="*/ 0 w 7467600"/>
              <a:gd name="connsiteY746" fmla="*/ 1982532 h 6858000"/>
              <a:gd name="connsiteX747" fmla="*/ 0 w 7467600"/>
              <a:gd name="connsiteY747" fmla="*/ 1912789 h 6858000"/>
              <a:gd name="connsiteX748" fmla="*/ 97460 w 7467600"/>
              <a:gd name="connsiteY748" fmla="*/ 1953725 h 6858000"/>
              <a:gd name="connsiteX749" fmla="*/ 221272 w 7467600"/>
              <a:gd name="connsiteY749" fmla="*/ 1980766 h 6858000"/>
              <a:gd name="connsiteX750" fmla="*/ 116765 w 7467600"/>
              <a:gd name="connsiteY750" fmla="*/ 1911033 h 6858000"/>
              <a:gd name="connsiteX751" fmla="*/ 16405 w 7467600"/>
              <a:gd name="connsiteY751" fmla="*/ 1803412 h 6858000"/>
              <a:gd name="connsiteX752" fmla="*/ 0 w 7467600"/>
              <a:gd name="connsiteY752" fmla="*/ 1784777 h 6858000"/>
              <a:gd name="connsiteX753" fmla="*/ 0 w 7467600"/>
              <a:gd name="connsiteY753" fmla="*/ 1740082 h 6858000"/>
              <a:gd name="connsiteX754" fmla="*/ 39394 w 7467600"/>
              <a:gd name="connsiteY754" fmla="*/ 1784856 h 6858000"/>
              <a:gd name="connsiteX755" fmla="*/ 135813 w 7467600"/>
              <a:gd name="connsiteY755" fmla="*/ 1888838 h 6858000"/>
              <a:gd name="connsiteX756" fmla="*/ 242575 w 7467600"/>
              <a:gd name="connsiteY756" fmla="*/ 1958841 h 6858000"/>
              <a:gd name="connsiteX757" fmla="*/ 82197 w 7467600"/>
              <a:gd name="connsiteY757" fmla="*/ 1754826 h 6858000"/>
              <a:gd name="connsiteX758" fmla="*/ 0 w 7467600"/>
              <a:gd name="connsiteY758" fmla="*/ 1679650 h 6858000"/>
              <a:gd name="connsiteX759" fmla="*/ 0 w 7467600"/>
              <a:gd name="connsiteY759" fmla="*/ 1602463 h 6858000"/>
              <a:gd name="connsiteX760" fmla="*/ 84689 w 7467600"/>
              <a:gd name="connsiteY760" fmla="*/ 1677442 h 6858000"/>
              <a:gd name="connsiteX761" fmla="*/ 298437 w 7467600"/>
              <a:gd name="connsiteY761" fmla="*/ 1968019 h 6858000"/>
              <a:gd name="connsiteX762" fmla="*/ 227269 w 7467600"/>
              <a:gd name="connsiteY762" fmla="*/ 1114064 h 6858000"/>
              <a:gd name="connsiteX763" fmla="*/ 248003 w 7467600"/>
              <a:gd name="connsiteY763" fmla="*/ 1089613 h 6858000"/>
              <a:gd name="connsiteX764" fmla="*/ 427020 w 7467600"/>
              <a:gd name="connsiteY764" fmla="*/ 1619803 h 6858000"/>
              <a:gd name="connsiteX765" fmla="*/ 340345 w 7467600"/>
              <a:gd name="connsiteY765" fmla="*/ 2027739 h 6858000"/>
              <a:gd name="connsiteX766" fmla="*/ 360865 w 7467600"/>
              <a:gd name="connsiteY766" fmla="*/ 2044827 h 6858000"/>
              <a:gd name="connsiteX767" fmla="*/ 560414 w 7467600"/>
              <a:gd name="connsiteY767" fmla="*/ 2421457 h 6858000"/>
              <a:gd name="connsiteX768" fmla="*/ 1359703 w 7467600"/>
              <a:gd name="connsiteY768" fmla="*/ 2578554 h 6858000"/>
              <a:gd name="connsiteX769" fmla="*/ 1359422 w 7467600"/>
              <a:gd name="connsiteY769" fmla="*/ 2577994 h 6858000"/>
              <a:gd name="connsiteX770" fmla="*/ 828701 w 7467600"/>
              <a:gd name="connsiteY770" fmla="*/ 1839520 h 6858000"/>
              <a:gd name="connsiteX771" fmla="*/ 494427 w 7467600"/>
              <a:gd name="connsiteY771" fmla="*/ 1092333 h 6858000"/>
              <a:gd name="connsiteX772" fmla="*/ 506322 w 7467600"/>
              <a:gd name="connsiteY772" fmla="*/ 1020997 h 6858000"/>
              <a:gd name="connsiteX773" fmla="*/ 4570198 w 7467600"/>
              <a:gd name="connsiteY773" fmla="*/ 978081 h 6858000"/>
              <a:gd name="connsiteX774" fmla="*/ 4523691 w 7467600"/>
              <a:gd name="connsiteY774" fmla="*/ 1127776 h 6858000"/>
              <a:gd name="connsiteX775" fmla="*/ 4509875 w 7467600"/>
              <a:gd name="connsiteY775" fmla="*/ 1167552 h 6858000"/>
              <a:gd name="connsiteX776" fmla="*/ 4478168 w 7467600"/>
              <a:gd name="connsiteY776" fmla="*/ 1260735 h 6858000"/>
              <a:gd name="connsiteX777" fmla="*/ 4409309 w 7467600"/>
              <a:gd name="connsiteY777" fmla="*/ 1666996 h 6858000"/>
              <a:gd name="connsiteX778" fmla="*/ 4370031 w 7467600"/>
              <a:gd name="connsiteY778" fmla="*/ 1955666 h 6858000"/>
              <a:gd name="connsiteX779" fmla="*/ 4570198 w 7467600"/>
              <a:gd name="connsiteY779" fmla="*/ 978081 h 6858000"/>
              <a:gd name="connsiteX780" fmla="*/ 4557898 w 7467600"/>
              <a:gd name="connsiteY780" fmla="*/ 900011 h 6858000"/>
              <a:gd name="connsiteX781" fmla="*/ 4344840 w 7467600"/>
              <a:gd name="connsiteY781" fmla="*/ 1922038 h 6858000"/>
              <a:gd name="connsiteX782" fmla="*/ 4378710 w 7467600"/>
              <a:gd name="connsiteY782" fmla="*/ 1665516 h 6858000"/>
              <a:gd name="connsiteX783" fmla="*/ 4448798 w 7467600"/>
              <a:gd name="connsiteY783" fmla="*/ 1253024 h 6858000"/>
              <a:gd name="connsiteX784" fmla="*/ 4480315 w 7467600"/>
              <a:gd name="connsiteY784" fmla="*/ 1158454 h 6858000"/>
              <a:gd name="connsiteX785" fmla="*/ 4494133 w 7467600"/>
              <a:gd name="connsiteY785" fmla="*/ 1118676 h 6858000"/>
              <a:gd name="connsiteX786" fmla="*/ 4557898 w 7467600"/>
              <a:gd name="connsiteY786" fmla="*/ 900011 h 6858000"/>
              <a:gd name="connsiteX787" fmla="*/ 5870151 w 7467600"/>
              <a:gd name="connsiteY787" fmla="*/ 898890 h 6858000"/>
              <a:gd name="connsiteX788" fmla="*/ 5861335 w 7467600"/>
              <a:gd name="connsiteY788" fmla="*/ 899177 h 6858000"/>
              <a:gd name="connsiteX789" fmla="*/ 5843702 w 7467600"/>
              <a:gd name="connsiteY789" fmla="*/ 899748 h 6858000"/>
              <a:gd name="connsiteX790" fmla="*/ 5651107 w 7467600"/>
              <a:gd name="connsiteY790" fmla="*/ 920306 h 6858000"/>
              <a:gd name="connsiteX791" fmla="*/ 5459407 w 7467600"/>
              <a:gd name="connsiteY791" fmla="*/ 940975 h 6858000"/>
              <a:gd name="connsiteX792" fmla="*/ 5374846 w 7467600"/>
              <a:gd name="connsiteY792" fmla="*/ 941988 h 6858000"/>
              <a:gd name="connsiteX793" fmla="*/ 5256105 w 7467600"/>
              <a:gd name="connsiteY793" fmla="*/ 945632 h 6858000"/>
              <a:gd name="connsiteX794" fmla="*/ 5107071 w 7467600"/>
              <a:gd name="connsiteY794" fmla="*/ 969720 h 6858000"/>
              <a:gd name="connsiteX795" fmla="*/ 4998681 w 7467600"/>
              <a:gd name="connsiteY795" fmla="*/ 988771 h 6858000"/>
              <a:gd name="connsiteX796" fmla="*/ 5870151 w 7467600"/>
              <a:gd name="connsiteY796" fmla="*/ 898890 h 6858000"/>
              <a:gd name="connsiteX797" fmla="*/ 5504425 w 7467600"/>
              <a:gd name="connsiteY797" fmla="*/ 848067 h 6858000"/>
              <a:gd name="connsiteX798" fmla="*/ 4968849 w 7467600"/>
              <a:gd name="connsiteY798" fmla="*/ 962318 h 6858000"/>
              <a:gd name="connsiteX799" fmla="*/ 5104039 w 7467600"/>
              <a:gd name="connsiteY799" fmla="*/ 940634 h 6858000"/>
              <a:gd name="connsiteX800" fmla="*/ 5256311 w 7467600"/>
              <a:gd name="connsiteY800" fmla="*/ 916490 h 6858000"/>
              <a:gd name="connsiteX801" fmla="*/ 5377381 w 7467600"/>
              <a:gd name="connsiteY801" fmla="*/ 912671 h 6858000"/>
              <a:gd name="connsiteX802" fmla="*/ 5460148 w 7467600"/>
              <a:gd name="connsiteY802" fmla="*/ 911442 h 6858000"/>
              <a:gd name="connsiteX803" fmla="*/ 5648971 w 7467600"/>
              <a:gd name="connsiteY803" fmla="*/ 891331 h 6858000"/>
              <a:gd name="connsiteX804" fmla="*/ 5844807 w 7467600"/>
              <a:gd name="connsiteY804" fmla="*/ 870718 h 6858000"/>
              <a:gd name="connsiteX805" fmla="*/ 5862975 w 7467600"/>
              <a:gd name="connsiteY805" fmla="*/ 869756 h 6858000"/>
              <a:gd name="connsiteX806" fmla="*/ 5920887 w 7467600"/>
              <a:gd name="connsiteY806" fmla="*/ 865929 h 6858000"/>
              <a:gd name="connsiteX807" fmla="*/ 5504425 w 7467600"/>
              <a:gd name="connsiteY807" fmla="*/ 848067 h 6858000"/>
              <a:gd name="connsiteX808" fmla="*/ 3607114 w 7467600"/>
              <a:gd name="connsiteY808" fmla="*/ 467441 h 6858000"/>
              <a:gd name="connsiteX809" fmla="*/ 3296242 w 7467600"/>
              <a:gd name="connsiteY809" fmla="*/ 807991 h 6858000"/>
              <a:gd name="connsiteX810" fmla="*/ 3174674 w 7467600"/>
              <a:gd name="connsiteY810" fmla="*/ 919759 h 6858000"/>
              <a:gd name="connsiteX811" fmla="*/ 3042978 w 7467600"/>
              <a:gd name="connsiteY811" fmla="*/ 1054894 h 6858000"/>
              <a:gd name="connsiteX812" fmla="*/ 2968914 w 7467600"/>
              <a:gd name="connsiteY812" fmla="*/ 1133756 h 6858000"/>
              <a:gd name="connsiteX813" fmla="*/ 3103823 w 7467600"/>
              <a:gd name="connsiteY813" fmla="*/ 1026814 h 6858000"/>
              <a:gd name="connsiteX814" fmla="*/ 3607114 w 7467600"/>
              <a:gd name="connsiteY814" fmla="*/ 467441 h 6858000"/>
              <a:gd name="connsiteX815" fmla="*/ 3744487 w 7467600"/>
              <a:gd name="connsiteY815" fmla="*/ 383136 h 6858000"/>
              <a:gd name="connsiteX816" fmla="*/ 3970213 w 7467600"/>
              <a:gd name="connsiteY816" fmla="*/ 995559 h 6858000"/>
              <a:gd name="connsiteX817" fmla="*/ 3744487 w 7467600"/>
              <a:gd name="connsiteY817" fmla="*/ 383136 h 6858000"/>
              <a:gd name="connsiteX818" fmla="*/ 3624562 w 7467600"/>
              <a:gd name="connsiteY818" fmla="*/ 367041 h 6858000"/>
              <a:gd name="connsiteX819" fmla="*/ 3489712 w 7467600"/>
              <a:gd name="connsiteY819" fmla="*/ 485386 h 6858000"/>
              <a:gd name="connsiteX820" fmla="*/ 3182994 w 7467600"/>
              <a:gd name="connsiteY820" fmla="*/ 828265 h 6858000"/>
              <a:gd name="connsiteX821" fmla="*/ 2892114 w 7467600"/>
              <a:gd name="connsiteY821" fmla="*/ 1172635 h 6858000"/>
              <a:gd name="connsiteX822" fmla="*/ 3021459 w 7467600"/>
              <a:gd name="connsiteY822" fmla="*/ 1035385 h 6858000"/>
              <a:gd name="connsiteX823" fmla="*/ 3153873 w 7467600"/>
              <a:gd name="connsiteY823" fmla="*/ 898971 h 6858000"/>
              <a:gd name="connsiteX824" fmla="*/ 3276511 w 7467600"/>
              <a:gd name="connsiteY824" fmla="*/ 786423 h 6858000"/>
              <a:gd name="connsiteX825" fmla="*/ 3584154 w 7467600"/>
              <a:gd name="connsiteY825" fmla="*/ 448218 h 6858000"/>
              <a:gd name="connsiteX826" fmla="*/ 3624562 w 7467600"/>
              <a:gd name="connsiteY826" fmla="*/ 367041 h 6858000"/>
              <a:gd name="connsiteX827" fmla="*/ 3766672 w 7467600"/>
              <a:gd name="connsiteY827" fmla="*/ 359429 h 6858000"/>
              <a:gd name="connsiteX828" fmla="*/ 3996338 w 7467600"/>
              <a:gd name="connsiteY828" fmla="*/ 968237 h 6858000"/>
              <a:gd name="connsiteX829" fmla="*/ 3766672 w 7467600"/>
              <a:gd name="connsiteY829" fmla="*/ 359429 h 6858000"/>
              <a:gd name="connsiteX830" fmla="*/ 5805386 w 7467600"/>
              <a:gd name="connsiteY830" fmla="*/ 239240 h 6858000"/>
              <a:gd name="connsiteX831" fmla="*/ 5736947 w 7467600"/>
              <a:gd name="connsiteY831" fmla="*/ 261367 h 6858000"/>
              <a:gd name="connsiteX832" fmla="*/ 5427012 w 7467600"/>
              <a:gd name="connsiteY832" fmla="*/ 311272 h 6858000"/>
              <a:gd name="connsiteX833" fmla="*/ 5147818 w 7467600"/>
              <a:gd name="connsiteY833" fmla="*/ 322112 h 6858000"/>
              <a:gd name="connsiteX834" fmla="*/ 5060854 w 7467600"/>
              <a:gd name="connsiteY834" fmla="*/ 311882 h 6858000"/>
              <a:gd name="connsiteX835" fmla="*/ 4945989 w 7467600"/>
              <a:gd name="connsiteY835" fmla="*/ 300516 h 6858000"/>
              <a:gd name="connsiteX836" fmla="*/ 5410479 w 7467600"/>
              <a:gd name="connsiteY836" fmla="*/ 348434 h 6858000"/>
              <a:gd name="connsiteX837" fmla="*/ 5805386 w 7467600"/>
              <a:gd name="connsiteY837" fmla="*/ 239240 h 6858000"/>
              <a:gd name="connsiteX838" fmla="*/ 5905192 w 7467600"/>
              <a:gd name="connsiteY838" fmla="*/ 163079 h 6858000"/>
              <a:gd name="connsiteX839" fmla="*/ 5865655 w 7467600"/>
              <a:gd name="connsiteY839" fmla="*/ 171901 h 6858000"/>
              <a:gd name="connsiteX840" fmla="*/ 5259740 w 7467600"/>
              <a:gd name="connsiteY840" fmla="*/ 257013 h 6858000"/>
              <a:gd name="connsiteX841" fmla="*/ 5208466 w 7467600"/>
              <a:gd name="connsiteY841" fmla="*/ 257550 h 6858000"/>
              <a:gd name="connsiteX842" fmla="*/ 4980204 w 7467600"/>
              <a:gd name="connsiteY842" fmla="*/ 271903 h 6858000"/>
              <a:gd name="connsiteX843" fmla="*/ 5068068 w 7467600"/>
              <a:gd name="connsiteY843" fmla="*/ 282244 h 6858000"/>
              <a:gd name="connsiteX844" fmla="*/ 5153231 w 7467600"/>
              <a:gd name="connsiteY844" fmla="*/ 292240 h 6858000"/>
              <a:gd name="connsiteX845" fmla="*/ 5426491 w 7467600"/>
              <a:gd name="connsiteY845" fmla="*/ 281128 h 6858000"/>
              <a:gd name="connsiteX846" fmla="*/ 5731212 w 7467600"/>
              <a:gd name="connsiteY846" fmla="*/ 231951 h 6858000"/>
              <a:gd name="connsiteX847" fmla="*/ 5905192 w 7467600"/>
              <a:gd name="connsiteY847" fmla="*/ 163079 h 6858000"/>
              <a:gd name="connsiteX848" fmla="*/ 5944437 w 7467600"/>
              <a:gd name="connsiteY848" fmla="*/ 113829 h 6858000"/>
              <a:gd name="connsiteX849" fmla="*/ 5825032 w 7467600"/>
              <a:gd name="connsiteY849" fmla="*/ 146405 h 6858000"/>
              <a:gd name="connsiteX850" fmla="*/ 4955599 w 7467600"/>
              <a:gd name="connsiteY850" fmla="*/ 247008 h 6858000"/>
              <a:gd name="connsiteX851" fmla="*/ 5210104 w 7467600"/>
              <a:gd name="connsiteY851" fmla="*/ 228123 h 6858000"/>
              <a:gd name="connsiteX852" fmla="*/ 5261015 w 7467600"/>
              <a:gd name="connsiteY852" fmla="*/ 227087 h 6858000"/>
              <a:gd name="connsiteX853" fmla="*/ 5861181 w 7467600"/>
              <a:gd name="connsiteY853" fmla="*/ 143093 h 6858000"/>
              <a:gd name="connsiteX854" fmla="*/ 5961252 w 7467600"/>
              <a:gd name="connsiteY854" fmla="*/ 114820 h 6858000"/>
              <a:gd name="connsiteX855" fmla="*/ 5944437 w 7467600"/>
              <a:gd name="connsiteY855" fmla="*/ 113829 h 6858000"/>
              <a:gd name="connsiteX856" fmla="*/ 3882765 w 7467600"/>
              <a:gd name="connsiteY856" fmla="*/ 0 h 6858000"/>
              <a:gd name="connsiteX857" fmla="*/ 3995099 w 7467600"/>
              <a:gd name="connsiteY857" fmla="*/ 0 h 6858000"/>
              <a:gd name="connsiteX858" fmla="*/ 4163818 w 7467600"/>
              <a:gd name="connsiteY858" fmla="*/ 234104 h 6858000"/>
              <a:gd name="connsiteX859" fmla="*/ 4172099 w 7467600"/>
              <a:gd name="connsiteY859" fmla="*/ 234207 h 6858000"/>
              <a:gd name="connsiteX860" fmla="*/ 4784282 w 7467600"/>
              <a:gd name="connsiteY860" fmla="*/ 276561 h 6858000"/>
              <a:gd name="connsiteX861" fmla="*/ 4801687 w 7467600"/>
              <a:gd name="connsiteY861" fmla="*/ 267764 h 6858000"/>
              <a:gd name="connsiteX862" fmla="*/ 6082788 w 7467600"/>
              <a:gd name="connsiteY862" fmla="*/ 64119 h 6858000"/>
              <a:gd name="connsiteX863" fmla="*/ 6099442 w 7467600"/>
              <a:gd name="connsiteY863" fmla="*/ 82568 h 6858000"/>
              <a:gd name="connsiteX864" fmla="*/ 4804137 w 7467600"/>
              <a:gd name="connsiteY864" fmla="*/ 320931 h 6858000"/>
              <a:gd name="connsiteX865" fmla="*/ 4227047 w 7467600"/>
              <a:gd name="connsiteY865" fmla="*/ 313415 h 6858000"/>
              <a:gd name="connsiteX866" fmla="*/ 4346041 w 7467600"/>
              <a:gd name="connsiteY866" fmla="*/ 456086 h 6858000"/>
              <a:gd name="connsiteX867" fmla="*/ 4870967 w 7467600"/>
              <a:gd name="connsiteY867" fmla="*/ 963061 h 6858000"/>
              <a:gd name="connsiteX868" fmla="*/ 4889647 w 7467600"/>
              <a:gd name="connsiteY868" fmla="*/ 957147 h 6858000"/>
              <a:gd name="connsiteX869" fmla="*/ 5422504 w 7467600"/>
              <a:gd name="connsiteY869" fmla="*/ 805191 h 6858000"/>
              <a:gd name="connsiteX870" fmla="*/ 6087656 w 7467600"/>
              <a:gd name="connsiteY870" fmla="*/ 826703 h 6858000"/>
              <a:gd name="connsiteX871" fmla="*/ 6058717 w 7467600"/>
              <a:gd name="connsiteY871" fmla="*/ 865992 h 6858000"/>
              <a:gd name="connsiteX872" fmla="*/ 4974153 w 7467600"/>
              <a:gd name="connsiteY872" fmla="*/ 1045456 h 6858000"/>
              <a:gd name="connsiteX873" fmla="*/ 5627835 w 7467600"/>
              <a:gd name="connsiteY873" fmla="*/ 1472077 h 6858000"/>
              <a:gd name="connsiteX874" fmla="*/ 5629817 w 7467600"/>
              <a:gd name="connsiteY874" fmla="*/ 1471412 h 6858000"/>
              <a:gd name="connsiteX875" fmla="*/ 5634124 w 7467600"/>
              <a:gd name="connsiteY875" fmla="*/ 1470572 h 6858000"/>
              <a:gd name="connsiteX876" fmla="*/ 5755832 w 7467600"/>
              <a:gd name="connsiteY876" fmla="*/ 1383886 h 6858000"/>
              <a:gd name="connsiteX877" fmla="*/ 6014186 w 7467600"/>
              <a:gd name="connsiteY877" fmla="*/ 1279799 h 6858000"/>
              <a:gd name="connsiteX878" fmla="*/ 6901619 w 7467600"/>
              <a:gd name="connsiteY878" fmla="*/ 1047874 h 6858000"/>
              <a:gd name="connsiteX879" fmla="*/ 6931566 w 7467600"/>
              <a:gd name="connsiteY879" fmla="*/ 1062034 h 6858000"/>
              <a:gd name="connsiteX880" fmla="*/ 5790982 w 7467600"/>
              <a:gd name="connsiteY880" fmla="*/ 1561380 h 6858000"/>
              <a:gd name="connsiteX881" fmla="*/ 6188971 w 7467600"/>
              <a:gd name="connsiteY881" fmla="*/ 1755168 h 6858000"/>
              <a:gd name="connsiteX882" fmla="*/ 6202446 w 7467600"/>
              <a:gd name="connsiteY882" fmla="*/ 1752268 h 6858000"/>
              <a:gd name="connsiteX883" fmla="*/ 7179560 w 7467600"/>
              <a:gd name="connsiteY883" fmla="*/ 1467551 h 6858000"/>
              <a:gd name="connsiteX884" fmla="*/ 7158730 w 7467600"/>
              <a:gd name="connsiteY884" fmla="*/ 1507835 h 6858000"/>
              <a:gd name="connsiteX885" fmla="*/ 6326959 w 7467600"/>
              <a:gd name="connsiteY885" fmla="*/ 1817686 h 6858000"/>
              <a:gd name="connsiteX886" fmla="*/ 6537433 w 7467600"/>
              <a:gd name="connsiteY886" fmla="*/ 1907790 h 6858000"/>
              <a:gd name="connsiteX887" fmla="*/ 6550221 w 7467600"/>
              <a:gd name="connsiteY887" fmla="*/ 1910729 h 6858000"/>
              <a:gd name="connsiteX888" fmla="*/ 6964438 w 7467600"/>
              <a:gd name="connsiteY888" fmla="*/ 2209505 h 6858000"/>
              <a:gd name="connsiteX889" fmla="*/ 7367862 w 7467600"/>
              <a:gd name="connsiteY889" fmla="*/ 2806833 h 6858000"/>
              <a:gd name="connsiteX890" fmla="*/ 7364329 w 7467600"/>
              <a:gd name="connsiteY890" fmla="*/ 2826907 h 6858000"/>
              <a:gd name="connsiteX891" fmla="*/ 7290545 w 7467600"/>
              <a:gd name="connsiteY891" fmla="*/ 2850663 h 6858000"/>
              <a:gd name="connsiteX892" fmla="*/ 6472036 w 7467600"/>
              <a:gd name="connsiteY892" fmla="*/ 1959003 h 6858000"/>
              <a:gd name="connsiteX893" fmla="*/ 5792897 w 7467600"/>
              <a:gd name="connsiteY893" fmla="*/ 1647747 h 6858000"/>
              <a:gd name="connsiteX894" fmla="*/ 5842751 w 7467600"/>
              <a:gd name="connsiteY894" fmla="*/ 1816112 h 6858000"/>
              <a:gd name="connsiteX895" fmla="*/ 5847424 w 7467600"/>
              <a:gd name="connsiteY895" fmla="*/ 1815776 h 6858000"/>
              <a:gd name="connsiteX896" fmla="*/ 6399821 w 7467600"/>
              <a:gd name="connsiteY896" fmla="*/ 2344799 h 6858000"/>
              <a:gd name="connsiteX897" fmla="*/ 6323232 w 7467600"/>
              <a:gd name="connsiteY897" fmla="*/ 2389634 h 6858000"/>
              <a:gd name="connsiteX898" fmla="*/ 5942958 w 7467600"/>
              <a:gd name="connsiteY898" fmla="*/ 2077708 h 6858000"/>
              <a:gd name="connsiteX899" fmla="*/ 5921559 w 7467600"/>
              <a:gd name="connsiteY899" fmla="*/ 2378596 h 6858000"/>
              <a:gd name="connsiteX900" fmla="*/ 5817651 w 7467600"/>
              <a:gd name="connsiteY900" fmla="*/ 3023919 h 6858000"/>
              <a:gd name="connsiteX901" fmla="*/ 5729634 w 7467600"/>
              <a:gd name="connsiteY901" fmla="*/ 3051849 h 6858000"/>
              <a:gd name="connsiteX902" fmla="*/ 5611018 w 7467600"/>
              <a:gd name="connsiteY902" fmla="*/ 2316769 h 6858000"/>
              <a:gd name="connsiteX903" fmla="*/ 5687608 w 7467600"/>
              <a:gd name="connsiteY903" fmla="*/ 2039972 h 6858000"/>
              <a:gd name="connsiteX904" fmla="*/ 5657554 w 7467600"/>
              <a:gd name="connsiteY904" fmla="*/ 1576445 h 6858000"/>
              <a:gd name="connsiteX905" fmla="*/ 5150475 w 7467600"/>
              <a:gd name="connsiteY905" fmla="*/ 1274012 h 6858000"/>
              <a:gd name="connsiteX906" fmla="*/ 5349142 w 7467600"/>
              <a:gd name="connsiteY906" fmla="*/ 2204405 h 6858000"/>
              <a:gd name="connsiteX907" fmla="*/ 5262214 w 7467600"/>
              <a:gd name="connsiteY907" fmla="*/ 2233836 h 6858000"/>
              <a:gd name="connsiteX908" fmla="*/ 4981539 w 7467600"/>
              <a:gd name="connsiteY908" fmla="*/ 1542201 h 6858000"/>
              <a:gd name="connsiteX909" fmla="*/ 4958461 w 7467600"/>
              <a:gd name="connsiteY909" fmla="*/ 1136957 h 6858000"/>
              <a:gd name="connsiteX910" fmla="*/ 4655015 w 7467600"/>
              <a:gd name="connsiteY910" fmla="*/ 891426 h 6858000"/>
              <a:gd name="connsiteX911" fmla="*/ 4348002 w 7467600"/>
              <a:gd name="connsiteY911" fmla="*/ 2205895 h 6858000"/>
              <a:gd name="connsiteX912" fmla="*/ 4262250 w 7467600"/>
              <a:gd name="connsiteY912" fmla="*/ 2219972 h 6858000"/>
              <a:gd name="connsiteX913" fmla="*/ 4550611 w 7467600"/>
              <a:gd name="connsiteY913" fmla="*/ 817540 h 6858000"/>
              <a:gd name="connsiteX914" fmla="*/ 4564418 w 7467600"/>
              <a:gd name="connsiteY914" fmla="*/ 808293 h 6858000"/>
              <a:gd name="connsiteX915" fmla="*/ 4266388 w 7467600"/>
              <a:gd name="connsiteY915" fmla="*/ 500083 h 6858000"/>
              <a:gd name="connsiteX916" fmla="*/ 4032842 w 7467600"/>
              <a:gd name="connsiteY916" fmla="*/ 211809 h 6858000"/>
              <a:gd name="connsiteX917" fmla="*/ 3882765 w 7467600"/>
              <a:gd name="connsiteY917" fmla="*/ 0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3721337 w 7467600"/>
              <a:gd name="connsiteY935" fmla="*/ 0 h 6858000"/>
              <a:gd name="connsiteX936" fmla="*/ 2867960 w 7467600"/>
              <a:gd name="connsiteY936" fmla="*/ 0 h 6858000"/>
              <a:gd name="connsiteX937" fmla="*/ 2926351 w 7467600"/>
              <a:gd name="connsiteY937" fmla="*/ 0 h 6858000"/>
              <a:gd name="connsiteX938" fmla="*/ 2902823 w 7467600"/>
              <a:gd name="connsiteY938" fmla="*/ 262929 h 6858000"/>
              <a:gd name="connsiteX939" fmla="*/ 2940663 w 7467600"/>
              <a:gd name="connsiteY939" fmla="*/ 140884 h 6858000"/>
              <a:gd name="connsiteX940" fmla="*/ 2947039 w 7467600"/>
              <a:gd name="connsiteY940" fmla="*/ 122524 h 6858000"/>
              <a:gd name="connsiteX941" fmla="*/ 2984316 w 7467600"/>
              <a:gd name="connsiteY941" fmla="*/ 0 h 6858000"/>
              <a:gd name="connsiteX942" fmla="*/ 3016114 w 7467600"/>
              <a:gd name="connsiteY942" fmla="*/ 0 h 6858000"/>
              <a:gd name="connsiteX943" fmla="*/ 2979949 w 7467600"/>
              <a:gd name="connsiteY943" fmla="*/ 119274 h 6858000"/>
              <a:gd name="connsiteX944" fmla="*/ 3023879 w 7467600"/>
              <a:gd name="connsiteY944" fmla="*/ 0 h 6858000"/>
              <a:gd name="connsiteX945" fmla="*/ 3105400 w 7467600"/>
              <a:gd name="connsiteY945" fmla="*/ 0 h 6858000"/>
              <a:gd name="connsiteX946" fmla="*/ 3094669 w 7467600"/>
              <a:gd name="connsiteY946" fmla="*/ 30308 h 6858000"/>
              <a:gd name="connsiteX947" fmla="*/ 2901945 w 7467600"/>
              <a:gd name="connsiteY947" fmla="*/ 466538 h 6858000"/>
              <a:gd name="connsiteX948" fmla="*/ 2815209 w 7467600"/>
              <a:gd name="connsiteY948" fmla="*/ 497361 h 6858000"/>
              <a:gd name="connsiteX949" fmla="*/ 2844845 w 7467600"/>
              <a:gd name="connsiteY949" fmla="*/ 127638 h 6858000"/>
              <a:gd name="connsiteX950" fmla="*/ 2867960 w 7467600"/>
              <a:gd name="connsiteY950" fmla="*/ 0 h 6858000"/>
              <a:gd name="connsiteX951" fmla="*/ 1057230 w 7467600"/>
              <a:gd name="connsiteY951" fmla="*/ 0 h 6858000"/>
              <a:gd name="connsiteX952" fmla="*/ 1111003 w 7467600"/>
              <a:gd name="connsiteY952" fmla="*/ 0 h 6858000"/>
              <a:gd name="connsiteX953" fmla="*/ 1125553 w 7467600"/>
              <a:gd name="connsiteY953" fmla="*/ 52588 h 6858000"/>
              <a:gd name="connsiteX954" fmla="*/ 1304276 w 7467600"/>
              <a:gd name="connsiteY954" fmla="*/ 476275 h 6858000"/>
              <a:gd name="connsiteX955" fmla="*/ 1492066 w 7467600"/>
              <a:gd name="connsiteY955" fmla="*/ 886333 h 6858000"/>
              <a:gd name="connsiteX956" fmla="*/ 1423698 w 7467600"/>
              <a:gd name="connsiteY956" fmla="*/ 710817 h 6858000"/>
              <a:gd name="connsiteX957" fmla="*/ 1357609 w 7467600"/>
              <a:gd name="connsiteY957" fmla="*/ 532892 h 6858000"/>
              <a:gd name="connsiteX958" fmla="*/ 1309550 w 7467600"/>
              <a:gd name="connsiteY958" fmla="*/ 374031 h 6858000"/>
              <a:gd name="connsiteX959" fmla="*/ 1193673 w 7467600"/>
              <a:gd name="connsiteY959" fmla="*/ 49533 h 6858000"/>
              <a:gd name="connsiteX960" fmla="*/ 1164391 w 7467600"/>
              <a:gd name="connsiteY960" fmla="*/ 0 h 6858000"/>
              <a:gd name="connsiteX961" fmla="*/ 1200666 w 7467600"/>
              <a:gd name="connsiteY961" fmla="*/ 0 h 6858000"/>
              <a:gd name="connsiteX962" fmla="*/ 1223408 w 7467600"/>
              <a:gd name="connsiteY962" fmla="*/ 38996 h 6858000"/>
              <a:gd name="connsiteX963" fmla="*/ 1339635 w 7467600"/>
              <a:gd name="connsiteY963" fmla="*/ 365517 h 6858000"/>
              <a:gd name="connsiteX964" fmla="*/ 1387469 w 7467600"/>
              <a:gd name="connsiteY964" fmla="*/ 523079 h 6858000"/>
              <a:gd name="connsiteX965" fmla="*/ 1452685 w 7467600"/>
              <a:gd name="connsiteY965" fmla="*/ 699806 h 6858000"/>
              <a:gd name="connsiteX966" fmla="*/ 1492092 w 7467600"/>
              <a:gd name="connsiteY966" fmla="*/ 800424 h 6858000"/>
              <a:gd name="connsiteX967" fmla="*/ 1455302 w 7467600"/>
              <a:gd name="connsiteY967" fmla="*/ 632913 h 6858000"/>
              <a:gd name="connsiteX968" fmla="*/ 1222336 w 7467600"/>
              <a:gd name="connsiteY968" fmla="*/ 9480 h 6858000"/>
              <a:gd name="connsiteX969" fmla="*/ 1214634 w 7467600"/>
              <a:gd name="connsiteY969" fmla="*/ 0 h 6858000"/>
              <a:gd name="connsiteX970" fmla="*/ 1289827 w 7467600"/>
              <a:gd name="connsiteY970" fmla="*/ 0 h 6858000"/>
              <a:gd name="connsiteX971" fmla="*/ 1321076 w 7467600"/>
              <a:gd name="connsiteY971" fmla="*/ 59722 h 6858000"/>
              <a:gd name="connsiteX972" fmla="*/ 1512579 w 7467600"/>
              <a:gd name="connsiteY972" fmla="*/ 626441 h 6858000"/>
              <a:gd name="connsiteX973" fmla="*/ 1506076 w 7467600"/>
              <a:gd name="connsiteY973" fmla="*/ 1089289 h 6858000"/>
              <a:gd name="connsiteX974" fmla="*/ 1486346 w 7467600"/>
              <a:gd name="connsiteY974" fmla="*/ 1079919 h 6858000"/>
              <a:gd name="connsiteX975" fmla="*/ 1070511 w 7467600"/>
              <a:gd name="connsiteY975" fmla="*/ 48609 h 6858000"/>
              <a:gd name="connsiteX976" fmla="*/ 1057230 w 7467600"/>
              <a:gd name="connsiteY976" fmla="*/ 0 h 6858000"/>
              <a:gd name="connsiteX977" fmla="*/ 43151 w 7467600"/>
              <a:gd name="connsiteY977" fmla="*/ 0 h 6858000"/>
              <a:gd name="connsiteX978" fmla="*/ 95283 w 7467600"/>
              <a:gd name="connsiteY978" fmla="*/ 0 h 6858000"/>
              <a:gd name="connsiteX979" fmla="*/ 300708 w 7467600"/>
              <a:gd name="connsiteY979" fmla="*/ 154571 h 6858000"/>
              <a:gd name="connsiteX980" fmla="*/ 530414 w 7467600"/>
              <a:gd name="connsiteY980" fmla="*/ 354673 h 6858000"/>
              <a:gd name="connsiteX981" fmla="*/ 333785 w 7467600"/>
              <a:gd name="connsiteY981" fmla="*/ 161564 h 6858000"/>
              <a:gd name="connsiteX982" fmla="*/ 147005 w 7467600"/>
              <a:gd name="connsiteY982" fmla="*/ 0 h 6858000"/>
              <a:gd name="connsiteX983" fmla="*/ 272509 w 7467600"/>
              <a:gd name="connsiteY983" fmla="*/ 0 h 6858000"/>
              <a:gd name="connsiteX984" fmla="*/ 326276 w 7467600"/>
              <a:gd name="connsiteY984" fmla="*/ 45847 h 6858000"/>
              <a:gd name="connsiteX985" fmla="*/ 823759 w 7467600"/>
              <a:gd name="connsiteY985" fmla="*/ 574145 h 6858000"/>
              <a:gd name="connsiteX986" fmla="*/ 811254 w 7467600"/>
              <a:gd name="connsiteY986" fmla="*/ 665546 h 6858000"/>
              <a:gd name="connsiteX987" fmla="*/ 154042 w 7467600"/>
              <a:gd name="connsiteY987" fmla="*/ 261522 h 6858000"/>
              <a:gd name="connsiteX988" fmla="*/ 13550 w 7467600"/>
              <a:gd name="connsiteY988" fmla="*/ 158423 h 6858000"/>
              <a:gd name="connsiteX989" fmla="*/ 0 w 7467600"/>
              <a:gd name="connsiteY989" fmla="*/ 146618 h 6858000"/>
              <a:gd name="connsiteX990" fmla="*/ 0 w 7467600"/>
              <a:gd name="connsiteY990" fmla="*/ 59161 h 6858000"/>
              <a:gd name="connsiteX991" fmla="*/ 45427 w 7467600"/>
              <a:gd name="connsiteY991" fmla="*/ 101078 h 6858000"/>
              <a:gd name="connsiteX992" fmla="*/ 630103 w 7467600"/>
              <a:gd name="connsiteY992" fmla="*/ 485885 h 6858000"/>
              <a:gd name="connsiteX993" fmla="*/ 532040 w 7467600"/>
              <a:gd name="connsiteY993" fmla="*/ 399359 h 6858000"/>
              <a:gd name="connsiteX994" fmla="*/ 517618 w 7467600"/>
              <a:gd name="connsiteY994" fmla="*/ 385726 h 6858000"/>
              <a:gd name="connsiteX995" fmla="*/ 285074 w 7467600"/>
              <a:gd name="connsiteY995" fmla="*/ 182755 h 6858000"/>
              <a:gd name="connsiteX996" fmla="*/ 43151 w 7467600"/>
              <a:gd name="connsiteY99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27465 w 7467600"/>
              <a:gd name="connsiteY127" fmla="*/ 5174181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1903353 w 7467600"/>
              <a:gd name="connsiteY140" fmla="*/ 5044827 h 6858000"/>
              <a:gd name="connsiteX141" fmla="*/ 1936931 w 7467600"/>
              <a:gd name="connsiteY141" fmla="*/ 5093954 h 6858000"/>
              <a:gd name="connsiteX142" fmla="*/ 2195868 w 7467600"/>
              <a:gd name="connsiteY142" fmla="*/ 5396574 h 6858000"/>
              <a:gd name="connsiteX143" fmla="*/ 2088852 w 7467600"/>
              <a:gd name="connsiteY143" fmla="*/ 5166123 h 6858000"/>
              <a:gd name="connsiteX144" fmla="*/ 1958241 w 7467600"/>
              <a:gd name="connsiteY144" fmla="*/ 5067955 h 6858000"/>
              <a:gd name="connsiteX145" fmla="*/ 1903353 w 7467600"/>
              <a:gd name="connsiteY145" fmla="*/ 5044827 h 6858000"/>
              <a:gd name="connsiteX146" fmla="*/ 1979378 w 7467600"/>
              <a:gd name="connsiteY146" fmla="*/ 4769504 h 6858000"/>
              <a:gd name="connsiteX147" fmla="*/ 2882120 w 7467600"/>
              <a:gd name="connsiteY147" fmla="*/ 5064547 h 6858000"/>
              <a:gd name="connsiteX148" fmla="*/ 2793103 w 7467600"/>
              <a:gd name="connsiteY148" fmla="*/ 5039699 h 6858000"/>
              <a:gd name="connsiteX149" fmla="*/ 2770041 w 7467600"/>
              <a:gd name="connsiteY149" fmla="*/ 5033634 h 6858000"/>
              <a:gd name="connsiteX150" fmla="*/ 1979378 w 7467600"/>
              <a:gd name="connsiteY150" fmla="*/ 4769504 h 6858000"/>
              <a:gd name="connsiteX151" fmla="*/ 1927410 w 7467600"/>
              <a:gd name="connsiteY151" fmla="*/ 4716164 h 6858000"/>
              <a:gd name="connsiteX152" fmla="*/ 1959587 w 7467600"/>
              <a:gd name="connsiteY152" fmla="*/ 4728849 h 6858000"/>
              <a:gd name="connsiteX153" fmla="*/ 2777707 w 7467600"/>
              <a:gd name="connsiteY153" fmla="*/ 5003991 h 6858000"/>
              <a:gd name="connsiteX154" fmla="*/ 2800768 w 7467600"/>
              <a:gd name="connsiteY154" fmla="*/ 5010056 h 6858000"/>
              <a:gd name="connsiteX155" fmla="*/ 2879408 w 7467600"/>
              <a:gd name="connsiteY155" fmla="*/ 5031590 h 6858000"/>
              <a:gd name="connsiteX156" fmla="*/ 2862295 w 7467600"/>
              <a:gd name="connsiteY156" fmla="*/ 5022958 h 6858000"/>
              <a:gd name="connsiteX157" fmla="*/ 2813343 w 7467600"/>
              <a:gd name="connsiteY157" fmla="*/ 4998369 h 6858000"/>
              <a:gd name="connsiteX158" fmla="*/ 2646245 w 7467600"/>
              <a:gd name="connsiteY158" fmla="*/ 4930999 h 6858000"/>
              <a:gd name="connsiteX159" fmla="*/ 1999243 w 7467600"/>
              <a:gd name="connsiteY159" fmla="*/ 4730524 h 6858000"/>
              <a:gd name="connsiteX160" fmla="*/ 1979527 w 7467600"/>
              <a:gd name="connsiteY160" fmla="*/ 4726651 h 6858000"/>
              <a:gd name="connsiteX161" fmla="*/ 1927410 w 7467600"/>
              <a:gd name="connsiteY161" fmla="*/ 4716164 h 6858000"/>
              <a:gd name="connsiteX162" fmla="*/ 1997014 w 7467600"/>
              <a:gd name="connsiteY162" fmla="*/ 4698007 h 6858000"/>
              <a:gd name="connsiteX163" fmla="*/ 2005458 w 7467600"/>
              <a:gd name="connsiteY163" fmla="*/ 4699540 h 6858000"/>
              <a:gd name="connsiteX164" fmla="*/ 2657186 w 7467600"/>
              <a:gd name="connsiteY164" fmla="*/ 4901687 h 6858000"/>
              <a:gd name="connsiteX165" fmla="*/ 2826662 w 7467600"/>
              <a:gd name="connsiteY165" fmla="*/ 4970362 h 6858000"/>
              <a:gd name="connsiteX166" fmla="*/ 2876100 w 7467600"/>
              <a:gd name="connsiteY166" fmla="*/ 4995397 h 6858000"/>
              <a:gd name="connsiteX167" fmla="*/ 3042600 w 7467600"/>
              <a:gd name="connsiteY167" fmla="*/ 5059532 h 6858000"/>
              <a:gd name="connsiteX168" fmla="*/ 1997014 w 7467600"/>
              <a:gd name="connsiteY168" fmla="*/ 4698007 h 6858000"/>
              <a:gd name="connsiteX169" fmla="*/ 2305292 w 7467600"/>
              <a:gd name="connsiteY169" fmla="*/ 4219492 h 6858000"/>
              <a:gd name="connsiteX170" fmla="*/ 3360922 w 7467600"/>
              <a:gd name="connsiteY170" fmla="*/ 4529373 h 6858000"/>
              <a:gd name="connsiteX171" fmla="*/ 3492420 w 7467600"/>
              <a:gd name="connsiteY171" fmla="*/ 4510145 h 6858000"/>
              <a:gd name="connsiteX172" fmla="*/ 3364086 w 7467600"/>
              <a:gd name="connsiteY172" fmla="*/ 4480340 h 6858000"/>
              <a:gd name="connsiteX173" fmla="*/ 3225818 w 7467600"/>
              <a:gd name="connsiteY173" fmla="*/ 4411822 h 6858000"/>
              <a:gd name="connsiteX174" fmla="*/ 3129696 w 7467600"/>
              <a:gd name="connsiteY174" fmla="*/ 4360704 h 6858000"/>
              <a:gd name="connsiteX175" fmla="*/ 2814545 w 7467600"/>
              <a:gd name="connsiteY175" fmla="*/ 4282955 h 6858000"/>
              <a:gd name="connsiteX176" fmla="*/ 2305292 w 7467600"/>
              <a:gd name="connsiteY176" fmla="*/ 4219492 h 6858000"/>
              <a:gd name="connsiteX177" fmla="*/ 2626982 w 7467600"/>
              <a:gd name="connsiteY177" fmla="*/ 4206450 h 6858000"/>
              <a:gd name="connsiteX178" fmla="*/ 2490617 w 7467600"/>
              <a:gd name="connsiteY178" fmla="*/ 4206951 h 6858000"/>
              <a:gd name="connsiteX179" fmla="*/ 2819869 w 7467600"/>
              <a:gd name="connsiteY179" fmla="*/ 4252936 h 6858000"/>
              <a:gd name="connsiteX180" fmla="*/ 3143018 w 7467600"/>
              <a:gd name="connsiteY180" fmla="*/ 4332698 h 6858000"/>
              <a:gd name="connsiteX181" fmla="*/ 3241520 w 7467600"/>
              <a:gd name="connsiteY181" fmla="*/ 4385112 h 6858000"/>
              <a:gd name="connsiteX182" fmla="*/ 3374575 w 7467600"/>
              <a:gd name="connsiteY182" fmla="*/ 4451517 h 6858000"/>
              <a:gd name="connsiteX183" fmla="*/ 3505221 w 7467600"/>
              <a:gd name="connsiteY183" fmla="*/ 4480757 h 6858000"/>
              <a:gd name="connsiteX184" fmla="*/ 2626982 w 7467600"/>
              <a:gd name="connsiteY184" fmla="*/ 4206450 h 6858000"/>
              <a:gd name="connsiteX185" fmla="*/ 1310106 w 7467600"/>
              <a:gd name="connsiteY185" fmla="*/ 3943217 h 6858000"/>
              <a:gd name="connsiteX186" fmla="*/ 854994 w 7467600"/>
              <a:gd name="connsiteY186" fmla="*/ 4399136 h 6858000"/>
              <a:gd name="connsiteX187" fmla="*/ 742462 w 7467600"/>
              <a:gd name="connsiteY187" fmla="*/ 4594648 h 6858000"/>
              <a:gd name="connsiteX188" fmla="*/ 820602 w 7467600"/>
              <a:gd name="connsiteY188" fmla="*/ 4485915 h 6858000"/>
              <a:gd name="connsiteX189" fmla="*/ 878295 w 7467600"/>
              <a:gd name="connsiteY189" fmla="*/ 4403594 h 6858000"/>
              <a:gd name="connsiteX190" fmla="*/ 1240607 w 7467600"/>
              <a:gd name="connsiteY190" fmla="*/ 4010401 h 6858000"/>
              <a:gd name="connsiteX191" fmla="*/ 1310106 w 7467600"/>
              <a:gd name="connsiteY191" fmla="*/ 3943217 h 6858000"/>
              <a:gd name="connsiteX192" fmla="*/ 1423113 w 7467600"/>
              <a:gd name="connsiteY192" fmla="*/ 3874565 h 6858000"/>
              <a:gd name="connsiteX193" fmla="*/ 1260565 w 7467600"/>
              <a:gd name="connsiteY193" fmla="*/ 4031982 h 6858000"/>
              <a:gd name="connsiteX194" fmla="*/ 901900 w 7467600"/>
              <a:gd name="connsiteY194" fmla="*/ 4421236 h 6858000"/>
              <a:gd name="connsiteX195" fmla="*/ 845044 w 7467600"/>
              <a:gd name="connsiteY195" fmla="*/ 4502436 h 6858000"/>
              <a:gd name="connsiteX196" fmla="*/ 685926 w 7467600"/>
              <a:gd name="connsiteY196" fmla="*/ 4703069 h 6858000"/>
              <a:gd name="connsiteX197" fmla="*/ 684248 w 7467600"/>
              <a:gd name="connsiteY197" fmla="*/ 4706721 h 6858000"/>
              <a:gd name="connsiteX198" fmla="*/ 1423113 w 7467600"/>
              <a:gd name="connsiteY198" fmla="*/ 3874565 h 6858000"/>
              <a:gd name="connsiteX199" fmla="*/ 3316479 w 7467600"/>
              <a:gd name="connsiteY199" fmla="*/ 3872136 h 6858000"/>
              <a:gd name="connsiteX200" fmla="*/ 3546806 w 7467600"/>
              <a:gd name="connsiteY200" fmla="*/ 4356139 h 6858000"/>
              <a:gd name="connsiteX201" fmla="*/ 3364433 w 7467600"/>
              <a:gd name="connsiteY201" fmla="*/ 3953121 h 6858000"/>
              <a:gd name="connsiteX202" fmla="*/ 3316479 w 7467600"/>
              <a:gd name="connsiteY202" fmla="*/ 3872136 h 6858000"/>
              <a:gd name="connsiteX203" fmla="*/ 3291335 w 7467600"/>
              <a:gd name="connsiteY203" fmla="*/ 3767420 h 6858000"/>
              <a:gd name="connsiteX204" fmla="*/ 3390805 w 7467600"/>
              <a:gd name="connsiteY204" fmla="*/ 3937163 h 6858000"/>
              <a:gd name="connsiteX205" fmla="*/ 3579062 w 7467600"/>
              <a:gd name="connsiteY205" fmla="*/ 4359040 h 6858000"/>
              <a:gd name="connsiteX206" fmla="*/ 3467355 w 7467600"/>
              <a:gd name="connsiteY206" fmla="*/ 3988130 h 6858000"/>
              <a:gd name="connsiteX207" fmla="*/ 3310753 w 7467600"/>
              <a:gd name="connsiteY207" fmla="*/ 3787140 h 6858000"/>
              <a:gd name="connsiteX208" fmla="*/ 3291335 w 7467600"/>
              <a:gd name="connsiteY208" fmla="*/ 3767420 h 6858000"/>
              <a:gd name="connsiteX209" fmla="*/ 1635889 w 7467600"/>
              <a:gd name="connsiteY209" fmla="*/ 3709494 h 6858000"/>
              <a:gd name="connsiteX210" fmla="*/ 1634800 w 7467600"/>
              <a:gd name="connsiteY210" fmla="*/ 3731111 h 6858000"/>
              <a:gd name="connsiteX211" fmla="*/ 1635889 w 7467600"/>
              <a:gd name="connsiteY211" fmla="*/ 3709494 h 6858000"/>
              <a:gd name="connsiteX212" fmla="*/ 1510397 w 7467600"/>
              <a:gd name="connsiteY212" fmla="*/ 3684705 h 6858000"/>
              <a:gd name="connsiteX213" fmla="*/ 1146550 w 7467600"/>
              <a:gd name="connsiteY213" fmla="*/ 3802012 h 6858000"/>
              <a:gd name="connsiteX214" fmla="*/ 698834 w 7467600"/>
              <a:gd name="connsiteY214" fmla="*/ 3952272 h 6858000"/>
              <a:gd name="connsiteX215" fmla="*/ 34256 w 7467600"/>
              <a:gd name="connsiteY215" fmla="*/ 4347603 h 6858000"/>
              <a:gd name="connsiteX216" fmla="*/ 527241 w 7467600"/>
              <a:gd name="connsiteY216" fmla="*/ 4065078 h 6858000"/>
              <a:gd name="connsiteX217" fmla="*/ 1510397 w 7467600"/>
              <a:gd name="connsiteY217" fmla="*/ 3684705 h 6858000"/>
              <a:gd name="connsiteX218" fmla="*/ 1313114 w 7467600"/>
              <a:gd name="connsiteY218" fmla="*/ 3655216 h 6858000"/>
              <a:gd name="connsiteX219" fmla="*/ 1109304 w 7467600"/>
              <a:gd name="connsiteY219" fmla="*/ 3669030 h 6858000"/>
              <a:gd name="connsiteX220" fmla="*/ 8129 w 7467600"/>
              <a:gd name="connsiteY220" fmla="*/ 4330519 h 6858000"/>
              <a:gd name="connsiteX221" fmla="*/ 687572 w 7467600"/>
              <a:gd name="connsiteY221" fmla="*/ 3925629 h 6858000"/>
              <a:gd name="connsiteX222" fmla="*/ 1138365 w 7467600"/>
              <a:gd name="connsiteY222" fmla="*/ 3774515 h 6858000"/>
              <a:gd name="connsiteX223" fmla="*/ 1505579 w 7467600"/>
              <a:gd name="connsiteY223" fmla="*/ 3655526 h 6858000"/>
              <a:gd name="connsiteX224" fmla="*/ 1313114 w 7467600"/>
              <a:gd name="connsiteY224" fmla="*/ 3655216 h 6858000"/>
              <a:gd name="connsiteX225" fmla="*/ 3655073 w 7467600"/>
              <a:gd name="connsiteY225" fmla="*/ 3650884 h 6858000"/>
              <a:gd name="connsiteX226" fmla="*/ 3989938 w 7467600"/>
              <a:gd name="connsiteY226" fmla="*/ 3991685 h 6858000"/>
              <a:gd name="connsiteX227" fmla="*/ 4393907 w 7467600"/>
              <a:gd name="connsiteY227" fmla="*/ 4261258 h 6858000"/>
              <a:gd name="connsiteX228" fmla="*/ 4648051 w 7467600"/>
              <a:gd name="connsiteY228" fmla="*/ 4374051 h 6858000"/>
              <a:gd name="connsiteX229" fmla="*/ 4383389 w 7467600"/>
              <a:gd name="connsiteY229" fmla="*/ 4184369 h 6858000"/>
              <a:gd name="connsiteX230" fmla="*/ 4165508 w 7467600"/>
              <a:gd name="connsiteY230" fmla="*/ 4035196 h 6858000"/>
              <a:gd name="connsiteX231" fmla="*/ 4068162 w 7467600"/>
              <a:gd name="connsiteY231" fmla="*/ 3953394 h 6858000"/>
              <a:gd name="connsiteX232" fmla="*/ 3981416 w 7467600"/>
              <a:gd name="connsiteY232" fmla="*/ 3880482 h 6858000"/>
              <a:gd name="connsiteX233" fmla="*/ 3800147 w 7467600"/>
              <a:gd name="connsiteY233" fmla="*/ 3749872 h 6858000"/>
              <a:gd name="connsiteX234" fmla="*/ 3655073 w 7467600"/>
              <a:gd name="connsiteY234" fmla="*/ 3650884 h 6858000"/>
              <a:gd name="connsiteX235" fmla="*/ 3670252 w 7467600"/>
              <a:gd name="connsiteY235" fmla="*/ 3622798 h 6858000"/>
              <a:gd name="connsiteX236" fmla="*/ 3817258 w 7467600"/>
              <a:gd name="connsiteY236" fmla="*/ 3723577 h 6858000"/>
              <a:gd name="connsiteX237" fmla="*/ 4000461 w 7467600"/>
              <a:gd name="connsiteY237" fmla="*/ 3855966 h 6858000"/>
              <a:gd name="connsiteX238" fmla="*/ 4088180 w 7467600"/>
              <a:gd name="connsiteY238" fmla="*/ 3929774 h 6858000"/>
              <a:gd name="connsiteX239" fmla="*/ 4184555 w 7467600"/>
              <a:gd name="connsiteY239" fmla="*/ 4010683 h 6858000"/>
              <a:gd name="connsiteX240" fmla="*/ 4399563 w 7467600"/>
              <a:gd name="connsiteY240" fmla="*/ 4158106 h 6858000"/>
              <a:gd name="connsiteX241" fmla="*/ 4684469 w 7467600"/>
              <a:gd name="connsiteY241" fmla="*/ 4364680 h 6858000"/>
              <a:gd name="connsiteX242" fmla="*/ 4690271 w 7467600"/>
              <a:gd name="connsiteY242" fmla="*/ 4370034 h 6858000"/>
              <a:gd name="connsiteX243" fmla="*/ 4136093 w 7467600"/>
              <a:gd name="connsiteY243" fmla="*/ 3858466 h 6858000"/>
              <a:gd name="connsiteX244" fmla="*/ 3670252 w 7467600"/>
              <a:gd name="connsiteY244" fmla="*/ 3622798 h 6858000"/>
              <a:gd name="connsiteX245" fmla="*/ 4440129 w 7467600"/>
              <a:gd name="connsiteY245" fmla="*/ 3448571 h 6858000"/>
              <a:gd name="connsiteX246" fmla="*/ 4856525 w 7467600"/>
              <a:gd name="connsiteY246" fmla="*/ 3915351 h 6858000"/>
              <a:gd name="connsiteX247" fmla="*/ 5059055 w 7467600"/>
              <a:gd name="connsiteY247" fmla="*/ 4108918 h 6858000"/>
              <a:gd name="connsiteX248" fmla="*/ 5290070 w 7467600"/>
              <a:gd name="connsiteY248" fmla="*/ 4263619 h 6858000"/>
              <a:gd name="connsiteX249" fmla="*/ 4834991 w 7467600"/>
              <a:gd name="connsiteY249" fmla="*/ 3830985 h 6858000"/>
              <a:gd name="connsiteX250" fmla="*/ 4440129 w 7467600"/>
              <a:gd name="connsiteY250" fmla="*/ 3448571 h 6858000"/>
              <a:gd name="connsiteX251" fmla="*/ 4441737 w 7467600"/>
              <a:gd name="connsiteY251" fmla="*/ 3399734 h 6858000"/>
              <a:gd name="connsiteX252" fmla="*/ 4431236 w 7467600"/>
              <a:gd name="connsiteY252" fmla="*/ 3400954 h 6858000"/>
              <a:gd name="connsiteX253" fmla="*/ 4557150 w 7467600"/>
              <a:gd name="connsiteY253" fmla="*/ 3510023 h 6858000"/>
              <a:gd name="connsiteX254" fmla="*/ 4856936 w 7467600"/>
              <a:gd name="connsiteY254" fmla="*/ 3809146 h 6858000"/>
              <a:gd name="connsiteX255" fmla="*/ 5111996 w 7467600"/>
              <a:gd name="connsiteY255" fmla="*/ 4065759 h 6858000"/>
              <a:gd name="connsiteX256" fmla="*/ 5388878 w 7467600"/>
              <a:gd name="connsiteY256" fmla="*/ 4300185 h 6858000"/>
              <a:gd name="connsiteX257" fmla="*/ 5425556 w 7467600"/>
              <a:gd name="connsiteY257" fmla="*/ 4308967 h 6858000"/>
              <a:gd name="connsiteX258" fmla="*/ 4943646 w 7467600"/>
              <a:gd name="connsiteY258" fmla="*/ 3822916 h 6858000"/>
              <a:gd name="connsiteX259" fmla="*/ 4594837 w 7467600"/>
              <a:gd name="connsiteY259" fmla="*/ 3532274 h 6858000"/>
              <a:gd name="connsiteX260" fmla="*/ 4441737 w 7467600"/>
              <a:gd name="connsiteY260" fmla="*/ 3399734 h 6858000"/>
              <a:gd name="connsiteX261" fmla="*/ 5425834 w 7467600"/>
              <a:gd name="connsiteY261" fmla="*/ 3162785 h 6858000"/>
              <a:gd name="connsiteX262" fmla="*/ 5401644 w 7467600"/>
              <a:gd name="connsiteY262" fmla="*/ 3617847 h 6858000"/>
              <a:gd name="connsiteX263" fmla="*/ 5467256 w 7467600"/>
              <a:gd name="connsiteY263" fmla="*/ 4175494 h 6858000"/>
              <a:gd name="connsiteX264" fmla="*/ 5448069 w 7467600"/>
              <a:gd name="connsiteY264" fmla="*/ 3567554 h 6858000"/>
              <a:gd name="connsiteX265" fmla="*/ 5425834 w 7467600"/>
              <a:gd name="connsiteY265" fmla="*/ 3162785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399523 w 7467600"/>
              <a:gd name="connsiteY588" fmla="*/ 1428234 h 6858000"/>
              <a:gd name="connsiteX589" fmla="*/ 2448558 w 7467600"/>
              <a:gd name="connsiteY589" fmla="*/ 1373435 h 6858000"/>
              <a:gd name="connsiteX590" fmla="*/ 2312521 w 7467600"/>
              <a:gd name="connsiteY590" fmla="*/ 1806140 h 6858000"/>
              <a:gd name="connsiteX591" fmla="*/ 2127533 w 7467600"/>
              <a:gd name="connsiteY591" fmla="*/ 2348380 h 6858000"/>
              <a:gd name="connsiteX592" fmla="*/ 2358080 w 7467600"/>
              <a:gd name="connsiteY592" fmla="*/ 1866134 h 6858000"/>
              <a:gd name="connsiteX593" fmla="*/ 2407436 w 7467600"/>
              <a:gd name="connsiteY593" fmla="*/ 1651070 h 6858000"/>
              <a:gd name="connsiteX594" fmla="*/ 2448558 w 7467600"/>
              <a:gd name="connsiteY594" fmla="*/ 1373435 h 6858000"/>
              <a:gd name="connsiteX595" fmla="*/ 278707 w 7467600"/>
              <a:gd name="connsiteY595" fmla="*/ 1352270 h 6858000"/>
              <a:gd name="connsiteX596" fmla="*/ 321570 w 7467600"/>
              <a:gd name="connsiteY596" fmla="*/ 1861610 h 6858000"/>
              <a:gd name="connsiteX597" fmla="*/ 294281 w 7467600"/>
              <a:gd name="connsiteY597" fmla="*/ 1440658 h 6858000"/>
              <a:gd name="connsiteX598" fmla="*/ 278707 w 7467600"/>
              <a:gd name="connsiteY598" fmla="*/ 1352270 h 6858000"/>
              <a:gd name="connsiteX599" fmla="*/ 1423821 w 7467600"/>
              <a:gd name="connsiteY599" fmla="*/ 1351958 h 6858000"/>
              <a:gd name="connsiteX600" fmla="*/ 1638521 w 7467600"/>
              <a:gd name="connsiteY600" fmla="*/ 1908470 h 6858000"/>
              <a:gd name="connsiteX601" fmla="*/ 1754199 w 7467600"/>
              <a:gd name="connsiteY601" fmla="*/ 2149284 h 6858000"/>
              <a:gd name="connsiteX602" fmla="*/ 1908359 w 7467600"/>
              <a:gd name="connsiteY602" fmla="*/ 2364988 h 6858000"/>
              <a:gd name="connsiteX603" fmla="*/ 1647661 w 7467600"/>
              <a:gd name="connsiteY603" fmla="*/ 1825945 h 6858000"/>
              <a:gd name="connsiteX604" fmla="*/ 1423821 w 7467600"/>
              <a:gd name="connsiteY604" fmla="*/ 1351958 h 6858000"/>
              <a:gd name="connsiteX605" fmla="*/ 1431890 w 7467600"/>
              <a:gd name="connsiteY605" fmla="*/ 1306475 h 6858000"/>
              <a:gd name="connsiteX606" fmla="*/ 1507597 w 7467600"/>
              <a:gd name="connsiteY606" fmla="*/ 1446132 h 6858000"/>
              <a:gd name="connsiteX607" fmla="*/ 1674586 w 7467600"/>
              <a:gd name="connsiteY607" fmla="*/ 1813832 h 6858000"/>
              <a:gd name="connsiteX608" fmla="*/ 1815950 w 7467600"/>
              <a:gd name="connsiteY608" fmla="*/ 2128564 h 6858000"/>
              <a:gd name="connsiteX609" fmla="*/ 1984242 w 7467600"/>
              <a:gd name="connsiteY609" fmla="*/ 2430829 h 6858000"/>
              <a:gd name="connsiteX610" fmla="*/ 2014023 w 7467600"/>
              <a:gd name="connsiteY610" fmla="*/ 2450995 h 6858000"/>
              <a:gd name="connsiteX611" fmla="*/ 1747337 w 7467600"/>
              <a:gd name="connsiteY611" fmla="*/ 1855264 h 6858000"/>
              <a:gd name="connsiteX612" fmla="*/ 1533749 w 7467600"/>
              <a:gd name="connsiteY612" fmla="*/ 1478656 h 6858000"/>
              <a:gd name="connsiteX613" fmla="*/ 1431890 w 7467600"/>
              <a:gd name="connsiteY613" fmla="*/ 1306475 h 6858000"/>
              <a:gd name="connsiteX614" fmla="*/ 5052692 w 7467600"/>
              <a:gd name="connsiteY614" fmla="*/ 1292994 h 6858000"/>
              <a:gd name="connsiteX615" fmla="*/ 5200661 w 7467600"/>
              <a:gd name="connsiteY615" fmla="*/ 1635186 h 6858000"/>
              <a:gd name="connsiteX616" fmla="*/ 5297138 w 7467600"/>
              <a:gd name="connsiteY616" fmla="*/ 1906351 h 6858000"/>
              <a:gd name="connsiteX617" fmla="*/ 5052692 w 7467600"/>
              <a:gd name="connsiteY617" fmla="*/ 1292994 h 6858000"/>
              <a:gd name="connsiteX618" fmla="*/ 5009948 w 7467600"/>
              <a:gd name="connsiteY618" fmla="*/ 1273619 h 6858000"/>
              <a:gd name="connsiteX619" fmla="*/ 5121777 w 7467600"/>
              <a:gd name="connsiteY619" fmla="*/ 1654213 h 6858000"/>
              <a:gd name="connsiteX620" fmla="*/ 5293545 w 7467600"/>
              <a:gd name="connsiteY620" fmla="*/ 2072247 h 6858000"/>
              <a:gd name="connsiteX621" fmla="*/ 5294042 w 7467600"/>
              <a:gd name="connsiteY621" fmla="*/ 2065019 h 6858000"/>
              <a:gd name="connsiteX622" fmla="*/ 5171936 w 7467600"/>
              <a:gd name="connsiteY622" fmla="*/ 1647613 h 6858000"/>
              <a:gd name="connsiteX623" fmla="*/ 5009948 w 7467600"/>
              <a:gd name="connsiteY623" fmla="*/ 1273619 h 6858000"/>
              <a:gd name="connsiteX624" fmla="*/ 655236 w 7467600"/>
              <a:gd name="connsiteY624" fmla="*/ 1268632 h 6858000"/>
              <a:gd name="connsiteX625" fmla="*/ 839521 w 7467600"/>
              <a:gd name="connsiteY625" fmla="*/ 1685315 h 6858000"/>
              <a:gd name="connsiteX626" fmla="*/ 1109416 w 7467600"/>
              <a:gd name="connsiteY626" fmla="*/ 2061663 h 6858000"/>
              <a:gd name="connsiteX627" fmla="*/ 1298300 w 7467600"/>
              <a:gd name="connsiteY627" fmla="*/ 2247742 h 6858000"/>
              <a:gd name="connsiteX628" fmla="*/ 1125871 w 7467600"/>
              <a:gd name="connsiteY628" fmla="*/ 1989513 h 6858000"/>
              <a:gd name="connsiteX629" fmla="*/ 981574 w 7467600"/>
              <a:gd name="connsiteY629" fmla="*/ 1783157 h 6858000"/>
              <a:gd name="connsiteX630" fmla="*/ 922198 w 7467600"/>
              <a:gd name="connsiteY630" fmla="*/ 1677437 h 6858000"/>
              <a:gd name="connsiteX631" fmla="*/ 869293 w 7467600"/>
              <a:gd name="connsiteY631" fmla="*/ 1583214 h 6858000"/>
              <a:gd name="connsiteX632" fmla="*/ 751431 w 7467600"/>
              <a:gd name="connsiteY632" fmla="*/ 1405731 h 6858000"/>
              <a:gd name="connsiteX633" fmla="*/ 655236 w 7467600"/>
              <a:gd name="connsiteY633" fmla="*/ 1268632 h 6858000"/>
              <a:gd name="connsiteX634" fmla="*/ 6516292 w 7467600"/>
              <a:gd name="connsiteY634" fmla="*/ 1263064 h 6858000"/>
              <a:gd name="connsiteX635" fmla="*/ 5736320 w 7467600"/>
              <a:gd name="connsiteY635" fmla="*/ 1501803 h 6858000"/>
              <a:gd name="connsiteX636" fmla="*/ 6516292 w 7467600"/>
              <a:gd name="connsiteY636" fmla="*/ 1263064 h 6858000"/>
              <a:gd name="connsiteX637" fmla="*/ 291466 w 7467600"/>
              <a:gd name="connsiteY637" fmla="*/ 1250369 h 6858000"/>
              <a:gd name="connsiteX638" fmla="*/ 323180 w 7467600"/>
              <a:gd name="connsiteY638" fmla="*/ 1435283 h 6858000"/>
              <a:gd name="connsiteX639" fmla="*/ 349381 w 7467600"/>
              <a:gd name="connsiteY639" fmla="*/ 1875041 h 6858000"/>
              <a:gd name="connsiteX640" fmla="*/ 374363 w 7467600"/>
              <a:gd name="connsiteY640" fmla="*/ 1506494 h 6858000"/>
              <a:gd name="connsiteX641" fmla="*/ 302168 w 7467600"/>
              <a:gd name="connsiteY641" fmla="*/ 1274495 h 6858000"/>
              <a:gd name="connsiteX642" fmla="*/ 291466 w 7467600"/>
              <a:gd name="connsiteY642" fmla="*/ 1250369 h 6858000"/>
              <a:gd name="connsiteX643" fmla="*/ 678222 w 7467600"/>
              <a:gd name="connsiteY643" fmla="*/ 1248670 h 6858000"/>
              <a:gd name="connsiteX644" fmla="*/ 775536 w 7467600"/>
              <a:gd name="connsiteY644" fmla="*/ 1388015 h 6858000"/>
              <a:gd name="connsiteX645" fmla="*/ 894529 w 7467600"/>
              <a:gd name="connsiteY645" fmla="*/ 1567739 h 6858000"/>
              <a:gd name="connsiteX646" fmla="*/ 948000 w 7467600"/>
              <a:gd name="connsiteY646" fmla="*/ 1663088 h 6858000"/>
              <a:gd name="connsiteX647" fmla="*/ 1006812 w 7467600"/>
              <a:gd name="connsiteY647" fmla="*/ 1767683 h 6858000"/>
              <a:gd name="connsiteX648" fmla="*/ 1149133 w 7467600"/>
              <a:gd name="connsiteY648" fmla="*/ 1971513 h 6858000"/>
              <a:gd name="connsiteX649" fmla="*/ 1333952 w 7467600"/>
              <a:gd name="connsiteY649" fmla="*/ 2251620 h 6858000"/>
              <a:gd name="connsiteX650" fmla="*/ 1337329 w 7467600"/>
              <a:gd name="connsiteY650" fmla="*/ 2258350 h 6858000"/>
              <a:gd name="connsiteX651" fmla="*/ 1014726 w 7467600"/>
              <a:gd name="connsiteY651" fmla="*/ 1615556 h 6858000"/>
              <a:gd name="connsiteX652" fmla="*/ 678222 w 7467600"/>
              <a:gd name="connsiteY652" fmla="*/ 1248670 h 6858000"/>
              <a:gd name="connsiteX653" fmla="*/ 6691602 w 7467600"/>
              <a:gd name="connsiteY653" fmla="*/ 1140573 h 6858000"/>
              <a:gd name="connsiteX654" fmla="*/ 6571100 w 7467600"/>
              <a:gd name="connsiteY654" fmla="*/ 1183662 h 6858000"/>
              <a:gd name="connsiteX655" fmla="*/ 6241687 w 7467600"/>
              <a:gd name="connsiteY655" fmla="*/ 1257600 h 6858000"/>
              <a:gd name="connsiteX656" fmla="*/ 5693009 w 7467600"/>
              <a:gd name="connsiteY656" fmla="*/ 1478256 h 6858000"/>
              <a:gd name="connsiteX657" fmla="*/ 6548420 w 7467600"/>
              <a:gd name="connsiteY657" fmla="*/ 1214599 h 6858000"/>
              <a:gd name="connsiteX658" fmla="*/ 6605473 w 7467600"/>
              <a:gd name="connsiteY658" fmla="*/ 1184686 h 6858000"/>
              <a:gd name="connsiteX659" fmla="*/ 6691602 w 7467600"/>
              <a:gd name="connsiteY659" fmla="*/ 1140573 h 6858000"/>
              <a:gd name="connsiteX660" fmla="*/ 4002475 w 7467600"/>
              <a:gd name="connsiteY660" fmla="*/ 1037802 h 6858000"/>
              <a:gd name="connsiteX661" fmla="*/ 4000324 w 7467600"/>
              <a:gd name="connsiteY661" fmla="*/ 1039362 h 6858000"/>
              <a:gd name="connsiteX662" fmla="*/ 4002862 w 7467600"/>
              <a:gd name="connsiteY662" fmla="*/ 1042866 h 6858000"/>
              <a:gd name="connsiteX663" fmla="*/ 4002475 w 7467600"/>
              <a:gd name="connsiteY663" fmla="*/ 1037802 h 6858000"/>
              <a:gd name="connsiteX664" fmla="*/ 506322 w 7467600"/>
              <a:gd name="connsiteY664" fmla="*/ 1020997 h 6858000"/>
              <a:gd name="connsiteX665" fmla="*/ 533068 w 7467600"/>
              <a:gd name="connsiteY665" fmla="*/ 1029409 h 6858000"/>
              <a:gd name="connsiteX666" fmla="*/ 1232525 w 7467600"/>
              <a:gd name="connsiteY666" fmla="*/ 1804675 h 6858000"/>
              <a:gd name="connsiteX667" fmla="*/ 1388858 w 7467600"/>
              <a:gd name="connsiteY667" fmla="*/ 2368011 h 6858000"/>
              <a:gd name="connsiteX668" fmla="*/ 1384098 w 7467600"/>
              <a:gd name="connsiteY668" fmla="*/ 2378125 h 6858000"/>
              <a:gd name="connsiteX669" fmla="*/ 1425393 w 7467600"/>
              <a:gd name="connsiteY669" fmla="*/ 2589124 h 6858000"/>
              <a:gd name="connsiteX670" fmla="*/ 1424001 w 7467600"/>
              <a:gd name="connsiteY670" fmla="*/ 2597541 h 6858000"/>
              <a:gd name="connsiteX671" fmla="*/ 2152729 w 7467600"/>
              <a:gd name="connsiteY671" fmla="*/ 2864487 h 6858000"/>
              <a:gd name="connsiteX672" fmla="*/ 2020609 w 7467600"/>
              <a:gd name="connsiteY672" fmla="*/ 2539671 h 6858000"/>
              <a:gd name="connsiteX673" fmla="*/ 2018920 w 7467600"/>
              <a:gd name="connsiteY673" fmla="*/ 2536309 h 6858000"/>
              <a:gd name="connsiteX674" fmla="*/ 1342441 w 7467600"/>
              <a:gd name="connsiteY674" fmla="*/ 1173017 h 6858000"/>
              <a:gd name="connsiteX675" fmla="*/ 1367925 w 7467600"/>
              <a:gd name="connsiteY675" fmla="*/ 1135648 h 6858000"/>
              <a:gd name="connsiteX676" fmla="*/ 1771401 w 7467600"/>
              <a:gd name="connsiteY676" fmla="*/ 1806673 h 6858000"/>
              <a:gd name="connsiteX677" fmla="*/ 1972385 w 7467600"/>
              <a:gd name="connsiteY677" fmla="*/ 2198735 h 6858000"/>
              <a:gd name="connsiteX678" fmla="*/ 2040892 w 7467600"/>
              <a:gd name="connsiteY678" fmla="*/ 2405205 h 6858000"/>
              <a:gd name="connsiteX679" fmla="*/ 2131689 w 7467600"/>
              <a:gd name="connsiteY679" fmla="*/ 1936926 h 6858000"/>
              <a:gd name="connsiteX680" fmla="*/ 2454820 w 7467600"/>
              <a:gd name="connsiteY680" fmla="*/ 1248808 h 6858000"/>
              <a:gd name="connsiteX681" fmla="*/ 2492512 w 7467600"/>
              <a:gd name="connsiteY681" fmla="*/ 1302920 h 6858000"/>
              <a:gd name="connsiteX682" fmla="*/ 2081216 w 7467600"/>
              <a:gd name="connsiteY682" fmla="*/ 2527513 h 6858000"/>
              <a:gd name="connsiteX683" fmla="*/ 2081211 w 7467600"/>
              <a:gd name="connsiteY683" fmla="*/ 2528916 h 6858000"/>
              <a:gd name="connsiteX684" fmla="*/ 2199067 w 7467600"/>
              <a:gd name="connsiteY684" fmla="*/ 2884061 h 6858000"/>
              <a:gd name="connsiteX685" fmla="*/ 3192586 w 7467600"/>
              <a:gd name="connsiteY685" fmla="*/ 3411496 h 6858000"/>
              <a:gd name="connsiteX686" fmla="*/ 3182620 w 7467600"/>
              <a:gd name="connsiteY686" fmla="*/ 3483279 h 6858000"/>
              <a:gd name="connsiteX687" fmla="*/ 2435119 w 7467600"/>
              <a:gd name="connsiteY687" fmla="*/ 3080173 h 6858000"/>
              <a:gd name="connsiteX688" fmla="*/ 2410152 w 7467600"/>
              <a:gd name="connsiteY688" fmla="*/ 3063751 h 6858000"/>
              <a:gd name="connsiteX689" fmla="*/ 2408099 w 7467600"/>
              <a:gd name="connsiteY689" fmla="*/ 3064403 h 6858000"/>
              <a:gd name="connsiteX690" fmla="*/ 2407218 w 7467600"/>
              <a:gd name="connsiteY690" fmla="*/ 3070324 h 6858000"/>
              <a:gd name="connsiteX691" fmla="*/ 2380138 w 7467600"/>
              <a:gd name="connsiteY691" fmla="*/ 3099341 h 6858000"/>
              <a:gd name="connsiteX692" fmla="*/ 1765923 w 7467600"/>
              <a:gd name="connsiteY692" fmla="*/ 3581043 h 6858000"/>
              <a:gd name="connsiteX693" fmla="*/ 1702258 w 7467600"/>
              <a:gd name="connsiteY693" fmla="*/ 3612286 h 6858000"/>
              <a:gd name="connsiteX694" fmla="*/ 1538370 w 7467600"/>
              <a:gd name="connsiteY694" fmla="*/ 3811804 h 6858000"/>
              <a:gd name="connsiteX695" fmla="*/ 542867 w 7467600"/>
              <a:gd name="connsiteY695" fmla="*/ 4944092 h 6858000"/>
              <a:gd name="connsiteX696" fmla="*/ 515800 w 7467600"/>
              <a:gd name="connsiteY696" fmla="*/ 4862180 h 6858000"/>
              <a:gd name="connsiteX697" fmla="*/ 909145 w 7467600"/>
              <a:gd name="connsiteY697" fmla="*/ 4199225 h 6858000"/>
              <a:gd name="connsiteX698" fmla="*/ 1214067 w 7467600"/>
              <a:gd name="connsiteY698" fmla="*/ 3908561 h 6858000"/>
              <a:gd name="connsiteX699" fmla="*/ 640967 w 7467600"/>
              <a:gd name="connsiteY699" fmla="*/ 4105601 h 6858000"/>
              <a:gd name="connsiteX700" fmla="*/ 112563 w 7467600"/>
              <a:gd name="connsiteY700" fmla="*/ 4396952 h 6858000"/>
              <a:gd name="connsiteX701" fmla="*/ 0 w 7467600"/>
              <a:gd name="connsiteY701" fmla="*/ 4466006 h 6858000"/>
              <a:gd name="connsiteX702" fmla="*/ 0 w 7467600"/>
              <a:gd name="connsiteY702" fmla="*/ 4233763 h 6858000"/>
              <a:gd name="connsiteX703" fmla="*/ 36881 w 7467600"/>
              <a:gd name="connsiteY703" fmla="*/ 4200118 h 6858000"/>
              <a:gd name="connsiteX704" fmla="*/ 910534 w 7467600"/>
              <a:gd name="connsiteY704" fmla="*/ 3629753 h 6858000"/>
              <a:gd name="connsiteX705" fmla="*/ 1578717 w 7467600"/>
              <a:gd name="connsiteY705" fmla="*/ 3575982 h 6858000"/>
              <a:gd name="connsiteX706" fmla="*/ 2338780 w 7467600"/>
              <a:gd name="connsiteY706" fmla="*/ 3033725 h 6858000"/>
              <a:gd name="connsiteX707" fmla="*/ 1807991 w 7467600"/>
              <a:gd name="connsiteY707" fmla="*/ 2807184 h 6858000"/>
              <a:gd name="connsiteX708" fmla="*/ 1416358 w 7467600"/>
              <a:gd name="connsiteY708" fmla="*/ 3112571 h 6858000"/>
              <a:gd name="connsiteX709" fmla="*/ 939066 w 7467600"/>
              <a:gd name="connsiteY709" fmla="*/ 3378798 h 6858000"/>
              <a:gd name="connsiteX710" fmla="*/ 115099 w 7467600"/>
              <a:gd name="connsiteY710" fmla="*/ 3607650 h 6858000"/>
              <a:gd name="connsiteX711" fmla="*/ 97284 w 7467600"/>
              <a:gd name="connsiteY711" fmla="*/ 3520393 h 6858000"/>
              <a:gd name="connsiteX712" fmla="*/ 922050 w 7467600"/>
              <a:gd name="connsiteY712" fmla="*/ 3074867 h 6858000"/>
              <a:gd name="connsiteX713" fmla="*/ 1405265 w 7467600"/>
              <a:gd name="connsiteY713" fmla="*/ 3016319 h 6858000"/>
              <a:gd name="connsiteX714" fmla="*/ 1407512 w 7467600"/>
              <a:gd name="connsiteY714" fmla="*/ 3018001 h 6858000"/>
              <a:gd name="connsiteX715" fmla="*/ 1726266 w 7467600"/>
              <a:gd name="connsiteY715" fmla="*/ 2777274 h 6858000"/>
              <a:gd name="connsiteX716" fmla="*/ 625390 w 7467600"/>
              <a:gd name="connsiteY716" fmla="*/ 2514541 h 6858000"/>
              <a:gd name="connsiteX717" fmla="*/ 619799 w 7467600"/>
              <a:gd name="connsiteY717" fmla="*/ 2527180 h 6858000"/>
              <a:gd name="connsiteX718" fmla="*/ 310030 w 7467600"/>
              <a:gd name="connsiteY718" fmla="*/ 2771818 h 6858000"/>
              <a:gd name="connsiteX719" fmla="*/ 173877 w 7467600"/>
              <a:gd name="connsiteY719" fmla="*/ 2937056 h 6858000"/>
              <a:gd name="connsiteX720" fmla="*/ 77889 w 7467600"/>
              <a:gd name="connsiteY720" fmla="*/ 3138440 h 6858000"/>
              <a:gd name="connsiteX721" fmla="*/ 0 w 7467600"/>
              <a:gd name="connsiteY721" fmla="*/ 3271395 h 6858000"/>
              <a:gd name="connsiteX722" fmla="*/ 0 w 7467600"/>
              <a:gd name="connsiteY722" fmla="*/ 3153002 h 6858000"/>
              <a:gd name="connsiteX723" fmla="*/ 2386 w 7467600"/>
              <a:gd name="connsiteY723" fmla="*/ 3149203 h 6858000"/>
              <a:gd name="connsiteX724" fmla="*/ 89753 w 7467600"/>
              <a:gd name="connsiteY724" fmla="*/ 2987702 h 6858000"/>
              <a:gd name="connsiteX725" fmla="*/ 76869 w 7467600"/>
              <a:gd name="connsiteY725" fmla="*/ 3005404 h 6858000"/>
              <a:gd name="connsiteX726" fmla="*/ 32049 w 7467600"/>
              <a:gd name="connsiteY726" fmla="*/ 3065814 h 6858000"/>
              <a:gd name="connsiteX727" fmla="*/ 0 w 7467600"/>
              <a:gd name="connsiteY727" fmla="*/ 3108744 h 6858000"/>
              <a:gd name="connsiteX728" fmla="*/ 0 w 7467600"/>
              <a:gd name="connsiteY728" fmla="*/ 3058059 h 6858000"/>
              <a:gd name="connsiteX729" fmla="*/ 7610 w 7467600"/>
              <a:gd name="connsiteY729" fmla="*/ 3047889 h 6858000"/>
              <a:gd name="connsiteX730" fmla="*/ 52419 w 7467600"/>
              <a:gd name="connsiteY730" fmla="*/ 2987479 h 6858000"/>
              <a:gd name="connsiteX731" fmla="*/ 59142 w 7467600"/>
              <a:gd name="connsiteY731" fmla="*/ 2978488 h 6858000"/>
              <a:gd name="connsiteX732" fmla="*/ 0 w 7467600"/>
              <a:gd name="connsiteY732" fmla="*/ 3015334 h 6858000"/>
              <a:gd name="connsiteX733" fmla="*/ 0 w 7467600"/>
              <a:gd name="connsiteY733" fmla="*/ 2914286 h 6858000"/>
              <a:gd name="connsiteX734" fmla="*/ 36383 w 7467600"/>
              <a:gd name="connsiteY734" fmla="*/ 2901128 h 6858000"/>
              <a:gd name="connsiteX735" fmla="*/ 156329 w 7467600"/>
              <a:gd name="connsiteY735" fmla="*/ 2840533 h 6858000"/>
              <a:gd name="connsiteX736" fmla="*/ 358355 w 7467600"/>
              <a:gd name="connsiteY736" fmla="*/ 2620471 h 6858000"/>
              <a:gd name="connsiteX737" fmla="*/ 510577 w 7467600"/>
              <a:gd name="connsiteY737" fmla="*/ 2501244 h 6858000"/>
              <a:gd name="connsiteX738" fmla="*/ 211967 w 7467600"/>
              <a:gd name="connsiteY738" fmla="*/ 2479171 h 6858000"/>
              <a:gd name="connsiteX739" fmla="*/ 0 w 7467600"/>
              <a:gd name="connsiteY739" fmla="*/ 2476398 h 6858000"/>
              <a:gd name="connsiteX740" fmla="*/ 0 w 7467600"/>
              <a:gd name="connsiteY740" fmla="*/ 2389189 h 6858000"/>
              <a:gd name="connsiteX741" fmla="*/ 103062 w 7467600"/>
              <a:gd name="connsiteY741" fmla="*/ 2389518 h 6858000"/>
              <a:gd name="connsiteX742" fmla="*/ 510734 w 7467600"/>
              <a:gd name="connsiteY742" fmla="*/ 2416201 h 6858000"/>
              <a:gd name="connsiteX743" fmla="*/ 279257 w 7467600"/>
              <a:gd name="connsiteY743" fmla="*/ 2092102 h 6858000"/>
              <a:gd name="connsiteX744" fmla="*/ 65265 w 7467600"/>
              <a:gd name="connsiteY744" fmla="*/ 2006049 h 6858000"/>
              <a:gd name="connsiteX745" fmla="*/ 0 w 7467600"/>
              <a:gd name="connsiteY745" fmla="*/ 1982532 h 6858000"/>
              <a:gd name="connsiteX746" fmla="*/ 0 w 7467600"/>
              <a:gd name="connsiteY746" fmla="*/ 1912789 h 6858000"/>
              <a:gd name="connsiteX747" fmla="*/ 97460 w 7467600"/>
              <a:gd name="connsiteY747" fmla="*/ 1953725 h 6858000"/>
              <a:gd name="connsiteX748" fmla="*/ 221272 w 7467600"/>
              <a:gd name="connsiteY748" fmla="*/ 1980766 h 6858000"/>
              <a:gd name="connsiteX749" fmla="*/ 116765 w 7467600"/>
              <a:gd name="connsiteY749" fmla="*/ 1911033 h 6858000"/>
              <a:gd name="connsiteX750" fmla="*/ 16405 w 7467600"/>
              <a:gd name="connsiteY750" fmla="*/ 1803412 h 6858000"/>
              <a:gd name="connsiteX751" fmla="*/ 0 w 7467600"/>
              <a:gd name="connsiteY751" fmla="*/ 1784777 h 6858000"/>
              <a:gd name="connsiteX752" fmla="*/ 0 w 7467600"/>
              <a:gd name="connsiteY752" fmla="*/ 1740082 h 6858000"/>
              <a:gd name="connsiteX753" fmla="*/ 39394 w 7467600"/>
              <a:gd name="connsiteY753" fmla="*/ 1784856 h 6858000"/>
              <a:gd name="connsiteX754" fmla="*/ 135813 w 7467600"/>
              <a:gd name="connsiteY754" fmla="*/ 1888838 h 6858000"/>
              <a:gd name="connsiteX755" fmla="*/ 242575 w 7467600"/>
              <a:gd name="connsiteY755" fmla="*/ 1958841 h 6858000"/>
              <a:gd name="connsiteX756" fmla="*/ 82197 w 7467600"/>
              <a:gd name="connsiteY756" fmla="*/ 1754826 h 6858000"/>
              <a:gd name="connsiteX757" fmla="*/ 0 w 7467600"/>
              <a:gd name="connsiteY757" fmla="*/ 1679650 h 6858000"/>
              <a:gd name="connsiteX758" fmla="*/ 0 w 7467600"/>
              <a:gd name="connsiteY758" fmla="*/ 1602463 h 6858000"/>
              <a:gd name="connsiteX759" fmla="*/ 84689 w 7467600"/>
              <a:gd name="connsiteY759" fmla="*/ 1677442 h 6858000"/>
              <a:gd name="connsiteX760" fmla="*/ 298437 w 7467600"/>
              <a:gd name="connsiteY760" fmla="*/ 1968019 h 6858000"/>
              <a:gd name="connsiteX761" fmla="*/ 227269 w 7467600"/>
              <a:gd name="connsiteY761" fmla="*/ 1114064 h 6858000"/>
              <a:gd name="connsiteX762" fmla="*/ 248003 w 7467600"/>
              <a:gd name="connsiteY762" fmla="*/ 1089613 h 6858000"/>
              <a:gd name="connsiteX763" fmla="*/ 427020 w 7467600"/>
              <a:gd name="connsiteY763" fmla="*/ 1619803 h 6858000"/>
              <a:gd name="connsiteX764" fmla="*/ 340345 w 7467600"/>
              <a:gd name="connsiteY764" fmla="*/ 2027739 h 6858000"/>
              <a:gd name="connsiteX765" fmla="*/ 360865 w 7467600"/>
              <a:gd name="connsiteY765" fmla="*/ 2044827 h 6858000"/>
              <a:gd name="connsiteX766" fmla="*/ 560414 w 7467600"/>
              <a:gd name="connsiteY766" fmla="*/ 2421457 h 6858000"/>
              <a:gd name="connsiteX767" fmla="*/ 1359703 w 7467600"/>
              <a:gd name="connsiteY767" fmla="*/ 2578554 h 6858000"/>
              <a:gd name="connsiteX768" fmla="*/ 1359422 w 7467600"/>
              <a:gd name="connsiteY768" fmla="*/ 2577994 h 6858000"/>
              <a:gd name="connsiteX769" fmla="*/ 828701 w 7467600"/>
              <a:gd name="connsiteY769" fmla="*/ 1839520 h 6858000"/>
              <a:gd name="connsiteX770" fmla="*/ 494427 w 7467600"/>
              <a:gd name="connsiteY770" fmla="*/ 1092333 h 6858000"/>
              <a:gd name="connsiteX771" fmla="*/ 506322 w 7467600"/>
              <a:gd name="connsiteY771" fmla="*/ 1020997 h 6858000"/>
              <a:gd name="connsiteX772" fmla="*/ 4570198 w 7467600"/>
              <a:gd name="connsiteY772" fmla="*/ 978081 h 6858000"/>
              <a:gd name="connsiteX773" fmla="*/ 4523691 w 7467600"/>
              <a:gd name="connsiteY773" fmla="*/ 1127776 h 6858000"/>
              <a:gd name="connsiteX774" fmla="*/ 4509875 w 7467600"/>
              <a:gd name="connsiteY774" fmla="*/ 1167552 h 6858000"/>
              <a:gd name="connsiteX775" fmla="*/ 4478168 w 7467600"/>
              <a:gd name="connsiteY775" fmla="*/ 1260735 h 6858000"/>
              <a:gd name="connsiteX776" fmla="*/ 4409309 w 7467600"/>
              <a:gd name="connsiteY776" fmla="*/ 1666996 h 6858000"/>
              <a:gd name="connsiteX777" fmla="*/ 4370031 w 7467600"/>
              <a:gd name="connsiteY777" fmla="*/ 1955666 h 6858000"/>
              <a:gd name="connsiteX778" fmla="*/ 4570198 w 7467600"/>
              <a:gd name="connsiteY778" fmla="*/ 978081 h 6858000"/>
              <a:gd name="connsiteX779" fmla="*/ 4557898 w 7467600"/>
              <a:gd name="connsiteY779" fmla="*/ 900011 h 6858000"/>
              <a:gd name="connsiteX780" fmla="*/ 4344840 w 7467600"/>
              <a:gd name="connsiteY780" fmla="*/ 1922038 h 6858000"/>
              <a:gd name="connsiteX781" fmla="*/ 4378710 w 7467600"/>
              <a:gd name="connsiteY781" fmla="*/ 1665516 h 6858000"/>
              <a:gd name="connsiteX782" fmla="*/ 4448798 w 7467600"/>
              <a:gd name="connsiteY782" fmla="*/ 1253024 h 6858000"/>
              <a:gd name="connsiteX783" fmla="*/ 4480315 w 7467600"/>
              <a:gd name="connsiteY783" fmla="*/ 1158454 h 6858000"/>
              <a:gd name="connsiteX784" fmla="*/ 4494133 w 7467600"/>
              <a:gd name="connsiteY784" fmla="*/ 1118676 h 6858000"/>
              <a:gd name="connsiteX785" fmla="*/ 4557898 w 7467600"/>
              <a:gd name="connsiteY785" fmla="*/ 900011 h 6858000"/>
              <a:gd name="connsiteX786" fmla="*/ 5870151 w 7467600"/>
              <a:gd name="connsiteY786" fmla="*/ 898890 h 6858000"/>
              <a:gd name="connsiteX787" fmla="*/ 5861335 w 7467600"/>
              <a:gd name="connsiteY787" fmla="*/ 899177 h 6858000"/>
              <a:gd name="connsiteX788" fmla="*/ 5843702 w 7467600"/>
              <a:gd name="connsiteY788" fmla="*/ 899748 h 6858000"/>
              <a:gd name="connsiteX789" fmla="*/ 5651107 w 7467600"/>
              <a:gd name="connsiteY789" fmla="*/ 920306 h 6858000"/>
              <a:gd name="connsiteX790" fmla="*/ 5459407 w 7467600"/>
              <a:gd name="connsiteY790" fmla="*/ 940975 h 6858000"/>
              <a:gd name="connsiteX791" fmla="*/ 5374846 w 7467600"/>
              <a:gd name="connsiteY791" fmla="*/ 941988 h 6858000"/>
              <a:gd name="connsiteX792" fmla="*/ 5256105 w 7467600"/>
              <a:gd name="connsiteY792" fmla="*/ 945632 h 6858000"/>
              <a:gd name="connsiteX793" fmla="*/ 5107071 w 7467600"/>
              <a:gd name="connsiteY793" fmla="*/ 969720 h 6858000"/>
              <a:gd name="connsiteX794" fmla="*/ 4998681 w 7467600"/>
              <a:gd name="connsiteY794" fmla="*/ 988771 h 6858000"/>
              <a:gd name="connsiteX795" fmla="*/ 5870151 w 7467600"/>
              <a:gd name="connsiteY795" fmla="*/ 898890 h 6858000"/>
              <a:gd name="connsiteX796" fmla="*/ 5504425 w 7467600"/>
              <a:gd name="connsiteY796" fmla="*/ 848067 h 6858000"/>
              <a:gd name="connsiteX797" fmla="*/ 4968849 w 7467600"/>
              <a:gd name="connsiteY797" fmla="*/ 962318 h 6858000"/>
              <a:gd name="connsiteX798" fmla="*/ 5104039 w 7467600"/>
              <a:gd name="connsiteY798" fmla="*/ 940634 h 6858000"/>
              <a:gd name="connsiteX799" fmla="*/ 5256311 w 7467600"/>
              <a:gd name="connsiteY799" fmla="*/ 916490 h 6858000"/>
              <a:gd name="connsiteX800" fmla="*/ 5377381 w 7467600"/>
              <a:gd name="connsiteY800" fmla="*/ 912671 h 6858000"/>
              <a:gd name="connsiteX801" fmla="*/ 5460148 w 7467600"/>
              <a:gd name="connsiteY801" fmla="*/ 911442 h 6858000"/>
              <a:gd name="connsiteX802" fmla="*/ 5648971 w 7467600"/>
              <a:gd name="connsiteY802" fmla="*/ 891331 h 6858000"/>
              <a:gd name="connsiteX803" fmla="*/ 5844807 w 7467600"/>
              <a:gd name="connsiteY803" fmla="*/ 870718 h 6858000"/>
              <a:gd name="connsiteX804" fmla="*/ 5862975 w 7467600"/>
              <a:gd name="connsiteY804" fmla="*/ 869756 h 6858000"/>
              <a:gd name="connsiteX805" fmla="*/ 5920887 w 7467600"/>
              <a:gd name="connsiteY805" fmla="*/ 865929 h 6858000"/>
              <a:gd name="connsiteX806" fmla="*/ 5504425 w 7467600"/>
              <a:gd name="connsiteY806" fmla="*/ 848067 h 6858000"/>
              <a:gd name="connsiteX807" fmla="*/ 3607114 w 7467600"/>
              <a:gd name="connsiteY807" fmla="*/ 467441 h 6858000"/>
              <a:gd name="connsiteX808" fmla="*/ 3296242 w 7467600"/>
              <a:gd name="connsiteY808" fmla="*/ 807991 h 6858000"/>
              <a:gd name="connsiteX809" fmla="*/ 3174674 w 7467600"/>
              <a:gd name="connsiteY809" fmla="*/ 919759 h 6858000"/>
              <a:gd name="connsiteX810" fmla="*/ 3042978 w 7467600"/>
              <a:gd name="connsiteY810" fmla="*/ 1054894 h 6858000"/>
              <a:gd name="connsiteX811" fmla="*/ 2968914 w 7467600"/>
              <a:gd name="connsiteY811" fmla="*/ 1133756 h 6858000"/>
              <a:gd name="connsiteX812" fmla="*/ 3103823 w 7467600"/>
              <a:gd name="connsiteY812" fmla="*/ 1026814 h 6858000"/>
              <a:gd name="connsiteX813" fmla="*/ 3607114 w 7467600"/>
              <a:gd name="connsiteY813" fmla="*/ 467441 h 6858000"/>
              <a:gd name="connsiteX814" fmla="*/ 3744487 w 7467600"/>
              <a:gd name="connsiteY814" fmla="*/ 383136 h 6858000"/>
              <a:gd name="connsiteX815" fmla="*/ 3970213 w 7467600"/>
              <a:gd name="connsiteY815" fmla="*/ 995559 h 6858000"/>
              <a:gd name="connsiteX816" fmla="*/ 3744487 w 7467600"/>
              <a:gd name="connsiteY816" fmla="*/ 383136 h 6858000"/>
              <a:gd name="connsiteX817" fmla="*/ 3624562 w 7467600"/>
              <a:gd name="connsiteY817" fmla="*/ 367041 h 6858000"/>
              <a:gd name="connsiteX818" fmla="*/ 3489712 w 7467600"/>
              <a:gd name="connsiteY818" fmla="*/ 485386 h 6858000"/>
              <a:gd name="connsiteX819" fmla="*/ 3182994 w 7467600"/>
              <a:gd name="connsiteY819" fmla="*/ 828265 h 6858000"/>
              <a:gd name="connsiteX820" fmla="*/ 2892114 w 7467600"/>
              <a:gd name="connsiteY820" fmla="*/ 1172635 h 6858000"/>
              <a:gd name="connsiteX821" fmla="*/ 3021459 w 7467600"/>
              <a:gd name="connsiteY821" fmla="*/ 1035385 h 6858000"/>
              <a:gd name="connsiteX822" fmla="*/ 3153873 w 7467600"/>
              <a:gd name="connsiteY822" fmla="*/ 898971 h 6858000"/>
              <a:gd name="connsiteX823" fmla="*/ 3276511 w 7467600"/>
              <a:gd name="connsiteY823" fmla="*/ 786423 h 6858000"/>
              <a:gd name="connsiteX824" fmla="*/ 3584154 w 7467600"/>
              <a:gd name="connsiteY824" fmla="*/ 448218 h 6858000"/>
              <a:gd name="connsiteX825" fmla="*/ 3624562 w 7467600"/>
              <a:gd name="connsiteY825" fmla="*/ 367041 h 6858000"/>
              <a:gd name="connsiteX826" fmla="*/ 3766672 w 7467600"/>
              <a:gd name="connsiteY826" fmla="*/ 359429 h 6858000"/>
              <a:gd name="connsiteX827" fmla="*/ 3996338 w 7467600"/>
              <a:gd name="connsiteY827" fmla="*/ 968237 h 6858000"/>
              <a:gd name="connsiteX828" fmla="*/ 3766672 w 7467600"/>
              <a:gd name="connsiteY828" fmla="*/ 359429 h 6858000"/>
              <a:gd name="connsiteX829" fmla="*/ 5805386 w 7467600"/>
              <a:gd name="connsiteY829" fmla="*/ 239240 h 6858000"/>
              <a:gd name="connsiteX830" fmla="*/ 5736947 w 7467600"/>
              <a:gd name="connsiteY830" fmla="*/ 261367 h 6858000"/>
              <a:gd name="connsiteX831" fmla="*/ 5427012 w 7467600"/>
              <a:gd name="connsiteY831" fmla="*/ 311272 h 6858000"/>
              <a:gd name="connsiteX832" fmla="*/ 5147818 w 7467600"/>
              <a:gd name="connsiteY832" fmla="*/ 322112 h 6858000"/>
              <a:gd name="connsiteX833" fmla="*/ 5060854 w 7467600"/>
              <a:gd name="connsiteY833" fmla="*/ 311882 h 6858000"/>
              <a:gd name="connsiteX834" fmla="*/ 4945989 w 7467600"/>
              <a:gd name="connsiteY834" fmla="*/ 300516 h 6858000"/>
              <a:gd name="connsiteX835" fmla="*/ 5410479 w 7467600"/>
              <a:gd name="connsiteY835" fmla="*/ 348434 h 6858000"/>
              <a:gd name="connsiteX836" fmla="*/ 5805386 w 7467600"/>
              <a:gd name="connsiteY836" fmla="*/ 239240 h 6858000"/>
              <a:gd name="connsiteX837" fmla="*/ 5905192 w 7467600"/>
              <a:gd name="connsiteY837" fmla="*/ 163079 h 6858000"/>
              <a:gd name="connsiteX838" fmla="*/ 5865655 w 7467600"/>
              <a:gd name="connsiteY838" fmla="*/ 171901 h 6858000"/>
              <a:gd name="connsiteX839" fmla="*/ 5259740 w 7467600"/>
              <a:gd name="connsiteY839" fmla="*/ 257013 h 6858000"/>
              <a:gd name="connsiteX840" fmla="*/ 5208466 w 7467600"/>
              <a:gd name="connsiteY840" fmla="*/ 257550 h 6858000"/>
              <a:gd name="connsiteX841" fmla="*/ 4980204 w 7467600"/>
              <a:gd name="connsiteY841" fmla="*/ 271903 h 6858000"/>
              <a:gd name="connsiteX842" fmla="*/ 5068068 w 7467600"/>
              <a:gd name="connsiteY842" fmla="*/ 282244 h 6858000"/>
              <a:gd name="connsiteX843" fmla="*/ 5153231 w 7467600"/>
              <a:gd name="connsiteY843" fmla="*/ 292240 h 6858000"/>
              <a:gd name="connsiteX844" fmla="*/ 5426491 w 7467600"/>
              <a:gd name="connsiteY844" fmla="*/ 281128 h 6858000"/>
              <a:gd name="connsiteX845" fmla="*/ 5731212 w 7467600"/>
              <a:gd name="connsiteY845" fmla="*/ 231951 h 6858000"/>
              <a:gd name="connsiteX846" fmla="*/ 5905192 w 7467600"/>
              <a:gd name="connsiteY846" fmla="*/ 163079 h 6858000"/>
              <a:gd name="connsiteX847" fmla="*/ 5944437 w 7467600"/>
              <a:gd name="connsiteY847" fmla="*/ 113829 h 6858000"/>
              <a:gd name="connsiteX848" fmla="*/ 5825032 w 7467600"/>
              <a:gd name="connsiteY848" fmla="*/ 146405 h 6858000"/>
              <a:gd name="connsiteX849" fmla="*/ 4955599 w 7467600"/>
              <a:gd name="connsiteY849" fmla="*/ 247008 h 6858000"/>
              <a:gd name="connsiteX850" fmla="*/ 5210104 w 7467600"/>
              <a:gd name="connsiteY850" fmla="*/ 228123 h 6858000"/>
              <a:gd name="connsiteX851" fmla="*/ 5261015 w 7467600"/>
              <a:gd name="connsiteY851" fmla="*/ 227087 h 6858000"/>
              <a:gd name="connsiteX852" fmla="*/ 5861181 w 7467600"/>
              <a:gd name="connsiteY852" fmla="*/ 143093 h 6858000"/>
              <a:gd name="connsiteX853" fmla="*/ 5961252 w 7467600"/>
              <a:gd name="connsiteY853" fmla="*/ 114820 h 6858000"/>
              <a:gd name="connsiteX854" fmla="*/ 5944437 w 7467600"/>
              <a:gd name="connsiteY854" fmla="*/ 113829 h 6858000"/>
              <a:gd name="connsiteX855" fmla="*/ 3882765 w 7467600"/>
              <a:gd name="connsiteY855" fmla="*/ 0 h 6858000"/>
              <a:gd name="connsiteX856" fmla="*/ 3995099 w 7467600"/>
              <a:gd name="connsiteY856" fmla="*/ 0 h 6858000"/>
              <a:gd name="connsiteX857" fmla="*/ 4163818 w 7467600"/>
              <a:gd name="connsiteY857" fmla="*/ 234104 h 6858000"/>
              <a:gd name="connsiteX858" fmla="*/ 4172099 w 7467600"/>
              <a:gd name="connsiteY858" fmla="*/ 234207 h 6858000"/>
              <a:gd name="connsiteX859" fmla="*/ 4784282 w 7467600"/>
              <a:gd name="connsiteY859" fmla="*/ 276561 h 6858000"/>
              <a:gd name="connsiteX860" fmla="*/ 4801687 w 7467600"/>
              <a:gd name="connsiteY860" fmla="*/ 267764 h 6858000"/>
              <a:gd name="connsiteX861" fmla="*/ 6082788 w 7467600"/>
              <a:gd name="connsiteY861" fmla="*/ 64119 h 6858000"/>
              <a:gd name="connsiteX862" fmla="*/ 6099442 w 7467600"/>
              <a:gd name="connsiteY862" fmla="*/ 82568 h 6858000"/>
              <a:gd name="connsiteX863" fmla="*/ 4804137 w 7467600"/>
              <a:gd name="connsiteY863" fmla="*/ 320931 h 6858000"/>
              <a:gd name="connsiteX864" fmla="*/ 4227047 w 7467600"/>
              <a:gd name="connsiteY864" fmla="*/ 313415 h 6858000"/>
              <a:gd name="connsiteX865" fmla="*/ 4346041 w 7467600"/>
              <a:gd name="connsiteY865" fmla="*/ 456086 h 6858000"/>
              <a:gd name="connsiteX866" fmla="*/ 4870967 w 7467600"/>
              <a:gd name="connsiteY866" fmla="*/ 963061 h 6858000"/>
              <a:gd name="connsiteX867" fmla="*/ 4889647 w 7467600"/>
              <a:gd name="connsiteY867" fmla="*/ 957147 h 6858000"/>
              <a:gd name="connsiteX868" fmla="*/ 5422504 w 7467600"/>
              <a:gd name="connsiteY868" fmla="*/ 805191 h 6858000"/>
              <a:gd name="connsiteX869" fmla="*/ 6087656 w 7467600"/>
              <a:gd name="connsiteY869" fmla="*/ 826703 h 6858000"/>
              <a:gd name="connsiteX870" fmla="*/ 6058717 w 7467600"/>
              <a:gd name="connsiteY870" fmla="*/ 865992 h 6858000"/>
              <a:gd name="connsiteX871" fmla="*/ 4974153 w 7467600"/>
              <a:gd name="connsiteY871" fmla="*/ 1045456 h 6858000"/>
              <a:gd name="connsiteX872" fmla="*/ 5627835 w 7467600"/>
              <a:gd name="connsiteY872" fmla="*/ 1472077 h 6858000"/>
              <a:gd name="connsiteX873" fmla="*/ 5629817 w 7467600"/>
              <a:gd name="connsiteY873" fmla="*/ 1471412 h 6858000"/>
              <a:gd name="connsiteX874" fmla="*/ 5634124 w 7467600"/>
              <a:gd name="connsiteY874" fmla="*/ 1470572 h 6858000"/>
              <a:gd name="connsiteX875" fmla="*/ 5755832 w 7467600"/>
              <a:gd name="connsiteY875" fmla="*/ 1383886 h 6858000"/>
              <a:gd name="connsiteX876" fmla="*/ 6014186 w 7467600"/>
              <a:gd name="connsiteY876" fmla="*/ 1279799 h 6858000"/>
              <a:gd name="connsiteX877" fmla="*/ 6901619 w 7467600"/>
              <a:gd name="connsiteY877" fmla="*/ 1047874 h 6858000"/>
              <a:gd name="connsiteX878" fmla="*/ 6931566 w 7467600"/>
              <a:gd name="connsiteY878" fmla="*/ 1062034 h 6858000"/>
              <a:gd name="connsiteX879" fmla="*/ 5790982 w 7467600"/>
              <a:gd name="connsiteY879" fmla="*/ 1561380 h 6858000"/>
              <a:gd name="connsiteX880" fmla="*/ 6188971 w 7467600"/>
              <a:gd name="connsiteY880" fmla="*/ 1755168 h 6858000"/>
              <a:gd name="connsiteX881" fmla="*/ 6202446 w 7467600"/>
              <a:gd name="connsiteY881" fmla="*/ 1752268 h 6858000"/>
              <a:gd name="connsiteX882" fmla="*/ 7179560 w 7467600"/>
              <a:gd name="connsiteY882" fmla="*/ 1467551 h 6858000"/>
              <a:gd name="connsiteX883" fmla="*/ 7158730 w 7467600"/>
              <a:gd name="connsiteY883" fmla="*/ 1507835 h 6858000"/>
              <a:gd name="connsiteX884" fmla="*/ 6326959 w 7467600"/>
              <a:gd name="connsiteY884" fmla="*/ 1817686 h 6858000"/>
              <a:gd name="connsiteX885" fmla="*/ 6537433 w 7467600"/>
              <a:gd name="connsiteY885" fmla="*/ 1907790 h 6858000"/>
              <a:gd name="connsiteX886" fmla="*/ 6550221 w 7467600"/>
              <a:gd name="connsiteY886" fmla="*/ 1910729 h 6858000"/>
              <a:gd name="connsiteX887" fmla="*/ 6964438 w 7467600"/>
              <a:gd name="connsiteY887" fmla="*/ 2209505 h 6858000"/>
              <a:gd name="connsiteX888" fmla="*/ 7367862 w 7467600"/>
              <a:gd name="connsiteY888" fmla="*/ 2806833 h 6858000"/>
              <a:gd name="connsiteX889" fmla="*/ 7364329 w 7467600"/>
              <a:gd name="connsiteY889" fmla="*/ 2826907 h 6858000"/>
              <a:gd name="connsiteX890" fmla="*/ 7290545 w 7467600"/>
              <a:gd name="connsiteY890" fmla="*/ 2850663 h 6858000"/>
              <a:gd name="connsiteX891" fmla="*/ 6472036 w 7467600"/>
              <a:gd name="connsiteY891" fmla="*/ 1959003 h 6858000"/>
              <a:gd name="connsiteX892" fmla="*/ 5792897 w 7467600"/>
              <a:gd name="connsiteY892" fmla="*/ 1647747 h 6858000"/>
              <a:gd name="connsiteX893" fmla="*/ 5842751 w 7467600"/>
              <a:gd name="connsiteY893" fmla="*/ 1816112 h 6858000"/>
              <a:gd name="connsiteX894" fmla="*/ 5847424 w 7467600"/>
              <a:gd name="connsiteY894" fmla="*/ 1815776 h 6858000"/>
              <a:gd name="connsiteX895" fmla="*/ 6399821 w 7467600"/>
              <a:gd name="connsiteY895" fmla="*/ 2344799 h 6858000"/>
              <a:gd name="connsiteX896" fmla="*/ 6323232 w 7467600"/>
              <a:gd name="connsiteY896" fmla="*/ 2389634 h 6858000"/>
              <a:gd name="connsiteX897" fmla="*/ 5942958 w 7467600"/>
              <a:gd name="connsiteY897" fmla="*/ 2077708 h 6858000"/>
              <a:gd name="connsiteX898" fmla="*/ 5921559 w 7467600"/>
              <a:gd name="connsiteY898" fmla="*/ 2378596 h 6858000"/>
              <a:gd name="connsiteX899" fmla="*/ 5817651 w 7467600"/>
              <a:gd name="connsiteY899" fmla="*/ 3023919 h 6858000"/>
              <a:gd name="connsiteX900" fmla="*/ 5729634 w 7467600"/>
              <a:gd name="connsiteY900" fmla="*/ 3051849 h 6858000"/>
              <a:gd name="connsiteX901" fmla="*/ 5611018 w 7467600"/>
              <a:gd name="connsiteY901" fmla="*/ 2316769 h 6858000"/>
              <a:gd name="connsiteX902" fmla="*/ 5687608 w 7467600"/>
              <a:gd name="connsiteY902" fmla="*/ 2039972 h 6858000"/>
              <a:gd name="connsiteX903" fmla="*/ 5657554 w 7467600"/>
              <a:gd name="connsiteY903" fmla="*/ 1576445 h 6858000"/>
              <a:gd name="connsiteX904" fmla="*/ 5150475 w 7467600"/>
              <a:gd name="connsiteY904" fmla="*/ 1274012 h 6858000"/>
              <a:gd name="connsiteX905" fmla="*/ 5349142 w 7467600"/>
              <a:gd name="connsiteY905" fmla="*/ 2204405 h 6858000"/>
              <a:gd name="connsiteX906" fmla="*/ 5262214 w 7467600"/>
              <a:gd name="connsiteY906" fmla="*/ 2233836 h 6858000"/>
              <a:gd name="connsiteX907" fmla="*/ 4981539 w 7467600"/>
              <a:gd name="connsiteY907" fmla="*/ 1542201 h 6858000"/>
              <a:gd name="connsiteX908" fmla="*/ 4958461 w 7467600"/>
              <a:gd name="connsiteY908" fmla="*/ 1136957 h 6858000"/>
              <a:gd name="connsiteX909" fmla="*/ 4655015 w 7467600"/>
              <a:gd name="connsiteY909" fmla="*/ 891426 h 6858000"/>
              <a:gd name="connsiteX910" fmla="*/ 4348002 w 7467600"/>
              <a:gd name="connsiteY910" fmla="*/ 2205895 h 6858000"/>
              <a:gd name="connsiteX911" fmla="*/ 4262250 w 7467600"/>
              <a:gd name="connsiteY911" fmla="*/ 2219972 h 6858000"/>
              <a:gd name="connsiteX912" fmla="*/ 4550611 w 7467600"/>
              <a:gd name="connsiteY912" fmla="*/ 817540 h 6858000"/>
              <a:gd name="connsiteX913" fmla="*/ 4564418 w 7467600"/>
              <a:gd name="connsiteY913" fmla="*/ 808293 h 6858000"/>
              <a:gd name="connsiteX914" fmla="*/ 4266388 w 7467600"/>
              <a:gd name="connsiteY914" fmla="*/ 500083 h 6858000"/>
              <a:gd name="connsiteX915" fmla="*/ 4032842 w 7467600"/>
              <a:gd name="connsiteY915" fmla="*/ 211809 h 6858000"/>
              <a:gd name="connsiteX916" fmla="*/ 3882765 w 7467600"/>
              <a:gd name="connsiteY916" fmla="*/ 0 h 6858000"/>
              <a:gd name="connsiteX917" fmla="*/ 3721337 w 7467600"/>
              <a:gd name="connsiteY917" fmla="*/ 0 h 6858000"/>
              <a:gd name="connsiteX918" fmla="*/ 3797544 w 7467600"/>
              <a:gd name="connsiteY918" fmla="*/ 0 h 6858000"/>
              <a:gd name="connsiteX919" fmla="*/ 3775734 w 7467600"/>
              <a:gd name="connsiteY919" fmla="*/ 95131 h 6858000"/>
              <a:gd name="connsiteX920" fmla="*/ 3724807 w 7467600"/>
              <a:gd name="connsiteY920" fmla="*/ 272257 h 6858000"/>
              <a:gd name="connsiteX921" fmla="*/ 3726844 w 7467600"/>
              <a:gd name="connsiteY921" fmla="*/ 282988 h 6858000"/>
              <a:gd name="connsiteX922" fmla="*/ 3742664 w 7467600"/>
              <a:gd name="connsiteY922" fmla="*/ 279918 h 6858000"/>
              <a:gd name="connsiteX923" fmla="*/ 4103910 w 7467600"/>
              <a:gd name="connsiteY923" fmla="*/ 1161917 h 6858000"/>
              <a:gd name="connsiteX924" fmla="*/ 4020269 w 7467600"/>
              <a:gd name="connsiteY924" fmla="*/ 1200406 h 6858000"/>
              <a:gd name="connsiteX925" fmla="*/ 3674882 w 7467600"/>
              <a:gd name="connsiteY925" fmla="*/ 488524 h 6858000"/>
              <a:gd name="connsiteX926" fmla="*/ 3132682 w 7467600"/>
              <a:gd name="connsiteY926" fmla="*/ 1072284 h 6858000"/>
              <a:gd name="connsiteX927" fmla="*/ 2716346 w 7467600"/>
              <a:gd name="connsiteY927" fmla="*/ 1276376 h 6858000"/>
              <a:gd name="connsiteX928" fmla="*/ 2716772 w 7467600"/>
              <a:gd name="connsiteY928" fmla="*/ 1255462 h 6858000"/>
              <a:gd name="connsiteX929" fmla="*/ 3471096 w 7467600"/>
              <a:gd name="connsiteY929" fmla="*/ 437072 h 6858000"/>
              <a:gd name="connsiteX930" fmla="*/ 3639057 w 7467600"/>
              <a:gd name="connsiteY930" fmla="*/ 286334 h 6858000"/>
              <a:gd name="connsiteX931" fmla="*/ 3640309 w 7467600"/>
              <a:gd name="connsiteY931" fmla="*/ 284664 h 6858000"/>
              <a:gd name="connsiteX932" fmla="*/ 3646022 w 7467600"/>
              <a:gd name="connsiteY932" fmla="*/ 276711 h 6858000"/>
              <a:gd name="connsiteX933" fmla="*/ 3707943 w 7467600"/>
              <a:gd name="connsiteY933" fmla="*/ 65958 h 6858000"/>
              <a:gd name="connsiteX934" fmla="*/ 3721337 w 7467600"/>
              <a:gd name="connsiteY934" fmla="*/ 0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2867960 w 7467600"/>
              <a:gd name="connsiteY949" fmla="*/ 0 h 6858000"/>
              <a:gd name="connsiteX950" fmla="*/ 1057230 w 7467600"/>
              <a:gd name="connsiteY950" fmla="*/ 0 h 6858000"/>
              <a:gd name="connsiteX951" fmla="*/ 1111003 w 7467600"/>
              <a:gd name="connsiteY951" fmla="*/ 0 h 6858000"/>
              <a:gd name="connsiteX952" fmla="*/ 1125553 w 7467600"/>
              <a:gd name="connsiteY952" fmla="*/ 52588 h 6858000"/>
              <a:gd name="connsiteX953" fmla="*/ 1304276 w 7467600"/>
              <a:gd name="connsiteY953" fmla="*/ 476275 h 6858000"/>
              <a:gd name="connsiteX954" fmla="*/ 1492066 w 7467600"/>
              <a:gd name="connsiteY954" fmla="*/ 886333 h 6858000"/>
              <a:gd name="connsiteX955" fmla="*/ 1423698 w 7467600"/>
              <a:gd name="connsiteY955" fmla="*/ 710817 h 6858000"/>
              <a:gd name="connsiteX956" fmla="*/ 1357609 w 7467600"/>
              <a:gd name="connsiteY956" fmla="*/ 532892 h 6858000"/>
              <a:gd name="connsiteX957" fmla="*/ 1309550 w 7467600"/>
              <a:gd name="connsiteY957" fmla="*/ 374031 h 6858000"/>
              <a:gd name="connsiteX958" fmla="*/ 1193673 w 7467600"/>
              <a:gd name="connsiteY958" fmla="*/ 49533 h 6858000"/>
              <a:gd name="connsiteX959" fmla="*/ 1164391 w 7467600"/>
              <a:gd name="connsiteY959" fmla="*/ 0 h 6858000"/>
              <a:gd name="connsiteX960" fmla="*/ 1200666 w 7467600"/>
              <a:gd name="connsiteY960" fmla="*/ 0 h 6858000"/>
              <a:gd name="connsiteX961" fmla="*/ 1223408 w 7467600"/>
              <a:gd name="connsiteY961" fmla="*/ 38996 h 6858000"/>
              <a:gd name="connsiteX962" fmla="*/ 1339635 w 7467600"/>
              <a:gd name="connsiteY962" fmla="*/ 365517 h 6858000"/>
              <a:gd name="connsiteX963" fmla="*/ 1387469 w 7467600"/>
              <a:gd name="connsiteY963" fmla="*/ 523079 h 6858000"/>
              <a:gd name="connsiteX964" fmla="*/ 1452685 w 7467600"/>
              <a:gd name="connsiteY964" fmla="*/ 699806 h 6858000"/>
              <a:gd name="connsiteX965" fmla="*/ 1492092 w 7467600"/>
              <a:gd name="connsiteY965" fmla="*/ 800424 h 6858000"/>
              <a:gd name="connsiteX966" fmla="*/ 1455302 w 7467600"/>
              <a:gd name="connsiteY966" fmla="*/ 632913 h 6858000"/>
              <a:gd name="connsiteX967" fmla="*/ 1222336 w 7467600"/>
              <a:gd name="connsiteY967" fmla="*/ 9480 h 6858000"/>
              <a:gd name="connsiteX968" fmla="*/ 1214634 w 7467600"/>
              <a:gd name="connsiteY968" fmla="*/ 0 h 6858000"/>
              <a:gd name="connsiteX969" fmla="*/ 1289827 w 7467600"/>
              <a:gd name="connsiteY969" fmla="*/ 0 h 6858000"/>
              <a:gd name="connsiteX970" fmla="*/ 1321076 w 7467600"/>
              <a:gd name="connsiteY970" fmla="*/ 59722 h 6858000"/>
              <a:gd name="connsiteX971" fmla="*/ 1512579 w 7467600"/>
              <a:gd name="connsiteY971" fmla="*/ 626441 h 6858000"/>
              <a:gd name="connsiteX972" fmla="*/ 1506076 w 7467600"/>
              <a:gd name="connsiteY972" fmla="*/ 1089289 h 6858000"/>
              <a:gd name="connsiteX973" fmla="*/ 1486346 w 7467600"/>
              <a:gd name="connsiteY973" fmla="*/ 1079919 h 6858000"/>
              <a:gd name="connsiteX974" fmla="*/ 1070511 w 7467600"/>
              <a:gd name="connsiteY974" fmla="*/ 48609 h 6858000"/>
              <a:gd name="connsiteX975" fmla="*/ 1057230 w 7467600"/>
              <a:gd name="connsiteY975" fmla="*/ 0 h 6858000"/>
              <a:gd name="connsiteX976" fmla="*/ 43151 w 7467600"/>
              <a:gd name="connsiteY976" fmla="*/ 0 h 6858000"/>
              <a:gd name="connsiteX977" fmla="*/ 95283 w 7467600"/>
              <a:gd name="connsiteY977" fmla="*/ 0 h 6858000"/>
              <a:gd name="connsiteX978" fmla="*/ 300708 w 7467600"/>
              <a:gd name="connsiteY978" fmla="*/ 154571 h 6858000"/>
              <a:gd name="connsiteX979" fmla="*/ 530414 w 7467600"/>
              <a:gd name="connsiteY979" fmla="*/ 354673 h 6858000"/>
              <a:gd name="connsiteX980" fmla="*/ 333785 w 7467600"/>
              <a:gd name="connsiteY980" fmla="*/ 161564 h 6858000"/>
              <a:gd name="connsiteX981" fmla="*/ 147005 w 7467600"/>
              <a:gd name="connsiteY981" fmla="*/ 0 h 6858000"/>
              <a:gd name="connsiteX982" fmla="*/ 272509 w 7467600"/>
              <a:gd name="connsiteY982" fmla="*/ 0 h 6858000"/>
              <a:gd name="connsiteX983" fmla="*/ 326276 w 7467600"/>
              <a:gd name="connsiteY983" fmla="*/ 45847 h 6858000"/>
              <a:gd name="connsiteX984" fmla="*/ 823759 w 7467600"/>
              <a:gd name="connsiteY984" fmla="*/ 574145 h 6858000"/>
              <a:gd name="connsiteX985" fmla="*/ 811254 w 7467600"/>
              <a:gd name="connsiteY985" fmla="*/ 665546 h 6858000"/>
              <a:gd name="connsiteX986" fmla="*/ 154042 w 7467600"/>
              <a:gd name="connsiteY986" fmla="*/ 261522 h 6858000"/>
              <a:gd name="connsiteX987" fmla="*/ 13550 w 7467600"/>
              <a:gd name="connsiteY987" fmla="*/ 158423 h 6858000"/>
              <a:gd name="connsiteX988" fmla="*/ 0 w 7467600"/>
              <a:gd name="connsiteY988" fmla="*/ 146618 h 6858000"/>
              <a:gd name="connsiteX989" fmla="*/ 0 w 7467600"/>
              <a:gd name="connsiteY989" fmla="*/ 59161 h 6858000"/>
              <a:gd name="connsiteX990" fmla="*/ 45427 w 7467600"/>
              <a:gd name="connsiteY990" fmla="*/ 101078 h 6858000"/>
              <a:gd name="connsiteX991" fmla="*/ 630103 w 7467600"/>
              <a:gd name="connsiteY991" fmla="*/ 485885 h 6858000"/>
              <a:gd name="connsiteX992" fmla="*/ 532040 w 7467600"/>
              <a:gd name="connsiteY992" fmla="*/ 399359 h 6858000"/>
              <a:gd name="connsiteX993" fmla="*/ 517618 w 7467600"/>
              <a:gd name="connsiteY993" fmla="*/ 385726 h 6858000"/>
              <a:gd name="connsiteX994" fmla="*/ 285074 w 7467600"/>
              <a:gd name="connsiteY994" fmla="*/ 182755 h 6858000"/>
              <a:gd name="connsiteX995" fmla="*/ 43151 w 7467600"/>
              <a:gd name="connsiteY99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1903353 w 7467600"/>
              <a:gd name="connsiteY139" fmla="*/ 5044827 h 6858000"/>
              <a:gd name="connsiteX140" fmla="*/ 1936931 w 7467600"/>
              <a:gd name="connsiteY140" fmla="*/ 5093954 h 6858000"/>
              <a:gd name="connsiteX141" fmla="*/ 2195868 w 7467600"/>
              <a:gd name="connsiteY141" fmla="*/ 5396574 h 6858000"/>
              <a:gd name="connsiteX142" fmla="*/ 2088852 w 7467600"/>
              <a:gd name="connsiteY142" fmla="*/ 5166123 h 6858000"/>
              <a:gd name="connsiteX143" fmla="*/ 1958241 w 7467600"/>
              <a:gd name="connsiteY143" fmla="*/ 5067955 h 6858000"/>
              <a:gd name="connsiteX144" fmla="*/ 1903353 w 7467600"/>
              <a:gd name="connsiteY144" fmla="*/ 5044827 h 6858000"/>
              <a:gd name="connsiteX145" fmla="*/ 1979378 w 7467600"/>
              <a:gd name="connsiteY145" fmla="*/ 4769504 h 6858000"/>
              <a:gd name="connsiteX146" fmla="*/ 2882120 w 7467600"/>
              <a:gd name="connsiteY146" fmla="*/ 5064547 h 6858000"/>
              <a:gd name="connsiteX147" fmla="*/ 2793103 w 7467600"/>
              <a:gd name="connsiteY147" fmla="*/ 5039699 h 6858000"/>
              <a:gd name="connsiteX148" fmla="*/ 2770041 w 7467600"/>
              <a:gd name="connsiteY148" fmla="*/ 5033634 h 6858000"/>
              <a:gd name="connsiteX149" fmla="*/ 1979378 w 7467600"/>
              <a:gd name="connsiteY149" fmla="*/ 4769504 h 6858000"/>
              <a:gd name="connsiteX150" fmla="*/ 1927410 w 7467600"/>
              <a:gd name="connsiteY150" fmla="*/ 4716164 h 6858000"/>
              <a:gd name="connsiteX151" fmla="*/ 1959587 w 7467600"/>
              <a:gd name="connsiteY151" fmla="*/ 4728849 h 6858000"/>
              <a:gd name="connsiteX152" fmla="*/ 2777707 w 7467600"/>
              <a:gd name="connsiteY152" fmla="*/ 5003991 h 6858000"/>
              <a:gd name="connsiteX153" fmla="*/ 2800768 w 7467600"/>
              <a:gd name="connsiteY153" fmla="*/ 5010056 h 6858000"/>
              <a:gd name="connsiteX154" fmla="*/ 2879408 w 7467600"/>
              <a:gd name="connsiteY154" fmla="*/ 5031590 h 6858000"/>
              <a:gd name="connsiteX155" fmla="*/ 2862295 w 7467600"/>
              <a:gd name="connsiteY155" fmla="*/ 5022958 h 6858000"/>
              <a:gd name="connsiteX156" fmla="*/ 2813343 w 7467600"/>
              <a:gd name="connsiteY156" fmla="*/ 4998369 h 6858000"/>
              <a:gd name="connsiteX157" fmla="*/ 2646245 w 7467600"/>
              <a:gd name="connsiteY157" fmla="*/ 4930999 h 6858000"/>
              <a:gd name="connsiteX158" fmla="*/ 1999243 w 7467600"/>
              <a:gd name="connsiteY158" fmla="*/ 4730524 h 6858000"/>
              <a:gd name="connsiteX159" fmla="*/ 1979527 w 7467600"/>
              <a:gd name="connsiteY159" fmla="*/ 4726651 h 6858000"/>
              <a:gd name="connsiteX160" fmla="*/ 1927410 w 7467600"/>
              <a:gd name="connsiteY160" fmla="*/ 4716164 h 6858000"/>
              <a:gd name="connsiteX161" fmla="*/ 1997014 w 7467600"/>
              <a:gd name="connsiteY161" fmla="*/ 4698007 h 6858000"/>
              <a:gd name="connsiteX162" fmla="*/ 2005458 w 7467600"/>
              <a:gd name="connsiteY162" fmla="*/ 4699540 h 6858000"/>
              <a:gd name="connsiteX163" fmla="*/ 2657186 w 7467600"/>
              <a:gd name="connsiteY163" fmla="*/ 4901687 h 6858000"/>
              <a:gd name="connsiteX164" fmla="*/ 2826662 w 7467600"/>
              <a:gd name="connsiteY164" fmla="*/ 4970362 h 6858000"/>
              <a:gd name="connsiteX165" fmla="*/ 2876100 w 7467600"/>
              <a:gd name="connsiteY165" fmla="*/ 4995397 h 6858000"/>
              <a:gd name="connsiteX166" fmla="*/ 3042600 w 7467600"/>
              <a:gd name="connsiteY166" fmla="*/ 5059532 h 6858000"/>
              <a:gd name="connsiteX167" fmla="*/ 1997014 w 7467600"/>
              <a:gd name="connsiteY167" fmla="*/ 4698007 h 6858000"/>
              <a:gd name="connsiteX168" fmla="*/ 2305292 w 7467600"/>
              <a:gd name="connsiteY168" fmla="*/ 4219492 h 6858000"/>
              <a:gd name="connsiteX169" fmla="*/ 3360922 w 7467600"/>
              <a:gd name="connsiteY169" fmla="*/ 4529373 h 6858000"/>
              <a:gd name="connsiteX170" fmla="*/ 3492420 w 7467600"/>
              <a:gd name="connsiteY170" fmla="*/ 4510145 h 6858000"/>
              <a:gd name="connsiteX171" fmla="*/ 3364086 w 7467600"/>
              <a:gd name="connsiteY171" fmla="*/ 4480340 h 6858000"/>
              <a:gd name="connsiteX172" fmla="*/ 3225818 w 7467600"/>
              <a:gd name="connsiteY172" fmla="*/ 4411822 h 6858000"/>
              <a:gd name="connsiteX173" fmla="*/ 3129696 w 7467600"/>
              <a:gd name="connsiteY173" fmla="*/ 4360704 h 6858000"/>
              <a:gd name="connsiteX174" fmla="*/ 2814545 w 7467600"/>
              <a:gd name="connsiteY174" fmla="*/ 4282955 h 6858000"/>
              <a:gd name="connsiteX175" fmla="*/ 2305292 w 7467600"/>
              <a:gd name="connsiteY175" fmla="*/ 4219492 h 6858000"/>
              <a:gd name="connsiteX176" fmla="*/ 2626982 w 7467600"/>
              <a:gd name="connsiteY176" fmla="*/ 4206450 h 6858000"/>
              <a:gd name="connsiteX177" fmla="*/ 2490617 w 7467600"/>
              <a:gd name="connsiteY177" fmla="*/ 4206951 h 6858000"/>
              <a:gd name="connsiteX178" fmla="*/ 2819869 w 7467600"/>
              <a:gd name="connsiteY178" fmla="*/ 4252936 h 6858000"/>
              <a:gd name="connsiteX179" fmla="*/ 3143018 w 7467600"/>
              <a:gd name="connsiteY179" fmla="*/ 4332698 h 6858000"/>
              <a:gd name="connsiteX180" fmla="*/ 3241520 w 7467600"/>
              <a:gd name="connsiteY180" fmla="*/ 4385112 h 6858000"/>
              <a:gd name="connsiteX181" fmla="*/ 3374575 w 7467600"/>
              <a:gd name="connsiteY181" fmla="*/ 4451517 h 6858000"/>
              <a:gd name="connsiteX182" fmla="*/ 3505221 w 7467600"/>
              <a:gd name="connsiteY182" fmla="*/ 4480757 h 6858000"/>
              <a:gd name="connsiteX183" fmla="*/ 2626982 w 7467600"/>
              <a:gd name="connsiteY183" fmla="*/ 4206450 h 6858000"/>
              <a:gd name="connsiteX184" fmla="*/ 1310106 w 7467600"/>
              <a:gd name="connsiteY184" fmla="*/ 3943217 h 6858000"/>
              <a:gd name="connsiteX185" fmla="*/ 854994 w 7467600"/>
              <a:gd name="connsiteY185" fmla="*/ 4399136 h 6858000"/>
              <a:gd name="connsiteX186" fmla="*/ 742462 w 7467600"/>
              <a:gd name="connsiteY186" fmla="*/ 4594648 h 6858000"/>
              <a:gd name="connsiteX187" fmla="*/ 820602 w 7467600"/>
              <a:gd name="connsiteY187" fmla="*/ 4485915 h 6858000"/>
              <a:gd name="connsiteX188" fmla="*/ 878295 w 7467600"/>
              <a:gd name="connsiteY188" fmla="*/ 4403594 h 6858000"/>
              <a:gd name="connsiteX189" fmla="*/ 1240607 w 7467600"/>
              <a:gd name="connsiteY189" fmla="*/ 4010401 h 6858000"/>
              <a:gd name="connsiteX190" fmla="*/ 1310106 w 7467600"/>
              <a:gd name="connsiteY190" fmla="*/ 3943217 h 6858000"/>
              <a:gd name="connsiteX191" fmla="*/ 1423113 w 7467600"/>
              <a:gd name="connsiteY191" fmla="*/ 3874565 h 6858000"/>
              <a:gd name="connsiteX192" fmla="*/ 1260565 w 7467600"/>
              <a:gd name="connsiteY192" fmla="*/ 4031982 h 6858000"/>
              <a:gd name="connsiteX193" fmla="*/ 901900 w 7467600"/>
              <a:gd name="connsiteY193" fmla="*/ 4421236 h 6858000"/>
              <a:gd name="connsiteX194" fmla="*/ 845044 w 7467600"/>
              <a:gd name="connsiteY194" fmla="*/ 4502436 h 6858000"/>
              <a:gd name="connsiteX195" fmla="*/ 685926 w 7467600"/>
              <a:gd name="connsiteY195" fmla="*/ 4703069 h 6858000"/>
              <a:gd name="connsiteX196" fmla="*/ 684248 w 7467600"/>
              <a:gd name="connsiteY196" fmla="*/ 4706721 h 6858000"/>
              <a:gd name="connsiteX197" fmla="*/ 1423113 w 7467600"/>
              <a:gd name="connsiteY197" fmla="*/ 3874565 h 6858000"/>
              <a:gd name="connsiteX198" fmla="*/ 3316479 w 7467600"/>
              <a:gd name="connsiteY198" fmla="*/ 3872136 h 6858000"/>
              <a:gd name="connsiteX199" fmla="*/ 3546806 w 7467600"/>
              <a:gd name="connsiteY199" fmla="*/ 4356139 h 6858000"/>
              <a:gd name="connsiteX200" fmla="*/ 3364433 w 7467600"/>
              <a:gd name="connsiteY200" fmla="*/ 3953121 h 6858000"/>
              <a:gd name="connsiteX201" fmla="*/ 3316479 w 7467600"/>
              <a:gd name="connsiteY201" fmla="*/ 3872136 h 6858000"/>
              <a:gd name="connsiteX202" fmla="*/ 3291335 w 7467600"/>
              <a:gd name="connsiteY202" fmla="*/ 3767420 h 6858000"/>
              <a:gd name="connsiteX203" fmla="*/ 3390805 w 7467600"/>
              <a:gd name="connsiteY203" fmla="*/ 3937163 h 6858000"/>
              <a:gd name="connsiteX204" fmla="*/ 3579062 w 7467600"/>
              <a:gd name="connsiteY204" fmla="*/ 4359040 h 6858000"/>
              <a:gd name="connsiteX205" fmla="*/ 3467355 w 7467600"/>
              <a:gd name="connsiteY205" fmla="*/ 3988130 h 6858000"/>
              <a:gd name="connsiteX206" fmla="*/ 3310753 w 7467600"/>
              <a:gd name="connsiteY206" fmla="*/ 3787140 h 6858000"/>
              <a:gd name="connsiteX207" fmla="*/ 3291335 w 7467600"/>
              <a:gd name="connsiteY207" fmla="*/ 3767420 h 6858000"/>
              <a:gd name="connsiteX208" fmla="*/ 1635889 w 7467600"/>
              <a:gd name="connsiteY208" fmla="*/ 3709494 h 6858000"/>
              <a:gd name="connsiteX209" fmla="*/ 1634800 w 7467600"/>
              <a:gd name="connsiteY209" fmla="*/ 3731111 h 6858000"/>
              <a:gd name="connsiteX210" fmla="*/ 1635889 w 7467600"/>
              <a:gd name="connsiteY210" fmla="*/ 3709494 h 6858000"/>
              <a:gd name="connsiteX211" fmla="*/ 1510397 w 7467600"/>
              <a:gd name="connsiteY211" fmla="*/ 3684705 h 6858000"/>
              <a:gd name="connsiteX212" fmla="*/ 1146550 w 7467600"/>
              <a:gd name="connsiteY212" fmla="*/ 3802012 h 6858000"/>
              <a:gd name="connsiteX213" fmla="*/ 698834 w 7467600"/>
              <a:gd name="connsiteY213" fmla="*/ 3952272 h 6858000"/>
              <a:gd name="connsiteX214" fmla="*/ 34256 w 7467600"/>
              <a:gd name="connsiteY214" fmla="*/ 4347603 h 6858000"/>
              <a:gd name="connsiteX215" fmla="*/ 527241 w 7467600"/>
              <a:gd name="connsiteY215" fmla="*/ 4065078 h 6858000"/>
              <a:gd name="connsiteX216" fmla="*/ 1510397 w 7467600"/>
              <a:gd name="connsiteY216" fmla="*/ 3684705 h 6858000"/>
              <a:gd name="connsiteX217" fmla="*/ 1313114 w 7467600"/>
              <a:gd name="connsiteY217" fmla="*/ 3655216 h 6858000"/>
              <a:gd name="connsiteX218" fmla="*/ 1109304 w 7467600"/>
              <a:gd name="connsiteY218" fmla="*/ 3669030 h 6858000"/>
              <a:gd name="connsiteX219" fmla="*/ 8129 w 7467600"/>
              <a:gd name="connsiteY219" fmla="*/ 4330519 h 6858000"/>
              <a:gd name="connsiteX220" fmla="*/ 687572 w 7467600"/>
              <a:gd name="connsiteY220" fmla="*/ 3925629 h 6858000"/>
              <a:gd name="connsiteX221" fmla="*/ 1138365 w 7467600"/>
              <a:gd name="connsiteY221" fmla="*/ 3774515 h 6858000"/>
              <a:gd name="connsiteX222" fmla="*/ 1505579 w 7467600"/>
              <a:gd name="connsiteY222" fmla="*/ 3655526 h 6858000"/>
              <a:gd name="connsiteX223" fmla="*/ 1313114 w 7467600"/>
              <a:gd name="connsiteY223" fmla="*/ 3655216 h 6858000"/>
              <a:gd name="connsiteX224" fmla="*/ 3655073 w 7467600"/>
              <a:gd name="connsiteY224" fmla="*/ 3650884 h 6858000"/>
              <a:gd name="connsiteX225" fmla="*/ 3989938 w 7467600"/>
              <a:gd name="connsiteY225" fmla="*/ 3991685 h 6858000"/>
              <a:gd name="connsiteX226" fmla="*/ 4393907 w 7467600"/>
              <a:gd name="connsiteY226" fmla="*/ 4261258 h 6858000"/>
              <a:gd name="connsiteX227" fmla="*/ 4648051 w 7467600"/>
              <a:gd name="connsiteY227" fmla="*/ 4374051 h 6858000"/>
              <a:gd name="connsiteX228" fmla="*/ 4383389 w 7467600"/>
              <a:gd name="connsiteY228" fmla="*/ 4184369 h 6858000"/>
              <a:gd name="connsiteX229" fmla="*/ 4165508 w 7467600"/>
              <a:gd name="connsiteY229" fmla="*/ 4035196 h 6858000"/>
              <a:gd name="connsiteX230" fmla="*/ 4068162 w 7467600"/>
              <a:gd name="connsiteY230" fmla="*/ 3953394 h 6858000"/>
              <a:gd name="connsiteX231" fmla="*/ 3981416 w 7467600"/>
              <a:gd name="connsiteY231" fmla="*/ 3880482 h 6858000"/>
              <a:gd name="connsiteX232" fmla="*/ 3800147 w 7467600"/>
              <a:gd name="connsiteY232" fmla="*/ 3749872 h 6858000"/>
              <a:gd name="connsiteX233" fmla="*/ 3655073 w 7467600"/>
              <a:gd name="connsiteY233" fmla="*/ 3650884 h 6858000"/>
              <a:gd name="connsiteX234" fmla="*/ 3670252 w 7467600"/>
              <a:gd name="connsiteY234" fmla="*/ 3622798 h 6858000"/>
              <a:gd name="connsiteX235" fmla="*/ 3817258 w 7467600"/>
              <a:gd name="connsiteY235" fmla="*/ 3723577 h 6858000"/>
              <a:gd name="connsiteX236" fmla="*/ 4000461 w 7467600"/>
              <a:gd name="connsiteY236" fmla="*/ 3855966 h 6858000"/>
              <a:gd name="connsiteX237" fmla="*/ 4088180 w 7467600"/>
              <a:gd name="connsiteY237" fmla="*/ 3929774 h 6858000"/>
              <a:gd name="connsiteX238" fmla="*/ 4184555 w 7467600"/>
              <a:gd name="connsiteY238" fmla="*/ 4010683 h 6858000"/>
              <a:gd name="connsiteX239" fmla="*/ 4399563 w 7467600"/>
              <a:gd name="connsiteY239" fmla="*/ 4158106 h 6858000"/>
              <a:gd name="connsiteX240" fmla="*/ 4684469 w 7467600"/>
              <a:gd name="connsiteY240" fmla="*/ 4364680 h 6858000"/>
              <a:gd name="connsiteX241" fmla="*/ 4690271 w 7467600"/>
              <a:gd name="connsiteY241" fmla="*/ 4370034 h 6858000"/>
              <a:gd name="connsiteX242" fmla="*/ 4136093 w 7467600"/>
              <a:gd name="connsiteY242" fmla="*/ 3858466 h 6858000"/>
              <a:gd name="connsiteX243" fmla="*/ 3670252 w 7467600"/>
              <a:gd name="connsiteY243" fmla="*/ 3622798 h 6858000"/>
              <a:gd name="connsiteX244" fmla="*/ 4440129 w 7467600"/>
              <a:gd name="connsiteY244" fmla="*/ 3448571 h 6858000"/>
              <a:gd name="connsiteX245" fmla="*/ 4856525 w 7467600"/>
              <a:gd name="connsiteY245" fmla="*/ 3915351 h 6858000"/>
              <a:gd name="connsiteX246" fmla="*/ 5059055 w 7467600"/>
              <a:gd name="connsiteY246" fmla="*/ 4108918 h 6858000"/>
              <a:gd name="connsiteX247" fmla="*/ 5290070 w 7467600"/>
              <a:gd name="connsiteY247" fmla="*/ 4263619 h 6858000"/>
              <a:gd name="connsiteX248" fmla="*/ 4834991 w 7467600"/>
              <a:gd name="connsiteY248" fmla="*/ 3830985 h 6858000"/>
              <a:gd name="connsiteX249" fmla="*/ 4440129 w 7467600"/>
              <a:gd name="connsiteY249" fmla="*/ 3448571 h 6858000"/>
              <a:gd name="connsiteX250" fmla="*/ 4441737 w 7467600"/>
              <a:gd name="connsiteY250" fmla="*/ 3399734 h 6858000"/>
              <a:gd name="connsiteX251" fmla="*/ 4431236 w 7467600"/>
              <a:gd name="connsiteY251" fmla="*/ 3400954 h 6858000"/>
              <a:gd name="connsiteX252" fmla="*/ 4557150 w 7467600"/>
              <a:gd name="connsiteY252" fmla="*/ 3510023 h 6858000"/>
              <a:gd name="connsiteX253" fmla="*/ 4856936 w 7467600"/>
              <a:gd name="connsiteY253" fmla="*/ 3809146 h 6858000"/>
              <a:gd name="connsiteX254" fmla="*/ 5111996 w 7467600"/>
              <a:gd name="connsiteY254" fmla="*/ 4065759 h 6858000"/>
              <a:gd name="connsiteX255" fmla="*/ 5388878 w 7467600"/>
              <a:gd name="connsiteY255" fmla="*/ 4300185 h 6858000"/>
              <a:gd name="connsiteX256" fmla="*/ 5425556 w 7467600"/>
              <a:gd name="connsiteY256" fmla="*/ 4308967 h 6858000"/>
              <a:gd name="connsiteX257" fmla="*/ 4943646 w 7467600"/>
              <a:gd name="connsiteY257" fmla="*/ 3822916 h 6858000"/>
              <a:gd name="connsiteX258" fmla="*/ 4594837 w 7467600"/>
              <a:gd name="connsiteY258" fmla="*/ 3532274 h 6858000"/>
              <a:gd name="connsiteX259" fmla="*/ 4441737 w 7467600"/>
              <a:gd name="connsiteY259" fmla="*/ 3399734 h 6858000"/>
              <a:gd name="connsiteX260" fmla="*/ 5425834 w 7467600"/>
              <a:gd name="connsiteY260" fmla="*/ 3162785 h 6858000"/>
              <a:gd name="connsiteX261" fmla="*/ 5401644 w 7467600"/>
              <a:gd name="connsiteY261" fmla="*/ 3617847 h 6858000"/>
              <a:gd name="connsiteX262" fmla="*/ 5467256 w 7467600"/>
              <a:gd name="connsiteY262" fmla="*/ 4175494 h 6858000"/>
              <a:gd name="connsiteX263" fmla="*/ 5448069 w 7467600"/>
              <a:gd name="connsiteY263" fmla="*/ 3567554 h 6858000"/>
              <a:gd name="connsiteX264" fmla="*/ 5425834 w 7467600"/>
              <a:gd name="connsiteY264" fmla="*/ 3162785 h 6858000"/>
              <a:gd name="connsiteX265" fmla="*/ 1318687 w 7467600"/>
              <a:gd name="connsiteY265" fmla="*/ 3113840 h 6858000"/>
              <a:gd name="connsiteX266" fmla="*/ 1066793 w 7467600"/>
              <a:gd name="connsiteY266" fmla="*/ 3212171 h 6858000"/>
              <a:gd name="connsiteX267" fmla="*/ 993319 w 7467600"/>
              <a:gd name="connsiteY267" fmla="*/ 3247648 h 6858000"/>
              <a:gd name="connsiteX268" fmla="*/ 853081 w 7467600"/>
              <a:gd name="connsiteY268" fmla="*/ 3312410 h 6858000"/>
              <a:gd name="connsiteX269" fmla="*/ 805957 w 7467600"/>
              <a:gd name="connsiteY269" fmla="*/ 3330443 h 6858000"/>
              <a:gd name="connsiteX270" fmla="*/ 1318687 w 7467600"/>
              <a:gd name="connsiteY270" fmla="*/ 3113840 h 6858000"/>
              <a:gd name="connsiteX271" fmla="*/ 5453702 w 7467600"/>
              <a:gd name="connsiteY271" fmla="*/ 3090882 h 6858000"/>
              <a:gd name="connsiteX272" fmla="*/ 5480135 w 7467600"/>
              <a:gd name="connsiteY272" fmla="*/ 3565802 h 6858000"/>
              <a:gd name="connsiteX273" fmla="*/ 5499023 w 7467600"/>
              <a:gd name="connsiteY273" fmla="*/ 4166310 h 6858000"/>
              <a:gd name="connsiteX274" fmla="*/ 5547022 w 7467600"/>
              <a:gd name="connsiteY274" fmla="*/ 3607838 h 6858000"/>
              <a:gd name="connsiteX275" fmla="*/ 5515964 w 7467600"/>
              <a:gd name="connsiteY275" fmla="*/ 3378541 h 6858000"/>
              <a:gd name="connsiteX276" fmla="*/ 5453702 w 7467600"/>
              <a:gd name="connsiteY276" fmla="*/ 3090882 h 6858000"/>
              <a:gd name="connsiteX277" fmla="*/ 1238695 w 7467600"/>
              <a:gd name="connsiteY277" fmla="*/ 3076820 h 6858000"/>
              <a:gd name="connsiteX278" fmla="*/ 716371 w 7467600"/>
              <a:gd name="connsiteY278" fmla="*/ 3293249 h 6858000"/>
              <a:gd name="connsiteX279" fmla="*/ 579522 w 7467600"/>
              <a:gd name="connsiteY279" fmla="*/ 3371759 h 6858000"/>
              <a:gd name="connsiteX280" fmla="*/ 600288 w 7467600"/>
              <a:gd name="connsiteY280" fmla="*/ 3365555 h 6858000"/>
              <a:gd name="connsiteX281" fmla="*/ 840692 w 7467600"/>
              <a:gd name="connsiteY281" fmla="*/ 3284921 h 6858000"/>
              <a:gd name="connsiteX282" fmla="*/ 979248 w 7467600"/>
              <a:gd name="connsiteY282" fmla="*/ 3221003 h 6858000"/>
              <a:gd name="connsiteX283" fmla="*/ 1053282 w 7467600"/>
              <a:gd name="connsiteY283" fmla="*/ 3185247 h 6858000"/>
              <a:gd name="connsiteX284" fmla="*/ 1320603 w 7467600"/>
              <a:gd name="connsiteY284" fmla="*/ 3081281 h 6858000"/>
              <a:gd name="connsiteX285" fmla="*/ 1238695 w 7467600"/>
              <a:gd name="connsiteY285" fmla="*/ 3076820 h 6858000"/>
              <a:gd name="connsiteX286" fmla="*/ 5425627 w 7467600"/>
              <a:gd name="connsiteY286" fmla="*/ 2954192 h 6858000"/>
              <a:gd name="connsiteX287" fmla="*/ 5470770 w 7467600"/>
              <a:gd name="connsiteY287" fmla="*/ 3005435 h 6858000"/>
              <a:gd name="connsiteX288" fmla="*/ 5519779 w 7467600"/>
              <a:gd name="connsiteY288" fmla="*/ 4359223 h 6858000"/>
              <a:gd name="connsiteX289" fmla="*/ 5520293 w 7467600"/>
              <a:gd name="connsiteY289" fmla="*/ 4360602 h 6858000"/>
              <a:gd name="connsiteX290" fmla="*/ 5767221 w 7467600"/>
              <a:gd name="connsiteY290" fmla="*/ 4665564 h 6858000"/>
              <a:gd name="connsiteX291" fmla="*/ 6937169 w 7467600"/>
              <a:gd name="connsiteY291" fmla="*/ 4815941 h 6858000"/>
              <a:gd name="connsiteX292" fmla="*/ 6953922 w 7467600"/>
              <a:gd name="connsiteY292" fmla="*/ 4890068 h 6858000"/>
              <a:gd name="connsiteX293" fmla="*/ 6071359 w 7467600"/>
              <a:gd name="connsiteY293" fmla="*/ 4770770 h 6858000"/>
              <a:gd name="connsiteX294" fmla="*/ 6038839 w 7467600"/>
              <a:gd name="connsiteY294" fmla="*/ 4764474 h 6858000"/>
              <a:gd name="connsiteX295" fmla="*/ 6038706 w 7467600"/>
              <a:gd name="connsiteY295" fmla="*/ 4763847 h 6858000"/>
              <a:gd name="connsiteX296" fmla="*/ 6037784 w 7467600"/>
              <a:gd name="connsiteY296" fmla="*/ 4764270 h 6858000"/>
              <a:gd name="connsiteX297" fmla="*/ 6038839 w 7467600"/>
              <a:gd name="connsiteY297" fmla="*/ 4764474 h 6858000"/>
              <a:gd name="connsiteX298" fmla="*/ 6040338 w 7467600"/>
              <a:gd name="connsiteY298" fmla="*/ 4771418 h 6858000"/>
              <a:gd name="connsiteX299" fmla="*/ 6024488 w 7467600"/>
              <a:gd name="connsiteY299" fmla="*/ 4809903 h 6858000"/>
              <a:gd name="connsiteX300" fmla="*/ 5599771 w 7467600"/>
              <a:gd name="connsiteY300" fmla="*/ 5509652 h 6858000"/>
              <a:gd name="connsiteX301" fmla="*/ 5548843 w 7467600"/>
              <a:gd name="connsiteY301" fmla="*/ 5563845 h 6858000"/>
              <a:gd name="connsiteX302" fmla="*/ 5940952 w 7467600"/>
              <a:gd name="connsiteY302" fmla="*/ 6250028 h 6858000"/>
              <a:gd name="connsiteX303" fmla="*/ 6043441 w 7467600"/>
              <a:gd name="connsiteY303" fmla="*/ 6665847 h 6858000"/>
              <a:gd name="connsiteX304" fmla="*/ 6093432 w 7467600"/>
              <a:gd name="connsiteY304" fmla="*/ 6858000 h 6858000"/>
              <a:gd name="connsiteX305" fmla="*/ 6034344 w 7467600"/>
              <a:gd name="connsiteY305" fmla="*/ 6858000 h 6858000"/>
              <a:gd name="connsiteX306" fmla="*/ 6026679 w 7467600"/>
              <a:gd name="connsiteY306" fmla="*/ 6836959 h 6858000"/>
              <a:gd name="connsiteX307" fmla="*/ 5800441 w 7467600"/>
              <a:gd name="connsiteY307" fmla="*/ 6335286 h 6858000"/>
              <a:gd name="connsiteX308" fmla="*/ 5526562 w 7467600"/>
              <a:gd name="connsiteY308" fmla="*/ 5705388 h 6858000"/>
              <a:gd name="connsiteX309" fmla="*/ 5519640 w 7467600"/>
              <a:gd name="connsiteY309" fmla="*/ 5683774 h 6858000"/>
              <a:gd name="connsiteX310" fmla="*/ 5844559 w 7467600"/>
              <a:gd name="connsiteY310" fmla="*/ 6553349 h 6858000"/>
              <a:gd name="connsiteX311" fmla="*/ 5975994 w 7467600"/>
              <a:gd name="connsiteY311" fmla="*/ 6858000 h 6858000"/>
              <a:gd name="connsiteX312" fmla="*/ 5898547 w 7467600"/>
              <a:gd name="connsiteY312" fmla="*/ 6858000 h 6858000"/>
              <a:gd name="connsiteX313" fmla="*/ 5682041 w 7467600"/>
              <a:gd name="connsiteY313" fmla="*/ 6355860 h 6858000"/>
              <a:gd name="connsiteX314" fmla="*/ 5461758 w 7467600"/>
              <a:gd name="connsiteY314" fmla="*/ 5820220 h 6858000"/>
              <a:gd name="connsiteX315" fmla="*/ 5237282 w 7467600"/>
              <a:gd name="connsiteY315" fmla="*/ 6579086 h 6858000"/>
              <a:gd name="connsiteX316" fmla="*/ 5115009 w 7467600"/>
              <a:gd name="connsiteY316" fmla="*/ 6858000 h 6858000"/>
              <a:gd name="connsiteX317" fmla="*/ 5028074 w 7467600"/>
              <a:gd name="connsiteY317" fmla="*/ 6858000 h 6858000"/>
              <a:gd name="connsiteX318" fmla="*/ 5079508 w 7467600"/>
              <a:gd name="connsiteY318" fmla="*/ 6749074 h 6858000"/>
              <a:gd name="connsiteX319" fmla="*/ 5371846 w 7467600"/>
              <a:gd name="connsiteY319" fmla="*/ 5924413 h 6858000"/>
              <a:gd name="connsiteX320" fmla="*/ 5270512 w 7467600"/>
              <a:gd name="connsiteY320" fmla="*/ 6138975 h 6858000"/>
              <a:gd name="connsiteX321" fmla="*/ 5062409 w 7467600"/>
              <a:gd name="connsiteY321" fmla="*/ 6653544 h 6858000"/>
              <a:gd name="connsiteX322" fmla="*/ 5036628 w 7467600"/>
              <a:gd name="connsiteY322" fmla="*/ 6754247 h 6858000"/>
              <a:gd name="connsiteX323" fmla="*/ 5009112 w 7467600"/>
              <a:gd name="connsiteY323" fmla="*/ 6858000 h 6858000"/>
              <a:gd name="connsiteX324" fmla="*/ 4976679 w 7467600"/>
              <a:gd name="connsiteY324" fmla="*/ 6858000 h 6858000"/>
              <a:gd name="connsiteX325" fmla="*/ 5006537 w 7467600"/>
              <a:gd name="connsiteY325" fmla="*/ 6747068 h 6858000"/>
              <a:gd name="connsiteX326" fmla="*/ 5032723 w 7467600"/>
              <a:gd name="connsiteY326" fmla="*/ 6644957 h 6858000"/>
              <a:gd name="connsiteX327" fmla="*/ 5242949 w 7467600"/>
              <a:gd name="connsiteY327" fmla="*/ 6125175 h 6858000"/>
              <a:gd name="connsiteX328" fmla="*/ 5286321 w 7467600"/>
              <a:gd name="connsiteY328" fmla="*/ 6033555 h 6858000"/>
              <a:gd name="connsiteX329" fmla="*/ 5008210 w 7467600"/>
              <a:gd name="connsiteY329" fmla="*/ 6649194 h 6858000"/>
              <a:gd name="connsiteX330" fmla="*/ 4986321 w 7467600"/>
              <a:gd name="connsiteY330" fmla="*/ 6765687 h 6858000"/>
              <a:gd name="connsiteX331" fmla="*/ 4973474 w 7467600"/>
              <a:gd name="connsiteY331" fmla="*/ 6858000 h 6858000"/>
              <a:gd name="connsiteX332" fmla="*/ 4907178 w 7467600"/>
              <a:gd name="connsiteY332" fmla="*/ 6858000 h 6858000"/>
              <a:gd name="connsiteX333" fmla="*/ 4910810 w 7467600"/>
              <a:gd name="connsiteY333" fmla="*/ 6829660 h 6858000"/>
              <a:gd name="connsiteX334" fmla="*/ 4987461 w 7467600"/>
              <a:gd name="connsiteY334" fmla="*/ 6432994 h 6858000"/>
              <a:gd name="connsiteX335" fmla="*/ 5179262 w 7467600"/>
              <a:gd name="connsiteY335" fmla="*/ 6035044 h 6858000"/>
              <a:gd name="connsiteX336" fmla="*/ 4689678 w 7467600"/>
              <a:gd name="connsiteY336" fmla="*/ 6440241 h 6858000"/>
              <a:gd name="connsiteX337" fmla="*/ 4477543 w 7467600"/>
              <a:gd name="connsiteY337" fmla="*/ 6674836 h 6858000"/>
              <a:gd name="connsiteX338" fmla="*/ 4329957 w 7467600"/>
              <a:gd name="connsiteY338" fmla="*/ 6858000 h 6858000"/>
              <a:gd name="connsiteX339" fmla="*/ 4218595 w 7467600"/>
              <a:gd name="connsiteY339" fmla="*/ 6858000 h 6858000"/>
              <a:gd name="connsiteX340" fmla="*/ 4368888 w 7467600"/>
              <a:gd name="connsiteY340" fmla="*/ 6668412 h 6858000"/>
              <a:gd name="connsiteX341" fmla="*/ 4563091 w 7467600"/>
              <a:gd name="connsiteY341" fmla="*/ 6442508 h 6858000"/>
              <a:gd name="connsiteX342" fmla="*/ 5387324 w 7467600"/>
              <a:gd name="connsiteY342" fmla="*/ 5705830 h 6858000"/>
              <a:gd name="connsiteX343" fmla="*/ 5073620 w 7467600"/>
              <a:gd name="connsiteY343" fmla="*/ 5955437 h 6858000"/>
              <a:gd name="connsiteX344" fmla="*/ 4689789 w 7467600"/>
              <a:gd name="connsiteY344" fmla="*/ 6268382 h 6858000"/>
              <a:gd name="connsiteX345" fmla="*/ 4418722 w 7467600"/>
              <a:gd name="connsiteY345" fmla="*/ 6570886 h 6858000"/>
              <a:gd name="connsiteX346" fmla="*/ 4214944 w 7467600"/>
              <a:gd name="connsiteY346" fmla="*/ 6858000 h 6858000"/>
              <a:gd name="connsiteX347" fmla="*/ 4177898 w 7467600"/>
              <a:gd name="connsiteY347" fmla="*/ 6858000 h 6858000"/>
              <a:gd name="connsiteX348" fmla="*/ 4391597 w 7467600"/>
              <a:gd name="connsiteY348" fmla="*/ 6556370 h 6858000"/>
              <a:gd name="connsiteX349" fmla="*/ 4668889 w 7467600"/>
              <a:gd name="connsiteY349" fmla="*/ 6246399 h 6858000"/>
              <a:gd name="connsiteX350" fmla="*/ 5055427 w 7467600"/>
              <a:gd name="connsiteY350" fmla="*/ 5931476 h 6858000"/>
              <a:gd name="connsiteX351" fmla="*/ 5371814 w 7467600"/>
              <a:gd name="connsiteY351" fmla="*/ 5678975 h 6858000"/>
              <a:gd name="connsiteX352" fmla="*/ 4987918 w 7467600"/>
              <a:gd name="connsiteY352" fmla="*/ 5838701 h 6858000"/>
              <a:gd name="connsiteX353" fmla="*/ 4317146 w 7467600"/>
              <a:gd name="connsiteY353" fmla="*/ 6587716 h 6858000"/>
              <a:gd name="connsiteX354" fmla="*/ 4171627 w 7467600"/>
              <a:gd name="connsiteY354" fmla="*/ 6858000 h 6858000"/>
              <a:gd name="connsiteX355" fmla="*/ 4081585 w 7467600"/>
              <a:gd name="connsiteY355" fmla="*/ 6858000 h 6858000"/>
              <a:gd name="connsiteX356" fmla="*/ 4238603 w 7467600"/>
              <a:gd name="connsiteY356" fmla="*/ 6559341 h 6858000"/>
              <a:gd name="connsiteX357" fmla="*/ 4778333 w 7467600"/>
              <a:gd name="connsiteY357" fmla="*/ 5873626 h 6858000"/>
              <a:gd name="connsiteX358" fmla="*/ 5414185 w 7467600"/>
              <a:gd name="connsiteY358" fmla="*/ 5573882 h 6858000"/>
              <a:gd name="connsiteX359" fmla="*/ 5959648 w 7467600"/>
              <a:gd name="connsiteY359" fmla="*/ 4760797 h 6858000"/>
              <a:gd name="connsiteX360" fmla="*/ 5355019 w 7467600"/>
              <a:gd name="connsiteY360" fmla="*/ 4734672 h 6858000"/>
              <a:gd name="connsiteX361" fmla="*/ 5083565 w 7467600"/>
              <a:gd name="connsiteY361" fmla="*/ 5179121 h 6858000"/>
              <a:gd name="connsiteX362" fmla="*/ 4713577 w 7467600"/>
              <a:gd name="connsiteY362" fmla="*/ 5616803 h 6858000"/>
              <a:gd name="connsiteX363" fmla="*/ 3989559 w 7467600"/>
              <a:gd name="connsiteY363" fmla="*/ 6145945 h 6858000"/>
              <a:gd name="connsiteX364" fmla="*/ 3939824 w 7467600"/>
              <a:gd name="connsiteY364" fmla="*/ 6066900 h 6858000"/>
              <a:gd name="connsiteX365" fmla="*/ 4584537 w 7467600"/>
              <a:gd name="connsiteY365" fmla="*/ 5324826 h 6858000"/>
              <a:gd name="connsiteX366" fmla="*/ 5037105 w 7467600"/>
              <a:gd name="connsiteY366" fmla="*/ 5088765 h 6858000"/>
              <a:gd name="connsiteX367" fmla="*/ 5039930 w 7467600"/>
              <a:gd name="connsiteY367" fmla="*/ 5089585 h 6858000"/>
              <a:gd name="connsiteX368" fmla="*/ 5263764 w 7467600"/>
              <a:gd name="connsiteY368" fmla="*/ 4735525 h 6858000"/>
              <a:gd name="connsiteX369" fmla="*/ 4086300 w 7467600"/>
              <a:gd name="connsiteY369" fmla="*/ 4884599 h 6858000"/>
              <a:gd name="connsiteX370" fmla="*/ 4085485 w 7467600"/>
              <a:gd name="connsiteY370" fmla="*/ 4899070 h 6858000"/>
              <a:gd name="connsiteX371" fmla="*/ 3871915 w 7467600"/>
              <a:gd name="connsiteY371" fmla="*/ 5253645 h 6858000"/>
              <a:gd name="connsiteX372" fmla="*/ 3799374 w 7467600"/>
              <a:gd name="connsiteY372" fmla="*/ 5466127 h 6858000"/>
              <a:gd name="connsiteX373" fmla="*/ 3498850 w 7467600"/>
              <a:gd name="connsiteY373" fmla="*/ 6661888 h 6858000"/>
              <a:gd name="connsiteX374" fmla="*/ 3399216 w 7467600"/>
              <a:gd name="connsiteY374" fmla="*/ 6858000 h 6858000"/>
              <a:gd name="connsiteX375" fmla="*/ 3303688 w 7467600"/>
              <a:gd name="connsiteY375" fmla="*/ 6858000 h 6858000"/>
              <a:gd name="connsiteX376" fmla="*/ 3391774 w 7467600"/>
              <a:gd name="connsiteY376" fmla="*/ 6697181 h 6858000"/>
              <a:gd name="connsiteX377" fmla="*/ 3735540 w 7467600"/>
              <a:gd name="connsiteY377" fmla="*/ 5546923 h 6858000"/>
              <a:gd name="connsiteX378" fmla="*/ 3729438 w 7467600"/>
              <a:gd name="connsiteY378" fmla="*/ 5569058 h 6858000"/>
              <a:gd name="connsiteX379" fmla="*/ 3707782 w 7467600"/>
              <a:gd name="connsiteY379" fmla="*/ 5644908 h 6858000"/>
              <a:gd name="connsiteX380" fmla="*/ 3583827 w 7467600"/>
              <a:gd name="connsiteY380" fmla="*/ 6039215 h 6858000"/>
              <a:gd name="connsiteX381" fmla="*/ 3547861 w 7467600"/>
              <a:gd name="connsiteY381" fmla="*/ 6129609 h 6858000"/>
              <a:gd name="connsiteX382" fmla="*/ 3490905 w 7467600"/>
              <a:gd name="connsiteY382" fmla="*/ 6277660 h 6858000"/>
              <a:gd name="connsiteX383" fmla="*/ 3455859 w 7467600"/>
              <a:gd name="connsiteY383" fmla="*/ 6391301 h 6858000"/>
              <a:gd name="connsiteX384" fmla="*/ 3429112 w 7467600"/>
              <a:gd name="connsiteY384" fmla="*/ 6479469 h 6858000"/>
              <a:gd name="connsiteX385" fmla="*/ 3304862 w 7467600"/>
              <a:gd name="connsiteY385" fmla="*/ 6796476 h 6858000"/>
              <a:gd name="connsiteX386" fmla="*/ 3276071 w 7467600"/>
              <a:gd name="connsiteY386" fmla="*/ 6858000 h 6858000"/>
              <a:gd name="connsiteX387" fmla="*/ 3240805 w 7467600"/>
              <a:gd name="connsiteY387" fmla="*/ 6858000 h 6858000"/>
              <a:gd name="connsiteX388" fmla="*/ 3275917 w 7467600"/>
              <a:gd name="connsiteY388" fmla="*/ 6783192 h 6858000"/>
              <a:gd name="connsiteX389" fmla="*/ 3399358 w 7467600"/>
              <a:gd name="connsiteY389" fmla="*/ 6469011 h 6858000"/>
              <a:gd name="connsiteX390" fmla="*/ 3425650 w 7467600"/>
              <a:gd name="connsiteY390" fmla="*/ 6381333 h 6858000"/>
              <a:gd name="connsiteX391" fmla="*/ 3460661 w 7467600"/>
              <a:gd name="connsiteY391" fmla="*/ 6266763 h 6858000"/>
              <a:gd name="connsiteX392" fmla="*/ 3518021 w 7467600"/>
              <a:gd name="connsiteY392" fmla="*/ 6117298 h 6858000"/>
              <a:gd name="connsiteX393" fmla="*/ 3554035 w 7467600"/>
              <a:gd name="connsiteY393" fmla="*/ 6027832 h 6858000"/>
              <a:gd name="connsiteX394" fmla="*/ 3677174 w 7467600"/>
              <a:gd name="connsiteY394" fmla="*/ 5636351 h 6858000"/>
              <a:gd name="connsiteX395" fmla="*/ 3698819 w 7467600"/>
              <a:gd name="connsiteY395" fmla="*/ 5560503 h 6858000"/>
              <a:gd name="connsiteX396" fmla="*/ 3702094 w 7467600"/>
              <a:gd name="connsiteY396" fmla="*/ 5549194 h 6858000"/>
              <a:gd name="connsiteX397" fmla="*/ 3398355 w 7467600"/>
              <a:gd name="connsiteY397" fmla="*/ 6094603 h 6858000"/>
              <a:gd name="connsiteX398" fmla="*/ 3193941 w 7467600"/>
              <a:gd name="connsiteY398" fmla="*/ 6798775 h 6858000"/>
              <a:gd name="connsiteX399" fmla="*/ 3184140 w 7467600"/>
              <a:gd name="connsiteY399" fmla="*/ 6858000 h 6858000"/>
              <a:gd name="connsiteX400" fmla="*/ 3099978 w 7467600"/>
              <a:gd name="connsiteY400" fmla="*/ 6858000 h 6858000"/>
              <a:gd name="connsiteX401" fmla="*/ 3101556 w 7467600"/>
              <a:gd name="connsiteY401" fmla="*/ 6843337 h 6858000"/>
              <a:gd name="connsiteX402" fmla="*/ 3370162 w 7467600"/>
              <a:gd name="connsiteY402" fmla="*/ 5785550 h 6858000"/>
              <a:gd name="connsiteX403" fmla="*/ 3746477 w 7467600"/>
              <a:gd name="connsiteY403" fmla="*/ 5377889 h 6858000"/>
              <a:gd name="connsiteX404" fmla="*/ 3863399 w 7467600"/>
              <a:gd name="connsiteY404" fmla="*/ 5087257 h 6858000"/>
              <a:gd name="connsiteX405" fmla="*/ 3968712 w 7467600"/>
              <a:gd name="connsiteY405" fmla="*/ 4913989 h 6858000"/>
              <a:gd name="connsiteX406" fmla="*/ 2792390 w 7467600"/>
              <a:gd name="connsiteY406" fmla="*/ 5382974 h 6858000"/>
              <a:gd name="connsiteX407" fmla="*/ 2714982 w 7467600"/>
              <a:gd name="connsiteY407" fmla="*/ 5427051 h 6858000"/>
              <a:gd name="connsiteX408" fmla="*/ 2813361 w 7467600"/>
              <a:gd name="connsiteY408" fmla="*/ 6023912 h 6858000"/>
              <a:gd name="connsiteX409" fmla="*/ 2688430 w 7467600"/>
              <a:gd name="connsiteY409" fmla="*/ 6801564 h 6858000"/>
              <a:gd name="connsiteX410" fmla="*/ 2629626 w 7467600"/>
              <a:gd name="connsiteY410" fmla="*/ 6763394 h 6858000"/>
              <a:gd name="connsiteX411" fmla="*/ 2565328 w 7467600"/>
              <a:gd name="connsiteY411" fmla="*/ 5516399 h 6858000"/>
              <a:gd name="connsiteX412" fmla="*/ 1922999 w 7467600"/>
              <a:gd name="connsiteY412" fmla="*/ 5980343 h 6858000"/>
              <a:gd name="connsiteX413" fmla="*/ 1950261 w 7467600"/>
              <a:gd name="connsiteY413" fmla="*/ 6405858 h 6858000"/>
              <a:gd name="connsiteX414" fmla="*/ 2365554 w 7467600"/>
              <a:gd name="connsiteY414" fmla="*/ 6759107 h 6858000"/>
              <a:gd name="connsiteX415" fmla="*/ 2424142 w 7467600"/>
              <a:gd name="connsiteY415" fmla="*/ 6858000 h 6858000"/>
              <a:gd name="connsiteX416" fmla="*/ 2395994 w 7467600"/>
              <a:gd name="connsiteY416" fmla="*/ 6858000 h 6858000"/>
              <a:gd name="connsiteX417" fmla="*/ 2392863 w 7467600"/>
              <a:gd name="connsiteY417" fmla="*/ 6852964 h 6858000"/>
              <a:gd name="connsiteX418" fmla="*/ 2017589 w 7467600"/>
              <a:gd name="connsiteY418" fmla="*/ 6493982 h 6858000"/>
              <a:gd name="connsiteX419" fmla="*/ 2147336 w 7467600"/>
              <a:gd name="connsiteY419" fmla="*/ 6594052 h 6858000"/>
              <a:gd name="connsiteX420" fmla="*/ 2207047 w 7467600"/>
              <a:gd name="connsiteY420" fmla="*/ 6654540 h 6858000"/>
              <a:gd name="connsiteX421" fmla="*/ 2299106 w 7467600"/>
              <a:gd name="connsiteY421" fmla="*/ 6778931 h 6858000"/>
              <a:gd name="connsiteX422" fmla="*/ 2314430 w 7467600"/>
              <a:gd name="connsiteY422" fmla="*/ 6801144 h 6858000"/>
              <a:gd name="connsiteX423" fmla="*/ 2352406 w 7467600"/>
              <a:gd name="connsiteY423" fmla="*/ 6858000 h 6858000"/>
              <a:gd name="connsiteX424" fmla="*/ 2314492 w 7467600"/>
              <a:gd name="connsiteY424" fmla="*/ 6858000 h 6858000"/>
              <a:gd name="connsiteX425" fmla="*/ 2288095 w 7467600"/>
              <a:gd name="connsiteY425" fmla="*/ 6818030 h 6858000"/>
              <a:gd name="connsiteX426" fmla="*/ 2272768 w 7467600"/>
              <a:gd name="connsiteY426" fmla="*/ 6795822 h 6858000"/>
              <a:gd name="connsiteX427" fmla="*/ 2182715 w 7467600"/>
              <a:gd name="connsiteY427" fmla="*/ 6675071 h 6858000"/>
              <a:gd name="connsiteX428" fmla="*/ 2032061 w 7467600"/>
              <a:gd name="connsiteY428" fmla="*/ 6541380 h 6858000"/>
              <a:gd name="connsiteX429" fmla="*/ 2257220 w 7467600"/>
              <a:gd name="connsiteY429" fmla="*/ 6826257 h 6858000"/>
              <a:gd name="connsiteX430" fmla="*/ 2281324 w 7467600"/>
              <a:gd name="connsiteY430" fmla="*/ 6858000 h 6858000"/>
              <a:gd name="connsiteX431" fmla="*/ 2242860 w 7467600"/>
              <a:gd name="connsiteY431" fmla="*/ 6858000 h 6858000"/>
              <a:gd name="connsiteX432" fmla="*/ 2232818 w 7467600"/>
              <a:gd name="connsiteY432" fmla="*/ 6844926 h 6858000"/>
              <a:gd name="connsiteX433" fmla="*/ 1990172 w 7467600"/>
              <a:gd name="connsiteY433" fmla="*/ 6542121 h 6858000"/>
              <a:gd name="connsiteX434" fmla="*/ 2124090 w 7467600"/>
              <a:gd name="connsiteY434" fmla="*/ 6761017 h 6858000"/>
              <a:gd name="connsiteX435" fmla="*/ 2200380 w 7467600"/>
              <a:gd name="connsiteY435" fmla="*/ 6858000 h 6858000"/>
              <a:gd name="connsiteX436" fmla="*/ 2147507 w 7467600"/>
              <a:gd name="connsiteY436" fmla="*/ 6858000 h 6858000"/>
              <a:gd name="connsiteX437" fmla="*/ 2070668 w 7467600"/>
              <a:gd name="connsiteY437" fmla="*/ 6761520 h 6858000"/>
              <a:gd name="connsiteX438" fmla="*/ 1975142 w 7467600"/>
              <a:gd name="connsiteY438" fmla="*/ 6585570 h 6858000"/>
              <a:gd name="connsiteX439" fmla="*/ 2050035 w 7467600"/>
              <a:gd name="connsiteY439" fmla="*/ 6813345 h 6858000"/>
              <a:gd name="connsiteX440" fmla="*/ 2063025 w 7467600"/>
              <a:gd name="connsiteY440" fmla="*/ 6858000 h 6858000"/>
              <a:gd name="connsiteX441" fmla="*/ 2021675 w 7467600"/>
              <a:gd name="connsiteY441" fmla="*/ 6858000 h 6858000"/>
              <a:gd name="connsiteX442" fmla="*/ 2019308 w 7467600"/>
              <a:gd name="connsiteY442" fmla="*/ 6847118 h 6858000"/>
              <a:gd name="connsiteX443" fmla="*/ 1938835 w 7467600"/>
              <a:gd name="connsiteY443" fmla="*/ 6551160 h 6858000"/>
              <a:gd name="connsiteX444" fmla="*/ 1953230 w 7467600"/>
              <a:gd name="connsiteY444" fmla="*/ 6759699 h 6858000"/>
              <a:gd name="connsiteX445" fmla="*/ 1956763 w 7467600"/>
              <a:gd name="connsiteY445" fmla="*/ 6778191 h 6858000"/>
              <a:gd name="connsiteX446" fmla="*/ 1967925 w 7467600"/>
              <a:gd name="connsiteY446" fmla="*/ 6858000 h 6858000"/>
              <a:gd name="connsiteX447" fmla="*/ 1936622 w 7467600"/>
              <a:gd name="connsiteY447" fmla="*/ 6858000 h 6858000"/>
              <a:gd name="connsiteX448" fmla="*/ 1926261 w 7467600"/>
              <a:gd name="connsiteY448" fmla="*/ 6784064 h 6858000"/>
              <a:gd name="connsiteX449" fmla="*/ 1922724 w 7467600"/>
              <a:gd name="connsiteY449" fmla="*/ 6765577 h 6858000"/>
              <a:gd name="connsiteX450" fmla="*/ 1904650 w 7467600"/>
              <a:gd name="connsiteY450" fmla="*/ 6639616 h 6858000"/>
              <a:gd name="connsiteX451" fmla="*/ 1885273 w 7467600"/>
              <a:gd name="connsiteY451" fmla="*/ 6858000 h 6858000"/>
              <a:gd name="connsiteX452" fmla="*/ 1854363 w 7467600"/>
              <a:gd name="connsiteY452" fmla="*/ 6858000 h 6858000"/>
              <a:gd name="connsiteX453" fmla="*/ 1880391 w 7467600"/>
              <a:gd name="connsiteY453" fmla="*/ 6603796 h 6858000"/>
              <a:gd name="connsiteX454" fmla="*/ 1818273 w 7467600"/>
              <a:gd name="connsiteY454" fmla="*/ 6715729 h 6858000"/>
              <a:gd name="connsiteX455" fmla="*/ 1794691 w 7467600"/>
              <a:gd name="connsiteY455" fmla="*/ 6843239 h 6858000"/>
              <a:gd name="connsiteX456" fmla="*/ 1794914 w 7467600"/>
              <a:gd name="connsiteY456" fmla="*/ 6858000 h 6858000"/>
              <a:gd name="connsiteX457" fmla="*/ 1746128 w 7467600"/>
              <a:gd name="connsiteY457" fmla="*/ 6858000 h 6858000"/>
              <a:gd name="connsiteX458" fmla="*/ 1753934 w 7467600"/>
              <a:gd name="connsiteY458" fmla="*/ 6724796 h 6858000"/>
              <a:gd name="connsiteX459" fmla="*/ 1792053 w 7467600"/>
              <a:gd name="connsiteY459" fmla="*/ 6572396 h 6858000"/>
              <a:gd name="connsiteX460" fmla="*/ 1862248 w 7467600"/>
              <a:gd name="connsiteY460" fmla="*/ 6266397 h 6858000"/>
              <a:gd name="connsiteX461" fmla="*/ 1862250 w 7467600"/>
              <a:gd name="connsiteY461" fmla="*/ 6033531 h 6858000"/>
              <a:gd name="connsiteX462" fmla="*/ 1211999 w 7467600"/>
              <a:gd name="connsiteY462" fmla="*/ 6683610 h 6858000"/>
              <a:gd name="connsiteX463" fmla="*/ 1213266 w 7467600"/>
              <a:gd name="connsiteY463" fmla="*/ 6691947 h 6858000"/>
              <a:gd name="connsiteX464" fmla="*/ 1203370 w 7467600"/>
              <a:gd name="connsiteY464" fmla="*/ 6850676 h 6858000"/>
              <a:gd name="connsiteX465" fmla="*/ 1203671 w 7467600"/>
              <a:gd name="connsiteY465" fmla="*/ 6858000 h 6858000"/>
              <a:gd name="connsiteX466" fmla="*/ 1143180 w 7467600"/>
              <a:gd name="connsiteY466" fmla="*/ 6858000 h 6858000"/>
              <a:gd name="connsiteX467" fmla="*/ 1142176 w 7467600"/>
              <a:gd name="connsiteY467" fmla="*/ 6766045 h 6858000"/>
              <a:gd name="connsiteX468" fmla="*/ 1067484 w 7467600"/>
              <a:gd name="connsiteY468" fmla="*/ 6858000 h 6858000"/>
              <a:gd name="connsiteX469" fmla="*/ 953928 w 7467600"/>
              <a:gd name="connsiteY469" fmla="*/ 6858000 h 6858000"/>
              <a:gd name="connsiteX470" fmla="*/ 959715 w 7467600"/>
              <a:gd name="connsiteY470" fmla="*/ 6850185 h 6858000"/>
              <a:gd name="connsiteX471" fmla="*/ 1483788 w 7467600"/>
              <a:gd name="connsiteY471" fmla="*/ 6259174 h 6858000"/>
              <a:gd name="connsiteX472" fmla="*/ 1100671 w 7467600"/>
              <a:gd name="connsiteY472" fmla="*/ 6252137 h 6858000"/>
              <a:gd name="connsiteX473" fmla="*/ 1090144 w 7467600"/>
              <a:gd name="connsiteY473" fmla="*/ 6256748 h 6858000"/>
              <a:gd name="connsiteX474" fmla="*/ 1095872 w 7467600"/>
              <a:gd name="connsiteY474" fmla="*/ 6271892 h 6858000"/>
              <a:gd name="connsiteX475" fmla="*/ 262785 w 7467600"/>
              <a:gd name="connsiteY475" fmla="*/ 6845450 h 6858000"/>
              <a:gd name="connsiteX476" fmla="*/ 209968 w 7467600"/>
              <a:gd name="connsiteY476" fmla="*/ 6770713 h 6858000"/>
              <a:gd name="connsiteX477" fmla="*/ 873460 w 7467600"/>
              <a:gd name="connsiteY477" fmla="*/ 6253768 h 6858000"/>
              <a:gd name="connsiteX478" fmla="*/ 192686 w 7467600"/>
              <a:gd name="connsiteY478" fmla="*/ 5849257 h 6858000"/>
              <a:gd name="connsiteX479" fmla="*/ 4696 w 7467600"/>
              <a:gd name="connsiteY479" fmla="*/ 5697668 h 6858000"/>
              <a:gd name="connsiteX480" fmla="*/ 0 w 7467600"/>
              <a:gd name="connsiteY480" fmla="*/ 5689984 h 6858000"/>
              <a:gd name="connsiteX481" fmla="*/ 0 w 7467600"/>
              <a:gd name="connsiteY481" fmla="*/ 5513472 h 6858000"/>
              <a:gd name="connsiteX482" fmla="*/ 174101 w 7467600"/>
              <a:gd name="connsiteY482" fmla="*/ 5620277 h 6858000"/>
              <a:gd name="connsiteX483" fmla="*/ 891800 w 7467600"/>
              <a:gd name="connsiteY483" fmla="*/ 6036935 h 6858000"/>
              <a:gd name="connsiteX484" fmla="*/ 1072219 w 7467600"/>
              <a:gd name="connsiteY484" fmla="*/ 6169443 h 6858000"/>
              <a:gd name="connsiteX485" fmla="*/ 1074117 w 7467600"/>
              <a:gd name="connsiteY485" fmla="*/ 6170301 h 6858000"/>
              <a:gd name="connsiteX486" fmla="*/ 1083114 w 7467600"/>
              <a:gd name="connsiteY486" fmla="*/ 6174131 h 6858000"/>
              <a:gd name="connsiteX487" fmla="*/ 1543010 w 7467600"/>
              <a:gd name="connsiteY487" fmla="*/ 6191140 h 6858000"/>
              <a:gd name="connsiteX488" fmla="*/ 1551080 w 7467600"/>
              <a:gd name="connsiteY488" fmla="*/ 6195006 h 6858000"/>
              <a:gd name="connsiteX489" fmla="*/ 2345443 w 7467600"/>
              <a:gd name="connsiteY489" fmla="*/ 5549882 h 6858000"/>
              <a:gd name="connsiteX490" fmla="*/ 1721499 w 7467600"/>
              <a:gd name="connsiteY490" fmla="*/ 5599969 h 6858000"/>
              <a:gd name="connsiteX491" fmla="*/ 767716 w 7467600"/>
              <a:gd name="connsiteY491" fmla="*/ 5472768 h 6858000"/>
              <a:gd name="connsiteX492" fmla="*/ 722147 w 7467600"/>
              <a:gd name="connsiteY492" fmla="*/ 5393091 h 6858000"/>
              <a:gd name="connsiteX493" fmla="*/ 1485552 w 7467600"/>
              <a:gd name="connsiteY493" fmla="*/ 5313202 h 6858000"/>
              <a:gd name="connsiteX494" fmla="*/ 2143004 w 7467600"/>
              <a:gd name="connsiteY494" fmla="*/ 5402420 h 6858000"/>
              <a:gd name="connsiteX495" fmla="*/ 1933391 w 7467600"/>
              <a:gd name="connsiteY495" fmla="*/ 5156971 h 6858000"/>
              <a:gd name="connsiteX496" fmla="*/ 1827118 w 7467600"/>
              <a:gd name="connsiteY496" fmla="*/ 4968410 h 6858000"/>
              <a:gd name="connsiteX497" fmla="*/ 1837349 w 7467600"/>
              <a:gd name="connsiteY497" fmla="*/ 4956357 h 6858000"/>
              <a:gd name="connsiteX498" fmla="*/ 2162835 w 7467600"/>
              <a:gd name="connsiteY498" fmla="*/ 5187853 h 6858000"/>
              <a:gd name="connsiteX499" fmla="*/ 2257167 w 7467600"/>
              <a:gd name="connsiteY499" fmla="*/ 5462123 h 6858000"/>
              <a:gd name="connsiteX500" fmla="*/ 2261598 w 7467600"/>
              <a:gd name="connsiteY500" fmla="*/ 5467998 h 6858000"/>
              <a:gd name="connsiteX501" fmla="*/ 2437177 w 7467600"/>
              <a:gd name="connsiteY501" fmla="*/ 5479608 h 6858000"/>
              <a:gd name="connsiteX502" fmla="*/ 2445247 w 7467600"/>
              <a:gd name="connsiteY502" fmla="*/ 5483476 h 6858000"/>
              <a:gd name="connsiteX503" fmla="*/ 2743626 w 7467600"/>
              <a:gd name="connsiteY503" fmla="*/ 5304819 h 6858000"/>
              <a:gd name="connsiteX504" fmla="*/ 3048102 w 7467600"/>
              <a:gd name="connsiteY504" fmla="*/ 5150595 h 6858000"/>
              <a:gd name="connsiteX505" fmla="*/ 1799414 w 7467600"/>
              <a:gd name="connsiteY505" fmla="*/ 4694732 h 6858000"/>
              <a:gd name="connsiteX506" fmla="*/ 1771735 w 7467600"/>
              <a:gd name="connsiteY506" fmla="*/ 4619929 h 6858000"/>
              <a:gd name="connsiteX507" fmla="*/ 3104273 w 7467600"/>
              <a:gd name="connsiteY507" fmla="*/ 5076159 h 6858000"/>
              <a:gd name="connsiteX508" fmla="*/ 3113245 w 7467600"/>
              <a:gd name="connsiteY508" fmla="*/ 5090705 h 6858000"/>
              <a:gd name="connsiteX509" fmla="*/ 3126294 w 7467600"/>
              <a:gd name="connsiteY509" fmla="*/ 5114400 h 6858000"/>
              <a:gd name="connsiteX510" fmla="*/ 3937433 w 7467600"/>
              <a:gd name="connsiteY510" fmla="*/ 4830473 h 6858000"/>
              <a:gd name="connsiteX511" fmla="*/ 3590475 w 7467600"/>
              <a:gd name="connsiteY511" fmla="*/ 4597974 h 6858000"/>
              <a:gd name="connsiteX512" fmla="*/ 3100264 w 7467600"/>
              <a:gd name="connsiteY512" fmla="*/ 4579845 h 6858000"/>
              <a:gd name="connsiteX513" fmla="*/ 2183576 w 7467600"/>
              <a:gd name="connsiteY513" fmla="*/ 4227150 h 6858000"/>
              <a:gd name="connsiteX514" fmla="*/ 2151029 w 7467600"/>
              <a:gd name="connsiteY514" fmla="*/ 4146947 h 6858000"/>
              <a:gd name="connsiteX515" fmla="*/ 3563434 w 7467600"/>
              <a:gd name="connsiteY515" fmla="*/ 4469115 h 6858000"/>
              <a:gd name="connsiteX516" fmla="*/ 3177952 w 7467600"/>
              <a:gd name="connsiteY516" fmla="*/ 3657386 h 6858000"/>
              <a:gd name="connsiteX517" fmla="*/ 3189263 w 7467600"/>
              <a:gd name="connsiteY517" fmla="*/ 3625726 h 6858000"/>
              <a:gd name="connsiteX518" fmla="*/ 3560912 w 7467600"/>
              <a:gd name="connsiteY518" fmla="*/ 4079863 h 6858000"/>
              <a:gd name="connsiteX519" fmla="*/ 3626636 w 7467600"/>
              <a:gd name="connsiteY519" fmla="*/ 4512230 h 6858000"/>
              <a:gd name="connsiteX520" fmla="*/ 3653088 w 7467600"/>
              <a:gd name="connsiteY520" fmla="*/ 4521417 h 6858000"/>
              <a:gd name="connsiteX521" fmla="*/ 3988128 w 7467600"/>
              <a:gd name="connsiteY521" fmla="*/ 4817267 h 6858000"/>
              <a:gd name="connsiteX522" fmla="*/ 4830582 w 7467600"/>
              <a:gd name="connsiteY522" fmla="*/ 4676000 h 6858000"/>
              <a:gd name="connsiteX523" fmla="*/ 4830100 w 7467600"/>
              <a:gd name="connsiteY523" fmla="*/ 4675554 h 6858000"/>
              <a:gd name="connsiteX524" fmla="*/ 4036318 w 7467600"/>
              <a:gd name="connsiteY524" fmla="*/ 4147013 h 6858000"/>
              <a:gd name="connsiteX525" fmla="*/ 3432098 w 7467600"/>
              <a:gd name="connsiteY525" fmla="*/ 3537312 h 6858000"/>
              <a:gd name="connsiteX526" fmla="*/ 3446761 w 7467600"/>
              <a:gd name="connsiteY526" fmla="*/ 3461278 h 6858000"/>
              <a:gd name="connsiteX527" fmla="*/ 4419733 w 7467600"/>
              <a:gd name="connsiteY527" fmla="*/ 3963555 h 6858000"/>
              <a:gd name="connsiteX528" fmla="*/ 4781371 w 7467600"/>
              <a:gd name="connsiteY528" fmla="*/ 4458604 h 6858000"/>
              <a:gd name="connsiteX529" fmla="*/ 4780440 w 7467600"/>
              <a:gd name="connsiteY529" fmla="*/ 4470290 h 6858000"/>
              <a:gd name="connsiteX530" fmla="*/ 4898954 w 7467600"/>
              <a:gd name="connsiteY530" fmla="*/ 4662092 h 6858000"/>
              <a:gd name="connsiteX531" fmla="*/ 4900699 w 7467600"/>
              <a:gd name="connsiteY531" fmla="*/ 4670867 h 6858000"/>
              <a:gd name="connsiteX532" fmla="*/ 5714511 w 7467600"/>
              <a:gd name="connsiteY532" fmla="*/ 4663483 h 6858000"/>
              <a:gd name="connsiteX533" fmla="*/ 5464793 w 7467600"/>
              <a:gd name="connsiteY533" fmla="*/ 4393556 h 6858000"/>
              <a:gd name="connsiteX534" fmla="*/ 5461897 w 7467600"/>
              <a:gd name="connsiteY534" fmla="*/ 4390879 h 6858000"/>
              <a:gd name="connsiteX535" fmla="*/ 4294126 w 7467600"/>
              <a:gd name="connsiteY535" fmla="*/ 3303048 h 6858000"/>
              <a:gd name="connsiteX536" fmla="*/ 4305321 w 7467600"/>
              <a:gd name="connsiteY536" fmla="*/ 3256953 h 6858000"/>
              <a:gd name="connsiteX537" fmla="*/ 4949299 w 7467600"/>
              <a:gd name="connsiteY537" fmla="*/ 3766336 h 6858000"/>
              <a:gd name="connsiteX538" fmla="*/ 5291452 w 7467600"/>
              <a:gd name="connsiteY538" fmla="*/ 4076801 h 6858000"/>
              <a:gd name="connsiteX539" fmla="*/ 5434998 w 7467600"/>
              <a:gd name="connsiteY539" fmla="*/ 4254100 h 6858000"/>
              <a:gd name="connsiteX540" fmla="*/ 5351015 w 7467600"/>
              <a:gd name="connsiteY540" fmla="*/ 3760989 h 6858000"/>
              <a:gd name="connsiteX541" fmla="*/ 5413780 w 7467600"/>
              <a:gd name="connsiteY541" fmla="*/ 2966265 h 6858000"/>
              <a:gd name="connsiteX542" fmla="*/ 5425627 w 7467600"/>
              <a:gd name="connsiteY542" fmla="*/ 2954192 h 6858000"/>
              <a:gd name="connsiteX543" fmla="*/ 6604735 w 7467600"/>
              <a:gd name="connsiteY543" fmla="*/ 2041381 h 6858000"/>
              <a:gd name="connsiteX544" fmla="*/ 7204487 w 7467600"/>
              <a:gd name="connsiteY544" fmla="*/ 2742112 h 6858000"/>
              <a:gd name="connsiteX545" fmla="*/ 7131592 w 7467600"/>
              <a:gd name="connsiteY545" fmla="*/ 2672096 h 6858000"/>
              <a:gd name="connsiteX546" fmla="*/ 6996344 w 7467600"/>
              <a:gd name="connsiteY546" fmla="*/ 2518310 h 6858000"/>
              <a:gd name="connsiteX547" fmla="*/ 6735495 w 7467600"/>
              <a:gd name="connsiteY547" fmla="*/ 2196890 h 6858000"/>
              <a:gd name="connsiteX548" fmla="*/ 6721901 w 7467600"/>
              <a:gd name="connsiteY548" fmla="*/ 2179274 h 6858000"/>
              <a:gd name="connsiteX549" fmla="*/ 6604735 w 7467600"/>
              <a:gd name="connsiteY549" fmla="*/ 2041381 h 6858000"/>
              <a:gd name="connsiteX550" fmla="*/ 6591670 w 7467600"/>
              <a:gd name="connsiteY550" fmla="*/ 1988277 h 6858000"/>
              <a:gd name="connsiteX551" fmla="*/ 6747349 w 7467600"/>
              <a:gd name="connsiteY551" fmla="*/ 2160069 h 6858000"/>
              <a:gd name="connsiteX552" fmla="*/ 6760943 w 7467600"/>
              <a:gd name="connsiteY552" fmla="*/ 2177686 h 6858000"/>
              <a:gd name="connsiteX553" fmla="*/ 7021065 w 7467600"/>
              <a:gd name="connsiteY553" fmla="*/ 2498102 h 6858000"/>
              <a:gd name="connsiteX554" fmla="*/ 7155223 w 7467600"/>
              <a:gd name="connsiteY554" fmla="*/ 2650386 h 6858000"/>
              <a:gd name="connsiteX555" fmla="*/ 7203167 w 7467600"/>
              <a:gd name="connsiteY555" fmla="*/ 2697288 h 6858000"/>
              <a:gd name="connsiteX556" fmla="*/ 6937703 w 7467600"/>
              <a:gd name="connsiteY556" fmla="*/ 2321981 h 6858000"/>
              <a:gd name="connsiteX557" fmla="*/ 6591670 w 7467600"/>
              <a:gd name="connsiteY557" fmla="*/ 1988277 h 6858000"/>
              <a:gd name="connsiteX558" fmla="*/ 5798671 w 7467600"/>
              <a:gd name="connsiteY558" fmla="*/ 1981601 h 6858000"/>
              <a:gd name="connsiteX559" fmla="*/ 5754709 w 7467600"/>
              <a:gd name="connsiteY559" fmla="*/ 2071454 h 6858000"/>
              <a:gd name="connsiteX560" fmla="*/ 5763044 w 7467600"/>
              <a:gd name="connsiteY560" fmla="*/ 2842206 h 6858000"/>
              <a:gd name="connsiteX561" fmla="*/ 5764974 w 7467600"/>
              <a:gd name="connsiteY561" fmla="*/ 2799609 h 6858000"/>
              <a:gd name="connsiteX562" fmla="*/ 5767665 w 7467600"/>
              <a:gd name="connsiteY562" fmla="*/ 2666409 h 6858000"/>
              <a:gd name="connsiteX563" fmla="*/ 5763055 w 7467600"/>
              <a:gd name="connsiteY563" fmla="*/ 2579705 h 6858000"/>
              <a:gd name="connsiteX564" fmla="*/ 5758079 w 7467600"/>
              <a:gd name="connsiteY564" fmla="*/ 2492508 h 6858000"/>
              <a:gd name="connsiteX565" fmla="*/ 5779325 w 7467600"/>
              <a:gd name="connsiteY565" fmla="*/ 2197069 h 6858000"/>
              <a:gd name="connsiteX566" fmla="*/ 5798671 w 7467600"/>
              <a:gd name="connsiteY566" fmla="*/ 1981601 h 6858000"/>
              <a:gd name="connsiteX567" fmla="*/ 5829202 w 7467600"/>
              <a:gd name="connsiteY567" fmla="*/ 1971679 h 6858000"/>
              <a:gd name="connsiteX568" fmla="*/ 5809558 w 7467600"/>
              <a:gd name="connsiteY568" fmla="*/ 2198043 h 6858000"/>
              <a:gd name="connsiteX569" fmla="*/ 5788653 w 7467600"/>
              <a:gd name="connsiteY569" fmla="*/ 2489430 h 6858000"/>
              <a:gd name="connsiteX570" fmla="*/ 5793439 w 7467600"/>
              <a:gd name="connsiteY570" fmla="*/ 2575235 h 6858000"/>
              <a:gd name="connsiteX571" fmla="*/ 5796837 w 7467600"/>
              <a:gd name="connsiteY571" fmla="*/ 2637633 h 6858000"/>
              <a:gd name="connsiteX572" fmla="*/ 5818614 w 7467600"/>
              <a:gd name="connsiteY572" fmla="*/ 2473055 h 6858000"/>
              <a:gd name="connsiteX573" fmla="*/ 5829202 w 7467600"/>
              <a:gd name="connsiteY573" fmla="*/ 1971679 h 6858000"/>
              <a:gd name="connsiteX574" fmla="*/ 5911389 w 7467600"/>
              <a:gd name="connsiteY574" fmla="*/ 1898371 h 6858000"/>
              <a:gd name="connsiteX575" fmla="*/ 6237627 w 7467600"/>
              <a:gd name="connsiteY575" fmla="*/ 2231921 h 6858000"/>
              <a:gd name="connsiteX576" fmla="*/ 5911389 w 7467600"/>
              <a:gd name="connsiteY576" fmla="*/ 1898371 h 6858000"/>
              <a:gd name="connsiteX577" fmla="*/ 6944437 w 7467600"/>
              <a:gd name="connsiteY577" fmla="*/ 1575402 h 6858000"/>
              <a:gd name="connsiteX578" fmla="*/ 6304730 w 7467600"/>
              <a:gd name="connsiteY578" fmla="*/ 1766654 h 6858000"/>
              <a:gd name="connsiteX579" fmla="*/ 6944437 w 7467600"/>
              <a:gd name="connsiteY579" fmla="*/ 1575402 h 6858000"/>
              <a:gd name="connsiteX580" fmla="*/ 7019523 w 7467600"/>
              <a:gd name="connsiteY580" fmla="*/ 1519450 h 6858000"/>
              <a:gd name="connsiteX581" fmla="*/ 6298091 w 7467600"/>
              <a:gd name="connsiteY581" fmla="*/ 1737122 h 6858000"/>
              <a:gd name="connsiteX582" fmla="*/ 7019523 w 7467600"/>
              <a:gd name="connsiteY582" fmla="*/ 1519450 h 6858000"/>
              <a:gd name="connsiteX583" fmla="*/ 2399523 w 7467600"/>
              <a:gd name="connsiteY583" fmla="*/ 1428234 h 6858000"/>
              <a:gd name="connsiteX584" fmla="*/ 2224982 w 7467600"/>
              <a:gd name="connsiteY584" fmla="*/ 1826201 h 6858000"/>
              <a:gd name="connsiteX585" fmla="*/ 2096099 w 7467600"/>
              <a:gd name="connsiteY585" fmla="*/ 2345900 h 6858000"/>
              <a:gd name="connsiteX586" fmla="*/ 2283317 w 7467600"/>
              <a:gd name="connsiteY586" fmla="*/ 1796925 h 6858000"/>
              <a:gd name="connsiteX587" fmla="*/ 2399523 w 7467600"/>
              <a:gd name="connsiteY587" fmla="*/ 1428234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278707 w 7467600"/>
              <a:gd name="connsiteY597" fmla="*/ 1352270 h 6858000"/>
              <a:gd name="connsiteX598" fmla="*/ 1423821 w 7467600"/>
              <a:gd name="connsiteY598" fmla="*/ 1351958 h 6858000"/>
              <a:gd name="connsiteX599" fmla="*/ 1638521 w 7467600"/>
              <a:gd name="connsiteY599" fmla="*/ 1908470 h 6858000"/>
              <a:gd name="connsiteX600" fmla="*/ 1754199 w 7467600"/>
              <a:gd name="connsiteY600" fmla="*/ 2149284 h 6858000"/>
              <a:gd name="connsiteX601" fmla="*/ 1908359 w 7467600"/>
              <a:gd name="connsiteY601" fmla="*/ 2364988 h 6858000"/>
              <a:gd name="connsiteX602" fmla="*/ 1647661 w 7467600"/>
              <a:gd name="connsiteY602" fmla="*/ 1825945 h 6858000"/>
              <a:gd name="connsiteX603" fmla="*/ 1423821 w 7467600"/>
              <a:gd name="connsiteY603" fmla="*/ 1351958 h 6858000"/>
              <a:gd name="connsiteX604" fmla="*/ 1431890 w 7467600"/>
              <a:gd name="connsiteY604" fmla="*/ 1306475 h 6858000"/>
              <a:gd name="connsiteX605" fmla="*/ 1507597 w 7467600"/>
              <a:gd name="connsiteY605" fmla="*/ 1446132 h 6858000"/>
              <a:gd name="connsiteX606" fmla="*/ 1674586 w 7467600"/>
              <a:gd name="connsiteY606" fmla="*/ 1813832 h 6858000"/>
              <a:gd name="connsiteX607" fmla="*/ 1815950 w 7467600"/>
              <a:gd name="connsiteY607" fmla="*/ 2128564 h 6858000"/>
              <a:gd name="connsiteX608" fmla="*/ 1984242 w 7467600"/>
              <a:gd name="connsiteY608" fmla="*/ 2430829 h 6858000"/>
              <a:gd name="connsiteX609" fmla="*/ 2014023 w 7467600"/>
              <a:gd name="connsiteY609" fmla="*/ 2450995 h 6858000"/>
              <a:gd name="connsiteX610" fmla="*/ 1747337 w 7467600"/>
              <a:gd name="connsiteY610" fmla="*/ 1855264 h 6858000"/>
              <a:gd name="connsiteX611" fmla="*/ 1533749 w 7467600"/>
              <a:gd name="connsiteY611" fmla="*/ 1478656 h 6858000"/>
              <a:gd name="connsiteX612" fmla="*/ 1431890 w 7467600"/>
              <a:gd name="connsiteY612" fmla="*/ 1306475 h 6858000"/>
              <a:gd name="connsiteX613" fmla="*/ 5052692 w 7467600"/>
              <a:gd name="connsiteY613" fmla="*/ 1292994 h 6858000"/>
              <a:gd name="connsiteX614" fmla="*/ 5200661 w 7467600"/>
              <a:gd name="connsiteY614" fmla="*/ 1635186 h 6858000"/>
              <a:gd name="connsiteX615" fmla="*/ 5297138 w 7467600"/>
              <a:gd name="connsiteY615" fmla="*/ 1906351 h 6858000"/>
              <a:gd name="connsiteX616" fmla="*/ 5052692 w 7467600"/>
              <a:gd name="connsiteY616" fmla="*/ 1292994 h 6858000"/>
              <a:gd name="connsiteX617" fmla="*/ 5009948 w 7467600"/>
              <a:gd name="connsiteY617" fmla="*/ 1273619 h 6858000"/>
              <a:gd name="connsiteX618" fmla="*/ 5121777 w 7467600"/>
              <a:gd name="connsiteY618" fmla="*/ 1654213 h 6858000"/>
              <a:gd name="connsiteX619" fmla="*/ 5293545 w 7467600"/>
              <a:gd name="connsiteY619" fmla="*/ 2072247 h 6858000"/>
              <a:gd name="connsiteX620" fmla="*/ 5294042 w 7467600"/>
              <a:gd name="connsiteY620" fmla="*/ 2065019 h 6858000"/>
              <a:gd name="connsiteX621" fmla="*/ 5171936 w 7467600"/>
              <a:gd name="connsiteY621" fmla="*/ 1647613 h 6858000"/>
              <a:gd name="connsiteX622" fmla="*/ 5009948 w 7467600"/>
              <a:gd name="connsiteY622" fmla="*/ 1273619 h 6858000"/>
              <a:gd name="connsiteX623" fmla="*/ 655236 w 7467600"/>
              <a:gd name="connsiteY623" fmla="*/ 1268632 h 6858000"/>
              <a:gd name="connsiteX624" fmla="*/ 839521 w 7467600"/>
              <a:gd name="connsiteY624" fmla="*/ 1685315 h 6858000"/>
              <a:gd name="connsiteX625" fmla="*/ 1109416 w 7467600"/>
              <a:gd name="connsiteY625" fmla="*/ 2061663 h 6858000"/>
              <a:gd name="connsiteX626" fmla="*/ 1298300 w 7467600"/>
              <a:gd name="connsiteY626" fmla="*/ 2247742 h 6858000"/>
              <a:gd name="connsiteX627" fmla="*/ 1125871 w 7467600"/>
              <a:gd name="connsiteY627" fmla="*/ 1989513 h 6858000"/>
              <a:gd name="connsiteX628" fmla="*/ 981574 w 7467600"/>
              <a:gd name="connsiteY628" fmla="*/ 1783157 h 6858000"/>
              <a:gd name="connsiteX629" fmla="*/ 922198 w 7467600"/>
              <a:gd name="connsiteY629" fmla="*/ 1677437 h 6858000"/>
              <a:gd name="connsiteX630" fmla="*/ 869293 w 7467600"/>
              <a:gd name="connsiteY630" fmla="*/ 1583214 h 6858000"/>
              <a:gd name="connsiteX631" fmla="*/ 751431 w 7467600"/>
              <a:gd name="connsiteY631" fmla="*/ 1405731 h 6858000"/>
              <a:gd name="connsiteX632" fmla="*/ 655236 w 7467600"/>
              <a:gd name="connsiteY632" fmla="*/ 1268632 h 6858000"/>
              <a:gd name="connsiteX633" fmla="*/ 6516292 w 7467600"/>
              <a:gd name="connsiteY633" fmla="*/ 1263064 h 6858000"/>
              <a:gd name="connsiteX634" fmla="*/ 5736320 w 7467600"/>
              <a:gd name="connsiteY634" fmla="*/ 1501803 h 6858000"/>
              <a:gd name="connsiteX635" fmla="*/ 6516292 w 7467600"/>
              <a:gd name="connsiteY635" fmla="*/ 1263064 h 6858000"/>
              <a:gd name="connsiteX636" fmla="*/ 291466 w 7467600"/>
              <a:gd name="connsiteY636" fmla="*/ 1250369 h 6858000"/>
              <a:gd name="connsiteX637" fmla="*/ 323180 w 7467600"/>
              <a:gd name="connsiteY637" fmla="*/ 1435283 h 6858000"/>
              <a:gd name="connsiteX638" fmla="*/ 349381 w 7467600"/>
              <a:gd name="connsiteY638" fmla="*/ 1875041 h 6858000"/>
              <a:gd name="connsiteX639" fmla="*/ 374363 w 7467600"/>
              <a:gd name="connsiteY639" fmla="*/ 1506494 h 6858000"/>
              <a:gd name="connsiteX640" fmla="*/ 302168 w 7467600"/>
              <a:gd name="connsiteY640" fmla="*/ 1274495 h 6858000"/>
              <a:gd name="connsiteX641" fmla="*/ 291466 w 7467600"/>
              <a:gd name="connsiteY641" fmla="*/ 1250369 h 6858000"/>
              <a:gd name="connsiteX642" fmla="*/ 678222 w 7467600"/>
              <a:gd name="connsiteY642" fmla="*/ 1248670 h 6858000"/>
              <a:gd name="connsiteX643" fmla="*/ 775536 w 7467600"/>
              <a:gd name="connsiteY643" fmla="*/ 1388015 h 6858000"/>
              <a:gd name="connsiteX644" fmla="*/ 894529 w 7467600"/>
              <a:gd name="connsiteY644" fmla="*/ 1567739 h 6858000"/>
              <a:gd name="connsiteX645" fmla="*/ 948000 w 7467600"/>
              <a:gd name="connsiteY645" fmla="*/ 1663088 h 6858000"/>
              <a:gd name="connsiteX646" fmla="*/ 1006812 w 7467600"/>
              <a:gd name="connsiteY646" fmla="*/ 1767683 h 6858000"/>
              <a:gd name="connsiteX647" fmla="*/ 1149133 w 7467600"/>
              <a:gd name="connsiteY647" fmla="*/ 1971513 h 6858000"/>
              <a:gd name="connsiteX648" fmla="*/ 1333952 w 7467600"/>
              <a:gd name="connsiteY648" fmla="*/ 2251620 h 6858000"/>
              <a:gd name="connsiteX649" fmla="*/ 1337329 w 7467600"/>
              <a:gd name="connsiteY649" fmla="*/ 2258350 h 6858000"/>
              <a:gd name="connsiteX650" fmla="*/ 1014726 w 7467600"/>
              <a:gd name="connsiteY650" fmla="*/ 1615556 h 6858000"/>
              <a:gd name="connsiteX651" fmla="*/ 678222 w 7467600"/>
              <a:gd name="connsiteY651" fmla="*/ 1248670 h 6858000"/>
              <a:gd name="connsiteX652" fmla="*/ 6691602 w 7467600"/>
              <a:gd name="connsiteY652" fmla="*/ 1140573 h 6858000"/>
              <a:gd name="connsiteX653" fmla="*/ 6571100 w 7467600"/>
              <a:gd name="connsiteY653" fmla="*/ 1183662 h 6858000"/>
              <a:gd name="connsiteX654" fmla="*/ 6241687 w 7467600"/>
              <a:gd name="connsiteY654" fmla="*/ 1257600 h 6858000"/>
              <a:gd name="connsiteX655" fmla="*/ 5693009 w 7467600"/>
              <a:gd name="connsiteY655" fmla="*/ 1478256 h 6858000"/>
              <a:gd name="connsiteX656" fmla="*/ 6548420 w 7467600"/>
              <a:gd name="connsiteY656" fmla="*/ 1214599 h 6858000"/>
              <a:gd name="connsiteX657" fmla="*/ 6605473 w 7467600"/>
              <a:gd name="connsiteY657" fmla="*/ 1184686 h 6858000"/>
              <a:gd name="connsiteX658" fmla="*/ 6691602 w 7467600"/>
              <a:gd name="connsiteY658" fmla="*/ 1140573 h 6858000"/>
              <a:gd name="connsiteX659" fmla="*/ 4002475 w 7467600"/>
              <a:gd name="connsiteY659" fmla="*/ 1037802 h 6858000"/>
              <a:gd name="connsiteX660" fmla="*/ 4000324 w 7467600"/>
              <a:gd name="connsiteY660" fmla="*/ 1039362 h 6858000"/>
              <a:gd name="connsiteX661" fmla="*/ 4002862 w 7467600"/>
              <a:gd name="connsiteY661" fmla="*/ 1042866 h 6858000"/>
              <a:gd name="connsiteX662" fmla="*/ 4002475 w 7467600"/>
              <a:gd name="connsiteY662" fmla="*/ 1037802 h 6858000"/>
              <a:gd name="connsiteX663" fmla="*/ 506322 w 7467600"/>
              <a:gd name="connsiteY663" fmla="*/ 1020997 h 6858000"/>
              <a:gd name="connsiteX664" fmla="*/ 533068 w 7467600"/>
              <a:gd name="connsiteY664" fmla="*/ 1029409 h 6858000"/>
              <a:gd name="connsiteX665" fmla="*/ 1232525 w 7467600"/>
              <a:gd name="connsiteY665" fmla="*/ 1804675 h 6858000"/>
              <a:gd name="connsiteX666" fmla="*/ 1388858 w 7467600"/>
              <a:gd name="connsiteY666" fmla="*/ 2368011 h 6858000"/>
              <a:gd name="connsiteX667" fmla="*/ 1384098 w 7467600"/>
              <a:gd name="connsiteY667" fmla="*/ 2378125 h 6858000"/>
              <a:gd name="connsiteX668" fmla="*/ 1425393 w 7467600"/>
              <a:gd name="connsiteY668" fmla="*/ 2589124 h 6858000"/>
              <a:gd name="connsiteX669" fmla="*/ 1424001 w 7467600"/>
              <a:gd name="connsiteY669" fmla="*/ 2597541 h 6858000"/>
              <a:gd name="connsiteX670" fmla="*/ 2152729 w 7467600"/>
              <a:gd name="connsiteY670" fmla="*/ 2864487 h 6858000"/>
              <a:gd name="connsiteX671" fmla="*/ 2020609 w 7467600"/>
              <a:gd name="connsiteY671" fmla="*/ 2539671 h 6858000"/>
              <a:gd name="connsiteX672" fmla="*/ 2018920 w 7467600"/>
              <a:gd name="connsiteY672" fmla="*/ 2536309 h 6858000"/>
              <a:gd name="connsiteX673" fmla="*/ 1342441 w 7467600"/>
              <a:gd name="connsiteY673" fmla="*/ 1173017 h 6858000"/>
              <a:gd name="connsiteX674" fmla="*/ 1367925 w 7467600"/>
              <a:gd name="connsiteY674" fmla="*/ 1135648 h 6858000"/>
              <a:gd name="connsiteX675" fmla="*/ 1771401 w 7467600"/>
              <a:gd name="connsiteY675" fmla="*/ 1806673 h 6858000"/>
              <a:gd name="connsiteX676" fmla="*/ 1972385 w 7467600"/>
              <a:gd name="connsiteY676" fmla="*/ 2198735 h 6858000"/>
              <a:gd name="connsiteX677" fmla="*/ 2040892 w 7467600"/>
              <a:gd name="connsiteY677" fmla="*/ 2405205 h 6858000"/>
              <a:gd name="connsiteX678" fmla="*/ 2131689 w 7467600"/>
              <a:gd name="connsiteY678" fmla="*/ 1936926 h 6858000"/>
              <a:gd name="connsiteX679" fmla="*/ 2454820 w 7467600"/>
              <a:gd name="connsiteY679" fmla="*/ 1248808 h 6858000"/>
              <a:gd name="connsiteX680" fmla="*/ 2492512 w 7467600"/>
              <a:gd name="connsiteY680" fmla="*/ 1302920 h 6858000"/>
              <a:gd name="connsiteX681" fmla="*/ 2081216 w 7467600"/>
              <a:gd name="connsiteY681" fmla="*/ 2527513 h 6858000"/>
              <a:gd name="connsiteX682" fmla="*/ 2081211 w 7467600"/>
              <a:gd name="connsiteY682" fmla="*/ 2528916 h 6858000"/>
              <a:gd name="connsiteX683" fmla="*/ 2199067 w 7467600"/>
              <a:gd name="connsiteY683" fmla="*/ 2884061 h 6858000"/>
              <a:gd name="connsiteX684" fmla="*/ 3192586 w 7467600"/>
              <a:gd name="connsiteY684" fmla="*/ 3411496 h 6858000"/>
              <a:gd name="connsiteX685" fmla="*/ 3182620 w 7467600"/>
              <a:gd name="connsiteY685" fmla="*/ 3483279 h 6858000"/>
              <a:gd name="connsiteX686" fmla="*/ 2435119 w 7467600"/>
              <a:gd name="connsiteY686" fmla="*/ 3080173 h 6858000"/>
              <a:gd name="connsiteX687" fmla="*/ 2410152 w 7467600"/>
              <a:gd name="connsiteY687" fmla="*/ 3063751 h 6858000"/>
              <a:gd name="connsiteX688" fmla="*/ 2408099 w 7467600"/>
              <a:gd name="connsiteY688" fmla="*/ 3064403 h 6858000"/>
              <a:gd name="connsiteX689" fmla="*/ 2407218 w 7467600"/>
              <a:gd name="connsiteY689" fmla="*/ 3070324 h 6858000"/>
              <a:gd name="connsiteX690" fmla="*/ 2380138 w 7467600"/>
              <a:gd name="connsiteY690" fmla="*/ 3099341 h 6858000"/>
              <a:gd name="connsiteX691" fmla="*/ 1765923 w 7467600"/>
              <a:gd name="connsiteY691" fmla="*/ 3581043 h 6858000"/>
              <a:gd name="connsiteX692" fmla="*/ 1702258 w 7467600"/>
              <a:gd name="connsiteY692" fmla="*/ 3612286 h 6858000"/>
              <a:gd name="connsiteX693" fmla="*/ 1538370 w 7467600"/>
              <a:gd name="connsiteY693" fmla="*/ 3811804 h 6858000"/>
              <a:gd name="connsiteX694" fmla="*/ 542867 w 7467600"/>
              <a:gd name="connsiteY694" fmla="*/ 4944092 h 6858000"/>
              <a:gd name="connsiteX695" fmla="*/ 515800 w 7467600"/>
              <a:gd name="connsiteY695" fmla="*/ 4862180 h 6858000"/>
              <a:gd name="connsiteX696" fmla="*/ 909145 w 7467600"/>
              <a:gd name="connsiteY696" fmla="*/ 4199225 h 6858000"/>
              <a:gd name="connsiteX697" fmla="*/ 1214067 w 7467600"/>
              <a:gd name="connsiteY697" fmla="*/ 3908561 h 6858000"/>
              <a:gd name="connsiteX698" fmla="*/ 640967 w 7467600"/>
              <a:gd name="connsiteY698" fmla="*/ 4105601 h 6858000"/>
              <a:gd name="connsiteX699" fmla="*/ 112563 w 7467600"/>
              <a:gd name="connsiteY699" fmla="*/ 4396952 h 6858000"/>
              <a:gd name="connsiteX700" fmla="*/ 0 w 7467600"/>
              <a:gd name="connsiteY700" fmla="*/ 4466006 h 6858000"/>
              <a:gd name="connsiteX701" fmla="*/ 0 w 7467600"/>
              <a:gd name="connsiteY701" fmla="*/ 4233763 h 6858000"/>
              <a:gd name="connsiteX702" fmla="*/ 36881 w 7467600"/>
              <a:gd name="connsiteY702" fmla="*/ 4200118 h 6858000"/>
              <a:gd name="connsiteX703" fmla="*/ 910534 w 7467600"/>
              <a:gd name="connsiteY703" fmla="*/ 3629753 h 6858000"/>
              <a:gd name="connsiteX704" fmla="*/ 1578717 w 7467600"/>
              <a:gd name="connsiteY704" fmla="*/ 3575982 h 6858000"/>
              <a:gd name="connsiteX705" fmla="*/ 2338780 w 7467600"/>
              <a:gd name="connsiteY705" fmla="*/ 3033725 h 6858000"/>
              <a:gd name="connsiteX706" fmla="*/ 1807991 w 7467600"/>
              <a:gd name="connsiteY706" fmla="*/ 2807184 h 6858000"/>
              <a:gd name="connsiteX707" fmla="*/ 1416358 w 7467600"/>
              <a:gd name="connsiteY707" fmla="*/ 3112571 h 6858000"/>
              <a:gd name="connsiteX708" fmla="*/ 939066 w 7467600"/>
              <a:gd name="connsiteY708" fmla="*/ 3378798 h 6858000"/>
              <a:gd name="connsiteX709" fmla="*/ 115099 w 7467600"/>
              <a:gd name="connsiteY709" fmla="*/ 3607650 h 6858000"/>
              <a:gd name="connsiteX710" fmla="*/ 97284 w 7467600"/>
              <a:gd name="connsiteY710" fmla="*/ 3520393 h 6858000"/>
              <a:gd name="connsiteX711" fmla="*/ 922050 w 7467600"/>
              <a:gd name="connsiteY711" fmla="*/ 3074867 h 6858000"/>
              <a:gd name="connsiteX712" fmla="*/ 1405265 w 7467600"/>
              <a:gd name="connsiteY712" fmla="*/ 3016319 h 6858000"/>
              <a:gd name="connsiteX713" fmla="*/ 1407512 w 7467600"/>
              <a:gd name="connsiteY713" fmla="*/ 3018001 h 6858000"/>
              <a:gd name="connsiteX714" fmla="*/ 1726266 w 7467600"/>
              <a:gd name="connsiteY714" fmla="*/ 2777274 h 6858000"/>
              <a:gd name="connsiteX715" fmla="*/ 625390 w 7467600"/>
              <a:gd name="connsiteY715" fmla="*/ 2514541 h 6858000"/>
              <a:gd name="connsiteX716" fmla="*/ 619799 w 7467600"/>
              <a:gd name="connsiteY716" fmla="*/ 2527180 h 6858000"/>
              <a:gd name="connsiteX717" fmla="*/ 310030 w 7467600"/>
              <a:gd name="connsiteY717" fmla="*/ 2771818 h 6858000"/>
              <a:gd name="connsiteX718" fmla="*/ 173877 w 7467600"/>
              <a:gd name="connsiteY718" fmla="*/ 2937056 h 6858000"/>
              <a:gd name="connsiteX719" fmla="*/ 77889 w 7467600"/>
              <a:gd name="connsiteY719" fmla="*/ 3138440 h 6858000"/>
              <a:gd name="connsiteX720" fmla="*/ 0 w 7467600"/>
              <a:gd name="connsiteY720" fmla="*/ 3271395 h 6858000"/>
              <a:gd name="connsiteX721" fmla="*/ 0 w 7467600"/>
              <a:gd name="connsiteY721" fmla="*/ 3153002 h 6858000"/>
              <a:gd name="connsiteX722" fmla="*/ 2386 w 7467600"/>
              <a:gd name="connsiteY722" fmla="*/ 3149203 h 6858000"/>
              <a:gd name="connsiteX723" fmla="*/ 89753 w 7467600"/>
              <a:gd name="connsiteY723" fmla="*/ 2987702 h 6858000"/>
              <a:gd name="connsiteX724" fmla="*/ 76869 w 7467600"/>
              <a:gd name="connsiteY724" fmla="*/ 3005404 h 6858000"/>
              <a:gd name="connsiteX725" fmla="*/ 32049 w 7467600"/>
              <a:gd name="connsiteY725" fmla="*/ 3065814 h 6858000"/>
              <a:gd name="connsiteX726" fmla="*/ 0 w 7467600"/>
              <a:gd name="connsiteY726" fmla="*/ 3108744 h 6858000"/>
              <a:gd name="connsiteX727" fmla="*/ 0 w 7467600"/>
              <a:gd name="connsiteY727" fmla="*/ 3058059 h 6858000"/>
              <a:gd name="connsiteX728" fmla="*/ 7610 w 7467600"/>
              <a:gd name="connsiteY728" fmla="*/ 3047889 h 6858000"/>
              <a:gd name="connsiteX729" fmla="*/ 52419 w 7467600"/>
              <a:gd name="connsiteY729" fmla="*/ 2987479 h 6858000"/>
              <a:gd name="connsiteX730" fmla="*/ 59142 w 7467600"/>
              <a:gd name="connsiteY730" fmla="*/ 2978488 h 6858000"/>
              <a:gd name="connsiteX731" fmla="*/ 0 w 7467600"/>
              <a:gd name="connsiteY731" fmla="*/ 3015334 h 6858000"/>
              <a:gd name="connsiteX732" fmla="*/ 0 w 7467600"/>
              <a:gd name="connsiteY732" fmla="*/ 2914286 h 6858000"/>
              <a:gd name="connsiteX733" fmla="*/ 36383 w 7467600"/>
              <a:gd name="connsiteY733" fmla="*/ 2901128 h 6858000"/>
              <a:gd name="connsiteX734" fmla="*/ 156329 w 7467600"/>
              <a:gd name="connsiteY734" fmla="*/ 2840533 h 6858000"/>
              <a:gd name="connsiteX735" fmla="*/ 358355 w 7467600"/>
              <a:gd name="connsiteY735" fmla="*/ 2620471 h 6858000"/>
              <a:gd name="connsiteX736" fmla="*/ 510577 w 7467600"/>
              <a:gd name="connsiteY736" fmla="*/ 2501244 h 6858000"/>
              <a:gd name="connsiteX737" fmla="*/ 211967 w 7467600"/>
              <a:gd name="connsiteY737" fmla="*/ 2479171 h 6858000"/>
              <a:gd name="connsiteX738" fmla="*/ 0 w 7467600"/>
              <a:gd name="connsiteY738" fmla="*/ 2476398 h 6858000"/>
              <a:gd name="connsiteX739" fmla="*/ 0 w 7467600"/>
              <a:gd name="connsiteY739" fmla="*/ 2389189 h 6858000"/>
              <a:gd name="connsiteX740" fmla="*/ 103062 w 7467600"/>
              <a:gd name="connsiteY740" fmla="*/ 2389518 h 6858000"/>
              <a:gd name="connsiteX741" fmla="*/ 510734 w 7467600"/>
              <a:gd name="connsiteY741" fmla="*/ 2416201 h 6858000"/>
              <a:gd name="connsiteX742" fmla="*/ 279257 w 7467600"/>
              <a:gd name="connsiteY742" fmla="*/ 2092102 h 6858000"/>
              <a:gd name="connsiteX743" fmla="*/ 65265 w 7467600"/>
              <a:gd name="connsiteY743" fmla="*/ 2006049 h 6858000"/>
              <a:gd name="connsiteX744" fmla="*/ 0 w 7467600"/>
              <a:gd name="connsiteY744" fmla="*/ 1982532 h 6858000"/>
              <a:gd name="connsiteX745" fmla="*/ 0 w 7467600"/>
              <a:gd name="connsiteY745" fmla="*/ 1912789 h 6858000"/>
              <a:gd name="connsiteX746" fmla="*/ 97460 w 7467600"/>
              <a:gd name="connsiteY746" fmla="*/ 1953725 h 6858000"/>
              <a:gd name="connsiteX747" fmla="*/ 221272 w 7467600"/>
              <a:gd name="connsiteY747" fmla="*/ 1980766 h 6858000"/>
              <a:gd name="connsiteX748" fmla="*/ 116765 w 7467600"/>
              <a:gd name="connsiteY748" fmla="*/ 1911033 h 6858000"/>
              <a:gd name="connsiteX749" fmla="*/ 16405 w 7467600"/>
              <a:gd name="connsiteY749" fmla="*/ 1803412 h 6858000"/>
              <a:gd name="connsiteX750" fmla="*/ 0 w 7467600"/>
              <a:gd name="connsiteY750" fmla="*/ 1784777 h 6858000"/>
              <a:gd name="connsiteX751" fmla="*/ 0 w 7467600"/>
              <a:gd name="connsiteY751" fmla="*/ 1740082 h 6858000"/>
              <a:gd name="connsiteX752" fmla="*/ 39394 w 7467600"/>
              <a:gd name="connsiteY752" fmla="*/ 1784856 h 6858000"/>
              <a:gd name="connsiteX753" fmla="*/ 135813 w 7467600"/>
              <a:gd name="connsiteY753" fmla="*/ 1888838 h 6858000"/>
              <a:gd name="connsiteX754" fmla="*/ 242575 w 7467600"/>
              <a:gd name="connsiteY754" fmla="*/ 1958841 h 6858000"/>
              <a:gd name="connsiteX755" fmla="*/ 82197 w 7467600"/>
              <a:gd name="connsiteY755" fmla="*/ 1754826 h 6858000"/>
              <a:gd name="connsiteX756" fmla="*/ 0 w 7467600"/>
              <a:gd name="connsiteY756" fmla="*/ 1679650 h 6858000"/>
              <a:gd name="connsiteX757" fmla="*/ 0 w 7467600"/>
              <a:gd name="connsiteY757" fmla="*/ 1602463 h 6858000"/>
              <a:gd name="connsiteX758" fmla="*/ 84689 w 7467600"/>
              <a:gd name="connsiteY758" fmla="*/ 1677442 h 6858000"/>
              <a:gd name="connsiteX759" fmla="*/ 298437 w 7467600"/>
              <a:gd name="connsiteY759" fmla="*/ 1968019 h 6858000"/>
              <a:gd name="connsiteX760" fmla="*/ 227269 w 7467600"/>
              <a:gd name="connsiteY760" fmla="*/ 1114064 h 6858000"/>
              <a:gd name="connsiteX761" fmla="*/ 248003 w 7467600"/>
              <a:gd name="connsiteY761" fmla="*/ 1089613 h 6858000"/>
              <a:gd name="connsiteX762" fmla="*/ 427020 w 7467600"/>
              <a:gd name="connsiteY762" fmla="*/ 1619803 h 6858000"/>
              <a:gd name="connsiteX763" fmla="*/ 340345 w 7467600"/>
              <a:gd name="connsiteY763" fmla="*/ 2027739 h 6858000"/>
              <a:gd name="connsiteX764" fmla="*/ 360865 w 7467600"/>
              <a:gd name="connsiteY764" fmla="*/ 2044827 h 6858000"/>
              <a:gd name="connsiteX765" fmla="*/ 560414 w 7467600"/>
              <a:gd name="connsiteY765" fmla="*/ 2421457 h 6858000"/>
              <a:gd name="connsiteX766" fmla="*/ 1359703 w 7467600"/>
              <a:gd name="connsiteY766" fmla="*/ 2578554 h 6858000"/>
              <a:gd name="connsiteX767" fmla="*/ 1359422 w 7467600"/>
              <a:gd name="connsiteY767" fmla="*/ 2577994 h 6858000"/>
              <a:gd name="connsiteX768" fmla="*/ 828701 w 7467600"/>
              <a:gd name="connsiteY768" fmla="*/ 1839520 h 6858000"/>
              <a:gd name="connsiteX769" fmla="*/ 494427 w 7467600"/>
              <a:gd name="connsiteY769" fmla="*/ 1092333 h 6858000"/>
              <a:gd name="connsiteX770" fmla="*/ 506322 w 7467600"/>
              <a:gd name="connsiteY770" fmla="*/ 1020997 h 6858000"/>
              <a:gd name="connsiteX771" fmla="*/ 4570198 w 7467600"/>
              <a:gd name="connsiteY771" fmla="*/ 978081 h 6858000"/>
              <a:gd name="connsiteX772" fmla="*/ 4523691 w 7467600"/>
              <a:gd name="connsiteY772" fmla="*/ 1127776 h 6858000"/>
              <a:gd name="connsiteX773" fmla="*/ 4509875 w 7467600"/>
              <a:gd name="connsiteY773" fmla="*/ 1167552 h 6858000"/>
              <a:gd name="connsiteX774" fmla="*/ 4478168 w 7467600"/>
              <a:gd name="connsiteY774" fmla="*/ 1260735 h 6858000"/>
              <a:gd name="connsiteX775" fmla="*/ 4409309 w 7467600"/>
              <a:gd name="connsiteY775" fmla="*/ 1666996 h 6858000"/>
              <a:gd name="connsiteX776" fmla="*/ 4370031 w 7467600"/>
              <a:gd name="connsiteY776" fmla="*/ 1955666 h 6858000"/>
              <a:gd name="connsiteX777" fmla="*/ 4570198 w 7467600"/>
              <a:gd name="connsiteY777" fmla="*/ 978081 h 6858000"/>
              <a:gd name="connsiteX778" fmla="*/ 4557898 w 7467600"/>
              <a:gd name="connsiteY778" fmla="*/ 900011 h 6858000"/>
              <a:gd name="connsiteX779" fmla="*/ 4344840 w 7467600"/>
              <a:gd name="connsiteY779" fmla="*/ 1922038 h 6858000"/>
              <a:gd name="connsiteX780" fmla="*/ 4378710 w 7467600"/>
              <a:gd name="connsiteY780" fmla="*/ 1665516 h 6858000"/>
              <a:gd name="connsiteX781" fmla="*/ 4448798 w 7467600"/>
              <a:gd name="connsiteY781" fmla="*/ 1253024 h 6858000"/>
              <a:gd name="connsiteX782" fmla="*/ 4480315 w 7467600"/>
              <a:gd name="connsiteY782" fmla="*/ 1158454 h 6858000"/>
              <a:gd name="connsiteX783" fmla="*/ 4494133 w 7467600"/>
              <a:gd name="connsiteY783" fmla="*/ 1118676 h 6858000"/>
              <a:gd name="connsiteX784" fmla="*/ 4557898 w 7467600"/>
              <a:gd name="connsiteY784" fmla="*/ 900011 h 6858000"/>
              <a:gd name="connsiteX785" fmla="*/ 5870151 w 7467600"/>
              <a:gd name="connsiteY785" fmla="*/ 898890 h 6858000"/>
              <a:gd name="connsiteX786" fmla="*/ 5861335 w 7467600"/>
              <a:gd name="connsiteY786" fmla="*/ 899177 h 6858000"/>
              <a:gd name="connsiteX787" fmla="*/ 5843702 w 7467600"/>
              <a:gd name="connsiteY787" fmla="*/ 899748 h 6858000"/>
              <a:gd name="connsiteX788" fmla="*/ 5651107 w 7467600"/>
              <a:gd name="connsiteY788" fmla="*/ 920306 h 6858000"/>
              <a:gd name="connsiteX789" fmla="*/ 5459407 w 7467600"/>
              <a:gd name="connsiteY789" fmla="*/ 940975 h 6858000"/>
              <a:gd name="connsiteX790" fmla="*/ 5374846 w 7467600"/>
              <a:gd name="connsiteY790" fmla="*/ 941988 h 6858000"/>
              <a:gd name="connsiteX791" fmla="*/ 5256105 w 7467600"/>
              <a:gd name="connsiteY791" fmla="*/ 945632 h 6858000"/>
              <a:gd name="connsiteX792" fmla="*/ 5107071 w 7467600"/>
              <a:gd name="connsiteY792" fmla="*/ 969720 h 6858000"/>
              <a:gd name="connsiteX793" fmla="*/ 4998681 w 7467600"/>
              <a:gd name="connsiteY793" fmla="*/ 988771 h 6858000"/>
              <a:gd name="connsiteX794" fmla="*/ 5870151 w 7467600"/>
              <a:gd name="connsiteY794" fmla="*/ 898890 h 6858000"/>
              <a:gd name="connsiteX795" fmla="*/ 5504425 w 7467600"/>
              <a:gd name="connsiteY795" fmla="*/ 848067 h 6858000"/>
              <a:gd name="connsiteX796" fmla="*/ 4968849 w 7467600"/>
              <a:gd name="connsiteY796" fmla="*/ 962318 h 6858000"/>
              <a:gd name="connsiteX797" fmla="*/ 5104039 w 7467600"/>
              <a:gd name="connsiteY797" fmla="*/ 940634 h 6858000"/>
              <a:gd name="connsiteX798" fmla="*/ 5256311 w 7467600"/>
              <a:gd name="connsiteY798" fmla="*/ 916490 h 6858000"/>
              <a:gd name="connsiteX799" fmla="*/ 5377381 w 7467600"/>
              <a:gd name="connsiteY799" fmla="*/ 912671 h 6858000"/>
              <a:gd name="connsiteX800" fmla="*/ 5460148 w 7467600"/>
              <a:gd name="connsiteY800" fmla="*/ 911442 h 6858000"/>
              <a:gd name="connsiteX801" fmla="*/ 5648971 w 7467600"/>
              <a:gd name="connsiteY801" fmla="*/ 891331 h 6858000"/>
              <a:gd name="connsiteX802" fmla="*/ 5844807 w 7467600"/>
              <a:gd name="connsiteY802" fmla="*/ 870718 h 6858000"/>
              <a:gd name="connsiteX803" fmla="*/ 5862975 w 7467600"/>
              <a:gd name="connsiteY803" fmla="*/ 869756 h 6858000"/>
              <a:gd name="connsiteX804" fmla="*/ 5920887 w 7467600"/>
              <a:gd name="connsiteY804" fmla="*/ 865929 h 6858000"/>
              <a:gd name="connsiteX805" fmla="*/ 5504425 w 7467600"/>
              <a:gd name="connsiteY805" fmla="*/ 848067 h 6858000"/>
              <a:gd name="connsiteX806" fmla="*/ 3607114 w 7467600"/>
              <a:gd name="connsiteY806" fmla="*/ 467441 h 6858000"/>
              <a:gd name="connsiteX807" fmla="*/ 3296242 w 7467600"/>
              <a:gd name="connsiteY807" fmla="*/ 807991 h 6858000"/>
              <a:gd name="connsiteX808" fmla="*/ 3174674 w 7467600"/>
              <a:gd name="connsiteY808" fmla="*/ 919759 h 6858000"/>
              <a:gd name="connsiteX809" fmla="*/ 3042978 w 7467600"/>
              <a:gd name="connsiteY809" fmla="*/ 1054894 h 6858000"/>
              <a:gd name="connsiteX810" fmla="*/ 2968914 w 7467600"/>
              <a:gd name="connsiteY810" fmla="*/ 1133756 h 6858000"/>
              <a:gd name="connsiteX811" fmla="*/ 3103823 w 7467600"/>
              <a:gd name="connsiteY811" fmla="*/ 1026814 h 6858000"/>
              <a:gd name="connsiteX812" fmla="*/ 3607114 w 7467600"/>
              <a:gd name="connsiteY812" fmla="*/ 467441 h 6858000"/>
              <a:gd name="connsiteX813" fmla="*/ 3744487 w 7467600"/>
              <a:gd name="connsiteY813" fmla="*/ 383136 h 6858000"/>
              <a:gd name="connsiteX814" fmla="*/ 3970213 w 7467600"/>
              <a:gd name="connsiteY814" fmla="*/ 995559 h 6858000"/>
              <a:gd name="connsiteX815" fmla="*/ 3744487 w 7467600"/>
              <a:gd name="connsiteY815" fmla="*/ 383136 h 6858000"/>
              <a:gd name="connsiteX816" fmla="*/ 3624562 w 7467600"/>
              <a:gd name="connsiteY816" fmla="*/ 367041 h 6858000"/>
              <a:gd name="connsiteX817" fmla="*/ 3489712 w 7467600"/>
              <a:gd name="connsiteY817" fmla="*/ 485386 h 6858000"/>
              <a:gd name="connsiteX818" fmla="*/ 3182994 w 7467600"/>
              <a:gd name="connsiteY818" fmla="*/ 828265 h 6858000"/>
              <a:gd name="connsiteX819" fmla="*/ 2892114 w 7467600"/>
              <a:gd name="connsiteY819" fmla="*/ 1172635 h 6858000"/>
              <a:gd name="connsiteX820" fmla="*/ 3021459 w 7467600"/>
              <a:gd name="connsiteY820" fmla="*/ 1035385 h 6858000"/>
              <a:gd name="connsiteX821" fmla="*/ 3153873 w 7467600"/>
              <a:gd name="connsiteY821" fmla="*/ 898971 h 6858000"/>
              <a:gd name="connsiteX822" fmla="*/ 3276511 w 7467600"/>
              <a:gd name="connsiteY822" fmla="*/ 786423 h 6858000"/>
              <a:gd name="connsiteX823" fmla="*/ 3584154 w 7467600"/>
              <a:gd name="connsiteY823" fmla="*/ 448218 h 6858000"/>
              <a:gd name="connsiteX824" fmla="*/ 3624562 w 7467600"/>
              <a:gd name="connsiteY824" fmla="*/ 367041 h 6858000"/>
              <a:gd name="connsiteX825" fmla="*/ 3766672 w 7467600"/>
              <a:gd name="connsiteY825" fmla="*/ 359429 h 6858000"/>
              <a:gd name="connsiteX826" fmla="*/ 3996338 w 7467600"/>
              <a:gd name="connsiteY826" fmla="*/ 968237 h 6858000"/>
              <a:gd name="connsiteX827" fmla="*/ 3766672 w 7467600"/>
              <a:gd name="connsiteY827" fmla="*/ 359429 h 6858000"/>
              <a:gd name="connsiteX828" fmla="*/ 5805386 w 7467600"/>
              <a:gd name="connsiteY828" fmla="*/ 239240 h 6858000"/>
              <a:gd name="connsiteX829" fmla="*/ 5736947 w 7467600"/>
              <a:gd name="connsiteY829" fmla="*/ 261367 h 6858000"/>
              <a:gd name="connsiteX830" fmla="*/ 5427012 w 7467600"/>
              <a:gd name="connsiteY830" fmla="*/ 311272 h 6858000"/>
              <a:gd name="connsiteX831" fmla="*/ 5147818 w 7467600"/>
              <a:gd name="connsiteY831" fmla="*/ 322112 h 6858000"/>
              <a:gd name="connsiteX832" fmla="*/ 5060854 w 7467600"/>
              <a:gd name="connsiteY832" fmla="*/ 311882 h 6858000"/>
              <a:gd name="connsiteX833" fmla="*/ 4945989 w 7467600"/>
              <a:gd name="connsiteY833" fmla="*/ 300516 h 6858000"/>
              <a:gd name="connsiteX834" fmla="*/ 5410479 w 7467600"/>
              <a:gd name="connsiteY834" fmla="*/ 348434 h 6858000"/>
              <a:gd name="connsiteX835" fmla="*/ 5805386 w 7467600"/>
              <a:gd name="connsiteY835" fmla="*/ 239240 h 6858000"/>
              <a:gd name="connsiteX836" fmla="*/ 5905192 w 7467600"/>
              <a:gd name="connsiteY836" fmla="*/ 163079 h 6858000"/>
              <a:gd name="connsiteX837" fmla="*/ 5865655 w 7467600"/>
              <a:gd name="connsiteY837" fmla="*/ 171901 h 6858000"/>
              <a:gd name="connsiteX838" fmla="*/ 5259740 w 7467600"/>
              <a:gd name="connsiteY838" fmla="*/ 257013 h 6858000"/>
              <a:gd name="connsiteX839" fmla="*/ 5208466 w 7467600"/>
              <a:gd name="connsiteY839" fmla="*/ 257550 h 6858000"/>
              <a:gd name="connsiteX840" fmla="*/ 4980204 w 7467600"/>
              <a:gd name="connsiteY840" fmla="*/ 271903 h 6858000"/>
              <a:gd name="connsiteX841" fmla="*/ 5068068 w 7467600"/>
              <a:gd name="connsiteY841" fmla="*/ 282244 h 6858000"/>
              <a:gd name="connsiteX842" fmla="*/ 5153231 w 7467600"/>
              <a:gd name="connsiteY842" fmla="*/ 292240 h 6858000"/>
              <a:gd name="connsiteX843" fmla="*/ 5426491 w 7467600"/>
              <a:gd name="connsiteY843" fmla="*/ 281128 h 6858000"/>
              <a:gd name="connsiteX844" fmla="*/ 5731212 w 7467600"/>
              <a:gd name="connsiteY844" fmla="*/ 231951 h 6858000"/>
              <a:gd name="connsiteX845" fmla="*/ 5905192 w 7467600"/>
              <a:gd name="connsiteY845" fmla="*/ 163079 h 6858000"/>
              <a:gd name="connsiteX846" fmla="*/ 5944437 w 7467600"/>
              <a:gd name="connsiteY846" fmla="*/ 113829 h 6858000"/>
              <a:gd name="connsiteX847" fmla="*/ 5825032 w 7467600"/>
              <a:gd name="connsiteY847" fmla="*/ 146405 h 6858000"/>
              <a:gd name="connsiteX848" fmla="*/ 4955599 w 7467600"/>
              <a:gd name="connsiteY848" fmla="*/ 247008 h 6858000"/>
              <a:gd name="connsiteX849" fmla="*/ 5210104 w 7467600"/>
              <a:gd name="connsiteY849" fmla="*/ 228123 h 6858000"/>
              <a:gd name="connsiteX850" fmla="*/ 5261015 w 7467600"/>
              <a:gd name="connsiteY850" fmla="*/ 227087 h 6858000"/>
              <a:gd name="connsiteX851" fmla="*/ 5861181 w 7467600"/>
              <a:gd name="connsiteY851" fmla="*/ 143093 h 6858000"/>
              <a:gd name="connsiteX852" fmla="*/ 5961252 w 7467600"/>
              <a:gd name="connsiteY852" fmla="*/ 114820 h 6858000"/>
              <a:gd name="connsiteX853" fmla="*/ 5944437 w 7467600"/>
              <a:gd name="connsiteY853" fmla="*/ 113829 h 6858000"/>
              <a:gd name="connsiteX854" fmla="*/ 3882765 w 7467600"/>
              <a:gd name="connsiteY854" fmla="*/ 0 h 6858000"/>
              <a:gd name="connsiteX855" fmla="*/ 3995099 w 7467600"/>
              <a:gd name="connsiteY855" fmla="*/ 0 h 6858000"/>
              <a:gd name="connsiteX856" fmla="*/ 4163818 w 7467600"/>
              <a:gd name="connsiteY856" fmla="*/ 234104 h 6858000"/>
              <a:gd name="connsiteX857" fmla="*/ 4172099 w 7467600"/>
              <a:gd name="connsiteY857" fmla="*/ 234207 h 6858000"/>
              <a:gd name="connsiteX858" fmla="*/ 4784282 w 7467600"/>
              <a:gd name="connsiteY858" fmla="*/ 276561 h 6858000"/>
              <a:gd name="connsiteX859" fmla="*/ 4801687 w 7467600"/>
              <a:gd name="connsiteY859" fmla="*/ 267764 h 6858000"/>
              <a:gd name="connsiteX860" fmla="*/ 6082788 w 7467600"/>
              <a:gd name="connsiteY860" fmla="*/ 64119 h 6858000"/>
              <a:gd name="connsiteX861" fmla="*/ 6099442 w 7467600"/>
              <a:gd name="connsiteY861" fmla="*/ 82568 h 6858000"/>
              <a:gd name="connsiteX862" fmla="*/ 4804137 w 7467600"/>
              <a:gd name="connsiteY862" fmla="*/ 320931 h 6858000"/>
              <a:gd name="connsiteX863" fmla="*/ 4227047 w 7467600"/>
              <a:gd name="connsiteY863" fmla="*/ 313415 h 6858000"/>
              <a:gd name="connsiteX864" fmla="*/ 4346041 w 7467600"/>
              <a:gd name="connsiteY864" fmla="*/ 456086 h 6858000"/>
              <a:gd name="connsiteX865" fmla="*/ 4870967 w 7467600"/>
              <a:gd name="connsiteY865" fmla="*/ 963061 h 6858000"/>
              <a:gd name="connsiteX866" fmla="*/ 4889647 w 7467600"/>
              <a:gd name="connsiteY866" fmla="*/ 957147 h 6858000"/>
              <a:gd name="connsiteX867" fmla="*/ 5422504 w 7467600"/>
              <a:gd name="connsiteY867" fmla="*/ 805191 h 6858000"/>
              <a:gd name="connsiteX868" fmla="*/ 6087656 w 7467600"/>
              <a:gd name="connsiteY868" fmla="*/ 826703 h 6858000"/>
              <a:gd name="connsiteX869" fmla="*/ 6058717 w 7467600"/>
              <a:gd name="connsiteY869" fmla="*/ 865992 h 6858000"/>
              <a:gd name="connsiteX870" fmla="*/ 4974153 w 7467600"/>
              <a:gd name="connsiteY870" fmla="*/ 1045456 h 6858000"/>
              <a:gd name="connsiteX871" fmla="*/ 5627835 w 7467600"/>
              <a:gd name="connsiteY871" fmla="*/ 1472077 h 6858000"/>
              <a:gd name="connsiteX872" fmla="*/ 5629817 w 7467600"/>
              <a:gd name="connsiteY872" fmla="*/ 1471412 h 6858000"/>
              <a:gd name="connsiteX873" fmla="*/ 5634124 w 7467600"/>
              <a:gd name="connsiteY873" fmla="*/ 1470572 h 6858000"/>
              <a:gd name="connsiteX874" fmla="*/ 5755832 w 7467600"/>
              <a:gd name="connsiteY874" fmla="*/ 1383886 h 6858000"/>
              <a:gd name="connsiteX875" fmla="*/ 6014186 w 7467600"/>
              <a:gd name="connsiteY875" fmla="*/ 1279799 h 6858000"/>
              <a:gd name="connsiteX876" fmla="*/ 6901619 w 7467600"/>
              <a:gd name="connsiteY876" fmla="*/ 1047874 h 6858000"/>
              <a:gd name="connsiteX877" fmla="*/ 6931566 w 7467600"/>
              <a:gd name="connsiteY877" fmla="*/ 1062034 h 6858000"/>
              <a:gd name="connsiteX878" fmla="*/ 5790982 w 7467600"/>
              <a:gd name="connsiteY878" fmla="*/ 1561380 h 6858000"/>
              <a:gd name="connsiteX879" fmla="*/ 6188971 w 7467600"/>
              <a:gd name="connsiteY879" fmla="*/ 1755168 h 6858000"/>
              <a:gd name="connsiteX880" fmla="*/ 6202446 w 7467600"/>
              <a:gd name="connsiteY880" fmla="*/ 1752268 h 6858000"/>
              <a:gd name="connsiteX881" fmla="*/ 7179560 w 7467600"/>
              <a:gd name="connsiteY881" fmla="*/ 1467551 h 6858000"/>
              <a:gd name="connsiteX882" fmla="*/ 7158730 w 7467600"/>
              <a:gd name="connsiteY882" fmla="*/ 1507835 h 6858000"/>
              <a:gd name="connsiteX883" fmla="*/ 6326959 w 7467600"/>
              <a:gd name="connsiteY883" fmla="*/ 1817686 h 6858000"/>
              <a:gd name="connsiteX884" fmla="*/ 6537433 w 7467600"/>
              <a:gd name="connsiteY884" fmla="*/ 1907790 h 6858000"/>
              <a:gd name="connsiteX885" fmla="*/ 6550221 w 7467600"/>
              <a:gd name="connsiteY885" fmla="*/ 1910729 h 6858000"/>
              <a:gd name="connsiteX886" fmla="*/ 6964438 w 7467600"/>
              <a:gd name="connsiteY886" fmla="*/ 2209505 h 6858000"/>
              <a:gd name="connsiteX887" fmla="*/ 7367862 w 7467600"/>
              <a:gd name="connsiteY887" fmla="*/ 2806833 h 6858000"/>
              <a:gd name="connsiteX888" fmla="*/ 7364329 w 7467600"/>
              <a:gd name="connsiteY888" fmla="*/ 2826907 h 6858000"/>
              <a:gd name="connsiteX889" fmla="*/ 7290545 w 7467600"/>
              <a:gd name="connsiteY889" fmla="*/ 2850663 h 6858000"/>
              <a:gd name="connsiteX890" fmla="*/ 6472036 w 7467600"/>
              <a:gd name="connsiteY890" fmla="*/ 1959003 h 6858000"/>
              <a:gd name="connsiteX891" fmla="*/ 5792897 w 7467600"/>
              <a:gd name="connsiteY891" fmla="*/ 1647747 h 6858000"/>
              <a:gd name="connsiteX892" fmla="*/ 5842751 w 7467600"/>
              <a:gd name="connsiteY892" fmla="*/ 1816112 h 6858000"/>
              <a:gd name="connsiteX893" fmla="*/ 5847424 w 7467600"/>
              <a:gd name="connsiteY893" fmla="*/ 1815776 h 6858000"/>
              <a:gd name="connsiteX894" fmla="*/ 6399821 w 7467600"/>
              <a:gd name="connsiteY894" fmla="*/ 2344799 h 6858000"/>
              <a:gd name="connsiteX895" fmla="*/ 6323232 w 7467600"/>
              <a:gd name="connsiteY895" fmla="*/ 2389634 h 6858000"/>
              <a:gd name="connsiteX896" fmla="*/ 5942958 w 7467600"/>
              <a:gd name="connsiteY896" fmla="*/ 2077708 h 6858000"/>
              <a:gd name="connsiteX897" fmla="*/ 5921559 w 7467600"/>
              <a:gd name="connsiteY897" fmla="*/ 2378596 h 6858000"/>
              <a:gd name="connsiteX898" fmla="*/ 5817651 w 7467600"/>
              <a:gd name="connsiteY898" fmla="*/ 3023919 h 6858000"/>
              <a:gd name="connsiteX899" fmla="*/ 5729634 w 7467600"/>
              <a:gd name="connsiteY899" fmla="*/ 3051849 h 6858000"/>
              <a:gd name="connsiteX900" fmla="*/ 5611018 w 7467600"/>
              <a:gd name="connsiteY900" fmla="*/ 2316769 h 6858000"/>
              <a:gd name="connsiteX901" fmla="*/ 5687608 w 7467600"/>
              <a:gd name="connsiteY901" fmla="*/ 2039972 h 6858000"/>
              <a:gd name="connsiteX902" fmla="*/ 5657554 w 7467600"/>
              <a:gd name="connsiteY902" fmla="*/ 1576445 h 6858000"/>
              <a:gd name="connsiteX903" fmla="*/ 5150475 w 7467600"/>
              <a:gd name="connsiteY903" fmla="*/ 1274012 h 6858000"/>
              <a:gd name="connsiteX904" fmla="*/ 5349142 w 7467600"/>
              <a:gd name="connsiteY904" fmla="*/ 2204405 h 6858000"/>
              <a:gd name="connsiteX905" fmla="*/ 5262214 w 7467600"/>
              <a:gd name="connsiteY905" fmla="*/ 2233836 h 6858000"/>
              <a:gd name="connsiteX906" fmla="*/ 4981539 w 7467600"/>
              <a:gd name="connsiteY906" fmla="*/ 1542201 h 6858000"/>
              <a:gd name="connsiteX907" fmla="*/ 4958461 w 7467600"/>
              <a:gd name="connsiteY907" fmla="*/ 1136957 h 6858000"/>
              <a:gd name="connsiteX908" fmla="*/ 4655015 w 7467600"/>
              <a:gd name="connsiteY908" fmla="*/ 891426 h 6858000"/>
              <a:gd name="connsiteX909" fmla="*/ 4348002 w 7467600"/>
              <a:gd name="connsiteY909" fmla="*/ 2205895 h 6858000"/>
              <a:gd name="connsiteX910" fmla="*/ 4262250 w 7467600"/>
              <a:gd name="connsiteY910" fmla="*/ 2219972 h 6858000"/>
              <a:gd name="connsiteX911" fmla="*/ 4550611 w 7467600"/>
              <a:gd name="connsiteY911" fmla="*/ 817540 h 6858000"/>
              <a:gd name="connsiteX912" fmla="*/ 4564418 w 7467600"/>
              <a:gd name="connsiteY912" fmla="*/ 808293 h 6858000"/>
              <a:gd name="connsiteX913" fmla="*/ 4266388 w 7467600"/>
              <a:gd name="connsiteY913" fmla="*/ 500083 h 6858000"/>
              <a:gd name="connsiteX914" fmla="*/ 4032842 w 7467600"/>
              <a:gd name="connsiteY914" fmla="*/ 211809 h 6858000"/>
              <a:gd name="connsiteX915" fmla="*/ 3882765 w 7467600"/>
              <a:gd name="connsiteY915" fmla="*/ 0 h 6858000"/>
              <a:gd name="connsiteX916" fmla="*/ 3721337 w 7467600"/>
              <a:gd name="connsiteY916" fmla="*/ 0 h 6858000"/>
              <a:gd name="connsiteX917" fmla="*/ 3797544 w 7467600"/>
              <a:gd name="connsiteY917" fmla="*/ 0 h 6858000"/>
              <a:gd name="connsiteX918" fmla="*/ 3775734 w 7467600"/>
              <a:gd name="connsiteY918" fmla="*/ 95131 h 6858000"/>
              <a:gd name="connsiteX919" fmla="*/ 3724807 w 7467600"/>
              <a:gd name="connsiteY919" fmla="*/ 272257 h 6858000"/>
              <a:gd name="connsiteX920" fmla="*/ 3726844 w 7467600"/>
              <a:gd name="connsiteY920" fmla="*/ 282988 h 6858000"/>
              <a:gd name="connsiteX921" fmla="*/ 3742664 w 7467600"/>
              <a:gd name="connsiteY921" fmla="*/ 279918 h 6858000"/>
              <a:gd name="connsiteX922" fmla="*/ 4103910 w 7467600"/>
              <a:gd name="connsiteY922" fmla="*/ 1161917 h 6858000"/>
              <a:gd name="connsiteX923" fmla="*/ 4020269 w 7467600"/>
              <a:gd name="connsiteY923" fmla="*/ 1200406 h 6858000"/>
              <a:gd name="connsiteX924" fmla="*/ 3674882 w 7467600"/>
              <a:gd name="connsiteY924" fmla="*/ 488524 h 6858000"/>
              <a:gd name="connsiteX925" fmla="*/ 3132682 w 7467600"/>
              <a:gd name="connsiteY925" fmla="*/ 1072284 h 6858000"/>
              <a:gd name="connsiteX926" fmla="*/ 2716346 w 7467600"/>
              <a:gd name="connsiteY926" fmla="*/ 1276376 h 6858000"/>
              <a:gd name="connsiteX927" fmla="*/ 2716772 w 7467600"/>
              <a:gd name="connsiteY927" fmla="*/ 1255462 h 6858000"/>
              <a:gd name="connsiteX928" fmla="*/ 3471096 w 7467600"/>
              <a:gd name="connsiteY928" fmla="*/ 437072 h 6858000"/>
              <a:gd name="connsiteX929" fmla="*/ 3639057 w 7467600"/>
              <a:gd name="connsiteY929" fmla="*/ 286334 h 6858000"/>
              <a:gd name="connsiteX930" fmla="*/ 3640309 w 7467600"/>
              <a:gd name="connsiteY930" fmla="*/ 284664 h 6858000"/>
              <a:gd name="connsiteX931" fmla="*/ 3646022 w 7467600"/>
              <a:gd name="connsiteY931" fmla="*/ 276711 h 6858000"/>
              <a:gd name="connsiteX932" fmla="*/ 3707943 w 7467600"/>
              <a:gd name="connsiteY932" fmla="*/ 65958 h 6858000"/>
              <a:gd name="connsiteX933" fmla="*/ 3721337 w 7467600"/>
              <a:gd name="connsiteY933" fmla="*/ 0 h 6858000"/>
              <a:gd name="connsiteX934" fmla="*/ 2867960 w 7467600"/>
              <a:gd name="connsiteY934" fmla="*/ 0 h 6858000"/>
              <a:gd name="connsiteX935" fmla="*/ 2926351 w 7467600"/>
              <a:gd name="connsiteY935" fmla="*/ 0 h 6858000"/>
              <a:gd name="connsiteX936" fmla="*/ 2902823 w 7467600"/>
              <a:gd name="connsiteY936" fmla="*/ 262929 h 6858000"/>
              <a:gd name="connsiteX937" fmla="*/ 2940663 w 7467600"/>
              <a:gd name="connsiteY937" fmla="*/ 140884 h 6858000"/>
              <a:gd name="connsiteX938" fmla="*/ 2947039 w 7467600"/>
              <a:gd name="connsiteY938" fmla="*/ 122524 h 6858000"/>
              <a:gd name="connsiteX939" fmla="*/ 2984316 w 7467600"/>
              <a:gd name="connsiteY939" fmla="*/ 0 h 6858000"/>
              <a:gd name="connsiteX940" fmla="*/ 3016114 w 7467600"/>
              <a:gd name="connsiteY940" fmla="*/ 0 h 6858000"/>
              <a:gd name="connsiteX941" fmla="*/ 2979949 w 7467600"/>
              <a:gd name="connsiteY941" fmla="*/ 119274 h 6858000"/>
              <a:gd name="connsiteX942" fmla="*/ 3023879 w 7467600"/>
              <a:gd name="connsiteY942" fmla="*/ 0 h 6858000"/>
              <a:gd name="connsiteX943" fmla="*/ 3105400 w 7467600"/>
              <a:gd name="connsiteY943" fmla="*/ 0 h 6858000"/>
              <a:gd name="connsiteX944" fmla="*/ 3094669 w 7467600"/>
              <a:gd name="connsiteY944" fmla="*/ 30308 h 6858000"/>
              <a:gd name="connsiteX945" fmla="*/ 2901945 w 7467600"/>
              <a:gd name="connsiteY945" fmla="*/ 466538 h 6858000"/>
              <a:gd name="connsiteX946" fmla="*/ 2815209 w 7467600"/>
              <a:gd name="connsiteY946" fmla="*/ 497361 h 6858000"/>
              <a:gd name="connsiteX947" fmla="*/ 2844845 w 7467600"/>
              <a:gd name="connsiteY947" fmla="*/ 127638 h 6858000"/>
              <a:gd name="connsiteX948" fmla="*/ 2867960 w 7467600"/>
              <a:gd name="connsiteY948" fmla="*/ 0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1057230 w 7467600"/>
              <a:gd name="connsiteY974" fmla="*/ 0 h 6858000"/>
              <a:gd name="connsiteX975" fmla="*/ 43151 w 7467600"/>
              <a:gd name="connsiteY975" fmla="*/ 0 h 6858000"/>
              <a:gd name="connsiteX976" fmla="*/ 95283 w 7467600"/>
              <a:gd name="connsiteY976" fmla="*/ 0 h 6858000"/>
              <a:gd name="connsiteX977" fmla="*/ 300708 w 7467600"/>
              <a:gd name="connsiteY977" fmla="*/ 154571 h 6858000"/>
              <a:gd name="connsiteX978" fmla="*/ 530414 w 7467600"/>
              <a:gd name="connsiteY978" fmla="*/ 354673 h 6858000"/>
              <a:gd name="connsiteX979" fmla="*/ 333785 w 7467600"/>
              <a:gd name="connsiteY979" fmla="*/ 161564 h 6858000"/>
              <a:gd name="connsiteX980" fmla="*/ 147005 w 7467600"/>
              <a:gd name="connsiteY980" fmla="*/ 0 h 6858000"/>
              <a:gd name="connsiteX981" fmla="*/ 272509 w 7467600"/>
              <a:gd name="connsiteY981" fmla="*/ 0 h 6858000"/>
              <a:gd name="connsiteX982" fmla="*/ 326276 w 7467600"/>
              <a:gd name="connsiteY982" fmla="*/ 45847 h 6858000"/>
              <a:gd name="connsiteX983" fmla="*/ 823759 w 7467600"/>
              <a:gd name="connsiteY983" fmla="*/ 574145 h 6858000"/>
              <a:gd name="connsiteX984" fmla="*/ 811254 w 7467600"/>
              <a:gd name="connsiteY984" fmla="*/ 665546 h 6858000"/>
              <a:gd name="connsiteX985" fmla="*/ 154042 w 7467600"/>
              <a:gd name="connsiteY985" fmla="*/ 261522 h 6858000"/>
              <a:gd name="connsiteX986" fmla="*/ 13550 w 7467600"/>
              <a:gd name="connsiteY986" fmla="*/ 158423 h 6858000"/>
              <a:gd name="connsiteX987" fmla="*/ 0 w 7467600"/>
              <a:gd name="connsiteY987" fmla="*/ 146618 h 6858000"/>
              <a:gd name="connsiteX988" fmla="*/ 0 w 7467600"/>
              <a:gd name="connsiteY988" fmla="*/ 59161 h 6858000"/>
              <a:gd name="connsiteX989" fmla="*/ 45427 w 7467600"/>
              <a:gd name="connsiteY989" fmla="*/ 101078 h 6858000"/>
              <a:gd name="connsiteX990" fmla="*/ 630103 w 7467600"/>
              <a:gd name="connsiteY990" fmla="*/ 485885 h 6858000"/>
              <a:gd name="connsiteX991" fmla="*/ 532040 w 7467600"/>
              <a:gd name="connsiteY991" fmla="*/ 399359 h 6858000"/>
              <a:gd name="connsiteX992" fmla="*/ 517618 w 7467600"/>
              <a:gd name="connsiteY992" fmla="*/ 385726 h 6858000"/>
              <a:gd name="connsiteX993" fmla="*/ 285074 w 7467600"/>
              <a:gd name="connsiteY993" fmla="*/ 182755 h 6858000"/>
              <a:gd name="connsiteX994" fmla="*/ 43151 w 7467600"/>
              <a:gd name="connsiteY99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77736 h 6858000"/>
              <a:gd name="connsiteX138" fmla="*/ 1903353 w 7467600"/>
              <a:gd name="connsiteY138" fmla="*/ 5044827 h 6858000"/>
              <a:gd name="connsiteX139" fmla="*/ 1936931 w 7467600"/>
              <a:gd name="connsiteY139" fmla="*/ 5093954 h 6858000"/>
              <a:gd name="connsiteX140" fmla="*/ 2195868 w 7467600"/>
              <a:gd name="connsiteY140" fmla="*/ 5396574 h 6858000"/>
              <a:gd name="connsiteX141" fmla="*/ 2088852 w 7467600"/>
              <a:gd name="connsiteY141" fmla="*/ 5166123 h 6858000"/>
              <a:gd name="connsiteX142" fmla="*/ 1958241 w 7467600"/>
              <a:gd name="connsiteY142" fmla="*/ 5067955 h 6858000"/>
              <a:gd name="connsiteX143" fmla="*/ 1903353 w 7467600"/>
              <a:gd name="connsiteY143" fmla="*/ 5044827 h 6858000"/>
              <a:gd name="connsiteX144" fmla="*/ 1979378 w 7467600"/>
              <a:gd name="connsiteY144" fmla="*/ 4769504 h 6858000"/>
              <a:gd name="connsiteX145" fmla="*/ 2882120 w 7467600"/>
              <a:gd name="connsiteY145" fmla="*/ 5064547 h 6858000"/>
              <a:gd name="connsiteX146" fmla="*/ 2793103 w 7467600"/>
              <a:gd name="connsiteY146" fmla="*/ 5039699 h 6858000"/>
              <a:gd name="connsiteX147" fmla="*/ 2770041 w 7467600"/>
              <a:gd name="connsiteY147" fmla="*/ 5033634 h 6858000"/>
              <a:gd name="connsiteX148" fmla="*/ 1979378 w 7467600"/>
              <a:gd name="connsiteY148" fmla="*/ 4769504 h 6858000"/>
              <a:gd name="connsiteX149" fmla="*/ 1927410 w 7467600"/>
              <a:gd name="connsiteY149" fmla="*/ 4716164 h 6858000"/>
              <a:gd name="connsiteX150" fmla="*/ 1959587 w 7467600"/>
              <a:gd name="connsiteY150" fmla="*/ 4728849 h 6858000"/>
              <a:gd name="connsiteX151" fmla="*/ 2777707 w 7467600"/>
              <a:gd name="connsiteY151" fmla="*/ 5003991 h 6858000"/>
              <a:gd name="connsiteX152" fmla="*/ 2800768 w 7467600"/>
              <a:gd name="connsiteY152" fmla="*/ 5010056 h 6858000"/>
              <a:gd name="connsiteX153" fmla="*/ 2879408 w 7467600"/>
              <a:gd name="connsiteY153" fmla="*/ 5031590 h 6858000"/>
              <a:gd name="connsiteX154" fmla="*/ 2862295 w 7467600"/>
              <a:gd name="connsiteY154" fmla="*/ 5022958 h 6858000"/>
              <a:gd name="connsiteX155" fmla="*/ 2813343 w 7467600"/>
              <a:gd name="connsiteY155" fmla="*/ 4998369 h 6858000"/>
              <a:gd name="connsiteX156" fmla="*/ 2646245 w 7467600"/>
              <a:gd name="connsiteY156" fmla="*/ 4930999 h 6858000"/>
              <a:gd name="connsiteX157" fmla="*/ 1999243 w 7467600"/>
              <a:gd name="connsiteY157" fmla="*/ 4730524 h 6858000"/>
              <a:gd name="connsiteX158" fmla="*/ 1979527 w 7467600"/>
              <a:gd name="connsiteY158" fmla="*/ 4726651 h 6858000"/>
              <a:gd name="connsiteX159" fmla="*/ 1927410 w 7467600"/>
              <a:gd name="connsiteY159" fmla="*/ 4716164 h 6858000"/>
              <a:gd name="connsiteX160" fmla="*/ 1997014 w 7467600"/>
              <a:gd name="connsiteY160" fmla="*/ 4698007 h 6858000"/>
              <a:gd name="connsiteX161" fmla="*/ 2005458 w 7467600"/>
              <a:gd name="connsiteY161" fmla="*/ 4699540 h 6858000"/>
              <a:gd name="connsiteX162" fmla="*/ 2657186 w 7467600"/>
              <a:gd name="connsiteY162" fmla="*/ 4901687 h 6858000"/>
              <a:gd name="connsiteX163" fmla="*/ 2826662 w 7467600"/>
              <a:gd name="connsiteY163" fmla="*/ 4970362 h 6858000"/>
              <a:gd name="connsiteX164" fmla="*/ 2876100 w 7467600"/>
              <a:gd name="connsiteY164" fmla="*/ 4995397 h 6858000"/>
              <a:gd name="connsiteX165" fmla="*/ 3042600 w 7467600"/>
              <a:gd name="connsiteY165" fmla="*/ 5059532 h 6858000"/>
              <a:gd name="connsiteX166" fmla="*/ 1997014 w 7467600"/>
              <a:gd name="connsiteY166" fmla="*/ 4698007 h 6858000"/>
              <a:gd name="connsiteX167" fmla="*/ 2305292 w 7467600"/>
              <a:gd name="connsiteY167" fmla="*/ 4219492 h 6858000"/>
              <a:gd name="connsiteX168" fmla="*/ 3360922 w 7467600"/>
              <a:gd name="connsiteY168" fmla="*/ 4529373 h 6858000"/>
              <a:gd name="connsiteX169" fmla="*/ 3492420 w 7467600"/>
              <a:gd name="connsiteY169" fmla="*/ 4510145 h 6858000"/>
              <a:gd name="connsiteX170" fmla="*/ 3364086 w 7467600"/>
              <a:gd name="connsiteY170" fmla="*/ 4480340 h 6858000"/>
              <a:gd name="connsiteX171" fmla="*/ 3225818 w 7467600"/>
              <a:gd name="connsiteY171" fmla="*/ 4411822 h 6858000"/>
              <a:gd name="connsiteX172" fmla="*/ 3129696 w 7467600"/>
              <a:gd name="connsiteY172" fmla="*/ 4360704 h 6858000"/>
              <a:gd name="connsiteX173" fmla="*/ 2814545 w 7467600"/>
              <a:gd name="connsiteY173" fmla="*/ 4282955 h 6858000"/>
              <a:gd name="connsiteX174" fmla="*/ 2305292 w 7467600"/>
              <a:gd name="connsiteY174" fmla="*/ 4219492 h 6858000"/>
              <a:gd name="connsiteX175" fmla="*/ 2626982 w 7467600"/>
              <a:gd name="connsiteY175" fmla="*/ 4206450 h 6858000"/>
              <a:gd name="connsiteX176" fmla="*/ 2490617 w 7467600"/>
              <a:gd name="connsiteY176" fmla="*/ 4206951 h 6858000"/>
              <a:gd name="connsiteX177" fmla="*/ 2819869 w 7467600"/>
              <a:gd name="connsiteY177" fmla="*/ 4252936 h 6858000"/>
              <a:gd name="connsiteX178" fmla="*/ 3143018 w 7467600"/>
              <a:gd name="connsiteY178" fmla="*/ 4332698 h 6858000"/>
              <a:gd name="connsiteX179" fmla="*/ 3241520 w 7467600"/>
              <a:gd name="connsiteY179" fmla="*/ 4385112 h 6858000"/>
              <a:gd name="connsiteX180" fmla="*/ 3374575 w 7467600"/>
              <a:gd name="connsiteY180" fmla="*/ 4451517 h 6858000"/>
              <a:gd name="connsiteX181" fmla="*/ 3505221 w 7467600"/>
              <a:gd name="connsiteY181" fmla="*/ 4480757 h 6858000"/>
              <a:gd name="connsiteX182" fmla="*/ 2626982 w 7467600"/>
              <a:gd name="connsiteY182" fmla="*/ 4206450 h 6858000"/>
              <a:gd name="connsiteX183" fmla="*/ 1310106 w 7467600"/>
              <a:gd name="connsiteY183" fmla="*/ 3943217 h 6858000"/>
              <a:gd name="connsiteX184" fmla="*/ 854994 w 7467600"/>
              <a:gd name="connsiteY184" fmla="*/ 4399136 h 6858000"/>
              <a:gd name="connsiteX185" fmla="*/ 742462 w 7467600"/>
              <a:gd name="connsiteY185" fmla="*/ 4594648 h 6858000"/>
              <a:gd name="connsiteX186" fmla="*/ 820602 w 7467600"/>
              <a:gd name="connsiteY186" fmla="*/ 4485915 h 6858000"/>
              <a:gd name="connsiteX187" fmla="*/ 878295 w 7467600"/>
              <a:gd name="connsiteY187" fmla="*/ 4403594 h 6858000"/>
              <a:gd name="connsiteX188" fmla="*/ 1240607 w 7467600"/>
              <a:gd name="connsiteY188" fmla="*/ 4010401 h 6858000"/>
              <a:gd name="connsiteX189" fmla="*/ 1310106 w 7467600"/>
              <a:gd name="connsiteY189" fmla="*/ 3943217 h 6858000"/>
              <a:gd name="connsiteX190" fmla="*/ 1423113 w 7467600"/>
              <a:gd name="connsiteY190" fmla="*/ 3874565 h 6858000"/>
              <a:gd name="connsiteX191" fmla="*/ 1260565 w 7467600"/>
              <a:gd name="connsiteY191" fmla="*/ 4031982 h 6858000"/>
              <a:gd name="connsiteX192" fmla="*/ 901900 w 7467600"/>
              <a:gd name="connsiteY192" fmla="*/ 4421236 h 6858000"/>
              <a:gd name="connsiteX193" fmla="*/ 845044 w 7467600"/>
              <a:gd name="connsiteY193" fmla="*/ 4502436 h 6858000"/>
              <a:gd name="connsiteX194" fmla="*/ 685926 w 7467600"/>
              <a:gd name="connsiteY194" fmla="*/ 4703069 h 6858000"/>
              <a:gd name="connsiteX195" fmla="*/ 684248 w 7467600"/>
              <a:gd name="connsiteY195" fmla="*/ 4706721 h 6858000"/>
              <a:gd name="connsiteX196" fmla="*/ 1423113 w 7467600"/>
              <a:gd name="connsiteY196" fmla="*/ 3874565 h 6858000"/>
              <a:gd name="connsiteX197" fmla="*/ 3316479 w 7467600"/>
              <a:gd name="connsiteY197" fmla="*/ 3872136 h 6858000"/>
              <a:gd name="connsiteX198" fmla="*/ 3546806 w 7467600"/>
              <a:gd name="connsiteY198" fmla="*/ 4356139 h 6858000"/>
              <a:gd name="connsiteX199" fmla="*/ 3364433 w 7467600"/>
              <a:gd name="connsiteY199" fmla="*/ 3953121 h 6858000"/>
              <a:gd name="connsiteX200" fmla="*/ 3316479 w 7467600"/>
              <a:gd name="connsiteY200" fmla="*/ 3872136 h 6858000"/>
              <a:gd name="connsiteX201" fmla="*/ 3291335 w 7467600"/>
              <a:gd name="connsiteY201" fmla="*/ 3767420 h 6858000"/>
              <a:gd name="connsiteX202" fmla="*/ 3390805 w 7467600"/>
              <a:gd name="connsiteY202" fmla="*/ 3937163 h 6858000"/>
              <a:gd name="connsiteX203" fmla="*/ 3579062 w 7467600"/>
              <a:gd name="connsiteY203" fmla="*/ 4359040 h 6858000"/>
              <a:gd name="connsiteX204" fmla="*/ 3467355 w 7467600"/>
              <a:gd name="connsiteY204" fmla="*/ 3988130 h 6858000"/>
              <a:gd name="connsiteX205" fmla="*/ 3310753 w 7467600"/>
              <a:gd name="connsiteY205" fmla="*/ 3787140 h 6858000"/>
              <a:gd name="connsiteX206" fmla="*/ 3291335 w 7467600"/>
              <a:gd name="connsiteY206" fmla="*/ 3767420 h 6858000"/>
              <a:gd name="connsiteX207" fmla="*/ 1635889 w 7467600"/>
              <a:gd name="connsiteY207" fmla="*/ 3709494 h 6858000"/>
              <a:gd name="connsiteX208" fmla="*/ 1634800 w 7467600"/>
              <a:gd name="connsiteY208" fmla="*/ 3731111 h 6858000"/>
              <a:gd name="connsiteX209" fmla="*/ 1635889 w 7467600"/>
              <a:gd name="connsiteY209" fmla="*/ 3709494 h 6858000"/>
              <a:gd name="connsiteX210" fmla="*/ 1510397 w 7467600"/>
              <a:gd name="connsiteY210" fmla="*/ 3684705 h 6858000"/>
              <a:gd name="connsiteX211" fmla="*/ 1146550 w 7467600"/>
              <a:gd name="connsiteY211" fmla="*/ 3802012 h 6858000"/>
              <a:gd name="connsiteX212" fmla="*/ 698834 w 7467600"/>
              <a:gd name="connsiteY212" fmla="*/ 3952272 h 6858000"/>
              <a:gd name="connsiteX213" fmla="*/ 34256 w 7467600"/>
              <a:gd name="connsiteY213" fmla="*/ 4347603 h 6858000"/>
              <a:gd name="connsiteX214" fmla="*/ 527241 w 7467600"/>
              <a:gd name="connsiteY214" fmla="*/ 4065078 h 6858000"/>
              <a:gd name="connsiteX215" fmla="*/ 1510397 w 7467600"/>
              <a:gd name="connsiteY215" fmla="*/ 3684705 h 6858000"/>
              <a:gd name="connsiteX216" fmla="*/ 1313114 w 7467600"/>
              <a:gd name="connsiteY216" fmla="*/ 3655216 h 6858000"/>
              <a:gd name="connsiteX217" fmla="*/ 1109304 w 7467600"/>
              <a:gd name="connsiteY217" fmla="*/ 3669030 h 6858000"/>
              <a:gd name="connsiteX218" fmla="*/ 8129 w 7467600"/>
              <a:gd name="connsiteY218" fmla="*/ 4330519 h 6858000"/>
              <a:gd name="connsiteX219" fmla="*/ 687572 w 7467600"/>
              <a:gd name="connsiteY219" fmla="*/ 3925629 h 6858000"/>
              <a:gd name="connsiteX220" fmla="*/ 1138365 w 7467600"/>
              <a:gd name="connsiteY220" fmla="*/ 3774515 h 6858000"/>
              <a:gd name="connsiteX221" fmla="*/ 1505579 w 7467600"/>
              <a:gd name="connsiteY221" fmla="*/ 3655526 h 6858000"/>
              <a:gd name="connsiteX222" fmla="*/ 1313114 w 7467600"/>
              <a:gd name="connsiteY222" fmla="*/ 3655216 h 6858000"/>
              <a:gd name="connsiteX223" fmla="*/ 3655073 w 7467600"/>
              <a:gd name="connsiteY223" fmla="*/ 3650884 h 6858000"/>
              <a:gd name="connsiteX224" fmla="*/ 3989938 w 7467600"/>
              <a:gd name="connsiteY224" fmla="*/ 3991685 h 6858000"/>
              <a:gd name="connsiteX225" fmla="*/ 4393907 w 7467600"/>
              <a:gd name="connsiteY225" fmla="*/ 4261258 h 6858000"/>
              <a:gd name="connsiteX226" fmla="*/ 4648051 w 7467600"/>
              <a:gd name="connsiteY226" fmla="*/ 4374051 h 6858000"/>
              <a:gd name="connsiteX227" fmla="*/ 4383389 w 7467600"/>
              <a:gd name="connsiteY227" fmla="*/ 4184369 h 6858000"/>
              <a:gd name="connsiteX228" fmla="*/ 4165508 w 7467600"/>
              <a:gd name="connsiteY228" fmla="*/ 4035196 h 6858000"/>
              <a:gd name="connsiteX229" fmla="*/ 4068162 w 7467600"/>
              <a:gd name="connsiteY229" fmla="*/ 3953394 h 6858000"/>
              <a:gd name="connsiteX230" fmla="*/ 3981416 w 7467600"/>
              <a:gd name="connsiteY230" fmla="*/ 3880482 h 6858000"/>
              <a:gd name="connsiteX231" fmla="*/ 3800147 w 7467600"/>
              <a:gd name="connsiteY231" fmla="*/ 3749872 h 6858000"/>
              <a:gd name="connsiteX232" fmla="*/ 3655073 w 7467600"/>
              <a:gd name="connsiteY232" fmla="*/ 3650884 h 6858000"/>
              <a:gd name="connsiteX233" fmla="*/ 3670252 w 7467600"/>
              <a:gd name="connsiteY233" fmla="*/ 3622798 h 6858000"/>
              <a:gd name="connsiteX234" fmla="*/ 3817258 w 7467600"/>
              <a:gd name="connsiteY234" fmla="*/ 3723577 h 6858000"/>
              <a:gd name="connsiteX235" fmla="*/ 4000461 w 7467600"/>
              <a:gd name="connsiteY235" fmla="*/ 3855966 h 6858000"/>
              <a:gd name="connsiteX236" fmla="*/ 4088180 w 7467600"/>
              <a:gd name="connsiteY236" fmla="*/ 3929774 h 6858000"/>
              <a:gd name="connsiteX237" fmla="*/ 4184555 w 7467600"/>
              <a:gd name="connsiteY237" fmla="*/ 4010683 h 6858000"/>
              <a:gd name="connsiteX238" fmla="*/ 4399563 w 7467600"/>
              <a:gd name="connsiteY238" fmla="*/ 4158106 h 6858000"/>
              <a:gd name="connsiteX239" fmla="*/ 4684469 w 7467600"/>
              <a:gd name="connsiteY239" fmla="*/ 4364680 h 6858000"/>
              <a:gd name="connsiteX240" fmla="*/ 4690271 w 7467600"/>
              <a:gd name="connsiteY240" fmla="*/ 4370034 h 6858000"/>
              <a:gd name="connsiteX241" fmla="*/ 4136093 w 7467600"/>
              <a:gd name="connsiteY241" fmla="*/ 3858466 h 6858000"/>
              <a:gd name="connsiteX242" fmla="*/ 3670252 w 7467600"/>
              <a:gd name="connsiteY242" fmla="*/ 3622798 h 6858000"/>
              <a:gd name="connsiteX243" fmla="*/ 4440129 w 7467600"/>
              <a:gd name="connsiteY243" fmla="*/ 3448571 h 6858000"/>
              <a:gd name="connsiteX244" fmla="*/ 4856525 w 7467600"/>
              <a:gd name="connsiteY244" fmla="*/ 3915351 h 6858000"/>
              <a:gd name="connsiteX245" fmla="*/ 5059055 w 7467600"/>
              <a:gd name="connsiteY245" fmla="*/ 4108918 h 6858000"/>
              <a:gd name="connsiteX246" fmla="*/ 5290070 w 7467600"/>
              <a:gd name="connsiteY246" fmla="*/ 4263619 h 6858000"/>
              <a:gd name="connsiteX247" fmla="*/ 4834991 w 7467600"/>
              <a:gd name="connsiteY247" fmla="*/ 3830985 h 6858000"/>
              <a:gd name="connsiteX248" fmla="*/ 4440129 w 7467600"/>
              <a:gd name="connsiteY248" fmla="*/ 3448571 h 6858000"/>
              <a:gd name="connsiteX249" fmla="*/ 4441737 w 7467600"/>
              <a:gd name="connsiteY249" fmla="*/ 3399734 h 6858000"/>
              <a:gd name="connsiteX250" fmla="*/ 4431236 w 7467600"/>
              <a:gd name="connsiteY250" fmla="*/ 3400954 h 6858000"/>
              <a:gd name="connsiteX251" fmla="*/ 4557150 w 7467600"/>
              <a:gd name="connsiteY251" fmla="*/ 3510023 h 6858000"/>
              <a:gd name="connsiteX252" fmla="*/ 4856936 w 7467600"/>
              <a:gd name="connsiteY252" fmla="*/ 3809146 h 6858000"/>
              <a:gd name="connsiteX253" fmla="*/ 5111996 w 7467600"/>
              <a:gd name="connsiteY253" fmla="*/ 4065759 h 6858000"/>
              <a:gd name="connsiteX254" fmla="*/ 5388878 w 7467600"/>
              <a:gd name="connsiteY254" fmla="*/ 4300185 h 6858000"/>
              <a:gd name="connsiteX255" fmla="*/ 5425556 w 7467600"/>
              <a:gd name="connsiteY255" fmla="*/ 4308967 h 6858000"/>
              <a:gd name="connsiteX256" fmla="*/ 4943646 w 7467600"/>
              <a:gd name="connsiteY256" fmla="*/ 3822916 h 6858000"/>
              <a:gd name="connsiteX257" fmla="*/ 4594837 w 7467600"/>
              <a:gd name="connsiteY257" fmla="*/ 3532274 h 6858000"/>
              <a:gd name="connsiteX258" fmla="*/ 4441737 w 7467600"/>
              <a:gd name="connsiteY258" fmla="*/ 3399734 h 6858000"/>
              <a:gd name="connsiteX259" fmla="*/ 5425834 w 7467600"/>
              <a:gd name="connsiteY259" fmla="*/ 3162785 h 6858000"/>
              <a:gd name="connsiteX260" fmla="*/ 5401644 w 7467600"/>
              <a:gd name="connsiteY260" fmla="*/ 3617847 h 6858000"/>
              <a:gd name="connsiteX261" fmla="*/ 5467256 w 7467600"/>
              <a:gd name="connsiteY261" fmla="*/ 4175494 h 6858000"/>
              <a:gd name="connsiteX262" fmla="*/ 5448069 w 7467600"/>
              <a:gd name="connsiteY262" fmla="*/ 3567554 h 6858000"/>
              <a:gd name="connsiteX263" fmla="*/ 5425834 w 7467600"/>
              <a:gd name="connsiteY263" fmla="*/ 3162785 h 6858000"/>
              <a:gd name="connsiteX264" fmla="*/ 1318687 w 7467600"/>
              <a:gd name="connsiteY264" fmla="*/ 3113840 h 6858000"/>
              <a:gd name="connsiteX265" fmla="*/ 1066793 w 7467600"/>
              <a:gd name="connsiteY265" fmla="*/ 3212171 h 6858000"/>
              <a:gd name="connsiteX266" fmla="*/ 993319 w 7467600"/>
              <a:gd name="connsiteY266" fmla="*/ 3247648 h 6858000"/>
              <a:gd name="connsiteX267" fmla="*/ 853081 w 7467600"/>
              <a:gd name="connsiteY267" fmla="*/ 3312410 h 6858000"/>
              <a:gd name="connsiteX268" fmla="*/ 805957 w 7467600"/>
              <a:gd name="connsiteY268" fmla="*/ 3330443 h 6858000"/>
              <a:gd name="connsiteX269" fmla="*/ 1318687 w 7467600"/>
              <a:gd name="connsiteY269" fmla="*/ 3113840 h 6858000"/>
              <a:gd name="connsiteX270" fmla="*/ 5453702 w 7467600"/>
              <a:gd name="connsiteY270" fmla="*/ 3090882 h 6858000"/>
              <a:gd name="connsiteX271" fmla="*/ 5480135 w 7467600"/>
              <a:gd name="connsiteY271" fmla="*/ 3565802 h 6858000"/>
              <a:gd name="connsiteX272" fmla="*/ 5499023 w 7467600"/>
              <a:gd name="connsiteY272" fmla="*/ 4166310 h 6858000"/>
              <a:gd name="connsiteX273" fmla="*/ 5547022 w 7467600"/>
              <a:gd name="connsiteY273" fmla="*/ 3607838 h 6858000"/>
              <a:gd name="connsiteX274" fmla="*/ 5515964 w 7467600"/>
              <a:gd name="connsiteY274" fmla="*/ 3378541 h 6858000"/>
              <a:gd name="connsiteX275" fmla="*/ 5453702 w 7467600"/>
              <a:gd name="connsiteY275" fmla="*/ 3090882 h 6858000"/>
              <a:gd name="connsiteX276" fmla="*/ 1238695 w 7467600"/>
              <a:gd name="connsiteY276" fmla="*/ 3076820 h 6858000"/>
              <a:gd name="connsiteX277" fmla="*/ 716371 w 7467600"/>
              <a:gd name="connsiteY277" fmla="*/ 3293249 h 6858000"/>
              <a:gd name="connsiteX278" fmla="*/ 579522 w 7467600"/>
              <a:gd name="connsiteY278" fmla="*/ 3371759 h 6858000"/>
              <a:gd name="connsiteX279" fmla="*/ 600288 w 7467600"/>
              <a:gd name="connsiteY279" fmla="*/ 3365555 h 6858000"/>
              <a:gd name="connsiteX280" fmla="*/ 840692 w 7467600"/>
              <a:gd name="connsiteY280" fmla="*/ 3284921 h 6858000"/>
              <a:gd name="connsiteX281" fmla="*/ 979248 w 7467600"/>
              <a:gd name="connsiteY281" fmla="*/ 3221003 h 6858000"/>
              <a:gd name="connsiteX282" fmla="*/ 1053282 w 7467600"/>
              <a:gd name="connsiteY282" fmla="*/ 3185247 h 6858000"/>
              <a:gd name="connsiteX283" fmla="*/ 1320603 w 7467600"/>
              <a:gd name="connsiteY283" fmla="*/ 3081281 h 6858000"/>
              <a:gd name="connsiteX284" fmla="*/ 1238695 w 7467600"/>
              <a:gd name="connsiteY284" fmla="*/ 3076820 h 6858000"/>
              <a:gd name="connsiteX285" fmla="*/ 5425627 w 7467600"/>
              <a:gd name="connsiteY285" fmla="*/ 2954192 h 6858000"/>
              <a:gd name="connsiteX286" fmla="*/ 5470770 w 7467600"/>
              <a:gd name="connsiteY286" fmla="*/ 3005435 h 6858000"/>
              <a:gd name="connsiteX287" fmla="*/ 5519779 w 7467600"/>
              <a:gd name="connsiteY287" fmla="*/ 4359223 h 6858000"/>
              <a:gd name="connsiteX288" fmla="*/ 5520293 w 7467600"/>
              <a:gd name="connsiteY288" fmla="*/ 4360602 h 6858000"/>
              <a:gd name="connsiteX289" fmla="*/ 5767221 w 7467600"/>
              <a:gd name="connsiteY289" fmla="*/ 4665564 h 6858000"/>
              <a:gd name="connsiteX290" fmla="*/ 6937169 w 7467600"/>
              <a:gd name="connsiteY290" fmla="*/ 4815941 h 6858000"/>
              <a:gd name="connsiteX291" fmla="*/ 6953922 w 7467600"/>
              <a:gd name="connsiteY291" fmla="*/ 4890068 h 6858000"/>
              <a:gd name="connsiteX292" fmla="*/ 6071359 w 7467600"/>
              <a:gd name="connsiteY292" fmla="*/ 4770770 h 6858000"/>
              <a:gd name="connsiteX293" fmla="*/ 6038839 w 7467600"/>
              <a:gd name="connsiteY293" fmla="*/ 4764474 h 6858000"/>
              <a:gd name="connsiteX294" fmla="*/ 6038706 w 7467600"/>
              <a:gd name="connsiteY294" fmla="*/ 4763847 h 6858000"/>
              <a:gd name="connsiteX295" fmla="*/ 6037784 w 7467600"/>
              <a:gd name="connsiteY295" fmla="*/ 4764270 h 6858000"/>
              <a:gd name="connsiteX296" fmla="*/ 6038839 w 7467600"/>
              <a:gd name="connsiteY296" fmla="*/ 4764474 h 6858000"/>
              <a:gd name="connsiteX297" fmla="*/ 6040338 w 7467600"/>
              <a:gd name="connsiteY297" fmla="*/ 4771418 h 6858000"/>
              <a:gd name="connsiteX298" fmla="*/ 6024488 w 7467600"/>
              <a:gd name="connsiteY298" fmla="*/ 4809903 h 6858000"/>
              <a:gd name="connsiteX299" fmla="*/ 5599771 w 7467600"/>
              <a:gd name="connsiteY299" fmla="*/ 5509652 h 6858000"/>
              <a:gd name="connsiteX300" fmla="*/ 5548843 w 7467600"/>
              <a:gd name="connsiteY300" fmla="*/ 5563845 h 6858000"/>
              <a:gd name="connsiteX301" fmla="*/ 5940952 w 7467600"/>
              <a:gd name="connsiteY301" fmla="*/ 6250028 h 6858000"/>
              <a:gd name="connsiteX302" fmla="*/ 6043441 w 7467600"/>
              <a:gd name="connsiteY302" fmla="*/ 6665847 h 6858000"/>
              <a:gd name="connsiteX303" fmla="*/ 6093432 w 7467600"/>
              <a:gd name="connsiteY303" fmla="*/ 6858000 h 6858000"/>
              <a:gd name="connsiteX304" fmla="*/ 6034344 w 7467600"/>
              <a:gd name="connsiteY304" fmla="*/ 6858000 h 6858000"/>
              <a:gd name="connsiteX305" fmla="*/ 6026679 w 7467600"/>
              <a:gd name="connsiteY305" fmla="*/ 6836959 h 6858000"/>
              <a:gd name="connsiteX306" fmla="*/ 5800441 w 7467600"/>
              <a:gd name="connsiteY306" fmla="*/ 6335286 h 6858000"/>
              <a:gd name="connsiteX307" fmla="*/ 5526562 w 7467600"/>
              <a:gd name="connsiteY307" fmla="*/ 5705388 h 6858000"/>
              <a:gd name="connsiteX308" fmla="*/ 5519640 w 7467600"/>
              <a:gd name="connsiteY308" fmla="*/ 5683774 h 6858000"/>
              <a:gd name="connsiteX309" fmla="*/ 5844559 w 7467600"/>
              <a:gd name="connsiteY309" fmla="*/ 6553349 h 6858000"/>
              <a:gd name="connsiteX310" fmla="*/ 5975994 w 7467600"/>
              <a:gd name="connsiteY310" fmla="*/ 6858000 h 6858000"/>
              <a:gd name="connsiteX311" fmla="*/ 5898547 w 7467600"/>
              <a:gd name="connsiteY311" fmla="*/ 6858000 h 6858000"/>
              <a:gd name="connsiteX312" fmla="*/ 5682041 w 7467600"/>
              <a:gd name="connsiteY312" fmla="*/ 6355860 h 6858000"/>
              <a:gd name="connsiteX313" fmla="*/ 5461758 w 7467600"/>
              <a:gd name="connsiteY313" fmla="*/ 5820220 h 6858000"/>
              <a:gd name="connsiteX314" fmla="*/ 5237282 w 7467600"/>
              <a:gd name="connsiteY314" fmla="*/ 6579086 h 6858000"/>
              <a:gd name="connsiteX315" fmla="*/ 5115009 w 7467600"/>
              <a:gd name="connsiteY315" fmla="*/ 6858000 h 6858000"/>
              <a:gd name="connsiteX316" fmla="*/ 5028074 w 7467600"/>
              <a:gd name="connsiteY316" fmla="*/ 6858000 h 6858000"/>
              <a:gd name="connsiteX317" fmla="*/ 5079508 w 7467600"/>
              <a:gd name="connsiteY317" fmla="*/ 6749074 h 6858000"/>
              <a:gd name="connsiteX318" fmla="*/ 5371846 w 7467600"/>
              <a:gd name="connsiteY318" fmla="*/ 5924413 h 6858000"/>
              <a:gd name="connsiteX319" fmla="*/ 5270512 w 7467600"/>
              <a:gd name="connsiteY319" fmla="*/ 6138975 h 6858000"/>
              <a:gd name="connsiteX320" fmla="*/ 5062409 w 7467600"/>
              <a:gd name="connsiteY320" fmla="*/ 6653544 h 6858000"/>
              <a:gd name="connsiteX321" fmla="*/ 5036628 w 7467600"/>
              <a:gd name="connsiteY321" fmla="*/ 6754247 h 6858000"/>
              <a:gd name="connsiteX322" fmla="*/ 5009112 w 7467600"/>
              <a:gd name="connsiteY322" fmla="*/ 6858000 h 6858000"/>
              <a:gd name="connsiteX323" fmla="*/ 4976679 w 7467600"/>
              <a:gd name="connsiteY323" fmla="*/ 6858000 h 6858000"/>
              <a:gd name="connsiteX324" fmla="*/ 5006537 w 7467600"/>
              <a:gd name="connsiteY324" fmla="*/ 6747068 h 6858000"/>
              <a:gd name="connsiteX325" fmla="*/ 5032723 w 7467600"/>
              <a:gd name="connsiteY325" fmla="*/ 6644957 h 6858000"/>
              <a:gd name="connsiteX326" fmla="*/ 5242949 w 7467600"/>
              <a:gd name="connsiteY326" fmla="*/ 6125175 h 6858000"/>
              <a:gd name="connsiteX327" fmla="*/ 5286321 w 7467600"/>
              <a:gd name="connsiteY327" fmla="*/ 6033555 h 6858000"/>
              <a:gd name="connsiteX328" fmla="*/ 5008210 w 7467600"/>
              <a:gd name="connsiteY328" fmla="*/ 6649194 h 6858000"/>
              <a:gd name="connsiteX329" fmla="*/ 4986321 w 7467600"/>
              <a:gd name="connsiteY329" fmla="*/ 6765687 h 6858000"/>
              <a:gd name="connsiteX330" fmla="*/ 4973474 w 7467600"/>
              <a:gd name="connsiteY330" fmla="*/ 6858000 h 6858000"/>
              <a:gd name="connsiteX331" fmla="*/ 4907178 w 7467600"/>
              <a:gd name="connsiteY331" fmla="*/ 6858000 h 6858000"/>
              <a:gd name="connsiteX332" fmla="*/ 4910810 w 7467600"/>
              <a:gd name="connsiteY332" fmla="*/ 6829660 h 6858000"/>
              <a:gd name="connsiteX333" fmla="*/ 4987461 w 7467600"/>
              <a:gd name="connsiteY333" fmla="*/ 6432994 h 6858000"/>
              <a:gd name="connsiteX334" fmla="*/ 5179262 w 7467600"/>
              <a:gd name="connsiteY334" fmla="*/ 6035044 h 6858000"/>
              <a:gd name="connsiteX335" fmla="*/ 4689678 w 7467600"/>
              <a:gd name="connsiteY335" fmla="*/ 6440241 h 6858000"/>
              <a:gd name="connsiteX336" fmla="*/ 4477543 w 7467600"/>
              <a:gd name="connsiteY336" fmla="*/ 6674836 h 6858000"/>
              <a:gd name="connsiteX337" fmla="*/ 4329957 w 7467600"/>
              <a:gd name="connsiteY337" fmla="*/ 6858000 h 6858000"/>
              <a:gd name="connsiteX338" fmla="*/ 4218595 w 7467600"/>
              <a:gd name="connsiteY338" fmla="*/ 6858000 h 6858000"/>
              <a:gd name="connsiteX339" fmla="*/ 4368888 w 7467600"/>
              <a:gd name="connsiteY339" fmla="*/ 6668412 h 6858000"/>
              <a:gd name="connsiteX340" fmla="*/ 4563091 w 7467600"/>
              <a:gd name="connsiteY340" fmla="*/ 6442508 h 6858000"/>
              <a:gd name="connsiteX341" fmla="*/ 5387324 w 7467600"/>
              <a:gd name="connsiteY341" fmla="*/ 5705830 h 6858000"/>
              <a:gd name="connsiteX342" fmla="*/ 5073620 w 7467600"/>
              <a:gd name="connsiteY342" fmla="*/ 5955437 h 6858000"/>
              <a:gd name="connsiteX343" fmla="*/ 4689789 w 7467600"/>
              <a:gd name="connsiteY343" fmla="*/ 6268382 h 6858000"/>
              <a:gd name="connsiteX344" fmla="*/ 4418722 w 7467600"/>
              <a:gd name="connsiteY344" fmla="*/ 6570886 h 6858000"/>
              <a:gd name="connsiteX345" fmla="*/ 4214944 w 7467600"/>
              <a:gd name="connsiteY345" fmla="*/ 6858000 h 6858000"/>
              <a:gd name="connsiteX346" fmla="*/ 4177898 w 7467600"/>
              <a:gd name="connsiteY346" fmla="*/ 6858000 h 6858000"/>
              <a:gd name="connsiteX347" fmla="*/ 4391597 w 7467600"/>
              <a:gd name="connsiteY347" fmla="*/ 6556370 h 6858000"/>
              <a:gd name="connsiteX348" fmla="*/ 4668889 w 7467600"/>
              <a:gd name="connsiteY348" fmla="*/ 6246399 h 6858000"/>
              <a:gd name="connsiteX349" fmla="*/ 5055427 w 7467600"/>
              <a:gd name="connsiteY349" fmla="*/ 5931476 h 6858000"/>
              <a:gd name="connsiteX350" fmla="*/ 5371814 w 7467600"/>
              <a:gd name="connsiteY350" fmla="*/ 5678975 h 6858000"/>
              <a:gd name="connsiteX351" fmla="*/ 4987918 w 7467600"/>
              <a:gd name="connsiteY351" fmla="*/ 5838701 h 6858000"/>
              <a:gd name="connsiteX352" fmla="*/ 4317146 w 7467600"/>
              <a:gd name="connsiteY352" fmla="*/ 6587716 h 6858000"/>
              <a:gd name="connsiteX353" fmla="*/ 4171627 w 7467600"/>
              <a:gd name="connsiteY353" fmla="*/ 6858000 h 6858000"/>
              <a:gd name="connsiteX354" fmla="*/ 4081585 w 7467600"/>
              <a:gd name="connsiteY354" fmla="*/ 6858000 h 6858000"/>
              <a:gd name="connsiteX355" fmla="*/ 4238603 w 7467600"/>
              <a:gd name="connsiteY355" fmla="*/ 6559341 h 6858000"/>
              <a:gd name="connsiteX356" fmla="*/ 4778333 w 7467600"/>
              <a:gd name="connsiteY356" fmla="*/ 5873626 h 6858000"/>
              <a:gd name="connsiteX357" fmla="*/ 5414185 w 7467600"/>
              <a:gd name="connsiteY357" fmla="*/ 5573882 h 6858000"/>
              <a:gd name="connsiteX358" fmla="*/ 5959648 w 7467600"/>
              <a:gd name="connsiteY358" fmla="*/ 4760797 h 6858000"/>
              <a:gd name="connsiteX359" fmla="*/ 5355019 w 7467600"/>
              <a:gd name="connsiteY359" fmla="*/ 4734672 h 6858000"/>
              <a:gd name="connsiteX360" fmla="*/ 5083565 w 7467600"/>
              <a:gd name="connsiteY360" fmla="*/ 5179121 h 6858000"/>
              <a:gd name="connsiteX361" fmla="*/ 4713577 w 7467600"/>
              <a:gd name="connsiteY361" fmla="*/ 5616803 h 6858000"/>
              <a:gd name="connsiteX362" fmla="*/ 3989559 w 7467600"/>
              <a:gd name="connsiteY362" fmla="*/ 6145945 h 6858000"/>
              <a:gd name="connsiteX363" fmla="*/ 3939824 w 7467600"/>
              <a:gd name="connsiteY363" fmla="*/ 6066900 h 6858000"/>
              <a:gd name="connsiteX364" fmla="*/ 4584537 w 7467600"/>
              <a:gd name="connsiteY364" fmla="*/ 5324826 h 6858000"/>
              <a:gd name="connsiteX365" fmla="*/ 5037105 w 7467600"/>
              <a:gd name="connsiteY365" fmla="*/ 5088765 h 6858000"/>
              <a:gd name="connsiteX366" fmla="*/ 5039930 w 7467600"/>
              <a:gd name="connsiteY366" fmla="*/ 5089585 h 6858000"/>
              <a:gd name="connsiteX367" fmla="*/ 5263764 w 7467600"/>
              <a:gd name="connsiteY367" fmla="*/ 4735525 h 6858000"/>
              <a:gd name="connsiteX368" fmla="*/ 4086300 w 7467600"/>
              <a:gd name="connsiteY368" fmla="*/ 4884599 h 6858000"/>
              <a:gd name="connsiteX369" fmla="*/ 4085485 w 7467600"/>
              <a:gd name="connsiteY369" fmla="*/ 4899070 h 6858000"/>
              <a:gd name="connsiteX370" fmla="*/ 3871915 w 7467600"/>
              <a:gd name="connsiteY370" fmla="*/ 5253645 h 6858000"/>
              <a:gd name="connsiteX371" fmla="*/ 3799374 w 7467600"/>
              <a:gd name="connsiteY371" fmla="*/ 5466127 h 6858000"/>
              <a:gd name="connsiteX372" fmla="*/ 3498850 w 7467600"/>
              <a:gd name="connsiteY372" fmla="*/ 6661888 h 6858000"/>
              <a:gd name="connsiteX373" fmla="*/ 3399216 w 7467600"/>
              <a:gd name="connsiteY373" fmla="*/ 6858000 h 6858000"/>
              <a:gd name="connsiteX374" fmla="*/ 3303688 w 7467600"/>
              <a:gd name="connsiteY374" fmla="*/ 6858000 h 6858000"/>
              <a:gd name="connsiteX375" fmla="*/ 3391774 w 7467600"/>
              <a:gd name="connsiteY375" fmla="*/ 6697181 h 6858000"/>
              <a:gd name="connsiteX376" fmla="*/ 3735540 w 7467600"/>
              <a:gd name="connsiteY376" fmla="*/ 5546923 h 6858000"/>
              <a:gd name="connsiteX377" fmla="*/ 3729438 w 7467600"/>
              <a:gd name="connsiteY377" fmla="*/ 5569058 h 6858000"/>
              <a:gd name="connsiteX378" fmla="*/ 3707782 w 7467600"/>
              <a:gd name="connsiteY378" fmla="*/ 5644908 h 6858000"/>
              <a:gd name="connsiteX379" fmla="*/ 3583827 w 7467600"/>
              <a:gd name="connsiteY379" fmla="*/ 6039215 h 6858000"/>
              <a:gd name="connsiteX380" fmla="*/ 3547861 w 7467600"/>
              <a:gd name="connsiteY380" fmla="*/ 6129609 h 6858000"/>
              <a:gd name="connsiteX381" fmla="*/ 3490905 w 7467600"/>
              <a:gd name="connsiteY381" fmla="*/ 6277660 h 6858000"/>
              <a:gd name="connsiteX382" fmla="*/ 3455859 w 7467600"/>
              <a:gd name="connsiteY382" fmla="*/ 6391301 h 6858000"/>
              <a:gd name="connsiteX383" fmla="*/ 3429112 w 7467600"/>
              <a:gd name="connsiteY383" fmla="*/ 6479469 h 6858000"/>
              <a:gd name="connsiteX384" fmla="*/ 3304862 w 7467600"/>
              <a:gd name="connsiteY384" fmla="*/ 6796476 h 6858000"/>
              <a:gd name="connsiteX385" fmla="*/ 3276071 w 7467600"/>
              <a:gd name="connsiteY385" fmla="*/ 6858000 h 6858000"/>
              <a:gd name="connsiteX386" fmla="*/ 3240805 w 7467600"/>
              <a:gd name="connsiteY386" fmla="*/ 6858000 h 6858000"/>
              <a:gd name="connsiteX387" fmla="*/ 3275917 w 7467600"/>
              <a:gd name="connsiteY387" fmla="*/ 6783192 h 6858000"/>
              <a:gd name="connsiteX388" fmla="*/ 3399358 w 7467600"/>
              <a:gd name="connsiteY388" fmla="*/ 6469011 h 6858000"/>
              <a:gd name="connsiteX389" fmla="*/ 3425650 w 7467600"/>
              <a:gd name="connsiteY389" fmla="*/ 6381333 h 6858000"/>
              <a:gd name="connsiteX390" fmla="*/ 3460661 w 7467600"/>
              <a:gd name="connsiteY390" fmla="*/ 6266763 h 6858000"/>
              <a:gd name="connsiteX391" fmla="*/ 3518021 w 7467600"/>
              <a:gd name="connsiteY391" fmla="*/ 6117298 h 6858000"/>
              <a:gd name="connsiteX392" fmla="*/ 3554035 w 7467600"/>
              <a:gd name="connsiteY392" fmla="*/ 6027832 h 6858000"/>
              <a:gd name="connsiteX393" fmla="*/ 3677174 w 7467600"/>
              <a:gd name="connsiteY393" fmla="*/ 5636351 h 6858000"/>
              <a:gd name="connsiteX394" fmla="*/ 3698819 w 7467600"/>
              <a:gd name="connsiteY394" fmla="*/ 5560503 h 6858000"/>
              <a:gd name="connsiteX395" fmla="*/ 3702094 w 7467600"/>
              <a:gd name="connsiteY395" fmla="*/ 5549194 h 6858000"/>
              <a:gd name="connsiteX396" fmla="*/ 3398355 w 7467600"/>
              <a:gd name="connsiteY396" fmla="*/ 6094603 h 6858000"/>
              <a:gd name="connsiteX397" fmla="*/ 3193941 w 7467600"/>
              <a:gd name="connsiteY397" fmla="*/ 6798775 h 6858000"/>
              <a:gd name="connsiteX398" fmla="*/ 3184140 w 7467600"/>
              <a:gd name="connsiteY398" fmla="*/ 6858000 h 6858000"/>
              <a:gd name="connsiteX399" fmla="*/ 3099978 w 7467600"/>
              <a:gd name="connsiteY399" fmla="*/ 6858000 h 6858000"/>
              <a:gd name="connsiteX400" fmla="*/ 3101556 w 7467600"/>
              <a:gd name="connsiteY400" fmla="*/ 6843337 h 6858000"/>
              <a:gd name="connsiteX401" fmla="*/ 3370162 w 7467600"/>
              <a:gd name="connsiteY401" fmla="*/ 5785550 h 6858000"/>
              <a:gd name="connsiteX402" fmla="*/ 3746477 w 7467600"/>
              <a:gd name="connsiteY402" fmla="*/ 5377889 h 6858000"/>
              <a:gd name="connsiteX403" fmla="*/ 3863399 w 7467600"/>
              <a:gd name="connsiteY403" fmla="*/ 5087257 h 6858000"/>
              <a:gd name="connsiteX404" fmla="*/ 3968712 w 7467600"/>
              <a:gd name="connsiteY404" fmla="*/ 4913989 h 6858000"/>
              <a:gd name="connsiteX405" fmla="*/ 2792390 w 7467600"/>
              <a:gd name="connsiteY405" fmla="*/ 5382974 h 6858000"/>
              <a:gd name="connsiteX406" fmla="*/ 2714982 w 7467600"/>
              <a:gd name="connsiteY406" fmla="*/ 5427051 h 6858000"/>
              <a:gd name="connsiteX407" fmla="*/ 2813361 w 7467600"/>
              <a:gd name="connsiteY407" fmla="*/ 6023912 h 6858000"/>
              <a:gd name="connsiteX408" fmla="*/ 2688430 w 7467600"/>
              <a:gd name="connsiteY408" fmla="*/ 6801564 h 6858000"/>
              <a:gd name="connsiteX409" fmla="*/ 2629626 w 7467600"/>
              <a:gd name="connsiteY409" fmla="*/ 6763394 h 6858000"/>
              <a:gd name="connsiteX410" fmla="*/ 2565328 w 7467600"/>
              <a:gd name="connsiteY410" fmla="*/ 5516399 h 6858000"/>
              <a:gd name="connsiteX411" fmla="*/ 1922999 w 7467600"/>
              <a:gd name="connsiteY411" fmla="*/ 5980343 h 6858000"/>
              <a:gd name="connsiteX412" fmla="*/ 1950261 w 7467600"/>
              <a:gd name="connsiteY412" fmla="*/ 6405858 h 6858000"/>
              <a:gd name="connsiteX413" fmla="*/ 2365554 w 7467600"/>
              <a:gd name="connsiteY413" fmla="*/ 6759107 h 6858000"/>
              <a:gd name="connsiteX414" fmla="*/ 2424142 w 7467600"/>
              <a:gd name="connsiteY414" fmla="*/ 6858000 h 6858000"/>
              <a:gd name="connsiteX415" fmla="*/ 2395994 w 7467600"/>
              <a:gd name="connsiteY415" fmla="*/ 6858000 h 6858000"/>
              <a:gd name="connsiteX416" fmla="*/ 2392863 w 7467600"/>
              <a:gd name="connsiteY416" fmla="*/ 6852964 h 6858000"/>
              <a:gd name="connsiteX417" fmla="*/ 2017589 w 7467600"/>
              <a:gd name="connsiteY417" fmla="*/ 6493982 h 6858000"/>
              <a:gd name="connsiteX418" fmla="*/ 2147336 w 7467600"/>
              <a:gd name="connsiteY418" fmla="*/ 6594052 h 6858000"/>
              <a:gd name="connsiteX419" fmla="*/ 2207047 w 7467600"/>
              <a:gd name="connsiteY419" fmla="*/ 6654540 h 6858000"/>
              <a:gd name="connsiteX420" fmla="*/ 2299106 w 7467600"/>
              <a:gd name="connsiteY420" fmla="*/ 6778931 h 6858000"/>
              <a:gd name="connsiteX421" fmla="*/ 2314430 w 7467600"/>
              <a:gd name="connsiteY421" fmla="*/ 6801144 h 6858000"/>
              <a:gd name="connsiteX422" fmla="*/ 2352406 w 7467600"/>
              <a:gd name="connsiteY422" fmla="*/ 6858000 h 6858000"/>
              <a:gd name="connsiteX423" fmla="*/ 2314492 w 7467600"/>
              <a:gd name="connsiteY423" fmla="*/ 6858000 h 6858000"/>
              <a:gd name="connsiteX424" fmla="*/ 2288095 w 7467600"/>
              <a:gd name="connsiteY424" fmla="*/ 6818030 h 6858000"/>
              <a:gd name="connsiteX425" fmla="*/ 2272768 w 7467600"/>
              <a:gd name="connsiteY425" fmla="*/ 6795822 h 6858000"/>
              <a:gd name="connsiteX426" fmla="*/ 2182715 w 7467600"/>
              <a:gd name="connsiteY426" fmla="*/ 6675071 h 6858000"/>
              <a:gd name="connsiteX427" fmla="*/ 2032061 w 7467600"/>
              <a:gd name="connsiteY427" fmla="*/ 6541380 h 6858000"/>
              <a:gd name="connsiteX428" fmla="*/ 2257220 w 7467600"/>
              <a:gd name="connsiteY428" fmla="*/ 6826257 h 6858000"/>
              <a:gd name="connsiteX429" fmla="*/ 2281324 w 7467600"/>
              <a:gd name="connsiteY429" fmla="*/ 6858000 h 6858000"/>
              <a:gd name="connsiteX430" fmla="*/ 2242860 w 7467600"/>
              <a:gd name="connsiteY430" fmla="*/ 6858000 h 6858000"/>
              <a:gd name="connsiteX431" fmla="*/ 2232818 w 7467600"/>
              <a:gd name="connsiteY431" fmla="*/ 6844926 h 6858000"/>
              <a:gd name="connsiteX432" fmla="*/ 1990172 w 7467600"/>
              <a:gd name="connsiteY432" fmla="*/ 6542121 h 6858000"/>
              <a:gd name="connsiteX433" fmla="*/ 2124090 w 7467600"/>
              <a:gd name="connsiteY433" fmla="*/ 6761017 h 6858000"/>
              <a:gd name="connsiteX434" fmla="*/ 2200380 w 7467600"/>
              <a:gd name="connsiteY434" fmla="*/ 6858000 h 6858000"/>
              <a:gd name="connsiteX435" fmla="*/ 2147507 w 7467600"/>
              <a:gd name="connsiteY435" fmla="*/ 6858000 h 6858000"/>
              <a:gd name="connsiteX436" fmla="*/ 2070668 w 7467600"/>
              <a:gd name="connsiteY436" fmla="*/ 6761520 h 6858000"/>
              <a:gd name="connsiteX437" fmla="*/ 1975142 w 7467600"/>
              <a:gd name="connsiteY437" fmla="*/ 6585570 h 6858000"/>
              <a:gd name="connsiteX438" fmla="*/ 2050035 w 7467600"/>
              <a:gd name="connsiteY438" fmla="*/ 6813345 h 6858000"/>
              <a:gd name="connsiteX439" fmla="*/ 2063025 w 7467600"/>
              <a:gd name="connsiteY439" fmla="*/ 6858000 h 6858000"/>
              <a:gd name="connsiteX440" fmla="*/ 2021675 w 7467600"/>
              <a:gd name="connsiteY440" fmla="*/ 6858000 h 6858000"/>
              <a:gd name="connsiteX441" fmla="*/ 2019308 w 7467600"/>
              <a:gd name="connsiteY441" fmla="*/ 6847118 h 6858000"/>
              <a:gd name="connsiteX442" fmla="*/ 1938835 w 7467600"/>
              <a:gd name="connsiteY442" fmla="*/ 6551160 h 6858000"/>
              <a:gd name="connsiteX443" fmla="*/ 1953230 w 7467600"/>
              <a:gd name="connsiteY443" fmla="*/ 6759699 h 6858000"/>
              <a:gd name="connsiteX444" fmla="*/ 1956763 w 7467600"/>
              <a:gd name="connsiteY444" fmla="*/ 6778191 h 6858000"/>
              <a:gd name="connsiteX445" fmla="*/ 1967925 w 7467600"/>
              <a:gd name="connsiteY445" fmla="*/ 6858000 h 6858000"/>
              <a:gd name="connsiteX446" fmla="*/ 1936622 w 7467600"/>
              <a:gd name="connsiteY446" fmla="*/ 6858000 h 6858000"/>
              <a:gd name="connsiteX447" fmla="*/ 1926261 w 7467600"/>
              <a:gd name="connsiteY447" fmla="*/ 6784064 h 6858000"/>
              <a:gd name="connsiteX448" fmla="*/ 1922724 w 7467600"/>
              <a:gd name="connsiteY448" fmla="*/ 6765577 h 6858000"/>
              <a:gd name="connsiteX449" fmla="*/ 1904650 w 7467600"/>
              <a:gd name="connsiteY449" fmla="*/ 6639616 h 6858000"/>
              <a:gd name="connsiteX450" fmla="*/ 1885273 w 7467600"/>
              <a:gd name="connsiteY450" fmla="*/ 6858000 h 6858000"/>
              <a:gd name="connsiteX451" fmla="*/ 1854363 w 7467600"/>
              <a:gd name="connsiteY451" fmla="*/ 6858000 h 6858000"/>
              <a:gd name="connsiteX452" fmla="*/ 1880391 w 7467600"/>
              <a:gd name="connsiteY452" fmla="*/ 6603796 h 6858000"/>
              <a:gd name="connsiteX453" fmla="*/ 1818273 w 7467600"/>
              <a:gd name="connsiteY453" fmla="*/ 6715729 h 6858000"/>
              <a:gd name="connsiteX454" fmla="*/ 1794691 w 7467600"/>
              <a:gd name="connsiteY454" fmla="*/ 6843239 h 6858000"/>
              <a:gd name="connsiteX455" fmla="*/ 1794914 w 7467600"/>
              <a:gd name="connsiteY455" fmla="*/ 6858000 h 6858000"/>
              <a:gd name="connsiteX456" fmla="*/ 1746128 w 7467600"/>
              <a:gd name="connsiteY456" fmla="*/ 6858000 h 6858000"/>
              <a:gd name="connsiteX457" fmla="*/ 1753934 w 7467600"/>
              <a:gd name="connsiteY457" fmla="*/ 6724796 h 6858000"/>
              <a:gd name="connsiteX458" fmla="*/ 1792053 w 7467600"/>
              <a:gd name="connsiteY458" fmla="*/ 6572396 h 6858000"/>
              <a:gd name="connsiteX459" fmla="*/ 1862248 w 7467600"/>
              <a:gd name="connsiteY459" fmla="*/ 6266397 h 6858000"/>
              <a:gd name="connsiteX460" fmla="*/ 1862250 w 7467600"/>
              <a:gd name="connsiteY460" fmla="*/ 6033531 h 6858000"/>
              <a:gd name="connsiteX461" fmla="*/ 1211999 w 7467600"/>
              <a:gd name="connsiteY461" fmla="*/ 6683610 h 6858000"/>
              <a:gd name="connsiteX462" fmla="*/ 1213266 w 7467600"/>
              <a:gd name="connsiteY462" fmla="*/ 6691947 h 6858000"/>
              <a:gd name="connsiteX463" fmla="*/ 1203370 w 7467600"/>
              <a:gd name="connsiteY463" fmla="*/ 6850676 h 6858000"/>
              <a:gd name="connsiteX464" fmla="*/ 1203671 w 7467600"/>
              <a:gd name="connsiteY464" fmla="*/ 6858000 h 6858000"/>
              <a:gd name="connsiteX465" fmla="*/ 1143180 w 7467600"/>
              <a:gd name="connsiteY465" fmla="*/ 6858000 h 6858000"/>
              <a:gd name="connsiteX466" fmla="*/ 1142176 w 7467600"/>
              <a:gd name="connsiteY466" fmla="*/ 6766045 h 6858000"/>
              <a:gd name="connsiteX467" fmla="*/ 1067484 w 7467600"/>
              <a:gd name="connsiteY467" fmla="*/ 6858000 h 6858000"/>
              <a:gd name="connsiteX468" fmla="*/ 953928 w 7467600"/>
              <a:gd name="connsiteY468" fmla="*/ 6858000 h 6858000"/>
              <a:gd name="connsiteX469" fmla="*/ 959715 w 7467600"/>
              <a:gd name="connsiteY469" fmla="*/ 6850185 h 6858000"/>
              <a:gd name="connsiteX470" fmla="*/ 1483788 w 7467600"/>
              <a:gd name="connsiteY470" fmla="*/ 6259174 h 6858000"/>
              <a:gd name="connsiteX471" fmla="*/ 1100671 w 7467600"/>
              <a:gd name="connsiteY471" fmla="*/ 6252137 h 6858000"/>
              <a:gd name="connsiteX472" fmla="*/ 1090144 w 7467600"/>
              <a:gd name="connsiteY472" fmla="*/ 6256748 h 6858000"/>
              <a:gd name="connsiteX473" fmla="*/ 1095872 w 7467600"/>
              <a:gd name="connsiteY473" fmla="*/ 6271892 h 6858000"/>
              <a:gd name="connsiteX474" fmla="*/ 262785 w 7467600"/>
              <a:gd name="connsiteY474" fmla="*/ 6845450 h 6858000"/>
              <a:gd name="connsiteX475" fmla="*/ 209968 w 7467600"/>
              <a:gd name="connsiteY475" fmla="*/ 6770713 h 6858000"/>
              <a:gd name="connsiteX476" fmla="*/ 873460 w 7467600"/>
              <a:gd name="connsiteY476" fmla="*/ 6253768 h 6858000"/>
              <a:gd name="connsiteX477" fmla="*/ 192686 w 7467600"/>
              <a:gd name="connsiteY477" fmla="*/ 5849257 h 6858000"/>
              <a:gd name="connsiteX478" fmla="*/ 4696 w 7467600"/>
              <a:gd name="connsiteY478" fmla="*/ 5697668 h 6858000"/>
              <a:gd name="connsiteX479" fmla="*/ 0 w 7467600"/>
              <a:gd name="connsiteY479" fmla="*/ 5689984 h 6858000"/>
              <a:gd name="connsiteX480" fmla="*/ 0 w 7467600"/>
              <a:gd name="connsiteY480" fmla="*/ 5513472 h 6858000"/>
              <a:gd name="connsiteX481" fmla="*/ 174101 w 7467600"/>
              <a:gd name="connsiteY481" fmla="*/ 5620277 h 6858000"/>
              <a:gd name="connsiteX482" fmla="*/ 891800 w 7467600"/>
              <a:gd name="connsiteY482" fmla="*/ 6036935 h 6858000"/>
              <a:gd name="connsiteX483" fmla="*/ 1072219 w 7467600"/>
              <a:gd name="connsiteY483" fmla="*/ 6169443 h 6858000"/>
              <a:gd name="connsiteX484" fmla="*/ 1074117 w 7467600"/>
              <a:gd name="connsiteY484" fmla="*/ 6170301 h 6858000"/>
              <a:gd name="connsiteX485" fmla="*/ 1083114 w 7467600"/>
              <a:gd name="connsiteY485" fmla="*/ 6174131 h 6858000"/>
              <a:gd name="connsiteX486" fmla="*/ 1543010 w 7467600"/>
              <a:gd name="connsiteY486" fmla="*/ 6191140 h 6858000"/>
              <a:gd name="connsiteX487" fmla="*/ 1551080 w 7467600"/>
              <a:gd name="connsiteY487" fmla="*/ 6195006 h 6858000"/>
              <a:gd name="connsiteX488" fmla="*/ 2345443 w 7467600"/>
              <a:gd name="connsiteY488" fmla="*/ 5549882 h 6858000"/>
              <a:gd name="connsiteX489" fmla="*/ 1721499 w 7467600"/>
              <a:gd name="connsiteY489" fmla="*/ 5599969 h 6858000"/>
              <a:gd name="connsiteX490" fmla="*/ 767716 w 7467600"/>
              <a:gd name="connsiteY490" fmla="*/ 5472768 h 6858000"/>
              <a:gd name="connsiteX491" fmla="*/ 722147 w 7467600"/>
              <a:gd name="connsiteY491" fmla="*/ 5393091 h 6858000"/>
              <a:gd name="connsiteX492" fmla="*/ 1485552 w 7467600"/>
              <a:gd name="connsiteY492" fmla="*/ 5313202 h 6858000"/>
              <a:gd name="connsiteX493" fmla="*/ 2143004 w 7467600"/>
              <a:gd name="connsiteY493" fmla="*/ 5402420 h 6858000"/>
              <a:gd name="connsiteX494" fmla="*/ 1933391 w 7467600"/>
              <a:gd name="connsiteY494" fmla="*/ 5156971 h 6858000"/>
              <a:gd name="connsiteX495" fmla="*/ 1827118 w 7467600"/>
              <a:gd name="connsiteY495" fmla="*/ 4968410 h 6858000"/>
              <a:gd name="connsiteX496" fmla="*/ 1837349 w 7467600"/>
              <a:gd name="connsiteY496" fmla="*/ 4956357 h 6858000"/>
              <a:gd name="connsiteX497" fmla="*/ 2162835 w 7467600"/>
              <a:gd name="connsiteY497" fmla="*/ 5187853 h 6858000"/>
              <a:gd name="connsiteX498" fmla="*/ 2257167 w 7467600"/>
              <a:gd name="connsiteY498" fmla="*/ 5462123 h 6858000"/>
              <a:gd name="connsiteX499" fmla="*/ 2261598 w 7467600"/>
              <a:gd name="connsiteY499" fmla="*/ 5467998 h 6858000"/>
              <a:gd name="connsiteX500" fmla="*/ 2437177 w 7467600"/>
              <a:gd name="connsiteY500" fmla="*/ 5479608 h 6858000"/>
              <a:gd name="connsiteX501" fmla="*/ 2445247 w 7467600"/>
              <a:gd name="connsiteY501" fmla="*/ 5483476 h 6858000"/>
              <a:gd name="connsiteX502" fmla="*/ 2743626 w 7467600"/>
              <a:gd name="connsiteY502" fmla="*/ 5304819 h 6858000"/>
              <a:gd name="connsiteX503" fmla="*/ 3048102 w 7467600"/>
              <a:gd name="connsiteY503" fmla="*/ 5150595 h 6858000"/>
              <a:gd name="connsiteX504" fmla="*/ 1799414 w 7467600"/>
              <a:gd name="connsiteY504" fmla="*/ 4694732 h 6858000"/>
              <a:gd name="connsiteX505" fmla="*/ 1771735 w 7467600"/>
              <a:gd name="connsiteY505" fmla="*/ 4619929 h 6858000"/>
              <a:gd name="connsiteX506" fmla="*/ 3104273 w 7467600"/>
              <a:gd name="connsiteY506" fmla="*/ 5076159 h 6858000"/>
              <a:gd name="connsiteX507" fmla="*/ 3113245 w 7467600"/>
              <a:gd name="connsiteY507" fmla="*/ 5090705 h 6858000"/>
              <a:gd name="connsiteX508" fmla="*/ 3126294 w 7467600"/>
              <a:gd name="connsiteY508" fmla="*/ 5114400 h 6858000"/>
              <a:gd name="connsiteX509" fmla="*/ 3937433 w 7467600"/>
              <a:gd name="connsiteY509" fmla="*/ 4830473 h 6858000"/>
              <a:gd name="connsiteX510" fmla="*/ 3590475 w 7467600"/>
              <a:gd name="connsiteY510" fmla="*/ 4597974 h 6858000"/>
              <a:gd name="connsiteX511" fmla="*/ 3100264 w 7467600"/>
              <a:gd name="connsiteY511" fmla="*/ 4579845 h 6858000"/>
              <a:gd name="connsiteX512" fmla="*/ 2183576 w 7467600"/>
              <a:gd name="connsiteY512" fmla="*/ 4227150 h 6858000"/>
              <a:gd name="connsiteX513" fmla="*/ 2151029 w 7467600"/>
              <a:gd name="connsiteY513" fmla="*/ 4146947 h 6858000"/>
              <a:gd name="connsiteX514" fmla="*/ 3563434 w 7467600"/>
              <a:gd name="connsiteY514" fmla="*/ 4469115 h 6858000"/>
              <a:gd name="connsiteX515" fmla="*/ 3177952 w 7467600"/>
              <a:gd name="connsiteY515" fmla="*/ 3657386 h 6858000"/>
              <a:gd name="connsiteX516" fmla="*/ 3189263 w 7467600"/>
              <a:gd name="connsiteY516" fmla="*/ 3625726 h 6858000"/>
              <a:gd name="connsiteX517" fmla="*/ 3560912 w 7467600"/>
              <a:gd name="connsiteY517" fmla="*/ 4079863 h 6858000"/>
              <a:gd name="connsiteX518" fmla="*/ 3626636 w 7467600"/>
              <a:gd name="connsiteY518" fmla="*/ 4512230 h 6858000"/>
              <a:gd name="connsiteX519" fmla="*/ 3653088 w 7467600"/>
              <a:gd name="connsiteY519" fmla="*/ 4521417 h 6858000"/>
              <a:gd name="connsiteX520" fmla="*/ 3988128 w 7467600"/>
              <a:gd name="connsiteY520" fmla="*/ 4817267 h 6858000"/>
              <a:gd name="connsiteX521" fmla="*/ 4830582 w 7467600"/>
              <a:gd name="connsiteY521" fmla="*/ 4676000 h 6858000"/>
              <a:gd name="connsiteX522" fmla="*/ 4830100 w 7467600"/>
              <a:gd name="connsiteY522" fmla="*/ 4675554 h 6858000"/>
              <a:gd name="connsiteX523" fmla="*/ 4036318 w 7467600"/>
              <a:gd name="connsiteY523" fmla="*/ 4147013 h 6858000"/>
              <a:gd name="connsiteX524" fmla="*/ 3432098 w 7467600"/>
              <a:gd name="connsiteY524" fmla="*/ 3537312 h 6858000"/>
              <a:gd name="connsiteX525" fmla="*/ 3446761 w 7467600"/>
              <a:gd name="connsiteY525" fmla="*/ 3461278 h 6858000"/>
              <a:gd name="connsiteX526" fmla="*/ 4419733 w 7467600"/>
              <a:gd name="connsiteY526" fmla="*/ 3963555 h 6858000"/>
              <a:gd name="connsiteX527" fmla="*/ 4781371 w 7467600"/>
              <a:gd name="connsiteY527" fmla="*/ 4458604 h 6858000"/>
              <a:gd name="connsiteX528" fmla="*/ 4780440 w 7467600"/>
              <a:gd name="connsiteY528" fmla="*/ 4470290 h 6858000"/>
              <a:gd name="connsiteX529" fmla="*/ 4898954 w 7467600"/>
              <a:gd name="connsiteY529" fmla="*/ 4662092 h 6858000"/>
              <a:gd name="connsiteX530" fmla="*/ 4900699 w 7467600"/>
              <a:gd name="connsiteY530" fmla="*/ 4670867 h 6858000"/>
              <a:gd name="connsiteX531" fmla="*/ 5714511 w 7467600"/>
              <a:gd name="connsiteY531" fmla="*/ 4663483 h 6858000"/>
              <a:gd name="connsiteX532" fmla="*/ 5464793 w 7467600"/>
              <a:gd name="connsiteY532" fmla="*/ 4393556 h 6858000"/>
              <a:gd name="connsiteX533" fmla="*/ 5461897 w 7467600"/>
              <a:gd name="connsiteY533" fmla="*/ 4390879 h 6858000"/>
              <a:gd name="connsiteX534" fmla="*/ 4294126 w 7467600"/>
              <a:gd name="connsiteY534" fmla="*/ 3303048 h 6858000"/>
              <a:gd name="connsiteX535" fmla="*/ 4305321 w 7467600"/>
              <a:gd name="connsiteY535" fmla="*/ 3256953 h 6858000"/>
              <a:gd name="connsiteX536" fmla="*/ 4949299 w 7467600"/>
              <a:gd name="connsiteY536" fmla="*/ 3766336 h 6858000"/>
              <a:gd name="connsiteX537" fmla="*/ 5291452 w 7467600"/>
              <a:gd name="connsiteY537" fmla="*/ 4076801 h 6858000"/>
              <a:gd name="connsiteX538" fmla="*/ 5434998 w 7467600"/>
              <a:gd name="connsiteY538" fmla="*/ 4254100 h 6858000"/>
              <a:gd name="connsiteX539" fmla="*/ 5351015 w 7467600"/>
              <a:gd name="connsiteY539" fmla="*/ 3760989 h 6858000"/>
              <a:gd name="connsiteX540" fmla="*/ 5413780 w 7467600"/>
              <a:gd name="connsiteY540" fmla="*/ 2966265 h 6858000"/>
              <a:gd name="connsiteX541" fmla="*/ 5425627 w 7467600"/>
              <a:gd name="connsiteY541" fmla="*/ 2954192 h 6858000"/>
              <a:gd name="connsiteX542" fmla="*/ 6604735 w 7467600"/>
              <a:gd name="connsiteY542" fmla="*/ 2041381 h 6858000"/>
              <a:gd name="connsiteX543" fmla="*/ 7204487 w 7467600"/>
              <a:gd name="connsiteY543" fmla="*/ 2742112 h 6858000"/>
              <a:gd name="connsiteX544" fmla="*/ 7131592 w 7467600"/>
              <a:gd name="connsiteY544" fmla="*/ 2672096 h 6858000"/>
              <a:gd name="connsiteX545" fmla="*/ 6996344 w 7467600"/>
              <a:gd name="connsiteY545" fmla="*/ 2518310 h 6858000"/>
              <a:gd name="connsiteX546" fmla="*/ 6735495 w 7467600"/>
              <a:gd name="connsiteY546" fmla="*/ 2196890 h 6858000"/>
              <a:gd name="connsiteX547" fmla="*/ 6721901 w 7467600"/>
              <a:gd name="connsiteY547" fmla="*/ 2179274 h 6858000"/>
              <a:gd name="connsiteX548" fmla="*/ 6604735 w 7467600"/>
              <a:gd name="connsiteY548" fmla="*/ 2041381 h 6858000"/>
              <a:gd name="connsiteX549" fmla="*/ 6591670 w 7467600"/>
              <a:gd name="connsiteY549" fmla="*/ 1988277 h 6858000"/>
              <a:gd name="connsiteX550" fmla="*/ 6747349 w 7467600"/>
              <a:gd name="connsiteY550" fmla="*/ 2160069 h 6858000"/>
              <a:gd name="connsiteX551" fmla="*/ 6760943 w 7467600"/>
              <a:gd name="connsiteY551" fmla="*/ 2177686 h 6858000"/>
              <a:gd name="connsiteX552" fmla="*/ 7021065 w 7467600"/>
              <a:gd name="connsiteY552" fmla="*/ 2498102 h 6858000"/>
              <a:gd name="connsiteX553" fmla="*/ 7155223 w 7467600"/>
              <a:gd name="connsiteY553" fmla="*/ 2650386 h 6858000"/>
              <a:gd name="connsiteX554" fmla="*/ 7203167 w 7467600"/>
              <a:gd name="connsiteY554" fmla="*/ 2697288 h 6858000"/>
              <a:gd name="connsiteX555" fmla="*/ 6937703 w 7467600"/>
              <a:gd name="connsiteY555" fmla="*/ 2321981 h 6858000"/>
              <a:gd name="connsiteX556" fmla="*/ 6591670 w 7467600"/>
              <a:gd name="connsiteY556" fmla="*/ 1988277 h 6858000"/>
              <a:gd name="connsiteX557" fmla="*/ 5798671 w 7467600"/>
              <a:gd name="connsiteY557" fmla="*/ 1981601 h 6858000"/>
              <a:gd name="connsiteX558" fmla="*/ 5754709 w 7467600"/>
              <a:gd name="connsiteY558" fmla="*/ 2071454 h 6858000"/>
              <a:gd name="connsiteX559" fmla="*/ 5763044 w 7467600"/>
              <a:gd name="connsiteY559" fmla="*/ 2842206 h 6858000"/>
              <a:gd name="connsiteX560" fmla="*/ 5764974 w 7467600"/>
              <a:gd name="connsiteY560" fmla="*/ 2799609 h 6858000"/>
              <a:gd name="connsiteX561" fmla="*/ 5767665 w 7467600"/>
              <a:gd name="connsiteY561" fmla="*/ 2666409 h 6858000"/>
              <a:gd name="connsiteX562" fmla="*/ 5763055 w 7467600"/>
              <a:gd name="connsiteY562" fmla="*/ 2579705 h 6858000"/>
              <a:gd name="connsiteX563" fmla="*/ 5758079 w 7467600"/>
              <a:gd name="connsiteY563" fmla="*/ 2492508 h 6858000"/>
              <a:gd name="connsiteX564" fmla="*/ 5779325 w 7467600"/>
              <a:gd name="connsiteY564" fmla="*/ 2197069 h 6858000"/>
              <a:gd name="connsiteX565" fmla="*/ 5798671 w 7467600"/>
              <a:gd name="connsiteY565" fmla="*/ 1981601 h 6858000"/>
              <a:gd name="connsiteX566" fmla="*/ 5829202 w 7467600"/>
              <a:gd name="connsiteY566" fmla="*/ 1971679 h 6858000"/>
              <a:gd name="connsiteX567" fmla="*/ 5809558 w 7467600"/>
              <a:gd name="connsiteY567" fmla="*/ 2198043 h 6858000"/>
              <a:gd name="connsiteX568" fmla="*/ 5788653 w 7467600"/>
              <a:gd name="connsiteY568" fmla="*/ 2489430 h 6858000"/>
              <a:gd name="connsiteX569" fmla="*/ 5793439 w 7467600"/>
              <a:gd name="connsiteY569" fmla="*/ 2575235 h 6858000"/>
              <a:gd name="connsiteX570" fmla="*/ 5796837 w 7467600"/>
              <a:gd name="connsiteY570" fmla="*/ 2637633 h 6858000"/>
              <a:gd name="connsiteX571" fmla="*/ 5818614 w 7467600"/>
              <a:gd name="connsiteY571" fmla="*/ 2473055 h 6858000"/>
              <a:gd name="connsiteX572" fmla="*/ 5829202 w 7467600"/>
              <a:gd name="connsiteY572" fmla="*/ 1971679 h 6858000"/>
              <a:gd name="connsiteX573" fmla="*/ 5911389 w 7467600"/>
              <a:gd name="connsiteY573" fmla="*/ 1898371 h 6858000"/>
              <a:gd name="connsiteX574" fmla="*/ 6237627 w 7467600"/>
              <a:gd name="connsiteY574" fmla="*/ 2231921 h 6858000"/>
              <a:gd name="connsiteX575" fmla="*/ 5911389 w 7467600"/>
              <a:gd name="connsiteY575" fmla="*/ 1898371 h 6858000"/>
              <a:gd name="connsiteX576" fmla="*/ 6944437 w 7467600"/>
              <a:gd name="connsiteY576" fmla="*/ 1575402 h 6858000"/>
              <a:gd name="connsiteX577" fmla="*/ 6304730 w 7467600"/>
              <a:gd name="connsiteY577" fmla="*/ 1766654 h 6858000"/>
              <a:gd name="connsiteX578" fmla="*/ 6944437 w 7467600"/>
              <a:gd name="connsiteY578" fmla="*/ 1575402 h 6858000"/>
              <a:gd name="connsiteX579" fmla="*/ 7019523 w 7467600"/>
              <a:gd name="connsiteY579" fmla="*/ 1519450 h 6858000"/>
              <a:gd name="connsiteX580" fmla="*/ 6298091 w 7467600"/>
              <a:gd name="connsiteY580" fmla="*/ 1737122 h 6858000"/>
              <a:gd name="connsiteX581" fmla="*/ 7019523 w 7467600"/>
              <a:gd name="connsiteY581" fmla="*/ 1519450 h 6858000"/>
              <a:gd name="connsiteX582" fmla="*/ 2399523 w 7467600"/>
              <a:gd name="connsiteY582" fmla="*/ 1428234 h 6858000"/>
              <a:gd name="connsiteX583" fmla="*/ 2224982 w 7467600"/>
              <a:gd name="connsiteY583" fmla="*/ 1826201 h 6858000"/>
              <a:gd name="connsiteX584" fmla="*/ 2096099 w 7467600"/>
              <a:gd name="connsiteY584" fmla="*/ 2345900 h 6858000"/>
              <a:gd name="connsiteX585" fmla="*/ 2283317 w 7467600"/>
              <a:gd name="connsiteY585" fmla="*/ 1796925 h 6858000"/>
              <a:gd name="connsiteX586" fmla="*/ 2399523 w 7467600"/>
              <a:gd name="connsiteY586" fmla="*/ 1428234 h 6858000"/>
              <a:gd name="connsiteX587" fmla="*/ 2448558 w 7467600"/>
              <a:gd name="connsiteY587" fmla="*/ 1373435 h 6858000"/>
              <a:gd name="connsiteX588" fmla="*/ 2312521 w 7467600"/>
              <a:gd name="connsiteY588" fmla="*/ 1806140 h 6858000"/>
              <a:gd name="connsiteX589" fmla="*/ 2127533 w 7467600"/>
              <a:gd name="connsiteY589" fmla="*/ 2348380 h 6858000"/>
              <a:gd name="connsiteX590" fmla="*/ 2358080 w 7467600"/>
              <a:gd name="connsiteY590" fmla="*/ 1866134 h 6858000"/>
              <a:gd name="connsiteX591" fmla="*/ 2407436 w 7467600"/>
              <a:gd name="connsiteY591" fmla="*/ 1651070 h 6858000"/>
              <a:gd name="connsiteX592" fmla="*/ 2448558 w 7467600"/>
              <a:gd name="connsiteY592" fmla="*/ 1373435 h 6858000"/>
              <a:gd name="connsiteX593" fmla="*/ 278707 w 7467600"/>
              <a:gd name="connsiteY593" fmla="*/ 1352270 h 6858000"/>
              <a:gd name="connsiteX594" fmla="*/ 321570 w 7467600"/>
              <a:gd name="connsiteY594" fmla="*/ 1861610 h 6858000"/>
              <a:gd name="connsiteX595" fmla="*/ 294281 w 7467600"/>
              <a:gd name="connsiteY595" fmla="*/ 1440658 h 6858000"/>
              <a:gd name="connsiteX596" fmla="*/ 278707 w 7467600"/>
              <a:gd name="connsiteY596" fmla="*/ 1352270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5236 w 7467600"/>
              <a:gd name="connsiteY631" fmla="*/ 1268632 h 6858000"/>
              <a:gd name="connsiteX632" fmla="*/ 6516292 w 7467600"/>
              <a:gd name="connsiteY632" fmla="*/ 1263064 h 6858000"/>
              <a:gd name="connsiteX633" fmla="*/ 5736320 w 7467600"/>
              <a:gd name="connsiteY633" fmla="*/ 1501803 h 6858000"/>
              <a:gd name="connsiteX634" fmla="*/ 6516292 w 7467600"/>
              <a:gd name="connsiteY634" fmla="*/ 1263064 h 6858000"/>
              <a:gd name="connsiteX635" fmla="*/ 291466 w 7467600"/>
              <a:gd name="connsiteY635" fmla="*/ 1250369 h 6858000"/>
              <a:gd name="connsiteX636" fmla="*/ 323180 w 7467600"/>
              <a:gd name="connsiteY636" fmla="*/ 1435283 h 6858000"/>
              <a:gd name="connsiteX637" fmla="*/ 349381 w 7467600"/>
              <a:gd name="connsiteY637" fmla="*/ 1875041 h 6858000"/>
              <a:gd name="connsiteX638" fmla="*/ 374363 w 7467600"/>
              <a:gd name="connsiteY638" fmla="*/ 1506494 h 6858000"/>
              <a:gd name="connsiteX639" fmla="*/ 302168 w 7467600"/>
              <a:gd name="connsiteY639" fmla="*/ 1274495 h 6858000"/>
              <a:gd name="connsiteX640" fmla="*/ 291466 w 7467600"/>
              <a:gd name="connsiteY640" fmla="*/ 1250369 h 6858000"/>
              <a:gd name="connsiteX641" fmla="*/ 678222 w 7467600"/>
              <a:gd name="connsiteY641" fmla="*/ 1248670 h 6858000"/>
              <a:gd name="connsiteX642" fmla="*/ 775536 w 7467600"/>
              <a:gd name="connsiteY642" fmla="*/ 1388015 h 6858000"/>
              <a:gd name="connsiteX643" fmla="*/ 894529 w 7467600"/>
              <a:gd name="connsiteY643" fmla="*/ 1567739 h 6858000"/>
              <a:gd name="connsiteX644" fmla="*/ 948000 w 7467600"/>
              <a:gd name="connsiteY644" fmla="*/ 1663088 h 6858000"/>
              <a:gd name="connsiteX645" fmla="*/ 1006812 w 7467600"/>
              <a:gd name="connsiteY645" fmla="*/ 1767683 h 6858000"/>
              <a:gd name="connsiteX646" fmla="*/ 1149133 w 7467600"/>
              <a:gd name="connsiteY646" fmla="*/ 1971513 h 6858000"/>
              <a:gd name="connsiteX647" fmla="*/ 1333952 w 7467600"/>
              <a:gd name="connsiteY647" fmla="*/ 2251620 h 6858000"/>
              <a:gd name="connsiteX648" fmla="*/ 1337329 w 7467600"/>
              <a:gd name="connsiteY648" fmla="*/ 2258350 h 6858000"/>
              <a:gd name="connsiteX649" fmla="*/ 1014726 w 7467600"/>
              <a:gd name="connsiteY649" fmla="*/ 1615556 h 6858000"/>
              <a:gd name="connsiteX650" fmla="*/ 678222 w 7467600"/>
              <a:gd name="connsiteY650" fmla="*/ 1248670 h 6858000"/>
              <a:gd name="connsiteX651" fmla="*/ 6691602 w 7467600"/>
              <a:gd name="connsiteY651" fmla="*/ 1140573 h 6858000"/>
              <a:gd name="connsiteX652" fmla="*/ 6571100 w 7467600"/>
              <a:gd name="connsiteY652" fmla="*/ 1183662 h 6858000"/>
              <a:gd name="connsiteX653" fmla="*/ 6241687 w 7467600"/>
              <a:gd name="connsiteY653" fmla="*/ 1257600 h 6858000"/>
              <a:gd name="connsiteX654" fmla="*/ 5693009 w 7467600"/>
              <a:gd name="connsiteY654" fmla="*/ 1478256 h 6858000"/>
              <a:gd name="connsiteX655" fmla="*/ 6548420 w 7467600"/>
              <a:gd name="connsiteY655" fmla="*/ 1214599 h 6858000"/>
              <a:gd name="connsiteX656" fmla="*/ 6605473 w 7467600"/>
              <a:gd name="connsiteY656" fmla="*/ 1184686 h 6858000"/>
              <a:gd name="connsiteX657" fmla="*/ 6691602 w 7467600"/>
              <a:gd name="connsiteY657" fmla="*/ 1140573 h 6858000"/>
              <a:gd name="connsiteX658" fmla="*/ 4002475 w 7467600"/>
              <a:gd name="connsiteY658" fmla="*/ 1037802 h 6858000"/>
              <a:gd name="connsiteX659" fmla="*/ 4000324 w 7467600"/>
              <a:gd name="connsiteY659" fmla="*/ 1039362 h 6858000"/>
              <a:gd name="connsiteX660" fmla="*/ 4002862 w 7467600"/>
              <a:gd name="connsiteY660" fmla="*/ 1042866 h 6858000"/>
              <a:gd name="connsiteX661" fmla="*/ 4002475 w 7467600"/>
              <a:gd name="connsiteY661" fmla="*/ 1037802 h 6858000"/>
              <a:gd name="connsiteX662" fmla="*/ 506322 w 7467600"/>
              <a:gd name="connsiteY662" fmla="*/ 1020997 h 6858000"/>
              <a:gd name="connsiteX663" fmla="*/ 533068 w 7467600"/>
              <a:gd name="connsiteY663" fmla="*/ 1029409 h 6858000"/>
              <a:gd name="connsiteX664" fmla="*/ 1232525 w 7467600"/>
              <a:gd name="connsiteY664" fmla="*/ 1804675 h 6858000"/>
              <a:gd name="connsiteX665" fmla="*/ 1388858 w 7467600"/>
              <a:gd name="connsiteY665" fmla="*/ 2368011 h 6858000"/>
              <a:gd name="connsiteX666" fmla="*/ 1384098 w 7467600"/>
              <a:gd name="connsiteY666" fmla="*/ 2378125 h 6858000"/>
              <a:gd name="connsiteX667" fmla="*/ 1425393 w 7467600"/>
              <a:gd name="connsiteY667" fmla="*/ 2589124 h 6858000"/>
              <a:gd name="connsiteX668" fmla="*/ 1424001 w 7467600"/>
              <a:gd name="connsiteY668" fmla="*/ 2597541 h 6858000"/>
              <a:gd name="connsiteX669" fmla="*/ 2152729 w 7467600"/>
              <a:gd name="connsiteY669" fmla="*/ 2864487 h 6858000"/>
              <a:gd name="connsiteX670" fmla="*/ 2020609 w 7467600"/>
              <a:gd name="connsiteY670" fmla="*/ 2539671 h 6858000"/>
              <a:gd name="connsiteX671" fmla="*/ 2018920 w 7467600"/>
              <a:gd name="connsiteY671" fmla="*/ 2536309 h 6858000"/>
              <a:gd name="connsiteX672" fmla="*/ 1342441 w 7467600"/>
              <a:gd name="connsiteY672" fmla="*/ 1173017 h 6858000"/>
              <a:gd name="connsiteX673" fmla="*/ 1367925 w 7467600"/>
              <a:gd name="connsiteY673" fmla="*/ 1135648 h 6858000"/>
              <a:gd name="connsiteX674" fmla="*/ 1771401 w 7467600"/>
              <a:gd name="connsiteY674" fmla="*/ 1806673 h 6858000"/>
              <a:gd name="connsiteX675" fmla="*/ 1972385 w 7467600"/>
              <a:gd name="connsiteY675" fmla="*/ 2198735 h 6858000"/>
              <a:gd name="connsiteX676" fmla="*/ 2040892 w 7467600"/>
              <a:gd name="connsiteY676" fmla="*/ 2405205 h 6858000"/>
              <a:gd name="connsiteX677" fmla="*/ 2131689 w 7467600"/>
              <a:gd name="connsiteY677" fmla="*/ 1936926 h 6858000"/>
              <a:gd name="connsiteX678" fmla="*/ 2454820 w 7467600"/>
              <a:gd name="connsiteY678" fmla="*/ 1248808 h 6858000"/>
              <a:gd name="connsiteX679" fmla="*/ 2492512 w 7467600"/>
              <a:gd name="connsiteY679" fmla="*/ 1302920 h 6858000"/>
              <a:gd name="connsiteX680" fmla="*/ 2081216 w 7467600"/>
              <a:gd name="connsiteY680" fmla="*/ 2527513 h 6858000"/>
              <a:gd name="connsiteX681" fmla="*/ 2081211 w 7467600"/>
              <a:gd name="connsiteY681" fmla="*/ 2528916 h 6858000"/>
              <a:gd name="connsiteX682" fmla="*/ 2199067 w 7467600"/>
              <a:gd name="connsiteY682" fmla="*/ 2884061 h 6858000"/>
              <a:gd name="connsiteX683" fmla="*/ 3192586 w 7467600"/>
              <a:gd name="connsiteY683" fmla="*/ 3411496 h 6858000"/>
              <a:gd name="connsiteX684" fmla="*/ 3182620 w 7467600"/>
              <a:gd name="connsiteY684" fmla="*/ 3483279 h 6858000"/>
              <a:gd name="connsiteX685" fmla="*/ 2435119 w 7467600"/>
              <a:gd name="connsiteY685" fmla="*/ 3080173 h 6858000"/>
              <a:gd name="connsiteX686" fmla="*/ 2410152 w 7467600"/>
              <a:gd name="connsiteY686" fmla="*/ 3063751 h 6858000"/>
              <a:gd name="connsiteX687" fmla="*/ 2408099 w 7467600"/>
              <a:gd name="connsiteY687" fmla="*/ 3064403 h 6858000"/>
              <a:gd name="connsiteX688" fmla="*/ 2407218 w 7467600"/>
              <a:gd name="connsiteY688" fmla="*/ 3070324 h 6858000"/>
              <a:gd name="connsiteX689" fmla="*/ 2380138 w 7467600"/>
              <a:gd name="connsiteY689" fmla="*/ 3099341 h 6858000"/>
              <a:gd name="connsiteX690" fmla="*/ 1765923 w 7467600"/>
              <a:gd name="connsiteY690" fmla="*/ 3581043 h 6858000"/>
              <a:gd name="connsiteX691" fmla="*/ 1702258 w 7467600"/>
              <a:gd name="connsiteY691" fmla="*/ 3612286 h 6858000"/>
              <a:gd name="connsiteX692" fmla="*/ 1538370 w 7467600"/>
              <a:gd name="connsiteY692" fmla="*/ 3811804 h 6858000"/>
              <a:gd name="connsiteX693" fmla="*/ 542867 w 7467600"/>
              <a:gd name="connsiteY693" fmla="*/ 4944092 h 6858000"/>
              <a:gd name="connsiteX694" fmla="*/ 515800 w 7467600"/>
              <a:gd name="connsiteY694" fmla="*/ 4862180 h 6858000"/>
              <a:gd name="connsiteX695" fmla="*/ 909145 w 7467600"/>
              <a:gd name="connsiteY695" fmla="*/ 4199225 h 6858000"/>
              <a:gd name="connsiteX696" fmla="*/ 1214067 w 7467600"/>
              <a:gd name="connsiteY696" fmla="*/ 3908561 h 6858000"/>
              <a:gd name="connsiteX697" fmla="*/ 640967 w 7467600"/>
              <a:gd name="connsiteY697" fmla="*/ 4105601 h 6858000"/>
              <a:gd name="connsiteX698" fmla="*/ 112563 w 7467600"/>
              <a:gd name="connsiteY698" fmla="*/ 4396952 h 6858000"/>
              <a:gd name="connsiteX699" fmla="*/ 0 w 7467600"/>
              <a:gd name="connsiteY699" fmla="*/ 4466006 h 6858000"/>
              <a:gd name="connsiteX700" fmla="*/ 0 w 7467600"/>
              <a:gd name="connsiteY700" fmla="*/ 4233763 h 6858000"/>
              <a:gd name="connsiteX701" fmla="*/ 36881 w 7467600"/>
              <a:gd name="connsiteY701" fmla="*/ 4200118 h 6858000"/>
              <a:gd name="connsiteX702" fmla="*/ 910534 w 7467600"/>
              <a:gd name="connsiteY702" fmla="*/ 3629753 h 6858000"/>
              <a:gd name="connsiteX703" fmla="*/ 1578717 w 7467600"/>
              <a:gd name="connsiteY703" fmla="*/ 3575982 h 6858000"/>
              <a:gd name="connsiteX704" fmla="*/ 2338780 w 7467600"/>
              <a:gd name="connsiteY704" fmla="*/ 3033725 h 6858000"/>
              <a:gd name="connsiteX705" fmla="*/ 1807991 w 7467600"/>
              <a:gd name="connsiteY705" fmla="*/ 2807184 h 6858000"/>
              <a:gd name="connsiteX706" fmla="*/ 1416358 w 7467600"/>
              <a:gd name="connsiteY706" fmla="*/ 3112571 h 6858000"/>
              <a:gd name="connsiteX707" fmla="*/ 939066 w 7467600"/>
              <a:gd name="connsiteY707" fmla="*/ 3378798 h 6858000"/>
              <a:gd name="connsiteX708" fmla="*/ 115099 w 7467600"/>
              <a:gd name="connsiteY708" fmla="*/ 3607650 h 6858000"/>
              <a:gd name="connsiteX709" fmla="*/ 97284 w 7467600"/>
              <a:gd name="connsiteY709" fmla="*/ 3520393 h 6858000"/>
              <a:gd name="connsiteX710" fmla="*/ 922050 w 7467600"/>
              <a:gd name="connsiteY710" fmla="*/ 3074867 h 6858000"/>
              <a:gd name="connsiteX711" fmla="*/ 1405265 w 7467600"/>
              <a:gd name="connsiteY711" fmla="*/ 3016319 h 6858000"/>
              <a:gd name="connsiteX712" fmla="*/ 1407512 w 7467600"/>
              <a:gd name="connsiteY712" fmla="*/ 3018001 h 6858000"/>
              <a:gd name="connsiteX713" fmla="*/ 1726266 w 7467600"/>
              <a:gd name="connsiteY713" fmla="*/ 2777274 h 6858000"/>
              <a:gd name="connsiteX714" fmla="*/ 625390 w 7467600"/>
              <a:gd name="connsiteY714" fmla="*/ 2514541 h 6858000"/>
              <a:gd name="connsiteX715" fmla="*/ 619799 w 7467600"/>
              <a:gd name="connsiteY715" fmla="*/ 2527180 h 6858000"/>
              <a:gd name="connsiteX716" fmla="*/ 310030 w 7467600"/>
              <a:gd name="connsiteY716" fmla="*/ 2771818 h 6858000"/>
              <a:gd name="connsiteX717" fmla="*/ 173877 w 7467600"/>
              <a:gd name="connsiteY717" fmla="*/ 2937056 h 6858000"/>
              <a:gd name="connsiteX718" fmla="*/ 77889 w 7467600"/>
              <a:gd name="connsiteY718" fmla="*/ 3138440 h 6858000"/>
              <a:gd name="connsiteX719" fmla="*/ 0 w 7467600"/>
              <a:gd name="connsiteY719" fmla="*/ 3271395 h 6858000"/>
              <a:gd name="connsiteX720" fmla="*/ 0 w 7467600"/>
              <a:gd name="connsiteY720" fmla="*/ 3153002 h 6858000"/>
              <a:gd name="connsiteX721" fmla="*/ 2386 w 7467600"/>
              <a:gd name="connsiteY721" fmla="*/ 3149203 h 6858000"/>
              <a:gd name="connsiteX722" fmla="*/ 89753 w 7467600"/>
              <a:gd name="connsiteY722" fmla="*/ 2987702 h 6858000"/>
              <a:gd name="connsiteX723" fmla="*/ 76869 w 7467600"/>
              <a:gd name="connsiteY723" fmla="*/ 3005404 h 6858000"/>
              <a:gd name="connsiteX724" fmla="*/ 32049 w 7467600"/>
              <a:gd name="connsiteY724" fmla="*/ 3065814 h 6858000"/>
              <a:gd name="connsiteX725" fmla="*/ 0 w 7467600"/>
              <a:gd name="connsiteY725" fmla="*/ 3108744 h 6858000"/>
              <a:gd name="connsiteX726" fmla="*/ 0 w 7467600"/>
              <a:gd name="connsiteY726" fmla="*/ 3058059 h 6858000"/>
              <a:gd name="connsiteX727" fmla="*/ 7610 w 7467600"/>
              <a:gd name="connsiteY727" fmla="*/ 3047889 h 6858000"/>
              <a:gd name="connsiteX728" fmla="*/ 52419 w 7467600"/>
              <a:gd name="connsiteY728" fmla="*/ 2987479 h 6858000"/>
              <a:gd name="connsiteX729" fmla="*/ 59142 w 7467600"/>
              <a:gd name="connsiteY729" fmla="*/ 2978488 h 6858000"/>
              <a:gd name="connsiteX730" fmla="*/ 0 w 7467600"/>
              <a:gd name="connsiteY730" fmla="*/ 3015334 h 6858000"/>
              <a:gd name="connsiteX731" fmla="*/ 0 w 7467600"/>
              <a:gd name="connsiteY731" fmla="*/ 2914286 h 6858000"/>
              <a:gd name="connsiteX732" fmla="*/ 36383 w 7467600"/>
              <a:gd name="connsiteY732" fmla="*/ 2901128 h 6858000"/>
              <a:gd name="connsiteX733" fmla="*/ 156329 w 7467600"/>
              <a:gd name="connsiteY733" fmla="*/ 2840533 h 6858000"/>
              <a:gd name="connsiteX734" fmla="*/ 358355 w 7467600"/>
              <a:gd name="connsiteY734" fmla="*/ 2620471 h 6858000"/>
              <a:gd name="connsiteX735" fmla="*/ 510577 w 7467600"/>
              <a:gd name="connsiteY735" fmla="*/ 2501244 h 6858000"/>
              <a:gd name="connsiteX736" fmla="*/ 211967 w 7467600"/>
              <a:gd name="connsiteY736" fmla="*/ 2479171 h 6858000"/>
              <a:gd name="connsiteX737" fmla="*/ 0 w 7467600"/>
              <a:gd name="connsiteY737" fmla="*/ 2476398 h 6858000"/>
              <a:gd name="connsiteX738" fmla="*/ 0 w 7467600"/>
              <a:gd name="connsiteY738" fmla="*/ 2389189 h 6858000"/>
              <a:gd name="connsiteX739" fmla="*/ 103062 w 7467600"/>
              <a:gd name="connsiteY739" fmla="*/ 2389518 h 6858000"/>
              <a:gd name="connsiteX740" fmla="*/ 510734 w 7467600"/>
              <a:gd name="connsiteY740" fmla="*/ 2416201 h 6858000"/>
              <a:gd name="connsiteX741" fmla="*/ 279257 w 7467600"/>
              <a:gd name="connsiteY741" fmla="*/ 2092102 h 6858000"/>
              <a:gd name="connsiteX742" fmla="*/ 65265 w 7467600"/>
              <a:gd name="connsiteY742" fmla="*/ 2006049 h 6858000"/>
              <a:gd name="connsiteX743" fmla="*/ 0 w 7467600"/>
              <a:gd name="connsiteY743" fmla="*/ 1982532 h 6858000"/>
              <a:gd name="connsiteX744" fmla="*/ 0 w 7467600"/>
              <a:gd name="connsiteY744" fmla="*/ 1912789 h 6858000"/>
              <a:gd name="connsiteX745" fmla="*/ 97460 w 7467600"/>
              <a:gd name="connsiteY745" fmla="*/ 1953725 h 6858000"/>
              <a:gd name="connsiteX746" fmla="*/ 221272 w 7467600"/>
              <a:gd name="connsiteY746" fmla="*/ 1980766 h 6858000"/>
              <a:gd name="connsiteX747" fmla="*/ 116765 w 7467600"/>
              <a:gd name="connsiteY747" fmla="*/ 1911033 h 6858000"/>
              <a:gd name="connsiteX748" fmla="*/ 16405 w 7467600"/>
              <a:gd name="connsiteY748" fmla="*/ 1803412 h 6858000"/>
              <a:gd name="connsiteX749" fmla="*/ 0 w 7467600"/>
              <a:gd name="connsiteY749" fmla="*/ 1784777 h 6858000"/>
              <a:gd name="connsiteX750" fmla="*/ 0 w 7467600"/>
              <a:gd name="connsiteY750" fmla="*/ 1740082 h 6858000"/>
              <a:gd name="connsiteX751" fmla="*/ 39394 w 7467600"/>
              <a:gd name="connsiteY751" fmla="*/ 1784856 h 6858000"/>
              <a:gd name="connsiteX752" fmla="*/ 135813 w 7467600"/>
              <a:gd name="connsiteY752" fmla="*/ 1888838 h 6858000"/>
              <a:gd name="connsiteX753" fmla="*/ 242575 w 7467600"/>
              <a:gd name="connsiteY753" fmla="*/ 1958841 h 6858000"/>
              <a:gd name="connsiteX754" fmla="*/ 82197 w 7467600"/>
              <a:gd name="connsiteY754" fmla="*/ 1754826 h 6858000"/>
              <a:gd name="connsiteX755" fmla="*/ 0 w 7467600"/>
              <a:gd name="connsiteY755" fmla="*/ 1679650 h 6858000"/>
              <a:gd name="connsiteX756" fmla="*/ 0 w 7467600"/>
              <a:gd name="connsiteY756" fmla="*/ 1602463 h 6858000"/>
              <a:gd name="connsiteX757" fmla="*/ 84689 w 7467600"/>
              <a:gd name="connsiteY757" fmla="*/ 1677442 h 6858000"/>
              <a:gd name="connsiteX758" fmla="*/ 298437 w 7467600"/>
              <a:gd name="connsiteY758" fmla="*/ 1968019 h 6858000"/>
              <a:gd name="connsiteX759" fmla="*/ 227269 w 7467600"/>
              <a:gd name="connsiteY759" fmla="*/ 1114064 h 6858000"/>
              <a:gd name="connsiteX760" fmla="*/ 248003 w 7467600"/>
              <a:gd name="connsiteY760" fmla="*/ 1089613 h 6858000"/>
              <a:gd name="connsiteX761" fmla="*/ 427020 w 7467600"/>
              <a:gd name="connsiteY761" fmla="*/ 1619803 h 6858000"/>
              <a:gd name="connsiteX762" fmla="*/ 340345 w 7467600"/>
              <a:gd name="connsiteY762" fmla="*/ 2027739 h 6858000"/>
              <a:gd name="connsiteX763" fmla="*/ 360865 w 7467600"/>
              <a:gd name="connsiteY763" fmla="*/ 2044827 h 6858000"/>
              <a:gd name="connsiteX764" fmla="*/ 560414 w 7467600"/>
              <a:gd name="connsiteY764" fmla="*/ 2421457 h 6858000"/>
              <a:gd name="connsiteX765" fmla="*/ 1359703 w 7467600"/>
              <a:gd name="connsiteY765" fmla="*/ 2578554 h 6858000"/>
              <a:gd name="connsiteX766" fmla="*/ 1359422 w 7467600"/>
              <a:gd name="connsiteY766" fmla="*/ 2577994 h 6858000"/>
              <a:gd name="connsiteX767" fmla="*/ 828701 w 7467600"/>
              <a:gd name="connsiteY767" fmla="*/ 1839520 h 6858000"/>
              <a:gd name="connsiteX768" fmla="*/ 494427 w 7467600"/>
              <a:gd name="connsiteY768" fmla="*/ 1092333 h 6858000"/>
              <a:gd name="connsiteX769" fmla="*/ 506322 w 7467600"/>
              <a:gd name="connsiteY769" fmla="*/ 1020997 h 6858000"/>
              <a:gd name="connsiteX770" fmla="*/ 4570198 w 7467600"/>
              <a:gd name="connsiteY770" fmla="*/ 978081 h 6858000"/>
              <a:gd name="connsiteX771" fmla="*/ 4523691 w 7467600"/>
              <a:gd name="connsiteY771" fmla="*/ 1127776 h 6858000"/>
              <a:gd name="connsiteX772" fmla="*/ 4509875 w 7467600"/>
              <a:gd name="connsiteY772" fmla="*/ 1167552 h 6858000"/>
              <a:gd name="connsiteX773" fmla="*/ 4478168 w 7467600"/>
              <a:gd name="connsiteY773" fmla="*/ 1260735 h 6858000"/>
              <a:gd name="connsiteX774" fmla="*/ 4409309 w 7467600"/>
              <a:gd name="connsiteY774" fmla="*/ 1666996 h 6858000"/>
              <a:gd name="connsiteX775" fmla="*/ 4370031 w 7467600"/>
              <a:gd name="connsiteY775" fmla="*/ 1955666 h 6858000"/>
              <a:gd name="connsiteX776" fmla="*/ 4570198 w 7467600"/>
              <a:gd name="connsiteY776" fmla="*/ 978081 h 6858000"/>
              <a:gd name="connsiteX777" fmla="*/ 4557898 w 7467600"/>
              <a:gd name="connsiteY777" fmla="*/ 900011 h 6858000"/>
              <a:gd name="connsiteX778" fmla="*/ 4344840 w 7467600"/>
              <a:gd name="connsiteY778" fmla="*/ 1922038 h 6858000"/>
              <a:gd name="connsiteX779" fmla="*/ 4378710 w 7467600"/>
              <a:gd name="connsiteY779" fmla="*/ 1665516 h 6858000"/>
              <a:gd name="connsiteX780" fmla="*/ 4448798 w 7467600"/>
              <a:gd name="connsiteY780" fmla="*/ 1253024 h 6858000"/>
              <a:gd name="connsiteX781" fmla="*/ 4480315 w 7467600"/>
              <a:gd name="connsiteY781" fmla="*/ 1158454 h 6858000"/>
              <a:gd name="connsiteX782" fmla="*/ 4494133 w 7467600"/>
              <a:gd name="connsiteY782" fmla="*/ 1118676 h 6858000"/>
              <a:gd name="connsiteX783" fmla="*/ 4557898 w 7467600"/>
              <a:gd name="connsiteY783" fmla="*/ 900011 h 6858000"/>
              <a:gd name="connsiteX784" fmla="*/ 5870151 w 7467600"/>
              <a:gd name="connsiteY784" fmla="*/ 898890 h 6858000"/>
              <a:gd name="connsiteX785" fmla="*/ 5861335 w 7467600"/>
              <a:gd name="connsiteY785" fmla="*/ 899177 h 6858000"/>
              <a:gd name="connsiteX786" fmla="*/ 5843702 w 7467600"/>
              <a:gd name="connsiteY786" fmla="*/ 899748 h 6858000"/>
              <a:gd name="connsiteX787" fmla="*/ 5651107 w 7467600"/>
              <a:gd name="connsiteY787" fmla="*/ 920306 h 6858000"/>
              <a:gd name="connsiteX788" fmla="*/ 5459407 w 7467600"/>
              <a:gd name="connsiteY788" fmla="*/ 940975 h 6858000"/>
              <a:gd name="connsiteX789" fmla="*/ 5374846 w 7467600"/>
              <a:gd name="connsiteY789" fmla="*/ 941988 h 6858000"/>
              <a:gd name="connsiteX790" fmla="*/ 5256105 w 7467600"/>
              <a:gd name="connsiteY790" fmla="*/ 945632 h 6858000"/>
              <a:gd name="connsiteX791" fmla="*/ 5107071 w 7467600"/>
              <a:gd name="connsiteY791" fmla="*/ 969720 h 6858000"/>
              <a:gd name="connsiteX792" fmla="*/ 4998681 w 7467600"/>
              <a:gd name="connsiteY792" fmla="*/ 988771 h 6858000"/>
              <a:gd name="connsiteX793" fmla="*/ 5870151 w 7467600"/>
              <a:gd name="connsiteY793" fmla="*/ 898890 h 6858000"/>
              <a:gd name="connsiteX794" fmla="*/ 5504425 w 7467600"/>
              <a:gd name="connsiteY794" fmla="*/ 848067 h 6858000"/>
              <a:gd name="connsiteX795" fmla="*/ 4968849 w 7467600"/>
              <a:gd name="connsiteY795" fmla="*/ 962318 h 6858000"/>
              <a:gd name="connsiteX796" fmla="*/ 5104039 w 7467600"/>
              <a:gd name="connsiteY796" fmla="*/ 940634 h 6858000"/>
              <a:gd name="connsiteX797" fmla="*/ 5256311 w 7467600"/>
              <a:gd name="connsiteY797" fmla="*/ 916490 h 6858000"/>
              <a:gd name="connsiteX798" fmla="*/ 5377381 w 7467600"/>
              <a:gd name="connsiteY798" fmla="*/ 912671 h 6858000"/>
              <a:gd name="connsiteX799" fmla="*/ 5460148 w 7467600"/>
              <a:gd name="connsiteY799" fmla="*/ 911442 h 6858000"/>
              <a:gd name="connsiteX800" fmla="*/ 5648971 w 7467600"/>
              <a:gd name="connsiteY800" fmla="*/ 891331 h 6858000"/>
              <a:gd name="connsiteX801" fmla="*/ 5844807 w 7467600"/>
              <a:gd name="connsiteY801" fmla="*/ 870718 h 6858000"/>
              <a:gd name="connsiteX802" fmla="*/ 5862975 w 7467600"/>
              <a:gd name="connsiteY802" fmla="*/ 869756 h 6858000"/>
              <a:gd name="connsiteX803" fmla="*/ 5920887 w 7467600"/>
              <a:gd name="connsiteY803" fmla="*/ 865929 h 6858000"/>
              <a:gd name="connsiteX804" fmla="*/ 5504425 w 7467600"/>
              <a:gd name="connsiteY804" fmla="*/ 848067 h 6858000"/>
              <a:gd name="connsiteX805" fmla="*/ 3607114 w 7467600"/>
              <a:gd name="connsiteY805" fmla="*/ 467441 h 6858000"/>
              <a:gd name="connsiteX806" fmla="*/ 3296242 w 7467600"/>
              <a:gd name="connsiteY806" fmla="*/ 807991 h 6858000"/>
              <a:gd name="connsiteX807" fmla="*/ 3174674 w 7467600"/>
              <a:gd name="connsiteY807" fmla="*/ 919759 h 6858000"/>
              <a:gd name="connsiteX808" fmla="*/ 3042978 w 7467600"/>
              <a:gd name="connsiteY808" fmla="*/ 1054894 h 6858000"/>
              <a:gd name="connsiteX809" fmla="*/ 2968914 w 7467600"/>
              <a:gd name="connsiteY809" fmla="*/ 1133756 h 6858000"/>
              <a:gd name="connsiteX810" fmla="*/ 3103823 w 7467600"/>
              <a:gd name="connsiteY810" fmla="*/ 1026814 h 6858000"/>
              <a:gd name="connsiteX811" fmla="*/ 3607114 w 7467600"/>
              <a:gd name="connsiteY811" fmla="*/ 467441 h 6858000"/>
              <a:gd name="connsiteX812" fmla="*/ 3744487 w 7467600"/>
              <a:gd name="connsiteY812" fmla="*/ 383136 h 6858000"/>
              <a:gd name="connsiteX813" fmla="*/ 3970213 w 7467600"/>
              <a:gd name="connsiteY813" fmla="*/ 995559 h 6858000"/>
              <a:gd name="connsiteX814" fmla="*/ 3744487 w 7467600"/>
              <a:gd name="connsiteY814" fmla="*/ 383136 h 6858000"/>
              <a:gd name="connsiteX815" fmla="*/ 3624562 w 7467600"/>
              <a:gd name="connsiteY815" fmla="*/ 367041 h 6858000"/>
              <a:gd name="connsiteX816" fmla="*/ 3489712 w 7467600"/>
              <a:gd name="connsiteY816" fmla="*/ 485386 h 6858000"/>
              <a:gd name="connsiteX817" fmla="*/ 3182994 w 7467600"/>
              <a:gd name="connsiteY817" fmla="*/ 828265 h 6858000"/>
              <a:gd name="connsiteX818" fmla="*/ 2892114 w 7467600"/>
              <a:gd name="connsiteY818" fmla="*/ 1172635 h 6858000"/>
              <a:gd name="connsiteX819" fmla="*/ 3021459 w 7467600"/>
              <a:gd name="connsiteY819" fmla="*/ 1035385 h 6858000"/>
              <a:gd name="connsiteX820" fmla="*/ 3153873 w 7467600"/>
              <a:gd name="connsiteY820" fmla="*/ 898971 h 6858000"/>
              <a:gd name="connsiteX821" fmla="*/ 3276511 w 7467600"/>
              <a:gd name="connsiteY821" fmla="*/ 786423 h 6858000"/>
              <a:gd name="connsiteX822" fmla="*/ 3584154 w 7467600"/>
              <a:gd name="connsiteY822" fmla="*/ 448218 h 6858000"/>
              <a:gd name="connsiteX823" fmla="*/ 3624562 w 7467600"/>
              <a:gd name="connsiteY823" fmla="*/ 367041 h 6858000"/>
              <a:gd name="connsiteX824" fmla="*/ 3766672 w 7467600"/>
              <a:gd name="connsiteY824" fmla="*/ 359429 h 6858000"/>
              <a:gd name="connsiteX825" fmla="*/ 3996338 w 7467600"/>
              <a:gd name="connsiteY825" fmla="*/ 968237 h 6858000"/>
              <a:gd name="connsiteX826" fmla="*/ 3766672 w 7467600"/>
              <a:gd name="connsiteY826" fmla="*/ 359429 h 6858000"/>
              <a:gd name="connsiteX827" fmla="*/ 5805386 w 7467600"/>
              <a:gd name="connsiteY827" fmla="*/ 239240 h 6858000"/>
              <a:gd name="connsiteX828" fmla="*/ 5736947 w 7467600"/>
              <a:gd name="connsiteY828" fmla="*/ 261367 h 6858000"/>
              <a:gd name="connsiteX829" fmla="*/ 5427012 w 7467600"/>
              <a:gd name="connsiteY829" fmla="*/ 311272 h 6858000"/>
              <a:gd name="connsiteX830" fmla="*/ 5147818 w 7467600"/>
              <a:gd name="connsiteY830" fmla="*/ 322112 h 6858000"/>
              <a:gd name="connsiteX831" fmla="*/ 5060854 w 7467600"/>
              <a:gd name="connsiteY831" fmla="*/ 311882 h 6858000"/>
              <a:gd name="connsiteX832" fmla="*/ 4945989 w 7467600"/>
              <a:gd name="connsiteY832" fmla="*/ 300516 h 6858000"/>
              <a:gd name="connsiteX833" fmla="*/ 5410479 w 7467600"/>
              <a:gd name="connsiteY833" fmla="*/ 348434 h 6858000"/>
              <a:gd name="connsiteX834" fmla="*/ 5805386 w 7467600"/>
              <a:gd name="connsiteY834" fmla="*/ 239240 h 6858000"/>
              <a:gd name="connsiteX835" fmla="*/ 5905192 w 7467600"/>
              <a:gd name="connsiteY835" fmla="*/ 163079 h 6858000"/>
              <a:gd name="connsiteX836" fmla="*/ 5865655 w 7467600"/>
              <a:gd name="connsiteY836" fmla="*/ 171901 h 6858000"/>
              <a:gd name="connsiteX837" fmla="*/ 5259740 w 7467600"/>
              <a:gd name="connsiteY837" fmla="*/ 257013 h 6858000"/>
              <a:gd name="connsiteX838" fmla="*/ 5208466 w 7467600"/>
              <a:gd name="connsiteY838" fmla="*/ 257550 h 6858000"/>
              <a:gd name="connsiteX839" fmla="*/ 4980204 w 7467600"/>
              <a:gd name="connsiteY839" fmla="*/ 271903 h 6858000"/>
              <a:gd name="connsiteX840" fmla="*/ 5068068 w 7467600"/>
              <a:gd name="connsiteY840" fmla="*/ 282244 h 6858000"/>
              <a:gd name="connsiteX841" fmla="*/ 5153231 w 7467600"/>
              <a:gd name="connsiteY841" fmla="*/ 292240 h 6858000"/>
              <a:gd name="connsiteX842" fmla="*/ 5426491 w 7467600"/>
              <a:gd name="connsiteY842" fmla="*/ 281128 h 6858000"/>
              <a:gd name="connsiteX843" fmla="*/ 5731212 w 7467600"/>
              <a:gd name="connsiteY843" fmla="*/ 231951 h 6858000"/>
              <a:gd name="connsiteX844" fmla="*/ 5905192 w 7467600"/>
              <a:gd name="connsiteY844" fmla="*/ 163079 h 6858000"/>
              <a:gd name="connsiteX845" fmla="*/ 5944437 w 7467600"/>
              <a:gd name="connsiteY845" fmla="*/ 113829 h 6858000"/>
              <a:gd name="connsiteX846" fmla="*/ 5825032 w 7467600"/>
              <a:gd name="connsiteY846" fmla="*/ 146405 h 6858000"/>
              <a:gd name="connsiteX847" fmla="*/ 4955599 w 7467600"/>
              <a:gd name="connsiteY847" fmla="*/ 247008 h 6858000"/>
              <a:gd name="connsiteX848" fmla="*/ 5210104 w 7467600"/>
              <a:gd name="connsiteY848" fmla="*/ 228123 h 6858000"/>
              <a:gd name="connsiteX849" fmla="*/ 5261015 w 7467600"/>
              <a:gd name="connsiteY849" fmla="*/ 227087 h 6858000"/>
              <a:gd name="connsiteX850" fmla="*/ 5861181 w 7467600"/>
              <a:gd name="connsiteY850" fmla="*/ 143093 h 6858000"/>
              <a:gd name="connsiteX851" fmla="*/ 5961252 w 7467600"/>
              <a:gd name="connsiteY851" fmla="*/ 114820 h 6858000"/>
              <a:gd name="connsiteX852" fmla="*/ 5944437 w 7467600"/>
              <a:gd name="connsiteY852" fmla="*/ 113829 h 6858000"/>
              <a:gd name="connsiteX853" fmla="*/ 3882765 w 7467600"/>
              <a:gd name="connsiteY853" fmla="*/ 0 h 6858000"/>
              <a:gd name="connsiteX854" fmla="*/ 3995099 w 7467600"/>
              <a:gd name="connsiteY854" fmla="*/ 0 h 6858000"/>
              <a:gd name="connsiteX855" fmla="*/ 4163818 w 7467600"/>
              <a:gd name="connsiteY855" fmla="*/ 234104 h 6858000"/>
              <a:gd name="connsiteX856" fmla="*/ 4172099 w 7467600"/>
              <a:gd name="connsiteY856" fmla="*/ 234207 h 6858000"/>
              <a:gd name="connsiteX857" fmla="*/ 4784282 w 7467600"/>
              <a:gd name="connsiteY857" fmla="*/ 276561 h 6858000"/>
              <a:gd name="connsiteX858" fmla="*/ 4801687 w 7467600"/>
              <a:gd name="connsiteY858" fmla="*/ 267764 h 6858000"/>
              <a:gd name="connsiteX859" fmla="*/ 6082788 w 7467600"/>
              <a:gd name="connsiteY859" fmla="*/ 64119 h 6858000"/>
              <a:gd name="connsiteX860" fmla="*/ 6099442 w 7467600"/>
              <a:gd name="connsiteY860" fmla="*/ 82568 h 6858000"/>
              <a:gd name="connsiteX861" fmla="*/ 4804137 w 7467600"/>
              <a:gd name="connsiteY861" fmla="*/ 320931 h 6858000"/>
              <a:gd name="connsiteX862" fmla="*/ 4227047 w 7467600"/>
              <a:gd name="connsiteY862" fmla="*/ 313415 h 6858000"/>
              <a:gd name="connsiteX863" fmla="*/ 4346041 w 7467600"/>
              <a:gd name="connsiteY863" fmla="*/ 456086 h 6858000"/>
              <a:gd name="connsiteX864" fmla="*/ 4870967 w 7467600"/>
              <a:gd name="connsiteY864" fmla="*/ 963061 h 6858000"/>
              <a:gd name="connsiteX865" fmla="*/ 4889647 w 7467600"/>
              <a:gd name="connsiteY865" fmla="*/ 957147 h 6858000"/>
              <a:gd name="connsiteX866" fmla="*/ 5422504 w 7467600"/>
              <a:gd name="connsiteY866" fmla="*/ 805191 h 6858000"/>
              <a:gd name="connsiteX867" fmla="*/ 6087656 w 7467600"/>
              <a:gd name="connsiteY867" fmla="*/ 826703 h 6858000"/>
              <a:gd name="connsiteX868" fmla="*/ 6058717 w 7467600"/>
              <a:gd name="connsiteY868" fmla="*/ 865992 h 6858000"/>
              <a:gd name="connsiteX869" fmla="*/ 4974153 w 7467600"/>
              <a:gd name="connsiteY869" fmla="*/ 1045456 h 6858000"/>
              <a:gd name="connsiteX870" fmla="*/ 5627835 w 7467600"/>
              <a:gd name="connsiteY870" fmla="*/ 1472077 h 6858000"/>
              <a:gd name="connsiteX871" fmla="*/ 5629817 w 7467600"/>
              <a:gd name="connsiteY871" fmla="*/ 1471412 h 6858000"/>
              <a:gd name="connsiteX872" fmla="*/ 5634124 w 7467600"/>
              <a:gd name="connsiteY872" fmla="*/ 1470572 h 6858000"/>
              <a:gd name="connsiteX873" fmla="*/ 5755832 w 7467600"/>
              <a:gd name="connsiteY873" fmla="*/ 1383886 h 6858000"/>
              <a:gd name="connsiteX874" fmla="*/ 6014186 w 7467600"/>
              <a:gd name="connsiteY874" fmla="*/ 1279799 h 6858000"/>
              <a:gd name="connsiteX875" fmla="*/ 6901619 w 7467600"/>
              <a:gd name="connsiteY875" fmla="*/ 1047874 h 6858000"/>
              <a:gd name="connsiteX876" fmla="*/ 6931566 w 7467600"/>
              <a:gd name="connsiteY876" fmla="*/ 1062034 h 6858000"/>
              <a:gd name="connsiteX877" fmla="*/ 5790982 w 7467600"/>
              <a:gd name="connsiteY877" fmla="*/ 1561380 h 6858000"/>
              <a:gd name="connsiteX878" fmla="*/ 6188971 w 7467600"/>
              <a:gd name="connsiteY878" fmla="*/ 1755168 h 6858000"/>
              <a:gd name="connsiteX879" fmla="*/ 6202446 w 7467600"/>
              <a:gd name="connsiteY879" fmla="*/ 1752268 h 6858000"/>
              <a:gd name="connsiteX880" fmla="*/ 7179560 w 7467600"/>
              <a:gd name="connsiteY880" fmla="*/ 1467551 h 6858000"/>
              <a:gd name="connsiteX881" fmla="*/ 7158730 w 7467600"/>
              <a:gd name="connsiteY881" fmla="*/ 1507835 h 6858000"/>
              <a:gd name="connsiteX882" fmla="*/ 6326959 w 7467600"/>
              <a:gd name="connsiteY882" fmla="*/ 1817686 h 6858000"/>
              <a:gd name="connsiteX883" fmla="*/ 6537433 w 7467600"/>
              <a:gd name="connsiteY883" fmla="*/ 1907790 h 6858000"/>
              <a:gd name="connsiteX884" fmla="*/ 6550221 w 7467600"/>
              <a:gd name="connsiteY884" fmla="*/ 1910729 h 6858000"/>
              <a:gd name="connsiteX885" fmla="*/ 6964438 w 7467600"/>
              <a:gd name="connsiteY885" fmla="*/ 2209505 h 6858000"/>
              <a:gd name="connsiteX886" fmla="*/ 7367862 w 7467600"/>
              <a:gd name="connsiteY886" fmla="*/ 2806833 h 6858000"/>
              <a:gd name="connsiteX887" fmla="*/ 7364329 w 7467600"/>
              <a:gd name="connsiteY887" fmla="*/ 2826907 h 6858000"/>
              <a:gd name="connsiteX888" fmla="*/ 7290545 w 7467600"/>
              <a:gd name="connsiteY888" fmla="*/ 2850663 h 6858000"/>
              <a:gd name="connsiteX889" fmla="*/ 6472036 w 7467600"/>
              <a:gd name="connsiteY889" fmla="*/ 1959003 h 6858000"/>
              <a:gd name="connsiteX890" fmla="*/ 5792897 w 7467600"/>
              <a:gd name="connsiteY890" fmla="*/ 1647747 h 6858000"/>
              <a:gd name="connsiteX891" fmla="*/ 5842751 w 7467600"/>
              <a:gd name="connsiteY891" fmla="*/ 1816112 h 6858000"/>
              <a:gd name="connsiteX892" fmla="*/ 5847424 w 7467600"/>
              <a:gd name="connsiteY892" fmla="*/ 1815776 h 6858000"/>
              <a:gd name="connsiteX893" fmla="*/ 6399821 w 7467600"/>
              <a:gd name="connsiteY893" fmla="*/ 2344799 h 6858000"/>
              <a:gd name="connsiteX894" fmla="*/ 6323232 w 7467600"/>
              <a:gd name="connsiteY894" fmla="*/ 2389634 h 6858000"/>
              <a:gd name="connsiteX895" fmla="*/ 5942958 w 7467600"/>
              <a:gd name="connsiteY895" fmla="*/ 2077708 h 6858000"/>
              <a:gd name="connsiteX896" fmla="*/ 5921559 w 7467600"/>
              <a:gd name="connsiteY896" fmla="*/ 2378596 h 6858000"/>
              <a:gd name="connsiteX897" fmla="*/ 5817651 w 7467600"/>
              <a:gd name="connsiteY897" fmla="*/ 3023919 h 6858000"/>
              <a:gd name="connsiteX898" fmla="*/ 5729634 w 7467600"/>
              <a:gd name="connsiteY898" fmla="*/ 3051849 h 6858000"/>
              <a:gd name="connsiteX899" fmla="*/ 5611018 w 7467600"/>
              <a:gd name="connsiteY899" fmla="*/ 2316769 h 6858000"/>
              <a:gd name="connsiteX900" fmla="*/ 5687608 w 7467600"/>
              <a:gd name="connsiteY900" fmla="*/ 2039972 h 6858000"/>
              <a:gd name="connsiteX901" fmla="*/ 5657554 w 7467600"/>
              <a:gd name="connsiteY901" fmla="*/ 1576445 h 6858000"/>
              <a:gd name="connsiteX902" fmla="*/ 5150475 w 7467600"/>
              <a:gd name="connsiteY902" fmla="*/ 1274012 h 6858000"/>
              <a:gd name="connsiteX903" fmla="*/ 5349142 w 7467600"/>
              <a:gd name="connsiteY903" fmla="*/ 2204405 h 6858000"/>
              <a:gd name="connsiteX904" fmla="*/ 5262214 w 7467600"/>
              <a:gd name="connsiteY904" fmla="*/ 2233836 h 6858000"/>
              <a:gd name="connsiteX905" fmla="*/ 4981539 w 7467600"/>
              <a:gd name="connsiteY905" fmla="*/ 1542201 h 6858000"/>
              <a:gd name="connsiteX906" fmla="*/ 4958461 w 7467600"/>
              <a:gd name="connsiteY906" fmla="*/ 1136957 h 6858000"/>
              <a:gd name="connsiteX907" fmla="*/ 4655015 w 7467600"/>
              <a:gd name="connsiteY907" fmla="*/ 891426 h 6858000"/>
              <a:gd name="connsiteX908" fmla="*/ 4348002 w 7467600"/>
              <a:gd name="connsiteY908" fmla="*/ 2205895 h 6858000"/>
              <a:gd name="connsiteX909" fmla="*/ 4262250 w 7467600"/>
              <a:gd name="connsiteY909" fmla="*/ 2219972 h 6858000"/>
              <a:gd name="connsiteX910" fmla="*/ 4550611 w 7467600"/>
              <a:gd name="connsiteY910" fmla="*/ 817540 h 6858000"/>
              <a:gd name="connsiteX911" fmla="*/ 4564418 w 7467600"/>
              <a:gd name="connsiteY911" fmla="*/ 808293 h 6858000"/>
              <a:gd name="connsiteX912" fmla="*/ 4266388 w 7467600"/>
              <a:gd name="connsiteY912" fmla="*/ 500083 h 6858000"/>
              <a:gd name="connsiteX913" fmla="*/ 4032842 w 7467600"/>
              <a:gd name="connsiteY913" fmla="*/ 211809 h 6858000"/>
              <a:gd name="connsiteX914" fmla="*/ 3882765 w 7467600"/>
              <a:gd name="connsiteY914" fmla="*/ 0 h 6858000"/>
              <a:gd name="connsiteX915" fmla="*/ 3721337 w 7467600"/>
              <a:gd name="connsiteY915" fmla="*/ 0 h 6858000"/>
              <a:gd name="connsiteX916" fmla="*/ 3797544 w 7467600"/>
              <a:gd name="connsiteY916" fmla="*/ 0 h 6858000"/>
              <a:gd name="connsiteX917" fmla="*/ 3775734 w 7467600"/>
              <a:gd name="connsiteY917" fmla="*/ 95131 h 6858000"/>
              <a:gd name="connsiteX918" fmla="*/ 3724807 w 7467600"/>
              <a:gd name="connsiteY918" fmla="*/ 272257 h 6858000"/>
              <a:gd name="connsiteX919" fmla="*/ 3726844 w 7467600"/>
              <a:gd name="connsiteY919" fmla="*/ 282988 h 6858000"/>
              <a:gd name="connsiteX920" fmla="*/ 3742664 w 7467600"/>
              <a:gd name="connsiteY920" fmla="*/ 279918 h 6858000"/>
              <a:gd name="connsiteX921" fmla="*/ 4103910 w 7467600"/>
              <a:gd name="connsiteY921" fmla="*/ 1161917 h 6858000"/>
              <a:gd name="connsiteX922" fmla="*/ 4020269 w 7467600"/>
              <a:gd name="connsiteY922" fmla="*/ 1200406 h 6858000"/>
              <a:gd name="connsiteX923" fmla="*/ 3674882 w 7467600"/>
              <a:gd name="connsiteY923" fmla="*/ 488524 h 6858000"/>
              <a:gd name="connsiteX924" fmla="*/ 3132682 w 7467600"/>
              <a:gd name="connsiteY924" fmla="*/ 1072284 h 6858000"/>
              <a:gd name="connsiteX925" fmla="*/ 2716346 w 7467600"/>
              <a:gd name="connsiteY925" fmla="*/ 1276376 h 6858000"/>
              <a:gd name="connsiteX926" fmla="*/ 2716772 w 7467600"/>
              <a:gd name="connsiteY926" fmla="*/ 1255462 h 6858000"/>
              <a:gd name="connsiteX927" fmla="*/ 3471096 w 7467600"/>
              <a:gd name="connsiteY927" fmla="*/ 437072 h 6858000"/>
              <a:gd name="connsiteX928" fmla="*/ 3639057 w 7467600"/>
              <a:gd name="connsiteY928" fmla="*/ 286334 h 6858000"/>
              <a:gd name="connsiteX929" fmla="*/ 3640309 w 7467600"/>
              <a:gd name="connsiteY929" fmla="*/ 284664 h 6858000"/>
              <a:gd name="connsiteX930" fmla="*/ 3646022 w 7467600"/>
              <a:gd name="connsiteY930" fmla="*/ 276711 h 6858000"/>
              <a:gd name="connsiteX931" fmla="*/ 3707943 w 7467600"/>
              <a:gd name="connsiteY931" fmla="*/ 65958 h 6858000"/>
              <a:gd name="connsiteX932" fmla="*/ 3721337 w 7467600"/>
              <a:gd name="connsiteY932" fmla="*/ 0 h 6858000"/>
              <a:gd name="connsiteX933" fmla="*/ 2867960 w 7467600"/>
              <a:gd name="connsiteY933" fmla="*/ 0 h 6858000"/>
              <a:gd name="connsiteX934" fmla="*/ 2926351 w 7467600"/>
              <a:gd name="connsiteY934" fmla="*/ 0 h 6858000"/>
              <a:gd name="connsiteX935" fmla="*/ 2902823 w 7467600"/>
              <a:gd name="connsiteY935" fmla="*/ 262929 h 6858000"/>
              <a:gd name="connsiteX936" fmla="*/ 2940663 w 7467600"/>
              <a:gd name="connsiteY936" fmla="*/ 140884 h 6858000"/>
              <a:gd name="connsiteX937" fmla="*/ 2947039 w 7467600"/>
              <a:gd name="connsiteY937" fmla="*/ 122524 h 6858000"/>
              <a:gd name="connsiteX938" fmla="*/ 2984316 w 7467600"/>
              <a:gd name="connsiteY938" fmla="*/ 0 h 6858000"/>
              <a:gd name="connsiteX939" fmla="*/ 3016114 w 7467600"/>
              <a:gd name="connsiteY939" fmla="*/ 0 h 6858000"/>
              <a:gd name="connsiteX940" fmla="*/ 2979949 w 7467600"/>
              <a:gd name="connsiteY940" fmla="*/ 119274 h 6858000"/>
              <a:gd name="connsiteX941" fmla="*/ 3023879 w 7467600"/>
              <a:gd name="connsiteY941" fmla="*/ 0 h 6858000"/>
              <a:gd name="connsiteX942" fmla="*/ 3105400 w 7467600"/>
              <a:gd name="connsiteY942" fmla="*/ 0 h 6858000"/>
              <a:gd name="connsiteX943" fmla="*/ 3094669 w 7467600"/>
              <a:gd name="connsiteY943" fmla="*/ 30308 h 6858000"/>
              <a:gd name="connsiteX944" fmla="*/ 2901945 w 7467600"/>
              <a:gd name="connsiteY944" fmla="*/ 466538 h 6858000"/>
              <a:gd name="connsiteX945" fmla="*/ 2815209 w 7467600"/>
              <a:gd name="connsiteY945" fmla="*/ 497361 h 6858000"/>
              <a:gd name="connsiteX946" fmla="*/ 2844845 w 7467600"/>
              <a:gd name="connsiteY946" fmla="*/ 127638 h 6858000"/>
              <a:gd name="connsiteX947" fmla="*/ 2867960 w 7467600"/>
              <a:gd name="connsiteY947" fmla="*/ 0 h 6858000"/>
              <a:gd name="connsiteX948" fmla="*/ 1057230 w 7467600"/>
              <a:gd name="connsiteY948" fmla="*/ 0 h 6858000"/>
              <a:gd name="connsiteX949" fmla="*/ 1111003 w 7467600"/>
              <a:gd name="connsiteY949" fmla="*/ 0 h 6858000"/>
              <a:gd name="connsiteX950" fmla="*/ 1125553 w 7467600"/>
              <a:gd name="connsiteY950" fmla="*/ 52588 h 6858000"/>
              <a:gd name="connsiteX951" fmla="*/ 1304276 w 7467600"/>
              <a:gd name="connsiteY951" fmla="*/ 476275 h 6858000"/>
              <a:gd name="connsiteX952" fmla="*/ 1492066 w 7467600"/>
              <a:gd name="connsiteY952" fmla="*/ 886333 h 6858000"/>
              <a:gd name="connsiteX953" fmla="*/ 1423698 w 7467600"/>
              <a:gd name="connsiteY953" fmla="*/ 710817 h 6858000"/>
              <a:gd name="connsiteX954" fmla="*/ 1357609 w 7467600"/>
              <a:gd name="connsiteY954" fmla="*/ 532892 h 6858000"/>
              <a:gd name="connsiteX955" fmla="*/ 1309550 w 7467600"/>
              <a:gd name="connsiteY955" fmla="*/ 374031 h 6858000"/>
              <a:gd name="connsiteX956" fmla="*/ 1193673 w 7467600"/>
              <a:gd name="connsiteY956" fmla="*/ 49533 h 6858000"/>
              <a:gd name="connsiteX957" fmla="*/ 1164391 w 7467600"/>
              <a:gd name="connsiteY957" fmla="*/ 0 h 6858000"/>
              <a:gd name="connsiteX958" fmla="*/ 1200666 w 7467600"/>
              <a:gd name="connsiteY958" fmla="*/ 0 h 6858000"/>
              <a:gd name="connsiteX959" fmla="*/ 1223408 w 7467600"/>
              <a:gd name="connsiteY959" fmla="*/ 38996 h 6858000"/>
              <a:gd name="connsiteX960" fmla="*/ 1339635 w 7467600"/>
              <a:gd name="connsiteY960" fmla="*/ 365517 h 6858000"/>
              <a:gd name="connsiteX961" fmla="*/ 1387469 w 7467600"/>
              <a:gd name="connsiteY961" fmla="*/ 523079 h 6858000"/>
              <a:gd name="connsiteX962" fmla="*/ 1452685 w 7467600"/>
              <a:gd name="connsiteY962" fmla="*/ 699806 h 6858000"/>
              <a:gd name="connsiteX963" fmla="*/ 1492092 w 7467600"/>
              <a:gd name="connsiteY963" fmla="*/ 800424 h 6858000"/>
              <a:gd name="connsiteX964" fmla="*/ 1455302 w 7467600"/>
              <a:gd name="connsiteY964" fmla="*/ 632913 h 6858000"/>
              <a:gd name="connsiteX965" fmla="*/ 1222336 w 7467600"/>
              <a:gd name="connsiteY965" fmla="*/ 9480 h 6858000"/>
              <a:gd name="connsiteX966" fmla="*/ 1214634 w 7467600"/>
              <a:gd name="connsiteY966" fmla="*/ 0 h 6858000"/>
              <a:gd name="connsiteX967" fmla="*/ 1289827 w 7467600"/>
              <a:gd name="connsiteY967" fmla="*/ 0 h 6858000"/>
              <a:gd name="connsiteX968" fmla="*/ 1321076 w 7467600"/>
              <a:gd name="connsiteY968" fmla="*/ 59722 h 6858000"/>
              <a:gd name="connsiteX969" fmla="*/ 1512579 w 7467600"/>
              <a:gd name="connsiteY969" fmla="*/ 626441 h 6858000"/>
              <a:gd name="connsiteX970" fmla="*/ 1506076 w 7467600"/>
              <a:gd name="connsiteY970" fmla="*/ 1089289 h 6858000"/>
              <a:gd name="connsiteX971" fmla="*/ 1486346 w 7467600"/>
              <a:gd name="connsiteY971" fmla="*/ 1079919 h 6858000"/>
              <a:gd name="connsiteX972" fmla="*/ 1070511 w 7467600"/>
              <a:gd name="connsiteY972" fmla="*/ 48609 h 6858000"/>
              <a:gd name="connsiteX973" fmla="*/ 1057230 w 7467600"/>
              <a:gd name="connsiteY973" fmla="*/ 0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993" fmla="*/ 43151 w 7467600"/>
              <a:gd name="connsiteY99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43603 w 7467600"/>
              <a:gd name="connsiteY127" fmla="*/ 51497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1903353 w 7467600"/>
              <a:gd name="connsiteY137" fmla="*/ 5044827 h 6858000"/>
              <a:gd name="connsiteX138" fmla="*/ 1936931 w 7467600"/>
              <a:gd name="connsiteY138" fmla="*/ 5093954 h 6858000"/>
              <a:gd name="connsiteX139" fmla="*/ 2195868 w 7467600"/>
              <a:gd name="connsiteY139" fmla="*/ 5396574 h 6858000"/>
              <a:gd name="connsiteX140" fmla="*/ 2088852 w 7467600"/>
              <a:gd name="connsiteY140" fmla="*/ 5166123 h 6858000"/>
              <a:gd name="connsiteX141" fmla="*/ 1958241 w 7467600"/>
              <a:gd name="connsiteY141" fmla="*/ 5067955 h 6858000"/>
              <a:gd name="connsiteX142" fmla="*/ 1903353 w 7467600"/>
              <a:gd name="connsiteY142" fmla="*/ 5044827 h 6858000"/>
              <a:gd name="connsiteX143" fmla="*/ 1979378 w 7467600"/>
              <a:gd name="connsiteY143" fmla="*/ 4769504 h 6858000"/>
              <a:gd name="connsiteX144" fmla="*/ 2882120 w 7467600"/>
              <a:gd name="connsiteY144" fmla="*/ 5064547 h 6858000"/>
              <a:gd name="connsiteX145" fmla="*/ 2793103 w 7467600"/>
              <a:gd name="connsiteY145" fmla="*/ 5039699 h 6858000"/>
              <a:gd name="connsiteX146" fmla="*/ 2770041 w 7467600"/>
              <a:gd name="connsiteY146" fmla="*/ 5033634 h 6858000"/>
              <a:gd name="connsiteX147" fmla="*/ 1979378 w 7467600"/>
              <a:gd name="connsiteY147" fmla="*/ 4769504 h 6858000"/>
              <a:gd name="connsiteX148" fmla="*/ 1927410 w 7467600"/>
              <a:gd name="connsiteY148" fmla="*/ 4716164 h 6858000"/>
              <a:gd name="connsiteX149" fmla="*/ 1959587 w 7467600"/>
              <a:gd name="connsiteY149" fmla="*/ 4728849 h 6858000"/>
              <a:gd name="connsiteX150" fmla="*/ 2777707 w 7467600"/>
              <a:gd name="connsiteY150" fmla="*/ 5003991 h 6858000"/>
              <a:gd name="connsiteX151" fmla="*/ 2800768 w 7467600"/>
              <a:gd name="connsiteY151" fmla="*/ 5010056 h 6858000"/>
              <a:gd name="connsiteX152" fmla="*/ 2879408 w 7467600"/>
              <a:gd name="connsiteY152" fmla="*/ 5031590 h 6858000"/>
              <a:gd name="connsiteX153" fmla="*/ 2862295 w 7467600"/>
              <a:gd name="connsiteY153" fmla="*/ 5022958 h 6858000"/>
              <a:gd name="connsiteX154" fmla="*/ 2813343 w 7467600"/>
              <a:gd name="connsiteY154" fmla="*/ 4998369 h 6858000"/>
              <a:gd name="connsiteX155" fmla="*/ 2646245 w 7467600"/>
              <a:gd name="connsiteY155" fmla="*/ 4930999 h 6858000"/>
              <a:gd name="connsiteX156" fmla="*/ 1999243 w 7467600"/>
              <a:gd name="connsiteY156" fmla="*/ 4730524 h 6858000"/>
              <a:gd name="connsiteX157" fmla="*/ 1979527 w 7467600"/>
              <a:gd name="connsiteY157" fmla="*/ 4726651 h 6858000"/>
              <a:gd name="connsiteX158" fmla="*/ 1927410 w 7467600"/>
              <a:gd name="connsiteY158" fmla="*/ 4716164 h 6858000"/>
              <a:gd name="connsiteX159" fmla="*/ 1997014 w 7467600"/>
              <a:gd name="connsiteY159" fmla="*/ 4698007 h 6858000"/>
              <a:gd name="connsiteX160" fmla="*/ 2005458 w 7467600"/>
              <a:gd name="connsiteY160" fmla="*/ 4699540 h 6858000"/>
              <a:gd name="connsiteX161" fmla="*/ 2657186 w 7467600"/>
              <a:gd name="connsiteY161" fmla="*/ 4901687 h 6858000"/>
              <a:gd name="connsiteX162" fmla="*/ 2826662 w 7467600"/>
              <a:gd name="connsiteY162" fmla="*/ 4970362 h 6858000"/>
              <a:gd name="connsiteX163" fmla="*/ 2876100 w 7467600"/>
              <a:gd name="connsiteY163" fmla="*/ 4995397 h 6858000"/>
              <a:gd name="connsiteX164" fmla="*/ 3042600 w 7467600"/>
              <a:gd name="connsiteY164" fmla="*/ 5059532 h 6858000"/>
              <a:gd name="connsiteX165" fmla="*/ 1997014 w 7467600"/>
              <a:gd name="connsiteY165" fmla="*/ 4698007 h 6858000"/>
              <a:gd name="connsiteX166" fmla="*/ 2305292 w 7467600"/>
              <a:gd name="connsiteY166" fmla="*/ 4219492 h 6858000"/>
              <a:gd name="connsiteX167" fmla="*/ 3360922 w 7467600"/>
              <a:gd name="connsiteY167" fmla="*/ 4529373 h 6858000"/>
              <a:gd name="connsiteX168" fmla="*/ 3492420 w 7467600"/>
              <a:gd name="connsiteY168" fmla="*/ 4510145 h 6858000"/>
              <a:gd name="connsiteX169" fmla="*/ 3364086 w 7467600"/>
              <a:gd name="connsiteY169" fmla="*/ 4480340 h 6858000"/>
              <a:gd name="connsiteX170" fmla="*/ 3225818 w 7467600"/>
              <a:gd name="connsiteY170" fmla="*/ 4411822 h 6858000"/>
              <a:gd name="connsiteX171" fmla="*/ 3129696 w 7467600"/>
              <a:gd name="connsiteY171" fmla="*/ 4360704 h 6858000"/>
              <a:gd name="connsiteX172" fmla="*/ 2814545 w 7467600"/>
              <a:gd name="connsiteY172" fmla="*/ 4282955 h 6858000"/>
              <a:gd name="connsiteX173" fmla="*/ 2305292 w 7467600"/>
              <a:gd name="connsiteY173" fmla="*/ 4219492 h 6858000"/>
              <a:gd name="connsiteX174" fmla="*/ 2626982 w 7467600"/>
              <a:gd name="connsiteY174" fmla="*/ 4206450 h 6858000"/>
              <a:gd name="connsiteX175" fmla="*/ 2490617 w 7467600"/>
              <a:gd name="connsiteY175" fmla="*/ 4206951 h 6858000"/>
              <a:gd name="connsiteX176" fmla="*/ 2819869 w 7467600"/>
              <a:gd name="connsiteY176" fmla="*/ 4252936 h 6858000"/>
              <a:gd name="connsiteX177" fmla="*/ 3143018 w 7467600"/>
              <a:gd name="connsiteY177" fmla="*/ 4332698 h 6858000"/>
              <a:gd name="connsiteX178" fmla="*/ 3241520 w 7467600"/>
              <a:gd name="connsiteY178" fmla="*/ 4385112 h 6858000"/>
              <a:gd name="connsiteX179" fmla="*/ 3374575 w 7467600"/>
              <a:gd name="connsiteY179" fmla="*/ 4451517 h 6858000"/>
              <a:gd name="connsiteX180" fmla="*/ 3505221 w 7467600"/>
              <a:gd name="connsiteY180" fmla="*/ 4480757 h 6858000"/>
              <a:gd name="connsiteX181" fmla="*/ 2626982 w 7467600"/>
              <a:gd name="connsiteY181" fmla="*/ 4206450 h 6858000"/>
              <a:gd name="connsiteX182" fmla="*/ 1310106 w 7467600"/>
              <a:gd name="connsiteY182" fmla="*/ 3943217 h 6858000"/>
              <a:gd name="connsiteX183" fmla="*/ 854994 w 7467600"/>
              <a:gd name="connsiteY183" fmla="*/ 4399136 h 6858000"/>
              <a:gd name="connsiteX184" fmla="*/ 742462 w 7467600"/>
              <a:gd name="connsiteY184" fmla="*/ 4594648 h 6858000"/>
              <a:gd name="connsiteX185" fmla="*/ 820602 w 7467600"/>
              <a:gd name="connsiteY185" fmla="*/ 4485915 h 6858000"/>
              <a:gd name="connsiteX186" fmla="*/ 878295 w 7467600"/>
              <a:gd name="connsiteY186" fmla="*/ 4403594 h 6858000"/>
              <a:gd name="connsiteX187" fmla="*/ 1240607 w 7467600"/>
              <a:gd name="connsiteY187" fmla="*/ 4010401 h 6858000"/>
              <a:gd name="connsiteX188" fmla="*/ 1310106 w 7467600"/>
              <a:gd name="connsiteY188" fmla="*/ 3943217 h 6858000"/>
              <a:gd name="connsiteX189" fmla="*/ 1423113 w 7467600"/>
              <a:gd name="connsiteY189" fmla="*/ 3874565 h 6858000"/>
              <a:gd name="connsiteX190" fmla="*/ 1260565 w 7467600"/>
              <a:gd name="connsiteY190" fmla="*/ 4031982 h 6858000"/>
              <a:gd name="connsiteX191" fmla="*/ 901900 w 7467600"/>
              <a:gd name="connsiteY191" fmla="*/ 4421236 h 6858000"/>
              <a:gd name="connsiteX192" fmla="*/ 845044 w 7467600"/>
              <a:gd name="connsiteY192" fmla="*/ 4502436 h 6858000"/>
              <a:gd name="connsiteX193" fmla="*/ 685926 w 7467600"/>
              <a:gd name="connsiteY193" fmla="*/ 4703069 h 6858000"/>
              <a:gd name="connsiteX194" fmla="*/ 684248 w 7467600"/>
              <a:gd name="connsiteY194" fmla="*/ 4706721 h 6858000"/>
              <a:gd name="connsiteX195" fmla="*/ 1423113 w 7467600"/>
              <a:gd name="connsiteY195" fmla="*/ 3874565 h 6858000"/>
              <a:gd name="connsiteX196" fmla="*/ 3316479 w 7467600"/>
              <a:gd name="connsiteY196" fmla="*/ 3872136 h 6858000"/>
              <a:gd name="connsiteX197" fmla="*/ 3546806 w 7467600"/>
              <a:gd name="connsiteY197" fmla="*/ 4356139 h 6858000"/>
              <a:gd name="connsiteX198" fmla="*/ 3364433 w 7467600"/>
              <a:gd name="connsiteY198" fmla="*/ 3953121 h 6858000"/>
              <a:gd name="connsiteX199" fmla="*/ 3316479 w 7467600"/>
              <a:gd name="connsiteY199" fmla="*/ 3872136 h 6858000"/>
              <a:gd name="connsiteX200" fmla="*/ 3291335 w 7467600"/>
              <a:gd name="connsiteY200" fmla="*/ 3767420 h 6858000"/>
              <a:gd name="connsiteX201" fmla="*/ 3390805 w 7467600"/>
              <a:gd name="connsiteY201" fmla="*/ 3937163 h 6858000"/>
              <a:gd name="connsiteX202" fmla="*/ 3579062 w 7467600"/>
              <a:gd name="connsiteY202" fmla="*/ 4359040 h 6858000"/>
              <a:gd name="connsiteX203" fmla="*/ 3467355 w 7467600"/>
              <a:gd name="connsiteY203" fmla="*/ 3988130 h 6858000"/>
              <a:gd name="connsiteX204" fmla="*/ 3310753 w 7467600"/>
              <a:gd name="connsiteY204" fmla="*/ 3787140 h 6858000"/>
              <a:gd name="connsiteX205" fmla="*/ 3291335 w 7467600"/>
              <a:gd name="connsiteY205" fmla="*/ 3767420 h 6858000"/>
              <a:gd name="connsiteX206" fmla="*/ 1635889 w 7467600"/>
              <a:gd name="connsiteY206" fmla="*/ 3709494 h 6858000"/>
              <a:gd name="connsiteX207" fmla="*/ 1634800 w 7467600"/>
              <a:gd name="connsiteY207" fmla="*/ 3731111 h 6858000"/>
              <a:gd name="connsiteX208" fmla="*/ 1635889 w 7467600"/>
              <a:gd name="connsiteY208" fmla="*/ 3709494 h 6858000"/>
              <a:gd name="connsiteX209" fmla="*/ 1510397 w 7467600"/>
              <a:gd name="connsiteY209" fmla="*/ 3684705 h 6858000"/>
              <a:gd name="connsiteX210" fmla="*/ 1146550 w 7467600"/>
              <a:gd name="connsiteY210" fmla="*/ 3802012 h 6858000"/>
              <a:gd name="connsiteX211" fmla="*/ 698834 w 7467600"/>
              <a:gd name="connsiteY211" fmla="*/ 3952272 h 6858000"/>
              <a:gd name="connsiteX212" fmla="*/ 34256 w 7467600"/>
              <a:gd name="connsiteY212" fmla="*/ 4347603 h 6858000"/>
              <a:gd name="connsiteX213" fmla="*/ 527241 w 7467600"/>
              <a:gd name="connsiteY213" fmla="*/ 4065078 h 6858000"/>
              <a:gd name="connsiteX214" fmla="*/ 1510397 w 7467600"/>
              <a:gd name="connsiteY214" fmla="*/ 3684705 h 6858000"/>
              <a:gd name="connsiteX215" fmla="*/ 1313114 w 7467600"/>
              <a:gd name="connsiteY215" fmla="*/ 3655216 h 6858000"/>
              <a:gd name="connsiteX216" fmla="*/ 1109304 w 7467600"/>
              <a:gd name="connsiteY216" fmla="*/ 3669030 h 6858000"/>
              <a:gd name="connsiteX217" fmla="*/ 8129 w 7467600"/>
              <a:gd name="connsiteY217" fmla="*/ 4330519 h 6858000"/>
              <a:gd name="connsiteX218" fmla="*/ 687572 w 7467600"/>
              <a:gd name="connsiteY218" fmla="*/ 3925629 h 6858000"/>
              <a:gd name="connsiteX219" fmla="*/ 1138365 w 7467600"/>
              <a:gd name="connsiteY219" fmla="*/ 3774515 h 6858000"/>
              <a:gd name="connsiteX220" fmla="*/ 1505579 w 7467600"/>
              <a:gd name="connsiteY220" fmla="*/ 3655526 h 6858000"/>
              <a:gd name="connsiteX221" fmla="*/ 1313114 w 7467600"/>
              <a:gd name="connsiteY221" fmla="*/ 3655216 h 6858000"/>
              <a:gd name="connsiteX222" fmla="*/ 3655073 w 7467600"/>
              <a:gd name="connsiteY222" fmla="*/ 3650884 h 6858000"/>
              <a:gd name="connsiteX223" fmla="*/ 3989938 w 7467600"/>
              <a:gd name="connsiteY223" fmla="*/ 3991685 h 6858000"/>
              <a:gd name="connsiteX224" fmla="*/ 4393907 w 7467600"/>
              <a:gd name="connsiteY224" fmla="*/ 4261258 h 6858000"/>
              <a:gd name="connsiteX225" fmla="*/ 4648051 w 7467600"/>
              <a:gd name="connsiteY225" fmla="*/ 4374051 h 6858000"/>
              <a:gd name="connsiteX226" fmla="*/ 4383389 w 7467600"/>
              <a:gd name="connsiteY226" fmla="*/ 4184369 h 6858000"/>
              <a:gd name="connsiteX227" fmla="*/ 4165508 w 7467600"/>
              <a:gd name="connsiteY227" fmla="*/ 4035196 h 6858000"/>
              <a:gd name="connsiteX228" fmla="*/ 4068162 w 7467600"/>
              <a:gd name="connsiteY228" fmla="*/ 3953394 h 6858000"/>
              <a:gd name="connsiteX229" fmla="*/ 3981416 w 7467600"/>
              <a:gd name="connsiteY229" fmla="*/ 3880482 h 6858000"/>
              <a:gd name="connsiteX230" fmla="*/ 3800147 w 7467600"/>
              <a:gd name="connsiteY230" fmla="*/ 3749872 h 6858000"/>
              <a:gd name="connsiteX231" fmla="*/ 3655073 w 7467600"/>
              <a:gd name="connsiteY231" fmla="*/ 3650884 h 6858000"/>
              <a:gd name="connsiteX232" fmla="*/ 3670252 w 7467600"/>
              <a:gd name="connsiteY232" fmla="*/ 3622798 h 6858000"/>
              <a:gd name="connsiteX233" fmla="*/ 3817258 w 7467600"/>
              <a:gd name="connsiteY233" fmla="*/ 3723577 h 6858000"/>
              <a:gd name="connsiteX234" fmla="*/ 4000461 w 7467600"/>
              <a:gd name="connsiteY234" fmla="*/ 3855966 h 6858000"/>
              <a:gd name="connsiteX235" fmla="*/ 4088180 w 7467600"/>
              <a:gd name="connsiteY235" fmla="*/ 3929774 h 6858000"/>
              <a:gd name="connsiteX236" fmla="*/ 4184555 w 7467600"/>
              <a:gd name="connsiteY236" fmla="*/ 4010683 h 6858000"/>
              <a:gd name="connsiteX237" fmla="*/ 4399563 w 7467600"/>
              <a:gd name="connsiteY237" fmla="*/ 4158106 h 6858000"/>
              <a:gd name="connsiteX238" fmla="*/ 4684469 w 7467600"/>
              <a:gd name="connsiteY238" fmla="*/ 4364680 h 6858000"/>
              <a:gd name="connsiteX239" fmla="*/ 4690271 w 7467600"/>
              <a:gd name="connsiteY239" fmla="*/ 4370034 h 6858000"/>
              <a:gd name="connsiteX240" fmla="*/ 4136093 w 7467600"/>
              <a:gd name="connsiteY240" fmla="*/ 3858466 h 6858000"/>
              <a:gd name="connsiteX241" fmla="*/ 3670252 w 7467600"/>
              <a:gd name="connsiteY241" fmla="*/ 3622798 h 6858000"/>
              <a:gd name="connsiteX242" fmla="*/ 4440129 w 7467600"/>
              <a:gd name="connsiteY242" fmla="*/ 3448571 h 6858000"/>
              <a:gd name="connsiteX243" fmla="*/ 4856525 w 7467600"/>
              <a:gd name="connsiteY243" fmla="*/ 3915351 h 6858000"/>
              <a:gd name="connsiteX244" fmla="*/ 5059055 w 7467600"/>
              <a:gd name="connsiteY244" fmla="*/ 4108918 h 6858000"/>
              <a:gd name="connsiteX245" fmla="*/ 5290070 w 7467600"/>
              <a:gd name="connsiteY245" fmla="*/ 4263619 h 6858000"/>
              <a:gd name="connsiteX246" fmla="*/ 4834991 w 7467600"/>
              <a:gd name="connsiteY246" fmla="*/ 3830985 h 6858000"/>
              <a:gd name="connsiteX247" fmla="*/ 4440129 w 7467600"/>
              <a:gd name="connsiteY247" fmla="*/ 3448571 h 6858000"/>
              <a:gd name="connsiteX248" fmla="*/ 4441737 w 7467600"/>
              <a:gd name="connsiteY248" fmla="*/ 3399734 h 6858000"/>
              <a:gd name="connsiteX249" fmla="*/ 4431236 w 7467600"/>
              <a:gd name="connsiteY249" fmla="*/ 3400954 h 6858000"/>
              <a:gd name="connsiteX250" fmla="*/ 4557150 w 7467600"/>
              <a:gd name="connsiteY250" fmla="*/ 3510023 h 6858000"/>
              <a:gd name="connsiteX251" fmla="*/ 4856936 w 7467600"/>
              <a:gd name="connsiteY251" fmla="*/ 3809146 h 6858000"/>
              <a:gd name="connsiteX252" fmla="*/ 5111996 w 7467600"/>
              <a:gd name="connsiteY252" fmla="*/ 4065759 h 6858000"/>
              <a:gd name="connsiteX253" fmla="*/ 5388878 w 7467600"/>
              <a:gd name="connsiteY253" fmla="*/ 4300185 h 6858000"/>
              <a:gd name="connsiteX254" fmla="*/ 5425556 w 7467600"/>
              <a:gd name="connsiteY254" fmla="*/ 4308967 h 6858000"/>
              <a:gd name="connsiteX255" fmla="*/ 4943646 w 7467600"/>
              <a:gd name="connsiteY255" fmla="*/ 3822916 h 6858000"/>
              <a:gd name="connsiteX256" fmla="*/ 4594837 w 7467600"/>
              <a:gd name="connsiteY256" fmla="*/ 3532274 h 6858000"/>
              <a:gd name="connsiteX257" fmla="*/ 4441737 w 7467600"/>
              <a:gd name="connsiteY257" fmla="*/ 3399734 h 6858000"/>
              <a:gd name="connsiteX258" fmla="*/ 5425834 w 7467600"/>
              <a:gd name="connsiteY258" fmla="*/ 3162785 h 6858000"/>
              <a:gd name="connsiteX259" fmla="*/ 5401644 w 7467600"/>
              <a:gd name="connsiteY259" fmla="*/ 3617847 h 6858000"/>
              <a:gd name="connsiteX260" fmla="*/ 5467256 w 7467600"/>
              <a:gd name="connsiteY260" fmla="*/ 4175494 h 6858000"/>
              <a:gd name="connsiteX261" fmla="*/ 5448069 w 7467600"/>
              <a:gd name="connsiteY261" fmla="*/ 3567554 h 6858000"/>
              <a:gd name="connsiteX262" fmla="*/ 5425834 w 7467600"/>
              <a:gd name="connsiteY262" fmla="*/ 3162785 h 6858000"/>
              <a:gd name="connsiteX263" fmla="*/ 1318687 w 7467600"/>
              <a:gd name="connsiteY263" fmla="*/ 3113840 h 6858000"/>
              <a:gd name="connsiteX264" fmla="*/ 1066793 w 7467600"/>
              <a:gd name="connsiteY264" fmla="*/ 3212171 h 6858000"/>
              <a:gd name="connsiteX265" fmla="*/ 993319 w 7467600"/>
              <a:gd name="connsiteY265" fmla="*/ 3247648 h 6858000"/>
              <a:gd name="connsiteX266" fmla="*/ 853081 w 7467600"/>
              <a:gd name="connsiteY266" fmla="*/ 3312410 h 6858000"/>
              <a:gd name="connsiteX267" fmla="*/ 805957 w 7467600"/>
              <a:gd name="connsiteY267" fmla="*/ 3330443 h 6858000"/>
              <a:gd name="connsiteX268" fmla="*/ 1318687 w 7467600"/>
              <a:gd name="connsiteY268" fmla="*/ 3113840 h 6858000"/>
              <a:gd name="connsiteX269" fmla="*/ 5453702 w 7467600"/>
              <a:gd name="connsiteY269" fmla="*/ 3090882 h 6858000"/>
              <a:gd name="connsiteX270" fmla="*/ 5480135 w 7467600"/>
              <a:gd name="connsiteY270" fmla="*/ 3565802 h 6858000"/>
              <a:gd name="connsiteX271" fmla="*/ 5499023 w 7467600"/>
              <a:gd name="connsiteY271" fmla="*/ 4166310 h 6858000"/>
              <a:gd name="connsiteX272" fmla="*/ 5547022 w 7467600"/>
              <a:gd name="connsiteY272" fmla="*/ 3607838 h 6858000"/>
              <a:gd name="connsiteX273" fmla="*/ 5515964 w 7467600"/>
              <a:gd name="connsiteY273" fmla="*/ 3378541 h 6858000"/>
              <a:gd name="connsiteX274" fmla="*/ 5453702 w 7467600"/>
              <a:gd name="connsiteY274" fmla="*/ 3090882 h 6858000"/>
              <a:gd name="connsiteX275" fmla="*/ 1238695 w 7467600"/>
              <a:gd name="connsiteY275" fmla="*/ 3076820 h 6858000"/>
              <a:gd name="connsiteX276" fmla="*/ 716371 w 7467600"/>
              <a:gd name="connsiteY276" fmla="*/ 3293249 h 6858000"/>
              <a:gd name="connsiteX277" fmla="*/ 579522 w 7467600"/>
              <a:gd name="connsiteY277" fmla="*/ 3371759 h 6858000"/>
              <a:gd name="connsiteX278" fmla="*/ 600288 w 7467600"/>
              <a:gd name="connsiteY278" fmla="*/ 3365555 h 6858000"/>
              <a:gd name="connsiteX279" fmla="*/ 840692 w 7467600"/>
              <a:gd name="connsiteY279" fmla="*/ 3284921 h 6858000"/>
              <a:gd name="connsiteX280" fmla="*/ 979248 w 7467600"/>
              <a:gd name="connsiteY280" fmla="*/ 3221003 h 6858000"/>
              <a:gd name="connsiteX281" fmla="*/ 1053282 w 7467600"/>
              <a:gd name="connsiteY281" fmla="*/ 3185247 h 6858000"/>
              <a:gd name="connsiteX282" fmla="*/ 1320603 w 7467600"/>
              <a:gd name="connsiteY282" fmla="*/ 3081281 h 6858000"/>
              <a:gd name="connsiteX283" fmla="*/ 1238695 w 7467600"/>
              <a:gd name="connsiteY283" fmla="*/ 3076820 h 6858000"/>
              <a:gd name="connsiteX284" fmla="*/ 5425627 w 7467600"/>
              <a:gd name="connsiteY284" fmla="*/ 2954192 h 6858000"/>
              <a:gd name="connsiteX285" fmla="*/ 5470770 w 7467600"/>
              <a:gd name="connsiteY285" fmla="*/ 3005435 h 6858000"/>
              <a:gd name="connsiteX286" fmla="*/ 5519779 w 7467600"/>
              <a:gd name="connsiteY286" fmla="*/ 4359223 h 6858000"/>
              <a:gd name="connsiteX287" fmla="*/ 5520293 w 7467600"/>
              <a:gd name="connsiteY287" fmla="*/ 4360602 h 6858000"/>
              <a:gd name="connsiteX288" fmla="*/ 5767221 w 7467600"/>
              <a:gd name="connsiteY288" fmla="*/ 4665564 h 6858000"/>
              <a:gd name="connsiteX289" fmla="*/ 6937169 w 7467600"/>
              <a:gd name="connsiteY289" fmla="*/ 4815941 h 6858000"/>
              <a:gd name="connsiteX290" fmla="*/ 6953922 w 7467600"/>
              <a:gd name="connsiteY290" fmla="*/ 4890068 h 6858000"/>
              <a:gd name="connsiteX291" fmla="*/ 6071359 w 7467600"/>
              <a:gd name="connsiteY291" fmla="*/ 4770770 h 6858000"/>
              <a:gd name="connsiteX292" fmla="*/ 6038839 w 7467600"/>
              <a:gd name="connsiteY292" fmla="*/ 4764474 h 6858000"/>
              <a:gd name="connsiteX293" fmla="*/ 6038706 w 7467600"/>
              <a:gd name="connsiteY293" fmla="*/ 4763847 h 6858000"/>
              <a:gd name="connsiteX294" fmla="*/ 6037784 w 7467600"/>
              <a:gd name="connsiteY294" fmla="*/ 4764270 h 6858000"/>
              <a:gd name="connsiteX295" fmla="*/ 6038839 w 7467600"/>
              <a:gd name="connsiteY295" fmla="*/ 4764474 h 6858000"/>
              <a:gd name="connsiteX296" fmla="*/ 6040338 w 7467600"/>
              <a:gd name="connsiteY296" fmla="*/ 4771418 h 6858000"/>
              <a:gd name="connsiteX297" fmla="*/ 6024488 w 7467600"/>
              <a:gd name="connsiteY297" fmla="*/ 4809903 h 6858000"/>
              <a:gd name="connsiteX298" fmla="*/ 5599771 w 7467600"/>
              <a:gd name="connsiteY298" fmla="*/ 5509652 h 6858000"/>
              <a:gd name="connsiteX299" fmla="*/ 5548843 w 7467600"/>
              <a:gd name="connsiteY299" fmla="*/ 5563845 h 6858000"/>
              <a:gd name="connsiteX300" fmla="*/ 5940952 w 7467600"/>
              <a:gd name="connsiteY300" fmla="*/ 6250028 h 6858000"/>
              <a:gd name="connsiteX301" fmla="*/ 6043441 w 7467600"/>
              <a:gd name="connsiteY301" fmla="*/ 6665847 h 6858000"/>
              <a:gd name="connsiteX302" fmla="*/ 6093432 w 7467600"/>
              <a:gd name="connsiteY302" fmla="*/ 6858000 h 6858000"/>
              <a:gd name="connsiteX303" fmla="*/ 6034344 w 7467600"/>
              <a:gd name="connsiteY303" fmla="*/ 6858000 h 6858000"/>
              <a:gd name="connsiteX304" fmla="*/ 6026679 w 7467600"/>
              <a:gd name="connsiteY304" fmla="*/ 6836959 h 6858000"/>
              <a:gd name="connsiteX305" fmla="*/ 5800441 w 7467600"/>
              <a:gd name="connsiteY305" fmla="*/ 6335286 h 6858000"/>
              <a:gd name="connsiteX306" fmla="*/ 5526562 w 7467600"/>
              <a:gd name="connsiteY306" fmla="*/ 5705388 h 6858000"/>
              <a:gd name="connsiteX307" fmla="*/ 5519640 w 7467600"/>
              <a:gd name="connsiteY307" fmla="*/ 5683774 h 6858000"/>
              <a:gd name="connsiteX308" fmla="*/ 5844559 w 7467600"/>
              <a:gd name="connsiteY308" fmla="*/ 6553349 h 6858000"/>
              <a:gd name="connsiteX309" fmla="*/ 5975994 w 7467600"/>
              <a:gd name="connsiteY309" fmla="*/ 6858000 h 6858000"/>
              <a:gd name="connsiteX310" fmla="*/ 5898547 w 7467600"/>
              <a:gd name="connsiteY310" fmla="*/ 6858000 h 6858000"/>
              <a:gd name="connsiteX311" fmla="*/ 5682041 w 7467600"/>
              <a:gd name="connsiteY311" fmla="*/ 6355860 h 6858000"/>
              <a:gd name="connsiteX312" fmla="*/ 5461758 w 7467600"/>
              <a:gd name="connsiteY312" fmla="*/ 5820220 h 6858000"/>
              <a:gd name="connsiteX313" fmla="*/ 5237282 w 7467600"/>
              <a:gd name="connsiteY313" fmla="*/ 6579086 h 6858000"/>
              <a:gd name="connsiteX314" fmla="*/ 5115009 w 7467600"/>
              <a:gd name="connsiteY314" fmla="*/ 6858000 h 6858000"/>
              <a:gd name="connsiteX315" fmla="*/ 5028074 w 7467600"/>
              <a:gd name="connsiteY315" fmla="*/ 6858000 h 6858000"/>
              <a:gd name="connsiteX316" fmla="*/ 5079508 w 7467600"/>
              <a:gd name="connsiteY316" fmla="*/ 6749074 h 6858000"/>
              <a:gd name="connsiteX317" fmla="*/ 5371846 w 7467600"/>
              <a:gd name="connsiteY317" fmla="*/ 5924413 h 6858000"/>
              <a:gd name="connsiteX318" fmla="*/ 5270512 w 7467600"/>
              <a:gd name="connsiteY318" fmla="*/ 6138975 h 6858000"/>
              <a:gd name="connsiteX319" fmla="*/ 5062409 w 7467600"/>
              <a:gd name="connsiteY319" fmla="*/ 6653544 h 6858000"/>
              <a:gd name="connsiteX320" fmla="*/ 5036628 w 7467600"/>
              <a:gd name="connsiteY320" fmla="*/ 6754247 h 6858000"/>
              <a:gd name="connsiteX321" fmla="*/ 5009112 w 7467600"/>
              <a:gd name="connsiteY321" fmla="*/ 6858000 h 6858000"/>
              <a:gd name="connsiteX322" fmla="*/ 4976679 w 7467600"/>
              <a:gd name="connsiteY322" fmla="*/ 6858000 h 6858000"/>
              <a:gd name="connsiteX323" fmla="*/ 5006537 w 7467600"/>
              <a:gd name="connsiteY323" fmla="*/ 6747068 h 6858000"/>
              <a:gd name="connsiteX324" fmla="*/ 5032723 w 7467600"/>
              <a:gd name="connsiteY324" fmla="*/ 6644957 h 6858000"/>
              <a:gd name="connsiteX325" fmla="*/ 5242949 w 7467600"/>
              <a:gd name="connsiteY325" fmla="*/ 6125175 h 6858000"/>
              <a:gd name="connsiteX326" fmla="*/ 5286321 w 7467600"/>
              <a:gd name="connsiteY326" fmla="*/ 6033555 h 6858000"/>
              <a:gd name="connsiteX327" fmla="*/ 5008210 w 7467600"/>
              <a:gd name="connsiteY327" fmla="*/ 6649194 h 6858000"/>
              <a:gd name="connsiteX328" fmla="*/ 4986321 w 7467600"/>
              <a:gd name="connsiteY328" fmla="*/ 6765687 h 6858000"/>
              <a:gd name="connsiteX329" fmla="*/ 4973474 w 7467600"/>
              <a:gd name="connsiteY329" fmla="*/ 6858000 h 6858000"/>
              <a:gd name="connsiteX330" fmla="*/ 4907178 w 7467600"/>
              <a:gd name="connsiteY330" fmla="*/ 6858000 h 6858000"/>
              <a:gd name="connsiteX331" fmla="*/ 4910810 w 7467600"/>
              <a:gd name="connsiteY331" fmla="*/ 6829660 h 6858000"/>
              <a:gd name="connsiteX332" fmla="*/ 4987461 w 7467600"/>
              <a:gd name="connsiteY332" fmla="*/ 6432994 h 6858000"/>
              <a:gd name="connsiteX333" fmla="*/ 5179262 w 7467600"/>
              <a:gd name="connsiteY333" fmla="*/ 6035044 h 6858000"/>
              <a:gd name="connsiteX334" fmla="*/ 4689678 w 7467600"/>
              <a:gd name="connsiteY334" fmla="*/ 6440241 h 6858000"/>
              <a:gd name="connsiteX335" fmla="*/ 4477543 w 7467600"/>
              <a:gd name="connsiteY335" fmla="*/ 6674836 h 6858000"/>
              <a:gd name="connsiteX336" fmla="*/ 4329957 w 7467600"/>
              <a:gd name="connsiteY336" fmla="*/ 6858000 h 6858000"/>
              <a:gd name="connsiteX337" fmla="*/ 4218595 w 7467600"/>
              <a:gd name="connsiteY337" fmla="*/ 6858000 h 6858000"/>
              <a:gd name="connsiteX338" fmla="*/ 4368888 w 7467600"/>
              <a:gd name="connsiteY338" fmla="*/ 6668412 h 6858000"/>
              <a:gd name="connsiteX339" fmla="*/ 4563091 w 7467600"/>
              <a:gd name="connsiteY339" fmla="*/ 6442508 h 6858000"/>
              <a:gd name="connsiteX340" fmla="*/ 5387324 w 7467600"/>
              <a:gd name="connsiteY340" fmla="*/ 5705830 h 6858000"/>
              <a:gd name="connsiteX341" fmla="*/ 5073620 w 7467600"/>
              <a:gd name="connsiteY341" fmla="*/ 5955437 h 6858000"/>
              <a:gd name="connsiteX342" fmla="*/ 4689789 w 7467600"/>
              <a:gd name="connsiteY342" fmla="*/ 6268382 h 6858000"/>
              <a:gd name="connsiteX343" fmla="*/ 4418722 w 7467600"/>
              <a:gd name="connsiteY343" fmla="*/ 6570886 h 6858000"/>
              <a:gd name="connsiteX344" fmla="*/ 4214944 w 7467600"/>
              <a:gd name="connsiteY344" fmla="*/ 6858000 h 6858000"/>
              <a:gd name="connsiteX345" fmla="*/ 4177898 w 7467600"/>
              <a:gd name="connsiteY345" fmla="*/ 6858000 h 6858000"/>
              <a:gd name="connsiteX346" fmla="*/ 4391597 w 7467600"/>
              <a:gd name="connsiteY346" fmla="*/ 6556370 h 6858000"/>
              <a:gd name="connsiteX347" fmla="*/ 4668889 w 7467600"/>
              <a:gd name="connsiteY347" fmla="*/ 6246399 h 6858000"/>
              <a:gd name="connsiteX348" fmla="*/ 5055427 w 7467600"/>
              <a:gd name="connsiteY348" fmla="*/ 5931476 h 6858000"/>
              <a:gd name="connsiteX349" fmla="*/ 5371814 w 7467600"/>
              <a:gd name="connsiteY349" fmla="*/ 5678975 h 6858000"/>
              <a:gd name="connsiteX350" fmla="*/ 4987918 w 7467600"/>
              <a:gd name="connsiteY350" fmla="*/ 5838701 h 6858000"/>
              <a:gd name="connsiteX351" fmla="*/ 4317146 w 7467600"/>
              <a:gd name="connsiteY351" fmla="*/ 6587716 h 6858000"/>
              <a:gd name="connsiteX352" fmla="*/ 4171627 w 7467600"/>
              <a:gd name="connsiteY352" fmla="*/ 6858000 h 6858000"/>
              <a:gd name="connsiteX353" fmla="*/ 4081585 w 7467600"/>
              <a:gd name="connsiteY353" fmla="*/ 6858000 h 6858000"/>
              <a:gd name="connsiteX354" fmla="*/ 4238603 w 7467600"/>
              <a:gd name="connsiteY354" fmla="*/ 6559341 h 6858000"/>
              <a:gd name="connsiteX355" fmla="*/ 4778333 w 7467600"/>
              <a:gd name="connsiteY355" fmla="*/ 5873626 h 6858000"/>
              <a:gd name="connsiteX356" fmla="*/ 5414185 w 7467600"/>
              <a:gd name="connsiteY356" fmla="*/ 5573882 h 6858000"/>
              <a:gd name="connsiteX357" fmla="*/ 5959648 w 7467600"/>
              <a:gd name="connsiteY357" fmla="*/ 4760797 h 6858000"/>
              <a:gd name="connsiteX358" fmla="*/ 5355019 w 7467600"/>
              <a:gd name="connsiteY358" fmla="*/ 4734672 h 6858000"/>
              <a:gd name="connsiteX359" fmla="*/ 5083565 w 7467600"/>
              <a:gd name="connsiteY359" fmla="*/ 5179121 h 6858000"/>
              <a:gd name="connsiteX360" fmla="*/ 4713577 w 7467600"/>
              <a:gd name="connsiteY360" fmla="*/ 5616803 h 6858000"/>
              <a:gd name="connsiteX361" fmla="*/ 3989559 w 7467600"/>
              <a:gd name="connsiteY361" fmla="*/ 6145945 h 6858000"/>
              <a:gd name="connsiteX362" fmla="*/ 3939824 w 7467600"/>
              <a:gd name="connsiteY362" fmla="*/ 6066900 h 6858000"/>
              <a:gd name="connsiteX363" fmla="*/ 4584537 w 7467600"/>
              <a:gd name="connsiteY363" fmla="*/ 5324826 h 6858000"/>
              <a:gd name="connsiteX364" fmla="*/ 5037105 w 7467600"/>
              <a:gd name="connsiteY364" fmla="*/ 5088765 h 6858000"/>
              <a:gd name="connsiteX365" fmla="*/ 5039930 w 7467600"/>
              <a:gd name="connsiteY365" fmla="*/ 5089585 h 6858000"/>
              <a:gd name="connsiteX366" fmla="*/ 5263764 w 7467600"/>
              <a:gd name="connsiteY366" fmla="*/ 4735525 h 6858000"/>
              <a:gd name="connsiteX367" fmla="*/ 4086300 w 7467600"/>
              <a:gd name="connsiteY367" fmla="*/ 4884599 h 6858000"/>
              <a:gd name="connsiteX368" fmla="*/ 4085485 w 7467600"/>
              <a:gd name="connsiteY368" fmla="*/ 4899070 h 6858000"/>
              <a:gd name="connsiteX369" fmla="*/ 3871915 w 7467600"/>
              <a:gd name="connsiteY369" fmla="*/ 5253645 h 6858000"/>
              <a:gd name="connsiteX370" fmla="*/ 3799374 w 7467600"/>
              <a:gd name="connsiteY370" fmla="*/ 5466127 h 6858000"/>
              <a:gd name="connsiteX371" fmla="*/ 3498850 w 7467600"/>
              <a:gd name="connsiteY371" fmla="*/ 6661888 h 6858000"/>
              <a:gd name="connsiteX372" fmla="*/ 3399216 w 7467600"/>
              <a:gd name="connsiteY372" fmla="*/ 6858000 h 6858000"/>
              <a:gd name="connsiteX373" fmla="*/ 3303688 w 7467600"/>
              <a:gd name="connsiteY373" fmla="*/ 6858000 h 6858000"/>
              <a:gd name="connsiteX374" fmla="*/ 3391774 w 7467600"/>
              <a:gd name="connsiteY374" fmla="*/ 6697181 h 6858000"/>
              <a:gd name="connsiteX375" fmla="*/ 3735540 w 7467600"/>
              <a:gd name="connsiteY375" fmla="*/ 5546923 h 6858000"/>
              <a:gd name="connsiteX376" fmla="*/ 3729438 w 7467600"/>
              <a:gd name="connsiteY376" fmla="*/ 5569058 h 6858000"/>
              <a:gd name="connsiteX377" fmla="*/ 3707782 w 7467600"/>
              <a:gd name="connsiteY377" fmla="*/ 5644908 h 6858000"/>
              <a:gd name="connsiteX378" fmla="*/ 3583827 w 7467600"/>
              <a:gd name="connsiteY378" fmla="*/ 6039215 h 6858000"/>
              <a:gd name="connsiteX379" fmla="*/ 3547861 w 7467600"/>
              <a:gd name="connsiteY379" fmla="*/ 6129609 h 6858000"/>
              <a:gd name="connsiteX380" fmla="*/ 3490905 w 7467600"/>
              <a:gd name="connsiteY380" fmla="*/ 6277660 h 6858000"/>
              <a:gd name="connsiteX381" fmla="*/ 3455859 w 7467600"/>
              <a:gd name="connsiteY381" fmla="*/ 6391301 h 6858000"/>
              <a:gd name="connsiteX382" fmla="*/ 3429112 w 7467600"/>
              <a:gd name="connsiteY382" fmla="*/ 6479469 h 6858000"/>
              <a:gd name="connsiteX383" fmla="*/ 3304862 w 7467600"/>
              <a:gd name="connsiteY383" fmla="*/ 6796476 h 6858000"/>
              <a:gd name="connsiteX384" fmla="*/ 3276071 w 7467600"/>
              <a:gd name="connsiteY384" fmla="*/ 6858000 h 6858000"/>
              <a:gd name="connsiteX385" fmla="*/ 3240805 w 7467600"/>
              <a:gd name="connsiteY385" fmla="*/ 6858000 h 6858000"/>
              <a:gd name="connsiteX386" fmla="*/ 3275917 w 7467600"/>
              <a:gd name="connsiteY386" fmla="*/ 6783192 h 6858000"/>
              <a:gd name="connsiteX387" fmla="*/ 3399358 w 7467600"/>
              <a:gd name="connsiteY387" fmla="*/ 6469011 h 6858000"/>
              <a:gd name="connsiteX388" fmla="*/ 3425650 w 7467600"/>
              <a:gd name="connsiteY388" fmla="*/ 6381333 h 6858000"/>
              <a:gd name="connsiteX389" fmla="*/ 3460661 w 7467600"/>
              <a:gd name="connsiteY389" fmla="*/ 6266763 h 6858000"/>
              <a:gd name="connsiteX390" fmla="*/ 3518021 w 7467600"/>
              <a:gd name="connsiteY390" fmla="*/ 6117298 h 6858000"/>
              <a:gd name="connsiteX391" fmla="*/ 3554035 w 7467600"/>
              <a:gd name="connsiteY391" fmla="*/ 6027832 h 6858000"/>
              <a:gd name="connsiteX392" fmla="*/ 3677174 w 7467600"/>
              <a:gd name="connsiteY392" fmla="*/ 5636351 h 6858000"/>
              <a:gd name="connsiteX393" fmla="*/ 3698819 w 7467600"/>
              <a:gd name="connsiteY393" fmla="*/ 5560503 h 6858000"/>
              <a:gd name="connsiteX394" fmla="*/ 3702094 w 7467600"/>
              <a:gd name="connsiteY394" fmla="*/ 5549194 h 6858000"/>
              <a:gd name="connsiteX395" fmla="*/ 3398355 w 7467600"/>
              <a:gd name="connsiteY395" fmla="*/ 6094603 h 6858000"/>
              <a:gd name="connsiteX396" fmla="*/ 3193941 w 7467600"/>
              <a:gd name="connsiteY396" fmla="*/ 6798775 h 6858000"/>
              <a:gd name="connsiteX397" fmla="*/ 3184140 w 7467600"/>
              <a:gd name="connsiteY397" fmla="*/ 6858000 h 6858000"/>
              <a:gd name="connsiteX398" fmla="*/ 3099978 w 7467600"/>
              <a:gd name="connsiteY398" fmla="*/ 6858000 h 6858000"/>
              <a:gd name="connsiteX399" fmla="*/ 3101556 w 7467600"/>
              <a:gd name="connsiteY399" fmla="*/ 6843337 h 6858000"/>
              <a:gd name="connsiteX400" fmla="*/ 3370162 w 7467600"/>
              <a:gd name="connsiteY400" fmla="*/ 5785550 h 6858000"/>
              <a:gd name="connsiteX401" fmla="*/ 3746477 w 7467600"/>
              <a:gd name="connsiteY401" fmla="*/ 5377889 h 6858000"/>
              <a:gd name="connsiteX402" fmla="*/ 3863399 w 7467600"/>
              <a:gd name="connsiteY402" fmla="*/ 5087257 h 6858000"/>
              <a:gd name="connsiteX403" fmla="*/ 3968712 w 7467600"/>
              <a:gd name="connsiteY403" fmla="*/ 4913989 h 6858000"/>
              <a:gd name="connsiteX404" fmla="*/ 2792390 w 7467600"/>
              <a:gd name="connsiteY404" fmla="*/ 5382974 h 6858000"/>
              <a:gd name="connsiteX405" fmla="*/ 2714982 w 7467600"/>
              <a:gd name="connsiteY405" fmla="*/ 5427051 h 6858000"/>
              <a:gd name="connsiteX406" fmla="*/ 2813361 w 7467600"/>
              <a:gd name="connsiteY406" fmla="*/ 6023912 h 6858000"/>
              <a:gd name="connsiteX407" fmla="*/ 2688430 w 7467600"/>
              <a:gd name="connsiteY407" fmla="*/ 6801564 h 6858000"/>
              <a:gd name="connsiteX408" fmla="*/ 2629626 w 7467600"/>
              <a:gd name="connsiteY408" fmla="*/ 6763394 h 6858000"/>
              <a:gd name="connsiteX409" fmla="*/ 2565328 w 7467600"/>
              <a:gd name="connsiteY409" fmla="*/ 5516399 h 6858000"/>
              <a:gd name="connsiteX410" fmla="*/ 1922999 w 7467600"/>
              <a:gd name="connsiteY410" fmla="*/ 5980343 h 6858000"/>
              <a:gd name="connsiteX411" fmla="*/ 1950261 w 7467600"/>
              <a:gd name="connsiteY411" fmla="*/ 6405858 h 6858000"/>
              <a:gd name="connsiteX412" fmla="*/ 2365554 w 7467600"/>
              <a:gd name="connsiteY412" fmla="*/ 6759107 h 6858000"/>
              <a:gd name="connsiteX413" fmla="*/ 2424142 w 7467600"/>
              <a:gd name="connsiteY413" fmla="*/ 6858000 h 6858000"/>
              <a:gd name="connsiteX414" fmla="*/ 2395994 w 7467600"/>
              <a:gd name="connsiteY414" fmla="*/ 6858000 h 6858000"/>
              <a:gd name="connsiteX415" fmla="*/ 2392863 w 7467600"/>
              <a:gd name="connsiteY415" fmla="*/ 6852964 h 6858000"/>
              <a:gd name="connsiteX416" fmla="*/ 2017589 w 7467600"/>
              <a:gd name="connsiteY416" fmla="*/ 6493982 h 6858000"/>
              <a:gd name="connsiteX417" fmla="*/ 2147336 w 7467600"/>
              <a:gd name="connsiteY417" fmla="*/ 6594052 h 6858000"/>
              <a:gd name="connsiteX418" fmla="*/ 2207047 w 7467600"/>
              <a:gd name="connsiteY418" fmla="*/ 6654540 h 6858000"/>
              <a:gd name="connsiteX419" fmla="*/ 2299106 w 7467600"/>
              <a:gd name="connsiteY419" fmla="*/ 6778931 h 6858000"/>
              <a:gd name="connsiteX420" fmla="*/ 2314430 w 7467600"/>
              <a:gd name="connsiteY420" fmla="*/ 6801144 h 6858000"/>
              <a:gd name="connsiteX421" fmla="*/ 2352406 w 7467600"/>
              <a:gd name="connsiteY421" fmla="*/ 6858000 h 6858000"/>
              <a:gd name="connsiteX422" fmla="*/ 2314492 w 7467600"/>
              <a:gd name="connsiteY422" fmla="*/ 6858000 h 6858000"/>
              <a:gd name="connsiteX423" fmla="*/ 2288095 w 7467600"/>
              <a:gd name="connsiteY423" fmla="*/ 6818030 h 6858000"/>
              <a:gd name="connsiteX424" fmla="*/ 2272768 w 7467600"/>
              <a:gd name="connsiteY424" fmla="*/ 6795822 h 6858000"/>
              <a:gd name="connsiteX425" fmla="*/ 2182715 w 7467600"/>
              <a:gd name="connsiteY425" fmla="*/ 6675071 h 6858000"/>
              <a:gd name="connsiteX426" fmla="*/ 2032061 w 7467600"/>
              <a:gd name="connsiteY426" fmla="*/ 6541380 h 6858000"/>
              <a:gd name="connsiteX427" fmla="*/ 2257220 w 7467600"/>
              <a:gd name="connsiteY427" fmla="*/ 6826257 h 6858000"/>
              <a:gd name="connsiteX428" fmla="*/ 2281324 w 7467600"/>
              <a:gd name="connsiteY428" fmla="*/ 6858000 h 6858000"/>
              <a:gd name="connsiteX429" fmla="*/ 2242860 w 7467600"/>
              <a:gd name="connsiteY429" fmla="*/ 6858000 h 6858000"/>
              <a:gd name="connsiteX430" fmla="*/ 2232818 w 7467600"/>
              <a:gd name="connsiteY430" fmla="*/ 6844926 h 6858000"/>
              <a:gd name="connsiteX431" fmla="*/ 1990172 w 7467600"/>
              <a:gd name="connsiteY431" fmla="*/ 6542121 h 6858000"/>
              <a:gd name="connsiteX432" fmla="*/ 2124090 w 7467600"/>
              <a:gd name="connsiteY432" fmla="*/ 6761017 h 6858000"/>
              <a:gd name="connsiteX433" fmla="*/ 2200380 w 7467600"/>
              <a:gd name="connsiteY433" fmla="*/ 6858000 h 6858000"/>
              <a:gd name="connsiteX434" fmla="*/ 2147507 w 7467600"/>
              <a:gd name="connsiteY434" fmla="*/ 6858000 h 6858000"/>
              <a:gd name="connsiteX435" fmla="*/ 2070668 w 7467600"/>
              <a:gd name="connsiteY435" fmla="*/ 6761520 h 6858000"/>
              <a:gd name="connsiteX436" fmla="*/ 1975142 w 7467600"/>
              <a:gd name="connsiteY436" fmla="*/ 6585570 h 6858000"/>
              <a:gd name="connsiteX437" fmla="*/ 2050035 w 7467600"/>
              <a:gd name="connsiteY437" fmla="*/ 6813345 h 6858000"/>
              <a:gd name="connsiteX438" fmla="*/ 2063025 w 7467600"/>
              <a:gd name="connsiteY438" fmla="*/ 6858000 h 6858000"/>
              <a:gd name="connsiteX439" fmla="*/ 2021675 w 7467600"/>
              <a:gd name="connsiteY439" fmla="*/ 6858000 h 6858000"/>
              <a:gd name="connsiteX440" fmla="*/ 2019308 w 7467600"/>
              <a:gd name="connsiteY440" fmla="*/ 6847118 h 6858000"/>
              <a:gd name="connsiteX441" fmla="*/ 1938835 w 7467600"/>
              <a:gd name="connsiteY441" fmla="*/ 6551160 h 6858000"/>
              <a:gd name="connsiteX442" fmla="*/ 1953230 w 7467600"/>
              <a:gd name="connsiteY442" fmla="*/ 6759699 h 6858000"/>
              <a:gd name="connsiteX443" fmla="*/ 1956763 w 7467600"/>
              <a:gd name="connsiteY443" fmla="*/ 6778191 h 6858000"/>
              <a:gd name="connsiteX444" fmla="*/ 1967925 w 7467600"/>
              <a:gd name="connsiteY444" fmla="*/ 6858000 h 6858000"/>
              <a:gd name="connsiteX445" fmla="*/ 1936622 w 7467600"/>
              <a:gd name="connsiteY445" fmla="*/ 6858000 h 6858000"/>
              <a:gd name="connsiteX446" fmla="*/ 1926261 w 7467600"/>
              <a:gd name="connsiteY446" fmla="*/ 6784064 h 6858000"/>
              <a:gd name="connsiteX447" fmla="*/ 1922724 w 7467600"/>
              <a:gd name="connsiteY447" fmla="*/ 6765577 h 6858000"/>
              <a:gd name="connsiteX448" fmla="*/ 1904650 w 7467600"/>
              <a:gd name="connsiteY448" fmla="*/ 6639616 h 6858000"/>
              <a:gd name="connsiteX449" fmla="*/ 1885273 w 7467600"/>
              <a:gd name="connsiteY449" fmla="*/ 6858000 h 6858000"/>
              <a:gd name="connsiteX450" fmla="*/ 1854363 w 7467600"/>
              <a:gd name="connsiteY450" fmla="*/ 6858000 h 6858000"/>
              <a:gd name="connsiteX451" fmla="*/ 1880391 w 7467600"/>
              <a:gd name="connsiteY451" fmla="*/ 6603796 h 6858000"/>
              <a:gd name="connsiteX452" fmla="*/ 1818273 w 7467600"/>
              <a:gd name="connsiteY452" fmla="*/ 6715729 h 6858000"/>
              <a:gd name="connsiteX453" fmla="*/ 1794691 w 7467600"/>
              <a:gd name="connsiteY453" fmla="*/ 6843239 h 6858000"/>
              <a:gd name="connsiteX454" fmla="*/ 1794914 w 7467600"/>
              <a:gd name="connsiteY454" fmla="*/ 6858000 h 6858000"/>
              <a:gd name="connsiteX455" fmla="*/ 1746128 w 7467600"/>
              <a:gd name="connsiteY455" fmla="*/ 6858000 h 6858000"/>
              <a:gd name="connsiteX456" fmla="*/ 1753934 w 7467600"/>
              <a:gd name="connsiteY456" fmla="*/ 6724796 h 6858000"/>
              <a:gd name="connsiteX457" fmla="*/ 1792053 w 7467600"/>
              <a:gd name="connsiteY457" fmla="*/ 6572396 h 6858000"/>
              <a:gd name="connsiteX458" fmla="*/ 1862248 w 7467600"/>
              <a:gd name="connsiteY458" fmla="*/ 6266397 h 6858000"/>
              <a:gd name="connsiteX459" fmla="*/ 1862250 w 7467600"/>
              <a:gd name="connsiteY459" fmla="*/ 6033531 h 6858000"/>
              <a:gd name="connsiteX460" fmla="*/ 1211999 w 7467600"/>
              <a:gd name="connsiteY460" fmla="*/ 6683610 h 6858000"/>
              <a:gd name="connsiteX461" fmla="*/ 1213266 w 7467600"/>
              <a:gd name="connsiteY461" fmla="*/ 6691947 h 6858000"/>
              <a:gd name="connsiteX462" fmla="*/ 1203370 w 7467600"/>
              <a:gd name="connsiteY462" fmla="*/ 6850676 h 6858000"/>
              <a:gd name="connsiteX463" fmla="*/ 1203671 w 7467600"/>
              <a:gd name="connsiteY463" fmla="*/ 6858000 h 6858000"/>
              <a:gd name="connsiteX464" fmla="*/ 1143180 w 7467600"/>
              <a:gd name="connsiteY464" fmla="*/ 6858000 h 6858000"/>
              <a:gd name="connsiteX465" fmla="*/ 1142176 w 7467600"/>
              <a:gd name="connsiteY465" fmla="*/ 6766045 h 6858000"/>
              <a:gd name="connsiteX466" fmla="*/ 1067484 w 7467600"/>
              <a:gd name="connsiteY466" fmla="*/ 6858000 h 6858000"/>
              <a:gd name="connsiteX467" fmla="*/ 953928 w 7467600"/>
              <a:gd name="connsiteY467" fmla="*/ 6858000 h 6858000"/>
              <a:gd name="connsiteX468" fmla="*/ 959715 w 7467600"/>
              <a:gd name="connsiteY468" fmla="*/ 6850185 h 6858000"/>
              <a:gd name="connsiteX469" fmla="*/ 1483788 w 7467600"/>
              <a:gd name="connsiteY469" fmla="*/ 6259174 h 6858000"/>
              <a:gd name="connsiteX470" fmla="*/ 1100671 w 7467600"/>
              <a:gd name="connsiteY470" fmla="*/ 6252137 h 6858000"/>
              <a:gd name="connsiteX471" fmla="*/ 1090144 w 7467600"/>
              <a:gd name="connsiteY471" fmla="*/ 6256748 h 6858000"/>
              <a:gd name="connsiteX472" fmla="*/ 1095872 w 7467600"/>
              <a:gd name="connsiteY472" fmla="*/ 6271892 h 6858000"/>
              <a:gd name="connsiteX473" fmla="*/ 262785 w 7467600"/>
              <a:gd name="connsiteY473" fmla="*/ 6845450 h 6858000"/>
              <a:gd name="connsiteX474" fmla="*/ 209968 w 7467600"/>
              <a:gd name="connsiteY474" fmla="*/ 6770713 h 6858000"/>
              <a:gd name="connsiteX475" fmla="*/ 873460 w 7467600"/>
              <a:gd name="connsiteY475" fmla="*/ 6253768 h 6858000"/>
              <a:gd name="connsiteX476" fmla="*/ 192686 w 7467600"/>
              <a:gd name="connsiteY476" fmla="*/ 5849257 h 6858000"/>
              <a:gd name="connsiteX477" fmla="*/ 4696 w 7467600"/>
              <a:gd name="connsiteY477" fmla="*/ 5697668 h 6858000"/>
              <a:gd name="connsiteX478" fmla="*/ 0 w 7467600"/>
              <a:gd name="connsiteY478" fmla="*/ 5689984 h 6858000"/>
              <a:gd name="connsiteX479" fmla="*/ 0 w 7467600"/>
              <a:gd name="connsiteY479" fmla="*/ 5513472 h 6858000"/>
              <a:gd name="connsiteX480" fmla="*/ 174101 w 7467600"/>
              <a:gd name="connsiteY480" fmla="*/ 5620277 h 6858000"/>
              <a:gd name="connsiteX481" fmla="*/ 891800 w 7467600"/>
              <a:gd name="connsiteY481" fmla="*/ 6036935 h 6858000"/>
              <a:gd name="connsiteX482" fmla="*/ 1072219 w 7467600"/>
              <a:gd name="connsiteY482" fmla="*/ 6169443 h 6858000"/>
              <a:gd name="connsiteX483" fmla="*/ 1074117 w 7467600"/>
              <a:gd name="connsiteY483" fmla="*/ 6170301 h 6858000"/>
              <a:gd name="connsiteX484" fmla="*/ 1083114 w 7467600"/>
              <a:gd name="connsiteY484" fmla="*/ 6174131 h 6858000"/>
              <a:gd name="connsiteX485" fmla="*/ 1543010 w 7467600"/>
              <a:gd name="connsiteY485" fmla="*/ 6191140 h 6858000"/>
              <a:gd name="connsiteX486" fmla="*/ 1551080 w 7467600"/>
              <a:gd name="connsiteY486" fmla="*/ 6195006 h 6858000"/>
              <a:gd name="connsiteX487" fmla="*/ 2345443 w 7467600"/>
              <a:gd name="connsiteY487" fmla="*/ 5549882 h 6858000"/>
              <a:gd name="connsiteX488" fmla="*/ 1721499 w 7467600"/>
              <a:gd name="connsiteY488" fmla="*/ 5599969 h 6858000"/>
              <a:gd name="connsiteX489" fmla="*/ 767716 w 7467600"/>
              <a:gd name="connsiteY489" fmla="*/ 5472768 h 6858000"/>
              <a:gd name="connsiteX490" fmla="*/ 722147 w 7467600"/>
              <a:gd name="connsiteY490" fmla="*/ 5393091 h 6858000"/>
              <a:gd name="connsiteX491" fmla="*/ 1485552 w 7467600"/>
              <a:gd name="connsiteY491" fmla="*/ 5313202 h 6858000"/>
              <a:gd name="connsiteX492" fmla="*/ 2143004 w 7467600"/>
              <a:gd name="connsiteY492" fmla="*/ 5402420 h 6858000"/>
              <a:gd name="connsiteX493" fmla="*/ 1933391 w 7467600"/>
              <a:gd name="connsiteY493" fmla="*/ 5156971 h 6858000"/>
              <a:gd name="connsiteX494" fmla="*/ 1827118 w 7467600"/>
              <a:gd name="connsiteY494" fmla="*/ 4968410 h 6858000"/>
              <a:gd name="connsiteX495" fmla="*/ 1837349 w 7467600"/>
              <a:gd name="connsiteY495" fmla="*/ 4956357 h 6858000"/>
              <a:gd name="connsiteX496" fmla="*/ 2162835 w 7467600"/>
              <a:gd name="connsiteY496" fmla="*/ 5187853 h 6858000"/>
              <a:gd name="connsiteX497" fmla="*/ 2257167 w 7467600"/>
              <a:gd name="connsiteY497" fmla="*/ 5462123 h 6858000"/>
              <a:gd name="connsiteX498" fmla="*/ 2261598 w 7467600"/>
              <a:gd name="connsiteY498" fmla="*/ 5467998 h 6858000"/>
              <a:gd name="connsiteX499" fmla="*/ 2437177 w 7467600"/>
              <a:gd name="connsiteY499" fmla="*/ 5479608 h 6858000"/>
              <a:gd name="connsiteX500" fmla="*/ 2445247 w 7467600"/>
              <a:gd name="connsiteY500" fmla="*/ 5483476 h 6858000"/>
              <a:gd name="connsiteX501" fmla="*/ 2743626 w 7467600"/>
              <a:gd name="connsiteY501" fmla="*/ 5304819 h 6858000"/>
              <a:gd name="connsiteX502" fmla="*/ 3048102 w 7467600"/>
              <a:gd name="connsiteY502" fmla="*/ 5150595 h 6858000"/>
              <a:gd name="connsiteX503" fmla="*/ 1799414 w 7467600"/>
              <a:gd name="connsiteY503" fmla="*/ 4694732 h 6858000"/>
              <a:gd name="connsiteX504" fmla="*/ 1771735 w 7467600"/>
              <a:gd name="connsiteY504" fmla="*/ 4619929 h 6858000"/>
              <a:gd name="connsiteX505" fmla="*/ 3104273 w 7467600"/>
              <a:gd name="connsiteY505" fmla="*/ 5076159 h 6858000"/>
              <a:gd name="connsiteX506" fmla="*/ 3113245 w 7467600"/>
              <a:gd name="connsiteY506" fmla="*/ 5090705 h 6858000"/>
              <a:gd name="connsiteX507" fmla="*/ 3126294 w 7467600"/>
              <a:gd name="connsiteY507" fmla="*/ 5114400 h 6858000"/>
              <a:gd name="connsiteX508" fmla="*/ 3937433 w 7467600"/>
              <a:gd name="connsiteY508" fmla="*/ 4830473 h 6858000"/>
              <a:gd name="connsiteX509" fmla="*/ 3590475 w 7467600"/>
              <a:gd name="connsiteY509" fmla="*/ 4597974 h 6858000"/>
              <a:gd name="connsiteX510" fmla="*/ 3100264 w 7467600"/>
              <a:gd name="connsiteY510" fmla="*/ 4579845 h 6858000"/>
              <a:gd name="connsiteX511" fmla="*/ 2183576 w 7467600"/>
              <a:gd name="connsiteY511" fmla="*/ 4227150 h 6858000"/>
              <a:gd name="connsiteX512" fmla="*/ 2151029 w 7467600"/>
              <a:gd name="connsiteY512" fmla="*/ 4146947 h 6858000"/>
              <a:gd name="connsiteX513" fmla="*/ 3563434 w 7467600"/>
              <a:gd name="connsiteY513" fmla="*/ 4469115 h 6858000"/>
              <a:gd name="connsiteX514" fmla="*/ 3177952 w 7467600"/>
              <a:gd name="connsiteY514" fmla="*/ 3657386 h 6858000"/>
              <a:gd name="connsiteX515" fmla="*/ 3189263 w 7467600"/>
              <a:gd name="connsiteY515" fmla="*/ 3625726 h 6858000"/>
              <a:gd name="connsiteX516" fmla="*/ 3560912 w 7467600"/>
              <a:gd name="connsiteY516" fmla="*/ 4079863 h 6858000"/>
              <a:gd name="connsiteX517" fmla="*/ 3626636 w 7467600"/>
              <a:gd name="connsiteY517" fmla="*/ 4512230 h 6858000"/>
              <a:gd name="connsiteX518" fmla="*/ 3653088 w 7467600"/>
              <a:gd name="connsiteY518" fmla="*/ 4521417 h 6858000"/>
              <a:gd name="connsiteX519" fmla="*/ 3988128 w 7467600"/>
              <a:gd name="connsiteY519" fmla="*/ 4817267 h 6858000"/>
              <a:gd name="connsiteX520" fmla="*/ 4830582 w 7467600"/>
              <a:gd name="connsiteY520" fmla="*/ 4676000 h 6858000"/>
              <a:gd name="connsiteX521" fmla="*/ 4830100 w 7467600"/>
              <a:gd name="connsiteY521" fmla="*/ 4675554 h 6858000"/>
              <a:gd name="connsiteX522" fmla="*/ 4036318 w 7467600"/>
              <a:gd name="connsiteY522" fmla="*/ 4147013 h 6858000"/>
              <a:gd name="connsiteX523" fmla="*/ 3432098 w 7467600"/>
              <a:gd name="connsiteY523" fmla="*/ 3537312 h 6858000"/>
              <a:gd name="connsiteX524" fmla="*/ 3446761 w 7467600"/>
              <a:gd name="connsiteY524" fmla="*/ 3461278 h 6858000"/>
              <a:gd name="connsiteX525" fmla="*/ 4419733 w 7467600"/>
              <a:gd name="connsiteY525" fmla="*/ 3963555 h 6858000"/>
              <a:gd name="connsiteX526" fmla="*/ 4781371 w 7467600"/>
              <a:gd name="connsiteY526" fmla="*/ 4458604 h 6858000"/>
              <a:gd name="connsiteX527" fmla="*/ 4780440 w 7467600"/>
              <a:gd name="connsiteY527" fmla="*/ 4470290 h 6858000"/>
              <a:gd name="connsiteX528" fmla="*/ 4898954 w 7467600"/>
              <a:gd name="connsiteY528" fmla="*/ 4662092 h 6858000"/>
              <a:gd name="connsiteX529" fmla="*/ 4900699 w 7467600"/>
              <a:gd name="connsiteY529" fmla="*/ 4670867 h 6858000"/>
              <a:gd name="connsiteX530" fmla="*/ 5714511 w 7467600"/>
              <a:gd name="connsiteY530" fmla="*/ 4663483 h 6858000"/>
              <a:gd name="connsiteX531" fmla="*/ 5464793 w 7467600"/>
              <a:gd name="connsiteY531" fmla="*/ 4393556 h 6858000"/>
              <a:gd name="connsiteX532" fmla="*/ 5461897 w 7467600"/>
              <a:gd name="connsiteY532" fmla="*/ 4390879 h 6858000"/>
              <a:gd name="connsiteX533" fmla="*/ 4294126 w 7467600"/>
              <a:gd name="connsiteY533" fmla="*/ 3303048 h 6858000"/>
              <a:gd name="connsiteX534" fmla="*/ 4305321 w 7467600"/>
              <a:gd name="connsiteY534" fmla="*/ 3256953 h 6858000"/>
              <a:gd name="connsiteX535" fmla="*/ 4949299 w 7467600"/>
              <a:gd name="connsiteY535" fmla="*/ 3766336 h 6858000"/>
              <a:gd name="connsiteX536" fmla="*/ 5291452 w 7467600"/>
              <a:gd name="connsiteY536" fmla="*/ 4076801 h 6858000"/>
              <a:gd name="connsiteX537" fmla="*/ 5434998 w 7467600"/>
              <a:gd name="connsiteY537" fmla="*/ 4254100 h 6858000"/>
              <a:gd name="connsiteX538" fmla="*/ 5351015 w 7467600"/>
              <a:gd name="connsiteY538" fmla="*/ 3760989 h 6858000"/>
              <a:gd name="connsiteX539" fmla="*/ 5413780 w 7467600"/>
              <a:gd name="connsiteY539" fmla="*/ 2966265 h 6858000"/>
              <a:gd name="connsiteX540" fmla="*/ 5425627 w 7467600"/>
              <a:gd name="connsiteY540" fmla="*/ 2954192 h 6858000"/>
              <a:gd name="connsiteX541" fmla="*/ 6604735 w 7467600"/>
              <a:gd name="connsiteY541" fmla="*/ 2041381 h 6858000"/>
              <a:gd name="connsiteX542" fmla="*/ 7204487 w 7467600"/>
              <a:gd name="connsiteY542" fmla="*/ 2742112 h 6858000"/>
              <a:gd name="connsiteX543" fmla="*/ 7131592 w 7467600"/>
              <a:gd name="connsiteY543" fmla="*/ 2672096 h 6858000"/>
              <a:gd name="connsiteX544" fmla="*/ 6996344 w 7467600"/>
              <a:gd name="connsiteY544" fmla="*/ 2518310 h 6858000"/>
              <a:gd name="connsiteX545" fmla="*/ 6735495 w 7467600"/>
              <a:gd name="connsiteY545" fmla="*/ 2196890 h 6858000"/>
              <a:gd name="connsiteX546" fmla="*/ 6721901 w 7467600"/>
              <a:gd name="connsiteY546" fmla="*/ 2179274 h 6858000"/>
              <a:gd name="connsiteX547" fmla="*/ 6604735 w 7467600"/>
              <a:gd name="connsiteY547" fmla="*/ 2041381 h 6858000"/>
              <a:gd name="connsiteX548" fmla="*/ 6591670 w 7467600"/>
              <a:gd name="connsiteY548" fmla="*/ 1988277 h 6858000"/>
              <a:gd name="connsiteX549" fmla="*/ 6747349 w 7467600"/>
              <a:gd name="connsiteY549" fmla="*/ 2160069 h 6858000"/>
              <a:gd name="connsiteX550" fmla="*/ 6760943 w 7467600"/>
              <a:gd name="connsiteY550" fmla="*/ 2177686 h 6858000"/>
              <a:gd name="connsiteX551" fmla="*/ 7021065 w 7467600"/>
              <a:gd name="connsiteY551" fmla="*/ 2498102 h 6858000"/>
              <a:gd name="connsiteX552" fmla="*/ 7155223 w 7467600"/>
              <a:gd name="connsiteY552" fmla="*/ 2650386 h 6858000"/>
              <a:gd name="connsiteX553" fmla="*/ 7203167 w 7467600"/>
              <a:gd name="connsiteY553" fmla="*/ 2697288 h 6858000"/>
              <a:gd name="connsiteX554" fmla="*/ 6937703 w 7467600"/>
              <a:gd name="connsiteY554" fmla="*/ 2321981 h 6858000"/>
              <a:gd name="connsiteX555" fmla="*/ 6591670 w 7467600"/>
              <a:gd name="connsiteY555" fmla="*/ 1988277 h 6858000"/>
              <a:gd name="connsiteX556" fmla="*/ 5798671 w 7467600"/>
              <a:gd name="connsiteY556" fmla="*/ 1981601 h 6858000"/>
              <a:gd name="connsiteX557" fmla="*/ 5754709 w 7467600"/>
              <a:gd name="connsiteY557" fmla="*/ 2071454 h 6858000"/>
              <a:gd name="connsiteX558" fmla="*/ 5763044 w 7467600"/>
              <a:gd name="connsiteY558" fmla="*/ 2842206 h 6858000"/>
              <a:gd name="connsiteX559" fmla="*/ 5764974 w 7467600"/>
              <a:gd name="connsiteY559" fmla="*/ 2799609 h 6858000"/>
              <a:gd name="connsiteX560" fmla="*/ 5767665 w 7467600"/>
              <a:gd name="connsiteY560" fmla="*/ 2666409 h 6858000"/>
              <a:gd name="connsiteX561" fmla="*/ 5763055 w 7467600"/>
              <a:gd name="connsiteY561" fmla="*/ 2579705 h 6858000"/>
              <a:gd name="connsiteX562" fmla="*/ 5758079 w 7467600"/>
              <a:gd name="connsiteY562" fmla="*/ 2492508 h 6858000"/>
              <a:gd name="connsiteX563" fmla="*/ 5779325 w 7467600"/>
              <a:gd name="connsiteY563" fmla="*/ 2197069 h 6858000"/>
              <a:gd name="connsiteX564" fmla="*/ 5798671 w 7467600"/>
              <a:gd name="connsiteY564" fmla="*/ 1981601 h 6858000"/>
              <a:gd name="connsiteX565" fmla="*/ 5829202 w 7467600"/>
              <a:gd name="connsiteY565" fmla="*/ 1971679 h 6858000"/>
              <a:gd name="connsiteX566" fmla="*/ 5809558 w 7467600"/>
              <a:gd name="connsiteY566" fmla="*/ 2198043 h 6858000"/>
              <a:gd name="connsiteX567" fmla="*/ 5788653 w 7467600"/>
              <a:gd name="connsiteY567" fmla="*/ 2489430 h 6858000"/>
              <a:gd name="connsiteX568" fmla="*/ 5793439 w 7467600"/>
              <a:gd name="connsiteY568" fmla="*/ 2575235 h 6858000"/>
              <a:gd name="connsiteX569" fmla="*/ 5796837 w 7467600"/>
              <a:gd name="connsiteY569" fmla="*/ 2637633 h 6858000"/>
              <a:gd name="connsiteX570" fmla="*/ 5818614 w 7467600"/>
              <a:gd name="connsiteY570" fmla="*/ 2473055 h 6858000"/>
              <a:gd name="connsiteX571" fmla="*/ 5829202 w 7467600"/>
              <a:gd name="connsiteY571" fmla="*/ 1971679 h 6858000"/>
              <a:gd name="connsiteX572" fmla="*/ 5911389 w 7467600"/>
              <a:gd name="connsiteY572" fmla="*/ 1898371 h 6858000"/>
              <a:gd name="connsiteX573" fmla="*/ 6237627 w 7467600"/>
              <a:gd name="connsiteY573" fmla="*/ 2231921 h 6858000"/>
              <a:gd name="connsiteX574" fmla="*/ 5911389 w 7467600"/>
              <a:gd name="connsiteY574" fmla="*/ 1898371 h 6858000"/>
              <a:gd name="connsiteX575" fmla="*/ 6944437 w 7467600"/>
              <a:gd name="connsiteY575" fmla="*/ 1575402 h 6858000"/>
              <a:gd name="connsiteX576" fmla="*/ 6304730 w 7467600"/>
              <a:gd name="connsiteY576" fmla="*/ 1766654 h 6858000"/>
              <a:gd name="connsiteX577" fmla="*/ 6944437 w 7467600"/>
              <a:gd name="connsiteY577" fmla="*/ 1575402 h 6858000"/>
              <a:gd name="connsiteX578" fmla="*/ 7019523 w 7467600"/>
              <a:gd name="connsiteY578" fmla="*/ 1519450 h 6858000"/>
              <a:gd name="connsiteX579" fmla="*/ 6298091 w 7467600"/>
              <a:gd name="connsiteY579" fmla="*/ 1737122 h 6858000"/>
              <a:gd name="connsiteX580" fmla="*/ 7019523 w 7467600"/>
              <a:gd name="connsiteY580" fmla="*/ 1519450 h 6858000"/>
              <a:gd name="connsiteX581" fmla="*/ 2399523 w 7467600"/>
              <a:gd name="connsiteY581" fmla="*/ 1428234 h 6858000"/>
              <a:gd name="connsiteX582" fmla="*/ 2224982 w 7467600"/>
              <a:gd name="connsiteY582" fmla="*/ 1826201 h 6858000"/>
              <a:gd name="connsiteX583" fmla="*/ 2096099 w 7467600"/>
              <a:gd name="connsiteY583" fmla="*/ 2345900 h 6858000"/>
              <a:gd name="connsiteX584" fmla="*/ 2283317 w 7467600"/>
              <a:gd name="connsiteY584" fmla="*/ 1796925 h 6858000"/>
              <a:gd name="connsiteX585" fmla="*/ 2399523 w 7467600"/>
              <a:gd name="connsiteY585" fmla="*/ 1428234 h 6858000"/>
              <a:gd name="connsiteX586" fmla="*/ 2448558 w 7467600"/>
              <a:gd name="connsiteY586" fmla="*/ 1373435 h 6858000"/>
              <a:gd name="connsiteX587" fmla="*/ 2312521 w 7467600"/>
              <a:gd name="connsiteY587" fmla="*/ 1806140 h 6858000"/>
              <a:gd name="connsiteX588" fmla="*/ 2127533 w 7467600"/>
              <a:gd name="connsiteY588" fmla="*/ 2348380 h 6858000"/>
              <a:gd name="connsiteX589" fmla="*/ 2358080 w 7467600"/>
              <a:gd name="connsiteY589" fmla="*/ 1866134 h 6858000"/>
              <a:gd name="connsiteX590" fmla="*/ 2407436 w 7467600"/>
              <a:gd name="connsiteY590" fmla="*/ 1651070 h 6858000"/>
              <a:gd name="connsiteX591" fmla="*/ 2448558 w 7467600"/>
              <a:gd name="connsiteY591" fmla="*/ 1373435 h 6858000"/>
              <a:gd name="connsiteX592" fmla="*/ 278707 w 7467600"/>
              <a:gd name="connsiteY592" fmla="*/ 1352270 h 6858000"/>
              <a:gd name="connsiteX593" fmla="*/ 321570 w 7467600"/>
              <a:gd name="connsiteY593" fmla="*/ 1861610 h 6858000"/>
              <a:gd name="connsiteX594" fmla="*/ 294281 w 7467600"/>
              <a:gd name="connsiteY594" fmla="*/ 1440658 h 6858000"/>
              <a:gd name="connsiteX595" fmla="*/ 278707 w 7467600"/>
              <a:gd name="connsiteY595" fmla="*/ 1352270 h 6858000"/>
              <a:gd name="connsiteX596" fmla="*/ 1423821 w 7467600"/>
              <a:gd name="connsiteY596" fmla="*/ 1351958 h 6858000"/>
              <a:gd name="connsiteX597" fmla="*/ 1638521 w 7467600"/>
              <a:gd name="connsiteY597" fmla="*/ 1908470 h 6858000"/>
              <a:gd name="connsiteX598" fmla="*/ 1754199 w 7467600"/>
              <a:gd name="connsiteY598" fmla="*/ 2149284 h 6858000"/>
              <a:gd name="connsiteX599" fmla="*/ 1908359 w 7467600"/>
              <a:gd name="connsiteY599" fmla="*/ 2364988 h 6858000"/>
              <a:gd name="connsiteX600" fmla="*/ 1647661 w 7467600"/>
              <a:gd name="connsiteY600" fmla="*/ 1825945 h 6858000"/>
              <a:gd name="connsiteX601" fmla="*/ 1423821 w 7467600"/>
              <a:gd name="connsiteY601" fmla="*/ 1351958 h 6858000"/>
              <a:gd name="connsiteX602" fmla="*/ 1431890 w 7467600"/>
              <a:gd name="connsiteY602" fmla="*/ 1306475 h 6858000"/>
              <a:gd name="connsiteX603" fmla="*/ 1507597 w 7467600"/>
              <a:gd name="connsiteY603" fmla="*/ 1446132 h 6858000"/>
              <a:gd name="connsiteX604" fmla="*/ 1674586 w 7467600"/>
              <a:gd name="connsiteY604" fmla="*/ 1813832 h 6858000"/>
              <a:gd name="connsiteX605" fmla="*/ 1815950 w 7467600"/>
              <a:gd name="connsiteY605" fmla="*/ 2128564 h 6858000"/>
              <a:gd name="connsiteX606" fmla="*/ 1984242 w 7467600"/>
              <a:gd name="connsiteY606" fmla="*/ 2430829 h 6858000"/>
              <a:gd name="connsiteX607" fmla="*/ 2014023 w 7467600"/>
              <a:gd name="connsiteY607" fmla="*/ 2450995 h 6858000"/>
              <a:gd name="connsiteX608" fmla="*/ 1747337 w 7467600"/>
              <a:gd name="connsiteY608" fmla="*/ 1855264 h 6858000"/>
              <a:gd name="connsiteX609" fmla="*/ 1533749 w 7467600"/>
              <a:gd name="connsiteY609" fmla="*/ 1478656 h 6858000"/>
              <a:gd name="connsiteX610" fmla="*/ 1431890 w 7467600"/>
              <a:gd name="connsiteY610" fmla="*/ 1306475 h 6858000"/>
              <a:gd name="connsiteX611" fmla="*/ 5052692 w 7467600"/>
              <a:gd name="connsiteY611" fmla="*/ 1292994 h 6858000"/>
              <a:gd name="connsiteX612" fmla="*/ 5200661 w 7467600"/>
              <a:gd name="connsiteY612" fmla="*/ 1635186 h 6858000"/>
              <a:gd name="connsiteX613" fmla="*/ 5297138 w 7467600"/>
              <a:gd name="connsiteY613" fmla="*/ 1906351 h 6858000"/>
              <a:gd name="connsiteX614" fmla="*/ 5052692 w 7467600"/>
              <a:gd name="connsiteY614" fmla="*/ 1292994 h 6858000"/>
              <a:gd name="connsiteX615" fmla="*/ 5009948 w 7467600"/>
              <a:gd name="connsiteY615" fmla="*/ 1273619 h 6858000"/>
              <a:gd name="connsiteX616" fmla="*/ 5121777 w 7467600"/>
              <a:gd name="connsiteY616" fmla="*/ 1654213 h 6858000"/>
              <a:gd name="connsiteX617" fmla="*/ 5293545 w 7467600"/>
              <a:gd name="connsiteY617" fmla="*/ 2072247 h 6858000"/>
              <a:gd name="connsiteX618" fmla="*/ 5294042 w 7467600"/>
              <a:gd name="connsiteY618" fmla="*/ 2065019 h 6858000"/>
              <a:gd name="connsiteX619" fmla="*/ 5171936 w 7467600"/>
              <a:gd name="connsiteY619" fmla="*/ 1647613 h 6858000"/>
              <a:gd name="connsiteX620" fmla="*/ 5009948 w 7467600"/>
              <a:gd name="connsiteY620" fmla="*/ 1273619 h 6858000"/>
              <a:gd name="connsiteX621" fmla="*/ 655236 w 7467600"/>
              <a:gd name="connsiteY621" fmla="*/ 1268632 h 6858000"/>
              <a:gd name="connsiteX622" fmla="*/ 839521 w 7467600"/>
              <a:gd name="connsiteY622" fmla="*/ 1685315 h 6858000"/>
              <a:gd name="connsiteX623" fmla="*/ 1109416 w 7467600"/>
              <a:gd name="connsiteY623" fmla="*/ 2061663 h 6858000"/>
              <a:gd name="connsiteX624" fmla="*/ 1298300 w 7467600"/>
              <a:gd name="connsiteY624" fmla="*/ 2247742 h 6858000"/>
              <a:gd name="connsiteX625" fmla="*/ 1125871 w 7467600"/>
              <a:gd name="connsiteY625" fmla="*/ 1989513 h 6858000"/>
              <a:gd name="connsiteX626" fmla="*/ 981574 w 7467600"/>
              <a:gd name="connsiteY626" fmla="*/ 1783157 h 6858000"/>
              <a:gd name="connsiteX627" fmla="*/ 922198 w 7467600"/>
              <a:gd name="connsiteY627" fmla="*/ 1677437 h 6858000"/>
              <a:gd name="connsiteX628" fmla="*/ 869293 w 7467600"/>
              <a:gd name="connsiteY628" fmla="*/ 1583214 h 6858000"/>
              <a:gd name="connsiteX629" fmla="*/ 751431 w 7467600"/>
              <a:gd name="connsiteY629" fmla="*/ 1405731 h 6858000"/>
              <a:gd name="connsiteX630" fmla="*/ 655236 w 7467600"/>
              <a:gd name="connsiteY630" fmla="*/ 1268632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5905192 w 7467600"/>
              <a:gd name="connsiteY834" fmla="*/ 163079 h 6858000"/>
              <a:gd name="connsiteX835" fmla="*/ 5865655 w 7467600"/>
              <a:gd name="connsiteY835" fmla="*/ 171901 h 6858000"/>
              <a:gd name="connsiteX836" fmla="*/ 5259740 w 7467600"/>
              <a:gd name="connsiteY836" fmla="*/ 257013 h 6858000"/>
              <a:gd name="connsiteX837" fmla="*/ 5208466 w 7467600"/>
              <a:gd name="connsiteY837" fmla="*/ 257550 h 6858000"/>
              <a:gd name="connsiteX838" fmla="*/ 4980204 w 7467600"/>
              <a:gd name="connsiteY838" fmla="*/ 271903 h 6858000"/>
              <a:gd name="connsiteX839" fmla="*/ 5068068 w 7467600"/>
              <a:gd name="connsiteY839" fmla="*/ 282244 h 6858000"/>
              <a:gd name="connsiteX840" fmla="*/ 5153231 w 7467600"/>
              <a:gd name="connsiteY840" fmla="*/ 292240 h 6858000"/>
              <a:gd name="connsiteX841" fmla="*/ 5426491 w 7467600"/>
              <a:gd name="connsiteY841" fmla="*/ 281128 h 6858000"/>
              <a:gd name="connsiteX842" fmla="*/ 5731212 w 7467600"/>
              <a:gd name="connsiteY842" fmla="*/ 231951 h 6858000"/>
              <a:gd name="connsiteX843" fmla="*/ 5905192 w 7467600"/>
              <a:gd name="connsiteY843" fmla="*/ 163079 h 6858000"/>
              <a:gd name="connsiteX844" fmla="*/ 5944437 w 7467600"/>
              <a:gd name="connsiteY844" fmla="*/ 113829 h 6858000"/>
              <a:gd name="connsiteX845" fmla="*/ 5825032 w 7467600"/>
              <a:gd name="connsiteY845" fmla="*/ 146405 h 6858000"/>
              <a:gd name="connsiteX846" fmla="*/ 4955599 w 7467600"/>
              <a:gd name="connsiteY846" fmla="*/ 247008 h 6858000"/>
              <a:gd name="connsiteX847" fmla="*/ 5210104 w 7467600"/>
              <a:gd name="connsiteY847" fmla="*/ 228123 h 6858000"/>
              <a:gd name="connsiteX848" fmla="*/ 5261015 w 7467600"/>
              <a:gd name="connsiteY848" fmla="*/ 227087 h 6858000"/>
              <a:gd name="connsiteX849" fmla="*/ 5861181 w 7467600"/>
              <a:gd name="connsiteY849" fmla="*/ 143093 h 6858000"/>
              <a:gd name="connsiteX850" fmla="*/ 5961252 w 7467600"/>
              <a:gd name="connsiteY850" fmla="*/ 114820 h 6858000"/>
              <a:gd name="connsiteX851" fmla="*/ 5944437 w 7467600"/>
              <a:gd name="connsiteY851" fmla="*/ 113829 h 6858000"/>
              <a:gd name="connsiteX852" fmla="*/ 3882765 w 7467600"/>
              <a:gd name="connsiteY852" fmla="*/ 0 h 6858000"/>
              <a:gd name="connsiteX853" fmla="*/ 3995099 w 7467600"/>
              <a:gd name="connsiteY853" fmla="*/ 0 h 6858000"/>
              <a:gd name="connsiteX854" fmla="*/ 4163818 w 7467600"/>
              <a:gd name="connsiteY854" fmla="*/ 234104 h 6858000"/>
              <a:gd name="connsiteX855" fmla="*/ 4172099 w 7467600"/>
              <a:gd name="connsiteY855" fmla="*/ 234207 h 6858000"/>
              <a:gd name="connsiteX856" fmla="*/ 4784282 w 7467600"/>
              <a:gd name="connsiteY856" fmla="*/ 276561 h 6858000"/>
              <a:gd name="connsiteX857" fmla="*/ 4801687 w 7467600"/>
              <a:gd name="connsiteY857" fmla="*/ 267764 h 6858000"/>
              <a:gd name="connsiteX858" fmla="*/ 6082788 w 7467600"/>
              <a:gd name="connsiteY858" fmla="*/ 64119 h 6858000"/>
              <a:gd name="connsiteX859" fmla="*/ 6099442 w 7467600"/>
              <a:gd name="connsiteY859" fmla="*/ 82568 h 6858000"/>
              <a:gd name="connsiteX860" fmla="*/ 4804137 w 7467600"/>
              <a:gd name="connsiteY860" fmla="*/ 320931 h 6858000"/>
              <a:gd name="connsiteX861" fmla="*/ 4227047 w 7467600"/>
              <a:gd name="connsiteY861" fmla="*/ 313415 h 6858000"/>
              <a:gd name="connsiteX862" fmla="*/ 4346041 w 7467600"/>
              <a:gd name="connsiteY862" fmla="*/ 456086 h 6858000"/>
              <a:gd name="connsiteX863" fmla="*/ 4870967 w 7467600"/>
              <a:gd name="connsiteY863" fmla="*/ 963061 h 6858000"/>
              <a:gd name="connsiteX864" fmla="*/ 4889647 w 7467600"/>
              <a:gd name="connsiteY864" fmla="*/ 957147 h 6858000"/>
              <a:gd name="connsiteX865" fmla="*/ 5422504 w 7467600"/>
              <a:gd name="connsiteY865" fmla="*/ 805191 h 6858000"/>
              <a:gd name="connsiteX866" fmla="*/ 6087656 w 7467600"/>
              <a:gd name="connsiteY866" fmla="*/ 826703 h 6858000"/>
              <a:gd name="connsiteX867" fmla="*/ 6058717 w 7467600"/>
              <a:gd name="connsiteY867" fmla="*/ 865992 h 6858000"/>
              <a:gd name="connsiteX868" fmla="*/ 4974153 w 7467600"/>
              <a:gd name="connsiteY868" fmla="*/ 1045456 h 6858000"/>
              <a:gd name="connsiteX869" fmla="*/ 5627835 w 7467600"/>
              <a:gd name="connsiteY869" fmla="*/ 1472077 h 6858000"/>
              <a:gd name="connsiteX870" fmla="*/ 5629817 w 7467600"/>
              <a:gd name="connsiteY870" fmla="*/ 1471412 h 6858000"/>
              <a:gd name="connsiteX871" fmla="*/ 5634124 w 7467600"/>
              <a:gd name="connsiteY871" fmla="*/ 1470572 h 6858000"/>
              <a:gd name="connsiteX872" fmla="*/ 5755832 w 7467600"/>
              <a:gd name="connsiteY872" fmla="*/ 1383886 h 6858000"/>
              <a:gd name="connsiteX873" fmla="*/ 6014186 w 7467600"/>
              <a:gd name="connsiteY873" fmla="*/ 1279799 h 6858000"/>
              <a:gd name="connsiteX874" fmla="*/ 6901619 w 7467600"/>
              <a:gd name="connsiteY874" fmla="*/ 1047874 h 6858000"/>
              <a:gd name="connsiteX875" fmla="*/ 6931566 w 7467600"/>
              <a:gd name="connsiteY875" fmla="*/ 1062034 h 6858000"/>
              <a:gd name="connsiteX876" fmla="*/ 5790982 w 7467600"/>
              <a:gd name="connsiteY876" fmla="*/ 1561380 h 6858000"/>
              <a:gd name="connsiteX877" fmla="*/ 6188971 w 7467600"/>
              <a:gd name="connsiteY877" fmla="*/ 1755168 h 6858000"/>
              <a:gd name="connsiteX878" fmla="*/ 6202446 w 7467600"/>
              <a:gd name="connsiteY878" fmla="*/ 1752268 h 6858000"/>
              <a:gd name="connsiteX879" fmla="*/ 7179560 w 7467600"/>
              <a:gd name="connsiteY879" fmla="*/ 1467551 h 6858000"/>
              <a:gd name="connsiteX880" fmla="*/ 7158730 w 7467600"/>
              <a:gd name="connsiteY880" fmla="*/ 1507835 h 6858000"/>
              <a:gd name="connsiteX881" fmla="*/ 6326959 w 7467600"/>
              <a:gd name="connsiteY881" fmla="*/ 1817686 h 6858000"/>
              <a:gd name="connsiteX882" fmla="*/ 6537433 w 7467600"/>
              <a:gd name="connsiteY882" fmla="*/ 1907790 h 6858000"/>
              <a:gd name="connsiteX883" fmla="*/ 6550221 w 7467600"/>
              <a:gd name="connsiteY883" fmla="*/ 1910729 h 6858000"/>
              <a:gd name="connsiteX884" fmla="*/ 6964438 w 7467600"/>
              <a:gd name="connsiteY884" fmla="*/ 2209505 h 6858000"/>
              <a:gd name="connsiteX885" fmla="*/ 7367862 w 7467600"/>
              <a:gd name="connsiteY885" fmla="*/ 2806833 h 6858000"/>
              <a:gd name="connsiteX886" fmla="*/ 7364329 w 7467600"/>
              <a:gd name="connsiteY886" fmla="*/ 2826907 h 6858000"/>
              <a:gd name="connsiteX887" fmla="*/ 7290545 w 7467600"/>
              <a:gd name="connsiteY887" fmla="*/ 2850663 h 6858000"/>
              <a:gd name="connsiteX888" fmla="*/ 6472036 w 7467600"/>
              <a:gd name="connsiteY888" fmla="*/ 1959003 h 6858000"/>
              <a:gd name="connsiteX889" fmla="*/ 5792897 w 7467600"/>
              <a:gd name="connsiteY889" fmla="*/ 1647747 h 6858000"/>
              <a:gd name="connsiteX890" fmla="*/ 5842751 w 7467600"/>
              <a:gd name="connsiteY890" fmla="*/ 1816112 h 6858000"/>
              <a:gd name="connsiteX891" fmla="*/ 5847424 w 7467600"/>
              <a:gd name="connsiteY891" fmla="*/ 1815776 h 6858000"/>
              <a:gd name="connsiteX892" fmla="*/ 6399821 w 7467600"/>
              <a:gd name="connsiteY892" fmla="*/ 2344799 h 6858000"/>
              <a:gd name="connsiteX893" fmla="*/ 6323232 w 7467600"/>
              <a:gd name="connsiteY893" fmla="*/ 2389634 h 6858000"/>
              <a:gd name="connsiteX894" fmla="*/ 5942958 w 7467600"/>
              <a:gd name="connsiteY894" fmla="*/ 2077708 h 6858000"/>
              <a:gd name="connsiteX895" fmla="*/ 5921559 w 7467600"/>
              <a:gd name="connsiteY895" fmla="*/ 2378596 h 6858000"/>
              <a:gd name="connsiteX896" fmla="*/ 5817651 w 7467600"/>
              <a:gd name="connsiteY896" fmla="*/ 3023919 h 6858000"/>
              <a:gd name="connsiteX897" fmla="*/ 5729634 w 7467600"/>
              <a:gd name="connsiteY897" fmla="*/ 3051849 h 6858000"/>
              <a:gd name="connsiteX898" fmla="*/ 5611018 w 7467600"/>
              <a:gd name="connsiteY898" fmla="*/ 2316769 h 6858000"/>
              <a:gd name="connsiteX899" fmla="*/ 5687608 w 7467600"/>
              <a:gd name="connsiteY899" fmla="*/ 2039972 h 6858000"/>
              <a:gd name="connsiteX900" fmla="*/ 5657554 w 7467600"/>
              <a:gd name="connsiteY900" fmla="*/ 1576445 h 6858000"/>
              <a:gd name="connsiteX901" fmla="*/ 5150475 w 7467600"/>
              <a:gd name="connsiteY901" fmla="*/ 1274012 h 6858000"/>
              <a:gd name="connsiteX902" fmla="*/ 5349142 w 7467600"/>
              <a:gd name="connsiteY902" fmla="*/ 2204405 h 6858000"/>
              <a:gd name="connsiteX903" fmla="*/ 5262214 w 7467600"/>
              <a:gd name="connsiteY903" fmla="*/ 2233836 h 6858000"/>
              <a:gd name="connsiteX904" fmla="*/ 4981539 w 7467600"/>
              <a:gd name="connsiteY904" fmla="*/ 1542201 h 6858000"/>
              <a:gd name="connsiteX905" fmla="*/ 4958461 w 7467600"/>
              <a:gd name="connsiteY905" fmla="*/ 1136957 h 6858000"/>
              <a:gd name="connsiteX906" fmla="*/ 4655015 w 7467600"/>
              <a:gd name="connsiteY906" fmla="*/ 891426 h 6858000"/>
              <a:gd name="connsiteX907" fmla="*/ 4348002 w 7467600"/>
              <a:gd name="connsiteY907" fmla="*/ 2205895 h 6858000"/>
              <a:gd name="connsiteX908" fmla="*/ 4262250 w 7467600"/>
              <a:gd name="connsiteY908" fmla="*/ 2219972 h 6858000"/>
              <a:gd name="connsiteX909" fmla="*/ 4550611 w 7467600"/>
              <a:gd name="connsiteY909" fmla="*/ 817540 h 6858000"/>
              <a:gd name="connsiteX910" fmla="*/ 4564418 w 7467600"/>
              <a:gd name="connsiteY910" fmla="*/ 808293 h 6858000"/>
              <a:gd name="connsiteX911" fmla="*/ 4266388 w 7467600"/>
              <a:gd name="connsiteY911" fmla="*/ 500083 h 6858000"/>
              <a:gd name="connsiteX912" fmla="*/ 4032842 w 7467600"/>
              <a:gd name="connsiteY912" fmla="*/ 211809 h 6858000"/>
              <a:gd name="connsiteX913" fmla="*/ 3882765 w 7467600"/>
              <a:gd name="connsiteY913" fmla="*/ 0 h 6858000"/>
              <a:gd name="connsiteX914" fmla="*/ 3721337 w 7467600"/>
              <a:gd name="connsiteY914" fmla="*/ 0 h 6858000"/>
              <a:gd name="connsiteX915" fmla="*/ 3797544 w 7467600"/>
              <a:gd name="connsiteY915" fmla="*/ 0 h 6858000"/>
              <a:gd name="connsiteX916" fmla="*/ 3775734 w 7467600"/>
              <a:gd name="connsiteY916" fmla="*/ 95131 h 6858000"/>
              <a:gd name="connsiteX917" fmla="*/ 3724807 w 7467600"/>
              <a:gd name="connsiteY917" fmla="*/ 272257 h 6858000"/>
              <a:gd name="connsiteX918" fmla="*/ 3726844 w 7467600"/>
              <a:gd name="connsiteY918" fmla="*/ 282988 h 6858000"/>
              <a:gd name="connsiteX919" fmla="*/ 3742664 w 7467600"/>
              <a:gd name="connsiteY919" fmla="*/ 279918 h 6858000"/>
              <a:gd name="connsiteX920" fmla="*/ 4103910 w 7467600"/>
              <a:gd name="connsiteY920" fmla="*/ 1161917 h 6858000"/>
              <a:gd name="connsiteX921" fmla="*/ 4020269 w 7467600"/>
              <a:gd name="connsiteY921" fmla="*/ 1200406 h 6858000"/>
              <a:gd name="connsiteX922" fmla="*/ 3674882 w 7467600"/>
              <a:gd name="connsiteY922" fmla="*/ 488524 h 6858000"/>
              <a:gd name="connsiteX923" fmla="*/ 3132682 w 7467600"/>
              <a:gd name="connsiteY923" fmla="*/ 1072284 h 6858000"/>
              <a:gd name="connsiteX924" fmla="*/ 2716346 w 7467600"/>
              <a:gd name="connsiteY924" fmla="*/ 1276376 h 6858000"/>
              <a:gd name="connsiteX925" fmla="*/ 2716772 w 7467600"/>
              <a:gd name="connsiteY925" fmla="*/ 1255462 h 6858000"/>
              <a:gd name="connsiteX926" fmla="*/ 3471096 w 7467600"/>
              <a:gd name="connsiteY926" fmla="*/ 437072 h 6858000"/>
              <a:gd name="connsiteX927" fmla="*/ 3639057 w 7467600"/>
              <a:gd name="connsiteY927" fmla="*/ 286334 h 6858000"/>
              <a:gd name="connsiteX928" fmla="*/ 3640309 w 7467600"/>
              <a:gd name="connsiteY928" fmla="*/ 284664 h 6858000"/>
              <a:gd name="connsiteX929" fmla="*/ 3646022 w 7467600"/>
              <a:gd name="connsiteY929" fmla="*/ 276711 h 6858000"/>
              <a:gd name="connsiteX930" fmla="*/ 3707943 w 7467600"/>
              <a:gd name="connsiteY930" fmla="*/ 65958 h 6858000"/>
              <a:gd name="connsiteX931" fmla="*/ 3721337 w 7467600"/>
              <a:gd name="connsiteY931" fmla="*/ 0 h 6858000"/>
              <a:gd name="connsiteX932" fmla="*/ 2867960 w 7467600"/>
              <a:gd name="connsiteY932" fmla="*/ 0 h 6858000"/>
              <a:gd name="connsiteX933" fmla="*/ 2926351 w 7467600"/>
              <a:gd name="connsiteY933" fmla="*/ 0 h 6858000"/>
              <a:gd name="connsiteX934" fmla="*/ 2902823 w 7467600"/>
              <a:gd name="connsiteY934" fmla="*/ 262929 h 6858000"/>
              <a:gd name="connsiteX935" fmla="*/ 2940663 w 7467600"/>
              <a:gd name="connsiteY935" fmla="*/ 140884 h 6858000"/>
              <a:gd name="connsiteX936" fmla="*/ 2947039 w 7467600"/>
              <a:gd name="connsiteY936" fmla="*/ 122524 h 6858000"/>
              <a:gd name="connsiteX937" fmla="*/ 2984316 w 7467600"/>
              <a:gd name="connsiteY937" fmla="*/ 0 h 6858000"/>
              <a:gd name="connsiteX938" fmla="*/ 3016114 w 7467600"/>
              <a:gd name="connsiteY938" fmla="*/ 0 h 6858000"/>
              <a:gd name="connsiteX939" fmla="*/ 2979949 w 7467600"/>
              <a:gd name="connsiteY939" fmla="*/ 119274 h 6858000"/>
              <a:gd name="connsiteX940" fmla="*/ 3023879 w 7467600"/>
              <a:gd name="connsiteY940" fmla="*/ 0 h 6858000"/>
              <a:gd name="connsiteX941" fmla="*/ 3105400 w 7467600"/>
              <a:gd name="connsiteY941" fmla="*/ 0 h 6858000"/>
              <a:gd name="connsiteX942" fmla="*/ 3094669 w 7467600"/>
              <a:gd name="connsiteY942" fmla="*/ 30308 h 6858000"/>
              <a:gd name="connsiteX943" fmla="*/ 2901945 w 7467600"/>
              <a:gd name="connsiteY943" fmla="*/ 466538 h 6858000"/>
              <a:gd name="connsiteX944" fmla="*/ 2815209 w 7467600"/>
              <a:gd name="connsiteY944" fmla="*/ 497361 h 6858000"/>
              <a:gd name="connsiteX945" fmla="*/ 2844845 w 7467600"/>
              <a:gd name="connsiteY945" fmla="*/ 127638 h 6858000"/>
              <a:gd name="connsiteX946" fmla="*/ 2867960 w 7467600"/>
              <a:gd name="connsiteY946" fmla="*/ 0 h 6858000"/>
              <a:gd name="connsiteX947" fmla="*/ 1057230 w 7467600"/>
              <a:gd name="connsiteY947" fmla="*/ 0 h 6858000"/>
              <a:gd name="connsiteX948" fmla="*/ 1111003 w 7467600"/>
              <a:gd name="connsiteY948" fmla="*/ 0 h 6858000"/>
              <a:gd name="connsiteX949" fmla="*/ 1125553 w 7467600"/>
              <a:gd name="connsiteY949" fmla="*/ 52588 h 6858000"/>
              <a:gd name="connsiteX950" fmla="*/ 1304276 w 7467600"/>
              <a:gd name="connsiteY950" fmla="*/ 476275 h 6858000"/>
              <a:gd name="connsiteX951" fmla="*/ 1492066 w 7467600"/>
              <a:gd name="connsiteY951" fmla="*/ 886333 h 6858000"/>
              <a:gd name="connsiteX952" fmla="*/ 1423698 w 7467600"/>
              <a:gd name="connsiteY952" fmla="*/ 710817 h 6858000"/>
              <a:gd name="connsiteX953" fmla="*/ 1357609 w 7467600"/>
              <a:gd name="connsiteY953" fmla="*/ 532892 h 6858000"/>
              <a:gd name="connsiteX954" fmla="*/ 1309550 w 7467600"/>
              <a:gd name="connsiteY954" fmla="*/ 374031 h 6858000"/>
              <a:gd name="connsiteX955" fmla="*/ 1193673 w 7467600"/>
              <a:gd name="connsiteY955" fmla="*/ 49533 h 6858000"/>
              <a:gd name="connsiteX956" fmla="*/ 1164391 w 7467600"/>
              <a:gd name="connsiteY956" fmla="*/ 0 h 6858000"/>
              <a:gd name="connsiteX957" fmla="*/ 1200666 w 7467600"/>
              <a:gd name="connsiteY957" fmla="*/ 0 h 6858000"/>
              <a:gd name="connsiteX958" fmla="*/ 1223408 w 7467600"/>
              <a:gd name="connsiteY958" fmla="*/ 38996 h 6858000"/>
              <a:gd name="connsiteX959" fmla="*/ 1339635 w 7467600"/>
              <a:gd name="connsiteY959" fmla="*/ 365517 h 6858000"/>
              <a:gd name="connsiteX960" fmla="*/ 1387469 w 7467600"/>
              <a:gd name="connsiteY960" fmla="*/ 523079 h 6858000"/>
              <a:gd name="connsiteX961" fmla="*/ 1452685 w 7467600"/>
              <a:gd name="connsiteY961" fmla="*/ 699806 h 6858000"/>
              <a:gd name="connsiteX962" fmla="*/ 1492092 w 7467600"/>
              <a:gd name="connsiteY962" fmla="*/ 800424 h 6858000"/>
              <a:gd name="connsiteX963" fmla="*/ 1455302 w 7467600"/>
              <a:gd name="connsiteY963" fmla="*/ 632913 h 6858000"/>
              <a:gd name="connsiteX964" fmla="*/ 1222336 w 7467600"/>
              <a:gd name="connsiteY964" fmla="*/ 9480 h 6858000"/>
              <a:gd name="connsiteX965" fmla="*/ 1214634 w 7467600"/>
              <a:gd name="connsiteY965" fmla="*/ 0 h 6858000"/>
              <a:gd name="connsiteX966" fmla="*/ 1289827 w 7467600"/>
              <a:gd name="connsiteY966" fmla="*/ 0 h 6858000"/>
              <a:gd name="connsiteX967" fmla="*/ 1321076 w 7467600"/>
              <a:gd name="connsiteY967" fmla="*/ 59722 h 6858000"/>
              <a:gd name="connsiteX968" fmla="*/ 1512579 w 7467600"/>
              <a:gd name="connsiteY968" fmla="*/ 626441 h 6858000"/>
              <a:gd name="connsiteX969" fmla="*/ 1506076 w 7467600"/>
              <a:gd name="connsiteY969" fmla="*/ 1089289 h 6858000"/>
              <a:gd name="connsiteX970" fmla="*/ 1486346 w 7467600"/>
              <a:gd name="connsiteY970" fmla="*/ 1079919 h 6858000"/>
              <a:gd name="connsiteX971" fmla="*/ 1070511 w 7467600"/>
              <a:gd name="connsiteY971" fmla="*/ 48609 h 6858000"/>
              <a:gd name="connsiteX972" fmla="*/ 1057230 w 7467600"/>
              <a:gd name="connsiteY972" fmla="*/ 0 h 6858000"/>
              <a:gd name="connsiteX973" fmla="*/ 43151 w 7467600"/>
              <a:gd name="connsiteY973" fmla="*/ 0 h 6858000"/>
              <a:gd name="connsiteX974" fmla="*/ 95283 w 7467600"/>
              <a:gd name="connsiteY974" fmla="*/ 0 h 6858000"/>
              <a:gd name="connsiteX975" fmla="*/ 300708 w 7467600"/>
              <a:gd name="connsiteY975" fmla="*/ 154571 h 6858000"/>
              <a:gd name="connsiteX976" fmla="*/ 530414 w 7467600"/>
              <a:gd name="connsiteY976" fmla="*/ 354673 h 6858000"/>
              <a:gd name="connsiteX977" fmla="*/ 333785 w 7467600"/>
              <a:gd name="connsiteY977" fmla="*/ 161564 h 6858000"/>
              <a:gd name="connsiteX978" fmla="*/ 147005 w 7467600"/>
              <a:gd name="connsiteY978" fmla="*/ 0 h 6858000"/>
              <a:gd name="connsiteX979" fmla="*/ 272509 w 7467600"/>
              <a:gd name="connsiteY979" fmla="*/ 0 h 6858000"/>
              <a:gd name="connsiteX980" fmla="*/ 326276 w 7467600"/>
              <a:gd name="connsiteY980" fmla="*/ 45847 h 6858000"/>
              <a:gd name="connsiteX981" fmla="*/ 823759 w 7467600"/>
              <a:gd name="connsiteY981" fmla="*/ 574145 h 6858000"/>
              <a:gd name="connsiteX982" fmla="*/ 811254 w 7467600"/>
              <a:gd name="connsiteY982" fmla="*/ 665546 h 6858000"/>
              <a:gd name="connsiteX983" fmla="*/ 154042 w 7467600"/>
              <a:gd name="connsiteY983" fmla="*/ 261522 h 6858000"/>
              <a:gd name="connsiteX984" fmla="*/ 13550 w 7467600"/>
              <a:gd name="connsiteY984" fmla="*/ 158423 h 6858000"/>
              <a:gd name="connsiteX985" fmla="*/ 0 w 7467600"/>
              <a:gd name="connsiteY985" fmla="*/ 146618 h 6858000"/>
              <a:gd name="connsiteX986" fmla="*/ 0 w 7467600"/>
              <a:gd name="connsiteY986" fmla="*/ 59161 h 6858000"/>
              <a:gd name="connsiteX987" fmla="*/ 45427 w 7467600"/>
              <a:gd name="connsiteY987" fmla="*/ 101078 h 6858000"/>
              <a:gd name="connsiteX988" fmla="*/ 630103 w 7467600"/>
              <a:gd name="connsiteY988" fmla="*/ 485885 h 6858000"/>
              <a:gd name="connsiteX989" fmla="*/ 532040 w 7467600"/>
              <a:gd name="connsiteY989" fmla="*/ 399359 h 6858000"/>
              <a:gd name="connsiteX990" fmla="*/ 517618 w 7467600"/>
              <a:gd name="connsiteY990" fmla="*/ 385726 h 6858000"/>
              <a:gd name="connsiteX991" fmla="*/ 285074 w 7467600"/>
              <a:gd name="connsiteY991" fmla="*/ 182755 h 6858000"/>
              <a:gd name="connsiteX992" fmla="*/ 43151 w 7467600"/>
              <a:gd name="connsiteY99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1903353 w 7467600"/>
              <a:gd name="connsiteY136" fmla="*/ 5044827 h 6858000"/>
              <a:gd name="connsiteX137" fmla="*/ 1936931 w 7467600"/>
              <a:gd name="connsiteY137" fmla="*/ 5093954 h 6858000"/>
              <a:gd name="connsiteX138" fmla="*/ 2195868 w 7467600"/>
              <a:gd name="connsiteY138" fmla="*/ 5396574 h 6858000"/>
              <a:gd name="connsiteX139" fmla="*/ 2088852 w 7467600"/>
              <a:gd name="connsiteY139" fmla="*/ 5166123 h 6858000"/>
              <a:gd name="connsiteX140" fmla="*/ 1958241 w 7467600"/>
              <a:gd name="connsiteY140" fmla="*/ 5067955 h 6858000"/>
              <a:gd name="connsiteX141" fmla="*/ 1903353 w 7467600"/>
              <a:gd name="connsiteY141" fmla="*/ 5044827 h 6858000"/>
              <a:gd name="connsiteX142" fmla="*/ 1979378 w 7467600"/>
              <a:gd name="connsiteY142" fmla="*/ 4769504 h 6858000"/>
              <a:gd name="connsiteX143" fmla="*/ 2882120 w 7467600"/>
              <a:gd name="connsiteY143" fmla="*/ 5064547 h 6858000"/>
              <a:gd name="connsiteX144" fmla="*/ 2793103 w 7467600"/>
              <a:gd name="connsiteY144" fmla="*/ 5039699 h 6858000"/>
              <a:gd name="connsiteX145" fmla="*/ 2770041 w 7467600"/>
              <a:gd name="connsiteY145" fmla="*/ 5033634 h 6858000"/>
              <a:gd name="connsiteX146" fmla="*/ 1979378 w 7467600"/>
              <a:gd name="connsiteY146" fmla="*/ 4769504 h 6858000"/>
              <a:gd name="connsiteX147" fmla="*/ 1927410 w 7467600"/>
              <a:gd name="connsiteY147" fmla="*/ 4716164 h 6858000"/>
              <a:gd name="connsiteX148" fmla="*/ 1959587 w 7467600"/>
              <a:gd name="connsiteY148" fmla="*/ 4728849 h 6858000"/>
              <a:gd name="connsiteX149" fmla="*/ 2777707 w 7467600"/>
              <a:gd name="connsiteY149" fmla="*/ 5003991 h 6858000"/>
              <a:gd name="connsiteX150" fmla="*/ 2800768 w 7467600"/>
              <a:gd name="connsiteY150" fmla="*/ 5010056 h 6858000"/>
              <a:gd name="connsiteX151" fmla="*/ 2879408 w 7467600"/>
              <a:gd name="connsiteY151" fmla="*/ 5031590 h 6858000"/>
              <a:gd name="connsiteX152" fmla="*/ 2862295 w 7467600"/>
              <a:gd name="connsiteY152" fmla="*/ 5022958 h 6858000"/>
              <a:gd name="connsiteX153" fmla="*/ 2813343 w 7467600"/>
              <a:gd name="connsiteY153" fmla="*/ 4998369 h 6858000"/>
              <a:gd name="connsiteX154" fmla="*/ 2646245 w 7467600"/>
              <a:gd name="connsiteY154" fmla="*/ 4930999 h 6858000"/>
              <a:gd name="connsiteX155" fmla="*/ 1999243 w 7467600"/>
              <a:gd name="connsiteY155" fmla="*/ 4730524 h 6858000"/>
              <a:gd name="connsiteX156" fmla="*/ 1979527 w 7467600"/>
              <a:gd name="connsiteY156" fmla="*/ 4726651 h 6858000"/>
              <a:gd name="connsiteX157" fmla="*/ 1927410 w 7467600"/>
              <a:gd name="connsiteY157" fmla="*/ 4716164 h 6858000"/>
              <a:gd name="connsiteX158" fmla="*/ 1997014 w 7467600"/>
              <a:gd name="connsiteY158" fmla="*/ 4698007 h 6858000"/>
              <a:gd name="connsiteX159" fmla="*/ 2005458 w 7467600"/>
              <a:gd name="connsiteY159" fmla="*/ 4699540 h 6858000"/>
              <a:gd name="connsiteX160" fmla="*/ 2657186 w 7467600"/>
              <a:gd name="connsiteY160" fmla="*/ 4901687 h 6858000"/>
              <a:gd name="connsiteX161" fmla="*/ 2826662 w 7467600"/>
              <a:gd name="connsiteY161" fmla="*/ 4970362 h 6858000"/>
              <a:gd name="connsiteX162" fmla="*/ 2876100 w 7467600"/>
              <a:gd name="connsiteY162" fmla="*/ 4995397 h 6858000"/>
              <a:gd name="connsiteX163" fmla="*/ 3042600 w 7467600"/>
              <a:gd name="connsiteY163" fmla="*/ 5059532 h 6858000"/>
              <a:gd name="connsiteX164" fmla="*/ 1997014 w 7467600"/>
              <a:gd name="connsiteY164" fmla="*/ 4698007 h 6858000"/>
              <a:gd name="connsiteX165" fmla="*/ 2305292 w 7467600"/>
              <a:gd name="connsiteY165" fmla="*/ 4219492 h 6858000"/>
              <a:gd name="connsiteX166" fmla="*/ 3360922 w 7467600"/>
              <a:gd name="connsiteY166" fmla="*/ 4529373 h 6858000"/>
              <a:gd name="connsiteX167" fmla="*/ 3492420 w 7467600"/>
              <a:gd name="connsiteY167" fmla="*/ 4510145 h 6858000"/>
              <a:gd name="connsiteX168" fmla="*/ 3364086 w 7467600"/>
              <a:gd name="connsiteY168" fmla="*/ 4480340 h 6858000"/>
              <a:gd name="connsiteX169" fmla="*/ 3225818 w 7467600"/>
              <a:gd name="connsiteY169" fmla="*/ 4411822 h 6858000"/>
              <a:gd name="connsiteX170" fmla="*/ 3129696 w 7467600"/>
              <a:gd name="connsiteY170" fmla="*/ 4360704 h 6858000"/>
              <a:gd name="connsiteX171" fmla="*/ 2814545 w 7467600"/>
              <a:gd name="connsiteY171" fmla="*/ 4282955 h 6858000"/>
              <a:gd name="connsiteX172" fmla="*/ 2305292 w 7467600"/>
              <a:gd name="connsiteY172" fmla="*/ 4219492 h 6858000"/>
              <a:gd name="connsiteX173" fmla="*/ 2626982 w 7467600"/>
              <a:gd name="connsiteY173" fmla="*/ 4206450 h 6858000"/>
              <a:gd name="connsiteX174" fmla="*/ 2490617 w 7467600"/>
              <a:gd name="connsiteY174" fmla="*/ 4206951 h 6858000"/>
              <a:gd name="connsiteX175" fmla="*/ 2819869 w 7467600"/>
              <a:gd name="connsiteY175" fmla="*/ 4252936 h 6858000"/>
              <a:gd name="connsiteX176" fmla="*/ 3143018 w 7467600"/>
              <a:gd name="connsiteY176" fmla="*/ 4332698 h 6858000"/>
              <a:gd name="connsiteX177" fmla="*/ 3241520 w 7467600"/>
              <a:gd name="connsiteY177" fmla="*/ 4385112 h 6858000"/>
              <a:gd name="connsiteX178" fmla="*/ 3374575 w 7467600"/>
              <a:gd name="connsiteY178" fmla="*/ 4451517 h 6858000"/>
              <a:gd name="connsiteX179" fmla="*/ 3505221 w 7467600"/>
              <a:gd name="connsiteY179" fmla="*/ 4480757 h 6858000"/>
              <a:gd name="connsiteX180" fmla="*/ 2626982 w 7467600"/>
              <a:gd name="connsiteY180" fmla="*/ 4206450 h 6858000"/>
              <a:gd name="connsiteX181" fmla="*/ 1310106 w 7467600"/>
              <a:gd name="connsiteY181" fmla="*/ 3943217 h 6858000"/>
              <a:gd name="connsiteX182" fmla="*/ 854994 w 7467600"/>
              <a:gd name="connsiteY182" fmla="*/ 4399136 h 6858000"/>
              <a:gd name="connsiteX183" fmla="*/ 742462 w 7467600"/>
              <a:gd name="connsiteY183" fmla="*/ 4594648 h 6858000"/>
              <a:gd name="connsiteX184" fmla="*/ 820602 w 7467600"/>
              <a:gd name="connsiteY184" fmla="*/ 4485915 h 6858000"/>
              <a:gd name="connsiteX185" fmla="*/ 878295 w 7467600"/>
              <a:gd name="connsiteY185" fmla="*/ 4403594 h 6858000"/>
              <a:gd name="connsiteX186" fmla="*/ 1240607 w 7467600"/>
              <a:gd name="connsiteY186" fmla="*/ 4010401 h 6858000"/>
              <a:gd name="connsiteX187" fmla="*/ 1310106 w 7467600"/>
              <a:gd name="connsiteY187" fmla="*/ 3943217 h 6858000"/>
              <a:gd name="connsiteX188" fmla="*/ 1423113 w 7467600"/>
              <a:gd name="connsiteY188" fmla="*/ 3874565 h 6858000"/>
              <a:gd name="connsiteX189" fmla="*/ 1260565 w 7467600"/>
              <a:gd name="connsiteY189" fmla="*/ 4031982 h 6858000"/>
              <a:gd name="connsiteX190" fmla="*/ 901900 w 7467600"/>
              <a:gd name="connsiteY190" fmla="*/ 4421236 h 6858000"/>
              <a:gd name="connsiteX191" fmla="*/ 845044 w 7467600"/>
              <a:gd name="connsiteY191" fmla="*/ 4502436 h 6858000"/>
              <a:gd name="connsiteX192" fmla="*/ 685926 w 7467600"/>
              <a:gd name="connsiteY192" fmla="*/ 4703069 h 6858000"/>
              <a:gd name="connsiteX193" fmla="*/ 684248 w 7467600"/>
              <a:gd name="connsiteY193" fmla="*/ 4706721 h 6858000"/>
              <a:gd name="connsiteX194" fmla="*/ 1423113 w 7467600"/>
              <a:gd name="connsiteY194" fmla="*/ 3874565 h 6858000"/>
              <a:gd name="connsiteX195" fmla="*/ 3316479 w 7467600"/>
              <a:gd name="connsiteY195" fmla="*/ 3872136 h 6858000"/>
              <a:gd name="connsiteX196" fmla="*/ 3546806 w 7467600"/>
              <a:gd name="connsiteY196" fmla="*/ 4356139 h 6858000"/>
              <a:gd name="connsiteX197" fmla="*/ 3364433 w 7467600"/>
              <a:gd name="connsiteY197" fmla="*/ 3953121 h 6858000"/>
              <a:gd name="connsiteX198" fmla="*/ 3316479 w 7467600"/>
              <a:gd name="connsiteY198" fmla="*/ 3872136 h 6858000"/>
              <a:gd name="connsiteX199" fmla="*/ 3291335 w 7467600"/>
              <a:gd name="connsiteY199" fmla="*/ 3767420 h 6858000"/>
              <a:gd name="connsiteX200" fmla="*/ 3390805 w 7467600"/>
              <a:gd name="connsiteY200" fmla="*/ 3937163 h 6858000"/>
              <a:gd name="connsiteX201" fmla="*/ 3579062 w 7467600"/>
              <a:gd name="connsiteY201" fmla="*/ 4359040 h 6858000"/>
              <a:gd name="connsiteX202" fmla="*/ 3467355 w 7467600"/>
              <a:gd name="connsiteY202" fmla="*/ 3988130 h 6858000"/>
              <a:gd name="connsiteX203" fmla="*/ 3310753 w 7467600"/>
              <a:gd name="connsiteY203" fmla="*/ 3787140 h 6858000"/>
              <a:gd name="connsiteX204" fmla="*/ 3291335 w 7467600"/>
              <a:gd name="connsiteY204" fmla="*/ 3767420 h 6858000"/>
              <a:gd name="connsiteX205" fmla="*/ 1635889 w 7467600"/>
              <a:gd name="connsiteY205" fmla="*/ 3709494 h 6858000"/>
              <a:gd name="connsiteX206" fmla="*/ 1634800 w 7467600"/>
              <a:gd name="connsiteY206" fmla="*/ 3731111 h 6858000"/>
              <a:gd name="connsiteX207" fmla="*/ 1635889 w 7467600"/>
              <a:gd name="connsiteY207" fmla="*/ 3709494 h 6858000"/>
              <a:gd name="connsiteX208" fmla="*/ 1510397 w 7467600"/>
              <a:gd name="connsiteY208" fmla="*/ 3684705 h 6858000"/>
              <a:gd name="connsiteX209" fmla="*/ 1146550 w 7467600"/>
              <a:gd name="connsiteY209" fmla="*/ 3802012 h 6858000"/>
              <a:gd name="connsiteX210" fmla="*/ 698834 w 7467600"/>
              <a:gd name="connsiteY210" fmla="*/ 3952272 h 6858000"/>
              <a:gd name="connsiteX211" fmla="*/ 34256 w 7467600"/>
              <a:gd name="connsiteY211" fmla="*/ 4347603 h 6858000"/>
              <a:gd name="connsiteX212" fmla="*/ 527241 w 7467600"/>
              <a:gd name="connsiteY212" fmla="*/ 4065078 h 6858000"/>
              <a:gd name="connsiteX213" fmla="*/ 1510397 w 7467600"/>
              <a:gd name="connsiteY213" fmla="*/ 3684705 h 6858000"/>
              <a:gd name="connsiteX214" fmla="*/ 1313114 w 7467600"/>
              <a:gd name="connsiteY214" fmla="*/ 3655216 h 6858000"/>
              <a:gd name="connsiteX215" fmla="*/ 1109304 w 7467600"/>
              <a:gd name="connsiteY215" fmla="*/ 3669030 h 6858000"/>
              <a:gd name="connsiteX216" fmla="*/ 8129 w 7467600"/>
              <a:gd name="connsiteY216" fmla="*/ 4330519 h 6858000"/>
              <a:gd name="connsiteX217" fmla="*/ 687572 w 7467600"/>
              <a:gd name="connsiteY217" fmla="*/ 3925629 h 6858000"/>
              <a:gd name="connsiteX218" fmla="*/ 1138365 w 7467600"/>
              <a:gd name="connsiteY218" fmla="*/ 3774515 h 6858000"/>
              <a:gd name="connsiteX219" fmla="*/ 1505579 w 7467600"/>
              <a:gd name="connsiteY219" fmla="*/ 3655526 h 6858000"/>
              <a:gd name="connsiteX220" fmla="*/ 1313114 w 7467600"/>
              <a:gd name="connsiteY220" fmla="*/ 3655216 h 6858000"/>
              <a:gd name="connsiteX221" fmla="*/ 3655073 w 7467600"/>
              <a:gd name="connsiteY221" fmla="*/ 3650884 h 6858000"/>
              <a:gd name="connsiteX222" fmla="*/ 3989938 w 7467600"/>
              <a:gd name="connsiteY222" fmla="*/ 3991685 h 6858000"/>
              <a:gd name="connsiteX223" fmla="*/ 4393907 w 7467600"/>
              <a:gd name="connsiteY223" fmla="*/ 4261258 h 6858000"/>
              <a:gd name="connsiteX224" fmla="*/ 4648051 w 7467600"/>
              <a:gd name="connsiteY224" fmla="*/ 4374051 h 6858000"/>
              <a:gd name="connsiteX225" fmla="*/ 4383389 w 7467600"/>
              <a:gd name="connsiteY225" fmla="*/ 4184369 h 6858000"/>
              <a:gd name="connsiteX226" fmla="*/ 4165508 w 7467600"/>
              <a:gd name="connsiteY226" fmla="*/ 4035196 h 6858000"/>
              <a:gd name="connsiteX227" fmla="*/ 4068162 w 7467600"/>
              <a:gd name="connsiteY227" fmla="*/ 3953394 h 6858000"/>
              <a:gd name="connsiteX228" fmla="*/ 3981416 w 7467600"/>
              <a:gd name="connsiteY228" fmla="*/ 3880482 h 6858000"/>
              <a:gd name="connsiteX229" fmla="*/ 3800147 w 7467600"/>
              <a:gd name="connsiteY229" fmla="*/ 3749872 h 6858000"/>
              <a:gd name="connsiteX230" fmla="*/ 3655073 w 7467600"/>
              <a:gd name="connsiteY230" fmla="*/ 3650884 h 6858000"/>
              <a:gd name="connsiteX231" fmla="*/ 3670252 w 7467600"/>
              <a:gd name="connsiteY231" fmla="*/ 3622798 h 6858000"/>
              <a:gd name="connsiteX232" fmla="*/ 3817258 w 7467600"/>
              <a:gd name="connsiteY232" fmla="*/ 3723577 h 6858000"/>
              <a:gd name="connsiteX233" fmla="*/ 4000461 w 7467600"/>
              <a:gd name="connsiteY233" fmla="*/ 3855966 h 6858000"/>
              <a:gd name="connsiteX234" fmla="*/ 4088180 w 7467600"/>
              <a:gd name="connsiteY234" fmla="*/ 3929774 h 6858000"/>
              <a:gd name="connsiteX235" fmla="*/ 4184555 w 7467600"/>
              <a:gd name="connsiteY235" fmla="*/ 4010683 h 6858000"/>
              <a:gd name="connsiteX236" fmla="*/ 4399563 w 7467600"/>
              <a:gd name="connsiteY236" fmla="*/ 4158106 h 6858000"/>
              <a:gd name="connsiteX237" fmla="*/ 4684469 w 7467600"/>
              <a:gd name="connsiteY237" fmla="*/ 4364680 h 6858000"/>
              <a:gd name="connsiteX238" fmla="*/ 4690271 w 7467600"/>
              <a:gd name="connsiteY238" fmla="*/ 4370034 h 6858000"/>
              <a:gd name="connsiteX239" fmla="*/ 4136093 w 7467600"/>
              <a:gd name="connsiteY239" fmla="*/ 3858466 h 6858000"/>
              <a:gd name="connsiteX240" fmla="*/ 3670252 w 7467600"/>
              <a:gd name="connsiteY240" fmla="*/ 3622798 h 6858000"/>
              <a:gd name="connsiteX241" fmla="*/ 4440129 w 7467600"/>
              <a:gd name="connsiteY241" fmla="*/ 3448571 h 6858000"/>
              <a:gd name="connsiteX242" fmla="*/ 4856525 w 7467600"/>
              <a:gd name="connsiteY242" fmla="*/ 3915351 h 6858000"/>
              <a:gd name="connsiteX243" fmla="*/ 5059055 w 7467600"/>
              <a:gd name="connsiteY243" fmla="*/ 4108918 h 6858000"/>
              <a:gd name="connsiteX244" fmla="*/ 5290070 w 7467600"/>
              <a:gd name="connsiteY244" fmla="*/ 4263619 h 6858000"/>
              <a:gd name="connsiteX245" fmla="*/ 4834991 w 7467600"/>
              <a:gd name="connsiteY245" fmla="*/ 3830985 h 6858000"/>
              <a:gd name="connsiteX246" fmla="*/ 4440129 w 7467600"/>
              <a:gd name="connsiteY246" fmla="*/ 3448571 h 6858000"/>
              <a:gd name="connsiteX247" fmla="*/ 4441737 w 7467600"/>
              <a:gd name="connsiteY247" fmla="*/ 3399734 h 6858000"/>
              <a:gd name="connsiteX248" fmla="*/ 4431236 w 7467600"/>
              <a:gd name="connsiteY248" fmla="*/ 3400954 h 6858000"/>
              <a:gd name="connsiteX249" fmla="*/ 4557150 w 7467600"/>
              <a:gd name="connsiteY249" fmla="*/ 3510023 h 6858000"/>
              <a:gd name="connsiteX250" fmla="*/ 4856936 w 7467600"/>
              <a:gd name="connsiteY250" fmla="*/ 3809146 h 6858000"/>
              <a:gd name="connsiteX251" fmla="*/ 5111996 w 7467600"/>
              <a:gd name="connsiteY251" fmla="*/ 4065759 h 6858000"/>
              <a:gd name="connsiteX252" fmla="*/ 5388878 w 7467600"/>
              <a:gd name="connsiteY252" fmla="*/ 4300185 h 6858000"/>
              <a:gd name="connsiteX253" fmla="*/ 5425556 w 7467600"/>
              <a:gd name="connsiteY253" fmla="*/ 4308967 h 6858000"/>
              <a:gd name="connsiteX254" fmla="*/ 4943646 w 7467600"/>
              <a:gd name="connsiteY254" fmla="*/ 3822916 h 6858000"/>
              <a:gd name="connsiteX255" fmla="*/ 4594837 w 7467600"/>
              <a:gd name="connsiteY255" fmla="*/ 3532274 h 6858000"/>
              <a:gd name="connsiteX256" fmla="*/ 4441737 w 7467600"/>
              <a:gd name="connsiteY256" fmla="*/ 3399734 h 6858000"/>
              <a:gd name="connsiteX257" fmla="*/ 5425834 w 7467600"/>
              <a:gd name="connsiteY257" fmla="*/ 3162785 h 6858000"/>
              <a:gd name="connsiteX258" fmla="*/ 5401644 w 7467600"/>
              <a:gd name="connsiteY258" fmla="*/ 3617847 h 6858000"/>
              <a:gd name="connsiteX259" fmla="*/ 5467256 w 7467600"/>
              <a:gd name="connsiteY259" fmla="*/ 4175494 h 6858000"/>
              <a:gd name="connsiteX260" fmla="*/ 5448069 w 7467600"/>
              <a:gd name="connsiteY260" fmla="*/ 3567554 h 6858000"/>
              <a:gd name="connsiteX261" fmla="*/ 5425834 w 7467600"/>
              <a:gd name="connsiteY261" fmla="*/ 3162785 h 6858000"/>
              <a:gd name="connsiteX262" fmla="*/ 1318687 w 7467600"/>
              <a:gd name="connsiteY262" fmla="*/ 3113840 h 6858000"/>
              <a:gd name="connsiteX263" fmla="*/ 1066793 w 7467600"/>
              <a:gd name="connsiteY263" fmla="*/ 3212171 h 6858000"/>
              <a:gd name="connsiteX264" fmla="*/ 993319 w 7467600"/>
              <a:gd name="connsiteY264" fmla="*/ 3247648 h 6858000"/>
              <a:gd name="connsiteX265" fmla="*/ 853081 w 7467600"/>
              <a:gd name="connsiteY265" fmla="*/ 3312410 h 6858000"/>
              <a:gd name="connsiteX266" fmla="*/ 805957 w 7467600"/>
              <a:gd name="connsiteY266" fmla="*/ 3330443 h 6858000"/>
              <a:gd name="connsiteX267" fmla="*/ 1318687 w 7467600"/>
              <a:gd name="connsiteY267" fmla="*/ 3113840 h 6858000"/>
              <a:gd name="connsiteX268" fmla="*/ 5453702 w 7467600"/>
              <a:gd name="connsiteY268" fmla="*/ 3090882 h 6858000"/>
              <a:gd name="connsiteX269" fmla="*/ 5480135 w 7467600"/>
              <a:gd name="connsiteY269" fmla="*/ 3565802 h 6858000"/>
              <a:gd name="connsiteX270" fmla="*/ 5499023 w 7467600"/>
              <a:gd name="connsiteY270" fmla="*/ 4166310 h 6858000"/>
              <a:gd name="connsiteX271" fmla="*/ 5547022 w 7467600"/>
              <a:gd name="connsiteY271" fmla="*/ 3607838 h 6858000"/>
              <a:gd name="connsiteX272" fmla="*/ 5515964 w 7467600"/>
              <a:gd name="connsiteY272" fmla="*/ 3378541 h 6858000"/>
              <a:gd name="connsiteX273" fmla="*/ 5453702 w 7467600"/>
              <a:gd name="connsiteY273" fmla="*/ 3090882 h 6858000"/>
              <a:gd name="connsiteX274" fmla="*/ 1238695 w 7467600"/>
              <a:gd name="connsiteY274" fmla="*/ 3076820 h 6858000"/>
              <a:gd name="connsiteX275" fmla="*/ 716371 w 7467600"/>
              <a:gd name="connsiteY275" fmla="*/ 3293249 h 6858000"/>
              <a:gd name="connsiteX276" fmla="*/ 579522 w 7467600"/>
              <a:gd name="connsiteY276" fmla="*/ 3371759 h 6858000"/>
              <a:gd name="connsiteX277" fmla="*/ 600288 w 7467600"/>
              <a:gd name="connsiteY277" fmla="*/ 3365555 h 6858000"/>
              <a:gd name="connsiteX278" fmla="*/ 840692 w 7467600"/>
              <a:gd name="connsiteY278" fmla="*/ 3284921 h 6858000"/>
              <a:gd name="connsiteX279" fmla="*/ 979248 w 7467600"/>
              <a:gd name="connsiteY279" fmla="*/ 3221003 h 6858000"/>
              <a:gd name="connsiteX280" fmla="*/ 1053282 w 7467600"/>
              <a:gd name="connsiteY280" fmla="*/ 3185247 h 6858000"/>
              <a:gd name="connsiteX281" fmla="*/ 1320603 w 7467600"/>
              <a:gd name="connsiteY281" fmla="*/ 3081281 h 6858000"/>
              <a:gd name="connsiteX282" fmla="*/ 1238695 w 7467600"/>
              <a:gd name="connsiteY282" fmla="*/ 3076820 h 6858000"/>
              <a:gd name="connsiteX283" fmla="*/ 5425627 w 7467600"/>
              <a:gd name="connsiteY283" fmla="*/ 2954192 h 6858000"/>
              <a:gd name="connsiteX284" fmla="*/ 5470770 w 7467600"/>
              <a:gd name="connsiteY284" fmla="*/ 3005435 h 6858000"/>
              <a:gd name="connsiteX285" fmla="*/ 5519779 w 7467600"/>
              <a:gd name="connsiteY285" fmla="*/ 4359223 h 6858000"/>
              <a:gd name="connsiteX286" fmla="*/ 5520293 w 7467600"/>
              <a:gd name="connsiteY286" fmla="*/ 4360602 h 6858000"/>
              <a:gd name="connsiteX287" fmla="*/ 5767221 w 7467600"/>
              <a:gd name="connsiteY287" fmla="*/ 4665564 h 6858000"/>
              <a:gd name="connsiteX288" fmla="*/ 6937169 w 7467600"/>
              <a:gd name="connsiteY288" fmla="*/ 4815941 h 6858000"/>
              <a:gd name="connsiteX289" fmla="*/ 6953922 w 7467600"/>
              <a:gd name="connsiteY289" fmla="*/ 4890068 h 6858000"/>
              <a:gd name="connsiteX290" fmla="*/ 6071359 w 7467600"/>
              <a:gd name="connsiteY290" fmla="*/ 4770770 h 6858000"/>
              <a:gd name="connsiteX291" fmla="*/ 6038839 w 7467600"/>
              <a:gd name="connsiteY291" fmla="*/ 4764474 h 6858000"/>
              <a:gd name="connsiteX292" fmla="*/ 6038706 w 7467600"/>
              <a:gd name="connsiteY292" fmla="*/ 4763847 h 6858000"/>
              <a:gd name="connsiteX293" fmla="*/ 6037784 w 7467600"/>
              <a:gd name="connsiteY293" fmla="*/ 4764270 h 6858000"/>
              <a:gd name="connsiteX294" fmla="*/ 6038839 w 7467600"/>
              <a:gd name="connsiteY294" fmla="*/ 4764474 h 6858000"/>
              <a:gd name="connsiteX295" fmla="*/ 6040338 w 7467600"/>
              <a:gd name="connsiteY295" fmla="*/ 4771418 h 6858000"/>
              <a:gd name="connsiteX296" fmla="*/ 6024488 w 7467600"/>
              <a:gd name="connsiteY296" fmla="*/ 4809903 h 6858000"/>
              <a:gd name="connsiteX297" fmla="*/ 5599771 w 7467600"/>
              <a:gd name="connsiteY297" fmla="*/ 5509652 h 6858000"/>
              <a:gd name="connsiteX298" fmla="*/ 5548843 w 7467600"/>
              <a:gd name="connsiteY298" fmla="*/ 5563845 h 6858000"/>
              <a:gd name="connsiteX299" fmla="*/ 5940952 w 7467600"/>
              <a:gd name="connsiteY299" fmla="*/ 6250028 h 6858000"/>
              <a:gd name="connsiteX300" fmla="*/ 6043441 w 7467600"/>
              <a:gd name="connsiteY300" fmla="*/ 6665847 h 6858000"/>
              <a:gd name="connsiteX301" fmla="*/ 6093432 w 7467600"/>
              <a:gd name="connsiteY301" fmla="*/ 6858000 h 6858000"/>
              <a:gd name="connsiteX302" fmla="*/ 6034344 w 7467600"/>
              <a:gd name="connsiteY302" fmla="*/ 6858000 h 6858000"/>
              <a:gd name="connsiteX303" fmla="*/ 6026679 w 7467600"/>
              <a:gd name="connsiteY303" fmla="*/ 6836959 h 6858000"/>
              <a:gd name="connsiteX304" fmla="*/ 5800441 w 7467600"/>
              <a:gd name="connsiteY304" fmla="*/ 6335286 h 6858000"/>
              <a:gd name="connsiteX305" fmla="*/ 5526562 w 7467600"/>
              <a:gd name="connsiteY305" fmla="*/ 5705388 h 6858000"/>
              <a:gd name="connsiteX306" fmla="*/ 5519640 w 7467600"/>
              <a:gd name="connsiteY306" fmla="*/ 5683774 h 6858000"/>
              <a:gd name="connsiteX307" fmla="*/ 5844559 w 7467600"/>
              <a:gd name="connsiteY307" fmla="*/ 6553349 h 6858000"/>
              <a:gd name="connsiteX308" fmla="*/ 5975994 w 7467600"/>
              <a:gd name="connsiteY308" fmla="*/ 6858000 h 6858000"/>
              <a:gd name="connsiteX309" fmla="*/ 5898547 w 7467600"/>
              <a:gd name="connsiteY309" fmla="*/ 6858000 h 6858000"/>
              <a:gd name="connsiteX310" fmla="*/ 5682041 w 7467600"/>
              <a:gd name="connsiteY310" fmla="*/ 6355860 h 6858000"/>
              <a:gd name="connsiteX311" fmla="*/ 5461758 w 7467600"/>
              <a:gd name="connsiteY311" fmla="*/ 5820220 h 6858000"/>
              <a:gd name="connsiteX312" fmla="*/ 5237282 w 7467600"/>
              <a:gd name="connsiteY312" fmla="*/ 6579086 h 6858000"/>
              <a:gd name="connsiteX313" fmla="*/ 5115009 w 7467600"/>
              <a:gd name="connsiteY313" fmla="*/ 6858000 h 6858000"/>
              <a:gd name="connsiteX314" fmla="*/ 5028074 w 7467600"/>
              <a:gd name="connsiteY314" fmla="*/ 6858000 h 6858000"/>
              <a:gd name="connsiteX315" fmla="*/ 5079508 w 7467600"/>
              <a:gd name="connsiteY315" fmla="*/ 6749074 h 6858000"/>
              <a:gd name="connsiteX316" fmla="*/ 5371846 w 7467600"/>
              <a:gd name="connsiteY316" fmla="*/ 5924413 h 6858000"/>
              <a:gd name="connsiteX317" fmla="*/ 5270512 w 7467600"/>
              <a:gd name="connsiteY317" fmla="*/ 6138975 h 6858000"/>
              <a:gd name="connsiteX318" fmla="*/ 5062409 w 7467600"/>
              <a:gd name="connsiteY318" fmla="*/ 6653544 h 6858000"/>
              <a:gd name="connsiteX319" fmla="*/ 5036628 w 7467600"/>
              <a:gd name="connsiteY319" fmla="*/ 6754247 h 6858000"/>
              <a:gd name="connsiteX320" fmla="*/ 5009112 w 7467600"/>
              <a:gd name="connsiteY320" fmla="*/ 6858000 h 6858000"/>
              <a:gd name="connsiteX321" fmla="*/ 4976679 w 7467600"/>
              <a:gd name="connsiteY321" fmla="*/ 6858000 h 6858000"/>
              <a:gd name="connsiteX322" fmla="*/ 5006537 w 7467600"/>
              <a:gd name="connsiteY322" fmla="*/ 6747068 h 6858000"/>
              <a:gd name="connsiteX323" fmla="*/ 5032723 w 7467600"/>
              <a:gd name="connsiteY323" fmla="*/ 6644957 h 6858000"/>
              <a:gd name="connsiteX324" fmla="*/ 5242949 w 7467600"/>
              <a:gd name="connsiteY324" fmla="*/ 6125175 h 6858000"/>
              <a:gd name="connsiteX325" fmla="*/ 5286321 w 7467600"/>
              <a:gd name="connsiteY325" fmla="*/ 6033555 h 6858000"/>
              <a:gd name="connsiteX326" fmla="*/ 5008210 w 7467600"/>
              <a:gd name="connsiteY326" fmla="*/ 6649194 h 6858000"/>
              <a:gd name="connsiteX327" fmla="*/ 4986321 w 7467600"/>
              <a:gd name="connsiteY327" fmla="*/ 6765687 h 6858000"/>
              <a:gd name="connsiteX328" fmla="*/ 4973474 w 7467600"/>
              <a:gd name="connsiteY328" fmla="*/ 6858000 h 6858000"/>
              <a:gd name="connsiteX329" fmla="*/ 4907178 w 7467600"/>
              <a:gd name="connsiteY329" fmla="*/ 6858000 h 6858000"/>
              <a:gd name="connsiteX330" fmla="*/ 4910810 w 7467600"/>
              <a:gd name="connsiteY330" fmla="*/ 6829660 h 6858000"/>
              <a:gd name="connsiteX331" fmla="*/ 4987461 w 7467600"/>
              <a:gd name="connsiteY331" fmla="*/ 6432994 h 6858000"/>
              <a:gd name="connsiteX332" fmla="*/ 5179262 w 7467600"/>
              <a:gd name="connsiteY332" fmla="*/ 6035044 h 6858000"/>
              <a:gd name="connsiteX333" fmla="*/ 4689678 w 7467600"/>
              <a:gd name="connsiteY333" fmla="*/ 6440241 h 6858000"/>
              <a:gd name="connsiteX334" fmla="*/ 4477543 w 7467600"/>
              <a:gd name="connsiteY334" fmla="*/ 6674836 h 6858000"/>
              <a:gd name="connsiteX335" fmla="*/ 4329957 w 7467600"/>
              <a:gd name="connsiteY335" fmla="*/ 6858000 h 6858000"/>
              <a:gd name="connsiteX336" fmla="*/ 4218595 w 7467600"/>
              <a:gd name="connsiteY336" fmla="*/ 6858000 h 6858000"/>
              <a:gd name="connsiteX337" fmla="*/ 4368888 w 7467600"/>
              <a:gd name="connsiteY337" fmla="*/ 6668412 h 6858000"/>
              <a:gd name="connsiteX338" fmla="*/ 4563091 w 7467600"/>
              <a:gd name="connsiteY338" fmla="*/ 6442508 h 6858000"/>
              <a:gd name="connsiteX339" fmla="*/ 5387324 w 7467600"/>
              <a:gd name="connsiteY339" fmla="*/ 5705830 h 6858000"/>
              <a:gd name="connsiteX340" fmla="*/ 5073620 w 7467600"/>
              <a:gd name="connsiteY340" fmla="*/ 5955437 h 6858000"/>
              <a:gd name="connsiteX341" fmla="*/ 4689789 w 7467600"/>
              <a:gd name="connsiteY341" fmla="*/ 6268382 h 6858000"/>
              <a:gd name="connsiteX342" fmla="*/ 4418722 w 7467600"/>
              <a:gd name="connsiteY342" fmla="*/ 6570886 h 6858000"/>
              <a:gd name="connsiteX343" fmla="*/ 4214944 w 7467600"/>
              <a:gd name="connsiteY343" fmla="*/ 6858000 h 6858000"/>
              <a:gd name="connsiteX344" fmla="*/ 4177898 w 7467600"/>
              <a:gd name="connsiteY344" fmla="*/ 6858000 h 6858000"/>
              <a:gd name="connsiteX345" fmla="*/ 4391597 w 7467600"/>
              <a:gd name="connsiteY345" fmla="*/ 6556370 h 6858000"/>
              <a:gd name="connsiteX346" fmla="*/ 4668889 w 7467600"/>
              <a:gd name="connsiteY346" fmla="*/ 6246399 h 6858000"/>
              <a:gd name="connsiteX347" fmla="*/ 5055427 w 7467600"/>
              <a:gd name="connsiteY347" fmla="*/ 5931476 h 6858000"/>
              <a:gd name="connsiteX348" fmla="*/ 5371814 w 7467600"/>
              <a:gd name="connsiteY348" fmla="*/ 5678975 h 6858000"/>
              <a:gd name="connsiteX349" fmla="*/ 4987918 w 7467600"/>
              <a:gd name="connsiteY349" fmla="*/ 5838701 h 6858000"/>
              <a:gd name="connsiteX350" fmla="*/ 4317146 w 7467600"/>
              <a:gd name="connsiteY350" fmla="*/ 6587716 h 6858000"/>
              <a:gd name="connsiteX351" fmla="*/ 4171627 w 7467600"/>
              <a:gd name="connsiteY351" fmla="*/ 6858000 h 6858000"/>
              <a:gd name="connsiteX352" fmla="*/ 4081585 w 7467600"/>
              <a:gd name="connsiteY352" fmla="*/ 6858000 h 6858000"/>
              <a:gd name="connsiteX353" fmla="*/ 4238603 w 7467600"/>
              <a:gd name="connsiteY353" fmla="*/ 6559341 h 6858000"/>
              <a:gd name="connsiteX354" fmla="*/ 4778333 w 7467600"/>
              <a:gd name="connsiteY354" fmla="*/ 5873626 h 6858000"/>
              <a:gd name="connsiteX355" fmla="*/ 5414185 w 7467600"/>
              <a:gd name="connsiteY355" fmla="*/ 5573882 h 6858000"/>
              <a:gd name="connsiteX356" fmla="*/ 5959648 w 7467600"/>
              <a:gd name="connsiteY356" fmla="*/ 4760797 h 6858000"/>
              <a:gd name="connsiteX357" fmla="*/ 5355019 w 7467600"/>
              <a:gd name="connsiteY357" fmla="*/ 4734672 h 6858000"/>
              <a:gd name="connsiteX358" fmla="*/ 5083565 w 7467600"/>
              <a:gd name="connsiteY358" fmla="*/ 5179121 h 6858000"/>
              <a:gd name="connsiteX359" fmla="*/ 4713577 w 7467600"/>
              <a:gd name="connsiteY359" fmla="*/ 5616803 h 6858000"/>
              <a:gd name="connsiteX360" fmla="*/ 3989559 w 7467600"/>
              <a:gd name="connsiteY360" fmla="*/ 6145945 h 6858000"/>
              <a:gd name="connsiteX361" fmla="*/ 3939824 w 7467600"/>
              <a:gd name="connsiteY361" fmla="*/ 6066900 h 6858000"/>
              <a:gd name="connsiteX362" fmla="*/ 4584537 w 7467600"/>
              <a:gd name="connsiteY362" fmla="*/ 5324826 h 6858000"/>
              <a:gd name="connsiteX363" fmla="*/ 5037105 w 7467600"/>
              <a:gd name="connsiteY363" fmla="*/ 5088765 h 6858000"/>
              <a:gd name="connsiteX364" fmla="*/ 5039930 w 7467600"/>
              <a:gd name="connsiteY364" fmla="*/ 5089585 h 6858000"/>
              <a:gd name="connsiteX365" fmla="*/ 5263764 w 7467600"/>
              <a:gd name="connsiteY365" fmla="*/ 4735525 h 6858000"/>
              <a:gd name="connsiteX366" fmla="*/ 4086300 w 7467600"/>
              <a:gd name="connsiteY366" fmla="*/ 4884599 h 6858000"/>
              <a:gd name="connsiteX367" fmla="*/ 4085485 w 7467600"/>
              <a:gd name="connsiteY367" fmla="*/ 4899070 h 6858000"/>
              <a:gd name="connsiteX368" fmla="*/ 3871915 w 7467600"/>
              <a:gd name="connsiteY368" fmla="*/ 5253645 h 6858000"/>
              <a:gd name="connsiteX369" fmla="*/ 3799374 w 7467600"/>
              <a:gd name="connsiteY369" fmla="*/ 5466127 h 6858000"/>
              <a:gd name="connsiteX370" fmla="*/ 3498850 w 7467600"/>
              <a:gd name="connsiteY370" fmla="*/ 6661888 h 6858000"/>
              <a:gd name="connsiteX371" fmla="*/ 3399216 w 7467600"/>
              <a:gd name="connsiteY371" fmla="*/ 6858000 h 6858000"/>
              <a:gd name="connsiteX372" fmla="*/ 3303688 w 7467600"/>
              <a:gd name="connsiteY372" fmla="*/ 6858000 h 6858000"/>
              <a:gd name="connsiteX373" fmla="*/ 3391774 w 7467600"/>
              <a:gd name="connsiteY373" fmla="*/ 6697181 h 6858000"/>
              <a:gd name="connsiteX374" fmla="*/ 3735540 w 7467600"/>
              <a:gd name="connsiteY374" fmla="*/ 5546923 h 6858000"/>
              <a:gd name="connsiteX375" fmla="*/ 3729438 w 7467600"/>
              <a:gd name="connsiteY375" fmla="*/ 5569058 h 6858000"/>
              <a:gd name="connsiteX376" fmla="*/ 3707782 w 7467600"/>
              <a:gd name="connsiteY376" fmla="*/ 5644908 h 6858000"/>
              <a:gd name="connsiteX377" fmla="*/ 3583827 w 7467600"/>
              <a:gd name="connsiteY377" fmla="*/ 6039215 h 6858000"/>
              <a:gd name="connsiteX378" fmla="*/ 3547861 w 7467600"/>
              <a:gd name="connsiteY378" fmla="*/ 6129609 h 6858000"/>
              <a:gd name="connsiteX379" fmla="*/ 3490905 w 7467600"/>
              <a:gd name="connsiteY379" fmla="*/ 6277660 h 6858000"/>
              <a:gd name="connsiteX380" fmla="*/ 3455859 w 7467600"/>
              <a:gd name="connsiteY380" fmla="*/ 6391301 h 6858000"/>
              <a:gd name="connsiteX381" fmla="*/ 3429112 w 7467600"/>
              <a:gd name="connsiteY381" fmla="*/ 6479469 h 6858000"/>
              <a:gd name="connsiteX382" fmla="*/ 3304862 w 7467600"/>
              <a:gd name="connsiteY382" fmla="*/ 6796476 h 6858000"/>
              <a:gd name="connsiteX383" fmla="*/ 3276071 w 7467600"/>
              <a:gd name="connsiteY383" fmla="*/ 6858000 h 6858000"/>
              <a:gd name="connsiteX384" fmla="*/ 3240805 w 7467600"/>
              <a:gd name="connsiteY384" fmla="*/ 6858000 h 6858000"/>
              <a:gd name="connsiteX385" fmla="*/ 3275917 w 7467600"/>
              <a:gd name="connsiteY385" fmla="*/ 6783192 h 6858000"/>
              <a:gd name="connsiteX386" fmla="*/ 3399358 w 7467600"/>
              <a:gd name="connsiteY386" fmla="*/ 6469011 h 6858000"/>
              <a:gd name="connsiteX387" fmla="*/ 3425650 w 7467600"/>
              <a:gd name="connsiteY387" fmla="*/ 6381333 h 6858000"/>
              <a:gd name="connsiteX388" fmla="*/ 3460661 w 7467600"/>
              <a:gd name="connsiteY388" fmla="*/ 6266763 h 6858000"/>
              <a:gd name="connsiteX389" fmla="*/ 3518021 w 7467600"/>
              <a:gd name="connsiteY389" fmla="*/ 6117298 h 6858000"/>
              <a:gd name="connsiteX390" fmla="*/ 3554035 w 7467600"/>
              <a:gd name="connsiteY390" fmla="*/ 6027832 h 6858000"/>
              <a:gd name="connsiteX391" fmla="*/ 3677174 w 7467600"/>
              <a:gd name="connsiteY391" fmla="*/ 5636351 h 6858000"/>
              <a:gd name="connsiteX392" fmla="*/ 3698819 w 7467600"/>
              <a:gd name="connsiteY392" fmla="*/ 5560503 h 6858000"/>
              <a:gd name="connsiteX393" fmla="*/ 3702094 w 7467600"/>
              <a:gd name="connsiteY393" fmla="*/ 5549194 h 6858000"/>
              <a:gd name="connsiteX394" fmla="*/ 3398355 w 7467600"/>
              <a:gd name="connsiteY394" fmla="*/ 6094603 h 6858000"/>
              <a:gd name="connsiteX395" fmla="*/ 3193941 w 7467600"/>
              <a:gd name="connsiteY395" fmla="*/ 6798775 h 6858000"/>
              <a:gd name="connsiteX396" fmla="*/ 3184140 w 7467600"/>
              <a:gd name="connsiteY396" fmla="*/ 6858000 h 6858000"/>
              <a:gd name="connsiteX397" fmla="*/ 3099978 w 7467600"/>
              <a:gd name="connsiteY397" fmla="*/ 6858000 h 6858000"/>
              <a:gd name="connsiteX398" fmla="*/ 3101556 w 7467600"/>
              <a:gd name="connsiteY398" fmla="*/ 6843337 h 6858000"/>
              <a:gd name="connsiteX399" fmla="*/ 3370162 w 7467600"/>
              <a:gd name="connsiteY399" fmla="*/ 5785550 h 6858000"/>
              <a:gd name="connsiteX400" fmla="*/ 3746477 w 7467600"/>
              <a:gd name="connsiteY400" fmla="*/ 5377889 h 6858000"/>
              <a:gd name="connsiteX401" fmla="*/ 3863399 w 7467600"/>
              <a:gd name="connsiteY401" fmla="*/ 5087257 h 6858000"/>
              <a:gd name="connsiteX402" fmla="*/ 3968712 w 7467600"/>
              <a:gd name="connsiteY402" fmla="*/ 4913989 h 6858000"/>
              <a:gd name="connsiteX403" fmla="*/ 2792390 w 7467600"/>
              <a:gd name="connsiteY403" fmla="*/ 5382974 h 6858000"/>
              <a:gd name="connsiteX404" fmla="*/ 2714982 w 7467600"/>
              <a:gd name="connsiteY404" fmla="*/ 5427051 h 6858000"/>
              <a:gd name="connsiteX405" fmla="*/ 2813361 w 7467600"/>
              <a:gd name="connsiteY405" fmla="*/ 6023912 h 6858000"/>
              <a:gd name="connsiteX406" fmla="*/ 2688430 w 7467600"/>
              <a:gd name="connsiteY406" fmla="*/ 6801564 h 6858000"/>
              <a:gd name="connsiteX407" fmla="*/ 2629626 w 7467600"/>
              <a:gd name="connsiteY407" fmla="*/ 6763394 h 6858000"/>
              <a:gd name="connsiteX408" fmla="*/ 2565328 w 7467600"/>
              <a:gd name="connsiteY408" fmla="*/ 5516399 h 6858000"/>
              <a:gd name="connsiteX409" fmla="*/ 1922999 w 7467600"/>
              <a:gd name="connsiteY409" fmla="*/ 5980343 h 6858000"/>
              <a:gd name="connsiteX410" fmla="*/ 1950261 w 7467600"/>
              <a:gd name="connsiteY410" fmla="*/ 6405858 h 6858000"/>
              <a:gd name="connsiteX411" fmla="*/ 2365554 w 7467600"/>
              <a:gd name="connsiteY411" fmla="*/ 6759107 h 6858000"/>
              <a:gd name="connsiteX412" fmla="*/ 2424142 w 7467600"/>
              <a:gd name="connsiteY412" fmla="*/ 6858000 h 6858000"/>
              <a:gd name="connsiteX413" fmla="*/ 2395994 w 7467600"/>
              <a:gd name="connsiteY413" fmla="*/ 6858000 h 6858000"/>
              <a:gd name="connsiteX414" fmla="*/ 2392863 w 7467600"/>
              <a:gd name="connsiteY414" fmla="*/ 6852964 h 6858000"/>
              <a:gd name="connsiteX415" fmla="*/ 2017589 w 7467600"/>
              <a:gd name="connsiteY415" fmla="*/ 6493982 h 6858000"/>
              <a:gd name="connsiteX416" fmla="*/ 2147336 w 7467600"/>
              <a:gd name="connsiteY416" fmla="*/ 6594052 h 6858000"/>
              <a:gd name="connsiteX417" fmla="*/ 2207047 w 7467600"/>
              <a:gd name="connsiteY417" fmla="*/ 6654540 h 6858000"/>
              <a:gd name="connsiteX418" fmla="*/ 2299106 w 7467600"/>
              <a:gd name="connsiteY418" fmla="*/ 6778931 h 6858000"/>
              <a:gd name="connsiteX419" fmla="*/ 2314430 w 7467600"/>
              <a:gd name="connsiteY419" fmla="*/ 6801144 h 6858000"/>
              <a:gd name="connsiteX420" fmla="*/ 2352406 w 7467600"/>
              <a:gd name="connsiteY420" fmla="*/ 6858000 h 6858000"/>
              <a:gd name="connsiteX421" fmla="*/ 2314492 w 7467600"/>
              <a:gd name="connsiteY421" fmla="*/ 6858000 h 6858000"/>
              <a:gd name="connsiteX422" fmla="*/ 2288095 w 7467600"/>
              <a:gd name="connsiteY422" fmla="*/ 6818030 h 6858000"/>
              <a:gd name="connsiteX423" fmla="*/ 2272768 w 7467600"/>
              <a:gd name="connsiteY423" fmla="*/ 6795822 h 6858000"/>
              <a:gd name="connsiteX424" fmla="*/ 2182715 w 7467600"/>
              <a:gd name="connsiteY424" fmla="*/ 6675071 h 6858000"/>
              <a:gd name="connsiteX425" fmla="*/ 2032061 w 7467600"/>
              <a:gd name="connsiteY425" fmla="*/ 6541380 h 6858000"/>
              <a:gd name="connsiteX426" fmla="*/ 2257220 w 7467600"/>
              <a:gd name="connsiteY426" fmla="*/ 6826257 h 6858000"/>
              <a:gd name="connsiteX427" fmla="*/ 2281324 w 7467600"/>
              <a:gd name="connsiteY427" fmla="*/ 6858000 h 6858000"/>
              <a:gd name="connsiteX428" fmla="*/ 2242860 w 7467600"/>
              <a:gd name="connsiteY428" fmla="*/ 6858000 h 6858000"/>
              <a:gd name="connsiteX429" fmla="*/ 2232818 w 7467600"/>
              <a:gd name="connsiteY429" fmla="*/ 6844926 h 6858000"/>
              <a:gd name="connsiteX430" fmla="*/ 1990172 w 7467600"/>
              <a:gd name="connsiteY430" fmla="*/ 6542121 h 6858000"/>
              <a:gd name="connsiteX431" fmla="*/ 2124090 w 7467600"/>
              <a:gd name="connsiteY431" fmla="*/ 6761017 h 6858000"/>
              <a:gd name="connsiteX432" fmla="*/ 2200380 w 7467600"/>
              <a:gd name="connsiteY432" fmla="*/ 6858000 h 6858000"/>
              <a:gd name="connsiteX433" fmla="*/ 2147507 w 7467600"/>
              <a:gd name="connsiteY433" fmla="*/ 6858000 h 6858000"/>
              <a:gd name="connsiteX434" fmla="*/ 2070668 w 7467600"/>
              <a:gd name="connsiteY434" fmla="*/ 6761520 h 6858000"/>
              <a:gd name="connsiteX435" fmla="*/ 1975142 w 7467600"/>
              <a:gd name="connsiteY435" fmla="*/ 6585570 h 6858000"/>
              <a:gd name="connsiteX436" fmla="*/ 2050035 w 7467600"/>
              <a:gd name="connsiteY436" fmla="*/ 6813345 h 6858000"/>
              <a:gd name="connsiteX437" fmla="*/ 2063025 w 7467600"/>
              <a:gd name="connsiteY437" fmla="*/ 6858000 h 6858000"/>
              <a:gd name="connsiteX438" fmla="*/ 2021675 w 7467600"/>
              <a:gd name="connsiteY438" fmla="*/ 6858000 h 6858000"/>
              <a:gd name="connsiteX439" fmla="*/ 2019308 w 7467600"/>
              <a:gd name="connsiteY439" fmla="*/ 6847118 h 6858000"/>
              <a:gd name="connsiteX440" fmla="*/ 1938835 w 7467600"/>
              <a:gd name="connsiteY440" fmla="*/ 6551160 h 6858000"/>
              <a:gd name="connsiteX441" fmla="*/ 1953230 w 7467600"/>
              <a:gd name="connsiteY441" fmla="*/ 6759699 h 6858000"/>
              <a:gd name="connsiteX442" fmla="*/ 1956763 w 7467600"/>
              <a:gd name="connsiteY442" fmla="*/ 6778191 h 6858000"/>
              <a:gd name="connsiteX443" fmla="*/ 1967925 w 7467600"/>
              <a:gd name="connsiteY443" fmla="*/ 6858000 h 6858000"/>
              <a:gd name="connsiteX444" fmla="*/ 1936622 w 7467600"/>
              <a:gd name="connsiteY444" fmla="*/ 6858000 h 6858000"/>
              <a:gd name="connsiteX445" fmla="*/ 1926261 w 7467600"/>
              <a:gd name="connsiteY445" fmla="*/ 6784064 h 6858000"/>
              <a:gd name="connsiteX446" fmla="*/ 1922724 w 7467600"/>
              <a:gd name="connsiteY446" fmla="*/ 6765577 h 6858000"/>
              <a:gd name="connsiteX447" fmla="*/ 1904650 w 7467600"/>
              <a:gd name="connsiteY447" fmla="*/ 6639616 h 6858000"/>
              <a:gd name="connsiteX448" fmla="*/ 1885273 w 7467600"/>
              <a:gd name="connsiteY448" fmla="*/ 6858000 h 6858000"/>
              <a:gd name="connsiteX449" fmla="*/ 1854363 w 7467600"/>
              <a:gd name="connsiteY449" fmla="*/ 6858000 h 6858000"/>
              <a:gd name="connsiteX450" fmla="*/ 1880391 w 7467600"/>
              <a:gd name="connsiteY450" fmla="*/ 6603796 h 6858000"/>
              <a:gd name="connsiteX451" fmla="*/ 1818273 w 7467600"/>
              <a:gd name="connsiteY451" fmla="*/ 6715729 h 6858000"/>
              <a:gd name="connsiteX452" fmla="*/ 1794691 w 7467600"/>
              <a:gd name="connsiteY452" fmla="*/ 6843239 h 6858000"/>
              <a:gd name="connsiteX453" fmla="*/ 1794914 w 7467600"/>
              <a:gd name="connsiteY453" fmla="*/ 6858000 h 6858000"/>
              <a:gd name="connsiteX454" fmla="*/ 1746128 w 7467600"/>
              <a:gd name="connsiteY454" fmla="*/ 6858000 h 6858000"/>
              <a:gd name="connsiteX455" fmla="*/ 1753934 w 7467600"/>
              <a:gd name="connsiteY455" fmla="*/ 6724796 h 6858000"/>
              <a:gd name="connsiteX456" fmla="*/ 1792053 w 7467600"/>
              <a:gd name="connsiteY456" fmla="*/ 6572396 h 6858000"/>
              <a:gd name="connsiteX457" fmla="*/ 1862248 w 7467600"/>
              <a:gd name="connsiteY457" fmla="*/ 6266397 h 6858000"/>
              <a:gd name="connsiteX458" fmla="*/ 1862250 w 7467600"/>
              <a:gd name="connsiteY458" fmla="*/ 6033531 h 6858000"/>
              <a:gd name="connsiteX459" fmla="*/ 1211999 w 7467600"/>
              <a:gd name="connsiteY459" fmla="*/ 6683610 h 6858000"/>
              <a:gd name="connsiteX460" fmla="*/ 1213266 w 7467600"/>
              <a:gd name="connsiteY460" fmla="*/ 6691947 h 6858000"/>
              <a:gd name="connsiteX461" fmla="*/ 1203370 w 7467600"/>
              <a:gd name="connsiteY461" fmla="*/ 6850676 h 6858000"/>
              <a:gd name="connsiteX462" fmla="*/ 1203671 w 7467600"/>
              <a:gd name="connsiteY462" fmla="*/ 6858000 h 6858000"/>
              <a:gd name="connsiteX463" fmla="*/ 1143180 w 7467600"/>
              <a:gd name="connsiteY463" fmla="*/ 6858000 h 6858000"/>
              <a:gd name="connsiteX464" fmla="*/ 1142176 w 7467600"/>
              <a:gd name="connsiteY464" fmla="*/ 6766045 h 6858000"/>
              <a:gd name="connsiteX465" fmla="*/ 1067484 w 7467600"/>
              <a:gd name="connsiteY465" fmla="*/ 6858000 h 6858000"/>
              <a:gd name="connsiteX466" fmla="*/ 953928 w 7467600"/>
              <a:gd name="connsiteY466" fmla="*/ 6858000 h 6858000"/>
              <a:gd name="connsiteX467" fmla="*/ 959715 w 7467600"/>
              <a:gd name="connsiteY467" fmla="*/ 6850185 h 6858000"/>
              <a:gd name="connsiteX468" fmla="*/ 1483788 w 7467600"/>
              <a:gd name="connsiteY468" fmla="*/ 6259174 h 6858000"/>
              <a:gd name="connsiteX469" fmla="*/ 1100671 w 7467600"/>
              <a:gd name="connsiteY469" fmla="*/ 6252137 h 6858000"/>
              <a:gd name="connsiteX470" fmla="*/ 1090144 w 7467600"/>
              <a:gd name="connsiteY470" fmla="*/ 6256748 h 6858000"/>
              <a:gd name="connsiteX471" fmla="*/ 1095872 w 7467600"/>
              <a:gd name="connsiteY471" fmla="*/ 6271892 h 6858000"/>
              <a:gd name="connsiteX472" fmla="*/ 262785 w 7467600"/>
              <a:gd name="connsiteY472" fmla="*/ 6845450 h 6858000"/>
              <a:gd name="connsiteX473" fmla="*/ 209968 w 7467600"/>
              <a:gd name="connsiteY473" fmla="*/ 6770713 h 6858000"/>
              <a:gd name="connsiteX474" fmla="*/ 873460 w 7467600"/>
              <a:gd name="connsiteY474" fmla="*/ 6253768 h 6858000"/>
              <a:gd name="connsiteX475" fmla="*/ 192686 w 7467600"/>
              <a:gd name="connsiteY475" fmla="*/ 5849257 h 6858000"/>
              <a:gd name="connsiteX476" fmla="*/ 4696 w 7467600"/>
              <a:gd name="connsiteY476" fmla="*/ 5697668 h 6858000"/>
              <a:gd name="connsiteX477" fmla="*/ 0 w 7467600"/>
              <a:gd name="connsiteY477" fmla="*/ 5689984 h 6858000"/>
              <a:gd name="connsiteX478" fmla="*/ 0 w 7467600"/>
              <a:gd name="connsiteY478" fmla="*/ 5513472 h 6858000"/>
              <a:gd name="connsiteX479" fmla="*/ 174101 w 7467600"/>
              <a:gd name="connsiteY479" fmla="*/ 5620277 h 6858000"/>
              <a:gd name="connsiteX480" fmla="*/ 891800 w 7467600"/>
              <a:gd name="connsiteY480" fmla="*/ 6036935 h 6858000"/>
              <a:gd name="connsiteX481" fmla="*/ 1072219 w 7467600"/>
              <a:gd name="connsiteY481" fmla="*/ 6169443 h 6858000"/>
              <a:gd name="connsiteX482" fmla="*/ 1074117 w 7467600"/>
              <a:gd name="connsiteY482" fmla="*/ 6170301 h 6858000"/>
              <a:gd name="connsiteX483" fmla="*/ 1083114 w 7467600"/>
              <a:gd name="connsiteY483" fmla="*/ 6174131 h 6858000"/>
              <a:gd name="connsiteX484" fmla="*/ 1543010 w 7467600"/>
              <a:gd name="connsiteY484" fmla="*/ 6191140 h 6858000"/>
              <a:gd name="connsiteX485" fmla="*/ 1551080 w 7467600"/>
              <a:gd name="connsiteY485" fmla="*/ 6195006 h 6858000"/>
              <a:gd name="connsiteX486" fmla="*/ 2345443 w 7467600"/>
              <a:gd name="connsiteY486" fmla="*/ 5549882 h 6858000"/>
              <a:gd name="connsiteX487" fmla="*/ 1721499 w 7467600"/>
              <a:gd name="connsiteY487" fmla="*/ 5599969 h 6858000"/>
              <a:gd name="connsiteX488" fmla="*/ 767716 w 7467600"/>
              <a:gd name="connsiteY488" fmla="*/ 5472768 h 6858000"/>
              <a:gd name="connsiteX489" fmla="*/ 722147 w 7467600"/>
              <a:gd name="connsiteY489" fmla="*/ 5393091 h 6858000"/>
              <a:gd name="connsiteX490" fmla="*/ 1485552 w 7467600"/>
              <a:gd name="connsiteY490" fmla="*/ 5313202 h 6858000"/>
              <a:gd name="connsiteX491" fmla="*/ 2143004 w 7467600"/>
              <a:gd name="connsiteY491" fmla="*/ 5402420 h 6858000"/>
              <a:gd name="connsiteX492" fmla="*/ 1933391 w 7467600"/>
              <a:gd name="connsiteY492" fmla="*/ 5156971 h 6858000"/>
              <a:gd name="connsiteX493" fmla="*/ 1827118 w 7467600"/>
              <a:gd name="connsiteY493" fmla="*/ 4968410 h 6858000"/>
              <a:gd name="connsiteX494" fmla="*/ 1837349 w 7467600"/>
              <a:gd name="connsiteY494" fmla="*/ 4956357 h 6858000"/>
              <a:gd name="connsiteX495" fmla="*/ 2162835 w 7467600"/>
              <a:gd name="connsiteY495" fmla="*/ 5187853 h 6858000"/>
              <a:gd name="connsiteX496" fmla="*/ 2257167 w 7467600"/>
              <a:gd name="connsiteY496" fmla="*/ 5462123 h 6858000"/>
              <a:gd name="connsiteX497" fmla="*/ 2261598 w 7467600"/>
              <a:gd name="connsiteY497" fmla="*/ 5467998 h 6858000"/>
              <a:gd name="connsiteX498" fmla="*/ 2437177 w 7467600"/>
              <a:gd name="connsiteY498" fmla="*/ 5479608 h 6858000"/>
              <a:gd name="connsiteX499" fmla="*/ 2445247 w 7467600"/>
              <a:gd name="connsiteY499" fmla="*/ 5483476 h 6858000"/>
              <a:gd name="connsiteX500" fmla="*/ 2743626 w 7467600"/>
              <a:gd name="connsiteY500" fmla="*/ 5304819 h 6858000"/>
              <a:gd name="connsiteX501" fmla="*/ 3048102 w 7467600"/>
              <a:gd name="connsiteY501" fmla="*/ 5150595 h 6858000"/>
              <a:gd name="connsiteX502" fmla="*/ 1799414 w 7467600"/>
              <a:gd name="connsiteY502" fmla="*/ 4694732 h 6858000"/>
              <a:gd name="connsiteX503" fmla="*/ 1771735 w 7467600"/>
              <a:gd name="connsiteY503" fmla="*/ 4619929 h 6858000"/>
              <a:gd name="connsiteX504" fmla="*/ 3104273 w 7467600"/>
              <a:gd name="connsiteY504" fmla="*/ 5076159 h 6858000"/>
              <a:gd name="connsiteX505" fmla="*/ 3113245 w 7467600"/>
              <a:gd name="connsiteY505" fmla="*/ 5090705 h 6858000"/>
              <a:gd name="connsiteX506" fmla="*/ 3126294 w 7467600"/>
              <a:gd name="connsiteY506" fmla="*/ 5114400 h 6858000"/>
              <a:gd name="connsiteX507" fmla="*/ 3937433 w 7467600"/>
              <a:gd name="connsiteY507" fmla="*/ 4830473 h 6858000"/>
              <a:gd name="connsiteX508" fmla="*/ 3590475 w 7467600"/>
              <a:gd name="connsiteY508" fmla="*/ 4597974 h 6858000"/>
              <a:gd name="connsiteX509" fmla="*/ 3100264 w 7467600"/>
              <a:gd name="connsiteY509" fmla="*/ 4579845 h 6858000"/>
              <a:gd name="connsiteX510" fmla="*/ 2183576 w 7467600"/>
              <a:gd name="connsiteY510" fmla="*/ 4227150 h 6858000"/>
              <a:gd name="connsiteX511" fmla="*/ 2151029 w 7467600"/>
              <a:gd name="connsiteY511" fmla="*/ 4146947 h 6858000"/>
              <a:gd name="connsiteX512" fmla="*/ 3563434 w 7467600"/>
              <a:gd name="connsiteY512" fmla="*/ 4469115 h 6858000"/>
              <a:gd name="connsiteX513" fmla="*/ 3177952 w 7467600"/>
              <a:gd name="connsiteY513" fmla="*/ 3657386 h 6858000"/>
              <a:gd name="connsiteX514" fmla="*/ 3189263 w 7467600"/>
              <a:gd name="connsiteY514" fmla="*/ 3625726 h 6858000"/>
              <a:gd name="connsiteX515" fmla="*/ 3560912 w 7467600"/>
              <a:gd name="connsiteY515" fmla="*/ 4079863 h 6858000"/>
              <a:gd name="connsiteX516" fmla="*/ 3626636 w 7467600"/>
              <a:gd name="connsiteY516" fmla="*/ 4512230 h 6858000"/>
              <a:gd name="connsiteX517" fmla="*/ 3653088 w 7467600"/>
              <a:gd name="connsiteY517" fmla="*/ 4521417 h 6858000"/>
              <a:gd name="connsiteX518" fmla="*/ 3988128 w 7467600"/>
              <a:gd name="connsiteY518" fmla="*/ 4817267 h 6858000"/>
              <a:gd name="connsiteX519" fmla="*/ 4830582 w 7467600"/>
              <a:gd name="connsiteY519" fmla="*/ 4676000 h 6858000"/>
              <a:gd name="connsiteX520" fmla="*/ 4830100 w 7467600"/>
              <a:gd name="connsiteY520" fmla="*/ 4675554 h 6858000"/>
              <a:gd name="connsiteX521" fmla="*/ 4036318 w 7467600"/>
              <a:gd name="connsiteY521" fmla="*/ 4147013 h 6858000"/>
              <a:gd name="connsiteX522" fmla="*/ 3432098 w 7467600"/>
              <a:gd name="connsiteY522" fmla="*/ 3537312 h 6858000"/>
              <a:gd name="connsiteX523" fmla="*/ 3446761 w 7467600"/>
              <a:gd name="connsiteY523" fmla="*/ 3461278 h 6858000"/>
              <a:gd name="connsiteX524" fmla="*/ 4419733 w 7467600"/>
              <a:gd name="connsiteY524" fmla="*/ 3963555 h 6858000"/>
              <a:gd name="connsiteX525" fmla="*/ 4781371 w 7467600"/>
              <a:gd name="connsiteY525" fmla="*/ 4458604 h 6858000"/>
              <a:gd name="connsiteX526" fmla="*/ 4780440 w 7467600"/>
              <a:gd name="connsiteY526" fmla="*/ 4470290 h 6858000"/>
              <a:gd name="connsiteX527" fmla="*/ 4898954 w 7467600"/>
              <a:gd name="connsiteY527" fmla="*/ 4662092 h 6858000"/>
              <a:gd name="connsiteX528" fmla="*/ 4900699 w 7467600"/>
              <a:gd name="connsiteY528" fmla="*/ 4670867 h 6858000"/>
              <a:gd name="connsiteX529" fmla="*/ 5714511 w 7467600"/>
              <a:gd name="connsiteY529" fmla="*/ 4663483 h 6858000"/>
              <a:gd name="connsiteX530" fmla="*/ 5464793 w 7467600"/>
              <a:gd name="connsiteY530" fmla="*/ 4393556 h 6858000"/>
              <a:gd name="connsiteX531" fmla="*/ 5461897 w 7467600"/>
              <a:gd name="connsiteY531" fmla="*/ 4390879 h 6858000"/>
              <a:gd name="connsiteX532" fmla="*/ 4294126 w 7467600"/>
              <a:gd name="connsiteY532" fmla="*/ 3303048 h 6858000"/>
              <a:gd name="connsiteX533" fmla="*/ 4305321 w 7467600"/>
              <a:gd name="connsiteY533" fmla="*/ 3256953 h 6858000"/>
              <a:gd name="connsiteX534" fmla="*/ 4949299 w 7467600"/>
              <a:gd name="connsiteY534" fmla="*/ 3766336 h 6858000"/>
              <a:gd name="connsiteX535" fmla="*/ 5291452 w 7467600"/>
              <a:gd name="connsiteY535" fmla="*/ 4076801 h 6858000"/>
              <a:gd name="connsiteX536" fmla="*/ 5434998 w 7467600"/>
              <a:gd name="connsiteY536" fmla="*/ 4254100 h 6858000"/>
              <a:gd name="connsiteX537" fmla="*/ 5351015 w 7467600"/>
              <a:gd name="connsiteY537" fmla="*/ 3760989 h 6858000"/>
              <a:gd name="connsiteX538" fmla="*/ 5413780 w 7467600"/>
              <a:gd name="connsiteY538" fmla="*/ 2966265 h 6858000"/>
              <a:gd name="connsiteX539" fmla="*/ 5425627 w 7467600"/>
              <a:gd name="connsiteY539" fmla="*/ 2954192 h 6858000"/>
              <a:gd name="connsiteX540" fmla="*/ 6604735 w 7467600"/>
              <a:gd name="connsiteY540" fmla="*/ 2041381 h 6858000"/>
              <a:gd name="connsiteX541" fmla="*/ 7204487 w 7467600"/>
              <a:gd name="connsiteY541" fmla="*/ 2742112 h 6858000"/>
              <a:gd name="connsiteX542" fmla="*/ 7131592 w 7467600"/>
              <a:gd name="connsiteY542" fmla="*/ 2672096 h 6858000"/>
              <a:gd name="connsiteX543" fmla="*/ 6996344 w 7467600"/>
              <a:gd name="connsiteY543" fmla="*/ 2518310 h 6858000"/>
              <a:gd name="connsiteX544" fmla="*/ 6735495 w 7467600"/>
              <a:gd name="connsiteY544" fmla="*/ 2196890 h 6858000"/>
              <a:gd name="connsiteX545" fmla="*/ 6721901 w 7467600"/>
              <a:gd name="connsiteY545" fmla="*/ 2179274 h 6858000"/>
              <a:gd name="connsiteX546" fmla="*/ 6604735 w 7467600"/>
              <a:gd name="connsiteY546" fmla="*/ 2041381 h 6858000"/>
              <a:gd name="connsiteX547" fmla="*/ 6591670 w 7467600"/>
              <a:gd name="connsiteY547" fmla="*/ 1988277 h 6858000"/>
              <a:gd name="connsiteX548" fmla="*/ 6747349 w 7467600"/>
              <a:gd name="connsiteY548" fmla="*/ 2160069 h 6858000"/>
              <a:gd name="connsiteX549" fmla="*/ 6760943 w 7467600"/>
              <a:gd name="connsiteY549" fmla="*/ 2177686 h 6858000"/>
              <a:gd name="connsiteX550" fmla="*/ 7021065 w 7467600"/>
              <a:gd name="connsiteY550" fmla="*/ 2498102 h 6858000"/>
              <a:gd name="connsiteX551" fmla="*/ 7155223 w 7467600"/>
              <a:gd name="connsiteY551" fmla="*/ 2650386 h 6858000"/>
              <a:gd name="connsiteX552" fmla="*/ 7203167 w 7467600"/>
              <a:gd name="connsiteY552" fmla="*/ 2697288 h 6858000"/>
              <a:gd name="connsiteX553" fmla="*/ 6937703 w 7467600"/>
              <a:gd name="connsiteY553" fmla="*/ 2321981 h 6858000"/>
              <a:gd name="connsiteX554" fmla="*/ 6591670 w 7467600"/>
              <a:gd name="connsiteY554" fmla="*/ 1988277 h 6858000"/>
              <a:gd name="connsiteX555" fmla="*/ 5798671 w 7467600"/>
              <a:gd name="connsiteY555" fmla="*/ 1981601 h 6858000"/>
              <a:gd name="connsiteX556" fmla="*/ 5754709 w 7467600"/>
              <a:gd name="connsiteY556" fmla="*/ 2071454 h 6858000"/>
              <a:gd name="connsiteX557" fmla="*/ 5763044 w 7467600"/>
              <a:gd name="connsiteY557" fmla="*/ 2842206 h 6858000"/>
              <a:gd name="connsiteX558" fmla="*/ 5764974 w 7467600"/>
              <a:gd name="connsiteY558" fmla="*/ 2799609 h 6858000"/>
              <a:gd name="connsiteX559" fmla="*/ 5767665 w 7467600"/>
              <a:gd name="connsiteY559" fmla="*/ 2666409 h 6858000"/>
              <a:gd name="connsiteX560" fmla="*/ 5763055 w 7467600"/>
              <a:gd name="connsiteY560" fmla="*/ 2579705 h 6858000"/>
              <a:gd name="connsiteX561" fmla="*/ 5758079 w 7467600"/>
              <a:gd name="connsiteY561" fmla="*/ 2492508 h 6858000"/>
              <a:gd name="connsiteX562" fmla="*/ 5779325 w 7467600"/>
              <a:gd name="connsiteY562" fmla="*/ 2197069 h 6858000"/>
              <a:gd name="connsiteX563" fmla="*/ 5798671 w 7467600"/>
              <a:gd name="connsiteY563" fmla="*/ 1981601 h 6858000"/>
              <a:gd name="connsiteX564" fmla="*/ 5829202 w 7467600"/>
              <a:gd name="connsiteY564" fmla="*/ 1971679 h 6858000"/>
              <a:gd name="connsiteX565" fmla="*/ 5809558 w 7467600"/>
              <a:gd name="connsiteY565" fmla="*/ 2198043 h 6858000"/>
              <a:gd name="connsiteX566" fmla="*/ 5788653 w 7467600"/>
              <a:gd name="connsiteY566" fmla="*/ 2489430 h 6858000"/>
              <a:gd name="connsiteX567" fmla="*/ 5793439 w 7467600"/>
              <a:gd name="connsiteY567" fmla="*/ 2575235 h 6858000"/>
              <a:gd name="connsiteX568" fmla="*/ 5796837 w 7467600"/>
              <a:gd name="connsiteY568" fmla="*/ 2637633 h 6858000"/>
              <a:gd name="connsiteX569" fmla="*/ 5818614 w 7467600"/>
              <a:gd name="connsiteY569" fmla="*/ 2473055 h 6858000"/>
              <a:gd name="connsiteX570" fmla="*/ 5829202 w 7467600"/>
              <a:gd name="connsiteY570" fmla="*/ 1971679 h 6858000"/>
              <a:gd name="connsiteX571" fmla="*/ 5911389 w 7467600"/>
              <a:gd name="connsiteY571" fmla="*/ 1898371 h 6858000"/>
              <a:gd name="connsiteX572" fmla="*/ 6237627 w 7467600"/>
              <a:gd name="connsiteY572" fmla="*/ 2231921 h 6858000"/>
              <a:gd name="connsiteX573" fmla="*/ 5911389 w 7467600"/>
              <a:gd name="connsiteY573" fmla="*/ 1898371 h 6858000"/>
              <a:gd name="connsiteX574" fmla="*/ 6944437 w 7467600"/>
              <a:gd name="connsiteY574" fmla="*/ 1575402 h 6858000"/>
              <a:gd name="connsiteX575" fmla="*/ 6304730 w 7467600"/>
              <a:gd name="connsiteY575" fmla="*/ 1766654 h 6858000"/>
              <a:gd name="connsiteX576" fmla="*/ 6944437 w 7467600"/>
              <a:gd name="connsiteY576" fmla="*/ 1575402 h 6858000"/>
              <a:gd name="connsiteX577" fmla="*/ 7019523 w 7467600"/>
              <a:gd name="connsiteY577" fmla="*/ 1519450 h 6858000"/>
              <a:gd name="connsiteX578" fmla="*/ 6298091 w 7467600"/>
              <a:gd name="connsiteY578" fmla="*/ 1737122 h 6858000"/>
              <a:gd name="connsiteX579" fmla="*/ 7019523 w 7467600"/>
              <a:gd name="connsiteY579" fmla="*/ 1519450 h 6858000"/>
              <a:gd name="connsiteX580" fmla="*/ 2399523 w 7467600"/>
              <a:gd name="connsiteY580" fmla="*/ 1428234 h 6858000"/>
              <a:gd name="connsiteX581" fmla="*/ 2224982 w 7467600"/>
              <a:gd name="connsiteY581" fmla="*/ 1826201 h 6858000"/>
              <a:gd name="connsiteX582" fmla="*/ 2096099 w 7467600"/>
              <a:gd name="connsiteY582" fmla="*/ 2345900 h 6858000"/>
              <a:gd name="connsiteX583" fmla="*/ 2283317 w 7467600"/>
              <a:gd name="connsiteY583" fmla="*/ 1796925 h 6858000"/>
              <a:gd name="connsiteX584" fmla="*/ 2399523 w 7467600"/>
              <a:gd name="connsiteY584" fmla="*/ 1428234 h 6858000"/>
              <a:gd name="connsiteX585" fmla="*/ 2448558 w 7467600"/>
              <a:gd name="connsiteY585" fmla="*/ 1373435 h 6858000"/>
              <a:gd name="connsiteX586" fmla="*/ 2312521 w 7467600"/>
              <a:gd name="connsiteY586" fmla="*/ 1806140 h 6858000"/>
              <a:gd name="connsiteX587" fmla="*/ 2127533 w 7467600"/>
              <a:gd name="connsiteY587" fmla="*/ 2348380 h 6858000"/>
              <a:gd name="connsiteX588" fmla="*/ 2358080 w 7467600"/>
              <a:gd name="connsiteY588" fmla="*/ 1866134 h 6858000"/>
              <a:gd name="connsiteX589" fmla="*/ 2407436 w 7467600"/>
              <a:gd name="connsiteY589" fmla="*/ 1651070 h 6858000"/>
              <a:gd name="connsiteX590" fmla="*/ 2448558 w 7467600"/>
              <a:gd name="connsiteY590" fmla="*/ 1373435 h 6858000"/>
              <a:gd name="connsiteX591" fmla="*/ 278707 w 7467600"/>
              <a:gd name="connsiteY591" fmla="*/ 1352270 h 6858000"/>
              <a:gd name="connsiteX592" fmla="*/ 321570 w 7467600"/>
              <a:gd name="connsiteY592" fmla="*/ 1861610 h 6858000"/>
              <a:gd name="connsiteX593" fmla="*/ 294281 w 7467600"/>
              <a:gd name="connsiteY593" fmla="*/ 1440658 h 6858000"/>
              <a:gd name="connsiteX594" fmla="*/ 278707 w 7467600"/>
              <a:gd name="connsiteY594" fmla="*/ 1352270 h 6858000"/>
              <a:gd name="connsiteX595" fmla="*/ 1423821 w 7467600"/>
              <a:gd name="connsiteY595" fmla="*/ 1351958 h 6858000"/>
              <a:gd name="connsiteX596" fmla="*/ 1638521 w 7467600"/>
              <a:gd name="connsiteY596" fmla="*/ 1908470 h 6858000"/>
              <a:gd name="connsiteX597" fmla="*/ 1754199 w 7467600"/>
              <a:gd name="connsiteY597" fmla="*/ 2149284 h 6858000"/>
              <a:gd name="connsiteX598" fmla="*/ 1908359 w 7467600"/>
              <a:gd name="connsiteY598" fmla="*/ 2364988 h 6858000"/>
              <a:gd name="connsiteX599" fmla="*/ 1647661 w 7467600"/>
              <a:gd name="connsiteY599" fmla="*/ 1825945 h 6858000"/>
              <a:gd name="connsiteX600" fmla="*/ 1423821 w 7467600"/>
              <a:gd name="connsiteY600" fmla="*/ 1351958 h 6858000"/>
              <a:gd name="connsiteX601" fmla="*/ 1431890 w 7467600"/>
              <a:gd name="connsiteY601" fmla="*/ 1306475 h 6858000"/>
              <a:gd name="connsiteX602" fmla="*/ 1507597 w 7467600"/>
              <a:gd name="connsiteY602" fmla="*/ 1446132 h 6858000"/>
              <a:gd name="connsiteX603" fmla="*/ 1674586 w 7467600"/>
              <a:gd name="connsiteY603" fmla="*/ 1813832 h 6858000"/>
              <a:gd name="connsiteX604" fmla="*/ 1815950 w 7467600"/>
              <a:gd name="connsiteY604" fmla="*/ 2128564 h 6858000"/>
              <a:gd name="connsiteX605" fmla="*/ 1984242 w 7467600"/>
              <a:gd name="connsiteY605" fmla="*/ 2430829 h 6858000"/>
              <a:gd name="connsiteX606" fmla="*/ 2014023 w 7467600"/>
              <a:gd name="connsiteY606" fmla="*/ 2450995 h 6858000"/>
              <a:gd name="connsiteX607" fmla="*/ 1747337 w 7467600"/>
              <a:gd name="connsiteY607" fmla="*/ 1855264 h 6858000"/>
              <a:gd name="connsiteX608" fmla="*/ 1533749 w 7467600"/>
              <a:gd name="connsiteY608" fmla="*/ 1478656 h 6858000"/>
              <a:gd name="connsiteX609" fmla="*/ 1431890 w 7467600"/>
              <a:gd name="connsiteY609" fmla="*/ 1306475 h 6858000"/>
              <a:gd name="connsiteX610" fmla="*/ 5052692 w 7467600"/>
              <a:gd name="connsiteY610" fmla="*/ 1292994 h 6858000"/>
              <a:gd name="connsiteX611" fmla="*/ 5200661 w 7467600"/>
              <a:gd name="connsiteY611" fmla="*/ 1635186 h 6858000"/>
              <a:gd name="connsiteX612" fmla="*/ 5297138 w 7467600"/>
              <a:gd name="connsiteY612" fmla="*/ 1906351 h 6858000"/>
              <a:gd name="connsiteX613" fmla="*/ 5052692 w 7467600"/>
              <a:gd name="connsiteY613" fmla="*/ 1292994 h 6858000"/>
              <a:gd name="connsiteX614" fmla="*/ 5009948 w 7467600"/>
              <a:gd name="connsiteY614" fmla="*/ 1273619 h 6858000"/>
              <a:gd name="connsiteX615" fmla="*/ 5121777 w 7467600"/>
              <a:gd name="connsiteY615" fmla="*/ 1654213 h 6858000"/>
              <a:gd name="connsiteX616" fmla="*/ 5293545 w 7467600"/>
              <a:gd name="connsiteY616" fmla="*/ 2072247 h 6858000"/>
              <a:gd name="connsiteX617" fmla="*/ 5294042 w 7467600"/>
              <a:gd name="connsiteY617" fmla="*/ 2065019 h 6858000"/>
              <a:gd name="connsiteX618" fmla="*/ 5171936 w 7467600"/>
              <a:gd name="connsiteY618" fmla="*/ 1647613 h 6858000"/>
              <a:gd name="connsiteX619" fmla="*/ 5009948 w 7467600"/>
              <a:gd name="connsiteY619" fmla="*/ 1273619 h 6858000"/>
              <a:gd name="connsiteX620" fmla="*/ 655236 w 7467600"/>
              <a:gd name="connsiteY620" fmla="*/ 1268632 h 6858000"/>
              <a:gd name="connsiteX621" fmla="*/ 839521 w 7467600"/>
              <a:gd name="connsiteY621" fmla="*/ 1685315 h 6858000"/>
              <a:gd name="connsiteX622" fmla="*/ 1109416 w 7467600"/>
              <a:gd name="connsiteY622" fmla="*/ 2061663 h 6858000"/>
              <a:gd name="connsiteX623" fmla="*/ 1298300 w 7467600"/>
              <a:gd name="connsiteY623" fmla="*/ 2247742 h 6858000"/>
              <a:gd name="connsiteX624" fmla="*/ 1125871 w 7467600"/>
              <a:gd name="connsiteY624" fmla="*/ 1989513 h 6858000"/>
              <a:gd name="connsiteX625" fmla="*/ 981574 w 7467600"/>
              <a:gd name="connsiteY625" fmla="*/ 1783157 h 6858000"/>
              <a:gd name="connsiteX626" fmla="*/ 922198 w 7467600"/>
              <a:gd name="connsiteY626" fmla="*/ 1677437 h 6858000"/>
              <a:gd name="connsiteX627" fmla="*/ 869293 w 7467600"/>
              <a:gd name="connsiteY627" fmla="*/ 1583214 h 6858000"/>
              <a:gd name="connsiteX628" fmla="*/ 751431 w 7467600"/>
              <a:gd name="connsiteY628" fmla="*/ 1405731 h 6858000"/>
              <a:gd name="connsiteX629" fmla="*/ 655236 w 7467600"/>
              <a:gd name="connsiteY629" fmla="*/ 1268632 h 6858000"/>
              <a:gd name="connsiteX630" fmla="*/ 6516292 w 7467600"/>
              <a:gd name="connsiteY630" fmla="*/ 1263064 h 6858000"/>
              <a:gd name="connsiteX631" fmla="*/ 5736320 w 7467600"/>
              <a:gd name="connsiteY631" fmla="*/ 1501803 h 6858000"/>
              <a:gd name="connsiteX632" fmla="*/ 6516292 w 7467600"/>
              <a:gd name="connsiteY632" fmla="*/ 1263064 h 6858000"/>
              <a:gd name="connsiteX633" fmla="*/ 291466 w 7467600"/>
              <a:gd name="connsiteY633" fmla="*/ 1250369 h 6858000"/>
              <a:gd name="connsiteX634" fmla="*/ 323180 w 7467600"/>
              <a:gd name="connsiteY634" fmla="*/ 1435283 h 6858000"/>
              <a:gd name="connsiteX635" fmla="*/ 349381 w 7467600"/>
              <a:gd name="connsiteY635" fmla="*/ 1875041 h 6858000"/>
              <a:gd name="connsiteX636" fmla="*/ 374363 w 7467600"/>
              <a:gd name="connsiteY636" fmla="*/ 1506494 h 6858000"/>
              <a:gd name="connsiteX637" fmla="*/ 302168 w 7467600"/>
              <a:gd name="connsiteY637" fmla="*/ 1274495 h 6858000"/>
              <a:gd name="connsiteX638" fmla="*/ 291466 w 7467600"/>
              <a:gd name="connsiteY638" fmla="*/ 1250369 h 6858000"/>
              <a:gd name="connsiteX639" fmla="*/ 678222 w 7467600"/>
              <a:gd name="connsiteY639" fmla="*/ 1248670 h 6858000"/>
              <a:gd name="connsiteX640" fmla="*/ 775536 w 7467600"/>
              <a:gd name="connsiteY640" fmla="*/ 1388015 h 6858000"/>
              <a:gd name="connsiteX641" fmla="*/ 894529 w 7467600"/>
              <a:gd name="connsiteY641" fmla="*/ 1567739 h 6858000"/>
              <a:gd name="connsiteX642" fmla="*/ 948000 w 7467600"/>
              <a:gd name="connsiteY642" fmla="*/ 1663088 h 6858000"/>
              <a:gd name="connsiteX643" fmla="*/ 1006812 w 7467600"/>
              <a:gd name="connsiteY643" fmla="*/ 1767683 h 6858000"/>
              <a:gd name="connsiteX644" fmla="*/ 1149133 w 7467600"/>
              <a:gd name="connsiteY644" fmla="*/ 1971513 h 6858000"/>
              <a:gd name="connsiteX645" fmla="*/ 1333952 w 7467600"/>
              <a:gd name="connsiteY645" fmla="*/ 2251620 h 6858000"/>
              <a:gd name="connsiteX646" fmla="*/ 1337329 w 7467600"/>
              <a:gd name="connsiteY646" fmla="*/ 2258350 h 6858000"/>
              <a:gd name="connsiteX647" fmla="*/ 1014726 w 7467600"/>
              <a:gd name="connsiteY647" fmla="*/ 1615556 h 6858000"/>
              <a:gd name="connsiteX648" fmla="*/ 678222 w 7467600"/>
              <a:gd name="connsiteY648" fmla="*/ 1248670 h 6858000"/>
              <a:gd name="connsiteX649" fmla="*/ 6691602 w 7467600"/>
              <a:gd name="connsiteY649" fmla="*/ 1140573 h 6858000"/>
              <a:gd name="connsiteX650" fmla="*/ 6571100 w 7467600"/>
              <a:gd name="connsiteY650" fmla="*/ 1183662 h 6858000"/>
              <a:gd name="connsiteX651" fmla="*/ 6241687 w 7467600"/>
              <a:gd name="connsiteY651" fmla="*/ 1257600 h 6858000"/>
              <a:gd name="connsiteX652" fmla="*/ 5693009 w 7467600"/>
              <a:gd name="connsiteY652" fmla="*/ 1478256 h 6858000"/>
              <a:gd name="connsiteX653" fmla="*/ 6548420 w 7467600"/>
              <a:gd name="connsiteY653" fmla="*/ 1214599 h 6858000"/>
              <a:gd name="connsiteX654" fmla="*/ 6605473 w 7467600"/>
              <a:gd name="connsiteY654" fmla="*/ 1184686 h 6858000"/>
              <a:gd name="connsiteX655" fmla="*/ 6691602 w 7467600"/>
              <a:gd name="connsiteY655" fmla="*/ 1140573 h 6858000"/>
              <a:gd name="connsiteX656" fmla="*/ 4002475 w 7467600"/>
              <a:gd name="connsiteY656" fmla="*/ 1037802 h 6858000"/>
              <a:gd name="connsiteX657" fmla="*/ 4000324 w 7467600"/>
              <a:gd name="connsiteY657" fmla="*/ 1039362 h 6858000"/>
              <a:gd name="connsiteX658" fmla="*/ 4002862 w 7467600"/>
              <a:gd name="connsiteY658" fmla="*/ 1042866 h 6858000"/>
              <a:gd name="connsiteX659" fmla="*/ 4002475 w 7467600"/>
              <a:gd name="connsiteY659" fmla="*/ 1037802 h 6858000"/>
              <a:gd name="connsiteX660" fmla="*/ 506322 w 7467600"/>
              <a:gd name="connsiteY660" fmla="*/ 1020997 h 6858000"/>
              <a:gd name="connsiteX661" fmla="*/ 533068 w 7467600"/>
              <a:gd name="connsiteY661" fmla="*/ 1029409 h 6858000"/>
              <a:gd name="connsiteX662" fmla="*/ 1232525 w 7467600"/>
              <a:gd name="connsiteY662" fmla="*/ 1804675 h 6858000"/>
              <a:gd name="connsiteX663" fmla="*/ 1388858 w 7467600"/>
              <a:gd name="connsiteY663" fmla="*/ 2368011 h 6858000"/>
              <a:gd name="connsiteX664" fmla="*/ 1384098 w 7467600"/>
              <a:gd name="connsiteY664" fmla="*/ 2378125 h 6858000"/>
              <a:gd name="connsiteX665" fmla="*/ 1425393 w 7467600"/>
              <a:gd name="connsiteY665" fmla="*/ 2589124 h 6858000"/>
              <a:gd name="connsiteX666" fmla="*/ 1424001 w 7467600"/>
              <a:gd name="connsiteY666" fmla="*/ 2597541 h 6858000"/>
              <a:gd name="connsiteX667" fmla="*/ 2152729 w 7467600"/>
              <a:gd name="connsiteY667" fmla="*/ 2864487 h 6858000"/>
              <a:gd name="connsiteX668" fmla="*/ 2020609 w 7467600"/>
              <a:gd name="connsiteY668" fmla="*/ 2539671 h 6858000"/>
              <a:gd name="connsiteX669" fmla="*/ 2018920 w 7467600"/>
              <a:gd name="connsiteY669" fmla="*/ 2536309 h 6858000"/>
              <a:gd name="connsiteX670" fmla="*/ 1342441 w 7467600"/>
              <a:gd name="connsiteY670" fmla="*/ 1173017 h 6858000"/>
              <a:gd name="connsiteX671" fmla="*/ 1367925 w 7467600"/>
              <a:gd name="connsiteY671" fmla="*/ 1135648 h 6858000"/>
              <a:gd name="connsiteX672" fmla="*/ 1771401 w 7467600"/>
              <a:gd name="connsiteY672" fmla="*/ 1806673 h 6858000"/>
              <a:gd name="connsiteX673" fmla="*/ 1972385 w 7467600"/>
              <a:gd name="connsiteY673" fmla="*/ 2198735 h 6858000"/>
              <a:gd name="connsiteX674" fmla="*/ 2040892 w 7467600"/>
              <a:gd name="connsiteY674" fmla="*/ 2405205 h 6858000"/>
              <a:gd name="connsiteX675" fmla="*/ 2131689 w 7467600"/>
              <a:gd name="connsiteY675" fmla="*/ 1936926 h 6858000"/>
              <a:gd name="connsiteX676" fmla="*/ 2454820 w 7467600"/>
              <a:gd name="connsiteY676" fmla="*/ 1248808 h 6858000"/>
              <a:gd name="connsiteX677" fmla="*/ 2492512 w 7467600"/>
              <a:gd name="connsiteY677" fmla="*/ 1302920 h 6858000"/>
              <a:gd name="connsiteX678" fmla="*/ 2081216 w 7467600"/>
              <a:gd name="connsiteY678" fmla="*/ 2527513 h 6858000"/>
              <a:gd name="connsiteX679" fmla="*/ 2081211 w 7467600"/>
              <a:gd name="connsiteY679" fmla="*/ 2528916 h 6858000"/>
              <a:gd name="connsiteX680" fmla="*/ 2199067 w 7467600"/>
              <a:gd name="connsiteY680" fmla="*/ 2884061 h 6858000"/>
              <a:gd name="connsiteX681" fmla="*/ 3192586 w 7467600"/>
              <a:gd name="connsiteY681" fmla="*/ 3411496 h 6858000"/>
              <a:gd name="connsiteX682" fmla="*/ 3182620 w 7467600"/>
              <a:gd name="connsiteY682" fmla="*/ 3483279 h 6858000"/>
              <a:gd name="connsiteX683" fmla="*/ 2435119 w 7467600"/>
              <a:gd name="connsiteY683" fmla="*/ 3080173 h 6858000"/>
              <a:gd name="connsiteX684" fmla="*/ 2410152 w 7467600"/>
              <a:gd name="connsiteY684" fmla="*/ 3063751 h 6858000"/>
              <a:gd name="connsiteX685" fmla="*/ 2408099 w 7467600"/>
              <a:gd name="connsiteY685" fmla="*/ 3064403 h 6858000"/>
              <a:gd name="connsiteX686" fmla="*/ 2407218 w 7467600"/>
              <a:gd name="connsiteY686" fmla="*/ 3070324 h 6858000"/>
              <a:gd name="connsiteX687" fmla="*/ 2380138 w 7467600"/>
              <a:gd name="connsiteY687" fmla="*/ 3099341 h 6858000"/>
              <a:gd name="connsiteX688" fmla="*/ 1765923 w 7467600"/>
              <a:gd name="connsiteY688" fmla="*/ 3581043 h 6858000"/>
              <a:gd name="connsiteX689" fmla="*/ 1702258 w 7467600"/>
              <a:gd name="connsiteY689" fmla="*/ 3612286 h 6858000"/>
              <a:gd name="connsiteX690" fmla="*/ 1538370 w 7467600"/>
              <a:gd name="connsiteY690" fmla="*/ 3811804 h 6858000"/>
              <a:gd name="connsiteX691" fmla="*/ 542867 w 7467600"/>
              <a:gd name="connsiteY691" fmla="*/ 4944092 h 6858000"/>
              <a:gd name="connsiteX692" fmla="*/ 515800 w 7467600"/>
              <a:gd name="connsiteY692" fmla="*/ 4862180 h 6858000"/>
              <a:gd name="connsiteX693" fmla="*/ 909145 w 7467600"/>
              <a:gd name="connsiteY693" fmla="*/ 4199225 h 6858000"/>
              <a:gd name="connsiteX694" fmla="*/ 1214067 w 7467600"/>
              <a:gd name="connsiteY694" fmla="*/ 3908561 h 6858000"/>
              <a:gd name="connsiteX695" fmla="*/ 640967 w 7467600"/>
              <a:gd name="connsiteY695" fmla="*/ 4105601 h 6858000"/>
              <a:gd name="connsiteX696" fmla="*/ 112563 w 7467600"/>
              <a:gd name="connsiteY696" fmla="*/ 4396952 h 6858000"/>
              <a:gd name="connsiteX697" fmla="*/ 0 w 7467600"/>
              <a:gd name="connsiteY697" fmla="*/ 4466006 h 6858000"/>
              <a:gd name="connsiteX698" fmla="*/ 0 w 7467600"/>
              <a:gd name="connsiteY698" fmla="*/ 4233763 h 6858000"/>
              <a:gd name="connsiteX699" fmla="*/ 36881 w 7467600"/>
              <a:gd name="connsiteY699" fmla="*/ 4200118 h 6858000"/>
              <a:gd name="connsiteX700" fmla="*/ 910534 w 7467600"/>
              <a:gd name="connsiteY700" fmla="*/ 3629753 h 6858000"/>
              <a:gd name="connsiteX701" fmla="*/ 1578717 w 7467600"/>
              <a:gd name="connsiteY701" fmla="*/ 3575982 h 6858000"/>
              <a:gd name="connsiteX702" fmla="*/ 2338780 w 7467600"/>
              <a:gd name="connsiteY702" fmla="*/ 3033725 h 6858000"/>
              <a:gd name="connsiteX703" fmla="*/ 1807991 w 7467600"/>
              <a:gd name="connsiteY703" fmla="*/ 2807184 h 6858000"/>
              <a:gd name="connsiteX704" fmla="*/ 1416358 w 7467600"/>
              <a:gd name="connsiteY704" fmla="*/ 3112571 h 6858000"/>
              <a:gd name="connsiteX705" fmla="*/ 939066 w 7467600"/>
              <a:gd name="connsiteY705" fmla="*/ 3378798 h 6858000"/>
              <a:gd name="connsiteX706" fmla="*/ 115099 w 7467600"/>
              <a:gd name="connsiteY706" fmla="*/ 3607650 h 6858000"/>
              <a:gd name="connsiteX707" fmla="*/ 97284 w 7467600"/>
              <a:gd name="connsiteY707" fmla="*/ 3520393 h 6858000"/>
              <a:gd name="connsiteX708" fmla="*/ 922050 w 7467600"/>
              <a:gd name="connsiteY708" fmla="*/ 3074867 h 6858000"/>
              <a:gd name="connsiteX709" fmla="*/ 1405265 w 7467600"/>
              <a:gd name="connsiteY709" fmla="*/ 3016319 h 6858000"/>
              <a:gd name="connsiteX710" fmla="*/ 1407512 w 7467600"/>
              <a:gd name="connsiteY710" fmla="*/ 3018001 h 6858000"/>
              <a:gd name="connsiteX711" fmla="*/ 1726266 w 7467600"/>
              <a:gd name="connsiteY711" fmla="*/ 2777274 h 6858000"/>
              <a:gd name="connsiteX712" fmla="*/ 625390 w 7467600"/>
              <a:gd name="connsiteY712" fmla="*/ 2514541 h 6858000"/>
              <a:gd name="connsiteX713" fmla="*/ 619799 w 7467600"/>
              <a:gd name="connsiteY713" fmla="*/ 2527180 h 6858000"/>
              <a:gd name="connsiteX714" fmla="*/ 310030 w 7467600"/>
              <a:gd name="connsiteY714" fmla="*/ 2771818 h 6858000"/>
              <a:gd name="connsiteX715" fmla="*/ 173877 w 7467600"/>
              <a:gd name="connsiteY715" fmla="*/ 2937056 h 6858000"/>
              <a:gd name="connsiteX716" fmla="*/ 77889 w 7467600"/>
              <a:gd name="connsiteY716" fmla="*/ 3138440 h 6858000"/>
              <a:gd name="connsiteX717" fmla="*/ 0 w 7467600"/>
              <a:gd name="connsiteY717" fmla="*/ 3271395 h 6858000"/>
              <a:gd name="connsiteX718" fmla="*/ 0 w 7467600"/>
              <a:gd name="connsiteY718" fmla="*/ 3153002 h 6858000"/>
              <a:gd name="connsiteX719" fmla="*/ 2386 w 7467600"/>
              <a:gd name="connsiteY719" fmla="*/ 3149203 h 6858000"/>
              <a:gd name="connsiteX720" fmla="*/ 89753 w 7467600"/>
              <a:gd name="connsiteY720" fmla="*/ 2987702 h 6858000"/>
              <a:gd name="connsiteX721" fmla="*/ 76869 w 7467600"/>
              <a:gd name="connsiteY721" fmla="*/ 3005404 h 6858000"/>
              <a:gd name="connsiteX722" fmla="*/ 32049 w 7467600"/>
              <a:gd name="connsiteY722" fmla="*/ 3065814 h 6858000"/>
              <a:gd name="connsiteX723" fmla="*/ 0 w 7467600"/>
              <a:gd name="connsiteY723" fmla="*/ 3108744 h 6858000"/>
              <a:gd name="connsiteX724" fmla="*/ 0 w 7467600"/>
              <a:gd name="connsiteY724" fmla="*/ 3058059 h 6858000"/>
              <a:gd name="connsiteX725" fmla="*/ 7610 w 7467600"/>
              <a:gd name="connsiteY725" fmla="*/ 3047889 h 6858000"/>
              <a:gd name="connsiteX726" fmla="*/ 52419 w 7467600"/>
              <a:gd name="connsiteY726" fmla="*/ 2987479 h 6858000"/>
              <a:gd name="connsiteX727" fmla="*/ 59142 w 7467600"/>
              <a:gd name="connsiteY727" fmla="*/ 2978488 h 6858000"/>
              <a:gd name="connsiteX728" fmla="*/ 0 w 7467600"/>
              <a:gd name="connsiteY728" fmla="*/ 3015334 h 6858000"/>
              <a:gd name="connsiteX729" fmla="*/ 0 w 7467600"/>
              <a:gd name="connsiteY729" fmla="*/ 2914286 h 6858000"/>
              <a:gd name="connsiteX730" fmla="*/ 36383 w 7467600"/>
              <a:gd name="connsiteY730" fmla="*/ 2901128 h 6858000"/>
              <a:gd name="connsiteX731" fmla="*/ 156329 w 7467600"/>
              <a:gd name="connsiteY731" fmla="*/ 2840533 h 6858000"/>
              <a:gd name="connsiteX732" fmla="*/ 358355 w 7467600"/>
              <a:gd name="connsiteY732" fmla="*/ 2620471 h 6858000"/>
              <a:gd name="connsiteX733" fmla="*/ 510577 w 7467600"/>
              <a:gd name="connsiteY733" fmla="*/ 2501244 h 6858000"/>
              <a:gd name="connsiteX734" fmla="*/ 211967 w 7467600"/>
              <a:gd name="connsiteY734" fmla="*/ 2479171 h 6858000"/>
              <a:gd name="connsiteX735" fmla="*/ 0 w 7467600"/>
              <a:gd name="connsiteY735" fmla="*/ 2476398 h 6858000"/>
              <a:gd name="connsiteX736" fmla="*/ 0 w 7467600"/>
              <a:gd name="connsiteY736" fmla="*/ 2389189 h 6858000"/>
              <a:gd name="connsiteX737" fmla="*/ 103062 w 7467600"/>
              <a:gd name="connsiteY737" fmla="*/ 2389518 h 6858000"/>
              <a:gd name="connsiteX738" fmla="*/ 510734 w 7467600"/>
              <a:gd name="connsiteY738" fmla="*/ 2416201 h 6858000"/>
              <a:gd name="connsiteX739" fmla="*/ 279257 w 7467600"/>
              <a:gd name="connsiteY739" fmla="*/ 2092102 h 6858000"/>
              <a:gd name="connsiteX740" fmla="*/ 65265 w 7467600"/>
              <a:gd name="connsiteY740" fmla="*/ 2006049 h 6858000"/>
              <a:gd name="connsiteX741" fmla="*/ 0 w 7467600"/>
              <a:gd name="connsiteY741" fmla="*/ 1982532 h 6858000"/>
              <a:gd name="connsiteX742" fmla="*/ 0 w 7467600"/>
              <a:gd name="connsiteY742" fmla="*/ 1912789 h 6858000"/>
              <a:gd name="connsiteX743" fmla="*/ 97460 w 7467600"/>
              <a:gd name="connsiteY743" fmla="*/ 1953725 h 6858000"/>
              <a:gd name="connsiteX744" fmla="*/ 221272 w 7467600"/>
              <a:gd name="connsiteY744" fmla="*/ 1980766 h 6858000"/>
              <a:gd name="connsiteX745" fmla="*/ 116765 w 7467600"/>
              <a:gd name="connsiteY745" fmla="*/ 1911033 h 6858000"/>
              <a:gd name="connsiteX746" fmla="*/ 16405 w 7467600"/>
              <a:gd name="connsiteY746" fmla="*/ 1803412 h 6858000"/>
              <a:gd name="connsiteX747" fmla="*/ 0 w 7467600"/>
              <a:gd name="connsiteY747" fmla="*/ 1784777 h 6858000"/>
              <a:gd name="connsiteX748" fmla="*/ 0 w 7467600"/>
              <a:gd name="connsiteY748" fmla="*/ 1740082 h 6858000"/>
              <a:gd name="connsiteX749" fmla="*/ 39394 w 7467600"/>
              <a:gd name="connsiteY749" fmla="*/ 1784856 h 6858000"/>
              <a:gd name="connsiteX750" fmla="*/ 135813 w 7467600"/>
              <a:gd name="connsiteY750" fmla="*/ 1888838 h 6858000"/>
              <a:gd name="connsiteX751" fmla="*/ 242575 w 7467600"/>
              <a:gd name="connsiteY751" fmla="*/ 1958841 h 6858000"/>
              <a:gd name="connsiteX752" fmla="*/ 82197 w 7467600"/>
              <a:gd name="connsiteY752" fmla="*/ 1754826 h 6858000"/>
              <a:gd name="connsiteX753" fmla="*/ 0 w 7467600"/>
              <a:gd name="connsiteY753" fmla="*/ 1679650 h 6858000"/>
              <a:gd name="connsiteX754" fmla="*/ 0 w 7467600"/>
              <a:gd name="connsiteY754" fmla="*/ 1602463 h 6858000"/>
              <a:gd name="connsiteX755" fmla="*/ 84689 w 7467600"/>
              <a:gd name="connsiteY755" fmla="*/ 1677442 h 6858000"/>
              <a:gd name="connsiteX756" fmla="*/ 298437 w 7467600"/>
              <a:gd name="connsiteY756" fmla="*/ 1968019 h 6858000"/>
              <a:gd name="connsiteX757" fmla="*/ 227269 w 7467600"/>
              <a:gd name="connsiteY757" fmla="*/ 1114064 h 6858000"/>
              <a:gd name="connsiteX758" fmla="*/ 248003 w 7467600"/>
              <a:gd name="connsiteY758" fmla="*/ 1089613 h 6858000"/>
              <a:gd name="connsiteX759" fmla="*/ 427020 w 7467600"/>
              <a:gd name="connsiteY759" fmla="*/ 1619803 h 6858000"/>
              <a:gd name="connsiteX760" fmla="*/ 340345 w 7467600"/>
              <a:gd name="connsiteY760" fmla="*/ 2027739 h 6858000"/>
              <a:gd name="connsiteX761" fmla="*/ 360865 w 7467600"/>
              <a:gd name="connsiteY761" fmla="*/ 2044827 h 6858000"/>
              <a:gd name="connsiteX762" fmla="*/ 560414 w 7467600"/>
              <a:gd name="connsiteY762" fmla="*/ 2421457 h 6858000"/>
              <a:gd name="connsiteX763" fmla="*/ 1359703 w 7467600"/>
              <a:gd name="connsiteY763" fmla="*/ 2578554 h 6858000"/>
              <a:gd name="connsiteX764" fmla="*/ 1359422 w 7467600"/>
              <a:gd name="connsiteY764" fmla="*/ 2577994 h 6858000"/>
              <a:gd name="connsiteX765" fmla="*/ 828701 w 7467600"/>
              <a:gd name="connsiteY765" fmla="*/ 1839520 h 6858000"/>
              <a:gd name="connsiteX766" fmla="*/ 494427 w 7467600"/>
              <a:gd name="connsiteY766" fmla="*/ 1092333 h 6858000"/>
              <a:gd name="connsiteX767" fmla="*/ 506322 w 7467600"/>
              <a:gd name="connsiteY767" fmla="*/ 1020997 h 6858000"/>
              <a:gd name="connsiteX768" fmla="*/ 4570198 w 7467600"/>
              <a:gd name="connsiteY768" fmla="*/ 978081 h 6858000"/>
              <a:gd name="connsiteX769" fmla="*/ 4523691 w 7467600"/>
              <a:gd name="connsiteY769" fmla="*/ 1127776 h 6858000"/>
              <a:gd name="connsiteX770" fmla="*/ 4509875 w 7467600"/>
              <a:gd name="connsiteY770" fmla="*/ 1167552 h 6858000"/>
              <a:gd name="connsiteX771" fmla="*/ 4478168 w 7467600"/>
              <a:gd name="connsiteY771" fmla="*/ 1260735 h 6858000"/>
              <a:gd name="connsiteX772" fmla="*/ 4409309 w 7467600"/>
              <a:gd name="connsiteY772" fmla="*/ 1666996 h 6858000"/>
              <a:gd name="connsiteX773" fmla="*/ 4370031 w 7467600"/>
              <a:gd name="connsiteY773" fmla="*/ 1955666 h 6858000"/>
              <a:gd name="connsiteX774" fmla="*/ 4570198 w 7467600"/>
              <a:gd name="connsiteY774" fmla="*/ 978081 h 6858000"/>
              <a:gd name="connsiteX775" fmla="*/ 4557898 w 7467600"/>
              <a:gd name="connsiteY775" fmla="*/ 900011 h 6858000"/>
              <a:gd name="connsiteX776" fmla="*/ 4344840 w 7467600"/>
              <a:gd name="connsiteY776" fmla="*/ 1922038 h 6858000"/>
              <a:gd name="connsiteX777" fmla="*/ 4378710 w 7467600"/>
              <a:gd name="connsiteY777" fmla="*/ 1665516 h 6858000"/>
              <a:gd name="connsiteX778" fmla="*/ 4448798 w 7467600"/>
              <a:gd name="connsiteY778" fmla="*/ 1253024 h 6858000"/>
              <a:gd name="connsiteX779" fmla="*/ 4480315 w 7467600"/>
              <a:gd name="connsiteY779" fmla="*/ 1158454 h 6858000"/>
              <a:gd name="connsiteX780" fmla="*/ 4494133 w 7467600"/>
              <a:gd name="connsiteY780" fmla="*/ 1118676 h 6858000"/>
              <a:gd name="connsiteX781" fmla="*/ 4557898 w 7467600"/>
              <a:gd name="connsiteY781" fmla="*/ 900011 h 6858000"/>
              <a:gd name="connsiteX782" fmla="*/ 5870151 w 7467600"/>
              <a:gd name="connsiteY782" fmla="*/ 898890 h 6858000"/>
              <a:gd name="connsiteX783" fmla="*/ 5861335 w 7467600"/>
              <a:gd name="connsiteY783" fmla="*/ 899177 h 6858000"/>
              <a:gd name="connsiteX784" fmla="*/ 5843702 w 7467600"/>
              <a:gd name="connsiteY784" fmla="*/ 899748 h 6858000"/>
              <a:gd name="connsiteX785" fmla="*/ 5651107 w 7467600"/>
              <a:gd name="connsiteY785" fmla="*/ 920306 h 6858000"/>
              <a:gd name="connsiteX786" fmla="*/ 5459407 w 7467600"/>
              <a:gd name="connsiteY786" fmla="*/ 940975 h 6858000"/>
              <a:gd name="connsiteX787" fmla="*/ 5374846 w 7467600"/>
              <a:gd name="connsiteY787" fmla="*/ 941988 h 6858000"/>
              <a:gd name="connsiteX788" fmla="*/ 5256105 w 7467600"/>
              <a:gd name="connsiteY788" fmla="*/ 945632 h 6858000"/>
              <a:gd name="connsiteX789" fmla="*/ 5107071 w 7467600"/>
              <a:gd name="connsiteY789" fmla="*/ 969720 h 6858000"/>
              <a:gd name="connsiteX790" fmla="*/ 4998681 w 7467600"/>
              <a:gd name="connsiteY790" fmla="*/ 988771 h 6858000"/>
              <a:gd name="connsiteX791" fmla="*/ 5870151 w 7467600"/>
              <a:gd name="connsiteY791" fmla="*/ 898890 h 6858000"/>
              <a:gd name="connsiteX792" fmla="*/ 5504425 w 7467600"/>
              <a:gd name="connsiteY792" fmla="*/ 848067 h 6858000"/>
              <a:gd name="connsiteX793" fmla="*/ 4968849 w 7467600"/>
              <a:gd name="connsiteY793" fmla="*/ 962318 h 6858000"/>
              <a:gd name="connsiteX794" fmla="*/ 5104039 w 7467600"/>
              <a:gd name="connsiteY794" fmla="*/ 940634 h 6858000"/>
              <a:gd name="connsiteX795" fmla="*/ 5256311 w 7467600"/>
              <a:gd name="connsiteY795" fmla="*/ 916490 h 6858000"/>
              <a:gd name="connsiteX796" fmla="*/ 5377381 w 7467600"/>
              <a:gd name="connsiteY796" fmla="*/ 912671 h 6858000"/>
              <a:gd name="connsiteX797" fmla="*/ 5460148 w 7467600"/>
              <a:gd name="connsiteY797" fmla="*/ 911442 h 6858000"/>
              <a:gd name="connsiteX798" fmla="*/ 5648971 w 7467600"/>
              <a:gd name="connsiteY798" fmla="*/ 891331 h 6858000"/>
              <a:gd name="connsiteX799" fmla="*/ 5844807 w 7467600"/>
              <a:gd name="connsiteY799" fmla="*/ 870718 h 6858000"/>
              <a:gd name="connsiteX800" fmla="*/ 5862975 w 7467600"/>
              <a:gd name="connsiteY800" fmla="*/ 869756 h 6858000"/>
              <a:gd name="connsiteX801" fmla="*/ 5920887 w 7467600"/>
              <a:gd name="connsiteY801" fmla="*/ 865929 h 6858000"/>
              <a:gd name="connsiteX802" fmla="*/ 5504425 w 7467600"/>
              <a:gd name="connsiteY802" fmla="*/ 848067 h 6858000"/>
              <a:gd name="connsiteX803" fmla="*/ 3607114 w 7467600"/>
              <a:gd name="connsiteY803" fmla="*/ 467441 h 6858000"/>
              <a:gd name="connsiteX804" fmla="*/ 3296242 w 7467600"/>
              <a:gd name="connsiteY804" fmla="*/ 807991 h 6858000"/>
              <a:gd name="connsiteX805" fmla="*/ 3174674 w 7467600"/>
              <a:gd name="connsiteY805" fmla="*/ 919759 h 6858000"/>
              <a:gd name="connsiteX806" fmla="*/ 3042978 w 7467600"/>
              <a:gd name="connsiteY806" fmla="*/ 1054894 h 6858000"/>
              <a:gd name="connsiteX807" fmla="*/ 2968914 w 7467600"/>
              <a:gd name="connsiteY807" fmla="*/ 1133756 h 6858000"/>
              <a:gd name="connsiteX808" fmla="*/ 3103823 w 7467600"/>
              <a:gd name="connsiteY808" fmla="*/ 1026814 h 6858000"/>
              <a:gd name="connsiteX809" fmla="*/ 3607114 w 7467600"/>
              <a:gd name="connsiteY809" fmla="*/ 467441 h 6858000"/>
              <a:gd name="connsiteX810" fmla="*/ 3744487 w 7467600"/>
              <a:gd name="connsiteY810" fmla="*/ 383136 h 6858000"/>
              <a:gd name="connsiteX811" fmla="*/ 3970213 w 7467600"/>
              <a:gd name="connsiteY811" fmla="*/ 995559 h 6858000"/>
              <a:gd name="connsiteX812" fmla="*/ 3744487 w 7467600"/>
              <a:gd name="connsiteY812" fmla="*/ 383136 h 6858000"/>
              <a:gd name="connsiteX813" fmla="*/ 3624562 w 7467600"/>
              <a:gd name="connsiteY813" fmla="*/ 367041 h 6858000"/>
              <a:gd name="connsiteX814" fmla="*/ 3489712 w 7467600"/>
              <a:gd name="connsiteY814" fmla="*/ 485386 h 6858000"/>
              <a:gd name="connsiteX815" fmla="*/ 3182994 w 7467600"/>
              <a:gd name="connsiteY815" fmla="*/ 828265 h 6858000"/>
              <a:gd name="connsiteX816" fmla="*/ 2892114 w 7467600"/>
              <a:gd name="connsiteY816" fmla="*/ 1172635 h 6858000"/>
              <a:gd name="connsiteX817" fmla="*/ 3021459 w 7467600"/>
              <a:gd name="connsiteY817" fmla="*/ 1035385 h 6858000"/>
              <a:gd name="connsiteX818" fmla="*/ 3153873 w 7467600"/>
              <a:gd name="connsiteY818" fmla="*/ 898971 h 6858000"/>
              <a:gd name="connsiteX819" fmla="*/ 3276511 w 7467600"/>
              <a:gd name="connsiteY819" fmla="*/ 786423 h 6858000"/>
              <a:gd name="connsiteX820" fmla="*/ 3584154 w 7467600"/>
              <a:gd name="connsiteY820" fmla="*/ 448218 h 6858000"/>
              <a:gd name="connsiteX821" fmla="*/ 3624562 w 7467600"/>
              <a:gd name="connsiteY821" fmla="*/ 367041 h 6858000"/>
              <a:gd name="connsiteX822" fmla="*/ 3766672 w 7467600"/>
              <a:gd name="connsiteY822" fmla="*/ 359429 h 6858000"/>
              <a:gd name="connsiteX823" fmla="*/ 3996338 w 7467600"/>
              <a:gd name="connsiteY823" fmla="*/ 968237 h 6858000"/>
              <a:gd name="connsiteX824" fmla="*/ 3766672 w 7467600"/>
              <a:gd name="connsiteY824" fmla="*/ 359429 h 6858000"/>
              <a:gd name="connsiteX825" fmla="*/ 5805386 w 7467600"/>
              <a:gd name="connsiteY825" fmla="*/ 239240 h 6858000"/>
              <a:gd name="connsiteX826" fmla="*/ 5736947 w 7467600"/>
              <a:gd name="connsiteY826" fmla="*/ 261367 h 6858000"/>
              <a:gd name="connsiteX827" fmla="*/ 5427012 w 7467600"/>
              <a:gd name="connsiteY827" fmla="*/ 311272 h 6858000"/>
              <a:gd name="connsiteX828" fmla="*/ 5147818 w 7467600"/>
              <a:gd name="connsiteY828" fmla="*/ 322112 h 6858000"/>
              <a:gd name="connsiteX829" fmla="*/ 5060854 w 7467600"/>
              <a:gd name="connsiteY829" fmla="*/ 311882 h 6858000"/>
              <a:gd name="connsiteX830" fmla="*/ 4945989 w 7467600"/>
              <a:gd name="connsiteY830" fmla="*/ 300516 h 6858000"/>
              <a:gd name="connsiteX831" fmla="*/ 5410479 w 7467600"/>
              <a:gd name="connsiteY831" fmla="*/ 348434 h 6858000"/>
              <a:gd name="connsiteX832" fmla="*/ 5805386 w 7467600"/>
              <a:gd name="connsiteY832" fmla="*/ 239240 h 6858000"/>
              <a:gd name="connsiteX833" fmla="*/ 5905192 w 7467600"/>
              <a:gd name="connsiteY833" fmla="*/ 163079 h 6858000"/>
              <a:gd name="connsiteX834" fmla="*/ 5865655 w 7467600"/>
              <a:gd name="connsiteY834" fmla="*/ 171901 h 6858000"/>
              <a:gd name="connsiteX835" fmla="*/ 5259740 w 7467600"/>
              <a:gd name="connsiteY835" fmla="*/ 257013 h 6858000"/>
              <a:gd name="connsiteX836" fmla="*/ 5208466 w 7467600"/>
              <a:gd name="connsiteY836" fmla="*/ 257550 h 6858000"/>
              <a:gd name="connsiteX837" fmla="*/ 4980204 w 7467600"/>
              <a:gd name="connsiteY837" fmla="*/ 271903 h 6858000"/>
              <a:gd name="connsiteX838" fmla="*/ 5068068 w 7467600"/>
              <a:gd name="connsiteY838" fmla="*/ 282244 h 6858000"/>
              <a:gd name="connsiteX839" fmla="*/ 5153231 w 7467600"/>
              <a:gd name="connsiteY839" fmla="*/ 292240 h 6858000"/>
              <a:gd name="connsiteX840" fmla="*/ 5426491 w 7467600"/>
              <a:gd name="connsiteY840" fmla="*/ 281128 h 6858000"/>
              <a:gd name="connsiteX841" fmla="*/ 5731212 w 7467600"/>
              <a:gd name="connsiteY841" fmla="*/ 231951 h 6858000"/>
              <a:gd name="connsiteX842" fmla="*/ 5905192 w 7467600"/>
              <a:gd name="connsiteY842" fmla="*/ 163079 h 6858000"/>
              <a:gd name="connsiteX843" fmla="*/ 5944437 w 7467600"/>
              <a:gd name="connsiteY843" fmla="*/ 113829 h 6858000"/>
              <a:gd name="connsiteX844" fmla="*/ 5825032 w 7467600"/>
              <a:gd name="connsiteY844" fmla="*/ 146405 h 6858000"/>
              <a:gd name="connsiteX845" fmla="*/ 4955599 w 7467600"/>
              <a:gd name="connsiteY845" fmla="*/ 247008 h 6858000"/>
              <a:gd name="connsiteX846" fmla="*/ 5210104 w 7467600"/>
              <a:gd name="connsiteY846" fmla="*/ 228123 h 6858000"/>
              <a:gd name="connsiteX847" fmla="*/ 5261015 w 7467600"/>
              <a:gd name="connsiteY847" fmla="*/ 227087 h 6858000"/>
              <a:gd name="connsiteX848" fmla="*/ 5861181 w 7467600"/>
              <a:gd name="connsiteY848" fmla="*/ 143093 h 6858000"/>
              <a:gd name="connsiteX849" fmla="*/ 5961252 w 7467600"/>
              <a:gd name="connsiteY849" fmla="*/ 114820 h 6858000"/>
              <a:gd name="connsiteX850" fmla="*/ 5944437 w 7467600"/>
              <a:gd name="connsiteY850" fmla="*/ 113829 h 6858000"/>
              <a:gd name="connsiteX851" fmla="*/ 3882765 w 7467600"/>
              <a:gd name="connsiteY851" fmla="*/ 0 h 6858000"/>
              <a:gd name="connsiteX852" fmla="*/ 3995099 w 7467600"/>
              <a:gd name="connsiteY852" fmla="*/ 0 h 6858000"/>
              <a:gd name="connsiteX853" fmla="*/ 4163818 w 7467600"/>
              <a:gd name="connsiteY853" fmla="*/ 234104 h 6858000"/>
              <a:gd name="connsiteX854" fmla="*/ 4172099 w 7467600"/>
              <a:gd name="connsiteY854" fmla="*/ 234207 h 6858000"/>
              <a:gd name="connsiteX855" fmla="*/ 4784282 w 7467600"/>
              <a:gd name="connsiteY855" fmla="*/ 276561 h 6858000"/>
              <a:gd name="connsiteX856" fmla="*/ 4801687 w 7467600"/>
              <a:gd name="connsiteY856" fmla="*/ 267764 h 6858000"/>
              <a:gd name="connsiteX857" fmla="*/ 6082788 w 7467600"/>
              <a:gd name="connsiteY857" fmla="*/ 64119 h 6858000"/>
              <a:gd name="connsiteX858" fmla="*/ 6099442 w 7467600"/>
              <a:gd name="connsiteY858" fmla="*/ 82568 h 6858000"/>
              <a:gd name="connsiteX859" fmla="*/ 4804137 w 7467600"/>
              <a:gd name="connsiteY859" fmla="*/ 320931 h 6858000"/>
              <a:gd name="connsiteX860" fmla="*/ 4227047 w 7467600"/>
              <a:gd name="connsiteY860" fmla="*/ 313415 h 6858000"/>
              <a:gd name="connsiteX861" fmla="*/ 4346041 w 7467600"/>
              <a:gd name="connsiteY861" fmla="*/ 456086 h 6858000"/>
              <a:gd name="connsiteX862" fmla="*/ 4870967 w 7467600"/>
              <a:gd name="connsiteY862" fmla="*/ 963061 h 6858000"/>
              <a:gd name="connsiteX863" fmla="*/ 4889647 w 7467600"/>
              <a:gd name="connsiteY863" fmla="*/ 957147 h 6858000"/>
              <a:gd name="connsiteX864" fmla="*/ 5422504 w 7467600"/>
              <a:gd name="connsiteY864" fmla="*/ 805191 h 6858000"/>
              <a:gd name="connsiteX865" fmla="*/ 6087656 w 7467600"/>
              <a:gd name="connsiteY865" fmla="*/ 826703 h 6858000"/>
              <a:gd name="connsiteX866" fmla="*/ 6058717 w 7467600"/>
              <a:gd name="connsiteY866" fmla="*/ 865992 h 6858000"/>
              <a:gd name="connsiteX867" fmla="*/ 4974153 w 7467600"/>
              <a:gd name="connsiteY867" fmla="*/ 1045456 h 6858000"/>
              <a:gd name="connsiteX868" fmla="*/ 5627835 w 7467600"/>
              <a:gd name="connsiteY868" fmla="*/ 1472077 h 6858000"/>
              <a:gd name="connsiteX869" fmla="*/ 5629817 w 7467600"/>
              <a:gd name="connsiteY869" fmla="*/ 1471412 h 6858000"/>
              <a:gd name="connsiteX870" fmla="*/ 5634124 w 7467600"/>
              <a:gd name="connsiteY870" fmla="*/ 1470572 h 6858000"/>
              <a:gd name="connsiteX871" fmla="*/ 5755832 w 7467600"/>
              <a:gd name="connsiteY871" fmla="*/ 1383886 h 6858000"/>
              <a:gd name="connsiteX872" fmla="*/ 6014186 w 7467600"/>
              <a:gd name="connsiteY872" fmla="*/ 1279799 h 6858000"/>
              <a:gd name="connsiteX873" fmla="*/ 6901619 w 7467600"/>
              <a:gd name="connsiteY873" fmla="*/ 1047874 h 6858000"/>
              <a:gd name="connsiteX874" fmla="*/ 6931566 w 7467600"/>
              <a:gd name="connsiteY874" fmla="*/ 1062034 h 6858000"/>
              <a:gd name="connsiteX875" fmla="*/ 5790982 w 7467600"/>
              <a:gd name="connsiteY875" fmla="*/ 1561380 h 6858000"/>
              <a:gd name="connsiteX876" fmla="*/ 6188971 w 7467600"/>
              <a:gd name="connsiteY876" fmla="*/ 1755168 h 6858000"/>
              <a:gd name="connsiteX877" fmla="*/ 6202446 w 7467600"/>
              <a:gd name="connsiteY877" fmla="*/ 1752268 h 6858000"/>
              <a:gd name="connsiteX878" fmla="*/ 7179560 w 7467600"/>
              <a:gd name="connsiteY878" fmla="*/ 1467551 h 6858000"/>
              <a:gd name="connsiteX879" fmla="*/ 7158730 w 7467600"/>
              <a:gd name="connsiteY879" fmla="*/ 1507835 h 6858000"/>
              <a:gd name="connsiteX880" fmla="*/ 6326959 w 7467600"/>
              <a:gd name="connsiteY880" fmla="*/ 1817686 h 6858000"/>
              <a:gd name="connsiteX881" fmla="*/ 6537433 w 7467600"/>
              <a:gd name="connsiteY881" fmla="*/ 1907790 h 6858000"/>
              <a:gd name="connsiteX882" fmla="*/ 6550221 w 7467600"/>
              <a:gd name="connsiteY882" fmla="*/ 1910729 h 6858000"/>
              <a:gd name="connsiteX883" fmla="*/ 6964438 w 7467600"/>
              <a:gd name="connsiteY883" fmla="*/ 2209505 h 6858000"/>
              <a:gd name="connsiteX884" fmla="*/ 7367862 w 7467600"/>
              <a:gd name="connsiteY884" fmla="*/ 2806833 h 6858000"/>
              <a:gd name="connsiteX885" fmla="*/ 7364329 w 7467600"/>
              <a:gd name="connsiteY885" fmla="*/ 2826907 h 6858000"/>
              <a:gd name="connsiteX886" fmla="*/ 7290545 w 7467600"/>
              <a:gd name="connsiteY886" fmla="*/ 2850663 h 6858000"/>
              <a:gd name="connsiteX887" fmla="*/ 6472036 w 7467600"/>
              <a:gd name="connsiteY887" fmla="*/ 1959003 h 6858000"/>
              <a:gd name="connsiteX888" fmla="*/ 5792897 w 7467600"/>
              <a:gd name="connsiteY888" fmla="*/ 1647747 h 6858000"/>
              <a:gd name="connsiteX889" fmla="*/ 5842751 w 7467600"/>
              <a:gd name="connsiteY889" fmla="*/ 1816112 h 6858000"/>
              <a:gd name="connsiteX890" fmla="*/ 5847424 w 7467600"/>
              <a:gd name="connsiteY890" fmla="*/ 1815776 h 6858000"/>
              <a:gd name="connsiteX891" fmla="*/ 6399821 w 7467600"/>
              <a:gd name="connsiteY891" fmla="*/ 2344799 h 6858000"/>
              <a:gd name="connsiteX892" fmla="*/ 6323232 w 7467600"/>
              <a:gd name="connsiteY892" fmla="*/ 2389634 h 6858000"/>
              <a:gd name="connsiteX893" fmla="*/ 5942958 w 7467600"/>
              <a:gd name="connsiteY893" fmla="*/ 2077708 h 6858000"/>
              <a:gd name="connsiteX894" fmla="*/ 5921559 w 7467600"/>
              <a:gd name="connsiteY894" fmla="*/ 2378596 h 6858000"/>
              <a:gd name="connsiteX895" fmla="*/ 5817651 w 7467600"/>
              <a:gd name="connsiteY895" fmla="*/ 3023919 h 6858000"/>
              <a:gd name="connsiteX896" fmla="*/ 5729634 w 7467600"/>
              <a:gd name="connsiteY896" fmla="*/ 3051849 h 6858000"/>
              <a:gd name="connsiteX897" fmla="*/ 5611018 w 7467600"/>
              <a:gd name="connsiteY897" fmla="*/ 2316769 h 6858000"/>
              <a:gd name="connsiteX898" fmla="*/ 5687608 w 7467600"/>
              <a:gd name="connsiteY898" fmla="*/ 2039972 h 6858000"/>
              <a:gd name="connsiteX899" fmla="*/ 5657554 w 7467600"/>
              <a:gd name="connsiteY899" fmla="*/ 1576445 h 6858000"/>
              <a:gd name="connsiteX900" fmla="*/ 5150475 w 7467600"/>
              <a:gd name="connsiteY900" fmla="*/ 1274012 h 6858000"/>
              <a:gd name="connsiteX901" fmla="*/ 5349142 w 7467600"/>
              <a:gd name="connsiteY901" fmla="*/ 2204405 h 6858000"/>
              <a:gd name="connsiteX902" fmla="*/ 5262214 w 7467600"/>
              <a:gd name="connsiteY902" fmla="*/ 2233836 h 6858000"/>
              <a:gd name="connsiteX903" fmla="*/ 4981539 w 7467600"/>
              <a:gd name="connsiteY903" fmla="*/ 1542201 h 6858000"/>
              <a:gd name="connsiteX904" fmla="*/ 4958461 w 7467600"/>
              <a:gd name="connsiteY904" fmla="*/ 1136957 h 6858000"/>
              <a:gd name="connsiteX905" fmla="*/ 4655015 w 7467600"/>
              <a:gd name="connsiteY905" fmla="*/ 891426 h 6858000"/>
              <a:gd name="connsiteX906" fmla="*/ 4348002 w 7467600"/>
              <a:gd name="connsiteY906" fmla="*/ 2205895 h 6858000"/>
              <a:gd name="connsiteX907" fmla="*/ 4262250 w 7467600"/>
              <a:gd name="connsiteY907" fmla="*/ 2219972 h 6858000"/>
              <a:gd name="connsiteX908" fmla="*/ 4550611 w 7467600"/>
              <a:gd name="connsiteY908" fmla="*/ 817540 h 6858000"/>
              <a:gd name="connsiteX909" fmla="*/ 4564418 w 7467600"/>
              <a:gd name="connsiteY909" fmla="*/ 808293 h 6858000"/>
              <a:gd name="connsiteX910" fmla="*/ 4266388 w 7467600"/>
              <a:gd name="connsiteY910" fmla="*/ 500083 h 6858000"/>
              <a:gd name="connsiteX911" fmla="*/ 4032842 w 7467600"/>
              <a:gd name="connsiteY911" fmla="*/ 211809 h 6858000"/>
              <a:gd name="connsiteX912" fmla="*/ 3882765 w 7467600"/>
              <a:gd name="connsiteY912" fmla="*/ 0 h 6858000"/>
              <a:gd name="connsiteX913" fmla="*/ 3721337 w 7467600"/>
              <a:gd name="connsiteY913" fmla="*/ 0 h 6858000"/>
              <a:gd name="connsiteX914" fmla="*/ 3797544 w 7467600"/>
              <a:gd name="connsiteY914" fmla="*/ 0 h 6858000"/>
              <a:gd name="connsiteX915" fmla="*/ 3775734 w 7467600"/>
              <a:gd name="connsiteY915" fmla="*/ 95131 h 6858000"/>
              <a:gd name="connsiteX916" fmla="*/ 3724807 w 7467600"/>
              <a:gd name="connsiteY916" fmla="*/ 272257 h 6858000"/>
              <a:gd name="connsiteX917" fmla="*/ 3726844 w 7467600"/>
              <a:gd name="connsiteY917" fmla="*/ 282988 h 6858000"/>
              <a:gd name="connsiteX918" fmla="*/ 3742664 w 7467600"/>
              <a:gd name="connsiteY918" fmla="*/ 279918 h 6858000"/>
              <a:gd name="connsiteX919" fmla="*/ 4103910 w 7467600"/>
              <a:gd name="connsiteY919" fmla="*/ 1161917 h 6858000"/>
              <a:gd name="connsiteX920" fmla="*/ 4020269 w 7467600"/>
              <a:gd name="connsiteY920" fmla="*/ 1200406 h 6858000"/>
              <a:gd name="connsiteX921" fmla="*/ 3674882 w 7467600"/>
              <a:gd name="connsiteY921" fmla="*/ 488524 h 6858000"/>
              <a:gd name="connsiteX922" fmla="*/ 3132682 w 7467600"/>
              <a:gd name="connsiteY922" fmla="*/ 1072284 h 6858000"/>
              <a:gd name="connsiteX923" fmla="*/ 2716346 w 7467600"/>
              <a:gd name="connsiteY923" fmla="*/ 1276376 h 6858000"/>
              <a:gd name="connsiteX924" fmla="*/ 2716772 w 7467600"/>
              <a:gd name="connsiteY924" fmla="*/ 1255462 h 6858000"/>
              <a:gd name="connsiteX925" fmla="*/ 3471096 w 7467600"/>
              <a:gd name="connsiteY925" fmla="*/ 437072 h 6858000"/>
              <a:gd name="connsiteX926" fmla="*/ 3639057 w 7467600"/>
              <a:gd name="connsiteY926" fmla="*/ 286334 h 6858000"/>
              <a:gd name="connsiteX927" fmla="*/ 3640309 w 7467600"/>
              <a:gd name="connsiteY927" fmla="*/ 284664 h 6858000"/>
              <a:gd name="connsiteX928" fmla="*/ 3646022 w 7467600"/>
              <a:gd name="connsiteY928" fmla="*/ 276711 h 6858000"/>
              <a:gd name="connsiteX929" fmla="*/ 3707943 w 7467600"/>
              <a:gd name="connsiteY929" fmla="*/ 65958 h 6858000"/>
              <a:gd name="connsiteX930" fmla="*/ 3721337 w 7467600"/>
              <a:gd name="connsiteY930" fmla="*/ 0 h 6858000"/>
              <a:gd name="connsiteX931" fmla="*/ 2867960 w 7467600"/>
              <a:gd name="connsiteY931" fmla="*/ 0 h 6858000"/>
              <a:gd name="connsiteX932" fmla="*/ 2926351 w 7467600"/>
              <a:gd name="connsiteY932" fmla="*/ 0 h 6858000"/>
              <a:gd name="connsiteX933" fmla="*/ 2902823 w 7467600"/>
              <a:gd name="connsiteY933" fmla="*/ 262929 h 6858000"/>
              <a:gd name="connsiteX934" fmla="*/ 2940663 w 7467600"/>
              <a:gd name="connsiteY934" fmla="*/ 140884 h 6858000"/>
              <a:gd name="connsiteX935" fmla="*/ 2947039 w 7467600"/>
              <a:gd name="connsiteY935" fmla="*/ 122524 h 6858000"/>
              <a:gd name="connsiteX936" fmla="*/ 2984316 w 7467600"/>
              <a:gd name="connsiteY936" fmla="*/ 0 h 6858000"/>
              <a:gd name="connsiteX937" fmla="*/ 3016114 w 7467600"/>
              <a:gd name="connsiteY937" fmla="*/ 0 h 6858000"/>
              <a:gd name="connsiteX938" fmla="*/ 2979949 w 7467600"/>
              <a:gd name="connsiteY938" fmla="*/ 119274 h 6858000"/>
              <a:gd name="connsiteX939" fmla="*/ 3023879 w 7467600"/>
              <a:gd name="connsiteY939" fmla="*/ 0 h 6858000"/>
              <a:gd name="connsiteX940" fmla="*/ 3105400 w 7467600"/>
              <a:gd name="connsiteY940" fmla="*/ 0 h 6858000"/>
              <a:gd name="connsiteX941" fmla="*/ 3094669 w 7467600"/>
              <a:gd name="connsiteY941" fmla="*/ 30308 h 6858000"/>
              <a:gd name="connsiteX942" fmla="*/ 2901945 w 7467600"/>
              <a:gd name="connsiteY942" fmla="*/ 466538 h 6858000"/>
              <a:gd name="connsiteX943" fmla="*/ 2815209 w 7467600"/>
              <a:gd name="connsiteY943" fmla="*/ 497361 h 6858000"/>
              <a:gd name="connsiteX944" fmla="*/ 2844845 w 7467600"/>
              <a:gd name="connsiteY944" fmla="*/ 127638 h 6858000"/>
              <a:gd name="connsiteX945" fmla="*/ 2867960 w 7467600"/>
              <a:gd name="connsiteY945" fmla="*/ 0 h 6858000"/>
              <a:gd name="connsiteX946" fmla="*/ 1057230 w 7467600"/>
              <a:gd name="connsiteY946" fmla="*/ 0 h 6858000"/>
              <a:gd name="connsiteX947" fmla="*/ 1111003 w 7467600"/>
              <a:gd name="connsiteY947" fmla="*/ 0 h 6858000"/>
              <a:gd name="connsiteX948" fmla="*/ 1125553 w 7467600"/>
              <a:gd name="connsiteY948" fmla="*/ 52588 h 6858000"/>
              <a:gd name="connsiteX949" fmla="*/ 1304276 w 7467600"/>
              <a:gd name="connsiteY949" fmla="*/ 476275 h 6858000"/>
              <a:gd name="connsiteX950" fmla="*/ 1492066 w 7467600"/>
              <a:gd name="connsiteY950" fmla="*/ 886333 h 6858000"/>
              <a:gd name="connsiteX951" fmla="*/ 1423698 w 7467600"/>
              <a:gd name="connsiteY951" fmla="*/ 710817 h 6858000"/>
              <a:gd name="connsiteX952" fmla="*/ 1357609 w 7467600"/>
              <a:gd name="connsiteY952" fmla="*/ 532892 h 6858000"/>
              <a:gd name="connsiteX953" fmla="*/ 1309550 w 7467600"/>
              <a:gd name="connsiteY953" fmla="*/ 374031 h 6858000"/>
              <a:gd name="connsiteX954" fmla="*/ 1193673 w 7467600"/>
              <a:gd name="connsiteY954" fmla="*/ 49533 h 6858000"/>
              <a:gd name="connsiteX955" fmla="*/ 1164391 w 7467600"/>
              <a:gd name="connsiteY955" fmla="*/ 0 h 6858000"/>
              <a:gd name="connsiteX956" fmla="*/ 1200666 w 7467600"/>
              <a:gd name="connsiteY956" fmla="*/ 0 h 6858000"/>
              <a:gd name="connsiteX957" fmla="*/ 1223408 w 7467600"/>
              <a:gd name="connsiteY957" fmla="*/ 38996 h 6858000"/>
              <a:gd name="connsiteX958" fmla="*/ 1339635 w 7467600"/>
              <a:gd name="connsiteY958" fmla="*/ 365517 h 6858000"/>
              <a:gd name="connsiteX959" fmla="*/ 1387469 w 7467600"/>
              <a:gd name="connsiteY959" fmla="*/ 523079 h 6858000"/>
              <a:gd name="connsiteX960" fmla="*/ 1452685 w 7467600"/>
              <a:gd name="connsiteY960" fmla="*/ 699806 h 6858000"/>
              <a:gd name="connsiteX961" fmla="*/ 1492092 w 7467600"/>
              <a:gd name="connsiteY961" fmla="*/ 800424 h 6858000"/>
              <a:gd name="connsiteX962" fmla="*/ 1455302 w 7467600"/>
              <a:gd name="connsiteY962" fmla="*/ 632913 h 6858000"/>
              <a:gd name="connsiteX963" fmla="*/ 1222336 w 7467600"/>
              <a:gd name="connsiteY963" fmla="*/ 9480 h 6858000"/>
              <a:gd name="connsiteX964" fmla="*/ 1214634 w 7467600"/>
              <a:gd name="connsiteY964" fmla="*/ 0 h 6858000"/>
              <a:gd name="connsiteX965" fmla="*/ 1289827 w 7467600"/>
              <a:gd name="connsiteY965" fmla="*/ 0 h 6858000"/>
              <a:gd name="connsiteX966" fmla="*/ 1321076 w 7467600"/>
              <a:gd name="connsiteY966" fmla="*/ 59722 h 6858000"/>
              <a:gd name="connsiteX967" fmla="*/ 1512579 w 7467600"/>
              <a:gd name="connsiteY967" fmla="*/ 626441 h 6858000"/>
              <a:gd name="connsiteX968" fmla="*/ 1506076 w 7467600"/>
              <a:gd name="connsiteY968" fmla="*/ 1089289 h 6858000"/>
              <a:gd name="connsiteX969" fmla="*/ 1486346 w 7467600"/>
              <a:gd name="connsiteY969" fmla="*/ 1079919 h 6858000"/>
              <a:gd name="connsiteX970" fmla="*/ 1070511 w 7467600"/>
              <a:gd name="connsiteY970" fmla="*/ 48609 h 6858000"/>
              <a:gd name="connsiteX971" fmla="*/ 1057230 w 7467600"/>
              <a:gd name="connsiteY971" fmla="*/ 0 h 6858000"/>
              <a:gd name="connsiteX972" fmla="*/ 43151 w 7467600"/>
              <a:gd name="connsiteY972" fmla="*/ 0 h 6858000"/>
              <a:gd name="connsiteX973" fmla="*/ 95283 w 7467600"/>
              <a:gd name="connsiteY973" fmla="*/ 0 h 6858000"/>
              <a:gd name="connsiteX974" fmla="*/ 300708 w 7467600"/>
              <a:gd name="connsiteY974" fmla="*/ 154571 h 6858000"/>
              <a:gd name="connsiteX975" fmla="*/ 530414 w 7467600"/>
              <a:gd name="connsiteY975" fmla="*/ 354673 h 6858000"/>
              <a:gd name="connsiteX976" fmla="*/ 333785 w 7467600"/>
              <a:gd name="connsiteY976" fmla="*/ 161564 h 6858000"/>
              <a:gd name="connsiteX977" fmla="*/ 147005 w 7467600"/>
              <a:gd name="connsiteY977" fmla="*/ 0 h 6858000"/>
              <a:gd name="connsiteX978" fmla="*/ 272509 w 7467600"/>
              <a:gd name="connsiteY978" fmla="*/ 0 h 6858000"/>
              <a:gd name="connsiteX979" fmla="*/ 326276 w 7467600"/>
              <a:gd name="connsiteY979" fmla="*/ 45847 h 6858000"/>
              <a:gd name="connsiteX980" fmla="*/ 823759 w 7467600"/>
              <a:gd name="connsiteY980" fmla="*/ 574145 h 6858000"/>
              <a:gd name="connsiteX981" fmla="*/ 811254 w 7467600"/>
              <a:gd name="connsiteY981" fmla="*/ 665546 h 6858000"/>
              <a:gd name="connsiteX982" fmla="*/ 154042 w 7467600"/>
              <a:gd name="connsiteY982" fmla="*/ 261522 h 6858000"/>
              <a:gd name="connsiteX983" fmla="*/ 13550 w 7467600"/>
              <a:gd name="connsiteY983" fmla="*/ 158423 h 6858000"/>
              <a:gd name="connsiteX984" fmla="*/ 0 w 7467600"/>
              <a:gd name="connsiteY984" fmla="*/ 146618 h 6858000"/>
              <a:gd name="connsiteX985" fmla="*/ 0 w 7467600"/>
              <a:gd name="connsiteY985" fmla="*/ 59161 h 6858000"/>
              <a:gd name="connsiteX986" fmla="*/ 45427 w 7467600"/>
              <a:gd name="connsiteY986" fmla="*/ 101078 h 6858000"/>
              <a:gd name="connsiteX987" fmla="*/ 630103 w 7467600"/>
              <a:gd name="connsiteY987" fmla="*/ 485885 h 6858000"/>
              <a:gd name="connsiteX988" fmla="*/ 532040 w 7467600"/>
              <a:gd name="connsiteY988" fmla="*/ 399359 h 6858000"/>
              <a:gd name="connsiteX989" fmla="*/ 517618 w 7467600"/>
              <a:gd name="connsiteY989" fmla="*/ 385726 h 6858000"/>
              <a:gd name="connsiteX990" fmla="*/ 285074 w 7467600"/>
              <a:gd name="connsiteY990" fmla="*/ 182755 h 6858000"/>
              <a:gd name="connsiteX991" fmla="*/ 43151 w 7467600"/>
              <a:gd name="connsiteY99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12201 w 7467600"/>
              <a:gd name="connsiteY134" fmla="*/ 5128278 h 6858000"/>
              <a:gd name="connsiteX135" fmla="*/ 1903353 w 7467600"/>
              <a:gd name="connsiteY135" fmla="*/ 5044827 h 6858000"/>
              <a:gd name="connsiteX136" fmla="*/ 1936931 w 7467600"/>
              <a:gd name="connsiteY136" fmla="*/ 5093954 h 6858000"/>
              <a:gd name="connsiteX137" fmla="*/ 2195868 w 7467600"/>
              <a:gd name="connsiteY137" fmla="*/ 5396574 h 6858000"/>
              <a:gd name="connsiteX138" fmla="*/ 2088852 w 7467600"/>
              <a:gd name="connsiteY138" fmla="*/ 5166123 h 6858000"/>
              <a:gd name="connsiteX139" fmla="*/ 1958241 w 7467600"/>
              <a:gd name="connsiteY139" fmla="*/ 5067955 h 6858000"/>
              <a:gd name="connsiteX140" fmla="*/ 1903353 w 7467600"/>
              <a:gd name="connsiteY140" fmla="*/ 5044827 h 6858000"/>
              <a:gd name="connsiteX141" fmla="*/ 1979378 w 7467600"/>
              <a:gd name="connsiteY141" fmla="*/ 4769504 h 6858000"/>
              <a:gd name="connsiteX142" fmla="*/ 2882120 w 7467600"/>
              <a:gd name="connsiteY142" fmla="*/ 5064547 h 6858000"/>
              <a:gd name="connsiteX143" fmla="*/ 2793103 w 7467600"/>
              <a:gd name="connsiteY143" fmla="*/ 5039699 h 6858000"/>
              <a:gd name="connsiteX144" fmla="*/ 2770041 w 7467600"/>
              <a:gd name="connsiteY144" fmla="*/ 5033634 h 6858000"/>
              <a:gd name="connsiteX145" fmla="*/ 1979378 w 7467600"/>
              <a:gd name="connsiteY145" fmla="*/ 4769504 h 6858000"/>
              <a:gd name="connsiteX146" fmla="*/ 1927410 w 7467600"/>
              <a:gd name="connsiteY146" fmla="*/ 4716164 h 6858000"/>
              <a:gd name="connsiteX147" fmla="*/ 1959587 w 7467600"/>
              <a:gd name="connsiteY147" fmla="*/ 4728849 h 6858000"/>
              <a:gd name="connsiteX148" fmla="*/ 2777707 w 7467600"/>
              <a:gd name="connsiteY148" fmla="*/ 5003991 h 6858000"/>
              <a:gd name="connsiteX149" fmla="*/ 2800768 w 7467600"/>
              <a:gd name="connsiteY149" fmla="*/ 5010056 h 6858000"/>
              <a:gd name="connsiteX150" fmla="*/ 2879408 w 7467600"/>
              <a:gd name="connsiteY150" fmla="*/ 5031590 h 6858000"/>
              <a:gd name="connsiteX151" fmla="*/ 2862295 w 7467600"/>
              <a:gd name="connsiteY151" fmla="*/ 5022958 h 6858000"/>
              <a:gd name="connsiteX152" fmla="*/ 2813343 w 7467600"/>
              <a:gd name="connsiteY152" fmla="*/ 4998369 h 6858000"/>
              <a:gd name="connsiteX153" fmla="*/ 2646245 w 7467600"/>
              <a:gd name="connsiteY153" fmla="*/ 4930999 h 6858000"/>
              <a:gd name="connsiteX154" fmla="*/ 1999243 w 7467600"/>
              <a:gd name="connsiteY154" fmla="*/ 4730524 h 6858000"/>
              <a:gd name="connsiteX155" fmla="*/ 1979527 w 7467600"/>
              <a:gd name="connsiteY155" fmla="*/ 4726651 h 6858000"/>
              <a:gd name="connsiteX156" fmla="*/ 1927410 w 7467600"/>
              <a:gd name="connsiteY156" fmla="*/ 4716164 h 6858000"/>
              <a:gd name="connsiteX157" fmla="*/ 1997014 w 7467600"/>
              <a:gd name="connsiteY157" fmla="*/ 4698007 h 6858000"/>
              <a:gd name="connsiteX158" fmla="*/ 2005458 w 7467600"/>
              <a:gd name="connsiteY158" fmla="*/ 4699540 h 6858000"/>
              <a:gd name="connsiteX159" fmla="*/ 2657186 w 7467600"/>
              <a:gd name="connsiteY159" fmla="*/ 4901687 h 6858000"/>
              <a:gd name="connsiteX160" fmla="*/ 2826662 w 7467600"/>
              <a:gd name="connsiteY160" fmla="*/ 4970362 h 6858000"/>
              <a:gd name="connsiteX161" fmla="*/ 2876100 w 7467600"/>
              <a:gd name="connsiteY161" fmla="*/ 4995397 h 6858000"/>
              <a:gd name="connsiteX162" fmla="*/ 3042600 w 7467600"/>
              <a:gd name="connsiteY162" fmla="*/ 5059532 h 6858000"/>
              <a:gd name="connsiteX163" fmla="*/ 1997014 w 7467600"/>
              <a:gd name="connsiteY163" fmla="*/ 4698007 h 6858000"/>
              <a:gd name="connsiteX164" fmla="*/ 2305292 w 7467600"/>
              <a:gd name="connsiteY164" fmla="*/ 4219492 h 6858000"/>
              <a:gd name="connsiteX165" fmla="*/ 3360922 w 7467600"/>
              <a:gd name="connsiteY165" fmla="*/ 4529373 h 6858000"/>
              <a:gd name="connsiteX166" fmla="*/ 3492420 w 7467600"/>
              <a:gd name="connsiteY166" fmla="*/ 4510145 h 6858000"/>
              <a:gd name="connsiteX167" fmla="*/ 3364086 w 7467600"/>
              <a:gd name="connsiteY167" fmla="*/ 4480340 h 6858000"/>
              <a:gd name="connsiteX168" fmla="*/ 3225818 w 7467600"/>
              <a:gd name="connsiteY168" fmla="*/ 4411822 h 6858000"/>
              <a:gd name="connsiteX169" fmla="*/ 3129696 w 7467600"/>
              <a:gd name="connsiteY169" fmla="*/ 4360704 h 6858000"/>
              <a:gd name="connsiteX170" fmla="*/ 2814545 w 7467600"/>
              <a:gd name="connsiteY170" fmla="*/ 4282955 h 6858000"/>
              <a:gd name="connsiteX171" fmla="*/ 2305292 w 7467600"/>
              <a:gd name="connsiteY171" fmla="*/ 4219492 h 6858000"/>
              <a:gd name="connsiteX172" fmla="*/ 2626982 w 7467600"/>
              <a:gd name="connsiteY172" fmla="*/ 4206450 h 6858000"/>
              <a:gd name="connsiteX173" fmla="*/ 2490617 w 7467600"/>
              <a:gd name="connsiteY173" fmla="*/ 4206951 h 6858000"/>
              <a:gd name="connsiteX174" fmla="*/ 2819869 w 7467600"/>
              <a:gd name="connsiteY174" fmla="*/ 4252936 h 6858000"/>
              <a:gd name="connsiteX175" fmla="*/ 3143018 w 7467600"/>
              <a:gd name="connsiteY175" fmla="*/ 4332698 h 6858000"/>
              <a:gd name="connsiteX176" fmla="*/ 3241520 w 7467600"/>
              <a:gd name="connsiteY176" fmla="*/ 4385112 h 6858000"/>
              <a:gd name="connsiteX177" fmla="*/ 3374575 w 7467600"/>
              <a:gd name="connsiteY177" fmla="*/ 4451517 h 6858000"/>
              <a:gd name="connsiteX178" fmla="*/ 3505221 w 7467600"/>
              <a:gd name="connsiteY178" fmla="*/ 4480757 h 6858000"/>
              <a:gd name="connsiteX179" fmla="*/ 2626982 w 7467600"/>
              <a:gd name="connsiteY179" fmla="*/ 4206450 h 6858000"/>
              <a:gd name="connsiteX180" fmla="*/ 1310106 w 7467600"/>
              <a:gd name="connsiteY180" fmla="*/ 3943217 h 6858000"/>
              <a:gd name="connsiteX181" fmla="*/ 854994 w 7467600"/>
              <a:gd name="connsiteY181" fmla="*/ 4399136 h 6858000"/>
              <a:gd name="connsiteX182" fmla="*/ 742462 w 7467600"/>
              <a:gd name="connsiteY182" fmla="*/ 4594648 h 6858000"/>
              <a:gd name="connsiteX183" fmla="*/ 820602 w 7467600"/>
              <a:gd name="connsiteY183" fmla="*/ 4485915 h 6858000"/>
              <a:gd name="connsiteX184" fmla="*/ 878295 w 7467600"/>
              <a:gd name="connsiteY184" fmla="*/ 4403594 h 6858000"/>
              <a:gd name="connsiteX185" fmla="*/ 1240607 w 7467600"/>
              <a:gd name="connsiteY185" fmla="*/ 4010401 h 6858000"/>
              <a:gd name="connsiteX186" fmla="*/ 1310106 w 7467600"/>
              <a:gd name="connsiteY186" fmla="*/ 3943217 h 6858000"/>
              <a:gd name="connsiteX187" fmla="*/ 1423113 w 7467600"/>
              <a:gd name="connsiteY187" fmla="*/ 3874565 h 6858000"/>
              <a:gd name="connsiteX188" fmla="*/ 1260565 w 7467600"/>
              <a:gd name="connsiteY188" fmla="*/ 4031982 h 6858000"/>
              <a:gd name="connsiteX189" fmla="*/ 901900 w 7467600"/>
              <a:gd name="connsiteY189" fmla="*/ 4421236 h 6858000"/>
              <a:gd name="connsiteX190" fmla="*/ 845044 w 7467600"/>
              <a:gd name="connsiteY190" fmla="*/ 4502436 h 6858000"/>
              <a:gd name="connsiteX191" fmla="*/ 685926 w 7467600"/>
              <a:gd name="connsiteY191" fmla="*/ 4703069 h 6858000"/>
              <a:gd name="connsiteX192" fmla="*/ 684248 w 7467600"/>
              <a:gd name="connsiteY192" fmla="*/ 4706721 h 6858000"/>
              <a:gd name="connsiteX193" fmla="*/ 1423113 w 7467600"/>
              <a:gd name="connsiteY193" fmla="*/ 3874565 h 6858000"/>
              <a:gd name="connsiteX194" fmla="*/ 3316479 w 7467600"/>
              <a:gd name="connsiteY194" fmla="*/ 3872136 h 6858000"/>
              <a:gd name="connsiteX195" fmla="*/ 3546806 w 7467600"/>
              <a:gd name="connsiteY195" fmla="*/ 4356139 h 6858000"/>
              <a:gd name="connsiteX196" fmla="*/ 3364433 w 7467600"/>
              <a:gd name="connsiteY196" fmla="*/ 3953121 h 6858000"/>
              <a:gd name="connsiteX197" fmla="*/ 3316479 w 7467600"/>
              <a:gd name="connsiteY197" fmla="*/ 3872136 h 6858000"/>
              <a:gd name="connsiteX198" fmla="*/ 3291335 w 7467600"/>
              <a:gd name="connsiteY198" fmla="*/ 3767420 h 6858000"/>
              <a:gd name="connsiteX199" fmla="*/ 3390805 w 7467600"/>
              <a:gd name="connsiteY199" fmla="*/ 3937163 h 6858000"/>
              <a:gd name="connsiteX200" fmla="*/ 3579062 w 7467600"/>
              <a:gd name="connsiteY200" fmla="*/ 4359040 h 6858000"/>
              <a:gd name="connsiteX201" fmla="*/ 3467355 w 7467600"/>
              <a:gd name="connsiteY201" fmla="*/ 3988130 h 6858000"/>
              <a:gd name="connsiteX202" fmla="*/ 3310753 w 7467600"/>
              <a:gd name="connsiteY202" fmla="*/ 3787140 h 6858000"/>
              <a:gd name="connsiteX203" fmla="*/ 3291335 w 7467600"/>
              <a:gd name="connsiteY203" fmla="*/ 3767420 h 6858000"/>
              <a:gd name="connsiteX204" fmla="*/ 1635889 w 7467600"/>
              <a:gd name="connsiteY204" fmla="*/ 3709494 h 6858000"/>
              <a:gd name="connsiteX205" fmla="*/ 1634800 w 7467600"/>
              <a:gd name="connsiteY205" fmla="*/ 3731111 h 6858000"/>
              <a:gd name="connsiteX206" fmla="*/ 1635889 w 7467600"/>
              <a:gd name="connsiteY206" fmla="*/ 3709494 h 6858000"/>
              <a:gd name="connsiteX207" fmla="*/ 1510397 w 7467600"/>
              <a:gd name="connsiteY207" fmla="*/ 3684705 h 6858000"/>
              <a:gd name="connsiteX208" fmla="*/ 1146550 w 7467600"/>
              <a:gd name="connsiteY208" fmla="*/ 3802012 h 6858000"/>
              <a:gd name="connsiteX209" fmla="*/ 698834 w 7467600"/>
              <a:gd name="connsiteY209" fmla="*/ 3952272 h 6858000"/>
              <a:gd name="connsiteX210" fmla="*/ 34256 w 7467600"/>
              <a:gd name="connsiteY210" fmla="*/ 4347603 h 6858000"/>
              <a:gd name="connsiteX211" fmla="*/ 527241 w 7467600"/>
              <a:gd name="connsiteY211" fmla="*/ 4065078 h 6858000"/>
              <a:gd name="connsiteX212" fmla="*/ 1510397 w 7467600"/>
              <a:gd name="connsiteY212" fmla="*/ 3684705 h 6858000"/>
              <a:gd name="connsiteX213" fmla="*/ 1313114 w 7467600"/>
              <a:gd name="connsiteY213" fmla="*/ 3655216 h 6858000"/>
              <a:gd name="connsiteX214" fmla="*/ 1109304 w 7467600"/>
              <a:gd name="connsiteY214" fmla="*/ 3669030 h 6858000"/>
              <a:gd name="connsiteX215" fmla="*/ 8129 w 7467600"/>
              <a:gd name="connsiteY215" fmla="*/ 4330519 h 6858000"/>
              <a:gd name="connsiteX216" fmla="*/ 687572 w 7467600"/>
              <a:gd name="connsiteY216" fmla="*/ 3925629 h 6858000"/>
              <a:gd name="connsiteX217" fmla="*/ 1138365 w 7467600"/>
              <a:gd name="connsiteY217" fmla="*/ 3774515 h 6858000"/>
              <a:gd name="connsiteX218" fmla="*/ 1505579 w 7467600"/>
              <a:gd name="connsiteY218" fmla="*/ 3655526 h 6858000"/>
              <a:gd name="connsiteX219" fmla="*/ 1313114 w 7467600"/>
              <a:gd name="connsiteY219" fmla="*/ 3655216 h 6858000"/>
              <a:gd name="connsiteX220" fmla="*/ 3655073 w 7467600"/>
              <a:gd name="connsiteY220" fmla="*/ 3650884 h 6858000"/>
              <a:gd name="connsiteX221" fmla="*/ 3989938 w 7467600"/>
              <a:gd name="connsiteY221" fmla="*/ 3991685 h 6858000"/>
              <a:gd name="connsiteX222" fmla="*/ 4393907 w 7467600"/>
              <a:gd name="connsiteY222" fmla="*/ 4261258 h 6858000"/>
              <a:gd name="connsiteX223" fmla="*/ 4648051 w 7467600"/>
              <a:gd name="connsiteY223" fmla="*/ 4374051 h 6858000"/>
              <a:gd name="connsiteX224" fmla="*/ 4383389 w 7467600"/>
              <a:gd name="connsiteY224" fmla="*/ 4184369 h 6858000"/>
              <a:gd name="connsiteX225" fmla="*/ 4165508 w 7467600"/>
              <a:gd name="connsiteY225" fmla="*/ 4035196 h 6858000"/>
              <a:gd name="connsiteX226" fmla="*/ 4068162 w 7467600"/>
              <a:gd name="connsiteY226" fmla="*/ 3953394 h 6858000"/>
              <a:gd name="connsiteX227" fmla="*/ 3981416 w 7467600"/>
              <a:gd name="connsiteY227" fmla="*/ 3880482 h 6858000"/>
              <a:gd name="connsiteX228" fmla="*/ 3800147 w 7467600"/>
              <a:gd name="connsiteY228" fmla="*/ 3749872 h 6858000"/>
              <a:gd name="connsiteX229" fmla="*/ 3655073 w 7467600"/>
              <a:gd name="connsiteY229" fmla="*/ 3650884 h 6858000"/>
              <a:gd name="connsiteX230" fmla="*/ 3670252 w 7467600"/>
              <a:gd name="connsiteY230" fmla="*/ 3622798 h 6858000"/>
              <a:gd name="connsiteX231" fmla="*/ 3817258 w 7467600"/>
              <a:gd name="connsiteY231" fmla="*/ 3723577 h 6858000"/>
              <a:gd name="connsiteX232" fmla="*/ 4000461 w 7467600"/>
              <a:gd name="connsiteY232" fmla="*/ 3855966 h 6858000"/>
              <a:gd name="connsiteX233" fmla="*/ 4088180 w 7467600"/>
              <a:gd name="connsiteY233" fmla="*/ 3929774 h 6858000"/>
              <a:gd name="connsiteX234" fmla="*/ 4184555 w 7467600"/>
              <a:gd name="connsiteY234" fmla="*/ 4010683 h 6858000"/>
              <a:gd name="connsiteX235" fmla="*/ 4399563 w 7467600"/>
              <a:gd name="connsiteY235" fmla="*/ 4158106 h 6858000"/>
              <a:gd name="connsiteX236" fmla="*/ 4684469 w 7467600"/>
              <a:gd name="connsiteY236" fmla="*/ 4364680 h 6858000"/>
              <a:gd name="connsiteX237" fmla="*/ 4690271 w 7467600"/>
              <a:gd name="connsiteY237" fmla="*/ 4370034 h 6858000"/>
              <a:gd name="connsiteX238" fmla="*/ 4136093 w 7467600"/>
              <a:gd name="connsiteY238" fmla="*/ 3858466 h 6858000"/>
              <a:gd name="connsiteX239" fmla="*/ 3670252 w 7467600"/>
              <a:gd name="connsiteY239" fmla="*/ 3622798 h 6858000"/>
              <a:gd name="connsiteX240" fmla="*/ 4440129 w 7467600"/>
              <a:gd name="connsiteY240" fmla="*/ 3448571 h 6858000"/>
              <a:gd name="connsiteX241" fmla="*/ 4856525 w 7467600"/>
              <a:gd name="connsiteY241" fmla="*/ 3915351 h 6858000"/>
              <a:gd name="connsiteX242" fmla="*/ 5059055 w 7467600"/>
              <a:gd name="connsiteY242" fmla="*/ 4108918 h 6858000"/>
              <a:gd name="connsiteX243" fmla="*/ 5290070 w 7467600"/>
              <a:gd name="connsiteY243" fmla="*/ 4263619 h 6858000"/>
              <a:gd name="connsiteX244" fmla="*/ 4834991 w 7467600"/>
              <a:gd name="connsiteY244" fmla="*/ 3830985 h 6858000"/>
              <a:gd name="connsiteX245" fmla="*/ 4440129 w 7467600"/>
              <a:gd name="connsiteY245" fmla="*/ 3448571 h 6858000"/>
              <a:gd name="connsiteX246" fmla="*/ 4441737 w 7467600"/>
              <a:gd name="connsiteY246" fmla="*/ 3399734 h 6858000"/>
              <a:gd name="connsiteX247" fmla="*/ 4431236 w 7467600"/>
              <a:gd name="connsiteY247" fmla="*/ 3400954 h 6858000"/>
              <a:gd name="connsiteX248" fmla="*/ 4557150 w 7467600"/>
              <a:gd name="connsiteY248" fmla="*/ 3510023 h 6858000"/>
              <a:gd name="connsiteX249" fmla="*/ 4856936 w 7467600"/>
              <a:gd name="connsiteY249" fmla="*/ 3809146 h 6858000"/>
              <a:gd name="connsiteX250" fmla="*/ 5111996 w 7467600"/>
              <a:gd name="connsiteY250" fmla="*/ 4065759 h 6858000"/>
              <a:gd name="connsiteX251" fmla="*/ 5388878 w 7467600"/>
              <a:gd name="connsiteY251" fmla="*/ 4300185 h 6858000"/>
              <a:gd name="connsiteX252" fmla="*/ 5425556 w 7467600"/>
              <a:gd name="connsiteY252" fmla="*/ 4308967 h 6858000"/>
              <a:gd name="connsiteX253" fmla="*/ 4943646 w 7467600"/>
              <a:gd name="connsiteY253" fmla="*/ 3822916 h 6858000"/>
              <a:gd name="connsiteX254" fmla="*/ 4594837 w 7467600"/>
              <a:gd name="connsiteY254" fmla="*/ 3532274 h 6858000"/>
              <a:gd name="connsiteX255" fmla="*/ 4441737 w 7467600"/>
              <a:gd name="connsiteY255" fmla="*/ 3399734 h 6858000"/>
              <a:gd name="connsiteX256" fmla="*/ 5425834 w 7467600"/>
              <a:gd name="connsiteY256" fmla="*/ 3162785 h 6858000"/>
              <a:gd name="connsiteX257" fmla="*/ 5401644 w 7467600"/>
              <a:gd name="connsiteY257" fmla="*/ 3617847 h 6858000"/>
              <a:gd name="connsiteX258" fmla="*/ 5467256 w 7467600"/>
              <a:gd name="connsiteY258" fmla="*/ 4175494 h 6858000"/>
              <a:gd name="connsiteX259" fmla="*/ 5448069 w 7467600"/>
              <a:gd name="connsiteY259" fmla="*/ 3567554 h 6858000"/>
              <a:gd name="connsiteX260" fmla="*/ 5425834 w 7467600"/>
              <a:gd name="connsiteY260" fmla="*/ 3162785 h 6858000"/>
              <a:gd name="connsiteX261" fmla="*/ 1318687 w 7467600"/>
              <a:gd name="connsiteY261" fmla="*/ 3113840 h 6858000"/>
              <a:gd name="connsiteX262" fmla="*/ 1066793 w 7467600"/>
              <a:gd name="connsiteY262" fmla="*/ 3212171 h 6858000"/>
              <a:gd name="connsiteX263" fmla="*/ 993319 w 7467600"/>
              <a:gd name="connsiteY263" fmla="*/ 3247648 h 6858000"/>
              <a:gd name="connsiteX264" fmla="*/ 853081 w 7467600"/>
              <a:gd name="connsiteY264" fmla="*/ 3312410 h 6858000"/>
              <a:gd name="connsiteX265" fmla="*/ 805957 w 7467600"/>
              <a:gd name="connsiteY265" fmla="*/ 3330443 h 6858000"/>
              <a:gd name="connsiteX266" fmla="*/ 1318687 w 7467600"/>
              <a:gd name="connsiteY266" fmla="*/ 3113840 h 6858000"/>
              <a:gd name="connsiteX267" fmla="*/ 5453702 w 7467600"/>
              <a:gd name="connsiteY267" fmla="*/ 3090882 h 6858000"/>
              <a:gd name="connsiteX268" fmla="*/ 5480135 w 7467600"/>
              <a:gd name="connsiteY268" fmla="*/ 3565802 h 6858000"/>
              <a:gd name="connsiteX269" fmla="*/ 5499023 w 7467600"/>
              <a:gd name="connsiteY269" fmla="*/ 4166310 h 6858000"/>
              <a:gd name="connsiteX270" fmla="*/ 5547022 w 7467600"/>
              <a:gd name="connsiteY270" fmla="*/ 3607838 h 6858000"/>
              <a:gd name="connsiteX271" fmla="*/ 5515964 w 7467600"/>
              <a:gd name="connsiteY271" fmla="*/ 3378541 h 6858000"/>
              <a:gd name="connsiteX272" fmla="*/ 5453702 w 7467600"/>
              <a:gd name="connsiteY272" fmla="*/ 3090882 h 6858000"/>
              <a:gd name="connsiteX273" fmla="*/ 1238695 w 7467600"/>
              <a:gd name="connsiteY273" fmla="*/ 3076820 h 6858000"/>
              <a:gd name="connsiteX274" fmla="*/ 716371 w 7467600"/>
              <a:gd name="connsiteY274" fmla="*/ 3293249 h 6858000"/>
              <a:gd name="connsiteX275" fmla="*/ 579522 w 7467600"/>
              <a:gd name="connsiteY275" fmla="*/ 3371759 h 6858000"/>
              <a:gd name="connsiteX276" fmla="*/ 600288 w 7467600"/>
              <a:gd name="connsiteY276" fmla="*/ 3365555 h 6858000"/>
              <a:gd name="connsiteX277" fmla="*/ 840692 w 7467600"/>
              <a:gd name="connsiteY277" fmla="*/ 3284921 h 6858000"/>
              <a:gd name="connsiteX278" fmla="*/ 979248 w 7467600"/>
              <a:gd name="connsiteY278" fmla="*/ 3221003 h 6858000"/>
              <a:gd name="connsiteX279" fmla="*/ 1053282 w 7467600"/>
              <a:gd name="connsiteY279" fmla="*/ 3185247 h 6858000"/>
              <a:gd name="connsiteX280" fmla="*/ 1320603 w 7467600"/>
              <a:gd name="connsiteY280" fmla="*/ 3081281 h 6858000"/>
              <a:gd name="connsiteX281" fmla="*/ 1238695 w 7467600"/>
              <a:gd name="connsiteY281" fmla="*/ 3076820 h 6858000"/>
              <a:gd name="connsiteX282" fmla="*/ 5425627 w 7467600"/>
              <a:gd name="connsiteY282" fmla="*/ 2954192 h 6858000"/>
              <a:gd name="connsiteX283" fmla="*/ 5470770 w 7467600"/>
              <a:gd name="connsiteY283" fmla="*/ 3005435 h 6858000"/>
              <a:gd name="connsiteX284" fmla="*/ 5519779 w 7467600"/>
              <a:gd name="connsiteY284" fmla="*/ 4359223 h 6858000"/>
              <a:gd name="connsiteX285" fmla="*/ 5520293 w 7467600"/>
              <a:gd name="connsiteY285" fmla="*/ 4360602 h 6858000"/>
              <a:gd name="connsiteX286" fmla="*/ 5767221 w 7467600"/>
              <a:gd name="connsiteY286" fmla="*/ 4665564 h 6858000"/>
              <a:gd name="connsiteX287" fmla="*/ 6937169 w 7467600"/>
              <a:gd name="connsiteY287" fmla="*/ 4815941 h 6858000"/>
              <a:gd name="connsiteX288" fmla="*/ 6953922 w 7467600"/>
              <a:gd name="connsiteY288" fmla="*/ 4890068 h 6858000"/>
              <a:gd name="connsiteX289" fmla="*/ 6071359 w 7467600"/>
              <a:gd name="connsiteY289" fmla="*/ 4770770 h 6858000"/>
              <a:gd name="connsiteX290" fmla="*/ 6038839 w 7467600"/>
              <a:gd name="connsiteY290" fmla="*/ 4764474 h 6858000"/>
              <a:gd name="connsiteX291" fmla="*/ 6038706 w 7467600"/>
              <a:gd name="connsiteY291" fmla="*/ 4763847 h 6858000"/>
              <a:gd name="connsiteX292" fmla="*/ 6037784 w 7467600"/>
              <a:gd name="connsiteY292" fmla="*/ 4764270 h 6858000"/>
              <a:gd name="connsiteX293" fmla="*/ 6038839 w 7467600"/>
              <a:gd name="connsiteY293" fmla="*/ 4764474 h 6858000"/>
              <a:gd name="connsiteX294" fmla="*/ 6040338 w 7467600"/>
              <a:gd name="connsiteY294" fmla="*/ 4771418 h 6858000"/>
              <a:gd name="connsiteX295" fmla="*/ 6024488 w 7467600"/>
              <a:gd name="connsiteY295" fmla="*/ 4809903 h 6858000"/>
              <a:gd name="connsiteX296" fmla="*/ 5599771 w 7467600"/>
              <a:gd name="connsiteY296" fmla="*/ 5509652 h 6858000"/>
              <a:gd name="connsiteX297" fmla="*/ 5548843 w 7467600"/>
              <a:gd name="connsiteY297" fmla="*/ 5563845 h 6858000"/>
              <a:gd name="connsiteX298" fmla="*/ 5940952 w 7467600"/>
              <a:gd name="connsiteY298" fmla="*/ 6250028 h 6858000"/>
              <a:gd name="connsiteX299" fmla="*/ 6043441 w 7467600"/>
              <a:gd name="connsiteY299" fmla="*/ 6665847 h 6858000"/>
              <a:gd name="connsiteX300" fmla="*/ 6093432 w 7467600"/>
              <a:gd name="connsiteY300" fmla="*/ 6858000 h 6858000"/>
              <a:gd name="connsiteX301" fmla="*/ 6034344 w 7467600"/>
              <a:gd name="connsiteY301" fmla="*/ 6858000 h 6858000"/>
              <a:gd name="connsiteX302" fmla="*/ 6026679 w 7467600"/>
              <a:gd name="connsiteY302" fmla="*/ 6836959 h 6858000"/>
              <a:gd name="connsiteX303" fmla="*/ 5800441 w 7467600"/>
              <a:gd name="connsiteY303" fmla="*/ 6335286 h 6858000"/>
              <a:gd name="connsiteX304" fmla="*/ 5526562 w 7467600"/>
              <a:gd name="connsiteY304" fmla="*/ 5705388 h 6858000"/>
              <a:gd name="connsiteX305" fmla="*/ 5519640 w 7467600"/>
              <a:gd name="connsiteY305" fmla="*/ 5683774 h 6858000"/>
              <a:gd name="connsiteX306" fmla="*/ 5844559 w 7467600"/>
              <a:gd name="connsiteY306" fmla="*/ 6553349 h 6858000"/>
              <a:gd name="connsiteX307" fmla="*/ 5975994 w 7467600"/>
              <a:gd name="connsiteY307" fmla="*/ 6858000 h 6858000"/>
              <a:gd name="connsiteX308" fmla="*/ 5898547 w 7467600"/>
              <a:gd name="connsiteY308" fmla="*/ 6858000 h 6858000"/>
              <a:gd name="connsiteX309" fmla="*/ 5682041 w 7467600"/>
              <a:gd name="connsiteY309" fmla="*/ 6355860 h 6858000"/>
              <a:gd name="connsiteX310" fmla="*/ 5461758 w 7467600"/>
              <a:gd name="connsiteY310" fmla="*/ 5820220 h 6858000"/>
              <a:gd name="connsiteX311" fmla="*/ 5237282 w 7467600"/>
              <a:gd name="connsiteY311" fmla="*/ 6579086 h 6858000"/>
              <a:gd name="connsiteX312" fmla="*/ 5115009 w 7467600"/>
              <a:gd name="connsiteY312" fmla="*/ 6858000 h 6858000"/>
              <a:gd name="connsiteX313" fmla="*/ 5028074 w 7467600"/>
              <a:gd name="connsiteY313" fmla="*/ 6858000 h 6858000"/>
              <a:gd name="connsiteX314" fmla="*/ 5079508 w 7467600"/>
              <a:gd name="connsiteY314" fmla="*/ 6749074 h 6858000"/>
              <a:gd name="connsiteX315" fmla="*/ 5371846 w 7467600"/>
              <a:gd name="connsiteY315" fmla="*/ 5924413 h 6858000"/>
              <a:gd name="connsiteX316" fmla="*/ 5270512 w 7467600"/>
              <a:gd name="connsiteY316" fmla="*/ 6138975 h 6858000"/>
              <a:gd name="connsiteX317" fmla="*/ 5062409 w 7467600"/>
              <a:gd name="connsiteY317" fmla="*/ 6653544 h 6858000"/>
              <a:gd name="connsiteX318" fmla="*/ 5036628 w 7467600"/>
              <a:gd name="connsiteY318" fmla="*/ 6754247 h 6858000"/>
              <a:gd name="connsiteX319" fmla="*/ 5009112 w 7467600"/>
              <a:gd name="connsiteY319" fmla="*/ 6858000 h 6858000"/>
              <a:gd name="connsiteX320" fmla="*/ 4976679 w 7467600"/>
              <a:gd name="connsiteY320" fmla="*/ 6858000 h 6858000"/>
              <a:gd name="connsiteX321" fmla="*/ 5006537 w 7467600"/>
              <a:gd name="connsiteY321" fmla="*/ 6747068 h 6858000"/>
              <a:gd name="connsiteX322" fmla="*/ 5032723 w 7467600"/>
              <a:gd name="connsiteY322" fmla="*/ 6644957 h 6858000"/>
              <a:gd name="connsiteX323" fmla="*/ 5242949 w 7467600"/>
              <a:gd name="connsiteY323" fmla="*/ 6125175 h 6858000"/>
              <a:gd name="connsiteX324" fmla="*/ 5286321 w 7467600"/>
              <a:gd name="connsiteY324" fmla="*/ 6033555 h 6858000"/>
              <a:gd name="connsiteX325" fmla="*/ 5008210 w 7467600"/>
              <a:gd name="connsiteY325" fmla="*/ 6649194 h 6858000"/>
              <a:gd name="connsiteX326" fmla="*/ 4986321 w 7467600"/>
              <a:gd name="connsiteY326" fmla="*/ 6765687 h 6858000"/>
              <a:gd name="connsiteX327" fmla="*/ 4973474 w 7467600"/>
              <a:gd name="connsiteY327" fmla="*/ 6858000 h 6858000"/>
              <a:gd name="connsiteX328" fmla="*/ 4907178 w 7467600"/>
              <a:gd name="connsiteY328" fmla="*/ 6858000 h 6858000"/>
              <a:gd name="connsiteX329" fmla="*/ 4910810 w 7467600"/>
              <a:gd name="connsiteY329" fmla="*/ 6829660 h 6858000"/>
              <a:gd name="connsiteX330" fmla="*/ 4987461 w 7467600"/>
              <a:gd name="connsiteY330" fmla="*/ 6432994 h 6858000"/>
              <a:gd name="connsiteX331" fmla="*/ 5179262 w 7467600"/>
              <a:gd name="connsiteY331" fmla="*/ 6035044 h 6858000"/>
              <a:gd name="connsiteX332" fmla="*/ 4689678 w 7467600"/>
              <a:gd name="connsiteY332" fmla="*/ 6440241 h 6858000"/>
              <a:gd name="connsiteX333" fmla="*/ 4477543 w 7467600"/>
              <a:gd name="connsiteY333" fmla="*/ 6674836 h 6858000"/>
              <a:gd name="connsiteX334" fmla="*/ 4329957 w 7467600"/>
              <a:gd name="connsiteY334" fmla="*/ 6858000 h 6858000"/>
              <a:gd name="connsiteX335" fmla="*/ 4218595 w 7467600"/>
              <a:gd name="connsiteY335" fmla="*/ 6858000 h 6858000"/>
              <a:gd name="connsiteX336" fmla="*/ 4368888 w 7467600"/>
              <a:gd name="connsiteY336" fmla="*/ 6668412 h 6858000"/>
              <a:gd name="connsiteX337" fmla="*/ 4563091 w 7467600"/>
              <a:gd name="connsiteY337" fmla="*/ 6442508 h 6858000"/>
              <a:gd name="connsiteX338" fmla="*/ 5387324 w 7467600"/>
              <a:gd name="connsiteY338" fmla="*/ 5705830 h 6858000"/>
              <a:gd name="connsiteX339" fmla="*/ 5073620 w 7467600"/>
              <a:gd name="connsiteY339" fmla="*/ 5955437 h 6858000"/>
              <a:gd name="connsiteX340" fmla="*/ 4689789 w 7467600"/>
              <a:gd name="connsiteY340" fmla="*/ 6268382 h 6858000"/>
              <a:gd name="connsiteX341" fmla="*/ 4418722 w 7467600"/>
              <a:gd name="connsiteY341" fmla="*/ 6570886 h 6858000"/>
              <a:gd name="connsiteX342" fmla="*/ 4214944 w 7467600"/>
              <a:gd name="connsiteY342" fmla="*/ 6858000 h 6858000"/>
              <a:gd name="connsiteX343" fmla="*/ 4177898 w 7467600"/>
              <a:gd name="connsiteY343" fmla="*/ 6858000 h 6858000"/>
              <a:gd name="connsiteX344" fmla="*/ 4391597 w 7467600"/>
              <a:gd name="connsiteY344" fmla="*/ 6556370 h 6858000"/>
              <a:gd name="connsiteX345" fmla="*/ 4668889 w 7467600"/>
              <a:gd name="connsiteY345" fmla="*/ 6246399 h 6858000"/>
              <a:gd name="connsiteX346" fmla="*/ 5055427 w 7467600"/>
              <a:gd name="connsiteY346" fmla="*/ 5931476 h 6858000"/>
              <a:gd name="connsiteX347" fmla="*/ 5371814 w 7467600"/>
              <a:gd name="connsiteY347" fmla="*/ 5678975 h 6858000"/>
              <a:gd name="connsiteX348" fmla="*/ 4987918 w 7467600"/>
              <a:gd name="connsiteY348" fmla="*/ 5838701 h 6858000"/>
              <a:gd name="connsiteX349" fmla="*/ 4317146 w 7467600"/>
              <a:gd name="connsiteY349" fmla="*/ 6587716 h 6858000"/>
              <a:gd name="connsiteX350" fmla="*/ 4171627 w 7467600"/>
              <a:gd name="connsiteY350" fmla="*/ 6858000 h 6858000"/>
              <a:gd name="connsiteX351" fmla="*/ 4081585 w 7467600"/>
              <a:gd name="connsiteY351" fmla="*/ 6858000 h 6858000"/>
              <a:gd name="connsiteX352" fmla="*/ 4238603 w 7467600"/>
              <a:gd name="connsiteY352" fmla="*/ 6559341 h 6858000"/>
              <a:gd name="connsiteX353" fmla="*/ 4778333 w 7467600"/>
              <a:gd name="connsiteY353" fmla="*/ 5873626 h 6858000"/>
              <a:gd name="connsiteX354" fmla="*/ 5414185 w 7467600"/>
              <a:gd name="connsiteY354" fmla="*/ 5573882 h 6858000"/>
              <a:gd name="connsiteX355" fmla="*/ 5959648 w 7467600"/>
              <a:gd name="connsiteY355" fmla="*/ 4760797 h 6858000"/>
              <a:gd name="connsiteX356" fmla="*/ 5355019 w 7467600"/>
              <a:gd name="connsiteY356" fmla="*/ 4734672 h 6858000"/>
              <a:gd name="connsiteX357" fmla="*/ 5083565 w 7467600"/>
              <a:gd name="connsiteY357" fmla="*/ 5179121 h 6858000"/>
              <a:gd name="connsiteX358" fmla="*/ 4713577 w 7467600"/>
              <a:gd name="connsiteY358" fmla="*/ 5616803 h 6858000"/>
              <a:gd name="connsiteX359" fmla="*/ 3989559 w 7467600"/>
              <a:gd name="connsiteY359" fmla="*/ 6145945 h 6858000"/>
              <a:gd name="connsiteX360" fmla="*/ 3939824 w 7467600"/>
              <a:gd name="connsiteY360" fmla="*/ 6066900 h 6858000"/>
              <a:gd name="connsiteX361" fmla="*/ 4584537 w 7467600"/>
              <a:gd name="connsiteY361" fmla="*/ 5324826 h 6858000"/>
              <a:gd name="connsiteX362" fmla="*/ 5037105 w 7467600"/>
              <a:gd name="connsiteY362" fmla="*/ 5088765 h 6858000"/>
              <a:gd name="connsiteX363" fmla="*/ 5039930 w 7467600"/>
              <a:gd name="connsiteY363" fmla="*/ 5089585 h 6858000"/>
              <a:gd name="connsiteX364" fmla="*/ 5263764 w 7467600"/>
              <a:gd name="connsiteY364" fmla="*/ 4735525 h 6858000"/>
              <a:gd name="connsiteX365" fmla="*/ 4086300 w 7467600"/>
              <a:gd name="connsiteY365" fmla="*/ 4884599 h 6858000"/>
              <a:gd name="connsiteX366" fmla="*/ 4085485 w 7467600"/>
              <a:gd name="connsiteY366" fmla="*/ 4899070 h 6858000"/>
              <a:gd name="connsiteX367" fmla="*/ 3871915 w 7467600"/>
              <a:gd name="connsiteY367" fmla="*/ 5253645 h 6858000"/>
              <a:gd name="connsiteX368" fmla="*/ 3799374 w 7467600"/>
              <a:gd name="connsiteY368" fmla="*/ 5466127 h 6858000"/>
              <a:gd name="connsiteX369" fmla="*/ 3498850 w 7467600"/>
              <a:gd name="connsiteY369" fmla="*/ 6661888 h 6858000"/>
              <a:gd name="connsiteX370" fmla="*/ 3399216 w 7467600"/>
              <a:gd name="connsiteY370" fmla="*/ 6858000 h 6858000"/>
              <a:gd name="connsiteX371" fmla="*/ 3303688 w 7467600"/>
              <a:gd name="connsiteY371" fmla="*/ 6858000 h 6858000"/>
              <a:gd name="connsiteX372" fmla="*/ 3391774 w 7467600"/>
              <a:gd name="connsiteY372" fmla="*/ 6697181 h 6858000"/>
              <a:gd name="connsiteX373" fmla="*/ 3735540 w 7467600"/>
              <a:gd name="connsiteY373" fmla="*/ 5546923 h 6858000"/>
              <a:gd name="connsiteX374" fmla="*/ 3729438 w 7467600"/>
              <a:gd name="connsiteY374" fmla="*/ 5569058 h 6858000"/>
              <a:gd name="connsiteX375" fmla="*/ 3707782 w 7467600"/>
              <a:gd name="connsiteY375" fmla="*/ 5644908 h 6858000"/>
              <a:gd name="connsiteX376" fmla="*/ 3583827 w 7467600"/>
              <a:gd name="connsiteY376" fmla="*/ 6039215 h 6858000"/>
              <a:gd name="connsiteX377" fmla="*/ 3547861 w 7467600"/>
              <a:gd name="connsiteY377" fmla="*/ 6129609 h 6858000"/>
              <a:gd name="connsiteX378" fmla="*/ 3490905 w 7467600"/>
              <a:gd name="connsiteY378" fmla="*/ 6277660 h 6858000"/>
              <a:gd name="connsiteX379" fmla="*/ 3455859 w 7467600"/>
              <a:gd name="connsiteY379" fmla="*/ 6391301 h 6858000"/>
              <a:gd name="connsiteX380" fmla="*/ 3429112 w 7467600"/>
              <a:gd name="connsiteY380" fmla="*/ 6479469 h 6858000"/>
              <a:gd name="connsiteX381" fmla="*/ 3304862 w 7467600"/>
              <a:gd name="connsiteY381" fmla="*/ 6796476 h 6858000"/>
              <a:gd name="connsiteX382" fmla="*/ 3276071 w 7467600"/>
              <a:gd name="connsiteY382" fmla="*/ 6858000 h 6858000"/>
              <a:gd name="connsiteX383" fmla="*/ 3240805 w 7467600"/>
              <a:gd name="connsiteY383" fmla="*/ 6858000 h 6858000"/>
              <a:gd name="connsiteX384" fmla="*/ 3275917 w 7467600"/>
              <a:gd name="connsiteY384" fmla="*/ 6783192 h 6858000"/>
              <a:gd name="connsiteX385" fmla="*/ 3399358 w 7467600"/>
              <a:gd name="connsiteY385" fmla="*/ 6469011 h 6858000"/>
              <a:gd name="connsiteX386" fmla="*/ 3425650 w 7467600"/>
              <a:gd name="connsiteY386" fmla="*/ 6381333 h 6858000"/>
              <a:gd name="connsiteX387" fmla="*/ 3460661 w 7467600"/>
              <a:gd name="connsiteY387" fmla="*/ 6266763 h 6858000"/>
              <a:gd name="connsiteX388" fmla="*/ 3518021 w 7467600"/>
              <a:gd name="connsiteY388" fmla="*/ 6117298 h 6858000"/>
              <a:gd name="connsiteX389" fmla="*/ 3554035 w 7467600"/>
              <a:gd name="connsiteY389" fmla="*/ 6027832 h 6858000"/>
              <a:gd name="connsiteX390" fmla="*/ 3677174 w 7467600"/>
              <a:gd name="connsiteY390" fmla="*/ 5636351 h 6858000"/>
              <a:gd name="connsiteX391" fmla="*/ 3698819 w 7467600"/>
              <a:gd name="connsiteY391" fmla="*/ 5560503 h 6858000"/>
              <a:gd name="connsiteX392" fmla="*/ 3702094 w 7467600"/>
              <a:gd name="connsiteY392" fmla="*/ 5549194 h 6858000"/>
              <a:gd name="connsiteX393" fmla="*/ 3398355 w 7467600"/>
              <a:gd name="connsiteY393" fmla="*/ 6094603 h 6858000"/>
              <a:gd name="connsiteX394" fmla="*/ 3193941 w 7467600"/>
              <a:gd name="connsiteY394" fmla="*/ 6798775 h 6858000"/>
              <a:gd name="connsiteX395" fmla="*/ 3184140 w 7467600"/>
              <a:gd name="connsiteY395" fmla="*/ 6858000 h 6858000"/>
              <a:gd name="connsiteX396" fmla="*/ 3099978 w 7467600"/>
              <a:gd name="connsiteY396" fmla="*/ 6858000 h 6858000"/>
              <a:gd name="connsiteX397" fmla="*/ 3101556 w 7467600"/>
              <a:gd name="connsiteY397" fmla="*/ 6843337 h 6858000"/>
              <a:gd name="connsiteX398" fmla="*/ 3370162 w 7467600"/>
              <a:gd name="connsiteY398" fmla="*/ 5785550 h 6858000"/>
              <a:gd name="connsiteX399" fmla="*/ 3746477 w 7467600"/>
              <a:gd name="connsiteY399" fmla="*/ 5377889 h 6858000"/>
              <a:gd name="connsiteX400" fmla="*/ 3863399 w 7467600"/>
              <a:gd name="connsiteY400" fmla="*/ 5087257 h 6858000"/>
              <a:gd name="connsiteX401" fmla="*/ 3968712 w 7467600"/>
              <a:gd name="connsiteY401" fmla="*/ 4913989 h 6858000"/>
              <a:gd name="connsiteX402" fmla="*/ 2792390 w 7467600"/>
              <a:gd name="connsiteY402" fmla="*/ 5382974 h 6858000"/>
              <a:gd name="connsiteX403" fmla="*/ 2714982 w 7467600"/>
              <a:gd name="connsiteY403" fmla="*/ 5427051 h 6858000"/>
              <a:gd name="connsiteX404" fmla="*/ 2813361 w 7467600"/>
              <a:gd name="connsiteY404" fmla="*/ 6023912 h 6858000"/>
              <a:gd name="connsiteX405" fmla="*/ 2688430 w 7467600"/>
              <a:gd name="connsiteY405" fmla="*/ 6801564 h 6858000"/>
              <a:gd name="connsiteX406" fmla="*/ 2629626 w 7467600"/>
              <a:gd name="connsiteY406" fmla="*/ 6763394 h 6858000"/>
              <a:gd name="connsiteX407" fmla="*/ 2565328 w 7467600"/>
              <a:gd name="connsiteY407" fmla="*/ 5516399 h 6858000"/>
              <a:gd name="connsiteX408" fmla="*/ 1922999 w 7467600"/>
              <a:gd name="connsiteY408" fmla="*/ 5980343 h 6858000"/>
              <a:gd name="connsiteX409" fmla="*/ 1950261 w 7467600"/>
              <a:gd name="connsiteY409" fmla="*/ 6405858 h 6858000"/>
              <a:gd name="connsiteX410" fmla="*/ 2365554 w 7467600"/>
              <a:gd name="connsiteY410" fmla="*/ 6759107 h 6858000"/>
              <a:gd name="connsiteX411" fmla="*/ 2424142 w 7467600"/>
              <a:gd name="connsiteY411" fmla="*/ 6858000 h 6858000"/>
              <a:gd name="connsiteX412" fmla="*/ 2395994 w 7467600"/>
              <a:gd name="connsiteY412" fmla="*/ 6858000 h 6858000"/>
              <a:gd name="connsiteX413" fmla="*/ 2392863 w 7467600"/>
              <a:gd name="connsiteY413" fmla="*/ 6852964 h 6858000"/>
              <a:gd name="connsiteX414" fmla="*/ 2017589 w 7467600"/>
              <a:gd name="connsiteY414" fmla="*/ 6493982 h 6858000"/>
              <a:gd name="connsiteX415" fmla="*/ 2147336 w 7467600"/>
              <a:gd name="connsiteY415" fmla="*/ 6594052 h 6858000"/>
              <a:gd name="connsiteX416" fmla="*/ 2207047 w 7467600"/>
              <a:gd name="connsiteY416" fmla="*/ 6654540 h 6858000"/>
              <a:gd name="connsiteX417" fmla="*/ 2299106 w 7467600"/>
              <a:gd name="connsiteY417" fmla="*/ 6778931 h 6858000"/>
              <a:gd name="connsiteX418" fmla="*/ 2314430 w 7467600"/>
              <a:gd name="connsiteY418" fmla="*/ 6801144 h 6858000"/>
              <a:gd name="connsiteX419" fmla="*/ 2352406 w 7467600"/>
              <a:gd name="connsiteY419" fmla="*/ 6858000 h 6858000"/>
              <a:gd name="connsiteX420" fmla="*/ 2314492 w 7467600"/>
              <a:gd name="connsiteY420" fmla="*/ 6858000 h 6858000"/>
              <a:gd name="connsiteX421" fmla="*/ 2288095 w 7467600"/>
              <a:gd name="connsiteY421" fmla="*/ 6818030 h 6858000"/>
              <a:gd name="connsiteX422" fmla="*/ 2272768 w 7467600"/>
              <a:gd name="connsiteY422" fmla="*/ 6795822 h 6858000"/>
              <a:gd name="connsiteX423" fmla="*/ 2182715 w 7467600"/>
              <a:gd name="connsiteY423" fmla="*/ 6675071 h 6858000"/>
              <a:gd name="connsiteX424" fmla="*/ 2032061 w 7467600"/>
              <a:gd name="connsiteY424" fmla="*/ 6541380 h 6858000"/>
              <a:gd name="connsiteX425" fmla="*/ 2257220 w 7467600"/>
              <a:gd name="connsiteY425" fmla="*/ 6826257 h 6858000"/>
              <a:gd name="connsiteX426" fmla="*/ 2281324 w 7467600"/>
              <a:gd name="connsiteY426" fmla="*/ 6858000 h 6858000"/>
              <a:gd name="connsiteX427" fmla="*/ 2242860 w 7467600"/>
              <a:gd name="connsiteY427" fmla="*/ 6858000 h 6858000"/>
              <a:gd name="connsiteX428" fmla="*/ 2232818 w 7467600"/>
              <a:gd name="connsiteY428" fmla="*/ 6844926 h 6858000"/>
              <a:gd name="connsiteX429" fmla="*/ 1990172 w 7467600"/>
              <a:gd name="connsiteY429" fmla="*/ 6542121 h 6858000"/>
              <a:gd name="connsiteX430" fmla="*/ 2124090 w 7467600"/>
              <a:gd name="connsiteY430" fmla="*/ 6761017 h 6858000"/>
              <a:gd name="connsiteX431" fmla="*/ 2200380 w 7467600"/>
              <a:gd name="connsiteY431" fmla="*/ 6858000 h 6858000"/>
              <a:gd name="connsiteX432" fmla="*/ 2147507 w 7467600"/>
              <a:gd name="connsiteY432" fmla="*/ 6858000 h 6858000"/>
              <a:gd name="connsiteX433" fmla="*/ 2070668 w 7467600"/>
              <a:gd name="connsiteY433" fmla="*/ 6761520 h 6858000"/>
              <a:gd name="connsiteX434" fmla="*/ 1975142 w 7467600"/>
              <a:gd name="connsiteY434" fmla="*/ 6585570 h 6858000"/>
              <a:gd name="connsiteX435" fmla="*/ 2050035 w 7467600"/>
              <a:gd name="connsiteY435" fmla="*/ 6813345 h 6858000"/>
              <a:gd name="connsiteX436" fmla="*/ 2063025 w 7467600"/>
              <a:gd name="connsiteY436" fmla="*/ 6858000 h 6858000"/>
              <a:gd name="connsiteX437" fmla="*/ 2021675 w 7467600"/>
              <a:gd name="connsiteY437" fmla="*/ 6858000 h 6858000"/>
              <a:gd name="connsiteX438" fmla="*/ 2019308 w 7467600"/>
              <a:gd name="connsiteY438" fmla="*/ 6847118 h 6858000"/>
              <a:gd name="connsiteX439" fmla="*/ 1938835 w 7467600"/>
              <a:gd name="connsiteY439" fmla="*/ 6551160 h 6858000"/>
              <a:gd name="connsiteX440" fmla="*/ 1953230 w 7467600"/>
              <a:gd name="connsiteY440" fmla="*/ 6759699 h 6858000"/>
              <a:gd name="connsiteX441" fmla="*/ 1956763 w 7467600"/>
              <a:gd name="connsiteY441" fmla="*/ 6778191 h 6858000"/>
              <a:gd name="connsiteX442" fmla="*/ 1967925 w 7467600"/>
              <a:gd name="connsiteY442" fmla="*/ 6858000 h 6858000"/>
              <a:gd name="connsiteX443" fmla="*/ 1936622 w 7467600"/>
              <a:gd name="connsiteY443" fmla="*/ 6858000 h 6858000"/>
              <a:gd name="connsiteX444" fmla="*/ 1926261 w 7467600"/>
              <a:gd name="connsiteY444" fmla="*/ 6784064 h 6858000"/>
              <a:gd name="connsiteX445" fmla="*/ 1922724 w 7467600"/>
              <a:gd name="connsiteY445" fmla="*/ 6765577 h 6858000"/>
              <a:gd name="connsiteX446" fmla="*/ 1904650 w 7467600"/>
              <a:gd name="connsiteY446" fmla="*/ 6639616 h 6858000"/>
              <a:gd name="connsiteX447" fmla="*/ 1885273 w 7467600"/>
              <a:gd name="connsiteY447" fmla="*/ 6858000 h 6858000"/>
              <a:gd name="connsiteX448" fmla="*/ 1854363 w 7467600"/>
              <a:gd name="connsiteY448" fmla="*/ 6858000 h 6858000"/>
              <a:gd name="connsiteX449" fmla="*/ 1880391 w 7467600"/>
              <a:gd name="connsiteY449" fmla="*/ 6603796 h 6858000"/>
              <a:gd name="connsiteX450" fmla="*/ 1818273 w 7467600"/>
              <a:gd name="connsiteY450" fmla="*/ 6715729 h 6858000"/>
              <a:gd name="connsiteX451" fmla="*/ 1794691 w 7467600"/>
              <a:gd name="connsiteY451" fmla="*/ 6843239 h 6858000"/>
              <a:gd name="connsiteX452" fmla="*/ 1794914 w 7467600"/>
              <a:gd name="connsiteY452" fmla="*/ 6858000 h 6858000"/>
              <a:gd name="connsiteX453" fmla="*/ 1746128 w 7467600"/>
              <a:gd name="connsiteY453" fmla="*/ 6858000 h 6858000"/>
              <a:gd name="connsiteX454" fmla="*/ 1753934 w 7467600"/>
              <a:gd name="connsiteY454" fmla="*/ 6724796 h 6858000"/>
              <a:gd name="connsiteX455" fmla="*/ 1792053 w 7467600"/>
              <a:gd name="connsiteY455" fmla="*/ 6572396 h 6858000"/>
              <a:gd name="connsiteX456" fmla="*/ 1862248 w 7467600"/>
              <a:gd name="connsiteY456" fmla="*/ 6266397 h 6858000"/>
              <a:gd name="connsiteX457" fmla="*/ 1862250 w 7467600"/>
              <a:gd name="connsiteY457" fmla="*/ 6033531 h 6858000"/>
              <a:gd name="connsiteX458" fmla="*/ 1211999 w 7467600"/>
              <a:gd name="connsiteY458" fmla="*/ 6683610 h 6858000"/>
              <a:gd name="connsiteX459" fmla="*/ 1213266 w 7467600"/>
              <a:gd name="connsiteY459" fmla="*/ 6691947 h 6858000"/>
              <a:gd name="connsiteX460" fmla="*/ 1203370 w 7467600"/>
              <a:gd name="connsiteY460" fmla="*/ 6850676 h 6858000"/>
              <a:gd name="connsiteX461" fmla="*/ 1203671 w 7467600"/>
              <a:gd name="connsiteY461" fmla="*/ 6858000 h 6858000"/>
              <a:gd name="connsiteX462" fmla="*/ 1143180 w 7467600"/>
              <a:gd name="connsiteY462" fmla="*/ 6858000 h 6858000"/>
              <a:gd name="connsiteX463" fmla="*/ 1142176 w 7467600"/>
              <a:gd name="connsiteY463" fmla="*/ 6766045 h 6858000"/>
              <a:gd name="connsiteX464" fmla="*/ 1067484 w 7467600"/>
              <a:gd name="connsiteY464" fmla="*/ 6858000 h 6858000"/>
              <a:gd name="connsiteX465" fmla="*/ 953928 w 7467600"/>
              <a:gd name="connsiteY465" fmla="*/ 6858000 h 6858000"/>
              <a:gd name="connsiteX466" fmla="*/ 959715 w 7467600"/>
              <a:gd name="connsiteY466" fmla="*/ 6850185 h 6858000"/>
              <a:gd name="connsiteX467" fmla="*/ 1483788 w 7467600"/>
              <a:gd name="connsiteY467" fmla="*/ 6259174 h 6858000"/>
              <a:gd name="connsiteX468" fmla="*/ 1100671 w 7467600"/>
              <a:gd name="connsiteY468" fmla="*/ 6252137 h 6858000"/>
              <a:gd name="connsiteX469" fmla="*/ 1090144 w 7467600"/>
              <a:gd name="connsiteY469" fmla="*/ 6256748 h 6858000"/>
              <a:gd name="connsiteX470" fmla="*/ 1095872 w 7467600"/>
              <a:gd name="connsiteY470" fmla="*/ 6271892 h 6858000"/>
              <a:gd name="connsiteX471" fmla="*/ 262785 w 7467600"/>
              <a:gd name="connsiteY471" fmla="*/ 6845450 h 6858000"/>
              <a:gd name="connsiteX472" fmla="*/ 209968 w 7467600"/>
              <a:gd name="connsiteY472" fmla="*/ 6770713 h 6858000"/>
              <a:gd name="connsiteX473" fmla="*/ 873460 w 7467600"/>
              <a:gd name="connsiteY473" fmla="*/ 6253768 h 6858000"/>
              <a:gd name="connsiteX474" fmla="*/ 192686 w 7467600"/>
              <a:gd name="connsiteY474" fmla="*/ 5849257 h 6858000"/>
              <a:gd name="connsiteX475" fmla="*/ 4696 w 7467600"/>
              <a:gd name="connsiteY475" fmla="*/ 5697668 h 6858000"/>
              <a:gd name="connsiteX476" fmla="*/ 0 w 7467600"/>
              <a:gd name="connsiteY476" fmla="*/ 5689984 h 6858000"/>
              <a:gd name="connsiteX477" fmla="*/ 0 w 7467600"/>
              <a:gd name="connsiteY477" fmla="*/ 5513472 h 6858000"/>
              <a:gd name="connsiteX478" fmla="*/ 174101 w 7467600"/>
              <a:gd name="connsiteY478" fmla="*/ 5620277 h 6858000"/>
              <a:gd name="connsiteX479" fmla="*/ 891800 w 7467600"/>
              <a:gd name="connsiteY479" fmla="*/ 6036935 h 6858000"/>
              <a:gd name="connsiteX480" fmla="*/ 1072219 w 7467600"/>
              <a:gd name="connsiteY480" fmla="*/ 6169443 h 6858000"/>
              <a:gd name="connsiteX481" fmla="*/ 1074117 w 7467600"/>
              <a:gd name="connsiteY481" fmla="*/ 6170301 h 6858000"/>
              <a:gd name="connsiteX482" fmla="*/ 1083114 w 7467600"/>
              <a:gd name="connsiteY482" fmla="*/ 6174131 h 6858000"/>
              <a:gd name="connsiteX483" fmla="*/ 1543010 w 7467600"/>
              <a:gd name="connsiteY483" fmla="*/ 6191140 h 6858000"/>
              <a:gd name="connsiteX484" fmla="*/ 1551080 w 7467600"/>
              <a:gd name="connsiteY484" fmla="*/ 6195006 h 6858000"/>
              <a:gd name="connsiteX485" fmla="*/ 2345443 w 7467600"/>
              <a:gd name="connsiteY485" fmla="*/ 5549882 h 6858000"/>
              <a:gd name="connsiteX486" fmla="*/ 1721499 w 7467600"/>
              <a:gd name="connsiteY486" fmla="*/ 5599969 h 6858000"/>
              <a:gd name="connsiteX487" fmla="*/ 767716 w 7467600"/>
              <a:gd name="connsiteY487" fmla="*/ 5472768 h 6858000"/>
              <a:gd name="connsiteX488" fmla="*/ 722147 w 7467600"/>
              <a:gd name="connsiteY488" fmla="*/ 5393091 h 6858000"/>
              <a:gd name="connsiteX489" fmla="*/ 1485552 w 7467600"/>
              <a:gd name="connsiteY489" fmla="*/ 5313202 h 6858000"/>
              <a:gd name="connsiteX490" fmla="*/ 2143004 w 7467600"/>
              <a:gd name="connsiteY490" fmla="*/ 5402420 h 6858000"/>
              <a:gd name="connsiteX491" fmla="*/ 1933391 w 7467600"/>
              <a:gd name="connsiteY491" fmla="*/ 5156971 h 6858000"/>
              <a:gd name="connsiteX492" fmla="*/ 1827118 w 7467600"/>
              <a:gd name="connsiteY492" fmla="*/ 4968410 h 6858000"/>
              <a:gd name="connsiteX493" fmla="*/ 1837349 w 7467600"/>
              <a:gd name="connsiteY493" fmla="*/ 4956357 h 6858000"/>
              <a:gd name="connsiteX494" fmla="*/ 2162835 w 7467600"/>
              <a:gd name="connsiteY494" fmla="*/ 5187853 h 6858000"/>
              <a:gd name="connsiteX495" fmla="*/ 2257167 w 7467600"/>
              <a:gd name="connsiteY495" fmla="*/ 5462123 h 6858000"/>
              <a:gd name="connsiteX496" fmla="*/ 2261598 w 7467600"/>
              <a:gd name="connsiteY496" fmla="*/ 5467998 h 6858000"/>
              <a:gd name="connsiteX497" fmla="*/ 2437177 w 7467600"/>
              <a:gd name="connsiteY497" fmla="*/ 5479608 h 6858000"/>
              <a:gd name="connsiteX498" fmla="*/ 2445247 w 7467600"/>
              <a:gd name="connsiteY498" fmla="*/ 5483476 h 6858000"/>
              <a:gd name="connsiteX499" fmla="*/ 2743626 w 7467600"/>
              <a:gd name="connsiteY499" fmla="*/ 5304819 h 6858000"/>
              <a:gd name="connsiteX500" fmla="*/ 3048102 w 7467600"/>
              <a:gd name="connsiteY500" fmla="*/ 5150595 h 6858000"/>
              <a:gd name="connsiteX501" fmla="*/ 1799414 w 7467600"/>
              <a:gd name="connsiteY501" fmla="*/ 4694732 h 6858000"/>
              <a:gd name="connsiteX502" fmla="*/ 1771735 w 7467600"/>
              <a:gd name="connsiteY502" fmla="*/ 4619929 h 6858000"/>
              <a:gd name="connsiteX503" fmla="*/ 3104273 w 7467600"/>
              <a:gd name="connsiteY503" fmla="*/ 5076159 h 6858000"/>
              <a:gd name="connsiteX504" fmla="*/ 3113245 w 7467600"/>
              <a:gd name="connsiteY504" fmla="*/ 5090705 h 6858000"/>
              <a:gd name="connsiteX505" fmla="*/ 3126294 w 7467600"/>
              <a:gd name="connsiteY505" fmla="*/ 5114400 h 6858000"/>
              <a:gd name="connsiteX506" fmla="*/ 3937433 w 7467600"/>
              <a:gd name="connsiteY506" fmla="*/ 4830473 h 6858000"/>
              <a:gd name="connsiteX507" fmla="*/ 3590475 w 7467600"/>
              <a:gd name="connsiteY507" fmla="*/ 4597974 h 6858000"/>
              <a:gd name="connsiteX508" fmla="*/ 3100264 w 7467600"/>
              <a:gd name="connsiteY508" fmla="*/ 4579845 h 6858000"/>
              <a:gd name="connsiteX509" fmla="*/ 2183576 w 7467600"/>
              <a:gd name="connsiteY509" fmla="*/ 4227150 h 6858000"/>
              <a:gd name="connsiteX510" fmla="*/ 2151029 w 7467600"/>
              <a:gd name="connsiteY510" fmla="*/ 4146947 h 6858000"/>
              <a:gd name="connsiteX511" fmla="*/ 3563434 w 7467600"/>
              <a:gd name="connsiteY511" fmla="*/ 4469115 h 6858000"/>
              <a:gd name="connsiteX512" fmla="*/ 3177952 w 7467600"/>
              <a:gd name="connsiteY512" fmla="*/ 3657386 h 6858000"/>
              <a:gd name="connsiteX513" fmla="*/ 3189263 w 7467600"/>
              <a:gd name="connsiteY513" fmla="*/ 3625726 h 6858000"/>
              <a:gd name="connsiteX514" fmla="*/ 3560912 w 7467600"/>
              <a:gd name="connsiteY514" fmla="*/ 4079863 h 6858000"/>
              <a:gd name="connsiteX515" fmla="*/ 3626636 w 7467600"/>
              <a:gd name="connsiteY515" fmla="*/ 4512230 h 6858000"/>
              <a:gd name="connsiteX516" fmla="*/ 3653088 w 7467600"/>
              <a:gd name="connsiteY516" fmla="*/ 4521417 h 6858000"/>
              <a:gd name="connsiteX517" fmla="*/ 3988128 w 7467600"/>
              <a:gd name="connsiteY517" fmla="*/ 4817267 h 6858000"/>
              <a:gd name="connsiteX518" fmla="*/ 4830582 w 7467600"/>
              <a:gd name="connsiteY518" fmla="*/ 4676000 h 6858000"/>
              <a:gd name="connsiteX519" fmla="*/ 4830100 w 7467600"/>
              <a:gd name="connsiteY519" fmla="*/ 4675554 h 6858000"/>
              <a:gd name="connsiteX520" fmla="*/ 4036318 w 7467600"/>
              <a:gd name="connsiteY520" fmla="*/ 4147013 h 6858000"/>
              <a:gd name="connsiteX521" fmla="*/ 3432098 w 7467600"/>
              <a:gd name="connsiteY521" fmla="*/ 3537312 h 6858000"/>
              <a:gd name="connsiteX522" fmla="*/ 3446761 w 7467600"/>
              <a:gd name="connsiteY522" fmla="*/ 3461278 h 6858000"/>
              <a:gd name="connsiteX523" fmla="*/ 4419733 w 7467600"/>
              <a:gd name="connsiteY523" fmla="*/ 3963555 h 6858000"/>
              <a:gd name="connsiteX524" fmla="*/ 4781371 w 7467600"/>
              <a:gd name="connsiteY524" fmla="*/ 4458604 h 6858000"/>
              <a:gd name="connsiteX525" fmla="*/ 4780440 w 7467600"/>
              <a:gd name="connsiteY525" fmla="*/ 4470290 h 6858000"/>
              <a:gd name="connsiteX526" fmla="*/ 4898954 w 7467600"/>
              <a:gd name="connsiteY526" fmla="*/ 4662092 h 6858000"/>
              <a:gd name="connsiteX527" fmla="*/ 4900699 w 7467600"/>
              <a:gd name="connsiteY527" fmla="*/ 4670867 h 6858000"/>
              <a:gd name="connsiteX528" fmla="*/ 5714511 w 7467600"/>
              <a:gd name="connsiteY528" fmla="*/ 4663483 h 6858000"/>
              <a:gd name="connsiteX529" fmla="*/ 5464793 w 7467600"/>
              <a:gd name="connsiteY529" fmla="*/ 4393556 h 6858000"/>
              <a:gd name="connsiteX530" fmla="*/ 5461897 w 7467600"/>
              <a:gd name="connsiteY530" fmla="*/ 4390879 h 6858000"/>
              <a:gd name="connsiteX531" fmla="*/ 4294126 w 7467600"/>
              <a:gd name="connsiteY531" fmla="*/ 3303048 h 6858000"/>
              <a:gd name="connsiteX532" fmla="*/ 4305321 w 7467600"/>
              <a:gd name="connsiteY532" fmla="*/ 3256953 h 6858000"/>
              <a:gd name="connsiteX533" fmla="*/ 4949299 w 7467600"/>
              <a:gd name="connsiteY533" fmla="*/ 3766336 h 6858000"/>
              <a:gd name="connsiteX534" fmla="*/ 5291452 w 7467600"/>
              <a:gd name="connsiteY534" fmla="*/ 4076801 h 6858000"/>
              <a:gd name="connsiteX535" fmla="*/ 5434998 w 7467600"/>
              <a:gd name="connsiteY535" fmla="*/ 4254100 h 6858000"/>
              <a:gd name="connsiteX536" fmla="*/ 5351015 w 7467600"/>
              <a:gd name="connsiteY536" fmla="*/ 3760989 h 6858000"/>
              <a:gd name="connsiteX537" fmla="*/ 5413780 w 7467600"/>
              <a:gd name="connsiteY537" fmla="*/ 2966265 h 6858000"/>
              <a:gd name="connsiteX538" fmla="*/ 5425627 w 7467600"/>
              <a:gd name="connsiteY538" fmla="*/ 2954192 h 6858000"/>
              <a:gd name="connsiteX539" fmla="*/ 6604735 w 7467600"/>
              <a:gd name="connsiteY539" fmla="*/ 2041381 h 6858000"/>
              <a:gd name="connsiteX540" fmla="*/ 7204487 w 7467600"/>
              <a:gd name="connsiteY540" fmla="*/ 2742112 h 6858000"/>
              <a:gd name="connsiteX541" fmla="*/ 7131592 w 7467600"/>
              <a:gd name="connsiteY541" fmla="*/ 2672096 h 6858000"/>
              <a:gd name="connsiteX542" fmla="*/ 6996344 w 7467600"/>
              <a:gd name="connsiteY542" fmla="*/ 2518310 h 6858000"/>
              <a:gd name="connsiteX543" fmla="*/ 6735495 w 7467600"/>
              <a:gd name="connsiteY543" fmla="*/ 2196890 h 6858000"/>
              <a:gd name="connsiteX544" fmla="*/ 6721901 w 7467600"/>
              <a:gd name="connsiteY544" fmla="*/ 2179274 h 6858000"/>
              <a:gd name="connsiteX545" fmla="*/ 6604735 w 7467600"/>
              <a:gd name="connsiteY545" fmla="*/ 2041381 h 6858000"/>
              <a:gd name="connsiteX546" fmla="*/ 6591670 w 7467600"/>
              <a:gd name="connsiteY546" fmla="*/ 1988277 h 6858000"/>
              <a:gd name="connsiteX547" fmla="*/ 6747349 w 7467600"/>
              <a:gd name="connsiteY547" fmla="*/ 2160069 h 6858000"/>
              <a:gd name="connsiteX548" fmla="*/ 6760943 w 7467600"/>
              <a:gd name="connsiteY548" fmla="*/ 2177686 h 6858000"/>
              <a:gd name="connsiteX549" fmla="*/ 7021065 w 7467600"/>
              <a:gd name="connsiteY549" fmla="*/ 2498102 h 6858000"/>
              <a:gd name="connsiteX550" fmla="*/ 7155223 w 7467600"/>
              <a:gd name="connsiteY550" fmla="*/ 2650386 h 6858000"/>
              <a:gd name="connsiteX551" fmla="*/ 7203167 w 7467600"/>
              <a:gd name="connsiteY551" fmla="*/ 2697288 h 6858000"/>
              <a:gd name="connsiteX552" fmla="*/ 6937703 w 7467600"/>
              <a:gd name="connsiteY552" fmla="*/ 2321981 h 6858000"/>
              <a:gd name="connsiteX553" fmla="*/ 6591670 w 7467600"/>
              <a:gd name="connsiteY553" fmla="*/ 1988277 h 6858000"/>
              <a:gd name="connsiteX554" fmla="*/ 5798671 w 7467600"/>
              <a:gd name="connsiteY554" fmla="*/ 1981601 h 6858000"/>
              <a:gd name="connsiteX555" fmla="*/ 5754709 w 7467600"/>
              <a:gd name="connsiteY555" fmla="*/ 2071454 h 6858000"/>
              <a:gd name="connsiteX556" fmla="*/ 5763044 w 7467600"/>
              <a:gd name="connsiteY556" fmla="*/ 2842206 h 6858000"/>
              <a:gd name="connsiteX557" fmla="*/ 5764974 w 7467600"/>
              <a:gd name="connsiteY557" fmla="*/ 2799609 h 6858000"/>
              <a:gd name="connsiteX558" fmla="*/ 5767665 w 7467600"/>
              <a:gd name="connsiteY558" fmla="*/ 2666409 h 6858000"/>
              <a:gd name="connsiteX559" fmla="*/ 5763055 w 7467600"/>
              <a:gd name="connsiteY559" fmla="*/ 2579705 h 6858000"/>
              <a:gd name="connsiteX560" fmla="*/ 5758079 w 7467600"/>
              <a:gd name="connsiteY560" fmla="*/ 2492508 h 6858000"/>
              <a:gd name="connsiteX561" fmla="*/ 5779325 w 7467600"/>
              <a:gd name="connsiteY561" fmla="*/ 2197069 h 6858000"/>
              <a:gd name="connsiteX562" fmla="*/ 5798671 w 7467600"/>
              <a:gd name="connsiteY562" fmla="*/ 1981601 h 6858000"/>
              <a:gd name="connsiteX563" fmla="*/ 5829202 w 7467600"/>
              <a:gd name="connsiteY563" fmla="*/ 1971679 h 6858000"/>
              <a:gd name="connsiteX564" fmla="*/ 5809558 w 7467600"/>
              <a:gd name="connsiteY564" fmla="*/ 2198043 h 6858000"/>
              <a:gd name="connsiteX565" fmla="*/ 5788653 w 7467600"/>
              <a:gd name="connsiteY565" fmla="*/ 2489430 h 6858000"/>
              <a:gd name="connsiteX566" fmla="*/ 5793439 w 7467600"/>
              <a:gd name="connsiteY566" fmla="*/ 2575235 h 6858000"/>
              <a:gd name="connsiteX567" fmla="*/ 5796837 w 7467600"/>
              <a:gd name="connsiteY567" fmla="*/ 2637633 h 6858000"/>
              <a:gd name="connsiteX568" fmla="*/ 5818614 w 7467600"/>
              <a:gd name="connsiteY568" fmla="*/ 2473055 h 6858000"/>
              <a:gd name="connsiteX569" fmla="*/ 5829202 w 7467600"/>
              <a:gd name="connsiteY569" fmla="*/ 1971679 h 6858000"/>
              <a:gd name="connsiteX570" fmla="*/ 5911389 w 7467600"/>
              <a:gd name="connsiteY570" fmla="*/ 1898371 h 6858000"/>
              <a:gd name="connsiteX571" fmla="*/ 6237627 w 7467600"/>
              <a:gd name="connsiteY571" fmla="*/ 2231921 h 6858000"/>
              <a:gd name="connsiteX572" fmla="*/ 5911389 w 7467600"/>
              <a:gd name="connsiteY572" fmla="*/ 1898371 h 6858000"/>
              <a:gd name="connsiteX573" fmla="*/ 6944437 w 7467600"/>
              <a:gd name="connsiteY573" fmla="*/ 1575402 h 6858000"/>
              <a:gd name="connsiteX574" fmla="*/ 6304730 w 7467600"/>
              <a:gd name="connsiteY574" fmla="*/ 1766654 h 6858000"/>
              <a:gd name="connsiteX575" fmla="*/ 6944437 w 7467600"/>
              <a:gd name="connsiteY575" fmla="*/ 1575402 h 6858000"/>
              <a:gd name="connsiteX576" fmla="*/ 7019523 w 7467600"/>
              <a:gd name="connsiteY576" fmla="*/ 1519450 h 6858000"/>
              <a:gd name="connsiteX577" fmla="*/ 6298091 w 7467600"/>
              <a:gd name="connsiteY577" fmla="*/ 1737122 h 6858000"/>
              <a:gd name="connsiteX578" fmla="*/ 7019523 w 7467600"/>
              <a:gd name="connsiteY578" fmla="*/ 1519450 h 6858000"/>
              <a:gd name="connsiteX579" fmla="*/ 2399523 w 7467600"/>
              <a:gd name="connsiteY579" fmla="*/ 1428234 h 6858000"/>
              <a:gd name="connsiteX580" fmla="*/ 2224982 w 7467600"/>
              <a:gd name="connsiteY580" fmla="*/ 1826201 h 6858000"/>
              <a:gd name="connsiteX581" fmla="*/ 2096099 w 7467600"/>
              <a:gd name="connsiteY581" fmla="*/ 2345900 h 6858000"/>
              <a:gd name="connsiteX582" fmla="*/ 2283317 w 7467600"/>
              <a:gd name="connsiteY582" fmla="*/ 1796925 h 6858000"/>
              <a:gd name="connsiteX583" fmla="*/ 2399523 w 7467600"/>
              <a:gd name="connsiteY583" fmla="*/ 1428234 h 6858000"/>
              <a:gd name="connsiteX584" fmla="*/ 2448558 w 7467600"/>
              <a:gd name="connsiteY584" fmla="*/ 1373435 h 6858000"/>
              <a:gd name="connsiteX585" fmla="*/ 2312521 w 7467600"/>
              <a:gd name="connsiteY585" fmla="*/ 1806140 h 6858000"/>
              <a:gd name="connsiteX586" fmla="*/ 2127533 w 7467600"/>
              <a:gd name="connsiteY586" fmla="*/ 2348380 h 6858000"/>
              <a:gd name="connsiteX587" fmla="*/ 2358080 w 7467600"/>
              <a:gd name="connsiteY587" fmla="*/ 1866134 h 6858000"/>
              <a:gd name="connsiteX588" fmla="*/ 2407436 w 7467600"/>
              <a:gd name="connsiteY588" fmla="*/ 1651070 h 6858000"/>
              <a:gd name="connsiteX589" fmla="*/ 2448558 w 7467600"/>
              <a:gd name="connsiteY589" fmla="*/ 1373435 h 6858000"/>
              <a:gd name="connsiteX590" fmla="*/ 278707 w 7467600"/>
              <a:gd name="connsiteY590" fmla="*/ 1352270 h 6858000"/>
              <a:gd name="connsiteX591" fmla="*/ 321570 w 7467600"/>
              <a:gd name="connsiteY591" fmla="*/ 1861610 h 6858000"/>
              <a:gd name="connsiteX592" fmla="*/ 294281 w 7467600"/>
              <a:gd name="connsiteY592" fmla="*/ 1440658 h 6858000"/>
              <a:gd name="connsiteX593" fmla="*/ 278707 w 7467600"/>
              <a:gd name="connsiteY593" fmla="*/ 1352270 h 6858000"/>
              <a:gd name="connsiteX594" fmla="*/ 1423821 w 7467600"/>
              <a:gd name="connsiteY594" fmla="*/ 1351958 h 6858000"/>
              <a:gd name="connsiteX595" fmla="*/ 1638521 w 7467600"/>
              <a:gd name="connsiteY595" fmla="*/ 1908470 h 6858000"/>
              <a:gd name="connsiteX596" fmla="*/ 1754199 w 7467600"/>
              <a:gd name="connsiteY596" fmla="*/ 2149284 h 6858000"/>
              <a:gd name="connsiteX597" fmla="*/ 1908359 w 7467600"/>
              <a:gd name="connsiteY597" fmla="*/ 2364988 h 6858000"/>
              <a:gd name="connsiteX598" fmla="*/ 1647661 w 7467600"/>
              <a:gd name="connsiteY598" fmla="*/ 1825945 h 6858000"/>
              <a:gd name="connsiteX599" fmla="*/ 1423821 w 7467600"/>
              <a:gd name="connsiteY599" fmla="*/ 1351958 h 6858000"/>
              <a:gd name="connsiteX600" fmla="*/ 1431890 w 7467600"/>
              <a:gd name="connsiteY600" fmla="*/ 1306475 h 6858000"/>
              <a:gd name="connsiteX601" fmla="*/ 1507597 w 7467600"/>
              <a:gd name="connsiteY601" fmla="*/ 1446132 h 6858000"/>
              <a:gd name="connsiteX602" fmla="*/ 1674586 w 7467600"/>
              <a:gd name="connsiteY602" fmla="*/ 1813832 h 6858000"/>
              <a:gd name="connsiteX603" fmla="*/ 1815950 w 7467600"/>
              <a:gd name="connsiteY603" fmla="*/ 2128564 h 6858000"/>
              <a:gd name="connsiteX604" fmla="*/ 1984242 w 7467600"/>
              <a:gd name="connsiteY604" fmla="*/ 2430829 h 6858000"/>
              <a:gd name="connsiteX605" fmla="*/ 2014023 w 7467600"/>
              <a:gd name="connsiteY605" fmla="*/ 2450995 h 6858000"/>
              <a:gd name="connsiteX606" fmla="*/ 1747337 w 7467600"/>
              <a:gd name="connsiteY606" fmla="*/ 1855264 h 6858000"/>
              <a:gd name="connsiteX607" fmla="*/ 1533749 w 7467600"/>
              <a:gd name="connsiteY607" fmla="*/ 1478656 h 6858000"/>
              <a:gd name="connsiteX608" fmla="*/ 1431890 w 7467600"/>
              <a:gd name="connsiteY608" fmla="*/ 1306475 h 6858000"/>
              <a:gd name="connsiteX609" fmla="*/ 5052692 w 7467600"/>
              <a:gd name="connsiteY609" fmla="*/ 1292994 h 6858000"/>
              <a:gd name="connsiteX610" fmla="*/ 5200661 w 7467600"/>
              <a:gd name="connsiteY610" fmla="*/ 1635186 h 6858000"/>
              <a:gd name="connsiteX611" fmla="*/ 5297138 w 7467600"/>
              <a:gd name="connsiteY611" fmla="*/ 1906351 h 6858000"/>
              <a:gd name="connsiteX612" fmla="*/ 5052692 w 7467600"/>
              <a:gd name="connsiteY612" fmla="*/ 1292994 h 6858000"/>
              <a:gd name="connsiteX613" fmla="*/ 5009948 w 7467600"/>
              <a:gd name="connsiteY613" fmla="*/ 1273619 h 6858000"/>
              <a:gd name="connsiteX614" fmla="*/ 5121777 w 7467600"/>
              <a:gd name="connsiteY614" fmla="*/ 1654213 h 6858000"/>
              <a:gd name="connsiteX615" fmla="*/ 5293545 w 7467600"/>
              <a:gd name="connsiteY615" fmla="*/ 2072247 h 6858000"/>
              <a:gd name="connsiteX616" fmla="*/ 5294042 w 7467600"/>
              <a:gd name="connsiteY616" fmla="*/ 2065019 h 6858000"/>
              <a:gd name="connsiteX617" fmla="*/ 5171936 w 7467600"/>
              <a:gd name="connsiteY617" fmla="*/ 1647613 h 6858000"/>
              <a:gd name="connsiteX618" fmla="*/ 5009948 w 7467600"/>
              <a:gd name="connsiteY618" fmla="*/ 1273619 h 6858000"/>
              <a:gd name="connsiteX619" fmla="*/ 655236 w 7467600"/>
              <a:gd name="connsiteY619" fmla="*/ 1268632 h 6858000"/>
              <a:gd name="connsiteX620" fmla="*/ 839521 w 7467600"/>
              <a:gd name="connsiteY620" fmla="*/ 1685315 h 6858000"/>
              <a:gd name="connsiteX621" fmla="*/ 1109416 w 7467600"/>
              <a:gd name="connsiteY621" fmla="*/ 2061663 h 6858000"/>
              <a:gd name="connsiteX622" fmla="*/ 1298300 w 7467600"/>
              <a:gd name="connsiteY622" fmla="*/ 2247742 h 6858000"/>
              <a:gd name="connsiteX623" fmla="*/ 1125871 w 7467600"/>
              <a:gd name="connsiteY623" fmla="*/ 1989513 h 6858000"/>
              <a:gd name="connsiteX624" fmla="*/ 981574 w 7467600"/>
              <a:gd name="connsiteY624" fmla="*/ 1783157 h 6858000"/>
              <a:gd name="connsiteX625" fmla="*/ 922198 w 7467600"/>
              <a:gd name="connsiteY625" fmla="*/ 1677437 h 6858000"/>
              <a:gd name="connsiteX626" fmla="*/ 869293 w 7467600"/>
              <a:gd name="connsiteY626" fmla="*/ 1583214 h 6858000"/>
              <a:gd name="connsiteX627" fmla="*/ 751431 w 7467600"/>
              <a:gd name="connsiteY627" fmla="*/ 1405731 h 6858000"/>
              <a:gd name="connsiteX628" fmla="*/ 655236 w 7467600"/>
              <a:gd name="connsiteY628" fmla="*/ 1268632 h 6858000"/>
              <a:gd name="connsiteX629" fmla="*/ 6516292 w 7467600"/>
              <a:gd name="connsiteY629" fmla="*/ 1263064 h 6858000"/>
              <a:gd name="connsiteX630" fmla="*/ 5736320 w 7467600"/>
              <a:gd name="connsiteY630" fmla="*/ 1501803 h 6858000"/>
              <a:gd name="connsiteX631" fmla="*/ 6516292 w 7467600"/>
              <a:gd name="connsiteY631" fmla="*/ 1263064 h 6858000"/>
              <a:gd name="connsiteX632" fmla="*/ 291466 w 7467600"/>
              <a:gd name="connsiteY632" fmla="*/ 1250369 h 6858000"/>
              <a:gd name="connsiteX633" fmla="*/ 323180 w 7467600"/>
              <a:gd name="connsiteY633" fmla="*/ 1435283 h 6858000"/>
              <a:gd name="connsiteX634" fmla="*/ 349381 w 7467600"/>
              <a:gd name="connsiteY634" fmla="*/ 1875041 h 6858000"/>
              <a:gd name="connsiteX635" fmla="*/ 374363 w 7467600"/>
              <a:gd name="connsiteY635" fmla="*/ 1506494 h 6858000"/>
              <a:gd name="connsiteX636" fmla="*/ 302168 w 7467600"/>
              <a:gd name="connsiteY636" fmla="*/ 1274495 h 6858000"/>
              <a:gd name="connsiteX637" fmla="*/ 291466 w 7467600"/>
              <a:gd name="connsiteY637" fmla="*/ 1250369 h 6858000"/>
              <a:gd name="connsiteX638" fmla="*/ 678222 w 7467600"/>
              <a:gd name="connsiteY638" fmla="*/ 1248670 h 6858000"/>
              <a:gd name="connsiteX639" fmla="*/ 775536 w 7467600"/>
              <a:gd name="connsiteY639" fmla="*/ 1388015 h 6858000"/>
              <a:gd name="connsiteX640" fmla="*/ 894529 w 7467600"/>
              <a:gd name="connsiteY640" fmla="*/ 1567739 h 6858000"/>
              <a:gd name="connsiteX641" fmla="*/ 948000 w 7467600"/>
              <a:gd name="connsiteY641" fmla="*/ 1663088 h 6858000"/>
              <a:gd name="connsiteX642" fmla="*/ 1006812 w 7467600"/>
              <a:gd name="connsiteY642" fmla="*/ 1767683 h 6858000"/>
              <a:gd name="connsiteX643" fmla="*/ 1149133 w 7467600"/>
              <a:gd name="connsiteY643" fmla="*/ 1971513 h 6858000"/>
              <a:gd name="connsiteX644" fmla="*/ 1333952 w 7467600"/>
              <a:gd name="connsiteY644" fmla="*/ 2251620 h 6858000"/>
              <a:gd name="connsiteX645" fmla="*/ 1337329 w 7467600"/>
              <a:gd name="connsiteY645" fmla="*/ 2258350 h 6858000"/>
              <a:gd name="connsiteX646" fmla="*/ 1014726 w 7467600"/>
              <a:gd name="connsiteY646" fmla="*/ 1615556 h 6858000"/>
              <a:gd name="connsiteX647" fmla="*/ 678222 w 7467600"/>
              <a:gd name="connsiteY647" fmla="*/ 1248670 h 6858000"/>
              <a:gd name="connsiteX648" fmla="*/ 6691602 w 7467600"/>
              <a:gd name="connsiteY648" fmla="*/ 1140573 h 6858000"/>
              <a:gd name="connsiteX649" fmla="*/ 6571100 w 7467600"/>
              <a:gd name="connsiteY649" fmla="*/ 1183662 h 6858000"/>
              <a:gd name="connsiteX650" fmla="*/ 6241687 w 7467600"/>
              <a:gd name="connsiteY650" fmla="*/ 1257600 h 6858000"/>
              <a:gd name="connsiteX651" fmla="*/ 5693009 w 7467600"/>
              <a:gd name="connsiteY651" fmla="*/ 1478256 h 6858000"/>
              <a:gd name="connsiteX652" fmla="*/ 6548420 w 7467600"/>
              <a:gd name="connsiteY652" fmla="*/ 1214599 h 6858000"/>
              <a:gd name="connsiteX653" fmla="*/ 6605473 w 7467600"/>
              <a:gd name="connsiteY653" fmla="*/ 1184686 h 6858000"/>
              <a:gd name="connsiteX654" fmla="*/ 6691602 w 7467600"/>
              <a:gd name="connsiteY654" fmla="*/ 1140573 h 6858000"/>
              <a:gd name="connsiteX655" fmla="*/ 4002475 w 7467600"/>
              <a:gd name="connsiteY655" fmla="*/ 1037802 h 6858000"/>
              <a:gd name="connsiteX656" fmla="*/ 4000324 w 7467600"/>
              <a:gd name="connsiteY656" fmla="*/ 1039362 h 6858000"/>
              <a:gd name="connsiteX657" fmla="*/ 4002862 w 7467600"/>
              <a:gd name="connsiteY657" fmla="*/ 1042866 h 6858000"/>
              <a:gd name="connsiteX658" fmla="*/ 4002475 w 7467600"/>
              <a:gd name="connsiteY658" fmla="*/ 1037802 h 6858000"/>
              <a:gd name="connsiteX659" fmla="*/ 506322 w 7467600"/>
              <a:gd name="connsiteY659" fmla="*/ 1020997 h 6858000"/>
              <a:gd name="connsiteX660" fmla="*/ 533068 w 7467600"/>
              <a:gd name="connsiteY660" fmla="*/ 1029409 h 6858000"/>
              <a:gd name="connsiteX661" fmla="*/ 1232525 w 7467600"/>
              <a:gd name="connsiteY661" fmla="*/ 1804675 h 6858000"/>
              <a:gd name="connsiteX662" fmla="*/ 1388858 w 7467600"/>
              <a:gd name="connsiteY662" fmla="*/ 2368011 h 6858000"/>
              <a:gd name="connsiteX663" fmla="*/ 1384098 w 7467600"/>
              <a:gd name="connsiteY663" fmla="*/ 2378125 h 6858000"/>
              <a:gd name="connsiteX664" fmla="*/ 1425393 w 7467600"/>
              <a:gd name="connsiteY664" fmla="*/ 2589124 h 6858000"/>
              <a:gd name="connsiteX665" fmla="*/ 1424001 w 7467600"/>
              <a:gd name="connsiteY665" fmla="*/ 2597541 h 6858000"/>
              <a:gd name="connsiteX666" fmla="*/ 2152729 w 7467600"/>
              <a:gd name="connsiteY666" fmla="*/ 2864487 h 6858000"/>
              <a:gd name="connsiteX667" fmla="*/ 2020609 w 7467600"/>
              <a:gd name="connsiteY667" fmla="*/ 2539671 h 6858000"/>
              <a:gd name="connsiteX668" fmla="*/ 2018920 w 7467600"/>
              <a:gd name="connsiteY668" fmla="*/ 2536309 h 6858000"/>
              <a:gd name="connsiteX669" fmla="*/ 1342441 w 7467600"/>
              <a:gd name="connsiteY669" fmla="*/ 1173017 h 6858000"/>
              <a:gd name="connsiteX670" fmla="*/ 1367925 w 7467600"/>
              <a:gd name="connsiteY670" fmla="*/ 1135648 h 6858000"/>
              <a:gd name="connsiteX671" fmla="*/ 1771401 w 7467600"/>
              <a:gd name="connsiteY671" fmla="*/ 1806673 h 6858000"/>
              <a:gd name="connsiteX672" fmla="*/ 1972385 w 7467600"/>
              <a:gd name="connsiteY672" fmla="*/ 2198735 h 6858000"/>
              <a:gd name="connsiteX673" fmla="*/ 2040892 w 7467600"/>
              <a:gd name="connsiteY673" fmla="*/ 2405205 h 6858000"/>
              <a:gd name="connsiteX674" fmla="*/ 2131689 w 7467600"/>
              <a:gd name="connsiteY674" fmla="*/ 1936926 h 6858000"/>
              <a:gd name="connsiteX675" fmla="*/ 2454820 w 7467600"/>
              <a:gd name="connsiteY675" fmla="*/ 1248808 h 6858000"/>
              <a:gd name="connsiteX676" fmla="*/ 2492512 w 7467600"/>
              <a:gd name="connsiteY676" fmla="*/ 1302920 h 6858000"/>
              <a:gd name="connsiteX677" fmla="*/ 2081216 w 7467600"/>
              <a:gd name="connsiteY677" fmla="*/ 2527513 h 6858000"/>
              <a:gd name="connsiteX678" fmla="*/ 2081211 w 7467600"/>
              <a:gd name="connsiteY678" fmla="*/ 2528916 h 6858000"/>
              <a:gd name="connsiteX679" fmla="*/ 2199067 w 7467600"/>
              <a:gd name="connsiteY679" fmla="*/ 2884061 h 6858000"/>
              <a:gd name="connsiteX680" fmla="*/ 3192586 w 7467600"/>
              <a:gd name="connsiteY680" fmla="*/ 3411496 h 6858000"/>
              <a:gd name="connsiteX681" fmla="*/ 3182620 w 7467600"/>
              <a:gd name="connsiteY681" fmla="*/ 3483279 h 6858000"/>
              <a:gd name="connsiteX682" fmla="*/ 2435119 w 7467600"/>
              <a:gd name="connsiteY682" fmla="*/ 3080173 h 6858000"/>
              <a:gd name="connsiteX683" fmla="*/ 2410152 w 7467600"/>
              <a:gd name="connsiteY683" fmla="*/ 3063751 h 6858000"/>
              <a:gd name="connsiteX684" fmla="*/ 2408099 w 7467600"/>
              <a:gd name="connsiteY684" fmla="*/ 3064403 h 6858000"/>
              <a:gd name="connsiteX685" fmla="*/ 2407218 w 7467600"/>
              <a:gd name="connsiteY685" fmla="*/ 3070324 h 6858000"/>
              <a:gd name="connsiteX686" fmla="*/ 2380138 w 7467600"/>
              <a:gd name="connsiteY686" fmla="*/ 3099341 h 6858000"/>
              <a:gd name="connsiteX687" fmla="*/ 1765923 w 7467600"/>
              <a:gd name="connsiteY687" fmla="*/ 3581043 h 6858000"/>
              <a:gd name="connsiteX688" fmla="*/ 1702258 w 7467600"/>
              <a:gd name="connsiteY688" fmla="*/ 3612286 h 6858000"/>
              <a:gd name="connsiteX689" fmla="*/ 1538370 w 7467600"/>
              <a:gd name="connsiteY689" fmla="*/ 3811804 h 6858000"/>
              <a:gd name="connsiteX690" fmla="*/ 542867 w 7467600"/>
              <a:gd name="connsiteY690" fmla="*/ 4944092 h 6858000"/>
              <a:gd name="connsiteX691" fmla="*/ 515800 w 7467600"/>
              <a:gd name="connsiteY691" fmla="*/ 4862180 h 6858000"/>
              <a:gd name="connsiteX692" fmla="*/ 909145 w 7467600"/>
              <a:gd name="connsiteY692" fmla="*/ 4199225 h 6858000"/>
              <a:gd name="connsiteX693" fmla="*/ 1214067 w 7467600"/>
              <a:gd name="connsiteY693" fmla="*/ 3908561 h 6858000"/>
              <a:gd name="connsiteX694" fmla="*/ 640967 w 7467600"/>
              <a:gd name="connsiteY694" fmla="*/ 4105601 h 6858000"/>
              <a:gd name="connsiteX695" fmla="*/ 112563 w 7467600"/>
              <a:gd name="connsiteY695" fmla="*/ 4396952 h 6858000"/>
              <a:gd name="connsiteX696" fmla="*/ 0 w 7467600"/>
              <a:gd name="connsiteY696" fmla="*/ 4466006 h 6858000"/>
              <a:gd name="connsiteX697" fmla="*/ 0 w 7467600"/>
              <a:gd name="connsiteY697" fmla="*/ 4233763 h 6858000"/>
              <a:gd name="connsiteX698" fmla="*/ 36881 w 7467600"/>
              <a:gd name="connsiteY698" fmla="*/ 4200118 h 6858000"/>
              <a:gd name="connsiteX699" fmla="*/ 910534 w 7467600"/>
              <a:gd name="connsiteY699" fmla="*/ 3629753 h 6858000"/>
              <a:gd name="connsiteX700" fmla="*/ 1578717 w 7467600"/>
              <a:gd name="connsiteY700" fmla="*/ 3575982 h 6858000"/>
              <a:gd name="connsiteX701" fmla="*/ 2338780 w 7467600"/>
              <a:gd name="connsiteY701" fmla="*/ 3033725 h 6858000"/>
              <a:gd name="connsiteX702" fmla="*/ 1807991 w 7467600"/>
              <a:gd name="connsiteY702" fmla="*/ 2807184 h 6858000"/>
              <a:gd name="connsiteX703" fmla="*/ 1416358 w 7467600"/>
              <a:gd name="connsiteY703" fmla="*/ 3112571 h 6858000"/>
              <a:gd name="connsiteX704" fmla="*/ 939066 w 7467600"/>
              <a:gd name="connsiteY704" fmla="*/ 3378798 h 6858000"/>
              <a:gd name="connsiteX705" fmla="*/ 115099 w 7467600"/>
              <a:gd name="connsiteY705" fmla="*/ 3607650 h 6858000"/>
              <a:gd name="connsiteX706" fmla="*/ 97284 w 7467600"/>
              <a:gd name="connsiteY706" fmla="*/ 3520393 h 6858000"/>
              <a:gd name="connsiteX707" fmla="*/ 922050 w 7467600"/>
              <a:gd name="connsiteY707" fmla="*/ 3074867 h 6858000"/>
              <a:gd name="connsiteX708" fmla="*/ 1405265 w 7467600"/>
              <a:gd name="connsiteY708" fmla="*/ 3016319 h 6858000"/>
              <a:gd name="connsiteX709" fmla="*/ 1407512 w 7467600"/>
              <a:gd name="connsiteY709" fmla="*/ 3018001 h 6858000"/>
              <a:gd name="connsiteX710" fmla="*/ 1726266 w 7467600"/>
              <a:gd name="connsiteY710" fmla="*/ 2777274 h 6858000"/>
              <a:gd name="connsiteX711" fmla="*/ 625390 w 7467600"/>
              <a:gd name="connsiteY711" fmla="*/ 2514541 h 6858000"/>
              <a:gd name="connsiteX712" fmla="*/ 619799 w 7467600"/>
              <a:gd name="connsiteY712" fmla="*/ 2527180 h 6858000"/>
              <a:gd name="connsiteX713" fmla="*/ 310030 w 7467600"/>
              <a:gd name="connsiteY713" fmla="*/ 2771818 h 6858000"/>
              <a:gd name="connsiteX714" fmla="*/ 173877 w 7467600"/>
              <a:gd name="connsiteY714" fmla="*/ 2937056 h 6858000"/>
              <a:gd name="connsiteX715" fmla="*/ 77889 w 7467600"/>
              <a:gd name="connsiteY715" fmla="*/ 3138440 h 6858000"/>
              <a:gd name="connsiteX716" fmla="*/ 0 w 7467600"/>
              <a:gd name="connsiteY716" fmla="*/ 3271395 h 6858000"/>
              <a:gd name="connsiteX717" fmla="*/ 0 w 7467600"/>
              <a:gd name="connsiteY717" fmla="*/ 3153002 h 6858000"/>
              <a:gd name="connsiteX718" fmla="*/ 2386 w 7467600"/>
              <a:gd name="connsiteY718" fmla="*/ 3149203 h 6858000"/>
              <a:gd name="connsiteX719" fmla="*/ 89753 w 7467600"/>
              <a:gd name="connsiteY719" fmla="*/ 2987702 h 6858000"/>
              <a:gd name="connsiteX720" fmla="*/ 76869 w 7467600"/>
              <a:gd name="connsiteY720" fmla="*/ 3005404 h 6858000"/>
              <a:gd name="connsiteX721" fmla="*/ 32049 w 7467600"/>
              <a:gd name="connsiteY721" fmla="*/ 3065814 h 6858000"/>
              <a:gd name="connsiteX722" fmla="*/ 0 w 7467600"/>
              <a:gd name="connsiteY722" fmla="*/ 3108744 h 6858000"/>
              <a:gd name="connsiteX723" fmla="*/ 0 w 7467600"/>
              <a:gd name="connsiteY723" fmla="*/ 3058059 h 6858000"/>
              <a:gd name="connsiteX724" fmla="*/ 7610 w 7467600"/>
              <a:gd name="connsiteY724" fmla="*/ 3047889 h 6858000"/>
              <a:gd name="connsiteX725" fmla="*/ 52419 w 7467600"/>
              <a:gd name="connsiteY725" fmla="*/ 2987479 h 6858000"/>
              <a:gd name="connsiteX726" fmla="*/ 59142 w 7467600"/>
              <a:gd name="connsiteY726" fmla="*/ 2978488 h 6858000"/>
              <a:gd name="connsiteX727" fmla="*/ 0 w 7467600"/>
              <a:gd name="connsiteY727" fmla="*/ 3015334 h 6858000"/>
              <a:gd name="connsiteX728" fmla="*/ 0 w 7467600"/>
              <a:gd name="connsiteY728" fmla="*/ 2914286 h 6858000"/>
              <a:gd name="connsiteX729" fmla="*/ 36383 w 7467600"/>
              <a:gd name="connsiteY729" fmla="*/ 2901128 h 6858000"/>
              <a:gd name="connsiteX730" fmla="*/ 156329 w 7467600"/>
              <a:gd name="connsiteY730" fmla="*/ 2840533 h 6858000"/>
              <a:gd name="connsiteX731" fmla="*/ 358355 w 7467600"/>
              <a:gd name="connsiteY731" fmla="*/ 2620471 h 6858000"/>
              <a:gd name="connsiteX732" fmla="*/ 510577 w 7467600"/>
              <a:gd name="connsiteY732" fmla="*/ 2501244 h 6858000"/>
              <a:gd name="connsiteX733" fmla="*/ 211967 w 7467600"/>
              <a:gd name="connsiteY733" fmla="*/ 2479171 h 6858000"/>
              <a:gd name="connsiteX734" fmla="*/ 0 w 7467600"/>
              <a:gd name="connsiteY734" fmla="*/ 2476398 h 6858000"/>
              <a:gd name="connsiteX735" fmla="*/ 0 w 7467600"/>
              <a:gd name="connsiteY735" fmla="*/ 2389189 h 6858000"/>
              <a:gd name="connsiteX736" fmla="*/ 103062 w 7467600"/>
              <a:gd name="connsiteY736" fmla="*/ 2389518 h 6858000"/>
              <a:gd name="connsiteX737" fmla="*/ 510734 w 7467600"/>
              <a:gd name="connsiteY737" fmla="*/ 2416201 h 6858000"/>
              <a:gd name="connsiteX738" fmla="*/ 279257 w 7467600"/>
              <a:gd name="connsiteY738" fmla="*/ 2092102 h 6858000"/>
              <a:gd name="connsiteX739" fmla="*/ 65265 w 7467600"/>
              <a:gd name="connsiteY739" fmla="*/ 2006049 h 6858000"/>
              <a:gd name="connsiteX740" fmla="*/ 0 w 7467600"/>
              <a:gd name="connsiteY740" fmla="*/ 1982532 h 6858000"/>
              <a:gd name="connsiteX741" fmla="*/ 0 w 7467600"/>
              <a:gd name="connsiteY741" fmla="*/ 1912789 h 6858000"/>
              <a:gd name="connsiteX742" fmla="*/ 97460 w 7467600"/>
              <a:gd name="connsiteY742" fmla="*/ 1953725 h 6858000"/>
              <a:gd name="connsiteX743" fmla="*/ 221272 w 7467600"/>
              <a:gd name="connsiteY743" fmla="*/ 1980766 h 6858000"/>
              <a:gd name="connsiteX744" fmla="*/ 116765 w 7467600"/>
              <a:gd name="connsiteY744" fmla="*/ 1911033 h 6858000"/>
              <a:gd name="connsiteX745" fmla="*/ 16405 w 7467600"/>
              <a:gd name="connsiteY745" fmla="*/ 1803412 h 6858000"/>
              <a:gd name="connsiteX746" fmla="*/ 0 w 7467600"/>
              <a:gd name="connsiteY746" fmla="*/ 1784777 h 6858000"/>
              <a:gd name="connsiteX747" fmla="*/ 0 w 7467600"/>
              <a:gd name="connsiteY747" fmla="*/ 1740082 h 6858000"/>
              <a:gd name="connsiteX748" fmla="*/ 39394 w 7467600"/>
              <a:gd name="connsiteY748" fmla="*/ 1784856 h 6858000"/>
              <a:gd name="connsiteX749" fmla="*/ 135813 w 7467600"/>
              <a:gd name="connsiteY749" fmla="*/ 1888838 h 6858000"/>
              <a:gd name="connsiteX750" fmla="*/ 242575 w 7467600"/>
              <a:gd name="connsiteY750" fmla="*/ 1958841 h 6858000"/>
              <a:gd name="connsiteX751" fmla="*/ 82197 w 7467600"/>
              <a:gd name="connsiteY751" fmla="*/ 1754826 h 6858000"/>
              <a:gd name="connsiteX752" fmla="*/ 0 w 7467600"/>
              <a:gd name="connsiteY752" fmla="*/ 1679650 h 6858000"/>
              <a:gd name="connsiteX753" fmla="*/ 0 w 7467600"/>
              <a:gd name="connsiteY753" fmla="*/ 1602463 h 6858000"/>
              <a:gd name="connsiteX754" fmla="*/ 84689 w 7467600"/>
              <a:gd name="connsiteY754" fmla="*/ 1677442 h 6858000"/>
              <a:gd name="connsiteX755" fmla="*/ 298437 w 7467600"/>
              <a:gd name="connsiteY755" fmla="*/ 1968019 h 6858000"/>
              <a:gd name="connsiteX756" fmla="*/ 227269 w 7467600"/>
              <a:gd name="connsiteY756" fmla="*/ 1114064 h 6858000"/>
              <a:gd name="connsiteX757" fmla="*/ 248003 w 7467600"/>
              <a:gd name="connsiteY757" fmla="*/ 1089613 h 6858000"/>
              <a:gd name="connsiteX758" fmla="*/ 427020 w 7467600"/>
              <a:gd name="connsiteY758" fmla="*/ 1619803 h 6858000"/>
              <a:gd name="connsiteX759" fmla="*/ 340345 w 7467600"/>
              <a:gd name="connsiteY759" fmla="*/ 2027739 h 6858000"/>
              <a:gd name="connsiteX760" fmla="*/ 360865 w 7467600"/>
              <a:gd name="connsiteY760" fmla="*/ 2044827 h 6858000"/>
              <a:gd name="connsiteX761" fmla="*/ 560414 w 7467600"/>
              <a:gd name="connsiteY761" fmla="*/ 2421457 h 6858000"/>
              <a:gd name="connsiteX762" fmla="*/ 1359703 w 7467600"/>
              <a:gd name="connsiteY762" fmla="*/ 2578554 h 6858000"/>
              <a:gd name="connsiteX763" fmla="*/ 1359422 w 7467600"/>
              <a:gd name="connsiteY763" fmla="*/ 2577994 h 6858000"/>
              <a:gd name="connsiteX764" fmla="*/ 828701 w 7467600"/>
              <a:gd name="connsiteY764" fmla="*/ 1839520 h 6858000"/>
              <a:gd name="connsiteX765" fmla="*/ 494427 w 7467600"/>
              <a:gd name="connsiteY765" fmla="*/ 1092333 h 6858000"/>
              <a:gd name="connsiteX766" fmla="*/ 506322 w 7467600"/>
              <a:gd name="connsiteY766" fmla="*/ 1020997 h 6858000"/>
              <a:gd name="connsiteX767" fmla="*/ 4570198 w 7467600"/>
              <a:gd name="connsiteY767" fmla="*/ 978081 h 6858000"/>
              <a:gd name="connsiteX768" fmla="*/ 4523691 w 7467600"/>
              <a:gd name="connsiteY768" fmla="*/ 1127776 h 6858000"/>
              <a:gd name="connsiteX769" fmla="*/ 4509875 w 7467600"/>
              <a:gd name="connsiteY769" fmla="*/ 1167552 h 6858000"/>
              <a:gd name="connsiteX770" fmla="*/ 4478168 w 7467600"/>
              <a:gd name="connsiteY770" fmla="*/ 1260735 h 6858000"/>
              <a:gd name="connsiteX771" fmla="*/ 4409309 w 7467600"/>
              <a:gd name="connsiteY771" fmla="*/ 1666996 h 6858000"/>
              <a:gd name="connsiteX772" fmla="*/ 4370031 w 7467600"/>
              <a:gd name="connsiteY772" fmla="*/ 1955666 h 6858000"/>
              <a:gd name="connsiteX773" fmla="*/ 4570198 w 7467600"/>
              <a:gd name="connsiteY773" fmla="*/ 978081 h 6858000"/>
              <a:gd name="connsiteX774" fmla="*/ 4557898 w 7467600"/>
              <a:gd name="connsiteY774" fmla="*/ 900011 h 6858000"/>
              <a:gd name="connsiteX775" fmla="*/ 4344840 w 7467600"/>
              <a:gd name="connsiteY775" fmla="*/ 1922038 h 6858000"/>
              <a:gd name="connsiteX776" fmla="*/ 4378710 w 7467600"/>
              <a:gd name="connsiteY776" fmla="*/ 1665516 h 6858000"/>
              <a:gd name="connsiteX777" fmla="*/ 4448798 w 7467600"/>
              <a:gd name="connsiteY777" fmla="*/ 1253024 h 6858000"/>
              <a:gd name="connsiteX778" fmla="*/ 4480315 w 7467600"/>
              <a:gd name="connsiteY778" fmla="*/ 1158454 h 6858000"/>
              <a:gd name="connsiteX779" fmla="*/ 4494133 w 7467600"/>
              <a:gd name="connsiteY779" fmla="*/ 1118676 h 6858000"/>
              <a:gd name="connsiteX780" fmla="*/ 4557898 w 7467600"/>
              <a:gd name="connsiteY780" fmla="*/ 900011 h 6858000"/>
              <a:gd name="connsiteX781" fmla="*/ 5870151 w 7467600"/>
              <a:gd name="connsiteY781" fmla="*/ 898890 h 6858000"/>
              <a:gd name="connsiteX782" fmla="*/ 5861335 w 7467600"/>
              <a:gd name="connsiteY782" fmla="*/ 899177 h 6858000"/>
              <a:gd name="connsiteX783" fmla="*/ 5843702 w 7467600"/>
              <a:gd name="connsiteY783" fmla="*/ 899748 h 6858000"/>
              <a:gd name="connsiteX784" fmla="*/ 5651107 w 7467600"/>
              <a:gd name="connsiteY784" fmla="*/ 920306 h 6858000"/>
              <a:gd name="connsiteX785" fmla="*/ 5459407 w 7467600"/>
              <a:gd name="connsiteY785" fmla="*/ 940975 h 6858000"/>
              <a:gd name="connsiteX786" fmla="*/ 5374846 w 7467600"/>
              <a:gd name="connsiteY786" fmla="*/ 941988 h 6858000"/>
              <a:gd name="connsiteX787" fmla="*/ 5256105 w 7467600"/>
              <a:gd name="connsiteY787" fmla="*/ 945632 h 6858000"/>
              <a:gd name="connsiteX788" fmla="*/ 5107071 w 7467600"/>
              <a:gd name="connsiteY788" fmla="*/ 969720 h 6858000"/>
              <a:gd name="connsiteX789" fmla="*/ 4998681 w 7467600"/>
              <a:gd name="connsiteY789" fmla="*/ 988771 h 6858000"/>
              <a:gd name="connsiteX790" fmla="*/ 5870151 w 7467600"/>
              <a:gd name="connsiteY790" fmla="*/ 898890 h 6858000"/>
              <a:gd name="connsiteX791" fmla="*/ 5504425 w 7467600"/>
              <a:gd name="connsiteY791" fmla="*/ 848067 h 6858000"/>
              <a:gd name="connsiteX792" fmla="*/ 4968849 w 7467600"/>
              <a:gd name="connsiteY792" fmla="*/ 962318 h 6858000"/>
              <a:gd name="connsiteX793" fmla="*/ 5104039 w 7467600"/>
              <a:gd name="connsiteY793" fmla="*/ 940634 h 6858000"/>
              <a:gd name="connsiteX794" fmla="*/ 5256311 w 7467600"/>
              <a:gd name="connsiteY794" fmla="*/ 916490 h 6858000"/>
              <a:gd name="connsiteX795" fmla="*/ 5377381 w 7467600"/>
              <a:gd name="connsiteY795" fmla="*/ 912671 h 6858000"/>
              <a:gd name="connsiteX796" fmla="*/ 5460148 w 7467600"/>
              <a:gd name="connsiteY796" fmla="*/ 911442 h 6858000"/>
              <a:gd name="connsiteX797" fmla="*/ 5648971 w 7467600"/>
              <a:gd name="connsiteY797" fmla="*/ 891331 h 6858000"/>
              <a:gd name="connsiteX798" fmla="*/ 5844807 w 7467600"/>
              <a:gd name="connsiteY798" fmla="*/ 870718 h 6858000"/>
              <a:gd name="connsiteX799" fmla="*/ 5862975 w 7467600"/>
              <a:gd name="connsiteY799" fmla="*/ 869756 h 6858000"/>
              <a:gd name="connsiteX800" fmla="*/ 5920887 w 7467600"/>
              <a:gd name="connsiteY800" fmla="*/ 865929 h 6858000"/>
              <a:gd name="connsiteX801" fmla="*/ 5504425 w 7467600"/>
              <a:gd name="connsiteY801" fmla="*/ 848067 h 6858000"/>
              <a:gd name="connsiteX802" fmla="*/ 3607114 w 7467600"/>
              <a:gd name="connsiteY802" fmla="*/ 467441 h 6858000"/>
              <a:gd name="connsiteX803" fmla="*/ 3296242 w 7467600"/>
              <a:gd name="connsiteY803" fmla="*/ 807991 h 6858000"/>
              <a:gd name="connsiteX804" fmla="*/ 3174674 w 7467600"/>
              <a:gd name="connsiteY804" fmla="*/ 919759 h 6858000"/>
              <a:gd name="connsiteX805" fmla="*/ 3042978 w 7467600"/>
              <a:gd name="connsiteY805" fmla="*/ 1054894 h 6858000"/>
              <a:gd name="connsiteX806" fmla="*/ 2968914 w 7467600"/>
              <a:gd name="connsiteY806" fmla="*/ 1133756 h 6858000"/>
              <a:gd name="connsiteX807" fmla="*/ 3103823 w 7467600"/>
              <a:gd name="connsiteY807" fmla="*/ 1026814 h 6858000"/>
              <a:gd name="connsiteX808" fmla="*/ 3607114 w 7467600"/>
              <a:gd name="connsiteY808" fmla="*/ 467441 h 6858000"/>
              <a:gd name="connsiteX809" fmla="*/ 3744487 w 7467600"/>
              <a:gd name="connsiteY809" fmla="*/ 383136 h 6858000"/>
              <a:gd name="connsiteX810" fmla="*/ 3970213 w 7467600"/>
              <a:gd name="connsiteY810" fmla="*/ 995559 h 6858000"/>
              <a:gd name="connsiteX811" fmla="*/ 3744487 w 7467600"/>
              <a:gd name="connsiteY811" fmla="*/ 383136 h 6858000"/>
              <a:gd name="connsiteX812" fmla="*/ 3624562 w 7467600"/>
              <a:gd name="connsiteY812" fmla="*/ 367041 h 6858000"/>
              <a:gd name="connsiteX813" fmla="*/ 3489712 w 7467600"/>
              <a:gd name="connsiteY813" fmla="*/ 485386 h 6858000"/>
              <a:gd name="connsiteX814" fmla="*/ 3182994 w 7467600"/>
              <a:gd name="connsiteY814" fmla="*/ 828265 h 6858000"/>
              <a:gd name="connsiteX815" fmla="*/ 2892114 w 7467600"/>
              <a:gd name="connsiteY815" fmla="*/ 1172635 h 6858000"/>
              <a:gd name="connsiteX816" fmla="*/ 3021459 w 7467600"/>
              <a:gd name="connsiteY816" fmla="*/ 1035385 h 6858000"/>
              <a:gd name="connsiteX817" fmla="*/ 3153873 w 7467600"/>
              <a:gd name="connsiteY817" fmla="*/ 898971 h 6858000"/>
              <a:gd name="connsiteX818" fmla="*/ 3276511 w 7467600"/>
              <a:gd name="connsiteY818" fmla="*/ 786423 h 6858000"/>
              <a:gd name="connsiteX819" fmla="*/ 3584154 w 7467600"/>
              <a:gd name="connsiteY819" fmla="*/ 448218 h 6858000"/>
              <a:gd name="connsiteX820" fmla="*/ 3624562 w 7467600"/>
              <a:gd name="connsiteY820" fmla="*/ 367041 h 6858000"/>
              <a:gd name="connsiteX821" fmla="*/ 3766672 w 7467600"/>
              <a:gd name="connsiteY821" fmla="*/ 359429 h 6858000"/>
              <a:gd name="connsiteX822" fmla="*/ 3996338 w 7467600"/>
              <a:gd name="connsiteY822" fmla="*/ 968237 h 6858000"/>
              <a:gd name="connsiteX823" fmla="*/ 3766672 w 7467600"/>
              <a:gd name="connsiteY823" fmla="*/ 359429 h 6858000"/>
              <a:gd name="connsiteX824" fmla="*/ 5805386 w 7467600"/>
              <a:gd name="connsiteY824" fmla="*/ 239240 h 6858000"/>
              <a:gd name="connsiteX825" fmla="*/ 5736947 w 7467600"/>
              <a:gd name="connsiteY825" fmla="*/ 261367 h 6858000"/>
              <a:gd name="connsiteX826" fmla="*/ 5427012 w 7467600"/>
              <a:gd name="connsiteY826" fmla="*/ 311272 h 6858000"/>
              <a:gd name="connsiteX827" fmla="*/ 5147818 w 7467600"/>
              <a:gd name="connsiteY827" fmla="*/ 322112 h 6858000"/>
              <a:gd name="connsiteX828" fmla="*/ 5060854 w 7467600"/>
              <a:gd name="connsiteY828" fmla="*/ 311882 h 6858000"/>
              <a:gd name="connsiteX829" fmla="*/ 4945989 w 7467600"/>
              <a:gd name="connsiteY829" fmla="*/ 300516 h 6858000"/>
              <a:gd name="connsiteX830" fmla="*/ 5410479 w 7467600"/>
              <a:gd name="connsiteY830" fmla="*/ 348434 h 6858000"/>
              <a:gd name="connsiteX831" fmla="*/ 5805386 w 7467600"/>
              <a:gd name="connsiteY831" fmla="*/ 239240 h 6858000"/>
              <a:gd name="connsiteX832" fmla="*/ 5905192 w 7467600"/>
              <a:gd name="connsiteY832" fmla="*/ 163079 h 6858000"/>
              <a:gd name="connsiteX833" fmla="*/ 5865655 w 7467600"/>
              <a:gd name="connsiteY833" fmla="*/ 171901 h 6858000"/>
              <a:gd name="connsiteX834" fmla="*/ 5259740 w 7467600"/>
              <a:gd name="connsiteY834" fmla="*/ 257013 h 6858000"/>
              <a:gd name="connsiteX835" fmla="*/ 5208466 w 7467600"/>
              <a:gd name="connsiteY835" fmla="*/ 257550 h 6858000"/>
              <a:gd name="connsiteX836" fmla="*/ 4980204 w 7467600"/>
              <a:gd name="connsiteY836" fmla="*/ 271903 h 6858000"/>
              <a:gd name="connsiteX837" fmla="*/ 5068068 w 7467600"/>
              <a:gd name="connsiteY837" fmla="*/ 282244 h 6858000"/>
              <a:gd name="connsiteX838" fmla="*/ 5153231 w 7467600"/>
              <a:gd name="connsiteY838" fmla="*/ 292240 h 6858000"/>
              <a:gd name="connsiteX839" fmla="*/ 5426491 w 7467600"/>
              <a:gd name="connsiteY839" fmla="*/ 281128 h 6858000"/>
              <a:gd name="connsiteX840" fmla="*/ 5731212 w 7467600"/>
              <a:gd name="connsiteY840" fmla="*/ 231951 h 6858000"/>
              <a:gd name="connsiteX841" fmla="*/ 5905192 w 7467600"/>
              <a:gd name="connsiteY841" fmla="*/ 163079 h 6858000"/>
              <a:gd name="connsiteX842" fmla="*/ 5944437 w 7467600"/>
              <a:gd name="connsiteY842" fmla="*/ 113829 h 6858000"/>
              <a:gd name="connsiteX843" fmla="*/ 5825032 w 7467600"/>
              <a:gd name="connsiteY843" fmla="*/ 146405 h 6858000"/>
              <a:gd name="connsiteX844" fmla="*/ 4955599 w 7467600"/>
              <a:gd name="connsiteY844" fmla="*/ 247008 h 6858000"/>
              <a:gd name="connsiteX845" fmla="*/ 5210104 w 7467600"/>
              <a:gd name="connsiteY845" fmla="*/ 228123 h 6858000"/>
              <a:gd name="connsiteX846" fmla="*/ 5261015 w 7467600"/>
              <a:gd name="connsiteY846" fmla="*/ 227087 h 6858000"/>
              <a:gd name="connsiteX847" fmla="*/ 5861181 w 7467600"/>
              <a:gd name="connsiteY847" fmla="*/ 143093 h 6858000"/>
              <a:gd name="connsiteX848" fmla="*/ 5961252 w 7467600"/>
              <a:gd name="connsiteY848" fmla="*/ 114820 h 6858000"/>
              <a:gd name="connsiteX849" fmla="*/ 5944437 w 7467600"/>
              <a:gd name="connsiteY849" fmla="*/ 113829 h 6858000"/>
              <a:gd name="connsiteX850" fmla="*/ 3882765 w 7467600"/>
              <a:gd name="connsiteY850" fmla="*/ 0 h 6858000"/>
              <a:gd name="connsiteX851" fmla="*/ 3995099 w 7467600"/>
              <a:gd name="connsiteY851" fmla="*/ 0 h 6858000"/>
              <a:gd name="connsiteX852" fmla="*/ 4163818 w 7467600"/>
              <a:gd name="connsiteY852" fmla="*/ 234104 h 6858000"/>
              <a:gd name="connsiteX853" fmla="*/ 4172099 w 7467600"/>
              <a:gd name="connsiteY853" fmla="*/ 234207 h 6858000"/>
              <a:gd name="connsiteX854" fmla="*/ 4784282 w 7467600"/>
              <a:gd name="connsiteY854" fmla="*/ 276561 h 6858000"/>
              <a:gd name="connsiteX855" fmla="*/ 4801687 w 7467600"/>
              <a:gd name="connsiteY855" fmla="*/ 267764 h 6858000"/>
              <a:gd name="connsiteX856" fmla="*/ 6082788 w 7467600"/>
              <a:gd name="connsiteY856" fmla="*/ 64119 h 6858000"/>
              <a:gd name="connsiteX857" fmla="*/ 6099442 w 7467600"/>
              <a:gd name="connsiteY857" fmla="*/ 82568 h 6858000"/>
              <a:gd name="connsiteX858" fmla="*/ 4804137 w 7467600"/>
              <a:gd name="connsiteY858" fmla="*/ 320931 h 6858000"/>
              <a:gd name="connsiteX859" fmla="*/ 4227047 w 7467600"/>
              <a:gd name="connsiteY859" fmla="*/ 313415 h 6858000"/>
              <a:gd name="connsiteX860" fmla="*/ 4346041 w 7467600"/>
              <a:gd name="connsiteY860" fmla="*/ 456086 h 6858000"/>
              <a:gd name="connsiteX861" fmla="*/ 4870967 w 7467600"/>
              <a:gd name="connsiteY861" fmla="*/ 963061 h 6858000"/>
              <a:gd name="connsiteX862" fmla="*/ 4889647 w 7467600"/>
              <a:gd name="connsiteY862" fmla="*/ 957147 h 6858000"/>
              <a:gd name="connsiteX863" fmla="*/ 5422504 w 7467600"/>
              <a:gd name="connsiteY863" fmla="*/ 805191 h 6858000"/>
              <a:gd name="connsiteX864" fmla="*/ 6087656 w 7467600"/>
              <a:gd name="connsiteY864" fmla="*/ 826703 h 6858000"/>
              <a:gd name="connsiteX865" fmla="*/ 6058717 w 7467600"/>
              <a:gd name="connsiteY865" fmla="*/ 865992 h 6858000"/>
              <a:gd name="connsiteX866" fmla="*/ 4974153 w 7467600"/>
              <a:gd name="connsiteY866" fmla="*/ 1045456 h 6858000"/>
              <a:gd name="connsiteX867" fmla="*/ 5627835 w 7467600"/>
              <a:gd name="connsiteY867" fmla="*/ 1472077 h 6858000"/>
              <a:gd name="connsiteX868" fmla="*/ 5629817 w 7467600"/>
              <a:gd name="connsiteY868" fmla="*/ 1471412 h 6858000"/>
              <a:gd name="connsiteX869" fmla="*/ 5634124 w 7467600"/>
              <a:gd name="connsiteY869" fmla="*/ 1470572 h 6858000"/>
              <a:gd name="connsiteX870" fmla="*/ 5755832 w 7467600"/>
              <a:gd name="connsiteY870" fmla="*/ 1383886 h 6858000"/>
              <a:gd name="connsiteX871" fmla="*/ 6014186 w 7467600"/>
              <a:gd name="connsiteY871" fmla="*/ 1279799 h 6858000"/>
              <a:gd name="connsiteX872" fmla="*/ 6901619 w 7467600"/>
              <a:gd name="connsiteY872" fmla="*/ 1047874 h 6858000"/>
              <a:gd name="connsiteX873" fmla="*/ 6931566 w 7467600"/>
              <a:gd name="connsiteY873" fmla="*/ 1062034 h 6858000"/>
              <a:gd name="connsiteX874" fmla="*/ 5790982 w 7467600"/>
              <a:gd name="connsiteY874" fmla="*/ 1561380 h 6858000"/>
              <a:gd name="connsiteX875" fmla="*/ 6188971 w 7467600"/>
              <a:gd name="connsiteY875" fmla="*/ 1755168 h 6858000"/>
              <a:gd name="connsiteX876" fmla="*/ 6202446 w 7467600"/>
              <a:gd name="connsiteY876" fmla="*/ 1752268 h 6858000"/>
              <a:gd name="connsiteX877" fmla="*/ 7179560 w 7467600"/>
              <a:gd name="connsiteY877" fmla="*/ 1467551 h 6858000"/>
              <a:gd name="connsiteX878" fmla="*/ 7158730 w 7467600"/>
              <a:gd name="connsiteY878" fmla="*/ 1507835 h 6858000"/>
              <a:gd name="connsiteX879" fmla="*/ 6326959 w 7467600"/>
              <a:gd name="connsiteY879" fmla="*/ 1817686 h 6858000"/>
              <a:gd name="connsiteX880" fmla="*/ 6537433 w 7467600"/>
              <a:gd name="connsiteY880" fmla="*/ 1907790 h 6858000"/>
              <a:gd name="connsiteX881" fmla="*/ 6550221 w 7467600"/>
              <a:gd name="connsiteY881" fmla="*/ 1910729 h 6858000"/>
              <a:gd name="connsiteX882" fmla="*/ 6964438 w 7467600"/>
              <a:gd name="connsiteY882" fmla="*/ 2209505 h 6858000"/>
              <a:gd name="connsiteX883" fmla="*/ 7367862 w 7467600"/>
              <a:gd name="connsiteY883" fmla="*/ 2806833 h 6858000"/>
              <a:gd name="connsiteX884" fmla="*/ 7364329 w 7467600"/>
              <a:gd name="connsiteY884" fmla="*/ 2826907 h 6858000"/>
              <a:gd name="connsiteX885" fmla="*/ 7290545 w 7467600"/>
              <a:gd name="connsiteY885" fmla="*/ 2850663 h 6858000"/>
              <a:gd name="connsiteX886" fmla="*/ 6472036 w 7467600"/>
              <a:gd name="connsiteY886" fmla="*/ 1959003 h 6858000"/>
              <a:gd name="connsiteX887" fmla="*/ 5792897 w 7467600"/>
              <a:gd name="connsiteY887" fmla="*/ 1647747 h 6858000"/>
              <a:gd name="connsiteX888" fmla="*/ 5842751 w 7467600"/>
              <a:gd name="connsiteY888" fmla="*/ 1816112 h 6858000"/>
              <a:gd name="connsiteX889" fmla="*/ 5847424 w 7467600"/>
              <a:gd name="connsiteY889" fmla="*/ 1815776 h 6858000"/>
              <a:gd name="connsiteX890" fmla="*/ 6399821 w 7467600"/>
              <a:gd name="connsiteY890" fmla="*/ 2344799 h 6858000"/>
              <a:gd name="connsiteX891" fmla="*/ 6323232 w 7467600"/>
              <a:gd name="connsiteY891" fmla="*/ 2389634 h 6858000"/>
              <a:gd name="connsiteX892" fmla="*/ 5942958 w 7467600"/>
              <a:gd name="connsiteY892" fmla="*/ 2077708 h 6858000"/>
              <a:gd name="connsiteX893" fmla="*/ 5921559 w 7467600"/>
              <a:gd name="connsiteY893" fmla="*/ 2378596 h 6858000"/>
              <a:gd name="connsiteX894" fmla="*/ 5817651 w 7467600"/>
              <a:gd name="connsiteY894" fmla="*/ 3023919 h 6858000"/>
              <a:gd name="connsiteX895" fmla="*/ 5729634 w 7467600"/>
              <a:gd name="connsiteY895" fmla="*/ 3051849 h 6858000"/>
              <a:gd name="connsiteX896" fmla="*/ 5611018 w 7467600"/>
              <a:gd name="connsiteY896" fmla="*/ 2316769 h 6858000"/>
              <a:gd name="connsiteX897" fmla="*/ 5687608 w 7467600"/>
              <a:gd name="connsiteY897" fmla="*/ 2039972 h 6858000"/>
              <a:gd name="connsiteX898" fmla="*/ 5657554 w 7467600"/>
              <a:gd name="connsiteY898" fmla="*/ 1576445 h 6858000"/>
              <a:gd name="connsiteX899" fmla="*/ 5150475 w 7467600"/>
              <a:gd name="connsiteY899" fmla="*/ 1274012 h 6858000"/>
              <a:gd name="connsiteX900" fmla="*/ 5349142 w 7467600"/>
              <a:gd name="connsiteY900" fmla="*/ 2204405 h 6858000"/>
              <a:gd name="connsiteX901" fmla="*/ 5262214 w 7467600"/>
              <a:gd name="connsiteY901" fmla="*/ 2233836 h 6858000"/>
              <a:gd name="connsiteX902" fmla="*/ 4981539 w 7467600"/>
              <a:gd name="connsiteY902" fmla="*/ 1542201 h 6858000"/>
              <a:gd name="connsiteX903" fmla="*/ 4958461 w 7467600"/>
              <a:gd name="connsiteY903" fmla="*/ 1136957 h 6858000"/>
              <a:gd name="connsiteX904" fmla="*/ 4655015 w 7467600"/>
              <a:gd name="connsiteY904" fmla="*/ 891426 h 6858000"/>
              <a:gd name="connsiteX905" fmla="*/ 4348002 w 7467600"/>
              <a:gd name="connsiteY905" fmla="*/ 2205895 h 6858000"/>
              <a:gd name="connsiteX906" fmla="*/ 4262250 w 7467600"/>
              <a:gd name="connsiteY906" fmla="*/ 2219972 h 6858000"/>
              <a:gd name="connsiteX907" fmla="*/ 4550611 w 7467600"/>
              <a:gd name="connsiteY907" fmla="*/ 817540 h 6858000"/>
              <a:gd name="connsiteX908" fmla="*/ 4564418 w 7467600"/>
              <a:gd name="connsiteY908" fmla="*/ 808293 h 6858000"/>
              <a:gd name="connsiteX909" fmla="*/ 4266388 w 7467600"/>
              <a:gd name="connsiteY909" fmla="*/ 500083 h 6858000"/>
              <a:gd name="connsiteX910" fmla="*/ 4032842 w 7467600"/>
              <a:gd name="connsiteY910" fmla="*/ 211809 h 6858000"/>
              <a:gd name="connsiteX911" fmla="*/ 3882765 w 7467600"/>
              <a:gd name="connsiteY911" fmla="*/ 0 h 6858000"/>
              <a:gd name="connsiteX912" fmla="*/ 3721337 w 7467600"/>
              <a:gd name="connsiteY912" fmla="*/ 0 h 6858000"/>
              <a:gd name="connsiteX913" fmla="*/ 3797544 w 7467600"/>
              <a:gd name="connsiteY913" fmla="*/ 0 h 6858000"/>
              <a:gd name="connsiteX914" fmla="*/ 3775734 w 7467600"/>
              <a:gd name="connsiteY914" fmla="*/ 95131 h 6858000"/>
              <a:gd name="connsiteX915" fmla="*/ 3724807 w 7467600"/>
              <a:gd name="connsiteY915" fmla="*/ 272257 h 6858000"/>
              <a:gd name="connsiteX916" fmla="*/ 3726844 w 7467600"/>
              <a:gd name="connsiteY916" fmla="*/ 282988 h 6858000"/>
              <a:gd name="connsiteX917" fmla="*/ 3742664 w 7467600"/>
              <a:gd name="connsiteY917" fmla="*/ 279918 h 6858000"/>
              <a:gd name="connsiteX918" fmla="*/ 4103910 w 7467600"/>
              <a:gd name="connsiteY918" fmla="*/ 1161917 h 6858000"/>
              <a:gd name="connsiteX919" fmla="*/ 4020269 w 7467600"/>
              <a:gd name="connsiteY919" fmla="*/ 1200406 h 6858000"/>
              <a:gd name="connsiteX920" fmla="*/ 3674882 w 7467600"/>
              <a:gd name="connsiteY920" fmla="*/ 488524 h 6858000"/>
              <a:gd name="connsiteX921" fmla="*/ 3132682 w 7467600"/>
              <a:gd name="connsiteY921" fmla="*/ 1072284 h 6858000"/>
              <a:gd name="connsiteX922" fmla="*/ 2716346 w 7467600"/>
              <a:gd name="connsiteY922" fmla="*/ 1276376 h 6858000"/>
              <a:gd name="connsiteX923" fmla="*/ 2716772 w 7467600"/>
              <a:gd name="connsiteY923" fmla="*/ 1255462 h 6858000"/>
              <a:gd name="connsiteX924" fmla="*/ 3471096 w 7467600"/>
              <a:gd name="connsiteY924" fmla="*/ 437072 h 6858000"/>
              <a:gd name="connsiteX925" fmla="*/ 3639057 w 7467600"/>
              <a:gd name="connsiteY925" fmla="*/ 286334 h 6858000"/>
              <a:gd name="connsiteX926" fmla="*/ 3640309 w 7467600"/>
              <a:gd name="connsiteY926" fmla="*/ 284664 h 6858000"/>
              <a:gd name="connsiteX927" fmla="*/ 3646022 w 7467600"/>
              <a:gd name="connsiteY927" fmla="*/ 276711 h 6858000"/>
              <a:gd name="connsiteX928" fmla="*/ 3707943 w 7467600"/>
              <a:gd name="connsiteY928" fmla="*/ 65958 h 6858000"/>
              <a:gd name="connsiteX929" fmla="*/ 3721337 w 7467600"/>
              <a:gd name="connsiteY929" fmla="*/ 0 h 6858000"/>
              <a:gd name="connsiteX930" fmla="*/ 2867960 w 7467600"/>
              <a:gd name="connsiteY930" fmla="*/ 0 h 6858000"/>
              <a:gd name="connsiteX931" fmla="*/ 2926351 w 7467600"/>
              <a:gd name="connsiteY931" fmla="*/ 0 h 6858000"/>
              <a:gd name="connsiteX932" fmla="*/ 2902823 w 7467600"/>
              <a:gd name="connsiteY932" fmla="*/ 262929 h 6858000"/>
              <a:gd name="connsiteX933" fmla="*/ 2940663 w 7467600"/>
              <a:gd name="connsiteY933" fmla="*/ 140884 h 6858000"/>
              <a:gd name="connsiteX934" fmla="*/ 2947039 w 7467600"/>
              <a:gd name="connsiteY934" fmla="*/ 122524 h 6858000"/>
              <a:gd name="connsiteX935" fmla="*/ 2984316 w 7467600"/>
              <a:gd name="connsiteY935" fmla="*/ 0 h 6858000"/>
              <a:gd name="connsiteX936" fmla="*/ 3016114 w 7467600"/>
              <a:gd name="connsiteY936" fmla="*/ 0 h 6858000"/>
              <a:gd name="connsiteX937" fmla="*/ 2979949 w 7467600"/>
              <a:gd name="connsiteY937" fmla="*/ 119274 h 6858000"/>
              <a:gd name="connsiteX938" fmla="*/ 3023879 w 7467600"/>
              <a:gd name="connsiteY938" fmla="*/ 0 h 6858000"/>
              <a:gd name="connsiteX939" fmla="*/ 3105400 w 7467600"/>
              <a:gd name="connsiteY939" fmla="*/ 0 h 6858000"/>
              <a:gd name="connsiteX940" fmla="*/ 3094669 w 7467600"/>
              <a:gd name="connsiteY940" fmla="*/ 30308 h 6858000"/>
              <a:gd name="connsiteX941" fmla="*/ 2901945 w 7467600"/>
              <a:gd name="connsiteY941" fmla="*/ 466538 h 6858000"/>
              <a:gd name="connsiteX942" fmla="*/ 2815209 w 7467600"/>
              <a:gd name="connsiteY942" fmla="*/ 497361 h 6858000"/>
              <a:gd name="connsiteX943" fmla="*/ 2844845 w 7467600"/>
              <a:gd name="connsiteY943" fmla="*/ 127638 h 6858000"/>
              <a:gd name="connsiteX944" fmla="*/ 2867960 w 7467600"/>
              <a:gd name="connsiteY944" fmla="*/ 0 h 6858000"/>
              <a:gd name="connsiteX945" fmla="*/ 1057230 w 7467600"/>
              <a:gd name="connsiteY945" fmla="*/ 0 h 6858000"/>
              <a:gd name="connsiteX946" fmla="*/ 1111003 w 7467600"/>
              <a:gd name="connsiteY946" fmla="*/ 0 h 6858000"/>
              <a:gd name="connsiteX947" fmla="*/ 1125553 w 7467600"/>
              <a:gd name="connsiteY947" fmla="*/ 52588 h 6858000"/>
              <a:gd name="connsiteX948" fmla="*/ 1304276 w 7467600"/>
              <a:gd name="connsiteY948" fmla="*/ 476275 h 6858000"/>
              <a:gd name="connsiteX949" fmla="*/ 1492066 w 7467600"/>
              <a:gd name="connsiteY949" fmla="*/ 886333 h 6858000"/>
              <a:gd name="connsiteX950" fmla="*/ 1423698 w 7467600"/>
              <a:gd name="connsiteY950" fmla="*/ 710817 h 6858000"/>
              <a:gd name="connsiteX951" fmla="*/ 1357609 w 7467600"/>
              <a:gd name="connsiteY951" fmla="*/ 532892 h 6858000"/>
              <a:gd name="connsiteX952" fmla="*/ 1309550 w 7467600"/>
              <a:gd name="connsiteY952" fmla="*/ 374031 h 6858000"/>
              <a:gd name="connsiteX953" fmla="*/ 1193673 w 7467600"/>
              <a:gd name="connsiteY953" fmla="*/ 49533 h 6858000"/>
              <a:gd name="connsiteX954" fmla="*/ 1164391 w 7467600"/>
              <a:gd name="connsiteY954" fmla="*/ 0 h 6858000"/>
              <a:gd name="connsiteX955" fmla="*/ 1200666 w 7467600"/>
              <a:gd name="connsiteY955" fmla="*/ 0 h 6858000"/>
              <a:gd name="connsiteX956" fmla="*/ 1223408 w 7467600"/>
              <a:gd name="connsiteY956" fmla="*/ 38996 h 6858000"/>
              <a:gd name="connsiteX957" fmla="*/ 1339635 w 7467600"/>
              <a:gd name="connsiteY957" fmla="*/ 365517 h 6858000"/>
              <a:gd name="connsiteX958" fmla="*/ 1387469 w 7467600"/>
              <a:gd name="connsiteY958" fmla="*/ 523079 h 6858000"/>
              <a:gd name="connsiteX959" fmla="*/ 1452685 w 7467600"/>
              <a:gd name="connsiteY959" fmla="*/ 699806 h 6858000"/>
              <a:gd name="connsiteX960" fmla="*/ 1492092 w 7467600"/>
              <a:gd name="connsiteY960" fmla="*/ 800424 h 6858000"/>
              <a:gd name="connsiteX961" fmla="*/ 1455302 w 7467600"/>
              <a:gd name="connsiteY961" fmla="*/ 632913 h 6858000"/>
              <a:gd name="connsiteX962" fmla="*/ 1222336 w 7467600"/>
              <a:gd name="connsiteY962" fmla="*/ 9480 h 6858000"/>
              <a:gd name="connsiteX963" fmla="*/ 1214634 w 7467600"/>
              <a:gd name="connsiteY963" fmla="*/ 0 h 6858000"/>
              <a:gd name="connsiteX964" fmla="*/ 1289827 w 7467600"/>
              <a:gd name="connsiteY964" fmla="*/ 0 h 6858000"/>
              <a:gd name="connsiteX965" fmla="*/ 1321076 w 7467600"/>
              <a:gd name="connsiteY965" fmla="*/ 59722 h 6858000"/>
              <a:gd name="connsiteX966" fmla="*/ 1512579 w 7467600"/>
              <a:gd name="connsiteY966" fmla="*/ 626441 h 6858000"/>
              <a:gd name="connsiteX967" fmla="*/ 1506076 w 7467600"/>
              <a:gd name="connsiteY967" fmla="*/ 1089289 h 6858000"/>
              <a:gd name="connsiteX968" fmla="*/ 1486346 w 7467600"/>
              <a:gd name="connsiteY968" fmla="*/ 1079919 h 6858000"/>
              <a:gd name="connsiteX969" fmla="*/ 1070511 w 7467600"/>
              <a:gd name="connsiteY969" fmla="*/ 48609 h 6858000"/>
              <a:gd name="connsiteX970" fmla="*/ 1057230 w 7467600"/>
              <a:gd name="connsiteY970" fmla="*/ 0 h 6858000"/>
              <a:gd name="connsiteX971" fmla="*/ 43151 w 7467600"/>
              <a:gd name="connsiteY971" fmla="*/ 0 h 6858000"/>
              <a:gd name="connsiteX972" fmla="*/ 95283 w 7467600"/>
              <a:gd name="connsiteY972" fmla="*/ 0 h 6858000"/>
              <a:gd name="connsiteX973" fmla="*/ 300708 w 7467600"/>
              <a:gd name="connsiteY973" fmla="*/ 154571 h 6858000"/>
              <a:gd name="connsiteX974" fmla="*/ 530414 w 7467600"/>
              <a:gd name="connsiteY974" fmla="*/ 354673 h 6858000"/>
              <a:gd name="connsiteX975" fmla="*/ 333785 w 7467600"/>
              <a:gd name="connsiteY975" fmla="*/ 161564 h 6858000"/>
              <a:gd name="connsiteX976" fmla="*/ 147005 w 7467600"/>
              <a:gd name="connsiteY976" fmla="*/ 0 h 6858000"/>
              <a:gd name="connsiteX977" fmla="*/ 272509 w 7467600"/>
              <a:gd name="connsiteY977" fmla="*/ 0 h 6858000"/>
              <a:gd name="connsiteX978" fmla="*/ 326276 w 7467600"/>
              <a:gd name="connsiteY978" fmla="*/ 45847 h 6858000"/>
              <a:gd name="connsiteX979" fmla="*/ 823759 w 7467600"/>
              <a:gd name="connsiteY979" fmla="*/ 574145 h 6858000"/>
              <a:gd name="connsiteX980" fmla="*/ 811254 w 7467600"/>
              <a:gd name="connsiteY980" fmla="*/ 665546 h 6858000"/>
              <a:gd name="connsiteX981" fmla="*/ 154042 w 7467600"/>
              <a:gd name="connsiteY981" fmla="*/ 261522 h 6858000"/>
              <a:gd name="connsiteX982" fmla="*/ 13550 w 7467600"/>
              <a:gd name="connsiteY982" fmla="*/ 158423 h 6858000"/>
              <a:gd name="connsiteX983" fmla="*/ 0 w 7467600"/>
              <a:gd name="connsiteY983" fmla="*/ 146618 h 6858000"/>
              <a:gd name="connsiteX984" fmla="*/ 0 w 7467600"/>
              <a:gd name="connsiteY984" fmla="*/ 59161 h 6858000"/>
              <a:gd name="connsiteX985" fmla="*/ 45427 w 7467600"/>
              <a:gd name="connsiteY985" fmla="*/ 101078 h 6858000"/>
              <a:gd name="connsiteX986" fmla="*/ 630103 w 7467600"/>
              <a:gd name="connsiteY986" fmla="*/ 485885 h 6858000"/>
              <a:gd name="connsiteX987" fmla="*/ 532040 w 7467600"/>
              <a:gd name="connsiteY987" fmla="*/ 399359 h 6858000"/>
              <a:gd name="connsiteX988" fmla="*/ 517618 w 7467600"/>
              <a:gd name="connsiteY988" fmla="*/ 385726 h 6858000"/>
              <a:gd name="connsiteX989" fmla="*/ 285074 w 7467600"/>
              <a:gd name="connsiteY989" fmla="*/ 182755 h 6858000"/>
              <a:gd name="connsiteX990" fmla="*/ 43151 w 7467600"/>
              <a:gd name="connsiteY99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312201 w 7467600"/>
              <a:gd name="connsiteY133" fmla="*/ 5128278 h 6858000"/>
              <a:gd name="connsiteX134" fmla="*/ 1903353 w 7467600"/>
              <a:gd name="connsiteY134" fmla="*/ 5044827 h 6858000"/>
              <a:gd name="connsiteX135" fmla="*/ 1936931 w 7467600"/>
              <a:gd name="connsiteY135" fmla="*/ 5093954 h 6858000"/>
              <a:gd name="connsiteX136" fmla="*/ 2195868 w 7467600"/>
              <a:gd name="connsiteY136" fmla="*/ 5396574 h 6858000"/>
              <a:gd name="connsiteX137" fmla="*/ 2088852 w 7467600"/>
              <a:gd name="connsiteY137" fmla="*/ 5166123 h 6858000"/>
              <a:gd name="connsiteX138" fmla="*/ 1958241 w 7467600"/>
              <a:gd name="connsiteY138" fmla="*/ 5067955 h 6858000"/>
              <a:gd name="connsiteX139" fmla="*/ 1903353 w 7467600"/>
              <a:gd name="connsiteY139" fmla="*/ 5044827 h 6858000"/>
              <a:gd name="connsiteX140" fmla="*/ 1979378 w 7467600"/>
              <a:gd name="connsiteY140" fmla="*/ 4769504 h 6858000"/>
              <a:gd name="connsiteX141" fmla="*/ 2882120 w 7467600"/>
              <a:gd name="connsiteY141" fmla="*/ 5064547 h 6858000"/>
              <a:gd name="connsiteX142" fmla="*/ 2793103 w 7467600"/>
              <a:gd name="connsiteY142" fmla="*/ 5039699 h 6858000"/>
              <a:gd name="connsiteX143" fmla="*/ 2770041 w 7467600"/>
              <a:gd name="connsiteY143" fmla="*/ 5033634 h 6858000"/>
              <a:gd name="connsiteX144" fmla="*/ 1979378 w 7467600"/>
              <a:gd name="connsiteY144" fmla="*/ 4769504 h 6858000"/>
              <a:gd name="connsiteX145" fmla="*/ 1927410 w 7467600"/>
              <a:gd name="connsiteY145" fmla="*/ 4716164 h 6858000"/>
              <a:gd name="connsiteX146" fmla="*/ 1959587 w 7467600"/>
              <a:gd name="connsiteY146" fmla="*/ 4728849 h 6858000"/>
              <a:gd name="connsiteX147" fmla="*/ 2777707 w 7467600"/>
              <a:gd name="connsiteY147" fmla="*/ 5003991 h 6858000"/>
              <a:gd name="connsiteX148" fmla="*/ 2800768 w 7467600"/>
              <a:gd name="connsiteY148" fmla="*/ 5010056 h 6858000"/>
              <a:gd name="connsiteX149" fmla="*/ 2879408 w 7467600"/>
              <a:gd name="connsiteY149" fmla="*/ 5031590 h 6858000"/>
              <a:gd name="connsiteX150" fmla="*/ 2862295 w 7467600"/>
              <a:gd name="connsiteY150" fmla="*/ 5022958 h 6858000"/>
              <a:gd name="connsiteX151" fmla="*/ 2813343 w 7467600"/>
              <a:gd name="connsiteY151" fmla="*/ 4998369 h 6858000"/>
              <a:gd name="connsiteX152" fmla="*/ 2646245 w 7467600"/>
              <a:gd name="connsiteY152" fmla="*/ 4930999 h 6858000"/>
              <a:gd name="connsiteX153" fmla="*/ 1999243 w 7467600"/>
              <a:gd name="connsiteY153" fmla="*/ 4730524 h 6858000"/>
              <a:gd name="connsiteX154" fmla="*/ 1979527 w 7467600"/>
              <a:gd name="connsiteY154" fmla="*/ 4726651 h 6858000"/>
              <a:gd name="connsiteX155" fmla="*/ 1927410 w 7467600"/>
              <a:gd name="connsiteY155" fmla="*/ 4716164 h 6858000"/>
              <a:gd name="connsiteX156" fmla="*/ 1997014 w 7467600"/>
              <a:gd name="connsiteY156" fmla="*/ 4698007 h 6858000"/>
              <a:gd name="connsiteX157" fmla="*/ 2005458 w 7467600"/>
              <a:gd name="connsiteY157" fmla="*/ 4699540 h 6858000"/>
              <a:gd name="connsiteX158" fmla="*/ 2657186 w 7467600"/>
              <a:gd name="connsiteY158" fmla="*/ 4901687 h 6858000"/>
              <a:gd name="connsiteX159" fmla="*/ 2826662 w 7467600"/>
              <a:gd name="connsiteY159" fmla="*/ 4970362 h 6858000"/>
              <a:gd name="connsiteX160" fmla="*/ 2876100 w 7467600"/>
              <a:gd name="connsiteY160" fmla="*/ 4995397 h 6858000"/>
              <a:gd name="connsiteX161" fmla="*/ 3042600 w 7467600"/>
              <a:gd name="connsiteY161" fmla="*/ 5059532 h 6858000"/>
              <a:gd name="connsiteX162" fmla="*/ 1997014 w 7467600"/>
              <a:gd name="connsiteY162" fmla="*/ 4698007 h 6858000"/>
              <a:gd name="connsiteX163" fmla="*/ 2305292 w 7467600"/>
              <a:gd name="connsiteY163" fmla="*/ 4219492 h 6858000"/>
              <a:gd name="connsiteX164" fmla="*/ 3360922 w 7467600"/>
              <a:gd name="connsiteY164" fmla="*/ 4529373 h 6858000"/>
              <a:gd name="connsiteX165" fmla="*/ 3492420 w 7467600"/>
              <a:gd name="connsiteY165" fmla="*/ 4510145 h 6858000"/>
              <a:gd name="connsiteX166" fmla="*/ 3364086 w 7467600"/>
              <a:gd name="connsiteY166" fmla="*/ 4480340 h 6858000"/>
              <a:gd name="connsiteX167" fmla="*/ 3225818 w 7467600"/>
              <a:gd name="connsiteY167" fmla="*/ 4411822 h 6858000"/>
              <a:gd name="connsiteX168" fmla="*/ 3129696 w 7467600"/>
              <a:gd name="connsiteY168" fmla="*/ 4360704 h 6858000"/>
              <a:gd name="connsiteX169" fmla="*/ 2814545 w 7467600"/>
              <a:gd name="connsiteY169" fmla="*/ 4282955 h 6858000"/>
              <a:gd name="connsiteX170" fmla="*/ 2305292 w 7467600"/>
              <a:gd name="connsiteY170" fmla="*/ 4219492 h 6858000"/>
              <a:gd name="connsiteX171" fmla="*/ 2626982 w 7467600"/>
              <a:gd name="connsiteY171" fmla="*/ 4206450 h 6858000"/>
              <a:gd name="connsiteX172" fmla="*/ 2490617 w 7467600"/>
              <a:gd name="connsiteY172" fmla="*/ 4206951 h 6858000"/>
              <a:gd name="connsiteX173" fmla="*/ 2819869 w 7467600"/>
              <a:gd name="connsiteY173" fmla="*/ 4252936 h 6858000"/>
              <a:gd name="connsiteX174" fmla="*/ 3143018 w 7467600"/>
              <a:gd name="connsiteY174" fmla="*/ 4332698 h 6858000"/>
              <a:gd name="connsiteX175" fmla="*/ 3241520 w 7467600"/>
              <a:gd name="connsiteY175" fmla="*/ 4385112 h 6858000"/>
              <a:gd name="connsiteX176" fmla="*/ 3374575 w 7467600"/>
              <a:gd name="connsiteY176" fmla="*/ 4451517 h 6858000"/>
              <a:gd name="connsiteX177" fmla="*/ 3505221 w 7467600"/>
              <a:gd name="connsiteY177" fmla="*/ 4480757 h 6858000"/>
              <a:gd name="connsiteX178" fmla="*/ 2626982 w 7467600"/>
              <a:gd name="connsiteY178" fmla="*/ 4206450 h 6858000"/>
              <a:gd name="connsiteX179" fmla="*/ 1310106 w 7467600"/>
              <a:gd name="connsiteY179" fmla="*/ 3943217 h 6858000"/>
              <a:gd name="connsiteX180" fmla="*/ 854994 w 7467600"/>
              <a:gd name="connsiteY180" fmla="*/ 4399136 h 6858000"/>
              <a:gd name="connsiteX181" fmla="*/ 742462 w 7467600"/>
              <a:gd name="connsiteY181" fmla="*/ 4594648 h 6858000"/>
              <a:gd name="connsiteX182" fmla="*/ 820602 w 7467600"/>
              <a:gd name="connsiteY182" fmla="*/ 4485915 h 6858000"/>
              <a:gd name="connsiteX183" fmla="*/ 878295 w 7467600"/>
              <a:gd name="connsiteY183" fmla="*/ 4403594 h 6858000"/>
              <a:gd name="connsiteX184" fmla="*/ 1240607 w 7467600"/>
              <a:gd name="connsiteY184" fmla="*/ 4010401 h 6858000"/>
              <a:gd name="connsiteX185" fmla="*/ 1310106 w 7467600"/>
              <a:gd name="connsiteY185" fmla="*/ 3943217 h 6858000"/>
              <a:gd name="connsiteX186" fmla="*/ 1423113 w 7467600"/>
              <a:gd name="connsiteY186" fmla="*/ 3874565 h 6858000"/>
              <a:gd name="connsiteX187" fmla="*/ 1260565 w 7467600"/>
              <a:gd name="connsiteY187" fmla="*/ 4031982 h 6858000"/>
              <a:gd name="connsiteX188" fmla="*/ 901900 w 7467600"/>
              <a:gd name="connsiteY188" fmla="*/ 4421236 h 6858000"/>
              <a:gd name="connsiteX189" fmla="*/ 845044 w 7467600"/>
              <a:gd name="connsiteY189" fmla="*/ 4502436 h 6858000"/>
              <a:gd name="connsiteX190" fmla="*/ 685926 w 7467600"/>
              <a:gd name="connsiteY190" fmla="*/ 4703069 h 6858000"/>
              <a:gd name="connsiteX191" fmla="*/ 684248 w 7467600"/>
              <a:gd name="connsiteY191" fmla="*/ 4706721 h 6858000"/>
              <a:gd name="connsiteX192" fmla="*/ 1423113 w 7467600"/>
              <a:gd name="connsiteY192" fmla="*/ 3874565 h 6858000"/>
              <a:gd name="connsiteX193" fmla="*/ 3316479 w 7467600"/>
              <a:gd name="connsiteY193" fmla="*/ 3872136 h 6858000"/>
              <a:gd name="connsiteX194" fmla="*/ 3546806 w 7467600"/>
              <a:gd name="connsiteY194" fmla="*/ 4356139 h 6858000"/>
              <a:gd name="connsiteX195" fmla="*/ 3364433 w 7467600"/>
              <a:gd name="connsiteY195" fmla="*/ 3953121 h 6858000"/>
              <a:gd name="connsiteX196" fmla="*/ 3316479 w 7467600"/>
              <a:gd name="connsiteY196" fmla="*/ 3872136 h 6858000"/>
              <a:gd name="connsiteX197" fmla="*/ 3291335 w 7467600"/>
              <a:gd name="connsiteY197" fmla="*/ 3767420 h 6858000"/>
              <a:gd name="connsiteX198" fmla="*/ 3390805 w 7467600"/>
              <a:gd name="connsiteY198" fmla="*/ 3937163 h 6858000"/>
              <a:gd name="connsiteX199" fmla="*/ 3579062 w 7467600"/>
              <a:gd name="connsiteY199" fmla="*/ 4359040 h 6858000"/>
              <a:gd name="connsiteX200" fmla="*/ 3467355 w 7467600"/>
              <a:gd name="connsiteY200" fmla="*/ 3988130 h 6858000"/>
              <a:gd name="connsiteX201" fmla="*/ 3310753 w 7467600"/>
              <a:gd name="connsiteY201" fmla="*/ 3787140 h 6858000"/>
              <a:gd name="connsiteX202" fmla="*/ 3291335 w 7467600"/>
              <a:gd name="connsiteY202" fmla="*/ 3767420 h 6858000"/>
              <a:gd name="connsiteX203" fmla="*/ 1635889 w 7467600"/>
              <a:gd name="connsiteY203" fmla="*/ 3709494 h 6858000"/>
              <a:gd name="connsiteX204" fmla="*/ 1634800 w 7467600"/>
              <a:gd name="connsiteY204" fmla="*/ 3731111 h 6858000"/>
              <a:gd name="connsiteX205" fmla="*/ 1635889 w 7467600"/>
              <a:gd name="connsiteY205" fmla="*/ 3709494 h 6858000"/>
              <a:gd name="connsiteX206" fmla="*/ 1510397 w 7467600"/>
              <a:gd name="connsiteY206" fmla="*/ 3684705 h 6858000"/>
              <a:gd name="connsiteX207" fmla="*/ 1146550 w 7467600"/>
              <a:gd name="connsiteY207" fmla="*/ 3802012 h 6858000"/>
              <a:gd name="connsiteX208" fmla="*/ 698834 w 7467600"/>
              <a:gd name="connsiteY208" fmla="*/ 3952272 h 6858000"/>
              <a:gd name="connsiteX209" fmla="*/ 34256 w 7467600"/>
              <a:gd name="connsiteY209" fmla="*/ 4347603 h 6858000"/>
              <a:gd name="connsiteX210" fmla="*/ 527241 w 7467600"/>
              <a:gd name="connsiteY210" fmla="*/ 4065078 h 6858000"/>
              <a:gd name="connsiteX211" fmla="*/ 1510397 w 7467600"/>
              <a:gd name="connsiteY211" fmla="*/ 3684705 h 6858000"/>
              <a:gd name="connsiteX212" fmla="*/ 1313114 w 7467600"/>
              <a:gd name="connsiteY212" fmla="*/ 3655216 h 6858000"/>
              <a:gd name="connsiteX213" fmla="*/ 1109304 w 7467600"/>
              <a:gd name="connsiteY213" fmla="*/ 3669030 h 6858000"/>
              <a:gd name="connsiteX214" fmla="*/ 8129 w 7467600"/>
              <a:gd name="connsiteY214" fmla="*/ 4330519 h 6858000"/>
              <a:gd name="connsiteX215" fmla="*/ 687572 w 7467600"/>
              <a:gd name="connsiteY215" fmla="*/ 3925629 h 6858000"/>
              <a:gd name="connsiteX216" fmla="*/ 1138365 w 7467600"/>
              <a:gd name="connsiteY216" fmla="*/ 3774515 h 6858000"/>
              <a:gd name="connsiteX217" fmla="*/ 1505579 w 7467600"/>
              <a:gd name="connsiteY217" fmla="*/ 3655526 h 6858000"/>
              <a:gd name="connsiteX218" fmla="*/ 1313114 w 7467600"/>
              <a:gd name="connsiteY218" fmla="*/ 3655216 h 6858000"/>
              <a:gd name="connsiteX219" fmla="*/ 3655073 w 7467600"/>
              <a:gd name="connsiteY219" fmla="*/ 3650884 h 6858000"/>
              <a:gd name="connsiteX220" fmla="*/ 3989938 w 7467600"/>
              <a:gd name="connsiteY220" fmla="*/ 3991685 h 6858000"/>
              <a:gd name="connsiteX221" fmla="*/ 4393907 w 7467600"/>
              <a:gd name="connsiteY221" fmla="*/ 4261258 h 6858000"/>
              <a:gd name="connsiteX222" fmla="*/ 4648051 w 7467600"/>
              <a:gd name="connsiteY222" fmla="*/ 4374051 h 6858000"/>
              <a:gd name="connsiteX223" fmla="*/ 4383389 w 7467600"/>
              <a:gd name="connsiteY223" fmla="*/ 4184369 h 6858000"/>
              <a:gd name="connsiteX224" fmla="*/ 4165508 w 7467600"/>
              <a:gd name="connsiteY224" fmla="*/ 4035196 h 6858000"/>
              <a:gd name="connsiteX225" fmla="*/ 4068162 w 7467600"/>
              <a:gd name="connsiteY225" fmla="*/ 3953394 h 6858000"/>
              <a:gd name="connsiteX226" fmla="*/ 3981416 w 7467600"/>
              <a:gd name="connsiteY226" fmla="*/ 3880482 h 6858000"/>
              <a:gd name="connsiteX227" fmla="*/ 3800147 w 7467600"/>
              <a:gd name="connsiteY227" fmla="*/ 3749872 h 6858000"/>
              <a:gd name="connsiteX228" fmla="*/ 3655073 w 7467600"/>
              <a:gd name="connsiteY228" fmla="*/ 3650884 h 6858000"/>
              <a:gd name="connsiteX229" fmla="*/ 3670252 w 7467600"/>
              <a:gd name="connsiteY229" fmla="*/ 3622798 h 6858000"/>
              <a:gd name="connsiteX230" fmla="*/ 3817258 w 7467600"/>
              <a:gd name="connsiteY230" fmla="*/ 3723577 h 6858000"/>
              <a:gd name="connsiteX231" fmla="*/ 4000461 w 7467600"/>
              <a:gd name="connsiteY231" fmla="*/ 3855966 h 6858000"/>
              <a:gd name="connsiteX232" fmla="*/ 4088180 w 7467600"/>
              <a:gd name="connsiteY232" fmla="*/ 3929774 h 6858000"/>
              <a:gd name="connsiteX233" fmla="*/ 4184555 w 7467600"/>
              <a:gd name="connsiteY233" fmla="*/ 4010683 h 6858000"/>
              <a:gd name="connsiteX234" fmla="*/ 4399563 w 7467600"/>
              <a:gd name="connsiteY234" fmla="*/ 4158106 h 6858000"/>
              <a:gd name="connsiteX235" fmla="*/ 4684469 w 7467600"/>
              <a:gd name="connsiteY235" fmla="*/ 4364680 h 6858000"/>
              <a:gd name="connsiteX236" fmla="*/ 4690271 w 7467600"/>
              <a:gd name="connsiteY236" fmla="*/ 4370034 h 6858000"/>
              <a:gd name="connsiteX237" fmla="*/ 4136093 w 7467600"/>
              <a:gd name="connsiteY237" fmla="*/ 3858466 h 6858000"/>
              <a:gd name="connsiteX238" fmla="*/ 3670252 w 7467600"/>
              <a:gd name="connsiteY238" fmla="*/ 3622798 h 6858000"/>
              <a:gd name="connsiteX239" fmla="*/ 4440129 w 7467600"/>
              <a:gd name="connsiteY239" fmla="*/ 3448571 h 6858000"/>
              <a:gd name="connsiteX240" fmla="*/ 4856525 w 7467600"/>
              <a:gd name="connsiteY240" fmla="*/ 3915351 h 6858000"/>
              <a:gd name="connsiteX241" fmla="*/ 5059055 w 7467600"/>
              <a:gd name="connsiteY241" fmla="*/ 4108918 h 6858000"/>
              <a:gd name="connsiteX242" fmla="*/ 5290070 w 7467600"/>
              <a:gd name="connsiteY242" fmla="*/ 4263619 h 6858000"/>
              <a:gd name="connsiteX243" fmla="*/ 4834991 w 7467600"/>
              <a:gd name="connsiteY243" fmla="*/ 3830985 h 6858000"/>
              <a:gd name="connsiteX244" fmla="*/ 4440129 w 7467600"/>
              <a:gd name="connsiteY244" fmla="*/ 3448571 h 6858000"/>
              <a:gd name="connsiteX245" fmla="*/ 4441737 w 7467600"/>
              <a:gd name="connsiteY245" fmla="*/ 3399734 h 6858000"/>
              <a:gd name="connsiteX246" fmla="*/ 4431236 w 7467600"/>
              <a:gd name="connsiteY246" fmla="*/ 3400954 h 6858000"/>
              <a:gd name="connsiteX247" fmla="*/ 4557150 w 7467600"/>
              <a:gd name="connsiteY247" fmla="*/ 3510023 h 6858000"/>
              <a:gd name="connsiteX248" fmla="*/ 4856936 w 7467600"/>
              <a:gd name="connsiteY248" fmla="*/ 3809146 h 6858000"/>
              <a:gd name="connsiteX249" fmla="*/ 5111996 w 7467600"/>
              <a:gd name="connsiteY249" fmla="*/ 4065759 h 6858000"/>
              <a:gd name="connsiteX250" fmla="*/ 5388878 w 7467600"/>
              <a:gd name="connsiteY250" fmla="*/ 4300185 h 6858000"/>
              <a:gd name="connsiteX251" fmla="*/ 5425556 w 7467600"/>
              <a:gd name="connsiteY251" fmla="*/ 4308967 h 6858000"/>
              <a:gd name="connsiteX252" fmla="*/ 4943646 w 7467600"/>
              <a:gd name="connsiteY252" fmla="*/ 3822916 h 6858000"/>
              <a:gd name="connsiteX253" fmla="*/ 4594837 w 7467600"/>
              <a:gd name="connsiteY253" fmla="*/ 3532274 h 6858000"/>
              <a:gd name="connsiteX254" fmla="*/ 4441737 w 7467600"/>
              <a:gd name="connsiteY254" fmla="*/ 3399734 h 6858000"/>
              <a:gd name="connsiteX255" fmla="*/ 5425834 w 7467600"/>
              <a:gd name="connsiteY255" fmla="*/ 3162785 h 6858000"/>
              <a:gd name="connsiteX256" fmla="*/ 5401644 w 7467600"/>
              <a:gd name="connsiteY256" fmla="*/ 3617847 h 6858000"/>
              <a:gd name="connsiteX257" fmla="*/ 5467256 w 7467600"/>
              <a:gd name="connsiteY257" fmla="*/ 4175494 h 6858000"/>
              <a:gd name="connsiteX258" fmla="*/ 5448069 w 7467600"/>
              <a:gd name="connsiteY258" fmla="*/ 3567554 h 6858000"/>
              <a:gd name="connsiteX259" fmla="*/ 5425834 w 7467600"/>
              <a:gd name="connsiteY259" fmla="*/ 3162785 h 6858000"/>
              <a:gd name="connsiteX260" fmla="*/ 1318687 w 7467600"/>
              <a:gd name="connsiteY260" fmla="*/ 3113840 h 6858000"/>
              <a:gd name="connsiteX261" fmla="*/ 1066793 w 7467600"/>
              <a:gd name="connsiteY261" fmla="*/ 3212171 h 6858000"/>
              <a:gd name="connsiteX262" fmla="*/ 993319 w 7467600"/>
              <a:gd name="connsiteY262" fmla="*/ 3247648 h 6858000"/>
              <a:gd name="connsiteX263" fmla="*/ 853081 w 7467600"/>
              <a:gd name="connsiteY263" fmla="*/ 3312410 h 6858000"/>
              <a:gd name="connsiteX264" fmla="*/ 805957 w 7467600"/>
              <a:gd name="connsiteY264" fmla="*/ 3330443 h 6858000"/>
              <a:gd name="connsiteX265" fmla="*/ 1318687 w 7467600"/>
              <a:gd name="connsiteY265" fmla="*/ 3113840 h 6858000"/>
              <a:gd name="connsiteX266" fmla="*/ 5453702 w 7467600"/>
              <a:gd name="connsiteY266" fmla="*/ 3090882 h 6858000"/>
              <a:gd name="connsiteX267" fmla="*/ 5480135 w 7467600"/>
              <a:gd name="connsiteY267" fmla="*/ 3565802 h 6858000"/>
              <a:gd name="connsiteX268" fmla="*/ 5499023 w 7467600"/>
              <a:gd name="connsiteY268" fmla="*/ 4166310 h 6858000"/>
              <a:gd name="connsiteX269" fmla="*/ 5547022 w 7467600"/>
              <a:gd name="connsiteY269" fmla="*/ 3607838 h 6858000"/>
              <a:gd name="connsiteX270" fmla="*/ 5515964 w 7467600"/>
              <a:gd name="connsiteY270" fmla="*/ 3378541 h 6858000"/>
              <a:gd name="connsiteX271" fmla="*/ 5453702 w 7467600"/>
              <a:gd name="connsiteY271" fmla="*/ 3090882 h 6858000"/>
              <a:gd name="connsiteX272" fmla="*/ 1238695 w 7467600"/>
              <a:gd name="connsiteY272" fmla="*/ 3076820 h 6858000"/>
              <a:gd name="connsiteX273" fmla="*/ 716371 w 7467600"/>
              <a:gd name="connsiteY273" fmla="*/ 3293249 h 6858000"/>
              <a:gd name="connsiteX274" fmla="*/ 579522 w 7467600"/>
              <a:gd name="connsiteY274" fmla="*/ 3371759 h 6858000"/>
              <a:gd name="connsiteX275" fmla="*/ 600288 w 7467600"/>
              <a:gd name="connsiteY275" fmla="*/ 3365555 h 6858000"/>
              <a:gd name="connsiteX276" fmla="*/ 840692 w 7467600"/>
              <a:gd name="connsiteY276" fmla="*/ 3284921 h 6858000"/>
              <a:gd name="connsiteX277" fmla="*/ 979248 w 7467600"/>
              <a:gd name="connsiteY277" fmla="*/ 3221003 h 6858000"/>
              <a:gd name="connsiteX278" fmla="*/ 1053282 w 7467600"/>
              <a:gd name="connsiteY278" fmla="*/ 3185247 h 6858000"/>
              <a:gd name="connsiteX279" fmla="*/ 1320603 w 7467600"/>
              <a:gd name="connsiteY279" fmla="*/ 3081281 h 6858000"/>
              <a:gd name="connsiteX280" fmla="*/ 1238695 w 7467600"/>
              <a:gd name="connsiteY280" fmla="*/ 3076820 h 6858000"/>
              <a:gd name="connsiteX281" fmla="*/ 5425627 w 7467600"/>
              <a:gd name="connsiteY281" fmla="*/ 2954192 h 6858000"/>
              <a:gd name="connsiteX282" fmla="*/ 5470770 w 7467600"/>
              <a:gd name="connsiteY282" fmla="*/ 3005435 h 6858000"/>
              <a:gd name="connsiteX283" fmla="*/ 5519779 w 7467600"/>
              <a:gd name="connsiteY283" fmla="*/ 4359223 h 6858000"/>
              <a:gd name="connsiteX284" fmla="*/ 5520293 w 7467600"/>
              <a:gd name="connsiteY284" fmla="*/ 4360602 h 6858000"/>
              <a:gd name="connsiteX285" fmla="*/ 5767221 w 7467600"/>
              <a:gd name="connsiteY285" fmla="*/ 4665564 h 6858000"/>
              <a:gd name="connsiteX286" fmla="*/ 6937169 w 7467600"/>
              <a:gd name="connsiteY286" fmla="*/ 4815941 h 6858000"/>
              <a:gd name="connsiteX287" fmla="*/ 6953922 w 7467600"/>
              <a:gd name="connsiteY287" fmla="*/ 4890068 h 6858000"/>
              <a:gd name="connsiteX288" fmla="*/ 6071359 w 7467600"/>
              <a:gd name="connsiteY288" fmla="*/ 4770770 h 6858000"/>
              <a:gd name="connsiteX289" fmla="*/ 6038839 w 7467600"/>
              <a:gd name="connsiteY289" fmla="*/ 4764474 h 6858000"/>
              <a:gd name="connsiteX290" fmla="*/ 6038706 w 7467600"/>
              <a:gd name="connsiteY290" fmla="*/ 4763847 h 6858000"/>
              <a:gd name="connsiteX291" fmla="*/ 6037784 w 7467600"/>
              <a:gd name="connsiteY291" fmla="*/ 4764270 h 6858000"/>
              <a:gd name="connsiteX292" fmla="*/ 6038839 w 7467600"/>
              <a:gd name="connsiteY292" fmla="*/ 4764474 h 6858000"/>
              <a:gd name="connsiteX293" fmla="*/ 6040338 w 7467600"/>
              <a:gd name="connsiteY293" fmla="*/ 4771418 h 6858000"/>
              <a:gd name="connsiteX294" fmla="*/ 6024488 w 7467600"/>
              <a:gd name="connsiteY294" fmla="*/ 4809903 h 6858000"/>
              <a:gd name="connsiteX295" fmla="*/ 5599771 w 7467600"/>
              <a:gd name="connsiteY295" fmla="*/ 5509652 h 6858000"/>
              <a:gd name="connsiteX296" fmla="*/ 5548843 w 7467600"/>
              <a:gd name="connsiteY296" fmla="*/ 5563845 h 6858000"/>
              <a:gd name="connsiteX297" fmla="*/ 5940952 w 7467600"/>
              <a:gd name="connsiteY297" fmla="*/ 6250028 h 6858000"/>
              <a:gd name="connsiteX298" fmla="*/ 6043441 w 7467600"/>
              <a:gd name="connsiteY298" fmla="*/ 6665847 h 6858000"/>
              <a:gd name="connsiteX299" fmla="*/ 6093432 w 7467600"/>
              <a:gd name="connsiteY299" fmla="*/ 6858000 h 6858000"/>
              <a:gd name="connsiteX300" fmla="*/ 6034344 w 7467600"/>
              <a:gd name="connsiteY300" fmla="*/ 6858000 h 6858000"/>
              <a:gd name="connsiteX301" fmla="*/ 6026679 w 7467600"/>
              <a:gd name="connsiteY301" fmla="*/ 6836959 h 6858000"/>
              <a:gd name="connsiteX302" fmla="*/ 5800441 w 7467600"/>
              <a:gd name="connsiteY302" fmla="*/ 6335286 h 6858000"/>
              <a:gd name="connsiteX303" fmla="*/ 5526562 w 7467600"/>
              <a:gd name="connsiteY303" fmla="*/ 5705388 h 6858000"/>
              <a:gd name="connsiteX304" fmla="*/ 5519640 w 7467600"/>
              <a:gd name="connsiteY304" fmla="*/ 5683774 h 6858000"/>
              <a:gd name="connsiteX305" fmla="*/ 5844559 w 7467600"/>
              <a:gd name="connsiteY305" fmla="*/ 6553349 h 6858000"/>
              <a:gd name="connsiteX306" fmla="*/ 5975994 w 7467600"/>
              <a:gd name="connsiteY306" fmla="*/ 6858000 h 6858000"/>
              <a:gd name="connsiteX307" fmla="*/ 5898547 w 7467600"/>
              <a:gd name="connsiteY307" fmla="*/ 6858000 h 6858000"/>
              <a:gd name="connsiteX308" fmla="*/ 5682041 w 7467600"/>
              <a:gd name="connsiteY308" fmla="*/ 6355860 h 6858000"/>
              <a:gd name="connsiteX309" fmla="*/ 5461758 w 7467600"/>
              <a:gd name="connsiteY309" fmla="*/ 5820220 h 6858000"/>
              <a:gd name="connsiteX310" fmla="*/ 5237282 w 7467600"/>
              <a:gd name="connsiteY310" fmla="*/ 6579086 h 6858000"/>
              <a:gd name="connsiteX311" fmla="*/ 5115009 w 7467600"/>
              <a:gd name="connsiteY311" fmla="*/ 6858000 h 6858000"/>
              <a:gd name="connsiteX312" fmla="*/ 5028074 w 7467600"/>
              <a:gd name="connsiteY312" fmla="*/ 6858000 h 6858000"/>
              <a:gd name="connsiteX313" fmla="*/ 5079508 w 7467600"/>
              <a:gd name="connsiteY313" fmla="*/ 6749074 h 6858000"/>
              <a:gd name="connsiteX314" fmla="*/ 5371846 w 7467600"/>
              <a:gd name="connsiteY314" fmla="*/ 5924413 h 6858000"/>
              <a:gd name="connsiteX315" fmla="*/ 5270512 w 7467600"/>
              <a:gd name="connsiteY315" fmla="*/ 6138975 h 6858000"/>
              <a:gd name="connsiteX316" fmla="*/ 5062409 w 7467600"/>
              <a:gd name="connsiteY316" fmla="*/ 6653544 h 6858000"/>
              <a:gd name="connsiteX317" fmla="*/ 5036628 w 7467600"/>
              <a:gd name="connsiteY317" fmla="*/ 6754247 h 6858000"/>
              <a:gd name="connsiteX318" fmla="*/ 5009112 w 7467600"/>
              <a:gd name="connsiteY318" fmla="*/ 6858000 h 6858000"/>
              <a:gd name="connsiteX319" fmla="*/ 4976679 w 7467600"/>
              <a:gd name="connsiteY319" fmla="*/ 6858000 h 6858000"/>
              <a:gd name="connsiteX320" fmla="*/ 5006537 w 7467600"/>
              <a:gd name="connsiteY320" fmla="*/ 6747068 h 6858000"/>
              <a:gd name="connsiteX321" fmla="*/ 5032723 w 7467600"/>
              <a:gd name="connsiteY321" fmla="*/ 6644957 h 6858000"/>
              <a:gd name="connsiteX322" fmla="*/ 5242949 w 7467600"/>
              <a:gd name="connsiteY322" fmla="*/ 6125175 h 6858000"/>
              <a:gd name="connsiteX323" fmla="*/ 5286321 w 7467600"/>
              <a:gd name="connsiteY323" fmla="*/ 6033555 h 6858000"/>
              <a:gd name="connsiteX324" fmla="*/ 5008210 w 7467600"/>
              <a:gd name="connsiteY324" fmla="*/ 6649194 h 6858000"/>
              <a:gd name="connsiteX325" fmla="*/ 4986321 w 7467600"/>
              <a:gd name="connsiteY325" fmla="*/ 6765687 h 6858000"/>
              <a:gd name="connsiteX326" fmla="*/ 4973474 w 7467600"/>
              <a:gd name="connsiteY326" fmla="*/ 6858000 h 6858000"/>
              <a:gd name="connsiteX327" fmla="*/ 4907178 w 7467600"/>
              <a:gd name="connsiteY327" fmla="*/ 6858000 h 6858000"/>
              <a:gd name="connsiteX328" fmla="*/ 4910810 w 7467600"/>
              <a:gd name="connsiteY328" fmla="*/ 6829660 h 6858000"/>
              <a:gd name="connsiteX329" fmla="*/ 4987461 w 7467600"/>
              <a:gd name="connsiteY329" fmla="*/ 6432994 h 6858000"/>
              <a:gd name="connsiteX330" fmla="*/ 5179262 w 7467600"/>
              <a:gd name="connsiteY330" fmla="*/ 6035044 h 6858000"/>
              <a:gd name="connsiteX331" fmla="*/ 4689678 w 7467600"/>
              <a:gd name="connsiteY331" fmla="*/ 6440241 h 6858000"/>
              <a:gd name="connsiteX332" fmla="*/ 4477543 w 7467600"/>
              <a:gd name="connsiteY332" fmla="*/ 6674836 h 6858000"/>
              <a:gd name="connsiteX333" fmla="*/ 4329957 w 7467600"/>
              <a:gd name="connsiteY333" fmla="*/ 6858000 h 6858000"/>
              <a:gd name="connsiteX334" fmla="*/ 4218595 w 7467600"/>
              <a:gd name="connsiteY334" fmla="*/ 6858000 h 6858000"/>
              <a:gd name="connsiteX335" fmla="*/ 4368888 w 7467600"/>
              <a:gd name="connsiteY335" fmla="*/ 6668412 h 6858000"/>
              <a:gd name="connsiteX336" fmla="*/ 4563091 w 7467600"/>
              <a:gd name="connsiteY336" fmla="*/ 6442508 h 6858000"/>
              <a:gd name="connsiteX337" fmla="*/ 5387324 w 7467600"/>
              <a:gd name="connsiteY337" fmla="*/ 5705830 h 6858000"/>
              <a:gd name="connsiteX338" fmla="*/ 5073620 w 7467600"/>
              <a:gd name="connsiteY338" fmla="*/ 5955437 h 6858000"/>
              <a:gd name="connsiteX339" fmla="*/ 4689789 w 7467600"/>
              <a:gd name="connsiteY339" fmla="*/ 6268382 h 6858000"/>
              <a:gd name="connsiteX340" fmla="*/ 4418722 w 7467600"/>
              <a:gd name="connsiteY340" fmla="*/ 6570886 h 6858000"/>
              <a:gd name="connsiteX341" fmla="*/ 4214944 w 7467600"/>
              <a:gd name="connsiteY341" fmla="*/ 6858000 h 6858000"/>
              <a:gd name="connsiteX342" fmla="*/ 4177898 w 7467600"/>
              <a:gd name="connsiteY342" fmla="*/ 6858000 h 6858000"/>
              <a:gd name="connsiteX343" fmla="*/ 4391597 w 7467600"/>
              <a:gd name="connsiteY343" fmla="*/ 6556370 h 6858000"/>
              <a:gd name="connsiteX344" fmla="*/ 4668889 w 7467600"/>
              <a:gd name="connsiteY344" fmla="*/ 6246399 h 6858000"/>
              <a:gd name="connsiteX345" fmla="*/ 5055427 w 7467600"/>
              <a:gd name="connsiteY345" fmla="*/ 5931476 h 6858000"/>
              <a:gd name="connsiteX346" fmla="*/ 5371814 w 7467600"/>
              <a:gd name="connsiteY346" fmla="*/ 5678975 h 6858000"/>
              <a:gd name="connsiteX347" fmla="*/ 4987918 w 7467600"/>
              <a:gd name="connsiteY347" fmla="*/ 5838701 h 6858000"/>
              <a:gd name="connsiteX348" fmla="*/ 4317146 w 7467600"/>
              <a:gd name="connsiteY348" fmla="*/ 6587716 h 6858000"/>
              <a:gd name="connsiteX349" fmla="*/ 4171627 w 7467600"/>
              <a:gd name="connsiteY349" fmla="*/ 6858000 h 6858000"/>
              <a:gd name="connsiteX350" fmla="*/ 4081585 w 7467600"/>
              <a:gd name="connsiteY350" fmla="*/ 6858000 h 6858000"/>
              <a:gd name="connsiteX351" fmla="*/ 4238603 w 7467600"/>
              <a:gd name="connsiteY351" fmla="*/ 6559341 h 6858000"/>
              <a:gd name="connsiteX352" fmla="*/ 4778333 w 7467600"/>
              <a:gd name="connsiteY352" fmla="*/ 5873626 h 6858000"/>
              <a:gd name="connsiteX353" fmla="*/ 5414185 w 7467600"/>
              <a:gd name="connsiteY353" fmla="*/ 5573882 h 6858000"/>
              <a:gd name="connsiteX354" fmla="*/ 5959648 w 7467600"/>
              <a:gd name="connsiteY354" fmla="*/ 4760797 h 6858000"/>
              <a:gd name="connsiteX355" fmla="*/ 5355019 w 7467600"/>
              <a:gd name="connsiteY355" fmla="*/ 4734672 h 6858000"/>
              <a:gd name="connsiteX356" fmla="*/ 5083565 w 7467600"/>
              <a:gd name="connsiteY356" fmla="*/ 5179121 h 6858000"/>
              <a:gd name="connsiteX357" fmla="*/ 4713577 w 7467600"/>
              <a:gd name="connsiteY357" fmla="*/ 5616803 h 6858000"/>
              <a:gd name="connsiteX358" fmla="*/ 3989559 w 7467600"/>
              <a:gd name="connsiteY358" fmla="*/ 6145945 h 6858000"/>
              <a:gd name="connsiteX359" fmla="*/ 3939824 w 7467600"/>
              <a:gd name="connsiteY359" fmla="*/ 6066900 h 6858000"/>
              <a:gd name="connsiteX360" fmla="*/ 4584537 w 7467600"/>
              <a:gd name="connsiteY360" fmla="*/ 5324826 h 6858000"/>
              <a:gd name="connsiteX361" fmla="*/ 5037105 w 7467600"/>
              <a:gd name="connsiteY361" fmla="*/ 5088765 h 6858000"/>
              <a:gd name="connsiteX362" fmla="*/ 5039930 w 7467600"/>
              <a:gd name="connsiteY362" fmla="*/ 5089585 h 6858000"/>
              <a:gd name="connsiteX363" fmla="*/ 5263764 w 7467600"/>
              <a:gd name="connsiteY363" fmla="*/ 4735525 h 6858000"/>
              <a:gd name="connsiteX364" fmla="*/ 4086300 w 7467600"/>
              <a:gd name="connsiteY364" fmla="*/ 4884599 h 6858000"/>
              <a:gd name="connsiteX365" fmla="*/ 4085485 w 7467600"/>
              <a:gd name="connsiteY365" fmla="*/ 4899070 h 6858000"/>
              <a:gd name="connsiteX366" fmla="*/ 3871915 w 7467600"/>
              <a:gd name="connsiteY366" fmla="*/ 5253645 h 6858000"/>
              <a:gd name="connsiteX367" fmla="*/ 3799374 w 7467600"/>
              <a:gd name="connsiteY367" fmla="*/ 5466127 h 6858000"/>
              <a:gd name="connsiteX368" fmla="*/ 3498850 w 7467600"/>
              <a:gd name="connsiteY368" fmla="*/ 6661888 h 6858000"/>
              <a:gd name="connsiteX369" fmla="*/ 3399216 w 7467600"/>
              <a:gd name="connsiteY369" fmla="*/ 6858000 h 6858000"/>
              <a:gd name="connsiteX370" fmla="*/ 3303688 w 7467600"/>
              <a:gd name="connsiteY370" fmla="*/ 6858000 h 6858000"/>
              <a:gd name="connsiteX371" fmla="*/ 3391774 w 7467600"/>
              <a:gd name="connsiteY371" fmla="*/ 6697181 h 6858000"/>
              <a:gd name="connsiteX372" fmla="*/ 3735540 w 7467600"/>
              <a:gd name="connsiteY372" fmla="*/ 5546923 h 6858000"/>
              <a:gd name="connsiteX373" fmla="*/ 3729438 w 7467600"/>
              <a:gd name="connsiteY373" fmla="*/ 5569058 h 6858000"/>
              <a:gd name="connsiteX374" fmla="*/ 3707782 w 7467600"/>
              <a:gd name="connsiteY374" fmla="*/ 5644908 h 6858000"/>
              <a:gd name="connsiteX375" fmla="*/ 3583827 w 7467600"/>
              <a:gd name="connsiteY375" fmla="*/ 6039215 h 6858000"/>
              <a:gd name="connsiteX376" fmla="*/ 3547861 w 7467600"/>
              <a:gd name="connsiteY376" fmla="*/ 6129609 h 6858000"/>
              <a:gd name="connsiteX377" fmla="*/ 3490905 w 7467600"/>
              <a:gd name="connsiteY377" fmla="*/ 6277660 h 6858000"/>
              <a:gd name="connsiteX378" fmla="*/ 3455859 w 7467600"/>
              <a:gd name="connsiteY378" fmla="*/ 6391301 h 6858000"/>
              <a:gd name="connsiteX379" fmla="*/ 3429112 w 7467600"/>
              <a:gd name="connsiteY379" fmla="*/ 6479469 h 6858000"/>
              <a:gd name="connsiteX380" fmla="*/ 3304862 w 7467600"/>
              <a:gd name="connsiteY380" fmla="*/ 6796476 h 6858000"/>
              <a:gd name="connsiteX381" fmla="*/ 3276071 w 7467600"/>
              <a:gd name="connsiteY381" fmla="*/ 6858000 h 6858000"/>
              <a:gd name="connsiteX382" fmla="*/ 3240805 w 7467600"/>
              <a:gd name="connsiteY382" fmla="*/ 6858000 h 6858000"/>
              <a:gd name="connsiteX383" fmla="*/ 3275917 w 7467600"/>
              <a:gd name="connsiteY383" fmla="*/ 6783192 h 6858000"/>
              <a:gd name="connsiteX384" fmla="*/ 3399358 w 7467600"/>
              <a:gd name="connsiteY384" fmla="*/ 6469011 h 6858000"/>
              <a:gd name="connsiteX385" fmla="*/ 3425650 w 7467600"/>
              <a:gd name="connsiteY385" fmla="*/ 6381333 h 6858000"/>
              <a:gd name="connsiteX386" fmla="*/ 3460661 w 7467600"/>
              <a:gd name="connsiteY386" fmla="*/ 6266763 h 6858000"/>
              <a:gd name="connsiteX387" fmla="*/ 3518021 w 7467600"/>
              <a:gd name="connsiteY387" fmla="*/ 6117298 h 6858000"/>
              <a:gd name="connsiteX388" fmla="*/ 3554035 w 7467600"/>
              <a:gd name="connsiteY388" fmla="*/ 6027832 h 6858000"/>
              <a:gd name="connsiteX389" fmla="*/ 3677174 w 7467600"/>
              <a:gd name="connsiteY389" fmla="*/ 5636351 h 6858000"/>
              <a:gd name="connsiteX390" fmla="*/ 3698819 w 7467600"/>
              <a:gd name="connsiteY390" fmla="*/ 5560503 h 6858000"/>
              <a:gd name="connsiteX391" fmla="*/ 3702094 w 7467600"/>
              <a:gd name="connsiteY391" fmla="*/ 5549194 h 6858000"/>
              <a:gd name="connsiteX392" fmla="*/ 3398355 w 7467600"/>
              <a:gd name="connsiteY392" fmla="*/ 6094603 h 6858000"/>
              <a:gd name="connsiteX393" fmla="*/ 3193941 w 7467600"/>
              <a:gd name="connsiteY393" fmla="*/ 6798775 h 6858000"/>
              <a:gd name="connsiteX394" fmla="*/ 3184140 w 7467600"/>
              <a:gd name="connsiteY394" fmla="*/ 6858000 h 6858000"/>
              <a:gd name="connsiteX395" fmla="*/ 3099978 w 7467600"/>
              <a:gd name="connsiteY395" fmla="*/ 6858000 h 6858000"/>
              <a:gd name="connsiteX396" fmla="*/ 3101556 w 7467600"/>
              <a:gd name="connsiteY396" fmla="*/ 6843337 h 6858000"/>
              <a:gd name="connsiteX397" fmla="*/ 3370162 w 7467600"/>
              <a:gd name="connsiteY397" fmla="*/ 5785550 h 6858000"/>
              <a:gd name="connsiteX398" fmla="*/ 3746477 w 7467600"/>
              <a:gd name="connsiteY398" fmla="*/ 5377889 h 6858000"/>
              <a:gd name="connsiteX399" fmla="*/ 3863399 w 7467600"/>
              <a:gd name="connsiteY399" fmla="*/ 5087257 h 6858000"/>
              <a:gd name="connsiteX400" fmla="*/ 3968712 w 7467600"/>
              <a:gd name="connsiteY400" fmla="*/ 4913989 h 6858000"/>
              <a:gd name="connsiteX401" fmla="*/ 2792390 w 7467600"/>
              <a:gd name="connsiteY401" fmla="*/ 5382974 h 6858000"/>
              <a:gd name="connsiteX402" fmla="*/ 2714982 w 7467600"/>
              <a:gd name="connsiteY402" fmla="*/ 5427051 h 6858000"/>
              <a:gd name="connsiteX403" fmla="*/ 2813361 w 7467600"/>
              <a:gd name="connsiteY403" fmla="*/ 6023912 h 6858000"/>
              <a:gd name="connsiteX404" fmla="*/ 2688430 w 7467600"/>
              <a:gd name="connsiteY404" fmla="*/ 6801564 h 6858000"/>
              <a:gd name="connsiteX405" fmla="*/ 2629626 w 7467600"/>
              <a:gd name="connsiteY405" fmla="*/ 6763394 h 6858000"/>
              <a:gd name="connsiteX406" fmla="*/ 2565328 w 7467600"/>
              <a:gd name="connsiteY406" fmla="*/ 5516399 h 6858000"/>
              <a:gd name="connsiteX407" fmla="*/ 1922999 w 7467600"/>
              <a:gd name="connsiteY407" fmla="*/ 5980343 h 6858000"/>
              <a:gd name="connsiteX408" fmla="*/ 1950261 w 7467600"/>
              <a:gd name="connsiteY408" fmla="*/ 6405858 h 6858000"/>
              <a:gd name="connsiteX409" fmla="*/ 2365554 w 7467600"/>
              <a:gd name="connsiteY409" fmla="*/ 6759107 h 6858000"/>
              <a:gd name="connsiteX410" fmla="*/ 2424142 w 7467600"/>
              <a:gd name="connsiteY410" fmla="*/ 6858000 h 6858000"/>
              <a:gd name="connsiteX411" fmla="*/ 2395994 w 7467600"/>
              <a:gd name="connsiteY411" fmla="*/ 6858000 h 6858000"/>
              <a:gd name="connsiteX412" fmla="*/ 2392863 w 7467600"/>
              <a:gd name="connsiteY412" fmla="*/ 6852964 h 6858000"/>
              <a:gd name="connsiteX413" fmla="*/ 2017589 w 7467600"/>
              <a:gd name="connsiteY413" fmla="*/ 6493982 h 6858000"/>
              <a:gd name="connsiteX414" fmla="*/ 2147336 w 7467600"/>
              <a:gd name="connsiteY414" fmla="*/ 6594052 h 6858000"/>
              <a:gd name="connsiteX415" fmla="*/ 2207047 w 7467600"/>
              <a:gd name="connsiteY415" fmla="*/ 6654540 h 6858000"/>
              <a:gd name="connsiteX416" fmla="*/ 2299106 w 7467600"/>
              <a:gd name="connsiteY416" fmla="*/ 6778931 h 6858000"/>
              <a:gd name="connsiteX417" fmla="*/ 2314430 w 7467600"/>
              <a:gd name="connsiteY417" fmla="*/ 6801144 h 6858000"/>
              <a:gd name="connsiteX418" fmla="*/ 2352406 w 7467600"/>
              <a:gd name="connsiteY418" fmla="*/ 6858000 h 6858000"/>
              <a:gd name="connsiteX419" fmla="*/ 2314492 w 7467600"/>
              <a:gd name="connsiteY419" fmla="*/ 6858000 h 6858000"/>
              <a:gd name="connsiteX420" fmla="*/ 2288095 w 7467600"/>
              <a:gd name="connsiteY420" fmla="*/ 6818030 h 6858000"/>
              <a:gd name="connsiteX421" fmla="*/ 2272768 w 7467600"/>
              <a:gd name="connsiteY421" fmla="*/ 6795822 h 6858000"/>
              <a:gd name="connsiteX422" fmla="*/ 2182715 w 7467600"/>
              <a:gd name="connsiteY422" fmla="*/ 6675071 h 6858000"/>
              <a:gd name="connsiteX423" fmla="*/ 2032061 w 7467600"/>
              <a:gd name="connsiteY423" fmla="*/ 6541380 h 6858000"/>
              <a:gd name="connsiteX424" fmla="*/ 2257220 w 7467600"/>
              <a:gd name="connsiteY424" fmla="*/ 6826257 h 6858000"/>
              <a:gd name="connsiteX425" fmla="*/ 2281324 w 7467600"/>
              <a:gd name="connsiteY425" fmla="*/ 6858000 h 6858000"/>
              <a:gd name="connsiteX426" fmla="*/ 2242860 w 7467600"/>
              <a:gd name="connsiteY426" fmla="*/ 6858000 h 6858000"/>
              <a:gd name="connsiteX427" fmla="*/ 2232818 w 7467600"/>
              <a:gd name="connsiteY427" fmla="*/ 6844926 h 6858000"/>
              <a:gd name="connsiteX428" fmla="*/ 1990172 w 7467600"/>
              <a:gd name="connsiteY428" fmla="*/ 6542121 h 6858000"/>
              <a:gd name="connsiteX429" fmla="*/ 2124090 w 7467600"/>
              <a:gd name="connsiteY429" fmla="*/ 6761017 h 6858000"/>
              <a:gd name="connsiteX430" fmla="*/ 2200380 w 7467600"/>
              <a:gd name="connsiteY430" fmla="*/ 6858000 h 6858000"/>
              <a:gd name="connsiteX431" fmla="*/ 2147507 w 7467600"/>
              <a:gd name="connsiteY431" fmla="*/ 6858000 h 6858000"/>
              <a:gd name="connsiteX432" fmla="*/ 2070668 w 7467600"/>
              <a:gd name="connsiteY432" fmla="*/ 6761520 h 6858000"/>
              <a:gd name="connsiteX433" fmla="*/ 1975142 w 7467600"/>
              <a:gd name="connsiteY433" fmla="*/ 6585570 h 6858000"/>
              <a:gd name="connsiteX434" fmla="*/ 2050035 w 7467600"/>
              <a:gd name="connsiteY434" fmla="*/ 6813345 h 6858000"/>
              <a:gd name="connsiteX435" fmla="*/ 2063025 w 7467600"/>
              <a:gd name="connsiteY435" fmla="*/ 6858000 h 6858000"/>
              <a:gd name="connsiteX436" fmla="*/ 2021675 w 7467600"/>
              <a:gd name="connsiteY436" fmla="*/ 6858000 h 6858000"/>
              <a:gd name="connsiteX437" fmla="*/ 2019308 w 7467600"/>
              <a:gd name="connsiteY437" fmla="*/ 6847118 h 6858000"/>
              <a:gd name="connsiteX438" fmla="*/ 1938835 w 7467600"/>
              <a:gd name="connsiteY438" fmla="*/ 6551160 h 6858000"/>
              <a:gd name="connsiteX439" fmla="*/ 1953230 w 7467600"/>
              <a:gd name="connsiteY439" fmla="*/ 6759699 h 6858000"/>
              <a:gd name="connsiteX440" fmla="*/ 1956763 w 7467600"/>
              <a:gd name="connsiteY440" fmla="*/ 6778191 h 6858000"/>
              <a:gd name="connsiteX441" fmla="*/ 1967925 w 7467600"/>
              <a:gd name="connsiteY441" fmla="*/ 6858000 h 6858000"/>
              <a:gd name="connsiteX442" fmla="*/ 1936622 w 7467600"/>
              <a:gd name="connsiteY442" fmla="*/ 6858000 h 6858000"/>
              <a:gd name="connsiteX443" fmla="*/ 1926261 w 7467600"/>
              <a:gd name="connsiteY443" fmla="*/ 6784064 h 6858000"/>
              <a:gd name="connsiteX444" fmla="*/ 1922724 w 7467600"/>
              <a:gd name="connsiteY444" fmla="*/ 6765577 h 6858000"/>
              <a:gd name="connsiteX445" fmla="*/ 1904650 w 7467600"/>
              <a:gd name="connsiteY445" fmla="*/ 6639616 h 6858000"/>
              <a:gd name="connsiteX446" fmla="*/ 1885273 w 7467600"/>
              <a:gd name="connsiteY446" fmla="*/ 6858000 h 6858000"/>
              <a:gd name="connsiteX447" fmla="*/ 1854363 w 7467600"/>
              <a:gd name="connsiteY447" fmla="*/ 6858000 h 6858000"/>
              <a:gd name="connsiteX448" fmla="*/ 1880391 w 7467600"/>
              <a:gd name="connsiteY448" fmla="*/ 6603796 h 6858000"/>
              <a:gd name="connsiteX449" fmla="*/ 1818273 w 7467600"/>
              <a:gd name="connsiteY449" fmla="*/ 6715729 h 6858000"/>
              <a:gd name="connsiteX450" fmla="*/ 1794691 w 7467600"/>
              <a:gd name="connsiteY450" fmla="*/ 6843239 h 6858000"/>
              <a:gd name="connsiteX451" fmla="*/ 1794914 w 7467600"/>
              <a:gd name="connsiteY451" fmla="*/ 6858000 h 6858000"/>
              <a:gd name="connsiteX452" fmla="*/ 1746128 w 7467600"/>
              <a:gd name="connsiteY452" fmla="*/ 6858000 h 6858000"/>
              <a:gd name="connsiteX453" fmla="*/ 1753934 w 7467600"/>
              <a:gd name="connsiteY453" fmla="*/ 6724796 h 6858000"/>
              <a:gd name="connsiteX454" fmla="*/ 1792053 w 7467600"/>
              <a:gd name="connsiteY454" fmla="*/ 6572396 h 6858000"/>
              <a:gd name="connsiteX455" fmla="*/ 1862248 w 7467600"/>
              <a:gd name="connsiteY455" fmla="*/ 6266397 h 6858000"/>
              <a:gd name="connsiteX456" fmla="*/ 1862250 w 7467600"/>
              <a:gd name="connsiteY456" fmla="*/ 6033531 h 6858000"/>
              <a:gd name="connsiteX457" fmla="*/ 1211999 w 7467600"/>
              <a:gd name="connsiteY457" fmla="*/ 6683610 h 6858000"/>
              <a:gd name="connsiteX458" fmla="*/ 1213266 w 7467600"/>
              <a:gd name="connsiteY458" fmla="*/ 6691947 h 6858000"/>
              <a:gd name="connsiteX459" fmla="*/ 1203370 w 7467600"/>
              <a:gd name="connsiteY459" fmla="*/ 6850676 h 6858000"/>
              <a:gd name="connsiteX460" fmla="*/ 1203671 w 7467600"/>
              <a:gd name="connsiteY460" fmla="*/ 6858000 h 6858000"/>
              <a:gd name="connsiteX461" fmla="*/ 1143180 w 7467600"/>
              <a:gd name="connsiteY461" fmla="*/ 6858000 h 6858000"/>
              <a:gd name="connsiteX462" fmla="*/ 1142176 w 7467600"/>
              <a:gd name="connsiteY462" fmla="*/ 6766045 h 6858000"/>
              <a:gd name="connsiteX463" fmla="*/ 1067484 w 7467600"/>
              <a:gd name="connsiteY463" fmla="*/ 6858000 h 6858000"/>
              <a:gd name="connsiteX464" fmla="*/ 953928 w 7467600"/>
              <a:gd name="connsiteY464" fmla="*/ 6858000 h 6858000"/>
              <a:gd name="connsiteX465" fmla="*/ 959715 w 7467600"/>
              <a:gd name="connsiteY465" fmla="*/ 6850185 h 6858000"/>
              <a:gd name="connsiteX466" fmla="*/ 1483788 w 7467600"/>
              <a:gd name="connsiteY466" fmla="*/ 6259174 h 6858000"/>
              <a:gd name="connsiteX467" fmla="*/ 1100671 w 7467600"/>
              <a:gd name="connsiteY467" fmla="*/ 6252137 h 6858000"/>
              <a:gd name="connsiteX468" fmla="*/ 1090144 w 7467600"/>
              <a:gd name="connsiteY468" fmla="*/ 6256748 h 6858000"/>
              <a:gd name="connsiteX469" fmla="*/ 1095872 w 7467600"/>
              <a:gd name="connsiteY469" fmla="*/ 6271892 h 6858000"/>
              <a:gd name="connsiteX470" fmla="*/ 262785 w 7467600"/>
              <a:gd name="connsiteY470" fmla="*/ 6845450 h 6858000"/>
              <a:gd name="connsiteX471" fmla="*/ 209968 w 7467600"/>
              <a:gd name="connsiteY471" fmla="*/ 6770713 h 6858000"/>
              <a:gd name="connsiteX472" fmla="*/ 873460 w 7467600"/>
              <a:gd name="connsiteY472" fmla="*/ 6253768 h 6858000"/>
              <a:gd name="connsiteX473" fmla="*/ 192686 w 7467600"/>
              <a:gd name="connsiteY473" fmla="*/ 5849257 h 6858000"/>
              <a:gd name="connsiteX474" fmla="*/ 4696 w 7467600"/>
              <a:gd name="connsiteY474" fmla="*/ 5697668 h 6858000"/>
              <a:gd name="connsiteX475" fmla="*/ 0 w 7467600"/>
              <a:gd name="connsiteY475" fmla="*/ 5689984 h 6858000"/>
              <a:gd name="connsiteX476" fmla="*/ 0 w 7467600"/>
              <a:gd name="connsiteY476" fmla="*/ 5513472 h 6858000"/>
              <a:gd name="connsiteX477" fmla="*/ 174101 w 7467600"/>
              <a:gd name="connsiteY477" fmla="*/ 5620277 h 6858000"/>
              <a:gd name="connsiteX478" fmla="*/ 891800 w 7467600"/>
              <a:gd name="connsiteY478" fmla="*/ 6036935 h 6858000"/>
              <a:gd name="connsiteX479" fmla="*/ 1072219 w 7467600"/>
              <a:gd name="connsiteY479" fmla="*/ 6169443 h 6858000"/>
              <a:gd name="connsiteX480" fmla="*/ 1074117 w 7467600"/>
              <a:gd name="connsiteY480" fmla="*/ 6170301 h 6858000"/>
              <a:gd name="connsiteX481" fmla="*/ 1083114 w 7467600"/>
              <a:gd name="connsiteY481" fmla="*/ 6174131 h 6858000"/>
              <a:gd name="connsiteX482" fmla="*/ 1543010 w 7467600"/>
              <a:gd name="connsiteY482" fmla="*/ 6191140 h 6858000"/>
              <a:gd name="connsiteX483" fmla="*/ 1551080 w 7467600"/>
              <a:gd name="connsiteY483" fmla="*/ 6195006 h 6858000"/>
              <a:gd name="connsiteX484" fmla="*/ 2345443 w 7467600"/>
              <a:gd name="connsiteY484" fmla="*/ 5549882 h 6858000"/>
              <a:gd name="connsiteX485" fmla="*/ 1721499 w 7467600"/>
              <a:gd name="connsiteY485" fmla="*/ 5599969 h 6858000"/>
              <a:gd name="connsiteX486" fmla="*/ 767716 w 7467600"/>
              <a:gd name="connsiteY486" fmla="*/ 5472768 h 6858000"/>
              <a:gd name="connsiteX487" fmla="*/ 722147 w 7467600"/>
              <a:gd name="connsiteY487" fmla="*/ 5393091 h 6858000"/>
              <a:gd name="connsiteX488" fmla="*/ 1485552 w 7467600"/>
              <a:gd name="connsiteY488" fmla="*/ 5313202 h 6858000"/>
              <a:gd name="connsiteX489" fmla="*/ 2143004 w 7467600"/>
              <a:gd name="connsiteY489" fmla="*/ 5402420 h 6858000"/>
              <a:gd name="connsiteX490" fmla="*/ 1933391 w 7467600"/>
              <a:gd name="connsiteY490" fmla="*/ 5156971 h 6858000"/>
              <a:gd name="connsiteX491" fmla="*/ 1827118 w 7467600"/>
              <a:gd name="connsiteY491" fmla="*/ 4968410 h 6858000"/>
              <a:gd name="connsiteX492" fmla="*/ 1837349 w 7467600"/>
              <a:gd name="connsiteY492" fmla="*/ 4956357 h 6858000"/>
              <a:gd name="connsiteX493" fmla="*/ 2162835 w 7467600"/>
              <a:gd name="connsiteY493" fmla="*/ 5187853 h 6858000"/>
              <a:gd name="connsiteX494" fmla="*/ 2257167 w 7467600"/>
              <a:gd name="connsiteY494" fmla="*/ 5462123 h 6858000"/>
              <a:gd name="connsiteX495" fmla="*/ 2261598 w 7467600"/>
              <a:gd name="connsiteY495" fmla="*/ 5467998 h 6858000"/>
              <a:gd name="connsiteX496" fmla="*/ 2437177 w 7467600"/>
              <a:gd name="connsiteY496" fmla="*/ 5479608 h 6858000"/>
              <a:gd name="connsiteX497" fmla="*/ 2445247 w 7467600"/>
              <a:gd name="connsiteY497" fmla="*/ 5483476 h 6858000"/>
              <a:gd name="connsiteX498" fmla="*/ 2743626 w 7467600"/>
              <a:gd name="connsiteY498" fmla="*/ 5304819 h 6858000"/>
              <a:gd name="connsiteX499" fmla="*/ 3048102 w 7467600"/>
              <a:gd name="connsiteY499" fmla="*/ 5150595 h 6858000"/>
              <a:gd name="connsiteX500" fmla="*/ 1799414 w 7467600"/>
              <a:gd name="connsiteY500" fmla="*/ 4694732 h 6858000"/>
              <a:gd name="connsiteX501" fmla="*/ 1771735 w 7467600"/>
              <a:gd name="connsiteY501" fmla="*/ 4619929 h 6858000"/>
              <a:gd name="connsiteX502" fmla="*/ 3104273 w 7467600"/>
              <a:gd name="connsiteY502" fmla="*/ 5076159 h 6858000"/>
              <a:gd name="connsiteX503" fmla="*/ 3113245 w 7467600"/>
              <a:gd name="connsiteY503" fmla="*/ 5090705 h 6858000"/>
              <a:gd name="connsiteX504" fmla="*/ 3126294 w 7467600"/>
              <a:gd name="connsiteY504" fmla="*/ 5114400 h 6858000"/>
              <a:gd name="connsiteX505" fmla="*/ 3937433 w 7467600"/>
              <a:gd name="connsiteY505" fmla="*/ 4830473 h 6858000"/>
              <a:gd name="connsiteX506" fmla="*/ 3590475 w 7467600"/>
              <a:gd name="connsiteY506" fmla="*/ 4597974 h 6858000"/>
              <a:gd name="connsiteX507" fmla="*/ 3100264 w 7467600"/>
              <a:gd name="connsiteY507" fmla="*/ 4579845 h 6858000"/>
              <a:gd name="connsiteX508" fmla="*/ 2183576 w 7467600"/>
              <a:gd name="connsiteY508" fmla="*/ 4227150 h 6858000"/>
              <a:gd name="connsiteX509" fmla="*/ 2151029 w 7467600"/>
              <a:gd name="connsiteY509" fmla="*/ 4146947 h 6858000"/>
              <a:gd name="connsiteX510" fmla="*/ 3563434 w 7467600"/>
              <a:gd name="connsiteY510" fmla="*/ 4469115 h 6858000"/>
              <a:gd name="connsiteX511" fmla="*/ 3177952 w 7467600"/>
              <a:gd name="connsiteY511" fmla="*/ 3657386 h 6858000"/>
              <a:gd name="connsiteX512" fmla="*/ 3189263 w 7467600"/>
              <a:gd name="connsiteY512" fmla="*/ 3625726 h 6858000"/>
              <a:gd name="connsiteX513" fmla="*/ 3560912 w 7467600"/>
              <a:gd name="connsiteY513" fmla="*/ 4079863 h 6858000"/>
              <a:gd name="connsiteX514" fmla="*/ 3626636 w 7467600"/>
              <a:gd name="connsiteY514" fmla="*/ 4512230 h 6858000"/>
              <a:gd name="connsiteX515" fmla="*/ 3653088 w 7467600"/>
              <a:gd name="connsiteY515" fmla="*/ 4521417 h 6858000"/>
              <a:gd name="connsiteX516" fmla="*/ 3988128 w 7467600"/>
              <a:gd name="connsiteY516" fmla="*/ 4817267 h 6858000"/>
              <a:gd name="connsiteX517" fmla="*/ 4830582 w 7467600"/>
              <a:gd name="connsiteY517" fmla="*/ 4676000 h 6858000"/>
              <a:gd name="connsiteX518" fmla="*/ 4830100 w 7467600"/>
              <a:gd name="connsiteY518" fmla="*/ 4675554 h 6858000"/>
              <a:gd name="connsiteX519" fmla="*/ 4036318 w 7467600"/>
              <a:gd name="connsiteY519" fmla="*/ 4147013 h 6858000"/>
              <a:gd name="connsiteX520" fmla="*/ 3432098 w 7467600"/>
              <a:gd name="connsiteY520" fmla="*/ 3537312 h 6858000"/>
              <a:gd name="connsiteX521" fmla="*/ 3446761 w 7467600"/>
              <a:gd name="connsiteY521" fmla="*/ 3461278 h 6858000"/>
              <a:gd name="connsiteX522" fmla="*/ 4419733 w 7467600"/>
              <a:gd name="connsiteY522" fmla="*/ 3963555 h 6858000"/>
              <a:gd name="connsiteX523" fmla="*/ 4781371 w 7467600"/>
              <a:gd name="connsiteY523" fmla="*/ 4458604 h 6858000"/>
              <a:gd name="connsiteX524" fmla="*/ 4780440 w 7467600"/>
              <a:gd name="connsiteY524" fmla="*/ 4470290 h 6858000"/>
              <a:gd name="connsiteX525" fmla="*/ 4898954 w 7467600"/>
              <a:gd name="connsiteY525" fmla="*/ 4662092 h 6858000"/>
              <a:gd name="connsiteX526" fmla="*/ 4900699 w 7467600"/>
              <a:gd name="connsiteY526" fmla="*/ 4670867 h 6858000"/>
              <a:gd name="connsiteX527" fmla="*/ 5714511 w 7467600"/>
              <a:gd name="connsiteY527" fmla="*/ 4663483 h 6858000"/>
              <a:gd name="connsiteX528" fmla="*/ 5464793 w 7467600"/>
              <a:gd name="connsiteY528" fmla="*/ 4393556 h 6858000"/>
              <a:gd name="connsiteX529" fmla="*/ 5461897 w 7467600"/>
              <a:gd name="connsiteY529" fmla="*/ 4390879 h 6858000"/>
              <a:gd name="connsiteX530" fmla="*/ 4294126 w 7467600"/>
              <a:gd name="connsiteY530" fmla="*/ 3303048 h 6858000"/>
              <a:gd name="connsiteX531" fmla="*/ 4305321 w 7467600"/>
              <a:gd name="connsiteY531" fmla="*/ 3256953 h 6858000"/>
              <a:gd name="connsiteX532" fmla="*/ 4949299 w 7467600"/>
              <a:gd name="connsiteY532" fmla="*/ 3766336 h 6858000"/>
              <a:gd name="connsiteX533" fmla="*/ 5291452 w 7467600"/>
              <a:gd name="connsiteY533" fmla="*/ 4076801 h 6858000"/>
              <a:gd name="connsiteX534" fmla="*/ 5434998 w 7467600"/>
              <a:gd name="connsiteY534" fmla="*/ 4254100 h 6858000"/>
              <a:gd name="connsiteX535" fmla="*/ 5351015 w 7467600"/>
              <a:gd name="connsiteY535" fmla="*/ 3760989 h 6858000"/>
              <a:gd name="connsiteX536" fmla="*/ 5413780 w 7467600"/>
              <a:gd name="connsiteY536" fmla="*/ 2966265 h 6858000"/>
              <a:gd name="connsiteX537" fmla="*/ 5425627 w 7467600"/>
              <a:gd name="connsiteY537" fmla="*/ 2954192 h 6858000"/>
              <a:gd name="connsiteX538" fmla="*/ 6604735 w 7467600"/>
              <a:gd name="connsiteY538" fmla="*/ 2041381 h 6858000"/>
              <a:gd name="connsiteX539" fmla="*/ 7204487 w 7467600"/>
              <a:gd name="connsiteY539" fmla="*/ 2742112 h 6858000"/>
              <a:gd name="connsiteX540" fmla="*/ 7131592 w 7467600"/>
              <a:gd name="connsiteY540" fmla="*/ 2672096 h 6858000"/>
              <a:gd name="connsiteX541" fmla="*/ 6996344 w 7467600"/>
              <a:gd name="connsiteY541" fmla="*/ 2518310 h 6858000"/>
              <a:gd name="connsiteX542" fmla="*/ 6735495 w 7467600"/>
              <a:gd name="connsiteY542" fmla="*/ 2196890 h 6858000"/>
              <a:gd name="connsiteX543" fmla="*/ 6721901 w 7467600"/>
              <a:gd name="connsiteY543" fmla="*/ 2179274 h 6858000"/>
              <a:gd name="connsiteX544" fmla="*/ 6604735 w 7467600"/>
              <a:gd name="connsiteY544" fmla="*/ 2041381 h 6858000"/>
              <a:gd name="connsiteX545" fmla="*/ 6591670 w 7467600"/>
              <a:gd name="connsiteY545" fmla="*/ 1988277 h 6858000"/>
              <a:gd name="connsiteX546" fmla="*/ 6747349 w 7467600"/>
              <a:gd name="connsiteY546" fmla="*/ 2160069 h 6858000"/>
              <a:gd name="connsiteX547" fmla="*/ 6760943 w 7467600"/>
              <a:gd name="connsiteY547" fmla="*/ 2177686 h 6858000"/>
              <a:gd name="connsiteX548" fmla="*/ 7021065 w 7467600"/>
              <a:gd name="connsiteY548" fmla="*/ 2498102 h 6858000"/>
              <a:gd name="connsiteX549" fmla="*/ 7155223 w 7467600"/>
              <a:gd name="connsiteY549" fmla="*/ 2650386 h 6858000"/>
              <a:gd name="connsiteX550" fmla="*/ 7203167 w 7467600"/>
              <a:gd name="connsiteY550" fmla="*/ 2697288 h 6858000"/>
              <a:gd name="connsiteX551" fmla="*/ 6937703 w 7467600"/>
              <a:gd name="connsiteY551" fmla="*/ 2321981 h 6858000"/>
              <a:gd name="connsiteX552" fmla="*/ 6591670 w 7467600"/>
              <a:gd name="connsiteY552" fmla="*/ 1988277 h 6858000"/>
              <a:gd name="connsiteX553" fmla="*/ 5798671 w 7467600"/>
              <a:gd name="connsiteY553" fmla="*/ 1981601 h 6858000"/>
              <a:gd name="connsiteX554" fmla="*/ 5754709 w 7467600"/>
              <a:gd name="connsiteY554" fmla="*/ 2071454 h 6858000"/>
              <a:gd name="connsiteX555" fmla="*/ 5763044 w 7467600"/>
              <a:gd name="connsiteY555" fmla="*/ 2842206 h 6858000"/>
              <a:gd name="connsiteX556" fmla="*/ 5764974 w 7467600"/>
              <a:gd name="connsiteY556" fmla="*/ 2799609 h 6858000"/>
              <a:gd name="connsiteX557" fmla="*/ 5767665 w 7467600"/>
              <a:gd name="connsiteY557" fmla="*/ 2666409 h 6858000"/>
              <a:gd name="connsiteX558" fmla="*/ 5763055 w 7467600"/>
              <a:gd name="connsiteY558" fmla="*/ 2579705 h 6858000"/>
              <a:gd name="connsiteX559" fmla="*/ 5758079 w 7467600"/>
              <a:gd name="connsiteY559" fmla="*/ 2492508 h 6858000"/>
              <a:gd name="connsiteX560" fmla="*/ 5779325 w 7467600"/>
              <a:gd name="connsiteY560" fmla="*/ 2197069 h 6858000"/>
              <a:gd name="connsiteX561" fmla="*/ 5798671 w 7467600"/>
              <a:gd name="connsiteY561" fmla="*/ 1981601 h 6858000"/>
              <a:gd name="connsiteX562" fmla="*/ 5829202 w 7467600"/>
              <a:gd name="connsiteY562" fmla="*/ 1971679 h 6858000"/>
              <a:gd name="connsiteX563" fmla="*/ 5809558 w 7467600"/>
              <a:gd name="connsiteY563" fmla="*/ 2198043 h 6858000"/>
              <a:gd name="connsiteX564" fmla="*/ 5788653 w 7467600"/>
              <a:gd name="connsiteY564" fmla="*/ 2489430 h 6858000"/>
              <a:gd name="connsiteX565" fmla="*/ 5793439 w 7467600"/>
              <a:gd name="connsiteY565" fmla="*/ 2575235 h 6858000"/>
              <a:gd name="connsiteX566" fmla="*/ 5796837 w 7467600"/>
              <a:gd name="connsiteY566" fmla="*/ 2637633 h 6858000"/>
              <a:gd name="connsiteX567" fmla="*/ 5818614 w 7467600"/>
              <a:gd name="connsiteY567" fmla="*/ 2473055 h 6858000"/>
              <a:gd name="connsiteX568" fmla="*/ 5829202 w 7467600"/>
              <a:gd name="connsiteY568" fmla="*/ 1971679 h 6858000"/>
              <a:gd name="connsiteX569" fmla="*/ 5911389 w 7467600"/>
              <a:gd name="connsiteY569" fmla="*/ 1898371 h 6858000"/>
              <a:gd name="connsiteX570" fmla="*/ 6237627 w 7467600"/>
              <a:gd name="connsiteY570" fmla="*/ 2231921 h 6858000"/>
              <a:gd name="connsiteX571" fmla="*/ 5911389 w 7467600"/>
              <a:gd name="connsiteY571" fmla="*/ 1898371 h 6858000"/>
              <a:gd name="connsiteX572" fmla="*/ 6944437 w 7467600"/>
              <a:gd name="connsiteY572" fmla="*/ 1575402 h 6858000"/>
              <a:gd name="connsiteX573" fmla="*/ 6304730 w 7467600"/>
              <a:gd name="connsiteY573" fmla="*/ 1766654 h 6858000"/>
              <a:gd name="connsiteX574" fmla="*/ 6944437 w 7467600"/>
              <a:gd name="connsiteY574" fmla="*/ 1575402 h 6858000"/>
              <a:gd name="connsiteX575" fmla="*/ 7019523 w 7467600"/>
              <a:gd name="connsiteY575" fmla="*/ 1519450 h 6858000"/>
              <a:gd name="connsiteX576" fmla="*/ 6298091 w 7467600"/>
              <a:gd name="connsiteY576" fmla="*/ 1737122 h 6858000"/>
              <a:gd name="connsiteX577" fmla="*/ 7019523 w 7467600"/>
              <a:gd name="connsiteY577" fmla="*/ 1519450 h 6858000"/>
              <a:gd name="connsiteX578" fmla="*/ 2399523 w 7467600"/>
              <a:gd name="connsiteY578" fmla="*/ 1428234 h 6858000"/>
              <a:gd name="connsiteX579" fmla="*/ 2224982 w 7467600"/>
              <a:gd name="connsiteY579" fmla="*/ 1826201 h 6858000"/>
              <a:gd name="connsiteX580" fmla="*/ 2096099 w 7467600"/>
              <a:gd name="connsiteY580" fmla="*/ 2345900 h 6858000"/>
              <a:gd name="connsiteX581" fmla="*/ 2283317 w 7467600"/>
              <a:gd name="connsiteY581" fmla="*/ 1796925 h 6858000"/>
              <a:gd name="connsiteX582" fmla="*/ 2399523 w 7467600"/>
              <a:gd name="connsiteY582" fmla="*/ 1428234 h 6858000"/>
              <a:gd name="connsiteX583" fmla="*/ 2448558 w 7467600"/>
              <a:gd name="connsiteY583" fmla="*/ 1373435 h 6858000"/>
              <a:gd name="connsiteX584" fmla="*/ 2312521 w 7467600"/>
              <a:gd name="connsiteY584" fmla="*/ 1806140 h 6858000"/>
              <a:gd name="connsiteX585" fmla="*/ 2127533 w 7467600"/>
              <a:gd name="connsiteY585" fmla="*/ 2348380 h 6858000"/>
              <a:gd name="connsiteX586" fmla="*/ 2358080 w 7467600"/>
              <a:gd name="connsiteY586" fmla="*/ 1866134 h 6858000"/>
              <a:gd name="connsiteX587" fmla="*/ 2407436 w 7467600"/>
              <a:gd name="connsiteY587" fmla="*/ 1651070 h 6858000"/>
              <a:gd name="connsiteX588" fmla="*/ 2448558 w 7467600"/>
              <a:gd name="connsiteY588" fmla="*/ 1373435 h 6858000"/>
              <a:gd name="connsiteX589" fmla="*/ 278707 w 7467600"/>
              <a:gd name="connsiteY589" fmla="*/ 1352270 h 6858000"/>
              <a:gd name="connsiteX590" fmla="*/ 321570 w 7467600"/>
              <a:gd name="connsiteY590" fmla="*/ 1861610 h 6858000"/>
              <a:gd name="connsiteX591" fmla="*/ 294281 w 7467600"/>
              <a:gd name="connsiteY591" fmla="*/ 1440658 h 6858000"/>
              <a:gd name="connsiteX592" fmla="*/ 278707 w 7467600"/>
              <a:gd name="connsiteY592" fmla="*/ 1352270 h 6858000"/>
              <a:gd name="connsiteX593" fmla="*/ 1423821 w 7467600"/>
              <a:gd name="connsiteY593" fmla="*/ 1351958 h 6858000"/>
              <a:gd name="connsiteX594" fmla="*/ 1638521 w 7467600"/>
              <a:gd name="connsiteY594" fmla="*/ 1908470 h 6858000"/>
              <a:gd name="connsiteX595" fmla="*/ 1754199 w 7467600"/>
              <a:gd name="connsiteY595" fmla="*/ 2149284 h 6858000"/>
              <a:gd name="connsiteX596" fmla="*/ 1908359 w 7467600"/>
              <a:gd name="connsiteY596" fmla="*/ 2364988 h 6858000"/>
              <a:gd name="connsiteX597" fmla="*/ 1647661 w 7467600"/>
              <a:gd name="connsiteY597" fmla="*/ 1825945 h 6858000"/>
              <a:gd name="connsiteX598" fmla="*/ 1423821 w 7467600"/>
              <a:gd name="connsiteY598" fmla="*/ 1351958 h 6858000"/>
              <a:gd name="connsiteX599" fmla="*/ 1431890 w 7467600"/>
              <a:gd name="connsiteY599" fmla="*/ 1306475 h 6858000"/>
              <a:gd name="connsiteX600" fmla="*/ 1507597 w 7467600"/>
              <a:gd name="connsiteY600" fmla="*/ 1446132 h 6858000"/>
              <a:gd name="connsiteX601" fmla="*/ 1674586 w 7467600"/>
              <a:gd name="connsiteY601" fmla="*/ 1813832 h 6858000"/>
              <a:gd name="connsiteX602" fmla="*/ 1815950 w 7467600"/>
              <a:gd name="connsiteY602" fmla="*/ 2128564 h 6858000"/>
              <a:gd name="connsiteX603" fmla="*/ 1984242 w 7467600"/>
              <a:gd name="connsiteY603" fmla="*/ 2430829 h 6858000"/>
              <a:gd name="connsiteX604" fmla="*/ 2014023 w 7467600"/>
              <a:gd name="connsiteY604" fmla="*/ 2450995 h 6858000"/>
              <a:gd name="connsiteX605" fmla="*/ 1747337 w 7467600"/>
              <a:gd name="connsiteY605" fmla="*/ 1855264 h 6858000"/>
              <a:gd name="connsiteX606" fmla="*/ 1533749 w 7467600"/>
              <a:gd name="connsiteY606" fmla="*/ 1478656 h 6858000"/>
              <a:gd name="connsiteX607" fmla="*/ 1431890 w 7467600"/>
              <a:gd name="connsiteY607" fmla="*/ 1306475 h 6858000"/>
              <a:gd name="connsiteX608" fmla="*/ 5052692 w 7467600"/>
              <a:gd name="connsiteY608" fmla="*/ 1292994 h 6858000"/>
              <a:gd name="connsiteX609" fmla="*/ 5200661 w 7467600"/>
              <a:gd name="connsiteY609" fmla="*/ 1635186 h 6858000"/>
              <a:gd name="connsiteX610" fmla="*/ 5297138 w 7467600"/>
              <a:gd name="connsiteY610" fmla="*/ 1906351 h 6858000"/>
              <a:gd name="connsiteX611" fmla="*/ 5052692 w 7467600"/>
              <a:gd name="connsiteY611" fmla="*/ 1292994 h 6858000"/>
              <a:gd name="connsiteX612" fmla="*/ 5009948 w 7467600"/>
              <a:gd name="connsiteY612" fmla="*/ 1273619 h 6858000"/>
              <a:gd name="connsiteX613" fmla="*/ 5121777 w 7467600"/>
              <a:gd name="connsiteY613" fmla="*/ 1654213 h 6858000"/>
              <a:gd name="connsiteX614" fmla="*/ 5293545 w 7467600"/>
              <a:gd name="connsiteY614" fmla="*/ 2072247 h 6858000"/>
              <a:gd name="connsiteX615" fmla="*/ 5294042 w 7467600"/>
              <a:gd name="connsiteY615" fmla="*/ 2065019 h 6858000"/>
              <a:gd name="connsiteX616" fmla="*/ 5171936 w 7467600"/>
              <a:gd name="connsiteY616" fmla="*/ 1647613 h 6858000"/>
              <a:gd name="connsiteX617" fmla="*/ 5009948 w 7467600"/>
              <a:gd name="connsiteY617" fmla="*/ 1273619 h 6858000"/>
              <a:gd name="connsiteX618" fmla="*/ 655236 w 7467600"/>
              <a:gd name="connsiteY618" fmla="*/ 1268632 h 6858000"/>
              <a:gd name="connsiteX619" fmla="*/ 839521 w 7467600"/>
              <a:gd name="connsiteY619" fmla="*/ 1685315 h 6858000"/>
              <a:gd name="connsiteX620" fmla="*/ 1109416 w 7467600"/>
              <a:gd name="connsiteY620" fmla="*/ 2061663 h 6858000"/>
              <a:gd name="connsiteX621" fmla="*/ 1298300 w 7467600"/>
              <a:gd name="connsiteY621" fmla="*/ 2247742 h 6858000"/>
              <a:gd name="connsiteX622" fmla="*/ 1125871 w 7467600"/>
              <a:gd name="connsiteY622" fmla="*/ 1989513 h 6858000"/>
              <a:gd name="connsiteX623" fmla="*/ 981574 w 7467600"/>
              <a:gd name="connsiteY623" fmla="*/ 1783157 h 6858000"/>
              <a:gd name="connsiteX624" fmla="*/ 922198 w 7467600"/>
              <a:gd name="connsiteY624" fmla="*/ 1677437 h 6858000"/>
              <a:gd name="connsiteX625" fmla="*/ 869293 w 7467600"/>
              <a:gd name="connsiteY625" fmla="*/ 1583214 h 6858000"/>
              <a:gd name="connsiteX626" fmla="*/ 751431 w 7467600"/>
              <a:gd name="connsiteY626" fmla="*/ 1405731 h 6858000"/>
              <a:gd name="connsiteX627" fmla="*/ 655236 w 7467600"/>
              <a:gd name="connsiteY627" fmla="*/ 1268632 h 6858000"/>
              <a:gd name="connsiteX628" fmla="*/ 6516292 w 7467600"/>
              <a:gd name="connsiteY628" fmla="*/ 1263064 h 6858000"/>
              <a:gd name="connsiteX629" fmla="*/ 5736320 w 7467600"/>
              <a:gd name="connsiteY629" fmla="*/ 1501803 h 6858000"/>
              <a:gd name="connsiteX630" fmla="*/ 6516292 w 7467600"/>
              <a:gd name="connsiteY630" fmla="*/ 1263064 h 6858000"/>
              <a:gd name="connsiteX631" fmla="*/ 291466 w 7467600"/>
              <a:gd name="connsiteY631" fmla="*/ 1250369 h 6858000"/>
              <a:gd name="connsiteX632" fmla="*/ 323180 w 7467600"/>
              <a:gd name="connsiteY632" fmla="*/ 1435283 h 6858000"/>
              <a:gd name="connsiteX633" fmla="*/ 349381 w 7467600"/>
              <a:gd name="connsiteY633" fmla="*/ 1875041 h 6858000"/>
              <a:gd name="connsiteX634" fmla="*/ 374363 w 7467600"/>
              <a:gd name="connsiteY634" fmla="*/ 1506494 h 6858000"/>
              <a:gd name="connsiteX635" fmla="*/ 302168 w 7467600"/>
              <a:gd name="connsiteY635" fmla="*/ 1274495 h 6858000"/>
              <a:gd name="connsiteX636" fmla="*/ 291466 w 7467600"/>
              <a:gd name="connsiteY636" fmla="*/ 1250369 h 6858000"/>
              <a:gd name="connsiteX637" fmla="*/ 678222 w 7467600"/>
              <a:gd name="connsiteY637" fmla="*/ 1248670 h 6858000"/>
              <a:gd name="connsiteX638" fmla="*/ 775536 w 7467600"/>
              <a:gd name="connsiteY638" fmla="*/ 1388015 h 6858000"/>
              <a:gd name="connsiteX639" fmla="*/ 894529 w 7467600"/>
              <a:gd name="connsiteY639" fmla="*/ 1567739 h 6858000"/>
              <a:gd name="connsiteX640" fmla="*/ 948000 w 7467600"/>
              <a:gd name="connsiteY640" fmla="*/ 1663088 h 6858000"/>
              <a:gd name="connsiteX641" fmla="*/ 1006812 w 7467600"/>
              <a:gd name="connsiteY641" fmla="*/ 1767683 h 6858000"/>
              <a:gd name="connsiteX642" fmla="*/ 1149133 w 7467600"/>
              <a:gd name="connsiteY642" fmla="*/ 1971513 h 6858000"/>
              <a:gd name="connsiteX643" fmla="*/ 1333952 w 7467600"/>
              <a:gd name="connsiteY643" fmla="*/ 2251620 h 6858000"/>
              <a:gd name="connsiteX644" fmla="*/ 1337329 w 7467600"/>
              <a:gd name="connsiteY644" fmla="*/ 2258350 h 6858000"/>
              <a:gd name="connsiteX645" fmla="*/ 1014726 w 7467600"/>
              <a:gd name="connsiteY645" fmla="*/ 1615556 h 6858000"/>
              <a:gd name="connsiteX646" fmla="*/ 678222 w 7467600"/>
              <a:gd name="connsiteY646" fmla="*/ 1248670 h 6858000"/>
              <a:gd name="connsiteX647" fmla="*/ 6691602 w 7467600"/>
              <a:gd name="connsiteY647" fmla="*/ 1140573 h 6858000"/>
              <a:gd name="connsiteX648" fmla="*/ 6571100 w 7467600"/>
              <a:gd name="connsiteY648" fmla="*/ 1183662 h 6858000"/>
              <a:gd name="connsiteX649" fmla="*/ 6241687 w 7467600"/>
              <a:gd name="connsiteY649" fmla="*/ 1257600 h 6858000"/>
              <a:gd name="connsiteX650" fmla="*/ 5693009 w 7467600"/>
              <a:gd name="connsiteY650" fmla="*/ 1478256 h 6858000"/>
              <a:gd name="connsiteX651" fmla="*/ 6548420 w 7467600"/>
              <a:gd name="connsiteY651" fmla="*/ 1214599 h 6858000"/>
              <a:gd name="connsiteX652" fmla="*/ 6605473 w 7467600"/>
              <a:gd name="connsiteY652" fmla="*/ 1184686 h 6858000"/>
              <a:gd name="connsiteX653" fmla="*/ 6691602 w 7467600"/>
              <a:gd name="connsiteY653" fmla="*/ 1140573 h 6858000"/>
              <a:gd name="connsiteX654" fmla="*/ 4002475 w 7467600"/>
              <a:gd name="connsiteY654" fmla="*/ 1037802 h 6858000"/>
              <a:gd name="connsiteX655" fmla="*/ 4000324 w 7467600"/>
              <a:gd name="connsiteY655" fmla="*/ 1039362 h 6858000"/>
              <a:gd name="connsiteX656" fmla="*/ 4002862 w 7467600"/>
              <a:gd name="connsiteY656" fmla="*/ 1042866 h 6858000"/>
              <a:gd name="connsiteX657" fmla="*/ 4002475 w 7467600"/>
              <a:gd name="connsiteY657" fmla="*/ 1037802 h 6858000"/>
              <a:gd name="connsiteX658" fmla="*/ 506322 w 7467600"/>
              <a:gd name="connsiteY658" fmla="*/ 1020997 h 6858000"/>
              <a:gd name="connsiteX659" fmla="*/ 533068 w 7467600"/>
              <a:gd name="connsiteY659" fmla="*/ 1029409 h 6858000"/>
              <a:gd name="connsiteX660" fmla="*/ 1232525 w 7467600"/>
              <a:gd name="connsiteY660" fmla="*/ 1804675 h 6858000"/>
              <a:gd name="connsiteX661" fmla="*/ 1388858 w 7467600"/>
              <a:gd name="connsiteY661" fmla="*/ 2368011 h 6858000"/>
              <a:gd name="connsiteX662" fmla="*/ 1384098 w 7467600"/>
              <a:gd name="connsiteY662" fmla="*/ 2378125 h 6858000"/>
              <a:gd name="connsiteX663" fmla="*/ 1425393 w 7467600"/>
              <a:gd name="connsiteY663" fmla="*/ 2589124 h 6858000"/>
              <a:gd name="connsiteX664" fmla="*/ 1424001 w 7467600"/>
              <a:gd name="connsiteY664" fmla="*/ 2597541 h 6858000"/>
              <a:gd name="connsiteX665" fmla="*/ 2152729 w 7467600"/>
              <a:gd name="connsiteY665" fmla="*/ 2864487 h 6858000"/>
              <a:gd name="connsiteX666" fmla="*/ 2020609 w 7467600"/>
              <a:gd name="connsiteY666" fmla="*/ 2539671 h 6858000"/>
              <a:gd name="connsiteX667" fmla="*/ 2018920 w 7467600"/>
              <a:gd name="connsiteY667" fmla="*/ 2536309 h 6858000"/>
              <a:gd name="connsiteX668" fmla="*/ 1342441 w 7467600"/>
              <a:gd name="connsiteY668" fmla="*/ 1173017 h 6858000"/>
              <a:gd name="connsiteX669" fmla="*/ 1367925 w 7467600"/>
              <a:gd name="connsiteY669" fmla="*/ 1135648 h 6858000"/>
              <a:gd name="connsiteX670" fmla="*/ 1771401 w 7467600"/>
              <a:gd name="connsiteY670" fmla="*/ 1806673 h 6858000"/>
              <a:gd name="connsiteX671" fmla="*/ 1972385 w 7467600"/>
              <a:gd name="connsiteY671" fmla="*/ 2198735 h 6858000"/>
              <a:gd name="connsiteX672" fmla="*/ 2040892 w 7467600"/>
              <a:gd name="connsiteY672" fmla="*/ 2405205 h 6858000"/>
              <a:gd name="connsiteX673" fmla="*/ 2131689 w 7467600"/>
              <a:gd name="connsiteY673" fmla="*/ 1936926 h 6858000"/>
              <a:gd name="connsiteX674" fmla="*/ 2454820 w 7467600"/>
              <a:gd name="connsiteY674" fmla="*/ 1248808 h 6858000"/>
              <a:gd name="connsiteX675" fmla="*/ 2492512 w 7467600"/>
              <a:gd name="connsiteY675" fmla="*/ 1302920 h 6858000"/>
              <a:gd name="connsiteX676" fmla="*/ 2081216 w 7467600"/>
              <a:gd name="connsiteY676" fmla="*/ 2527513 h 6858000"/>
              <a:gd name="connsiteX677" fmla="*/ 2081211 w 7467600"/>
              <a:gd name="connsiteY677" fmla="*/ 2528916 h 6858000"/>
              <a:gd name="connsiteX678" fmla="*/ 2199067 w 7467600"/>
              <a:gd name="connsiteY678" fmla="*/ 2884061 h 6858000"/>
              <a:gd name="connsiteX679" fmla="*/ 3192586 w 7467600"/>
              <a:gd name="connsiteY679" fmla="*/ 3411496 h 6858000"/>
              <a:gd name="connsiteX680" fmla="*/ 3182620 w 7467600"/>
              <a:gd name="connsiteY680" fmla="*/ 3483279 h 6858000"/>
              <a:gd name="connsiteX681" fmla="*/ 2435119 w 7467600"/>
              <a:gd name="connsiteY681" fmla="*/ 3080173 h 6858000"/>
              <a:gd name="connsiteX682" fmla="*/ 2410152 w 7467600"/>
              <a:gd name="connsiteY682" fmla="*/ 3063751 h 6858000"/>
              <a:gd name="connsiteX683" fmla="*/ 2408099 w 7467600"/>
              <a:gd name="connsiteY683" fmla="*/ 3064403 h 6858000"/>
              <a:gd name="connsiteX684" fmla="*/ 2407218 w 7467600"/>
              <a:gd name="connsiteY684" fmla="*/ 3070324 h 6858000"/>
              <a:gd name="connsiteX685" fmla="*/ 2380138 w 7467600"/>
              <a:gd name="connsiteY685" fmla="*/ 3099341 h 6858000"/>
              <a:gd name="connsiteX686" fmla="*/ 1765923 w 7467600"/>
              <a:gd name="connsiteY686" fmla="*/ 3581043 h 6858000"/>
              <a:gd name="connsiteX687" fmla="*/ 1702258 w 7467600"/>
              <a:gd name="connsiteY687" fmla="*/ 3612286 h 6858000"/>
              <a:gd name="connsiteX688" fmla="*/ 1538370 w 7467600"/>
              <a:gd name="connsiteY688" fmla="*/ 3811804 h 6858000"/>
              <a:gd name="connsiteX689" fmla="*/ 542867 w 7467600"/>
              <a:gd name="connsiteY689" fmla="*/ 4944092 h 6858000"/>
              <a:gd name="connsiteX690" fmla="*/ 515800 w 7467600"/>
              <a:gd name="connsiteY690" fmla="*/ 4862180 h 6858000"/>
              <a:gd name="connsiteX691" fmla="*/ 909145 w 7467600"/>
              <a:gd name="connsiteY691" fmla="*/ 4199225 h 6858000"/>
              <a:gd name="connsiteX692" fmla="*/ 1214067 w 7467600"/>
              <a:gd name="connsiteY692" fmla="*/ 3908561 h 6858000"/>
              <a:gd name="connsiteX693" fmla="*/ 640967 w 7467600"/>
              <a:gd name="connsiteY693" fmla="*/ 4105601 h 6858000"/>
              <a:gd name="connsiteX694" fmla="*/ 112563 w 7467600"/>
              <a:gd name="connsiteY694" fmla="*/ 4396952 h 6858000"/>
              <a:gd name="connsiteX695" fmla="*/ 0 w 7467600"/>
              <a:gd name="connsiteY695" fmla="*/ 4466006 h 6858000"/>
              <a:gd name="connsiteX696" fmla="*/ 0 w 7467600"/>
              <a:gd name="connsiteY696" fmla="*/ 4233763 h 6858000"/>
              <a:gd name="connsiteX697" fmla="*/ 36881 w 7467600"/>
              <a:gd name="connsiteY697" fmla="*/ 4200118 h 6858000"/>
              <a:gd name="connsiteX698" fmla="*/ 910534 w 7467600"/>
              <a:gd name="connsiteY698" fmla="*/ 3629753 h 6858000"/>
              <a:gd name="connsiteX699" fmla="*/ 1578717 w 7467600"/>
              <a:gd name="connsiteY699" fmla="*/ 3575982 h 6858000"/>
              <a:gd name="connsiteX700" fmla="*/ 2338780 w 7467600"/>
              <a:gd name="connsiteY700" fmla="*/ 3033725 h 6858000"/>
              <a:gd name="connsiteX701" fmla="*/ 1807991 w 7467600"/>
              <a:gd name="connsiteY701" fmla="*/ 2807184 h 6858000"/>
              <a:gd name="connsiteX702" fmla="*/ 1416358 w 7467600"/>
              <a:gd name="connsiteY702" fmla="*/ 3112571 h 6858000"/>
              <a:gd name="connsiteX703" fmla="*/ 939066 w 7467600"/>
              <a:gd name="connsiteY703" fmla="*/ 3378798 h 6858000"/>
              <a:gd name="connsiteX704" fmla="*/ 115099 w 7467600"/>
              <a:gd name="connsiteY704" fmla="*/ 3607650 h 6858000"/>
              <a:gd name="connsiteX705" fmla="*/ 97284 w 7467600"/>
              <a:gd name="connsiteY705" fmla="*/ 3520393 h 6858000"/>
              <a:gd name="connsiteX706" fmla="*/ 922050 w 7467600"/>
              <a:gd name="connsiteY706" fmla="*/ 3074867 h 6858000"/>
              <a:gd name="connsiteX707" fmla="*/ 1405265 w 7467600"/>
              <a:gd name="connsiteY707" fmla="*/ 3016319 h 6858000"/>
              <a:gd name="connsiteX708" fmla="*/ 1407512 w 7467600"/>
              <a:gd name="connsiteY708" fmla="*/ 3018001 h 6858000"/>
              <a:gd name="connsiteX709" fmla="*/ 1726266 w 7467600"/>
              <a:gd name="connsiteY709" fmla="*/ 2777274 h 6858000"/>
              <a:gd name="connsiteX710" fmla="*/ 625390 w 7467600"/>
              <a:gd name="connsiteY710" fmla="*/ 2514541 h 6858000"/>
              <a:gd name="connsiteX711" fmla="*/ 619799 w 7467600"/>
              <a:gd name="connsiteY711" fmla="*/ 2527180 h 6858000"/>
              <a:gd name="connsiteX712" fmla="*/ 310030 w 7467600"/>
              <a:gd name="connsiteY712" fmla="*/ 2771818 h 6858000"/>
              <a:gd name="connsiteX713" fmla="*/ 173877 w 7467600"/>
              <a:gd name="connsiteY713" fmla="*/ 2937056 h 6858000"/>
              <a:gd name="connsiteX714" fmla="*/ 77889 w 7467600"/>
              <a:gd name="connsiteY714" fmla="*/ 3138440 h 6858000"/>
              <a:gd name="connsiteX715" fmla="*/ 0 w 7467600"/>
              <a:gd name="connsiteY715" fmla="*/ 3271395 h 6858000"/>
              <a:gd name="connsiteX716" fmla="*/ 0 w 7467600"/>
              <a:gd name="connsiteY716" fmla="*/ 3153002 h 6858000"/>
              <a:gd name="connsiteX717" fmla="*/ 2386 w 7467600"/>
              <a:gd name="connsiteY717" fmla="*/ 3149203 h 6858000"/>
              <a:gd name="connsiteX718" fmla="*/ 89753 w 7467600"/>
              <a:gd name="connsiteY718" fmla="*/ 2987702 h 6858000"/>
              <a:gd name="connsiteX719" fmla="*/ 76869 w 7467600"/>
              <a:gd name="connsiteY719" fmla="*/ 3005404 h 6858000"/>
              <a:gd name="connsiteX720" fmla="*/ 32049 w 7467600"/>
              <a:gd name="connsiteY720" fmla="*/ 3065814 h 6858000"/>
              <a:gd name="connsiteX721" fmla="*/ 0 w 7467600"/>
              <a:gd name="connsiteY721" fmla="*/ 3108744 h 6858000"/>
              <a:gd name="connsiteX722" fmla="*/ 0 w 7467600"/>
              <a:gd name="connsiteY722" fmla="*/ 3058059 h 6858000"/>
              <a:gd name="connsiteX723" fmla="*/ 7610 w 7467600"/>
              <a:gd name="connsiteY723" fmla="*/ 3047889 h 6858000"/>
              <a:gd name="connsiteX724" fmla="*/ 52419 w 7467600"/>
              <a:gd name="connsiteY724" fmla="*/ 2987479 h 6858000"/>
              <a:gd name="connsiteX725" fmla="*/ 59142 w 7467600"/>
              <a:gd name="connsiteY725" fmla="*/ 2978488 h 6858000"/>
              <a:gd name="connsiteX726" fmla="*/ 0 w 7467600"/>
              <a:gd name="connsiteY726" fmla="*/ 3015334 h 6858000"/>
              <a:gd name="connsiteX727" fmla="*/ 0 w 7467600"/>
              <a:gd name="connsiteY727" fmla="*/ 2914286 h 6858000"/>
              <a:gd name="connsiteX728" fmla="*/ 36383 w 7467600"/>
              <a:gd name="connsiteY728" fmla="*/ 2901128 h 6858000"/>
              <a:gd name="connsiteX729" fmla="*/ 156329 w 7467600"/>
              <a:gd name="connsiteY729" fmla="*/ 2840533 h 6858000"/>
              <a:gd name="connsiteX730" fmla="*/ 358355 w 7467600"/>
              <a:gd name="connsiteY730" fmla="*/ 2620471 h 6858000"/>
              <a:gd name="connsiteX731" fmla="*/ 510577 w 7467600"/>
              <a:gd name="connsiteY731" fmla="*/ 2501244 h 6858000"/>
              <a:gd name="connsiteX732" fmla="*/ 211967 w 7467600"/>
              <a:gd name="connsiteY732" fmla="*/ 2479171 h 6858000"/>
              <a:gd name="connsiteX733" fmla="*/ 0 w 7467600"/>
              <a:gd name="connsiteY733" fmla="*/ 2476398 h 6858000"/>
              <a:gd name="connsiteX734" fmla="*/ 0 w 7467600"/>
              <a:gd name="connsiteY734" fmla="*/ 2389189 h 6858000"/>
              <a:gd name="connsiteX735" fmla="*/ 103062 w 7467600"/>
              <a:gd name="connsiteY735" fmla="*/ 2389518 h 6858000"/>
              <a:gd name="connsiteX736" fmla="*/ 510734 w 7467600"/>
              <a:gd name="connsiteY736" fmla="*/ 2416201 h 6858000"/>
              <a:gd name="connsiteX737" fmla="*/ 279257 w 7467600"/>
              <a:gd name="connsiteY737" fmla="*/ 2092102 h 6858000"/>
              <a:gd name="connsiteX738" fmla="*/ 65265 w 7467600"/>
              <a:gd name="connsiteY738" fmla="*/ 2006049 h 6858000"/>
              <a:gd name="connsiteX739" fmla="*/ 0 w 7467600"/>
              <a:gd name="connsiteY739" fmla="*/ 1982532 h 6858000"/>
              <a:gd name="connsiteX740" fmla="*/ 0 w 7467600"/>
              <a:gd name="connsiteY740" fmla="*/ 1912789 h 6858000"/>
              <a:gd name="connsiteX741" fmla="*/ 97460 w 7467600"/>
              <a:gd name="connsiteY741" fmla="*/ 1953725 h 6858000"/>
              <a:gd name="connsiteX742" fmla="*/ 221272 w 7467600"/>
              <a:gd name="connsiteY742" fmla="*/ 1980766 h 6858000"/>
              <a:gd name="connsiteX743" fmla="*/ 116765 w 7467600"/>
              <a:gd name="connsiteY743" fmla="*/ 1911033 h 6858000"/>
              <a:gd name="connsiteX744" fmla="*/ 16405 w 7467600"/>
              <a:gd name="connsiteY744" fmla="*/ 1803412 h 6858000"/>
              <a:gd name="connsiteX745" fmla="*/ 0 w 7467600"/>
              <a:gd name="connsiteY745" fmla="*/ 1784777 h 6858000"/>
              <a:gd name="connsiteX746" fmla="*/ 0 w 7467600"/>
              <a:gd name="connsiteY746" fmla="*/ 1740082 h 6858000"/>
              <a:gd name="connsiteX747" fmla="*/ 39394 w 7467600"/>
              <a:gd name="connsiteY747" fmla="*/ 1784856 h 6858000"/>
              <a:gd name="connsiteX748" fmla="*/ 135813 w 7467600"/>
              <a:gd name="connsiteY748" fmla="*/ 1888838 h 6858000"/>
              <a:gd name="connsiteX749" fmla="*/ 242575 w 7467600"/>
              <a:gd name="connsiteY749" fmla="*/ 1958841 h 6858000"/>
              <a:gd name="connsiteX750" fmla="*/ 82197 w 7467600"/>
              <a:gd name="connsiteY750" fmla="*/ 1754826 h 6858000"/>
              <a:gd name="connsiteX751" fmla="*/ 0 w 7467600"/>
              <a:gd name="connsiteY751" fmla="*/ 1679650 h 6858000"/>
              <a:gd name="connsiteX752" fmla="*/ 0 w 7467600"/>
              <a:gd name="connsiteY752" fmla="*/ 1602463 h 6858000"/>
              <a:gd name="connsiteX753" fmla="*/ 84689 w 7467600"/>
              <a:gd name="connsiteY753" fmla="*/ 1677442 h 6858000"/>
              <a:gd name="connsiteX754" fmla="*/ 298437 w 7467600"/>
              <a:gd name="connsiteY754" fmla="*/ 1968019 h 6858000"/>
              <a:gd name="connsiteX755" fmla="*/ 227269 w 7467600"/>
              <a:gd name="connsiteY755" fmla="*/ 1114064 h 6858000"/>
              <a:gd name="connsiteX756" fmla="*/ 248003 w 7467600"/>
              <a:gd name="connsiteY756" fmla="*/ 1089613 h 6858000"/>
              <a:gd name="connsiteX757" fmla="*/ 427020 w 7467600"/>
              <a:gd name="connsiteY757" fmla="*/ 1619803 h 6858000"/>
              <a:gd name="connsiteX758" fmla="*/ 340345 w 7467600"/>
              <a:gd name="connsiteY758" fmla="*/ 2027739 h 6858000"/>
              <a:gd name="connsiteX759" fmla="*/ 360865 w 7467600"/>
              <a:gd name="connsiteY759" fmla="*/ 2044827 h 6858000"/>
              <a:gd name="connsiteX760" fmla="*/ 560414 w 7467600"/>
              <a:gd name="connsiteY760" fmla="*/ 2421457 h 6858000"/>
              <a:gd name="connsiteX761" fmla="*/ 1359703 w 7467600"/>
              <a:gd name="connsiteY761" fmla="*/ 2578554 h 6858000"/>
              <a:gd name="connsiteX762" fmla="*/ 1359422 w 7467600"/>
              <a:gd name="connsiteY762" fmla="*/ 2577994 h 6858000"/>
              <a:gd name="connsiteX763" fmla="*/ 828701 w 7467600"/>
              <a:gd name="connsiteY763" fmla="*/ 1839520 h 6858000"/>
              <a:gd name="connsiteX764" fmla="*/ 494427 w 7467600"/>
              <a:gd name="connsiteY764" fmla="*/ 1092333 h 6858000"/>
              <a:gd name="connsiteX765" fmla="*/ 506322 w 7467600"/>
              <a:gd name="connsiteY765" fmla="*/ 1020997 h 6858000"/>
              <a:gd name="connsiteX766" fmla="*/ 4570198 w 7467600"/>
              <a:gd name="connsiteY766" fmla="*/ 978081 h 6858000"/>
              <a:gd name="connsiteX767" fmla="*/ 4523691 w 7467600"/>
              <a:gd name="connsiteY767" fmla="*/ 1127776 h 6858000"/>
              <a:gd name="connsiteX768" fmla="*/ 4509875 w 7467600"/>
              <a:gd name="connsiteY768" fmla="*/ 1167552 h 6858000"/>
              <a:gd name="connsiteX769" fmla="*/ 4478168 w 7467600"/>
              <a:gd name="connsiteY769" fmla="*/ 1260735 h 6858000"/>
              <a:gd name="connsiteX770" fmla="*/ 4409309 w 7467600"/>
              <a:gd name="connsiteY770" fmla="*/ 1666996 h 6858000"/>
              <a:gd name="connsiteX771" fmla="*/ 4370031 w 7467600"/>
              <a:gd name="connsiteY771" fmla="*/ 1955666 h 6858000"/>
              <a:gd name="connsiteX772" fmla="*/ 4570198 w 7467600"/>
              <a:gd name="connsiteY772" fmla="*/ 978081 h 6858000"/>
              <a:gd name="connsiteX773" fmla="*/ 4557898 w 7467600"/>
              <a:gd name="connsiteY773" fmla="*/ 900011 h 6858000"/>
              <a:gd name="connsiteX774" fmla="*/ 4344840 w 7467600"/>
              <a:gd name="connsiteY774" fmla="*/ 1922038 h 6858000"/>
              <a:gd name="connsiteX775" fmla="*/ 4378710 w 7467600"/>
              <a:gd name="connsiteY775" fmla="*/ 1665516 h 6858000"/>
              <a:gd name="connsiteX776" fmla="*/ 4448798 w 7467600"/>
              <a:gd name="connsiteY776" fmla="*/ 1253024 h 6858000"/>
              <a:gd name="connsiteX777" fmla="*/ 4480315 w 7467600"/>
              <a:gd name="connsiteY777" fmla="*/ 1158454 h 6858000"/>
              <a:gd name="connsiteX778" fmla="*/ 4494133 w 7467600"/>
              <a:gd name="connsiteY778" fmla="*/ 1118676 h 6858000"/>
              <a:gd name="connsiteX779" fmla="*/ 4557898 w 7467600"/>
              <a:gd name="connsiteY779" fmla="*/ 900011 h 6858000"/>
              <a:gd name="connsiteX780" fmla="*/ 5870151 w 7467600"/>
              <a:gd name="connsiteY780" fmla="*/ 898890 h 6858000"/>
              <a:gd name="connsiteX781" fmla="*/ 5861335 w 7467600"/>
              <a:gd name="connsiteY781" fmla="*/ 899177 h 6858000"/>
              <a:gd name="connsiteX782" fmla="*/ 5843702 w 7467600"/>
              <a:gd name="connsiteY782" fmla="*/ 899748 h 6858000"/>
              <a:gd name="connsiteX783" fmla="*/ 5651107 w 7467600"/>
              <a:gd name="connsiteY783" fmla="*/ 920306 h 6858000"/>
              <a:gd name="connsiteX784" fmla="*/ 5459407 w 7467600"/>
              <a:gd name="connsiteY784" fmla="*/ 940975 h 6858000"/>
              <a:gd name="connsiteX785" fmla="*/ 5374846 w 7467600"/>
              <a:gd name="connsiteY785" fmla="*/ 941988 h 6858000"/>
              <a:gd name="connsiteX786" fmla="*/ 5256105 w 7467600"/>
              <a:gd name="connsiteY786" fmla="*/ 945632 h 6858000"/>
              <a:gd name="connsiteX787" fmla="*/ 5107071 w 7467600"/>
              <a:gd name="connsiteY787" fmla="*/ 969720 h 6858000"/>
              <a:gd name="connsiteX788" fmla="*/ 4998681 w 7467600"/>
              <a:gd name="connsiteY788" fmla="*/ 988771 h 6858000"/>
              <a:gd name="connsiteX789" fmla="*/ 5870151 w 7467600"/>
              <a:gd name="connsiteY789" fmla="*/ 898890 h 6858000"/>
              <a:gd name="connsiteX790" fmla="*/ 5504425 w 7467600"/>
              <a:gd name="connsiteY790" fmla="*/ 848067 h 6858000"/>
              <a:gd name="connsiteX791" fmla="*/ 4968849 w 7467600"/>
              <a:gd name="connsiteY791" fmla="*/ 962318 h 6858000"/>
              <a:gd name="connsiteX792" fmla="*/ 5104039 w 7467600"/>
              <a:gd name="connsiteY792" fmla="*/ 940634 h 6858000"/>
              <a:gd name="connsiteX793" fmla="*/ 5256311 w 7467600"/>
              <a:gd name="connsiteY793" fmla="*/ 916490 h 6858000"/>
              <a:gd name="connsiteX794" fmla="*/ 5377381 w 7467600"/>
              <a:gd name="connsiteY794" fmla="*/ 912671 h 6858000"/>
              <a:gd name="connsiteX795" fmla="*/ 5460148 w 7467600"/>
              <a:gd name="connsiteY795" fmla="*/ 911442 h 6858000"/>
              <a:gd name="connsiteX796" fmla="*/ 5648971 w 7467600"/>
              <a:gd name="connsiteY796" fmla="*/ 891331 h 6858000"/>
              <a:gd name="connsiteX797" fmla="*/ 5844807 w 7467600"/>
              <a:gd name="connsiteY797" fmla="*/ 870718 h 6858000"/>
              <a:gd name="connsiteX798" fmla="*/ 5862975 w 7467600"/>
              <a:gd name="connsiteY798" fmla="*/ 869756 h 6858000"/>
              <a:gd name="connsiteX799" fmla="*/ 5920887 w 7467600"/>
              <a:gd name="connsiteY799" fmla="*/ 865929 h 6858000"/>
              <a:gd name="connsiteX800" fmla="*/ 5504425 w 7467600"/>
              <a:gd name="connsiteY800" fmla="*/ 848067 h 6858000"/>
              <a:gd name="connsiteX801" fmla="*/ 3607114 w 7467600"/>
              <a:gd name="connsiteY801" fmla="*/ 467441 h 6858000"/>
              <a:gd name="connsiteX802" fmla="*/ 3296242 w 7467600"/>
              <a:gd name="connsiteY802" fmla="*/ 807991 h 6858000"/>
              <a:gd name="connsiteX803" fmla="*/ 3174674 w 7467600"/>
              <a:gd name="connsiteY803" fmla="*/ 919759 h 6858000"/>
              <a:gd name="connsiteX804" fmla="*/ 3042978 w 7467600"/>
              <a:gd name="connsiteY804" fmla="*/ 1054894 h 6858000"/>
              <a:gd name="connsiteX805" fmla="*/ 2968914 w 7467600"/>
              <a:gd name="connsiteY805" fmla="*/ 1133756 h 6858000"/>
              <a:gd name="connsiteX806" fmla="*/ 3103823 w 7467600"/>
              <a:gd name="connsiteY806" fmla="*/ 1026814 h 6858000"/>
              <a:gd name="connsiteX807" fmla="*/ 3607114 w 7467600"/>
              <a:gd name="connsiteY807" fmla="*/ 467441 h 6858000"/>
              <a:gd name="connsiteX808" fmla="*/ 3744487 w 7467600"/>
              <a:gd name="connsiteY808" fmla="*/ 383136 h 6858000"/>
              <a:gd name="connsiteX809" fmla="*/ 3970213 w 7467600"/>
              <a:gd name="connsiteY809" fmla="*/ 995559 h 6858000"/>
              <a:gd name="connsiteX810" fmla="*/ 3744487 w 7467600"/>
              <a:gd name="connsiteY810" fmla="*/ 383136 h 6858000"/>
              <a:gd name="connsiteX811" fmla="*/ 3624562 w 7467600"/>
              <a:gd name="connsiteY811" fmla="*/ 367041 h 6858000"/>
              <a:gd name="connsiteX812" fmla="*/ 3489712 w 7467600"/>
              <a:gd name="connsiteY812" fmla="*/ 485386 h 6858000"/>
              <a:gd name="connsiteX813" fmla="*/ 3182994 w 7467600"/>
              <a:gd name="connsiteY813" fmla="*/ 828265 h 6858000"/>
              <a:gd name="connsiteX814" fmla="*/ 2892114 w 7467600"/>
              <a:gd name="connsiteY814" fmla="*/ 1172635 h 6858000"/>
              <a:gd name="connsiteX815" fmla="*/ 3021459 w 7467600"/>
              <a:gd name="connsiteY815" fmla="*/ 1035385 h 6858000"/>
              <a:gd name="connsiteX816" fmla="*/ 3153873 w 7467600"/>
              <a:gd name="connsiteY816" fmla="*/ 898971 h 6858000"/>
              <a:gd name="connsiteX817" fmla="*/ 3276511 w 7467600"/>
              <a:gd name="connsiteY817" fmla="*/ 786423 h 6858000"/>
              <a:gd name="connsiteX818" fmla="*/ 3584154 w 7467600"/>
              <a:gd name="connsiteY818" fmla="*/ 448218 h 6858000"/>
              <a:gd name="connsiteX819" fmla="*/ 3624562 w 7467600"/>
              <a:gd name="connsiteY819" fmla="*/ 367041 h 6858000"/>
              <a:gd name="connsiteX820" fmla="*/ 3766672 w 7467600"/>
              <a:gd name="connsiteY820" fmla="*/ 359429 h 6858000"/>
              <a:gd name="connsiteX821" fmla="*/ 3996338 w 7467600"/>
              <a:gd name="connsiteY821" fmla="*/ 968237 h 6858000"/>
              <a:gd name="connsiteX822" fmla="*/ 3766672 w 7467600"/>
              <a:gd name="connsiteY822" fmla="*/ 359429 h 6858000"/>
              <a:gd name="connsiteX823" fmla="*/ 5805386 w 7467600"/>
              <a:gd name="connsiteY823" fmla="*/ 239240 h 6858000"/>
              <a:gd name="connsiteX824" fmla="*/ 5736947 w 7467600"/>
              <a:gd name="connsiteY824" fmla="*/ 261367 h 6858000"/>
              <a:gd name="connsiteX825" fmla="*/ 5427012 w 7467600"/>
              <a:gd name="connsiteY825" fmla="*/ 311272 h 6858000"/>
              <a:gd name="connsiteX826" fmla="*/ 5147818 w 7467600"/>
              <a:gd name="connsiteY826" fmla="*/ 322112 h 6858000"/>
              <a:gd name="connsiteX827" fmla="*/ 5060854 w 7467600"/>
              <a:gd name="connsiteY827" fmla="*/ 311882 h 6858000"/>
              <a:gd name="connsiteX828" fmla="*/ 4945989 w 7467600"/>
              <a:gd name="connsiteY828" fmla="*/ 300516 h 6858000"/>
              <a:gd name="connsiteX829" fmla="*/ 5410479 w 7467600"/>
              <a:gd name="connsiteY829" fmla="*/ 348434 h 6858000"/>
              <a:gd name="connsiteX830" fmla="*/ 5805386 w 7467600"/>
              <a:gd name="connsiteY830" fmla="*/ 239240 h 6858000"/>
              <a:gd name="connsiteX831" fmla="*/ 5905192 w 7467600"/>
              <a:gd name="connsiteY831" fmla="*/ 163079 h 6858000"/>
              <a:gd name="connsiteX832" fmla="*/ 5865655 w 7467600"/>
              <a:gd name="connsiteY832" fmla="*/ 171901 h 6858000"/>
              <a:gd name="connsiteX833" fmla="*/ 5259740 w 7467600"/>
              <a:gd name="connsiteY833" fmla="*/ 257013 h 6858000"/>
              <a:gd name="connsiteX834" fmla="*/ 5208466 w 7467600"/>
              <a:gd name="connsiteY834" fmla="*/ 257550 h 6858000"/>
              <a:gd name="connsiteX835" fmla="*/ 4980204 w 7467600"/>
              <a:gd name="connsiteY835" fmla="*/ 271903 h 6858000"/>
              <a:gd name="connsiteX836" fmla="*/ 5068068 w 7467600"/>
              <a:gd name="connsiteY836" fmla="*/ 282244 h 6858000"/>
              <a:gd name="connsiteX837" fmla="*/ 5153231 w 7467600"/>
              <a:gd name="connsiteY837" fmla="*/ 292240 h 6858000"/>
              <a:gd name="connsiteX838" fmla="*/ 5426491 w 7467600"/>
              <a:gd name="connsiteY838" fmla="*/ 281128 h 6858000"/>
              <a:gd name="connsiteX839" fmla="*/ 5731212 w 7467600"/>
              <a:gd name="connsiteY839" fmla="*/ 231951 h 6858000"/>
              <a:gd name="connsiteX840" fmla="*/ 5905192 w 7467600"/>
              <a:gd name="connsiteY840" fmla="*/ 163079 h 6858000"/>
              <a:gd name="connsiteX841" fmla="*/ 5944437 w 7467600"/>
              <a:gd name="connsiteY841" fmla="*/ 113829 h 6858000"/>
              <a:gd name="connsiteX842" fmla="*/ 5825032 w 7467600"/>
              <a:gd name="connsiteY842" fmla="*/ 146405 h 6858000"/>
              <a:gd name="connsiteX843" fmla="*/ 4955599 w 7467600"/>
              <a:gd name="connsiteY843" fmla="*/ 247008 h 6858000"/>
              <a:gd name="connsiteX844" fmla="*/ 5210104 w 7467600"/>
              <a:gd name="connsiteY844" fmla="*/ 228123 h 6858000"/>
              <a:gd name="connsiteX845" fmla="*/ 5261015 w 7467600"/>
              <a:gd name="connsiteY845" fmla="*/ 227087 h 6858000"/>
              <a:gd name="connsiteX846" fmla="*/ 5861181 w 7467600"/>
              <a:gd name="connsiteY846" fmla="*/ 143093 h 6858000"/>
              <a:gd name="connsiteX847" fmla="*/ 5961252 w 7467600"/>
              <a:gd name="connsiteY847" fmla="*/ 114820 h 6858000"/>
              <a:gd name="connsiteX848" fmla="*/ 5944437 w 7467600"/>
              <a:gd name="connsiteY848" fmla="*/ 113829 h 6858000"/>
              <a:gd name="connsiteX849" fmla="*/ 3882765 w 7467600"/>
              <a:gd name="connsiteY849" fmla="*/ 0 h 6858000"/>
              <a:gd name="connsiteX850" fmla="*/ 3995099 w 7467600"/>
              <a:gd name="connsiteY850" fmla="*/ 0 h 6858000"/>
              <a:gd name="connsiteX851" fmla="*/ 4163818 w 7467600"/>
              <a:gd name="connsiteY851" fmla="*/ 234104 h 6858000"/>
              <a:gd name="connsiteX852" fmla="*/ 4172099 w 7467600"/>
              <a:gd name="connsiteY852" fmla="*/ 234207 h 6858000"/>
              <a:gd name="connsiteX853" fmla="*/ 4784282 w 7467600"/>
              <a:gd name="connsiteY853" fmla="*/ 276561 h 6858000"/>
              <a:gd name="connsiteX854" fmla="*/ 4801687 w 7467600"/>
              <a:gd name="connsiteY854" fmla="*/ 267764 h 6858000"/>
              <a:gd name="connsiteX855" fmla="*/ 6082788 w 7467600"/>
              <a:gd name="connsiteY855" fmla="*/ 64119 h 6858000"/>
              <a:gd name="connsiteX856" fmla="*/ 6099442 w 7467600"/>
              <a:gd name="connsiteY856" fmla="*/ 82568 h 6858000"/>
              <a:gd name="connsiteX857" fmla="*/ 4804137 w 7467600"/>
              <a:gd name="connsiteY857" fmla="*/ 320931 h 6858000"/>
              <a:gd name="connsiteX858" fmla="*/ 4227047 w 7467600"/>
              <a:gd name="connsiteY858" fmla="*/ 313415 h 6858000"/>
              <a:gd name="connsiteX859" fmla="*/ 4346041 w 7467600"/>
              <a:gd name="connsiteY859" fmla="*/ 456086 h 6858000"/>
              <a:gd name="connsiteX860" fmla="*/ 4870967 w 7467600"/>
              <a:gd name="connsiteY860" fmla="*/ 963061 h 6858000"/>
              <a:gd name="connsiteX861" fmla="*/ 4889647 w 7467600"/>
              <a:gd name="connsiteY861" fmla="*/ 957147 h 6858000"/>
              <a:gd name="connsiteX862" fmla="*/ 5422504 w 7467600"/>
              <a:gd name="connsiteY862" fmla="*/ 805191 h 6858000"/>
              <a:gd name="connsiteX863" fmla="*/ 6087656 w 7467600"/>
              <a:gd name="connsiteY863" fmla="*/ 826703 h 6858000"/>
              <a:gd name="connsiteX864" fmla="*/ 6058717 w 7467600"/>
              <a:gd name="connsiteY864" fmla="*/ 865992 h 6858000"/>
              <a:gd name="connsiteX865" fmla="*/ 4974153 w 7467600"/>
              <a:gd name="connsiteY865" fmla="*/ 1045456 h 6858000"/>
              <a:gd name="connsiteX866" fmla="*/ 5627835 w 7467600"/>
              <a:gd name="connsiteY866" fmla="*/ 1472077 h 6858000"/>
              <a:gd name="connsiteX867" fmla="*/ 5629817 w 7467600"/>
              <a:gd name="connsiteY867" fmla="*/ 1471412 h 6858000"/>
              <a:gd name="connsiteX868" fmla="*/ 5634124 w 7467600"/>
              <a:gd name="connsiteY868" fmla="*/ 1470572 h 6858000"/>
              <a:gd name="connsiteX869" fmla="*/ 5755832 w 7467600"/>
              <a:gd name="connsiteY869" fmla="*/ 1383886 h 6858000"/>
              <a:gd name="connsiteX870" fmla="*/ 6014186 w 7467600"/>
              <a:gd name="connsiteY870" fmla="*/ 1279799 h 6858000"/>
              <a:gd name="connsiteX871" fmla="*/ 6901619 w 7467600"/>
              <a:gd name="connsiteY871" fmla="*/ 1047874 h 6858000"/>
              <a:gd name="connsiteX872" fmla="*/ 6931566 w 7467600"/>
              <a:gd name="connsiteY872" fmla="*/ 1062034 h 6858000"/>
              <a:gd name="connsiteX873" fmla="*/ 5790982 w 7467600"/>
              <a:gd name="connsiteY873" fmla="*/ 1561380 h 6858000"/>
              <a:gd name="connsiteX874" fmla="*/ 6188971 w 7467600"/>
              <a:gd name="connsiteY874" fmla="*/ 1755168 h 6858000"/>
              <a:gd name="connsiteX875" fmla="*/ 6202446 w 7467600"/>
              <a:gd name="connsiteY875" fmla="*/ 1752268 h 6858000"/>
              <a:gd name="connsiteX876" fmla="*/ 7179560 w 7467600"/>
              <a:gd name="connsiteY876" fmla="*/ 1467551 h 6858000"/>
              <a:gd name="connsiteX877" fmla="*/ 7158730 w 7467600"/>
              <a:gd name="connsiteY877" fmla="*/ 1507835 h 6858000"/>
              <a:gd name="connsiteX878" fmla="*/ 6326959 w 7467600"/>
              <a:gd name="connsiteY878" fmla="*/ 1817686 h 6858000"/>
              <a:gd name="connsiteX879" fmla="*/ 6537433 w 7467600"/>
              <a:gd name="connsiteY879" fmla="*/ 1907790 h 6858000"/>
              <a:gd name="connsiteX880" fmla="*/ 6550221 w 7467600"/>
              <a:gd name="connsiteY880" fmla="*/ 1910729 h 6858000"/>
              <a:gd name="connsiteX881" fmla="*/ 6964438 w 7467600"/>
              <a:gd name="connsiteY881" fmla="*/ 2209505 h 6858000"/>
              <a:gd name="connsiteX882" fmla="*/ 7367862 w 7467600"/>
              <a:gd name="connsiteY882" fmla="*/ 2806833 h 6858000"/>
              <a:gd name="connsiteX883" fmla="*/ 7364329 w 7467600"/>
              <a:gd name="connsiteY883" fmla="*/ 2826907 h 6858000"/>
              <a:gd name="connsiteX884" fmla="*/ 7290545 w 7467600"/>
              <a:gd name="connsiteY884" fmla="*/ 2850663 h 6858000"/>
              <a:gd name="connsiteX885" fmla="*/ 6472036 w 7467600"/>
              <a:gd name="connsiteY885" fmla="*/ 1959003 h 6858000"/>
              <a:gd name="connsiteX886" fmla="*/ 5792897 w 7467600"/>
              <a:gd name="connsiteY886" fmla="*/ 1647747 h 6858000"/>
              <a:gd name="connsiteX887" fmla="*/ 5842751 w 7467600"/>
              <a:gd name="connsiteY887" fmla="*/ 1816112 h 6858000"/>
              <a:gd name="connsiteX888" fmla="*/ 5847424 w 7467600"/>
              <a:gd name="connsiteY888" fmla="*/ 1815776 h 6858000"/>
              <a:gd name="connsiteX889" fmla="*/ 6399821 w 7467600"/>
              <a:gd name="connsiteY889" fmla="*/ 2344799 h 6858000"/>
              <a:gd name="connsiteX890" fmla="*/ 6323232 w 7467600"/>
              <a:gd name="connsiteY890" fmla="*/ 2389634 h 6858000"/>
              <a:gd name="connsiteX891" fmla="*/ 5942958 w 7467600"/>
              <a:gd name="connsiteY891" fmla="*/ 2077708 h 6858000"/>
              <a:gd name="connsiteX892" fmla="*/ 5921559 w 7467600"/>
              <a:gd name="connsiteY892" fmla="*/ 2378596 h 6858000"/>
              <a:gd name="connsiteX893" fmla="*/ 5817651 w 7467600"/>
              <a:gd name="connsiteY893" fmla="*/ 3023919 h 6858000"/>
              <a:gd name="connsiteX894" fmla="*/ 5729634 w 7467600"/>
              <a:gd name="connsiteY894" fmla="*/ 3051849 h 6858000"/>
              <a:gd name="connsiteX895" fmla="*/ 5611018 w 7467600"/>
              <a:gd name="connsiteY895" fmla="*/ 2316769 h 6858000"/>
              <a:gd name="connsiteX896" fmla="*/ 5687608 w 7467600"/>
              <a:gd name="connsiteY896" fmla="*/ 2039972 h 6858000"/>
              <a:gd name="connsiteX897" fmla="*/ 5657554 w 7467600"/>
              <a:gd name="connsiteY897" fmla="*/ 1576445 h 6858000"/>
              <a:gd name="connsiteX898" fmla="*/ 5150475 w 7467600"/>
              <a:gd name="connsiteY898" fmla="*/ 1274012 h 6858000"/>
              <a:gd name="connsiteX899" fmla="*/ 5349142 w 7467600"/>
              <a:gd name="connsiteY899" fmla="*/ 2204405 h 6858000"/>
              <a:gd name="connsiteX900" fmla="*/ 5262214 w 7467600"/>
              <a:gd name="connsiteY900" fmla="*/ 2233836 h 6858000"/>
              <a:gd name="connsiteX901" fmla="*/ 4981539 w 7467600"/>
              <a:gd name="connsiteY901" fmla="*/ 1542201 h 6858000"/>
              <a:gd name="connsiteX902" fmla="*/ 4958461 w 7467600"/>
              <a:gd name="connsiteY902" fmla="*/ 1136957 h 6858000"/>
              <a:gd name="connsiteX903" fmla="*/ 4655015 w 7467600"/>
              <a:gd name="connsiteY903" fmla="*/ 891426 h 6858000"/>
              <a:gd name="connsiteX904" fmla="*/ 4348002 w 7467600"/>
              <a:gd name="connsiteY904" fmla="*/ 2205895 h 6858000"/>
              <a:gd name="connsiteX905" fmla="*/ 4262250 w 7467600"/>
              <a:gd name="connsiteY905" fmla="*/ 2219972 h 6858000"/>
              <a:gd name="connsiteX906" fmla="*/ 4550611 w 7467600"/>
              <a:gd name="connsiteY906" fmla="*/ 817540 h 6858000"/>
              <a:gd name="connsiteX907" fmla="*/ 4564418 w 7467600"/>
              <a:gd name="connsiteY907" fmla="*/ 808293 h 6858000"/>
              <a:gd name="connsiteX908" fmla="*/ 4266388 w 7467600"/>
              <a:gd name="connsiteY908" fmla="*/ 500083 h 6858000"/>
              <a:gd name="connsiteX909" fmla="*/ 4032842 w 7467600"/>
              <a:gd name="connsiteY909" fmla="*/ 211809 h 6858000"/>
              <a:gd name="connsiteX910" fmla="*/ 3882765 w 7467600"/>
              <a:gd name="connsiteY910" fmla="*/ 0 h 6858000"/>
              <a:gd name="connsiteX911" fmla="*/ 3721337 w 7467600"/>
              <a:gd name="connsiteY911" fmla="*/ 0 h 6858000"/>
              <a:gd name="connsiteX912" fmla="*/ 3797544 w 7467600"/>
              <a:gd name="connsiteY912" fmla="*/ 0 h 6858000"/>
              <a:gd name="connsiteX913" fmla="*/ 3775734 w 7467600"/>
              <a:gd name="connsiteY913" fmla="*/ 95131 h 6858000"/>
              <a:gd name="connsiteX914" fmla="*/ 3724807 w 7467600"/>
              <a:gd name="connsiteY914" fmla="*/ 272257 h 6858000"/>
              <a:gd name="connsiteX915" fmla="*/ 3726844 w 7467600"/>
              <a:gd name="connsiteY915" fmla="*/ 282988 h 6858000"/>
              <a:gd name="connsiteX916" fmla="*/ 3742664 w 7467600"/>
              <a:gd name="connsiteY916" fmla="*/ 279918 h 6858000"/>
              <a:gd name="connsiteX917" fmla="*/ 4103910 w 7467600"/>
              <a:gd name="connsiteY917" fmla="*/ 1161917 h 6858000"/>
              <a:gd name="connsiteX918" fmla="*/ 4020269 w 7467600"/>
              <a:gd name="connsiteY918" fmla="*/ 1200406 h 6858000"/>
              <a:gd name="connsiteX919" fmla="*/ 3674882 w 7467600"/>
              <a:gd name="connsiteY919" fmla="*/ 488524 h 6858000"/>
              <a:gd name="connsiteX920" fmla="*/ 3132682 w 7467600"/>
              <a:gd name="connsiteY920" fmla="*/ 1072284 h 6858000"/>
              <a:gd name="connsiteX921" fmla="*/ 2716346 w 7467600"/>
              <a:gd name="connsiteY921" fmla="*/ 1276376 h 6858000"/>
              <a:gd name="connsiteX922" fmla="*/ 2716772 w 7467600"/>
              <a:gd name="connsiteY922" fmla="*/ 1255462 h 6858000"/>
              <a:gd name="connsiteX923" fmla="*/ 3471096 w 7467600"/>
              <a:gd name="connsiteY923" fmla="*/ 437072 h 6858000"/>
              <a:gd name="connsiteX924" fmla="*/ 3639057 w 7467600"/>
              <a:gd name="connsiteY924" fmla="*/ 286334 h 6858000"/>
              <a:gd name="connsiteX925" fmla="*/ 3640309 w 7467600"/>
              <a:gd name="connsiteY925" fmla="*/ 284664 h 6858000"/>
              <a:gd name="connsiteX926" fmla="*/ 3646022 w 7467600"/>
              <a:gd name="connsiteY926" fmla="*/ 276711 h 6858000"/>
              <a:gd name="connsiteX927" fmla="*/ 3707943 w 7467600"/>
              <a:gd name="connsiteY927" fmla="*/ 65958 h 6858000"/>
              <a:gd name="connsiteX928" fmla="*/ 3721337 w 7467600"/>
              <a:gd name="connsiteY928" fmla="*/ 0 h 6858000"/>
              <a:gd name="connsiteX929" fmla="*/ 2867960 w 7467600"/>
              <a:gd name="connsiteY929" fmla="*/ 0 h 6858000"/>
              <a:gd name="connsiteX930" fmla="*/ 2926351 w 7467600"/>
              <a:gd name="connsiteY930" fmla="*/ 0 h 6858000"/>
              <a:gd name="connsiteX931" fmla="*/ 2902823 w 7467600"/>
              <a:gd name="connsiteY931" fmla="*/ 262929 h 6858000"/>
              <a:gd name="connsiteX932" fmla="*/ 2940663 w 7467600"/>
              <a:gd name="connsiteY932" fmla="*/ 140884 h 6858000"/>
              <a:gd name="connsiteX933" fmla="*/ 2947039 w 7467600"/>
              <a:gd name="connsiteY933" fmla="*/ 122524 h 6858000"/>
              <a:gd name="connsiteX934" fmla="*/ 2984316 w 7467600"/>
              <a:gd name="connsiteY934" fmla="*/ 0 h 6858000"/>
              <a:gd name="connsiteX935" fmla="*/ 3016114 w 7467600"/>
              <a:gd name="connsiteY935" fmla="*/ 0 h 6858000"/>
              <a:gd name="connsiteX936" fmla="*/ 2979949 w 7467600"/>
              <a:gd name="connsiteY936" fmla="*/ 119274 h 6858000"/>
              <a:gd name="connsiteX937" fmla="*/ 3023879 w 7467600"/>
              <a:gd name="connsiteY937" fmla="*/ 0 h 6858000"/>
              <a:gd name="connsiteX938" fmla="*/ 3105400 w 7467600"/>
              <a:gd name="connsiteY938" fmla="*/ 0 h 6858000"/>
              <a:gd name="connsiteX939" fmla="*/ 3094669 w 7467600"/>
              <a:gd name="connsiteY939" fmla="*/ 30308 h 6858000"/>
              <a:gd name="connsiteX940" fmla="*/ 2901945 w 7467600"/>
              <a:gd name="connsiteY940" fmla="*/ 466538 h 6858000"/>
              <a:gd name="connsiteX941" fmla="*/ 2815209 w 7467600"/>
              <a:gd name="connsiteY941" fmla="*/ 497361 h 6858000"/>
              <a:gd name="connsiteX942" fmla="*/ 2844845 w 7467600"/>
              <a:gd name="connsiteY942" fmla="*/ 127638 h 6858000"/>
              <a:gd name="connsiteX943" fmla="*/ 2867960 w 7467600"/>
              <a:gd name="connsiteY943" fmla="*/ 0 h 6858000"/>
              <a:gd name="connsiteX944" fmla="*/ 1057230 w 7467600"/>
              <a:gd name="connsiteY944" fmla="*/ 0 h 6858000"/>
              <a:gd name="connsiteX945" fmla="*/ 1111003 w 7467600"/>
              <a:gd name="connsiteY945" fmla="*/ 0 h 6858000"/>
              <a:gd name="connsiteX946" fmla="*/ 1125553 w 7467600"/>
              <a:gd name="connsiteY946" fmla="*/ 52588 h 6858000"/>
              <a:gd name="connsiteX947" fmla="*/ 1304276 w 7467600"/>
              <a:gd name="connsiteY947" fmla="*/ 476275 h 6858000"/>
              <a:gd name="connsiteX948" fmla="*/ 1492066 w 7467600"/>
              <a:gd name="connsiteY948" fmla="*/ 886333 h 6858000"/>
              <a:gd name="connsiteX949" fmla="*/ 1423698 w 7467600"/>
              <a:gd name="connsiteY949" fmla="*/ 710817 h 6858000"/>
              <a:gd name="connsiteX950" fmla="*/ 1357609 w 7467600"/>
              <a:gd name="connsiteY950" fmla="*/ 532892 h 6858000"/>
              <a:gd name="connsiteX951" fmla="*/ 1309550 w 7467600"/>
              <a:gd name="connsiteY951" fmla="*/ 374031 h 6858000"/>
              <a:gd name="connsiteX952" fmla="*/ 1193673 w 7467600"/>
              <a:gd name="connsiteY952" fmla="*/ 49533 h 6858000"/>
              <a:gd name="connsiteX953" fmla="*/ 1164391 w 7467600"/>
              <a:gd name="connsiteY953" fmla="*/ 0 h 6858000"/>
              <a:gd name="connsiteX954" fmla="*/ 1200666 w 7467600"/>
              <a:gd name="connsiteY954" fmla="*/ 0 h 6858000"/>
              <a:gd name="connsiteX955" fmla="*/ 1223408 w 7467600"/>
              <a:gd name="connsiteY955" fmla="*/ 38996 h 6858000"/>
              <a:gd name="connsiteX956" fmla="*/ 1339635 w 7467600"/>
              <a:gd name="connsiteY956" fmla="*/ 365517 h 6858000"/>
              <a:gd name="connsiteX957" fmla="*/ 1387469 w 7467600"/>
              <a:gd name="connsiteY957" fmla="*/ 523079 h 6858000"/>
              <a:gd name="connsiteX958" fmla="*/ 1452685 w 7467600"/>
              <a:gd name="connsiteY958" fmla="*/ 699806 h 6858000"/>
              <a:gd name="connsiteX959" fmla="*/ 1492092 w 7467600"/>
              <a:gd name="connsiteY959" fmla="*/ 800424 h 6858000"/>
              <a:gd name="connsiteX960" fmla="*/ 1455302 w 7467600"/>
              <a:gd name="connsiteY960" fmla="*/ 632913 h 6858000"/>
              <a:gd name="connsiteX961" fmla="*/ 1222336 w 7467600"/>
              <a:gd name="connsiteY961" fmla="*/ 9480 h 6858000"/>
              <a:gd name="connsiteX962" fmla="*/ 1214634 w 7467600"/>
              <a:gd name="connsiteY962" fmla="*/ 0 h 6858000"/>
              <a:gd name="connsiteX963" fmla="*/ 1289827 w 7467600"/>
              <a:gd name="connsiteY963" fmla="*/ 0 h 6858000"/>
              <a:gd name="connsiteX964" fmla="*/ 1321076 w 7467600"/>
              <a:gd name="connsiteY964" fmla="*/ 59722 h 6858000"/>
              <a:gd name="connsiteX965" fmla="*/ 1512579 w 7467600"/>
              <a:gd name="connsiteY965" fmla="*/ 626441 h 6858000"/>
              <a:gd name="connsiteX966" fmla="*/ 1506076 w 7467600"/>
              <a:gd name="connsiteY966" fmla="*/ 1089289 h 6858000"/>
              <a:gd name="connsiteX967" fmla="*/ 1486346 w 7467600"/>
              <a:gd name="connsiteY967" fmla="*/ 1079919 h 6858000"/>
              <a:gd name="connsiteX968" fmla="*/ 1070511 w 7467600"/>
              <a:gd name="connsiteY968" fmla="*/ 48609 h 6858000"/>
              <a:gd name="connsiteX969" fmla="*/ 1057230 w 7467600"/>
              <a:gd name="connsiteY969" fmla="*/ 0 h 6858000"/>
              <a:gd name="connsiteX970" fmla="*/ 43151 w 7467600"/>
              <a:gd name="connsiteY970" fmla="*/ 0 h 6858000"/>
              <a:gd name="connsiteX971" fmla="*/ 95283 w 7467600"/>
              <a:gd name="connsiteY971" fmla="*/ 0 h 6858000"/>
              <a:gd name="connsiteX972" fmla="*/ 300708 w 7467600"/>
              <a:gd name="connsiteY972" fmla="*/ 154571 h 6858000"/>
              <a:gd name="connsiteX973" fmla="*/ 530414 w 7467600"/>
              <a:gd name="connsiteY973" fmla="*/ 354673 h 6858000"/>
              <a:gd name="connsiteX974" fmla="*/ 333785 w 7467600"/>
              <a:gd name="connsiteY974" fmla="*/ 161564 h 6858000"/>
              <a:gd name="connsiteX975" fmla="*/ 147005 w 7467600"/>
              <a:gd name="connsiteY975" fmla="*/ 0 h 6858000"/>
              <a:gd name="connsiteX976" fmla="*/ 272509 w 7467600"/>
              <a:gd name="connsiteY976" fmla="*/ 0 h 6858000"/>
              <a:gd name="connsiteX977" fmla="*/ 326276 w 7467600"/>
              <a:gd name="connsiteY977" fmla="*/ 45847 h 6858000"/>
              <a:gd name="connsiteX978" fmla="*/ 823759 w 7467600"/>
              <a:gd name="connsiteY978" fmla="*/ 574145 h 6858000"/>
              <a:gd name="connsiteX979" fmla="*/ 811254 w 7467600"/>
              <a:gd name="connsiteY979" fmla="*/ 665546 h 6858000"/>
              <a:gd name="connsiteX980" fmla="*/ 154042 w 7467600"/>
              <a:gd name="connsiteY980" fmla="*/ 261522 h 6858000"/>
              <a:gd name="connsiteX981" fmla="*/ 13550 w 7467600"/>
              <a:gd name="connsiteY981" fmla="*/ 158423 h 6858000"/>
              <a:gd name="connsiteX982" fmla="*/ 0 w 7467600"/>
              <a:gd name="connsiteY982" fmla="*/ 146618 h 6858000"/>
              <a:gd name="connsiteX983" fmla="*/ 0 w 7467600"/>
              <a:gd name="connsiteY983" fmla="*/ 59161 h 6858000"/>
              <a:gd name="connsiteX984" fmla="*/ 45427 w 7467600"/>
              <a:gd name="connsiteY984" fmla="*/ 101078 h 6858000"/>
              <a:gd name="connsiteX985" fmla="*/ 630103 w 7467600"/>
              <a:gd name="connsiteY985" fmla="*/ 485885 h 6858000"/>
              <a:gd name="connsiteX986" fmla="*/ 532040 w 7467600"/>
              <a:gd name="connsiteY986" fmla="*/ 399359 h 6858000"/>
              <a:gd name="connsiteX987" fmla="*/ 517618 w 7467600"/>
              <a:gd name="connsiteY987" fmla="*/ 385726 h 6858000"/>
              <a:gd name="connsiteX988" fmla="*/ 285074 w 7467600"/>
              <a:gd name="connsiteY988" fmla="*/ 182755 h 6858000"/>
              <a:gd name="connsiteX989" fmla="*/ 43151 w 7467600"/>
              <a:gd name="connsiteY98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312201 w 7467600"/>
              <a:gd name="connsiteY132" fmla="*/ 5128278 h 6858000"/>
              <a:gd name="connsiteX133" fmla="*/ 1903353 w 7467600"/>
              <a:gd name="connsiteY133" fmla="*/ 5044827 h 6858000"/>
              <a:gd name="connsiteX134" fmla="*/ 1936931 w 7467600"/>
              <a:gd name="connsiteY134" fmla="*/ 5093954 h 6858000"/>
              <a:gd name="connsiteX135" fmla="*/ 2195868 w 7467600"/>
              <a:gd name="connsiteY135" fmla="*/ 5396574 h 6858000"/>
              <a:gd name="connsiteX136" fmla="*/ 2088852 w 7467600"/>
              <a:gd name="connsiteY136" fmla="*/ 5166123 h 6858000"/>
              <a:gd name="connsiteX137" fmla="*/ 1958241 w 7467600"/>
              <a:gd name="connsiteY137" fmla="*/ 5067955 h 6858000"/>
              <a:gd name="connsiteX138" fmla="*/ 1903353 w 7467600"/>
              <a:gd name="connsiteY138" fmla="*/ 5044827 h 6858000"/>
              <a:gd name="connsiteX139" fmla="*/ 1979378 w 7467600"/>
              <a:gd name="connsiteY139" fmla="*/ 4769504 h 6858000"/>
              <a:gd name="connsiteX140" fmla="*/ 2882120 w 7467600"/>
              <a:gd name="connsiteY140" fmla="*/ 5064547 h 6858000"/>
              <a:gd name="connsiteX141" fmla="*/ 2793103 w 7467600"/>
              <a:gd name="connsiteY141" fmla="*/ 5039699 h 6858000"/>
              <a:gd name="connsiteX142" fmla="*/ 2770041 w 7467600"/>
              <a:gd name="connsiteY142" fmla="*/ 5033634 h 6858000"/>
              <a:gd name="connsiteX143" fmla="*/ 1979378 w 7467600"/>
              <a:gd name="connsiteY143" fmla="*/ 4769504 h 6858000"/>
              <a:gd name="connsiteX144" fmla="*/ 1927410 w 7467600"/>
              <a:gd name="connsiteY144" fmla="*/ 4716164 h 6858000"/>
              <a:gd name="connsiteX145" fmla="*/ 1959587 w 7467600"/>
              <a:gd name="connsiteY145" fmla="*/ 4728849 h 6858000"/>
              <a:gd name="connsiteX146" fmla="*/ 2777707 w 7467600"/>
              <a:gd name="connsiteY146" fmla="*/ 5003991 h 6858000"/>
              <a:gd name="connsiteX147" fmla="*/ 2800768 w 7467600"/>
              <a:gd name="connsiteY147" fmla="*/ 5010056 h 6858000"/>
              <a:gd name="connsiteX148" fmla="*/ 2879408 w 7467600"/>
              <a:gd name="connsiteY148" fmla="*/ 5031590 h 6858000"/>
              <a:gd name="connsiteX149" fmla="*/ 2862295 w 7467600"/>
              <a:gd name="connsiteY149" fmla="*/ 5022958 h 6858000"/>
              <a:gd name="connsiteX150" fmla="*/ 2813343 w 7467600"/>
              <a:gd name="connsiteY150" fmla="*/ 4998369 h 6858000"/>
              <a:gd name="connsiteX151" fmla="*/ 2646245 w 7467600"/>
              <a:gd name="connsiteY151" fmla="*/ 4930999 h 6858000"/>
              <a:gd name="connsiteX152" fmla="*/ 1999243 w 7467600"/>
              <a:gd name="connsiteY152" fmla="*/ 4730524 h 6858000"/>
              <a:gd name="connsiteX153" fmla="*/ 1979527 w 7467600"/>
              <a:gd name="connsiteY153" fmla="*/ 4726651 h 6858000"/>
              <a:gd name="connsiteX154" fmla="*/ 1927410 w 7467600"/>
              <a:gd name="connsiteY154" fmla="*/ 4716164 h 6858000"/>
              <a:gd name="connsiteX155" fmla="*/ 1997014 w 7467600"/>
              <a:gd name="connsiteY155" fmla="*/ 4698007 h 6858000"/>
              <a:gd name="connsiteX156" fmla="*/ 2005458 w 7467600"/>
              <a:gd name="connsiteY156" fmla="*/ 4699540 h 6858000"/>
              <a:gd name="connsiteX157" fmla="*/ 2657186 w 7467600"/>
              <a:gd name="connsiteY157" fmla="*/ 4901687 h 6858000"/>
              <a:gd name="connsiteX158" fmla="*/ 2826662 w 7467600"/>
              <a:gd name="connsiteY158" fmla="*/ 4970362 h 6858000"/>
              <a:gd name="connsiteX159" fmla="*/ 2876100 w 7467600"/>
              <a:gd name="connsiteY159" fmla="*/ 4995397 h 6858000"/>
              <a:gd name="connsiteX160" fmla="*/ 3042600 w 7467600"/>
              <a:gd name="connsiteY160" fmla="*/ 5059532 h 6858000"/>
              <a:gd name="connsiteX161" fmla="*/ 1997014 w 7467600"/>
              <a:gd name="connsiteY161" fmla="*/ 4698007 h 6858000"/>
              <a:gd name="connsiteX162" fmla="*/ 2305292 w 7467600"/>
              <a:gd name="connsiteY162" fmla="*/ 4219492 h 6858000"/>
              <a:gd name="connsiteX163" fmla="*/ 3360922 w 7467600"/>
              <a:gd name="connsiteY163" fmla="*/ 4529373 h 6858000"/>
              <a:gd name="connsiteX164" fmla="*/ 3492420 w 7467600"/>
              <a:gd name="connsiteY164" fmla="*/ 4510145 h 6858000"/>
              <a:gd name="connsiteX165" fmla="*/ 3364086 w 7467600"/>
              <a:gd name="connsiteY165" fmla="*/ 4480340 h 6858000"/>
              <a:gd name="connsiteX166" fmla="*/ 3225818 w 7467600"/>
              <a:gd name="connsiteY166" fmla="*/ 4411822 h 6858000"/>
              <a:gd name="connsiteX167" fmla="*/ 3129696 w 7467600"/>
              <a:gd name="connsiteY167" fmla="*/ 4360704 h 6858000"/>
              <a:gd name="connsiteX168" fmla="*/ 2814545 w 7467600"/>
              <a:gd name="connsiteY168" fmla="*/ 4282955 h 6858000"/>
              <a:gd name="connsiteX169" fmla="*/ 2305292 w 7467600"/>
              <a:gd name="connsiteY169" fmla="*/ 4219492 h 6858000"/>
              <a:gd name="connsiteX170" fmla="*/ 2626982 w 7467600"/>
              <a:gd name="connsiteY170" fmla="*/ 4206450 h 6858000"/>
              <a:gd name="connsiteX171" fmla="*/ 2490617 w 7467600"/>
              <a:gd name="connsiteY171" fmla="*/ 4206951 h 6858000"/>
              <a:gd name="connsiteX172" fmla="*/ 2819869 w 7467600"/>
              <a:gd name="connsiteY172" fmla="*/ 4252936 h 6858000"/>
              <a:gd name="connsiteX173" fmla="*/ 3143018 w 7467600"/>
              <a:gd name="connsiteY173" fmla="*/ 4332698 h 6858000"/>
              <a:gd name="connsiteX174" fmla="*/ 3241520 w 7467600"/>
              <a:gd name="connsiteY174" fmla="*/ 4385112 h 6858000"/>
              <a:gd name="connsiteX175" fmla="*/ 3374575 w 7467600"/>
              <a:gd name="connsiteY175" fmla="*/ 4451517 h 6858000"/>
              <a:gd name="connsiteX176" fmla="*/ 3505221 w 7467600"/>
              <a:gd name="connsiteY176" fmla="*/ 4480757 h 6858000"/>
              <a:gd name="connsiteX177" fmla="*/ 2626982 w 7467600"/>
              <a:gd name="connsiteY177" fmla="*/ 4206450 h 6858000"/>
              <a:gd name="connsiteX178" fmla="*/ 1310106 w 7467600"/>
              <a:gd name="connsiteY178" fmla="*/ 3943217 h 6858000"/>
              <a:gd name="connsiteX179" fmla="*/ 854994 w 7467600"/>
              <a:gd name="connsiteY179" fmla="*/ 4399136 h 6858000"/>
              <a:gd name="connsiteX180" fmla="*/ 742462 w 7467600"/>
              <a:gd name="connsiteY180" fmla="*/ 4594648 h 6858000"/>
              <a:gd name="connsiteX181" fmla="*/ 820602 w 7467600"/>
              <a:gd name="connsiteY181" fmla="*/ 4485915 h 6858000"/>
              <a:gd name="connsiteX182" fmla="*/ 878295 w 7467600"/>
              <a:gd name="connsiteY182" fmla="*/ 4403594 h 6858000"/>
              <a:gd name="connsiteX183" fmla="*/ 1240607 w 7467600"/>
              <a:gd name="connsiteY183" fmla="*/ 4010401 h 6858000"/>
              <a:gd name="connsiteX184" fmla="*/ 1310106 w 7467600"/>
              <a:gd name="connsiteY184" fmla="*/ 3943217 h 6858000"/>
              <a:gd name="connsiteX185" fmla="*/ 1423113 w 7467600"/>
              <a:gd name="connsiteY185" fmla="*/ 3874565 h 6858000"/>
              <a:gd name="connsiteX186" fmla="*/ 1260565 w 7467600"/>
              <a:gd name="connsiteY186" fmla="*/ 4031982 h 6858000"/>
              <a:gd name="connsiteX187" fmla="*/ 901900 w 7467600"/>
              <a:gd name="connsiteY187" fmla="*/ 4421236 h 6858000"/>
              <a:gd name="connsiteX188" fmla="*/ 845044 w 7467600"/>
              <a:gd name="connsiteY188" fmla="*/ 4502436 h 6858000"/>
              <a:gd name="connsiteX189" fmla="*/ 685926 w 7467600"/>
              <a:gd name="connsiteY189" fmla="*/ 4703069 h 6858000"/>
              <a:gd name="connsiteX190" fmla="*/ 684248 w 7467600"/>
              <a:gd name="connsiteY190" fmla="*/ 4706721 h 6858000"/>
              <a:gd name="connsiteX191" fmla="*/ 1423113 w 7467600"/>
              <a:gd name="connsiteY191" fmla="*/ 3874565 h 6858000"/>
              <a:gd name="connsiteX192" fmla="*/ 3316479 w 7467600"/>
              <a:gd name="connsiteY192" fmla="*/ 3872136 h 6858000"/>
              <a:gd name="connsiteX193" fmla="*/ 3546806 w 7467600"/>
              <a:gd name="connsiteY193" fmla="*/ 4356139 h 6858000"/>
              <a:gd name="connsiteX194" fmla="*/ 3364433 w 7467600"/>
              <a:gd name="connsiteY194" fmla="*/ 3953121 h 6858000"/>
              <a:gd name="connsiteX195" fmla="*/ 3316479 w 7467600"/>
              <a:gd name="connsiteY195" fmla="*/ 3872136 h 6858000"/>
              <a:gd name="connsiteX196" fmla="*/ 3291335 w 7467600"/>
              <a:gd name="connsiteY196" fmla="*/ 3767420 h 6858000"/>
              <a:gd name="connsiteX197" fmla="*/ 3390805 w 7467600"/>
              <a:gd name="connsiteY197" fmla="*/ 3937163 h 6858000"/>
              <a:gd name="connsiteX198" fmla="*/ 3579062 w 7467600"/>
              <a:gd name="connsiteY198" fmla="*/ 4359040 h 6858000"/>
              <a:gd name="connsiteX199" fmla="*/ 3467355 w 7467600"/>
              <a:gd name="connsiteY199" fmla="*/ 3988130 h 6858000"/>
              <a:gd name="connsiteX200" fmla="*/ 3310753 w 7467600"/>
              <a:gd name="connsiteY200" fmla="*/ 3787140 h 6858000"/>
              <a:gd name="connsiteX201" fmla="*/ 3291335 w 7467600"/>
              <a:gd name="connsiteY201" fmla="*/ 3767420 h 6858000"/>
              <a:gd name="connsiteX202" fmla="*/ 1635889 w 7467600"/>
              <a:gd name="connsiteY202" fmla="*/ 3709494 h 6858000"/>
              <a:gd name="connsiteX203" fmla="*/ 1634800 w 7467600"/>
              <a:gd name="connsiteY203" fmla="*/ 3731111 h 6858000"/>
              <a:gd name="connsiteX204" fmla="*/ 1635889 w 7467600"/>
              <a:gd name="connsiteY204" fmla="*/ 3709494 h 6858000"/>
              <a:gd name="connsiteX205" fmla="*/ 1510397 w 7467600"/>
              <a:gd name="connsiteY205" fmla="*/ 3684705 h 6858000"/>
              <a:gd name="connsiteX206" fmla="*/ 1146550 w 7467600"/>
              <a:gd name="connsiteY206" fmla="*/ 3802012 h 6858000"/>
              <a:gd name="connsiteX207" fmla="*/ 698834 w 7467600"/>
              <a:gd name="connsiteY207" fmla="*/ 3952272 h 6858000"/>
              <a:gd name="connsiteX208" fmla="*/ 34256 w 7467600"/>
              <a:gd name="connsiteY208" fmla="*/ 4347603 h 6858000"/>
              <a:gd name="connsiteX209" fmla="*/ 527241 w 7467600"/>
              <a:gd name="connsiteY209" fmla="*/ 4065078 h 6858000"/>
              <a:gd name="connsiteX210" fmla="*/ 1510397 w 7467600"/>
              <a:gd name="connsiteY210" fmla="*/ 3684705 h 6858000"/>
              <a:gd name="connsiteX211" fmla="*/ 1313114 w 7467600"/>
              <a:gd name="connsiteY211" fmla="*/ 3655216 h 6858000"/>
              <a:gd name="connsiteX212" fmla="*/ 1109304 w 7467600"/>
              <a:gd name="connsiteY212" fmla="*/ 3669030 h 6858000"/>
              <a:gd name="connsiteX213" fmla="*/ 8129 w 7467600"/>
              <a:gd name="connsiteY213" fmla="*/ 4330519 h 6858000"/>
              <a:gd name="connsiteX214" fmla="*/ 687572 w 7467600"/>
              <a:gd name="connsiteY214" fmla="*/ 3925629 h 6858000"/>
              <a:gd name="connsiteX215" fmla="*/ 1138365 w 7467600"/>
              <a:gd name="connsiteY215" fmla="*/ 3774515 h 6858000"/>
              <a:gd name="connsiteX216" fmla="*/ 1505579 w 7467600"/>
              <a:gd name="connsiteY216" fmla="*/ 3655526 h 6858000"/>
              <a:gd name="connsiteX217" fmla="*/ 1313114 w 7467600"/>
              <a:gd name="connsiteY217" fmla="*/ 3655216 h 6858000"/>
              <a:gd name="connsiteX218" fmla="*/ 3655073 w 7467600"/>
              <a:gd name="connsiteY218" fmla="*/ 3650884 h 6858000"/>
              <a:gd name="connsiteX219" fmla="*/ 3989938 w 7467600"/>
              <a:gd name="connsiteY219" fmla="*/ 3991685 h 6858000"/>
              <a:gd name="connsiteX220" fmla="*/ 4393907 w 7467600"/>
              <a:gd name="connsiteY220" fmla="*/ 4261258 h 6858000"/>
              <a:gd name="connsiteX221" fmla="*/ 4648051 w 7467600"/>
              <a:gd name="connsiteY221" fmla="*/ 4374051 h 6858000"/>
              <a:gd name="connsiteX222" fmla="*/ 4383389 w 7467600"/>
              <a:gd name="connsiteY222" fmla="*/ 4184369 h 6858000"/>
              <a:gd name="connsiteX223" fmla="*/ 4165508 w 7467600"/>
              <a:gd name="connsiteY223" fmla="*/ 4035196 h 6858000"/>
              <a:gd name="connsiteX224" fmla="*/ 4068162 w 7467600"/>
              <a:gd name="connsiteY224" fmla="*/ 3953394 h 6858000"/>
              <a:gd name="connsiteX225" fmla="*/ 3981416 w 7467600"/>
              <a:gd name="connsiteY225" fmla="*/ 3880482 h 6858000"/>
              <a:gd name="connsiteX226" fmla="*/ 3800147 w 7467600"/>
              <a:gd name="connsiteY226" fmla="*/ 3749872 h 6858000"/>
              <a:gd name="connsiteX227" fmla="*/ 3655073 w 7467600"/>
              <a:gd name="connsiteY227" fmla="*/ 3650884 h 6858000"/>
              <a:gd name="connsiteX228" fmla="*/ 3670252 w 7467600"/>
              <a:gd name="connsiteY228" fmla="*/ 3622798 h 6858000"/>
              <a:gd name="connsiteX229" fmla="*/ 3817258 w 7467600"/>
              <a:gd name="connsiteY229" fmla="*/ 3723577 h 6858000"/>
              <a:gd name="connsiteX230" fmla="*/ 4000461 w 7467600"/>
              <a:gd name="connsiteY230" fmla="*/ 3855966 h 6858000"/>
              <a:gd name="connsiteX231" fmla="*/ 4088180 w 7467600"/>
              <a:gd name="connsiteY231" fmla="*/ 3929774 h 6858000"/>
              <a:gd name="connsiteX232" fmla="*/ 4184555 w 7467600"/>
              <a:gd name="connsiteY232" fmla="*/ 4010683 h 6858000"/>
              <a:gd name="connsiteX233" fmla="*/ 4399563 w 7467600"/>
              <a:gd name="connsiteY233" fmla="*/ 4158106 h 6858000"/>
              <a:gd name="connsiteX234" fmla="*/ 4684469 w 7467600"/>
              <a:gd name="connsiteY234" fmla="*/ 4364680 h 6858000"/>
              <a:gd name="connsiteX235" fmla="*/ 4690271 w 7467600"/>
              <a:gd name="connsiteY235" fmla="*/ 4370034 h 6858000"/>
              <a:gd name="connsiteX236" fmla="*/ 4136093 w 7467600"/>
              <a:gd name="connsiteY236" fmla="*/ 3858466 h 6858000"/>
              <a:gd name="connsiteX237" fmla="*/ 3670252 w 7467600"/>
              <a:gd name="connsiteY237" fmla="*/ 3622798 h 6858000"/>
              <a:gd name="connsiteX238" fmla="*/ 4440129 w 7467600"/>
              <a:gd name="connsiteY238" fmla="*/ 3448571 h 6858000"/>
              <a:gd name="connsiteX239" fmla="*/ 4856525 w 7467600"/>
              <a:gd name="connsiteY239" fmla="*/ 3915351 h 6858000"/>
              <a:gd name="connsiteX240" fmla="*/ 5059055 w 7467600"/>
              <a:gd name="connsiteY240" fmla="*/ 4108918 h 6858000"/>
              <a:gd name="connsiteX241" fmla="*/ 5290070 w 7467600"/>
              <a:gd name="connsiteY241" fmla="*/ 4263619 h 6858000"/>
              <a:gd name="connsiteX242" fmla="*/ 4834991 w 7467600"/>
              <a:gd name="connsiteY242" fmla="*/ 3830985 h 6858000"/>
              <a:gd name="connsiteX243" fmla="*/ 4440129 w 7467600"/>
              <a:gd name="connsiteY243" fmla="*/ 3448571 h 6858000"/>
              <a:gd name="connsiteX244" fmla="*/ 4441737 w 7467600"/>
              <a:gd name="connsiteY244" fmla="*/ 3399734 h 6858000"/>
              <a:gd name="connsiteX245" fmla="*/ 4431236 w 7467600"/>
              <a:gd name="connsiteY245" fmla="*/ 3400954 h 6858000"/>
              <a:gd name="connsiteX246" fmla="*/ 4557150 w 7467600"/>
              <a:gd name="connsiteY246" fmla="*/ 3510023 h 6858000"/>
              <a:gd name="connsiteX247" fmla="*/ 4856936 w 7467600"/>
              <a:gd name="connsiteY247" fmla="*/ 3809146 h 6858000"/>
              <a:gd name="connsiteX248" fmla="*/ 5111996 w 7467600"/>
              <a:gd name="connsiteY248" fmla="*/ 4065759 h 6858000"/>
              <a:gd name="connsiteX249" fmla="*/ 5388878 w 7467600"/>
              <a:gd name="connsiteY249" fmla="*/ 4300185 h 6858000"/>
              <a:gd name="connsiteX250" fmla="*/ 5425556 w 7467600"/>
              <a:gd name="connsiteY250" fmla="*/ 4308967 h 6858000"/>
              <a:gd name="connsiteX251" fmla="*/ 4943646 w 7467600"/>
              <a:gd name="connsiteY251" fmla="*/ 3822916 h 6858000"/>
              <a:gd name="connsiteX252" fmla="*/ 4594837 w 7467600"/>
              <a:gd name="connsiteY252" fmla="*/ 3532274 h 6858000"/>
              <a:gd name="connsiteX253" fmla="*/ 4441737 w 7467600"/>
              <a:gd name="connsiteY253" fmla="*/ 3399734 h 6858000"/>
              <a:gd name="connsiteX254" fmla="*/ 5425834 w 7467600"/>
              <a:gd name="connsiteY254" fmla="*/ 3162785 h 6858000"/>
              <a:gd name="connsiteX255" fmla="*/ 5401644 w 7467600"/>
              <a:gd name="connsiteY255" fmla="*/ 3617847 h 6858000"/>
              <a:gd name="connsiteX256" fmla="*/ 5467256 w 7467600"/>
              <a:gd name="connsiteY256" fmla="*/ 4175494 h 6858000"/>
              <a:gd name="connsiteX257" fmla="*/ 5448069 w 7467600"/>
              <a:gd name="connsiteY257" fmla="*/ 3567554 h 6858000"/>
              <a:gd name="connsiteX258" fmla="*/ 5425834 w 7467600"/>
              <a:gd name="connsiteY258" fmla="*/ 3162785 h 6858000"/>
              <a:gd name="connsiteX259" fmla="*/ 1318687 w 7467600"/>
              <a:gd name="connsiteY259" fmla="*/ 3113840 h 6858000"/>
              <a:gd name="connsiteX260" fmla="*/ 1066793 w 7467600"/>
              <a:gd name="connsiteY260" fmla="*/ 3212171 h 6858000"/>
              <a:gd name="connsiteX261" fmla="*/ 993319 w 7467600"/>
              <a:gd name="connsiteY261" fmla="*/ 3247648 h 6858000"/>
              <a:gd name="connsiteX262" fmla="*/ 853081 w 7467600"/>
              <a:gd name="connsiteY262" fmla="*/ 3312410 h 6858000"/>
              <a:gd name="connsiteX263" fmla="*/ 805957 w 7467600"/>
              <a:gd name="connsiteY263" fmla="*/ 3330443 h 6858000"/>
              <a:gd name="connsiteX264" fmla="*/ 1318687 w 7467600"/>
              <a:gd name="connsiteY264" fmla="*/ 3113840 h 6858000"/>
              <a:gd name="connsiteX265" fmla="*/ 5453702 w 7467600"/>
              <a:gd name="connsiteY265" fmla="*/ 3090882 h 6858000"/>
              <a:gd name="connsiteX266" fmla="*/ 5480135 w 7467600"/>
              <a:gd name="connsiteY266" fmla="*/ 3565802 h 6858000"/>
              <a:gd name="connsiteX267" fmla="*/ 5499023 w 7467600"/>
              <a:gd name="connsiteY267" fmla="*/ 4166310 h 6858000"/>
              <a:gd name="connsiteX268" fmla="*/ 5547022 w 7467600"/>
              <a:gd name="connsiteY268" fmla="*/ 3607838 h 6858000"/>
              <a:gd name="connsiteX269" fmla="*/ 5515964 w 7467600"/>
              <a:gd name="connsiteY269" fmla="*/ 3378541 h 6858000"/>
              <a:gd name="connsiteX270" fmla="*/ 5453702 w 7467600"/>
              <a:gd name="connsiteY270" fmla="*/ 3090882 h 6858000"/>
              <a:gd name="connsiteX271" fmla="*/ 1238695 w 7467600"/>
              <a:gd name="connsiteY271" fmla="*/ 3076820 h 6858000"/>
              <a:gd name="connsiteX272" fmla="*/ 716371 w 7467600"/>
              <a:gd name="connsiteY272" fmla="*/ 3293249 h 6858000"/>
              <a:gd name="connsiteX273" fmla="*/ 579522 w 7467600"/>
              <a:gd name="connsiteY273" fmla="*/ 3371759 h 6858000"/>
              <a:gd name="connsiteX274" fmla="*/ 600288 w 7467600"/>
              <a:gd name="connsiteY274" fmla="*/ 3365555 h 6858000"/>
              <a:gd name="connsiteX275" fmla="*/ 840692 w 7467600"/>
              <a:gd name="connsiteY275" fmla="*/ 3284921 h 6858000"/>
              <a:gd name="connsiteX276" fmla="*/ 979248 w 7467600"/>
              <a:gd name="connsiteY276" fmla="*/ 3221003 h 6858000"/>
              <a:gd name="connsiteX277" fmla="*/ 1053282 w 7467600"/>
              <a:gd name="connsiteY277" fmla="*/ 3185247 h 6858000"/>
              <a:gd name="connsiteX278" fmla="*/ 1320603 w 7467600"/>
              <a:gd name="connsiteY278" fmla="*/ 3081281 h 6858000"/>
              <a:gd name="connsiteX279" fmla="*/ 1238695 w 7467600"/>
              <a:gd name="connsiteY279" fmla="*/ 3076820 h 6858000"/>
              <a:gd name="connsiteX280" fmla="*/ 5425627 w 7467600"/>
              <a:gd name="connsiteY280" fmla="*/ 2954192 h 6858000"/>
              <a:gd name="connsiteX281" fmla="*/ 5470770 w 7467600"/>
              <a:gd name="connsiteY281" fmla="*/ 3005435 h 6858000"/>
              <a:gd name="connsiteX282" fmla="*/ 5519779 w 7467600"/>
              <a:gd name="connsiteY282" fmla="*/ 4359223 h 6858000"/>
              <a:gd name="connsiteX283" fmla="*/ 5520293 w 7467600"/>
              <a:gd name="connsiteY283" fmla="*/ 4360602 h 6858000"/>
              <a:gd name="connsiteX284" fmla="*/ 5767221 w 7467600"/>
              <a:gd name="connsiteY284" fmla="*/ 4665564 h 6858000"/>
              <a:gd name="connsiteX285" fmla="*/ 6937169 w 7467600"/>
              <a:gd name="connsiteY285" fmla="*/ 4815941 h 6858000"/>
              <a:gd name="connsiteX286" fmla="*/ 6953922 w 7467600"/>
              <a:gd name="connsiteY286" fmla="*/ 4890068 h 6858000"/>
              <a:gd name="connsiteX287" fmla="*/ 6071359 w 7467600"/>
              <a:gd name="connsiteY287" fmla="*/ 4770770 h 6858000"/>
              <a:gd name="connsiteX288" fmla="*/ 6038839 w 7467600"/>
              <a:gd name="connsiteY288" fmla="*/ 4764474 h 6858000"/>
              <a:gd name="connsiteX289" fmla="*/ 6038706 w 7467600"/>
              <a:gd name="connsiteY289" fmla="*/ 4763847 h 6858000"/>
              <a:gd name="connsiteX290" fmla="*/ 6037784 w 7467600"/>
              <a:gd name="connsiteY290" fmla="*/ 4764270 h 6858000"/>
              <a:gd name="connsiteX291" fmla="*/ 6038839 w 7467600"/>
              <a:gd name="connsiteY291" fmla="*/ 4764474 h 6858000"/>
              <a:gd name="connsiteX292" fmla="*/ 6040338 w 7467600"/>
              <a:gd name="connsiteY292" fmla="*/ 4771418 h 6858000"/>
              <a:gd name="connsiteX293" fmla="*/ 6024488 w 7467600"/>
              <a:gd name="connsiteY293" fmla="*/ 4809903 h 6858000"/>
              <a:gd name="connsiteX294" fmla="*/ 5599771 w 7467600"/>
              <a:gd name="connsiteY294" fmla="*/ 5509652 h 6858000"/>
              <a:gd name="connsiteX295" fmla="*/ 5548843 w 7467600"/>
              <a:gd name="connsiteY295" fmla="*/ 5563845 h 6858000"/>
              <a:gd name="connsiteX296" fmla="*/ 5940952 w 7467600"/>
              <a:gd name="connsiteY296" fmla="*/ 6250028 h 6858000"/>
              <a:gd name="connsiteX297" fmla="*/ 6043441 w 7467600"/>
              <a:gd name="connsiteY297" fmla="*/ 6665847 h 6858000"/>
              <a:gd name="connsiteX298" fmla="*/ 6093432 w 7467600"/>
              <a:gd name="connsiteY298" fmla="*/ 6858000 h 6858000"/>
              <a:gd name="connsiteX299" fmla="*/ 6034344 w 7467600"/>
              <a:gd name="connsiteY299" fmla="*/ 6858000 h 6858000"/>
              <a:gd name="connsiteX300" fmla="*/ 6026679 w 7467600"/>
              <a:gd name="connsiteY300" fmla="*/ 6836959 h 6858000"/>
              <a:gd name="connsiteX301" fmla="*/ 5800441 w 7467600"/>
              <a:gd name="connsiteY301" fmla="*/ 6335286 h 6858000"/>
              <a:gd name="connsiteX302" fmla="*/ 5526562 w 7467600"/>
              <a:gd name="connsiteY302" fmla="*/ 5705388 h 6858000"/>
              <a:gd name="connsiteX303" fmla="*/ 5519640 w 7467600"/>
              <a:gd name="connsiteY303" fmla="*/ 5683774 h 6858000"/>
              <a:gd name="connsiteX304" fmla="*/ 5844559 w 7467600"/>
              <a:gd name="connsiteY304" fmla="*/ 6553349 h 6858000"/>
              <a:gd name="connsiteX305" fmla="*/ 5975994 w 7467600"/>
              <a:gd name="connsiteY305" fmla="*/ 6858000 h 6858000"/>
              <a:gd name="connsiteX306" fmla="*/ 5898547 w 7467600"/>
              <a:gd name="connsiteY306" fmla="*/ 6858000 h 6858000"/>
              <a:gd name="connsiteX307" fmla="*/ 5682041 w 7467600"/>
              <a:gd name="connsiteY307" fmla="*/ 6355860 h 6858000"/>
              <a:gd name="connsiteX308" fmla="*/ 5461758 w 7467600"/>
              <a:gd name="connsiteY308" fmla="*/ 5820220 h 6858000"/>
              <a:gd name="connsiteX309" fmla="*/ 5237282 w 7467600"/>
              <a:gd name="connsiteY309" fmla="*/ 6579086 h 6858000"/>
              <a:gd name="connsiteX310" fmla="*/ 5115009 w 7467600"/>
              <a:gd name="connsiteY310" fmla="*/ 6858000 h 6858000"/>
              <a:gd name="connsiteX311" fmla="*/ 5028074 w 7467600"/>
              <a:gd name="connsiteY311" fmla="*/ 6858000 h 6858000"/>
              <a:gd name="connsiteX312" fmla="*/ 5079508 w 7467600"/>
              <a:gd name="connsiteY312" fmla="*/ 6749074 h 6858000"/>
              <a:gd name="connsiteX313" fmla="*/ 5371846 w 7467600"/>
              <a:gd name="connsiteY313" fmla="*/ 5924413 h 6858000"/>
              <a:gd name="connsiteX314" fmla="*/ 5270512 w 7467600"/>
              <a:gd name="connsiteY314" fmla="*/ 6138975 h 6858000"/>
              <a:gd name="connsiteX315" fmla="*/ 5062409 w 7467600"/>
              <a:gd name="connsiteY315" fmla="*/ 6653544 h 6858000"/>
              <a:gd name="connsiteX316" fmla="*/ 5036628 w 7467600"/>
              <a:gd name="connsiteY316" fmla="*/ 6754247 h 6858000"/>
              <a:gd name="connsiteX317" fmla="*/ 5009112 w 7467600"/>
              <a:gd name="connsiteY317" fmla="*/ 6858000 h 6858000"/>
              <a:gd name="connsiteX318" fmla="*/ 4976679 w 7467600"/>
              <a:gd name="connsiteY318" fmla="*/ 6858000 h 6858000"/>
              <a:gd name="connsiteX319" fmla="*/ 5006537 w 7467600"/>
              <a:gd name="connsiteY319" fmla="*/ 6747068 h 6858000"/>
              <a:gd name="connsiteX320" fmla="*/ 5032723 w 7467600"/>
              <a:gd name="connsiteY320" fmla="*/ 6644957 h 6858000"/>
              <a:gd name="connsiteX321" fmla="*/ 5242949 w 7467600"/>
              <a:gd name="connsiteY321" fmla="*/ 6125175 h 6858000"/>
              <a:gd name="connsiteX322" fmla="*/ 5286321 w 7467600"/>
              <a:gd name="connsiteY322" fmla="*/ 6033555 h 6858000"/>
              <a:gd name="connsiteX323" fmla="*/ 5008210 w 7467600"/>
              <a:gd name="connsiteY323" fmla="*/ 6649194 h 6858000"/>
              <a:gd name="connsiteX324" fmla="*/ 4986321 w 7467600"/>
              <a:gd name="connsiteY324" fmla="*/ 6765687 h 6858000"/>
              <a:gd name="connsiteX325" fmla="*/ 4973474 w 7467600"/>
              <a:gd name="connsiteY325" fmla="*/ 6858000 h 6858000"/>
              <a:gd name="connsiteX326" fmla="*/ 4907178 w 7467600"/>
              <a:gd name="connsiteY326" fmla="*/ 6858000 h 6858000"/>
              <a:gd name="connsiteX327" fmla="*/ 4910810 w 7467600"/>
              <a:gd name="connsiteY327" fmla="*/ 6829660 h 6858000"/>
              <a:gd name="connsiteX328" fmla="*/ 4987461 w 7467600"/>
              <a:gd name="connsiteY328" fmla="*/ 6432994 h 6858000"/>
              <a:gd name="connsiteX329" fmla="*/ 5179262 w 7467600"/>
              <a:gd name="connsiteY329" fmla="*/ 6035044 h 6858000"/>
              <a:gd name="connsiteX330" fmla="*/ 4689678 w 7467600"/>
              <a:gd name="connsiteY330" fmla="*/ 6440241 h 6858000"/>
              <a:gd name="connsiteX331" fmla="*/ 4477543 w 7467600"/>
              <a:gd name="connsiteY331" fmla="*/ 6674836 h 6858000"/>
              <a:gd name="connsiteX332" fmla="*/ 4329957 w 7467600"/>
              <a:gd name="connsiteY332" fmla="*/ 6858000 h 6858000"/>
              <a:gd name="connsiteX333" fmla="*/ 4218595 w 7467600"/>
              <a:gd name="connsiteY333" fmla="*/ 6858000 h 6858000"/>
              <a:gd name="connsiteX334" fmla="*/ 4368888 w 7467600"/>
              <a:gd name="connsiteY334" fmla="*/ 6668412 h 6858000"/>
              <a:gd name="connsiteX335" fmla="*/ 4563091 w 7467600"/>
              <a:gd name="connsiteY335" fmla="*/ 6442508 h 6858000"/>
              <a:gd name="connsiteX336" fmla="*/ 5387324 w 7467600"/>
              <a:gd name="connsiteY336" fmla="*/ 5705830 h 6858000"/>
              <a:gd name="connsiteX337" fmla="*/ 5073620 w 7467600"/>
              <a:gd name="connsiteY337" fmla="*/ 5955437 h 6858000"/>
              <a:gd name="connsiteX338" fmla="*/ 4689789 w 7467600"/>
              <a:gd name="connsiteY338" fmla="*/ 6268382 h 6858000"/>
              <a:gd name="connsiteX339" fmla="*/ 4418722 w 7467600"/>
              <a:gd name="connsiteY339" fmla="*/ 6570886 h 6858000"/>
              <a:gd name="connsiteX340" fmla="*/ 4214944 w 7467600"/>
              <a:gd name="connsiteY340" fmla="*/ 6858000 h 6858000"/>
              <a:gd name="connsiteX341" fmla="*/ 4177898 w 7467600"/>
              <a:gd name="connsiteY341" fmla="*/ 6858000 h 6858000"/>
              <a:gd name="connsiteX342" fmla="*/ 4391597 w 7467600"/>
              <a:gd name="connsiteY342" fmla="*/ 6556370 h 6858000"/>
              <a:gd name="connsiteX343" fmla="*/ 4668889 w 7467600"/>
              <a:gd name="connsiteY343" fmla="*/ 6246399 h 6858000"/>
              <a:gd name="connsiteX344" fmla="*/ 5055427 w 7467600"/>
              <a:gd name="connsiteY344" fmla="*/ 5931476 h 6858000"/>
              <a:gd name="connsiteX345" fmla="*/ 5371814 w 7467600"/>
              <a:gd name="connsiteY345" fmla="*/ 5678975 h 6858000"/>
              <a:gd name="connsiteX346" fmla="*/ 4987918 w 7467600"/>
              <a:gd name="connsiteY346" fmla="*/ 5838701 h 6858000"/>
              <a:gd name="connsiteX347" fmla="*/ 4317146 w 7467600"/>
              <a:gd name="connsiteY347" fmla="*/ 6587716 h 6858000"/>
              <a:gd name="connsiteX348" fmla="*/ 4171627 w 7467600"/>
              <a:gd name="connsiteY348" fmla="*/ 6858000 h 6858000"/>
              <a:gd name="connsiteX349" fmla="*/ 4081585 w 7467600"/>
              <a:gd name="connsiteY349" fmla="*/ 6858000 h 6858000"/>
              <a:gd name="connsiteX350" fmla="*/ 4238603 w 7467600"/>
              <a:gd name="connsiteY350" fmla="*/ 6559341 h 6858000"/>
              <a:gd name="connsiteX351" fmla="*/ 4778333 w 7467600"/>
              <a:gd name="connsiteY351" fmla="*/ 5873626 h 6858000"/>
              <a:gd name="connsiteX352" fmla="*/ 5414185 w 7467600"/>
              <a:gd name="connsiteY352" fmla="*/ 5573882 h 6858000"/>
              <a:gd name="connsiteX353" fmla="*/ 5959648 w 7467600"/>
              <a:gd name="connsiteY353" fmla="*/ 4760797 h 6858000"/>
              <a:gd name="connsiteX354" fmla="*/ 5355019 w 7467600"/>
              <a:gd name="connsiteY354" fmla="*/ 4734672 h 6858000"/>
              <a:gd name="connsiteX355" fmla="*/ 5083565 w 7467600"/>
              <a:gd name="connsiteY355" fmla="*/ 5179121 h 6858000"/>
              <a:gd name="connsiteX356" fmla="*/ 4713577 w 7467600"/>
              <a:gd name="connsiteY356" fmla="*/ 5616803 h 6858000"/>
              <a:gd name="connsiteX357" fmla="*/ 3989559 w 7467600"/>
              <a:gd name="connsiteY357" fmla="*/ 6145945 h 6858000"/>
              <a:gd name="connsiteX358" fmla="*/ 3939824 w 7467600"/>
              <a:gd name="connsiteY358" fmla="*/ 6066900 h 6858000"/>
              <a:gd name="connsiteX359" fmla="*/ 4584537 w 7467600"/>
              <a:gd name="connsiteY359" fmla="*/ 5324826 h 6858000"/>
              <a:gd name="connsiteX360" fmla="*/ 5037105 w 7467600"/>
              <a:gd name="connsiteY360" fmla="*/ 5088765 h 6858000"/>
              <a:gd name="connsiteX361" fmla="*/ 5039930 w 7467600"/>
              <a:gd name="connsiteY361" fmla="*/ 5089585 h 6858000"/>
              <a:gd name="connsiteX362" fmla="*/ 5263764 w 7467600"/>
              <a:gd name="connsiteY362" fmla="*/ 4735525 h 6858000"/>
              <a:gd name="connsiteX363" fmla="*/ 4086300 w 7467600"/>
              <a:gd name="connsiteY363" fmla="*/ 4884599 h 6858000"/>
              <a:gd name="connsiteX364" fmla="*/ 4085485 w 7467600"/>
              <a:gd name="connsiteY364" fmla="*/ 4899070 h 6858000"/>
              <a:gd name="connsiteX365" fmla="*/ 3871915 w 7467600"/>
              <a:gd name="connsiteY365" fmla="*/ 5253645 h 6858000"/>
              <a:gd name="connsiteX366" fmla="*/ 3799374 w 7467600"/>
              <a:gd name="connsiteY366" fmla="*/ 5466127 h 6858000"/>
              <a:gd name="connsiteX367" fmla="*/ 3498850 w 7467600"/>
              <a:gd name="connsiteY367" fmla="*/ 6661888 h 6858000"/>
              <a:gd name="connsiteX368" fmla="*/ 3399216 w 7467600"/>
              <a:gd name="connsiteY368" fmla="*/ 6858000 h 6858000"/>
              <a:gd name="connsiteX369" fmla="*/ 3303688 w 7467600"/>
              <a:gd name="connsiteY369" fmla="*/ 6858000 h 6858000"/>
              <a:gd name="connsiteX370" fmla="*/ 3391774 w 7467600"/>
              <a:gd name="connsiteY370" fmla="*/ 6697181 h 6858000"/>
              <a:gd name="connsiteX371" fmla="*/ 3735540 w 7467600"/>
              <a:gd name="connsiteY371" fmla="*/ 5546923 h 6858000"/>
              <a:gd name="connsiteX372" fmla="*/ 3729438 w 7467600"/>
              <a:gd name="connsiteY372" fmla="*/ 5569058 h 6858000"/>
              <a:gd name="connsiteX373" fmla="*/ 3707782 w 7467600"/>
              <a:gd name="connsiteY373" fmla="*/ 5644908 h 6858000"/>
              <a:gd name="connsiteX374" fmla="*/ 3583827 w 7467600"/>
              <a:gd name="connsiteY374" fmla="*/ 6039215 h 6858000"/>
              <a:gd name="connsiteX375" fmla="*/ 3547861 w 7467600"/>
              <a:gd name="connsiteY375" fmla="*/ 6129609 h 6858000"/>
              <a:gd name="connsiteX376" fmla="*/ 3490905 w 7467600"/>
              <a:gd name="connsiteY376" fmla="*/ 6277660 h 6858000"/>
              <a:gd name="connsiteX377" fmla="*/ 3455859 w 7467600"/>
              <a:gd name="connsiteY377" fmla="*/ 6391301 h 6858000"/>
              <a:gd name="connsiteX378" fmla="*/ 3429112 w 7467600"/>
              <a:gd name="connsiteY378" fmla="*/ 6479469 h 6858000"/>
              <a:gd name="connsiteX379" fmla="*/ 3304862 w 7467600"/>
              <a:gd name="connsiteY379" fmla="*/ 6796476 h 6858000"/>
              <a:gd name="connsiteX380" fmla="*/ 3276071 w 7467600"/>
              <a:gd name="connsiteY380" fmla="*/ 6858000 h 6858000"/>
              <a:gd name="connsiteX381" fmla="*/ 3240805 w 7467600"/>
              <a:gd name="connsiteY381" fmla="*/ 6858000 h 6858000"/>
              <a:gd name="connsiteX382" fmla="*/ 3275917 w 7467600"/>
              <a:gd name="connsiteY382" fmla="*/ 6783192 h 6858000"/>
              <a:gd name="connsiteX383" fmla="*/ 3399358 w 7467600"/>
              <a:gd name="connsiteY383" fmla="*/ 6469011 h 6858000"/>
              <a:gd name="connsiteX384" fmla="*/ 3425650 w 7467600"/>
              <a:gd name="connsiteY384" fmla="*/ 6381333 h 6858000"/>
              <a:gd name="connsiteX385" fmla="*/ 3460661 w 7467600"/>
              <a:gd name="connsiteY385" fmla="*/ 6266763 h 6858000"/>
              <a:gd name="connsiteX386" fmla="*/ 3518021 w 7467600"/>
              <a:gd name="connsiteY386" fmla="*/ 6117298 h 6858000"/>
              <a:gd name="connsiteX387" fmla="*/ 3554035 w 7467600"/>
              <a:gd name="connsiteY387" fmla="*/ 6027832 h 6858000"/>
              <a:gd name="connsiteX388" fmla="*/ 3677174 w 7467600"/>
              <a:gd name="connsiteY388" fmla="*/ 5636351 h 6858000"/>
              <a:gd name="connsiteX389" fmla="*/ 3698819 w 7467600"/>
              <a:gd name="connsiteY389" fmla="*/ 5560503 h 6858000"/>
              <a:gd name="connsiteX390" fmla="*/ 3702094 w 7467600"/>
              <a:gd name="connsiteY390" fmla="*/ 5549194 h 6858000"/>
              <a:gd name="connsiteX391" fmla="*/ 3398355 w 7467600"/>
              <a:gd name="connsiteY391" fmla="*/ 6094603 h 6858000"/>
              <a:gd name="connsiteX392" fmla="*/ 3193941 w 7467600"/>
              <a:gd name="connsiteY392" fmla="*/ 6798775 h 6858000"/>
              <a:gd name="connsiteX393" fmla="*/ 3184140 w 7467600"/>
              <a:gd name="connsiteY393" fmla="*/ 6858000 h 6858000"/>
              <a:gd name="connsiteX394" fmla="*/ 3099978 w 7467600"/>
              <a:gd name="connsiteY394" fmla="*/ 6858000 h 6858000"/>
              <a:gd name="connsiteX395" fmla="*/ 3101556 w 7467600"/>
              <a:gd name="connsiteY395" fmla="*/ 6843337 h 6858000"/>
              <a:gd name="connsiteX396" fmla="*/ 3370162 w 7467600"/>
              <a:gd name="connsiteY396" fmla="*/ 5785550 h 6858000"/>
              <a:gd name="connsiteX397" fmla="*/ 3746477 w 7467600"/>
              <a:gd name="connsiteY397" fmla="*/ 5377889 h 6858000"/>
              <a:gd name="connsiteX398" fmla="*/ 3863399 w 7467600"/>
              <a:gd name="connsiteY398" fmla="*/ 5087257 h 6858000"/>
              <a:gd name="connsiteX399" fmla="*/ 3968712 w 7467600"/>
              <a:gd name="connsiteY399" fmla="*/ 4913989 h 6858000"/>
              <a:gd name="connsiteX400" fmla="*/ 2792390 w 7467600"/>
              <a:gd name="connsiteY400" fmla="*/ 5382974 h 6858000"/>
              <a:gd name="connsiteX401" fmla="*/ 2714982 w 7467600"/>
              <a:gd name="connsiteY401" fmla="*/ 5427051 h 6858000"/>
              <a:gd name="connsiteX402" fmla="*/ 2813361 w 7467600"/>
              <a:gd name="connsiteY402" fmla="*/ 6023912 h 6858000"/>
              <a:gd name="connsiteX403" fmla="*/ 2688430 w 7467600"/>
              <a:gd name="connsiteY403" fmla="*/ 6801564 h 6858000"/>
              <a:gd name="connsiteX404" fmla="*/ 2629626 w 7467600"/>
              <a:gd name="connsiteY404" fmla="*/ 6763394 h 6858000"/>
              <a:gd name="connsiteX405" fmla="*/ 2565328 w 7467600"/>
              <a:gd name="connsiteY405" fmla="*/ 5516399 h 6858000"/>
              <a:gd name="connsiteX406" fmla="*/ 1922999 w 7467600"/>
              <a:gd name="connsiteY406" fmla="*/ 5980343 h 6858000"/>
              <a:gd name="connsiteX407" fmla="*/ 1950261 w 7467600"/>
              <a:gd name="connsiteY407" fmla="*/ 6405858 h 6858000"/>
              <a:gd name="connsiteX408" fmla="*/ 2365554 w 7467600"/>
              <a:gd name="connsiteY408" fmla="*/ 6759107 h 6858000"/>
              <a:gd name="connsiteX409" fmla="*/ 2424142 w 7467600"/>
              <a:gd name="connsiteY409" fmla="*/ 6858000 h 6858000"/>
              <a:gd name="connsiteX410" fmla="*/ 2395994 w 7467600"/>
              <a:gd name="connsiteY410" fmla="*/ 6858000 h 6858000"/>
              <a:gd name="connsiteX411" fmla="*/ 2392863 w 7467600"/>
              <a:gd name="connsiteY411" fmla="*/ 6852964 h 6858000"/>
              <a:gd name="connsiteX412" fmla="*/ 2017589 w 7467600"/>
              <a:gd name="connsiteY412" fmla="*/ 6493982 h 6858000"/>
              <a:gd name="connsiteX413" fmla="*/ 2147336 w 7467600"/>
              <a:gd name="connsiteY413" fmla="*/ 6594052 h 6858000"/>
              <a:gd name="connsiteX414" fmla="*/ 2207047 w 7467600"/>
              <a:gd name="connsiteY414" fmla="*/ 6654540 h 6858000"/>
              <a:gd name="connsiteX415" fmla="*/ 2299106 w 7467600"/>
              <a:gd name="connsiteY415" fmla="*/ 6778931 h 6858000"/>
              <a:gd name="connsiteX416" fmla="*/ 2314430 w 7467600"/>
              <a:gd name="connsiteY416" fmla="*/ 6801144 h 6858000"/>
              <a:gd name="connsiteX417" fmla="*/ 2352406 w 7467600"/>
              <a:gd name="connsiteY417" fmla="*/ 6858000 h 6858000"/>
              <a:gd name="connsiteX418" fmla="*/ 2314492 w 7467600"/>
              <a:gd name="connsiteY418" fmla="*/ 6858000 h 6858000"/>
              <a:gd name="connsiteX419" fmla="*/ 2288095 w 7467600"/>
              <a:gd name="connsiteY419" fmla="*/ 6818030 h 6858000"/>
              <a:gd name="connsiteX420" fmla="*/ 2272768 w 7467600"/>
              <a:gd name="connsiteY420" fmla="*/ 6795822 h 6858000"/>
              <a:gd name="connsiteX421" fmla="*/ 2182715 w 7467600"/>
              <a:gd name="connsiteY421" fmla="*/ 6675071 h 6858000"/>
              <a:gd name="connsiteX422" fmla="*/ 2032061 w 7467600"/>
              <a:gd name="connsiteY422" fmla="*/ 6541380 h 6858000"/>
              <a:gd name="connsiteX423" fmla="*/ 2257220 w 7467600"/>
              <a:gd name="connsiteY423" fmla="*/ 6826257 h 6858000"/>
              <a:gd name="connsiteX424" fmla="*/ 2281324 w 7467600"/>
              <a:gd name="connsiteY424" fmla="*/ 6858000 h 6858000"/>
              <a:gd name="connsiteX425" fmla="*/ 2242860 w 7467600"/>
              <a:gd name="connsiteY425" fmla="*/ 6858000 h 6858000"/>
              <a:gd name="connsiteX426" fmla="*/ 2232818 w 7467600"/>
              <a:gd name="connsiteY426" fmla="*/ 6844926 h 6858000"/>
              <a:gd name="connsiteX427" fmla="*/ 1990172 w 7467600"/>
              <a:gd name="connsiteY427" fmla="*/ 6542121 h 6858000"/>
              <a:gd name="connsiteX428" fmla="*/ 2124090 w 7467600"/>
              <a:gd name="connsiteY428" fmla="*/ 6761017 h 6858000"/>
              <a:gd name="connsiteX429" fmla="*/ 2200380 w 7467600"/>
              <a:gd name="connsiteY429" fmla="*/ 6858000 h 6858000"/>
              <a:gd name="connsiteX430" fmla="*/ 2147507 w 7467600"/>
              <a:gd name="connsiteY430" fmla="*/ 6858000 h 6858000"/>
              <a:gd name="connsiteX431" fmla="*/ 2070668 w 7467600"/>
              <a:gd name="connsiteY431" fmla="*/ 6761520 h 6858000"/>
              <a:gd name="connsiteX432" fmla="*/ 1975142 w 7467600"/>
              <a:gd name="connsiteY432" fmla="*/ 6585570 h 6858000"/>
              <a:gd name="connsiteX433" fmla="*/ 2050035 w 7467600"/>
              <a:gd name="connsiteY433" fmla="*/ 6813345 h 6858000"/>
              <a:gd name="connsiteX434" fmla="*/ 2063025 w 7467600"/>
              <a:gd name="connsiteY434" fmla="*/ 6858000 h 6858000"/>
              <a:gd name="connsiteX435" fmla="*/ 2021675 w 7467600"/>
              <a:gd name="connsiteY435" fmla="*/ 6858000 h 6858000"/>
              <a:gd name="connsiteX436" fmla="*/ 2019308 w 7467600"/>
              <a:gd name="connsiteY436" fmla="*/ 6847118 h 6858000"/>
              <a:gd name="connsiteX437" fmla="*/ 1938835 w 7467600"/>
              <a:gd name="connsiteY437" fmla="*/ 6551160 h 6858000"/>
              <a:gd name="connsiteX438" fmla="*/ 1953230 w 7467600"/>
              <a:gd name="connsiteY438" fmla="*/ 6759699 h 6858000"/>
              <a:gd name="connsiteX439" fmla="*/ 1956763 w 7467600"/>
              <a:gd name="connsiteY439" fmla="*/ 6778191 h 6858000"/>
              <a:gd name="connsiteX440" fmla="*/ 1967925 w 7467600"/>
              <a:gd name="connsiteY440" fmla="*/ 6858000 h 6858000"/>
              <a:gd name="connsiteX441" fmla="*/ 1936622 w 7467600"/>
              <a:gd name="connsiteY441" fmla="*/ 6858000 h 6858000"/>
              <a:gd name="connsiteX442" fmla="*/ 1926261 w 7467600"/>
              <a:gd name="connsiteY442" fmla="*/ 6784064 h 6858000"/>
              <a:gd name="connsiteX443" fmla="*/ 1922724 w 7467600"/>
              <a:gd name="connsiteY443" fmla="*/ 6765577 h 6858000"/>
              <a:gd name="connsiteX444" fmla="*/ 1904650 w 7467600"/>
              <a:gd name="connsiteY444" fmla="*/ 6639616 h 6858000"/>
              <a:gd name="connsiteX445" fmla="*/ 1885273 w 7467600"/>
              <a:gd name="connsiteY445" fmla="*/ 6858000 h 6858000"/>
              <a:gd name="connsiteX446" fmla="*/ 1854363 w 7467600"/>
              <a:gd name="connsiteY446" fmla="*/ 6858000 h 6858000"/>
              <a:gd name="connsiteX447" fmla="*/ 1880391 w 7467600"/>
              <a:gd name="connsiteY447" fmla="*/ 6603796 h 6858000"/>
              <a:gd name="connsiteX448" fmla="*/ 1818273 w 7467600"/>
              <a:gd name="connsiteY448" fmla="*/ 6715729 h 6858000"/>
              <a:gd name="connsiteX449" fmla="*/ 1794691 w 7467600"/>
              <a:gd name="connsiteY449" fmla="*/ 6843239 h 6858000"/>
              <a:gd name="connsiteX450" fmla="*/ 1794914 w 7467600"/>
              <a:gd name="connsiteY450" fmla="*/ 6858000 h 6858000"/>
              <a:gd name="connsiteX451" fmla="*/ 1746128 w 7467600"/>
              <a:gd name="connsiteY451" fmla="*/ 6858000 h 6858000"/>
              <a:gd name="connsiteX452" fmla="*/ 1753934 w 7467600"/>
              <a:gd name="connsiteY452" fmla="*/ 6724796 h 6858000"/>
              <a:gd name="connsiteX453" fmla="*/ 1792053 w 7467600"/>
              <a:gd name="connsiteY453" fmla="*/ 6572396 h 6858000"/>
              <a:gd name="connsiteX454" fmla="*/ 1862248 w 7467600"/>
              <a:gd name="connsiteY454" fmla="*/ 6266397 h 6858000"/>
              <a:gd name="connsiteX455" fmla="*/ 1862250 w 7467600"/>
              <a:gd name="connsiteY455" fmla="*/ 6033531 h 6858000"/>
              <a:gd name="connsiteX456" fmla="*/ 1211999 w 7467600"/>
              <a:gd name="connsiteY456" fmla="*/ 6683610 h 6858000"/>
              <a:gd name="connsiteX457" fmla="*/ 1213266 w 7467600"/>
              <a:gd name="connsiteY457" fmla="*/ 6691947 h 6858000"/>
              <a:gd name="connsiteX458" fmla="*/ 1203370 w 7467600"/>
              <a:gd name="connsiteY458" fmla="*/ 6850676 h 6858000"/>
              <a:gd name="connsiteX459" fmla="*/ 1203671 w 7467600"/>
              <a:gd name="connsiteY459" fmla="*/ 6858000 h 6858000"/>
              <a:gd name="connsiteX460" fmla="*/ 1143180 w 7467600"/>
              <a:gd name="connsiteY460" fmla="*/ 6858000 h 6858000"/>
              <a:gd name="connsiteX461" fmla="*/ 1142176 w 7467600"/>
              <a:gd name="connsiteY461" fmla="*/ 6766045 h 6858000"/>
              <a:gd name="connsiteX462" fmla="*/ 1067484 w 7467600"/>
              <a:gd name="connsiteY462" fmla="*/ 6858000 h 6858000"/>
              <a:gd name="connsiteX463" fmla="*/ 953928 w 7467600"/>
              <a:gd name="connsiteY463" fmla="*/ 6858000 h 6858000"/>
              <a:gd name="connsiteX464" fmla="*/ 959715 w 7467600"/>
              <a:gd name="connsiteY464" fmla="*/ 6850185 h 6858000"/>
              <a:gd name="connsiteX465" fmla="*/ 1483788 w 7467600"/>
              <a:gd name="connsiteY465" fmla="*/ 6259174 h 6858000"/>
              <a:gd name="connsiteX466" fmla="*/ 1100671 w 7467600"/>
              <a:gd name="connsiteY466" fmla="*/ 6252137 h 6858000"/>
              <a:gd name="connsiteX467" fmla="*/ 1090144 w 7467600"/>
              <a:gd name="connsiteY467" fmla="*/ 6256748 h 6858000"/>
              <a:gd name="connsiteX468" fmla="*/ 1095872 w 7467600"/>
              <a:gd name="connsiteY468" fmla="*/ 6271892 h 6858000"/>
              <a:gd name="connsiteX469" fmla="*/ 262785 w 7467600"/>
              <a:gd name="connsiteY469" fmla="*/ 6845450 h 6858000"/>
              <a:gd name="connsiteX470" fmla="*/ 209968 w 7467600"/>
              <a:gd name="connsiteY470" fmla="*/ 6770713 h 6858000"/>
              <a:gd name="connsiteX471" fmla="*/ 873460 w 7467600"/>
              <a:gd name="connsiteY471" fmla="*/ 6253768 h 6858000"/>
              <a:gd name="connsiteX472" fmla="*/ 192686 w 7467600"/>
              <a:gd name="connsiteY472" fmla="*/ 5849257 h 6858000"/>
              <a:gd name="connsiteX473" fmla="*/ 4696 w 7467600"/>
              <a:gd name="connsiteY473" fmla="*/ 5697668 h 6858000"/>
              <a:gd name="connsiteX474" fmla="*/ 0 w 7467600"/>
              <a:gd name="connsiteY474" fmla="*/ 5689984 h 6858000"/>
              <a:gd name="connsiteX475" fmla="*/ 0 w 7467600"/>
              <a:gd name="connsiteY475" fmla="*/ 5513472 h 6858000"/>
              <a:gd name="connsiteX476" fmla="*/ 174101 w 7467600"/>
              <a:gd name="connsiteY476" fmla="*/ 5620277 h 6858000"/>
              <a:gd name="connsiteX477" fmla="*/ 891800 w 7467600"/>
              <a:gd name="connsiteY477" fmla="*/ 6036935 h 6858000"/>
              <a:gd name="connsiteX478" fmla="*/ 1072219 w 7467600"/>
              <a:gd name="connsiteY478" fmla="*/ 6169443 h 6858000"/>
              <a:gd name="connsiteX479" fmla="*/ 1074117 w 7467600"/>
              <a:gd name="connsiteY479" fmla="*/ 6170301 h 6858000"/>
              <a:gd name="connsiteX480" fmla="*/ 1083114 w 7467600"/>
              <a:gd name="connsiteY480" fmla="*/ 6174131 h 6858000"/>
              <a:gd name="connsiteX481" fmla="*/ 1543010 w 7467600"/>
              <a:gd name="connsiteY481" fmla="*/ 6191140 h 6858000"/>
              <a:gd name="connsiteX482" fmla="*/ 1551080 w 7467600"/>
              <a:gd name="connsiteY482" fmla="*/ 6195006 h 6858000"/>
              <a:gd name="connsiteX483" fmla="*/ 2345443 w 7467600"/>
              <a:gd name="connsiteY483" fmla="*/ 5549882 h 6858000"/>
              <a:gd name="connsiteX484" fmla="*/ 1721499 w 7467600"/>
              <a:gd name="connsiteY484" fmla="*/ 5599969 h 6858000"/>
              <a:gd name="connsiteX485" fmla="*/ 767716 w 7467600"/>
              <a:gd name="connsiteY485" fmla="*/ 5472768 h 6858000"/>
              <a:gd name="connsiteX486" fmla="*/ 722147 w 7467600"/>
              <a:gd name="connsiteY486" fmla="*/ 5393091 h 6858000"/>
              <a:gd name="connsiteX487" fmla="*/ 1485552 w 7467600"/>
              <a:gd name="connsiteY487" fmla="*/ 5313202 h 6858000"/>
              <a:gd name="connsiteX488" fmla="*/ 2143004 w 7467600"/>
              <a:gd name="connsiteY488" fmla="*/ 5402420 h 6858000"/>
              <a:gd name="connsiteX489" fmla="*/ 1933391 w 7467600"/>
              <a:gd name="connsiteY489" fmla="*/ 5156971 h 6858000"/>
              <a:gd name="connsiteX490" fmla="*/ 1827118 w 7467600"/>
              <a:gd name="connsiteY490" fmla="*/ 4968410 h 6858000"/>
              <a:gd name="connsiteX491" fmla="*/ 1837349 w 7467600"/>
              <a:gd name="connsiteY491" fmla="*/ 4956357 h 6858000"/>
              <a:gd name="connsiteX492" fmla="*/ 2162835 w 7467600"/>
              <a:gd name="connsiteY492" fmla="*/ 5187853 h 6858000"/>
              <a:gd name="connsiteX493" fmla="*/ 2257167 w 7467600"/>
              <a:gd name="connsiteY493" fmla="*/ 5462123 h 6858000"/>
              <a:gd name="connsiteX494" fmla="*/ 2261598 w 7467600"/>
              <a:gd name="connsiteY494" fmla="*/ 5467998 h 6858000"/>
              <a:gd name="connsiteX495" fmla="*/ 2437177 w 7467600"/>
              <a:gd name="connsiteY495" fmla="*/ 5479608 h 6858000"/>
              <a:gd name="connsiteX496" fmla="*/ 2445247 w 7467600"/>
              <a:gd name="connsiteY496" fmla="*/ 5483476 h 6858000"/>
              <a:gd name="connsiteX497" fmla="*/ 2743626 w 7467600"/>
              <a:gd name="connsiteY497" fmla="*/ 5304819 h 6858000"/>
              <a:gd name="connsiteX498" fmla="*/ 3048102 w 7467600"/>
              <a:gd name="connsiteY498" fmla="*/ 5150595 h 6858000"/>
              <a:gd name="connsiteX499" fmla="*/ 1799414 w 7467600"/>
              <a:gd name="connsiteY499" fmla="*/ 4694732 h 6858000"/>
              <a:gd name="connsiteX500" fmla="*/ 1771735 w 7467600"/>
              <a:gd name="connsiteY500" fmla="*/ 4619929 h 6858000"/>
              <a:gd name="connsiteX501" fmla="*/ 3104273 w 7467600"/>
              <a:gd name="connsiteY501" fmla="*/ 5076159 h 6858000"/>
              <a:gd name="connsiteX502" fmla="*/ 3113245 w 7467600"/>
              <a:gd name="connsiteY502" fmla="*/ 5090705 h 6858000"/>
              <a:gd name="connsiteX503" fmla="*/ 3126294 w 7467600"/>
              <a:gd name="connsiteY503" fmla="*/ 5114400 h 6858000"/>
              <a:gd name="connsiteX504" fmla="*/ 3937433 w 7467600"/>
              <a:gd name="connsiteY504" fmla="*/ 4830473 h 6858000"/>
              <a:gd name="connsiteX505" fmla="*/ 3590475 w 7467600"/>
              <a:gd name="connsiteY505" fmla="*/ 4597974 h 6858000"/>
              <a:gd name="connsiteX506" fmla="*/ 3100264 w 7467600"/>
              <a:gd name="connsiteY506" fmla="*/ 4579845 h 6858000"/>
              <a:gd name="connsiteX507" fmla="*/ 2183576 w 7467600"/>
              <a:gd name="connsiteY507" fmla="*/ 4227150 h 6858000"/>
              <a:gd name="connsiteX508" fmla="*/ 2151029 w 7467600"/>
              <a:gd name="connsiteY508" fmla="*/ 4146947 h 6858000"/>
              <a:gd name="connsiteX509" fmla="*/ 3563434 w 7467600"/>
              <a:gd name="connsiteY509" fmla="*/ 4469115 h 6858000"/>
              <a:gd name="connsiteX510" fmla="*/ 3177952 w 7467600"/>
              <a:gd name="connsiteY510" fmla="*/ 3657386 h 6858000"/>
              <a:gd name="connsiteX511" fmla="*/ 3189263 w 7467600"/>
              <a:gd name="connsiteY511" fmla="*/ 3625726 h 6858000"/>
              <a:gd name="connsiteX512" fmla="*/ 3560912 w 7467600"/>
              <a:gd name="connsiteY512" fmla="*/ 4079863 h 6858000"/>
              <a:gd name="connsiteX513" fmla="*/ 3626636 w 7467600"/>
              <a:gd name="connsiteY513" fmla="*/ 4512230 h 6858000"/>
              <a:gd name="connsiteX514" fmla="*/ 3653088 w 7467600"/>
              <a:gd name="connsiteY514" fmla="*/ 4521417 h 6858000"/>
              <a:gd name="connsiteX515" fmla="*/ 3988128 w 7467600"/>
              <a:gd name="connsiteY515" fmla="*/ 4817267 h 6858000"/>
              <a:gd name="connsiteX516" fmla="*/ 4830582 w 7467600"/>
              <a:gd name="connsiteY516" fmla="*/ 4676000 h 6858000"/>
              <a:gd name="connsiteX517" fmla="*/ 4830100 w 7467600"/>
              <a:gd name="connsiteY517" fmla="*/ 4675554 h 6858000"/>
              <a:gd name="connsiteX518" fmla="*/ 4036318 w 7467600"/>
              <a:gd name="connsiteY518" fmla="*/ 4147013 h 6858000"/>
              <a:gd name="connsiteX519" fmla="*/ 3432098 w 7467600"/>
              <a:gd name="connsiteY519" fmla="*/ 3537312 h 6858000"/>
              <a:gd name="connsiteX520" fmla="*/ 3446761 w 7467600"/>
              <a:gd name="connsiteY520" fmla="*/ 3461278 h 6858000"/>
              <a:gd name="connsiteX521" fmla="*/ 4419733 w 7467600"/>
              <a:gd name="connsiteY521" fmla="*/ 3963555 h 6858000"/>
              <a:gd name="connsiteX522" fmla="*/ 4781371 w 7467600"/>
              <a:gd name="connsiteY522" fmla="*/ 4458604 h 6858000"/>
              <a:gd name="connsiteX523" fmla="*/ 4780440 w 7467600"/>
              <a:gd name="connsiteY523" fmla="*/ 4470290 h 6858000"/>
              <a:gd name="connsiteX524" fmla="*/ 4898954 w 7467600"/>
              <a:gd name="connsiteY524" fmla="*/ 4662092 h 6858000"/>
              <a:gd name="connsiteX525" fmla="*/ 4900699 w 7467600"/>
              <a:gd name="connsiteY525" fmla="*/ 4670867 h 6858000"/>
              <a:gd name="connsiteX526" fmla="*/ 5714511 w 7467600"/>
              <a:gd name="connsiteY526" fmla="*/ 4663483 h 6858000"/>
              <a:gd name="connsiteX527" fmla="*/ 5464793 w 7467600"/>
              <a:gd name="connsiteY527" fmla="*/ 4393556 h 6858000"/>
              <a:gd name="connsiteX528" fmla="*/ 5461897 w 7467600"/>
              <a:gd name="connsiteY528" fmla="*/ 4390879 h 6858000"/>
              <a:gd name="connsiteX529" fmla="*/ 4294126 w 7467600"/>
              <a:gd name="connsiteY529" fmla="*/ 3303048 h 6858000"/>
              <a:gd name="connsiteX530" fmla="*/ 4305321 w 7467600"/>
              <a:gd name="connsiteY530" fmla="*/ 3256953 h 6858000"/>
              <a:gd name="connsiteX531" fmla="*/ 4949299 w 7467600"/>
              <a:gd name="connsiteY531" fmla="*/ 3766336 h 6858000"/>
              <a:gd name="connsiteX532" fmla="*/ 5291452 w 7467600"/>
              <a:gd name="connsiteY532" fmla="*/ 4076801 h 6858000"/>
              <a:gd name="connsiteX533" fmla="*/ 5434998 w 7467600"/>
              <a:gd name="connsiteY533" fmla="*/ 4254100 h 6858000"/>
              <a:gd name="connsiteX534" fmla="*/ 5351015 w 7467600"/>
              <a:gd name="connsiteY534" fmla="*/ 3760989 h 6858000"/>
              <a:gd name="connsiteX535" fmla="*/ 5413780 w 7467600"/>
              <a:gd name="connsiteY535" fmla="*/ 2966265 h 6858000"/>
              <a:gd name="connsiteX536" fmla="*/ 5425627 w 7467600"/>
              <a:gd name="connsiteY536" fmla="*/ 2954192 h 6858000"/>
              <a:gd name="connsiteX537" fmla="*/ 6604735 w 7467600"/>
              <a:gd name="connsiteY537" fmla="*/ 2041381 h 6858000"/>
              <a:gd name="connsiteX538" fmla="*/ 7204487 w 7467600"/>
              <a:gd name="connsiteY538" fmla="*/ 2742112 h 6858000"/>
              <a:gd name="connsiteX539" fmla="*/ 7131592 w 7467600"/>
              <a:gd name="connsiteY539" fmla="*/ 2672096 h 6858000"/>
              <a:gd name="connsiteX540" fmla="*/ 6996344 w 7467600"/>
              <a:gd name="connsiteY540" fmla="*/ 2518310 h 6858000"/>
              <a:gd name="connsiteX541" fmla="*/ 6735495 w 7467600"/>
              <a:gd name="connsiteY541" fmla="*/ 2196890 h 6858000"/>
              <a:gd name="connsiteX542" fmla="*/ 6721901 w 7467600"/>
              <a:gd name="connsiteY542" fmla="*/ 2179274 h 6858000"/>
              <a:gd name="connsiteX543" fmla="*/ 6604735 w 7467600"/>
              <a:gd name="connsiteY543" fmla="*/ 2041381 h 6858000"/>
              <a:gd name="connsiteX544" fmla="*/ 6591670 w 7467600"/>
              <a:gd name="connsiteY544" fmla="*/ 1988277 h 6858000"/>
              <a:gd name="connsiteX545" fmla="*/ 6747349 w 7467600"/>
              <a:gd name="connsiteY545" fmla="*/ 2160069 h 6858000"/>
              <a:gd name="connsiteX546" fmla="*/ 6760943 w 7467600"/>
              <a:gd name="connsiteY546" fmla="*/ 2177686 h 6858000"/>
              <a:gd name="connsiteX547" fmla="*/ 7021065 w 7467600"/>
              <a:gd name="connsiteY547" fmla="*/ 2498102 h 6858000"/>
              <a:gd name="connsiteX548" fmla="*/ 7155223 w 7467600"/>
              <a:gd name="connsiteY548" fmla="*/ 2650386 h 6858000"/>
              <a:gd name="connsiteX549" fmla="*/ 7203167 w 7467600"/>
              <a:gd name="connsiteY549" fmla="*/ 2697288 h 6858000"/>
              <a:gd name="connsiteX550" fmla="*/ 6937703 w 7467600"/>
              <a:gd name="connsiteY550" fmla="*/ 2321981 h 6858000"/>
              <a:gd name="connsiteX551" fmla="*/ 6591670 w 7467600"/>
              <a:gd name="connsiteY551" fmla="*/ 1988277 h 6858000"/>
              <a:gd name="connsiteX552" fmla="*/ 5798671 w 7467600"/>
              <a:gd name="connsiteY552" fmla="*/ 1981601 h 6858000"/>
              <a:gd name="connsiteX553" fmla="*/ 5754709 w 7467600"/>
              <a:gd name="connsiteY553" fmla="*/ 2071454 h 6858000"/>
              <a:gd name="connsiteX554" fmla="*/ 5763044 w 7467600"/>
              <a:gd name="connsiteY554" fmla="*/ 2842206 h 6858000"/>
              <a:gd name="connsiteX555" fmla="*/ 5764974 w 7467600"/>
              <a:gd name="connsiteY555" fmla="*/ 2799609 h 6858000"/>
              <a:gd name="connsiteX556" fmla="*/ 5767665 w 7467600"/>
              <a:gd name="connsiteY556" fmla="*/ 2666409 h 6858000"/>
              <a:gd name="connsiteX557" fmla="*/ 5763055 w 7467600"/>
              <a:gd name="connsiteY557" fmla="*/ 2579705 h 6858000"/>
              <a:gd name="connsiteX558" fmla="*/ 5758079 w 7467600"/>
              <a:gd name="connsiteY558" fmla="*/ 2492508 h 6858000"/>
              <a:gd name="connsiteX559" fmla="*/ 5779325 w 7467600"/>
              <a:gd name="connsiteY559" fmla="*/ 2197069 h 6858000"/>
              <a:gd name="connsiteX560" fmla="*/ 5798671 w 7467600"/>
              <a:gd name="connsiteY560" fmla="*/ 1981601 h 6858000"/>
              <a:gd name="connsiteX561" fmla="*/ 5829202 w 7467600"/>
              <a:gd name="connsiteY561" fmla="*/ 1971679 h 6858000"/>
              <a:gd name="connsiteX562" fmla="*/ 5809558 w 7467600"/>
              <a:gd name="connsiteY562" fmla="*/ 2198043 h 6858000"/>
              <a:gd name="connsiteX563" fmla="*/ 5788653 w 7467600"/>
              <a:gd name="connsiteY563" fmla="*/ 2489430 h 6858000"/>
              <a:gd name="connsiteX564" fmla="*/ 5793439 w 7467600"/>
              <a:gd name="connsiteY564" fmla="*/ 2575235 h 6858000"/>
              <a:gd name="connsiteX565" fmla="*/ 5796837 w 7467600"/>
              <a:gd name="connsiteY565" fmla="*/ 2637633 h 6858000"/>
              <a:gd name="connsiteX566" fmla="*/ 5818614 w 7467600"/>
              <a:gd name="connsiteY566" fmla="*/ 2473055 h 6858000"/>
              <a:gd name="connsiteX567" fmla="*/ 5829202 w 7467600"/>
              <a:gd name="connsiteY567" fmla="*/ 1971679 h 6858000"/>
              <a:gd name="connsiteX568" fmla="*/ 5911389 w 7467600"/>
              <a:gd name="connsiteY568" fmla="*/ 1898371 h 6858000"/>
              <a:gd name="connsiteX569" fmla="*/ 6237627 w 7467600"/>
              <a:gd name="connsiteY569" fmla="*/ 2231921 h 6858000"/>
              <a:gd name="connsiteX570" fmla="*/ 5911389 w 7467600"/>
              <a:gd name="connsiteY570" fmla="*/ 1898371 h 6858000"/>
              <a:gd name="connsiteX571" fmla="*/ 6944437 w 7467600"/>
              <a:gd name="connsiteY571" fmla="*/ 1575402 h 6858000"/>
              <a:gd name="connsiteX572" fmla="*/ 6304730 w 7467600"/>
              <a:gd name="connsiteY572" fmla="*/ 1766654 h 6858000"/>
              <a:gd name="connsiteX573" fmla="*/ 6944437 w 7467600"/>
              <a:gd name="connsiteY573" fmla="*/ 1575402 h 6858000"/>
              <a:gd name="connsiteX574" fmla="*/ 7019523 w 7467600"/>
              <a:gd name="connsiteY574" fmla="*/ 1519450 h 6858000"/>
              <a:gd name="connsiteX575" fmla="*/ 6298091 w 7467600"/>
              <a:gd name="connsiteY575" fmla="*/ 1737122 h 6858000"/>
              <a:gd name="connsiteX576" fmla="*/ 7019523 w 7467600"/>
              <a:gd name="connsiteY576" fmla="*/ 1519450 h 6858000"/>
              <a:gd name="connsiteX577" fmla="*/ 2399523 w 7467600"/>
              <a:gd name="connsiteY577" fmla="*/ 1428234 h 6858000"/>
              <a:gd name="connsiteX578" fmla="*/ 2224982 w 7467600"/>
              <a:gd name="connsiteY578" fmla="*/ 1826201 h 6858000"/>
              <a:gd name="connsiteX579" fmla="*/ 2096099 w 7467600"/>
              <a:gd name="connsiteY579" fmla="*/ 2345900 h 6858000"/>
              <a:gd name="connsiteX580" fmla="*/ 2283317 w 7467600"/>
              <a:gd name="connsiteY580" fmla="*/ 1796925 h 6858000"/>
              <a:gd name="connsiteX581" fmla="*/ 2399523 w 7467600"/>
              <a:gd name="connsiteY581" fmla="*/ 1428234 h 6858000"/>
              <a:gd name="connsiteX582" fmla="*/ 2448558 w 7467600"/>
              <a:gd name="connsiteY582" fmla="*/ 1373435 h 6858000"/>
              <a:gd name="connsiteX583" fmla="*/ 2312521 w 7467600"/>
              <a:gd name="connsiteY583" fmla="*/ 1806140 h 6858000"/>
              <a:gd name="connsiteX584" fmla="*/ 2127533 w 7467600"/>
              <a:gd name="connsiteY584" fmla="*/ 2348380 h 6858000"/>
              <a:gd name="connsiteX585" fmla="*/ 2358080 w 7467600"/>
              <a:gd name="connsiteY585" fmla="*/ 1866134 h 6858000"/>
              <a:gd name="connsiteX586" fmla="*/ 2407436 w 7467600"/>
              <a:gd name="connsiteY586" fmla="*/ 1651070 h 6858000"/>
              <a:gd name="connsiteX587" fmla="*/ 2448558 w 7467600"/>
              <a:gd name="connsiteY587" fmla="*/ 1373435 h 6858000"/>
              <a:gd name="connsiteX588" fmla="*/ 278707 w 7467600"/>
              <a:gd name="connsiteY588" fmla="*/ 1352270 h 6858000"/>
              <a:gd name="connsiteX589" fmla="*/ 321570 w 7467600"/>
              <a:gd name="connsiteY589" fmla="*/ 1861610 h 6858000"/>
              <a:gd name="connsiteX590" fmla="*/ 294281 w 7467600"/>
              <a:gd name="connsiteY590" fmla="*/ 1440658 h 6858000"/>
              <a:gd name="connsiteX591" fmla="*/ 278707 w 7467600"/>
              <a:gd name="connsiteY591" fmla="*/ 1352270 h 6858000"/>
              <a:gd name="connsiteX592" fmla="*/ 1423821 w 7467600"/>
              <a:gd name="connsiteY592" fmla="*/ 1351958 h 6858000"/>
              <a:gd name="connsiteX593" fmla="*/ 1638521 w 7467600"/>
              <a:gd name="connsiteY593" fmla="*/ 1908470 h 6858000"/>
              <a:gd name="connsiteX594" fmla="*/ 1754199 w 7467600"/>
              <a:gd name="connsiteY594" fmla="*/ 2149284 h 6858000"/>
              <a:gd name="connsiteX595" fmla="*/ 1908359 w 7467600"/>
              <a:gd name="connsiteY595" fmla="*/ 2364988 h 6858000"/>
              <a:gd name="connsiteX596" fmla="*/ 1647661 w 7467600"/>
              <a:gd name="connsiteY596" fmla="*/ 1825945 h 6858000"/>
              <a:gd name="connsiteX597" fmla="*/ 1423821 w 7467600"/>
              <a:gd name="connsiteY597" fmla="*/ 1351958 h 6858000"/>
              <a:gd name="connsiteX598" fmla="*/ 1431890 w 7467600"/>
              <a:gd name="connsiteY598" fmla="*/ 1306475 h 6858000"/>
              <a:gd name="connsiteX599" fmla="*/ 1507597 w 7467600"/>
              <a:gd name="connsiteY599" fmla="*/ 1446132 h 6858000"/>
              <a:gd name="connsiteX600" fmla="*/ 1674586 w 7467600"/>
              <a:gd name="connsiteY600" fmla="*/ 1813832 h 6858000"/>
              <a:gd name="connsiteX601" fmla="*/ 1815950 w 7467600"/>
              <a:gd name="connsiteY601" fmla="*/ 2128564 h 6858000"/>
              <a:gd name="connsiteX602" fmla="*/ 1984242 w 7467600"/>
              <a:gd name="connsiteY602" fmla="*/ 2430829 h 6858000"/>
              <a:gd name="connsiteX603" fmla="*/ 2014023 w 7467600"/>
              <a:gd name="connsiteY603" fmla="*/ 2450995 h 6858000"/>
              <a:gd name="connsiteX604" fmla="*/ 1747337 w 7467600"/>
              <a:gd name="connsiteY604" fmla="*/ 1855264 h 6858000"/>
              <a:gd name="connsiteX605" fmla="*/ 1533749 w 7467600"/>
              <a:gd name="connsiteY605" fmla="*/ 1478656 h 6858000"/>
              <a:gd name="connsiteX606" fmla="*/ 1431890 w 7467600"/>
              <a:gd name="connsiteY606" fmla="*/ 1306475 h 6858000"/>
              <a:gd name="connsiteX607" fmla="*/ 5052692 w 7467600"/>
              <a:gd name="connsiteY607" fmla="*/ 1292994 h 6858000"/>
              <a:gd name="connsiteX608" fmla="*/ 5200661 w 7467600"/>
              <a:gd name="connsiteY608" fmla="*/ 1635186 h 6858000"/>
              <a:gd name="connsiteX609" fmla="*/ 5297138 w 7467600"/>
              <a:gd name="connsiteY609" fmla="*/ 1906351 h 6858000"/>
              <a:gd name="connsiteX610" fmla="*/ 5052692 w 7467600"/>
              <a:gd name="connsiteY610" fmla="*/ 1292994 h 6858000"/>
              <a:gd name="connsiteX611" fmla="*/ 5009948 w 7467600"/>
              <a:gd name="connsiteY611" fmla="*/ 1273619 h 6858000"/>
              <a:gd name="connsiteX612" fmla="*/ 5121777 w 7467600"/>
              <a:gd name="connsiteY612" fmla="*/ 1654213 h 6858000"/>
              <a:gd name="connsiteX613" fmla="*/ 5293545 w 7467600"/>
              <a:gd name="connsiteY613" fmla="*/ 2072247 h 6858000"/>
              <a:gd name="connsiteX614" fmla="*/ 5294042 w 7467600"/>
              <a:gd name="connsiteY614" fmla="*/ 2065019 h 6858000"/>
              <a:gd name="connsiteX615" fmla="*/ 5171936 w 7467600"/>
              <a:gd name="connsiteY615" fmla="*/ 1647613 h 6858000"/>
              <a:gd name="connsiteX616" fmla="*/ 5009948 w 7467600"/>
              <a:gd name="connsiteY616" fmla="*/ 1273619 h 6858000"/>
              <a:gd name="connsiteX617" fmla="*/ 655236 w 7467600"/>
              <a:gd name="connsiteY617" fmla="*/ 1268632 h 6858000"/>
              <a:gd name="connsiteX618" fmla="*/ 839521 w 7467600"/>
              <a:gd name="connsiteY618" fmla="*/ 1685315 h 6858000"/>
              <a:gd name="connsiteX619" fmla="*/ 1109416 w 7467600"/>
              <a:gd name="connsiteY619" fmla="*/ 2061663 h 6858000"/>
              <a:gd name="connsiteX620" fmla="*/ 1298300 w 7467600"/>
              <a:gd name="connsiteY620" fmla="*/ 2247742 h 6858000"/>
              <a:gd name="connsiteX621" fmla="*/ 1125871 w 7467600"/>
              <a:gd name="connsiteY621" fmla="*/ 1989513 h 6858000"/>
              <a:gd name="connsiteX622" fmla="*/ 981574 w 7467600"/>
              <a:gd name="connsiteY622" fmla="*/ 1783157 h 6858000"/>
              <a:gd name="connsiteX623" fmla="*/ 922198 w 7467600"/>
              <a:gd name="connsiteY623" fmla="*/ 1677437 h 6858000"/>
              <a:gd name="connsiteX624" fmla="*/ 869293 w 7467600"/>
              <a:gd name="connsiteY624" fmla="*/ 1583214 h 6858000"/>
              <a:gd name="connsiteX625" fmla="*/ 751431 w 7467600"/>
              <a:gd name="connsiteY625" fmla="*/ 1405731 h 6858000"/>
              <a:gd name="connsiteX626" fmla="*/ 655236 w 7467600"/>
              <a:gd name="connsiteY626" fmla="*/ 1268632 h 6858000"/>
              <a:gd name="connsiteX627" fmla="*/ 6516292 w 7467600"/>
              <a:gd name="connsiteY627" fmla="*/ 1263064 h 6858000"/>
              <a:gd name="connsiteX628" fmla="*/ 5736320 w 7467600"/>
              <a:gd name="connsiteY628" fmla="*/ 1501803 h 6858000"/>
              <a:gd name="connsiteX629" fmla="*/ 6516292 w 7467600"/>
              <a:gd name="connsiteY629" fmla="*/ 1263064 h 6858000"/>
              <a:gd name="connsiteX630" fmla="*/ 291466 w 7467600"/>
              <a:gd name="connsiteY630" fmla="*/ 1250369 h 6858000"/>
              <a:gd name="connsiteX631" fmla="*/ 323180 w 7467600"/>
              <a:gd name="connsiteY631" fmla="*/ 1435283 h 6858000"/>
              <a:gd name="connsiteX632" fmla="*/ 349381 w 7467600"/>
              <a:gd name="connsiteY632" fmla="*/ 1875041 h 6858000"/>
              <a:gd name="connsiteX633" fmla="*/ 374363 w 7467600"/>
              <a:gd name="connsiteY633" fmla="*/ 1506494 h 6858000"/>
              <a:gd name="connsiteX634" fmla="*/ 302168 w 7467600"/>
              <a:gd name="connsiteY634" fmla="*/ 1274495 h 6858000"/>
              <a:gd name="connsiteX635" fmla="*/ 291466 w 7467600"/>
              <a:gd name="connsiteY635" fmla="*/ 1250369 h 6858000"/>
              <a:gd name="connsiteX636" fmla="*/ 678222 w 7467600"/>
              <a:gd name="connsiteY636" fmla="*/ 1248670 h 6858000"/>
              <a:gd name="connsiteX637" fmla="*/ 775536 w 7467600"/>
              <a:gd name="connsiteY637" fmla="*/ 1388015 h 6858000"/>
              <a:gd name="connsiteX638" fmla="*/ 894529 w 7467600"/>
              <a:gd name="connsiteY638" fmla="*/ 1567739 h 6858000"/>
              <a:gd name="connsiteX639" fmla="*/ 948000 w 7467600"/>
              <a:gd name="connsiteY639" fmla="*/ 1663088 h 6858000"/>
              <a:gd name="connsiteX640" fmla="*/ 1006812 w 7467600"/>
              <a:gd name="connsiteY640" fmla="*/ 1767683 h 6858000"/>
              <a:gd name="connsiteX641" fmla="*/ 1149133 w 7467600"/>
              <a:gd name="connsiteY641" fmla="*/ 1971513 h 6858000"/>
              <a:gd name="connsiteX642" fmla="*/ 1333952 w 7467600"/>
              <a:gd name="connsiteY642" fmla="*/ 2251620 h 6858000"/>
              <a:gd name="connsiteX643" fmla="*/ 1337329 w 7467600"/>
              <a:gd name="connsiteY643" fmla="*/ 2258350 h 6858000"/>
              <a:gd name="connsiteX644" fmla="*/ 1014726 w 7467600"/>
              <a:gd name="connsiteY644" fmla="*/ 1615556 h 6858000"/>
              <a:gd name="connsiteX645" fmla="*/ 678222 w 7467600"/>
              <a:gd name="connsiteY645" fmla="*/ 1248670 h 6858000"/>
              <a:gd name="connsiteX646" fmla="*/ 6691602 w 7467600"/>
              <a:gd name="connsiteY646" fmla="*/ 1140573 h 6858000"/>
              <a:gd name="connsiteX647" fmla="*/ 6571100 w 7467600"/>
              <a:gd name="connsiteY647" fmla="*/ 1183662 h 6858000"/>
              <a:gd name="connsiteX648" fmla="*/ 6241687 w 7467600"/>
              <a:gd name="connsiteY648" fmla="*/ 1257600 h 6858000"/>
              <a:gd name="connsiteX649" fmla="*/ 5693009 w 7467600"/>
              <a:gd name="connsiteY649" fmla="*/ 1478256 h 6858000"/>
              <a:gd name="connsiteX650" fmla="*/ 6548420 w 7467600"/>
              <a:gd name="connsiteY650" fmla="*/ 1214599 h 6858000"/>
              <a:gd name="connsiteX651" fmla="*/ 6605473 w 7467600"/>
              <a:gd name="connsiteY651" fmla="*/ 1184686 h 6858000"/>
              <a:gd name="connsiteX652" fmla="*/ 6691602 w 7467600"/>
              <a:gd name="connsiteY652" fmla="*/ 1140573 h 6858000"/>
              <a:gd name="connsiteX653" fmla="*/ 4002475 w 7467600"/>
              <a:gd name="connsiteY653" fmla="*/ 1037802 h 6858000"/>
              <a:gd name="connsiteX654" fmla="*/ 4000324 w 7467600"/>
              <a:gd name="connsiteY654" fmla="*/ 1039362 h 6858000"/>
              <a:gd name="connsiteX655" fmla="*/ 4002862 w 7467600"/>
              <a:gd name="connsiteY655" fmla="*/ 1042866 h 6858000"/>
              <a:gd name="connsiteX656" fmla="*/ 4002475 w 7467600"/>
              <a:gd name="connsiteY656" fmla="*/ 1037802 h 6858000"/>
              <a:gd name="connsiteX657" fmla="*/ 506322 w 7467600"/>
              <a:gd name="connsiteY657" fmla="*/ 1020997 h 6858000"/>
              <a:gd name="connsiteX658" fmla="*/ 533068 w 7467600"/>
              <a:gd name="connsiteY658" fmla="*/ 1029409 h 6858000"/>
              <a:gd name="connsiteX659" fmla="*/ 1232525 w 7467600"/>
              <a:gd name="connsiteY659" fmla="*/ 1804675 h 6858000"/>
              <a:gd name="connsiteX660" fmla="*/ 1388858 w 7467600"/>
              <a:gd name="connsiteY660" fmla="*/ 2368011 h 6858000"/>
              <a:gd name="connsiteX661" fmla="*/ 1384098 w 7467600"/>
              <a:gd name="connsiteY661" fmla="*/ 2378125 h 6858000"/>
              <a:gd name="connsiteX662" fmla="*/ 1425393 w 7467600"/>
              <a:gd name="connsiteY662" fmla="*/ 2589124 h 6858000"/>
              <a:gd name="connsiteX663" fmla="*/ 1424001 w 7467600"/>
              <a:gd name="connsiteY663" fmla="*/ 2597541 h 6858000"/>
              <a:gd name="connsiteX664" fmla="*/ 2152729 w 7467600"/>
              <a:gd name="connsiteY664" fmla="*/ 2864487 h 6858000"/>
              <a:gd name="connsiteX665" fmla="*/ 2020609 w 7467600"/>
              <a:gd name="connsiteY665" fmla="*/ 2539671 h 6858000"/>
              <a:gd name="connsiteX666" fmla="*/ 2018920 w 7467600"/>
              <a:gd name="connsiteY666" fmla="*/ 2536309 h 6858000"/>
              <a:gd name="connsiteX667" fmla="*/ 1342441 w 7467600"/>
              <a:gd name="connsiteY667" fmla="*/ 1173017 h 6858000"/>
              <a:gd name="connsiteX668" fmla="*/ 1367925 w 7467600"/>
              <a:gd name="connsiteY668" fmla="*/ 1135648 h 6858000"/>
              <a:gd name="connsiteX669" fmla="*/ 1771401 w 7467600"/>
              <a:gd name="connsiteY669" fmla="*/ 1806673 h 6858000"/>
              <a:gd name="connsiteX670" fmla="*/ 1972385 w 7467600"/>
              <a:gd name="connsiteY670" fmla="*/ 2198735 h 6858000"/>
              <a:gd name="connsiteX671" fmla="*/ 2040892 w 7467600"/>
              <a:gd name="connsiteY671" fmla="*/ 2405205 h 6858000"/>
              <a:gd name="connsiteX672" fmla="*/ 2131689 w 7467600"/>
              <a:gd name="connsiteY672" fmla="*/ 1936926 h 6858000"/>
              <a:gd name="connsiteX673" fmla="*/ 2454820 w 7467600"/>
              <a:gd name="connsiteY673" fmla="*/ 1248808 h 6858000"/>
              <a:gd name="connsiteX674" fmla="*/ 2492512 w 7467600"/>
              <a:gd name="connsiteY674" fmla="*/ 1302920 h 6858000"/>
              <a:gd name="connsiteX675" fmla="*/ 2081216 w 7467600"/>
              <a:gd name="connsiteY675" fmla="*/ 2527513 h 6858000"/>
              <a:gd name="connsiteX676" fmla="*/ 2081211 w 7467600"/>
              <a:gd name="connsiteY676" fmla="*/ 2528916 h 6858000"/>
              <a:gd name="connsiteX677" fmla="*/ 2199067 w 7467600"/>
              <a:gd name="connsiteY677" fmla="*/ 2884061 h 6858000"/>
              <a:gd name="connsiteX678" fmla="*/ 3192586 w 7467600"/>
              <a:gd name="connsiteY678" fmla="*/ 3411496 h 6858000"/>
              <a:gd name="connsiteX679" fmla="*/ 3182620 w 7467600"/>
              <a:gd name="connsiteY679" fmla="*/ 3483279 h 6858000"/>
              <a:gd name="connsiteX680" fmla="*/ 2435119 w 7467600"/>
              <a:gd name="connsiteY680" fmla="*/ 3080173 h 6858000"/>
              <a:gd name="connsiteX681" fmla="*/ 2410152 w 7467600"/>
              <a:gd name="connsiteY681" fmla="*/ 3063751 h 6858000"/>
              <a:gd name="connsiteX682" fmla="*/ 2408099 w 7467600"/>
              <a:gd name="connsiteY682" fmla="*/ 3064403 h 6858000"/>
              <a:gd name="connsiteX683" fmla="*/ 2407218 w 7467600"/>
              <a:gd name="connsiteY683" fmla="*/ 3070324 h 6858000"/>
              <a:gd name="connsiteX684" fmla="*/ 2380138 w 7467600"/>
              <a:gd name="connsiteY684" fmla="*/ 3099341 h 6858000"/>
              <a:gd name="connsiteX685" fmla="*/ 1765923 w 7467600"/>
              <a:gd name="connsiteY685" fmla="*/ 3581043 h 6858000"/>
              <a:gd name="connsiteX686" fmla="*/ 1702258 w 7467600"/>
              <a:gd name="connsiteY686" fmla="*/ 3612286 h 6858000"/>
              <a:gd name="connsiteX687" fmla="*/ 1538370 w 7467600"/>
              <a:gd name="connsiteY687" fmla="*/ 3811804 h 6858000"/>
              <a:gd name="connsiteX688" fmla="*/ 542867 w 7467600"/>
              <a:gd name="connsiteY688" fmla="*/ 4944092 h 6858000"/>
              <a:gd name="connsiteX689" fmla="*/ 515800 w 7467600"/>
              <a:gd name="connsiteY689" fmla="*/ 4862180 h 6858000"/>
              <a:gd name="connsiteX690" fmla="*/ 909145 w 7467600"/>
              <a:gd name="connsiteY690" fmla="*/ 4199225 h 6858000"/>
              <a:gd name="connsiteX691" fmla="*/ 1214067 w 7467600"/>
              <a:gd name="connsiteY691" fmla="*/ 3908561 h 6858000"/>
              <a:gd name="connsiteX692" fmla="*/ 640967 w 7467600"/>
              <a:gd name="connsiteY692" fmla="*/ 4105601 h 6858000"/>
              <a:gd name="connsiteX693" fmla="*/ 112563 w 7467600"/>
              <a:gd name="connsiteY693" fmla="*/ 4396952 h 6858000"/>
              <a:gd name="connsiteX694" fmla="*/ 0 w 7467600"/>
              <a:gd name="connsiteY694" fmla="*/ 4466006 h 6858000"/>
              <a:gd name="connsiteX695" fmla="*/ 0 w 7467600"/>
              <a:gd name="connsiteY695" fmla="*/ 4233763 h 6858000"/>
              <a:gd name="connsiteX696" fmla="*/ 36881 w 7467600"/>
              <a:gd name="connsiteY696" fmla="*/ 4200118 h 6858000"/>
              <a:gd name="connsiteX697" fmla="*/ 910534 w 7467600"/>
              <a:gd name="connsiteY697" fmla="*/ 3629753 h 6858000"/>
              <a:gd name="connsiteX698" fmla="*/ 1578717 w 7467600"/>
              <a:gd name="connsiteY698" fmla="*/ 3575982 h 6858000"/>
              <a:gd name="connsiteX699" fmla="*/ 2338780 w 7467600"/>
              <a:gd name="connsiteY699" fmla="*/ 3033725 h 6858000"/>
              <a:gd name="connsiteX700" fmla="*/ 1807991 w 7467600"/>
              <a:gd name="connsiteY700" fmla="*/ 2807184 h 6858000"/>
              <a:gd name="connsiteX701" fmla="*/ 1416358 w 7467600"/>
              <a:gd name="connsiteY701" fmla="*/ 3112571 h 6858000"/>
              <a:gd name="connsiteX702" fmla="*/ 939066 w 7467600"/>
              <a:gd name="connsiteY702" fmla="*/ 3378798 h 6858000"/>
              <a:gd name="connsiteX703" fmla="*/ 115099 w 7467600"/>
              <a:gd name="connsiteY703" fmla="*/ 3607650 h 6858000"/>
              <a:gd name="connsiteX704" fmla="*/ 97284 w 7467600"/>
              <a:gd name="connsiteY704" fmla="*/ 3520393 h 6858000"/>
              <a:gd name="connsiteX705" fmla="*/ 922050 w 7467600"/>
              <a:gd name="connsiteY705" fmla="*/ 3074867 h 6858000"/>
              <a:gd name="connsiteX706" fmla="*/ 1405265 w 7467600"/>
              <a:gd name="connsiteY706" fmla="*/ 3016319 h 6858000"/>
              <a:gd name="connsiteX707" fmla="*/ 1407512 w 7467600"/>
              <a:gd name="connsiteY707" fmla="*/ 3018001 h 6858000"/>
              <a:gd name="connsiteX708" fmla="*/ 1726266 w 7467600"/>
              <a:gd name="connsiteY708" fmla="*/ 2777274 h 6858000"/>
              <a:gd name="connsiteX709" fmla="*/ 625390 w 7467600"/>
              <a:gd name="connsiteY709" fmla="*/ 2514541 h 6858000"/>
              <a:gd name="connsiteX710" fmla="*/ 619799 w 7467600"/>
              <a:gd name="connsiteY710" fmla="*/ 2527180 h 6858000"/>
              <a:gd name="connsiteX711" fmla="*/ 310030 w 7467600"/>
              <a:gd name="connsiteY711" fmla="*/ 2771818 h 6858000"/>
              <a:gd name="connsiteX712" fmla="*/ 173877 w 7467600"/>
              <a:gd name="connsiteY712" fmla="*/ 2937056 h 6858000"/>
              <a:gd name="connsiteX713" fmla="*/ 77889 w 7467600"/>
              <a:gd name="connsiteY713" fmla="*/ 3138440 h 6858000"/>
              <a:gd name="connsiteX714" fmla="*/ 0 w 7467600"/>
              <a:gd name="connsiteY714" fmla="*/ 3271395 h 6858000"/>
              <a:gd name="connsiteX715" fmla="*/ 0 w 7467600"/>
              <a:gd name="connsiteY715" fmla="*/ 3153002 h 6858000"/>
              <a:gd name="connsiteX716" fmla="*/ 2386 w 7467600"/>
              <a:gd name="connsiteY716" fmla="*/ 3149203 h 6858000"/>
              <a:gd name="connsiteX717" fmla="*/ 89753 w 7467600"/>
              <a:gd name="connsiteY717" fmla="*/ 2987702 h 6858000"/>
              <a:gd name="connsiteX718" fmla="*/ 76869 w 7467600"/>
              <a:gd name="connsiteY718" fmla="*/ 3005404 h 6858000"/>
              <a:gd name="connsiteX719" fmla="*/ 32049 w 7467600"/>
              <a:gd name="connsiteY719" fmla="*/ 3065814 h 6858000"/>
              <a:gd name="connsiteX720" fmla="*/ 0 w 7467600"/>
              <a:gd name="connsiteY720" fmla="*/ 3108744 h 6858000"/>
              <a:gd name="connsiteX721" fmla="*/ 0 w 7467600"/>
              <a:gd name="connsiteY721" fmla="*/ 3058059 h 6858000"/>
              <a:gd name="connsiteX722" fmla="*/ 7610 w 7467600"/>
              <a:gd name="connsiteY722" fmla="*/ 3047889 h 6858000"/>
              <a:gd name="connsiteX723" fmla="*/ 52419 w 7467600"/>
              <a:gd name="connsiteY723" fmla="*/ 2987479 h 6858000"/>
              <a:gd name="connsiteX724" fmla="*/ 59142 w 7467600"/>
              <a:gd name="connsiteY724" fmla="*/ 2978488 h 6858000"/>
              <a:gd name="connsiteX725" fmla="*/ 0 w 7467600"/>
              <a:gd name="connsiteY725" fmla="*/ 3015334 h 6858000"/>
              <a:gd name="connsiteX726" fmla="*/ 0 w 7467600"/>
              <a:gd name="connsiteY726" fmla="*/ 2914286 h 6858000"/>
              <a:gd name="connsiteX727" fmla="*/ 36383 w 7467600"/>
              <a:gd name="connsiteY727" fmla="*/ 2901128 h 6858000"/>
              <a:gd name="connsiteX728" fmla="*/ 156329 w 7467600"/>
              <a:gd name="connsiteY728" fmla="*/ 2840533 h 6858000"/>
              <a:gd name="connsiteX729" fmla="*/ 358355 w 7467600"/>
              <a:gd name="connsiteY729" fmla="*/ 2620471 h 6858000"/>
              <a:gd name="connsiteX730" fmla="*/ 510577 w 7467600"/>
              <a:gd name="connsiteY730" fmla="*/ 2501244 h 6858000"/>
              <a:gd name="connsiteX731" fmla="*/ 211967 w 7467600"/>
              <a:gd name="connsiteY731" fmla="*/ 2479171 h 6858000"/>
              <a:gd name="connsiteX732" fmla="*/ 0 w 7467600"/>
              <a:gd name="connsiteY732" fmla="*/ 2476398 h 6858000"/>
              <a:gd name="connsiteX733" fmla="*/ 0 w 7467600"/>
              <a:gd name="connsiteY733" fmla="*/ 2389189 h 6858000"/>
              <a:gd name="connsiteX734" fmla="*/ 103062 w 7467600"/>
              <a:gd name="connsiteY734" fmla="*/ 2389518 h 6858000"/>
              <a:gd name="connsiteX735" fmla="*/ 510734 w 7467600"/>
              <a:gd name="connsiteY735" fmla="*/ 2416201 h 6858000"/>
              <a:gd name="connsiteX736" fmla="*/ 279257 w 7467600"/>
              <a:gd name="connsiteY736" fmla="*/ 2092102 h 6858000"/>
              <a:gd name="connsiteX737" fmla="*/ 65265 w 7467600"/>
              <a:gd name="connsiteY737" fmla="*/ 2006049 h 6858000"/>
              <a:gd name="connsiteX738" fmla="*/ 0 w 7467600"/>
              <a:gd name="connsiteY738" fmla="*/ 1982532 h 6858000"/>
              <a:gd name="connsiteX739" fmla="*/ 0 w 7467600"/>
              <a:gd name="connsiteY739" fmla="*/ 1912789 h 6858000"/>
              <a:gd name="connsiteX740" fmla="*/ 97460 w 7467600"/>
              <a:gd name="connsiteY740" fmla="*/ 1953725 h 6858000"/>
              <a:gd name="connsiteX741" fmla="*/ 221272 w 7467600"/>
              <a:gd name="connsiteY741" fmla="*/ 1980766 h 6858000"/>
              <a:gd name="connsiteX742" fmla="*/ 116765 w 7467600"/>
              <a:gd name="connsiteY742" fmla="*/ 1911033 h 6858000"/>
              <a:gd name="connsiteX743" fmla="*/ 16405 w 7467600"/>
              <a:gd name="connsiteY743" fmla="*/ 1803412 h 6858000"/>
              <a:gd name="connsiteX744" fmla="*/ 0 w 7467600"/>
              <a:gd name="connsiteY744" fmla="*/ 1784777 h 6858000"/>
              <a:gd name="connsiteX745" fmla="*/ 0 w 7467600"/>
              <a:gd name="connsiteY745" fmla="*/ 1740082 h 6858000"/>
              <a:gd name="connsiteX746" fmla="*/ 39394 w 7467600"/>
              <a:gd name="connsiteY746" fmla="*/ 1784856 h 6858000"/>
              <a:gd name="connsiteX747" fmla="*/ 135813 w 7467600"/>
              <a:gd name="connsiteY747" fmla="*/ 1888838 h 6858000"/>
              <a:gd name="connsiteX748" fmla="*/ 242575 w 7467600"/>
              <a:gd name="connsiteY748" fmla="*/ 1958841 h 6858000"/>
              <a:gd name="connsiteX749" fmla="*/ 82197 w 7467600"/>
              <a:gd name="connsiteY749" fmla="*/ 1754826 h 6858000"/>
              <a:gd name="connsiteX750" fmla="*/ 0 w 7467600"/>
              <a:gd name="connsiteY750" fmla="*/ 1679650 h 6858000"/>
              <a:gd name="connsiteX751" fmla="*/ 0 w 7467600"/>
              <a:gd name="connsiteY751" fmla="*/ 1602463 h 6858000"/>
              <a:gd name="connsiteX752" fmla="*/ 84689 w 7467600"/>
              <a:gd name="connsiteY752" fmla="*/ 1677442 h 6858000"/>
              <a:gd name="connsiteX753" fmla="*/ 298437 w 7467600"/>
              <a:gd name="connsiteY753" fmla="*/ 1968019 h 6858000"/>
              <a:gd name="connsiteX754" fmla="*/ 227269 w 7467600"/>
              <a:gd name="connsiteY754" fmla="*/ 1114064 h 6858000"/>
              <a:gd name="connsiteX755" fmla="*/ 248003 w 7467600"/>
              <a:gd name="connsiteY755" fmla="*/ 1089613 h 6858000"/>
              <a:gd name="connsiteX756" fmla="*/ 427020 w 7467600"/>
              <a:gd name="connsiteY756" fmla="*/ 1619803 h 6858000"/>
              <a:gd name="connsiteX757" fmla="*/ 340345 w 7467600"/>
              <a:gd name="connsiteY757" fmla="*/ 2027739 h 6858000"/>
              <a:gd name="connsiteX758" fmla="*/ 360865 w 7467600"/>
              <a:gd name="connsiteY758" fmla="*/ 2044827 h 6858000"/>
              <a:gd name="connsiteX759" fmla="*/ 560414 w 7467600"/>
              <a:gd name="connsiteY759" fmla="*/ 2421457 h 6858000"/>
              <a:gd name="connsiteX760" fmla="*/ 1359703 w 7467600"/>
              <a:gd name="connsiteY760" fmla="*/ 2578554 h 6858000"/>
              <a:gd name="connsiteX761" fmla="*/ 1359422 w 7467600"/>
              <a:gd name="connsiteY761" fmla="*/ 2577994 h 6858000"/>
              <a:gd name="connsiteX762" fmla="*/ 828701 w 7467600"/>
              <a:gd name="connsiteY762" fmla="*/ 1839520 h 6858000"/>
              <a:gd name="connsiteX763" fmla="*/ 494427 w 7467600"/>
              <a:gd name="connsiteY763" fmla="*/ 1092333 h 6858000"/>
              <a:gd name="connsiteX764" fmla="*/ 506322 w 7467600"/>
              <a:gd name="connsiteY764" fmla="*/ 1020997 h 6858000"/>
              <a:gd name="connsiteX765" fmla="*/ 4570198 w 7467600"/>
              <a:gd name="connsiteY765" fmla="*/ 978081 h 6858000"/>
              <a:gd name="connsiteX766" fmla="*/ 4523691 w 7467600"/>
              <a:gd name="connsiteY766" fmla="*/ 1127776 h 6858000"/>
              <a:gd name="connsiteX767" fmla="*/ 4509875 w 7467600"/>
              <a:gd name="connsiteY767" fmla="*/ 1167552 h 6858000"/>
              <a:gd name="connsiteX768" fmla="*/ 4478168 w 7467600"/>
              <a:gd name="connsiteY768" fmla="*/ 1260735 h 6858000"/>
              <a:gd name="connsiteX769" fmla="*/ 4409309 w 7467600"/>
              <a:gd name="connsiteY769" fmla="*/ 1666996 h 6858000"/>
              <a:gd name="connsiteX770" fmla="*/ 4370031 w 7467600"/>
              <a:gd name="connsiteY770" fmla="*/ 1955666 h 6858000"/>
              <a:gd name="connsiteX771" fmla="*/ 4570198 w 7467600"/>
              <a:gd name="connsiteY771" fmla="*/ 978081 h 6858000"/>
              <a:gd name="connsiteX772" fmla="*/ 4557898 w 7467600"/>
              <a:gd name="connsiteY772" fmla="*/ 900011 h 6858000"/>
              <a:gd name="connsiteX773" fmla="*/ 4344840 w 7467600"/>
              <a:gd name="connsiteY773" fmla="*/ 1922038 h 6858000"/>
              <a:gd name="connsiteX774" fmla="*/ 4378710 w 7467600"/>
              <a:gd name="connsiteY774" fmla="*/ 1665516 h 6858000"/>
              <a:gd name="connsiteX775" fmla="*/ 4448798 w 7467600"/>
              <a:gd name="connsiteY775" fmla="*/ 1253024 h 6858000"/>
              <a:gd name="connsiteX776" fmla="*/ 4480315 w 7467600"/>
              <a:gd name="connsiteY776" fmla="*/ 1158454 h 6858000"/>
              <a:gd name="connsiteX777" fmla="*/ 4494133 w 7467600"/>
              <a:gd name="connsiteY777" fmla="*/ 1118676 h 6858000"/>
              <a:gd name="connsiteX778" fmla="*/ 4557898 w 7467600"/>
              <a:gd name="connsiteY778" fmla="*/ 900011 h 6858000"/>
              <a:gd name="connsiteX779" fmla="*/ 5870151 w 7467600"/>
              <a:gd name="connsiteY779" fmla="*/ 898890 h 6858000"/>
              <a:gd name="connsiteX780" fmla="*/ 5861335 w 7467600"/>
              <a:gd name="connsiteY780" fmla="*/ 899177 h 6858000"/>
              <a:gd name="connsiteX781" fmla="*/ 5843702 w 7467600"/>
              <a:gd name="connsiteY781" fmla="*/ 899748 h 6858000"/>
              <a:gd name="connsiteX782" fmla="*/ 5651107 w 7467600"/>
              <a:gd name="connsiteY782" fmla="*/ 920306 h 6858000"/>
              <a:gd name="connsiteX783" fmla="*/ 5459407 w 7467600"/>
              <a:gd name="connsiteY783" fmla="*/ 940975 h 6858000"/>
              <a:gd name="connsiteX784" fmla="*/ 5374846 w 7467600"/>
              <a:gd name="connsiteY784" fmla="*/ 941988 h 6858000"/>
              <a:gd name="connsiteX785" fmla="*/ 5256105 w 7467600"/>
              <a:gd name="connsiteY785" fmla="*/ 945632 h 6858000"/>
              <a:gd name="connsiteX786" fmla="*/ 5107071 w 7467600"/>
              <a:gd name="connsiteY786" fmla="*/ 969720 h 6858000"/>
              <a:gd name="connsiteX787" fmla="*/ 4998681 w 7467600"/>
              <a:gd name="connsiteY787" fmla="*/ 988771 h 6858000"/>
              <a:gd name="connsiteX788" fmla="*/ 5870151 w 7467600"/>
              <a:gd name="connsiteY788" fmla="*/ 898890 h 6858000"/>
              <a:gd name="connsiteX789" fmla="*/ 5504425 w 7467600"/>
              <a:gd name="connsiteY789" fmla="*/ 848067 h 6858000"/>
              <a:gd name="connsiteX790" fmla="*/ 4968849 w 7467600"/>
              <a:gd name="connsiteY790" fmla="*/ 962318 h 6858000"/>
              <a:gd name="connsiteX791" fmla="*/ 5104039 w 7467600"/>
              <a:gd name="connsiteY791" fmla="*/ 940634 h 6858000"/>
              <a:gd name="connsiteX792" fmla="*/ 5256311 w 7467600"/>
              <a:gd name="connsiteY792" fmla="*/ 916490 h 6858000"/>
              <a:gd name="connsiteX793" fmla="*/ 5377381 w 7467600"/>
              <a:gd name="connsiteY793" fmla="*/ 912671 h 6858000"/>
              <a:gd name="connsiteX794" fmla="*/ 5460148 w 7467600"/>
              <a:gd name="connsiteY794" fmla="*/ 911442 h 6858000"/>
              <a:gd name="connsiteX795" fmla="*/ 5648971 w 7467600"/>
              <a:gd name="connsiteY795" fmla="*/ 891331 h 6858000"/>
              <a:gd name="connsiteX796" fmla="*/ 5844807 w 7467600"/>
              <a:gd name="connsiteY796" fmla="*/ 870718 h 6858000"/>
              <a:gd name="connsiteX797" fmla="*/ 5862975 w 7467600"/>
              <a:gd name="connsiteY797" fmla="*/ 869756 h 6858000"/>
              <a:gd name="connsiteX798" fmla="*/ 5920887 w 7467600"/>
              <a:gd name="connsiteY798" fmla="*/ 865929 h 6858000"/>
              <a:gd name="connsiteX799" fmla="*/ 5504425 w 7467600"/>
              <a:gd name="connsiteY799" fmla="*/ 848067 h 6858000"/>
              <a:gd name="connsiteX800" fmla="*/ 3607114 w 7467600"/>
              <a:gd name="connsiteY800" fmla="*/ 467441 h 6858000"/>
              <a:gd name="connsiteX801" fmla="*/ 3296242 w 7467600"/>
              <a:gd name="connsiteY801" fmla="*/ 807991 h 6858000"/>
              <a:gd name="connsiteX802" fmla="*/ 3174674 w 7467600"/>
              <a:gd name="connsiteY802" fmla="*/ 919759 h 6858000"/>
              <a:gd name="connsiteX803" fmla="*/ 3042978 w 7467600"/>
              <a:gd name="connsiteY803" fmla="*/ 1054894 h 6858000"/>
              <a:gd name="connsiteX804" fmla="*/ 2968914 w 7467600"/>
              <a:gd name="connsiteY804" fmla="*/ 1133756 h 6858000"/>
              <a:gd name="connsiteX805" fmla="*/ 3103823 w 7467600"/>
              <a:gd name="connsiteY805" fmla="*/ 1026814 h 6858000"/>
              <a:gd name="connsiteX806" fmla="*/ 3607114 w 7467600"/>
              <a:gd name="connsiteY806" fmla="*/ 467441 h 6858000"/>
              <a:gd name="connsiteX807" fmla="*/ 3744487 w 7467600"/>
              <a:gd name="connsiteY807" fmla="*/ 383136 h 6858000"/>
              <a:gd name="connsiteX808" fmla="*/ 3970213 w 7467600"/>
              <a:gd name="connsiteY808" fmla="*/ 995559 h 6858000"/>
              <a:gd name="connsiteX809" fmla="*/ 3744487 w 7467600"/>
              <a:gd name="connsiteY809" fmla="*/ 383136 h 6858000"/>
              <a:gd name="connsiteX810" fmla="*/ 3624562 w 7467600"/>
              <a:gd name="connsiteY810" fmla="*/ 367041 h 6858000"/>
              <a:gd name="connsiteX811" fmla="*/ 3489712 w 7467600"/>
              <a:gd name="connsiteY811" fmla="*/ 485386 h 6858000"/>
              <a:gd name="connsiteX812" fmla="*/ 3182994 w 7467600"/>
              <a:gd name="connsiteY812" fmla="*/ 828265 h 6858000"/>
              <a:gd name="connsiteX813" fmla="*/ 2892114 w 7467600"/>
              <a:gd name="connsiteY813" fmla="*/ 1172635 h 6858000"/>
              <a:gd name="connsiteX814" fmla="*/ 3021459 w 7467600"/>
              <a:gd name="connsiteY814" fmla="*/ 1035385 h 6858000"/>
              <a:gd name="connsiteX815" fmla="*/ 3153873 w 7467600"/>
              <a:gd name="connsiteY815" fmla="*/ 898971 h 6858000"/>
              <a:gd name="connsiteX816" fmla="*/ 3276511 w 7467600"/>
              <a:gd name="connsiteY816" fmla="*/ 786423 h 6858000"/>
              <a:gd name="connsiteX817" fmla="*/ 3584154 w 7467600"/>
              <a:gd name="connsiteY817" fmla="*/ 448218 h 6858000"/>
              <a:gd name="connsiteX818" fmla="*/ 3624562 w 7467600"/>
              <a:gd name="connsiteY818" fmla="*/ 367041 h 6858000"/>
              <a:gd name="connsiteX819" fmla="*/ 3766672 w 7467600"/>
              <a:gd name="connsiteY819" fmla="*/ 359429 h 6858000"/>
              <a:gd name="connsiteX820" fmla="*/ 3996338 w 7467600"/>
              <a:gd name="connsiteY820" fmla="*/ 968237 h 6858000"/>
              <a:gd name="connsiteX821" fmla="*/ 3766672 w 7467600"/>
              <a:gd name="connsiteY821" fmla="*/ 359429 h 6858000"/>
              <a:gd name="connsiteX822" fmla="*/ 5805386 w 7467600"/>
              <a:gd name="connsiteY822" fmla="*/ 239240 h 6858000"/>
              <a:gd name="connsiteX823" fmla="*/ 5736947 w 7467600"/>
              <a:gd name="connsiteY823" fmla="*/ 261367 h 6858000"/>
              <a:gd name="connsiteX824" fmla="*/ 5427012 w 7467600"/>
              <a:gd name="connsiteY824" fmla="*/ 311272 h 6858000"/>
              <a:gd name="connsiteX825" fmla="*/ 5147818 w 7467600"/>
              <a:gd name="connsiteY825" fmla="*/ 322112 h 6858000"/>
              <a:gd name="connsiteX826" fmla="*/ 5060854 w 7467600"/>
              <a:gd name="connsiteY826" fmla="*/ 311882 h 6858000"/>
              <a:gd name="connsiteX827" fmla="*/ 4945989 w 7467600"/>
              <a:gd name="connsiteY827" fmla="*/ 300516 h 6858000"/>
              <a:gd name="connsiteX828" fmla="*/ 5410479 w 7467600"/>
              <a:gd name="connsiteY828" fmla="*/ 348434 h 6858000"/>
              <a:gd name="connsiteX829" fmla="*/ 5805386 w 7467600"/>
              <a:gd name="connsiteY829" fmla="*/ 239240 h 6858000"/>
              <a:gd name="connsiteX830" fmla="*/ 5905192 w 7467600"/>
              <a:gd name="connsiteY830" fmla="*/ 163079 h 6858000"/>
              <a:gd name="connsiteX831" fmla="*/ 5865655 w 7467600"/>
              <a:gd name="connsiteY831" fmla="*/ 171901 h 6858000"/>
              <a:gd name="connsiteX832" fmla="*/ 5259740 w 7467600"/>
              <a:gd name="connsiteY832" fmla="*/ 257013 h 6858000"/>
              <a:gd name="connsiteX833" fmla="*/ 5208466 w 7467600"/>
              <a:gd name="connsiteY833" fmla="*/ 257550 h 6858000"/>
              <a:gd name="connsiteX834" fmla="*/ 4980204 w 7467600"/>
              <a:gd name="connsiteY834" fmla="*/ 271903 h 6858000"/>
              <a:gd name="connsiteX835" fmla="*/ 5068068 w 7467600"/>
              <a:gd name="connsiteY835" fmla="*/ 282244 h 6858000"/>
              <a:gd name="connsiteX836" fmla="*/ 5153231 w 7467600"/>
              <a:gd name="connsiteY836" fmla="*/ 292240 h 6858000"/>
              <a:gd name="connsiteX837" fmla="*/ 5426491 w 7467600"/>
              <a:gd name="connsiteY837" fmla="*/ 281128 h 6858000"/>
              <a:gd name="connsiteX838" fmla="*/ 5731212 w 7467600"/>
              <a:gd name="connsiteY838" fmla="*/ 231951 h 6858000"/>
              <a:gd name="connsiteX839" fmla="*/ 5905192 w 7467600"/>
              <a:gd name="connsiteY839" fmla="*/ 163079 h 6858000"/>
              <a:gd name="connsiteX840" fmla="*/ 5944437 w 7467600"/>
              <a:gd name="connsiteY840" fmla="*/ 113829 h 6858000"/>
              <a:gd name="connsiteX841" fmla="*/ 5825032 w 7467600"/>
              <a:gd name="connsiteY841" fmla="*/ 146405 h 6858000"/>
              <a:gd name="connsiteX842" fmla="*/ 4955599 w 7467600"/>
              <a:gd name="connsiteY842" fmla="*/ 247008 h 6858000"/>
              <a:gd name="connsiteX843" fmla="*/ 5210104 w 7467600"/>
              <a:gd name="connsiteY843" fmla="*/ 228123 h 6858000"/>
              <a:gd name="connsiteX844" fmla="*/ 5261015 w 7467600"/>
              <a:gd name="connsiteY844" fmla="*/ 227087 h 6858000"/>
              <a:gd name="connsiteX845" fmla="*/ 5861181 w 7467600"/>
              <a:gd name="connsiteY845" fmla="*/ 143093 h 6858000"/>
              <a:gd name="connsiteX846" fmla="*/ 5961252 w 7467600"/>
              <a:gd name="connsiteY846" fmla="*/ 114820 h 6858000"/>
              <a:gd name="connsiteX847" fmla="*/ 5944437 w 7467600"/>
              <a:gd name="connsiteY847" fmla="*/ 113829 h 6858000"/>
              <a:gd name="connsiteX848" fmla="*/ 3882765 w 7467600"/>
              <a:gd name="connsiteY848" fmla="*/ 0 h 6858000"/>
              <a:gd name="connsiteX849" fmla="*/ 3995099 w 7467600"/>
              <a:gd name="connsiteY849" fmla="*/ 0 h 6858000"/>
              <a:gd name="connsiteX850" fmla="*/ 4163818 w 7467600"/>
              <a:gd name="connsiteY850" fmla="*/ 234104 h 6858000"/>
              <a:gd name="connsiteX851" fmla="*/ 4172099 w 7467600"/>
              <a:gd name="connsiteY851" fmla="*/ 234207 h 6858000"/>
              <a:gd name="connsiteX852" fmla="*/ 4784282 w 7467600"/>
              <a:gd name="connsiteY852" fmla="*/ 276561 h 6858000"/>
              <a:gd name="connsiteX853" fmla="*/ 4801687 w 7467600"/>
              <a:gd name="connsiteY853" fmla="*/ 267764 h 6858000"/>
              <a:gd name="connsiteX854" fmla="*/ 6082788 w 7467600"/>
              <a:gd name="connsiteY854" fmla="*/ 64119 h 6858000"/>
              <a:gd name="connsiteX855" fmla="*/ 6099442 w 7467600"/>
              <a:gd name="connsiteY855" fmla="*/ 82568 h 6858000"/>
              <a:gd name="connsiteX856" fmla="*/ 4804137 w 7467600"/>
              <a:gd name="connsiteY856" fmla="*/ 320931 h 6858000"/>
              <a:gd name="connsiteX857" fmla="*/ 4227047 w 7467600"/>
              <a:gd name="connsiteY857" fmla="*/ 313415 h 6858000"/>
              <a:gd name="connsiteX858" fmla="*/ 4346041 w 7467600"/>
              <a:gd name="connsiteY858" fmla="*/ 456086 h 6858000"/>
              <a:gd name="connsiteX859" fmla="*/ 4870967 w 7467600"/>
              <a:gd name="connsiteY859" fmla="*/ 963061 h 6858000"/>
              <a:gd name="connsiteX860" fmla="*/ 4889647 w 7467600"/>
              <a:gd name="connsiteY860" fmla="*/ 957147 h 6858000"/>
              <a:gd name="connsiteX861" fmla="*/ 5422504 w 7467600"/>
              <a:gd name="connsiteY861" fmla="*/ 805191 h 6858000"/>
              <a:gd name="connsiteX862" fmla="*/ 6087656 w 7467600"/>
              <a:gd name="connsiteY862" fmla="*/ 826703 h 6858000"/>
              <a:gd name="connsiteX863" fmla="*/ 6058717 w 7467600"/>
              <a:gd name="connsiteY863" fmla="*/ 865992 h 6858000"/>
              <a:gd name="connsiteX864" fmla="*/ 4974153 w 7467600"/>
              <a:gd name="connsiteY864" fmla="*/ 1045456 h 6858000"/>
              <a:gd name="connsiteX865" fmla="*/ 5627835 w 7467600"/>
              <a:gd name="connsiteY865" fmla="*/ 1472077 h 6858000"/>
              <a:gd name="connsiteX866" fmla="*/ 5629817 w 7467600"/>
              <a:gd name="connsiteY866" fmla="*/ 1471412 h 6858000"/>
              <a:gd name="connsiteX867" fmla="*/ 5634124 w 7467600"/>
              <a:gd name="connsiteY867" fmla="*/ 1470572 h 6858000"/>
              <a:gd name="connsiteX868" fmla="*/ 5755832 w 7467600"/>
              <a:gd name="connsiteY868" fmla="*/ 1383886 h 6858000"/>
              <a:gd name="connsiteX869" fmla="*/ 6014186 w 7467600"/>
              <a:gd name="connsiteY869" fmla="*/ 1279799 h 6858000"/>
              <a:gd name="connsiteX870" fmla="*/ 6901619 w 7467600"/>
              <a:gd name="connsiteY870" fmla="*/ 1047874 h 6858000"/>
              <a:gd name="connsiteX871" fmla="*/ 6931566 w 7467600"/>
              <a:gd name="connsiteY871" fmla="*/ 1062034 h 6858000"/>
              <a:gd name="connsiteX872" fmla="*/ 5790982 w 7467600"/>
              <a:gd name="connsiteY872" fmla="*/ 1561380 h 6858000"/>
              <a:gd name="connsiteX873" fmla="*/ 6188971 w 7467600"/>
              <a:gd name="connsiteY873" fmla="*/ 1755168 h 6858000"/>
              <a:gd name="connsiteX874" fmla="*/ 6202446 w 7467600"/>
              <a:gd name="connsiteY874" fmla="*/ 1752268 h 6858000"/>
              <a:gd name="connsiteX875" fmla="*/ 7179560 w 7467600"/>
              <a:gd name="connsiteY875" fmla="*/ 1467551 h 6858000"/>
              <a:gd name="connsiteX876" fmla="*/ 7158730 w 7467600"/>
              <a:gd name="connsiteY876" fmla="*/ 1507835 h 6858000"/>
              <a:gd name="connsiteX877" fmla="*/ 6326959 w 7467600"/>
              <a:gd name="connsiteY877" fmla="*/ 1817686 h 6858000"/>
              <a:gd name="connsiteX878" fmla="*/ 6537433 w 7467600"/>
              <a:gd name="connsiteY878" fmla="*/ 1907790 h 6858000"/>
              <a:gd name="connsiteX879" fmla="*/ 6550221 w 7467600"/>
              <a:gd name="connsiteY879" fmla="*/ 1910729 h 6858000"/>
              <a:gd name="connsiteX880" fmla="*/ 6964438 w 7467600"/>
              <a:gd name="connsiteY880" fmla="*/ 2209505 h 6858000"/>
              <a:gd name="connsiteX881" fmla="*/ 7367862 w 7467600"/>
              <a:gd name="connsiteY881" fmla="*/ 2806833 h 6858000"/>
              <a:gd name="connsiteX882" fmla="*/ 7364329 w 7467600"/>
              <a:gd name="connsiteY882" fmla="*/ 2826907 h 6858000"/>
              <a:gd name="connsiteX883" fmla="*/ 7290545 w 7467600"/>
              <a:gd name="connsiteY883" fmla="*/ 2850663 h 6858000"/>
              <a:gd name="connsiteX884" fmla="*/ 6472036 w 7467600"/>
              <a:gd name="connsiteY884" fmla="*/ 1959003 h 6858000"/>
              <a:gd name="connsiteX885" fmla="*/ 5792897 w 7467600"/>
              <a:gd name="connsiteY885" fmla="*/ 1647747 h 6858000"/>
              <a:gd name="connsiteX886" fmla="*/ 5842751 w 7467600"/>
              <a:gd name="connsiteY886" fmla="*/ 1816112 h 6858000"/>
              <a:gd name="connsiteX887" fmla="*/ 5847424 w 7467600"/>
              <a:gd name="connsiteY887" fmla="*/ 1815776 h 6858000"/>
              <a:gd name="connsiteX888" fmla="*/ 6399821 w 7467600"/>
              <a:gd name="connsiteY888" fmla="*/ 2344799 h 6858000"/>
              <a:gd name="connsiteX889" fmla="*/ 6323232 w 7467600"/>
              <a:gd name="connsiteY889" fmla="*/ 2389634 h 6858000"/>
              <a:gd name="connsiteX890" fmla="*/ 5942958 w 7467600"/>
              <a:gd name="connsiteY890" fmla="*/ 2077708 h 6858000"/>
              <a:gd name="connsiteX891" fmla="*/ 5921559 w 7467600"/>
              <a:gd name="connsiteY891" fmla="*/ 2378596 h 6858000"/>
              <a:gd name="connsiteX892" fmla="*/ 5817651 w 7467600"/>
              <a:gd name="connsiteY892" fmla="*/ 3023919 h 6858000"/>
              <a:gd name="connsiteX893" fmla="*/ 5729634 w 7467600"/>
              <a:gd name="connsiteY893" fmla="*/ 3051849 h 6858000"/>
              <a:gd name="connsiteX894" fmla="*/ 5611018 w 7467600"/>
              <a:gd name="connsiteY894" fmla="*/ 2316769 h 6858000"/>
              <a:gd name="connsiteX895" fmla="*/ 5687608 w 7467600"/>
              <a:gd name="connsiteY895" fmla="*/ 2039972 h 6858000"/>
              <a:gd name="connsiteX896" fmla="*/ 5657554 w 7467600"/>
              <a:gd name="connsiteY896" fmla="*/ 1576445 h 6858000"/>
              <a:gd name="connsiteX897" fmla="*/ 5150475 w 7467600"/>
              <a:gd name="connsiteY897" fmla="*/ 1274012 h 6858000"/>
              <a:gd name="connsiteX898" fmla="*/ 5349142 w 7467600"/>
              <a:gd name="connsiteY898" fmla="*/ 2204405 h 6858000"/>
              <a:gd name="connsiteX899" fmla="*/ 5262214 w 7467600"/>
              <a:gd name="connsiteY899" fmla="*/ 2233836 h 6858000"/>
              <a:gd name="connsiteX900" fmla="*/ 4981539 w 7467600"/>
              <a:gd name="connsiteY900" fmla="*/ 1542201 h 6858000"/>
              <a:gd name="connsiteX901" fmla="*/ 4958461 w 7467600"/>
              <a:gd name="connsiteY901" fmla="*/ 1136957 h 6858000"/>
              <a:gd name="connsiteX902" fmla="*/ 4655015 w 7467600"/>
              <a:gd name="connsiteY902" fmla="*/ 891426 h 6858000"/>
              <a:gd name="connsiteX903" fmla="*/ 4348002 w 7467600"/>
              <a:gd name="connsiteY903" fmla="*/ 2205895 h 6858000"/>
              <a:gd name="connsiteX904" fmla="*/ 4262250 w 7467600"/>
              <a:gd name="connsiteY904" fmla="*/ 2219972 h 6858000"/>
              <a:gd name="connsiteX905" fmla="*/ 4550611 w 7467600"/>
              <a:gd name="connsiteY905" fmla="*/ 817540 h 6858000"/>
              <a:gd name="connsiteX906" fmla="*/ 4564418 w 7467600"/>
              <a:gd name="connsiteY906" fmla="*/ 808293 h 6858000"/>
              <a:gd name="connsiteX907" fmla="*/ 4266388 w 7467600"/>
              <a:gd name="connsiteY907" fmla="*/ 500083 h 6858000"/>
              <a:gd name="connsiteX908" fmla="*/ 4032842 w 7467600"/>
              <a:gd name="connsiteY908" fmla="*/ 211809 h 6858000"/>
              <a:gd name="connsiteX909" fmla="*/ 3882765 w 7467600"/>
              <a:gd name="connsiteY909" fmla="*/ 0 h 6858000"/>
              <a:gd name="connsiteX910" fmla="*/ 3721337 w 7467600"/>
              <a:gd name="connsiteY910" fmla="*/ 0 h 6858000"/>
              <a:gd name="connsiteX911" fmla="*/ 3797544 w 7467600"/>
              <a:gd name="connsiteY911" fmla="*/ 0 h 6858000"/>
              <a:gd name="connsiteX912" fmla="*/ 3775734 w 7467600"/>
              <a:gd name="connsiteY912" fmla="*/ 95131 h 6858000"/>
              <a:gd name="connsiteX913" fmla="*/ 3724807 w 7467600"/>
              <a:gd name="connsiteY913" fmla="*/ 272257 h 6858000"/>
              <a:gd name="connsiteX914" fmla="*/ 3726844 w 7467600"/>
              <a:gd name="connsiteY914" fmla="*/ 282988 h 6858000"/>
              <a:gd name="connsiteX915" fmla="*/ 3742664 w 7467600"/>
              <a:gd name="connsiteY915" fmla="*/ 279918 h 6858000"/>
              <a:gd name="connsiteX916" fmla="*/ 4103910 w 7467600"/>
              <a:gd name="connsiteY916" fmla="*/ 1161917 h 6858000"/>
              <a:gd name="connsiteX917" fmla="*/ 4020269 w 7467600"/>
              <a:gd name="connsiteY917" fmla="*/ 1200406 h 6858000"/>
              <a:gd name="connsiteX918" fmla="*/ 3674882 w 7467600"/>
              <a:gd name="connsiteY918" fmla="*/ 488524 h 6858000"/>
              <a:gd name="connsiteX919" fmla="*/ 3132682 w 7467600"/>
              <a:gd name="connsiteY919" fmla="*/ 1072284 h 6858000"/>
              <a:gd name="connsiteX920" fmla="*/ 2716346 w 7467600"/>
              <a:gd name="connsiteY920" fmla="*/ 1276376 h 6858000"/>
              <a:gd name="connsiteX921" fmla="*/ 2716772 w 7467600"/>
              <a:gd name="connsiteY921" fmla="*/ 1255462 h 6858000"/>
              <a:gd name="connsiteX922" fmla="*/ 3471096 w 7467600"/>
              <a:gd name="connsiteY922" fmla="*/ 437072 h 6858000"/>
              <a:gd name="connsiteX923" fmla="*/ 3639057 w 7467600"/>
              <a:gd name="connsiteY923" fmla="*/ 286334 h 6858000"/>
              <a:gd name="connsiteX924" fmla="*/ 3640309 w 7467600"/>
              <a:gd name="connsiteY924" fmla="*/ 284664 h 6858000"/>
              <a:gd name="connsiteX925" fmla="*/ 3646022 w 7467600"/>
              <a:gd name="connsiteY925" fmla="*/ 276711 h 6858000"/>
              <a:gd name="connsiteX926" fmla="*/ 3707943 w 7467600"/>
              <a:gd name="connsiteY926" fmla="*/ 65958 h 6858000"/>
              <a:gd name="connsiteX927" fmla="*/ 3721337 w 7467600"/>
              <a:gd name="connsiteY927" fmla="*/ 0 h 6858000"/>
              <a:gd name="connsiteX928" fmla="*/ 2867960 w 7467600"/>
              <a:gd name="connsiteY928" fmla="*/ 0 h 6858000"/>
              <a:gd name="connsiteX929" fmla="*/ 2926351 w 7467600"/>
              <a:gd name="connsiteY929" fmla="*/ 0 h 6858000"/>
              <a:gd name="connsiteX930" fmla="*/ 2902823 w 7467600"/>
              <a:gd name="connsiteY930" fmla="*/ 262929 h 6858000"/>
              <a:gd name="connsiteX931" fmla="*/ 2940663 w 7467600"/>
              <a:gd name="connsiteY931" fmla="*/ 140884 h 6858000"/>
              <a:gd name="connsiteX932" fmla="*/ 2947039 w 7467600"/>
              <a:gd name="connsiteY932" fmla="*/ 122524 h 6858000"/>
              <a:gd name="connsiteX933" fmla="*/ 2984316 w 7467600"/>
              <a:gd name="connsiteY933" fmla="*/ 0 h 6858000"/>
              <a:gd name="connsiteX934" fmla="*/ 3016114 w 7467600"/>
              <a:gd name="connsiteY934" fmla="*/ 0 h 6858000"/>
              <a:gd name="connsiteX935" fmla="*/ 2979949 w 7467600"/>
              <a:gd name="connsiteY935" fmla="*/ 119274 h 6858000"/>
              <a:gd name="connsiteX936" fmla="*/ 3023879 w 7467600"/>
              <a:gd name="connsiteY936" fmla="*/ 0 h 6858000"/>
              <a:gd name="connsiteX937" fmla="*/ 3105400 w 7467600"/>
              <a:gd name="connsiteY937" fmla="*/ 0 h 6858000"/>
              <a:gd name="connsiteX938" fmla="*/ 3094669 w 7467600"/>
              <a:gd name="connsiteY938" fmla="*/ 30308 h 6858000"/>
              <a:gd name="connsiteX939" fmla="*/ 2901945 w 7467600"/>
              <a:gd name="connsiteY939" fmla="*/ 466538 h 6858000"/>
              <a:gd name="connsiteX940" fmla="*/ 2815209 w 7467600"/>
              <a:gd name="connsiteY940" fmla="*/ 497361 h 6858000"/>
              <a:gd name="connsiteX941" fmla="*/ 2844845 w 7467600"/>
              <a:gd name="connsiteY941" fmla="*/ 127638 h 6858000"/>
              <a:gd name="connsiteX942" fmla="*/ 2867960 w 7467600"/>
              <a:gd name="connsiteY942" fmla="*/ 0 h 6858000"/>
              <a:gd name="connsiteX943" fmla="*/ 1057230 w 7467600"/>
              <a:gd name="connsiteY943" fmla="*/ 0 h 6858000"/>
              <a:gd name="connsiteX944" fmla="*/ 1111003 w 7467600"/>
              <a:gd name="connsiteY944" fmla="*/ 0 h 6858000"/>
              <a:gd name="connsiteX945" fmla="*/ 1125553 w 7467600"/>
              <a:gd name="connsiteY945" fmla="*/ 52588 h 6858000"/>
              <a:gd name="connsiteX946" fmla="*/ 1304276 w 7467600"/>
              <a:gd name="connsiteY946" fmla="*/ 476275 h 6858000"/>
              <a:gd name="connsiteX947" fmla="*/ 1492066 w 7467600"/>
              <a:gd name="connsiteY947" fmla="*/ 886333 h 6858000"/>
              <a:gd name="connsiteX948" fmla="*/ 1423698 w 7467600"/>
              <a:gd name="connsiteY948" fmla="*/ 710817 h 6858000"/>
              <a:gd name="connsiteX949" fmla="*/ 1357609 w 7467600"/>
              <a:gd name="connsiteY949" fmla="*/ 532892 h 6858000"/>
              <a:gd name="connsiteX950" fmla="*/ 1309550 w 7467600"/>
              <a:gd name="connsiteY950" fmla="*/ 374031 h 6858000"/>
              <a:gd name="connsiteX951" fmla="*/ 1193673 w 7467600"/>
              <a:gd name="connsiteY951" fmla="*/ 49533 h 6858000"/>
              <a:gd name="connsiteX952" fmla="*/ 1164391 w 7467600"/>
              <a:gd name="connsiteY952" fmla="*/ 0 h 6858000"/>
              <a:gd name="connsiteX953" fmla="*/ 1200666 w 7467600"/>
              <a:gd name="connsiteY953" fmla="*/ 0 h 6858000"/>
              <a:gd name="connsiteX954" fmla="*/ 1223408 w 7467600"/>
              <a:gd name="connsiteY954" fmla="*/ 38996 h 6858000"/>
              <a:gd name="connsiteX955" fmla="*/ 1339635 w 7467600"/>
              <a:gd name="connsiteY955" fmla="*/ 365517 h 6858000"/>
              <a:gd name="connsiteX956" fmla="*/ 1387469 w 7467600"/>
              <a:gd name="connsiteY956" fmla="*/ 523079 h 6858000"/>
              <a:gd name="connsiteX957" fmla="*/ 1452685 w 7467600"/>
              <a:gd name="connsiteY957" fmla="*/ 699806 h 6858000"/>
              <a:gd name="connsiteX958" fmla="*/ 1492092 w 7467600"/>
              <a:gd name="connsiteY958" fmla="*/ 800424 h 6858000"/>
              <a:gd name="connsiteX959" fmla="*/ 1455302 w 7467600"/>
              <a:gd name="connsiteY959" fmla="*/ 632913 h 6858000"/>
              <a:gd name="connsiteX960" fmla="*/ 1222336 w 7467600"/>
              <a:gd name="connsiteY960" fmla="*/ 9480 h 6858000"/>
              <a:gd name="connsiteX961" fmla="*/ 1214634 w 7467600"/>
              <a:gd name="connsiteY961" fmla="*/ 0 h 6858000"/>
              <a:gd name="connsiteX962" fmla="*/ 1289827 w 7467600"/>
              <a:gd name="connsiteY962" fmla="*/ 0 h 6858000"/>
              <a:gd name="connsiteX963" fmla="*/ 1321076 w 7467600"/>
              <a:gd name="connsiteY963" fmla="*/ 59722 h 6858000"/>
              <a:gd name="connsiteX964" fmla="*/ 1512579 w 7467600"/>
              <a:gd name="connsiteY964" fmla="*/ 626441 h 6858000"/>
              <a:gd name="connsiteX965" fmla="*/ 1506076 w 7467600"/>
              <a:gd name="connsiteY965" fmla="*/ 1089289 h 6858000"/>
              <a:gd name="connsiteX966" fmla="*/ 1486346 w 7467600"/>
              <a:gd name="connsiteY966" fmla="*/ 1079919 h 6858000"/>
              <a:gd name="connsiteX967" fmla="*/ 1070511 w 7467600"/>
              <a:gd name="connsiteY967" fmla="*/ 48609 h 6858000"/>
              <a:gd name="connsiteX968" fmla="*/ 1057230 w 7467600"/>
              <a:gd name="connsiteY968" fmla="*/ 0 h 6858000"/>
              <a:gd name="connsiteX969" fmla="*/ 43151 w 7467600"/>
              <a:gd name="connsiteY969" fmla="*/ 0 h 6858000"/>
              <a:gd name="connsiteX970" fmla="*/ 95283 w 7467600"/>
              <a:gd name="connsiteY970" fmla="*/ 0 h 6858000"/>
              <a:gd name="connsiteX971" fmla="*/ 300708 w 7467600"/>
              <a:gd name="connsiteY971" fmla="*/ 154571 h 6858000"/>
              <a:gd name="connsiteX972" fmla="*/ 530414 w 7467600"/>
              <a:gd name="connsiteY972" fmla="*/ 354673 h 6858000"/>
              <a:gd name="connsiteX973" fmla="*/ 333785 w 7467600"/>
              <a:gd name="connsiteY973" fmla="*/ 161564 h 6858000"/>
              <a:gd name="connsiteX974" fmla="*/ 147005 w 7467600"/>
              <a:gd name="connsiteY974" fmla="*/ 0 h 6858000"/>
              <a:gd name="connsiteX975" fmla="*/ 272509 w 7467600"/>
              <a:gd name="connsiteY975" fmla="*/ 0 h 6858000"/>
              <a:gd name="connsiteX976" fmla="*/ 326276 w 7467600"/>
              <a:gd name="connsiteY976" fmla="*/ 45847 h 6858000"/>
              <a:gd name="connsiteX977" fmla="*/ 823759 w 7467600"/>
              <a:gd name="connsiteY977" fmla="*/ 574145 h 6858000"/>
              <a:gd name="connsiteX978" fmla="*/ 811254 w 7467600"/>
              <a:gd name="connsiteY978" fmla="*/ 665546 h 6858000"/>
              <a:gd name="connsiteX979" fmla="*/ 154042 w 7467600"/>
              <a:gd name="connsiteY979" fmla="*/ 261522 h 6858000"/>
              <a:gd name="connsiteX980" fmla="*/ 13550 w 7467600"/>
              <a:gd name="connsiteY980" fmla="*/ 158423 h 6858000"/>
              <a:gd name="connsiteX981" fmla="*/ 0 w 7467600"/>
              <a:gd name="connsiteY981" fmla="*/ 146618 h 6858000"/>
              <a:gd name="connsiteX982" fmla="*/ 0 w 7467600"/>
              <a:gd name="connsiteY982" fmla="*/ 59161 h 6858000"/>
              <a:gd name="connsiteX983" fmla="*/ 45427 w 7467600"/>
              <a:gd name="connsiteY983" fmla="*/ 101078 h 6858000"/>
              <a:gd name="connsiteX984" fmla="*/ 630103 w 7467600"/>
              <a:gd name="connsiteY984" fmla="*/ 485885 h 6858000"/>
              <a:gd name="connsiteX985" fmla="*/ 532040 w 7467600"/>
              <a:gd name="connsiteY985" fmla="*/ 399359 h 6858000"/>
              <a:gd name="connsiteX986" fmla="*/ 517618 w 7467600"/>
              <a:gd name="connsiteY986" fmla="*/ 385726 h 6858000"/>
              <a:gd name="connsiteX987" fmla="*/ 285074 w 7467600"/>
              <a:gd name="connsiteY987" fmla="*/ 182755 h 6858000"/>
              <a:gd name="connsiteX988" fmla="*/ 43151 w 7467600"/>
              <a:gd name="connsiteY98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312201 w 7467600"/>
              <a:gd name="connsiteY131" fmla="*/ 5128278 h 6858000"/>
              <a:gd name="connsiteX132" fmla="*/ 1903353 w 7467600"/>
              <a:gd name="connsiteY132" fmla="*/ 5044827 h 6858000"/>
              <a:gd name="connsiteX133" fmla="*/ 1936931 w 7467600"/>
              <a:gd name="connsiteY133" fmla="*/ 5093954 h 6858000"/>
              <a:gd name="connsiteX134" fmla="*/ 2195868 w 7467600"/>
              <a:gd name="connsiteY134" fmla="*/ 5396574 h 6858000"/>
              <a:gd name="connsiteX135" fmla="*/ 2088852 w 7467600"/>
              <a:gd name="connsiteY135" fmla="*/ 5166123 h 6858000"/>
              <a:gd name="connsiteX136" fmla="*/ 1958241 w 7467600"/>
              <a:gd name="connsiteY136" fmla="*/ 5067955 h 6858000"/>
              <a:gd name="connsiteX137" fmla="*/ 1903353 w 7467600"/>
              <a:gd name="connsiteY137" fmla="*/ 5044827 h 6858000"/>
              <a:gd name="connsiteX138" fmla="*/ 1979378 w 7467600"/>
              <a:gd name="connsiteY138" fmla="*/ 4769504 h 6858000"/>
              <a:gd name="connsiteX139" fmla="*/ 2882120 w 7467600"/>
              <a:gd name="connsiteY139" fmla="*/ 5064547 h 6858000"/>
              <a:gd name="connsiteX140" fmla="*/ 2793103 w 7467600"/>
              <a:gd name="connsiteY140" fmla="*/ 5039699 h 6858000"/>
              <a:gd name="connsiteX141" fmla="*/ 2770041 w 7467600"/>
              <a:gd name="connsiteY141" fmla="*/ 5033634 h 6858000"/>
              <a:gd name="connsiteX142" fmla="*/ 1979378 w 7467600"/>
              <a:gd name="connsiteY142" fmla="*/ 4769504 h 6858000"/>
              <a:gd name="connsiteX143" fmla="*/ 1927410 w 7467600"/>
              <a:gd name="connsiteY143" fmla="*/ 4716164 h 6858000"/>
              <a:gd name="connsiteX144" fmla="*/ 1959587 w 7467600"/>
              <a:gd name="connsiteY144" fmla="*/ 4728849 h 6858000"/>
              <a:gd name="connsiteX145" fmla="*/ 2777707 w 7467600"/>
              <a:gd name="connsiteY145" fmla="*/ 5003991 h 6858000"/>
              <a:gd name="connsiteX146" fmla="*/ 2800768 w 7467600"/>
              <a:gd name="connsiteY146" fmla="*/ 5010056 h 6858000"/>
              <a:gd name="connsiteX147" fmla="*/ 2879408 w 7467600"/>
              <a:gd name="connsiteY147" fmla="*/ 5031590 h 6858000"/>
              <a:gd name="connsiteX148" fmla="*/ 2862295 w 7467600"/>
              <a:gd name="connsiteY148" fmla="*/ 5022958 h 6858000"/>
              <a:gd name="connsiteX149" fmla="*/ 2813343 w 7467600"/>
              <a:gd name="connsiteY149" fmla="*/ 4998369 h 6858000"/>
              <a:gd name="connsiteX150" fmla="*/ 2646245 w 7467600"/>
              <a:gd name="connsiteY150" fmla="*/ 4930999 h 6858000"/>
              <a:gd name="connsiteX151" fmla="*/ 1999243 w 7467600"/>
              <a:gd name="connsiteY151" fmla="*/ 4730524 h 6858000"/>
              <a:gd name="connsiteX152" fmla="*/ 1979527 w 7467600"/>
              <a:gd name="connsiteY152" fmla="*/ 4726651 h 6858000"/>
              <a:gd name="connsiteX153" fmla="*/ 1927410 w 7467600"/>
              <a:gd name="connsiteY153" fmla="*/ 4716164 h 6858000"/>
              <a:gd name="connsiteX154" fmla="*/ 1997014 w 7467600"/>
              <a:gd name="connsiteY154" fmla="*/ 4698007 h 6858000"/>
              <a:gd name="connsiteX155" fmla="*/ 2005458 w 7467600"/>
              <a:gd name="connsiteY155" fmla="*/ 4699540 h 6858000"/>
              <a:gd name="connsiteX156" fmla="*/ 2657186 w 7467600"/>
              <a:gd name="connsiteY156" fmla="*/ 4901687 h 6858000"/>
              <a:gd name="connsiteX157" fmla="*/ 2826662 w 7467600"/>
              <a:gd name="connsiteY157" fmla="*/ 4970362 h 6858000"/>
              <a:gd name="connsiteX158" fmla="*/ 2876100 w 7467600"/>
              <a:gd name="connsiteY158" fmla="*/ 4995397 h 6858000"/>
              <a:gd name="connsiteX159" fmla="*/ 3042600 w 7467600"/>
              <a:gd name="connsiteY159" fmla="*/ 5059532 h 6858000"/>
              <a:gd name="connsiteX160" fmla="*/ 1997014 w 7467600"/>
              <a:gd name="connsiteY160" fmla="*/ 4698007 h 6858000"/>
              <a:gd name="connsiteX161" fmla="*/ 2305292 w 7467600"/>
              <a:gd name="connsiteY161" fmla="*/ 4219492 h 6858000"/>
              <a:gd name="connsiteX162" fmla="*/ 3360922 w 7467600"/>
              <a:gd name="connsiteY162" fmla="*/ 4529373 h 6858000"/>
              <a:gd name="connsiteX163" fmla="*/ 3492420 w 7467600"/>
              <a:gd name="connsiteY163" fmla="*/ 4510145 h 6858000"/>
              <a:gd name="connsiteX164" fmla="*/ 3364086 w 7467600"/>
              <a:gd name="connsiteY164" fmla="*/ 4480340 h 6858000"/>
              <a:gd name="connsiteX165" fmla="*/ 3225818 w 7467600"/>
              <a:gd name="connsiteY165" fmla="*/ 4411822 h 6858000"/>
              <a:gd name="connsiteX166" fmla="*/ 3129696 w 7467600"/>
              <a:gd name="connsiteY166" fmla="*/ 4360704 h 6858000"/>
              <a:gd name="connsiteX167" fmla="*/ 2814545 w 7467600"/>
              <a:gd name="connsiteY167" fmla="*/ 4282955 h 6858000"/>
              <a:gd name="connsiteX168" fmla="*/ 2305292 w 7467600"/>
              <a:gd name="connsiteY168" fmla="*/ 4219492 h 6858000"/>
              <a:gd name="connsiteX169" fmla="*/ 2626982 w 7467600"/>
              <a:gd name="connsiteY169" fmla="*/ 4206450 h 6858000"/>
              <a:gd name="connsiteX170" fmla="*/ 2490617 w 7467600"/>
              <a:gd name="connsiteY170" fmla="*/ 4206951 h 6858000"/>
              <a:gd name="connsiteX171" fmla="*/ 2819869 w 7467600"/>
              <a:gd name="connsiteY171" fmla="*/ 4252936 h 6858000"/>
              <a:gd name="connsiteX172" fmla="*/ 3143018 w 7467600"/>
              <a:gd name="connsiteY172" fmla="*/ 4332698 h 6858000"/>
              <a:gd name="connsiteX173" fmla="*/ 3241520 w 7467600"/>
              <a:gd name="connsiteY173" fmla="*/ 4385112 h 6858000"/>
              <a:gd name="connsiteX174" fmla="*/ 3374575 w 7467600"/>
              <a:gd name="connsiteY174" fmla="*/ 4451517 h 6858000"/>
              <a:gd name="connsiteX175" fmla="*/ 3505221 w 7467600"/>
              <a:gd name="connsiteY175" fmla="*/ 4480757 h 6858000"/>
              <a:gd name="connsiteX176" fmla="*/ 2626982 w 7467600"/>
              <a:gd name="connsiteY176" fmla="*/ 4206450 h 6858000"/>
              <a:gd name="connsiteX177" fmla="*/ 1310106 w 7467600"/>
              <a:gd name="connsiteY177" fmla="*/ 3943217 h 6858000"/>
              <a:gd name="connsiteX178" fmla="*/ 854994 w 7467600"/>
              <a:gd name="connsiteY178" fmla="*/ 4399136 h 6858000"/>
              <a:gd name="connsiteX179" fmla="*/ 742462 w 7467600"/>
              <a:gd name="connsiteY179" fmla="*/ 4594648 h 6858000"/>
              <a:gd name="connsiteX180" fmla="*/ 820602 w 7467600"/>
              <a:gd name="connsiteY180" fmla="*/ 4485915 h 6858000"/>
              <a:gd name="connsiteX181" fmla="*/ 878295 w 7467600"/>
              <a:gd name="connsiteY181" fmla="*/ 4403594 h 6858000"/>
              <a:gd name="connsiteX182" fmla="*/ 1240607 w 7467600"/>
              <a:gd name="connsiteY182" fmla="*/ 4010401 h 6858000"/>
              <a:gd name="connsiteX183" fmla="*/ 1310106 w 7467600"/>
              <a:gd name="connsiteY183" fmla="*/ 3943217 h 6858000"/>
              <a:gd name="connsiteX184" fmla="*/ 1423113 w 7467600"/>
              <a:gd name="connsiteY184" fmla="*/ 3874565 h 6858000"/>
              <a:gd name="connsiteX185" fmla="*/ 1260565 w 7467600"/>
              <a:gd name="connsiteY185" fmla="*/ 4031982 h 6858000"/>
              <a:gd name="connsiteX186" fmla="*/ 901900 w 7467600"/>
              <a:gd name="connsiteY186" fmla="*/ 4421236 h 6858000"/>
              <a:gd name="connsiteX187" fmla="*/ 845044 w 7467600"/>
              <a:gd name="connsiteY187" fmla="*/ 4502436 h 6858000"/>
              <a:gd name="connsiteX188" fmla="*/ 685926 w 7467600"/>
              <a:gd name="connsiteY188" fmla="*/ 4703069 h 6858000"/>
              <a:gd name="connsiteX189" fmla="*/ 684248 w 7467600"/>
              <a:gd name="connsiteY189" fmla="*/ 4706721 h 6858000"/>
              <a:gd name="connsiteX190" fmla="*/ 1423113 w 7467600"/>
              <a:gd name="connsiteY190" fmla="*/ 3874565 h 6858000"/>
              <a:gd name="connsiteX191" fmla="*/ 3316479 w 7467600"/>
              <a:gd name="connsiteY191" fmla="*/ 3872136 h 6858000"/>
              <a:gd name="connsiteX192" fmla="*/ 3546806 w 7467600"/>
              <a:gd name="connsiteY192" fmla="*/ 4356139 h 6858000"/>
              <a:gd name="connsiteX193" fmla="*/ 3364433 w 7467600"/>
              <a:gd name="connsiteY193" fmla="*/ 3953121 h 6858000"/>
              <a:gd name="connsiteX194" fmla="*/ 3316479 w 7467600"/>
              <a:gd name="connsiteY194" fmla="*/ 3872136 h 6858000"/>
              <a:gd name="connsiteX195" fmla="*/ 3291335 w 7467600"/>
              <a:gd name="connsiteY195" fmla="*/ 3767420 h 6858000"/>
              <a:gd name="connsiteX196" fmla="*/ 3390805 w 7467600"/>
              <a:gd name="connsiteY196" fmla="*/ 3937163 h 6858000"/>
              <a:gd name="connsiteX197" fmla="*/ 3579062 w 7467600"/>
              <a:gd name="connsiteY197" fmla="*/ 4359040 h 6858000"/>
              <a:gd name="connsiteX198" fmla="*/ 3467355 w 7467600"/>
              <a:gd name="connsiteY198" fmla="*/ 3988130 h 6858000"/>
              <a:gd name="connsiteX199" fmla="*/ 3310753 w 7467600"/>
              <a:gd name="connsiteY199" fmla="*/ 3787140 h 6858000"/>
              <a:gd name="connsiteX200" fmla="*/ 3291335 w 7467600"/>
              <a:gd name="connsiteY200" fmla="*/ 3767420 h 6858000"/>
              <a:gd name="connsiteX201" fmla="*/ 1635889 w 7467600"/>
              <a:gd name="connsiteY201" fmla="*/ 3709494 h 6858000"/>
              <a:gd name="connsiteX202" fmla="*/ 1634800 w 7467600"/>
              <a:gd name="connsiteY202" fmla="*/ 3731111 h 6858000"/>
              <a:gd name="connsiteX203" fmla="*/ 1635889 w 7467600"/>
              <a:gd name="connsiteY203" fmla="*/ 3709494 h 6858000"/>
              <a:gd name="connsiteX204" fmla="*/ 1510397 w 7467600"/>
              <a:gd name="connsiteY204" fmla="*/ 3684705 h 6858000"/>
              <a:gd name="connsiteX205" fmla="*/ 1146550 w 7467600"/>
              <a:gd name="connsiteY205" fmla="*/ 3802012 h 6858000"/>
              <a:gd name="connsiteX206" fmla="*/ 698834 w 7467600"/>
              <a:gd name="connsiteY206" fmla="*/ 3952272 h 6858000"/>
              <a:gd name="connsiteX207" fmla="*/ 34256 w 7467600"/>
              <a:gd name="connsiteY207" fmla="*/ 4347603 h 6858000"/>
              <a:gd name="connsiteX208" fmla="*/ 527241 w 7467600"/>
              <a:gd name="connsiteY208" fmla="*/ 4065078 h 6858000"/>
              <a:gd name="connsiteX209" fmla="*/ 1510397 w 7467600"/>
              <a:gd name="connsiteY209" fmla="*/ 3684705 h 6858000"/>
              <a:gd name="connsiteX210" fmla="*/ 1313114 w 7467600"/>
              <a:gd name="connsiteY210" fmla="*/ 3655216 h 6858000"/>
              <a:gd name="connsiteX211" fmla="*/ 1109304 w 7467600"/>
              <a:gd name="connsiteY211" fmla="*/ 3669030 h 6858000"/>
              <a:gd name="connsiteX212" fmla="*/ 8129 w 7467600"/>
              <a:gd name="connsiteY212" fmla="*/ 4330519 h 6858000"/>
              <a:gd name="connsiteX213" fmla="*/ 687572 w 7467600"/>
              <a:gd name="connsiteY213" fmla="*/ 3925629 h 6858000"/>
              <a:gd name="connsiteX214" fmla="*/ 1138365 w 7467600"/>
              <a:gd name="connsiteY214" fmla="*/ 3774515 h 6858000"/>
              <a:gd name="connsiteX215" fmla="*/ 1505579 w 7467600"/>
              <a:gd name="connsiteY215" fmla="*/ 3655526 h 6858000"/>
              <a:gd name="connsiteX216" fmla="*/ 1313114 w 7467600"/>
              <a:gd name="connsiteY216" fmla="*/ 3655216 h 6858000"/>
              <a:gd name="connsiteX217" fmla="*/ 3655073 w 7467600"/>
              <a:gd name="connsiteY217" fmla="*/ 3650884 h 6858000"/>
              <a:gd name="connsiteX218" fmla="*/ 3989938 w 7467600"/>
              <a:gd name="connsiteY218" fmla="*/ 3991685 h 6858000"/>
              <a:gd name="connsiteX219" fmla="*/ 4393907 w 7467600"/>
              <a:gd name="connsiteY219" fmla="*/ 4261258 h 6858000"/>
              <a:gd name="connsiteX220" fmla="*/ 4648051 w 7467600"/>
              <a:gd name="connsiteY220" fmla="*/ 4374051 h 6858000"/>
              <a:gd name="connsiteX221" fmla="*/ 4383389 w 7467600"/>
              <a:gd name="connsiteY221" fmla="*/ 4184369 h 6858000"/>
              <a:gd name="connsiteX222" fmla="*/ 4165508 w 7467600"/>
              <a:gd name="connsiteY222" fmla="*/ 4035196 h 6858000"/>
              <a:gd name="connsiteX223" fmla="*/ 4068162 w 7467600"/>
              <a:gd name="connsiteY223" fmla="*/ 3953394 h 6858000"/>
              <a:gd name="connsiteX224" fmla="*/ 3981416 w 7467600"/>
              <a:gd name="connsiteY224" fmla="*/ 3880482 h 6858000"/>
              <a:gd name="connsiteX225" fmla="*/ 3800147 w 7467600"/>
              <a:gd name="connsiteY225" fmla="*/ 3749872 h 6858000"/>
              <a:gd name="connsiteX226" fmla="*/ 3655073 w 7467600"/>
              <a:gd name="connsiteY226" fmla="*/ 3650884 h 6858000"/>
              <a:gd name="connsiteX227" fmla="*/ 3670252 w 7467600"/>
              <a:gd name="connsiteY227" fmla="*/ 3622798 h 6858000"/>
              <a:gd name="connsiteX228" fmla="*/ 3817258 w 7467600"/>
              <a:gd name="connsiteY228" fmla="*/ 3723577 h 6858000"/>
              <a:gd name="connsiteX229" fmla="*/ 4000461 w 7467600"/>
              <a:gd name="connsiteY229" fmla="*/ 3855966 h 6858000"/>
              <a:gd name="connsiteX230" fmla="*/ 4088180 w 7467600"/>
              <a:gd name="connsiteY230" fmla="*/ 3929774 h 6858000"/>
              <a:gd name="connsiteX231" fmla="*/ 4184555 w 7467600"/>
              <a:gd name="connsiteY231" fmla="*/ 4010683 h 6858000"/>
              <a:gd name="connsiteX232" fmla="*/ 4399563 w 7467600"/>
              <a:gd name="connsiteY232" fmla="*/ 4158106 h 6858000"/>
              <a:gd name="connsiteX233" fmla="*/ 4684469 w 7467600"/>
              <a:gd name="connsiteY233" fmla="*/ 4364680 h 6858000"/>
              <a:gd name="connsiteX234" fmla="*/ 4690271 w 7467600"/>
              <a:gd name="connsiteY234" fmla="*/ 4370034 h 6858000"/>
              <a:gd name="connsiteX235" fmla="*/ 4136093 w 7467600"/>
              <a:gd name="connsiteY235" fmla="*/ 3858466 h 6858000"/>
              <a:gd name="connsiteX236" fmla="*/ 3670252 w 7467600"/>
              <a:gd name="connsiteY236" fmla="*/ 3622798 h 6858000"/>
              <a:gd name="connsiteX237" fmla="*/ 4440129 w 7467600"/>
              <a:gd name="connsiteY237" fmla="*/ 3448571 h 6858000"/>
              <a:gd name="connsiteX238" fmla="*/ 4856525 w 7467600"/>
              <a:gd name="connsiteY238" fmla="*/ 3915351 h 6858000"/>
              <a:gd name="connsiteX239" fmla="*/ 5059055 w 7467600"/>
              <a:gd name="connsiteY239" fmla="*/ 4108918 h 6858000"/>
              <a:gd name="connsiteX240" fmla="*/ 5290070 w 7467600"/>
              <a:gd name="connsiteY240" fmla="*/ 4263619 h 6858000"/>
              <a:gd name="connsiteX241" fmla="*/ 4834991 w 7467600"/>
              <a:gd name="connsiteY241" fmla="*/ 3830985 h 6858000"/>
              <a:gd name="connsiteX242" fmla="*/ 4440129 w 7467600"/>
              <a:gd name="connsiteY242" fmla="*/ 3448571 h 6858000"/>
              <a:gd name="connsiteX243" fmla="*/ 4441737 w 7467600"/>
              <a:gd name="connsiteY243" fmla="*/ 3399734 h 6858000"/>
              <a:gd name="connsiteX244" fmla="*/ 4431236 w 7467600"/>
              <a:gd name="connsiteY244" fmla="*/ 3400954 h 6858000"/>
              <a:gd name="connsiteX245" fmla="*/ 4557150 w 7467600"/>
              <a:gd name="connsiteY245" fmla="*/ 3510023 h 6858000"/>
              <a:gd name="connsiteX246" fmla="*/ 4856936 w 7467600"/>
              <a:gd name="connsiteY246" fmla="*/ 3809146 h 6858000"/>
              <a:gd name="connsiteX247" fmla="*/ 5111996 w 7467600"/>
              <a:gd name="connsiteY247" fmla="*/ 4065759 h 6858000"/>
              <a:gd name="connsiteX248" fmla="*/ 5388878 w 7467600"/>
              <a:gd name="connsiteY248" fmla="*/ 4300185 h 6858000"/>
              <a:gd name="connsiteX249" fmla="*/ 5425556 w 7467600"/>
              <a:gd name="connsiteY249" fmla="*/ 4308967 h 6858000"/>
              <a:gd name="connsiteX250" fmla="*/ 4943646 w 7467600"/>
              <a:gd name="connsiteY250" fmla="*/ 3822916 h 6858000"/>
              <a:gd name="connsiteX251" fmla="*/ 4594837 w 7467600"/>
              <a:gd name="connsiteY251" fmla="*/ 3532274 h 6858000"/>
              <a:gd name="connsiteX252" fmla="*/ 4441737 w 7467600"/>
              <a:gd name="connsiteY252" fmla="*/ 3399734 h 6858000"/>
              <a:gd name="connsiteX253" fmla="*/ 5425834 w 7467600"/>
              <a:gd name="connsiteY253" fmla="*/ 3162785 h 6858000"/>
              <a:gd name="connsiteX254" fmla="*/ 5401644 w 7467600"/>
              <a:gd name="connsiteY254" fmla="*/ 3617847 h 6858000"/>
              <a:gd name="connsiteX255" fmla="*/ 5467256 w 7467600"/>
              <a:gd name="connsiteY255" fmla="*/ 4175494 h 6858000"/>
              <a:gd name="connsiteX256" fmla="*/ 5448069 w 7467600"/>
              <a:gd name="connsiteY256" fmla="*/ 3567554 h 6858000"/>
              <a:gd name="connsiteX257" fmla="*/ 5425834 w 7467600"/>
              <a:gd name="connsiteY257" fmla="*/ 3162785 h 6858000"/>
              <a:gd name="connsiteX258" fmla="*/ 1318687 w 7467600"/>
              <a:gd name="connsiteY258" fmla="*/ 3113840 h 6858000"/>
              <a:gd name="connsiteX259" fmla="*/ 1066793 w 7467600"/>
              <a:gd name="connsiteY259" fmla="*/ 3212171 h 6858000"/>
              <a:gd name="connsiteX260" fmla="*/ 993319 w 7467600"/>
              <a:gd name="connsiteY260" fmla="*/ 3247648 h 6858000"/>
              <a:gd name="connsiteX261" fmla="*/ 853081 w 7467600"/>
              <a:gd name="connsiteY261" fmla="*/ 3312410 h 6858000"/>
              <a:gd name="connsiteX262" fmla="*/ 805957 w 7467600"/>
              <a:gd name="connsiteY262" fmla="*/ 3330443 h 6858000"/>
              <a:gd name="connsiteX263" fmla="*/ 1318687 w 7467600"/>
              <a:gd name="connsiteY263" fmla="*/ 3113840 h 6858000"/>
              <a:gd name="connsiteX264" fmla="*/ 5453702 w 7467600"/>
              <a:gd name="connsiteY264" fmla="*/ 3090882 h 6858000"/>
              <a:gd name="connsiteX265" fmla="*/ 5480135 w 7467600"/>
              <a:gd name="connsiteY265" fmla="*/ 3565802 h 6858000"/>
              <a:gd name="connsiteX266" fmla="*/ 5499023 w 7467600"/>
              <a:gd name="connsiteY266" fmla="*/ 4166310 h 6858000"/>
              <a:gd name="connsiteX267" fmla="*/ 5547022 w 7467600"/>
              <a:gd name="connsiteY267" fmla="*/ 3607838 h 6858000"/>
              <a:gd name="connsiteX268" fmla="*/ 5515964 w 7467600"/>
              <a:gd name="connsiteY268" fmla="*/ 3378541 h 6858000"/>
              <a:gd name="connsiteX269" fmla="*/ 5453702 w 7467600"/>
              <a:gd name="connsiteY269" fmla="*/ 3090882 h 6858000"/>
              <a:gd name="connsiteX270" fmla="*/ 1238695 w 7467600"/>
              <a:gd name="connsiteY270" fmla="*/ 3076820 h 6858000"/>
              <a:gd name="connsiteX271" fmla="*/ 716371 w 7467600"/>
              <a:gd name="connsiteY271" fmla="*/ 3293249 h 6858000"/>
              <a:gd name="connsiteX272" fmla="*/ 579522 w 7467600"/>
              <a:gd name="connsiteY272" fmla="*/ 3371759 h 6858000"/>
              <a:gd name="connsiteX273" fmla="*/ 600288 w 7467600"/>
              <a:gd name="connsiteY273" fmla="*/ 3365555 h 6858000"/>
              <a:gd name="connsiteX274" fmla="*/ 840692 w 7467600"/>
              <a:gd name="connsiteY274" fmla="*/ 3284921 h 6858000"/>
              <a:gd name="connsiteX275" fmla="*/ 979248 w 7467600"/>
              <a:gd name="connsiteY275" fmla="*/ 3221003 h 6858000"/>
              <a:gd name="connsiteX276" fmla="*/ 1053282 w 7467600"/>
              <a:gd name="connsiteY276" fmla="*/ 3185247 h 6858000"/>
              <a:gd name="connsiteX277" fmla="*/ 1320603 w 7467600"/>
              <a:gd name="connsiteY277" fmla="*/ 3081281 h 6858000"/>
              <a:gd name="connsiteX278" fmla="*/ 1238695 w 7467600"/>
              <a:gd name="connsiteY278" fmla="*/ 3076820 h 6858000"/>
              <a:gd name="connsiteX279" fmla="*/ 5425627 w 7467600"/>
              <a:gd name="connsiteY279" fmla="*/ 2954192 h 6858000"/>
              <a:gd name="connsiteX280" fmla="*/ 5470770 w 7467600"/>
              <a:gd name="connsiteY280" fmla="*/ 3005435 h 6858000"/>
              <a:gd name="connsiteX281" fmla="*/ 5519779 w 7467600"/>
              <a:gd name="connsiteY281" fmla="*/ 4359223 h 6858000"/>
              <a:gd name="connsiteX282" fmla="*/ 5520293 w 7467600"/>
              <a:gd name="connsiteY282" fmla="*/ 4360602 h 6858000"/>
              <a:gd name="connsiteX283" fmla="*/ 5767221 w 7467600"/>
              <a:gd name="connsiteY283" fmla="*/ 4665564 h 6858000"/>
              <a:gd name="connsiteX284" fmla="*/ 6937169 w 7467600"/>
              <a:gd name="connsiteY284" fmla="*/ 4815941 h 6858000"/>
              <a:gd name="connsiteX285" fmla="*/ 6953922 w 7467600"/>
              <a:gd name="connsiteY285" fmla="*/ 4890068 h 6858000"/>
              <a:gd name="connsiteX286" fmla="*/ 6071359 w 7467600"/>
              <a:gd name="connsiteY286" fmla="*/ 4770770 h 6858000"/>
              <a:gd name="connsiteX287" fmla="*/ 6038839 w 7467600"/>
              <a:gd name="connsiteY287" fmla="*/ 4764474 h 6858000"/>
              <a:gd name="connsiteX288" fmla="*/ 6038706 w 7467600"/>
              <a:gd name="connsiteY288" fmla="*/ 4763847 h 6858000"/>
              <a:gd name="connsiteX289" fmla="*/ 6037784 w 7467600"/>
              <a:gd name="connsiteY289" fmla="*/ 4764270 h 6858000"/>
              <a:gd name="connsiteX290" fmla="*/ 6038839 w 7467600"/>
              <a:gd name="connsiteY290" fmla="*/ 4764474 h 6858000"/>
              <a:gd name="connsiteX291" fmla="*/ 6040338 w 7467600"/>
              <a:gd name="connsiteY291" fmla="*/ 4771418 h 6858000"/>
              <a:gd name="connsiteX292" fmla="*/ 6024488 w 7467600"/>
              <a:gd name="connsiteY292" fmla="*/ 4809903 h 6858000"/>
              <a:gd name="connsiteX293" fmla="*/ 5599771 w 7467600"/>
              <a:gd name="connsiteY293" fmla="*/ 5509652 h 6858000"/>
              <a:gd name="connsiteX294" fmla="*/ 5548843 w 7467600"/>
              <a:gd name="connsiteY294" fmla="*/ 5563845 h 6858000"/>
              <a:gd name="connsiteX295" fmla="*/ 5940952 w 7467600"/>
              <a:gd name="connsiteY295" fmla="*/ 6250028 h 6858000"/>
              <a:gd name="connsiteX296" fmla="*/ 6043441 w 7467600"/>
              <a:gd name="connsiteY296" fmla="*/ 6665847 h 6858000"/>
              <a:gd name="connsiteX297" fmla="*/ 6093432 w 7467600"/>
              <a:gd name="connsiteY297" fmla="*/ 6858000 h 6858000"/>
              <a:gd name="connsiteX298" fmla="*/ 6034344 w 7467600"/>
              <a:gd name="connsiteY298" fmla="*/ 6858000 h 6858000"/>
              <a:gd name="connsiteX299" fmla="*/ 6026679 w 7467600"/>
              <a:gd name="connsiteY299" fmla="*/ 6836959 h 6858000"/>
              <a:gd name="connsiteX300" fmla="*/ 5800441 w 7467600"/>
              <a:gd name="connsiteY300" fmla="*/ 6335286 h 6858000"/>
              <a:gd name="connsiteX301" fmla="*/ 5526562 w 7467600"/>
              <a:gd name="connsiteY301" fmla="*/ 5705388 h 6858000"/>
              <a:gd name="connsiteX302" fmla="*/ 5519640 w 7467600"/>
              <a:gd name="connsiteY302" fmla="*/ 5683774 h 6858000"/>
              <a:gd name="connsiteX303" fmla="*/ 5844559 w 7467600"/>
              <a:gd name="connsiteY303" fmla="*/ 6553349 h 6858000"/>
              <a:gd name="connsiteX304" fmla="*/ 5975994 w 7467600"/>
              <a:gd name="connsiteY304" fmla="*/ 6858000 h 6858000"/>
              <a:gd name="connsiteX305" fmla="*/ 5898547 w 7467600"/>
              <a:gd name="connsiteY305" fmla="*/ 6858000 h 6858000"/>
              <a:gd name="connsiteX306" fmla="*/ 5682041 w 7467600"/>
              <a:gd name="connsiteY306" fmla="*/ 6355860 h 6858000"/>
              <a:gd name="connsiteX307" fmla="*/ 5461758 w 7467600"/>
              <a:gd name="connsiteY307" fmla="*/ 5820220 h 6858000"/>
              <a:gd name="connsiteX308" fmla="*/ 5237282 w 7467600"/>
              <a:gd name="connsiteY308" fmla="*/ 6579086 h 6858000"/>
              <a:gd name="connsiteX309" fmla="*/ 5115009 w 7467600"/>
              <a:gd name="connsiteY309" fmla="*/ 6858000 h 6858000"/>
              <a:gd name="connsiteX310" fmla="*/ 5028074 w 7467600"/>
              <a:gd name="connsiteY310" fmla="*/ 6858000 h 6858000"/>
              <a:gd name="connsiteX311" fmla="*/ 5079508 w 7467600"/>
              <a:gd name="connsiteY311" fmla="*/ 6749074 h 6858000"/>
              <a:gd name="connsiteX312" fmla="*/ 5371846 w 7467600"/>
              <a:gd name="connsiteY312" fmla="*/ 5924413 h 6858000"/>
              <a:gd name="connsiteX313" fmla="*/ 5270512 w 7467600"/>
              <a:gd name="connsiteY313" fmla="*/ 6138975 h 6858000"/>
              <a:gd name="connsiteX314" fmla="*/ 5062409 w 7467600"/>
              <a:gd name="connsiteY314" fmla="*/ 6653544 h 6858000"/>
              <a:gd name="connsiteX315" fmla="*/ 5036628 w 7467600"/>
              <a:gd name="connsiteY315" fmla="*/ 6754247 h 6858000"/>
              <a:gd name="connsiteX316" fmla="*/ 5009112 w 7467600"/>
              <a:gd name="connsiteY316" fmla="*/ 6858000 h 6858000"/>
              <a:gd name="connsiteX317" fmla="*/ 4976679 w 7467600"/>
              <a:gd name="connsiteY317" fmla="*/ 6858000 h 6858000"/>
              <a:gd name="connsiteX318" fmla="*/ 5006537 w 7467600"/>
              <a:gd name="connsiteY318" fmla="*/ 6747068 h 6858000"/>
              <a:gd name="connsiteX319" fmla="*/ 5032723 w 7467600"/>
              <a:gd name="connsiteY319" fmla="*/ 6644957 h 6858000"/>
              <a:gd name="connsiteX320" fmla="*/ 5242949 w 7467600"/>
              <a:gd name="connsiteY320" fmla="*/ 6125175 h 6858000"/>
              <a:gd name="connsiteX321" fmla="*/ 5286321 w 7467600"/>
              <a:gd name="connsiteY321" fmla="*/ 6033555 h 6858000"/>
              <a:gd name="connsiteX322" fmla="*/ 5008210 w 7467600"/>
              <a:gd name="connsiteY322" fmla="*/ 6649194 h 6858000"/>
              <a:gd name="connsiteX323" fmla="*/ 4986321 w 7467600"/>
              <a:gd name="connsiteY323" fmla="*/ 6765687 h 6858000"/>
              <a:gd name="connsiteX324" fmla="*/ 4973474 w 7467600"/>
              <a:gd name="connsiteY324" fmla="*/ 6858000 h 6858000"/>
              <a:gd name="connsiteX325" fmla="*/ 4907178 w 7467600"/>
              <a:gd name="connsiteY325" fmla="*/ 6858000 h 6858000"/>
              <a:gd name="connsiteX326" fmla="*/ 4910810 w 7467600"/>
              <a:gd name="connsiteY326" fmla="*/ 6829660 h 6858000"/>
              <a:gd name="connsiteX327" fmla="*/ 4987461 w 7467600"/>
              <a:gd name="connsiteY327" fmla="*/ 6432994 h 6858000"/>
              <a:gd name="connsiteX328" fmla="*/ 5179262 w 7467600"/>
              <a:gd name="connsiteY328" fmla="*/ 6035044 h 6858000"/>
              <a:gd name="connsiteX329" fmla="*/ 4689678 w 7467600"/>
              <a:gd name="connsiteY329" fmla="*/ 6440241 h 6858000"/>
              <a:gd name="connsiteX330" fmla="*/ 4477543 w 7467600"/>
              <a:gd name="connsiteY330" fmla="*/ 6674836 h 6858000"/>
              <a:gd name="connsiteX331" fmla="*/ 4329957 w 7467600"/>
              <a:gd name="connsiteY331" fmla="*/ 6858000 h 6858000"/>
              <a:gd name="connsiteX332" fmla="*/ 4218595 w 7467600"/>
              <a:gd name="connsiteY332" fmla="*/ 6858000 h 6858000"/>
              <a:gd name="connsiteX333" fmla="*/ 4368888 w 7467600"/>
              <a:gd name="connsiteY333" fmla="*/ 6668412 h 6858000"/>
              <a:gd name="connsiteX334" fmla="*/ 4563091 w 7467600"/>
              <a:gd name="connsiteY334" fmla="*/ 6442508 h 6858000"/>
              <a:gd name="connsiteX335" fmla="*/ 5387324 w 7467600"/>
              <a:gd name="connsiteY335" fmla="*/ 5705830 h 6858000"/>
              <a:gd name="connsiteX336" fmla="*/ 5073620 w 7467600"/>
              <a:gd name="connsiteY336" fmla="*/ 5955437 h 6858000"/>
              <a:gd name="connsiteX337" fmla="*/ 4689789 w 7467600"/>
              <a:gd name="connsiteY337" fmla="*/ 6268382 h 6858000"/>
              <a:gd name="connsiteX338" fmla="*/ 4418722 w 7467600"/>
              <a:gd name="connsiteY338" fmla="*/ 6570886 h 6858000"/>
              <a:gd name="connsiteX339" fmla="*/ 4214944 w 7467600"/>
              <a:gd name="connsiteY339" fmla="*/ 6858000 h 6858000"/>
              <a:gd name="connsiteX340" fmla="*/ 4177898 w 7467600"/>
              <a:gd name="connsiteY340" fmla="*/ 6858000 h 6858000"/>
              <a:gd name="connsiteX341" fmla="*/ 4391597 w 7467600"/>
              <a:gd name="connsiteY341" fmla="*/ 6556370 h 6858000"/>
              <a:gd name="connsiteX342" fmla="*/ 4668889 w 7467600"/>
              <a:gd name="connsiteY342" fmla="*/ 6246399 h 6858000"/>
              <a:gd name="connsiteX343" fmla="*/ 5055427 w 7467600"/>
              <a:gd name="connsiteY343" fmla="*/ 5931476 h 6858000"/>
              <a:gd name="connsiteX344" fmla="*/ 5371814 w 7467600"/>
              <a:gd name="connsiteY344" fmla="*/ 5678975 h 6858000"/>
              <a:gd name="connsiteX345" fmla="*/ 4987918 w 7467600"/>
              <a:gd name="connsiteY345" fmla="*/ 5838701 h 6858000"/>
              <a:gd name="connsiteX346" fmla="*/ 4317146 w 7467600"/>
              <a:gd name="connsiteY346" fmla="*/ 6587716 h 6858000"/>
              <a:gd name="connsiteX347" fmla="*/ 4171627 w 7467600"/>
              <a:gd name="connsiteY347" fmla="*/ 6858000 h 6858000"/>
              <a:gd name="connsiteX348" fmla="*/ 4081585 w 7467600"/>
              <a:gd name="connsiteY348" fmla="*/ 6858000 h 6858000"/>
              <a:gd name="connsiteX349" fmla="*/ 4238603 w 7467600"/>
              <a:gd name="connsiteY349" fmla="*/ 6559341 h 6858000"/>
              <a:gd name="connsiteX350" fmla="*/ 4778333 w 7467600"/>
              <a:gd name="connsiteY350" fmla="*/ 5873626 h 6858000"/>
              <a:gd name="connsiteX351" fmla="*/ 5414185 w 7467600"/>
              <a:gd name="connsiteY351" fmla="*/ 5573882 h 6858000"/>
              <a:gd name="connsiteX352" fmla="*/ 5959648 w 7467600"/>
              <a:gd name="connsiteY352" fmla="*/ 4760797 h 6858000"/>
              <a:gd name="connsiteX353" fmla="*/ 5355019 w 7467600"/>
              <a:gd name="connsiteY353" fmla="*/ 4734672 h 6858000"/>
              <a:gd name="connsiteX354" fmla="*/ 5083565 w 7467600"/>
              <a:gd name="connsiteY354" fmla="*/ 5179121 h 6858000"/>
              <a:gd name="connsiteX355" fmla="*/ 4713577 w 7467600"/>
              <a:gd name="connsiteY355" fmla="*/ 5616803 h 6858000"/>
              <a:gd name="connsiteX356" fmla="*/ 3989559 w 7467600"/>
              <a:gd name="connsiteY356" fmla="*/ 6145945 h 6858000"/>
              <a:gd name="connsiteX357" fmla="*/ 3939824 w 7467600"/>
              <a:gd name="connsiteY357" fmla="*/ 6066900 h 6858000"/>
              <a:gd name="connsiteX358" fmla="*/ 4584537 w 7467600"/>
              <a:gd name="connsiteY358" fmla="*/ 5324826 h 6858000"/>
              <a:gd name="connsiteX359" fmla="*/ 5037105 w 7467600"/>
              <a:gd name="connsiteY359" fmla="*/ 5088765 h 6858000"/>
              <a:gd name="connsiteX360" fmla="*/ 5039930 w 7467600"/>
              <a:gd name="connsiteY360" fmla="*/ 5089585 h 6858000"/>
              <a:gd name="connsiteX361" fmla="*/ 5263764 w 7467600"/>
              <a:gd name="connsiteY361" fmla="*/ 4735525 h 6858000"/>
              <a:gd name="connsiteX362" fmla="*/ 4086300 w 7467600"/>
              <a:gd name="connsiteY362" fmla="*/ 4884599 h 6858000"/>
              <a:gd name="connsiteX363" fmla="*/ 4085485 w 7467600"/>
              <a:gd name="connsiteY363" fmla="*/ 4899070 h 6858000"/>
              <a:gd name="connsiteX364" fmla="*/ 3871915 w 7467600"/>
              <a:gd name="connsiteY364" fmla="*/ 5253645 h 6858000"/>
              <a:gd name="connsiteX365" fmla="*/ 3799374 w 7467600"/>
              <a:gd name="connsiteY365" fmla="*/ 5466127 h 6858000"/>
              <a:gd name="connsiteX366" fmla="*/ 3498850 w 7467600"/>
              <a:gd name="connsiteY366" fmla="*/ 6661888 h 6858000"/>
              <a:gd name="connsiteX367" fmla="*/ 3399216 w 7467600"/>
              <a:gd name="connsiteY367" fmla="*/ 6858000 h 6858000"/>
              <a:gd name="connsiteX368" fmla="*/ 3303688 w 7467600"/>
              <a:gd name="connsiteY368" fmla="*/ 6858000 h 6858000"/>
              <a:gd name="connsiteX369" fmla="*/ 3391774 w 7467600"/>
              <a:gd name="connsiteY369" fmla="*/ 6697181 h 6858000"/>
              <a:gd name="connsiteX370" fmla="*/ 3735540 w 7467600"/>
              <a:gd name="connsiteY370" fmla="*/ 5546923 h 6858000"/>
              <a:gd name="connsiteX371" fmla="*/ 3729438 w 7467600"/>
              <a:gd name="connsiteY371" fmla="*/ 5569058 h 6858000"/>
              <a:gd name="connsiteX372" fmla="*/ 3707782 w 7467600"/>
              <a:gd name="connsiteY372" fmla="*/ 5644908 h 6858000"/>
              <a:gd name="connsiteX373" fmla="*/ 3583827 w 7467600"/>
              <a:gd name="connsiteY373" fmla="*/ 6039215 h 6858000"/>
              <a:gd name="connsiteX374" fmla="*/ 3547861 w 7467600"/>
              <a:gd name="connsiteY374" fmla="*/ 6129609 h 6858000"/>
              <a:gd name="connsiteX375" fmla="*/ 3490905 w 7467600"/>
              <a:gd name="connsiteY375" fmla="*/ 6277660 h 6858000"/>
              <a:gd name="connsiteX376" fmla="*/ 3455859 w 7467600"/>
              <a:gd name="connsiteY376" fmla="*/ 6391301 h 6858000"/>
              <a:gd name="connsiteX377" fmla="*/ 3429112 w 7467600"/>
              <a:gd name="connsiteY377" fmla="*/ 6479469 h 6858000"/>
              <a:gd name="connsiteX378" fmla="*/ 3304862 w 7467600"/>
              <a:gd name="connsiteY378" fmla="*/ 6796476 h 6858000"/>
              <a:gd name="connsiteX379" fmla="*/ 3276071 w 7467600"/>
              <a:gd name="connsiteY379" fmla="*/ 6858000 h 6858000"/>
              <a:gd name="connsiteX380" fmla="*/ 3240805 w 7467600"/>
              <a:gd name="connsiteY380" fmla="*/ 6858000 h 6858000"/>
              <a:gd name="connsiteX381" fmla="*/ 3275917 w 7467600"/>
              <a:gd name="connsiteY381" fmla="*/ 6783192 h 6858000"/>
              <a:gd name="connsiteX382" fmla="*/ 3399358 w 7467600"/>
              <a:gd name="connsiteY382" fmla="*/ 6469011 h 6858000"/>
              <a:gd name="connsiteX383" fmla="*/ 3425650 w 7467600"/>
              <a:gd name="connsiteY383" fmla="*/ 6381333 h 6858000"/>
              <a:gd name="connsiteX384" fmla="*/ 3460661 w 7467600"/>
              <a:gd name="connsiteY384" fmla="*/ 6266763 h 6858000"/>
              <a:gd name="connsiteX385" fmla="*/ 3518021 w 7467600"/>
              <a:gd name="connsiteY385" fmla="*/ 6117298 h 6858000"/>
              <a:gd name="connsiteX386" fmla="*/ 3554035 w 7467600"/>
              <a:gd name="connsiteY386" fmla="*/ 6027832 h 6858000"/>
              <a:gd name="connsiteX387" fmla="*/ 3677174 w 7467600"/>
              <a:gd name="connsiteY387" fmla="*/ 5636351 h 6858000"/>
              <a:gd name="connsiteX388" fmla="*/ 3698819 w 7467600"/>
              <a:gd name="connsiteY388" fmla="*/ 5560503 h 6858000"/>
              <a:gd name="connsiteX389" fmla="*/ 3702094 w 7467600"/>
              <a:gd name="connsiteY389" fmla="*/ 5549194 h 6858000"/>
              <a:gd name="connsiteX390" fmla="*/ 3398355 w 7467600"/>
              <a:gd name="connsiteY390" fmla="*/ 6094603 h 6858000"/>
              <a:gd name="connsiteX391" fmla="*/ 3193941 w 7467600"/>
              <a:gd name="connsiteY391" fmla="*/ 6798775 h 6858000"/>
              <a:gd name="connsiteX392" fmla="*/ 3184140 w 7467600"/>
              <a:gd name="connsiteY392" fmla="*/ 6858000 h 6858000"/>
              <a:gd name="connsiteX393" fmla="*/ 3099978 w 7467600"/>
              <a:gd name="connsiteY393" fmla="*/ 6858000 h 6858000"/>
              <a:gd name="connsiteX394" fmla="*/ 3101556 w 7467600"/>
              <a:gd name="connsiteY394" fmla="*/ 6843337 h 6858000"/>
              <a:gd name="connsiteX395" fmla="*/ 3370162 w 7467600"/>
              <a:gd name="connsiteY395" fmla="*/ 5785550 h 6858000"/>
              <a:gd name="connsiteX396" fmla="*/ 3746477 w 7467600"/>
              <a:gd name="connsiteY396" fmla="*/ 5377889 h 6858000"/>
              <a:gd name="connsiteX397" fmla="*/ 3863399 w 7467600"/>
              <a:gd name="connsiteY397" fmla="*/ 5087257 h 6858000"/>
              <a:gd name="connsiteX398" fmla="*/ 3968712 w 7467600"/>
              <a:gd name="connsiteY398" fmla="*/ 4913989 h 6858000"/>
              <a:gd name="connsiteX399" fmla="*/ 2792390 w 7467600"/>
              <a:gd name="connsiteY399" fmla="*/ 5382974 h 6858000"/>
              <a:gd name="connsiteX400" fmla="*/ 2714982 w 7467600"/>
              <a:gd name="connsiteY400" fmla="*/ 5427051 h 6858000"/>
              <a:gd name="connsiteX401" fmla="*/ 2813361 w 7467600"/>
              <a:gd name="connsiteY401" fmla="*/ 6023912 h 6858000"/>
              <a:gd name="connsiteX402" fmla="*/ 2688430 w 7467600"/>
              <a:gd name="connsiteY402" fmla="*/ 6801564 h 6858000"/>
              <a:gd name="connsiteX403" fmla="*/ 2629626 w 7467600"/>
              <a:gd name="connsiteY403" fmla="*/ 6763394 h 6858000"/>
              <a:gd name="connsiteX404" fmla="*/ 2565328 w 7467600"/>
              <a:gd name="connsiteY404" fmla="*/ 5516399 h 6858000"/>
              <a:gd name="connsiteX405" fmla="*/ 1922999 w 7467600"/>
              <a:gd name="connsiteY405" fmla="*/ 5980343 h 6858000"/>
              <a:gd name="connsiteX406" fmla="*/ 1950261 w 7467600"/>
              <a:gd name="connsiteY406" fmla="*/ 6405858 h 6858000"/>
              <a:gd name="connsiteX407" fmla="*/ 2365554 w 7467600"/>
              <a:gd name="connsiteY407" fmla="*/ 6759107 h 6858000"/>
              <a:gd name="connsiteX408" fmla="*/ 2424142 w 7467600"/>
              <a:gd name="connsiteY408" fmla="*/ 6858000 h 6858000"/>
              <a:gd name="connsiteX409" fmla="*/ 2395994 w 7467600"/>
              <a:gd name="connsiteY409" fmla="*/ 6858000 h 6858000"/>
              <a:gd name="connsiteX410" fmla="*/ 2392863 w 7467600"/>
              <a:gd name="connsiteY410" fmla="*/ 6852964 h 6858000"/>
              <a:gd name="connsiteX411" fmla="*/ 2017589 w 7467600"/>
              <a:gd name="connsiteY411" fmla="*/ 6493982 h 6858000"/>
              <a:gd name="connsiteX412" fmla="*/ 2147336 w 7467600"/>
              <a:gd name="connsiteY412" fmla="*/ 6594052 h 6858000"/>
              <a:gd name="connsiteX413" fmla="*/ 2207047 w 7467600"/>
              <a:gd name="connsiteY413" fmla="*/ 6654540 h 6858000"/>
              <a:gd name="connsiteX414" fmla="*/ 2299106 w 7467600"/>
              <a:gd name="connsiteY414" fmla="*/ 6778931 h 6858000"/>
              <a:gd name="connsiteX415" fmla="*/ 2314430 w 7467600"/>
              <a:gd name="connsiteY415" fmla="*/ 6801144 h 6858000"/>
              <a:gd name="connsiteX416" fmla="*/ 2352406 w 7467600"/>
              <a:gd name="connsiteY416" fmla="*/ 6858000 h 6858000"/>
              <a:gd name="connsiteX417" fmla="*/ 2314492 w 7467600"/>
              <a:gd name="connsiteY417" fmla="*/ 6858000 h 6858000"/>
              <a:gd name="connsiteX418" fmla="*/ 2288095 w 7467600"/>
              <a:gd name="connsiteY418" fmla="*/ 6818030 h 6858000"/>
              <a:gd name="connsiteX419" fmla="*/ 2272768 w 7467600"/>
              <a:gd name="connsiteY419" fmla="*/ 6795822 h 6858000"/>
              <a:gd name="connsiteX420" fmla="*/ 2182715 w 7467600"/>
              <a:gd name="connsiteY420" fmla="*/ 6675071 h 6858000"/>
              <a:gd name="connsiteX421" fmla="*/ 2032061 w 7467600"/>
              <a:gd name="connsiteY421" fmla="*/ 6541380 h 6858000"/>
              <a:gd name="connsiteX422" fmla="*/ 2257220 w 7467600"/>
              <a:gd name="connsiteY422" fmla="*/ 6826257 h 6858000"/>
              <a:gd name="connsiteX423" fmla="*/ 2281324 w 7467600"/>
              <a:gd name="connsiteY423" fmla="*/ 6858000 h 6858000"/>
              <a:gd name="connsiteX424" fmla="*/ 2242860 w 7467600"/>
              <a:gd name="connsiteY424" fmla="*/ 6858000 h 6858000"/>
              <a:gd name="connsiteX425" fmla="*/ 2232818 w 7467600"/>
              <a:gd name="connsiteY425" fmla="*/ 6844926 h 6858000"/>
              <a:gd name="connsiteX426" fmla="*/ 1990172 w 7467600"/>
              <a:gd name="connsiteY426" fmla="*/ 6542121 h 6858000"/>
              <a:gd name="connsiteX427" fmla="*/ 2124090 w 7467600"/>
              <a:gd name="connsiteY427" fmla="*/ 6761017 h 6858000"/>
              <a:gd name="connsiteX428" fmla="*/ 2200380 w 7467600"/>
              <a:gd name="connsiteY428" fmla="*/ 6858000 h 6858000"/>
              <a:gd name="connsiteX429" fmla="*/ 2147507 w 7467600"/>
              <a:gd name="connsiteY429" fmla="*/ 6858000 h 6858000"/>
              <a:gd name="connsiteX430" fmla="*/ 2070668 w 7467600"/>
              <a:gd name="connsiteY430" fmla="*/ 6761520 h 6858000"/>
              <a:gd name="connsiteX431" fmla="*/ 1975142 w 7467600"/>
              <a:gd name="connsiteY431" fmla="*/ 6585570 h 6858000"/>
              <a:gd name="connsiteX432" fmla="*/ 2050035 w 7467600"/>
              <a:gd name="connsiteY432" fmla="*/ 6813345 h 6858000"/>
              <a:gd name="connsiteX433" fmla="*/ 2063025 w 7467600"/>
              <a:gd name="connsiteY433" fmla="*/ 6858000 h 6858000"/>
              <a:gd name="connsiteX434" fmla="*/ 2021675 w 7467600"/>
              <a:gd name="connsiteY434" fmla="*/ 6858000 h 6858000"/>
              <a:gd name="connsiteX435" fmla="*/ 2019308 w 7467600"/>
              <a:gd name="connsiteY435" fmla="*/ 6847118 h 6858000"/>
              <a:gd name="connsiteX436" fmla="*/ 1938835 w 7467600"/>
              <a:gd name="connsiteY436" fmla="*/ 6551160 h 6858000"/>
              <a:gd name="connsiteX437" fmla="*/ 1953230 w 7467600"/>
              <a:gd name="connsiteY437" fmla="*/ 6759699 h 6858000"/>
              <a:gd name="connsiteX438" fmla="*/ 1956763 w 7467600"/>
              <a:gd name="connsiteY438" fmla="*/ 6778191 h 6858000"/>
              <a:gd name="connsiteX439" fmla="*/ 1967925 w 7467600"/>
              <a:gd name="connsiteY439" fmla="*/ 6858000 h 6858000"/>
              <a:gd name="connsiteX440" fmla="*/ 1936622 w 7467600"/>
              <a:gd name="connsiteY440" fmla="*/ 6858000 h 6858000"/>
              <a:gd name="connsiteX441" fmla="*/ 1926261 w 7467600"/>
              <a:gd name="connsiteY441" fmla="*/ 6784064 h 6858000"/>
              <a:gd name="connsiteX442" fmla="*/ 1922724 w 7467600"/>
              <a:gd name="connsiteY442" fmla="*/ 6765577 h 6858000"/>
              <a:gd name="connsiteX443" fmla="*/ 1904650 w 7467600"/>
              <a:gd name="connsiteY443" fmla="*/ 6639616 h 6858000"/>
              <a:gd name="connsiteX444" fmla="*/ 1885273 w 7467600"/>
              <a:gd name="connsiteY444" fmla="*/ 6858000 h 6858000"/>
              <a:gd name="connsiteX445" fmla="*/ 1854363 w 7467600"/>
              <a:gd name="connsiteY445" fmla="*/ 6858000 h 6858000"/>
              <a:gd name="connsiteX446" fmla="*/ 1880391 w 7467600"/>
              <a:gd name="connsiteY446" fmla="*/ 6603796 h 6858000"/>
              <a:gd name="connsiteX447" fmla="*/ 1818273 w 7467600"/>
              <a:gd name="connsiteY447" fmla="*/ 6715729 h 6858000"/>
              <a:gd name="connsiteX448" fmla="*/ 1794691 w 7467600"/>
              <a:gd name="connsiteY448" fmla="*/ 6843239 h 6858000"/>
              <a:gd name="connsiteX449" fmla="*/ 1794914 w 7467600"/>
              <a:gd name="connsiteY449" fmla="*/ 6858000 h 6858000"/>
              <a:gd name="connsiteX450" fmla="*/ 1746128 w 7467600"/>
              <a:gd name="connsiteY450" fmla="*/ 6858000 h 6858000"/>
              <a:gd name="connsiteX451" fmla="*/ 1753934 w 7467600"/>
              <a:gd name="connsiteY451" fmla="*/ 6724796 h 6858000"/>
              <a:gd name="connsiteX452" fmla="*/ 1792053 w 7467600"/>
              <a:gd name="connsiteY452" fmla="*/ 6572396 h 6858000"/>
              <a:gd name="connsiteX453" fmla="*/ 1862248 w 7467600"/>
              <a:gd name="connsiteY453" fmla="*/ 6266397 h 6858000"/>
              <a:gd name="connsiteX454" fmla="*/ 1862250 w 7467600"/>
              <a:gd name="connsiteY454" fmla="*/ 6033531 h 6858000"/>
              <a:gd name="connsiteX455" fmla="*/ 1211999 w 7467600"/>
              <a:gd name="connsiteY455" fmla="*/ 6683610 h 6858000"/>
              <a:gd name="connsiteX456" fmla="*/ 1213266 w 7467600"/>
              <a:gd name="connsiteY456" fmla="*/ 6691947 h 6858000"/>
              <a:gd name="connsiteX457" fmla="*/ 1203370 w 7467600"/>
              <a:gd name="connsiteY457" fmla="*/ 6850676 h 6858000"/>
              <a:gd name="connsiteX458" fmla="*/ 1203671 w 7467600"/>
              <a:gd name="connsiteY458" fmla="*/ 6858000 h 6858000"/>
              <a:gd name="connsiteX459" fmla="*/ 1143180 w 7467600"/>
              <a:gd name="connsiteY459" fmla="*/ 6858000 h 6858000"/>
              <a:gd name="connsiteX460" fmla="*/ 1142176 w 7467600"/>
              <a:gd name="connsiteY460" fmla="*/ 6766045 h 6858000"/>
              <a:gd name="connsiteX461" fmla="*/ 1067484 w 7467600"/>
              <a:gd name="connsiteY461" fmla="*/ 6858000 h 6858000"/>
              <a:gd name="connsiteX462" fmla="*/ 953928 w 7467600"/>
              <a:gd name="connsiteY462" fmla="*/ 6858000 h 6858000"/>
              <a:gd name="connsiteX463" fmla="*/ 959715 w 7467600"/>
              <a:gd name="connsiteY463" fmla="*/ 6850185 h 6858000"/>
              <a:gd name="connsiteX464" fmla="*/ 1483788 w 7467600"/>
              <a:gd name="connsiteY464" fmla="*/ 6259174 h 6858000"/>
              <a:gd name="connsiteX465" fmla="*/ 1100671 w 7467600"/>
              <a:gd name="connsiteY465" fmla="*/ 6252137 h 6858000"/>
              <a:gd name="connsiteX466" fmla="*/ 1090144 w 7467600"/>
              <a:gd name="connsiteY466" fmla="*/ 6256748 h 6858000"/>
              <a:gd name="connsiteX467" fmla="*/ 1095872 w 7467600"/>
              <a:gd name="connsiteY467" fmla="*/ 6271892 h 6858000"/>
              <a:gd name="connsiteX468" fmla="*/ 262785 w 7467600"/>
              <a:gd name="connsiteY468" fmla="*/ 6845450 h 6858000"/>
              <a:gd name="connsiteX469" fmla="*/ 209968 w 7467600"/>
              <a:gd name="connsiteY469" fmla="*/ 6770713 h 6858000"/>
              <a:gd name="connsiteX470" fmla="*/ 873460 w 7467600"/>
              <a:gd name="connsiteY470" fmla="*/ 6253768 h 6858000"/>
              <a:gd name="connsiteX471" fmla="*/ 192686 w 7467600"/>
              <a:gd name="connsiteY471" fmla="*/ 5849257 h 6858000"/>
              <a:gd name="connsiteX472" fmla="*/ 4696 w 7467600"/>
              <a:gd name="connsiteY472" fmla="*/ 5697668 h 6858000"/>
              <a:gd name="connsiteX473" fmla="*/ 0 w 7467600"/>
              <a:gd name="connsiteY473" fmla="*/ 5689984 h 6858000"/>
              <a:gd name="connsiteX474" fmla="*/ 0 w 7467600"/>
              <a:gd name="connsiteY474" fmla="*/ 5513472 h 6858000"/>
              <a:gd name="connsiteX475" fmla="*/ 174101 w 7467600"/>
              <a:gd name="connsiteY475" fmla="*/ 5620277 h 6858000"/>
              <a:gd name="connsiteX476" fmla="*/ 891800 w 7467600"/>
              <a:gd name="connsiteY476" fmla="*/ 6036935 h 6858000"/>
              <a:gd name="connsiteX477" fmla="*/ 1072219 w 7467600"/>
              <a:gd name="connsiteY477" fmla="*/ 6169443 h 6858000"/>
              <a:gd name="connsiteX478" fmla="*/ 1074117 w 7467600"/>
              <a:gd name="connsiteY478" fmla="*/ 6170301 h 6858000"/>
              <a:gd name="connsiteX479" fmla="*/ 1083114 w 7467600"/>
              <a:gd name="connsiteY479" fmla="*/ 6174131 h 6858000"/>
              <a:gd name="connsiteX480" fmla="*/ 1543010 w 7467600"/>
              <a:gd name="connsiteY480" fmla="*/ 6191140 h 6858000"/>
              <a:gd name="connsiteX481" fmla="*/ 1551080 w 7467600"/>
              <a:gd name="connsiteY481" fmla="*/ 6195006 h 6858000"/>
              <a:gd name="connsiteX482" fmla="*/ 2345443 w 7467600"/>
              <a:gd name="connsiteY482" fmla="*/ 5549882 h 6858000"/>
              <a:gd name="connsiteX483" fmla="*/ 1721499 w 7467600"/>
              <a:gd name="connsiteY483" fmla="*/ 5599969 h 6858000"/>
              <a:gd name="connsiteX484" fmla="*/ 767716 w 7467600"/>
              <a:gd name="connsiteY484" fmla="*/ 5472768 h 6858000"/>
              <a:gd name="connsiteX485" fmla="*/ 722147 w 7467600"/>
              <a:gd name="connsiteY485" fmla="*/ 5393091 h 6858000"/>
              <a:gd name="connsiteX486" fmla="*/ 1485552 w 7467600"/>
              <a:gd name="connsiteY486" fmla="*/ 5313202 h 6858000"/>
              <a:gd name="connsiteX487" fmla="*/ 2143004 w 7467600"/>
              <a:gd name="connsiteY487" fmla="*/ 5402420 h 6858000"/>
              <a:gd name="connsiteX488" fmla="*/ 1933391 w 7467600"/>
              <a:gd name="connsiteY488" fmla="*/ 5156971 h 6858000"/>
              <a:gd name="connsiteX489" fmla="*/ 1827118 w 7467600"/>
              <a:gd name="connsiteY489" fmla="*/ 4968410 h 6858000"/>
              <a:gd name="connsiteX490" fmla="*/ 1837349 w 7467600"/>
              <a:gd name="connsiteY490" fmla="*/ 4956357 h 6858000"/>
              <a:gd name="connsiteX491" fmla="*/ 2162835 w 7467600"/>
              <a:gd name="connsiteY491" fmla="*/ 5187853 h 6858000"/>
              <a:gd name="connsiteX492" fmla="*/ 2257167 w 7467600"/>
              <a:gd name="connsiteY492" fmla="*/ 5462123 h 6858000"/>
              <a:gd name="connsiteX493" fmla="*/ 2261598 w 7467600"/>
              <a:gd name="connsiteY493" fmla="*/ 5467998 h 6858000"/>
              <a:gd name="connsiteX494" fmla="*/ 2437177 w 7467600"/>
              <a:gd name="connsiteY494" fmla="*/ 5479608 h 6858000"/>
              <a:gd name="connsiteX495" fmla="*/ 2445247 w 7467600"/>
              <a:gd name="connsiteY495" fmla="*/ 5483476 h 6858000"/>
              <a:gd name="connsiteX496" fmla="*/ 2743626 w 7467600"/>
              <a:gd name="connsiteY496" fmla="*/ 5304819 h 6858000"/>
              <a:gd name="connsiteX497" fmla="*/ 3048102 w 7467600"/>
              <a:gd name="connsiteY497" fmla="*/ 5150595 h 6858000"/>
              <a:gd name="connsiteX498" fmla="*/ 1799414 w 7467600"/>
              <a:gd name="connsiteY498" fmla="*/ 4694732 h 6858000"/>
              <a:gd name="connsiteX499" fmla="*/ 1771735 w 7467600"/>
              <a:gd name="connsiteY499" fmla="*/ 4619929 h 6858000"/>
              <a:gd name="connsiteX500" fmla="*/ 3104273 w 7467600"/>
              <a:gd name="connsiteY500" fmla="*/ 5076159 h 6858000"/>
              <a:gd name="connsiteX501" fmla="*/ 3113245 w 7467600"/>
              <a:gd name="connsiteY501" fmla="*/ 5090705 h 6858000"/>
              <a:gd name="connsiteX502" fmla="*/ 3126294 w 7467600"/>
              <a:gd name="connsiteY502" fmla="*/ 5114400 h 6858000"/>
              <a:gd name="connsiteX503" fmla="*/ 3937433 w 7467600"/>
              <a:gd name="connsiteY503" fmla="*/ 4830473 h 6858000"/>
              <a:gd name="connsiteX504" fmla="*/ 3590475 w 7467600"/>
              <a:gd name="connsiteY504" fmla="*/ 4597974 h 6858000"/>
              <a:gd name="connsiteX505" fmla="*/ 3100264 w 7467600"/>
              <a:gd name="connsiteY505" fmla="*/ 4579845 h 6858000"/>
              <a:gd name="connsiteX506" fmla="*/ 2183576 w 7467600"/>
              <a:gd name="connsiteY506" fmla="*/ 4227150 h 6858000"/>
              <a:gd name="connsiteX507" fmla="*/ 2151029 w 7467600"/>
              <a:gd name="connsiteY507" fmla="*/ 4146947 h 6858000"/>
              <a:gd name="connsiteX508" fmla="*/ 3563434 w 7467600"/>
              <a:gd name="connsiteY508" fmla="*/ 4469115 h 6858000"/>
              <a:gd name="connsiteX509" fmla="*/ 3177952 w 7467600"/>
              <a:gd name="connsiteY509" fmla="*/ 3657386 h 6858000"/>
              <a:gd name="connsiteX510" fmla="*/ 3189263 w 7467600"/>
              <a:gd name="connsiteY510" fmla="*/ 3625726 h 6858000"/>
              <a:gd name="connsiteX511" fmla="*/ 3560912 w 7467600"/>
              <a:gd name="connsiteY511" fmla="*/ 4079863 h 6858000"/>
              <a:gd name="connsiteX512" fmla="*/ 3626636 w 7467600"/>
              <a:gd name="connsiteY512" fmla="*/ 4512230 h 6858000"/>
              <a:gd name="connsiteX513" fmla="*/ 3653088 w 7467600"/>
              <a:gd name="connsiteY513" fmla="*/ 4521417 h 6858000"/>
              <a:gd name="connsiteX514" fmla="*/ 3988128 w 7467600"/>
              <a:gd name="connsiteY514" fmla="*/ 4817267 h 6858000"/>
              <a:gd name="connsiteX515" fmla="*/ 4830582 w 7467600"/>
              <a:gd name="connsiteY515" fmla="*/ 4676000 h 6858000"/>
              <a:gd name="connsiteX516" fmla="*/ 4830100 w 7467600"/>
              <a:gd name="connsiteY516" fmla="*/ 4675554 h 6858000"/>
              <a:gd name="connsiteX517" fmla="*/ 4036318 w 7467600"/>
              <a:gd name="connsiteY517" fmla="*/ 4147013 h 6858000"/>
              <a:gd name="connsiteX518" fmla="*/ 3432098 w 7467600"/>
              <a:gd name="connsiteY518" fmla="*/ 3537312 h 6858000"/>
              <a:gd name="connsiteX519" fmla="*/ 3446761 w 7467600"/>
              <a:gd name="connsiteY519" fmla="*/ 3461278 h 6858000"/>
              <a:gd name="connsiteX520" fmla="*/ 4419733 w 7467600"/>
              <a:gd name="connsiteY520" fmla="*/ 3963555 h 6858000"/>
              <a:gd name="connsiteX521" fmla="*/ 4781371 w 7467600"/>
              <a:gd name="connsiteY521" fmla="*/ 4458604 h 6858000"/>
              <a:gd name="connsiteX522" fmla="*/ 4780440 w 7467600"/>
              <a:gd name="connsiteY522" fmla="*/ 4470290 h 6858000"/>
              <a:gd name="connsiteX523" fmla="*/ 4898954 w 7467600"/>
              <a:gd name="connsiteY523" fmla="*/ 4662092 h 6858000"/>
              <a:gd name="connsiteX524" fmla="*/ 4900699 w 7467600"/>
              <a:gd name="connsiteY524" fmla="*/ 4670867 h 6858000"/>
              <a:gd name="connsiteX525" fmla="*/ 5714511 w 7467600"/>
              <a:gd name="connsiteY525" fmla="*/ 4663483 h 6858000"/>
              <a:gd name="connsiteX526" fmla="*/ 5464793 w 7467600"/>
              <a:gd name="connsiteY526" fmla="*/ 4393556 h 6858000"/>
              <a:gd name="connsiteX527" fmla="*/ 5461897 w 7467600"/>
              <a:gd name="connsiteY527" fmla="*/ 4390879 h 6858000"/>
              <a:gd name="connsiteX528" fmla="*/ 4294126 w 7467600"/>
              <a:gd name="connsiteY528" fmla="*/ 3303048 h 6858000"/>
              <a:gd name="connsiteX529" fmla="*/ 4305321 w 7467600"/>
              <a:gd name="connsiteY529" fmla="*/ 3256953 h 6858000"/>
              <a:gd name="connsiteX530" fmla="*/ 4949299 w 7467600"/>
              <a:gd name="connsiteY530" fmla="*/ 3766336 h 6858000"/>
              <a:gd name="connsiteX531" fmla="*/ 5291452 w 7467600"/>
              <a:gd name="connsiteY531" fmla="*/ 4076801 h 6858000"/>
              <a:gd name="connsiteX532" fmla="*/ 5434998 w 7467600"/>
              <a:gd name="connsiteY532" fmla="*/ 4254100 h 6858000"/>
              <a:gd name="connsiteX533" fmla="*/ 5351015 w 7467600"/>
              <a:gd name="connsiteY533" fmla="*/ 3760989 h 6858000"/>
              <a:gd name="connsiteX534" fmla="*/ 5413780 w 7467600"/>
              <a:gd name="connsiteY534" fmla="*/ 2966265 h 6858000"/>
              <a:gd name="connsiteX535" fmla="*/ 5425627 w 7467600"/>
              <a:gd name="connsiteY535" fmla="*/ 2954192 h 6858000"/>
              <a:gd name="connsiteX536" fmla="*/ 6604735 w 7467600"/>
              <a:gd name="connsiteY536" fmla="*/ 2041381 h 6858000"/>
              <a:gd name="connsiteX537" fmla="*/ 7204487 w 7467600"/>
              <a:gd name="connsiteY537" fmla="*/ 2742112 h 6858000"/>
              <a:gd name="connsiteX538" fmla="*/ 7131592 w 7467600"/>
              <a:gd name="connsiteY538" fmla="*/ 2672096 h 6858000"/>
              <a:gd name="connsiteX539" fmla="*/ 6996344 w 7467600"/>
              <a:gd name="connsiteY539" fmla="*/ 2518310 h 6858000"/>
              <a:gd name="connsiteX540" fmla="*/ 6735495 w 7467600"/>
              <a:gd name="connsiteY540" fmla="*/ 2196890 h 6858000"/>
              <a:gd name="connsiteX541" fmla="*/ 6721901 w 7467600"/>
              <a:gd name="connsiteY541" fmla="*/ 2179274 h 6858000"/>
              <a:gd name="connsiteX542" fmla="*/ 6604735 w 7467600"/>
              <a:gd name="connsiteY542" fmla="*/ 2041381 h 6858000"/>
              <a:gd name="connsiteX543" fmla="*/ 6591670 w 7467600"/>
              <a:gd name="connsiteY543" fmla="*/ 1988277 h 6858000"/>
              <a:gd name="connsiteX544" fmla="*/ 6747349 w 7467600"/>
              <a:gd name="connsiteY544" fmla="*/ 2160069 h 6858000"/>
              <a:gd name="connsiteX545" fmla="*/ 6760943 w 7467600"/>
              <a:gd name="connsiteY545" fmla="*/ 2177686 h 6858000"/>
              <a:gd name="connsiteX546" fmla="*/ 7021065 w 7467600"/>
              <a:gd name="connsiteY546" fmla="*/ 2498102 h 6858000"/>
              <a:gd name="connsiteX547" fmla="*/ 7155223 w 7467600"/>
              <a:gd name="connsiteY547" fmla="*/ 2650386 h 6858000"/>
              <a:gd name="connsiteX548" fmla="*/ 7203167 w 7467600"/>
              <a:gd name="connsiteY548" fmla="*/ 2697288 h 6858000"/>
              <a:gd name="connsiteX549" fmla="*/ 6937703 w 7467600"/>
              <a:gd name="connsiteY549" fmla="*/ 2321981 h 6858000"/>
              <a:gd name="connsiteX550" fmla="*/ 6591670 w 7467600"/>
              <a:gd name="connsiteY550" fmla="*/ 1988277 h 6858000"/>
              <a:gd name="connsiteX551" fmla="*/ 5798671 w 7467600"/>
              <a:gd name="connsiteY551" fmla="*/ 1981601 h 6858000"/>
              <a:gd name="connsiteX552" fmla="*/ 5754709 w 7467600"/>
              <a:gd name="connsiteY552" fmla="*/ 2071454 h 6858000"/>
              <a:gd name="connsiteX553" fmla="*/ 5763044 w 7467600"/>
              <a:gd name="connsiteY553" fmla="*/ 2842206 h 6858000"/>
              <a:gd name="connsiteX554" fmla="*/ 5764974 w 7467600"/>
              <a:gd name="connsiteY554" fmla="*/ 2799609 h 6858000"/>
              <a:gd name="connsiteX555" fmla="*/ 5767665 w 7467600"/>
              <a:gd name="connsiteY555" fmla="*/ 2666409 h 6858000"/>
              <a:gd name="connsiteX556" fmla="*/ 5763055 w 7467600"/>
              <a:gd name="connsiteY556" fmla="*/ 2579705 h 6858000"/>
              <a:gd name="connsiteX557" fmla="*/ 5758079 w 7467600"/>
              <a:gd name="connsiteY557" fmla="*/ 2492508 h 6858000"/>
              <a:gd name="connsiteX558" fmla="*/ 5779325 w 7467600"/>
              <a:gd name="connsiteY558" fmla="*/ 2197069 h 6858000"/>
              <a:gd name="connsiteX559" fmla="*/ 5798671 w 7467600"/>
              <a:gd name="connsiteY559" fmla="*/ 1981601 h 6858000"/>
              <a:gd name="connsiteX560" fmla="*/ 5829202 w 7467600"/>
              <a:gd name="connsiteY560" fmla="*/ 1971679 h 6858000"/>
              <a:gd name="connsiteX561" fmla="*/ 5809558 w 7467600"/>
              <a:gd name="connsiteY561" fmla="*/ 2198043 h 6858000"/>
              <a:gd name="connsiteX562" fmla="*/ 5788653 w 7467600"/>
              <a:gd name="connsiteY562" fmla="*/ 2489430 h 6858000"/>
              <a:gd name="connsiteX563" fmla="*/ 5793439 w 7467600"/>
              <a:gd name="connsiteY563" fmla="*/ 2575235 h 6858000"/>
              <a:gd name="connsiteX564" fmla="*/ 5796837 w 7467600"/>
              <a:gd name="connsiteY564" fmla="*/ 2637633 h 6858000"/>
              <a:gd name="connsiteX565" fmla="*/ 5818614 w 7467600"/>
              <a:gd name="connsiteY565" fmla="*/ 2473055 h 6858000"/>
              <a:gd name="connsiteX566" fmla="*/ 5829202 w 7467600"/>
              <a:gd name="connsiteY566" fmla="*/ 1971679 h 6858000"/>
              <a:gd name="connsiteX567" fmla="*/ 5911389 w 7467600"/>
              <a:gd name="connsiteY567" fmla="*/ 1898371 h 6858000"/>
              <a:gd name="connsiteX568" fmla="*/ 6237627 w 7467600"/>
              <a:gd name="connsiteY568" fmla="*/ 2231921 h 6858000"/>
              <a:gd name="connsiteX569" fmla="*/ 5911389 w 7467600"/>
              <a:gd name="connsiteY569" fmla="*/ 1898371 h 6858000"/>
              <a:gd name="connsiteX570" fmla="*/ 6944437 w 7467600"/>
              <a:gd name="connsiteY570" fmla="*/ 1575402 h 6858000"/>
              <a:gd name="connsiteX571" fmla="*/ 6304730 w 7467600"/>
              <a:gd name="connsiteY571" fmla="*/ 1766654 h 6858000"/>
              <a:gd name="connsiteX572" fmla="*/ 6944437 w 7467600"/>
              <a:gd name="connsiteY572" fmla="*/ 1575402 h 6858000"/>
              <a:gd name="connsiteX573" fmla="*/ 7019523 w 7467600"/>
              <a:gd name="connsiteY573" fmla="*/ 1519450 h 6858000"/>
              <a:gd name="connsiteX574" fmla="*/ 6298091 w 7467600"/>
              <a:gd name="connsiteY574" fmla="*/ 1737122 h 6858000"/>
              <a:gd name="connsiteX575" fmla="*/ 7019523 w 7467600"/>
              <a:gd name="connsiteY575" fmla="*/ 1519450 h 6858000"/>
              <a:gd name="connsiteX576" fmla="*/ 2399523 w 7467600"/>
              <a:gd name="connsiteY576" fmla="*/ 1428234 h 6858000"/>
              <a:gd name="connsiteX577" fmla="*/ 2224982 w 7467600"/>
              <a:gd name="connsiteY577" fmla="*/ 1826201 h 6858000"/>
              <a:gd name="connsiteX578" fmla="*/ 2096099 w 7467600"/>
              <a:gd name="connsiteY578" fmla="*/ 2345900 h 6858000"/>
              <a:gd name="connsiteX579" fmla="*/ 2283317 w 7467600"/>
              <a:gd name="connsiteY579" fmla="*/ 1796925 h 6858000"/>
              <a:gd name="connsiteX580" fmla="*/ 2399523 w 7467600"/>
              <a:gd name="connsiteY580" fmla="*/ 1428234 h 6858000"/>
              <a:gd name="connsiteX581" fmla="*/ 2448558 w 7467600"/>
              <a:gd name="connsiteY581" fmla="*/ 1373435 h 6858000"/>
              <a:gd name="connsiteX582" fmla="*/ 2312521 w 7467600"/>
              <a:gd name="connsiteY582" fmla="*/ 1806140 h 6858000"/>
              <a:gd name="connsiteX583" fmla="*/ 2127533 w 7467600"/>
              <a:gd name="connsiteY583" fmla="*/ 2348380 h 6858000"/>
              <a:gd name="connsiteX584" fmla="*/ 2358080 w 7467600"/>
              <a:gd name="connsiteY584" fmla="*/ 1866134 h 6858000"/>
              <a:gd name="connsiteX585" fmla="*/ 2407436 w 7467600"/>
              <a:gd name="connsiteY585" fmla="*/ 1651070 h 6858000"/>
              <a:gd name="connsiteX586" fmla="*/ 2448558 w 7467600"/>
              <a:gd name="connsiteY586" fmla="*/ 1373435 h 6858000"/>
              <a:gd name="connsiteX587" fmla="*/ 278707 w 7467600"/>
              <a:gd name="connsiteY587" fmla="*/ 1352270 h 6858000"/>
              <a:gd name="connsiteX588" fmla="*/ 321570 w 7467600"/>
              <a:gd name="connsiteY588" fmla="*/ 1861610 h 6858000"/>
              <a:gd name="connsiteX589" fmla="*/ 294281 w 7467600"/>
              <a:gd name="connsiteY589" fmla="*/ 1440658 h 6858000"/>
              <a:gd name="connsiteX590" fmla="*/ 278707 w 7467600"/>
              <a:gd name="connsiteY590" fmla="*/ 1352270 h 6858000"/>
              <a:gd name="connsiteX591" fmla="*/ 1423821 w 7467600"/>
              <a:gd name="connsiteY591" fmla="*/ 1351958 h 6858000"/>
              <a:gd name="connsiteX592" fmla="*/ 1638521 w 7467600"/>
              <a:gd name="connsiteY592" fmla="*/ 1908470 h 6858000"/>
              <a:gd name="connsiteX593" fmla="*/ 1754199 w 7467600"/>
              <a:gd name="connsiteY593" fmla="*/ 2149284 h 6858000"/>
              <a:gd name="connsiteX594" fmla="*/ 1908359 w 7467600"/>
              <a:gd name="connsiteY594" fmla="*/ 2364988 h 6858000"/>
              <a:gd name="connsiteX595" fmla="*/ 1647661 w 7467600"/>
              <a:gd name="connsiteY595" fmla="*/ 1825945 h 6858000"/>
              <a:gd name="connsiteX596" fmla="*/ 1423821 w 7467600"/>
              <a:gd name="connsiteY596" fmla="*/ 1351958 h 6858000"/>
              <a:gd name="connsiteX597" fmla="*/ 1431890 w 7467600"/>
              <a:gd name="connsiteY597" fmla="*/ 1306475 h 6858000"/>
              <a:gd name="connsiteX598" fmla="*/ 1507597 w 7467600"/>
              <a:gd name="connsiteY598" fmla="*/ 1446132 h 6858000"/>
              <a:gd name="connsiteX599" fmla="*/ 1674586 w 7467600"/>
              <a:gd name="connsiteY599" fmla="*/ 1813832 h 6858000"/>
              <a:gd name="connsiteX600" fmla="*/ 1815950 w 7467600"/>
              <a:gd name="connsiteY600" fmla="*/ 2128564 h 6858000"/>
              <a:gd name="connsiteX601" fmla="*/ 1984242 w 7467600"/>
              <a:gd name="connsiteY601" fmla="*/ 2430829 h 6858000"/>
              <a:gd name="connsiteX602" fmla="*/ 2014023 w 7467600"/>
              <a:gd name="connsiteY602" fmla="*/ 2450995 h 6858000"/>
              <a:gd name="connsiteX603" fmla="*/ 1747337 w 7467600"/>
              <a:gd name="connsiteY603" fmla="*/ 1855264 h 6858000"/>
              <a:gd name="connsiteX604" fmla="*/ 1533749 w 7467600"/>
              <a:gd name="connsiteY604" fmla="*/ 1478656 h 6858000"/>
              <a:gd name="connsiteX605" fmla="*/ 1431890 w 7467600"/>
              <a:gd name="connsiteY605" fmla="*/ 1306475 h 6858000"/>
              <a:gd name="connsiteX606" fmla="*/ 5052692 w 7467600"/>
              <a:gd name="connsiteY606" fmla="*/ 1292994 h 6858000"/>
              <a:gd name="connsiteX607" fmla="*/ 5200661 w 7467600"/>
              <a:gd name="connsiteY607" fmla="*/ 1635186 h 6858000"/>
              <a:gd name="connsiteX608" fmla="*/ 5297138 w 7467600"/>
              <a:gd name="connsiteY608" fmla="*/ 1906351 h 6858000"/>
              <a:gd name="connsiteX609" fmla="*/ 5052692 w 7467600"/>
              <a:gd name="connsiteY609" fmla="*/ 1292994 h 6858000"/>
              <a:gd name="connsiteX610" fmla="*/ 5009948 w 7467600"/>
              <a:gd name="connsiteY610" fmla="*/ 1273619 h 6858000"/>
              <a:gd name="connsiteX611" fmla="*/ 5121777 w 7467600"/>
              <a:gd name="connsiteY611" fmla="*/ 1654213 h 6858000"/>
              <a:gd name="connsiteX612" fmla="*/ 5293545 w 7467600"/>
              <a:gd name="connsiteY612" fmla="*/ 2072247 h 6858000"/>
              <a:gd name="connsiteX613" fmla="*/ 5294042 w 7467600"/>
              <a:gd name="connsiteY613" fmla="*/ 2065019 h 6858000"/>
              <a:gd name="connsiteX614" fmla="*/ 5171936 w 7467600"/>
              <a:gd name="connsiteY614" fmla="*/ 1647613 h 6858000"/>
              <a:gd name="connsiteX615" fmla="*/ 5009948 w 7467600"/>
              <a:gd name="connsiteY615" fmla="*/ 1273619 h 6858000"/>
              <a:gd name="connsiteX616" fmla="*/ 655236 w 7467600"/>
              <a:gd name="connsiteY616" fmla="*/ 1268632 h 6858000"/>
              <a:gd name="connsiteX617" fmla="*/ 839521 w 7467600"/>
              <a:gd name="connsiteY617" fmla="*/ 1685315 h 6858000"/>
              <a:gd name="connsiteX618" fmla="*/ 1109416 w 7467600"/>
              <a:gd name="connsiteY618" fmla="*/ 2061663 h 6858000"/>
              <a:gd name="connsiteX619" fmla="*/ 1298300 w 7467600"/>
              <a:gd name="connsiteY619" fmla="*/ 2247742 h 6858000"/>
              <a:gd name="connsiteX620" fmla="*/ 1125871 w 7467600"/>
              <a:gd name="connsiteY620" fmla="*/ 1989513 h 6858000"/>
              <a:gd name="connsiteX621" fmla="*/ 981574 w 7467600"/>
              <a:gd name="connsiteY621" fmla="*/ 1783157 h 6858000"/>
              <a:gd name="connsiteX622" fmla="*/ 922198 w 7467600"/>
              <a:gd name="connsiteY622" fmla="*/ 1677437 h 6858000"/>
              <a:gd name="connsiteX623" fmla="*/ 869293 w 7467600"/>
              <a:gd name="connsiteY623" fmla="*/ 1583214 h 6858000"/>
              <a:gd name="connsiteX624" fmla="*/ 751431 w 7467600"/>
              <a:gd name="connsiteY624" fmla="*/ 1405731 h 6858000"/>
              <a:gd name="connsiteX625" fmla="*/ 655236 w 7467600"/>
              <a:gd name="connsiteY625" fmla="*/ 1268632 h 6858000"/>
              <a:gd name="connsiteX626" fmla="*/ 6516292 w 7467600"/>
              <a:gd name="connsiteY626" fmla="*/ 1263064 h 6858000"/>
              <a:gd name="connsiteX627" fmla="*/ 5736320 w 7467600"/>
              <a:gd name="connsiteY627" fmla="*/ 1501803 h 6858000"/>
              <a:gd name="connsiteX628" fmla="*/ 6516292 w 7467600"/>
              <a:gd name="connsiteY628" fmla="*/ 1263064 h 6858000"/>
              <a:gd name="connsiteX629" fmla="*/ 291466 w 7467600"/>
              <a:gd name="connsiteY629" fmla="*/ 1250369 h 6858000"/>
              <a:gd name="connsiteX630" fmla="*/ 323180 w 7467600"/>
              <a:gd name="connsiteY630" fmla="*/ 1435283 h 6858000"/>
              <a:gd name="connsiteX631" fmla="*/ 349381 w 7467600"/>
              <a:gd name="connsiteY631" fmla="*/ 1875041 h 6858000"/>
              <a:gd name="connsiteX632" fmla="*/ 374363 w 7467600"/>
              <a:gd name="connsiteY632" fmla="*/ 1506494 h 6858000"/>
              <a:gd name="connsiteX633" fmla="*/ 302168 w 7467600"/>
              <a:gd name="connsiteY633" fmla="*/ 1274495 h 6858000"/>
              <a:gd name="connsiteX634" fmla="*/ 291466 w 7467600"/>
              <a:gd name="connsiteY634" fmla="*/ 1250369 h 6858000"/>
              <a:gd name="connsiteX635" fmla="*/ 678222 w 7467600"/>
              <a:gd name="connsiteY635" fmla="*/ 1248670 h 6858000"/>
              <a:gd name="connsiteX636" fmla="*/ 775536 w 7467600"/>
              <a:gd name="connsiteY636" fmla="*/ 1388015 h 6858000"/>
              <a:gd name="connsiteX637" fmla="*/ 894529 w 7467600"/>
              <a:gd name="connsiteY637" fmla="*/ 1567739 h 6858000"/>
              <a:gd name="connsiteX638" fmla="*/ 948000 w 7467600"/>
              <a:gd name="connsiteY638" fmla="*/ 1663088 h 6858000"/>
              <a:gd name="connsiteX639" fmla="*/ 1006812 w 7467600"/>
              <a:gd name="connsiteY639" fmla="*/ 1767683 h 6858000"/>
              <a:gd name="connsiteX640" fmla="*/ 1149133 w 7467600"/>
              <a:gd name="connsiteY640" fmla="*/ 1971513 h 6858000"/>
              <a:gd name="connsiteX641" fmla="*/ 1333952 w 7467600"/>
              <a:gd name="connsiteY641" fmla="*/ 2251620 h 6858000"/>
              <a:gd name="connsiteX642" fmla="*/ 1337329 w 7467600"/>
              <a:gd name="connsiteY642" fmla="*/ 2258350 h 6858000"/>
              <a:gd name="connsiteX643" fmla="*/ 1014726 w 7467600"/>
              <a:gd name="connsiteY643" fmla="*/ 1615556 h 6858000"/>
              <a:gd name="connsiteX644" fmla="*/ 678222 w 7467600"/>
              <a:gd name="connsiteY644" fmla="*/ 1248670 h 6858000"/>
              <a:gd name="connsiteX645" fmla="*/ 6691602 w 7467600"/>
              <a:gd name="connsiteY645" fmla="*/ 1140573 h 6858000"/>
              <a:gd name="connsiteX646" fmla="*/ 6571100 w 7467600"/>
              <a:gd name="connsiteY646" fmla="*/ 1183662 h 6858000"/>
              <a:gd name="connsiteX647" fmla="*/ 6241687 w 7467600"/>
              <a:gd name="connsiteY647" fmla="*/ 1257600 h 6858000"/>
              <a:gd name="connsiteX648" fmla="*/ 5693009 w 7467600"/>
              <a:gd name="connsiteY648" fmla="*/ 1478256 h 6858000"/>
              <a:gd name="connsiteX649" fmla="*/ 6548420 w 7467600"/>
              <a:gd name="connsiteY649" fmla="*/ 1214599 h 6858000"/>
              <a:gd name="connsiteX650" fmla="*/ 6605473 w 7467600"/>
              <a:gd name="connsiteY650" fmla="*/ 1184686 h 6858000"/>
              <a:gd name="connsiteX651" fmla="*/ 6691602 w 7467600"/>
              <a:gd name="connsiteY651" fmla="*/ 1140573 h 6858000"/>
              <a:gd name="connsiteX652" fmla="*/ 4002475 w 7467600"/>
              <a:gd name="connsiteY652" fmla="*/ 1037802 h 6858000"/>
              <a:gd name="connsiteX653" fmla="*/ 4000324 w 7467600"/>
              <a:gd name="connsiteY653" fmla="*/ 1039362 h 6858000"/>
              <a:gd name="connsiteX654" fmla="*/ 4002862 w 7467600"/>
              <a:gd name="connsiteY654" fmla="*/ 1042866 h 6858000"/>
              <a:gd name="connsiteX655" fmla="*/ 4002475 w 7467600"/>
              <a:gd name="connsiteY655" fmla="*/ 1037802 h 6858000"/>
              <a:gd name="connsiteX656" fmla="*/ 506322 w 7467600"/>
              <a:gd name="connsiteY656" fmla="*/ 1020997 h 6858000"/>
              <a:gd name="connsiteX657" fmla="*/ 533068 w 7467600"/>
              <a:gd name="connsiteY657" fmla="*/ 1029409 h 6858000"/>
              <a:gd name="connsiteX658" fmla="*/ 1232525 w 7467600"/>
              <a:gd name="connsiteY658" fmla="*/ 1804675 h 6858000"/>
              <a:gd name="connsiteX659" fmla="*/ 1388858 w 7467600"/>
              <a:gd name="connsiteY659" fmla="*/ 2368011 h 6858000"/>
              <a:gd name="connsiteX660" fmla="*/ 1384098 w 7467600"/>
              <a:gd name="connsiteY660" fmla="*/ 2378125 h 6858000"/>
              <a:gd name="connsiteX661" fmla="*/ 1425393 w 7467600"/>
              <a:gd name="connsiteY661" fmla="*/ 2589124 h 6858000"/>
              <a:gd name="connsiteX662" fmla="*/ 1424001 w 7467600"/>
              <a:gd name="connsiteY662" fmla="*/ 2597541 h 6858000"/>
              <a:gd name="connsiteX663" fmla="*/ 2152729 w 7467600"/>
              <a:gd name="connsiteY663" fmla="*/ 2864487 h 6858000"/>
              <a:gd name="connsiteX664" fmla="*/ 2020609 w 7467600"/>
              <a:gd name="connsiteY664" fmla="*/ 2539671 h 6858000"/>
              <a:gd name="connsiteX665" fmla="*/ 2018920 w 7467600"/>
              <a:gd name="connsiteY665" fmla="*/ 2536309 h 6858000"/>
              <a:gd name="connsiteX666" fmla="*/ 1342441 w 7467600"/>
              <a:gd name="connsiteY666" fmla="*/ 1173017 h 6858000"/>
              <a:gd name="connsiteX667" fmla="*/ 1367925 w 7467600"/>
              <a:gd name="connsiteY667" fmla="*/ 1135648 h 6858000"/>
              <a:gd name="connsiteX668" fmla="*/ 1771401 w 7467600"/>
              <a:gd name="connsiteY668" fmla="*/ 1806673 h 6858000"/>
              <a:gd name="connsiteX669" fmla="*/ 1972385 w 7467600"/>
              <a:gd name="connsiteY669" fmla="*/ 2198735 h 6858000"/>
              <a:gd name="connsiteX670" fmla="*/ 2040892 w 7467600"/>
              <a:gd name="connsiteY670" fmla="*/ 2405205 h 6858000"/>
              <a:gd name="connsiteX671" fmla="*/ 2131689 w 7467600"/>
              <a:gd name="connsiteY671" fmla="*/ 1936926 h 6858000"/>
              <a:gd name="connsiteX672" fmla="*/ 2454820 w 7467600"/>
              <a:gd name="connsiteY672" fmla="*/ 1248808 h 6858000"/>
              <a:gd name="connsiteX673" fmla="*/ 2492512 w 7467600"/>
              <a:gd name="connsiteY673" fmla="*/ 1302920 h 6858000"/>
              <a:gd name="connsiteX674" fmla="*/ 2081216 w 7467600"/>
              <a:gd name="connsiteY674" fmla="*/ 2527513 h 6858000"/>
              <a:gd name="connsiteX675" fmla="*/ 2081211 w 7467600"/>
              <a:gd name="connsiteY675" fmla="*/ 2528916 h 6858000"/>
              <a:gd name="connsiteX676" fmla="*/ 2199067 w 7467600"/>
              <a:gd name="connsiteY676" fmla="*/ 2884061 h 6858000"/>
              <a:gd name="connsiteX677" fmla="*/ 3192586 w 7467600"/>
              <a:gd name="connsiteY677" fmla="*/ 3411496 h 6858000"/>
              <a:gd name="connsiteX678" fmla="*/ 3182620 w 7467600"/>
              <a:gd name="connsiteY678" fmla="*/ 3483279 h 6858000"/>
              <a:gd name="connsiteX679" fmla="*/ 2435119 w 7467600"/>
              <a:gd name="connsiteY679" fmla="*/ 3080173 h 6858000"/>
              <a:gd name="connsiteX680" fmla="*/ 2410152 w 7467600"/>
              <a:gd name="connsiteY680" fmla="*/ 3063751 h 6858000"/>
              <a:gd name="connsiteX681" fmla="*/ 2408099 w 7467600"/>
              <a:gd name="connsiteY681" fmla="*/ 3064403 h 6858000"/>
              <a:gd name="connsiteX682" fmla="*/ 2407218 w 7467600"/>
              <a:gd name="connsiteY682" fmla="*/ 3070324 h 6858000"/>
              <a:gd name="connsiteX683" fmla="*/ 2380138 w 7467600"/>
              <a:gd name="connsiteY683" fmla="*/ 3099341 h 6858000"/>
              <a:gd name="connsiteX684" fmla="*/ 1765923 w 7467600"/>
              <a:gd name="connsiteY684" fmla="*/ 3581043 h 6858000"/>
              <a:gd name="connsiteX685" fmla="*/ 1702258 w 7467600"/>
              <a:gd name="connsiteY685" fmla="*/ 3612286 h 6858000"/>
              <a:gd name="connsiteX686" fmla="*/ 1538370 w 7467600"/>
              <a:gd name="connsiteY686" fmla="*/ 3811804 h 6858000"/>
              <a:gd name="connsiteX687" fmla="*/ 542867 w 7467600"/>
              <a:gd name="connsiteY687" fmla="*/ 4944092 h 6858000"/>
              <a:gd name="connsiteX688" fmla="*/ 515800 w 7467600"/>
              <a:gd name="connsiteY688" fmla="*/ 4862180 h 6858000"/>
              <a:gd name="connsiteX689" fmla="*/ 909145 w 7467600"/>
              <a:gd name="connsiteY689" fmla="*/ 4199225 h 6858000"/>
              <a:gd name="connsiteX690" fmla="*/ 1214067 w 7467600"/>
              <a:gd name="connsiteY690" fmla="*/ 3908561 h 6858000"/>
              <a:gd name="connsiteX691" fmla="*/ 640967 w 7467600"/>
              <a:gd name="connsiteY691" fmla="*/ 4105601 h 6858000"/>
              <a:gd name="connsiteX692" fmla="*/ 112563 w 7467600"/>
              <a:gd name="connsiteY692" fmla="*/ 4396952 h 6858000"/>
              <a:gd name="connsiteX693" fmla="*/ 0 w 7467600"/>
              <a:gd name="connsiteY693" fmla="*/ 4466006 h 6858000"/>
              <a:gd name="connsiteX694" fmla="*/ 0 w 7467600"/>
              <a:gd name="connsiteY694" fmla="*/ 4233763 h 6858000"/>
              <a:gd name="connsiteX695" fmla="*/ 36881 w 7467600"/>
              <a:gd name="connsiteY695" fmla="*/ 4200118 h 6858000"/>
              <a:gd name="connsiteX696" fmla="*/ 910534 w 7467600"/>
              <a:gd name="connsiteY696" fmla="*/ 3629753 h 6858000"/>
              <a:gd name="connsiteX697" fmla="*/ 1578717 w 7467600"/>
              <a:gd name="connsiteY697" fmla="*/ 3575982 h 6858000"/>
              <a:gd name="connsiteX698" fmla="*/ 2338780 w 7467600"/>
              <a:gd name="connsiteY698" fmla="*/ 3033725 h 6858000"/>
              <a:gd name="connsiteX699" fmla="*/ 1807991 w 7467600"/>
              <a:gd name="connsiteY699" fmla="*/ 2807184 h 6858000"/>
              <a:gd name="connsiteX700" fmla="*/ 1416358 w 7467600"/>
              <a:gd name="connsiteY700" fmla="*/ 3112571 h 6858000"/>
              <a:gd name="connsiteX701" fmla="*/ 939066 w 7467600"/>
              <a:gd name="connsiteY701" fmla="*/ 3378798 h 6858000"/>
              <a:gd name="connsiteX702" fmla="*/ 115099 w 7467600"/>
              <a:gd name="connsiteY702" fmla="*/ 3607650 h 6858000"/>
              <a:gd name="connsiteX703" fmla="*/ 97284 w 7467600"/>
              <a:gd name="connsiteY703" fmla="*/ 3520393 h 6858000"/>
              <a:gd name="connsiteX704" fmla="*/ 922050 w 7467600"/>
              <a:gd name="connsiteY704" fmla="*/ 3074867 h 6858000"/>
              <a:gd name="connsiteX705" fmla="*/ 1405265 w 7467600"/>
              <a:gd name="connsiteY705" fmla="*/ 3016319 h 6858000"/>
              <a:gd name="connsiteX706" fmla="*/ 1407512 w 7467600"/>
              <a:gd name="connsiteY706" fmla="*/ 3018001 h 6858000"/>
              <a:gd name="connsiteX707" fmla="*/ 1726266 w 7467600"/>
              <a:gd name="connsiteY707" fmla="*/ 2777274 h 6858000"/>
              <a:gd name="connsiteX708" fmla="*/ 625390 w 7467600"/>
              <a:gd name="connsiteY708" fmla="*/ 2514541 h 6858000"/>
              <a:gd name="connsiteX709" fmla="*/ 619799 w 7467600"/>
              <a:gd name="connsiteY709" fmla="*/ 2527180 h 6858000"/>
              <a:gd name="connsiteX710" fmla="*/ 310030 w 7467600"/>
              <a:gd name="connsiteY710" fmla="*/ 2771818 h 6858000"/>
              <a:gd name="connsiteX711" fmla="*/ 173877 w 7467600"/>
              <a:gd name="connsiteY711" fmla="*/ 2937056 h 6858000"/>
              <a:gd name="connsiteX712" fmla="*/ 77889 w 7467600"/>
              <a:gd name="connsiteY712" fmla="*/ 3138440 h 6858000"/>
              <a:gd name="connsiteX713" fmla="*/ 0 w 7467600"/>
              <a:gd name="connsiteY713" fmla="*/ 3271395 h 6858000"/>
              <a:gd name="connsiteX714" fmla="*/ 0 w 7467600"/>
              <a:gd name="connsiteY714" fmla="*/ 3153002 h 6858000"/>
              <a:gd name="connsiteX715" fmla="*/ 2386 w 7467600"/>
              <a:gd name="connsiteY715" fmla="*/ 3149203 h 6858000"/>
              <a:gd name="connsiteX716" fmla="*/ 89753 w 7467600"/>
              <a:gd name="connsiteY716" fmla="*/ 2987702 h 6858000"/>
              <a:gd name="connsiteX717" fmla="*/ 76869 w 7467600"/>
              <a:gd name="connsiteY717" fmla="*/ 3005404 h 6858000"/>
              <a:gd name="connsiteX718" fmla="*/ 32049 w 7467600"/>
              <a:gd name="connsiteY718" fmla="*/ 3065814 h 6858000"/>
              <a:gd name="connsiteX719" fmla="*/ 0 w 7467600"/>
              <a:gd name="connsiteY719" fmla="*/ 3108744 h 6858000"/>
              <a:gd name="connsiteX720" fmla="*/ 0 w 7467600"/>
              <a:gd name="connsiteY720" fmla="*/ 3058059 h 6858000"/>
              <a:gd name="connsiteX721" fmla="*/ 7610 w 7467600"/>
              <a:gd name="connsiteY721" fmla="*/ 3047889 h 6858000"/>
              <a:gd name="connsiteX722" fmla="*/ 52419 w 7467600"/>
              <a:gd name="connsiteY722" fmla="*/ 2987479 h 6858000"/>
              <a:gd name="connsiteX723" fmla="*/ 59142 w 7467600"/>
              <a:gd name="connsiteY723" fmla="*/ 2978488 h 6858000"/>
              <a:gd name="connsiteX724" fmla="*/ 0 w 7467600"/>
              <a:gd name="connsiteY724" fmla="*/ 3015334 h 6858000"/>
              <a:gd name="connsiteX725" fmla="*/ 0 w 7467600"/>
              <a:gd name="connsiteY725" fmla="*/ 2914286 h 6858000"/>
              <a:gd name="connsiteX726" fmla="*/ 36383 w 7467600"/>
              <a:gd name="connsiteY726" fmla="*/ 2901128 h 6858000"/>
              <a:gd name="connsiteX727" fmla="*/ 156329 w 7467600"/>
              <a:gd name="connsiteY727" fmla="*/ 2840533 h 6858000"/>
              <a:gd name="connsiteX728" fmla="*/ 358355 w 7467600"/>
              <a:gd name="connsiteY728" fmla="*/ 2620471 h 6858000"/>
              <a:gd name="connsiteX729" fmla="*/ 510577 w 7467600"/>
              <a:gd name="connsiteY729" fmla="*/ 2501244 h 6858000"/>
              <a:gd name="connsiteX730" fmla="*/ 211967 w 7467600"/>
              <a:gd name="connsiteY730" fmla="*/ 2479171 h 6858000"/>
              <a:gd name="connsiteX731" fmla="*/ 0 w 7467600"/>
              <a:gd name="connsiteY731" fmla="*/ 2476398 h 6858000"/>
              <a:gd name="connsiteX732" fmla="*/ 0 w 7467600"/>
              <a:gd name="connsiteY732" fmla="*/ 2389189 h 6858000"/>
              <a:gd name="connsiteX733" fmla="*/ 103062 w 7467600"/>
              <a:gd name="connsiteY733" fmla="*/ 2389518 h 6858000"/>
              <a:gd name="connsiteX734" fmla="*/ 510734 w 7467600"/>
              <a:gd name="connsiteY734" fmla="*/ 2416201 h 6858000"/>
              <a:gd name="connsiteX735" fmla="*/ 279257 w 7467600"/>
              <a:gd name="connsiteY735" fmla="*/ 2092102 h 6858000"/>
              <a:gd name="connsiteX736" fmla="*/ 65265 w 7467600"/>
              <a:gd name="connsiteY736" fmla="*/ 2006049 h 6858000"/>
              <a:gd name="connsiteX737" fmla="*/ 0 w 7467600"/>
              <a:gd name="connsiteY737" fmla="*/ 1982532 h 6858000"/>
              <a:gd name="connsiteX738" fmla="*/ 0 w 7467600"/>
              <a:gd name="connsiteY738" fmla="*/ 1912789 h 6858000"/>
              <a:gd name="connsiteX739" fmla="*/ 97460 w 7467600"/>
              <a:gd name="connsiteY739" fmla="*/ 1953725 h 6858000"/>
              <a:gd name="connsiteX740" fmla="*/ 221272 w 7467600"/>
              <a:gd name="connsiteY740" fmla="*/ 1980766 h 6858000"/>
              <a:gd name="connsiteX741" fmla="*/ 116765 w 7467600"/>
              <a:gd name="connsiteY741" fmla="*/ 1911033 h 6858000"/>
              <a:gd name="connsiteX742" fmla="*/ 16405 w 7467600"/>
              <a:gd name="connsiteY742" fmla="*/ 1803412 h 6858000"/>
              <a:gd name="connsiteX743" fmla="*/ 0 w 7467600"/>
              <a:gd name="connsiteY743" fmla="*/ 1784777 h 6858000"/>
              <a:gd name="connsiteX744" fmla="*/ 0 w 7467600"/>
              <a:gd name="connsiteY744" fmla="*/ 1740082 h 6858000"/>
              <a:gd name="connsiteX745" fmla="*/ 39394 w 7467600"/>
              <a:gd name="connsiteY745" fmla="*/ 1784856 h 6858000"/>
              <a:gd name="connsiteX746" fmla="*/ 135813 w 7467600"/>
              <a:gd name="connsiteY746" fmla="*/ 1888838 h 6858000"/>
              <a:gd name="connsiteX747" fmla="*/ 242575 w 7467600"/>
              <a:gd name="connsiteY747" fmla="*/ 1958841 h 6858000"/>
              <a:gd name="connsiteX748" fmla="*/ 82197 w 7467600"/>
              <a:gd name="connsiteY748" fmla="*/ 1754826 h 6858000"/>
              <a:gd name="connsiteX749" fmla="*/ 0 w 7467600"/>
              <a:gd name="connsiteY749" fmla="*/ 1679650 h 6858000"/>
              <a:gd name="connsiteX750" fmla="*/ 0 w 7467600"/>
              <a:gd name="connsiteY750" fmla="*/ 1602463 h 6858000"/>
              <a:gd name="connsiteX751" fmla="*/ 84689 w 7467600"/>
              <a:gd name="connsiteY751" fmla="*/ 1677442 h 6858000"/>
              <a:gd name="connsiteX752" fmla="*/ 298437 w 7467600"/>
              <a:gd name="connsiteY752" fmla="*/ 1968019 h 6858000"/>
              <a:gd name="connsiteX753" fmla="*/ 227269 w 7467600"/>
              <a:gd name="connsiteY753" fmla="*/ 1114064 h 6858000"/>
              <a:gd name="connsiteX754" fmla="*/ 248003 w 7467600"/>
              <a:gd name="connsiteY754" fmla="*/ 1089613 h 6858000"/>
              <a:gd name="connsiteX755" fmla="*/ 427020 w 7467600"/>
              <a:gd name="connsiteY755" fmla="*/ 1619803 h 6858000"/>
              <a:gd name="connsiteX756" fmla="*/ 340345 w 7467600"/>
              <a:gd name="connsiteY756" fmla="*/ 2027739 h 6858000"/>
              <a:gd name="connsiteX757" fmla="*/ 360865 w 7467600"/>
              <a:gd name="connsiteY757" fmla="*/ 2044827 h 6858000"/>
              <a:gd name="connsiteX758" fmla="*/ 560414 w 7467600"/>
              <a:gd name="connsiteY758" fmla="*/ 2421457 h 6858000"/>
              <a:gd name="connsiteX759" fmla="*/ 1359703 w 7467600"/>
              <a:gd name="connsiteY759" fmla="*/ 2578554 h 6858000"/>
              <a:gd name="connsiteX760" fmla="*/ 1359422 w 7467600"/>
              <a:gd name="connsiteY760" fmla="*/ 2577994 h 6858000"/>
              <a:gd name="connsiteX761" fmla="*/ 828701 w 7467600"/>
              <a:gd name="connsiteY761" fmla="*/ 1839520 h 6858000"/>
              <a:gd name="connsiteX762" fmla="*/ 494427 w 7467600"/>
              <a:gd name="connsiteY762" fmla="*/ 1092333 h 6858000"/>
              <a:gd name="connsiteX763" fmla="*/ 506322 w 7467600"/>
              <a:gd name="connsiteY763" fmla="*/ 1020997 h 6858000"/>
              <a:gd name="connsiteX764" fmla="*/ 4570198 w 7467600"/>
              <a:gd name="connsiteY764" fmla="*/ 978081 h 6858000"/>
              <a:gd name="connsiteX765" fmla="*/ 4523691 w 7467600"/>
              <a:gd name="connsiteY765" fmla="*/ 1127776 h 6858000"/>
              <a:gd name="connsiteX766" fmla="*/ 4509875 w 7467600"/>
              <a:gd name="connsiteY766" fmla="*/ 1167552 h 6858000"/>
              <a:gd name="connsiteX767" fmla="*/ 4478168 w 7467600"/>
              <a:gd name="connsiteY767" fmla="*/ 1260735 h 6858000"/>
              <a:gd name="connsiteX768" fmla="*/ 4409309 w 7467600"/>
              <a:gd name="connsiteY768" fmla="*/ 1666996 h 6858000"/>
              <a:gd name="connsiteX769" fmla="*/ 4370031 w 7467600"/>
              <a:gd name="connsiteY769" fmla="*/ 1955666 h 6858000"/>
              <a:gd name="connsiteX770" fmla="*/ 4570198 w 7467600"/>
              <a:gd name="connsiteY770" fmla="*/ 978081 h 6858000"/>
              <a:gd name="connsiteX771" fmla="*/ 4557898 w 7467600"/>
              <a:gd name="connsiteY771" fmla="*/ 900011 h 6858000"/>
              <a:gd name="connsiteX772" fmla="*/ 4344840 w 7467600"/>
              <a:gd name="connsiteY772" fmla="*/ 1922038 h 6858000"/>
              <a:gd name="connsiteX773" fmla="*/ 4378710 w 7467600"/>
              <a:gd name="connsiteY773" fmla="*/ 1665516 h 6858000"/>
              <a:gd name="connsiteX774" fmla="*/ 4448798 w 7467600"/>
              <a:gd name="connsiteY774" fmla="*/ 1253024 h 6858000"/>
              <a:gd name="connsiteX775" fmla="*/ 4480315 w 7467600"/>
              <a:gd name="connsiteY775" fmla="*/ 1158454 h 6858000"/>
              <a:gd name="connsiteX776" fmla="*/ 4494133 w 7467600"/>
              <a:gd name="connsiteY776" fmla="*/ 1118676 h 6858000"/>
              <a:gd name="connsiteX777" fmla="*/ 4557898 w 7467600"/>
              <a:gd name="connsiteY777" fmla="*/ 900011 h 6858000"/>
              <a:gd name="connsiteX778" fmla="*/ 5870151 w 7467600"/>
              <a:gd name="connsiteY778" fmla="*/ 898890 h 6858000"/>
              <a:gd name="connsiteX779" fmla="*/ 5861335 w 7467600"/>
              <a:gd name="connsiteY779" fmla="*/ 899177 h 6858000"/>
              <a:gd name="connsiteX780" fmla="*/ 5843702 w 7467600"/>
              <a:gd name="connsiteY780" fmla="*/ 899748 h 6858000"/>
              <a:gd name="connsiteX781" fmla="*/ 5651107 w 7467600"/>
              <a:gd name="connsiteY781" fmla="*/ 920306 h 6858000"/>
              <a:gd name="connsiteX782" fmla="*/ 5459407 w 7467600"/>
              <a:gd name="connsiteY782" fmla="*/ 940975 h 6858000"/>
              <a:gd name="connsiteX783" fmla="*/ 5374846 w 7467600"/>
              <a:gd name="connsiteY783" fmla="*/ 941988 h 6858000"/>
              <a:gd name="connsiteX784" fmla="*/ 5256105 w 7467600"/>
              <a:gd name="connsiteY784" fmla="*/ 945632 h 6858000"/>
              <a:gd name="connsiteX785" fmla="*/ 5107071 w 7467600"/>
              <a:gd name="connsiteY785" fmla="*/ 969720 h 6858000"/>
              <a:gd name="connsiteX786" fmla="*/ 4998681 w 7467600"/>
              <a:gd name="connsiteY786" fmla="*/ 988771 h 6858000"/>
              <a:gd name="connsiteX787" fmla="*/ 5870151 w 7467600"/>
              <a:gd name="connsiteY787" fmla="*/ 898890 h 6858000"/>
              <a:gd name="connsiteX788" fmla="*/ 5504425 w 7467600"/>
              <a:gd name="connsiteY788" fmla="*/ 848067 h 6858000"/>
              <a:gd name="connsiteX789" fmla="*/ 4968849 w 7467600"/>
              <a:gd name="connsiteY789" fmla="*/ 962318 h 6858000"/>
              <a:gd name="connsiteX790" fmla="*/ 5104039 w 7467600"/>
              <a:gd name="connsiteY790" fmla="*/ 940634 h 6858000"/>
              <a:gd name="connsiteX791" fmla="*/ 5256311 w 7467600"/>
              <a:gd name="connsiteY791" fmla="*/ 916490 h 6858000"/>
              <a:gd name="connsiteX792" fmla="*/ 5377381 w 7467600"/>
              <a:gd name="connsiteY792" fmla="*/ 912671 h 6858000"/>
              <a:gd name="connsiteX793" fmla="*/ 5460148 w 7467600"/>
              <a:gd name="connsiteY793" fmla="*/ 911442 h 6858000"/>
              <a:gd name="connsiteX794" fmla="*/ 5648971 w 7467600"/>
              <a:gd name="connsiteY794" fmla="*/ 891331 h 6858000"/>
              <a:gd name="connsiteX795" fmla="*/ 5844807 w 7467600"/>
              <a:gd name="connsiteY795" fmla="*/ 870718 h 6858000"/>
              <a:gd name="connsiteX796" fmla="*/ 5862975 w 7467600"/>
              <a:gd name="connsiteY796" fmla="*/ 869756 h 6858000"/>
              <a:gd name="connsiteX797" fmla="*/ 5920887 w 7467600"/>
              <a:gd name="connsiteY797" fmla="*/ 865929 h 6858000"/>
              <a:gd name="connsiteX798" fmla="*/ 5504425 w 7467600"/>
              <a:gd name="connsiteY798" fmla="*/ 848067 h 6858000"/>
              <a:gd name="connsiteX799" fmla="*/ 3607114 w 7467600"/>
              <a:gd name="connsiteY799" fmla="*/ 467441 h 6858000"/>
              <a:gd name="connsiteX800" fmla="*/ 3296242 w 7467600"/>
              <a:gd name="connsiteY800" fmla="*/ 807991 h 6858000"/>
              <a:gd name="connsiteX801" fmla="*/ 3174674 w 7467600"/>
              <a:gd name="connsiteY801" fmla="*/ 919759 h 6858000"/>
              <a:gd name="connsiteX802" fmla="*/ 3042978 w 7467600"/>
              <a:gd name="connsiteY802" fmla="*/ 1054894 h 6858000"/>
              <a:gd name="connsiteX803" fmla="*/ 2968914 w 7467600"/>
              <a:gd name="connsiteY803" fmla="*/ 1133756 h 6858000"/>
              <a:gd name="connsiteX804" fmla="*/ 3103823 w 7467600"/>
              <a:gd name="connsiteY804" fmla="*/ 1026814 h 6858000"/>
              <a:gd name="connsiteX805" fmla="*/ 3607114 w 7467600"/>
              <a:gd name="connsiteY805" fmla="*/ 467441 h 6858000"/>
              <a:gd name="connsiteX806" fmla="*/ 3744487 w 7467600"/>
              <a:gd name="connsiteY806" fmla="*/ 383136 h 6858000"/>
              <a:gd name="connsiteX807" fmla="*/ 3970213 w 7467600"/>
              <a:gd name="connsiteY807" fmla="*/ 995559 h 6858000"/>
              <a:gd name="connsiteX808" fmla="*/ 3744487 w 7467600"/>
              <a:gd name="connsiteY808" fmla="*/ 383136 h 6858000"/>
              <a:gd name="connsiteX809" fmla="*/ 3624562 w 7467600"/>
              <a:gd name="connsiteY809" fmla="*/ 367041 h 6858000"/>
              <a:gd name="connsiteX810" fmla="*/ 3489712 w 7467600"/>
              <a:gd name="connsiteY810" fmla="*/ 485386 h 6858000"/>
              <a:gd name="connsiteX811" fmla="*/ 3182994 w 7467600"/>
              <a:gd name="connsiteY811" fmla="*/ 828265 h 6858000"/>
              <a:gd name="connsiteX812" fmla="*/ 2892114 w 7467600"/>
              <a:gd name="connsiteY812" fmla="*/ 1172635 h 6858000"/>
              <a:gd name="connsiteX813" fmla="*/ 3021459 w 7467600"/>
              <a:gd name="connsiteY813" fmla="*/ 1035385 h 6858000"/>
              <a:gd name="connsiteX814" fmla="*/ 3153873 w 7467600"/>
              <a:gd name="connsiteY814" fmla="*/ 898971 h 6858000"/>
              <a:gd name="connsiteX815" fmla="*/ 3276511 w 7467600"/>
              <a:gd name="connsiteY815" fmla="*/ 786423 h 6858000"/>
              <a:gd name="connsiteX816" fmla="*/ 3584154 w 7467600"/>
              <a:gd name="connsiteY816" fmla="*/ 448218 h 6858000"/>
              <a:gd name="connsiteX817" fmla="*/ 3624562 w 7467600"/>
              <a:gd name="connsiteY817" fmla="*/ 367041 h 6858000"/>
              <a:gd name="connsiteX818" fmla="*/ 3766672 w 7467600"/>
              <a:gd name="connsiteY818" fmla="*/ 359429 h 6858000"/>
              <a:gd name="connsiteX819" fmla="*/ 3996338 w 7467600"/>
              <a:gd name="connsiteY819" fmla="*/ 968237 h 6858000"/>
              <a:gd name="connsiteX820" fmla="*/ 3766672 w 7467600"/>
              <a:gd name="connsiteY820" fmla="*/ 359429 h 6858000"/>
              <a:gd name="connsiteX821" fmla="*/ 5805386 w 7467600"/>
              <a:gd name="connsiteY821" fmla="*/ 239240 h 6858000"/>
              <a:gd name="connsiteX822" fmla="*/ 5736947 w 7467600"/>
              <a:gd name="connsiteY822" fmla="*/ 261367 h 6858000"/>
              <a:gd name="connsiteX823" fmla="*/ 5427012 w 7467600"/>
              <a:gd name="connsiteY823" fmla="*/ 311272 h 6858000"/>
              <a:gd name="connsiteX824" fmla="*/ 5147818 w 7467600"/>
              <a:gd name="connsiteY824" fmla="*/ 322112 h 6858000"/>
              <a:gd name="connsiteX825" fmla="*/ 5060854 w 7467600"/>
              <a:gd name="connsiteY825" fmla="*/ 311882 h 6858000"/>
              <a:gd name="connsiteX826" fmla="*/ 4945989 w 7467600"/>
              <a:gd name="connsiteY826" fmla="*/ 300516 h 6858000"/>
              <a:gd name="connsiteX827" fmla="*/ 5410479 w 7467600"/>
              <a:gd name="connsiteY827" fmla="*/ 348434 h 6858000"/>
              <a:gd name="connsiteX828" fmla="*/ 5805386 w 7467600"/>
              <a:gd name="connsiteY828" fmla="*/ 239240 h 6858000"/>
              <a:gd name="connsiteX829" fmla="*/ 5905192 w 7467600"/>
              <a:gd name="connsiteY829" fmla="*/ 163079 h 6858000"/>
              <a:gd name="connsiteX830" fmla="*/ 5865655 w 7467600"/>
              <a:gd name="connsiteY830" fmla="*/ 171901 h 6858000"/>
              <a:gd name="connsiteX831" fmla="*/ 5259740 w 7467600"/>
              <a:gd name="connsiteY831" fmla="*/ 257013 h 6858000"/>
              <a:gd name="connsiteX832" fmla="*/ 5208466 w 7467600"/>
              <a:gd name="connsiteY832" fmla="*/ 257550 h 6858000"/>
              <a:gd name="connsiteX833" fmla="*/ 4980204 w 7467600"/>
              <a:gd name="connsiteY833" fmla="*/ 271903 h 6858000"/>
              <a:gd name="connsiteX834" fmla="*/ 5068068 w 7467600"/>
              <a:gd name="connsiteY834" fmla="*/ 282244 h 6858000"/>
              <a:gd name="connsiteX835" fmla="*/ 5153231 w 7467600"/>
              <a:gd name="connsiteY835" fmla="*/ 292240 h 6858000"/>
              <a:gd name="connsiteX836" fmla="*/ 5426491 w 7467600"/>
              <a:gd name="connsiteY836" fmla="*/ 281128 h 6858000"/>
              <a:gd name="connsiteX837" fmla="*/ 5731212 w 7467600"/>
              <a:gd name="connsiteY837" fmla="*/ 231951 h 6858000"/>
              <a:gd name="connsiteX838" fmla="*/ 5905192 w 7467600"/>
              <a:gd name="connsiteY838" fmla="*/ 163079 h 6858000"/>
              <a:gd name="connsiteX839" fmla="*/ 5944437 w 7467600"/>
              <a:gd name="connsiteY839" fmla="*/ 113829 h 6858000"/>
              <a:gd name="connsiteX840" fmla="*/ 5825032 w 7467600"/>
              <a:gd name="connsiteY840" fmla="*/ 146405 h 6858000"/>
              <a:gd name="connsiteX841" fmla="*/ 4955599 w 7467600"/>
              <a:gd name="connsiteY841" fmla="*/ 247008 h 6858000"/>
              <a:gd name="connsiteX842" fmla="*/ 5210104 w 7467600"/>
              <a:gd name="connsiteY842" fmla="*/ 228123 h 6858000"/>
              <a:gd name="connsiteX843" fmla="*/ 5261015 w 7467600"/>
              <a:gd name="connsiteY843" fmla="*/ 227087 h 6858000"/>
              <a:gd name="connsiteX844" fmla="*/ 5861181 w 7467600"/>
              <a:gd name="connsiteY844" fmla="*/ 143093 h 6858000"/>
              <a:gd name="connsiteX845" fmla="*/ 5961252 w 7467600"/>
              <a:gd name="connsiteY845" fmla="*/ 114820 h 6858000"/>
              <a:gd name="connsiteX846" fmla="*/ 5944437 w 7467600"/>
              <a:gd name="connsiteY846" fmla="*/ 113829 h 6858000"/>
              <a:gd name="connsiteX847" fmla="*/ 3882765 w 7467600"/>
              <a:gd name="connsiteY847" fmla="*/ 0 h 6858000"/>
              <a:gd name="connsiteX848" fmla="*/ 3995099 w 7467600"/>
              <a:gd name="connsiteY848" fmla="*/ 0 h 6858000"/>
              <a:gd name="connsiteX849" fmla="*/ 4163818 w 7467600"/>
              <a:gd name="connsiteY849" fmla="*/ 234104 h 6858000"/>
              <a:gd name="connsiteX850" fmla="*/ 4172099 w 7467600"/>
              <a:gd name="connsiteY850" fmla="*/ 234207 h 6858000"/>
              <a:gd name="connsiteX851" fmla="*/ 4784282 w 7467600"/>
              <a:gd name="connsiteY851" fmla="*/ 276561 h 6858000"/>
              <a:gd name="connsiteX852" fmla="*/ 4801687 w 7467600"/>
              <a:gd name="connsiteY852" fmla="*/ 267764 h 6858000"/>
              <a:gd name="connsiteX853" fmla="*/ 6082788 w 7467600"/>
              <a:gd name="connsiteY853" fmla="*/ 64119 h 6858000"/>
              <a:gd name="connsiteX854" fmla="*/ 6099442 w 7467600"/>
              <a:gd name="connsiteY854" fmla="*/ 82568 h 6858000"/>
              <a:gd name="connsiteX855" fmla="*/ 4804137 w 7467600"/>
              <a:gd name="connsiteY855" fmla="*/ 320931 h 6858000"/>
              <a:gd name="connsiteX856" fmla="*/ 4227047 w 7467600"/>
              <a:gd name="connsiteY856" fmla="*/ 313415 h 6858000"/>
              <a:gd name="connsiteX857" fmla="*/ 4346041 w 7467600"/>
              <a:gd name="connsiteY857" fmla="*/ 456086 h 6858000"/>
              <a:gd name="connsiteX858" fmla="*/ 4870967 w 7467600"/>
              <a:gd name="connsiteY858" fmla="*/ 963061 h 6858000"/>
              <a:gd name="connsiteX859" fmla="*/ 4889647 w 7467600"/>
              <a:gd name="connsiteY859" fmla="*/ 957147 h 6858000"/>
              <a:gd name="connsiteX860" fmla="*/ 5422504 w 7467600"/>
              <a:gd name="connsiteY860" fmla="*/ 805191 h 6858000"/>
              <a:gd name="connsiteX861" fmla="*/ 6087656 w 7467600"/>
              <a:gd name="connsiteY861" fmla="*/ 826703 h 6858000"/>
              <a:gd name="connsiteX862" fmla="*/ 6058717 w 7467600"/>
              <a:gd name="connsiteY862" fmla="*/ 865992 h 6858000"/>
              <a:gd name="connsiteX863" fmla="*/ 4974153 w 7467600"/>
              <a:gd name="connsiteY863" fmla="*/ 1045456 h 6858000"/>
              <a:gd name="connsiteX864" fmla="*/ 5627835 w 7467600"/>
              <a:gd name="connsiteY864" fmla="*/ 1472077 h 6858000"/>
              <a:gd name="connsiteX865" fmla="*/ 5629817 w 7467600"/>
              <a:gd name="connsiteY865" fmla="*/ 1471412 h 6858000"/>
              <a:gd name="connsiteX866" fmla="*/ 5634124 w 7467600"/>
              <a:gd name="connsiteY866" fmla="*/ 1470572 h 6858000"/>
              <a:gd name="connsiteX867" fmla="*/ 5755832 w 7467600"/>
              <a:gd name="connsiteY867" fmla="*/ 1383886 h 6858000"/>
              <a:gd name="connsiteX868" fmla="*/ 6014186 w 7467600"/>
              <a:gd name="connsiteY868" fmla="*/ 1279799 h 6858000"/>
              <a:gd name="connsiteX869" fmla="*/ 6901619 w 7467600"/>
              <a:gd name="connsiteY869" fmla="*/ 1047874 h 6858000"/>
              <a:gd name="connsiteX870" fmla="*/ 6931566 w 7467600"/>
              <a:gd name="connsiteY870" fmla="*/ 1062034 h 6858000"/>
              <a:gd name="connsiteX871" fmla="*/ 5790982 w 7467600"/>
              <a:gd name="connsiteY871" fmla="*/ 1561380 h 6858000"/>
              <a:gd name="connsiteX872" fmla="*/ 6188971 w 7467600"/>
              <a:gd name="connsiteY872" fmla="*/ 1755168 h 6858000"/>
              <a:gd name="connsiteX873" fmla="*/ 6202446 w 7467600"/>
              <a:gd name="connsiteY873" fmla="*/ 1752268 h 6858000"/>
              <a:gd name="connsiteX874" fmla="*/ 7179560 w 7467600"/>
              <a:gd name="connsiteY874" fmla="*/ 1467551 h 6858000"/>
              <a:gd name="connsiteX875" fmla="*/ 7158730 w 7467600"/>
              <a:gd name="connsiteY875" fmla="*/ 1507835 h 6858000"/>
              <a:gd name="connsiteX876" fmla="*/ 6326959 w 7467600"/>
              <a:gd name="connsiteY876" fmla="*/ 1817686 h 6858000"/>
              <a:gd name="connsiteX877" fmla="*/ 6537433 w 7467600"/>
              <a:gd name="connsiteY877" fmla="*/ 1907790 h 6858000"/>
              <a:gd name="connsiteX878" fmla="*/ 6550221 w 7467600"/>
              <a:gd name="connsiteY878" fmla="*/ 1910729 h 6858000"/>
              <a:gd name="connsiteX879" fmla="*/ 6964438 w 7467600"/>
              <a:gd name="connsiteY879" fmla="*/ 2209505 h 6858000"/>
              <a:gd name="connsiteX880" fmla="*/ 7367862 w 7467600"/>
              <a:gd name="connsiteY880" fmla="*/ 2806833 h 6858000"/>
              <a:gd name="connsiteX881" fmla="*/ 7364329 w 7467600"/>
              <a:gd name="connsiteY881" fmla="*/ 2826907 h 6858000"/>
              <a:gd name="connsiteX882" fmla="*/ 7290545 w 7467600"/>
              <a:gd name="connsiteY882" fmla="*/ 2850663 h 6858000"/>
              <a:gd name="connsiteX883" fmla="*/ 6472036 w 7467600"/>
              <a:gd name="connsiteY883" fmla="*/ 1959003 h 6858000"/>
              <a:gd name="connsiteX884" fmla="*/ 5792897 w 7467600"/>
              <a:gd name="connsiteY884" fmla="*/ 1647747 h 6858000"/>
              <a:gd name="connsiteX885" fmla="*/ 5842751 w 7467600"/>
              <a:gd name="connsiteY885" fmla="*/ 1816112 h 6858000"/>
              <a:gd name="connsiteX886" fmla="*/ 5847424 w 7467600"/>
              <a:gd name="connsiteY886" fmla="*/ 1815776 h 6858000"/>
              <a:gd name="connsiteX887" fmla="*/ 6399821 w 7467600"/>
              <a:gd name="connsiteY887" fmla="*/ 2344799 h 6858000"/>
              <a:gd name="connsiteX888" fmla="*/ 6323232 w 7467600"/>
              <a:gd name="connsiteY888" fmla="*/ 2389634 h 6858000"/>
              <a:gd name="connsiteX889" fmla="*/ 5942958 w 7467600"/>
              <a:gd name="connsiteY889" fmla="*/ 2077708 h 6858000"/>
              <a:gd name="connsiteX890" fmla="*/ 5921559 w 7467600"/>
              <a:gd name="connsiteY890" fmla="*/ 2378596 h 6858000"/>
              <a:gd name="connsiteX891" fmla="*/ 5817651 w 7467600"/>
              <a:gd name="connsiteY891" fmla="*/ 3023919 h 6858000"/>
              <a:gd name="connsiteX892" fmla="*/ 5729634 w 7467600"/>
              <a:gd name="connsiteY892" fmla="*/ 3051849 h 6858000"/>
              <a:gd name="connsiteX893" fmla="*/ 5611018 w 7467600"/>
              <a:gd name="connsiteY893" fmla="*/ 2316769 h 6858000"/>
              <a:gd name="connsiteX894" fmla="*/ 5687608 w 7467600"/>
              <a:gd name="connsiteY894" fmla="*/ 2039972 h 6858000"/>
              <a:gd name="connsiteX895" fmla="*/ 5657554 w 7467600"/>
              <a:gd name="connsiteY895" fmla="*/ 1576445 h 6858000"/>
              <a:gd name="connsiteX896" fmla="*/ 5150475 w 7467600"/>
              <a:gd name="connsiteY896" fmla="*/ 1274012 h 6858000"/>
              <a:gd name="connsiteX897" fmla="*/ 5349142 w 7467600"/>
              <a:gd name="connsiteY897" fmla="*/ 2204405 h 6858000"/>
              <a:gd name="connsiteX898" fmla="*/ 5262214 w 7467600"/>
              <a:gd name="connsiteY898" fmla="*/ 2233836 h 6858000"/>
              <a:gd name="connsiteX899" fmla="*/ 4981539 w 7467600"/>
              <a:gd name="connsiteY899" fmla="*/ 1542201 h 6858000"/>
              <a:gd name="connsiteX900" fmla="*/ 4958461 w 7467600"/>
              <a:gd name="connsiteY900" fmla="*/ 1136957 h 6858000"/>
              <a:gd name="connsiteX901" fmla="*/ 4655015 w 7467600"/>
              <a:gd name="connsiteY901" fmla="*/ 891426 h 6858000"/>
              <a:gd name="connsiteX902" fmla="*/ 4348002 w 7467600"/>
              <a:gd name="connsiteY902" fmla="*/ 2205895 h 6858000"/>
              <a:gd name="connsiteX903" fmla="*/ 4262250 w 7467600"/>
              <a:gd name="connsiteY903" fmla="*/ 2219972 h 6858000"/>
              <a:gd name="connsiteX904" fmla="*/ 4550611 w 7467600"/>
              <a:gd name="connsiteY904" fmla="*/ 817540 h 6858000"/>
              <a:gd name="connsiteX905" fmla="*/ 4564418 w 7467600"/>
              <a:gd name="connsiteY905" fmla="*/ 808293 h 6858000"/>
              <a:gd name="connsiteX906" fmla="*/ 4266388 w 7467600"/>
              <a:gd name="connsiteY906" fmla="*/ 500083 h 6858000"/>
              <a:gd name="connsiteX907" fmla="*/ 4032842 w 7467600"/>
              <a:gd name="connsiteY907" fmla="*/ 211809 h 6858000"/>
              <a:gd name="connsiteX908" fmla="*/ 3882765 w 7467600"/>
              <a:gd name="connsiteY908" fmla="*/ 0 h 6858000"/>
              <a:gd name="connsiteX909" fmla="*/ 3721337 w 7467600"/>
              <a:gd name="connsiteY909" fmla="*/ 0 h 6858000"/>
              <a:gd name="connsiteX910" fmla="*/ 3797544 w 7467600"/>
              <a:gd name="connsiteY910" fmla="*/ 0 h 6858000"/>
              <a:gd name="connsiteX911" fmla="*/ 3775734 w 7467600"/>
              <a:gd name="connsiteY911" fmla="*/ 95131 h 6858000"/>
              <a:gd name="connsiteX912" fmla="*/ 3724807 w 7467600"/>
              <a:gd name="connsiteY912" fmla="*/ 272257 h 6858000"/>
              <a:gd name="connsiteX913" fmla="*/ 3726844 w 7467600"/>
              <a:gd name="connsiteY913" fmla="*/ 282988 h 6858000"/>
              <a:gd name="connsiteX914" fmla="*/ 3742664 w 7467600"/>
              <a:gd name="connsiteY914" fmla="*/ 279918 h 6858000"/>
              <a:gd name="connsiteX915" fmla="*/ 4103910 w 7467600"/>
              <a:gd name="connsiteY915" fmla="*/ 1161917 h 6858000"/>
              <a:gd name="connsiteX916" fmla="*/ 4020269 w 7467600"/>
              <a:gd name="connsiteY916" fmla="*/ 1200406 h 6858000"/>
              <a:gd name="connsiteX917" fmla="*/ 3674882 w 7467600"/>
              <a:gd name="connsiteY917" fmla="*/ 488524 h 6858000"/>
              <a:gd name="connsiteX918" fmla="*/ 3132682 w 7467600"/>
              <a:gd name="connsiteY918" fmla="*/ 1072284 h 6858000"/>
              <a:gd name="connsiteX919" fmla="*/ 2716346 w 7467600"/>
              <a:gd name="connsiteY919" fmla="*/ 1276376 h 6858000"/>
              <a:gd name="connsiteX920" fmla="*/ 2716772 w 7467600"/>
              <a:gd name="connsiteY920" fmla="*/ 1255462 h 6858000"/>
              <a:gd name="connsiteX921" fmla="*/ 3471096 w 7467600"/>
              <a:gd name="connsiteY921" fmla="*/ 437072 h 6858000"/>
              <a:gd name="connsiteX922" fmla="*/ 3639057 w 7467600"/>
              <a:gd name="connsiteY922" fmla="*/ 286334 h 6858000"/>
              <a:gd name="connsiteX923" fmla="*/ 3640309 w 7467600"/>
              <a:gd name="connsiteY923" fmla="*/ 284664 h 6858000"/>
              <a:gd name="connsiteX924" fmla="*/ 3646022 w 7467600"/>
              <a:gd name="connsiteY924" fmla="*/ 276711 h 6858000"/>
              <a:gd name="connsiteX925" fmla="*/ 3707943 w 7467600"/>
              <a:gd name="connsiteY925" fmla="*/ 65958 h 6858000"/>
              <a:gd name="connsiteX926" fmla="*/ 3721337 w 7467600"/>
              <a:gd name="connsiteY926" fmla="*/ 0 h 6858000"/>
              <a:gd name="connsiteX927" fmla="*/ 2867960 w 7467600"/>
              <a:gd name="connsiteY927" fmla="*/ 0 h 6858000"/>
              <a:gd name="connsiteX928" fmla="*/ 2926351 w 7467600"/>
              <a:gd name="connsiteY928" fmla="*/ 0 h 6858000"/>
              <a:gd name="connsiteX929" fmla="*/ 2902823 w 7467600"/>
              <a:gd name="connsiteY929" fmla="*/ 262929 h 6858000"/>
              <a:gd name="connsiteX930" fmla="*/ 2940663 w 7467600"/>
              <a:gd name="connsiteY930" fmla="*/ 140884 h 6858000"/>
              <a:gd name="connsiteX931" fmla="*/ 2947039 w 7467600"/>
              <a:gd name="connsiteY931" fmla="*/ 122524 h 6858000"/>
              <a:gd name="connsiteX932" fmla="*/ 2984316 w 7467600"/>
              <a:gd name="connsiteY932" fmla="*/ 0 h 6858000"/>
              <a:gd name="connsiteX933" fmla="*/ 3016114 w 7467600"/>
              <a:gd name="connsiteY933" fmla="*/ 0 h 6858000"/>
              <a:gd name="connsiteX934" fmla="*/ 2979949 w 7467600"/>
              <a:gd name="connsiteY934" fmla="*/ 119274 h 6858000"/>
              <a:gd name="connsiteX935" fmla="*/ 3023879 w 7467600"/>
              <a:gd name="connsiteY935" fmla="*/ 0 h 6858000"/>
              <a:gd name="connsiteX936" fmla="*/ 3105400 w 7467600"/>
              <a:gd name="connsiteY936" fmla="*/ 0 h 6858000"/>
              <a:gd name="connsiteX937" fmla="*/ 3094669 w 7467600"/>
              <a:gd name="connsiteY937" fmla="*/ 30308 h 6858000"/>
              <a:gd name="connsiteX938" fmla="*/ 2901945 w 7467600"/>
              <a:gd name="connsiteY938" fmla="*/ 466538 h 6858000"/>
              <a:gd name="connsiteX939" fmla="*/ 2815209 w 7467600"/>
              <a:gd name="connsiteY939" fmla="*/ 497361 h 6858000"/>
              <a:gd name="connsiteX940" fmla="*/ 2844845 w 7467600"/>
              <a:gd name="connsiteY940" fmla="*/ 127638 h 6858000"/>
              <a:gd name="connsiteX941" fmla="*/ 2867960 w 7467600"/>
              <a:gd name="connsiteY941" fmla="*/ 0 h 6858000"/>
              <a:gd name="connsiteX942" fmla="*/ 1057230 w 7467600"/>
              <a:gd name="connsiteY942" fmla="*/ 0 h 6858000"/>
              <a:gd name="connsiteX943" fmla="*/ 1111003 w 7467600"/>
              <a:gd name="connsiteY943" fmla="*/ 0 h 6858000"/>
              <a:gd name="connsiteX944" fmla="*/ 1125553 w 7467600"/>
              <a:gd name="connsiteY944" fmla="*/ 52588 h 6858000"/>
              <a:gd name="connsiteX945" fmla="*/ 1304276 w 7467600"/>
              <a:gd name="connsiteY945" fmla="*/ 476275 h 6858000"/>
              <a:gd name="connsiteX946" fmla="*/ 1492066 w 7467600"/>
              <a:gd name="connsiteY946" fmla="*/ 886333 h 6858000"/>
              <a:gd name="connsiteX947" fmla="*/ 1423698 w 7467600"/>
              <a:gd name="connsiteY947" fmla="*/ 710817 h 6858000"/>
              <a:gd name="connsiteX948" fmla="*/ 1357609 w 7467600"/>
              <a:gd name="connsiteY948" fmla="*/ 532892 h 6858000"/>
              <a:gd name="connsiteX949" fmla="*/ 1309550 w 7467600"/>
              <a:gd name="connsiteY949" fmla="*/ 374031 h 6858000"/>
              <a:gd name="connsiteX950" fmla="*/ 1193673 w 7467600"/>
              <a:gd name="connsiteY950" fmla="*/ 49533 h 6858000"/>
              <a:gd name="connsiteX951" fmla="*/ 1164391 w 7467600"/>
              <a:gd name="connsiteY951" fmla="*/ 0 h 6858000"/>
              <a:gd name="connsiteX952" fmla="*/ 1200666 w 7467600"/>
              <a:gd name="connsiteY952" fmla="*/ 0 h 6858000"/>
              <a:gd name="connsiteX953" fmla="*/ 1223408 w 7467600"/>
              <a:gd name="connsiteY953" fmla="*/ 38996 h 6858000"/>
              <a:gd name="connsiteX954" fmla="*/ 1339635 w 7467600"/>
              <a:gd name="connsiteY954" fmla="*/ 365517 h 6858000"/>
              <a:gd name="connsiteX955" fmla="*/ 1387469 w 7467600"/>
              <a:gd name="connsiteY955" fmla="*/ 523079 h 6858000"/>
              <a:gd name="connsiteX956" fmla="*/ 1452685 w 7467600"/>
              <a:gd name="connsiteY956" fmla="*/ 699806 h 6858000"/>
              <a:gd name="connsiteX957" fmla="*/ 1492092 w 7467600"/>
              <a:gd name="connsiteY957" fmla="*/ 800424 h 6858000"/>
              <a:gd name="connsiteX958" fmla="*/ 1455302 w 7467600"/>
              <a:gd name="connsiteY958" fmla="*/ 632913 h 6858000"/>
              <a:gd name="connsiteX959" fmla="*/ 1222336 w 7467600"/>
              <a:gd name="connsiteY959" fmla="*/ 9480 h 6858000"/>
              <a:gd name="connsiteX960" fmla="*/ 1214634 w 7467600"/>
              <a:gd name="connsiteY960" fmla="*/ 0 h 6858000"/>
              <a:gd name="connsiteX961" fmla="*/ 1289827 w 7467600"/>
              <a:gd name="connsiteY961" fmla="*/ 0 h 6858000"/>
              <a:gd name="connsiteX962" fmla="*/ 1321076 w 7467600"/>
              <a:gd name="connsiteY962" fmla="*/ 59722 h 6858000"/>
              <a:gd name="connsiteX963" fmla="*/ 1512579 w 7467600"/>
              <a:gd name="connsiteY963" fmla="*/ 626441 h 6858000"/>
              <a:gd name="connsiteX964" fmla="*/ 1506076 w 7467600"/>
              <a:gd name="connsiteY964" fmla="*/ 1089289 h 6858000"/>
              <a:gd name="connsiteX965" fmla="*/ 1486346 w 7467600"/>
              <a:gd name="connsiteY965" fmla="*/ 1079919 h 6858000"/>
              <a:gd name="connsiteX966" fmla="*/ 1070511 w 7467600"/>
              <a:gd name="connsiteY966" fmla="*/ 48609 h 6858000"/>
              <a:gd name="connsiteX967" fmla="*/ 1057230 w 7467600"/>
              <a:gd name="connsiteY967" fmla="*/ 0 h 6858000"/>
              <a:gd name="connsiteX968" fmla="*/ 43151 w 7467600"/>
              <a:gd name="connsiteY968" fmla="*/ 0 h 6858000"/>
              <a:gd name="connsiteX969" fmla="*/ 95283 w 7467600"/>
              <a:gd name="connsiteY969" fmla="*/ 0 h 6858000"/>
              <a:gd name="connsiteX970" fmla="*/ 300708 w 7467600"/>
              <a:gd name="connsiteY970" fmla="*/ 154571 h 6858000"/>
              <a:gd name="connsiteX971" fmla="*/ 530414 w 7467600"/>
              <a:gd name="connsiteY971" fmla="*/ 354673 h 6858000"/>
              <a:gd name="connsiteX972" fmla="*/ 333785 w 7467600"/>
              <a:gd name="connsiteY972" fmla="*/ 161564 h 6858000"/>
              <a:gd name="connsiteX973" fmla="*/ 147005 w 7467600"/>
              <a:gd name="connsiteY973" fmla="*/ 0 h 6858000"/>
              <a:gd name="connsiteX974" fmla="*/ 272509 w 7467600"/>
              <a:gd name="connsiteY974" fmla="*/ 0 h 6858000"/>
              <a:gd name="connsiteX975" fmla="*/ 326276 w 7467600"/>
              <a:gd name="connsiteY975" fmla="*/ 45847 h 6858000"/>
              <a:gd name="connsiteX976" fmla="*/ 823759 w 7467600"/>
              <a:gd name="connsiteY976" fmla="*/ 574145 h 6858000"/>
              <a:gd name="connsiteX977" fmla="*/ 811254 w 7467600"/>
              <a:gd name="connsiteY977" fmla="*/ 665546 h 6858000"/>
              <a:gd name="connsiteX978" fmla="*/ 154042 w 7467600"/>
              <a:gd name="connsiteY978" fmla="*/ 261522 h 6858000"/>
              <a:gd name="connsiteX979" fmla="*/ 13550 w 7467600"/>
              <a:gd name="connsiteY979" fmla="*/ 158423 h 6858000"/>
              <a:gd name="connsiteX980" fmla="*/ 0 w 7467600"/>
              <a:gd name="connsiteY980" fmla="*/ 146618 h 6858000"/>
              <a:gd name="connsiteX981" fmla="*/ 0 w 7467600"/>
              <a:gd name="connsiteY981" fmla="*/ 59161 h 6858000"/>
              <a:gd name="connsiteX982" fmla="*/ 45427 w 7467600"/>
              <a:gd name="connsiteY982" fmla="*/ 101078 h 6858000"/>
              <a:gd name="connsiteX983" fmla="*/ 630103 w 7467600"/>
              <a:gd name="connsiteY983" fmla="*/ 485885 h 6858000"/>
              <a:gd name="connsiteX984" fmla="*/ 532040 w 7467600"/>
              <a:gd name="connsiteY984" fmla="*/ 399359 h 6858000"/>
              <a:gd name="connsiteX985" fmla="*/ 517618 w 7467600"/>
              <a:gd name="connsiteY985" fmla="*/ 385726 h 6858000"/>
              <a:gd name="connsiteX986" fmla="*/ 285074 w 7467600"/>
              <a:gd name="connsiteY986" fmla="*/ 182755 h 6858000"/>
              <a:gd name="connsiteX987" fmla="*/ 43151 w 7467600"/>
              <a:gd name="connsiteY98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312201 w 7467600"/>
              <a:gd name="connsiteY130" fmla="*/ 5128278 h 6858000"/>
              <a:gd name="connsiteX131" fmla="*/ 1903353 w 7467600"/>
              <a:gd name="connsiteY131" fmla="*/ 5044827 h 6858000"/>
              <a:gd name="connsiteX132" fmla="*/ 1936931 w 7467600"/>
              <a:gd name="connsiteY132" fmla="*/ 5093954 h 6858000"/>
              <a:gd name="connsiteX133" fmla="*/ 2195868 w 7467600"/>
              <a:gd name="connsiteY133" fmla="*/ 5396574 h 6858000"/>
              <a:gd name="connsiteX134" fmla="*/ 2088852 w 7467600"/>
              <a:gd name="connsiteY134" fmla="*/ 5166123 h 6858000"/>
              <a:gd name="connsiteX135" fmla="*/ 1958241 w 7467600"/>
              <a:gd name="connsiteY135" fmla="*/ 5067955 h 6858000"/>
              <a:gd name="connsiteX136" fmla="*/ 1903353 w 7467600"/>
              <a:gd name="connsiteY136" fmla="*/ 5044827 h 6858000"/>
              <a:gd name="connsiteX137" fmla="*/ 1979378 w 7467600"/>
              <a:gd name="connsiteY137" fmla="*/ 4769504 h 6858000"/>
              <a:gd name="connsiteX138" fmla="*/ 2882120 w 7467600"/>
              <a:gd name="connsiteY138" fmla="*/ 5064547 h 6858000"/>
              <a:gd name="connsiteX139" fmla="*/ 2793103 w 7467600"/>
              <a:gd name="connsiteY139" fmla="*/ 5039699 h 6858000"/>
              <a:gd name="connsiteX140" fmla="*/ 2770041 w 7467600"/>
              <a:gd name="connsiteY140" fmla="*/ 5033634 h 6858000"/>
              <a:gd name="connsiteX141" fmla="*/ 1979378 w 7467600"/>
              <a:gd name="connsiteY141" fmla="*/ 4769504 h 6858000"/>
              <a:gd name="connsiteX142" fmla="*/ 1927410 w 7467600"/>
              <a:gd name="connsiteY142" fmla="*/ 4716164 h 6858000"/>
              <a:gd name="connsiteX143" fmla="*/ 1959587 w 7467600"/>
              <a:gd name="connsiteY143" fmla="*/ 4728849 h 6858000"/>
              <a:gd name="connsiteX144" fmla="*/ 2777707 w 7467600"/>
              <a:gd name="connsiteY144" fmla="*/ 5003991 h 6858000"/>
              <a:gd name="connsiteX145" fmla="*/ 2800768 w 7467600"/>
              <a:gd name="connsiteY145" fmla="*/ 5010056 h 6858000"/>
              <a:gd name="connsiteX146" fmla="*/ 2879408 w 7467600"/>
              <a:gd name="connsiteY146" fmla="*/ 5031590 h 6858000"/>
              <a:gd name="connsiteX147" fmla="*/ 2862295 w 7467600"/>
              <a:gd name="connsiteY147" fmla="*/ 5022958 h 6858000"/>
              <a:gd name="connsiteX148" fmla="*/ 2813343 w 7467600"/>
              <a:gd name="connsiteY148" fmla="*/ 4998369 h 6858000"/>
              <a:gd name="connsiteX149" fmla="*/ 2646245 w 7467600"/>
              <a:gd name="connsiteY149" fmla="*/ 4930999 h 6858000"/>
              <a:gd name="connsiteX150" fmla="*/ 1999243 w 7467600"/>
              <a:gd name="connsiteY150" fmla="*/ 4730524 h 6858000"/>
              <a:gd name="connsiteX151" fmla="*/ 1979527 w 7467600"/>
              <a:gd name="connsiteY151" fmla="*/ 4726651 h 6858000"/>
              <a:gd name="connsiteX152" fmla="*/ 1927410 w 7467600"/>
              <a:gd name="connsiteY152" fmla="*/ 4716164 h 6858000"/>
              <a:gd name="connsiteX153" fmla="*/ 1997014 w 7467600"/>
              <a:gd name="connsiteY153" fmla="*/ 4698007 h 6858000"/>
              <a:gd name="connsiteX154" fmla="*/ 2005458 w 7467600"/>
              <a:gd name="connsiteY154" fmla="*/ 4699540 h 6858000"/>
              <a:gd name="connsiteX155" fmla="*/ 2657186 w 7467600"/>
              <a:gd name="connsiteY155" fmla="*/ 4901687 h 6858000"/>
              <a:gd name="connsiteX156" fmla="*/ 2826662 w 7467600"/>
              <a:gd name="connsiteY156" fmla="*/ 4970362 h 6858000"/>
              <a:gd name="connsiteX157" fmla="*/ 2876100 w 7467600"/>
              <a:gd name="connsiteY157" fmla="*/ 4995397 h 6858000"/>
              <a:gd name="connsiteX158" fmla="*/ 3042600 w 7467600"/>
              <a:gd name="connsiteY158" fmla="*/ 5059532 h 6858000"/>
              <a:gd name="connsiteX159" fmla="*/ 1997014 w 7467600"/>
              <a:gd name="connsiteY159" fmla="*/ 4698007 h 6858000"/>
              <a:gd name="connsiteX160" fmla="*/ 2305292 w 7467600"/>
              <a:gd name="connsiteY160" fmla="*/ 4219492 h 6858000"/>
              <a:gd name="connsiteX161" fmla="*/ 3360922 w 7467600"/>
              <a:gd name="connsiteY161" fmla="*/ 4529373 h 6858000"/>
              <a:gd name="connsiteX162" fmla="*/ 3492420 w 7467600"/>
              <a:gd name="connsiteY162" fmla="*/ 4510145 h 6858000"/>
              <a:gd name="connsiteX163" fmla="*/ 3364086 w 7467600"/>
              <a:gd name="connsiteY163" fmla="*/ 4480340 h 6858000"/>
              <a:gd name="connsiteX164" fmla="*/ 3225818 w 7467600"/>
              <a:gd name="connsiteY164" fmla="*/ 4411822 h 6858000"/>
              <a:gd name="connsiteX165" fmla="*/ 3129696 w 7467600"/>
              <a:gd name="connsiteY165" fmla="*/ 4360704 h 6858000"/>
              <a:gd name="connsiteX166" fmla="*/ 2814545 w 7467600"/>
              <a:gd name="connsiteY166" fmla="*/ 4282955 h 6858000"/>
              <a:gd name="connsiteX167" fmla="*/ 2305292 w 7467600"/>
              <a:gd name="connsiteY167" fmla="*/ 4219492 h 6858000"/>
              <a:gd name="connsiteX168" fmla="*/ 2626982 w 7467600"/>
              <a:gd name="connsiteY168" fmla="*/ 4206450 h 6858000"/>
              <a:gd name="connsiteX169" fmla="*/ 2490617 w 7467600"/>
              <a:gd name="connsiteY169" fmla="*/ 4206951 h 6858000"/>
              <a:gd name="connsiteX170" fmla="*/ 2819869 w 7467600"/>
              <a:gd name="connsiteY170" fmla="*/ 4252936 h 6858000"/>
              <a:gd name="connsiteX171" fmla="*/ 3143018 w 7467600"/>
              <a:gd name="connsiteY171" fmla="*/ 4332698 h 6858000"/>
              <a:gd name="connsiteX172" fmla="*/ 3241520 w 7467600"/>
              <a:gd name="connsiteY172" fmla="*/ 4385112 h 6858000"/>
              <a:gd name="connsiteX173" fmla="*/ 3374575 w 7467600"/>
              <a:gd name="connsiteY173" fmla="*/ 4451517 h 6858000"/>
              <a:gd name="connsiteX174" fmla="*/ 3505221 w 7467600"/>
              <a:gd name="connsiteY174" fmla="*/ 4480757 h 6858000"/>
              <a:gd name="connsiteX175" fmla="*/ 2626982 w 7467600"/>
              <a:gd name="connsiteY175" fmla="*/ 4206450 h 6858000"/>
              <a:gd name="connsiteX176" fmla="*/ 1310106 w 7467600"/>
              <a:gd name="connsiteY176" fmla="*/ 3943217 h 6858000"/>
              <a:gd name="connsiteX177" fmla="*/ 854994 w 7467600"/>
              <a:gd name="connsiteY177" fmla="*/ 4399136 h 6858000"/>
              <a:gd name="connsiteX178" fmla="*/ 742462 w 7467600"/>
              <a:gd name="connsiteY178" fmla="*/ 4594648 h 6858000"/>
              <a:gd name="connsiteX179" fmla="*/ 820602 w 7467600"/>
              <a:gd name="connsiteY179" fmla="*/ 4485915 h 6858000"/>
              <a:gd name="connsiteX180" fmla="*/ 878295 w 7467600"/>
              <a:gd name="connsiteY180" fmla="*/ 4403594 h 6858000"/>
              <a:gd name="connsiteX181" fmla="*/ 1240607 w 7467600"/>
              <a:gd name="connsiteY181" fmla="*/ 4010401 h 6858000"/>
              <a:gd name="connsiteX182" fmla="*/ 1310106 w 7467600"/>
              <a:gd name="connsiteY182" fmla="*/ 3943217 h 6858000"/>
              <a:gd name="connsiteX183" fmla="*/ 1423113 w 7467600"/>
              <a:gd name="connsiteY183" fmla="*/ 3874565 h 6858000"/>
              <a:gd name="connsiteX184" fmla="*/ 1260565 w 7467600"/>
              <a:gd name="connsiteY184" fmla="*/ 4031982 h 6858000"/>
              <a:gd name="connsiteX185" fmla="*/ 901900 w 7467600"/>
              <a:gd name="connsiteY185" fmla="*/ 4421236 h 6858000"/>
              <a:gd name="connsiteX186" fmla="*/ 845044 w 7467600"/>
              <a:gd name="connsiteY186" fmla="*/ 4502436 h 6858000"/>
              <a:gd name="connsiteX187" fmla="*/ 685926 w 7467600"/>
              <a:gd name="connsiteY187" fmla="*/ 4703069 h 6858000"/>
              <a:gd name="connsiteX188" fmla="*/ 684248 w 7467600"/>
              <a:gd name="connsiteY188" fmla="*/ 4706721 h 6858000"/>
              <a:gd name="connsiteX189" fmla="*/ 1423113 w 7467600"/>
              <a:gd name="connsiteY189" fmla="*/ 3874565 h 6858000"/>
              <a:gd name="connsiteX190" fmla="*/ 3316479 w 7467600"/>
              <a:gd name="connsiteY190" fmla="*/ 3872136 h 6858000"/>
              <a:gd name="connsiteX191" fmla="*/ 3546806 w 7467600"/>
              <a:gd name="connsiteY191" fmla="*/ 4356139 h 6858000"/>
              <a:gd name="connsiteX192" fmla="*/ 3364433 w 7467600"/>
              <a:gd name="connsiteY192" fmla="*/ 3953121 h 6858000"/>
              <a:gd name="connsiteX193" fmla="*/ 3316479 w 7467600"/>
              <a:gd name="connsiteY193" fmla="*/ 3872136 h 6858000"/>
              <a:gd name="connsiteX194" fmla="*/ 3291335 w 7467600"/>
              <a:gd name="connsiteY194" fmla="*/ 3767420 h 6858000"/>
              <a:gd name="connsiteX195" fmla="*/ 3390805 w 7467600"/>
              <a:gd name="connsiteY195" fmla="*/ 3937163 h 6858000"/>
              <a:gd name="connsiteX196" fmla="*/ 3579062 w 7467600"/>
              <a:gd name="connsiteY196" fmla="*/ 4359040 h 6858000"/>
              <a:gd name="connsiteX197" fmla="*/ 3467355 w 7467600"/>
              <a:gd name="connsiteY197" fmla="*/ 3988130 h 6858000"/>
              <a:gd name="connsiteX198" fmla="*/ 3310753 w 7467600"/>
              <a:gd name="connsiteY198" fmla="*/ 3787140 h 6858000"/>
              <a:gd name="connsiteX199" fmla="*/ 3291335 w 7467600"/>
              <a:gd name="connsiteY199" fmla="*/ 3767420 h 6858000"/>
              <a:gd name="connsiteX200" fmla="*/ 1635889 w 7467600"/>
              <a:gd name="connsiteY200" fmla="*/ 3709494 h 6858000"/>
              <a:gd name="connsiteX201" fmla="*/ 1634800 w 7467600"/>
              <a:gd name="connsiteY201" fmla="*/ 3731111 h 6858000"/>
              <a:gd name="connsiteX202" fmla="*/ 1635889 w 7467600"/>
              <a:gd name="connsiteY202" fmla="*/ 3709494 h 6858000"/>
              <a:gd name="connsiteX203" fmla="*/ 1510397 w 7467600"/>
              <a:gd name="connsiteY203" fmla="*/ 3684705 h 6858000"/>
              <a:gd name="connsiteX204" fmla="*/ 1146550 w 7467600"/>
              <a:gd name="connsiteY204" fmla="*/ 3802012 h 6858000"/>
              <a:gd name="connsiteX205" fmla="*/ 698834 w 7467600"/>
              <a:gd name="connsiteY205" fmla="*/ 3952272 h 6858000"/>
              <a:gd name="connsiteX206" fmla="*/ 34256 w 7467600"/>
              <a:gd name="connsiteY206" fmla="*/ 4347603 h 6858000"/>
              <a:gd name="connsiteX207" fmla="*/ 527241 w 7467600"/>
              <a:gd name="connsiteY207" fmla="*/ 4065078 h 6858000"/>
              <a:gd name="connsiteX208" fmla="*/ 1510397 w 7467600"/>
              <a:gd name="connsiteY208" fmla="*/ 3684705 h 6858000"/>
              <a:gd name="connsiteX209" fmla="*/ 1313114 w 7467600"/>
              <a:gd name="connsiteY209" fmla="*/ 3655216 h 6858000"/>
              <a:gd name="connsiteX210" fmla="*/ 1109304 w 7467600"/>
              <a:gd name="connsiteY210" fmla="*/ 3669030 h 6858000"/>
              <a:gd name="connsiteX211" fmla="*/ 8129 w 7467600"/>
              <a:gd name="connsiteY211" fmla="*/ 4330519 h 6858000"/>
              <a:gd name="connsiteX212" fmla="*/ 687572 w 7467600"/>
              <a:gd name="connsiteY212" fmla="*/ 3925629 h 6858000"/>
              <a:gd name="connsiteX213" fmla="*/ 1138365 w 7467600"/>
              <a:gd name="connsiteY213" fmla="*/ 3774515 h 6858000"/>
              <a:gd name="connsiteX214" fmla="*/ 1505579 w 7467600"/>
              <a:gd name="connsiteY214" fmla="*/ 3655526 h 6858000"/>
              <a:gd name="connsiteX215" fmla="*/ 1313114 w 7467600"/>
              <a:gd name="connsiteY215" fmla="*/ 3655216 h 6858000"/>
              <a:gd name="connsiteX216" fmla="*/ 3655073 w 7467600"/>
              <a:gd name="connsiteY216" fmla="*/ 3650884 h 6858000"/>
              <a:gd name="connsiteX217" fmla="*/ 3989938 w 7467600"/>
              <a:gd name="connsiteY217" fmla="*/ 3991685 h 6858000"/>
              <a:gd name="connsiteX218" fmla="*/ 4393907 w 7467600"/>
              <a:gd name="connsiteY218" fmla="*/ 4261258 h 6858000"/>
              <a:gd name="connsiteX219" fmla="*/ 4648051 w 7467600"/>
              <a:gd name="connsiteY219" fmla="*/ 4374051 h 6858000"/>
              <a:gd name="connsiteX220" fmla="*/ 4383389 w 7467600"/>
              <a:gd name="connsiteY220" fmla="*/ 4184369 h 6858000"/>
              <a:gd name="connsiteX221" fmla="*/ 4165508 w 7467600"/>
              <a:gd name="connsiteY221" fmla="*/ 4035196 h 6858000"/>
              <a:gd name="connsiteX222" fmla="*/ 4068162 w 7467600"/>
              <a:gd name="connsiteY222" fmla="*/ 3953394 h 6858000"/>
              <a:gd name="connsiteX223" fmla="*/ 3981416 w 7467600"/>
              <a:gd name="connsiteY223" fmla="*/ 3880482 h 6858000"/>
              <a:gd name="connsiteX224" fmla="*/ 3800147 w 7467600"/>
              <a:gd name="connsiteY224" fmla="*/ 3749872 h 6858000"/>
              <a:gd name="connsiteX225" fmla="*/ 3655073 w 7467600"/>
              <a:gd name="connsiteY225" fmla="*/ 3650884 h 6858000"/>
              <a:gd name="connsiteX226" fmla="*/ 3670252 w 7467600"/>
              <a:gd name="connsiteY226" fmla="*/ 3622798 h 6858000"/>
              <a:gd name="connsiteX227" fmla="*/ 3817258 w 7467600"/>
              <a:gd name="connsiteY227" fmla="*/ 3723577 h 6858000"/>
              <a:gd name="connsiteX228" fmla="*/ 4000461 w 7467600"/>
              <a:gd name="connsiteY228" fmla="*/ 3855966 h 6858000"/>
              <a:gd name="connsiteX229" fmla="*/ 4088180 w 7467600"/>
              <a:gd name="connsiteY229" fmla="*/ 3929774 h 6858000"/>
              <a:gd name="connsiteX230" fmla="*/ 4184555 w 7467600"/>
              <a:gd name="connsiteY230" fmla="*/ 4010683 h 6858000"/>
              <a:gd name="connsiteX231" fmla="*/ 4399563 w 7467600"/>
              <a:gd name="connsiteY231" fmla="*/ 4158106 h 6858000"/>
              <a:gd name="connsiteX232" fmla="*/ 4684469 w 7467600"/>
              <a:gd name="connsiteY232" fmla="*/ 4364680 h 6858000"/>
              <a:gd name="connsiteX233" fmla="*/ 4690271 w 7467600"/>
              <a:gd name="connsiteY233" fmla="*/ 4370034 h 6858000"/>
              <a:gd name="connsiteX234" fmla="*/ 4136093 w 7467600"/>
              <a:gd name="connsiteY234" fmla="*/ 3858466 h 6858000"/>
              <a:gd name="connsiteX235" fmla="*/ 3670252 w 7467600"/>
              <a:gd name="connsiteY235" fmla="*/ 3622798 h 6858000"/>
              <a:gd name="connsiteX236" fmla="*/ 4440129 w 7467600"/>
              <a:gd name="connsiteY236" fmla="*/ 3448571 h 6858000"/>
              <a:gd name="connsiteX237" fmla="*/ 4856525 w 7467600"/>
              <a:gd name="connsiteY237" fmla="*/ 3915351 h 6858000"/>
              <a:gd name="connsiteX238" fmla="*/ 5059055 w 7467600"/>
              <a:gd name="connsiteY238" fmla="*/ 4108918 h 6858000"/>
              <a:gd name="connsiteX239" fmla="*/ 5290070 w 7467600"/>
              <a:gd name="connsiteY239" fmla="*/ 4263619 h 6858000"/>
              <a:gd name="connsiteX240" fmla="*/ 4834991 w 7467600"/>
              <a:gd name="connsiteY240" fmla="*/ 3830985 h 6858000"/>
              <a:gd name="connsiteX241" fmla="*/ 4440129 w 7467600"/>
              <a:gd name="connsiteY241" fmla="*/ 3448571 h 6858000"/>
              <a:gd name="connsiteX242" fmla="*/ 4441737 w 7467600"/>
              <a:gd name="connsiteY242" fmla="*/ 3399734 h 6858000"/>
              <a:gd name="connsiteX243" fmla="*/ 4431236 w 7467600"/>
              <a:gd name="connsiteY243" fmla="*/ 3400954 h 6858000"/>
              <a:gd name="connsiteX244" fmla="*/ 4557150 w 7467600"/>
              <a:gd name="connsiteY244" fmla="*/ 3510023 h 6858000"/>
              <a:gd name="connsiteX245" fmla="*/ 4856936 w 7467600"/>
              <a:gd name="connsiteY245" fmla="*/ 3809146 h 6858000"/>
              <a:gd name="connsiteX246" fmla="*/ 5111996 w 7467600"/>
              <a:gd name="connsiteY246" fmla="*/ 4065759 h 6858000"/>
              <a:gd name="connsiteX247" fmla="*/ 5388878 w 7467600"/>
              <a:gd name="connsiteY247" fmla="*/ 4300185 h 6858000"/>
              <a:gd name="connsiteX248" fmla="*/ 5425556 w 7467600"/>
              <a:gd name="connsiteY248" fmla="*/ 4308967 h 6858000"/>
              <a:gd name="connsiteX249" fmla="*/ 4943646 w 7467600"/>
              <a:gd name="connsiteY249" fmla="*/ 3822916 h 6858000"/>
              <a:gd name="connsiteX250" fmla="*/ 4594837 w 7467600"/>
              <a:gd name="connsiteY250" fmla="*/ 3532274 h 6858000"/>
              <a:gd name="connsiteX251" fmla="*/ 4441737 w 7467600"/>
              <a:gd name="connsiteY251" fmla="*/ 3399734 h 6858000"/>
              <a:gd name="connsiteX252" fmla="*/ 5425834 w 7467600"/>
              <a:gd name="connsiteY252" fmla="*/ 3162785 h 6858000"/>
              <a:gd name="connsiteX253" fmla="*/ 5401644 w 7467600"/>
              <a:gd name="connsiteY253" fmla="*/ 3617847 h 6858000"/>
              <a:gd name="connsiteX254" fmla="*/ 5467256 w 7467600"/>
              <a:gd name="connsiteY254" fmla="*/ 4175494 h 6858000"/>
              <a:gd name="connsiteX255" fmla="*/ 5448069 w 7467600"/>
              <a:gd name="connsiteY255" fmla="*/ 3567554 h 6858000"/>
              <a:gd name="connsiteX256" fmla="*/ 5425834 w 7467600"/>
              <a:gd name="connsiteY256" fmla="*/ 3162785 h 6858000"/>
              <a:gd name="connsiteX257" fmla="*/ 1318687 w 7467600"/>
              <a:gd name="connsiteY257" fmla="*/ 3113840 h 6858000"/>
              <a:gd name="connsiteX258" fmla="*/ 1066793 w 7467600"/>
              <a:gd name="connsiteY258" fmla="*/ 3212171 h 6858000"/>
              <a:gd name="connsiteX259" fmla="*/ 993319 w 7467600"/>
              <a:gd name="connsiteY259" fmla="*/ 3247648 h 6858000"/>
              <a:gd name="connsiteX260" fmla="*/ 853081 w 7467600"/>
              <a:gd name="connsiteY260" fmla="*/ 3312410 h 6858000"/>
              <a:gd name="connsiteX261" fmla="*/ 805957 w 7467600"/>
              <a:gd name="connsiteY261" fmla="*/ 3330443 h 6858000"/>
              <a:gd name="connsiteX262" fmla="*/ 1318687 w 7467600"/>
              <a:gd name="connsiteY262" fmla="*/ 3113840 h 6858000"/>
              <a:gd name="connsiteX263" fmla="*/ 5453702 w 7467600"/>
              <a:gd name="connsiteY263" fmla="*/ 3090882 h 6858000"/>
              <a:gd name="connsiteX264" fmla="*/ 5480135 w 7467600"/>
              <a:gd name="connsiteY264" fmla="*/ 3565802 h 6858000"/>
              <a:gd name="connsiteX265" fmla="*/ 5499023 w 7467600"/>
              <a:gd name="connsiteY265" fmla="*/ 4166310 h 6858000"/>
              <a:gd name="connsiteX266" fmla="*/ 5547022 w 7467600"/>
              <a:gd name="connsiteY266" fmla="*/ 3607838 h 6858000"/>
              <a:gd name="connsiteX267" fmla="*/ 5515964 w 7467600"/>
              <a:gd name="connsiteY267" fmla="*/ 3378541 h 6858000"/>
              <a:gd name="connsiteX268" fmla="*/ 5453702 w 7467600"/>
              <a:gd name="connsiteY268" fmla="*/ 3090882 h 6858000"/>
              <a:gd name="connsiteX269" fmla="*/ 1238695 w 7467600"/>
              <a:gd name="connsiteY269" fmla="*/ 3076820 h 6858000"/>
              <a:gd name="connsiteX270" fmla="*/ 716371 w 7467600"/>
              <a:gd name="connsiteY270" fmla="*/ 3293249 h 6858000"/>
              <a:gd name="connsiteX271" fmla="*/ 579522 w 7467600"/>
              <a:gd name="connsiteY271" fmla="*/ 3371759 h 6858000"/>
              <a:gd name="connsiteX272" fmla="*/ 600288 w 7467600"/>
              <a:gd name="connsiteY272" fmla="*/ 3365555 h 6858000"/>
              <a:gd name="connsiteX273" fmla="*/ 840692 w 7467600"/>
              <a:gd name="connsiteY273" fmla="*/ 3284921 h 6858000"/>
              <a:gd name="connsiteX274" fmla="*/ 979248 w 7467600"/>
              <a:gd name="connsiteY274" fmla="*/ 3221003 h 6858000"/>
              <a:gd name="connsiteX275" fmla="*/ 1053282 w 7467600"/>
              <a:gd name="connsiteY275" fmla="*/ 3185247 h 6858000"/>
              <a:gd name="connsiteX276" fmla="*/ 1320603 w 7467600"/>
              <a:gd name="connsiteY276" fmla="*/ 3081281 h 6858000"/>
              <a:gd name="connsiteX277" fmla="*/ 1238695 w 7467600"/>
              <a:gd name="connsiteY277" fmla="*/ 3076820 h 6858000"/>
              <a:gd name="connsiteX278" fmla="*/ 5425627 w 7467600"/>
              <a:gd name="connsiteY278" fmla="*/ 2954192 h 6858000"/>
              <a:gd name="connsiteX279" fmla="*/ 5470770 w 7467600"/>
              <a:gd name="connsiteY279" fmla="*/ 3005435 h 6858000"/>
              <a:gd name="connsiteX280" fmla="*/ 5519779 w 7467600"/>
              <a:gd name="connsiteY280" fmla="*/ 4359223 h 6858000"/>
              <a:gd name="connsiteX281" fmla="*/ 5520293 w 7467600"/>
              <a:gd name="connsiteY281" fmla="*/ 4360602 h 6858000"/>
              <a:gd name="connsiteX282" fmla="*/ 5767221 w 7467600"/>
              <a:gd name="connsiteY282" fmla="*/ 4665564 h 6858000"/>
              <a:gd name="connsiteX283" fmla="*/ 6937169 w 7467600"/>
              <a:gd name="connsiteY283" fmla="*/ 4815941 h 6858000"/>
              <a:gd name="connsiteX284" fmla="*/ 6953922 w 7467600"/>
              <a:gd name="connsiteY284" fmla="*/ 4890068 h 6858000"/>
              <a:gd name="connsiteX285" fmla="*/ 6071359 w 7467600"/>
              <a:gd name="connsiteY285" fmla="*/ 4770770 h 6858000"/>
              <a:gd name="connsiteX286" fmla="*/ 6038839 w 7467600"/>
              <a:gd name="connsiteY286" fmla="*/ 4764474 h 6858000"/>
              <a:gd name="connsiteX287" fmla="*/ 6038706 w 7467600"/>
              <a:gd name="connsiteY287" fmla="*/ 4763847 h 6858000"/>
              <a:gd name="connsiteX288" fmla="*/ 6037784 w 7467600"/>
              <a:gd name="connsiteY288" fmla="*/ 4764270 h 6858000"/>
              <a:gd name="connsiteX289" fmla="*/ 6038839 w 7467600"/>
              <a:gd name="connsiteY289" fmla="*/ 4764474 h 6858000"/>
              <a:gd name="connsiteX290" fmla="*/ 6040338 w 7467600"/>
              <a:gd name="connsiteY290" fmla="*/ 4771418 h 6858000"/>
              <a:gd name="connsiteX291" fmla="*/ 6024488 w 7467600"/>
              <a:gd name="connsiteY291" fmla="*/ 4809903 h 6858000"/>
              <a:gd name="connsiteX292" fmla="*/ 5599771 w 7467600"/>
              <a:gd name="connsiteY292" fmla="*/ 5509652 h 6858000"/>
              <a:gd name="connsiteX293" fmla="*/ 5548843 w 7467600"/>
              <a:gd name="connsiteY293" fmla="*/ 5563845 h 6858000"/>
              <a:gd name="connsiteX294" fmla="*/ 5940952 w 7467600"/>
              <a:gd name="connsiteY294" fmla="*/ 6250028 h 6858000"/>
              <a:gd name="connsiteX295" fmla="*/ 6043441 w 7467600"/>
              <a:gd name="connsiteY295" fmla="*/ 6665847 h 6858000"/>
              <a:gd name="connsiteX296" fmla="*/ 6093432 w 7467600"/>
              <a:gd name="connsiteY296" fmla="*/ 6858000 h 6858000"/>
              <a:gd name="connsiteX297" fmla="*/ 6034344 w 7467600"/>
              <a:gd name="connsiteY297" fmla="*/ 6858000 h 6858000"/>
              <a:gd name="connsiteX298" fmla="*/ 6026679 w 7467600"/>
              <a:gd name="connsiteY298" fmla="*/ 6836959 h 6858000"/>
              <a:gd name="connsiteX299" fmla="*/ 5800441 w 7467600"/>
              <a:gd name="connsiteY299" fmla="*/ 6335286 h 6858000"/>
              <a:gd name="connsiteX300" fmla="*/ 5526562 w 7467600"/>
              <a:gd name="connsiteY300" fmla="*/ 5705388 h 6858000"/>
              <a:gd name="connsiteX301" fmla="*/ 5519640 w 7467600"/>
              <a:gd name="connsiteY301" fmla="*/ 5683774 h 6858000"/>
              <a:gd name="connsiteX302" fmla="*/ 5844559 w 7467600"/>
              <a:gd name="connsiteY302" fmla="*/ 6553349 h 6858000"/>
              <a:gd name="connsiteX303" fmla="*/ 5975994 w 7467600"/>
              <a:gd name="connsiteY303" fmla="*/ 6858000 h 6858000"/>
              <a:gd name="connsiteX304" fmla="*/ 5898547 w 7467600"/>
              <a:gd name="connsiteY304" fmla="*/ 6858000 h 6858000"/>
              <a:gd name="connsiteX305" fmla="*/ 5682041 w 7467600"/>
              <a:gd name="connsiteY305" fmla="*/ 6355860 h 6858000"/>
              <a:gd name="connsiteX306" fmla="*/ 5461758 w 7467600"/>
              <a:gd name="connsiteY306" fmla="*/ 5820220 h 6858000"/>
              <a:gd name="connsiteX307" fmla="*/ 5237282 w 7467600"/>
              <a:gd name="connsiteY307" fmla="*/ 6579086 h 6858000"/>
              <a:gd name="connsiteX308" fmla="*/ 5115009 w 7467600"/>
              <a:gd name="connsiteY308" fmla="*/ 6858000 h 6858000"/>
              <a:gd name="connsiteX309" fmla="*/ 5028074 w 7467600"/>
              <a:gd name="connsiteY309" fmla="*/ 6858000 h 6858000"/>
              <a:gd name="connsiteX310" fmla="*/ 5079508 w 7467600"/>
              <a:gd name="connsiteY310" fmla="*/ 6749074 h 6858000"/>
              <a:gd name="connsiteX311" fmla="*/ 5371846 w 7467600"/>
              <a:gd name="connsiteY311" fmla="*/ 5924413 h 6858000"/>
              <a:gd name="connsiteX312" fmla="*/ 5270512 w 7467600"/>
              <a:gd name="connsiteY312" fmla="*/ 6138975 h 6858000"/>
              <a:gd name="connsiteX313" fmla="*/ 5062409 w 7467600"/>
              <a:gd name="connsiteY313" fmla="*/ 6653544 h 6858000"/>
              <a:gd name="connsiteX314" fmla="*/ 5036628 w 7467600"/>
              <a:gd name="connsiteY314" fmla="*/ 6754247 h 6858000"/>
              <a:gd name="connsiteX315" fmla="*/ 5009112 w 7467600"/>
              <a:gd name="connsiteY315" fmla="*/ 6858000 h 6858000"/>
              <a:gd name="connsiteX316" fmla="*/ 4976679 w 7467600"/>
              <a:gd name="connsiteY316" fmla="*/ 6858000 h 6858000"/>
              <a:gd name="connsiteX317" fmla="*/ 5006537 w 7467600"/>
              <a:gd name="connsiteY317" fmla="*/ 6747068 h 6858000"/>
              <a:gd name="connsiteX318" fmla="*/ 5032723 w 7467600"/>
              <a:gd name="connsiteY318" fmla="*/ 6644957 h 6858000"/>
              <a:gd name="connsiteX319" fmla="*/ 5242949 w 7467600"/>
              <a:gd name="connsiteY319" fmla="*/ 6125175 h 6858000"/>
              <a:gd name="connsiteX320" fmla="*/ 5286321 w 7467600"/>
              <a:gd name="connsiteY320" fmla="*/ 6033555 h 6858000"/>
              <a:gd name="connsiteX321" fmla="*/ 5008210 w 7467600"/>
              <a:gd name="connsiteY321" fmla="*/ 6649194 h 6858000"/>
              <a:gd name="connsiteX322" fmla="*/ 4986321 w 7467600"/>
              <a:gd name="connsiteY322" fmla="*/ 6765687 h 6858000"/>
              <a:gd name="connsiteX323" fmla="*/ 4973474 w 7467600"/>
              <a:gd name="connsiteY323" fmla="*/ 6858000 h 6858000"/>
              <a:gd name="connsiteX324" fmla="*/ 4907178 w 7467600"/>
              <a:gd name="connsiteY324" fmla="*/ 6858000 h 6858000"/>
              <a:gd name="connsiteX325" fmla="*/ 4910810 w 7467600"/>
              <a:gd name="connsiteY325" fmla="*/ 6829660 h 6858000"/>
              <a:gd name="connsiteX326" fmla="*/ 4987461 w 7467600"/>
              <a:gd name="connsiteY326" fmla="*/ 6432994 h 6858000"/>
              <a:gd name="connsiteX327" fmla="*/ 5179262 w 7467600"/>
              <a:gd name="connsiteY327" fmla="*/ 6035044 h 6858000"/>
              <a:gd name="connsiteX328" fmla="*/ 4689678 w 7467600"/>
              <a:gd name="connsiteY328" fmla="*/ 6440241 h 6858000"/>
              <a:gd name="connsiteX329" fmla="*/ 4477543 w 7467600"/>
              <a:gd name="connsiteY329" fmla="*/ 6674836 h 6858000"/>
              <a:gd name="connsiteX330" fmla="*/ 4329957 w 7467600"/>
              <a:gd name="connsiteY330" fmla="*/ 6858000 h 6858000"/>
              <a:gd name="connsiteX331" fmla="*/ 4218595 w 7467600"/>
              <a:gd name="connsiteY331" fmla="*/ 6858000 h 6858000"/>
              <a:gd name="connsiteX332" fmla="*/ 4368888 w 7467600"/>
              <a:gd name="connsiteY332" fmla="*/ 6668412 h 6858000"/>
              <a:gd name="connsiteX333" fmla="*/ 4563091 w 7467600"/>
              <a:gd name="connsiteY333" fmla="*/ 6442508 h 6858000"/>
              <a:gd name="connsiteX334" fmla="*/ 5387324 w 7467600"/>
              <a:gd name="connsiteY334" fmla="*/ 5705830 h 6858000"/>
              <a:gd name="connsiteX335" fmla="*/ 5073620 w 7467600"/>
              <a:gd name="connsiteY335" fmla="*/ 5955437 h 6858000"/>
              <a:gd name="connsiteX336" fmla="*/ 4689789 w 7467600"/>
              <a:gd name="connsiteY336" fmla="*/ 6268382 h 6858000"/>
              <a:gd name="connsiteX337" fmla="*/ 4418722 w 7467600"/>
              <a:gd name="connsiteY337" fmla="*/ 6570886 h 6858000"/>
              <a:gd name="connsiteX338" fmla="*/ 4214944 w 7467600"/>
              <a:gd name="connsiteY338" fmla="*/ 6858000 h 6858000"/>
              <a:gd name="connsiteX339" fmla="*/ 4177898 w 7467600"/>
              <a:gd name="connsiteY339" fmla="*/ 6858000 h 6858000"/>
              <a:gd name="connsiteX340" fmla="*/ 4391597 w 7467600"/>
              <a:gd name="connsiteY340" fmla="*/ 6556370 h 6858000"/>
              <a:gd name="connsiteX341" fmla="*/ 4668889 w 7467600"/>
              <a:gd name="connsiteY341" fmla="*/ 6246399 h 6858000"/>
              <a:gd name="connsiteX342" fmla="*/ 5055427 w 7467600"/>
              <a:gd name="connsiteY342" fmla="*/ 5931476 h 6858000"/>
              <a:gd name="connsiteX343" fmla="*/ 5371814 w 7467600"/>
              <a:gd name="connsiteY343" fmla="*/ 5678975 h 6858000"/>
              <a:gd name="connsiteX344" fmla="*/ 4987918 w 7467600"/>
              <a:gd name="connsiteY344" fmla="*/ 5838701 h 6858000"/>
              <a:gd name="connsiteX345" fmla="*/ 4317146 w 7467600"/>
              <a:gd name="connsiteY345" fmla="*/ 6587716 h 6858000"/>
              <a:gd name="connsiteX346" fmla="*/ 4171627 w 7467600"/>
              <a:gd name="connsiteY346" fmla="*/ 6858000 h 6858000"/>
              <a:gd name="connsiteX347" fmla="*/ 4081585 w 7467600"/>
              <a:gd name="connsiteY347" fmla="*/ 6858000 h 6858000"/>
              <a:gd name="connsiteX348" fmla="*/ 4238603 w 7467600"/>
              <a:gd name="connsiteY348" fmla="*/ 6559341 h 6858000"/>
              <a:gd name="connsiteX349" fmla="*/ 4778333 w 7467600"/>
              <a:gd name="connsiteY349" fmla="*/ 5873626 h 6858000"/>
              <a:gd name="connsiteX350" fmla="*/ 5414185 w 7467600"/>
              <a:gd name="connsiteY350" fmla="*/ 5573882 h 6858000"/>
              <a:gd name="connsiteX351" fmla="*/ 5959648 w 7467600"/>
              <a:gd name="connsiteY351" fmla="*/ 4760797 h 6858000"/>
              <a:gd name="connsiteX352" fmla="*/ 5355019 w 7467600"/>
              <a:gd name="connsiteY352" fmla="*/ 4734672 h 6858000"/>
              <a:gd name="connsiteX353" fmla="*/ 5083565 w 7467600"/>
              <a:gd name="connsiteY353" fmla="*/ 5179121 h 6858000"/>
              <a:gd name="connsiteX354" fmla="*/ 4713577 w 7467600"/>
              <a:gd name="connsiteY354" fmla="*/ 5616803 h 6858000"/>
              <a:gd name="connsiteX355" fmla="*/ 3989559 w 7467600"/>
              <a:gd name="connsiteY355" fmla="*/ 6145945 h 6858000"/>
              <a:gd name="connsiteX356" fmla="*/ 3939824 w 7467600"/>
              <a:gd name="connsiteY356" fmla="*/ 6066900 h 6858000"/>
              <a:gd name="connsiteX357" fmla="*/ 4584537 w 7467600"/>
              <a:gd name="connsiteY357" fmla="*/ 5324826 h 6858000"/>
              <a:gd name="connsiteX358" fmla="*/ 5037105 w 7467600"/>
              <a:gd name="connsiteY358" fmla="*/ 5088765 h 6858000"/>
              <a:gd name="connsiteX359" fmla="*/ 5039930 w 7467600"/>
              <a:gd name="connsiteY359" fmla="*/ 5089585 h 6858000"/>
              <a:gd name="connsiteX360" fmla="*/ 5263764 w 7467600"/>
              <a:gd name="connsiteY360" fmla="*/ 4735525 h 6858000"/>
              <a:gd name="connsiteX361" fmla="*/ 4086300 w 7467600"/>
              <a:gd name="connsiteY361" fmla="*/ 4884599 h 6858000"/>
              <a:gd name="connsiteX362" fmla="*/ 4085485 w 7467600"/>
              <a:gd name="connsiteY362" fmla="*/ 4899070 h 6858000"/>
              <a:gd name="connsiteX363" fmla="*/ 3871915 w 7467600"/>
              <a:gd name="connsiteY363" fmla="*/ 5253645 h 6858000"/>
              <a:gd name="connsiteX364" fmla="*/ 3799374 w 7467600"/>
              <a:gd name="connsiteY364" fmla="*/ 5466127 h 6858000"/>
              <a:gd name="connsiteX365" fmla="*/ 3498850 w 7467600"/>
              <a:gd name="connsiteY365" fmla="*/ 6661888 h 6858000"/>
              <a:gd name="connsiteX366" fmla="*/ 3399216 w 7467600"/>
              <a:gd name="connsiteY366" fmla="*/ 6858000 h 6858000"/>
              <a:gd name="connsiteX367" fmla="*/ 3303688 w 7467600"/>
              <a:gd name="connsiteY367" fmla="*/ 6858000 h 6858000"/>
              <a:gd name="connsiteX368" fmla="*/ 3391774 w 7467600"/>
              <a:gd name="connsiteY368" fmla="*/ 6697181 h 6858000"/>
              <a:gd name="connsiteX369" fmla="*/ 3735540 w 7467600"/>
              <a:gd name="connsiteY369" fmla="*/ 5546923 h 6858000"/>
              <a:gd name="connsiteX370" fmla="*/ 3729438 w 7467600"/>
              <a:gd name="connsiteY370" fmla="*/ 5569058 h 6858000"/>
              <a:gd name="connsiteX371" fmla="*/ 3707782 w 7467600"/>
              <a:gd name="connsiteY371" fmla="*/ 5644908 h 6858000"/>
              <a:gd name="connsiteX372" fmla="*/ 3583827 w 7467600"/>
              <a:gd name="connsiteY372" fmla="*/ 6039215 h 6858000"/>
              <a:gd name="connsiteX373" fmla="*/ 3547861 w 7467600"/>
              <a:gd name="connsiteY373" fmla="*/ 6129609 h 6858000"/>
              <a:gd name="connsiteX374" fmla="*/ 3490905 w 7467600"/>
              <a:gd name="connsiteY374" fmla="*/ 6277660 h 6858000"/>
              <a:gd name="connsiteX375" fmla="*/ 3455859 w 7467600"/>
              <a:gd name="connsiteY375" fmla="*/ 6391301 h 6858000"/>
              <a:gd name="connsiteX376" fmla="*/ 3429112 w 7467600"/>
              <a:gd name="connsiteY376" fmla="*/ 6479469 h 6858000"/>
              <a:gd name="connsiteX377" fmla="*/ 3304862 w 7467600"/>
              <a:gd name="connsiteY377" fmla="*/ 6796476 h 6858000"/>
              <a:gd name="connsiteX378" fmla="*/ 3276071 w 7467600"/>
              <a:gd name="connsiteY378" fmla="*/ 6858000 h 6858000"/>
              <a:gd name="connsiteX379" fmla="*/ 3240805 w 7467600"/>
              <a:gd name="connsiteY379" fmla="*/ 6858000 h 6858000"/>
              <a:gd name="connsiteX380" fmla="*/ 3275917 w 7467600"/>
              <a:gd name="connsiteY380" fmla="*/ 6783192 h 6858000"/>
              <a:gd name="connsiteX381" fmla="*/ 3399358 w 7467600"/>
              <a:gd name="connsiteY381" fmla="*/ 6469011 h 6858000"/>
              <a:gd name="connsiteX382" fmla="*/ 3425650 w 7467600"/>
              <a:gd name="connsiteY382" fmla="*/ 6381333 h 6858000"/>
              <a:gd name="connsiteX383" fmla="*/ 3460661 w 7467600"/>
              <a:gd name="connsiteY383" fmla="*/ 6266763 h 6858000"/>
              <a:gd name="connsiteX384" fmla="*/ 3518021 w 7467600"/>
              <a:gd name="connsiteY384" fmla="*/ 6117298 h 6858000"/>
              <a:gd name="connsiteX385" fmla="*/ 3554035 w 7467600"/>
              <a:gd name="connsiteY385" fmla="*/ 6027832 h 6858000"/>
              <a:gd name="connsiteX386" fmla="*/ 3677174 w 7467600"/>
              <a:gd name="connsiteY386" fmla="*/ 5636351 h 6858000"/>
              <a:gd name="connsiteX387" fmla="*/ 3698819 w 7467600"/>
              <a:gd name="connsiteY387" fmla="*/ 5560503 h 6858000"/>
              <a:gd name="connsiteX388" fmla="*/ 3702094 w 7467600"/>
              <a:gd name="connsiteY388" fmla="*/ 5549194 h 6858000"/>
              <a:gd name="connsiteX389" fmla="*/ 3398355 w 7467600"/>
              <a:gd name="connsiteY389" fmla="*/ 6094603 h 6858000"/>
              <a:gd name="connsiteX390" fmla="*/ 3193941 w 7467600"/>
              <a:gd name="connsiteY390" fmla="*/ 6798775 h 6858000"/>
              <a:gd name="connsiteX391" fmla="*/ 3184140 w 7467600"/>
              <a:gd name="connsiteY391" fmla="*/ 6858000 h 6858000"/>
              <a:gd name="connsiteX392" fmla="*/ 3099978 w 7467600"/>
              <a:gd name="connsiteY392" fmla="*/ 6858000 h 6858000"/>
              <a:gd name="connsiteX393" fmla="*/ 3101556 w 7467600"/>
              <a:gd name="connsiteY393" fmla="*/ 6843337 h 6858000"/>
              <a:gd name="connsiteX394" fmla="*/ 3370162 w 7467600"/>
              <a:gd name="connsiteY394" fmla="*/ 5785550 h 6858000"/>
              <a:gd name="connsiteX395" fmla="*/ 3746477 w 7467600"/>
              <a:gd name="connsiteY395" fmla="*/ 5377889 h 6858000"/>
              <a:gd name="connsiteX396" fmla="*/ 3863399 w 7467600"/>
              <a:gd name="connsiteY396" fmla="*/ 5087257 h 6858000"/>
              <a:gd name="connsiteX397" fmla="*/ 3968712 w 7467600"/>
              <a:gd name="connsiteY397" fmla="*/ 4913989 h 6858000"/>
              <a:gd name="connsiteX398" fmla="*/ 2792390 w 7467600"/>
              <a:gd name="connsiteY398" fmla="*/ 5382974 h 6858000"/>
              <a:gd name="connsiteX399" fmla="*/ 2714982 w 7467600"/>
              <a:gd name="connsiteY399" fmla="*/ 5427051 h 6858000"/>
              <a:gd name="connsiteX400" fmla="*/ 2813361 w 7467600"/>
              <a:gd name="connsiteY400" fmla="*/ 6023912 h 6858000"/>
              <a:gd name="connsiteX401" fmla="*/ 2688430 w 7467600"/>
              <a:gd name="connsiteY401" fmla="*/ 6801564 h 6858000"/>
              <a:gd name="connsiteX402" fmla="*/ 2629626 w 7467600"/>
              <a:gd name="connsiteY402" fmla="*/ 6763394 h 6858000"/>
              <a:gd name="connsiteX403" fmla="*/ 2565328 w 7467600"/>
              <a:gd name="connsiteY403" fmla="*/ 5516399 h 6858000"/>
              <a:gd name="connsiteX404" fmla="*/ 1922999 w 7467600"/>
              <a:gd name="connsiteY404" fmla="*/ 5980343 h 6858000"/>
              <a:gd name="connsiteX405" fmla="*/ 1950261 w 7467600"/>
              <a:gd name="connsiteY405" fmla="*/ 6405858 h 6858000"/>
              <a:gd name="connsiteX406" fmla="*/ 2365554 w 7467600"/>
              <a:gd name="connsiteY406" fmla="*/ 6759107 h 6858000"/>
              <a:gd name="connsiteX407" fmla="*/ 2424142 w 7467600"/>
              <a:gd name="connsiteY407" fmla="*/ 6858000 h 6858000"/>
              <a:gd name="connsiteX408" fmla="*/ 2395994 w 7467600"/>
              <a:gd name="connsiteY408" fmla="*/ 6858000 h 6858000"/>
              <a:gd name="connsiteX409" fmla="*/ 2392863 w 7467600"/>
              <a:gd name="connsiteY409" fmla="*/ 6852964 h 6858000"/>
              <a:gd name="connsiteX410" fmla="*/ 2017589 w 7467600"/>
              <a:gd name="connsiteY410" fmla="*/ 6493982 h 6858000"/>
              <a:gd name="connsiteX411" fmla="*/ 2147336 w 7467600"/>
              <a:gd name="connsiteY411" fmla="*/ 6594052 h 6858000"/>
              <a:gd name="connsiteX412" fmla="*/ 2207047 w 7467600"/>
              <a:gd name="connsiteY412" fmla="*/ 6654540 h 6858000"/>
              <a:gd name="connsiteX413" fmla="*/ 2299106 w 7467600"/>
              <a:gd name="connsiteY413" fmla="*/ 6778931 h 6858000"/>
              <a:gd name="connsiteX414" fmla="*/ 2314430 w 7467600"/>
              <a:gd name="connsiteY414" fmla="*/ 6801144 h 6858000"/>
              <a:gd name="connsiteX415" fmla="*/ 2352406 w 7467600"/>
              <a:gd name="connsiteY415" fmla="*/ 6858000 h 6858000"/>
              <a:gd name="connsiteX416" fmla="*/ 2314492 w 7467600"/>
              <a:gd name="connsiteY416" fmla="*/ 6858000 h 6858000"/>
              <a:gd name="connsiteX417" fmla="*/ 2288095 w 7467600"/>
              <a:gd name="connsiteY417" fmla="*/ 6818030 h 6858000"/>
              <a:gd name="connsiteX418" fmla="*/ 2272768 w 7467600"/>
              <a:gd name="connsiteY418" fmla="*/ 6795822 h 6858000"/>
              <a:gd name="connsiteX419" fmla="*/ 2182715 w 7467600"/>
              <a:gd name="connsiteY419" fmla="*/ 6675071 h 6858000"/>
              <a:gd name="connsiteX420" fmla="*/ 2032061 w 7467600"/>
              <a:gd name="connsiteY420" fmla="*/ 6541380 h 6858000"/>
              <a:gd name="connsiteX421" fmla="*/ 2257220 w 7467600"/>
              <a:gd name="connsiteY421" fmla="*/ 6826257 h 6858000"/>
              <a:gd name="connsiteX422" fmla="*/ 2281324 w 7467600"/>
              <a:gd name="connsiteY422" fmla="*/ 6858000 h 6858000"/>
              <a:gd name="connsiteX423" fmla="*/ 2242860 w 7467600"/>
              <a:gd name="connsiteY423" fmla="*/ 6858000 h 6858000"/>
              <a:gd name="connsiteX424" fmla="*/ 2232818 w 7467600"/>
              <a:gd name="connsiteY424" fmla="*/ 6844926 h 6858000"/>
              <a:gd name="connsiteX425" fmla="*/ 1990172 w 7467600"/>
              <a:gd name="connsiteY425" fmla="*/ 6542121 h 6858000"/>
              <a:gd name="connsiteX426" fmla="*/ 2124090 w 7467600"/>
              <a:gd name="connsiteY426" fmla="*/ 6761017 h 6858000"/>
              <a:gd name="connsiteX427" fmla="*/ 2200380 w 7467600"/>
              <a:gd name="connsiteY427" fmla="*/ 6858000 h 6858000"/>
              <a:gd name="connsiteX428" fmla="*/ 2147507 w 7467600"/>
              <a:gd name="connsiteY428" fmla="*/ 6858000 h 6858000"/>
              <a:gd name="connsiteX429" fmla="*/ 2070668 w 7467600"/>
              <a:gd name="connsiteY429" fmla="*/ 6761520 h 6858000"/>
              <a:gd name="connsiteX430" fmla="*/ 1975142 w 7467600"/>
              <a:gd name="connsiteY430" fmla="*/ 6585570 h 6858000"/>
              <a:gd name="connsiteX431" fmla="*/ 2050035 w 7467600"/>
              <a:gd name="connsiteY431" fmla="*/ 6813345 h 6858000"/>
              <a:gd name="connsiteX432" fmla="*/ 2063025 w 7467600"/>
              <a:gd name="connsiteY432" fmla="*/ 6858000 h 6858000"/>
              <a:gd name="connsiteX433" fmla="*/ 2021675 w 7467600"/>
              <a:gd name="connsiteY433" fmla="*/ 6858000 h 6858000"/>
              <a:gd name="connsiteX434" fmla="*/ 2019308 w 7467600"/>
              <a:gd name="connsiteY434" fmla="*/ 6847118 h 6858000"/>
              <a:gd name="connsiteX435" fmla="*/ 1938835 w 7467600"/>
              <a:gd name="connsiteY435" fmla="*/ 6551160 h 6858000"/>
              <a:gd name="connsiteX436" fmla="*/ 1953230 w 7467600"/>
              <a:gd name="connsiteY436" fmla="*/ 6759699 h 6858000"/>
              <a:gd name="connsiteX437" fmla="*/ 1956763 w 7467600"/>
              <a:gd name="connsiteY437" fmla="*/ 6778191 h 6858000"/>
              <a:gd name="connsiteX438" fmla="*/ 1967925 w 7467600"/>
              <a:gd name="connsiteY438" fmla="*/ 6858000 h 6858000"/>
              <a:gd name="connsiteX439" fmla="*/ 1936622 w 7467600"/>
              <a:gd name="connsiteY439" fmla="*/ 6858000 h 6858000"/>
              <a:gd name="connsiteX440" fmla="*/ 1926261 w 7467600"/>
              <a:gd name="connsiteY440" fmla="*/ 6784064 h 6858000"/>
              <a:gd name="connsiteX441" fmla="*/ 1922724 w 7467600"/>
              <a:gd name="connsiteY441" fmla="*/ 6765577 h 6858000"/>
              <a:gd name="connsiteX442" fmla="*/ 1904650 w 7467600"/>
              <a:gd name="connsiteY442" fmla="*/ 6639616 h 6858000"/>
              <a:gd name="connsiteX443" fmla="*/ 1885273 w 7467600"/>
              <a:gd name="connsiteY443" fmla="*/ 6858000 h 6858000"/>
              <a:gd name="connsiteX444" fmla="*/ 1854363 w 7467600"/>
              <a:gd name="connsiteY444" fmla="*/ 6858000 h 6858000"/>
              <a:gd name="connsiteX445" fmla="*/ 1880391 w 7467600"/>
              <a:gd name="connsiteY445" fmla="*/ 6603796 h 6858000"/>
              <a:gd name="connsiteX446" fmla="*/ 1818273 w 7467600"/>
              <a:gd name="connsiteY446" fmla="*/ 6715729 h 6858000"/>
              <a:gd name="connsiteX447" fmla="*/ 1794691 w 7467600"/>
              <a:gd name="connsiteY447" fmla="*/ 6843239 h 6858000"/>
              <a:gd name="connsiteX448" fmla="*/ 1794914 w 7467600"/>
              <a:gd name="connsiteY448" fmla="*/ 6858000 h 6858000"/>
              <a:gd name="connsiteX449" fmla="*/ 1746128 w 7467600"/>
              <a:gd name="connsiteY449" fmla="*/ 6858000 h 6858000"/>
              <a:gd name="connsiteX450" fmla="*/ 1753934 w 7467600"/>
              <a:gd name="connsiteY450" fmla="*/ 6724796 h 6858000"/>
              <a:gd name="connsiteX451" fmla="*/ 1792053 w 7467600"/>
              <a:gd name="connsiteY451" fmla="*/ 6572396 h 6858000"/>
              <a:gd name="connsiteX452" fmla="*/ 1862248 w 7467600"/>
              <a:gd name="connsiteY452" fmla="*/ 6266397 h 6858000"/>
              <a:gd name="connsiteX453" fmla="*/ 1862250 w 7467600"/>
              <a:gd name="connsiteY453" fmla="*/ 6033531 h 6858000"/>
              <a:gd name="connsiteX454" fmla="*/ 1211999 w 7467600"/>
              <a:gd name="connsiteY454" fmla="*/ 6683610 h 6858000"/>
              <a:gd name="connsiteX455" fmla="*/ 1213266 w 7467600"/>
              <a:gd name="connsiteY455" fmla="*/ 6691947 h 6858000"/>
              <a:gd name="connsiteX456" fmla="*/ 1203370 w 7467600"/>
              <a:gd name="connsiteY456" fmla="*/ 6850676 h 6858000"/>
              <a:gd name="connsiteX457" fmla="*/ 1203671 w 7467600"/>
              <a:gd name="connsiteY457" fmla="*/ 6858000 h 6858000"/>
              <a:gd name="connsiteX458" fmla="*/ 1143180 w 7467600"/>
              <a:gd name="connsiteY458" fmla="*/ 6858000 h 6858000"/>
              <a:gd name="connsiteX459" fmla="*/ 1142176 w 7467600"/>
              <a:gd name="connsiteY459" fmla="*/ 6766045 h 6858000"/>
              <a:gd name="connsiteX460" fmla="*/ 1067484 w 7467600"/>
              <a:gd name="connsiteY460" fmla="*/ 6858000 h 6858000"/>
              <a:gd name="connsiteX461" fmla="*/ 953928 w 7467600"/>
              <a:gd name="connsiteY461" fmla="*/ 6858000 h 6858000"/>
              <a:gd name="connsiteX462" fmla="*/ 959715 w 7467600"/>
              <a:gd name="connsiteY462" fmla="*/ 6850185 h 6858000"/>
              <a:gd name="connsiteX463" fmla="*/ 1483788 w 7467600"/>
              <a:gd name="connsiteY463" fmla="*/ 6259174 h 6858000"/>
              <a:gd name="connsiteX464" fmla="*/ 1100671 w 7467600"/>
              <a:gd name="connsiteY464" fmla="*/ 6252137 h 6858000"/>
              <a:gd name="connsiteX465" fmla="*/ 1090144 w 7467600"/>
              <a:gd name="connsiteY465" fmla="*/ 6256748 h 6858000"/>
              <a:gd name="connsiteX466" fmla="*/ 1095872 w 7467600"/>
              <a:gd name="connsiteY466" fmla="*/ 6271892 h 6858000"/>
              <a:gd name="connsiteX467" fmla="*/ 262785 w 7467600"/>
              <a:gd name="connsiteY467" fmla="*/ 6845450 h 6858000"/>
              <a:gd name="connsiteX468" fmla="*/ 209968 w 7467600"/>
              <a:gd name="connsiteY468" fmla="*/ 6770713 h 6858000"/>
              <a:gd name="connsiteX469" fmla="*/ 873460 w 7467600"/>
              <a:gd name="connsiteY469" fmla="*/ 6253768 h 6858000"/>
              <a:gd name="connsiteX470" fmla="*/ 192686 w 7467600"/>
              <a:gd name="connsiteY470" fmla="*/ 5849257 h 6858000"/>
              <a:gd name="connsiteX471" fmla="*/ 4696 w 7467600"/>
              <a:gd name="connsiteY471" fmla="*/ 5697668 h 6858000"/>
              <a:gd name="connsiteX472" fmla="*/ 0 w 7467600"/>
              <a:gd name="connsiteY472" fmla="*/ 5689984 h 6858000"/>
              <a:gd name="connsiteX473" fmla="*/ 0 w 7467600"/>
              <a:gd name="connsiteY473" fmla="*/ 5513472 h 6858000"/>
              <a:gd name="connsiteX474" fmla="*/ 174101 w 7467600"/>
              <a:gd name="connsiteY474" fmla="*/ 5620277 h 6858000"/>
              <a:gd name="connsiteX475" fmla="*/ 891800 w 7467600"/>
              <a:gd name="connsiteY475" fmla="*/ 6036935 h 6858000"/>
              <a:gd name="connsiteX476" fmla="*/ 1072219 w 7467600"/>
              <a:gd name="connsiteY476" fmla="*/ 6169443 h 6858000"/>
              <a:gd name="connsiteX477" fmla="*/ 1074117 w 7467600"/>
              <a:gd name="connsiteY477" fmla="*/ 6170301 h 6858000"/>
              <a:gd name="connsiteX478" fmla="*/ 1083114 w 7467600"/>
              <a:gd name="connsiteY478" fmla="*/ 6174131 h 6858000"/>
              <a:gd name="connsiteX479" fmla="*/ 1543010 w 7467600"/>
              <a:gd name="connsiteY479" fmla="*/ 6191140 h 6858000"/>
              <a:gd name="connsiteX480" fmla="*/ 1551080 w 7467600"/>
              <a:gd name="connsiteY480" fmla="*/ 6195006 h 6858000"/>
              <a:gd name="connsiteX481" fmla="*/ 2345443 w 7467600"/>
              <a:gd name="connsiteY481" fmla="*/ 5549882 h 6858000"/>
              <a:gd name="connsiteX482" fmla="*/ 1721499 w 7467600"/>
              <a:gd name="connsiteY482" fmla="*/ 5599969 h 6858000"/>
              <a:gd name="connsiteX483" fmla="*/ 767716 w 7467600"/>
              <a:gd name="connsiteY483" fmla="*/ 5472768 h 6858000"/>
              <a:gd name="connsiteX484" fmla="*/ 722147 w 7467600"/>
              <a:gd name="connsiteY484" fmla="*/ 5393091 h 6858000"/>
              <a:gd name="connsiteX485" fmla="*/ 1485552 w 7467600"/>
              <a:gd name="connsiteY485" fmla="*/ 5313202 h 6858000"/>
              <a:gd name="connsiteX486" fmla="*/ 2143004 w 7467600"/>
              <a:gd name="connsiteY486" fmla="*/ 5402420 h 6858000"/>
              <a:gd name="connsiteX487" fmla="*/ 1933391 w 7467600"/>
              <a:gd name="connsiteY487" fmla="*/ 5156971 h 6858000"/>
              <a:gd name="connsiteX488" fmla="*/ 1827118 w 7467600"/>
              <a:gd name="connsiteY488" fmla="*/ 4968410 h 6858000"/>
              <a:gd name="connsiteX489" fmla="*/ 1837349 w 7467600"/>
              <a:gd name="connsiteY489" fmla="*/ 4956357 h 6858000"/>
              <a:gd name="connsiteX490" fmla="*/ 2162835 w 7467600"/>
              <a:gd name="connsiteY490" fmla="*/ 5187853 h 6858000"/>
              <a:gd name="connsiteX491" fmla="*/ 2257167 w 7467600"/>
              <a:gd name="connsiteY491" fmla="*/ 5462123 h 6858000"/>
              <a:gd name="connsiteX492" fmla="*/ 2261598 w 7467600"/>
              <a:gd name="connsiteY492" fmla="*/ 5467998 h 6858000"/>
              <a:gd name="connsiteX493" fmla="*/ 2437177 w 7467600"/>
              <a:gd name="connsiteY493" fmla="*/ 5479608 h 6858000"/>
              <a:gd name="connsiteX494" fmla="*/ 2445247 w 7467600"/>
              <a:gd name="connsiteY494" fmla="*/ 5483476 h 6858000"/>
              <a:gd name="connsiteX495" fmla="*/ 2743626 w 7467600"/>
              <a:gd name="connsiteY495" fmla="*/ 5304819 h 6858000"/>
              <a:gd name="connsiteX496" fmla="*/ 3048102 w 7467600"/>
              <a:gd name="connsiteY496" fmla="*/ 5150595 h 6858000"/>
              <a:gd name="connsiteX497" fmla="*/ 1799414 w 7467600"/>
              <a:gd name="connsiteY497" fmla="*/ 4694732 h 6858000"/>
              <a:gd name="connsiteX498" fmla="*/ 1771735 w 7467600"/>
              <a:gd name="connsiteY498" fmla="*/ 4619929 h 6858000"/>
              <a:gd name="connsiteX499" fmla="*/ 3104273 w 7467600"/>
              <a:gd name="connsiteY499" fmla="*/ 5076159 h 6858000"/>
              <a:gd name="connsiteX500" fmla="*/ 3113245 w 7467600"/>
              <a:gd name="connsiteY500" fmla="*/ 5090705 h 6858000"/>
              <a:gd name="connsiteX501" fmla="*/ 3126294 w 7467600"/>
              <a:gd name="connsiteY501" fmla="*/ 5114400 h 6858000"/>
              <a:gd name="connsiteX502" fmla="*/ 3937433 w 7467600"/>
              <a:gd name="connsiteY502" fmla="*/ 4830473 h 6858000"/>
              <a:gd name="connsiteX503" fmla="*/ 3590475 w 7467600"/>
              <a:gd name="connsiteY503" fmla="*/ 4597974 h 6858000"/>
              <a:gd name="connsiteX504" fmla="*/ 3100264 w 7467600"/>
              <a:gd name="connsiteY504" fmla="*/ 4579845 h 6858000"/>
              <a:gd name="connsiteX505" fmla="*/ 2183576 w 7467600"/>
              <a:gd name="connsiteY505" fmla="*/ 4227150 h 6858000"/>
              <a:gd name="connsiteX506" fmla="*/ 2151029 w 7467600"/>
              <a:gd name="connsiteY506" fmla="*/ 4146947 h 6858000"/>
              <a:gd name="connsiteX507" fmla="*/ 3563434 w 7467600"/>
              <a:gd name="connsiteY507" fmla="*/ 4469115 h 6858000"/>
              <a:gd name="connsiteX508" fmla="*/ 3177952 w 7467600"/>
              <a:gd name="connsiteY508" fmla="*/ 3657386 h 6858000"/>
              <a:gd name="connsiteX509" fmla="*/ 3189263 w 7467600"/>
              <a:gd name="connsiteY509" fmla="*/ 3625726 h 6858000"/>
              <a:gd name="connsiteX510" fmla="*/ 3560912 w 7467600"/>
              <a:gd name="connsiteY510" fmla="*/ 4079863 h 6858000"/>
              <a:gd name="connsiteX511" fmla="*/ 3626636 w 7467600"/>
              <a:gd name="connsiteY511" fmla="*/ 4512230 h 6858000"/>
              <a:gd name="connsiteX512" fmla="*/ 3653088 w 7467600"/>
              <a:gd name="connsiteY512" fmla="*/ 4521417 h 6858000"/>
              <a:gd name="connsiteX513" fmla="*/ 3988128 w 7467600"/>
              <a:gd name="connsiteY513" fmla="*/ 4817267 h 6858000"/>
              <a:gd name="connsiteX514" fmla="*/ 4830582 w 7467600"/>
              <a:gd name="connsiteY514" fmla="*/ 4676000 h 6858000"/>
              <a:gd name="connsiteX515" fmla="*/ 4830100 w 7467600"/>
              <a:gd name="connsiteY515" fmla="*/ 4675554 h 6858000"/>
              <a:gd name="connsiteX516" fmla="*/ 4036318 w 7467600"/>
              <a:gd name="connsiteY516" fmla="*/ 4147013 h 6858000"/>
              <a:gd name="connsiteX517" fmla="*/ 3432098 w 7467600"/>
              <a:gd name="connsiteY517" fmla="*/ 3537312 h 6858000"/>
              <a:gd name="connsiteX518" fmla="*/ 3446761 w 7467600"/>
              <a:gd name="connsiteY518" fmla="*/ 3461278 h 6858000"/>
              <a:gd name="connsiteX519" fmla="*/ 4419733 w 7467600"/>
              <a:gd name="connsiteY519" fmla="*/ 3963555 h 6858000"/>
              <a:gd name="connsiteX520" fmla="*/ 4781371 w 7467600"/>
              <a:gd name="connsiteY520" fmla="*/ 4458604 h 6858000"/>
              <a:gd name="connsiteX521" fmla="*/ 4780440 w 7467600"/>
              <a:gd name="connsiteY521" fmla="*/ 4470290 h 6858000"/>
              <a:gd name="connsiteX522" fmla="*/ 4898954 w 7467600"/>
              <a:gd name="connsiteY522" fmla="*/ 4662092 h 6858000"/>
              <a:gd name="connsiteX523" fmla="*/ 4900699 w 7467600"/>
              <a:gd name="connsiteY523" fmla="*/ 4670867 h 6858000"/>
              <a:gd name="connsiteX524" fmla="*/ 5714511 w 7467600"/>
              <a:gd name="connsiteY524" fmla="*/ 4663483 h 6858000"/>
              <a:gd name="connsiteX525" fmla="*/ 5464793 w 7467600"/>
              <a:gd name="connsiteY525" fmla="*/ 4393556 h 6858000"/>
              <a:gd name="connsiteX526" fmla="*/ 5461897 w 7467600"/>
              <a:gd name="connsiteY526" fmla="*/ 4390879 h 6858000"/>
              <a:gd name="connsiteX527" fmla="*/ 4294126 w 7467600"/>
              <a:gd name="connsiteY527" fmla="*/ 3303048 h 6858000"/>
              <a:gd name="connsiteX528" fmla="*/ 4305321 w 7467600"/>
              <a:gd name="connsiteY528" fmla="*/ 3256953 h 6858000"/>
              <a:gd name="connsiteX529" fmla="*/ 4949299 w 7467600"/>
              <a:gd name="connsiteY529" fmla="*/ 3766336 h 6858000"/>
              <a:gd name="connsiteX530" fmla="*/ 5291452 w 7467600"/>
              <a:gd name="connsiteY530" fmla="*/ 4076801 h 6858000"/>
              <a:gd name="connsiteX531" fmla="*/ 5434998 w 7467600"/>
              <a:gd name="connsiteY531" fmla="*/ 4254100 h 6858000"/>
              <a:gd name="connsiteX532" fmla="*/ 5351015 w 7467600"/>
              <a:gd name="connsiteY532" fmla="*/ 3760989 h 6858000"/>
              <a:gd name="connsiteX533" fmla="*/ 5413780 w 7467600"/>
              <a:gd name="connsiteY533" fmla="*/ 2966265 h 6858000"/>
              <a:gd name="connsiteX534" fmla="*/ 5425627 w 7467600"/>
              <a:gd name="connsiteY534" fmla="*/ 2954192 h 6858000"/>
              <a:gd name="connsiteX535" fmla="*/ 6604735 w 7467600"/>
              <a:gd name="connsiteY535" fmla="*/ 2041381 h 6858000"/>
              <a:gd name="connsiteX536" fmla="*/ 7204487 w 7467600"/>
              <a:gd name="connsiteY536" fmla="*/ 2742112 h 6858000"/>
              <a:gd name="connsiteX537" fmla="*/ 7131592 w 7467600"/>
              <a:gd name="connsiteY537" fmla="*/ 2672096 h 6858000"/>
              <a:gd name="connsiteX538" fmla="*/ 6996344 w 7467600"/>
              <a:gd name="connsiteY538" fmla="*/ 2518310 h 6858000"/>
              <a:gd name="connsiteX539" fmla="*/ 6735495 w 7467600"/>
              <a:gd name="connsiteY539" fmla="*/ 2196890 h 6858000"/>
              <a:gd name="connsiteX540" fmla="*/ 6721901 w 7467600"/>
              <a:gd name="connsiteY540" fmla="*/ 2179274 h 6858000"/>
              <a:gd name="connsiteX541" fmla="*/ 6604735 w 7467600"/>
              <a:gd name="connsiteY541" fmla="*/ 2041381 h 6858000"/>
              <a:gd name="connsiteX542" fmla="*/ 6591670 w 7467600"/>
              <a:gd name="connsiteY542" fmla="*/ 1988277 h 6858000"/>
              <a:gd name="connsiteX543" fmla="*/ 6747349 w 7467600"/>
              <a:gd name="connsiteY543" fmla="*/ 2160069 h 6858000"/>
              <a:gd name="connsiteX544" fmla="*/ 6760943 w 7467600"/>
              <a:gd name="connsiteY544" fmla="*/ 2177686 h 6858000"/>
              <a:gd name="connsiteX545" fmla="*/ 7021065 w 7467600"/>
              <a:gd name="connsiteY545" fmla="*/ 2498102 h 6858000"/>
              <a:gd name="connsiteX546" fmla="*/ 7155223 w 7467600"/>
              <a:gd name="connsiteY546" fmla="*/ 2650386 h 6858000"/>
              <a:gd name="connsiteX547" fmla="*/ 7203167 w 7467600"/>
              <a:gd name="connsiteY547" fmla="*/ 2697288 h 6858000"/>
              <a:gd name="connsiteX548" fmla="*/ 6937703 w 7467600"/>
              <a:gd name="connsiteY548" fmla="*/ 2321981 h 6858000"/>
              <a:gd name="connsiteX549" fmla="*/ 6591670 w 7467600"/>
              <a:gd name="connsiteY549" fmla="*/ 1988277 h 6858000"/>
              <a:gd name="connsiteX550" fmla="*/ 5798671 w 7467600"/>
              <a:gd name="connsiteY550" fmla="*/ 1981601 h 6858000"/>
              <a:gd name="connsiteX551" fmla="*/ 5754709 w 7467600"/>
              <a:gd name="connsiteY551" fmla="*/ 2071454 h 6858000"/>
              <a:gd name="connsiteX552" fmla="*/ 5763044 w 7467600"/>
              <a:gd name="connsiteY552" fmla="*/ 2842206 h 6858000"/>
              <a:gd name="connsiteX553" fmla="*/ 5764974 w 7467600"/>
              <a:gd name="connsiteY553" fmla="*/ 2799609 h 6858000"/>
              <a:gd name="connsiteX554" fmla="*/ 5767665 w 7467600"/>
              <a:gd name="connsiteY554" fmla="*/ 2666409 h 6858000"/>
              <a:gd name="connsiteX555" fmla="*/ 5763055 w 7467600"/>
              <a:gd name="connsiteY555" fmla="*/ 2579705 h 6858000"/>
              <a:gd name="connsiteX556" fmla="*/ 5758079 w 7467600"/>
              <a:gd name="connsiteY556" fmla="*/ 2492508 h 6858000"/>
              <a:gd name="connsiteX557" fmla="*/ 5779325 w 7467600"/>
              <a:gd name="connsiteY557" fmla="*/ 2197069 h 6858000"/>
              <a:gd name="connsiteX558" fmla="*/ 5798671 w 7467600"/>
              <a:gd name="connsiteY558" fmla="*/ 1981601 h 6858000"/>
              <a:gd name="connsiteX559" fmla="*/ 5829202 w 7467600"/>
              <a:gd name="connsiteY559" fmla="*/ 1971679 h 6858000"/>
              <a:gd name="connsiteX560" fmla="*/ 5809558 w 7467600"/>
              <a:gd name="connsiteY560" fmla="*/ 2198043 h 6858000"/>
              <a:gd name="connsiteX561" fmla="*/ 5788653 w 7467600"/>
              <a:gd name="connsiteY561" fmla="*/ 2489430 h 6858000"/>
              <a:gd name="connsiteX562" fmla="*/ 5793439 w 7467600"/>
              <a:gd name="connsiteY562" fmla="*/ 2575235 h 6858000"/>
              <a:gd name="connsiteX563" fmla="*/ 5796837 w 7467600"/>
              <a:gd name="connsiteY563" fmla="*/ 2637633 h 6858000"/>
              <a:gd name="connsiteX564" fmla="*/ 5818614 w 7467600"/>
              <a:gd name="connsiteY564" fmla="*/ 2473055 h 6858000"/>
              <a:gd name="connsiteX565" fmla="*/ 5829202 w 7467600"/>
              <a:gd name="connsiteY565" fmla="*/ 1971679 h 6858000"/>
              <a:gd name="connsiteX566" fmla="*/ 5911389 w 7467600"/>
              <a:gd name="connsiteY566" fmla="*/ 1898371 h 6858000"/>
              <a:gd name="connsiteX567" fmla="*/ 6237627 w 7467600"/>
              <a:gd name="connsiteY567" fmla="*/ 2231921 h 6858000"/>
              <a:gd name="connsiteX568" fmla="*/ 5911389 w 7467600"/>
              <a:gd name="connsiteY568" fmla="*/ 1898371 h 6858000"/>
              <a:gd name="connsiteX569" fmla="*/ 6944437 w 7467600"/>
              <a:gd name="connsiteY569" fmla="*/ 1575402 h 6858000"/>
              <a:gd name="connsiteX570" fmla="*/ 6304730 w 7467600"/>
              <a:gd name="connsiteY570" fmla="*/ 1766654 h 6858000"/>
              <a:gd name="connsiteX571" fmla="*/ 6944437 w 7467600"/>
              <a:gd name="connsiteY571" fmla="*/ 1575402 h 6858000"/>
              <a:gd name="connsiteX572" fmla="*/ 7019523 w 7467600"/>
              <a:gd name="connsiteY572" fmla="*/ 1519450 h 6858000"/>
              <a:gd name="connsiteX573" fmla="*/ 6298091 w 7467600"/>
              <a:gd name="connsiteY573" fmla="*/ 1737122 h 6858000"/>
              <a:gd name="connsiteX574" fmla="*/ 7019523 w 7467600"/>
              <a:gd name="connsiteY574" fmla="*/ 1519450 h 6858000"/>
              <a:gd name="connsiteX575" fmla="*/ 2399523 w 7467600"/>
              <a:gd name="connsiteY575" fmla="*/ 1428234 h 6858000"/>
              <a:gd name="connsiteX576" fmla="*/ 2224982 w 7467600"/>
              <a:gd name="connsiteY576" fmla="*/ 1826201 h 6858000"/>
              <a:gd name="connsiteX577" fmla="*/ 2096099 w 7467600"/>
              <a:gd name="connsiteY577" fmla="*/ 2345900 h 6858000"/>
              <a:gd name="connsiteX578" fmla="*/ 2283317 w 7467600"/>
              <a:gd name="connsiteY578" fmla="*/ 1796925 h 6858000"/>
              <a:gd name="connsiteX579" fmla="*/ 2399523 w 7467600"/>
              <a:gd name="connsiteY579" fmla="*/ 1428234 h 6858000"/>
              <a:gd name="connsiteX580" fmla="*/ 2448558 w 7467600"/>
              <a:gd name="connsiteY580" fmla="*/ 1373435 h 6858000"/>
              <a:gd name="connsiteX581" fmla="*/ 2312521 w 7467600"/>
              <a:gd name="connsiteY581" fmla="*/ 1806140 h 6858000"/>
              <a:gd name="connsiteX582" fmla="*/ 2127533 w 7467600"/>
              <a:gd name="connsiteY582" fmla="*/ 2348380 h 6858000"/>
              <a:gd name="connsiteX583" fmla="*/ 2358080 w 7467600"/>
              <a:gd name="connsiteY583" fmla="*/ 1866134 h 6858000"/>
              <a:gd name="connsiteX584" fmla="*/ 2407436 w 7467600"/>
              <a:gd name="connsiteY584" fmla="*/ 1651070 h 6858000"/>
              <a:gd name="connsiteX585" fmla="*/ 2448558 w 7467600"/>
              <a:gd name="connsiteY585" fmla="*/ 1373435 h 6858000"/>
              <a:gd name="connsiteX586" fmla="*/ 278707 w 7467600"/>
              <a:gd name="connsiteY586" fmla="*/ 1352270 h 6858000"/>
              <a:gd name="connsiteX587" fmla="*/ 321570 w 7467600"/>
              <a:gd name="connsiteY587" fmla="*/ 1861610 h 6858000"/>
              <a:gd name="connsiteX588" fmla="*/ 294281 w 7467600"/>
              <a:gd name="connsiteY588" fmla="*/ 1440658 h 6858000"/>
              <a:gd name="connsiteX589" fmla="*/ 278707 w 7467600"/>
              <a:gd name="connsiteY589" fmla="*/ 1352270 h 6858000"/>
              <a:gd name="connsiteX590" fmla="*/ 1423821 w 7467600"/>
              <a:gd name="connsiteY590" fmla="*/ 1351958 h 6858000"/>
              <a:gd name="connsiteX591" fmla="*/ 1638521 w 7467600"/>
              <a:gd name="connsiteY591" fmla="*/ 1908470 h 6858000"/>
              <a:gd name="connsiteX592" fmla="*/ 1754199 w 7467600"/>
              <a:gd name="connsiteY592" fmla="*/ 2149284 h 6858000"/>
              <a:gd name="connsiteX593" fmla="*/ 1908359 w 7467600"/>
              <a:gd name="connsiteY593" fmla="*/ 2364988 h 6858000"/>
              <a:gd name="connsiteX594" fmla="*/ 1647661 w 7467600"/>
              <a:gd name="connsiteY594" fmla="*/ 1825945 h 6858000"/>
              <a:gd name="connsiteX595" fmla="*/ 1423821 w 7467600"/>
              <a:gd name="connsiteY595" fmla="*/ 1351958 h 6858000"/>
              <a:gd name="connsiteX596" fmla="*/ 1431890 w 7467600"/>
              <a:gd name="connsiteY596" fmla="*/ 1306475 h 6858000"/>
              <a:gd name="connsiteX597" fmla="*/ 1507597 w 7467600"/>
              <a:gd name="connsiteY597" fmla="*/ 1446132 h 6858000"/>
              <a:gd name="connsiteX598" fmla="*/ 1674586 w 7467600"/>
              <a:gd name="connsiteY598" fmla="*/ 1813832 h 6858000"/>
              <a:gd name="connsiteX599" fmla="*/ 1815950 w 7467600"/>
              <a:gd name="connsiteY599" fmla="*/ 2128564 h 6858000"/>
              <a:gd name="connsiteX600" fmla="*/ 1984242 w 7467600"/>
              <a:gd name="connsiteY600" fmla="*/ 2430829 h 6858000"/>
              <a:gd name="connsiteX601" fmla="*/ 2014023 w 7467600"/>
              <a:gd name="connsiteY601" fmla="*/ 2450995 h 6858000"/>
              <a:gd name="connsiteX602" fmla="*/ 1747337 w 7467600"/>
              <a:gd name="connsiteY602" fmla="*/ 1855264 h 6858000"/>
              <a:gd name="connsiteX603" fmla="*/ 1533749 w 7467600"/>
              <a:gd name="connsiteY603" fmla="*/ 1478656 h 6858000"/>
              <a:gd name="connsiteX604" fmla="*/ 1431890 w 7467600"/>
              <a:gd name="connsiteY604" fmla="*/ 1306475 h 6858000"/>
              <a:gd name="connsiteX605" fmla="*/ 5052692 w 7467600"/>
              <a:gd name="connsiteY605" fmla="*/ 1292994 h 6858000"/>
              <a:gd name="connsiteX606" fmla="*/ 5200661 w 7467600"/>
              <a:gd name="connsiteY606" fmla="*/ 1635186 h 6858000"/>
              <a:gd name="connsiteX607" fmla="*/ 5297138 w 7467600"/>
              <a:gd name="connsiteY607" fmla="*/ 1906351 h 6858000"/>
              <a:gd name="connsiteX608" fmla="*/ 5052692 w 7467600"/>
              <a:gd name="connsiteY608" fmla="*/ 1292994 h 6858000"/>
              <a:gd name="connsiteX609" fmla="*/ 5009948 w 7467600"/>
              <a:gd name="connsiteY609" fmla="*/ 1273619 h 6858000"/>
              <a:gd name="connsiteX610" fmla="*/ 5121777 w 7467600"/>
              <a:gd name="connsiteY610" fmla="*/ 1654213 h 6858000"/>
              <a:gd name="connsiteX611" fmla="*/ 5293545 w 7467600"/>
              <a:gd name="connsiteY611" fmla="*/ 2072247 h 6858000"/>
              <a:gd name="connsiteX612" fmla="*/ 5294042 w 7467600"/>
              <a:gd name="connsiteY612" fmla="*/ 2065019 h 6858000"/>
              <a:gd name="connsiteX613" fmla="*/ 5171936 w 7467600"/>
              <a:gd name="connsiteY613" fmla="*/ 1647613 h 6858000"/>
              <a:gd name="connsiteX614" fmla="*/ 5009948 w 7467600"/>
              <a:gd name="connsiteY614" fmla="*/ 1273619 h 6858000"/>
              <a:gd name="connsiteX615" fmla="*/ 655236 w 7467600"/>
              <a:gd name="connsiteY615" fmla="*/ 1268632 h 6858000"/>
              <a:gd name="connsiteX616" fmla="*/ 839521 w 7467600"/>
              <a:gd name="connsiteY616" fmla="*/ 1685315 h 6858000"/>
              <a:gd name="connsiteX617" fmla="*/ 1109416 w 7467600"/>
              <a:gd name="connsiteY617" fmla="*/ 2061663 h 6858000"/>
              <a:gd name="connsiteX618" fmla="*/ 1298300 w 7467600"/>
              <a:gd name="connsiteY618" fmla="*/ 2247742 h 6858000"/>
              <a:gd name="connsiteX619" fmla="*/ 1125871 w 7467600"/>
              <a:gd name="connsiteY619" fmla="*/ 1989513 h 6858000"/>
              <a:gd name="connsiteX620" fmla="*/ 981574 w 7467600"/>
              <a:gd name="connsiteY620" fmla="*/ 1783157 h 6858000"/>
              <a:gd name="connsiteX621" fmla="*/ 922198 w 7467600"/>
              <a:gd name="connsiteY621" fmla="*/ 1677437 h 6858000"/>
              <a:gd name="connsiteX622" fmla="*/ 869293 w 7467600"/>
              <a:gd name="connsiteY622" fmla="*/ 1583214 h 6858000"/>
              <a:gd name="connsiteX623" fmla="*/ 751431 w 7467600"/>
              <a:gd name="connsiteY623" fmla="*/ 1405731 h 6858000"/>
              <a:gd name="connsiteX624" fmla="*/ 655236 w 7467600"/>
              <a:gd name="connsiteY624" fmla="*/ 1268632 h 6858000"/>
              <a:gd name="connsiteX625" fmla="*/ 6516292 w 7467600"/>
              <a:gd name="connsiteY625" fmla="*/ 1263064 h 6858000"/>
              <a:gd name="connsiteX626" fmla="*/ 5736320 w 7467600"/>
              <a:gd name="connsiteY626" fmla="*/ 1501803 h 6858000"/>
              <a:gd name="connsiteX627" fmla="*/ 6516292 w 7467600"/>
              <a:gd name="connsiteY627" fmla="*/ 1263064 h 6858000"/>
              <a:gd name="connsiteX628" fmla="*/ 291466 w 7467600"/>
              <a:gd name="connsiteY628" fmla="*/ 1250369 h 6858000"/>
              <a:gd name="connsiteX629" fmla="*/ 323180 w 7467600"/>
              <a:gd name="connsiteY629" fmla="*/ 1435283 h 6858000"/>
              <a:gd name="connsiteX630" fmla="*/ 349381 w 7467600"/>
              <a:gd name="connsiteY630" fmla="*/ 1875041 h 6858000"/>
              <a:gd name="connsiteX631" fmla="*/ 374363 w 7467600"/>
              <a:gd name="connsiteY631" fmla="*/ 1506494 h 6858000"/>
              <a:gd name="connsiteX632" fmla="*/ 302168 w 7467600"/>
              <a:gd name="connsiteY632" fmla="*/ 1274495 h 6858000"/>
              <a:gd name="connsiteX633" fmla="*/ 291466 w 7467600"/>
              <a:gd name="connsiteY633" fmla="*/ 1250369 h 6858000"/>
              <a:gd name="connsiteX634" fmla="*/ 678222 w 7467600"/>
              <a:gd name="connsiteY634" fmla="*/ 1248670 h 6858000"/>
              <a:gd name="connsiteX635" fmla="*/ 775536 w 7467600"/>
              <a:gd name="connsiteY635" fmla="*/ 1388015 h 6858000"/>
              <a:gd name="connsiteX636" fmla="*/ 894529 w 7467600"/>
              <a:gd name="connsiteY636" fmla="*/ 1567739 h 6858000"/>
              <a:gd name="connsiteX637" fmla="*/ 948000 w 7467600"/>
              <a:gd name="connsiteY637" fmla="*/ 1663088 h 6858000"/>
              <a:gd name="connsiteX638" fmla="*/ 1006812 w 7467600"/>
              <a:gd name="connsiteY638" fmla="*/ 1767683 h 6858000"/>
              <a:gd name="connsiteX639" fmla="*/ 1149133 w 7467600"/>
              <a:gd name="connsiteY639" fmla="*/ 1971513 h 6858000"/>
              <a:gd name="connsiteX640" fmla="*/ 1333952 w 7467600"/>
              <a:gd name="connsiteY640" fmla="*/ 2251620 h 6858000"/>
              <a:gd name="connsiteX641" fmla="*/ 1337329 w 7467600"/>
              <a:gd name="connsiteY641" fmla="*/ 2258350 h 6858000"/>
              <a:gd name="connsiteX642" fmla="*/ 1014726 w 7467600"/>
              <a:gd name="connsiteY642" fmla="*/ 1615556 h 6858000"/>
              <a:gd name="connsiteX643" fmla="*/ 678222 w 7467600"/>
              <a:gd name="connsiteY643" fmla="*/ 1248670 h 6858000"/>
              <a:gd name="connsiteX644" fmla="*/ 6691602 w 7467600"/>
              <a:gd name="connsiteY644" fmla="*/ 1140573 h 6858000"/>
              <a:gd name="connsiteX645" fmla="*/ 6571100 w 7467600"/>
              <a:gd name="connsiteY645" fmla="*/ 1183662 h 6858000"/>
              <a:gd name="connsiteX646" fmla="*/ 6241687 w 7467600"/>
              <a:gd name="connsiteY646" fmla="*/ 1257600 h 6858000"/>
              <a:gd name="connsiteX647" fmla="*/ 5693009 w 7467600"/>
              <a:gd name="connsiteY647" fmla="*/ 1478256 h 6858000"/>
              <a:gd name="connsiteX648" fmla="*/ 6548420 w 7467600"/>
              <a:gd name="connsiteY648" fmla="*/ 1214599 h 6858000"/>
              <a:gd name="connsiteX649" fmla="*/ 6605473 w 7467600"/>
              <a:gd name="connsiteY649" fmla="*/ 1184686 h 6858000"/>
              <a:gd name="connsiteX650" fmla="*/ 6691602 w 7467600"/>
              <a:gd name="connsiteY650" fmla="*/ 1140573 h 6858000"/>
              <a:gd name="connsiteX651" fmla="*/ 4002475 w 7467600"/>
              <a:gd name="connsiteY651" fmla="*/ 1037802 h 6858000"/>
              <a:gd name="connsiteX652" fmla="*/ 4000324 w 7467600"/>
              <a:gd name="connsiteY652" fmla="*/ 1039362 h 6858000"/>
              <a:gd name="connsiteX653" fmla="*/ 4002862 w 7467600"/>
              <a:gd name="connsiteY653" fmla="*/ 1042866 h 6858000"/>
              <a:gd name="connsiteX654" fmla="*/ 4002475 w 7467600"/>
              <a:gd name="connsiteY654" fmla="*/ 1037802 h 6858000"/>
              <a:gd name="connsiteX655" fmla="*/ 506322 w 7467600"/>
              <a:gd name="connsiteY655" fmla="*/ 1020997 h 6858000"/>
              <a:gd name="connsiteX656" fmla="*/ 533068 w 7467600"/>
              <a:gd name="connsiteY656" fmla="*/ 1029409 h 6858000"/>
              <a:gd name="connsiteX657" fmla="*/ 1232525 w 7467600"/>
              <a:gd name="connsiteY657" fmla="*/ 1804675 h 6858000"/>
              <a:gd name="connsiteX658" fmla="*/ 1388858 w 7467600"/>
              <a:gd name="connsiteY658" fmla="*/ 2368011 h 6858000"/>
              <a:gd name="connsiteX659" fmla="*/ 1384098 w 7467600"/>
              <a:gd name="connsiteY659" fmla="*/ 2378125 h 6858000"/>
              <a:gd name="connsiteX660" fmla="*/ 1425393 w 7467600"/>
              <a:gd name="connsiteY660" fmla="*/ 2589124 h 6858000"/>
              <a:gd name="connsiteX661" fmla="*/ 1424001 w 7467600"/>
              <a:gd name="connsiteY661" fmla="*/ 2597541 h 6858000"/>
              <a:gd name="connsiteX662" fmla="*/ 2152729 w 7467600"/>
              <a:gd name="connsiteY662" fmla="*/ 2864487 h 6858000"/>
              <a:gd name="connsiteX663" fmla="*/ 2020609 w 7467600"/>
              <a:gd name="connsiteY663" fmla="*/ 2539671 h 6858000"/>
              <a:gd name="connsiteX664" fmla="*/ 2018920 w 7467600"/>
              <a:gd name="connsiteY664" fmla="*/ 2536309 h 6858000"/>
              <a:gd name="connsiteX665" fmla="*/ 1342441 w 7467600"/>
              <a:gd name="connsiteY665" fmla="*/ 1173017 h 6858000"/>
              <a:gd name="connsiteX666" fmla="*/ 1367925 w 7467600"/>
              <a:gd name="connsiteY666" fmla="*/ 1135648 h 6858000"/>
              <a:gd name="connsiteX667" fmla="*/ 1771401 w 7467600"/>
              <a:gd name="connsiteY667" fmla="*/ 1806673 h 6858000"/>
              <a:gd name="connsiteX668" fmla="*/ 1972385 w 7467600"/>
              <a:gd name="connsiteY668" fmla="*/ 2198735 h 6858000"/>
              <a:gd name="connsiteX669" fmla="*/ 2040892 w 7467600"/>
              <a:gd name="connsiteY669" fmla="*/ 2405205 h 6858000"/>
              <a:gd name="connsiteX670" fmla="*/ 2131689 w 7467600"/>
              <a:gd name="connsiteY670" fmla="*/ 1936926 h 6858000"/>
              <a:gd name="connsiteX671" fmla="*/ 2454820 w 7467600"/>
              <a:gd name="connsiteY671" fmla="*/ 1248808 h 6858000"/>
              <a:gd name="connsiteX672" fmla="*/ 2492512 w 7467600"/>
              <a:gd name="connsiteY672" fmla="*/ 1302920 h 6858000"/>
              <a:gd name="connsiteX673" fmla="*/ 2081216 w 7467600"/>
              <a:gd name="connsiteY673" fmla="*/ 2527513 h 6858000"/>
              <a:gd name="connsiteX674" fmla="*/ 2081211 w 7467600"/>
              <a:gd name="connsiteY674" fmla="*/ 2528916 h 6858000"/>
              <a:gd name="connsiteX675" fmla="*/ 2199067 w 7467600"/>
              <a:gd name="connsiteY675" fmla="*/ 2884061 h 6858000"/>
              <a:gd name="connsiteX676" fmla="*/ 3192586 w 7467600"/>
              <a:gd name="connsiteY676" fmla="*/ 3411496 h 6858000"/>
              <a:gd name="connsiteX677" fmla="*/ 3182620 w 7467600"/>
              <a:gd name="connsiteY677" fmla="*/ 3483279 h 6858000"/>
              <a:gd name="connsiteX678" fmla="*/ 2435119 w 7467600"/>
              <a:gd name="connsiteY678" fmla="*/ 3080173 h 6858000"/>
              <a:gd name="connsiteX679" fmla="*/ 2410152 w 7467600"/>
              <a:gd name="connsiteY679" fmla="*/ 3063751 h 6858000"/>
              <a:gd name="connsiteX680" fmla="*/ 2408099 w 7467600"/>
              <a:gd name="connsiteY680" fmla="*/ 3064403 h 6858000"/>
              <a:gd name="connsiteX681" fmla="*/ 2407218 w 7467600"/>
              <a:gd name="connsiteY681" fmla="*/ 3070324 h 6858000"/>
              <a:gd name="connsiteX682" fmla="*/ 2380138 w 7467600"/>
              <a:gd name="connsiteY682" fmla="*/ 3099341 h 6858000"/>
              <a:gd name="connsiteX683" fmla="*/ 1765923 w 7467600"/>
              <a:gd name="connsiteY683" fmla="*/ 3581043 h 6858000"/>
              <a:gd name="connsiteX684" fmla="*/ 1702258 w 7467600"/>
              <a:gd name="connsiteY684" fmla="*/ 3612286 h 6858000"/>
              <a:gd name="connsiteX685" fmla="*/ 1538370 w 7467600"/>
              <a:gd name="connsiteY685" fmla="*/ 3811804 h 6858000"/>
              <a:gd name="connsiteX686" fmla="*/ 542867 w 7467600"/>
              <a:gd name="connsiteY686" fmla="*/ 4944092 h 6858000"/>
              <a:gd name="connsiteX687" fmla="*/ 515800 w 7467600"/>
              <a:gd name="connsiteY687" fmla="*/ 4862180 h 6858000"/>
              <a:gd name="connsiteX688" fmla="*/ 909145 w 7467600"/>
              <a:gd name="connsiteY688" fmla="*/ 4199225 h 6858000"/>
              <a:gd name="connsiteX689" fmla="*/ 1214067 w 7467600"/>
              <a:gd name="connsiteY689" fmla="*/ 3908561 h 6858000"/>
              <a:gd name="connsiteX690" fmla="*/ 640967 w 7467600"/>
              <a:gd name="connsiteY690" fmla="*/ 4105601 h 6858000"/>
              <a:gd name="connsiteX691" fmla="*/ 112563 w 7467600"/>
              <a:gd name="connsiteY691" fmla="*/ 4396952 h 6858000"/>
              <a:gd name="connsiteX692" fmla="*/ 0 w 7467600"/>
              <a:gd name="connsiteY692" fmla="*/ 4466006 h 6858000"/>
              <a:gd name="connsiteX693" fmla="*/ 0 w 7467600"/>
              <a:gd name="connsiteY693" fmla="*/ 4233763 h 6858000"/>
              <a:gd name="connsiteX694" fmla="*/ 36881 w 7467600"/>
              <a:gd name="connsiteY694" fmla="*/ 4200118 h 6858000"/>
              <a:gd name="connsiteX695" fmla="*/ 910534 w 7467600"/>
              <a:gd name="connsiteY695" fmla="*/ 3629753 h 6858000"/>
              <a:gd name="connsiteX696" fmla="*/ 1578717 w 7467600"/>
              <a:gd name="connsiteY696" fmla="*/ 3575982 h 6858000"/>
              <a:gd name="connsiteX697" fmla="*/ 2338780 w 7467600"/>
              <a:gd name="connsiteY697" fmla="*/ 3033725 h 6858000"/>
              <a:gd name="connsiteX698" fmla="*/ 1807991 w 7467600"/>
              <a:gd name="connsiteY698" fmla="*/ 2807184 h 6858000"/>
              <a:gd name="connsiteX699" fmla="*/ 1416358 w 7467600"/>
              <a:gd name="connsiteY699" fmla="*/ 3112571 h 6858000"/>
              <a:gd name="connsiteX700" fmla="*/ 939066 w 7467600"/>
              <a:gd name="connsiteY700" fmla="*/ 3378798 h 6858000"/>
              <a:gd name="connsiteX701" fmla="*/ 115099 w 7467600"/>
              <a:gd name="connsiteY701" fmla="*/ 3607650 h 6858000"/>
              <a:gd name="connsiteX702" fmla="*/ 97284 w 7467600"/>
              <a:gd name="connsiteY702" fmla="*/ 3520393 h 6858000"/>
              <a:gd name="connsiteX703" fmla="*/ 922050 w 7467600"/>
              <a:gd name="connsiteY703" fmla="*/ 3074867 h 6858000"/>
              <a:gd name="connsiteX704" fmla="*/ 1405265 w 7467600"/>
              <a:gd name="connsiteY704" fmla="*/ 3016319 h 6858000"/>
              <a:gd name="connsiteX705" fmla="*/ 1407512 w 7467600"/>
              <a:gd name="connsiteY705" fmla="*/ 3018001 h 6858000"/>
              <a:gd name="connsiteX706" fmla="*/ 1726266 w 7467600"/>
              <a:gd name="connsiteY706" fmla="*/ 2777274 h 6858000"/>
              <a:gd name="connsiteX707" fmla="*/ 625390 w 7467600"/>
              <a:gd name="connsiteY707" fmla="*/ 2514541 h 6858000"/>
              <a:gd name="connsiteX708" fmla="*/ 619799 w 7467600"/>
              <a:gd name="connsiteY708" fmla="*/ 2527180 h 6858000"/>
              <a:gd name="connsiteX709" fmla="*/ 310030 w 7467600"/>
              <a:gd name="connsiteY709" fmla="*/ 2771818 h 6858000"/>
              <a:gd name="connsiteX710" fmla="*/ 173877 w 7467600"/>
              <a:gd name="connsiteY710" fmla="*/ 2937056 h 6858000"/>
              <a:gd name="connsiteX711" fmla="*/ 77889 w 7467600"/>
              <a:gd name="connsiteY711" fmla="*/ 3138440 h 6858000"/>
              <a:gd name="connsiteX712" fmla="*/ 0 w 7467600"/>
              <a:gd name="connsiteY712" fmla="*/ 3271395 h 6858000"/>
              <a:gd name="connsiteX713" fmla="*/ 0 w 7467600"/>
              <a:gd name="connsiteY713" fmla="*/ 3153002 h 6858000"/>
              <a:gd name="connsiteX714" fmla="*/ 2386 w 7467600"/>
              <a:gd name="connsiteY714" fmla="*/ 3149203 h 6858000"/>
              <a:gd name="connsiteX715" fmla="*/ 89753 w 7467600"/>
              <a:gd name="connsiteY715" fmla="*/ 2987702 h 6858000"/>
              <a:gd name="connsiteX716" fmla="*/ 76869 w 7467600"/>
              <a:gd name="connsiteY716" fmla="*/ 3005404 h 6858000"/>
              <a:gd name="connsiteX717" fmla="*/ 32049 w 7467600"/>
              <a:gd name="connsiteY717" fmla="*/ 3065814 h 6858000"/>
              <a:gd name="connsiteX718" fmla="*/ 0 w 7467600"/>
              <a:gd name="connsiteY718" fmla="*/ 3108744 h 6858000"/>
              <a:gd name="connsiteX719" fmla="*/ 0 w 7467600"/>
              <a:gd name="connsiteY719" fmla="*/ 3058059 h 6858000"/>
              <a:gd name="connsiteX720" fmla="*/ 7610 w 7467600"/>
              <a:gd name="connsiteY720" fmla="*/ 3047889 h 6858000"/>
              <a:gd name="connsiteX721" fmla="*/ 52419 w 7467600"/>
              <a:gd name="connsiteY721" fmla="*/ 2987479 h 6858000"/>
              <a:gd name="connsiteX722" fmla="*/ 59142 w 7467600"/>
              <a:gd name="connsiteY722" fmla="*/ 2978488 h 6858000"/>
              <a:gd name="connsiteX723" fmla="*/ 0 w 7467600"/>
              <a:gd name="connsiteY723" fmla="*/ 3015334 h 6858000"/>
              <a:gd name="connsiteX724" fmla="*/ 0 w 7467600"/>
              <a:gd name="connsiteY724" fmla="*/ 2914286 h 6858000"/>
              <a:gd name="connsiteX725" fmla="*/ 36383 w 7467600"/>
              <a:gd name="connsiteY725" fmla="*/ 2901128 h 6858000"/>
              <a:gd name="connsiteX726" fmla="*/ 156329 w 7467600"/>
              <a:gd name="connsiteY726" fmla="*/ 2840533 h 6858000"/>
              <a:gd name="connsiteX727" fmla="*/ 358355 w 7467600"/>
              <a:gd name="connsiteY727" fmla="*/ 2620471 h 6858000"/>
              <a:gd name="connsiteX728" fmla="*/ 510577 w 7467600"/>
              <a:gd name="connsiteY728" fmla="*/ 2501244 h 6858000"/>
              <a:gd name="connsiteX729" fmla="*/ 211967 w 7467600"/>
              <a:gd name="connsiteY729" fmla="*/ 2479171 h 6858000"/>
              <a:gd name="connsiteX730" fmla="*/ 0 w 7467600"/>
              <a:gd name="connsiteY730" fmla="*/ 2476398 h 6858000"/>
              <a:gd name="connsiteX731" fmla="*/ 0 w 7467600"/>
              <a:gd name="connsiteY731" fmla="*/ 2389189 h 6858000"/>
              <a:gd name="connsiteX732" fmla="*/ 103062 w 7467600"/>
              <a:gd name="connsiteY732" fmla="*/ 2389518 h 6858000"/>
              <a:gd name="connsiteX733" fmla="*/ 510734 w 7467600"/>
              <a:gd name="connsiteY733" fmla="*/ 2416201 h 6858000"/>
              <a:gd name="connsiteX734" fmla="*/ 279257 w 7467600"/>
              <a:gd name="connsiteY734" fmla="*/ 2092102 h 6858000"/>
              <a:gd name="connsiteX735" fmla="*/ 65265 w 7467600"/>
              <a:gd name="connsiteY735" fmla="*/ 2006049 h 6858000"/>
              <a:gd name="connsiteX736" fmla="*/ 0 w 7467600"/>
              <a:gd name="connsiteY736" fmla="*/ 1982532 h 6858000"/>
              <a:gd name="connsiteX737" fmla="*/ 0 w 7467600"/>
              <a:gd name="connsiteY737" fmla="*/ 1912789 h 6858000"/>
              <a:gd name="connsiteX738" fmla="*/ 97460 w 7467600"/>
              <a:gd name="connsiteY738" fmla="*/ 1953725 h 6858000"/>
              <a:gd name="connsiteX739" fmla="*/ 221272 w 7467600"/>
              <a:gd name="connsiteY739" fmla="*/ 1980766 h 6858000"/>
              <a:gd name="connsiteX740" fmla="*/ 116765 w 7467600"/>
              <a:gd name="connsiteY740" fmla="*/ 1911033 h 6858000"/>
              <a:gd name="connsiteX741" fmla="*/ 16405 w 7467600"/>
              <a:gd name="connsiteY741" fmla="*/ 1803412 h 6858000"/>
              <a:gd name="connsiteX742" fmla="*/ 0 w 7467600"/>
              <a:gd name="connsiteY742" fmla="*/ 1784777 h 6858000"/>
              <a:gd name="connsiteX743" fmla="*/ 0 w 7467600"/>
              <a:gd name="connsiteY743" fmla="*/ 1740082 h 6858000"/>
              <a:gd name="connsiteX744" fmla="*/ 39394 w 7467600"/>
              <a:gd name="connsiteY744" fmla="*/ 1784856 h 6858000"/>
              <a:gd name="connsiteX745" fmla="*/ 135813 w 7467600"/>
              <a:gd name="connsiteY745" fmla="*/ 1888838 h 6858000"/>
              <a:gd name="connsiteX746" fmla="*/ 242575 w 7467600"/>
              <a:gd name="connsiteY746" fmla="*/ 1958841 h 6858000"/>
              <a:gd name="connsiteX747" fmla="*/ 82197 w 7467600"/>
              <a:gd name="connsiteY747" fmla="*/ 1754826 h 6858000"/>
              <a:gd name="connsiteX748" fmla="*/ 0 w 7467600"/>
              <a:gd name="connsiteY748" fmla="*/ 1679650 h 6858000"/>
              <a:gd name="connsiteX749" fmla="*/ 0 w 7467600"/>
              <a:gd name="connsiteY749" fmla="*/ 1602463 h 6858000"/>
              <a:gd name="connsiteX750" fmla="*/ 84689 w 7467600"/>
              <a:gd name="connsiteY750" fmla="*/ 1677442 h 6858000"/>
              <a:gd name="connsiteX751" fmla="*/ 298437 w 7467600"/>
              <a:gd name="connsiteY751" fmla="*/ 1968019 h 6858000"/>
              <a:gd name="connsiteX752" fmla="*/ 227269 w 7467600"/>
              <a:gd name="connsiteY752" fmla="*/ 1114064 h 6858000"/>
              <a:gd name="connsiteX753" fmla="*/ 248003 w 7467600"/>
              <a:gd name="connsiteY753" fmla="*/ 1089613 h 6858000"/>
              <a:gd name="connsiteX754" fmla="*/ 427020 w 7467600"/>
              <a:gd name="connsiteY754" fmla="*/ 1619803 h 6858000"/>
              <a:gd name="connsiteX755" fmla="*/ 340345 w 7467600"/>
              <a:gd name="connsiteY755" fmla="*/ 2027739 h 6858000"/>
              <a:gd name="connsiteX756" fmla="*/ 360865 w 7467600"/>
              <a:gd name="connsiteY756" fmla="*/ 2044827 h 6858000"/>
              <a:gd name="connsiteX757" fmla="*/ 560414 w 7467600"/>
              <a:gd name="connsiteY757" fmla="*/ 2421457 h 6858000"/>
              <a:gd name="connsiteX758" fmla="*/ 1359703 w 7467600"/>
              <a:gd name="connsiteY758" fmla="*/ 2578554 h 6858000"/>
              <a:gd name="connsiteX759" fmla="*/ 1359422 w 7467600"/>
              <a:gd name="connsiteY759" fmla="*/ 2577994 h 6858000"/>
              <a:gd name="connsiteX760" fmla="*/ 828701 w 7467600"/>
              <a:gd name="connsiteY760" fmla="*/ 1839520 h 6858000"/>
              <a:gd name="connsiteX761" fmla="*/ 494427 w 7467600"/>
              <a:gd name="connsiteY761" fmla="*/ 1092333 h 6858000"/>
              <a:gd name="connsiteX762" fmla="*/ 506322 w 7467600"/>
              <a:gd name="connsiteY762" fmla="*/ 1020997 h 6858000"/>
              <a:gd name="connsiteX763" fmla="*/ 4570198 w 7467600"/>
              <a:gd name="connsiteY763" fmla="*/ 978081 h 6858000"/>
              <a:gd name="connsiteX764" fmla="*/ 4523691 w 7467600"/>
              <a:gd name="connsiteY764" fmla="*/ 1127776 h 6858000"/>
              <a:gd name="connsiteX765" fmla="*/ 4509875 w 7467600"/>
              <a:gd name="connsiteY765" fmla="*/ 1167552 h 6858000"/>
              <a:gd name="connsiteX766" fmla="*/ 4478168 w 7467600"/>
              <a:gd name="connsiteY766" fmla="*/ 1260735 h 6858000"/>
              <a:gd name="connsiteX767" fmla="*/ 4409309 w 7467600"/>
              <a:gd name="connsiteY767" fmla="*/ 1666996 h 6858000"/>
              <a:gd name="connsiteX768" fmla="*/ 4370031 w 7467600"/>
              <a:gd name="connsiteY768" fmla="*/ 1955666 h 6858000"/>
              <a:gd name="connsiteX769" fmla="*/ 4570198 w 7467600"/>
              <a:gd name="connsiteY769" fmla="*/ 978081 h 6858000"/>
              <a:gd name="connsiteX770" fmla="*/ 4557898 w 7467600"/>
              <a:gd name="connsiteY770" fmla="*/ 900011 h 6858000"/>
              <a:gd name="connsiteX771" fmla="*/ 4344840 w 7467600"/>
              <a:gd name="connsiteY771" fmla="*/ 1922038 h 6858000"/>
              <a:gd name="connsiteX772" fmla="*/ 4378710 w 7467600"/>
              <a:gd name="connsiteY772" fmla="*/ 1665516 h 6858000"/>
              <a:gd name="connsiteX773" fmla="*/ 4448798 w 7467600"/>
              <a:gd name="connsiteY773" fmla="*/ 1253024 h 6858000"/>
              <a:gd name="connsiteX774" fmla="*/ 4480315 w 7467600"/>
              <a:gd name="connsiteY774" fmla="*/ 1158454 h 6858000"/>
              <a:gd name="connsiteX775" fmla="*/ 4494133 w 7467600"/>
              <a:gd name="connsiteY775" fmla="*/ 1118676 h 6858000"/>
              <a:gd name="connsiteX776" fmla="*/ 4557898 w 7467600"/>
              <a:gd name="connsiteY776" fmla="*/ 900011 h 6858000"/>
              <a:gd name="connsiteX777" fmla="*/ 5870151 w 7467600"/>
              <a:gd name="connsiteY777" fmla="*/ 898890 h 6858000"/>
              <a:gd name="connsiteX778" fmla="*/ 5861335 w 7467600"/>
              <a:gd name="connsiteY778" fmla="*/ 899177 h 6858000"/>
              <a:gd name="connsiteX779" fmla="*/ 5843702 w 7467600"/>
              <a:gd name="connsiteY779" fmla="*/ 899748 h 6858000"/>
              <a:gd name="connsiteX780" fmla="*/ 5651107 w 7467600"/>
              <a:gd name="connsiteY780" fmla="*/ 920306 h 6858000"/>
              <a:gd name="connsiteX781" fmla="*/ 5459407 w 7467600"/>
              <a:gd name="connsiteY781" fmla="*/ 940975 h 6858000"/>
              <a:gd name="connsiteX782" fmla="*/ 5374846 w 7467600"/>
              <a:gd name="connsiteY782" fmla="*/ 941988 h 6858000"/>
              <a:gd name="connsiteX783" fmla="*/ 5256105 w 7467600"/>
              <a:gd name="connsiteY783" fmla="*/ 945632 h 6858000"/>
              <a:gd name="connsiteX784" fmla="*/ 5107071 w 7467600"/>
              <a:gd name="connsiteY784" fmla="*/ 969720 h 6858000"/>
              <a:gd name="connsiteX785" fmla="*/ 4998681 w 7467600"/>
              <a:gd name="connsiteY785" fmla="*/ 988771 h 6858000"/>
              <a:gd name="connsiteX786" fmla="*/ 5870151 w 7467600"/>
              <a:gd name="connsiteY786" fmla="*/ 898890 h 6858000"/>
              <a:gd name="connsiteX787" fmla="*/ 5504425 w 7467600"/>
              <a:gd name="connsiteY787" fmla="*/ 848067 h 6858000"/>
              <a:gd name="connsiteX788" fmla="*/ 4968849 w 7467600"/>
              <a:gd name="connsiteY788" fmla="*/ 962318 h 6858000"/>
              <a:gd name="connsiteX789" fmla="*/ 5104039 w 7467600"/>
              <a:gd name="connsiteY789" fmla="*/ 940634 h 6858000"/>
              <a:gd name="connsiteX790" fmla="*/ 5256311 w 7467600"/>
              <a:gd name="connsiteY790" fmla="*/ 916490 h 6858000"/>
              <a:gd name="connsiteX791" fmla="*/ 5377381 w 7467600"/>
              <a:gd name="connsiteY791" fmla="*/ 912671 h 6858000"/>
              <a:gd name="connsiteX792" fmla="*/ 5460148 w 7467600"/>
              <a:gd name="connsiteY792" fmla="*/ 911442 h 6858000"/>
              <a:gd name="connsiteX793" fmla="*/ 5648971 w 7467600"/>
              <a:gd name="connsiteY793" fmla="*/ 891331 h 6858000"/>
              <a:gd name="connsiteX794" fmla="*/ 5844807 w 7467600"/>
              <a:gd name="connsiteY794" fmla="*/ 870718 h 6858000"/>
              <a:gd name="connsiteX795" fmla="*/ 5862975 w 7467600"/>
              <a:gd name="connsiteY795" fmla="*/ 869756 h 6858000"/>
              <a:gd name="connsiteX796" fmla="*/ 5920887 w 7467600"/>
              <a:gd name="connsiteY796" fmla="*/ 865929 h 6858000"/>
              <a:gd name="connsiteX797" fmla="*/ 5504425 w 7467600"/>
              <a:gd name="connsiteY797" fmla="*/ 848067 h 6858000"/>
              <a:gd name="connsiteX798" fmla="*/ 3607114 w 7467600"/>
              <a:gd name="connsiteY798" fmla="*/ 467441 h 6858000"/>
              <a:gd name="connsiteX799" fmla="*/ 3296242 w 7467600"/>
              <a:gd name="connsiteY799" fmla="*/ 807991 h 6858000"/>
              <a:gd name="connsiteX800" fmla="*/ 3174674 w 7467600"/>
              <a:gd name="connsiteY800" fmla="*/ 919759 h 6858000"/>
              <a:gd name="connsiteX801" fmla="*/ 3042978 w 7467600"/>
              <a:gd name="connsiteY801" fmla="*/ 1054894 h 6858000"/>
              <a:gd name="connsiteX802" fmla="*/ 2968914 w 7467600"/>
              <a:gd name="connsiteY802" fmla="*/ 1133756 h 6858000"/>
              <a:gd name="connsiteX803" fmla="*/ 3103823 w 7467600"/>
              <a:gd name="connsiteY803" fmla="*/ 1026814 h 6858000"/>
              <a:gd name="connsiteX804" fmla="*/ 3607114 w 7467600"/>
              <a:gd name="connsiteY804" fmla="*/ 467441 h 6858000"/>
              <a:gd name="connsiteX805" fmla="*/ 3744487 w 7467600"/>
              <a:gd name="connsiteY805" fmla="*/ 383136 h 6858000"/>
              <a:gd name="connsiteX806" fmla="*/ 3970213 w 7467600"/>
              <a:gd name="connsiteY806" fmla="*/ 995559 h 6858000"/>
              <a:gd name="connsiteX807" fmla="*/ 3744487 w 7467600"/>
              <a:gd name="connsiteY807" fmla="*/ 383136 h 6858000"/>
              <a:gd name="connsiteX808" fmla="*/ 3624562 w 7467600"/>
              <a:gd name="connsiteY808" fmla="*/ 367041 h 6858000"/>
              <a:gd name="connsiteX809" fmla="*/ 3489712 w 7467600"/>
              <a:gd name="connsiteY809" fmla="*/ 485386 h 6858000"/>
              <a:gd name="connsiteX810" fmla="*/ 3182994 w 7467600"/>
              <a:gd name="connsiteY810" fmla="*/ 828265 h 6858000"/>
              <a:gd name="connsiteX811" fmla="*/ 2892114 w 7467600"/>
              <a:gd name="connsiteY811" fmla="*/ 1172635 h 6858000"/>
              <a:gd name="connsiteX812" fmla="*/ 3021459 w 7467600"/>
              <a:gd name="connsiteY812" fmla="*/ 1035385 h 6858000"/>
              <a:gd name="connsiteX813" fmla="*/ 3153873 w 7467600"/>
              <a:gd name="connsiteY813" fmla="*/ 898971 h 6858000"/>
              <a:gd name="connsiteX814" fmla="*/ 3276511 w 7467600"/>
              <a:gd name="connsiteY814" fmla="*/ 786423 h 6858000"/>
              <a:gd name="connsiteX815" fmla="*/ 3584154 w 7467600"/>
              <a:gd name="connsiteY815" fmla="*/ 448218 h 6858000"/>
              <a:gd name="connsiteX816" fmla="*/ 3624562 w 7467600"/>
              <a:gd name="connsiteY816" fmla="*/ 367041 h 6858000"/>
              <a:gd name="connsiteX817" fmla="*/ 3766672 w 7467600"/>
              <a:gd name="connsiteY817" fmla="*/ 359429 h 6858000"/>
              <a:gd name="connsiteX818" fmla="*/ 3996338 w 7467600"/>
              <a:gd name="connsiteY818" fmla="*/ 968237 h 6858000"/>
              <a:gd name="connsiteX819" fmla="*/ 3766672 w 7467600"/>
              <a:gd name="connsiteY819" fmla="*/ 359429 h 6858000"/>
              <a:gd name="connsiteX820" fmla="*/ 5805386 w 7467600"/>
              <a:gd name="connsiteY820" fmla="*/ 239240 h 6858000"/>
              <a:gd name="connsiteX821" fmla="*/ 5736947 w 7467600"/>
              <a:gd name="connsiteY821" fmla="*/ 261367 h 6858000"/>
              <a:gd name="connsiteX822" fmla="*/ 5427012 w 7467600"/>
              <a:gd name="connsiteY822" fmla="*/ 311272 h 6858000"/>
              <a:gd name="connsiteX823" fmla="*/ 5147818 w 7467600"/>
              <a:gd name="connsiteY823" fmla="*/ 322112 h 6858000"/>
              <a:gd name="connsiteX824" fmla="*/ 5060854 w 7467600"/>
              <a:gd name="connsiteY824" fmla="*/ 311882 h 6858000"/>
              <a:gd name="connsiteX825" fmla="*/ 4945989 w 7467600"/>
              <a:gd name="connsiteY825" fmla="*/ 300516 h 6858000"/>
              <a:gd name="connsiteX826" fmla="*/ 5410479 w 7467600"/>
              <a:gd name="connsiteY826" fmla="*/ 348434 h 6858000"/>
              <a:gd name="connsiteX827" fmla="*/ 5805386 w 7467600"/>
              <a:gd name="connsiteY827" fmla="*/ 239240 h 6858000"/>
              <a:gd name="connsiteX828" fmla="*/ 5905192 w 7467600"/>
              <a:gd name="connsiteY828" fmla="*/ 163079 h 6858000"/>
              <a:gd name="connsiteX829" fmla="*/ 5865655 w 7467600"/>
              <a:gd name="connsiteY829" fmla="*/ 171901 h 6858000"/>
              <a:gd name="connsiteX830" fmla="*/ 5259740 w 7467600"/>
              <a:gd name="connsiteY830" fmla="*/ 257013 h 6858000"/>
              <a:gd name="connsiteX831" fmla="*/ 5208466 w 7467600"/>
              <a:gd name="connsiteY831" fmla="*/ 257550 h 6858000"/>
              <a:gd name="connsiteX832" fmla="*/ 4980204 w 7467600"/>
              <a:gd name="connsiteY832" fmla="*/ 271903 h 6858000"/>
              <a:gd name="connsiteX833" fmla="*/ 5068068 w 7467600"/>
              <a:gd name="connsiteY833" fmla="*/ 282244 h 6858000"/>
              <a:gd name="connsiteX834" fmla="*/ 5153231 w 7467600"/>
              <a:gd name="connsiteY834" fmla="*/ 292240 h 6858000"/>
              <a:gd name="connsiteX835" fmla="*/ 5426491 w 7467600"/>
              <a:gd name="connsiteY835" fmla="*/ 281128 h 6858000"/>
              <a:gd name="connsiteX836" fmla="*/ 5731212 w 7467600"/>
              <a:gd name="connsiteY836" fmla="*/ 231951 h 6858000"/>
              <a:gd name="connsiteX837" fmla="*/ 5905192 w 7467600"/>
              <a:gd name="connsiteY837" fmla="*/ 163079 h 6858000"/>
              <a:gd name="connsiteX838" fmla="*/ 5944437 w 7467600"/>
              <a:gd name="connsiteY838" fmla="*/ 113829 h 6858000"/>
              <a:gd name="connsiteX839" fmla="*/ 5825032 w 7467600"/>
              <a:gd name="connsiteY839" fmla="*/ 146405 h 6858000"/>
              <a:gd name="connsiteX840" fmla="*/ 4955599 w 7467600"/>
              <a:gd name="connsiteY840" fmla="*/ 247008 h 6858000"/>
              <a:gd name="connsiteX841" fmla="*/ 5210104 w 7467600"/>
              <a:gd name="connsiteY841" fmla="*/ 228123 h 6858000"/>
              <a:gd name="connsiteX842" fmla="*/ 5261015 w 7467600"/>
              <a:gd name="connsiteY842" fmla="*/ 227087 h 6858000"/>
              <a:gd name="connsiteX843" fmla="*/ 5861181 w 7467600"/>
              <a:gd name="connsiteY843" fmla="*/ 143093 h 6858000"/>
              <a:gd name="connsiteX844" fmla="*/ 5961252 w 7467600"/>
              <a:gd name="connsiteY844" fmla="*/ 114820 h 6858000"/>
              <a:gd name="connsiteX845" fmla="*/ 5944437 w 7467600"/>
              <a:gd name="connsiteY845" fmla="*/ 113829 h 6858000"/>
              <a:gd name="connsiteX846" fmla="*/ 3882765 w 7467600"/>
              <a:gd name="connsiteY846" fmla="*/ 0 h 6858000"/>
              <a:gd name="connsiteX847" fmla="*/ 3995099 w 7467600"/>
              <a:gd name="connsiteY847" fmla="*/ 0 h 6858000"/>
              <a:gd name="connsiteX848" fmla="*/ 4163818 w 7467600"/>
              <a:gd name="connsiteY848" fmla="*/ 234104 h 6858000"/>
              <a:gd name="connsiteX849" fmla="*/ 4172099 w 7467600"/>
              <a:gd name="connsiteY849" fmla="*/ 234207 h 6858000"/>
              <a:gd name="connsiteX850" fmla="*/ 4784282 w 7467600"/>
              <a:gd name="connsiteY850" fmla="*/ 276561 h 6858000"/>
              <a:gd name="connsiteX851" fmla="*/ 4801687 w 7467600"/>
              <a:gd name="connsiteY851" fmla="*/ 267764 h 6858000"/>
              <a:gd name="connsiteX852" fmla="*/ 6082788 w 7467600"/>
              <a:gd name="connsiteY852" fmla="*/ 64119 h 6858000"/>
              <a:gd name="connsiteX853" fmla="*/ 6099442 w 7467600"/>
              <a:gd name="connsiteY853" fmla="*/ 82568 h 6858000"/>
              <a:gd name="connsiteX854" fmla="*/ 4804137 w 7467600"/>
              <a:gd name="connsiteY854" fmla="*/ 320931 h 6858000"/>
              <a:gd name="connsiteX855" fmla="*/ 4227047 w 7467600"/>
              <a:gd name="connsiteY855" fmla="*/ 313415 h 6858000"/>
              <a:gd name="connsiteX856" fmla="*/ 4346041 w 7467600"/>
              <a:gd name="connsiteY856" fmla="*/ 456086 h 6858000"/>
              <a:gd name="connsiteX857" fmla="*/ 4870967 w 7467600"/>
              <a:gd name="connsiteY857" fmla="*/ 963061 h 6858000"/>
              <a:gd name="connsiteX858" fmla="*/ 4889647 w 7467600"/>
              <a:gd name="connsiteY858" fmla="*/ 957147 h 6858000"/>
              <a:gd name="connsiteX859" fmla="*/ 5422504 w 7467600"/>
              <a:gd name="connsiteY859" fmla="*/ 805191 h 6858000"/>
              <a:gd name="connsiteX860" fmla="*/ 6087656 w 7467600"/>
              <a:gd name="connsiteY860" fmla="*/ 826703 h 6858000"/>
              <a:gd name="connsiteX861" fmla="*/ 6058717 w 7467600"/>
              <a:gd name="connsiteY861" fmla="*/ 865992 h 6858000"/>
              <a:gd name="connsiteX862" fmla="*/ 4974153 w 7467600"/>
              <a:gd name="connsiteY862" fmla="*/ 1045456 h 6858000"/>
              <a:gd name="connsiteX863" fmla="*/ 5627835 w 7467600"/>
              <a:gd name="connsiteY863" fmla="*/ 1472077 h 6858000"/>
              <a:gd name="connsiteX864" fmla="*/ 5629817 w 7467600"/>
              <a:gd name="connsiteY864" fmla="*/ 1471412 h 6858000"/>
              <a:gd name="connsiteX865" fmla="*/ 5634124 w 7467600"/>
              <a:gd name="connsiteY865" fmla="*/ 1470572 h 6858000"/>
              <a:gd name="connsiteX866" fmla="*/ 5755832 w 7467600"/>
              <a:gd name="connsiteY866" fmla="*/ 1383886 h 6858000"/>
              <a:gd name="connsiteX867" fmla="*/ 6014186 w 7467600"/>
              <a:gd name="connsiteY867" fmla="*/ 1279799 h 6858000"/>
              <a:gd name="connsiteX868" fmla="*/ 6901619 w 7467600"/>
              <a:gd name="connsiteY868" fmla="*/ 1047874 h 6858000"/>
              <a:gd name="connsiteX869" fmla="*/ 6931566 w 7467600"/>
              <a:gd name="connsiteY869" fmla="*/ 1062034 h 6858000"/>
              <a:gd name="connsiteX870" fmla="*/ 5790982 w 7467600"/>
              <a:gd name="connsiteY870" fmla="*/ 1561380 h 6858000"/>
              <a:gd name="connsiteX871" fmla="*/ 6188971 w 7467600"/>
              <a:gd name="connsiteY871" fmla="*/ 1755168 h 6858000"/>
              <a:gd name="connsiteX872" fmla="*/ 6202446 w 7467600"/>
              <a:gd name="connsiteY872" fmla="*/ 1752268 h 6858000"/>
              <a:gd name="connsiteX873" fmla="*/ 7179560 w 7467600"/>
              <a:gd name="connsiteY873" fmla="*/ 1467551 h 6858000"/>
              <a:gd name="connsiteX874" fmla="*/ 7158730 w 7467600"/>
              <a:gd name="connsiteY874" fmla="*/ 1507835 h 6858000"/>
              <a:gd name="connsiteX875" fmla="*/ 6326959 w 7467600"/>
              <a:gd name="connsiteY875" fmla="*/ 1817686 h 6858000"/>
              <a:gd name="connsiteX876" fmla="*/ 6537433 w 7467600"/>
              <a:gd name="connsiteY876" fmla="*/ 1907790 h 6858000"/>
              <a:gd name="connsiteX877" fmla="*/ 6550221 w 7467600"/>
              <a:gd name="connsiteY877" fmla="*/ 1910729 h 6858000"/>
              <a:gd name="connsiteX878" fmla="*/ 6964438 w 7467600"/>
              <a:gd name="connsiteY878" fmla="*/ 2209505 h 6858000"/>
              <a:gd name="connsiteX879" fmla="*/ 7367862 w 7467600"/>
              <a:gd name="connsiteY879" fmla="*/ 2806833 h 6858000"/>
              <a:gd name="connsiteX880" fmla="*/ 7364329 w 7467600"/>
              <a:gd name="connsiteY880" fmla="*/ 2826907 h 6858000"/>
              <a:gd name="connsiteX881" fmla="*/ 7290545 w 7467600"/>
              <a:gd name="connsiteY881" fmla="*/ 2850663 h 6858000"/>
              <a:gd name="connsiteX882" fmla="*/ 6472036 w 7467600"/>
              <a:gd name="connsiteY882" fmla="*/ 1959003 h 6858000"/>
              <a:gd name="connsiteX883" fmla="*/ 5792897 w 7467600"/>
              <a:gd name="connsiteY883" fmla="*/ 1647747 h 6858000"/>
              <a:gd name="connsiteX884" fmla="*/ 5842751 w 7467600"/>
              <a:gd name="connsiteY884" fmla="*/ 1816112 h 6858000"/>
              <a:gd name="connsiteX885" fmla="*/ 5847424 w 7467600"/>
              <a:gd name="connsiteY885" fmla="*/ 1815776 h 6858000"/>
              <a:gd name="connsiteX886" fmla="*/ 6399821 w 7467600"/>
              <a:gd name="connsiteY886" fmla="*/ 2344799 h 6858000"/>
              <a:gd name="connsiteX887" fmla="*/ 6323232 w 7467600"/>
              <a:gd name="connsiteY887" fmla="*/ 2389634 h 6858000"/>
              <a:gd name="connsiteX888" fmla="*/ 5942958 w 7467600"/>
              <a:gd name="connsiteY888" fmla="*/ 2077708 h 6858000"/>
              <a:gd name="connsiteX889" fmla="*/ 5921559 w 7467600"/>
              <a:gd name="connsiteY889" fmla="*/ 2378596 h 6858000"/>
              <a:gd name="connsiteX890" fmla="*/ 5817651 w 7467600"/>
              <a:gd name="connsiteY890" fmla="*/ 3023919 h 6858000"/>
              <a:gd name="connsiteX891" fmla="*/ 5729634 w 7467600"/>
              <a:gd name="connsiteY891" fmla="*/ 3051849 h 6858000"/>
              <a:gd name="connsiteX892" fmla="*/ 5611018 w 7467600"/>
              <a:gd name="connsiteY892" fmla="*/ 2316769 h 6858000"/>
              <a:gd name="connsiteX893" fmla="*/ 5687608 w 7467600"/>
              <a:gd name="connsiteY893" fmla="*/ 2039972 h 6858000"/>
              <a:gd name="connsiteX894" fmla="*/ 5657554 w 7467600"/>
              <a:gd name="connsiteY894" fmla="*/ 1576445 h 6858000"/>
              <a:gd name="connsiteX895" fmla="*/ 5150475 w 7467600"/>
              <a:gd name="connsiteY895" fmla="*/ 1274012 h 6858000"/>
              <a:gd name="connsiteX896" fmla="*/ 5349142 w 7467600"/>
              <a:gd name="connsiteY896" fmla="*/ 2204405 h 6858000"/>
              <a:gd name="connsiteX897" fmla="*/ 5262214 w 7467600"/>
              <a:gd name="connsiteY897" fmla="*/ 2233836 h 6858000"/>
              <a:gd name="connsiteX898" fmla="*/ 4981539 w 7467600"/>
              <a:gd name="connsiteY898" fmla="*/ 1542201 h 6858000"/>
              <a:gd name="connsiteX899" fmla="*/ 4958461 w 7467600"/>
              <a:gd name="connsiteY899" fmla="*/ 1136957 h 6858000"/>
              <a:gd name="connsiteX900" fmla="*/ 4655015 w 7467600"/>
              <a:gd name="connsiteY900" fmla="*/ 891426 h 6858000"/>
              <a:gd name="connsiteX901" fmla="*/ 4348002 w 7467600"/>
              <a:gd name="connsiteY901" fmla="*/ 2205895 h 6858000"/>
              <a:gd name="connsiteX902" fmla="*/ 4262250 w 7467600"/>
              <a:gd name="connsiteY902" fmla="*/ 2219972 h 6858000"/>
              <a:gd name="connsiteX903" fmla="*/ 4550611 w 7467600"/>
              <a:gd name="connsiteY903" fmla="*/ 817540 h 6858000"/>
              <a:gd name="connsiteX904" fmla="*/ 4564418 w 7467600"/>
              <a:gd name="connsiteY904" fmla="*/ 808293 h 6858000"/>
              <a:gd name="connsiteX905" fmla="*/ 4266388 w 7467600"/>
              <a:gd name="connsiteY905" fmla="*/ 500083 h 6858000"/>
              <a:gd name="connsiteX906" fmla="*/ 4032842 w 7467600"/>
              <a:gd name="connsiteY906" fmla="*/ 211809 h 6858000"/>
              <a:gd name="connsiteX907" fmla="*/ 3882765 w 7467600"/>
              <a:gd name="connsiteY907" fmla="*/ 0 h 6858000"/>
              <a:gd name="connsiteX908" fmla="*/ 3721337 w 7467600"/>
              <a:gd name="connsiteY908" fmla="*/ 0 h 6858000"/>
              <a:gd name="connsiteX909" fmla="*/ 3797544 w 7467600"/>
              <a:gd name="connsiteY909" fmla="*/ 0 h 6858000"/>
              <a:gd name="connsiteX910" fmla="*/ 3775734 w 7467600"/>
              <a:gd name="connsiteY910" fmla="*/ 95131 h 6858000"/>
              <a:gd name="connsiteX911" fmla="*/ 3724807 w 7467600"/>
              <a:gd name="connsiteY911" fmla="*/ 272257 h 6858000"/>
              <a:gd name="connsiteX912" fmla="*/ 3726844 w 7467600"/>
              <a:gd name="connsiteY912" fmla="*/ 282988 h 6858000"/>
              <a:gd name="connsiteX913" fmla="*/ 3742664 w 7467600"/>
              <a:gd name="connsiteY913" fmla="*/ 279918 h 6858000"/>
              <a:gd name="connsiteX914" fmla="*/ 4103910 w 7467600"/>
              <a:gd name="connsiteY914" fmla="*/ 1161917 h 6858000"/>
              <a:gd name="connsiteX915" fmla="*/ 4020269 w 7467600"/>
              <a:gd name="connsiteY915" fmla="*/ 1200406 h 6858000"/>
              <a:gd name="connsiteX916" fmla="*/ 3674882 w 7467600"/>
              <a:gd name="connsiteY916" fmla="*/ 488524 h 6858000"/>
              <a:gd name="connsiteX917" fmla="*/ 3132682 w 7467600"/>
              <a:gd name="connsiteY917" fmla="*/ 1072284 h 6858000"/>
              <a:gd name="connsiteX918" fmla="*/ 2716346 w 7467600"/>
              <a:gd name="connsiteY918" fmla="*/ 1276376 h 6858000"/>
              <a:gd name="connsiteX919" fmla="*/ 2716772 w 7467600"/>
              <a:gd name="connsiteY919" fmla="*/ 1255462 h 6858000"/>
              <a:gd name="connsiteX920" fmla="*/ 3471096 w 7467600"/>
              <a:gd name="connsiteY920" fmla="*/ 437072 h 6858000"/>
              <a:gd name="connsiteX921" fmla="*/ 3639057 w 7467600"/>
              <a:gd name="connsiteY921" fmla="*/ 286334 h 6858000"/>
              <a:gd name="connsiteX922" fmla="*/ 3640309 w 7467600"/>
              <a:gd name="connsiteY922" fmla="*/ 284664 h 6858000"/>
              <a:gd name="connsiteX923" fmla="*/ 3646022 w 7467600"/>
              <a:gd name="connsiteY923" fmla="*/ 276711 h 6858000"/>
              <a:gd name="connsiteX924" fmla="*/ 3707943 w 7467600"/>
              <a:gd name="connsiteY924" fmla="*/ 65958 h 6858000"/>
              <a:gd name="connsiteX925" fmla="*/ 3721337 w 7467600"/>
              <a:gd name="connsiteY925" fmla="*/ 0 h 6858000"/>
              <a:gd name="connsiteX926" fmla="*/ 2867960 w 7467600"/>
              <a:gd name="connsiteY926" fmla="*/ 0 h 6858000"/>
              <a:gd name="connsiteX927" fmla="*/ 2926351 w 7467600"/>
              <a:gd name="connsiteY927" fmla="*/ 0 h 6858000"/>
              <a:gd name="connsiteX928" fmla="*/ 2902823 w 7467600"/>
              <a:gd name="connsiteY928" fmla="*/ 262929 h 6858000"/>
              <a:gd name="connsiteX929" fmla="*/ 2940663 w 7467600"/>
              <a:gd name="connsiteY929" fmla="*/ 140884 h 6858000"/>
              <a:gd name="connsiteX930" fmla="*/ 2947039 w 7467600"/>
              <a:gd name="connsiteY930" fmla="*/ 122524 h 6858000"/>
              <a:gd name="connsiteX931" fmla="*/ 2984316 w 7467600"/>
              <a:gd name="connsiteY931" fmla="*/ 0 h 6858000"/>
              <a:gd name="connsiteX932" fmla="*/ 3016114 w 7467600"/>
              <a:gd name="connsiteY932" fmla="*/ 0 h 6858000"/>
              <a:gd name="connsiteX933" fmla="*/ 2979949 w 7467600"/>
              <a:gd name="connsiteY933" fmla="*/ 119274 h 6858000"/>
              <a:gd name="connsiteX934" fmla="*/ 3023879 w 7467600"/>
              <a:gd name="connsiteY934" fmla="*/ 0 h 6858000"/>
              <a:gd name="connsiteX935" fmla="*/ 3105400 w 7467600"/>
              <a:gd name="connsiteY935" fmla="*/ 0 h 6858000"/>
              <a:gd name="connsiteX936" fmla="*/ 3094669 w 7467600"/>
              <a:gd name="connsiteY936" fmla="*/ 30308 h 6858000"/>
              <a:gd name="connsiteX937" fmla="*/ 2901945 w 7467600"/>
              <a:gd name="connsiteY937" fmla="*/ 466538 h 6858000"/>
              <a:gd name="connsiteX938" fmla="*/ 2815209 w 7467600"/>
              <a:gd name="connsiteY938" fmla="*/ 497361 h 6858000"/>
              <a:gd name="connsiteX939" fmla="*/ 2844845 w 7467600"/>
              <a:gd name="connsiteY939" fmla="*/ 127638 h 6858000"/>
              <a:gd name="connsiteX940" fmla="*/ 2867960 w 7467600"/>
              <a:gd name="connsiteY940" fmla="*/ 0 h 6858000"/>
              <a:gd name="connsiteX941" fmla="*/ 1057230 w 7467600"/>
              <a:gd name="connsiteY941" fmla="*/ 0 h 6858000"/>
              <a:gd name="connsiteX942" fmla="*/ 1111003 w 7467600"/>
              <a:gd name="connsiteY942" fmla="*/ 0 h 6858000"/>
              <a:gd name="connsiteX943" fmla="*/ 1125553 w 7467600"/>
              <a:gd name="connsiteY943" fmla="*/ 52588 h 6858000"/>
              <a:gd name="connsiteX944" fmla="*/ 1304276 w 7467600"/>
              <a:gd name="connsiteY944" fmla="*/ 476275 h 6858000"/>
              <a:gd name="connsiteX945" fmla="*/ 1492066 w 7467600"/>
              <a:gd name="connsiteY945" fmla="*/ 886333 h 6858000"/>
              <a:gd name="connsiteX946" fmla="*/ 1423698 w 7467600"/>
              <a:gd name="connsiteY946" fmla="*/ 710817 h 6858000"/>
              <a:gd name="connsiteX947" fmla="*/ 1357609 w 7467600"/>
              <a:gd name="connsiteY947" fmla="*/ 532892 h 6858000"/>
              <a:gd name="connsiteX948" fmla="*/ 1309550 w 7467600"/>
              <a:gd name="connsiteY948" fmla="*/ 374031 h 6858000"/>
              <a:gd name="connsiteX949" fmla="*/ 1193673 w 7467600"/>
              <a:gd name="connsiteY949" fmla="*/ 49533 h 6858000"/>
              <a:gd name="connsiteX950" fmla="*/ 1164391 w 7467600"/>
              <a:gd name="connsiteY950" fmla="*/ 0 h 6858000"/>
              <a:gd name="connsiteX951" fmla="*/ 1200666 w 7467600"/>
              <a:gd name="connsiteY951" fmla="*/ 0 h 6858000"/>
              <a:gd name="connsiteX952" fmla="*/ 1223408 w 7467600"/>
              <a:gd name="connsiteY952" fmla="*/ 38996 h 6858000"/>
              <a:gd name="connsiteX953" fmla="*/ 1339635 w 7467600"/>
              <a:gd name="connsiteY953" fmla="*/ 365517 h 6858000"/>
              <a:gd name="connsiteX954" fmla="*/ 1387469 w 7467600"/>
              <a:gd name="connsiteY954" fmla="*/ 523079 h 6858000"/>
              <a:gd name="connsiteX955" fmla="*/ 1452685 w 7467600"/>
              <a:gd name="connsiteY955" fmla="*/ 699806 h 6858000"/>
              <a:gd name="connsiteX956" fmla="*/ 1492092 w 7467600"/>
              <a:gd name="connsiteY956" fmla="*/ 800424 h 6858000"/>
              <a:gd name="connsiteX957" fmla="*/ 1455302 w 7467600"/>
              <a:gd name="connsiteY957" fmla="*/ 632913 h 6858000"/>
              <a:gd name="connsiteX958" fmla="*/ 1222336 w 7467600"/>
              <a:gd name="connsiteY958" fmla="*/ 9480 h 6858000"/>
              <a:gd name="connsiteX959" fmla="*/ 1214634 w 7467600"/>
              <a:gd name="connsiteY959" fmla="*/ 0 h 6858000"/>
              <a:gd name="connsiteX960" fmla="*/ 1289827 w 7467600"/>
              <a:gd name="connsiteY960" fmla="*/ 0 h 6858000"/>
              <a:gd name="connsiteX961" fmla="*/ 1321076 w 7467600"/>
              <a:gd name="connsiteY961" fmla="*/ 59722 h 6858000"/>
              <a:gd name="connsiteX962" fmla="*/ 1512579 w 7467600"/>
              <a:gd name="connsiteY962" fmla="*/ 626441 h 6858000"/>
              <a:gd name="connsiteX963" fmla="*/ 1506076 w 7467600"/>
              <a:gd name="connsiteY963" fmla="*/ 1089289 h 6858000"/>
              <a:gd name="connsiteX964" fmla="*/ 1486346 w 7467600"/>
              <a:gd name="connsiteY964" fmla="*/ 1079919 h 6858000"/>
              <a:gd name="connsiteX965" fmla="*/ 1070511 w 7467600"/>
              <a:gd name="connsiteY965" fmla="*/ 48609 h 6858000"/>
              <a:gd name="connsiteX966" fmla="*/ 1057230 w 7467600"/>
              <a:gd name="connsiteY966" fmla="*/ 0 h 6858000"/>
              <a:gd name="connsiteX967" fmla="*/ 43151 w 7467600"/>
              <a:gd name="connsiteY967" fmla="*/ 0 h 6858000"/>
              <a:gd name="connsiteX968" fmla="*/ 95283 w 7467600"/>
              <a:gd name="connsiteY968" fmla="*/ 0 h 6858000"/>
              <a:gd name="connsiteX969" fmla="*/ 300708 w 7467600"/>
              <a:gd name="connsiteY969" fmla="*/ 154571 h 6858000"/>
              <a:gd name="connsiteX970" fmla="*/ 530414 w 7467600"/>
              <a:gd name="connsiteY970" fmla="*/ 354673 h 6858000"/>
              <a:gd name="connsiteX971" fmla="*/ 333785 w 7467600"/>
              <a:gd name="connsiteY971" fmla="*/ 161564 h 6858000"/>
              <a:gd name="connsiteX972" fmla="*/ 147005 w 7467600"/>
              <a:gd name="connsiteY972" fmla="*/ 0 h 6858000"/>
              <a:gd name="connsiteX973" fmla="*/ 272509 w 7467600"/>
              <a:gd name="connsiteY973" fmla="*/ 0 h 6858000"/>
              <a:gd name="connsiteX974" fmla="*/ 326276 w 7467600"/>
              <a:gd name="connsiteY974" fmla="*/ 45847 h 6858000"/>
              <a:gd name="connsiteX975" fmla="*/ 823759 w 7467600"/>
              <a:gd name="connsiteY975" fmla="*/ 574145 h 6858000"/>
              <a:gd name="connsiteX976" fmla="*/ 811254 w 7467600"/>
              <a:gd name="connsiteY976" fmla="*/ 665546 h 6858000"/>
              <a:gd name="connsiteX977" fmla="*/ 154042 w 7467600"/>
              <a:gd name="connsiteY977" fmla="*/ 261522 h 6858000"/>
              <a:gd name="connsiteX978" fmla="*/ 13550 w 7467600"/>
              <a:gd name="connsiteY978" fmla="*/ 158423 h 6858000"/>
              <a:gd name="connsiteX979" fmla="*/ 0 w 7467600"/>
              <a:gd name="connsiteY979" fmla="*/ 146618 h 6858000"/>
              <a:gd name="connsiteX980" fmla="*/ 0 w 7467600"/>
              <a:gd name="connsiteY980" fmla="*/ 59161 h 6858000"/>
              <a:gd name="connsiteX981" fmla="*/ 45427 w 7467600"/>
              <a:gd name="connsiteY981" fmla="*/ 101078 h 6858000"/>
              <a:gd name="connsiteX982" fmla="*/ 630103 w 7467600"/>
              <a:gd name="connsiteY982" fmla="*/ 485885 h 6858000"/>
              <a:gd name="connsiteX983" fmla="*/ 532040 w 7467600"/>
              <a:gd name="connsiteY983" fmla="*/ 399359 h 6858000"/>
              <a:gd name="connsiteX984" fmla="*/ 517618 w 7467600"/>
              <a:gd name="connsiteY984" fmla="*/ 385726 h 6858000"/>
              <a:gd name="connsiteX985" fmla="*/ 285074 w 7467600"/>
              <a:gd name="connsiteY985" fmla="*/ 182755 h 6858000"/>
              <a:gd name="connsiteX986" fmla="*/ 43151 w 7467600"/>
              <a:gd name="connsiteY98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312201 w 7467600"/>
              <a:gd name="connsiteY129" fmla="*/ 5128278 h 6858000"/>
              <a:gd name="connsiteX130" fmla="*/ 1903353 w 7467600"/>
              <a:gd name="connsiteY130" fmla="*/ 5044827 h 6858000"/>
              <a:gd name="connsiteX131" fmla="*/ 1936931 w 7467600"/>
              <a:gd name="connsiteY131" fmla="*/ 5093954 h 6858000"/>
              <a:gd name="connsiteX132" fmla="*/ 2195868 w 7467600"/>
              <a:gd name="connsiteY132" fmla="*/ 5396574 h 6858000"/>
              <a:gd name="connsiteX133" fmla="*/ 2088852 w 7467600"/>
              <a:gd name="connsiteY133" fmla="*/ 5166123 h 6858000"/>
              <a:gd name="connsiteX134" fmla="*/ 1958241 w 7467600"/>
              <a:gd name="connsiteY134" fmla="*/ 5067955 h 6858000"/>
              <a:gd name="connsiteX135" fmla="*/ 1903353 w 7467600"/>
              <a:gd name="connsiteY135" fmla="*/ 5044827 h 6858000"/>
              <a:gd name="connsiteX136" fmla="*/ 1979378 w 7467600"/>
              <a:gd name="connsiteY136" fmla="*/ 4769504 h 6858000"/>
              <a:gd name="connsiteX137" fmla="*/ 2882120 w 7467600"/>
              <a:gd name="connsiteY137" fmla="*/ 5064547 h 6858000"/>
              <a:gd name="connsiteX138" fmla="*/ 2793103 w 7467600"/>
              <a:gd name="connsiteY138" fmla="*/ 5039699 h 6858000"/>
              <a:gd name="connsiteX139" fmla="*/ 2770041 w 7467600"/>
              <a:gd name="connsiteY139" fmla="*/ 5033634 h 6858000"/>
              <a:gd name="connsiteX140" fmla="*/ 1979378 w 7467600"/>
              <a:gd name="connsiteY140" fmla="*/ 4769504 h 6858000"/>
              <a:gd name="connsiteX141" fmla="*/ 1927410 w 7467600"/>
              <a:gd name="connsiteY141" fmla="*/ 4716164 h 6858000"/>
              <a:gd name="connsiteX142" fmla="*/ 1959587 w 7467600"/>
              <a:gd name="connsiteY142" fmla="*/ 4728849 h 6858000"/>
              <a:gd name="connsiteX143" fmla="*/ 2777707 w 7467600"/>
              <a:gd name="connsiteY143" fmla="*/ 5003991 h 6858000"/>
              <a:gd name="connsiteX144" fmla="*/ 2800768 w 7467600"/>
              <a:gd name="connsiteY144" fmla="*/ 5010056 h 6858000"/>
              <a:gd name="connsiteX145" fmla="*/ 2879408 w 7467600"/>
              <a:gd name="connsiteY145" fmla="*/ 5031590 h 6858000"/>
              <a:gd name="connsiteX146" fmla="*/ 2862295 w 7467600"/>
              <a:gd name="connsiteY146" fmla="*/ 5022958 h 6858000"/>
              <a:gd name="connsiteX147" fmla="*/ 2813343 w 7467600"/>
              <a:gd name="connsiteY147" fmla="*/ 4998369 h 6858000"/>
              <a:gd name="connsiteX148" fmla="*/ 2646245 w 7467600"/>
              <a:gd name="connsiteY148" fmla="*/ 4930999 h 6858000"/>
              <a:gd name="connsiteX149" fmla="*/ 1999243 w 7467600"/>
              <a:gd name="connsiteY149" fmla="*/ 4730524 h 6858000"/>
              <a:gd name="connsiteX150" fmla="*/ 1979527 w 7467600"/>
              <a:gd name="connsiteY150" fmla="*/ 4726651 h 6858000"/>
              <a:gd name="connsiteX151" fmla="*/ 1927410 w 7467600"/>
              <a:gd name="connsiteY151" fmla="*/ 4716164 h 6858000"/>
              <a:gd name="connsiteX152" fmla="*/ 1997014 w 7467600"/>
              <a:gd name="connsiteY152" fmla="*/ 4698007 h 6858000"/>
              <a:gd name="connsiteX153" fmla="*/ 2005458 w 7467600"/>
              <a:gd name="connsiteY153" fmla="*/ 4699540 h 6858000"/>
              <a:gd name="connsiteX154" fmla="*/ 2657186 w 7467600"/>
              <a:gd name="connsiteY154" fmla="*/ 4901687 h 6858000"/>
              <a:gd name="connsiteX155" fmla="*/ 2826662 w 7467600"/>
              <a:gd name="connsiteY155" fmla="*/ 4970362 h 6858000"/>
              <a:gd name="connsiteX156" fmla="*/ 2876100 w 7467600"/>
              <a:gd name="connsiteY156" fmla="*/ 4995397 h 6858000"/>
              <a:gd name="connsiteX157" fmla="*/ 3042600 w 7467600"/>
              <a:gd name="connsiteY157" fmla="*/ 5059532 h 6858000"/>
              <a:gd name="connsiteX158" fmla="*/ 1997014 w 7467600"/>
              <a:gd name="connsiteY158" fmla="*/ 4698007 h 6858000"/>
              <a:gd name="connsiteX159" fmla="*/ 2305292 w 7467600"/>
              <a:gd name="connsiteY159" fmla="*/ 4219492 h 6858000"/>
              <a:gd name="connsiteX160" fmla="*/ 3360922 w 7467600"/>
              <a:gd name="connsiteY160" fmla="*/ 4529373 h 6858000"/>
              <a:gd name="connsiteX161" fmla="*/ 3492420 w 7467600"/>
              <a:gd name="connsiteY161" fmla="*/ 4510145 h 6858000"/>
              <a:gd name="connsiteX162" fmla="*/ 3364086 w 7467600"/>
              <a:gd name="connsiteY162" fmla="*/ 4480340 h 6858000"/>
              <a:gd name="connsiteX163" fmla="*/ 3225818 w 7467600"/>
              <a:gd name="connsiteY163" fmla="*/ 4411822 h 6858000"/>
              <a:gd name="connsiteX164" fmla="*/ 3129696 w 7467600"/>
              <a:gd name="connsiteY164" fmla="*/ 4360704 h 6858000"/>
              <a:gd name="connsiteX165" fmla="*/ 2814545 w 7467600"/>
              <a:gd name="connsiteY165" fmla="*/ 4282955 h 6858000"/>
              <a:gd name="connsiteX166" fmla="*/ 2305292 w 7467600"/>
              <a:gd name="connsiteY166" fmla="*/ 4219492 h 6858000"/>
              <a:gd name="connsiteX167" fmla="*/ 2626982 w 7467600"/>
              <a:gd name="connsiteY167" fmla="*/ 4206450 h 6858000"/>
              <a:gd name="connsiteX168" fmla="*/ 2490617 w 7467600"/>
              <a:gd name="connsiteY168" fmla="*/ 4206951 h 6858000"/>
              <a:gd name="connsiteX169" fmla="*/ 2819869 w 7467600"/>
              <a:gd name="connsiteY169" fmla="*/ 4252936 h 6858000"/>
              <a:gd name="connsiteX170" fmla="*/ 3143018 w 7467600"/>
              <a:gd name="connsiteY170" fmla="*/ 4332698 h 6858000"/>
              <a:gd name="connsiteX171" fmla="*/ 3241520 w 7467600"/>
              <a:gd name="connsiteY171" fmla="*/ 4385112 h 6858000"/>
              <a:gd name="connsiteX172" fmla="*/ 3374575 w 7467600"/>
              <a:gd name="connsiteY172" fmla="*/ 4451517 h 6858000"/>
              <a:gd name="connsiteX173" fmla="*/ 3505221 w 7467600"/>
              <a:gd name="connsiteY173" fmla="*/ 4480757 h 6858000"/>
              <a:gd name="connsiteX174" fmla="*/ 2626982 w 7467600"/>
              <a:gd name="connsiteY174" fmla="*/ 4206450 h 6858000"/>
              <a:gd name="connsiteX175" fmla="*/ 1310106 w 7467600"/>
              <a:gd name="connsiteY175" fmla="*/ 3943217 h 6858000"/>
              <a:gd name="connsiteX176" fmla="*/ 854994 w 7467600"/>
              <a:gd name="connsiteY176" fmla="*/ 4399136 h 6858000"/>
              <a:gd name="connsiteX177" fmla="*/ 742462 w 7467600"/>
              <a:gd name="connsiteY177" fmla="*/ 4594648 h 6858000"/>
              <a:gd name="connsiteX178" fmla="*/ 820602 w 7467600"/>
              <a:gd name="connsiteY178" fmla="*/ 4485915 h 6858000"/>
              <a:gd name="connsiteX179" fmla="*/ 878295 w 7467600"/>
              <a:gd name="connsiteY179" fmla="*/ 4403594 h 6858000"/>
              <a:gd name="connsiteX180" fmla="*/ 1240607 w 7467600"/>
              <a:gd name="connsiteY180" fmla="*/ 4010401 h 6858000"/>
              <a:gd name="connsiteX181" fmla="*/ 1310106 w 7467600"/>
              <a:gd name="connsiteY181" fmla="*/ 3943217 h 6858000"/>
              <a:gd name="connsiteX182" fmla="*/ 1423113 w 7467600"/>
              <a:gd name="connsiteY182" fmla="*/ 3874565 h 6858000"/>
              <a:gd name="connsiteX183" fmla="*/ 1260565 w 7467600"/>
              <a:gd name="connsiteY183" fmla="*/ 4031982 h 6858000"/>
              <a:gd name="connsiteX184" fmla="*/ 901900 w 7467600"/>
              <a:gd name="connsiteY184" fmla="*/ 4421236 h 6858000"/>
              <a:gd name="connsiteX185" fmla="*/ 845044 w 7467600"/>
              <a:gd name="connsiteY185" fmla="*/ 4502436 h 6858000"/>
              <a:gd name="connsiteX186" fmla="*/ 685926 w 7467600"/>
              <a:gd name="connsiteY186" fmla="*/ 4703069 h 6858000"/>
              <a:gd name="connsiteX187" fmla="*/ 684248 w 7467600"/>
              <a:gd name="connsiteY187" fmla="*/ 4706721 h 6858000"/>
              <a:gd name="connsiteX188" fmla="*/ 1423113 w 7467600"/>
              <a:gd name="connsiteY188" fmla="*/ 3874565 h 6858000"/>
              <a:gd name="connsiteX189" fmla="*/ 3316479 w 7467600"/>
              <a:gd name="connsiteY189" fmla="*/ 3872136 h 6858000"/>
              <a:gd name="connsiteX190" fmla="*/ 3546806 w 7467600"/>
              <a:gd name="connsiteY190" fmla="*/ 4356139 h 6858000"/>
              <a:gd name="connsiteX191" fmla="*/ 3364433 w 7467600"/>
              <a:gd name="connsiteY191" fmla="*/ 3953121 h 6858000"/>
              <a:gd name="connsiteX192" fmla="*/ 3316479 w 7467600"/>
              <a:gd name="connsiteY192" fmla="*/ 3872136 h 6858000"/>
              <a:gd name="connsiteX193" fmla="*/ 3291335 w 7467600"/>
              <a:gd name="connsiteY193" fmla="*/ 3767420 h 6858000"/>
              <a:gd name="connsiteX194" fmla="*/ 3390805 w 7467600"/>
              <a:gd name="connsiteY194" fmla="*/ 3937163 h 6858000"/>
              <a:gd name="connsiteX195" fmla="*/ 3579062 w 7467600"/>
              <a:gd name="connsiteY195" fmla="*/ 4359040 h 6858000"/>
              <a:gd name="connsiteX196" fmla="*/ 3467355 w 7467600"/>
              <a:gd name="connsiteY196" fmla="*/ 3988130 h 6858000"/>
              <a:gd name="connsiteX197" fmla="*/ 3310753 w 7467600"/>
              <a:gd name="connsiteY197" fmla="*/ 3787140 h 6858000"/>
              <a:gd name="connsiteX198" fmla="*/ 3291335 w 7467600"/>
              <a:gd name="connsiteY198" fmla="*/ 3767420 h 6858000"/>
              <a:gd name="connsiteX199" fmla="*/ 1635889 w 7467600"/>
              <a:gd name="connsiteY199" fmla="*/ 3709494 h 6858000"/>
              <a:gd name="connsiteX200" fmla="*/ 1634800 w 7467600"/>
              <a:gd name="connsiteY200" fmla="*/ 3731111 h 6858000"/>
              <a:gd name="connsiteX201" fmla="*/ 1635889 w 7467600"/>
              <a:gd name="connsiteY201" fmla="*/ 3709494 h 6858000"/>
              <a:gd name="connsiteX202" fmla="*/ 1510397 w 7467600"/>
              <a:gd name="connsiteY202" fmla="*/ 3684705 h 6858000"/>
              <a:gd name="connsiteX203" fmla="*/ 1146550 w 7467600"/>
              <a:gd name="connsiteY203" fmla="*/ 3802012 h 6858000"/>
              <a:gd name="connsiteX204" fmla="*/ 698834 w 7467600"/>
              <a:gd name="connsiteY204" fmla="*/ 3952272 h 6858000"/>
              <a:gd name="connsiteX205" fmla="*/ 34256 w 7467600"/>
              <a:gd name="connsiteY205" fmla="*/ 4347603 h 6858000"/>
              <a:gd name="connsiteX206" fmla="*/ 527241 w 7467600"/>
              <a:gd name="connsiteY206" fmla="*/ 4065078 h 6858000"/>
              <a:gd name="connsiteX207" fmla="*/ 1510397 w 7467600"/>
              <a:gd name="connsiteY207" fmla="*/ 3684705 h 6858000"/>
              <a:gd name="connsiteX208" fmla="*/ 1313114 w 7467600"/>
              <a:gd name="connsiteY208" fmla="*/ 3655216 h 6858000"/>
              <a:gd name="connsiteX209" fmla="*/ 1109304 w 7467600"/>
              <a:gd name="connsiteY209" fmla="*/ 3669030 h 6858000"/>
              <a:gd name="connsiteX210" fmla="*/ 8129 w 7467600"/>
              <a:gd name="connsiteY210" fmla="*/ 4330519 h 6858000"/>
              <a:gd name="connsiteX211" fmla="*/ 687572 w 7467600"/>
              <a:gd name="connsiteY211" fmla="*/ 3925629 h 6858000"/>
              <a:gd name="connsiteX212" fmla="*/ 1138365 w 7467600"/>
              <a:gd name="connsiteY212" fmla="*/ 3774515 h 6858000"/>
              <a:gd name="connsiteX213" fmla="*/ 1505579 w 7467600"/>
              <a:gd name="connsiteY213" fmla="*/ 3655526 h 6858000"/>
              <a:gd name="connsiteX214" fmla="*/ 1313114 w 7467600"/>
              <a:gd name="connsiteY214" fmla="*/ 3655216 h 6858000"/>
              <a:gd name="connsiteX215" fmla="*/ 3655073 w 7467600"/>
              <a:gd name="connsiteY215" fmla="*/ 3650884 h 6858000"/>
              <a:gd name="connsiteX216" fmla="*/ 3989938 w 7467600"/>
              <a:gd name="connsiteY216" fmla="*/ 3991685 h 6858000"/>
              <a:gd name="connsiteX217" fmla="*/ 4393907 w 7467600"/>
              <a:gd name="connsiteY217" fmla="*/ 4261258 h 6858000"/>
              <a:gd name="connsiteX218" fmla="*/ 4648051 w 7467600"/>
              <a:gd name="connsiteY218" fmla="*/ 4374051 h 6858000"/>
              <a:gd name="connsiteX219" fmla="*/ 4383389 w 7467600"/>
              <a:gd name="connsiteY219" fmla="*/ 4184369 h 6858000"/>
              <a:gd name="connsiteX220" fmla="*/ 4165508 w 7467600"/>
              <a:gd name="connsiteY220" fmla="*/ 4035196 h 6858000"/>
              <a:gd name="connsiteX221" fmla="*/ 4068162 w 7467600"/>
              <a:gd name="connsiteY221" fmla="*/ 3953394 h 6858000"/>
              <a:gd name="connsiteX222" fmla="*/ 3981416 w 7467600"/>
              <a:gd name="connsiteY222" fmla="*/ 3880482 h 6858000"/>
              <a:gd name="connsiteX223" fmla="*/ 3800147 w 7467600"/>
              <a:gd name="connsiteY223" fmla="*/ 3749872 h 6858000"/>
              <a:gd name="connsiteX224" fmla="*/ 3655073 w 7467600"/>
              <a:gd name="connsiteY224" fmla="*/ 3650884 h 6858000"/>
              <a:gd name="connsiteX225" fmla="*/ 3670252 w 7467600"/>
              <a:gd name="connsiteY225" fmla="*/ 3622798 h 6858000"/>
              <a:gd name="connsiteX226" fmla="*/ 3817258 w 7467600"/>
              <a:gd name="connsiteY226" fmla="*/ 3723577 h 6858000"/>
              <a:gd name="connsiteX227" fmla="*/ 4000461 w 7467600"/>
              <a:gd name="connsiteY227" fmla="*/ 3855966 h 6858000"/>
              <a:gd name="connsiteX228" fmla="*/ 4088180 w 7467600"/>
              <a:gd name="connsiteY228" fmla="*/ 3929774 h 6858000"/>
              <a:gd name="connsiteX229" fmla="*/ 4184555 w 7467600"/>
              <a:gd name="connsiteY229" fmla="*/ 4010683 h 6858000"/>
              <a:gd name="connsiteX230" fmla="*/ 4399563 w 7467600"/>
              <a:gd name="connsiteY230" fmla="*/ 4158106 h 6858000"/>
              <a:gd name="connsiteX231" fmla="*/ 4684469 w 7467600"/>
              <a:gd name="connsiteY231" fmla="*/ 4364680 h 6858000"/>
              <a:gd name="connsiteX232" fmla="*/ 4690271 w 7467600"/>
              <a:gd name="connsiteY232" fmla="*/ 4370034 h 6858000"/>
              <a:gd name="connsiteX233" fmla="*/ 4136093 w 7467600"/>
              <a:gd name="connsiteY233" fmla="*/ 3858466 h 6858000"/>
              <a:gd name="connsiteX234" fmla="*/ 3670252 w 7467600"/>
              <a:gd name="connsiteY234" fmla="*/ 3622798 h 6858000"/>
              <a:gd name="connsiteX235" fmla="*/ 4440129 w 7467600"/>
              <a:gd name="connsiteY235" fmla="*/ 3448571 h 6858000"/>
              <a:gd name="connsiteX236" fmla="*/ 4856525 w 7467600"/>
              <a:gd name="connsiteY236" fmla="*/ 3915351 h 6858000"/>
              <a:gd name="connsiteX237" fmla="*/ 5059055 w 7467600"/>
              <a:gd name="connsiteY237" fmla="*/ 4108918 h 6858000"/>
              <a:gd name="connsiteX238" fmla="*/ 5290070 w 7467600"/>
              <a:gd name="connsiteY238" fmla="*/ 4263619 h 6858000"/>
              <a:gd name="connsiteX239" fmla="*/ 4834991 w 7467600"/>
              <a:gd name="connsiteY239" fmla="*/ 3830985 h 6858000"/>
              <a:gd name="connsiteX240" fmla="*/ 4440129 w 7467600"/>
              <a:gd name="connsiteY240" fmla="*/ 3448571 h 6858000"/>
              <a:gd name="connsiteX241" fmla="*/ 4441737 w 7467600"/>
              <a:gd name="connsiteY241" fmla="*/ 3399734 h 6858000"/>
              <a:gd name="connsiteX242" fmla="*/ 4431236 w 7467600"/>
              <a:gd name="connsiteY242" fmla="*/ 3400954 h 6858000"/>
              <a:gd name="connsiteX243" fmla="*/ 4557150 w 7467600"/>
              <a:gd name="connsiteY243" fmla="*/ 3510023 h 6858000"/>
              <a:gd name="connsiteX244" fmla="*/ 4856936 w 7467600"/>
              <a:gd name="connsiteY244" fmla="*/ 3809146 h 6858000"/>
              <a:gd name="connsiteX245" fmla="*/ 5111996 w 7467600"/>
              <a:gd name="connsiteY245" fmla="*/ 4065759 h 6858000"/>
              <a:gd name="connsiteX246" fmla="*/ 5388878 w 7467600"/>
              <a:gd name="connsiteY246" fmla="*/ 4300185 h 6858000"/>
              <a:gd name="connsiteX247" fmla="*/ 5425556 w 7467600"/>
              <a:gd name="connsiteY247" fmla="*/ 4308967 h 6858000"/>
              <a:gd name="connsiteX248" fmla="*/ 4943646 w 7467600"/>
              <a:gd name="connsiteY248" fmla="*/ 3822916 h 6858000"/>
              <a:gd name="connsiteX249" fmla="*/ 4594837 w 7467600"/>
              <a:gd name="connsiteY249" fmla="*/ 3532274 h 6858000"/>
              <a:gd name="connsiteX250" fmla="*/ 4441737 w 7467600"/>
              <a:gd name="connsiteY250" fmla="*/ 3399734 h 6858000"/>
              <a:gd name="connsiteX251" fmla="*/ 5425834 w 7467600"/>
              <a:gd name="connsiteY251" fmla="*/ 3162785 h 6858000"/>
              <a:gd name="connsiteX252" fmla="*/ 5401644 w 7467600"/>
              <a:gd name="connsiteY252" fmla="*/ 3617847 h 6858000"/>
              <a:gd name="connsiteX253" fmla="*/ 5467256 w 7467600"/>
              <a:gd name="connsiteY253" fmla="*/ 4175494 h 6858000"/>
              <a:gd name="connsiteX254" fmla="*/ 5448069 w 7467600"/>
              <a:gd name="connsiteY254" fmla="*/ 3567554 h 6858000"/>
              <a:gd name="connsiteX255" fmla="*/ 5425834 w 7467600"/>
              <a:gd name="connsiteY255" fmla="*/ 3162785 h 6858000"/>
              <a:gd name="connsiteX256" fmla="*/ 1318687 w 7467600"/>
              <a:gd name="connsiteY256" fmla="*/ 3113840 h 6858000"/>
              <a:gd name="connsiteX257" fmla="*/ 1066793 w 7467600"/>
              <a:gd name="connsiteY257" fmla="*/ 3212171 h 6858000"/>
              <a:gd name="connsiteX258" fmla="*/ 993319 w 7467600"/>
              <a:gd name="connsiteY258" fmla="*/ 3247648 h 6858000"/>
              <a:gd name="connsiteX259" fmla="*/ 853081 w 7467600"/>
              <a:gd name="connsiteY259" fmla="*/ 3312410 h 6858000"/>
              <a:gd name="connsiteX260" fmla="*/ 805957 w 7467600"/>
              <a:gd name="connsiteY260" fmla="*/ 3330443 h 6858000"/>
              <a:gd name="connsiteX261" fmla="*/ 1318687 w 7467600"/>
              <a:gd name="connsiteY261" fmla="*/ 3113840 h 6858000"/>
              <a:gd name="connsiteX262" fmla="*/ 5453702 w 7467600"/>
              <a:gd name="connsiteY262" fmla="*/ 3090882 h 6858000"/>
              <a:gd name="connsiteX263" fmla="*/ 5480135 w 7467600"/>
              <a:gd name="connsiteY263" fmla="*/ 3565802 h 6858000"/>
              <a:gd name="connsiteX264" fmla="*/ 5499023 w 7467600"/>
              <a:gd name="connsiteY264" fmla="*/ 4166310 h 6858000"/>
              <a:gd name="connsiteX265" fmla="*/ 5547022 w 7467600"/>
              <a:gd name="connsiteY265" fmla="*/ 3607838 h 6858000"/>
              <a:gd name="connsiteX266" fmla="*/ 5515964 w 7467600"/>
              <a:gd name="connsiteY266" fmla="*/ 3378541 h 6858000"/>
              <a:gd name="connsiteX267" fmla="*/ 5453702 w 7467600"/>
              <a:gd name="connsiteY267" fmla="*/ 3090882 h 6858000"/>
              <a:gd name="connsiteX268" fmla="*/ 1238695 w 7467600"/>
              <a:gd name="connsiteY268" fmla="*/ 3076820 h 6858000"/>
              <a:gd name="connsiteX269" fmla="*/ 716371 w 7467600"/>
              <a:gd name="connsiteY269" fmla="*/ 3293249 h 6858000"/>
              <a:gd name="connsiteX270" fmla="*/ 579522 w 7467600"/>
              <a:gd name="connsiteY270" fmla="*/ 3371759 h 6858000"/>
              <a:gd name="connsiteX271" fmla="*/ 600288 w 7467600"/>
              <a:gd name="connsiteY271" fmla="*/ 3365555 h 6858000"/>
              <a:gd name="connsiteX272" fmla="*/ 840692 w 7467600"/>
              <a:gd name="connsiteY272" fmla="*/ 3284921 h 6858000"/>
              <a:gd name="connsiteX273" fmla="*/ 979248 w 7467600"/>
              <a:gd name="connsiteY273" fmla="*/ 3221003 h 6858000"/>
              <a:gd name="connsiteX274" fmla="*/ 1053282 w 7467600"/>
              <a:gd name="connsiteY274" fmla="*/ 3185247 h 6858000"/>
              <a:gd name="connsiteX275" fmla="*/ 1320603 w 7467600"/>
              <a:gd name="connsiteY275" fmla="*/ 3081281 h 6858000"/>
              <a:gd name="connsiteX276" fmla="*/ 1238695 w 7467600"/>
              <a:gd name="connsiteY276" fmla="*/ 3076820 h 6858000"/>
              <a:gd name="connsiteX277" fmla="*/ 5425627 w 7467600"/>
              <a:gd name="connsiteY277" fmla="*/ 2954192 h 6858000"/>
              <a:gd name="connsiteX278" fmla="*/ 5470770 w 7467600"/>
              <a:gd name="connsiteY278" fmla="*/ 3005435 h 6858000"/>
              <a:gd name="connsiteX279" fmla="*/ 5519779 w 7467600"/>
              <a:gd name="connsiteY279" fmla="*/ 4359223 h 6858000"/>
              <a:gd name="connsiteX280" fmla="*/ 5520293 w 7467600"/>
              <a:gd name="connsiteY280" fmla="*/ 4360602 h 6858000"/>
              <a:gd name="connsiteX281" fmla="*/ 5767221 w 7467600"/>
              <a:gd name="connsiteY281" fmla="*/ 4665564 h 6858000"/>
              <a:gd name="connsiteX282" fmla="*/ 6937169 w 7467600"/>
              <a:gd name="connsiteY282" fmla="*/ 4815941 h 6858000"/>
              <a:gd name="connsiteX283" fmla="*/ 6953922 w 7467600"/>
              <a:gd name="connsiteY283" fmla="*/ 4890068 h 6858000"/>
              <a:gd name="connsiteX284" fmla="*/ 6071359 w 7467600"/>
              <a:gd name="connsiteY284" fmla="*/ 4770770 h 6858000"/>
              <a:gd name="connsiteX285" fmla="*/ 6038839 w 7467600"/>
              <a:gd name="connsiteY285" fmla="*/ 4764474 h 6858000"/>
              <a:gd name="connsiteX286" fmla="*/ 6038706 w 7467600"/>
              <a:gd name="connsiteY286" fmla="*/ 4763847 h 6858000"/>
              <a:gd name="connsiteX287" fmla="*/ 6037784 w 7467600"/>
              <a:gd name="connsiteY287" fmla="*/ 4764270 h 6858000"/>
              <a:gd name="connsiteX288" fmla="*/ 6038839 w 7467600"/>
              <a:gd name="connsiteY288" fmla="*/ 4764474 h 6858000"/>
              <a:gd name="connsiteX289" fmla="*/ 6040338 w 7467600"/>
              <a:gd name="connsiteY289" fmla="*/ 4771418 h 6858000"/>
              <a:gd name="connsiteX290" fmla="*/ 6024488 w 7467600"/>
              <a:gd name="connsiteY290" fmla="*/ 4809903 h 6858000"/>
              <a:gd name="connsiteX291" fmla="*/ 5599771 w 7467600"/>
              <a:gd name="connsiteY291" fmla="*/ 5509652 h 6858000"/>
              <a:gd name="connsiteX292" fmla="*/ 5548843 w 7467600"/>
              <a:gd name="connsiteY292" fmla="*/ 5563845 h 6858000"/>
              <a:gd name="connsiteX293" fmla="*/ 5940952 w 7467600"/>
              <a:gd name="connsiteY293" fmla="*/ 6250028 h 6858000"/>
              <a:gd name="connsiteX294" fmla="*/ 6043441 w 7467600"/>
              <a:gd name="connsiteY294" fmla="*/ 6665847 h 6858000"/>
              <a:gd name="connsiteX295" fmla="*/ 6093432 w 7467600"/>
              <a:gd name="connsiteY295" fmla="*/ 6858000 h 6858000"/>
              <a:gd name="connsiteX296" fmla="*/ 6034344 w 7467600"/>
              <a:gd name="connsiteY296" fmla="*/ 6858000 h 6858000"/>
              <a:gd name="connsiteX297" fmla="*/ 6026679 w 7467600"/>
              <a:gd name="connsiteY297" fmla="*/ 6836959 h 6858000"/>
              <a:gd name="connsiteX298" fmla="*/ 5800441 w 7467600"/>
              <a:gd name="connsiteY298" fmla="*/ 6335286 h 6858000"/>
              <a:gd name="connsiteX299" fmla="*/ 5526562 w 7467600"/>
              <a:gd name="connsiteY299" fmla="*/ 5705388 h 6858000"/>
              <a:gd name="connsiteX300" fmla="*/ 5519640 w 7467600"/>
              <a:gd name="connsiteY300" fmla="*/ 5683774 h 6858000"/>
              <a:gd name="connsiteX301" fmla="*/ 5844559 w 7467600"/>
              <a:gd name="connsiteY301" fmla="*/ 6553349 h 6858000"/>
              <a:gd name="connsiteX302" fmla="*/ 5975994 w 7467600"/>
              <a:gd name="connsiteY302" fmla="*/ 6858000 h 6858000"/>
              <a:gd name="connsiteX303" fmla="*/ 5898547 w 7467600"/>
              <a:gd name="connsiteY303" fmla="*/ 6858000 h 6858000"/>
              <a:gd name="connsiteX304" fmla="*/ 5682041 w 7467600"/>
              <a:gd name="connsiteY304" fmla="*/ 6355860 h 6858000"/>
              <a:gd name="connsiteX305" fmla="*/ 5461758 w 7467600"/>
              <a:gd name="connsiteY305" fmla="*/ 5820220 h 6858000"/>
              <a:gd name="connsiteX306" fmla="*/ 5237282 w 7467600"/>
              <a:gd name="connsiteY306" fmla="*/ 6579086 h 6858000"/>
              <a:gd name="connsiteX307" fmla="*/ 5115009 w 7467600"/>
              <a:gd name="connsiteY307" fmla="*/ 6858000 h 6858000"/>
              <a:gd name="connsiteX308" fmla="*/ 5028074 w 7467600"/>
              <a:gd name="connsiteY308" fmla="*/ 6858000 h 6858000"/>
              <a:gd name="connsiteX309" fmla="*/ 5079508 w 7467600"/>
              <a:gd name="connsiteY309" fmla="*/ 6749074 h 6858000"/>
              <a:gd name="connsiteX310" fmla="*/ 5371846 w 7467600"/>
              <a:gd name="connsiteY310" fmla="*/ 5924413 h 6858000"/>
              <a:gd name="connsiteX311" fmla="*/ 5270512 w 7467600"/>
              <a:gd name="connsiteY311" fmla="*/ 6138975 h 6858000"/>
              <a:gd name="connsiteX312" fmla="*/ 5062409 w 7467600"/>
              <a:gd name="connsiteY312" fmla="*/ 6653544 h 6858000"/>
              <a:gd name="connsiteX313" fmla="*/ 5036628 w 7467600"/>
              <a:gd name="connsiteY313" fmla="*/ 6754247 h 6858000"/>
              <a:gd name="connsiteX314" fmla="*/ 5009112 w 7467600"/>
              <a:gd name="connsiteY314" fmla="*/ 6858000 h 6858000"/>
              <a:gd name="connsiteX315" fmla="*/ 4976679 w 7467600"/>
              <a:gd name="connsiteY315" fmla="*/ 6858000 h 6858000"/>
              <a:gd name="connsiteX316" fmla="*/ 5006537 w 7467600"/>
              <a:gd name="connsiteY316" fmla="*/ 6747068 h 6858000"/>
              <a:gd name="connsiteX317" fmla="*/ 5032723 w 7467600"/>
              <a:gd name="connsiteY317" fmla="*/ 6644957 h 6858000"/>
              <a:gd name="connsiteX318" fmla="*/ 5242949 w 7467600"/>
              <a:gd name="connsiteY318" fmla="*/ 6125175 h 6858000"/>
              <a:gd name="connsiteX319" fmla="*/ 5286321 w 7467600"/>
              <a:gd name="connsiteY319" fmla="*/ 6033555 h 6858000"/>
              <a:gd name="connsiteX320" fmla="*/ 5008210 w 7467600"/>
              <a:gd name="connsiteY320" fmla="*/ 6649194 h 6858000"/>
              <a:gd name="connsiteX321" fmla="*/ 4986321 w 7467600"/>
              <a:gd name="connsiteY321" fmla="*/ 6765687 h 6858000"/>
              <a:gd name="connsiteX322" fmla="*/ 4973474 w 7467600"/>
              <a:gd name="connsiteY322" fmla="*/ 6858000 h 6858000"/>
              <a:gd name="connsiteX323" fmla="*/ 4907178 w 7467600"/>
              <a:gd name="connsiteY323" fmla="*/ 6858000 h 6858000"/>
              <a:gd name="connsiteX324" fmla="*/ 4910810 w 7467600"/>
              <a:gd name="connsiteY324" fmla="*/ 6829660 h 6858000"/>
              <a:gd name="connsiteX325" fmla="*/ 4987461 w 7467600"/>
              <a:gd name="connsiteY325" fmla="*/ 6432994 h 6858000"/>
              <a:gd name="connsiteX326" fmla="*/ 5179262 w 7467600"/>
              <a:gd name="connsiteY326" fmla="*/ 6035044 h 6858000"/>
              <a:gd name="connsiteX327" fmla="*/ 4689678 w 7467600"/>
              <a:gd name="connsiteY327" fmla="*/ 6440241 h 6858000"/>
              <a:gd name="connsiteX328" fmla="*/ 4477543 w 7467600"/>
              <a:gd name="connsiteY328" fmla="*/ 6674836 h 6858000"/>
              <a:gd name="connsiteX329" fmla="*/ 4329957 w 7467600"/>
              <a:gd name="connsiteY329" fmla="*/ 6858000 h 6858000"/>
              <a:gd name="connsiteX330" fmla="*/ 4218595 w 7467600"/>
              <a:gd name="connsiteY330" fmla="*/ 6858000 h 6858000"/>
              <a:gd name="connsiteX331" fmla="*/ 4368888 w 7467600"/>
              <a:gd name="connsiteY331" fmla="*/ 6668412 h 6858000"/>
              <a:gd name="connsiteX332" fmla="*/ 4563091 w 7467600"/>
              <a:gd name="connsiteY332" fmla="*/ 6442508 h 6858000"/>
              <a:gd name="connsiteX333" fmla="*/ 5387324 w 7467600"/>
              <a:gd name="connsiteY333" fmla="*/ 5705830 h 6858000"/>
              <a:gd name="connsiteX334" fmla="*/ 5073620 w 7467600"/>
              <a:gd name="connsiteY334" fmla="*/ 5955437 h 6858000"/>
              <a:gd name="connsiteX335" fmla="*/ 4689789 w 7467600"/>
              <a:gd name="connsiteY335" fmla="*/ 6268382 h 6858000"/>
              <a:gd name="connsiteX336" fmla="*/ 4418722 w 7467600"/>
              <a:gd name="connsiteY336" fmla="*/ 6570886 h 6858000"/>
              <a:gd name="connsiteX337" fmla="*/ 4214944 w 7467600"/>
              <a:gd name="connsiteY337" fmla="*/ 6858000 h 6858000"/>
              <a:gd name="connsiteX338" fmla="*/ 4177898 w 7467600"/>
              <a:gd name="connsiteY338" fmla="*/ 6858000 h 6858000"/>
              <a:gd name="connsiteX339" fmla="*/ 4391597 w 7467600"/>
              <a:gd name="connsiteY339" fmla="*/ 6556370 h 6858000"/>
              <a:gd name="connsiteX340" fmla="*/ 4668889 w 7467600"/>
              <a:gd name="connsiteY340" fmla="*/ 6246399 h 6858000"/>
              <a:gd name="connsiteX341" fmla="*/ 5055427 w 7467600"/>
              <a:gd name="connsiteY341" fmla="*/ 5931476 h 6858000"/>
              <a:gd name="connsiteX342" fmla="*/ 5371814 w 7467600"/>
              <a:gd name="connsiteY342" fmla="*/ 5678975 h 6858000"/>
              <a:gd name="connsiteX343" fmla="*/ 4987918 w 7467600"/>
              <a:gd name="connsiteY343" fmla="*/ 5838701 h 6858000"/>
              <a:gd name="connsiteX344" fmla="*/ 4317146 w 7467600"/>
              <a:gd name="connsiteY344" fmla="*/ 6587716 h 6858000"/>
              <a:gd name="connsiteX345" fmla="*/ 4171627 w 7467600"/>
              <a:gd name="connsiteY345" fmla="*/ 6858000 h 6858000"/>
              <a:gd name="connsiteX346" fmla="*/ 4081585 w 7467600"/>
              <a:gd name="connsiteY346" fmla="*/ 6858000 h 6858000"/>
              <a:gd name="connsiteX347" fmla="*/ 4238603 w 7467600"/>
              <a:gd name="connsiteY347" fmla="*/ 6559341 h 6858000"/>
              <a:gd name="connsiteX348" fmla="*/ 4778333 w 7467600"/>
              <a:gd name="connsiteY348" fmla="*/ 5873626 h 6858000"/>
              <a:gd name="connsiteX349" fmla="*/ 5414185 w 7467600"/>
              <a:gd name="connsiteY349" fmla="*/ 5573882 h 6858000"/>
              <a:gd name="connsiteX350" fmla="*/ 5959648 w 7467600"/>
              <a:gd name="connsiteY350" fmla="*/ 4760797 h 6858000"/>
              <a:gd name="connsiteX351" fmla="*/ 5355019 w 7467600"/>
              <a:gd name="connsiteY351" fmla="*/ 4734672 h 6858000"/>
              <a:gd name="connsiteX352" fmla="*/ 5083565 w 7467600"/>
              <a:gd name="connsiteY352" fmla="*/ 5179121 h 6858000"/>
              <a:gd name="connsiteX353" fmla="*/ 4713577 w 7467600"/>
              <a:gd name="connsiteY353" fmla="*/ 5616803 h 6858000"/>
              <a:gd name="connsiteX354" fmla="*/ 3989559 w 7467600"/>
              <a:gd name="connsiteY354" fmla="*/ 6145945 h 6858000"/>
              <a:gd name="connsiteX355" fmla="*/ 3939824 w 7467600"/>
              <a:gd name="connsiteY355" fmla="*/ 6066900 h 6858000"/>
              <a:gd name="connsiteX356" fmla="*/ 4584537 w 7467600"/>
              <a:gd name="connsiteY356" fmla="*/ 5324826 h 6858000"/>
              <a:gd name="connsiteX357" fmla="*/ 5037105 w 7467600"/>
              <a:gd name="connsiteY357" fmla="*/ 5088765 h 6858000"/>
              <a:gd name="connsiteX358" fmla="*/ 5039930 w 7467600"/>
              <a:gd name="connsiteY358" fmla="*/ 5089585 h 6858000"/>
              <a:gd name="connsiteX359" fmla="*/ 5263764 w 7467600"/>
              <a:gd name="connsiteY359" fmla="*/ 4735525 h 6858000"/>
              <a:gd name="connsiteX360" fmla="*/ 4086300 w 7467600"/>
              <a:gd name="connsiteY360" fmla="*/ 4884599 h 6858000"/>
              <a:gd name="connsiteX361" fmla="*/ 4085485 w 7467600"/>
              <a:gd name="connsiteY361" fmla="*/ 4899070 h 6858000"/>
              <a:gd name="connsiteX362" fmla="*/ 3871915 w 7467600"/>
              <a:gd name="connsiteY362" fmla="*/ 5253645 h 6858000"/>
              <a:gd name="connsiteX363" fmla="*/ 3799374 w 7467600"/>
              <a:gd name="connsiteY363" fmla="*/ 5466127 h 6858000"/>
              <a:gd name="connsiteX364" fmla="*/ 3498850 w 7467600"/>
              <a:gd name="connsiteY364" fmla="*/ 6661888 h 6858000"/>
              <a:gd name="connsiteX365" fmla="*/ 3399216 w 7467600"/>
              <a:gd name="connsiteY365" fmla="*/ 6858000 h 6858000"/>
              <a:gd name="connsiteX366" fmla="*/ 3303688 w 7467600"/>
              <a:gd name="connsiteY366" fmla="*/ 6858000 h 6858000"/>
              <a:gd name="connsiteX367" fmla="*/ 3391774 w 7467600"/>
              <a:gd name="connsiteY367" fmla="*/ 6697181 h 6858000"/>
              <a:gd name="connsiteX368" fmla="*/ 3735540 w 7467600"/>
              <a:gd name="connsiteY368" fmla="*/ 5546923 h 6858000"/>
              <a:gd name="connsiteX369" fmla="*/ 3729438 w 7467600"/>
              <a:gd name="connsiteY369" fmla="*/ 5569058 h 6858000"/>
              <a:gd name="connsiteX370" fmla="*/ 3707782 w 7467600"/>
              <a:gd name="connsiteY370" fmla="*/ 5644908 h 6858000"/>
              <a:gd name="connsiteX371" fmla="*/ 3583827 w 7467600"/>
              <a:gd name="connsiteY371" fmla="*/ 6039215 h 6858000"/>
              <a:gd name="connsiteX372" fmla="*/ 3547861 w 7467600"/>
              <a:gd name="connsiteY372" fmla="*/ 6129609 h 6858000"/>
              <a:gd name="connsiteX373" fmla="*/ 3490905 w 7467600"/>
              <a:gd name="connsiteY373" fmla="*/ 6277660 h 6858000"/>
              <a:gd name="connsiteX374" fmla="*/ 3455859 w 7467600"/>
              <a:gd name="connsiteY374" fmla="*/ 6391301 h 6858000"/>
              <a:gd name="connsiteX375" fmla="*/ 3429112 w 7467600"/>
              <a:gd name="connsiteY375" fmla="*/ 6479469 h 6858000"/>
              <a:gd name="connsiteX376" fmla="*/ 3304862 w 7467600"/>
              <a:gd name="connsiteY376" fmla="*/ 6796476 h 6858000"/>
              <a:gd name="connsiteX377" fmla="*/ 3276071 w 7467600"/>
              <a:gd name="connsiteY377" fmla="*/ 6858000 h 6858000"/>
              <a:gd name="connsiteX378" fmla="*/ 3240805 w 7467600"/>
              <a:gd name="connsiteY378" fmla="*/ 6858000 h 6858000"/>
              <a:gd name="connsiteX379" fmla="*/ 3275917 w 7467600"/>
              <a:gd name="connsiteY379" fmla="*/ 6783192 h 6858000"/>
              <a:gd name="connsiteX380" fmla="*/ 3399358 w 7467600"/>
              <a:gd name="connsiteY380" fmla="*/ 6469011 h 6858000"/>
              <a:gd name="connsiteX381" fmla="*/ 3425650 w 7467600"/>
              <a:gd name="connsiteY381" fmla="*/ 6381333 h 6858000"/>
              <a:gd name="connsiteX382" fmla="*/ 3460661 w 7467600"/>
              <a:gd name="connsiteY382" fmla="*/ 6266763 h 6858000"/>
              <a:gd name="connsiteX383" fmla="*/ 3518021 w 7467600"/>
              <a:gd name="connsiteY383" fmla="*/ 6117298 h 6858000"/>
              <a:gd name="connsiteX384" fmla="*/ 3554035 w 7467600"/>
              <a:gd name="connsiteY384" fmla="*/ 6027832 h 6858000"/>
              <a:gd name="connsiteX385" fmla="*/ 3677174 w 7467600"/>
              <a:gd name="connsiteY385" fmla="*/ 5636351 h 6858000"/>
              <a:gd name="connsiteX386" fmla="*/ 3698819 w 7467600"/>
              <a:gd name="connsiteY386" fmla="*/ 5560503 h 6858000"/>
              <a:gd name="connsiteX387" fmla="*/ 3702094 w 7467600"/>
              <a:gd name="connsiteY387" fmla="*/ 5549194 h 6858000"/>
              <a:gd name="connsiteX388" fmla="*/ 3398355 w 7467600"/>
              <a:gd name="connsiteY388" fmla="*/ 6094603 h 6858000"/>
              <a:gd name="connsiteX389" fmla="*/ 3193941 w 7467600"/>
              <a:gd name="connsiteY389" fmla="*/ 6798775 h 6858000"/>
              <a:gd name="connsiteX390" fmla="*/ 3184140 w 7467600"/>
              <a:gd name="connsiteY390" fmla="*/ 6858000 h 6858000"/>
              <a:gd name="connsiteX391" fmla="*/ 3099978 w 7467600"/>
              <a:gd name="connsiteY391" fmla="*/ 6858000 h 6858000"/>
              <a:gd name="connsiteX392" fmla="*/ 3101556 w 7467600"/>
              <a:gd name="connsiteY392" fmla="*/ 6843337 h 6858000"/>
              <a:gd name="connsiteX393" fmla="*/ 3370162 w 7467600"/>
              <a:gd name="connsiteY393" fmla="*/ 5785550 h 6858000"/>
              <a:gd name="connsiteX394" fmla="*/ 3746477 w 7467600"/>
              <a:gd name="connsiteY394" fmla="*/ 5377889 h 6858000"/>
              <a:gd name="connsiteX395" fmla="*/ 3863399 w 7467600"/>
              <a:gd name="connsiteY395" fmla="*/ 5087257 h 6858000"/>
              <a:gd name="connsiteX396" fmla="*/ 3968712 w 7467600"/>
              <a:gd name="connsiteY396" fmla="*/ 4913989 h 6858000"/>
              <a:gd name="connsiteX397" fmla="*/ 2792390 w 7467600"/>
              <a:gd name="connsiteY397" fmla="*/ 5382974 h 6858000"/>
              <a:gd name="connsiteX398" fmla="*/ 2714982 w 7467600"/>
              <a:gd name="connsiteY398" fmla="*/ 5427051 h 6858000"/>
              <a:gd name="connsiteX399" fmla="*/ 2813361 w 7467600"/>
              <a:gd name="connsiteY399" fmla="*/ 6023912 h 6858000"/>
              <a:gd name="connsiteX400" fmla="*/ 2688430 w 7467600"/>
              <a:gd name="connsiteY400" fmla="*/ 6801564 h 6858000"/>
              <a:gd name="connsiteX401" fmla="*/ 2629626 w 7467600"/>
              <a:gd name="connsiteY401" fmla="*/ 6763394 h 6858000"/>
              <a:gd name="connsiteX402" fmla="*/ 2565328 w 7467600"/>
              <a:gd name="connsiteY402" fmla="*/ 5516399 h 6858000"/>
              <a:gd name="connsiteX403" fmla="*/ 1922999 w 7467600"/>
              <a:gd name="connsiteY403" fmla="*/ 5980343 h 6858000"/>
              <a:gd name="connsiteX404" fmla="*/ 1950261 w 7467600"/>
              <a:gd name="connsiteY404" fmla="*/ 6405858 h 6858000"/>
              <a:gd name="connsiteX405" fmla="*/ 2365554 w 7467600"/>
              <a:gd name="connsiteY405" fmla="*/ 6759107 h 6858000"/>
              <a:gd name="connsiteX406" fmla="*/ 2424142 w 7467600"/>
              <a:gd name="connsiteY406" fmla="*/ 6858000 h 6858000"/>
              <a:gd name="connsiteX407" fmla="*/ 2395994 w 7467600"/>
              <a:gd name="connsiteY407" fmla="*/ 6858000 h 6858000"/>
              <a:gd name="connsiteX408" fmla="*/ 2392863 w 7467600"/>
              <a:gd name="connsiteY408" fmla="*/ 6852964 h 6858000"/>
              <a:gd name="connsiteX409" fmla="*/ 2017589 w 7467600"/>
              <a:gd name="connsiteY409" fmla="*/ 6493982 h 6858000"/>
              <a:gd name="connsiteX410" fmla="*/ 2147336 w 7467600"/>
              <a:gd name="connsiteY410" fmla="*/ 6594052 h 6858000"/>
              <a:gd name="connsiteX411" fmla="*/ 2207047 w 7467600"/>
              <a:gd name="connsiteY411" fmla="*/ 6654540 h 6858000"/>
              <a:gd name="connsiteX412" fmla="*/ 2299106 w 7467600"/>
              <a:gd name="connsiteY412" fmla="*/ 6778931 h 6858000"/>
              <a:gd name="connsiteX413" fmla="*/ 2314430 w 7467600"/>
              <a:gd name="connsiteY413" fmla="*/ 6801144 h 6858000"/>
              <a:gd name="connsiteX414" fmla="*/ 2352406 w 7467600"/>
              <a:gd name="connsiteY414" fmla="*/ 6858000 h 6858000"/>
              <a:gd name="connsiteX415" fmla="*/ 2314492 w 7467600"/>
              <a:gd name="connsiteY415" fmla="*/ 6858000 h 6858000"/>
              <a:gd name="connsiteX416" fmla="*/ 2288095 w 7467600"/>
              <a:gd name="connsiteY416" fmla="*/ 6818030 h 6858000"/>
              <a:gd name="connsiteX417" fmla="*/ 2272768 w 7467600"/>
              <a:gd name="connsiteY417" fmla="*/ 6795822 h 6858000"/>
              <a:gd name="connsiteX418" fmla="*/ 2182715 w 7467600"/>
              <a:gd name="connsiteY418" fmla="*/ 6675071 h 6858000"/>
              <a:gd name="connsiteX419" fmla="*/ 2032061 w 7467600"/>
              <a:gd name="connsiteY419" fmla="*/ 6541380 h 6858000"/>
              <a:gd name="connsiteX420" fmla="*/ 2257220 w 7467600"/>
              <a:gd name="connsiteY420" fmla="*/ 6826257 h 6858000"/>
              <a:gd name="connsiteX421" fmla="*/ 2281324 w 7467600"/>
              <a:gd name="connsiteY421" fmla="*/ 6858000 h 6858000"/>
              <a:gd name="connsiteX422" fmla="*/ 2242860 w 7467600"/>
              <a:gd name="connsiteY422" fmla="*/ 6858000 h 6858000"/>
              <a:gd name="connsiteX423" fmla="*/ 2232818 w 7467600"/>
              <a:gd name="connsiteY423" fmla="*/ 6844926 h 6858000"/>
              <a:gd name="connsiteX424" fmla="*/ 1990172 w 7467600"/>
              <a:gd name="connsiteY424" fmla="*/ 6542121 h 6858000"/>
              <a:gd name="connsiteX425" fmla="*/ 2124090 w 7467600"/>
              <a:gd name="connsiteY425" fmla="*/ 6761017 h 6858000"/>
              <a:gd name="connsiteX426" fmla="*/ 2200380 w 7467600"/>
              <a:gd name="connsiteY426" fmla="*/ 6858000 h 6858000"/>
              <a:gd name="connsiteX427" fmla="*/ 2147507 w 7467600"/>
              <a:gd name="connsiteY427" fmla="*/ 6858000 h 6858000"/>
              <a:gd name="connsiteX428" fmla="*/ 2070668 w 7467600"/>
              <a:gd name="connsiteY428" fmla="*/ 6761520 h 6858000"/>
              <a:gd name="connsiteX429" fmla="*/ 1975142 w 7467600"/>
              <a:gd name="connsiteY429" fmla="*/ 6585570 h 6858000"/>
              <a:gd name="connsiteX430" fmla="*/ 2050035 w 7467600"/>
              <a:gd name="connsiteY430" fmla="*/ 6813345 h 6858000"/>
              <a:gd name="connsiteX431" fmla="*/ 2063025 w 7467600"/>
              <a:gd name="connsiteY431" fmla="*/ 6858000 h 6858000"/>
              <a:gd name="connsiteX432" fmla="*/ 2021675 w 7467600"/>
              <a:gd name="connsiteY432" fmla="*/ 6858000 h 6858000"/>
              <a:gd name="connsiteX433" fmla="*/ 2019308 w 7467600"/>
              <a:gd name="connsiteY433" fmla="*/ 6847118 h 6858000"/>
              <a:gd name="connsiteX434" fmla="*/ 1938835 w 7467600"/>
              <a:gd name="connsiteY434" fmla="*/ 6551160 h 6858000"/>
              <a:gd name="connsiteX435" fmla="*/ 1953230 w 7467600"/>
              <a:gd name="connsiteY435" fmla="*/ 6759699 h 6858000"/>
              <a:gd name="connsiteX436" fmla="*/ 1956763 w 7467600"/>
              <a:gd name="connsiteY436" fmla="*/ 6778191 h 6858000"/>
              <a:gd name="connsiteX437" fmla="*/ 1967925 w 7467600"/>
              <a:gd name="connsiteY437" fmla="*/ 6858000 h 6858000"/>
              <a:gd name="connsiteX438" fmla="*/ 1936622 w 7467600"/>
              <a:gd name="connsiteY438" fmla="*/ 6858000 h 6858000"/>
              <a:gd name="connsiteX439" fmla="*/ 1926261 w 7467600"/>
              <a:gd name="connsiteY439" fmla="*/ 6784064 h 6858000"/>
              <a:gd name="connsiteX440" fmla="*/ 1922724 w 7467600"/>
              <a:gd name="connsiteY440" fmla="*/ 6765577 h 6858000"/>
              <a:gd name="connsiteX441" fmla="*/ 1904650 w 7467600"/>
              <a:gd name="connsiteY441" fmla="*/ 6639616 h 6858000"/>
              <a:gd name="connsiteX442" fmla="*/ 1885273 w 7467600"/>
              <a:gd name="connsiteY442" fmla="*/ 6858000 h 6858000"/>
              <a:gd name="connsiteX443" fmla="*/ 1854363 w 7467600"/>
              <a:gd name="connsiteY443" fmla="*/ 6858000 h 6858000"/>
              <a:gd name="connsiteX444" fmla="*/ 1880391 w 7467600"/>
              <a:gd name="connsiteY444" fmla="*/ 6603796 h 6858000"/>
              <a:gd name="connsiteX445" fmla="*/ 1818273 w 7467600"/>
              <a:gd name="connsiteY445" fmla="*/ 6715729 h 6858000"/>
              <a:gd name="connsiteX446" fmla="*/ 1794691 w 7467600"/>
              <a:gd name="connsiteY446" fmla="*/ 6843239 h 6858000"/>
              <a:gd name="connsiteX447" fmla="*/ 1794914 w 7467600"/>
              <a:gd name="connsiteY447" fmla="*/ 6858000 h 6858000"/>
              <a:gd name="connsiteX448" fmla="*/ 1746128 w 7467600"/>
              <a:gd name="connsiteY448" fmla="*/ 6858000 h 6858000"/>
              <a:gd name="connsiteX449" fmla="*/ 1753934 w 7467600"/>
              <a:gd name="connsiteY449" fmla="*/ 6724796 h 6858000"/>
              <a:gd name="connsiteX450" fmla="*/ 1792053 w 7467600"/>
              <a:gd name="connsiteY450" fmla="*/ 6572396 h 6858000"/>
              <a:gd name="connsiteX451" fmla="*/ 1862248 w 7467600"/>
              <a:gd name="connsiteY451" fmla="*/ 6266397 h 6858000"/>
              <a:gd name="connsiteX452" fmla="*/ 1862250 w 7467600"/>
              <a:gd name="connsiteY452" fmla="*/ 6033531 h 6858000"/>
              <a:gd name="connsiteX453" fmla="*/ 1211999 w 7467600"/>
              <a:gd name="connsiteY453" fmla="*/ 6683610 h 6858000"/>
              <a:gd name="connsiteX454" fmla="*/ 1213266 w 7467600"/>
              <a:gd name="connsiteY454" fmla="*/ 6691947 h 6858000"/>
              <a:gd name="connsiteX455" fmla="*/ 1203370 w 7467600"/>
              <a:gd name="connsiteY455" fmla="*/ 6850676 h 6858000"/>
              <a:gd name="connsiteX456" fmla="*/ 1203671 w 7467600"/>
              <a:gd name="connsiteY456" fmla="*/ 6858000 h 6858000"/>
              <a:gd name="connsiteX457" fmla="*/ 1143180 w 7467600"/>
              <a:gd name="connsiteY457" fmla="*/ 6858000 h 6858000"/>
              <a:gd name="connsiteX458" fmla="*/ 1142176 w 7467600"/>
              <a:gd name="connsiteY458" fmla="*/ 6766045 h 6858000"/>
              <a:gd name="connsiteX459" fmla="*/ 1067484 w 7467600"/>
              <a:gd name="connsiteY459" fmla="*/ 6858000 h 6858000"/>
              <a:gd name="connsiteX460" fmla="*/ 953928 w 7467600"/>
              <a:gd name="connsiteY460" fmla="*/ 6858000 h 6858000"/>
              <a:gd name="connsiteX461" fmla="*/ 959715 w 7467600"/>
              <a:gd name="connsiteY461" fmla="*/ 6850185 h 6858000"/>
              <a:gd name="connsiteX462" fmla="*/ 1483788 w 7467600"/>
              <a:gd name="connsiteY462" fmla="*/ 6259174 h 6858000"/>
              <a:gd name="connsiteX463" fmla="*/ 1100671 w 7467600"/>
              <a:gd name="connsiteY463" fmla="*/ 6252137 h 6858000"/>
              <a:gd name="connsiteX464" fmla="*/ 1090144 w 7467600"/>
              <a:gd name="connsiteY464" fmla="*/ 6256748 h 6858000"/>
              <a:gd name="connsiteX465" fmla="*/ 1095872 w 7467600"/>
              <a:gd name="connsiteY465" fmla="*/ 6271892 h 6858000"/>
              <a:gd name="connsiteX466" fmla="*/ 262785 w 7467600"/>
              <a:gd name="connsiteY466" fmla="*/ 6845450 h 6858000"/>
              <a:gd name="connsiteX467" fmla="*/ 209968 w 7467600"/>
              <a:gd name="connsiteY467" fmla="*/ 6770713 h 6858000"/>
              <a:gd name="connsiteX468" fmla="*/ 873460 w 7467600"/>
              <a:gd name="connsiteY468" fmla="*/ 6253768 h 6858000"/>
              <a:gd name="connsiteX469" fmla="*/ 192686 w 7467600"/>
              <a:gd name="connsiteY469" fmla="*/ 5849257 h 6858000"/>
              <a:gd name="connsiteX470" fmla="*/ 4696 w 7467600"/>
              <a:gd name="connsiteY470" fmla="*/ 5697668 h 6858000"/>
              <a:gd name="connsiteX471" fmla="*/ 0 w 7467600"/>
              <a:gd name="connsiteY471" fmla="*/ 5689984 h 6858000"/>
              <a:gd name="connsiteX472" fmla="*/ 0 w 7467600"/>
              <a:gd name="connsiteY472" fmla="*/ 5513472 h 6858000"/>
              <a:gd name="connsiteX473" fmla="*/ 174101 w 7467600"/>
              <a:gd name="connsiteY473" fmla="*/ 5620277 h 6858000"/>
              <a:gd name="connsiteX474" fmla="*/ 891800 w 7467600"/>
              <a:gd name="connsiteY474" fmla="*/ 6036935 h 6858000"/>
              <a:gd name="connsiteX475" fmla="*/ 1072219 w 7467600"/>
              <a:gd name="connsiteY475" fmla="*/ 6169443 h 6858000"/>
              <a:gd name="connsiteX476" fmla="*/ 1074117 w 7467600"/>
              <a:gd name="connsiteY476" fmla="*/ 6170301 h 6858000"/>
              <a:gd name="connsiteX477" fmla="*/ 1083114 w 7467600"/>
              <a:gd name="connsiteY477" fmla="*/ 6174131 h 6858000"/>
              <a:gd name="connsiteX478" fmla="*/ 1543010 w 7467600"/>
              <a:gd name="connsiteY478" fmla="*/ 6191140 h 6858000"/>
              <a:gd name="connsiteX479" fmla="*/ 1551080 w 7467600"/>
              <a:gd name="connsiteY479" fmla="*/ 6195006 h 6858000"/>
              <a:gd name="connsiteX480" fmla="*/ 2345443 w 7467600"/>
              <a:gd name="connsiteY480" fmla="*/ 5549882 h 6858000"/>
              <a:gd name="connsiteX481" fmla="*/ 1721499 w 7467600"/>
              <a:gd name="connsiteY481" fmla="*/ 5599969 h 6858000"/>
              <a:gd name="connsiteX482" fmla="*/ 767716 w 7467600"/>
              <a:gd name="connsiteY482" fmla="*/ 5472768 h 6858000"/>
              <a:gd name="connsiteX483" fmla="*/ 722147 w 7467600"/>
              <a:gd name="connsiteY483" fmla="*/ 5393091 h 6858000"/>
              <a:gd name="connsiteX484" fmla="*/ 1485552 w 7467600"/>
              <a:gd name="connsiteY484" fmla="*/ 5313202 h 6858000"/>
              <a:gd name="connsiteX485" fmla="*/ 2143004 w 7467600"/>
              <a:gd name="connsiteY485" fmla="*/ 5402420 h 6858000"/>
              <a:gd name="connsiteX486" fmla="*/ 1933391 w 7467600"/>
              <a:gd name="connsiteY486" fmla="*/ 5156971 h 6858000"/>
              <a:gd name="connsiteX487" fmla="*/ 1827118 w 7467600"/>
              <a:gd name="connsiteY487" fmla="*/ 4968410 h 6858000"/>
              <a:gd name="connsiteX488" fmla="*/ 1837349 w 7467600"/>
              <a:gd name="connsiteY488" fmla="*/ 4956357 h 6858000"/>
              <a:gd name="connsiteX489" fmla="*/ 2162835 w 7467600"/>
              <a:gd name="connsiteY489" fmla="*/ 5187853 h 6858000"/>
              <a:gd name="connsiteX490" fmla="*/ 2257167 w 7467600"/>
              <a:gd name="connsiteY490" fmla="*/ 5462123 h 6858000"/>
              <a:gd name="connsiteX491" fmla="*/ 2261598 w 7467600"/>
              <a:gd name="connsiteY491" fmla="*/ 5467998 h 6858000"/>
              <a:gd name="connsiteX492" fmla="*/ 2437177 w 7467600"/>
              <a:gd name="connsiteY492" fmla="*/ 5479608 h 6858000"/>
              <a:gd name="connsiteX493" fmla="*/ 2445247 w 7467600"/>
              <a:gd name="connsiteY493" fmla="*/ 5483476 h 6858000"/>
              <a:gd name="connsiteX494" fmla="*/ 2743626 w 7467600"/>
              <a:gd name="connsiteY494" fmla="*/ 5304819 h 6858000"/>
              <a:gd name="connsiteX495" fmla="*/ 3048102 w 7467600"/>
              <a:gd name="connsiteY495" fmla="*/ 5150595 h 6858000"/>
              <a:gd name="connsiteX496" fmla="*/ 1799414 w 7467600"/>
              <a:gd name="connsiteY496" fmla="*/ 4694732 h 6858000"/>
              <a:gd name="connsiteX497" fmla="*/ 1771735 w 7467600"/>
              <a:gd name="connsiteY497" fmla="*/ 4619929 h 6858000"/>
              <a:gd name="connsiteX498" fmla="*/ 3104273 w 7467600"/>
              <a:gd name="connsiteY498" fmla="*/ 5076159 h 6858000"/>
              <a:gd name="connsiteX499" fmla="*/ 3113245 w 7467600"/>
              <a:gd name="connsiteY499" fmla="*/ 5090705 h 6858000"/>
              <a:gd name="connsiteX500" fmla="*/ 3126294 w 7467600"/>
              <a:gd name="connsiteY500" fmla="*/ 5114400 h 6858000"/>
              <a:gd name="connsiteX501" fmla="*/ 3937433 w 7467600"/>
              <a:gd name="connsiteY501" fmla="*/ 4830473 h 6858000"/>
              <a:gd name="connsiteX502" fmla="*/ 3590475 w 7467600"/>
              <a:gd name="connsiteY502" fmla="*/ 4597974 h 6858000"/>
              <a:gd name="connsiteX503" fmla="*/ 3100264 w 7467600"/>
              <a:gd name="connsiteY503" fmla="*/ 4579845 h 6858000"/>
              <a:gd name="connsiteX504" fmla="*/ 2183576 w 7467600"/>
              <a:gd name="connsiteY504" fmla="*/ 4227150 h 6858000"/>
              <a:gd name="connsiteX505" fmla="*/ 2151029 w 7467600"/>
              <a:gd name="connsiteY505" fmla="*/ 4146947 h 6858000"/>
              <a:gd name="connsiteX506" fmla="*/ 3563434 w 7467600"/>
              <a:gd name="connsiteY506" fmla="*/ 4469115 h 6858000"/>
              <a:gd name="connsiteX507" fmla="*/ 3177952 w 7467600"/>
              <a:gd name="connsiteY507" fmla="*/ 3657386 h 6858000"/>
              <a:gd name="connsiteX508" fmla="*/ 3189263 w 7467600"/>
              <a:gd name="connsiteY508" fmla="*/ 3625726 h 6858000"/>
              <a:gd name="connsiteX509" fmla="*/ 3560912 w 7467600"/>
              <a:gd name="connsiteY509" fmla="*/ 4079863 h 6858000"/>
              <a:gd name="connsiteX510" fmla="*/ 3626636 w 7467600"/>
              <a:gd name="connsiteY510" fmla="*/ 4512230 h 6858000"/>
              <a:gd name="connsiteX511" fmla="*/ 3653088 w 7467600"/>
              <a:gd name="connsiteY511" fmla="*/ 4521417 h 6858000"/>
              <a:gd name="connsiteX512" fmla="*/ 3988128 w 7467600"/>
              <a:gd name="connsiteY512" fmla="*/ 4817267 h 6858000"/>
              <a:gd name="connsiteX513" fmla="*/ 4830582 w 7467600"/>
              <a:gd name="connsiteY513" fmla="*/ 4676000 h 6858000"/>
              <a:gd name="connsiteX514" fmla="*/ 4830100 w 7467600"/>
              <a:gd name="connsiteY514" fmla="*/ 4675554 h 6858000"/>
              <a:gd name="connsiteX515" fmla="*/ 4036318 w 7467600"/>
              <a:gd name="connsiteY515" fmla="*/ 4147013 h 6858000"/>
              <a:gd name="connsiteX516" fmla="*/ 3432098 w 7467600"/>
              <a:gd name="connsiteY516" fmla="*/ 3537312 h 6858000"/>
              <a:gd name="connsiteX517" fmla="*/ 3446761 w 7467600"/>
              <a:gd name="connsiteY517" fmla="*/ 3461278 h 6858000"/>
              <a:gd name="connsiteX518" fmla="*/ 4419733 w 7467600"/>
              <a:gd name="connsiteY518" fmla="*/ 3963555 h 6858000"/>
              <a:gd name="connsiteX519" fmla="*/ 4781371 w 7467600"/>
              <a:gd name="connsiteY519" fmla="*/ 4458604 h 6858000"/>
              <a:gd name="connsiteX520" fmla="*/ 4780440 w 7467600"/>
              <a:gd name="connsiteY520" fmla="*/ 4470290 h 6858000"/>
              <a:gd name="connsiteX521" fmla="*/ 4898954 w 7467600"/>
              <a:gd name="connsiteY521" fmla="*/ 4662092 h 6858000"/>
              <a:gd name="connsiteX522" fmla="*/ 4900699 w 7467600"/>
              <a:gd name="connsiteY522" fmla="*/ 4670867 h 6858000"/>
              <a:gd name="connsiteX523" fmla="*/ 5714511 w 7467600"/>
              <a:gd name="connsiteY523" fmla="*/ 4663483 h 6858000"/>
              <a:gd name="connsiteX524" fmla="*/ 5464793 w 7467600"/>
              <a:gd name="connsiteY524" fmla="*/ 4393556 h 6858000"/>
              <a:gd name="connsiteX525" fmla="*/ 5461897 w 7467600"/>
              <a:gd name="connsiteY525" fmla="*/ 4390879 h 6858000"/>
              <a:gd name="connsiteX526" fmla="*/ 4294126 w 7467600"/>
              <a:gd name="connsiteY526" fmla="*/ 3303048 h 6858000"/>
              <a:gd name="connsiteX527" fmla="*/ 4305321 w 7467600"/>
              <a:gd name="connsiteY527" fmla="*/ 3256953 h 6858000"/>
              <a:gd name="connsiteX528" fmla="*/ 4949299 w 7467600"/>
              <a:gd name="connsiteY528" fmla="*/ 3766336 h 6858000"/>
              <a:gd name="connsiteX529" fmla="*/ 5291452 w 7467600"/>
              <a:gd name="connsiteY529" fmla="*/ 4076801 h 6858000"/>
              <a:gd name="connsiteX530" fmla="*/ 5434998 w 7467600"/>
              <a:gd name="connsiteY530" fmla="*/ 4254100 h 6858000"/>
              <a:gd name="connsiteX531" fmla="*/ 5351015 w 7467600"/>
              <a:gd name="connsiteY531" fmla="*/ 3760989 h 6858000"/>
              <a:gd name="connsiteX532" fmla="*/ 5413780 w 7467600"/>
              <a:gd name="connsiteY532" fmla="*/ 2966265 h 6858000"/>
              <a:gd name="connsiteX533" fmla="*/ 5425627 w 7467600"/>
              <a:gd name="connsiteY533" fmla="*/ 2954192 h 6858000"/>
              <a:gd name="connsiteX534" fmla="*/ 6604735 w 7467600"/>
              <a:gd name="connsiteY534" fmla="*/ 2041381 h 6858000"/>
              <a:gd name="connsiteX535" fmla="*/ 7204487 w 7467600"/>
              <a:gd name="connsiteY535" fmla="*/ 2742112 h 6858000"/>
              <a:gd name="connsiteX536" fmla="*/ 7131592 w 7467600"/>
              <a:gd name="connsiteY536" fmla="*/ 2672096 h 6858000"/>
              <a:gd name="connsiteX537" fmla="*/ 6996344 w 7467600"/>
              <a:gd name="connsiteY537" fmla="*/ 2518310 h 6858000"/>
              <a:gd name="connsiteX538" fmla="*/ 6735495 w 7467600"/>
              <a:gd name="connsiteY538" fmla="*/ 2196890 h 6858000"/>
              <a:gd name="connsiteX539" fmla="*/ 6721901 w 7467600"/>
              <a:gd name="connsiteY539" fmla="*/ 2179274 h 6858000"/>
              <a:gd name="connsiteX540" fmla="*/ 6604735 w 7467600"/>
              <a:gd name="connsiteY540" fmla="*/ 2041381 h 6858000"/>
              <a:gd name="connsiteX541" fmla="*/ 6591670 w 7467600"/>
              <a:gd name="connsiteY541" fmla="*/ 1988277 h 6858000"/>
              <a:gd name="connsiteX542" fmla="*/ 6747349 w 7467600"/>
              <a:gd name="connsiteY542" fmla="*/ 2160069 h 6858000"/>
              <a:gd name="connsiteX543" fmla="*/ 6760943 w 7467600"/>
              <a:gd name="connsiteY543" fmla="*/ 2177686 h 6858000"/>
              <a:gd name="connsiteX544" fmla="*/ 7021065 w 7467600"/>
              <a:gd name="connsiteY544" fmla="*/ 2498102 h 6858000"/>
              <a:gd name="connsiteX545" fmla="*/ 7155223 w 7467600"/>
              <a:gd name="connsiteY545" fmla="*/ 2650386 h 6858000"/>
              <a:gd name="connsiteX546" fmla="*/ 7203167 w 7467600"/>
              <a:gd name="connsiteY546" fmla="*/ 2697288 h 6858000"/>
              <a:gd name="connsiteX547" fmla="*/ 6937703 w 7467600"/>
              <a:gd name="connsiteY547" fmla="*/ 2321981 h 6858000"/>
              <a:gd name="connsiteX548" fmla="*/ 6591670 w 7467600"/>
              <a:gd name="connsiteY548" fmla="*/ 1988277 h 6858000"/>
              <a:gd name="connsiteX549" fmla="*/ 5798671 w 7467600"/>
              <a:gd name="connsiteY549" fmla="*/ 1981601 h 6858000"/>
              <a:gd name="connsiteX550" fmla="*/ 5754709 w 7467600"/>
              <a:gd name="connsiteY550" fmla="*/ 2071454 h 6858000"/>
              <a:gd name="connsiteX551" fmla="*/ 5763044 w 7467600"/>
              <a:gd name="connsiteY551" fmla="*/ 2842206 h 6858000"/>
              <a:gd name="connsiteX552" fmla="*/ 5764974 w 7467600"/>
              <a:gd name="connsiteY552" fmla="*/ 2799609 h 6858000"/>
              <a:gd name="connsiteX553" fmla="*/ 5767665 w 7467600"/>
              <a:gd name="connsiteY553" fmla="*/ 2666409 h 6858000"/>
              <a:gd name="connsiteX554" fmla="*/ 5763055 w 7467600"/>
              <a:gd name="connsiteY554" fmla="*/ 2579705 h 6858000"/>
              <a:gd name="connsiteX555" fmla="*/ 5758079 w 7467600"/>
              <a:gd name="connsiteY555" fmla="*/ 2492508 h 6858000"/>
              <a:gd name="connsiteX556" fmla="*/ 5779325 w 7467600"/>
              <a:gd name="connsiteY556" fmla="*/ 2197069 h 6858000"/>
              <a:gd name="connsiteX557" fmla="*/ 5798671 w 7467600"/>
              <a:gd name="connsiteY557" fmla="*/ 1981601 h 6858000"/>
              <a:gd name="connsiteX558" fmla="*/ 5829202 w 7467600"/>
              <a:gd name="connsiteY558" fmla="*/ 1971679 h 6858000"/>
              <a:gd name="connsiteX559" fmla="*/ 5809558 w 7467600"/>
              <a:gd name="connsiteY559" fmla="*/ 2198043 h 6858000"/>
              <a:gd name="connsiteX560" fmla="*/ 5788653 w 7467600"/>
              <a:gd name="connsiteY560" fmla="*/ 2489430 h 6858000"/>
              <a:gd name="connsiteX561" fmla="*/ 5793439 w 7467600"/>
              <a:gd name="connsiteY561" fmla="*/ 2575235 h 6858000"/>
              <a:gd name="connsiteX562" fmla="*/ 5796837 w 7467600"/>
              <a:gd name="connsiteY562" fmla="*/ 2637633 h 6858000"/>
              <a:gd name="connsiteX563" fmla="*/ 5818614 w 7467600"/>
              <a:gd name="connsiteY563" fmla="*/ 2473055 h 6858000"/>
              <a:gd name="connsiteX564" fmla="*/ 5829202 w 7467600"/>
              <a:gd name="connsiteY564" fmla="*/ 1971679 h 6858000"/>
              <a:gd name="connsiteX565" fmla="*/ 5911389 w 7467600"/>
              <a:gd name="connsiteY565" fmla="*/ 1898371 h 6858000"/>
              <a:gd name="connsiteX566" fmla="*/ 6237627 w 7467600"/>
              <a:gd name="connsiteY566" fmla="*/ 2231921 h 6858000"/>
              <a:gd name="connsiteX567" fmla="*/ 5911389 w 7467600"/>
              <a:gd name="connsiteY567" fmla="*/ 1898371 h 6858000"/>
              <a:gd name="connsiteX568" fmla="*/ 6944437 w 7467600"/>
              <a:gd name="connsiteY568" fmla="*/ 1575402 h 6858000"/>
              <a:gd name="connsiteX569" fmla="*/ 6304730 w 7467600"/>
              <a:gd name="connsiteY569" fmla="*/ 1766654 h 6858000"/>
              <a:gd name="connsiteX570" fmla="*/ 6944437 w 7467600"/>
              <a:gd name="connsiteY570" fmla="*/ 1575402 h 6858000"/>
              <a:gd name="connsiteX571" fmla="*/ 7019523 w 7467600"/>
              <a:gd name="connsiteY571" fmla="*/ 1519450 h 6858000"/>
              <a:gd name="connsiteX572" fmla="*/ 6298091 w 7467600"/>
              <a:gd name="connsiteY572" fmla="*/ 1737122 h 6858000"/>
              <a:gd name="connsiteX573" fmla="*/ 7019523 w 7467600"/>
              <a:gd name="connsiteY573" fmla="*/ 1519450 h 6858000"/>
              <a:gd name="connsiteX574" fmla="*/ 2399523 w 7467600"/>
              <a:gd name="connsiteY574" fmla="*/ 1428234 h 6858000"/>
              <a:gd name="connsiteX575" fmla="*/ 2224982 w 7467600"/>
              <a:gd name="connsiteY575" fmla="*/ 1826201 h 6858000"/>
              <a:gd name="connsiteX576" fmla="*/ 2096099 w 7467600"/>
              <a:gd name="connsiteY576" fmla="*/ 2345900 h 6858000"/>
              <a:gd name="connsiteX577" fmla="*/ 2283317 w 7467600"/>
              <a:gd name="connsiteY577" fmla="*/ 1796925 h 6858000"/>
              <a:gd name="connsiteX578" fmla="*/ 2399523 w 7467600"/>
              <a:gd name="connsiteY578" fmla="*/ 1428234 h 6858000"/>
              <a:gd name="connsiteX579" fmla="*/ 2448558 w 7467600"/>
              <a:gd name="connsiteY579" fmla="*/ 1373435 h 6858000"/>
              <a:gd name="connsiteX580" fmla="*/ 2312521 w 7467600"/>
              <a:gd name="connsiteY580" fmla="*/ 1806140 h 6858000"/>
              <a:gd name="connsiteX581" fmla="*/ 2127533 w 7467600"/>
              <a:gd name="connsiteY581" fmla="*/ 2348380 h 6858000"/>
              <a:gd name="connsiteX582" fmla="*/ 2358080 w 7467600"/>
              <a:gd name="connsiteY582" fmla="*/ 1866134 h 6858000"/>
              <a:gd name="connsiteX583" fmla="*/ 2407436 w 7467600"/>
              <a:gd name="connsiteY583" fmla="*/ 1651070 h 6858000"/>
              <a:gd name="connsiteX584" fmla="*/ 2448558 w 7467600"/>
              <a:gd name="connsiteY584" fmla="*/ 1373435 h 6858000"/>
              <a:gd name="connsiteX585" fmla="*/ 278707 w 7467600"/>
              <a:gd name="connsiteY585" fmla="*/ 1352270 h 6858000"/>
              <a:gd name="connsiteX586" fmla="*/ 321570 w 7467600"/>
              <a:gd name="connsiteY586" fmla="*/ 1861610 h 6858000"/>
              <a:gd name="connsiteX587" fmla="*/ 294281 w 7467600"/>
              <a:gd name="connsiteY587" fmla="*/ 1440658 h 6858000"/>
              <a:gd name="connsiteX588" fmla="*/ 278707 w 7467600"/>
              <a:gd name="connsiteY588" fmla="*/ 1352270 h 6858000"/>
              <a:gd name="connsiteX589" fmla="*/ 1423821 w 7467600"/>
              <a:gd name="connsiteY589" fmla="*/ 1351958 h 6858000"/>
              <a:gd name="connsiteX590" fmla="*/ 1638521 w 7467600"/>
              <a:gd name="connsiteY590" fmla="*/ 1908470 h 6858000"/>
              <a:gd name="connsiteX591" fmla="*/ 1754199 w 7467600"/>
              <a:gd name="connsiteY591" fmla="*/ 2149284 h 6858000"/>
              <a:gd name="connsiteX592" fmla="*/ 1908359 w 7467600"/>
              <a:gd name="connsiteY592" fmla="*/ 2364988 h 6858000"/>
              <a:gd name="connsiteX593" fmla="*/ 1647661 w 7467600"/>
              <a:gd name="connsiteY593" fmla="*/ 1825945 h 6858000"/>
              <a:gd name="connsiteX594" fmla="*/ 1423821 w 7467600"/>
              <a:gd name="connsiteY594" fmla="*/ 1351958 h 6858000"/>
              <a:gd name="connsiteX595" fmla="*/ 1431890 w 7467600"/>
              <a:gd name="connsiteY595" fmla="*/ 1306475 h 6858000"/>
              <a:gd name="connsiteX596" fmla="*/ 1507597 w 7467600"/>
              <a:gd name="connsiteY596" fmla="*/ 1446132 h 6858000"/>
              <a:gd name="connsiteX597" fmla="*/ 1674586 w 7467600"/>
              <a:gd name="connsiteY597" fmla="*/ 1813832 h 6858000"/>
              <a:gd name="connsiteX598" fmla="*/ 1815950 w 7467600"/>
              <a:gd name="connsiteY598" fmla="*/ 2128564 h 6858000"/>
              <a:gd name="connsiteX599" fmla="*/ 1984242 w 7467600"/>
              <a:gd name="connsiteY599" fmla="*/ 2430829 h 6858000"/>
              <a:gd name="connsiteX600" fmla="*/ 2014023 w 7467600"/>
              <a:gd name="connsiteY600" fmla="*/ 2450995 h 6858000"/>
              <a:gd name="connsiteX601" fmla="*/ 1747337 w 7467600"/>
              <a:gd name="connsiteY601" fmla="*/ 1855264 h 6858000"/>
              <a:gd name="connsiteX602" fmla="*/ 1533749 w 7467600"/>
              <a:gd name="connsiteY602" fmla="*/ 1478656 h 6858000"/>
              <a:gd name="connsiteX603" fmla="*/ 1431890 w 7467600"/>
              <a:gd name="connsiteY603" fmla="*/ 1306475 h 6858000"/>
              <a:gd name="connsiteX604" fmla="*/ 5052692 w 7467600"/>
              <a:gd name="connsiteY604" fmla="*/ 1292994 h 6858000"/>
              <a:gd name="connsiteX605" fmla="*/ 5200661 w 7467600"/>
              <a:gd name="connsiteY605" fmla="*/ 1635186 h 6858000"/>
              <a:gd name="connsiteX606" fmla="*/ 5297138 w 7467600"/>
              <a:gd name="connsiteY606" fmla="*/ 1906351 h 6858000"/>
              <a:gd name="connsiteX607" fmla="*/ 5052692 w 7467600"/>
              <a:gd name="connsiteY607" fmla="*/ 1292994 h 6858000"/>
              <a:gd name="connsiteX608" fmla="*/ 5009948 w 7467600"/>
              <a:gd name="connsiteY608" fmla="*/ 1273619 h 6858000"/>
              <a:gd name="connsiteX609" fmla="*/ 5121777 w 7467600"/>
              <a:gd name="connsiteY609" fmla="*/ 1654213 h 6858000"/>
              <a:gd name="connsiteX610" fmla="*/ 5293545 w 7467600"/>
              <a:gd name="connsiteY610" fmla="*/ 2072247 h 6858000"/>
              <a:gd name="connsiteX611" fmla="*/ 5294042 w 7467600"/>
              <a:gd name="connsiteY611" fmla="*/ 2065019 h 6858000"/>
              <a:gd name="connsiteX612" fmla="*/ 5171936 w 7467600"/>
              <a:gd name="connsiteY612" fmla="*/ 1647613 h 6858000"/>
              <a:gd name="connsiteX613" fmla="*/ 5009948 w 7467600"/>
              <a:gd name="connsiteY613" fmla="*/ 1273619 h 6858000"/>
              <a:gd name="connsiteX614" fmla="*/ 655236 w 7467600"/>
              <a:gd name="connsiteY614" fmla="*/ 1268632 h 6858000"/>
              <a:gd name="connsiteX615" fmla="*/ 839521 w 7467600"/>
              <a:gd name="connsiteY615" fmla="*/ 1685315 h 6858000"/>
              <a:gd name="connsiteX616" fmla="*/ 1109416 w 7467600"/>
              <a:gd name="connsiteY616" fmla="*/ 2061663 h 6858000"/>
              <a:gd name="connsiteX617" fmla="*/ 1298300 w 7467600"/>
              <a:gd name="connsiteY617" fmla="*/ 2247742 h 6858000"/>
              <a:gd name="connsiteX618" fmla="*/ 1125871 w 7467600"/>
              <a:gd name="connsiteY618" fmla="*/ 1989513 h 6858000"/>
              <a:gd name="connsiteX619" fmla="*/ 981574 w 7467600"/>
              <a:gd name="connsiteY619" fmla="*/ 1783157 h 6858000"/>
              <a:gd name="connsiteX620" fmla="*/ 922198 w 7467600"/>
              <a:gd name="connsiteY620" fmla="*/ 1677437 h 6858000"/>
              <a:gd name="connsiteX621" fmla="*/ 869293 w 7467600"/>
              <a:gd name="connsiteY621" fmla="*/ 1583214 h 6858000"/>
              <a:gd name="connsiteX622" fmla="*/ 751431 w 7467600"/>
              <a:gd name="connsiteY622" fmla="*/ 1405731 h 6858000"/>
              <a:gd name="connsiteX623" fmla="*/ 655236 w 7467600"/>
              <a:gd name="connsiteY623" fmla="*/ 1268632 h 6858000"/>
              <a:gd name="connsiteX624" fmla="*/ 6516292 w 7467600"/>
              <a:gd name="connsiteY624" fmla="*/ 1263064 h 6858000"/>
              <a:gd name="connsiteX625" fmla="*/ 5736320 w 7467600"/>
              <a:gd name="connsiteY625" fmla="*/ 1501803 h 6858000"/>
              <a:gd name="connsiteX626" fmla="*/ 6516292 w 7467600"/>
              <a:gd name="connsiteY626" fmla="*/ 1263064 h 6858000"/>
              <a:gd name="connsiteX627" fmla="*/ 291466 w 7467600"/>
              <a:gd name="connsiteY627" fmla="*/ 1250369 h 6858000"/>
              <a:gd name="connsiteX628" fmla="*/ 323180 w 7467600"/>
              <a:gd name="connsiteY628" fmla="*/ 1435283 h 6858000"/>
              <a:gd name="connsiteX629" fmla="*/ 349381 w 7467600"/>
              <a:gd name="connsiteY629" fmla="*/ 1875041 h 6858000"/>
              <a:gd name="connsiteX630" fmla="*/ 374363 w 7467600"/>
              <a:gd name="connsiteY630" fmla="*/ 1506494 h 6858000"/>
              <a:gd name="connsiteX631" fmla="*/ 302168 w 7467600"/>
              <a:gd name="connsiteY631" fmla="*/ 1274495 h 6858000"/>
              <a:gd name="connsiteX632" fmla="*/ 291466 w 7467600"/>
              <a:gd name="connsiteY632" fmla="*/ 1250369 h 6858000"/>
              <a:gd name="connsiteX633" fmla="*/ 678222 w 7467600"/>
              <a:gd name="connsiteY633" fmla="*/ 1248670 h 6858000"/>
              <a:gd name="connsiteX634" fmla="*/ 775536 w 7467600"/>
              <a:gd name="connsiteY634" fmla="*/ 1388015 h 6858000"/>
              <a:gd name="connsiteX635" fmla="*/ 894529 w 7467600"/>
              <a:gd name="connsiteY635" fmla="*/ 1567739 h 6858000"/>
              <a:gd name="connsiteX636" fmla="*/ 948000 w 7467600"/>
              <a:gd name="connsiteY636" fmla="*/ 1663088 h 6858000"/>
              <a:gd name="connsiteX637" fmla="*/ 1006812 w 7467600"/>
              <a:gd name="connsiteY637" fmla="*/ 1767683 h 6858000"/>
              <a:gd name="connsiteX638" fmla="*/ 1149133 w 7467600"/>
              <a:gd name="connsiteY638" fmla="*/ 1971513 h 6858000"/>
              <a:gd name="connsiteX639" fmla="*/ 1333952 w 7467600"/>
              <a:gd name="connsiteY639" fmla="*/ 2251620 h 6858000"/>
              <a:gd name="connsiteX640" fmla="*/ 1337329 w 7467600"/>
              <a:gd name="connsiteY640" fmla="*/ 2258350 h 6858000"/>
              <a:gd name="connsiteX641" fmla="*/ 1014726 w 7467600"/>
              <a:gd name="connsiteY641" fmla="*/ 1615556 h 6858000"/>
              <a:gd name="connsiteX642" fmla="*/ 678222 w 7467600"/>
              <a:gd name="connsiteY642" fmla="*/ 1248670 h 6858000"/>
              <a:gd name="connsiteX643" fmla="*/ 6691602 w 7467600"/>
              <a:gd name="connsiteY643" fmla="*/ 1140573 h 6858000"/>
              <a:gd name="connsiteX644" fmla="*/ 6571100 w 7467600"/>
              <a:gd name="connsiteY644" fmla="*/ 1183662 h 6858000"/>
              <a:gd name="connsiteX645" fmla="*/ 6241687 w 7467600"/>
              <a:gd name="connsiteY645" fmla="*/ 1257600 h 6858000"/>
              <a:gd name="connsiteX646" fmla="*/ 5693009 w 7467600"/>
              <a:gd name="connsiteY646" fmla="*/ 1478256 h 6858000"/>
              <a:gd name="connsiteX647" fmla="*/ 6548420 w 7467600"/>
              <a:gd name="connsiteY647" fmla="*/ 1214599 h 6858000"/>
              <a:gd name="connsiteX648" fmla="*/ 6605473 w 7467600"/>
              <a:gd name="connsiteY648" fmla="*/ 1184686 h 6858000"/>
              <a:gd name="connsiteX649" fmla="*/ 6691602 w 7467600"/>
              <a:gd name="connsiteY649" fmla="*/ 1140573 h 6858000"/>
              <a:gd name="connsiteX650" fmla="*/ 4002475 w 7467600"/>
              <a:gd name="connsiteY650" fmla="*/ 1037802 h 6858000"/>
              <a:gd name="connsiteX651" fmla="*/ 4000324 w 7467600"/>
              <a:gd name="connsiteY651" fmla="*/ 1039362 h 6858000"/>
              <a:gd name="connsiteX652" fmla="*/ 4002862 w 7467600"/>
              <a:gd name="connsiteY652" fmla="*/ 1042866 h 6858000"/>
              <a:gd name="connsiteX653" fmla="*/ 4002475 w 7467600"/>
              <a:gd name="connsiteY653" fmla="*/ 1037802 h 6858000"/>
              <a:gd name="connsiteX654" fmla="*/ 506322 w 7467600"/>
              <a:gd name="connsiteY654" fmla="*/ 1020997 h 6858000"/>
              <a:gd name="connsiteX655" fmla="*/ 533068 w 7467600"/>
              <a:gd name="connsiteY655" fmla="*/ 1029409 h 6858000"/>
              <a:gd name="connsiteX656" fmla="*/ 1232525 w 7467600"/>
              <a:gd name="connsiteY656" fmla="*/ 1804675 h 6858000"/>
              <a:gd name="connsiteX657" fmla="*/ 1388858 w 7467600"/>
              <a:gd name="connsiteY657" fmla="*/ 2368011 h 6858000"/>
              <a:gd name="connsiteX658" fmla="*/ 1384098 w 7467600"/>
              <a:gd name="connsiteY658" fmla="*/ 2378125 h 6858000"/>
              <a:gd name="connsiteX659" fmla="*/ 1425393 w 7467600"/>
              <a:gd name="connsiteY659" fmla="*/ 2589124 h 6858000"/>
              <a:gd name="connsiteX660" fmla="*/ 1424001 w 7467600"/>
              <a:gd name="connsiteY660" fmla="*/ 2597541 h 6858000"/>
              <a:gd name="connsiteX661" fmla="*/ 2152729 w 7467600"/>
              <a:gd name="connsiteY661" fmla="*/ 2864487 h 6858000"/>
              <a:gd name="connsiteX662" fmla="*/ 2020609 w 7467600"/>
              <a:gd name="connsiteY662" fmla="*/ 2539671 h 6858000"/>
              <a:gd name="connsiteX663" fmla="*/ 2018920 w 7467600"/>
              <a:gd name="connsiteY663" fmla="*/ 2536309 h 6858000"/>
              <a:gd name="connsiteX664" fmla="*/ 1342441 w 7467600"/>
              <a:gd name="connsiteY664" fmla="*/ 1173017 h 6858000"/>
              <a:gd name="connsiteX665" fmla="*/ 1367925 w 7467600"/>
              <a:gd name="connsiteY665" fmla="*/ 1135648 h 6858000"/>
              <a:gd name="connsiteX666" fmla="*/ 1771401 w 7467600"/>
              <a:gd name="connsiteY666" fmla="*/ 1806673 h 6858000"/>
              <a:gd name="connsiteX667" fmla="*/ 1972385 w 7467600"/>
              <a:gd name="connsiteY667" fmla="*/ 2198735 h 6858000"/>
              <a:gd name="connsiteX668" fmla="*/ 2040892 w 7467600"/>
              <a:gd name="connsiteY668" fmla="*/ 2405205 h 6858000"/>
              <a:gd name="connsiteX669" fmla="*/ 2131689 w 7467600"/>
              <a:gd name="connsiteY669" fmla="*/ 1936926 h 6858000"/>
              <a:gd name="connsiteX670" fmla="*/ 2454820 w 7467600"/>
              <a:gd name="connsiteY670" fmla="*/ 1248808 h 6858000"/>
              <a:gd name="connsiteX671" fmla="*/ 2492512 w 7467600"/>
              <a:gd name="connsiteY671" fmla="*/ 1302920 h 6858000"/>
              <a:gd name="connsiteX672" fmla="*/ 2081216 w 7467600"/>
              <a:gd name="connsiteY672" fmla="*/ 2527513 h 6858000"/>
              <a:gd name="connsiteX673" fmla="*/ 2081211 w 7467600"/>
              <a:gd name="connsiteY673" fmla="*/ 2528916 h 6858000"/>
              <a:gd name="connsiteX674" fmla="*/ 2199067 w 7467600"/>
              <a:gd name="connsiteY674" fmla="*/ 2884061 h 6858000"/>
              <a:gd name="connsiteX675" fmla="*/ 3192586 w 7467600"/>
              <a:gd name="connsiteY675" fmla="*/ 3411496 h 6858000"/>
              <a:gd name="connsiteX676" fmla="*/ 3182620 w 7467600"/>
              <a:gd name="connsiteY676" fmla="*/ 3483279 h 6858000"/>
              <a:gd name="connsiteX677" fmla="*/ 2435119 w 7467600"/>
              <a:gd name="connsiteY677" fmla="*/ 3080173 h 6858000"/>
              <a:gd name="connsiteX678" fmla="*/ 2410152 w 7467600"/>
              <a:gd name="connsiteY678" fmla="*/ 3063751 h 6858000"/>
              <a:gd name="connsiteX679" fmla="*/ 2408099 w 7467600"/>
              <a:gd name="connsiteY679" fmla="*/ 3064403 h 6858000"/>
              <a:gd name="connsiteX680" fmla="*/ 2407218 w 7467600"/>
              <a:gd name="connsiteY680" fmla="*/ 3070324 h 6858000"/>
              <a:gd name="connsiteX681" fmla="*/ 2380138 w 7467600"/>
              <a:gd name="connsiteY681" fmla="*/ 3099341 h 6858000"/>
              <a:gd name="connsiteX682" fmla="*/ 1765923 w 7467600"/>
              <a:gd name="connsiteY682" fmla="*/ 3581043 h 6858000"/>
              <a:gd name="connsiteX683" fmla="*/ 1702258 w 7467600"/>
              <a:gd name="connsiteY683" fmla="*/ 3612286 h 6858000"/>
              <a:gd name="connsiteX684" fmla="*/ 1538370 w 7467600"/>
              <a:gd name="connsiteY684" fmla="*/ 3811804 h 6858000"/>
              <a:gd name="connsiteX685" fmla="*/ 542867 w 7467600"/>
              <a:gd name="connsiteY685" fmla="*/ 4944092 h 6858000"/>
              <a:gd name="connsiteX686" fmla="*/ 515800 w 7467600"/>
              <a:gd name="connsiteY686" fmla="*/ 4862180 h 6858000"/>
              <a:gd name="connsiteX687" fmla="*/ 909145 w 7467600"/>
              <a:gd name="connsiteY687" fmla="*/ 4199225 h 6858000"/>
              <a:gd name="connsiteX688" fmla="*/ 1214067 w 7467600"/>
              <a:gd name="connsiteY688" fmla="*/ 3908561 h 6858000"/>
              <a:gd name="connsiteX689" fmla="*/ 640967 w 7467600"/>
              <a:gd name="connsiteY689" fmla="*/ 4105601 h 6858000"/>
              <a:gd name="connsiteX690" fmla="*/ 112563 w 7467600"/>
              <a:gd name="connsiteY690" fmla="*/ 4396952 h 6858000"/>
              <a:gd name="connsiteX691" fmla="*/ 0 w 7467600"/>
              <a:gd name="connsiteY691" fmla="*/ 4466006 h 6858000"/>
              <a:gd name="connsiteX692" fmla="*/ 0 w 7467600"/>
              <a:gd name="connsiteY692" fmla="*/ 4233763 h 6858000"/>
              <a:gd name="connsiteX693" fmla="*/ 36881 w 7467600"/>
              <a:gd name="connsiteY693" fmla="*/ 4200118 h 6858000"/>
              <a:gd name="connsiteX694" fmla="*/ 910534 w 7467600"/>
              <a:gd name="connsiteY694" fmla="*/ 3629753 h 6858000"/>
              <a:gd name="connsiteX695" fmla="*/ 1578717 w 7467600"/>
              <a:gd name="connsiteY695" fmla="*/ 3575982 h 6858000"/>
              <a:gd name="connsiteX696" fmla="*/ 2338780 w 7467600"/>
              <a:gd name="connsiteY696" fmla="*/ 3033725 h 6858000"/>
              <a:gd name="connsiteX697" fmla="*/ 1807991 w 7467600"/>
              <a:gd name="connsiteY697" fmla="*/ 2807184 h 6858000"/>
              <a:gd name="connsiteX698" fmla="*/ 1416358 w 7467600"/>
              <a:gd name="connsiteY698" fmla="*/ 3112571 h 6858000"/>
              <a:gd name="connsiteX699" fmla="*/ 939066 w 7467600"/>
              <a:gd name="connsiteY699" fmla="*/ 3378798 h 6858000"/>
              <a:gd name="connsiteX700" fmla="*/ 115099 w 7467600"/>
              <a:gd name="connsiteY700" fmla="*/ 3607650 h 6858000"/>
              <a:gd name="connsiteX701" fmla="*/ 97284 w 7467600"/>
              <a:gd name="connsiteY701" fmla="*/ 3520393 h 6858000"/>
              <a:gd name="connsiteX702" fmla="*/ 922050 w 7467600"/>
              <a:gd name="connsiteY702" fmla="*/ 3074867 h 6858000"/>
              <a:gd name="connsiteX703" fmla="*/ 1405265 w 7467600"/>
              <a:gd name="connsiteY703" fmla="*/ 3016319 h 6858000"/>
              <a:gd name="connsiteX704" fmla="*/ 1407512 w 7467600"/>
              <a:gd name="connsiteY704" fmla="*/ 3018001 h 6858000"/>
              <a:gd name="connsiteX705" fmla="*/ 1726266 w 7467600"/>
              <a:gd name="connsiteY705" fmla="*/ 2777274 h 6858000"/>
              <a:gd name="connsiteX706" fmla="*/ 625390 w 7467600"/>
              <a:gd name="connsiteY706" fmla="*/ 2514541 h 6858000"/>
              <a:gd name="connsiteX707" fmla="*/ 619799 w 7467600"/>
              <a:gd name="connsiteY707" fmla="*/ 2527180 h 6858000"/>
              <a:gd name="connsiteX708" fmla="*/ 310030 w 7467600"/>
              <a:gd name="connsiteY708" fmla="*/ 2771818 h 6858000"/>
              <a:gd name="connsiteX709" fmla="*/ 173877 w 7467600"/>
              <a:gd name="connsiteY709" fmla="*/ 2937056 h 6858000"/>
              <a:gd name="connsiteX710" fmla="*/ 77889 w 7467600"/>
              <a:gd name="connsiteY710" fmla="*/ 3138440 h 6858000"/>
              <a:gd name="connsiteX711" fmla="*/ 0 w 7467600"/>
              <a:gd name="connsiteY711" fmla="*/ 3271395 h 6858000"/>
              <a:gd name="connsiteX712" fmla="*/ 0 w 7467600"/>
              <a:gd name="connsiteY712" fmla="*/ 3153002 h 6858000"/>
              <a:gd name="connsiteX713" fmla="*/ 2386 w 7467600"/>
              <a:gd name="connsiteY713" fmla="*/ 3149203 h 6858000"/>
              <a:gd name="connsiteX714" fmla="*/ 89753 w 7467600"/>
              <a:gd name="connsiteY714" fmla="*/ 2987702 h 6858000"/>
              <a:gd name="connsiteX715" fmla="*/ 76869 w 7467600"/>
              <a:gd name="connsiteY715" fmla="*/ 3005404 h 6858000"/>
              <a:gd name="connsiteX716" fmla="*/ 32049 w 7467600"/>
              <a:gd name="connsiteY716" fmla="*/ 3065814 h 6858000"/>
              <a:gd name="connsiteX717" fmla="*/ 0 w 7467600"/>
              <a:gd name="connsiteY717" fmla="*/ 3108744 h 6858000"/>
              <a:gd name="connsiteX718" fmla="*/ 0 w 7467600"/>
              <a:gd name="connsiteY718" fmla="*/ 3058059 h 6858000"/>
              <a:gd name="connsiteX719" fmla="*/ 7610 w 7467600"/>
              <a:gd name="connsiteY719" fmla="*/ 3047889 h 6858000"/>
              <a:gd name="connsiteX720" fmla="*/ 52419 w 7467600"/>
              <a:gd name="connsiteY720" fmla="*/ 2987479 h 6858000"/>
              <a:gd name="connsiteX721" fmla="*/ 59142 w 7467600"/>
              <a:gd name="connsiteY721" fmla="*/ 2978488 h 6858000"/>
              <a:gd name="connsiteX722" fmla="*/ 0 w 7467600"/>
              <a:gd name="connsiteY722" fmla="*/ 3015334 h 6858000"/>
              <a:gd name="connsiteX723" fmla="*/ 0 w 7467600"/>
              <a:gd name="connsiteY723" fmla="*/ 2914286 h 6858000"/>
              <a:gd name="connsiteX724" fmla="*/ 36383 w 7467600"/>
              <a:gd name="connsiteY724" fmla="*/ 2901128 h 6858000"/>
              <a:gd name="connsiteX725" fmla="*/ 156329 w 7467600"/>
              <a:gd name="connsiteY725" fmla="*/ 2840533 h 6858000"/>
              <a:gd name="connsiteX726" fmla="*/ 358355 w 7467600"/>
              <a:gd name="connsiteY726" fmla="*/ 2620471 h 6858000"/>
              <a:gd name="connsiteX727" fmla="*/ 510577 w 7467600"/>
              <a:gd name="connsiteY727" fmla="*/ 2501244 h 6858000"/>
              <a:gd name="connsiteX728" fmla="*/ 211967 w 7467600"/>
              <a:gd name="connsiteY728" fmla="*/ 2479171 h 6858000"/>
              <a:gd name="connsiteX729" fmla="*/ 0 w 7467600"/>
              <a:gd name="connsiteY729" fmla="*/ 2476398 h 6858000"/>
              <a:gd name="connsiteX730" fmla="*/ 0 w 7467600"/>
              <a:gd name="connsiteY730" fmla="*/ 2389189 h 6858000"/>
              <a:gd name="connsiteX731" fmla="*/ 103062 w 7467600"/>
              <a:gd name="connsiteY731" fmla="*/ 2389518 h 6858000"/>
              <a:gd name="connsiteX732" fmla="*/ 510734 w 7467600"/>
              <a:gd name="connsiteY732" fmla="*/ 2416201 h 6858000"/>
              <a:gd name="connsiteX733" fmla="*/ 279257 w 7467600"/>
              <a:gd name="connsiteY733" fmla="*/ 2092102 h 6858000"/>
              <a:gd name="connsiteX734" fmla="*/ 65265 w 7467600"/>
              <a:gd name="connsiteY734" fmla="*/ 2006049 h 6858000"/>
              <a:gd name="connsiteX735" fmla="*/ 0 w 7467600"/>
              <a:gd name="connsiteY735" fmla="*/ 1982532 h 6858000"/>
              <a:gd name="connsiteX736" fmla="*/ 0 w 7467600"/>
              <a:gd name="connsiteY736" fmla="*/ 1912789 h 6858000"/>
              <a:gd name="connsiteX737" fmla="*/ 97460 w 7467600"/>
              <a:gd name="connsiteY737" fmla="*/ 1953725 h 6858000"/>
              <a:gd name="connsiteX738" fmla="*/ 221272 w 7467600"/>
              <a:gd name="connsiteY738" fmla="*/ 1980766 h 6858000"/>
              <a:gd name="connsiteX739" fmla="*/ 116765 w 7467600"/>
              <a:gd name="connsiteY739" fmla="*/ 1911033 h 6858000"/>
              <a:gd name="connsiteX740" fmla="*/ 16405 w 7467600"/>
              <a:gd name="connsiteY740" fmla="*/ 1803412 h 6858000"/>
              <a:gd name="connsiteX741" fmla="*/ 0 w 7467600"/>
              <a:gd name="connsiteY741" fmla="*/ 1784777 h 6858000"/>
              <a:gd name="connsiteX742" fmla="*/ 0 w 7467600"/>
              <a:gd name="connsiteY742" fmla="*/ 1740082 h 6858000"/>
              <a:gd name="connsiteX743" fmla="*/ 39394 w 7467600"/>
              <a:gd name="connsiteY743" fmla="*/ 1784856 h 6858000"/>
              <a:gd name="connsiteX744" fmla="*/ 135813 w 7467600"/>
              <a:gd name="connsiteY744" fmla="*/ 1888838 h 6858000"/>
              <a:gd name="connsiteX745" fmla="*/ 242575 w 7467600"/>
              <a:gd name="connsiteY745" fmla="*/ 1958841 h 6858000"/>
              <a:gd name="connsiteX746" fmla="*/ 82197 w 7467600"/>
              <a:gd name="connsiteY746" fmla="*/ 1754826 h 6858000"/>
              <a:gd name="connsiteX747" fmla="*/ 0 w 7467600"/>
              <a:gd name="connsiteY747" fmla="*/ 1679650 h 6858000"/>
              <a:gd name="connsiteX748" fmla="*/ 0 w 7467600"/>
              <a:gd name="connsiteY748" fmla="*/ 1602463 h 6858000"/>
              <a:gd name="connsiteX749" fmla="*/ 84689 w 7467600"/>
              <a:gd name="connsiteY749" fmla="*/ 1677442 h 6858000"/>
              <a:gd name="connsiteX750" fmla="*/ 298437 w 7467600"/>
              <a:gd name="connsiteY750" fmla="*/ 1968019 h 6858000"/>
              <a:gd name="connsiteX751" fmla="*/ 227269 w 7467600"/>
              <a:gd name="connsiteY751" fmla="*/ 1114064 h 6858000"/>
              <a:gd name="connsiteX752" fmla="*/ 248003 w 7467600"/>
              <a:gd name="connsiteY752" fmla="*/ 1089613 h 6858000"/>
              <a:gd name="connsiteX753" fmla="*/ 427020 w 7467600"/>
              <a:gd name="connsiteY753" fmla="*/ 1619803 h 6858000"/>
              <a:gd name="connsiteX754" fmla="*/ 340345 w 7467600"/>
              <a:gd name="connsiteY754" fmla="*/ 2027739 h 6858000"/>
              <a:gd name="connsiteX755" fmla="*/ 360865 w 7467600"/>
              <a:gd name="connsiteY755" fmla="*/ 2044827 h 6858000"/>
              <a:gd name="connsiteX756" fmla="*/ 560414 w 7467600"/>
              <a:gd name="connsiteY756" fmla="*/ 2421457 h 6858000"/>
              <a:gd name="connsiteX757" fmla="*/ 1359703 w 7467600"/>
              <a:gd name="connsiteY757" fmla="*/ 2578554 h 6858000"/>
              <a:gd name="connsiteX758" fmla="*/ 1359422 w 7467600"/>
              <a:gd name="connsiteY758" fmla="*/ 2577994 h 6858000"/>
              <a:gd name="connsiteX759" fmla="*/ 828701 w 7467600"/>
              <a:gd name="connsiteY759" fmla="*/ 1839520 h 6858000"/>
              <a:gd name="connsiteX760" fmla="*/ 494427 w 7467600"/>
              <a:gd name="connsiteY760" fmla="*/ 1092333 h 6858000"/>
              <a:gd name="connsiteX761" fmla="*/ 506322 w 7467600"/>
              <a:gd name="connsiteY761" fmla="*/ 1020997 h 6858000"/>
              <a:gd name="connsiteX762" fmla="*/ 4570198 w 7467600"/>
              <a:gd name="connsiteY762" fmla="*/ 978081 h 6858000"/>
              <a:gd name="connsiteX763" fmla="*/ 4523691 w 7467600"/>
              <a:gd name="connsiteY763" fmla="*/ 1127776 h 6858000"/>
              <a:gd name="connsiteX764" fmla="*/ 4509875 w 7467600"/>
              <a:gd name="connsiteY764" fmla="*/ 1167552 h 6858000"/>
              <a:gd name="connsiteX765" fmla="*/ 4478168 w 7467600"/>
              <a:gd name="connsiteY765" fmla="*/ 1260735 h 6858000"/>
              <a:gd name="connsiteX766" fmla="*/ 4409309 w 7467600"/>
              <a:gd name="connsiteY766" fmla="*/ 1666996 h 6858000"/>
              <a:gd name="connsiteX767" fmla="*/ 4370031 w 7467600"/>
              <a:gd name="connsiteY767" fmla="*/ 1955666 h 6858000"/>
              <a:gd name="connsiteX768" fmla="*/ 4570198 w 7467600"/>
              <a:gd name="connsiteY768" fmla="*/ 978081 h 6858000"/>
              <a:gd name="connsiteX769" fmla="*/ 4557898 w 7467600"/>
              <a:gd name="connsiteY769" fmla="*/ 900011 h 6858000"/>
              <a:gd name="connsiteX770" fmla="*/ 4344840 w 7467600"/>
              <a:gd name="connsiteY770" fmla="*/ 1922038 h 6858000"/>
              <a:gd name="connsiteX771" fmla="*/ 4378710 w 7467600"/>
              <a:gd name="connsiteY771" fmla="*/ 1665516 h 6858000"/>
              <a:gd name="connsiteX772" fmla="*/ 4448798 w 7467600"/>
              <a:gd name="connsiteY772" fmla="*/ 1253024 h 6858000"/>
              <a:gd name="connsiteX773" fmla="*/ 4480315 w 7467600"/>
              <a:gd name="connsiteY773" fmla="*/ 1158454 h 6858000"/>
              <a:gd name="connsiteX774" fmla="*/ 4494133 w 7467600"/>
              <a:gd name="connsiteY774" fmla="*/ 1118676 h 6858000"/>
              <a:gd name="connsiteX775" fmla="*/ 4557898 w 7467600"/>
              <a:gd name="connsiteY775" fmla="*/ 900011 h 6858000"/>
              <a:gd name="connsiteX776" fmla="*/ 5870151 w 7467600"/>
              <a:gd name="connsiteY776" fmla="*/ 898890 h 6858000"/>
              <a:gd name="connsiteX777" fmla="*/ 5861335 w 7467600"/>
              <a:gd name="connsiteY777" fmla="*/ 899177 h 6858000"/>
              <a:gd name="connsiteX778" fmla="*/ 5843702 w 7467600"/>
              <a:gd name="connsiteY778" fmla="*/ 899748 h 6858000"/>
              <a:gd name="connsiteX779" fmla="*/ 5651107 w 7467600"/>
              <a:gd name="connsiteY779" fmla="*/ 920306 h 6858000"/>
              <a:gd name="connsiteX780" fmla="*/ 5459407 w 7467600"/>
              <a:gd name="connsiteY780" fmla="*/ 940975 h 6858000"/>
              <a:gd name="connsiteX781" fmla="*/ 5374846 w 7467600"/>
              <a:gd name="connsiteY781" fmla="*/ 941988 h 6858000"/>
              <a:gd name="connsiteX782" fmla="*/ 5256105 w 7467600"/>
              <a:gd name="connsiteY782" fmla="*/ 945632 h 6858000"/>
              <a:gd name="connsiteX783" fmla="*/ 5107071 w 7467600"/>
              <a:gd name="connsiteY783" fmla="*/ 969720 h 6858000"/>
              <a:gd name="connsiteX784" fmla="*/ 4998681 w 7467600"/>
              <a:gd name="connsiteY784" fmla="*/ 988771 h 6858000"/>
              <a:gd name="connsiteX785" fmla="*/ 5870151 w 7467600"/>
              <a:gd name="connsiteY785" fmla="*/ 898890 h 6858000"/>
              <a:gd name="connsiteX786" fmla="*/ 5504425 w 7467600"/>
              <a:gd name="connsiteY786" fmla="*/ 848067 h 6858000"/>
              <a:gd name="connsiteX787" fmla="*/ 4968849 w 7467600"/>
              <a:gd name="connsiteY787" fmla="*/ 962318 h 6858000"/>
              <a:gd name="connsiteX788" fmla="*/ 5104039 w 7467600"/>
              <a:gd name="connsiteY788" fmla="*/ 940634 h 6858000"/>
              <a:gd name="connsiteX789" fmla="*/ 5256311 w 7467600"/>
              <a:gd name="connsiteY789" fmla="*/ 916490 h 6858000"/>
              <a:gd name="connsiteX790" fmla="*/ 5377381 w 7467600"/>
              <a:gd name="connsiteY790" fmla="*/ 912671 h 6858000"/>
              <a:gd name="connsiteX791" fmla="*/ 5460148 w 7467600"/>
              <a:gd name="connsiteY791" fmla="*/ 911442 h 6858000"/>
              <a:gd name="connsiteX792" fmla="*/ 5648971 w 7467600"/>
              <a:gd name="connsiteY792" fmla="*/ 891331 h 6858000"/>
              <a:gd name="connsiteX793" fmla="*/ 5844807 w 7467600"/>
              <a:gd name="connsiteY793" fmla="*/ 870718 h 6858000"/>
              <a:gd name="connsiteX794" fmla="*/ 5862975 w 7467600"/>
              <a:gd name="connsiteY794" fmla="*/ 869756 h 6858000"/>
              <a:gd name="connsiteX795" fmla="*/ 5920887 w 7467600"/>
              <a:gd name="connsiteY795" fmla="*/ 865929 h 6858000"/>
              <a:gd name="connsiteX796" fmla="*/ 5504425 w 7467600"/>
              <a:gd name="connsiteY796" fmla="*/ 848067 h 6858000"/>
              <a:gd name="connsiteX797" fmla="*/ 3607114 w 7467600"/>
              <a:gd name="connsiteY797" fmla="*/ 467441 h 6858000"/>
              <a:gd name="connsiteX798" fmla="*/ 3296242 w 7467600"/>
              <a:gd name="connsiteY798" fmla="*/ 807991 h 6858000"/>
              <a:gd name="connsiteX799" fmla="*/ 3174674 w 7467600"/>
              <a:gd name="connsiteY799" fmla="*/ 919759 h 6858000"/>
              <a:gd name="connsiteX800" fmla="*/ 3042978 w 7467600"/>
              <a:gd name="connsiteY800" fmla="*/ 1054894 h 6858000"/>
              <a:gd name="connsiteX801" fmla="*/ 2968914 w 7467600"/>
              <a:gd name="connsiteY801" fmla="*/ 1133756 h 6858000"/>
              <a:gd name="connsiteX802" fmla="*/ 3103823 w 7467600"/>
              <a:gd name="connsiteY802" fmla="*/ 1026814 h 6858000"/>
              <a:gd name="connsiteX803" fmla="*/ 3607114 w 7467600"/>
              <a:gd name="connsiteY803" fmla="*/ 467441 h 6858000"/>
              <a:gd name="connsiteX804" fmla="*/ 3744487 w 7467600"/>
              <a:gd name="connsiteY804" fmla="*/ 383136 h 6858000"/>
              <a:gd name="connsiteX805" fmla="*/ 3970213 w 7467600"/>
              <a:gd name="connsiteY805" fmla="*/ 995559 h 6858000"/>
              <a:gd name="connsiteX806" fmla="*/ 3744487 w 7467600"/>
              <a:gd name="connsiteY806" fmla="*/ 383136 h 6858000"/>
              <a:gd name="connsiteX807" fmla="*/ 3624562 w 7467600"/>
              <a:gd name="connsiteY807" fmla="*/ 367041 h 6858000"/>
              <a:gd name="connsiteX808" fmla="*/ 3489712 w 7467600"/>
              <a:gd name="connsiteY808" fmla="*/ 485386 h 6858000"/>
              <a:gd name="connsiteX809" fmla="*/ 3182994 w 7467600"/>
              <a:gd name="connsiteY809" fmla="*/ 828265 h 6858000"/>
              <a:gd name="connsiteX810" fmla="*/ 2892114 w 7467600"/>
              <a:gd name="connsiteY810" fmla="*/ 1172635 h 6858000"/>
              <a:gd name="connsiteX811" fmla="*/ 3021459 w 7467600"/>
              <a:gd name="connsiteY811" fmla="*/ 1035385 h 6858000"/>
              <a:gd name="connsiteX812" fmla="*/ 3153873 w 7467600"/>
              <a:gd name="connsiteY812" fmla="*/ 898971 h 6858000"/>
              <a:gd name="connsiteX813" fmla="*/ 3276511 w 7467600"/>
              <a:gd name="connsiteY813" fmla="*/ 786423 h 6858000"/>
              <a:gd name="connsiteX814" fmla="*/ 3584154 w 7467600"/>
              <a:gd name="connsiteY814" fmla="*/ 448218 h 6858000"/>
              <a:gd name="connsiteX815" fmla="*/ 3624562 w 7467600"/>
              <a:gd name="connsiteY815" fmla="*/ 367041 h 6858000"/>
              <a:gd name="connsiteX816" fmla="*/ 3766672 w 7467600"/>
              <a:gd name="connsiteY816" fmla="*/ 359429 h 6858000"/>
              <a:gd name="connsiteX817" fmla="*/ 3996338 w 7467600"/>
              <a:gd name="connsiteY817" fmla="*/ 968237 h 6858000"/>
              <a:gd name="connsiteX818" fmla="*/ 3766672 w 7467600"/>
              <a:gd name="connsiteY818" fmla="*/ 359429 h 6858000"/>
              <a:gd name="connsiteX819" fmla="*/ 5805386 w 7467600"/>
              <a:gd name="connsiteY819" fmla="*/ 239240 h 6858000"/>
              <a:gd name="connsiteX820" fmla="*/ 5736947 w 7467600"/>
              <a:gd name="connsiteY820" fmla="*/ 261367 h 6858000"/>
              <a:gd name="connsiteX821" fmla="*/ 5427012 w 7467600"/>
              <a:gd name="connsiteY821" fmla="*/ 311272 h 6858000"/>
              <a:gd name="connsiteX822" fmla="*/ 5147818 w 7467600"/>
              <a:gd name="connsiteY822" fmla="*/ 322112 h 6858000"/>
              <a:gd name="connsiteX823" fmla="*/ 5060854 w 7467600"/>
              <a:gd name="connsiteY823" fmla="*/ 311882 h 6858000"/>
              <a:gd name="connsiteX824" fmla="*/ 4945989 w 7467600"/>
              <a:gd name="connsiteY824" fmla="*/ 300516 h 6858000"/>
              <a:gd name="connsiteX825" fmla="*/ 5410479 w 7467600"/>
              <a:gd name="connsiteY825" fmla="*/ 348434 h 6858000"/>
              <a:gd name="connsiteX826" fmla="*/ 5805386 w 7467600"/>
              <a:gd name="connsiteY826" fmla="*/ 239240 h 6858000"/>
              <a:gd name="connsiteX827" fmla="*/ 5905192 w 7467600"/>
              <a:gd name="connsiteY827" fmla="*/ 163079 h 6858000"/>
              <a:gd name="connsiteX828" fmla="*/ 5865655 w 7467600"/>
              <a:gd name="connsiteY828" fmla="*/ 171901 h 6858000"/>
              <a:gd name="connsiteX829" fmla="*/ 5259740 w 7467600"/>
              <a:gd name="connsiteY829" fmla="*/ 257013 h 6858000"/>
              <a:gd name="connsiteX830" fmla="*/ 5208466 w 7467600"/>
              <a:gd name="connsiteY830" fmla="*/ 257550 h 6858000"/>
              <a:gd name="connsiteX831" fmla="*/ 4980204 w 7467600"/>
              <a:gd name="connsiteY831" fmla="*/ 271903 h 6858000"/>
              <a:gd name="connsiteX832" fmla="*/ 5068068 w 7467600"/>
              <a:gd name="connsiteY832" fmla="*/ 282244 h 6858000"/>
              <a:gd name="connsiteX833" fmla="*/ 5153231 w 7467600"/>
              <a:gd name="connsiteY833" fmla="*/ 292240 h 6858000"/>
              <a:gd name="connsiteX834" fmla="*/ 5426491 w 7467600"/>
              <a:gd name="connsiteY834" fmla="*/ 281128 h 6858000"/>
              <a:gd name="connsiteX835" fmla="*/ 5731212 w 7467600"/>
              <a:gd name="connsiteY835" fmla="*/ 231951 h 6858000"/>
              <a:gd name="connsiteX836" fmla="*/ 5905192 w 7467600"/>
              <a:gd name="connsiteY836" fmla="*/ 163079 h 6858000"/>
              <a:gd name="connsiteX837" fmla="*/ 5944437 w 7467600"/>
              <a:gd name="connsiteY837" fmla="*/ 113829 h 6858000"/>
              <a:gd name="connsiteX838" fmla="*/ 5825032 w 7467600"/>
              <a:gd name="connsiteY838" fmla="*/ 146405 h 6858000"/>
              <a:gd name="connsiteX839" fmla="*/ 4955599 w 7467600"/>
              <a:gd name="connsiteY839" fmla="*/ 247008 h 6858000"/>
              <a:gd name="connsiteX840" fmla="*/ 5210104 w 7467600"/>
              <a:gd name="connsiteY840" fmla="*/ 228123 h 6858000"/>
              <a:gd name="connsiteX841" fmla="*/ 5261015 w 7467600"/>
              <a:gd name="connsiteY841" fmla="*/ 227087 h 6858000"/>
              <a:gd name="connsiteX842" fmla="*/ 5861181 w 7467600"/>
              <a:gd name="connsiteY842" fmla="*/ 143093 h 6858000"/>
              <a:gd name="connsiteX843" fmla="*/ 5961252 w 7467600"/>
              <a:gd name="connsiteY843" fmla="*/ 114820 h 6858000"/>
              <a:gd name="connsiteX844" fmla="*/ 5944437 w 7467600"/>
              <a:gd name="connsiteY844" fmla="*/ 113829 h 6858000"/>
              <a:gd name="connsiteX845" fmla="*/ 3882765 w 7467600"/>
              <a:gd name="connsiteY845" fmla="*/ 0 h 6858000"/>
              <a:gd name="connsiteX846" fmla="*/ 3995099 w 7467600"/>
              <a:gd name="connsiteY846" fmla="*/ 0 h 6858000"/>
              <a:gd name="connsiteX847" fmla="*/ 4163818 w 7467600"/>
              <a:gd name="connsiteY847" fmla="*/ 234104 h 6858000"/>
              <a:gd name="connsiteX848" fmla="*/ 4172099 w 7467600"/>
              <a:gd name="connsiteY848" fmla="*/ 234207 h 6858000"/>
              <a:gd name="connsiteX849" fmla="*/ 4784282 w 7467600"/>
              <a:gd name="connsiteY849" fmla="*/ 276561 h 6858000"/>
              <a:gd name="connsiteX850" fmla="*/ 4801687 w 7467600"/>
              <a:gd name="connsiteY850" fmla="*/ 267764 h 6858000"/>
              <a:gd name="connsiteX851" fmla="*/ 6082788 w 7467600"/>
              <a:gd name="connsiteY851" fmla="*/ 64119 h 6858000"/>
              <a:gd name="connsiteX852" fmla="*/ 6099442 w 7467600"/>
              <a:gd name="connsiteY852" fmla="*/ 82568 h 6858000"/>
              <a:gd name="connsiteX853" fmla="*/ 4804137 w 7467600"/>
              <a:gd name="connsiteY853" fmla="*/ 320931 h 6858000"/>
              <a:gd name="connsiteX854" fmla="*/ 4227047 w 7467600"/>
              <a:gd name="connsiteY854" fmla="*/ 313415 h 6858000"/>
              <a:gd name="connsiteX855" fmla="*/ 4346041 w 7467600"/>
              <a:gd name="connsiteY855" fmla="*/ 456086 h 6858000"/>
              <a:gd name="connsiteX856" fmla="*/ 4870967 w 7467600"/>
              <a:gd name="connsiteY856" fmla="*/ 963061 h 6858000"/>
              <a:gd name="connsiteX857" fmla="*/ 4889647 w 7467600"/>
              <a:gd name="connsiteY857" fmla="*/ 957147 h 6858000"/>
              <a:gd name="connsiteX858" fmla="*/ 5422504 w 7467600"/>
              <a:gd name="connsiteY858" fmla="*/ 805191 h 6858000"/>
              <a:gd name="connsiteX859" fmla="*/ 6087656 w 7467600"/>
              <a:gd name="connsiteY859" fmla="*/ 826703 h 6858000"/>
              <a:gd name="connsiteX860" fmla="*/ 6058717 w 7467600"/>
              <a:gd name="connsiteY860" fmla="*/ 865992 h 6858000"/>
              <a:gd name="connsiteX861" fmla="*/ 4974153 w 7467600"/>
              <a:gd name="connsiteY861" fmla="*/ 1045456 h 6858000"/>
              <a:gd name="connsiteX862" fmla="*/ 5627835 w 7467600"/>
              <a:gd name="connsiteY862" fmla="*/ 1472077 h 6858000"/>
              <a:gd name="connsiteX863" fmla="*/ 5629817 w 7467600"/>
              <a:gd name="connsiteY863" fmla="*/ 1471412 h 6858000"/>
              <a:gd name="connsiteX864" fmla="*/ 5634124 w 7467600"/>
              <a:gd name="connsiteY864" fmla="*/ 1470572 h 6858000"/>
              <a:gd name="connsiteX865" fmla="*/ 5755832 w 7467600"/>
              <a:gd name="connsiteY865" fmla="*/ 1383886 h 6858000"/>
              <a:gd name="connsiteX866" fmla="*/ 6014186 w 7467600"/>
              <a:gd name="connsiteY866" fmla="*/ 1279799 h 6858000"/>
              <a:gd name="connsiteX867" fmla="*/ 6901619 w 7467600"/>
              <a:gd name="connsiteY867" fmla="*/ 1047874 h 6858000"/>
              <a:gd name="connsiteX868" fmla="*/ 6931566 w 7467600"/>
              <a:gd name="connsiteY868" fmla="*/ 1062034 h 6858000"/>
              <a:gd name="connsiteX869" fmla="*/ 5790982 w 7467600"/>
              <a:gd name="connsiteY869" fmla="*/ 1561380 h 6858000"/>
              <a:gd name="connsiteX870" fmla="*/ 6188971 w 7467600"/>
              <a:gd name="connsiteY870" fmla="*/ 1755168 h 6858000"/>
              <a:gd name="connsiteX871" fmla="*/ 6202446 w 7467600"/>
              <a:gd name="connsiteY871" fmla="*/ 1752268 h 6858000"/>
              <a:gd name="connsiteX872" fmla="*/ 7179560 w 7467600"/>
              <a:gd name="connsiteY872" fmla="*/ 1467551 h 6858000"/>
              <a:gd name="connsiteX873" fmla="*/ 7158730 w 7467600"/>
              <a:gd name="connsiteY873" fmla="*/ 1507835 h 6858000"/>
              <a:gd name="connsiteX874" fmla="*/ 6326959 w 7467600"/>
              <a:gd name="connsiteY874" fmla="*/ 1817686 h 6858000"/>
              <a:gd name="connsiteX875" fmla="*/ 6537433 w 7467600"/>
              <a:gd name="connsiteY875" fmla="*/ 1907790 h 6858000"/>
              <a:gd name="connsiteX876" fmla="*/ 6550221 w 7467600"/>
              <a:gd name="connsiteY876" fmla="*/ 1910729 h 6858000"/>
              <a:gd name="connsiteX877" fmla="*/ 6964438 w 7467600"/>
              <a:gd name="connsiteY877" fmla="*/ 2209505 h 6858000"/>
              <a:gd name="connsiteX878" fmla="*/ 7367862 w 7467600"/>
              <a:gd name="connsiteY878" fmla="*/ 2806833 h 6858000"/>
              <a:gd name="connsiteX879" fmla="*/ 7364329 w 7467600"/>
              <a:gd name="connsiteY879" fmla="*/ 2826907 h 6858000"/>
              <a:gd name="connsiteX880" fmla="*/ 7290545 w 7467600"/>
              <a:gd name="connsiteY880" fmla="*/ 2850663 h 6858000"/>
              <a:gd name="connsiteX881" fmla="*/ 6472036 w 7467600"/>
              <a:gd name="connsiteY881" fmla="*/ 1959003 h 6858000"/>
              <a:gd name="connsiteX882" fmla="*/ 5792897 w 7467600"/>
              <a:gd name="connsiteY882" fmla="*/ 1647747 h 6858000"/>
              <a:gd name="connsiteX883" fmla="*/ 5842751 w 7467600"/>
              <a:gd name="connsiteY883" fmla="*/ 1816112 h 6858000"/>
              <a:gd name="connsiteX884" fmla="*/ 5847424 w 7467600"/>
              <a:gd name="connsiteY884" fmla="*/ 1815776 h 6858000"/>
              <a:gd name="connsiteX885" fmla="*/ 6399821 w 7467600"/>
              <a:gd name="connsiteY885" fmla="*/ 2344799 h 6858000"/>
              <a:gd name="connsiteX886" fmla="*/ 6323232 w 7467600"/>
              <a:gd name="connsiteY886" fmla="*/ 2389634 h 6858000"/>
              <a:gd name="connsiteX887" fmla="*/ 5942958 w 7467600"/>
              <a:gd name="connsiteY887" fmla="*/ 2077708 h 6858000"/>
              <a:gd name="connsiteX888" fmla="*/ 5921559 w 7467600"/>
              <a:gd name="connsiteY888" fmla="*/ 2378596 h 6858000"/>
              <a:gd name="connsiteX889" fmla="*/ 5817651 w 7467600"/>
              <a:gd name="connsiteY889" fmla="*/ 3023919 h 6858000"/>
              <a:gd name="connsiteX890" fmla="*/ 5729634 w 7467600"/>
              <a:gd name="connsiteY890" fmla="*/ 3051849 h 6858000"/>
              <a:gd name="connsiteX891" fmla="*/ 5611018 w 7467600"/>
              <a:gd name="connsiteY891" fmla="*/ 2316769 h 6858000"/>
              <a:gd name="connsiteX892" fmla="*/ 5687608 w 7467600"/>
              <a:gd name="connsiteY892" fmla="*/ 2039972 h 6858000"/>
              <a:gd name="connsiteX893" fmla="*/ 5657554 w 7467600"/>
              <a:gd name="connsiteY893" fmla="*/ 1576445 h 6858000"/>
              <a:gd name="connsiteX894" fmla="*/ 5150475 w 7467600"/>
              <a:gd name="connsiteY894" fmla="*/ 1274012 h 6858000"/>
              <a:gd name="connsiteX895" fmla="*/ 5349142 w 7467600"/>
              <a:gd name="connsiteY895" fmla="*/ 2204405 h 6858000"/>
              <a:gd name="connsiteX896" fmla="*/ 5262214 w 7467600"/>
              <a:gd name="connsiteY896" fmla="*/ 2233836 h 6858000"/>
              <a:gd name="connsiteX897" fmla="*/ 4981539 w 7467600"/>
              <a:gd name="connsiteY897" fmla="*/ 1542201 h 6858000"/>
              <a:gd name="connsiteX898" fmla="*/ 4958461 w 7467600"/>
              <a:gd name="connsiteY898" fmla="*/ 1136957 h 6858000"/>
              <a:gd name="connsiteX899" fmla="*/ 4655015 w 7467600"/>
              <a:gd name="connsiteY899" fmla="*/ 891426 h 6858000"/>
              <a:gd name="connsiteX900" fmla="*/ 4348002 w 7467600"/>
              <a:gd name="connsiteY900" fmla="*/ 2205895 h 6858000"/>
              <a:gd name="connsiteX901" fmla="*/ 4262250 w 7467600"/>
              <a:gd name="connsiteY901" fmla="*/ 2219972 h 6858000"/>
              <a:gd name="connsiteX902" fmla="*/ 4550611 w 7467600"/>
              <a:gd name="connsiteY902" fmla="*/ 817540 h 6858000"/>
              <a:gd name="connsiteX903" fmla="*/ 4564418 w 7467600"/>
              <a:gd name="connsiteY903" fmla="*/ 808293 h 6858000"/>
              <a:gd name="connsiteX904" fmla="*/ 4266388 w 7467600"/>
              <a:gd name="connsiteY904" fmla="*/ 500083 h 6858000"/>
              <a:gd name="connsiteX905" fmla="*/ 4032842 w 7467600"/>
              <a:gd name="connsiteY905" fmla="*/ 211809 h 6858000"/>
              <a:gd name="connsiteX906" fmla="*/ 3882765 w 7467600"/>
              <a:gd name="connsiteY906" fmla="*/ 0 h 6858000"/>
              <a:gd name="connsiteX907" fmla="*/ 3721337 w 7467600"/>
              <a:gd name="connsiteY907" fmla="*/ 0 h 6858000"/>
              <a:gd name="connsiteX908" fmla="*/ 3797544 w 7467600"/>
              <a:gd name="connsiteY908" fmla="*/ 0 h 6858000"/>
              <a:gd name="connsiteX909" fmla="*/ 3775734 w 7467600"/>
              <a:gd name="connsiteY909" fmla="*/ 95131 h 6858000"/>
              <a:gd name="connsiteX910" fmla="*/ 3724807 w 7467600"/>
              <a:gd name="connsiteY910" fmla="*/ 272257 h 6858000"/>
              <a:gd name="connsiteX911" fmla="*/ 3726844 w 7467600"/>
              <a:gd name="connsiteY911" fmla="*/ 282988 h 6858000"/>
              <a:gd name="connsiteX912" fmla="*/ 3742664 w 7467600"/>
              <a:gd name="connsiteY912" fmla="*/ 279918 h 6858000"/>
              <a:gd name="connsiteX913" fmla="*/ 4103910 w 7467600"/>
              <a:gd name="connsiteY913" fmla="*/ 1161917 h 6858000"/>
              <a:gd name="connsiteX914" fmla="*/ 4020269 w 7467600"/>
              <a:gd name="connsiteY914" fmla="*/ 1200406 h 6858000"/>
              <a:gd name="connsiteX915" fmla="*/ 3674882 w 7467600"/>
              <a:gd name="connsiteY915" fmla="*/ 488524 h 6858000"/>
              <a:gd name="connsiteX916" fmla="*/ 3132682 w 7467600"/>
              <a:gd name="connsiteY916" fmla="*/ 1072284 h 6858000"/>
              <a:gd name="connsiteX917" fmla="*/ 2716346 w 7467600"/>
              <a:gd name="connsiteY917" fmla="*/ 1276376 h 6858000"/>
              <a:gd name="connsiteX918" fmla="*/ 2716772 w 7467600"/>
              <a:gd name="connsiteY918" fmla="*/ 1255462 h 6858000"/>
              <a:gd name="connsiteX919" fmla="*/ 3471096 w 7467600"/>
              <a:gd name="connsiteY919" fmla="*/ 437072 h 6858000"/>
              <a:gd name="connsiteX920" fmla="*/ 3639057 w 7467600"/>
              <a:gd name="connsiteY920" fmla="*/ 286334 h 6858000"/>
              <a:gd name="connsiteX921" fmla="*/ 3640309 w 7467600"/>
              <a:gd name="connsiteY921" fmla="*/ 284664 h 6858000"/>
              <a:gd name="connsiteX922" fmla="*/ 3646022 w 7467600"/>
              <a:gd name="connsiteY922" fmla="*/ 276711 h 6858000"/>
              <a:gd name="connsiteX923" fmla="*/ 3707943 w 7467600"/>
              <a:gd name="connsiteY923" fmla="*/ 65958 h 6858000"/>
              <a:gd name="connsiteX924" fmla="*/ 3721337 w 7467600"/>
              <a:gd name="connsiteY924" fmla="*/ 0 h 6858000"/>
              <a:gd name="connsiteX925" fmla="*/ 2867960 w 7467600"/>
              <a:gd name="connsiteY925" fmla="*/ 0 h 6858000"/>
              <a:gd name="connsiteX926" fmla="*/ 2926351 w 7467600"/>
              <a:gd name="connsiteY926" fmla="*/ 0 h 6858000"/>
              <a:gd name="connsiteX927" fmla="*/ 2902823 w 7467600"/>
              <a:gd name="connsiteY927" fmla="*/ 262929 h 6858000"/>
              <a:gd name="connsiteX928" fmla="*/ 2940663 w 7467600"/>
              <a:gd name="connsiteY928" fmla="*/ 140884 h 6858000"/>
              <a:gd name="connsiteX929" fmla="*/ 2947039 w 7467600"/>
              <a:gd name="connsiteY929" fmla="*/ 122524 h 6858000"/>
              <a:gd name="connsiteX930" fmla="*/ 2984316 w 7467600"/>
              <a:gd name="connsiteY930" fmla="*/ 0 h 6858000"/>
              <a:gd name="connsiteX931" fmla="*/ 3016114 w 7467600"/>
              <a:gd name="connsiteY931" fmla="*/ 0 h 6858000"/>
              <a:gd name="connsiteX932" fmla="*/ 2979949 w 7467600"/>
              <a:gd name="connsiteY932" fmla="*/ 119274 h 6858000"/>
              <a:gd name="connsiteX933" fmla="*/ 3023879 w 7467600"/>
              <a:gd name="connsiteY933" fmla="*/ 0 h 6858000"/>
              <a:gd name="connsiteX934" fmla="*/ 3105400 w 7467600"/>
              <a:gd name="connsiteY934" fmla="*/ 0 h 6858000"/>
              <a:gd name="connsiteX935" fmla="*/ 3094669 w 7467600"/>
              <a:gd name="connsiteY935" fmla="*/ 30308 h 6858000"/>
              <a:gd name="connsiteX936" fmla="*/ 2901945 w 7467600"/>
              <a:gd name="connsiteY936" fmla="*/ 466538 h 6858000"/>
              <a:gd name="connsiteX937" fmla="*/ 2815209 w 7467600"/>
              <a:gd name="connsiteY937" fmla="*/ 497361 h 6858000"/>
              <a:gd name="connsiteX938" fmla="*/ 2844845 w 7467600"/>
              <a:gd name="connsiteY938" fmla="*/ 127638 h 6858000"/>
              <a:gd name="connsiteX939" fmla="*/ 2867960 w 7467600"/>
              <a:gd name="connsiteY939" fmla="*/ 0 h 6858000"/>
              <a:gd name="connsiteX940" fmla="*/ 1057230 w 7467600"/>
              <a:gd name="connsiteY940" fmla="*/ 0 h 6858000"/>
              <a:gd name="connsiteX941" fmla="*/ 1111003 w 7467600"/>
              <a:gd name="connsiteY941" fmla="*/ 0 h 6858000"/>
              <a:gd name="connsiteX942" fmla="*/ 1125553 w 7467600"/>
              <a:gd name="connsiteY942" fmla="*/ 52588 h 6858000"/>
              <a:gd name="connsiteX943" fmla="*/ 1304276 w 7467600"/>
              <a:gd name="connsiteY943" fmla="*/ 476275 h 6858000"/>
              <a:gd name="connsiteX944" fmla="*/ 1492066 w 7467600"/>
              <a:gd name="connsiteY944" fmla="*/ 886333 h 6858000"/>
              <a:gd name="connsiteX945" fmla="*/ 1423698 w 7467600"/>
              <a:gd name="connsiteY945" fmla="*/ 710817 h 6858000"/>
              <a:gd name="connsiteX946" fmla="*/ 1357609 w 7467600"/>
              <a:gd name="connsiteY946" fmla="*/ 532892 h 6858000"/>
              <a:gd name="connsiteX947" fmla="*/ 1309550 w 7467600"/>
              <a:gd name="connsiteY947" fmla="*/ 374031 h 6858000"/>
              <a:gd name="connsiteX948" fmla="*/ 1193673 w 7467600"/>
              <a:gd name="connsiteY948" fmla="*/ 49533 h 6858000"/>
              <a:gd name="connsiteX949" fmla="*/ 1164391 w 7467600"/>
              <a:gd name="connsiteY949" fmla="*/ 0 h 6858000"/>
              <a:gd name="connsiteX950" fmla="*/ 1200666 w 7467600"/>
              <a:gd name="connsiteY950" fmla="*/ 0 h 6858000"/>
              <a:gd name="connsiteX951" fmla="*/ 1223408 w 7467600"/>
              <a:gd name="connsiteY951" fmla="*/ 38996 h 6858000"/>
              <a:gd name="connsiteX952" fmla="*/ 1339635 w 7467600"/>
              <a:gd name="connsiteY952" fmla="*/ 365517 h 6858000"/>
              <a:gd name="connsiteX953" fmla="*/ 1387469 w 7467600"/>
              <a:gd name="connsiteY953" fmla="*/ 523079 h 6858000"/>
              <a:gd name="connsiteX954" fmla="*/ 1452685 w 7467600"/>
              <a:gd name="connsiteY954" fmla="*/ 699806 h 6858000"/>
              <a:gd name="connsiteX955" fmla="*/ 1492092 w 7467600"/>
              <a:gd name="connsiteY955" fmla="*/ 800424 h 6858000"/>
              <a:gd name="connsiteX956" fmla="*/ 1455302 w 7467600"/>
              <a:gd name="connsiteY956" fmla="*/ 632913 h 6858000"/>
              <a:gd name="connsiteX957" fmla="*/ 1222336 w 7467600"/>
              <a:gd name="connsiteY957" fmla="*/ 9480 h 6858000"/>
              <a:gd name="connsiteX958" fmla="*/ 1214634 w 7467600"/>
              <a:gd name="connsiteY958" fmla="*/ 0 h 6858000"/>
              <a:gd name="connsiteX959" fmla="*/ 1289827 w 7467600"/>
              <a:gd name="connsiteY959" fmla="*/ 0 h 6858000"/>
              <a:gd name="connsiteX960" fmla="*/ 1321076 w 7467600"/>
              <a:gd name="connsiteY960" fmla="*/ 59722 h 6858000"/>
              <a:gd name="connsiteX961" fmla="*/ 1512579 w 7467600"/>
              <a:gd name="connsiteY961" fmla="*/ 626441 h 6858000"/>
              <a:gd name="connsiteX962" fmla="*/ 1506076 w 7467600"/>
              <a:gd name="connsiteY962" fmla="*/ 1089289 h 6858000"/>
              <a:gd name="connsiteX963" fmla="*/ 1486346 w 7467600"/>
              <a:gd name="connsiteY963" fmla="*/ 1079919 h 6858000"/>
              <a:gd name="connsiteX964" fmla="*/ 1070511 w 7467600"/>
              <a:gd name="connsiteY964" fmla="*/ 48609 h 6858000"/>
              <a:gd name="connsiteX965" fmla="*/ 1057230 w 7467600"/>
              <a:gd name="connsiteY965" fmla="*/ 0 h 6858000"/>
              <a:gd name="connsiteX966" fmla="*/ 43151 w 7467600"/>
              <a:gd name="connsiteY966" fmla="*/ 0 h 6858000"/>
              <a:gd name="connsiteX967" fmla="*/ 95283 w 7467600"/>
              <a:gd name="connsiteY967" fmla="*/ 0 h 6858000"/>
              <a:gd name="connsiteX968" fmla="*/ 300708 w 7467600"/>
              <a:gd name="connsiteY968" fmla="*/ 154571 h 6858000"/>
              <a:gd name="connsiteX969" fmla="*/ 530414 w 7467600"/>
              <a:gd name="connsiteY969" fmla="*/ 354673 h 6858000"/>
              <a:gd name="connsiteX970" fmla="*/ 333785 w 7467600"/>
              <a:gd name="connsiteY970" fmla="*/ 161564 h 6858000"/>
              <a:gd name="connsiteX971" fmla="*/ 147005 w 7467600"/>
              <a:gd name="connsiteY971" fmla="*/ 0 h 6858000"/>
              <a:gd name="connsiteX972" fmla="*/ 272509 w 7467600"/>
              <a:gd name="connsiteY972" fmla="*/ 0 h 6858000"/>
              <a:gd name="connsiteX973" fmla="*/ 326276 w 7467600"/>
              <a:gd name="connsiteY973" fmla="*/ 45847 h 6858000"/>
              <a:gd name="connsiteX974" fmla="*/ 823759 w 7467600"/>
              <a:gd name="connsiteY974" fmla="*/ 574145 h 6858000"/>
              <a:gd name="connsiteX975" fmla="*/ 811254 w 7467600"/>
              <a:gd name="connsiteY975" fmla="*/ 665546 h 6858000"/>
              <a:gd name="connsiteX976" fmla="*/ 154042 w 7467600"/>
              <a:gd name="connsiteY976" fmla="*/ 261522 h 6858000"/>
              <a:gd name="connsiteX977" fmla="*/ 13550 w 7467600"/>
              <a:gd name="connsiteY977" fmla="*/ 158423 h 6858000"/>
              <a:gd name="connsiteX978" fmla="*/ 0 w 7467600"/>
              <a:gd name="connsiteY978" fmla="*/ 146618 h 6858000"/>
              <a:gd name="connsiteX979" fmla="*/ 0 w 7467600"/>
              <a:gd name="connsiteY979" fmla="*/ 59161 h 6858000"/>
              <a:gd name="connsiteX980" fmla="*/ 45427 w 7467600"/>
              <a:gd name="connsiteY980" fmla="*/ 101078 h 6858000"/>
              <a:gd name="connsiteX981" fmla="*/ 630103 w 7467600"/>
              <a:gd name="connsiteY981" fmla="*/ 485885 h 6858000"/>
              <a:gd name="connsiteX982" fmla="*/ 532040 w 7467600"/>
              <a:gd name="connsiteY982" fmla="*/ 399359 h 6858000"/>
              <a:gd name="connsiteX983" fmla="*/ 517618 w 7467600"/>
              <a:gd name="connsiteY983" fmla="*/ 385726 h 6858000"/>
              <a:gd name="connsiteX984" fmla="*/ 285074 w 7467600"/>
              <a:gd name="connsiteY984" fmla="*/ 182755 h 6858000"/>
              <a:gd name="connsiteX985" fmla="*/ 43151 w 7467600"/>
              <a:gd name="connsiteY98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1903353 w 7467600"/>
              <a:gd name="connsiteY127" fmla="*/ 5044827 h 6858000"/>
              <a:gd name="connsiteX128" fmla="*/ 1936931 w 7467600"/>
              <a:gd name="connsiteY128" fmla="*/ 5093954 h 6858000"/>
              <a:gd name="connsiteX129" fmla="*/ 2195868 w 7467600"/>
              <a:gd name="connsiteY129" fmla="*/ 5396574 h 6858000"/>
              <a:gd name="connsiteX130" fmla="*/ 2088852 w 7467600"/>
              <a:gd name="connsiteY130" fmla="*/ 5166123 h 6858000"/>
              <a:gd name="connsiteX131" fmla="*/ 1958241 w 7467600"/>
              <a:gd name="connsiteY131" fmla="*/ 5067955 h 6858000"/>
              <a:gd name="connsiteX132" fmla="*/ 1903353 w 7467600"/>
              <a:gd name="connsiteY132" fmla="*/ 5044827 h 6858000"/>
              <a:gd name="connsiteX133" fmla="*/ 1979378 w 7467600"/>
              <a:gd name="connsiteY133" fmla="*/ 4769504 h 6858000"/>
              <a:gd name="connsiteX134" fmla="*/ 2882120 w 7467600"/>
              <a:gd name="connsiteY134" fmla="*/ 5064547 h 6858000"/>
              <a:gd name="connsiteX135" fmla="*/ 2793103 w 7467600"/>
              <a:gd name="connsiteY135" fmla="*/ 5039699 h 6858000"/>
              <a:gd name="connsiteX136" fmla="*/ 2770041 w 7467600"/>
              <a:gd name="connsiteY136" fmla="*/ 5033634 h 6858000"/>
              <a:gd name="connsiteX137" fmla="*/ 1979378 w 7467600"/>
              <a:gd name="connsiteY137" fmla="*/ 4769504 h 6858000"/>
              <a:gd name="connsiteX138" fmla="*/ 1927410 w 7467600"/>
              <a:gd name="connsiteY138" fmla="*/ 4716164 h 6858000"/>
              <a:gd name="connsiteX139" fmla="*/ 1959587 w 7467600"/>
              <a:gd name="connsiteY139" fmla="*/ 4728849 h 6858000"/>
              <a:gd name="connsiteX140" fmla="*/ 2777707 w 7467600"/>
              <a:gd name="connsiteY140" fmla="*/ 5003991 h 6858000"/>
              <a:gd name="connsiteX141" fmla="*/ 2800768 w 7467600"/>
              <a:gd name="connsiteY141" fmla="*/ 5010056 h 6858000"/>
              <a:gd name="connsiteX142" fmla="*/ 2879408 w 7467600"/>
              <a:gd name="connsiteY142" fmla="*/ 5031590 h 6858000"/>
              <a:gd name="connsiteX143" fmla="*/ 2862295 w 7467600"/>
              <a:gd name="connsiteY143" fmla="*/ 5022958 h 6858000"/>
              <a:gd name="connsiteX144" fmla="*/ 2813343 w 7467600"/>
              <a:gd name="connsiteY144" fmla="*/ 4998369 h 6858000"/>
              <a:gd name="connsiteX145" fmla="*/ 2646245 w 7467600"/>
              <a:gd name="connsiteY145" fmla="*/ 4930999 h 6858000"/>
              <a:gd name="connsiteX146" fmla="*/ 1999243 w 7467600"/>
              <a:gd name="connsiteY146" fmla="*/ 4730524 h 6858000"/>
              <a:gd name="connsiteX147" fmla="*/ 1979527 w 7467600"/>
              <a:gd name="connsiteY147" fmla="*/ 4726651 h 6858000"/>
              <a:gd name="connsiteX148" fmla="*/ 1927410 w 7467600"/>
              <a:gd name="connsiteY148" fmla="*/ 4716164 h 6858000"/>
              <a:gd name="connsiteX149" fmla="*/ 1997014 w 7467600"/>
              <a:gd name="connsiteY149" fmla="*/ 4698007 h 6858000"/>
              <a:gd name="connsiteX150" fmla="*/ 2005458 w 7467600"/>
              <a:gd name="connsiteY150" fmla="*/ 4699540 h 6858000"/>
              <a:gd name="connsiteX151" fmla="*/ 2657186 w 7467600"/>
              <a:gd name="connsiteY151" fmla="*/ 4901687 h 6858000"/>
              <a:gd name="connsiteX152" fmla="*/ 2826662 w 7467600"/>
              <a:gd name="connsiteY152" fmla="*/ 4970362 h 6858000"/>
              <a:gd name="connsiteX153" fmla="*/ 2876100 w 7467600"/>
              <a:gd name="connsiteY153" fmla="*/ 4995397 h 6858000"/>
              <a:gd name="connsiteX154" fmla="*/ 3042600 w 7467600"/>
              <a:gd name="connsiteY154" fmla="*/ 5059532 h 6858000"/>
              <a:gd name="connsiteX155" fmla="*/ 1997014 w 7467600"/>
              <a:gd name="connsiteY155" fmla="*/ 4698007 h 6858000"/>
              <a:gd name="connsiteX156" fmla="*/ 2305292 w 7467600"/>
              <a:gd name="connsiteY156" fmla="*/ 4219492 h 6858000"/>
              <a:gd name="connsiteX157" fmla="*/ 3360922 w 7467600"/>
              <a:gd name="connsiteY157" fmla="*/ 4529373 h 6858000"/>
              <a:gd name="connsiteX158" fmla="*/ 3492420 w 7467600"/>
              <a:gd name="connsiteY158" fmla="*/ 4510145 h 6858000"/>
              <a:gd name="connsiteX159" fmla="*/ 3364086 w 7467600"/>
              <a:gd name="connsiteY159" fmla="*/ 4480340 h 6858000"/>
              <a:gd name="connsiteX160" fmla="*/ 3225818 w 7467600"/>
              <a:gd name="connsiteY160" fmla="*/ 4411822 h 6858000"/>
              <a:gd name="connsiteX161" fmla="*/ 3129696 w 7467600"/>
              <a:gd name="connsiteY161" fmla="*/ 4360704 h 6858000"/>
              <a:gd name="connsiteX162" fmla="*/ 2814545 w 7467600"/>
              <a:gd name="connsiteY162" fmla="*/ 4282955 h 6858000"/>
              <a:gd name="connsiteX163" fmla="*/ 2305292 w 7467600"/>
              <a:gd name="connsiteY163" fmla="*/ 4219492 h 6858000"/>
              <a:gd name="connsiteX164" fmla="*/ 2626982 w 7467600"/>
              <a:gd name="connsiteY164" fmla="*/ 4206450 h 6858000"/>
              <a:gd name="connsiteX165" fmla="*/ 2490617 w 7467600"/>
              <a:gd name="connsiteY165" fmla="*/ 4206951 h 6858000"/>
              <a:gd name="connsiteX166" fmla="*/ 2819869 w 7467600"/>
              <a:gd name="connsiteY166" fmla="*/ 4252936 h 6858000"/>
              <a:gd name="connsiteX167" fmla="*/ 3143018 w 7467600"/>
              <a:gd name="connsiteY167" fmla="*/ 4332698 h 6858000"/>
              <a:gd name="connsiteX168" fmla="*/ 3241520 w 7467600"/>
              <a:gd name="connsiteY168" fmla="*/ 4385112 h 6858000"/>
              <a:gd name="connsiteX169" fmla="*/ 3374575 w 7467600"/>
              <a:gd name="connsiteY169" fmla="*/ 4451517 h 6858000"/>
              <a:gd name="connsiteX170" fmla="*/ 3505221 w 7467600"/>
              <a:gd name="connsiteY170" fmla="*/ 4480757 h 6858000"/>
              <a:gd name="connsiteX171" fmla="*/ 2626982 w 7467600"/>
              <a:gd name="connsiteY171" fmla="*/ 4206450 h 6858000"/>
              <a:gd name="connsiteX172" fmla="*/ 1310106 w 7467600"/>
              <a:gd name="connsiteY172" fmla="*/ 3943217 h 6858000"/>
              <a:gd name="connsiteX173" fmla="*/ 854994 w 7467600"/>
              <a:gd name="connsiteY173" fmla="*/ 4399136 h 6858000"/>
              <a:gd name="connsiteX174" fmla="*/ 742462 w 7467600"/>
              <a:gd name="connsiteY174" fmla="*/ 4594648 h 6858000"/>
              <a:gd name="connsiteX175" fmla="*/ 820602 w 7467600"/>
              <a:gd name="connsiteY175" fmla="*/ 4485915 h 6858000"/>
              <a:gd name="connsiteX176" fmla="*/ 878295 w 7467600"/>
              <a:gd name="connsiteY176" fmla="*/ 4403594 h 6858000"/>
              <a:gd name="connsiteX177" fmla="*/ 1240607 w 7467600"/>
              <a:gd name="connsiteY177" fmla="*/ 4010401 h 6858000"/>
              <a:gd name="connsiteX178" fmla="*/ 1310106 w 7467600"/>
              <a:gd name="connsiteY178" fmla="*/ 3943217 h 6858000"/>
              <a:gd name="connsiteX179" fmla="*/ 1423113 w 7467600"/>
              <a:gd name="connsiteY179" fmla="*/ 3874565 h 6858000"/>
              <a:gd name="connsiteX180" fmla="*/ 1260565 w 7467600"/>
              <a:gd name="connsiteY180" fmla="*/ 4031982 h 6858000"/>
              <a:gd name="connsiteX181" fmla="*/ 901900 w 7467600"/>
              <a:gd name="connsiteY181" fmla="*/ 4421236 h 6858000"/>
              <a:gd name="connsiteX182" fmla="*/ 845044 w 7467600"/>
              <a:gd name="connsiteY182" fmla="*/ 4502436 h 6858000"/>
              <a:gd name="connsiteX183" fmla="*/ 685926 w 7467600"/>
              <a:gd name="connsiteY183" fmla="*/ 4703069 h 6858000"/>
              <a:gd name="connsiteX184" fmla="*/ 684248 w 7467600"/>
              <a:gd name="connsiteY184" fmla="*/ 4706721 h 6858000"/>
              <a:gd name="connsiteX185" fmla="*/ 1423113 w 7467600"/>
              <a:gd name="connsiteY185" fmla="*/ 3874565 h 6858000"/>
              <a:gd name="connsiteX186" fmla="*/ 3316479 w 7467600"/>
              <a:gd name="connsiteY186" fmla="*/ 3872136 h 6858000"/>
              <a:gd name="connsiteX187" fmla="*/ 3546806 w 7467600"/>
              <a:gd name="connsiteY187" fmla="*/ 4356139 h 6858000"/>
              <a:gd name="connsiteX188" fmla="*/ 3364433 w 7467600"/>
              <a:gd name="connsiteY188" fmla="*/ 3953121 h 6858000"/>
              <a:gd name="connsiteX189" fmla="*/ 3316479 w 7467600"/>
              <a:gd name="connsiteY189" fmla="*/ 3872136 h 6858000"/>
              <a:gd name="connsiteX190" fmla="*/ 3291335 w 7467600"/>
              <a:gd name="connsiteY190" fmla="*/ 3767420 h 6858000"/>
              <a:gd name="connsiteX191" fmla="*/ 3390805 w 7467600"/>
              <a:gd name="connsiteY191" fmla="*/ 3937163 h 6858000"/>
              <a:gd name="connsiteX192" fmla="*/ 3579062 w 7467600"/>
              <a:gd name="connsiteY192" fmla="*/ 4359040 h 6858000"/>
              <a:gd name="connsiteX193" fmla="*/ 3467355 w 7467600"/>
              <a:gd name="connsiteY193" fmla="*/ 3988130 h 6858000"/>
              <a:gd name="connsiteX194" fmla="*/ 3310753 w 7467600"/>
              <a:gd name="connsiteY194" fmla="*/ 3787140 h 6858000"/>
              <a:gd name="connsiteX195" fmla="*/ 3291335 w 7467600"/>
              <a:gd name="connsiteY195" fmla="*/ 3767420 h 6858000"/>
              <a:gd name="connsiteX196" fmla="*/ 1635889 w 7467600"/>
              <a:gd name="connsiteY196" fmla="*/ 3709494 h 6858000"/>
              <a:gd name="connsiteX197" fmla="*/ 1634800 w 7467600"/>
              <a:gd name="connsiteY197" fmla="*/ 3731111 h 6858000"/>
              <a:gd name="connsiteX198" fmla="*/ 1635889 w 7467600"/>
              <a:gd name="connsiteY198" fmla="*/ 3709494 h 6858000"/>
              <a:gd name="connsiteX199" fmla="*/ 1510397 w 7467600"/>
              <a:gd name="connsiteY199" fmla="*/ 3684705 h 6858000"/>
              <a:gd name="connsiteX200" fmla="*/ 1146550 w 7467600"/>
              <a:gd name="connsiteY200" fmla="*/ 3802012 h 6858000"/>
              <a:gd name="connsiteX201" fmla="*/ 698834 w 7467600"/>
              <a:gd name="connsiteY201" fmla="*/ 3952272 h 6858000"/>
              <a:gd name="connsiteX202" fmla="*/ 34256 w 7467600"/>
              <a:gd name="connsiteY202" fmla="*/ 4347603 h 6858000"/>
              <a:gd name="connsiteX203" fmla="*/ 527241 w 7467600"/>
              <a:gd name="connsiteY203" fmla="*/ 4065078 h 6858000"/>
              <a:gd name="connsiteX204" fmla="*/ 1510397 w 7467600"/>
              <a:gd name="connsiteY204" fmla="*/ 3684705 h 6858000"/>
              <a:gd name="connsiteX205" fmla="*/ 1313114 w 7467600"/>
              <a:gd name="connsiteY205" fmla="*/ 3655216 h 6858000"/>
              <a:gd name="connsiteX206" fmla="*/ 1109304 w 7467600"/>
              <a:gd name="connsiteY206" fmla="*/ 3669030 h 6858000"/>
              <a:gd name="connsiteX207" fmla="*/ 8129 w 7467600"/>
              <a:gd name="connsiteY207" fmla="*/ 4330519 h 6858000"/>
              <a:gd name="connsiteX208" fmla="*/ 687572 w 7467600"/>
              <a:gd name="connsiteY208" fmla="*/ 3925629 h 6858000"/>
              <a:gd name="connsiteX209" fmla="*/ 1138365 w 7467600"/>
              <a:gd name="connsiteY209" fmla="*/ 3774515 h 6858000"/>
              <a:gd name="connsiteX210" fmla="*/ 1505579 w 7467600"/>
              <a:gd name="connsiteY210" fmla="*/ 3655526 h 6858000"/>
              <a:gd name="connsiteX211" fmla="*/ 1313114 w 7467600"/>
              <a:gd name="connsiteY211" fmla="*/ 3655216 h 6858000"/>
              <a:gd name="connsiteX212" fmla="*/ 3655073 w 7467600"/>
              <a:gd name="connsiteY212" fmla="*/ 3650884 h 6858000"/>
              <a:gd name="connsiteX213" fmla="*/ 3989938 w 7467600"/>
              <a:gd name="connsiteY213" fmla="*/ 3991685 h 6858000"/>
              <a:gd name="connsiteX214" fmla="*/ 4393907 w 7467600"/>
              <a:gd name="connsiteY214" fmla="*/ 4261258 h 6858000"/>
              <a:gd name="connsiteX215" fmla="*/ 4648051 w 7467600"/>
              <a:gd name="connsiteY215" fmla="*/ 4374051 h 6858000"/>
              <a:gd name="connsiteX216" fmla="*/ 4383389 w 7467600"/>
              <a:gd name="connsiteY216" fmla="*/ 4184369 h 6858000"/>
              <a:gd name="connsiteX217" fmla="*/ 4165508 w 7467600"/>
              <a:gd name="connsiteY217" fmla="*/ 4035196 h 6858000"/>
              <a:gd name="connsiteX218" fmla="*/ 4068162 w 7467600"/>
              <a:gd name="connsiteY218" fmla="*/ 3953394 h 6858000"/>
              <a:gd name="connsiteX219" fmla="*/ 3981416 w 7467600"/>
              <a:gd name="connsiteY219" fmla="*/ 3880482 h 6858000"/>
              <a:gd name="connsiteX220" fmla="*/ 3800147 w 7467600"/>
              <a:gd name="connsiteY220" fmla="*/ 3749872 h 6858000"/>
              <a:gd name="connsiteX221" fmla="*/ 3655073 w 7467600"/>
              <a:gd name="connsiteY221" fmla="*/ 3650884 h 6858000"/>
              <a:gd name="connsiteX222" fmla="*/ 3670252 w 7467600"/>
              <a:gd name="connsiteY222" fmla="*/ 3622798 h 6858000"/>
              <a:gd name="connsiteX223" fmla="*/ 3817258 w 7467600"/>
              <a:gd name="connsiteY223" fmla="*/ 3723577 h 6858000"/>
              <a:gd name="connsiteX224" fmla="*/ 4000461 w 7467600"/>
              <a:gd name="connsiteY224" fmla="*/ 3855966 h 6858000"/>
              <a:gd name="connsiteX225" fmla="*/ 4088180 w 7467600"/>
              <a:gd name="connsiteY225" fmla="*/ 3929774 h 6858000"/>
              <a:gd name="connsiteX226" fmla="*/ 4184555 w 7467600"/>
              <a:gd name="connsiteY226" fmla="*/ 4010683 h 6858000"/>
              <a:gd name="connsiteX227" fmla="*/ 4399563 w 7467600"/>
              <a:gd name="connsiteY227" fmla="*/ 4158106 h 6858000"/>
              <a:gd name="connsiteX228" fmla="*/ 4684469 w 7467600"/>
              <a:gd name="connsiteY228" fmla="*/ 4364680 h 6858000"/>
              <a:gd name="connsiteX229" fmla="*/ 4690271 w 7467600"/>
              <a:gd name="connsiteY229" fmla="*/ 4370034 h 6858000"/>
              <a:gd name="connsiteX230" fmla="*/ 4136093 w 7467600"/>
              <a:gd name="connsiteY230" fmla="*/ 3858466 h 6858000"/>
              <a:gd name="connsiteX231" fmla="*/ 3670252 w 7467600"/>
              <a:gd name="connsiteY231" fmla="*/ 3622798 h 6858000"/>
              <a:gd name="connsiteX232" fmla="*/ 4440129 w 7467600"/>
              <a:gd name="connsiteY232" fmla="*/ 3448571 h 6858000"/>
              <a:gd name="connsiteX233" fmla="*/ 4856525 w 7467600"/>
              <a:gd name="connsiteY233" fmla="*/ 3915351 h 6858000"/>
              <a:gd name="connsiteX234" fmla="*/ 5059055 w 7467600"/>
              <a:gd name="connsiteY234" fmla="*/ 4108918 h 6858000"/>
              <a:gd name="connsiteX235" fmla="*/ 5290070 w 7467600"/>
              <a:gd name="connsiteY235" fmla="*/ 4263619 h 6858000"/>
              <a:gd name="connsiteX236" fmla="*/ 4834991 w 7467600"/>
              <a:gd name="connsiteY236" fmla="*/ 3830985 h 6858000"/>
              <a:gd name="connsiteX237" fmla="*/ 4440129 w 7467600"/>
              <a:gd name="connsiteY237" fmla="*/ 3448571 h 6858000"/>
              <a:gd name="connsiteX238" fmla="*/ 4441737 w 7467600"/>
              <a:gd name="connsiteY238" fmla="*/ 3399734 h 6858000"/>
              <a:gd name="connsiteX239" fmla="*/ 4431236 w 7467600"/>
              <a:gd name="connsiteY239" fmla="*/ 3400954 h 6858000"/>
              <a:gd name="connsiteX240" fmla="*/ 4557150 w 7467600"/>
              <a:gd name="connsiteY240" fmla="*/ 3510023 h 6858000"/>
              <a:gd name="connsiteX241" fmla="*/ 4856936 w 7467600"/>
              <a:gd name="connsiteY241" fmla="*/ 3809146 h 6858000"/>
              <a:gd name="connsiteX242" fmla="*/ 5111996 w 7467600"/>
              <a:gd name="connsiteY242" fmla="*/ 4065759 h 6858000"/>
              <a:gd name="connsiteX243" fmla="*/ 5388878 w 7467600"/>
              <a:gd name="connsiteY243" fmla="*/ 4300185 h 6858000"/>
              <a:gd name="connsiteX244" fmla="*/ 5425556 w 7467600"/>
              <a:gd name="connsiteY244" fmla="*/ 4308967 h 6858000"/>
              <a:gd name="connsiteX245" fmla="*/ 4943646 w 7467600"/>
              <a:gd name="connsiteY245" fmla="*/ 3822916 h 6858000"/>
              <a:gd name="connsiteX246" fmla="*/ 4594837 w 7467600"/>
              <a:gd name="connsiteY246" fmla="*/ 3532274 h 6858000"/>
              <a:gd name="connsiteX247" fmla="*/ 4441737 w 7467600"/>
              <a:gd name="connsiteY247" fmla="*/ 3399734 h 6858000"/>
              <a:gd name="connsiteX248" fmla="*/ 5425834 w 7467600"/>
              <a:gd name="connsiteY248" fmla="*/ 3162785 h 6858000"/>
              <a:gd name="connsiteX249" fmla="*/ 5401644 w 7467600"/>
              <a:gd name="connsiteY249" fmla="*/ 3617847 h 6858000"/>
              <a:gd name="connsiteX250" fmla="*/ 5467256 w 7467600"/>
              <a:gd name="connsiteY250" fmla="*/ 4175494 h 6858000"/>
              <a:gd name="connsiteX251" fmla="*/ 5448069 w 7467600"/>
              <a:gd name="connsiteY251" fmla="*/ 3567554 h 6858000"/>
              <a:gd name="connsiteX252" fmla="*/ 5425834 w 7467600"/>
              <a:gd name="connsiteY252" fmla="*/ 3162785 h 6858000"/>
              <a:gd name="connsiteX253" fmla="*/ 1318687 w 7467600"/>
              <a:gd name="connsiteY253" fmla="*/ 3113840 h 6858000"/>
              <a:gd name="connsiteX254" fmla="*/ 1066793 w 7467600"/>
              <a:gd name="connsiteY254" fmla="*/ 3212171 h 6858000"/>
              <a:gd name="connsiteX255" fmla="*/ 993319 w 7467600"/>
              <a:gd name="connsiteY255" fmla="*/ 3247648 h 6858000"/>
              <a:gd name="connsiteX256" fmla="*/ 853081 w 7467600"/>
              <a:gd name="connsiteY256" fmla="*/ 3312410 h 6858000"/>
              <a:gd name="connsiteX257" fmla="*/ 805957 w 7467600"/>
              <a:gd name="connsiteY257" fmla="*/ 3330443 h 6858000"/>
              <a:gd name="connsiteX258" fmla="*/ 1318687 w 7467600"/>
              <a:gd name="connsiteY258" fmla="*/ 3113840 h 6858000"/>
              <a:gd name="connsiteX259" fmla="*/ 5453702 w 7467600"/>
              <a:gd name="connsiteY259" fmla="*/ 3090882 h 6858000"/>
              <a:gd name="connsiteX260" fmla="*/ 5480135 w 7467600"/>
              <a:gd name="connsiteY260" fmla="*/ 3565802 h 6858000"/>
              <a:gd name="connsiteX261" fmla="*/ 5499023 w 7467600"/>
              <a:gd name="connsiteY261" fmla="*/ 4166310 h 6858000"/>
              <a:gd name="connsiteX262" fmla="*/ 5547022 w 7467600"/>
              <a:gd name="connsiteY262" fmla="*/ 3607838 h 6858000"/>
              <a:gd name="connsiteX263" fmla="*/ 5515964 w 7467600"/>
              <a:gd name="connsiteY263" fmla="*/ 3378541 h 6858000"/>
              <a:gd name="connsiteX264" fmla="*/ 5453702 w 7467600"/>
              <a:gd name="connsiteY264" fmla="*/ 3090882 h 6858000"/>
              <a:gd name="connsiteX265" fmla="*/ 1238695 w 7467600"/>
              <a:gd name="connsiteY265" fmla="*/ 3076820 h 6858000"/>
              <a:gd name="connsiteX266" fmla="*/ 716371 w 7467600"/>
              <a:gd name="connsiteY266" fmla="*/ 3293249 h 6858000"/>
              <a:gd name="connsiteX267" fmla="*/ 579522 w 7467600"/>
              <a:gd name="connsiteY267" fmla="*/ 3371759 h 6858000"/>
              <a:gd name="connsiteX268" fmla="*/ 600288 w 7467600"/>
              <a:gd name="connsiteY268" fmla="*/ 3365555 h 6858000"/>
              <a:gd name="connsiteX269" fmla="*/ 840692 w 7467600"/>
              <a:gd name="connsiteY269" fmla="*/ 3284921 h 6858000"/>
              <a:gd name="connsiteX270" fmla="*/ 979248 w 7467600"/>
              <a:gd name="connsiteY270" fmla="*/ 3221003 h 6858000"/>
              <a:gd name="connsiteX271" fmla="*/ 1053282 w 7467600"/>
              <a:gd name="connsiteY271" fmla="*/ 3185247 h 6858000"/>
              <a:gd name="connsiteX272" fmla="*/ 1320603 w 7467600"/>
              <a:gd name="connsiteY272" fmla="*/ 3081281 h 6858000"/>
              <a:gd name="connsiteX273" fmla="*/ 1238695 w 7467600"/>
              <a:gd name="connsiteY273" fmla="*/ 3076820 h 6858000"/>
              <a:gd name="connsiteX274" fmla="*/ 5425627 w 7467600"/>
              <a:gd name="connsiteY274" fmla="*/ 2954192 h 6858000"/>
              <a:gd name="connsiteX275" fmla="*/ 5470770 w 7467600"/>
              <a:gd name="connsiteY275" fmla="*/ 3005435 h 6858000"/>
              <a:gd name="connsiteX276" fmla="*/ 5519779 w 7467600"/>
              <a:gd name="connsiteY276" fmla="*/ 4359223 h 6858000"/>
              <a:gd name="connsiteX277" fmla="*/ 5520293 w 7467600"/>
              <a:gd name="connsiteY277" fmla="*/ 4360602 h 6858000"/>
              <a:gd name="connsiteX278" fmla="*/ 5767221 w 7467600"/>
              <a:gd name="connsiteY278" fmla="*/ 4665564 h 6858000"/>
              <a:gd name="connsiteX279" fmla="*/ 6937169 w 7467600"/>
              <a:gd name="connsiteY279" fmla="*/ 4815941 h 6858000"/>
              <a:gd name="connsiteX280" fmla="*/ 6953922 w 7467600"/>
              <a:gd name="connsiteY280" fmla="*/ 4890068 h 6858000"/>
              <a:gd name="connsiteX281" fmla="*/ 6071359 w 7467600"/>
              <a:gd name="connsiteY281" fmla="*/ 4770770 h 6858000"/>
              <a:gd name="connsiteX282" fmla="*/ 6038839 w 7467600"/>
              <a:gd name="connsiteY282" fmla="*/ 4764474 h 6858000"/>
              <a:gd name="connsiteX283" fmla="*/ 6038706 w 7467600"/>
              <a:gd name="connsiteY283" fmla="*/ 4763847 h 6858000"/>
              <a:gd name="connsiteX284" fmla="*/ 6037784 w 7467600"/>
              <a:gd name="connsiteY284" fmla="*/ 4764270 h 6858000"/>
              <a:gd name="connsiteX285" fmla="*/ 6038839 w 7467600"/>
              <a:gd name="connsiteY285" fmla="*/ 4764474 h 6858000"/>
              <a:gd name="connsiteX286" fmla="*/ 6040338 w 7467600"/>
              <a:gd name="connsiteY286" fmla="*/ 4771418 h 6858000"/>
              <a:gd name="connsiteX287" fmla="*/ 6024488 w 7467600"/>
              <a:gd name="connsiteY287" fmla="*/ 4809903 h 6858000"/>
              <a:gd name="connsiteX288" fmla="*/ 5599771 w 7467600"/>
              <a:gd name="connsiteY288" fmla="*/ 5509652 h 6858000"/>
              <a:gd name="connsiteX289" fmla="*/ 5548843 w 7467600"/>
              <a:gd name="connsiteY289" fmla="*/ 5563845 h 6858000"/>
              <a:gd name="connsiteX290" fmla="*/ 5940952 w 7467600"/>
              <a:gd name="connsiteY290" fmla="*/ 6250028 h 6858000"/>
              <a:gd name="connsiteX291" fmla="*/ 6043441 w 7467600"/>
              <a:gd name="connsiteY291" fmla="*/ 6665847 h 6858000"/>
              <a:gd name="connsiteX292" fmla="*/ 6093432 w 7467600"/>
              <a:gd name="connsiteY292" fmla="*/ 6858000 h 6858000"/>
              <a:gd name="connsiteX293" fmla="*/ 6034344 w 7467600"/>
              <a:gd name="connsiteY293" fmla="*/ 6858000 h 6858000"/>
              <a:gd name="connsiteX294" fmla="*/ 6026679 w 7467600"/>
              <a:gd name="connsiteY294" fmla="*/ 6836959 h 6858000"/>
              <a:gd name="connsiteX295" fmla="*/ 5800441 w 7467600"/>
              <a:gd name="connsiteY295" fmla="*/ 6335286 h 6858000"/>
              <a:gd name="connsiteX296" fmla="*/ 5526562 w 7467600"/>
              <a:gd name="connsiteY296" fmla="*/ 5705388 h 6858000"/>
              <a:gd name="connsiteX297" fmla="*/ 5519640 w 7467600"/>
              <a:gd name="connsiteY297" fmla="*/ 5683774 h 6858000"/>
              <a:gd name="connsiteX298" fmla="*/ 5844559 w 7467600"/>
              <a:gd name="connsiteY298" fmla="*/ 6553349 h 6858000"/>
              <a:gd name="connsiteX299" fmla="*/ 5975994 w 7467600"/>
              <a:gd name="connsiteY299" fmla="*/ 6858000 h 6858000"/>
              <a:gd name="connsiteX300" fmla="*/ 5898547 w 7467600"/>
              <a:gd name="connsiteY300" fmla="*/ 6858000 h 6858000"/>
              <a:gd name="connsiteX301" fmla="*/ 5682041 w 7467600"/>
              <a:gd name="connsiteY301" fmla="*/ 6355860 h 6858000"/>
              <a:gd name="connsiteX302" fmla="*/ 5461758 w 7467600"/>
              <a:gd name="connsiteY302" fmla="*/ 5820220 h 6858000"/>
              <a:gd name="connsiteX303" fmla="*/ 5237282 w 7467600"/>
              <a:gd name="connsiteY303" fmla="*/ 6579086 h 6858000"/>
              <a:gd name="connsiteX304" fmla="*/ 5115009 w 7467600"/>
              <a:gd name="connsiteY304" fmla="*/ 6858000 h 6858000"/>
              <a:gd name="connsiteX305" fmla="*/ 5028074 w 7467600"/>
              <a:gd name="connsiteY305" fmla="*/ 6858000 h 6858000"/>
              <a:gd name="connsiteX306" fmla="*/ 5079508 w 7467600"/>
              <a:gd name="connsiteY306" fmla="*/ 6749074 h 6858000"/>
              <a:gd name="connsiteX307" fmla="*/ 5371846 w 7467600"/>
              <a:gd name="connsiteY307" fmla="*/ 5924413 h 6858000"/>
              <a:gd name="connsiteX308" fmla="*/ 5270512 w 7467600"/>
              <a:gd name="connsiteY308" fmla="*/ 6138975 h 6858000"/>
              <a:gd name="connsiteX309" fmla="*/ 5062409 w 7467600"/>
              <a:gd name="connsiteY309" fmla="*/ 6653544 h 6858000"/>
              <a:gd name="connsiteX310" fmla="*/ 5036628 w 7467600"/>
              <a:gd name="connsiteY310" fmla="*/ 6754247 h 6858000"/>
              <a:gd name="connsiteX311" fmla="*/ 5009112 w 7467600"/>
              <a:gd name="connsiteY311" fmla="*/ 6858000 h 6858000"/>
              <a:gd name="connsiteX312" fmla="*/ 4976679 w 7467600"/>
              <a:gd name="connsiteY312" fmla="*/ 6858000 h 6858000"/>
              <a:gd name="connsiteX313" fmla="*/ 5006537 w 7467600"/>
              <a:gd name="connsiteY313" fmla="*/ 6747068 h 6858000"/>
              <a:gd name="connsiteX314" fmla="*/ 5032723 w 7467600"/>
              <a:gd name="connsiteY314" fmla="*/ 6644957 h 6858000"/>
              <a:gd name="connsiteX315" fmla="*/ 5242949 w 7467600"/>
              <a:gd name="connsiteY315" fmla="*/ 6125175 h 6858000"/>
              <a:gd name="connsiteX316" fmla="*/ 5286321 w 7467600"/>
              <a:gd name="connsiteY316" fmla="*/ 6033555 h 6858000"/>
              <a:gd name="connsiteX317" fmla="*/ 5008210 w 7467600"/>
              <a:gd name="connsiteY317" fmla="*/ 6649194 h 6858000"/>
              <a:gd name="connsiteX318" fmla="*/ 4986321 w 7467600"/>
              <a:gd name="connsiteY318" fmla="*/ 6765687 h 6858000"/>
              <a:gd name="connsiteX319" fmla="*/ 4973474 w 7467600"/>
              <a:gd name="connsiteY319" fmla="*/ 6858000 h 6858000"/>
              <a:gd name="connsiteX320" fmla="*/ 4907178 w 7467600"/>
              <a:gd name="connsiteY320" fmla="*/ 6858000 h 6858000"/>
              <a:gd name="connsiteX321" fmla="*/ 4910810 w 7467600"/>
              <a:gd name="connsiteY321" fmla="*/ 6829660 h 6858000"/>
              <a:gd name="connsiteX322" fmla="*/ 4987461 w 7467600"/>
              <a:gd name="connsiteY322" fmla="*/ 6432994 h 6858000"/>
              <a:gd name="connsiteX323" fmla="*/ 5179262 w 7467600"/>
              <a:gd name="connsiteY323" fmla="*/ 6035044 h 6858000"/>
              <a:gd name="connsiteX324" fmla="*/ 4689678 w 7467600"/>
              <a:gd name="connsiteY324" fmla="*/ 6440241 h 6858000"/>
              <a:gd name="connsiteX325" fmla="*/ 4477543 w 7467600"/>
              <a:gd name="connsiteY325" fmla="*/ 6674836 h 6858000"/>
              <a:gd name="connsiteX326" fmla="*/ 4329957 w 7467600"/>
              <a:gd name="connsiteY326" fmla="*/ 6858000 h 6858000"/>
              <a:gd name="connsiteX327" fmla="*/ 4218595 w 7467600"/>
              <a:gd name="connsiteY327" fmla="*/ 6858000 h 6858000"/>
              <a:gd name="connsiteX328" fmla="*/ 4368888 w 7467600"/>
              <a:gd name="connsiteY328" fmla="*/ 6668412 h 6858000"/>
              <a:gd name="connsiteX329" fmla="*/ 4563091 w 7467600"/>
              <a:gd name="connsiteY329" fmla="*/ 6442508 h 6858000"/>
              <a:gd name="connsiteX330" fmla="*/ 5387324 w 7467600"/>
              <a:gd name="connsiteY330" fmla="*/ 5705830 h 6858000"/>
              <a:gd name="connsiteX331" fmla="*/ 5073620 w 7467600"/>
              <a:gd name="connsiteY331" fmla="*/ 5955437 h 6858000"/>
              <a:gd name="connsiteX332" fmla="*/ 4689789 w 7467600"/>
              <a:gd name="connsiteY332" fmla="*/ 6268382 h 6858000"/>
              <a:gd name="connsiteX333" fmla="*/ 4418722 w 7467600"/>
              <a:gd name="connsiteY333" fmla="*/ 6570886 h 6858000"/>
              <a:gd name="connsiteX334" fmla="*/ 4214944 w 7467600"/>
              <a:gd name="connsiteY334" fmla="*/ 6858000 h 6858000"/>
              <a:gd name="connsiteX335" fmla="*/ 4177898 w 7467600"/>
              <a:gd name="connsiteY335" fmla="*/ 6858000 h 6858000"/>
              <a:gd name="connsiteX336" fmla="*/ 4391597 w 7467600"/>
              <a:gd name="connsiteY336" fmla="*/ 6556370 h 6858000"/>
              <a:gd name="connsiteX337" fmla="*/ 4668889 w 7467600"/>
              <a:gd name="connsiteY337" fmla="*/ 6246399 h 6858000"/>
              <a:gd name="connsiteX338" fmla="*/ 5055427 w 7467600"/>
              <a:gd name="connsiteY338" fmla="*/ 5931476 h 6858000"/>
              <a:gd name="connsiteX339" fmla="*/ 5371814 w 7467600"/>
              <a:gd name="connsiteY339" fmla="*/ 5678975 h 6858000"/>
              <a:gd name="connsiteX340" fmla="*/ 4987918 w 7467600"/>
              <a:gd name="connsiteY340" fmla="*/ 5838701 h 6858000"/>
              <a:gd name="connsiteX341" fmla="*/ 4317146 w 7467600"/>
              <a:gd name="connsiteY341" fmla="*/ 6587716 h 6858000"/>
              <a:gd name="connsiteX342" fmla="*/ 4171627 w 7467600"/>
              <a:gd name="connsiteY342" fmla="*/ 6858000 h 6858000"/>
              <a:gd name="connsiteX343" fmla="*/ 4081585 w 7467600"/>
              <a:gd name="connsiteY343" fmla="*/ 6858000 h 6858000"/>
              <a:gd name="connsiteX344" fmla="*/ 4238603 w 7467600"/>
              <a:gd name="connsiteY344" fmla="*/ 6559341 h 6858000"/>
              <a:gd name="connsiteX345" fmla="*/ 4778333 w 7467600"/>
              <a:gd name="connsiteY345" fmla="*/ 5873626 h 6858000"/>
              <a:gd name="connsiteX346" fmla="*/ 5414185 w 7467600"/>
              <a:gd name="connsiteY346" fmla="*/ 5573882 h 6858000"/>
              <a:gd name="connsiteX347" fmla="*/ 5959648 w 7467600"/>
              <a:gd name="connsiteY347" fmla="*/ 4760797 h 6858000"/>
              <a:gd name="connsiteX348" fmla="*/ 5355019 w 7467600"/>
              <a:gd name="connsiteY348" fmla="*/ 4734672 h 6858000"/>
              <a:gd name="connsiteX349" fmla="*/ 5083565 w 7467600"/>
              <a:gd name="connsiteY349" fmla="*/ 5179121 h 6858000"/>
              <a:gd name="connsiteX350" fmla="*/ 4713577 w 7467600"/>
              <a:gd name="connsiteY350" fmla="*/ 5616803 h 6858000"/>
              <a:gd name="connsiteX351" fmla="*/ 3989559 w 7467600"/>
              <a:gd name="connsiteY351" fmla="*/ 6145945 h 6858000"/>
              <a:gd name="connsiteX352" fmla="*/ 3939824 w 7467600"/>
              <a:gd name="connsiteY352" fmla="*/ 6066900 h 6858000"/>
              <a:gd name="connsiteX353" fmla="*/ 4584537 w 7467600"/>
              <a:gd name="connsiteY353" fmla="*/ 5324826 h 6858000"/>
              <a:gd name="connsiteX354" fmla="*/ 5037105 w 7467600"/>
              <a:gd name="connsiteY354" fmla="*/ 5088765 h 6858000"/>
              <a:gd name="connsiteX355" fmla="*/ 5039930 w 7467600"/>
              <a:gd name="connsiteY355" fmla="*/ 5089585 h 6858000"/>
              <a:gd name="connsiteX356" fmla="*/ 5263764 w 7467600"/>
              <a:gd name="connsiteY356" fmla="*/ 4735525 h 6858000"/>
              <a:gd name="connsiteX357" fmla="*/ 4086300 w 7467600"/>
              <a:gd name="connsiteY357" fmla="*/ 4884599 h 6858000"/>
              <a:gd name="connsiteX358" fmla="*/ 4085485 w 7467600"/>
              <a:gd name="connsiteY358" fmla="*/ 4899070 h 6858000"/>
              <a:gd name="connsiteX359" fmla="*/ 3871915 w 7467600"/>
              <a:gd name="connsiteY359" fmla="*/ 5253645 h 6858000"/>
              <a:gd name="connsiteX360" fmla="*/ 3799374 w 7467600"/>
              <a:gd name="connsiteY360" fmla="*/ 5466127 h 6858000"/>
              <a:gd name="connsiteX361" fmla="*/ 3498850 w 7467600"/>
              <a:gd name="connsiteY361" fmla="*/ 6661888 h 6858000"/>
              <a:gd name="connsiteX362" fmla="*/ 3399216 w 7467600"/>
              <a:gd name="connsiteY362" fmla="*/ 6858000 h 6858000"/>
              <a:gd name="connsiteX363" fmla="*/ 3303688 w 7467600"/>
              <a:gd name="connsiteY363" fmla="*/ 6858000 h 6858000"/>
              <a:gd name="connsiteX364" fmla="*/ 3391774 w 7467600"/>
              <a:gd name="connsiteY364" fmla="*/ 6697181 h 6858000"/>
              <a:gd name="connsiteX365" fmla="*/ 3735540 w 7467600"/>
              <a:gd name="connsiteY365" fmla="*/ 5546923 h 6858000"/>
              <a:gd name="connsiteX366" fmla="*/ 3729438 w 7467600"/>
              <a:gd name="connsiteY366" fmla="*/ 5569058 h 6858000"/>
              <a:gd name="connsiteX367" fmla="*/ 3707782 w 7467600"/>
              <a:gd name="connsiteY367" fmla="*/ 5644908 h 6858000"/>
              <a:gd name="connsiteX368" fmla="*/ 3583827 w 7467600"/>
              <a:gd name="connsiteY368" fmla="*/ 6039215 h 6858000"/>
              <a:gd name="connsiteX369" fmla="*/ 3547861 w 7467600"/>
              <a:gd name="connsiteY369" fmla="*/ 6129609 h 6858000"/>
              <a:gd name="connsiteX370" fmla="*/ 3490905 w 7467600"/>
              <a:gd name="connsiteY370" fmla="*/ 6277660 h 6858000"/>
              <a:gd name="connsiteX371" fmla="*/ 3455859 w 7467600"/>
              <a:gd name="connsiteY371" fmla="*/ 6391301 h 6858000"/>
              <a:gd name="connsiteX372" fmla="*/ 3429112 w 7467600"/>
              <a:gd name="connsiteY372" fmla="*/ 6479469 h 6858000"/>
              <a:gd name="connsiteX373" fmla="*/ 3304862 w 7467600"/>
              <a:gd name="connsiteY373" fmla="*/ 6796476 h 6858000"/>
              <a:gd name="connsiteX374" fmla="*/ 3276071 w 7467600"/>
              <a:gd name="connsiteY374" fmla="*/ 6858000 h 6858000"/>
              <a:gd name="connsiteX375" fmla="*/ 3240805 w 7467600"/>
              <a:gd name="connsiteY375" fmla="*/ 6858000 h 6858000"/>
              <a:gd name="connsiteX376" fmla="*/ 3275917 w 7467600"/>
              <a:gd name="connsiteY376" fmla="*/ 6783192 h 6858000"/>
              <a:gd name="connsiteX377" fmla="*/ 3399358 w 7467600"/>
              <a:gd name="connsiteY377" fmla="*/ 6469011 h 6858000"/>
              <a:gd name="connsiteX378" fmla="*/ 3425650 w 7467600"/>
              <a:gd name="connsiteY378" fmla="*/ 6381333 h 6858000"/>
              <a:gd name="connsiteX379" fmla="*/ 3460661 w 7467600"/>
              <a:gd name="connsiteY379" fmla="*/ 6266763 h 6858000"/>
              <a:gd name="connsiteX380" fmla="*/ 3518021 w 7467600"/>
              <a:gd name="connsiteY380" fmla="*/ 6117298 h 6858000"/>
              <a:gd name="connsiteX381" fmla="*/ 3554035 w 7467600"/>
              <a:gd name="connsiteY381" fmla="*/ 6027832 h 6858000"/>
              <a:gd name="connsiteX382" fmla="*/ 3677174 w 7467600"/>
              <a:gd name="connsiteY382" fmla="*/ 5636351 h 6858000"/>
              <a:gd name="connsiteX383" fmla="*/ 3698819 w 7467600"/>
              <a:gd name="connsiteY383" fmla="*/ 5560503 h 6858000"/>
              <a:gd name="connsiteX384" fmla="*/ 3702094 w 7467600"/>
              <a:gd name="connsiteY384" fmla="*/ 5549194 h 6858000"/>
              <a:gd name="connsiteX385" fmla="*/ 3398355 w 7467600"/>
              <a:gd name="connsiteY385" fmla="*/ 6094603 h 6858000"/>
              <a:gd name="connsiteX386" fmla="*/ 3193941 w 7467600"/>
              <a:gd name="connsiteY386" fmla="*/ 6798775 h 6858000"/>
              <a:gd name="connsiteX387" fmla="*/ 3184140 w 7467600"/>
              <a:gd name="connsiteY387" fmla="*/ 6858000 h 6858000"/>
              <a:gd name="connsiteX388" fmla="*/ 3099978 w 7467600"/>
              <a:gd name="connsiteY388" fmla="*/ 6858000 h 6858000"/>
              <a:gd name="connsiteX389" fmla="*/ 3101556 w 7467600"/>
              <a:gd name="connsiteY389" fmla="*/ 6843337 h 6858000"/>
              <a:gd name="connsiteX390" fmla="*/ 3370162 w 7467600"/>
              <a:gd name="connsiteY390" fmla="*/ 5785550 h 6858000"/>
              <a:gd name="connsiteX391" fmla="*/ 3746477 w 7467600"/>
              <a:gd name="connsiteY391" fmla="*/ 5377889 h 6858000"/>
              <a:gd name="connsiteX392" fmla="*/ 3863399 w 7467600"/>
              <a:gd name="connsiteY392" fmla="*/ 5087257 h 6858000"/>
              <a:gd name="connsiteX393" fmla="*/ 3968712 w 7467600"/>
              <a:gd name="connsiteY393" fmla="*/ 4913989 h 6858000"/>
              <a:gd name="connsiteX394" fmla="*/ 2792390 w 7467600"/>
              <a:gd name="connsiteY394" fmla="*/ 5382974 h 6858000"/>
              <a:gd name="connsiteX395" fmla="*/ 2714982 w 7467600"/>
              <a:gd name="connsiteY395" fmla="*/ 5427051 h 6858000"/>
              <a:gd name="connsiteX396" fmla="*/ 2813361 w 7467600"/>
              <a:gd name="connsiteY396" fmla="*/ 6023912 h 6858000"/>
              <a:gd name="connsiteX397" fmla="*/ 2688430 w 7467600"/>
              <a:gd name="connsiteY397" fmla="*/ 6801564 h 6858000"/>
              <a:gd name="connsiteX398" fmla="*/ 2629626 w 7467600"/>
              <a:gd name="connsiteY398" fmla="*/ 6763394 h 6858000"/>
              <a:gd name="connsiteX399" fmla="*/ 2565328 w 7467600"/>
              <a:gd name="connsiteY399" fmla="*/ 5516399 h 6858000"/>
              <a:gd name="connsiteX400" fmla="*/ 1922999 w 7467600"/>
              <a:gd name="connsiteY400" fmla="*/ 5980343 h 6858000"/>
              <a:gd name="connsiteX401" fmla="*/ 1950261 w 7467600"/>
              <a:gd name="connsiteY401" fmla="*/ 6405858 h 6858000"/>
              <a:gd name="connsiteX402" fmla="*/ 2365554 w 7467600"/>
              <a:gd name="connsiteY402" fmla="*/ 6759107 h 6858000"/>
              <a:gd name="connsiteX403" fmla="*/ 2424142 w 7467600"/>
              <a:gd name="connsiteY403" fmla="*/ 6858000 h 6858000"/>
              <a:gd name="connsiteX404" fmla="*/ 2395994 w 7467600"/>
              <a:gd name="connsiteY404" fmla="*/ 6858000 h 6858000"/>
              <a:gd name="connsiteX405" fmla="*/ 2392863 w 7467600"/>
              <a:gd name="connsiteY405" fmla="*/ 6852964 h 6858000"/>
              <a:gd name="connsiteX406" fmla="*/ 2017589 w 7467600"/>
              <a:gd name="connsiteY406" fmla="*/ 6493982 h 6858000"/>
              <a:gd name="connsiteX407" fmla="*/ 2147336 w 7467600"/>
              <a:gd name="connsiteY407" fmla="*/ 6594052 h 6858000"/>
              <a:gd name="connsiteX408" fmla="*/ 2207047 w 7467600"/>
              <a:gd name="connsiteY408" fmla="*/ 6654540 h 6858000"/>
              <a:gd name="connsiteX409" fmla="*/ 2299106 w 7467600"/>
              <a:gd name="connsiteY409" fmla="*/ 6778931 h 6858000"/>
              <a:gd name="connsiteX410" fmla="*/ 2314430 w 7467600"/>
              <a:gd name="connsiteY410" fmla="*/ 6801144 h 6858000"/>
              <a:gd name="connsiteX411" fmla="*/ 2352406 w 7467600"/>
              <a:gd name="connsiteY411" fmla="*/ 6858000 h 6858000"/>
              <a:gd name="connsiteX412" fmla="*/ 2314492 w 7467600"/>
              <a:gd name="connsiteY412" fmla="*/ 6858000 h 6858000"/>
              <a:gd name="connsiteX413" fmla="*/ 2288095 w 7467600"/>
              <a:gd name="connsiteY413" fmla="*/ 6818030 h 6858000"/>
              <a:gd name="connsiteX414" fmla="*/ 2272768 w 7467600"/>
              <a:gd name="connsiteY414" fmla="*/ 6795822 h 6858000"/>
              <a:gd name="connsiteX415" fmla="*/ 2182715 w 7467600"/>
              <a:gd name="connsiteY415" fmla="*/ 6675071 h 6858000"/>
              <a:gd name="connsiteX416" fmla="*/ 2032061 w 7467600"/>
              <a:gd name="connsiteY416" fmla="*/ 6541380 h 6858000"/>
              <a:gd name="connsiteX417" fmla="*/ 2257220 w 7467600"/>
              <a:gd name="connsiteY417" fmla="*/ 6826257 h 6858000"/>
              <a:gd name="connsiteX418" fmla="*/ 2281324 w 7467600"/>
              <a:gd name="connsiteY418" fmla="*/ 6858000 h 6858000"/>
              <a:gd name="connsiteX419" fmla="*/ 2242860 w 7467600"/>
              <a:gd name="connsiteY419" fmla="*/ 6858000 h 6858000"/>
              <a:gd name="connsiteX420" fmla="*/ 2232818 w 7467600"/>
              <a:gd name="connsiteY420" fmla="*/ 6844926 h 6858000"/>
              <a:gd name="connsiteX421" fmla="*/ 1990172 w 7467600"/>
              <a:gd name="connsiteY421" fmla="*/ 6542121 h 6858000"/>
              <a:gd name="connsiteX422" fmla="*/ 2124090 w 7467600"/>
              <a:gd name="connsiteY422" fmla="*/ 6761017 h 6858000"/>
              <a:gd name="connsiteX423" fmla="*/ 2200380 w 7467600"/>
              <a:gd name="connsiteY423" fmla="*/ 6858000 h 6858000"/>
              <a:gd name="connsiteX424" fmla="*/ 2147507 w 7467600"/>
              <a:gd name="connsiteY424" fmla="*/ 6858000 h 6858000"/>
              <a:gd name="connsiteX425" fmla="*/ 2070668 w 7467600"/>
              <a:gd name="connsiteY425" fmla="*/ 6761520 h 6858000"/>
              <a:gd name="connsiteX426" fmla="*/ 1975142 w 7467600"/>
              <a:gd name="connsiteY426" fmla="*/ 6585570 h 6858000"/>
              <a:gd name="connsiteX427" fmla="*/ 2050035 w 7467600"/>
              <a:gd name="connsiteY427" fmla="*/ 6813345 h 6858000"/>
              <a:gd name="connsiteX428" fmla="*/ 2063025 w 7467600"/>
              <a:gd name="connsiteY428" fmla="*/ 6858000 h 6858000"/>
              <a:gd name="connsiteX429" fmla="*/ 2021675 w 7467600"/>
              <a:gd name="connsiteY429" fmla="*/ 6858000 h 6858000"/>
              <a:gd name="connsiteX430" fmla="*/ 2019308 w 7467600"/>
              <a:gd name="connsiteY430" fmla="*/ 6847118 h 6858000"/>
              <a:gd name="connsiteX431" fmla="*/ 1938835 w 7467600"/>
              <a:gd name="connsiteY431" fmla="*/ 6551160 h 6858000"/>
              <a:gd name="connsiteX432" fmla="*/ 1953230 w 7467600"/>
              <a:gd name="connsiteY432" fmla="*/ 6759699 h 6858000"/>
              <a:gd name="connsiteX433" fmla="*/ 1956763 w 7467600"/>
              <a:gd name="connsiteY433" fmla="*/ 6778191 h 6858000"/>
              <a:gd name="connsiteX434" fmla="*/ 1967925 w 7467600"/>
              <a:gd name="connsiteY434" fmla="*/ 6858000 h 6858000"/>
              <a:gd name="connsiteX435" fmla="*/ 1936622 w 7467600"/>
              <a:gd name="connsiteY435" fmla="*/ 6858000 h 6858000"/>
              <a:gd name="connsiteX436" fmla="*/ 1926261 w 7467600"/>
              <a:gd name="connsiteY436" fmla="*/ 6784064 h 6858000"/>
              <a:gd name="connsiteX437" fmla="*/ 1922724 w 7467600"/>
              <a:gd name="connsiteY437" fmla="*/ 6765577 h 6858000"/>
              <a:gd name="connsiteX438" fmla="*/ 1904650 w 7467600"/>
              <a:gd name="connsiteY438" fmla="*/ 6639616 h 6858000"/>
              <a:gd name="connsiteX439" fmla="*/ 1885273 w 7467600"/>
              <a:gd name="connsiteY439" fmla="*/ 6858000 h 6858000"/>
              <a:gd name="connsiteX440" fmla="*/ 1854363 w 7467600"/>
              <a:gd name="connsiteY440" fmla="*/ 6858000 h 6858000"/>
              <a:gd name="connsiteX441" fmla="*/ 1880391 w 7467600"/>
              <a:gd name="connsiteY441" fmla="*/ 6603796 h 6858000"/>
              <a:gd name="connsiteX442" fmla="*/ 1818273 w 7467600"/>
              <a:gd name="connsiteY442" fmla="*/ 6715729 h 6858000"/>
              <a:gd name="connsiteX443" fmla="*/ 1794691 w 7467600"/>
              <a:gd name="connsiteY443" fmla="*/ 6843239 h 6858000"/>
              <a:gd name="connsiteX444" fmla="*/ 1794914 w 7467600"/>
              <a:gd name="connsiteY444" fmla="*/ 6858000 h 6858000"/>
              <a:gd name="connsiteX445" fmla="*/ 1746128 w 7467600"/>
              <a:gd name="connsiteY445" fmla="*/ 6858000 h 6858000"/>
              <a:gd name="connsiteX446" fmla="*/ 1753934 w 7467600"/>
              <a:gd name="connsiteY446" fmla="*/ 6724796 h 6858000"/>
              <a:gd name="connsiteX447" fmla="*/ 1792053 w 7467600"/>
              <a:gd name="connsiteY447" fmla="*/ 6572396 h 6858000"/>
              <a:gd name="connsiteX448" fmla="*/ 1862248 w 7467600"/>
              <a:gd name="connsiteY448" fmla="*/ 6266397 h 6858000"/>
              <a:gd name="connsiteX449" fmla="*/ 1862250 w 7467600"/>
              <a:gd name="connsiteY449" fmla="*/ 6033531 h 6858000"/>
              <a:gd name="connsiteX450" fmla="*/ 1211999 w 7467600"/>
              <a:gd name="connsiteY450" fmla="*/ 6683610 h 6858000"/>
              <a:gd name="connsiteX451" fmla="*/ 1213266 w 7467600"/>
              <a:gd name="connsiteY451" fmla="*/ 6691947 h 6858000"/>
              <a:gd name="connsiteX452" fmla="*/ 1203370 w 7467600"/>
              <a:gd name="connsiteY452" fmla="*/ 6850676 h 6858000"/>
              <a:gd name="connsiteX453" fmla="*/ 1203671 w 7467600"/>
              <a:gd name="connsiteY453" fmla="*/ 6858000 h 6858000"/>
              <a:gd name="connsiteX454" fmla="*/ 1143180 w 7467600"/>
              <a:gd name="connsiteY454" fmla="*/ 6858000 h 6858000"/>
              <a:gd name="connsiteX455" fmla="*/ 1142176 w 7467600"/>
              <a:gd name="connsiteY455" fmla="*/ 6766045 h 6858000"/>
              <a:gd name="connsiteX456" fmla="*/ 1067484 w 7467600"/>
              <a:gd name="connsiteY456" fmla="*/ 6858000 h 6858000"/>
              <a:gd name="connsiteX457" fmla="*/ 953928 w 7467600"/>
              <a:gd name="connsiteY457" fmla="*/ 6858000 h 6858000"/>
              <a:gd name="connsiteX458" fmla="*/ 959715 w 7467600"/>
              <a:gd name="connsiteY458" fmla="*/ 6850185 h 6858000"/>
              <a:gd name="connsiteX459" fmla="*/ 1483788 w 7467600"/>
              <a:gd name="connsiteY459" fmla="*/ 6259174 h 6858000"/>
              <a:gd name="connsiteX460" fmla="*/ 1100671 w 7467600"/>
              <a:gd name="connsiteY460" fmla="*/ 6252137 h 6858000"/>
              <a:gd name="connsiteX461" fmla="*/ 1090144 w 7467600"/>
              <a:gd name="connsiteY461" fmla="*/ 6256748 h 6858000"/>
              <a:gd name="connsiteX462" fmla="*/ 1095872 w 7467600"/>
              <a:gd name="connsiteY462" fmla="*/ 6271892 h 6858000"/>
              <a:gd name="connsiteX463" fmla="*/ 262785 w 7467600"/>
              <a:gd name="connsiteY463" fmla="*/ 6845450 h 6858000"/>
              <a:gd name="connsiteX464" fmla="*/ 209968 w 7467600"/>
              <a:gd name="connsiteY464" fmla="*/ 6770713 h 6858000"/>
              <a:gd name="connsiteX465" fmla="*/ 873460 w 7467600"/>
              <a:gd name="connsiteY465" fmla="*/ 6253768 h 6858000"/>
              <a:gd name="connsiteX466" fmla="*/ 192686 w 7467600"/>
              <a:gd name="connsiteY466" fmla="*/ 5849257 h 6858000"/>
              <a:gd name="connsiteX467" fmla="*/ 4696 w 7467600"/>
              <a:gd name="connsiteY467" fmla="*/ 5697668 h 6858000"/>
              <a:gd name="connsiteX468" fmla="*/ 0 w 7467600"/>
              <a:gd name="connsiteY468" fmla="*/ 5689984 h 6858000"/>
              <a:gd name="connsiteX469" fmla="*/ 0 w 7467600"/>
              <a:gd name="connsiteY469" fmla="*/ 5513472 h 6858000"/>
              <a:gd name="connsiteX470" fmla="*/ 174101 w 7467600"/>
              <a:gd name="connsiteY470" fmla="*/ 5620277 h 6858000"/>
              <a:gd name="connsiteX471" fmla="*/ 891800 w 7467600"/>
              <a:gd name="connsiteY471" fmla="*/ 6036935 h 6858000"/>
              <a:gd name="connsiteX472" fmla="*/ 1072219 w 7467600"/>
              <a:gd name="connsiteY472" fmla="*/ 6169443 h 6858000"/>
              <a:gd name="connsiteX473" fmla="*/ 1074117 w 7467600"/>
              <a:gd name="connsiteY473" fmla="*/ 6170301 h 6858000"/>
              <a:gd name="connsiteX474" fmla="*/ 1083114 w 7467600"/>
              <a:gd name="connsiteY474" fmla="*/ 6174131 h 6858000"/>
              <a:gd name="connsiteX475" fmla="*/ 1543010 w 7467600"/>
              <a:gd name="connsiteY475" fmla="*/ 6191140 h 6858000"/>
              <a:gd name="connsiteX476" fmla="*/ 1551080 w 7467600"/>
              <a:gd name="connsiteY476" fmla="*/ 6195006 h 6858000"/>
              <a:gd name="connsiteX477" fmla="*/ 2345443 w 7467600"/>
              <a:gd name="connsiteY477" fmla="*/ 5549882 h 6858000"/>
              <a:gd name="connsiteX478" fmla="*/ 1721499 w 7467600"/>
              <a:gd name="connsiteY478" fmla="*/ 5599969 h 6858000"/>
              <a:gd name="connsiteX479" fmla="*/ 767716 w 7467600"/>
              <a:gd name="connsiteY479" fmla="*/ 5472768 h 6858000"/>
              <a:gd name="connsiteX480" fmla="*/ 722147 w 7467600"/>
              <a:gd name="connsiteY480" fmla="*/ 5393091 h 6858000"/>
              <a:gd name="connsiteX481" fmla="*/ 1485552 w 7467600"/>
              <a:gd name="connsiteY481" fmla="*/ 5313202 h 6858000"/>
              <a:gd name="connsiteX482" fmla="*/ 2143004 w 7467600"/>
              <a:gd name="connsiteY482" fmla="*/ 5402420 h 6858000"/>
              <a:gd name="connsiteX483" fmla="*/ 1933391 w 7467600"/>
              <a:gd name="connsiteY483" fmla="*/ 5156971 h 6858000"/>
              <a:gd name="connsiteX484" fmla="*/ 1827118 w 7467600"/>
              <a:gd name="connsiteY484" fmla="*/ 4968410 h 6858000"/>
              <a:gd name="connsiteX485" fmla="*/ 1837349 w 7467600"/>
              <a:gd name="connsiteY485" fmla="*/ 4956357 h 6858000"/>
              <a:gd name="connsiteX486" fmla="*/ 2162835 w 7467600"/>
              <a:gd name="connsiteY486" fmla="*/ 5187853 h 6858000"/>
              <a:gd name="connsiteX487" fmla="*/ 2257167 w 7467600"/>
              <a:gd name="connsiteY487" fmla="*/ 5462123 h 6858000"/>
              <a:gd name="connsiteX488" fmla="*/ 2261598 w 7467600"/>
              <a:gd name="connsiteY488" fmla="*/ 5467998 h 6858000"/>
              <a:gd name="connsiteX489" fmla="*/ 2437177 w 7467600"/>
              <a:gd name="connsiteY489" fmla="*/ 5479608 h 6858000"/>
              <a:gd name="connsiteX490" fmla="*/ 2445247 w 7467600"/>
              <a:gd name="connsiteY490" fmla="*/ 5483476 h 6858000"/>
              <a:gd name="connsiteX491" fmla="*/ 2743626 w 7467600"/>
              <a:gd name="connsiteY491" fmla="*/ 5304819 h 6858000"/>
              <a:gd name="connsiteX492" fmla="*/ 3048102 w 7467600"/>
              <a:gd name="connsiteY492" fmla="*/ 5150595 h 6858000"/>
              <a:gd name="connsiteX493" fmla="*/ 1799414 w 7467600"/>
              <a:gd name="connsiteY493" fmla="*/ 4694732 h 6858000"/>
              <a:gd name="connsiteX494" fmla="*/ 1771735 w 7467600"/>
              <a:gd name="connsiteY494" fmla="*/ 4619929 h 6858000"/>
              <a:gd name="connsiteX495" fmla="*/ 3104273 w 7467600"/>
              <a:gd name="connsiteY495" fmla="*/ 5076159 h 6858000"/>
              <a:gd name="connsiteX496" fmla="*/ 3113245 w 7467600"/>
              <a:gd name="connsiteY496" fmla="*/ 5090705 h 6858000"/>
              <a:gd name="connsiteX497" fmla="*/ 3126294 w 7467600"/>
              <a:gd name="connsiteY497" fmla="*/ 5114400 h 6858000"/>
              <a:gd name="connsiteX498" fmla="*/ 3937433 w 7467600"/>
              <a:gd name="connsiteY498" fmla="*/ 4830473 h 6858000"/>
              <a:gd name="connsiteX499" fmla="*/ 3590475 w 7467600"/>
              <a:gd name="connsiteY499" fmla="*/ 4597974 h 6858000"/>
              <a:gd name="connsiteX500" fmla="*/ 3100264 w 7467600"/>
              <a:gd name="connsiteY500" fmla="*/ 4579845 h 6858000"/>
              <a:gd name="connsiteX501" fmla="*/ 2183576 w 7467600"/>
              <a:gd name="connsiteY501" fmla="*/ 4227150 h 6858000"/>
              <a:gd name="connsiteX502" fmla="*/ 2151029 w 7467600"/>
              <a:gd name="connsiteY502" fmla="*/ 4146947 h 6858000"/>
              <a:gd name="connsiteX503" fmla="*/ 3563434 w 7467600"/>
              <a:gd name="connsiteY503" fmla="*/ 4469115 h 6858000"/>
              <a:gd name="connsiteX504" fmla="*/ 3177952 w 7467600"/>
              <a:gd name="connsiteY504" fmla="*/ 3657386 h 6858000"/>
              <a:gd name="connsiteX505" fmla="*/ 3189263 w 7467600"/>
              <a:gd name="connsiteY505" fmla="*/ 3625726 h 6858000"/>
              <a:gd name="connsiteX506" fmla="*/ 3560912 w 7467600"/>
              <a:gd name="connsiteY506" fmla="*/ 4079863 h 6858000"/>
              <a:gd name="connsiteX507" fmla="*/ 3626636 w 7467600"/>
              <a:gd name="connsiteY507" fmla="*/ 4512230 h 6858000"/>
              <a:gd name="connsiteX508" fmla="*/ 3653088 w 7467600"/>
              <a:gd name="connsiteY508" fmla="*/ 4521417 h 6858000"/>
              <a:gd name="connsiteX509" fmla="*/ 3988128 w 7467600"/>
              <a:gd name="connsiteY509" fmla="*/ 4817267 h 6858000"/>
              <a:gd name="connsiteX510" fmla="*/ 4830582 w 7467600"/>
              <a:gd name="connsiteY510" fmla="*/ 4676000 h 6858000"/>
              <a:gd name="connsiteX511" fmla="*/ 4830100 w 7467600"/>
              <a:gd name="connsiteY511" fmla="*/ 4675554 h 6858000"/>
              <a:gd name="connsiteX512" fmla="*/ 4036318 w 7467600"/>
              <a:gd name="connsiteY512" fmla="*/ 4147013 h 6858000"/>
              <a:gd name="connsiteX513" fmla="*/ 3432098 w 7467600"/>
              <a:gd name="connsiteY513" fmla="*/ 3537312 h 6858000"/>
              <a:gd name="connsiteX514" fmla="*/ 3446761 w 7467600"/>
              <a:gd name="connsiteY514" fmla="*/ 3461278 h 6858000"/>
              <a:gd name="connsiteX515" fmla="*/ 4419733 w 7467600"/>
              <a:gd name="connsiteY515" fmla="*/ 3963555 h 6858000"/>
              <a:gd name="connsiteX516" fmla="*/ 4781371 w 7467600"/>
              <a:gd name="connsiteY516" fmla="*/ 4458604 h 6858000"/>
              <a:gd name="connsiteX517" fmla="*/ 4780440 w 7467600"/>
              <a:gd name="connsiteY517" fmla="*/ 4470290 h 6858000"/>
              <a:gd name="connsiteX518" fmla="*/ 4898954 w 7467600"/>
              <a:gd name="connsiteY518" fmla="*/ 4662092 h 6858000"/>
              <a:gd name="connsiteX519" fmla="*/ 4900699 w 7467600"/>
              <a:gd name="connsiteY519" fmla="*/ 4670867 h 6858000"/>
              <a:gd name="connsiteX520" fmla="*/ 5714511 w 7467600"/>
              <a:gd name="connsiteY520" fmla="*/ 4663483 h 6858000"/>
              <a:gd name="connsiteX521" fmla="*/ 5464793 w 7467600"/>
              <a:gd name="connsiteY521" fmla="*/ 4393556 h 6858000"/>
              <a:gd name="connsiteX522" fmla="*/ 5461897 w 7467600"/>
              <a:gd name="connsiteY522" fmla="*/ 4390879 h 6858000"/>
              <a:gd name="connsiteX523" fmla="*/ 4294126 w 7467600"/>
              <a:gd name="connsiteY523" fmla="*/ 3303048 h 6858000"/>
              <a:gd name="connsiteX524" fmla="*/ 4305321 w 7467600"/>
              <a:gd name="connsiteY524" fmla="*/ 3256953 h 6858000"/>
              <a:gd name="connsiteX525" fmla="*/ 4949299 w 7467600"/>
              <a:gd name="connsiteY525" fmla="*/ 3766336 h 6858000"/>
              <a:gd name="connsiteX526" fmla="*/ 5291452 w 7467600"/>
              <a:gd name="connsiteY526" fmla="*/ 4076801 h 6858000"/>
              <a:gd name="connsiteX527" fmla="*/ 5434998 w 7467600"/>
              <a:gd name="connsiteY527" fmla="*/ 4254100 h 6858000"/>
              <a:gd name="connsiteX528" fmla="*/ 5351015 w 7467600"/>
              <a:gd name="connsiteY528" fmla="*/ 3760989 h 6858000"/>
              <a:gd name="connsiteX529" fmla="*/ 5413780 w 7467600"/>
              <a:gd name="connsiteY529" fmla="*/ 2966265 h 6858000"/>
              <a:gd name="connsiteX530" fmla="*/ 5425627 w 7467600"/>
              <a:gd name="connsiteY530" fmla="*/ 2954192 h 6858000"/>
              <a:gd name="connsiteX531" fmla="*/ 6604735 w 7467600"/>
              <a:gd name="connsiteY531" fmla="*/ 2041381 h 6858000"/>
              <a:gd name="connsiteX532" fmla="*/ 7204487 w 7467600"/>
              <a:gd name="connsiteY532" fmla="*/ 2742112 h 6858000"/>
              <a:gd name="connsiteX533" fmla="*/ 7131592 w 7467600"/>
              <a:gd name="connsiteY533" fmla="*/ 2672096 h 6858000"/>
              <a:gd name="connsiteX534" fmla="*/ 6996344 w 7467600"/>
              <a:gd name="connsiteY534" fmla="*/ 2518310 h 6858000"/>
              <a:gd name="connsiteX535" fmla="*/ 6735495 w 7467600"/>
              <a:gd name="connsiteY535" fmla="*/ 2196890 h 6858000"/>
              <a:gd name="connsiteX536" fmla="*/ 6721901 w 7467600"/>
              <a:gd name="connsiteY536" fmla="*/ 2179274 h 6858000"/>
              <a:gd name="connsiteX537" fmla="*/ 6604735 w 7467600"/>
              <a:gd name="connsiteY537" fmla="*/ 2041381 h 6858000"/>
              <a:gd name="connsiteX538" fmla="*/ 6591670 w 7467600"/>
              <a:gd name="connsiteY538" fmla="*/ 1988277 h 6858000"/>
              <a:gd name="connsiteX539" fmla="*/ 6747349 w 7467600"/>
              <a:gd name="connsiteY539" fmla="*/ 2160069 h 6858000"/>
              <a:gd name="connsiteX540" fmla="*/ 6760943 w 7467600"/>
              <a:gd name="connsiteY540" fmla="*/ 2177686 h 6858000"/>
              <a:gd name="connsiteX541" fmla="*/ 7021065 w 7467600"/>
              <a:gd name="connsiteY541" fmla="*/ 2498102 h 6858000"/>
              <a:gd name="connsiteX542" fmla="*/ 7155223 w 7467600"/>
              <a:gd name="connsiteY542" fmla="*/ 2650386 h 6858000"/>
              <a:gd name="connsiteX543" fmla="*/ 7203167 w 7467600"/>
              <a:gd name="connsiteY543" fmla="*/ 2697288 h 6858000"/>
              <a:gd name="connsiteX544" fmla="*/ 6937703 w 7467600"/>
              <a:gd name="connsiteY544" fmla="*/ 2321981 h 6858000"/>
              <a:gd name="connsiteX545" fmla="*/ 6591670 w 7467600"/>
              <a:gd name="connsiteY545" fmla="*/ 1988277 h 6858000"/>
              <a:gd name="connsiteX546" fmla="*/ 5798671 w 7467600"/>
              <a:gd name="connsiteY546" fmla="*/ 1981601 h 6858000"/>
              <a:gd name="connsiteX547" fmla="*/ 5754709 w 7467600"/>
              <a:gd name="connsiteY547" fmla="*/ 2071454 h 6858000"/>
              <a:gd name="connsiteX548" fmla="*/ 5763044 w 7467600"/>
              <a:gd name="connsiteY548" fmla="*/ 2842206 h 6858000"/>
              <a:gd name="connsiteX549" fmla="*/ 5764974 w 7467600"/>
              <a:gd name="connsiteY549" fmla="*/ 2799609 h 6858000"/>
              <a:gd name="connsiteX550" fmla="*/ 5767665 w 7467600"/>
              <a:gd name="connsiteY550" fmla="*/ 2666409 h 6858000"/>
              <a:gd name="connsiteX551" fmla="*/ 5763055 w 7467600"/>
              <a:gd name="connsiteY551" fmla="*/ 2579705 h 6858000"/>
              <a:gd name="connsiteX552" fmla="*/ 5758079 w 7467600"/>
              <a:gd name="connsiteY552" fmla="*/ 2492508 h 6858000"/>
              <a:gd name="connsiteX553" fmla="*/ 5779325 w 7467600"/>
              <a:gd name="connsiteY553" fmla="*/ 2197069 h 6858000"/>
              <a:gd name="connsiteX554" fmla="*/ 5798671 w 7467600"/>
              <a:gd name="connsiteY554" fmla="*/ 1981601 h 6858000"/>
              <a:gd name="connsiteX555" fmla="*/ 5829202 w 7467600"/>
              <a:gd name="connsiteY555" fmla="*/ 1971679 h 6858000"/>
              <a:gd name="connsiteX556" fmla="*/ 5809558 w 7467600"/>
              <a:gd name="connsiteY556" fmla="*/ 2198043 h 6858000"/>
              <a:gd name="connsiteX557" fmla="*/ 5788653 w 7467600"/>
              <a:gd name="connsiteY557" fmla="*/ 2489430 h 6858000"/>
              <a:gd name="connsiteX558" fmla="*/ 5793439 w 7467600"/>
              <a:gd name="connsiteY558" fmla="*/ 2575235 h 6858000"/>
              <a:gd name="connsiteX559" fmla="*/ 5796837 w 7467600"/>
              <a:gd name="connsiteY559" fmla="*/ 2637633 h 6858000"/>
              <a:gd name="connsiteX560" fmla="*/ 5818614 w 7467600"/>
              <a:gd name="connsiteY560" fmla="*/ 2473055 h 6858000"/>
              <a:gd name="connsiteX561" fmla="*/ 5829202 w 7467600"/>
              <a:gd name="connsiteY561" fmla="*/ 1971679 h 6858000"/>
              <a:gd name="connsiteX562" fmla="*/ 5911389 w 7467600"/>
              <a:gd name="connsiteY562" fmla="*/ 1898371 h 6858000"/>
              <a:gd name="connsiteX563" fmla="*/ 6237627 w 7467600"/>
              <a:gd name="connsiteY563" fmla="*/ 2231921 h 6858000"/>
              <a:gd name="connsiteX564" fmla="*/ 5911389 w 7467600"/>
              <a:gd name="connsiteY564" fmla="*/ 1898371 h 6858000"/>
              <a:gd name="connsiteX565" fmla="*/ 6944437 w 7467600"/>
              <a:gd name="connsiteY565" fmla="*/ 1575402 h 6858000"/>
              <a:gd name="connsiteX566" fmla="*/ 6304730 w 7467600"/>
              <a:gd name="connsiteY566" fmla="*/ 1766654 h 6858000"/>
              <a:gd name="connsiteX567" fmla="*/ 6944437 w 7467600"/>
              <a:gd name="connsiteY567" fmla="*/ 1575402 h 6858000"/>
              <a:gd name="connsiteX568" fmla="*/ 7019523 w 7467600"/>
              <a:gd name="connsiteY568" fmla="*/ 1519450 h 6858000"/>
              <a:gd name="connsiteX569" fmla="*/ 6298091 w 7467600"/>
              <a:gd name="connsiteY569" fmla="*/ 1737122 h 6858000"/>
              <a:gd name="connsiteX570" fmla="*/ 7019523 w 7467600"/>
              <a:gd name="connsiteY570" fmla="*/ 1519450 h 6858000"/>
              <a:gd name="connsiteX571" fmla="*/ 2399523 w 7467600"/>
              <a:gd name="connsiteY571" fmla="*/ 1428234 h 6858000"/>
              <a:gd name="connsiteX572" fmla="*/ 2224982 w 7467600"/>
              <a:gd name="connsiteY572" fmla="*/ 1826201 h 6858000"/>
              <a:gd name="connsiteX573" fmla="*/ 2096099 w 7467600"/>
              <a:gd name="connsiteY573" fmla="*/ 2345900 h 6858000"/>
              <a:gd name="connsiteX574" fmla="*/ 2283317 w 7467600"/>
              <a:gd name="connsiteY574" fmla="*/ 1796925 h 6858000"/>
              <a:gd name="connsiteX575" fmla="*/ 2399523 w 7467600"/>
              <a:gd name="connsiteY575" fmla="*/ 1428234 h 6858000"/>
              <a:gd name="connsiteX576" fmla="*/ 2448558 w 7467600"/>
              <a:gd name="connsiteY576" fmla="*/ 1373435 h 6858000"/>
              <a:gd name="connsiteX577" fmla="*/ 2312521 w 7467600"/>
              <a:gd name="connsiteY577" fmla="*/ 1806140 h 6858000"/>
              <a:gd name="connsiteX578" fmla="*/ 2127533 w 7467600"/>
              <a:gd name="connsiteY578" fmla="*/ 2348380 h 6858000"/>
              <a:gd name="connsiteX579" fmla="*/ 2358080 w 7467600"/>
              <a:gd name="connsiteY579" fmla="*/ 1866134 h 6858000"/>
              <a:gd name="connsiteX580" fmla="*/ 2407436 w 7467600"/>
              <a:gd name="connsiteY580" fmla="*/ 1651070 h 6858000"/>
              <a:gd name="connsiteX581" fmla="*/ 2448558 w 7467600"/>
              <a:gd name="connsiteY581" fmla="*/ 1373435 h 6858000"/>
              <a:gd name="connsiteX582" fmla="*/ 278707 w 7467600"/>
              <a:gd name="connsiteY582" fmla="*/ 1352270 h 6858000"/>
              <a:gd name="connsiteX583" fmla="*/ 321570 w 7467600"/>
              <a:gd name="connsiteY583" fmla="*/ 1861610 h 6858000"/>
              <a:gd name="connsiteX584" fmla="*/ 294281 w 7467600"/>
              <a:gd name="connsiteY584" fmla="*/ 1440658 h 6858000"/>
              <a:gd name="connsiteX585" fmla="*/ 278707 w 7467600"/>
              <a:gd name="connsiteY585" fmla="*/ 1352270 h 6858000"/>
              <a:gd name="connsiteX586" fmla="*/ 1423821 w 7467600"/>
              <a:gd name="connsiteY586" fmla="*/ 1351958 h 6858000"/>
              <a:gd name="connsiteX587" fmla="*/ 1638521 w 7467600"/>
              <a:gd name="connsiteY587" fmla="*/ 1908470 h 6858000"/>
              <a:gd name="connsiteX588" fmla="*/ 1754199 w 7467600"/>
              <a:gd name="connsiteY588" fmla="*/ 2149284 h 6858000"/>
              <a:gd name="connsiteX589" fmla="*/ 1908359 w 7467600"/>
              <a:gd name="connsiteY589" fmla="*/ 2364988 h 6858000"/>
              <a:gd name="connsiteX590" fmla="*/ 1647661 w 7467600"/>
              <a:gd name="connsiteY590" fmla="*/ 1825945 h 6858000"/>
              <a:gd name="connsiteX591" fmla="*/ 1423821 w 7467600"/>
              <a:gd name="connsiteY591" fmla="*/ 1351958 h 6858000"/>
              <a:gd name="connsiteX592" fmla="*/ 1431890 w 7467600"/>
              <a:gd name="connsiteY592" fmla="*/ 1306475 h 6858000"/>
              <a:gd name="connsiteX593" fmla="*/ 1507597 w 7467600"/>
              <a:gd name="connsiteY593" fmla="*/ 1446132 h 6858000"/>
              <a:gd name="connsiteX594" fmla="*/ 1674586 w 7467600"/>
              <a:gd name="connsiteY594" fmla="*/ 1813832 h 6858000"/>
              <a:gd name="connsiteX595" fmla="*/ 1815950 w 7467600"/>
              <a:gd name="connsiteY595" fmla="*/ 2128564 h 6858000"/>
              <a:gd name="connsiteX596" fmla="*/ 1984242 w 7467600"/>
              <a:gd name="connsiteY596" fmla="*/ 2430829 h 6858000"/>
              <a:gd name="connsiteX597" fmla="*/ 2014023 w 7467600"/>
              <a:gd name="connsiteY597" fmla="*/ 2450995 h 6858000"/>
              <a:gd name="connsiteX598" fmla="*/ 1747337 w 7467600"/>
              <a:gd name="connsiteY598" fmla="*/ 1855264 h 6858000"/>
              <a:gd name="connsiteX599" fmla="*/ 1533749 w 7467600"/>
              <a:gd name="connsiteY599" fmla="*/ 1478656 h 6858000"/>
              <a:gd name="connsiteX600" fmla="*/ 1431890 w 7467600"/>
              <a:gd name="connsiteY600" fmla="*/ 1306475 h 6858000"/>
              <a:gd name="connsiteX601" fmla="*/ 5052692 w 7467600"/>
              <a:gd name="connsiteY601" fmla="*/ 1292994 h 6858000"/>
              <a:gd name="connsiteX602" fmla="*/ 5200661 w 7467600"/>
              <a:gd name="connsiteY602" fmla="*/ 1635186 h 6858000"/>
              <a:gd name="connsiteX603" fmla="*/ 5297138 w 7467600"/>
              <a:gd name="connsiteY603" fmla="*/ 1906351 h 6858000"/>
              <a:gd name="connsiteX604" fmla="*/ 5052692 w 7467600"/>
              <a:gd name="connsiteY604" fmla="*/ 1292994 h 6858000"/>
              <a:gd name="connsiteX605" fmla="*/ 5009948 w 7467600"/>
              <a:gd name="connsiteY605" fmla="*/ 1273619 h 6858000"/>
              <a:gd name="connsiteX606" fmla="*/ 5121777 w 7467600"/>
              <a:gd name="connsiteY606" fmla="*/ 1654213 h 6858000"/>
              <a:gd name="connsiteX607" fmla="*/ 5293545 w 7467600"/>
              <a:gd name="connsiteY607" fmla="*/ 2072247 h 6858000"/>
              <a:gd name="connsiteX608" fmla="*/ 5294042 w 7467600"/>
              <a:gd name="connsiteY608" fmla="*/ 2065019 h 6858000"/>
              <a:gd name="connsiteX609" fmla="*/ 5171936 w 7467600"/>
              <a:gd name="connsiteY609" fmla="*/ 1647613 h 6858000"/>
              <a:gd name="connsiteX610" fmla="*/ 5009948 w 7467600"/>
              <a:gd name="connsiteY610" fmla="*/ 1273619 h 6858000"/>
              <a:gd name="connsiteX611" fmla="*/ 655236 w 7467600"/>
              <a:gd name="connsiteY611" fmla="*/ 1268632 h 6858000"/>
              <a:gd name="connsiteX612" fmla="*/ 839521 w 7467600"/>
              <a:gd name="connsiteY612" fmla="*/ 1685315 h 6858000"/>
              <a:gd name="connsiteX613" fmla="*/ 1109416 w 7467600"/>
              <a:gd name="connsiteY613" fmla="*/ 2061663 h 6858000"/>
              <a:gd name="connsiteX614" fmla="*/ 1298300 w 7467600"/>
              <a:gd name="connsiteY614" fmla="*/ 2247742 h 6858000"/>
              <a:gd name="connsiteX615" fmla="*/ 1125871 w 7467600"/>
              <a:gd name="connsiteY615" fmla="*/ 1989513 h 6858000"/>
              <a:gd name="connsiteX616" fmla="*/ 981574 w 7467600"/>
              <a:gd name="connsiteY616" fmla="*/ 1783157 h 6858000"/>
              <a:gd name="connsiteX617" fmla="*/ 922198 w 7467600"/>
              <a:gd name="connsiteY617" fmla="*/ 1677437 h 6858000"/>
              <a:gd name="connsiteX618" fmla="*/ 869293 w 7467600"/>
              <a:gd name="connsiteY618" fmla="*/ 1583214 h 6858000"/>
              <a:gd name="connsiteX619" fmla="*/ 751431 w 7467600"/>
              <a:gd name="connsiteY619" fmla="*/ 1405731 h 6858000"/>
              <a:gd name="connsiteX620" fmla="*/ 655236 w 7467600"/>
              <a:gd name="connsiteY620" fmla="*/ 1268632 h 6858000"/>
              <a:gd name="connsiteX621" fmla="*/ 6516292 w 7467600"/>
              <a:gd name="connsiteY621" fmla="*/ 1263064 h 6858000"/>
              <a:gd name="connsiteX622" fmla="*/ 5736320 w 7467600"/>
              <a:gd name="connsiteY622" fmla="*/ 1501803 h 6858000"/>
              <a:gd name="connsiteX623" fmla="*/ 6516292 w 7467600"/>
              <a:gd name="connsiteY623" fmla="*/ 1263064 h 6858000"/>
              <a:gd name="connsiteX624" fmla="*/ 291466 w 7467600"/>
              <a:gd name="connsiteY624" fmla="*/ 1250369 h 6858000"/>
              <a:gd name="connsiteX625" fmla="*/ 323180 w 7467600"/>
              <a:gd name="connsiteY625" fmla="*/ 1435283 h 6858000"/>
              <a:gd name="connsiteX626" fmla="*/ 349381 w 7467600"/>
              <a:gd name="connsiteY626" fmla="*/ 1875041 h 6858000"/>
              <a:gd name="connsiteX627" fmla="*/ 374363 w 7467600"/>
              <a:gd name="connsiteY627" fmla="*/ 1506494 h 6858000"/>
              <a:gd name="connsiteX628" fmla="*/ 302168 w 7467600"/>
              <a:gd name="connsiteY628" fmla="*/ 1274495 h 6858000"/>
              <a:gd name="connsiteX629" fmla="*/ 291466 w 7467600"/>
              <a:gd name="connsiteY629" fmla="*/ 1250369 h 6858000"/>
              <a:gd name="connsiteX630" fmla="*/ 678222 w 7467600"/>
              <a:gd name="connsiteY630" fmla="*/ 1248670 h 6858000"/>
              <a:gd name="connsiteX631" fmla="*/ 775536 w 7467600"/>
              <a:gd name="connsiteY631" fmla="*/ 1388015 h 6858000"/>
              <a:gd name="connsiteX632" fmla="*/ 894529 w 7467600"/>
              <a:gd name="connsiteY632" fmla="*/ 1567739 h 6858000"/>
              <a:gd name="connsiteX633" fmla="*/ 948000 w 7467600"/>
              <a:gd name="connsiteY633" fmla="*/ 1663088 h 6858000"/>
              <a:gd name="connsiteX634" fmla="*/ 1006812 w 7467600"/>
              <a:gd name="connsiteY634" fmla="*/ 1767683 h 6858000"/>
              <a:gd name="connsiteX635" fmla="*/ 1149133 w 7467600"/>
              <a:gd name="connsiteY635" fmla="*/ 1971513 h 6858000"/>
              <a:gd name="connsiteX636" fmla="*/ 1333952 w 7467600"/>
              <a:gd name="connsiteY636" fmla="*/ 2251620 h 6858000"/>
              <a:gd name="connsiteX637" fmla="*/ 1337329 w 7467600"/>
              <a:gd name="connsiteY637" fmla="*/ 2258350 h 6858000"/>
              <a:gd name="connsiteX638" fmla="*/ 1014726 w 7467600"/>
              <a:gd name="connsiteY638" fmla="*/ 1615556 h 6858000"/>
              <a:gd name="connsiteX639" fmla="*/ 678222 w 7467600"/>
              <a:gd name="connsiteY639" fmla="*/ 1248670 h 6858000"/>
              <a:gd name="connsiteX640" fmla="*/ 6691602 w 7467600"/>
              <a:gd name="connsiteY640" fmla="*/ 1140573 h 6858000"/>
              <a:gd name="connsiteX641" fmla="*/ 6571100 w 7467600"/>
              <a:gd name="connsiteY641" fmla="*/ 1183662 h 6858000"/>
              <a:gd name="connsiteX642" fmla="*/ 6241687 w 7467600"/>
              <a:gd name="connsiteY642" fmla="*/ 1257600 h 6858000"/>
              <a:gd name="connsiteX643" fmla="*/ 5693009 w 7467600"/>
              <a:gd name="connsiteY643" fmla="*/ 1478256 h 6858000"/>
              <a:gd name="connsiteX644" fmla="*/ 6548420 w 7467600"/>
              <a:gd name="connsiteY644" fmla="*/ 1214599 h 6858000"/>
              <a:gd name="connsiteX645" fmla="*/ 6605473 w 7467600"/>
              <a:gd name="connsiteY645" fmla="*/ 1184686 h 6858000"/>
              <a:gd name="connsiteX646" fmla="*/ 6691602 w 7467600"/>
              <a:gd name="connsiteY646" fmla="*/ 1140573 h 6858000"/>
              <a:gd name="connsiteX647" fmla="*/ 4002475 w 7467600"/>
              <a:gd name="connsiteY647" fmla="*/ 1037802 h 6858000"/>
              <a:gd name="connsiteX648" fmla="*/ 4000324 w 7467600"/>
              <a:gd name="connsiteY648" fmla="*/ 1039362 h 6858000"/>
              <a:gd name="connsiteX649" fmla="*/ 4002862 w 7467600"/>
              <a:gd name="connsiteY649" fmla="*/ 1042866 h 6858000"/>
              <a:gd name="connsiteX650" fmla="*/ 4002475 w 7467600"/>
              <a:gd name="connsiteY650" fmla="*/ 1037802 h 6858000"/>
              <a:gd name="connsiteX651" fmla="*/ 506322 w 7467600"/>
              <a:gd name="connsiteY651" fmla="*/ 1020997 h 6858000"/>
              <a:gd name="connsiteX652" fmla="*/ 533068 w 7467600"/>
              <a:gd name="connsiteY652" fmla="*/ 1029409 h 6858000"/>
              <a:gd name="connsiteX653" fmla="*/ 1232525 w 7467600"/>
              <a:gd name="connsiteY653" fmla="*/ 1804675 h 6858000"/>
              <a:gd name="connsiteX654" fmla="*/ 1388858 w 7467600"/>
              <a:gd name="connsiteY654" fmla="*/ 2368011 h 6858000"/>
              <a:gd name="connsiteX655" fmla="*/ 1384098 w 7467600"/>
              <a:gd name="connsiteY655" fmla="*/ 2378125 h 6858000"/>
              <a:gd name="connsiteX656" fmla="*/ 1425393 w 7467600"/>
              <a:gd name="connsiteY656" fmla="*/ 2589124 h 6858000"/>
              <a:gd name="connsiteX657" fmla="*/ 1424001 w 7467600"/>
              <a:gd name="connsiteY657" fmla="*/ 2597541 h 6858000"/>
              <a:gd name="connsiteX658" fmla="*/ 2152729 w 7467600"/>
              <a:gd name="connsiteY658" fmla="*/ 2864487 h 6858000"/>
              <a:gd name="connsiteX659" fmla="*/ 2020609 w 7467600"/>
              <a:gd name="connsiteY659" fmla="*/ 2539671 h 6858000"/>
              <a:gd name="connsiteX660" fmla="*/ 2018920 w 7467600"/>
              <a:gd name="connsiteY660" fmla="*/ 2536309 h 6858000"/>
              <a:gd name="connsiteX661" fmla="*/ 1342441 w 7467600"/>
              <a:gd name="connsiteY661" fmla="*/ 1173017 h 6858000"/>
              <a:gd name="connsiteX662" fmla="*/ 1367925 w 7467600"/>
              <a:gd name="connsiteY662" fmla="*/ 1135648 h 6858000"/>
              <a:gd name="connsiteX663" fmla="*/ 1771401 w 7467600"/>
              <a:gd name="connsiteY663" fmla="*/ 1806673 h 6858000"/>
              <a:gd name="connsiteX664" fmla="*/ 1972385 w 7467600"/>
              <a:gd name="connsiteY664" fmla="*/ 2198735 h 6858000"/>
              <a:gd name="connsiteX665" fmla="*/ 2040892 w 7467600"/>
              <a:gd name="connsiteY665" fmla="*/ 2405205 h 6858000"/>
              <a:gd name="connsiteX666" fmla="*/ 2131689 w 7467600"/>
              <a:gd name="connsiteY666" fmla="*/ 1936926 h 6858000"/>
              <a:gd name="connsiteX667" fmla="*/ 2454820 w 7467600"/>
              <a:gd name="connsiteY667" fmla="*/ 1248808 h 6858000"/>
              <a:gd name="connsiteX668" fmla="*/ 2492512 w 7467600"/>
              <a:gd name="connsiteY668" fmla="*/ 1302920 h 6858000"/>
              <a:gd name="connsiteX669" fmla="*/ 2081216 w 7467600"/>
              <a:gd name="connsiteY669" fmla="*/ 2527513 h 6858000"/>
              <a:gd name="connsiteX670" fmla="*/ 2081211 w 7467600"/>
              <a:gd name="connsiteY670" fmla="*/ 2528916 h 6858000"/>
              <a:gd name="connsiteX671" fmla="*/ 2199067 w 7467600"/>
              <a:gd name="connsiteY671" fmla="*/ 2884061 h 6858000"/>
              <a:gd name="connsiteX672" fmla="*/ 3192586 w 7467600"/>
              <a:gd name="connsiteY672" fmla="*/ 3411496 h 6858000"/>
              <a:gd name="connsiteX673" fmla="*/ 3182620 w 7467600"/>
              <a:gd name="connsiteY673" fmla="*/ 3483279 h 6858000"/>
              <a:gd name="connsiteX674" fmla="*/ 2435119 w 7467600"/>
              <a:gd name="connsiteY674" fmla="*/ 3080173 h 6858000"/>
              <a:gd name="connsiteX675" fmla="*/ 2410152 w 7467600"/>
              <a:gd name="connsiteY675" fmla="*/ 3063751 h 6858000"/>
              <a:gd name="connsiteX676" fmla="*/ 2408099 w 7467600"/>
              <a:gd name="connsiteY676" fmla="*/ 3064403 h 6858000"/>
              <a:gd name="connsiteX677" fmla="*/ 2407218 w 7467600"/>
              <a:gd name="connsiteY677" fmla="*/ 3070324 h 6858000"/>
              <a:gd name="connsiteX678" fmla="*/ 2380138 w 7467600"/>
              <a:gd name="connsiteY678" fmla="*/ 3099341 h 6858000"/>
              <a:gd name="connsiteX679" fmla="*/ 1765923 w 7467600"/>
              <a:gd name="connsiteY679" fmla="*/ 3581043 h 6858000"/>
              <a:gd name="connsiteX680" fmla="*/ 1702258 w 7467600"/>
              <a:gd name="connsiteY680" fmla="*/ 3612286 h 6858000"/>
              <a:gd name="connsiteX681" fmla="*/ 1538370 w 7467600"/>
              <a:gd name="connsiteY681" fmla="*/ 3811804 h 6858000"/>
              <a:gd name="connsiteX682" fmla="*/ 542867 w 7467600"/>
              <a:gd name="connsiteY682" fmla="*/ 4944092 h 6858000"/>
              <a:gd name="connsiteX683" fmla="*/ 515800 w 7467600"/>
              <a:gd name="connsiteY683" fmla="*/ 4862180 h 6858000"/>
              <a:gd name="connsiteX684" fmla="*/ 909145 w 7467600"/>
              <a:gd name="connsiteY684" fmla="*/ 4199225 h 6858000"/>
              <a:gd name="connsiteX685" fmla="*/ 1214067 w 7467600"/>
              <a:gd name="connsiteY685" fmla="*/ 3908561 h 6858000"/>
              <a:gd name="connsiteX686" fmla="*/ 640967 w 7467600"/>
              <a:gd name="connsiteY686" fmla="*/ 4105601 h 6858000"/>
              <a:gd name="connsiteX687" fmla="*/ 112563 w 7467600"/>
              <a:gd name="connsiteY687" fmla="*/ 4396952 h 6858000"/>
              <a:gd name="connsiteX688" fmla="*/ 0 w 7467600"/>
              <a:gd name="connsiteY688" fmla="*/ 4466006 h 6858000"/>
              <a:gd name="connsiteX689" fmla="*/ 0 w 7467600"/>
              <a:gd name="connsiteY689" fmla="*/ 4233763 h 6858000"/>
              <a:gd name="connsiteX690" fmla="*/ 36881 w 7467600"/>
              <a:gd name="connsiteY690" fmla="*/ 4200118 h 6858000"/>
              <a:gd name="connsiteX691" fmla="*/ 910534 w 7467600"/>
              <a:gd name="connsiteY691" fmla="*/ 3629753 h 6858000"/>
              <a:gd name="connsiteX692" fmla="*/ 1578717 w 7467600"/>
              <a:gd name="connsiteY692" fmla="*/ 3575982 h 6858000"/>
              <a:gd name="connsiteX693" fmla="*/ 2338780 w 7467600"/>
              <a:gd name="connsiteY693" fmla="*/ 3033725 h 6858000"/>
              <a:gd name="connsiteX694" fmla="*/ 1807991 w 7467600"/>
              <a:gd name="connsiteY694" fmla="*/ 2807184 h 6858000"/>
              <a:gd name="connsiteX695" fmla="*/ 1416358 w 7467600"/>
              <a:gd name="connsiteY695" fmla="*/ 3112571 h 6858000"/>
              <a:gd name="connsiteX696" fmla="*/ 939066 w 7467600"/>
              <a:gd name="connsiteY696" fmla="*/ 3378798 h 6858000"/>
              <a:gd name="connsiteX697" fmla="*/ 115099 w 7467600"/>
              <a:gd name="connsiteY697" fmla="*/ 3607650 h 6858000"/>
              <a:gd name="connsiteX698" fmla="*/ 97284 w 7467600"/>
              <a:gd name="connsiteY698" fmla="*/ 3520393 h 6858000"/>
              <a:gd name="connsiteX699" fmla="*/ 922050 w 7467600"/>
              <a:gd name="connsiteY699" fmla="*/ 3074867 h 6858000"/>
              <a:gd name="connsiteX700" fmla="*/ 1405265 w 7467600"/>
              <a:gd name="connsiteY700" fmla="*/ 3016319 h 6858000"/>
              <a:gd name="connsiteX701" fmla="*/ 1407512 w 7467600"/>
              <a:gd name="connsiteY701" fmla="*/ 3018001 h 6858000"/>
              <a:gd name="connsiteX702" fmla="*/ 1726266 w 7467600"/>
              <a:gd name="connsiteY702" fmla="*/ 2777274 h 6858000"/>
              <a:gd name="connsiteX703" fmla="*/ 625390 w 7467600"/>
              <a:gd name="connsiteY703" fmla="*/ 2514541 h 6858000"/>
              <a:gd name="connsiteX704" fmla="*/ 619799 w 7467600"/>
              <a:gd name="connsiteY704" fmla="*/ 2527180 h 6858000"/>
              <a:gd name="connsiteX705" fmla="*/ 310030 w 7467600"/>
              <a:gd name="connsiteY705" fmla="*/ 2771818 h 6858000"/>
              <a:gd name="connsiteX706" fmla="*/ 173877 w 7467600"/>
              <a:gd name="connsiteY706" fmla="*/ 2937056 h 6858000"/>
              <a:gd name="connsiteX707" fmla="*/ 77889 w 7467600"/>
              <a:gd name="connsiteY707" fmla="*/ 3138440 h 6858000"/>
              <a:gd name="connsiteX708" fmla="*/ 0 w 7467600"/>
              <a:gd name="connsiteY708" fmla="*/ 3271395 h 6858000"/>
              <a:gd name="connsiteX709" fmla="*/ 0 w 7467600"/>
              <a:gd name="connsiteY709" fmla="*/ 3153002 h 6858000"/>
              <a:gd name="connsiteX710" fmla="*/ 2386 w 7467600"/>
              <a:gd name="connsiteY710" fmla="*/ 3149203 h 6858000"/>
              <a:gd name="connsiteX711" fmla="*/ 89753 w 7467600"/>
              <a:gd name="connsiteY711" fmla="*/ 2987702 h 6858000"/>
              <a:gd name="connsiteX712" fmla="*/ 76869 w 7467600"/>
              <a:gd name="connsiteY712" fmla="*/ 3005404 h 6858000"/>
              <a:gd name="connsiteX713" fmla="*/ 32049 w 7467600"/>
              <a:gd name="connsiteY713" fmla="*/ 3065814 h 6858000"/>
              <a:gd name="connsiteX714" fmla="*/ 0 w 7467600"/>
              <a:gd name="connsiteY714" fmla="*/ 3108744 h 6858000"/>
              <a:gd name="connsiteX715" fmla="*/ 0 w 7467600"/>
              <a:gd name="connsiteY715" fmla="*/ 3058059 h 6858000"/>
              <a:gd name="connsiteX716" fmla="*/ 7610 w 7467600"/>
              <a:gd name="connsiteY716" fmla="*/ 3047889 h 6858000"/>
              <a:gd name="connsiteX717" fmla="*/ 52419 w 7467600"/>
              <a:gd name="connsiteY717" fmla="*/ 2987479 h 6858000"/>
              <a:gd name="connsiteX718" fmla="*/ 59142 w 7467600"/>
              <a:gd name="connsiteY718" fmla="*/ 2978488 h 6858000"/>
              <a:gd name="connsiteX719" fmla="*/ 0 w 7467600"/>
              <a:gd name="connsiteY719" fmla="*/ 3015334 h 6858000"/>
              <a:gd name="connsiteX720" fmla="*/ 0 w 7467600"/>
              <a:gd name="connsiteY720" fmla="*/ 2914286 h 6858000"/>
              <a:gd name="connsiteX721" fmla="*/ 36383 w 7467600"/>
              <a:gd name="connsiteY721" fmla="*/ 2901128 h 6858000"/>
              <a:gd name="connsiteX722" fmla="*/ 156329 w 7467600"/>
              <a:gd name="connsiteY722" fmla="*/ 2840533 h 6858000"/>
              <a:gd name="connsiteX723" fmla="*/ 358355 w 7467600"/>
              <a:gd name="connsiteY723" fmla="*/ 2620471 h 6858000"/>
              <a:gd name="connsiteX724" fmla="*/ 510577 w 7467600"/>
              <a:gd name="connsiteY724" fmla="*/ 2501244 h 6858000"/>
              <a:gd name="connsiteX725" fmla="*/ 211967 w 7467600"/>
              <a:gd name="connsiteY725" fmla="*/ 2479171 h 6858000"/>
              <a:gd name="connsiteX726" fmla="*/ 0 w 7467600"/>
              <a:gd name="connsiteY726" fmla="*/ 2476398 h 6858000"/>
              <a:gd name="connsiteX727" fmla="*/ 0 w 7467600"/>
              <a:gd name="connsiteY727" fmla="*/ 2389189 h 6858000"/>
              <a:gd name="connsiteX728" fmla="*/ 103062 w 7467600"/>
              <a:gd name="connsiteY728" fmla="*/ 2389518 h 6858000"/>
              <a:gd name="connsiteX729" fmla="*/ 510734 w 7467600"/>
              <a:gd name="connsiteY729" fmla="*/ 2416201 h 6858000"/>
              <a:gd name="connsiteX730" fmla="*/ 279257 w 7467600"/>
              <a:gd name="connsiteY730" fmla="*/ 2092102 h 6858000"/>
              <a:gd name="connsiteX731" fmla="*/ 65265 w 7467600"/>
              <a:gd name="connsiteY731" fmla="*/ 2006049 h 6858000"/>
              <a:gd name="connsiteX732" fmla="*/ 0 w 7467600"/>
              <a:gd name="connsiteY732" fmla="*/ 1982532 h 6858000"/>
              <a:gd name="connsiteX733" fmla="*/ 0 w 7467600"/>
              <a:gd name="connsiteY733" fmla="*/ 1912789 h 6858000"/>
              <a:gd name="connsiteX734" fmla="*/ 97460 w 7467600"/>
              <a:gd name="connsiteY734" fmla="*/ 1953725 h 6858000"/>
              <a:gd name="connsiteX735" fmla="*/ 221272 w 7467600"/>
              <a:gd name="connsiteY735" fmla="*/ 1980766 h 6858000"/>
              <a:gd name="connsiteX736" fmla="*/ 116765 w 7467600"/>
              <a:gd name="connsiteY736" fmla="*/ 1911033 h 6858000"/>
              <a:gd name="connsiteX737" fmla="*/ 16405 w 7467600"/>
              <a:gd name="connsiteY737" fmla="*/ 1803412 h 6858000"/>
              <a:gd name="connsiteX738" fmla="*/ 0 w 7467600"/>
              <a:gd name="connsiteY738" fmla="*/ 1784777 h 6858000"/>
              <a:gd name="connsiteX739" fmla="*/ 0 w 7467600"/>
              <a:gd name="connsiteY739" fmla="*/ 1740082 h 6858000"/>
              <a:gd name="connsiteX740" fmla="*/ 39394 w 7467600"/>
              <a:gd name="connsiteY740" fmla="*/ 1784856 h 6858000"/>
              <a:gd name="connsiteX741" fmla="*/ 135813 w 7467600"/>
              <a:gd name="connsiteY741" fmla="*/ 1888838 h 6858000"/>
              <a:gd name="connsiteX742" fmla="*/ 242575 w 7467600"/>
              <a:gd name="connsiteY742" fmla="*/ 1958841 h 6858000"/>
              <a:gd name="connsiteX743" fmla="*/ 82197 w 7467600"/>
              <a:gd name="connsiteY743" fmla="*/ 1754826 h 6858000"/>
              <a:gd name="connsiteX744" fmla="*/ 0 w 7467600"/>
              <a:gd name="connsiteY744" fmla="*/ 1679650 h 6858000"/>
              <a:gd name="connsiteX745" fmla="*/ 0 w 7467600"/>
              <a:gd name="connsiteY745" fmla="*/ 1602463 h 6858000"/>
              <a:gd name="connsiteX746" fmla="*/ 84689 w 7467600"/>
              <a:gd name="connsiteY746" fmla="*/ 1677442 h 6858000"/>
              <a:gd name="connsiteX747" fmla="*/ 298437 w 7467600"/>
              <a:gd name="connsiteY747" fmla="*/ 1968019 h 6858000"/>
              <a:gd name="connsiteX748" fmla="*/ 227269 w 7467600"/>
              <a:gd name="connsiteY748" fmla="*/ 1114064 h 6858000"/>
              <a:gd name="connsiteX749" fmla="*/ 248003 w 7467600"/>
              <a:gd name="connsiteY749" fmla="*/ 1089613 h 6858000"/>
              <a:gd name="connsiteX750" fmla="*/ 427020 w 7467600"/>
              <a:gd name="connsiteY750" fmla="*/ 1619803 h 6858000"/>
              <a:gd name="connsiteX751" fmla="*/ 340345 w 7467600"/>
              <a:gd name="connsiteY751" fmla="*/ 2027739 h 6858000"/>
              <a:gd name="connsiteX752" fmla="*/ 360865 w 7467600"/>
              <a:gd name="connsiteY752" fmla="*/ 2044827 h 6858000"/>
              <a:gd name="connsiteX753" fmla="*/ 560414 w 7467600"/>
              <a:gd name="connsiteY753" fmla="*/ 2421457 h 6858000"/>
              <a:gd name="connsiteX754" fmla="*/ 1359703 w 7467600"/>
              <a:gd name="connsiteY754" fmla="*/ 2578554 h 6858000"/>
              <a:gd name="connsiteX755" fmla="*/ 1359422 w 7467600"/>
              <a:gd name="connsiteY755" fmla="*/ 2577994 h 6858000"/>
              <a:gd name="connsiteX756" fmla="*/ 828701 w 7467600"/>
              <a:gd name="connsiteY756" fmla="*/ 1839520 h 6858000"/>
              <a:gd name="connsiteX757" fmla="*/ 494427 w 7467600"/>
              <a:gd name="connsiteY757" fmla="*/ 1092333 h 6858000"/>
              <a:gd name="connsiteX758" fmla="*/ 506322 w 7467600"/>
              <a:gd name="connsiteY758" fmla="*/ 1020997 h 6858000"/>
              <a:gd name="connsiteX759" fmla="*/ 4570198 w 7467600"/>
              <a:gd name="connsiteY759" fmla="*/ 978081 h 6858000"/>
              <a:gd name="connsiteX760" fmla="*/ 4523691 w 7467600"/>
              <a:gd name="connsiteY760" fmla="*/ 1127776 h 6858000"/>
              <a:gd name="connsiteX761" fmla="*/ 4509875 w 7467600"/>
              <a:gd name="connsiteY761" fmla="*/ 1167552 h 6858000"/>
              <a:gd name="connsiteX762" fmla="*/ 4478168 w 7467600"/>
              <a:gd name="connsiteY762" fmla="*/ 1260735 h 6858000"/>
              <a:gd name="connsiteX763" fmla="*/ 4409309 w 7467600"/>
              <a:gd name="connsiteY763" fmla="*/ 1666996 h 6858000"/>
              <a:gd name="connsiteX764" fmla="*/ 4370031 w 7467600"/>
              <a:gd name="connsiteY764" fmla="*/ 1955666 h 6858000"/>
              <a:gd name="connsiteX765" fmla="*/ 4570198 w 7467600"/>
              <a:gd name="connsiteY765" fmla="*/ 978081 h 6858000"/>
              <a:gd name="connsiteX766" fmla="*/ 4557898 w 7467600"/>
              <a:gd name="connsiteY766" fmla="*/ 900011 h 6858000"/>
              <a:gd name="connsiteX767" fmla="*/ 4344840 w 7467600"/>
              <a:gd name="connsiteY767" fmla="*/ 1922038 h 6858000"/>
              <a:gd name="connsiteX768" fmla="*/ 4378710 w 7467600"/>
              <a:gd name="connsiteY768" fmla="*/ 1665516 h 6858000"/>
              <a:gd name="connsiteX769" fmla="*/ 4448798 w 7467600"/>
              <a:gd name="connsiteY769" fmla="*/ 1253024 h 6858000"/>
              <a:gd name="connsiteX770" fmla="*/ 4480315 w 7467600"/>
              <a:gd name="connsiteY770" fmla="*/ 1158454 h 6858000"/>
              <a:gd name="connsiteX771" fmla="*/ 4494133 w 7467600"/>
              <a:gd name="connsiteY771" fmla="*/ 1118676 h 6858000"/>
              <a:gd name="connsiteX772" fmla="*/ 4557898 w 7467600"/>
              <a:gd name="connsiteY772" fmla="*/ 900011 h 6858000"/>
              <a:gd name="connsiteX773" fmla="*/ 5870151 w 7467600"/>
              <a:gd name="connsiteY773" fmla="*/ 898890 h 6858000"/>
              <a:gd name="connsiteX774" fmla="*/ 5861335 w 7467600"/>
              <a:gd name="connsiteY774" fmla="*/ 899177 h 6858000"/>
              <a:gd name="connsiteX775" fmla="*/ 5843702 w 7467600"/>
              <a:gd name="connsiteY775" fmla="*/ 899748 h 6858000"/>
              <a:gd name="connsiteX776" fmla="*/ 5651107 w 7467600"/>
              <a:gd name="connsiteY776" fmla="*/ 920306 h 6858000"/>
              <a:gd name="connsiteX777" fmla="*/ 5459407 w 7467600"/>
              <a:gd name="connsiteY777" fmla="*/ 940975 h 6858000"/>
              <a:gd name="connsiteX778" fmla="*/ 5374846 w 7467600"/>
              <a:gd name="connsiteY778" fmla="*/ 941988 h 6858000"/>
              <a:gd name="connsiteX779" fmla="*/ 5256105 w 7467600"/>
              <a:gd name="connsiteY779" fmla="*/ 945632 h 6858000"/>
              <a:gd name="connsiteX780" fmla="*/ 5107071 w 7467600"/>
              <a:gd name="connsiteY780" fmla="*/ 969720 h 6858000"/>
              <a:gd name="connsiteX781" fmla="*/ 4998681 w 7467600"/>
              <a:gd name="connsiteY781" fmla="*/ 988771 h 6858000"/>
              <a:gd name="connsiteX782" fmla="*/ 5870151 w 7467600"/>
              <a:gd name="connsiteY782" fmla="*/ 898890 h 6858000"/>
              <a:gd name="connsiteX783" fmla="*/ 5504425 w 7467600"/>
              <a:gd name="connsiteY783" fmla="*/ 848067 h 6858000"/>
              <a:gd name="connsiteX784" fmla="*/ 4968849 w 7467600"/>
              <a:gd name="connsiteY784" fmla="*/ 962318 h 6858000"/>
              <a:gd name="connsiteX785" fmla="*/ 5104039 w 7467600"/>
              <a:gd name="connsiteY785" fmla="*/ 940634 h 6858000"/>
              <a:gd name="connsiteX786" fmla="*/ 5256311 w 7467600"/>
              <a:gd name="connsiteY786" fmla="*/ 916490 h 6858000"/>
              <a:gd name="connsiteX787" fmla="*/ 5377381 w 7467600"/>
              <a:gd name="connsiteY787" fmla="*/ 912671 h 6858000"/>
              <a:gd name="connsiteX788" fmla="*/ 5460148 w 7467600"/>
              <a:gd name="connsiteY788" fmla="*/ 911442 h 6858000"/>
              <a:gd name="connsiteX789" fmla="*/ 5648971 w 7467600"/>
              <a:gd name="connsiteY789" fmla="*/ 891331 h 6858000"/>
              <a:gd name="connsiteX790" fmla="*/ 5844807 w 7467600"/>
              <a:gd name="connsiteY790" fmla="*/ 870718 h 6858000"/>
              <a:gd name="connsiteX791" fmla="*/ 5862975 w 7467600"/>
              <a:gd name="connsiteY791" fmla="*/ 869756 h 6858000"/>
              <a:gd name="connsiteX792" fmla="*/ 5920887 w 7467600"/>
              <a:gd name="connsiteY792" fmla="*/ 865929 h 6858000"/>
              <a:gd name="connsiteX793" fmla="*/ 5504425 w 7467600"/>
              <a:gd name="connsiteY793" fmla="*/ 848067 h 6858000"/>
              <a:gd name="connsiteX794" fmla="*/ 3607114 w 7467600"/>
              <a:gd name="connsiteY794" fmla="*/ 467441 h 6858000"/>
              <a:gd name="connsiteX795" fmla="*/ 3296242 w 7467600"/>
              <a:gd name="connsiteY795" fmla="*/ 807991 h 6858000"/>
              <a:gd name="connsiteX796" fmla="*/ 3174674 w 7467600"/>
              <a:gd name="connsiteY796" fmla="*/ 919759 h 6858000"/>
              <a:gd name="connsiteX797" fmla="*/ 3042978 w 7467600"/>
              <a:gd name="connsiteY797" fmla="*/ 1054894 h 6858000"/>
              <a:gd name="connsiteX798" fmla="*/ 2968914 w 7467600"/>
              <a:gd name="connsiteY798" fmla="*/ 1133756 h 6858000"/>
              <a:gd name="connsiteX799" fmla="*/ 3103823 w 7467600"/>
              <a:gd name="connsiteY799" fmla="*/ 1026814 h 6858000"/>
              <a:gd name="connsiteX800" fmla="*/ 3607114 w 7467600"/>
              <a:gd name="connsiteY800" fmla="*/ 467441 h 6858000"/>
              <a:gd name="connsiteX801" fmla="*/ 3744487 w 7467600"/>
              <a:gd name="connsiteY801" fmla="*/ 383136 h 6858000"/>
              <a:gd name="connsiteX802" fmla="*/ 3970213 w 7467600"/>
              <a:gd name="connsiteY802" fmla="*/ 995559 h 6858000"/>
              <a:gd name="connsiteX803" fmla="*/ 3744487 w 7467600"/>
              <a:gd name="connsiteY803" fmla="*/ 383136 h 6858000"/>
              <a:gd name="connsiteX804" fmla="*/ 3624562 w 7467600"/>
              <a:gd name="connsiteY804" fmla="*/ 367041 h 6858000"/>
              <a:gd name="connsiteX805" fmla="*/ 3489712 w 7467600"/>
              <a:gd name="connsiteY805" fmla="*/ 485386 h 6858000"/>
              <a:gd name="connsiteX806" fmla="*/ 3182994 w 7467600"/>
              <a:gd name="connsiteY806" fmla="*/ 828265 h 6858000"/>
              <a:gd name="connsiteX807" fmla="*/ 2892114 w 7467600"/>
              <a:gd name="connsiteY807" fmla="*/ 1172635 h 6858000"/>
              <a:gd name="connsiteX808" fmla="*/ 3021459 w 7467600"/>
              <a:gd name="connsiteY808" fmla="*/ 1035385 h 6858000"/>
              <a:gd name="connsiteX809" fmla="*/ 3153873 w 7467600"/>
              <a:gd name="connsiteY809" fmla="*/ 898971 h 6858000"/>
              <a:gd name="connsiteX810" fmla="*/ 3276511 w 7467600"/>
              <a:gd name="connsiteY810" fmla="*/ 786423 h 6858000"/>
              <a:gd name="connsiteX811" fmla="*/ 3584154 w 7467600"/>
              <a:gd name="connsiteY811" fmla="*/ 448218 h 6858000"/>
              <a:gd name="connsiteX812" fmla="*/ 3624562 w 7467600"/>
              <a:gd name="connsiteY812" fmla="*/ 367041 h 6858000"/>
              <a:gd name="connsiteX813" fmla="*/ 3766672 w 7467600"/>
              <a:gd name="connsiteY813" fmla="*/ 359429 h 6858000"/>
              <a:gd name="connsiteX814" fmla="*/ 3996338 w 7467600"/>
              <a:gd name="connsiteY814" fmla="*/ 968237 h 6858000"/>
              <a:gd name="connsiteX815" fmla="*/ 3766672 w 7467600"/>
              <a:gd name="connsiteY815" fmla="*/ 359429 h 6858000"/>
              <a:gd name="connsiteX816" fmla="*/ 5805386 w 7467600"/>
              <a:gd name="connsiteY816" fmla="*/ 239240 h 6858000"/>
              <a:gd name="connsiteX817" fmla="*/ 5736947 w 7467600"/>
              <a:gd name="connsiteY817" fmla="*/ 261367 h 6858000"/>
              <a:gd name="connsiteX818" fmla="*/ 5427012 w 7467600"/>
              <a:gd name="connsiteY818" fmla="*/ 311272 h 6858000"/>
              <a:gd name="connsiteX819" fmla="*/ 5147818 w 7467600"/>
              <a:gd name="connsiteY819" fmla="*/ 322112 h 6858000"/>
              <a:gd name="connsiteX820" fmla="*/ 5060854 w 7467600"/>
              <a:gd name="connsiteY820" fmla="*/ 311882 h 6858000"/>
              <a:gd name="connsiteX821" fmla="*/ 4945989 w 7467600"/>
              <a:gd name="connsiteY821" fmla="*/ 300516 h 6858000"/>
              <a:gd name="connsiteX822" fmla="*/ 5410479 w 7467600"/>
              <a:gd name="connsiteY822" fmla="*/ 348434 h 6858000"/>
              <a:gd name="connsiteX823" fmla="*/ 5805386 w 7467600"/>
              <a:gd name="connsiteY823" fmla="*/ 239240 h 6858000"/>
              <a:gd name="connsiteX824" fmla="*/ 5905192 w 7467600"/>
              <a:gd name="connsiteY824" fmla="*/ 163079 h 6858000"/>
              <a:gd name="connsiteX825" fmla="*/ 5865655 w 7467600"/>
              <a:gd name="connsiteY825" fmla="*/ 171901 h 6858000"/>
              <a:gd name="connsiteX826" fmla="*/ 5259740 w 7467600"/>
              <a:gd name="connsiteY826" fmla="*/ 257013 h 6858000"/>
              <a:gd name="connsiteX827" fmla="*/ 5208466 w 7467600"/>
              <a:gd name="connsiteY827" fmla="*/ 257550 h 6858000"/>
              <a:gd name="connsiteX828" fmla="*/ 4980204 w 7467600"/>
              <a:gd name="connsiteY828" fmla="*/ 271903 h 6858000"/>
              <a:gd name="connsiteX829" fmla="*/ 5068068 w 7467600"/>
              <a:gd name="connsiteY829" fmla="*/ 282244 h 6858000"/>
              <a:gd name="connsiteX830" fmla="*/ 5153231 w 7467600"/>
              <a:gd name="connsiteY830" fmla="*/ 292240 h 6858000"/>
              <a:gd name="connsiteX831" fmla="*/ 5426491 w 7467600"/>
              <a:gd name="connsiteY831" fmla="*/ 281128 h 6858000"/>
              <a:gd name="connsiteX832" fmla="*/ 5731212 w 7467600"/>
              <a:gd name="connsiteY832" fmla="*/ 231951 h 6858000"/>
              <a:gd name="connsiteX833" fmla="*/ 5905192 w 7467600"/>
              <a:gd name="connsiteY833" fmla="*/ 163079 h 6858000"/>
              <a:gd name="connsiteX834" fmla="*/ 5944437 w 7467600"/>
              <a:gd name="connsiteY834" fmla="*/ 113829 h 6858000"/>
              <a:gd name="connsiteX835" fmla="*/ 5825032 w 7467600"/>
              <a:gd name="connsiteY835" fmla="*/ 146405 h 6858000"/>
              <a:gd name="connsiteX836" fmla="*/ 4955599 w 7467600"/>
              <a:gd name="connsiteY836" fmla="*/ 247008 h 6858000"/>
              <a:gd name="connsiteX837" fmla="*/ 5210104 w 7467600"/>
              <a:gd name="connsiteY837" fmla="*/ 228123 h 6858000"/>
              <a:gd name="connsiteX838" fmla="*/ 5261015 w 7467600"/>
              <a:gd name="connsiteY838" fmla="*/ 227087 h 6858000"/>
              <a:gd name="connsiteX839" fmla="*/ 5861181 w 7467600"/>
              <a:gd name="connsiteY839" fmla="*/ 143093 h 6858000"/>
              <a:gd name="connsiteX840" fmla="*/ 5961252 w 7467600"/>
              <a:gd name="connsiteY840" fmla="*/ 114820 h 6858000"/>
              <a:gd name="connsiteX841" fmla="*/ 5944437 w 7467600"/>
              <a:gd name="connsiteY841" fmla="*/ 113829 h 6858000"/>
              <a:gd name="connsiteX842" fmla="*/ 3882765 w 7467600"/>
              <a:gd name="connsiteY842" fmla="*/ 0 h 6858000"/>
              <a:gd name="connsiteX843" fmla="*/ 3995099 w 7467600"/>
              <a:gd name="connsiteY843" fmla="*/ 0 h 6858000"/>
              <a:gd name="connsiteX844" fmla="*/ 4163818 w 7467600"/>
              <a:gd name="connsiteY844" fmla="*/ 234104 h 6858000"/>
              <a:gd name="connsiteX845" fmla="*/ 4172099 w 7467600"/>
              <a:gd name="connsiteY845" fmla="*/ 234207 h 6858000"/>
              <a:gd name="connsiteX846" fmla="*/ 4784282 w 7467600"/>
              <a:gd name="connsiteY846" fmla="*/ 276561 h 6858000"/>
              <a:gd name="connsiteX847" fmla="*/ 4801687 w 7467600"/>
              <a:gd name="connsiteY847" fmla="*/ 267764 h 6858000"/>
              <a:gd name="connsiteX848" fmla="*/ 6082788 w 7467600"/>
              <a:gd name="connsiteY848" fmla="*/ 64119 h 6858000"/>
              <a:gd name="connsiteX849" fmla="*/ 6099442 w 7467600"/>
              <a:gd name="connsiteY849" fmla="*/ 82568 h 6858000"/>
              <a:gd name="connsiteX850" fmla="*/ 4804137 w 7467600"/>
              <a:gd name="connsiteY850" fmla="*/ 320931 h 6858000"/>
              <a:gd name="connsiteX851" fmla="*/ 4227047 w 7467600"/>
              <a:gd name="connsiteY851" fmla="*/ 313415 h 6858000"/>
              <a:gd name="connsiteX852" fmla="*/ 4346041 w 7467600"/>
              <a:gd name="connsiteY852" fmla="*/ 456086 h 6858000"/>
              <a:gd name="connsiteX853" fmla="*/ 4870967 w 7467600"/>
              <a:gd name="connsiteY853" fmla="*/ 963061 h 6858000"/>
              <a:gd name="connsiteX854" fmla="*/ 4889647 w 7467600"/>
              <a:gd name="connsiteY854" fmla="*/ 957147 h 6858000"/>
              <a:gd name="connsiteX855" fmla="*/ 5422504 w 7467600"/>
              <a:gd name="connsiteY855" fmla="*/ 805191 h 6858000"/>
              <a:gd name="connsiteX856" fmla="*/ 6087656 w 7467600"/>
              <a:gd name="connsiteY856" fmla="*/ 826703 h 6858000"/>
              <a:gd name="connsiteX857" fmla="*/ 6058717 w 7467600"/>
              <a:gd name="connsiteY857" fmla="*/ 865992 h 6858000"/>
              <a:gd name="connsiteX858" fmla="*/ 4974153 w 7467600"/>
              <a:gd name="connsiteY858" fmla="*/ 1045456 h 6858000"/>
              <a:gd name="connsiteX859" fmla="*/ 5627835 w 7467600"/>
              <a:gd name="connsiteY859" fmla="*/ 1472077 h 6858000"/>
              <a:gd name="connsiteX860" fmla="*/ 5629817 w 7467600"/>
              <a:gd name="connsiteY860" fmla="*/ 1471412 h 6858000"/>
              <a:gd name="connsiteX861" fmla="*/ 5634124 w 7467600"/>
              <a:gd name="connsiteY861" fmla="*/ 1470572 h 6858000"/>
              <a:gd name="connsiteX862" fmla="*/ 5755832 w 7467600"/>
              <a:gd name="connsiteY862" fmla="*/ 1383886 h 6858000"/>
              <a:gd name="connsiteX863" fmla="*/ 6014186 w 7467600"/>
              <a:gd name="connsiteY863" fmla="*/ 1279799 h 6858000"/>
              <a:gd name="connsiteX864" fmla="*/ 6901619 w 7467600"/>
              <a:gd name="connsiteY864" fmla="*/ 1047874 h 6858000"/>
              <a:gd name="connsiteX865" fmla="*/ 6931566 w 7467600"/>
              <a:gd name="connsiteY865" fmla="*/ 1062034 h 6858000"/>
              <a:gd name="connsiteX866" fmla="*/ 5790982 w 7467600"/>
              <a:gd name="connsiteY866" fmla="*/ 1561380 h 6858000"/>
              <a:gd name="connsiteX867" fmla="*/ 6188971 w 7467600"/>
              <a:gd name="connsiteY867" fmla="*/ 1755168 h 6858000"/>
              <a:gd name="connsiteX868" fmla="*/ 6202446 w 7467600"/>
              <a:gd name="connsiteY868" fmla="*/ 1752268 h 6858000"/>
              <a:gd name="connsiteX869" fmla="*/ 7179560 w 7467600"/>
              <a:gd name="connsiteY869" fmla="*/ 1467551 h 6858000"/>
              <a:gd name="connsiteX870" fmla="*/ 7158730 w 7467600"/>
              <a:gd name="connsiteY870" fmla="*/ 1507835 h 6858000"/>
              <a:gd name="connsiteX871" fmla="*/ 6326959 w 7467600"/>
              <a:gd name="connsiteY871" fmla="*/ 1817686 h 6858000"/>
              <a:gd name="connsiteX872" fmla="*/ 6537433 w 7467600"/>
              <a:gd name="connsiteY872" fmla="*/ 1907790 h 6858000"/>
              <a:gd name="connsiteX873" fmla="*/ 6550221 w 7467600"/>
              <a:gd name="connsiteY873" fmla="*/ 1910729 h 6858000"/>
              <a:gd name="connsiteX874" fmla="*/ 6964438 w 7467600"/>
              <a:gd name="connsiteY874" fmla="*/ 2209505 h 6858000"/>
              <a:gd name="connsiteX875" fmla="*/ 7367862 w 7467600"/>
              <a:gd name="connsiteY875" fmla="*/ 2806833 h 6858000"/>
              <a:gd name="connsiteX876" fmla="*/ 7364329 w 7467600"/>
              <a:gd name="connsiteY876" fmla="*/ 2826907 h 6858000"/>
              <a:gd name="connsiteX877" fmla="*/ 7290545 w 7467600"/>
              <a:gd name="connsiteY877" fmla="*/ 2850663 h 6858000"/>
              <a:gd name="connsiteX878" fmla="*/ 6472036 w 7467600"/>
              <a:gd name="connsiteY878" fmla="*/ 1959003 h 6858000"/>
              <a:gd name="connsiteX879" fmla="*/ 5792897 w 7467600"/>
              <a:gd name="connsiteY879" fmla="*/ 1647747 h 6858000"/>
              <a:gd name="connsiteX880" fmla="*/ 5842751 w 7467600"/>
              <a:gd name="connsiteY880" fmla="*/ 1816112 h 6858000"/>
              <a:gd name="connsiteX881" fmla="*/ 5847424 w 7467600"/>
              <a:gd name="connsiteY881" fmla="*/ 1815776 h 6858000"/>
              <a:gd name="connsiteX882" fmla="*/ 6399821 w 7467600"/>
              <a:gd name="connsiteY882" fmla="*/ 2344799 h 6858000"/>
              <a:gd name="connsiteX883" fmla="*/ 6323232 w 7467600"/>
              <a:gd name="connsiteY883" fmla="*/ 2389634 h 6858000"/>
              <a:gd name="connsiteX884" fmla="*/ 5942958 w 7467600"/>
              <a:gd name="connsiteY884" fmla="*/ 2077708 h 6858000"/>
              <a:gd name="connsiteX885" fmla="*/ 5921559 w 7467600"/>
              <a:gd name="connsiteY885" fmla="*/ 2378596 h 6858000"/>
              <a:gd name="connsiteX886" fmla="*/ 5817651 w 7467600"/>
              <a:gd name="connsiteY886" fmla="*/ 3023919 h 6858000"/>
              <a:gd name="connsiteX887" fmla="*/ 5729634 w 7467600"/>
              <a:gd name="connsiteY887" fmla="*/ 3051849 h 6858000"/>
              <a:gd name="connsiteX888" fmla="*/ 5611018 w 7467600"/>
              <a:gd name="connsiteY888" fmla="*/ 2316769 h 6858000"/>
              <a:gd name="connsiteX889" fmla="*/ 5687608 w 7467600"/>
              <a:gd name="connsiteY889" fmla="*/ 2039972 h 6858000"/>
              <a:gd name="connsiteX890" fmla="*/ 5657554 w 7467600"/>
              <a:gd name="connsiteY890" fmla="*/ 1576445 h 6858000"/>
              <a:gd name="connsiteX891" fmla="*/ 5150475 w 7467600"/>
              <a:gd name="connsiteY891" fmla="*/ 1274012 h 6858000"/>
              <a:gd name="connsiteX892" fmla="*/ 5349142 w 7467600"/>
              <a:gd name="connsiteY892" fmla="*/ 2204405 h 6858000"/>
              <a:gd name="connsiteX893" fmla="*/ 5262214 w 7467600"/>
              <a:gd name="connsiteY893" fmla="*/ 2233836 h 6858000"/>
              <a:gd name="connsiteX894" fmla="*/ 4981539 w 7467600"/>
              <a:gd name="connsiteY894" fmla="*/ 1542201 h 6858000"/>
              <a:gd name="connsiteX895" fmla="*/ 4958461 w 7467600"/>
              <a:gd name="connsiteY895" fmla="*/ 1136957 h 6858000"/>
              <a:gd name="connsiteX896" fmla="*/ 4655015 w 7467600"/>
              <a:gd name="connsiteY896" fmla="*/ 891426 h 6858000"/>
              <a:gd name="connsiteX897" fmla="*/ 4348002 w 7467600"/>
              <a:gd name="connsiteY897" fmla="*/ 2205895 h 6858000"/>
              <a:gd name="connsiteX898" fmla="*/ 4262250 w 7467600"/>
              <a:gd name="connsiteY898" fmla="*/ 2219972 h 6858000"/>
              <a:gd name="connsiteX899" fmla="*/ 4550611 w 7467600"/>
              <a:gd name="connsiteY899" fmla="*/ 817540 h 6858000"/>
              <a:gd name="connsiteX900" fmla="*/ 4564418 w 7467600"/>
              <a:gd name="connsiteY900" fmla="*/ 808293 h 6858000"/>
              <a:gd name="connsiteX901" fmla="*/ 4266388 w 7467600"/>
              <a:gd name="connsiteY901" fmla="*/ 500083 h 6858000"/>
              <a:gd name="connsiteX902" fmla="*/ 4032842 w 7467600"/>
              <a:gd name="connsiteY902" fmla="*/ 211809 h 6858000"/>
              <a:gd name="connsiteX903" fmla="*/ 3882765 w 7467600"/>
              <a:gd name="connsiteY903" fmla="*/ 0 h 6858000"/>
              <a:gd name="connsiteX904" fmla="*/ 3721337 w 7467600"/>
              <a:gd name="connsiteY904" fmla="*/ 0 h 6858000"/>
              <a:gd name="connsiteX905" fmla="*/ 3797544 w 7467600"/>
              <a:gd name="connsiteY905" fmla="*/ 0 h 6858000"/>
              <a:gd name="connsiteX906" fmla="*/ 3775734 w 7467600"/>
              <a:gd name="connsiteY906" fmla="*/ 95131 h 6858000"/>
              <a:gd name="connsiteX907" fmla="*/ 3724807 w 7467600"/>
              <a:gd name="connsiteY907" fmla="*/ 272257 h 6858000"/>
              <a:gd name="connsiteX908" fmla="*/ 3726844 w 7467600"/>
              <a:gd name="connsiteY908" fmla="*/ 282988 h 6858000"/>
              <a:gd name="connsiteX909" fmla="*/ 3742664 w 7467600"/>
              <a:gd name="connsiteY909" fmla="*/ 279918 h 6858000"/>
              <a:gd name="connsiteX910" fmla="*/ 4103910 w 7467600"/>
              <a:gd name="connsiteY910" fmla="*/ 1161917 h 6858000"/>
              <a:gd name="connsiteX911" fmla="*/ 4020269 w 7467600"/>
              <a:gd name="connsiteY911" fmla="*/ 1200406 h 6858000"/>
              <a:gd name="connsiteX912" fmla="*/ 3674882 w 7467600"/>
              <a:gd name="connsiteY912" fmla="*/ 488524 h 6858000"/>
              <a:gd name="connsiteX913" fmla="*/ 3132682 w 7467600"/>
              <a:gd name="connsiteY913" fmla="*/ 1072284 h 6858000"/>
              <a:gd name="connsiteX914" fmla="*/ 2716346 w 7467600"/>
              <a:gd name="connsiteY914" fmla="*/ 1276376 h 6858000"/>
              <a:gd name="connsiteX915" fmla="*/ 2716772 w 7467600"/>
              <a:gd name="connsiteY915" fmla="*/ 1255462 h 6858000"/>
              <a:gd name="connsiteX916" fmla="*/ 3471096 w 7467600"/>
              <a:gd name="connsiteY916" fmla="*/ 437072 h 6858000"/>
              <a:gd name="connsiteX917" fmla="*/ 3639057 w 7467600"/>
              <a:gd name="connsiteY917" fmla="*/ 286334 h 6858000"/>
              <a:gd name="connsiteX918" fmla="*/ 3640309 w 7467600"/>
              <a:gd name="connsiteY918" fmla="*/ 284664 h 6858000"/>
              <a:gd name="connsiteX919" fmla="*/ 3646022 w 7467600"/>
              <a:gd name="connsiteY919" fmla="*/ 276711 h 6858000"/>
              <a:gd name="connsiteX920" fmla="*/ 3707943 w 7467600"/>
              <a:gd name="connsiteY920" fmla="*/ 65958 h 6858000"/>
              <a:gd name="connsiteX921" fmla="*/ 3721337 w 7467600"/>
              <a:gd name="connsiteY921" fmla="*/ 0 h 6858000"/>
              <a:gd name="connsiteX922" fmla="*/ 2867960 w 7467600"/>
              <a:gd name="connsiteY922" fmla="*/ 0 h 6858000"/>
              <a:gd name="connsiteX923" fmla="*/ 2926351 w 7467600"/>
              <a:gd name="connsiteY923" fmla="*/ 0 h 6858000"/>
              <a:gd name="connsiteX924" fmla="*/ 2902823 w 7467600"/>
              <a:gd name="connsiteY924" fmla="*/ 262929 h 6858000"/>
              <a:gd name="connsiteX925" fmla="*/ 2940663 w 7467600"/>
              <a:gd name="connsiteY925" fmla="*/ 140884 h 6858000"/>
              <a:gd name="connsiteX926" fmla="*/ 2947039 w 7467600"/>
              <a:gd name="connsiteY926" fmla="*/ 122524 h 6858000"/>
              <a:gd name="connsiteX927" fmla="*/ 2984316 w 7467600"/>
              <a:gd name="connsiteY927" fmla="*/ 0 h 6858000"/>
              <a:gd name="connsiteX928" fmla="*/ 3016114 w 7467600"/>
              <a:gd name="connsiteY928" fmla="*/ 0 h 6858000"/>
              <a:gd name="connsiteX929" fmla="*/ 2979949 w 7467600"/>
              <a:gd name="connsiteY929" fmla="*/ 119274 h 6858000"/>
              <a:gd name="connsiteX930" fmla="*/ 3023879 w 7467600"/>
              <a:gd name="connsiteY930" fmla="*/ 0 h 6858000"/>
              <a:gd name="connsiteX931" fmla="*/ 3105400 w 7467600"/>
              <a:gd name="connsiteY931" fmla="*/ 0 h 6858000"/>
              <a:gd name="connsiteX932" fmla="*/ 3094669 w 7467600"/>
              <a:gd name="connsiteY932" fmla="*/ 30308 h 6858000"/>
              <a:gd name="connsiteX933" fmla="*/ 2901945 w 7467600"/>
              <a:gd name="connsiteY933" fmla="*/ 466538 h 6858000"/>
              <a:gd name="connsiteX934" fmla="*/ 2815209 w 7467600"/>
              <a:gd name="connsiteY934" fmla="*/ 497361 h 6858000"/>
              <a:gd name="connsiteX935" fmla="*/ 2844845 w 7467600"/>
              <a:gd name="connsiteY935" fmla="*/ 127638 h 6858000"/>
              <a:gd name="connsiteX936" fmla="*/ 2867960 w 7467600"/>
              <a:gd name="connsiteY936" fmla="*/ 0 h 6858000"/>
              <a:gd name="connsiteX937" fmla="*/ 1057230 w 7467600"/>
              <a:gd name="connsiteY937" fmla="*/ 0 h 6858000"/>
              <a:gd name="connsiteX938" fmla="*/ 1111003 w 7467600"/>
              <a:gd name="connsiteY938" fmla="*/ 0 h 6858000"/>
              <a:gd name="connsiteX939" fmla="*/ 1125553 w 7467600"/>
              <a:gd name="connsiteY939" fmla="*/ 52588 h 6858000"/>
              <a:gd name="connsiteX940" fmla="*/ 1304276 w 7467600"/>
              <a:gd name="connsiteY940" fmla="*/ 476275 h 6858000"/>
              <a:gd name="connsiteX941" fmla="*/ 1492066 w 7467600"/>
              <a:gd name="connsiteY941" fmla="*/ 886333 h 6858000"/>
              <a:gd name="connsiteX942" fmla="*/ 1423698 w 7467600"/>
              <a:gd name="connsiteY942" fmla="*/ 710817 h 6858000"/>
              <a:gd name="connsiteX943" fmla="*/ 1357609 w 7467600"/>
              <a:gd name="connsiteY943" fmla="*/ 532892 h 6858000"/>
              <a:gd name="connsiteX944" fmla="*/ 1309550 w 7467600"/>
              <a:gd name="connsiteY944" fmla="*/ 374031 h 6858000"/>
              <a:gd name="connsiteX945" fmla="*/ 1193673 w 7467600"/>
              <a:gd name="connsiteY945" fmla="*/ 49533 h 6858000"/>
              <a:gd name="connsiteX946" fmla="*/ 1164391 w 7467600"/>
              <a:gd name="connsiteY946" fmla="*/ 0 h 6858000"/>
              <a:gd name="connsiteX947" fmla="*/ 1200666 w 7467600"/>
              <a:gd name="connsiteY947" fmla="*/ 0 h 6858000"/>
              <a:gd name="connsiteX948" fmla="*/ 1223408 w 7467600"/>
              <a:gd name="connsiteY948" fmla="*/ 38996 h 6858000"/>
              <a:gd name="connsiteX949" fmla="*/ 1339635 w 7467600"/>
              <a:gd name="connsiteY949" fmla="*/ 365517 h 6858000"/>
              <a:gd name="connsiteX950" fmla="*/ 1387469 w 7467600"/>
              <a:gd name="connsiteY950" fmla="*/ 523079 h 6858000"/>
              <a:gd name="connsiteX951" fmla="*/ 1452685 w 7467600"/>
              <a:gd name="connsiteY951" fmla="*/ 699806 h 6858000"/>
              <a:gd name="connsiteX952" fmla="*/ 1492092 w 7467600"/>
              <a:gd name="connsiteY952" fmla="*/ 800424 h 6858000"/>
              <a:gd name="connsiteX953" fmla="*/ 1455302 w 7467600"/>
              <a:gd name="connsiteY953" fmla="*/ 632913 h 6858000"/>
              <a:gd name="connsiteX954" fmla="*/ 1222336 w 7467600"/>
              <a:gd name="connsiteY954" fmla="*/ 9480 h 6858000"/>
              <a:gd name="connsiteX955" fmla="*/ 1214634 w 7467600"/>
              <a:gd name="connsiteY955" fmla="*/ 0 h 6858000"/>
              <a:gd name="connsiteX956" fmla="*/ 1289827 w 7467600"/>
              <a:gd name="connsiteY956" fmla="*/ 0 h 6858000"/>
              <a:gd name="connsiteX957" fmla="*/ 1321076 w 7467600"/>
              <a:gd name="connsiteY957" fmla="*/ 59722 h 6858000"/>
              <a:gd name="connsiteX958" fmla="*/ 1512579 w 7467600"/>
              <a:gd name="connsiteY958" fmla="*/ 626441 h 6858000"/>
              <a:gd name="connsiteX959" fmla="*/ 1506076 w 7467600"/>
              <a:gd name="connsiteY959" fmla="*/ 1089289 h 6858000"/>
              <a:gd name="connsiteX960" fmla="*/ 1486346 w 7467600"/>
              <a:gd name="connsiteY960" fmla="*/ 1079919 h 6858000"/>
              <a:gd name="connsiteX961" fmla="*/ 1070511 w 7467600"/>
              <a:gd name="connsiteY961" fmla="*/ 48609 h 6858000"/>
              <a:gd name="connsiteX962" fmla="*/ 1057230 w 7467600"/>
              <a:gd name="connsiteY962" fmla="*/ 0 h 6858000"/>
              <a:gd name="connsiteX963" fmla="*/ 43151 w 7467600"/>
              <a:gd name="connsiteY963" fmla="*/ 0 h 6858000"/>
              <a:gd name="connsiteX964" fmla="*/ 95283 w 7467600"/>
              <a:gd name="connsiteY964" fmla="*/ 0 h 6858000"/>
              <a:gd name="connsiteX965" fmla="*/ 300708 w 7467600"/>
              <a:gd name="connsiteY965" fmla="*/ 154571 h 6858000"/>
              <a:gd name="connsiteX966" fmla="*/ 530414 w 7467600"/>
              <a:gd name="connsiteY966" fmla="*/ 354673 h 6858000"/>
              <a:gd name="connsiteX967" fmla="*/ 333785 w 7467600"/>
              <a:gd name="connsiteY967" fmla="*/ 161564 h 6858000"/>
              <a:gd name="connsiteX968" fmla="*/ 147005 w 7467600"/>
              <a:gd name="connsiteY968" fmla="*/ 0 h 6858000"/>
              <a:gd name="connsiteX969" fmla="*/ 272509 w 7467600"/>
              <a:gd name="connsiteY969" fmla="*/ 0 h 6858000"/>
              <a:gd name="connsiteX970" fmla="*/ 326276 w 7467600"/>
              <a:gd name="connsiteY970" fmla="*/ 45847 h 6858000"/>
              <a:gd name="connsiteX971" fmla="*/ 823759 w 7467600"/>
              <a:gd name="connsiteY971" fmla="*/ 574145 h 6858000"/>
              <a:gd name="connsiteX972" fmla="*/ 811254 w 7467600"/>
              <a:gd name="connsiteY972" fmla="*/ 665546 h 6858000"/>
              <a:gd name="connsiteX973" fmla="*/ 154042 w 7467600"/>
              <a:gd name="connsiteY973" fmla="*/ 261522 h 6858000"/>
              <a:gd name="connsiteX974" fmla="*/ 13550 w 7467600"/>
              <a:gd name="connsiteY974" fmla="*/ 158423 h 6858000"/>
              <a:gd name="connsiteX975" fmla="*/ 0 w 7467600"/>
              <a:gd name="connsiteY975" fmla="*/ 146618 h 6858000"/>
              <a:gd name="connsiteX976" fmla="*/ 0 w 7467600"/>
              <a:gd name="connsiteY976" fmla="*/ 59161 h 6858000"/>
              <a:gd name="connsiteX977" fmla="*/ 45427 w 7467600"/>
              <a:gd name="connsiteY977" fmla="*/ 101078 h 6858000"/>
              <a:gd name="connsiteX978" fmla="*/ 630103 w 7467600"/>
              <a:gd name="connsiteY978" fmla="*/ 485885 h 6858000"/>
              <a:gd name="connsiteX979" fmla="*/ 532040 w 7467600"/>
              <a:gd name="connsiteY979" fmla="*/ 399359 h 6858000"/>
              <a:gd name="connsiteX980" fmla="*/ 517618 w 7467600"/>
              <a:gd name="connsiteY980" fmla="*/ 385726 h 6858000"/>
              <a:gd name="connsiteX981" fmla="*/ 285074 w 7467600"/>
              <a:gd name="connsiteY981" fmla="*/ 182755 h 6858000"/>
              <a:gd name="connsiteX982" fmla="*/ 43151 w 7467600"/>
              <a:gd name="connsiteY98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1456157 w 7467600"/>
              <a:gd name="connsiteY103" fmla="*/ 5371404 h 6858000"/>
              <a:gd name="connsiteX104" fmla="*/ 1244432 w 7467600"/>
              <a:gd name="connsiteY104" fmla="*/ 5385601 h 6858000"/>
              <a:gd name="connsiteX105" fmla="*/ 973990 w 7467600"/>
              <a:gd name="connsiteY105" fmla="*/ 5424940 h 6858000"/>
              <a:gd name="connsiteX106" fmla="*/ 1103809 w 7467600"/>
              <a:gd name="connsiteY106" fmla="*/ 5433720 h 6858000"/>
              <a:gd name="connsiteX107" fmla="*/ 1123454 w 7467600"/>
              <a:gd name="connsiteY107" fmla="*/ 5435727 h 6858000"/>
              <a:gd name="connsiteX108" fmla="*/ 1737017 w 7467600"/>
              <a:gd name="connsiteY108" fmla="*/ 5452183 h 6858000"/>
              <a:gd name="connsiteX109" fmla="*/ 1824397 w 7467600"/>
              <a:gd name="connsiteY109" fmla="*/ 5447757 h 6858000"/>
              <a:gd name="connsiteX110" fmla="*/ 2070059 w 7467600"/>
              <a:gd name="connsiteY110" fmla="*/ 5441660 h 6858000"/>
              <a:gd name="connsiteX111" fmla="*/ 1456157 w 7467600"/>
              <a:gd name="connsiteY111" fmla="*/ 5371404 h 6858000"/>
              <a:gd name="connsiteX112" fmla="*/ 4988186 w 7467600"/>
              <a:gd name="connsiteY112" fmla="*/ 5216467 h 6858000"/>
              <a:gd name="connsiteX113" fmla="*/ 4777334 w 7467600"/>
              <a:gd name="connsiteY113" fmla="*/ 5406072 h 6858000"/>
              <a:gd name="connsiteX114" fmla="*/ 4718341 w 7467600"/>
              <a:gd name="connsiteY114" fmla="*/ 5468043 h 6858000"/>
              <a:gd name="connsiteX115" fmla="*/ 4604655 w 7467600"/>
              <a:gd name="connsiteY115" fmla="*/ 5583434 h 6858000"/>
              <a:gd name="connsiteX116" fmla="*/ 4565074 w 7467600"/>
              <a:gd name="connsiteY116" fmla="*/ 5618550 h 6858000"/>
              <a:gd name="connsiteX117" fmla="*/ 4988186 w 7467600"/>
              <a:gd name="connsiteY117" fmla="*/ 5216467 h 6858000"/>
              <a:gd name="connsiteX118" fmla="*/ 4978032 w 7467600"/>
              <a:gd name="connsiteY118" fmla="*/ 5183809 h 6858000"/>
              <a:gd name="connsiteX119" fmla="*/ 4463413 w 7467600"/>
              <a:gd name="connsiteY119" fmla="*/ 5615162 h 6858000"/>
              <a:gd name="connsiteX120" fmla="*/ 4358134 w 7467600"/>
              <a:gd name="connsiteY120" fmla="*/ 5742791 h 6858000"/>
              <a:gd name="connsiteX121" fmla="*/ 4376219 w 7467600"/>
              <a:gd name="connsiteY121" fmla="*/ 5729027 h 6858000"/>
              <a:gd name="connsiteX122" fmla="*/ 4582340 w 7467600"/>
              <a:gd name="connsiteY122" fmla="*/ 5561037 h 6858000"/>
              <a:gd name="connsiteX123" fmla="*/ 4694684 w 7467600"/>
              <a:gd name="connsiteY123" fmla="*/ 5447098 h 6858000"/>
              <a:gd name="connsiteX124" fmla="*/ 4754123 w 7467600"/>
              <a:gd name="connsiteY124" fmla="*/ 5384643 h 6858000"/>
              <a:gd name="connsiteX125" fmla="*/ 4978032 w 7467600"/>
              <a:gd name="connsiteY125" fmla="*/ 5183809 h 6858000"/>
              <a:gd name="connsiteX126" fmla="*/ 1903353 w 7467600"/>
              <a:gd name="connsiteY126" fmla="*/ 5044827 h 6858000"/>
              <a:gd name="connsiteX127" fmla="*/ 1936931 w 7467600"/>
              <a:gd name="connsiteY127" fmla="*/ 5093954 h 6858000"/>
              <a:gd name="connsiteX128" fmla="*/ 2195868 w 7467600"/>
              <a:gd name="connsiteY128" fmla="*/ 5396574 h 6858000"/>
              <a:gd name="connsiteX129" fmla="*/ 2088852 w 7467600"/>
              <a:gd name="connsiteY129" fmla="*/ 5166123 h 6858000"/>
              <a:gd name="connsiteX130" fmla="*/ 1958241 w 7467600"/>
              <a:gd name="connsiteY130" fmla="*/ 5067955 h 6858000"/>
              <a:gd name="connsiteX131" fmla="*/ 1903353 w 7467600"/>
              <a:gd name="connsiteY131" fmla="*/ 5044827 h 6858000"/>
              <a:gd name="connsiteX132" fmla="*/ 1979378 w 7467600"/>
              <a:gd name="connsiteY132" fmla="*/ 4769504 h 6858000"/>
              <a:gd name="connsiteX133" fmla="*/ 2882120 w 7467600"/>
              <a:gd name="connsiteY133" fmla="*/ 5064547 h 6858000"/>
              <a:gd name="connsiteX134" fmla="*/ 2793103 w 7467600"/>
              <a:gd name="connsiteY134" fmla="*/ 5039699 h 6858000"/>
              <a:gd name="connsiteX135" fmla="*/ 2770041 w 7467600"/>
              <a:gd name="connsiteY135" fmla="*/ 5033634 h 6858000"/>
              <a:gd name="connsiteX136" fmla="*/ 1979378 w 7467600"/>
              <a:gd name="connsiteY136" fmla="*/ 4769504 h 6858000"/>
              <a:gd name="connsiteX137" fmla="*/ 1927410 w 7467600"/>
              <a:gd name="connsiteY137" fmla="*/ 4716164 h 6858000"/>
              <a:gd name="connsiteX138" fmla="*/ 1959587 w 7467600"/>
              <a:gd name="connsiteY138" fmla="*/ 4728849 h 6858000"/>
              <a:gd name="connsiteX139" fmla="*/ 2777707 w 7467600"/>
              <a:gd name="connsiteY139" fmla="*/ 5003991 h 6858000"/>
              <a:gd name="connsiteX140" fmla="*/ 2800768 w 7467600"/>
              <a:gd name="connsiteY140" fmla="*/ 5010056 h 6858000"/>
              <a:gd name="connsiteX141" fmla="*/ 2879408 w 7467600"/>
              <a:gd name="connsiteY141" fmla="*/ 5031590 h 6858000"/>
              <a:gd name="connsiteX142" fmla="*/ 2862295 w 7467600"/>
              <a:gd name="connsiteY142" fmla="*/ 5022958 h 6858000"/>
              <a:gd name="connsiteX143" fmla="*/ 2813343 w 7467600"/>
              <a:gd name="connsiteY143" fmla="*/ 4998369 h 6858000"/>
              <a:gd name="connsiteX144" fmla="*/ 2646245 w 7467600"/>
              <a:gd name="connsiteY144" fmla="*/ 4930999 h 6858000"/>
              <a:gd name="connsiteX145" fmla="*/ 1999243 w 7467600"/>
              <a:gd name="connsiteY145" fmla="*/ 4730524 h 6858000"/>
              <a:gd name="connsiteX146" fmla="*/ 1979527 w 7467600"/>
              <a:gd name="connsiteY146" fmla="*/ 4726651 h 6858000"/>
              <a:gd name="connsiteX147" fmla="*/ 1927410 w 7467600"/>
              <a:gd name="connsiteY147" fmla="*/ 4716164 h 6858000"/>
              <a:gd name="connsiteX148" fmla="*/ 1997014 w 7467600"/>
              <a:gd name="connsiteY148" fmla="*/ 4698007 h 6858000"/>
              <a:gd name="connsiteX149" fmla="*/ 2005458 w 7467600"/>
              <a:gd name="connsiteY149" fmla="*/ 4699540 h 6858000"/>
              <a:gd name="connsiteX150" fmla="*/ 2657186 w 7467600"/>
              <a:gd name="connsiteY150" fmla="*/ 4901687 h 6858000"/>
              <a:gd name="connsiteX151" fmla="*/ 2826662 w 7467600"/>
              <a:gd name="connsiteY151" fmla="*/ 4970362 h 6858000"/>
              <a:gd name="connsiteX152" fmla="*/ 2876100 w 7467600"/>
              <a:gd name="connsiteY152" fmla="*/ 4995397 h 6858000"/>
              <a:gd name="connsiteX153" fmla="*/ 3042600 w 7467600"/>
              <a:gd name="connsiteY153" fmla="*/ 5059532 h 6858000"/>
              <a:gd name="connsiteX154" fmla="*/ 1997014 w 7467600"/>
              <a:gd name="connsiteY154" fmla="*/ 4698007 h 6858000"/>
              <a:gd name="connsiteX155" fmla="*/ 2305292 w 7467600"/>
              <a:gd name="connsiteY155" fmla="*/ 4219492 h 6858000"/>
              <a:gd name="connsiteX156" fmla="*/ 3360922 w 7467600"/>
              <a:gd name="connsiteY156" fmla="*/ 4529373 h 6858000"/>
              <a:gd name="connsiteX157" fmla="*/ 3492420 w 7467600"/>
              <a:gd name="connsiteY157" fmla="*/ 4510145 h 6858000"/>
              <a:gd name="connsiteX158" fmla="*/ 3364086 w 7467600"/>
              <a:gd name="connsiteY158" fmla="*/ 4480340 h 6858000"/>
              <a:gd name="connsiteX159" fmla="*/ 3225818 w 7467600"/>
              <a:gd name="connsiteY159" fmla="*/ 4411822 h 6858000"/>
              <a:gd name="connsiteX160" fmla="*/ 3129696 w 7467600"/>
              <a:gd name="connsiteY160" fmla="*/ 4360704 h 6858000"/>
              <a:gd name="connsiteX161" fmla="*/ 2814545 w 7467600"/>
              <a:gd name="connsiteY161" fmla="*/ 4282955 h 6858000"/>
              <a:gd name="connsiteX162" fmla="*/ 2305292 w 7467600"/>
              <a:gd name="connsiteY162" fmla="*/ 4219492 h 6858000"/>
              <a:gd name="connsiteX163" fmla="*/ 2626982 w 7467600"/>
              <a:gd name="connsiteY163" fmla="*/ 4206450 h 6858000"/>
              <a:gd name="connsiteX164" fmla="*/ 2490617 w 7467600"/>
              <a:gd name="connsiteY164" fmla="*/ 4206951 h 6858000"/>
              <a:gd name="connsiteX165" fmla="*/ 2819869 w 7467600"/>
              <a:gd name="connsiteY165" fmla="*/ 4252936 h 6858000"/>
              <a:gd name="connsiteX166" fmla="*/ 3143018 w 7467600"/>
              <a:gd name="connsiteY166" fmla="*/ 4332698 h 6858000"/>
              <a:gd name="connsiteX167" fmla="*/ 3241520 w 7467600"/>
              <a:gd name="connsiteY167" fmla="*/ 4385112 h 6858000"/>
              <a:gd name="connsiteX168" fmla="*/ 3374575 w 7467600"/>
              <a:gd name="connsiteY168" fmla="*/ 4451517 h 6858000"/>
              <a:gd name="connsiteX169" fmla="*/ 3505221 w 7467600"/>
              <a:gd name="connsiteY169" fmla="*/ 4480757 h 6858000"/>
              <a:gd name="connsiteX170" fmla="*/ 2626982 w 7467600"/>
              <a:gd name="connsiteY170" fmla="*/ 4206450 h 6858000"/>
              <a:gd name="connsiteX171" fmla="*/ 1310106 w 7467600"/>
              <a:gd name="connsiteY171" fmla="*/ 3943217 h 6858000"/>
              <a:gd name="connsiteX172" fmla="*/ 854994 w 7467600"/>
              <a:gd name="connsiteY172" fmla="*/ 4399136 h 6858000"/>
              <a:gd name="connsiteX173" fmla="*/ 742462 w 7467600"/>
              <a:gd name="connsiteY173" fmla="*/ 4594648 h 6858000"/>
              <a:gd name="connsiteX174" fmla="*/ 820602 w 7467600"/>
              <a:gd name="connsiteY174" fmla="*/ 4485915 h 6858000"/>
              <a:gd name="connsiteX175" fmla="*/ 878295 w 7467600"/>
              <a:gd name="connsiteY175" fmla="*/ 4403594 h 6858000"/>
              <a:gd name="connsiteX176" fmla="*/ 1240607 w 7467600"/>
              <a:gd name="connsiteY176" fmla="*/ 4010401 h 6858000"/>
              <a:gd name="connsiteX177" fmla="*/ 1310106 w 7467600"/>
              <a:gd name="connsiteY177" fmla="*/ 3943217 h 6858000"/>
              <a:gd name="connsiteX178" fmla="*/ 1423113 w 7467600"/>
              <a:gd name="connsiteY178" fmla="*/ 3874565 h 6858000"/>
              <a:gd name="connsiteX179" fmla="*/ 1260565 w 7467600"/>
              <a:gd name="connsiteY179" fmla="*/ 4031982 h 6858000"/>
              <a:gd name="connsiteX180" fmla="*/ 901900 w 7467600"/>
              <a:gd name="connsiteY180" fmla="*/ 4421236 h 6858000"/>
              <a:gd name="connsiteX181" fmla="*/ 845044 w 7467600"/>
              <a:gd name="connsiteY181" fmla="*/ 4502436 h 6858000"/>
              <a:gd name="connsiteX182" fmla="*/ 685926 w 7467600"/>
              <a:gd name="connsiteY182" fmla="*/ 4703069 h 6858000"/>
              <a:gd name="connsiteX183" fmla="*/ 684248 w 7467600"/>
              <a:gd name="connsiteY183" fmla="*/ 4706721 h 6858000"/>
              <a:gd name="connsiteX184" fmla="*/ 1423113 w 7467600"/>
              <a:gd name="connsiteY184" fmla="*/ 3874565 h 6858000"/>
              <a:gd name="connsiteX185" fmla="*/ 3316479 w 7467600"/>
              <a:gd name="connsiteY185" fmla="*/ 3872136 h 6858000"/>
              <a:gd name="connsiteX186" fmla="*/ 3546806 w 7467600"/>
              <a:gd name="connsiteY186" fmla="*/ 4356139 h 6858000"/>
              <a:gd name="connsiteX187" fmla="*/ 3364433 w 7467600"/>
              <a:gd name="connsiteY187" fmla="*/ 3953121 h 6858000"/>
              <a:gd name="connsiteX188" fmla="*/ 3316479 w 7467600"/>
              <a:gd name="connsiteY188" fmla="*/ 3872136 h 6858000"/>
              <a:gd name="connsiteX189" fmla="*/ 3291335 w 7467600"/>
              <a:gd name="connsiteY189" fmla="*/ 3767420 h 6858000"/>
              <a:gd name="connsiteX190" fmla="*/ 3390805 w 7467600"/>
              <a:gd name="connsiteY190" fmla="*/ 3937163 h 6858000"/>
              <a:gd name="connsiteX191" fmla="*/ 3579062 w 7467600"/>
              <a:gd name="connsiteY191" fmla="*/ 4359040 h 6858000"/>
              <a:gd name="connsiteX192" fmla="*/ 3467355 w 7467600"/>
              <a:gd name="connsiteY192" fmla="*/ 3988130 h 6858000"/>
              <a:gd name="connsiteX193" fmla="*/ 3310753 w 7467600"/>
              <a:gd name="connsiteY193" fmla="*/ 3787140 h 6858000"/>
              <a:gd name="connsiteX194" fmla="*/ 3291335 w 7467600"/>
              <a:gd name="connsiteY194" fmla="*/ 3767420 h 6858000"/>
              <a:gd name="connsiteX195" fmla="*/ 1635889 w 7467600"/>
              <a:gd name="connsiteY195" fmla="*/ 3709494 h 6858000"/>
              <a:gd name="connsiteX196" fmla="*/ 1634800 w 7467600"/>
              <a:gd name="connsiteY196" fmla="*/ 3731111 h 6858000"/>
              <a:gd name="connsiteX197" fmla="*/ 1635889 w 7467600"/>
              <a:gd name="connsiteY197" fmla="*/ 3709494 h 6858000"/>
              <a:gd name="connsiteX198" fmla="*/ 1510397 w 7467600"/>
              <a:gd name="connsiteY198" fmla="*/ 3684705 h 6858000"/>
              <a:gd name="connsiteX199" fmla="*/ 1146550 w 7467600"/>
              <a:gd name="connsiteY199" fmla="*/ 3802012 h 6858000"/>
              <a:gd name="connsiteX200" fmla="*/ 698834 w 7467600"/>
              <a:gd name="connsiteY200" fmla="*/ 3952272 h 6858000"/>
              <a:gd name="connsiteX201" fmla="*/ 34256 w 7467600"/>
              <a:gd name="connsiteY201" fmla="*/ 4347603 h 6858000"/>
              <a:gd name="connsiteX202" fmla="*/ 527241 w 7467600"/>
              <a:gd name="connsiteY202" fmla="*/ 4065078 h 6858000"/>
              <a:gd name="connsiteX203" fmla="*/ 1510397 w 7467600"/>
              <a:gd name="connsiteY203" fmla="*/ 3684705 h 6858000"/>
              <a:gd name="connsiteX204" fmla="*/ 1313114 w 7467600"/>
              <a:gd name="connsiteY204" fmla="*/ 3655216 h 6858000"/>
              <a:gd name="connsiteX205" fmla="*/ 1109304 w 7467600"/>
              <a:gd name="connsiteY205" fmla="*/ 3669030 h 6858000"/>
              <a:gd name="connsiteX206" fmla="*/ 8129 w 7467600"/>
              <a:gd name="connsiteY206" fmla="*/ 4330519 h 6858000"/>
              <a:gd name="connsiteX207" fmla="*/ 687572 w 7467600"/>
              <a:gd name="connsiteY207" fmla="*/ 3925629 h 6858000"/>
              <a:gd name="connsiteX208" fmla="*/ 1138365 w 7467600"/>
              <a:gd name="connsiteY208" fmla="*/ 3774515 h 6858000"/>
              <a:gd name="connsiteX209" fmla="*/ 1505579 w 7467600"/>
              <a:gd name="connsiteY209" fmla="*/ 3655526 h 6858000"/>
              <a:gd name="connsiteX210" fmla="*/ 1313114 w 7467600"/>
              <a:gd name="connsiteY210" fmla="*/ 3655216 h 6858000"/>
              <a:gd name="connsiteX211" fmla="*/ 3655073 w 7467600"/>
              <a:gd name="connsiteY211" fmla="*/ 3650884 h 6858000"/>
              <a:gd name="connsiteX212" fmla="*/ 3989938 w 7467600"/>
              <a:gd name="connsiteY212" fmla="*/ 3991685 h 6858000"/>
              <a:gd name="connsiteX213" fmla="*/ 4393907 w 7467600"/>
              <a:gd name="connsiteY213" fmla="*/ 4261258 h 6858000"/>
              <a:gd name="connsiteX214" fmla="*/ 4648051 w 7467600"/>
              <a:gd name="connsiteY214" fmla="*/ 4374051 h 6858000"/>
              <a:gd name="connsiteX215" fmla="*/ 4383389 w 7467600"/>
              <a:gd name="connsiteY215" fmla="*/ 4184369 h 6858000"/>
              <a:gd name="connsiteX216" fmla="*/ 4165508 w 7467600"/>
              <a:gd name="connsiteY216" fmla="*/ 4035196 h 6858000"/>
              <a:gd name="connsiteX217" fmla="*/ 4068162 w 7467600"/>
              <a:gd name="connsiteY217" fmla="*/ 3953394 h 6858000"/>
              <a:gd name="connsiteX218" fmla="*/ 3981416 w 7467600"/>
              <a:gd name="connsiteY218" fmla="*/ 3880482 h 6858000"/>
              <a:gd name="connsiteX219" fmla="*/ 3800147 w 7467600"/>
              <a:gd name="connsiteY219" fmla="*/ 3749872 h 6858000"/>
              <a:gd name="connsiteX220" fmla="*/ 3655073 w 7467600"/>
              <a:gd name="connsiteY220" fmla="*/ 3650884 h 6858000"/>
              <a:gd name="connsiteX221" fmla="*/ 3670252 w 7467600"/>
              <a:gd name="connsiteY221" fmla="*/ 3622798 h 6858000"/>
              <a:gd name="connsiteX222" fmla="*/ 3817258 w 7467600"/>
              <a:gd name="connsiteY222" fmla="*/ 3723577 h 6858000"/>
              <a:gd name="connsiteX223" fmla="*/ 4000461 w 7467600"/>
              <a:gd name="connsiteY223" fmla="*/ 3855966 h 6858000"/>
              <a:gd name="connsiteX224" fmla="*/ 4088180 w 7467600"/>
              <a:gd name="connsiteY224" fmla="*/ 3929774 h 6858000"/>
              <a:gd name="connsiteX225" fmla="*/ 4184555 w 7467600"/>
              <a:gd name="connsiteY225" fmla="*/ 4010683 h 6858000"/>
              <a:gd name="connsiteX226" fmla="*/ 4399563 w 7467600"/>
              <a:gd name="connsiteY226" fmla="*/ 4158106 h 6858000"/>
              <a:gd name="connsiteX227" fmla="*/ 4684469 w 7467600"/>
              <a:gd name="connsiteY227" fmla="*/ 4364680 h 6858000"/>
              <a:gd name="connsiteX228" fmla="*/ 4690271 w 7467600"/>
              <a:gd name="connsiteY228" fmla="*/ 4370034 h 6858000"/>
              <a:gd name="connsiteX229" fmla="*/ 4136093 w 7467600"/>
              <a:gd name="connsiteY229" fmla="*/ 3858466 h 6858000"/>
              <a:gd name="connsiteX230" fmla="*/ 3670252 w 7467600"/>
              <a:gd name="connsiteY230" fmla="*/ 3622798 h 6858000"/>
              <a:gd name="connsiteX231" fmla="*/ 4440129 w 7467600"/>
              <a:gd name="connsiteY231" fmla="*/ 3448571 h 6858000"/>
              <a:gd name="connsiteX232" fmla="*/ 4856525 w 7467600"/>
              <a:gd name="connsiteY232" fmla="*/ 3915351 h 6858000"/>
              <a:gd name="connsiteX233" fmla="*/ 5059055 w 7467600"/>
              <a:gd name="connsiteY233" fmla="*/ 4108918 h 6858000"/>
              <a:gd name="connsiteX234" fmla="*/ 5290070 w 7467600"/>
              <a:gd name="connsiteY234" fmla="*/ 4263619 h 6858000"/>
              <a:gd name="connsiteX235" fmla="*/ 4834991 w 7467600"/>
              <a:gd name="connsiteY235" fmla="*/ 3830985 h 6858000"/>
              <a:gd name="connsiteX236" fmla="*/ 4440129 w 7467600"/>
              <a:gd name="connsiteY236" fmla="*/ 3448571 h 6858000"/>
              <a:gd name="connsiteX237" fmla="*/ 4441737 w 7467600"/>
              <a:gd name="connsiteY237" fmla="*/ 3399734 h 6858000"/>
              <a:gd name="connsiteX238" fmla="*/ 4431236 w 7467600"/>
              <a:gd name="connsiteY238" fmla="*/ 3400954 h 6858000"/>
              <a:gd name="connsiteX239" fmla="*/ 4557150 w 7467600"/>
              <a:gd name="connsiteY239" fmla="*/ 3510023 h 6858000"/>
              <a:gd name="connsiteX240" fmla="*/ 4856936 w 7467600"/>
              <a:gd name="connsiteY240" fmla="*/ 3809146 h 6858000"/>
              <a:gd name="connsiteX241" fmla="*/ 5111996 w 7467600"/>
              <a:gd name="connsiteY241" fmla="*/ 4065759 h 6858000"/>
              <a:gd name="connsiteX242" fmla="*/ 5388878 w 7467600"/>
              <a:gd name="connsiteY242" fmla="*/ 4300185 h 6858000"/>
              <a:gd name="connsiteX243" fmla="*/ 5425556 w 7467600"/>
              <a:gd name="connsiteY243" fmla="*/ 4308967 h 6858000"/>
              <a:gd name="connsiteX244" fmla="*/ 4943646 w 7467600"/>
              <a:gd name="connsiteY244" fmla="*/ 3822916 h 6858000"/>
              <a:gd name="connsiteX245" fmla="*/ 4594837 w 7467600"/>
              <a:gd name="connsiteY245" fmla="*/ 3532274 h 6858000"/>
              <a:gd name="connsiteX246" fmla="*/ 4441737 w 7467600"/>
              <a:gd name="connsiteY246" fmla="*/ 3399734 h 6858000"/>
              <a:gd name="connsiteX247" fmla="*/ 5425834 w 7467600"/>
              <a:gd name="connsiteY247" fmla="*/ 3162785 h 6858000"/>
              <a:gd name="connsiteX248" fmla="*/ 5401644 w 7467600"/>
              <a:gd name="connsiteY248" fmla="*/ 3617847 h 6858000"/>
              <a:gd name="connsiteX249" fmla="*/ 5467256 w 7467600"/>
              <a:gd name="connsiteY249" fmla="*/ 4175494 h 6858000"/>
              <a:gd name="connsiteX250" fmla="*/ 5448069 w 7467600"/>
              <a:gd name="connsiteY250" fmla="*/ 3567554 h 6858000"/>
              <a:gd name="connsiteX251" fmla="*/ 5425834 w 7467600"/>
              <a:gd name="connsiteY251" fmla="*/ 3162785 h 6858000"/>
              <a:gd name="connsiteX252" fmla="*/ 1318687 w 7467600"/>
              <a:gd name="connsiteY252" fmla="*/ 3113840 h 6858000"/>
              <a:gd name="connsiteX253" fmla="*/ 1066793 w 7467600"/>
              <a:gd name="connsiteY253" fmla="*/ 3212171 h 6858000"/>
              <a:gd name="connsiteX254" fmla="*/ 993319 w 7467600"/>
              <a:gd name="connsiteY254" fmla="*/ 3247648 h 6858000"/>
              <a:gd name="connsiteX255" fmla="*/ 853081 w 7467600"/>
              <a:gd name="connsiteY255" fmla="*/ 3312410 h 6858000"/>
              <a:gd name="connsiteX256" fmla="*/ 805957 w 7467600"/>
              <a:gd name="connsiteY256" fmla="*/ 3330443 h 6858000"/>
              <a:gd name="connsiteX257" fmla="*/ 1318687 w 7467600"/>
              <a:gd name="connsiteY257" fmla="*/ 3113840 h 6858000"/>
              <a:gd name="connsiteX258" fmla="*/ 5453702 w 7467600"/>
              <a:gd name="connsiteY258" fmla="*/ 3090882 h 6858000"/>
              <a:gd name="connsiteX259" fmla="*/ 5480135 w 7467600"/>
              <a:gd name="connsiteY259" fmla="*/ 3565802 h 6858000"/>
              <a:gd name="connsiteX260" fmla="*/ 5499023 w 7467600"/>
              <a:gd name="connsiteY260" fmla="*/ 4166310 h 6858000"/>
              <a:gd name="connsiteX261" fmla="*/ 5547022 w 7467600"/>
              <a:gd name="connsiteY261" fmla="*/ 3607838 h 6858000"/>
              <a:gd name="connsiteX262" fmla="*/ 5515964 w 7467600"/>
              <a:gd name="connsiteY262" fmla="*/ 3378541 h 6858000"/>
              <a:gd name="connsiteX263" fmla="*/ 5453702 w 7467600"/>
              <a:gd name="connsiteY263" fmla="*/ 3090882 h 6858000"/>
              <a:gd name="connsiteX264" fmla="*/ 1238695 w 7467600"/>
              <a:gd name="connsiteY264" fmla="*/ 3076820 h 6858000"/>
              <a:gd name="connsiteX265" fmla="*/ 716371 w 7467600"/>
              <a:gd name="connsiteY265" fmla="*/ 3293249 h 6858000"/>
              <a:gd name="connsiteX266" fmla="*/ 579522 w 7467600"/>
              <a:gd name="connsiteY266" fmla="*/ 3371759 h 6858000"/>
              <a:gd name="connsiteX267" fmla="*/ 600288 w 7467600"/>
              <a:gd name="connsiteY267" fmla="*/ 3365555 h 6858000"/>
              <a:gd name="connsiteX268" fmla="*/ 840692 w 7467600"/>
              <a:gd name="connsiteY268" fmla="*/ 3284921 h 6858000"/>
              <a:gd name="connsiteX269" fmla="*/ 979248 w 7467600"/>
              <a:gd name="connsiteY269" fmla="*/ 3221003 h 6858000"/>
              <a:gd name="connsiteX270" fmla="*/ 1053282 w 7467600"/>
              <a:gd name="connsiteY270" fmla="*/ 3185247 h 6858000"/>
              <a:gd name="connsiteX271" fmla="*/ 1320603 w 7467600"/>
              <a:gd name="connsiteY271" fmla="*/ 3081281 h 6858000"/>
              <a:gd name="connsiteX272" fmla="*/ 1238695 w 7467600"/>
              <a:gd name="connsiteY272" fmla="*/ 3076820 h 6858000"/>
              <a:gd name="connsiteX273" fmla="*/ 5425627 w 7467600"/>
              <a:gd name="connsiteY273" fmla="*/ 2954192 h 6858000"/>
              <a:gd name="connsiteX274" fmla="*/ 5470770 w 7467600"/>
              <a:gd name="connsiteY274" fmla="*/ 3005435 h 6858000"/>
              <a:gd name="connsiteX275" fmla="*/ 5519779 w 7467600"/>
              <a:gd name="connsiteY275" fmla="*/ 4359223 h 6858000"/>
              <a:gd name="connsiteX276" fmla="*/ 5520293 w 7467600"/>
              <a:gd name="connsiteY276" fmla="*/ 4360602 h 6858000"/>
              <a:gd name="connsiteX277" fmla="*/ 5767221 w 7467600"/>
              <a:gd name="connsiteY277" fmla="*/ 4665564 h 6858000"/>
              <a:gd name="connsiteX278" fmla="*/ 6937169 w 7467600"/>
              <a:gd name="connsiteY278" fmla="*/ 4815941 h 6858000"/>
              <a:gd name="connsiteX279" fmla="*/ 6953922 w 7467600"/>
              <a:gd name="connsiteY279" fmla="*/ 4890068 h 6858000"/>
              <a:gd name="connsiteX280" fmla="*/ 6071359 w 7467600"/>
              <a:gd name="connsiteY280" fmla="*/ 4770770 h 6858000"/>
              <a:gd name="connsiteX281" fmla="*/ 6038839 w 7467600"/>
              <a:gd name="connsiteY281" fmla="*/ 4764474 h 6858000"/>
              <a:gd name="connsiteX282" fmla="*/ 6038706 w 7467600"/>
              <a:gd name="connsiteY282" fmla="*/ 4763847 h 6858000"/>
              <a:gd name="connsiteX283" fmla="*/ 6037784 w 7467600"/>
              <a:gd name="connsiteY283" fmla="*/ 4764270 h 6858000"/>
              <a:gd name="connsiteX284" fmla="*/ 6038839 w 7467600"/>
              <a:gd name="connsiteY284" fmla="*/ 4764474 h 6858000"/>
              <a:gd name="connsiteX285" fmla="*/ 6040338 w 7467600"/>
              <a:gd name="connsiteY285" fmla="*/ 4771418 h 6858000"/>
              <a:gd name="connsiteX286" fmla="*/ 6024488 w 7467600"/>
              <a:gd name="connsiteY286" fmla="*/ 4809903 h 6858000"/>
              <a:gd name="connsiteX287" fmla="*/ 5599771 w 7467600"/>
              <a:gd name="connsiteY287" fmla="*/ 5509652 h 6858000"/>
              <a:gd name="connsiteX288" fmla="*/ 5548843 w 7467600"/>
              <a:gd name="connsiteY288" fmla="*/ 5563845 h 6858000"/>
              <a:gd name="connsiteX289" fmla="*/ 5940952 w 7467600"/>
              <a:gd name="connsiteY289" fmla="*/ 6250028 h 6858000"/>
              <a:gd name="connsiteX290" fmla="*/ 6043441 w 7467600"/>
              <a:gd name="connsiteY290" fmla="*/ 6665847 h 6858000"/>
              <a:gd name="connsiteX291" fmla="*/ 6093432 w 7467600"/>
              <a:gd name="connsiteY291" fmla="*/ 6858000 h 6858000"/>
              <a:gd name="connsiteX292" fmla="*/ 6034344 w 7467600"/>
              <a:gd name="connsiteY292" fmla="*/ 6858000 h 6858000"/>
              <a:gd name="connsiteX293" fmla="*/ 6026679 w 7467600"/>
              <a:gd name="connsiteY293" fmla="*/ 6836959 h 6858000"/>
              <a:gd name="connsiteX294" fmla="*/ 5800441 w 7467600"/>
              <a:gd name="connsiteY294" fmla="*/ 6335286 h 6858000"/>
              <a:gd name="connsiteX295" fmla="*/ 5526562 w 7467600"/>
              <a:gd name="connsiteY295" fmla="*/ 5705388 h 6858000"/>
              <a:gd name="connsiteX296" fmla="*/ 5519640 w 7467600"/>
              <a:gd name="connsiteY296" fmla="*/ 5683774 h 6858000"/>
              <a:gd name="connsiteX297" fmla="*/ 5844559 w 7467600"/>
              <a:gd name="connsiteY297" fmla="*/ 6553349 h 6858000"/>
              <a:gd name="connsiteX298" fmla="*/ 5975994 w 7467600"/>
              <a:gd name="connsiteY298" fmla="*/ 6858000 h 6858000"/>
              <a:gd name="connsiteX299" fmla="*/ 5898547 w 7467600"/>
              <a:gd name="connsiteY299" fmla="*/ 6858000 h 6858000"/>
              <a:gd name="connsiteX300" fmla="*/ 5682041 w 7467600"/>
              <a:gd name="connsiteY300" fmla="*/ 6355860 h 6858000"/>
              <a:gd name="connsiteX301" fmla="*/ 5461758 w 7467600"/>
              <a:gd name="connsiteY301" fmla="*/ 5820220 h 6858000"/>
              <a:gd name="connsiteX302" fmla="*/ 5237282 w 7467600"/>
              <a:gd name="connsiteY302" fmla="*/ 6579086 h 6858000"/>
              <a:gd name="connsiteX303" fmla="*/ 5115009 w 7467600"/>
              <a:gd name="connsiteY303" fmla="*/ 6858000 h 6858000"/>
              <a:gd name="connsiteX304" fmla="*/ 5028074 w 7467600"/>
              <a:gd name="connsiteY304" fmla="*/ 6858000 h 6858000"/>
              <a:gd name="connsiteX305" fmla="*/ 5079508 w 7467600"/>
              <a:gd name="connsiteY305" fmla="*/ 6749074 h 6858000"/>
              <a:gd name="connsiteX306" fmla="*/ 5371846 w 7467600"/>
              <a:gd name="connsiteY306" fmla="*/ 5924413 h 6858000"/>
              <a:gd name="connsiteX307" fmla="*/ 5270512 w 7467600"/>
              <a:gd name="connsiteY307" fmla="*/ 6138975 h 6858000"/>
              <a:gd name="connsiteX308" fmla="*/ 5062409 w 7467600"/>
              <a:gd name="connsiteY308" fmla="*/ 6653544 h 6858000"/>
              <a:gd name="connsiteX309" fmla="*/ 5036628 w 7467600"/>
              <a:gd name="connsiteY309" fmla="*/ 6754247 h 6858000"/>
              <a:gd name="connsiteX310" fmla="*/ 5009112 w 7467600"/>
              <a:gd name="connsiteY310" fmla="*/ 6858000 h 6858000"/>
              <a:gd name="connsiteX311" fmla="*/ 4976679 w 7467600"/>
              <a:gd name="connsiteY311" fmla="*/ 6858000 h 6858000"/>
              <a:gd name="connsiteX312" fmla="*/ 5006537 w 7467600"/>
              <a:gd name="connsiteY312" fmla="*/ 6747068 h 6858000"/>
              <a:gd name="connsiteX313" fmla="*/ 5032723 w 7467600"/>
              <a:gd name="connsiteY313" fmla="*/ 6644957 h 6858000"/>
              <a:gd name="connsiteX314" fmla="*/ 5242949 w 7467600"/>
              <a:gd name="connsiteY314" fmla="*/ 6125175 h 6858000"/>
              <a:gd name="connsiteX315" fmla="*/ 5286321 w 7467600"/>
              <a:gd name="connsiteY315" fmla="*/ 6033555 h 6858000"/>
              <a:gd name="connsiteX316" fmla="*/ 5008210 w 7467600"/>
              <a:gd name="connsiteY316" fmla="*/ 6649194 h 6858000"/>
              <a:gd name="connsiteX317" fmla="*/ 4986321 w 7467600"/>
              <a:gd name="connsiteY317" fmla="*/ 6765687 h 6858000"/>
              <a:gd name="connsiteX318" fmla="*/ 4973474 w 7467600"/>
              <a:gd name="connsiteY318" fmla="*/ 6858000 h 6858000"/>
              <a:gd name="connsiteX319" fmla="*/ 4907178 w 7467600"/>
              <a:gd name="connsiteY319" fmla="*/ 6858000 h 6858000"/>
              <a:gd name="connsiteX320" fmla="*/ 4910810 w 7467600"/>
              <a:gd name="connsiteY320" fmla="*/ 6829660 h 6858000"/>
              <a:gd name="connsiteX321" fmla="*/ 4987461 w 7467600"/>
              <a:gd name="connsiteY321" fmla="*/ 6432994 h 6858000"/>
              <a:gd name="connsiteX322" fmla="*/ 5179262 w 7467600"/>
              <a:gd name="connsiteY322" fmla="*/ 6035044 h 6858000"/>
              <a:gd name="connsiteX323" fmla="*/ 4689678 w 7467600"/>
              <a:gd name="connsiteY323" fmla="*/ 6440241 h 6858000"/>
              <a:gd name="connsiteX324" fmla="*/ 4477543 w 7467600"/>
              <a:gd name="connsiteY324" fmla="*/ 6674836 h 6858000"/>
              <a:gd name="connsiteX325" fmla="*/ 4329957 w 7467600"/>
              <a:gd name="connsiteY325" fmla="*/ 6858000 h 6858000"/>
              <a:gd name="connsiteX326" fmla="*/ 4218595 w 7467600"/>
              <a:gd name="connsiteY326" fmla="*/ 6858000 h 6858000"/>
              <a:gd name="connsiteX327" fmla="*/ 4368888 w 7467600"/>
              <a:gd name="connsiteY327" fmla="*/ 6668412 h 6858000"/>
              <a:gd name="connsiteX328" fmla="*/ 4563091 w 7467600"/>
              <a:gd name="connsiteY328" fmla="*/ 6442508 h 6858000"/>
              <a:gd name="connsiteX329" fmla="*/ 5387324 w 7467600"/>
              <a:gd name="connsiteY329" fmla="*/ 5705830 h 6858000"/>
              <a:gd name="connsiteX330" fmla="*/ 5073620 w 7467600"/>
              <a:gd name="connsiteY330" fmla="*/ 5955437 h 6858000"/>
              <a:gd name="connsiteX331" fmla="*/ 4689789 w 7467600"/>
              <a:gd name="connsiteY331" fmla="*/ 6268382 h 6858000"/>
              <a:gd name="connsiteX332" fmla="*/ 4418722 w 7467600"/>
              <a:gd name="connsiteY332" fmla="*/ 6570886 h 6858000"/>
              <a:gd name="connsiteX333" fmla="*/ 4214944 w 7467600"/>
              <a:gd name="connsiteY333" fmla="*/ 6858000 h 6858000"/>
              <a:gd name="connsiteX334" fmla="*/ 4177898 w 7467600"/>
              <a:gd name="connsiteY334" fmla="*/ 6858000 h 6858000"/>
              <a:gd name="connsiteX335" fmla="*/ 4391597 w 7467600"/>
              <a:gd name="connsiteY335" fmla="*/ 6556370 h 6858000"/>
              <a:gd name="connsiteX336" fmla="*/ 4668889 w 7467600"/>
              <a:gd name="connsiteY336" fmla="*/ 6246399 h 6858000"/>
              <a:gd name="connsiteX337" fmla="*/ 5055427 w 7467600"/>
              <a:gd name="connsiteY337" fmla="*/ 5931476 h 6858000"/>
              <a:gd name="connsiteX338" fmla="*/ 5371814 w 7467600"/>
              <a:gd name="connsiteY338" fmla="*/ 5678975 h 6858000"/>
              <a:gd name="connsiteX339" fmla="*/ 4987918 w 7467600"/>
              <a:gd name="connsiteY339" fmla="*/ 5838701 h 6858000"/>
              <a:gd name="connsiteX340" fmla="*/ 4317146 w 7467600"/>
              <a:gd name="connsiteY340" fmla="*/ 6587716 h 6858000"/>
              <a:gd name="connsiteX341" fmla="*/ 4171627 w 7467600"/>
              <a:gd name="connsiteY341" fmla="*/ 6858000 h 6858000"/>
              <a:gd name="connsiteX342" fmla="*/ 4081585 w 7467600"/>
              <a:gd name="connsiteY342" fmla="*/ 6858000 h 6858000"/>
              <a:gd name="connsiteX343" fmla="*/ 4238603 w 7467600"/>
              <a:gd name="connsiteY343" fmla="*/ 6559341 h 6858000"/>
              <a:gd name="connsiteX344" fmla="*/ 4778333 w 7467600"/>
              <a:gd name="connsiteY344" fmla="*/ 5873626 h 6858000"/>
              <a:gd name="connsiteX345" fmla="*/ 5414185 w 7467600"/>
              <a:gd name="connsiteY345" fmla="*/ 5573882 h 6858000"/>
              <a:gd name="connsiteX346" fmla="*/ 5959648 w 7467600"/>
              <a:gd name="connsiteY346" fmla="*/ 4760797 h 6858000"/>
              <a:gd name="connsiteX347" fmla="*/ 5355019 w 7467600"/>
              <a:gd name="connsiteY347" fmla="*/ 4734672 h 6858000"/>
              <a:gd name="connsiteX348" fmla="*/ 5083565 w 7467600"/>
              <a:gd name="connsiteY348" fmla="*/ 5179121 h 6858000"/>
              <a:gd name="connsiteX349" fmla="*/ 4713577 w 7467600"/>
              <a:gd name="connsiteY349" fmla="*/ 5616803 h 6858000"/>
              <a:gd name="connsiteX350" fmla="*/ 3989559 w 7467600"/>
              <a:gd name="connsiteY350" fmla="*/ 6145945 h 6858000"/>
              <a:gd name="connsiteX351" fmla="*/ 3939824 w 7467600"/>
              <a:gd name="connsiteY351" fmla="*/ 6066900 h 6858000"/>
              <a:gd name="connsiteX352" fmla="*/ 4584537 w 7467600"/>
              <a:gd name="connsiteY352" fmla="*/ 5324826 h 6858000"/>
              <a:gd name="connsiteX353" fmla="*/ 5037105 w 7467600"/>
              <a:gd name="connsiteY353" fmla="*/ 5088765 h 6858000"/>
              <a:gd name="connsiteX354" fmla="*/ 5039930 w 7467600"/>
              <a:gd name="connsiteY354" fmla="*/ 5089585 h 6858000"/>
              <a:gd name="connsiteX355" fmla="*/ 5263764 w 7467600"/>
              <a:gd name="connsiteY355" fmla="*/ 4735525 h 6858000"/>
              <a:gd name="connsiteX356" fmla="*/ 4086300 w 7467600"/>
              <a:gd name="connsiteY356" fmla="*/ 4884599 h 6858000"/>
              <a:gd name="connsiteX357" fmla="*/ 4085485 w 7467600"/>
              <a:gd name="connsiteY357" fmla="*/ 4899070 h 6858000"/>
              <a:gd name="connsiteX358" fmla="*/ 3871915 w 7467600"/>
              <a:gd name="connsiteY358" fmla="*/ 5253645 h 6858000"/>
              <a:gd name="connsiteX359" fmla="*/ 3799374 w 7467600"/>
              <a:gd name="connsiteY359" fmla="*/ 5466127 h 6858000"/>
              <a:gd name="connsiteX360" fmla="*/ 3498850 w 7467600"/>
              <a:gd name="connsiteY360" fmla="*/ 6661888 h 6858000"/>
              <a:gd name="connsiteX361" fmla="*/ 3399216 w 7467600"/>
              <a:gd name="connsiteY361" fmla="*/ 6858000 h 6858000"/>
              <a:gd name="connsiteX362" fmla="*/ 3303688 w 7467600"/>
              <a:gd name="connsiteY362" fmla="*/ 6858000 h 6858000"/>
              <a:gd name="connsiteX363" fmla="*/ 3391774 w 7467600"/>
              <a:gd name="connsiteY363" fmla="*/ 6697181 h 6858000"/>
              <a:gd name="connsiteX364" fmla="*/ 3735540 w 7467600"/>
              <a:gd name="connsiteY364" fmla="*/ 5546923 h 6858000"/>
              <a:gd name="connsiteX365" fmla="*/ 3729438 w 7467600"/>
              <a:gd name="connsiteY365" fmla="*/ 5569058 h 6858000"/>
              <a:gd name="connsiteX366" fmla="*/ 3707782 w 7467600"/>
              <a:gd name="connsiteY366" fmla="*/ 5644908 h 6858000"/>
              <a:gd name="connsiteX367" fmla="*/ 3583827 w 7467600"/>
              <a:gd name="connsiteY367" fmla="*/ 6039215 h 6858000"/>
              <a:gd name="connsiteX368" fmla="*/ 3547861 w 7467600"/>
              <a:gd name="connsiteY368" fmla="*/ 6129609 h 6858000"/>
              <a:gd name="connsiteX369" fmla="*/ 3490905 w 7467600"/>
              <a:gd name="connsiteY369" fmla="*/ 6277660 h 6858000"/>
              <a:gd name="connsiteX370" fmla="*/ 3455859 w 7467600"/>
              <a:gd name="connsiteY370" fmla="*/ 6391301 h 6858000"/>
              <a:gd name="connsiteX371" fmla="*/ 3429112 w 7467600"/>
              <a:gd name="connsiteY371" fmla="*/ 6479469 h 6858000"/>
              <a:gd name="connsiteX372" fmla="*/ 3304862 w 7467600"/>
              <a:gd name="connsiteY372" fmla="*/ 6796476 h 6858000"/>
              <a:gd name="connsiteX373" fmla="*/ 3276071 w 7467600"/>
              <a:gd name="connsiteY373" fmla="*/ 6858000 h 6858000"/>
              <a:gd name="connsiteX374" fmla="*/ 3240805 w 7467600"/>
              <a:gd name="connsiteY374" fmla="*/ 6858000 h 6858000"/>
              <a:gd name="connsiteX375" fmla="*/ 3275917 w 7467600"/>
              <a:gd name="connsiteY375" fmla="*/ 6783192 h 6858000"/>
              <a:gd name="connsiteX376" fmla="*/ 3399358 w 7467600"/>
              <a:gd name="connsiteY376" fmla="*/ 6469011 h 6858000"/>
              <a:gd name="connsiteX377" fmla="*/ 3425650 w 7467600"/>
              <a:gd name="connsiteY377" fmla="*/ 6381333 h 6858000"/>
              <a:gd name="connsiteX378" fmla="*/ 3460661 w 7467600"/>
              <a:gd name="connsiteY378" fmla="*/ 6266763 h 6858000"/>
              <a:gd name="connsiteX379" fmla="*/ 3518021 w 7467600"/>
              <a:gd name="connsiteY379" fmla="*/ 6117298 h 6858000"/>
              <a:gd name="connsiteX380" fmla="*/ 3554035 w 7467600"/>
              <a:gd name="connsiteY380" fmla="*/ 6027832 h 6858000"/>
              <a:gd name="connsiteX381" fmla="*/ 3677174 w 7467600"/>
              <a:gd name="connsiteY381" fmla="*/ 5636351 h 6858000"/>
              <a:gd name="connsiteX382" fmla="*/ 3698819 w 7467600"/>
              <a:gd name="connsiteY382" fmla="*/ 5560503 h 6858000"/>
              <a:gd name="connsiteX383" fmla="*/ 3702094 w 7467600"/>
              <a:gd name="connsiteY383" fmla="*/ 5549194 h 6858000"/>
              <a:gd name="connsiteX384" fmla="*/ 3398355 w 7467600"/>
              <a:gd name="connsiteY384" fmla="*/ 6094603 h 6858000"/>
              <a:gd name="connsiteX385" fmla="*/ 3193941 w 7467600"/>
              <a:gd name="connsiteY385" fmla="*/ 6798775 h 6858000"/>
              <a:gd name="connsiteX386" fmla="*/ 3184140 w 7467600"/>
              <a:gd name="connsiteY386" fmla="*/ 6858000 h 6858000"/>
              <a:gd name="connsiteX387" fmla="*/ 3099978 w 7467600"/>
              <a:gd name="connsiteY387" fmla="*/ 6858000 h 6858000"/>
              <a:gd name="connsiteX388" fmla="*/ 3101556 w 7467600"/>
              <a:gd name="connsiteY388" fmla="*/ 6843337 h 6858000"/>
              <a:gd name="connsiteX389" fmla="*/ 3370162 w 7467600"/>
              <a:gd name="connsiteY389" fmla="*/ 5785550 h 6858000"/>
              <a:gd name="connsiteX390" fmla="*/ 3746477 w 7467600"/>
              <a:gd name="connsiteY390" fmla="*/ 5377889 h 6858000"/>
              <a:gd name="connsiteX391" fmla="*/ 3863399 w 7467600"/>
              <a:gd name="connsiteY391" fmla="*/ 5087257 h 6858000"/>
              <a:gd name="connsiteX392" fmla="*/ 3968712 w 7467600"/>
              <a:gd name="connsiteY392" fmla="*/ 4913989 h 6858000"/>
              <a:gd name="connsiteX393" fmla="*/ 2792390 w 7467600"/>
              <a:gd name="connsiteY393" fmla="*/ 5382974 h 6858000"/>
              <a:gd name="connsiteX394" fmla="*/ 2714982 w 7467600"/>
              <a:gd name="connsiteY394" fmla="*/ 5427051 h 6858000"/>
              <a:gd name="connsiteX395" fmla="*/ 2813361 w 7467600"/>
              <a:gd name="connsiteY395" fmla="*/ 6023912 h 6858000"/>
              <a:gd name="connsiteX396" fmla="*/ 2688430 w 7467600"/>
              <a:gd name="connsiteY396" fmla="*/ 6801564 h 6858000"/>
              <a:gd name="connsiteX397" fmla="*/ 2629626 w 7467600"/>
              <a:gd name="connsiteY397" fmla="*/ 6763394 h 6858000"/>
              <a:gd name="connsiteX398" fmla="*/ 2565328 w 7467600"/>
              <a:gd name="connsiteY398" fmla="*/ 5516399 h 6858000"/>
              <a:gd name="connsiteX399" fmla="*/ 1922999 w 7467600"/>
              <a:gd name="connsiteY399" fmla="*/ 5980343 h 6858000"/>
              <a:gd name="connsiteX400" fmla="*/ 1950261 w 7467600"/>
              <a:gd name="connsiteY400" fmla="*/ 6405858 h 6858000"/>
              <a:gd name="connsiteX401" fmla="*/ 2365554 w 7467600"/>
              <a:gd name="connsiteY401" fmla="*/ 6759107 h 6858000"/>
              <a:gd name="connsiteX402" fmla="*/ 2424142 w 7467600"/>
              <a:gd name="connsiteY402" fmla="*/ 6858000 h 6858000"/>
              <a:gd name="connsiteX403" fmla="*/ 2395994 w 7467600"/>
              <a:gd name="connsiteY403" fmla="*/ 6858000 h 6858000"/>
              <a:gd name="connsiteX404" fmla="*/ 2392863 w 7467600"/>
              <a:gd name="connsiteY404" fmla="*/ 6852964 h 6858000"/>
              <a:gd name="connsiteX405" fmla="*/ 2017589 w 7467600"/>
              <a:gd name="connsiteY405" fmla="*/ 6493982 h 6858000"/>
              <a:gd name="connsiteX406" fmla="*/ 2147336 w 7467600"/>
              <a:gd name="connsiteY406" fmla="*/ 6594052 h 6858000"/>
              <a:gd name="connsiteX407" fmla="*/ 2207047 w 7467600"/>
              <a:gd name="connsiteY407" fmla="*/ 6654540 h 6858000"/>
              <a:gd name="connsiteX408" fmla="*/ 2299106 w 7467600"/>
              <a:gd name="connsiteY408" fmla="*/ 6778931 h 6858000"/>
              <a:gd name="connsiteX409" fmla="*/ 2314430 w 7467600"/>
              <a:gd name="connsiteY409" fmla="*/ 6801144 h 6858000"/>
              <a:gd name="connsiteX410" fmla="*/ 2352406 w 7467600"/>
              <a:gd name="connsiteY410" fmla="*/ 6858000 h 6858000"/>
              <a:gd name="connsiteX411" fmla="*/ 2314492 w 7467600"/>
              <a:gd name="connsiteY411" fmla="*/ 6858000 h 6858000"/>
              <a:gd name="connsiteX412" fmla="*/ 2288095 w 7467600"/>
              <a:gd name="connsiteY412" fmla="*/ 6818030 h 6858000"/>
              <a:gd name="connsiteX413" fmla="*/ 2272768 w 7467600"/>
              <a:gd name="connsiteY413" fmla="*/ 6795822 h 6858000"/>
              <a:gd name="connsiteX414" fmla="*/ 2182715 w 7467600"/>
              <a:gd name="connsiteY414" fmla="*/ 6675071 h 6858000"/>
              <a:gd name="connsiteX415" fmla="*/ 2032061 w 7467600"/>
              <a:gd name="connsiteY415" fmla="*/ 6541380 h 6858000"/>
              <a:gd name="connsiteX416" fmla="*/ 2257220 w 7467600"/>
              <a:gd name="connsiteY416" fmla="*/ 6826257 h 6858000"/>
              <a:gd name="connsiteX417" fmla="*/ 2281324 w 7467600"/>
              <a:gd name="connsiteY417" fmla="*/ 6858000 h 6858000"/>
              <a:gd name="connsiteX418" fmla="*/ 2242860 w 7467600"/>
              <a:gd name="connsiteY418" fmla="*/ 6858000 h 6858000"/>
              <a:gd name="connsiteX419" fmla="*/ 2232818 w 7467600"/>
              <a:gd name="connsiteY419" fmla="*/ 6844926 h 6858000"/>
              <a:gd name="connsiteX420" fmla="*/ 1990172 w 7467600"/>
              <a:gd name="connsiteY420" fmla="*/ 6542121 h 6858000"/>
              <a:gd name="connsiteX421" fmla="*/ 2124090 w 7467600"/>
              <a:gd name="connsiteY421" fmla="*/ 6761017 h 6858000"/>
              <a:gd name="connsiteX422" fmla="*/ 2200380 w 7467600"/>
              <a:gd name="connsiteY422" fmla="*/ 6858000 h 6858000"/>
              <a:gd name="connsiteX423" fmla="*/ 2147507 w 7467600"/>
              <a:gd name="connsiteY423" fmla="*/ 6858000 h 6858000"/>
              <a:gd name="connsiteX424" fmla="*/ 2070668 w 7467600"/>
              <a:gd name="connsiteY424" fmla="*/ 6761520 h 6858000"/>
              <a:gd name="connsiteX425" fmla="*/ 1975142 w 7467600"/>
              <a:gd name="connsiteY425" fmla="*/ 6585570 h 6858000"/>
              <a:gd name="connsiteX426" fmla="*/ 2050035 w 7467600"/>
              <a:gd name="connsiteY426" fmla="*/ 6813345 h 6858000"/>
              <a:gd name="connsiteX427" fmla="*/ 2063025 w 7467600"/>
              <a:gd name="connsiteY427" fmla="*/ 6858000 h 6858000"/>
              <a:gd name="connsiteX428" fmla="*/ 2021675 w 7467600"/>
              <a:gd name="connsiteY428" fmla="*/ 6858000 h 6858000"/>
              <a:gd name="connsiteX429" fmla="*/ 2019308 w 7467600"/>
              <a:gd name="connsiteY429" fmla="*/ 6847118 h 6858000"/>
              <a:gd name="connsiteX430" fmla="*/ 1938835 w 7467600"/>
              <a:gd name="connsiteY430" fmla="*/ 6551160 h 6858000"/>
              <a:gd name="connsiteX431" fmla="*/ 1953230 w 7467600"/>
              <a:gd name="connsiteY431" fmla="*/ 6759699 h 6858000"/>
              <a:gd name="connsiteX432" fmla="*/ 1956763 w 7467600"/>
              <a:gd name="connsiteY432" fmla="*/ 6778191 h 6858000"/>
              <a:gd name="connsiteX433" fmla="*/ 1967925 w 7467600"/>
              <a:gd name="connsiteY433" fmla="*/ 6858000 h 6858000"/>
              <a:gd name="connsiteX434" fmla="*/ 1936622 w 7467600"/>
              <a:gd name="connsiteY434" fmla="*/ 6858000 h 6858000"/>
              <a:gd name="connsiteX435" fmla="*/ 1926261 w 7467600"/>
              <a:gd name="connsiteY435" fmla="*/ 6784064 h 6858000"/>
              <a:gd name="connsiteX436" fmla="*/ 1922724 w 7467600"/>
              <a:gd name="connsiteY436" fmla="*/ 6765577 h 6858000"/>
              <a:gd name="connsiteX437" fmla="*/ 1904650 w 7467600"/>
              <a:gd name="connsiteY437" fmla="*/ 6639616 h 6858000"/>
              <a:gd name="connsiteX438" fmla="*/ 1885273 w 7467600"/>
              <a:gd name="connsiteY438" fmla="*/ 6858000 h 6858000"/>
              <a:gd name="connsiteX439" fmla="*/ 1854363 w 7467600"/>
              <a:gd name="connsiteY439" fmla="*/ 6858000 h 6858000"/>
              <a:gd name="connsiteX440" fmla="*/ 1880391 w 7467600"/>
              <a:gd name="connsiteY440" fmla="*/ 6603796 h 6858000"/>
              <a:gd name="connsiteX441" fmla="*/ 1818273 w 7467600"/>
              <a:gd name="connsiteY441" fmla="*/ 6715729 h 6858000"/>
              <a:gd name="connsiteX442" fmla="*/ 1794691 w 7467600"/>
              <a:gd name="connsiteY442" fmla="*/ 6843239 h 6858000"/>
              <a:gd name="connsiteX443" fmla="*/ 1794914 w 7467600"/>
              <a:gd name="connsiteY443" fmla="*/ 6858000 h 6858000"/>
              <a:gd name="connsiteX444" fmla="*/ 1746128 w 7467600"/>
              <a:gd name="connsiteY444" fmla="*/ 6858000 h 6858000"/>
              <a:gd name="connsiteX445" fmla="*/ 1753934 w 7467600"/>
              <a:gd name="connsiteY445" fmla="*/ 6724796 h 6858000"/>
              <a:gd name="connsiteX446" fmla="*/ 1792053 w 7467600"/>
              <a:gd name="connsiteY446" fmla="*/ 6572396 h 6858000"/>
              <a:gd name="connsiteX447" fmla="*/ 1862248 w 7467600"/>
              <a:gd name="connsiteY447" fmla="*/ 6266397 h 6858000"/>
              <a:gd name="connsiteX448" fmla="*/ 1862250 w 7467600"/>
              <a:gd name="connsiteY448" fmla="*/ 6033531 h 6858000"/>
              <a:gd name="connsiteX449" fmla="*/ 1211999 w 7467600"/>
              <a:gd name="connsiteY449" fmla="*/ 6683610 h 6858000"/>
              <a:gd name="connsiteX450" fmla="*/ 1213266 w 7467600"/>
              <a:gd name="connsiteY450" fmla="*/ 6691947 h 6858000"/>
              <a:gd name="connsiteX451" fmla="*/ 1203370 w 7467600"/>
              <a:gd name="connsiteY451" fmla="*/ 6850676 h 6858000"/>
              <a:gd name="connsiteX452" fmla="*/ 1203671 w 7467600"/>
              <a:gd name="connsiteY452" fmla="*/ 6858000 h 6858000"/>
              <a:gd name="connsiteX453" fmla="*/ 1143180 w 7467600"/>
              <a:gd name="connsiteY453" fmla="*/ 6858000 h 6858000"/>
              <a:gd name="connsiteX454" fmla="*/ 1142176 w 7467600"/>
              <a:gd name="connsiteY454" fmla="*/ 6766045 h 6858000"/>
              <a:gd name="connsiteX455" fmla="*/ 1067484 w 7467600"/>
              <a:gd name="connsiteY455" fmla="*/ 6858000 h 6858000"/>
              <a:gd name="connsiteX456" fmla="*/ 953928 w 7467600"/>
              <a:gd name="connsiteY456" fmla="*/ 6858000 h 6858000"/>
              <a:gd name="connsiteX457" fmla="*/ 959715 w 7467600"/>
              <a:gd name="connsiteY457" fmla="*/ 6850185 h 6858000"/>
              <a:gd name="connsiteX458" fmla="*/ 1483788 w 7467600"/>
              <a:gd name="connsiteY458" fmla="*/ 6259174 h 6858000"/>
              <a:gd name="connsiteX459" fmla="*/ 1100671 w 7467600"/>
              <a:gd name="connsiteY459" fmla="*/ 6252137 h 6858000"/>
              <a:gd name="connsiteX460" fmla="*/ 1090144 w 7467600"/>
              <a:gd name="connsiteY460" fmla="*/ 6256748 h 6858000"/>
              <a:gd name="connsiteX461" fmla="*/ 1095872 w 7467600"/>
              <a:gd name="connsiteY461" fmla="*/ 6271892 h 6858000"/>
              <a:gd name="connsiteX462" fmla="*/ 262785 w 7467600"/>
              <a:gd name="connsiteY462" fmla="*/ 6845450 h 6858000"/>
              <a:gd name="connsiteX463" fmla="*/ 209968 w 7467600"/>
              <a:gd name="connsiteY463" fmla="*/ 6770713 h 6858000"/>
              <a:gd name="connsiteX464" fmla="*/ 873460 w 7467600"/>
              <a:gd name="connsiteY464" fmla="*/ 6253768 h 6858000"/>
              <a:gd name="connsiteX465" fmla="*/ 192686 w 7467600"/>
              <a:gd name="connsiteY465" fmla="*/ 5849257 h 6858000"/>
              <a:gd name="connsiteX466" fmla="*/ 4696 w 7467600"/>
              <a:gd name="connsiteY466" fmla="*/ 5697668 h 6858000"/>
              <a:gd name="connsiteX467" fmla="*/ 0 w 7467600"/>
              <a:gd name="connsiteY467" fmla="*/ 5689984 h 6858000"/>
              <a:gd name="connsiteX468" fmla="*/ 0 w 7467600"/>
              <a:gd name="connsiteY468" fmla="*/ 5513472 h 6858000"/>
              <a:gd name="connsiteX469" fmla="*/ 174101 w 7467600"/>
              <a:gd name="connsiteY469" fmla="*/ 5620277 h 6858000"/>
              <a:gd name="connsiteX470" fmla="*/ 891800 w 7467600"/>
              <a:gd name="connsiteY470" fmla="*/ 6036935 h 6858000"/>
              <a:gd name="connsiteX471" fmla="*/ 1072219 w 7467600"/>
              <a:gd name="connsiteY471" fmla="*/ 6169443 h 6858000"/>
              <a:gd name="connsiteX472" fmla="*/ 1074117 w 7467600"/>
              <a:gd name="connsiteY472" fmla="*/ 6170301 h 6858000"/>
              <a:gd name="connsiteX473" fmla="*/ 1083114 w 7467600"/>
              <a:gd name="connsiteY473" fmla="*/ 6174131 h 6858000"/>
              <a:gd name="connsiteX474" fmla="*/ 1543010 w 7467600"/>
              <a:gd name="connsiteY474" fmla="*/ 6191140 h 6858000"/>
              <a:gd name="connsiteX475" fmla="*/ 1551080 w 7467600"/>
              <a:gd name="connsiteY475" fmla="*/ 6195006 h 6858000"/>
              <a:gd name="connsiteX476" fmla="*/ 2345443 w 7467600"/>
              <a:gd name="connsiteY476" fmla="*/ 5549882 h 6858000"/>
              <a:gd name="connsiteX477" fmla="*/ 1721499 w 7467600"/>
              <a:gd name="connsiteY477" fmla="*/ 5599969 h 6858000"/>
              <a:gd name="connsiteX478" fmla="*/ 767716 w 7467600"/>
              <a:gd name="connsiteY478" fmla="*/ 5472768 h 6858000"/>
              <a:gd name="connsiteX479" fmla="*/ 722147 w 7467600"/>
              <a:gd name="connsiteY479" fmla="*/ 5393091 h 6858000"/>
              <a:gd name="connsiteX480" fmla="*/ 1485552 w 7467600"/>
              <a:gd name="connsiteY480" fmla="*/ 5313202 h 6858000"/>
              <a:gd name="connsiteX481" fmla="*/ 2143004 w 7467600"/>
              <a:gd name="connsiteY481" fmla="*/ 5402420 h 6858000"/>
              <a:gd name="connsiteX482" fmla="*/ 1933391 w 7467600"/>
              <a:gd name="connsiteY482" fmla="*/ 5156971 h 6858000"/>
              <a:gd name="connsiteX483" fmla="*/ 1827118 w 7467600"/>
              <a:gd name="connsiteY483" fmla="*/ 4968410 h 6858000"/>
              <a:gd name="connsiteX484" fmla="*/ 1837349 w 7467600"/>
              <a:gd name="connsiteY484" fmla="*/ 4956357 h 6858000"/>
              <a:gd name="connsiteX485" fmla="*/ 2162835 w 7467600"/>
              <a:gd name="connsiteY485" fmla="*/ 5187853 h 6858000"/>
              <a:gd name="connsiteX486" fmla="*/ 2257167 w 7467600"/>
              <a:gd name="connsiteY486" fmla="*/ 5462123 h 6858000"/>
              <a:gd name="connsiteX487" fmla="*/ 2261598 w 7467600"/>
              <a:gd name="connsiteY487" fmla="*/ 5467998 h 6858000"/>
              <a:gd name="connsiteX488" fmla="*/ 2437177 w 7467600"/>
              <a:gd name="connsiteY488" fmla="*/ 5479608 h 6858000"/>
              <a:gd name="connsiteX489" fmla="*/ 2445247 w 7467600"/>
              <a:gd name="connsiteY489" fmla="*/ 5483476 h 6858000"/>
              <a:gd name="connsiteX490" fmla="*/ 2743626 w 7467600"/>
              <a:gd name="connsiteY490" fmla="*/ 5304819 h 6858000"/>
              <a:gd name="connsiteX491" fmla="*/ 3048102 w 7467600"/>
              <a:gd name="connsiteY491" fmla="*/ 5150595 h 6858000"/>
              <a:gd name="connsiteX492" fmla="*/ 1799414 w 7467600"/>
              <a:gd name="connsiteY492" fmla="*/ 4694732 h 6858000"/>
              <a:gd name="connsiteX493" fmla="*/ 1771735 w 7467600"/>
              <a:gd name="connsiteY493" fmla="*/ 4619929 h 6858000"/>
              <a:gd name="connsiteX494" fmla="*/ 3104273 w 7467600"/>
              <a:gd name="connsiteY494" fmla="*/ 5076159 h 6858000"/>
              <a:gd name="connsiteX495" fmla="*/ 3113245 w 7467600"/>
              <a:gd name="connsiteY495" fmla="*/ 5090705 h 6858000"/>
              <a:gd name="connsiteX496" fmla="*/ 3126294 w 7467600"/>
              <a:gd name="connsiteY496" fmla="*/ 5114400 h 6858000"/>
              <a:gd name="connsiteX497" fmla="*/ 3937433 w 7467600"/>
              <a:gd name="connsiteY497" fmla="*/ 4830473 h 6858000"/>
              <a:gd name="connsiteX498" fmla="*/ 3590475 w 7467600"/>
              <a:gd name="connsiteY498" fmla="*/ 4597974 h 6858000"/>
              <a:gd name="connsiteX499" fmla="*/ 3100264 w 7467600"/>
              <a:gd name="connsiteY499" fmla="*/ 4579845 h 6858000"/>
              <a:gd name="connsiteX500" fmla="*/ 2183576 w 7467600"/>
              <a:gd name="connsiteY500" fmla="*/ 4227150 h 6858000"/>
              <a:gd name="connsiteX501" fmla="*/ 2151029 w 7467600"/>
              <a:gd name="connsiteY501" fmla="*/ 4146947 h 6858000"/>
              <a:gd name="connsiteX502" fmla="*/ 3563434 w 7467600"/>
              <a:gd name="connsiteY502" fmla="*/ 4469115 h 6858000"/>
              <a:gd name="connsiteX503" fmla="*/ 3177952 w 7467600"/>
              <a:gd name="connsiteY503" fmla="*/ 3657386 h 6858000"/>
              <a:gd name="connsiteX504" fmla="*/ 3189263 w 7467600"/>
              <a:gd name="connsiteY504" fmla="*/ 3625726 h 6858000"/>
              <a:gd name="connsiteX505" fmla="*/ 3560912 w 7467600"/>
              <a:gd name="connsiteY505" fmla="*/ 4079863 h 6858000"/>
              <a:gd name="connsiteX506" fmla="*/ 3626636 w 7467600"/>
              <a:gd name="connsiteY506" fmla="*/ 4512230 h 6858000"/>
              <a:gd name="connsiteX507" fmla="*/ 3653088 w 7467600"/>
              <a:gd name="connsiteY507" fmla="*/ 4521417 h 6858000"/>
              <a:gd name="connsiteX508" fmla="*/ 3988128 w 7467600"/>
              <a:gd name="connsiteY508" fmla="*/ 4817267 h 6858000"/>
              <a:gd name="connsiteX509" fmla="*/ 4830582 w 7467600"/>
              <a:gd name="connsiteY509" fmla="*/ 4676000 h 6858000"/>
              <a:gd name="connsiteX510" fmla="*/ 4830100 w 7467600"/>
              <a:gd name="connsiteY510" fmla="*/ 4675554 h 6858000"/>
              <a:gd name="connsiteX511" fmla="*/ 4036318 w 7467600"/>
              <a:gd name="connsiteY511" fmla="*/ 4147013 h 6858000"/>
              <a:gd name="connsiteX512" fmla="*/ 3432098 w 7467600"/>
              <a:gd name="connsiteY512" fmla="*/ 3537312 h 6858000"/>
              <a:gd name="connsiteX513" fmla="*/ 3446761 w 7467600"/>
              <a:gd name="connsiteY513" fmla="*/ 3461278 h 6858000"/>
              <a:gd name="connsiteX514" fmla="*/ 4419733 w 7467600"/>
              <a:gd name="connsiteY514" fmla="*/ 3963555 h 6858000"/>
              <a:gd name="connsiteX515" fmla="*/ 4781371 w 7467600"/>
              <a:gd name="connsiteY515" fmla="*/ 4458604 h 6858000"/>
              <a:gd name="connsiteX516" fmla="*/ 4780440 w 7467600"/>
              <a:gd name="connsiteY516" fmla="*/ 4470290 h 6858000"/>
              <a:gd name="connsiteX517" fmla="*/ 4898954 w 7467600"/>
              <a:gd name="connsiteY517" fmla="*/ 4662092 h 6858000"/>
              <a:gd name="connsiteX518" fmla="*/ 4900699 w 7467600"/>
              <a:gd name="connsiteY518" fmla="*/ 4670867 h 6858000"/>
              <a:gd name="connsiteX519" fmla="*/ 5714511 w 7467600"/>
              <a:gd name="connsiteY519" fmla="*/ 4663483 h 6858000"/>
              <a:gd name="connsiteX520" fmla="*/ 5464793 w 7467600"/>
              <a:gd name="connsiteY520" fmla="*/ 4393556 h 6858000"/>
              <a:gd name="connsiteX521" fmla="*/ 5461897 w 7467600"/>
              <a:gd name="connsiteY521" fmla="*/ 4390879 h 6858000"/>
              <a:gd name="connsiteX522" fmla="*/ 4294126 w 7467600"/>
              <a:gd name="connsiteY522" fmla="*/ 3303048 h 6858000"/>
              <a:gd name="connsiteX523" fmla="*/ 4305321 w 7467600"/>
              <a:gd name="connsiteY523" fmla="*/ 3256953 h 6858000"/>
              <a:gd name="connsiteX524" fmla="*/ 4949299 w 7467600"/>
              <a:gd name="connsiteY524" fmla="*/ 3766336 h 6858000"/>
              <a:gd name="connsiteX525" fmla="*/ 5291452 w 7467600"/>
              <a:gd name="connsiteY525" fmla="*/ 4076801 h 6858000"/>
              <a:gd name="connsiteX526" fmla="*/ 5434998 w 7467600"/>
              <a:gd name="connsiteY526" fmla="*/ 4254100 h 6858000"/>
              <a:gd name="connsiteX527" fmla="*/ 5351015 w 7467600"/>
              <a:gd name="connsiteY527" fmla="*/ 3760989 h 6858000"/>
              <a:gd name="connsiteX528" fmla="*/ 5413780 w 7467600"/>
              <a:gd name="connsiteY528" fmla="*/ 2966265 h 6858000"/>
              <a:gd name="connsiteX529" fmla="*/ 5425627 w 7467600"/>
              <a:gd name="connsiteY529" fmla="*/ 2954192 h 6858000"/>
              <a:gd name="connsiteX530" fmla="*/ 6604735 w 7467600"/>
              <a:gd name="connsiteY530" fmla="*/ 2041381 h 6858000"/>
              <a:gd name="connsiteX531" fmla="*/ 7204487 w 7467600"/>
              <a:gd name="connsiteY531" fmla="*/ 2742112 h 6858000"/>
              <a:gd name="connsiteX532" fmla="*/ 7131592 w 7467600"/>
              <a:gd name="connsiteY532" fmla="*/ 2672096 h 6858000"/>
              <a:gd name="connsiteX533" fmla="*/ 6996344 w 7467600"/>
              <a:gd name="connsiteY533" fmla="*/ 2518310 h 6858000"/>
              <a:gd name="connsiteX534" fmla="*/ 6735495 w 7467600"/>
              <a:gd name="connsiteY534" fmla="*/ 2196890 h 6858000"/>
              <a:gd name="connsiteX535" fmla="*/ 6721901 w 7467600"/>
              <a:gd name="connsiteY535" fmla="*/ 2179274 h 6858000"/>
              <a:gd name="connsiteX536" fmla="*/ 6604735 w 7467600"/>
              <a:gd name="connsiteY536" fmla="*/ 2041381 h 6858000"/>
              <a:gd name="connsiteX537" fmla="*/ 6591670 w 7467600"/>
              <a:gd name="connsiteY537" fmla="*/ 1988277 h 6858000"/>
              <a:gd name="connsiteX538" fmla="*/ 6747349 w 7467600"/>
              <a:gd name="connsiteY538" fmla="*/ 2160069 h 6858000"/>
              <a:gd name="connsiteX539" fmla="*/ 6760943 w 7467600"/>
              <a:gd name="connsiteY539" fmla="*/ 2177686 h 6858000"/>
              <a:gd name="connsiteX540" fmla="*/ 7021065 w 7467600"/>
              <a:gd name="connsiteY540" fmla="*/ 2498102 h 6858000"/>
              <a:gd name="connsiteX541" fmla="*/ 7155223 w 7467600"/>
              <a:gd name="connsiteY541" fmla="*/ 2650386 h 6858000"/>
              <a:gd name="connsiteX542" fmla="*/ 7203167 w 7467600"/>
              <a:gd name="connsiteY542" fmla="*/ 2697288 h 6858000"/>
              <a:gd name="connsiteX543" fmla="*/ 6937703 w 7467600"/>
              <a:gd name="connsiteY543" fmla="*/ 2321981 h 6858000"/>
              <a:gd name="connsiteX544" fmla="*/ 6591670 w 7467600"/>
              <a:gd name="connsiteY544" fmla="*/ 1988277 h 6858000"/>
              <a:gd name="connsiteX545" fmla="*/ 5798671 w 7467600"/>
              <a:gd name="connsiteY545" fmla="*/ 1981601 h 6858000"/>
              <a:gd name="connsiteX546" fmla="*/ 5754709 w 7467600"/>
              <a:gd name="connsiteY546" fmla="*/ 2071454 h 6858000"/>
              <a:gd name="connsiteX547" fmla="*/ 5763044 w 7467600"/>
              <a:gd name="connsiteY547" fmla="*/ 2842206 h 6858000"/>
              <a:gd name="connsiteX548" fmla="*/ 5764974 w 7467600"/>
              <a:gd name="connsiteY548" fmla="*/ 2799609 h 6858000"/>
              <a:gd name="connsiteX549" fmla="*/ 5767665 w 7467600"/>
              <a:gd name="connsiteY549" fmla="*/ 2666409 h 6858000"/>
              <a:gd name="connsiteX550" fmla="*/ 5763055 w 7467600"/>
              <a:gd name="connsiteY550" fmla="*/ 2579705 h 6858000"/>
              <a:gd name="connsiteX551" fmla="*/ 5758079 w 7467600"/>
              <a:gd name="connsiteY551" fmla="*/ 2492508 h 6858000"/>
              <a:gd name="connsiteX552" fmla="*/ 5779325 w 7467600"/>
              <a:gd name="connsiteY552" fmla="*/ 2197069 h 6858000"/>
              <a:gd name="connsiteX553" fmla="*/ 5798671 w 7467600"/>
              <a:gd name="connsiteY553" fmla="*/ 1981601 h 6858000"/>
              <a:gd name="connsiteX554" fmla="*/ 5829202 w 7467600"/>
              <a:gd name="connsiteY554" fmla="*/ 1971679 h 6858000"/>
              <a:gd name="connsiteX555" fmla="*/ 5809558 w 7467600"/>
              <a:gd name="connsiteY555" fmla="*/ 2198043 h 6858000"/>
              <a:gd name="connsiteX556" fmla="*/ 5788653 w 7467600"/>
              <a:gd name="connsiteY556" fmla="*/ 2489430 h 6858000"/>
              <a:gd name="connsiteX557" fmla="*/ 5793439 w 7467600"/>
              <a:gd name="connsiteY557" fmla="*/ 2575235 h 6858000"/>
              <a:gd name="connsiteX558" fmla="*/ 5796837 w 7467600"/>
              <a:gd name="connsiteY558" fmla="*/ 2637633 h 6858000"/>
              <a:gd name="connsiteX559" fmla="*/ 5818614 w 7467600"/>
              <a:gd name="connsiteY559" fmla="*/ 2473055 h 6858000"/>
              <a:gd name="connsiteX560" fmla="*/ 5829202 w 7467600"/>
              <a:gd name="connsiteY560" fmla="*/ 1971679 h 6858000"/>
              <a:gd name="connsiteX561" fmla="*/ 5911389 w 7467600"/>
              <a:gd name="connsiteY561" fmla="*/ 1898371 h 6858000"/>
              <a:gd name="connsiteX562" fmla="*/ 6237627 w 7467600"/>
              <a:gd name="connsiteY562" fmla="*/ 2231921 h 6858000"/>
              <a:gd name="connsiteX563" fmla="*/ 5911389 w 7467600"/>
              <a:gd name="connsiteY563" fmla="*/ 1898371 h 6858000"/>
              <a:gd name="connsiteX564" fmla="*/ 6944437 w 7467600"/>
              <a:gd name="connsiteY564" fmla="*/ 1575402 h 6858000"/>
              <a:gd name="connsiteX565" fmla="*/ 6304730 w 7467600"/>
              <a:gd name="connsiteY565" fmla="*/ 1766654 h 6858000"/>
              <a:gd name="connsiteX566" fmla="*/ 6944437 w 7467600"/>
              <a:gd name="connsiteY566" fmla="*/ 1575402 h 6858000"/>
              <a:gd name="connsiteX567" fmla="*/ 7019523 w 7467600"/>
              <a:gd name="connsiteY567" fmla="*/ 1519450 h 6858000"/>
              <a:gd name="connsiteX568" fmla="*/ 6298091 w 7467600"/>
              <a:gd name="connsiteY568" fmla="*/ 1737122 h 6858000"/>
              <a:gd name="connsiteX569" fmla="*/ 7019523 w 7467600"/>
              <a:gd name="connsiteY569" fmla="*/ 1519450 h 6858000"/>
              <a:gd name="connsiteX570" fmla="*/ 2399523 w 7467600"/>
              <a:gd name="connsiteY570" fmla="*/ 1428234 h 6858000"/>
              <a:gd name="connsiteX571" fmla="*/ 2224982 w 7467600"/>
              <a:gd name="connsiteY571" fmla="*/ 1826201 h 6858000"/>
              <a:gd name="connsiteX572" fmla="*/ 2096099 w 7467600"/>
              <a:gd name="connsiteY572" fmla="*/ 2345900 h 6858000"/>
              <a:gd name="connsiteX573" fmla="*/ 2283317 w 7467600"/>
              <a:gd name="connsiteY573" fmla="*/ 1796925 h 6858000"/>
              <a:gd name="connsiteX574" fmla="*/ 2399523 w 7467600"/>
              <a:gd name="connsiteY574" fmla="*/ 1428234 h 6858000"/>
              <a:gd name="connsiteX575" fmla="*/ 2448558 w 7467600"/>
              <a:gd name="connsiteY575" fmla="*/ 1373435 h 6858000"/>
              <a:gd name="connsiteX576" fmla="*/ 2312521 w 7467600"/>
              <a:gd name="connsiteY576" fmla="*/ 1806140 h 6858000"/>
              <a:gd name="connsiteX577" fmla="*/ 2127533 w 7467600"/>
              <a:gd name="connsiteY577" fmla="*/ 2348380 h 6858000"/>
              <a:gd name="connsiteX578" fmla="*/ 2358080 w 7467600"/>
              <a:gd name="connsiteY578" fmla="*/ 1866134 h 6858000"/>
              <a:gd name="connsiteX579" fmla="*/ 2407436 w 7467600"/>
              <a:gd name="connsiteY579" fmla="*/ 1651070 h 6858000"/>
              <a:gd name="connsiteX580" fmla="*/ 2448558 w 7467600"/>
              <a:gd name="connsiteY580" fmla="*/ 1373435 h 6858000"/>
              <a:gd name="connsiteX581" fmla="*/ 278707 w 7467600"/>
              <a:gd name="connsiteY581" fmla="*/ 1352270 h 6858000"/>
              <a:gd name="connsiteX582" fmla="*/ 321570 w 7467600"/>
              <a:gd name="connsiteY582" fmla="*/ 1861610 h 6858000"/>
              <a:gd name="connsiteX583" fmla="*/ 294281 w 7467600"/>
              <a:gd name="connsiteY583" fmla="*/ 1440658 h 6858000"/>
              <a:gd name="connsiteX584" fmla="*/ 278707 w 7467600"/>
              <a:gd name="connsiteY584" fmla="*/ 1352270 h 6858000"/>
              <a:gd name="connsiteX585" fmla="*/ 1423821 w 7467600"/>
              <a:gd name="connsiteY585" fmla="*/ 1351958 h 6858000"/>
              <a:gd name="connsiteX586" fmla="*/ 1638521 w 7467600"/>
              <a:gd name="connsiteY586" fmla="*/ 1908470 h 6858000"/>
              <a:gd name="connsiteX587" fmla="*/ 1754199 w 7467600"/>
              <a:gd name="connsiteY587" fmla="*/ 2149284 h 6858000"/>
              <a:gd name="connsiteX588" fmla="*/ 1908359 w 7467600"/>
              <a:gd name="connsiteY588" fmla="*/ 2364988 h 6858000"/>
              <a:gd name="connsiteX589" fmla="*/ 1647661 w 7467600"/>
              <a:gd name="connsiteY589" fmla="*/ 1825945 h 6858000"/>
              <a:gd name="connsiteX590" fmla="*/ 1423821 w 7467600"/>
              <a:gd name="connsiteY590" fmla="*/ 1351958 h 6858000"/>
              <a:gd name="connsiteX591" fmla="*/ 1431890 w 7467600"/>
              <a:gd name="connsiteY591" fmla="*/ 1306475 h 6858000"/>
              <a:gd name="connsiteX592" fmla="*/ 1507597 w 7467600"/>
              <a:gd name="connsiteY592" fmla="*/ 1446132 h 6858000"/>
              <a:gd name="connsiteX593" fmla="*/ 1674586 w 7467600"/>
              <a:gd name="connsiteY593" fmla="*/ 1813832 h 6858000"/>
              <a:gd name="connsiteX594" fmla="*/ 1815950 w 7467600"/>
              <a:gd name="connsiteY594" fmla="*/ 2128564 h 6858000"/>
              <a:gd name="connsiteX595" fmla="*/ 1984242 w 7467600"/>
              <a:gd name="connsiteY595" fmla="*/ 2430829 h 6858000"/>
              <a:gd name="connsiteX596" fmla="*/ 2014023 w 7467600"/>
              <a:gd name="connsiteY596" fmla="*/ 2450995 h 6858000"/>
              <a:gd name="connsiteX597" fmla="*/ 1747337 w 7467600"/>
              <a:gd name="connsiteY597" fmla="*/ 1855264 h 6858000"/>
              <a:gd name="connsiteX598" fmla="*/ 1533749 w 7467600"/>
              <a:gd name="connsiteY598" fmla="*/ 1478656 h 6858000"/>
              <a:gd name="connsiteX599" fmla="*/ 1431890 w 7467600"/>
              <a:gd name="connsiteY599" fmla="*/ 1306475 h 6858000"/>
              <a:gd name="connsiteX600" fmla="*/ 5052692 w 7467600"/>
              <a:gd name="connsiteY600" fmla="*/ 1292994 h 6858000"/>
              <a:gd name="connsiteX601" fmla="*/ 5200661 w 7467600"/>
              <a:gd name="connsiteY601" fmla="*/ 1635186 h 6858000"/>
              <a:gd name="connsiteX602" fmla="*/ 5297138 w 7467600"/>
              <a:gd name="connsiteY602" fmla="*/ 1906351 h 6858000"/>
              <a:gd name="connsiteX603" fmla="*/ 5052692 w 7467600"/>
              <a:gd name="connsiteY603" fmla="*/ 1292994 h 6858000"/>
              <a:gd name="connsiteX604" fmla="*/ 5009948 w 7467600"/>
              <a:gd name="connsiteY604" fmla="*/ 1273619 h 6858000"/>
              <a:gd name="connsiteX605" fmla="*/ 5121777 w 7467600"/>
              <a:gd name="connsiteY605" fmla="*/ 1654213 h 6858000"/>
              <a:gd name="connsiteX606" fmla="*/ 5293545 w 7467600"/>
              <a:gd name="connsiteY606" fmla="*/ 2072247 h 6858000"/>
              <a:gd name="connsiteX607" fmla="*/ 5294042 w 7467600"/>
              <a:gd name="connsiteY607" fmla="*/ 2065019 h 6858000"/>
              <a:gd name="connsiteX608" fmla="*/ 5171936 w 7467600"/>
              <a:gd name="connsiteY608" fmla="*/ 1647613 h 6858000"/>
              <a:gd name="connsiteX609" fmla="*/ 5009948 w 7467600"/>
              <a:gd name="connsiteY609" fmla="*/ 1273619 h 6858000"/>
              <a:gd name="connsiteX610" fmla="*/ 655236 w 7467600"/>
              <a:gd name="connsiteY610" fmla="*/ 1268632 h 6858000"/>
              <a:gd name="connsiteX611" fmla="*/ 839521 w 7467600"/>
              <a:gd name="connsiteY611" fmla="*/ 1685315 h 6858000"/>
              <a:gd name="connsiteX612" fmla="*/ 1109416 w 7467600"/>
              <a:gd name="connsiteY612" fmla="*/ 2061663 h 6858000"/>
              <a:gd name="connsiteX613" fmla="*/ 1298300 w 7467600"/>
              <a:gd name="connsiteY613" fmla="*/ 2247742 h 6858000"/>
              <a:gd name="connsiteX614" fmla="*/ 1125871 w 7467600"/>
              <a:gd name="connsiteY614" fmla="*/ 1989513 h 6858000"/>
              <a:gd name="connsiteX615" fmla="*/ 981574 w 7467600"/>
              <a:gd name="connsiteY615" fmla="*/ 1783157 h 6858000"/>
              <a:gd name="connsiteX616" fmla="*/ 922198 w 7467600"/>
              <a:gd name="connsiteY616" fmla="*/ 1677437 h 6858000"/>
              <a:gd name="connsiteX617" fmla="*/ 869293 w 7467600"/>
              <a:gd name="connsiteY617" fmla="*/ 1583214 h 6858000"/>
              <a:gd name="connsiteX618" fmla="*/ 751431 w 7467600"/>
              <a:gd name="connsiteY618" fmla="*/ 1405731 h 6858000"/>
              <a:gd name="connsiteX619" fmla="*/ 655236 w 7467600"/>
              <a:gd name="connsiteY619" fmla="*/ 1268632 h 6858000"/>
              <a:gd name="connsiteX620" fmla="*/ 6516292 w 7467600"/>
              <a:gd name="connsiteY620" fmla="*/ 1263064 h 6858000"/>
              <a:gd name="connsiteX621" fmla="*/ 5736320 w 7467600"/>
              <a:gd name="connsiteY621" fmla="*/ 1501803 h 6858000"/>
              <a:gd name="connsiteX622" fmla="*/ 6516292 w 7467600"/>
              <a:gd name="connsiteY622" fmla="*/ 1263064 h 6858000"/>
              <a:gd name="connsiteX623" fmla="*/ 291466 w 7467600"/>
              <a:gd name="connsiteY623" fmla="*/ 1250369 h 6858000"/>
              <a:gd name="connsiteX624" fmla="*/ 323180 w 7467600"/>
              <a:gd name="connsiteY624" fmla="*/ 1435283 h 6858000"/>
              <a:gd name="connsiteX625" fmla="*/ 349381 w 7467600"/>
              <a:gd name="connsiteY625" fmla="*/ 1875041 h 6858000"/>
              <a:gd name="connsiteX626" fmla="*/ 374363 w 7467600"/>
              <a:gd name="connsiteY626" fmla="*/ 1506494 h 6858000"/>
              <a:gd name="connsiteX627" fmla="*/ 302168 w 7467600"/>
              <a:gd name="connsiteY627" fmla="*/ 1274495 h 6858000"/>
              <a:gd name="connsiteX628" fmla="*/ 291466 w 7467600"/>
              <a:gd name="connsiteY628" fmla="*/ 1250369 h 6858000"/>
              <a:gd name="connsiteX629" fmla="*/ 678222 w 7467600"/>
              <a:gd name="connsiteY629" fmla="*/ 1248670 h 6858000"/>
              <a:gd name="connsiteX630" fmla="*/ 775536 w 7467600"/>
              <a:gd name="connsiteY630" fmla="*/ 1388015 h 6858000"/>
              <a:gd name="connsiteX631" fmla="*/ 894529 w 7467600"/>
              <a:gd name="connsiteY631" fmla="*/ 1567739 h 6858000"/>
              <a:gd name="connsiteX632" fmla="*/ 948000 w 7467600"/>
              <a:gd name="connsiteY632" fmla="*/ 1663088 h 6858000"/>
              <a:gd name="connsiteX633" fmla="*/ 1006812 w 7467600"/>
              <a:gd name="connsiteY633" fmla="*/ 1767683 h 6858000"/>
              <a:gd name="connsiteX634" fmla="*/ 1149133 w 7467600"/>
              <a:gd name="connsiteY634" fmla="*/ 1971513 h 6858000"/>
              <a:gd name="connsiteX635" fmla="*/ 1333952 w 7467600"/>
              <a:gd name="connsiteY635" fmla="*/ 2251620 h 6858000"/>
              <a:gd name="connsiteX636" fmla="*/ 1337329 w 7467600"/>
              <a:gd name="connsiteY636" fmla="*/ 2258350 h 6858000"/>
              <a:gd name="connsiteX637" fmla="*/ 1014726 w 7467600"/>
              <a:gd name="connsiteY637" fmla="*/ 1615556 h 6858000"/>
              <a:gd name="connsiteX638" fmla="*/ 678222 w 7467600"/>
              <a:gd name="connsiteY638" fmla="*/ 1248670 h 6858000"/>
              <a:gd name="connsiteX639" fmla="*/ 6691602 w 7467600"/>
              <a:gd name="connsiteY639" fmla="*/ 1140573 h 6858000"/>
              <a:gd name="connsiteX640" fmla="*/ 6571100 w 7467600"/>
              <a:gd name="connsiteY640" fmla="*/ 1183662 h 6858000"/>
              <a:gd name="connsiteX641" fmla="*/ 6241687 w 7467600"/>
              <a:gd name="connsiteY641" fmla="*/ 1257600 h 6858000"/>
              <a:gd name="connsiteX642" fmla="*/ 5693009 w 7467600"/>
              <a:gd name="connsiteY642" fmla="*/ 1478256 h 6858000"/>
              <a:gd name="connsiteX643" fmla="*/ 6548420 w 7467600"/>
              <a:gd name="connsiteY643" fmla="*/ 1214599 h 6858000"/>
              <a:gd name="connsiteX644" fmla="*/ 6605473 w 7467600"/>
              <a:gd name="connsiteY644" fmla="*/ 1184686 h 6858000"/>
              <a:gd name="connsiteX645" fmla="*/ 6691602 w 7467600"/>
              <a:gd name="connsiteY645" fmla="*/ 1140573 h 6858000"/>
              <a:gd name="connsiteX646" fmla="*/ 4002475 w 7467600"/>
              <a:gd name="connsiteY646" fmla="*/ 1037802 h 6858000"/>
              <a:gd name="connsiteX647" fmla="*/ 4000324 w 7467600"/>
              <a:gd name="connsiteY647" fmla="*/ 1039362 h 6858000"/>
              <a:gd name="connsiteX648" fmla="*/ 4002862 w 7467600"/>
              <a:gd name="connsiteY648" fmla="*/ 1042866 h 6858000"/>
              <a:gd name="connsiteX649" fmla="*/ 4002475 w 7467600"/>
              <a:gd name="connsiteY649" fmla="*/ 1037802 h 6858000"/>
              <a:gd name="connsiteX650" fmla="*/ 506322 w 7467600"/>
              <a:gd name="connsiteY650" fmla="*/ 1020997 h 6858000"/>
              <a:gd name="connsiteX651" fmla="*/ 533068 w 7467600"/>
              <a:gd name="connsiteY651" fmla="*/ 1029409 h 6858000"/>
              <a:gd name="connsiteX652" fmla="*/ 1232525 w 7467600"/>
              <a:gd name="connsiteY652" fmla="*/ 1804675 h 6858000"/>
              <a:gd name="connsiteX653" fmla="*/ 1388858 w 7467600"/>
              <a:gd name="connsiteY653" fmla="*/ 2368011 h 6858000"/>
              <a:gd name="connsiteX654" fmla="*/ 1384098 w 7467600"/>
              <a:gd name="connsiteY654" fmla="*/ 2378125 h 6858000"/>
              <a:gd name="connsiteX655" fmla="*/ 1425393 w 7467600"/>
              <a:gd name="connsiteY655" fmla="*/ 2589124 h 6858000"/>
              <a:gd name="connsiteX656" fmla="*/ 1424001 w 7467600"/>
              <a:gd name="connsiteY656" fmla="*/ 2597541 h 6858000"/>
              <a:gd name="connsiteX657" fmla="*/ 2152729 w 7467600"/>
              <a:gd name="connsiteY657" fmla="*/ 2864487 h 6858000"/>
              <a:gd name="connsiteX658" fmla="*/ 2020609 w 7467600"/>
              <a:gd name="connsiteY658" fmla="*/ 2539671 h 6858000"/>
              <a:gd name="connsiteX659" fmla="*/ 2018920 w 7467600"/>
              <a:gd name="connsiteY659" fmla="*/ 2536309 h 6858000"/>
              <a:gd name="connsiteX660" fmla="*/ 1342441 w 7467600"/>
              <a:gd name="connsiteY660" fmla="*/ 1173017 h 6858000"/>
              <a:gd name="connsiteX661" fmla="*/ 1367925 w 7467600"/>
              <a:gd name="connsiteY661" fmla="*/ 1135648 h 6858000"/>
              <a:gd name="connsiteX662" fmla="*/ 1771401 w 7467600"/>
              <a:gd name="connsiteY662" fmla="*/ 1806673 h 6858000"/>
              <a:gd name="connsiteX663" fmla="*/ 1972385 w 7467600"/>
              <a:gd name="connsiteY663" fmla="*/ 2198735 h 6858000"/>
              <a:gd name="connsiteX664" fmla="*/ 2040892 w 7467600"/>
              <a:gd name="connsiteY664" fmla="*/ 2405205 h 6858000"/>
              <a:gd name="connsiteX665" fmla="*/ 2131689 w 7467600"/>
              <a:gd name="connsiteY665" fmla="*/ 1936926 h 6858000"/>
              <a:gd name="connsiteX666" fmla="*/ 2454820 w 7467600"/>
              <a:gd name="connsiteY666" fmla="*/ 1248808 h 6858000"/>
              <a:gd name="connsiteX667" fmla="*/ 2492512 w 7467600"/>
              <a:gd name="connsiteY667" fmla="*/ 1302920 h 6858000"/>
              <a:gd name="connsiteX668" fmla="*/ 2081216 w 7467600"/>
              <a:gd name="connsiteY668" fmla="*/ 2527513 h 6858000"/>
              <a:gd name="connsiteX669" fmla="*/ 2081211 w 7467600"/>
              <a:gd name="connsiteY669" fmla="*/ 2528916 h 6858000"/>
              <a:gd name="connsiteX670" fmla="*/ 2199067 w 7467600"/>
              <a:gd name="connsiteY670" fmla="*/ 2884061 h 6858000"/>
              <a:gd name="connsiteX671" fmla="*/ 3192586 w 7467600"/>
              <a:gd name="connsiteY671" fmla="*/ 3411496 h 6858000"/>
              <a:gd name="connsiteX672" fmla="*/ 3182620 w 7467600"/>
              <a:gd name="connsiteY672" fmla="*/ 3483279 h 6858000"/>
              <a:gd name="connsiteX673" fmla="*/ 2435119 w 7467600"/>
              <a:gd name="connsiteY673" fmla="*/ 3080173 h 6858000"/>
              <a:gd name="connsiteX674" fmla="*/ 2410152 w 7467600"/>
              <a:gd name="connsiteY674" fmla="*/ 3063751 h 6858000"/>
              <a:gd name="connsiteX675" fmla="*/ 2408099 w 7467600"/>
              <a:gd name="connsiteY675" fmla="*/ 3064403 h 6858000"/>
              <a:gd name="connsiteX676" fmla="*/ 2407218 w 7467600"/>
              <a:gd name="connsiteY676" fmla="*/ 3070324 h 6858000"/>
              <a:gd name="connsiteX677" fmla="*/ 2380138 w 7467600"/>
              <a:gd name="connsiteY677" fmla="*/ 3099341 h 6858000"/>
              <a:gd name="connsiteX678" fmla="*/ 1765923 w 7467600"/>
              <a:gd name="connsiteY678" fmla="*/ 3581043 h 6858000"/>
              <a:gd name="connsiteX679" fmla="*/ 1702258 w 7467600"/>
              <a:gd name="connsiteY679" fmla="*/ 3612286 h 6858000"/>
              <a:gd name="connsiteX680" fmla="*/ 1538370 w 7467600"/>
              <a:gd name="connsiteY680" fmla="*/ 3811804 h 6858000"/>
              <a:gd name="connsiteX681" fmla="*/ 542867 w 7467600"/>
              <a:gd name="connsiteY681" fmla="*/ 4944092 h 6858000"/>
              <a:gd name="connsiteX682" fmla="*/ 515800 w 7467600"/>
              <a:gd name="connsiteY682" fmla="*/ 4862180 h 6858000"/>
              <a:gd name="connsiteX683" fmla="*/ 909145 w 7467600"/>
              <a:gd name="connsiteY683" fmla="*/ 4199225 h 6858000"/>
              <a:gd name="connsiteX684" fmla="*/ 1214067 w 7467600"/>
              <a:gd name="connsiteY684" fmla="*/ 3908561 h 6858000"/>
              <a:gd name="connsiteX685" fmla="*/ 640967 w 7467600"/>
              <a:gd name="connsiteY685" fmla="*/ 4105601 h 6858000"/>
              <a:gd name="connsiteX686" fmla="*/ 112563 w 7467600"/>
              <a:gd name="connsiteY686" fmla="*/ 4396952 h 6858000"/>
              <a:gd name="connsiteX687" fmla="*/ 0 w 7467600"/>
              <a:gd name="connsiteY687" fmla="*/ 4466006 h 6858000"/>
              <a:gd name="connsiteX688" fmla="*/ 0 w 7467600"/>
              <a:gd name="connsiteY688" fmla="*/ 4233763 h 6858000"/>
              <a:gd name="connsiteX689" fmla="*/ 36881 w 7467600"/>
              <a:gd name="connsiteY689" fmla="*/ 4200118 h 6858000"/>
              <a:gd name="connsiteX690" fmla="*/ 910534 w 7467600"/>
              <a:gd name="connsiteY690" fmla="*/ 3629753 h 6858000"/>
              <a:gd name="connsiteX691" fmla="*/ 1578717 w 7467600"/>
              <a:gd name="connsiteY691" fmla="*/ 3575982 h 6858000"/>
              <a:gd name="connsiteX692" fmla="*/ 2338780 w 7467600"/>
              <a:gd name="connsiteY692" fmla="*/ 3033725 h 6858000"/>
              <a:gd name="connsiteX693" fmla="*/ 1807991 w 7467600"/>
              <a:gd name="connsiteY693" fmla="*/ 2807184 h 6858000"/>
              <a:gd name="connsiteX694" fmla="*/ 1416358 w 7467600"/>
              <a:gd name="connsiteY694" fmla="*/ 3112571 h 6858000"/>
              <a:gd name="connsiteX695" fmla="*/ 939066 w 7467600"/>
              <a:gd name="connsiteY695" fmla="*/ 3378798 h 6858000"/>
              <a:gd name="connsiteX696" fmla="*/ 115099 w 7467600"/>
              <a:gd name="connsiteY696" fmla="*/ 3607650 h 6858000"/>
              <a:gd name="connsiteX697" fmla="*/ 97284 w 7467600"/>
              <a:gd name="connsiteY697" fmla="*/ 3520393 h 6858000"/>
              <a:gd name="connsiteX698" fmla="*/ 922050 w 7467600"/>
              <a:gd name="connsiteY698" fmla="*/ 3074867 h 6858000"/>
              <a:gd name="connsiteX699" fmla="*/ 1405265 w 7467600"/>
              <a:gd name="connsiteY699" fmla="*/ 3016319 h 6858000"/>
              <a:gd name="connsiteX700" fmla="*/ 1407512 w 7467600"/>
              <a:gd name="connsiteY700" fmla="*/ 3018001 h 6858000"/>
              <a:gd name="connsiteX701" fmla="*/ 1726266 w 7467600"/>
              <a:gd name="connsiteY701" fmla="*/ 2777274 h 6858000"/>
              <a:gd name="connsiteX702" fmla="*/ 625390 w 7467600"/>
              <a:gd name="connsiteY702" fmla="*/ 2514541 h 6858000"/>
              <a:gd name="connsiteX703" fmla="*/ 619799 w 7467600"/>
              <a:gd name="connsiteY703" fmla="*/ 2527180 h 6858000"/>
              <a:gd name="connsiteX704" fmla="*/ 310030 w 7467600"/>
              <a:gd name="connsiteY704" fmla="*/ 2771818 h 6858000"/>
              <a:gd name="connsiteX705" fmla="*/ 173877 w 7467600"/>
              <a:gd name="connsiteY705" fmla="*/ 2937056 h 6858000"/>
              <a:gd name="connsiteX706" fmla="*/ 77889 w 7467600"/>
              <a:gd name="connsiteY706" fmla="*/ 3138440 h 6858000"/>
              <a:gd name="connsiteX707" fmla="*/ 0 w 7467600"/>
              <a:gd name="connsiteY707" fmla="*/ 3271395 h 6858000"/>
              <a:gd name="connsiteX708" fmla="*/ 0 w 7467600"/>
              <a:gd name="connsiteY708" fmla="*/ 3153002 h 6858000"/>
              <a:gd name="connsiteX709" fmla="*/ 2386 w 7467600"/>
              <a:gd name="connsiteY709" fmla="*/ 3149203 h 6858000"/>
              <a:gd name="connsiteX710" fmla="*/ 89753 w 7467600"/>
              <a:gd name="connsiteY710" fmla="*/ 2987702 h 6858000"/>
              <a:gd name="connsiteX711" fmla="*/ 76869 w 7467600"/>
              <a:gd name="connsiteY711" fmla="*/ 3005404 h 6858000"/>
              <a:gd name="connsiteX712" fmla="*/ 32049 w 7467600"/>
              <a:gd name="connsiteY712" fmla="*/ 3065814 h 6858000"/>
              <a:gd name="connsiteX713" fmla="*/ 0 w 7467600"/>
              <a:gd name="connsiteY713" fmla="*/ 3108744 h 6858000"/>
              <a:gd name="connsiteX714" fmla="*/ 0 w 7467600"/>
              <a:gd name="connsiteY714" fmla="*/ 3058059 h 6858000"/>
              <a:gd name="connsiteX715" fmla="*/ 7610 w 7467600"/>
              <a:gd name="connsiteY715" fmla="*/ 3047889 h 6858000"/>
              <a:gd name="connsiteX716" fmla="*/ 52419 w 7467600"/>
              <a:gd name="connsiteY716" fmla="*/ 2987479 h 6858000"/>
              <a:gd name="connsiteX717" fmla="*/ 59142 w 7467600"/>
              <a:gd name="connsiteY717" fmla="*/ 2978488 h 6858000"/>
              <a:gd name="connsiteX718" fmla="*/ 0 w 7467600"/>
              <a:gd name="connsiteY718" fmla="*/ 3015334 h 6858000"/>
              <a:gd name="connsiteX719" fmla="*/ 0 w 7467600"/>
              <a:gd name="connsiteY719" fmla="*/ 2914286 h 6858000"/>
              <a:gd name="connsiteX720" fmla="*/ 36383 w 7467600"/>
              <a:gd name="connsiteY720" fmla="*/ 2901128 h 6858000"/>
              <a:gd name="connsiteX721" fmla="*/ 156329 w 7467600"/>
              <a:gd name="connsiteY721" fmla="*/ 2840533 h 6858000"/>
              <a:gd name="connsiteX722" fmla="*/ 358355 w 7467600"/>
              <a:gd name="connsiteY722" fmla="*/ 2620471 h 6858000"/>
              <a:gd name="connsiteX723" fmla="*/ 510577 w 7467600"/>
              <a:gd name="connsiteY723" fmla="*/ 2501244 h 6858000"/>
              <a:gd name="connsiteX724" fmla="*/ 211967 w 7467600"/>
              <a:gd name="connsiteY724" fmla="*/ 2479171 h 6858000"/>
              <a:gd name="connsiteX725" fmla="*/ 0 w 7467600"/>
              <a:gd name="connsiteY725" fmla="*/ 2476398 h 6858000"/>
              <a:gd name="connsiteX726" fmla="*/ 0 w 7467600"/>
              <a:gd name="connsiteY726" fmla="*/ 2389189 h 6858000"/>
              <a:gd name="connsiteX727" fmla="*/ 103062 w 7467600"/>
              <a:gd name="connsiteY727" fmla="*/ 2389518 h 6858000"/>
              <a:gd name="connsiteX728" fmla="*/ 510734 w 7467600"/>
              <a:gd name="connsiteY728" fmla="*/ 2416201 h 6858000"/>
              <a:gd name="connsiteX729" fmla="*/ 279257 w 7467600"/>
              <a:gd name="connsiteY729" fmla="*/ 2092102 h 6858000"/>
              <a:gd name="connsiteX730" fmla="*/ 65265 w 7467600"/>
              <a:gd name="connsiteY730" fmla="*/ 2006049 h 6858000"/>
              <a:gd name="connsiteX731" fmla="*/ 0 w 7467600"/>
              <a:gd name="connsiteY731" fmla="*/ 1982532 h 6858000"/>
              <a:gd name="connsiteX732" fmla="*/ 0 w 7467600"/>
              <a:gd name="connsiteY732" fmla="*/ 1912789 h 6858000"/>
              <a:gd name="connsiteX733" fmla="*/ 97460 w 7467600"/>
              <a:gd name="connsiteY733" fmla="*/ 1953725 h 6858000"/>
              <a:gd name="connsiteX734" fmla="*/ 221272 w 7467600"/>
              <a:gd name="connsiteY734" fmla="*/ 1980766 h 6858000"/>
              <a:gd name="connsiteX735" fmla="*/ 116765 w 7467600"/>
              <a:gd name="connsiteY735" fmla="*/ 1911033 h 6858000"/>
              <a:gd name="connsiteX736" fmla="*/ 16405 w 7467600"/>
              <a:gd name="connsiteY736" fmla="*/ 1803412 h 6858000"/>
              <a:gd name="connsiteX737" fmla="*/ 0 w 7467600"/>
              <a:gd name="connsiteY737" fmla="*/ 1784777 h 6858000"/>
              <a:gd name="connsiteX738" fmla="*/ 0 w 7467600"/>
              <a:gd name="connsiteY738" fmla="*/ 1740082 h 6858000"/>
              <a:gd name="connsiteX739" fmla="*/ 39394 w 7467600"/>
              <a:gd name="connsiteY739" fmla="*/ 1784856 h 6858000"/>
              <a:gd name="connsiteX740" fmla="*/ 135813 w 7467600"/>
              <a:gd name="connsiteY740" fmla="*/ 1888838 h 6858000"/>
              <a:gd name="connsiteX741" fmla="*/ 242575 w 7467600"/>
              <a:gd name="connsiteY741" fmla="*/ 1958841 h 6858000"/>
              <a:gd name="connsiteX742" fmla="*/ 82197 w 7467600"/>
              <a:gd name="connsiteY742" fmla="*/ 1754826 h 6858000"/>
              <a:gd name="connsiteX743" fmla="*/ 0 w 7467600"/>
              <a:gd name="connsiteY743" fmla="*/ 1679650 h 6858000"/>
              <a:gd name="connsiteX744" fmla="*/ 0 w 7467600"/>
              <a:gd name="connsiteY744" fmla="*/ 1602463 h 6858000"/>
              <a:gd name="connsiteX745" fmla="*/ 84689 w 7467600"/>
              <a:gd name="connsiteY745" fmla="*/ 1677442 h 6858000"/>
              <a:gd name="connsiteX746" fmla="*/ 298437 w 7467600"/>
              <a:gd name="connsiteY746" fmla="*/ 1968019 h 6858000"/>
              <a:gd name="connsiteX747" fmla="*/ 227269 w 7467600"/>
              <a:gd name="connsiteY747" fmla="*/ 1114064 h 6858000"/>
              <a:gd name="connsiteX748" fmla="*/ 248003 w 7467600"/>
              <a:gd name="connsiteY748" fmla="*/ 1089613 h 6858000"/>
              <a:gd name="connsiteX749" fmla="*/ 427020 w 7467600"/>
              <a:gd name="connsiteY749" fmla="*/ 1619803 h 6858000"/>
              <a:gd name="connsiteX750" fmla="*/ 340345 w 7467600"/>
              <a:gd name="connsiteY750" fmla="*/ 2027739 h 6858000"/>
              <a:gd name="connsiteX751" fmla="*/ 360865 w 7467600"/>
              <a:gd name="connsiteY751" fmla="*/ 2044827 h 6858000"/>
              <a:gd name="connsiteX752" fmla="*/ 560414 w 7467600"/>
              <a:gd name="connsiteY752" fmla="*/ 2421457 h 6858000"/>
              <a:gd name="connsiteX753" fmla="*/ 1359703 w 7467600"/>
              <a:gd name="connsiteY753" fmla="*/ 2578554 h 6858000"/>
              <a:gd name="connsiteX754" fmla="*/ 1359422 w 7467600"/>
              <a:gd name="connsiteY754" fmla="*/ 2577994 h 6858000"/>
              <a:gd name="connsiteX755" fmla="*/ 828701 w 7467600"/>
              <a:gd name="connsiteY755" fmla="*/ 1839520 h 6858000"/>
              <a:gd name="connsiteX756" fmla="*/ 494427 w 7467600"/>
              <a:gd name="connsiteY756" fmla="*/ 1092333 h 6858000"/>
              <a:gd name="connsiteX757" fmla="*/ 506322 w 7467600"/>
              <a:gd name="connsiteY757" fmla="*/ 1020997 h 6858000"/>
              <a:gd name="connsiteX758" fmla="*/ 4570198 w 7467600"/>
              <a:gd name="connsiteY758" fmla="*/ 978081 h 6858000"/>
              <a:gd name="connsiteX759" fmla="*/ 4523691 w 7467600"/>
              <a:gd name="connsiteY759" fmla="*/ 1127776 h 6858000"/>
              <a:gd name="connsiteX760" fmla="*/ 4509875 w 7467600"/>
              <a:gd name="connsiteY760" fmla="*/ 1167552 h 6858000"/>
              <a:gd name="connsiteX761" fmla="*/ 4478168 w 7467600"/>
              <a:gd name="connsiteY761" fmla="*/ 1260735 h 6858000"/>
              <a:gd name="connsiteX762" fmla="*/ 4409309 w 7467600"/>
              <a:gd name="connsiteY762" fmla="*/ 1666996 h 6858000"/>
              <a:gd name="connsiteX763" fmla="*/ 4370031 w 7467600"/>
              <a:gd name="connsiteY763" fmla="*/ 1955666 h 6858000"/>
              <a:gd name="connsiteX764" fmla="*/ 4570198 w 7467600"/>
              <a:gd name="connsiteY764" fmla="*/ 978081 h 6858000"/>
              <a:gd name="connsiteX765" fmla="*/ 4557898 w 7467600"/>
              <a:gd name="connsiteY765" fmla="*/ 900011 h 6858000"/>
              <a:gd name="connsiteX766" fmla="*/ 4344840 w 7467600"/>
              <a:gd name="connsiteY766" fmla="*/ 1922038 h 6858000"/>
              <a:gd name="connsiteX767" fmla="*/ 4378710 w 7467600"/>
              <a:gd name="connsiteY767" fmla="*/ 1665516 h 6858000"/>
              <a:gd name="connsiteX768" fmla="*/ 4448798 w 7467600"/>
              <a:gd name="connsiteY768" fmla="*/ 1253024 h 6858000"/>
              <a:gd name="connsiteX769" fmla="*/ 4480315 w 7467600"/>
              <a:gd name="connsiteY769" fmla="*/ 1158454 h 6858000"/>
              <a:gd name="connsiteX770" fmla="*/ 4494133 w 7467600"/>
              <a:gd name="connsiteY770" fmla="*/ 1118676 h 6858000"/>
              <a:gd name="connsiteX771" fmla="*/ 4557898 w 7467600"/>
              <a:gd name="connsiteY771" fmla="*/ 900011 h 6858000"/>
              <a:gd name="connsiteX772" fmla="*/ 5870151 w 7467600"/>
              <a:gd name="connsiteY772" fmla="*/ 898890 h 6858000"/>
              <a:gd name="connsiteX773" fmla="*/ 5861335 w 7467600"/>
              <a:gd name="connsiteY773" fmla="*/ 899177 h 6858000"/>
              <a:gd name="connsiteX774" fmla="*/ 5843702 w 7467600"/>
              <a:gd name="connsiteY774" fmla="*/ 899748 h 6858000"/>
              <a:gd name="connsiteX775" fmla="*/ 5651107 w 7467600"/>
              <a:gd name="connsiteY775" fmla="*/ 920306 h 6858000"/>
              <a:gd name="connsiteX776" fmla="*/ 5459407 w 7467600"/>
              <a:gd name="connsiteY776" fmla="*/ 940975 h 6858000"/>
              <a:gd name="connsiteX777" fmla="*/ 5374846 w 7467600"/>
              <a:gd name="connsiteY777" fmla="*/ 941988 h 6858000"/>
              <a:gd name="connsiteX778" fmla="*/ 5256105 w 7467600"/>
              <a:gd name="connsiteY778" fmla="*/ 945632 h 6858000"/>
              <a:gd name="connsiteX779" fmla="*/ 5107071 w 7467600"/>
              <a:gd name="connsiteY779" fmla="*/ 969720 h 6858000"/>
              <a:gd name="connsiteX780" fmla="*/ 4998681 w 7467600"/>
              <a:gd name="connsiteY780" fmla="*/ 988771 h 6858000"/>
              <a:gd name="connsiteX781" fmla="*/ 5870151 w 7467600"/>
              <a:gd name="connsiteY781" fmla="*/ 898890 h 6858000"/>
              <a:gd name="connsiteX782" fmla="*/ 5504425 w 7467600"/>
              <a:gd name="connsiteY782" fmla="*/ 848067 h 6858000"/>
              <a:gd name="connsiteX783" fmla="*/ 4968849 w 7467600"/>
              <a:gd name="connsiteY783" fmla="*/ 962318 h 6858000"/>
              <a:gd name="connsiteX784" fmla="*/ 5104039 w 7467600"/>
              <a:gd name="connsiteY784" fmla="*/ 940634 h 6858000"/>
              <a:gd name="connsiteX785" fmla="*/ 5256311 w 7467600"/>
              <a:gd name="connsiteY785" fmla="*/ 916490 h 6858000"/>
              <a:gd name="connsiteX786" fmla="*/ 5377381 w 7467600"/>
              <a:gd name="connsiteY786" fmla="*/ 912671 h 6858000"/>
              <a:gd name="connsiteX787" fmla="*/ 5460148 w 7467600"/>
              <a:gd name="connsiteY787" fmla="*/ 911442 h 6858000"/>
              <a:gd name="connsiteX788" fmla="*/ 5648971 w 7467600"/>
              <a:gd name="connsiteY788" fmla="*/ 891331 h 6858000"/>
              <a:gd name="connsiteX789" fmla="*/ 5844807 w 7467600"/>
              <a:gd name="connsiteY789" fmla="*/ 870718 h 6858000"/>
              <a:gd name="connsiteX790" fmla="*/ 5862975 w 7467600"/>
              <a:gd name="connsiteY790" fmla="*/ 869756 h 6858000"/>
              <a:gd name="connsiteX791" fmla="*/ 5920887 w 7467600"/>
              <a:gd name="connsiteY791" fmla="*/ 865929 h 6858000"/>
              <a:gd name="connsiteX792" fmla="*/ 5504425 w 7467600"/>
              <a:gd name="connsiteY792" fmla="*/ 848067 h 6858000"/>
              <a:gd name="connsiteX793" fmla="*/ 3607114 w 7467600"/>
              <a:gd name="connsiteY793" fmla="*/ 467441 h 6858000"/>
              <a:gd name="connsiteX794" fmla="*/ 3296242 w 7467600"/>
              <a:gd name="connsiteY794" fmla="*/ 807991 h 6858000"/>
              <a:gd name="connsiteX795" fmla="*/ 3174674 w 7467600"/>
              <a:gd name="connsiteY795" fmla="*/ 919759 h 6858000"/>
              <a:gd name="connsiteX796" fmla="*/ 3042978 w 7467600"/>
              <a:gd name="connsiteY796" fmla="*/ 1054894 h 6858000"/>
              <a:gd name="connsiteX797" fmla="*/ 2968914 w 7467600"/>
              <a:gd name="connsiteY797" fmla="*/ 1133756 h 6858000"/>
              <a:gd name="connsiteX798" fmla="*/ 3103823 w 7467600"/>
              <a:gd name="connsiteY798" fmla="*/ 1026814 h 6858000"/>
              <a:gd name="connsiteX799" fmla="*/ 3607114 w 7467600"/>
              <a:gd name="connsiteY799" fmla="*/ 467441 h 6858000"/>
              <a:gd name="connsiteX800" fmla="*/ 3744487 w 7467600"/>
              <a:gd name="connsiteY800" fmla="*/ 383136 h 6858000"/>
              <a:gd name="connsiteX801" fmla="*/ 3970213 w 7467600"/>
              <a:gd name="connsiteY801" fmla="*/ 995559 h 6858000"/>
              <a:gd name="connsiteX802" fmla="*/ 3744487 w 7467600"/>
              <a:gd name="connsiteY802" fmla="*/ 383136 h 6858000"/>
              <a:gd name="connsiteX803" fmla="*/ 3624562 w 7467600"/>
              <a:gd name="connsiteY803" fmla="*/ 367041 h 6858000"/>
              <a:gd name="connsiteX804" fmla="*/ 3489712 w 7467600"/>
              <a:gd name="connsiteY804" fmla="*/ 485386 h 6858000"/>
              <a:gd name="connsiteX805" fmla="*/ 3182994 w 7467600"/>
              <a:gd name="connsiteY805" fmla="*/ 828265 h 6858000"/>
              <a:gd name="connsiteX806" fmla="*/ 2892114 w 7467600"/>
              <a:gd name="connsiteY806" fmla="*/ 1172635 h 6858000"/>
              <a:gd name="connsiteX807" fmla="*/ 3021459 w 7467600"/>
              <a:gd name="connsiteY807" fmla="*/ 1035385 h 6858000"/>
              <a:gd name="connsiteX808" fmla="*/ 3153873 w 7467600"/>
              <a:gd name="connsiteY808" fmla="*/ 898971 h 6858000"/>
              <a:gd name="connsiteX809" fmla="*/ 3276511 w 7467600"/>
              <a:gd name="connsiteY809" fmla="*/ 786423 h 6858000"/>
              <a:gd name="connsiteX810" fmla="*/ 3584154 w 7467600"/>
              <a:gd name="connsiteY810" fmla="*/ 448218 h 6858000"/>
              <a:gd name="connsiteX811" fmla="*/ 3624562 w 7467600"/>
              <a:gd name="connsiteY811" fmla="*/ 367041 h 6858000"/>
              <a:gd name="connsiteX812" fmla="*/ 3766672 w 7467600"/>
              <a:gd name="connsiteY812" fmla="*/ 359429 h 6858000"/>
              <a:gd name="connsiteX813" fmla="*/ 3996338 w 7467600"/>
              <a:gd name="connsiteY813" fmla="*/ 968237 h 6858000"/>
              <a:gd name="connsiteX814" fmla="*/ 3766672 w 7467600"/>
              <a:gd name="connsiteY814" fmla="*/ 359429 h 6858000"/>
              <a:gd name="connsiteX815" fmla="*/ 5805386 w 7467600"/>
              <a:gd name="connsiteY815" fmla="*/ 239240 h 6858000"/>
              <a:gd name="connsiteX816" fmla="*/ 5736947 w 7467600"/>
              <a:gd name="connsiteY816" fmla="*/ 261367 h 6858000"/>
              <a:gd name="connsiteX817" fmla="*/ 5427012 w 7467600"/>
              <a:gd name="connsiteY817" fmla="*/ 311272 h 6858000"/>
              <a:gd name="connsiteX818" fmla="*/ 5147818 w 7467600"/>
              <a:gd name="connsiteY818" fmla="*/ 322112 h 6858000"/>
              <a:gd name="connsiteX819" fmla="*/ 5060854 w 7467600"/>
              <a:gd name="connsiteY819" fmla="*/ 311882 h 6858000"/>
              <a:gd name="connsiteX820" fmla="*/ 4945989 w 7467600"/>
              <a:gd name="connsiteY820" fmla="*/ 300516 h 6858000"/>
              <a:gd name="connsiteX821" fmla="*/ 5410479 w 7467600"/>
              <a:gd name="connsiteY821" fmla="*/ 348434 h 6858000"/>
              <a:gd name="connsiteX822" fmla="*/ 5805386 w 7467600"/>
              <a:gd name="connsiteY822" fmla="*/ 239240 h 6858000"/>
              <a:gd name="connsiteX823" fmla="*/ 5905192 w 7467600"/>
              <a:gd name="connsiteY823" fmla="*/ 163079 h 6858000"/>
              <a:gd name="connsiteX824" fmla="*/ 5865655 w 7467600"/>
              <a:gd name="connsiteY824" fmla="*/ 171901 h 6858000"/>
              <a:gd name="connsiteX825" fmla="*/ 5259740 w 7467600"/>
              <a:gd name="connsiteY825" fmla="*/ 257013 h 6858000"/>
              <a:gd name="connsiteX826" fmla="*/ 5208466 w 7467600"/>
              <a:gd name="connsiteY826" fmla="*/ 257550 h 6858000"/>
              <a:gd name="connsiteX827" fmla="*/ 4980204 w 7467600"/>
              <a:gd name="connsiteY827" fmla="*/ 271903 h 6858000"/>
              <a:gd name="connsiteX828" fmla="*/ 5068068 w 7467600"/>
              <a:gd name="connsiteY828" fmla="*/ 282244 h 6858000"/>
              <a:gd name="connsiteX829" fmla="*/ 5153231 w 7467600"/>
              <a:gd name="connsiteY829" fmla="*/ 292240 h 6858000"/>
              <a:gd name="connsiteX830" fmla="*/ 5426491 w 7467600"/>
              <a:gd name="connsiteY830" fmla="*/ 281128 h 6858000"/>
              <a:gd name="connsiteX831" fmla="*/ 5731212 w 7467600"/>
              <a:gd name="connsiteY831" fmla="*/ 231951 h 6858000"/>
              <a:gd name="connsiteX832" fmla="*/ 5905192 w 7467600"/>
              <a:gd name="connsiteY832" fmla="*/ 163079 h 6858000"/>
              <a:gd name="connsiteX833" fmla="*/ 5944437 w 7467600"/>
              <a:gd name="connsiteY833" fmla="*/ 113829 h 6858000"/>
              <a:gd name="connsiteX834" fmla="*/ 5825032 w 7467600"/>
              <a:gd name="connsiteY834" fmla="*/ 146405 h 6858000"/>
              <a:gd name="connsiteX835" fmla="*/ 4955599 w 7467600"/>
              <a:gd name="connsiteY835" fmla="*/ 247008 h 6858000"/>
              <a:gd name="connsiteX836" fmla="*/ 5210104 w 7467600"/>
              <a:gd name="connsiteY836" fmla="*/ 228123 h 6858000"/>
              <a:gd name="connsiteX837" fmla="*/ 5261015 w 7467600"/>
              <a:gd name="connsiteY837" fmla="*/ 227087 h 6858000"/>
              <a:gd name="connsiteX838" fmla="*/ 5861181 w 7467600"/>
              <a:gd name="connsiteY838" fmla="*/ 143093 h 6858000"/>
              <a:gd name="connsiteX839" fmla="*/ 5961252 w 7467600"/>
              <a:gd name="connsiteY839" fmla="*/ 114820 h 6858000"/>
              <a:gd name="connsiteX840" fmla="*/ 5944437 w 7467600"/>
              <a:gd name="connsiteY840" fmla="*/ 113829 h 6858000"/>
              <a:gd name="connsiteX841" fmla="*/ 3882765 w 7467600"/>
              <a:gd name="connsiteY841" fmla="*/ 0 h 6858000"/>
              <a:gd name="connsiteX842" fmla="*/ 3995099 w 7467600"/>
              <a:gd name="connsiteY842" fmla="*/ 0 h 6858000"/>
              <a:gd name="connsiteX843" fmla="*/ 4163818 w 7467600"/>
              <a:gd name="connsiteY843" fmla="*/ 234104 h 6858000"/>
              <a:gd name="connsiteX844" fmla="*/ 4172099 w 7467600"/>
              <a:gd name="connsiteY844" fmla="*/ 234207 h 6858000"/>
              <a:gd name="connsiteX845" fmla="*/ 4784282 w 7467600"/>
              <a:gd name="connsiteY845" fmla="*/ 276561 h 6858000"/>
              <a:gd name="connsiteX846" fmla="*/ 4801687 w 7467600"/>
              <a:gd name="connsiteY846" fmla="*/ 267764 h 6858000"/>
              <a:gd name="connsiteX847" fmla="*/ 6082788 w 7467600"/>
              <a:gd name="connsiteY847" fmla="*/ 64119 h 6858000"/>
              <a:gd name="connsiteX848" fmla="*/ 6099442 w 7467600"/>
              <a:gd name="connsiteY848" fmla="*/ 82568 h 6858000"/>
              <a:gd name="connsiteX849" fmla="*/ 4804137 w 7467600"/>
              <a:gd name="connsiteY849" fmla="*/ 320931 h 6858000"/>
              <a:gd name="connsiteX850" fmla="*/ 4227047 w 7467600"/>
              <a:gd name="connsiteY850" fmla="*/ 313415 h 6858000"/>
              <a:gd name="connsiteX851" fmla="*/ 4346041 w 7467600"/>
              <a:gd name="connsiteY851" fmla="*/ 456086 h 6858000"/>
              <a:gd name="connsiteX852" fmla="*/ 4870967 w 7467600"/>
              <a:gd name="connsiteY852" fmla="*/ 963061 h 6858000"/>
              <a:gd name="connsiteX853" fmla="*/ 4889647 w 7467600"/>
              <a:gd name="connsiteY853" fmla="*/ 957147 h 6858000"/>
              <a:gd name="connsiteX854" fmla="*/ 5422504 w 7467600"/>
              <a:gd name="connsiteY854" fmla="*/ 805191 h 6858000"/>
              <a:gd name="connsiteX855" fmla="*/ 6087656 w 7467600"/>
              <a:gd name="connsiteY855" fmla="*/ 826703 h 6858000"/>
              <a:gd name="connsiteX856" fmla="*/ 6058717 w 7467600"/>
              <a:gd name="connsiteY856" fmla="*/ 865992 h 6858000"/>
              <a:gd name="connsiteX857" fmla="*/ 4974153 w 7467600"/>
              <a:gd name="connsiteY857" fmla="*/ 1045456 h 6858000"/>
              <a:gd name="connsiteX858" fmla="*/ 5627835 w 7467600"/>
              <a:gd name="connsiteY858" fmla="*/ 1472077 h 6858000"/>
              <a:gd name="connsiteX859" fmla="*/ 5629817 w 7467600"/>
              <a:gd name="connsiteY859" fmla="*/ 1471412 h 6858000"/>
              <a:gd name="connsiteX860" fmla="*/ 5634124 w 7467600"/>
              <a:gd name="connsiteY860" fmla="*/ 1470572 h 6858000"/>
              <a:gd name="connsiteX861" fmla="*/ 5755832 w 7467600"/>
              <a:gd name="connsiteY861" fmla="*/ 1383886 h 6858000"/>
              <a:gd name="connsiteX862" fmla="*/ 6014186 w 7467600"/>
              <a:gd name="connsiteY862" fmla="*/ 1279799 h 6858000"/>
              <a:gd name="connsiteX863" fmla="*/ 6901619 w 7467600"/>
              <a:gd name="connsiteY863" fmla="*/ 1047874 h 6858000"/>
              <a:gd name="connsiteX864" fmla="*/ 6931566 w 7467600"/>
              <a:gd name="connsiteY864" fmla="*/ 1062034 h 6858000"/>
              <a:gd name="connsiteX865" fmla="*/ 5790982 w 7467600"/>
              <a:gd name="connsiteY865" fmla="*/ 1561380 h 6858000"/>
              <a:gd name="connsiteX866" fmla="*/ 6188971 w 7467600"/>
              <a:gd name="connsiteY866" fmla="*/ 1755168 h 6858000"/>
              <a:gd name="connsiteX867" fmla="*/ 6202446 w 7467600"/>
              <a:gd name="connsiteY867" fmla="*/ 1752268 h 6858000"/>
              <a:gd name="connsiteX868" fmla="*/ 7179560 w 7467600"/>
              <a:gd name="connsiteY868" fmla="*/ 1467551 h 6858000"/>
              <a:gd name="connsiteX869" fmla="*/ 7158730 w 7467600"/>
              <a:gd name="connsiteY869" fmla="*/ 1507835 h 6858000"/>
              <a:gd name="connsiteX870" fmla="*/ 6326959 w 7467600"/>
              <a:gd name="connsiteY870" fmla="*/ 1817686 h 6858000"/>
              <a:gd name="connsiteX871" fmla="*/ 6537433 w 7467600"/>
              <a:gd name="connsiteY871" fmla="*/ 1907790 h 6858000"/>
              <a:gd name="connsiteX872" fmla="*/ 6550221 w 7467600"/>
              <a:gd name="connsiteY872" fmla="*/ 1910729 h 6858000"/>
              <a:gd name="connsiteX873" fmla="*/ 6964438 w 7467600"/>
              <a:gd name="connsiteY873" fmla="*/ 2209505 h 6858000"/>
              <a:gd name="connsiteX874" fmla="*/ 7367862 w 7467600"/>
              <a:gd name="connsiteY874" fmla="*/ 2806833 h 6858000"/>
              <a:gd name="connsiteX875" fmla="*/ 7364329 w 7467600"/>
              <a:gd name="connsiteY875" fmla="*/ 2826907 h 6858000"/>
              <a:gd name="connsiteX876" fmla="*/ 7290545 w 7467600"/>
              <a:gd name="connsiteY876" fmla="*/ 2850663 h 6858000"/>
              <a:gd name="connsiteX877" fmla="*/ 6472036 w 7467600"/>
              <a:gd name="connsiteY877" fmla="*/ 1959003 h 6858000"/>
              <a:gd name="connsiteX878" fmla="*/ 5792897 w 7467600"/>
              <a:gd name="connsiteY878" fmla="*/ 1647747 h 6858000"/>
              <a:gd name="connsiteX879" fmla="*/ 5842751 w 7467600"/>
              <a:gd name="connsiteY879" fmla="*/ 1816112 h 6858000"/>
              <a:gd name="connsiteX880" fmla="*/ 5847424 w 7467600"/>
              <a:gd name="connsiteY880" fmla="*/ 1815776 h 6858000"/>
              <a:gd name="connsiteX881" fmla="*/ 6399821 w 7467600"/>
              <a:gd name="connsiteY881" fmla="*/ 2344799 h 6858000"/>
              <a:gd name="connsiteX882" fmla="*/ 6323232 w 7467600"/>
              <a:gd name="connsiteY882" fmla="*/ 2389634 h 6858000"/>
              <a:gd name="connsiteX883" fmla="*/ 5942958 w 7467600"/>
              <a:gd name="connsiteY883" fmla="*/ 2077708 h 6858000"/>
              <a:gd name="connsiteX884" fmla="*/ 5921559 w 7467600"/>
              <a:gd name="connsiteY884" fmla="*/ 2378596 h 6858000"/>
              <a:gd name="connsiteX885" fmla="*/ 5817651 w 7467600"/>
              <a:gd name="connsiteY885" fmla="*/ 3023919 h 6858000"/>
              <a:gd name="connsiteX886" fmla="*/ 5729634 w 7467600"/>
              <a:gd name="connsiteY886" fmla="*/ 3051849 h 6858000"/>
              <a:gd name="connsiteX887" fmla="*/ 5611018 w 7467600"/>
              <a:gd name="connsiteY887" fmla="*/ 2316769 h 6858000"/>
              <a:gd name="connsiteX888" fmla="*/ 5687608 w 7467600"/>
              <a:gd name="connsiteY888" fmla="*/ 2039972 h 6858000"/>
              <a:gd name="connsiteX889" fmla="*/ 5657554 w 7467600"/>
              <a:gd name="connsiteY889" fmla="*/ 1576445 h 6858000"/>
              <a:gd name="connsiteX890" fmla="*/ 5150475 w 7467600"/>
              <a:gd name="connsiteY890" fmla="*/ 1274012 h 6858000"/>
              <a:gd name="connsiteX891" fmla="*/ 5349142 w 7467600"/>
              <a:gd name="connsiteY891" fmla="*/ 2204405 h 6858000"/>
              <a:gd name="connsiteX892" fmla="*/ 5262214 w 7467600"/>
              <a:gd name="connsiteY892" fmla="*/ 2233836 h 6858000"/>
              <a:gd name="connsiteX893" fmla="*/ 4981539 w 7467600"/>
              <a:gd name="connsiteY893" fmla="*/ 1542201 h 6858000"/>
              <a:gd name="connsiteX894" fmla="*/ 4958461 w 7467600"/>
              <a:gd name="connsiteY894" fmla="*/ 1136957 h 6858000"/>
              <a:gd name="connsiteX895" fmla="*/ 4655015 w 7467600"/>
              <a:gd name="connsiteY895" fmla="*/ 891426 h 6858000"/>
              <a:gd name="connsiteX896" fmla="*/ 4348002 w 7467600"/>
              <a:gd name="connsiteY896" fmla="*/ 2205895 h 6858000"/>
              <a:gd name="connsiteX897" fmla="*/ 4262250 w 7467600"/>
              <a:gd name="connsiteY897" fmla="*/ 2219972 h 6858000"/>
              <a:gd name="connsiteX898" fmla="*/ 4550611 w 7467600"/>
              <a:gd name="connsiteY898" fmla="*/ 817540 h 6858000"/>
              <a:gd name="connsiteX899" fmla="*/ 4564418 w 7467600"/>
              <a:gd name="connsiteY899" fmla="*/ 808293 h 6858000"/>
              <a:gd name="connsiteX900" fmla="*/ 4266388 w 7467600"/>
              <a:gd name="connsiteY900" fmla="*/ 500083 h 6858000"/>
              <a:gd name="connsiteX901" fmla="*/ 4032842 w 7467600"/>
              <a:gd name="connsiteY901" fmla="*/ 211809 h 6858000"/>
              <a:gd name="connsiteX902" fmla="*/ 3882765 w 7467600"/>
              <a:gd name="connsiteY902" fmla="*/ 0 h 6858000"/>
              <a:gd name="connsiteX903" fmla="*/ 3721337 w 7467600"/>
              <a:gd name="connsiteY903" fmla="*/ 0 h 6858000"/>
              <a:gd name="connsiteX904" fmla="*/ 3797544 w 7467600"/>
              <a:gd name="connsiteY904" fmla="*/ 0 h 6858000"/>
              <a:gd name="connsiteX905" fmla="*/ 3775734 w 7467600"/>
              <a:gd name="connsiteY905" fmla="*/ 95131 h 6858000"/>
              <a:gd name="connsiteX906" fmla="*/ 3724807 w 7467600"/>
              <a:gd name="connsiteY906" fmla="*/ 272257 h 6858000"/>
              <a:gd name="connsiteX907" fmla="*/ 3726844 w 7467600"/>
              <a:gd name="connsiteY907" fmla="*/ 282988 h 6858000"/>
              <a:gd name="connsiteX908" fmla="*/ 3742664 w 7467600"/>
              <a:gd name="connsiteY908" fmla="*/ 279918 h 6858000"/>
              <a:gd name="connsiteX909" fmla="*/ 4103910 w 7467600"/>
              <a:gd name="connsiteY909" fmla="*/ 1161917 h 6858000"/>
              <a:gd name="connsiteX910" fmla="*/ 4020269 w 7467600"/>
              <a:gd name="connsiteY910" fmla="*/ 1200406 h 6858000"/>
              <a:gd name="connsiteX911" fmla="*/ 3674882 w 7467600"/>
              <a:gd name="connsiteY911" fmla="*/ 488524 h 6858000"/>
              <a:gd name="connsiteX912" fmla="*/ 3132682 w 7467600"/>
              <a:gd name="connsiteY912" fmla="*/ 1072284 h 6858000"/>
              <a:gd name="connsiteX913" fmla="*/ 2716346 w 7467600"/>
              <a:gd name="connsiteY913" fmla="*/ 1276376 h 6858000"/>
              <a:gd name="connsiteX914" fmla="*/ 2716772 w 7467600"/>
              <a:gd name="connsiteY914" fmla="*/ 1255462 h 6858000"/>
              <a:gd name="connsiteX915" fmla="*/ 3471096 w 7467600"/>
              <a:gd name="connsiteY915" fmla="*/ 437072 h 6858000"/>
              <a:gd name="connsiteX916" fmla="*/ 3639057 w 7467600"/>
              <a:gd name="connsiteY916" fmla="*/ 286334 h 6858000"/>
              <a:gd name="connsiteX917" fmla="*/ 3640309 w 7467600"/>
              <a:gd name="connsiteY917" fmla="*/ 284664 h 6858000"/>
              <a:gd name="connsiteX918" fmla="*/ 3646022 w 7467600"/>
              <a:gd name="connsiteY918" fmla="*/ 276711 h 6858000"/>
              <a:gd name="connsiteX919" fmla="*/ 3707943 w 7467600"/>
              <a:gd name="connsiteY919" fmla="*/ 65958 h 6858000"/>
              <a:gd name="connsiteX920" fmla="*/ 3721337 w 7467600"/>
              <a:gd name="connsiteY920" fmla="*/ 0 h 6858000"/>
              <a:gd name="connsiteX921" fmla="*/ 2867960 w 7467600"/>
              <a:gd name="connsiteY921" fmla="*/ 0 h 6858000"/>
              <a:gd name="connsiteX922" fmla="*/ 2926351 w 7467600"/>
              <a:gd name="connsiteY922" fmla="*/ 0 h 6858000"/>
              <a:gd name="connsiteX923" fmla="*/ 2902823 w 7467600"/>
              <a:gd name="connsiteY923" fmla="*/ 262929 h 6858000"/>
              <a:gd name="connsiteX924" fmla="*/ 2940663 w 7467600"/>
              <a:gd name="connsiteY924" fmla="*/ 140884 h 6858000"/>
              <a:gd name="connsiteX925" fmla="*/ 2947039 w 7467600"/>
              <a:gd name="connsiteY925" fmla="*/ 122524 h 6858000"/>
              <a:gd name="connsiteX926" fmla="*/ 2984316 w 7467600"/>
              <a:gd name="connsiteY926" fmla="*/ 0 h 6858000"/>
              <a:gd name="connsiteX927" fmla="*/ 3016114 w 7467600"/>
              <a:gd name="connsiteY927" fmla="*/ 0 h 6858000"/>
              <a:gd name="connsiteX928" fmla="*/ 2979949 w 7467600"/>
              <a:gd name="connsiteY928" fmla="*/ 119274 h 6858000"/>
              <a:gd name="connsiteX929" fmla="*/ 3023879 w 7467600"/>
              <a:gd name="connsiteY929" fmla="*/ 0 h 6858000"/>
              <a:gd name="connsiteX930" fmla="*/ 3105400 w 7467600"/>
              <a:gd name="connsiteY930" fmla="*/ 0 h 6858000"/>
              <a:gd name="connsiteX931" fmla="*/ 3094669 w 7467600"/>
              <a:gd name="connsiteY931" fmla="*/ 30308 h 6858000"/>
              <a:gd name="connsiteX932" fmla="*/ 2901945 w 7467600"/>
              <a:gd name="connsiteY932" fmla="*/ 466538 h 6858000"/>
              <a:gd name="connsiteX933" fmla="*/ 2815209 w 7467600"/>
              <a:gd name="connsiteY933" fmla="*/ 497361 h 6858000"/>
              <a:gd name="connsiteX934" fmla="*/ 2844845 w 7467600"/>
              <a:gd name="connsiteY934" fmla="*/ 127638 h 6858000"/>
              <a:gd name="connsiteX935" fmla="*/ 2867960 w 7467600"/>
              <a:gd name="connsiteY935" fmla="*/ 0 h 6858000"/>
              <a:gd name="connsiteX936" fmla="*/ 1057230 w 7467600"/>
              <a:gd name="connsiteY936" fmla="*/ 0 h 6858000"/>
              <a:gd name="connsiteX937" fmla="*/ 1111003 w 7467600"/>
              <a:gd name="connsiteY937" fmla="*/ 0 h 6858000"/>
              <a:gd name="connsiteX938" fmla="*/ 1125553 w 7467600"/>
              <a:gd name="connsiteY938" fmla="*/ 52588 h 6858000"/>
              <a:gd name="connsiteX939" fmla="*/ 1304276 w 7467600"/>
              <a:gd name="connsiteY939" fmla="*/ 476275 h 6858000"/>
              <a:gd name="connsiteX940" fmla="*/ 1492066 w 7467600"/>
              <a:gd name="connsiteY940" fmla="*/ 886333 h 6858000"/>
              <a:gd name="connsiteX941" fmla="*/ 1423698 w 7467600"/>
              <a:gd name="connsiteY941" fmla="*/ 710817 h 6858000"/>
              <a:gd name="connsiteX942" fmla="*/ 1357609 w 7467600"/>
              <a:gd name="connsiteY942" fmla="*/ 532892 h 6858000"/>
              <a:gd name="connsiteX943" fmla="*/ 1309550 w 7467600"/>
              <a:gd name="connsiteY943" fmla="*/ 374031 h 6858000"/>
              <a:gd name="connsiteX944" fmla="*/ 1193673 w 7467600"/>
              <a:gd name="connsiteY944" fmla="*/ 49533 h 6858000"/>
              <a:gd name="connsiteX945" fmla="*/ 1164391 w 7467600"/>
              <a:gd name="connsiteY945" fmla="*/ 0 h 6858000"/>
              <a:gd name="connsiteX946" fmla="*/ 1200666 w 7467600"/>
              <a:gd name="connsiteY946" fmla="*/ 0 h 6858000"/>
              <a:gd name="connsiteX947" fmla="*/ 1223408 w 7467600"/>
              <a:gd name="connsiteY947" fmla="*/ 38996 h 6858000"/>
              <a:gd name="connsiteX948" fmla="*/ 1339635 w 7467600"/>
              <a:gd name="connsiteY948" fmla="*/ 365517 h 6858000"/>
              <a:gd name="connsiteX949" fmla="*/ 1387469 w 7467600"/>
              <a:gd name="connsiteY949" fmla="*/ 523079 h 6858000"/>
              <a:gd name="connsiteX950" fmla="*/ 1452685 w 7467600"/>
              <a:gd name="connsiteY950" fmla="*/ 699806 h 6858000"/>
              <a:gd name="connsiteX951" fmla="*/ 1492092 w 7467600"/>
              <a:gd name="connsiteY951" fmla="*/ 800424 h 6858000"/>
              <a:gd name="connsiteX952" fmla="*/ 1455302 w 7467600"/>
              <a:gd name="connsiteY952" fmla="*/ 632913 h 6858000"/>
              <a:gd name="connsiteX953" fmla="*/ 1222336 w 7467600"/>
              <a:gd name="connsiteY953" fmla="*/ 9480 h 6858000"/>
              <a:gd name="connsiteX954" fmla="*/ 1214634 w 7467600"/>
              <a:gd name="connsiteY954" fmla="*/ 0 h 6858000"/>
              <a:gd name="connsiteX955" fmla="*/ 1289827 w 7467600"/>
              <a:gd name="connsiteY955" fmla="*/ 0 h 6858000"/>
              <a:gd name="connsiteX956" fmla="*/ 1321076 w 7467600"/>
              <a:gd name="connsiteY956" fmla="*/ 59722 h 6858000"/>
              <a:gd name="connsiteX957" fmla="*/ 1512579 w 7467600"/>
              <a:gd name="connsiteY957" fmla="*/ 626441 h 6858000"/>
              <a:gd name="connsiteX958" fmla="*/ 1506076 w 7467600"/>
              <a:gd name="connsiteY958" fmla="*/ 1089289 h 6858000"/>
              <a:gd name="connsiteX959" fmla="*/ 1486346 w 7467600"/>
              <a:gd name="connsiteY959" fmla="*/ 1079919 h 6858000"/>
              <a:gd name="connsiteX960" fmla="*/ 1070511 w 7467600"/>
              <a:gd name="connsiteY960" fmla="*/ 48609 h 6858000"/>
              <a:gd name="connsiteX961" fmla="*/ 1057230 w 7467600"/>
              <a:gd name="connsiteY961" fmla="*/ 0 h 6858000"/>
              <a:gd name="connsiteX962" fmla="*/ 43151 w 7467600"/>
              <a:gd name="connsiteY962" fmla="*/ 0 h 6858000"/>
              <a:gd name="connsiteX963" fmla="*/ 95283 w 7467600"/>
              <a:gd name="connsiteY963" fmla="*/ 0 h 6858000"/>
              <a:gd name="connsiteX964" fmla="*/ 300708 w 7467600"/>
              <a:gd name="connsiteY964" fmla="*/ 154571 h 6858000"/>
              <a:gd name="connsiteX965" fmla="*/ 530414 w 7467600"/>
              <a:gd name="connsiteY965" fmla="*/ 354673 h 6858000"/>
              <a:gd name="connsiteX966" fmla="*/ 333785 w 7467600"/>
              <a:gd name="connsiteY966" fmla="*/ 161564 h 6858000"/>
              <a:gd name="connsiteX967" fmla="*/ 147005 w 7467600"/>
              <a:gd name="connsiteY967" fmla="*/ 0 h 6858000"/>
              <a:gd name="connsiteX968" fmla="*/ 272509 w 7467600"/>
              <a:gd name="connsiteY968" fmla="*/ 0 h 6858000"/>
              <a:gd name="connsiteX969" fmla="*/ 326276 w 7467600"/>
              <a:gd name="connsiteY969" fmla="*/ 45847 h 6858000"/>
              <a:gd name="connsiteX970" fmla="*/ 823759 w 7467600"/>
              <a:gd name="connsiteY970" fmla="*/ 574145 h 6858000"/>
              <a:gd name="connsiteX971" fmla="*/ 811254 w 7467600"/>
              <a:gd name="connsiteY971" fmla="*/ 665546 h 6858000"/>
              <a:gd name="connsiteX972" fmla="*/ 154042 w 7467600"/>
              <a:gd name="connsiteY972" fmla="*/ 261522 h 6858000"/>
              <a:gd name="connsiteX973" fmla="*/ 13550 w 7467600"/>
              <a:gd name="connsiteY973" fmla="*/ 158423 h 6858000"/>
              <a:gd name="connsiteX974" fmla="*/ 0 w 7467600"/>
              <a:gd name="connsiteY974" fmla="*/ 146618 h 6858000"/>
              <a:gd name="connsiteX975" fmla="*/ 0 w 7467600"/>
              <a:gd name="connsiteY975" fmla="*/ 59161 h 6858000"/>
              <a:gd name="connsiteX976" fmla="*/ 45427 w 7467600"/>
              <a:gd name="connsiteY976" fmla="*/ 101078 h 6858000"/>
              <a:gd name="connsiteX977" fmla="*/ 630103 w 7467600"/>
              <a:gd name="connsiteY977" fmla="*/ 485885 h 6858000"/>
              <a:gd name="connsiteX978" fmla="*/ 532040 w 7467600"/>
              <a:gd name="connsiteY978" fmla="*/ 399359 h 6858000"/>
              <a:gd name="connsiteX979" fmla="*/ 517618 w 7467600"/>
              <a:gd name="connsiteY979" fmla="*/ 385726 h 6858000"/>
              <a:gd name="connsiteX980" fmla="*/ 285074 w 7467600"/>
              <a:gd name="connsiteY980" fmla="*/ 182755 h 6858000"/>
              <a:gd name="connsiteX981" fmla="*/ 43151 w 7467600"/>
              <a:gd name="connsiteY98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356878 w 7467600"/>
              <a:gd name="connsiteY90" fmla="*/ 5981332 h 6858000"/>
              <a:gd name="connsiteX91" fmla="*/ 7467600 w 7467600"/>
              <a:gd name="connsiteY91" fmla="*/ 6117703 h 6858000"/>
              <a:gd name="connsiteX92" fmla="*/ 7467600 w 7467600"/>
              <a:gd name="connsiteY92" fmla="*/ 6163634 h 6858000"/>
              <a:gd name="connsiteX93" fmla="*/ 7403637 w 7467600"/>
              <a:gd name="connsiteY93" fmla="*/ 6083957 h 6858000"/>
              <a:gd name="connsiteX94" fmla="*/ 7254615 w 7467600"/>
              <a:gd name="connsiteY94" fmla="*/ 5911918 h 6858000"/>
              <a:gd name="connsiteX95" fmla="*/ 7312589 w 7467600"/>
              <a:gd name="connsiteY95" fmla="*/ 5982309 h 6858000"/>
              <a:gd name="connsiteX96" fmla="*/ 7448321 w 7467600"/>
              <a:gd name="connsiteY96" fmla="*/ 6190991 h 6858000"/>
              <a:gd name="connsiteX97" fmla="*/ 7467600 w 7467600"/>
              <a:gd name="connsiteY97" fmla="*/ 6221686 h 6858000"/>
              <a:gd name="connsiteX98" fmla="*/ 7467600 w 7467600"/>
              <a:gd name="connsiteY98" fmla="*/ 6334256 h 6858000"/>
              <a:gd name="connsiteX99" fmla="*/ 7454976 w 7467600"/>
              <a:gd name="connsiteY99" fmla="*/ 6318297 h 6858000"/>
              <a:gd name="connsiteX100" fmla="*/ 7042773 w 7467600"/>
              <a:gd name="connsiteY100" fmla="*/ 5734011 h 6858000"/>
              <a:gd name="connsiteX101" fmla="*/ 6844835 w 7467600"/>
              <a:gd name="connsiteY101" fmla="*/ 5424988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1903353 w 7467600"/>
              <a:gd name="connsiteY125" fmla="*/ 5044827 h 6858000"/>
              <a:gd name="connsiteX126" fmla="*/ 1936931 w 7467600"/>
              <a:gd name="connsiteY126" fmla="*/ 5093954 h 6858000"/>
              <a:gd name="connsiteX127" fmla="*/ 2195868 w 7467600"/>
              <a:gd name="connsiteY127" fmla="*/ 5396574 h 6858000"/>
              <a:gd name="connsiteX128" fmla="*/ 2088852 w 7467600"/>
              <a:gd name="connsiteY128" fmla="*/ 5166123 h 6858000"/>
              <a:gd name="connsiteX129" fmla="*/ 1958241 w 7467600"/>
              <a:gd name="connsiteY129" fmla="*/ 5067955 h 6858000"/>
              <a:gd name="connsiteX130" fmla="*/ 1903353 w 7467600"/>
              <a:gd name="connsiteY130" fmla="*/ 5044827 h 6858000"/>
              <a:gd name="connsiteX131" fmla="*/ 1979378 w 7467600"/>
              <a:gd name="connsiteY131" fmla="*/ 4769504 h 6858000"/>
              <a:gd name="connsiteX132" fmla="*/ 2882120 w 7467600"/>
              <a:gd name="connsiteY132" fmla="*/ 5064547 h 6858000"/>
              <a:gd name="connsiteX133" fmla="*/ 2793103 w 7467600"/>
              <a:gd name="connsiteY133" fmla="*/ 5039699 h 6858000"/>
              <a:gd name="connsiteX134" fmla="*/ 2770041 w 7467600"/>
              <a:gd name="connsiteY134" fmla="*/ 5033634 h 6858000"/>
              <a:gd name="connsiteX135" fmla="*/ 1979378 w 7467600"/>
              <a:gd name="connsiteY135" fmla="*/ 4769504 h 6858000"/>
              <a:gd name="connsiteX136" fmla="*/ 1927410 w 7467600"/>
              <a:gd name="connsiteY136" fmla="*/ 4716164 h 6858000"/>
              <a:gd name="connsiteX137" fmla="*/ 1959587 w 7467600"/>
              <a:gd name="connsiteY137" fmla="*/ 4728849 h 6858000"/>
              <a:gd name="connsiteX138" fmla="*/ 2777707 w 7467600"/>
              <a:gd name="connsiteY138" fmla="*/ 5003991 h 6858000"/>
              <a:gd name="connsiteX139" fmla="*/ 2800768 w 7467600"/>
              <a:gd name="connsiteY139" fmla="*/ 5010056 h 6858000"/>
              <a:gd name="connsiteX140" fmla="*/ 2879408 w 7467600"/>
              <a:gd name="connsiteY140" fmla="*/ 5031590 h 6858000"/>
              <a:gd name="connsiteX141" fmla="*/ 2862295 w 7467600"/>
              <a:gd name="connsiteY141" fmla="*/ 5022958 h 6858000"/>
              <a:gd name="connsiteX142" fmla="*/ 2813343 w 7467600"/>
              <a:gd name="connsiteY142" fmla="*/ 4998369 h 6858000"/>
              <a:gd name="connsiteX143" fmla="*/ 2646245 w 7467600"/>
              <a:gd name="connsiteY143" fmla="*/ 4930999 h 6858000"/>
              <a:gd name="connsiteX144" fmla="*/ 1999243 w 7467600"/>
              <a:gd name="connsiteY144" fmla="*/ 4730524 h 6858000"/>
              <a:gd name="connsiteX145" fmla="*/ 1979527 w 7467600"/>
              <a:gd name="connsiteY145" fmla="*/ 4726651 h 6858000"/>
              <a:gd name="connsiteX146" fmla="*/ 1927410 w 7467600"/>
              <a:gd name="connsiteY146" fmla="*/ 4716164 h 6858000"/>
              <a:gd name="connsiteX147" fmla="*/ 1997014 w 7467600"/>
              <a:gd name="connsiteY147" fmla="*/ 4698007 h 6858000"/>
              <a:gd name="connsiteX148" fmla="*/ 2005458 w 7467600"/>
              <a:gd name="connsiteY148" fmla="*/ 4699540 h 6858000"/>
              <a:gd name="connsiteX149" fmla="*/ 2657186 w 7467600"/>
              <a:gd name="connsiteY149" fmla="*/ 4901687 h 6858000"/>
              <a:gd name="connsiteX150" fmla="*/ 2826662 w 7467600"/>
              <a:gd name="connsiteY150" fmla="*/ 4970362 h 6858000"/>
              <a:gd name="connsiteX151" fmla="*/ 2876100 w 7467600"/>
              <a:gd name="connsiteY151" fmla="*/ 4995397 h 6858000"/>
              <a:gd name="connsiteX152" fmla="*/ 3042600 w 7467600"/>
              <a:gd name="connsiteY152" fmla="*/ 5059532 h 6858000"/>
              <a:gd name="connsiteX153" fmla="*/ 1997014 w 7467600"/>
              <a:gd name="connsiteY153" fmla="*/ 4698007 h 6858000"/>
              <a:gd name="connsiteX154" fmla="*/ 2305292 w 7467600"/>
              <a:gd name="connsiteY154" fmla="*/ 4219492 h 6858000"/>
              <a:gd name="connsiteX155" fmla="*/ 3360922 w 7467600"/>
              <a:gd name="connsiteY155" fmla="*/ 4529373 h 6858000"/>
              <a:gd name="connsiteX156" fmla="*/ 3492420 w 7467600"/>
              <a:gd name="connsiteY156" fmla="*/ 4510145 h 6858000"/>
              <a:gd name="connsiteX157" fmla="*/ 3364086 w 7467600"/>
              <a:gd name="connsiteY157" fmla="*/ 4480340 h 6858000"/>
              <a:gd name="connsiteX158" fmla="*/ 3225818 w 7467600"/>
              <a:gd name="connsiteY158" fmla="*/ 4411822 h 6858000"/>
              <a:gd name="connsiteX159" fmla="*/ 3129696 w 7467600"/>
              <a:gd name="connsiteY159" fmla="*/ 4360704 h 6858000"/>
              <a:gd name="connsiteX160" fmla="*/ 2814545 w 7467600"/>
              <a:gd name="connsiteY160" fmla="*/ 4282955 h 6858000"/>
              <a:gd name="connsiteX161" fmla="*/ 2305292 w 7467600"/>
              <a:gd name="connsiteY161" fmla="*/ 4219492 h 6858000"/>
              <a:gd name="connsiteX162" fmla="*/ 2626982 w 7467600"/>
              <a:gd name="connsiteY162" fmla="*/ 4206450 h 6858000"/>
              <a:gd name="connsiteX163" fmla="*/ 2490617 w 7467600"/>
              <a:gd name="connsiteY163" fmla="*/ 4206951 h 6858000"/>
              <a:gd name="connsiteX164" fmla="*/ 2819869 w 7467600"/>
              <a:gd name="connsiteY164" fmla="*/ 4252936 h 6858000"/>
              <a:gd name="connsiteX165" fmla="*/ 3143018 w 7467600"/>
              <a:gd name="connsiteY165" fmla="*/ 4332698 h 6858000"/>
              <a:gd name="connsiteX166" fmla="*/ 3241520 w 7467600"/>
              <a:gd name="connsiteY166" fmla="*/ 4385112 h 6858000"/>
              <a:gd name="connsiteX167" fmla="*/ 3374575 w 7467600"/>
              <a:gd name="connsiteY167" fmla="*/ 4451517 h 6858000"/>
              <a:gd name="connsiteX168" fmla="*/ 3505221 w 7467600"/>
              <a:gd name="connsiteY168" fmla="*/ 4480757 h 6858000"/>
              <a:gd name="connsiteX169" fmla="*/ 2626982 w 7467600"/>
              <a:gd name="connsiteY169" fmla="*/ 4206450 h 6858000"/>
              <a:gd name="connsiteX170" fmla="*/ 1310106 w 7467600"/>
              <a:gd name="connsiteY170" fmla="*/ 3943217 h 6858000"/>
              <a:gd name="connsiteX171" fmla="*/ 854994 w 7467600"/>
              <a:gd name="connsiteY171" fmla="*/ 4399136 h 6858000"/>
              <a:gd name="connsiteX172" fmla="*/ 742462 w 7467600"/>
              <a:gd name="connsiteY172" fmla="*/ 4594648 h 6858000"/>
              <a:gd name="connsiteX173" fmla="*/ 820602 w 7467600"/>
              <a:gd name="connsiteY173" fmla="*/ 4485915 h 6858000"/>
              <a:gd name="connsiteX174" fmla="*/ 878295 w 7467600"/>
              <a:gd name="connsiteY174" fmla="*/ 4403594 h 6858000"/>
              <a:gd name="connsiteX175" fmla="*/ 1240607 w 7467600"/>
              <a:gd name="connsiteY175" fmla="*/ 4010401 h 6858000"/>
              <a:gd name="connsiteX176" fmla="*/ 1310106 w 7467600"/>
              <a:gd name="connsiteY176" fmla="*/ 3943217 h 6858000"/>
              <a:gd name="connsiteX177" fmla="*/ 1423113 w 7467600"/>
              <a:gd name="connsiteY177" fmla="*/ 3874565 h 6858000"/>
              <a:gd name="connsiteX178" fmla="*/ 1260565 w 7467600"/>
              <a:gd name="connsiteY178" fmla="*/ 4031982 h 6858000"/>
              <a:gd name="connsiteX179" fmla="*/ 901900 w 7467600"/>
              <a:gd name="connsiteY179" fmla="*/ 4421236 h 6858000"/>
              <a:gd name="connsiteX180" fmla="*/ 845044 w 7467600"/>
              <a:gd name="connsiteY180" fmla="*/ 4502436 h 6858000"/>
              <a:gd name="connsiteX181" fmla="*/ 685926 w 7467600"/>
              <a:gd name="connsiteY181" fmla="*/ 4703069 h 6858000"/>
              <a:gd name="connsiteX182" fmla="*/ 684248 w 7467600"/>
              <a:gd name="connsiteY182" fmla="*/ 4706721 h 6858000"/>
              <a:gd name="connsiteX183" fmla="*/ 1423113 w 7467600"/>
              <a:gd name="connsiteY183" fmla="*/ 3874565 h 6858000"/>
              <a:gd name="connsiteX184" fmla="*/ 3316479 w 7467600"/>
              <a:gd name="connsiteY184" fmla="*/ 3872136 h 6858000"/>
              <a:gd name="connsiteX185" fmla="*/ 3546806 w 7467600"/>
              <a:gd name="connsiteY185" fmla="*/ 4356139 h 6858000"/>
              <a:gd name="connsiteX186" fmla="*/ 3364433 w 7467600"/>
              <a:gd name="connsiteY186" fmla="*/ 3953121 h 6858000"/>
              <a:gd name="connsiteX187" fmla="*/ 3316479 w 7467600"/>
              <a:gd name="connsiteY187" fmla="*/ 3872136 h 6858000"/>
              <a:gd name="connsiteX188" fmla="*/ 3291335 w 7467600"/>
              <a:gd name="connsiteY188" fmla="*/ 3767420 h 6858000"/>
              <a:gd name="connsiteX189" fmla="*/ 3390805 w 7467600"/>
              <a:gd name="connsiteY189" fmla="*/ 3937163 h 6858000"/>
              <a:gd name="connsiteX190" fmla="*/ 3579062 w 7467600"/>
              <a:gd name="connsiteY190" fmla="*/ 4359040 h 6858000"/>
              <a:gd name="connsiteX191" fmla="*/ 3467355 w 7467600"/>
              <a:gd name="connsiteY191" fmla="*/ 3988130 h 6858000"/>
              <a:gd name="connsiteX192" fmla="*/ 3310753 w 7467600"/>
              <a:gd name="connsiteY192" fmla="*/ 3787140 h 6858000"/>
              <a:gd name="connsiteX193" fmla="*/ 3291335 w 7467600"/>
              <a:gd name="connsiteY193" fmla="*/ 3767420 h 6858000"/>
              <a:gd name="connsiteX194" fmla="*/ 1635889 w 7467600"/>
              <a:gd name="connsiteY194" fmla="*/ 3709494 h 6858000"/>
              <a:gd name="connsiteX195" fmla="*/ 1634800 w 7467600"/>
              <a:gd name="connsiteY195" fmla="*/ 3731111 h 6858000"/>
              <a:gd name="connsiteX196" fmla="*/ 1635889 w 7467600"/>
              <a:gd name="connsiteY196" fmla="*/ 3709494 h 6858000"/>
              <a:gd name="connsiteX197" fmla="*/ 1510397 w 7467600"/>
              <a:gd name="connsiteY197" fmla="*/ 3684705 h 6858000"/>
              <a:gd name="connsiteX198" fmla="*/ 1146550 w 7467600"/>
              <a:gd name="connsiteY198" fmla="*/ 3802012 h 6858000"/>
              <a:gd name="connsiteX199" fmla="*/ 698834 w 7467600"/>
              <a:gd name="connsiteY199" fmla="*/ 3952272 h 6858000"/>
              <a:gd name="connsiteX200" fmla="*/ 34256 w 7467600"/>
              <a:gd name="connsiteY200" fmla="*/ 4347603 h 6858000"/>
              <a:gd name="connsiteX201" fmla="*/ 527241 w 7467600"/>
              <a:gd name="connsiteY201" fmla="*/ 4065078 h 6858000"/>
              <a:gd name="connsiteX202" fmla="*/ 1510397 w 7467600"/>
              <a:gd name="connsiteY202" fmla="*/ 3684705 h 6858000"/>
              <a:gd name="connsiteX203" fmla="*/ 1313114 w 7467600"/>
              <a:gd name="connsiteY203" fmla="*/ 3655216 h 6858000"/>
              <a:gd name="connsiteX204" fmla="*/ 1109304 w 7467600"/>
              <a:gd name="connsiteY204" fmla="*/ 3669030 h 6858000"/>
              <a:gd name="connsiteX205" fmla="*/ 8129 w 7467600"/>
              <a:gd name="connsiteY205" fmla="*/ 4330519 h 6858000"/>
              <a:gd name="connsiteX206" fmla="*/ 687572 w 7467600"/>
              <a:gd name="connsiteY206" fmla="*/ 3925629 h 6858000"/>
              <a:gd name="connsiteX207" fmla="*/ 1138365 w 7467600"/>
              <a:gd name="connsiteY207" fmla="*/ 3774515 h 6858000"/>
              <a:gd name="connsiteX208" fmla="*/ 1505579 w 7467600"/>
              <a:gd name="connsiteY208" fmla="*/ 3655526 h 6858000"/>
              <a:gd name="connsiteX209" fmla="*/ 1313114 w 7467600"/>
              <a:gd name="connsiteY209" fmla="*/ 3655216 h 6858000"/>
              <a:gd name="connsiteX210" fmla="*/ 3655073 w 7467600"/>
              <a:gd name="connsiteY210" fmla="*/ 3650884 h 6858000"/>
              <a:gd name="connsiteX211" fmla="*/ 3989938 w 7467600"/>
              <a:gd name="connsiteY211" fmla="*/ 3991685 h 6858000"/>
              <a:gd name="connsiteX212" fmla="*/ 4393907 w 7467600"/>
              <a:gd name="connsiteY212" fmla="*/ 4261258 h 6858000"/>
              <a:gd name="connsiteX213" fmla="*/ 4648051 w 7467600"/>
              <a:gd name="connsiteY213" fmla="*/ 4374051 h 6858000"/>
              <a:gd name="connsiteX214" fmla="*/ 4383389 w 7467600"/>
              <a:gd name="connsiteY214" fmla="*/ 4184369 h 6858000"/>
              <a:gd name="connsiteX215" fmla="*/ 4165508 w 7467600"/>
              <a:gd name="connsiteY215" fmla="*/ 4035196 h 6858000"/>
              <a:gd name="connsiteX216" fmla="*/ 4068162 w 7467600"/>
              <a:gd name="connsiteY216" fmla="*/ 3953394 h 6858000"/>
              <a:gd name="connsiteX217" fmla="*/ 3981416 w 7467600"/>
              <a:gd name="connsiteY217" fmla="*/ 3880482 h 6858000"/>
              <a:gd name="connsiteX218" fmla="*/ 3800147 w 7467600"/>
              <a:gd name="connsiteY218" fmla="*/ 3749872 h 6858000"/>
              <a:gd name="connsiteX219" fmla="*/ 3655073 w 7467600"/>
              <a:gd name="connsiteY219" fmla="*/ 3650884 h 6858000"/>
              <a:gd name="connsiteX220" fmla="*/ 3670252 w 7467600"/>
              <a:gd name="connsiteY220" fmla="*/ 3622798 h 6858000"/>
              <a:gd name="connsiteX221" fmla="*/ 3817258 w 7467600"/>
              <a:gd name="connsiteY221" fmla="*/ 3723577 h 6858000"/>
              <a:gd name="connsiteX222" fmla="*/ 4000461 w 7467600"/>
              <a:gd name="connsiteY222" fmla="*/ 3855966 h 6858000"/>
              <a:gd name="connsiteX223" fmla="*/ 4088180 w 7467600"/>
              <a:gd name="connsiteY223" fmla="*/ 3929774 h 6858000"/>
              <a:gd name="connsiteX224" fmla="*/ 4184555 w 7467600"/>
              <a:gd name="connsiteY224" fmla="*/ 4010683 h 6858000"/>
              <a:gd name="connsiteX225" fmla="*/ 4399563 w 7467600"/>
              <a:gd name="connsiteY225" fmla="*/ 4158106 h 6858000"/>
              <a:gd name="connsiteX226" fmla="*/ 4684469 w 7467600"/>
              <a:gd name="connsiteY226" fmla="*/ 4364680 h 6858000"/>
              <a:gd name="connsiteX227" fmla="*/ 4690271 w 7467600"/>
              <a:gd name="connsiteY227" fmla="*/ 4370034 h 6858000"/>
              <a:gd name="connsiteX228" fmla="*/ 4136093 w 7467600"/>
              <a:gd name="connsiteY228" fmla="*/ 3858466 h 6858000"/>
              <a:gd name="connsiteX229" fmla="*/ 3670252 w 7467600"/>
              <a:gd name="connsiteY229" fmla="*/ 3622798 h 6858000"/>
              <a:gd name="connsiteX230" fmla="*/ 4440129 w 7467600"/>
              <a:gd name="connsiteY230" fmla="*/ 3448571 h 6858000"/>
              <a:gd name="connsiteX231" fmla="*/ 4856525 w 7467600"/>
              <a:gd name="connsiteY231" fmla="*/ 3915351 h 6858000"/>
              <a:gd name="connsiteX232" fmla="*/ 5059055 w 7467600"/>
              <a:gd name="connsiteY232" fmla="*/ 4108918 h 6858000"/>
              <a:gd name="connsiteX233" fmla="*/ 5290070 w 7467600"/>
              <a:gd name="connsiteY233" fmla="*/ 4263619 h 6858000"/>
              <a:gd name="connsiteX234" fmla="*/ 4834991 w 7467600"/>
              <a:gd name="connsiteY234" fmla="*/ 3830985 h 6858000"/>
              <a:gd name="connsiteX235" fmla="*/ 4440129 w 7467600"/>
              <a:gd name="connsiteY235" fmla="*/ 3448571 h 6858000"/>
              <a:gd name="connsiteX236" fmla="*/ 4441737 w 7467600"/>
              <a:gd name="connsiteY236" fmla="*/ 3399734 h 6858000"/>
              <a:gd name="connsiteX237" fmla="*/ 4431236 w 7467600"/>
              <a:gd name="connsiteY237" fmla="*/ 3400954 h 6858000"/>
              <a:gd name="connsiteX238" fmla="*/ 4557150 w 7467600"/>
              <a:gd name="connsiteY238" fmla="*/ 3510023 h 6858000"/>
              <a:gd name="connsiteX239" fmla="*/ 4856936 w 7467600"/>
              <a:gd name="connsiteY239" fmla="*/ 3809146 h 6858000"/>
              <a:gd name="connsiteX240" fmla="*/ 5111996 w 7467600"/>
              <a:gd name="connsiteY240" fmla="*/ 4065759 h 6858000"/>
              <a:gd name="connsiteX241" fmla="*/ 5388878 w 7467600"/>
              <a:gd name="connsiteY241" fmla="*/ 4300185 h 6858000"/>
              <a:gd name="connsiteX242" fmla="*/ 5425556 w 7467600"/>
              <a:gd name="connsiteY242" fmla="*/ 4308967 h 6858000"/>
              <a:gd name="connsiteX243" fmla="*/ 4943646 w 7467600"/>
              <a:gd name="connsiteY243" fmla="*/ 3822916 h 6858000"/>
              <a:gd name="connsiteX244" fmla="*/ 4594837 w 7467600"/>
              <a:gd name="connsiteY244" fmla="*/ 3532274 h 6858000"/>
              <a:gd name="connsiteX245" fmla="*/ 4441737 w 7467600"/>
              <a:gd name="connsiteY245" fmla="*/ 3399734 h 6858000"/>
              <a:gd name="connsiteX246" fmla="*/ 5425834 w 7467600"/>
              <a:gd name="connsiteY246" fmla="*/ 3162785 h 6858000"/>
              <a:gd name="connsiteX247" fmla="*/ 5401644 w 7467600"/>
              <a:gd name="connsiteY247" fmla="*/ 3617847 h 6858000"/>
              <a:gd name="connsiteX248" fmla="*/ 5467256 w 7467600"/>
              <a:gd name="connsiteY248" fmla="*/ 4175494 h 6858000"/>
              <a:gd name="connsiteX249" fmla="*/ 5448069 w 7467600"/>
              <a:gd name="connsiteY249" fmla="*/ 3567554 h 6858000"/>
              <a:gd name="connsiteX250" fmla="*/ 5425834 w 7467600"/>
              <a:gd name="connsiteY250" fmla="*/ 3162785 h 6858000"/>
              <a:gd name="connsiteX251" fmla="*/ 1318687 w 7467600"/>
              <a:gd name="connsiteY251" fmla="*/ 3113840 h 6858000"/>
              <a:gd name="connsiteX252" fmla="*/ 1066793 w 7467600"/>
              <a:gd name="connsiteY252" fmla="*/ 3212171 h 6858000"/>
              <a:gd name="connsiteX253" fmla="*/ 993319 w 7467600"/>
              <a:gd name="connsiteY253" fmla="*/ 3247648 h 6858000"/>
              <a:gd name="connsiteX254" fmla="*/ 853081 w 7467600"/>
              <a:gd name="connsiteY254" fmla="*/ 3312410 h 6858000"/>
              <a:gd name="connsiteX255" fmla="*/ 805957 w 7467600"/>
              <a:gd name="connsiteY255" fmla="*/ 3330443 h 6858000"/>
              <a:gd name="connsiteX256" fmla="*/ 1318687 w 7467600"/>
              <a:gd name="connsiteY256" fmla="*/ 3113840 h 6858000"/>
              <a:gd name="connsiteX257" fmla="*/ 5453702 w 7467600"/>
              <a:gd name="connsiteY257" fmla="*/ 3090882 h 6858000"/>
              <a:gd name="connsiteX258" fmla="*/ 5480135 w 7467600"/>
              <a:gd name="connsiteY258" fmla="*/ 3565802 h 6858000"/>
              <a:gd name="connsiteX259" fmla="*/ 5499023 w 7467600"/>
              <a:gd name="connsiteY259" fmla="*/ 4166310 h 6858000"/>
              <a:gd name="connsiteX260" fmla="*/ 5547022 w 7467600"/>
              <a:gd name="connsiteY260" fmla="*/ 3607838 h 6858000"/>
              <a:gd name="connsiteX261" fmla="*/ 5515964 w 7467600"/>
              <a:gd name="connsiteY261" fmla="*/ 3378541 h 6858000"/>
              <a:gd name="connsiteX262" fmla="*/ 5453702 w 7467600"/>
              <a:gd name="connsiteY262" fmla="*/ 3090882 h 6858000"/>
              <a:gd name="connsiteX263" fmla="*/ 1238695 w 7467600"/>
              <a:gd name="connsiteY263" fmla="*/ 3076820 h 6858000"/>
              <a:gd name="connsiteX264" fmla="*/ 716371 w 7467600"/>
              <a:gd name="connsiteY264" fmla="*/ 3293249 h 6858000"/>
              <a:gd name="connsiteX265" fmla="*/ 579522 w 7467600"/>
              <a:gd name="connsiteY265" fmla="*/ 3371759 h 6858000"/>
              <a:gd name="connsiteX266" fmla="*/ 600288 w 7467600"/>
              <a:gd name="connsiteY266" fmla="*/ 3365555 h 6858000"/>
              <a:gd name="connsiteX267" fmla="*/ 840692 w 7467600"/>
              <a:gd name="connsiteY267" fmla="*/ 3284921 h 6858000"/>
              <a:gd name="connsiteX268" fmla="*/ 979248 w 7467600"/>
              <a:gd name="connsiteY268" fmla="*/ 3221003 h 6858000"/>
              <a:gd name="connsiteX269" fmla="*/ 1053282 w 7467600"/>
              <a:gd name="connsiteY269" fmla="*/ 3185247 h 6858000"/>
              <a:gd name="connsiteX270" fmla="*/ 1320603 w 7467600"/>
              <a:gd name="connsiteY270" fmla="*/ 3081281 h 6858000"/>
              <a:gd name="connsiteX271" fmla="*/ 1238695 w 7467600"/>
              <a:gd name="connsiteY271" fmla="*/ 3076820 h 6858000"/>
              <a:gd name="connsiteX272" fmla="*/ 5425627 w 7467600"/>
              <a:gd name="connsiteY272" fmla="*/ 2954192 h 6858000"/>
              <a:gd name="connsiteX273" fmla="*/ 5470770 w 7467600"/>
              <a:gd name="connsiteY273" fmla="*/ 3005435 h 6858000"/>
              <a:gd name="connsiteX274" fmla="*/ 5519779 w 7467600"/>
              <a:gd name="connsiteY274" fmla="*/ 4359223 h 6858000"/>
              <a:gd name="connsiteX275" fmla="*/ 5520293 w 7467600"/>
              <a:gd name="connsiteY275" fmla="*/ 4360602 h 6858000"/>
              <a:gd name="connsiteX276" fmla="*/ 5767221 w 7467600"/>
              <a:gd name="connsiteY276" fmla="*/ 4665564 h 6858000"/>
              <a:gd name="connsiteX277" fmla="*/ 6937169 w 7467600"/>
              <a:gd name="connsiteY277" fmla="*/ 4815941 h 6858000"/>
              <a:gd name="connsiteX278" fmla="*/ 6953922 w 7467600"/>
              <a:gd name="connsiteY278" fmla="*/ 4890068 h 6858000"/>
              <a:gd name="connsiteX279" fmla="*/ 6071359 w 7467600"/>
              <a:gd name="connsiteY279" fmla="*/ 4770770 h 6858000"/>
              <a:gd name="connsiteX280" fmla="*/ 6038839 w 7467600"/>
              <a:gd name="connsiteY280" fmla="*/ 4764474 h 6858000"/>
              <a:gd name="connsiteX281" fmla="*/ 6038706 w 7467600"/>
              <a:gd name="connsiteY281" fmla="*/ 4763847 h 6858000"/>
              <a:gd name="connsiteX282" fmla="*/ 6037784 w 7467600"/>
              <a:gd name="connsiteY282" fmla="*/ 4764270 h 6858000"/>
              <a:gd name="connsiteX283" fmla="*/ 6038839 w 7467600"/>
              <a:gd name="connsiteY283" fmla="*/ 4764474 h 6858000"/>
              <a:gd name="connsiteX284" fmla="*/ 6040338 w 7467600"/>
              <a:gd name="connsiteY284" fmla="*/ 4771418 h 6858000"/>
              <a:gd name="connsiteX285" fmla="*/ 6024488 w 7467600"/>
              <a:gd name="connsiteY285" fmla="*/ 4809903 h 6858000"/>
              <a:gd name="connsiteX286" fmla="*/ 5599771 w 7467600"/>
              <a:gd name="connsiteY286" fmla="*/ 5509652 h 6858000"/>
              <a:gd name="connsiteX287" fmla="*/ 5548843 w 7467600"/>
              <a:gd name="connsiteY287" fmla="*/ 5563845 h 6858000"/>
              <a:gd name="connsiteX288" fmla="*/ 5940952 w 7467600"/>
              <a:gd name="connsiteY288" fmla="*/ 6250028 h 6858000"/>
              <a:gd name="connsiteX289" fmla="*/ 6043441 w 7467600"/>
              <a:gd name="connsiteY289" fmla="*/ 6665847 h 6858000"/>
              <a:gd name="connsiteX290" fmla="*/ 6093432 w 7467600"/>
              <a:gd name="connsiteY290" fmla="*/ 6858000 h 6858000"/>
              <a:gd name="connsiteX291" fmla="*/ 6034344 w 7467600"/>
              <a:gd name="connsiteY291" fmla="*/ 6858000 h 6858000"/>
              <a:gd name="connsiteX292" fmla="*/ 6026679 w 7467600"/>
              <a:gd name="connsiteY292" fmla="*/ 6836959 h 6858000"/>
              <a:gd name="connsiteX293" fmla="*/ 5800441 w 7467600"/>
              <a:gd name="connsiteY293" fmla="*/ 6335286 h 6858000"/>
              <a:gd name="connsiteX294" fmla="*/ 5526562 w 7467600"/>
              <a:gd name="connsiteY294" fmla="*/ 5705388 h 6858000"/>
              <a:gd name="connsiteX295" fmla="*/ 5519640 w 7467600"/>
              <a:gd name="connsiteY295" fmla="*/ 5683774 h 6858000"/>
              <a:gd name="connsiteX296" fmla="*/ 5844559 w 7467600"/>
              <a:gd name="connsiteY296" fmla="*/ 6553349 h 6858000"/>
              <a:gd name="connsiteX297" fmla="*/ 5975994 w 7467600"/>
              <a:gd name="connsiteY297" fmla="*/ 6858000 h 6858000"/>
              <a:gd name="connsiteX298" fmla="*/ 5898547 w 7467600"/>
              <a:gd name="connsiteY298" fmla="*/ 6858000 h 6858000"/>
              <a:gd name="connsiteX299" fmla="*/ 5682041 w 7467600"/>
              <a:gd name="connsiteY299" fmla="*/ 6355860 h 6858000"/>
              <a:gd name="connsiteX300" fmla="*/ 5461758 w 7467600"/>
              <a:gd name="connsiteY300" fmla="*/ 5820220 h 6858000"/>
              <a:gd name="connsiteX301" fmla="*/ 5237282 w 7467600"/>
              <a:gd name="connsiteY301" fmla="*/ 6579086 h 6858000"/>
              <a:gd name="connsiteX302" fmla="*/ 5115009 w 7467600"/>
              <a:gd name="connsiteY302" fmla="*/ 6858000 h 6858000"/>
              <a:gd name="connsiteX303" fmla="*/ 5028074 w 7467600"/>
              <a:gd name="connsiteY303" fmla="*/ 6858000 h 6858000"/>
              <a:gd name="connsiteX304" fmla="*/ 5079508 w 7467600"/>
              <a:gd name="connsiteY304" fmla="*/ 6749074 h 6858000"/>
              <a:gd name="connsiteX305" fmla="*/ 5371846 w 7467600"/>
              <a:gd name="connsiteY305" fmla="*/ 5924413 h 6858000"/>
              <a:gd name="connsiteX306" fmla="*/ 5270512 w 7467600"/>
              <a:gd name="connsiteY306" fmla="*/ 6138975 h 6858000"/>
              <a:gd name="connsiteX307" fmla="*/ 5062409 w 7467600"/>
              <a:gd name="connsiteY307" fmla="*/ 6653544 h 6858000"/>
              <a:gd name="connsiteX308" fmla="*/ 5036628 w 7467600"/>
              <a:gd name="connsiteY308" fmla="*/ 6754247 h 6858000"/>
              <a:gd name="connsiteX309" fmla="*/ 5009112 w 7467600"/>
              <a:gd name="connsiteY309" fmla="*/ 6858000 h 6858000"/>
              <a:gd name="connsiteX310" fmla="*/ 4976679 w 7467600"/>
              <a:gd name="connsiteY310" fmla="*/ 6858000 h 6858000"/>
              <a:gd name="connsiteX311" fmla="*/ 5006537 w 7467600"/>
              <a:gd name="connsiteY311" fmla="*/ 6747068 h 6858000"/>
              <a:gd name="connsiteX312" fmla="*/ 5032723 w 7467600"/>
              <a:gd name="connsiteY312" fmla="*/ 6644957 h 6858000"/>
              <a:gd name="connsiteX313" fmla="*/ 5242949 w 7467600"/>
              <a:gd name="connsiteY313" fmla="*/ 6125175 h 6858000"/>
              <a:gd name="connsiteX314" fmla="*/ 5286321 w 7467600"/>
              <a:gd name="connsiteY314" fmla="*/ 6033555 h 6858000"/>
              <a:gd name="connsiteX315" fmla="*/ 5008210 w 7467600"/>
              <a:gd name="connsiteY315" fmla="*/ 6649194 h 6858000"/>
              <a:gd name="connsiteX316" fmla="*/ 4986321 w 7467600"/>
              <a:gd name="connsiteY316" fmla="*/ 6765687 h 6858000"/>
              <a:gd name="connsiteX317" fmla="*/ 4973474 w 7467600"/>
              <a:gd name="connsiteY317" fmla="*/ 6858000 h 6858000"/>
              <a:gd name="connsiteX318" fmla="*/ 4907178 w 7467600"/>
              <a:gd name="connsiteY318" fmla="*/ 6858000 h 6858000"/>
              <a:gd name="connsiteX319" fmla="*/ 4910810 w 7467600"/>
              <a:gd name="connsiteY319" fmla="*/ 6829660 h 6858000"/>
              <a:gd name="connsiteX320" fmla="*/ 4987461 w 7467600"/>
              <a:gd name="connsiteY320" fmla="*/ 6432994 h 6858000"/>
              <a:gd name="connsiteX321" fmla="*/ 5179262 w 7467600"/>
              <a:gd name="connsiteY321" fmla="*/ 6035044 h 6858000"/>
              <a:gd name="connsiteX322" fmla="*/ 4689678 w 7467600"/>
              <a:gd name="connsiteY322" fmla="*/ 6440241 h 6858000"/>
              <a:gd name="connsiteX323" fmla="*/ 4477543 w 7467600"/>
              <a:gd name="connsiteY323" fmla="*/ 6674836 h 6858000"/>
              <a:gd name="connsiteX324" fmla="*/ 4329957 w 7467600"/>
              <a:gd name="connsiteY324" fmla="*/ 6858000 h 6858000"/>
              <a:gd name="connsiteX325" fmla="*/ 4218595 w 7467600"/>
              <a:gd name="connsiteY325" fmla="*/ 6858000 h 6858000"/>
              <a:gd name="connsiteX326" fmla="*/ 4368888 w 7467600"/>
              <a:gd name="connsiteY326" fmla="*/ 6668412 h 6858000"/>
              <a:gd name="connsiteX327" fmla="*/ 4563091 w 7467600"/>
              <a:gd name="connsiteY327" fmla="*/ 6442508 h 6858000"/>
              <a:gd name="connsiteX328" fmla="*/ 5387324 w 7467600"/>
              <a:gd name="connsiteY328" fmla="*/ 5705830 h 6858000"/>
              <a:gd name="connsiteX329" fmla="*/ 5073620 w 7467600"/>
              <a:gd name="connsiteY329" fmla="*/ 5955437 h 6858000"/>
              <a:gd name="connsiteX330" fmla="*/ 4689789 w 7467600"/>
              <a:gd name="connsiteY330" fmla="*/ 6268382 h 6858000"/>
              <a:gd name="connsiteX331" fmla="*/ 4418722 w 7467600"/>
              <a:gd name="connsiteY331" fmla="*/ 6570886 h 6858000"/>
              <a:gd name="connsiteX332" fmla="*/ 4214944 w 7467600"/>
              <a:gd name="connsiteY332" fmla="*/ 6858000 h 6858000"/>
              <a:gd name="connsiteX333" fmla="*/ 4177898 w 7467600"/>
              <a:gd name="connsiteY333" fmla="*/ 6858000 h 6858000"/>
              <a:gd name="connsiteX334" fmla="*/ 4391597 w 7467600"/>
              <a:gd name="connsiteY334" fmla="*/ 6556370 h 6858000"/>
              <a:gd name="connsiteX335" fmla="*/ 4668889 w 7467600"/>
              <a:gd name="connsiteY335" fmla="*/ 6246399 h 6858000"/>
              <a:gd name="connsiteX336" fmla="*/ 5055427 w 7467600"/>
              <a:gd name="connsiteY336" fmla="*/ 5931476 h 6858000"/>
              <a:gd name="connsiteX337" fmla="*/ 5371814 w 7467600"/>
              <a:gd name="connsiteY337" fmla="*/ 5678975 h 6858000"/>
              <a:gd name="connsiteX338" fmla="*/ 4987918 w 7467600"/>
              <a:gd name="connsiteY338" fmla="*/ 5838701 h 6858000"/>
              <a:gd name="connsiteX339" fmla="*/ 4317146 w 7467600"/>
              <a:gd name="connsiteY339" fmla="*/ 6587716 h 6858000"/>
              <a:gd name="connsiteX340" fmla="*/ 4171627 w 7467600"/>
              <a:gd name="connsiteY340" fmla="*/ 6858000 h 6858000"/>
              <a:gd name="connsiteX341" fmla="*/ 4081585 w 7467600"/>
              <a:gd name="connsiteY341" fmla="*/ 6858000 h 6858000"/>
              <a:gd name="connsiteX342" fmla="*/ 4238603 w 7467600"/>
              <a:gd name="connsiteY342" fmla="*/ 6559341 h 6858000"/>
              <a:gd name="connsiteX343" fmla="*/ 4778333 w 7467600"/>
              <a:gd name="connsiteY343" fmla="*/ 5873626 h 6858000"/>
              <a:gd name="connsiteX344" fmla="*/ 5414185 w 7467600"/>
              <a:gd name="connsiteY344" fmla="*/ 5573882 h 6858000"/>
              <a:gd name="connsiteX345" fmla="*/ 5959648 w 7467600"/>
              <a:gd name="connsiteY345" fmla="*/ 4760797 h 6858000"/>
              <a:gd name="connsiteX346" fmla="*/ 5355019 w 7467600"/>
              <a:gd name="connsiteY346" fmla="*/ 4734672 h 6858000"/>
              <a:gd name="connsiteX347" fmla="*/ 5083565 w 7467600"/>
              <a:gd name="connsiteY347" fmla="*/ 5179121 h 6858000"/>
              <a:gd name="connsiteX348" fmla="*/ 4713577 w 7467600"/>
              <a:gd name="connsiteY348" fmla="*/ 5616803 h 6858000"/>
              <a:gd name="connsiteX349" fmla="*/ 3989559 w 7467600"/>
              <a:gd name="connsiteY349" fmla="*/ 6145945 h 6858000"/>
              <a:gd name="connsiteX350" fmla="*/ 3939824 w 7467600"/>
              <a:gd name="connsiteY350" fmla="*/ 6066900 h 6858000"/>
              <a:gd name="connsiteX351" fmla="*/ 4584537 w 7467600"/>
              <a:gd name="connsiteY351" fmla="*/ 5324826 h 6858000"/>
              <a:gd name="connsiteX352" fmla="*/ 5037105 w 7467600"/>
              <a:gd name="connsiteY352" fmla="*/ 5088765 h 6858000"/>
              <a:gd name="connsiteX353" fmla="*/ 5039930 w 7467600"/>
              <a:gd name="connsiteY353" fmla="*/ 5089585 h 6858000"/>
              <a:gd name="connsiteX354" fmla="*/ 5263764 w 7467600"/>
              <a:gd name="connsiteY354" fmla="*/ 4735525 h 6858000"/>
              <a:gd name="connsiteX355" fmla="*/ 4086300 w 7467600"/>
              <a:gd name="connsiteY355" fmla="*/ 4884599 h 6858000"/>
              <a:gd name="connsiteX356" fmla="*/ 4085485 w 7467600"/>
              <a:gd name="connsiteY356" fmla="*/ 4899070 h 6858000"/>
              <a:gd name="connsiteX357" fmla="*/ 3871915 w 7467600"/>
              <a:gd name="connsiteY357" fmla="*/ 5253645 h 6858000"/>
              <a:gd name="connsiteX358" fmla="*/ 3799374 w 7467600"/>
              <a:gd name="connsiteY358" fmla="*/ 5466127 h 6858000"/>
              <a:gd name="connsiteX359" fmla="*/ 3498850 w 7467600"/>
              <a:gd name="connsiteY359" fmla="*/ 6661888 h 6858000"/>
              <a:gd name="connsiteX360" fmla="*/ 3399216 w 7467600"/>
              <a:gd name="connsiteY360" fmla="*/ 6858000 h 6858000"/>
              <a:gd name="connsiteX361" fmla="*/ 3303688 w 7467600"/>
              <a:gd name="connsiteY361" fmla="*/ 6858000 h 6858000"/>
              <a:gd name="connsiteX362" fmla="*/ 3391774 w 7467600"/>
              <a:gd name="connsiteY362" fmla="*/ 6697181 h 6858000"/>
              <a:gd name="connsiteX363" fmla="*/ 3735540 w 7467600"/>
              <a:gd name="connsiteY363" fmla="*/ 5546923 h 6858000"/>
              <a:gd name="connsiteX364" fmla="*/ 3729438 w 7467600"/>
              <a:gd name="connsiteY364" fmla="*/ 5569058 h 6858000"/>
              <a:gd name="connsiteX365" fmla="*/ 3707782 w 7467600"/>
              <a:gd name="connsiteY365" fmla="*/ 5644908 h 6858000"/>
              <a:gd name="connsiteX366" fmla="*/ 3583827 w 7467600"/>
              <a:gd name="connsiteY366" fmla="*/ 6039215 h 6858000"/>
              <a:gd name="connsiteX367" fmla="*/ 3547861 w 7467600"/>
              <a:gd name="connsiteY367" fmla="*/ 6129609 h 6858000"/>
              <a:gd name="connsiteX368" fmla="*/ 3490905 w 7467600"/>
              <a:gd name="connsiteY368" fmla="*/ 6277660 h 6858000"/>
              <a:gd name="connsiteX369" fmla="*/ 3455859 w 7467600"/>
              <a:gd name="connsiteY369" fmla="*/ 6391301 h 6858000"/>
              <a:gd name="connsiteX370" fmla="*/ 3429112 w 7467600"/>
              <a:gd name="connsiteY370" fmla="*/ 6479469 h 6858000"/>
              <a:gd name="connsiteX371" fmla="*/ 3304862 w 7467600"/>
              <a:gd name="connsiteY371" fmla="*/ 6796476 h 6858000"/>
              <a:gd name="connsiteX372" fmla="*/ 3276071 w 7467600"/>
              <a:gd name="connsiteY372" fmla="*/ 6858000 h 6858000"/>
              <a:gd name="connsiteX373" fmla="*/ 3240805 w 7467600"/>
              <a:gd name="connsiteY373" fmla="*/ 6858000 h 6858000"/>
              <a:gd name="connsiteX374" fmla="*/ 3275917 w 7467600"/>
              <a:gd name="connsiteY374" fmla="*/ 6783192 h 6858000"/>
              <a:gd name="connsiteX375" fmla="*/ 3399358 w 7467600"/>
              <a:gd name="connsiteY375" fmla="*/ 6469011 h 6858000"/>
              <a:gd name="connsiteX376" fmla="*/ 3425650 w 7467600"/>
              <a:gd name="connsiteY376" fmla="*/ 6381333 h 6858000"/>
              <a:gd name="connsiteX377" fmla="*/ 3460661 w 7467600"/>
              <a:gd name="connsiteY377" fmla="*/ 6266763 h 6858000"/>
              <a:gd name="connsiteX378" fmla="*/ 3518021 w 7467600"/>
              <a:gd name="connsiteY378" fmla="*/ 6117298 h 6858000"/>
              <a:gd name="connsiteX379" fmla="*/ 3554035 w 7467600"/>
              <a:gd name="connsiteY379" fmla="*/ 6027832 h 6858000"/>
              <a:gd name="connsiteX380" fmla="*/ 3677174 w 7467600"/>
              <a:gd name="connsiteY380" fmla="*/ 5636351 h 6858000"/>
              <a:gd name="connsiteX381" fmla="*/ 3698819 w 7467600"/>
              <a:gd name="connsiteY381" fmla="*/ 5560503 h 6858000"/>
              <a:gd name="connsiteX382" fmla="*/ 3702094 w 7467600"/>
              <a:gd name="connsiteY382" fmla="*/ 5549194 h 6858000"/>
              <a:gd name="connsiteX383" fmla="*/ 3398355 w 7467600"/>
              <a:gd name="connsiteY383" fmla="*/ 6094603 h 6858000"/>
              <a:gd name="connsiteX384" fmla="*/ 3193941 w 7467600"/>
              <a:gd name="connsiteY384" fmla="*/ 6798775 h 6858000"/>
              <a:gd name="connsiteX385" fmla="*/ 3184140 w 7467600"/>
              <a:gd name="connsiteY385" fmla="*/ 6858000 h 6858000"/>
              <a:gd name="connsiteX386" fmla="*/ 3099978 w 7467600"/>
              <a:gd name="connsiteY386" fmla="*/ 6858000 h 6858000"/>
              <a:gd name="connsiteX387" fmla="*/ 3101556 w 7467600"/>
              <a:gd name="connsiteY387" fmla="*/ 6843337 h 6858000"/>
              <a:gd name="connsiteX388" fmla="*/ 3370162 w 7467600"/>
              <a:gd name="connsiteY388" fmla="*/ 5785550 h 6858000"/>
              <a:gd name="connsiteX389" fmla="*/ 3746477 w 7467600"/>
              <a:gd name="connsiteY389" fmla="*/ 5377889 h 6858000"/>
              <a:gd name="connsiteX390" fmla="*/ 3863399 w 7467600"/>
              <a:gd name="connsiteY390" fmla="*/ 5087257 h 6858000"/>
              <a:gd name="connsiteX391" fmla="*/ 3968712 w 7467600"/>
              <a:gd name="connsiteY391" fmla="*/ 4913989 h 6858000"/>
              <a:gd name="connsiteX392" fmla="*/ 2792390 w 7467600"/>
              <a:gd name="connsiteY392" fmla="*/ 5382974 h 6858000"/>
              <a:gd name="connsiteX393" fmla="*/ 2714982 w 7467600"/>
              <a:gd name="connsiteY393" fmla="*/ 5427051 h 6858000"/>
              <a:gd name="connsiteX394" fmla="*/ 2813361 w 7467600"/>
              <a:gd name="connsiteY394" fmla="*/ 6023912 h 6858000"/>
              <a:gd name="connsiteX395" fmla="*/ 2688430 w 7467600"/>
              <a:gd name="connsiteY395" fmla="*/ 6801564 h 6858000"/>
              <a:gd name="connsiteX396" fmla="*/ 2629626 w 7467600"/>
              <a:gd name="connsiteY396" fmla="*/ 6763394 h 6858000"/>
              <a:gd name="connsiteX397" fmla="*/ 2565328 w 7467600"/>
              <a:gd name="connsiteY397" fmla="*/ 5516399 h 6858000"/>
              <a:gd name="connsiteX398" fmla="*/ 1922999 w 7467600"/>
              <a:gd name="connsiteY398" fmla="*/ 5980343 h 6858000"/>
              <a:gd name="connsiteX399" fmla="*/ 1950261 w 7467600"/>
              <a:gd name="connsiteY399" fmla="*/ 6405858 h 6858000"/>
              <a:gd name="connsiteX400" fmla="*/ 2365554 w 7467600"/>
              <a:gd name="connsiteY400" fmla="*/ 6759107 h 6858000"/>
              <a:gd name="connsiteX401" fmla="*/ 2424142 w 7467600"/>
              <a:gd name="connsiteY401" fmla="*/ 6858000 h 6858000"/>
              <a:gd name="connsiteX402" fmla="*/ 2395994 w 7467600"/>
              <a:gd name="connsiteY402" fmla="*/ 6858000 h 6858000"/>
              <a:gd name="connsiteX403" fmla="*/ 2392863 w 7467600"/>
              <a:gd name="connsiteY403" fmla="*/ 6852964 h 6858000"/>
              <a:gd name="connsiteX404" fmla="*/ 2017589 w 7467600"/>
              <a:gd name="connsiteY404" fmla="*/ 6493982 h 6858000"/>
              <a:gd name="connsiteX405" fmla="*/ 2147336 w 7467600"/>
              <a:gd name="connsiteY405" fmla="*/ 6594052 h 6858000"/>
              <a:gd name="connsiteX406" fmla="*/ 2207047 w 7467600"/>
              <a:gd name="connsiteY406" fmla="*/ 6654540 h 6858000"/>
              <a:gd name="connsiteX407" fmla="*/ 2299106 w 7467600"/>
              <a:gd name="connsiteY407" fmla="*/ 6778931 h 6858000"/>
              <a:gd name="connsiteX408" fmla="*/ 2314430 w 7467600"/>
              <a:gd name="connsiteY408" fmla="*/ 6801144 h 6858000"/>
              <a:gd name="connsiteX409" fmla="*/ 2352406 w 7467600"/>
              <a:gd name="connsiteY409" fmla="*/ 6858000 h 6858000"/>
              <a:gd name="connsiteX410" fmla="*/ 2314492 w 7467600"/>
              <a:gd name="connsiteY410" fmla="*/ 6858000 h 6858000"/>
              <a:gd name="connsiteX411" fmla="*/ 2288095 w 7467600"/>
              <a:gd name="connsiteY411" fmla="*/ 6818030 h 6858000"/>
              <a:gd name="connsiteX412" fmla="*/ 2272768 w 7467600"/>
              <a:gd name="connsiteY412" fmla="*/ 6795822 h 6858000"/>
              <a:gd name="connsiteX413" fmla="*/ 2182715 w 7467600"/>
              <a:gd name="connsiteY413" fmla="*/ 6675071 h 6858000"/>
              <a:gd name="connsiteX414" fmla="*/ 2032061 w 7467600"/>
              <a:gd name="connsiteY414" fmla="*/ 6541380 h 6858000"/>
              <a:gd name="connsiteX415" fmla="*/ 2257220 w 7467600"/>
              <a:gd name="connsiteY415" fmla="*/ 6826257 h 6858000"/>
              <a:gd name="connsiteX416" fmla="*/ 2281324 w 7467600"/>
              <a:gd name="connsiteY416" fmla="*/ 6858000 h 6858000"/>
              <a:gd name="connsiteX417" fmla="*/ 2242860 w 7467600"/>
              <a:gd name="connsiteY417" fmla="*/ 6858000 h 6858000"/>
              <a:gd name="connsiteX418" fmla="*/ 2232818 w 7467600"/>
              <a:gd name="connsiteY418" fmla="*/ 6844926 h 6858000"/>
              <a:gd name="connsiteX419" fmla="*/ 1990172 w 7467600"/>
              <a:gd name="connsiteY419" fmla="*/ 6542121 h 6858000"/>
              <a:gd name="connsiteX420" fmla="*/ 2124090 w 7467600"/>
              <a:gd name="connsiteY420" fmla="*/ 6761017 h 6858000"/>
              <a:gd name="connsiteX421" fmla="*/ 2200380 w 7467600"/>
              <a:gd name="connsiteY421" fmla="*/ 6858000 h 6858000"/>
              <a:gd name="connsiteX422" fmla="*/ 2147507 w 7467600"/>
              <a:gd name="connsiteY422" fmla="*/ 6858000 h 6858000"/>
              <a:gd name="connsiteX423" fmla="*/ 2070668 w 7467600"/>
              <a:gd name="connsiteY423" fmla="*/ 6761520 h 6858000"/>
              <a:gd name="connsiteX424" fmla="*/ 1975142 w 7467600"/>
              <a:gd name="connsiteY424" fmla="*/ 6585570 h 6858000"/>
              <a:gd name="connsiteX425" fmla="*/ 2050035 w 7467600"/>
              <a:gd name="connsiteY425" fmla="*/ 6813345 h 6858000"/>
              <a:gd name="connsiteX426" fmla="*/ 2063025 w 7467600"/>
              <a:gd name="connsiteY426" fmla="*/ 6858000 h 6858000"/>
              <a:gd name="connsiteX427" fmla="*/ 2021675 w 7467600"/>
              <a:gd name="connsiteY427" fmla="*/ 6858000 h 6858000"/>
              <a:gd name="connsiteX428" fmla="*/ 2019308 w 7467600"/>
              <a:gd name="connsiteY428" fmla="*/ 6847118 h 6858000"/>
              <a:gd name="connsiteX429" fmla="*/ 1938835 w 7467600"/>
              <a:gd name="connsiteY429" fmla="*/ 6551160 h 6858000"/>
              <a:gd name="connsiteX430" fmla="*/ 1953230 w 7467600"/>
              <a:gd name="connsiteY430" fmla="*/ 6759699 h 6858000"/>
              <a:gd name="connsiteX431" fmla="*/ 1956763 w 7467600"/>
              <a:gd name="connsiteY431" fmla="*/ 6778191 h 6858000"/>
              <a:gd name="connsiteX432" fmla="*/ 1967925 w 7467600"/>
              <a:gd name="connsiteY432" fmla="*/ 6858000 h 6858000"/>
              <a:gd name="connsiteX433" fmla="*/ 1936622 w 7467600"/>
              <a:gd name="connsiteY433" fmla="*/ 6858000 h 6858000"/>
              <a:gd name="connsiteX434" fmla="*/ 1926261 w 7467600"/>
              <a:gd name="connsiteY434" fmla="*/ 6784064 h 6858000"/>
              <a:gd name="connsiteX435" fmla="*/ 1922724 w 7467600"/>
              <a:gd name="connsiteY435" fmla="*/ 6765577 h 6858000"/>
              <a:gd name="connsiteX436" fmla="*/ 1904650 w 7467600"/>
              <a:gd name="connsiteY436" fmla="*/ 6639616 h 6858000"/>
              <a:gd name="connsiteX437" fmla="*/ 1885273 w 7467600"/>
              <a:gd name="connsiteY437" fmla="*/ 6858000 h 6858000"/>
              <a:gd name="connsiteX438" fmla="*/ 1854363 w 7467600"/>
              <a:gd name="connsiteY438" fmla="*/ 6858000 h 6858000"/>
              <a:gd name="connsiteX439" fmla="*/ 1880391 w 7467600"/>
              <a:gd name="connsiteY439" fmla="*/ 6603796 h 6858000"/>
              <a:gd name="connsiteX440" fmla="*/ 1818273 w 7467600"/>
              <a:gd name="connsiteY440" fmla="*/ 6715729 h 6858000"/>
              <a:gd name="connsiteX441" fmla="*/ 1794691 w 7467600"/>
              <a:gd name="connsiteY441" fmla="*/ 6843239 h 6858000"/>
              <a:gd name="connsiteX442" fmla="*/ 1794914 w 7467600"/>
              <a:gd name="connsiteY442" fmla="*/ 6858000 h 6858000"/>
              <a:gd name="connsiteX443" fmla="*/ 1746128 w 7467600"/>
              <a:gd name="connsiteY443" fmla="*/ 6858000 h 6858000"/>
              <a:gd name="connsiteX444" fmla="*/ 1753934 w 7467600"/>
              <a:gd name="connsiteY444" fmla="*/ 6724796 h 6858000"/>
              <a:gd name="connsiteX445" fmla="*/ 1792053 w 7467600"/>
              <a:gd name="connsiteY445" fmla="*/ 6572396 h 6858000"/>
              <a:gd name="connsiteX446" fmla="*/ 1862248 w 7467600"/>
              <a:gd name="connsiteY446" fmla="*/ 6266397 h 6858000"/>
              <a:gd name="connsiteX447" fmla="*/ 1862250 w 7467600"/>
              <a:gd name="connsiteY447" fmla="*/ 6033531 h 6858000"/>
              <a:gd name="connsiteX448" fmla="*/ 1211999 w 7467600"/>
              <a:gd name="connsiteY448" fmla="*/ 6683610 h 6858000"/>
              <a:gd name="connsiteX449" fmla="*/ 1213266 w 7467600"/>
              <a:gd name="connsiteY449" fmla="*/ 6691947 h 6858000"/>
              <a:gd name="connsiteX450" fmla="*/ 1203370 w 7467600"/>
              <a:gd name="connsiteY450" fmla="*/ 6850676 h 6858000"/>
              <a:gd name="connsiteX451" fmla="*/ 1203671 w 7467600"/>
              <a:gd name="connsiteY451" fmla="*/ 6858000 h 6858000"/>
              <a:gd name="connsiteX452" fmla="*/ 1143180 w 7467600"/>
              <a:gd name="connsiteY452" fmla="*/ 6858000 h 6858000"/>
              <a:gd name="connsiteX453" fmla="*/ 1142176 w 7467600"/>
              <a:gd name="connsiteY453" fmla="*/ 6766045 h 6858000"/>
              <a:gd name="connsiteX454" fmla="*/ 1067484 w 7467600"/>
              <a:gd name="connsiteY454" fmla="*/ 6858000 h 6858000"/>
              <a:gd name="connsiteX455" fmla="*/ 953928 w 7467600"/>
              <a:gd name="connsiteY455" fmla="*/ 6858000 h 6858000"/>
              <a:gd name="connsiteX456" fmla="*/ 959715 w 7467600"/>
              <a:gd name="connsiteY456" fmla="*/ 6850185 h 6858000"/>
              <a:gd name="connsiteX457" fmla="*/ 1483788 w 7467600"/>
              <a:gd name="connsiteY457" fmla="*/ 6259174 h 6858000"/>
              <a:gd name="connsiteX458" fmla="*/ 1100671 w 7467600"/>
              <a:gd name="connsiteY458" fmla="*/ 6252137 h 6858000"/>
              <a:gd name="connsiteX459" fmla="*/ 1090144 w 7467600"/>
              <a:gd name="connsiteY459" fmla="*/ 6256748 h 6858000"/>
              <a:gd name="connsiteX460" fmla="*/ 1095872 w 7467600"/>
              <a:gd name="connsiteY460" fmla="*/ 6271892 h 6858000"/>
              <a:gd name="connsiteX461" fmla="*/ 262785 w 7467600"/>
              <a:gd name="connsiteY461" fmla="*/ 6845450 h 6858000"/>
              <a:gd name="connsiteX462" fmla="*/ 209968 w 7467600"/>
              <a:gd name="connsiteY462" fmla="*/ 6770713 h 6858000"/>
              <a:gd name="connsiteX463" fmla="*/ 873460 w 7467600"/>
              <a:gd name="connsiteY463" fmla="*/ 6253768 h 6858000"/>
              <a:gd name="connsiteX464" fmla="*/ 192686 w 7467600"/>
              <a:gd name="connsiteY464" fmla="*/ 5849257 h 6858000"/>
              <a:gd name="connsiteX465" fmla="*/ 4696 w 7467600"/>
              <a:gd name="connsiteY465" fmla="*/ 5697668 h 6858000"/>
              <a:gd name="connsiteX466" fmla="*/ 0 w 7467600"/>
              <a:gd name="connsiteY466" fmla="*/ 5689984 h 6858000"/>
              <a:gd name="connsiteX467" fmla="*/ 0 w 7467600"/>
              <a:gd name="connsiteY467" fmla="*/ 5513472 h 6858000"/>
              <a:gd name="connsiteX468" fmla="*/ 174101 w 7467600"/>
              <a:gd name="connsiteY468" fmla="*/ 5620277 h 6858000"/>
              <a:gd name="connsiteX469" fmla="*/ 891800 w 7467600"/>
              <a:gd name="connsiteY469" fmla="*/ 6036935 h 6858000"/>
              <a:gd name="connsiteX470" fmla="*/ 1072219 w 7467600"/>
              <a:gd name="connsiteY470" fmla="*/ 6169443 h 6858000"/>
              <a:gd name="connsiteX471" fmla="*/ 1074117 w 7467600"/>
              <a:gd name="connsiteY471" fmla="*/ 6170301 h 6858000"/>
              <a:gd name="connsiteX472" fmla="*/ 1083114 w 7467600"/>
              <a:gd name="connsiteY472" fmla="*/ 6174131 h 6858000"/>
              <a:gd name="connsiteX473" fmla="*/ 1543010 w 7467600"/>
              <a:gd name="connsiteY473" fmla="*/ 6191140 h 6858000"/>
              <a:gd name="connsiteX474" fmla="*/ 1551080 w 7467600"/>
              <a:gd name="connsiteY474" fmla="*/ 6195006 h 6858000"/>
              <a:gd name="connsiteX475" fmla="*/ 2345443 w 7467600"/>
              <a:gd name="connsiteY475" fmla="*/ 5549882 h 6858000"/>
              <a:gd name="connsiteX476" fmla="*/ 1721499 w 7467600"/>
              <a:gd name="connsiteY476" fmla="*/ 5599969 h 6858000"/>
              <a:gd name="connsiteX477" fmla="*/ 767716 w 7467600"/>
              <a:gd name="connsiteY477" fmla="*/ 5472768 h 6858000"/>
              <a:gd name="connsiteX478" fmla="*/ 722147 w 7467600"/>
              <a:gd name="connsiteY478" fmla="*/ 5393091 h 6858000"/>
              <a:gd name="connsiteX479" fmla="*/ 1485552 w 7467600"/>
              <a:gd name="connsiteY479" fmla="*/ 5313202 h 6858000"/>
              <a:gd name="connsiteX480" fmla="*/ 2143004 w 7467600"/>
              <a:gd name="connsiteY480" fmla="*/ 5402420 h 6858000"/>
              <a:gd name="connsiteX481" fmla="*/ 1933391 w 7467600"/>
              <a:gd name="connsiteY481" fmla="*/ 5156971 h 6858000"/>
              <a:gd name="connsiteX482" fmla="*/ 1827118 w 7467600"/>
              <a:gd name="connsiteY482" fmla="*/ 4968410 h 6858000"/>
              <a:gd name="connsiteX483" fmla="*/ 1837349 w 7467600"/>
              <a:gd name="connsiteY483" fmla="*/ 4956357 h 6858000"/>
              <a:gd name="connsiteX484" fmla="*/ 2162835 w 7467600"/>
              <a:gd name="connsiteY484" fmla="*/ 5187853 h 6858000"/>
              <a:gd name="connsiteX485" fmla="*/ 2257167 w 7467600"/>
              <a:gd name="connsiteY485" fmla="*/ 5462123 h 6858000"/>
              <a:gd name="connsiteX486" fmla="*/ 2261598 w 7467600"/>
              <a:gd name="connsiteY486" fmla="*/ 5467998 h 6858000"/>
              <a:gd name="connsiteX487" fmla="*/ 2437177 w 7467600"/>
              <a:gd name="connsiteY487" fmla="*/ 5479608 h 6858000"/>
              <a:gd name="connsiteX488" fmla="*/ 2445247 w 7467600"/>
              <a:gd name="connsiteY488" fmla="*/ 5483476 h 6858000"/>
              <a:gd name="connsiteX489" fmla="*/ 2743626 w 7467600"/>
              <a:gd name="connsiteY489" fmla="*/ 5304819 h 6858000"/>
              <a:gd name="connsiteX490" fmla="*/ 3048102 w 7467600"/>
              <a:gd name="connsiteY490" fmla="*/ 5150595 h 6858000"/>
              <a:gd name="connsiteX491" fmla="*/ 1799414 w 7467600"/>
              <a:gd name="connsiteY491" fmla="*/ 4694732 h 6858000"/>
              <a:gd name="connsiteX492" fmla="*/ 1771735 w 7467600"/>
              <a:gd name="connsiteY492" fmla="*/ 4619929 h 6858000"/>
              <a:gd name="connsiteX493" fmla="*/ 3104273 w 7467600"/>
              <a:gd name="connsiteY493" fmla="*/ 5076159 h 6858000"/>
              <a:gd name="connsiteX494" fmla="*/ 3113245 w 7467600"/>
              <a:gd name="connsiteY494" fmla="*/ 5090705 h 6858000"/>
              <a:gd name="connsiteX495" fmla="*/ 3126294 w 7467600"/>
              <a:gd name="connsiteY495" fmla="*/ 5114400 h 6858000"/>
              <a:gd name="connsiteX496" fmla="*/ 3937433 w 7467600"/>
              <a:gd name="connsiteY496" fmla="*/ 4830473 h 6858000"/>
              <a:gd name="connsiteX497" fmla="*/ 3590475 w 7467600"/>
              <a:gd name="connsiteY497" fmla="*/ 4597974 h 6858000"/>
              <a:gd name="connsiteX498" fmla="*/ 3100264 w 7467600"/>
              <a:gd name="connsiteY498" fmla="*/ 4579845 h 6858000"/>
              <a:gd name="connsiteX499" fmla="*/ 2183576 w 7467600"/>
              <a:gd name="connsiteY499" fmla="*/ 4227150 h 6858000"/>
              <a:gd name="connsiteX500" fmla="*/ 2151029 w 7467600"/>
              <a:gd name="connsiteY500" fmla="*/ 4146947 h 6858000"/>
              <a:gd name="connsiteX501" fmla="*/ 3563434 w 7467600"/>
              <a:gd name="connsiteY501" fmla="*/ 4469115 h 6858000"/>
              <a:gd name="connsiteX502" fmla="*/ 3177952 w 7467600"/>
              <a:gd name="connsiteY502" fmla="*/ 3657386 h 6858000"/>
              <a:gd name="connsiteX503" fmla="*/ 3189263 w 7467600"/>
              <a:gd name="connsiteY503" fmla="*/ 3625726 h 6858000"/>
              <a:gd name="connsiteX504" fmla="*/ 3560912 w 7467600"/>
              <a:gd name="connsiteY504" fmla="*/ 4079863 h 6858000"/>
              <a:gd name="connsiteX505" fmla="*/ 3626636 w 7467600"/>
              <a:gd name="connsiteY505" fmla="*/ 4512230 h 6858000"/>
              <a:gd name="connsiteX506" fmla="*/ 3653088 w 7467600"/>
              <a:gd name="connsiteY506" fmla="*/ 4521417 h 6858000"/>
              <a:gd name="connsiteX507" fmla="*/ 3988128 w 7467600"/>
              <a:gd name="connsiteY507" fmla="*/ 4817267 h 6858000"/>
              <a:gd name="connsiteX508" fmla="*/ 4830582 w 7467600"/>
              <a:gd name="connsiteY508" fmla="*/ 4676000 h 6858000"/>
              <a:gd name="connsiteX509" fmla="*/ 4830100 w 7467600"/>
              <a:gd name="connsiteY509" fmla="*/ 4675554 h 6858000"/>
              <a:gd name="connsiteX510" fmla="*/ 4036318 w 7467600"/>
              <a:gd name="connsiteY510" fmla="*/ 4147013 h 6858000"/>
              <a:gd name="connsiteX511" fmla="*/ 3432098 w 7467600"/>
              <a:gd name="connsiteY511" fmla="*/ 3537312 h 6858000"/>
              <a:gd name="connsiteX512" fmla="*/ 3446761 w 7467600"/>
              <a:gd name="connsiteY512" fmla="*/ 3461278 h 6858000"/>
              <a:gd name="connsiteX513" fmla="*/ 4419733 w 7467600"/>
              <a:gd name="connsiteY513" fmla="*/ 3963555 h 6858000"/>
              <a:gd name="connsiteX514" fmla="*/ 4781371 w 7467600"/>
              <a:gd name="connsiteY514" fmla="*/ 4458604 h 6858000"/>
              <a:gd name="connsiteX515" fmla="*/ 4780440 w 7467600"/>
              <a:gd name="connsiteY515" fmla="*/ 4470290 h 6858000"/>
              <a:gd name="connsiteX516" fmla="*/ 4898954 w 7467600"/>
              <a:gd name="connsiteY516" fmla="*/ 4662092 h 6858000"/>
              <a:gd name="connsiteX517" fmla="*/ 4900699 w 7467600"/>
              <a:gd name="connsiteY517" fmla="*/ 4670867 h 6858000"/>
              <a:gd name="connsiteX518" fmla="*/ 5714511 w 7467600"/>
              <a:gd name="connsiteY518" fmla="*/ 4663483 h 6858000"/>
              <a:gd name="connsiteX519" fmla="*/ 5464793 w 7467600"/>
              <a:gd name="connsiteY519" fmla="*/ 4393556 h 6858000"/>
              <a:gd name="connsiteX520" fmla="*/ 5461897 w 7467600"/>
              <a:gd name="connsiteY520" fmla="*/ 4390879 h 6858000"/>
              <a:gd name="connsiteX521" fmla="*/ 4294126 w 7467600"/>
              <a:gd name="connsiteY521" fmla="*/ 3303048 h 6858000"/>
              <a:gd name="connsiteX522" fmla="*/ 4305321 w 7467600"/>
              <a:gd name="connsiteY522" fmla="*/ 3256953 h 6858000"/>
              <a:gd name="connsiteX523" fmla="*/ 4949299 w 7467600"/>
              <a:gd name="connsiteY523" fmla="*/ 3766336 h 6858000"/>
              <a:gd name="connsiteX524" fmla="*/ 5291452 w 7467600"/>
              <a:gd name="connsiteY524" fmla="*/ 4076801 h 6858000"/>
              <a:gd name="connsiteX525" fmla="*/ 5434998 w 7467600"/>
              <a:gd name="connsiteY525" fmla="*/ 4254100 h 6858000"/>
              <a:gd name="connsiteX526" fmla="*/ 5351015 w 7467600"/>
              <a:gd name="connsiteY526" fmla="*/ 3760989 h 6858000"/>
              <a:gd name="connsiteX527" fmla="*/ 5413780 w 7467600"/>
              <a:gd name="connsiteY527" fmla="*/ 2966265 h 6858000"/>
              <a:gd name="connsiteX528" fmla="*/ 5425627 w 7467600"/>
              <a:gd name="connsiteY528" fmla="*/ 2954192 h 6858000"/>
              <a:gd name="connsiteX529" fmla="*/ 6604735 w 7467600"/>
              <a:gd name="connsiteY529" fmla="*/ 2041381 h 6858000"/>
              <a:gd name="connsiteX530" fmla="*/ 7204487 w 7467600"/>
              <a:gd name="connsiteY530" fmla="*/ 2742112 h 6858000"/>
              <a:gd name="connsiteX531" fmla="*/ 7131592 w 7467600"/>
              <a:gd name="connsiteY531" fmla="*/ 2672096 h 6858000"/>
              <a:gd name="connsiteX532" fmla="*/ 6996344 w 7467600"/>
              <a:gd name="connsiteY532" fmla="*/ 2518310 h 6858000"/>
              <a:gd name="connsiteX533" fmla="*/ 6735495 w 7467600"/>
              <a:gd name="connsiteY533" fmla="*/ 2196890 h 6858000"/>
              <a:gd name="connsiteX534" fmla="*/ 6721901 w 7467600"/>
              <a:gd name="connsiteY534" fmla="*/ 2179274 h 6858000"/>
              <a:gd name="connsiteX535" fmla="*/ 6604735 w 7467600"/>
              <a:gd name="connsiteY535" fmla="*/ 2041381 h 6858000"/>
              <a:gd name="connsiteX536" fmla="*/ 6591670 w 7467600"/>
              <a:gd name="connsiteY536" fmla="*/ 1988277 h 6858000"/>
              <a:gd name="connsiteX537" fmla="*/ 6747349 w 7467600"/>
              <a:gd name="connsiteY537" fmla="*/ 2160069 h 6858000"/>
              <a:gd name="connsiteX538" fmla="*/ 6760943 w 7467600"/>
              <a:gd name="connsiteY538" fmla="*/ 2177686 h 6858000"/>
              <a:gd name="connsiteX539" fmla="*/ 7021065 w 7467600"/>
              <a:gd name="connsiteY539" fmla="*/ 2498102 h 6858000"/>
              <a:gd name="connsiteX540" fmla="*/ 7155223 w 7467600"/>
              <a:gd name="connsiteY540" fmla="*/ 2650386 h 6858000"/>
              <a:gd name="connsiteX541" fmla="*/ 7203167 w 7467600"/>
              <a:gd name="connsiteY541" fmla="*/ 2697288 h 6858000"/>
              <a:gd name="connsiteX542" fmla="*/ 6937703 w 7467600"/>
              <a:gd name="connsiteY542" fmla="*/ 2321981 h 6858000"/>
              <a:gd name="connsiteX543" fmla="*/ 6591670 w 7467600"/>
              <a:gd name="connsiteY543" fmla="*/ 1988277 h 6858000"/>
              <a:gd name="connsiteX544" fmla="*/ 5798671 w 7467600"/>
              <a:gd name="connsiteY544" fmla="*/ 1981601 h 6858000"/>
              <a:gd name="connsiteX545" fmla="*/ 5754709 w 7467600"/>
              <a:gd name="connsiteY545" fmla="*/ 2071454 h 6858000"/>
              <a:gd name="connsiteX546" fmla="*/ 5763044 w 7467600"/>
              <a:gd name="connsiteY546" fmla="*/ 2842206 h 6858000"/>
              <a:gd name="connsiteX547" fmla="*/ 5764974 w 7467600"/>
              <a:gd name="connsiteY547" fmla="*/ 2799609 h 6858000"/>
              <a:gd name="connsiteX548" fmla="*/ 5767665 w 7467600"/>
              <a:gd name="connsiteY548" fmla="*/ 2666409 h 6858000"/>
              <a:gd name="connsiteX549" fmla="*/ 5763055 w 7467600"/>
              <a:gd name="connsiteY549" fmla="*/ 2579705 h 6858000"/>
              <a:gd name="connsiteX550" fmla="*/ 5758079 w 7467600"/>
              <a:gd name="connsiteY550" fmla="*/ 2492508 h 6858000"/>
              <a:gd name="connsiteX551" fmla="*/ 5779325 w 7467600"/>
              <a:gd name="connsiteY551" fmla="*/ 2197069 h 6858000"/>
              <a:gd name="connsiteX552" fmla="*/ 5798671 w 7467600"/>
              <a:gd name="connsiteY552" fmla="*/ 1981601 h 6858000"/>
              <a:gd name="connsiteX553" fmla="*/ 5829202 w 7467600"/>
              <a:gd name="connsiteY553" fmla="*/ 1971679 h 6858000"/>
              <a:gd name="connsiteX554" fmla="*/ 5809558 w 7467600"/>
              <a:gd name="connsiteY554" fmla="*/ 2198043 h 6858000"/>
              <a:gd name="connsiteX555" fmla="*/ 5788653 w 7467600"/>
              <a:gd name="connsiteY555" fmla="*/ 2489430 h 6858000"/>
              <a:gd name="connsiteX556" fmla="*/ 5793439 w 7467600"/>
              <a:gd name="connsiteY556" fmla="*/ 2575235 h 6858000"/>
              <a:gd name="connsiteX557" fmla="*/ 5796837 w 7467600"/>
              <a:gd name="connsiteY557" fmla="*/ 2637633 h 6858000"/>
              <a:gd name="connsiteX558" fmla="*/ 5818614 w 7467600"/>
              <a:gd name="connsiteY558" fmla="*/ 2473055 h 6858000"/>
              <a:gd name="connsiteX559" fmla="*/ 5829202 w 7467600"/>
              <a:gd name="connsiteY559" fmla="*/ 1971679 h 6858000"/>
              <a:gd name="connsiteX560" fmla="*/ 5911389 w 7467600"/>
              <a:gd name="connsiteY560" fmla="*/ 1898371 h 6858000"/>
              <a:gd name="connsiteX561" fmla="*/ 6237627 w 7467600"/>
              <a:gd name="connsiteY561" fmla="*/ 2231921 h 6858000"/>
              <a:gd name="connsiteX562" fmla="*/ 5911389 w 7467600"/>
              <a:gd name="connsiteY562" fmla="*/ 1898371 h 6858000"/>
              <a:gd name="connsiteX563" fmla="*/ 6944437 w 7467600"/>
              <a:gd name="connsiteY563" fmla="*/ 1575402 h 6858000"/>
              <a:gd name="connsiteX564" fmla="*/ 6304730 w 7467600"/>
              <a:gd name="connsiteY564" fmla="*/ 1766654 h 6858000"/>
              <a:gd name="connsiteX565" fmla="*/ 6944437 w 7467600"/>
              <a:gd name="connsiteY565" fmla="*/ 1575402 h 6858000"/>
              <a:gd name="connsiteX566" fmla="*/ 7019523 w 7467600"/>
              <a:gd name="connsiteY566" fmla="*/ 1519450 h 6858000"/>
              <a:gd name="connsiteX567" fmla="*/ 6298091 w 7467600"/>
              <a:gd name="connsiteY567" fmla="*/ 1737122 h 6858000"/>
              <a:gd name="connsiteX568" fmla="*/ 7019523 w 7467600"/>
              <a:gd name="connsiteY568" fmla="*/ 1519450 h 6858000"/>
              <a:gd name="connsiteX569" fmla="*/ 2399523 w 7467600"/>
              <a:gd name="connsiteY569" fmla="*/ 1428234 h 6858000"/>
              <a:gd name="connsiteX570" fmla="*/ 2224982 w 7467600"/>
              <a:gd name="connsiteY570" fmla="*/ 1826201 h 6858000"/>
              <a:gd name="connsiteX571" fmla="*/ 2096099 w 7467600"/>
              <a:gd name="connsiteY571" fmla="*/ 2345900 h 6858000"/>
              <a:gd name="connsiteX572" fmla="*/ 2283317 w 7467600"/>
              <a:gd name="connsiteY572" fmla="*/ 1796925 h 6858000"/>
              <a:gd name="connsiteX573" fmla="*/ 2399523 w 7467600"/>
              <a:gd name="connsiteY573" fmla="*/ 1428234 h 6858000"/>
              <a:gd name="connsiteX574" fmla="*/ 2448558 w 7467600"/>
              <a:gd name="connsiteY574" fmla="*/ 1373435 h 6858000"/>
              <a:gd name="connsiteX575" fmla="*/ 2312521 w 7467600"/>
              <a:gd name="connsiteY575" fmla="*/ 1806140 h 6858000"/>
              <a:gd name="connsiteX576" fmla="*/ 2127533 w 7467600"/>
              <a:gd name="connsiteY576" fmla="*/ 2348380 h 6858000"/>
              <a:gd name="connsiteX577" fmla="*/ 2358080 w 7467600"/>
              <a:gd name="connsiteY577" fmla="*/ 1866134 h 6858000"/>
              <a:gd name="connsiteX578" fmla="*/ 2407436 w 7467600"/>
              <a:gd name="connsiteY578" fmla="*/ 1651070 h 6858000"/>
              <a:gd name="connsiteX579" fmla="*/ 2448558 w 7467600"/>
              <a:gd name="connsiteY579" fmla="*/ 1373435 h 6858000"/>
              <a:gd name="connsiteX580" fmla="*/ 278707 w 7467600"/>
              <a:gd name="connsiteY580" fmla="*/ 1352270 h 6858000"/>
              <a:gd name="connsiteX581" fmla="*/ 321570 w 7467600"/>
              <a:gd name="connsiteY581" fmla="*/ 1861610 h 6858000"/>
              <a:gd name="connsiteX582" fmla="*/ 294281 w 7467600"/>
              <a:gd name="connsiteY582" fmla="*/ 1440658 h 6858000"/>
              <a:gd name="connsiteX583" fmla="*/ 278707 w 7467600"/>
              <a:gd name="connsiteY583" fmla="*/ 1352270 h 6858000"/>
              <a:gd name="connsiteX584" fmla="*/ 1423821 w 7467600"/>
              <a:gd name="connsiteY584" fmla="*/ 1351958 h 6858000"/>
              <a:gd name="connsiteX585" fmla="*/ 1638521 w 7467600"/>
              <a:gd name="connsiteY585" fmla="*/ 1908470 h 6858000"/>
              <a:gd name="connsiteX586" fmla="*/ 1754199 w 7467600"/>
              <a:gd name="connsiteY586" fmla="*/ 2149284 h 6858000"/>
              <a:gd name="connsiteX587" fmla="*/ 1908359 w 7467600"/>
              <a:gd name="connsiteY587" fmla="*/ 2364988 h 6858000"/>
              <a:gd name="connsiteX588" fmla="*/ 1647661 w 7467600"/>
              <a:gd name="connsiteY588" fmla="*/ 1825945 h 6858000"/>
              <a:gd name="connsiteX589" fmla="*/ 1423821 w 7467600"/>
              <a:gd name="connsiteY589" fmla="*/ 1351958 h 6858000"/>
              <a:gd name="connsiteX590" fmla="*/ 1431890 w 7467600"/>
              <a:gd name="connsiteY590" fmla="*/ 1306475 h 6858000"/>
              <a:gd name="connsiteX591" fmla="*/ 1507597 w 7467600"/>
              <a:gd name="connsiteY591" fmla="*/ 1446132 h 6858000"/>
              <a:gd name="connsiteX592" fmla="*/ 1674586 w 7467600"/>
              <a:gd name="connsiteY592" fmla="*/ 1813832 h 6858000"/>
              <a:gd name="connsiteX593" fmla="*/ 1815950 w 7467600"/>
              <a:gd name="connsiteY593" fmla="*/ 2128564 h 6858000"/>
              <a:gd name="connsiteX594" fmla="*/ 1984242 w 7467600"/>
              <a:gd name="connsiteY594" fmla="*/ 2430829 h 6858000"/>
              <a:gd name="connsiteX595" fmla="*/ 2014023 w 7467600"/>
              <a:gd name="connsiteY595" fmla="*/ 2450995 h 6858000"/>
              <a:gd name="connsiteX596" fmla="*/ 1747337 w 7467600"/>
              <a:gd name="connsiteY596" fmla="*/ 1855264 h 6858000"/>
              <a:gd name="connsiteX597" fmla="*/ 1533749 w 7467600"/>
              <a:gd name="connsiteY597" fmla="*/ 1478656 h 6858000"/>
              <a:gd name="connsiteX598" fmla="*/ 1431890 w 7467600"/>
              <a:gd name="connsiteY598" fmla="*/ 1306475 h 6858000"/>
              <a:gd name="connsiteX599" fmla="*/ 5052692 w 7467600"/>
              <a:gd name="connsiteY599" fmla="*/ 1292994 h 6858000"/>
              <a:gd name="connsiteX600" fmla="*/ 5200661 w 7467600"/>
              <a:gd name="connsiteY600" fmla="*/ 1635186 h 6858000"/>
              <a:gd name="connsiteX601" fmla="*/ 5297138 w 7467600"/>
              <a:gd name="connsiteY601" fmla="*/ 1906351 h 6858000"/>
              <a:gd name="connsiteX602" fmla="*/ 5052692 w 7467600"/>
              <a:gd name="connsiteY602" fmla="*/ 1292994 h 6858000"/>
              <a:gd name="connsiteX603" fmla="*/ 5009948 w 7467600"/>
              <a:gd name="connsiteY603" fmla="*/ 1273619 h 6858000"/>
              <a:gd name="connsiteX604" fmla="*/ 5121777 w 7467600"/>
              <a:gd name="connsiteY604" fmla="*/ 1654213 h 6858000"/>
              <a:gd name="connsiteX605" fmla="*/ 5293545 w 7467600"/>
              <a:gd name="connsiteY605" fmla="*/ 2072247 h 6858000"/>
              <a:gd name="connsiteX606" fmla="*/ 5294042 w 7467600"/>
              <a:gd name="connsiteY606" fmla="*/ 2065019 h 6858000"/>
              <a:gd name="connsiteX607" fmla="*/ 5171936 w 7467600"/>
              <a:gd name="connsiteY607" fmla="*/ 1647613 h 6858000"/>
              <a:gd name="connsiteX608" fmla="*/ 5009948 w 7467600"/>
              <a:gd name="connsiteY608" fmla="*/ 1273619 h 6858000"/>
              <a:gd name="connsiteX609" fmla="*/ 655236 w 7467600"/>
              <a:gd name="connsiteY609" fmla="*/ 1268632 h 6858000"/>
              <a:gd name="connsiteX610" fmla="*/ 839521 w 7467600"/>
              <a:gd name="connsiteY610" fmla="*/ 1685315 h 6858000"/>
              <a:gd name="connsiteX611" fmla="*/ 1109416 w 7467600"/>
              <a:gd name="connsiteY611" fmla="*/ 2061663 h 6858000"/>
              <a:gd name="connsiteX612" fmla="*/ 1298300 w 7467600"/>
              <a:gd name="connsiteY612" fmla="*/ 2247742 h 6858000"/>
              <a:gd name="connsiteX613" fmla="*/ 1125871 w 7467600"/>
              <a:gd name="connsiteY613" fmla="*/ 1989513 h 6858000"/>
              <a:gd name="connsiteX614" fmla="*/ 981574 w 7467600"/>
              <a:gd name="connsiteY614" fmla="*/ 1783157 h 6858000"/>
              <a:gd name="connsiteX615" fmla="*/ 922198 w 7467600"/>
              <a:gd name="connsiteY615" fmla="*/ 1677437 h 6858000"/>
              <a:gd name="connsiteX616" fmla="*/ 869293 w 7467600"/>
              <a:gd name="connsiteY616" fmla="*/ 1583214 h 6858000"/>
              <a:gd name="connsiteX617" fmla="*/ 751431 w 7467600"/>
              <a:gd name="connsiteY617" fmla="*/ 1405731 h 6858000"/>
              <a:gd name="connsiteX618" fmla="*/ 655236 w 7467600"/>
              <a:gd name="connsiteY618" fmla="*/ 1268632 h 6858000"/>
              <a:gd name="connsiteX619" fmla="*/ 6516292 w 7467600"/>
              <a:gd name="connsiteY619" fmla="*/ 1263064 h 6858000"/>
              <a:gd name="connsiteX620" fmla="*/ 5736320 w 7467600"/>
              <a:gd name="connsiteY620" fmla="*/ 1501803 h 6858000"/>
              <a:gd name="connsiteX621" fmla="*/ 6516292 w 7467600"/>
              <a:gd name="connsiteY621" fmla="*/ 1263064 h 6858000"/>
              <a:gd name="connsiteX622" fmla="*/ 291466 w 7467600"/>
              <a:gd name="connsiteY622" fmla="*/ 1250369 h 6858000"/>
              <a:gd name="connsiteX623" fmla="*/ 323180 w 7467600"/>
              <a:gd name="connsiteY623" fmla="*/ 1435283 h 6858000"/>
              <a:gd name="connsiteX624" fmla="*/ 349381 w 7467600"/>
              <a:gd name="connsiteY624" fmla="*/ 1875041 h 6858000"/>
              <a:gd name="connsiteX625" fmla="*/ 374363 w 7467600"/>
              <a:gd name="connsiteY625" fmla="*/ 1506494 h 6858000"/>
              <a:gd name="connsiteX626" fmla="*/ 302168 w 7467600"/>
              <a:gd name="connsiteY626" fmla="*/ 1274495 h 6858000"/>
              <a:gd name="connsiteX627" fmla="*/ 291466 w 7467600"/>
              <a:gd name="connsiteY627" fmla="*/ 1250369 h 6858000"/>
              <a:gd name="connsiteX628" fmla="*/ 678222 w 7467600"/>
              <a:gd name="connsiteY628" fmla="*/ 1248670 h 6858000"/>
              <a:gd name="connsiteX629" fmla="*/ 775536 w 7467600"/>
              <a:gd name="connsiteY629" fmla="*/ 1388015 h 6858000"/>
              <a:gd name="connsiteX630" fmla="*/ 894529 w 7467600"/>
              <a:gd name="connsiteY630" fmla="*/ 1567739 h 6858000"/>
              <a:gd name="connsiteX631" fmla="*/ 948000 w 7467600"/>
              <a:gd name="connsiteY631" fmla="*/ 1663088 h 6858000"/>
              <a:gd name="connsiteX632" fmla="*/ 1006812 w 7467600"/>
              <a:gd name="connsiteY632" fmla="*/ 1767683 h 6858000"/>
              <a:gd name="connsiteX633" fmla="*/ 1149133 w 7467600"/>
              <a:gd name="connsiteY633" fmla="*/ 1971513 h 6858000"/>
              <a:gd name="connsiteX634" fmla="*/ 1333952 w 7467600"/>
              <a:gd name="connsiteY634" fmla="*/ 2251620 h 6858000"/>
              <a:gd name="connsiteX635" fmla="*/ 1337329 w 7467600"/>
              <a:gd name="connsiteY635" fmla="*/ 2258350 h 6858000"/>
              <a:gd name="connsiteX636" fmla="*/ 1014726 w 7467600"/>
              <a:gd name="connsiteY636" fmla="*/ 1615556 h 6858000"/>
              <a:gd name="connsiteX637" fmla="*/ 678222 w 7467600"/>
              <a:gd name="connsiteY637" fmla="*/ 1248670 h 6858000"/>
              <a:gd name="connsiteX638" fmla="*/ 6691602 w 7467600"/>
              <a:gd name="connsiteY638" fmla="*/ 1140573 h 6858000"/>
              <a:gd name="connsiteX639" fmla="*/ 6571100 w 7467600"/>
              <a:gd name="connsiteY639" fmla="*/ 1183662 h 6858000"/>
              <a:gd name="connsiteX640" fmla="*/ 6241687 w 7467600"/>
              <a:gd name="connsiteY640" fmla="*/ 1257600 h 6858000"/>
              <a:gd name="connsiteX641" fmla="*/ 5693009 w 7467600"/>
              <a:gd name="connsiteY641" fmla="*/ 1478256 h 6858000"/>
              <a:gd name="connsiteX642" fmla="*/ 6548420 w 7467600"/>
              <a:gd name="connsiteY642" fmla="*/ 1214599 h 6858000"/>
              <a:gd name="connsiteX643" fmla="*/ 6605473 w 7467600"/>
              <a:gd name="connsiteY643" fmla="*/ 1184686 h 6858000"/>
              <a:gd name="connsiteX644" fmla="*/ 6691602 w 7467600"/>
              <a:gd name="connsiteY644" fmla="*/ 1140573 h 6858000"/>
              <a:gd name="connsiteX645" fmla="*/ 4002475 w 7467600"/>
              <a:gd name="connsiteY645" fmla="*/ 1037802 h 6858000"/>
              <a:gd name="connsiteX646" fmla="*/ 4000324 w 7467600"/>
              <a:gd name="connsiteY646" fmla="*/ 1039362 h 6858000"/>
              <a:gd name="connsiteX647" fmla="*/ 4002862 w 7467600"/>
              <a:gd name="connsiteY647" fmla="*/ 1042866 h 6858000"/>
              <a:gd name="connsiteX648" fmla="*/ 4002475 w 7467600"/>
              <a:gd name="connsiteY648" fmla="*/ 1037802 h 6858000"/>
              <a:gd name="connsiteX649" fmla="*/ 506322 w 7467600"/>
              <a:gd name="connsiteY649" fmla="*/ 1020997 h 6858000"/>
              <a:gd name="connsiteX650" fmla="*/ 533068 w 7467600"/>
              <a:gd name="connsiteY650" fmla="*/ 1029409 h 6858000"/>
              <a:gd name="connsiteX651" fmla="*/ 1232525 w 7467600"/>
              <a:gd name="connsiteY651" fmla="*/ 1804675 h 6858000"/>
              <a:gd name="connsiteX652" fmla="*/ 1388858 w 7467600"/>
              <a:gd name="connsiteY652" fmla="*/ 2368011 h 6858000"/>
              <a:gd name="connsiteX653" fmla="*/ 1384098 w 7467600"/>
              <a:gd name="connsiteY653" fmla="*/ 2378125 h 6858000"/>
              <a:gd name="connsiteX654" fmla="*/ 1425393 w 7467600"/>
              <a:gd name="connsiteY654" fmla="*/ 2589124 h 6858000"/>
              <a:gd name="connsiteX655" fmla="*/ 1424001 w 7467600"/>
              <a:gd name="connsiteY655" fmla="*/ 2597541 h 6858000"/>
              <a:gd name="connsiteX656" fmla="*/ 2152729 w 7467600"/>
              <a:gd name="connsiteY656" fmla="*/ 2864487 h 6858000"/>
              <a:gd name="connsiteX657" fmla="*/ 2020609 w 7467600"/>
              <a:gd name="connsiteY657" fmla="*/ 2539671 h 6858000"/>
              <a:gd name="connsiteX658" fmla="*/ 2018920 w 7467600"/>
              <a:gd name="connsiteY658" fmla="*/ 2536309 h 6858000"/>
              <a:gd name="connsiteX659" fmla="*/ 1342441 w 7467600"/>
              <a:gd name="connsiteY659" fmla="*/ 1173017 h 6858000"/>
              <a:gd name="connsiteX660" fmla="*/ 1367925 w 7467600"/>
              <a:gd name="connsiteY660" fmla="*/ 1135648 h 6858000"/>
              <a:gd name="connsiteX661" fmla="*/ 1771401 w 7467600"/>
              <a:gd name="connsiteY661" fmla="*/ 1806673 h 6858000"/>
              <a:gd name="connsiteX662" fmla="*/ 1972385 w 7467600"/>
              <a:gd name="connsiteY662" fmla="*/ 2198735 h 6858000"/>
              <a:gd name="connsiteX663" fmla="*/ 2040892 w 7467600"/>
              <a:gd name="connsiteY663" fmla="*/ 2405205 h 6858000"/>
              <a:gd name="connsiteX664" fmla="*/ 2131689 w 7467600"/>
              <a:gd name="connsiteY664" fmla="*/ 1936926 h 6858000"/>
              <a:gd name="connsiteX665" fmla="*/ 2454820 w 7467600"/>
              <a:gd name="connsiteY665" fmla="*/ 1248808 h 6858000"/>
              <a:gd name="connsiteX666" fmla="*/ 2492512 w 7467600"/>
              <a:gd name="connsiteY666" fmla="*/ 1302920 h 6858000"/>
              <a:gd name="connsiteX667" fmla="*/ 2081216 w 7467600"/>
              <a:gd name="connsiteY667" fmla="*/ 2527513 h 6858000"/>
              <a:gd name="connsiteX668" fmla="*/ 2081211 w 7467600"/>
              <a:gd name="connsiteY668" fmla="*/ 2528916 h 6858000"/>
              <a:gd name="connsiteX669" fmla="*/ 2199067 w 7467600"/>
              <a:gd name="connsiteY669" fmla="*/ 2884061 h 6858000"/>
              <a:gd name="connsiteX670" fmla="*/ 3192586 w 7467600"/>
              <a:gd name="connsiteY670" fmla="*/ 3411496 h 6858000"/>
              <a:gd name="connsiteX671" fmla="*/ 3182620 w 7467600"/>
              <a:gd name="connsiteY671" fmla="*/ 3483279 h 6858000"/>
              <a:gd name="connsiteX672" fmla="*/ 2435119 w 7467600"/>
              <a:gd name="connsiteY672" fmla="*/ 3080173 h 6858000"/>
              <a:gd name="connsiteX673" fmla="*/ 2410152 w 7467600"/>
              <a:gd name="connsiteY673" fmla="*/ 3063751 h 6858000"/>
              <a:gd name="connsiteX674" fmla="*/ 2408099 w 7467600"/>
              <a:gd name="connsiteY674" fmla="*/ 3064403 h 6858000"/>
              <a:gd name="connsiteX675" fmla="*/ 2407218 w 7467600"/>
              <a:gd name="connsiteY675" fmla="*/ 3070324 h 6858000"/>
              <a:gd name="connsiteX676" fmla="*/ 2380138 w 7467600"/>
              <a:gd name="connsiteY676" fmla="*/ 3099341 h 6858000"/>
              <a:gd name="connsiteX677" fmla="*/ 1765923 w 7467600"/>
              <a:gd name="connsiteY677" fmla="*/ 3581043 h 6858000"/>
              <a:gd name="connsiteX678" fmla="*/ 1702258 w 7467600"/>
              <a:gd name="connsiteY678" fmla="*/ 3612286 h 6858000"/>
              <a:gd name="connsiteX679" fmla="*/ 1538370 w 7467600"/>
              <a:gd name="connsiteY679" fmla="*/ 3811804 h 6858000"/>
              <a:gd name="connsiteX680" fmla="*/ 542867 w 7467600"/>
              <a:gd name="connsiteY680" fmla="*/ 4944092 h 6858000"/>
              <a:gd name="connsiteX681" fmla="*/ 515800 w 7467600"/>
              <a:gd name="connsiteY681" fmla="*/ 4862180 h 6858000"/>
              <a:gd name="connsiteX682" fmla="*/ 909145 w 7467600"/>
              <a:gd name="connsiteY682" fmla="*/ 4199225 h 6858000"/>
              <a:gd name="connsiteX683" fmla="*/ 1214067 w 7467600"/>
              <a:gd name="connsiteY683" fmla="*/ 3908561 h 6858000"/>
              <a:gd name="connsiteX684" fmla="*/ 640967 w 7467600"/>
              <a:gd name="connsiteY684" fmla="*/ 4105601 h 6858000"/>
              <a:gd name="connsiteX685" fmla="*/ 112563 w 7467600"/>
              <a:gd name="connsiteY685" fmla="*/ 4396952 h 6858000"/>
              <a:gd name="connsiteX686" fmla="*/ 0 w 7467600"/>
              <a:gd name="connsiteY686" fmla="*/ 4466006 h 6858000"/>
              <a:gd name="connsiteX687" fmla="*/ 0 w 7467600"/>
              <a:gd name="connsiteY687" fmla="*/ 4233763 h 6858000"/>
              <a:gd name="connsiteX688" fmla="*/ 36881 w 7467600"/>
              <a:gd name="connsiteY688" fmla="*/ 4200118 h 6858000"/>
              <a:gd name="connsiteX689" fmla="*/ 910534 w 7467600"/>
              <a:gd name="connsiteY689" fmla="*/ 3629753 h 6858000"/>
              <a:gd name="connsiteX690" fmla="*/ 1578717 w 7467600"/>
              <a:gd name="connsiteY690" fmla="*/ 3575982 h 6858000"/>
              <a:gd name="connsiteX691" fmla="*/ 2338780 w 7467600"/>
              <a:gd name="connsiteY691" fmla="*/ 3033725 h 6858000"/>
              <a:gd name="connsiteX692" fmla="*/ 1807991 w 7467600"/>
              <a:gd name="connsiteY692" fmla="*/ 2807184 h 6858000"/>
              <a:gd name="connsiteX693" fmla="*/ 1416358 w 7467600"/>
              <a:gd name="connsiteY693" fmla="*/ 3112571 h 6858000"/>
              <a:gd name="connsiteX694" fmla="*/ 939066 w 7467600"/>
              <a:gd name="connsiteY694" fmla="*/ 3378798 h 6858000"/>
              <a:gd name="connsiteX695" fmla="*/ 115099 w 7467600"/>
              <a:gd name="connsiteY695" fmla="*/ 3607650 h 6858000"/>
              <a:gd name="connsiteX696" fmla="*/ 97284 w 7467600"/>
              <a:gd name="connsiteY696" fmla="*/ 3520393 h 6858000"/>
              <a:gd name="connsiteX697" fmla="*/ 922050 w 7467600"/>
              <a:gd name="connsiteY697" fmla="*/ 3074867 h 6858000"/>
              <a:gd name="connsiteX698" fmla="*/ 1405265 w 7467600"/>
              <a:gd name="connsiteY698" fmla="*/ 3016319 h 6858000"/>
              <a:gd name="connsiteX699" fmla="*/ 1407512 w 7467600"/>
              <a:gd name="connsiteY699" fmla="*/ 3018001 h 6858000"/>
              <a:gd name="connsiteX700" fmla="*/ 1726266 w 7467600"/>
              <a:gd name="connsiteY700" fmla="*/ 2777274 h 6858000"/>
              <a:gd name="connsiteX701" fmla="*/ 625390 w 7467600"/>
              <a:gd name="connsiteY701" fmla="*/ 2514541 h 6858000"/>
              <a:gd name="connsiteX702" fmla="*/ 619799 w 7467600"/>
              <a:gd name="connsiteY702" fmla="*/ 2527180 h 6858000"/>
              <a:gd name="connsiteX703" fmla="*/ 310030 w 7467600"/>
              <a:gd name="connsiteY703" fmla="*/ 2771818 h 6858000"/>
              <a:gd name="connsiteX704" fmla="*/ 173877 w 7467600"/>
              <a:gd name="connsiteY704" fmla="*/ 2937056 h 6858000"/>
              <a:gd name="connsiteX705" fmla="*/ 77889 w 7467600"/>
              <a:gd name="connsiteY705" fmla="*/ 3138440 h 6858000"/>
              <a:gd name="connsiteX706" fmla="*/ 0 w 7467600"/>
              <a:gd name="connsiteY706" fmla="*/ 3271395 h 6858000"/>
              <a:gd name="connsiteX707" fmla="*/ 0 w 7467600"/>
              <a:gd name="connsiteY707" fmla="*/ 3153002 h 6858000"/>
              <a:gd name="connsiteX708" fmla="*/ 2386 w 7467600"/>
              <a:gd name="connsiteY708" fmla="*/ 3149203 h 6858000"/>
              <a:gd name="connsiteX709" fmla="*/ 89753 w 7467600"/>
              <a:gd name="connsiteY709" fmla="*/ 2987702 h 6858000"/>
              <a:gd name="connsiteX710" fmla="*/ 76869 w 7467600"/>
              <a:gd name="connsiteY710" fmla="*/ 3005404 h 6858000"/>
              <a:gd name="connsiteX711" fmla="*/ 32049 w 7467600"/>
              <a:gd name="connsiteY711" fmla="*/ 3065814 h 6858000"/>
              <a:gd name="connsiteX712" fmla="*/ 0 w 7467600"/>
              <a:gd name="connsiteY712" fmla="*/ 3108744 h 6858000"/>
              <a:gd name="connsiteX713" fmla="*/ 0 w 7467600"/>
              <a:gd name="connsiteY713" fmla="*/ 3058059 h 6858000"/>
              <a:gd name="connsiteX714" fmla="*/ 7610 w 7467600"/>
              <a:gd name="connsiteY714" fmla="*/ 3047889 h 6858000"/>
              <a:gd name="connsiteX715" fmla="*/ 52419 w 7467600"/>
              <a:gd name="connsiteY715" fmla="*/ 2987479 h 6858000"/>
              <a:gd name="connsiteX716" fmla="*/ 59142 w 7467600"/>
              <a:gd name="connsiteY716" fmla="*/ 2978488 h 6858000"/>
              <a:gd name="connsiteX717" fmla="*/ 0 w 7467600"/>
              <a:gd name="connsiteY717" fmla="*/ 3015334 h 6858000"/>
              <a:gd name="connsiteX718" fmla="*/ 0 w 7467600"/>
              <a:gd name="connsiteY718" fmla="*/ 2914286 h 6858000"/>
              <a:gd name="connsiteX719" fmla="*/ 36383 w 7467600"/>
              <a:gd name="connsiteY719" fmla="*/ 2901128 h 6858000"/>
              <a:gd name="connsiteX720" fmla="*/ 156329 w 7467600"/>
              <a:gd name="connsiteY720" fmla="*/ 2840533 h 6858000"/>
              <a:gd name="connsiteX721" fmla="*/ 358355 w 7467600"/>
              <a:gd name="connsiteY721" fmla="*/ 2620471 h 6858000"/>
              <a:gd name="connsiteX722" fmla="*/ 510577 w 7467600"/>
              <a:gd name="connsiteY722" fmla="*/ 2501244 h 6858000"/>
              <a:gd name="connsiteX723" fmla="*/ 211967 w 7467600"/>
              <a:gd name="connsiteY723" fmla="*/ 2479171 h 6858000"/>
              <a:gd name="connsiteX724" fmla="*/ 0 w 7467600"/>
              <a:gd name="connsiteY724" fmla="*/ 2476398 h 6858000"/>
              <a:gd name="connsiteX725" fmla="*/ 0 w 7467600"/>
              <a:gd name="connsiteY725" fmla="*/ 2389189 h 6858000"/>
              <a:gd name="connsiteX726" fmla="*/ 103062 w 7467600"/>
              <a:gd name="connsiteY726" fmla="*/ 2389518 h 6858000"/>
              <a:gd name="connsiteX727" fmla="*/ 510734 w 7467600"/>
              <a:gd name="connsiteY727" fmla="*/ 2416201 h 6858000"/>
              <a:gd name="connsiteX728" fmla="*/ 279257 w 7467600"/>
              <a:gd name="connsiteY728" fmla="*/ 2092102 h 6858000"/>
              <a:gd name="connsiteX729" fmla="*/ 65265 w 7467600"/>
              <a:gd name="connsiteY729" fmla="*/ 2006049 h 6858000"/>
              <a:gd name="connsiteX730" fmla="*/ 0 w 7467600"/>
              <a:gd name="connsiteY730" fmla="*/ 1982532 h 6858000"/>
              <a:gd name="connsiteX731" fmla="*/ 0 w 7467600"/>
              <a:gd name="connsiteY731" fmla="*/ 1912789 h 6858000"/>
              <a:gd name="connsiteX732" fmla="*/ 97460 w 7467600"/>
              <a:gd name="connsiteY732" fmla="*/ 1953725 h 6858000"/>
              <a:gd name="connsiteX733" fmla="*/ 221272 w 7467600"/>
              <a:gd name="connsiteY733" fmla="*/ 1980766 h 6858000"/>
              <a:gd name="connsiteX734" fmla="*/ 116765 w 7467600"/>
              <a:gd name="connsiteY734" fmla="*/ 1911033 h 6858000"/>
              <a:gd name="connsiteX735" fmla="*/ 16405 w 7467600"/>
              <a:gd name="connsiteY735" fmla="*/ 1803412 h 6858000"/>
              <a:gd name="connsiteX736" fmla="*/ 0 w 7467600"/>
              <a:gd name="connsiteY736" fmla="*/ 1784777 h 6858000"/>
              <a:gd name="connsiteX737" fmla="*/ 0 w 7467600"/>
              <a:gd name="connsiteY737" fmla="*/ 1740082 h 6858000"/>
              <a:gd name="connsiteX738" fmla="*/ 39394 w 7467600"/>
              <a:gd name="connsiteY738" fmla="*/ 1784856 h 6858000"/>
              <a:gd name="connsiteX739" fmla="*/ 135813 w 7467600"/>
              <a:gd name="connsiteY739" fmla="*/ 1888838 h 6858000"/>
              <a:gd name="connsiteX740" fmla="*/ 242575 w 7467600"/>
              <a:gd name="connsiteY740" fmla="*/ 1958841 h 6858000"/>
              <a:gd name="connsiteX741" fmla="*/ 82197 w 7467600"/>
              <a:gd name="connsiteY741" fmla="*/ 1754826 h 6858000"/>
              <a:gd name="connsiteX742" fmla="*/ 0 w 7467600"/>
              <a:gd name="connsiteY742" fmla="*/ 1679650 h 6858000"/>
              <a:gd name="connsiteX743" fmla="*/ 0 w 7467600"/>
              <a:gd name="connsiteY743" fmla="*/ 1602463 h 6858000"/>
              <a:gd name="connsiteX744" fmla="*/ 84689 w 7467600"/>
              <a:gd name="connsiteY744" fmla="*/ 1677442 h 6858000"/>
              <a:gd name="connsiteX745" fmla="*/ 298437 w 7467600"/>
              <a:gd name="connsiteY745" fmla="*/ 1968019 h 6858000"/>
              <a:gd name="connsiteX746" fmla="*/ 227269 w 7467600"/>
              <a:gd name="connsiteY746" fmla="*/ 1114064 h 6858000"/>
              <a:gd name="connsiteX747" fmla="*/ 248003 w 7467600"/>
              <a:gd name="connsiteY747" fmla="*/ 1089613 h 6858000"/>
              <a:gd name="connsiteX748" fmla="*/ 427020 w 7467600"/>
              <a:gd name="connsiteY748" fmla="*/ 1619803 h 6858000"/>
              <a:gd name="connsiteX749" fmla="*/ 340345 w 7467600"/>
              <a:gd name="connsiteY749" fmla="*/ 2027739 h 6858000"/>
              <a:gd name="connsiteX750" fmla="*/ 360865 w 7467600"/>
              <a:gd name="connsiteY750" fmla="*/ 2044827 h 6858000"/>
              <a:gd name="connsiteX751" fmla="*/ 560414 w 7467600"/>
              <a:gd name="connsiteY751" fmla="*/ 2421457 h 6858000"/>
              <a:gd name="connsiteX752" fmla="*/ 1359703 w 7467600"/>
              <a:gd name="connsiteY752" fmla="*/ 2578554 h 6858000"/>
              <a:gd name="connsiteX753" fmla="*/ 1359422 w 7467600"/>
              <a:gd name="connsiteY753" fmla="*/ 2577994 h 6858000"/>
              <a:gd name="connsiteX754" fmla="*/ 828701 w 7467600"/>
              <a:gd name="connsiteY754" fmla="*/ 1839520 h 6858000"/>
              <a:gd name="connsiteX755" fmla="*/ 494427 w 7467600"/>
              <a:gd name="connsiteY755" fmla="*/ 1092333 h 6858000"/>
              <a:gd name="connsiteX756" fmla="*/ 506322 w 7467600"/>
              <a:gd name="connsiteY756" fmla="*/ 1020997 h 6858000"/>
              <a:gd name="connsiteX757" fmla="*/ 4570198 w 7467600"/>
              <a:gd name="connsiteY757" fmla="*/ 978081 h 6858000"/>
              <a:gd name="connsiteX758" fmla="*/ 4523691 w 7467600"/>
              <a:gd name="connsiteY758" fmla="*/ 1127776 h 6858000"/>
              <a:gd name="connsiteX759" fmla="*/ 4509875 w 7467600"/>
              <a:gd name="connsiteY759" fmla="*/ 1167552 h 6858000"/>
              <a:gd name="connsiteX760" fmla="*/ 4478168 w 7467600"/>
              <a:gd name="connsiteY760" fmla="*/ 1260735 h 6858000"/>
              <a:gd name="connsiteX761" fmla="*/ 4409309 w 7467600"/>
              <a:gd name="connsiteY761" fmla="*/ 1666996 h 6858000"/>
              <a:gd name="connsiteX762" fmla="*/ 4370031 w 7467600"/>
              <a:gd name="connsiteY762" fmla="*/ 1955666 h 6858000"/>
              <a:gd name="connsiteX763" fmla="*/ 4570198 w 7467600"/>
              <a:gd name="connsiteY763" fmla="*/ 978081 h 6858000"/>
              <a:gd name="connsiteX764" fmla="*/ 4557898 w 7467600"/>
              <a:gd name="connsiteY764" fmla="*/ 900011 h 6858000"/>
              <a:gd name="connsiteX765" fmla="*/ 4344840 w 7467600"/>
              <a:gd name="connsiteY765" fmla="*/ 1922038 h 6858000"/>
              <a:gd name="connsiteX766" fmla="*/ 4378710 w 7467600"/>
              <a:gd name="connsiteY766" fmla="*/ 1665516 h 6858000"/>
              <a:gd name="connsiteX767" fmla="*/ 4448798 w 7467600"/>
              <a:gd name="connsiteY767" fmla="*/ 1253024 h 6858000"/>
              <a:gd name="connsiteX768" fmla="*/ 4480315 w 7467600"/>
              <a:gd name="connsiteY768" fmla="*/ 1158454 h 6858000"/>
              <a:gd name="connsiteX769" fmla="*/ 4494133 w 7467600"/>
              <a:gd name="connsiteY769" fmla="*/ 1118676 h 6858000"/>
              <a:gd name="connsiteX770" fmla="*/ 4557898 w 7467600"/>
              <a:gd name="connsiteY770" fmla="*/ 900011 h 6858000"/>
              <a:gd name="connsiteX771" fmla="*/ 5870151 w 7467600"/>
              <a:gd name="connsiteY771" fmla="*/ 898890 h 6858000"/>
              <a:gd name="connsiteX772" fmla="*/ 5861335 w 7467600"/>
              <a:gd name="connsiteY772" fmla="*/ 899177 h 6858000"/>
              <a:gd name="connsiteX773" fmla="*/ 5843702 w 7467600"/>
              <a:gd name="connsiteY773" fmla="*/ 899748 h 6858000"/>
              <a:gd name="connsiteX774" fmla="*/ 5651107 w 7467600"/>
              <a:gd name="connsiteY774" fmla="*/ 920306 h 6858000"/>
              <a:gd name="connsiteX775" fmla="*/ 5459407 w 7467600"/>
              <a:gd name="connsiteY775" fmla="*/ 940975 h 6858000"/>
              <a:gd name="connsiteX776" fmla="*/ 5374846 w 7467600"/>
              <a:gd name="connsiteY776" fmla="*/ 941988 h 6858000"/>
              <a:gd name="connsiteX777" fmla="*/ 5256105 w 7467600"/>
              <a:gd name="connsiteY777" fmla="*/ 945632 h 6858000"/>
              <a:gd name="connsiteX778" fmla="*/ 5107071 w 7467600"/>
              <a:gd name="connsiteY778" fmla="*/ 969720 h 6858000"/>
              <a:gd name="connsiteX779" fmla="*/ 4998681 w 7467600"/>
              <a:gd name="connsiteY779" fmla="*/ 988771 h 6858000"/>
              <a:gd name="connsiteX780" fmla="*/ 5870151 w 7467600"/>
              <a:gd name="connsiteY780" fmla="*/ 898890 h 6858000"/>
              <a:gd name="connsiteX781" fmla="*/ 5504425 w 7467600"/>
              <a:gd name="connsiteY781" fmla="*/ 848067 h 6858000"/>
              <a:gd name="connsiteX782" fmla="*/ 4968849 w 7467600"/>
              <a:gd name="connsiteY782" fmla="*/ 962318 h 6858000"/>
              <a:gd name="connsiteX783" fmla="*/ 5104039 w 7467600"/>
              <a:gd name="connsiteY783" fmla="*/ 940634 h 6858000"/>
              <a:gd name="connsiteX784" fmla="*/ 5256311 w 7467600"/>
              <a:gd name="connsiteY784" fmla="*/ 916490 h 6858000"/>
              <a:gd name="connsiteX785" fmla="*/ 5377381 w 7467600"/>
              <a:gd name="connsiteY785" fmla="*/ 912671 h 6858000"/>
              <a:gd name="connsiteX786" fmla="*/ 5460148 w 7467600"/>
              <a:gd name="connsiteY786" fmla="*/ 911442 h 6858000"/>
              <a:gd name="connsiteX787" fmla="*/ 5648971 w 7467600"/>
              <a:gd name="connsiteY787" fmla="*/ 891331 h 6858000"/>
              <a:gd name="connsiteX788" fmla="*/ 5844807 w 7467600"/>
              <a:gd name="connsiteY788" fmla="*/ 870718 h 6858000"/>
              <a:gd name="connsiteX789" fmla="*/ 5862975 w 7467600"/>
              <a:gd name="connsiteY789" fmla="*/ 869756 h 6858000"/>
              <a:gd name="connsiteX790" fmla="*/ 5920887 w 7467600"/>
              <a:gd name="connsiteY790" fmla="*/ 865929 h 6858000"/>
              <a:gd name="connsiteX791" fmla="*/ 5504425 w 7467600"/>
              <a:gd name="connsiteY791" fmla="*/ 848067 h 6858000"/>
              <a:gd name="connsiteX792" fmla="*/ 3607114 w 7467600"/>
              <a:gd name="connsiteY792" fmla="*/ 467441 h 6858000"/>
              <a:gd name="connsiteX793" fmla="*/ 3296242 w 7467600"/>
              <a:gd name="connsiteY793" fmla="*/ 807991 h 6858000"/>
              <a:gd name="connsiteX794" fmla="*/ 3174674 w 7467600"/>
              <a:gd name="connsiteY794" fmla="*/ 919759 h 6858000"/>
              <a:gd name="connsiteX795" fmla="*/ 3042978 w 7467600"/>
              <a:gd name="connsiteY795" fmla="*/ 1054894 h 6858000"/>
              <a:gd name="connsiteX796" fmla="*/ 2968914 w 7467600"/>
              <a:gd name="connsiteY796" fmla="*/ 1133756 h 6858000"/>
              <a:gd name="connsiteX797" fmla="*/ 3103823 w 7467600"/>
              <a:gd name="connsiteY797" fmla="*/ 1026814 h 6858000"/>
              <a:gd name="connsiteX798" fmla="*/ 3607114 w 7467600"/>
              <a:gd name="connsiteY798" fmla="*/ 467441 h 6858000"/>
              <a:gd name="connsiteX799" fmla="*/ 3744487 w 7467600"/>
              <a:gd name="connsiteY799" fmla="*/ 383136 h 6858000"/>
              <a:gd name="connsiteX800" fmla="*/ 3970213 w 7467600"/>
              <a:gd name="connsiteY800" fmla="*/ 995559 h 6858000"/>
              <a:gd name="connsiteX801" fmla="*/ 3744487 w 7467600"/>
              <a:gd name="connsiteY801" fmla="*/ 383136 h 6858000"/>
              <a:gd name="connsiteX802" fmla="*/ 3624562 w 7467600"/>
              <a:gd name="connsiteY802" fmla="*/ 367041 h 6858000"/>
              <a:gd name="connsiteX803" fmla="*/ 3489712 w 7467600"/>
              <a:gd name="connsiteY803" fmla="*/ 485386 h 6858000"/>
              <a:gd name="connsiteX804" fmla="*/ 3182994 w 7467600"/>
              <a:gd name="connsiteY804" fmla="*/ 828265 h 6858000"/>
              <a:gd name="connsiteX805" fmla="*/ 2892114 w 7467600"/>
              <a:gd name="connsiteY805" fmla="*/ 1172635 h 6858000"/>
              <a:gd name="connsiteX806" fmla="*/ 3021459 w 7467600"/>
              <a:gd name="connsiteY806" fmla="*/ 1035385 h 6858000"/>
              <a:gd name="connsiteX807" fmla="*/ 3153873 w 7467600"/>
              <a:gd name="connsiteY807" fmla="*/ 898971 h 6858000"/>
              <a:gd name="connsiteX808" fmla="*/ 3276511 w 7467600"/>
              <a:gd name="connsiteY808" fmla="*/ 786423 h 6858000"/>
              <a:gd name="connsiteX809" fmla="*/ 3584154 w 7467600"/>
              <a:gd name="connsiteY809" fmla="*/ 448218 h 6858000"/>
              <a:gd name="connsiteX810" fmla="*/ 3624562 w 7467600"/>
              <a:gd name="connsiteY810" fmla="*/ 367041 h 6858000"/>
              <a:gd name="connsiteX811" fmla="*/ 3766672 w 7467600"/>
              <a:gd name="connsiteY811" fmla="*/ 359429 h 6858000"/>
              <a:gd name="connsiteX812" fmla="*/ 3996338 w 7467600"/>
              <a:gd name="connsiteY812" fmla="*/ 968237 h 6858000"/>
              <a:gd name="connsiteX813" fmla="*/ 3766672 w 7467600"/>
              <a:gd name="connsiteY813" fmla="*/ 359429 h 6858000"/>
              <a:gd name="connsiteX814" fmla="*/ 5805386 w 7467600"/>
              <a:gd name="connsiteY814" fmla="*/ 239240 h 6858000"/>
              <a:gd name="connsiteX815" fmla="*/ 5736947 w 7467600"/>
              <a:gd name="connsiteY815" fmla="*/ 261367 h 6858000"/>
              <a:gd name="connsiteX816" fmla="*/ 5427012 w 7467600"/>
              <a:gd name="connsiteY816" fmla="*/ 311272 h 6858000"/>
              <a:gd name="connsiteX817" fmla="*/ 5147818 w 7467600"/>
              <a:gd name="connsiteY817" fmla="*/ 322112 h 6858000"/>
              <a:gd name="connsiteX818" fmla="*/ 5060854 w 7467600"/>
              <a:gd name="connsiteY818" fmla="*/ 311882 h 6858000"/>
              <a:gd name="connsiteX819" fmla="*/ 4945989 w 7467600"/>
              <a:gd name="connsiteY819" fmla="*/ 300516 h 6858000"/>
              <a:gd name="connsiteX820" fmla="*/ 5410479 w 7467600"/>
              <a:gd name="connsiteY820" fmla="*/ 348434 h 6858000"/>
              <a:gd name="connsiteX821" fmla="*/ 5805386 w 7467600"/>
              <a:gd name="connsiteY821" fmla="*/ 239240 h 6858000"/>
              <a:gd name="connsiteX822" fmla="*/ 5905192 w 7467600"/>
              <a:gd name="connsiteY822" fmla="*/ 163079 h 6858000"/>
              <a:gd name="connsiteX823" fmla="*/ 5865655 w 7467600"/>
              <a:gd name="connsiteY823" fmla="*/ 171901 h 6858000"/>
              <a:gd name="connsiteX824" fmla="*/ 5259740 w 7467600"/>
              <a:gd name="connsiteY824" fmla="*/ 257013 h 6858000"/>
              <a:gd name="connsiteX825" fmla="*/ 5208466 w 7467600"/>
              <a:gd name="connsiteY825" fmla="*/ 257550 h 6858000"/>
              <a:gd name="connsiteX826" fmla="*/ 4980204 w 7467600"/>
              <a:gd name="connsiteY826" fmla="*/ 271903 h 6858000"/>
              <a:gd name="connsiteX827" fmla="*/ 5068068 w 7467600"/>
              <a:gd name="connsiteY827" fmla="*/ 282244 h 6858000"/>
              <a:gd name="connsiteX828" fmla="*/ 5153231 w 7467600"/>
              <a:gd name="connsiteY828" fmla="*/ 292240 h 6858000"/>
              <a:gd name="connsiteX829" fmla="*/ 5426491 w 7467600"/>
              <a:gd name="connsiteY829" fmla="*/ 281128 h 6858000"/>
              <a:gd name="connsiteX830" fmla="*/ 5731212 w 7467600"/>
              <a:gd name="connsiteY830" fmla="*/ 231951 h 6858000"/>
              <a:gd name="connsiteX831" fmla="*/ 5905192 w 7467600"/>
              <a:gd name="connsiteY831" fmla="*/ 163079 h 6858000"/>
              <a:gd name="connsiteX832" fmla="*/ 5944437 w 7467600"/>
              <a:gd name="connsiteY832" fmla="*/ 113829 h 6858000"/>
              <a:gd name="connsiteX833" fmla="*/ 5825032 w 7467600"/>
              <a:gd name="connsiteY833" fmla="*/ 146405 h 6858000"/>
              <a:gd name="connsiteX834" fmla="*/ 4955599 w 7467600"/>
              <a:gd name="connsiteY834" fmla="*/ 247008 h 6858000"/>
              <a:gd name="connsiteX835" fmla="*/ 5210104 w 7467600"/>
              <a:gd name="connsiteY835" fmla="*/ 228123 h 6858000"/>
              <a:gd name="connsiteX836" fmla="*/ 5261015 w 7467600"/>
              <a:gd name="connsiteY836" fmla="*/ 227087 h 6858000"/>
              <a:gd name="connsiteX837" fmla="*/ 5861181 w 7467600"/>
              <a:gd name="connsiteY837" fmla="*/ 143093 h 6858000"/>
              <a:gd name="connsiteX838" fmla="*/ 5961252 w 7467600"/>
              <a:gd name="connsiteY838" fmla="*/ 114820 h 6858000"/>
              <a:gd name="connsiteX839" fmla="*/ 5944437 w 7467600"/>
              <a:gd name="connsiteY839" fmla="*/ 113829 h 6858000"/>
              <a:gd name="connsiteX840" fmla="*/ 3882765 w 7467600"/>
              <a:gd name="connsiteY840" fmla="*/ 0 h 6858000"/>
              <a:gd name="connsiteX841" fmla="*/ 3995099 w 7467600"/>
              <a:gd name="connsiteY841" fmla="*/ 0 h 6858000"/>
              <a:gd name="connsiteX842" fmla="*/ 4163818 w 7467600"/>
              <a:gd name="connsiteY842" fmla="*/ 234104 h 6858000"/>
              <a:gd name="connsiteX843" fmla="*/ 4172099 w 7467600"/>
              <a:gd name="connsiteY843" fmla="*/ 234207 h 6858000"/>
              <a:gd name="connsiteX844" fmla="*/ 4784282 w 7467600"/>
              <a:gd name="connsiteY844" fmla="*/ 276561 h 6858000"/>
              <a:gd name="connsiteX845" fmla="*/ 4801687 w 7467600"/>
              <a:gd name="connsiteY845" fmla="*/ 267764 h 6858000"/>
              <a:gd name="connsiteX846" fmla="*/ 6082788 w 7467600"/>
              <a:gd name="connsiteY846" fmla="*/ 64119 h 6858000"/>
              <a:gd name="connsiteX847" fmla="*/ 6099442 w 7467600"/>
              <a:gd name="connsiteY847" fmla="*/ 82568 h 6858000"/>
              <a:gd name="connsiteX848" fmla="*/ 4804137 w 7467600"/>
              <a:gd name="connsiteY848" fmla="*/ 320931 h 6858000"/>
              <a:gd name="connsiteX849" fmla="*/ 4227047 w 7467600"/>
              <a:gd name="connsiteY849" fmla="*/ 313415 h 6858000"/>
              <a:gd name="connsiteX850" fmla="*/ 4346041 w 7467600"/>
              <a:gd name="connsiteY850" fmla="*/ 456086 h 6858000"/>
              <a:gd name="connsiteX851" fmla="*/ 4870967 w 7467600"/>
              <a:gd name="connsiteY851" fmla="*/ 963061 h 6858000"/>
              <a:gd name="connsiteX852" fmla="*/ 4889647 w 7467600"/>
              <a:gd name="connsiteY852" fmla="*/ 957147 h 6858000"/>
              <a:gd name="connsiteX853" fmla="*/ 5422504 w 7467600"/>
              <a:gd name="connsiteY853" fmla="*/ 805191 h 6858000"/>
              <a:gd name="connsiteX854" fmla="*/ 6087656 w 7467600"/>
              <a:gd name="connsiteY854" fmla="*/ 826703 h 6858000"/>
              <a:gd name="connsiteX855" fmla="*/ 6058717 w 7467600"/>
              <a:gd name="connsiteY855" fmla="*/ 865992 h 6858000"/>
              <a:gd name="connsiteX856" fmla="*/ 4974153 w 7467600"/>
              <a:gd name="connsiteY856" fmla="*/ 1045456 h 6858000"/>
              <a:gd name="connsiteX857" fmla="*/ 5627835 w 7467600"/>
              <a:gd name="connsiteY857" fmla="*/ 1472077 h 6858000"/>
              <a:gd name="connsiteX858" fmla="*/ 5629817 w 7467600"/>
              <a:gd name="connsiteY858" fmla="*/ 1471412 h 6858000"/>
              <a:gd name="connsiteX859" fmla="*/ 5634124 w 7467600"/>
              <a:gd name="connsiteY859" fmla="*/ 1470572 h 6858000"/>
              <a:gd name="connsiteX860" fmla="*/ 5755832 w 7467600"/>
              <a:gd name="connsiteY860" fmla="*/ 1383886 h 6858000"/>
              <a:gd name="connsiteX861" fmla="*/ 6014186 w 7467600"/>
              <a:gd name="connsiteY861" fmla="*/ 1279799 h 6858000"/>
              <a:gd name="connsiteX862" fmla="*/ 6901619 w 7467600"/>
              <a:gd name="connsiteY862" fmla="*/ 1047874 h 6858000"/>
              <a:gd name="connsiteX863" fmla="*/ 6931566 w 7467600"/>
              <a:gd name="connsiteY863" fmla="*/ 1062034 h 6858000"/>
              <a:gd name="connsiteX864" fmla="*/ 5790982 w 7467600"/>
              <a:gd name="connsiteY864" fmla="*/ 1561380 h 6858000"/>
              <a:gd name="connsiteX865" fmla="*/ 6188971 w 7467600"/>
              <a:gd name="connsiteY865" fmla="*/ 1755168 h 6858000"/>
              <a:gd name="connsiteX866" fmla="*/ 6202446 w 7467600"/>
              <a:gd name="connsiteY866" fmla="*/ 1752268 h 6858000"/>
              <a:gd name="connsiteX867" fmla="*/ 7179560 w 7467600"/>
              <a:gd name="connsiteY867" fmla="*/ 1467551 h 6858000"/>
              <a:gd name="connsiteX868" fmla="*/ 7158730 w 7467600"/>
              <a:gd name="connsiteY868" fmla="*/ 1507835 h 6858000"/>
              <a:gd name="connsiteX869" fmla="*/ 6326959 w 7467600"/>
              <a:gd name="connsiteY869" fmla="*/ 1817686 h 6858000"/>
              <a:gd name="connsiteX870" fmla="*/ 6537433 w 7467600"/>
              <a:gd name="connsiteY870" fmla="*/ 1907790 h 6858000"/>
              <a:gd name="connsiteX871" fmla="*/ 6550221 w 7467600"/>
              <a:gd name="connsiteY871" fmla="*/ 1910729 h 6858000"/>
              <a:gd name="connsiteX872" fmla="*/ 6964438 w 7467600"/>
              <a:gd name="connsiteY872" fmla="*/ 2209505 h 6858000"/>
              <a:gd name="connsiteX873" fmla="*/ 7367862 w 7467600"/>
              <a:gd name="connsiteY873" fmla="*/ 2806833 h 6858000"/>
              <a:gd name="connsiteX874" fmla="*/ 7364329 w 7467600"/>
              <a:gd name="connsiteY874" fmla="*/ 2826907 h 6858000"/>
              <a:gd name="connsiteX875" fmla="*/ 7290545 w 7467600"/>
              <a:gd name="connsiteY875" fmla="*/ 2850663 h 6858000"/>
              <a:gd name="connsiteX876" fmla="*/ 6472036 w 7467600"/>
              <a:gd name="connsiteY876" fmla="*/ 1959003 h 6858000"/>
              <a:gd name="connsiteX877" fmla="*/ 5792897 w 7467600"/>
              <a:gd name="connsiteY877" fmla="*/ 1647747 h 6858000"/>
              <a:gd name="connsiteX878" fmla="*/ 5842751 w 7467600"/>
              <a:gd name="connsiteY878" fmla="*/ 1816112 h 6858000"/>
              <a:gd name="connsiteX879" fmla="*/ 5847424 w 7467600"/>
              <a:gd name="connsiteY879" fmla="*/ 1815776 h 6858000"/>
              <a:gd name="connsiteX880" fmla="*/ 6399821 w 7467600"/>
              <a:gd name="connsiteY880" fmla="*/ 2344799 h 6858000"/>
              <a:gd name="connsiteX881" fmla="*/ 6323232 w 7467600"/>
              <a:gd name="connsiteY881" fmla="*/ 2389634 h 6858000"/>
              <a:gd name="connsiteX882" fmla="*/ 5942958 w 7467600"/>
              <a:gd name="connsiteY882" fmla="*/ 2077708 h 6858000"/>
              <a:gd name="connsiteX883" fmla="*/ 5921559 w 7467600"/>
              <a:gd name="connsiteY883" fmla="*/ 2378596 h 6858000"/>
              <a:gd name="connsiteX884" fmla="*/ 5817651 w 7467600"/>
              <a:gd name="connsiteY884" fmla="*/ 3023919 h 6858000"/>
              <a:gd name="connsiteX885" fmla="*/ 5729634 w 7467600"/>
              <a:gd name="connsiteY885" fmla="*/ 3051849 h 6858000"/>
              <a:gd name="connsiteX886" fmla="*/ 5611018 w 7467600"/>
              <a:gd name="connsiteY886" fmla="*/ 2316769 h 6858000"/>
              <a:gd name="connsiteX887" fmla="*/ 5687608 w 7467600"/>
              <a:gd name="connsiteY887" fmla="*/ 2039972 h 6858000"/>
              <a:gd name="connsiteX888" fmla="*/ 5657554 w 7467600"/>
              <a:gd name="connsiteY888" fmla="*/ 1576445 h 6858000"/>
              <a:gd name="connsiteX889" fmla="*/ 5150475 w 7467600"/>
              <a:gd name="connsiteY889" fmla="*/ 1274012 h 6858000"/>
              <a:gd name="connsiteX890" fmla="*/ 5349142 w 7467600"/>
              <a:gd name="connsiteY890" fmla="*/ 2204405 h 6858000"/>
              <a:gd name="connsiteX891" fmla="*/ 5262214 w 7467600"/>
              <a:gd name="connsiteY891" fmla="*/ 2233836 h 6858000"/>
              <a:gd name="connsiteX892" fmla="*/ 4981539 w 7467600"/>
              <a:gd name="connsiteY892" fmla="*/ 1542201 h 6858000"/>
              <a:gd name="connsiteX893" fmla="*/ 4958461 w 7467600"/>
              <a:gd name="connsiteY893" fmla="*/ 1136957 h 6858000"/>
              <a:gd name="connsiteX894" fmla="*/ 4655015 w 7467600"/>
              <a:gd name="connsiteY894" fmla="*/ 891426 h 6858000"/>
              <a:gd name="connsiteX895" fmla="*/ 4348002 w 7467600"/>
              <a:gd name="connsiteY895" fmla="*/ 2205895 h 6858000"/>
              <a:gd name="connsiteX896" fmla="*/ 4262250 w 7467600"/>
              <a:gd name="connsiteY896" fmla="*/ 2219972 h 6858000"/>
              <a:gd name="connsiteX897" fmla="*/ 4550611 w 7467600"/>
              <a:gd name="connsiteY897" fmla="*/ 817540 h 6858000"/>
              <a:gd name="connsiteX898" fmla="*/ 4564418 w 7467600"/>
              <a:gd name="connsiteY898" fmla="*/ 808293 h 6858000"/>
              <a:gd name="connsiteX899" fmla="*/ 4266388 w 7467600"/>
              <a:gd name="connsiteY899" fmla="*/ 500083 h 6858000"/>
              <a:gd name="connsiteX900" fmla="*/ 4032842 w 7467600"/>
              <a:gd name="connsiteY900" fmla="*/ 211809 h 6858000"/>
              <a:gd name="connsiteX901" fmla="*/ 3882765 w 7467600"/>
              <a:gd name="connsiteY901" fmla="*/ 0 h 6858000"/>
              <a:gd name="connsiteX902" fmla="*/ 3721337 w 7467600"/>
              <a:gd name="connsiteY902" fmla="*/ 0 h 6858000"/>
              <a:gd name="connsiteX903" fmla="*/ 3797544 w 7467600"/>
              <a:gd name="connsiteY903" fmla="*/ 0 h 6858000"/>
              <a:gd name="connsiteX904" fmla="*/ 3775734 w 7467600"/>
              <a:gd name="connsiteY904" fmla="*/ 95131 h 6858000"/>
              <a:gd name="connsiteX905" fmla="*/ 3724807 w 7467600"/>
              <a:gd name="connsiteY905" fmla="*/ 272257 h 6858000"/>
              <a:gd name="connsiteX906" fmla="*/ 3726844 w 7467600"/>
              <a:gd name="connsiteY906" fmla="*/ 282988 h 6858000"/>
              <a:gd name="connsiteX907" fmla="*/ 3742664 w 7467600"/>
              <a:gd name="connsiteY907" fmla="*/ 279918 h 6858000"/>
              <a:gd name="connsiteX908" fmla="*/ 4103910 w 7467600"/>
              <a:gd name="connsiteY908" fmla="*/ 1161917 h 6858000"/>
              <a:gd name="connsiteX909" fmla="*/ 4020269 w 7467600"/>
              <a:gd name="connsiteY909" fmla="*/ 1200406 h 6858000"/>
              <a:gd name="connsiteX910" fmla="*/ 3674882 w 7467600"/>
              <a:gd name="connsiteY910" fmla="*/ 488524 h 6858000"/>
              <a:gd name="connsiteX911" fmla="*/ 3132682 w 7467600"/>
              <a:gd name="connsiteY911" fmla="*/ 1072284 h 6858000"/>
              <a:gd name="connsiteX912" fmla="*/ 2716346 w 7467600"/>
              <a:gd name="connsiteY912" fmla="*/ 1276376 h 6858000"/>
              <a:gd name="connsiteX913" fmla="*/ 2716772 w 7467600"/>
              <a:gd name="connsiteY913" fmla="*/ 1255462 h 6858000"/>
              <a:gd name="connsiteX914" fmla="*/ 3471096 w 7467600"/>
              <a:gd name="connsiteY914" fmla="*/ 437072 h 6858000"/>
              <a:gd name="connsiteX915" fmla="*/ 3639057 w 7467600"/>
              <a:gd name="connsiteY915" fmla="*/ 286334 h 6858000"/>
              <a:gd name="connsiteX916" fmla="*/ 3640309 w 7467600"/>
              <a:gd name="connsiteY916" fmla="*/ 284664 h 6858000"/>
              <a:gd name="connsiteX917" fmla="*/ 3646022 w 7467600"/>
              <a:gd name="connsiteY917" fmla="*/ 276711 h 6858000"/>
              <a:gd name="connsiteX918" fmla="*/ 3707943 w 7467600"/>
              <a:gd name="connsiteY918" fmla="*/ 65958 h 6858000"/>
              <a:gd name="connsiteX919" fmla="*/ 3721337 w 7467600"/>
              <a:gd name="connsiteY919" fmla="*/ 0 h 6858000"/>
              <a:gd name="connsiteX920" fmla="*/ 2867960 w 7467600"/>
              <a:gd name="connsiteY920" fmla="*/ 0 h 6858000"/>
              <a:gd name="connsiteX921" fmla="*/ 2926351 w 7467600"/>
              <a:gd name="connsiteY921" fmla="*/ 0 h 6858000"/>
              <a:gd name="connsiteX922" fmla="*/ 2902823 w 7467600"/>
              <a:gd name="connsiteY922" fmla="*/ 262929 h 6858000"/>
              <a:gd name="connsiteX923" fmla="*/ 2940663 w 7467600"/>
              <a:gd name="connsiteY923" fmla="*/ 140884 h 6858000"/>
              <a:gd name="connsiteX924" fmla="*/ 2947039 w 7467600"/>
              <a:gd name="connsiteY924" fmla="*/ 122524 h 6858000"/>
              <a:gd name="connsiteX925" fmla="*/ 2984316 w 7467600"/>
              <a:gd name="connsiteY925" fmla="*/ 0 h 6858000"/>
              <a:gd name="connsiteX926" fmla="*/ 3016114 w 7467600"/>
              <a:gd name="connsiteY926" fmla="*/ 0 h 6858000"/>
              <a:gd name="connsiteX927" fmla="*/ 2979949 w 7467600"/>
              <a:gd name="connsiteY927" fmla="*/ 119274 h 6858000"/>
              <a:gd name="connsiteX928" fmla="*/ 3023879 w 7467600"/>
              <a:gd name="connsiteY928" fmla="*/ 0 h 6858000"/>
              <a:gd name="connsiteX929" fmla="*/ 3105400 w 7467600"/>
              <a:gd name="connsiteY929" fmla="*/ 0 h 6858000"/>
              <a:gd name="connsiteX930" fmla="*/ 3094669 w 7467600"/>
              <a:gd name="connsiteY930" fmla="*/ 30308 h 6858000"/>
              <a:gd name="connsiteX931" fmla="*/ 2901945 w 7467600"/>
              <a:gd name="connsiteY931" fmla="*/ 466538 h 6858000"/>
              <a:gd name="connsiteX932" fmla="*/ 2815209 w 7467600"/>
              <a:gd name="connsiteY932" fmla="*/ 497361 h 6858000"/>
              <a:gd name="connsiteX933" fmla="*/ 2844845 w 7467600"/>
              <a:gd name="connsiteY933" fmla="*/ 127638 h 6858000"/>
              <a:gd name="connsiteX934" fmla="*/ 2867960 w 7467600"/>
              <a:gd name="connsiteY934" fmla="*/ 0 h 6858000"/>
              <a:gd name="connsiteX935" fmla="*/ 1057230 w 7467600"/>
              <a:gd name="connsiteY935" fmla="*/ 0 h 6858000"/>
              <a:gd name="connsiteX936" fmla="*/ 1111003 w 7467600"/>
              <a:gd name="connsiteY936" fmla="*/ 0 h 6858000"/>
              <a:gd name="connsiteX937" fmla="*/ 1125553 w 7467600"/>
              <a:gd name="connsiteY937" fmla="*/ 52588 h 6858000"/>
              <a:gd name="connsiteX938" fmla="*/ 1304276 w 7467600"/>
              <a:gd name="connsiteY938" fmla="*/ 476275 h 6858000"/>
              <a:gd name="connsiteX939" fmla="*/ 1492066 w 7467600"/>
              <a:gd name="connsiteY939" fmla="*/ 886333 h 6858000"/>
              <a:gd name="connsiteX940" fmla="*/ 1423698 w 7467600"/>
              <a:gd name="connsiteY940" fmla="*/ 710817 h 6858000"/>
              <a:gd name="connsiteX941" fmla="*/ 1357609 w 7467600"/>
              <a:gd name="connsiteY941" fmla="*/ 532892 h 6858000"/>
              <a:gd name="connsiteX942" fmla="*/ 1309550 w 7467600"/>
              <a:gd name="connsiteY942" fmla="*/ 374031 h 6858000"/>
              <a:gd name="connsiteX943" fmla="*/ 1193673 w 7467600"/>
              <a:gd name="connsiteY943" fmla="*/ 49533 h 6858000"/>
              <a:gd name="connsiteX944" fmla="*/ 1164391 w 7467600"/>
              <a:gd name="connsiteY944" fmla="*/ 0 h 6858000"/>
              <a:gd name="connsiteX945" fmla="*/ 1200666 w 7467600"/>
              <a:gd name="connsiteY945" fmla="*/ 0 h 6858000"/>
              <a:gd name="connsiteX946" fmla="*/ 1223408 w 7467600"/>
              <a:gd name="connsiteY946" fmla="*/ 38996 h 6858000"/>
              <a:gd name="connsiteX947" fmla="*/ 1339635 w 7467600"/>
              <a:gd name="connsiteY947" fmla="*/ 365517 h 6858000"/>
              <a:gd name="connsiteX948" fmla="*/ 1387469 w 7467600"/>
              <a:gd name="connsiteY948" fmla="*/ 523079 h 6858000"/>
              <a:gd name="connsiteX949" fmla="*/ 1452685 w 7467600"/>
              <a:gd name="connsiteY949" fmla="*/ 699806 h 6858000"/>
              <a:gd name="connsiteX950" fmla="*/ 1492092 w 7467600"/>
              <a:gd name="connsiteY950" fmla="*/ 800424 h 6858000"/>
              <a:gd name="connsiteX951" fmla="*/ 1455302 w 7467600"/>
              <a:gd name="connsiteY951" fmla="*/ 632913 h 6858000"/>
              <a:gd name="connsiteX952" fmla="*/ 1222336 w 7467600"/>
              <a:gd name="connsiteY952" fmla="*/ 9480 h 6858000"/>
              <a:gd name="connsiteX953" fmla="*/ 1214634 w 7467600"/>
              <a:gd name="connsiteY953" fmla="*/ 0 h 6858000"/>
              <a:gd name="connsiteX954" fmla="*/ 1289827 w 7467600"/>
              <a:gd name="connsiteY954" fmla="*/ 0 h 6858000"/>
              <a:gd name="connsiteX955" fmla="*/ 1321076 w 7467600"/>
              <a:gd name="connsiteY955" fmla="*/ 59722 h 6858000"/>
              <a:gd name="connsiteX956" fmla="*/ 1512579 w 7467600"/>
              <a:gd name="connsiteY956" fmla="*/ 626441 h 6858000"/>
              <a:gd name="connsiteX957" fmla="*/ 1506076 w 7467600"/>
              <a:gd name="connsiteY957" fmla="*/ 1089289 h 6858000"/>
              <a:gd name="connsiteX958" fmla="*/ 1486346 w 7467600"/>
              <a:gd name="connsiteY958" fmla="*/ 1079919 h 6858000"/>
              <a:gd name="connsiteX959" fmla="*/ 1070511 w 7467600"/>
              <a:gd name="connsiteY959" fmla="*/ 48609 h 6858000"/>
              <a:gd name="connsiteX960" fmla="*/ 1057230 w 7467600"/>
              <a:gd name="connsiteY960" fmla="*/ 0 h 6858000"/>
              <a:gd name="connsiteX961" fmla="*/ 43151 w 7467600"/>
              <a:gd name="connsiteY961" fmla="*/ 0 h 6858000"/>
              <a:gd name="connsiteX962" fmla="*/ 95283 w 7467600"/>
              <a:gd name="connsiteY962" fmla="*/ 0 h 6858000"/>
              <a:gd name="connsiteX963" fmla="*/ 300708 w 7467600"/>
              <a:gd name="connsiteY963" fmla="*/ 154571 h 6858000"/>
              <a:gd name="connsiteX964" fmla="*/ 530414 w 7467600"/>
              <a:gd name="connsiteY964" fmla="*/ 354673 h 6858000"/>
              <a:gd name="connsiteX965" fmla="*/ 333785 w 7467600"/>
              <a:gd name="connsiteY965" fmla="*/ 161564 h 6858000"/>
              <a:gd name="connsiteX966" fmla="*/ 147005 w 7467600"/>
              <a:gd name="connsiteY966" fmla="*/ 0 h 6858000"/>
              <a:gd name="connsiteX967" fmla="*/ 272509 w 7467600"/>
              <a:gd name="connsiteY967" fmla="*/ 0 h 6858000"/>
              <a:gd name="connsiteX968" fmla="*/ 326276 w 7467600"/>
              <a:gd name="connsiteY968" fmla="*/ 45847 h 6858000"/>
              <a:gd name="connsiteX969" fmla="*/ 823759 w 7467600"/>
              <a:gd name="connsiteY969" fmla="*/ 574145 h 6858000"/>
              <a:gd name="connsiteX970" fmla="*/ 811254 w 7467600"/>
              <a:gd name="connsiteY970" fmla="*/ 665546 h 6858000"/>
              <a:gd name="connsiteX971" fmla="*/ 154042 w 7467600"/>
              <a:gd name="connsiteY971" fmla="*/ 261522 h 6858000"/>
              <a:gd name="connsiteX972" fmla="*/ 13550 w 7467600"/>
              <a:gd name="connsiteY972" fmla="*/ 158423 h 6858000"/>
              <a:gd name="connsiteX973" fmla="*/ 0 w 7467600"/>
              <a:gd name="connsiteY973" fmla="*/ 146618 h 6858000"/>
              <a:gd name="connsiteX974" fmla="*/ 0 w 7467600"/>
              <a:gd name="connsiteY974" fmla="*/ 59161 h 6858000"/>
              <a:gd name="connsiteX975" fmla="*/ 45427 w 7467600"/>
              <a:gd name="connsiteY975" fmla="*/ 101078 h 6858000"/>
              <a:gd name="connsiteX976" fmla="*/ 630103 w 7467600"/>
              <a:gd name="connsiteY976" fmla="*/ 485885 h 6858000"/>
              <a:gd name="connsiteX977" fmla="*/ 532040 w 7467600"/>
              <a:gd name="connsiteY977" fmla="*/ 399359 h 6858000"/>
              <a:gd name="connsiteX978" fmla="*/ 517618 w 7467600"/>
              <a:gd name="connsiteY978" fmla="*/ 385726 h 6858000"/>
              <a:gd name="connsiteX979" fmla="*/ 285074 w 7467600"/>
              <a:gd name="connsiteY979" fmla="*/ 182755 h 6858000"/>
              <a:gd name="connsiteX980" fmla="*/ 43151 w 7467600"/>
              <a:gd name="connsiteY98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103333 w 7467600"/>
              <a:gd name="connsiteY34" fmla="*/ 5699602 h 6858000"/>
              <a:gd name="connsiteX35" fmla="*/ 5539432 w 7467600"/>
              <a:gd name="connsiteY35" fmla="*/ 5642928 h 6858000"/>
              <a:gd name="connsiteX36" fmla="*/ 5555462 w 7467600"/>
              <a:gd name="connsiteY36" fmla="*/ 5694454 h 6858000"/>
              <a:gd name="connsiteX37" fmla="*/ 5828270 w 7467600"/>
              <a:gd name="connsiteY37" fmla="*/ 6320663 h 6858000"/>
              <a:gd name="connsiteX38" fmla="*/ 5947416 w 7467600"/>
              <a:gd name="connsiteY38" fmla="*/ 6574846 h 6858000"/>
              <a:gd name="connsiteX39" fmla="*/ 5539432 w 7467600"/>
              <a:gd name="connsiteY39" fmla="*/ 5642928 h 6858000"/>
              <a:gd name="connsiteX40" fmla="*/ 51253 w 7467600"/>
              <a:gd name="connsiteY40" fmla="*/ 5631825 h 6858000"/>
              <a:gd name="connsiteX41" fmla="*/ 211622 w 7467600"/>
              <a:gd name="connsiteY41" fmla="*/ 5728803 h 6858000"/>
              <a:gd name="connsiteX42" fmla="*/ 371652 w 7467600"/>
              <a:gd name="connsiteY42" fmla="*/ 5829062 h 6858000"/>
              <a:gd name="connsiteX43" fmla="*/ 505903 w 7467600"/>
              <a:gd name="connsiteY43" fmla="*/ 5925221 h 6858000"/>
              <a:gd name="connsiteX44" fmla="*/ 899240 w 7467600"/>
              <a:gd name="connsiteY44" fmla="*/ 6153068 h 6858000"/>
              <a:gd name="connsiteX45" fmla="*/ 988114 w 7467600"/>
              <a:gd name="connsiteY45" fmla="*/ 6174204 h 6858000"/>
              <a:gd name="connsiteX46" fmla="*/ 845971 w 7467600"/>
              <a:gd name="connsiteY46" fmla="*/ 6067177 h 6858000"/>
              <a:gd name="connsiteX47" fmla="*/ 448057 w 7467600"/>
              <a:gd name="connsiteY47" fmla="*/ 5841376 h 6858000"/>
              <a:gd name="connsiteX48" fmla="*/ 51253 w 7467600"/>
              <a:gd name="connsiteY48" fmla="*/ 5631825 h 6858000"/>
              <a:gd name="connsiteX49" fmla="*/ 2606687 w 7467600"/>
              <a:gd name="connsiteY49" fmla="*/ 5630718 h 6858000"/>
              <a:gd name="connsiteX50" fmla="*/ 2645658 w 7467600"/>
              <a:gd name="connsiteY50" fmla="*/ 6640259 h 6858000"/>
              <a:gd name="connsiteX51" fmla="*/ 2606687 w 7467600"/>
              <a:gd name="connsiteY51" fmla="*/ 5630718 h 6858000"/>
              <a:gd name="connsiteX52" fmla="*/ 3642057 w 7467600"/>
              <a:gd name="connsiteY52" fmla="*/ 5573487 h 6858000"/>
              <a:gd name="connsiteX53" fmla="*/ 3632981 w 7467600"/>
              <a:gd name="connsiteY53" fmla="*/ 5579437 h 6858000"/>
              <a:gd name="connsiteX54" fmla="*/ 3382436 w 7467600"/>
              <a:gd name="connsiteY54" fmla="*/ 5952726 h 6858000"/>
              <a:gd name="connsiteX55" fmla="*/ 3191929 w 7467600"/>
              <a:gd name="connsiteY55" fmla="*/ 6662669 h 6858000"/>
              <a:gd name="connsiteX56" fmla="*/ 3369898 w 7467600"/>
              <a:gd name="connsiteY56" fmla="*/ 6081771 h 6858000"/>
              <a:gd name="connsiteX57" fmla="*/ 3642057 w 7467600"/>
              <a:gd name="connsiteY57" fmla="*/ 5573487 h 6858000"/>
              <a:gd name="connsiteX58" fmla="*/ 2650666 w 7467600"/>
              <a:gd name="connsiteY58" fmla="*/ 5530686 h 6858000"/>
              <a:gd name="connsiteX59" fmla="*/ 2650249 w 7467600"/>
              <a:gd name="connsiteY59" fmla="*/ 5532101 h 6858000"/>
              <a:gd name="connsiteX60" fmla="*/ 2663808 w 7467600"/>
              <a:gd name="connsiteY60" fmla="*/ 6535215 h 6858000"/>
              <a:gd name="connsiteX61" fmla="*/ 2665418 w 7467600"/>
              <a:gd name="connsiteY61" fmla="*/ 6132756 h 6858000"/>
              <a:gd name="connsiteX62" fmla="*/ 2650666 w 7467600"/>
              <a:gd name="connsiteY62" fmla="*/ 5530686 h 6858000"/>
              <a:gd name="connsiteX63" fmla="*/ 2680277 w 7467600"/>
              <a:gd name="connsiteY63" fmla="*/ 5479204 h 6858000"/>
              <a:gd name="connsiteX64" fmla="*/ 2678972 w 7467600"/>
              <a:gd name="connsiteY64" fmla="*/ 5481582 h 6858000"/>
              <a:gd name="connsiteX65" fmla="*/ 2696666 w 7467600"/>
              <a:gd name="connsiteY65" fmla="*/ 6133836 h 6858000"/>
              <a:gd name="connsiteX66" fmla="*/ 2695769 w 7467600"/>
              <a:gd name="connsiteY66" fmla="*/ 6390955 h 6858000"/>
              <a:gd name="connsiteX67" fmla="*/ 2739893 w 7467600"/>
              <a:gd name="connsiteY67" fmla="*/ 6108357 h 6858000"/>
              <a:gd name="connsiteX68" fmla="*/ 2680277 w 7467600"/>
              <a:gd name="connsiteY68" fmla="*/ 5479204 h 6858000"/>
              <a:gd name="connsiteX69" fmla="*/ 1132195 w 7467600"/>
              <a:gd name="connsiteY69" fmla="*/ 5467980 h 6858000"/>
              <a:gd name="connsiteX70" fmla="*/ 1679056 w 7467600"/>
              <a:gd name="connsiteY70" fmla="*/ 5516907 h 6858000"/>
              <a:gd name="connsiteX71" fmla="*/ 2128648 w 7467600"/>
              <a:gd name="connsiteY71" fmla="*/ 5474249 h 6858000"/>
              <a:gd name="connsiteX72" fmla="*/ 1825619 w 7467600"/>
              <a:gd name="connsiteY72" fmla="*/ 5478447 h 6858000"/>
              <a:gd name="connsiteX73" fmla="*/ 1737798 w 7467600"/>
              <a:gd name="connsiteY73" fmla="*/ 5483353 h 6858000"/>
              <a:gd name="connsiteX74" fmla="*/ 1132195 w 7467600"/>
              <a:gd name="connsiteY74" fmla="*/ 5467980 h 6858000"/>
              <a:gd name="connsiteX75" fmla="*/ 6844835 w 7467600"/>
              <a:gd name="connsiteY75" fmla="*/ 5424988 h 6858000"/>
              <a:gd name="connsiteX76" fmla="*/ 6879594 w 7467600"/>
              <a:gd name="connsiteY76" fmla="*/ 5424547 h 6858000"/>
              <a:gd name="connsiteX77" fmla="*/ 7379510 w 7467600"/>
              <a:gd name="connsiteY77" fmla="*/ 5755454 h 6858000"/>
              <a:gd name="connsiteX78" fmla="*/ 7467600 w 7467600"/>
              <a:gd name="connsiteY78" fmla="*/ 5845526 h 6858000"/>
              <a:gd name="connsiteX79" fmla="*/ 7467600 w 7467600"/>
              <a:gd name="connsiteY79" fmla="*/ 5925131 h 6858000"/>
              <a:gd name="connsiteX80" fmla="*/ 7271900 w 7467600"/>
              <a:gd name="connsiteY80" fmla="*/ 5734551 h 6858000"/>
              <a:gd name="connsiteX81" fmla="*/ 7015907 w 7467600"/>
              <a:gd name="connsiteY81" fmla="*/ 5541548 h 6858000"/>
              <a:gd name="connsiteX82" fmla="*/ 7259646 w 7467600"/>
              <a:gd name="connsiteY82" fmla="*/ 5765985 h 6858000"/>
              <a:gd name="connsiteX83" fmla="*/ 7467600 w 7467600"/>
              <a:gd name="connsiteY83" fmla="*/ 5971257 h 6858000"/>
              <a:gd name="connsiteX84" fmla="*/ 7467600 w 7467600"/>
              <a:gd name="connsiteY84" fmla="*/ 6012219 h 6858000"/>
              <a:gd name="connsiteX85" fmla="*/ 7240170 w 7467600"/>
              <a:gd name="connsiteY85" fmla="*/ 5787985 h 6858000"/>
              <a:gd name="connsiteX86" fmla="*/ 6946849 w 7467600"/>
              <a:gd name="connsiteY86" fmla="*/ 5523271 h 6858000"/>
              <a:gd name="connsiteX87" fmla="*/ 6946972 w 7467600"/>
              <a:gd name="connsiteY87" fmla="*/ 5526491 h 6858000"/>
              <a:gd name="connsiteX88" fmla="*/ 7105827 w 7467600"/>
              <a:gd name="connsiteY88" fmla="*/ 5718700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1456157 w 7467600"/>
              <a:gd name="connsiteY101" fmla="*/ 5371404 h 6858000"/>
              <a:gd name="connsiteX102" fmla="*/ 1244432 w 7467600"/>
              <a:gd name="connsiteY102" fmla="*/ 5385601 h 6858000"/>
              <a:gd name="connsiteX103" fmla="*/ 973990 w 7467600"/>
              <a:gd name="connsiteY103" fmla="*/ 5424940 h 6858000"/>
              <a:gd name="connsiteX104" fmla="*/ 1103809 w 7467600"/>
              <a:gd name="connsiteY104" fmla="*/ 5433720 h 6858000"/>
              <a:gd name="connsiteX105" fmla="*/ 1123454 w 7467600"/>
              <a:gd name="connsiteY105" fmla="*/ 5435727 h 6858000"/>
              <a:gd name="connsiteX106" fmla="*/ 1737017 w 7467600"/>
              <a:gd name="connsiteY106" fmla="*/ 5452183 h 6858000"/>
              <a:gd name="connsiteX107" fmla="*/ 1824397 w 7467600"/>
              <a:gd name="connsiteY107" fmla="*/ 5447757 h 6858000"/>
              <a:gd name="connsiteX108" fmla="*/ 2070059 w 7467600"/>
              <a:gd name="connsiteY108" fmla="*/ 5441660 h 6858000"/>
              <a:gd name="connsiteX109" fmla="*/ 1456157 w 7467600"/>
              <a:gd name="connsiteY109" fmla="*/ 5371404 h 6858000"/>
              <a:gd name="connsiteX110" fmla="*/ 4988186 w 7467600"/>
              <a:gd name="connsiteY110" fmla="*/ 5216467 h 6858000"/>
              <a:gd name="connsiteX111" fmla="*/ 4777334 w 7467600"/>
              <a:gd name="connsiteY111" fmla="*/ 5406072 h 6858000"/>
              <a:gd name="connsiteX112" fmla="*/ 4718341 w 7467600"/>
              <a:gd name="connsiteY112" fmla="*/ 5468043 h 6858000"/>
              <a:gd name="connsiteX113" fmla="*/ 4604655 w 7467600"/>
              <a:gd name="connsiteY113" fmla="*/ 5583434 h 6858000"/>
              <a:gd name="connsiteX114" fmla="*/ 4565074 w 7467600"/>
              <a:gd name="connsiteY114" fmla="*/ 5618550 h 6858000"/>
              <a:gd name="connsiteX115" fmla="*/ 4988186 w 7467600"/>
              <a:gd name="connsiteY115" fmla="*/ 5216467 h 6858000"/>
              <a:gd name="connsiteX116" fmla="*/ 4978032 w 7467600"/>
              <a:gd name="connsiteY116" fmla="*/ 5183809 h 6858000"/>
              <a:gd name="connsiteX117" fmla="*/ 4463413 w 7467600"/>
              <a:gd name="connsiteY117" fmla="*/ 5615162 h 6858000"/>
              <a:gd name="connsiteX118" fmla="*/ 4358134 w 7467600"/>
              <a:gd name="connsiteY118" fmla="*/ 5742791 h 6858000"/>
              <a:gd name="connsiteX119" fmla="*/ 4376219 w 7467600"/>
              <a:gd name="connsiteY119" fmla="*/ 5729027 h 6858000"/>
              <a:gd name="connsiteX120" fmla="*/ 4582340 w 7467600"/>
              <a:gd name="connsiteY120" fmla="*/ 5561037 h 6858000"/>
              <a:gd name="connsiteX121" fmla="*/ 4694684 w 7467600"/>
              <a:gd name="connsiteY121" fmla="*/ 5447098 h 6858000"/>
              <a:gd name="connsiteX122" fmla="*/ 4754123 w 7467600"/>
              <a:gd name="connsiteY122" fmla="*/ 5384643 h 6858000"/>
              <a:gd name="connsiteX123" fmla="*/ 4978032 w 7467600"/>
              <a:gd name="connsiteY123" fmla="*/ 5183809 h 6858000"/>
              <a:gd name="connsiteX124" fmla="*/ 1903353 w 7467600"/>
              <a:gd name="connsiteY124" fmla="*/ 5044827 h 6858000"/>
              <a:gd name="connsiteX125" fmla="*/ 1936931 w 7467600"/>
              <a:gd name="connsiteY125" fmla="*/ 5093954 h 6858000"/>
              <a:gd name="connsiteX126" fmla="*/ 2195868 w 7467600"/>
              <a:gd name="connsiteY126" fmla="*/ 5396574 h 6858000"/>
              <a:gd name="connsiteX127" fmla="*/ 2088852 w 7467600"/>
              <a:gd name="connsiteY127" fmla="*/ 5166123 h 6858000"/>
              <a:gd name="connsiteX128" fmla="*/ 1958241 w 7467600"/>
              <a:gd name="connsiteY128" fmla="*/ 5067955 h 6858000"/>
              <a:gd name="connsiteX129" fmla="*/ 1903353 w 7467600"/>
              <a:gd name="connsiteY129" fmla="*/ 5044827 h 6858000"/>
              <a:gd name="connsiteX130" fmla="*/ 1979378 w 7467600"/>
              <a:gd name="connsiteY130" fmla="*/ 4769504 h 6858000"/>
              <a:gd name="connsiteX131" fmla="*/ 2882120 w 7467600"/>
              <a:gd name="connsiteY131" fmla="*/ 5064547 h 6858000"/>
              <a:gd name="connsiteX132" fmla="*/ 2793103 w 7467600"/>
              <a:gd name="connsiteY132" fmla="*/ 5039699 h 6858000"/>
              <a:gd name="connsiteX133" fmla="*/ 2770041 w 7467600"/>
              <a:gd name="connsiteY133" fmla="*/ 5033634 h 6858000"/>
              <a:gd name="connsiteX134" fmla="*/ 1979378 w 7467600"/>
              <a:gd name="connsiteY134" fmla="*/ 4769504 h 6858000"/>
              <a:gd name="connsiteX135" fmla="*/ 1927410 w 7467600"/>
              <a:gd name="connsiteY135" fmla="*/ 4716164 h 6858000"/>
              <a:gd name="connsiteX136" fmla="*/ 1959587 w 7467600"/>
              <a:gd name="connsiteY136" fmla="*/ 4728849 h 6858000"/>
              <a:gd name="connsiteX137" fmla="*/ 2777707 w 7467600"/>
              <a:gd name="connsiteY137" fmla="*/ 5003991 h 6858000"/>
              <a:gd name="connsiteX138" fmla="*/ 2800768 w 7467600"/>
              <a:gd name="connsiteY138" fmla="*/ 5010056 h 6858000"/>
              <a:gd name="connsiteX139" fmla="*/ 2879408 w 7467600"/>
              <a:gd name="connsiteY139" fmla="*/ 5031590 h 6858000"/>
              <a:gd name="connsiteX140" fmla="*/ 2862295 w 7467600"/>
              <a:gd name="connsiteY140" fmla="*/ 5022958 h 6858000"/>
              <a:gd name="connsiteX141" fmla="*/ 2813343 w 7467600"/>
              <a:gd name="connsiteY141" fmla="*/ 4998369 h 6858000"/>
              <a:gd name="connsiteX142" fmla="*/ 2646245 w 7467600"/>
              <a:gd name="connsiteY142" fmla="*/ 4930999 h 6858000"/>
              <a:gd name="connsiteX143" fmla="*/ 1999243 w 7467600"/>
              <a:gd name="connsiteY143" fmla="*/ 4730524 h 6858000"/>
              <a:gd name="connsiteX144" fmla="*/ 1979527 w 7467600"/>
              <a:gd name="connsiteY144" fmla="*/ 4726651 h 6858000"/>
              <a:gd name="connsiteX145" fmla="*/ 1927410 w 7467600"/>
              <a:gd name="connsiteY145" fmla="*/ 4716164 h 6858000"/>
              <a:gd name="connsiteX146" fmla="*/ 1997014 w 7467600"/>
              <a:gd name="connsiteY146" fmla="*/ 4698007 h 6858000"/>
              <a:gd name="connsiteX147" fmla="*/ 2005458 w 7467600"/>
              <a:gd name="connsiteY147" fmla="*/ 4699540 h 6858000"/>
              <a:gd name="connsiteX148" fmla="*/ 2657186 w 7467600"/>
              <a:gd name="connsiteY148" fmla="*/ 4901687 h 6858000"/>
              <a:gd name="connsiteX149" fmla="*/ 2826662 w 7467600"/>
              <a:gd name="connsiteY149" fmla="*/ 4970362 h 6858000"/>
              <a:gd name="connsiteX150" fmla="*/ 2876100 w 7467600"/>
              <a:gd name="connsiteY150" fmla="*/ 4995397 h 6858000"/>
              <a:gd name="connsiteX151" fmla="*/ 3042600 w 7467600"/>
              <a:gd name="connsiteY151" fmla="*/ 5059532 h 6858000"/>
              <a:gd name="connsiteX152" fmla="*/ 1997014 w 7467600"/>
              <a:gd name="connsiteY152" fmla="*/ 4698007 h 6858000"/>
              <a:gd name="connsiteX153" fmla="*/ 2305292 w 7467600"/>
              <a:gd name="connsiteY153" fmla="*/ 4219492 h 6858000"/>
              <a:gd name="connsiteX154" fmla="*/ 3360922 w 7467600"/>
              <a:gd name="connsiteY154" fmla="*/ 4529373 h 6858000"/>
              <a:gd name="connsiteX155" fmla="*/ 3492420 w 7467600"/>
              <a:gd name="connsiteY155" fmla="*/ 4510145 h 6858000"/>
              <a:gd name="connsiteX156" fmla="*/ 3364086 w 7467600"/>
              <a:gd name="connsiteY156" fmla="*/ 4480340 h 6858000"/>
              <a:gd name="connsiteX157" fmla="*/ 3225818 w 7467600"/>
              <a:gd name="connsiteY157" fmla="*/ 4411822 h 6858000"/>
              <a:gd name="connsiteX158" fmla="*/ 3129696 w 7467600"/>
              <a:gd name="connsiteY158" fmla="*/ 4360704 h 6858000"/>
              <a:gd name="connsiteX159" fmla="*/ 2814545 w 7467600"/>
              <a:gd name="connsiteY159" fmla="*/ 4282955 h 6858000"/>
              <a:gd name="connsiteX160" fmla="*/ 2305292 w 7467600"/>
              <a:gd name="connsiteY160" fmla="*/ 4219492 h 6858000"/>
              <a:gd name="connsiteX161" fmla="*/ 2626982 w 7467600"/>
              <a:gd name="connsiteY161" fmla="*/ 4206450 h 6858000"/>
              <a:gd name="connsiteX162" fmla="*/ 2490617 w 7467600"/>
              <a:gd name="connsiteY162" fmla="*/ 4206951 h 6858000"/>
              <a:gd name="connsiteX163" fmla="*/ 2819869 w 7467600"/>
              <a:gd name="connsiteY163" fmla="*/ 4252936 h 6858000"/>
              <a:gd name="connsiteX164" fmla="*/ 3143018 w 7467600"/>
              <a:gd name="connsiteY164" fmla="*/ 4332698 h 6858000"/>
              <a:gd name="connsiteX165" fmla="*/ 3241520 w 7467600"/>
              <a:gd name="connsiteY165" fmla="*/ 4385112 h 6858000"/>
              <a:gd name="connsiteX166" fmla="*/ 3374575 w 7467600"/>
              <a:gd name="connsiteY166" fmla="*/ 4451517 h 6858000"/>
              <a:gd name="connsiteX167" fmla="*/ 3505221 w 7467600"/>
              <a:gd name="connsiteY167" fmla="*/ 4480757 h 6858000"/>
              <a:gd name="connsiteX168" fmla="*/ 2626982 w 7467600"/>
              <a:gd name="connsiteY168" fmla="*/ 4206450 h 6858000"/>
              <a:gd name="connsiteX169" fmla="*/ 1310106 w 7467600"/>
              <a:gd name="connsiteY169" fmla="*/ 3943217 h 6858000"/>
              <a:gd name="connsiteX170" fmla="*/ 854994 w 7467600"/>
              <a:gd name="connsiteY170" fmla="*/ 4399136 h 6858000"/>
              <a:gd name="connsiteX171" fmla="*/ 742462 w 7467600"/>
              <a:gd name="connsiteY171" fmla="*/ 4594648 h 6858000"/>
              <a:gd name="connsiteX172" fmla="*/ 820602 w 7467600"/>
              <a:gd name="connsiteY172" fmla="*/ 4485915 h 6858000"/>
              <a:gd name="connsiteX173" fmla="*/ 878295 w 7467600"/>
              <a:gd name="connsiteY173" fmla="*/ 4403594 h 6858000"/>
              <a:gd name="connsiteX174" fmla="*/ 1240607 w 7467600"/>
              <a:gd name="connsiteY174" fmla="*/ 4010401 h 6858000"/>
              <a:gd name="connsiteX175" fmla="*/ 1310106 w 7467600"/>
              <a:gd name="connsiteY175" fmla="*/ 3943217 h 6858000"/>
              <a:gd name="connsiteX176" fmla="*/ 1423113 w 7467600"/>
              <a:gd name="connsiteY176" fmla="*/ 3874565 h 6858000"/>
              <a:gd name="connsiteX177" fmla="*/ 1260565 w 7467600"/>
              <a:gd name="connsiteY177" fmla="*/ 4031982 h 6858000"/>
              <a:gd name="connsiteX178" fmla="*/ 901900 w 7467600"/>
              <a:gd name="connsiteY178" fmla="*/ 4421236 h 6858000"/>
              <a:gd name="connsiteX179" fmla="*/ 845044 w 7467600"/>
              <a:gd name="connsiteY179" fmla="*/ 4502436 h 6858000"/>
              <a:gd name="connsiteX180" fmla="*/ 685926 w 7467600"/>
              <a:gd name="connsiteY180" fmla="*/ 4703069 h 6858000"/>
              <a:gd name="connsiteX181" fmla="*/ 684248 w 7467600"/>
              <a:gd name="connsiteY181" fmla="*/ 4706721 h 6858000"/>
              <a:gd name="connsiteX182" fmla="*/ 1423113 w 7467600"/>
              <a:gd name="connsiteY182" fmla="*/ 3874565 h 6858000"/>
              <a:gd name="connsiteX183" fmla="*/ 3316479 w 7467600"/>
              <a:gd name="connsiteY183" fmla="*/ 3872136 h 6858000"/>
              <a:gd name="connsiteX184" fmla="*/ 3546806 w 7467600"/>
              <a:gd name="connsiteY184" fmla="*/ 4356139 h 6858000"/>
              <a:gd name="connsiteX185" fmla="*/ 3364433 w 7467600"/>
              <a:gd name="connsiteY185" fmla="*/ 3953121 h 6858000"/>
              <a:gd name="connsiteX186" fmla="*/ 3316479 w 7467600"/>
              <a:gd name="connsiteY186" fmla="*/ 3872136 h 6858000"/>
              <a:gd name="connsiteX187" fmla="*/ 3291335 w 7467600"/>
              <a:gd name="connsiteY187" fmla="*/ 3767420 h 6858000"/>
              <a:gd name="connsiteX188" fmla="*/ 3390805 w 7467600"/>
              <a:gd name="connsiteY188" fmla="*/ 3937163 h 6858000"/>
              <a:gd name="connsiteX189" fmla="*/ 3579062 w 7467600"/>
              <a:gd name="connsiteY189" fmla="*/ 4359040 h 6858000"/>
              <a:gd name="connsiteX190" fmla="*/ 3467355 w 7467600"/>
              <a:gd name="connsiteY190" fmla="*/ 3988130 h 6858000"/>
              <a:gd name="connsiteX191" fmla="*/ 3310753 w 7467600"/>
              <a:gd name="connsiteY191" fmla="*/ 3787140 h 6858000"/>
              <a:gd name="connsiteX192" fmla="*/ 3291335 w 7467600"/>
              <a:gd name="connsiteY192" fmla="*/ 3767420 h 6858000"/>
              <a:gd name="connsiteX193" fmla="*/ 1635889 w 7467600"/>
              <a:gd name="connsiteY193" fmla="*/ 3709494 h 6858000"/>
              <a:gd name="connsiteX194" fmla="*/ 1634800 w 7467600"/>
              <a:gd name="connsiteY194" fmla="*/ 3731111 h 6858000"/>
              <a:gd name="connsiteX195" fmla="*/ 1635889 w 7467600"/>
              <a:gd name="connsiteY195" fmla="*/ 3709494 h 6858000"/>
              <a:gd name="connsiteX196" fmla="*/ 1510397 w 7467600"/>
              <a:gd name="connsiteY196" fmla="*/ 3684705 h 6858000"/>
              <a:gd name="connsiteX197" fmla="*/ 1146550 w 7467600"/>
              <a:gd name="connsiteY197" fmla="*/ 3802012 h 6858000"/>
              <a:gd name="connsiteX198" fmla="*/ 698834 w 7467600"/>
              <a:gd name="connsiteY198" fmla="*/ 3952272 h 6858000"/>
              <a:gd name="connsiteX199" fmla="*/ 34256 w 7467600"/>
              <a:gd name="connsiteY199" fmla="*/ 4347603 h 6858000"/>
              <a:gd name="connsiteX200" fmla="*/ 527241 w 7467600"/>
              <a:gd name="connsiteY200" fmla="*/ 4065078 h 6858000"/>
              <a:gd name="connsiteX201" fmla="*/ 1510397 w 7467600"/>
              <a:gd name="connsiteY201" fmla="*/ 3684705 h 6858000"/>
              <a:gd name="connsiteX202" fmla="*/ 1313114 w 7467600"/>
              <a:gd name="connsiteY202" fmla="*/ 3655216 h 6858000"/>
              <a:gd name="connsiteX203" fmla="*/ 1109304 w 7467600"/>
              <a:gd name="connsiteY203" fmla="*/ 3669030 h 6858000"/>
              <a:gd name="connsiteX204" fmla="*/ 8129 w 7467600"/>
              <a:gd name="connsiteY204" fmla="*/ 4330519 h 6858000"/>
              <a:gd name="connsiteX205" fmla="*/ 687572 w 7467600"/>
              <a:gd name="connsiteY205" fmla="*/ 3925629 h 6858000"/>
              <a:gd name="connsiteX206" fmla="*/ 1138365 w 7467600"/>
              <a:gd name="connsiteY206" fmla="*/ 3774515 h 6858000"/>
              <a:gd name="connsiteX207" fmla="*/ 1505579 w 7467600"/>
              <a:gd name="connsiteY207" fmla="*/ 3655526 h 6858000"/>
              <a:gd name="connsiteX208" fmla="*/ 1313114 w 7467600"/>
              <a:gd name="connsiteY208" fmla="*/ 3655216 h 6858000"/>
              <a:gd name="connsiteX209" fmla="*/ 3655073 w 7467600"/>
              <a:gd name="connsiteY209" fmla="*/ 3650884 h 6858000"/>
              <a:gd name="connsiteX210" fmla="*/ 3989938 w 7467600"/>
              <a:gd name="connsiteY210" fmla="*/ 3991685 h 6858000"/>
              <a:gd name="connsiteX211" fmla="*/ 4393907 w 7467600"/>
              <a:gd name="connsiteY211" fmla="*/ 4261258 h 6858000"/>
              <a:gd name="connsiteX212" fmla="*/ 4648051 w 7467600"/>
              <a:gd name="connsiteY212" fmla="*/ 4374051 h 6858000"/>
              <a:gd name="connsiteX213" fmla="*/ 4383389 w 7467600"/>
              <a:gd name="connsiteY213" fmla="*/ 4184369 h 6858000"/>
              <a:gd name="connsiteX214" fmla="*/ 4165508 w 7467600"/>
              <a:gd name="connsiteY214" fmla="*/ 4035196 h 6858000"/>
              <a:gd name="connsiteX215" fmla="*/ 4068162 w 7467600"/>
              <a:gd name="connsiteY215" fmla="*/ 3953394 h 6858000"/>
              <a:gd name="connsiteX216" fmla="*/ 3981416 w 7467600"/>
              <a:gd name="connsiteY216" fmla="*/ 3880482 h 6858000"/>
              <a:gd name="connsiteX217" fmla="*/ 3800147 w 7467600"/>
              <a:gd name="connsiteY217" fmla="*/ 3749872 h 6858000"/>
              <a:gd name="connsiteX218" fmla="*/ 3655073 w 7467600"/>
              <a:gd name="connsiteY218" fmla="*/ 3650884 h 6858000"/>
              <a:gd name="connsiteX219" fmla="*/ 3670252 w 7467600"/>
              <a:gd name="connsiteY219" fmla="*/ 3622798 h 6858000"/>
              <a:gd name="connsiteX220" fmla="*/ 3817258 w 7467600"/>
              <a:gd name="connsiteY220" fmla="*/ 3723577 h 6858000"/>
              <a:gd name="connsiteX221" fmla="*/ 4000461 w 7467600"/>
              <a:gd name="connsiteY221" fmla="*/ 3855966 h 6858000"/>
              <a:gd name="connsiteX222" fmla="*/ 4088180 w 7467600"/>
              <a:gd name="connsiteY222" fmla="*/ 3929774 h 6858000"/>
              <a:gd name="connsiteX223" fmla="*/ 4184555 w 7467600"/>
              <a:gd name="connsiteY223" fmla="*/ 4010683 h 6858000"/>
              <a:gd name="connsiteX224" fmla="*/ 4399563 w 7467600"/>
              <a:gd name="connsiteY224" fmla="*/ 4158106 h 6858000"/>
              <a:gd name="connsiteX225" fmla="*/ 4684469 w 7467600"/>
              <a:gd name="connsiteY225" fmla="*/ 4364680 h 6858000"/>
              <a:gd name="connsiteX226" fmla="*/ 4690271 w 7467600"/>
              <a:gd name="connsiteY226" fmla="*/ 4370034 h 6858000"/>
              <a:gd name="connsiteX227" fmla="*/ 4136093 w 7467600"/>
              <a:gd name="connsiteY227" fmla="*/ 3858466 h 6858000"/>
              <a:gd name="connsiteX228" fmla="*/ 3670252 w 7467600"/>
              <a:gd name="connsiteY228" fmla="*/ 3622798 h 6858000"/>
              <a:gd name="connsiteX229" fmla="*/ 4440129 w 7467600"/>
              <a:gd name="connsiteY229" fmla="*/ 3448571 h 6858000"/>
              <a:gd name="connsiteX230" fmla="*/ 4856525 w 7467600"/>
              <a:gd name="connsiteY230" fmla="*/ 3915351 h 6858000"/>
              <a:gd name="connsiteX231" fmla="*/ 5059055 w 7467600"/>
              <a:gd name="connsiteY231" fmla="*/ 4108918 h 6858000"/>
              <a:gd name="connsiteX232" fmla="*/ 5290070 w 7467600"/>
              <a:gd name="connsiteY232" fmla="*/ 4263619 h 6858000"/>
              <a:gd name="connsiteX233" fmla="*/ 4834991 w 7467600"/>
              <a:gd name="connsiteY233" fmla="*/ 3830985 h 6858000"/>
              <a:gd name="connsiteX234" fmla="*/ 4440129 w 7467600"/>
              <a:gd name="connsiteY234" fmla="*/ 3448571 h 6858000"/>
              <a:gd name="connsiteX235" fmla="*/ 4441737 w 7467600"/>
              <a:gd name="connsiteY235" fmla="*/ 3399734 h 6858000"/>
              <a:gd name="connsiteX236" fmla="*/ 4431236 w 7467600"/>
              <a:gd name="connsiteY236" fmla="*/ 3400954 h 6858000"/>
              <a:gd name="connsiteX237" fmla="*/ 4557150 w 7467600"/>
              <a:gd name="connsiteY237" fmla="*/ 3510023 h 6858000"/>
              <a:gd name="connsiteX238" fmla="*/ 4856936 w 7467600"/>
              <a:gd name="connsiteY238" fmla="*/ 3809146 h 6858000"/>
              <a:gd name="connsiteX239" fmla="*/ 5111996 w 7467600"/>
              <a:gd name="connsiteY239" fmla="*/ 4065759 h 6858000"/>
              <a:gd name="connsiteX240" fmla="*/ 5388878 w 7467600"/>
              <a:gd name="connsiteY240" fmla="*/ 4300185 h 6858000"/>
              <a:gd name="connsiteX241" fmla="*/ 5425556 w 7467600"/>
              <a:gd name="connsiteY241" fmla="*/ 4308967 h 6858000"/>
              <a:gd name="connsiteX242" fmla="*/ 4943646 w 7467600"/>
              <a:gd name="connsiteY242" fmla="*/ 3822916 h 6858000"/>
              <a:gd name="connsiteX243" fmla="*/ 4594837 w 7467600"/>
              <a:gd name="connsiteY243" fmla="*/ 3532274 h 6858000"/>
              <a:gd name="connsiteX244" fmla="*/ 4441737 w 7467600"/>
              <a:gd name="connsiteY244" fmla="*/ 3399734 h 6858000"/>
              <a:gd name="connsiteX245" fmla="*/ 5425834 w 7467600"/>
              <a:gd name="connsiteY245" fmla="*/ 3162785 h 6858000"/>
              <a:gd name="connsiteX246" fmla="*/ 5401644 w 7467600"/>
              <a:gd name="connsiteY246" fmla="*/ 3617847 h 6858000"/>
              <a:gd name="connsiteX247" fmla="*/ 5467256 w 7467600"/>
              <a:gd name="connsiteY247" fmla="*/ 4175494 h 6858000"/>
              <a:gd name="connsiteX248" fmla="*/ 5448069 w 7467600"/>
              <a:gd name="connsiteY248" fmla="*/ 3567554 h 6858000"/>
              <a:gd name="connsiteX249" fmla="*/ 5425834 w 7467600"/>
              <a:gd name="connsiteY249" fmla="*/ 3162785 h 6858000"/>
              <a:gd name="connsiteX250" fmla="*/ 1318687 w 7467600"/>
              <a:gd name="connsiteY250" fmla="*/ 3113840 h 6858000"/>
              <a:gd name="connsiteX251" fmla="*/ 1066793 w 7467600"/>
              <a:gd name="connsiteY251" fmla="*/ 3212171 h 6858000"/>
              <a:gd name="connsiteX252" fmla="*/ 993319 w 7467600"/>
              <a:gd name="connsiteY252" fmla="*/ 3247648 h 6858000"/>
              <a:gd name="connsiteX253" fmla="*/ 853081 w 7467600"/>
              <a:gd name="connsiteY253" fmla="*/ 3312410 h 6858000"/>
              <a:gd name="connsiteX254" fmla="*/ 805957 w 7467600"/>
              <a:gd name="connsiteY254" fmla="*/ 3330443 h 6858000"/>
              <a:gd name="connsiteX255" fmla="*/ 1318687 w 7467600"/>
              <a:gd name="connsiteY255" fmla="*/ 3113840 h 6858000"/>
              <a:gd name="connsiteX256" fmla="*/ 5453702 w 7467600"/>
              <a:gd name="connsiteY256" fmla="*/ 3090882 h 6858000"/>
              <a:gd name="connsiteX257" fmla="*/ 5480135 w 7467600"/>
              <a:gd name="connsiteY257" fmla="*/ 3565802 h 6858000"/>
              <a:gd name="connsiteX258" fmla="*/ 5499023 w 7467600"/>
              <a:gd name="connsiteY258" fmla="*/ 4166310 h 6858000"/>
              <a:gd name="connsiteX259" fmla="*/ 5547022 w 7467600"/>
              <a:gd name="connsiteY259" fmla="*/ 3607838 h 6858000"/>
              <a:gd name="connsiteX260" fmla="*/ 5515964 w 7467600"/>
              <a:gd name="connsiteY260" fmla="*/ 3378541 h 6858000"/>
              <a:gd name="connsiteX261" fmla="*/ 5453702 w 7467600"/>
              <a:gd name="connsiteY261" fmla="*/ 3090882 h 6858000"/>
              <a:gd name="connsiteX262" fmla="*/ 1238695 w 7467600"/>
              <a:gd name="connsiteY262" fmla="*/ 3076820 h 6858000"/>
              <a:gd name="connsiteX263" fmla="*/ 716371 w 7467600"/>
              <a:gd name="connsiteY263" fmla="*/ 3293249 h 6858000"/>
              <a:gd name="connsiteX264" fmla="*/ 579522 w 7467600"/>
              <a:gd name="connsiteY264" fmla="*/ 3371759 h 6858000"/>
              <a:gd name="connsiteX265" fmla="*/ 600288 w 7467600"/>
              <a:gd name="connsiteY265" fmla="*/ 3365555 h 6858000"/>
              <a:gd name="connsiteX266" fmla="*/ 840692 w 7467600"/>
              <a:gd name="connsiteY266" fmla="*/ 3284921 h 6858000"/>
              <a:gd name="connsiteX267" fmla="*/ 979248 w 7467600"/>
              <a:gd name="connsiteY267" fmla="*/ 3221003 h 6858000"/>
              <a:gd name="connsiteX268" fmla="*/ 1053282 w 7467600"/>
              <a:gd name="connsiteY268" fmla="*/ 3185247 h 6858000"/>
              <a:gd name="connsiteX269" fmla="*/ 1320603 w 7467600"/>
              <a:gd name="connsiteY269" fmla="*/ 3081281 h 6858000"/>
              <a:gd name="connsiteX270" fmla="*/ 1238695 w 7467600"/>
              <a:gd name="connsiteY270" fmla="*/ 3076820 h 6858000"/>
              <a:gd name="connsiteX271" fmla="*/ 5425627 w 7467600"/>
              <a:gd name="connsiteY271" fmla="*/ 2954192 h 6858000"/>
              <a:gd name="connsiteX272" fmla="*/ 5470770 w 7467600"/>
              <a:gd name="connsiteY272" fmla="*/ 3005435 h 6858000"/>
              <a:gd name="connsiteX273" fmla="*/ 5519779 w 7467600"/>
              <a:gd name="connsiteY273" fmla="*/ 4359223 h 6858000"/>
              <a:gd name="connsiteX274" fmla="*/ 5520293 w 7467600"/>
              <a:gd name="connsiteY274" fmla="*/ 4360602 h 6858000"/>
              <a:gd name="connsiteX275" fmla="*/ 5767221 w 7467600"/>
              <a:gd name="connsiteY275" fmla="*/ 4665564 h 6858000"/>
              <a:gd name="connsiteX276" fmla="*/ 6937169 w 7467600"/>
              <a:gd name="connsiteY276" fmla="*/ 4815941 h 6858000"/>
              <a:gd name="connsiteX277" fmla="*/ 6953922 w 7467600"/>
              <a:gd name="connsiteY277" fmla="*/ 4890068 h 6858000"/>
              <a:gd name="connsiteX278" fmla="*/ 6071359 w 7467600"/>
              <a:gd name="connsiteY278" fmla="*/ 4770770 h 6858000"/>
              <a:gd name="connsiteX279" fmla="*/ 6038839 w 7467600"/>
              <a:gd name="connsiteY279" fmla="*/ 4764474 h 6858000"/>
              <a:gd name="connsiteX280" fmla="*/ 6038706 w 7467600"/>
              <a:gd name="connsiteY280" fmla="*/ 4763847 h 6858000"/>
              <a:gd name="connsiteX281" fmla="*/ 6037784 w 7467600"/>
              <a:gd name="connsiteY281" fmla="*/ 4764270 h 6858000"/>
              <a:gd name="connsiteX282" fmla="*/ 6038839 w 7467600"/>
              <a:gd name="connsiteY282" fmla="*/ 4764474 h 6858000"/>
              <a:gd name="connsiteX283" fmla="*/ 6040338 w 7467600"/>
              <a:gd name="connsiteY283" fmla="*/ 4771418 h 6858000"/>
              <a:gd name="connsiteX284" fmla="*/ 6024488 w 7467600"/>
              <a:gd name="connsiteY284" fmla="*/ 4809903 h 6858000"/>
              <a:gd name="connsiteX285" fmla="*/ 5599771 w 7467600"/>
              <a:gd name="connsiteY285" fmla="*/ 5509652 h 6858000"/>
              <a:gd name="connsiteX286" fmla="*/ 5548843 w 7467600"/>
              <a:gd name="connsiteY286" fmla="*/ 5563845 h 6858000"/>
              <a:gd name="connsiteX287" fmla="*/ 5940952 w 7467600"/>
              <a:gd name="connsiteY287" fmla="*/ 6250028 h 6858000"/>
              <a:gd name="connsiteX288" fmla="*/ 6043441 w 7467600"/>
              <a:gd name="connsiteY288" fmla="*/ 6665847 h 6858000"/>
              <a:gd name="connsiteX289" fmla="*/ 6093432 w 7467600"/>
              <a:gd name="connsiteY289" fmla="*/ 6858000 h 6858000"/>
              <a:gd name="connsiteX290" fmla="*/ 6034344 w 7467600"/>
              <a:gd name="connsiteY290" fmla="*/ 6858000 h 6858000"/>
              <a:gd name="connsiteX291" fmla="*/ 6026679 w 7467600"/>
              <a:gd name="connsiteY291" fmla="*/ 6836959 h 6858000"/>
              <a:gd name="connsiteX292" fmla="*/ 5800441 w 7467600"/>
              <a:gd name="connsiteY292" fmla="*/ 6335286 h 6858000"/>
              <a:gd name="connsiteX293" fmla="*/ 5526562 w 7467600"/>
              <a:gd name="connsiteY293" fmla="*/ 5705388 h 6858000"/>
              <a:gd name="connsiteX294" fmla="*/ 5519640 w 7467600"/>
              <a:gd name="connsiteY294" fmla="*/ 5683774 h 6858000"/>
              <a:gd name="connsiteX295" fmla="*/ 5844559 w 7467600"/>
              <a:gd name="connsiteY295" fmla="*/ 6553349 h 6858000"/>
              <a:gd name="connsiteX296" fmla="*/ 5975994 w 7467600"/>
              <a:gd name="connsiteY296" fmla="*/ 6858000 h 6858000"/>
              <a:gd name="connsiteX297" fmla="*/ 5898547 w 7467600"/>
              <a:gd name="connsiteY297" fmla="*/ 6858000 h 6858000"/>
              <a:gd name="connsiteX298" fmla="*/ 5682041 w 7467600"/>
              <a:gd name="connsiteY298" fmla="*/ 6355860 h 6858000"/>
              <a:gd name="connsiteX299" fmla="*/ 5461758 w 7467600"/>
              <a:gd name="connsiteY299" fmla="*/ 5820220 h 6858000"/>
              <a:gd name="connsiteX300" fmla="*/ 5237282 w 7467600"/>
              <a:gd name="connsiteY300" fmla="*/ 6579086 h 6858000"/>
              <a:gd name="connsiteX301" fmla="*/ 5115009 w 7467600"/>
              <a:gd name="connsiteY301" fmla="*/ 6858000 h 6858000"/>
              <a:gd name="connsiteX302" fmla="*/ 5028074 w 7467600"/>
              <a:gd name="connsiteY302" fmla="*/ 6858000 h 6858000"/>
              <a:gd name="connsiteX303" fmla="*/ 5079508 w 7467600"/>
              <a:gd name="connsiteY303" fmla="*/ 6749074 h 6858000"/>
              <a:gd name="connsiteX304" fmla="*/ 5371846 w 7467600"/>
              <a:gd name="connsiteY304" fmla="*/ 5924413 h 6858000"/>
              <a:gd name="connsiteX305" fmla="*/ 5270512 w 7467600"/>
              <a:gd name="connsiteY305" fmla="*/ 6138975 h 6858000"/>
              <a:gd name="connsiteX306" fmla="*/ 5062409 w 7467600"/>
              <a:gd name="connsiteY306" fmla="*/ 6653544 h 6858000"/>
              <a:gd name="connsiteX307" fmla="*/ 5036628 w 7467600"/>
              <a:gd name="connsiteY307" fmla="*/ 6754247 h 6858000"/>
              <a:gd name="connsiteX308" fmla="*/ 5009112 w 7467600"/>
              <a:gd name="connsiteY308" fmla="*/ 6858000 h 6858000"/>
              <a:gd name="connsiteX309" fmla="*/ 4976679 w 7467600"/>
              <a:gd name="connsiteY309" fmla="*/ 6858000 h 6858000"/>
              <a:gd name="connsiteX310" fmla="*/ 5006537 w 7467600"/>
              <a:gd name="connsiteY310" fmla="*/ 6747068 h 6858000"/>
              <a:gd name="connsiteX311" fmla="*/ 5032723 w 7467600"/>
              <a:gd name="connsiteY311" fmla="*/ 6644957 h 6858000"/>
              <a:gd name="connsiteX312" fmla="*/ 5242949 w 7467600"/>
              <a:gd name="connsiteY312" fmla="*/ 6125175 h 6858000"/>
              <a:gd name="connsiteX313" fmla="*/ 5286321 w 7467600"/>
              <a:gd name="connsiteY313" fmla="*/ 6033555 h 6858000"/>
              <a:gd name="connsiteX314" fmla="*/ 5008210 w 7467600"/>
              <a:gd name="connsiteY314" fmla="*/ 6649194 h 6858000"/>
              <a:gd name="connsiteX315" fmla="*/ 4986321 w 7467600"/>
              <a:gd name="connsiteY315" fmla="*/ 6765687 h 6858000"/>
              <a:gd name="connsiteX316" fmla="*/ 4973474 w 7467600"/>
              <a:gd name="connsiteY316" fmla="*/ 6858000 h 6858000"/>
              <a:gd name="connsiteX317" fmla="*/ 4907178 w 7467600"/>
              <a:gd name="connsiteY317" fmla="*/ 6858000 h 6858000"/>
              <a:gd name="connsiteX318" fmla="*/ 4910810 w 7467600"/>
              <a:gd name="connsiteY318" fmla="*/ 6829660 h 6858000"/>
              <a:gd name="connsiteX319" fmla="*/ 4987461 w 7467600"/>
              <a:gd name="connsiteY319" fmla="*/ 6432994 h 6858000"/>
              <a:gd name="connsiteX320" fmla="*/ 5179262 w 7467600"/>
              <a:gd name="connsiteY320" fmla="*/ 6035044 h 6858000"/>
              <a:gd name="connsiteX321" fmla="*/ 4689678 w 7467600"/>
              <a:gd name="connsiteY321" fmla="*/ 6440241 h 6858000"/>
              <a:gd name="connsiteX322" fmla="*/ 4477543 w 7467600"/>
              <a:gd name="connsiteY322" fmla="*/ 6674836 h 6858000"/>
              <a:gd name="connsiteX323" fmla="*/ 4329957 w 7467600"/>
              <a:gd name="connsiteY323" fmla="*/ 6858000 h 6858000"/>
              <a:gd name="connsiteX324" fmla="*/ 4218595 w 7467600"/>
              <a:gd name="connsiteY324" fmla="*/ 6858000 h 6858000"/>
              <a:gd name="connsiteX325" fmla="*/ 4368888 w 7467600"/>
              <a:gd name="connsiteY325" fmla="*/ 6668412 h 6858000"/>
              <a:gd name="connsiteX326" fmla="*/ 4563091 w 7467600"/>
              <a:gd name="connsiteY326" fmla="*/ 6442508 h 6858000"/>
              <a:gd name="connsiteX327" fmla="*/ 5387324 w 7467600"/>
              <a:gd name="connsiteY327" fmla="*/ 5705830 h 6858000"/>
              <a:gd name="connsiteX328" fmla="*/ 5073620 w 7467600"/>
              <a:gd name="connsiteY328" fmla="*/ 5955437 h 6858000"/>
              <a:gd name="connsiteX329" fmla="*/ 4689789 w 7467600"/>
              <a:gd name="connsiteY329" fmla="*/ 6268382 h 6858000"/>
              <a:gd name="connsiteX330" fmla="*/ 4418722 w 7467600"/>
              <a:gd name="connsiteY330" fmla="*/ 6570886 h 6858000"/>
              <a:gd name="connsiteX331" fmla="*/ 4214944 w 7467600"/>
              <a:gd name="connsiteY331" fmla="*/ 6858000 h 6858000"/>
              <a:gd name="connsiteX332" fmla="*/ 4177898 w 7467600"/>
              <a:gd name="connsiteY332" fmla="*/ 6858000 h 6858000"/>
              <a:gd name="connsiteX333" fmla="*/ 4391597 w 7467600"/>
              <a:gd name="connsiteY333" fmla="*/ 6556370 h 6858000"/>
              <a:gd name="connsiteX334" fmla="*/ 4668889 w 7467600"/>
              <a:gd name="connsiteY334" fmla="*/ 6246399 h 6858000"/>
              <a:gd name="connsiteX335" fmla="*/ 5055427 w 7467600"/>
              <a:gd name="connsiteY335" fmla="*/ 5931476 h 6858000"/>
              <a:gd name="connsiteX336" fmla="*/ 5371814 w 7467600"/>
              <a:gd name="connsiteY336" fmla="*/ 5678975 h 6858000"/>
              <a:gd name="connsiteX337" fmla="*/ 4987918 w 7467600"/>
              <a:gd name="connsiteY337" fmla="*/ 5838701 h 6858000"/>
              <a:gd name="connsiteX338" fmla="*/ 4317146 w 7467600"/>
              <a:gd name="connsiteY338" fmla="*/ 6587716 h 6858000"/>
              <a:gd name="connsiteX339" fmla="*/ 4171627 w 7467600"/>
              <a:gd name="connsiteY339" fmla="*/ 6858000 h 6858000"/>
              <a:gd name="connsiteX340" fmla="*/ 4081585 w 7467600"/>
              <a:gd name="connsiteY340" fmla="*/ 6858000 h 6858000"/>
              <a:gd name="connsiteX341" fmla="*/ 4238603 w 7467600"/>
              <a:gd name="connsiteY341" fmla="*/ 6559341 h 6858000"/>
              <a:gd name="connsiteX342" fmla="*/ 4778333 w 7467600"/>
              <a:gd name="connsiteY342" fmla="*/ 5873626 h 6858000"/>
              <a:gd name="connsiteX343" fmla="*/ 5414185 w 7467600"/>
              <a:gd name="connsiteY343" fmla="*/ 5573882 h 6858000"/>
              <a:gd name="connsiteX344" fmla="*/ 5959648 w 7467600"/>
              <a:gd name="connsiteY344" fmla="*/ 4760797 h 6858000"/>
              <a:gd name="connsiteX345" fmla="*/ 5355019 w 7467600"/>
              <a:gd name="connsiteY345" fmla="*/ 4734672 h 6858000"/>
              <a:gd name="connsiteX346" fmla="*/ 5083565 w 7467600"/>
              <a:gd name="connsiteY346" fmla="*/ 5179121 h 6858000"/>
              <a:gd name="connsiteX347" fmla="*/ 4713577 w 7467600"/>
              <a:gd name="connsiteY347" fmla="*/ 5616803 h 6858000"/>
              <a:gd name="connsiteX348" fmla="*/ 3989559 w 7467600"/>
              <a:gd name="connsiteY348" fmla="*/ 6145945 h 6858000"/>
              <a:gd name="connsiteX349" fmla="*/ 3939824 w 7467600"/>
              <a:gd name="connsiteY349" fmla="*/ 6066900 h 6858000"/>
              <a:gd name="connsiteX350" fmla="*/ 4584537 w 7467600"/>
              <a:gd name="connsiteY350" fmla="*/ 5324826 h 6858000"/>
              <a:gd name="connsiteX351" fmla="*/ 5037105 w 7467600"/>
              <a:gd name="connsiteY351" fmla="*/ 5088765 h 6858000"/>
              <a:gd name="connsiteX352" fmla="*/ 5039930 w 7467600"/>
              <a:gd name="connsiteY352" fmla="*/ 5089585 h 6858000"/>
              <a:gd name="connsiteX353" fmla="*/ 5263764 w 7467600"/>
              <a:gd name="connsiteY353" fmla="*/ 4735525 h 6858000"/>
              <a:gd name="connsiteX354" fmla="*/ 4086300 w 7467600"/>
              <a:gd name="connsiteY354" fmla="*/ 4884599 h 6858000"/>
              <a:gd name="connsiteX355" fmla="*/ 4085485 w 7467600"/>
              <a:gd name="connsiteY355" fmla="*/ 4899070 h 6858000"/>
              <a:gd name="connsiteX356" fmla="*/ 3871915 w 7467600"/>
              <a:gd name="connsiteY356" fmla="*/ 5253645 h 6858000"/>
              <a:gd name="connsiteX357" fmla="*/ 3799374 w 7467600"/>
              <a:gd name="connsiteY357" fmla="*/ 5466127 h 6858000"/>
              <a:gd name="connsiteX358" fmla="*/ 3498850 w 7467600"/>
              <a:gd name="connsiteY358" fmla="*/ 6661888 h 6858000"/>
              <a:gd name="connsiteX359" fmla="*/ 3399216 w 7467600"/>
              <a:gd name="connsiteY359" fmla="*/ 6858000 h 6858000"/>
              <a:gd name="connsiteX360" fmla="*/ 3303688 w 7467600"/>
              <a:gd name="connsiteY360" fmla="*/ 6858000 h 6858000"/>
              <a:gd name="connsiteX361" fmla="*/ 3391774 w 7467600"/>
              <a:gd name="connsiteY361" fmla="*/ 6697181 h 6858000"/>
              <a:gd name="connsiteX362" fmla="*/ 3735540 w 7467600"/>
              <a:gd name="connsiteY362" fmla="*/ 5546923 h 6858000"/>
              <a:gd name="connsiteX363" fmla="*/ 3729438 w 7467600"/>
              <a:gd name="connsiteY363" fmla="*/ 5569058 h 6858000"/>
              <a:gd name="connsiteX364" fmla="*/ 3707782 w 7467600"/>
              <a:gd name="connsiteY364" fmla="*/ 5644908 h 6858000"/>
              <a:gd name="connsiteX365" fmla="*/ 3583827 w 7467600"/>
              <a:gd name="connsiteY365" fmla="*/ 6039215 h 6858000"/>
              <a:gd name="connsiteX366" fmla="*/ 3547861 w 7467600"/>
              <a:gd name="connsiteY366" fmla="*/ 6129609 h 6858000"/>
              <a:gd name="connsiteX367" fmla="*/ 3490905 w 7467600"/>
              <a:gd name="connsiteY367" fmla="*/ 6277660 h 6858000"/>
              <a:gd name="connsiteX368" fmla="*/ 3455859 w 7467600"/>
              <a:gd name="connsiteY368" fmla="*/ 6391301 h 6858000"/>
              <a:gd name="connsiteX369" fmla="*/ 3429112 w 7467600"/>
              <a:gd name="connsiteY369" fmla="*/ 6479469 h 6858000"/>
              <a:gd name="connsiteX370" fmla="*/ 3304862 w 7467600"/>
              <a:gd name="connsiteY370" fmla="*/ 6796476 h 6858000"/>
              <a:gd name="connsiteX371" fmla="*/ 3276071 w 7467600"/>
              <a:gd name="connsiteY371" fmla="*/ 6858000 h 6858000"/>
              <a:gd name="connsiteX372" fmla="*/ 3240805 w 7467600"/>
              <a:gd name="connsiteY372" fmla="*/ 6858000 h 6858000"/>
              <a:gd name="connsiteX373" fmla="*/ 3275917 w 7467600"/>
              <a:gd name="connsiteY373" fmla="*/ 6783192 h 6858000"/>
              <a:gd name="connsiteX374" fmla="*/ 3399358 w 7467600"/>
              <a:gd name="connsiteY374" fmla="*/ 6469011 h 6858000"/>
              <a:gd name="connsiteX375" fmla="*/ 3425650 w 7467600"/>
              <a:gd name="connsiteY375" fmla="*/ 6381333 h 6858000"/>
              <a:gd name="connsiteX376" fmla="*/ 3460661 w 7467600"/>
              <a:gd name="connsiteY376" fmla="*/ 6266763 h 6858000"/>
              <a:gd name="connsiteX377" fmla="*/ 3518021 w 7467600"/>
              <a:gd name="connsiteY377" fmla="*/ 6117298 h 6858000"/>
              <a:gd name="connsiteX378" fmla="*/ 3554035 w 7467600"/>
              <a:gd name="connsiteY378" fmla="*/ 6027832 h 6858000"/>
              <a:gd name="connsiteX379" fmla="*/ 3677174 w 7467600"/>
              <a:gd name="connsiteY379" fmla="*/ 5636351 h 6858000"/>
              <a:gd name="connsiteX380" fmla="*/ 3698819 w 7467600"/>
              <a:gd name="connsiteY380" fmla="*/ 5560503 h 6858000"/>
              <a:gd name="connsiteX381" fmla="*/ 3702094 w 7467600"/>
              <a:gd name="connsiteY381" fmla="*/ 5549194 h 6858000"/>
              <a:gd name="connsiteX382" fmla="*/ 3398355 w 7467600"/>
              <a:gd name="connsiteY382" fmla="*/ 6094603 h 6858000"/>
              <a:gd name="connsiteX383" fmla="*/ 3193941 w 7467600"/>
              <a:gd name="connsiteY383" fmla="*/ 6798775 h 6858000"/>
              <a:gd name="connsiteX384" fmla="*/ 3184140 w 7467600"/>
              <a:gd name="connsiteY384" fmla="*/ 6858000 h 6858000"/>
              <a:gd name="connsiteX385" fmla="*/ 3099978 w 7467600"/>
              <a:gd name="connsiteY385" fmla="*/ 6858000 h 6858000"/>
              <a:gd name="connsiteX386" fmla="*/ 3101556 w 7467600"/>
              <a:gd name="connsiteY386" fmla="*/ 6843337 h 6858000"/>
              <a:gd name="connsiteX387" fmla="*/ 3370162 w 7467600"/>
              <a:gd name="connsiteY387" fmla="*/ 5785550 h 6858000"/>
              <a:gd name="connsiteX388" fmla="*/ 3746477 w 7467600"/>
              <a:gd name="connsiteY388" fmla="*/ 5377889 h 6858000"/>
              <a:gd name="connsiteX389" fmla="*/ 3863399 w 7467600"/>
              <a:gd name="connsiteY389" fmla="*/ 5087257 h 6858000"/>
              <a:gd name="connsiteX390" fmla="*/ 3968712 w 7467600"/>
              <a:gd name="connsiteY390" fmla="*/ 4913989 h 6858000"/>
              <a:gd name="connsiteX391" fmla="*/ 2792390 w 7467600"/>
              <a:gd name="connsiteY391" fmla="*/ 5382974 h 6858000"/>
              <a:gd name="connsiteX392" fmla="*/ 2714982 w 7467600"/>
              <a:gd name="connsiteY392" fmla="*/ 5427051 h 6858000"/>
              <a:gd name="connsiteX393" fmla="*/ 2813361 w 7467600"/>
              <a:gd name="connsiteY393" fmla="*/ 6023912 h 6858000"/>
              <a:gd name="connsiteX394" fmla="*/ 2688430 w 7467600"/>
              <a:gd name="connsiteY394" fmla="*/ 6801564 h 6858000"/>
              <a:gd name="connsiteX395" fmla="*/ 2629626 w 7467600"/>
              <a:gd name="connsiteY395" fmla="*/ 6763394 h 6858000"/>
              <a:gd name="connsiteX396" fmla="*/ 2565328 w 7467600"/>
              <a:gd name="connsiteY396" fmla="*/ 5516399 h 6858000"/>
              <a:gd name="connsiteX397" fmla="*/ 1922999 w 7467600"/>
              <a:gd name="connsiteY397" fmla="*/ 5980343 h 6858000"/>
              <a:gd name="connsiteX398" fmla="*/ 1950261 w 7467600"/>
              <a:gd name="connsiteY398" fmla="*/ 6405858 h 6858000"/>
              <a:gd name="connsiteX399" fmla="*/ 2365554 w 7467600"/>
              <a:gd name="connsiteY399" fmla="*/ 6759107 h 6858000"/>
              <a:gd name="connsiteX400" fmla="*/ 2424142 w 7467600"/>
              <a:gd name="connsiteY400" fmla="*/ 6858000 h 6858000"/>
              <a:gd name="connsiteX401" fmla="*/ 2395994 w 7467600"/>
              <a:gd name="connsiteY401" fmla="*/ 6858000 h 6858000"/>
              <a:gd name="connsiteX402" fmla="*/ 2392863 w 7467600"/>
              <a:gd name="connsiteY402" fmla="*/ 6852964 h 6858000"/>
              <a:gd name="connsiteX403" fmla="*/ 2017589 w 7467600"/>
              <a:gd name="connsiteY403" fmla="*/ 6493982 h 6858000"/>
              <a:gd name="connsiteX404" fmla="*/ 2147336 w 7467600"/>
              <a:gd name="connsiteY404" fmla="*/ 6594052 h 6858000"/>
              <a:gd name="connsiteX405" fmla="*/ 2207047 w 7467600"/>
              <a:gd name="connsiteY405" fmla="*/ 6654540 h 6858000"/>
              <a:gd name="connsiteX406" fmla="*/ 2299106 w 7467600"/>
              <a:gd name="connsiteY406" fmla="*/ 6778931 h 6858000"/>
              <a:gd name="connsiteX407" fmla="*/ 2314430 w 7467600"/>
              <a:gd name="connsiteY407" fmla="*/ 6801144 h 6858000"/>
              <a:gd name="connsiteX408" fmla="*/ 2352406 w 7467600"/>
              <a:gd name="connsiteY408" fmla="*/ 6858000 h 6858000"/>
              <a:gd name="connsiteX409" fmla="*/ 2314492 w 7467600"/>
              <a:gd name="connsiteY409" fmla="*/ 6858000 h 6858000"/>
              <a:gd name="connsiteX410" fmla="*/ 2288095 w 7467600"/>
              <a:gd name="connsiteY410" fmla="*/ 6818030 h 6858000"/>
              <a:gd name="connsiteX411" fmla="*/ 2272768 w 7467600"/>
              <a:gd name="connsiteY411" fmla="*/ 6795822 h 6858000"/>
              <a:gd name="connsiteX412" fmla="*/ 2182715 w 7467600"/>
              <a:gd name="connsiteY412" fmla="*/ 6675071 h 6858000"/>
              <a:gd name="connsiteX413" fmla="*/ 2032061 w 7467600"/>
              <a:gd name="connsiteY413" fmla="*/ 6541380 h 6858000"/>
              <a:gd name="connsiteX414" fmla="*/ 2257220 w 7467600"/>
              <a:gd name="connsiteY414" fmla="*/ 6826257 h 6858000"/>
              <a:gd name="connsiteX415" fmla="*/ 2281324 w 7467600"/>
              <a:gd name="connsiteY415" fmla="*/ 6858000 h 6858000"/>
              <a:gd name="connsiteX416" fmla="*/ 2242860 w 7467600"/>
              <a:gd name="connsiteY416" fmla="*/ 6858000 h 6858000"/>
              <a:gd name="connsiteX417" fmla="*/ 2232818 w 7467600"/>
              <a:gd name="connsiteY417" fmla="*/ 6844926 h 6858000"/>
              <a:gd name="connsiteX418" fmla="*/ 1990172 w 7467600"/>
              <a:gd name="connsiteY418" fmla="*/ 6542121 h 6858000"/>
              <a:gd name="connsiteX419" fmla="*/ 2124090 w 7467600"/>
              <a:gd name="connsiteY419" fmla="*/ 6761017 h 6858000"/>
              <a:gd name="connsiteX420" fmla="*/ 2200380 w 7467600"/>
              <a:gd name="connsiteY420" fmla="*/ 6858000 h 6858000"/>
              <a:gd name="connsiteX421" fmla="*/ 2147507 w 7467600"/>
              <a:gd name="connsiteY421" fmla="*/ 6858000 h 6858000"/>
              <a:gd name="connsiteX422" fmla="*/ 2070668 w 7467600"/>
              <a:gd name="connsiteY422" fmla="*/ 6761520 h 6858000"/>
              <a:gd name="connsiteX423" fmla="*/ 1975142 w 7467600"/>
              <a:gd name="connsiteY423" fmla="*/ 6585570 h 6858000"/>
              <a:gd name="connsiteX424" fmla="*/ 2050035 w 7467600"/>
              <a:gd name="connsiteY424" fmla="*/ 6813345 h 6858000"/>
              <a:gd name="connsiteX425" fmla="*/ 2063025 w 7467600"/>
              <a:gd name="connsiteY425" fmla="*/ 6858000 h 6858000"/>
              <a:gd name="connsiteX426" fmla="*/ 2021675 w 7467600"/>
              <a:gd name="connsiteY426" fmla="*/ 6858000 h 6858000"/>
              <a:gd name="connsiteX427" fmla="*/ 2019308 w 7467600"/>
              <a:gd name="connsiteY427" fmla="*/ 6847118 h 6858000"/>
              <a:gd name="connsiteX428" fmla="*/ 1938835 w 7467600"/>
              <a:gd name="connsiteY428" fmla="*/ 6551160 h 6858000"/>
              <a:gd name="connsiteX429" fmla="*/ 1953230 w 7467600"/>
              <a:gd name="connsiteY429" fmla="*/ 6759699 h 6858000"/>
              <a:gd name="connsiteX430" fmla="*/ 1956763 w 7467600"/>
              <a:gd name="connsiteY430" fmla="*/ 6778191 h 6858000"/>
              <a:gd name="connsiteX431" fmla="*/ 1967925 w 7467600"/>
              <a:gd name="connsiteY431" fmla="*/ 6858000 h 6858000"/>
              <a:gd name="connsiteX432" fmla="*/ 1936622 w 7467600"/>
              <a:gd name="connsiteY432" fmla="*/ 6858000 h 6858000"/>
              <a:gd name="connsiteX433" fmla="*/ 1926261 w 7467600"/>
              <a:gd name="connsiteY433" fmla="*/ 6784064 h 6858000"/>
              <a:gd name="connsiteX434" fmla="*/ 1922724 w 7467600"/>
              <a:gd name="connsiteY434" fmla="*/ 6765577 h 6858000"/>
              <a:gd name="connsiteX435" fmla="*/ 1904650 w 7467600"/>
              <a:gd name="connsiteY435" fmla="*/ 6639616 h 6858000"/>
              <a:gd name="connsiteX436" fmla="*/ 1885273 w 7467600"/>
              <a:gd name="connsiteY436" fmla="*/ 6858000 h 6858000"/>
              <a:gd name="connsiteX437" fmla="*/ 1854363 w 7467600"/>
              <a:gd name="connsiteY437" fmla="*/ 6858000 h 6858000"/>
              <a:gd name="connsiteX438" fmla="*/ 1880391 w 7467600"/>
              <a:gd name="connsiteY438" fmla="*/ 6603796 h 6858000"/>
              <a:gd name="connsiteX439" fmla="*/ 1818273 w 7467600"/>
              <a:gd name="connsiteY439" fmla="*/ 6715729 h 6858000"/>
              <a:gd name="connsiteX440" fmla="*/ 1794691 w 7467600"/>
              <a:gd name="connsiteY440" fmla="*/ 6843239 h 6858000"/>
              <a:gd name="connsiteX441" fmla="*/ 1794914 w 7467600"/>
              <a:gd name="connsiteY441" fmla="*/ 6858000 h 6858000"/>
              <a:gd name="connsiteX442" fmla="*/ 1746128 w 7467600"/>
              <a:gd name="connsiteY442" fmla="*/ 6858000 h 6858000"/>
              <a:gd name="connsiteX443" fmla="*/ 1753934 w 7467600"/>
              <a:gd name="connsiteY443" fmla="*/ 6724796 h 6858000"/>
              <a:gd name="connsiteX444" fmla="*/ 1792053 w 7467600"/>
              <a:gd name="connsiteY444" fmla="*/ 6572396 h 6858000"/>
              <a:gd name="connsiteX445" fmla="*/ 1862248 w 7467600"/>
              <a:gd name="connsiteY445" fmla="*/ 6266397 h 6858000"/>
              <a:gd name="connsiteX446" fmla="*/ 1862250 w 7467600"/>
              <a:gd name="connsiteY446" fmla="*/ 6033531 h 6858000"/>
              <a:gd name="connsiteX447" fmla="*/ 1211999 w 7467600"/>
              <a:gd name="connsiteY447" fmla="*/ 6683610 h 6858000"/>
              <a:gd name="connsiteX448" fmla="*/ 1213266 w 7467600"/>
              <a:gd name="connsiteY448" fmla="*/ 6691947 h 6858000"/>
              <a:gd name="connsiteX449" fmla="*/ 1203370 w 7467600"/>
              <a:gd name="connsiteY449" fmla="*/ 6850676 h 6858000"/>
              <a:gd name="connsiteX450" fmla="*/ 1203671 w 7467600"/>
              <a:gd name="connsiteY450" fmla="*/ 6858000 h 6858000"/>
              <a:gd name="connsiteX451" fmla="*/ 1143180 w 7467600"/>
              <a:gd name="connsiteY451" fmla="*/ 6858000 h 6858000"/>
              <a:gd name="connsiteX452" fmla="*/ 1142176 w 7467600"/>
              <a:gd name="connsiteY452" fmla="*/ 6766045 h 6858000"/>
              <a:gd name="connsiteX453" fmla="*/ 1067484 w 7467600"/>
              <a:gd name="connsiteY453" fmla="*/ 6858000 h 6858000"/>
              <a:gd name="connsiteX454" fmla="*/ 953928 w 7467600"/>
              <a:gd name="connsiteY454" fmla="*/ 6858000 h 6858000"/>
              <a:gd name="connsiteX455" fmla="*/ 959715 w 7467600"/>
              <a:gd name="connsiteY455" fmla="*/ 6850185 h 6858000"/>
              <a:gd name="connsiteX456" fmla="*/ 1483788 w 7467600"/>
              <a:gd name="connsiteY456" fmla="*/ 6259174 h 6858000"/>
              <a:gd name="connsiteX457" fmla="*/ 1100671 w 7467600"/>
              <a:gd name="connsiteY457" fmla="*/ 6252137 h 6858000"/>
              <a:gd name="connsiteX458" fmla="*/ 1090144 w 7467600"/>
              <a:gd name="connsiteY458" fmla="*/ 6256748 h 6858000"/>
              <a:gd name="connsiteX459" fmla="*/ 1095872 w 7467600"/>
              <a:gd name="connsiteY459" fmla="*/ 6271892 h 6858000"/>
              <a:gd name="connsiteX460" fmla="*/ 262785 w 7467600"/>
              <a:gd name="connsiteY460" fmla="*/ 6845450 h 6858000"/>
              <a:gd name="connsiteX461" fmla="*/ 209968 w 7467600"/>
              <a:gd name="connsiteY461" fmla="*/ 6770713 h 6858000"/>
              <a:gd name="connsiteX462" fmla="*/ 873460 w 7467600"/>
              <a:gd name="connsiteY462" fmla="*/ 6253768 h 6858000"/>
              <a:gd name="connsiteX463" fmla="*/ 192686 w 7467600"/>
              <a:gd name="connsiteY463" fmla="*/ 5849257 h 6858000"/>
              <a:gd name="connsiteX464" fmla="*/ 4696 w 7467600"/>
              <a:gd name="connsiteY464" fmla="*/ 5697668 h 6858000"/>
              <a:gd name="connsiteX465" fmla="*/ 0 w 7467600"/>
              <a:gd name="connsiteY465" fmla="*/ 5689984 h 6858000"/>
              <a:gd name="connsiteX466" fmla="*/ 0 w 7467600"/>
              <a:gd name="connsiteY466" fmla="*/ 5513472 h 6858000"/>
              <a:gd name="connsiteX467" fmla="*/ 174101 w 7467600"/>
              <a:gd name="connsiteY467" fmla="*/ 5620277 h 6858000"/>
              <a:gd name="connsiteX468" fmla="*/ 891800 w 7467600"/>
              <a:gd name="connsiteY468" fmla="*/ 6036935 h 6858000"/>
              <a:gd name="connsiteX469" fmla="*/ 1072219 w 7467600"/>
              <a:gd name="connsiteY469" fmla="*/ 6169443 h 6858000"/>
              <a:gd name="connsiteX470" fmla="*/ 1074117 w 7467600"/>
              <a:gd name="connsiteY470" fmla="*/ 6170301 h 6858000"/>
              <a:gd name="connsiteX471" fmla="*/ 1083114 w 7467600"/>
              <a:gd name="connsiteY471" fmla="*/ 6174131 h 6858000"/>
              <a:gd name="connsiteX472" fmla="*/ 1543010 w 7467600"/>
              <a:gd name="connsiteY472" fmla="*/ 6191140 h 6858000"/>
              <a:gd name="connsiteX473" fmla="*/ 1551080 w 7467600"/>
              <a:gd name="connsiteY473" fmla="*/ 6195006 h 6858000"/>
              <a:gd name="connsiteX474" fmla="*/ 2345443 w 7467600"/>
              <a:gd name="connsiteY474" fmla="*/ 5549882 h 6858000"/>
              <a:gd name="connsiteX475" fmla="*/ 1721499 w 7467600"/>
              <a:gd name="connsiteY475" fmla="*/ 5599969 h 6858000"/>
              <a:gd name="connsiteX476" fmla="*/ 767716 w 7467600"/>
              <a:gd name="connsiteY476" fmla="*/ 5472768 h 6858000"/>
              <a:gd name="connsiteX477" fmla="*/ 722147 w 7467600"/>
              <a:gd name="connsiteY477" fmla="*/ 5393091 h 6858000"/>
              <a:gd name="connsiteX478" fmla="*/ 1485552 w 7467600"/>
              <a:gd name="connsiteY478" fmla="*/ 5313202 h 6858000"/>
              <a:gd name="connsiteX479" fmla="*/ 2143004 w 7467600"/>
              <a:gd name="connsiteY479" fmla="*/ 5402420 h 6858000"/>
              <a:gd name="connsiteX480" fmla="*/ 1933391 w 7467600"/>
              <a:gd name="connsiteY480" fmla="*/ 5156971 h 6858000"/>
              <a:gd name="connsiteX481" fmla="*/ 1827118 w 7467600"/>
              <a:gd name="connsiteY481" fmla="*/ 4968410 h 6858000"/>
              <a:gd name="connsiteX482" fmla="*/ 1837349 w 7467600"/>
              <a:gd name="connsiteY482" fmla="*/ 4956357 h 6858000"/>
              <a:gd name="connsiteX483" fmla="*/ 2162835 w 7467600"/>
              <a:gd name="connsiteY483" fmla="*/ 5187853 h 6858000"/>
              <a:gd name="connsiteX484" fmla="*/ 2257167 w 7467600"/>
              <a:gd name="connsiteY484" fmla="*/ 5462123 h 6858000"/>
              <a:gd name="connsiteX485" fmla="*/ 2261598 w 7467600"/>
              <a:gd name="connsiteY485" fmla="*/ 5467998 h 6858000"/>
              <a:gd name="connsiteX486" fmla="*/ 2437177 w 7467600"/>
              <a:gd name="connsiteY486" fmla="*/ 5479608 h 6858000"/>
              <a:gd name="connsiteX487" fmla="*/ 2445247 w 7467600"/>
              <a:gd name="connsiteY487" fmla="*/ 5483476 h 6858000"/>
              <a:gd name="connsiteX488" fmla="*/ 2743626 w 7467600"/>
              <a:gd name="connsiteY488" fmla="*/ 5304819 h 6858000"/>
              <a:gd name="connsiteX489" fmla="*/ 3048102 w 7467600"/>
              <a:gd name="connsiteY489" fmla="*/ 5150595 h 6858000"/>
              <a:gd name="connsiteX490" fmla="*/ 1799414 w 7467600"/>
              <a:gd name="connsiteY490" fmla="*/ 4694732 h 6858000"/>
              <a:gd name="connsiteX491" fmla="*/ 1771735 w 7467600"/>
              <a:gd name="connsiteY491" fmla="*/ 4619929 h 6858000"/>
              <a:gd name="connsiteX492" fmla="*/ 3104273 w 7467600"/>
              <a:gd name="connsiteY492" fmla="*/ 5076159 h 6858000"/>
              <a:gd name="connsiteX493" fmla="*/ 3113245 w 7467600"/>
              <a:gd name="connsiteY493" fmla="*/ 5090705 h 6858000"/>
              <a:gd name="connsiteX494" fmla="*/ 3126294 w 7467600"/>
              <a:gd name="connsiteY494" fmla="*/ 5114400 h 6858000"/>
              <a:gd name="connsiteX495" fmla="*/ 3937433 w 7467600"/>
              <a:gd name="connsiteY495" fmla="*/ 4830473 h 6858000"/>
              <a:gd name="connsiteX496" fmla="*/ 3590475 w 7467600"/>
              <a:gd name="connsiteY496" fmla="*/ 4597974 h 6858000"/>
              <a:gd name="connsiteX497" fmla="*/ 3100264 w 7467600"/>
              <a:gd name="connsiteY497" fmla="*/ 4579845 h 6858000"/>
              <a:gd name="connsiteX498" fmla="*/ 2183576 w 7467600"/>
              <a:gd name="connsiteY498" fmla="*/ 4227150 h 6858000"/>
              <a:gd name="connsiteX499" fmla="*/ 2151029 w 7467600"/>
              <a:gd name="connsiteY499" fmla="*/ 4146947 h 6858000"/>
              <a:gd name="connsiteX500" fmla="*/ 3563434 w 7467600"/>
              <a:gd name="connsiteY500" fmla="*/ 4469115 h 6858000"/>
              <a:gd name="connsiteX501" fmla="*/ 3177952 w 7467600"/>
              <a:gd name="connsiteY501" fmla="*/ 3657386 h 6858000"/>
              <a:gd name="connsiteX502" fmla="*/ 3189263 w 7467600"/>
              <a:gd name="connsiteY502" fmla="*/ 3625726 h 6858000"/>
              <a:gd name="connsiteX503" fmla="*/ 3560912 w 7467600"/>
              <a:gd name="connsiteY503" fmla="*/ 4079863 h 6858000"/>
              <a:gd name="connsiteX504" fmla="*/ 3626636 w 7467600"/>
              <a:gd name="connsiteY504" fmla="*/ 4512230 h 6858000"/>
              <a:gd name="connsiteX505" fmla="*/ 3653088 w 7467600"/>
              <a:gd name="connsiteY505" fmla="*/ 4521417 h 6858000"/>
              <a:gd name="connsiteX506" fmla="*/ 3988128 w 7467600"/>
              <a:gd name="connsiteY506" fmla="*/ 4817267 h 6858000"/>
              <a:gd name="connsiteX507" fmla="*/ 4830582 w 7467600"/>
              <a:gd name="connsiteY507" fmla="*/ 4676000 h 6858000"/>
              <a:gd name="connsiteX508" fmla="*/ 4830100 w 7467600"/>
              <a:gd name="connsiteY508" fmla="*/ 4675554 h 6858000"/>
              <a:gd name="connsiteX509" fmla="*/ 4036318 w 7467600"/>
              <a:gd name="connsiteY509" fmla="*/ 4147013 h 6858000"/>
              <a:gd name="connsiteX510" fmla="*/ 3432098 w 7467600"/>
              <a:gd name="connsiteY510" fmla="*/ 3537312 h 6858000"/>
              <a:gd name="connsiteX511" fmla="*/ 3446761 w 7467600"/>
              <a:gd name="connsiteY511" fmla="*/ 3461278 h 6858000"/>
              <a:gd name="connsiteX512" fmla="*/ 4419733 w 7467600"/>
              <a:gd name="connsiteY512" fmla="*/ 3963555 h 6858000"/>
              <a:gd name="connsiteX513" fmla="*/ 4781371 w 7467600"/>
              <a:gd name="connsiteY513" fmla="*/ 4458604 h 6858000"/>
              <a:gd name="connsiteX514" fmla="*/ 4780440 w 7467600"/>
              <a:gd name="connsiteY514" fmla="*/ 4470290 h 6858000"/>
              <a:gd name="connsiteX515" fmla="*/ 4898954 w 7467600"/>
              <a:gd name="connsiteY515" fmla="*/ 4662092 h 6858000"/>
              <a:gd name="connsiteX516" fmla="*/ 4900699 w 7467600"/>
              <a:gd name="connsiteY516" fmla="*/ 4670867 h 6858000"/>
              <a:gd name="connsiteX517" fmla="*/ 5714511 w 7467600"/>
              <a:gd name="connsiteY517" fmla="*/ 4663483 h 6858000"/>
              <a:gd name="connsiteX518" fmla="*/ 5464793 w 7467600"/>
              <a:gd name="connsiteY518" fmla="*/ 4393556 h 6858000"/>
              <a:gd name="connsiteX519" fmla="*/ 5461897 w 7467600"/>
              <a:gd name="connsiteY519" fmla="*/ 4390879 h 6858000"/>
              <a:gd name="connsiteX520" fmla="*/ 4294126 w 7467600"/>
              <a:gd name="connsiteY520" fmla="*/ 3303048 h 6858000"/>
              <a:gd name="connsiteX521" fmla="*/ 4305321 w 7467600"/>
              <a:gd name="connsiteY521" fmla="*/ 3256953 h 6858000"/>
              <a:gd name="connsiteX522" fmla="*/ 4949299 w 7467600"/>
              <a:gd name="connsiteY522" fmla="*/ 3766336 h 6858000"/>
              <a:gd name="connsiteX523" fmla="*/ 5291452 w 7467600"/>
              <a:gd name="connsiteY523" fmla="*/ 4076801 h 6858000"/>
              <a:gd name="connsiteX524" fmla="*/ 5434998 w 7467600"/>
              <a:gd name="connsiteY524" fmla="*/ 4254100 h 6858000"/>
              <a:gd name="connsiteX525" fmla="*/ 5351015 w 7467600"/>
              <a:gd name="connsiteY525" fmla="*/ 3760989 h 6858000"/>
              <a:gd name="connsiteX526" fmla="*/ 5413780 w 7467600"/>
              <a:gd name="connsiteY526" fmla="*/ 2966265 h 6858000"/>
              <a:gd name="connsiteX527" fmla="*/ 5425627 w 7467600"/>
              <a:gd name="connsiteY527" fmla="*/ 2954192 h 6858000"/>
              <a:gd name="connsiteX528" fmla="*/ 6604735 w 7467600"/>
              <a:gd name="connsiteY528" fmla="*/ 2041381 h 6858000"/>
              <a:gd name="connsiteX529" fmla="*/ 7204487 w 7467600"/>
              <a:gd name="connsiteY529" fmla="*/ 2742112 h 6858000"/>
              <a:gd name="connsiteX530" fmla="*/ 7131592 w 7467600"/>
              <a:gd name="connsiteY530" fmla="*/ 2672096 h 6858000"/>
              <a:gd name="connsiteX531" fmla="*/ 6996344 w 7467600"/>
              <a:gd name="connsiteY531" fmla="*/ 2518310 h 6858000"/>
              <a:gd name="connsiteX532" fmla="*/ 6735495 w 7467600"/>
              <a:gd name="connsiteY532" fmla="*/ 2196890 h 6858000"/>
              <a:gd name="connsiteX533" fmla="*/ 6721901 w 7467600"/>
              <a:gd name="connsiteY533" fmla="*/ 2179274 h 6858000"/>
              <a:gd name="connsiteX534" fmla="*/ 6604735 w 7467600"/>
              <a:gd name="connsiteY534" fmla="*/ 2041381 h 6858000"/>
              <a:gd name="connsiteX535" fmla="*/ 6591670 w 7467600"/>
              <a:gd name="connsiteY535" fmla="*/ 1988277 h 6858000"/>
              <a:gd name="connsiteX536" fmla="*/ 6747349 w 7467600"/>
              <a:gd name="connsiteY536" fmla="*/ 2160069 h 6858000"/>
              <a:gd name="connsiteX537" fmla="*/ 6760943 w 7467600"/>
              <a:gd name="connsiteY537" fmla="*/ 2177686 h 6858000"/>
              <a:gd name="connsiteX538" fmla="*/ 7021065 w 7467600"/>
              <a:gd name="connsiteY538" fmla="*/ 2498102 h 6858000"/>
              <a:gd name="connsiteX539" fmla="*/ 7155223 w 7467600"/>
              <a:gd name="connsiteY539" fmla="*/ 2650386 h 6858000"/>
              <a:gd name="connsiteX540" fmla="*/ 7203167 w 7467600"/>
              <a:gd name="connsiteY540" fmla="*/ 2697288 h 6858000"/>
              <a:gd name="connsiteX541" fmla="*/ 6937703 w 7467600"/>
              <a:gd name="connsiteY541" fmla="*/ 2321981 h 6858000"/>
              <a:gd name="connsiteX542" fmla="*/ 6591670 w 7467600"/>
              <a:gd name="connsiteY542" fmla="*/ 1988277 h 6858000"/>
              <a:gd name="connsiteX543" fmla="*/ 5798671 w 7467600"/>
              <a:gd name="connsiteY543" fmla="*/ 1981601 h 6858000"/>
              <a:gd name="connsiteX544" fmla="*/ 5754709 w 7467600"/>
              <a:gd name="connsiteY544" fmla="*/ 2071454 h 6858000"/>
              <a:gd name="connsiteX545" fmla="*/ 5763044 w 7467600"/>
              <a:gd name="connsiteY545" fmla="*/ 2842206 h 6858000"/>
              <a:gd name="connsiteX546" fmla="*/ 5764974 w 7467600"/>
              <a:gd name="connsiteY546" fmla="*/ 2799609 h 6858000"/>
              <a:gd name="connsiteX547" fmla="*/ 5767665 w 7467600"/>
              <a:gd name="connsiteY547" fmla="*/ 2666409 h 6858000"/>
              <a:gd name="connsiteX548" fmla="*/ 5763055 w 7467600"/>
              <a:gd name="connsiteY548" fmla="*/ 2579705 h 6858000"/>
              <a:gd name="connsiteX549" fmla="*/ 5758079 w 7467600"/>
              <a:gd name="connsiteY549" fmla="*/ 2492508 h 6858000"/>
              <a:gd name="connsiteX550" fmla="*/ 5779325 w 7467600"/>
              <a:gd name="connsiteY550" fmla="*/ 2197069 h 6858000"/>
              <a:gd name="connsiteX551" fmla="*/ 5798671 w 7467600"/>
              <a:gd name="connsiteY551" fmla="*/ 1981601 h 6858000"/>
              <a:gd name="connsiteX552" fmla="*/ 5829202 w 7467600"/>
              <a:gd name="connsiteY552" fmla="*/ 1971679 h 6858000"/>
              <a:gd name="connsiteX553" fmla="*/ 5809558 w 7467600"/>
              <a:gd name="connsiteY553" fmla="*/ 2198043 h 6858000"/>
              <a:gd name="connsiteX554" fmla="*/ 5788653 w 7467600"/>
              <a:gd name="connsiteY554" fmla="*/ 2489430 h 6858000"/>
              <a:gd name="connsiteX555" fmla="*/ 5793439 w 7467600"/>
              <a:gd name="connsiteY555" fmla="*/ 2575235 h 6858000"/>
              <a:gd name="connsiteX556" fmla="*/ 5796837 w 7467600"/>
              <a:gd name="connsiteY556" fmla="*/ 2637633 h 6858000"/>
              <a:gd name="connsiteX557" fmla="*/ 5818614 w 7467600"/>
              <a:gd name="connsiteY557" fmla="*/ 2473055 h 6858000"/>
              <a:gd name="connsiteX558" fmla="*/ 5829202 w 7467600"/>
              <a:gd name="connsiteY558" fmla="*/ 1971679 h 6858000"/>
              <a:gd name="connsiteX559" fmla="*/ 5911389 w 7467600"/>
              <a:gd name="connsiteY559" fmla="*/ 1898371 h 6858000"/>
              <a:gd name="connsiteX560" fmla="*/ 6237627 w 7467600"/>
              <a:gd name="connsiteY560" fmla="*/ 2231921 h 6858000"/>
              <a:gd name="connsiteX561" fmla="*/ 5911389 w 7467600"/>
              <a:gd name="connsiteY561" fmla="*/ 1898371 h 6858000"/>
              <a:gd name="connsiteX562" fmla="*/ 6944437 w 7467600"/>
              <a:gd name="connsiteY562" fmla="*/ 1575402 h 6858000"/>
              <a:gd name="connsiteX563" fmla="*/ 6304730 w 7467600"/>
              <a:gd name="connsiteY563" fmla="*/ 1766654 h 6858000"/>
              <a:gd name="connsiteX564" fmla="*/ 6944437 w 7467600"/>
              <a:gd name="connsiteY564" fmla="*/ 1575402 h 6858000"/>
              <a:gd name="connsiteX565" fmla="*/ 7019523 w 7467600"/>
              <a:gd name="connsiteY565" fmla="*/ 1519450 h 6858000"/>
              <a:gd name="connsiteX566" fmla="*/ 6298091 w 7467600"/>
              <a:gd name="connsiteY566" fmla="*/ 1737122 h 6858000"/>
              <a:gd name="connsiteX567" fmla="*/ 7019523 w 7467600"/>
              <a:gd name="connsiteY567" fmla="*/ 1519450 h 6858000"/>
              <a:gd name="connsiteX568" fmla="*/ 2399523 w 7467600"/>
              <a:gd name="connsiteY568" fmla="*/ 1428234 h 6858000"/>
              <a:gd name="connsiteX569" fmla="*/ 2224982 w 7467600"/>
              <a:gd name="connsiteY569" fmla="*/ 1826201 h 6858000"/>
              <a:gd name="connsiteX570" fmla="*/ 2096099 w 7467600"/>
              <a:gd name="connsiteY570" fmla="*/ 2345900 h 6858000"/>
              <a:gd name="connsiteX571" fmla="*/ 2283317 w 7467600"/>
              <a:gd name="connsiteY571" fmla="*/ 1796925 h 6858000"/>
              <a:gd name="connsiteX572" fmla="*/ 2399523 w 7467600"/>
              <a:gd name="connsiteY572" fmla="*/ 1428234 h 6858000"/>
              <a:gd name="connsiteX573" fmla="*/ 2448558 w 7467600"/>
              <a:gd name="connsiteY573" fmla="*/ 1373435 h 6858000"/>
              <a:gd name="connsiteX574" fmla="*/ 2312521 w 7467600"/>
              <a:gd name="connsiteY574" fmla="*/ 1806140 h 6858000"/>
              <a:gd name="connsiteX575" fmla="*/ 2127533 w 7467600"/>
              <a:gd name="connsiteY575" fmla="*/ 2348380 h 6858000"/>
              <a:gd name="connsiteX576" fmla="*/ 2358080 w 7467600"/>
              <a:gd name="connsiteY576" fmla="*/ 1866134 h 6858000"/>
              <a:gd name="connsiteX577" fmla="*/ 2407436 w 7467600"/>
              <a:gd name="connsiteY577" fmla="*/ 1651070 h 6858000"/>
              <a:gd name="connsiteX578" fmla="*/ 2448558 w 7467600"/>
              <a:gd name="connsiteY578" fmla="*/ 1373435 h 6858000"/>
              <a:gd name="connsiteX579" fmla="*/ 278707 w 7467600"/>
              <a:gd name="connsiteY579" fmla="*/ 1352270 h 6858000"/>
              <a:gd name="connsiteX580" fmla="*/ 321570 w 7467600"/>
              <a:gd name="connsiteY580" fmla="*/ 1861610 h 6858000"/>
              <a:gd name="connsiteX581" fmla="*/ 294281 w 7467600"/>
              <a:gd name="connsiteY581" fmla="*/ 1440658 h 6858000"/>
              <a:gd name="connsiteX582" fmla="*/ 278707 w 7467600"/>
              <a:gd name="connsiteY582" fmla="*/ 1352270 h 6858000"/>
              <a:gd name="connsiteX583" fmla="*/ 1423821 w 7467600"/>
              <a:gd name="connsiteY583" fmla="*/ 1351958 h 6858000"/>
              <a:gd name="connsiteX584" fmla="*/ 1638521 w 7467600"/>
              <a:gd name="connsiteY584" fmla="*/ 1908470 h 6858000"/>
              <a:gd name="connsiteX585" fmla="*/ 1754199 w 7467600"/>
              <a:gd name="connsiteY585" fmla="*/ 2149284 h 6858000"/>
              <a:gd name="connsiteX586" fmla="*/ 1908359 w 7467600"/>
              <a:gd name="connsiteY586" fmla="*/ 2364988 h 6858000"/>
              <a:gd name="connsiteX587" fmla="*/ 1647661 w 7467600"/>
              <a:gd name="connsiteY587" fmla="*/ 1825945 h 6858000"/>
              <a:gd name="connsiteX588" fmla="*/ 1423821 w 7467600"/>
              <a:gd name="connsiteY588" fmla="*/ 1351958 h 6858000"/>
              <a:gd name="connsiteX589" fmla="*/ 1431890 w 7467600"/>
              <a:gd name="connsiteY589" fmla="*/ 1306475 h 6858000"/>
              <a:gd name="connsiteX590" fmla="*/ 1507597 w 7467600"/>
              <a:gd name="connsiteY590" fmla="*/ 1446132 h 6858000"/>
              <a:gd name="connsiteX591" fmla="*/ 1674586 w 7467600"/>
              <a:gd name="connsiteY591" fmla="*/ 1813832 h 6858000"/>
              <a:gd name="connsiteX592" fmla="*/ 1815950 w 7467600"/>
              <a:gd name="connsiteY592" fmla="*/ 2128564 h 6858000"/>
              <a:gd name="connsiteX593" fmla="*/ 1984242 w 7467600"/>
              <a:gd name="connsiteY593" fmla="*/ 2430829 h 6858000"/>
              <a:gd name="connsiteX594" fmla="*/ 2014023 w 7467600"/>
              <a:gd name="connsiteY594" fmla="*/ 2450995 h 6858000"/>
              <a:gd name="connsiteX595" fmla="*/ 1747337 w 7467600"/>
              <a:gd name="connsiteY595" fmla="*/ 1855264 h 6858000"/>
              <a:gd name="connsiteX596" fmla="*/ 1533749 w 7467600"/>
              <a:gd name="connsiteY596" fmla="*/ 1478656 h 6858000"/>
              <a:gd name="connsiteX597" fmla="*/ 1431890 w 7467600"/>
              <a:gd name="connsiteY597" fmla="*/ 1306475 h 6858000"/>
              <a:gd name="connsiteX598" fmla="*/ 5052692 w 7467600"/>
              <a:gd name="connsiteY598" fmla="*/ 1292994 h 6858000"/>
              <a:gd name="connsiteX599" fmla="*/ 5200661 w 7467600"/>
              <a:gd name="connsiteY599" fmla="*/ 1635186 h 6858000"/>
              <a:gd name="connsiteX600" fmla="*/ 5297138 w 7467600"/>
              <a:gd name="connsiteY600" fmla="*/ 1906351 h 6858000"/>
              <a:gd name="connsiteX601" fmla="*/ 5052692 w 7467600"/>
              <a:gd name="connsiteY601" fmla="*/ 1292994 h 6858000"/>
              <a:gd name="connsiteX602" fmla="*/ 5009948 w 7467600"/>
              <a:gd name="connsiteY602" fmla="*/ 1273619 h 6858000"/>
              <a:gd name="connsiteX603" fmla="*/ 5121777 w 7467600"/>
              <a:gd name="connsiteY603" fmla="*/ 1654213 h 6858000"/>
              <a:gd name="connsiteX604" fmla="*/ 5293545 w 7467600"/>
              <a:gd name="connsiteY604" fmla="*/ 2072247 h 6858000"/>
              <a:gd name="connsiteX605" fmla="*/ 5294042 w 7467600"/>
              <a:gd name="connsiteY605" fmla="*/ 2065019 h 6858000"/>
              <a:gd name="connsiteX606" fmla="*/ 5171936 w 7467600"/>
              <a:gd name="connsiteY606" fmla="*/ 1647613 h 6858000"/>
              <a:gd name="connsiteX607" fmla="*/ 5009948 w 7467600"/>
              <a:gd name="connsiteY607" fmla="*/ 1273619 h 6858000"/>
              <a:gd name="connsiteX608" fmla="*/ 655236 w 7467600"/>
              <a:gd name="connsiteY608" fmla="*/ 1268632 h 6858000"/>
              <a:gd name="connsiteX609" fmla="*/ 839521 w 7467600"/>
              <a:gd name="connsiteY609" fmla="*/ 1685315 h 6858000"/>
              <a:gd name="connsiteX610" fmla="*/ 1109416 w 7467600"/>
              <a:gd name="connsiteY610" fmla="*/ 2061663 h 6858000"/>
              <a:gd name="connsiteX611" fmla="*/ 1298300 w 7467600"/>
              <a:gd name="connsiteY611" fmla="*/ 2247742 h 6858000"/>
              <a:gd name="connsiteX612" fmla="*/ 1125871 w 7467600"/>
              <a:gd name="connsiteY612" fmla="*/ 1989513 h 6858000"/>
              <a:gd name="connsiteX613" fmla="*/ 981574 w 7467600"/>
              <a:gd name="connsiteY613" fmla="*/ 1783157 h 6858000"/>
              <a:gd name="connsiteX614" fmla="*/ 922198 w 7467600"/>
              <a:gd name="connsiteY614" fmla="*/ 1677437 h 6858000"/>
              <a:gd name="connsiteX615" fmla="*/ 869293 w 7467600"/>
              <a:gd name="connsiteY615" fmla="*/ 1583214 h 6858000"/>
              <a:gd name="connsiteX616" fmla="*/ 751431 w 7467600"/>
              <a:gd name="connsiteY616" fmla="*/ 1405731 h 6858000"/>
              <a:gd name="connsiteX617" fmla="*/ 655236 w 7467600"/>
              <a:gd name="connsiteY617" fmla="*/ 1268632 h 6858000"/>
              <a:gd name="connsiteX618" fmla="*/ 6516292 w 7467600"/>
              <a:gd name="connsiteY618" fmla="*/ 1263064 h 6858000"/>
              <a:gd name="connsiteX619" fmla="*/ 5736320 w 7467600"/>
              <a:gd name="connsiteY619" fmla="*/ 1501803 h 6858000"/>
              <a:gd name="connsiteX620" fmla="*/ 6516292 w 7467600"/>
              <a:gd name="connsiteY620" fmla="*/ 1263064 h 6858000"/>
              <a:gd name="connsiteX621" fmla="*/ 291466 w 7467600"/>
              <a:gd name="connsiteY621" fmla="*/ 1250369 h 6858000"/>
              <a:gd name="connsiteX622" fmla="*/ 323180 w 7467600"/>
              <a:gd name="connsiteY622" fmla="*/ 1435283 h 6858000"/>
              <a:gd name="connsiteX623" fmla="*/ 349381 w 7467600"/>
              <a:gd name="connsiteY623" fmla="*/ 1875041 h 6858000"/>
              <a:gd name="connsiteX624" fmla="*/ 374363 w 7467600"/>
              <a:gd name="connsiteY624" fmla="*/ 1506494 h 6858000"/>
              <a:gd name="connsiteX625" fmla="*/ 302168 w 7467600"/>
              <a:gd name="connsiteY625" fmla="*/ 1274495 h 6858000"/>
              <a:gd name="connsiteX626" fmla="*/ 291466 w 7467600"/>
              <a:gd name="connsiteY626" fmla="*/ 1250369 h 6858000"/>
              <a:gd name="connsiteX627" fmla="*/ 678222 w 7467600"/>
              <a:gd name="connsiteY627" fmla="*/ 1248670 h 6858000"/>
              <a:gd name="connsiteX628" fmla="*/ 775536 w 7467600"/>
              <a:gd name="connsiteY628" fmla="*/ 1388015 h 6858000"/>
              <a:gd name="connsiteX629" fmla="*/ 894529 w 7467600"/>
              <a:gd name="connsiteY629" fmla="*/ 1567739 h 6858000"/>
              <a:gd name="connsiteX630" fmla="*/ 948000 w 7467600"/>
              <a:gd name="connsiteY630" fmla="*/ 1663088 h 6858000"/>
              <a:gd name="connsiteX631" fmla="*/ 1006812 w 7467600"/>
              <a:gd name="connsiteY631" fmla="*/ 1767683 h 6858000"/>
              <a:gd name="connsiteX632" fmla="*/ 1149133 w 7467600"/>
              <a:gd name="connsiteY632" fmla="*/ 1971513 h 6858000"/>
              <a:gd name="connsiteX633" fmla="*/ 1333952 w 7467600"/>
              <a:gd name="connsiteY633" fmla="*/ 2251620 h 6858000"/>
              <a:gd name="connsiteX634" fmla="*/ 1337329 w 7467600"/>
              <a:gd name="connsiteY634" fmla="*/ 2258350 h 6858000"/>
              <a:gd name="connsiteX635" fmla="*/ 1014726 w 7467600"/>
              <a:gd name="connsiteY635" fmla="*/ 1615556 h 6858000"/>
              <a:gd name="connsiteX636" fmla="*/ 678222 w 7467600"/>
              <a:gd name="connsiteY636" fmla="*/ 1248670 h 6858000"/>
              <a:gd name="connsiteX637" fmla="*/ 6691602 w 7467600"/>
              <a:gd name="connsiteY637" fmla="*/ 1140573 h 6858000"/>
              <a:gd name="connsiteX638" fmla="*/ 6571100 w 7467600"/>
              <a:gd name="connsiteY638" fmla="*/ 1183662 h 6858000"/>
              <a:gd name="connsiteX639" fmla="*/ 6241687 w 7467600"/>
              <a:gd name="connsiteY639" fmla="*/ 1257600 h 6858000"/>
              <a:gd name="connsiteX640" fmla="*/ 5693009 w 7467600"/>
              <a:gd name="connsiteY640" fmla="*/ 1478256 h 6858000"/>
              <a:gd name="connsiteX641" fmla="*/ 6548420 w 7467600"/>
              <a:gd name="connsiteY641" fmla="*/ 1214599 h 6858000"/>
              <a:gd name="connsiteX642" fmla="*/ 6605473 w 7467600"/>
              <a:gd name="connsiteY642" fmla="*/ 1184686 h 6858000"/>
              <a:gd name="connsiteX643" fmla="*/ 6691602 w 7467600"/>
              <a:gd name="connsiteY643" fmla="*/ 1140573 h 6858000"/>
              <a:gd name="connsiteX644" fmla="*/ 4002475 w 7467600"/>
              <a:gd name="connsiteY644" fmla="*/ 1037802 h 6858000"/>
              <a:gd name="connsiteX645" fmla="*/ 4000324 w 7467600"/>
              <a:gd name="connsiteY645" fmla="*/ 1039362 h 6858000"/>
              <a:gd name="connsiteX646" fmla="*/ 4002862 w 7467600"/>
              <a:gd name="connsiteY646" fmla="*/ 1042866 h 6858000"/>
              <a:gd name="connsiteX647" fmla="*/ 4002475 w 7467600"/>
              <a:gd name="connsiteY647" fmla="*/ 1037802 h 6858000"/>
              <a:gd name="connsiteX648" fmla="*/ 506322 w 7467600"/>
              <a:gd name="connsiteY648" fmla="*/ 1020997 h 6858000"/>
              <a:gd name="connsiteX649" fmla="*/ 533068 w 7467600"/>
              <a:gd name="connsiteY649" fmla="*/ 1029409 h 6858000"/>
              <a:gd name="connsiteX650" fmla="*/ 1232525 w 7467600"/>
              <a:gd name="connsiteY650" fmla="*/ 1804675 h 6858000"/>
              <a:gd name="connsiteX651" fmla="*/ 1388858 w 7467600"/>
              <a:gd name="connsiteY651" fmla="*/ 2368011 h 6858000"/>
              <a:gd name="connsiteX652" fmla="*/ 1384098 w 7467600"/>
              <a:gd name="connsiteY652" fmla="*/ 2378125 h 6858000"/>
              <a:gd name="connsiteX653" fmla="*/ 1425393 w 7467600"/>
              <a:gd name="connsiteY653" fmla="*/ 2589124 h 6858000"/>
              <a:gd name="connsiteX654" fmla="*/ 1424001 w 7467600"/>
              <a:gd name="connsiteY654" fmla="*/ 2597541 h 6858000"/>
              <a:gd name="connsiteX655" fmla="*/ 2152729 w 7467600"/>
              <a:gd name="connsiteY655" fmla="*/ 2864487 h 6858000"/>
              <a:gd name="connsiteX656" fmla="*/ 2020609 w 7467600"/>
              <a:gd name="connsiteY656" fmla="*/ 2539671 h 6858000"/>
              <a:gd name="connsiteX657" fmla="*/ 2018920 w 7467600"/>
              <a:gd name="connsiteY657" fmla="*/ 2536309 h 6858000"/>
              <a:gd name="connsiteX658" fmla="*/ 1342441 w 7467600"/>
              <a:gd name="connsiteY658" fmla="*/ 1173017 h 6858000"/>
              <a:gd name="connsiteX659" fmla="*/ 1367925 w 7467600"/>
              <a:gd name="connsiteY659" fmla="*/ 1135648 h 6858000"/>
              <a:gd name="connsiteX660" fmla="*/ 1771401 w 7467600"/>
              <a:gd name="connsiteY660" fmla="*/ 1806673 h 6858000"/>
              <a:gd name="connsiteX661" fmla="*/ 1972385 w 7467600"/>
              <a:gd name="connsiteY661" fmla="*/ 2198735 h 6858000"/>
              <a:gd name="connsiteX662" fmla="*/ 2040892 w 7467600"/>
              <a:gd name="connsiteY662" fmla="*/ 2405205 h 6858000"/>
              <a:gd name="connsiteX663" fmla="*/ 2131689 w 7467600"/>
              <a:gd name="connsiteY663" fmla="*/ 1936926 h 6858000"/>
              <a:gd name="connsiteX664" fmla="*/ 2454820 w 7467600"/>
              <a:gd name="connsiteY664" fmla="*/ 1248808 h 6858000"/>
              <a:gd name="connsiteX665" fmla="*/ 2492512 w 7467600"/>
              <a:gd name="connsiteY665" fmla="*/ 1302920 h 6858000"/>
              <a:gd name="connsiteX666" fmla="*/ 2081216 w 7467600"/>
              <a:gd name="connsiteY666" fmla="*/ 2527513 h 6858000"/>
              <a:gd name="connsiteX667" fmla="*/ 2081211 w 7467600"/>
              <a:gd name="connsiteY667" fmla="*/ 2528916 h 6858000"/>
              <a:gd name="connsiteX668" fmla="*/ 2199067 w 7467600"/>
              <a:gd name="connsiteY668" fmla="*/ 2884061 h 6858000"/>
              <a:gd name="connsiteX669" fmla="*/ 3192586 w 7467600"/>
              <a:gd name="connsiteY669" fmla="*/ 3411496 h 6858000"/>
              <a:gd name="connsiteX670" fmla="*/ 3182620 w 7467600"/>
              <a:gd name="connsiteY670" fmla="*/ 3483279 h 6858000"/>
              <a:gd name="connsiteX671" fmla="*/ 2435119 w 7467600"/>
              <a:gd name="connsiteY671" fmla="*/ 3080173 h 6858000"/>
              <a:gd name="connsiteX672" fmla="*/ 2410152 w 7467600"/>
              <a:gd name="connsiteY672" fmla="*/ 3063751 h 6858000"/>
              <a:gd name="connsiteX673" fmla="*/ 2408099 w 7467600"/>
              <a:gd name="connsiteY673" fmla="*/ 3064403 h 6858000"/>
              <a:gd name="connsiteX674" fmla="*/ 2407218 w 7467600"/>
              <a:gd name="connsiteY674" fmla="*/ 3070324 h 6858000"/>
              <a:gd name="connsiteX675" fmla="*/ 2380138 w 7467600"/>
              <a:gd name="connsiteY675" fmla="*/ 3099341 h 6858000"/>
              <a:gd name="connsiteX676" fmla="*/ 1765923 w 7467600"/>
              <a:gd name="connsiteY676" fmla="*/ 3581043 h 6858000"/>
              <a:gd name="connsiteX677" fmla="*/ 1702258 w 7467600"/>
              <a:gd name="connsiteY677" fmla="*/ 3612286 h 6858000"/>
              <a:gd name="connsiteX678" fmla="*/ 1538370 w 7467600"/>
              <a:gd name="connsiteY678" fmla="*/ 3811804 h 6858000"/>
              <a:gd name="connsiteX679" fmla="*/ 542867 w 7467600"/>
              <a:gd name="connsiteY679" fmla="*/ 4944092 h 6858000"/>
              <a:gd name="connsiteX680" fmla="*/ 515800 w 7467600"/>
              <a:gd name="connsiteY680" fmla="*/ 4862180 h 6858000"/>
              <a:gd name="connsiteX681" fmla="*/ 909145 w 7467600"/>
              <a:gd name="connsiteY681" fmla="*/ 4199225 h 6858000"/>
              <a:gd name="connsiteX682" fmla="*/ 1214067 w 7467600"/>
              <a:gd name="connsiteY682" fmla="*/ 3908561 h 6858000"/>
              <a:gd name="connsiteX683" fmla="*/ 640967 w 7467600"/>
              <a:gd name="connsiteY683" fmla="*/ 4105601 h 6858000"/>
              <a:gd name="connsiteX684" fmla="*/ 112563 w 7467600"/>
              <a:gd name="connsiteY684" fmla="*/ 4396952 h 6858000"/>
              <a:gd name="connsiteX685" fmla="*/ 0 w 7467600"/>
              <a:gd name="connsiteY685" fmla="*/ 4466006 h 6858000"/>
              <a:gd name="connsiteX686" fmla="*/ 0 w 7467600"/>
              <a:gd name="connsiteY686" fmla="*/ 4233763 h 6858000"/>
              <a:gd name="connsiteX687" fmla="*/ 36881 w 7467600"/>
              <a:gd name="connsiteY687" fmla="*/ 4200118 h 6858000"/>
              <a:gd name="connsiteX688" fmla="*/ 910534 w 7467600"/>
              <a:gd name="connsiteY688" fmla="*/ 3629753 h 6858000"/>
              <a:gd name="connsiteX689" fmla="*/ 1578717 w 7467600"/>
              <a:gd name="connsiteY689" fmla="*/ 3575982 h 6858000"/>
              <a:gd name="connsiteX690" fmla="*/ 2338780 w 7467600"/>
              <a:gd name="connsiteY690" fmla="*/ 3033725 h 6858000"/>
              <a:gd name="connsiteX691" fmla="*/ 1807991 w 7467600"/>
              <a:gd name="connsiteY691" fmla="*/ 2807184 h 6858000"/>
              <a:gd name="connsiteX692" fmla="*/ 1416358 w 7467600"/>
              <a:gd name="connsiteY692" fmla="*/ 3112571 h 6858000"/>
              <a:gd name="connsiteX693" fmla="*/ 939066 w 7467600"/>
              <a:gd name="connsiteY693" fmla="*/ 3378798 h 6858000"/>
              <a:gd name="connsiteX694" fmla="*/ 115099 w 7467600"/>
              <a:gd name="connsiteY694" fmla="*/ 3607650 h 6858000"/>
              <a:gd name="connsiteX695" fmla="*/ 97284 w 7467600"/>
              <a:gd name="connsiteY695" fmla="*/ 3520393 h 6858000"/>
              <a:gd name="connsiteX696" fmla="*/ 922050 w 7467600"/>
              <a:gd name="connsiteY696" fmla="*/ 3074867 h 6858000"/>
              <a:gd name="connsiteX697" fmla="*/ 1405265 w 7467600"/>
              <a:gd name="connsiteY697" fmla="*/ 3016319 h 6858000"/>
              <a:gd name="connsiteX698" fmla="*/ 1407512 w 7467600"/>
              <a:gd name="connsiteY698" fmla="*/ 3018001 h 6858000"/>
              <a:gd name="connsiteX699" fmla="*/ 1726266 w 7467600"/>
              <a:gd name="connsiteY699" fmla="*/ 2777274 h 6858000"/>
              <a:gd name="connsiteX700" fmla="*/ 625390 w 7467600"/>
              <a:gd name="connsiteY700" fmla="*/ 2514541 h 6858000"/>
              <a:gd name="connsiteX701" fmla="*/ 619799 w 7467600"/>
              <a:gd name="connsiteY701" fmla="*/ 2527180 h 6858000"/>
              <a:gd name="connsiteX702" fmla="*/ 310030 w 7467600"/>
              <a:gd name="connsiteY702" fmla="*/ 2771818 h 6858000"/>
              <a:gd name="connsiteX703" fmla="*/ 173877 w 7467600"/>
              <a:gd name="connsiteY703" fmla="*/ 2937056 h 6858000"/>
              <a:gd name="connsiteX704" fmla="*/ 77889 w 7467600"/>
              <a:gd name="connsiteY704" fmla="*/ 3138440 h 6858000"/>
              <a:gd name="connsiteX705" fmla="*/ 0 w 7467600"/>
              <a:gd name="connsiteY705" fmla="*/ 3271395 h 6858000"/>
              <a:gd name="connsiteX706" fmla="*/ 0 w 7467600"/>
              <a:gd name="connsiteY706" fmla="*/ 3153002 h 6858000"/>
              <a:gd name="connsiteX707" fmla="*/ 2386 w 7467600"/>
              <a:gd name="connsiteY707" fmla="*/ 3149203 h 6858000"/>
              <a:gd name="connsiteX708" fmla="*/ 89753 w 7467600"/>
              <a:gd name="connsiteY708" fmla="*/ 2987702 h 6858000"/>
              <a:gd name="connsiteX709" fmla="*/ 76869 w 7467600"/>
              <a:gd name="connsiteY709" fmla="*/ 3005404 h 6858000"/>
              <a:gd name="connsiteX710" fmla="*/ 32049 w 7467600"/>
              <a:gd name="connsiteY710" fmla="*/ 3065814 h 6858000"/>
              <a:gd name="connsiteX711" fmla="*/ 0 w 7467600"/>
              <a:gd name="connsiteY711" fmla="*/ 3108744 h 6858000"/>
              <a:gd name="connsiteX712" fmla="*/ 0 w 7467600"/>
              <a:gd name="connsiteY712" fmla="*/ 3058059 h 6858000"/>
              <a:gd name="connsiteX713" fmla="*/ 7610 w 7467600"/>
              <a:gd name="connsiteY713" fmla="*/ 3047889 h 6858000"/>
              <a:gd name="connsiteX714" fmla="*/ 52419 w 7467600"/>
              <a:gd name="connsiteY714" fmla="*/ 2987479 h 6858000"/>
              <a:gd name="connsiteX715" fmla="*/ 59142 w 7467600"/>
              <a:gd name="connsiteY715" fmla="*/ 2978488 h 6858000"/>
              <a:gd name="connsiteX716" fmla="*/ 0 w 7467600"/>
              <a:gd name="connsiteY716" fmla="*/ 3015334 h 6858000"/>
              <a:gd name="connsiteX717" fmla="*/ 0 w 7467600"/>
              <a:gd name="connsiteY717" fmla="*/ 2914286 h 6858000"/>
              <a:gd name="connsiteX718" fmla="*/ 36383 w 7467600"/>
              <a:gd name="connsiteY718" fmla="*/ 2901128 h 6858000"/>
              <a:gd name="connsiteX719" fmla="*/ 156329 w 7467600"/>
              <a:gd name="connsiteY719" fmla="*/ 2840533 h 6858000"/>
              <a:gd name="connsiteX720" fmla="*/ 358355 w 7467600"/>
              <a:gd name="connsiteY720" fmla="*/ 2620471 h 6858000"/>
              <a:gd name="connsiteX721" fmla="*/ 510577 w 7467600"/>
              <a:gd name="connsiteY721" fmla="*/ 2501244 h 6858000"/>
              <a:gd name="connsiteX722" fmla="*/ 211967 w 7467600"/>
              <a:gd name="connsiteY722" fmla="*/ 2479171 h 6858000"/>
              <a:gd name="connsiteX723" fmla="*/ 0 w 7467600"/>
              <a:gd name="connsiteY723" fmla="*/ 2476398 h 6858000"/>
              <a:gd name="connsiteX724" fmla="*/ 0 w 7467600"/>
              <a:gd name="connsiteY724" fmla="*/ 2389189 h 6858000"/>
              <a:gd name="connsiteX725" fmla="*/ 103062 w 7467600"/>
              <a:gd name="connsiteY725" fmla="*/ 2389518 h 6858000"/>
              <a:gd name="connsiteX726" fmla="*/ 510734 w 7467600"/>
              <a:gd name="connsiteY726" fmla="*/ 2416201 h 6858000"/>
              <a:gd name="connsiteX727" fmla="*/ 279257 w 7467600"/>
              <a:gd name="connsiteY727" fmla="*/ 2092102 h 6858000"/>
              <a:gd name="connsiteX728" fmla="*/ 65265 w 7467600"/>
              <a:gd name="connsiteY728" fmla="*/ 2006049 h 6858000"/>
              <a:gd name="connsiteX729" fmla="*/ 0 w 7467600"/>
              <a:gd name="connsiteY729" fmla="*/ 1982532 h 6858000"/>
              <a:gd name="connsiteX730" fmla="*/ 0 w 7467600"/>
              <a:gd name="connsiteY730" fmla="*/ 1912789 h 6858000"/>
              <a:gd name="connsiteX731" fmla="*/ 97460 w 7467600"/>
              <a:gd name="connsiteY731" fmla="*/ 1953725 h 6858000"/>
              <a:gd name="connsiteX732" fmla="*/ 221272 w 7467600"/>
              <a:gd name="connsiteY732" fmla="*/ 1980766 h 6858000"/>
              <a:gd name="connsiteX733" fmla="*/ 116765 w 7467600"/>
              <a:gd name="connsiteY733" fmla="*/ 1911033 h 6858000"/>
              <a:gd name="connsiteX734" fmla="*/ 16405 w 7467600"/>
              <a:gd name="connsiteY734" fmla="*/ 1803412 h 6858000"/>
              <a:gd name="connsiteX735" fmla="*/ 0 w 7467600"/>
              <a:gd name="connsiteY735" fmla="*/ 1784777 h 6858000"/>
              <a:gd name="connsiteX736" fmla="*/ 0 w 7467600"/>
              <a:gd name="connsiteY736" fmla="*/ 1740082 h 6858000"/>
              <a:gd name="connsiteX737" fmla="*/ 39394 w 7467600"/>
              <a:gd name="connsiteY737" fmla="*/ 1784856 h 6858000"/>
              <a:gd name="connsiteX738" fmla="*/ 135813 w 7467600"/>
              <a:gd name="connsiteY738" fmla="*/ 1888838 h 6858000"/>
              <a:gd name="connsiteX739" fmla="*/ 242575 w 7467600"/>
              <a:gd name="connsiteY739" fmla="*/ 1958841 h 6858000"/>
              <a:gd name="connsiteX740" fmla="*/ 82197 w 7467600"/>
              <a:gd name="connsiteY740" fmla="*/ 1754826 h 6858000"/>
              <a:gd name="connsiteX741" fmla="*/ 0 w 7467600"/>
              <a:gd name="connsiteY741" fmla="*/ 1679650 h 6858000"/>
              <a:gd name="connsiteX742" fmla="*/ 0 w 7467600"/>
              <a:gd name="connsiteY742" fmla="*/ 1602463 h 6858000"/>
              <a:gd name="connsiteX743" fmla="*/ 84689 w 7467600"/>
              <a:gd name="connsiteY743" fmla="*/ 1677442 h 6858000"/>
              <a:gd name="connsiteX744" fmla="*/ 298437 w 7467600"/>
              <a:gd name="connsiteY744" fmla="*/ 1968019 h 6858000"/>
              <a:gd name="connsiteX745" fmla="*/ 227269 w 7467600"/>
              <a:gd name="connsiteY745" fmla="*/ 1114064 h 6858000"/>
              <a:gd name="connsiteX746" fmla="*/ 248003 w 7467600"/>
              <a:gd name="connsiteY746" fmla="*/ 1089613 h 6858000"/>
              <a:gd name="connsiteX747" fmla="*/ 427020 w 7467600"/>
              <a:gd name="connsiteY747" fmla="*/ 1619803 h 6858000"/>
              <a:gd name="connsiteX748" fmla="*/ 340345 w 7467600"/>
              <a:gd name="connsiteY748" fmla="*/ 2027739 h 6858000"/>
              <a:gd name="connsiteX749" fmla="*/ 360865 w 7467600"/>
              <a:gd name="connsiteY749" fmla="*/ 2044827 h 6858000"/>
              <a:gd name="connsiteX750" fmla="*/ 560414 w 7467600"/>
              <a:gd name="connsiteY750" fmla="*/ 2421457 h 6858000"/>
              <a:gd name="connsiteX751" fmla="*/ 1359703 w 7467600"/>
              <a:gd name="connsiteY751" fmla="*/ 2578554 h 6858000"/>
              <a:gd name="connsiteX752" fmla="*/ 1359422 w 7467600"/>
              <a:gd name="connsiteY752" fmla="*/ 2577994 h 6858000"/>
              <a:gd name="connsiteX753" fmla="*/ 828701 w 7467600"/>
              <a:gd name="connsiteY753" fmla="*/ 1839520 h 6858000"/>
              <a:gd name="connsiteX754" fmla="*/ 494427 w 7467600"/>
              <a:gd name="connsiteY754" fmla="*/ 1092333 h 6858000"/>
              <a:gd name="connsiteX755" fmla="*/ 506322 w 7467600"/>
              <a:gd name="connsiteY755" fmla="*/ 1020997 h 6858000"/>
              <a:gd name="connsiteX756" fmla="*/ 4570198 w 7467600"/>
              <a:gd name="connsiteY756" fmla="*/ 978081 h 6858000"/>
              <a:gd name="connsiteX757" fmla="*/ 4523691 w 7467600"/>
              <a:gd name="connsiteY757" fmla="*/ 1127776 h 6858000"/>
              <a:gd name="connsiteX758" fmla="*/ 4509875 w 7467600"/>
              <a:gd name="connsiteY758" fmla="*/ 1167552 h 6858000"/>
              <a:gd name="connsiteX759" fmla="*/ 4478168 w 7467600"/>
              <a:gd name="connsiteY759" fmla="*/ 1260735 h 6858000"/>
              <a:gd name="connsiteX760" fmla="*/ 4409309 w 7467600"/>
              <a:gd name="connsiteY760" fmla="*/ 1666996 h 6858000"/>
              <a:gd name="connsiteX761" fmla="*/ 4370031 w 7467600"/>
              <a:gd name="connsiteY761" fmla="*/ 1955666 h 6858000"/>
              <a:gd name="connsiteX762" fmla="*/ 4570198 w 7467600"/>
              <a:gd name="connsiteY762" fmla="*/ 978081 h 6858000"/>
              <a:gd name="connsiteX763" fmla="*/ 4557898 w 7467600"/>
              <a:gd name="connsiteY763" fmla="*/ 900011 h 6858000"/>
              <a:gd name="connsiteX764" fmla="*/ 4344840 w 7467600"/>
              <a:gd name="connsiteY764" fmla="*/ 1922038 h 6858000"/>
              <a:gd name="connsiteX765" fmla="*/ 4378710 w 7467600"/>
              <a:gd name="connsiteY765" fmla="*/ 1665516 h 6858000"/>
              <a:gd name="connsiteX766" fmla="*/ 4448798 w 7467600"/>
              <a:gd name="connsiteY766" fmla="*/ 1253024 h 6858000"/>
              <a:gd name="connsiteX767" fmla="*/ 4480315 w 7467600"/>
              <a:gd name="connsiteY767" fmla="*/ 1158454 h 6858000"/>
              <a:gd name="connsiteX768" fmla="*/ 4494133 w 7467600"/>
              <a:gd name="connsiteY768" fmla="*/ 1118676 h 6858000"/>
              <a:gd name="connsiteX769" fmla="*/ 4557898 w 7467600"/>
              <a:gd name="connsiteY769" fmla="*/ 900011 h 6858000"/>
              <a:gd name="connsiteX770" fmla="*/ 5870151 w 7467600"/>
              <a:gd name="connsiteY770" fmla="*/ 898890 h 6858000"/>
              <a:gd name="connsiteX771" fmla="*/ 5861335 w 7467600"/>
              <a:gd name="connsiteY771" fmla="*/ 899177 h 6858000"/>
              <a:gd name="connsiteX772" fmla="*/ 5843702 w 7467600"/>
              <a:gd name="connsiteY772" fmla="*/ 899748 h 6858000"/>
              <a:gd name="connsiteX773" fmla="*/ 5651107 w 7467600"/>
              <a:gd name="connsiteY773" fmla="*/ 920306 h 6858000"/>
              <a:gd name="connsiteX774" fmla="*/ 5459407 w 7467600"/>
              <a:gd name="connsiteY774" fmla="*/ 940975 h 6858000"/>
              <a:gd name="connsiteX775" fmla="*/ 5374846 w 7467600"/>
              <a:gd name="connsiteY775" fmla="*/ 941988 h 6858000"/>
              <a:gd name="connsiteX776" fmla="*/ 5256105 w 7467600"/>
              <a:gd name="connsiteY776" fmla="*/ 945632 h 6858000"/>
              <a:gd name="connsiteX777" fmla="*/ 5107071 w 7467600"/>
              <a:gd name="connsiteY777" fmla="*/ 969720 h 6858000"/>
              <a:gd name="connsiteX778" fmla="*/ 4998681 w 7467600"/>
              <a:gd name="connsiteY778" fmla="*/ 988771 h 6858000"/>
              <a:gd name="connsiteX779" fmla="*/ 5870151 w 7467600"/>
              <a:gd name="connsiteY779" fmla="*/ 898890 h 6858000"/>
              <a:gd name="connsiteX780" fmla="*/ 5504425 w 7467600"/>
              <a:gd name="connsiteY780" fmla="*/ 848067 h 6858000"/>
              <a:gd name="connsiteX781" fmla="*/ 4968849 w 7467600"/>
              <a:gd name="connsiteY781" fmla="*/ 962318 h 6858000"/>
              <a:gd name="connsiteX782" fmla="*/ 5104039 w 7467600"/>
              <a:gd name="connsiteY782" fmla="*/ 940634 h 6858000"/>
              <a:gd name="connsiteX783" fmla="*/ 5256311 w 7467600"/>
              <a:gd name="connsiteY783" fmla="*/ 916490 h 6858000"/>
              <a:gd name="connsiteX784" fmla="*/ 5377381 w 7467600"/>
              <a:gd name="connsiteY784" fmla="*/ 912671 h 6858000"/>
              <a:gd name="connsiteX785" fmla="*/ 5460148 w 7467600"/>
              <a:gd name="connsiteY785" fmla="*/ 911442 h 6858000"/>
              <a:gd name="connsiteX786" fmla="*/ 5648971 w 7467600"/>
              <a:gd name="connsiteY786" fmla="*/ 891331 h 6858000"/>
              <a:gd name="connsiteX787" fmla="*/ 5844807 w 7467600"/>
              <a:gd name="connsiteY787" fmla="*/ 870718 h 6858000"/>
              <a:gd name="connsiteX788" fmla="*/ 5862975 w 7467600"/>
              <a:gd name="connsiteY788" fmla="*/ 869756 h 6858000"/>
              <a:gd name="connsiteX789" fmla="*/ 5920887 w 7467600"/>
              <a:gd name="connsiteY789" fmla="*/ 865929 h 6858000"/>
              <a:gd name="connsiteX790" fmla="*/ 5504425 w 7467600"/>
              <a:gd name="connsiteY790" fmla="*/ 848067 h 6858000"/>
              <a:gd name="connsiteX791" fmla="*/ 3607114 w 7467600"/>
              <a:gd name="connsiteY791" fmla="*/ 467441 h 6858000"/>
              <a:gd name="connsiteX792" fmla="*/ 3296242 w 7467600"/>
              <a:gd name="connsiteY792" fmla="*/ 807991 h 6858000"/>
              <a:gd name="connsiteX793" fmla="*/ 3174674 w 7467600"/>
              <a:gd name="connsiteY793" fmla="*/ 919759 h 6858000"/>
              <a:gd name="connsiteX794" fmla="*/ 3042978 w 7467600"/>
              <a:gd name="connsiteY794" fmla="*/ 1054894 h 6858000"/>
              <a:gd name="connsiteX795" fmla="*/ 2968914 w 7467600"/>
              <a:gd name="connsiteY795" fmla="*/ 1133756 h 6858000"/>
              <a:gd name="connsiteX796" fmla="*/ 3103823 w 7467600"/>
              <a:gd name="connsiteY796" fmla="*/ 1026814 h 6858000"/>
              <a:gd name="connsiteX797" fmla="*/ 3607114 w 7467600"/>
              <a:gd name="connsiteY797" fmla="*/ 467441 h 6858000"/>
              <a:gd name="connsiteX798" fmla="*/ 3744487 w 7467600"/>
              <a:gd name="connsiteY798" fmla="*/ 383136 h 6858000"/>
              <a:gd name="connsiteX799" fmla="*/ 3970213 w 7467600"/>
              <a:gd name="connsiteY799" fmla="*/ 995559 h 6858000"/>
              <a:gd name="connsiteX800" fmla="*/ 3744487 w 7467600"/>
              <a:gd name="connsiteY800" fmla="*/ 383136 h 6858000"/>
              <a:gd name="connsiteX801" fmla="*/ 3624562 w 7467600"/>
              <a:gd name="connsiteY801" fmla="*/ 367041 h 6858000"/>
              <a:gd name="connsiteX802" fmla="*/ 3489712 w 7467600"/>
              <a:gd name="connsiteY802" fmla="*/ 485386 h 6858000"/>
              <a:gd name="connsiteX803" fmla="*/ 3182994 w 7467600"/>
              <a:gd name="connsiteY803" fmla="*/ 828265 h 6858000"/>
              <a:gd name="connsiteX804" fmla="*/ 2892114 w 7467600"/>
              <a:gd name="connsiteY804" fmla="*/ 1172635 h 6858000"/>
              <a:gd name="connsiteX805" fmla="*/ 3021459 w 7467600"/>
              <a:gd name="connsiteY805" fmla="*/ 1035385 h 6858000"/>
              <a:gd name="connsiteX806" fmla="*/ 3153873 w 7467600"/>
              <a:gd name="connsiteY806" fmla="*/ 898971 h 6858000"/>
              <a:gd name="connsiteX807" fmla="*/ 3276511 w 7467600"/>
              <a:gd name="connsiteY807" fmla="*/ 786423 h 6858000"/>
              <a:gd name="connsiteX808" fmla="*/ 3584154 w 7467600"/>
              <a:gd name="connsiteY808" fmla="*/ 448218 h 6858000"/>
              <a:gd name="connsiteX809" fmla="*/ 3624562 w 7467600"/>
              <a:gd name="connsiteY809" fmla="*/ 367041 h 6858000"/>
              <a:gd name="connsiteX810" fmla="*/ 3766672 w 7467600"/>
              <a:gd name="connsiteY810" fmla="*/ 359429 h 6858000"/>
              <a:gd name="connsiteX811" fmla="*/ 3996338 w 7467600"/>
              <a:gd name="connsiteY811" fmla="*/ 968237 h 6858000"/>
              <a:gd name="connsiteX812" fmla="*/ 3766672 w 7467600"/>
              <a:gd name="connsiteY812" fmla="*/ 359429 h 6858000"/>
              <a:gd name="connsiteX813" fmla="*/ 5805386 w 7467600"/>
              <a:gd name="connsiteY813" fmla="*/ 239240 h 6858000"/>
              <a:gd name="connsiteX814" fmla="*/ 5736947 w 7467600"/>
              <a:gd name="connsiteY814" fmla="*/ 261367 h 6858000"/>
              <a:gd name="connsiteX815" fmla="*/ 5427012 w 7467600"/>
              <a:gd name="connsiteY815" fmla="*/ 311272 h 6858000"/>
              <a:gd name="connsiteX816" fmla="*/ 5147818 w 7467600"/>
              <a:gd name="connsiteY816" fmla="*/ 322112 h 6858000"/>
              <a:gd name="connsiteX817" fmla="*/ 5060854 w 7467600"/>
              <a:gd name="connsiteY817" fmla="*/ 311882 h 6858000"/>
              <a:gd name="connsiteX818" fmla="*/ 4945989 w 7467600"/>
              <a:gd name="connsiteY818" fmla="*/ 300516 h 6858000"/>
              <a:gd name="connsiteX819" fmla="*/ 5410479 w 7467600"/>
              <a:gd name="connsiteY819" fmla="*/ 348434 h 6858000"/>
              <a:gd name="connsiteX820" fmla="*/ 5805386 w 7467600"/>
              <a:gd name="connsiteY820" fmla="*/ 239240 h 6858000"/>
              <a:gd name="connsiteX821" fmla="*/ 5905192 w 7467600"/>
              <a:gd name="connsiteY821" fmla="*/ 163079 h 6858000"/>
              <a:gd name="connsiteX822" fmla="*/ 5865655 w 7467600"/>
              <a:gd name="connsiteY822" fmla="*/ 171901 h 6858000"/>
              <a:gd name="connsiteX823" fmla="*/ 5259740 w 7467600"/>
              <a:gd name="connsiteY823" fmla="*/ 257013 h 6858000"/>
              <a:gd name="connsiteX824" fmla="*/ 5208466 w 7467600"/>
              <a:gd name="connsiteY824" fmla="*/ 257550 h 6858000"/>
              <a:gd name="connsiteX825" fmla="*/ 4980204 w 7467600"/>
              <a:gd name="connsiteY825" fmla="*/ 271903 h 6858000"/>
              <a:gd name="connsiteX826" fmla="*/ 5068068 w 7467600"/>
              <a:gd name="connsiteY826" fmla="*/ 282244 h 6858000"/>
              <a:gd name="connsiteX827" fmla="*/ 5153231 w 7467600"/>
              <a:gd name="connsiteY827" fmla="*/ 292240 h 6858000"/>
              <a:gd name="connsiteX828" fmla="*/ 5426491 w 7467600"/>
              <a:gd name="connsiteY828" fmla="*/ 281128 h 6858000"/>
              <a:gd name="connsiteX829" fmla="*/ 5731212 w 7467600"/>
              <a:gd name="connsiteY829" fmla="*/ 231951 h 6858000"/>
              <a:gd name="connsiteX830" fmla="*/ 5905192 w 7467600"/>
              <a:gd name="connsiteY830" fmla="*/ 163079 h 6858000"/>
              <a:gd name="connsiteX831" fmla="*/ 5944437 w 7467600"/>
              <a:gd name="connsiteY831" fmla="*/ 113829 h 6858000"/>
              <a:gd name="connsiteX832" fmla="*/ 5825032 w 7467600"/>
              <a:gd name="connsiteY832" fmla="*/ 146405 h 6858000"/>
              <a:gd name="connsiteX833" fmla="*/ 4955599 w 7467600"/>
              <a:gd name="connsiteY833" fmla="*/ 247008 h 6858000"/>
              <a:gd name="connsiteX834" fmla="*/ 5210104 w 7467600"/>
              <a:gd name="connsiteY834" fmla="*/ 228123 h 6858000"/>
              <a:gd name="connsiteX835" fmla="*/ 5261015 w 7467600"/>
              <a:gd name="connsiteY835" fmla="*/ 227087 h 6858000"/>
              <a:gd name="connsiteX836" fmla="*/ 5861181 w 7467600"/>
              <a:gd name="connsiteY836" fmla="*/ 143093 h 6858000"/>
              <a:gd name="connsiteX837" fmla="*/ 5961252 w 7467600"/>
              <a:gd name="connsiteY837" fmla="*/ 114820 h 6858000"/>
              <a:gd name="connsiteX838" fmla="*/ 5944437 w 7467600"/>
              <a:gd name="connsiteY838" fmla="*/ 113829 h 6858000"/>
              <a:gd name="connsiteX839" fmla="*/ 3882765 w 7467600"/>
              <a:gd name="connsiteY839" fmla="*/ 0 h 6858000"/>
              <a:gd name="connsiteX840" fmla="*/ 3995099 w 7467600"/>
              <a:gd name="connsiteY840" fmla="*/ 0 h 6858000"/>
              <a:gd name="connsiteX841" fmla="*/ 4163818 w 7467600"/>
              <a:gd name="connsiteY841" fmla="*/ 234104 h 6858000"/>
              <a:gd name="connsiteX842" fmla="*/ 4172099 w 7467600"/>
              <a:gd name="connsiteY842" fmla="*/ 234207 h 6858000"/>
              <a:gd name="connsiteX843" fmla="*/ 4784282 w 7467600"/>
              <a:gd name="connsiteY843" fmla="*/ 276561 h 6858000"/>
              <a:gd name="connsiteX844" fmla="*/ 4801687 w 7467600"/>
              <a:gd name="connsiteY844" fmla="*/ 267764 h 6858000"/>
              <a:gd name="connsiteX845" fmla="*/ 6082788 w 7467600"/>
              <a:gd name="connsiteY845" fmla="*/ 64119 h 6858000"/>
              <a:gd name="connsiteX846" fmla="*/ 6099442 w 7467600"/>
              <a:gd name="connsiteY846" fmla="*/ 82568 h 6858000"/>
              <a:gd name="connsiteX847" fmla="*/ 4804137 w 7467600"/>
              <a:gd name="connsiteY847" fmla="*/ 320931 h 6858000"/>
              <a:gd name="connsiteX848" fmla="*/ 4227047 w 7467600"/>
              <a:gd name="connsiteY848" fmla="*/ 313415 h 6858000"/>
              <a:gd name="connsiteX849" fmla="*/ 4346041 w 7467600"/>
              <a:gd name="connsiteY849" fmla="*/ 456086 h 6858000"/>
              <a:gd name="connsiteX850" fmla="*/ 4870967 w 7467600"/>
              <a:gd name="connsiteY850" fmla="*/ 963061 h 6858000"/>
              <a:gd name="connsiteX851" fmla="*/ 4889647 w 7467600"/>
              <a:gd name="connsiteY851" fmla="*/ 957147 h 6858000"/>
              <a:gd name="connsiteX852" fmla="*/ 5422504 w 7467600"/>
              <a:gd name="connsiteY852" fmla="*/ 805191 h 6858000"/>
              <a:gd name="connsiteX853" fmla="*/ 6087656 w 7467600"/>
              <a:gd name="connsiteY853" fmla="*/ 826703 h 6858000"/>
              <a:gd name="connsiteX854" fmla="*/ 6058717 w 7467600"/>
              <a:gd name="connsiteY854" fmla="*/ 865992 h 6858000"/>
              <a:gd name="connsiteX855" fmla="*/ 4974153 w 7467600"/>
              <a:gd name="connsiteY855" fmla="*/ 1045456 h 6858000"/>
              <a:gd name="connsiteX856" fmla="*/ 5627835 w 7467600"/>
              <a:gd name="connsiteY856" fmla="*/ 1472077 h 6858000"/>
              <a:gd name="connsiteX857" fmla="*/ 5629817 w 7467600"/>
              <a:gd name="connsiteY857" fmla="*/ 1471412 h 6858000"/>
              <a:gd name="connsiteX858" fmla="*/ 5634124 w 7467600"/>
              <a:gd name="connsiteY858" fmla="*/ 1470572 h 6858000"/>
              <a:gd name="connsiteX859" fmla="*/ 5755832 w 7467600"/>
              <a:gd name="connsiteY859" fmla="*/ 1383886 h 6858000"/>
              <a:gd name="connsiteX860" fmla="*/ 6014186 w 7467600"/>
              <a:gd name="connsiteY860" fmla="*/ 1279799 h 6858000"/>
              <a:gd name="connsiteX861" fmla="*/ 6901619 w 7467600"/>
              <a:gd name="connsiteY861" fmla="*/ 1047874 h 6858000"/>
              <a:gd name="connsiteX862" fmla="*/ 6931566 w 7467600"/>
              <a:gd name="connsiteY862" fmla="*/ 1062034 h 6858000"/>
              <a:gd name="connsiteX863" fmla="*/ 5790982 w 7467600"/>
              <a:gd name="connsiteY863" fmla="*/ 1561380 h 6858000"/>
              <a:gd name="connsiteX864" fmla="*/ 6188971 w 7467600"/>
              <a:gd name="connsiteY864" fmla="*/ 1755168 h 6858000"/>
              <a:gd name="connsiteX865" fmla="*/ 6202446 w 7467600"/>
              <a:gd name="connsiteY865" fmla="*/ 1752268 h 6858000"/>
              <a:gd name="connsiteX866" fmla="*/ 7179560 w 7467600"/>
              <a:gd name="connsiteY866" fmla="*/ 1467551 h 6858000"/>
              <a:gd name="connsiteX867" fmla="*/ 7158730 w 7467600"/>
              <a:gd name="connsiteY867" fmla="*/ 1507835 h 6858000"/>
              <a:gd name="connsiteX868" fmla="*/ 6326959 w 7467600"/>
              <a:gd name="connsiteY868" fmla="*/ 1817686 h 6858000"/>
              <a:gd name="connsiteX869" fmla="*/ 6537433 w 7467600"/>
              <a:gd name="connsiteY869" fmla="*/ 1907790 h 6858000"/>
              <a:gd name="connsiteX870" fmla="*/ 6550221 w 7467600"/>
              <a:gd name="connsiteY870" fmla="*/ 1910729 h 6858000"/>
              <a:gd name="connsiteX871" fmla="*/ 6964438 w 7467600"/>
              <a:gd name="connsiteY871" fmla="*/ 2209505 h 6858000"/>
              <a:gd name="connsiteX872" fmla="*/ 7367862 w 7467600"/>
              <a:gd name="connsiteY872" fmla="*/ 2806833 h 6858000"/>
              <a:gd name="connsiteX873" fmla="*/ 7364329 w 7467600"/>
              <a:gd name="connsiteY873" fmla="*/ 2826907 h 6858000"/>
              <a:gd name="connsiteX874" fmla="*/ 7290545 w 7467600"/>
              <a:gd name="connsiteY874" fmla="*/ 2850663 h 6858000"/>
              <a:gd name="connsiteX875" fmla="*/ 6472036 w 7467600"/>
              <a:gd name="connsiteY875" fmla="*/ 1959003 h 6858000"/>
              <a:gd name="connsiteX876" fmla="*/ 5792897 w 7467600"/>
              <a:gd name="connsiteY876" fmla="*/ 1647747 h 6858000"/>
              <a:gd name="connsiteX877" fmla="*/ 5842751 w 7467600"/>
              <a:gd name="connsiteY877" fmla="*/ 1816112 h 6858000"/>
              <a:gd name="connsiteX878" fmla="*/ 5847424 w 7467600"/>
              <a:gd name="connsiteY878" fmla="*/ 1815776 h 6858000"/>
              <a:gd name="connsiteX879" fmla="*/ 6399821 w 7467600"/>
              <a:gd name="connsiteY879" fmla="*/ 2344799 h 6858000"/>
              <a:gd name="connsiteX880" fmla="*/ 6323232 w 7467600"/>
              <a:gd name="connsiteY880" fmla="*/ 2389634 h 6858000"/>
              <a:gd name="connsiteX881" fmla="*/ 5942958 w 7467600"/>
              <a:gd name="connsiteY881" fmla="*/ 2077708 h 6858000"/>
              <a:gd name="connsiteX882" fmla="*/ 5921559 w 7467600"/>
              <a:gd name="connsiteY882" fmla="*/ 2378596 h 6858000"/>
              <a:gd name="connsiteX883" fmla="*/ 5817651 w 7467600"/>
              <a:gd name="connsiteY883" fmla="*/ 3023919 h 6858000"/>
              <a:gd name="connsiteX884" fmla="*/ 5729634 w 7467600"/>
              <a:gd name="connsiteY884" fmla="*/ 3051849 h 6858000"/>
              <a:gd name="connsiteX885" fmla="*/ 5611018 w 7467600"/>
              <a:gd name="connsiteY885" fmla="*/ 2316769 h 6858000"/>
              <a:gd name="connsiteX886" fmla="*/ 5687608 w 7467600"/>
              <a:gd name="connsiteY886" fmla="*/ 2039972 h 6858000"/>
              <a:gd name="connsiteX887" fmla="*/ 5657554 w 7467600"/>
              <a:gd name="connsiteY887" fmla="*/ 1576445 h 6858000"/>
              <a:gd name="connsiteX888" fmla="*/ 5150475 w 7467600"/>
              <a:gd name="connsiteY888" fmla="*/ 1274012 h 6858000"/>
              <a:gd name="connsiteX889" fmla="*/ 5349142 w 7467600"/>
              <a:gd name="connsiteY889" fmla="*/ 2204405 h 6858000"/>
              <a:gd name="connsiteX890" fmla="*/ 5262214 w 7467600"/>
              <a:gd name="connsiteY890" fmla="*/ 2233836 h 6858000"/>
              <a:gd name="connsiteX891" fmla="*/ 4981539 w 7467600"/>
              <a:gd name="connsiteY891" fmla="*/ 1542201 h 6858000"/>
              <a:gd name="connsiteX892" fmla="*/ 4958461 w 7467600"/>
              <a:gd name="connsiteY892" fmla="*/ 1136957 h 6858000"/>
              <a:gd name="connsiteX893" fmla="*/ 4655015 w 7467600"/>
              <a:gd name="connsiteY893" fmla="*/ 891426 h 6858000"/>
              <a:gd name="connsiteX894" fmla="*/ 4348002 w 7467600"/>
              <a:gd name="connsiteY894" fmla="*/ 2205895 h 6858000"/>
              <a:gd name="connsiteX895" fmla="*/ 4262250 w 7467600"/>
              <a:gd name="connsiteY895" fmla="*/ 2219972 h 6858000"/>
              <a:gd name="connsiteX896" fmla="*/ 4550611 w 7467600"/>
              <a:gd name="connsiteY896" fmla="*/ 817540 h 6858000"/>
              <a:gd name="connsiteX897" fmla="*/ 4564418 w 7467600"/>
              <a:gd name="connsiteY897" fmla="*/ 808293 h 6858000"/>
              <a:gd name="connsiteX898" fmla="*/ 4266388 w 7467600"/>
              <a:gd name="connsiteY898" fmla="*/ 500083 h 6858000"/>
              <a:gd name="connsiteX899" fmla="*/ 4032842 w 7467600"/>
              <a:gd name="connsiteY899" fmla="*/ 211809 h 6858000"/>
              <a:gd name="connsiteX900" fmla="*/ 3882765 w 7467600"/>
              <a:gd name="connsiteY900" fmla="*/ 0 h 6858000"/>
              <a:gd name="connsiteX901" fmla="*/ 3721337 w 7467600"/>
              <a:gd name="connsiteY901" fmla="*/ 0 h 6858000"/>
              <a:gd name="connsiteX902" fmla="*/ 3797544 w 7467600"/>
              <a:gd name="connsiteY902" fmla="*/ 0 h 6858000"/>
              <a:gd name="connsiteX903" fmla="*/ 3775734 w 7467600"/>
              <a:gd name="connsiteY903" fmla="*/ 95131 h 6858000"/>
              <a:gd name="connsiteX904" fmla="*/ 3724807 w 7467600"/>
              <a:gd name="connsiteY904" fmla="*/ 272257 h 6858000"/>
              <a:gd name="connsiteX905" fmla="*/ 3726844 w 7467600"/>
              <a:gd name="connsiteY905" fmla="*/ 282988 h 6858000"/>
              <a:gd name="connsiteX906" fmla="*/ 3742664 w 7467600"/>
              <a:gd name="connsiteY906" fmla="*/ 279918 h 6858000"/>
              <a:gd name="connsiteX907" fmla="*/ 4103910 w 7467600"/>
              <a:gd name="connsiteY907" fmla="*/ 1161917 h 6858000"/>
              <a:gd name="connsiteX908" fmla="*/ 4020269 w 7467600"/>
              <a:gd name="connsiteY908" fmla="*/ 1200406 h 6858000"/>
              <a:gd name="connsiteX909" fmla="*/ 3674882 w 7467600"/>
              <a:gd name="connsiteY909" fmla="*/ 488524 h 6858000"/>
              <a:gd name="connsiteX910" fmla="*/ 3132682 w 7467600"/>
              <a:gd name="connsiteY910" fmla="*/ 1072284 h 6858000"/>
              <a:gd name="connsiteX911" fmla="*/ 2716346 w 7467600"/>
              <a:gd name="connsiteY911" fmla="*/ 1276376 h 6858000"/>
              <a:gd name="connsiteX912" fmla="*/ 2716772 w 7467600"/>
              <a:gd name="connsiteY912" fmla="*/ 1255462 h 6858000"/>
              <a:gd name="connsiteX913" fmla="*/ 3471096 w 7467600"/>
              <a:gd name="connsiteY913" fmla="*/ 437072 h 6858000"/>
              <a:gd name="connsiteX914" fmla="*/ 3639057 w 7467600"/>
              <a:gd name="connsiteY914" fmla="*/ 286334 h 6858000"/>
              <a:gd name="connsiteX915" fmla="*/ 3640309 w 7467600"/>
              <a:gd name="connsiteY915" fmla="*/ 284664 h 6858000"/>
              <a:gd name="connsiteX916" fmla="*/ 3646022 w 7467600"/>
              <a:gd name="connsiteY916" fmla="*/ 276711 h 6858000"/>
              <a:gd name="connsiteX917" fmla="*/ 3707943 w 7467600"/>
              <a:gd name="connsiteY917" fmla="*/ 65958 h 6858000"/>
              <a:gd name="connsiteX918" fmla="*/ 3721337 w 7467600"/>
              <a:gd name="connsiteY918" fmla="*/ 0 h 6858000"/>
              <a:gd name="connsiteX919" fmla="*/ 2867960 w 7467600"/>
              <a:gd name="connsiteY919" fmla="*/ 0 h 6858000"/>
              <a:gd name="connsiteX920" fmla="*/ 2926351 w 7467600"/>
              <a:gd name="connsiteY920" fmla="*/ 0 h 6858000"/>
              <a:gd name="connsiteX921" fmla="*/ 2902823 w 7467600"/>
              <a:gd name="connsiteY921" fmla="*/ 262929 h 6858000"/>
              <a:gd name="connsiteX922" fmla="*/ 2940663 w 7467600"/>
              <a:gd name="connsiteY922" fmla="*/ 140884 h 6858000"/>
              <a:gd name="connsiteX923" fmla="*/ 2947039 w 7467600"/>
              <a:gd name="connsiteY923" fmla="*/ 122524 h 6858000"/>
              <a:gd name="connsiteX924" fmla="*/ 2984316 w 7467600"/>
              <a:gd name="connsiteY924" fmla="*/ 0 h 6858000"/>
              <a:gd name="connsiteX925" fmla="*/ 3016114 w 7467600"/>
              <a:gd name="connsiteY925" fmla="*/ 0 h 6858000"/>
              <a:gd name="connsiteX926" fmla="*/ 2979949 w 7467600"/>
              <a:gd name="connsiteY926" fmla="*/ 119274 h 6858000"/>
              <a:gd name="connsiteX927" fmla="*/ 3023879 w 7467600"/>
              <a:gd name="connsiteY927" fmla="*/ 0 h 6858000"/>
              <a:gd name="connsiteX928" fmla="*/ 3105400 w 7467600"/>
              <a:gd name="connsiteY928" fmla="*/ 0 h 6858000"/>
              <a:gd name="connsiteX929" fmla="*/ 3094669 w 7467600"/>
              <a:gd name="connsiteY929" fmla="*/ 30308 h 6858000"/>
              <a:gd name="connsiteX930" fmla="*/ 2901945 w 7467600"/>
              <a:gd name="connsiteY930" fmla="*/ 466538 h 6858000"/>
              <a:gd name="connsiteX931" fmla="*/ 2815209 w 7467600"/>
              <a:gd name="connsiteY931" fmla="*/ 497361 h 6858000"/>
              <a:gd name="connsiteX932" fmla="*/ 2844845 w 7467600"/>
              <a:gd name="connsiteY932" fmla="*/ 127638 h 6858000"/>
              <a:gd name="connsiteX933" fmla="*/ 2867960 w 7467600"/>
              <a:gd name="connsiteY933" fmla="*/ 0 h 6858000"/>
              <a:gd name="connsiteX934" fmla="*/ 1057230 w 7467600"/>
              <a:gd name="connsiteY934" fmla="*/ 0 h 6858000"/>
              <a:gd name="connsiteX935" fmla="*/ 1111003 w 7467600"/>
              <a:gd name="connsiteY935" fmla="*/ 0 h 6858000"/>
              <a:gd name="connsiteX936" fmla="*/ 1125553 w 7467600"/>
              <a:gd name="connsiteY936" fmla="*/ 52588 h 6858000"/>
              <a:gd name="connsiteX937" fmla="*/ 1304276 w 7467600"/>
              <a:gd name="connsiteY937" fmla="*/ 476275 h 6858000"/>
              <a:gd name="connsiteX938" fmla="*/ 1492066 w 7467600"/>
              <a:gd name="connsiteY938" fmla="*/ 886333 h 6858000"/>
              <a:gd name="connsiteX939" fmla="*/ 1423698 w 7467600"/>
              <a:gd name="connsiteY939" fmla="*/ 710817 h 6858000"/>
              <a:gd name="connsiteX940" fmla="*/ 1357609 w 7467600"/>
              <a:gd name="connsiteY940" fmla="*/ 532892 h 6858000"/>
              <a:gd name="connsiteX941" fmla="*/ 1309550 w 7467600"/>
              <a:gd name="connsiteY941" fmla="*/ 374031 h 6858000"/>
              <a:gd name="connsiteX942" fmla="*/ 1193673 w 7467600"/>
              <a:gd name="connsiteY942" fmla="*/ 49533 h 6858000"/>
              <a:gd name="connsiteX943" fmla="*/ 1164391 w 7467600"/>
              <a:gd name="connsiteY943" fmla="*/ 0 h 6858000"/>
              <a:gd name="connsiteX944" fmla="*/ 1200666 w 7467600"/>
              <a:gd name="connsiteY944" fmla="*/ 0 h 6858000"/>
              <a:gd name="connsiteX945" fmla="*/ 1223408 w 7467600"/>
              <a:gd name="connsiteY945" fmla="*/ 38996 h 6858000"/>
              <a:gd name="connsiteX946" fmla="*/ 1339635 w 7467600"/>
              <a:gd name="connsiteY946" fmla="*/ 365517 h 6858000"/>
              <a:gd name="connsiteX947" fmla="*/ 1387469 w 7467600"/>
              <a:gd name="connsiteY947" fmla="*/ 523079 h 6858000"/>
              <a:gd name="connsiteX948" fmla="*/ 1452685 w 7467600"/>
              <a:gd name="connsiteY948" fmla="*/ 699806 h 6858000"/>
              <a:gd name="connsiteX949" fmla="*/ 1492092 w 7467600"/>
              <a:gd name="connsiteY949" fmla="*/ 800424 h 6858000"/>
              <a:gd name="connsiteX950" fmla="*/ 1455302 w 7467600"/>
              <a:gd name="connsiteY950" fmla="*/ 632913 h 6858000"/>
              <a:gd name="connsiteX951" fmla="*/ 1222336 w 7467600"/>
              <a:gd name="connsiteY951" fmla="*/ 9480 h 6858000"/>
              <a:gd name="connsiteX952" fmla="*/ 1214634 w 7467600"/>
              <a:gd name="connsiteY952" fmla="*/ 0 h 6858000"/>
              <a:gd name="connsiteX953" fmla="*/ 1289827 w 7467600"/>
              <a:gd name="connsiteY953" fmla="*/ 0 h 6858000"/>
              <a:gd name="connsiteX954" fmla="*/ 1321076 w 7467600"/>
              <a:gd name="connsiteY954" fmla="*/ 59722 h 6858000"/>
              <a:gd name="connsiteX955" fmla="*/ 1512579 w 7467600"/>
              <a:gd name="connsiteY955" fmla="*/ 626441 h 6858000"/>
              <a:gd name="connsiteX956" fmla="*/ 1506076 w 7467600"/>
              <a:gd name="connsiteY956" fmla="*/ 1089289 h 6858000"/>
              <a:gd name="connsiteX957" fmla="*/ 1486346 w 7467600"/>
              <a:gd name="connsiteY957" fmla="*/ 1079919 h 6858000"/>
              <a:gd name="connsiteX958" fmla="*/ 1070511 w 7467600"/>
              <a:gd name="connsiteY958" fmla="*/ 48609 h 6858000"/>
              <a:gd name="connsiteX959" fmla="*/ 1057230 w 7467600"/>
              <a:gd name="connsiteY959" fmla="*/ 0 h 6858000"/>
              <a:gd name="connsiteX960" fmla="*/ 43151 w 7467600"/>
              <a:gd name="connsiteY960" fmla="*/ 0 h 6858000"/>
              <a:gd name="connsiteX961" fmla="*/ 95283 w 7467600"/>
              <a:gd name="connsiteY961" fmla="*/ 0 h 6858000"/>
              <a:gd name="connsiteX962" fmla="*/ 300708 w 7467600"/>
              <a:gd name="connsiteY962" fmla="*/ 154571 h 6858000"/>
              <a:gd name="connsiteX963" fmla="*/ 530414 w 7467600"/>
              <a:gd name="connsiteY963" fmla="*/ 354673 h 6858000"/>
              <a:gd name="connsiteX964" fmla="*/ 333785 w 7467600"/>
              <a:gd name="connsiteY964" fmla="*/ 161564 h 6858000"/>
              <a:gd name="connsiteX965" fmla="*/ 147005 w 7467600"/>
              <a:gd name="connsiteY965" fmla="*/ 0 h 6858000"/>
              <a:gd name="connsiteX966" fmla="*/ 272509 w 7467600"/>
              <a:gd name="connsiteY966" fmla="*/ 0 h 6858000"/>
              <a:gd name="connsiteX967" fmla="*/ 326276 w 7467600"/>
              <a:gd name="connsiteY967" fmla="*/ 45847 h 6858000"/>
              <a:gd name="connsiteX968" fmla="*/ 823759 w 7467600"/>
              <a:gd name="connsiteY968" fmla="*/ 574145 h 6858000"/>
              <a:gd name="connsiteX969" fmla="*/ 811254 w 7467600"/>
              <a:gd name="connsiteY969" fmla="*/ 665546 h 6858000"/>
              <a:gd name="connsiteX970" fmla="*/ 154042 w 7467600"/>
              <a:gd name="connsiteY970" fmla="*/ 261522 h 6858000"/>
              <a:gd name="connsiteX971" fmla="*/ 13550 w 7467600"/>
              <a:gd name="connsiteY971" fmla="*/ 158423 h 6858000"/>
              <a:gd name="connsiteX972" fmla="*/ 0 w 7467600"/>
              <a:gd name="connsiteY972" fmla="*/ 146618 h 6858000"/>
              <a:gd name="connsiteX973" fmla="*/ 0 w 7467600"/>
              <a:gd name="connsiteY973" fmla="*/ 59161 h 6858000"/>
              <a:gd name="connsiteX974" fmla="*/ 45427 w 7467600"/>
              <a:gd name="connsiteY974" fmla="*/ 101078 h 6858000"/>
              <a:gd name="connsiteX975" fmla="*/ 630103 w 7467600"/>
              <a:gd name="connsiteY975" fmla="*/ 485885 h 6858000"/>
              <a:gd name="connsiteX976" fmla="*/ 532040 w 7467600"/>
              <a:gd name="connsiteY976" fmla="*/ 399359 h 6858000"/>
              <a:gd name="connsiteX977" fmla="*/ 517618 w 7467600"/>
              <a:gd name="connsiteY977" fmla="*/ 385726 h 6858000"/>
              <a:gd name="connsiteX978" fmla="*/ 285074 w 7467600"/>
              <a:gd name="connsiteY978" fmla="*/ 182755 h 6858000"/>
              <a:gd name="connsiteX979" fmla="*/ 43151 w 7467600"/>
              <a:gd name="connsiteY97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356878 w 7467600"/>
              <a:gd name="connsiteY88" fmla="*/ 5981332 h 6858000"/>
              <a:gd name="connsiteX89" fmla="*/ 7467600 w 7467600"/>
              <a:gd name="connsiteY89" fmla="*/ 6117703 h 6858000"/>
              <a:gd name="connsiteX90" fmla="*/ 7467600 w 7467600"/>
              <a:gd name="connsiteY90" fmla="*/ 6163634 h 6858000"/>
              <a:gd name="connsiteX91" fmla="*/ 7403637 w 7467600"/>
              <a:gd name="connsiteY91" fmla="*/ 6083957 h 6858000"/>
              <a:gd name="connsiteX92" fmla="*/ 7254615 w 7467600"/>
              <a:gd name="connsiteY92" fmla="*/ 5911918 h 6858000"/>
              <a:gd name="connsiteX93" fmla="*/ 7312589 w 7467600"/>
              <a:gd name="connsiteY93" fmla="*/ 5982309 h 6858000"/>
              <a:gd name="connsiteX94" fmla="*/ 7448321 w 7467600"/>
              <a:gd name="connsiteY94" fmla="*/ 6190991 h 6858000"/>
              <a:gd name="connsiteX95" fmla="*/ 7467600 w 7467600"/>
              <a:gd name="connsiteY95" fmla="*/ 6221686 h 6858000"/>
              <a:gd name="connsiteX96" fmla="*/ 7467600 w 7467600"/>
              <a:gd name="connsiteY96" fmla="*/ 6334256 h 6858000"/>
              <a:gd name="connsiteX97" fmla="*/ 7454976 w 7467600"/>
              <a:gd name="connsiteY97" fmla="*/ 6318297 h 6858000"/>
              <a:gd name="connsiteX98" fmla="*/ 7042773 w 7467600"/>
              <a:gd name="connsiteY98" fmla="*/ 5734011 h 6858000"/>
              <a:gd name="connsiteX99" fmla="*/ 6844835 w 7467600"/>
              <a:gd name="connsiteY99" fmla="*/ 5424988 h 6858000"/>
              <a:gd name="connsiteX100" fmla="*/ 1456157 w 7467600"/>
              <a:gd name="connsiteY100" fmla="*/ 5371404 h 6858000"/>
              <a:gd name="connsiteX101" fmla="*/ 1244432 w 7467600"/>
              <a:gd name="connsiteY101" fmla="*/ 5385601 h 6858000"/>
              <a:gd name="connsiteX102" fmla="*/ 973990 w 7467600"/>
              <a:gd name="connsiteY102" fmla="*/ 5424940 h 6858000"/>
              <a:gd name="connsiteX103" fmla="*/ 1103809 w 7467600"/>
              <a:gd name="connsiteY103" fmla="*/ 5433720 h 6858000"/>
              <a:gd name="connsiteX104" fmla="*/ 1123454 w 7467600"/>
              <a:gd name="connsiteY104" fmla="*/ 5435727 h 6858000"/>
              <a:gd name="connsiteX105" fmla="*/ 1737017 w 7467600"/>
              <a:gd name="connsiteY105" fmla="*/ 5452183 h 6858000"/>
              <a:gd name="connsiteX106" fmla="*/ 1824397 w 7467600"/>
              <a:gd name="connsiteY106" fmla="*/ 5447757 h 6858000"/>
              <a:gd name="connsiteX107" fmla="*/ 2070059 w 7467600"/>
              <a:gd name="connsiteY107" fmla="*/ 5441660 h 6858000"/>
              <a:gd name="connsiteX108" fmla="*/ 1456157 w 7467600"/>
              <a:gd name="connsiteY108" fmla="*/ 5371404 h 6858000"/>
              <a:gd name="connsiteX109" fmla="*/ 4988186 w 7467600"/>
              <a:gd name="connsiteY109" fmla="*/ 5216467 h 6858000"/>
              <a:gd name="connsiteX110" fmla="*/ 4777334 w 7467600"/>
              <a:gd name="connsiteY110" fmla="*/ 5406072 h 6858000"/>
              <a:gd name="connsiteX111" fmla="*/ 4718341 w 7467600"/>
              <a:gd name="connsiteY111" fmla="*/ 5468043 h 6858000"/>
              <a:gd name="connsiteX112" fmla="*/ 4604655 w 7467600"/>
              <a:gd name="connsiteY112" fmla="*/ 5583434 h 6858000"/>
              <a:gd name="connsiteX113" fmla="*/ 4565074 w 7467600"/>
              <a:gd name="connsiteY113" fmla="*/ 5618550 h 6858000"/>
              <a:gd name="connsiteX114" fmla="*/ 4988186 w 7467600"/>
              <a:gd name="connsiteY114" fmla="*/ 5216467 h 6858000"/>
              <a:gd name="connsiteX115" fmla="*/ 4978032 w 7467600"/>
              <a:gd name="connsiteY115" fmla="*/ 5183809 h 6858000"/>
              <a:gd name="connsiteX116" fmla="*/ 4463413 w 7467600"/>
              <a:gd name="connsiteY116" fmla="*/ 5615162 h 6858000"/>
              <a:gd name="connsiteX117" fmla="*/ 4358134 w 7467600"/>
              <a:gd name="connsiteY117" fmla="*/ 5742791 h 6858000"/>
              <a:gd name="connsiteX118" fmla="*/ 4376219 w 7467600"/>
              <a:gd name="connsiteY118" fmla="*/ 5729027 h 6858000"/>
              <a:gd name="connsiteX119" fmla="*/ 4582340 w 7467600"/>
              <a:gd name="connsiteY119" fmla="*/ 5561037 h 6858000"/>
              <a:gd name="connsiteX120" fmla="*/ 4694684 w 7467600"/>
              <a:gd name="connsiteY120" fmla="*/ 5447098 h 6858000"/>
              <a:gd name="connsiteX121" fmla="*/ 4754123 w 7467600"/>
              <a:gd name="connsiteY121" fmla="*/ 5384643 h 6858000"/>
              <a:gd name="connsiteX122" fmla="*/ 4978032 w 7467600"/>
              <a:gd name="connsiteY122" fmla="*/ 5183809 h 6858000"/>
              <a:gd name="connsiteX123" fmla="*/ 1903353 w 7467600"/>
              <a:gd name="connsiteY123" fmla="*/ 5044827 h 6858000"/>
              <a:gd name="connsiteX124" fmla="*/ 1936931 w 7467600"/>
              <a:gd name="connsiteY124" fmla="*/ 5093954 h 6858000"/>
              <a:gd name="connsiteX125" fmla="*/ 2195868 w 7467600"/>
              <a:gd name="connsiteY125" fmla="*/ 5396574 h 6858000"/>
              <a:gd name="connsiteX126" fmla="*/ 2088852 w 7467600"/>
              <a:gd name="connsiteY126" fmla="*/ 5166123 h 6858000"/>
              <a:gd name="connsiteX127" fmla="*/ 1958241 w 7467600"/>
              <a:gd name="connsiteY127" fmla="*/ 5067955 h 6858000"/>
              <a:gd name="connsiteX128" fmla="*/ 1903353 w 7467600"/>
              <a:gd name="connsiteY128" fmla="*/ 5044827 h 6858000"/>
              <a:gd name="connsiteX129" fmla="*/ 1979378 w 7467600"/>
              <a:gd name="connsiteY129" fmla="*/ 4769504 h 6858000"/>
              <a:gd name="connsiteX130" fmla="*/ 2882120 w 7467600"/>
              <a:gd name="connsiteY130" fmla="*/ 5064547 h 6858000"/>
              <a:gd name="connsiteX131" fmla="*/ 2793103 w 7467600"/>
              <a:gd name="connsiteY131" fmla="*/ 5039699 h 6858000"/>
              <a:gd name="connsiteX132" fmla="*/ 2770041 w 7467600"/>
              <a:gd name="connsiteY132" fmla="*/ 5033634 h 6858000"/>
              <a:gd name="connsiteX133" fmla="*/ 1979378 w 7467600"/>
              <a:gd name="connsiteY133" fmla="*/ 4769504 h 6858000"/>
              <a:gd name="connsiteX134" fmla="*/ 1927410 w 7467600"/>
              <a:gd name="connsiteY134" fmla="*/ 4716164 h 6858000"/>
              <a:gd name="connsiteX135" fmla="*/ 1959587 w 7467600"/>
              <a:gd name="connsiteY135" fmla="*/ 4728849 h 6858000"/>
              <a:gd name="connsiteX136" fmla="*/ 2777707 w 7467600"/>
              <a:gd name="connsiteY136" fmla="*/ 5003991 h 6858000"/>
              <a:gd name="connsiteX137" fmla="*/ 2800768 w 7467600"/>
              <a:gd name="connsiteY137" fmla="*/ 5010056 h 6858000"/>
              <a:gd name="connsiteX138" fmla="*/ 2879408 w 7467600"/>
              <a:gd name="connsiteY138" fmla="*/ 5031590 h 6858000"/>
              <a:gd name="connsiteX139" fmla="*/ 2862295 w 7467600"/>
              <a:gd name="connsiteY139" fmla="*/ 5022958 h 6858000"/>
              <a:gd name="connsiteX140" fmla="*/ 2813343 w 7467600"/>
              <a:gd name="connsiteY140" fmla="*/ 4998369 h 6858000"/>
              <a:gd name="connsiteX141" fmla="*/ 2646245 w 7467600"/>
              <a:gd name="connsiteY141" fmla="*/ 4930999 h 6858000"/>
              <a:gd name="connsiteX142" fmla="*/ 1999243 w 7467600"/>
              <a:gd name="connsiteY142" fmla="*/ 4730524 h 6858000"/>
              <a:gd name="connsiteX143" fmla="*/ 1979527 w 7467600"/>
              <a:gd name="connsiteY143" fmla="*/ 4726651 h 6858000"/>
              <a:gd name="connsiteX144" fmla="*/ 1927410 w 7467600"/>
              <a:gd name="connsiteY144" fmla="*/ 4716164 h 6858000"/>
              <a:gd name="connsiteX145" fmla="*/ 1997014 w 7467600"/>
              <a:gd name="connsiteY145" fmla="*/ 4698007 h 6858000"/>
              <a:gd name="connsiteX146" fmla="*/ 2005458 w 7467600"/>
              <a:gd name="connsiteY146" fmla="*/ 4699540 h 6858000"/>
              <a:gd name="connsiteX147" fmla="*/ 2657186 w 7467600"/>
              <a:gd name="connsiteY147" fmla="*/ 4901687 h 6858000"/>
              <a:gd name="connsiteX148" fmla="*/ 2826662 w 7467600"/>
              <a:gd name="connsiteY148" fmla="*/ 4970362 h 6858000"/>
              <a:gd name="connsiteX149" fmla="*/ 2876100 w 7467600"/>
              <a:gd name="connsiteY149" fmla="*/ 4995397 h 6858000"/>
              <a:gd name="connsiteX150" fmla="*/ 3042600 w 7467600"/>
              <a:gd name="connsiteY150" fmla="*/ 5059532 h 6858000"/>
              <a:gd name="connsiteX151" fmla="*/ 1997014 w 7467600"/>
              <a:gd name="connsiteY151" fmla="*/ 4698007 h 6858000"/>
              <a:gd name="connsiteX152" fmla="*/ 2305292 w 7467600"/>
              <a:gd name="connsiteY152" fmla="*/ 4219492 h 6858000"/>
              <a:gd name="connsiteX153" fmla="*/ 3360922 w 7467600"/>
              <a:gd name="connsiteY153" fmla="*/ 4529373 h 6858000"/>
              <a:gd name="connsiteX154" fmla="*/ 3492420 w 7467600"/>
              <a:gd name="connsiteY154" fmla="*/ 4510145 h 6858000"/>
              <a:gd name="connsiteX155" fmla="*/ 3364086 w 7467600"/>
              <a:gd name="connsiteY155" fmla="*/ 4480340 h 6858000"/>
              <a:gd name="connsiteX156" fmla="*/ 3225818 w 7467600"/>
              <a:gd name="connsiteY156" fmla="*/ 4411822 h 6858000"/>
              <a:gd name="connsiteX157" fmla="*/ 3129696 w 7467600"/>
              <a:gd name="connsiteY157" fmla="*/ 4360704 h 6858000"/>
              <a:gd name="connsiteX158" fmla="*/ 2814545 w 7467600"/>
              <a:gd name="connsiteY158" fmla="*/ 4282955 h 6858000"/>
              <a:gd name="connsiteX159" fmla="*/ 2305292 w 7467600"/>
              <a:gd name="connsiteY159" fmla="*/ 4219492 h 6858000"/>
              <a:gd name="connsiteX160" fmla="*/ 2626982 w 7467600"/>
              <a:gd name="connsiteY160" fmla="*/ 4206450 h 6858000"/>
              <a:gd name="connsiteX161" fmla="*/ 2490617 w 7467600"/>
              <a:gd name="connsiteY161" fmla="*/ 4206951 h 6858000"/>
              <a:gd name="connsiteX162" fmla="*/ 2819869 w 7467600"/>
              <a:gd name="connsiteY162" fmla="*/ 4252936 h 6858000"/>
              <a:gd name="connsiteX163" fmla="*/ 3143018 w 7467600"/>
              <a:gd name="connsiteY163" fmla="*/ 4332698 h 6858000"/>
              <a:gd name="connsiteX164" fmla="*/ 3241520 w 7467600"/>
              <a:gd name="connsiteY164" fmla="*/ 4385112 h 6858000"/>
              <a:gd name="connsiteX165" fmla="*/ 3374575 w 7467600"/>
              <a:gd name="connsiteY165" fmla="*/ 4451517 h 6858000"/>
              <a:gd name="connsiteX166" fmla="*/ 3505221 w 7467600"/>
              <a:gd name="connsiteY166" fmla="*/ 4480757 h 6858000"/>
              <a:gd name="connsiteX167" fmla="*/ 2626982 w 7467600"/>
              <a:gd name="connsiteY167" fmla="*/ 4206450 h 6858000"/>
              <a:gd name="connsiteX168" fmla="*/ 1310106 w 7467600"/>
              <a:gd name="connsiteY168" fmla="*/ 3943217 h 6858000"/>
              <a:gd name="connsiteX169" fmla="*/ 854994 w 7467600"/>
              <a:gd name="connsiteY169" fmla="*/ 4399136 h 6858000"/>
              <a:gd name="connsiteX170" fmla="*/ 742462 w 7467600"/>
              <a:gd name="connsiteY170" fmla="*/ 4594648 h 6858000"/>
              <a:gd name="connsiteX171" fmla="*/ 820602 w 7467600"/>
              <a:gd name="connsiteY171" fmla="*/ 4485915 h 6858000"/>
              <a:gd name="connsiteX172" fmla="*/ 878295 w 7467600"/>
              <a:gd name="connsiteY172" fmla="*/ 4403594 h 6858000"/>
              <a:gd name="connsiteX173" fmla="*/ 1240607 w 7467600"/>
              <a:gd name="connsiteY173" fmla="*/ 4010401 h 6858000"/>
              <a:gd name="connsiteX174" fmla="*/ 1310106 w 7467600"/>
              <a:gd name="connsiteY174" fmla="*/ 3943217 h 6858000"/>
              <a:gd name="connsiteX175" fmla="*/ 1423113 w 7467600"/>
              <a:gd name="connsiteY175" fmla="*/ 3874565 h 6858000"/>
              <a:gd name="connsiteX176" fmla="*/ 1260565 w 7467600"/>
              <a:gd name="connsiteY176" fmla="*/ 4031982 h 6858000"/>
              <a:gd name="connsiteX177" fmla="*/ 901900 w 7467600"/>
              <a:gd name="connsiteY177" fmla="*/ 4421236 h 6858000"/>
              <a:gd name="connsiteX178" fmla="*/ 845044 w 7467600"/>
              <a:gd name="connsiteY178" fmla="*/ 4502436 h 6858000"/>
              <a:gd name="connsiteX179" fmla="*/ 685926 w 7467600"/>
              <a:gd name="connsiteY179" fmla="*/ 4703069 h 6858000"/>
              <a:gd name="connsiteX180" fmla="*/ 684248 w 7467600"/>
              <a:gd name="connsiteY180" fmla="*/ 4706721 h 6858000"/>
              <a:gd name="connsiteX181" fmla="*/ 1423113 w 7467600"/>
              <a:gd name="connsiteY181" fmla="*/ 3874565 h 6858000"/>
              <a:gd name="connsiteX182" fmla="*/ 3316479 w 7467600"/>
              <a:gd name="connsiteY182" fmla="*/ 3872136 h 6858000"/>
              <a:gd name="connsiteX183" fmla="*/ 3546806 w 7467600"/>
              <a:gd name="connsiteY183" fmla="*/ 4356139 h 6858000"/>
              <a:gd name="connsiteX184" fmla="*/ 3364433 w 7467600"/>
              <a:gd name="connsiteY184" fmla="*/ 3953121 h 6858000"/>
              <a:gd name="connsiteX185" fmla="*/ 3316479 w 7467600"/>
              <a:gd name="connsiteY185" fmla="*/ 3872136 h 6858000"/>
              <a:gd name="connsiteX186" fmla="*/ 3291335 w 7467600"/>
              <a:gd name="connsiteY186" fmla="*/ 3767420 h 6858000"/>
              <a:gd name="connsiteX187" fmla="*/ 3390805 w 7467600"/>
              <a:gd name="connsiteY187" fmla="*/ 3937163 h 6858000"/>
              <a:gd name="connsiteX188" fmla="*/ 3579062 w 7467600"/>
              <a:gd name="connsiteY188" fmla="*/ 4359040 h 6858000"/>
              <a:gd name="connsiteX189" fmla="*/ 3467355 w 7467600"/>
              <a:gd name="connsiteY189" fmla="*/ 3988130 h 6858000"/>
              <a:gd name="connsiteX190" fmla="*/ 3310753 w 7467600"/>
              <a:gd name="connsiteY190" fmla="*/ 3787140 h 6858000"/>
              <a:gd name="connsiteX191" fmla="*/ 3291335 w 7467600"/>
              <a:gd name="connsiteY191" fmla="*/ 3767420 h 6858000"/>
              <a:gd name="connsiteX192" fmla="*/ 1635889 w 7467600"/>
              <a:gd name="connsiteY192" fmla="*/ 3709494 h 6858000"/>
              <a:gd name="connsiteX193" fmla="*/ 1634800 w 7467600"/>
              <a:gd name="connsiteY193" fmla="*/ 3731111 h 6858000"/>
              <a:gd name="connsiteX194" fmla="*/ 1635889 w 7467600"/>
              <a:gd name="connsiteY194" fmla="*/ 3709494 h 6858000"/>
              <a:gd name="connsiteX195" fmla="*/ 1510397 w 7467600"/>
              <a:gd name="connsiteY195" fmla="*/ 3684705 h 6858000"/>
              <a:gd name="connsiteX196" fmla="*/ 1146550 w 7467600"/>
              <a:gd name="connsiteY196" fmla="*/ 3802012 h 6858000"/>
              <a:gd name="connsiteX197" fmla="*/ 698834 w 7467600"/>
              <a:gd name="connsiteY197" fmla="*/ 3952272 h 6858000"/>
              <a:gd name="connsiteX198" fmla="*/ 34256 w 7467600"/>
              <a:gd name="connsiteY198" fmla="*/ 4347603 h 6858000"/>
              <a:gd name="connsiteX199" fmla="*/ 527241 w 7467600"/>
              <a:gd name="connsiteY199" fmla="*/ 4065078 h 6858000"/>
              <a:gd name="connsiteX200" fmla="*/ 1510397 w 7467600"/>
              <a:gd name="connsiteY200" fmla="*/ 3684705 h 6858000"/>
              <a:gd name="connsiteX201" fmla="*/ 1313114 w 7467600"/>
              <a:gd name="connsiteY201" fmla="*/ 3655216 h 6858000"/>
              <a:gd name="connsiteX202" fmla="*/ 1109304 w 7467600"/>
              <a:gd name="connsiteY202" fmla="*/ 3669030 h 6858000"/>
              <a:gd name="connsiteX203" fmla="*/ 8129 w 7467600"/>
              <a:gd name="connsiteY203" fmla="*/ 4330519 h 6858000"/>
              <a:gd name="connsiteX204" fmla="*/ 687572 w 7467600"/>
              <a:gd name="connsiteY204" fmla="*/ 3925629 h 6858000"/>
              <a:gd name="connsiteX205" fmla="*/ 1138365 w 7467600"/>
              <a:gd name="connsiteY205" fmla="*/ 3774515 h 6858000"/>
              <a:gd name="connsiteX206" fmla="*/ 1505579 w 7467600"/>
              <a:gd name="connsiteY206" fmla="*/ 3655526 h 6858000"/>
              <a:gd name="connsiteX207" fmla="*/ 1313114 w 7467600"/>
              <a:gd name="connsiteY207" fmla="*/ 3655216 h 6858000"/>
              <a:gd name="connsiteX208" fmla="*/ 3655073 w 7467600"/>
              <a:gd name="connsiteY208" fmla="*/ 3650884 h 6858000"/>
              <a:gd name="connsiteX209" fmla="*/ 3989938 w 7467600"/>
              <a:gd name="connsiteY209" fmla="*/ 3991685 h 6858000"/>
              <a:gd name="connsiteX210" fmla="*/ 4393907 w 7467600"/>
              <a:gd name="connsiteY210" fmla="*/ 4261258 h 6858000"/>
              <a:gd name="connsiteX211" fmla="*/ 4648051 w 7467600"/>
              <a:gd name="connsiteY211" fmla="*/ 4374051 h 6858000"/>
              <a:gd name="connsiteX212" fmla="*/ 4383389 w 7467600"/>
              <a:gd name="connsiteY212" fmla="*/ 4184369 h 6858000"/>
              <a:gd name="connsiteX213" fmla="*/ 4165508 w 7467600"/>
              <a:gd name="connsiteY213" fmla="*/ 4035196 h 6858000"/>
              <a:gd name="connsiteX214" fmla="*/ 4068162 w 7467600"/>
              <a:gd name="connsiteY214" fmla="*/ 3953394 h 6858000"/>
              <a:gd name="connsiteX215" fmla="*/ 3981416 w 7467600"/>
              <a:gd name="connsiteY215" fmla="*/ 3880482 h 6858000"/>
              <a:gd name="connsiteX216" fmla="*/ 3800147 w 7467600"/>
              <a:gd name="connsiteY216" fmla="*/ 3749872 h 6858000"/>
              <a:gd name="connsiteX217" fmla="*/ 3655073 w 7467600"/>
              <a:gd name="connsiteY217" fmla="*/ 3650884 h 6858000"/>
              <a:gd name="connsiteX218" fmla="*/ 3670252 w 7467600"/>
              <a:gd name="connsiteY218" fmla="*/ 3622798 h 6858000"/>
              <a:gd name="connsiteX219" fmla="*/ 3817258 w 7467600"/>
              <a:gd name="connsiteY219" fmla="*/ 3723577 h 6858000"/>
              <a:gd name="connsiteX220" fmla="*/ 4000461 w 7467600"/>
              <a:gd name="connsiteY220" fmla="*/ 3855966 h 6858000"/>
              <a:gd name="connsiteX221" fmla="*/ 4088180 w 7467600"/>
              <a:gd name="connsiteY221" fmla="*/ 3929774 h 6858000"/>
              <a:gd name="connsiteX222" fmla="*/ 4184555 w 7467600"/>
              <a:gd name="connsiteY222" fmla="*/ 4010683 h 6858000"/>
              <a:gd name="connsiteX223" fmla="*/ 4399563 w 7467600"/>
              <a:gd name="connsiteY223" fmla="*/ 4158106 h 6858000"/>
              <a:gd name="connsiteX224" fmla="*/ 4684469 w 7467600"/>
              <a:gd name="connsiteY224" fmla="*/ 4364680 h 6858000"/>
              <a:gd name="connsiteX225" fmla="*/ 4690271 w 7467600"/>
              <a:gd name="connsiteY225" fmla="*/ 4370034 h 6858000"/>
              <a:gd name="connsiteX226" fmla="*/ 4136093 w 7467600"/>
              <a:gd name="connsiteY226" fmla="*/ 3858466 h 6858000"/>
              <a:gd name="connsiteX227" fmla="*/ 3670252 w 7467600"/>
              <a:gd name="connsiteY227" fmla="*/ 3622798 h 6858000"/>
              <a:gd name="connsiteX228" fmla="*/ 4440129 w 7467600"/>
              <a:gd name="connsiteY228" fmla="*/ 3448571 h 6858000"/>
              <a:gd name="connsiteX229" fmla="*/ 4856525 w 7467600"/>
              <a:gd name="connsiteY229" fmla="*/ 3915351 h 6858000"/>
              <a:gd name="connsiteX230" fmla="*/ 5059055 w 7467600"/>
              <a:gd name="connsiteY230" fmla="*/ 4108918 h 6858000"/>
              <a:gd name="connsiteX231" fmla="*/ 5290070 w 7467600"/>
              <a:gd name="connsiteY231" fmla="*/ 4263619 h 6858000"/>
              <a:gd name="connsiteX232" fmla="*/ 4834991 w 7467600"/>
              <a:gd name="connsiteY232" fmla="*/ 3830985 h 6858000"/>
              <a:gd name="connsiteX233" fmla="*/ 4440129 w 7467600"/>
              <a:gd name="connsiteY233" fmla="*/ 3448571 h 6858000"/>
              <a:gd name="connsiteX234" fmla="*/ 4441737 w 7467600"/>
              <a:gd name="connsiteY234" fmla="*/ 3399734 h 6858000"/>
              <a:gd name="connsiteX235" fmla="*/ 4431236 w 7467600"/>
              <a:gd name="connsiteY235" fmla="*/ 3400954 h 6858000"/>
              <a:gd name="connsiteX236" fmla="*/ 4557150 w 7467600"/>
              <a:gd name="connsiteY236" fmla="*/ 3510023 h 6858000"/>
              <a:gd name="connsiteX237" fmla="*/ 4856936 w 7467600"/>
              <a:gd name="connsiteY237" fmla="*/ 3809146 h 6858000"/>
              <a:gd name="connsiteX238" fmla="*/ 5111996 w 7467600"/>
              <a:gd name="connsiteY238" fmla="*/ 4065759 h 6858000"/>
              <a:gd name="connsiteX239" fmla="*/ 5388878 w 7467600"/>
              <a:gd name="connsiteY239" fmla="*/ 4300185 h 6858000"/>
              <a:gd name="connsiteX240" fmla="*/ 5425556 w 7467600"/>
              <a:gd name="connsiteY240" fmla="*/ 4308967 h 6858000"/>
              <a:gd name="connsiteX241" fmla="*/ 4943646 w 7467600"/>
              <a:gd name="connsiteY241" fmla="*/ 3822916 h 6858000"/>
              <a:gd name="connsiteX242" fmla="*/ 4594837 w 7467600"/>
              <a:gd name="connsiteY242" fmla="*/ 3532274 h 6858000"/>
              <a:gd name="connsiteX243" fmla="*/ 4441737 w 7467600"/>
              <a:gd name="connsiteY243" fmla="*/ 3399734 h 6858000"/>
              <a:gd name="connsiteX244" fmla="*/ 5425834 w 7467600"/>
              <a:gd name="connsiteY244" fmla="*/ 3162785 h 6858000"/>
              <a:gd name="connsiteX245" fmla="*/ 5401644 w 7467600"/>
              <a:gd name="connsiteY245" fmla="*/ 3617847 h 6858000"/>
              <a:gd name="connsiteX246" fmla="*/ 5467256 w 7467600"/>
              <a:gd name="connsiteY246" fmla="*/ 4175494 h 6858000"/>
              <a:gd name="connsiteX247" fmla="*/ 5448069 w 7467600"/>
              <a:gd name="connsiteY247" fmla="*/ 3567554 h 6858000"/>
              <a:gd name="connsiteX248" fmla="*/ 5425834 w 7467600"/>
              <a:gd name="connsiteY248" fmla="*/ 3162785 h 6858000"/>
              <a:gd name="connsiteX249" fmla="*/ 1318687 w 7467600"/>
              <a:gd name="connsiteY249" fmla="*/ 3113840 h 6858000"/>
              <a:gd name="connsiteX250" fmla="*/ 1066793 w 7467600"/>
              <a:gd name="connsiteY250" fmla="*/ 3212171 h 6858000"/>
              <a:gd name="connsiteX251" fmla="*/ 993319 w 7467600"/>
              <a:gd name="connsiteY251" fmla="*/ 3247648 h 6858000"/>
              <a:gd name="connsiteX252" fmla="*/ 853081 w 7467600"/>
              <a:gd name="connsiteY252" fmla="*/ 3312410 h 6858000"/>
              <a:gd name="connsiteX253" fmla="*/ 805957 w 7467600"/>
              <a:gd name="connsiteY253" fmla="*/ 3330443 h 6858000"/>
              <a:gd name="connsiteX254" fmla="*/ 1318687 w 7467600"/>
              <a:gd name="connsiteY254" fmla="*/ 3113840 h 6858000"/>
              <a:gd name="connsiteX255" fmla="*/ 5453702 w 7467600"/>
              <a:gd name="connsiteY255" fmla="*/ 3090882 h 6858000"/>
              <a:gd name="connsiteX256" fmla="*/ 5480135 w 7467600"/>
              <a:gd name="connsiteY256" fmla="*/ 3565802 h 6858000"/>
              <a:gd name="connsiteX257" fmla="*/ 5499023 w 7467600"/>
              <a:gd name="connsiteY257" fmla="*/ 4166310 h 6858000"/>
              <a:gd name="connsiteX258" fmla="*/ 5547022 w 7467600"/>
              <a:gd name="connsiteY258" fmla="*/ 3607838 h 6858000"/>
              <a:gd name="connsiteX259" fmla="*/ 5515964 w 7467600"/>
              <a:gd name="connsiteY259" fmla="*/ 3378541 h 6858000"/>
              <a:gd name="connsiteX260" fmla="*/ 5453702 w 7467600"/>
              <a:gd name="connsiteY260" fmla="*/ 3090882 h 6858000"/>
              <a:gd name="connsiteX261" fmla="*/ 1238695 w 7467600"/>
              <a:gd name="connsiteY261" fmla="*/ 3076820 h 6858000"/>
              <a:gd name="connsiteX262" fmla="*/ 716371 w 7467600"/>
              <a:gd name="connsiteY262" fmla="*/ 3293249 h 6858000"/>
              <a:gd name="connsiteX263" fmla="*/ 579522 w 7467600"/>
              <a:gd name="connsiteY263" fmla="*/ 3371759 h 6858000"/>
              <a:gd name="connsiteX264" fmla="*/ 600288 w 7467600"/>
              <a:gd name="connsiteY264" fmla="*/ 3365555 h 6858000"/>
              <a:gd name="connsiteX265" fmla="*/ 840692 w 7467600"/>
              <a:gd name="connsiteY265" fmla="*/ 3284921 h 6858000"/>
              <a:gd name="connsiteX266" fmla="*/ 979248 w 7467600"/>
              <a:gd name="connsiteY266" fmla="*/ 3221003 h 6858000"/>
              <a:gd name="connsiteX267" fmla="*/ 1053282 w 7467600"/>
              <a:gd name="connsiteY267" fmla="*/ 3185247 h 6858000"/>
              <a:gd name="connsiteX268" fmla="*/ 1320603 w 7467600"/>
              <a:gd name="connsiteY268" fmla="*/ 3081281 h 6858000"/>
              <a:gd name="connsiteX269" fmla="*/ 1238695 w 7467600"/>
              <a:gd name="connsiteY269" fmla="*/ 3076820 h 6858000"/>
              <a:gd name="connsiteX270" fmla="*/ 5425627 w 7467600"/>
              <a:gd name="connsiteY270" fmla="*/ 2954192 h 6858000"/>
              <a:gd name="connsiteX271" fmla="*/ 5470770 w 7467600"/>
              <a:gd name="connsiteY271" fmla="*/ 3005435 h 6858000"/>
              <a:gd name="connsiteX272" fmla="*/ 5519779 w 7467600"/>
              <a:gd name="connsiteY272" fmla="*/ 4359223 h 6858000"/>
              <a:gd name="connsiteX273" fmla="*/ 5520293 w 7467600"/>
              <a:gd name="connsiteY273" fmla="*/ 4360602 h 6858000"/>
              <a:gd name="connsiteX274" fmla="*/ 5767221 w 7467600"/>
              <a:gd name="connsiteY274" fmla="*/ 4665564 h 6858000"/>
              <a:gd name="connsiteX275" fmla="*/ 6937169 w 7467600"/>
              <a:gd name="connsiteY275" fmla="*/ 4815941 h 6858000"/>
              <a:gd name="connsiteX276" fmla="*/ 6953922 w 7467600"/>
              <a:gd name="connsiteY276" fmla="*/ 4890068 h 6858000"/>
              <a:gd name="connsiteX277" fmla="*/ 6071359 w 7467600"/>
              <a:gd name="connsiteY277" fmla="*/ 4770770 h 6858000"/>
              <a:gd name="connsiteX278" fmla="*/ 6038839 w 7467600"/>
              <a:gd name="connsiteY278" fmla="*/ 4764474 h 6858000"/>
              <a:gd name="connsiteX279" fmla="*/ 6038706 w 7467600"/>
              <a:gd name="connsiteY279" fmla="*/ 4763847 h 6858000"/>
              <a:gd name="connsiteX280" fmla="*/ 6037784 w 7467600"/>
              <a:gd name="connsiteY280" fmla="*/ 4764270 h 6858000"/>
              <a:gd name="connsiteX281" fmla="*/ 6038839 w 7467600"/>
              <a:gd name="connsiteY281" fmla="*/ 4764474 h 6858000"/>
              <a:gd name="connsiteX282" fmla="*/ 6040338 w 7467600"/>
              <a:gd name="connsiteY282" fmla="*/ 4771418 h 6858000"/>
              <a:gd name="connsiteX283" fmla="*/ 6024488 w 7467600"/>
              <a:gd name="connsiteY283" fmla="*/ 4809903 h 6858000"/>
              <a:gd name="connsiteX284" fmla="*/ 5599771 w 7467600"/>
              <a:gd name="connsiteY284" fmla="*/ 5509652 h 6858000"/>
              <a:gd name="connsiteX285" fmla="*/ 5548843 w 7467600"/>
              <a:gd name="connsiteY285" fmla="*/ 5563845 h 6858000"/>
              <a:gd name="connsiteX286" fmla="*/ 5940952 w 7467600"/>
              <a:gd name="connsiteY286" fmla="*/ 6250028 h 6858000"/>
              <a:gd name="connsiteX287" fmla="*/ 6043441 w 7467600"/>
              <a:gd name="connsiteY287" fmla="*/ 6665847 h 6858000"/>
              <a:gd name="connsiteX288" fmla="*/ 6093432 w 7467600"/>
              <a:gd name="connsiteY288" fmla="*/ 6858000 h 6858000"/>
              <a:gd name="connsiteX289" fmla="*/ 6034344 w 7467600"/>
              <a:gd name="connsiteY289" fmla="*/ 6858000 h 6858000"/>
              <a:gd name="connsiteX290" fmla="*/ 6026679 w 7467600"/>
              <a:gd name="connsiteY290" fmla="*/ 6836959 h 6858000"/>
              <a:gd name="connsiteX291" fmla="*/ 5800441 w 7467600"/>
              <a:gd name="connsiteY291" fmla="*/ 6335286 h 6858000"/>
              <a:gd name="connsiteX292" fmla="*/ 5526562 w 7467600"/>
              <a:gd name="connsiteY292" fmla="*/ 5705388 h 6858000"/>
              <a:gd name="connsiteX293" fmla="*/ 5519640 w 7467600"/>
              <a:gd name="connsiteY293" fmla="*/ 5683774 h 6858000"/>
              <a:gd name="connsiteX294" fmla="*/ 5844559 w 7467600"/>
              <a:gd name="connsiteY294" fmla="*/ 6553349 h 6858000"/>
              <a:gd name="connsiteX295" fmla="*/ 5975994 w 7467600"/>
              <a:gd name="connsiteY295" fmla="*/ 6858000 h 6858000"/>
              <a:gd name="connsiteX296" fmla="*/ 5898547 w 7467600"/>
              <a:gd name="connsiteY296" fmla="*/ 6858000 h 6858000"/>
              <a:gd name="connsiteX297" fmla="*/ 5682041 w 7467600"/>
              <a:gd name="connsiteY297" fmla="*/ 6355860 h 6858000"/>
              <a:gd name="connsiteX298" fmla="*/ 5461758 w 7467600"/>
              <a:gd name="connsiteY298" fmla="*/ 5820220 h 6858000"/>
              <a:gd name="connsiteX299" fmla="*/ 5237282 w 7467600"/>
              <a:gd name="connsiteY299" fmla="*/ 6579086 h 6858000"/>
              <a:gd name="connsiteX300" fmla="*/ 5115009 w 7467600"/>
              <a:gd name="connsiteY300" fmla="*/ 6858000 h 6858000"/>
              <a:gd name="connsiteX301" fmla="*/ 5028074 w 7467600"/>
              <a:gd name="connsiteY301" fmla="*/ 6858000 h 6858000"/>
              <a:gd name="connsiteX302" fmla="*/ 5079508 w 7467600"/>
              <a:gd name="connsiteY302" fmla="*/ 6749074 h 6858000"/>
              <a:gd name="connsiteX303" fmla="*/ 5371846 w 7467600"/>
              <a:gd name="connsiteY303" fmla="*/ 5924413 h 6858000"/>
              <a:gd name="connsiteX304" fmla="*/ 5270512 w 7467600"/>
              <a:gd name="connsiteY304" fmla="*/ 6138975 h 6858000"/>
              <a:gd name="connsiteX305" fmla="*/ 5062409 w 7467600"/>
              <a:gd name="connsiteY305" fmla="*/ 6653544 h 6858000"/>
              <a:gd name="connsiteX306" fmla="*/ 5036628 w 7467600"/>
              <a:gd name="connsiteY306" fmla="*/ 6754247 h 6858000"/>
              <a:gd name="connsiteX307" fmla="*/ 5009112 w 7467600"/>
              <a:gd name="connsiteY307" fmla="*/ 6858000 h 6858000"/>
              <a:gd name="connsiteX308" fmla="*/ 4976679 w 7467600"/>
              <a:gd name="connsiteY308" fmla="*/ 6858000 h 6858000"/>
              <a:gd name="connsiteX309" fmla="*/ 5006537 w 7467600"/>
              <a:gd name="connsiteY309" fmla="*/ 6747068 h 6858000"/>
              <a:gd name="connsiteX310" fmla="*/ 5032723 w 7467600"/>
              <a:gd name="connsiteY310" fmla="*/ 6644957 h 6858000"/>
              <a:gd name="connsiteX311" fmla="*/ 5242949 w 7467600"/>
              <a:gd name="connsiteY311" fmla="*/ 6125175 h 6858000"/>
              <a:gd name="connsiteX312" fmla="*/ 5286321 w 7467600"/>
              <a:gd name="connsiteY312" fmla="*/ 6033555 h 6858000"/>
              <a:gd name="connsiteX313" fmla="*/ 5008210 w 7467600"/>
              <a:gd name="connsiteY313" fmla="*/ 6649194 h 6858000"/>
              <a:gd name="connsiteX314" fmla="*/ 4986321 w 7467600"/>
              <a:gd name="connsiteY314" fmla="*/ 6765687 h 6858000"/>
              <a:gd name="connsiteX315" fmla="*/ 4973474 w 7467600"/>
              <a:gd name="connsiteY315" fmla="*/ 6858000 h 6858000"/>
              <a:gd name="connsiteX316" fmla="*/ 4907178 w 7467600"/>
              <a:gd name="connsiteY316" fmla="*/ 6858000 h 6858000"/>
              <a:gd name="connsiteX317" fmla="*/ 4910810 w 7467600"/>
              <a:gd name="connsiteY317" fmla="*/ 6829660 h 6858000"/>
              <a:gd name="connsiteX318" fmla="*/ 4987461 w 7467600"/>
              <a:gd name="connsiteY318" fmla="*/ 6432994 h 6858000"/>
              <a:gd name="connsiteX319" fmla="*/ 5179262 w 7467600"/>
              <a:gd name="connsiteY319" fmla="*/ 6035044 h 6858000"/>
              <a:gd name="connsiteX320" fmla="*/ 4689678 w 7467600"/>
              <a:gd name="connsiteY320" fmla="*/ 6440241 h 6858000"/>
              <a:gd name="connsiteX321" fmla="*/ 4477543 w 7467600"/>
              <a:gd name="connsiteY321" fmla="*/ 6674836 h 6858000"/>
              <a:gd name="connsiteX322" fmla="*/ 4329957 w 7467600"/>
              <a:gd name="connsiteY322" fmla="*/ 6858000 h 6858000"/>
              <a:gd name="connsiteX323" fmla="*/ 4218595 w 7467600"/>
              <a:gd name="connsiteY323" fmla="*/ 6858000 h 6858000"/>
              <a:gd name="connsiteX324" fmla="*/ 4368888 w 7467600"/>
              <a:gd name="connsiteY324" fmla="*/ 6668412 h 6858000"/>
              <a:gd name="connsiteX325" fmla="*/ 4563091 w 7467600"/>
              <a:gd name="connsiteY325" fmla="*/ 6442508 h 6858000"/>
              <a:gd name="connsiteX326" fmla="*/ 5387324 w 7467600"/>
              <a:gd name="connsiteY326" fmla="*/ 5705830 h 6858000"/>
              <a:gd name="connsiteX327" fmla="*/ 5073620 w 7467600"/>
              <a:gd name="connsiteY327" fmla="*/ 5955437 h 6858000"/>
              <a:gd name="connsiteX328" fmla="*/ 4689789 w 7467600"/>
              <a:gd name="connsiteY328" fmla="*/ 6268382 h 6858000"/>
              <a:gd name="connsiteX329" fmla="*/ 4418722 w 7467600"/>
              <a:gd name="connsiteY329" fmla="*/ 6570886 h 6858000"/>
              <a:gd name="connsiteX330" fmla="*/ 4214944 w 7467600"/>
              <a:gd name="connsiteY330" fmla="*/ 6858000 h 6858000"/>
              <a:gd name="connsiteX331" fmla="*/ 4177898 w 7467600"/>
              <a:gd name="connsiteY331" fmla="*/ 6858000 h 6858000"/>
              <a:gd name="connsiteX332" fmla="*/ 4391597 w 7467600"/>
              <a:gd name="connsiteY332" fmla="*/ 6556370 h 6858000"/>
              <a:gd name="connsiteX333" fmla="*/ 4668889 w 7467600"/>
              <a:gd name="connsiteY333" fmla="*/ 6246399 h 6858000"/>
              <a:gd name="connsiteX334" fmla="*/ 5055427 w 7467600"/>
              <a:gd name="connsiteY334" fmla="*/ 5931476 h 6858000"/>
              <a:gd name="connsiteX335" fmla="*/ 5371814 w 7467600"/>
              <a:gd name="connsiteY335" fmla="*/ 5678975 h 6858000"/>
              <a:gd name="connsiteX336" fmla="*/ 4987918 w 7467600"/>
              <a:gd name="connsiteY336" fmla="*/ 5838701 h 6858000"/>
              <a:gd name="connsiteX337" fmla="*/ 4317146 w 7467600"/>
              <a:gd name="connsiteY337" fmla="*/ 6587716 h 6858000"/>
              <a:gd name="connsiteX338" fmla="*/ 4171627 w 7467600"/>
              <a:gd name="connsiteY338" fmla="*/ 6858000 h 6858000"/>
              <a:gd name="connsiteX339" fmla="*/ 4081585 w 7467600"/>
              <a:gd name="connsiteY339" fmla="*/ 6858000 h 6858000"/>
              <a:gd name="connsiteX340" fmla="*/ 4238603 w 7467600"/>
              <a:gd name="connsiteY340" fmla="*/ 6559341 h 6858000"/>
              <a:gd name="connsiteX341" fmla="*/ 4778333 w 7467600"/>
              <a:gd name="connsiteY341" fmla="*/ 5873626 h 6858000"/>
              <a:gd name="connsiteX342" fmla="*/ 5414185 w 7467600"/>
              <a:gd name="connsiteY342" fmla="*/ 5573882 h 6858000"/>
              <a:gd name="connsiteX343" fmla="*/ 5959648 w 7467600"/>
              <a:gd name="connsiteY343" fmla="*/ 4760797 h 6858000"/>
              <a:gd name="connsiteX344" fmla="*/ 5355019 w 7467600"/>
              <a:gd name="connsiteY344" fmla="*/ 4734672 h 6858000"/>
              <a:gd name="connsiteX345" fmla="*/ 5083565 w 7467600"/>
              <a:gd name="connsiteY345" fmla="*/ 5179121 h 6858000"/>
              <a:gd name="connsiteX346" fmla="*/ 4713577 w 7467600"/>
              <a:gd name="connsiteY346" fmla="*/ 5616803 h 6858000"/>
              <a:gd name="connsiteX347" fmla="*/ 3989559 w 7467600"/>
              <a:gd name="connsiteY347" fmla="*/ 6145945 h 6858000"/>
              <a:gd name="connsiteX348" fmla="*/ 3939824 w 7467600"/>
              <a:gd name="connsiteY348" fmla="*/ 6066900 h 6858000"/>
              <a:gd name="connsiteX349" fmla="*/ 4584537 w 7467600"/>
              <a:gd name="connsiteY349" fmla="*/ 5324826 h 6858000"/>
              <a:gd name="connsiteX350" fmla="*/ 5037105 w 7467600"/>
              <a:gd name="connsiteY350" fmla="*/ 5088765 h 6858000"/>
              <a:gd name="connsiteX351" fmla="*/ 5039930 w 7467600"/>
              <a:gd name="connsiteY351" fmla="*/ 5089585 h 6858000"/>
              <a:gd name="connsiteX352" fmla="*/ 5263764 w 7467600"/>
              <a:gd name="connsiteY352" fmla="*/ 4735525 h 6858000"/>
              <a:gd name="connsiteX353" fmla="*/ 4086300 w 7467600"/>
              <a:gd name="connsiteY353" fmla="*/ 4884599 h 6858000"/>
              <a:gd name="connsiteX354" fmla="*/ 4085485 w 7467600"/>
              <a:gd name="connsiteY354" fmla="*/ 4899070 h 6858000"/>
              <a:gd name="connsiteX355" fmla="*/ 3871915 w 7467600"/>
              <a:gd name="connsiteY355" fmla="*/ 5253645 h 6858000"/>
              <a:gd name="connsiteX356" fmla="*/ 3799374 w 7467600"/>
              <a:gd name="connsiteY356" fmla="*/ 5466127 h 6858000"/>
              <a:gd name="connsiteX357" fmla="*/ 3498850 w 7467600"/>
              <a:gd name="connsiteY357" fmla="*/ 6661888 h 6858000"/>
              <a:gd name="connsiteX358" fmla="*/ 3399216 w 7467600"/>
              <a:gd name="connsiteY358" fmla="*/ 6858000 h 6858000"/>
              <a:gd name="connsiteX359" fmla="*/ 3303688 w 7467600"/>
              <a:gd name="connsiteY359" fmla="*/ 6858000 h 6858000"/>
              <a:gd name="connsiteX360" fmla="*/ 3391774 w 7467600"/>
              <a:gd name="connsiteY360" fmla="*/ 6697181 h 6858000"/>
              <a:gd name="connsiteX361" fmla="*/ 3735540 w 7467600"/>
              <a:gd name="connsiteY361" fmla="*/ 5546923 h 6858000"/>
              <a:gd name="connsiteX362" fmla="*/ 3729438 w 7467600"/>
              <a:gd name="connsiteY362" fmla="*/ 5569058 h 6858000"/>
              <a:gd name="connsiteX363" fmla="*/ 3707782 w 7467600"/>
              <a:gd name="connsiteY363" fmla="*/ 5644908 h 6858000"/>
              <a:gd name="connsiteX364" fmla="*/ 3583827 w 7467600"/>
              <a:gd name="connsiteY364" fmla="*/ 6039215 h 6858000"/>
              <a:gd name="connsiteX365" fmla="*/ 3547861 w 7467600"/>
              <a:gd name="connsiteY365" fmla="*/ 6129609 h 6858000"/>
              <a:gd name="connsiteX366" fmla="*/ 3490905 w 7467600"/>
              <a:gd name="connsiteY366" fmla="*/ 6277660 h 6858000"/>
              <a:gd name="connsiteX367" fmla="*/ 3455859 w 7467600"/>
              <a:gd name="connsiteY367" fmla="*/ 6391301 h 6858000"/>
              <a:gd name="connsiteX368" fmla="*/ 3429112 w 7467600"/>
              <a:gd name="connsiteY368" fmla="*/ 6479469 h 6858000"/>
              <a:gd name="connsiteX369" fmla="*/ 3304862 w 7467600"/>
              <a:gd name="connsiteY369" fmla="*/ 6796476 h 6858000"/>
              <a:gd name="connsiteX370" fmla="*/ 3276071 w 7467600"/>
              <a:gd name="connsiteY370" fmla="*/ 6858000 h 6858000"/>
              <a:gd name="connsiteX371" fmla="*/ 3240805 w 7467600"/>
              <a:gd name="connsiteY371" fmla="*/ 6858000 h 6858000"/>
              <a:gd name="connsiteX372" fmla="*/ 3275917 w 7467600"/>
              <a:gd name="connsiteY372" fmla="*/ 6783192 h 6858000"/>
              <a:gd name="connsiteX373" fmla="*/ 3399358 w 7467600"/>
              <a:gd name="connsiteY373" fmla="*/ 6469011 h 6858000"/>
              <a:gd name="connsiteX374" fmla="*/ 3425650 w 7467600"/>
              <a:gd name="connsiteY374" fmla="*/ 6381333 h 6858000"/>
              <a:gd name="connsiteX375" fmla="*/ 3460661 w 7467600"/>
              <a:gd name="connsiteY375" fmla="*/ 6266763 h 6858000"/>
              <a:gd name="connsiteX376" fmla="*/ 3518021 w 7467600"/>
              <a:gd name="connsiteY376" fmla="*/ 6117298 h 6858000"/>
              <a:gd name="connsiteX377" fmla="*/ 3554035 w 7467600"/>
              <a:gd name="connsiteY377" fmla="*/ 6027832 h 6858000"/>
              <a:gd name="connsiteX378" fmla="*/ 3677174 w 7467600"/>
              <a:gd name="connsiteY378" fmla="*/ 5636351 h 6858000"/>
              <a:gd name="connsiteX379" fmla="*/ 3698819 w 7467600"/>
              <a:gd name="connsiteY379" fmla="*/ 5560503 h 6858000"/>
              <a:gd name="connsiteX380" fmla="*/ 3702094 w 7467600"/>
              <a:gd name="connsiteY380" fmla="*/ 5549194 h 6858000"/>
              <a:gd name="connsiteX381" fmla="*/ 3398355 w 7467600"/>
              <a:gd name="connsiteY381" fmla="*/ 6094603 h 6858000"/>
              <a:gd name="connsiteX382" fmla="*/ 3193941 w 7467600"/>
              <a:gd name="connsiteY382" fmla="*/ 6798775 h 6858000"/>
              <a:gd name="connsiteX383" fmla="*/ 3184140 w 7467600"/>
              <a:gd name="connsiteY383" fmla="*/ 6858000 h 6858000"/>
              <a:gd name="connsiteX384" fmla="*/ 3099978 w 7467600"/>
              <a:gd name="connsiteY384" fmla="*/ 6858000 h 6858000"/>
              <a:gd name="connsiteX385" fmla="*/ 3101556 w 7467600"/>
              <a:gd name="connsiteY385" fmla="*/ 6843337 h 6858000"/>
              <a:gd name="connsiteX386" fmla="*/ 3370162 w 7467600"/>
              <a:gd name="connsiteY386" fmla="*/ 5785550 h 6858000"/>
              <a:gd name="connsiteX387" fmla="*/ 3746477 w 7467600"/>
              <a:gd name="connsiteY387" fmla="*/ 5377889 h 6858000"/>
              <a:gd name="connsiteX388" fmla="*/ 3863399 w 7467600"/>
              <a:gd name="connsiteY388" fmla="*/ 5087257 h 6858000"/>
              <a:gd name="connsiteX389" fmla="*/ 3968712 w 7467600"/>
              <a:gd name="connsiteY389" fmla="*/ 4913989 h 6858000"/>
              <a:gd name="connsiteX390" fmla="*/ 2792390 w 7467600"/>
              <a:gd name="connsiteY390" fmla="*/ 5382974 h 6858000"/>
              <a:gd name="connsiteX391" fmla="*/ 2714982 w 7467600"/>
              <a:gd name="connsiteY391" fmla="*/ 5427051 h 6858000"/>
              <a:gd name="connsiteX392" fmla="*/ 2813361 w 7467600"/>
              <a:gd name="connsiteY392" fmla="*/ 6023912 h 6858000"/>
              <a:gd name="connsiteX393" fmla="*/ 2688430 w 7467600"/>
              <a:gd name="connsiteY393" fmla="*/ 6801564 h 6858000"/>
              <a:gd name="connsiteX394" fmla="*/ 2629626 w 7467600"/>
              <a:gd name="connsiteY394" fmla="*/ 6763394 h 6858000"/>
              <a:gd name="connsiteX395" fmla="*/ 2565328 w 7467600"/>
              <a:gd name="connsiteY395" fmla="*/ 5516399 h 6858000"/>
              <a:gd name="connsiteX396" fmla="*/ 1922999 w 7467600"/>
              <a:gd name="connsiteY396" fmla="*/ 5980343 h 6858000"/>
              <a:gd name="connsiteX397" fmla="*/ 1950261 w 7467600"/>
              <a:gd name="connsiteY397" fmla="*/ 6405858 h 6858000"/>
              <a:gd name="connsiteX398" fmla="*/ 2365554 w 7467600"/>
              <a:gd name="connsiteY398" fmla="*/ 6759107 h 6858000"/>
              <a:gd name="connsiteX399" fmla="*/ 2424142 w 7467600"/>
              <a:gd name="connsiteY399" fmla="*/ 6858000 h 6858000"/>
              <a:gd name="connsiteX400" fmla="*/ 2395994 w 7467600"/>
              <a:gd name="connsiteY400" fmla="*/ 6858000 h 6858000"/>
              <a:gd name="connsiteX401" fmla="*/ 2392863 w 7467600"/>
              <a:gd name="connsiteY401" fmla="*/ 6852964 h 6858000"/>
              <a:gd name="connsiteX402" fmla="*/ 2017589 w 7467600"/>
              <a:gd name="connsiteY402" fmla="*/ 6493982 h 6858000"/>
              <a:gd name="connsiteX403" fmla="*/ 2147336 w 7467600"/>
              <a:gd name="connsiteY403" fmla="*/ 6594052 h 6858000"/>
              <a:gd name="connsiteX404" fmla="*/ 2207047 w 7467600"/>
              <a:gd name="connsiteY404" fmla="*/ 6654540 h 6858000"/>
              <a:gd name="connsiteX405" fmla="*/ 2299106 w 7467600"/>
              <a:gd name="connsiteY405" fmla="*/ 6778931 h 6858000"/>
              <a:gd name="connsiteX406" fmla="*/ 2314430 w 7467600"/>
              <a:gd name="connsiteY406" fmla="*/ 6801144 h 6858000"/>
              <a:gd name="connsiteX407" fmla="*/ 2352406 w 7467600"/>
              <a:gd name="connsiteY407" fmla="*/ 6858000 h 6858000"/>
              <a:gd name="connsiteX408" fmla="*/ 2314492 w 7467600"/>
              <a:gd name="connsiteY408" fmla="*/ 6858000 h 6858000"/>
              <a:gd name="connsiteX409" fmla="*/ 2288095 w 7467600"/>
              <a:gd name="connsiteY409" fmla="*/ 6818030 h 6858000"/>
              <a:gd name="connsiteX410" fmla="*/ 2272768 w 7467600"/>
              <a:gd name="connsiteY410" fmla="*/ 6795822 h 6858000"/>
              <a:gd name="connsiteX411" fmla="*/ 2182715 w 7467600"/>
              <a:gd name="connsiteY411" fmla="*/ 6675071 h 6858000"/>
              <a:gd name="connsiteX412" fmla="*/ 2032061 w 7467600"/>
              <a:gd name="connsiteY412" fmla="*/ 6541380 h 6858000"/>
              <a:gd name="connsiteX413" fmla="*/ 2257220 w 7467600"/>
              <a:gd name="connsiteY413" fmla="*/ 6826257 h 6858000"/>
              <a:gd name="connsiteX414" fmla="*/ 2281324 w 7467600"/>
              <a:gd name="connsiteY414" fmla="*/ 6858000 h 6858000"/>
              <a:gd name="connsiteX415" fmla="*/ 2242860 w 7467600"/>
              <a:gd name="connsiteY415" fmla="*/ 6858000 h 6858000"/>
              <a:gd name="connsiteX416" fmla="*/ 2232818 w 7467600"/>
              <a:gd name="connsiteY416" fmla="*/ 6844926 h 6858000"/>
              <a:gd name="connsiteX417" fmla="*/ 1990172 w 7467600"/>
              <a:gd name="connsiteY417" fmla="*/ 6542121 h 6858000"/>
              <a:gd name="connsiteX418" fmla="*/ 2124090 w 7467600"/>
              <a:gd name="connsiteY418" fmla="*/ 6761017 h 6858000"/>
              <a:gd name="connsiteX419" fmla="*/ 2200380 w 7467600"/>
              <a:gd name="connsiteY419" fmla="*/ 6858000 h 6858000"/>
              <a:gd name="connsiteX420" fmla="*/ 2147507 w 7467600"/>
              <a:gd name="connsiteY420" fmla="*/ 6858000 h 6858000"/>
              <a:gd name="connsiteX421" fmla="*/ 2070668 w 7467600"/>
              <a:gd name="connsiteY421" fmla="*/ 6761520 h 6858000"/>
              <a:gd name="connsiteX422" fmla="*/ 1975142 w 7467600"/>
              <a:gd name="connsiteY422" fmla="*/ 6585570 h 6858000"/>
              <a:gd name="connsiteX423" fmla="*/ 2050035 w 7467600"/>
              <a:gd name="connsiteY423" fmla="*/ 6813345 h 6858000"/>
              <a:gd name="connsiteX424" fmla="*/ 2063025 w 7467600"/>
              <a:gd name="connsiteY424" fmla="*/ 6858000 h 6858000"/>
              <a:gd name="connsiteX425" fmla="*/ 2021675 w 7467600"/>
              <a:gd name="connsiteY425" fmla="*/ 6858000 h 6858000"/>
              <a:gd name="connsiteX426" fmla="*/ 2019308 w 7467600"/>
              <a:gd name="connsiteY426" fmla="*/ 6847118 h 6858000"/>
              <a:gd name="connsiteX427" fmla="*/ 1938835 w 7467600"/>
              <a:gd name="connsiteY427" fmla="*/ 6551160 h 6858000"/>
              <a:gd name="connsiteX428" fmla="*/ 1953230 w 7467600"/>
              <a:gd name="connsiteY428" fmla="*/ 6759699 h 6858000"/>
              <a:gd name="connsiteX429" fmla="*/ 1956763 w 7467600"/>
              <a:gd name="connsiteY429" fmla="*/ 6778191 h 6858000"/>
              <a:gd name="connsiteX430" fmla="*/ 1967925 w 7467600"/>
              <a:gd name="connsiteY430" fmla="*/ 6858000 h 6858000"/>
              <a:gd name="connsiteX431" fmla="*/ 1936622 w 7467600"/>
              <a:gd name="connsiteY431" fmla="*/ 6858000 h 6858000"/>
              <a:gd name="connsiteX432" fmla="*/ 1926261 w 7467600"/>
              <a:gd name="connsiteY432" fmla="*/ 6784064 h 6858000"/>
              <a:gd name="connsiteX433" fmla="*/ 1922724 w 7467600"/>
              <a:gd name="connsiteY433" fmla="*/ 6765577 h 6858000"/>
              <a:gd name="connsiteX434" fmla="*/ 1904650 w 7467600"/>
              <a:gd name="connsiteY434" fmla="*/ 6639616 h 6858000"/>
              <a:gd name="connsiteX435" fmla="*/ 1885273 w 7467600"/>
              <a:gd name="connsiteY435" fmla="*/ 6858000 h 6858000"/>
              <a:gd name="connsiteX436" fmla="*/ 1854363 w 7467600"/>
              <a:gd name="connsiteY436" fmla="*/ 6858000 h 6858000"/>
              <a:gd name="connsiteX437" fmla="*/ 1880391 w 7467600"/>
              <a:gd name="connsiteY437" fmla="*/ 6603796 h 6858000"/>
              <a:gd name="connsiteX438" fmla="*/ 1818273 w 7467600"/>
              <a:gd name="connsiteY438" fmla="*/ 6715729 h 6858000"/>
              <a:gd name="connsiteX439" fmla="*/ 1794691 w 7467600"/>
              <a:gd name="connsiteY439" fmla="*/ 6843239 h 6858000"/>
              <a:gd name="connsiteX440" fmla="*/ 1794914 w 7467600"/>
              <a:gd name="connsiteY440" fmla="*/ 6858000 h 6858000"/>
              <a:gd name="connsiteX441" fmla="*/ 1746128 w 7467600"/>
              <a:gd name="connsiteY441" fmla="*/ 6858000 h 6858000"/>
              <a:gd name="connsiteX442" fmla="*/ 1753934 w 7467600"/>
              <a:gd name="connsiteY442" fmla="*/ 6724796 h 6858000"/>
              <a:gd name="connsiteX443" fmla="*/ 1792053 w 7467600"/>
              <a:gd name="connsiteY443" fmla="*/ 6572396 h 6858000"/>
              <a:gd name="connsiteX444" fmla="*/ 1862248 w 7467600"/>
              <a:gd name="connsiteY444" fmla="*/ 6266397 h 6858000"/>
              <a:gd name="connsiteX445" fmla="*/ 1862250 w 7467600"/>
              <a:gd name="connsiteY445" fmla="*/ 6033531 h 6858000"/>
              <a:gd name="connsiteX446" fmla="*/ 1211999 w 7467600"/>
              <a:gd name="connsiteY446" fmla="*/ 6683610 h 6858000"/>
              <a:gd name="connsiteX447" fmla="*/ 1213266 w 7467600"/>
              <a:gd name="connsiteY447" fmla="*/ 6691947 h 6858000"/>
              <a:gd name="connsiteX448" fmla="*/ 1203370 w 7467600"/>
              <a:gd name="connsiteY448" fmla="*/ 6850676 h 6858000"/>
              <a:gd name="connsiteX449" fmla="*/ 1203671 w 7467600"/>
              <a:gd name="connsiteY449" fmla="*/ 6858000 h 6858000"/>
              <a:gd name="connsiteX450" fmla="*/ 1143180 w 7467600"/>
              <a:gd name="connsiteY450" fmla="*/ 6858000 h 6858000"/>
              <a:gd name="connsiteX451" fmla="*/ 1142176 w 7467600"/>
              <a:gd name="connsiteY451" fmla="*/ 6766045 h 6858000"/>
              <a:gd name="connsiteX452" fmla="*/ 1067484 w 7467600"/>
              <a:gd name="connsiteY452" fmla="*/ 6858000 h 6858000"/>
              <a:gd name="connsiteX453" fmla="*/ 953928 w 7467600"/>
              <a:gd name="connsiteY453" fmla="*/ 6858000 h 6858000"/>
              <a:gd name="connsiteX454" fmla="*/ 959715 w 7467600"/>
              <a:gd name="connsiteY454" fmla="*/ 6850185 h 6858000"/>
              <a:gd name="connsiteX455" fmla="*/ 1483788 w 7467600"/>
              <a:gd name="connsiteY455" fmla="*/ 6259174 h 6858000"/>
              <a:gd name="connsiteX456" fmla="*/ 1100671 w 7467600"/>
              <a:gd name="connsiteY456" fmla="*/ 6252137 h 6858000"/>
              <a:gd name="connsiteX457" fmla="*/ 1090144 w 7467600"/>
              <a:gd name="connsiteY457" fmla="*/ 6256748 h 6858000"/>
              <a:gd name="connsiteX458" fmla="*/ 1095872 w 7467600"/>
              <a:gd name="connsiteY458" fmla="*/ 6271892 h 6858000"/>
              <a:gd name="connsiteX459" fmla="*/ 262785 w 7467600"/>
              <a:gd name="connsiteY459" fmla="*/ 6845450 h 6858000"/>
              <a:gd name="connsiteX460" fmla="*/ 209968 w 7467600"/>
              <a:gd name="connsiteY460" fmla="*/ 6770713 h 6858000"/>
              <a:gd name="connsiteX461" fmla="*/ 873460 w 7467600"/>
              <a:gd name="connsiteY461" fmla="*/ 6253768 h 6858000"/>
              <a:gd name="connsiteX462" fmla="*/ 192686 w 7467600"/>
              <a:gd name="connsiteY462" fmla="*/ 5849257 h 6858000"/>
              <a:gd name="connsiteX463" fmla="*/ 4696 w 7467600"/>
              <a:gd name="connsiteY463" fmla="*/ 5697668 h 6858000"/>
              <a:gd name="connsiteX464" fmla="*/ 0 w 7467600"/>
              <a:gd name="connsiteY464" fmla="*/ 5689984 h 6858000"/>
              <a:gd name="connsiteX465" fmla="*/ 0 w 7467600"/>
              <a:gd name="connsiteY465" fmla="*/ 5513472 h 6858000"/>
              <a:gd name="connsiteX466" fmla="*/ 174101 w 7467600"/>
              <a:gd name="connsiteY466" fmla="*/ 5620277 h 6858000"/>
              <a:gd name="connsiteX467" fmla="*/ 891800 w 7467600"/>
              <a:gd name="connsiteY467" fmla="*/ 6036935 h 6858000"/>
              <a:gd name="connsiteX468" fmla="*/ 1072219 w 7467600"/>
              <a:gd name="connsiteY468" fmla="*/ 6169443 h 6858000"/>
              <a:gd name="connsiteX469" fmla="*/ 1074117 w 7467600"/>
              <a:gd name="connsiteY469" fmla="*/ 6170301 h 6858000"/>
              <a:gd name="connsiteX470" fmla="*/ 1083114 w 7467600"/>
              <a:gd name="connsiteY470" fmla="*/ 6174131 h 6858000"/>
              <a:gd name="connsiteX471" fmla="*/ 1543010 w 7467600"/>
              <a:gd name="connsiteY471" fmla="*/ 6191140 h 6858000"/>
              <a:gd name="connsiteX472" fmla="*/ 1551080 w 7467600"/>
              <a:gd name="connsiteY472" fmla="*/ 6195006 h 6858000"/>
              <a:gd name="connsiteX473" fmla="*/ 2345443 w 7467600"/>
              <a:gd name="connsiteY473" fmla="*/ 5549882 h 6858000"/>
              <a:gd name="connsiteX474" fmla="*/ 1721499 w 7467600"/>
              <a:gd name="connsiteY474" fmla="*/ 5599969 h 6858000"/>
              <a:gd name="connsiteX475" fmla="*/ 767716 w 7467600"/>
              <a:gd name="connsiteY475" fmla="*/ 5472768 h 6858000"/>
              <a:gd name="connsiteX476" fmla="*/ 722147 w 7467600"/>
              <a:gd name="connsiteY476" fmla="*/ 5393091 h 6858000"/>
              <a:gd name="connsiteX477" fmla="*/ 1485552 w 7467600"/>
              <a:gd name="connsiteY477" fmla="*/ 5313202 h 6858000"/>
              <a:gd name="connsiteX478" fmla="*/ 2143004 w 7467600"/>
              <a:gd name="connsiteY478" fmla="*/ 5402420 h 6858000"/>
              <a:gd name="connsiteX479" fmla="*/ 1933391 w 7467600"/>
              <a:gd name="connsiteY479" fmla="*/ 5156971 h 6858000"/>
              <a:gd name="connsiteX480" fmla="*/ 1827118 w 7467600"/>
              <a:gd name="connsiteY480" fmla="*/ 4968410 h 6858000"/>
              <a:gd name="connsiteX481" fmla="*/ 1837349 w 7467600"/>
              <a:gd name="connsiteY481" fmla="*/ 4956357 h 6858000"/>
              <a:gd name="connsiteX482" fmla="*/ 2162835 w 7467600"/>
              <a:gd name="connsiteY482" fmla="*/ 5187853 h 6858000"/>
              <a:gd name="connsiteX483" fmla="*/ 2257167 w 7467600"/>
              <a:gd name="connsiteY483" fmla="*/ 5462123 h 6858000"/>
              <a:gd name="connsiteX484" fmla="*/ 2261598 w 7467600"/>
              <a:gd name="connsiteY484" fmla="*/ 5467998 h 6858000"/>
              <a:gd name="connsiteX485" fmla="*/ 2437177 w 7467600"/>
              <a:gd name="connsiteY485" fmla="*/ 5479608 h 6858000"/>
              <a:gd name="connsiteX486" fmla="*/ 2445247 w 7467600"/>
              <a:gd name="connsiteY486" fmla="*/ 5483476 h 6858000"/>
              <a:gd name="connsiteX487" fmla="*/ 2743626 w 7467600"/>
              <a:gd name="connsiteY487" fmla="*/ 5304819 h 6858000"/>
              <a:gd name="connsiteX488" fmla="*/ 3048102 w 7467600"/>
              <a:gd name="connsiteY488" fmla="*/ 5150595 h 6858000"/>
              <a:gd name="connsiteX489" fmla="*/ 1799414 w 7467600"/>
              <a:gd name="connsiteY489" fmla="*/ 4694732 h 6858000"/>
              <a:gd name="connsiteX490" fmla="*/ 1771735 w 7467600"/>
              <a:gd name="connsiteY490" fmla="*/ 4619929 h 6858000"/>
              <a:gd name="connsiteX491" fmla="*/ 3104273 w 7467600"/>
              <a:gd name="connsiteY491" fmla="*/ 5076159 h 6858000"/>
              <a:gd name="connsiteX492" fmla="*/ 3113245 w 7467600"/>
              <a:gd name="connsiteY492" fmla="*/ 5090705 h 6858000"/>
              <a:gd name="connsiteX493" fmla="*/ 3126294 w 7467600"/>
              <a:gd name="connsiteY493" fmla="*/ 5114400 h 6858000"/>
              <a:gd name="connsiteX494" fmla="*/ 3937433 w 7467600"/>
              <a:gd name="connsiteY494" fmla="*/ 4830473 h 6858000"/>
              <a:gd name="connsiteX495" fmla="*/ 3590475 w 7467600"/>
              <a:gd name="connsiteY495" fmla="*/ 4597974 h 6858000"/>
              <a:gd name="connsiteX496" fmla="*/ 3100264 w 7467600"/>
              <a:gd name="connsiteY496" fmla="*/ 4579845 h 6858000"/>
              <a:gd name="connsiteX497" fmla="*/ 2183576 w 7467600"/>
              <a:gd name="connsiteY497" fmla="*/ 4227150 h 6858000"/>
              <a:gd name="connsiteX498" fmla="*/ 2151029 w 7467600"/>
              <a:gd name="connsiteY498" fmla="*/ 4146947 h 6858000"/>
              <a:gd name="connsiteX499" fmla="*/ 3563434 w 7467600"/>
              <a:gd name="connsiteY499" fmla="*/ 4469115 h 6858000"/>
              <a:gd name="connsiteX500" fmla="*/ 3177952 w 7467600"/>
              <a:gd name="connsiteY500" fmla="*/ 3657386 h 6858000"/>
              <a:gd name="connsiteX501" fmla="*/ 3189263 w 7467600"/>
              <a:gd name="connsiteY501" fmla="*/ 3625726 h 6858000"/>
              <a:gd name="connsiteX502" fmla="*/ 3560912 w 7467600"/>
              <a:gd name="connsiteY502" fmla="*/ 4079863 h 6858000"/>
              <a:gd name="connsiteX503" fmla="*/ 3626636 w 7467600"/>
              <a:gd name="connsiteY503" fmla="*/ 4512230 h 6858000"/>
              <a:gd name="connsiteX504" fmla="*/ 3653088 w 7467600"/>
              <a:gd name="connsiteY504" fmla="*/ 4521417 h 6858000"/>
              <a:gd name="connsiteX505" fmla="*/ 3988128 w 7467600"/>
              <a:gd name="connsiteY505" fmla="*/ 4817267 h 6858000"/>
              <a:gd name="connsiteX506" fmla="*/ 4830582 w 7467600"/>
              <a:gd name="connsiteY506" fmla="*/ 4676000 h 6858000"/>
              <a:gd name="connsiteX507" fmla="*/ 4830100 w 7467600"/>
              <a:gd name="connsiteY507" fmla="*/ 4675554 h 6858000"/>
              <a:gd name="connsiteX508" fmla="*/ 4036318 w 7467600"/>
              <a:gd name="connsiteY508" fmla="*/ 4147013 h 6858000"/>
              <a:gd name="connsiteX509" fmla="*/ 3432098 w 7467600"/>
              <a:gd name="connsiteY509" fmla="*/ 3537312 h 6858000"/>
              <a:gd name="connsiteX510" fmla="*/ 3446761 w 7467600"/>
              <a:gd name="connsiteY510" fmla="*/ 3461278 h 6858000"/>
              <a:gd name="connsiteX511" fmla="*/ 4419733 w 7467600"/>
              <a:gd name="connsiteY511" fmla="*/ 3963555 h 6858000"/>
              <a:gd name="connsiteX512" fmla="*/ 4781371 w 7467600"/>
              <a:gd name="connsiteY512" fmla="*/ 4458604 h 6858000"/>
              <a:gd name="connsiteX513" fmla="*/ 4780440 w 7467600"/>
              <a:gd name="connsiteY513" fmla="*/ 4470290 h 6858000"/>
              <a:gd name="connsiteX514" fmla="*/ 4898954 w 7467600"/>
              <a:gd name="connsiteY514" fmla="*/ 4662092 h 6858000"/>
              <a:gd name="connsiteX515" fmla="*/ 4900699 w 7467600"/>
              <a:gd name="connsiteY515" fmla="*/ 4670867 h 6858000"/>
              <a:gd name="connsiteX516" fmla="*/ 5714511 w 7467600"/>
              <a:gd name="connsiteY516" fmla="*/ 4663483 h 6858000"/>
              <a:gd name="connsiteX517" fmla="*/ 5464793 w 7467600"/>
              <a:gd name="connsiteY517" fmla="*/ 4393556 h 6858000"/>
              <a:gd name="connsiteX518" fmla="*/ 5461897 w 7467600"/>
              <a:gd name="connsiteY518" fmla="*/ 4390879 h 6858000"/>
              <a:gd name="connsiteX519" fmla="*/ 4294126 w 7467600"/>
              <a:gd name="connsiteY519" fmla="*/ 3303048 h 6858000"/>
              <a:gd name="connsiteX520" fmla="*/ 4305321 w 7467600"/>
              <a:gd name="connsiteY520" fmla="*/ 3256953 h 6858000"/>
              <a:gd name="connsiteX521" fmla="*/ 4949299 w 7467600"/>
              <a:gd name="connsiteY521" fmla="*/ 3766336 h 6858000"/>
              <a:gd name="connsiteX522" fmla="*/ 5291452 w 7467600"/>
              <a:gd name="connsiteY522" fmla="*/ 4076801 h 6858000"/>
              <a:gd name="connsiteX523" fmla="*/ 5434998 w 7467600"/>
              <a:gd name="connsiteY523" fmla="*/ 4254100 h 6858000"/>
              <a:gd name="connsiteX524" fmla="*/ 5351015 w 7467600"/>
              <a:gd name="connsiteY524" fmla="*/ 3760989 h 6858000"/>
              <a:gd name="connsiteX525" fmla="*/ 5413780 w 7467600"/>
              <a:gd name="connsiteY525" fmla="*/ 2966265 h 6858000"/>
              <a:gd name="connsiteX526" fmla="*/ 5425627 w 7467600"/>
              <a:gd name="connsiteY526" fmla="*/ 2954192 h 6858000"/>
              <a:gd name="connsiteX527" fmla="*/ 6604735 w 7467600"/>
              <a:gd name="connsiteY527" fmla="*/ 2041381 h 6858000"/>
              <a:gd name="connsiteX528" fmla="*/ 7204487 w 7467600"/>
              <a:gd name="connsiteY528" fmla="*/ 2742112 h 6858000"/>
              <a:gd name="connsiteX529" fmla="*/ 7131592 w 7467600"/>
              <a:gd name="connsiteY529" fmla="*/ 2672096 h 6858000"/>
              <a:gd name="connsiteX530" fmla="*/ 6996344 w 7467600"/>
              <a:gd name="connsiteY530" fmla="*/ 2518310 h 6858000"/>
              <a:gd name="connsiteX531" fmla="*/ 6735495 w 7467600"/>
              <a:gd name="connsiteY531" fmla="*/ 2196890 h 6858000"/>
              <a:gd name="connsiteX532" fmla="*/ 6721901 w 7467600"/>
              <a:gd name="connsiteY532" fmla="*/ 2179274 h 6858000"/>
              <a:gd name="connsiteX533" fmla="*/ 6604735 w 7467600"/>
              <a:gd name="connsiteY533" fmla="*/ 2041381 h 6858000"/>
              <a:gd name="connsiteX534" fmla="*/ 6591670 w 7467600"/>
              <a:gd name="connsiteY534" fmla="*/ 1988277 h 6858000"/>
              <a:gd name="connsiteX535" fmla="*/ 6747349 w 7467600"/>
              <a:gd name="connsiteY535" fmla="*/ 2160069 h 6858000"/>
              <a:gd name="connsiteX536" fmla="*/ 6760943 w 7467600"/>
              <a:gd name="connsiteY536" fmla="*/ 2177686 h 6858000"/>
              <a:gd name="connsiteX537" fmla="*/ 7021065 w 7467600"/>
              <a:gd name="connsiteY537" fmla="*/ 2498102 h 6858000"/>
              <a:gd name="connsiteX538" fmla="*/ 7155223 w 7467600"/>
              <a:gd name="connsiteY538" fmla="*/ 2650386 h 6858000"/>
              <a:gd name="connsiteX539" fmla="*/ 7203167 w 7467600"/>
              <a:gd name="connsiteY539" fmla="*/ 2697288 h 6858000"/>
              <a:gd name="connsiteX540" fmla="*/ 6937703 w 7467600"/>
              <a:gd name="connsiteY540" fmla="*/ 2321981 h 6858000"/>
              <a:gd name="connsiteX541" fmla="*/ 6591670 w 7467600"/>
              <a:gd name="connsiteY541" fmla="*/ 1988277 h 6858000"/>
              <a:gd name="connsiteX542" fmla="*/ 5798671 w 7467600"/>
              <a:gd name="connsiteY542" fmla="*/ 1981601 h 6858000"/>
              <a:gd name="connsiteX543" fmla="*/ 5754709 w 7467600"/>
              <a:gd name="connsiteY543" fmla="*/ 2071454 h 6858000"/>
              <a:gd name="connsiteX544" fmla="*/ 5763044 w 7467600"/>
              <a:gd name="connsiteY544" fmla="*/ 2842206 h 6858000"/>
              <a:gd name="connsiteX545" fmla="*/ 5764974 w 7467600"/>
              <a:gd name="connsiteY545" fmla="*/ 2799609 h 6858000"/>
              <a:gd name="connsiteX546" fmla="*/ 5767665 w 7467600"/>
              <a:gd name="connsiteY546" fmla="*/ 2666409 h 6858000"/>
              <a:gd name="connsiteX547" fmla="*/ 5763055 w 7467600"/>
              <a:gd name="connsiteY547" fmla="*/ 2579705 h 6858000"/>
              <a:gd name="connsiteX548" fmla="*/ 5758079 w 7467600"/>
              <a:gd name="connsiteY548" fmla="*/ 2492508 h 6858000"/>
              <a:gd name="connsiteX549" fmla="*/ 5779325 w 7467600"/>
              <a:gd name="connsiteY549" fmla="*/ 2197069 h 6858000"/>
              <a:gd name="connsiteX550" fmla="*/ 5798671 w 7467600"/>
              <a:gd name="connsiteY550" fmla="*/ 1981601 h 6858000"/>
              <a:gd name="connsiteX551" fmla="*/ 5829202 w 7467600"/>
              <a:gd name="connsiteY551" fmla="*/ 1971679 h 6858000"/>
              <a:gd name="connsiteX552" fmla="*/ 5809558 w 7467600"/>
              <a:gd name="connsiteY552" fmla="*/ 2198043 h 6858000"/>
              <a:gd name="connsiteX553" fmla="*/ 5788653 w 7467600"/>
              <a:gd name="connsiteY553" fmla="*/ 2489430 h 6858000"/>
              <a:gd name="connsiteX554" fmla="*/ 5793439 w 7467600"/>
              <a:gd name="connsiteY554" fmla="*/ 2575235 h 6858000"/>
              <a:gd name="connsiteX555" fmla="*/ 5796837 w 7467600"/>
              <a:gd name="connsiteY555" fmla="*/ 2637633 h 6858000"/>
              <a:gd name="connsiteX556" fmla="*/ 5818614 w 7467600"/>
              <a:gd name="connsiteY556" fmla="*/ 2473055 h 6858000"/>
              <a:gd name="connsiteX557" fmla="*/ 5829202 w 7467600"/>
              <a:gd name="connsiteY557" fmla="*/ 1971679 h 6858000"/>
              <a:gd name="connsiteX558" fmla="*/ 5911389 w 7467600"/>
              <a:gd name="connsiteY558" fmla="*/ 1898371 h 6858000"/>
              <a:gd name="connsiteX559" fmla="*/ 6237627 w 7467600"/>
              <a:gd name="connsiteY559" fmla="*/ 2231921 h 6858000"/>
              <a:gd name="connsiteX560" fmla="*/ 5911389 w 7467600"/>
              <a:gd name="connsiteY560" fmla="*/ 1898371 h 6858000"/>
              <a:gd name="connsiteX561" fmla="*/ 6944437 w 7467600"/>
              <a:gd name="connsiteY561" fmla="*/ 1575402 h 6858000"/>
              <a:gd name="connsiteX562" fmla="*/ 6304730 w 7467600"/>
              <a:gd name="connsiteY562" fmla="*/ 1766654 h 6858000"/>
              <a:gd name="connsiteX563" fmla="*/ 6944437 w 7467600"/>
              <a:gd name="connsiteY563" fmla="*/ 1575402 h 6858000"/>
              <a:gd name="connsiteX564" fmla="*/ 7019523 w 7467600"/>
              <a:gd name="connsiteY564" fmla="*/ 1519450 h 6858000"/>
              <a:gd name="connsiteX565" fmla="*/ 6298091 w 7467600"/>
              <a:gd name="connsiteY565" fmla="*/ 1737122 h 6858000"/>
              <a:gd name="connsiteX566" fmla="*/ 7019523 w 7467600"/>
              <a:gd name="connsiteY566" fmla="*/ 1519450 h 6858000"/>
              <a:gd name="connsiteX567" fmla="*/ 2399523 w 7467600"/>
              <a:gd name="connsiteY567" fmla="*/ 1428234 h 6858000"/>
              <a:gd name="connsiteX568" fmla="*/ 2224982 w 7467600"/>
              <a:gd name="connsiteY568" fmla="*/ 1826201 h 6858000"/>
              <a:gd name="connsiteX569" fmla="*/ 2096099 w 7467600"/>
              <a:gd name="connsiteY569" fmla="*/ 2345900 h 6858000"/>
              <a:gd name="connsiteX570" fmla="*/ 2283317 w 7467600"/>
              <a:gd name="connsiteY570" fmla="*/ 1796925 h 6858000"/>
              <a:gd name="connsiteX571" fmla="*/ 2399523 w 7467600"/>
              <a:gd name="connsiteY571" fmla="*/ 1428234 h 6858000"/>
              <a:gd name="connsiteX572" fmla="*/ 2448558 w 7467600"/>
              <a:gd name="connsiteY572" fmla="*/ 1373435 h 6858000"/>
              <a:gd name="connsiteX573" fmla="*/ 2312521 w 7467600"/>
              <a:gd name="connsiteY573" fmla="*/ 1806140 h 6858000"/>
              <a:gd name="connsiteX574" fmla="*/ 2127533 w 7467600"/>
              <a:gd name="connsiteY574" fmla="*/ 2348380 h 6858000"/>
              <a:gd name="connsiteX575" fmla="*/ 2358080 w 7467600"/>
              <a:gd name="connsiteY575" fmla="*/ 1866134 h 6858000"/>
              <a:gd name="connsiteX576" fmla="*/ 2407436 w 7467600"/>
              <a:gd name="connsiteY576" fmla="*/ 1651070 h 6858000"/>
              <a:gd name="connsiteX577" fmla="*/ 2448558 w 7467600"/>
              <a:gd name="connsiteY577" fmla="*/ 1373435 h 6858000"/>
              <a:gd name="connsiteX578" fmla="*/ 278707 w 7467600"/>
              <a:gd name="connsiteY578" fmla="*/ 1352270 h 6858000"/>
              <a:gd name="connsiteX579" fmla="*/ 321570 w 7467600"/>
              <a:gd name="connsiteY579" fmla="*/ 1861610 h 6858000"/>
              <a:gd name="connsiteX580" fmla="*/ 294281 w 7467600"/>
              <a:gd name="connsiteY580" fmla="*/ 1440658 h 6858000"/>
              <a:gd name="connsiteX581" fmla="*/ 278707 w 7467600"/>
              <a:gd name="connsiteY581" fmla="*/ 1352270 h 6858000"/>
              <a:gd name="connsiteX582" fmla="*/ 1423821 w 7467600"/>
              <a:gd name="connsiteY582" fmla="*/ 1351958 h 6858000"/>
              <a:gd name="connsiteX583" fmla="*/ 1638521 w 7467600"/>
              <a:gd name="connsiteY583" fmla="*/ 1908470 h 6858000"/>
              <a:gd name="connsiteX584" fmla="*/ 1754199 w 7467600"/>
              <a:gd name="connsiteY584" fmla="*/ 2149284 h 6858000"/>
              <a:gd name="connsiteX585" fmla="*/ 1908359 w 7467600"/>
              <a:gd name="connsiteY585" fmla="*/ 2364988 h 6858000"/>
              <a:gd name="connsiteX586" fmla="*/ 1647661 w 7467600"/>
              <a:gd name="connsiteY586" fmla="*/ 1825945 h 6858000"/>
              <a:gd name="connsiteX587" fmla="*/ 1423821 w 7467600"/>
              <a:gd name="connsiteY587" fmla="*/ 1351958 h 6858000"/>
              <a:gd name="connsiteX588" fmla="*/ 1431890 w 7467600"/>
              <a:gd name="connsiteY588" fmla="*/ 1306475 h 6858000"/>
              <a:gd name="connsiteX589" fmla="*/ 1507597 w 7467600"/>
              <a:gd name="connsiteY589" fmla="*/ 1446132 h 6858000"/>
              <a:gd name="connsiteX590" fmla="*/ 1674586 w 7467600"/>
              <a:gd name="connsiteY590" fmla="*/ 1813832 h 6858000"/>
              <a:gd name="connsiteX591" fmla="*/ 1815950 w 7467600"/>
              <a:gd name="connsiteY591" fmla="*/ 2128564 h 6858000"/>
              <a:gd name="connsiteX592" fmla="*/ 1984242 w 7467600"/>
              <a:gd name="connsiteY592" fmla="*/ 2430829 h 6858000"/>
              <a:gd name="connsiteX593" fmla="*/ 2014023 w 7467600"/>
              <a:gd name="connsiteY593" fmla="*/ 2450995 h 6858000"/>
              <a:gd name="connsiteX594" fmla="*/ 1747337 w 7467600"/>
              <a:gd name="connsiteY594" fmla="*/ 1855264 h 6858000"/>
              <a:gd name="connsiteX595" fmla="*/ 1533749 w 7467600"/>
              <a:gd name="connsiteY595" fmla="*/ 1478656 h 6858000"/>
              <a:gd name="connsiteX596" fmla="*/ 1431890 w 7467600"/>
              <a:gd name="connsiteY596" fmla="*/ 1306475 h 6858000"/>
              <a:gd name="connsiteX597" fmla="*/ 5052692 w 7467600"/>
              <a:gd name="connsiteY597" fmla="*/ 1292994 h 6858000"/>
              <a:gd name="connsiteX598" fmla="*/ 5200661 w 7467600"/>
              <a:gd name="connsiteY598" fmla="*/ 1635186 h 6858000"/>
              <a:gd name="connsiteX599" fmla="*/ 5297138 w 7467600"/>
              <a:gd name="connsiteY599" fmla="*/ 1906351 h 6858000"/>
              <a:gd name="connsiteX600" fmla="*/ 5052692 w 7467600"/>
              <a:gd name="connsiteY600" fmla="*/ 1292994 h 6858000"/>
              <a:gd name="connsiteX601" fmla="*/ 5009948 w 7467600"/>
              <a:gd name="connsiteY601" fmla="*/ 1273619 h 6858000"/>
              <a:gd name="connsiteX602" fmla="*/ 5121777 w 7467600"/>
              <a:gd name="connsiteY602" fmla="*/ 1654213 h 6858000"/>
              <a:gd name="connsiteX603" fmla="*/ 5293545 w 7467600"/>
              <a:gd name="connsiteY603" fmla="*/ 2072247 h 6858000"/>
              <a:gd name="connsiteX604" fmla="*/ 5294042 w 7467600"/>
              <a:gd name="connsiteY604" fmla="*/ 2065019 h 6858000"/>
              <a:gd name="connsiteX605" fmla="*/ 5171936 w 7467600"/>
              <a:gd name="connsiteY605" fmla="*/ 1647613 h 6858000"/>
              <a:gd name="connsiteX606" fmla="*/ 5009948 w 7467600"/>
              <a:gd name="connsiteY606" fmla="*/ 1273619 h 6858000"/>
              <a:gd name="connsiteX607" fmla="*/ 655236 w 7467600"/>
              <a:gd name="connsiteY607" fmla="*/ 1268632 h 6858000"/>
              <a:gd name="connsiteX608" fmla="*/ 839521 w 7467600"/>
              <a:gd name="connsiteY608" fmla="*/ 1685315 h 6858000"/>
              <a:gd name="connsiteX609" fmla="*/ 1109416 w 7467600"/>
              <a:gd name="connsiteY609" fmla="*/ 2061663 h 6858000"/>
              <a:gd name="connsiteX610" fmla="*/ 1298300 w 7467600"/>
              <a:gd name="connsiteY610" fmla="*/ 2247742 h 6858000"/>
              <a:gd name="connsiteX611" fmla="*/ 1125871 w 7467600"/>
              <a:gd name="connsiteY611" fmla="*/ 1989513 h 6858000"/>
              <a:gd name="connsiteX612" fmla="*/ 981574 w 7467600"/>
              <a:gd name="connsiteY612" fmla="*/ 1783157 h 6858000"/>
              <a:gd name="connsiteX613" fmla="*/ 922198 w 7467600"/>
              <a:gd name="connsiteY613" fmla="*/ 1677437 h 6858000"/>
              <a:gd name="connsiteX614" fmla="*/ 869293 w 7467600"/>
              <a:gd name="connsiteY614" fmla="*/ 1583214 h 6858000"/>
              <a:gd name="connsiteX615" fmla="*/ 751431 w 7467600"/>
              <a:gd name="connsiteY615" fmla="*/ 1405731 h 6858000"/>
              <a:gd name="connsiteX616" fmla="*/ 655236 w 7467600"/>
              <a:gd name="connsiteY616" fmla="*/ 1268632 h 6858000"/>
              <a:gd name="connsiteX617" fmla="*/ 6516292 w 7467600"/>
              <a:gd name="connsiteY617" fmla="*/ 1263064 h 6858000"/>
              <a:gd name="connsiteX618" fmla="*/ 5736320 w 7467600"/>
              <a:gd name="connsiteY618" fmla="*/ 1501803 h 6858000"/>
              <a:gd name="connsiteX619" fmla="*/ 6516292 w 7467600"/>
              <a:gd name="connsiteY619" fmla="*/ 1263064 h 6858000"/>
              <a:gd name="connsiteX620" fmla="*/ 291466 w 7467600"/>
              <a:gd name="connsiteY620" fmla="*/ 1250369 h 6858000"/>
              <a:gd name="connsiteX621" fmla="*/ 323180 w 7467600"/>
              <a:gd name="connsiteY621" fmla="*/ 1435283 h 6858000"/>
              <a:gd name="connsiteX622" fmla="*/ 349381 w 7467600"/>
              <a:gd name="connsiteY622" fmla="*/ 1875041 h 6858000"/>
              <a:gd name="connsiteX623" fmla="*/ 374363 w 7467600"/>
              <a:gd name="connsiteY623" fmla="*/ 1506494 h 6858000"/>
              <a:gd name="connsiteX624" fmla="*/ 302168 w 7467600"/>
              <a:gd name="connsiteY624" fmla="*/ 1274495 h 6858000"/>
              <a:gd name="connsiteX625" fmla="*/ 291466 w 7467600"/>
              <a:gd name="connsiteY625" fmla="*/ 1250369 h 6858000"/>
              <a:gd name="connsiteX626" fmla="*/ 678222 w 7467600"/>
              <a:gd name="connsiteY626" fmla="*/ 1248670 h 6858000"/>
              <a:gd name="connsiteX627" fmla="*/ 775536 w 7467600"/>
              <a:gd name="connsiteY627" fmla="*/ 1388015 h 6858000"/>
              <a:gd name="connsiteX628" fmla="*/ 894529 w 7467600"/>
              <a:gd name="connsiteY628" fmla="*/ 1567739 h 6858000"/>
              <a:gd name="connsiteX629" fmla="*/ 948000 w 7467600"/>
              <a:gd name="connsiteY629" fmla="*/ 1663088 h 6858000"/>
              <a:gd name="connsiteX630" fmla="*/ 1006812 w 7467600"/>
              <a:gd name="connsiteY630" fmla="*/ 1767683 h 6858000"/>
              <a:gd name="connsiteX631" fmla="*/ 1149133 w 7467600"/>
              <a:gd name="connsiteY631" fmla="*/ 1971513 h 6858000"/>
              <a:gd name="connsiteX632" fmla="*/ 1333952 w 7467600"/>
              <a:gd name="connsiteY632" fmla="*/ 2251620 h 6858000"/>
              <a:gd name="connsiteX633" fmla="*/ 1337329 w 7467600"/>
              <a:gd name="connsiteY633" fmla="*/ 2258350 h 6858000"/>
              <a:gd name="connsiteX634" fmla="*/ 1014726 w 7467600"/>
              <a:gd name="connsiteY634" fmla="*/ 1615556 h 6858000"/>
              <a:gd name="connsiteX635" fmla="*/ 678222 w 7467600"/>
              <a:gd name="connsiteY635" fmla="*/ 1248670 h 6858000"/>
              <a:gd name="connsiteX636" fmla="*/ 6691602 w 7467600"/>
              <a:gd name="connsiteY636" fmla="*/ 1140573 h 6858000"/>
              <a:gd name="connsiteX637" fmla="*/ 6571100 w 7467600"/>
              <a:gd name="connsiteY637" fmla="*/ 1183662 h 6858000"/>
              <a:gd name="connsiteX638" fmla="*/ 6241687 w 7467600"/>
              <a:gd name="connsiteY638" fmla="*/ 1257600 h 6858000"/>
              <a:gd name="connsiteX639" fmla="*/ 5693009 w 7467600"/>
              <a:gd name="connsiteY639" fmla="*/ 1478256 h 6858000"/>
              <a:gd name="connsiteX640" fmla="*/ 6548420 w 7467600"/>
              <a:gd name="connsiteY640" fmla="*/ 1214599 h 6858000"/>
              <a:gd name="connsiteX641" fmla="*/ 6605473 w 7467600"/>
              <a:gd name="connsiteY641" fmla="*/ 1184686 h 6858000"/>
              <a:gd name="connsiteX642" fmla="*/ 6691602 w 7467600"/>
              <a:gd name="connsiteY642" fmla="*/ 1140573 h 6858000"/>
              <a:gd name="connsiteX643" fmla="*/ 4002475 w 7467600"/>
              <a:gd name="connsiteY643" fmla="*/ 1037802 h 6858000"/>
              <a:gd name="connsiteX644" fmla="*/ 4000324 w 7467600"/>
              <a:gd name="connsiteY644" fmla="*/ 1039362 h 6858000"/>
              <a:gd name="connsiteX645" fmla="*/ 4002862 w 7467600"/>
              <a:gd name="connsiteY645" fmla="*/ 1042866 h 6858000"/>
              <a:gd name="connsiteX646" fmla="*/ 4002475 w 7467600"/>
              <a:gd name="connsiteY646" fmla="*/ 1037802 h 6858000"/>
              <a:gd name="connsiteX647" fmla="*/ 506322 w 7467600"/>
              <a:gd name="connsiteY647" fmla="*/ 1020997 h 6858000"/>
              <a:gd name="connsiteX648" fmla="*/ 533068 w 7467600"/>
              <a:gd name="connsiteY648" fmla="*/ 1029409 h 6858000"/>
              <a:gd name="connsiteX649" fmla="*/ 1232525 w 7467600"/>
              <a:gd name="connsiteY649" fmla="*/ 1804675 h 6858000"/>
              <a:gd name="connsiteX650" fmla="*/ 1388858 w 7467600"/>
              <a:gd name="connsiteY650" fmla="*/ 2368011 h 6858000"/>
              <a:gd name="connsiteX651" fmla="*/ 1384098 w 7467600"/>
              <a:gd name="connsiteY651" fmla="*/ 2378125 h 6858000"/>
              <a:gd name="connsiteX652" fmla="*/ 1425393 w 7467600"/>
              <a:gd name="connsiteY652" fmla="*/ 2589124 h 6858000"/>
              <a:gd name="connsiteX653" fmla="*/ 1424001 w 7467600"/>
              <a:gd name="connsiteY653" fmla="*/ 2597541 h 6858000"/>
              <a:gd name="connsiteX654" fmla="*/ 2152729 w 7467600"/>
              <a:gd name="connsiteY654" fmla="*/ 2864487 h 6858000"/>
              <a:gd name="connsiteX655" fmla="*/ 2020609 w 7467600"/>
              <a:gd name="connsiteY655" fmla="*/ 2539671 h 6858000"/>
              <a:gd name="connsiteX656" fmla="*/ 2018920 w 7467600"/>
              <a:gd name="connsiteY656" fmla="*/ 2536309 h 6858000"/>
              <a:gd name="connsiteX657" fmla="*/ 1342441 w 7467600"/>
              <a:gd name="connsiteY657" fmla="*/ 1173017 h 6858000"/>
              <a:gd name="connsiteX658" fmla="*/ 1367925 w 7467600"/>
              <a:gd name="connsiteY658" fmla="*/ 1135648 h 6858000"/>
              <a:gd name="connsiteX659" fmla="*/ 1771401 w 7467600"/>
              <a:gd name="connsiteY659" fmla="*/ 1806673 h 6858000"/>
              <a:gd name="connsiteX660" fmla="*/ 1972385 w 7467600"/>
              <a:gd name="connsiteY660" fmla="*/ 2198735 h 6858000"/>
              <a:gd name="connsiteX661" fmla="*/ 2040892 w 7467600"/>
              <a:gd name="connsiteY661" fmla="*/ 2405205 h 6858000"/>
              <a:gd name="connsiteX662" fmla="*/ 2131689 w 7467600"/>
              <a:gd name="connsiteY662" fmla="*/ 1936926 h 6858000"/>
              <a:gd name="connsiteX663" fmla="*/ 2454820 w 7467600"/>
              <a:gd name="connsiteY663" fmla="*/ 1248808 h 6858000"/>
              <a:gd name="connsiteX664" fmla="*/ 2492512 w 7467600"/>
              <a:gd name="connsiteY664" fmla="*/ 1302920 h 6858000"/>
              <a:gd name="connsiteX665" fmla="*/ 2081216 w 7467600"/>
              <a:gd name="connsiteY665" fmla="*/ 2527513 h 6858000"/>
              <a:gd name="connsiteX666" fmla="*/ 2081211 w 7467600"/>
              <a:gd name="connsiteY666" fmla="*/ 2528916 h 6858000"/>
              <a:gd name="connsiteX667" fmla="*/ 2199067 w 7467600"/>
              <a:gd name="connsiteY667" fmla="*/ 2884061 h 6858000"/>
              <a:gd name="connsiteX668" fmla="*/ 3192586 w 7467600"/>
              <a:gd name="connsiteY668" fmla="*/ 3411496 h 6858000"/>
              <a:gd name="connsiteX669" fmla="*/ 3182620 w 7467600"/>
              <a:gd name="connsiteY669" fmla="*/ 3483279 h 6858000"/>
              <a:gd name="connsiteX670" fmla="*/ 2435119 w 7467600"/>
              <a:gd name="connsiteY670" fmla="*/ 3080173 h 6858000"/>
              <a:gd name="connsiteX671" fmla="*/ 2410152 w 7467600"/>
              <a:gd name="connsiteY671" fmla="*/ 3063751 h 6858000"/>
              <a:gd name="connsiteX672" fmla="*/ 2408099 w 7467600"/>
              <a:gd name="connsiteY672" fmla="*/ 3064403 h 6858000"/>
              <a:gd name="connsiteX673" fmla="*/ 2407218 w 7467600"/>
              <a:gd name="connsiteY673" fmla="*/ 3070324 h 6858000"/>
              <a:gd name="connsiteX674" fmla="*/ 2380138 w 7467600"/>
              <a:gd name="connsiteY674" fmla="*/ 3099341 h 6858000"/>
              <a:gd name="connsiteX675" fmla="*/ 1765923 w 7467600"/>
              <a:gd name="connsiteY675" fmla="*/ 3581043 h 6858000"/>
              <a:gd name="connsiteX676" fmla="*/ 1702258 w 7467600"/>
              <a:gd name="connsiteY676" fmla="*/ 3612286 h 6858000"/>
              <a:gd name="connsiteX677" fmla="*/ 1538370 w 7467600"/>
              <a:gd name="connsiteY677" fmla="*/ 3811804 h 6858000"/>
              <a:gd name="connsiteX678" fmla="*/ 542867 w 7467600"/>
              <a:gd name="connsiteY678" fmla="*/ 4944092 h 6858000"/>
              <a:gd name="connsiteX679" fmla="*/ 515800 w 7467600"/>
              <a:gd name="connsiteY679" fmla="*/ 4862180 h 6858000"/>
              <a:gd name="connsiteX680" fmla="*/ 909145 w 7467600"/>
              <a:gd name="connsiteY680" fmla="*/ 4199225 h 6858000"/>
              <a:gd name="connsiteX681" fmla="*/ 1214067 w 7467600"/>
              <a:gd name="connsiteY681" fmla="*/ 3908561 h 6858000"/>
              <a:gd name="connsiteX682" fmla="*/ 640967 w 7467600"/>
              <a:gd name="connsiteY682" fmla="*/ 4105601 h 6858000"/>
              <a:gd name="connsiteX683" fmla="*/ 112563 w 7467600"/>
              <a:gd name="connsiteY683" fmla="*/ 4396952 h 6858000"/>
              <a:gd name="connsiteX684" fmla="*/ 0 w 7467600"/>
              <a:gd name="connsiteY684" fmla="*/ 4466006 h 6858000"/>
              <a:gd name="connsiteX685" fmla="*/ 0 w 7467600"/>
              <a:gd name="connsiteY685" fmla="*/ 4233763 h 6858000"/>
              <a:gd name="connsiteX686" fmla="*/ 36881 w 7467600"/>
              <a:gd name="connsiteY686" fmla="*/ 4200118 h 6858000"/>
              <a:gd name="connsiteX687" fmla="*/ 910534 w 7467600"/>
              <a:gd name="connsiteY687" fmla="*/ 3629753 h 6858000"/>
              <a:gd name="connsiteX688" fmla="*/ 1578717 w 7467600"/>
              <a:gd name="connsiteY688" fmla="*/ 3575982 h 6858000"/>
              <a:gd name="connsiteX689" fmla="*/ 2338780 w 7467600"/>
              <a:gd name="connsiteY689" fmla="*/ 3033725 h 6858000"/>
              <a:gd name="connsiteX690" fmla="*/ 1807991 w 7467600"/>
              <a:gd name="connsiteY690" fmla="*/ 2807184 h 6858000"/>
              <a:gd name="connsiteX691" fmla="*/ 1416358 w 7467600"/>
              <a:gd name="connsiteY691" fmla="*/ 3112571 h 6858000"/>
              <a:gd name="connsiteX692" fmla="*/ 939066 w 7467600"/>
              <a:gd name="connsiteY692" fmla="*/ 3378798 h 6858000"/>
              <a:gd name="connsiteX693" fmla="*/ 115099 w 7467600"/>
              <a:gd name="connsiteY693" fmla="*/ 3607650 h 6858000"/>
              <a:gd name="connsiteX694" fmla="*/ 97284 w 7467600"/>
              <a:gd name="connsiteY694" fmla="*/ 3520393 h 6858000"/>
              <a:gd name="connsiteX695" fmla="*/ 922050 w 7467600"/>
              <a:gd name="connsiteY695" fmla="*/ 3074867 h 6858000"/>
              <a:gd name="connsiteX696" fmla="*/ 1405265 w 7467600"/>
              <a:gd name="connsiteY696" fmla="*/ 3016319 h 6858000"/>
              <a:gd name="connsiteX697" fmla="*/ 1407512 w 7467600"/>
              <a:gd name="connsiteY697" fmla="*/ 3018001 h 6858000"/>
              <a:gd name="connsiteX698" fmla="*/ 1726266 w 7467600"/>
              <a:gd name="connsiteY698" fmla="*/ 2777274 h 6858000"/>
              <a:gd name="connsiteX699" fmla="*/ 625390 w 7467600"/>
              <a:gd name="connsiteY699" fmla="*/ 2514541 h 6858000"/>
              <a:gd name="connsiteX700" fmla="*/ 619799 w 7467600"/>
              <a:gd name="connsiteY700" fmla="*/ 2527180 h 6858000"/>
              <a:gd name="connsiteX701" fmla="*/ 310030 w 7467600"/>
              <a:gd name="connsiteY701" fmla="*/ 2771818 h 6858000"/>
              <a:gd name="connsiteX702" fmla="*/ 173877 w 7467600"/>
              <a:gd name="connsiteY702" fmla="*/ 2937056 h 6858000"/>
              <a:gd name="connsiteX703" fmla="*/ 77889 w 7467600"/>
              <a:gd name="connsiteY703" fmla="*/ 3138440 h 6858000"/>
              <a:gd name="connsiteX704" fmla="*/ 0 w 7467600"/>
              <a:gd name="connsiteY704" fmla="*/ 3271395 h 6858000"/>
              <a:gd name="connsiteX705" fmla="*/ 0 w 7467600"/>
              <a:gd name="connsiteY705" fmla="*/ 3153002 h 6858000"/>
              <a:gd name="connsiteX706" fmla="*/ 2386 w 7467600"/>
              <a:gd name="connsiteY706" fmla="*/ 3149203 h 6858000"/>
              <a:gd name="connsiteX707" fmla="*/ 89753 w 7467600"/>
              <a:gd name="connsiteY707" fmla="*/ 2987702 h 6858000"/>
              <a:gd name="connsiteX708" fmla="*/ 76869 w 7467600"/>
              <a:gd name="connsiteY708" fmla="*/ 3005404 h 6858000"/>
              <a:gd name="connsiteX709" fmla="*/ 32049 w 7467600"/>
              <a:gd name="connsiteY709" fmla="*/ 3065814 h 6858000"/>
              <a:gd name="connsiteX710" fmla="*/ 0 w 7467600"/>
              <a:gd name="connsiteY710" fmla="*/ 3108744 h 6858000"/>
              <a:gd name="connsiteX711" fmla="*/ 0 w 7467600"/>
              <a:gd name="connsiteY711" fmla="*/ 3058059 h 6858000"/>
              <a:gd name="connsiteX712" fmla="*/ 7610 w 7467600"/>
              <a:gd name="connsiteY712" fmla="*/ 3047889 h 6858000"/>
              <a:gd name="connsiteX713" fmla="*/ 52419 w 7467600"/>
              <a:gd name="connsiteY713" fmla="*/ 2987479 h 6858000"/>
              <a:gd name="connsiteX714" fmla="*/ 59142 w 7467600"/>
              <a:gd name="connsiteY714" fmla="*/ 2978488 h 6858000"/>
              <a:gd name="connsiteX715" fmla="*/ 0 w 7467600"/>
              <a:gd name="connsiteY715" fmla="*/ 3015334 h 6858000"/>
              <a:gd name="connsiteX716" fmla="*/ 0 w 7467600"/>
              <a:gd name="connsiteY716" fmla="*/ 2914286 h 6858000"/>
              <a:gd name="connsiteX717" fmla="*/ 36383 w 7467600"/>
              <a:gd name="connsiteY717" fmla="*/ 2901128 h 6858000"/>
              <a:gd name="connsiteX718" fmla="*/ 156329 w 7467600"/>
              <a:gd name="connsiteY718" fmla="*/ 2840533 h 6858000"/>
              <a:gd name="connsiteX719" fmla="*/ 358355 w 7467600"/>
              <a:gd name="connsiteY719" fmla="*/ 2620471 h 6858000"/>
              <a:gd name="connsiteX720" fmla="*/ 510577 w 7467600"/>
              <a:gd name="connsiteY720" fmla="*/ 2501244 h 6858000"/>
              <a:gd name="connsiteX721" fmla="*/ 211967 w 7467600"/>
              <a:gd name="connsiteY721" fmla="*/ 2479171 h 6858000"/>
              <a:gd name="connsiteX722" fmla="*/ 0 w 7467600"/>
              <a:gd name="connsiteY722" fmla="*/ 2476398 h 6858000"/>
              <a:gd name="connsiteX723" fmla="*/ 0 w 7467600"/>
              <a:gd name="connsiteY723" fmla="*/ 2389189 h 6858000"/>
              <a:gd name="connsiteX724" fmla="*/ 103062 w 7467600"/>
              <a:gd name="connsiteY724" fmla="*/ 2389518 h 6858000"/>
              <a:gd name="connsiteX725" fmla="*/ 510734 w 7467600"/>
              <a:gd name="connsiteY725" fmla="*/ 2416201 h 6858000"/>
              <a:gd name="connsiteX726" fmla="*/ 279257 w 7467600"/>
              <a:gd name="connsiteY726" fmla="*/ 2092102 h 6858000"/>
              <a:gd name="connsiteX727" fmla="*/ 65265 w 7467600"/>
              <a:gd name="connsiteY727" fmla="*/ 2006049 h 6858000"/>
              <a:gd name="connsiteX728" fmla="*/ 0 w 7467600"/>
              <a:gd name="connsiteY728" fmla="*/ 1982532 h 6858000"/>
              <a:gd name="connsiteX729" fmla="*/ 0 w 7467600"/>
              <a:gd name="connsiteY729" fmla="*/ 1912789 h 6858000"/>
              <a:gd name="connsiteX730" fmla="*/ 97460 w 7467600"/>
              <a:gd name="connsiteY730" fmla="*/ 1953725 h 6858000"/>
              <a:gd name="connsiteX731" fmla="*/ 221272 w 7467600"/>
              <a:gd name="connsiteY731" fmla="*/ 1980766 h 6858000"/>
              <a:gd name="connsiteX732" fmla="*/ 116765 w 7467600"/>
              <a:gd name="connsiteY732" fmla="*/ 1911033 h 6858000"/>
              <a:gd name="connsiteX733" fmla="*/ 16405 w 7467600"/>
              <a:gd name="connsiteY733" fmla="*/ 1803412 h 6858000"/>
              <a:gd name="connsiteX734" fmla="*/ 0 w 7467600"/>
              <a:gd name="connsiteY734" fmla="*/ 1784777 h 6858000"/>
              <a:gd name="connsiteX735" fmla="*/ 0 w 7467600"/>
              <a:gd name="connsiteY735" fmla="*/ 1740082 h 6858000"/>
              <a:gd name="connsiteX736" fmla="*/ 39394 w 7467600"/>
              <a:gd name="connsiteY736" fmla="*/ 1784856 h 6858000"/>
              <a:gd name="connsiteX737" fmla="*/ 135813 w 7467600"/>
              <a:gd name="connsiteY737" fmla="*/ 1888838 h 6858000"/>
              <a:gd name="connsiteX738" fmla="*/ 242575 w 7467600"/>
              <a:gd name="connsiteY738" fmla="*/ 1958841 h 6858000"/>
              <a:gd name="connsiteX739" fmla="*/ 82197 w 7467600"/>
              <a:gd name="connsiteY739" fmla="*/ 1754826 h 6858000"/>
              <a:gd name="connsiteX740" fmla="*/ 0 w 7467600"/>
              <a:gd name="connsiteY740" fmla="*/ 1679650 h 6858000"/>
              <a:gd name="connsiteX741" fmla="*/ 0 w 7467600"/>
              <a:gd name="connsiteY741" fmla="*/ 1602463 h 6858000"/>
              <a:gd name="connsiteX742" fmla="*/ 84689 w 7467600"/>
              <a:gd name="connsiteY742" fmla="*/ 1677442 h 6858000"/>
              <a:gd name="connsiteX743" fmla="*/ 298437 w 7467600"/>
              <a:gd name="connsiteY743" fmla="*/ 1968019 h 6858000"/>
              <a:gd name="connsiteX744" fmla="*/ 227269 w 7467600"/>
              <a:gd name="connsiteY744" fmla="*/ 1114064 h 6858000"/>
              <a:gd name="connsiteX745" fmla="*/ 248003 w 7467600"/>
              <a:gd name="connsiteY745" fmla="*/ 1089613 h 6858000"/>
              <a:gd name="connsiteX746" fmla="*/ 427020 w 7467600"/>
              <a:gd name="connsiteY746" fmla="*/ 1619803 h 6858000"/>
              <a:gd name="connsiteX747" fmla="*/ 340345 w 7467600"/>
              <a:gd name="connsiteY747" fmla="*/ 2027739 h 6858000"/>
              <a:gd name="connsiteX748" fmla="*/ 360865 w 7467600"/>
              <a:gd name="connsiteY748" fmla="*/ 2044827 h 6858000"/>
              <a:gd name="connsiteX749" fmla="*/ 560414 w 7467600"/>
              <a:gd name="connsiteY749" fmla="*/ 2421457 h 6858000"/>
              <a:gd name="connsiteX750" fmla="*/ 1359703 w 7467600"/>
              <a:gd name="connsiteY750" fmla="*/ 2578554 h 6858000"/>
              <a:gd name="connsiteX751" fmla="*/ 1359422 w 7467600"/>
              <a:gd name="connsiteY751" fmla="*/ 2577994 h 6858000"/>
              <a:gd name="connsiteX752" fmla="*/ 828701 w 7467600"/>
              <a:gd name="connsiteY752" fmla="*/ 1839520 h 6858000"/>
              <a:gd name="connsiteX753" fmla="*/ 494427 w 7467600"/>
              <a:gd name="connsiteY753" fmla="*/ 1092333 h 6858000"/>
              <a:gd name="connsiteX754" fmla="*/ 506322 w 7467600"/>
              <a:gd name="connsiteY754" fmla="*/ 1020997 h 6858000"/>
              <a:gd name="connsiteX755" fmla="*/ 4570198 w 7467600"/>
              <a:gd name="connsiteY755" fmla="*/ 978081 h 6858000"/>
              <a:gd name="connsiteX756" fmla="*/ 4523691 w 7467600"/>
              <a:gd name="connsiteY756" fmla="*/ 1127776 h 6858000"/>
              <a:gd name="connsiteX757" fmla="*/ 4509875 w 7467600"/>
              <a:gd name="connsiteY757" fmla="*/ 1167552 h 6858000"/>
              <a:gd name="connsiteX758" fmla="*/ 4478168 w 7467600"/>
              <a:gd name="connsiteY758" fmla="*/ 1260735 h 6858000"/>
              <a:gd name="connsiteX759" fmla="*/ 4409309 w 7467600"/>
              <a:gd name="connsiteY759" fmla="*/ 1666996 h 6858000"/>
              <a:gd name="connsiteX760" fmla="*/ 4370031 w 7467600"/>
              <a:gd name="connsiteY760" fmla="*/ 1955666 h 6858000"/>
              <a:gd name="connsiteX761" fmla="*/ 4570198 w 7467600"/>
              <a:gd name="connsiteY761" fmla="*/ 978081 h 6858000"/>
              <a:gd name="connsiteX762" fmla="*/ 4557898 w 7467600"/>
              <a:gd name="connsiteY762" fmla="*/ 900011 h 6858000"/>
              <a:gd name="connsiteX763" fmla="*/ 4344840 w 7467600"/>
              <a:gd name="connsiteY763" fmla="*/ 1922038 h 6858000"/>
              <a:gd name="connsiteX764" fmla="*/ 4378710 w 7467600"/>
              <a:gd name="connsiteY764" fmla="*/ 1665516 h 6858000"/>
              <a:gd name="connsiteX765" fmla="*/ 4448798 w 7467600"/>
              <a:gd name="connsiteY765" fmla="*/ 1253024 h 6858000"/>
              <a:gd name="connsiteX766" fmla="*/ 4480315 w 7467600"/>
              <a:gd name="connsiteY766" fmla="*/ 1158454 h 6858000"/>
              <a:gd name="connsiteX767" fmla="*/ 4494133 w 7467600"/>
              <a:gd name="connsiteY767" fmla="*/ 1118676 h 6858000"/>
              <a:gd name="connsiteX768" fmla="*/ 4557898 w 7467600"/>
              <a:gd name="connsiteY768" fmla="*/ 900011 h 6858000"/>
              <a:gd name="connsiteX769" fmla="*/ 5870151 w 7467600"/>
              <a:gd name="connsiteY769" fmla="*/ 898890 h 6858000"/>
              <a:gd name="connsiteX770" fmla="*/ 5861335 w 7467600"/>
              <a:gd name="connsiteY770" fmla="*/ 899177 h 6858000"/>
              <a:gd name="connsiteX771" fmla="*/ 5843702 w 7467600"/>
              <a:gd name="connsiteY771" fmla="*/ 899748 h 6858000"/>
              <a:gd name="connsiteX772" fmla="*/ 5651107 w 7467600"/>
              <a:gd name="connsiteY772" fmla="*/ 920306 h 6858000"/>
              <a:gd name="connsiteX773" fmla="*/ 5459407 w 7467600"/>
              <a:gd name="connsiteY773" fmla="*/ 940975 h 6858000"/>
              <a:gd name="connsiteX774" fmla="*/ 5374846 w 7467600"/>
              <a:gd name="connsiteY774" fmla="*/ 941988 h 6858000"/>
              <a:gd name="connsiteX775" fmla="*/ 5256105 w 7467600"/>
              <a:gd name="connsiteY775" fmla="*/ 945632 h 6858000"/>
              <a:gd name="connsiteX776" fmla="*/ 5107071 w 7467600"/>
              <a:gd name="connsiteY776" fmla="*/ 969720 h 6858000"/>
              <a:gd name="connsiteX777" fmla="*/ 4998681 w 7467600"/>
              <a:gd name="connsiteY777" fmla="*/ 988771 h 6858000"/>
              <a:gd name="connsiteX778" fmla="*/ 5870151 w 7467600"/>
              <a:gd name="connsiteY778" fmla="*/ 898890 h 6858000"/>
              <a:gd name="connsiteX779" fmla="*/ 5504425 w 7467600"/>
              <a:gd name="connsiteY779" fmla="*/ 848067 h 6858000"/>
              <a:gd name="connsiteX780" fmla="*/ 4968849 w 7467600"/>
              <a:gd name="connsiteY780" fmla="*/ 962318 h 6858000"/>
              <a:gd name="connsiteX781" fmla="*/ 5104039 w 7467600"/>
              <a:gd name="connsiteY781" fmla="*/ 940634 h 6858000"/>
              <a:gd name="connsiteX782" fmla="*/ 5256311 w 7467600"/>
              <a:gd name="connsiteY782" fmla="*/ 916490 h 6858000"/>
              <a:gd name="connsiteX783" fmla="*/ 5377381 w 7467600"/>
              <a:gd name="connsiteY783" fmla="*/ 912671 h 6858000"/>
              <a:gd name="connsiteX784" fmla="*/ 5460148 w 7467600"/>
              <a:gd name="connsiteY784" fmla="*/ 911442 h 6858000"/>
              <a:gd name="connsiteX785" fmla="*/ 5648971 w 7467600"/>
              <a:gd name="connsiteY785" fmla="*/ 891331 h 6858000"/>
              <a:gd name="connsiteX786" fmla="*/ 5844807 w 7467600"/>
              <a:gd name="connsiteY786" fmla="*/ 870718 h 6858000"/>
              <a:gd name="connsiteX787" fmla="*/ 5862975 w 7467600"/>
              <a:gd name="connsiteY787" fmla="*/ 869756 h 6858000"/>
              <a:gd name="connsiteX788" fmla="*/ 5920887 w 7467600"/>
              <a:gd name="connsiteY788" fmla="*/ 865929 h 6858000"/>
              <a:gd name="connsiteX789" fmla="*/ 5504425 w 7467600"/>
              <a:gd name="connsiteY789" fmla="*/ 848067 h 6858000"/>
              <a:gd name="connsiteX790" fmla="*/ 3607114 w 7467600"/>
              <a:gd name="connsiteY790" fmla="*/ 467441 h 6858000"/>
              <a:gd name="connsiteX791" fmla="*/ 3296242 w 7467600"/>
              <a:gd name="connsiteY791" fmla="*/ 807991 h 6858000"/>
              <a:gd name="connsiteX792" fmla="*/ 3174674 w 7467600"/>
              <a:gd name="connsiteY792" fmla="*/ 919759 h 6858000"/>
              <a:gd name="connsiteX793" fmla="*/ 3042978 w 7467600"/>
              <a:gd name="connsiteY793" fmla="*/ 1054894 h 6858000"/>
              <a:gd name="connsiteX794" fmla="*/ 2968914 w 7467600"/>
              <a:gd name="connsiteY794" fmla="*/ 1133756 h 6858000"/>
              <a:gd name="connsiteX795" fmla="*/ 3103823 w 7467600"/>
              <a:gd name="connsiteY795" fmla="*/ 1026814 h 6858000"/>
              <a:gd name="connsiteX796" fmla="*/ 3607114 w 7467600"/>
              <a:gd name="connsiteY796" fmla="*/ 467441 h 6858000"/>
              <a:gd name="connsiteX797" fmla="*/ 3744487 w 7467600"/>
              <a:gd name="connsiteY797" fmla="*/ 383136 h 6858000"/>
              <a:gd name="connsiteX798" fmla="*/ 3970213 w 7467600"/>
              <a:gd name="connsiteY798" fmla="*/ 995559 h 6858000"/>
              <a:gd name="connsiteX799" fmla="*/ 3744487 w 7467600"/>
              <a:gd name="connsiteY799" fmla="*/ 383136 h 6858000"/>
              <a:gd name="connsiteX800" fmla="*/ 3624562 w 7467600"/>
              <a:gd name="connsiteY800" fmla="*/ 367041 h 6858000"/>
              <a:gd name="connsiteX801" fmla="*/ 3489712 w 7467600"/>
              <a:gd name="connsiteY801" fmla="*/ 485386 h 6858000"/>
              <a:gd name="connsiteX802" fmla="*/ 3182994 w 7467600"/>
              <a:gd name="connsiteY802" fmla="*/ 828265 h 6858000"/>
              <a:gd name="connsiteX803" fmla="*/ 2892114 w 7467600"/>
              <a:gd name="connsiteY803" fmla="*/ 1172635 h 6858000"/>
              <a:gd name="connsiteX804" fmla="*/ 3021459 w 7467600"/>
              <a:gd name="connsiteY804" fmla="*/ 1035385 h 6858000"/>
              <a:gd name="connsiteX805" fmla="*/ 3153873 w 7467600"/>
              <a:gd name="connsiteY805" fmla="*/ 898971 h 6858000"/>
              <a:gd name="connsiteX806" fmla="*/ 3276511 w 7467600"/>
              <a:gd name="connsiteY806" fmla="*/ 786423 h 6858000"/>
              <a:gd name="connsiteX807" fmla="*/ 3584154 w 7467600"/>
              <a:gd name="connsiteY807" fmla="*/ 448218 h 6858000"/>
              <a:gd name="connsiteX808" fmla="*/ 3624562 w 7467600"/>
              <a:gd name="connsiteY808" fmla="*/ 367041 h 6858000"/>
              <a:gd name="connsiteX809" fmla="*/ 3766672 w 7467600"/>
              <a:gd name="connsiteY809" fmla="*/ 359429 h 6858000"/>
              <a:gd name="connsiteX810" fmla="*/ 3996338 w 7467600"/>
              <a:gd name="connsiteY810" fmla="*/ 968237 h 6858000"/>
              <a:gd name="connsiteX811" fmla="*/ 3766672 w 7467600"/>
              <a:gd name="connsiteY811" fmla="*/ 359429 h 6858000"/>
              <a:gd name="connsiteX812" fmla="*/ 5805386 w 7467600"/>
              <a:gd name="connsiteY812" fmla="*/ 239240 h 6858000"/>
              <a:gd name="connsiteX813" fmla="*/ 5736947 w 7467600"/>
              <a:gd name="connsiteY813" fmla="*/ 261367 h 6858000"/>
              <a:gd name="connsiteX814" fmla="*/ 5427012 w 7467600"/>
              <a:gd name="connsiteY814" fmla="*/ 311272 h 6858000"/>
              <a:gd name="connsiteX815" fmla="*/ 5147818 w 7467600"/>
              <a:gd name="connsiteY815" fmla="*/ 322112 h 6858000"/>
              <a:gd name="connsiteX816" fmla="*/ 5060854 w 7467600"/>
              <a:gd name="connsiteY816" fmla="*/ 311882 h 6858000"/>
              <a:gd name="connsiteX817" fmla="*/ 4945989 w 7467600"/>
              <a:gd name="connsiteY817" fmla="*/ 300516 h 6858000"/>
              <a:gd name="connsiteX818" fmla="*/ 5410479 w 7467600"/>
              <a:gd name="connsiteY818" fmla="*/ 348434 h 6858000"/>
              <a:gd name="connsiteX819" fmla="*/ 5805386 w 7467600"/>
              <a:gd name="connsiteY819" fmla="*/ 239240 h 6858000"/>
              <a:gd name="connsiteX820" fmla="*/ 5905192 w 7467600"/>
              <a:gd name="connsiteY820" fmla="*/ 163079 h 6858000"/>
              <a:gd name="connsiteX821" fmla="*/ 5865655 w 7467600"/>
              <a:gd name="connsiteY821" fmla="*/ 171901 h 6858000"/>
              <a:gd name="connsiteX822" fmla="*/ 5259740 w 7467600"/>
              <a:gd name="connsiteY822" fmla="*/ 257013 h 6858000"/>
              <a:gd name="connsiteX823" fmla="*/ 5208466 w 7467600"/>
              <a:gd name="connsiteY823" fmla="*/ 257550 h 6858000"/>
              <a:gd name="connsiteX824" fmla="*/ 4980204 w 7467600"/>
              <a:gd name="connsiteY824" fmla="*/ 271903 h 6858000"/>
              <a:gd name="connsiteX825" fmla="*/ 5068068 w 7467600"/>
              <a:gd name="connsiteY825" fmla="*/ 282244 h 6858000"/>
              <a:gd name="connsiteX826" fmla="*/ 5153231 w 7467600"/>
              <a:gd name="connsiteY826" fmla="*/ 292240 h 6858000"/>
              <a:gd name="connsiteX827" fmla="*/ 5426491 w 7467600"/>
              <a:gd name="connsiteY827" fmla="*/ 281128 h 6858000"/>
              <a:gd name="connsiteX828" fmla="*/ 5731212 w 7467600"/>
              <a:gd name="connsiteY828" fmla="*/ 231951 h 6858000"/>
              <a:gd name="connsiteX829" fmla="*/ 5905192 w 7467600"/>
              <a:gd name="connsiteY829" fmla="*/ 163079 h 6858000"/>
              <a:gd name="connsiteX830" fmla="*/ 5944437 w 7467600"/>
              <a:gd name="connsiteY830" fmla="*/ 113829 h 6858000"/>
              <a:gd name="connsiteX831" fmla="*/ 5825032 w 7467600"/>
              <a:gd name="connsiteY831" fmla="*/ 146405 h 6858000"/>
              <a:gd name="connsiteX832" fmla="*/ 4955599 w 7467600"/>
              <a:gd name="connsiteY832" fmla="*/ 247008 h 6858000"/>
              <a:gd name="connsiteX833" fmla="*/ 5210104 w 7467600"/>
              <a:gd name="connsiteY833" fmla="*/ 228123 h 6858000"/>
              <a:gd name="connsiteX834" fmla="*/ 5261015 w 7467600"/>
              <a:gd name="connsiteY834" fmla="*/ 227087 h 6858000"/>
              <a:gd name="connsiteX835" fmla="*/ 5861181 w 7467600"/>
              <a:gd name="connsiteY835" fmla="*/ 143093 h 6858000"/>
              <a:gd name="connsiteX836" fmla="*/ 5961252 w 7467600"/>
              <a:gd name="connsiteY836" fmla="*/ 114820 h 6858000"/>
              <a:gd name="connsiteX837" fmla="*/ 5944437 w 7467600"/>
              <a:gd name="connsiteY837" fmla="*/ 113829 h 6858000"/>
              <a:gd name="connsiteX838" fmla="*/ 3882765 w 7467600"/>
              <a:gd name="connsiteY838" fmla="*/ 0 h 6858000"/>
              <a:gd name="connsiteX839" fmla="*/ 3995099 w 7467600"/>
              <a:gd name="connsiteY839" fmla="*/ 0 h 6858000"/>
              <a:gd name="connsiteX840" fmla="*/ 4163818 w 7467600"/>
              <a:gd name="connsiteY840" fmla="*/ 234104 h 6858000"/>
              <a:gd name="connsiteX841" fmla="*/ 4172099 w 7467600"/>
              <a:gd name="connsiteY841" fmla="*/ 234207 h 6858000"/>
              <a:gd name="connsiteX842" fmla="*/ 4784282 w 7467600"/>
              <a:gd name="connsiteY842" fmla="*/ 276561 h 6858000"/>
              <a:gd name="connsiteX843" fmla="*/ 4801687 w 7467600"/>
              <a:gd name="connsiteY843" fmla="*/ 267764 h 6858000"/>
              <a:gd name="connsiteX844" fmla="*/ 6082788 w 7467600"/>
              <a:gd name="connsiteY844" fmla="*/ 64119 h 6858000"/>
              <a:gd name="connsiteX845" fmla="*/ 6099442 w 7467600"/>
              <a:gd name="connsiteY845" fmla="*/ 82568 h 6858000"/>
              <a:gd name="connsiteX846" fmla="*/ 4804137 w 7467600"/>
              <a:gd name="connsiteY846" fmla="*/ 320931 h 6858000"/>
              <a:gd name="connsiteX847" fmla="*/ 4227047 w 7467600"/>
              <a:gd name="connsiteY847" fmla="*/ 313415 h 6858000"/>
              <a:gd name="connsiteX848" fmla="*/ 4346041 w 7467600"/>
              <a:gd name="connsiteY848" fmla="*/ 456086 h 6858000"/>
              <a:gd name="connsiteX849" fmla="*/ 4870967 w 7467600"/>
              <a:gd name="connsiteY849" fmla="*/ 963061 h 6858000"/>
              <a:gd name="connsiteX850" fmla="*/ 4889647 w 7467600"/>
              <a:gd name="connsiteY850" fmla="*/ 957147 h 6858000"/>
              <a:gd name="connsiteX851" fmla="*/ 5422504 w 7467600"/>
              <a:gd name="connsiteY851" fmla="*/ 805191 h 6858000"/>
              <a:gd name="connsiteX852" fmla="*/ 6087656 w 7467600"/>
              <a:gd name="connsiteY852" fmla="*/ 826703 h 6858000"/>
              <a:gd name="connsiteX853" fmla="*/ 6058717 w 7467600"/>
              <a:gd name="connsiteY853" fmla="*/ 865992 h 6858000"/>
              <a:gd name="connsiteX854" fmla="*/ 4974153 w 7467600"/>
              <a:gd name="connsiteY854" fmla="*/ 1045456 h 6858000"/>
              <a:gd name="connsiteX855" fmla="*/ 5627835 w 7467600"/>
              <a:gd name="connsiteY855" fmla="*/ 1472077 h 6858000"/>
              <a:gd name="connsiteX856" fmla="*/ 5629817 w 7467600"/>
              <a:gd name="connsiteY856" fmla="*/ 1471412 h 6858000"/>
              <a:gd name="connsiteX857" fmla="*/ 5634124 w 7467600"/>
              <a:gd name="connsiteY857" fmla="*/ 1470572 h 6858000"/>
              <a:gd name="connsiteX858" fmla="*/ 5755832 w 7467600"/>
              <a:gd name="connsiteY858" fmla="*/ 1383886 h 6858000"/>
              <a:gd name="connsiteX859" fmla="*/ 6014186 w 7467600"/>
              <a:gd name="connsiteY859" fmla="*/ 1279799 h 6858000"/>
              <a:gd name="connsiteX860" fmla="*/ 6901619 w 7467600"/>
              <a:gd name="connsiteY860" fmla="*/ 1047874 h 6858000"/>
              <a:gd name="connsiteX861" fmla="*/ 6931566 w 7467600"/>
              <a:gd name="connsiteY861" fmla="*/ 1062034 h 6858000"/>
              <a:gd name="connsiteX862" fmla="*/ 5790982 w 7467600"/>
              <a:gd name="connsiteY862" fmla="*/ 1561380 h 6858000"/>
              <a:gd name="connsiteX863" fmla="*/ 6188971 w 7467600"/>
              <a:gd name="connsiteY863" fmla="*/ 1755168 h 6858000"/>
              <a:gd name="connsiteX864" fmla="*/ 6202446 w 7467600"/>
              <a:gd name="connsiteY864" fmla="*/ 1752268 h 6858000"/>
              <a:gd name="connsiteX865" fmla="*/ 7179560 w 7467600"/>
              <a:gd name="connsiteY865" fmla="*/ 1467551 h 6858000"/>
              <a:gd name="connsiteX866" fmla="*/ 7158730 w 7467600"/>
              <a:gd name="connsiteY866" fmla="*/ 1507835 h 6858000"/>
              <a:gd name="connsiteX867" fmla="*/ 6326959 w 7467600"/>
              <a:gd name="connsiteY867" fmla="*/ 1817686 h 6858000"/>
              <a:gd name="connsiteX868" fmla="*/ 6537433 w 7467600"/>
              <a:gd name="connsiteY868" fmla="*/ 1907790 h 6858000"/>
              <a:gd name="connsiteX869" fmla="*/ 6550221 w 7467600"/>
              <a:gd name="connsiteY869" fmla="*/ 1910729 h 6858000"/>
              <a:gd name="connsiteX870" fmla="*/ 6964438 w 7467600"/>
              <a:gd name="connsiteY870" fmla="*/ 2209505 h 6858000"/>
              <a:gd name="connsiteX871" fmla="*/ 7367862 w 7467600"/>
              <a:gd name="connsiteY871" fmla="*/ 2806833 h 6858000"/>
              <a:gd name="connsiteX872" fmla="*/ 7364329 w 7467600"/>
              <a:gd name="connsiteY872" fmla="*/ 2826907 h 6858000"/>
              <a:gd name="connsiteX873" fmla="*/ 7290545 w 7467600"/>
              <a:gd name="connsiteY873" fmla="*/ 2850663 h 6858000"/>
              <a:gd name="connsiteX874" fmla="*/ 6472036 w 7467600"/>
              <a:gd name="connsiteY874" fmla="*/ 1959003 h 6858000"/>
              <a:gd name="connsiteX875" fmla="*/ 5792897 w 7467600"/>
              <a:gd name="connsiteY875" fmla="*/ 1647747 h 6858000"/>
              <a:gd name="connsiteX876" fmla="*/ 5842751 w 7467600"/>
              <a:gd name="connsiteY876" fmla="*/ 1816112 h 6858000"/>
              <a:gd name="connsiteX877" fmla="*/ 5847424 w 7467600"/>
              <a:gd name="connsiteY877" fmla="*/ 1815776 h 6858000"/>
              <a:gd name="connsiteX878" fmla="*/ 6399821 w 7467600"/>
              <a:gd name="connsiteY878" fmla="*/ 2344799 h 6858000"/>
              <a:gd name="connsiteX879" fmla="*/ 6323232 w 7467600"/>
              <a:gd name="connsiteY879" fmla="*/ 2389634 h 6858000"/>
              <a:gd name="connsiteX880" fmla="*/ 5942958 w 7467600"/>
              <a:gd name="connsiteY880" fmla="*/ 2077708 h 6858000"/>
              <a:gd name="connsiteX881" fmla="*/ 5921559 w 7467600"/>
              <a:gd name="connsiteY881" fmla="*/ 2378596 h 6858000"/>
              <a:gd name="connsiteX882" fmla="*/ 5817651 w 7467600"/>
              <a:gd name="connsiteY882" fmla="*/ 3023919 h 6858000"/>
              <a:gd name="connsiteX883" fmla="*/ 5729634 w 7467600"/>
              <a:gd name="connsiteY883" fmla="*/ 3051849 h 6858000"/>
              <a:gd name="connsiteX884" fmla="*/ 5611018 w 7467600"/>
              <a:gd name="connsiteY884" fmla="*/ 2316769 h 6858000"/>
              <a:gd name="connsiteX885" fmla="*/ 5687608 w 7467600"/>
              <a:gd name="connsiteY885" fmla="*/ 2039972 h 6858000"/>
              <a:gd name="connsiteX886" fmla="*/ 5657554 w 7467600"/>
              <a:gd name="connsiteY886" fmla="*/ 1576445 h 6858000"/>
              <a:gd name="connsiteX887" fmla="*/ 5150475 w 7467600"/>
              <a:gd name="connsiteY887" fmla="*/ 1274012 h 6858000"/>
              <a:gd name="connsiteX888" fmla="*/ 5349142 w 7467600"/>
              <a:gd name="connsiteY888" fmla="*/ 2204405 h 6858000"/>
              <a:gd name="connsiteX889" fmla="*/ 5262214 w 7467600"/>
              <a:gd name="connsiteY889" fmla="*/ 2233836 h 6858000"/>
              <a:gd name="connsiteX890" fmla="*/ 4981539 w 7467600"/>
              <a:gd name="connsiteY890" fmla="*/ 1542201 h 6858000"/>
              <a:gd name="connsiteX891" fmla="*/ 4958461 w 7467600"/>
              <a:gd name="connsiteY891" fmla="*/ 1136957 h 6858000"/>
              <a:gd name="connsiteX892" fmla="*/ 4655015 w 7467600"/>
              <a:gd name="connsiteY892" fmla="*/ 891426 h 6858000"/>
              <a:gd name="connsiteX893" fmla="*/ 4348002 w 7467600"/>
              <a:gd name="connsiteY893" fmla="*/ 2205895 h 6858000"/>
              <a:gd name="connsiteX894" fmla="*/ 4262250 w 7467600"/>
              <a:gd name="connsiteY894" fmla="*/ 2219972 h 6858000"/>
              <a:gd name="connsiteX895" fmla="*/ 4550611 w 7467600"/>
              <a:gd name="connsiteY895" fmla="*/ 817540 h 6858000"/>
              <a:gd name="connsiteX896" fmla="*/ 4564418 w 7467600"/>
              <a:gd name="connsiteY896" fmla="*/ 808293 h 6858000"/>
              <a:gd name="connsiteX897" fmla="*/ 4266388 w 7467600"/>
              <a:gd name="connsiteY897" fmla="*/ 500083 h 6858000"/>
              <a:gd name="connsiteX898" fmla="*/ 4032842 w 7467600"/>
              <a:gd name="connsiteY898" fmla="*/ 211809 h 6858000"/>
              <a:gd name="connsiteX899" fmla="*/ 3882765 w 7467600"/>
              <a:gd name="connsiteY899" fmla="*/ 0 h 6858000"/>
              <a:gd name="connsiteX900" fmla="*/ 3721337 w 7467600"/>
              <a:gd name="connsiteY900" fmla="*/ 0 h 6858000"/>
              <a:gd name="connsiteX901" fmla="*/ 3797544 w 7467600"/>
              <a:gd name="connsiteY901" fmla="*/ 0 h 6858000"/>
              <a:gd name="connsiteX902" fmla="*/ 3775734 w 7467600"/>
              <a:gd name="connsiteY902" fmla="*/ 95131 h 6858000"/>
              <a:gd name="connsiteX903" fmla="*/ 3724807 w 7467600"/>
              <a:gd name="connsiteY903" fmla="*/ 272257 h 6858000"/>
              <a:gd name="connsiteX904" fmla="*/ 3726844 w 7467600"/>
              <a:gd name="connsiteY904" fmla="*/ 282988 h 6858000"/>
              <a:gd name="connsiteX905" fmla="*/ 3742664 w 7467600"/>
              <a:gd name="connsiteY905" fmla="*/ 279918 h 6858000"/>
              <a:gd name="connsiteX906" fmla="*/ 4103910 w 7467600"/>
              <a:gd name="connsiteY906" fmla="*/ 1161917 h 6858000"/>
              <a:gd name="connsiteX907" fmla="*/ 4020269 w 7467600"/>
              <a:gd name="connsiteY907" fmla="*/ 1200406 h 6858000"/>
              <a:gd name="connsiteX908" fmla="*/ 3674882 w 7467600"/>
              <a:gd name="connsiteY908" fmla="*/ 488524 h 6858000"/>
              <a:gd name="connsiteX909" fmla="*/ 3132682 w 7467600"/>
              <a:gd name="connsiteY909" fmla="*/ 1072284 h 6858000"/>
              <a:gd name="connsiteX910" fmla="*/ 2716346 w 7467600"/>
              <a:gd name="connsiteY910" fmla="*/ 1276376 h 6858000"/>
              <a:gd name="connsiteX911" fmla="*/ 2716772 w 7467600"/>
              <a:gd name="connsiteY911" fmla="*/ 1255462 h 6858000"/>
              <a:gd name="connsiteX912" fmla="*/ 3471096 w 7467600"/>
              <a:gd name="connsiteY912" fmla="*/ 437072 h 6858000"/>
              <a:gd name="connsiteX913" fmla="*/ 3639057 w 7467600"/>
              <a:gd name="connsiteY913" fmla="*/ 286334 h 6858000"/>
              <a:gd name="connsiteX914" fmla="*/ 3640309 w 7467600"/>
              <a:gd name="connsiteY914" fmla="*/ 284664 h 6858000"/>
              <a:gd name="connsiteX915" fmla="*/ 3646022 w 7467600"/>
              <a:gd name="connsiteY915" fmla="*/ 276711 h 6858000"/>
              <a:gd name="connsiteX916" fmla="*/ 3707943 w 7467600"/>
              <a:gd name="connsiteY916" fmla="*/ 65958 h 6858000"/>
              <a:gd name="connsiteX917" fmla="*/ 3721337 w 7467600"/>
              <a:gd name="connsiteY917" fmla="*/ 0 h 6858000"/>
              <a:gd name="connsiteX918" fmla="*/ 2867960 w 7467600"/>
              <a:gd name="connsiteY918" fmla="*/ 0 h 6858000"/>
              <a:gd name="connsiteX919" fmla="*/ 2926351 w 7467600"/>
              <a:gd name="connsiteY919" fmla="*/ 0 h 6858000"/>
              <a:gd name="connsiteX920" fmla="*/ 2902823 w 7467600"/>
              <a:gd name="connsiteY920" fmla="*/ 262929 h 6858000"/>
              <a:gd name="connsiteX921" fmla="*/ 2940663 w 7467600"/>
              <a:gd name="connsiteY921" fmla="*/ 140884 h 6858000"/>
              <a:gd name="connsiteX922" fmla="*/ 2947039 w 7467600"/>
              <a:gd name="connsiteY922" fmla="*/ 122524 h 6858000"/>
              <a:gd name="connsiteX923" fmla="*/ 2984316 w 7467600"/>
              <a:gd name="connsiteY923" fmla="*/ 0 h 6858000"/>
              <a:gd name="connsiteX924" fmla="*/ 3016114 w 7467600"/>
              <a:gd name="connsiteY924" fmla="*/ 0 h 6858000"/>
              <a:gd name="connsiteX925" fmla="*/ 2979949 w 7467600"/>
              <a:gd name="connsiteY925" fmla="*/ 119274 h 6858000"/>
              <a:gd name="connsiteX926" fmla="*/ 3023879 w 7467600"/>
              <a:gd name="connsiteY926" fmla="*/ 0 h 6858000"/>
              <a:gd name="connsiteX927" fmla="*/ 3105400 w 7467600"/>
              <a:gd name="connsiteY927" fmla="*/ 0 h 6858000"/>
              <a:gd name="connsiteX928" fmla="*/ 3094669 w 7467600"/>
              <a:gd name="connsiteY928" fmla="*/ 30308 h 6858000"/>
              <a:gd name="connsiteX929" fmla="*/ 2901945 w 7467600"/>
              <a:gd name="connsiteY929" fmla="*/ 466538 h 6858000"/>
              <a:gd name="connsiteX930" fmla="*/ 2815209 w 7467600"/>
              <a:gd name="connsiteY930" fmla="*/ 497361 h 6858000"/>
              <a:gd name="connsiteX931" fmla="*/ 2844845 w 7467600"/>
              <a:gd name="connsiteY931" fmla="*/ 127638 h 6858000"/>
              <a:gd name="connsiteX932" fmla="*/ 2867960 w 7467600"/>
              <a:gd name="connsiteY932" fmla="*/ 0 h 6858000"/>
              <a:gd name="connsiteX933" fmla="*/ 1057230 w 7467600"/>
              <a:gd name="connsiteY933" fmla="*/ 0 h 6858000"/>
              <a:gd name="connsiteX934" fmla="*/ 1111003 w 7467600"/>
              <a:gd name="connsiteY934" fmla="*/ 0 h 6858000"/>
              <a:gd name="connsiteX935" fmla="*/ 1125553 w 7467600"/>
              <a:gd name="connsiteY935" fmla="*/ 52588 h 6858000"/>
              <a:gd name="connsiteX936" fmla="*/ 1304276 w 7467600"/>
              <a:gd name="connsiteY936" fmla="*/ 476275 h 6858000"/>
              <a:gd name="connsiteX937" fmla="*/ 1492066 w 7467600"/>
              <a:gd name="connsiteY937" fmla="*/ 886333 h 6858000"/>
              <a:gd name="connsiteX938" fmla="*/ 1423698 w 7467600"/>
              <a:gd name="connsiteY938" fmla="*/ 710817 h 6858000"/>
              <a:gd name="connsiteX939" fmla="*/ 1357609 w 7467600"/>
              <a:gd name="connsiteY939" fmla="*/ 532892 h 6858000"/>
              <a:gd name="connsiteX940" fmla="*/ 1309550 w 7467600"/>
              <a:gd name="connsiteY940" fmla="*/ 374031 h 6858000"/>
              <a:gd name="connsiteX941" fmla="*/ 1193673 w 7467600"/>
              <a:gd name="connsiteY941" fmla="*/ 49533 h 6858000"/>
              <a:gd name="connsiteX942" fmla="*/ 1164391 w 7467600"/>
              <a:gd name="connsiteY942" fmla="*/ 0 h 6858000"/>
              <a:gd name="connsiteX943" fmla="*/ 1200666 w 7467600"/>
              <a:gd name="connsiteY943" fmla="*/ 0 h 6858000"/>
              <a:gd name="connsiteX944" fmla="*/ 1223408 w 7467600"/>
              <a:gd name="connsiteY944" fmla="*/ 38996 h 6858000"/>
              <a:gd name="connsiteX945" fmla="*/ 1339635 w 7467600"/>
              <a:gd name="connsiteY945" fmla="*/ 365517 h 6858000"/>
              <a:gd name="connsiteX946" fmla="*/ 1387469 w 7467600"/>
              <a:gd name="connsiteY946" fmla="*/ 523079 h 6858000"/>
              <a:gd name="connsiteX947" fmla="*/ 1452685 w 7467600"/>
              <a:gd name="connsiteY947" fmla="*/ 699806 h 6858000"/>
              <a:gd name="connsiteX948" fmla="*/ 1492092 w 7467600"/>
              <a:gd name="connsiteY948" fmla="*/ 800424 h 6858000"/>
              <a:gd name="connsiteX949" fmla="*/ 1455302 w 7467600"/>
              <a:gd name="connsiteY949" fmla="*/ 632913 h 6858000"/>
              <a:gd name="connsiteX950" fmla="*/ 1222336 w 7467600"/>
              <a:gd name="connsiteY950" fmla="*/ 9480 h 6858000"/>
              <a:gd name="connsiteX951" fmla="*/ 1214634 w 7467600"/>
              <a:gd name="connsiteY951" fmla="*/ 0 h 6858000"/>
              <a:gd name="connsiteX952" fmla="*/ 1289827 w 7467600"/>
              <a:gd name="connsiteY952" fmla="*/ 0 h 6858000"/>
              <a:gd name="connsiteX953" fmla="*/ 1321076 w 7467600"/>
              <a:gd name="connsiteY953" fmla="*/ 59722 h 6858000"/>
              <a:gd name="connsiteX954" fmla="*/ 1512579 w 7467600"/>
              <a:gd name="connsiteY954" fmla="*/ 626441 h 6858000"/>
              <a:gd name="connsiteX955" fmla="*/ 1506076 w 7467600"/>
              <a:gd name="connsiteY955" fmla="*/ 1089289 h 6858000"/>
              <a:gd name="connsiteX956" fmla="*/ 1486346 w 7467600"/>
              <a:gd name="connsiteY956" fmla="*/ 1079919 h 6858000"/>
              <a:gd name="connsiteX957" fmla="*/ 1070511 w 7467600"/>
              <a:gd name="connsiteY957" fmla="*/ 48609 h 6858000"/>
              <a:gd name="connsiteX958" fmla="*/ 1057230 w 7467600"/>
              <a:gd name="connsiteY958" fmla="*/ 0 h 6858000"/>
              <a:gd name="connsiteX959" fmla="*/ 43151 w 7467600"/>
              <a:gd name="connsiteY959" fmla="*/ 0 h 6858000"/>
              <a:gd name="connsiteX960" fmla="*/ 95283 w 7467600"/>
              <a:gd name="connsiteY960" fmla="*/ 0 h 6858000"/>
              <a:gd name="connsiteX961" fmla="*/ 300708 w 7467600"/>
              <a:gd name="connsiteY961" fmla="*/ 154571 h 6858000"/>
              <a:gd name="connsiteX962" fmla="*/ 530414 w 7467600"/>
              <a:gd name="connsiteY962" fmla="*/ 354673 h 6858000"/>
              <a:gd name="connsiteX963" fmla="*/ 333785 w 7467600"/>
              <a:gd name="connsiteY963" fmla="*/ 161564 h 6858000"/>
              <a:gd name="connsiteX964" fmla="*/ 147005 w 7467600"/>
              <a:gd name="connsiteY964" fmla="*/ 0 h 6858000"/>
              <a:gd name="connsiteX965" fmla="*/ 272509 w 7467600"/>
              <a:gd name="connsiteY965" fmla="*/ 0 h 6858000"/>
              <a:gd name="connsiteX966" fmla="*/ 326276 w 7467600"/>
              <a:gd name="connsiteY966" fmla="*/ 45847 h 6858000"/>
              <a:gd name="connsiteX967" fmla="*/ 823759 w 7467600"/>
              <a:gd name="connsiteY967" fmla="*/ 574145 h 6858000"/>
              <a:gd name="connsiteX968" fmla="*/ 811254 w 7467600"/>
              <a:gd name="connsiteY968" fmla="*/ 665546 h 6858000"/>
              <a:gd name="connsiteX969" fmla="*/ 154042 w 7467600"/>
              <a:gd name="connsiteY969" fmla="*/ 261522 h 6858000"/>
              <a:gd name="connsiteX970" fmla="*/ 13550 w 7467600"/>
              <a:gd name="connsiteY970" fmla="*/ 158423 h 6858000"/>
              <a:gd name="connsiteX971" fmla="*/ 0 w 7467600"/>
              <a:gd name="connsiteY971" fmla="*/ 146618 h 6858000"/>
              <a:gd name="connsiteX972" fmla="*/ 0 w 7467600"/>
              <a:gd name="connsiteY972" fmla="*/ 59161 h 6858000"/>
              <a:gd name="connsiteX973" fmla="*/ 45427 w 7467600"/>
              <a:gd name="connsiteY973" fmla="*/ 101078 h 6858000"/>
              <a:gd name="connsiteX974" fmla="*/ 630103 w 7467600"/>
              <a:gd name="connsiteY974" fmla="*/ 485885 h 6858000"/>
              <a:gd name="connsiteX975" fmla="*/ 532040 w 7467600"/>
              <a:gd name="connsiteY975" fmla="*/ 399359 h 6858000"/>
              <a:gd name="connsiteX976" fmla="*/ 517618 w 7467600"/>
              <a:gd name="connsiteY976" fmla="*/ 385726 h 6858000"/>
              <a:gd name="connsiteX977" fmla="*/ 285074 w 7467600"/>
              <a:gd name="connsiteY977" fmla="*/ 182755 h 6858000"/>
              <a:gd name="connsiteX978" fmla="*/ 43151 w 7467600"/>
              <a:gd name="connsiteY97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6946849 w 7467600"/>
              <a:gd name="connsiteY84" fmla="*/ 5523271 h 6858000"/>
              <a:gd name="connsiteX85" fmla="*/ 6946972 w 7467600"/>
              <a:gd name="connsiteY85" fmla="*/ 5526491 h 6858000"/>
              <a:gd name="connsiteX86" fmla="*/ 7105827 w 7467600"/>
              <a:gd name="connsiteY86" fmla="*/ 5718700 h 6858000"/>
              <a:gd name="connsiteX87" fmla="*/ 7356878 w 7467600"/>
              <a:gd name="connsiteY87" fmla="*/ 5981332 h 6858000"/>
              <a:gd name="connsiteX88" fmla="*/ 7467600 w 7467600"/>
              <a:gd name="connsiteY88" fmla="*/ 6117703 h 6858000"/>
              <a:gd name="connsiteX89" fmla="*/ 7467600 w 7467600"/>
              <a:gd name="connsiteY89" fmla="*/ 6163634 h 6858000"/>
              <a:gd name="connsiteX90" fmla="*/ 7403637 w 7467600"/>
              <a:gd name="connsiteY90" fmla="*/ 6083957 h 6858000"/>
              <a:gd name="connsiteX91" fmla="*/ 7254615 w 7467600"/>
              <a:gd name="connsiteY91" fmla="*/ 5911918 h 6858000"/>
              <a:gd name="connsiteX92" fmla="*/ 7312589 w 7467600"/>
              <a:gd name="connsiteY92" fmla="*/ 5982309 h 6858000"/>
              <a:gd name="connsiteX93" fmla="*/ 7448321 w 7467600"/>
              <a:gd name="connsiteY93" fmla="*/ 6190991 h 6858000"/>
              <a:gd name="connsiteX94" fmla="*/ 7467600 w 7467600"/>
              <a:gd name="connsiteY94" fmla="*/ 6221686 h 6858000"/>
              <a:gd name="connsiteX95" fmla="*/ 7467600 w 7467600"/>
              <a:gd name="connsiteY95" fmla="*/ 6334256 h 6858000"/>
              <a:gd name="connsiteX96" fmla="*/ 7454976 w 7467600"/>
              <a:gd name="connsiteY96" fmla="*/ 6318297 h 6858000"/>
              <a:gd name="connsiteX97" fmla="*/ 7042773 w 7467600"/>
              <a:gd name="connsiteY97" fmla="*/ 5734011 h 6858000"/>
              <a:gd name="connsiteX98" fmla="*/ 6844835 w 7467600"/>
              <a:gd name="connsiteY98" fmla="*/ 5424988 h 6858000"/>
              <a:gd name="connsiteX99" fmla="*/ 1456157 w 7467600"/>
              <a:gd name="connsiteY99" fmla="*/ 5371404 h 6858000"/>
              <a:gd name="connsiteX100" fmla="*/ 1244432 w 7467600"/>
              <a:gd name="connsiteY100" fmla="*/ 5385601 h 6858000"/>
              <a:gd name="connsiteX101" fmla="*/ 973990 w 7467600"/>
              <a:gd name="connsiteY101" fmla="*/ 5424940 h 6858000"/>
              <a:gd name="connsiteX102" fmla="*/ 1103809 w 7467600"/>
              <a:gd name="connsiteY102" fmla="*/ 5433720 h 6858000"/>
              <a:gd name="connsiteX103" fmla="*/ 1123454 w 7467600"/>
              <a:gd name="connsiteY103" fmla="*/ 5435727 h 6858000"/>
              <a:gd name="connsiteX104" fmla="*/ 1737017 w 7467600"/>
              <a:gd name="connsiteY104" fmla="*/ 5452183 h 6858000"/>
              <a:gd name="connsiteX105" fmla="*/ 1824397 w 7467600"/>
              <a:gd name="connsiteY105" fmla="*/ 5447757 h 6858000"/>
              <a:gd name="connsiteX106" fmla="*/ 2070059 w 7467600"/>
              <a:gd name="connsiteY106" fmla="*/ 5441660 h 6858000"/>
              <a:gd name="connsiteX107" fmla="*/ 1456157 w 7467600"/>
              <a:gd name="connsiteY107" fmla="*/ 5371404 h 6858000"/>
              <a:gd name="connsiteX108" fmla="*/ 4988186 w 7467600"/>
              <a:gd name="connsiteY108" fmla="*/ 5216467 h 6858000"/>
              <a:gd name="connsiteX109" fmla="*/ 4777334 w 7467600"/>
              <a:gd name="connsiteY109" fmla="*/ 5406072 h 6858000"/>
              <a:gd name="connsiteX110" fmla="*/ 4718341 w 7467600"/>
              <a:gd name="connsiteY110" fmla="*/ 5468043 h 6858000"/>
              <a:gd name="connsiteX111" fmla="*/ 4604655 w 7467600"/>
              <a:gd name="connsiteY111" fmla="*/ 5583434 h 6858000"/>
              <a:gd name="connsiteX112" fmla="*/ 4565074 w 7467600"/>
              <a:gd name="connsiteY112" fmla="*/ 5618550 h 6858000"/>
              <a:gd name="connsiteX113" fmla="*/ 4988186 w 7467600"/>
              <a:gd name="connsiteY113" fmla="*/ 5216467 h 6858000"/>
              <a:gd name="connsiteX114" fmla="*/ 4978032 w 7467600"/>
              <a:gd name="connsiteY114" fmla="*/ 5183809 h 6858000"/>
              <a:gd name="connsiteX115" fmla="*/ 4463413 w 7467600"/>
              <a:gd name="connsiteY115" fmla="*/ 5615162 h 6858000"/>
              <a:gd name="connsiteX116" fmla="*/ 4358134 w 7467600"/>
              <a:gd name="connsiteY116" fmla="*/ 5742791 h 6858000"/>
              <a:gd name="connsiteX117" fmla="*/ 4376219 w 7467600"/>
              <a:gd name="connsiteY117" fmla="*/ 5729027 h 6858000"/>
              <a:gd name="connsiteX118" fmla="*/ 4582340 w 7467600"/>
              <a:gd name="connsiteY118" fmla="*/ 5561037 h 6858000"/>
              <a:gd name="connsiteX119" fmla="*/ 4694684 w 7467600"/>
              <a:gd name="connsiteY119" fmla="*/ 5447098 h 6858000"/>
              <a:gd name="connsiteX120" fmla="*/ 4754123 w 7467600"/>
              <a:gd name="connsiteY120" fmla="*/ 5384643 h 6858000"/>
              <a:gd name="connsiteX121" fmla="*/ 4978032 w 7467600"/>
              <a:gd name="connsiteY121" fmla="*/ 5183809 h 6858000"/>
              <a:gd name="connsiteX122" fmla="*/ 1903353 w 7467600"/>
              <a:gd name="connsiteY122" fmla="*/ 5044827 h 6858000"/>
              <a:gd name="connsiteX123" fmla="*/ 1936931 w 7467600"/>
              <a:gd name="connsiteY123" fmla="*/ 5093954 h 6858000"/>
              <a:gd name="connsiteX124" fmla="*/ 2195868 w 7467600"/>
              <a:gd name="connsiteY124" fmla="*/ 5396574 h 6858000"/>
              <a:gd name="connsiteX125" fmla="*/ 2088852 w 7467600"/>
              <a:gd name="connsiteY125" fmla="*/ 5166123 h 6858000"/>
              <a:gd name="connsiteX126" fmla="*/ 1958241 w 7467600"/>
              <a:gd name="connsiteY126" fmla="*/ 5067955 h 6858000"/>
              <a:gd name="connsiteX127" fmla="*/ 1903353 w 7467600"/>
              <a:gd name="connsiteY127" fmla="*/ 5044827 h 6858000"/>
              <a:gd name="connsiteX128" fmla="*/ 1979378 w 7467600"/>
              <a:gd name="connsiteY128" fmla="*/ 4769504 h 6858000"/>
              <a:gd name="connsiteX129" fmla="*/ 2882120 w 7467600"/>
              <a:gd name="connsiteY129" fmla="*/ 5064547 h 6858000"/>
              <a:gd name="connsiteX130" fmla="*/ 2793103 w 7467600"/>
              <a:gd name="connsiteY130" fmla="*/ 5039699 h 6858000"/>
              <a:gd name="connsiteX131" fmla="*/ 2770041 w 7467600"/>
              <a:gd name="connsiteY131" fmla="*/ 5033634 h 6858000"/>
              <a:gd name="connsiteX132" fmla="*/ 1979378 w 7467600"/>
              <a:gd name="connsiteY132" fmla="*/ 4769504 h 6858000"/>
              <a:gd name="connsiteX133" fmla="*/ 1927410 w 7467600"/>
              <a:gd name="connsiteY133" fmla="*/ 4716164 h 6858000"/>
              <a:gd name="connsiteX134" fmla="*/ 1959587 w 7467600"/>
              <a:gd name="connsiteY134" fmla="*/ 4728849 h 6858000"/>
              <a:gd name="connsiteX135" fmla="*/ 2777707 w 7467600"/>
              <a:gd name="connsiteY135" fmla="*/ 5003991 h 6858000"/>
              <a:gd name="connsiteX136" fmla="*/ 2800768 w 7467600"/>
              <a:gd name="connsiteY136" fmla="*/ 5010056 h 6858000"/>
              <a:gd name="connsiteX137" fmla="*/ 2879408 w 7467600"/>
              <a:gd name="connsiteY137" fmla="*/ 5031590 h 6858000"/>
              <a:gd name="connsiteX138" fmla="*/ 2862295 w 7467600"/>
              <a:gd name="connsiteY138" fmla="*/ 5022958 h 6858000"/>
              <a:gd name="connsiteX139" fmla="*/ 2813343 w 7467600"/>
              <a:gd name="connsiteY139" fmla="*/ 4998369 h 6858000"/>
              <a:gd name="connsiteX140" fmla="*/ 2646245 w 7467600"/>
              <a:gd name="connsiteY140" fmla="*/ 4930999 h 6858000"/>
              <a:gd name="connsiteX141" fmla="*/ 1999243 w 7467600"/>
              <a:gd name="connsiteY141" fmla="*/ 4730524 h 6858000"/>
              <a:gd name="connsiteX142" fmla="*/ 1979527 w 7467600"/>
              <a:gd name="connsiteY142" fmla="*/ 4726651 h 6858000"/>
              <a:gd name="connsiteX143" fmla="*/ 1927410 w 7467600"/>
              <a:gd name="connsiteY143" fmla="*/ 4716164 h 6858000"/>
              <a:gd name="connsiteX144" fmla="*/ 1997014 w 7467600"/>
              <a:gd name="connsiteY144" fmla="*/ 4698007 h 6858000"/>
              <a:gd name="connsiteX145" fmla="*/ 2005458 w 7467600"/>
              <a:gd name="connsiteY145" fmla="*/ 4699540 h 6858000"/>
              <a:gd name="connsiteX146" fmla="*/ 2657186 w 7467600"/>
              <a:gd name="connsiteY146" fmla="*/ 4901687 h 6858000"/>
              <a:gd name="connsiteX147" fmla="*/ 2826662 w 7467600"/>
              <a:gd name="connsiteY147" fmla="*/ 4970362 h 6858000"/>
              <a:gd name="connsiteX148" fmla="*/ 2876100 w 7467600"/>
              <a:gd name="connsiteY148" fmla="*/ 4995397 h 6858000"/>
              <a:gd name="connsiteX149" fmla="*/ 3042600 w 7467600"/>
              <a:gd name="connsiteY149" fmla="*/ 5059532 h 6858000"/>
              <a:gd name="connsiteX150" fmla="*/ 1997014 w 7467600"/>
              <a:gd name="connsiteY150" fmla="*/ 4698007 h 6858000"/>
              <a:gd name="connsiteX151" fmla="*/ 2305292 w 7467600"/>
              <a:gd name="connsiteY151" fmla="*/ 4219492 h 6858000"/>
              <a:gd name="connsiteX152" fmla="*/ 3360922 w 7467600"/>
              <a:gd name="connsiteY152" fmla="*/ 4529373 h 6858000"/>
              <a:gd name="connsiteX153" fmla="*/ 3492420 w 7467600"/>
              <a:gd name="connsiteY153" fmla="*/ 4510145 h 6858000"/>
              <a:gd name="connsiteX154" fmla="*/ 3364086 w 7467600"/>
              <a:gd name="connsiteY154" fmla="*/ 4480340 h 6858000"/>
              <a:gd name="connsiteX155" fmla="*/ 3225818 w 7467600"/>
              <a:gd name="connsiteY155" fmla="*/ 4411822 h 6858000"/>
              <a:gd name="connsiteX156" fmla="*/ 3129696 w 7467600"/>
              <a:gd name="connsiteY156" fmla="*/ 4360704 h 6858000"/>
              <a:gd name="connsiteX157" fmla="*/ 2814545 w 7467600"/>
              <a:gd name="connsiteY157" fmla="*/ 4282955 h 6858000"/>
              <a:gd name="connsiteX158" fmla="*/ 2305292 w 7467600"/>
              <a:gd name="connsiteY158" fmla="*/ 4219492 h 6858000"/>
              <a:gd name="connsiteX159" fmla="*/ 2626982 w 7467600"/>
              <a:gd name="connsiteY159" fmla="*/ 4206450 h 6858000"/>
              <a:gd name="connsiteX160" fmla="*/ 2490617 w 7467600"/>
              <a:gd name="connsiteY160" fmla="*/ 4206951 h 6858000"/>
              <a:gd name="connsiteX161" fmla="*/ 2819869 w 7467600"/>
              <a:gd name="connsiteY161" fmla="*/ 4252936 h 6858000"/>
              <a:gd name="connsiteX162" fmla="*/ 3143018 w 7467600"/>
              <a:gd name="connsiteY162" fmla="*/ 4332698 h 6858000"/>
              <a:gd name="connsiteX163" fmla="*/ 3241520 w 7467600"/>
              <a:gd name="connsiteY163" fmla="*/ 4385112 h 6858000"/>
              <a:gd name="connsiteX164" fmla="*/ 3374575 w 7467600"/>
              <a:gd name="connsiteY164" fmla="*/ 4451517 h 6858000"/>
              <a:gd name="connsiteX165" fmla="*/ 3505221 w 7467600"/>
              <a:gd name="connsiteY165" fmla="*/ 4480757 h 6858000"/>
              <a:gd name="connsiteX166" fmla="*/ 2626982 w 7467600"/>
              <a:gd name="connsiteY166" fmla="*/ 4206450 h 6858000"/>
              <a:gd name="connsiteX167" fmla="*/ 1310106 w 7467600"/>
              <a:gd name="connsiteY167" fmla="*/ 3943217 h 6858000"/>
              <a:gd name="connsiteX168" fmla="*/ 854994 w 7467600"/>
              <a:gd name="connsiteY168" fmla="*/ 4399136 h 6858000"/>
              <a:gd name="connsiteX169" fmla="*/ 742462 w 7467600"/>
              <a:gd name="connsiteY169" fmla="*/ 4594648 h 6858000"/>
              <a:gd name="connsiteX170" fmla="*/ 820602 w 7467600"/>
              <a:gd name="connsiteY170" fmla="*/ 4485915 h 6858000"/>
              <a:gd name="connsiteX171" fmla="*/ 878295 w 7467600"/>
              <a:gd name="connsiteY171" fmla="*/ 4403594 h 6858000"/>
              <a:gd name="connsiteX172" fmla="*/ 1240607 w 7467600"/>
              <a:gd name="connsiteY172" fmla="*/ 4010401 h 6858000"/>
              <a:gd name="connsiteX173" fmla="*/ 1310106 w 7467600"/>
              <a:gd name="connsiteY173" fmla="*/ 3943217 h 6858000"/>
              <a:gd name="connsiteX174" fmla="*/ 1423113 w 7467600"/>
              <a:gd name="connsiteY174" fmla="*/ 3874565 h 6858000"/>
              <a:gd name="connsiteX175" fmla="*/ 1260565 w 7467600"/>
              <a:gd name="connsiteY175" fmla="*/ 4031982 h 6858000"/>
              <a:gd name="connsiteX176" fmla="*/ 901900 w 7467600"/>
              <a:gd name="connsiteY176" fmla="*/ 4421236 h 6858000"/>
              <a:gd name="connsiteX177" fmla="*/ 845044 w 7467600"/>
              <a:gd name="connsiteY177" fmla="*/ 4502436 h 6858000"/>
              <a:gd name="connsiteX178" fmla="*/ 685926 w 7467600"/>
              <a:gd name="connsiteY178" fmla="*/ 4703069 h 6858000"/>
              <a:gd name="connsiteX179" fmla="*/ 684248 w 7467600"/>
              <a:gd name="connsiteY179" fmla="*/ 4706721 h 6858000"/>
              <a:gd name="connsiteX180" fmla="*/ 1423113 w 7467600"/>
              <a:gd name="connsiteY180" fmla="*/ 3874565 h 6858000"/>
              <a:gd name="connsiteX181" fmla="*/ 3316479 w 7467600"/>
              <a:gd name="connsiteY181" fmla="*/ 3872136 h 6858000"/>
              <a:gd name="connsiteX182" fmla="*/ 3546806 w 7467600"/>
              <a:gd name="connsiteY182" fmla="*/ 4356139 h 6858000"/>
              <a:gd name="connsiteX183" fmla="*/ 3364433 w 7467600"/>
              <a:gd name="connsiteY183" fmla="*/ 3953121 h 6858000"/>
              <a:gd name="connsiteX184" fmla="*/ 3316479 w 7467600"/>
              <a:gd name="connsiteY184" fmla="*/ 3872136 h 6858000"/>
              <a:gd name="connsiteX185" fmla="*/ 3291335 w 7467600"/>
              <a:gd name="connsiteY185" fmla="*/ 3767420 h 6858000"/>
              <a:gd name="connsiteX186" fmla="*/ 3390805 w 7467600"/>
              <a:gd name="connsiteY186" fmla="*/ 3937163 h 6858000"/>
              <a:gd name="connsiteX187" fmla="*/ 3579062 w 7467600"/>
              <a:gd name="connsiteY187" fmla="*/ 4359040 h 6858000"/>
              <a:gd name="connsiteX188" fmla="*/ 3467355 w 7467600"/>
              <a:gd name="connsiteY188" fmla="*/ 3988130 h 6858000"/>
              <a:gd name="connsiteX189" fmla="*/ 3310753 w 7467600"/>
              <a:gd name="connsiteY189" fmla="*/ 3787140 h 6858000"/>
              <a:gd name="connsiteX190" fmla="*/ 3291335 w 7467600"/>
              <a:gd name="connsiteY190" fmla="*/ 3767420 h 6858000"/>
              <a:gd name="connsiteX191" fmla="*/ 1635889 w 7467600"/>
              <a:gd name="connsiteY191" fmla="*/ 3709494 h 6858000"/>
              <a:gd name="connsiteX192" fmla="*/ 1634800 w 7467600"/>
              <a:gd name="connsiteY192" fmla="*/ 3731111 h 6858000"/>
              <a:gd name="connsiteX193" fmla="*/ 1635889 w 7467600"/>
              <a:gd name="connsiteY193" fmla="*/ 3709494 h 6858000"/>
              <a:gd name="connsiteX194" fmla="*/ 1510397 w 7467600"/>
              <a:gd name="connsiteY194" fmla="*/ 3684705 h 6858000"/>
              <a:gd name="connsiteX195" fmla="*/ 1146550 w 7467600"/>
              <a:gd name="connsiteY195" fmla="*/ 3802012 h 6858000"/>
              <a:gd name="connsiteX196" fmla="*/ 698834 w 7467600"/>
              <a:gd name="connsiteY196" fmla="*/ 3952272 h 6858000"/>
              <a:gd name="connsiteX197" fmla="*/ 34256 w 7467600"/>
              <a:gd name="connsiteY197" fmla="*/ 4347603 h 6858000"/>
              <a:gd name="connsiteX198" fmla="*/ 527241 w 7467600"/>
              <a:gd name="connsiteY198" fmla="*/ 4065078 h 6858000"/>
              <a:gd name="connsiteX199" fmla="*/ 1510397 w 7467600"/>
              <a:gd name="connsiteY199" fmla="*/ 3684705 h 6858000"/>
              <a:gd name="connsiteX200" fmla="*/ 1313114 w 7467600"/>
              <a:gd name="connsiteY200" fmla="*/ 3655216 h 6858000"/>
              <a:gd name="connsiteX201" fmla="*/ 1109304 w 7467600"/>
              <a:gd name="connsiteY201" fmla="*/ 3669030 h 6858000"/>
              <a:gd name="connsiteX202" fmla="*/ 8129 w 7467600"/>
              <a:gd name="connsiteY202" fmla="*/ 4330519 h 6858000"/>
              <a:gd name="connsiteX203" fmla="*/ 687572 w 7467600"/>
              <a:gd name="connsiteY203" fmla="*/ 3925629 h 6858000"/>
              <a:gd name="connsiteX204" fmla="*/ 1138365 w 7467600"/>
              <a:gd name="connsiteY204" fmla="*/ 3774515 h 6858000"/>
              <a:gd name="connsiteX205" fmla="*/ 1505579 w 7467600"/>
              <a:gd name="connsiteY205" fmla="*/ 3655526 h 6858000"/>
              <a:gd name="connsiteX206" fmla="*/ 1313114 w 7467600"/>
              <a:gd name="connsiteY206" fmla="*/ 3655216 h 6858000"/>
              <a:gd name="connsiteX207" fmla="*/ 3655073 w 7467600"/>
              <a:gd name="connsiteY207" fmla="*/ 3650884 h 6858000"/>
              <a:gd name="connsiteX208" fmla="*/ 3989938 w 7467600"/>
              <a:gd name="connsiteY208" fmla="*/ 3991685 h 6858000"/>
              <a:gd name="connsiteX209" fmla="*/ 4393907 w 7467600"/>
              <a:gd name="connsiteY209" fmla="*/ 4261258 h 6858000"/>
              <a:gd name="connsiteX210" fmla="*/ 4648051 w 7467600"/>
              <a:gd name="connsiteY210" fmla="*/ 4374051 h 6858000"/>
              <a:gd name="connsiteX211" fmla="*/ 4383389 w 7467600"/>
              <a:gd name="connsiteY211" fmla="*/ 4184369 h 6858000"/>
              <a:gd name="connsiteX212" fmla="*/ 4165508 w 7467600"/>
              <a:gd name="connsiteY212" fmla="*/ 4035196 h 6858000"/>
              <a:gd name="connsiteX213" fmla="*/ 4068162 w 7467600"/>
              <a:gd name="connsiteY213" fmla="*/ 3953394 h 6858000"/>
              <a:gd name="connsiteX214" fmla="*/ 3981416 w 7467600"/>
              <a:gd name="connsiteY214" fmla="*/ 3880482 h 6858000"/>
              <a:gd name="connsiteX215" fmla="*/ 3800147 w 7467600"/>
              <a:gd name="connsiteY215" fmla="*/ 3749872 h 6858000"/>
              <a:gd name="connsiteX216" fmla="*/ 3655073 w 7467600"/>
              <a:gd name="connsiteY216" fmla="*/ 3650884 h 6858000"/>
              <a:gd name="connsiteX217" fmla="*/ 3670252 w 7467600"/>
              <a:gd name="connsiteY217" fmla="*/ 3622798 h 6858000"/>
              <a:gd name="connsiteX218" fmla="*/ 3817258 w 7467600"/>
              <a:gd name="connsiteY218" fmla="*/ 3723577 h 6858000"/>
              <a:gd name="connsiteX219" fmla="*/ 4000461 w 7467600"/>
              <a:gd name="connsiteY219" fmla="*/ 3855966 h 6858000"/>
              <a:gd name="connsiteX220" fmla="*/ 4088180 w 7467600"/>
              <a:gd name="connsiteY220" fmla="*/ 3929774 h 6858000"/>
              <a:gd name="connsiteX221" fmla="*/ 4184555 w 7467600"/>
              <a:gd name="connsiteY221" fmla="*/ 4010683 h 6858000"/>
              <a:gd name="connsiteX222" fmla="*/ 4399563 w 7467600"/>
              <a:gd name="connsiteY222" fmla="*/ 4158106 h 6858000"/>
              <a:gd name="connsiteX223" fmla="*/ 4684469 w 7467600"/>
              <a:gd name="connsiteY223" fmla="*/ 4364680 h 6858000"/>
              <a:gd name="connsiteX224" fmla="*/ 4690271 w 7467600"/>
              <a:gd name="connsiteY224" fmla="*/ 4370034 h 6858000"/>
              <a:gd name="connsiteX225" fmla="*/ 4136093 w 7467600"/>
              <a:gd name="connsiteY225" fmla="*/ 3858466 h 6858000"/>
              <a:gd name="connsiteX226" fmla="*/ 3670252 w 7467600"/>
              <a:gd name="connsiteY226" fmla="*/ 3622798 h 6858000"/>
              <a:gd name="connsiteX227" fmla="*/ 4440129 w 7467600"/>
              <a:gd name="connsiteY227" fmla="*/ 3448571 h 6858000"/>
              <a:gd name="connsiteX228" fmla="*/ 4856525 w 7467600"/>
              <a:gd name="connsiteY228" fmla="*/ 3915351 h 6858000"/>
              <a:gd name="connsiteX229" fmla="*/ 5059055 w 7467600"/>
              <a:gd name="connsiteY229" fmla="*/ 4108918 h 6858000"/>
              <a:gd name="connsiteX230" fmla="*/ 5290070 w 7467600"/>
              <a:gd name="connsiteY230" fmla="*/ 4263619 h 6858000"/>
              <a:gd name="connsiteX231" fmla="*/ 4834991 w 7467600"/>
              <a:gd name="connsiteY231" fmla="*/ 3830985 h 6858000"/>
              <a:gd name="connsiteX232" fmla="*/ 4440129 w 7467600"/>
              <a:gd name="connsiteY232" fmla="*/ 3448571 h 6858000"/>
              <a:gd name="connsiteX233" fmla="*/ 4441737 w 7467600"/>
              <a:gd name="connsiteY233" fmla="*/ 3399734 h 6858000"/>
              <a:gd name="connsiteX234" fmla="*/ 4431236 w 7467600"/>
              <a:gd name="connsiteY234" fmla="*/ 3400954 h 6858000"/>
              <a:gd name="connsiteX235" fmla="*/ 4557150 w 7467600"/>
              <a:gd name="connsiteY235" fmla="*/ 3510023 h 6858000"/>
              <a:gd name="connsiteX236" fmla="*/ 4856936 w 7467600"/>
              <a:gd name="connsiteY236" fmla="*/ 3809146 h 6858000"/>
              <a:gd name="connsiteX237" fmla="*/ 5111996 w 7467600"/>
              <a:gd name="connsiteY237" fmla="*/ 4065759 h 6858000"/>
              <a:gd name="connsiteX238" fmla="*/ 5388878 w 7467600"/>
              <a:gd name="connsiteY238" fmla="*/ 4300185 h 6858000"/>
              <a:gd name="connsiteX239" fmla="*/ 5425556 w 7467600"/>
              <a:gd name="connsiteY239" fmla="*/ 4308967 h 6858000"/>
              <a:gd name="connsiteX240" fmla="*/ 4943646 w 7467600"/>
              <a:gd name="connsiteY240" fmla="*/ 3822916 h 6858000"/>
              <a:gd name="connsiteX241" fmla="*/ 4594837 w 7467600"/>
              <a:gd name="connsiteY241" fmla="*/ 3532274 h 6858000"/>
              <a:gd name="connsiteX242" fmla="*/ 4441737 w 7467600"/>
              <a:gd name="connsiteY242" fmla="*/ 3399734 h 6858000"/>
              <a:gd name="connsiteX243" fmla="*/ 5425834 w 7467600"/>
              <a:gd name="connsiteY243" fmla="*/ 3162785 h 6858000"/>
              <a:gd name="connsiteX244" fmla="*/ 5401644 w 7467600"/>
              <a:gd name="connsiteY244" fmla="*/ 3617847 h 6858000"/>
              <a:gd name="connsiteX245" fmla="*/ 5467256 w 7467600"/>
              <a:gd name="connsiteY245" fmla="*/ 4175494 h 6858000"/>
              <a:gd name="connsiteX246" fmla="*/ 5448069 w 7467600"/>
              <a:gd name="connsiteY246" fmla="*/ 3567554 h 6858000"/>
              <a:gd name="connsiteX247" fmla="*/ 5425834 w 7467600"/>
              <a:gd name="connsiteY247" fmla="*/ 3162785 h 6858000"/>
              <a:gd name="connsiteX248" fmla="*/ 1318687 w 7467600"/>
              <a:gd name="connsiteY248" fmla="*/ 3113840 h 6858000"/>
              <a:gd name="connsiteX249" fmla="*/ 1066793 w 7467600"/>
              <a:gd name="connsiteY249" fmla="*/ 3212171 h 6858000"/>
              <a:gd name="connsiteX250" fmla="*/ 993319 w 7467600"/>
              <a:gd name="connsiteY250" fmla="*/ 3247648 h 6858000"/>
              <a:gd name="connsiteX251" fmla="*/ 853081 w 7467600"/>
              <a:gd name="connsiteY251" fmla="*/ 3312410 h 6858000"/>
              <a:gd name="connsiteX252" fmla="*/ 805957 w 7467600"/>
              <a:gd name="connsiteY252" fmla="*/ 3330443 h 6858000"/>
              <a:gd name="connsiteX253" fmla="*/ 1318687 w 7467600"/>
              <a:gd name="connsiteY253" fmla="*/ 3113840 h 6858000"/>
              <a:gd name="connsiteX254" fmla="*/ 5453702 w 7467600"/>
              <a:gd name="connsiteY254" fmla="*/ 3090882 h 6858000"/>
              <a:gd name="connsiteX255" fmla="*/ 5480135 w 7467600"/>
              <a:gd name="connsiteY255" fmla="*/ 3565802 h 6858000"/>
              <a:gd name="connsiteX256" fmla="*/ 5499023 w 7467600"/>
              <a:gd name="connsiteY256" fmla="*/ 4166310 h 6858000"/>
              <a:gd name="connsiteX257" fmla="*/ 5547022 w 7467600"/>
              <a:gd name="connsiteY257" fmla="*/ 3607838 h 6858000"/>
              <a:gd name="connsiteX258" fmla="*/ 5515964 w 7467600"/>
              <a:gd name="connsiteY258" fmla="*/ 3378541 h 6858000"/>
              <a:gd name="connsiteX259" fmla="*/ 5453702 w 7467600"/>
              <a:gd name="connsiteY259" fmla="*/ 3090882 h 6858000"/>
              <a:gd name="connsiteX260" fmla="*/ 1238695 w 7467600"/>
              <a:gd name="connsiteY260" fmla="*/ 3076820 h 6858000"/>
              <a:gd name="connsiteX261" fmla="*/ 716371 w 7467600"/>
              <a:gd name="connsiteY261" fmla="*/ 3293249 h 6858000"/>
              <a:gd name="connsiteX262" fmla="*/ 579522 w 7467600"/>
              <a:gd name="connsiteY262" fmla="*/ 3371759 h 6858000"/>
              <a:gd name="connsiteX263" fmla="*/ 600288 w 7467600"/>
              <a:gd name="connsiteY263" fmla="*/ 3365555 h 6858000"/>
              <a:gd name="connsiteX264" fmla="*/ 840692 w 7467600"/>
              <a:gd name="connsiteY264" fmla="*/ 3284921 h 6858000"/>
              <a:gd name="connsiteX265" fmla="*/ 979248 w 7467600"/>
              <a:gd name="connsiteY265" fmla="*/ 3221003 h 6858000"/>
              <a:gd name="connsiteX266" fmla="*/ 1053282 w 7467600"/>
              <a:gd name="connsiteY266" fmla="*/ 3185247 h 6858000"/>
              <a:gd name="connsiteX267" fmla="*/ 1320603 w 7467600"/>
              <a:gd name="connsiteY267" fmla="*/ 3081281 h 6858000"/>
              <a:gd name="connsiteX268" fmla="*/ 1238695 w 7467600"/>
              <a:gd name="connsiteY268" fmla="*/ 3076820 h 6858000"/>
              <a:gd name="connsiteX269" fmla="*/ 5425627 w 7467600"/>
              <a:gd name="connsiteY269" fmla="*/ 2954192 h 6858000"/>
              <a:gd name="connsiteX270" fmla="*/ 5470770 w 7467600"/>
              <a:gd name="connsiteY270" fmla="*/ 3005435 h 6858000"/>
              <a:gd name="connsiteX271" fmla="*/ 5519779 w 7467600"/>
              <a:gd name="connsiteY271" fmla="*/ 4359223 h 6858000"/>
              <a:gd name="connsiteX272" fmla="*/ 5520293 w 7467600"/>
              <a:gd name="connsiteY272" fmla="*/ 4360602 h 6858000"/>
              <a:gd name="connsiteX273" fmla="*/ 5767221 w 7467600"/>
              <a:gd name="connsiteY273" fmla="*/ 4665564 h 6858000"/>
              <a:gd name="connsiteX274" fmla="*/ 6937169 w 7467600"/>
              <a:gd name="connsiteY274" fmla="*/ 4815941 h 6858000"/>
              <a:gd name="connsiteX275" fmla="*/ 6953922 w 7467600"/>
              <a:gd name="connsiteY275" fmla="*/ 4890068 h 6858000"/>
              <a:gd name="connsiteX276" fmla="*/ 6071359 w 7467600"/>
              <a:gd name="connsiteY276" fmla="*/ 4770770 h 6858000"/>
              <a:gd name="connsiteX277" fmla="*/ 6038839 w 7467600"/>
              <a:gd name="connsiteY277" fmla="*/ 4764474 h 6858000"/>
              <a:gd name="connsiteX278" fmla="*/ 6038706 w 7467600"/>
              <a:gd name="connsiteY278" fmla="*/ 4763847 h 6858000"/>
              <a:gd name="connsiteX279" fmla="*/ 6037784 w 7467600"/>
              <a:gd name="connsiteY279" fmla="*/ 4764270 h 6858000"/>
              <a:gd name="connsiteX280" fmla="*/ 6038839 w 7467600"/>
              <a:gd name="connsiteY280" fmla="*/ 4764474 h 6858000"/>
              <a:gd name="connsiteX281" fmla="*/ 6040338 w 7467600"/>
              <a:gd name="connsiteY281" fmla="*/ 4771418 h 6858000"/>
              <a:gd name="connsiteX282" fmla="*/ 6024488 w 7467600"/>
              <a:gd name="connsiteY282" fmla="*/ 4809903 h 6858000"/>
              <a:gd name="connsiteX283" fmla="*/ 5599771 w 7467600"/>
              <a:gd name="connsiteY283" fmla="*/ 5509652 h 6858000"/>
              <a:gd name="connsiteX284" fmla="*/ 5548843 w 7467600"/>
              <a:gd name="connsiteY284" fmla="*/ 5563845 h 6858000"/>
              <a:gd name="connsiteX285" fmla="*/ 5940952 w 7467600"/>
              <a:gd name="connsiteY285" fmla="*/ 6250028 h 6858000"/>
              <a:gd name="connsiteX286" fmla="*/ 6043441 w 7467600"/>
              <a:gd name="connsiteY286" fmla="*/ 6665847 h 6858000"/>
              <a:gd name="connsiteX287" fmla="*/ 6093432 w 7467600"/>
              <a:gd name="connsiteY287" fmla="*/ 6858000 h 6858000"/>
              <a:gd name="connsiteX288" fmla="*/ 6034344 w 7467600"/>
              <a:gd name="connsiteY288" fmla="*/ 6858000 h 6858000"/>
              <a:gd name="connsiteX289" fmla="*/ 6026679 w 7467600"/>
              <a:gd name="connsiteY289" fmla="*/ 6836959 h 6858000"/>
              <a:gd name="connsiteX290" fmla="*/ 5800441 w 7467600"/>
              <a:gd name="connsiteY290" fmla="*/ 6335286 h 6858000"/>
              <a:gd name="connsiteX291" fmla="*/ 5526562 w 7467600"/>
              <a:gd name="connsiteY291" fmla="*/ 5705388 h 6858000"/>
              <a:gd name="connsiteX292" fmla="*/ 5519640 w 7467600"/>
              <a:gd name="connsiteY292" fmla="*/ 5683774 h 6858000"/>
              <a:gd name="connsiteX293" fmla="*/ 5844559 w 7467600"/>
              <a:gd name="connsiteY293" fmla="*/ 6553349 h 6858000"/>
              <a:gd name="connsiteX294" fmla="*/ 5975994 w 7467600"/>
              <a:gd name="connsiteY294" fmla="*/ 6858000 h 6858000"/>
              <a:gd name="connsiteX295" fmla="*/ 5898547 w 7467600"/>
              <a:gd name="connsiteY295" fmla="*/ 6858000 h 6858000"/>
              <a:gd name="connsiteX296" fmla="*/ 5682041 w 7467600"/>
              <a:gd name="connsiteY296" fmla="*/ 6355860 h 6858000"/>
              <a:gd name="connsiteX297" fmla="*/ 5461758 w 7467600"/>
              <a:gd name="connsiteY297" fmla="*/ 5820220 h 6858000"/>
              <a:gd name="connsiteX298" fmla="*/ 5237282 w 7467600"/>
              <a:gd name="connsiteY298" fmla="*/ 6579086 h 6858000"/>
              <a:gd name="connsiteX299" fmla="*/ 5115009 w 7467600"/>
              <a:gd name="connsiteY299" fmla="*/ 6858000 h 6858000"/>
              <a:gd name="connsiteX300" fmla="*/ 5028074 w 7467600"/>
              <a:gd name="connsiteY300" fmla="*/ 6858000 h 6858000"/>
              <a:gd name="connsiteX301" fmla="*/ 5079508 w 7467600"/>
              <a:gd name="connsiteY301" fmla="*/ 6749074 h 6858000"/>
              <a:gd name="connsiteX302" fmla="*/ 5371846 w 7467600"/>
              <a:gd name="connsiteY302" fmla="*/ 5924413 h 6858000"/>
              <a:gd name="connsiteX303" fmla="*/ 5270512 w 7467600"/>
              <a:gd name="connsiteY303" fmla="*/ 6138975 h 6858000"/>
              <a:gd name="connsiteX304" fmla="*/ 5062409 w 7467600"/>
              <a:gd name="connsiteY304" fmla="*/ 6653544 h 6858000"/>
              <a:gd name="connsiteX305" fmla="*/ 5036628 w 7467600"/>
              <a:gd name="connsiteY305" fmla="*/ 6754247 h 6858000"/>
              <a:gd name="connsiteX306" fmla="*/ 5009112 w 7467600"/>
              <a:gd name="connsiteY306" fmla="*/ 6858000 h 6858000"/>
              <a:gd name="connsiteX307" fmla="*/ 4976679 w 7467600"/>
              <a:gd name="connsiteY307" fmla="*/ 6858000 h 6858000"/>
              <a:gd name="connsiteX308" fmla="*/ 5006537 w 7467600"/>
              <a:gd name="connsiteY308" fmla="*/ 6747068 h 6858000"/>
              <a:gd name="connsiteX309" fmla="*/ 5032723 w 7467600"/>
              <a:gd name="connsiteY309" fmla="*/ 6644957 h 6858000"/>
              <a:gd name="connsiteX310" fmla="*/ 5242949 w 7467600"/>
              <a:gd name="connsiteY310" fmla="*/ 6125175 h 6858000"/>
              <a:gd name="connsiteX311" fmla="*/ 5286321 w 7467600"/>
              <a:gd name="connsiteY311" fmla="*/ 6033555 h 6858000"/>
              <a:gd name="connsiteX312" fmla="*/ 5008210 w 7467600"/>
              <a:gd name="connsiteY312" fmla="*/ 6649194 h 6858000"/>
              <a:gd name="connsiteX313" fmla="*/ 4986321 w 7467600"/>
              <a:gd name="connsiteY313" fmla="*/ 6765687 h 6858000"/>
              <a:gd name="connsiteX314" fmla="*/ 4973474 w 7467600"/>
              <a:gd name="connsiteY314" fmla="*/ 6858000 h 6858000"/>
              <a:gd name="connsiteX315" fmla="*/ 4907178 w 7467600"/>
              <a:gd name="connsiteY315" fmla="*/ 6858000 h 6858000"/>
              <a:gd name="connsiteX316" fmla="*/ 4910810 w 7467600"/>
              <a:gd name="connsiteY316" fmla="*/ 6829660 h 6858000"/>
              <a:gd name="connsiteX317" fmla="*/ 4987461 w 7467600"/>
              <a:gd name="connsiteY317" fmla="*/ 6432994 h 6858000"/>
              <a:gd name="connsiteX318" fmla="*/ 5179262 w 7467600"/>
              <a:gd name="connsiteY318" fmla="*/ 6035044 h 6858000"/>
              <a:gd name="connsiteX319" fmla="*/ 4689678 w 7467600"/>
              <a:gd name="connsiteY319" fmla="*/ 6440241 h 6858000"/>
              <a:gd name="connsiteX320" fmla="*/ 4477543 w 7467600"/>
              <a:gd name="connsiteY320" fmla="*/ 6674836 h 6858000"/>
              <a:gd name="connsiteX321" fmla="*/ 4329957 w 7467600"/>
              <a:gd name="connsiteY321" fmla="*/ 6858000 h 6858000"/>
              <a:gd name="connsiteX322" fmla="*/ 4218595 w 7467600"/>
              <a:gd name="connsiteY322" fmla="*/ 6858000 h 6858000"/>
              <a:gd name="connsiteX323" fmla="*/ 4368888 w 7467600"/>
              <a:gd name="connsiteY323" fmla="*/ 6668412 h 6858000"/>
              <a:gd name="connsiteX324" fmla="*/ 4563091 w 7467600"/>
              <a:gd name="connsiteY324" fmla="*/ 6442508 h 6858000"/>
              <a:gd name="connsiteX325" fmla="*/ 5387324 w 7467600"/>
              <a:gd name="connsiteY325" fmla="*/ 5705830 h 6858000"/>
              <a:gd name="connsiteX326" fmla="*/ 5073620 w 7467600"/>
              <a:gd name="connsiteY326" fmla="*/ 5955437 h 6858000"/>
              <a:gd name="connsiteX327" fmla="*/ 4689789 w 7467600"/>
              <a:gd name="connsiteY327" fmla="*/ 6268382 h 6858000"/>
              <a:gd name="connsiteX328" fmla="*/ 4418722 w 7467600"/>
              <a:gd name="connsiteY328" fmla="*/ 6570886 h 6858000"/>
              <a:gd name="connsiteX329" fmla="*/ 4214944 w 7467600"/>
              <a:gd name="connsiteY329" fmla="*/ 6858000 h 6858000"/>
              <a:gd name="connsiteX330" fmla="*/ 4177898 w 7467600"/>
              <a:gd name="connsiteY330" fmla="*/ 6858000 h 6858000"/>
              <a:gd name="connsiteX331" fmla="*/ 4391597 w 7467600"/>
              <a:gd name="connsiteY331" fmla="*/ 6556370 h 6858000"/>
              <a:gd name="connsiteX332" fmla="*/ 4668889 w 7467600"/>
              <a:gd name="connsiteY332" fmla="*/ 6246399 h 6858000"/>
              <a:gd name="connsiteX333" fmla="*/ 5055427 w 7467600"/>
              <a:gd name="connsiteY333" fmla="*/ 5931476 h 6858000"/>
              <a:gd name="connsiteX334" fmla="*/ 5371814 w 7467600"/>
              <a:gd name="connsiteY334" fmla="*/ 5678975 h 6858000"/>
              <a:gd name="connsiteX335" fmla="*/ 4987918 w 7467600"/>
              <a:gd name="connsiteY335" fmla="*/ 5838701 h 6858000"/>
              <a:gd name="connsiteX336" fmla="*/ 4317146 w 7467600"/>
              <a:gd name="connsiteY336" fmla="*/ 6587716 h 6858000"/>
              <a:gd name="connsiteX337" fmla="*/ 4171627 w 7467600"/>
              <a:gd name="connsiteY337" fmla="*/ 6858000 h 6858000"/>
              <a:gd name="connsiteX338" fmla="*/ 4081585 w 7467600"/>
              <a:gd name="connsiteY338" fmla="*/ 6858000 h 6858000"/>
              <a:gd name="connsiteX339" fmla="*/ 4238603 w 7467600"/>
              <a:gd name="connsiteY339" fmla="*/ 6559341 h 6858000"/>
              <a:gd name="connsiteX340" fmla="*/ 4778333 w 7467600"/>
              <a:gd name="connsiteY340" fmla="*/ 5873626 h 6858000"/>
              <a:gd name="connsiteX341" fmla="*/ 5414185 w 7467600"/>
              <a:gd name="connsiteY341" fmla="*/ 5573882 h 6858000"/>
              <a:gd name="connsiteX342" fmla="*/ 5959648 w 7467600"/>
              <a:gd name="connsiteY342" fmla="*/ 4760797 h 6858000"/>
              <a:gd name="connsiteX343" fmla="*/ 5355019 w 7467600"/>
              <a:gd name="connsiteY343" fmla="*/ 4734672 h 6858000"/>
              <a:gd name="connsiteX344" fmla="*/ 5083565 w 7467600"/>
              <a:gd name="connsiteY344" fmla="*/ 5179121 h 6858000"/>
              <a:gd name="connsiteX345" fmla="*/ 4713577 w 7467600"/>
              <a:gd name="connsiteY345" fmla="*/ 5616803 h 6858000"/>
              <a:gd name="connsiteX346" fmla="*/ 3989559 w 7467600"/>
              <a:gd name="connsiteY346" fmla="*/ 6145945 h 6858000"/>
              <a:gd name="connsiteX347" fmla="*/ 3939824 w 7467600"/>
              <a:gd name="connsiteY347" fmla="*/ 6066900 h 6858000"/>
              <a:gd name="connsiteX348" fmla="*/ 4584537 w 7467600"/>
              <a:gd name="connsiteY348" fmla="*/ 5324826 h 6858000"/>
              <a:gd name="connsiteX349" fmla="*/ 5037105 w 7467600"/>
              <a:gd name="connsiteY349" fmla="*/ 5088765 h 6858000"/>
              <a:gd name="connsiteX350" fmla="*/ 5039930 w 7467600"/>
              <a:gd name="connsiteY350" fmla="*/ 5089585 h 6858000"/>
              <a:gd name="connsiteX351" fmla="*/ 5263764 w 7467600"/>
              <a:gd name="connsiteY351" fmla="*/ 4735525 h 6858000"/>
              <a:gd name="connsiteX352" fmla="*/ 4086300 w 7467600"/>
              <a:gd name="connsiteY352" fmla="*/ 4884599 h 6858000"/>
              <a:gd name="connsiteX353" fmla="*/ 4085485 w 7467600"/>
              <a:gd name="connsiteY353" fmla="*/ 4899070 h 6858000"/>
              <a:gd name="connsiteX354" fmla="*/ 3871915 w 7467600"/>
              <a:gd name="connsiteY354" fmla="*/ 5253645 h 6858000"/>
              <a:gd name="connsiteX355" fmla="*/ 3799374 w 7467600"/>
              <a:gd name="connsiteY355" fmla="*/ 5466127 h 6858000"/>
              <a:gd name="connsiteX356" fmla="*/ 3498850 w 7467600"/>
              <a:gd name="connsiteY356" fmla="*/ 6661888 h 6858000"/>
              <a:gd name="connsiteX357" fmla="*/ 3399216 w 7467600"/>
              <a:gd name="connsiteY357" fmla="*/ 6858000 h 6858000"/>
              <a:gd name="connsiteX358" fmla="*/ 3303688 w 7467600"/>
              <a:gd name="connsiteY358" fmla="*/ 6858000 h 6858000"/>
              <a:gd name="connsiteX359" fmla="*/ 3391774 w 7467600"/>
              <a:gd name="connsiteY359" fmla="*/ 6697181 h 6858000"/>
              <a:gd name="connsiteX360" fmla="*/ 3735540 w 7467600"/>
              <a:gd name="connsiteY360" fmla="*/ 5546923 h 6858000"/>
              <a:gd name="connsiteX361" fmla="*/ 3729438 w 7467600"/>
              <a:gd name="connsiteY361" fmla="*/ 5569058 h 6858000"/>
              <a:gd name="connsiteX362" fmla="*/ 3707782 w 7467600"/>
              <a:gd name="connsiteY362" fmla="*/ 5644908 h 6858000"/>
              <a:gd name="connsiteX363" fmla="*/ 3583827 w 7467600"/>
              <a:gd name="connsiteY363" fmla="*/ 6039215 h 6858000"/>
              <a:gd name="connsiteX364" fmla="*/ 3547861 w 7467600"/>
              <a:gd name="connsiteY364" fmla="*/ 6129609 h 6858000"/>
              <a:gd name="connsiteX365" fmla="*/ 3490905 w 7467600"/>
              <a:gd name="connsiteY365" fmla="*/ 6277660 h 6858000"/>
              <a:gd name="connsiteX366" fmla="*/ 3455859 w 7467600"/>
              <a:gd name="connsiteY366" fmla="*/ 6391301 h 6858000"/>
              <a:gd name="connsiteX367" fmla="*/ 3429112 w 7467600"/>
              <a:gd name="connsiteY367" fmla="*/ 6479469 h 6858000"/>
              <a:gd name="connsiteX368" fmla="*/ 3304862 w 7467600"/>
              <a:gd name="connsiteY368" fmla="*/ 6796476 h 6858000"/>
              <a:gd name="connsiteX369" fmla="*/ 3276071 w 7467600"/>
              <a:gd name="connsiteY369" fmla="*/ 6858000 h 6858000"/>
              <a:gd name="connsiteX370" fmla="*/ 3240805 w 7467600"/>
              <a:gd name="connsiteY370" fmla="*/ 6858000 h 6858000"/>
              <a:gd name="connsiteX371" fmla="*/ 3275917 w 7467600"/>
              <a:gd name="connsiteY371" fmla="*/ 6783192 h 6858000"/>
              <a:gd name="connsiteX372" fmla="*/ 3399358 w 7467600"/>
              <a:gd name="connsiteY372" fmla="*/ 6469011 h 6858000"/>
              <a:gd name="connsiteX373" fmla="*/ 3425650 w 7467600"/>
              <a:gd name="connsiteY373" fmla="*/ 6381333 h 6858000"/>
              <a:gd name="connsiteX374" fmla="*/ 3460661 w 7467600"/>
              <a:gd name="connsiteY374" fmla="*/ 6266763 h 6858000"/>
              <a:gd name="connsiteX375" fmla="*/ 3518021 w 7467600"/>
              <a:gd name="connsiteY375" fmla="*/ 6117298 h 6858000"/>
              <a:gd name="connsiteX376" fmla="*/ 3554035 w 7467600"/>
              <a:gd name="connsiteY376" fmla="*/ 6027832 h 6858000"/>
              <a:gd name="connsiteX377" fmla="*/ 3677174 w 7467600"/>
              <a:gd name="connsiteY377" fmla="*/ 5636351 h 6858000"/>
              <a:gd name="connsiteX378" fmla="*/ 3698819 w 7467600"/>
              <a:gd name="connsiteY378" fmla="*/ 5560503 h 6858000"/>
              <a:gd name="connsiteX379" fmla="*/ 3702094 w 7467600"/>
              <a:gd name="connsiteY379" fmla="*/ 5549194 h 6858000"/>
              <a:gd name="connsiteX380" fmla="*/ 3398355 w 7467600"/>
              <a:gd name="connsiteY380" fmla="*/ 6094603 h 6858000"/>
              <a:gd name="connsiteX381" fmla="*/ 3193941 w 7467600"/>
              <a:gd name="connsiteY381" fmla="*/ 6798775 h 6858000"/>
              <a:gd name="connsiteX382" fmla="*/ 3184140 w 7467600"/>
              <a:gd name="connsiteY382" fmla="*/ 6858000 h 6858000"/>
              <a:gd name="connsiteX383" fmla="*/ 3099978 w 7467600"/>
              <a:gd name="connsiteY383" fmla="*/ 6858000 h 6858000"/>
              <a:gd name="connsiteX384" fmla="*/ 3101556 w 7467600"/>
              <a:gd name="connsiteY384" fmla="*/ 6843337 h 6858000"/>
              <a:gd name="connsiteX385" fmla="*/ 3370162 w 7467600"/>
              <a:gd name="connsiteY385" fmla="*/ 5785550 h 6858000"/>
              <a:gd name="connsiteX386" fmla="*/ 3746477 w 7467600"/>
              <a:gd name="connsiteY386" fmla="*/ 5377889 h 6858000"/>
              <a:gd name="connsiteX387" fmla="*/ 3863399 w 7467600"/>
              <a:gd name="connsiteY387" fmla="*/ 5087257 h 6858000"/>
              <a:gd name="connsiteX388" fmla="*/ 3968712 w 7467600"/>
              <a:gd name="connsiteY388" fmla="*/ 4913989 h 6858000"/>
              <a:gd name="connsiteX389" fmla="*/ 2792390 w 7467600"/>
              <a:gd name="connsiteY389" fmla="*/ 5382974 h 6858000"/>
              <a:gd name="connsiteX390" fmla="*/ 2714982 w 7467600"/>
              <a:gd name="connsiteY390" fmla="*/ 5427051 h 6858000"/>
              <a:gd name="connsiteX391" fmla="*/ 2813361 w 7467600"/>
              <a:gd name="connsiteY391" fmla="*/ 6023912 h 6858000"/>
              <a:gd name="connsiteX392" fmla="*/ 2688430 w 7467600"/>
              <a:gd name="connsiteY392" fmla="*/ 6801564 h 6858000"/>
              <a:gd name="connsiteX393" fmla="*/ 2629626 w 7467600"/>
              <a:gd name="connsiteY393" fmla="*/ 6763394 h 6858000"/>
              <a:gd name="connsiteX394" fmla="*/ 2565328 w 7467600"/>
              <a:gd name="connsiteY394" fmla="*/ 5516399 h 6858000"/>
              <a:gd name="connsiteX395" fmla="*/ 1922999 w 7467600"/>
              <a:gd name="connsiteY395" fmla="*/ 5980343 h 6858000"/>
              <a:gd name="connsiteX396" fmla="*/ 1950261 w 7467600"/>
              <a:gd name="connsiteY396" fmla="*/ 6405858 h 6858000"/>
              <a:gd name="connsiteX397" fmla="*/ 2365554 w 7467600"/>
              <a:gd name="connsiteY397" fmla="*/ 6759107 h 6858000"/>
              <a:gd name="connsiteX398" fmla="*/ 2424142 w 7467600"/>
              <a:gd name="connsiteY398" fmla="*/ 6858000 h 6858000"/>
              <a:gd name="connsiteX399" fmla="*/ 2395994 w 7467600"/>
              <a:gd name="connsiteY399" fmla="*/ 6858000 h 6858000"/>
              <a:gd name="connsiteX400" fmla="*/ 2392863 w 7467600"/>
              <a:gd name="connsiteY400" fmla="*/ 6852964 h 6858000"/>
              <a:gd name="connsiteX401" fmla="*/ 2017589 w 7467600"/>
              <a:gd name="connsiteY401" fmla="*/ 6493982 h 6858000"/>
              <a:gd name="connsiteX402" fmla="*/ 2147336 w 7467600"/>
              <a:gd name="connsiteY402" fmla="*/ 6594052 h 6858000"/>
              <a:gd name="connsiteX403" fmla="*/ 2207047 w 7467600"/>
              <a:gd name="connsiteY403" fmla="*/ 6654540 h 6858000"/>
              <a:gd name="connsiteX404" fmla="*/ 2299106 w 7467600"/>
              <a:gd name="connsiteY404" fmla="*/ 6778931 h 6858000"/>
              <a:gd name="connsiteX405" fmla="*/ 2314430 w 7467600"/>
              <a:gd name="connsiteY405" fmla="*/ 6801144 h 6858000"/>
              <a:gd name="connsiteX406" fmla="*/ 2352406 w 7467600"/>
              <a:gd name="connsiteY406" fmla="*/ 6858000 h 6858000"/>
              <a:gd name="connsiteX407" fmla="*/ 2314492 w 7467600"/>
              <a:gd name="connsiteY407" fmla="*/ 6858000 h 6858000"/>
              <a:gd name="connsiteX408" fmla="*/ 2288095 w 7467600"/>
              <a:gd name="connsiteY408" fmla="*/ 6818030 h 6858000"/>
              <a:gd name="connsiteX409" fmla="*/ 2272768 w 7467600"/>
              <a:gd name="connsiteY409" fmla="*/ 6795822 h 6858000"/>
              <a:gd name="connsiteX410" fmla="*/ 2182715 w 7467600"/>
              <a:gd name="connsiteY410" fmla="*/ 6675071 h 6858000"/>
              <a:gd name="connsiteX411" fmla="*/ 2032061 w 7467600"/>
              <a:gd name="connsiteY411" fmla="*/ 6541380 h 6858000"/>
              <a:gd name="connsiteX412" fmla="*/ 2257220 w 7467600"/>
              <a:gd name="connsiteY412" fmla="*/ 6826257 h 6858000"/>
              <a:gd name="connsiteX413" fmla="*/ 2281324 w 7467600"/>
              <a:gd name="connsiteY413" fmla="*/ 6858000 h 6858000"/>
              <a:gd name="connsiteX414" fmla="*/ 2242860 w 7467600"/>
              <a:gd name="connsiteY414" fmla="*/ 6858000 h 6858000"/>
              <a:gd name="connsiteX415" fmla="*/ 2232818 w 7467600"/>
              <a:gd name="connsiteY415" fmla="*/ 6844926 h 6858000"/>
              <a:gd name="connsiteX416" fmla="*/ 1990172 w 7467600"/>
              <a:gd name="connsiteY416" fmla="*/ 6542121 h 6858000"/>
              <a:gd name="connsiteX417" fmla="*/ 2124090 w 7467600"/>
              <a:gd name="connsiteY417" fmla="*/ 6761017 h 6858000"/>
              <a:gd name="connsiteX418" fmla="*/ 2200380 w 7467600"/>
              <a:gd name="connsiteY418" fmla="*/ 6858000 h 6858000"/>
              <a:gd name="connsiteX419" fmla="*/ 2147507 w 7467600"/>
              <a:gd name="connsiteY419" fmla="*/ 6858000 h 6858000"/>
              <a:gd name="connsiteX420" fmla="*/ 2070668 w 7467600"/>
              <a:gd name="connsiteY420" fmla="*/ 6761520 h 6858000"/>
              <a:gd name="connsiteX421" fmla="*/ 1975142 w 7467600"/>
              <a:gd name="connsiteY421" fmla="*/ 6585570 h 6858000"/>
              <a:gd name="connsiteX422" fmla="*/ 2050035 w 7467600"/>
              <a:gd name="connsiteY422" fmla="*/ 6813345 h 6858000"/>
              <a:gd name="connsiteX423" fmla="*/ 2063025 w 7467600"/>
              <a:gd name="connsiteY423" fmla="*/ 6858000 h 6858000"/>
              <a:gd name="connsiteX424" fmla="*/ 2021675 w 7467600"/>
              <a:gd name="connsiteY424" fmla="*/ 6858000 h 6858000"/>
              <a:gd name="connsiteX425" fmla="*/ 2019308 w 7467600"/>
              <a:gd name="connsiteY425" fmla="*/ 6847118 h 6858000"/>
              <a:gd name="connsiteX426" fmla="*/ 1938835 w 7467600"/>
              <a:gd name="connsiteY426" fmla="*/ 6551160 h 6858000"/>
              <a:gd name="connsiteX427" fmla="*/ 1953230 w 7467600"/>
              <a:gd name="connsiteY427" fmla="*/ 6759699 h 6858000"/>
              <a:gd name="connsiteX428" fmla="*/ 1956763 w 7467600"/>
              <a:gd name="connsiteY428" fmla="*/ 6778191 h 6858000"/>
              <a:gd name="connsiteX429" fmla="*/ 1967925 w 7467600"/>
              <a:gd name="connsiteY429" fmla="*/ 6858000 h 6858000"/>
              <a:gd name="connsiteX430" fmla="*/ 1936622 w 7467600"/>
              <a:gd name="connsiteY430" fmla="*/ 6858000 h 6858000"/>
              <a:gd name="connsiteX431" fmla="*/ 1926261 w 7467600"/>
              <a:gd name="connsiteY431" fmla="*/ 6784064 h 6858000"/>
              <a:gd name="connsiteX432" fmla="*/ 1922724 w 7467600"/>
              <a:gd name="connsiteY432" fmla="*/ 6765577 h 6858000"/>
              <a:gd name="connsiteX433" fmla="*/ 1904650 w 7467600"/>
              <a:gd name="connsiteY433" fmla="*/ 6639616 h 6858000"/>
              <a:gd name="connsiteX434" fmla="*/ 1885273 w 7467600"/>
              <a:gd name="connsiteY434" fmla="*/ 6858000 h 6858000"/>
              <a:gd name="connsiteX435" fmla="*/ 1854363 w 7467600"/>
              <a:gd name="connsiteY435" fmla="*/ 6858000 h 6858000"/>
              <a:gd name="connsiteX436" fmla="*/ 1880391 w 7467600"/>
              <a:gd name="connsiteY436" fmla="*/ 6603796 h 6858000"/>
              <a:gd name="connsiteX437" fmla="*/ 1818273 w 7467600"/>
              <a:gd name="connsiteY437" fmla="*/ 6715729 h 6858000"/>
              <a:gd name="connsiteX438" fmla="*/ 1794691 w 7467600"/>
              <a:gd name="connsiteY438" fmla="*/ 6843239 h 6858000"/>
              <a:gd name="connsiteX439" fmla="*/ 1794914 w 7467600"/>
              <a:gd name="connsiteY439" fmla="*/ 6858000 h 6858000"/>
              <a:gd name="connsiteX440" fmla="*/ 1746128 w 7467600"/>
              <a:gd name="connsiteY440" fmla="*/ 6858000 h 6858000"/>
              <a:gd name="connsiteX441" fmla="*/ 1753934 w 7467600"/>
              <a:gd name="connsiteY441" fmla="*/ 6724796 h 6858000"/>
              <a:gd name="connsiteX442" fmla="*/ 1792053 w 7467600"/>
              <a:gd name="connsiteY442" fmla="*/ 6572396 h 6858000"/>
              <a:gd name="connsiteX443" fmla="*/ 1862248 w 7467600"/>
              <a:gd name="connsiteY443" fmla="*/ 6266397 h 6858000"/>
              <a:gd name="connsiteX444" fmla="*/ 1862250 w 7467600"/>
              <a:gd name="connsiteY444" fmla="*/ 6033531 h 6858000"/>
              <a:gd name="connsiteX445" fmla="*/ 1211999 w 7467600"/>
              <a:gd name="connsiteY445" fmla="*/ 6683610 h 6858000"/>
              <a:gd name="connsiteX446" fmla="*/ 1213266 w 7467600"/>
              <a:gd name="connsiteY446" fmla="*/ 6691947 h 6858000"/>
              <a:gd name="connsiteX447" fmla="*/ 1203370 w 7467600"/>
              <a:gd name="connsiteY447" fmla="*/ 6850676 h 6858000"/>
              <a:gd name="connsiteX448" fmla="*/ 1203671 w 7467600"/>
              <a:gd name="connsiteY448" fmla="*/ 6858000 h 6858000"/>
              <a:gd name="connsiteX449" fmla="*/ 1143180 w 7467600"/>
              <a:gd name="connsiteY449" fmla="*/ 6858000 h 6858000"/>
              <a:gd name="connsiteX450" fmla="*/ 1142176 w 7467600"/>
              <a:gd name="connsiteY450" fmla="*/ 6766045 h 6858000"/>
              <a:gd name="connsiteX451" fmla="*/ 1067484 w 7467600"/>
              <a:gd name="connsiteY451" fmla="*/ 6858000 h 6858000"/>
              <a:gd name="connsiteX452" fmla="*/ 953928 w 7467600"/>
              <a:gd name="connsiteY452" fmla="*/ 6858000 h 6858000"/>
              <a:gd name="connsiteX453" fmla="*/ 959715 w 7467600"/>
              <a:gd name="connsiteY453" fmla="*/ 6850185 h 6858000"/>
              <a:gd name="connsiteX454" fmla="*/ 1483788 w 7467600"/>
              <a:gd name="connsiteY454" fmla="*/ 6259174 h 6858000"/>
              <a:gd name="connsiteX455" fmla="*/ 1100671 w 7467600"/>
              <a:gd name="connsiteY455" fmla="*/ 6252137 h 6858000"/>
              <a:gd name="connsiteX456" fmla="*/ 1090144 w 7467600"/>
              <a:gd name="connsiteY456" fmla="*/ 6256748 h 6858000"/>
              <a:gd name="connsiteX457" fmla="*/ 1095872 w 7467600"/>
              <a:gd name="connsiteY457" fmla="*/ 6271892 h 6858000"/>
              <a:gd name="connsiteX458" fmla="*/ 262785 w 7467600"/>
              <a:gd name="connsiteY458" fmla="*/ 6845450 h 6858000"/>
              <a:gd name="connsiteX459" fmla="*/ 209968 w 7467600"/>
              <a:gd name="connsiteY459" fmla="*/ 6770713 h 6858000"/>
              <a:gd name="connsiteX460" fmla="*/ 873460 w 7467600"/>
              <a:gd name="connsiteY460" fmla="*/ 6253768 h 6858000"/>
              <a:gd name="connsiteX461" fmla="*/ 192686 w 7467600"/>
              <a:gd name="connsiteY461" fmla="*/ 5849257 h 6858000"/>
              <a:gd name="connsiteX462" fmla="*/ 4696 w 7467600"/>
              <a:gd name="connsiteY462" fmla="*/ 5697668 h 6858000"/>
              <a:gd name="connsiteX463" fmla="*/ 0 w 7467600"/>
              <a:gd name="connsiteY463" fmla="*/ 5689984 h 6858000"/>
              <a:gd name="connsiteX464" fmla="*/ 0 w 7467600"/>
              <a:gd name="connsiteY464" fmla="*/ 5513472 h 6858000"/>
              <a:gd name="connsiteX465" fmla="*/ 174101 w 7467600"/>
              <a:gd name="connsiteY465" fmla="*/ 5620277 h 6858000"/>
              <a:gd name="connsiteX466" fmla="*/ 891800 w 7467600"/>
              <a:gd name="connsiteY466" fmla="*/ 6036935 h 6858000"/>
              <a:gd name="connsiteX467" fmla="*/ 1072219 w 7467600"/>
              <a:gd name="connsiteY467" fmla="*/ 6169443 h 6858000"/>
              <a:gd name="connsiteX468" fmla="*/ 1074117 w 7467600"/>
              <a:gd name="connsiteY468" fmla="*/ 6170301 h 6858000"/>
              <a:gd name="connsiteX469" fmla="*/ 1083114 w 7467600"/>
              <a:gd name="connsiteY469" fmla="*/ 6174131 h 6858000"/>
              <a:gd name="connsiteX470" fmla="*/ 1543010 w 7467600"/>
              <a:gd name="connsiteY470" fmla="*/ 6191140 h 6858000"/>
              <a:gd name="connsiteX471" fmla="*/ 1551080 w 7467600"/>
              <a:gd name="connsiteY471" fmla="*/ 6195006 h 6858000"/>
              <a:gd name="connsiteX472" fmla="*/ 2345443 w 7467600"/>
              <a:gd name="connsiteY472" fmla="*/ 5549882 h 6858000"/>
              <a:gd name="connsiteX473" fmla="*/ 1721499 w 7467600"/>
              <a:gd name="connsiteY473" fmla="*/ 5599969 h 6858000"/>
              <a:gd name="connsiteX474" fmla="*/ 767716 w 7467600"/>
              <a:gd name="connsiteY474" fmla="*/ 5472768 h 6858000"/>
              <a:gd name="connsiteX475" fmla="*/ 722147 w 7467600"/>
              <a:gd name="connsiteY475" fmla="*/ 5393091 h 6858000"/>
              <a:gd name="connsiteX476" fmla="*/ 1485552 w 7467600"/>
              <a:gd name="connsiteY476" fmla="*/ 5313202 h 6858000"/>
              <a:gd name="connsiteX477" fmla="*/ 2143004 w 7467600"/>
              <a:gd name="connsiteY477" fmla="*/ 5402420 h 6858000"/>
              <a:gd name="connsiteX478" fmla="*/ 1933391 w 7467600"/>
              <a:gd name="connsiteY478" fmla="*/ 5156971 h 6858000"/>
              <a:gd name="connsiteX479" fmla="*/ 1827118 w 7467600"/>
              <a:gd name="connsiteY479" fmla="*/ 4968410 h 6858000"/>
              <a:gd name="connsiteX480" fmla="*/ 1837349 w 7467600"/>
              <a:gd name="connsiteY480" fmla="*/ 4956357 h 6858000"/>
              <a:gd name="connsiteX481" fmla="*/ 2162835 w 7467600"/>
              <a:gd name="connsiteY481" fmla="*/ 5187853 h 6858000"/>
              <a:gd name="connsiteX482" fmla="*/ 2257167 w 7467600"/>
              <a:gd name="connsiteY482" fmla="*/ 5462123 h 6858000"/>
              <a:gd name="connsiteX483" fmla="*/ 2261598 w 7467600"/>
              <a:gd name="connsiteY483" fmla="*/ 5467998 h 6858000"/>
              <a:gd name="connsiteX484" fmla="*/ 2437177 w 7467600"/>
              <a:gd name="connsiteY484" fmla="*/ 5479608 h 6858000"/>
              <a:gd name="connsiteX485" fmla="*/ 2445247 w 7467600"/>
              <a:gd name="connsiteY485" fmla="*/ 5483476 h 6858000"/>
              <a:gd name="connsiteX486" fmla="*/ 2743626 w 7467600"/>
              <a:gd name="connsiteY486" fmla="*/ 5304819 h 6858000"/>
              <a:gd name="connsiteX487" fmla="*/ 3048102 w 7467600"/>
              <a:gd name="connsiteY487" fmla="*/ 5150595 h 6858000"/>
              <a:gd name="connsiteX488" fmla="*/ 1799414 w 7467600"/>
              <a:gd name="connsiteY488" fmla="*/ 4694732 h 6858000"/>
              <a:gd name="connsiteX489" fmla="*/ 1771735 w 7467600"/>
              <a:gd name="connsiteY489" fmla="*/ 4619929 h 6858000"/>
              <a:gd name="connsiteX490" fmla="*/ 3104273 w 7467600"/>
              <a:gd name="connsiteY490" fmla="*/ 5076159 h 6858000"/>
              <a:gd name="connsiteX491" fmla="*/ 3113245 w 7467600"/>
              <a:gd name="connsiteY491" fmla="*/ 5090705 h 6858000"/>
              <a:gd name="connsiteX492" fmla="*/ 3126294 w 7467600"/>
              <a:gd name="connsiteY492" fmla="*/ 5114400 h 6858000"/>
              <a:gd name="connsiteX493" fmla="*/ 3937433 w 7467600"/>
              <a:gd name="connsiteY493" fmla="*/ 4830473 h 6858000"/>
              <a:gd name="connsiteX494" fmla="*/ 3590475 w 7467600"/>
              <a:gd name="connsiteY494" fmla="*/ 4597974 h 6858000"/>
              <a:gd name="connsiteX495" fmla="*/ 3100264 w 7467600"/>
              <a:gd name="connsiteY495" fmla="*/ 4579845 h 6858000"/>
              <a:gd name="connsiteX496" fmla="*/ 2183576 w 7467600"/>
              <a:gd name="connsiteY496" fmla="*/ 4227150 h 6858000"/>
              <a:gd name="connsiteX497" fmla="*/ 2151029 w 7467600"/>
              <a:gd name="connsiteY497" fmla="*/ 4146947 h 6858000"/>
              <a:gd name="connsiteX498" fmla="*/ 3563434 w 7467600"/>
              <a:gd name="connsiteY498" fmla="*/ 4469115 h 6858000"/>
              <a:gd name="connsiteX499" fmla="*/ 3177952 w 7467600"/>
              <a:gd name="connsiteY499" fmla="*/ 3657386 h 6858000"/>
              <a:gd name="connsiteX500" fmla="*/ 3189263 w 7467600"/>
              <a:gd name="connsiteY500" fmla="*/ 3625726 h 6858000"/>
              <a:gd name="connsiteX501" fmla="*/ 3560912 w 7467600"/>
              <a:gd name="connsiteY501" fmla="*/ 4079863 h 6858000"/>
              <a:gd name="connsiteX502" fmla="*/ 3626636 w 7467600"/>
              <a:gd name="connsiteY502" fmla="*/ 4512230 h 6858000"/>
              <a:gd name="connsiteX503" fmla="*/ 3653088 w 7467600"/>
              <a:gd name="connsiteY503" fmla="*/ 4521417 h 6858000"/>
              <a:gd name="connsiteX504" fmla="*/ 3988128 w 7467600"/>
              <a:gd name="connsiteY504" fmla="*/ 4817267 h 6858000"/>
              <a:gd name="connsiteX505" fmla="*/ 4830582 w 7467600"/>
              <a:gd name="connsiteY505" fmla="*/ 4676000 h 6858000"/>
              <a:gd name="connsiteX506" fmla="*/ 4830100 w 7467600"/>
              <a:gd name="connsiteY506" fmla="*/ 4675554 h 6858000"/>
              <a:gd name="connsiteX507" fmla="*/ 4036318 w 7467600"/>
              <a:gd name="connsiteY507" fmla="*/ 4147013 h 6858000"/>
              <a:gd name="connsiteX508" fmla="*/ 3432098 w 7467600"/>
              <a:gd name="connsiteY508" fmla="*/ 3537312 h 6858000"/>
              <a:gd name="connsiteX509" fmla="*/ 3446761 w 7467600"/>
              <a:gd name="connsiteY509" fmla="*/ 3461278 h 6858000"/>
              <a:gd name="connsiteX510" fmla="*/ 4419733 w 7467600"/>
              <a:gd name="connsiteY510" fmla="*/ 3963555 h 6858000"/>
              <a:gd name="connsiteX511" fmla="*/ 4781371 w 7467600"/>
              <a:gd name="connsiteY511" fmla="*/ 4458604 h 6858000"/>
              <a:gd name="connsiteX512" fmla="*/ 4780440 w 7467600"/>
              <a:gd name="connsiteY512" fmla="*/ 4470290 h 6858000"/>
              <a:gd name="connsiteX513" fmla="*/ 4898954 w 7467600"/>
              <a:gd name="connsiteY513" fmla="*/ 4662092 h 6858000"/>
              <a:gd name="connsiteX514" fmla="*/ 4900699 w 7467600"/>
              <a:gd name="connsiteY514" fmla="*/ 4670867 h 6858000"/>
              <a:gd name="connsiteX515" fmla="*/ 5714511 w 7467600"/>
              <a:gd name="connsiteY515" fmla="*/ 4663483 h 6858000"/>
              <a:gd name="connsiteX516" fmla="*/ 5464793 w 7467600"/>
              <a:gd name="connsiteY516" fmla="*/ 4393556 h 6858000"/>
              <a:gd name="connsiteX517" fmla="*/ 5461897 w 7467600"/>
              <a:gd name="connsiteY517" fmla="*/ 4390879 h 6858000"/>
              <a:gd name="connsiteX518" fmla="*/ 4294126 w 7467600"/>
              <a:gd name="connsiteY518" fmla="*/ 3303048 h 6858000"/>
              <a:gd name="connsiteX519" fmla="*/ 4305321 w 7467600"/>
              <a:gd name="connsiteY519" fmla="*/ 3256953 h 6858000"/>
              <a:gd name="connsiteX520" fmla="*/ 4949299 w 7467600"/>
              <a:gd name="connsiteY520" fmla="*/ 3766336 h 6858000"/>
              <a:gd name="connsiteX521" fmla="*/ 5291452 w 7467600"/>
              <a:gd name="connsiteY521" fmla="*/ 4076801 h 6858000"/>
              <a:gd name="connsiteX522" fmla="*/ 5434998 w 7467600"/>
              <a:gd name="connsiteY522" fmla="*/ 4254100 h 6858000"/>
              <a:gd name="connsiteX523" fmla="*/ 5351015 w 7467600"/>
              <a:gd name="connsiteY523" fmla="*/ 3760989 h 6858000"/>
              <a:gd name="connsiteX524" fmla="*/ 5413780 w 7467600"/>
              <a:gd name="connsiteY524" fmla="*/ 2966265 h 6858000"/>
              <a:gd name="connsiteX525" fmla="*/ 5425627 w 7467600"/>
              <a:gd name="connsiteY525" fmla="*/ 2954192 h 6858000"/>
              <a:gd name="connsiteX526" fmla="*/ 6604735 w 7467600"/>
              <a:gd name="connsiteY526" fmla="*/ 2041381 h 6858000"/>
              <a:gd name="connsiteX527" fmla="*/ 7204487 w 7467600"/>
              <a:gd name="connsiteY527" fmla="*/ 2742112 h 6858000"/>
              <a:gd name="connsiteX528" fmla="*/ 7131592 w 7467600"/>
              <a:gd name="connsiteY528" fmla="*/ 2672096 h 6858000"/>
              <a:gd name="connsiteX529" fmla="*/ 6996344 w 7467600"/>
              <a:gd name="connsiteY529" fmla="*/ 2518310 h 6858000"/>
              <a:gd name="connsiteX530" fmla="*/ 6735495 w 7467600"/>
              <a:gd name="connsiteY530" fmla="*/ 2196890 h 6858000"/>
              <a:gd name="connsiteX531" fmla="*/ 6721901 w 7467600"/>
              <a:gd name="connsiteY531" fmla="*/ 2179274 h 6858000"/>
              <a:gd name="connsiteX532" fmla="*/ 6604735 w 7467600"/>
              <a:gd name="connsiteY532" fmla="*/ 2041381 h 6858000"/>
              <a:gd name="connsiteX533" fmla="*/ 6591670 w 7467600"/>
              <a:gd name="connsiteY533" fmla="*/ 1988277 h 6858000"/>
              <a:gd name="connsiteX534" fmla="*/ 6747349 w 7467600"/>
              <a:gd name="connsiteY534" fmla="*/ 2160069 h 6858000"/>
              <a:gd name="connsiteX535" fmla="*/ 6760943 w 7467600"/>
              <a:gd name="connsiteY535" fmla="*/ 2177686 h 6858000"/>
              <a:gd name="connsiteX536" fmla="*/ 7021065 w 7467600"/>
              <a:gd name="connsiteY536" fmla="*/ 2498102 h 6858000"/>
              <a:gd name="connsiteX537" fmla="*/ 7155223 w 7467600"/>
              <a:gd name="connsiteY537" fmla="*/ 2650386 h 6858000"/>
              <a:gd name="connsiteX538" fmla="*/ 7203167 w 7467600"/>
              <a:gd name="connsiteY538" fmla="*/ 2697288 h 6858000"/>
              <a:gd name="connsiteX539" fmla="*/ 6937703 w 7467600"/>
              <a:gd name="connsiteY539" fmla="*/ 2321981 h 6858000"/>
              <a:gd name="connsiteX540" fmla="*/ 6591670 w 7467600"/>
              <a:gd name="connsiteY540" fmla="*/ 1988277 h 6858000"/>
              <a:gd name="connsiteX541" fmla="*/ 5798671 w 7467600"/>
              <a:gd name="connsiteY541" fmla="*/ 1981601 h 6858000"/>
              <a:gd name="connsiteX542" fmla="*/ 5754709 w 7467600"/>
              <a:gd name="connsiteY542" fmla="*/ 2071454 h 6858000"/>
              <a:gd name="connsiteX543" fmla="*/ 5763044 w 7467600"/>
              <a:gd name="connsiteY543" fmla="*/ 2842206 h 6858000"/>
              <a:gd name="connsiteX544" fmla="*/ 5764974 w 7467600"/>
              <a:gd name="connsiteY544" fmla="*/ 2799609 h 6858000"/>
              <a:gd name="connsiteX545" fmla="*/ 5767665 w 7467600"/>
              <a:gd name="connsiteY545" fmla="*/ 2666409 h 6858000"/>
              <a:gd name="connsiteX546" fmla="*/ 5763055 w 7467600"/>
              <a:gd name="connsiteY546" fmla="*/ 2579705 h 6858000"/>
              <a:gd name="connsiteX547" fmla="*/ 5758079 w 7467600"/>
              <a:gd name="connsiteY547" fmla="*/ 2492508 h 6858000"/>
              <a:gd name="connsiteX548" fmla="*/ 5779325 w 7467600"/>
              <a:gd name="connsiteY548" fmla="*/ 2197069 h 6858000"/>
              <a:gd name="connsiteX549" fmla="*/ 5798671 w 7467600"/>
              <a:gd name="connsiteY549" fmla="*/ 1981601 h 6858000"/>
              <a:gd name="connsiteX550" fmla="*/ 5829202 w 7467600"/>
              <a:gd name="connsiteY550" fmla="*/ 1971679 h 6858000"/>
              <a:gd name="connsiteX551" fmla="*/ 5809558 w 7467600"/>
              <a:gd name="connsiteY551" fmla="*/ 2198043 h 6858000"/>
              <a:gd name="connsiteX552" fmla="*/ 5788653 w 7467600"/>
              <a:gd name="connsiteY552" fmla="*/ 2489430 h 6858000"/>
              <a:gd name="connsiteX553" fmla="*/ 5793439 w 7467600"/>
              <a:gd name="connsiteY553" fmla="*/ 2575235 h 6858000"/>
              <a:gd name="connsiteX554" fmla="*/ 5796837 w 7467600"/>
              <a:gd name="connsiteY554" fmla="*/ 2637633 h 6858000"/>
              <a:gd name="connsiteX555" fmla="*/ 5818614 w 7467600"/>
              <a:gd name="connsiteY555" fmla="*/ 2473055 h 6858000"/>
              <a:gd name="connsiteX556" fmla="*/ 5829202 w 7467600"/>
              <a:gd name="connsiteY556" fmla="*/ 1971679 h 6858000"/>
              <a:gd name="connsiteX557" fmla="*/ 5911389 w 7467600"/>
              <a:gd name="connsiteY557" fmla="*/ 1898371 h 6858000"/>
              <a:gd name="connsiteX558" fmla="*/ 6237627 w 7467600"/>
              <a:gd name="connsiteY558" fmla="*/ 2231921 h 6858000"/>
              <a:gd name="connsiteX559" fmla="*/ 5911389 w 7467600"/>
              <a:gd name="connsiteY559" fmla="*/ 1898371 h 6858000"/>
              <a:gd name="connsiteX560" fmla="*/ 6944437 w 7467600"/>
              <a:gd name="connsiteY560" fmla="*/ 1575402 h 6858000"/>
              <a:gd name="connsiteX561" fmla="*/ 6304730 w 7467600"/>
              <a:gd name="connsiteY561" fmla="*/ 1766654 h 6858000"/>
              <a:gd name="connsiteX562" fmla="*/ 6944437 w 7467600"/>
              <a:gd name="connsiteY562" fmla="*/ 1575402 h 6858000"/>
              <a:gd name="connsiteX563" fmla="*/ 7019523 w 7467600"/>
              <a:gd name="connsiteY563" fmla="*/ 1519450 h 6858000"/>
              <a:gd name="connsiteX564" fmla="*/ 6298091 w 7467600"/>
              <a:gd name="connsiteY564" fmla="*/ 1737122 h 6858000"/>
              <a:gd name="connsiteX565" fmla="*/ 7019523 w 7467600"/>
              <a:gd name="connsiteY565" fmla="*/ 1519450 h 6858000"/>
              <a:gd name="connsiteX566" fmla="*/ 2399523 w 7467600"/>
              <a:gd name="connsiteY566" fmla="*/ 1428234 h 6858000"/>
              <a:gd name="connsiteX567" fmla="*/ 2224982 w 7467600"/>
              <a:gd name="connsiteY567" fmla="*/ 1826201 h 6858000"/>
              <a:gd name="connsiteX568" fmla="*/ 2096099 w 7467600"/>
              <a:gd name="connsiteY568" fmla="*/ 2345900 h 6858000"/>
              <a:gd name="connsiteX569" fmla="*/ 2283317 w 7467600"/>
              <a:gd name="connsiteY569" fmla="*/ 1796925 h 6858000"/>
              <a:gd name="connsiteX570" fmla="*/ 2399523 w 7467600"/>
              <a:gd name="connsiteY570" fmla="*/ 1428234 h 6858000"/>
              <a:gd name="connsiteX571" fmla="*/ 2448558 w 7467600"/>
              <a:gd name="connsiteY571" fmla="*/ 1373435 h 6858000"/>
              <a:gd name="connsiteX572" fmla="*/ 2312521 w 7467600"/>
              <a:gd name="connsiteY572" fmla="*/ 1806140 h 6858000"/>
              <a:gd name="connsiteX573" fmla="*/ 2127533 w 7467600"/>
              <a:gd name="connsiteY573" fmla="*/ 2348380 h 6858000"/>
              <a:gd name="connsiteX574" fmla="*/ 2358080 w 7467600"/>
              <a:gd name="connsiteY574" fmla="*/ 1866134 h 6858000"/>
              <a:gd name="connsiteX575" fmla="*/ 2407436 w 7467600"/>
              <a:gd name="connsiteY575" fmla="*/ 1651070 h 6858000"/>
              <a:gd name="connsiteX576" fmla="*/ 2448558 w 7467600"/>
              <a:gd name="connsiteY576" fmla="*/ 1373435 h 6858000"/>
              <a:gd name="connsiteX577" fmla="*/ 278707 w 7467600"/>
              <a:gd name="connsiteY577" fmla="*/ 1352270 h 6858000"/>
              <a:gd name="connsiteX578" fmla="*/ 321570 w 7467600"/>
              <a:gd name="connsiteY578" fmla="*/ 1861610 h 6858000"/>
              <a:gd name="connsiteX579" fmla="*/ 294281 w 7467600"/>
              <a:gd name="connsiteY579" fmla="*/ 1440658 h 6858000"/>
              <a:gd name="connsiteX580" fmla="*/ 278707 w 7467600"/>
              <a:gd name="connsiteY580" fmla="*/ 1352270 h 6858000"/>
              <a:gd name="connsiteX581" fmla="*/ 1423821 w 7467600"/>
              <a:gd name="connsiteY581" fmla="*/ 1351958 h 6858000"/>
              <a:gd name="connsiteX582" fmla="*/ 1638521 w 7467600"/>
              <a:gd name="connsiteY582" fmla="*/ 1908470 h 6858000"/>
              <a:gd name="connsiteX583" fmla="*/ 1754199 w 7467600"/>
              <a:gd name="connsiteY583" fmla="*/ 2149284 h 6858000"/>
              <a:gd name="connsiteX584" fmla="*/ 1908359 w 7467600"/>
              <a:gd name="connsiteY584" fmla="*/ 2364988 h 6858000"/>
              <a:gd name="connsiteX585" fmla="*/ 1647661 w 7467600"/>
              <a:gd name="connsiteY585" fmla="*/ 1825945 h 6858000"/>
              <a:gd name="connsiteX586" fmla="*/ 1423821 w 7467600"/>
              <a:gd name="connsiteY586" fmla="*/ 1351958 h 6858000"/>
              <a:gd name="connsiteX587" fmla="*/ 1431890 w 7467600"/>
              <a:gd name="connsiteY587" fmla="*/ 1306475 h 6858000"/>
              <a:gd name="connsiteX588" fmla="*/ 1507597 w 7467600"/>
              <a:gd name="connsiteY588" fmla="*/ 1446132 h 6858000"/>
              <a:gd name="connsiteX589" fmla="*/ 1674586 w 7467600"/>
              <a:gd name="connsiteY589" fmla="*/ 1813832 h 6858000"/>
              <a:gd name="connsiteX590" fmla="*/ 1815950 w 7467600"/>
              <a:gd name="connsiteY590" fmla="*/ 2128564 h 6858000"/>
              <a:gd name="connsiteX591" fmla="*/ 1984242 w 7467600"/>
              <a:gd name="connsiteY591" fmla="*/ 2430829 h 6858000"/>
              <a:gd name="connsiteX592" fmla="*/ 2014023 w 7467600"/>
              <a:gd name="connsiteY592" fmla="*/ 2450995 h 6858000"/>
              <a:gd name="connsiteX593" fmla="*/ 1747337 w 7467600"/>
              <a:gd name="connsiteY593" fmla="*/ 1855264 h 6858000"/>
              <a:gd name="connsiteX594" fmla="*/ 1533749 w 7467600"/>
              <a:gd name="connsiteY594" fmla="*/ 1478656 h 6858000"/>
              <a:gd name="connsiteX595" fmla="*/ 1431890 w 7467600"/>
              <a:gd name="connsiteY595" fmla="*/ 1306475 h 6858000"/>
              <a:gd name="connsiteX596" fmla="*/ 5052692 w 7467600"/>
              <a:gd name="connsiteY596" fmla="*/ 1292994 h 6858000"/>
              <a:gd name="connsiteX597" fmla="*/ 5200661 w 7467600"/>
              <a:gd name="connsiteY597" fmla="*/ 1635186 h 6858000"/>
              <a:gd name="connsiteX598" fmla="*/ 5297138 w 7467600"/>
              <a:gd name="connsiteY598" fmla="*/ 1906351 h 6858000"/>
              <a:gd name="connsiteX599" fmla="*/ 5052692 w 7467600"/>
              <a:gd name="connsiteY599" fmla="*/ 1292994 h 6858000"/>
              <a:gd name="connsiteX600" fmla="*/ 5009948 w 7467600"/>
              <a:gd name="connsiteY600" fmla="*/ 1273619 h 6858000"/>
              <a:gd name="connsiteX601" fmla="*/ 5121777 w 7467600"/>
              <a:gd name="connsiteY601" fmla="*/ 1654213 h 6858000"/>
              <a:gd name="connsiteX602" fmla="*/ 5293545 w 7467600"/>
              <a:gd name="connsiteY602" fmla="*/ 2072247 h 6858000"/>
              <a:gd name="connsiteX603" fmla="*/ 5294042 w 7467600"/>
              <a:gd name="connsiteY603" fmla="*/ 2065019 h 6858000"/>
              <a:gd name="connsiteX604" fmla="*/ 5171936 w 7467600"/>
              <a:gd name="connsiteY604" fmla="*/ 1647613 h 6858000"/>
              <a:gd name="connsiteX605" fmla="*/ 5009948 w 7467600"/>
              <a:gd name="connsiteY605" fmla="*/ 1273619 h 6858000"/>
              <a:gd name="connsiteX606" fmla="*/ 655236 w 7467600"/>
              <a:gd name="connsiteY606" fmla="*/ 1268632 h 6858000"/>
              <a:gd name="connsiteX607" fmla="*/ 839521 w 7467600"/>
              <a:gd name="connsiteY607" fmla="*/ 1685315 h 6858000"/>
              <a:gd name="connsiteX608" fmla="*/ 1109416 w 7467600"/>
              <a:gd name="connsiteY608" fmla="*/ 2061663 h 6858000"/>
              <a:gd name="connsiteX609" fmla="*/ 1298300 w 7467600"/>
              <a:gd name="connsiteY609" fmla="*/ 2247742 h 6858000"/>
              <a:gd name="connsiteX610" fmla="*/ 1125871 w 7467600"/>
              <a:gd name="connsiteY610" fmla="*/ 1989513 h 6858000"/>
              <a:gd name="connsiteX611" fmla="*/ 981574 w 7467600"/>
              <a:gd name="connsiteY611" fmla="*/ 1783157 h 6858000"/>
              <a:gd name="connsiteX612" fmla="*/ 922198 w 7467600"/>
              <a:gd name="connsiteY612" fmla="*/ 1677437 h 6858000"/>
              <a:gd name="connsiteX613" fmla="*/ 869293 w 7467600"/>
              <a:gd name="connsiteY613" fmla="*/ 1583214 h 6858000"/>
              <a:gd name="connsiteX614" fmla="*/ 751431 w 7467600"/>
              <a:gd name="connsiteY614" fmla="*/ 1405731 h 6858000"/>
              <a:gd name="connsiteX615" fmla="*/ 655236 w 7467600"/>
              <a:gd name="connsiteY615" fmla="*/ 1268632 h 6858000"/>
              <a:gd name="connsiteX616" fmla="*/ 6516292 w 7467600"/>
              <a:gd name="connsiteY616" fmla="*/ 1263064 h 6858000"/>
              <a:gd name="connsiteX617" fmla="*/ 5736320 w 7467600"/>
              <a:gd name="connsiteY617" fmla="*/ 1501803 h 6858000"/>
              <a:gd name="connsiteX618" fmla="*/ 6516292 w 7467600"/>
              <a:gd name="connsiteY618" fmla="*/ 1263064 h 6858000"/>
              <a:gd name="connsiteX619" fmla="*/ 291466 w 7467600"/>
              <a:gd name="connsiteY619" fmla="*/ 1250369 h 6858000"/>
              <a:gd name="connsiteX620" fmla="*/ 323180 w 7467600"/>
              <a:gd name="connsiteY620" fmla="*/ 1435283 h 6858000"/>
              <a:gd name="connsiteX621" fmla="*/ 349381 w 7467600"/>
              <a:gd name="connsiteY621" fmla="*/ 1875041 h 6858000"/>
              <a:gd name="connsiteX622" fmla="*/ 374363 w 7467600"/>
              <a:gd name="connsiteY622" fmla="*/ 1506494 h 6858000"/>
              <a:gd name="connsiteX623" fmla="*/ 302168 w 7467600"/>
              <a:gd name="connsiteY623" fmla="*/ 1274495 h 6858000"/>
              <a:gd name="connsiteX624" fmla="*/ 291466 w 7467600"/>
              <a:gd name="connsiteY624" fmla="*/ 1250369 h 6858000"/>
              <a:gd name="connsiteX625" fmla="*/ 678222 w 7467600"/>
              <a:gd name="connsiteY625" fmla="*/ 1248670 h 6858000"/>
              <a:gd name="connsiteX626" fmla="*/ 775536 w 7467600"/>
              <a:gd name="connsiteY626" fmla="*/ 1388015 h 6858000"/>
              <a:gd name="connsiteX627" fmla="*/ 894529 w 7467600"/>
              <a:gd name="connsiteY627" fmla="*/ 1567739 h 6858000"/>
              <a:gd name="connsiteX628" fmla="*/ 948000 w 7467600"/>
              <a:gd name="connsiteY628" fmla="*/ 1663088 h 6858000"/>
              <a:gd name="connsiteX629" fmla="*/ 1006812 w 7467600"/>
              <a:gd name="connsiteY629" fmla="*/ 1767683 h 6858000"/>
              <a:gd name="connsiteX630" fmla="*/ 1149133 w 7467600"/>
              <a:gd name="connsiteY630" fmla="*/ 1971513 h 6858000"/>
              <a:gd name="connsiteX631" fmla="*/ 1333952 w 7467600"/>
              <a:gd name="connsiteY631" fmla="*/ 2251620 h 6858000"/>
              <a:gd name="connsiteX632" fmla="*/ 1337329 w 7467600"/>
              <a:gd name="connsiteY632" fmla="*/ 2258350 h 6858000"/>
              <a:gd name="connsiteX633" fmla="*/ 1014726 w 7467600"/>
              <a:gd name="connsiteY633" fmla="*/ 1615556 h 6858000"/>
              <a:gd name="connsiteX634" fmla="*/ 678222 w 7467600"/>
              <a:gd name="connsiteY634" fmla="*/ 1248670 h 6858000"/>
              <a:gd name="connsiteX635" fmla="*/ 6691602 w 7467600"/>
              <a:gd name="connsiteY635" fmla="*/ 1140573 h 6858000"/>
              <a:gd name="connsiteX636" fmla="*/ 6571100 w 7467600"/>
              <a:gd name="connsiteY636" fmla="*/ 1183662 h 6858000"/>
              <a:gd name="connsiteX637" fmla="*/ 6241687 w 7467600"/>
              <a:gd name="connsiteY637" fmla="*/ 1257600 h 6858000"/>
              <a:gd name="connsiteX638" fmla="*/ 5693009 w 7467600"/>
              <a:gd name="connsiteY638" fmla="*/ 1478256 h 6858000"/>
              <a:gd name="connsiteX639" fmla="*/ 6548420 w 7467600"/>
              <a:gd name="connsiteY639" fmla="*/ 1214599 h 6858000"/>
              <a:gd name="connsiteX640" fmla="*/ 6605473 w 7467600"/>
              <a:gd name="connsiteY640" fmla="*/ 1184686 h 6858000"/>
              <a:gd name="connsiteX641" fmla="*/ 6691602 w 7467600"/>
              <a:gd name="connsiteY641" fmla="*/ 1140573 h 6858000"/>
              <a:gd name="connsiteX642" fmla="*/ 4002475 w 7467600"/>
              <a:gd name="connsiteY642" fmla="*/ 1037802 h 6858000"/>
              <a:gd name="connsiteX643" fmla="*/ 4000324 w 7467600"/>
              <a:gd name="connsiteY643" fmla="*/ 1039362 h 6858000"/>
              <a:gd name="connsiteX644" fmla="*/ 4002862 w 7467600"/>
              <a:gd name="connsiteY644" fmla="*/ 1042866 h 6858000"/>
              <a:gd name="connsiteX645" fmla="*/ 4002475 w 7467600"/>
              <a:gd name="connsiteY645" fmla="*/ 1037802 h 6858000"/>
              <a:gd name="connsiteX646" fmla="*/ 506322 w 7467600"/>
              <a:gd name="connsiteY646" fmla="*/ 1020997 h 6858000"/>
              <a:gd name="connsiteX647" fmla="*/ 533068 w 7467600"/>
              <a:gd name="connsiteY647" fmla="*/ 1029409 h 6858000"/>
              <a:gd name="connsiteX648" fmla="*/ 1232525 w 7467600"/>
              <a:gd name="connsiteY648" fmla="*/ 1804675 h 6858000"/>
              <a:gd name="connsiteX649" fmla="*/ 1388858 w 7467600"/>
              <a:gd name="connsiteY649" fmla="*/ 2368011 h 6858000"/>
              <a:gd name="connsiteX650" fmla="*/ 1384098 w 7467600"/>
              <a:gd name="connsiteY650" fmla="*/ 2378125 h 6858000"/>
              <a:gd name="connsiteX651" fmla="*/ 1425393 w 7467600"/>
              <a:gd name="connsiteY651" fmla="*/ 2589124 h 6858000"/>
              <a:gd name="connsiteX652" fmla="*/ 1424001 w 7467600"/>
              <a:gd name="connsiteY652" fmla="*/ 2597541 h 6858000"/>
              <a:gd name="connsiteX653" fmla="*/ 2152729 w 7467600"/>
              <a:gd name="connsiteY653" fmla="*/ 2864487 h 6858000"/>
              <a:gd name="connsiteX654" fmla="*/ 2020609 w 7467600"/>
              <a:gd name="connsiteY654" fmla="*/ 2539671 h 6858000"/>
              <a:gd name="connsiteX655" fmla="*/ 2018920 w 7467600"/>
              <a:gd name="connsiteY655" fmla="*/ 2536309 h 6858000"/>
              <a:gd name="connsiteX656" fmla="*/ 1342441 w 7467600"/>
              <a:gd name="connsiteY656" fmla="*/ 1173017 h 6858000"/>
              <a:gd name="connsiteX657" fmla="*/ 1367925 w 7467600"/>
              <a:gd name="connsiteY657" fmla="*/ 1135648 h 6858000"/>
              <a:gd name="connsiteX658" fmla="*/ 1771401 w 7467600"/>
              <a:gd name="connsiteY658" fmla="*/ 1806673 h 6858000"/>
              <a:gd name="connsiteX659" fmla="*/ 1972385 w 7467600"/>
              <a:gd name="connsiteY659" fmla="*/ 2198735 h 6858000"/>
              <a:gd name="connsiteX660" fmla="*/ 2040892 w 7467600"/>
              <a:gd name="connsiteY660" fmla="*/ 2405205 h 6858000"/>
              <a:gd name="connsiteX661" fmla="*/ 2131689 w 7467600"/>
              <a:gd name="connsiteY661" fmla="*/ 1936926 h 6858000"/>
              <a:gd name="connsiteX662" fmla="*/ 2454820 w 7467600"/>
              <a:gd name="connsiteY662" fmla="*/ 1248808 h 6858000"/>
              <a:gd name="connsiteX663" fmla="*/ 2492512 w 7467600"/>
              <a:gd name="connsiteY663" fmla="*/ 1302920 h 6858000"/>
              <a:gd name="connsiteX664" fmla="*/ 2081216 w 7467600"/>
              <a:gd name="connsiteY664" fmla="*/ 2527513 h 6858000"/>
              <a:gd name="connsiteX665" fmla="*/ 2081211 w 7467600"/>
              <a:gd name="connsiteY665" fmla="*/ 2528916 h 6858000"/>
              <a:gd name="connsiteX666" fmla="*/ 2199067 w 7467600"/>
              <a:gd name="connsiteY666" fmla="*/ 2884061 h 6858000"/>
              <a:gd name="connsiteX667" fmla="*/ 3192586 w 7467600"/>
              <a:gd name="connsiteY667" fmla="*/ 3411496 h 6858000"/>
              <a:gd name="connsiteX668" fmla="*/ 3182620 w 7467600"/>
              <a:gd name="connsiteY668" fmla="*/ 3483279 h 6858000"/>
              <a:gd name="connsiteX669" fmla="*/ 2435119 w 7467600"/>
              <a:gd name="connsiteY669" fmla="*/ 3080173 h 6858000"/>
              <a:gd name="connsiteX670" fmla="*/ 2410152 w 7467600"/>
              <a:gd name="connsiteY670" fmla="*/ 3063751 h 6858000"/>
              <a:gd name="connsiteX671" fmla="*/ 2408099 w 7467600"/>
              <a:gd name="connsiteY671" fmla="*/ 3064403 h 6858000"/>
              <a:gd name="connsiteX672" fmla="*/ 2407218 w 7467600"/>
              <a:gd name="connsiteY672" fmla="*/ 3070324 h 6858000"/>
              <a:gd name="connsiteX673" fmla="*/ 2380138 w 7467600"/>
              <a:gd name="connsiteY673" fmla="*/ 3099341 h 6858000"/>
              <a:gd name="connsiteX674" fmla="*/ 1765923 w 7467600"/>
              <a:gd name="connsiteY674" fmla="*/ 3581043 h 6858000"/>
              <a:gd name="connsiteX675" fmla="*/ 1702258 w 7467600"/>
              <a:gd name="connsiteY675" fmla="*/ 3612286 h 6858000"/>
              <a:gd name="connsiteX676" fmla="*/ 1538370 w 7467600"/>
              <a:gd name="connsiteY676" fmla="*/ 3811804 h 6858000"/>
              <a:gd name="connsiteX677" fmla="*/ 542867 w 7467600"/>
              <a:gd name="connsiteY677" fmla="*/ 4944092 h 6858000"/>
              <a:gd name="connsiteX678" fmla="*/ 515800 w 7467600"/>
              <a:gd name="connsiteY678" fmla="*/ 4862180 h 6858000"/>
              <a:gd name="connsiteX679" fmla="*/ 909145 w 7467600"/>
              <a:gd name="connsiteY679" fmla="*/ 4199225 h 6858000"/>
              <a:gd name="connsiteX680" fmla="*/ 1214067 w 7467600"/>
              <a:gd name="connsiteY680" fmla="*/ 3908561 h 6858000"/>
              <a:gd name="connsiteX681" fmla="*/ 640967 w 7467600"/>
              <a:gd name="connsiteY681" fmla="*/ 4105601 h 6858000"/>
              <a:gd name="connsiteX682" fmla="*/ 112563 w 7467600"/>
              <a:gd name="connsiteY682" fmla="*/ 4396952 h 6858000"/>
              <a:gd name="connsiteX683" fmla="*/ 0 w 7467600"/>
              <a:gd name="connsiteY683" fmla="*/ 4466006 h 6858000"/>
              <a:gd name="connsiteX684" fmla="*/ 0 w 7467600"/>
              <a:gd name="connsiteY684" fmla="*/ 4233763 h 6858000"/>
              <a:gd name="connsiteX685" fmla="*/ 36881 w 7467600"/>
              <a:gd name="connsiteY685" fmla="*/ 4200118 h 6858000"/>
              <a:gd name="connsiteX686" fmla="*/ 910534 w 7467600"/>
              <a:gd name="connsiteY686" fmla="*/ 3629753 h 6858000"/>
              <a:gd name="connsiteX687" fmla="*/ 1578717 w 7467600"/>
              <a:gd name="connsiteY687" fmla="*/ 3575982 h 6858000"/>
              <a:gd name="connsiteX688" fmla="*/ 2338780 w 7467600"/>
              <a:gd name="connsiteY688" fmla="*/ 3033725 h 6858000"/>
              <a:gd name="connsiteX689" fmla="*/ 1807991 w 7467600"/>
              <a:gd name="connsiteY689" fmla="*/ 2807184 h 6858000"/>
              <a:gd name="connsiteX690" fmla="*/ 1416358 w 7467600"/>
              <a:gd name="connsiteY690" fmla="*/ 3112571 h 6858000"/>
              <a:gd name="connsiteX691" fmla="*/ 939066 w 7467600"/>
              <a:gd name="connsiteY691" fmla="*/ 3378798 h 6858000"/>
              <a:gd name="connsiteX692" fmla="*/ 115099 w 7467600"/>
              <a:gd name="connsiteY692" fmla="*/ 3607650 h 6858000"/>
              <a:gd name="connsiteX693" fmla="*/ 97284 w 7467600"/>
              <a:gd name="connsiteY693" fmla="*/ 3520393 h 6858000"/>
              <a:gd name="connsiteX694" fmla="*/ 922050 w 7467600"/>
              <a:gd name="connsiteY694" fmla="*/ 3074867 h 6858000"/>
              <a:gd name="connsiteX695" fmla="*/ 1405265 w 7467600"/>
              <a:gd name="connsiteY695" fmla="*/ 3016319 h 6858000"/>
              <a:gd name="connsiteX696" fmla="*/ 1407512 w 7467600"/>
              <a:gd name="connsiteY696" fmla="*/ 3018001 h 6858000"/>
              <a:gd name="connsiteX697" fmla="*/ 1726266 w 7467600"/>
              <a:gd name="connsiteY697" fmla="*/ 2777274 h 6858000"/>
              <a:gd name="connsiteX698" fmla="*/ 625390 w 7467600"/>
              <a:gd name="connsiteY698" fmla="*/ 2514541 h 6858000"/>
              <a:gd name="connsiteX699" fmla="*/ 619799 w 7467600"/>
              <a:gd name="connsiteY699" fmla="*/ 2527180 h 6858000"/>
              <a:gd name="connsiteX700" fmla="*/ 310030 w 7467600"/>
              <a:gd name="connsiteY700" fmla="*/ 2771818 h 6858000"/>
              <a:gd name="connsiteX701" fmla="*/ 173877 w 7467600"/>
              <a:gd name="connsiteY701" fmla="*/ 2937056 h 6858000"/>
              <a:gd name="connsiteX702" fmla="*/ 77889 w 7467600"/>
              <a:gd name="connsiteY702" fmla="*/ 3138440 h 6858000"/>
              <a:gd name="connsiteX703" fmla="*/ 0 w 7467600"/>
              <a:gd name="connsiteY703" fmla="*/ 3271395 h 6858000"/>
              <a:gd name="connsiteX704" fmla="*/ 0 w 7467600"/>
              <a:gd name="connsiteY704" fmla="*/ 3153002 h 6858000"/>
              <a:gd name="connsiteX705" fmla="*/ 2386 w 7467600"/>
              <a:gd name="connsiteY705" fmla="*/ 3149203 h 6858000"/>
              <a:gd name="connsiteX706" fmla="*/ 89753 w 7467600"/>
              <a:gd name="connsiteY706" fmla="*/ 2987702 h 6858000"/>
              <a:gd name="connsiteX707" fmla="*/ 76869 w 7467600"/>
              <a:gd name="connsiteY707" fmla="*/ 3005404 h 6858000"/>
              <a:gd name="connsiteX708" fmla="*/ 32049 w 7467600"/>
              <a:gd name="connsiteY708" fmla="*/ 3065814 h 6858000"/>
              <a:gd name="connsiteX709" fmla="*/ 0 w 7467600"/>
              <a:gd name="connsiteY709" fmla="*/ 3108744 h 6858000"/>
              <a:gd name="connsiteX710" fmla="*/ 0 w 7467600"/>
              <a:gd name="connsiteY710" fmla="*/ 3058059 h 6858000"/>
              <a:gd name="connsiteX711" fmla="*/ 7610 w 7467600"/>
              <a:gd name="connsiteY711" fmla="*/ 3047889 h 6858000"/>
              <a:gd name="connsiteX712" fmla="*/ 52419 w 7467600"/>
              <a:gd name="connsiteY712" fmla="*/ 2987479 h 6858000"/>
              <a:gd name="connsiteX713" fmla="*/ 59142 w 7467600"/>
              <a:gd name="connsiteY713" fmla="*/ 2978488 h 6858000"/>
              <a:gd name="connsiteX714" fmla="*/ 0 w 7467600"/>
              <a:gd name="connsiteY714" fmla="*/ 3015334 h 6858000"/>
              <a:gd name="connsiteX715" fmla="*/ 0 w 7467600"/>
              <a:gd name="connsiteY715" fmla="*/ 2914286 h 6858000"/>
              <a:gd name="connsiteX716" fmla="*/ 36383 w 7467600"/>
              <a:gd name="connsiteY716" fmla="*/ 2901128 h 6858000"/>
              <a:gd name="connsiteX717" fmla="*/ 156329 w 7467600"/>
              <a:gd name="connsiteY717" fmla="*/ 2840533 h 6858000"/>
              <a:gd name="connsiteX718" fmla="*/ 358355 w 7467600"/>
              <a:gd name="connsiteY718" fmla="*/ 2620471 h 6858000"/>
              <a:gd name="connsiteX719" fmla="*/ 510577 w 7467600"/>
              <a:gd name="connsiteY719" fmla="*/ 2501244 h 6858000"/>
              <a:gd name="connsiteX720" fmla="*/ 211967 w 7467600"/>
              <a:gd name="connsiteY720" fmla="*/ 2479171 h 6858000"/>
              <a:gd name="connsiteX721" fmla="*/ 0 w 7467600"/>
              <a:gd name="connsiteY721" fmla="*/ 2476398 h 6858000"/>
              <a:gd name="connsiteX722" fmla="*/ 0 w 7467600"/>
              <a:gd name="connsiteY722" fmla="*/ 2389189 h 6858000"/>
              <a:gd name="connsiteX723" fmla="*/ 103062 w 7467600"/>
              <a:gd name="connsiteY723" fmla="*/ 2389518 h 6858000"/>
              <a:gd name="connsiteX724" fmla="*/ 510734 w 7467600"/>
              <a:gd name="connsiteY724" fmla="*/ 2416201 h 6858000"/>
              <a:gd name="connsiteX725" fmla="*/ 279257 w 7467600"/>
              <a:gd name="connsiteY725" fmla="*/ 2092102 h 6858000"/>
              <a:gd name="connsiteX726" fmla="*/ 65265 w 7467600"/>
              <a:gd name="connsiteY726" fmla="*/ 2006049 h 6858000"/>
              <a:gd name="connsiteX727" fmla="*/ 0 w 7467600"/>
              <a:gd name="connsiteY727" fmla="*/ 1982532 h 6858000"/>
              <a:gd name="connsiteX728" fmla="*/ 0 w 7467600"/>
              <a:gd name="connsiteY728" fmla="*/ 1912789 h 6858000"/>
              <a:gd name="connsiteX729" fmla="*/ 97460 w 7467600"/>
              <a:gd name="connsiteY729" fmla="*/ 1953725 h 6858000"/>
              <a:gd name="connsiteX730" fmla="*/ 221272 w 7467600"/>
              <a:gd name="connsiteY730" fmla="*/ 1980766 h 6858000"/>
              <a:gd name="connsiteX731" fmla="*/ 116765 w 7467600"/>
              <a:gd name="connsiteY731" fmla="*/ 1911033 h 6858000"/>
              <a:gd name="connsiteX732" fmla="*/ 16405 w 7467600"/>
              <a:gd name="connsiteY732" fmla="*/ 1803412 h 6858000"/>
              <a:gd name="connsiteX733" fmla="*/ 0 w 7467600"/>
              <a:gd name="connsiteY733" fmla="*/ 1784777 h 6858000"/>
              <a:gd name="connsiteX734" fmla="*/ 0 w 7467600"/>
              <a:gd name="connsiteY734" fmla="*/ 1740082 h 6858000"/>
              <a:gd name="connsiteX735" fmla="*/ 39394 w 7467600"/>
              <a:gd name="connsiteY735" fmla="*/ 1784856 h 6858000"/>
              <a:gd name="connsiteX736" fmla="*/ 135813 w 7467600"/>
              <a:gd name="connsiteY736" fmla="*/ 1888838 h 6858000"/>
              <a:gd name="connsiteX737" fmla="*/ 242575 w 7467600"/>
              <a:gd name="connsiteY737" fmla="*/ 1958841 h 6858000"/>
              <a:gd name="connsiteX738" fmla="*/ 82197 w 7467600"/>
              <a:gd name="connsiteY738" fmla="*/ 1754826 h 6858000"/>
              <a:gd name="connsiteX739" fmla="*/ 0 w 7467600"/>
              <a:gd name="connsiteY739" fmla="*/ 1679650 h 6858000"/>
              <a:gd name="connsiteX740" fmla="*/ 0 w 7467600"/>
              <a:gd name="connsiteY740" fmla="*/ 1602463 h 6858000"/>
              <a:gd name="connsiteX741" fmla="*/ 84689 w 7467600"/>
              <a:gd name="connsiteY741" fmla="*/ 1677442 h 6858000"/>
              <a:gd name="connsiteX742" fmla="*/ 298437 w 7467600"/>
              <a:gd name="connsiteY742" fmla="*/ 1968019 h 6858000"/>
              <a:gd name="connsiteX743" fmla="*/ 227269 w 7467600"/>
              <a:gd name="connsiteY743" fmla="*/ 1114064 h 6858000"/>
              <a:gd name="connsiteX744" fmla="*/ 248003 w 7467600"/>
              <a:gd name="connsiteY744" fmla="*/ 1089613 h 6858000"/>
              <a:gd name="connsiteX745" fmla="*/ 427020 w 7467600"/>
              <a:gd name="connsiteY745" fmla="*/ 1619803 h 6858000"/>
              <a:gd name="connsiteX746" fmla="*/ 340345 w 7467600"/>
              <a:gd name="connsiteY746" fmla="*/ 2027739 h 6858000"/>
              <a:gd name="connsiteX747" fmla="*/ 360865 w 7467600"/>
              <a:gd name="connsiteY747" fmla="*/ 2044827 h 6858000"/>
              <a:gd name="connsiteX748" fmla="*/ 560414 w 7467600"/>
              <a:gd name="connsiteY748" fmla="*/ 2421457 h 6858000"/>
              <a:gd name="connsiteX749" fmla="*/ 1359703 w 7467600"/>
              <a:gd name="connsiteY749" fmla="*/ 2578554 h 6858000"/>
              <a:gd name="connsiteX750" fmla="*/ 1359422 w 7467600"/>
              <a:gd name="connsiteY750" fmla="*/ 2577994 h 6858000"/>
              <a:gd name="connsiteX751" fmla="*/ 828701 w 7467600"/>
              <a:gd name="connsiteY751" fmla="*/ 1839520 h 6858000"/>
              <a:gd name="connsiteX752" fmla="*/ 494427 w 7467600"/>
              <a:gd name="connsiteY752" fmla="*/ 1092333 h 6858000"/>
              <a:gd name="connsiteX753" fmla="*/ 506322 w 7467600"/>
              <a:gd name="connsiteY753" fmla="*/ 1020997 h 6858000"/>
              <a:gd name="connsiteX754" fmla="*/ 4570198 w 7467600"/>
              <a:gd name="connsiteY754" fmla="*/ 978081 h 6858000"/>
              <a:gd name="connsiteX755" fmla="*/ 4523691 w 7467600"/>
              <a:gd name="connsiteY755" fmla="*/ 1127776 h 6858000"/>
              <a:gd name="connsiteX756" fmla="*/ 4509875 w 7467600"/>
              <a:gd name="connsiteY756" fmla="*/ 1167552 h 6858000"/>
              <a:gd name="connsiteX757" fmla="*/ 4478168 w 7467600"/>
              <a:gd name="connsiteY757" fmla="*/ 1260735 h 6858000"/>
              <a:gd name="connsiteX758" fmla="*/ 4409309 w 7467600"/>
              <a:gd name="connsiteY758" fmla="*/ 1666996 h 6858000"/>
              <a:gd name="connsiteX759" fmla="*/ 4370031 w 7467600"/>
              <a:gd name="connsiteY759" fmla="*/ 1955666 h 6858000"/>
              <a:gd name="connsiteX760" fmla="*/ 4570198 w 7467600"/>
              <a:gd name="connsiteY760" fmla="*/ 978081 h 6858000"/>
              <a:gd name="connsiteX761" fmla="*/ 4557898 w 7467600"/>
              <a:gd name="connsiteY761" fmla="*/ 900011 h 6858000"/>
              <a:gd name="connsiteX762" fmla="*/ 4344840 w 7467600"/>
              <a:gd name="connsiteY762" fmla="*/ 1922038 h 6858000"/>
              <a:gd name="connsiteX763" fmla="*/ 4378710 w 7467600"/>
              <a:gd name="connsiteY763" fmla="*/ 1665516 h 6858000"/>
              <a:gd name="connsiteX764" fmla="*/ 4448798 w 7467600"/>
              <a:gd name="connsiteY764" fmla="*/ 1253024 h 6858000"/>
              <a:gd name="connsiteX765" fmla="*/ 4480315 w 7467600"/>
              <a:gd name="connsiteY765" fmla="*/ 1158454 h 6858000"/>
              <a:gd name="connsiteX766" fmla="*/ 4494133 w 7467600"/>
              <a:gd name="connsiteY766" fmla="*/ 1118676 h 6858000"/>
              <a:gd name="connsiteX767" fmla="*/ 4557898 w 7467600"/>
              <a:gd name="connsiteY767" fmla="*/ 900011 h 6858000"/>
              <a:gd name="connsiteX768" fmla="*/ 5870151 w 7467600"/>
              <a:gd name="connsiteY768" fmla="*/ 898890 h 6858000"/>
              <a:gd name="connsiteX769" fmla="*/ 5861335 w 7467600"/>
              <a:gd name="connsiteY769" fmla="*/ 899177 h 6858000"/>
              <a:gd name="connsiteX770" fmla="*/ 5843702 w 7467600"/>
              <a:gd name="connsiteY770" fmla="*/ 899748 h 6858000"/>
              <a:gd name="connsiteX771" fmla="*/ 5651107 w 7467600"/>
              <a:gd name="connsiteY771" fmla="*/ 920306 h 6858000"/>
              <a:gd name="connsiteX772" fmla="*/ 5459407 w 7467600"/>
              <a:gd name="connsiteY772" fmla="*/ 940975 h 6858000"/>
              <a:gd name="connsiteX773" fmla="*/ 5374846 w 7467600"/>
              <a:gd name="connsiteY773" fmla="*/ 941988 h 6858000"/>
              <a:gd name="connsiteX774" fmla="*/ 5256105 w 7467600"/>
              <a:gd name="connsiteY774" fmla="*/ 945632 h 6858000"/>
              <a:gd name="connsiteX775" fmla="*/ 5107071 w 7467600"/>
              <a:gd name="connsiteY775" fmla="*/ 969720 h 6858000"/>
              <a:gd name="connsiteX776" fmla="*/ 4998681 w 7467600"/>
              <a:gd name="connsiteY776" fmla="*/ 988771 h 6858000"/>
              <a:gd name="connsiteX777" fmla="*/ 5870151 w 7467600"/>
              <a:gd name="connsiteY777" fmla="*/ 898890 h 6858000"/>
              <a:gd name="connsiteX778" fmla="*/ 5504425 w 7467600"/>
              <a:gd name="connsiteY778" fmla="*/ 848067 h 6858000"/>
              <a:gd name="connsiteX779" fmla="*/ 4968849 w 7467600"/>
              <a:gd name="connsiteY779" fmla="*/ 962318 h 6858000"/>
              <a:gd name="connsiteX780" fmla="*/ 5104039 w 7467600"/>
              <a:gd name="connsiteY780" fmla="*/ 940634 h 6858000"/>
              <a:gd name="connsiteX781" fmla="*/ 5256311 w 7467600"/>
              <a:gd name="connsiteY781" fmla="*/ 916490 h 6858000"/>
              <a:gd name="connsiteX782" fmla="*/ 5377381 w 7467600"/>
              <a:gd name="connsiteY782" fmla="*/ 912671 h 6858000"/>
              <a:gd name="connsiteX783" fmla="*/ 5460148 w 7467600"/>
              <a:gd name="connsiteY783" fmla="*/ 911442 h 6858000"/>
              <a:gd name="connsiteX784" fmla="*/ 5648971 w 7467600"/>
              <a:gd name="connsiteY784" fmla="*/ 891331 h 6858000"/>
              <a:gd name="connsiteX785" fmla="*/ 5844807 w 7467600"/>
              <a:gd name="connsiteY785" fmla="*/ 870718 h 6858000"/>
              <a:gd name="connsiteX786" fmla="*/ 5862975 w 7467600"/>
              <a:gd name="connsiteY786" fmla="*/ 869756 h 6858000"/>
              <a:gd name="connsiteX787" fmla="*/ 5920887 w 7467600"/>
              <a:gd name="connsiteY787" fmla="*/ 865929 h 6858000"/>
              <a:gd name="connsiteX788" fmla="*/ 5504425 w 7467600"/>
              <a:gd name="connsiteY788" fmla="*/ 848067 h 6858000"/>
              <a:gd name="connsiteX789" fmla="*/ 3607114 w 7467600"/>
              <a:gd name="connsiteY789" fmla="*/ 467441 h 6858000"/>
              <a:gd name="connsiteX790" fmla="*/ 3296242 w 7467600"/>
              <a:gd name="connsiteY790" fmla="*/ 807991 h 6858000"/>
              <a:gd name="connsiteX791" fmla="*/ 3174674 w 7467600"/>
              <a:gd name="connsiteY791" fmla="*/ 919759 h 6858000"/>
              <a:gd name="connsiteX792" fmla="*/ 3042978 w 7467600"/>
              <a:gd name="connsiteY792" fmla="*/ 1054894 h 6858000"/>
              <a:gd name="connsiteX793" fmla="*/ 2968914 w 7467600"/>
              <a:gd name="connsiteY793" fmla="*/ 1133756 h 6858000"/>
              <a:gd name="connsiteX794" fmla="*/ 3103823 w 7467600"/>
              <a:gd name="connsiteY794" fmla="*/ 1026814 h 6858000"/>
              <a:gd name="connsiteX795" fmla="*/ 3607114 w 7467600"/>
              <a:gd name="connsiteY795" fmla="*/ 467441 h 6858000"/>
              <a:gd name="connsiteX796" fmla="*/ 3744487 w 7467600"/>
              <a:gd name="connsiteY796" fmla="*/ 383136 h 6858000"/>
              <a:gd name="connsiteX797" fmla="*/ 3970213 w 7467600"/>
              <a:gd name="connsiteY797" fmla="*/ 995559 h 6858000"/>
              <a:gd name="connsiteX798" fmla="*/ 3744487 w 7467600"/>
              <a:gd name="connsiteY798" fmla="*/ 383136 h 6858000"/>
              <a:gd name="connsiteX799" fmla="*/ 3624562 w 7467600"/>
              <a:gd name="connsiteY799" fmla="*/ 367041 h 6858000"/>
              <a:gd name="connsiteX800" fmla="*/ 3489712 w 7467600"/>
              <a:gd name="connsiteY800" fmla="*/ 485386 h 6858000"/>
              <a:gd name="connsiteX801" fmla="*/ 3182994 w 7467600"/>
              <a:gd name="connsiteY801" fmla="*/ 828265 h 6858000"/>
              <a:gd name="connsiteX802" fmla="*/ 2892114 w 7467600"/>
              <a:gd name="connsiteY802" fmla="*/ 1172635 h 6858000"/>
              <a:gd name="connsiteX803" fmla="*/ 3021459 w 7467600"/>
              <a:gd name="connsiteY803" fmla="*/ 1035385 h 6858000"/>
              <a:gd name="connsiteX804" fmla="*/ 3153873 w 7467600"/>
              <a:gd name="connsiteY804" fmla="*/ 898971 h 6858000"/>
              <a:gd name="connsiteX805" fmla="*/ 3276511 w 7467600"/>
              <a:gd name="connsiteY805" fmla="*/ 786423 h 6858000"/>
              <a:gd name="connsiteX806" fmla="*/ 3584154 w 7467600"/>
              <a:gd name="connsiteY806" fmla="*/ 448218 h 6858000"/>
              <a:gd name="connsiteX807" fmla="*/ 3624562 w 7467600"/>
              <a:gd name="connsiteY807" fmla="*/ 367041 h 6858000"/>
              <a:gd name="connsiteX808" fmla="*/ 3766672 w 7467600"/>
              <a:gd name="connsiteY808" fmla="*/ 359429 h 6858000"/>
              <a:gd name="connsiteX809" fmla="*/ 3996338 w 7467600"/>
              <a:gd name="connsiteY809" fmla="*/ 968237 h 6858000"/>
              <a:gd name="connsiteX810" fmla="*/ 3766672 w 7467600"/>
              <a:gd name="connsiteY810" fmla="*/ 359429 h 6858000"/>
              <a:gd name="connsiteX811" fmla="*/ 5805386 w 7467600"/>
              <a:gd name="connsiteY811" fmla="*/ 239240 h 6858000"/>
              <a:gd name="connsiteX812" fmla="*/ 5736947 w 7467600"/>
              <a:gd name="connsiteY812" fmla="*/ 261367 h 6858000"/>
              <a:gd name="connsiteX813" fmla="*/ 5427012 w 7467600"/>
              <a:gd name="connsiteY813" fmla="*/ 311272 h 6858000"/>
              <a:gd name="connsiteX814" fmla="*/ 5147818 w 7467600"/>
              <a:gd name="connsiteY814" fmla="*/ 322112 h 6858000"/>
              <a:gd name="connsiteX815" fmla="*/ 5060854 w 7467600"/>
              <a:gd name="connsiteY815" fmla="*/ 311882 h 6858000"/>
              <a:gd name="connsiteX816" fmla="*/ 4945989 w 7467600"/>
              <a:gd name="connsiteY816" fmla="*/ 300516 h 6858000"/>
              <a:gd name="connsiteX817" fmla="*/ 5410479 w 7467600"/>
              <a:gd name="connsiteY817" fmla="*/ 348434 h 6858000"/>
              <a:gd name="connsiteX818" fmla="*/ 5805386 w 7467600"/>
              <a:gd name="connsiteY818" fmla="*/ 239240 h 6858000"/>
              <a:gd name="connsiteX819" fmla="*/ 5905192 w 7467600"/>
              <a:gd name="connsiteY819" fmla="*/ 163079 h 6858000"/>
              <a:gd name="connsiteX820" fmla="*/ 5865655 w 7467600"/>
              <a:gd name="connsiteY820" fmla="*/ 171901 h 6858000"/>
              <a:gd name="connsiteX821" fmla="*/ 5259740 w 7467600"/>
              <a:gd name="connsiteY821" fmla="*/ 257013 h 6858000"/>
              <a:gd name="connsiteX822" fmla="*/ 5208466 w 7467600"/>
              <a:gd name="connsiteY822" fmla="*/ 257550 h 6858000"/>
              <a:gd name="connsiteX823" fmla="*/ 4980204 w 7467600"/>
              <a:gd name="connsiteY823" fmla="*/ 271903 h 6858000"/>
              <a:gd name="connsiteX824" fmla="*/ 5068068 w 7467600"/>
              <a:gd name="connsiteY824" fmla="*/ 282244 h 6858000"/>
              <a:gd name="connsiteX825" fmla="*/ 5153231 w 7467600"/>
              <a:gd name="connsiteY825" fmla="*/ 292240 h 6858000"/>
              <a:gd name="connsiteX826" fmla="*/ 5426491 w 7467600"/>
              <a:gd name="connsiteY826" fmla="*/ 281128 h 6858000"/>
              <a:gd name="connsiteX827" fmla="*/ 5731212 w 7467600"/>
              <a:gd name="connsiteY827" fmla="*/ 231951 h 6858000"/>
              <a:gd name="connsiteX828" fmla="*/ 5905192 w 7467600"/>
              <a:gd name="connsiteY828" fmla="*/ 163079 h 6858000"/>
              <a:gd name="connsiteX829" fmla="*/ 5944437 w 7467600"/>
              <a:gd name="connsiteY829" fmla="*/ 113829 h 6858000"/>
              <a:gd name="connsiteX830" fmla="*/ 5825032 w 7467600"/>
              <a:gd name="connsiteY830" fmla="*/ 146405 h 6858000"/>
              <a:gd name="connsiteX831" fmla="*/ 4955599 w 7467600"/>
              <a:gd name="connsiteY831" fmla="*/ 247008 h 6858000"/>
              <a:gd name="connsiteX832" fmla="*/ 5210104 w 7467600"/>
              <a:gd name="connsiteY832" fmla="*/ 228123 h 6858000"/>
              <a:gd name="connsiteX833" fmla="*/ 5261015 w 7467600"/>
              <a:gd name="connsiteY833" fmla="*/ 227087 h 6858000"/>
              <a:gd name="connsiteX834" fmla="*/ 5861181 w 7467600"/>
              <a:gd name="connsiteY834" fmla="*/ 143093 h 6858000"/>
              <a:gd name="connsiteX835" fmla="*/ 5961252 w 7467600"/>
              <a:gd name="connsiteY835" fmla="*/ 114820 h 6858000"/>
              <a:gd name="connsiteX836" fmla="*/ 5944437 w 7467600"/>
              <a:gd name="connsiteY836" fmla="*/ 113829 h 6858000"/>
              <a:gd name="connsiteX837" fmla="*/ 3882765 w 7467600"/>
              <a:gd name="connsiteY837" fmla="*/ 0 h 6858000"/>
              <a:gd name="connsiteX838" fmla="*/ 3995099 w 7467600"/>
              <a:gd name="connsiteY838" fmla="*/ 0 h 6858000"/>
              <a:gd name="connsiteX839" fmla="*/ 4163818 w 7467600"/>
              <a:gd name="connsiteY839" fmla="*/ 234104 h 6858000"/>
              <a:gd name="connsiteX840" fmla="*/ 4172099 w 7467600"/>
              <a:gd name="connsiteY840" fmla="*/ 234207 h 6858000"/>
              <a:gd name="connsiteX841" fmla="*/ 4784282 w 7467600"/>
              <a:gd name="connsiteY841" fmla="*/ 276561 h 6858000"/>
              <a:gd name="connsiteX842" fmla="*/ 4801687 w 7467600"/>
              <a:gd name="connsiteY842" fmla="*/ 267764 h 6858000"/>
              <a:gd name="connsiteX843" fmla="*/ 6082788 w 7467600"/>
              <a:gd name="connsiteY843" fmla="*/ 64119 h 6858000"/>
              <a:gd name="connsiteX844" fmla="*/ 6099442 w 7467600"/>
              <a:gd name="connsiteY844" fmla="*/ 82568 h 6858000"/>
              <a:gd name="connsiteX845" fmla="*/ 4804137 w 7467600"/>
              <a:gd name="connsiteY845" fmla="*/ 320931 h 6858000"/>
              <a:gd name="connsiteX846" fmla="*/ 4227047 w 7467600"/>
              <a:gd name="connsiteY846" fmla="*/ 313415 h 6858000"/>
              <a:gd name="connsiteX847" fmla="*/ 4346041 w 7467600"/>
              <a:gd name="connsiteY847" fmla="*/ 456086 h 6858000"/>
              <a:gd name="connsiteX848" fmla="*/ 4870967 w 7467600"/>
              <a:gd name="connsiteY848" fmla="*/ 963061 h 6858000"/>
              <a:gd name="connsiteX849" fmla="*/ 4889647 w 7467600"/>
              <a:gd name="connsiteY849" fmla="*/ 957147 h 6858000"/>
              <a:gd name="connsiteX850" fmla="*/ 5422504 w 7467600"/>
              <a:gd name="connsiteY850" fmla="*/ 805191 h 6858000"/>
              <a:gd name="connsiteX851" fmla="*/ 6087656 w 7467600"/>
              <a:gd name="connsiteY851" fmla="*/ 826703 h 6858000"/>
              <a:gd name="connsiteX852" fmla="*/ 6058717 w 7467600"/>
              <a:gd name="connsiteY852" fmla="*/ 865992 h 6858000"/>
              <a:gd name="connsiteX853" fmla="*/ 4974153 w 7467600"/>
              <a:gd name="connsiteY853" fmla="*/ 1045456 h 6858000"/>
              <a:gd name="connsiteX854" fmla="*/ 5627835 w 7467600"/>
              <a:gd name="connsiteY854" fmla="*/ 1472077 h 6858000"/>
              <a:gd name="connsiteX855" fmla="*/ 5629817 w 7467600"/>
              <a:gd name="connsiteY855" fmla="*/ 1471412 h 6858000"/>
              <a:gd name="connsiteX856" fmla="*/ 5634124 w 7467600"/>
              <a:gd name="connsiteY856" fmla="*/ 1470572 h 6858000"/>
              <a:gd name="connsiteX857" fmla="*/ 5755832 w 7467600"/>
              <a:gd name="connsiteY857" fmla="*/ 1383886 h 6858000"/>
              <a:gd name="connsiteX858" fmla="*/ 6014186 w 7467600"/>
              <a:gd name="connsiteY858" fmla="*/ 1279799 h 6858000"/>
              <a:gd name="connsiteX859" fmla="*/ 6901619 w 7467600"/>
              <a:gd name="connsiteY859" fmla="*/ 1047874 h 6858000"/>
              <a:gd name="connsiteX860" fmla="*/ 6931566 w 7467600"/>
              <a:gd name="connsiteY860" fmla="*/ 1062034 h 6858000"/>
              <a:gd name="connsiteX861" fmla="*/ 5790982 w 7467600"/>
              <a:gd name="connsiteY861" fmla="*/ 1561380 h 6858000"/>
              <a:gd name="connsiteX862" fmla="*/ 6188971 w 7467600"/>
              <a:gd name="connsiteY862" fmla="*/ 1755168 h 6858000"/>
              <a:gd name="connsiteX863" fmla="*/ 6202446 w 7467600"/>
              <a:gd name="connsiteY863" fmla="*/ 1752268 h 6858000"/>
              <a:gd name="connsiteX864" fmla="*/ 7179560 w 7467600"/>
              <a:gd name="connsiteY864" fmla="*/ 1467551 h 6858000"/>
              <a:gd name="connsiteX865" fmla="*/ 7158730 w 7467600"/>
              <a:gd name="connsiteY865" fmla="*/ 1507835 h 6858000"/>
              <a:gd name="connsiteX866" fmla="*/ 6326959 w 7467600"/>
              <a:gd name="connsiteY866" fmla="*/ 1817686 h 6858000"/>
              <a:gd name="connsiteX867" fmla="*/ 6537433 w 7467600"/>
              <a:gd name="connsiteY867" fmla="*/ 1907790 h 6858000"/>
              <a:gd name="connsiteX868" fmla="*/ 6550221 w 7467600"/>
              <a:gd name="connsiteY868" fmla="*/ 1910729 h 6858000"/>
              <a:gd name="connsiteX869" fmla="*/ 6964438 w 7467600"/>
              <a:gd name="connsiteY869" fmla="*/ 2209505 h 6858000"/>
              <a:gd name="connsiteX870" fmla="*/ 7367862 w 7467600"/>
              <a:gd name="connsiteY870" fmla="*/ 2806833 h 6858000"/>
              <a:gd name="connsiteX871" fmla="*/ 7364329 w 7467600"/>
              <a:gd name="connsiteY871" fmla="*/ 2826907 h 6858000"/>
              <a:gd name="connsiteX872" fmla="*/ 7290545 w 7467600"/>
              <a:gd name="connsiteY872" fmla="*/ 2850663 h 6858000"/>
              <a:gd name="connsiteX873" fmla="*/ 6472036 w 7467600"/>
              <a:gd name="connsiteY873" fmla="*/ 1959003 h 6858000"/>
              <a:gd name="connsiteX874" fmla="*/ 5792897 w 7467600"/>
              <a:gd name="connsiteY874" fmla="*/ 1647747 h 6858000"/>
              <a:gd name="connsiteX875" fmla="*/ 5842751 w 7467600"/>
              <a:gd name="connsiteY875" fmla="*/ 1816112 h 6858000"/>
              <a:gd name="connsiteX876" fmla="*/ 5847424 w 7467600"/>
              <a:gd name="connsiteY876" fmla="*/ 1815776 h 6858000"/>
              <a:gd name="connsiteX877" fmla="*/ 6399821 w 7467600"/>
              <a:gd name="connsiteY877" fmla="*/ 2344799 h 6858000"/>
              <a:gd name="connsiteX878" fmla="*/ 6323232 w 7467600"/>
              <a:gd name="connsiteY878" fmla="*/ 2389634 h 6858000"/>
              <a:gd name="connsiteX879" fmla="*/ 5942958 w 7467600"/>
              <a:gd name="connsiteY879" fmla="*/ 2077708 h 6858000"/>
              <a:gd name="connsiteX880" fmla="*/ 5921559 w 7467600"/>
              <a:gd name="connsiteY880" fmla="*/ 2378596 h 6858000"/>
              <a:gd name="connsiteX881" fmla="*/ 5817651 w 7467600"/>
              <a:gd name="connsiteY881" fmla="*/ 3023919 h 6858000"/>
              <a:gd name="connsiteX882" fmla="*/ 5729634 w 7467600"/>
              <a:gd name="connsiteY882" fmla="*/ 3051849 h 6858000"/>
              <a:gd name="connsiteX883" fmla="*/ 5611018 w 7467600"/>
              <a:gd name="connsiteY883" fmla="*/ 2316769 h 6858000"/>
              <a:gd name="connsiteX884" fmla="*/ 5687608 w 7467600"/>
              <a:gd name="connsiteY884" fmla="*/ 2039972 h 6858000"/>
              <a:gd name="connsiteX885" fmla="*/ 5657554 w 7467600"/>
              <a:gd name="connsiteY885" fmla="*/ 1576445 h 6858000"/>
              <a:gd name="connsiteX886" fmla="*/ 5150475 w 7467600"/>
              <a:gd name="connsiteY886" fmla="*/ 1274012 h 6858000"/>
              <a:gd name="connsiteX887" fmla="*/ 5349142 w 7467600"/>
              <a:gd name="connsiteY887" fmla="*/ 2204405 h 6858000"/>
              <a:gd name="connsiteX888" fmla="*/ 5262214 w 7467600"/>
              <a:gd name="connsiteY888" fmla="*/ 2233836 h 6858000"/>
              <a:gd name="connsiteX889" fmla="*/ 4981539 w 7467600"/>
              <a:gd name="connsiteY889" fmla="*/ 1542201 h 6858000"/>
              <a:gd name="connsiteX890" fmla="*/ 4958461 w 7467600"/>
              <a:gd name="connsiteY890" fmla="*/ 1136957 h 6858000"/>
              <a:gd name="connsiteX891" fmla="*/ 4655015 w 7467600"/>
              <a:gd name="connsiteY891" fmla="*/ 891426 h 6858000"/>
              <a:gd name="connsiteX892" fmla="*/ 4348002 w 7467600"/>
              <a:gd name="connsiteY892" fmla="*/ 2205895 h 6858000"/>
              <a:gd name="connsiteX893" fmla="*/ 4262250 w 7467600"/>
              <a:gd name="connsiteY893" fmla="*/ 2219972 h 6858000"/>
              <a:gd name="connsiteX894" fmla="*/ 4550611 w 7467600"/>
              <a:gd name="connsiteY894" fmla="*/ 817540 h 6858000"/>
              <a:gd name="connsiteX895" fmla="*/ 4564418 w 7467600"/>
              <a:gd name="connsiteY895" fmla="*/ 808293 h 6858000"/>
              <a:gd name="connsiteX896" fmla="*/ 4266388 w 7467600"/>
              <a:gd name="connsiteY896" fmla="*/ 500083 h 6858000"/>
              <a:gd name="connsiteX897" fmla="*/ 4032842 w 7467600"/>
              <a:gd name="connsiteY897" fmla="*/ 211809 h 6858000"/>
              <a:gd name="connsiteX898" fmla="*/ 3882765 w 7467600"/>
              <a:gd name="connsiteY898" fmla="*/ 0 h 6858000"/>
              <a:gd name="connsiteX899" fmla="*/ 3721337 w 7467600"/>
              <a:gd name="connsiteY899" fmla="*/ 0 h 6858000"/>
              <a:gd name="connsiteX900" fmla="*/ 3797544 w 7467600"/>
              <a:gd name="connsiteY900" fmla="*/ 0 h 6858000"/>
              <a:gd name="connsiteX901" fmla="*/ 3775734 w 7467600"/>
              <a:gd name="connsiteY901" fmla="*/ 95131 h 6858000"/>
              <a:gd name="connsiteX902" fmla="*/ 3724807 w 7467600"/>
              <a:gd name="connsiteY902" fmla="*/ 272257 h 6858000"/>
              <a:gd name="connsiteX903" fmla="*/ 3726844 w 7467600"/>
              <a:gd name="connsiteY903" fmla="*/ 282988 h 6858000"/>
              <a:gd name="connsiteX904" fmla="*/ 3742664 w 7467600"/>
              <a:gd name="connsiteY904" fmla="*/ 279918 h 6858000"/>
              <a:gd name="connsiteX905" fmla="*/ 4103910 w 7467600"/>
              <a:gd name="connsiteY905" fmla="*/ 1161917 h 6858000"/>
              <a:gd name="connsiteX906" fmla="*/ 4020269 w 7467600"/>
              <a:gd name="connsiteY906" fmla="*/ 1200406 h 6858000"/>
              <a:gd name="connsiteX907" fmla="*/ 3674882 w 7467600"/>
              <a:gd name="connsiteY907" fmla="*/ 488524 h 6858000"/>
              <a:gd name="connsiteX908" fmla="*/ 3132682 w 7467600"/>
              <a:gd name="connsiteY908" fmla="*/ 1072284 h 6858000"/>
              <a:gd name="connsiteX909" fmla="*/ 2716346 w 7467600"/>
              <a:gd name="connsiteY909" fmla="*/ 1276376 h 6858000"/>
              <a:gd name="connsiteX910" fmla="*/ 2716772 w 7467600"/>
              <a:gd name="connsiteY910" fmla="*/ 1255462 h 6858000"/>
              <a:gd name="connsiteX911" fmla="*/ 3471096 w 7467600"/>
              <a:gd name="connsiteY911" fmla="*/ 437072 h 6858000"/>
              <a:gd name="connsiteX912" fmla="*/ 3639057 w 7467600"/>
              <a:gd name="connsiteY912" fmla="*/ 286334 h 6858000"/>
              <a:gd name="connsiteX913" fmla="*/ 3640309 w 7467600"/>
              <a:gd name="connsiteY913" fmla="*/ 284664 h 6858000"/>
              <a:gd name="connsiteX914" fmla="*/ 3646022 w 7467600"/>
              <a:gd name="connsiteY914" fmla="*/ 276711 h 6858000"/>
              <a:gd name="connsiteX915" fmla="*/ 3707943 w 7467600"/>
              <a:gd name="connsiteY915" fmla="*/ 65958 h 6858000"/>
              <a:gd name="connsiteX916" fmla="*/ 3721337 w 7467600"/>
              <a:gd name="connsiteY916" fmla="*/ 0 h 6858000"/>
              <a:gd name="connsiteX917" fmla="*/ 2867960 w 7467600"/>
              <a:gd name="connsiteY917" fmla="*/ 0 h 6858000"/>
              <a:gd name="connsiteX918" fmla="*/ 2926351 w 7467600"/>
              <a:gd name="connsiteY918" fmla="*/ 0 h 6858000"/>
              <a:gd name="connsiteX919" fmla="*/ 2902823 w 7467600"/>
              <a:gd name="connsiteY919" fmla="*/ 262929 h 6858000"/>
              <a:gd name="connsiteX920" fmla="*/ 2940663 w 7467600"/>
              <a:gd name="connsiteY920" fmla="*/ 140884 h 6858000"/>
              <a:gd name="connsiteX921" fmla="*/ 2947039 w 7467600"/>
              <a:gd name="connsiteY921" fmla="*/ 122524 h 6858000"/>
              <a:gd name="connsiteX922" fmla="*/ 2984316 w 7467600"/>
              <a:gd name="connsiteY922" fmla="*/ 0 h 6858000"/>
              <a:gd name="connsiteX923" fmla="*/ 3016114 w 7467600"/>
              <a:gd name="connsiteY923" fmla="*/ 0 h 6858000"/>
              <a:gd name="connsiteX924" fmla="*/ 2979949 w 7467600"/>
              <a:gd name="connsiteY924" fmla="*/ 119274 h 6858000"/>
              <a:gd name="connsiteX925" fmla="*/ 3023879 w 7467600"/>
              <a:gd name="connsiteY925" fmla="*/ 0 h 6858000"/>
              <a:gd name="connsiteX926" fmla="*/ 3105400 w 7467600"/>
              <a:gd name="connsiteY926" fmla="*/ 0 h 6858000"/>
              <a:gd name="connsiteX927" fmla="*/ 3094669 w 7467600"/>
              <a:gd name="connsiteY927" fmla="*/ 30308 h 6858000"/>
              <a:gd name="connsiteX928" fmla="*/ 2901945 w 7467600"/>
              <a:gd name="connsiteY928" fmla="*/ 466538 h 6858000"/>
              <a:gd name="connsiteX929" fmla="*/ 2815209 w 7467600"/>
              <a:gd name="connsiteY929" fmla="*/ 497361 h 6858000"/>
              <a:gd name="connsiteX930" fmla="*/ 2844845 w 7467600"/>
              <a:gd name="connsiteY930" fmla="*/ 127638 h 6858000"/>
              <a:gd name="connsiteX931" fmla="*/ 2867960 w 7467600"/>
              <a:gd name="connsiteY931" fmla="*/ 0 h 6858000"/>
              <a:gd name="connsiteX932" fmla="*/ 1057230 w 7467600"/>
              <a:gd name="connsiteY932" fmla="*/ 0 h 6858000"/>
              <a:gd name="connsiteX933" fmla="*/ 1111003 w 7467600"/>
              <a:gd name="connsiteY933" fmla="*/ 0 h 6858000"/>
              <a:gd name="connsiteX934" fmla="*/ 1125553 w 7467600"/>
              <a:gd name="connsiteY934" fmla="*/ 52588 h 6858000"/>
              <a:gd name="connsiteX935" fmla="*/ 1304276 w 7467600"/>
              <a:gd name="connsiteY935" fmla="*/ 476275 h 6858000"/>
              <a:gd name="connsiteX936" fmla="*/ 1492066 w 7467600"/>
              <a:gd name="connsiteY936" fmla="*/ 886333 h 6858000"/>
              <a:gd name="connsiteX937" fmla="*/ 1423698 w 7467600"/>
              <a:gd name="connsiteY937" fmla="*/ 710817 h 6858000"/>
              <a:gd name="connsiteX938" fmla="*/ 1357609 w 7467600"/>
              <a:gd name="connsiteY938" fmla="*/ 532892 h 6858000"/>
              <a:gd name="connsiteX939" fmla="*/ 1309550 w 7467600"/>
              <a:gd name="connsiteY939" fmla="*/ 374031 h 6858000"/>
              <a:gd name="connsiteX940" fmla="*/ 1193673 w 7467600"/>
              <a:gd name="connsiteY940" fmla="*/ 49533 h 6858000"/>
              <a:gd name="connsiteX941" fmla="*/ 1164391 w 7467600"/>
              <a:gd name="connsiteY941" fmla="*/ 0 h 6858000"/>
              <a:gd name="connsiteX942" fmla="*/ 1200666 w 7467600"/>
              <a:gd name="connsiteY942" fmla="*/ 0 h 6858000"/>
              <a:gd name="connsiteX943" fmla="*/ 1223408 w 7467600"/>
              <a:gd name="connsiteY943" fmla="*/ 38996 h 6858000"/>
              <a:gd name="connsiteX944" fmla="*/ 1339635 w 7467600"/>
              <a:gd name="connsiteY944" fmla="*/ 365517 h 6858000"/>
              <a:gd name="connsiteX945" fmla="*/ 1387469 w 7467600"/>
              <a:gd name="connsiteY945" fmla="*/ 523079 h 6858000"/>
              <a:gd name="connsiteX946" fmla="*/ 1452685 w 7467600"/>
              <a:gd name="connsiteY946" fmla="*/ 699806 h 6858000"/>
              <a:gd name="connsiteX947" fmla="*/ 1492092 w 7467600"/>
              <a:gd name="connsiteY947" fmla="*/ 800424 h 6858000"/>
              <a:gd name="connsiteX948" fmla="*/ 1455302 w 7467600"/>
              <a:gd name="connsiteY948" fmla="*/ 632913 h 6858000"/>
              <a:gd name="connsiteX949" fmla="*/ 1222336 w 7467600"/>
              <a:gd name="connsiteY949" fmla="*/ 9480 h 6858000"/>
              <a:gd name="connsiteX950" fmla="*/ 1214634 w 7467600"/>
              <a:gd name="connsiteY950" fmla="*/ 0 h 6858000"/>
              <a:gd name="connsiteX951" fmla="*/ 1289827 w 7467600"/>
              <a:gd name="connsiteY951" fmla="*/ 0 h 6858000"/>
              <a:gd name="connsiteX952" fmla="*/ 1321076 w 7467600"/>
              <a:gd name="connsiteY952" fmla="*/ 59722 h 6858000"/>
              <a:gd name="connsiteX953" fmla="*/ 1512579 w 7467600"/>
              <a:gd name="connsiteY953" fmla="*/ 626441 h 6858000"/>
              <a:gd name="connsiteX954" fmla="*/ 1506076 w 7467600"/>
              <a:gd name="connsiteY954" fmla="*/ 1089289 h 6858000"/>
              <a:gd name="connsiteX955" fmla="*/ 1486346 w 7467600"/>
              <a:gd name="connsiteY955" fmla="*/ 1079919 h 6858000"/>
              <a:gd name="connsiteX956" fmla="*/ 1070511 w 7467600"/>
              <a:gd name="connsiteY956" fmla="*/ 48609 h 6858000"/>
              <a:gd name="connsiteX957" fmla="*/ 1057230 w 7467600"/>
              <a:gd name="connsiteY957" fmla="*/ 0 h 6858000"/>
              <a:gd name="connsiteX958" fmla="*/ 43151 w 7467600"/>
              <a:gd name="connsiteY958" fmla="*/ 0 h 6858000"/>
              <a:gd name="connsiteX959" fmla="*/ 95283 w 7467600"/>
              <a:gd name="connsiteY959" fmla="*/ 0 h 6858000"/>
              <a:gd name="connsiteX960" fmla="*/ 300708 w 7467600"/>
              <a:gd name="connsiteY960" fmla="*/ 154571 h 6858000"/>
              <a:gd name="connsiteX961" fmla="*/ 530414 w 7467600"/>
              <a:gd name="connsiteY961" fmla="*/ 354673 h 6858000"/>
              <a:gd name="connsiteX962" fmla="*/ 333785 w 7467600"/>
              <a:gd name="connsiteY962" fmla="*/ 161564 h 6858000"/>
              <a:gd name="connsiteX963" fmla="*/ 147005 w 7467600"/>
              <a:gd name="connsiteY963" fmla="*/ 0 h 6858000"/>
              <a:gd name="connsiteX964" fmla="*/ 272509 w 7467600"/>
              <a:gd name="connsiteY964" fmla="*/ 0 h 6858000"/>
              <a:gd name="connsiteX965" fmla="*/ 326276 w 7467600"/>
              <a:gd name="connsiteY965" fmla="*/ 45847 h 6858000"/>
              <a:gd name="connsiteX966" fmla="*/ 823759 w 7467600"/>
              <a:gd name="connsiteY966" fmla="*/ 574145 h 6858000"/>
              <a:gd name="connsiteX967" fmla="*/ 811254 w 7467600"/>
              <a:gd name="connsiteY967" fmla="*/ 665546 h 6858000"/>
              <a:gd name="connsiteX968" fmla="*/ 154042 w 7467600"/>
              <a:gd name="connsiteY968" fmla="*/ 261522 h 6858000"/>
              <a:gd name="connsiteX969" fmla="*/ 13550 w 7467600"/>
              <a:gd name="connsiteY969" fmla="*/ 158423 h 6858000"/>
              <a:gd name="connsiteX970" fmla="*/ 0 w 7467600"/>
              <a:gd name="connsiteY970" fmla="*/ 146618 h 6858000"/>
              <a:gd name="connsiteX971" fmla="*/ 0 w 7467600"/>
              <a:gd name="connsiteY971" fmla="*/ 59161 h 6858000"/>
              <a:gd name="connsiteX972" fmla="*/ 45427 w 7467600"/>
              <a:gd name="connsiteY972" fmla="*/ 101078 h 6858000"/>
              <a:gd name="connsiteX973" fmla="*/ 630103 w 7467600"/>
              <a:gd name="connsiteY973" fmla="*/ 485885 h 6858000"/>
              <a:gd name="connsiteX974" fmla="*/ 532040 w 7467600"/>
              <a:gd name="connsiteY974" fmla="*/ 399359 h 6858000"/>
              <a:gd name="connsiteX975" fmla="*/ 517618 w 7467600"/>
              <a:gd name="connsiteY975" fmla="*/ 385726 h 6858000"/>
              <a:gd name="connsiteX976" fmla="*/ 285074 w 7467600"/>
              <a:gd name="connsiteY976" fmla="*/ 182755 h 6858000"/>
              <a:gd name="connsiteX977" fmla="*/ 43151 w 7467600"/>
              <a:gd name="connsiteY97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6012219 h 6858000"/>
              <a:gd name="connsiteX83" fmla="*/ 6946849 w 7467600"/>
              <a:gd name="connsiteY83" fmla="*/ 5523271 h 6858000"/>
              <a:gd name="connsiteX84" fmla="*/ 6946972 w 7467600"/>
              <a:gd name="connsiteY84" fmla="*/ 5526491 h 6858000"/>
              <a:gd name="connsiteX85" fmla="*/ 7105827 w 7467600"/>
              <a:gd name="connsiteY85" fmla="*/ 5718700 h 6858000"/>
              <a:gd name="connsiteX86" fmla="*/ 7356878 w 7467600"/>
              <a:gd name="connsiteY86" fmla="*/ 5981332 h 6858000"/>
              <a:gd name="connsiteX87" fmla="*/ 7467600 w 7467600"/>
              <a:gd name="connsiteY87" fmla="*/ 6117703 h 6858000"/>
              <a:gd name="connsiteX88" fmla="*/ 7467600 w 7467600"/>
              <a:gd name="connsiteY88" fmla="*/ 6163634 h 6858000"/>
              <a:gd name="connsiteX89" fmla="*/ 7403637 w 7467600"/>
              <a:gd name="connsiteY89" fmla="*/ 6083957 h 6858000"/>
              <a:gd name="connsiteX90" fmla="*/ 7254615 w 7467600"/>
              <a:gd name="connsiteY90" fmla="*/ 5911918 h 6858000"/>
              <a:gd name="connsiteX91" fmla="*/ 7312589 w 7467600"/>
              <a:gd name="connsiteY91" fmla="*/ 5982309 h 6858000"/>
              <a:gd name="connsiteX92" fmla="*/ 7448321 w 7467600"/>
              <a:gd name="connsiteY92" fmla="*/ 6190991 h 6858000"/>
              <a:gd name="connsiteX93" fmla="*/ 7467600 w 7467600"/>
              <a:gd name="connsiteY93" fmla="*/ 6221686 h 6858000"/>
              <a:gd name="connsiteX94" fmla="*/ 7467600 w 7467600"/>
              <a:gd name="connsiteY94" fmla="*/ 6334256 h 6858000"/>
              <a:gd name="connsiteX95" fmla="*/ 7454976 w 7467600"/>
              <a:gd name="connsiteY95" fmla="*/ 6318297 h 6858000"/>
              <a:gd name="connsiteX96" fmla="*/ 7042773 w 7467600"/>
              <a:gd name="connsiteY96" fmla="*/ 5734011 h 6858000"/>
              <a:gd name="connsiteX97" fmla="*/ 6844835 w 7467600"/>
              <a:gd name="connsiteY97" fmla="*/ 5424988 h 6858000"/>
              <a:gd name="connsiteX98" fmla="*/ 1456157 w 7467600"/>
              <a:gd name="connsiteY98" fmla="*/ 5371404 h 6858000"/>
              <a:gd name="connsiteX99" fmla="*/ 1244432 w 7467600"/>
              <a:gd name="connsiteY99" fmla="*/ 5385601 h 6858000"/>
              <a:gd name="connsiteX100" fmla="*/ 973990 w 7467600"/>
              <a:gd name="connsiteY100" fmla="*/ 5424940 h 6858000"/>
              <a:gd name="connsiteX101" fmla="*/ 1103809 w 7467600"/>
              <a:gd name="connsiteY101" fmla="*/ 5433720 h 6858000"/>
              <a:gd name="connsiteX102" fmla="*/ 1123454 w 7467600"/>
              <a:gd name="connsiteY102" fmla="*/ 5435727 h 6858000"/>
              <a:gd name="connsiteX103" fmla="*/ 1737017 w 7467600"/>
              <a:gd name="connsiteY103" fmla="*/ 5452183 h 6858000"/>
              <a:gd name="connsiteX104" fmla="*/ 1824397 w 7467600"/>
              <a:gd name="connsiteY104" fmla="*/ 5447757 h 6858000"/>
              <a:gd name="connsiteX105" fmla="*/ 2070059 w 7467600"/>
              <a:gd name="connsiteY105" fmla="*/ 5441660 h 6858000"/>
              <a:gd name="connsiteX106" fmla="*/ 1456157 w 7467600"/>
              <a:gd name="connsiteY106" fmla="*/ 5371404 h 6858000"/>
              <a:gd name="connsiteX107" fmla="*/ 4988186 w 7467600"/>
              <a:gd name="connsiteY107" fmla="*/ 5216467 h 6858000"/>
              <a:gd name="connsiteX108" fmla="*/ 4777334 w 7467600"/>
              <a:gd name="connsiteY108" fmla="*/ 5406072 h 6858000"/>
              <a:gd name="connsiteX109" fmla="*/ 4718341 w 7467600"/>
              <a:gd name="connsiteY109" fmla="*/ 5468043 h 6858000"/>
              <a:gd name="connsiteX110" fmla="*/ 4604655 w 7467600"/>
              <a:gd name="connsiteY110" fmla="*/ 5583434 h 6858000"/>
              <a:gd name="connsiteX111" fmla="*/ 4565074 w 7467600"/>
              <a:gd name="connsiteY111" fmla="*/ 5618550 h 6858000"/>
              <a:gd name="connsiteX112" fmla="*/ 4988186 w 7467600"/>
              <a:gd name="connsiteY112" fmla="*/ 5216467 h 6858000"/>
              <a:gd name="connsiteX113" fmla="*/ 4978032 w 7467600"/>
              <a:gd name="connsiteY113" fmla="*/ 5183809 h 6858000"/>
              <a:gd name="connsiteX114" fmla="*/ 4463413 w 7467600"/>
              <a:gd name="connsiteY114" fmla="*/ 5615162 h 6858000"/>
              <a:gd name="connsiteX115" fmla="*/ 4358134 w 7467600"/>
              <a:gd name="connsiteY115" fmla="*/ 5742791 h 6858000"/>
              <a:gd name="connsiteX116" fmla="*/ 4376219 w 7467600"/>
              <a:gd name="connsiteY116" fmla="*/ 5729027 h 6858000"/>
              <a:gd name="connsiteX117" fmla="*/ 4582340 w 7467600"/>
              <a:gd name="connsiteY117" fmla="*/ 5561037 h 6858000"/>
              <a:gd name="connsiteX118" fmla="*/ 4694684 w 7467600"/>
              <a:gd name="connsiteY118" fmla="*/ 5447098 h 6858000"/>
              <a:gd name="connsiteX119" fmla="*/ 4754123 w 7467600"/>
              <a:gd name="connsiteY119" fmla="*/ 5384643 h 6858000"/>
              <a:gd name="connsiteX120" fmla="*/ 4978032 w 7467600"/>
              <a:gd name="connsiteY120" fmla="*/ 5183809 h 6858000"/>
              <a:gd name="connsiteX121" fmla="*/ 1903353 w 7467600"/>
              <a:gd name="connsiteY121" fmla="*/ 5044827 h 6858000"/>
              <a:gd name="connsiteX122" fmla="*/ 1936931 w 7467600"/>
              <a:gd name="connsiteY122" fmla="*/ 5093954 h 6858000"/>
              <a:gd name="connsiteX123" fmla="*/ 2195868 w 7467600"/>
              <a:gd name="connsiteY123" fmla="*/ 5396574 h 6858000"/>
              <a:gd name="connsiteX124" fmla="*/ 2088852 w 7467600"/>
              <a:gd name="connsiteY124" fmla="*/ 5166123 h 6858000"/>
              <a:gd name="connsiteX125" fmla="*/ 1958241 w 7467600"/>
              <a:gd name="connsiteY125" fmla="*/ 5067955 h 6858000"/>
              <a:gd name="connsiteX126" fmla="*/ 1903353 w 7467600"/>
              <a:gd name="connsiteY126" fmla="*/ 5044827 h 6858000"/>
              <a:gd name="connsiteX127" fmla="*/ 1979378 w 7467600"/>
              <a:gd name="connsiteY127" fmla="*/ 4769504 h 6858000"/>
              <a:gd name="connsiteX128" fmla="*/ 2882120 w 7467600"/>
              <a:gd name="connsiteY128" fmla="*/ 5064547 h 6858000"/>
              <a:gd name="connsiteX129" fmla="*/ 2793103 w 7467600"/>
              <a:gd name="connsiteY129" fmla="*/ 5039699 h 6858000"/>
              <a:gd name="connsiteX130" fmla="*/ 2770041 w 7467600"/>
              <a:gd name="connsiteY130" fmla="*/ 5033634 h 6858000"/>
              <a:gd name="connsiteX131" fmla="*/ 1979378 w 7467600"/>
              <a:gd name="connsiteY131" fmla="*/ 4769504 h 6858000"/>
              <a:gd name="connsiteX132" fmla="*/ 1927410 w 7467600"/>
              <a:gd name="connsiteY132" fmla="*/ 4716164 h 6858000"/>
              <a:gd name="connsiteX133" fmla="*/ 1959587 w 7467600"/>
              <a:gd name="connsiteY133" fmla="*/ 4728849 h 6858000"/>
              <a:gd name="connsiteX134" fmla="*/ 2777707 w 7467600"/>
              <a:gd name="connsiteY134" fmla="*/ 5003991 h 6858000"/>
              <a:gd name="connsiteX135" fmla="*/ 2800768 w 7467600"/>
              <a:gd name="connsiteY135" fmla="*/ 5010056 h 6858000"/>
              <a:gd name="connsiteX136" fmla="*/ 2879408 w 7467600"/>
              <a:gd name="connsiteY136" fmla="*/ 5031590 h 6858000"/>
              <a:gd name="connsiteX137" fmla="*/ 2862295 w 7467600"/>
              <a:gd name="connsiteY137" fmla="*/ 5022958 h 6858000"/>
              <a:gd name="connsiteX138" fmla="*/ 2813343 w 7467600"/>
              <a:gd name="connsiteY138" fmla="*/ 4998369 h 6858000"/>
              <a:gd name="connsiteX139" fmla="*/ 2646245 w 7467600"/>
              <a:gd name="connsiteY139" fmla="*/ 4930999 h 6858000"/>
              <a:gd name="connsiteX140" fmla="*/ 1999243 w 7467600"/>
              <a:gd name="connsiteY140" fmla="*/ 4730524 h 6858000"/>
              <a:gd name="connsiteX141" fmla="*/ 1979527 w 7467600"/>
              <a:gd name="connsiteY141" fmla="*/ 4726651 h 6858000"/>
              <a:gd name="connsiteX142" fmla="*/ 1927410 w 7467600"/>
              <a:gd name="connsiteY142" fmla="*/ 4716164 h 6858000"/>
              <a:gd name="connsiteX143" fmla="*/ 1997014 w 7467600"/>
              <a:gd name="connsiteY143" fmla="*/ 4698007 h 6858000"/>
              <a:gd name="connsiteX144" fmla="*/ 2005458 w 7467600"/>
              <a:gd name="connsiteY144" fmla="*/ 4699540 h 6858000"/>
              <a:gd name="connsiteX145" fmla="*/ 2657186 w 7467600"/>
              <a:gd name="connsiteY145" fmla="*/ 4901687 h 6858000"/>
              <a:gd name="connsiteX146" fmla="*/ 2826662 w 7467600"/>
              <a:gd name="connsiteY146" fmla="*/ 4970362 h 6858000"/>
              <a:gd name="connsiteX147" fmla="*/ 2876100 w 7467600"/>
              <a:gd name="connsiteY147" fmla="*/ 4995397 h 6858000"/>
              <a:gd name="connsiteX148" fmla="*/ 3042600 w 7467600"/>
              <a:gd name="connsiteY148" fmla="*/ 5059532 h 6858000"/>
              <a:gd name="connsiteX149" fmla="*/ 1997014 w 7467600"/>
              <a:gd name="connsiteY149" fmla="*/ 4698007 h 6858000"/>
              <a:gd name="connsiteX150" fmla="*/ 2305292 w 7467600"/>
              <a:gd name="connsiteY150" fmla="*/ 4219492 h 6858000"/>
              <a:gd name="connsiteX151" fmla="*/ 3360922 w 7467600"/>
              <a:gd name="connsiteY151" fmla="*/ 4529373 h 6858000"/>
              <a:gd name="connsiteX152" fmla="*/ 3492420 w 7467600"/>
              <a:gd name="connsiteY152" fmla="*/ 4510145 h 6858000"/>
              <a:gd name="connsiteX153" fmla="*/ 3364086 w 7467600"/>
              <a:gd name="connsiteY153" fmla="*/ 4480340 h 6858000"/>
              <a:gd name="connsiteX154" fmla="*/ 3225818 w 7467600"/>
              <a:gd name="connsiteY154" fmla="*/ 4411822 h 6858000"/>
              <a:gd name="connsiteX155" fmla="*/ 3129696 w 7467600"/>
              <a:gd name="connsiteY155" fmla="*/ 4360704 h 6858000"/>
              <a:gd name="connsiteX156" fmla="*/ 2814545 w 7467600"/>
              <a:gd name="connsiteY156" fmla="*/ 4282955 h 6858000"/>
              <a:gd name="connsiteX157" fmla="*/ 2305292 w 7467600"/>
              <a:gd name="connsiteY157" fmla="*/ 4219492 h 6858000"/>
              <a:gd name="connsiteX158" fmla="*/ 2626982 w 7467600"/>
              <a:gd name="connsiteY158" fmla="*/ 4206450 h 6858000"/>
              <a:gd name="connsiteX159" fmla="*/ 2490617 w 7467600"/>
              <a:gd name="connsiteY159" fmla="*/ 4206951 h 6858000"/>
              <a:gd name="connsiteX160" fmla="*/ 2819869 w 7467600"/>
              <a:gd name="connsiteY160" fmla="*/ 4252936 h 6858000"/>
              <a:gd name="connsiteX161" fmla="*/ 3143018 w 7467600"/>
              <a:gd name="connsiteY161" fmla="*/ 4332698 h 6858000"/>
              <a:gd name="connsiteX162" fmla="*/ 3241520 w 7467600"/>
              <a:gd name="connsiteY162" fmla="*/ 4385112 h 6858000"/>
              <a:gd name="connsiteX163" fmla="*/ 3374575 w 7467600"/>
              <a:gd name="connsiteY163" fmla="*/ 4451517 h 6858000"/>
              <a:gd name="connsiteX164" fmla="*/ 3505221 w 7467600"/>
              <a:gd name="connsiteY164" fmla="*/ 4480757 h 6858000"/>
              <a:gd name="connsiteX165" fmla="*/ 2626982 w 7467600"/>
              <a:gd name="connsiteY165" fmla="*/ 4206450 h 6858000"/>
              <a:gd name="connsiteX166" fmla="*/ 1310106 w 7467600"/>
              <a:gd name="connsiteY166" fmla="*/ 3943217 h 6858000"/>
              <a:gd name="connsiteX167" fmla="*/ 854994 w 7467600"/>
              <a:gd name="connsiteY167" fmla="*/ 4399136 h 6858000"/>
              <a:gd name="connsiteX168" fmla="*/ 742462 w 7467600"/>
              <a:gd name="connsiteY168" fmla="*/ 4594648 h 6858000"/>
              <a:gd name="connsiteX169" fmla="*/ 820602 w 7467600"/>
              <a:gd name="connsiteY169" fmla="*/ 4485915 h 6858000"/>
              <a:gd name="connsiteX170" fmla="*/ 878295 w 7467600"/>
              <a:gd name="connsiteY170" fmla="*/ 4403594 h 6858000"/>
              <a:gd name="connsiteX171" fmla="*/ 1240607 w 7467600"/>
              <a:gd name="connsiteY171" fmla="*/ 4010401 h 6858000"/>
              <a:gd name="connsiteX172" fmla="*/ 1310106 w 7467600"/>
              <a:gd name="connsiteY172" fmla="*/ 3943217 h 6858000"/>
              <a:gd name="connsiteX173" fmla="*/ 1423113 w 7467600"/>
              <a:gd name="connsiteY173" fmla="*/ 3874565 h 6858000"/>
              <a:gd name="connsiteX174" fmla="*/ 1260565 w 7467600"/>
              <a:gd name="connsiteY174" fmla="*/ 4031982 h 6858000"/>
              <a:gd name="connsiteX175" fmla="*/ 901900 w 7467600"/>
              <a:gd name="connsiteY175" fmla="*/ 4421236 h 6858000"/>
              <a:gd name="connsiteX176" fmla="*/ 845044 w 7467600"/>
              <a:gd name="connsiteY176" fmla="*/ 4502436 h 6858000"/>
              <a:gd name="connsiteX177" fmla="*/ 685926 w 7467600"/>
              <a:gd name="connsiteY177" fmla="*/ 4703069 h 6858000"/>
              <a:gd name="connsiteX178" fmla="*/ 684248 w 7467600"/>
              <a:gd name="connsiteY178" fmla="*/ 4706721 h 6858000"/>
              <a:gd name="connsiteX179" fmla="*/ 1423113 w 7467600"/>
              <a:gd name="connsiteY179" fmla="*/ 3874565 h 6858000"/>
              <a:gd name="connsiteX180" fmla="*/ 3316479 w 7467600"/>
              <a:gd name="connsiteY180" fmla="*/ 3872136 h 6858000"/>
              <a:gd name="connsiteX181" fmla="*/ 3546806 w 7467600"/>
              <a:gd name="connsiteY181" fmla="*/ 4356139 h 6858000"/>
              <a:gd name="connsiteX182" fmla="*/ 3364433 w 7467600"/>
              <a:gd name="connsiteY182" fmla="*/ 3953121 h 6858000"/>
              <a:gd name="connsiteX183" fmla="*/ 3316479 w 7467600"/>
              <a:gd name="connsiteY183" fmla="*/ 3872136 h 6858000"/>
              <a:gd name="connsiteX184" fmla="*/ 3291335 w 7467600"/>
              <a:gd name="connsiteY184" fmla="*/ 3767420 h 6858000"/>
              <a:gd name="connsiteX185" fmla="*/ 3390805 w 7467600"/>
              <a:gd name="connsiteY185" fmla="*/ 3937163 h 6858000"/>
              <a:gd name="connsiteX186" fmla="*/ 3579062 w 7467600"/>
              <a:gd name="connsiteY186" fmla="*/ 4359040 h 6858000"/>
              <a:gd name="connsiteX187" fmla="*/ 3467355 w 7467600"/>
              <a:gd name="connsiteY187" fmla="*/ 3988130 h 6858000"/>
              <a:gd name="connsiteX188" fmla="*/ 3310753 w 7467600"/>
              <a:gd name="connsiteY188" fmla="*/ 3787140 h 6858000"/>
              <a:gd name="connsiteX189" fmla="*/ 3291335 w 7467600"/>
              <a:gd name="connsiteY189" fmla="*/ 3767420 h 6858000"/>
              <a:gd name="connsiteX190" fmla="*/ 1635889 w 7467600"/>
              <a:gd name="connsiteY190" fmla="*/ 3709494 h 6858000"/>
              <a:gd name="connsiteX191" fmla="*/ 1634800 w 7467600"/>
              <a:gd name="connsiteY191" fmla="*/ 3731111 h 6858000"/>
              <a:gd name="connsiteX192" fmla="*/ 1635889 w 7467600"/>
              <a:gd name="connsiteY192" fmla="*/ 3709494 h 6858000"/>
              <a:gd name="connsiteX193" fmla="*/ 1510397 w 7467600"/>
              <a:gd name="connsiteY193" fmla="*/ 3684705 h 6858000"/>
              <a:gd name="connsiteX194" fmla="*/ 1146550 w 7467600"/>
              <a:gd name="connsiteY194" fmla="*/ 3802012 h 6858000"/>
              <a:gd name="connsiteX195" fmla="*/ 698834 w 7467600"/>
              <a:gd name="connsiteY195" fmla="*/ 3952272 h 6858000"/>
              <a:gd name="connsiteX196" fmla="*/ 34256 w 7467600"/>
              <a:gd name="connsiteY196" fmla="*/ 4347603 h 6858000"/>
              <a:gd name="connsiteX197" fmla="*/ 527241 w 7467600"/>
              <a:gd name="connsiteY197" fmla="*/ 4065078 h 6858000"/>
              <a:gd name="connsiteX198" fmla="*/ 1510397 w 7467600"/>
              <a:gd name="connsiteY198" fmla="*/ 3684705 h 6858000"/>
              <a:gd name="connsiteX199" fmla="*/ 1313114 w 7467600"/>
              <a:gd name="connsiteY199" fmla="*/ 3655216 h 6858000"/>
              <a:gd name="connsiteX200" fmla="*/ 1109304 w 7467600"/>
              <a:gd name="connsiteY200" fmla="*/ 3669030 h 6858000"/>
              <a:gd name="connsiteX201" fmla="*/ 8129 w 7467600"/>
              <a:gd name="connsiteY201" fmla="*/ 4330519 h 6858000"/>
              <a:gd name="connsiteX202" fmla="*/ 687572 w 7467600"/>
              <a:gd name="connsiteY202" fmla="*/ 3925629 h 6858000"/>
              <a:gd name="connsiteX203" fmla="*/ 1138365 w 7467600"/>
              <a:gd name="connsiteY203" fmla="*/ 3774515 h 6858000"/>
              <a:gd name="connsiteX204" fmla="*/ 1505579 w 7467600"/>
              <a:gd name="connsiteY204" fmla="*/ 3655526 h 6858000"/>
              <a:gd name="connsiteX205" fmla="*/ 1313114 w 7467600"/>
              <a:gd name="connsiteY205" fmla="*/ 3655216 h 6858000"/>
              <a:gd name="connsiteX206" fmla="*/ 3655073 w 7467600"/>
              <a:gd name="connsiteY206" fmla="*/ 3650884 h 6858000"/>
              <a:gd name="connsiteX207" fmla="*/ 3989938 w 7467600"/>
              <a:gd name="connsiteY207" fmla="*/ 3991685 h 6858000"/>
              <a:gd name="connsiteX208" fmla="*/ 4393907 w 7467600"/>
              <a:gd name="connsiteY208" fmla="*/ 4261258 h 6858000"/>
              <a:gd name="connsiteX209" fmla="*/ 4648051 w 7467600"/>
              <a:gd name="connsiteY209" fmla="*/ 4374051 h 6858000"/>
              <a:gd name="connsiteX210" fmla="*/ 4383389 w 7467600"/>
              <a:gd name="connsiteY210" fmla="*/ 4184369 h 6858000"/>
              <a:gd name="connsiteX211" fmla="*/ 4165508 w 7467600"/>
              <a:gd name="connsiteY211" fmla="*/ 4035196 h 6858000"/>
              <a:gd name="connsiteX212" fmla="*/ 4068162 w 7467600"/>
              <a:gd name="connsiteY212" fmla="*/ 3953394 h 6858000"/>
              <a:gd name="connsiteX213" fmla="*/ 3981416 w 7467600"/>
              <a:gd name="connsiteY213" fmla="*/ 3880482 h 6858000"/>
              <a:gd name="connsiteX214" fmla="*/ 3800147 w 7467600"/>
              <a:gd name="connsiteY214" fmla="*/ 3749872 h 6858000"/>
              <a:gd name="connsiteX215" fmla="*/ 3655073 w 7467600"/>
              <a:gd name="connsiteY215" fmla="*/ 3650884 h 6858000"/>
              <a:gd name="connsiteX216" fmla="*/ 3670252 w 7467600"/>
              <a:gd name="connsiteY216" fmla="*/ 3622798 h 6858000"/>
              <a:gd name="connsiteX217" fmla="*/ 3817258 w 7467600"/>
              <a:gd name="connsiteY217" fmla="*/ 3723577 h 6858000"/>
              <a:gd name="connsiteX218" fmla="*/ 4000461 w 7467600"/>
              <a:gd name="connsiteY218" fmla="*/ 3855966 h 6858000"/>
              <a:gd name="connsiteX219" fmla="*/ 4088180 w 7467600"/>
              <a:gd name="connsiteY219" fmla="*/ 3929774 h 6858000"/>
              <a:gd name="connsiteX220" fmla="*/ 4184555 w 7467600"/>
              <a:gd name="connsiteY220" fmla="*/ 4010683 h 6858000"/>
              <a:gd name="connsiteX221" fmla="*/ 4399563 w 7467600"/>
              <a:gd name="connsiteY221" fmla="*/ 4158106 h 6858000"/>
              <a:gd name="connsiteX222" fmla="*/ 4684469 w 7467600"/>
              <a:gd name="connsiteY222" fmla="*/ 4364680 h 6858000"/>
              <a:gd name="connsiteX223" fmla="*/ 4690271 w 7467600"/>
              <a:gd name="connsiteY223" fmla="*/ 4370034 h 6858000"/>
              <a:gd name="connsiteX224" fmla="*/ 4136093 w 7467600"/>
              <a:gd name="connsiteY224" fmla="*/ 3858466 h 6858000"/>
              <a:gd name="connsiteX225" fmla="*/ 3670252 w 7467600"/>
              <a:gd name="connsiteY225" fmla="*/ 3622798 h 6858000"/>
              <a:gd name="connsiteX226" fmla="*/ 4440129 w 7467600"/>
              <a:gd name="connsiteY226" fmla="*/ 3448571 h 6858000"/>
              <a:gd name="connsiteX227" fmla="*/ 4856525 w 7467600"/>
              <a:gd name="connsiteY227" fmla="*/ 3915351 h 6858000"/>
              <a:gd name="connsiteX228" fmla="*/ 5059055 w 7467600"/>
              <a:gd name="connsiteY228" fmla="*/ 4108918 h 6858000"/>
              <a:gd name="connsiteX229" fmla="*/ 5290070 w 7467600"/>
              <a:gd name="connsiteY229" fmla="*/ 4263619 h 6858000"/>
              <a:gd name="connsiteX230" fmla="*/ 4834991 w 7467600"/>
              <a:gd name="connsiteY230" fmla="*/ 3830985 h 6858000"/>
              <a:gd name="connsiteX231" fmla="*/ 4440129 w 7467600"/>
              <a:gd name="connsiteY231" fmla="*/ 3448571 h 6858000"/>
              <a:gd name="connsiteX232" fmla="*/ 4441737 w 7467600"/>
              <a:gd name="connsiteY232" fmla="*/ 3399734 h 6858000"/>
              <a:gd name="connsiteX233" fmla="*/ 4431236 w 7467600"/>
              <a:gd name="connsiteY233" fmla="*/ 3400954 h 6858000"/>
              <a:gd name="connsiteX234" fmla="*/ 4557150 w 7467600"/>
              <a:gd name="connsiteY234" fmla="*/ 3510023 h 6858000"/>
              <a:gd name="connsiteX235" fmla="*/ 4856936 w 7467600"/>
              <a:gd name="connsiteY235" fmla="*/ 3809146 h 6858000"/>
              <a:gd name="connsiteX236" fmla="*/ 5111996 w 7467600"/>
              <a:gd name="connsiteY236" fmla="*/ 4065759 h 6858000"/>
              <a:gd name="connsiteX237" fmla="*/ 5388878 w 7467600"/>
              <a:gd name="connsiteY237" fmla="*/ 4300185 h 6858000"/>
              <a:gd name="connsiteX238" fmla="*/ 5425556 w 7467600"/>
              <a:gd name="connsiteY238" fmla="*/ 4308967 h 6858000"/>
              <a:gd name="connsiteX239" fmla="*/ 4943646 w 7467600"/>
              <a:gd name="connsiteY239" fmla="*/ 3822916 h 6858000"/>
              <a:gd name="connsiteX240" fmla="*/ 4594837 w 7467600"/>
              <a:gd name="connsiteY240" fmla="*/ 3532274 h 6858000"/>
              <a:gd name="connsiteX241" fmla="*/ 4441737 w 7467600"/>
              <a:gd name="connsiteY241" fmla="*/ 3399734 h 6858000"/>
              <a:gd name="connsiteX242" fmla="*/ 5425834 w 7467600"/>
              <a:gd name="connsiteY242" fmla="*/ 3162785 h 6858000"/>
              <a:gd name="connsiteX243" fmla="*/ 5401644 w 7467600"/>
              <a:gd name="connsiteY243" fmla="*/ 3617847 h 6858000"/>
              <a:gd name="connsiteX244" fmla="*/ 5467256 w 7467600"/>
              <a:gd name="connsiteY244" fmla="*/ 4175494 h 6858000"/>
              <a:gd name="connsiteX245" fmla="*/ 5448069 w 7467600"/>
              <a:gd name="connsiteY245" fmla="*/ 3567554 h 6858000"/>
              <a:gd name="connsiteX246" fmla="*/ 5425834 w 7467600"/>
              <a:gd name="connsiteY246" fmla="*/ 3162785 h 6858000"/>
              <a:gd name="connsiteX247" fmla="*/ 1318687 w 7467600"/>
              <a:gd name="connsiteY247" fmla="*/ 3113840 h 6858000"/>
              <a:gd name="connsiteX248" fmla="*/ 1066793 w 7467600"/>
              <a:gd name="connsiteY248" fmla="*/ 3212171 h 6858000"/>
              <a:gd name="connsiteX249" fmla="*/ 993319 w 7467600"/>
              <a:gd name="connsiteY249" fmla="*/ 3247648 h 6858000"/>
              <a:gd name="connsiteX250" fmla="*/ 853081 w 7467600"/>
              <a:gd name="connsiteY250" fmla="*/ 3312410 h 6858000"/>
              <a:gd name="connsiteX251" fmla="*/ 805957 w 7467600"/>
              <a:gd name="connsiteY251" fmla="*/ 3330443 h 6858000"/>
              <a:gd name="connsiteX252" fmla="*/ 1318687 w 7467600"/>
              <a:gd name="connsiteY252" fmla="*/ 3113840 h 6858000"/>
              <a:gd name="connsiteX253" fmla="*/ 5453702 w 7467600"/>
              <a:gd name="connsiteY253" fmla="*/ 3090882 h 6858000"/>
              <a:gd name="connsiteX254" fmla="*/ 5480135 w 7467600"/>
              <a:gd name="connsiteY254" fmla="*/ 3565802 h 6858000"/>
              <a:gd name="connsiteX255" fmla="*/ 5499023 w 7467600"/>
              <a:gd name="connsiteY255" fmla="*/ 4166310 h 6858000"/>
              <a:gd name="connsiteX256" fmla="*/ 5547022 w 7467600"/>
              <a:gd name="connsiteY256" fmla="*/ 3607838 h 6858000"/>
              <a:gd name="connsiteX257" fmla="*/ 5515964 w 7467600"/>
              <a:gd name="connsiteY257" fmla="*/ 3378541 h 6858000"/>
              <a:gd name="connsiteX258" fmla="*/ 5453702 w 7467600"/>
              <a:gd name="connsiteY258" fmla="*/ 3090882 h 6858000"/>
              <a:gd name="connsiteX259" fmla="*/ 1238695 w 7467600"/>
              <a:gd name="connsiteY259" fmla="*/ 3076820 h 6858000"/>
              <a:gd name="connsiteX260" fmla="*/ 716371 w 7467600"/>
              <a:gd name="connsiteY260" fmla="*/ 3293249 h 6858000"/>
              <a:gd name="connsiteX261" fmla="*/ 579522 w 7467600"/>
              <a:gd name="connsiteY261" fmla="*/ 3371759 h 6858000"/>
              <a:gd name="connsiteX262" fmla="*/ 600288 w 7467600"/>
              <a:gd name="connsiteY262" fmla="*/ 3365555 h 6858000"/>
              <a:gd name="connsiteX263" fmla="*/ 840692 w 7467600"/>
              <a:gd name="connsiteY263" fmla="*/ 3284921 h 6858000"/>
              <a:gd name="connsiteX264" fmla="*/ 979248 w 7467600"/>
              <a:gd name="connsiteY264" fmla="*/ 3221003 h 6858000"/>
              <a:gd name="connsiteX265" fmla="*/ 1053282 w 7467600"/>
              <a:gd name="connsiteY265" fmla="*/ 3185247 h 6858000"/>
              <a:gd name="connsiteX266" fmla="*/ 1320603 w 7467600"/>
              <a:gd name="connsiteY266" fmla="*/ 3081281 h 6858000"/>
              <a:gd name="connsiteX267" fmla="*/ 1238695 w 7467600"/>
              <a:gd name="connsiteY267" fmla="*/ 3076820 h 6858000"/>
              <a:gd name="connsiteX268" fmla="*/ 5425627 w 7467600"/>
              <a:gd name="connsiteY268" fmla="*/ 2954192 h 6858000"/>
              <a:gd name="connsiteX269" fmla="*/ 5470770 w 7467600"/>
              <a:gd name="connsiteY269" fmla="*/ 3005435 h 6858000"/>
              <a:gd name="connsiteX270" fmla="*/ 5519779 w 7467600"/>
              <a:gd name="connsiteY270" fmla="*/ 4359223 h 6858000"/>
              <a:gd name="connsiteX271" fmla="*/ 5520293 w 7467600"/>
              <a:gd name="connsiteY271" fmla="*/ 4360602 h 6858000"/>
              <a:gd name="connsiteX272" fmla="*/ 5767221 w 7467600"/>
              <a:gd name="connsiteY272" fmla="*/ 4665564 h 6858000"/>
              <a:gd name="connsiteX273" fmla="*/ 6937169 w 7467600"/>
              <a:gd name="connsiteY273" fmla="*/ 4815941 h 6858000"/>
              <a:gd name="connsiteX274" fmla="*/ 6953922 w 7467600"/>
              <a:gd name="connsiteY274" fmla="*/ 4890068 h 6858000"/>
              <a:gd name="connsiteX275" fmla="*/ 6071359 w 7467600"/>
              <a:gd name="connsiteY275" fmla="*/ 4770770 h 6858000"/>
              <a:gd name="connsiteX276" fmla="*/ 6038839 w 7467600"/>
              <a:gd name="connsiteY276" fmla="*/ 4764474 h 6858000"/>
              <a:gd name="connsiteX277" fmla="*/ 6038706 w 7467600"/>
              <a:gd name="connsiteY277" fmla="*/ 4763847 h 6858000"/>
              <a:gd name="connsiteX278" fmla="*/ 6037784 w 7467600"/>
              <a:gd name="connsiteY278" fmla="*/ 4764270 h 6858000"/>
              <a:gd name="connsiteX279" fmla="*/ 6038839 w 7467600"/>
              <a:gd name="connsiteY279" fmla="*/ 4764474 h 6858000"/>
              <a:gd name="connsiteX280" fmla="*/ 6040338 w 7467600"/>
              <a:gd name="connsiteY280" fmla="*/ 4771418 h 6858000"/>
              <a:gd name="connsiteX281" fmla="*/ 6024488 w 7467600"/>
              <a:gd name="connsiteY281" fmla="*/ 4809903 h 6858000"/>
              <a:gd name="connsiteX282" fmla="*/ 5599771 w 7467600"/>
              <a:gd name="connsiteY282" fmla="*/ 5509652 h 6858000"/>
              <a:gd name="connsiteX283" fmla="*/ 5548843 w 7467600"/>
              <a:gd name="connsiteY283" fmla="*/ 5563845 h 6858000"/>
              <a:gd name="connsiteX284" fmla="*/ 5940952 w 7467600"/>
              <a:gd name="connsiteY284" fmla="*/ 6250028 h 6858000"/>
              <a:gd name="connsiteX285" fmla="*/ 6043441 w 7467600"/>
              <a:gd name="connsiteY285" fmla="*/ 6665847 h 6858000"/>
              <a:gd name="connsiteX286" fmla="*/ 6093432 w 7467600"/>
              <a:gd name="connsiteY286" fmla="*/ 6858000 h 6858000"/>
              <a:gd name="connsiteX287" fmla="*/ 6034344 w 7467600"/>
              <a:gd name="connsiteY287" fmla="*/ 6858000 h 6858000"/>
              <a:gd name="connsiteX288" fmla="*/ 6026679 w 7467600"/>
              <a:gd name="connsiteY288" fmla="*/ 6836959 h 6858000"/>
              <a:gd name="connsiteX289" fmla="*/ 5800441 w 7467600"/>
              <a:gd name="connsiteY289" fmla="*/ 6335286 h 6858000"/>
              <a:gd name="connsiteX290" fmla="*/ 5526562 w 7467600"/>
              <a:gd name="connsiteY290" fmla="*/ 5705388 h 6858000"/>
              <a:gd name="connsiteX291" fmla="*/ 5519640 w 7467600"/>
              <a:gd name="connsiteY291" fmla="*/ 5683774 h 6858000"/>
              <a:gd name="connsiteX292" fmla="*/ 5844559 w 7467600"/>
              <a:gd name="connsiteY292" fmla="*/ 6553349 h 6858000"/>
              <a:gd name="connsiteX293" fmla="*/ 5975994 w 7467600"/>
              <a:gd name="connsiteY293" fmla="*/ 6858000 h 6858000"/>
              <a:gd name="connsiteX294" fmla="*/ 5898547 w 7467600"/>
              <a:gd name="connsiteY294" fmla="*/ 6858000 h 6858000"/>
              <a:gd name="connsiteX295" fmla="*/ 5682041 w 7467600"/>
              <a:gd name="connsiteY295" fmla="*/ 6355860 h 6858000"/>
              <a:gd name="connsiteX296" fmla="*/ 5461758 w 7467600"/>
              <a:gd name="connsiteY296" fmla="*/ 5820220 h 6858000"/>
              <a:gd name="connsiteX297" fmla="*/ 5237282 w 7467600"/>
              <a:gd name="connsiteY297" fmla="*/ 6579086 h 6858000"/>
              <a:gd name="connsiteX298" fmla="*/ 5115009 w 7467600"/>
              <a:gd name="connsiteY298" fmla="*/ 6858000 h 6858000"/>
              <a:gd name="connsiteX299" fmla="*/ 5028074 w 7467600"/>
              <a:gd name="connsiteY299" fmla="*/ 6858000 h 6858000"/>
              <a:gd name="connsiteX300" fmla="*/ 5079508 w 7467600"/>
              <a:gd name="connsiteY300" fmla="*/ 6749074 h 6858000"/>
              <a:gd name="connsiteX301" fmla="*/ 5371846 w 7467600"/>
              <a:gd name="connsiteY301" fmla="*/ 5924413 h 6858000"/>
              <a:gd name="connsiteX302" fmla="*/ 5270512 w 7467600"/>
              <a:gd name="connsiteY302" fmla="*/ 6138975 h 6858000"/>
              <a:gd name="connsiteX303" fmla="*/ 5062409 w 7467600"/>
              <a:gd name="connsiteY303" fmla="*/ 6653544 h 6858000"/>
              <a:gd name="connsiteX304" fmla="*/ 5036628 w 7467600"/>
              <a:gd name="connsiteY304" fmla="*/ 6754247 h 6858000"/>
              <a:gd name="connsiteX305" fmla="*/ 5009112 w 7467600"/>
              <a:gd name="connsiteY305" fmla="*/ 6858000 h 6858000"/>
              <a:gd name="connsiteX306" fmla="*/ 4976679 w 7467600"/>
              <a:gd name="connsiteY306" fmla="*/ 6858000 h 6858000"/>
              <a:gd name="connsiteX307" fmla="*/ 5006537 w 7467600"/>
              <a:gd name="connsiteY307" fmla="*/ 6747068 h 6858000"/>
              <a:gd name="connsiteX308" fmla="*/ 5032723 w 7467600"/>
              <a:gd name="connsiteY308" fmla="*/ 6644957 h 6858000"/>
              <a:gd name="connsiteX309" fmla="*/ 5242949 w 7467600"/>
              <a:gd name="connsiteY309" fmla="*/ 6125175 h 6858000"/>
              <a:gd name="connsiteX310" fmla="*/ 5286321 w 7467600"/>
              <a:gd name="connsiteY310" fmla="*/ 6033555 h 6858000"/>
              <a:gd name="connsiteX311" fmla="*/ 5008210 w 7467600"/>
              <a:gd name="connsiteY311" fmla="*/ 6649194 h 6858000"/>
              <a:gd name="connsiteX312" fmla="*/ 4986321 w 7467600"/>
              <a:gd name="connsiteY312" fmla="*/ 6765687 h 6858000"/>
              <a:gd name="connsiteX313" fmla="*/ 4973474 w 7467600"/>
              <a:gd name="connsiteY313" fmla="*/ 6858000 h 6858000"/>
              <a:gd name="connsiteX314" fmla="*/ 4907178 w 7467600"/>
              <a:gd name="connsiteY314" fmla="*/ 6858000 h 6858000"/>
              <a:gd name="connsiteX315" fmla="*/ 4910810 w 7467600"/>
              <a:gd name="connsiteY315" fmla="*/ 6829660 h 6858000"/>
              <a:gd name="connsiteX316" fmla="*/ 4987461 w 7467600"/>
              <a:gd name="connsiteY316" fmla="*/ 6432994 h 6858000"/>
              <a:gd name="connsiteX317" fmla="*/ 5179262 w 7467600"/>
              <a:gd name="connsiteY317" fmla="*/ 6035044 h 6858000"/>
              <a:gd name="connsiteX318" fmla="*/ 4689678 w 7467600"/>
              <a:gd name="connsiteY318" fmla="*/ 6440241 h 6858000"/>
              <a:gd name="connsiteX319" fmla="*/ 4477543 w 7467600"/>
              <a:gd name="connsiteY319" fmla="*/ 6674836 h 6858000"/>
              <a:gd name="connsiteX320" fmla="*/ 4329957 w 7467600"/>
              <a:gd name="connsiteY320" fmla="*/ 6858000 h 6858000"/>
              <a:gd name="connsiteX321" fmla="*/ 4218595 w 7467600"/>
              <a:gd name="connsiteY321" fmla="*/ 6858000 h 6858000"/>
              <a:gd name="connsiteX322" fmla="*/ 4368888 w 7467600"/>
              <a:gd name="connsiteY322" fmla="*/ 6668412 h 6858000"/>
              <a:gd name="connsiteX323" fmla="*/ 4563091 w 7467600"/>
              <a:gd name="connsiteY323" fmla="*/ 6442508 h 6858000"/>
              <a:gd name="connsiteX324" fmla="*/ 5387324 w 7467600"/>
              <a:gd name="connsiteY324" fmla="*/ 5705830 h 6858000"/>
              <a:gd name="connsiteX325" fmla="*/ 5073620 w 7467600"/>
              <a:gd name="connsiteY325" fmla="*/ 5955437 h 6858000"/>
              <a:gd name="connsiteX326" fmla="*/ 4689789 w 7467600"/>
              <a:gd name="connsiteY326" fmla="*/ 6268382 h 6858000"/>
              <a:gd name="connsiteX327" fmla="*/ 4418722 w 7467600"/>
              <a:gd name="connsiteY327" fmla="*/ 6570886 h 6858000"/>
              <a:gd name="connsiteX328" fmla="*/ 4214944 w 7467600"/>
              <a:gd name="connsiteY328" fmla="*/ 6858000 h 6858000"/>
              <a:gd name="connsiteX329" fmla="*/ 4177898 w 7467600"/>
              <a:gd name="connsiteY329" fmla="*/ 6858000 h 6858000"/>
              <a:gd name="connsiteX330" fmla="*/ 4391597 w 7467600"/>
              <a:gd name="connsiteY330" fmla="*/ 6556370 h 6858000"/>
              <a:gd name="connsiteX331" fmla="*/ 4668889 w 7467600"/>
              <a:gd name="connsiteY331" fmla="*/ 6246399 h 6858000"/>
              <a:gd name="connsiteX332" fmla="*/ 5055427 w 7467600"/>
              <a:gd name="connsiteY332" fmla="*/ 5931476 h 6858000"/>
              <a:gd name="connsiteX333" fmla="*/ 5371814 w 7467600"/>
              <a:gd name="connsiteY333" fmla="*/ 5678975 h 6858000"/>
              <a:gd name="connsiteX334" fmla="*/ 4987918 w 7467600"/>
              <a:gd name="connsiteY334" fmla="*/ 5838701 h 6858000"/>
              <a:gd name="connsiteX335" fmla="*/ 4317146 w 7467600"/>
              <a:gd name="connsiteY335" fmla="*/ 6587716 h 6858000"/>
              <a:gd name="connsiteX336" fmla="*/ 4171627 w 7467600"/>
              <a:gd name="connsiteY336" fmla="*/ 6858000 h 6858000"/>
              <a:gd name="connsiteX337" fmla="*/ 4081585 w 7467600"/>
              <a:gd name="connsiteY337" fmla="*/ 6858000 h 6858000"/>
              <a:gd name="connsiteX338" fmla="*/ 4238603 w 7467600"/>
              <a:gd name="connsiteY338" fmla="*/ 6559341 h 6858000"/>
              <a:gd name="connsiteX339" fmla="*/ 4778333 w 7467600"/>
              <a:gd name="connsiteY339" fmla="*/ 5873626 h 6858000"/>
              <a:gd name="connsiteX340" fmla="*/ 5414185 w 7467600"/>
              <a:gd name="connsiteY340" fmla="*/ 5573882 h 6858000"/>
              <a:gd name="connsiteX341" fmla="*/ 5959648 w 7467600"/>
              <a:gd name="connsiteY341" fmla="*/ 4760797 h 6858000"/>
              <a:gd name="connsiteX342" fmla="*/ 5355019 w 7467600"/>
              <a:gd name="connsiteY342" fmla="*/ 4734672 h 6858000"/>
              <a:gd name="connsiteX343" fmla="*/ 5083565 w 7467600"/>
              <a:gd name="connsiteY343" fmla="*/ 5179121 h 6858000"/>
              <a:gd name="connsiteX344" fmla="*/ 4713577 w 7467600"/>
              <a:gd name="connsiteY344" fmla="*/ 5616803 h 6858000"/>
              <a:gd name="connsiteX345" fmla="*/ 3989559 w 7467600"/>
              <a:gd name="connsiteY345" fmla="*/ 6145945 h 6858000"/>
              <a:gd name="connsiteX346" fmla="*/ 3939824 w 7467600"/>
              <a:gd name="connsiteY346" fmla="*/ 6066900 h 6858000"/>
              <a:gd name="connsiteX347" fmla="*/ 4584537 w 7467600"/>
              <a:gd name="connsiteY347" fmla="*/ 5324826 h 6858000"/>
              <a:gd name="connsiteX348" fmla="*/ 5037105 w 7467600"/>
              <a:gd name="connsiteY348" fmla="*/ 5088765 h 6858000"/>
              <a:gd name="connsiteX349" fmla="*/ 5039930 w 7467600"/>
              <a:gd name="connsiteY349" fmla="*/ 5089585 h 6858000"/>
              <a:gd name="connsiteX350" fmla="*/ 5263764 w 7467600"/>
              <a:gd name="connsiteY350" fmla="*/ 4735525 h 6858000"/>
              <a:gd name="connsiteX351" fmla="*/ 4086300 w 7467600"/>
              <a:gd name="connsiteY351" fmla="*/ 4884599 h 6858000"/>
              <a:gd name="connsiteX352" fmla="*/ 4085485 w 7467600"/>
              <a:gd name="connsiteY352" fmla="*/ 4899070 h 6858000"/>
              <a:gd name="connsiteX353" fmla="*/ 3871915 w 7467600"/>
              <a:gd name="connsiteY353" fmla="*/ 5253645 h 6858000"/>
              <a:gd name="connsiteX354" fmla="*/ 3799374 w 7467600"/>
              <a:gd name="connsiteY354" fmla="*/ 5466127 h 6858000"/>
              <a:gd name="connsiteX355" fmla="*/ 3498850 w 7467600"/>
              <a:gd name="connsiteY355" fmla="*/ 6661888 h 6858000"/>
              <a:gd name="connsiteX356" fmla="*/ 3399216 w 7467600"/>
              <a:gd name="connsiteY356" fmla="*/ 6858000 h 6858000"/>
              <a:gd name="connsiteX357" fmla="*/ 3303688 w 7467600"/>
              <a:gd name="connsiteY357" fmla="*/ 6858000 h 6858000"/>
              <a:gd name="connsiteX358" fmla="*/ 3391774 w 7467600"/>
              <a:gd name="connsiteY358" fmla="*/ 6697181 h 6858000"/>
              <a:gd name="connsiteX359" fmla="*/ 3735540 w 7467600"/>
              <a:gd name="connsiteY359" fmla="*/ 5546923 h 6858000"/>
              <a:gd name="connsiteX360" fmla="*/ 3729438 w 7467600"/>
              <a:gd name="connsiteY360" fmla="*/ 5569058 h 6858000"/>
              <a:gd name="connsiteX361" fmla="*/ 3707782 w 7467600"/>
              <a:gd name="connsiteY361" fmla="*/ 5644908 h 6858000"/>
              <a:gd name="connsiteX362" fmla="*/ 3583827 w 7467600"/>
              <a:gd name="connsiteY362" fmla="*/ 6039215 h 6858000"/>
              <a:gd name="connsiteX363" fmla="*/ 3547861 w 7467600"/>
              <a:gd name="connsiteY363" fmla="*/ 6129609 h 6858000"/>
              <a:gd name="connsiteX364" fmla="*/ 3490905 w 7467600"/>
              <a:gd name="connsiteY364" fmla="*/ 6277660 h 6858000"/>
              <a:gd name="connsiteX365" fmla="*/ 3455859 w 7467600"/>
              <a:gd name="connsiteY365" fmla="*/ 6391301 h 6858000"/>
              <a:gd name="connsiteX366" fmla="*/ 3429112 w 7467600"/>
              <a:gd name="connsiteY366" fmla="*/ 6479469 h 6858000"/>
              <a:gd name="connsiteX367" fmla="*/ 3304862 w 7467600"/>
              <a:gd name="connsiteY367" fmla="*/ 6796476 h 6858000"/>
              <a:gd name="connsiteX368" fmla="*/ 3276071 w 7467600"/>
              <a:gd name="connsiteY368" fmla="*/ 6858000 h 6858000"/>
              <a:gd name="connsiteX369" fmla="*/ 3240805 w 7467600"/>
              <a:gd name="connsiteY369" fmla="*/ 6858000 h 6858000"/>
              <a:gd name="connsiteX370" fmla="*/ 3275917 w 7467600"/>
              <a:gd name="connsiteY370" fmla="*/ 6783192 h 6858000"/>
              <a:gd name="connsiteX371" fmla="*/ 3399358 w 7467600"/>
              <a:gd name="connsiteY371" fmla="*/ 6469011 h 6858000"/>
              <a:gd name="connsiteX372" fmla="*/ 3425650 w 7467600"/>
              <a:gd name="connsiteY372" fmla="*/ 6381333 h 6858000"/>
              <a:gd name="connsiteX373" fmla="*/ 3460661 w 7467600"/>
              <a:gd name="connsiteY373" fmla="*/ 6266763 h 6858000"/>
              <a:gd name="connsiteX374" fmla="*/ 3518021 w 7467600"/>
              <a:gd name="connsiteY374" fmla="*/ 6117298 h 6858000"/>
              <a:gd name="connsiteX375" fmla="*/ 3554035 w 7467600"/>
              <a:gd name="connsiteY375" fmla="*/ 6027832 h 6858000"/>
              <a:gd name="connsiteX376" fmla="*/ 3677174 w 7467600"/>
              <a:gd name="connsiteY376" fmla="*/ 5636351 h 6858000"/>
              <a:gd name="connsiteX377" fmla="*/ 3698819 w 7467600"/>
              <a:gd name="connsiteY377" fmla="*/ 5560503 h 6858000"/>
              <a:gd name="connsiteX378" fmla="*/ 3702094 w 7467600"/>
              <a:gd name="connsiteY378" fmla="*/ 5549194 h 6858000"/>
              <a:gd name="connsiteX379" fmla="*/ 3398355 w 7467600"/>
              <a:gd name="connsiteY379" fmla="*/ 6094603 h 6858000"/>
              <a:gd name="connsiteX380" fmla="*/ 3193941 w 7467600"/>
              <a:gd name="connsiteY380" fmla="*/ 6798775 h 6858000"/>
              <a:gd name="connsiteX381" fmla="*/ 3184140 w 7467600"/>
              <a:gd name="connsiteY381" fmla="*/ 6858000 h 6858000"/>
              <a:gd name="connsiteX382" fmla="*/ 3099978 w 7467600"/>
              <a:gd name="connsiteY382" fmla="*/ 6858000 h 6858000"/>
              <a:gd name="connsiteX383" fmla="*/ 3101556 w 7467600"/>
              <a:gd name="connsiteY383" fmla="*/ 6843337 h 6858000"/>
              <a:gd name="connsiteX384" fmla="*/ 3370162 w 7467600"/>
              <a:gd name="connsiteY384" fmla="*/ 5785550 h 6858000"/>
              <a:gd name="connsiteX385" fmla="*/ 3746477 w 7467600"/>
              <a:gd name="connsiteY385" fmla="*/ 5377889 h 6858000"/>
              <a:gd name="connsiteX386" fmla="*/ 3863399 w 7467600"/>
              <a:gd name="connsiteY386" fmla="*/ 5087257 h 6858000"/>
              <a:gd name="connsiteX387" fmla="*/ 3968712 w 7467600"/>
              <a:gd name="connsiteY387" fmla="*/ 4913989 h 6858000"/>
              <a:gd name="connsiteX388" fmla="*/ 2792390 w 7467600"/>
              <a:gd name="connsiteY388" fmla="*/ 5382974 h 6858000"/>
              <a:gd name="connsiteX389" fmla="*/ 2714982 w 7467600"/>
              <a:gd name="connsiteY389" fmla="*/ 5427051 h 6858000"/>
              <a:gd name="connsiteX390" fmla="*/ 2813361 w 7467600"/>
              <a:gd name="connsiteY390" fmla="*/ 6023912 h 6858000"/>
              <a:gd name="connsiteX391" fmla="*/ 2688430 w 7467600"/>
              <a:gd name="connsiteY391" fmla="*/ 6801564 h 6858000"/>
              <a:gd name="connsiteX392" fmla="*/ 2629626 w 7467600"/>
              <a:gd name="connsiteY392" fmla="*/ 6763394 h 6858000"/>
              <a:gd name="connsiteX393" fmla="*/ 2565328 w 7467600"/>
              <a:gd name="connsiteY393" fmla="*/ 5516399 h 6858000"/>
              <a:gd name="connsiteX394" fmla="*/ 1922999 w 7467600"/>
              <a:gd name="connsiteY394" fmla="*/ 5980343 h 6858000"/>
              <a:gd name="connsiteX395" fmla="*/ 1950261 w 7467600"/>
              <a:gd name="connsiteY395" fmla="*/ 6405858 h 6858000"/>
              <a:gd name="connsiteX396" fmla="*/ 2365554 w 7467600"/>
              <a:gd name="connsiteY396" fmla="*/ 6759107 h 6858000"/>
              <a:gd name="connsiteX397" fmla="*/ 2424142 w 7467600"/>
              <a:gd name="connsiteY397" fmla="*/ 6858000 h 6858000"/>
              <a:gd name="connsiteX398" fmla="*/ 2395994 w 7467600"/>
              <a:gd name="connsiteY398" fmla="*/ 6858000 h 6858000"/>
              <a:gd name="connsiteX399" fmla="*/ 2392863 w 7467600"/>
              <a:gd name="connsiteY399" fmla="*/ 6852964 h 6858000"/>
              <a:gd name="connsiteX400" fmla="*/ 2017589 w 7467600"/>
              <a:gd name="connsiteY400" fmla="*/ 6493982 h 6858000"/>
              <a:gd name="connsiteX401" fmla="*/ 2147336 w 7467600"/>
              <a:gd name="connsiteY401" fmla="*/ 6594052 h 6858000"/>
              <a:gd name="connsiteX402" fmla="*/ 2207047 w 7467600"/>
              <a:gd name="connsiteY402" fmla="*/ 6654540 h 6858000"/>
              <a:gd name="connsiteX403" fmla="*/ 2299106 w 7467600"/>
              <a:gd name="connsiteY403" fmla="*/ 6778931 h 6858000"/>
              <a:gd name="connsiteX404" fmla="*/ 2314430 w 7467600"/>
              <a:gd name="connsiteY404" fmla="*/ 6801144 h 6858000"/>
              <a:gd name="connsiteX405" fmla="*/ 2352406 w 7467600"/>
              <a:gd name="connsiteY405" fmla="*/ 6858000 h 6858000"/>
              <a:gd name="connsiteX406" fmla="*/ 2314492 w 7467600"/>
              <a:gd name="connsiteY406" fmla="*/ 6858000 h 6858000"/>
              <a:gd name="connsiteX407" fmla="*/ 2288095 w 7467600"/>
              <a:gd name="connsiteY407" fmla="*/ 6818030 h 6858000"/>
              <a:gd name="connsiteX408" fmla="*/ 2272768 w 7467600"/>
              <a:gd name="connsiteY408" fmla="*/ 6795822 h 6858000"/>
              <a:gd name="connsiteX409" fmla="*/ 2182715 w 7467600"/>
              <a:gd name="connsiteY409" fmla="*/ 6675071 h 6858000"/>
              <a:gd name="connsiteX410" fmla="*/ 2032061 w 7467600"/>
              <a:gd name="connsiteY410" fmla="*/ 6541380 h 6858000"/>
              <a:gd name="connsiteX411" fmla="*/ 2257220 w 7467600"/>
              <a:gd name="connsiteY411" fmla="*/ 6826257 h 6858000"/>
              <a:gd name="connsiteX412" fmla="*/ 2281324 w 7467600"/>
              <a:gd name="connsiteY412" fmla="*/ 6858000 h 6858000"/>
              <a:gd name="connsiteX413" fmla="*/ 2242860 w 7467600"/>
              <a:gd name="connsiteY413" fmla="*/ 6858000 h 6858000"/>
              <a:gd name="connsiteX414" fmla="*/ 2232818 w 7467600"/>
              <a:gd name="connsiteY414" fmla="*/ 6844926 h 6858000"/>
              <a:gd name="connsiteX415" fmla="*/ 1990172 w 7467600"/>
              <a:gd name="connsiteY415" fmla="*/ 6542121 h 6858000"/>
              <a:gd name="connsiteX416" fmla="*/ 2124090 w 7467600"/>
              <a:gd name="connsiteY416" fmla="*/ 6761017 h 6858000"/>
              <a:gd name="connsiteX417" fmla="*/ 2200380 w 7467600"/>
              <a:gd name="connsiteY417" fmla="*/ 6858000 h 6858000"/>
              <a:gd name="connsiteX418" fmla="*/ 2147507 w 7467600"/>
              <a:gd name="connsiteY418" fmla="*/ 6858000 h 6858000"/>
              <a:gd name="connsiteX419" fmla="*/ 2070668 w 7467600"/>
              <a:gd name="connsiteY419" fmla="*/ 6761520 h 6858000"/>
              <a:gd name="connsiteX420" fmla="*/ 1975142 w 7467600"/>
              <a:gd name="connsiteY420" fmla="*/ 6585570 h 6858000"/>
              <a:gd name="connsiteX421" fmla="*/ 2050035 w 7467600"/>
              <a:gd name="connsiteY421" fmla="*/ 6813345 h 6858000"/>
              <a:gd name="connsiteX422" fmla="*/ 2063025 w 7467600"/>
              <a:gd name="connsiteY422" fmla="*/ 6858000 h 6858000"/>
              <a:gd name="connsiteX423" fmla="*/ 2021675 w 7467600"/>
              <a:gd name="connsiteY423" fmla="*/ 6858000 h 6858000"/>
              <a:gd name="connsiteX424" fmla="*/ 2019308 w 7467600"/>
              <a:gd name="connsiteY424" fmla="*/ 6847118 h 6858000"/>
              <a:gd name="connsiteX425" fmla="*/ 1938835 w 7467600"/>
              <a:gd name="connsiteY425" fmla="*/ 6551160 h 6858000"/>
              <a:gd name="connsiteX426" fmla="*/ 1953230 w 7467600"/>
              <a:gd name="connsiteY426" fmla="*/ 6759699 h 6858000"/>
              <a:gd name="connsiteX427" fmla="*/ 1956763 w 7467600"/>
              <a:gd name="connsiteY427" fmla="*/ 6778191 h 6858000"/>
              <a:gd name="connsiteX428" fmla="*/ 1967925 w 7467600"/>
              <a:gd name="connsiteY428" fmla="*/ 6858000 h 6858000"/>
              <a:gd name="connsiteX429" fmla="*/ 1936622 w 7467600"/>
              <a:gd name="connsiteY429" fmla="*/ 6858000 h 6858000"/>
              <a:gd name="connsiteX430" fmla="*/ 1926261 w 7467600"/>
              <a:gd name="connsiteY430" fmla="*/ 6784064 h 6858000"/>
              <a:gd name="connsiteX431" fmla="*/ 1922724 w 7467600"/>
              <a:gd name="connsiteY431" fmla="*/ 6765577 h 6858000"/>
              <a:gd name="connsiteX432" fmla="*/ 1904650 w 7467600"/>
              <a:gd name="connsiteY432" fmla="*/ 6639616 h 6858000"/>
              <a:gd name="connsiteX433" fmla="*/ 1885273 w 7467600"/>
              <a:gd name="connsiteY433" fmla="*/ 6858000 h 6858000"/>
              <a:gd name="connsiteX434" fmla="*/ 1854363 w 7467600"/>
              <a:gd name="connsiteY434" fmla="*/ 6858000 h 6858000"/>
              <a:gd name="connsiteX435" fmla="*/ 1880391 w 7467600"/>
              <a:gd name="connsiteY435" fmla="*/ 6603796 h 6858000"/>
              <a:gd name="connsiteX436" fmla="*/ 1818273 w 7467600"/>
              <a:gd name="connsiteY436" fmla="*/ 6715729 h 6858000"/>
              <a:gd name="connsiteX437" fmla="*/ 1794691 w 7467600"/>
              <a:gd name="connsiteY437" fmla="*/ 6843239 h 6858000"/>
              <a:gd name="connsiteX438" fmla="*/ 1794914 w 7467600"/>
              <a:gd name="connsiteY438" fmla="*/ 6858000 h 6858000"/>
              <a:gd name="connsiteX439" fmla="*/ 1746128 w 7467600"/>
              <a:gd name="connsiteY439" fmla="*/ 6858000 h 6858000"/>
              <a:gd name="connsiteX440" fmla="*/ 1753934 w 7467600"/>
              <a:gd name="connsiteY440" fmla="*/ 6724796 h 6858000"/>
              <a:gd name="connsiteX441" fmla="*/ 1792053 w 7467600"/>
              <a:gd name="connsiteY441" fmla="*/ 6572396 h 6858000"/>
              <a:gd name="connsiteX442" fmla="*/ 1862248 w 7467600"/>
              <a:gd name="connsiteY442" fmla="*/ 6266397 h 6858000"/>
              <a:gd name="connsiteX443" fmla="*/ 1862250 w 7467600"/>
              <a:gd name="connsiteY443" fmla="*/ 6033531 h 6858000"/>
              <a:gd name="connsiteX444" fmla="*/ 1211999 w 7467600"/>
              <a:gd name="connsiteY444" fmla="*/ 6683610 h 6858000"/>
              <a:gd name="connsiteX445" fmla="*/ 1213266 w 7467600"/>
              <a:gd name="connsiteY445" fmla="*/ 6691947 h 6858000"/>
              <a:gd name="connsiteX446" fmla="*/ 1203370 w 7467600"/>
              <a:gd name="connsiteY446" fmla="*/ 6850676 h 6858000"/>
              <a:gd name="connsiteX447" fmla="*/ 1203671 w 7467600"/>
              <a:gd name="connsiteY447" fmla="*/ 6858000 h 6858000"/>
              <a:gd name="connsiteX448" fmla="*/ 1143180 w 7467600"/>
              <a:gd name="connsiteY448" fmla="*/ 6858000 h 6858000"/>
              <a:gd name="connsiteX449" fmla="*/ 1142176 w 7467600"/>
              <a:gd name="connsiteY449" fmla="*/ 6766045 h 6858000"/>
              <a:gd name="connsiteX450" fmla="*/ 1067484 w 7467600"/>
              <a:gd name="connsiteY450" fmla="*/ 6858000 h 6858000"/>
              <a:gd name="connsiteX451" fmla="*/ 953928 w 7467600"/>
              <a:gd name="connsiteY451" fmla="*/ 6858000 h 6858000"/>
              <a:gd name="connsiteX452" fmla="*/ 959715 w 7467600"/>
              <a:gd name="connsiteY452" fmla="*/ 6850185 h 6858000"/>
              <a:gd name="connsiteX453" fmla="*/ 1483788 w 7467600"/>
              <a:gd name="connsiteY453" fmla="*/ 6259174 h 6858000"/>
              <a:gd name="connsiteX454" fmla="*/ 1100671 w 7467600"/>
              <a:gd name="connsiteY454" fmla="*/ 6252137 h 6858000"/>
              <a:gd name="connsiteX455" fmla="*/ 1090144 w 7467600"/>
              <a:gd name="connsiteY455" fmla="*/ 6256748 h 6858000"/>
              <a:gd name="connsiteX456" fmla="*/ 1095872 w 7467600"/>
              <a:gd name="connsiteY456" fmla="*/ 6271892 h 6858000"/>
              <a:gd name="connsiteX457" fmla="*/ 262785 w 7467600"/>
              <a:gd name="connsiteY457" fmla="*/ 6845450 h 6858000"/>
              <a:gd name="connsiteX458" fmla="*/ 209968 w 7467600"/>
              <a:gd name="connsiteY458" fmla="*/ 6770713 h 6858000"/>
              <a:gd name="connsiteX459" fmla="*/ 873460 w 7467600"/>
              <a:gd name="connsiteY459" fmla="*/ 6253768 h 6858000"/>
              <a:gd name="connsiteX460" fmla="*/ 192686 w 7467600"/>
              <a:gd name="connsiteY460" fmla="*/ 5849257 h 6858000"/>
              <a:gd name="connsiteX461" fmla="*/ 4696 w 7467600"/>
              <a:gd name="connsiteY461" fmla="*/ 5697668 h 6858000"/>
              <a:gd name="connsiteX462" fmla="*/ 0 w 7467600"/>
              <a:gd name="connsiteY462" fmla="*/ 5689984 h 6858000"/>
              <a:gd name="connsiteX463" fmla="*/ 0 w 7467600"/>
              <a:gd name="connsiteY463" fmla="*/ 5513472 h 6858000"/>
              <a:gd name="connsiteX464" fmla="*/ 174101 w 7467600"/>
              <a:gd name="connsiteY464" fmla="*/ 5620277 h 6858000"/>
              <a:gd name="connsiteX465" fmla="*/ 891800 w 7467600"/>
              <a:gd name="connsiteY465" fmla="*/ 6036935 h 6858000"/>
              <a:gd name="connsiteX466" fmla="*/ 1072219 w 7467600"/>
              <a:gd name="connsiteY466" fmla="*/ 6169443 h 6858000"/>
              <a:gd name="connsiteX467" fmla="*/ 1074117 w 7467600"/>
              <a:gd name="connsiteY467" fmla="*/ 6170301 h 6858000"/>
              <a:gd name="connsiteX468" fmla="*/ 1083114 w 7467600"/>
              <a:gd name="connsiteY468" fmla="*/ 6174131 h 6858000"/>
              <a:gd name="connsiteX469" fmla="*/ 1543010 w 7467600"/>
              <a:gd name="connsiteY469" fmla="*/ 6191140 h 6858000"/>
              <a:gd name="connsiteX470" fmla="*/ 1551080 w 7467600"/>
              <a:gd name="connsiteY470" fmla="*/ 6195006 h 6858000"/>
              <a:gd name="connsiteX471" fmla="*/ 2345443 w 7467600"/>
              <a:gd name="connsiteY471" fmla="*/ 5549882 h 6858000"/>
              <a:gd name="connsiteX472" fmla="*/ 1721499 w 7467600"/>
              <a:gd name="connsiteY472" fmla="*/ 5599969 h 6858000"/>
              <a:gd name="connsiteX473" fmla="*/ 767716 w 7467600"/>
              <a:gd name="connsiteY473" fmla="*/ 5472768 h 6858000"/>
              <a:gd name="connsiteX474" fmla="*/ 722147 w 7467600"/>
              <a:gd name="connsiteY474" fmla="*/ 5393091 h 6858000"/>
              <a:gd name="connsiteX475" fmla="*/ 1485552 w 7467600"/>
              <a:gd name="connsiteY475" fmla="*/ 5313202 h 6858000"/>
              <a:gd name="connsiteX476" fmla="*/ 2143004 w 7467600"/>
              <a:gd name="connsiteY476" fmla="*/ 5402420 h 6858000"/>
              <a:gd name="connsiteX477" fmla="*/ 1933391 w 7467600"/>
              <a:gd name="connsiteY477" fmla="*/ 5156971 h 6858000"/>
              <a:gd name="connsiteX478" fmla="*/ 1827118 w 7467600"/>
              <a:gd name="connsiteY478" fmla="*/ 4968410 h 6858000"/>
              <a:gd name="connsiteX479" fmla="*/ 1837349 w 7467600"/>
              <a:gd name="connsiteY479" fmla="*/ 4956357 h 6858000"/>
              <a:gd name="connsiteX480" fmla="*/ 2162835 w 7467600"/>
              <a:gd name="connsiteY480" fmla="*/ 5187853 h 6858000"/>
              <a:gd name="connsiteX481" fmla="*/ 2257167 w 7467600"/>
              <a:gd name="connsiteY481" fmla="*/ 5462123 h 6858000"/>
              <a:gd name="connsiteX482" fmla="*/ 2261598 w 7467600"/>
              <a:gd name="connsiteY482" fmla="*/ 5467998 h 6858000"/>
              <a:gd name="connsiteX483" fmla="*/ 2437177 w 7467600"/>
              <a:gd name="connsiteY483" fmla="*/ 5479608 h 6858000"/>
              <a:gd name="connsiteX484" fmla="*/ 2445247 w 7467600"/>
              <a:gd name="connsiteY484" fmla="*/ 5483476 h 6858000"/>
              <a:gd name="connsiteX485" fmla="*/ 2743626 w 7467600"/>
              <a:gd name="connsiteY485" fmla="*/ 5304819 h 6858000"/>
              <a:gd name="connsiteX486" fmla="*/ 3048102 w 7467600"/>
              <a:gd name="connsiteY486" fmla="*/ 5150595 h 6858000"/>
              <a:gd name="connsiteX487" fmla="*/ 1799414 w 7467600"/>
              <a:gd name="connsiteY487" fmla="*/ 4694732 h 6858000"/>
              <a:gd name="connsiteX488" fmla="*/ 1771735 w 7467600"/>
              <a:gd name="connsiteY488" fmla="*/ 4619929 h 6858000"/>
              <a:gd name="connsiteX489" fmla="*/ 3104273 w 7467600"/>
              <a:gd name="connsiteY489" fmla="*/ 5076159 h 6858000"/>
              <a:gd name="connsiteX490" fmla="*/ 3113245 w 7467600"/>
              <a:gd name="connsiteY490" fmla="*/ 5090705 h 6858000"/>
              <a:gd name="connsiteX491" fmla="*/ 3126294 w 7467600"/>
              <a:gd name="connsiteY491" fmla="*/ 5114400 h 6858000"/>
              <a:gd name="connsiteX492" fmla="*/ 3937433 w 7467600"/>
              <a:gd name="connsiteY492" fmla="*/ 4830473 h 6858000"/>
              <a:gd name="connsiteX493" fmla="*/ 3590475 w 7467600"/>
              <a:gd name="connsiteY493" fmla="*/ 4597974 h 6858000"/>
              <a:gd name="connsiteX494" fmla="*/ 3100264 w 7467600"/>
              <a:gd name="connsiteY494" fmla="*/ 4579845 h 6858000"/>
              <a:gd name="connsiteX495" fmla="*/ 2183576 w 7467600"/>
              <a:gd name="connsiteY495" fmla="*/ 4227150 h 6858000"/>
              <a:gd name="connsiteX496" fmla="*/ 2151029 w 7467600"/>
              <a:gd name="connsiteY496" fmla="*/ 4146947 h 6858000"/>
              <a:gd name="connsiteX497" fmla="*/ 3563434 w 7467600"/>
              <a:gd name="connsiteY497" fmla="*/ 4469115 h 6858000"/>
              <a:gd name="connsiteX498" fmla="*/ 3177952 w 7467600"/>
              <a:gd name="connsiteY498" fmla="*/ 3657386 h 6858000"/>
              <a:gd name="connsiteX499" fmla="*/ 3189263 w 7467600"/>
              <a:gd name="connsiteY499" fmla="*/ 3625726 h 6858000"/>
              <a:gd name="connsiteX500" fmla="*/ 3560912 w 7467600"/>
              <a:gd name="connsiteY500" fmla="*/ 4079863 h 6858000"/>
              <a:gd name="connsiteX501" fmla="*/ 3626636 w 7467600"/>
              <a:gd name="connsiteY501" fmla="*/ 4512230 h 6858000"/>
              <a:gd name="connsiteX502" fmla="*/ 3653088 w 7467600"/>
              <a:gd name="connsiteY502" fmla="*/ 4521417 h 6858000"/>
              <a:gd name="connsiteX503" fmla="*/ 3988128 w 7467600"/>
              <a:gd name="connsiteY503" fmla="*/ 4817267 h 6858000"/>
              <a:gd name="connsiteX504" fmla="*/ 4830582 w 7467600"/>
              <a:gd name="connsiteY504" fmla="*/ 4676000 h 6858000"/>
              <a:gd name="connsiteX505" fmla="*/ 4830100 w 7467600"/>
              <a:gd name="connsiteY505" fmla="*/ 4675554 h 6858000"/>
              <a:gd name="connsiteX506" fmla="*/ 4036318 w 7467600"/>
              <a:gd name="connsiteY506" fmla="*/ 4147013 h 6858000"/>
              <a:gd name="connsiteX507" fmla="*/ 3432098 w 7467600"/>
              <a:gd name="connsiteY507" fmla="*/ 3537312 h 6858000"/>
              <a:gd name="connsiteX508" fmla="*/ 3446761 w 7467600"/>
              <a:gd name="connsiteY508" fmla="*/ 3461278 h 6858000"/>
              <a:gd name="connsiteX509" fmla="*/ 4419733 w 7467600"/>
              <a:gd name="connsiteY509" fmla="*/ 3963555 h 6858000"/>
              <a:gd name="connsiteX510" fmla="*/ 4781371 w 7467600"/>
              <a:gd name="connsiteY510" fmla="*/ 4458604 h 6858000"/>
              <a:gd name="connsiteX511" fmla="*/ 4780440 w 7467600"/>
              <a:gd name="connsiteY511" fmla="*/ 4470290 h 6858000"/>
              <a:gd name="connsiteX512" fmla="*/ 4898954 w 7467600"/>
              <a:gd name="connsiteY512" fmla="*/ 4662092 h 6858000"/>
              <a:gd name="connsiteX513" fmla="*/ 4900699 w 7467600"/>
              <a:gd name="connsiteY513" fmla="*/ 4670867 h 6858000"/>
              <a:gd name="connsiteX514" fmla="*/ 5714511 w 7467600"/>
              <a:gd name="connsiteY514" fmla="*/ 4663483 h 6858000"/>
              <a:gd name="connsiteX515" fmla="*/ 5464793 w 7467600"/>
              <a:gd name="connsiteY515" fmla="*/ 4393556 h 6858000"/>
              <a:gd name="connsiteX516" fmla="*/ 5461897 w 7467600"/>
              <a:gd name="connsiteY516" fmla="*/ 4390879 h 6858000"/>
              <a:gd name="connsiteX517" fmla="*/ 4294126 w 7467600"/>
              <a:gd name="connsiteY517" fmla="*/ 3303048 h 6858000"/>
              <a:gd name="connsiteX518" fmla="*/ 4305321 w 7467600"/>
              <a:gd name="connsiteY518" fmla="*/ 3256953 h 6858000"/>
              <a:gd name="connsiteX519" fmla="*/ 4949299 w 7467600"/>
              <a:gd name="connsiteY519" fmla="*/ 3766336 h 6858000"/>
              <a:gd name="connsiteX520" fmla="*/ 5291452 w 7467600"/>
              <a:gd name="connsiteY520" fmla="*/ 4076801 h 6858000"/>
              <a:gd name="connsiteX521" fmla="*/ 5434998 w 7467600"/>
              <a:gd name="connsiteY521" fmla="*/ 4254100 h 6858000"/>
              <a:gd name="connsiteX522" fmla="*/ 5351015 w 7467600"/>
              <a:gd name="connsiteY522" fmla="*/ 3760989 h 6858000"/>
              <a:gd name="connsiteX523" fmla="*/ 5413780 w 7467600"/>
              <a:gd name="connsiteY523" fmla="*/ 2966265 h 6858000"/>
              <a:gd name="connsiteX524" fmla="*/ 5425627 w 7467600"/>
              <a:gd name="connsiteY524" fmla="*/ 2954192 h 6858000"/>
              <a:gd name="connsiteX525" fmla="*/ 6604735 w 7467600"/>
              <a:gd name="connsiteY525" fmla="*/ 2041381 h 6858000"/>
              <a:gd name="connsiteX526" fmla="*/ 7204487 w 7467600"/>
              <a:gd name="connsiteY526" fmla="*/ 2742112 h 6858000"/>
              <a:gd name="connsiteX527" fmla="*/ 7131592 w 7467600"/>
              <a:gd name="connsiteY527" fmla="*/ 2672096 h 6858000"/>
              <a:gd name="connsiteX528" fmla="*/ 6996344 w 7467600"/>
              <a:gd name="connsiteY528" fmla="*/ 2518310 h 6858000"/>
              <a:gd name="connsiteX529" fmla="*/ 6735495 w 7467600"/>
              <a:gd name="connsiteY529" fmla="*/ 2196890 h 6858000"/>
              <a:gd name="connsiteX530" fmla="*/ 6721901 w 7467600"/>
              <a:gd name="connsiteY530" fmla="*/ 2179274 h 6858000"/>
              <a:gd name="connsiteX531" fmla="*/ 6604735 w 7467600"/>
              <a:gd name="connsiteY531" fmla="*/ 2041381 h 6858000"/>
              <a:gd name="connsiteX532" fmla="*/ 6591670 w 7467600"/>
              <a:gd name="connsiteY532" fmla="*/ 1988277 h 6858000"/>
              <a:gd name="connsiteX533" fmla="*/ 6747349 w 7467600"/>
              <a:gd name="connsiteY533" fmla="*/ 2160069 h 6858000"/>
              <a:gd name="connsiteX534" fmla="*/ 6760943 w 7467600"/>
              <a:gd name="connsiteY534" fmla="*/ 2177686 h 6858000"/>
              <a:gd name="connsiteX535" fmla="*/ 7021065 w 7467600"/>
              <a:gd name="connsiteY535" fmla="*/ 2498102 h 6858000"/>
              <a:gd name="connsiteX536" fmla="*/ 7155223 w 7467600"/>
              <a:gd name="connsiteY536" fmla="*/ 2650386 h 6858000"/>
              <a:gd name="connsiteX537" fmla="*/ 7203167 w 7467600"/>
              <a:gd name="connsiteY537" fmla="*/ 2697288 h 6858000"/>
              <a:gd name="connsiteX538" fmla="*/ 6937703 w 7467600"/>
              <a:gd name="connsiteY538" fmla="*/ 2321981 h 6858000"/>
              <a:gd name="connsiteX539" fmla="*/ 6591670 w 7467600"/>
              <a:gd name="connsiteY539" fmla="*/ 1988277 h 6858000"/>
              <a:gd name="connsiteX540" fmla="*/ 5798671 w 7467600"/>
              <a:gd name="connsiteY540" fmla="*/ 1981601 h 6858000"/>
              <a:gd name="connsiteX541" fmla="*/ 5754709 w 7467600"/>
              <a:gd name="connsiteY541" fmla="*/ 2071454 h 6858000"/>
              <a:gd name="connsiteX542" fmla="*/ 5763044 w 7467600"/>
              <a:gd name="connsiteY542" fmla="*/ 2842206 h 6858000"/>
              <a:gd name="connsiteX543" fmla="*/ 5764974 w 7467600"/>
              <a:gd name="connsiteY543" fmla="*/ 2799609 h 6858000"/>
              <a:gd name="connsiteX544" fmla="*/ 5767665 w 7467600"/>
              <a:gd name="connsiteY544" fmla="*/ 2666409 h 6858000"/>
              <a:gd name="connsiteX545" fmla="*/ 5763055 w 7467600"/>
              <a:gd name="connsiteY545" fmla="*/ 2579705 h 6858000"/>
              <a:gd name="connsiteX546" fmla="*/ 5758079 w 7467600"/>
              <a:gd name="connsiteY546" fmla="*/ 2492508 h 6858000"/>
              <a:gd name="connsiteX547" fmla="*/ 5779325 w 7467600"/>
              <a:gd name="connsiteY547" fmla="*/ 2197069 h 6858000"/>
              <a:gd name="connsiteX548" fmla="*/ 5798671 w 7467600"/>
              <a:gd name="connsiteY548" fmla="*/ 1981601 h 6858000"/>
              <a:gd name="connsiteX549" fmla="*/ 5829202 w 7467600"/>
              <a:gd name="connsiteY549" fmla="*/ 1971679 h 6858000"/>
              <a:gd name="connsiteX550" fmla="*/ 5809558 w 7467600"/>
              <a:gd name="connsiteY550" fmla="*/ 2198043 h 6858000"/>
              <a:gd name="connsiteX551" fmla="*/ 5788653 w 7467600"/>
              <a:gd name="connsiteY551" fmla="*/ 2489430 h 6858000"/>
              <a:gd name="connsiteX552" fmla="*/ 5793439 w 7467600"/>
              <a:gd name="connsiteY552" fmla="*/ 2575235 h 6858000"/>
              <a:gd name="connsiteX553" fmla="*/ 5796837 w 7467600"/>
              <a:gd name="connsiteY553" fmla="*/ 2637633 h 6858000"/>
              <a:gd name="connsiteX554" fmla="*/ 5818614 w 7467600"/>
              <a:gd name="connsiteY554" fmla="*/ 2473055 h 6858000"/>
              <a:gd name="connsiteX555" fmla="*/ 5829202 w 7467600"/>
              <a:gd name="connsiteY555" fmla="*/ 1971679 h 6858000"/>
              <a:gd name="connsiteX556" fmla="*/ 5911389 w 7467600"/>
              <a:gd name="connsiteY556" fmla="*/ 1898371 h 6858000"/>
              <a:gd name="connsiteX557" fmla="*/ 6237627 w 7467600"/>
              <a:gd name="connsiteY557" fmla="*/ 2231921 h 6858000"/>
              <a:gd name="connsiteX558" fmla="*/ 5911389 w 7467600"/>
              <a:gd name="connsiteY558" fmla="*/ 1898371 h 6858000"/>
              <a:gd name="connsiteX559" fmla="*/ 6944437 w 7467600"/>
              <a:gd name="connsiteY559" fmla="*/ 1575402 h 6858000"/>
              <a:gd name="connsiteX560" fmla="*/ 6304730 w 7467600"/>
              <a:gd name="connsiteY560" fmla="*/ 1766654 h 6858000"/>
              <a:gd name="connsiteX561" fmla="*/ 6944437 w 7467600"/>
              <a:gd name="connsiteY561" fmla="*/ 1575402 h 6858000"/>
              <a:gd name="connsiteX562" fmla="*/ 7019523 w 7467600"/>
              <a:gd name="connsiteY562" fmla="*/ 1519450 h 6858000"/>
              <a:gd name="connsiteX563" fmla="*/ 6298091 w 7467600"/>
              <a:gd name="connsiteY563" fmla="*/ 1737122 h 6858000"/>
              <a:gd name="connsiteX564" fmla="*/ 7019523 w 7467600"/>
              <a:gd name="connsiteY564" fmla="*/ 1519450 h 6858000"/>
              <a:gd name="connsiteX565" fmla="*/ 2399523 w 7467600"/>
              <a:gd name="connsiteY565" fmla="*/ 1428234 h 6858000"/>
              <a:gd name="connsiteX566" fmla="*/ 2224982 w 7467600"/>
              <a:gd name="connsiteY566" fmla="*/ 1826201 h 6858000"/>
              <a:gd name="connsiteX567" fmla="*/ 2096099 w 7467600"/>
              <a:gd name="connsiteY567" fmla="*/ 2345900 h 6858000"/>
              <a:gd name="connsiteX568" fmla="*/ 2283317 w 7467600"/>
              <a:gd name="connsiteY568" fmla="*/ 1796925 h 6858000"/>
              <a:gd name="connsiteX569" fmla="*/ 2399523 w 7467600"/>
              <a:gd name="connsiteY569" fmla="*/ 1428234 h 6858000"/>
              <a:gd name="connsiteX570" fmla="*/ 2448558 w 7467600"/>
              <a:gd name="connsiteY570" fmla="*/ 1373435 h 6858000"/>
              <a:gd name="connsiteX571" fmla="*/ 2312521 w 7467600"/>
              <a:gd name="connsiteY571" fmla="*/ 1806140 h 6858000"/>
              <a:gd name="connsiteX572" fmla="*/ 2127533 w 7467600"/>
              <a:gd name="connsiteY572" fmla="*/ 2348380 h 6858000"/>
              <a:gd name="connsiteX573" fmla="*/ 2358080 w 7467600"/>
              <a:gd name="connsiteY573" fmla="*/ 1866134 h 6858000"/>
              <a:gd name="connsiteX574" fmla="*/ 2407436 w 7467600"/>
              <a:gd name="connsiteY574" fmla="*/ 1651070 h 6858000"/>
              <a:gd name="connsiteX575" fmla="*/ 2448558 w 7467600"/>
              <a:gd name="connsiteY575" fmla="*/ 1373435 h 6858000"/>
              <a:gd name="connsiteX576" fmla="*/ 278707 w 7467600"/>
              <a:gd name="connsiteY576" fmla="*/ 1352270 h 6858000"/>
              <a:gd name="connsiteX577" fmla="*/ 321570 w 7467600"/>
              <a:gd name="connsiteY577" fmla="*/ 1861610 h 6858000"/>
              <a:gd name="connsiteX578" fmla="*/ 294281 w 7467600"/>
              <a:gd name="connsiteY578" fmla="*/ 1440658 h 6858000"/>
              <a:gd name="connsiteX579" fmla="*/ 278707 w 7467600"/>
              <a:gd name="connsiteY579" fmla="*/ 1352270 h 6858000"/>
              <a:gd name="connsiteX580" fmla="*/ 1423821 w 7467600"/>
              <a:gd name="connsiteY580" fmla="*/ 1351958 h 6858000"/>
              <a:gd name="connsiteX581" fmla="*/ 1638521 w 7467600"/>
              <a:gd name="connsiteY581" fmla="*/ 1908470 h 6858000"/>
              <a:gd name="connsiteX582" fmla="*/ 1754199 w 7467600"/>
              <a:gd name="connsiteY582" fmla="*/ 2149284 h 6858000"/>
              <a:gd name="connsiteX583" fmla="*/ 1908359 w 7467600"/>
              <a:gd name="connsiteY583" fmla="*/ 2364988 h 6858000"/>
              <a:gd name="connsiteX584" fmla="*/ 1647661 w 7467600"/>
              <a:gd name="connsiteY584" fmla="*/ 1825945 h 6858000"/>
              <a:gd name="connsiteX585" fmla="*/ 1423821 w 7467600"/>
              <a:gd name="connsiteY585" fmla="*/ 1351958 h 6858000"/>
              <a:gd name="connsiteX586" fmla="*/ 1431890 w 7467600"/>
              <a:gd name="connsiteY586" fmla="*/ 1306475 h 6858000"/>
              <a:gd name="connsiteX587" fmla="*/ 1507597 w 7467600"/>
              <a:gd name="connsiteY587" fmla="*/ 1446132 h 6858000"/>
              <a:gd name="connsiteX588" fmla="*/ 1674586 w 7467600"/>
              <a:gd name="connsiteY588" fmla="*/ 1813832 h 6858000"/>
              <a:gd name="connsiteX589" fmla="*/ 1815950 w 7467600"/>
              <a:gd name="connsiteY589" fmla="*/ 2128564 h 6858000"/>
              <a:gd name="connsiteX590" fmla="*/ 1984242 w 7467600"/>
              <a:gd name="connsiteY590" fmla="*/ 2430829 h 6858000"/>
              <a:gd name="connsiteX591" fmla="*/ 2014023 w 7467600"/>
              <a:gd name="connsiteY591" fmla="*/ 2450995 h 6858000"/>
              <a:gd name="connsiteX592" fmla="*/ 1747337 w 7467600"/>
              <a:gd name="connsiteY592" fmla="*/ 1855264 h 6858000"/>
              <a:gd name="connsiteX593" fmla="*/ 1533749 w 7467600"/>
              <a:gd name="connsiteY593" fmla="*/ 1478656 h 6858000"/>
              <a:gd name="connsiteX594" fmla="*/ 1431890 w 7467600"/>
              <a:gd name="connsiteY594" fmla="*/ 1306475 h 6858000"/>
              <a:gd name="connsiteX595" fmla="*/ 5052692 w 7467600"/>
              <a:gd name="connsiteY595" fmla="*/ 1292994 h 6858000"/>
              <a:gd name="connsiteX596" fmla="*/ 5200661 w 7467600"/>
              <a:gd name="connsiteY596" fmla="*/ 1635186 h 6858000"/>
              <a:gd name="connsiteX597" fmla="*/ 5297138 w 7467600"/>
              <a:gd name="connsiteY597" fmla="*/ 1906351 h 6858000"/>
              <a:gd name="connsiteX598" fmla="*/ 5052692 w 7467600"/>
              <a:gd name="connsiteY598" fmla="*/ 1292994 h 6858000"/>
              <a:gd name="connsiteX599" fmla="*/ 5009948 w 7467600"/>
              <a:gd name="connsiteY599" fmla="*/ 1273619 h 6858000"/>
              <a:gd name="connsiteX600" fmla="*/ 5121777 w 7467600"/>
              <a:gd name="connsiteY600" fmla="*/ 1654213 h 6858000"/>
              <a:gd name="connsiteX601" fmla="*/ 5293545 w 7467600"/>
              <a:gd name="connsiteY601" fmla="*/ 2072247 h 6858000"/>
              <a:gd name="connsiteX602" fmla="*/ 5294042 w 7467600"/>
              <a:gd name="connsiteY602" fmla="*/ 2065019 h 6858000"/>
              <a:gd name="connsiteX603" fmla="*/ 5171936 w 7467600"/>
              <a:gd name="connsiteY603" fmla="*/ 1647613 h 6858000"/>
              <a:gd name="connsiteX604" fmla="*/ 5009948 w 7467600"/>
              <a:gd name="connsiteY604" fmla="*/ 1273619 h 6858000"/>
              <a:gd name="connsiteX605" fmla="*/ 655236 w 7467600"/>
              <a:gd name="connsiteY605" fmla="*/ 1268632 h 6858000"/>
              <a:gd name="connsiteX606" fmla="*/ 839521 w 7467600"/>
              <a:gd name="connsiteY606" fmla="*/ 1685315 h 6858000"/>
              <a:gd name="connsiteX607" fmla="*/ 1109416 w 7467600"/>
              <a:gd name="connsiteY607" fmla="*/ 2061663 h 6858000"/>
              <a:gd name="connsiteX608" fmla="*/ 1298300 w 7467600"/>
              <a:gd name="connsiteY608" fmla="*/ 2247742 h 6858000"/>
              <a:gd name="connsiteX609" fmla="*/ 1125871 w 7467600"/>
              <a:gd name="connsiteY609" fmla="*/ 1989513 h 6858000"/>
              <a:gd name="connsiteX610" fmla="*/ 981574 w 7467600"/>
              <a:gd name="connsiteY610" fmla="*/ 1783157 h 6858000"/>
              <a:gd name="connsiteX611" fmla="*/ 922198 w 7467600"/>
              <a:gd name="connsiteY611" fmla="*/ 1677437 h 6858000"/>
              <a:gd name="connsiteX612" fmla="*/ 869293 w 7467600"/>
              <a:gd name="connsiteY612" fmla="*/ 1583214 h 6858000"/>
              <a:gd name="connsiteX613" fmla="*/ 751431 w 7467600"/>
              <a:gd name="connsiteY613" fmla="*/ 1405731 h 6858000"/>
              <a:gd name="connsiteX614" fmla="*/ 655236 w 7467600"/>
              <a:gd name="connsiteY614" fmla="*/ 1268632 h 6858000"/>
              <a:gd name="connsiteX615" fmla="*/ 6516292 w 7467600"/>
              <a:gd name="connsiteY615" fmla="*/ 1263064 h 6858000"/>
              <a:gd name="connsiteX616" fmla="*/ 5736320 w 7467600"/>
              <a:gd name="connsiteY616" fmla="*/ 1501803 h 6858000"/>
              <a:gd name="connsiteX617" fmla="*/ 6516292 w 7467600"/>
              <a:gd name="connsiteY617" fmla="*/ 1263064 h 6858000"/>
              <a:gd name="connsiteX618" fmla="*/ 291466 w 7467600"/>
              <a:gd name="connsiteY618" fmla="*/ 1250369 h 6858000"/>
              <a:gd name="connsiteX619" fmla="*/ 323180 w 7467600"/>
              <a:gd name="connsiteY619" fmla="*/ 1435283 h 6858000"/>
              <a:gd name="connsiteX620" fmla="*/ 349381 w 7467600"/>
              <a:gd name="connsiteY620" fmla="*/ 1875041 h 6858000"/>
              <a:gd name="connsiteX621" fmla="*/ 374363 w 7467600"/>
              <a:gd name="connsiteY621" fmla="*/ 1506494 h 6858000"/>
              <a:gd name="connsiteX622" fmla="*/ 302168 w 7467600"/>
              <a:gd name="connsiteY622" fmla="*/ 1274495 h 6858000"/>
              <a:gd name="connsiteX623" fmla="*/ 291466 w 7467600"/>
              <a:gd name="connsiteY623" fmla="*/ 1250369 h 6858000"/>
              <a:gd name="connsiteX624" fmla="*/ 678222 w 7467600"/>
              <a:gd name="connsiteY624" fmla="*/ 1248670 h 6858000"/>
              <a:gd name="connsiteX625" fmla="*/ 775536 w 7467600"/>
              <a:gd name="connsiteY625" fmla="*/ 1388015 h 6858000"/>
              <a:gd name="connsiteX626" fmla="*/ 894529 w 7467600"/>
              <a:gd name="connsiteY626" fmla="*/ 1567739 h 6858000"/>
              <a:gd name="connsiteX627" fmla="*/ 948000 w 7467600"/>
              <a:gd name="connsiteY627" fmla="*/ 1663088 h 6858000"/>
              <a:gd name="connsiteX628" fmla="*/ 1006812 w 7467600"/>
              <a:gd name="connsiteY628" fmla="*/ 1767683 h 6858000"/>
              <a:gd name="connsiteX629" fmla="*/ 1149133 w 7467600"/>
              <a:gd name="connsiteY629" fmla="*/ 1971513 h 6858000"/>
              <a:gd name="connsiteX630" fmla="*/ 1333952 w 7467600"/>
              <a:gd name="connsiteY630" fmla="*/ 2251620 h 6858000"/>
              <a:gd name="connsiteX631" fmla="*/ 1337329 w 7467600"/>
              <a:gd name="connsiteY631" fmla="*/ 2258350 h 6858000"/>
              <a:gd name="connsiteX632" fmla="*/ 1014726 w 7467600"/>
              <a:gd name="connsiteY632" fmla="*/ 1615556 h 6858000"/>
              <a:gd name="connsiteX633" fmla="*/ 678222 w 7467600"/>
              <a:gd name="connsiteY633" fmla="*/ 1248670 h 6858000"/>
              <a:gd name="connsiteX634" fmla="*/ 6691602 w 7467600"/>
              <a:gd name="connsiteY634" fmla="*/ 1140573 h 6858000"/>
              <a:gd name="connsiteX635" fmla="*/ 6571100 w 7467600"/>
              <a:gd name="connsiteY635" fmla="*/ 1183662 h 6858000"/>
              <a:gd name="connsiteX636" fmla="*/ 6241687 w 7467600"/>
              <a:gd name="connsiteY636" fmla="*/ 1257600 h 6858000"/>
              <a:gd name="connsiteX637" fmla="*/ 5693009 w 7467600"/>
              <a:gd name="connsiteY637" fmla="*/ 1478256 h 6858000"/>
              <a:gd name="connsiteX638" fmla="*/ 6548420 w 7467600"/>
              <a:gd name="connsiteY638" fmla="*/ 1214599 h 6858000"/>
              <a:gd name="connsiteX639" fmla="*/ 6605473 w 7467600"/>
              <a:gd name="connsiteY639" fmla="*/ 1184686 h 6858000"/>
              <a:gd name="connsiteX640" fmla="*/ 6691602 w 7467600"/>
              <a:gd name="connsiteY640" fmla="*/ 1140573 h 6858000"/>
              <a:gd name="connsiteX641" fmla="*/ 4002475 w 7467600"/>
              <a:gd name="connsiteY641" fmla="*/ 1037802 h 6858000"/>
              <a:gd name="connsiteX642" fmla="*/ 4000324 w 7467600"/>
              <a:gd name="connsiteY642" fmla="*/ 1039362 h 6858000"/>
              <a:gd name="connsiteX643" fmla="*/ 4002862 w 7467600"/>
              <a:gd name="connsiteY643" fmla="*/ 1042866 h 6858000"/>
              <a:gd name="connsiteX644" fmla="*/ 4002475 w 7467600"/>
              <a:gd name="connsiteY644" fmla="*/ 1037802 h 6858000"/>
              <a:gd name="connsiteX645" fmla="*/ 506322 w 7467600"/>
              <a:gd name="connsiteY645" fmla="*/ 1020997 h 6858000"/>
              <a:gd name="connsiteX646" fmla="*/ 533068 w 7467600"/>
              <a:gd name="connsiteY646" fmla="*/ 1029409 h 6858000"/>
              <a:gd name="connsiteX647" fmla="*/ 1232525 w 7467600"/>
              <a:gd name="connsiteY647" fmla="*/ 1804675 h 6858000"/>
              <a:gd name="connsiteX648" fmla="*/ 1388858 w 7467600"/>
              <a:gd name="connsiteY648" fmla="*/ 2368011 h 6858000"/>
              <a:gd name="connsiteX649" fmla="*/ 1384098 w 7467600"/>
              <a:gd name="connsiteY649" fmla="*/ 2378125 h 6858000"/>
              <a:gd name="connsiteX650" fmla="*/ 1425393 w 7467600"/>
              <a:gd name="connsiteY650" fmla="*/ 2589124 h 6858000"/>
              <a:gd name="connsiteX651" fmla="*/ 1424001 w 7467600"/>
              <a:gd name="connsiteY651" fmla="*/ 2597541 h 6858000"/>
              <a:gd name="connsiteX652" fmla="*/ 2152729 w 7467600"/>
              <a:gd name="connsiteY652" fmla="*/ 2864487 h 6858000"/>
              <a:gd name="connsiteX653" fmla="*/ 2020609 w 7467600"/>
              <a:gd name="connsiteY653" fmla="*/ 2539671 h 6858000"/>
              <a:gd name="connsiteX654" fmla="*/ 2018920 w 7467600"/>
              <a:gd name="connsiteY654" fmla="*/ 2536309 h 6858000"/>
              <a:gd name="connsiteX655" fmla="*/ 1342441 w 7467600"/>
              <a:gd name="connsiteY655" fmla="*/ 1173017 h 6858000"/>
              <a:gd name="connsiteX656" fmla="*/ 1367925 w 7467600"/>
              <a:gd name="connsiteY656" fmla="*/ 1135648 h 6858000"/>
              <a:gd name="connsiteX657" fmla="*/ 1771401 w 7467600"/>
              <a:gd name="connsiteY657" fmla="*/ 1806673 h 6858000"/>
              <a:gd name="connsiteX658" fmla="*/ 1972385 w 7467600"/>
              <a:gd name="connsiteY658" fmla="*/ 2198735 h 6858000"/>
              <a:gd name="connsiteX659" fmla="*/ 2040892 w 7467600"/>
              <a:gd name="connsiteY659" fmla="*/ 2405205 h 6858000"/>
              <a:gd name="connsiteX660" fmla="*/ 2131689 w 7467600"/>
              <a:gd name="connsiteY660" fmla="*/ 1936926 h 6858000"/>
              <a:gd name="connsiteX661" fmla="*/ 2454820 w 7467600"/>
              <a:gd name="connsiteY661" fmla="*/ 1248808 h 6858000"/>
              <a:gd name="connsiteX662" fmla="*/ 2492512 w 7467600"/>
              <a:gd name="connsiteY662" fmla="*/ 1302920 h 6858000"/>
              <a:gd name="connsiteX663" fmla="*/ 2081216 w 7467600"/>
              <a:gd name="connsiteY663" fmla="*/ 2527513 h 6858000"/>
              <a:gd name="connsiteX664" fmla="*/ 2081211 w 7467600"/>
              <a:gd name="connsiteY664" fmla="*/ 2528916 h 6858000"/>
              <a:gd name="connsiteX665" fmla="*/ 2199067 w 7467600"/>
              <a:gd name="connsiteY665" fmla="*/ 2884061 h 6858000"/>
              <a:gd name="connsiteX666" fmla="*/ 3192586 w 7467600"/>
              <a:gd name="connsiteY666" fmla="*/ 3411496 h 6858000"/>
              <a:gd name="connsiteX667" fmla="*/ 3182620 w 7467600"/>
              <a:gd name="connsiteY667" fmla="*/ 3483279 h 6858000"/>
              <a:gd name="connsiteX668" fmla="*/ 2435119 w 7467600"/>
              <a:gd name="connsiteY668" fmla="*/ 3080173 h 6858000"/>
              <a:gd name="connsiteX669" fmla="*/ 2410152 w 7467600"/>
              <a:gd name="connsiteY669" fmla="*/ 3063751 h 6858000"/>
              <a:gd name="connsiteX670" fmla="*/ 2408099 w 7467600"/>
              <a:gd name="connsiteY670" fmla="*/ 3064403 h 6858000"/>
              <a:gd name="connsiteX671" fmla="*/ 2407218 w 7467600"/>
              <a:gd name="connsiteY671" fmla="*/ 3070324 h 6858000"/>
              <a:gd name="connsiteX672" fmla="*/ 2380138 w 7467600"/>
              <a:gd name="connsiteY672" fmla="*/ 3099341 h 6858000"/>
              <a:gd name="connsiteX673" fmla="*/ 1765923 w 7467600"/>
              <a:gd name="connsiteY673" fmla="*/ 3581043 h 6858000"/>
              <a:gd name="connsiteX674" fmla="*/ 1702258 w 7467600"/>
              <a:gd name="connsiteY674" fmla="*/ 3612286 h 6858000"/>
              <a:gd name="connsiteX675" fmla="*/ 1538370 w 7467600"/>
              <a:gd name="connsiteY675" fmla="*/ 3811804 h 6858000"/>
              <a:gd name="connsiteX676" fmla="*/ 542867 w 7467600"/>
              <a:gd name="connsiteY676" fmla="*/ 4944092 h 6858000"/>
              <a:gd name="connsiteX677" fmla="*/ 515800 w 7467600"/>
              <a:gd name="connsiteY677" fmla="*/ 4862180 h 6858000"/>
              <a:gd name="connsiteX678" fmla="*/ 909145 w 7467600"/>
              <a:gd name="connsiteY678" fmla="*/ 4199225 h 6858000"/>
              <a:gd name="connsiteX679" fmla="*/ 1214067 w 7467600"/>
              <a:gd name="connsiteY679" fmla="*/ 3908561 h 6858000"/>
              <a:gd name="connsiteX680" fmla="*/ 640967 w 7467600"/>
              <a:gd name="connsiteY680" fmla="*/ 4105601 h 6858000"/>
              <a:gd name="connsiteX681" fmla="*/ 112563 w 7467600"/>
              <a:gd name="connsiteY681" fmla="*/ 4396952 h 6858000"/>
              <a:gd name="connsiteX682" fmla="*/ 0 w 7467600"/>
              <a:gd name="connsiteY682" fmla="*/ 4466006 h 6858000"/>
              <a:gd name="connsiteX683" fmla="*/ 0 w 7467600"/>
              <a:gd name="connsiteY683" fmla="*/ 4233763 h 6858000"/>
              <a:gd name="connsiteX684" fmla="*/ 36881 w 7467600"/>
              <a:gd name="connsiteY684" fmla="*/ 4200118 h 6858000"/>
              <a:gd name="connsiteX685" fmla="*/ 910534 w 7467600"/>
              <a:gd name="connsiteY685" fmla="*/ 3629753 h 6858000"/>
              <a:gd name="connsiteX686" fmla="*/ 1578717 w 7467600"/>
              <a:gd name="connsiteY686" fmla="*/ 3575982 h 6858000"/>
              <a:gd name="connsiteX687" fmla="*/ 2338780 w 7467600"/>
              <a:gd name="connsiteY687" fmla="*/ 3033725 h 6858000"/>
              <a:gd name="connsiteX688" fmla="*/ 1807991 w 7467600"/>
              <a:gd name="connsiteY688" fmla="*/ 2807184 h 6858000"/>
              <a:gd name="connsiteX689" fmla="*/ 1416358 w 7467600"/>
              <a:gd name="connsiteY689" fmla="*/ 3112571 h 6858000"/>
              <a:gd name="connsiteX690" fmla="*/ 939066 w 7467600"/>
              <a:gd name="connsiteY690" fmla="*/ 3378798 h 6858000"/>
              <a:gd name="connsiteX691" fmla="*/ 115099 w 7467600"/>
              <a:gd name="connsiteY691" fmla="*/ 3607650 h 6858000"/>
              <a:gd name="connsiteX692" fmla="*/ 97284 w 7467600"/>
              <a:gd name="connsiteY692" fmla="*/ 3520393 h 6858000"/>
              <a:gd name="connsiteX693" fmla="*/ 922050 w 7467600"/>
              <a:gd name="connsiteY693" fmla="*/ 3074867 h 6858000"/>
              <a:gd name="connsiteX694" fmla="*/ 1405265 w 7467600"/>
              <a:gd name="connsiteY694" fmla="*/ 3016319 h 6858000"/>
              <a:gd name="connsiteX695" fmla="*/ 1407512 w 7467600"/>
              <a:gd name="connsiteY695" fmla="*/ 3018001 h 6858000"/>
              <a:gd name="connsiteX696" fmla="*/ 1726266 w 7467600"/>
              <a:gd name="connsiteY696" fmla="*/ 2777274 h 6858000"/>
              <a:gd name="connsiteX697" fmla="*/ 625390 w 7467600"/>
              <a:gd name="connsiteY697" fmla="*/ 2514541 h 6858000"/>
              <a:gd name="connsiteX698" fmla="*/ 619799 w 7467600"/>
              <a:gd name="connsiteY698" fmla="*/ 2527180 h 6858000"/>
              <a:gd name="connsiteX699" fmla="*/ 310030 w 7467600"/>
              <a:gd name="connsiteY699" fmla="*/ 2771818 h 6858000"/>
              <a:gd name="connsiteX700" fmla="*/ 173877 w 7467600"/>
              <a:gd name="connsiteY700" fmla="*/ 2937056 h 6858000"/>
              <a:gd name="connsiteX701" fmla="*/ 77889 w 7467600"/>
              <a:gd name="connsiteY701" fmla="*/ 3138440 h 6858000"/>
              <a:gd name="connsiteX702" fmla="*/ 0 w 7467600"/>
              <a:gd name="connsiteY702" fmla="*/ 3271395 h 6858000"/>
              <a:gd name="connsiteX703" fmla="*/ 0 w 7467600"/>
              <a:gd name="connsiteY703" fmla="*/ 3153002 h 6858000"/>
              <a:gd name="connsiteX704" fmla="*/ 2386 w 7467600"/>
              <a:gd name="connsiteY704" fmla="*/ 3149203 h 6858000"/>
              <a:gd name="connsiteX705" fmla="*/ 89753 w 7467600"/>
              <a:gd name="connsiteY705" fmla="*/ 2987702 h 6858000"/>
              <a:gd name="connsiteX706" fmla="*/ 76869 w 7467600"/>
              <a:gd name="connsiteY706" fmla="*/ 3005404 h 6858000"/>
              <a:gd name="connsiteX707" fmla="*/ 32049 w 7467600"/>
              <a:gd name="connsiteY707" fmla="*/ 3065814 h 6858000"/>
              <a:gd name="connsiteX708" fmla="*/ 0 w 7467600"/>
              <a:gd name="connsiteY708" fmla="*/ 3108744 h 6858000"/>
              <a:gd name="connsiteX709" fmla="*/ 0 w 7467600"/>
              <a:gd name="connsiteY709" fmla="*/ 3058059 h 6858000"/>
              <a:gd name="connsiteX710" fmla="*/ 7610 w 7467600"/>
              <a:gd name="connsiteY710" fmla="*/ 3047889 h 6858000"/>
              <a:gd name="connsiteX711" fmla="*/ 52419 w 7467600"/>
              <a:gd name="connsiteY711" fmla="*/ 2987479 h 6858000"/>
              <a:gd name="connsiteX712" fmla="*/ 59142 w 7467600"/>
              <a:gd name="connsiteY712" fmla="*/ 2978488 h 6858000"/>
              <a:gd name="connsiteX713" fmla="*/ 0 w 7467600"/>
              <a:gd name="connsiteY713" fmla="*/ 3015334 h 6858000"/>
              <a:gd name="connsiteX714" fmla="*/ 0 w 7467600"/>
              <a:gd name="connsiteY714" fmla="*/ 2914286 h 6858000"/>
              <a:gd name="connsiteX715" fmla="*/ 36383 w 7467600"/>
              <a:gd name="connsiteY715" fmla="*/ 2901128 h 6858000"/>
              <a:gd name="connsiteX716" fmla="*/ 156329 w 7467600"/>
              <a:gd name="connsiteY716" fmla="*/ 2840533 h 6858000"/>
              <a:gd name="connsiteX717" fmla="*/ 358355 w 7467600"/>
              <a:gd name="connsiteY717" fmla="*/ 2620471 h 6858000"/>
              <a:gd name="connsiteX718" fmla="*/ 510577 w 7467600"/>
              <a:gd name="connsiteY718" fmla="*/ 2501244 h 6858000"/>
              <a:gd name="connsiteX719" fmla="*/ 211967 w 7467600"/>
              <a:gd name="connsiteY719" fmla="*/ 2479171 h 6858000"/>
              <a:gd name="connsiteX720" fmla="*/ 0 w 7467600"/>
              <a:gd name="connsiteY720" fmla="*/ 2476398 h 6858000"/>
              <a:gd name="connsiteX721" fmla="*/ 0 w 7467600"/>
              <a:gd name="connsiteY721" fmla="*/ 2389189 h 6858000"/>
              <a:gd name="connsiteX722" fmla="*/ 103062 w 7467600"/>
              <a:gd name="connsiteY722" fmla="*/ 2389518 h 6858000"/>
              <a:gd name="connsiteX723" fmla="*/ 510734 w 7467600"/>
              <a:gd name="connsiteY723" fmla="*/ 2416201 h 6858000"/>
              <a:gd name="connsiteX724" fmla="*/ 279257 w 7467600"/>
              <a:gd name="connsiteY724" fmla="*/ 2092102 h 6858000"/>
              <a:gd name="connsiteX725" fmla="*/ 65265 w 7467600"/>
              <a:gd name="connsiteY725" fmla="*/ 2006049 h 6858000"/>
              <a:gd name="connsiteX726" fmla="*/ 0 w 7467600"/>
              <a:gd name="connsiteY726" fmla="*/ 1982532 h 6858000"/>
              <a:gd name="connsiteX727" fmla="*/ 0 w 7467600"/>
              <a:gd name="connsiteY727" fmla="*/ 1912789 h 6858000"/>
              <a:gd name="connsiteX728" fmla="*/ 97460 w 7467600"/>
              <a:gd name="connsiteY728" fmla="*/ 1953725 h 6858000"/>
              <a:gd name="connsiteX729" fmla="*/ 221272 w 7467600"/>
              <a:gd name="connsiteY729" fmla="*/ 1980766 h 6858000"/>
              <a:gd name="connsiteX730" fmla="*/ 116765 w 7467600"/>
              <a:gd name="connsiteY730" fmla="*/ 1911033 h 6858000"/>
              <a:gd name="connsiteX731" fmla="*/ 16405 w 7467600"/>
              <a:gd name="connsiteY731" fmla="*/ 1803412 h 6858000"/>
              <a:gd name="connsiteX732" fmla="*/ 0 w 7467600"/>
              <a:gd name="connsiteY732" fmla="*/ 1784777 h 6858000"/>
              <a:gd name="connsiteX733" fmla="*/ 0 w 7467600"/>
              <a:gd name="connsiteY733" fmla="*/ 1740082 h 6858000"/>
              <a:gd name="connsiteX734" fmla="*/ 39394 w 7467600"/>
              <a:gd name="connsiteY734" fmla="*/ 1784856 h 6858000"/>
              <a:gd name="connsiteX735" fmla="*/ 135813 w 7467600"/>
              <a:gd name="connsiteY735" fmla="*/ 1888838 h 6858000"/>
              <a:gd name="connsiteX736" fmla="*/ 242575 w 7467600"/>
              <a:gd name="connsiteY736" fmla="*/ 1958841 h 6858000"/>
              <a:gd name="connsiteX737" fmla="*/ 82197 w 7467600"/>
              <a:gd name="connsiteY737" fmla="*/ 1754826 h 6858000"/>
              <a:gd name="connsiteX738" fmla="*/ 0 w 7467600"/>
              <a:gd name="connsiteY738" fmla="*/ 1679650 h 6858000"/>
              <a:gd name="connsiteX739" fmla="*/ 0 w 7467600"/>
              <a:gd name="connsiteY739" fmla="*/ 1602463 h 6858000"/>
              <a:gd name="connsiteX740" fmla="*/ 84689 w 7467600"/>
              <a:gd name="connsiteY740" fmla="*/ 1677442 h 6858000"/>
              <a:gd name="connsiteX741" fmla="*/ 298437 w 7467600"/>
              <a:gd name="connsiteY741" fmla="*/ 1968019 h 6858000"/>
              <a:gd name="connsiteX742" fmla="*/ 227269 w 7467600"/>
              <a:gd name="connsiteY742" fmla="*/ 1114064 h 6858000"/>
              <a:gd name="connsiteX743" fmla="*/ 248003 w 7467600"/>
              <a:gd name="connsiteY743" fmla="*/ 1089613 h 6858000"/>
              <a:gd name="connsiteX744" fmla="*/ 427020 w 7467600"/>
              <a:gd name="connsiteY744" fmla="*/ 1619803 h 6858000"/>
              <a:gd name="connsiteX745" fmla="*/ 340345 w 7467600"/>
              <a:gd name="connsiteY745" fmla="*/ 2027739 h 6858000"/>
              <a:gd name="connsiteX746" fmla="*/ 360865 w 7467600"/>
              <a:gd name="connsiteY746" fmla="*/ 2044827 h 6858000"/>
              <a:gd name="connsiteX747" fmla="*/ 560414 w 7467600"/>
              <a:gd name="connsiteY747" fmla="*/ 2421457 h 6858000"/>
              <a:gd name="connsiteX748" fmla="*/ 1359703 w 7467600"/>
              <a:gd name="connsiteY748" fmla="*/ 2578554 h 6858000"/>
              <a:gd name="connsiteX749" fmla="*/ 1359422 w 7467600"/>
              <a:gd name="connsiteY749" fmla="*/ 2577994 h 6858000"/>
              <a:gd name="connsiteX750" fmla="*/ 828701 w 7467600"/>
              <a:gd name="connsiteY750" fmla="*/ 1839520 h 6858000"/>
              <a:gd name="connsiteX751" fmla="*/ 494427 w 7467600"/>
              <a:gd name="connsiteY751" fmla="*/ 1092333 h 6858000"/>
              <a:gd name="connsiteX752" fmla="*/ 506322 w 7467600"/>
              <a:gd name="connsiteY752" fmla="*/ 1020997 h 6858000"/>
              <a:gd name="connsiteX753" fmla="*/ 4570198 w 7467600"/>
              <a:gd name="connsiteY753" fmla="*/ 978081 h 6858000"/>
              <a:gd name="connsiteX754" fmla="*/ 4523691 w 7467600"/>
              <a:gd name="connsiteY754" fmla="*/ 1127776 h 6858000"/>
              <a:gd name="connsiteX755" fmla="*/ 4509875 w 7467600"/>
              <a:gd name="connsiteY755" fmla="*/ 1167552 h 6858000"/>
              <a:gd name="connsiteX756" fmla="*/ 4478168 w 7467600"/>
              <a:gd name="connsiteY756" fmla="*/ 1260735 h 6858000"/>
              <a:gd name="connsiteX757" fmla="*/ 4409309 w 7467600"/>
              <a:gd name="connsiteY757" fmla="*/ 1666996 h 6858000"/>
              <a:gd name="connsiteX758" fmla="*/ 4370031 w 7467600"/>
              <a:gd name="connsiteY758" fmla="*/ 1955666 h 6858000"/>
              <a:gd name="connsiteX759" fmla="*/ 4570198 w 7467600"/>
              <a:gd name="connsiteY759" fmla="*/ 978081 h 6858000"/>
              <a:gd name="connsiteX760" fmla="*/ 4557898 w 7467600"/>
              <a:gd name="connsiteY760" fmla="*/ 900011 h 6858000"/>
              <a:gd name="connsiteX761" fmla="*/ 4344840 w 7467600"/>
              <a:gd name="connsiteY761" fmla="*/ 1922038 h 6858000"/>
              <a:gd name="connsiteX762" fmla="*/ 4378710 w 7467600"/>
              <a:gd name="connsiteY762" fmla="*/ 1665516 h 6858000"/>
              <a:gd name="connsiteX763" fmla="*/ 4448798 w 7467600"/>
              <a:gd name="connsiteY763" fmla="*/ 1253024 h 6858000"/>
              <a:gd name="connsiteX764" fmla="*/ 4480315 w 7467600"/>
              <a:gd name="connsiteY764" fmla="*/ 1158454 h 6858000"/>
              <a:gd name="connsiteX765" fmla="*/ 4494133 w 7467600"/>
              <a:gd name="connsiteY765" fmla="*/ 1118676 h 6858000"/>
              <a:gd name="connsiteX766" fmla="*/ 4557898 w 7467600"/>
              <a:gd name="connsiteY766" fmla="*/ 900011 h 6858000"/>
              <a:gd name="connsiteX767" fmla="*/ 5870151 w 7467600"/>
              <a:gd name="connsiteY767" fmla="*/ 898890 h 6858000"/>
              <a:gd name="connsiteX768" fmla="*/ 5861335 w 7467600"/>
              <a:gd name="connsiteY768" fmla="*/ 899177 h 6858000"/>
              <a:gd name="connsiteX769" fmla="*/ 5843702 w 7467600"/>
              <a:gd name="connsiteY769" fmla="*/ 899748 h 6858000"/>
              <a:gd name="connsiteX770" fmla="*/ 5651107 w 7467600"/>
              <a:gd name="connsiteY770" fmla="*/ 920306 h 6858000"/>
              <a:gd name="connsiteX771" fmla="*/ 5459407 w 7467600"/>
              <a:gd name="connsiteY771" fmla="*/ 940975 h 6858000"/>
              <a:gd name="connsiteX772" fmla="*/ 5374846 w 7467600"/>
              <a:gd name="connsiteY772" fmla="*/ 941988 h 6858000"/>
              <a:gd name="connsiteX773" fmla="*/ 5256105 w 7467600"/>
              <a:gd name="connsiteY773" fmla="*/ 945632 h 6858000"/>
              <a:gd name="connsiteX774" fmla="*/ 5107071 w 7467600"/>
              <a:gd name="connsiteY774" fmla="*/ 969720 h 6858000"/>
              <a:gd name="connsiteX775" fmla="*/ 4998681 w 7467600"/>
              <a:gd name="connsiteY775" fmla="*/ 988771 h 6858000"/>
              <a:gd name="connsiteX776" fmla="*/ 5870151 w 7467600"/>
              <a:gd name="connsiteY776" fmla="*/ 898890 h 6858000"/>
              <a:gd name="connsiteX777" fmla="*/ 5504425 w 7467600"/>
              <a:gd name="connsiteY777" fmla="*/ 848067 h 6858000"/>
              <a:gd name="connsiteX778" fmla="*/ 4968849 w 7467600"/>
              <a:gd name="connsiteY778" fmla="*/ 962318 h 6858000"/>
              <a:gd name="connsiteX779" fmla="*/ 5104039 w 7467600"/>
              <a:gd name="connsiteY779" fmla="*/ 940634 h 6858000"/>
              <a:gd name="connsiteX780" fmla="*/ 5256311 w 7467600"/>
              <a:gd name="connsiteY780" fmla="*/ 916490 h 6858000"/>
              <a:gd name="connsiteX781" fmla="*/ 5377381 w 7467600"/>
              <a:gd name="connsiteY781" fmla="*/ 912671 h 6858000"/>
              <a:gd name="connsiteX782" fmla="*/ 5460148 w 7467600"/>
              <a:gd name="connsiteY782" fmla="*/ 911442 h 6858000"/>
              <a:gd name="connsiteX783" fmla="*/ 5648971 w 7467600"/>
              <a:gd name="connsiteY783" fmla="*/ 891331 h 6858000"/>
              <a:gd name="connsiteX784" fmla="*/ 5844807 w 7467600"/>
              <a:gd name="connsiteY784" fmla="*/ 870718 h 6858000"/>
              <a:gd name="connsiteX785" fmla="*/ 5862975 w 7467600"/>
              <a:gd name="connsiteY785" fmla="*/ 869756 h 6858000"/>
              <a:gd name="connsiteX786" fmla="*/ 5920887 w 7467600"/>
              <a:gd name="connsiteY786" fmla="*/ 865929 h 6858000"/>
              <a:gd name="connsiteX787" fmla="*/ 5504425 w 7467600"/>
              <a:gd name="connsiteY787" fmla="*/ 848067 h 6858000"/>
              <a:gd name="connsiteX788" fmla="*/ 3607114 w 7467600"/>
              <a:gd name="connsiteY788" fmla="*/ 467441 h 6858000"/>
              <a:gd name="connsiteX789" fmla="*/ 3296242 w 7467600"/>
              <a:gd name="connsiteY789" fmla="*/ 807991 h 6858000"/>
              <a:gd name="connsiteX790" fmla="*/ 3174674 w 7467600"/>
              <a:gd name="connsiteY790" fmla="*/ 919759 h 6858000"/>
              <a:gd name="connsiteX791" fmla="*/ 3042978 w 7467600"/>
              <a:gd name="connsiteY791" fmla="*/ 1054894 h 6858000"/>
              <a:gd name="connsiteX792" fmla="*/ 2968914 w 7467600"/>
              <a:gd name="connsiteY792" fmla="*/ 1133756 h 6858000"/>
              <a:gd name="connsiteX793" fmla="*/ 3103823 w 7467600"/>
              <a:gd name="connsiteY793" fmla="*/ 1026814 h 6858000"/>
              <a:gd name="connsiteX794" fmla="*/ 3607114 w 7467600"/>
              <a:gd name="connsiteY794" fmla="*/ 467441 h 6858000"/>
              <a:gd name="connsiteX795" fmla="*/ 3744487 w 7467600"/>
              <a:gd name="connsiteY795" fmla="*/ 383136 h 6858000"/>
              <a:gd name="connsiteX796" fmla="*/ 3970213 w 7467600"/>
              <a:gd name="connsiteY796" fmla="*/ 995559 h 6858000"/>
              <a:gd name="connsiteX797" fmla="*/ 3744487 w 7467600"/>
              <a:gd name="connsiteY797" fmla="*/ 383136 h 6858000"/>
              <a:gd name="connsiteX798" fmla="*/ 3624562 w 7467600"/>
              <a:gd name="connsiteY798" fmla="*/ 367041 h 6858000"/>
              <a:gd name="connsiteX799" fmla="*/ 3489712 w 7467600"/>
              <a:gd name="connsiteY799" fmla="*/ 485386 h 6858000"/>
              <a:gd name="connsiteX800" fmla="*/ 3182994 w 7467600"/>
              <a:gd name="connsiteY800" fmla="*/ 828265 h 6858000"/>
              <a:gd name="connsiteX801" fmla="*/ 2892114 w 7467600"/>
              <a:gd name="connsiteY801" fmla="*/ 1172635 h 6858000"/>
              <a:gd name="connsiteX802" fmla="*/ 3021459 w 7467600"/>
              <a:gd name="connsiteY802" fmla="*/ 1035385 h 6858000"/>
              <a:gd name="connsiteX803" fmla="*/ 3153873 w 7467600"/>
              <a:gd name="connsiteY803" fmla="*/ 898971 h 6858000"/>
              <a:gd name="connsiteX804" fmla="*/ 3276511 w 7467600"/>
              <a:gd name="connsiteY804" fmla="*/ 786423 h 6858000"/>
              <a:gd name="connsiteX805" fmla="*/ 3584154 w 7467600"/>
              <a:gd name="connsiteY805" fmla="*/ 448218 h 6858000"/>
              <a:gd name="connsiteX806" fmla="*/ 3624562 w 7467600"/>
              <a:gd name="connsiteY806" fmla="*/ 367041 h 6858000"/>
              <a:gd name="connsiteX807" fmla="*/ 3766672 w 7467600"/>
              <a:gd name="connsiteY807" fmla="*/ 359429 h 6858000"/>
              <a:gd name="connsiteX808" fmla="*/ 3996338 w 7467600"/>
              <a:gd name="connsiteY808" fmla="*/ 968237 h 6858000"/>
              <a:gd name="connsiteX809" fmla="*/ 3766672 w 7467600"/>
              <a:gd name="connsiteY809" fmla="*/ 359429 h 6858000"/>
              <a:gd name="connsiteX810" fmla="*/ 5805386 w 7467600"/>
              <a:gd name="connsiteY810" fmla="*/ 239240 h 6858000"/>
              <a:gd name="connsiteX811" fmla="*/ 5736947 w 7467600"/>
              <a:gd name="connsiteY811" fmla="*/ 261367 h 6858000"/>
              <a:gd name="connsiteX812" fmla="*/ 5427012 w 7467600"/>
              <a:gd name="connsiteY812" fmla="*/ 311272 h 6858000"/>
              <a:gd name="connsiteX813" fmla="*/ 5147818 w 7467600"/>
              <a:gd name="connsiteY813" fmla="*/ 322112 h 6858000"/>
              <a:gd name="connsiteX814" fmla="*/ 5060854 w 7467600"/>
              <a:gd name="connsiteY814" fmla="*/ 311882 h 6858000"/>
              <a:gd name="connsiteX815" fmla="*/ 4945989 w 7467600"/>
              <a:gd name="connsiteY815" fmla="*/ 300516 h 6858000"/>
              <a:gd name="connsiteX816" fmla="*/ 5410479 w 7467600"/>
              <a:gd name="connsiteY816" fmla="*/ 348434 h 6858000"/>
              <a:gd name="connsiteX817" fmla="*/ 5805386 w 7467600"/>
              <a:gd name="connsiteY817" fmla="*/ 239240 h 6858000"/>
              <a:gd name="connsiteX818" fmla="*/ 5905192 w 7467600"/>
              <a:gd name="connsiteY818" fmla="*/ 163079 h 6858000"/>
              <a:gd name="connsiteX819" fmla="*/ 5865655 w 7467600"/>
              <a:gd name="connsiteY819" fmla="*/ 171901 h 6858000"/>
              <a:gd name="connsiteX820" fmla="*/ 5259740 w 7467600"/>
              <a:gd name="connsiteY820" fmla="*/ 257013 h 6858000"/>
              <a:gd name="connsiteX821" fmla="*/ 5208466 w 7467600"/>
              <a:gd name="connsiteY821" fmla="*/ 257550 h 6858000"/>
              <a:gd name="connsiteX822" fmla="*/ 4980204 w 7467600"/>
              <a:gd name="connsiteY822" fmla="*/ 271903 h 6858000"/>
              <a:gd name="connsiteX823" fmla="*/ 5068068 w 7467600"/>
              <a:gd name="connsiteY823" fmla="*/ 282244 h 6858000"/>
              <a:gd name="connsiteX824" fmla="*/ 5153231 w 7467600"/>
              <a:gd name="connsiteY824" fmla="*/ 292240 h 6858000"/>
              <a:gd name="connsiteX825" fmla="*/ 5426491 w 7467600"/>
              <a:gd name="connsiteY825" fmla="*/ 281128 h 6858000"/>
              <a:gd name="connsiteX826" fmla="*/ 5731212 w 7467600"/>
              <a:gd name="connsiteY826" fmla="*/ 231951 h 6858000"/>
              <a:gd name="connsiteX827" fmla="*/ 5905192 w 7467600"/>
              <a:gd name="connsiteY827" fmla="*/ 163079 h 6858000"/>
              <a:gd name="connsiteX828" fmla="*/ 5944437 w 7467600"/>
              <a:gd name="connsiteY828" fmla="*/ 113829 h 6858000"/>
              <a:gd name="connsiteX829" fmla="*/ 5825032 w 7467600"/>
              <a:gd name="connsiteY829" fmla="*/ 146405 h 6858000"/>
              <a:gd name="connsiteX830" fmla="*/ 4955599 w 7467600"/>
              <a:gd name="connsiteY830" fmla="*/ 247008 h 6858000"/>
              <a:gd name="connsiteX831" fmla="*/ 5210104 w 7467600"/>
              <a:gd name="connsiteY831" fmla="*/ 228123 h 6858000"/>
              <a:gd name="connsiteX832" fmla="*/ 5261015 w 7467600"/>
              <a:gd name="connsiteY832" fmla="*/ 227087 h 6858000"/>
              <a:gd name="connsiteX833" fmla="*/ 5861181 w 7467600"/>
              <a:gd name="connsiteY833" fmla="*/ 143093 h 6858000"/>
              <a:gd name="connsiteX834" fmla="*/ 5961252 w 7467600"/>
              <a:gd name="connsiteY834" fmla="*/ 114820 h 6858000"/>
              <a:gd name="connsiteX835" fmla="*/ 5944437 w 7467600"/>
              <a:gd name="connsiteY835" fmla="*/ 113829 h 6858000"/>
              <a:gd name="connsiteX836" fmla="*/ 3882765 w 7467600"/>
              <a:gd name="connsiteY836" fmla="*/ 0 h 6858000"/>
              <a:gd name="connsiteX837" fmla="*/ 3995099 w 7467600"/>
              <a:gd name="connsiteY837" fmla="*/ 0 h 6858000"/>
              <a:gd name="connsiteX838" fmla="*/ 4163818 w 7467600"/>
              <a:gd name="connsiteY838" fmla="*/ 234104 h 6858000"/>
              <a:gd name="connsiteX839" fmla="*/ 4172099 w 7467600"/>
              <a:gd name="connsiteY839" fmla="*/ 234207 h 6858000"/>
              <a:gd name="connsiteX840" fmla="*/ 4784282 w 7467600"/>
              <a:gd name="connsiteY840" fmla="*/ 276561 h 6858000"/>
              <a:gd name="connsiteX841" fmla="*/ 4801687 w 7467600"/>
              <a:gd name="connsiteY841" fmla="*/ 267764 h 6858000"/>
              <a:gd name="connsiteX842" fmla="*/ 6082788 w 7467600"/>
              <a:gd name="connsiteY842" fmla="*/ 64119 h 6858000"/>
              <a:gd name="connsiteX843" fmla="*/ 6099442 w 7467600"/>
              <a:gd name="connsiteY843" fmla="*/ 82568 h 6858000"/>
              <a:gd name="connsiteX844" fmla="*/ 4804137 w 7467600"/>
              <a:gd name="connsiteY844" fmla="*/ 320931 h 6858000"/>
              <a:gd name="connsiteX845" fmla="*/ 4227047 w 7467600"/>
              <a:gd name="connsiteY845" fmla="*/ 313415 h 6858000"/>
              <a:gd name="connsiteX846" fmla="*/ 4346041 w 7467600"/>
              <a:gd name="connsiteY846" fmla="*/ 456086 h 6858000"/>
              <a:gd name="connsiteX847" fmla="*/ 4870967 w 7467600"/>
              <a:gd name="connsiteY847" fmla="*/ 963061 h 6858000"/>
              <a:gd name="connsiteX848" fmla="*/ 4889647 w 7467600"/>
              <a:gd name="connsiteY848" fmla="*/ 957147 h 6858000"/>
              <a:gd name="connsiteX849" fmla="*/ 5422504 w 7467600"/>
              <a:gd name="connsiteY849" fmla="*/ 805191 h 6858000"/>
              <a:gd name="connsiteX850" fmla="*/ 6087656 w 7467600"/>
              <a:gd name="connsiteY850" fmla="*/ 826703 h 6858000"/>
              <a:gd name="connsiteX851" fmla="*/ 6058717 w 7467600"/>
              <a:gd name="connsiteY851" fmla="*/ 865992 h 6858000"/>
              <a:gd name="connsiteX852" fmla="*/ 4974153 w 7467600"/>
              <a:gd name="connsiteY852" fmla="*/ 1045456 h 6858000"/>
              <a:gd name="connsiteX853" fmla="*/ 5627835 w 7467600"/>
              <a:gd name="connsiteY853" fmla="*/ 1472077 h 6858000"/>
              <a:gd name="connsiteX854" fmla="*/ 5629817 w 7467600"/>
              <a:gd name="connsiteY854" fmla="*/ 1471412 h 6858000"/>
              <a:gd name="connsiteX855" fmla="*/ 5634124 w 7467600"/>
              <a:gd name="connsiteY855" fmla="*/ 1470572 h 6858000"/>
              <a:gd name="connsiteX856" fmla="*/ 5755832 w 7467600"/>
              <a:gd name="connsiteY856" fmla="*/ 1383886 h 6858000"/>
              <a:gd name="connsiteX857" fmla="*/ 6014186 w 7467600"/>
              <a:gd name="connsiteY857" fmla="*/ 1279799 h 6858000"/>
              <a:gd name="connsiteX858" fmla="*/ 6901619 w 7467600"/>
              <a:gd name="connsiteY858" fmla="*/ 1047874 h 6858000"/>
              <a:gd name="connsiteX859" fmla="*/ 6931566 w 7467600"/>
              <a:gd name="connsiteY859" fmla="*/ 1062034 h 6858000"/>
              <a:gd name="connsiteX860" fmla="*/ 5790982 w 7467600"/>
              <a:gd name="connsiteY860" fmla="*/ 1561380 h 6858000"/>
              <a:gd name="connsiteX861" fmla="*/ 6188971 w 7467600"/>
              <a:gd name="connsiteY861" fmla="*/ 1755168 h 6858000"/>
              <a:gd name="connsiteX862" fmla="*/ 6202446 w 7467600"/>
              <a:gd name="connsiteY862" fmla="*/ 1752268 h 6858000"/>
              <a:gd name="connsiteX863" fmla="*/ 7179560 w 7467600"/>
              <a:gd name="connsiteY863" fmla="*/ 1467551 h 6858000"/>
              <a:gd name="connsiteX864" fmla="*/ 7158730 w 7467600"/>
              <a:gd name="connsiteY864" fmla="*/ 1507835 h 6858000"/>
              <a:gd name="connsiteX865" fmla="*/ 6326959 w 7467600"/>
              <a:gd name="connsiteY865" fmla="*/ 1817686 h 6858000"/>
              <a:gd name="connsiteX866" fmla="*/ 6537433 w 7467600"/>
              <a:gd name="connsiteY866" fmla="*/ 1907790 h 6858000"/>
              <a:gd name="connsiteX867" fmla="*/ 6550221 w 7467600"/>
              <a:gd name="connsiteY867" fmla="*/ 1910729 h 6858000"/>
              <a:gd name="connsiteX868" fmla="*/ 6964438 w 7467600"/>
              <a:gd name="connsiteY868" fmla="*/ 2209505 h 6858000"/>
              <a:gd name="connsiteX869" fmla="*/ 7367862 w 7467600"/>
              <a:gd name="connsiteY869" fmla="*/ 2806833 h 6858000"/>
              <a:gd name="connsiteX870" fmla="*/ 7364329 w 7467600"/>
              <a:gd name="connsiteY870" fmla="*/ 2826907 h 6858000"/>
              <a:gd name="connsiteX871" fmla="*/ 7290545 w 7467600"/>
              <a:gd name="connsiteY871" fmla="*/ 2850663 h 6858000"/>
              <a:gd name="connsiteX872" fmla="*/ 6472036 w 7467600"/>
              <a:gd name="connsiteY872" fmla="*/ 1959003 h 6858000"/>
              <a:gd name="connsiteX873" fmla="*/ 5792897 w 7467600"/>
              <a:gd name="connsiteY873" fmla="*/ 1647747 h 6858000"/>
              <a:gd name="connsiteX874" fmla="*/ 5842751 w 7467600"/>
              <a:gd name="connsiteY874" fmla="*/ 1816112 h 6858000"/>
              <a:gd name="connsiteX875" fmla="*/ 5847424 w 7467600"/>
              <a:gd name="connsiteY875" fmla="*/ 1815776 h 6858000"/>
              <a:gd name="connsiteX876" fmla="*/ 6399821 w 7467600"/>
              <a:gd name="connsiteY876" fmla="*/ 2344799 h 6858000"/>
              <a:gd name="connsiteX877" fmla="*/ 6323232 w 7467600"/>
              <a:gd name="connsiteY877" fmla="*/ 2389634 h 6858000"/>
              <a:gd name="connsiteX878" fmla="*/ 5942958 w 7467600"/>
              <a:gd name="connsiteY878" fmla="*/ 2077708 h 6858000"/>
              <a:gd name="connsiteX879" fmla="*/ 5921559 w 7467600"/>
              <a:gd name="connsiteY879" fmla="*/ 2378596 h 6858000"/>
              <a:gd name="connsiteX880" fmla="*/ 5817651 w 7467600"/>
              <a:gd name="connsiteY880" fmla="*/ 3023919 h 6858000"/>
              <a:gd name="connsiteX881" fmla="*/ 5729634 w 7467600"/>
              <a:gd name="connsiteY881" fmla="*/ 3051849 h 6858000"/>
              <a:gd name="connsiteX882" fmla="*/ 5611018 w 7467600"/>
              <a:gd name="connsiteY882" fmla="*/ 2316769 h 6858000"/>
              <a:gd name="connsiteX883" fmla="*/ 5687608 w 7467600"/>
              <a:gd name="connsiteY883" fmla="*/ 2039972 h 6858000"/>
              <a:gd name="connsiteX884" fmla="*/ 5657554 w 7467600"/>
              <a:gd name="connsiteY884" fmla="*/ 1576445 h 6858000"/>
              <a:gd name="connsiteX885" fmla="*/ 5150475 w 7467600"/>
              <a:gd name="connsiteY885" fmla="*/ 1274012 h 6858000"/>
              <a:gd name="connsiteX886" fmla="*/ 5349142 w 7467600"/>
              <a:gd name="connsiteY886" fmla="*/ 2204405 h 6858000"/>
              <a:gd name="connsiteX887" fmla="*/ 5262214 w 7467600"/>
              <a:gd name="connsiteY887" fmla="*/ 2233836 h 6858000"/>
              <a:gd name="connsiteX888" fmla="*/ 4981539 w 7467600"/>
              <a:gd name="connsiteY888" fmla="*/ 1542201 h 6858000"/>
              <a:gd name="connsiteX889" fmla="*/ 4958461 w 7467600"/>
              <a:gd name="connsiteY889" fmla="*/ 1136957 h 6858000"/>
              <a:gd name="connsiteX890" fmla="*/ 4655015 w 7467600"/>
              <a:gd name="connsiteY890" fmla="*/ 891426 h 6858000"/>
              <a:gd name="connsiteX891" fmla="*/ 4348002 w 7467600"/>
              <a:gd name="connsiteY891" fmla="*/ 2205895 h 6858000"/>
              <a:gd name="connsiteX892" fmla="*/ 4262250 w 7467600"/>
              <a:gd name="connsiteY892" fmla="*/ 2219972 h 6858000"/>
              <a:gd name="connsiteX893" fmla="*/ 4550611 w 7467600"/>
              <a:gd name="connsiteY893" fmla="*/ 817540 h 6858000"/>
              <a:gd name="connsiteX894" fmla="*/ 4564418 w 7467600"/>
              <a:gd name="connsiteY894" fmla="*/ 808293 h 6858000"/>
              <a:gd name="connsiteX895" fmla="*/ 4266388 w 7467600"/>
              <a:gd name="connsiteY895" fmla="*/ 500083 h 6858000"/>
              <a:gd name="connsiteX896" fmla="*/ 4032842 w 7467600"/>
              <a:gd name="connsiteY896" fmla="*/ 211809 h 6858000"/>
              <a:gd name="connsiteX897" fmla="*/ 3882765 w 7467600"/>
              <a:gd name="connsiteY897" fmla="*/ 0 h 6858000"/>
              <a:gd name="connsiteX898" fmla="*/ 3721337 w 7467600"/>
              <a:gd name="connsiteY898" fmla="*/ 0 h 6858000"/>
              <a:gd name="connsiteX899" fmla="*/ 3797544 w 7467600"/>
              <a:gd name="connsiteY899" fmla="*/ 0 h 6858000"/>
              <a:gd name="connsiteX900" fmla="*/ 3775734 w 7467600"/>
              <a:gd name="connsiteY900" fmla="*/ 95131 h 6858000"/>
              <a:gd name="connsiteX901" fmla="*/ 3724807 w 7467600"/>
              <a:gd name="connsiteY901" fmla="*/ 272257 h 6858000"/>
              <a:gd name="connsiteX902" fmla="*/ 3726844 w 7467600"/>
              <a:gd name="connsiteY902" fmla="*/ 282988 h 6858000"/>
              <a:gd name="connsiteX903" fmla="*/ 3742664 w 7467600"/>
              <a:gd name="connsiteY903" fmla="*/ 279918 h 6858000"/>
              <a:gd name="connsiteX904" fmla="*/ 4103910 w 7467600"/>
              <a:gd name="connsiteY904" fmla="*/ 1161917 h 6858000"/>
              <a:gd name="connsiteX905" fmla="*/ 4020269 w 7467600"/>
              <a:gd name="connsiteY905" fmla="*/ 1200406 h 6858000"/>
              <a:gd name="connsiteX906" fmla="*/ 3674882 w 7467600"/>
              <a:gd name="connsiteY906" fmla="*/ 488524 h 6858000"/>
              <a:gd name="connsiteX907" fmla="*/ 3132682 w 7467600"/>
              <a:gd name="connsiteY907" fmla="*/ 1072284 h 6858000"/>
              <a:gd name="connsiteX908" fmla="*/ 2716346 w 7467600"/>
              <a:gd name="connsiteY908" fmla="*/ 1276376 h 6858000"/>
              <a:gd name="connsiteX909" fmla="*/ 2716772 w 7467600"/>
              <a:gd name="connsiteY909" fmla="*/ 1255462 h 6858000"/>
              <a:gd name="connsiteX910" fmla="*/ 3471096 w 7467600"/>
              <a:gd name="connsiteY910" fmla="*/ 437072 h 6858000"/>
              <a:gd name="connsiteX911" fmla="*/ 3639057 w 7467600"/>
              <a:gd name="connsiteY911" fmla="*/ 286334 h 6858000"/>
              <a:gd name="connsiteX912" fmla="*/ 3640309 w 7467600"/>
              <a:gd name="connsiteY912" fmla="*/ 284664 h 6858000"/>
              <a:gd name="connsiteX913" fmla="*/ 3646022 w 7467600"/>
              <a:gd name="connsiteY913" fmla="*/ 276711 h 6858000"/>
              <a:gd name="connsiteX914" fmla="*/ 3707943 w 7467600"/>
              <a:gd name="connsiteY914" fmla="*/ 65958 h 6858000"/>
              <a:gd name="connsiteX915" fmla="*/ 3721337 w 7467600"/>
              <a:gd name="connsiteY915" fmla="*/ 0 h 6858000"/>
              <a:gd name="connsiteX916" fmla="*/ 2867960 w 7467600"/>
              <a:gd name="connsiteY916" fmla="*/ 0 h 6858000"/>
              <a:gd name="connsiteX917" fmla="*/ 2926351 w 7467600"/>
              <a:gd name="connsiteY917" fmla="*/ 0 h 6858000"/>
              <a:gd name="connsiteX918" fmla="*/ 2902823 w 7467600"/>
              <a:gd name="connsiteY918" fmla="*/ 262929 h 6858000"/>
              <a:gd name="connsiteX919" fmla="*/ 2940663 w 7467600"/>
              <a:gd name="connsiteY919" fmla="*/ 140884 h 6858000"/>
              <a:gd name="connsiteX920" fmla="*/ 2947039 w 7467600"/>
              <a:gd name="connsiteY920" fmla="*/ 122524 h 6858000"/>
              <a:gd name="connsiteX921" fmla="*/ 2984316 w 7467600"/>
              <a:gd name="connsiteY921" fmla="*/ 0 h 6858000"/>
              <a:gd name="connsiteX922" fmla="*/ 3016114 w 7467600"/>
              <a:gd name="connsiteY922" fmla="*/ 0 h 6858000"/>
              <a:gd name="connsiteX923" fmla="*/ 2979949 w 7467600"/>
              <a:gd name="connsiteY923" fmla="*/ 119274 h 6858000"/>
              <a:gd name="connsiteX924" fmla="*/ 3023879 w 7467600"/>
              <a:gd name="connsiteY924" fmla="*/ 0 h 6858000"/>
              <a:gd name="connsiteX925" fmla="*/ 3105400 w 7467600"/>
              <a:gd name="connsiteY925" fmla="*/ 0 h 6858000"/>
              <a:gd name="connsiteX926" fmla="*/ 3094669 w 7467600"/>
              <a:gd name="connsiteY926" fmla="*/ 30308 h 6858000"/>
              <a:gd name="connsiteX927" fmla="*/ 2901945 w 7467600"/>
              <a:gd name="connsiteY927" fmla="*/ 466538 h 6858000"/>
              <a:gd name="connsiteX928" fmla="*/ 2815209 w 7467600"/>
              <a:gd name="connsiteY928" fmla="*/ 497361 h 6858000"/>
              <a:gd name="connsiteX929" fmla="*/ 2844845 w 7467600"/>
              <a:gd name="connsiteY929" fmla="*/ 127638 h 6858000"/>
              <a:gd name="connsiteX930" fmla="*/ 2867960 w 7467600"/>
              <a:gd name="connsiteY930" fmla="*/ 0 h 6858000"/>
              <a:gd name="connsiteX931" fmla="*/ 1057230 w 7467600"/>
              <a:gd name="connsiteY931" fmla="*/ 0 h 6858000"/>
              <a:gd name="connsiteX932" fmla="*/ 1111003 w 7467600"/>
              <a:gd name="connsiteY932" fmla="*/ 0 h 6858000"/>
              <a:gd name="connsiteX933" fmla="*/ 1125553 w 7467600"/>
              <a:gd name="connsiteY933" fmla="*/ 52588 h 6858000"/>
              <a:gd name="connsiteX934" fmla="*/ 1304276 w 7467600"/>
              <a:gd name="connsiteY934" fmla="*/ 476275 h 6858000"/>
              <a:gd name="connsiteX935" fmla="*/ 1492066 w 7467600"/>
              <a:gd name="connsiteY935" fmla="*/ 886333 h 6858000"/>
              <a:gd name="connsiteX936" fmla="*/ 1423698 w 7467600"/>
              <a:gd name="connsiteY936" fmla="*/ 710817 h 6858000"/>
              <a:gd name="connsiteX937" fmla="*/ 1357609 w 7467600"/>
              <a:gd name="connsiteY937" fmla="*/ 532892 h 6858000"/>
              <a:gd name="connsiteX938" fmla="*/ 1309550 w 7467600"/>
              <a:gd name="connsiteY938" fmla="*/ 374031 h 6858000"/>
              <a:gd name="connsiteX939" fmla="*/ 1193673 w 7467600"/>
              <a:gd name="connsiteY939" fmla="*/ 49533 h 6858000"/>
              <a:gd name="connsiteX940" fmla="*/ 1164391 w 7467600"/>
              <a:gd name="connsiteY940" fmla="*/ 0 h 6858000"/>
              <a:gd name="connsiteX941" fmla="*/ 1200666 w 7467600"/>
              <a:gd name="connsiteY941" fmla="*/ 0 h 6858000"/>
              <a:gd name="connsiteX942" fmla="*/ 1223408 w 7467600"/>
              <a:gd name="connsiteY942" fmla="*/ 38996 h 6858000"/>
              <a:gd name="connsiteX943" fmla="*/ 1339635 w 7467600"/>
              <a:gd name="connsiteY943" fmla="*/ 365517 h 6858000"/>
              <a:gd name="connsiteX944" fmla="*/ 1387469 w 7467600"/>
              <a:gd name="connsiteY944" fmla="*/ 523079 h 6858000"/>
              <a:gd name="connsiteX945" fmla="*/ 1452685 w 7467600"/>
              <a:gd name="connsiteY945" fmla="*/ 699806 h 6858000"/>
              <a:gd name="connsiteX946" fmla="*/ 1492092 w 7467600"/>
              <a:gd name="connsiteY946" fmla="*/ 800424 h 6858000"/>
              <a:gd name="connsiteX947" fmla="*/ 1455302 w 7467600"/>
              <a:gd name="connsiteY947" fmla="*/ 632913 h 6858000"/>
              <a:gd name="connsiteX948" fmla="*/ 1222336 w 7467600"/>
              <a:gd name="connsiteY948" fmla="*/ 9480 h 6858000"/>
              <a:gd name="connsiteX949" fmla="*/ 1214634 w 7467600"/>
              <a:gd name="connsiteY949" fmla="*/ 0 h 6858000"/>
              <a:gd name="connsiteX950" fmla="*/ 1289827 w 7467600"/>
              <a:gd name="connsiteY950" fmla="*/ 0 h 6858000"/>
              <a:gd name="connsiteX951" fmla="*/ 1321076 w 7467600"/>
              <a:gd name="connsiteY951" fmla="*/ 59722 h 6858000"/>
              <a:gd name="connsiteX952" fmla="*/ 1512579 w 7467600"/>
              <a:gd name="connsiteY952" fmla="*/ 626441 h 6858000"/>
              <a:gd name="connsiteX953" fmla="*/ 1506076 w 7467600"/>
              <a:gd name="connsiteY953" fmla="*/ 1089289 h 6858000"/>
              <a:gd name="connsiteX954" fmla="*/ 1486346 w 7467600"/>
              <a:gd name="connsiteY954" fmla="*/ 1079919 h 6858000"/>
              <a:gd name="connsiteX955" fmla="*/ 1070511 w 7467600"/>
              <a:gd name="connsiteY955" fmla="*/ 48609 h 6858000"/>
              <a:gd name="connsiteX956" fmla="*/ 1057230 w 7467600"/>
              <a:gd name="connsiteY956" fmla="*/ 0 h 6858000"/>
              <a:gd name="connsiteX957" fmla="*/ 43151 w 7467600"/>
              <a:gd name="connsiteY957" fmla="*/ 0 h 6858000"/>
              <a:gd name="connsiteX958" fmla="*/ 95283 w 7467600"/>
              <a:gd name="connsiteY958" fmla="*/ 0 h 6858000"/>
              <a:gd name="connsiteX959" fmla="*/ 300708 w 7467600"/>
              <a:gd name="connsiteY959" fmla="*/ 154571 h 6858000"/>
              <a:gd name="connsiteX960" fmla="*/ 530414 w 7467600"/>
              <a:gd name="connsiteY960" fmla="*/ 354673 h 6858000"/>
              <a:gd name="connsiteX961" fmla="*/ 333785 w 7467600"/>
              <a:gd name="connsiteY961" fmla="*/ 161564 h 6858000"/>
              <a:gd name="connsiteX962" fmla="*/ 147005 w 7467600"/>
              <a:gd name="connsiteY962" fmla="*/ 0 h 6858000"/>
              <a:gd name="connsiteX963" fmla="*/ 272509 w 7467600"/>
              <a:gd name="connsiteY963" fmla="*/ 0 h 6858000"/>
              <a:gd name="connsiteX964" fmla="*/ 326276 w 7467600"/>
              <a:gd name="connsiteY964" fmla="*/ 45847 h 6858000"/>
              <a:gd name="connsiteX965" fmla="*/ 823759 w 7467600"/>
              <a:gd name="connsiteY965" fmla="*/ 574145 h 6858000"/>
              <a:gd name="connsiteX966" fmla="*/ 811254 w 7467600"/>
              <a:gd name="connsiteY966" fmla="*/ 665546 h 6858000"/>
              <a:gd name="connsiteX967" fmla="*/ 154042 w 7467600"/>
              <a:gd name="connsiteY967" fmla="*/ 261522 h 6858000"/>
              <a:gd name="connsiteX968" fmla="*/ 13550 w 7467600"/>
              <a:gd name="connsiteY968" fmla="*/ 158423 h 6858000"/>
              <a:gd name="connsiteX969" fmla="*/ 0 w 7467600"/>
              <a:gd name="connsiteY969" fmla="*/ 146618 h 6858000"/>
              <a:gd name="connsiteX970" fmla="*/ 0 w 7467600"/>
              <a:gd name="connsiteY970" fmla="*/ 59161 h 6858000"/>
              <a:gd name="connsiteX971" fmla="*/ 45427 w 7467600"/>
              <a:gd name="connsiteY971" fmla="*/ 101078 h 6858000"/>
              <a:gd name="connsiteX972" fmla="*/ 630103 w 7467600"/>
              <a:gd name="connsiteY972" fmla="*/ 485885 h 6858000"/>
              <a:gd name="connsiteX973" fmla="*/ 532040 w 7467600"/>
              <a:gd name="connsiteY973" fmla="*/ 399359 h 6858000"/>
              <a:gd name="connsiteX974" fmla="*/ 517618 w 7467600"/>
              <a:gd name="connsiteY974" fmla="*/ 385726 h 6858000"/>
              <a:gd name="connsiteX975" fmla="*/ 285074 w 7467600"/>
              <a:gd name="connsiteY975" fmla="*/ 182755 h 6858000"/>
              <a:gd name="connsiteX976" fmla="*/ 43151 w 7467600"/>
              <a:gd name="connsiteY97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6844835 w 7467600"/>
              <a:gd name="connsiteY96" fmla="*/ 5424988 h 6858000"/>
              <a:gd name="connsiteX97" fmla="*/ 1456157 w 7467600"/>
              <a:gd name="connsiteY97" fmla="*/ 5371404 h 6858000"/>
              <a:gd name="connsiteX98" fmla="*/ 1244432 w 7467600"/>
              <a:gd name="connsiteY98" fmla="*/ 5385601 h 6858000"/>
              <a:gd name="connsiteX99" fmla="*/ 973990 w 7467600"/>
              <a:gd name="connsiteY99" fmla="*/ 5424940 h 6858000"/>
              <a:gd name="connsiteX100" fmla="*/ 1103809 w 7467600"/>
              <a:gd name="connsiteY100" fmla="*/ 5433720 h 6858000"/>
              <a:gd name="connsiteX101" fmla="*/ 1123454 w 7467600"/>
              <a:gd name="connsiteY101" fmla="*/ 5435727 h 6858000"/>
              <a:gd name="connsiteX102" fmla="*/ 1737017 w 7467600"/>
              <a:gd name="connsiteY102" fmla="*/ 5452183 h 6858000"/>
              <a:gd name="connsiteX103" fmla="*/ 1824397 w 7467600"/>
              <a:gd name="connsiteY103" fmla="*/ 5447757 h 6858000"/>
              <a:gd name="connsiteX104" fmla="*/ 2070059 w 7467600"/>
              <a:gd name="connsiteY104" fmla="*/ 5441660 h 6858000"/>
              <a:gd name="connsiteX105" fmla="*/ 1456157 w 7467600"/>
              <a:gd name="connsiteY105" fmla="*/ 5371404 h 6858000"/>
              <a:gd name="connsiteX106" fmla="*/ 4988186 w 7467600"/>
              <a:gd name="connsiteY106" fmla="*/ 5216467 h 6858000"/>
              <a:gd name="connsiteX107" fmla="*/ 4777334 w 7467600"/>
              <a:gd name="connsiteY107" fmla="*/ 5406072 h 6858000"/>
              <a:gd name="connsiteX108" fmla="*/ 4718341 w 7467600"/>
              <a:gd name="connsiteY108" fmla="*/ 5468043 h 6858000"/>
              <a:gd name="connsiteX109" fmla="*/ 4604655 w 7467600"/>
              <a:gd name="connsiteY109" fmla="*/ 5583434 h 6858000"/>
              <a:gd name="connsiteX110" fmla="*/ 4565074 w 7467600"/>
              <a:gd name="connsiteY110" fmla="*/ 5618550 h 6858000"/>
              <a:gd name="connsiteX111" fmla="*/ 4988186 w 7467600"/>
              <a:gd name="connsiteY111" fmla="*/ 5216467 h 6858000"/>
              <a:gd name="connsiteX112" fmla="*/ 4978032 w 7467600"/>
              <a:gd name="connsiteY112" fmla="*/ 5183809 h 6858000"/>
              <a:gd name="connsiteX113" fmla="*/ 4463413 w 7467600"/>
              <a:gd name="connsiteY113" fmla="*/ 5615162 h 6858000"/>
              <a:gd name="connsiteX114" fmla="*/ 4358134 w 7467600"/>
              <a:gd name="connsiteY114" fmla="*/ 5742791 h 6858000"/>
              <a:gd name="connsiteX115" fmla="*/ 4376219 w 7467600"/>
              <a:gd name="connsiteY115" fmla="*/ 5729027 h 6858000"/>
              <a:gd name="connsiteX116" fmla="*/ 4582340 w 7467600"/>
              <a:gd name="connsiteY116" fmla="*/ 5561037 h 6858000"/>
              <a:gd name="connsiteX117" fmla="*/ 4694684 w 7467600"/>
              <a:gd name="connsiteY117" fmla="*/ 5447098 h 6858000"/>
              <a:gd name="connsiteX118" fmla="*/ 4754123 w 7467600"/>
              <a:gd name="connsiteY118" fmla="*/ 5384643 h 6858000"/>
              <a:gd name="connsiteX119" fmla="*/ 4978032 w 7467600"/>
              <a:gd name="connsiteY119" fmla="*/ 5183809 h 6858000"/>
              <a:gd name="connsiteX120" fmla="*/ 1903353 w 7467600"/>
              <a:gd name="connsiteY120" fmla="*/ 5044827 h 6858000"/>
              <a:gd name="connsiteX121" fmla="*/ 1936931 w 7467600"/>
              <a:gd name="connsiteY121" fmla="*/ 5093954 h 6858000"/>
              <a:gd name="connsiteX122" fmla="*/ 2195868 w 7467600"/>
              <a:gd name="connsiteY122" fmla="*/ 5396574 h 6858000"/>
              <a:gd name="connsiteX123" fmla="*/ 2088852 w 7467600"/>
              <a:gd name="connsiteY123" fmla="*/ 5166123 h 6858000"/>
              <a:gd name="connsiteX124" fmla="*/ 1958241 w 7467600"/>
              <a:gd name="connsiteY124" fmla="*/ 5067955 h 6858000"/>
              <a:gd name="connsiteX125" fmla="*/ 1903353 w 7467600"/>
              <a:gd name="connsiteY125" fmla="*/ 5044827 h 6858000"/>
              <a:gd name="connsiteX126" fmla="*/ 1979378 w 7467600"/>
              <a:gd name="connsiteY126" fmla="*/ 4769504 h 6858000"/>
              <a:gd name="connsiteX127" fmla="*/ 2882120 w 7467600"/>
              <a:gd name="connsiteY127" fmla="*/ 5064547 h 6858000"/>
              <a:gd name="connsiteX128" fmla="*/ 2793103 w 7467600"/>
              <a:gd name="connsiteY128" fmla="*/ 5039699 h 6858000"/>
              <a:gd name="connsiteX129" fmla="*/ 2770041 w 7467600"/>
              <a:gd name="connsiteY129" fmla="*/ 5033634 h 6858000"/>
              <a:gd name="connsiteX130" fmla="*/ 1979378 w 7467600"/>
              <a:gd name="connsiteY130" fmla="*/ 4769504 h 6858000"/>
              <a:gd name="connsiteX131" fmla="*/ 1927410 w 7467600"/>
              <a:gd name="connsiteY131" fmla="*/ 4716164 h 6858000"/>
              <a:gd name="connsiteX132" fmla="*/ 1959587 w 7467600"/>
              <a:gd name="connsiteY132" fmla="*/ 4728849 h 6858000"/>
              <a:gd name="connsiteX133" fmla="*/ 2777707 w 7467600"/>
              <a:gd name="connsiteY133" fmla="*/ 5003991 h 6858000"/>
              <a:gd name="connsiteX134" fmla="*/ 2800768 w 7467600"/>
              <a:gd name="connsiteY134" fmla="*/ 5010056 h 6858000"/>
              <a:gd name="connsiteX135" fmla="*/ 2879408 w 7467600"/>
              <a:gd name="connsiteY135" fmla="*/ 5031590 h 6858000"/>
              <a:gd name="connsiteX136" fmla="*/ 2862295 w 7467600"/>
              <a:gd name="connsiteY136" fmla="*/ 5022958 h 6858000"/>
              <a:gd name="connsiteX137" fmla="*/ 2813343 w 7467600"/>
              <a:gd name="connsiteY137" fmla="*/ 4998369 h 6858000"/>
              <a:gd name="connsiteX138" fmla="*/ 2646245 w 7467600"/>
              <a:gd name="connsiteY138" fmla="*/ 4930999 h 6858000"/>
              <a:gd name="connsiteX139" fmla="*/ 1999243 w 7467600"/>
              <a:gd name="connsiteY139" fmla="*/ 4730524 h 6858000"/>
              <a:gd name="connsiteX140" fmla="*/ 1979527 w 7467600"/>
              <a:gd name="connsiteY140" fmla="*/ 4726651 h 6858000"/>
              <a:gd name="connsiteX141" fmla="*/ 1927410 w 7467600"/>
              <a:gd name="connsiteY141" fmla="*/ 4716164 h 6858000"/>
              <a:gd name="connsiteX142" fmla="*/ 1997014 w 7467600"/>
              <a:gd name="connsiteY142" fmla="*/ 4698007 h 6858000"/>
              <a:gd name="connsiteX143" fmla="*/ 2005458 w 7467600"/>
              <a:gd name="connsiteY143" fmla="*/ 4699540 h 6858000"/>
              <a:gd name="connsiteX144" fmla="*/ 2657186 w 7467600"/>
              <a:gd name="connsiteY144" fmla="*/ 4901687 h 6858000"/>
              <a:gd name="connsiteX145" fmla="*/ 2826662 w 7467600"/>
              <a:gd name="connsiteY145" fmla="*/ 4970362 h 6858000"/>
              <a:gd name="connsiteX146" fmla="*/ 2876100 w 7467600"/>
              <a:gd name="connsiteY146" fmla="*/ 4995397 h 6858000"/>
              <a:gd name="connsiteX147" fmla="*/ 3042600 w 7467600"/>
              <a:gd name="connsiteY147" fmla="*/ 5059532 h 6858000"/>
              <a:gd name="connsiteX148" fmla="*/ 1997014 w 7467600"/>
              <a:gd name="connsiteY148" fmla="*/ 4698007 h 6858000"/>
              <a:gd name="connsiteX149" fmla="*/ 2305292 w 7467600"/>
              <a:gd name="connsiteY149" fmla="*/ 4219492 h 6858000"/>
              <a:gd name="connsiteX150" fmla="*/ 3360922 w 7467600"/>
              <a:gd name="connsiteY150" fmla="*/ 4529373 h 6858000"/>
              <a:gd name="connsiteX151" fmla="*/ 3492420 w 7467600"/>
              <a:gd name="connsiteY151" fmla="*/ 4510145 h 6858000"/>
              <a:gd name="connsiteX152" fmla="*/ 3364086 w 7467600"/>
              <a:gd name="connsiteY152" fmla="*/ 4480340 h 6858000"/>
              <a:gd name="connsiteX153" fmla="*/ 3225818 w 7467600"/>
              <a:gd name="connsiteY153" fmla="*/ 4411822 h 6858000"/>
              <a:gd name="connsiteX154" fmla="*/ 3129696 w 7467600"/>
              <a:gd name="connsiteY154" fmla="*/ 4360704 h 6858000"/>
              <a:gd name="connsiteX155" fmla="*/ 2814545 w 7467600"/>
              <a:gd name="connsiteY155" fmla="*/ 4282955 h 6858000"/>
              <a:gd name="connsiteX156" fmla="*/ 2305292 w 7467600"/>
              <a:gd name="connsiteY156" fmla="*/ 4219492 h 6858000"/>
              <a:gd name="connsiteX157" fmla="*/ 2626982 w 7467600"/>
              <a:gd name="connsiteY157" fmla="*/ 4206450 h 6858000"/>
              <a:gd name="connsiteX158" fmla="*/ 2490617 w 7467600"/>
              <a:gd name="connsiteY158" fmla="*/ 4206951 h 6858000"/>
              <a:gd name="connsiteX159" fmla="*/ 2819869 w 7467600"/>
              <a:gd name="connsiteY159" fmla="*/ 4252936 h 6858000"/>
              <a:gd name="connsiteX160" fmla="*/ 3143018 w 7467600"/>
              <a:gd name="connsiteY160" fmla="*/ 4332698 h 6858000"/>
              <a:gd name="connsiteX161" fmla="*/ 3241520 w 7467600"/>
              <a:gd name="connsiteY161" fmla="*/ 4385112 h 6858000"/>
              <a:gd name="connsiteX162" fmla="*/ 3374575 w 7467600"/>
              <a:gd name="connsiteY162" fmla="*/ 4451517 h 6858000"/>
              <a:gd name="connsiteX163" fmla="*/ 3505221 w 7467600"/>
              <a:gd name="connsiteY163" fmla="*/ 4480757 h 6858000"/>
              <a:gd name="connsiteX164" fmla="*/ 2626982 w 7467600"/>
              <a:gd name="connsiteY164" fmla="*/ 4206450 h 6858000"/>
              <a:gd name="connsiteX165" fmla="*/ 1310106 w 7467600"/>
              <a:gd name="connsiteY165" fmla="*/ 3943217 h 6858000"/>
              <a:gd name="connsiteX166" fmla="*/ 854994 w 7467600"/>
              <a:gd name="connsiteY166" fmla="*/ 4399136 h 6858000"/>
              <a:gd name="connsiteX167" fmla="*/ 742462 w 7467600"/>
              <a:gd name="connsiteY167" fmla="*/ 4594648 h 6858000"/>
              <a:gd name="connsiteX168" fmla="*/ 820602 w 7467600"/>
              <a:gd name="connsiteY168" fmla="*/ 4485915 h 6858000"/>
              <a:gd name="connsiteX169" fmla="*/ 878295 w 7467600"/>
              <a:gd name="connsiteY169" fmla="*/ 4403594 h 6858000"/>
              <a:gd name="connsiteX170" fmla="*/ 1240607 w 7467600"/>
              <a:gd name="connsiteY170" fmla="*/ 4010401 h 6858000"/>
              <a:gd name="connsiteX171" fmla="*/ 1310106 w 7467600"/>
              <a:gd name="connsiteY171" fmla="*/ 3943217 h 6858000"/>
              <a:gd name="connsiteX172" fmla="*/ 1423113 w 7467600"/>
              <a:gd name="connsiteY172" fmla="*/ 3874565 h 6858000"/>
              <a:gd name="connsiteX173" fmla="*/ 1260565 w 7467600"/>
              <a:gd name="connsiteY173" fmla="*/ 4031982 h 6858000"/>
              <a:gd name="connsiteX174" fmla="*/ 901900 w 7467600"/>
              <a:gd name="connsiteY174" fmla="*/ 4421236 h 6858000"/>
              <a:gd name="connsiteX175" fmla="*/ 845044 w 7467600"/>
              <a:gd name="connsiteY175" fmla="*/ 4502436 h 6858000"/>
              <a:gd name="connsiteX176" fmla="*/ 685926 w 7467600"/>
              <a:gd name="connsiteY176" fmla="*/ 4703069 h 6858000"/>
              <a:gd name="connsiteX177" fmla="*/ 684248 w 7467600"/>
              <a:gd name="connsiteY177" fmla="*/ 4706721 h 6858000"/>
              <a:gd name="connsiteX178" fmla="*/ 1423113 w 7467600"/>
              <a:gd name="connsiteY178" fmla="*/ 3874565 h 6858000"/>
              <a:gd name="connsiteX179" fmla="*/ 3316479 w 7467600"/>
              <a:gd name="connsiteY179" fmla="*/ 3872136 h 6858000"/>
              <a:gd name="connsiteX180" fmla="*/ 3546806 w 7467600"/>
              <a:gd name="connsiteY180" fmla="*/ 4356139 h 6858000"/>
              <a:gd name="connsiteX181" fmla="*/ 3364433 w 7467600"/>
              <a:gd name="connsiteY181" fmla="*/ 3953121 h 6858000"/>
              <a:gd name="connsiteX182" fmla="*/ 3316479 w 7467600"/>
              <a:gd name="connsiteY182" fmla="*/ 3872136 h 6858000"/>
              <a:gd name="connsiteX183" fmla="*/ 3291335 w 7467600"/>
              <a:gd name="connsiteY183" fmla="*/ 3767420 h 6858000"/>
              <a:gd name="connsiteX184" fmla="*/ 3390805 w 7467600"/>
              <a:gd name="connsiteY184" fmla="*/ 3937163 h 6858000"/>
              <a:gd name="connsiteX185" fmla="*/ 3579062 w 7467600"/>
              <a:gd name="connsiteY185" fmla="*/ 4359040 h 6858000"/>
              <a:gd name="connsiteX186" fmla="*/ 3467355 w 7467600"/>
              <a:gd name="connsiteY186" fmla="*/ 3988130 h 6858000"/>
              <a:gd name="connsiteX187" fmla="*/ 3310753 w 7467600"/>
              <a:gd name="connsiteY187" fmla="*/ 3787140 h 6858000"/>
              <a:gd name="connsiteX188" fmla="*/ 3291335 w 7467600"/>
              <a:gd name="connsiteY188" fmla="*/ 3767420 h 6858000"/>
              <a:gd name="connsiteX189" fmla="*/ 1635889 w 7467600"/>
              <a:gd name="connsiteY189" fmla="*/ 3709494 h 6858000"/>
              <a:gd name="connsiteX190" fmla="*/ 1634800 w 7467600"/>
              <a:gd name="connsiteY190" fmla="*/ 3731111 h 6858000"/>
              <a:gd name="connsiteX191" fmla="*/ 1635889 w 7467600"/>
              <a:gd name="connsiteY191" fmla="*/ 3709494 h 6858000"/>
              <a:gd name="connsiteX192" fmla="*/ 1510397 w 7467600"/>
              <a:gd name="connsiteY192" fmla="*/ 3684705 h 6858000"/>
              <a:gd name="connsiteX193" fmla="*/ 1146550 w 7467600"/>
              <a:gd name="connsiteY193" fmla="*/ 3802012 h 6858000"/>
              <a:gd name="connsiteX194" fmla="*/ 698834 w 7467600"/>
              <a:gd name="connsiteY194" fmla="*/ 3952272 h 6858000"/>
              <a:gd name="connsiteX195" fmla="*/ 34256 w 7467600"/>
              <a:gd name="connsiteY195" fmla="*/ 4347603 h 6858000"/>
              <a:gd name="connsiteX196" fmla="*/ 527241 w 7467600"/>
              <a:gd name="connsiteY196" fmla="*/ 4065078 h 6858000"/>
              <a:gd name="connsiteX197" fmla="*/ 1510397 w 7467600"/>
              <a:gd name="connsiteY197" fmla="*/ 3684705 h 6858000"/>
              <a:gd name="connsiteX198" fmla="*/ 1313114 w 7467600"/>
              <a:gd name="connsiteY198" fmla="*/ 3655216 h 6858000"/>
              <a:gd name="connsiteX199" fmla="*/ 1109304 w 7467600"/>
              <a:gd name="connsiteY199" fmla="*/ 3669030 h 6858000"/>
              <a:gd name="connsiteX200" fmla="*/ 8129 w 7467600"/>
              <a:gd name="connsiteY200" fmla="*/ 4330519 h 6858000"/>
              <a:gd name="connsiteX201" fmla="*/ 687572 w 7467600"/>
              <a:gd name="connsiteY201" fmla="*/ 3925629 h 6858000"/>
              <a:gd name="connsiteX202" fmla="*/ 1138365 w 7467600"/>
              <a:gd name="connsiteY202" fmla="*/ 3774515 h 6858000"/>
              <a:gd name="connsiteX203" fmla="*/ 1505579 w 7467600"/>
              <a:gd name="connsiteY203" fmla="*/ 3655526 h 6858000"/>
              <a:gd name="connsiteX204" fmla="*/ 1313114 w 7467600"/>
              <a:gd name="connsiteY204" fmla="*/ 3655216 h 6858000"/>
              <a:gd name="connsiteX205" fmla="*/ 3655073 w 7467600"/>
              <a:gd name="connsiteY205" fmla="*/ 3650884 h 6858000"/>
              <a:gd name="connsiteX206" fmla="*/ 3989938 w 7467600"/>
              <a:gd name="connsiteY206" fmla="*/ 3991685 h 6858000"/>
              <a:gd name="connsiteX207" fmla="*/ 4393907 w 7467600"/>
              <a:gd name="connsiteY207" fmla="*/ 4261258 h 6858000"/>
              <a:gd name="connsiteX208" fmla="*/ 4648051 w 7467600"/>
              <a:gd name="connsiteY208" fmla="*/ 4374051 h 6858000"/>
              <a:gd name="connsiteX209" fmla="*/ 4383389 w 7467600"/>
              <a:gd name="connsiteY209" fmla="*/ 4184369 h 6858000"/>
              <a:gd name="connsiteX210" fmla="*/ 4165508 w 7467600"/>
              <a:gd name="connsiteY210" fmla="*/ 4035196 h 6858000"/>
              <a:gd name="connsiteX211" fmla="*/ 4068162 w 7467600"/>
              <a:gd name="connsiteY211" fmla="*/ 3953394 h 6858000"/>
              <a:gd name="connsiteX212" fmla="*/ 3981416 w 7467600"/>
              <a:gd name="connsiteY212" fmla="*/ 3880482 h 6858000"/>
              <a:gd name="connsiteX213" fmla="*/ 3800147 w 7467600"/>
              <a:gd name="connsiteY213" fmla="*/ 3749872 h 6858000"/>
              <a:gd name="connsiteX214" fmla="*/ 3655073 w 7467600"/>
              <a:gd name="connsiteY214" fmla="*/ 3650884 h 6858000"/>
              <a:gd name="connsiteX215" fmla="*/ 3670252 w 7467600"/>
              <a:gd name="connsiteY215" fmla="*/ 3622798 h 6858000"/>
              <a:gd name="connsiteX216" fmla="*/ 3817258 w 7467600"/>
              <a:gd name="connsiteY216" fmla="*/ 3723577 h 6858000"/>
              <a:gd name="connsiteX217" fmla="*/ 4000461 w 7467600"/>
              <a:gd name="connsiteY217" fmla="*/ 3855966 h 6858000"/>
              <a:gd name="connsiteX218" fmla="*/ 4088180 w 7467600"/>
              <a:gd name="connsiteY218" fmla="*/ 3929774 h 6858000"/>
              <a:gd name="connsiteX219" fmla="*/ 4184555 w 7467600"/>
              <a:gd name="connsiteY219" fmla="*/ 4010683 h 6858000"/>
              <a:gd name="connsiteX220" fmla="*/ 4399563 w 7467600"/>
              <a:gd name="connsiteY220" fmla="*/ 4158106 h 6858000"/>
              <a:gd name="connsiteX221" fmla="*/ 4684469 w 7467600"/>
              <a:gd name="connsiteY221" fmla="*/ 4364680 h 6858000"/>
              <a:gd name="connsiteX222" fmla="*/ 4690271 w 7467600"/>
              <a:gd name="connsiteY222" fmla="*/ 4370034 h 6858000"/>
              <a:gd name="connsiteX223" fmla="*/ 4136093 w 7467600"/>
              <a:gd name="connsiteY223" fmla="*/ 3858466 h 6858000"/>
              <a:gd name="connsiteX224" fmla="*/ 3670252 w 7467600"/>
              <a:gd name="connsiteY224" fmla="*/ 3622798 h 6858000"/>
              <a:gd name="connsiteX225" fmla="*/ 4440129 w 7467600"/>
              <a:gd name="connsiteY225" fmla="*/ 3448571 h 6858000"/>
              <a:gd name="connsiteX226" fmla="*/ 4856525 w 7467600"/>
              <a:gd name="connsiteY226" fmla="*/ 3915351 h 6858000"/>
              <a:gd name="connsiteX227" fmla="*/ 5059055 w 7467600"/>
              <a:gd name="connsiteY227" fmla="*/ 4108918 h 6858000"/>
              <a:gd name="connsiteX228" fmla="*/ 5290070 w 7467600"/>
              <a:gd name="connsiteY228" fmla="*/ 4263619 h 6858000"/>
              <a:gd name="connsiteX229" fmla="*/ 4834991 w 7467600"/>
              <a:gd name="connsiteY229" fmla="*/ 3830985 h 6858000"/>
              <a:gd name="connsiteX230" fmla="*/ 4440129 w 7467600"/>
              <a:gd name="connsiteY230" fmla="*/ 3448571 h 6858000"/>
              <a:gd name="connsiteX231" fmla="*/ 4441737 w 7467600"/>
              <a:gd name="connsiteY231" fmla="*/ 3399734 h 6858000"/>
              <a:gd name="connsiteX232" fmla="*/ 4431236 w 7467600"/>
              <a:gd name="connsiteY232" fmla="*/ 3400954 h 6858000"/>
              <a:gd name="connsiteX233" fmla="*/ 4557150 w 7467600"/>
              <a:gd name="connsiteY233" fmla="*/ 3510023 h 6858000"/>
              <a:gd name="connsiteX234" fmla="*/ 4856936 w 7467600"/>
              <a:gd name="connsiteY234" fmla="*/ 3809146 h 6858000"/>
              <a:gd name="connsiteX235" fmla="*/ 5111996 w 7467600"/>
              <a:gd name="connsiteY235" fmla="*/ 4065759 h 6858000"/>
              <a:gd name="connsiteX236" fmla="*/ 5388878 w 7467600"/>
              <a:gd name="connsiteY236" fmla="*/ 4300185 h 6858000"/>
              <a:gd name="connsiteX237" fmla="*/ 5425556 w 7467600"/>
              <a:gd name="connsiteY237" fmla="*/ 4308967 h 6858000"/>
              <a:gd name="connsiteX238" fmla="*/ 4943646 w 7467600"/>
              <a:gd name="connsiteY238" fmla="*/ 3822916 h 6858000"/>
              <a:gd name="connsiteX239" fmla="*/ 4594837 w 7467600"/>
              <a:gd name="connsiteY239" fmla="*/ 3532274 h 6858000"/>
              <a:gd name="connsiteX240" fmla="*/ 4441737 w 7467600"/>
              <a:gd name="connsiteY240" fmla="*/ 3399734 h 6858000"/>
              <a:gd name="connsiteX241" fmla="*/ 5425834 w 7467600"/>
              <a:gd name="connsiteY241" fmla="*/ 3162785 h 6858000"/>
              <a:gd name="connsiteX242" fmla="*/ 5401644 w 7467600"/>
              <a:gd name="connsiteY242" fmla="*/ 3617847 h 6858000"/>
              <a:gd name="connsiteX243" fmla="*/ 5467256 w 7467600"/>
              <a:gd name="connsiteY243" fmla="*/ 4175494 h 6858000"/>
              <a:gd name="connsiteX244" fmla="*/ 5448069 w 7467600"/>
              <a:gd name="connsiteY244" fmla="*/ 3567554 h 6858000"/>
              <a:gd name="connsiteX245" fmla="*/ 5425834 w 7467600"/>
              <a:gd name="connsiteY245" fmla="*/ 3162785 h 6858000"/>
              <a:gd name="connsiteX246" fmla="*/ 1318687 w 7467600"/>
              <a:gd name="connsiteY246" fmla="*/ 3113840 h 6858000"/>
              <a:gd name="connsiteX247" fmla="*/ 1066793 w 7467600"/>
              <a:gd name="connsiteY247" fmla="*/ 3212171 h 6858000"/>
              <a:gd name="connsiteX248" fmla="*/ 993319 w 7467600"/>
              <a:gd name="connsiteY248" fmla="*/ 3247648 h 6858000"/>
              <a:gd name="connsiteX249" fmla="*/ 853081 w 7467600"/>
              <a:gd name="connsiteY249" fmla="*/ 3312410 h 6858000"/>
              <a:gd name="connsiteX250" fmla="*/ 805957 w 7467600"/>
              <a:gd name="connsiteY250" fmla="*/ 3330443 h 6858000"/>
              <a:gd name="connsiteX251" fmla="*/ 1318687 w 7467600"/>
              <a:gd name="connsiteY251" fmla="*/ 3113840 h 6858000"/>
              <a:gd name="connsiteX252" fmla="*/ 5453702 w 7467600"/>
              <a:gd name="connsiteY252" fmla="*/ 3090882 h 6858000"/>
              <a:gd name="connsiteX253" fmla="*/ 5480135 w 7467600"/>
              <a:gd name="connsiteY253" fmla="*/ 3565802 h 6858000"/>
              <a:gd name="connsiteX254" fmla="*/ 5499023 w 7467600"/>
              <a:gd name="connsiteY254" fmla="*/ 4166310 h 6858000"/>
              <a:gd name="connsiteX255" fmla="*/ 5547022 w 7467600"/>
              <a:gd name="connsiteY255" fmla="*/ 3607838 h 6858000"/>
              <a:gd name="connsiteX256" fmla="*/ 5515964 w 7467600"/>
              <a:gd name="connsiteY256" fmla="*/ 3378541 h 6858000"/>
              <a:gd name="connsiteX257" fmla="*/ 5453702 w 7467600"/>
              <a:gd name="connsiteY257" fmla="*/ 3090882 h 6858000"/>
              <a:gd name="connsiteX258" fmla="*/ 1238695 w 7467600"/>
              <a:gd name="connsiteY258" fmla="*/ 3076820 h 6858000"/>
              <a:gd name="connsiteX259" fmla="*/ 716371 w 7467600"/>
              <a:gd name="connsiteY259" fmla="*/ 3293249 h 6858000"/>
              <a:gd name="connsiteX260" fmla="*/ 579522 w 7467600"/>
              <a:gd name="connsiteY260" fmla="*/ 3371759 h 6858000"/>
              <a:gd name="connsiteX261" fmla="*/ 600288 w 7467600"/>
              <a:gd name="connsiteY261" fmla="*/ 3365555 h 6858000"/>
              <a:gd name="connsiteX262" fmla="*/ 840692 w 7467600"/>
              <a:gd name="connsiteY262" fmla="*/ 3284921 h 6858000"/>
              <a:gd name="connsiteX263" fmla="*/ 979248 w 7467600"/>
              <a:gd name="connsiteY263" fmla="*/ 3221003 h 6858000"/>
              <a:gd name="connsiteX264" fmla="*/ 1053282 w 7467600"/>
              <a:gd name="connsiteY264" fmla="*/ 3185247 h 6858000"/>
              <a:gd name="connsiteX265" fmla="*/ 1320603 w 7467600"/>
              <a:gd name="connsiteY265" fmla="*/ 3081281 h 6858000"/>
              <a:gd name="connsiteX266" fmla="*/ 1238695 w 7467600"/>
              <a:gd name="connsiteY266" fmla="*/ 3076820 h 6858000"/>
              <a:gd name="connsiteX267" fmla="*/ 5425627 w 7467600"/>
              <a:gd name="connsiteY267" fmla="*/ 2954192 h 6858000"/>
              <a:gd name="connsiteX268" fmla="*/ 5470770 w 7467600"/>
              <a:gd name="connsiteY268" fmla="*/ 3005435 h 6858000"/>
              <a:gd name="connsiteX269" fmla="*/ 5519779 w 7467600"/>
              <a:gd name="connsiteY269" fmla="*/ 4359223 h 6858000"/>
              <a:gd name="connsiteX270" fmla="*/ 5520293 w 7467600"/>
              <a:gd name="connsiteY270" fmla="*/ 4360602 h 6858000"/>
              <a:gd name="connsiteX271" fmla="*/ 5767221 w 7467600"/>
              <a:gd name="connsiteY271" fmla="*/ 4665564 h 6858000"/>
              <a:gd name="connsiteX272" fmla="*/ 6937169 w 7467600"/>
              <a:gd name="connsiteY272" fmla="*/ 4815941 h 6858000"/>
              <a:gd name="connsiteX273" fmla="*/ 6953922 w 7467600"/>
              <a:gd name="connsiteY273" fmla="*/ 4890068 h 6858000"/>
              <a:gd name="connsiteX274" fmla="*/ 6071359 w 7467600"/>
              <a:gd name="connsiteY274" fmla="*/ 4770770 h 6858000"/>
              <a:gd name="connsiteX275" fmla="*/ 6038839 w 7467600"/>
              <a:gd name="connsiteY275" fmla="*/ 4764474 h 6858000"/>
              <a:gd name="connsiteX276" fmla="*/ 6038706 w 7467600"/>
              <a:gd name="connsiteY276" fmla="*/ 4763847 h 6858000"/>
              <a:gd name="connsiteX277" fmla="*/ 6037784 w 7467600"/>
              <a:gd name="connsiteY277" fmla="*/ 4764270 h 6858000"/>
              <a:gd name="connsiteX278" fmla="*/ 6038839 w 7467600"/>
              <a:gd name="connsiteY278" fmla="*/ 4764474 h 6858000"/>
              <a:gd name="connsiteX279" fmla="*/ 6040338 w 7467600"/>
              <a:gd name="connsiteY279" fmla="*/ 4771418 h 6858000"/>
              <a:gd name="connsiteX280" fmla="*/ 6024488 w 7467600"/>
              <a:gd name="connsiteY280" fmla="*/ 4809903 h 6858000"/>
              <a:gd name="connsiteX281" fmla="*/ 5599771 w 7467600"/>
              <a:gd name="connsiteY281" fmla="*/ 5509652 h 6858000"/>
              <a:gd name="connsiteX282" fmla="*/ 5548843 w 7467600"/>
              <a:gd name="connsiteY282" fmla="*/ 5563845 h 6858000"/>
              <a:gd name="connsiteX283" fmla="*/ 5940952 w 7467600"/>
              <a:gd name="connsiteY283" fmla="*/ 6250028 h 6858000"/>
              <a:gd name="connsiteX284" fmla="*/ 6043441 w 7467600"/>
              <a:gd name="connsiteY284" fmla="*/ 6665847 h 6858000"/>
              <a:gd name="connsiteX285" fmla="*/ 6093432 w 7467600"/>
              <a:gd name="connsiteY285" fmla="*/ 6858000 h 6858000"/>
              <a:gd name="connsiteX286" fmla="*/ 6034344 w 7467600"/>
              <a:gd name="connsiteY286" fmla="*/ 6858000 h 6858000"/>
              <a:gd name="connsiteX287" fmla="*/ 6026679 w 7467600"/>
              <a:gd name="connsiteY287" fmla="*/ 6836959 h 6858000"/>
              <a:gd name="connsiteX288" fmla="*/ 5800441 w 7467600"/>
              <a:gd name="connsiteY288" fmla="*/ 6335286 h 6858000"/>
              <a:gd name="connsiteX289" fmla="*/ 5526562 w 7467600"/>
              <a:gd name="connsiteY289" fmla="*/ 5705388 h 6858000"/>
              <a:gd name="connsiteX290" fmla="*/ 5519640 w 7467600"/>
              <a:gd name="connsiteY290" fmla="*/ 5683774 h 6858000"/>
              <a:gd name="connsiteX291" fmla="*/ 5844559 w 7467600"/>
              <a:gd name="connsiteY291" fmla="*/ 6553349 h 6858000"/>
              <a:gd name="connsiteX292" fmla="*/ 5975994 w 7467600"/>
              <a:gd name="connsiteY292" fmla="*/ 6858000 h 6858000"/>
              <a:gd name="connsiteX293" fmla="*/ 5898547 w 7467600"/>
              <a:gd name="connsiteY293" fmla="*/ 6858000 h 6858000"/>
              <a:gd name="connsiteX294" fmla="*/ 5682041 w 7467600"/>
              <a:gd name="connsiteY294" fmla="*/ 6355860 h 6858000"/>
              <a:gd name="connsiteX295" fmla="*/ 5461758 w 7467600"/>
              <a:gd name="connsiteY295" fmla="*/ 5820220 h 6858000"/>
              <a:gd name="connsiteX296" fmla="*/ 5237282 w 7467600"/>
              <a:gd name="connsiteY296" fmla="*/ 6579086 h 6858000"/>
              <a:gd name="connsiteX297" fmla="*/ 5115009 w 7467600"/>
              <a:gd name="connsiteY297" fmla="*/ 6858000 h 6858000"/>
              <a:gd name="connsiteX298" fmla="*/ 5028074 w 7467600"/>
              <a:gd name="connsiteY298" fmla="*/ 6858000 h 6858000"/>
              <a:gd name="connsiteX299" fmla="*/ 5079508 w 7467600"/>
              <a:gd name="connsiteY299" fmla="*/ 6749074 h 6858000"/>
              <a:gd name="connsiteX300" fmla="*/ 5371846 w 7467600"/>
              <a:gd name="connsiteY300" fmla="*/ 5924413 h 6858000"/>
              <a:gd name="connsiteX301" fmla="*/ 5270512 w 7467600"/>
              <a:gd name="connsiteY301" fmla="*/ 6138975 h 6858000"/>
              <a:gd name="connsiteX302" fmla="*/ 5062409 w 7467600"/>
              <a:gd name="connsiteY302" fmla="*/ 6653544 h 6858000"/>
              <a:gd name="connsiteX303" fmla="*/ 5036628 w 7467600"/>
              <a:gd name="connsiteY303" fmla="*/ 6754247 h 6858000"/>
              <a:gd name="connsiteX304" fmla="*/ 5009112 w 7467600"/>
              <a:gd name="connsiteY304" fmla="*/ 6858000 h 6858000"/>
              <a:gd name="connsiteX305" fmla="*/ 4976679 w 7467600"/>
              <a:gd name="connsiteY305" fmla="*/ 6858000 h 6858000"/>
              <a:gd name="connsiteX306" fmla="*/ 5006537 w 7467600"/>
              <a:gd name="connsiteY306" fmla="*/ 6747068 h 6858000"/>
              <a:gd name="connsiteX307" fmla="*/ 5032723 w 7467600"/>
              <a:gd name="connsiteY307" fmla="*/ 6644957 h 6858000"/>
              <a:gd name="connsiteX308" fmla="*/ 5242949 w 7467600"/>
              <a:gd name="connsiteY308" fmla="*/ 6125175 h 6858000"/>
              <a:gd name="connsiteX309" fmla="*/ 5286321 w 7467600"/>
              <a:gd name="connsiteY309" fmla="*/ 6033555 h 6858000"/>
              <a:gd name="connsiteX310" fmla="*/ 5008210 w 7467600"/>
              <a:gd name="connsiteY310" fmla="*/ 6649194 h 6858000"/>
              <a:gd name="connsiteX311" fmla="*/ 4986321 w 7467600"/>
              <a:gd name="connsiteY311" fmla="*/ 6765687 h 6858000"/>
              <a:gd name="connsiteX312" fmla="*/ 4973474 w 7467600"/>
              <a:gd name="connsiteY312" fmla="*/ 6858000 h 6858000"/>
              <a:gd name="connsiteX313" fmla="*/ 4907178 w 7467600"/>
              <a:gd name="connsiteY313" fmla="*/ 6858000 h 6858000"/>
              <a:gd name="connsiteX314" fmla="*/ 4910810 w 7467600"/>
              <a:gd name="connsiteY314" fmla="*/ 6829660 h 6858000"/>
              <a:gd name="connsiteX315" fmla="*/ 4987461 w 7467600"/>
              <a:gd name="connsiteY315" fmla="*/ 6432994 h 6858000"/>
              <a:gd name="connsiteX316" fmla="*/ 5179262 w 7467600"/>
              <a:gd name="connsiteY316" fmla="*/ 6035044 h 6858000"/>
              <a:gd name="connsiteX317" fmla="*/ 4689678 w 7467600"/>
              <a:gd name="connsiteY317" fmla="*/ 6440241 h 6858000"/>
              <a:gd name="connsiteX318" fmla="*/ 4477543 w 7467600"/>
              <a:gd name="connsiteY318" fmla="*/ 6674836 h 6858000"/>
              <a:gd name="connsiteX319" fmla="*/ 4329957 w 7467600"/>
              <a:gd name="connsiteY319" fmla="*/ 6858000 h 6858000"/>
              <a:gd name="connsiteX320" fmla="*/ 4218595 w 7467600"/>
              <a:gd name="connsiteY320" fmla="*/ 6858000 h 6858000"/>
              <a:gd name="connsiteX321" fmla="*/ 4368888 w 7467600"/>
              <a:gd name="connsiteY321" fmla="*/ 6668412 h 6858000"/>
              <a:gd name="connsiteX322" fmla="*/ 4563091 w 7467600"/>
              <a:gd name="connsiteY322" fmla="*/ 6442508 h 6858000"/>
              <a:gd name="connsiteX323" fmla="*/ 5387324 w 7467600"/>
              <a:gd name="connsiteY323" fmla="*/ 5705830 h 6858000"/>
              <a:gd name="connsiteX324" fmla="*/ 5073620 w 7467600"/>
              <a:gd name="connsiteY324" fmla="*/ 5955437 h 6858000"/>
              <a:gd name="connsiteX325" fmla="*/ 4689789 w 7467600"/>
              <a:gd name="connsiteY325" fmla="*/ 6268382 h 6858000"/>
              <a:gd name="connsiteX326" fmla="*/ 4418722 w 7467600"/>
              <a:gd name="connsiteY326" fmla="*/ 6570886 h 6858000"/>
              <a:gd name="connsiteX327" fmla="*/ 4214944 w 7467600"/>
              <a:gd name="connsiteY327" fmla="*/ 6858000 h 6858000"/>
              <a:gd name="connsiteX328" fmla="*/ 4177898 w 7467600"/>
              <a:gd name="connsiteY328" fmla="*/ 6858000 h 6858000"/>
              <a:gd name="connsiteX329" fmla="*/ 4391597 w 7467600"/>
              <a:gd name="connsiteY329" fmla="*/ 6556370 h 6858000"/>
              <a:gd name="connsiteX330" fmla="*/ 4668889 w 7467600"/>
              <a:gd name="connsiteY330" fmla="*/ 6246399 h 6858000"/>
              <a:gd name="connsiteX331" fmla="*/ 5055427 w 7467600"/>
              <a:gd name="connsiteY331" fmla="*/ 5931476 h 6858000"/>
              <a:gd name="connsiteX332" fmla="*/ 5371814 w 7467600"/>
              <a:gd name="connsiteY332" fmla="*/ 5678975 h 6858000"/>
              <a:gd name="connsiteX333" fmla="*/ 4987918 w 7467600"/>
              <a:gd name="connsiteY333" fmla="*/ 5838701 h 6858000"/>
              <a:gd name="connsiteX334" fmla="*/ 4317146 w 7467600"/>
              <a:gd name="connsiteY334" fmla="*/ 6587716 h 6858000"/>
              <a:gd name="connsiteX335" fmla="*/ 4171627 w 7467600"/>
              <a:gd name="connsiteY335" fmla="*/ 6858000 h 6858000"/>
              <a:gd name="connsiteX336" fmla="*/ 4081585 w 7467600"/>
              <a:gd name="connsiteY336" fmla="*/ 6858000 h 6858000"/>
              <a:gd name="connsiteX337" fmla="*/ 4238603 w 7467600"/>
              <a:gd name="connsiteY337" fmla="*/ 6559341 h 6858000"/>
              <a:gd name="connsiteX338" fmla="*/ 4778333 w 7467600"/>
              <a:gd name="connsiteY338" fmla="*/ 5873626 h 6858000"/>
              <a:gd name="connsiteX339" fmla="*/ 5414185 w 7467600"/>
              <a:gd name="connsiteY339" fmla="*/ 5573882 h 6858000"/>
              <a:gd name="connsiteX340" fmla="*/ 5959648 w 7467600"/>
              <a:gd name="connsiteY340" fmla="*/ 4760797 h 6858000"/>
              <a:gd name="connsiteX341" fmla="*/ 5355019 w 7467600"/>
              <a:gd name="connsiteY341" fmla="*/ 4734672 h 6858000"/>
              <a:gd name="connsiteX342" fmla="*/ 5083565 w 7467600"/>
              <a:gd name="connsiteY342" fmla="*/ 5179121 h 6858000"/>
              <a:gd name="connsiteX343" fmla="*/ 4713577 w 7467600"/>
              <a:gd name="connsiteY343" fmla="*/ 5616803 h 6858000"/>
              <a:gd name="connsiteX344" fmla="*/ 3989559 w 7467600"/>
              <a:gd name="connsiteY344" fmla="*/ 6145945 h 6858000"/>
              <a:gd name="connsiteX345" fmla="*/ 3939824 w 7467600"/>
              <a:gd name="connsiteY345" fmla="*/ 6066900 h 6858000"/>
              <a:gd name="connsiteX346" fmla="*/ 4584537 w 7467600"/>
              <a:gd name="connsiteY346" fmla="*/ 5324826 h 6858000"/>
              <a:gd name="connsiteX347" fmla="*/ 5037105 w 7467600"/>
              <a:gd name="connsiteY347" fmla="*/ 5088765 h 6858000"/>
              <a:gd name="connsiteX348" fmla="*/ 5039930 w 7467600"/>
              <a:gd name="connsiteY348" fmla="*/ 5089585 h 6858000"/>
              <a:gd name="connsiteX349" fmla="*/ 5263764 w 7467600"/>
              <a:gd name="connsiteY349" fmla="*/ 4735525 h 6858000"/>
              <a:gd name="connsiteX350" fmla="*/ 4086300 w 7467600"/>
              <a:gd name="connsiteY350" fmla="*/ 4884599 h 6858000"/>
              <a:gd name="connsiteX351" fmla="*/ 4085485 w 7467600"/>
              <a:gd name="connsiteY351" fmla="*/ 4899070 h 6858000"/>
              <a:gd name="connsiteX352" fmla="*/ 3871915 w 7467600"/>
              <a:gd name="connsiteY352" fmla="*/ 5253645 h 6858000"/>
              <a:gd name="connsiteX353" fmla="*/ 3799374 w 7467600"/>
              <a:gd name="connsiteY353" fmla="*/ 5466127 h 6858000"/>
              <a:gd name="connsiteX354" fmla="*/ 3498850 w 7467600"/>
              <a:gd name="connsiteY354" fmla="*/ 6661888 h 6858000"/>
              <a:gd name="connsiteX355" fmla="*/ 3399216 w 7467600"/>
              <a:gd name="connsiteY355" fmla="*/ 6858000 h 6858000"/>
              <a:gd name="connsiteX356" fmla="*/ 3303688 w 7467600"/>
              <a:gd name="connsiteY356" fmla="*/ 6858000 h 6858000"/>
              <a:gd name="connsiteX357" fmla="*/ 3391774 w 7467600"/>
              <a:gd name="connsiteY357" fmla="*/ 6697181 h 6858000"/>
              <a:gd name="connsiteX358" fmla="*/ 3735540 w 7467600"/>
              <a:gd name="connsiteY358" fmla="*/ 5546923 h 6858000"/>
              <a:gd name="connsiteX359" fmla="*/ 3729438 w 7467600"/>
              <a:gd name="connsiteY359" fmla="*/ 5569058 h 6858000"/>
              <a:gd name="connsiteX360" fmla="*/ 3707782 w 7467600"/>
              <a:gd name="connsiteY360" fmla="*/ 5644908 h 6858000"/>
              <a:gd name="connsiteX361" fmla="*/ 3583827 w 7467600"/>
              <a:gd name="connsiteY361" fmla="*/ 6039215 h 6858000"/>
              <a:gd name="connsiteX362" fmla="*/ 3547861 w 7467600"/>
              <a:gd name="connsiteY362" fmla="*/ 6129609 h 6858000"/>
              <a:gd name="connsiteX363" fmla="*/ 3490905 w 7467600"/>
              <a:gd name="connsiteY363" fmla="*/ 6277660 h 6858000"/>
              <a:gd name="connsiteX364" fmla="*/ 3455859 w 7467600"/>
              <a:gd name="connsiteY364" fmla="*/ 6391301 h 6858000"/>
              <a:gd name="connsiteX365" fmla="*/ 3429112 w 7467600"/>
              <a:gd name="connsiteY365" fmla="*/ 6479469 h 6858000"/>
              <a:gd name="connsiteX366" fmla="*/ 3304862 w 7467600"/>
              <a:gd name="connsiteY366" fmla="*/ 6796476 h 6858000"/>
              <a:gd name="connsiteX367" fmla="*/ 3276071 w 7467600"/>
              <a:gd name="connsiteY367" fmla="*/ 6858000 h 6858000"/>
              <a:gd name="connsiteX368" fmla="*/ 3240805 w 7467600"/>
              <a:gd name="connsiteY368" fmla="*/ 6858000 h 6858000"/>
              <a:gd name="connsiteX369" fmla="*/ 3275917 w 7467600"/>
              <a:gd name="connsiteY369" fmla="*/ 6783192 h 6858000"/>
              <a:gd name="connsiteX370" fmla="*/ 3399358 w 7467600"/>
              <a:gd name="connsiteY370" fmla="*/ 6469011 h 6858000"/>
              <a:gd name="connsiteX371" fmla="*/ 3425650 w 7467600"/>
              <a:gd name="connsiteY371" fmla="*/ 6381333 h 6858000"/>
              <a:gd name="connsiteX372" fmla="*/ 3460661 w 7467600"/>
              <a:gd name="connsiteY372" fmla="*/ 6266763 h 6858000"/>
              <a:gd name="connsiteX373" fmla="*/ 3518021 w 7467600"/>
              <a:gd name="connsiteY373" fmla="*/ 6117298 h 6858000"/>
              <a:gd name="connsiteX374" fmla="*/ 3554035 w 7467600"/>
              <a:gd name="connsiteY374" fmla="*/ 6027832 h 6858000"/>
              <a:gd name="connsiteX375" fmla="*/ 3677174 w 7467600"/>
              <a:gd name="connsiteY375" fmla="*/ 5636351 h 6858000"/>
              <a:gd name="connsiteX376" fmla="*/ 3698819 w 7467600"/>
              <a:gd name="connsiteY376" fmla="*/ 5560503 h 6858000"/>
              <a:gd name="connsiteX377" fmla="*/ 3702094 w 7467600"/>
              <a:gd name="connsiteY377" fmla="*/ 5549194 h 6858000"/>
              <a:gd name="connsiteX378" fmla="*/ 3398355 w 7467600"/>
              <a:gd name="connsiteY378" fmla="*/ 6094603 h 6858000"/>
              <a:gd name="connsiteX379" fmla="*/ 3193941 w 7467600"/>
              <a:gd name="connsiteY379" fmla="*/ 6798775 h 6858000"/>
              <a:gd name="connsiteX380" fmla="*/ 3184140 w 7467600"/>
              <a:gd name="connsiteY380" fmla="*/ 6858000 h 6858000"/>
              <a:gd name="connsiteX381" fmla="*/ 3099978 w 7467600"/>
              <a:gd name="connsiteY381" fmla="*/ 6858000 h 6858000"/>
              <a:gd name="connsiteX382" fmla="*/ 3101556 w 7467600"/>
              <a:gd name="connsiteY382" fmla="*/ 6843337 h 6858000"/>
              <a:gd name="connsiteX383" fmla="*/ 3370162 w 7467600"/>
              <a:gd name="connsiteY383" fmla="*/ 5785550 h 6858000"/>
              <a:gd name="connsiteX384" fmla="*/ 3746477 w 7467600"/>
              <a:gd name="connsiteY384" fmla="*/ 5377889 h 6858000"/>
              <a:gd name="connsiteX385" fmla="*/ 3863399 w 7467600"/>
              <a:gd name="connsiteY385" fmla="*/ 5087257 h 6858000"/>
              <a:gd name="connsiteX386" fmla="*/ 3968712 w 7467600"/>
              <a:gd name="connsiteY386" fmla="*/ 4913989 h 6858000"/>
              <a:gd name="connsiteX387" fmla="*/ 2792390 w 7467600"/>
              <a:gd name="connsiteY387" fmla="*/ 5382974 h 6858000"/>
              <a:gd name="connsiteX388" fmla="*/ 2714982 w 7467600"/>
              <a:gd name="connsiteY388" fmla="*/ 5427051 h 6858000"/>
              <a:gd name="connsiteX389" fmla="*/ 2813361 w 7467600"/>
              <a:gd name="connsiteY389" fmla="*/ 6023912 h 6858000"/>
              <a:gd name="connsiteX390" fmla="*/ 2688430 w 7467600"/>
              <a:gd name="connsiteY390" fmla="*/ 6801564 h 6858000"/>
              <a:gd name="connsiteX391" fmla="*/ 2629626 w 7467600"/>
              <a:gd name="connsiteY391" fmla="*/ 6763394 h 6858000"/>
              <a:gd name="connsiteX392" fmla="*/ 2565328 w 7467600"/>
              <a:gd name="connsiteY392" fmla="*/ 5516399 h 6858000"/>
              <a:gd name="connsiteX393" fmla="*/ 1922999 w 7467600"/>
              <a:gd name="connsiteY393" fmla="*/ 5980343 h 6858000"/>
              <a:gd name="connsiteX394" fmla="*/ 1950261 w 7467600"/>
              <a:gd name="connsiteY394" fmla="*/ 6405858 h 6858000"/>
              <a:gd name="connsiteX395" fmla="*/ 2365554 w 7467600"/>
              <a:gd name="connsiteY395" fmla="*/ 6759107 h 6858000"/>
              <a:gd name="connsiteX396" fmla="*/ 2424142 w 7467600"/>
              <a:gd name="connsiteY396" fmla="*/ 6858000 h 6858000"/>
              <a:gd name="connsiteX397" fmla="*/ 2395994 w 7467600"/>
              <a:gd name="connsiteY397" fmla="*/ 6858000 h 6858000"/>
              <a:gd name="connsiteX398" fmla="*/ 2392863 w 7467600"/>
              <a:gd name="connsiteY398" fmla="*/ 6852964 h 6858000"/>
              <a:gd name="connsiteX399" fmla="*/ 2017589 w 7467600"/>
              <a:gd name="connsiteY399" fmla="*/ 6493982 h 6858000"/>
              <a:gd name="connsiteX400" fmla="*/ 2147336 w 7467600"/>
              <a:gd name="connsiteY400" fmla="*/ 6594052 h 6858000"/>
              <a:gd name="connsiteX401" fmla="*/ 2207047 w 7467600"/>
              <a:gd name="connsiteY401" fmla="*/ 6654540 h 6858000"/>
              <a:gd name="connsiteX402" fmla="*/ 2299106 w 7467600"/>
              <a:gd name="connsiteY402" fmla="*/ 6778931 h 6858000"/>
              <a:gd name="connsiteX403" fmla="*/ 2314430 w 7467600"/>
              <a:gd name="connsiteY403" fmla="*/ 6801144 h 6858000"/>
              <a:gd name="connsiteX404" fmla="*/ 2352406 w 7467600"/>
              <a:gd name="connsiteY404" fmla="*/ 6858000 h 6858000"/>
              <a:gd name="connsiteX405" fmla="*/ 2314492 w 7467600"/>
              <a:gd name="connsiteY405" fmla="*/ 6858000 h 6858000"/>
              <a:gd name="connsiteX406" fmla="*/ 2288095 w 7467600"/>
              <a:gd name="connsiteY406" fmla="*/ 6818030 h 6858000"/>
              <a:gd name="connsiteX407" fmla="*/ 2272768 w 7467600"/>
              <a:gd name="connsiteY407" fmla="*/ 6795822 h 6858000"/>
              <a:gd name="connsiteX408" fmla="*/ 2182715 w 7467600"/>
              <a:gd name="connsiteY408" fmla="*/ 6675071 h 6858000"/>
              <a:gd name="connsiteX409" fmla="*/ 2032061 w 7467600"/>
              <a:gd name="connsiteY409" fmla="*/ 6541380 h 6858000"/>
              <a:gd name="connsiteX410" fmla="*/ 2257220 w 7467600"/>
              <a:gd name="connsiteY410" fmla="*/ 6826257 h 6858000"/>
              <a:gd name="connsiteX411" fmla="*/ 2281324 w 7467600"/>
              <a:gd name="connsiteY411" fmla="*/ 6858000 h 6858000"/>
              <a:gd name="connsiteX412" fmla="*/ 2242860 w 7467600"/>
              <a:gd name="connsiteY412" fmla="*/ 6858000 h 6858000"/>
              <a:gd name="connsiteX413" fmla="*/ 2232818 w 7467600"/>
              <a:gd name="connsiteY413" fmla="*/ 6844926 h 6858000"/>
              <a:gd name="connsiteX414" fmla="*/ 1990172 w 7467600"/>
              <a:gd name="connsiteY414" fmla="*/ 6542121 h 6858000"/>
              <a:gd name="connsiteX415" fmla="*/ 2124090 w 7467600"/>
              <a:gd name="connsiteY415" fmla="*/ 6761017 h 6858000"/>
              <a:gd name="connsiteX416" fmla="*/ 2200380 w 7467600"/>
              <a:gd name="connsiteY416" fmla="*/ 6858000 h 6858000"/>
              <a:gd name="connsiteX417" fmla="*/ 2147507 w 7467600"/>
              <a:gd name="connsiteY417" fmla="*/ 6858000 h 6858000"/>
              <a:gd name="connsiteX418" fmla="*/ 2070668 w 7467600"/>
              <a:gd name="connsiteY418" fmla="*/ 6761520 h 6858000"/>
              <a:gd name="connsiteX419" fmla="*/ 1975142 w 7467600"/>
              <a:gd name="connsiteY419" fmla="*/ 6585570 h 6858000"/>
              <a:gd name="connsiteX420" fmla="*/ 2050035 w 7467600"/>
              <a:gd name="connsiteY420" fmla="*/ 6813345 h 6858000"/>
              <a:gd name="connsiteX421" fmla="*/ 2063025 w 7467600"/>
              <a:gd name="connsiteY421" fmla="*/ 6858000 h 6858000"/>
              <a:gd name="connsiteX422" fmla="*/ 2021675 w 7467600"/>
              <a:gd name="connsiteY422" fmla="*/ 6858000 h 6858000"/>
              <a:gd name="connsiteX423" fmla="*/ 2019308 w 7467600"/>
              <a:gd name="connsiteY423" fmla="*/ 6847118 h 6858000"/>
              <a:gd name="connsiteX424" fmla="*/ 1938835 w 7467600"/>
              <a:gd name="connsiteY424" fmla="*/ 6551160 h 6858000"/>
              <a:gd name="connsiteX425" fmla="*/ 1953230 w 7467600"/>
              <a:gd name="connsiteY425" fmla="*/ 6759699 h 6858000"/>
              <a:gd name="connsiteX426" fmla="*/ 1956763 w 7467600"/>
              <a:gd name="connsiteY426" fmla="*/ 6778191 h 6858000"/>
              <a:gd name="connsiteX427" fmla="*/ 1967925 w 7467600"/>
              <a:gd name="connsiteY427" fmla="*/ 6858000 h 6858000"/>
              <a:gd name="connsiteX428" fmla="*/ 1936622 w 7467600"/>
              <a:gd name="connsiteY428" fmla="*/ 6858000 h 6858000"/>
              <a:gd name="connsiteX429" fmla="*/ 1926261 w 7467600"/>
              <a:gd name="connsiteY429" fmla="*/ 6784064 h 6858000"/>
              <a:gd name="connsiteX430" fmla="*/ 1922724 w 7467600"/>
              <a:gd name="connsiteY430" fmla="*/ 6765577 h 6858000"/>
              <a:gd name="connsiteX431" fmla="*/ 1904650 w 7467600"/>
              <a:gd name="connsiteY431" fmla="*/ 6639616 h 6858000"/>
              <a:gd name="connsiteX432" fmla="*/ 1885273 w 7467600"/>
              <a:gd name="connsiteY432" fmla="*/ 6858000 h 6858000"/>
              <a:gd name="connsiteX433" fmla="*/ 1854363 w 7467600"/>
              <a:gd name="connsiteY433" fmla="*/ 6858000 h 6858000"/>
              <a:gd name="connsiteX434" fmla="*/ 1880391 w 7467600"/>
              <a:gd name="connsiteY434" fmla="*/ 6603796 h 6858000"/>
              <a:gd name="connsiteX435" fmla="*/ 1818273 w 7467600"/>
              <a:gd name="connsiteY435" fmla="*/ 6715729 h 6858000"/>
              <a:gd name="connsiteX436" fmla="*/ 1794691 w 7467600"/>
              <a:gd name="connsiteY436" fmla="*/ 6843239 h 6858000"/>
              <a:gd name="connsiteX437" fmla="*/ 1794914 w 7467600"/>
              <a:gd name="connsiteY437" fmla="*/ 6858000 h 6858000"/>
              <a:gd name="connsiteX438" fmla="*/ 1746128 w 7467600"/>
              <a:gd name="connsiteY438" fmla="*/ 6858000 h 6858000"/>
              <a:gd name="connsiteX439" fmla="*/ 1753934 w 7467600"/>
              <a:gd name="connsiteY439" fmla="*/ 6724796 h 6858000"/>
              <a:gd name="connsiteX440" fmla="*/ 1792053 w 7467600"/>
              <a:gd name="connsiteY440" fmla="*/ 6572396 h 6858000"/>
              <a:gd name="connsiteX441" fmla="*/ 1862248 w 7467600"/>
              <a:gd name="connsiteY441" fmla="*/ 6266397 h 6858000"/>
              <a:gd name="connsiteX442" fmla="*/ 1862250 w 7467600"/>
              <a:gd name="connsiteY442" fmla="*/ 6033531 h 6858000"/>
              <a:gd name="connsiteX443" fmla="*/ 1211999 w 7467600"/>
              <a:gd name="connsiteY443" fmla="*/ 6683610 h 6858000"/>
              <a:gd name="connsiteX444" fmla="*/ 1213266 w 7467600"/>
              <a:gd name="connsiteY444" fmla="*/ 6691947 h 6858000"/>
              <a:gd name="connsiteX445" fmla="*/ 1203370 w 7467600"/>
              <a:gd name="connsiteY445" fmla="*/ 6850676 h 6858000"/>
              <a:gd name="connsiteX446" fmla="*/ 1203671 w 7467600"/>
              <a:gd name="connsiteY446" fmla="*/ 6858000 h 6858000"/>
              <a:gd name="connsiteX447" fmla="*/ 1143180 w 7467600"/>
              <a:gd name="connsiteY447" fmla="*/ 6858000 h 6858000"/>
              <a:gd name="connsiteX448" fmla="*/ 1142176 w 7467600"/>
              <a:gd name="connsiteY448" fmla="*/ 6766045 h 6858000"/>
              <a:gd name="connsiteX449" fmla="*/ 1067484 w 7467600"/>
              <a:gd name="connsiteY449" fmla="*/ 6858000 h 6858000"/>
              <a:gd name="connsiteX450" fmla="*/ 953928 w 7467600"/>
              <a:gd name="connsiteY450" fmla="*/ 6858000 h 6858000"/>
              <a:gd name="connsiteX451" fmla="*/ 959715 w 7467600"/>
              <a:gd name="connsiteY451" fmla="*/ 6850185 h 6858000"/>
              <a:gd name="connsiteX452" fmla="*/ 1483788 w 7467600"/>
              <a:gd name="connsiteY452" fmla="*/ 6259174 h 6858000"/>
              <a:gd name="connsiteX453" fmla="*/ 1100671 w 7467600"/>
              <a:gd name="connsiteY453" fmla="*/ 6252137 h 6858000"/>
              <a:gd name="connsiteX454" fmla="*/ 1090144 w 7467600"/>
              <a:gd name="connsiteY454" fmla="*/ 6256748 h 6858000"/>
              <a:gd name="connsiteX455" fmla="*/ 1095872 w 7467600"/>
              <a:gd name="connsiteY455" fmla="*/ 6271892 h 6858000"/>
              <a:gd name="connsiteX456" fmla="*/ 262785 w 7467600"/>
              <a:gd name="connsiteY456" fmla="*/ 6845450 h 6858000"/>
              <a:gd name="connsiteX457" fmla="*/ 209968 w 7467600"/>
              <a:gd name="connsiteY457" fmla="*/ 6770713 h 6858000"/>
              <a:gd name="connsiteX458" fmla="*/ 873460 w 7467600"/>
              <a:gd name="connsiteY458" fmla="*/ 6253768 h 6858000"/>
              <a:gd name="connsiteX459" fmla="*/ 192686 w 7467600"/>
              <a:gd name="connsiteY459" fmla="*/ 5849257 h 6858000"/>
              <a:gd name="connsiteX460" fmla="*/ 4696 w 7467600"/>
              <a:gd name="connsiteY460" fmla="*/ 5697668 h 6858000"/>
              <a:gd name="connsiteX461" fmla="*/ 0 w 7467600"/>
              <a:gd name="connsiteY461" fmla="*/ 5689984 h 6858000"/>
              <a:gd name="connsiteX462" fmla="*/ 0 w 7467600"/>
              <a:gd name="connsiteY462" fmla="*/ 5513472 h 6858000"/>
              <a:gd name="connsiteX463" fmla="*/ 174101 w 7467600"/>
              <a:gd name="connsiteY463" fmla="*/ 5620277 h 6858000"/>
              <a:gd name="connsiteX464" fmla="*/ 891800 w 7467600"/>
              <a:gd name="connsiteY464" fmla="*/ 6036935 h 6858000"/>
              <a:gd name="connsiteX465" fmla="*/ 1072219 w 7467600"/>
              <a:gd name="connsiteY465" fmla="*/ 6169443 h 6858000"/>
              <a:gd name="connsiteX466" fmla="*/ 1074117 w 7467600"/>
              <a:gd name="connsiteY466" fmla="*/ 6170301 h 6858000"/>
              <a:gd name="connsiteX467" fmla="*/ 1083114 w 7467600"/>
              <a:gd name="connsiteY467" fmla="*/ 6174131 h 6858000"/>
              <a:gd name="connsiteX468" fmla="*/ 1543010 w 7467600"/>
              <a:gd name="connsiteY468" fmla="*/ 6191140 h 6858000"/>
              <a:gd name="connsiteX469" fmla="*/ 1551080 w 7467600"/>
              <a:gd name="connsiteY469" fmla="*/ 6195006 h 6858000"/>
              <a:gd name="connsiteX470" fmla="*/ 2345443 w 7467600"/>
              <a:gd name="connsiteY470" fmla="*/ 5549882 h 6858000"/>
              <a:gd name="connsiteX471" fmla="*/ 1721499 w 7467600"/>
              <a:gd name="connsiteY471" fmla="*/ 5599969 h 6858000"/>
              <a:gd name="connsiteX472" fmla="*/ 767716 w 7467600"/>
              <a:gd name="connsiteY472" fmla="*/ 5472768 h 6858000"/>
              <a:gd name="connsiteX473" fmla="*/ 722147 w 7467600"/>
              <a:gd name="connsiteY473" fmla="*/ 5393091 h 6858000"/>
              <a:gd name="connsiteX474" fmla="*/ 1485552 w 7467600"/>
              <a:gd name="connsiteY474" fmla="*/ 5313202 h 6858000"/>
              <a:gd name="connsiteX475" fmla="*/ 2143004 w 7467600"/>
              <a:gd name="connsiteY475" fmla="*/ 5402420 h 6858000"/>
              <a:gd name="connsiteX476" fmla="*/ 1933391 w 7467600"/>
              <a:gd name="connsiteY476" fmla="*/ 5156971 h 6858000"/>
              <a:gd name="connsiteX477" fmla="*/ 1827118 w 7467600"/>
              <a:gd name="connsiteY477" fmla="*/ 4968410 h 6858000"/>
              <a:gd name="connsiteX478" fmla="*/ 1837349 w 7467600"/>
              <a:gd name="connsiteY478" fmla="*/ 4956357 h 6858000"/>
              <a:gd name="connsiteX479" fmla="*/ 2162835 w 7467600"/>
              <a:gd name="connsiteY479" fmla="*/ 5187853 h 6858000"/>
              <a:gd name="connsiteX480" fmla="*/ 2257167 w 7467600"/>
              <a:gd name="connsiteY480" fmla="*/ 5462123 h 6858000"/>
              <a:gd name="connsiteX481" fmla="*/ 2261598 w 7467600"/>
              <a:gd name="connsiteY481" fmla="*/ 5467998 h 6858000"/>
              <a:gd name="connsiteX482" fmla="*/ 2437177 w 7467600"/>
              <a:gd name="connsiteY482" fmla="*/ 5479608 h 6858000"/>
              <a:gd name="connsiteX483" fmla="*/ 2445247 w 7467600"/>
              <a:gd name="connsiteY483" fmla="*/ 5483476 h 6858000"/>
              <a:gd name="connsiteX484" fmla="*/ 2743626 w 7467600"/>
              <a:gd name="connsiteY484" fmla="*/ 5304819 h 6858000"/>
              <a:gd name="connsiteX485" fmla="*/ 3048102 w 7467600"/>
              <a:gd name="connsiteY485" fmla="*/ 5150595 h 6858000"/>
              <a:gd name="connsiteX486" fmla="*/ 1799414 w 7467600"/>
              <a:gd name="connsiteY486" fmla="*/ 4694732 h 6858000"/>
              <a:gd name="connsiteX487" fmla="*/ 1771735 w 7467600"/>
              <a:gd name="connsiteY487" fmla="*/ 4619929 h 6858000"/>
              <a:gd name="connsiteX488" fmla="*/ 3104273 w 7467600"/>
              <a:gd name="connsiteY488" fmla="*/ 5076159 h 6858000"/>
              <a:gd name="connsiteX489" fmla="*/ 3113245 w 7467600"/>
              <a:gd name="connsiteY489" fmla="*/ 5090705 h 6858000"/>
              <a:gd name="connsiteX490" fmla="*/ 3126294 w 7467600"/>
              <a:gd name="connsiteY490" fmla="*/ 5114400 h 6858000"/>
              <a:gd name="connsiteX491" fmla="*/ 3937433 w 7467600"/>
              <a:gd name="connsiteY491" fmla="*/ 4830473 h 6858000"/>
              <a:gd name="connsiteX492" fmla="*/ 3590475 w 7467600"/>
              <a:gd name="connsiteY492" fmla="*/ 4597974 h 6858000"/>
              <a:gd name="connsiteX493" fmla="*/ 3100264 w 7467600"/>
              <a:gd name="connsiteY493" fmla="*/ 4579845 h 6858000"/>
              <a:gd name="connsiteX494" fmla="*/ 2183576 w 7467600"/>
              <a:gd name="connsiteY494" fmla="*/ 4227150 h 6858000"/>
              <a:gd name="connsiteX495" fmla="*/ 2151029 w 7467600"/>
              <a:gd name="connsiteY495" fmla="*/ 4146947 h 6858000"/>
              <a:gd name="connsiteX496" fmla="*/ 3563434 w 7467600"/>
              <a:gd name="connsiteY496" fmla="*/ 4469115 h 6858000"/>
              <a:gd name="connsiteX497" fmla="*/ 3177952 w 7467600"/>
              <a:gd name="connsiteY497" fmla="*/ 3657386 h 6858000"/>
              <a:gd name="connsiteX498" fmla="*/ 3189263 w 7467600"/>
              <a:gd name="connsiteY498" fmla="*/ 3625726 h 6858000"/>
              <a:gd name="connsiteX499" fmla="*/ 3560912 w 7467600"/>
              <a:gd name="connsiteY499" fmla="*/ 4079863 h 6858000"/>
              <a:gd name="connsiteX500" fmla="*/ 3626636 w 7467600"/>
              <a:gd name="connsiteY500" fmla="*/ 4512230 h 6858000"/>
              <a:gd name="connsiteX501" fmla="*/ 3653088 w 7467600"/>
              <a:gd name="connsiteY501" fmla="*/ 4521417 h 6858000"/>
              <a:gd name="connsiteX502" fmla="*/ 3988128 w 7467600"/>
              <a:gd name="connsiteY502" fmla="*/ 4817267 h 6858000"/>
              <a:gd name="connsiteX503" fmla="*/ 4830582 w 7467600"/>
              <a:gd name="connsiteY503" fmla="*/ 4676000 h 6858000"/>
              <a:gd name="connsiteX504" fmla="*/ 4830100 w 7467600"/>
              <a:gd name="connsiteY504" fmla="*/ 4675554 h 6858000"/>
              <a:gd name="connsiteX505" fmla="*/ 4036318 w 7467600"/>
              <a:gd name="connsiteY505" fmla="*/ 4147013 h 6858000"/>
              <a:gd name="connsiteX506" fmla="*/ 3432098 w 7467600"/>
              <a:gd name="connsiteY506" fmla="*/ 3537312 h 6858000"/>
              <a:gd name="connsiteX507" fmla="*/ 3446761 w 7467600"/>
              <a:gd name="connsiteY507" fmla="*/ 3461278 h 6858000"/>
              <a:gd name="connsiteX508" fmla="*/ 4419733 w 7467600"/>
              <a:gd name="connsiteY508" fmla="*/ 3963555 h 6858000"/>
              <a:gd name="connsiteX509" fmla="*/ 4781371 w 7467600"/>
              <a:gd name="connsiteY509" fmla="*/ 4458604 h 6858000"/>
              <a:gd name="connsiteX510" fmla="*/ 4780440 w 7467600"/>
              <a:gd name="connsiteY510" fmla="*/ 4470290 h 6858000"/>
              <a:gd name="connsiteX511" fmla="*/ 4898954 w 7467600"/>
              <a:gd name="connsiteY511" fmla="*/ 4662092 h 6858000"/>
              <a:gd name="connsiteX512" fmla="*/ 4900699 w 7467600"/>
              <a:gd name="connsiteY512" fmla="*/ 4670867 h 6858000"/>
              <a:gd name="connsiteX513" fmla="*/ 5714511 w 7467600"/>
              <a:gd name="connsiteY513" fmla="*/ 4663483 h 6858000"/>
              <a:gd name="connsiteX514" fmla="*/ 5464793 w 7467600"/>
              <a:gd name="connsiteY514" fmla="*/ 4393556 h 6858000"/>
              <a:gd name="connsiteX515" fmla="*/ 5461897 w 7467600"/>
              <a:gd name="connsiteY515" fmla="*/ 4390879 h 6858000"/>
              <a:gd name="connsiteX516" fmla="*/ 4294126 w 7467600"/>
              <a:gd name="connsiteY516" fmla="*/ 3303048 h 6858000"/>
              <a:gd name="connsiteX517" fmla="*/ 4305321 w 7467600"/>
              <a:gd name="connsiteY517" fmla="*/ 3256953 h 6858000"/>
              <a:gd name="connsiteX518" fmla="*/ 4949299 w 7467600"/>
              <a:gd name="connsiteY518" fmla="*/ 3766336 h 6858000"/>
              <a:gd name="connsiteX519" fmla="*/ 5291452 w 7467600"/>
              <a:gd name="connsiteY519" fmla="*/ 4076801 h 6858000"/>
              <a:gd name="connsiteX520" fmla="*/ 5434998 w 7467600"/>
              <a:gd name="connsiteY520" fmla="*/ 4254100 h 6858000"/>
              <a:gd name="connsiteX521" fmla="*/ 5351015 w 7467600"/>
              <a:gd name="connsiteY521" fmla="*/ 3760989 h 6858000"/>
              <a:gd name="connsiteX522" fmla="*/ 5413780 w 7467600"/>
              <a:gd name="connsiteY522" fmla="*/ 2966265 h 6858000"/>
              <a:gd name="connsiteX523" fmla="*/ 5425627 w 7467600"/>
              <a:gd name="connsiteY523" fmla="*/ 2954192 h 6858000"/>
              <a:gd name="connsiteX524" fmla="*/ 6604735 w 7467600"/>
              <a:gd name="connsiteY524" fmla="*/ 2041381 h 6858000"/>
              <a:gd name="connsiteX525" fmla="*/ 7204487 w 7467600"/>
              <a:gd name="connsiteY525" fmla="*/ 2742112 h 6858000"/>
              <a:gd name="connsiteX526" fmla="*/ 7131592 w 7467600"/>
              <a:gd name="connsiteY526" fmla="*/ 2672096 h 6858000"/>
              <a:gd name="connsiteX527" fmla="*/ 6996344 w 7467600"/>
              <a:gd name="connsiteY527" fmla="*/ 2518310 h 6858000"/>
              <a:gd name="connsiteX528" fmla="*/ 6735495 w 7467600"/>
              <a:gd name="connsiteY528" fmla="*/ 2196890 h 6858000"/>
              <a:gd name="connsiteX529" fmla="*/ 6721901 w 7467600"/>
              <a:gd name="connsiteY529" fmla="*/ 2179274 h 6858000"/>
              <a:gd name="connsiteX530" fmla="*/ 6604735 w 7467600"/>
              <a:gd name="connsiteY530" fmla="*/ 2041381 h 6858000"/>
              <a:gd name="connsiteX531" fmla="*/ 6591670 w 7467600"/>
              <a:gd name="connsiteY531" fmla="*/ 1988277 h 6858000"/>
              <a:gd name="connsiteX532" fmla="*/ 6747349 w 7467600"/>
              <a:gd name="connsiteY532" fmla="*/ 2160069 h 6858000"/>
              <a:gd name="connsiteX533" fmla="*/ 6760943 w 7467600"/>
              <a:gd name="connsiteY533" fmla="*/ 2177686 h 6858000"/>
              <a:gd name="connsiteX534" fmla="*/ 7021065 w 7467600"/>
              <a:gd name="connsiteY534" fmla="*/ 2498102 h 6858000"/>
              <a:gd name="connsiteX535" fmla="*/ 7155223 w 7467600"/>
              <a:gd name="connsiteY535" fmla="*/ 2650386 h 6858000"/>
              <a:gd name="connsiteX536" fmla="*/ 7203167 w 7467600"/>
              <a:gd name="connsiteY536" fmla="*/ 2697288 h 6858000"/>
              <a:gd name="connsiteX537" fmla="*/ 6937703 w 7467600"/>
              <a:gd name="connsiteY537" fmla="*/ 2321981 h 6858000"/>
              <a:gd name="connsiteX538" fmla="*/ 6591670 w 7467600"/>
              <a:gd name="connsiteY538" fmla="*/ 1988277 h 6858000"/>
              <a:gd name="connsiteX539" fmla="*/ 5798671 w 7467600"/>
              <a:gd name="connsiteY539" fmla="*/ 1981601 h 6858000"/>
              <a:gd name="connsiteX540" fmla="*/ 5754709 w 7467600"/>
              <a:gd name="connsiteY540" fmla="*/ 2071454 h 6858000"/>
              <a:gd name="connsiteX541" fmla="*/ 5763044 w 7467600"/>
              <a:gd name="connsiteY541" fmla="*/ 2842206 h 6858000"/>
              <a:gd name="connsiteX542" fmla="*/ 5764974 w 7467600"/>
              <a:gd name="connsiteY542" fmla="*/ 2799609 h 6858000"/>
              <a:gd name="connsiteX543" fmla="*/ 5767665 w 7467600"/>
              <a:gd name="connsiteY543" fmla="*/ 2666409 h 6858000"/>
              <a:gd name="connsiteX544" fmla="*/ 5763055 w 7467600"/>
              <a:gd name="connsiteY544" fmla="*/ 2579705 h 6858000"/>
              <a:gd name="connsiteX545" fmla="*/ 5758079 w 7467600"/>
              <a:gd name="connsiteY545" fmla="*/ 2492508 h 6858000"/>
              <a:gd name="connsiteX546" fmla="*/ 5779325 w 7467600"/>
              <a:gd name="connsiteY546" fmla="*/ 2197069 h 6858000"/>
              <a:gd name="connsiteX547" fmla="*/ 5798671 w 7467600"/>
              <a:gd name="connsiteY547" fmla="*/ 1981601 h 6858000"/>
              <a:gd name="connsiteX548" fmla="*/ 5829202 w 7467600"/>
              <a:gd name="connsiteY548" fmla="*/ 1971679 h 6858000"/>
              <a:gd name="connsiteX549" fmla="*/ 5809558 w 7467600"/>
              <a:gd name="connsiteY549" fmla="*/ 2198043 h 6858000"/>
              <a:gd name="connsiteX550" fmla="*/ 5788653 w 7467600"/>
              <a:gd name="connsiteY550" fmla="*/ 2489430 h 6858000"/>
              <a:gd name="connsiteX551" fmla="*/ 5793439 w 7467600"/>
              <a:gd name="connsiteY551" fmla="*/ 2575235 h 6858000"/>
              <a:gd name="connsiteX552" fmla="*/ 5796837 w 7467600"/>
              <a:gd name="connsiteY552" fmla="*/ 2637633 h 6858000"/>
              <a:gd name="connsiteX553" fmla="*/ 5818614 w 7467600"/>
              <a:gd name="connsiteY553" fmla="*/ 2473055 h 6858000"/>
              <a:gd name="connsiteX554" fmla="*/ 5829202 w 7467600"/>
              <a:gd name="connsiteY554" fmla="*/ 1971679 h 6858000"/>
              <a:gd name="connsiteX555" fmla="*/ 5911389 w 7467600"/>
              <a:gd name="connsiteY555" fmla="*/ 1898371 h 6858000"/>
              <a:gd name="connsiteX556" fmla="*/ 6237627 w 7467600"/>
              <a:gd name="connsiteY556" fmla="*/ 2231921 h 6858000"/>
              <a:gd name="connsiteX557" fmla="*/ 5911389 w 7467600"/>
              <a:gd name="connsiteY557" fmla="*/ 1898371 h 6858000"/>
              <a:gd name="connsiteX558" fmla="*/ 6944437 w 7467600"/>
              <a:gd name="connsiteY558" fmla="*/ 1575402 h 6858000"/>
              <a:gd name="connsiteX559" fmla="*/ 6304730 w 7467600"/>
              <a:gd name="connsiteY559" fmla="*/ 1766654 h 6858000"/>
              <a:gd name="connsiteX560" fmla="*/ 6944437 w 7467600"/>
              <a:gd name="connsiteY560" fmla="*/ 1575402 h 6858000"/>
              <a:gd name="connsiteX561" fmla="*/ 7019523 w 7467600"/>
              <a:gd name="connsiteY561" fmla="*/ 1519450 h 6858000"/>
              <a:gd name="connsiteX562" fmla="*/ 6298091 w 7467600"/>
              <a:gd name="connsiteY562" fmla="*/ 1737122 h 6858000"/>
              <a:gd name="connsiteX563" fmla="*/ 7019523 w 7467600"/>
              <a:gd name="connsiteY563" fmla="*/ 1519450 h 6858000"/>
              <a:gd name="connsiteX564" fmla="*/ 2399523 w 7467600"/>
              <a:gd name="connsiteY564" fmla="*/ 1428234 h 6858000"/>
              <a:gd name="connsiteX565" fmla="*/ 2224982 w 7467600"/>
              <a:gd name="connsiteY565" fmla="*/ 1826201 h 6858000"/>
              <a:gd name="connsiteX566" fmla="*/ 2096099 w 7467600"/>
              <a:gd name="connsiteY566" fmla="*/ 2345900 h 6858000"/>
              <a:gd name="connsiteX567" fmla="*/ 2283317 w 7467600"/>
              <a:gd name="connsiteY567" fmla="*/ 1796925 h 6858000"/>
              <a:gd name="connsiteX568" fmla="*/ 2399523 w 7467600"/>
              <a:gd name="connsiteY568" fmla="*/ 1428234 h 6858000"/>
              <a:gd name="connsiteX569" fmla="*/ 2448558 w 7467600"/>
              <a:gd name="connsiteY569" fmla="*/ 1373435 h 6858000"/>
              <a:gd name="connsiteX570" fmla="*/ 2312521 w 7467600"/>
              <a:gd name="connsiteY570" fmla="*/ 1806140 h 6858000"/>
              <a:gd name="connsiteX571" fmla="*/ 2127533 w 7467600"/>
              <a:gd name="connsiteY571" fmla="*/ 2348380 h 6858000"/>
              <a:gd name="connsiteX572" fmla="*/ 2358080 w 7467600"/>
              <a:gd name="connsiteY572" fmla="*/ 1866134 h 6858000"/>
              <a:gd name="connsiteX573" fmla="*/ 2407436 w 7467600"/>
              <a:gd name="connsiteY573" fmla="*/ 1651070 h 6858000"/>
              <a:gd name="connsiteX574" fmla="*/ 2448558 w 7467600"/>
              <a:gd name="connsiteY574" fmla="*/ 1373435 h 6858000"/>
              <a:gd name="connsiteX575" fmla="*/ 278707 w 7467600"/>
              <a:gd name="connsiteY575" fmla="*/ 1352270 h 6858000"/>
              <a:gd name="connsiteX576" fmla="*/ 321570 w 7467600"/>
              <a:gd name="connsiteY576" fmla="*/ 1861610 h 6858000"/>
              <a:gd name="connsiteX577" fmla="*/ 294281 w 7467600"/>
              <a:gd name="connsiteY577" fmla="*/ 1440658 h 6858000"/>
              <a:gd name="connsiteX578" fmla="*/ 278707 w 7467600"/>
              <a:gd name="connsiteY578" fmla="*/ 1352270 h 6858000"/>
              <a:gd name="connsiteX579" fmla="*/ 1423821 w 7467600"/>
              <a:gd name="connsiteY579" fmla="*/ 1351958 h 6858000"/>
              <a:gd name="connsiteX580" fmla="*/ 1638521 w 7467600"/>
              <a:gd name="connsiteY580" fmla="*/ 1908470 h 6858000"/>
              <a:gd name="connsiteX581" fmla="*/ 1754199 w 7467600"/>
              <a:gd name="connsiteY581" fmla="*/ 2149284 h 6858000"/>
              <a:gd name="connsiteX582" fmla="*/ 1908359 w 7467600"/>
              <a:gd name="connsiteY582" fmla="*/ 2364988 h 6858000"/>
              <a:gd name="connsiteX583" fmla="*/ 1647661 w 7467600"/>
              <a:gd name="connsiteY583" fmla="*/ 1825945 h 6858000"/>
              <a:gd name="connsiteX584" fmla="*/ 1423821 w 7467600"/>
              <a:gd name="connsiteY584" fmla="*/ 1351958 h 6858000"/>
              <a:gd name="connsiteX585" fmla="*/ 1431890 w 7467600"/>
              <a:gd name="connsiteY585" fmla="*/ 1306475 h 6858000"/>
              <a:gd name="connsiteX586" fmla="*/ 1507597 w 7467600"/>
              <a:gd name="connsiteY586" fmla="*/ 1446132 h 6858000"/>
              <a:gd name="connsiteX587" fmla="*/ 1674586 w 7467600"/>
              <a:gd name="connsiteY587" fmla="*/ 1813832 h 6858000"/>
              <a:gd name="connsiteX588" fmla="*/ 1815950 w 7467600"/>
              <a:gd name="connsiteY588" fmla="*/ 2128564 h 6858000"/>
              <a:gd name="connsiteX589" fmla="*/ 1984242 w 7467600"/>
              <a:gd name="connsiteY589" fmla="*/ 2430829 h 6858000"/>
              <a:gd name="connsiteX590" fmla="*/ 2014023 w 7467600"/>
              <a:gd name="connsiteY590" fmla="*/ 2450995 h 6858000"/>
              <a:gd name="connsiteX591" fmla="*/ 1747337 w 7467600"/>
              <a:gd name="connsiteY591" fmla="*/ 1855264 h 6858000"/>
              <a:gd name="connsiteX592" fmla="*/ 1533749 w 7467600"/>
              <a:gd name="connsiteY592" fmla="*/ 1478656 h 6858000"/>
              <a:gd name="connsiteX593" fmla="*/ 1431890 w 7467600"/>
              <a:gd name="connsiteY593" fmla="*/ 1306475 h 6858000"/>
              <a:gd name="connsiteX594" fmla="*/ 5052692 w 7467600"/>
              <a:gd name="connsiteY594" fmla="*/ 1292994 h 6858000"/>
              <a:gd name="connsiteX595" fmla="*/ 5200661 w 7467600"/>
              <a:gd name="connsiteY595" fmla="*/ 1635186 h 6858000"/>
              <a:gd name="connsiteX596" fmla="*/ 5297138 w 7467600"/>
              <a:gd name="connsiteY596" fmla="*/ 1906351 h 6858000"/>
              <a:gd name="connsiteX597" fmla="*/ 5052692 w 7467600"/>
              <a:gd name="connsiteY597" fmla="*/ 1292994 h 6858000"/>
              <a:gd name="connsiteX598" fmla="*/ 5009948 w 7467600"/>
              <a:gd name="connsiteY598" fmla="*/ 1273619 h 6858000"/>
              <a:gd name="connsiteX599" fmla="*/ 5121777 w 7467600"/>
              <a:gd name="connsiteY599" fmla="*/ 1654213 h 6858000"/>
              <a:gd name="connsiteX600" fmla="*/ 5293545 w 7467600"/>
              <a:gd name="connsiteY600" fmla="*/ 2072247 h 6858000"/>
              <a:gd name="connsiteX601" fmla="*/ 5294042 w 7467600"/>
              <a:gd name="connsiteY601" fmla="*/ 2065019 h 6858000"/>
              <a:gd name="connsiteX602" fmla="*/ 5171936 w 7467600"/>
              <a:gd name="connsiteY602" fmla="*/ 1647613 h 6858000"/>
              <a:gd name="connsiteX603" fmla="*/ 5009948 w 7467600"/>
              <a:gd name="connsiteY603" fmla="*/ 1273619 h 6858000"/>
              <a:gd name="connsiteX604" fmla="*/ 655236 w 7467600"/>
              <a:gd name="connsiteY604" fmla="*/ 1268632 h 6858000"/>
              <a:gd name="connsiteX605" fmla="*/ 839521 w 7467600"/>
              <a:gd name="connsiteY605" fmla="*/ 1685315 h 6858000"/>
              <a:gd name="connsiteX606" fmla="*/ 1109416 w 7467600"/>
              <a:gd name="connsiteY606" fmla="*/ 2061663 h 6858000"/>
              <a:gd name="connsiteX607" fmla="*/ 1298300 w 7467600"/>
              <a:gd name="connsiteY607" fmla="*/ 2247742 h 6858000"/>
              <a:gd name="connsiteX608" fmla="*/ 1125871 w 7467600"/>
              <a:gd name="connsiteY608" fmla="*/ 1989513 h 6858000"/>
              <a:gd name="connsiteX609" fmla="*/ 981574 w 7467600"/>
              <a:gd name="connsiteY609" fmla="*/ 1783157 h 6858000"/>
              <a:gd name="connsiteX610" fmla="*/ 922198 w 7467600"/>
              <a:gd name="connsiteY610" fmla="*/ 1677437 h 6858000"/>
              <a:gd name="connsiteX611" fmla="*/ 869293 w 7467600"/>
              <a:gd name="connsiteY611" fmla="*/ 1583214 h 6858000"/>
              <a:gd name="connsiteX612" fmla="*/ 751431 w 7467600"/>
              <a:gd name="connsiteY612" fmla="*/ 1405731 h 6858000"/>
              <a:gd name="connsiteX613" fmla="*/ 655236 w 7467600"/>
              <a:gd name="connsiteY613" fmla="*/ 1268632 h 6858000"/>
              <a:gd name="connsiteX614" fmla="*/ 6516292 w 7467600"/>
              <a:gd name="connsiteY614" fmla="*/ 1263064 h 6858000"/>
              <a:gd name="connsiteX615" fmla="*/ 5736320 w 7467600"/>
              <a:gd name="connsiteY615" fmla="*/ 1501803 h 6858000"/>
              <a:gd name="connsiteX616" fmla="*/ 6516292 w 7467600"/>
              <a:gd name="connsiteY616" fmla="*/ 1263064 h 6858000"/>
              <a:gd name="connsiteX617" fmla="*/ 291466 w 7467600"/>
              <a:gd name="connsiteY617" fmla="*/ 1250369 h 6858000"/>
              <a:gd name="connsiteX618" fmla="*/ 323180 w 7467600"/>
              <a:gd name="connsiteY618" fmla="*/ 1435283 h 6858000"/>
              <a:gd name="connsiteX619" fmla="*/ 349381 w 7467600"/>
              <a:gd name="connsiteY619" fmla="*/ 1875041 h 6858000"/>
              <a:gd name="connsiteX620" fmla="*/ 374363 w 7467600"/>
              <a:gd name="connsiteY620" fmla="*/ 1506494 h 6858000"/>
              <a:gd name="connsiteX621" fmla="*/ 302168 w 7467600"/>
              <a:gd name="connsiteY621" fmla="*/ 1274495 h 6858000"/>
              <a:gd name="connsiteX622" fmla="*/ 291466 w 7467600"/>
              <a:gd name="connsiteY622" fmla="*/ 1250369 h 6858000"/>
              <a:gd name="connsiteX623" fmla="*/ 678222 w 7467600"/>
              <a:gd name="connsiteY623" fmla="*/ 1248670 h 6858000"/>
              <a:gd name="connsiteX624" fmla="*/ 775536 w 7467600"/>
              <a:gd name="connsiteY624" fmla="*/ 1388015 h 6858000"/>
              <a:gd name="connsiteX625" fmla="*/ 894529 w 7467600"/>
              <a:gd name="connsiteY625" fmla="*/ 1567739 h 6858000"/>
              <a:gd name="connsiteX626" fmla="*/ 948000 w 7467600"/>
              <a:gd name="connsiteY626" fmla="*/ 1663088 h 6858000"/>
              <a:gd name="connsiteX627" fmla="*/ 1006812 w 7467600"/>
              <a:gd name="connsiteY627" fmla="*/ 1767683 h 6858000"/>
              <a:gd name="connsiteX628" fmla="*/ 1149133 w 7467600"/>
              <a:gd name="connsiteY628" fmla="*/ 1971513 h 6858000"/>
              <a:gd name="connsiteX629" fmla="*/ 1333952 w 7467600"/>
              <a:gd name="connsiteY629" fmla="*/ 2251620 h 6858000"/>
              <a:gd name="connsiteX630" fmla="*/ 1337329 w 7467600"/>
              <a:gd name="connsiteY630" fmla="*/ 2258350 h 6858000"/>
              <a:gd name="connsiteX631" fmla="*/ 1014726 w 7467600"/>
              <a:gd name="connsiteY631" fmla="*/ 1615556 h 6858000"/>
              <a:gd name="connsiteX632" fmla="*/ 678222 w 7467600"/>
              <a:gd name="connsiteY632" fmla="*/ 1248670 h 6858000"/>
              <a:gd name="connsiteX633" fmla="*/ 6691602 w 7467600"/>
              <a:gd name="connsiteY633" fmla="*/ 1140573 h 6858000"/>
              <a:gd name="connsiteX634" fmla="*/ 6571100 w 7467600"/>
              <a:gd name="connsiteY634" fmla="*/ 1183662 h 6858000"/>
              <a:gd name="connsiteX635" fmla="*/ 6241687 w 7467600"/>
              <a:gd name="connsiteY635" fmla="*/ 1257600 h 6858000"/>
              <a:gd name="connsiteX636" fmla="*/ 5693009 w 7467600"/>
              <a:gd name="connsiteY636" fmla="*/ 1478256 h 6858000"/>
              <a:gd name="connsiteX637" fmla="*/ 6548420 w 7467600"/>
              <a:gd name="connsiteY637" fmla="*/ 1214599 h 6858000"/>
              <a:gd name="connsiteX638" fmla="*/ 6605473 w 7467600"/>
              <a:gd name="connsiteY638" fmla="*/ 1184686 h 6858000"/>
              <a:gd name="connsiteX639" fmla="*/ 6691602 w 7467600"/>
              <a:gd name="connsiteY639" fmla="*/ 1140573 h 6858000"/>
              <a:gd name="connsiteX640" fmla="*/ 4002475 w 7467600"/>
              <a:gd name="connsiteY640" fmla="*/ 1037802 h 6858000"/>
              <a:gd name="connsiteX641" fmla="*/ 4000324 w 7467600"/>
              <a:gd name="connsiteY641" fmla="*/ 1039362 h 6858000"/>
              <a:gd name="connsiteX642" fmla="*/ 4002862 w 7467600"/>
              <a:gd name="connsiteY642" fmla="*/ 1042866 h 6858000"/>
              <a:gd name="connsiteX643" fmla="*/ 4002475 w 7467600"/>
              <a:gd name="connsiteY643" fmla="*/ 1037802 h 6858000"/>
              <a:gd name="connsiteX644" fmla="*/ 506322 w 7467600"/>
              <a:gd name="connsiteY644" fmla="*/ 1020997 h 6858000"/>
              <a:gd name="connsiteX645" fmla="*/ 533068 w 7467600"/>
              <a:gd name="connsiteY645" fmla="*/ 1029409 h 6858000"/>
              <a:gd name="connsiteX646" fmla="*/ 1232525 w 7467600"/>
              <a:gd name="connsiteY646" fmla="*/ 1804675 h 6858000"/>
              <a:gd name="connsiteX647" fmla="*/ 1388858 w 7467600"/>
              <a:gd name="connsiteY647" fmla="*/ 2368011 h 6858000"/>
              <a:gd name="connsiteX648" fmla="*/ 1384098 w 7467600"/>
              <a:gd name="connsiteY648" fmla="*/ 2378125 h 6858000"/>
              <a:gd name="connsiteX649" fmla="*/ 1425393 w 7467600"/>
              <a:gd name="connsiteY649" fmla="*/ 2589124 h 6858000"/>
              <a:gd name="connsiteX650" fmla="*/ 1424001 w 7467600"/>
              <a:gd name="connsiteY650" fmla="*/ 2597541 h 6858000"/>
              <a:gd name="connsiteX651" fmla="*/ 2152729 w 7467600"/>
              <a:gd name="connsiteY651" fmla="*/ 2864487 h 6858000"/>
              <a:gd name="connsiteX652" fmla="*/ 2020609 w 7467600"/>
              <a:gd name="connsiteY652" fmla="*/ 2539671 h 6858000"/>
              <a:gd name="connsiteX653" fmla="*/ 2018920 w 7467600"/>
              <a:gd name="connsiteY653" fmla="*/ 2536309 h 6858000"/>
              <a:gd name="connsiteX654" fmla="*/ 1342441 w 7467600"/>
              <a:gd name="connsiteY654" fmla="*/ 1173017 h 6858000"/>
              <a:gd name="connsiteX655" fmla="*/ 1367925 w 7467600"/>
              <a:gd name="connsiteY655" fmla="*/ 1135648 h 6858000"/>
              <a:gd name="connsiteX656" fmla="*/ 1771401 w 7467600"/>
              <a:gd name="connsiteY656" fmla="*/ 1806673 h 6858000"/>
              <a:gd name="connsiteX657" fmla="*/ 1972385 w 7467600"/>
              <a:gd name="connsiteY657" fmla="*/ 2198735 h 6858000"/>
              <a:gd name="connsiteX658" fmla="*/ 2040892 w 7467600"/>
              <a:gd name="connsiteY658" fmla="*/ 2405205 h 6858000"/>
              <a:gd name="connsiteX659" fmla="*/ 2131689 w 7467600"/>
              <a:gd name="connsiteY659" fmla="*/ 1936926 h 6858000"/>
              <a:gd name="connsiteX660" fmla="*/ 2454820 w 7467600"/>
              <a:gd name="connsiteY660" fmla="*/ 1248808 h 6858000"/>
              <a:gd name="connsiteX661" fmla="*/ 2492512 w 7467600"/>
              <a:gd name="connsiteY661" fmla="*/ 1302920 h 6858000"/>
              <a:gd name="connsiteX662" fmla="*/ 2081216 w 7467600"/>
              <a:gd name="connsiteY662" fmla="*/ 2527513 h 6858000"/>
              <a:gd name="connsiteX663" fmla="*/ 2081211 w 7467600"/>
              <a:gd name="connsiteY663" fmla="*/ 2528916 h 6858000"/>
              <a:gd name="connsiteX664" fmla="*/ 2199067 w 7467600"/>
              <a:gd name="connsiteY664" fmla="*/ 2884061 h 6858000"/>
              <a:gd name="connsiteX665" fmla="*/ 3192586 w 7467600"/>
              <a:gd name="connsiteY665" fmla="*/ 3411496 h 6858000"/>
              <a:gd name="connsiteX666" fmla="*/ 3182620 w 7467600"/>
              <a:gd name="connsiteY666" fmla="*/ 3483279 h 6858000"/>
              <a:gd name="connsiteX667" fmla="*/ 2435119 w 7467600"/>
              <a:gd name="connsiteY667" fmla="*/ 3080173 h 6858000"/>
              <a:gd name="connsiteX668" fmla="*/ 2410152 w 7467600"/>
              <a:gd name="connsiteY668" fmla="*/ 3063751 h 6858000"/>
              <a:gd name="connsiteX669" fmla="*/ 2408099 w 7467600"/>
              <a:gd name="connsiteY669" fmla="*/ 3064403 h 6858000"/>
              <a:gd name="connsiteX670" fmla="*/ 2407218 w 7467600"/>
              <a:gd name="connsiteY670" fmla="*/ 3070324 h 6858000"/>
              <a:gd name="connsiteX671" fmla="*/ 2380138 w 7467600"/>
              <a:gd name="connsiteY671" fmla="*/ 3099341 h 6858000"/>
              <a:gd name="connsiteX672" fmla="*/ 1765923 w 7467600"/>
              <a:gd name="connsiteY672" fmla="*/ 3581043 h 6858000"/>
              <a:gd name="connsiteX673" fmla="*/ 1702258 w 7467600"/>
              <a:gd name="connsiteY673" fmla="*/ 3612286 h 6858000"/>
              <a:gd name="connsiteX674" fmla="*/ 1538370 w 7467600"/>
              <a:gd name="connsiteY674" fmla="*/ 3811804 h 6858000"/>
              <a:gd name="connsiteX675" fmla="*/ 542867 w 7467600"/>
              <a:gd name="connsiteY675" fmla="*/ 4944092 h 6858000"/>
              <a:gd name="connsiteX676" fmla="*/ 515800 w 7467600"/>
              <a:gd name="connsiteY676" fmla="*/ 4862180 h 6858000"/>
              <a:gd name="connsiteX677" fmla="*/ 909145 w 7467600"/>
              <a:gd name="connsiteY677" fmla="*/ 4199225 h 6858000"/>
              <a:gd name="connsiteX678" fmla="*/ 1214067 w 7467600"/>
              <a:gd name="connsiteY678" fmla="*/ 3908561 h 6858000"/>
              <a:gd name="connsiteX679" fmla="*/ 640967 w 7467600"/>
              <a:gd name="connsiteY679" fmla="*/ 4105601 h 6858000"/>
              <a:gd name="connsiteX680" fmla="*/ 112563 w 7467600"/>
              <a:gd name="connsiteY680" fmla="*/ 4396952 h 6858000"/>
              <a:gd name="connsiteX681" fmla="*/ 0 w 7467600"/>
              <a:gd name="connsiteY681" fmla="*/ 4466006 h 6858000"/>
              <a:gd name="connsiteX682" fmla="*/ 0 w 7467600"/>
              <a:gd name="connsiteY682" fmla="*/ 4233763 h 6858000"/>
              <a:gd name="connsiteX683" fmla="*/ 36881 w 7467600"/>
              <a:gd name="connsiteY683" fmla="*/ 4200118 h 6858000"/>
              <a:gd name="connsiteX684" fmla="*/ 910534 w 7467600"/>
              <a:gd name="connsiteY684" fmla="*/ 3629753 h 6858000"/>
              <a:gd name="connsiteX685" fmla="*/ 1578717 w 7467600"/>
              <a:gd name="connsiteY685" fmla="*/ 3575982 h 6858000"/>
              <a:gd name="connsiteX686" fmla="*/ 2338780 w 7467600"/>
              <a:gd name="connsiteY686" fmla="*/ 3033725 h 6858000"/>
              <a:gd name="connsiteX687" fmla="*/ 1807991 w 7467600"/>
              <a:gd name="connsiteY687" fmla="*/ 2807184 h 6858000"/>
              <a:gd name="connsiteX688" fmla="*/ 1416358 w 7467600"/>
              <a:gd name="connsiteY688" fmla="*/ 3112571 h 6858000"/>
              <a:gd name="connsiteX689" fmla="*/ 939066 w 7467600"/>
              <a:gd name="connsiteY689" fmla="*/ 3378798 h 6858000"/>
              <a:gd name="connsiteX690" fmla="*/ 115099 w 7467600"/>
              <a:gd name="connsiteY690" fmla="*/ 3607650 h 6858000"/>
              <a:gd name="connsiteX691" fmla="*/ 97284 w 7467600"/>
              <a:gd name="connsiteY691" fmla="*/ 3520393 h 6858000"/>
              <a:gd name="connsiteX692" fmla="*/ 922050 w 7467600"/>
              <a:gd name="connsiteY692" fmla="*/ 3074867 h 6858000"/>
              <a:gd name="connsiteX693" fmla="*/ 1405265 w 7467600"/>
              <a:gd name="connsiteY693" fmla="*/ 3016319 h 6858000"/>
              <a:gd name="connsiteX694" fmla="*/ 1407512 w 7467600"/>
              <a:gd name="connsiteY694" fmla="*/ 3018001 h 6858000"/>
              <a:gd name="connsiteX695" fmla="*/ 1726266 w 7467600"/>
              <a:gd name="connsiteY695" fmla="*/ 2777274 h 6858000"/>
              <a:gd name="connsiteX696" fmla="*/ 625390 w 7467600"/>
              <a:gd name="connsiteY696" fmla="*/ 2514541 h 6858000"/>
              <a:gd name="connsiteX697" fmla="*/ 619799 w 7467600"/>
              <a:gd name="connsiteY697" fmla="*/ 2527180 h 6858000"/>
              <a:gd name="connsiteX698" fmla="*/ 310030 w 7467600"/>
              <a:gd name="connsiteY698" fmla="*/ 2771818 h 6858000"/>
              <a:gd name="connsiteX699" fmla="*/ 173877 w 7467600"/>
              <a:gd name="connsiteY699" fmla="*/ 2937056 h 6858000"/>
              <a:gd name="connsiteX700" fmla="*/ 77889 w 7467600"/>
              <a:gd name="connsiteY700" fmla="*/ 3138440 h 6858000"/>
              <a:gd name="connsiteX701" fmla="*/ 0 w 7467600"/>
              <a:gd name="connsiteY701" fmla="*/ 3271395 h 6858000"/>
              <a:gd name="connsiteX702" fmla="*/ 0 w 7467600"/>
              <a:gd name="connsiteY702" fmla="*/ 3153002 h 6858000"/>
              <a:gd name="connsiteX703" fmla="*/ 2386 w 7467600"/>
              <a:gd name="connsiteY703" fmla="*/ 3149203 h 6858000"/>
              <a:gd name="connsiteX704" fmla="*/ 89753 w 7467600"/>
              <a:gd name="connsiteY704" fmla="*/ 2987702 h 6858000"/>
              <a:gd name="connsiteX705" fmla="*/ 76869 w 7467600"/>
              <a:gd name="connsiteY705" fmla="*/ 3005404 h 6858000"/>
              <a:gd name="connsiteX706" fmla="*/ 32049 w 7467600"/>
              <a:gd name="connsiteY706" fmla="*/ 3065814 h 6858000"/>
              <a:gd name="connsiteX707" fmla="*/ 0 w 7467600"/>
              <a:gd name="connsiteY707" fmla="*/ 3108744 h 6858000"/>
              <a:gd name="connsiteX708" fmla="*/ 0 w 7467600"/>
              <a:gd name="connsiteY708" fmla="*/ 3058059 h 6858000"/>
              <a:gd name="connsiteX709" fmla="*/ 7610 w 7467600"/>
              <a:gd name="connsiteY709" fmla="*/ 3047889 h 6858000"/>
              <a:gd name="connsiteX710" fmla="*/ 52419 w 7467600"/>
              <a:gd name="connsiteY710" fmla="*/ 2987479 h 6858000"/>
              <a:gd name="connsiteX711" fmla="*/ 59142 w 7467600"/>
              <a:gd name="connsiteY711" fmla="*/ 2978488 h 6858000"/>
              <a:gd name="connsiteX712" fmla="*/ 0 w 7467600"/>
              <a:gd name="connsiteY712" fmla="*/ 3015334 h 6858000"/>
              <a:gd name="connsiteX713" fmla="*/ 0 w 7467600"/>
              <a:gd name="connsiteY713" fmla="*/ 2914286 h 6858000"/>
              <a:gd name="connsiteX714" fmla="*/ 36383 w 7467600"/>
              <a:gd name="connsiteY714" fmla="*/ 2901128 h 6858000"/>
              <a:gd name="connsiteX715" fmla="*/ 156329 w 7467600"/>
              <a:gd name="connsiteY715" fmla="*/ 2840533 h 6858000"/>
              <a:gd name="connsiteX716" fmla="*/ 358355 w 7467600"/>
              <a:gd name="connsiteY716" fmla="*/ 2620471 h 6858000"/>
              <a:gd name="connsiteX717" fmla="*/ 510577 w 7467600"/>
              <a:gd name="connsiteY717" fmla="*/ 2501244 h 6858000"/>
              <a:gd name="connsiteX718" fmla="*/ 211967 w 7467600"/>
              <a:gd name="connsiteY718" fmla="*/ 2479171 h 6858000"/>
              <a:gd name="connsiteX719" fmla="*/ 0 w 7467600"/>
              <a:gd name="connsiteY719" fmla="*/ 2476398 h 6858000"/>
              <a:gd name="connsiteX720" fmla="*/ 0 w 7467600"/>
              <a:gd name="connsiteY720" fmla="*/ 2389189 h 6858000"/>
              <a:gd name="connsiteX721" fmla="*/ 103062 w 7467600"/>
              <a:gd name="connsiteY721" fmla="*/ 2389518 h 6858000"/>
              <a:gd name="connsiteX722" fmla="*/ 510734 w 7467600"/>
              <a:gd name="connsiteY722" fmla="*/ 2416201 h 6858000"/>
              <a:gd name="connsiteX723" fmla="*/ 279257 w 7467600"/>
              <a:gd name="connsiteY723" fmla="*/ 2092102 h 6858000"/>
              <a:gd name="connsiteX724" fmla="*/ 65265 w 7467600"/>
              <a:gd name="connsiteY724" fmla="*/ 2006049 h 6858000"/>
              <a:gd name="connsiteX725" fmla="*/ 0 w 7467600"/>
              <a:gd name="connsiteY725" fmla="*/ 1982532 h 6858000"/>
              <a:gd name="connsiteX726" fmla="*/ 0 w 7467600"/>
              <a:gd name="connsiteY726" fmla="*/ 1912789 h 6858000"/>
              <a:gd name="connsiteX727" fmla="*/ 97460 w 7467600"/>
              <a:gd name="connsiteY727" fmla="*/ 1953725 h 6858000"/>
              <a:gd name="connsiteX728" fmla="*/ 221272 w 7467600"/>
              <a:gd name="connsiteY728" fmla="*/ 1980766 h 6858000"/>
              <a:gd name="connsiteX729" fmla="*/ 116765 w 7467600"/>
              <a:gd name="connsiteY729" fmla="*/ 1911033 h 6858000"/>
              <a:gd name="connsiteX730" fmla="*/ 16405 w 7467600"/>
              <a:gd name="connsiteY730" fmla="*/ 1803412 h 6858000"/>
              <a:gd name="connsiteX731" fmla="*/ 0 w 7467600"/>
              <a:gd name="connsiteY731" fmla="*/ 1784777 h 6858000"/>
              <a:gd name="connsiteX732" fmla="*/ 0 w 7467600"/>
              <a:gd name="connsiteY732" fmla="*/ 1740082 h 6858000"/>
              <a:gd name="connsiteX733" fmla="*/ 39394 w 7467600"/>
              <a:gd name="connsiteY733" fmla="*/ 1784856 h 6858000"/>
              <a:gd name="connsiteX734" fmla="*/ 135813 w 7467600"/>
              <a:gd name="connsiteY734" fmla="*/ 1888838 h 6858000"/>
              <a:gd name="connsiteX735" fmla="*/ 242575 w 7467600"/>
              <a:gd name="connsiteY735" fmla="*/ 1958841 h 6858000"/>
              <a:gd name="connsiteX736" fmla="*/ 82197 w 7467600"/>
              <a:gd name="connsiteY736" fmla="*/ 1754826 h 6858000"/>
              <a:gd name="connsiteX737" fmla="*/ 0 w 7467600"/>
              <a:gd name="connsiteY737" fmla="*/ 1679650 h 6858000"/>
              <a:gd name="connsiteX738" fmla="*/ 0 w 7467600"/>
              <a:gd name="connsiteY738" fmla="*/ 1602463 h 6858000"/>
              <a:gd name="connsiteX739" fmla="*/ 84689 w 7467600"/>
              <a:gd name="connsiteY739" fmla="*/ 1677442 h 6858000"/>
              <a:gd name="connsiteX740" fmla="*/ 298437 w 7467600"/>
              <a:gd name="connsiteY740" fmla="*/ 1968019 h 6858000"/>
              <a:gd name="connsiteX741" fmla="*/ 227269 w 7467600"/>
              <a:gd name="connsiteY741" fmla="*/ 1114064 h 6858000"/>
              <a:gd name="connsiteX742" fmla="*/ 248003 w 7467600"/>
              <a:gd name="connsiteY742" fmla="*/ 1089613 h 6858000"/>
              <a:gd name="connsiteX743" fmla="*/ 427020 w 7467600"/>
              <a:gd name="connsiteY743" fmla="*/ 1619803 h 6858000"/>
              <a:gd name="connsiteX744" fmla="*/ 340345 w 7467600"/>
              <a:gd name="connsiteY744" fmla="*/ 2027739 h 6858000"/>
              <a:gd name="connsiteX745" fmla="*/ 360865 w 7467600"/>
              <a:gd name="connsiteY745" fmla="*/ 2044827 h 6858000"/>
              <a:gd name="connsiteX746" fmla="*/ 560414 w 7467600"/>
              <a:gd name="connsiteY746" fmla="*/ 2421457 h 6858000"/>
              <a:gd name="connsiteX747" fmla="*/ 1359703 w 7467600"/>
              <a:gd name="connsiteY747" fmla="*/ 2578554 h 6858000"/>
              <a:gd name="connsiteX748" fmla="*/ 1359422 w 7467600"/>
              <a:gd name="connsiteY748" fmla="*/ 2577994 h 6858000"/>
              <a:gd name="connsiteX749" fmla="*/ 828701 w 7467600"/>
              <a:gd name="connsiteY749" fmla="*/ 1839520 h 6858000"/>
              <a:gd name="connsiteX750" fmla="*/ 494427 w 7467600"/>
              <a:gd name="connsiteY750" fmla="*/ 1092333 h 6858000"/>
              <a:gd name="connsiteX751" fmla="*/ 506322 w 7467600"/>
              <a:gd name="connsiteY751" fmla="*/ 1020997 h 6858000"/>
              <a:gd name="connsiteX752" fmla="*/ 4570198 w 7467600"/>
              <a:gd name="connsiteY752" fmla="*/ 978081 h 6858000"/>
              <a:gd name="connsiteX753" fmla="*/ 4523691 w 7467600"/>
              <a:gd name="connsiteY753" fmla="*/ 1127776 h 6858000"/>
              <a:gd name="connsiteX754" fmla="*/ 4509875 w 7467600"/>
              <a:gd name="connsiteY754" fmla="*/ 1167552 h 6858000"/>
              <a:gd name="connsiteX755" fmla="*/ 4478168 w 7467600"/>
              <a:gd name="connsiteY755" fmla="*/ 1260735 h 6858000"/>
              <a:gd name="connsiteX756" fmla="*/ 4409309 w 7467600"/>
              <a:gd name="connsiteY756" fmla="*/ 1666996 h 6858000"/>
              <a:gd name="connsiteX757" fmla="*/ 4370031 w 7467600"/>
              <a:gd name="connsiteY757" fmla="*/ 1955666 h 6858000"/>
              <a:gd name="connsiteX758" fmla="*/ 4570198 w 7467600"/>
              <a:gd name="connsiteY758" fmla="*/ 978081 h 6858000"/>
              <a:gd name="connsiteX759" fmla="*/ 4557898 w 7467600"/>
              <a:gd name="connsiteY759" fmla="*/ 900011 h 6858000"/>
              <a:gd name="connsiteX760" fmla="*/ 4344840 w 7467600"/>
              <a:gd name="connsiteY760" fmla="*/ 1922038 h 6858000"/>
              <a:gd name="connsiteX761" fmla="*/ 4378710 w 7467600"/>
              <a:gd name="connsiteY761" fmla="*/ 1665516 h 6858000"/>
              <a:gd name="connsiteX762" fmla="*/ 4448798 w 7467600"/>
              <a:gd name="connsiteY762" fmla="*/ 1253024 h 6858000"/>
              <a:gd name="connsiteX763" fmla="*/ 4480315 w 7467600"/>
              <a:gd name="connsiteY763" fmla="*/ 1158454 h 6858000"/>
              <a:gd name="connsiteX764" fmla="*/ 4494133 w 7467600"/>
              <a:gd name="connsiteY764" fmla="*/ 1118676 h 6858000"/>
              <a:gd name="connsiteX765" fmla="*/ 4557898 w 7467600"/>
              <a:gd name="connsiteY765" fmla="*/ 900011 h 6858000"/>
              <a:gd name="connsiteX766" fmla="*/ 5870151 w 7467600"/>
              <a:gd name="connsiteY766" fmla="*/ 898890 h 6858000"/>
              <a:gd name="connsiteX767" fmla="*/ 5861335 w 7467600"/>
              <a:gd name="connsiteY767" fmla="*/ 899177 h 6858000"/>
              <a:gd name="connsiteX768" fmla="*/ 5843702 w 7467600"/>
              <a:gd name="connsiteY768" fmla="*/ 899748 h 6858000"/>
              <a:gd name="connsiteX769" fmla="*/ 5651107 w 7467600"/>
              <a:gd name="connsiteY769" fmla="*/ 920306 h 6858000"/>
              <a:gd name="connsiteX770" fmla="*/ 5459407 w 7467600"/>
              <a:gd name="connsiteY770" fmla="*/ 940975 h 6858000"/>
              <a:gd name="connsiteX771" fmla="*/ 5374846 w 7467600"/>
              <a:gd name="connsiteY771" fmla="*/ 941988 h 6858000"/>
              <a:gd name="connsiteX772" fmla="*/ 5256105 w 7467600"/>
              <a:gd name="connsiteY772" fmla="*/ 945632 h 6858000"/>
              <a:gd name="connsiteX773" fmla="*/ 5107071 w 7467600"/>
              <a:gd name="connsiteY773" fmla="*/ 969720 h 6858000"/>
              <a:gd name="connsiteX774" fmla="*/ 4998681 w 7467600"/>
              <a:gd name="connsiteY774" fmla="*/ 988771 h 6858000"/>
              <a:gd name="connsiteX775" fmla="*/ 5870151 w 7467600"/>
              <a:gd name="connsiteY775" fmla="*/ 898890 h 6858000"/>
              <a:gd name="connsiteX776" fmla="*/ 5504425 w 7467600"/>
              <a:gd name="connsiteY776" fmla="*/ 848067 h 6858000"/>
              <a:gd name="connsiteX777" fmla="*/ 4968849 w 7467600"/>
              <a:gd name="connsiteY777" fmla="*/ 962318 h 6858000"/>
              <a:gd name="connsiteX778" fmla="*/ 5104039 w 7467600"/>
              <a:gd name="connsiteY778" fmla="*/ 940634 h 6858000"/>
              <a:gd name="connsiteX779" fmla="*/ 5256311 w 7467600"/>
              <a:gd name="connsiteY779" fmla="*/ 916490 h 6858000"/>
              <a:gd name="connsiteX780" fmla="*/ 5377381 w 7467600"/>
              <a:gd name="connsiteY780" fmla="*/ 912671 h 6858000"/>
              <a:gd name="connsiteX781" fmla="*/ 5460148 w 7467600"/>
              <a:gd name="connsiteY781" fmla="*/ 911442 h 6858000"/>
              <a:gd name="connsiteX782" fmla="*/ 5648971 w 7467600"/>
              <a:gd name="connsiteY782" fmla="*/ 891331 h 6858000"/>
              <a:gd name="connsiteX783" fmla="*/ 5844807 w 7467600"/>
              <a:gd name="connsiteY783" fmla="*/ 870718 h 6858000"/>
              <a:gd name="connsiteX784" fmla="*/ 5862975 w 7467600"/>
              <a:gd name="connsiteY784" fmla="*/ 869756 h 6858000"/>
              <a:gd name="connsiteX785" fmla="*/ 5920887 w 7467600"/>
              <a:gd name="connsiteY785" fmla="*/ 865929 h 6858000"/>
              <a:gd name="connsiteX786" fmla="*/ 5504425 w 7467600"/>
              <a:gd name="connsiteY786" fmla="*/ 848067 h 6858000"/>
              <a:gd name="connsiteX787" fmla="*/ 3607114 w 7467600"/>
              <a:gd name="connsiteY787" fmla="*/ 467441 h 6858000"/>
              <a:gd name="connsiteX788" fmla="*/ 3296242 w 7467600"/>
              <a:gd name="connsiteY788" fmla="*/ 807991 h 6858000"/>
              <a:gd name="connsiteX789" fmla="*/ 3174674 w 7467600"/>
              <a:gd name="connsiteY789" fmla="*/ 919759 h 6858000"/>
              <a:gd name="connsiteX790" fmla="*/ 3042978 w 7467600"/>
              <a:gd name="connsiteY790" fmla="*/ 1054894 h 6858000"/>
              <a:gd name="connsiteX791" fmla="*/ 2968914 w 7467600"/>
              <a:gd name="connsiteY791" fmla="*/ 1133756 h 6858000"/>
              <a:gd name="connsiteX792" fmla="*/ 3103823 w 7467600"/>
              <a:gd name="connsiteY792" fmla="*/ 1026814 h 6858000"/>
              <a:gd name="connsiteX793" fmla="*/ 3607114 w 7467600"/>
              <a:gd name="connsiteY793" fmla="*/ 467441 h 6858000"/>
              <a:gd name="connsiteX794" fmla="*/ 3744487 w 7467600"/>
              <a:gd name="connsiteY794" fmla="*/ 383136 h 6858000"/>
              <a:gd name="connsiteX795" fmla="*/ 3970213 w 7467600"/>
              <a:gd name="connsiteY795" fmla="*/ 995559 h 6858000"/>
              <a:gd name="connsiteX796" fmla="*/ 3744487 w 7467600"/>
              <a:gd name="connsiteY796" fmla="*/ 383136 h 6858000"/>
              <a:gd name="connsiteX797" fmla="*/ 3624562 w 7467600"/>
              <a:gd name="connsiteY797" fmla="*/ 367041 h 6858000"/>
              <a:gd name="connsiteX798" fmla="*/ 3489712 w 7467600"/>
              <a:gd name="connsiteY798" fmla="*/ 485386 h 6858000"/>
              <a:gd name="connsiteX799" fmla="*/ 3182994 w 7467600"/>
              <a:gd name="connsiteY799" fmla="*/ 828265 h 6858000"/>
              <a:gd name="connsiteX800" fmla="*/ 2892114 w 7467600"/>
              <a:gd name="connsiteY800" fmla="*/ 1172635 h 6858000"/>
              <a:gd name="connsiteX801" fmla="*/ 3021459 w 7467600"/>
              <a:gd name="connsiteY801" fmla="*/ 1035385 h 6858000"/>
              <a:gd name="connsiteX802" fmla="*/ 3153873 w 7467600"/>
              <a:gd name="connsiteY802" fmla="*/ 898971 h 6858000"/>
              <a:gd name="connsiteX803" fmla="*/ 3276511 w 7467600"/>
              <a:gd name="connsiteY803" fmla="*/ 786423 h 6858000"/>
              <a:gd name="connsiteX804" fmla="*/ 3584154 w 7467600"/>
              <a:gd name="connsiteY804" fmla="*/ 448218 h 6858000"/>
              <a:gd name="connsiteX805" fmla="*/ 3624562 w 7467600"/>
              <a:gd name="connsiteY805" fmla="*/ 367041 h 6858000"/>
              <a:gd name="connsiteX806" fmla="*/ 3766672 w 7467600"/>
              <a:gd name="connsiteY806" fmla="*/ 359429 h 6858000"/>
              <a:gd name="connsiteX807" fmla="*/ 3996338 w 7467600"/>
              <a:gd name="connsiteY807" fmla="*/ 968237 h 6858000"/>
              <a:gd name="connsiteX808" fmla="*/ 3766672 w 7467600"/>
              <a:gd name="connsiteY808" fmla="*/ 359429 h 6858000"/>
              <a:gd name="connsiteX809" fmla="*/ 5805386 w 7467600"/>
              <a:gd name="connsiteY809" fmla="*/ 239240 h 6858000"/>
              <a:gd name="connsiteX810" fmla="*/ 5736947 w 7467600"/>
              <a:gd name="connsiteY810" fmla="*/ 261367 h 6858000"/>
              <a:gd name="connsiteX811" fmla="*/ 5427012 w 7467600"/>
              <a:gd name="connsiteY811" fmla="*/ 311272 h 6858000"/>
              <a:gd name="connsiteX812" fmla="*/ 5147818 w 7467600"/>
              <a:gd name="connsiteY812" fmla="*/ 322112 h 6858000"/>
              <a:gd name="connsiteX813" fmla="*/ 5060854 w 7467600"/>
              <a:gd name="connsiteY813" fmla="*/ 311882 h 6858000"/>
              <a:gd name="connsiteX814" fmla="*/ 4945989 w 7467600"/>
              <a:gd name="connsiteY814" fmla="*/ 300516 h 6858000"/>
              <a:gd name="connsiteX815" fmla="*/ 5410479 w 7467600"/>
              <a:gd name="connsiteY815" fmla="*/ 348434 h 6858000"/>
              <a:gd name="connsiteX816" fmla="*/ 5805386 w 7467600"/>
              <a:gd name="connsiteY816" fmla="*/ 239240 h 6858000"/>
              <a:gd name="connsiteX817" fmla="*/ 5905192 w 7467600"/>
              <a:gd name="connsiteY817" fmla="*/ 163079 h 6858000"/>
              <a:gd name="connsiteX818" fmla="*/ 5865655 w 7467600"/>
              <a:gd name="connsiteY818" fmla="*/ 171901 h 6858000"/>
              <a:gd name="connsiteX819" fmla="*/ 5259740 w 7467600"/>
              <a:gd name="connsiteY819" fmla="*/ 257013 h 6858000"/>
              <a:gd name="connsiteX820" fmla="*/ 5208466 w 7467600"/>
              <a:gd name="connsiteY820" fmla="*/ 257550 h 6858000"/>
              <a:gd name="connsiteX821" fmla="*/ 4980204 w 7467600"/>
              <a:gd name="connsiteY821" fmla="*/ 271903 h 6858000"/>
              <a:gd name="connsiteX822" fmla="*/ 5068068 w 7467600"/>
              <a:gd name="connsiteY822" fmla="*/ 282244 h 6858000"/>
              <a:gd name="connsiteX823" fmla="*/ 5153231 w 7467600"/>
              <a:gd name="connsiteY823" fmla="*/ 292240 h 6858000"/>
              <a:gd name="connsiteX824" fmla="*/ 5426491 w 7467600"/>
              <a:gd name="connsiteY824" fmla="*/ 281128 h 6858000"/>
              <a:gd name="connsiteX825" fmla="*/ 5731212 w 7467600"/>
              <a:gd name="connsiteY825" fmla="*/ 231951 h 6858000"/>
              <a:gd name="connsiteX826" fmla="*/ 5905192 w 7467600"/>
              <a:gd name="connsiteY826" fmla="*/ 163079 h 6858000"/>
              <a:gd name="connsiteX827" fmla="*/ 5944437 w 7467600"/>
              <a:gd name="connsiteY827" fmla="*/ 113829 h 6858000"/>
              <a:gd name="connsiteX828" fmla="*/ 5825032 w 7467600"/>
              <a:gd name="connsiteY828" fmla="*/ 146405 h 6858000"/>
              <a:gd name="connsiteX829" fmla="*/ 4955599 w 7467600"/>
              <a:gd name="connsiteY829" fmla="*/ 247008 h 6858000"/>
              <a:gd name="connsiteX830" fmla="*/ 5210104 w 7467600"/>
              <a:gd name="connsiteY830" fmla="*/ 228123 h 6858000"/>
              <a:gd name="connsiteX831" fmla="*/ 5261015 w 7467600"/>
              <a:gd name="connsiteY831" fmla="*/ 227087 h 6858000"/>
              <a:gd name="connsiteX832" fmla="*/ 5861181 w 7467600"/>
              <a:gd name="connsiteY832" fmla="*/ 143093 h 6858000"/>
              <a:gd name="connsiteX833" fmla="*/ 5961252 w 7467600"/>
              <a:gd name="connsiteY833" fmla="*/ 114820 h 6858000"/>
              <a:gd name="connsiteX834" fmla="*/ 5944437 w 7467600"/>
              <a:gd name="connsiteY834" fmla="*/ 113829 h 6858000"/>
              <a:gd name="connsiteX835" fmla="*/ 3882765 w 7467600"/>
              <a:gd name="connsiteY835" fmla="*/ 0 h 6858000"/>
              <a:gd name="connsiteX836" fmla="*/ 3995099 w 7467600"/>
              <a:gd name="connsiteY836" fmla="*/ 0 h 6858000"/>
              <a:gd name="connsiteX837" fmla="*/ 4163818 w 7467600"/>
              <a:gd name="connsiteY837" fmla="*/ 234104 h 6858000"/>
              <a:gd name="connsiteX838" fmla="*/ 4172099 w 7467600"/>
              <a:gd name="connsiteY838" fmla="*/ 234207 h 6858000"/>
              <a:gd name="connsiteX839" fmla="*/ 4784282 w 7467600"/>
              <a:gd name="connsiteY839" fmla="*/ 276561 h 6858000"/>
              <a:gd name="connsiteX840" fmla="*/ 4801687 w 7467600"/>
              <a:gd name="connsiteY840" fmla="*/ 267764 h 6858000"/>
              <a:gd name="connsiteX841" fmla="*/ 6082788 w 7467600"/>
              <a:gd name="connsiteY841" fmla="*/ 64119 h 6858000"/>
              <a:gd name="connsiteX842" fmla="*/ 6099442 w 7467600"/>
              <a:gd name="connsiteY842" fmla="*/ 82568 h 6858000"/>
              <a:gd name="connsiteX843" fmla="*/ 4804137 w 7467600"/>
              <a:gd name="connsiteY843" fmla="*/ 320931 h 6858000"/>
              <a:gd name="connsiteX844" fmla="*/ 4227047 w 7467600"/>
              <a:gd name="connsiteY844" fmla="*/ 313415 h 6858000"/>
              <a:gd name="connsiteX845" fmla="*/ 4346041 w 7467600"/>
              <a:gd name="connsiteY845" fmla="*/ 456086 h 6858000"/>
              <a:gd name="connsiteX846" fmla="*/ 4870967 w 7467600"/>
              <a:gd name="connsiteY846" fmla="*/ 963061 h 6858000"/>
              <a:gd name="connsiteX847" fmla="*/ 4889647 w 7467600"/>
              <a:gd name="connsiteY847" fmla="*/ 957147 h 6858000"/>
              <a:gd name="connsiteX848" fmla="*/ 5422504 w 7467600"/>
              <a:gd name="connsiteY848" fmla="*/ 805191 h 6858000"/>
              <a:gd name="connsiteX849" fmla="*/ 6087656 w 7467600"/>
              <a:gd name="connsiteY849" fmla="*/ 826703 h 6858000"/>
              <a:gd name="connsiteX850" fmla="*/ 6058717 w 7467600"/>
              <a:gd name="connsiteY850" fmla="*/ 865992 h 6858000"/>
              <a:gd name="connsiteX851" fmla="*/ 4974153 w 7467600"/>
              <a:gd name="connsiteY851" fmla="*/ 1045456 h 6858000"/>
              <a:gd name="connsiteX852" fmla="*/ 5627835 w 7467600"/>
              <a:gd name="connsiteY852" fmla="*/ 1472077 h 6858000"/>
              <a:gd name="connsiteX853" fmla="*/ 5629817 w 7467600"/>
              <a:gd name="connsiteY853" fmla="*/ 1471412 h 6858000"/>
              <a:gd name="connsiteX854" fmla="*/ 5634124 w 7467600"/>
              <a:gd name="connsiteY854" fmla="*/ 1470572 h 6858000"/>
              <a:gd name="connsiteX855" fmla="*/ 5755832 w 7467600"/>
              <a:gd name="connsiteY855" fmla="*/ 1383886 h 6858000"/>
              <a:gd name="connsiteX856" fmla="*/ 6014186 w 7467600"/>
              <a:gd name="connsiteY856" fmla="*/ 1279799 h 6858000"/>
              <a:gd name="connsiteX857" fmla="*/ 6901619 w 7467600"/>
              <a:gd name="connsiteY857" fmla="*/ 1047874 h 6858000"/>
              <a:gd name="connsiteX858" fmla="*/ 6931566 w 7467600"/>
              <a:gd name="connsiteY858" fmla="*/ 1062034 h 6858000"/>
              <a:gd name="connsiteX859" fmla="*/ 5790982 w 7467600"/>
              <a:gd name="connsiteY859" fmla="*/ 1561380 h 6858000"/>
              <a:gd name="connsiteX860" fmla="*/ 6188971 w 7467600"/>
              <a:gd name="connsiteY860" fmla="*/ 1755168 h 6858000"/>
              <a:gd name="connsiteX861" fmla="*/ 6202446 w 7467600"/>
              <a:gd name="connsiteY861" fmla="*/ 1752268 h 6858000"/>
              <a:gd name="connsiteX862" fmla="*/ 7179560 w 7467600"/>
              <a:gd name="connsiteY862" fmla="*/ 1467551 h 6858000"/>
              <a:gd name="connsiteX863" fmla="*/ 7158730 w 7467600"/>
              <a:gd name="connsiteY863" fmla="*/ 1507835 h 6858000"/>
              <a:gd name="connsiteX864" fmla="*/ 6326959 w 7467600"/>
              <a:gd name="connsiteY864" fmla="*/ 1817686 h 6858000"/>
              <a:gd name="connsiteX865" fmla="*/ 6537433 w 7467600"/>
              <a:gd name="connsiteY865" fmla="*/ 1907790 h 6858000"/>
              <a:gd name="connsiteX866" fmla="*/ 6550221 w 7467600"/>
              <a:gd name="connsiteY866" fmla="*/ 1910729 h 6858000"/>
              <a:gd name="connsiteX867" fmla="*/ 6964438 w 7467600"/>
              <a:gd name="connsiteY867" fmla="*/ 2209505 h 6858000"/>
              <a:gd name="connsiteX868" fmla="*/ 7367862 w 7467600"/>
              <a:gd name="connsiteY868" fmla="*/ 2806833 h 6858000"/>
              <a:gd name="connsiteX869" fmla="*/ 7364329 w 7467600"/>
              <a:gd name="connsiteY869" fmla="*/ 2826907 h 6858000"/>
              <a:gd name="connsiteX870" fmla="*/ 7290545 w 7467600"/>
              <a:gd name="connsiteY870" fmla="*/ 2850663 h 6858000"/>
              <a:gd name="connsiteX871" fmla="*/ 6472036 w 7467600"/>
              <a:gd name="connsiteY871" fmla="*/ 1959003 h 6858000"/>
              <a:gd name="connsiteX872" fmla="*/ 5792897 w 7467600"/>
              <a:gd name="connsiteY872" fmla="*/ 1647747 h 6858000"/>
              <a:gd name="connsiteX873" fmla="*/ 5842751 w 7467600"/>
              <a:gd name="connsiteY873" fmla="*/ 1816112 h 6858000"/>
              <a:gd name="connsiteX874" fmla="*/ 5847424 w 7467600"/>
              <a:gd name="connsiteY874" fmla="*/ 1815776 h 6858000"/>
              <a:gd name="connsiteX875" fmla="*/ 6399821 w 7467600"/>
              <a:gd name="connsiteY875" fmla="*/ 2344799 h 6858000"/>
              <a:gd name="connsiteX876" fmla="*/ 6323232 w 7467600"/>
              <a:gd name="connsiteY876" fmla="*/ 2389634 h 6858000"/>
              <a:gd name="connsiteX877" fmla="*/ 5942958 w 7467600"/>
              <a:gd name="connsiteY877" fmla="*/ 2077708 h 6858000"/>
              <a:gd name="connsiteX878" fmla="*/ 5921559 w 7467600"/>
              <a:gd name="connsiteY878" fmla="*/ 2378596 h 6858000"/>
              <a:gd name="connsiteX879" fmla="*/ 5817651 w 7467600"/>
              <a:gd name="connsiteY879" fmla="*/ 3023919 h 6858000"/>
              <a:gd name="connsiteX880" fmla="*/ 5729634 w 7467600"/>
              <a:gd name="connsiteY880" fmla="*/ 3051849 h 6858000"/>
              <a:gd name="connsiteX881" fmla="*/ 5611018 w 7467600"/>
              <a:gd name="connsiteY881" fmla="*/ 2316769 h 6858000"/>
              <a:gd name="connsiteX882" fmla="*/ 5687608 w 7467600"/>
              <a:gd name="connsiteY882" fmla="*/ 2039972 h 6858000"/>
              <a:gd name="connsiteX883" fmla="*/ 5657554 w 7467600"/>
              <a:gd name="connsiteY883" fmla="*/ 1576445 h 6858000"/>
              <a:gd name="connsiteX884" fmla="*/ 5150475 w 7467600"/>
              <a:gd name="connsiteY884" fmla="*/ 1274012 h 6858000"/>
              <a:gd name="connsiteX885" fmla="*/ 5349142 w 7467600"/>
              <a:gd name="connsiteY885" fmla="*/ 2204405 h 6858000"/>
              <a:gd name="connsiteX886" fmla="*/ 5262214 w 7467600"/>
              <a:gd name="connsiteY886" fmla="*/ 2233836 h 6858000"/>
              <a:gd name="connsiteX887" fmla="*/ 4981539 w 7467600"/>
              <a:gd name="connsiteY887" fmla="*/ 1542201 h 6858000"/>
              <a:gd name="connsiteX888" fmla="*/ 4958461 w 7467600"/>
              <a:gd name="connsiteY888" fmla="*/ 1136957 h 6858000"/>
              <a:gd name="connsiteX889" fmla="*/ 4655015 w 7467600"/>
              <a:gd name="connsiteY889" fmla="*/ 891426 h 6858000"/>
              <a:gd name="connsiteX890" fmla="*/ 4348002 w 7467600"/>
              <a:gd name="connsiteY890" fmla="*/ 2205895 h 6858000"/>
              <a:gd name="connsiteX891" fmla="*/ 4262250 w 7467600"/>
              <a:gd name="connsiteY891" fmla="*/ 2219972 h 6858000"/>
              <a:gd name="connsiteX892" fmla="*/ 4550611 w 7467600"/>
              <a:gd name="connsiteY892" fmla="*/ 817540 h 6858000"/>
              <a:gd name="connsiteX893" fmla="*/ 4564418 w 7467600"/>
              <a:gd name="connsiteY893" fmla="*/ 808293 h 6858000"/>
              <a:gd name="connsiteX894" fmla="*/ 4266388 w 7467600"/>
              <a:gd name="connsiteY894" fmla="*/ 500083 h 6858000"/>
              <a:gd name="connsiteX895" fmla="*/ 4032842 w 7467600"/>
              <a:gd name="connsiteY895" fmla="*/ 211809 h 6858000"/>
              <a:gd name="connsiteX896" fmla="*/ 3882765 w 7467600"/>
              <a:gd name="connsiteY896" fmla="*/ 0 h 6858000"/>
              <a:gd name="connsiteX897" fmla="*/ 3721337 w 7467600"/>
              <a:gd name="connsiteY897" fmla="*/ 0 h 6858000"/>
              <a:gd name="connsiteX898" fmla="*/ 3797544 w 7467600"/>
              <a:gd name="connsiteY898" fmla="*/ 0 h 6858000"/>
              <a:gd name="connsiteX899" fmla="*/ 3775734 w 7467600"/>
              <a:gd name="connsiteY899" fmla="*/ 95131 h 6858000"/>
              <a:gd name="connsiteX900" fmla="*/ 3724807 w 7467600"/>
              <a:gd name="connsiteY900" fmla="*/ 272257 h 6858000"/>
              <a:gd name="connsiteX901" fmla="*/ 3726844 w 7467600"/>
              <a:gd name="connsiteY901" fmla="*/ 282988 h 6858000"/>
              <a:gd name="connsiteX902" fmla="*/ 3742664 w 7467600"/>
              <a:gd name="connsiteY902" fmla="*/ 279918 h 6858000"/>
              <a:gd name="connsiteX903" fmla="*/ 4103910 w 7467600"/>
              <a:gd name="connsiteY903" fmla="*/ 1161917 h 6858000"/>
              <a:gd name="connsiteX904" fmla="*/ 4020269 w 7467600"/>
              <a:gd name="connsiteY904" fmla="*/ 1200406 h 6858000"/>
              <a:gd name="connsiteX905" fmla="*/ 3674882 w 7467600"/>
              <a:gd name="connsiteY905" fmla="*/ 488524 h 6858000"/>
              <a:gd name="connsiteX906" fmla="*/ 3132682 w 7467600"/>
              <a:gd name="connsiteY906" fmla="*/ 1072284 h 6858000"/>
              <a:gd name="connsiteX907" fmla="*/ 2716346 w 7467600"/>
              <a:gd name="connsiteY907" fmla="*/ 1276376 h 6858000"/>
              <a:gd name="connsiteX908" fmla="*/ 2716772 w 7467600"/>
              <a:gd name="connsiteY908" fmla="*/ 1255462 h 6858000"/>
              <a:gd name="connsiteX909" fmla="*/ 3471096 w 7467600"/>
              <a:gd name="connsiteY909" fmla="*/ 437072 h 6858000"/>
              <a:gd name="connsiteX910" fmla="*/ 3639057 w 7467600"/>
              <a:gd name="connsiteY910" fmla="*/ 286334 h 6858000"/>
              <a:gd name="connsiteX911" fmla="*/ 3640309 w 7467600"/>
              <a:gd name="connsiteY911" fmla="*/ 284664 h 6858000"/>
              <a:gd name="connsiteX912" fmla="*/ 3646022 w 7467600"/>
              <a:gd name="connsiteY912" fmla="*/ 276711 h 6858000"/>
              <a:gd name="connsiteX913" fmla="*/ 3707943 w 7467600"/>
              <a:gd name="connsiteY913" fmla="*/ 65958 h 6858000"/>
              <a:gd name="connsiteX914" fmla="*/ 3721337 w 7467600"/>
              <a:gd name="connsiteY914" fmla="*/ 0 h 6858000"/>
              <a:gd name="connsiteX915" fmla="*/ 2867960 w 7467600"/>
              <a:gd name="connsiteY915" fmla="*/ 0 h 6858000"/>
              <a:gd name="connsiteX916" fmla="*/ 2926351 w 7467600"/>
              <a:gd name="connsiteY916" fmla="*/ 0 h 6858000"/>
              <a:gd name="connsiteX917" fmla="*/ 2902823 w 7467600"/>
              <a:gd name="connsiteY917" fmla="*/ 262929 h 6858000"/>
              <a:gd name="connsiteX918" fmla="*/ 2940663 w 7467600"/>
              <a:gd name="connsiteY918" fmla="*/ 140884 h 6858000"/>
              <a:gd name="connsiteX919" fmla="*/ 2947039 w 7467600"/>
              <a:gd name="connsiteY919" fmla="*/ 122524 h 6858000"/>
              <a:gd name="connsiteX920" fmla="*/ 2984316 w 7467600"/>
              <a:gd name="connsiteY920" fmla="*/ 0 h 6858000"/>
              <a:gd name="connsiteX921" fmla="*/ 3016114 w 7467600"/>
              <a:gd name="connsiteY921" fmla="*/ 0 h 6858000"/>
              <a:gd name="connsiteX922" fmla="*/ 2979949 w 7467600"/>
              <a:gd name="connsiteY922" fmla="*/ 119274 h 6858000"/>
              <a:gd name="connsiteX923" fmla="*/ 3023879 w 7467600"/>
              <a:gd name="connsiteY923" fmla="*/ 0 h 6858000"/>
              <a:gd name="connsiteX924" fmla="*/ 3105400 w 7467600"/>
              <a:gd name="connsiteY924" fmla="*/ 0 h 6858000"/>
              <a:gd name="connsiteX925" fmla="*/ 3094669 w 7467600"/>
              <a:gd name="connsiteY925" fmla="*/ 30308 h 6858000"/>
              <a:gd name="connsiteX926" fmla="*/ 2901945 w 7467600"/>
              <a:gd name="connsiteY926" fmla="*/ 466538 h 6858000"/>
              <a:gd name="connsiteX927" fmla="*/ 2815209 w 7467600"/>
              <a:gd name="connsiteY927" fmla="*/ 497361 h 6858000"/>
              <a:gd name="connsiteX928" fmla="*/ 2844845 w 7467600"/>
              <a:gd name="connsiteY928" fmla="*/ 127638 h 6858000"/>
              <a:gd name="connsiteX929" fmla="*/ 2867960 w 7467600"/>
              <a:gd name="connsiteY929" fmla="*/ 0 h 6858000"/>
              <a:gd name="connsiteX930" fmla="*/ 1057230 w 7467600"/>
              <a:gd name="connsiteY930" fmla="*/ 0 h 6858000"/>
              <a:gd name="connsiteX931" fmla="*/ 1111003 w 7467600"/>
              <a:gd name="connsiteY931" fmla="*/ 0 h 6858000"/>
              <a:gd name="connsiteX932" fmla="*/ 1125553 w 7467600"/>
              <a:gd name="connsiteY932" fmla="*/ 52588 h 6858000"/>
              <a:gd name="connsiteX933" fmla="*/ 1304276 w 7467600"/>
              <a:gd name="connsiteY933" fmla="*/ 476275 h 6858000"/>
              <a:gd name="connsiteX934" fmla="*/ 1492066 w 7467600"/>
              <a:gd name="connsiteY934" fmla="*/ 886333 h 6858000"/>
              <a:gd name="connsiteX935" fmla="*/ 1423698 w 7467600"/>
              <a:gd name="connsiteY935" fmla="*/ 710817 h 6858000"/>
              <a:gd name="connsiteX936" fmla="*/ 1357609 w 7467600"/>
              <a:gd name="connsiteY936" fmla="*/ 532892 h 6858000"/>
              <a:gd name="connsiteX937" fmla="*/ 1309550 w 7467600"/>
              <a:gd name="connsiteY937" fmla="*/ 374031 h 6858000"/>
              <a:gd name="connsiteX938" fmla="*/ 1193673 w 7467600"/>
              <a:gd name="connsiteY938" fmla="*/ 49533 h 6858000"/>
              <a:gd name="connsiteX939" fmla="*/ 1164391 w 7467600"/>
              <a:gd name="connsiteY939" fmla="*/ 0 h 6858000"/>
              <a:gd name="connsiteX940" fmla="*/ 1200666 w 7467600"/>
              <a:gd name="connsiteY940" fmla="*/ 0 h 6858000"/>
              <a:gd name="connsiteX941" fmla="*/ 1223408 w 7467600"/>
              <a:gd name="connsiteY941" fmla="*/ 38996 h 6858000"/>
              <a:gd name="connsiteX942" fmla="*/ 1339635 w 7467600"/>
              <a:gd name="connsiteY942" fmla="*/ 365517 h 6858000"/>
              <a:gd name="connsiteX943" fmla="*/ 1387469 w 7467600"/>
              <a:gd name="connsiteY943" fmla="*/ 523079 h 6858000"/>
              <a:gd name="connsiteX944" fmla="*/ 1452685 w 7467600"/>
              <a:gd name="connsiteY944" fmla="*/ 699806 h 6858000"/>
              <a:gd name="connsiteX945" fmla="*/ 1492092 w 7467600"/>
              <a:gd name="connsiteY945" fmla="*/ 800424 h 6858000"/>
              <a:gd name="connsiteX946" fmla="*/ 1455302 w 7467600"/>
              <a:gd name="connsiteY946" fmla="*/ 632913 h 6858000"/>
              <a:gd name="connsiteX947" fmla="*/ 1222336 w 7467600"/>
              <a:gd name="connsiteY947" fmla="*/ 9480 h 6858000"/>
              <a:gd name="connsiteX948" fmla="*/ 1214634 w 7467600"/>
              <a:gd name="connsiteY948" fmla="*/ 0 h 6858000"/>
              <a:gd name="connsiteX949" fmla="*/ 1289827 w 7467600"/>
              <a:gd name="connsiteY949" fmla="*/ 0 h 6858000"/>
              <a:gd name="connsiteX950" fmla="*/ 1321076 w 7467600"/>
              <a:gd name="connsiteY950" fmla="*/ 59722 h 6858000"/>
              <a:gd name="connsiteX951" fmla="*/ 1512579 w 7467600"/>
              <a:gd name="connsiteY951" fmla="*/ 626441 h 6858000"/>
              <a:gd name="connsiteX952" fmla="*/ 1506076 w 7467600"/>
              <a:gd name="connsiteY952" fmla="*/ 1089289 h 6858000"/>
              <a:gd name="connsiteX953" fmla="*/ 1486346 w 7467600"/>
              <a:gd name="connsiteY953" fmla="*/ 1079919 h 6858000"/>
              <a:gd name="connsiteX954" fmla="*/ 1070511 w 7467600"/>
              <a:gd name="connsiteY954" fmla="*/ 48609 h 6858000"/>
              <a:gd name="connsiteX955" fmla="*/ 1057230 w 7467600"/>
              <a:gd name="connsiteY955" fmla="*/ 0 h 6858000"/>
              <a:gd name="connsiteX956" fmla="*/ 43151 w 7467600"/>
              <a:gd name="connsiteY956" fmla="*/ 0 h 6858000"/>
              <a:gd name="connsiteX957" fmla="*/ 95283 w 7467600"/>
              <a:gd name="connsiteY957" fmla="*/ 0 h 6858000"/>
              <a:gd name="connsiteX958" fmla="*/ 300708 w 7467600"/>
              <a:gd name="connsiteY958" fmla="*/ 154571 h 6858000"/>
              <a:gd name="connsiteX959" fmla="*/ 530414 w 7467600"/>
              <a:gd name="connsiteY959" fmla="*/ 354673 h 6858000"/>
              <a:gd name="connsiteX960" fmla="*/ 333785 w 7467600"/>
              <a:gd name="connsiteY960" fmla="*/ 161564 h 6858000"/>
              <a:gd name="connsiteX961" fmla="*/ 147005 w 7467600"/>
              <a:gd name="connsiteY961" fmla="*/ 0 h 6858000"/>
              <a:gd name="connsiteX962" fmla="*/ 272509 w 7467600"/>
              <a:gd name="connsiteY962" fmla="*/ 0 h 6858000"/>
              <a:gd name="connsiteX963" fmla="*/ 326276 w 7467600"/>
              <a:gd name="connsiteY963" fmla="*/ 45847 h 6858000"/>
              <a:gd name="connsiteX964" fmla="*/ 823759 w 7467600"/>
              <a:gd name="connsiteY964" fmla="*/ 574145 h 6858000"/>
              <a:gd name="connsiteX965" fmla="*/ 811254 w 7467600"/>
              <a:gd name="connsiteY965" fmla="*/ 665546 h 6858000"/>
              <a:gd name="connsiteX966" fmla="*/ 154042 w 7467600"/>
              <a:gd name="connsiteY966" fmla="*/ 261522 h 6858000"/>
              <a:gd name="connsiteX967" fmla="*/ 13550 w 7467600"/>
              <a:gd name="connsiteY967" fmla="*/ 158423 h 6858000"/>
              <a:gd name="connsiteX968" fmla="*/ 0 w 7467600"/>
              <a:gd name="connsiteY968" fmla="*/ 146618 h 6858000"/>
              <a:gd name="connsiteX969" fmla="*/ 0 w 7467600"/>
              <a:gd name="connsiteY969" fmla="*/ 59161 h 6858000"/>
              <a:gd name="connsiteX970" fmla="*/ 45427 w 7467600"/>
              <a:gd name="connsiteY970" fmla="*/ 101078 h 6858000"/>
              <a:gd name="connsiteX971" fmla="*/ 630103 w 7467600"/>
              <a:gd name="connsiteY971" fmla="*/ 485885 h 6858000"/>
              <a:gd name="connsiteX972" fmla="*/ 532040 w 7467600"/>
              <a:gd name="connsiteY972" fmla="*/ 399359 h 6858000"/>
              <a:gd name="connsiteX973" fmla="*/ 517618 w 7467600"/>
              <a:gd name="connsiteY973" fmla="*/ 385726 h 6858000"/>
              <a:gd name="connsiteX974" fmla="*/ 285074 w 7467600"/>
              <a:gd name="connsiteY974" fmla="*/ 182755 h 6858000"/>
              <a:gd name="connsiteX975" fmla="*/ 43151 w 7467600"/>
              <a:gd name="connsiteY97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1456157 w 7467600"/>
              <a:gd name="connsiteY96" fmla="*/ 5371404 h 6858000"/>
              <a:gd name="connsiteX97" fmla="*/ 1244432 w 7467600"/>
              <a:gd name="connsiteY97" fmla="*/ 5385601 h 6858000"/>
              <a:gd name="connsiteX98" fmla="*/ 973990 w 7467600"/>
              <a:gd name="connsiteY98" fmla="*/ 5424940 h 6858000"/>
              <a:gd name="connsiteX99" fmla="*/ 1103809 w 7467600"/>
              <a:gd name="connsiteY99" fmla="*/ 5433720 h 6858000"/>
              <a:gd name="connsiteX100" fmla="*/ 1123454 w 7467600"/>
              <a:gd name="connsiteY100" fmla="*/ 5435727 h 6858000"/>
              <a:gd name="connsiteX101" fmla="*/ 1737017 w 7467600"/>
              <a:gd name="connsiteY101" fmla="*/ 5452183 h 6858000"/>
              <a:gd name="connsiteX102" fmla="*/ 1824397 w 7467600"/>
              <a:gd name="connsiteY102" fmla="*/ 5447757 h 6858000"/>
              <a:gd name="connsiteX103" fmla="*/ 2070059 w 7467600"/>
              <a:gd name="connsiteY103" fmla="*/ 5441660 h 6858000"/>
              <a:gd name="connsiteX104" fmla="*/ 1456157 w 7467600"/>
              <a:gd name="connsiteY104" fmla="*/ 5371404 h 6858000"/>
              <a:gd name="connsiteX105" fmla="*/ 4988186 w 7467600"/>
              <a:gd name="connsiteY105" fmla="*/ 5216467 h 6858000"/>
              <a:gd name="connsiteX106" fmla="*/ 4777334 w 7467600"/>
              <a:gd name="connsiteY106" fmla="*/ 5406072 h 6858000"/>
              <a:gd name="connsiteX107" fmla="*/ 4718341 w 7467600"/>
              <a:gd name="connsiteY107" fmla="*/ 5468043 h 6858000"/>
              <a:gd name="connsiteX108" fmla="*/ 4604655 w 7467600"/>
              <a:gd name="connsiteY108" fmla="*/ 5583434 h 6858000"/>
              <a:gd name="connsiteX109" fmla="*/ 4565074 w 7467600"/>
              <a:gd name="connsiteY109" fmla="*/ 5618550 h 6858000"/>
              <a:gd name="connsiteX110" fmla="*/ 4988186 w 7467600"/>
              <a:gd name="connsiteY110" fmla="*/ 5216467 h 6858000"/>
              <a:gd name="connsiteX111" fmla="*/ 4978032 w 7467600"/>
              <a:gd name="connsiteY111" fmla="*/ 5183809 h 6858000"/>
              <a:gd name="connsiteX112" fmla="*/ 4463413 w 7467600"/>
              <a:gd name="connsiteY112" fmla="*/ 5615162 h 6858000"/>
              <a:gd name="connsiteX113" fmla="*/ 4358134 w 7467600"/>
              <a:gd name="connsiteY113" fmla="*/ 5742791 h 6858000"/>
              <a:gd name="connsiteX114" fmla="*/ 4376219 w 7467600"/>
              <a:gd name="connsiteY114" fmla="*/ 5729027 h 6858000"/>
              <a:gd name="connsiteX115" fmla="*/ 4582340 w 7467600"/>
              <a:gd name="connsiteY115" fmla="*/ 5561037 h 6858000"/>
              <a:gd name="connsiteX116" fmla="*/ 4694684 w 7467600"/>
              <a:gd name="connsiteY116" fmla="*/ 5447098 h 6858000"/>
              <a:gd name="connsiteX117" fmla="*/ 4754123 w 7467600"/>
              <a:gd name="connsiteY117" fmla="*/ 5384643 h 6858000"/>
              <a:gd name="connsiteX118" fmla="*/ 4978032 w 7467600"/>
              <a:gd name="connsiteY118" fmla="*/ 5183809 h 6858000"/>
              <a:gd name="connsiteX119" fmla="*/ 1903353 w 7467600"/>
              <a:gd name="connsiteY119" fmla="*/ 5044827 h 6858000"/>
              <a:gd name="connsiteX120" fmla="*/ 1936931 w 7467600"/>
              <a:gd name="connsiteY120" fmla="*/ 5093954 h 6858000"/>
              <a:gd name="connsiteX121" fmla="*/ 2195868 w 7467600"/>
              <a:gd name="connsiteY121" fmla="*/ 5396574 h 6858000"/>
              <a:gd name="connsiteX122" fmla="*/ 2088852 w 7467600"/>
              <a:gd name="connsiteY122" fmla="*/ 5166123 h 6858000"/>
              <a:gd name="connsiteX123" fmla="*/ 1958241 w 7467600"/>
              <a:gd name="connsiteY123" fmla="*/ 5067955 h 6858000"/>
              <a:gd name="connsiteX124" fmla="*/ 1903353 w 7467600"/>
              <a:gd name="connsiteY124" fmla="*/ 5044827 h 6858000"/>
              <a:gd name="connsiteX125" fmla="*/ 1979378 w 7467600"/>
              <a:gd name="connsiteY125" fmla="*/ 4769504 h 6858000"/>
              <a:gd name="connsiteX126" fmla="*/ 2882120 w 7467600"/>
              <a:gd name="connsiteY126" fmla="*/ 5064547 h 6858000"/>
              <a:gd name="connsiteX127" fmla="*/ 2793103 w 7467600"/>
              <a:gd name="connsiteY127" fmla="*/ 5039699 h 6858000"/>
              <a:gd name="connsiteX128" fmla="*/ 2770041 w 7467600"/>
              <a:gd name="connsiteY128" fmla="*/ 5033634 h 6858000"/>
              <a:gd name="connsiteX129" fmla="*/ 1979378 w 7467600"/>
              <a:gd name="connsiteY129" fmla="*/ 4769504 h 6858000"/>
              <a:gd name="connsiteX130" fmla="*/ 1927410 w 7467600"/>
              <a:gd name="connsiteY130" fmla="*/ 4716164 h 6858000"/>
              <a:gd name="connsiteX131" fmla="*/ 1959587 w 7467600"/>
              <a:gd name="connsiteY131" fmla="*/ 4728849 h 6858000"/>
              <a:gd name="connsiteX132" fmla="*/ 2777707 w 7467600"/>
              <a:gd name="connsiteY132" fmla="*/ 5003991 h 6858000"/>
              <a:gd name="connsiteX133" fmla="*/ 2800768 w 7467600"/>
              <a:gd name="connsiteY133" fmla="*/ 5010056 h 6858000"/>
              <a:gd name="connsiteX134" fmla="*/ 2879408 w 7467600"/>
              <a:gd name="connsiteY134" fmla="*/ 5031590 h 6858000"/>
              <a:gd name="connsiteX135" fmla="*/ 2862295 w 7467600"/>
              <a:gd name="connsiteY135" fmla="*/ 5022958 h 6858000"/>
              <a:gd name="connsiteX136" fmla="*/ 2813343 w 7467600"/>
              <a:gd name="connsiteY136" fmla="*/ 4998369 h 6858000"/>
              <a:gd name="connsiteX137" fmla="*/ 2646245 w 7467600"/>
              <a:gd name="connsiteY137" fmla="*/ 4930999 h 6858000"/>
              <a:gd name="connsiteX138" fmla="*/ 1999243 w 7467600"/>
              <a:gd name="connsiteY138" fmla="*/ 4730524 h 6858000"/>
              <a:gd name="connsiteX139" fmla="*/ 1979527 w 7467600"/>
              <a:gd name="connsiteY139" fmla="*/ 4726651 h 6858000"/>
              <a:gd name="connsiteX140" fmla="*/ 1927410 w 7467600"/>
              <a:gd name="connsiteY140" fmla="*/ 4716164 h 6858000"/>
              <a:gd name="connsiteX141" fmla="*/ 1997014 w 7467600"/>
              <a:gd name="connsiteY141" fmla="*/ 4698007 h 6858000"/>
              <a:gd name="connsiteX142" fmla="*/ 2005458 w 7467600"/>
              <a:gd name="connsiteY142" fmla="*/ 4699540 h 6858000"/>
              <a:gd name="connsiteX143" fmla="*/ 2657186 w 7467600"/>
              <a:gd name="connsiteY143" fmla="*/ 4901687 h 6858000"/>
              <a:gd name="connsiteX144" fmla="*/ 2826662 w 7467600"/>
              <a:gd name="connsiteY144" fmla="*/ 4970362 h 6858000"/>
              <a:gd name="connsiteX145" fmla="*/ 2876100 w 7467600"/>
              <a:gd name="connsiteY145" fmla="*/ 4995397 h 6858000"/>
              <a:gd name="connsiteX146" fmla="*/ 3042600 w 7467600"/>
              <a:gd name="connsiteY146" fmla="*/ 5059532 h 6858000"/>
              <a:gd name="connsiteX147" fmla="*/ 1997014 w 7467600"/>
              <a:gd name="connsiteY147" fmla="*/ 4698007 h 6858000"/>
              <a:gd name="connsiteX148" fmla="*/ 2305292 w 7467600"/>
              <a:gd name="connsiteY148" fmla="*/ 4219492 h 6858000"/>
              <a:gd name="connsiteX149" fmla="*/ 3360922 w 7467600"/>
              <a:gd name="connsiteY149" fmla="*/ 4529373 h 6858000"/>
              <a:gd name="connsiteX150" fmla="*/ 3492420 w 7467600"/>
              <a:gd name="connsiteY150" fmla="*/ 4510145 h 6858000"/>
              <a:gd name="connsiteX151" fmla="*/ 3364086 w 7467600"/>
              <a:gd name="connsiteY151" fmla="*/ 4480340 h 6858000"/>
              <a:gd name="connsiteX152" fmla="*/ 3225818 w 7467600"/>
              <a:gd name="connsiteY152" fmla="*/ 4411822 h 6858000"/>
              <a:gd name="connsiteX153" fmla="*/ 3129696 w 7467600"/>
              <a:gd name="connsiteY153" fmla="*/ 4360704 h 6858000"/>
              <a:gd name="connsiteX154" fmla="*/ 2814545 w 7467600"/>
              <a:gd name="connsiteY154" fmla="*/ 4282955 h 6858000"/>
              <a:gd name="connsiteX155" fmla="*/ 2305292 w 7467600"/>
              <a:gd name="connsiteY155" fmla="*/ 4219492 h 6858000"/>
              <a:gd name="connsiteX156" fmla="*/ 2626982 w 7467600"/>
              <a:gd name="connsiteY156" fmla="*/ 4206450 h 6858000"/>
              <a:gd name="connsiteX157" fmla="*/ 2490617 w 7467600"/>
              <a:gd name="connsiteY157" fmla="*/ 4206951 h 6858000"/>
              <a:gd name="connsiteX158" fmla="*/ 2819869 w 7467600"/>
              <a:gd name="connsiteY158" fmla="*/ 4252936 h 6858000"/>
              <a:gd name="connsiteX159" fmla="*/ 3143018 w 7467600"/>
              <a:gd name="connsiteY159" fmla="*/ 4332698 h 6858000"/>
              <a:gd name="connsiteX160" fmla="*/ 3241520 w 7467600"/>
              <a:gd name="connsiteY160" fmla="*/ 4385112 h 6858000"/>
              <a:gd name="connsiteX161" fmla="*/ 3374575 w 7467600"/>
              <a:gd name="connsiteY161" fmla="*/ 4451517 h 6858000"/>
              <a:gd name="connsiteX162" fmla="*/ 3505221 w 7467600"/>
              <a:gd name="connsiteY162" fmla="*/ 4480757 h 6858000"/>
              <a:gd name="connsiteX163" fmla="*/ 2626982 w 7467600"/>
              <a:gd name="connsiteY163" fmla="*/ 4206450 h 6858000"/>
              <a:gd name="connsiteX164" fmla="*/ 1310106 w 7467600"/>
              <a:gd name="connsiteY164" fmla="*/ 3943217 h 6858000"/>
              <a:gd name="connsiteX165" fmla="*/ 854994 w 7467600"/>
              <a:gd name="connsiteY165" fmla="*/ 4399136 h 6858000"/>
              <a:gd name="connsiteX166" fmla="*/ 742462 w 7467600"/>
              <a:gd name="connsiteY166" fmla="*/ 4594648 h 6858000"/>
              <a:gd name="connsiteX167" fmla="*/ 820602 w 7467600"/>
              <a:gd name="connsiteY167" fmla="*/ 4485915 h 6858000"/>
              <a:gd name="connsiteX168" fmla="*/ 878295 w 7467600"/>
              <a:gd name="connsiteY168" fmla="*/ 4403594 h 6858000"/>
              <a:gd name="connsiteX169" fmla="*/ 1240607 w 7467600"/>
              <a:gd name="connsiteY169" fmla="*/ 4010401 h 6858000"/>
              <a:gd name="connsiteX170" fmla="*/ 1310106 w 7467600"/>
              <a:gd name="connsiteY170" fmla="*/ 3943217 h 6858000"/>
              <a:gd name="connsiteX171" fmla="*/ 1423113 w 7467600"/>
              <a:gd name="connsiteY171" fmla="*/ 3874565 h 6858000"/>
              <a:gd name="connsiteX172" fmla="*/ 1260565 w 7467600"/>
              <a:gd name="connsiteY172" fmla="*/ 4031982 h 6858000"/>
              <a:gd name="connsiteX173" fmla="*/ 901900 w 7467600"/>
              <a:gd name="connsiteY173" fmla="*/ 4421236 h 6858000"/>
              <a:gd name="connsiteX174" fmla="*/ 845044 w 7467600"/>
              <a:gd name="connsiteY174" fmla="*/ 4502436 h 6858000"/>
              <a:gd name="connsiteX175" fmla="*/ 685926 w 7467600"/>
              <a:gd name="connsiteY175" fmla="*/ 4703069 h 6858000"/>
              <a:gd name="connsiteX176" fmla="*/ 684248 w 7467600"/>
              <a:gd name="connsiteY176" fmla="*/ 4706721 h 6858000"/>
              <a:gd name="connsiteX177" fmla="*/ 1423113 w 7467600"/>
              <a:gd name="connsiteY177" fmla="*/ 3874565 h 6858000"/>
              <a:gd name="connsiteX178" fmla="*/ 3316479 w 7467600"/>
              <a:gd name="connsiteY178" fmla="*/ 3872136 h 6858000"/>
              <a:gd name="connsiteX179" fmla="*/ 3546806 w 7467600"/>
              <a:gd name="connsiteY179" fmla="*/ 4356139 h 6858000"/>
              <a:gd name="connsiteX180" fmla="*/ 3364433 w 7467600"/>
              <a:gd name="connsiteY180" fmla="*/ 3953121 h 6858000"/>
              <a:gd name="connsiteX181" fmla="*/ 3316479 w 7467600"/>
              <a:gd name="connsiteY181" fmla="*/ 3872136 h 6858000"/>
              <a:gd name="connsiteX182" fmla="*/ 3291335 w 7467600"/>
              <a:gd name="connsiteY182" fmla="*/ 3767420 h 6858000"/>
              <a:gd name="connsiteX183" fmla="*/ 3390805 w 7467600"/>
              <a:gd name="connsiteY183" fmla="*/ 3937163 h 6858000"/>
              <a:gd name="connsiteX184" fmla="*/ 3579062 w 7467600"/>
              <a:gd name="connsiteY184" fmla="*/ 4359040 h 6858000"/>
              <a:gd name="connsiteX185" fmla="*/ 3467355 w 7467600"/>
              <a:gd name="connsiteY185" fmla="*/ 3988130 h 6858000"/>
              <a:gd name="connsiteX186" fmla="*/ 3310753 w 7467600"/>
              <a:gd name="connsiteY186" fmla="*/ 3787140 h 6858000"/>
              <a:gd name="connsiteX187" fmla="*/ 3291335 w 7467600"/>
              <a:gd name="connsiteY187" fmla="*/ 3767420 h 6858000"/>
              <a:gd name="connsiteX188" fmla="*/ 1635889 w 7467600"/>
              <a:gd name="connsiteY188" fmla="*/ 3709494 h 6858000"/>
              <a:gd name="connsiteX189" fmla="*/ 1634800 w 7467600"/>
              <a:gd name="connsiteY189" fmla="*/ 3731111 h 6858000"/>
              <a:gd name="connsiteX190" fmla="*/ 1635889 w 7467600"/>
              <a:gd name="connsiteY190" fmla="*/ 3709494 h 6858000"/>
              <a:gd name="connsiteX191" fmla="*/ 1510397 w 7467600"/>
              <a:gd name="connsiteY191" fmla="*/ 3684705 h 6858000"/>
              <a:gd name="connsiteX192" fmla="*/ 1146550 w 7467600"/>
              <a:gd name="connsiteY192" fmla="*/ 3802012 h 6858000"/>
              <a:gd name="connsiteX193" fmla="*/ 698834 w 7467600"/>
              <a:gd name="connsiteY193" fmla="*/ 3952272 h 6858000"/>
              <a:gd name="connsiteX194" fmla="*/ 34256 w 7467600"/>
              <a:gd name="connsiteY194" fmla="*/ 4347603 h 6858000"/>
              <a:gd name="connsiteX195" fmla="*/ 527241 w 7467600"/>
              <a:gd name="connsiteY195" fmla="*/ 4065078 h 6858000"/>
              <a:gd name="connsiteX196" fmla="*/ 1510397 w 7467600"/>
              <a:gd name="connsiteY196" fmla="*/ 3684705 h 6858000"/>
              <a:gd name="connsiteX197" fmla="*/ 1313114 w 7467600"/>
              <a:gd name="connsiteY197" fmla="*/ 3655216 h 6858000"/>
              <a:gd name="connsiteX198" fmla="*/ 1109304 w 7467600"/>
              <a:gd name="connsiteY198" fmla="*/ 3669030 h 6858000"/>
              <a:gd name="connsiteX199" fmla="*/ 8129 w 7467600"/>
              <a:gd name="connsiteY199" fmla="*/ 4330519 h 6858000"/>
              <a:gd name="connsiteX200" fmla="*/ 687572 w 7467600"/>
              <a:gd name="connsiteY200" fmla="*/ 3925629 h 6858000"/>
              <a:gd name="connsiteX201" fmla="*/ 1138365 w 7467600"/>
              <a:gd name="connsiteY201" fmla="*/ 3774515 h 6858000"/>
              <a:gd name="connsiteX202" fmla="*/ 1505579 w 7467600"/>
              <a:gd name="connsiteY202" fmla="*/ 3655526 h 6858000"/>
              <a:gd name="connsiteX203" fmla="*/ 1313114 w 7467600"/>
              <a:gd name="connsiteY203" fmla="*/ 3655216 h 6858000"/>
              <a:gd name="connsiteX204" fmla="*/ 3655073 w 7467600"/>
              <a:gd name="connsiteY204" fmla="*/ 3650884 h 6858000"/>
              <a:gd name="connsiteX205" fmla="*/ 3989938 w 7467600"/>
              <a:gd name="connsiteY205" fmla="*/ 3991685 h 6858000"/>
              <a:gd name="connsiteX206" fmla="*/ 4393907 w 7467600"/>
              <a:gd name="connsiteY206" fmla="*/ 4261258 h 6858000"/>
              <a:gd name="connsiteX207" fmla="*/ 4648051 w 7467600"/>
              <a:gd name="connsiteY207" fmla="*/ 4374051 h 6858000"/>
              <a:gd name="connsiteX208" fmla="*/ 4383389 w 7467600"/>
              <a:gd name="connsiteY208" fmla="*/ 4184369 h 6858000"/>
              <a:gd name="connsiteX209" fmla="*/ 4165508 w 7467600"/>
              <a:gd name="connsiteY209" fmla="*/ 4035196 h 6858000"/>
              <a:gd name="connsiteX210" fmla="*/ 4068162 w 7467600"/>
              <a:gd name="connsiteY210" fmla="*/ 3953394 h 6858000"/>
              <a:gd name="connsiteX211" fmla="*/ 3981416 w 7467600"/>
              <a:gd name="connsiteY211" fmla="*/ 3880482 h 6858000"/>
              <a:gd name="connsiteX212" fmla="*/ 3800147 w 7467600"/>
              <a:gd name="connsiteY212" fmla="*/ 3749872 h 6858000"/>
              <a:gd name="connsiteX213" fmla="*/ 3655073 w 7467600"/>
              <a:gd name="connsiteY213" fmla="*/ 3650884 h 6858000"/>
              <a:gd name="connsiteX214" fmla="*/ 3670252 w 7467600"/>
              <a:gd name="connsiteY214" fmla="*/ 3622798 h 6858000"/>
              <a:gd name="connsiteX215" fmla="*/ 3817258 w 7467600"/>
              <a:gd name="connsiteY215" fmla="*/ 3723577 h 6858000"/>
              <a:gd name="connsiteX216" fmla="*/ 4000461 w 7467600"/>
              <a:gd name="connsiteY216" fmla="*/ 3855966 h 6858000"/>
              <a:gd name="connsiteX217" fmla="*/ 4088180 w 7467600"/>
              <a:gd name="connsiteY217" fmla="*/ 3929774 h 6858000"/>
              <a:gd name="connsiteX218" fmla="*/ 4184555 w 7467600"/>
              <a:gd name="connsiteY218" fmla="*/ 4010683 h 6858000"/>
              <a:gd name="connsiteX219" fmla="*/ 4399563 w 7467600"/>
              <a:gd name="connsiteY219" fmla="*/ 4158106 h 6858000"/>
              <a:gd name="connsiteX220" fmla="*/ 4684469 w 7467600"/>
              <a:gd name="connsiteY220" fmla="*/ 4364680 h 6858000"/>
              <a:gd name="connsiteX221" fmla="*/ 4690271 w 7467600"/>
              <a:gd name="connsiteY221" fmla="*/ 4370034 h 6858000"/>
              <a:gd name="connsiteX222" fmla="*/ 4136093 w 7467600"/>
              <a:gd name="connsiteY222" fmla="*/ 3858466 h 6858000"/>
              <a:gd name="connsiteX223" fmla="*/ 3670252 w 7467600"/>
              <a:gd name="connsiteY223" fmla="*/ 3622798 h 6858000"/>
              <a:gd name="connsiteX224" fmla="*/ 4440129 w 7467600"/>
              <a:gd name="connsiteY224" fmla="*/ 3448571 h 6858000"/>
              <a:gd name="connsiteX225" fmla="*/ 4856525 w 7467600"/>
              <a:gd name="connsiteY225" fmla="*/ 3915351 h 6858000"/>
              <a:gd name="connsiteX226" fmla="*/ 5059055 w 7467600"/>
              <a:gd name="connsiteY226" fmla="*/ 4108918 h 6858000"/>
              <a:gd name="connsiteX227" fmla="*/ 5290070 w 7467600"/>
              <a:gd name="connsiteY227" fmla="*/ 4263619 h 6858000"/>
              <a:gd name="connsiteX228" fmla="*/ 4834991 w 7467600"/>
              <a:gd name="connsiteY228" fmla="*/ 3830985 h 6858000"/>
              <a:gd name="connsiteX229" fmla="*/ 4440129 w 7467600"/>
              <a:gd name="connsiteY229" fmla="*/ 3448571 h 6858000"/>
              <a:gd name="connsiteX230" fmla="*/ 4441737 w 7467600"/>
              <a:gd name="connsiteY230" fmla="*/ 3399734 h 6858000"/>
              <a:gd name="connsiteX231" fmla="*/ 4431236 w 7467600"/>
              <a:gd name="connsiteY231" fmla="*/ 3400954 h 6858000"/>
              <a:gd name="connsiteX232" fmla="*/ 4557150 w 7467600"/>
              <a:gd name="connsiteY232" fmla="*/ 3510023 h 6858000"/>
              <a:gd name="connsiteX233" fmla="*/ 4856936 w 7467600"/>
              <a:gd name="connsiteY233" fmla="*/ 3809146 h 6858000"/>
              <a:gd name="connsiteX234" fmla="*/ 5111996 w 7467600"/>
              <a:gd name="connsiteY234" fmla="*/ 4065759 h 6858000"/>
              <a:gd name="connsiteX235" fmla="*/ 5388878 w 7467600"/>
              <a:gd name="connsiteY235" fmla="*/ 4300185 h 6858000"/>
              <a:gd name="connsiteX236" fmla="*/ 5425556 w 7467600"/>
              <a:gd name="connsiteY236" fmla="*/ 4308967 h 6858000"/>
              <a:gd name="connsiteX237" fmla="*/ 4943646 w 7467600"/>
              <a:gd name="connsiteY237" fmla="*/ 3822916 h 6858000"/>
              <a:gd name="connsiteX238" fmla="*/ 4594837 w 7467600"/>
              <a:gd name="connsiteY238" fmla="*/ 3532274 h 6858000"/>
              <a:gd name="connsiteX239" fmla="*/ 4441737 w 7467600"/>
              <a:gd name="connsiteY239" fmla="*/ 3399734 h 6858000"/>
              <a:gd name="connsiteX240" fmla="*/ 5425834 w 7467600"/>
              <a:gd name="connsiteY240" fmla="*/ 3162785 h 6858000"/>
              <a:gd name="connsiteX241" fmla="*/ 5401644 w 7467600"/>
              <a:gd name="connsiteY241" fmla="*/ 3617847 h 6858000"/>
              <a:gd name="connsiteX242" fmla="*/ 5467256 w 7467600"/>
              <a:gd name="connsiteY242" fmla="*/ 4175494 h 6858000"/>
              <a:gd name="connsiteX243" fmla="*/ 5448069 w 7467600"/>
              <a:gd name="connsiteY243" fmla="*/ 3567554 h 6858000"/>
              <a:gd name="connsiteX244" fmla="*/ 5425834 w 7467600"/>
              <a:gd name="connsiteY244" fmla="*/ 3162785 h 6858000"/>
              <a:gd name="connsiteX245" fmla="*/ 1318687 w 7467600"/>
              <a:gd name="connsiteY245" fmla="*/ 3113840 h 6858000"/>
              <a:gd name="connsiteX246" fmla="*/ 1066793 w 7467600"/>
              <a:gd name="connsiteY246" fmla="*/ 3212171 h 6858000"/>
              <a:gd name="connsiteX247" fmla="*/ 993319 w 7467600"/>
              <a:gd name="connsiteY247" fmla="*/ 3247648 h 6858000"/>
              <a:gd name="connsiteX248" fmla="*/ 853081 w 7467600"/>
              <a:gd name="connsiteY248" fmla="*/ 3312410 h 6858000"/>
              <a:gd name="connsiteX249" fmla="*/ 805957 w 7467600"/>
              <a:gd name="connsiteY249" fmla="*/ 3330443 h 6858000"/>
              <a:gd name="connsiteX250" fmla="*/ 1318687 w 7467600"/>
              <a:gd name="connsiteY250" fmla="*/ 3113840 h 6858000"/>
              <a:gd name="connsiteX251" fmla="*/ 5453702 w 7467600"/>
              <a:gd name="connsiteY251" fmla="*/ 3090882 h 6858000"/>
              <a:gd name="connsiteX252" fmla="*/ 5480135 w 7467600"/>
              <a:gd name="connsiteY252" fmla="*/ 3565802 h 6858000"/>
              <a:gd name="connsiteX253" fmla="*/ 5499023 w 7467600"/>
              <a:gd name="connsiteY253" fmla="*/ 4166310 h 6858000"/>
              <a:gd name="connsiteX254" fmla="*/ 5547022 w 7467600"/>
              <a:gd name="connsiteY254" fmla="*/ 3607838 h 6858000"/>
              <a:gd name="connsiteX255" fmla="*/ 5515964 w 7467600"/>
              <a:gd name="connsiteY255" fmla="*/ 3378541 h 6858000"/>
              <a:gd name="connsiteX256" fmla="*/ 5453702 w 7467600"/>
              <a:gd name="connsiteY256" fmla="*/ 3090882 h 6858000"/>
              <a:gd name="connsiteX257" fmla="*/ 1238695 w 7467600"/>
              <a:gd name="connsiteY257" fmla="*/ 3076820 h 6858000"/>
              <a:gd name="connsiteX258" fmla="*/ 716371 w 7467600"/>
              <a:gd name="connsiteY258" fmla="*/ 3293249 h 6858000"/>
              <a:gd name="connsiteX259" fmla="*/ 579522 w 7467600"/>
              <a:gd name="connsiteY259" fmla="*/ 3371759 h 6858000"/>
              <a:gd name="connsiteX260" fmla="*/ 600288 w 7467600"/>
              <a:gd name="connsiteY260" fmla="*/ 3365555 h 6858000"/>
              <a:gd name="connsiteX261" fmla="*/ 840692 w 7467600"/>
              <a:gd name="connsiteY261" fmla="*/ 3284921 h 6858000"/>
              <a:gd name="connsiteX262" fmla="*/ 979248 w 7467600"/>
              <a:gd name="connsiteY262" fmla="*/ 3221003 h 6858000"/>
              <a:gd name="connsiteX263" fmla="*/ 1053282 w 7467600"/>
              <a:gd name="connsiteY263" fmla="*/ 3185247 h 6858000"/>
              <a:gd name="connsiteX264" fmla="*/ 1320603 w 7467600"/>
              <a:gd name="connsiteY264" fmla="*/ 3081281 h 6858000"/>
              <a:gd name="connsiteX265" fmla="*/ 1238695 w 7467600"/>
              <a:gd name="connsiteY265" fmla="*/ 3076820 h 6858000"/>
              <a:gd name="connsiteX266" fmla="*/ 5425627 w 7467600"/>
              <a:gd name="connsiteY266" fmla="*/ 2954192 h 6858000"/>
              <a:gd name="connsiteX267" fmla="*/ 5470770 w 7467600"/>
              <a:gd name="connsiteY267" fmla="*/ 3005435 h 6858000"/>
              <a:gd name="connsiteX268" fmla="*/ 5519779 w 7467600"/>
              <a:gd name="connsiteY268" fmla="*/ 4359223 h 6858000"/>
              <a:gd name="connsiteX269" fmla="*/ 5520293 w 7467600"/>
              <a:gd name="connsiteY269" fmla="*/ 4360602 h 6858000"/>
              <a:gd name="connsiteX270" fmla="*/ 5767221 w 7467600"/>
              <a:gd name="connsiteY270" fmla="*/ 4665564 h 6858000"/>
              <a:gd name="connsiteX271" fmla="*/ 6937169 w 7467600"/>
              <a:gd name="connsiteY271" fmla="*/ 4815941 h 6858000"/>
              <a:gd name="connsiteX272" fmla="*/ 6953922 w 7467600"/>
              <a:gd name="connsiteY272" fmla="*/ 4890068 h 6858000"/>
              <a:gd name="connsiteX273" fmla="*/ 6071359 w 7467600"/>
              <a:gd name="connsiteY273" fmla="*/ 4770770 h 6858000"/>
              <a:gd name="connsiteX274" fmla="*/ 6038839 w 7467600"/>
              <a:gd name="connsiteY274" fmla="*/ 4764474 h 6858000"/>
              <a:gd name="connsiteX275" fmla="*/ 6038706 w 7467600"/>
              <a:gd name="connsiteY275" fmla="*/ 4763847 h 6858000"/>
              <a:gd name="connsiteX276" fmla="*/ 6037784 w 7467600"/>
              <a:gd name="connsiteY276" fmla="*/ 4764270 h 6858000"/>
              <a:gd name="connsiteX277" fmla="*/ 6038839 w 7467600"/>
              <a:gd name="connsiteY277" fmla="*/ 4764474 h 6858000"/>
              <a:gd name="connsiteX278" fmla="*/ 6040338 w 7467600"/>
              <a:gd name="connsiteY278" fmla="*/ 4771418 h 6858000"/>
              <a:gd name="connsiteX279" fmla="*/ 6024488 w 7467600"/>
              <a:gd name="connsiteY279" fmla="*/ 4809903 h 6858000"/>
              <a:gd name="connsiteX280" fmla="*/ 5599771 w 7467600"/>
              <a:gd name="connsiteY280" fmla="*/ 5509652 h 6858000"/>
              <a:gd name="connsiteX281" fmla="*/ 5548843 w 7467600"/>
              <a:gd name="connsiteY281" fmla="*/ 5563845 h 6858000"/>
              <a:gd name="connsiteX282" fmla="*/ 5940952 w 7467600"/>
              <a:gd name="connsiteY282" fmla="*/ 6250028 h 6858000"/>
              <a:gd name="connsiteX283" fmla="*/ 6043441 w 7467600"/>
              <a:gd name="connsiteY283" fmla="*/ 6665847 h 6858000"/>
              <a:gd name="connsiteX284" fmla="*/ 6093432 w 7467600"/>
              <a:gd name="connsiteY284" fmla="*/ 6858000 h 6858000"/>
              <a:gd name="connsiteX285" fmla="*/ 6034344 w 7467600"/>
              <a:gd name="connsiteY285" fmla="*/ 6858000 h 6858000"/>
              <a:gd name="connsiteX286" fmla="*/ 6026679 w 7467600"/>
              <a:gd name="connsiteY286" fmla="*/ 6836959 h 6858000"/>
              <a:gd name="connsiteX287" fmla="*/ 5800441 w 7467600"/>
              <a:gd name="connsiteY287" fmla="*/ 6335286 h 6858000"/>
              <a:gd name="connsiteX288" fmla="*/ 5526562 w 7467600"/>
              <a:gd name="connsiteY288" fmla="*/ 5705388 h 6858000"/>
              <a:gd name="connsiteX289" fmla="*/ 5519640 w 7467600"/>
              <a:gd name="connsiteY289" fmla="*/ 5683774 h 6858000"/>
              <a:gd name="connsiteX290" fmla="*/ 5844559 w 7467600"/>
              <a:gd name="connsiteY290" fmla="*/ 6553349 h 6858000"/>
              <a:gd name="connsiteX291" fmla="*/ 5975994 w 7467600"/>
              <a:gd name="connsiteY291" fmla="*/ 6858000 h 6858000"/>
              <a:gd name="connsiteX292" fmla="*/ 5898547 w 7467600"/>
              <a:gd name="connsiteY292" fmla="*/ 6858000 h 6858000"/>
              <a:gd name="connsiteX293" fmla="*/ 5682041 w 7467600"/>
              <a:gd name="connsiteY293" fmla="*/ 6355860 h 6858000"/>
              <a:gd name="connsiteX294" fmla="*/ 5461758 w 7467600"/>
              <a:gd name="connsiteY294" fmla="*/ 5820220 h 6858000"/>
              <a:gd name="connsiteX295" fmla="*/ 5237282 w 7467600"/>
              <a:gd name="connsiteY295" fmla="*/ 6579086 h 6858000"/>
              <a:gd name="connsiteX296" fmla="*/ 5115009 w 7467600"/>
              <a:gd name="connsiteY296" fmla="*/ 6858000 h 6858000"/>
              <a:gd name="connsiteX297" fmla="*/ 5028074 w 7467600"/>
              <a:gd name="connsiteY297" fmla="*/ 6858000 h 6858000"/>
              <a:gd name="connsiteX298" fmla="*/ 5079508 w 7467600"/>
              <a:gd name="connsiteY298" fmla="*/ 6749074 h 6858000"/>
              <a:gd name="connsiteX299" fmla="*/ 5371846 w 7467600"/>
              <a:gd name="connsiteY299" fmla="*/ 5924413 h 6858000"/>
              <a:gd name="connsiteX300" fmla="*/ 5270512 w 7467600"/>
              <a:gd name="connsiteY300" fmla="*/ 6138975 h 6858000"/>
              <a:gd name="connsiteX301" fmla="*/ 5062409 w 7467600"/>
              <a:gd name="connsiteY301" fmla="*/ 6653544 h 6858000"/>
              <a:gd name="connsiteX302" fmla="*/ 5036628 w 7467600"/>
              <a:gd name="connsiteY302" fmla="*/ 6754247 h 6858000"/>
              <a:gd name="connsiteX303" fmla="*/ 5009112 w 7467600"/>
              <a:gd name="connsiteY303" fmla="*/ 6858000 h 6858000"/>
              <a:gd name="connsiteX304" fmla="*/ 4976679 w 7467600"/>
              <a:gd name="connsiteY304" fmla="*/ 6858000 h 6858000"/>
              <a:gd name="connsiteX305" fmla="*/ 5006537 w 7467600"/>
              <a:gd name="connsiteY305" fmla="*/ 6747068 h 6858000"/>
              <a:gd name="connsiteX306" fmla="*/ 5032723 w 7467600"/>
              <a:gd name="connsiteY306" fmla="*/ 6644957 h 6858000"/>
              <a:gd name="connsiteX307" fmla="*/ 5242949 w 7467600"/>
              <a:gd name="connsiteY307" fmla="*/ 6125175 h 6858000"/>
              <a:gd name="connsiteX308" fmla="*/ 5286321 w 7467600"/>
              <a:gd name="connsiteY308" fmla="*/ 6033555 h 6858000"/>
              <a:gd name="connsiteX309" fmla="*/ 5008210 w 7467600"/>
              <a:gd name="connsiteY309" fmla="*/ 6649194 h 6858000"/>
              <a:gd name="connsiteX310" fmla="*/ 4986321 w 7467600"/>
              <a:gd name="connsiteY310" fmla="*/ 6765687 h 6858000"/>
              <a:gd name="connsiteX311" fmla="*/ 4973474 w 7467600"/>
              <a:gd name="connsiteY311" fmla="*/ 6858000 h 6858000"/>
              <a:gd name="connsiteX312" fmla="*/ 4907178 w 7467600"/>
              <a:gd name="connsiteY312" fmla="*/ 6858000 h 6858000"/>
              <a:gd name="connsiteX313" fmla="*/ 4910810 w 7467600"/>
              <a:gd name="connsiteY313" fmla="*/ 6829660 h 6858000"/>
              <a:gd name="connsiteX314" fmla="*/ 4987461 w 7467600"/>
              <a:gd name="connsiteY314" fmla="*/ 6432994 h 6858000"/>
              <a:gd name="connsiteX315" fmla="*/ 5179262 w 7467600"/>
              <a:gd name="connsiteY315" fmla="*/ 6035044 h 6858000"/>
              <a:gd name="connsiteX316" fmla="*/ 4689678 w 7467600"/>
              <a:gd name="connsiteY316" fmla="*/ 6440241 h 6858000"/>
              <a:gd name="connsiteX317" fmla="*/ 4477543 w 7467600"/>
              <a:gd name="connsiteY317" fmla="*/ 6674836 h 6858000"/>
              <a:gd name="connsiteX318" fmla="*/ 4329957 w 7467600"/>
              <a:gd name="connsiteY318" fmla="*/ 6858000 h 6858000"/>
              <a:gd name="connsiteX319" fmla="*/ 4218595 w 7467600"/>
              <a:gd name="connsiteY319" fmla="*/ 6858000 h 6858000"/>
              <a:gd name="connsiteX320" fmla="*/ 4368888 w 7467600"/>
              <a:gd name="connsiteY320" fmla="*/ 6668412 h 6858000"/>
              <a:gd name="connsiteX321" fmla="*/ 4563091 w 7467600"/>
              <a:gd name="connsiteY321" fmla="*/ 6442508 h 6858000"/>
              <a:gd name="connsiteX322" fmla="*/ 5387324 w 7467600"/>
              <a:gd name="connsiteY322" fmla="*/ 5705830 h 6858000"/>
              <a:gd name="connsiteX323" fmla="*/ 5073620 w 7467600"/>
              <a:gd name="connsiteY323" fmla="*/ 5955437 h 6858000"/>
              <a:gd name="connsiteX324" fmla="*/ 4689789 w 7467600"/>
              <a:gd name="connsiteY324" fmla="*/ 6268382 h 6858000"/>
              <a:gd name="connsiteX325" fmla="*/ 4418722 w 7467600"/>
              <a:gd name="connsiteY325" fmla="*/ 6570886 h 6858000"/>
              <a:gd name="connsiteX326" fmla="*/ 4214944 w 7467600"/>
              <a:gd name="connsiteY326" fmla="*/ 6858000 h 6858000"/>
              <a:gd name="connsiteX327" fmla="*/ 4177898 w 7467600"/>
              <a:gd name="connsiteY327" fmla="*/ 6858000 h 6858000"/>
              <a:gd name="connsiteX328" fmla="*/ 4391597 w 7467600"/>
              <a:gd name="connsiteY328" fmla="*/ 6556370 h 6858000"/>
              <a:gd name="connsiteX329" fmla="*/ 4668889 w 7467600"/>
              <a:gd name="connsiteY329" fmla="*/ 6246399 h 6858000"/>
              <a:gd name="connsiteX330" fmla="*/ 5055427 w 7467600"/>
              <a:gd name="connsiteY330" fmla="*/ 5931476 h 6858000"/>
              <a:gd name="connsiteX331" fmla="*/ 5371814 w 7467600"/>
              <a:gd name="connsiteY331" fmla="*/ 5678975 h 6858000"/>
              <a:gd name="connsiteX332" fmla="*/ 4987918 w 7467600"/>
              <a:gd name="connsiteY332" fmla="*/ 5838701 h 6858000"/>
              <a:gd name="connsiteX333" fmla="*/ 4317146 w 7467600"/>
              <a:gd name="connsiteY333" fmla="*/ 6587716 h 6858000"/>
              <a:gd name="connsiteX334" fmla="*/ 4171627 w 7467600"/>
              <a:gd name="connsiteY334" fmla="*/ 6858000 h 6858000"/>
              <a:gd name="connsiteX335" fmla="*/ 4081585 w 7467600"/>
              <a:gd name="connsiteY335" fmla="*/ 6858000 h 6858000"/>
              <a:gd name="connsiteX336" fmla="*/ 4238603 w 7467600"/>
              <a:gd name="connsiteY336" fmla="*/ 6559341 h 6858000"/>
              <a:gd name="connsiteX337" fmla="*/ 4778333 w 7467600"/>
              <a:gd name="connsiteY337" fmla="*/ 5873626 h 6858000"/>
              <a:gd name="connsiteX338" fmla="*/ 5414185 w 7467600"/>
              <a:gd name="connsiteY338" fmla="*/ 5573882 h 6858000"/>
              <a:gd name="connsiteX339" fmla="*/ 5959648 w 7467600"/>
              <a:gd name="connsiteY339" fmla="*/ 4760797 h 6858000"/>
              <a:gd name="connsiteX340" fmla="*/ 5355019 w 7467600"/>
              <a:gd name="connsiteY340" fmla="*/ 4734672 h 6858000"/>
              <a:gd name="connsiteX341" fmla="*/ 5083565 w 7467600"/>
              <a:gd name="connsiteY341" fmla="*/ 5179121 h 6858000"/>
              <a:gd name="connsiteX342" fmla="*/ 4713577 w 7467600"/>
              <a:gd name="connsiteY342" fmla="*/ 5616803 h 6858000"/>
              <a:gd name="connsiteX343" fmla="*/ 3989559 w 7467600"/>
              <a:gd name="connsiteY343" fmla="*/ 6145945 h 6858000"/>
              <a:gd name="connsiteX344" fmla="*/ 3939824 w 7467600"/>
              <a:gd name="connsiteY344" fmla="*/ 6066900 h 6858000"/>
              <a:gd name="connsiteX345" fmla="*/ 4584537 w 7467600"/>
              <a:gd name="connsiteY345" fmla="*/ 5324826 h 6858000"/>
              <a:gd name="connsiteX346" fmla="*/ 5037105 w 7467600"/>
              <a:gd name="connsiteY346" fmla="*/ 5088765 h 6858000"/>
              <a:gd name="connsiteX347" fmla="*/ 5039930 w 7467600"/>
              <a:gd name="connsiteY347" fmla="*/ 5089585 h 6858000"/>
              <a:gd name="connsiteX348" fmla="*/ 5263764 w 7467600"/>
              <a:gd name="connsiteY348" fmla="*/ 4735525 h 6858000"/>
              <a:gd name="connsiteX349" fmla="*/ 4086300 w 7467600"/>
              <a:gd name="connsiteY349" fmla="*/ 4884599 h 6858000"/>
              <a:gd name="connsiteX350" fmla="*/ 4085485 w 7467600"/>
              <a:gd name="connsiteY350" fmla="*/ 4899070 h 6858000"/>
              <a:gd name="connsiteX351" fmla="*/ 3871915 w 7467600"/>
              <a:gd name="connsiteY351" fmla="*/ 5253645 h 6858000"/>
              <a:gd name="connsiteX352" fmla="*/ 3799374 w 7467600"/>
              <a:gd name="connsiteY352" fmla="*/ 5466127 h 6858000"/>
              <a:gd name="connsiteX353" fmla="*/ 3498850 w 7467600"/>
              <a:gd name="connsiteY353" fmla="*/ 6661888 h 6858000"/>
              <a:gd name="connsiteX354" fmla="*/ 3399216 w 7467600"/>
              <a:gd name="connsiteY354" fmla="*/ 6858000 h 6858000"/>
              <a:gd name="connsiteX355" fmla="*/ 3303688 w 7467600"/>
              <a:gd name="connsiteY355" fmla="*/ 6858000 h 6858000"/>
              <a:gd name="connsiteX356" fmla="*/ 3391774 w 7467600"/>
              <a:gd name="connsiteY356" fmla="*/ 6697181 h 6858000"/>
              <a:gd name="connsiteX357" fmla="*/ 3735540 w 7467600"/>
              <a:gd name="connsiteY357" fmla="*/ 5546923 h 6858000"/>
              <a:gd name="connsiteX358" fmla="*/ 3729438 w 7467600"/>
              <a:gd name="connsiteY358" fmla="*/ 5569058 h 6858000"/>
              <a:gd name="connsiteX359" fmla="*/ 3707782 w 7467600"/>
              <a:gd name="connsiteY359" fmla="*/ 5644908 h 6858000"/>
              <a:gd name="connsiteX360" fmla="*/ 3583827 w 7467600"/>
              <a:gd name="connsiteY360" fmla="*/ 6039215 h 6858000"/>
              <a:gd name="connsiteX361" fmla="*/ 3547861 w 7467600"/>
              <a:gd name="connsiteY361" fmla="*/ 6129609 h 6858000"/>
              <a:gd name="connsiteX362" fmla="*/ 3490905 w 7467600"/>
              <a:gd name="connsiteY362" fmla="*/ 6277660 h 6858000"/>
              <a:gd name="connsiteX363" fmla="*/ 3455859 w 7467600"/>
              <a:gd name="connsiteY363" fmla="*/ 6391301 h 6858000"/>
              <a:gd name="connsiteX364" fmla="*/ 3429112 w 7467600"/>
              <a:gd name="connsiteY364" fmla="*/ 6479469 h 6858000"/>
              <a:gd name="connsiteX365" fmla="*/ 3304862 w 7467600"/>
              <a:gd name="connsiteY365" fmla="*/ 6796476 h 6858000"/>
              <a:gd name="connsiteX366" fmla="*/ 3276071 w 7467600"/>
              <a:gd name="connsiteY366" fmla="*/ 6858000 h 6858000"/>
              <a:gd name="connsiteX367" fmla="*/ 3240805 w 7467600"/>
              <a:gd name="connsiteY367" fmla="*/ 6858000 h 6858000"/>
              <a:gd name="connsiteX368" fmla="*/ 3275917 w 7467600"/>
              <a:gd name="connsiteY368" fmla="*/ 6783192 h 6858000"/>
              <a:gd name="connsiteX369" fmla="*/ 3399358 w 7467600"/>
              <a:gd name="connsiteY369" fmla="*/ 6469011 h 6858000"/>
              <a:gd name="connsiteX370" fmla="*/ 3425650 w 7467600"/>
              <a:gd name="connsiteY370" fmla="*/ 6381333 h 6858000"/>
              <a:gd name="connsiteX371" fmla="*/ 3460661 w 7467600"/>
              <a:gd name="connsiteY371" fmla="*/ 6266763 h 6858000"/>
              <a:gd name="connsiteX372" fmla="*/ 3518021 w 7467600"/>
              <a:gd name="connsiteY372" fmla="*/ 6117298 h 6858000"/>
              <a:gd name="connsiteX373" fmla="*/ 3554035 w 7467600"/>
              <a:gd name="connsiteY373" fmla="*/ 6027832 h 6858000"/>
              <a:gd name="connsiteX374" fmla="*/ 3677174 w 7467600"/>
              <a:gd name="connsiteY374" fmla="*/ 5636351 h 6858000"/>
              <a:gd name="connsiteX375" fmla="*/ 3698819 w 7467600"/>
              <a:gd name="connsiteY375" fmla="*/ 5560503 h 6858000"/>
              <a:gd name="connsiteX376" fmla="*/ 3702094 w 7467600"/>
              <a:gd name="connsiteY376" fmla="*/ 5549194 h 6858000"/>
              <a:gd name="connsiteX377" fmla="*/ 3398355 w 7467600"/>
              <a:gd name="connsiteY377" fmla="*/ 6094603 h 6858000"/>
              <a:gd name="connsiteX378" fmla="*/ 3193941 w 7467600"/>
              <a:gd name="connsiteY378" fmla="*/ 6798775 h 6858000"/>
              <a:gd name="connsiteX379" fmla="*/ 3184140 w 7467600"/>
              <a:gd name="connsiteY379" fmla="*/ 6858000 h 6858000"/>
              <a:gd name="connsiteX380" fmla="*/ 3099978 w 7467600"/>
              <a:gd name="connsiteY380" fmla="*/ 6858000 h 6858000"/>
              <a:gd name="connsiteX381" fmla="*/ 3101556 w 7467600"/>
              <a:gd name="connsiteY381" fmla="*/ 6843337 h 6858000"/>
              <a:gd name="connsiteX382" fmla="*/ 3370162 w 7467600"/>
              <a:gd name="connsiteY382" fmla="*/ 5785550 h 6858000"/>
              <a:gd name="connsiteX383" fmla="*/ 3746477 w 7467600"/>
              <a:gd name="connsiteY383" fmla="*/ 5377889 h 6858000"/>
              <a:gd name="connsiteX384" fmla="*/ 3863399 w 7467600"/>
              <a:gd name="connsiteY384" fmla="*/ 5087257 h 6858000"/>
              <a:gd name="connsiteX385" fmla="*/ 3968712 w 7467600"/>
              <a:gd name="connsiteY385" fmla="*/ 4913989 h 6858000"/>
              <a:gd name="connsiteX386" fmla="*/ 2792390 w 7467600"/>
              <a:gd name="connsiteY386" fmla="*/ 5382974 h 6858000"/>
              <a:gd name="connsiteX387" fmla="*/ 2714982 w 7467600"/>
              <a:gd name="connsiteY387" fmla="*/ 5427051 h 6858000"/>
              <a:gd name="connsiteX388" fmla="*/ 2813361 w 7467600"/>
              <a:gd name="connsiteY388" fmla="*/ 6023912 h 6858000"/>
              <a:gd name="connsiteX389" fmla="*/ 2688430 w 7467600"/>
              <a:gd name="connsiteY389" fmla="*/ 6801564 h 6858000"/>
              <a:gd name="connsiteX390" fmla="*/ 2629626 w 7467600"/>
              <a:gd name="connsiteY390" fmla="*/ 6763394 h 6858000"/>
              <a:gd name="connsiteX391" fmla="*/ 2565328 w 7467600"/>
              <a:gd name="connsiteY391" fmla="*/ 5516399 h 6858000"/>
              <a:gd name="connsiteX392" fmla="*/ 1922999 w 7467600"/>
              <a:gd name="connsiteY392" fmla="*/ 5980343 h 6858000"/>
              <a:gd name="connsiteX393" fmla="*/ 1950261 w 7467600"/>
              <a:gd name="connsiteY393" fmla="*/ 6405858 h 6858000"/>
              <a:gd name="connsiteX394" fmla="*/ 2365554 w 7467600"/>
              <a:gd name="connsiteY394" fmla="*/ 6759107 h 6858000"/>
              <a:gd name="connsiteX395" fmla="*/ 2424142 w 7467600"/>
              <a:gd name="connsiteY395" fmla="*/ 6858000 h 6858000"/>
              <a:gd name="connsiteX396" fmla="*/ 2395994 w 7467600"/>
              <a:gd name="connsiteY396" fmla="*/ 6858000 h 6858000"/>
              <a:gd name="connsiteX397" fmla="*/ 2392863 w 7467600"/>
              <a:gd name="connsiteY397" fmla="*/ 6852964 h 6858000"/>
              <a:gd name="connsiteX398" fmla="*/ 2017589 w 7467600"/>
              <a:gd name="connsiteY398" fmla="*/ 6493982 h 6858000"/>
              <a:gd name="connsiteX399" fmla="*/ 2147336 w 7467600"/>
              <a:gd name="connsiteY399" fmla="*/ 6594052 h 6858000"/>
              <a:gd name="connsiteX400" fmla="*/ 2207047 w 7467600"/>
              <a:gd name="connsiteY400" fmla="*/ 6654540 h 6858000"/>
              <a:gd name="connsiteX401" fmla="*/ 2299106 w 7467600"/>
              <a:gd name="connsiteY401" fmla="*/ 6778931 h 6858000"/>
              <a:gd name="connsiteX402" fmla="*/ 2314430 w 7467600"/>
              <a:gd name="connsiteY402" fmla="*/ 6801144 h 6858000"/>
              <a:gd name="connsiteX403" fmla="*/ 2352406 w 7467600"/>
              <a:gd name="connsiteY403" fmla="*/ 6858000 h 6858000"/>
              <a:gd name="connsiteX404" fmla="*/ 2314492 w 7467600"/>
              <a:gd name="connsiteY404" fmla="*/ 6858000 h 6858000"/>
              <a:gd name="connsiteX405" fmla="*/ 2288095 w 7467600"/>
              <a:gd name="connsiteY405" fmla="*/ 6818030 h 6858000"/>
              <a:gd name="connsiteX406" fmla="*/ 2272768 w 7467600"/>
              <a:gd name="connsiteY406" fmla="*/ 6795822 h 6858000"/>
              <a:gd name="connsiteX407" fmla="*/ 2182715 w 7467600"/>
              <a:gd name="connsiteY407" fmla="*/ 6675071 h 6858000"/>
              <a:gd name="connsiteX408" fmla="*/ 2032061 w 7467600"/>
              <a:gd name="connsiteY408" fmla="*/ 6541380 h 6858000"/>
              <a:gd name="connsiteX409" fmla="*/ 2257220 w 7467600"/>
              <a:gd name="connsiteY409" fmla="*/ 6826257 h 6858000"/>
              <a:gd name="connsiteX410" fmla="*/ 2281324 w 7467600"/>
              <a:gd name="connsiteY410" fmla="*/ 6858000 h 6858000"/>
              <a:gd name="connsiteX411" fmla="*/ 2242860 w 7467600"/>
              <a:gd name="connsiteY411" fmla="*/ 6858000 h 6858000"/>
              <a:gd name="connsiteX412" fmla="*/ 2232818 w 7467600"/>
              <a:gd name="connsiteY412" fmla="*/ 6844926 h 6858000"/>
              <a:gd name="connsiteX413" fmla="*/ 1990172 w 7467600"/>
              <a:gd name="connsiteY413" fmla="*/ 6542121 h 6858000"/>
              <a:gd name="connsiteX414" fmla="*/ 2124090 w 7467600"/>
              <a:gd name="connsiteY414" fmla="*/ 6761017 h 6858000"/>
              <a:gd name="connsiteX415" fmla="*/ 2200380 w 7467600"/>
              <a:gd name="connsiteY415" fmla="*/ 6858000 h 6858000"/>
              <a:gd name="connsiteX416" fmla="*/ 2147507 w 7467600"/>
              <a:gd name="connsiteY416" fmla="*/ 6858000 h 6858000"/>
              <a:gd name="connsiteX417" fmla="*/ 2070668 w 7467600"/>
              <a:gd name="connsiteY417" fmla="*/ 6761520 h 6858000"/>
              <a:gd name="connsiteX418" fmla="*/ 1975142 w 7467600"/>
              <a:gd name="connsiteY418" fmla="*/ 6585570 h 6858000"/>
              <a:gd name="connsiteX419" fmla="*/ 2050035 w 7467600"/>
              <a:gd name="connsiteY419" fmla="*/ 6813345 h 6858000"/>
              <a:gd name="connsiteX420" fmla="*/ 2063025 w 7467600"/>
              <a:gd name="connsiteY420" fmla="*/ 6858000 h 6858000"/>
              <a:gd name="connsiteX421" fmla="*/ 2021675 w 7467600"/>
              <a:gd name="connsiteY421" fmla="*/ 6858000 h 6858000"/>
              <a:gd name="connsiteX422" fmla="*/ 2019308 w 7467600"/>
              <a:gd name="connsiteY422" fmla="*/ 6847118 h 6858000"/>
              <a:gd name="connsiteX423" fmla="*/ 1938835 w 7467600"/>
              <a:gd name="connsiteY423" fmla="*/ 6551160 h 6858000"/>
              <a:gd name="connsiteX424" fmla="*/ 1953230 w 7467600"/>
              <a:gd name="connsiteY424" fmla="*/ 6759699 h 6858000"/>
              <a:gd name="connsiteX425" fmla="*/ 1956763 w 7467600"/>
              <a:gd name="connsiteY425" fmla="*/ 6778191 h 6858000"/>
              <a:gd name="connsiteX426" fmla="*/ 1967925 w 7467600"/>
              <a:gd name="connsiteY426" fmla="*/ 6858000 h 6858000"/>
              <a:gd name="connsiteX427" fmla="*/ 1936622 w 7467600"/>
              <a:gd name="connsiteY427" fmla="*/ 6858000 h 6858000"/>
              <a:gd name="connsiteX428" fmla="*/ 1926261 w 7467600"/>
              <a:gd name="connsiteY428" fmla="*/ 6784064 h 6858000"/>
              <a:gd name="connsiteX429" fmla="*/ 1922724 w 7467600"/>
              <a:gd name="connsiteY429" fmla="*/ 6765577 h 6858000"/>
              <a:gd name="connsiteX430" fmla="*/ 1904650 w 7467600"/>
              <a:gd name="connsiteY430" fmla="*/ 6639616 h 6858000"/>
              <a:gd name="connsiteX431" fmla="*/ 1885273 w 7467600"/>
              <a:gd name="connsiteY431" fmla="*/ 6858000 h 6858000"/>
              <a:gd name="connsiteX432" fmla="*/ 1854363 w 7467600"/>
              <a:gd name="connsiteY432" fmla="*/ 6858000 h 6858000"/>
              <a:gd name="connsiteX433" fmla="*/ 1880391 w 7467600"/>
              <a:gd name="connsiteY433" fmla="*/ 6603796 h 6858000"/>
              <a:gd name="connsiteX434" fmla="*/ 1818273 w 7467600"/>
              <a:gd name="connsiteY434" fmla="*/ 6715729 h 6858000"/>
              <a:gd name="connsiteX435" fmla="*/ 1794691 w 7467600"/>
              <a:gd name="connsiteY435" fmla="*/ 6843239 h 6858000"/>
              <a:gd name="connsiteX436" fmla="*/ 1794914 w 7467600"/>
              <a:gd name="connsiteY436" fmla="*/ 6858000 h 6858000"/>
              <a:gd name="connsiteX437" fmla="*/ 1746128 w 7467600"/>
              <a:gd name="connsiteY437" fmla="*/ 6858000 h 6858000"/>
              <a:gd name="connsiteX438" fmla="*/ 1753934 w 7467600"/>
              <a:gd name="connsiteY438" fmla="*/ 6724796 h 6858000"/>
              <a:gd name="connsiteX439" fmla="*/ 1792053 w 7467600"/>
              <a:gd name="connsiteY439" fmla="*/ 6572396 h 6858000"/>
              <a:gd name="connsiteX440" fmla="*/ 1862248 w 7467600"/>
              <a:gd name="connsiteY440" fmla="*/ 6266397 h 6858000"/>
              <a:gd name="connsiteX441" fmla="*/ 1862250 w 7467600"/>
              <a:gd name="connsiteY441" fmla="*/ 6033531 h 6858000"/>
              <a:gd name="connsiteX442" fmla="*/ 1211999 w 7467600"/>
              <a:gd name="connsiteY442" fmla="*/ 6683610 h 6858000"/>
              <a:gd name="connsiteX443" fmla="*/ 1213266 w 7467600"/>
              <a:gd name="connsiteY443" fmla="*/ 6691947 h 6858000"/>
              <a:gd name="connsiteX444" fmla="*/ 1203370 w 7467600"/>
              <a:gd name="connsiteY444" fmla="*/ 6850676 h 6858000"/>
              <a:gd name="connsiteX445" fmla="*/ 1203671 w 7467600"/>
              <a:gd name="connsiteY445" fmla="*/ 6858000 h 6858000"/>
              <a:gd name="connsiteX446" fmla="*/ 1143180 w 7467600"/>
              <a:gd name="connsiteY446" fmla="*/ 6858000 h 6858000"/>
              <a:gd name="connsiteX447" fmla="*/ 1142176 w 7467600"/>
              <a:gd name="connsiteY447" fmla="*/ 6766045 h 6858000"/>
              <a:gd name="connsiteX448" fmla="*/ 1067484 w 7467600"/>
              <a:gd name="connsiteY448" fmla="*/ 6858000 h 6858000"/>
              <a:gd name="connsiteX449" fmla="*/ 953928 w 7467600"/>
              <a:gd name="connsiteY449" fmla="*/ 6858000 h 6858000"/>
              <a:gd name="connsiteX450" fmla="*/ 959715 w 7467600"/>
              <a:gd name="connsiteY450" fmla="*/ 6850185 h 6858000"/>
              <a:gd name="connsiteX451" fmla="*/ 1483788 w 7467600"/>
              <a:gd name="connsiteY451" fmla="*/ 6259174 h 6858000"/>
              <a:gd name="connsiteX452" fmla="*/ 1100671 w 7467600"/>
              <a:gd name="connsiteY452" fmla="*/ 6252137 h 6858000"/>
              <a:gd name="connsiteX453" fmla="*/ 1090144 w 7467600"/>
              <a:gd name="connsiteY453" fmla="*/ 6256748 h 6858000"/>
              <a:gd name="connsiteX454" fmla="*/ 1095872 w 7467600"/>
              <a:gd name="connsiteY454" fmla="*/ 6271892 h 6858000"/>
              <a:gd name="connsiteX455" fmla="*/ 262785 w 7467600"/>
              <a:gd name="connsiteY455" fmla="*/ 6845450 h 6858000"/>
              <a:gd name="connsiteX456" fmla="*/ 209968 w 7467600"/>
              <a:gd name="connsiteY456" fmla="*/ 6770713 h 6858000"/>
              <a:gd name="connsiteX457" fmla="*/ 873460 w 7467600"/>
              <a:gd name="connsiteY457" fmla="*/ 6253768 h 6858000"/>
              <a:gd name="connsiteX458" fmla="*/ 192686 w 7467600"/>
              <a:gd name="connsiteY458" fmla="*/ 5849257 h 6858000"/>
              <a:gd name="connsiteX459" fmla="*/ 4696 w 7467600"/>
              <a:gd name="connsiteY459" fmla="*/ 5697668 h 6858000"/>
              <a:gd name="connsiteX460" fmla="*/ 0 w 7467600"/>
              <a:gd name="connsiteY460" fmla="*/ 5689984 h 6858000"/>
              <a:gd name="connsiteX461" fmla="*/ 0 w 7467600"/>
              <a:gd name="connsiteY461" fmla="*/ 5513472 h 6858000"/>
              <a:gd name="connsiteX462" fmla="*/ 174101 w 7467600"/>
              <a:gd name="connsiteY462" fmla="*/ 5620277 h 6858000"/>
              <a:gd name="connsiteX463" fmla="*/ 891800 w 7467600"/>
              <a:gd name="connsiteY463" fmla="*/ 6036935 h 6858000"/>
              <a:gd name="connsiteX464" fmla="*/ 1072219 w 7467600"/>
              <a:gd name="connsiteY464" fmla="*/ 6169443 h 6858000"/>
              <a:gd name="connsiteX465" fmla="*/ 1074117 w 7467600"/>
              <a:gd name="connsiteY465" fmla="*/ 6170301 h 6858000"/>
              <a:gd name="connsiteX466" fmla="*/ 1083114 w 7467600"/>
              <a:gd name="connsiteY466" fmla="*/ 6174131 h 6858000"/>
              <a:gd name="connsiteX467" fmla="*/ 1543010 w 7467600"/>
              <a:gd name="connsiteY467" fmla="*/ 6191140 h 6858000"/>
              <a:gd name="connsiteX468" fmla="*/ 1551080 w 7467600"/>
              <a:gd name="connsiteY468" fmla="*/ 6195006 h 6858000"/>
              <a:gd name="connsiteX469" fmla="*/ 2345443 w 7467600"/>
              <a:gd name="connsiteY469" fmla="*/ 5549882 h 6858000"/>
              <a:gd name="connsiteX470" fmla="*/ 1721499 w 7467600"/>
              <a:gd name="connsiteY470" fmla="*/ 5599969 h 6858000"/>
              <a:gd name="connsiteX471" fmla="*/ 767716 w 7467600"/>
              <a:gd name="connsiteY471" fmla="*/ 5472768 h 6858000"/>
              <a:gd name="connsiteX472" fmla="*/ 722147 w 7467600"/>
              <a:gd name="connsiteY472" fmla="*/ 5393091 h 6858000"/>
              <a:gd name="connsiteX473" fmla="*/ 1485552 w 7467600"/>
              <a:gd name="connsiteY473" fmla="*/ 5313202 h 6858000"/>
              <a:gd name="connsiteX474" fmla="*/ 2143004 w 7467600"/>
              <a:gd name="connsiteY474" fmla="*/ 5402420 h 6858000"/>
              <a:gd name="connsiteX475" fmla="*/ 1933391 w 7467600"/>
              <a:gd name="connsiteY475" fmla="*/ 5156971 h 6858000"/>
              <a:gd name="connsiteX476" fmla="*/ 1827118 w 7467600"/>
              <a:gd name="connsiteY476" fmla="*/ 4968410 h 6858000"/>
              <a:gd name="connsiteX477" fmla="*/ 1837349 w 7467600"/>
              <a:gd name="connsiteY477" fmla="*/ 4956357 h 6858000"/>
              <a:gd name="connsiteX478" fmla="*/ 2162835 w 7467600"/>
              <a:gd name="connsiteY478" fmla="*/ 5187853 h 6858000"/>
              <a:gd name="connsiteX479" fmla="*/ 2257167 w 7467600"/>
              <a:gd name="connsiteY479" fmla="*/ 5462123 h 6858000"/>
              <a:gd name="connsiteX480" fmla="*/ 2261598 w 7467600"/>
              <a:gd name="connsiteY480" fmla="*/ 5467998 h 6858000"/>
              <a:gd name="connsiteX481" fmla="*/ 2437177 w 7467600"/>
              <a:gd name="connsiteY481" fmla="*/ 5479608 h 6858000"/>
              <a:gd name="connsiteX482" fmla="*/ 2445247 w 7467600"/>
              <a:gd name="connsiteY482" fmla="*/ 5483476 h 6858000"/>
              <a:gd name="connsiteX483" fmla="*/ 2743626 w 7467600"/>
              <a:gd name="connsiteY483" fmla="*/ 5304819 h 6858000"/>
              <a:gd name="connsiteX484" fmla="*/ 3048102 w 7467600"/>
              <a:gd name="connsiteY484" fmla="*/ 5150595 h 6858000"/>
              <a:gd name="connsiteX485" fmla="*/ 1799414 w 7467600"/>
              <a:gd name="connsiteY485" fmla="*/ 4694732 h 6858000"/>
              <a:gd name="connsiteX486" fmla="*/ 1771735 w 7467600"/>
              <a:gd name="connsiteY486" fmla="*/ 4619929 h 6858000"/>
              <a:gd name="connsiteX487" fmla="*/ 3104273 w 7467600"/>
              <a:gd name="connsiteY487" fmla="*/ 5076159 h 6858000"/>
              <a:gd name="connsiteX488" fmla="*/ 3113245 w 7467600"/>
              <a:gd name="connsiteY488" fmla="*/ 5090705 h 6858000"/>
              <a:gd name="connsiteX489" fmla="*/ 3126294 w 7467600"/>
              <a:gd name="connsiteY489" fmla="*/ 5114400 h 6858000"/>
              <a:gd name="connsiteX490" fmla="*/ 3937433 w 7467600"/>
              <a:gd name="connsiteY490" fmla="*/ 4830473 h 6858000"/>
              <a:gd name="connsiteX491" fmla="*/ 3590475 w 7467600"/>
              <a:gd name="connsiteY491" fmla="*/ 4597974 h 6858000"/>
              <a:gd name="connsiteX492" fmla="*/ 3100264 w 7467600"/>
              <a:gd name="connsiteY492" fmla="*/ 4579845 h 6858000"/>
              <a:gd name="connsiteX493" fmla="*/ 2183576 w 7467600"/>
              <a:gd name="connsiteY493" fmla="*/ 4227150 h 6858000"/>
              <a:gd name="connsiteX494" fmla="*/ 2151029 w 7467600"/>
              <a:gd name="connsiteY494" fmla="*/ 4146947 h 6858000"/>
              <a:gd name="connsiteX495" fmla="*/ 3563434 w 7467600"/>
              <a:gd name="connsiteY495" fmla="*/ 4469115 h 6858000"/>
              <a:gd name="connsiteX496" fmla="*/ 3177952 w 7467600"/>
              <a:gd name="connsiteY496" fmla="*/ 3657386 h 6858000"/>
              <a:gd name="connsiteX497" fmla="*/ 3189263 w 7467600"/>
              <a:gd name="connsiteY497" fmla="*/ 3625726 h 6858000"/>
              <a:gd name="connsiteX498" fmla="*/ 3560912 w 7467600"/>
              <a:gd name="connsiteY498" fmla="*/ 4079863 h 6858000"/>
              <a:gd name="connsiteX499" fmla="*/ 3626636 w 7467600"/>
              <a:gd name="connsiteY499" fmla="*/ 4512230 h 6858000"/>
              <a:gd name="connsiteX500" fmla="*/ 3653088 w 7467600"/>
              <a:gd name="connsiteY500" fmla="*/ 4521417 h 6858000"/>
              <a:gd name="connsiteX501" fmla="*/ 3988128 w 7467600"/>
              <a:gd name="connsiteY501" fmla="*/ 4817267 h 6858000"/>
              <a:gd name="connsiteX502" fmla="*/ 4830582 w 7467600"/>
              <a:gd name="connsiteY502" fmla="*/ 4676000 h 6858000"/>
              <a:gd name="connsiteX503" fmla="*/ 4830100 w 7467600"/>
              <a:gd name="connsiteY503" fmla="*/ 4675554 h 6858000"/>
              <a:gd name="connsiteX504" fmla="*/ 4036318 w 7467600"/>
              <a:gd name="connsiteY504" fmla="*/ 4147013 h 6858000"/>
              <a:gd name="connsiteX505" fmla="*/ 3432098 w 7467600"/>
              <a:gd name="connsiteY505" fmla="*/ 3537312 h 6858000"/>
              <a:gd name="connsiteX506" fmla="*/ 3446761 w 7467600"/>
              <a:gd name="connsiteY506" fmla="*/ 3461278 h 6858000"/>
              <a:gd name="connsiteX507" fmla="*/ 4419733 w 7467600"/>
              <a:gd name="connsiteY507" fmla="*/ 3963555 h 6858000"/>
              <a:gd name="connsiteX508" fmla="*/ 4781371 w 7467600"/>
              <a:gd name="connsiteY508" fmla="*/ 4458604 h 6858000"/>
              <a:gd name="connsiteX509" fmla="*/ 4780440 w 7467600"/>
              <a:gd name="connsiteY509" fmla="*/ 4470290 h 6858000"/>
              <a:gd name="connsiteX510" fmla="*/ 4898954 w 7467600"/>
              <a:gd name="connsiteY510" fmla="*/ 4662092 h 6858000"/>
              <a:gd name="connsiteX511" fmla="*/ 4900699 w 7467600"/>
              <a:gd name="connsiteY511" fmla="*/ 4670867 h 6858000"/>
              <a:gd name="connsiteX512" fmla="*/ 5714511 w 7467600"/>
              <a:gd name="connsiteY512" fmla="*/ 4663483 h 6858000"/>
              <a:gd name="connsiteX513" fmla="*/ 5464793 w 7467600"/>
              <a:gd name="connsiteY513" fmla="*/ 4393556 h 6858000"/>
              <a:gd name="connsiteX514" fmla="*/ 5461897 w 7467600"/>
              <a:gd name="connsiteY514" fmla="*/ 4390879 h 6858000"/>
              <a:gd name="connsiteX515" fmla="*/ 4294126 w 7467600"/>
              <a:gd name="connsiteY515" fmla="*/ 3303048 h 6858000"/>
              <a:gd name="connsiteX516" fmla="*/ 4305321 w 7467600"/>
              <a:gd name="connsiteY516" fmla="*/ 3256953 h 6858000"/>
              <a:gd name="connsiteX517" fmla="*/ 4949299 w 7467600"/>
              <a:gd name="connsiteY517" fmla="*/ 3766336 h 6858000"/>
              <a:gd name="connsiteX518" fmla="*/ 5291452 w 7467600"/>
              <a:gd name="connsiteY518" fmla="*/ 4076801 h 6858000"/>
              <a:gd name="connsiteX519" fmla="*/ 5434998 w 7467600"/>
              <a:gd name="connsiteY519" fmla="*/ 4254100 h 6858000"/>
              <a:gd name="connsiteX520" fmla="*/ 5351015 w 7467600"/>
              <a:gd name="connsiteY520" fmla="*/ 3760989 h 6858000"/>
              <a:gd name="connsiteX521" fmla="*/ 5413780 w 7467600"/>
              <a:gd name="connsiteY521" fmla="*/ 2966265 h 6858000"/>
              <a:gd name="connsiteX522" fmla="*/ 5425627 w 7467600"/>
              <a:gd name="connsiteY522" fmla="*/ 2954192 h 6858000"/>
              <a:gd name="connsiteX523" fmla="*/ 6604735 w 7467600"/>
              <a:gd name="connsiteY523" fmla="*/ 2041381 h 6858000"/>
              <a:gd name="connsiteX524" fmla="*/ 7204487 w 7467600"/>
              <a:gd name="connsiteY524" fmla="*/ 2742112 h 6858000"/>
              <a:gd name="connsiteX525" fmla="*/ 7131592 w 7467600"/>
              <a:gd name="connsiteY525" fmla="*/ 2672096 h 6858000"/>
              <a:gd name="connsiteX526" fmla="*/ 6996344 w 7467600"/>
              <a:gd name="connsiteY526" fmla="*/ 2518310 h 6858000"/>
              <a:gd name="connsiteX527" fmla="*/ 6735495 w 7467600"/>
              <a:gd name="connsiteY527" fmla="*/ 2196890 h 6858000"/>
              <a:gd name="connsiteX528" fmla="*/ 6721901 w 7467600"/>
              <a:gd name="connsiteY528" fmla="*/ 2179274 h 6858000"/>
              <a:gd name="connsiteX529" fmla="*/ 6604735 w 7467600"/>
              <a:gd name="connsiteY529" fmla="*/ 2041381 h 6858000"/>
              <a:gd name="connsiteX530" fmla="*/ 6591670 w 7467600"/>
              <a:gd name="connsiteY530" fmla="*/ 1988277 h 6858000"/>
              <a:gd name="connsiteX531" fmla="*/ 6747349 w 7467600"/>
              <a:gd name="connsiteY531" fmla="*/ 2160069 h 6858000"/>
              <a:gd name="connsiteX532" fmla="*/ 6760943 w 7467600"/>
              <a:gd name="connsiteY532" fmla="*/ 2177686 h 6858000"/>
              <a:gd name="connsiteX533" fmla="*/ 7021065 w 7467600"/>
              <a:gd name="connsiteY533" fmla="*/ 2498102 h 6858000"/>
              <a:gd name="connsiteX534" fmla="*/ 7155223 w 7467600"/>
              <a:gd name="connsiteY534" fmla="*/ 2650386 h 6858000"/>
              <a:gd name="connsiteX535" fmla="*/ 7203167 w 7467600"/>
              <a:gd name="connsiteY535" fmla="*/ 2697288 h 6858000"/>
              <a:gd name="connsiteX536" fmla="*/ 6937703 w 7467600"/>
              <a:gd name="connsiteY536" fmla="*/ 2321981 h 6858000"/>
              <a:gd name="connsiteX537" fmla="*/ 6591670 w 7467600"/>
              <a:gd name="connsiteY537" fmla="*/ 1988277 h 6858000"/>
              <a:gd name="connsiteX538" fmla="*/ 5798671 w 7467600"/>
              <a:gd name="connsiteY538" fmla="*/ 1981601 h 6858000"/>
              <a:gd name="connsiteX539" fmla="*/ 5754709 w 7467600"/>
              <a:gd name="connsiteY539" fmla="*/ 2071454 h 6858000"/>
              <a:gd name="connsiteX540" fmla="*/ 5763044 w 7467600"/>
              <a:gd name="connsiteY540" fmla="*/ 2842206 h 6858000"/>
              <a:gd name="connsiteX541" fmla="*/ 5764974 w 7467600"/>
              <a:gd name="connsiteY541" fmla="*/ 2799609 h 6858000"/>
              <a:gd name="connsiteX542" fmla="*/ 5767665 w 7467600"/>
              <a:gd name="connsiteY542" fmla="*/ 2666409 h 6858000"/>
              <a:gd name="connsiteX543" fmla="*/ 5763055 w 7467600"/>
              <a:gd name="connsiteY543" fmla="*/ 2579705 h 6858000"/>
              <a:gd name="connsiteX544" fmla="*/ 5758079 w 7467600"/>
              <a:gd name="connsiteY544" fmla="*/ 2492508 h 6858000"/>
              <a:gd name="connsiteX545" fmla="*/ 5779325 w 7467600"/>
              <a:gd name="connsiteY545" fmla="*/ 2197069 h 6858000"/>
              <a:gd name="connsiteX546" fmla="*/ 5798671 w 7467600"/>
              <a:gd name="connsiteY546" fmla="*/ 1981601 h 6858000"/>
              <a:gd name="connsiteX547" fmla="*/ 5829202 w 7467600"/>
              <a:gd name="connsiteY547" fmla="*/ 1971679 h 6858000"/>
              <a:gd name="connsiteX548" fmla="*/ 5809558 w 7467600"/>
              <a:gd name="connsiteY548" fmla="*/ 2198043 h 6858000"/>
              <a:gd name="connsiteX549" fmla="*/ 5788653 w 7467600"/>
              <a:gd name="connsiteY549" fmla="*/ 2489430 h 6858000"/>
              <a:gd name="connsiteX550" fmla="*/ 5793439 w 7467600"/>
              <a:gd name="connsiteY550" fmla="*/ 2575235 h 6858000"/>
              <a:gd name="connsiteX551" fmla="*/ 5796837 w 7467600"/>
              <a:gd name="connsiteY551" fmla="*/ 2637633 h 6858000"/>
              <a:gd name="connsiteX552" fmla="*/ 5818614 w 7467600"/>
              <a:gd name="connsiteY552" fmla="*/ 2473055 h 6858000"/>
              <a:gd name="connsiteX553" fmla="*/ 5829202 w 7467600"/>
              <a:gd name="connsiteY553" fmla="*/ 1971679 h 6858000"/>
              <a:gd name="connsiteX554" fmla="*/ 5911389 w 7467600"/>
              <a:gd name="connsiteY554" fmla="*/ 1898371 h 6858000"/>
              <a:gd name="connsiteX555" fmla="*/ 6237627 w 7467600"/>
              <a:gd name="connsiteY555" fmla="*/ 2231921 h 6858000"/>
              <a:gd name="connsiteX556" fmla="*/ 5911389 w 7467600"/>
              <a:gd name="connsiteY556" fmla="*/ 1898371 h 6858000"/>
              <a:gd name="connsiteX557" fmla="*/ 6944437 w 7467600"/>
              <a:gd name="connsiteY557" fmla="*/ 1575402 h 6858000"/>
              <a:gd name="connsiteX558" fmla="*/ 6304730 w 7467600"/>
              <a:gd name="connsiteY558" fmla="*/ 1766654 h 6858000"/>
              <a:gd name="connsiteX559" fmla="*/ 6944437 w 7467600"/>
              <a:gd name="connsiteY559" fmla="*/ 1575402 h 6858000"/>
              <a:gd name="connsiteX560" fmla="*/ 7019523 w 7467600"/>
              <a:gd name="connsiteY560" fmla="*/ 1519450 h 6858000"/>
              <a:gd name="connsiteX561" fmla="*/ 6298091 w 7467600"/>
              <a:gd name="connsiteY561" fmla="*/ 1737122 h 6858000"/>
              <a:gd name="connsiteX562" fmla="*/ 7019523 w 7467600"/>
              <a:gd name="connsiteY562" fmla="*/ 1519450 h 6858000"/>
              <a:gd name="connsiteX563" fmla="*/ 2399523 w 7467600"/>
              <a:gd name="connsiteY563" fmla="*/ 1428234 h 6858000"/>
              <a:gd name="connsiteX564" fmla="*/ 2224982 w 7467600"/>
              <a:gd name="connsiteY564" fmla="*/ 1826201 h 6858000"/>
              <a:gd name="connsiteX565" fmla="*/ 2096099 w 7467600"/>
              <a:gd name="connsiteY565" fmla="*/ 2345900 h 6858000"/>
              <a:gd name="connsiteX566" fmla="*/ 2283317 w 7467600"/>
              <a:gd name="connsiteY566" fmla="*/ 1796925 h 6858000"/>
              <a:gd name="connsiteX567" fmla="*/ 2399523 w 7467600"/>
              <a:gd name="connsiteY567" fmla="*/ 1428234 h 6858000"/>
              <a:gd name="connsiteX568" fmla="*/ 2448558 w 7467600"/>
              <a:gd name="connsiteY568" fmla="*/ 1373435 h 6858000"/>
              <a:gd name="connsiteX569" fmla="*/ 2312521 w 7467600"/>
              <a:gd name="connsiteY569" fmla="*/ 1806140 h 6858000"/>
              <a:gd name="connsiteX570" fmla="*/ 2127533 w 7467600"/>
              <a:gd name="connsiteY570" fmla="*/ 2348380 h 6858000"/>
              <a:gd name="connsiteX571" fmla="*/ 2358080 w 7467600"/>
              <a:gd name="connsiteY571" fmla="*/ 1866134 h 6858000"/>
              <a:gd name="connsiteX572" fmla="*/ 2407436 w 7467600"/>
              <a:gd name="connsiteY572" fmla="*/ 1651070 h 6858000"/>
              <a:gd name="connsiteX573" fmla="*/ 2448558 w 7467600"/>
              <a:gd name="connsiteY573" fmla="*/ 1373435 h 6858000"/>
              <a:gd name="connsiteX574" fmla="*/ 278707 w 7467600"/>
              <a:gd name="connsiteY574" fmla="*/ 1352270 h 6858000"/>
              <a:gd name="connsiteX575" fmla="*/ 321570 w 7467600"/>
              <a:gd name="connsiteY575" fmla="*/ 1861610 h 6858000"/>
              <a:gd name="connsiteX576" fmla="*/ 294281 w 7467600"/>
              <a:gd name="connsiteY576" fmla="*/ 1440658 h 6858000"/>
              <a:gd name="connsiteX577" fmla="*/ 278707 w 7467600"/>
              <a:gd name="connsiteY577" fmla="*/ 1352270 h 6858000"/>
              <a:gd name="connsiteX578" fmla="*/ 1423821 w 7467600"/>
              <a:gd name="connsiteY578" fmla="*/ 1351958 h 6858000"/>
              <a:gd name="connsiteX579" fmla="*/ 1638521 w 7467600"/>
              <a:gd name="connsiteY579" fmla="*/ 1908470 h 6858000"/>
              <a:gd name="connsiteX580" fmla="*/ 1754199 w 7467600"/>
              <a:gd name="connsiteY580" fmla="*/ 2149284 h 6858000"/>
              <a:gd name="connsiteX581" fmla="*/ 1908359 w 7467600"/>
              <a:gd name="connsiteY581" fmla="*/ 2364988 h 6858000"/>
              <a:gd name="connsiteX582" fmla="*/ 1647661 w 7467600"/>
              <a:gd name="connsiteY582" fmla="*/ 1825945 h 6858000"/>
              <a:gd name="connsiteX583" fmla="*/ 1423821 w 7467600"/>
              <a:gd name="connsiteY583" fmla="*/ 1351958 h 6858000"/>
              <a:gd name="connsiteX584" fmla="*/ 1431890 w 7467600"/>
              <a:gd name="connsiteY584" fmla="*/ 1306475 h 6858000"/>
              <a:gd name="connsiteX585" fmla="*/ 1507597 w 7467600"/>
              <a:gd name="connsiteY585" fmla="*/ 1446132 h 6858000"/>
              <a:gd name="connsiteX586" fmla="*/ 1674586 w 7467600"/>
              <a:gd name="connsiteY586" fmla="*/ 1813832 h 6858000"/>
              <a:gd name="connsiteX587" fmla="*/ 1815950 w 7467600"/>
              <a:gd name="connsiteY587" fmla="*/ 2128564 h 6858000"/>
              <a:gd name="connsiteX588" fmla="*/ 1984242 w 7467600"/>
              <a:gd name="connsiteY588" fmla="*/ 2430829 h 6858000"/>
              <a:gd name="connsiteX589" fmla="*/ 2014023 w 7467600"/>
              <a:gd name="connsiteY589" fmla="*/ 2450995 h 6858000"/>
              <a:gd name="connsiteX590" fmla="*/ 1747337 w 7467600"/>
              <a:gd name="connsiteY590" fmla="*/ 1855264 h 6858000"/>
              <a:gd name="connsiteX591" fmla="*/ 1533749 w 7467600"/>
              <a:gd name="connsiteY591" fmla="*/ 1478656 h 6858000"/>
              <a:gd name="connsiteX592" fmla="*/ 1431890 w 7467600"/>
              <a:gd name="connsiteY592" fmla="*/ 1306475 h 6858000"/>
              <a:gd name="connsiteX593" fmla="*/ 5052692 w 7467600"/>
              <a:gd name="connsiteY593" fmla="*/ 1292994 h 6858000"/>
              <a:gd name="connsiteX594" fmla="*/ 5200661 w 7467600"/>
              <a:gd name="connsiteY594" fmla="*/ 1635186 h 6858000"/>
              <a:gd name="connsiteX595" fmla="*/ 5297138 w 7467600"/>
              <a:gd name="connsiteY595" fmla="*/ 1906351 h 6858000"/>
              <a:gd name="connsiteX596" fmla="*/ 5052692 w 7467600"/>
              <a:gd name="connsiteY596" fmla="*/ 1292994 h 6858000"/>
              <a:gd name="connsiteX597" fmla="*/ 5009948 w 7467600"/>
              <a:gd name="connsiteY597" fmla="*/ 1273619 h 6858000"/>
              <a:gd name="connsiteX598" fmla="*/ 5121777 w 7467600"/>
              <a:gd name="connsiteY598" fmla="*/ 1654213 h 6858000"/>
              <a:gd name="connsiteX599" fmla="*/ 5293545 w 7467600"/>
              <a:gd name="connsiteY599" fmla="*/ 2072247 h 6858000"/>
              <a:gd name="connsiteX600" fmla="*/ 5294042 w 7467600"/>
              <a:gd name="connsiteY600" fmla="*/ 2065019 h 6858000"/>
              <a:gd name="connsiteX601" fmla="*/ 5171936 w 7467600"/>
              <a:gd name="connsiteY601" fmla="*/ 1647613 h 6858000"/>
              <a:gd name="connsiteX602" fmla="*/ 5009948 w 7467600"/>
              <a:gd name="connsiteY602" fmla="*/ 1273619 h 6858000"/>
              <a:gd name="connsiteX603" fmla="*/ 655236 w 7467600"/>
              <a:gd name="connsiteY603" fmla="*/ 1268632 h 6858000"/>
              <a:gd name="connsiteX604" fmla="*/ 839521 w 7467600"/>
              <a:gd name="connsiteY604" fmla="*/ 1685315 h 6858000"/>
              <a:gd name="connsiteX605" fmla="*/ 1109416 w 7467600"/>
              <a:gd name="connsiteY605" fmla="*/ 2061663 h 6858000"/>
              <a:gd name="connsiteX606" fmla="*/ 1298300 w 7467600"/>
              <a:gd name="connsiteY606" fmla="*/ 2247742 h 6858000"/>
              <a:gd name="connsiteX607" fmla="*/ 1125871 w 7467600"/>
              <a:gd name="connsiteY607" fmla="*/ 1989513 h 6858000"/>
              <a:gd name="connsiteX608" fmla="*/ 981574 w 7467600"/>
              <a:gd name="connsiteY608" fmla="*/ 1783157 h 6858000"/>
              <a:gd name="connsiteX609" fmla="*/ 922198 w 7467600"/>
              <a:gd name="connsiteY609" fmla="*/ 1677437 h 6858000"/>
              <a:gd name="connsiteX610" fmla="*/ 869293 w 7467600"/>
              <a:gd name="connsiteY610" fmla="*/ 1583214 h 6858000"/>
              <a:gd name="connsiteX611" fmla="*/ 751431 w 7467600"/>
              <a:gd name="connsiteY611" fmla="*/ 1405731 h 6858000"/>
              <a:gd name="connsiteX612" fmla="*/ 655236 w 7467600"/>
              <a:gd name="connsiteY612" fmla="*/ 1268632 h 6858000"/>
              <a:gd name="connsiteX613" fmla="*/ 6516292 w 7467600"/>
              <a:gd name="connsiteY613" fmla="*/ 1263064 h 6858000"/>
              <a:gd name="connsiteX614" fmla="*/ 5736320 w 7467600"/>
              <a:gd name="connsiteY614" fmla="*/ 1501803 h 6858000"/>
              <a:gd name="connsiteX615" fmla="*/ 6516292 w 7467600"/>
              <a:gd name="connsiteY615" fmla="*/ 1263064 h 6858000"/>
              <a:gd name="connsiteX616" fmla="*/ 291466 w 7467600"/>
              <a:gd name="connsiteY616" fmla="*/ 1250369 h 6858000"/>
              <a:gd name="connsiteX617" fmla="*/ 323180 w 7467600"/>
              <a:gd name="connsiteY617" fmla="*/ 1435283 h 6858000"/>
              <a:gd name="connsiteX618" fmla="*/ 349381 w 7467600"/>
              <a:gd name="connsiteY618" fmla="*/ 1875041 h 6858000"/>
              <a:gd name="connsiteX619" fmla="*/ 374363 w 7467600"/>
              <a:gd name="connsiteY619" fmla="*/ 1506494 h 6858000"/>
              <a:gd name="connsiteX620" fmla="*/ 302168 w 7467600"/>
              <a:gd name="connsiteY620" fmla="*/ 1274495 h 6858000"/>
              <a:gd name="connsiteX621" fmla="*/ 291466 w 7467600"/>
              <a:gd name="connsiteY621" fmla="*/ 1250369 h 6858000"/>
              <a:gd name="connsiteX622" fmla="*/ 678222 w 7467600"/>
              <a:gd name="connsiteY622" fmla="*/ 1248670 h 6858000"/>
              <a:gd name="connsiteX623" fmla="*/ 775536 w 7467600"/>
              <a:gd name="connsiteY623" fmla="*/ 1388015 h 6858000"/>
              <a:gd name="connsiteX624" fmla="*/ 894529 w 7467600"/>
              <a:gd name="connsiteY624" fmla="*/ 1567739 h 6858000"/>
              <a:gd name="connsiteX625" fmla="*/ 948000 w 7467600"/>
              <a:gd name="connsiteY625" fmla="*/ 1663088 h 6858000"/>
              <a:gd name="connsiteX626" fmla="*/ 1006812 w 7467600"/>
              <a:gd name="connsiteY626" fmla="*/ 1767683 h 6858000"/>
              <a:gd name="connsiteX627" fmla="*/ 1149133 w 7467600"/>
              <a:gd name="connsiteY627" fmla="*/ 1971513 h 6858000"/>
              <a:gd name="connsiteX628" fmla="*/ 1333952 w 7467600"/>
              <a:gd name="connsiteY628" fmla="*/ 2251620 h 6858000"/>
              <a:gd name="connsiteX629" fmla="*/ 1337329 w 7467600"/>
              <a:gd name="connsiteY629" fmla="*/ 2258350 h 6858000"/>
              <a:gd name="connsiteX630" fmla="*/ 1014726 w 7467600"/>
              <a:gd name="connsiteY630" fmla="*/ 1615556 h 6858000"/>
              <a:gd name="connsiteX631" fmla="*/ 678222 w 7467600"/>
              <a:gd name="connsiteY631" fmla="*/ 1248670 h 6858000"/>
              <a:gd name="connsiteX632" fmla="*/ 6691602 w 7467600"/>
              <a:gd name="connsiteY632" fmla="*/ 1140573 h 6858000"/>
              <a:gd name="connsiteX633" fmla="*/ 6571100 w 7467600"/>
              <a:gd name="connsiteY633" fmla="*/ 1183662 h 6858000"/>
              <a:gd name="connsiteX634" fmla="*/ 6241687 w 7467600"/>
              <a:gd name="connsiteY634" fmla="*/ 1257600 h 6858000"/>
              <a:gd name="connsiteX635" fmla="*/ 5693009 w 7467600"/>
              <a:gd name="connsiteY635" fmla="*/ 1478256 h 6858000"/>
              <a:gd name="connsiteX636" fmla="*/ 6548420 w 7467600"/>
              <a:gd name="connsiteY636" fmla="*/ 1214599 h 6858000"/>
              <a:gd name="connsiteX637" fmla="*/ 6605473 w 7467600"/>
              <a:gd name="connsiteY637" fmla="*/ 1184686 h 6858000"/>
              <a:gd name="connsiteX638" fmla="*/ 6691602 w 7467600"/>
              <a:gd name="connsiteY638" fmla="*/ 1140573 h 6858000"/>
              <a:gd name="connsiteX639" fmla="*/ 4002475 w 7467600"/>
              <a:gd name="connsiteY639" fmla="*/ 1037802 h 6858000"/>
              <a:gd name="connsiteX640" fmla="*/ 4000324 w 7467600"/>
              <a:gd name="connsiteY640" fmla="*/ 1039362 h 6858000"/>
              <a:gd name="connsiteX641" fmla="*/ 4002862 w 7467600"/>
              <a:gd name="connsiteY641" fmla="*/ 1042866 h 6858000"/>
              <a:gd name="connsiteX642" fmla="*/ 4002475 w 7467600"/>
              <a:gd name="connsiteY642" fmla="*/ 1037802 h 6858000"/>
              <a:gd name="connsiteX643" fmla="*/ 506322 w 7467600"/>
              <a:gd name="connsiteY643" fmla="*/ 1020997 h 6858000"/>
              <a:gd name="connsiteX644" fmla="*/ 533068 w 7467600"/>
              <a:gd name="connsiteY644" fmla="*/ 1029409 h 6858000"/>
              <a:gd name="connsiteX645" fmla="*/ 1232525 w 7467600"/>
              <a:gd name="connsiteY645" fmla="*/ 1804675 h 6858000"/>
              <a:gd name="connsiteX646" fmla="*/ 1388858 w 7467600"/>
              <a:gd name="connsiteY646" fmla="*/ 2368011 h 6858000"/>
              <a:gd name="connsiteX647" fmla="*/ 1384098 w 7467600"/>
              <a:gd name="connsiteY647" fmla="*/ 2378125 h 6858000"/>
              <a:gd name="connsiteX648" fmla="*/ 1425393 w 7467600"/>
              <a:gd name="connsiteY648" fmla="*/ 2589124 h 6858000"/>
              <a:gd name="connsiteX649" fmla="*/ 1424001 w 7467600"/>
              <a:gd name="connsiteY649" fmla="*/ 2597541 h 6858000"/>
              <a:gd name="connsiteX650" fmla="*/ 2152729 w 7467600"/>
              <a:gd name="connsiteY650" fmla="*/ 2864487 h 6858000"/>
              <a:gd name="connsiteX651" fmla="*/ 2020609 w 7467600"/>
              <a:gd name="connsiteY651" fmla="*/ 2539671 h 6858000"/>
              <a:gd name="connsiteX652" fmla="*/ 2018920 w 7467600"/>
              <a:gd name="connsiteY652" fmla="*/ 2536309 h 6858000"/>
              <a:gd name="connsiteX653" fmla="*/ 1342441 w 7467600"/>
              <a:gd name="connsiteY653" fmla="*/ 1173017 h 6858000"/>
              <a:gd name="connsiteX654" fmla="*/ 1367925 w 7467600"/>
              <a:gd name="connsiteY654" fmla="*/ 1135648 h 6858000"/>
              <a:gd name="connsiteX655" fmla="*/ 1771401 w 7467600"/>
              <a:gd name="connsiteY655" fmla="*/ 1806673 h 6858000"/>
              <a:gd name="connsiteX656" fmla="*/ 1972385 w 7467600"/>
              <a:gd name="connsiteY656" fmla="*/ 2198735 h 6858000"/>
              <a:gd name="connsiteX657" fmla="*/ 2040892 w 7467600"/>
              <a:gd name="connsiteY657" fmla="*/ 2405205 h 6858000"/>
              <a:gd name="connsiteX658" fmla="*/ 2131689 w 7467600"/>
              <a:gd name="connsiteY658" fmla="*/ 1936926 h 6858000"/>
              <a:gd name="connsiteX659" fmla="*/ 2454820 w 7467600"/>
              <a:gd name="connsiteY659" fmla="*/ 1248808 h 6858000"/>
              <a:gd name="connsiteX660" fmla="*/ 2492512 w 7467600"/>
              <a:gd name="connsiteY660" fmla="*/ 1302920 h 6858000"/>
              <a:gd name="connsiteX661" fmla="*/ 2081216 w 7467600"/>
              <a:gd name="connsiteY661" fmla="*/ 2527513 h 6858000"/>
              <a:gd name="connsiteX662" fmla="*/ 2081211 w 7467600"/>
              <a:gd name="connsiteY662" fmla="*/ 2528916 h 6858000"/>
              <a:gd name="connsiteX663" fmla="*/ 2199067 w 7467600"/>
              <a:gd name="connsiteY663" fmla="*/ 2884061 h 6858000"/>
              <a:gd name="connsiteX664" fmla="*/ 3192586 w 7467600"/>
              <a:gd name="connsiteY664" fmla="*/ 3411496 h 6858000"/>
              <a:gd name="connsiteX665" fmla="*/ 3182620 w 7467600"/>
              <a:gd name="connsiteY665" fmla="*/ 3483279 h 6858000"/>
              <a:gd name="connsiteX666" fmla="*/ 2435119 w 7467600"/>
              <a:gd name="connsiteY666" fmla="*/ 3080173 h 6858000"/>
              <a:gd name="connsiteX667" fmla="*/ 2410152 w 7467600"/>
              <a:gd name="connsiteY667" fmla="*/ 3063751 h 6858000"/>
              <a:gd name="connsiteX668" fmla="*/ 2408099 w 7467600"/>
              <a:gd name="connsiteY668" fmla="*/ 3064403 h 6858000"/>
              <a:gd name="connsiteX669" fmla="*/ 2407218 w 7467600"/>
              <a:gd name="connsiteY669" fmla="*/ 3070324 h 6858000"/>
              <a:gd name="connsiteX670" fmla="*/ 2380138 w 7467600"/>
              <a:gd name="connsiteY670" fmla="*/ 3099341 h 6858000"/>
              <a:gd name="connsiteX671" fmla="*/ 1765923 w 7467600"/>
              <a:gd name="connsiteY671" fmla="*/ 3581043 h 6858000"/>
              <a:gd name="connsiteX672" fmla="*/ 1702258 w 7467600"/>
              <a:gd name="connsiteY672" fmla="*/ 3612286 h 6858000"/>
              <a:gd name="connsiteX673" fmla="*/ 1538370 w 7467600"/>
              <a:gd name="connsiteY673" fmla="*/ 3811804 h 6858000"/>
              <a:gd name="connsiteX674" fmla="*/ 542867 w 7467600"/>
              <a:gd name="connsiteY674" fmla="*/ 4944092 h 6858000"/>
              <a:gd name="connsiteX675" fmla="*/ 515800 w 7467600"/>
              <a:gd name="connsiteY675" fmla="*/ 4862180 h 6858000"/>
              <a:gd name="connsiteX676" fmla="*/ 909145 w 7467600"/>
              <a:gd name="connsiteY676" fmla="*/ 4199225 h 6858000"/>
              <a:gd name="connsiteX677" fmla="*/ 1214067 w 7467600"/>
              <a:gd name="connsiteY677" fmla="*/ 3908561 h 6858000"/>
              <a:gd name="connsiteX678" fmla="*/ 640967 w 7467600"/>
              <a:gd name="connsiteY678" fmla="*/ 4105601 h 6858000"/>
              <a:gd name="connsiteX679" fmla="*/ 112563 w 7467600"/>
              <a:gd name="connsiteY679" fmla="*/ 4396952 h 6858000"/>
              <a:gd name="connsiteX680" fmla="*/ 0 w 7467600"/>
              <a:gd name="connsiteY680" fmla="*/ 4466006 h 6858000"/>
              <a:gd name="connsiteX681" fmla="*/ 0 w 7467600"/>
              <a:gd name="connsiteY681" fmla="*/ 4233763 h 6858000"/>
              <a:gd name="connsiteX682" fmla="*/ 36881 w 7467600"/>
              <a:gd name="connsiteY682" fmla="*/ 4200118 h 6858000"/>
              <a:gd name="connsiteX683" fmla="*/ 910534 w 7467600"/>
              <a:gd name="connsiteY683" fmla="*/ 3629753 h 6858000"/>
              <a:gd name="connsiteX684" fmla="*/ 1578717 w 7467600"/>
              <a:gd name="connsiteY684" fmla="*/ 3575982 h 6858000"/>
              <a:gd name="connsiteX685" fmla="*/ 2338780 w 7467600"/>
              <a:gd name="connsiteY685" fmla="*/ 3033725 h 6858000"/>
              <a:gd name="connsiteX686" fmla="*/ 1807991 w 7467600"/>
              <a:gd name="connsiteY686" fmla="*/ 2807184 h 6858000"/>
              <a:gd name="connsiteX687" fmla="*/ 1416358 w 7467600"/>
              <a:gd name="connsiteY687" fmla="*/ 3112571 h 6858000"/>
              <a:gd name="connsiteX688" fmla="*/ 939066 w 7467600"/>
              <a:gd name="connsiteY688" fmla="*/ 3378798 h 6858000"/>
              <a:gd name="connsiteX689" fmla="*/ 115099 w 7467600"/>
              <a:gd name="connsiteY689" fmla="*/ 3607650 h 6858000"/>
              <a:gd name="connsiteX690" fmla="*/ 97284 w 7467600"/>
              <a:gd name="connsiteY690" fmla="*/ 3520393 h 6858000"/>
              <a:gd name="connsiteX691" fmla="*/ 922050 w 7467600"/>
              <a:gd name="connsiteY691" fmla="*/ 3074867 h 6858000"/>
              <a:gd name="connsiteX692" fmla="*/ 1405265 w 7467600"/>
              <a:gd name="connsiteY692" fmla="*/ 3016319 h 6858000"/>
              <a:gd name="connsiteX693" fmla="*/ 1407512 w 7467600"/>
              <a:gd name="connsiteY693" fmla="*/ 3018001 h 6858000"/>
              <a:gd name="connsiteX694" fmla="*/ 1726266 w 7467600"/>
              <a:gd name="connsiteY694" fmla="*/ 2777274 h 6858000"/>
              <a:gd name="connsiteX695" fmla="*/ 625390 w 7467600"/>
              <a:gd name="connsiteY695" fmla="*/ 2514541 h 6858000"/>
              <a:gd name="connsiteX696" fmla="*/ 619799 w 7467600"/>
              <a:gd name="connsiteY696" fmla="*/ 2527180 h 6858000"/>
              <a:gd name="connsiteX697" fmla="*/ 310030 w 7467600"/>
              <a:gd name="connsiteY697" fmla="*/ 2771818 h 6858000"/>
              <a:gd name="connsiteX698" fmla="*/ 173877 w 7467600"/>
              <a:gd name="connsiteY698" fmla="*/ 2937056 h 6858000"/>
              <a:gd name="connsiteX699" fmla="*/ 77889 w 7467600"/>
              <a:gd name="connsiteY699" fmla="*/ 3138440 h 6858000"/>
              <a:gd name="connsiteX700" fmla="*/ 0 w 7467600"/>
              <a:gd name="connsiteY700" fmla="*/ 3271395 h 6858000"/>
              <a:gd name="connsiteX701" fmla="*/ 0 w 7467600"/>
              <a:gd name="connsiteY701" fmla="*/ 3153002 h 6858000"/>
              <a:gd name="connsiteX702" fmla="*/ 2386 w 7467600"/>
              <a:gd name="connsiteY702" fmla="*/ 3149203 h 6858000"/>
              <a:gd name="connsiteX703" fmla="*/ 89753 w 7467600"/>
              <a:gd name="connsiteY703" fmla="*/ 2987702 h 6858000"/>
              <a:gd name="connsiteX704" fmla="*/ 76869 w 7467600"/>
              <a:gd name="connsiteY704" fmla="*/ 3005404 h 6858000"/>
              <a:gd name="connsiteX705" fmla="*/ 32049 w 7467600"/>
              <a:gd name="connsiteY705" fmla="*/ 3065814 h 6858000"/>
              <a:gd name="connsiteX706" fmla="*/ 0 w 7467600"/>
              <a:gd name="connsiteY706" fmla="*/ 3108744 h 6858000"/>
              <a:gd name="connsiteX707" fmla="*/ 0 w 7467600"/>
              <a:gd name="connsiteY707" fmla="*/ 3058059 h 6858000"/>
              <a:gd name="connsiteX708" fmla="*/ 7610 w 7467600"/>
              <a:gd name="connsiteY708" fmla="*/ 3047889 h 6858000"/>
              <a:gd name="connsiteX709" fmla="*/ 52419 w 7467600"/>
              <a:gd name="connsiteY709" fmla="*/ 2987479 h 6858000"/>
              <a:gd name="connsiteX710" fmla="*/ 59142 w 7467600"/>
              <a:gd name="connsiteY710" fmla="*/ 2978488 h 6858000"/>
              <a:gd name="connsiteX711" fmla="*/ 0 w 7467600"/>
              <a:gd name="connsiteY711" fmla="*/ 3015334 h 6858000"/>
              <a:gd name="connsiteX712" fmla="*/ 0 w 7467600"/>
              <a:gd name="connsiteY712" fmla="*/ 2914286 h 6858000"/>
              <a:gd name="connsiteX713" fmla="*/ 36383 w 7467600"/>
              <a:gd name="connsiteY713" fmla="*/ 2901128 h 6858000"/>
              <a:gd name="connsiteX714" fmla="*/ 156329 w 7467600"/>
              <a:gd name="connsiteY714" fmla="*/ 2840533 h 6858000"/>
              <a:gd name="connsiteX715" fmla="*/ 358355 w 7467600"/>
              <a:gd name="connsiteY715" fmla="*/ 2620471 h 6858000"/>
              <a:gd name="connsiteX716" fmla="*/ 510577 w 7467600"/>
              <a:gd name="connsiteY716" fmla="*/ 2501244 h 6858000"/>
              <a:gd name="connsiteX717" fmla="*/ 211967 w 7467600"/>
              <a:gd name="connsiteY717" fmla="*/ 2479171 h 6858000"/>
              <a:gd name="connsiteX718" fmla="*/ 0 w 7467600"/>
              <a:gd name="connsiteY718" fmla="*/ 2476398 h 6858000"/>
              <a:gd name="connsiteX719" fmla="*/ 0 w 7467600"/>
              <a:gd name="connsiteY719" fmla="*/ 2389189 h 6858000"/>
              <a:gd name="connsiteX720" fmla="*/ 103062 w 7467600"/>
              <a:gd name="connsiteY720" fmla="*/ 2389518 h 6858000"/>
              <a:gd name="connsiteX721" fmla="*/ 510734 w 7467600"/>
              <a:gd name="connsiteY721" fmla="*/ 2416201 h 6858000"/>
              <a:gd name="connsiteX722" fmla="*/ 279257 w 7467600"/>
              <a:gd name="connsiteY722" fmla="*/ 2092102 h 6858000"/>
              <a:gd name="connsiteX723" fmla="*/ 65265 w 7467600"/>
              <a:gd name="connsiteY723" fmla="*/ 2006049 h 6858000"/>
              <a:gd name="connsiteX724" fmla="*/ 0 w 7467600"/>
              <a:gd name="connsiteY724" fmla="*/ 1982532 h 6858000"/>
              <a:gd name="connsiteX725" fmla="*/ 0 w 7467600"/>
              <a:gd name="connsiteY725" fmla="*/ 1912789 h 6858000"/>
              <a:gd name="connsiteX726" fmla="*/ 97460 w 7467600"/>
              <a:gd name="connsiteY726" fmla="*/ 1953725 h 6858000"/>
              <a:gd name="connsiteX727" fmla="*/ 221272 w 7467600"/>
              <a:gd name="connsiteY727" fmla="*/ 1980766 h 6858000"/>
              <a:gd name="connsiteX728" fmla="*/ 116765 w 7467600"/>
              <a:gd name="connsiteY728" fmla="*/ 1911033 h 6858000"/>
              <a:gd name="connsiteX729" fmla="*/ 16405 w 7467600"/>
              <a:gd name="connsiteY729" fmla="*/ 1803412 h 6858000"/>
              <a:gd name="connsiteX730" fmla="*/ 0 w 7467600"/>
              <a:gd name="connsiteY730" fmla="*/ 1784777 h 6858000"/>
              <a:gd name="connsiteX731" fmla="*/ 0 w 7467600"/>
              <a:gd name="connsiteY731" fmla="*/ 1740082 h 6858000"/>
              <a:gd name="connsiteX732" fmla="*/ 39394 w 7467600"/>
              <a:gd name="connsiteY732" fmla="*/ 1784856 h 6858000"/>
              <a:gd name="connsiteX733" fmla="*/ 135813 w 7467600"/>
              <a:gd name="connsiteY733" fmla="*/ 1888838 h 6858000"/>
              <a:gd name="connsiteX734" fmla="*/ 242575 w 7467600"/>
              <a:gd name="connsiteY734" fmla="*/ 1958841 h 6858000"/>
              <a:gd name="connsiteX735" fmla="*/ 82197 w 7467600"/>
              <a:gd name="connsiteY735" fmla="*/ 1754826 h 6858000"/>
              <a:gd name="connsiteX736" fmla="*/ 0 w 7467600"/>
              <a:gd name="connsiteY736" fmla="*/ 1679650 h 6858000"/>
              <a:gd name="connsiteX737" fmla="*/ 0 w 7467600"/>
              <a:gd name="connsiteY737" fmla="*/ 1602463 h 6858000"/>
              <a:gd name="connsiteX738" fmla="*/ 84689 w 7467600"/>
              <a:gd name="connsiteY738" fmla="*/ 1677442 h 6858000"/>
              <a:gd name="connsiteX739" fmla="*/ 298437 w 7467600"/>
              <a:gd name="connsiteY739" fmla="*/ 1968019 h 6858000"/>
              <a:gd name="connsiteX740" fmla="*/ 227269 w 7467600"/>
              <a:gd name="connsiteY740" fmla="*/ 1114064 h 6858000"/>
              <a:gd name="connsiteX741" fmla="*/ 248003 w 7467600"/>
              <a:gd name="connsiteY741" fmla="*/ 1089613 h 6858000"/>
              <a:gd name="connsiteX742" fmla="*/ 427020 w 7467600"/>
              <a:gd name="connsiteY742" fmla="*/ 1619803 h 6858000"/>
              <a:gd name="connsiteX743" fmla="*/ 340345 w 7467600"/>
              <a:gd name="connsiteY743" fmla="*/ 2027739 h 6858000"/>
              <a:gd name="connsiteX744" fmla="*/ 360865 w 7467600"/>
              <a:gd name="connsiteY744" fmla="*/ 2044827 h 6858000"/>
              <a:gd name="connsiteX745" fmla="*/ 560414 w 7467600"/>
              <a:gd name="connsiteY745" fmla="*/ 2421457 h 6858000"/>
              <a:gd name="connsiteX746" fmla="*/ 1359703 w 7467600"/>
              <a:gd name="connsiteY746" fmla="*/ 2578554 h 6858000"/>
              <a:gd name="connsiteX747" fmla="*/ 1359422 w 7467600"/>
              <a:gd name="connsiteY747" fmla="*/ 2577994 h 6858000"/>
              <a:gd name="connsiteX748" fmla="*/ 828701 w 7467600"/>
              <a:gd name="connsiteY748" fmla="*/ 1839520 h 6858000"/>
              <a:gd name="connsiteX749" fmla="*/ 494427 w 7467600"/>
              <a:gd name="connsiteY749" fmla="*/ 1092333 h 6858000"/>
              <a:gd name="connsiteX750" fmla="*/ 506322 w 7467600"/>
              <a:gd name="connsiteY750" fmla="*/ 1020997 h 6858000"/>
              <a:gd name="connsiteX751" fmla="*/ 4570198 w 7467600"/>
              <a:gd name="connsiteY751" fmla="*/ 978081 h 6858000"/>
              <a:gd name="connsiteX752" fmla="*/ 4523691 w 7467600"/>
              <a:gd name="connsiteY752" fmla="*/ 1127776 h 6858000"/>
              <a:gd name="connsiteX753" fmla="*/ 4509875 w 7467600"/>
              <a:gd name="connsiteY753" fmla="*/ 1167552 h 6858000"/>
              <a:gd name="connsiteX754" fmla="*/ 4478168 w 7467600"/>
              <a:gd name="connsiteY754" fmla="*/ 1260735 h 6858000"/>
              <a:gd name="connsiteX755" fmla="*/ 4409309 w 7467600"/>
              <a:gd name="connsiteY755" fmla="*/ 1666996 h 6858000"/>
              <a:gd name="connsiteX756" fmla="*/ 4370031 w 7467600"/>
              <a:gd name="connsiteY756" fmla="*/ 1955666 h 6858000"/>
              <a:gd name="connsiteX757" fmla="*/ 4570198 w 7467600"/>
              <a:gd name="connsiteY757" fmla="*/ 978081 h 6858000"/>
              <a:gd name="connsiteX758" fmla="*/ 4557898 w 7467600"/>
              <a:gd name="connsiteY758" fmla="*/ 900011 h 6858000"/>
              <a:gd name="connsiteX759" fmla="*/ 4344840 w 7467600"/>
              <a:gd name="connsiteY759" fmla="*/ 1922038 h 6858000"/>
              <a:gd name="connsiteX760" fmla="*/ 4378710 w 7467600"/>
              <a:gd name="connsiteY760" fmla="*/ 1665516 h 6858000"/>
              <a:gd name="connsiteX761" fmla="*/ 4448798 w 7467600"/>
              <a:gd name="connsiteY761" fmla="*/ 1253024 h 6858000"/>
              <a:gd name="connsiteX762" fmla="*/ 4480315 w 7467600"/>
              <a:gd name="connsiteY762" fmla="*/ 1158454 h 6858000"/>
              <a:gd name="connsiteX763" fmla="*/ 4494133 w 7467600"/>
              <a:gd name="connsiteY763" fmla="*/ 1118676 h 6858000"/>
              <a:gd name="connsiteX764" fmla="*/ 4557898 w 7467600"/>
              <a:gd name="connsiteY764" fmla="*/ 900011 h 6858000"/>
              <a:gd name="connsiteX765" fmla="*/ 5870151 w 7467600"/>
              <a:gd name="connsiteY765" fmla="*/ 898890 h 6858000"/>
              <a:gd name="connsiteX766" fmla="*/ 5861335 w 7467600"/>
              <a:gd name="connsiteY766" fmla="*/ 899177 h 6858000"/>
              <a:gd name="connsiteX767" fmla="*/ 5843702 w 7467600"/>
              <a:gd name="connsiteY767" fmla="*/ 899748 h 6858000"/>
              <a:gd name="connsiteX768" fmla="*/ 5651107 w 7467600"/>
              <a:gd name="connsiteY768" fmla="*/ 920306 h 6858000"/>
              <a:gd name="connsiteX769" fmla="*/ 5459407 w 7467600"/>
              <a:gd name="connsiteY769" fmla="*/ 940975 h 6858000"/>
              <a:gd name="connsiteX770" fmla="*/ 5374846 w 7467600"/>
              <a:gd name="connsiteY770" fmla="*/ 941988 h 6858000"/>
              <a:gd name="connsiteX771" fmla="*/ 5256105 w 7467600"/>
              <a:gd name="connsiteY771" fmla="*/ 945632 h 6858000"/>
              <a:gd name="connsiteX772" fmla="*/ 5107071 w 7467600"/>
              <a:gd name="connsiteY772" fmla="*/ 969720 h 6858000"/>
              <a:gd name="connsiteX773" fmla="*/ 4998681 w 7467600"/>
              <a:gd name="connsiteY773" fmla="*/ 988771 h 6858000"/>
              <a:gd name="connsiteX774" fmla="*/ 5870151 w 7467600"/>
              <a:gd name="connsiteY774" fmla="*/ 898890 h 6858000"/>
              <a:gd name="connsiteX775" fmla="*/ 5504425 w 7467600"/>
              <a:gd name="connsiteY775" fmla="*/ 848067 h 6858000"/>
              <a:gd name="connsiteX776" fmla="*/ 4968849 w 7467600"/>
              <a:gd name="connsiteY776" fmla="*/ 962318 h 6858000"/>
              <a:gd name="connsiteX777" fmla="*/ 5104039 w 7467600"/>
              <a:gd name="connsiteY777" fmla="*/ 940634 h 6858000"/>
              <a:gd name="connsiteX778" fmla="*/ 5256311 w 7467600"/>
              <a:gd name="connsiteY778" fmla="*/ 916490 h 6858000"/>
              <a:gd name="connsiteX779" fmla="*/ 5377381 w 7467600"/>
              <a:gd name="connsiteY779" fmla="*/ 912671 h 6858000"/>
              <a:gd name="connsiteX780" fmla="*/ 5460148 w 7467600"/>
              <a:gd name="connsiteY780" fmla="*/ 911442 h 6858000"/>
              <a:gd name="connsiteX781" fmla="*/ 5648971 w 7467600"/>
              <a:gd name="connsiteY781" fmla="*/ 891331 h 6858000"/>
              <a:gd name="connsiteX782" fmla="*/ 5844807 w 7467600"/>
              <a:gd name="connsiteY782" fmla="*/ 870718 h 6858000"/>
              <a:gd name="connsiteX783" fmla="*/ 5862975 w 7467600"/>
              <a:gd name="connsiteY783" fmla="*/ 869756 h 6858000"/>
              <a:gd name="connsiteX784" fmla="*/ 5920887 w 7467600"/>
              <a:gd name="connsiteY784" fmla="*/ 865929 h 6858000"/>
              <a:gd name="connsiteX785" fmla="*/ 5504425 w 7467600"/>
              <a:gd name="connsiteY785" fmla="*/ 848067 h 6858000"/>
              <a:gd name="connsiteX786" fmla="*/ 3607114 w 7467600"/>
              <a:gd name="connsiteY786" fmla="*/ 467441 h 6858000"/>
              <a:gd name="connsiteX787" fmla="*/ 3296242 w 7467600"/>
              <a:gd name="connsiteY787" fmla="*/ 807991 h 6858000"/>
              <a:gd name="connsiteX788" fmla="*/ 3174674 w 7467600"/>
              <a:gd name="connsiteY788" fmla="*/ 919759 h 6858000"/>
              <a:gd name="connsiteX789" fmla="*/ 3042978 w 7467600"/>
              <a:gd name="connsiteY789" fmla="*/ 1054894 h 6858000"/>
              <a:gd name="connsiteX790" fmla="*/ 2968914 w 7467600"/>
              <a:gd name="connsiteY790" fmla="*/ 1133756 h 6858000"/>
              <a:gd name="connsiteX791" fmla="*/ 3103823 w 7467600"/>
              <a:gd name="connsiteY791" fmla="*/ 1026814 h 6858000"/>
              <a:gd name="connsiteX792" fmla="*/ 3607114 w 7467600"/>
              <a:gd name="connsiteY792" fmla="*/ 467441 h 6858000"/>
              <a:gd name="connsiteX793" fmla="*/ 3744487 w 7467600"/>
              <a:gd name="connsiteY793" fmla="*/ 383136 h 6858000"/>
              <a:gd name="connsiteX794" fmla="*/ 3970213 w 7467600"/>
              <a:gd name="connsiteY794" fmla="*/ 995559 h 6858000"/>
              <a:gd name="connsiteX795" fmla="*/ 3744487 w 7467600"/>
              <a:gd name="connsiteY795" fmla="*/ 383136 h 6858000"/>
              <a:gd name="connsiteX796" fmla="*/ 3624562 w 7467600"/>
              <a:gd name="connsiteY796" fmla="*/ 367041 h 6858000"/>
              <a:gd name="connsiteX797" fmla="*/ 3489712 w 7467600"/>
              <a:gd name="connsiteY797" fmla="*/ 485386 h 6858000"/>
              <a:gd name="connsiteX798" fmla="*/ 3182994 w 7467600"/>
              <a:gd name="connsiteY798" fmla="*/ 828265 h 6858000"/>
              <a:gd name="connsiteX799" fmla="*/ 2892114 w 7467600"/>
              <a:gd name="connsiteY799" fmla="*/ 1172635 h 6858000"/>
              <a:gd name="connsiteX800" fmla="*/ 3021459 w 7467600"/>
              <a:gd name="connsiteY800" fmla="*/ 1035385 h 6858000"/>
              <a:gd name="connsiteX801" fmla="*/ 3153873 w 7467600"/>
              <a:gd name="connsiteY801" fmla="*/ 898971 h 6858000"/>
              <a:gd name="connsiteX802" fmla="*/ 3276511 w 7467600"/>
              <a:gd name="connsiteY802" fmla="*/ 786423 h 6858000"/>
              <a:gd name="connsiteX803" fmla="*/ 3584154 w 7467600"/>
              <a:gd name="connsiteY803" fmla="*/ 448218 h 6858000"/>
              <a:gd name="connsiteX804" fmla="*/ 3624562 w 7467600"/>
              <a:gd name="connsiteY804" fmla="*/ 367041 h 6858000"/>
              <a:gd name="connsiteX805" fmla="*/ 3766672 w 7467600"/>
              <a:gd name="connsiteY805" fmla="*/ 359429 h 6858000"/>
              <a:gd name="connsiteX806" fmla="*/ 3996338 w 7467600"/>
              <a:gd name="connsiteY806" fmla="*/ 968237 h 6858000"/>
              <a:gd name="connsiteX807" fmla="*/ 3766672 w 7467600"/>
              <a:gd name="connsiteY807" fmla="*/ 359429 h 6858000"/>
              <a:gd name="connsiteX808" fmla="*/ 5805386 w 7467600"/>
              <a:gd name="connsiteY808" fmla="*/ 239240 h 6858000"/>
              <a:gd name="connsiteX809" fmla="*/ 5736947 w 7467600"/>
              <a:gd name="connsiteY809" fmla="*/ 261367 h 6858000"/>
              <a:gd name="connsiteX810" fmla="*/ 5427012 w 7467600"/>
              <a:gd name="connsiteY810" fmla="*/ 311272 h 6858000"/>
              <a:gd name="connsiteX811" fmla="*/ 5147818 w 7467600"/>
              <a:gd name="connsiteY811" fmla="*/ 322112 h 6858000"/>
              <a:gd name="connsiteX812" fmla="*/ 5060854 w 7467600"/>
              <a:gd name="connsiteY812" fmla="*/ 311882 h 6858000"/>
              <a:gd name="connsiteX813" fmla="*/ 4945989 w 7467600"/>
              <a:gd name="connsiteY813" fmla="*/ 300516 h 6858000"/>
              <a:gd name="connsiteX814" fmla="*/ 5410479 w 7467600"/>
              <a:gd name="connsiteY814" fmla="*/ 348434 h 6858000"/>
              <a:gd name="connsiteX815" fmla="*/ 5805386 w 7467600"/>
              <a:gd name="connsiteY815" fmla="*/ 239240 h 6858000"/>
              <a:gd name="connsiteX816" fmla="*/ 5905192 w 7467600"/>
              <a:gd name="connsiteY816" fmla="*/ 163079 h 6858000"/>
              <a:gd name="connsiteX817" fmla="*/ 5865655 w 7467600"/>
              <a:gd name="connsiteY817" fmla="*/ 171901 h 6858000"/>
              <a:gd name="connsiteX818" fmla="*/ 5259740 w 7467600"/>
              <a:gd name="connsiteY818" fmla="*/ 257013 h 6858000"/>
              <a:gd name="connsiteX819" fmla="*/ 5208466 w 7467600"/>
              <a:gd name="connsiteY819" fmla="*/ 257550 h 6858000"/>
              <a:gd name="connsiteX820" fmla="*/ 4980204 w 7467600"/>
              <a:gd name="connsiteY820" fmla="*/ 271903 h 6858000"/>
              <a:gd name="connsiteX821" fmla="*/ 5068068 w 7467600"/>
              <a:gd name="connsiteY821" fmla="*/ 282244 h 6858000"/>
              <a:gd name="connsiteX822" fmla="*/ 5153231 w 7467600"/>
              <a:gd name="connsiteY822" fmla="*/ 292240 h 6858000"/>
              <a:gd name="connsiteX823" fmla="*/ 5426491 w 7467600"/>
              <a:gd name="connsiteY823" fmla="*/ 281128 h 6858000"/>
              <a:gd name="connsiteX824" fmla="*/ 5731212 w 7467600"/>
              <a:gd name="connsiteY824" fmla="*/ 231951 h 6858000"/>
              <a:gd name="connsiteX825" fmla="*/ 5905192 w 7467600"/>
              <a:gd name="connsiteY825" fmla="*/ 163079 h 6858000"/>
              <a:gd name="connsiteX826" fmla="*/ 5944437 w 7467600"/>
              <a:gd name="connsiteY826" fmla="*/ 113829 h 6858000"/>
              <a:gd name="connsiteX827" fmla="*/ 5825032 w 7467600"/>
              <a:gd name="connsiteY827" fmla="*/ 146405 h 6858000"/>
              <a:gd name="connsiteX828" fmla="*/ 4955599 w 7467600"/>
              <a:gd name="connsiteY828" fmla="*/ 247008 h 6858000"/>
              <a:gd name="connsiteX829" fmla="*/ 5210104 w 7467600"/>
              <a:gd name="connsiteY829" fmla="*/ 228123 h 6858000"/>
              <a:gd name="connsiteX830" fmla="*/ 5261015 w 7467600"/>
              <a:gd name="connsiteY830" fmla="*/ 227087 h 6858000"/>
              <a:gd name="connsiteX831" fmla="*/ 5861181 w 7467600"/>
              <a:gd name="connsiteY831" fmla="*/ 143093 h 6858000"/>
              <a:gd name="connsiteX832" fmla="*/ 5961252 w 7467600"/>
              <a:gd name="connsiteY832" fmla="*/ 114820 h 6858000"/>
              <a:gd name="connsiteX833" fmla="*/ 5944437 w 7467600"/>
              <a:gd name="connsiteY833" fmla="*/ 113829 h 6858000"/>
              <a:gd name="connsiteX834" fmla="*/ 3882765 w 7467600"/>
              <a:gd name="connsiteY834" fmla="*/ 0 h 6858000"/>
              <a:gd name="connsiteX835" fmla="*/ 3995099 w 7467600"/>
              <a:gd name="connsiteY835" fmla="*/ 0 h 6858000"/>
              <a:gd name="connsiteX836" fmla="*/ 4163818 w 7467600"/>
              <a:gd name="connsiteY836" fmla="*/ 234104 h 6858000"/>
              <a:gd name="connsiteX837" fmla="*/ 4172099 w 7467600"/>
              <a:gd name="connsiteY837" fmla="*/ 234207 h 6858000"/>
              <a:gd name="connsiteX838" fmla="*/ 4784282 w 7467600"/>
              <a:gd name="connsiteY838" fmla="*/ 276561 h 6858000"/>
              <a:gd name="connsiteX839" fmla="*/ 4801687 w 7467600"/>
              <a:gd name="connsiteY839" fmla="*/ 267764 h 6858000"/>
              <a:gd name="connsiteX840" fmla="*/ 6082788 w 7467600"/>
              <a:gd name="connsiteY840" fmla="*/ 64119 h 6858000"/>
              <a:gd name="connsiteX841" fmla="*/ 6099442 w 7467600"/>
              <a:gd name="connsiteY841" fmla="*/ 82568 h 6858000"/>
              <a:gd name="connsiteX842" fmla="*/ 4804137 w 7467600"/>
              <a:gd name="connsiteY842" fmla="*/ 320931 h 6858000"/>
              <a:gd name="connsiteX843" fmla="*/ 4227047 w 7467600"/>
              <a:gd name="connsiteY843" fmla="*/ 313415 h 6858000"/>
              <a:gd name="connsiteX844" fmla="*/ 4346041 w 7467600"/>
              <a:gd name="connsiteY844" fmla="*/ 456086 h 6858000"/>
              <a:gd name="connsiteX845" fmla="*/ 4870967 w 7467600"/>
              <a:gd name="connsiteY845" fmla="*/ 963061 h 6858000"/>
              <a:gd name="connsiteX846" fmla="*/ 4889647 w 7467600"/>
              <a:gd name="connsiteY846" fmla="*/ 957147 h 6858000"/>
              <a:gd name="connsiteX847" fmla="*/ 5422504 w 7467600"/>
              <a:gd name="connsiteY847" fmla="*/ 805191 h 6858000"/>
              <a:gd name="connsiteX848" fmla="*/ 6087656 w 7467600"/>
              <a:gd name="connsiteY848" fmla="*/ 826703 h 6858000"/>
              <a:gd name="connsiteX849" fmla="*/ 6058717 w 7467600"/>
              <a:gd name="connsiteY849" fmla="*/ 865992 h 6858000"/>
              <a:gd name="connsiteX850" fmla="*/ 4974153 w 7467600"/>
              <a:gd name="connsiteY850" fmla="*/ 1045456 h 6858000"/>
              <a:gd name="connsiteX851" fmla="*/ 5627835 w 7467600"/>
              <a:gd name="connsiteY851" fmla="*/ 1472077 h 6858000"/>
              <a:gd name="connsiteX852" fmla="*/ 5629817 w 7467600"/>
              <a:gd name="connsiteY852" fmla="*/ 1471412 h 6858000"/>
              <a:gd name="connsiteX853" fmla="*/ 5634124 w 7467600"/>
              <a:gd name="connsiteY853" fmla="*/ 1470572 h 6858000"/>
              <a:gd name="connsiteX854" fmla="*/ 5755832 w 7467600"/>
              <a:gd name="connsiteY854" fmla="*/ 1383886 h 6858000"/>
              <a:gd name="connsiteX855" fmla="*/ 6014186 w 7467600"/>
              <a:gd name="connsiteY855" fmla="*/ 1279799 h 6858000"/>
              <a:gd name="connsiteX856" fmla="*/ 6901619 w 7467600"/>
              <a:gd name="connsiteY856" fmla="*/ 1047874 h 6858000"/>
              <a:gd name="connsiteX857" fmla="*/ 6931566 w 7467600"/>
              <a:gd name="connsiteY857" fmla="*/ 1062034 h 6858000"/>
              <a:gd name="connsiteX858" fmla="*/ 5790982 w 7467600"/>
              <a:gd name="connsiteY858" fmla="*/ 1561380 h 6858000"/>
              <a:gd name="connsiteX859" fmla="*/ 6188971 w 7467600"/>
              <a:gd name="connsiteY859" fmla="*/ 1755168 h 6858000"/>
              <a:gd name="connsiteX860" fmla="*/ 6202446 w 7467600"/>
              <a:gd name="connsiteY860" fmla="*/ 1752268 h 6858000"/>
              <a:gd name="connsiteX861" fmla="*/ 7179560 w 7467600"/>
              <a:gd name="connsiteY861" fmla="*/ 1467551 h 6858000"/>
              <a:gd name="connsiteX862" fmla="*/ 7158730 w 7467600"/>
              <a:gd name="connsiteY862" fmla="*/ 1507835 h 6858000"/>
              <a:gd name="connsiteX863" fmla="*/ 6326959 w 7467600"/>
              <a:gd name="connsiteY863" fmla="*/ 1817686 h 6858000"/>
              <a:gd name="connsiteX864" fmla="*/ 6537433 w 7467600"/>
              <a:gd name="connsiteY864" fmla="*/ 1907790 h 6858000"/>
              <a:gd name="connsiteX865" fmla="*/ 6550221 w 7467600"/>
              <a:gd name="connsiteY865" fmla="*/ 1910729 h 6858000"/>
              <a:gd name="connsiteX866" fmla="*/ 6964438 w 7467600"/>
              <a:gd name="connsiteY866" fmla="*/ 2209505 h 6858000"/>
              <a:gd name="connsiteX867" fmla="*/ 7367862 w 7467600"/>
              <a:gd name="connsiteY867" fmla="*/ 2806833 h 6858000"/>
              <a:gd name="connsiteX868" fmla="*/ 7364329 w 7467600"/>
              <a:gd name="connsiteY868" fmla="*/ 2826907 h 6858000"/>
              <a:gd name="connsiteX869" fmla="*/ 7290545 w 7467600"/>
              <a:gd name="connsiteY869" fmla="*/ 2850663 h 6858000"/>
              <a:gd name="connsiteX870" fmla="*/ 6472036 w 7467600"/>
              <a:gd name="connsiteY870" fmla="*/ 1959003 h 6858000"/>
              <a:gd name="connsiteX871" fmla="*/ 5792897 w 7467600"/>
              <a:gd name="connsiteY871" fmla="*/ 1647747 h 6858000"/>
              <a:gd name="connsiteX872" fmla="*/ 5842751 w 7467600"/>
              <a:gd name="connsiteY872" fmla="*/ 1816112 h 6858000"/>
              <a:gd name="connsiteX873" fmla="*/ 5847424 w 7467600"/>
              <a:gd name="connsiteY873" fmla="*/ 1815776 h 6858000"/>
              <a:gd name="connsiteX874" fmla="*/ 6399821 w 7467600"/>
              <a:gd name="connsiteY874" fmla="*/ 2344799 h 6858000"/>
              <a:gd name="connsiteX875" fmla="*/ 6323232 w 7467600"/>
              <a:gd name="connsiteY875" fmla="*/ 2389634 h 6858000"/>
              <a:gd name="connsiteX876" fmla="*/ 5942958 w 7467600"/>
              <a:gd name="connsiteY876" fmla="*/ 2077708 h 6858000"/>
              <a:gd name="connsiteX877" fmla="*/ 5921559 w 7467600"/>
              <a:gd name="connsiteY877" fmla="*/ 2378596 h 6858000"/>
              <a:gd name="connsiteX878" fmla="*/ 5817651 w 7467600"/>
              <a:gd name="connsiteY878" fmla="*/ 3023919 h 6858000"/>
              <a:gd name="connsiteX879" fmla="*/ 5729634 w 7467600"/>
              <a:gd name="connsiteY879" fmla="*/ 3051849 h 6858000"/>
              <a:gd name="connsiteX880" fmla="*/ 5611018 w 7467600"/>
              <a:gd name="connsiteY880" fmla="*/ 2316769 h 6858000"/>
              <a:gd name="connsiteX881" fmla="*/ 5687608 w 7467600"/>
              <a:gd name="connsiteY881" fmla="*/ 2039972 h 6858000"/>
              <a:gd name="connsiteX882" fmla="*/ 5657554 w 7467600"/>
              <a:gd name="connsiteY882" fmla="*/ 1576445 h 6858000"/>
              <a:gd name="connsiteX883" fmla="*/ 5150475 w 7467600"/>
              <a:gd name="connsiteY883" fmla="*/ 1274012 h 6858000"/>
              <a:gd name="connsiteX884" fmla="*/ 5349142 w 7467600"/>
              <a:gd name="connsiteY884" fmla="*/ 2204405 h 6858000"/>
              <a:gd name="connsiteX885" fmla="*/ 5262214 w 7467600"/>
              <a:gd name="connsiteY885" fmla="*/ 2233836 h 6858000"/>
              <a:gd name="connsiteX886" fmla="*/ 4981539 w 7467600"/>
              <a:gd name="connsiteY886" fmla="*/ 1542201 h 6858000"/>
              <a:gd name="connsiteX887" fmla="*/ 4958461 w 7467600"/>
              <a:gd name="connsiteY887" fmla="*/ 1136957 h 6858000"/>
              <a:gd name="connsiteX888" fmla="*/ 4655015 w 7467600"/>
              <a:gd name="connsiteY888" fmla="*/ 891426 h 6858000"/>
              <a:gd name="connsiteX889" fmla="*/ 4348002 w 7467600"/>
              <a:gd name="connsiteY889" fmla="*/ 2205895 h 6858000"/>
              <a:gd name="connsiteX890" fmla="*/ 4262250 w 7467600"/>
              <a:gd name="connsiteY890" fmla="*/ 2219972 h 6858000"/>
              <a:gd name="connsiteX891" fmla="*/ 4550611 w 7467600"/>
              <a:gd name="connsiteY891" fmla="*/ 817540 h 6858000"/>
              <a:gd name="connsiteX892" fmla="*/ 4564418 w 7467600"/>
              <a:gd name="connsiteY892" fmla="*/ 808293 h 6858000"/>
              <a:gd name="connsiteX893" fmla="*/ 4266388 w 7467600"/>
              <a:gd name="connsiteY893" fmla="*/ 500083 h 6858000"/>
              <a:gd name="connsiteX894" fmla="*/ 4032842 w 7467600"/>
              <a:gd name="connsiteY894" fmla="*/ 211809 h 6858000"/>
              <a:gd name="connsiteX895" fmla="*/ 3882765 w 7467600"/>
              <a:gd name="connsiteY895" fmla="*/ 0 h 6858000"/>
              <a:gd name="connsiteX896" fmla="*/ 3721337 w 7467600"/>
              <a:gd name="connsiteY896" fmla="*/ 0 h 6858000"/>
              <a:gd name="connsiteX897" fmla="*/ 3797544 w 7467600"/>
              <a:gd name="connsiteY897" fmla="*/ 0 h 6858000"/>
              <a:gd name="connsiteX898" fmla="*/ 3775734 w 7467600"/>
              <a:gd name="connsiteY898" fmla="*/ 95131 h 6858000"/>
              <a:gd name="connsiteX899" fmla="*/ 3724807 w 7467600"/>
              <a:gd name="connsiteY899" fmla="*/ 272257 h 6858000"/>
              <a:gd name="connsiteX900" fmla="*/ 3726844 w 7467600"/>
              <a:gd name="connsiteY900" fmla="*/ 282988 h 6858000"/>
              <a:gd name="connsiteX901" fmla="*/ 3742664 w 7467600"/>
              <a:gd name="connsiteY901" fmla="*/ 279918 h 6858000"/>
              <a:gd name="connsiteX902" fmla="*/ 4103910 w 7467600"/>
              <a:gd name="connsiteY902" fmla="*/ 1161917 h 6858000"/>
              <a:gd name="connsiteX903" fmla="*/ 4020269 w 7467600"/>
              <a:gd name="connsiteY903" fmla="*/ 1200406 h 6858000"/>
              <a:gd name="connsiteX904" fmla="*/ 3674882 w 7467600"/>
              <a:gd name="connsiteY904" fmla="*/ 488524 h 6858000"/>
              <a:gd name="connsiteX905" fmla="*/ 3132682 w 7467600"/>
              <a:gd name="connsiteY905" fmla="*/ 1072284 h 6858000"/>
              <a:gd name="connsiteX906" fmla="*/ 2716346 w 7467600"/>
              <a:gd name="connsiteY906" fmla="*/ 1276376 h 6858000"/>
              <a:gd name="connsiteX907" fmla="*/ 2716772 w 7467600"/>
              <a:gd name="connsiteY907" fmla="*/ 1255462 h 6858000"/>
              <a:gd name="connsiteX908" fmla="*/ 3471096 w 7467600"/>
              <a:gd name="connsiteY908" fmla="*/ 437072 h 6858000"/>
              <a:gd name="connsiteX909" fmla="*/ 3639057 w 7467600"/>
              <a:gd name="connsiteY909" fmla="*/ 286334 h 6858000"/>
              <a:gd name="connsiteX910" fmla="*/ 3640309 w 7467600"/>
              <a:gd name="connsiteY910" fmla="*/ 284664 h 6858000"/>
              <a:gd name="connsiteX911" fmla="*/ 3646022 w 7467600"/>
              <a:gd name="connsiteY911" fmla="*/ 276711 h 6858000"/>
              <a:gd name="connsiteX912" fmla="*/ 3707943 w 7467600"/>
              <a:gd name="connsiteY912" fmla="*/ 65958 h 6858000"/>
              <a:gd name="connsiteX913" fmla="*/ 3721337 w 7467600"/>
              <a:gd name="connsiteY913" fmla="*/ 0 h 6858000"/>
              <a:gd name="connsiteX914" fmla="*/ 2867960 w 7467600"/>
              <a:gd name="connsiteY914" fmla="*/ 0 h 6858000"/>
              <a:gd name="connsiteX915" fmla="*/ 2926351 w 7467600"/>
              <a:gd name="connsiteY915" fmla="*/ 0 h 6858000"/>
              <a:gd name="connsiteX916" fmla="*/ 2902823 w 7467600"/>
              <a:gd name="connsiteY916" fmla="*/ 262929 h 6858000"/>
              <a:gd name="connsiteX917" fmla="*/ 2940663 w 7467600"/>
              <a:gd name="connsiteY917" fmla="*/ 140884 h 6858000"/>
              <a:gd name="connsiteX918" fmla="*/ 2947039 w 7467600"/>
              <a:gd name="connsiteY918" fmla="*/ 122524 h 6858000"/>
              <a:gd name="connsiteX919" fmla="*/ 2984316 w 7467600"/>
              <a:gd name="connsiteY919" fmla="*/ 0 h 6858000"/>
              <a:gd name="connsiteX920" fmla="*/ 3016114 w 7467600"/>
              <a:gd name="connsiteY920" fmla="*/ 0 h 6858000"/>
              <a:gd name="connsiteX921" fmla="*/ 2979949 w 7467600"/>
              <a:gd name="connsiteY921" fmla="*/ 119274 h 6858000"/>
              <a:gd name="connsiteX922" fmla="*/ 3023879 w 7467600"/>
              <a:gd name="connsiteY922" fmla="*/ 0 h 6858000"/>
              <a:gd name="connsiteX923" fmla="*/ 3105400 w 7467600"/>
              <a:gd name="connsiteY923" fmla="*/ 0 h 6858000"/>
              <a:gd name="connsiteX924" fmla="*/ 3094669 w 7467600"/>
              <a:gd name="connsiteY924" fmla="*/ 30308 h 6858000"/>
              <a:gd name="connsiteX925" fmla="*/ 2901945 w 7467600"/>
              <a:gd name="connsiteY925" fmla="*/ 466538 h 6858000"/>
              <a:gd name="connsiteX926" fmla="*/ 2815209 w 7467600"/>
              <a:gd name="connsiteY926" fmla="*/ 497361 h 6858000"/>
              <a:gd name="connsiteX927" fmla="*/ 2844845 w 7467600"/>
              <a:gd name="connsiteY927" fmla="*/ 127638 h 6858000"/>
              <a:gd name="connsiteX928" fmla="*/ 2867960 w 7467600"/>
              <a:gd name="connsiteY928" fmla="*/ 0 h 6858000"/>
              <a:gd name="connsiteX929" fmla="*/ 1057230 w 7467600"/>
              <a:gd name="connsiteY929" fmla="*/ 0 h 6858000"/>
              <a:gd name="connsiteX930" fmla="*/ 1111003 w 7467600"/>
              <a:gd name="connsiteY930" fmla="*/ 0 h 6858000"/>
              <a:gd name="connsiteX931" fmla="*/ 1125553 w 7467600"/>
              <a:gd name="connsiteY931" fmla="*/ 52588 h 6858000"/>
              <a:gd name="connsiteX932" fmla="*/ 1304276 w 7467600"/>
              <a:gd name="connsiteY932" fmla="*/ 476275 h 6858000"/>
              <a:gd name="connsiteX933" fmla="*/ 1492066 w 7467600"/>
              <a:gd name="connsiteY933" fmla="*/ 886333 h 6858000"/>
              <a:gd name="connsiteX934" fmla="*/ 1423698 w 7467600"/>
              <a:gd name="connsiteY934" fmla="*/ 710817 h 6858000"/>
              <a:gd name="connsiteX935" fmla="*/ 1357609 w 7467600"/>
              <a:gd name="connsiteY935" fmla="*/ 532892 h 6858000"/>
              <a:gd name="connsiteX936" fmla="*/ 1309550 w 7467600"/>
              <a:gd name="connsiteY936" fmla="*/ 374031 h 6858000"/>
              <a:gd name="connsiteX937" fmla="*/ 1193673 w 7467600"/>
              <a:gd name="connsiteY937" fmla="*/ 49533 h 6858000"/>
              <a:gd name="connsiteX938" fmla="*/ 1164391 w 7467600"/>
              <a:gd name="connsiteY938" fmla="*/ 0 h 6858000"/>
              <a:gd name="connsiteX939" fmla="*/ 1200666 w 7467600"/>
              <a:gd name="connsiteY939" fmla="*/ 0 h 6858000"/>
              <a:gd name="connsiteX940" fmla="*/ 1223408 w 7467600"/>
              <a:gd name="connsiteY940" fmla="*/ 38996 h 6858000"/>
              <a:gd name="connsiteX941" fmla="*/ 1339635 w 7467600"/>
              <a:gd name="connsiteY941" fmla="*/ 365517 h 6858000"/>
              <a:gd name="connsiteX942" fmla="*/ 1387469 w 7467600"/>
              <a:gd name="connsiteY942" fmla="*/ 523079 h 6858000"/>
              <a:gd name="connsiteX943" fmla="*/ 1452685 w 7467600"/>
              <a:gd name="connsiteY943" fmla="*/ 699806 h 6858000"/>
              <a:gd name="connsiteX944" fmla="*/ 1492092 w 7467600"/>
              <a:gd name="connsiteY944" fmla="*/ 800424 h 6858000"/>
              <a:gd name="connsiteX945" fmla="*/ 1455302 w 7467600"/>
              <a:gd name="connsiteY945" fmla="*/ 632913 h 6858000"/>
              <a:gd name="connsiteX946" fmla="*/ 1222336 w 7467600"/>
              <a:gd name="connsiteY946" fmla="*/ 9480 h 6858000"/>
              <a:gd name="connsiteX947" fmla="*/ 1214634 w 7467600"/>
              <a:gd name="connsiteY947" fmla="*/ 0 h 6858000"/>
              <a:gd name="connsiteX948" fmla="*/ 1289827 w 7467600"/>
              <a:gd name="connsiteY948" fmla="*/ 0 h 6858000"/>
              <a:gd name="connsiteX949" fmla="*/ 1321076 w 7467600"/>
              <a:gd name="connsiteY949" fmla="*/ 59722 h 6858000"/>
              <a:gd name="connsiteX950" fmla="*/ 1512579 w 7467600"/>
              <a:gd name="connsiteY950" fmla="*/ 626441 h 6858000"/>
              <a:gd name="connsiteX951" fmla="*/ 1506076 w 7467600"/>
              <a:gd name="connsiteY951" fmla="*/ 1089289 h 6858000"/>
              <a:gd name="connsiteX952" fmla="*/ 1486346 w 7467600"/>
              <a:gd name="connsiteY952" fmla="*/ 1079919 h 6858000"/>
              <a:gd name="connsiteX953" fmla="*/ 1070511 w 7467600"/>
              <a:gd name="connsiteY953" fmla="*/ 48609 h 6858000"/>
              <a:gd name="connsiteX954" fmla="*/ 1057230 w 7467600"/>
              <a:gd name="connsiteY954" fmla="*/ 0 h 6858000"/>
              <a:gd name="connsiteX955" fmla="*/ 43151 w 7467600"/>
              <a:gd name="connsiteY955" fmla="*/ 0 h 6858000"/>
              <a:gd name="connsiteX956" fmla="*/ 95283 w 7467600"/>
              <a:gd name="connsiteY956" fmla="*/ 0 h 6858000"/>
              <a:gd name="connsiteX957" fmla="*/ 300708 w 7467600"/>
              <a:gd name="connsiteY957" fmla="*/ 154571 h 6858000"/>
              <a:gd name="connsiteX958" fmla="*/ 530414 w 7467600"/>
              <a:gd name="connsiteY958" fmla="*/ 354673 h 6858000"/>
              <a:gd name="connsiteX959" fmla="*/ 333785 w 7467600"/>
              <a:gd name="connsiteY959" fmla="*/ 161564 h 6858000"/>
              <a:gd name="connsiteX960" fmla="*/ 147005 w 7467600"/>
              <a:gd name="connsiteY960" fmla="*/ 0 h 6858000"/>
              <a:gd name="connsiteX961" fmla="*/ 272509 w 7467600"/>
              <a:gd name="connsiteY961" fmla="*/ 0 h 6858000"/>
              <a:gd name="connsiteX962" fmla="*/ 326276 w 7467600"/>
              <a:gd name="connsiteY962" fmla="*/ 45847 h 6858000"/>
              <a:gd name="connsiteX963" fmla="*/ 823759 w 7467600"/>
              <a:gd name="connsiteY963" fmla="*/ 574145 h 6858000"/>
              <a:gd name="connsiteX964" fmla="*/ 811254 w 7467600"/>
              <a:gd name="connsiteY964" fmla="*/ 665546 h 6858000"/>
              <a:gd name="connsiteX965" fmla="*/ 154042 w 7467600"/>
              <a:gd name="connsiteY965" fmla="*/ 261522 h 6858000"/>
              <a:gd name="connsiteX966" fmla="*/ 13550 w 7467600"/>
              <a:gd name="connsiteY966" fmla="*/ 158423 h 6858000"/>
              <a:gd name="connsiteX967" fmla="*/ 0 w 7467600"/>
              <a:gd name="connsiteY967" fmla="*/ 146618 h 6858000"/>
              <a:gd name="connsiteX968" fmla="*/ 0 w 7467600"/>
              <a:gd name="connsiteY968" fmla="*/ 59161 h 6858000"/>
              <a:gd name="connsiteX969" fmla="*/ 45427 w 7467600"/>
              <a:gd name="connsiteY969" fmla="*/ 101078 h 6858000"/>
              <a:gd name="connsiteX970" fmla="*/ 630103 w 7467600"/>
              <a:gd name="connsiteY970" fmla="*/ 485885 h 6858000"/>
              <a:gd name="connsiteX971" fmla="*/ 532040 w 7467600"/>
              <a:gd name="connsiteY971" fmla="*/ 399359 h 6858000"/>
              <a:gd name="connsiteX972" fmla="*/ 517618 w 7467600"/>
              <a:gd name="connsiteY972" fmla="*/ 385726 h 6858000"/>
              <a:gd name="connsiteX973" fmla="*/ 285074 w 7467600"/>
              <a:gd name="connsiteY973" fmla="*/ 182755 h 6858000"/>
              <a:gd name="connsiteX974" fmla="*/ 43151 w 7467600"/>
              <a:gd name="connsiteY97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7105827 w 7467600"/>
              <a:gd name="connsiteY83" fmla="*/ 5718700 h 6858000"/>
              <a:gd name="connsiteX84" fmla="*/ 7356878 w 7467600"/>
              <a:gd name="connsiteY84" fmla="*/ 5981332 h 6858000"/>
              <a:gd name="connsiteX85" fmla="*/ 7467600 w 7467600"/>
              <a:gd name="connsiteY85" fmla="*/ 6117703 h 6858000"/>
              <a:gd name="connsiteX86" fmla="*/ 7467600 w 7467600"/>
              <a:gd name="connsiteY86" fmla="*/ 6163634 h 6858000"/>
              <a:gd name="connsiteX87" fmla="*/ 7403637 w 7467600"/>
              <a:gd name="connsiteY87" fmla="*/ 6083957 h 6858000"/>
              <a:gd name="connsiteX88" fmla="*/ 7254615 w 7467600"/>
              <a:gd name="connsiteY88" fmla="*/ 5911918 h 6858000"/>
              <a:gd name="connsiteX89" fmla="*/ 7312589 w 7467600"/>
              <a:gd name="connsiteY89" fmla="*/ 5982309 h 6858000"/>
              <a:gd name="connsiteX90" fmla="*/ 7448321 w 7467600"/>
              <a:gd name="connsiteY90" fmla="*/ 6190991 h 6858000"/>
              <a:gd name="connsiteX91" fmla="*/ 7467600 w 7467600"/>
              <a:gd name="connsiteY91" fmla="*/ 6221686 h 6858000"/>
              <a:gd name="connsiteX92" fmla="*/ 7467600 w 7467600"/>
              <a:gd name="connsiteY92" fmla="*/ 6334256 h 6858000"/>
              <a:gd name="connsiteX93" fmla="*/ 7454976 w 7467600"/>
              <a:gd name="connsiteY93" fmla="*/ 6318297 h 6858000"/>
              <a:gd name="connsiteX94" fmla="*/ 7042773 w 7467600"/>
              <a:gd name="connsiteY94" fmla="*/ 5734011 h 6858000"/>
              <a:gd name="connsiteX95" fmla="*/ 1456157 w 7467600"/>
              <a:gd name="connsiteY95" fmla="*/ 5371404 h 6858000"/>
              <a:gd name="connsiteX96" fmla="*/ 1244432 w 7467600"/>
              <a:gd name="connsiteY96" fmla="*/ 5385601 h 6858000"/>
              <a:gd name="connsiteX97" fmla="*/ 973990 w 7467600"/>
              <a:gd name="connsiteY97" fmla="*/ 5424940 h 6858000"/>
              <a:gd name="connsiteX98" fmla="*/ 1103809 w 7467600"/>
              <a:gd name="connsiteY98" fmla="*/ 5433720 h 6858000"/>
              <a:gd name="connsiteX99" fmla="*/ 1123454 w 7467600"/>
              <a:gd name="connsiteY99" fmla="*/ 5435727 h 6858000"/>
              <a:gd name="connsiteX100" fmla="*/ 1737017 w 7467600"/>
              <a:gd name="connsiteY100" fmla="*/ 5452183 h 6858000"/>
              <a:gd name="connsiteX101" fmla="*/ 1824397 w 7467600"/>
              <a:gd name="connsiteY101" fmla="*/ 5447757 h 6858000"/>
              <a:gd name="connsiteX102" fmla="*/ 2070059 w 7467600"/>
              <a:gd name="connsiteY102" fmla="*/ 5441660 h 6858000"/>
              <a:gd name="connsiteX103" fmla="*/ 1456157 w 7467600"/>
              <a:gd name="connsiteY103" fmla="*/ 5371404 h 6858000"/>
              <a:gd name="connsiteX104" fmla="*/ 4988186 w 7467600"/>
              <a:gd name="connsiteY104" fmla="*/ 5216467 h 6858000"/>
              <a:gd name="connsiteX105" fmla="*/ 4777334 w 7467600"/>
              <a:gd name="connsiteY105" fmla="*/ 5406072 h 6858000"/>
              <a:gd name="connsiteX106" fmla="*/ 4718341 w 7467600"/>
              <a:gd name="connsiteY106" fmla="*/ 5468043 h 6858000"/>
              <a:gd name="connsiteX107" fmla="*/ 4604655 w 7467600"/>
              <a:gd name="connsiteY107" fmla="*/ 5583434 h 6858000"/>
              <a:gd name="connsiteX108" fmla="*/ 4565074 w 7467600"/>
              <a:gd name="connsiteY108" fmla="*/ 5618550 h 6858000"/>
              <a:gd name="connsiteX109" fmla="*/ 4988186 w 7467600"/>
              <a:gd name="connsiteY109" fmla="*/ 5216467 h 6858000"/>
              <a:gd name="connsiteX110" fmla="*/ 4978032 w 7467600"/>
              <a:gd name="connsiteY110" fmla="*/ 5183809 h 6858000"/>
              <a:gd name="connsiteX111" fmla="*/ 4463413 w 7467600"/>
              <a:gd name="connsiteY111" fmla="*/ 5615162 h 6858000"/>
              <a:gd name="connsiteX112" fmla="*/ 4358134 w 7467600"/>
              <a:gd name="connsiteY112" fmla="*/ 5742791 h 6858000"/>
              <a:gd name="connsiteX113" fmla="*/ 4376219 w 7467600"/>
              <a:gd name="connsiteY113" fmla="*/ 5729027 h 6858000"/>
              <a:gd name="connsiteX114" fmla="*/ 4582340 w 7467600"/>
              <a:gd name="connsiteY114" fmla="*/ 5561037 h 6858000"/>
              <a:gd name="connsiteX115" fmla="*/ 4694684 w 7467600"/>
              <a:gd name="connsiteY115" fmla="*/ 5447098 h 6858000"/>
              <a:gd name="connsiteX116" fmla="*/ 4754123 w 7467600"/>
              <a:gd name="connsiteY116" fmla="*/ 5384643 h 6858000"/>
              <a:gd name="connsiteX117" fmla="*/ 4978032 w 7467600"/>
              <a:gd name="connsiteY117" fmla="*/ 5183809 h 6858000"/>
              <a:gd name="connsiteX118" fmla="*/ 1903353 w 7467600"/>
              <a:gd name="connsiteY118" fmla="*/ 5044827 h 6858000"/>
              <a:gd name="connsiteX119" fmla="*/ 1936931 w 7467600"/>
              <a:gd name="connsiteY119" fmla="*/ 5093954 h 6858000"/>
              <a:gd name="connsiteX120" fmla="*/ 2195868 w 7467600"/>
              <a:gd name="connsiteY120" fmla="*/ 5396574 h 6858000"/>
              <a:gd name="connsiteX121" fmla="*/ 2088852 w 7467600"/>
              <a:gd name="connsiteY121" fmla="*/ 5166123 h 6858000"/>
              <a:gd name="connsiteX122" fmla="*/ 1958241 w 7467600"/>
              <a:gd name="connsiteY122" fmla="*/ 5067955 h 6858000"/>
              <a:gd name="connsiteX123" fmla="*/ 1903353 w 7467600"/>
              <a:gd name="connsiteY123" fmla="*/ 5044827 h 6858000"/>
              <a:gd name="connsiteX124" fmla="*/ 1979378 w 7467600"/>
              <a:gd name="connsiteY124" fmla="*/ 4769504 h 6858000"/>
              <a:gd name="connsiteX125" fmla="*/ 2882120 w 7467600"/>
              <a:gd name="connsiteY125" fmla="*/ 5064547 h 6858000"/>
              <a:gd name="connsiteX126" fmla="*/ 2793103 w 7467600"/>
              <a:gd name="connsiteY126" fmla="*/ 5039699 h 6858000"/>
              <a:gd name="connsiteX127" fmla="*/ 2770041 w 7467600"/>
              <a:gd name="connsiteY127" fmla="*/ 5033634 h 6858000"/>
              <a:gd name="connsiteX128" fmla="*/ 1979378 w 7467600"/>
              <a:gd name="connsiteY128" fmla="*/ 4769504 h 6858000"/>
              <a:gd name="connsiteX129" fmla="*/ 1927410 w 7467600"/>
              <a:gd name="connsiteY129" fmla="*/ 4716164 h 6858000"/>
              <a:gd name="connsiteX130" fmla="*/ 1959587 w 7467600"/>
              <a:gd name="connsiteY130" fmla="*/ 4728849 h 6858000"/>
              <a:gd name="connsiteX131" fmla="*/ 2777707 w 7467600"/>
              <a:gd name="connsiteY131" fmla="*/ 5003991 h 6858000"/>
              <a:gd name="connsiteX132" fmla="*/ 2800768 w 7467600"/>
              <a:gd name="connsiteY132" fmla="*/ 5010056 h 6858000"/>
              <a:gd name="connsiteX133" fmla="*/ 2879408 w 7467600"/>
              <a:gd name="connsiteY133" fmla="*/ 5031590 h 6858000"/>
              <a:gd name="connsiteX134" fmla="*/ 2862295 w 7467600"/>
              <a:gd name="connsiteY134" fmla="*/ 5022958 h 6858000"/>
              <a:gd name="connsiteX135" fmla="*/ 2813343 w 7467600"/>
              <a:gd name="connsiteY135" fmla="*/ 4998369 h 6858000"/>
              <a:gd name="connsiteX136" fmla="*/ 2646245 w 7467600"/>
              <a:gd name="connsiteY136" fmla="*/ 4930999 h 6858000"/>
              <a:gd name="connsiteX137" fmla="*/ 1999243 w 7467600"/>
              <a:gd name="connsiteY137" fmla="*/ 4730524 h 6858000"/>
              <a:gd name="connsiteX138" fmla="*/ 1979527 w 7467600"/>
              <a:gd name="connsiteY138" fmla="*/ 4726651 h 6858000"/>
              <a:gd name="connsiteX139" fmla="*/ 1927410 w 7467600"/>
              <a:gd name="connsiteY139" fmla="*/ 4716164 h 6858000"/>
              <a:gd name="connsiteX140" fmla="*/ 1997014 w 7467600"/>
              <a:gd name="connsiteY140" fmla="*/ 4698007 h 6858000"/>
              <a:gd name="connsiteX141" fmla="*/ 2005458 w 7467600"/>
              <a:gd name="connsiteY141" fmla="*/ 4699540 h 6858000"/>
              <a:gd name="connsiteX142" fmla="*/ 2657186 w 7467600"/>
              <a:gd name="connsiteY142" fmla="*/ 4901687 h 6858000"/>
              <a:gd name="connsiteX143" fmla="*/ 2826662 w 7467600"/>
              <a:gd name="connsiteY143" fmla="*/ 4970362 h 6858000"/>
              <a:gd name="connsiteX144" fmla="*/ 2876100 w 7467600"/>
              <a:gd name="connsiteY144" fmla="*/ 4995397 h 6858000"/>
              <a:gd name="connsiteX145" fmla="*/ 3042600 w 7467600"/>
              <a:gd name="connsiteY145" fmla="*/ 5059532 h 6858000"/>
              <a:gd name="connsiteX146" fmla="*/ 1997014 w 7467600"/>
              <a:gd name="connsiteY146" fmla="*/ 4698007 h 6858000"/>
              <a:gd name="connsiteX147" fmla="*/ 2305292 w 7467600"/>
              <a:gd name="connsiteY147" fmla="*/ 4219492 h 6858000"/>
              <a:gd name="connsiteX148" fmla="*/ 3360922 w 7467600"/>
              <a:gd name="connsiteY148" fmla="*/ 4529373 h 6858000"/>
              <a:gd name="connsiteX149" fmla="*/ 3492420 w 7467600"/>
              <a:gd name="connsiteY149" fmla="*/ 4510145 h 6858000"/>
              <a:gd name="connsiteX150" fmla="*/ 3364086 w 7467600"/>
              <a:gd name="connsiteY150" fmla="*/ 4480340 h 6858000"/>
              <a:gd name="connsiteX151" fmla="*/ 3225818 w 7467600"/>
              <a:gd name="connsiteY151" fmla="*/ 4411822 h 6858000"/>
              <a:gd name="connsiteX152" fmla="*/ 3129696 w 7467600"/>
              <a:gd name="connsiteY152" fmla="*/ 4360704 h 6858000"/>
              <a:gd name="connsiteX153" fmla="*/ 2814545 w 7467600"/>
              <a:gd name="connsiteY153" fmla="*/ 4282955 h 6858000"/>
              <a:gd name="connsiteX154" fmla="*/ 2305292 w 7467600"/>
              <a:gd name="connsiteY154" fmla="*/ 4219492 h 6858000"/>
              <a:gd name="connsiteX155" fmla="*/ 2626982 w 7467600"/>
              <a:gd name="connsiteY155" fmla="*/ 4206450 h 6858000"/>
              <a:gd name="connsiteX156" fmla="*/ 2490617 w 7467600"/>
              <a:gd name="connsiteY156" fmla="*/ 4206951 h 6858000"/>
              <a:gd name="connsiteX157" fmla="*/ 2819869 w 7467600"/>
              <a:gd name="connsiteY157" fmla="*/ 4252936 h 6858000"/>
              <a:gd name="connsiteX158" fmla="*/ 3143018 w 7467600"/>
              <a:gd name="connsiteY158" fmla="*/ 4332698 h 6858000"/>
              <a:gd name="connsiteX159" fmla="*/ 3241520 w 7467600"/>
              <a:gd name="connsiteY159" fmla="*/ 4385112 h 6858000"/>
              <a:gd name="connsiteX160" fmla="*/ 3374575 w 7467600"/>
              <a:gd name="connsiteY160" fmla="*/ 4451517 h 6858000"/>
              <a:gd name="connsiteX161" fmla="*/ 3505221 w 7467600"/>
              <a:gd name="connsiteY161" fmla="*/ 4480757 h 6858000"/>
              <a:gd name="connsiteX162" fmla="*/ 2626982 w 7467600"/>
              <a:gd name="connsiteY162" fmla="*/ 4206450 h 6858000"/>
              <a:gd name="connsiteX163" fmla="*/ 1310106 w 7467600"/>
              <a:gd name="connsiteY163" fmla="*/ 3943217 h 6858000"/>
              <a:gd name="connsiteX164" fmla="*/ 854994 w 7467600"/>
              <a:gd name="connsiteY164" fmla="*/ 4399136 h 6858000"/>
              <a:gd name="connsiteX165" fmla="*/ 742462 w 7467600"/>
              <a:gd name="connsiteY165" fmla="*/ 4594648 h 6858000"/>
              <a:gd name="connsiteX166" fmla="*/ 820602 w 7467600"/>
              <a:gd name="connsiteY166" fmla="*/ 4485915 h 6858000"/>
              <a:gd name="connsiteX167" fmla="*/ 878295 w 7467600"/>
              <a:gd name="connsiteY167" fmla="*/ 4403594 h 6858000"/>
              <a:gd name="connsiteX168" fmla="*/ 1240607 w 7467600"/>
              <a:gd name="connsiteY168" fmla="*/ 4010401 h 6858000"/>
              <a:gd name="connsiteX169" fmla="*/ 1310106 w 7467600"/>
              <a:gd name="connsiteY169" fmla="*/ 3943217 h 6858000"/>
              <a:gd name="connsiteX170" fmla="*/ 1423113 w 7467600"/>
              <a:gd name="connsiteY170" fmla="*/ 3874565 h 6858000"/>
              <a:gd name="connsiteX171" fmla="*/ 1260565 w 7467600"/>
              <a:gd name="connsiteY171" fmla="*/ 4031982 h 6858000"/>
              <a:gd name="connsiteX172" fmla="*/ 901900 w 7467600"/>
              <a:gd name="connsiteY172" fmla="*/ 4421236 h 6858000"/>
              <a:gd name="connsiteX173" fmla="*/ 845044 w 7467600"/>
              <a:gd name="connsiteY173" fmla="*/ 4502436 h 6858000"/>
              <a:gd name="connsiteX174" fmla="*/ 685926 w 7467600"/>
              <a:gd name="connsiteY174" fmla="*/ 4703069 h 6858000"/>
              <a:gd name="connsiteX175" fmla="*/ 684248 w 7467600"/>
              <a:gd name="connsiteY175" fmla="*/ 4706721 h 6858000"/>
              <a:gd name="connsiteX176" fmla="*/ 1423113 w 7467600"/>
              <a:gd name="connsiteY176" fmla="*/ 3874565 h 6858000"/>
              <a:gd name="connsiteX177" fmla="*/ 3316479 w 7467600"/>
              <a:gd name="connsiteY177" fmla="*/ 3872136 h 6858000"/>
              <a:gd name="connsiteX178" fmla="*/ 3546806 w 7467600"/>
              <a:gd name="connsiteY178" fmla="*/ 4356139 h 6858000"/>
              <a:gd name="connsiteX179" fmla="*/ 3364433 w 7467600"/>
              <a:gd name="connsiteY179" fmla="*/ 3953121 h 6858000"/>
              <a:gd name="connsiteX180" fmla="*/ 3316479 w 7467600"/>
              <a:gd name="connsiteY180" fmla="*/ 3872136 h 6858000"/>
              <a:gd name="connsiteX181" fmla="*/ 3291335 w 7467600"/>
              <a:gd name="connsiteY181" fmla="*/ 3767420 h 6858000"/>
              <a:gd name="connsiteX182" fmla="*/ 3390805 w 7467600"/>
              <a:gd name="connsiteY182" fmla="*/ 3937163 h 6858000"/>
              <a:gd name="connsiteX183" fmla="*/ 3579062 w 7467600"/>
              <a:gd name="connsiteY183" fmla="*/ 4359040 h 6858000"/>
              <a:gd name="connsiteX184" fmla="*/ 3467355 w 7467600"/>
              <a:gd name="connsiteY184" fmla="*/ 3988130 h 6858000"/>
              <a:gd name="connsiteX185" fmla="*/ 3310753 w 7467600"/>
              <a:gd name="connsiteY185" fmla="*/ 3787140 h 6858000"/>
              <a:gd name="connsiteX186" fmla="*/ 3291335 w 7467600"/>
              <a:gd name="connsiteY186" fmla="*/ 3767420 h 6858000"/>
              <a:gd name="connsiteX187" fmla="*/ 1635889 w 7467600"/>
              <a:gd name="connsiteY187" fmla="*/ 3709494 h 6858000"/>
              <a:gd name="connsiteX188" fmla="*/ 1634800 w 7467600"/>
              <a:gd name="connsiteY188" fmla="*/ 3731111 h 6858000"/>
              <a:gd name="connsiteX189" fmla="*/ 1635889 w 7467600"/>
              <a:gd name="connsiteY189" fmla="*/ 3709494 h 6858000"/>
              <a:gd name="connsiteX190" fmla="*/ 1510397 w 7467600"/>
              <a:gd name="connsiteY190" fmla="*/ 3684705 h 6858000"/>
              <a:gd name="connsiteX191" fmla="*/ 1146550 w 7467600"/>
              <a:gd name="connsiteY191" fmla="*/ 3802012 h 6858000"/>
              <a:gd name="connsiteX192" fmla="*/ 698834 w 7467600"/>
              <a:gd name="connsiteY192" fmla="*/ 3952272 h 6858000"/>
              <a:gd name="connsiteX193" fmla="*/ 34256 w 7467600"/>
              <a:gd name="connsiteY193" fmla="*/ 4347603 h 6858000"/>
              <a:gd name="connsiteX194" fmla="*/ 527241 w 7467600"/>
              <a:gd name="connsiteY194" fmla="*/ 4065078 h 6858000"/>
              <a:gd name="connsiteX195" fmla="*/ 1510397 w 7467600"/>
              <a:gd name="connsiteY195" fmla="*/ 3684705 h 6858000"/>
              <a:gd name="connsiteX196" fmla="*/ 1313114 w 7467600"/>
              <a:gd name="connsiteY196" fmla="*/ 3655216 h 6858000"/>
              <a:gd name="connsiteX197" fmla="*/ 1109304 w 7467600"/>
              <a:gd name="connsiteY197" fmla="*/ 3669030 h 6858000"/>
              <a:gd name="connsiteX198" fmla="*/ 8129 w 7467600"/>
              <a:gd name="connsiteY198" fmla="*/ 4330519 h 6858000"/>
              <a:gd name="connsiteX199" fmla="*/ 687572 w 7467600"/>
              <a:gd name="connsiteY199" fmla="*/ 3925629 h 6858000"/>
              <a:gd name="connsiteX200" fmla="*/ 1138365 w 7467600"/>
              <a:gd name="connsiteY200" fmla="*/ 3774515 h 6858000"/>
              <a:gd name="connsiteX201" fmla="*/ 1505579 w 7467600"/>
              <a:gd name="connsiteY201" fmla="*/ 3655526 h 6858000"/>
              <a:gd name="connsiteX202" fmla="*/ 1313114 w 7467600"/>
              <a:gd name="connsiteY202" fmla="*/ 3655216 h 6858000"/>
              <a:gd name="connsiteX203" fmla="*/ 3655073 w 7467600"/>
              <a:gd name="connsiteY203" fmla="*/ 3650884 h 6858000"/>
              <a:gd name="connsiteX204" fmla="*/ 3989938 w 7467600"/>
              <a:gd name="connsiteY204" fmla="*/ 3991685 h 6858000"/>
              <a:gd name="connsiteX205" fmla="*/ 4393907 w 7467600"/>
              <a:gd name="connsiteY205" fmla="*/ 4261258 h 6858000"/>
              <a:gd name="connsiteX206" fmla="*/ 4648051 w 7467600"/>
              <a:gd name="connsiteY206" fmla="*/ 4374051 h 6858000"/>
              <a:gd name="connsiteX207" fmla="*/ 4383389 w 7467600"/>
              <a:gd name="connsiteY207" fmla="*/ 4184369 h 6858000"/>
              <a:gd name="connsiteX208" fmla="*/ 4165508 w 7467600"/>
              <a:gd name="connsiteY208" fmla="*/ 4035196 h 6858000"/>
              <a:gd name="connsiteX209" fmla="*/ 4068162 w 7467600"/>
              <a:gd name="connsiteY209" fmla="*/ 3953394 h 6858000"/>
              <a:gd name="connsiteX210" fmla="*/ 3981416 w 7467600"/>
              <a:gd name="connsiteY210" fmla="*/ 3880482 h 6858000"/>
              <a:gd name="connsiteX211" fmla="*/ 3800147 w 7467600"/>
              <a:gd name="connsiteY211" fmla="*/ 3749872 h 6858000"/>
              <a:gd name="connsiteX212" fmla="*/ 3655073 w 7467600"/>
              <a:gd name="connsiteY212" fmla="*/ 3650884 h 6858000"/>
              <a:gd name="connsiteX213" fmla="*/ 3670252 w 7467600"/>
              <a:gd name="connsiteY213" fmla="*/ 3622798 h 6858000"/>
              <a:gd name="connsiteX214" fmla="*/ 3817258 w 7467600"/>
              <a:gd name="connsiteY214" fmla="*/ 3723577 h 6858000"/>
              <a:gd name="connsiteX215" fmla="*/ 4000461 w 7467600"/>
              <a:gd name="connsiteY215" fmla="*/ 3855966 h 6858000"/>
              <a:gd name="connsiteX216" fmla="*/ 4088180 w 7467600"/>
              <a:gd name="connsiteY216" fmla="*/ 3929774 h 6858000"/>
              <a:gd name="connsiteX217" fmla="*/ 4184555 w 7467600"/>
              <a:gd name="connsiteY217" fmla="*/ 4010683 h 6858000"/>
              <a:gd name="connsiteX218" fmla="*/ 4399563 w 7467600"/>
              <a:gd name="connsiteY218" fmla="*/ 4158106 h 6858000"/>
              <a:gd name="connsiteX219" fmla="*/ 4684469 w 7467600"/>
              <a:gd name="connsiteY219" fmla="*/ 4364680 h 6858000"/>
              <a:gd name="connsiteX220" fmla="*/ 4690271 w 7467600"/>
              <a:gd name="connsiteY220" fmla="*/ 4370034 h 6858000"/>
              <a:gd name="connsiteX221" fmla="*/ 4136093 w 7467600"/>
              <a:gd name="connsiteY221" fmla="*/ 3858466 h 6858000"/>
              <a:gd name="connsiteX222" fmla="*/ 3670252 w 7467600"/>
              <a:gd name="connsiteY222" fmla="*/ 3622798 h 6858000"/>
              <a:gd name="connsiteX223" fmla="*/ 4440129 w 7467600"/>
              <a:gd name="connsiteY223" fmla="*/ 3448571 h 6858000"/>
              <a:gd name="connsiteX224" fmla="*/ 4856525 w 7467600"/>
              <a:gd name="connsiteY224" fmla="*/ 3915351 h 6858000"/>
              <a:gd name="connsiteX225" fmla="*/ 5059055 w 7467600"/>
              <a:gd name="connsiteY225" fmla="*/ 4108918 h 6858000"/>
              <a:gd name="connsiteX226" fmla="*/ 5290070 w 7467600"/>
              <a:gd name="connsiteY226" fmla="*/ 4263619 h 6858000"/>
              <a:gd name="connsiteX227" fmla="*/ 4834991 w 7467600"/>
              <a:gd name="connsiteY227" fmla="*/ 3830985 h 6858000"/>
              <a:gd name="connsiteX228" fmla="*/ 4440129 w 7467600"/>
              <a:gd name="connsiteY228" fmla="*/ 3448571 h 6858000"/>
              <a:gd name="connsiteX229" fmla="*/ 4441737 w 7467600"/>
              <a:gd name="connsiteY229" fmla="*/ 3399734 h 6858000"/>
              <a:gd name="connsiteX230" fmla="*/ 4431236 w 7467600"/>
              <a:gd name="connsiteY230" fmla="*/ 3400954 h 6858000"/>
              <a:gd name="connsiteX231" fmla="*/ 4557150 w 7467600"/>
              <a:gd name="connsiteY231" fmla="*/ 3510023 h 6858000"/>
              <a:gd name="connsiteX232" fmla="*/ 4856936 w 7467600"/>
              <a:gd name="connsiteY232" fmla="*/ 3809146 h 6858000"/>
              <a:gd name="connsiteX233" fmla="*/ 5111996 w 7467600"/>
              <a:gd name="connsiteY233" fmla="*/ 4065759 h 6858000"/>
              <a:gd name="connsiteX234" fmla="*/ 5388878 w 7467600"/>
              <a:gd name="connsiteY234" fmla="*/ 4300185 h 6858000"/>
              <a:gd name="connsiteX235" fmla="*/ 5425556 w 7467600"/>
              <a:gd name="connsiteY235" fmla="*/ 4308967 h 6858000"/>
              <a:gd name="connsiteX236" fmla="*/ 4943646 w 7467600"/>
              <a:gd name="connsiteY236" fmla="*/ 3822916 h 6858000"/>
              <a:gd name="connsiteX237" fmla="*/ 4594837 w 7467600"/>
              <a:gd name="connsiteY237" fmla="*/ 3532274 h 6858000"/>
              <a:gd name="connsiteX238" fmla="*/ 4441737 w 7467600"/>
              <a:gd name="connsiteY238" fmla="*/ 3399734 h 6858000"/>
              <a:gd name="connsiteX239" fmla="*/ 5425834 w 7467600"/>
              <a:gd name="connsiteY239" fmla="*/ 3162785 h 6858000"/>
              <a:gd name="connsiteX240" fmla="*/ 5401644 w 7467600"/>
              <a:gd name="connsiteY240" fmla="*/ 3617847 h 6858000"/>
              <a:gd name="connsiteX241" fmla="*/ 5467256 w 7467600"/>
              <a:gd name="connsiteY241" fmla="*/ 4175494 h 6858000"/>
              <a:gd name="connsiteX242" fmla="*/ 5448069 w 7467600"/>
              <a:gd name="connsiteY242" fmla="*/ 3567554 h 6858000"/>
              <a:gd name="connsiteX243" fmla="*/ 5425834 w 7467600"/>
              <a:gd name="connsiteY243" fmla="*/ 3162785 h 6858000"/>
              <a:gd name="connsiteX244" fmla="*/ 1318687 w 7467600"/>
              <a:gd name="connsiteY244" fmla="*/ 3113840 h 6858000"/>
              <a:gd name="connsiteX245" fmla="*/ 1066793 w 7467600"/>
              <a:gd name="connsiteY245" fmla="*/ 3212171 h 6858000"/>
              <a:gd name="connsiteX246" fmla="*/ 993319 w 7467600"/>
              <a:gd name="connsiteY246" fmla="*/ 3247648 h 6858000"/>
              <a:gd name="connsiteX247" fmla="*/ 853081 w 7467600"/>
              <a:gd name="connsiteY247" fmla="*/ 3312410 h 6858000"/>
              <a:gd name="connsiteX248" fmla="*/ 805957 w 7467600"/>
              <a:gd name="connsiteY248" fmla="*/ 3330443 h 6858000"/>
              <a:gd name="connsiteX249" fmla="*/ 1318687 w 7467600"/>
              <a:gd name="connsiteY249" fmla="*/ 3113840 h 6858000"/>
              <a:gd name="connsiteX250" fmla="*/ 5453702 w 7467600"/>
              <a:gd name="connsiteY250" fmla="*/ 3090882 h 6858000"/>
              <a:gd name="connsiteX251" fmla="*/ 5480135 w 7467600"/>
              <a:gd name="connsiteY251" fmla="*/ 3565802 h 6858000"/>
              <a:gd name="connsiteX252" fmla="*/ 5499023 w 7467600"/>
              <a:gd name="connsiteY252" fmla="*/ 4166310 h 6858000"/>
              <a:gd name="connsiteX253" fmla="*/ 5547022 w 7467600"/>
              <a:gd name="connsiteY253" fmla="*/ 3607838 h 6858000"/>
              <a:gd name="connsiteX254" fmla="*/ 5515964 w 7467600"/>
              <a:gd name="connsiteY254" fmla="*/ 3378541 h 6858000"/>
              <a:gd name="connsiteX255" fmla="*/ 5453702 w 7467600"/>
              <a:gd name="connsiteY255" fmla="*/ 3090882 h 6858000"/>
              <a:gd name="connsiteX256" fmla="*/ 1238695 w 7467600"/>
              <a:gd name="connsiteY256" fmla="*/ 3076820 h 6858000"/>
              <a:gd name="connsiteX257" fmla="*/ 716371 w 7467600"/>
              <a:gd name="connsiteY257" fmla="*/ 3293249 h 6858000"/>
              <a:gd name="connsiteX258" fmla="*/ 579522 w 7467600"/>
              <a:gd name="connsiteY258" fmla="*/ 3371759 h 6858000"/>
              <a:gd name="connsiteX259" fmla="*/ 600288 w 7467600"/>
              <a:gd name="connsiteY259" fmla="*/ 3365555 h 6858000"/>
              <a:gd name="connsiteX260" fmla="*/ 840692 w 7467600"/>
              <a:gd name="connsiteY260" fmla="*/ 3284921 h 6858000"/>
              <a:gd name="connsiteX261" fmla="*/ 979248 w 7467600"/>
              <a:gd name="connsiteY261" fmla="*/ 3221003 h 6858000"/>
              <a:gd name="connsiteX262" fmla="*/ 1053282 w 7467600"/>
              <a:gd name="connsiteY262" fmla="*/ 3185247 h 6858000"/>
              <a:gd name="connsiteX263" fmla="*/ 1320603 w 7467600"/>
              <a:gd name="connsiteY263" fmla="*/ 3081281 h 6858000"/>
              <a:gd name="connsiteX264" fmla="*/ 1238695 w 7467600"/>
              <a:gd name="connsiteY264" fmla="*/ 3076820 h 6858000"/>
              <a:gd name="connsiteX265" fmla="*/ 5425627 w 7467600"/>
              <a:gd name="connsiteY265" fmla="*/ 2954192 h 6858000"/>
              <a:gd name="connsiteX266" fmla="*/ 5470770 w 7467600"/>
              <a:gd name="connsiteY266" fmla="*/ 3005435 h 6858000"/>
              <a:gd name="connsiteX267" fmla="*/ 5519779 w 7467600"/>
              <a:gd name="connsiteY267" fmla="*/ 4359223 h 6858000"/>
              <a:gd name="connsiteX268" fmla="*/ 5520293 w 7467600"/>
              <a:gd name="connsiteY268" fmla="*/ 4360602 h 6858000"/>
              <a:gd name="connsiteX269" fmla="*/ 5767221 w 7467600"/>
              <a:gd name="connsiteY269" fmla="*/ 4665564 h 6858000"/>
              <a:gd name="connsiteX270" fmla="*/ 6937169 w 7467600"/>
              <a:gd name="connsiteY270" fmla="*/ 4815941 h 6858000"/>
              <a:gd name="connsiteX271" fmla="*/ 6953922 w 7467600"/>
              <a:gd name="connsiteY271" fmla="*/ 4890068 h 6858000"/>
              <a:gd name="connsiteX272" fmla="*/ 6071359 w 7467600"/>
              <a:gd name="connsiteY272" fmla="*/ 4770770 h 6858000"/>
              <a:gd name="connsiteX273" fmla="*/ 6038839 w 7467600"/>
              <a:gd name="connsiteY273" fmla="*/ 4764474 h 6858000"/>
              <a:gd name="connsiteX274" fmla="*/ 6038706 w 7467600"/>
              <a:gd name="connsiteY274" fmla="*/ 4763847 h 6858000"/>
              <a:gd name="connsiteX275" fmla="*/ 6037784 w 7467600"/>
              <a:gd name="connsiteY275" fmla="*/ 4764270 h 6858000"/>
              <a:gd name="connsiteX276" fmla="*/ 6038839 w 7467600"/>
              <a:gd name="connsiteY276" fmla="*/ 4764474 h 6858000"/>
              <a:gd name="connsiteX277" fmla="*/ 6040338 w 7467600"/>
              <a:gd name="connsiteY277" fmla="*/ 4771418 h 6858000"/>
              <a:gd name="connsiteX278" fmla="*/ 6024488 w 7467600"/>
              <a:gd name="connsiteY278" fmla="*/ 4809903 h 6858000"/>
              <a:gd name="connsiteX279" fmla="*/ 5599771 w 7467600"/>
              <a:gd name="connsiteY279" fmla="*/ 5509652 h 6858000"/>
              <a:gd name="connsiteX280" fmla="*/ 5548843 w 7467600"/>
              <a:gd name="connsiteY280" fmla="*/ 5563845 h 6858000"/>
              <a:gd name="connsiteX281" fmla="*/ 5940952 w 7467600"/>
              <a:gd name="connsiteY281" fmla="*/ 6250028 h 6858000"/>
              <a:gd name="connsiteX282" fmla="*/ 6043441 w 7467600"/>
              <a:gd name="connsiteY282" fmla="*/ 6665847 h 6858000"/>
              <a:gd name="connsiteX283" fmla="*/ 6093432 w 7467600"/>
              <a:gd name="connsiteY283" fmla="*/ 6858000 h 6858000"/>
              <a:gd name="connsiteX284" fmla="*/ 6034344 w 7467600"/>
              <a:gd name="connsiteY284" fmla="*/ 6858000 h 6858000"/>
              <a:gd name="connsiteX285" fmla="*/ 6026679 w 7467600"/>
              <a:gd name="connsiteY285" fmla="*/ 6836959 h 6858000"/>
              <a:gd name="connsiteX286" fmla="*/ 5800441 w 7467600"/>
              <a:gd name="connsiteY286" fmla="*/ 6335286 h 6858000"/>
              <a:gd name="connsiteX287" fmla="*/ 5526562 w 7467600"/>
              <a:gd name="connsiteY287" fmla="*/ 5705388 h 6858000"/>
              <a:gd name="connsiteX288" fmla="*/ 5519640 w 7467600"/>
              <a:gd name="connsiteY288" fmla="*/ 5683774 h 6858000"/>
              <a:gd name="connsiteX289" fmla="*/ 5844559 w 7467600"/>
              <a:gd name="connsiteY289" fmla="*/ 6553349 h 6858000"/>
              <a:gd name="connsiteX290" fmla="*/ 5975994 w 7467600"/>
              <a:gd name="connsiteY290" fmla="*/ 6858000 h 6858000"/>
              <a:gd name="connsiteX291" fmla="*/ 5898547 w 7467600"/>
              <a:gd name="connsiteY291" fmla="*/ 6858000 h 6858000"/>
              <a:gd name="connsiteX292" fmla="*/ 5682041 w 7467600"/>
              <a:gd name="connsiteY292" fmla="*/ 6355860 h 6858000"/>
              <a:gd name="connsiteX293" fmla="*/ 5461758 w 7467600"/>
              <a:gd name="connsiteY293" fmla="*/ 5820220 h 6858000"/>
              <a:gd name="connsiteX294" fmla="*/ 5237282 w 7467600"/>
              <a:gd name="connsiteY294" fmla="*/ 6579086 h 6858000"/>
              <a:gd name="connsiteX295" fmla="*/ 5115009 w 7467600"/>
              <a:gd name="connsiteY295" fmla="*/ 6858000 h 6858000"/>
              <a:gd name="connsiteX296" fmla="*/ 5028074 w 7467600"/>
              <a:gd name="connsiteY296" fmla="*/ 6858000 h 6858000"/>
              <a:gd name="connsiteX297" fmla="*/ 5079508 w 7467600"/>
              <a:gd name="connsiteY297" fmla="*/ 6749074 h 6858000"/>
              <a:gd name="connsiteX298" fmla="*/ 5371846 w 7467600"/>
              <a:gd name="connsiteY298" fmla="*/ 5924413 h 6858000"/>
              <a:gd name="connsiteX299" fmla="*/ 5270512 w 7467600"/>
              <a:gd name="connsiteY299" fmla="*/ 6138975 h 6858000"/>
              <a:gd name="connsiteX300" fmla="*/ 5062409 w 7467600"/>
              <a:gd name="connsiteY300" fmla="*/ 6653544 h 6858000"/>
              <a:gd name="connsiteX301" fmla="*/ 5036628 w 7467600"/>
              <a:gd name="connsiteY301" fmla="*/ 6754247 h 6858000"/>
              <a:gd name="connsiteX302" fmla="*/ 5009112 w 7467600"/>
              <a:gd name="connsiteY302" fmla="*/ 6858000 h 6858000"/>
              <a:gd name="connsiteX303" fmla="*/ 4976679 w 7467600"/>
              <a:gd name="connsiteY303" fmla="*/ 6858000 h 6858000"/>
              <a:gd name="connsiteX304" fmla="*/ 5006537 w 7467600"/>
              <a:gd name="connsiteY304" fmla="*/ 6747068 h 6858000"/>
              <a:gd name="connsiteX305" fmla="*/ 5032723 w 7467600"/>
              <a:gd name="connsiteY305" fmla="*/ 6644957 h 6858000"/>
              <a:gd name="connsiteX306" fmla="*/ 5242949 w 7467600"/>
              <a:gd name="connsiteY306" fmla="*/ 6125175 h 6858000"/>
              <a:gd name="connsiteX307" fmla="*/ 5286321 w 7467600"/>
              <a:gd name="connsiteY307" fmla="*/ 6033555 h 6858000"/>
              <a:gd name="connsiteX308" fmla="*/ 5008210 w 7467600"/>
              <a:gd name="connsiteY308" fmla="*/ 6649194 h 6858000"/>
              <a:gd name="connsiteX309" fmla="*/ 4986321 w 7467600"/>
              <a:gd name="connsiteY309" fmla="*/ 6765687 h 6858000"/>
              <a:gd name="connsiteX310" fmla="*/ 4973474 w 7467600"/>
              <a:gd name="connsiteY310" fmla="*/ 6858000 h 6858000"/>
              <a:gd name="connsiteX311" fmla="*/ 4907178 w 7467600"/>
              <a:gd name="connsiteY311" fmla="*/ 6858000 h 6858000"/>
              <a:gd name="connsiteX312" fmla="*/ 4910810 w 7467600"/>
              <a:gd name="connsiteY312" fmla="*/ 6829660 h 6858000"/>
              <a:gd name="connsiteX313" fmla="*/ 4987461 w 7467600"/>
              <a:gd name="connsiteY313" fmla="*/ 6432994 h 6858000"/>
              <a:gd name="connsiteX314" fmla="*/ 5179262 w 7467600"/>
              <a:gd name="connsiteY314" fmla="*/ 6035044 h 6858000"/>
              <a:gd name="connsiteX315" fmla="*/ 4689678 w 7467600"/>
              <a:gd name="connsiteY315" fmla="*/ 6440241 h 6858000"/>
              <a:gd name="connsiteX316" fmla="*/ 4477543 w 7467600"/>
              <a:gd name="connsiteY316" fmla="*/ 6674836 h 6858000"/>
              <a:gd name="connsiteX317" fmla="*/ 4329957 w 7467600"/>
              <a:gd name="connsiteY317" fmla="*/ 6858000 h 6858000"/>
              <a:gd name="connsiteX318" fmla="*/ 4218595 w 7467600"/>
              <a:gd name="connsiteY318" fmla="*/ 6858000 h 6858000"/>
              <a:gd name="connsiteX319" fmla="*/ 4368888 w 7467600"/>
              <a:gd name="connsiteY319" fmla="*/ 6668412 h 6858000"/>
              <a:gd name="connsiteX320" fmla="*/ 4563091 w 7467600"/>
              <a:gd name="connsiteY320" fmla="*/ 6442508 h 6858000"/>
              <a:gd name="connsiteX321" fmla="*/ 5387324 w 7467600"/>
              <a:gd name="connsiteY321" fmla="*/ 5705830 h 6858000"/>
              <a:gd name="connsiteX322" fmla="*/ 5073620 w 7467600"/>
              <a:gd name="connsiteY322" fmla="*/ 5955437 h 6858000"/>
              <a:gd name="connsiteX323" fmla="*/ 4689789 w 7467600"/>
              <a:gd name="connsiteY323" fmla="*/ 6268382 h 6858000"/>
              <a:gd name="connsiteX324" fmla="*/ 4418722 w 7467600"/>
              <a:gd name="connsiteY324" fmla="*/ 6570886 h 6858000"/>
              <a:gd name="connsiteX325" fmla="*/ 4214944 w 7467600"/>
              <a:gd name="connsiteY325" fmla="*/ 6858000 h 6858000"/>
              <a:gd name="connsiteX326" fmla="*/ 4177898 w 7467600"/>
              <a:gd name="connsiteY326" fmla="*/ 6858000 h 6858000"/>
              <a:gd name="connsiteX327" fmla="*/ 4391597 w 7467600"/>
              <a:gd name="connsiteY327" fmla="*/ 6556370 h 6858000"/>
              <a:gd name="connsiteX328" fmla="*/ 4668889 w 7467600"/>
              <a:gd name="connsiteY328" fmla="*/ 6246399 h 6858000"/>
              <a:gd name="connsiteX329" fmla="*/ 5055427 w 7467600"/>
              <a:gd name="connsiteY329" fmla="*/ 5931476 h 6858000"/>
              <a:gd name="connsiteX330" fmla="*/ 5371814 w 7467600"/>
              <a:gd name="connsiteY330" fmla="*/ 5678975 h 6858000"/>
              <a:gd name="connsiteX331" fmla="*/ 4987918 w 7467600"/>
              <a:gd name="connsiteY331" fmla="*/ 5838701 h 6858000"/>
              <a:gd name="connsiteX332" fmla="*/ 4317146 w 7467600"/>
              <a:gd name="connsiteY332" fmla="*/ 6587716 h 6858000"/>
              <a:gd name="connsiteX333" fmla="*/ 4171627 w 7467600"/>
              <a:gd name="connsiteY333" fmla="*/ 6858000 h 6858000"/>
              <a:gd name="connsiteX334" fmla="*/ 4081585 w 7467600"/>
              <a:gd name="connsiteY334" fmla="*/ 6858000 h 6858000"/>
              <a:gd name="connsiteX335" fmla="*/ 4238603 w 7467600"/>
              <a:gd name="connsiteY335" fmla="*/ 6559341 h 6858000"/>
              <a:gd name="connsiteX336" fmla="*/ 4778333 w 7467600"/>
              <a:gd name="connsiteY336" fmla="*/ 5873626 h 6858000"/>
              <a:gd name="connsiteX337" fmla="*/ 5414185 w 7467600"/>
              <a:gd name="connsiteY337" fmla="*/ 5573882 h 6858000"/>
              <a:gd name="connsiteX338" fmla="*/ 5959648 w 7467600"/>
              <a:gd name="connsiteY338" fmla="*/ 4760797 h 6858000"/>
              <a:gd name="connsiteX339" fmla="*/ 5355019 w 7467600"/>
              <a:gd name="connsiteY339" fmla="*/ 4734672 h 6858000"/>
              <a:gd name="connsiteX340" fmla="*/ 5083565 w 7467600"/>
              <a:gd name="connsiteY340" fmla="*/ 5179121 h 6858000"/>
              <a:gd name="connsiteX341" fmla="*/ 4713577 w 7467600"/>
              <a:gd name="connsiteY341" fmla="*/ 5616803 h 6858000"/>
              <a:gd name="connsiteX342" fmla="*/ 3989559 w 7467600"/>
              <a:gd name="connsiteY342" fmla="*/ 6145945 h 6858000"/>
              <a:gd name="connsiteX343" fmla="*/ 3939824 w 7467600"/>
              <a:gd name="connsiteY343" fmla="*/ 6066900 h 6858000"/>
              <a:gd name="connsiteX344" fmla="*/ 4584537 w 7467600"/>
              <a:gd name="connsiteY344" fmla="*/ 5324826 h 6858000"/>
              <a:gd name="connsiteX345" fmla="*/ 5037105 w 7467600"/>
              <a:gd name="connsiteY345" fmla="*/ 5088765 h 6858000"/>
              <a:gd name="connsiteX346" fmla="*/ 5039930 w 7467600"/>
              <a:gd name="connsiteY346" fmla="*/ 5089585 h 6858000"/>
              <a:gd name="connsiteX347" fmla="*/ 5263764 w 7467600"/>
              <a:gd name="connsiteY347" fmla="*/ 4735525 h 6858000"/>
              <a:gd name="connsiteX348" fmla="*/ 4086300 w 7467600"/>
              <a:gd name="connsiteY348" fmla="*/ 4884599 h 6858000"/>
              <a:gd name="connsiteX349" fmla="*/ 4085485 w 7467600"/>
              <a:gd name="connsiteY349" fmla="*/ 4899070 h 6858000"/>
              <a:gd name="connsiteX350" fmla="*/ 3871915 w 7467600"/>
              <a:gd name="connsiteY350" fmla="*/ 5253645 h 6858000"/>
              <a:gd name="connsiteX351" fmla="*/ 3799374 w 7467600"/>
              <a:gd name="connsiteY351" fmla="*/ 5466127 h 6858000"/>
              <a:gd name="connsiteX352" fmla="*/ 3498850 w 7467600"/>
              <a:gd name="connsiteY352" fmla="*/ 6661888 h 6858000"/>
              <a:gd name="connsiteX353" fmla="*/ 3399216 w 7467600"/>
              <a:gd name="connsiteY353" fmla="*/ 6858000 h 6858000"/>
              <a:gd name="connsiteX354" fmla="*/ 3303688 w 7467600"/>
              <a:gd name="connsiteY354" fmla="*/ 6858000 h 6858000"/>
              <a:gd name="connsiteX355" fmla="*/ 3391774 w 7467600"/>
              <a:gd name="connsiteY355" fmla="*/ 6697181 h 6858000"/>
              <a:gd name="connsiteX356" fmla="*/ 3735540 w 7467600"/>
              <a:gd name="connsiteY356" fmla="*/ 5546923 h 6858000"/>
              <a:gd name="connsiteX357" fmla="*/ 3729438 w 7467600"/>
              <a:gd name="connsiteY357" fmla="*/ 5569058 h 6858000"/>
              <a:gd name="connsiteX358" fmla="*/ 3707782 w 7467600"/>
              <a:gd name="connsiteY358" fmla="*/ 5644908 h 6858000"/>
              <a:gd name="connsiteX359" fmla="*/ 3583827 w 7467600"/>
              <a:gd name="connsiteY359" fmla="*/ 6039215 h 6858000"/>
              <a:gd name="connsiteX360" fmla="*/ 3547861 w 7467600"/>
              <a:gd name="connsiteY360" fmla="*/ 6129609 h 6858000"/>
              <a:gd name="connsiteX361" fmla="*/ 3490905 w 7467600"/>
              <a:gd name="connsiteY361" fmla="*/ 6277660 h 6858000"/>
              <a:gd name="connsiteX362" fmla="*/ 3455859 w 7467600"/>
              <a:gd name="connsiteY362" fmla="*/ 6391301 h 6858000"/>
              <a:gd name="connsiteX363" fmla="*/ 3429112 w 7467600"/>
              <a:gd name="connsiteY363" fmla="*/ 6479469 h 6858000"/>
              <a:gd name="connsiteX364" fmla="*/ 3304862 w 7467600"/>
              <a:gd name="connsiteY364" fmla="*/ 6796476 h 6858000"/>
              <a:gd name="connsiteX365" fmla="*/ 3276071 w 7467600"/>
              <a:gd name="connsiteY365" fmla="*/ 6858000 h 6858000"/>
              <a:gd name="connsiteX366" fmla="*/ 3240805 w 7467600"/>
              <a:gd name="connsiteY366" fmla="*/ 6858000 h 6858000"/>
              <a:gd name="connsiteX367" fmla="*/ 3275917 w 7467600"/>
              <a:gd name="connsiteY367" fmla="*/ 6783192 h 6858000"/>
              <a:gd name="connsiteX368" fmla="*/ 3399358 w 7467600"/>
              <a:gd name="connsiteY368" fmla="*/ 6469011 h 6858000"/>
              <a:gd name="connsiteX369" fmla="*/ 3425650 w 7467600"/>
              <a:gd name="connsiteY369" fmla="*/ 6381333 h 6858000"/>
              <a:gd name="connsiteX370" fmla="*/ 3460661 w 7467600"/>
              <a:gd name="connsiteY370" fmla="*/ 6266763 h 6858000"/>
              <a:gd name="connsiteX371" fmla="*/ 3518021 w 7467600"/>
              <a:gd name="connsiteY371" fmla="*/ 6117298 h 6858000"/>
              <a:gd name="connsiteX372" fmla="*/ 3554035 w 7467600"/>
              <a:gd name="connsiteY372" fmla="*/ 6027832 h 6858000"/>
              <a:gd name="connsiteX373" fmla="*/ 3677174 w 7467600"/>
              <a:gd name="connsiteY373" fmla="*/ 5636351 h 6858000"/>
              <a:gd name="connsiteX374" fmla="*/ 3698819 w 7467600"/>
              <a:gd name="connsiteY374" fmla="*/ 5560503 h 6858000"/>
              <a:gd name="connsiteX375" fmla="*/ 3702094 w 7467600"/>
              <a:gd name="connsiteY375" fmla="*/ 5549194 h 6858000"/>
              <a:gd name="connsiteX376" fmla="*/ 3398355 w 7467600"/>
              <a:gd name="connsiteY376" fmla="*/ 6094603 h 6858000"/>
              <a:gd name="connsiteX377" fmla="*/ 3193941 w 7467600"/>
              <a:gd name="connsiteY377" fmla="*/ 6798775 h 6858000"/>
              <a:gd name="connsiteX378" fmla="*/ 3184140 w 7467600"/>
              <a:gd name="connsiteY378" fmla="*/ 6858000 h 6858000"/>
              <a:gd name="connsiteX379" fmla="*/ 3099978 w 7467600"/>
              <a:gd name="connsiteY379" fmla="*/ 6858000 h 6858000"/>
              <a:gd name="connsiteX380" fmla="*/ 3101556 w 7467600"/>
              <a:gd name="connsiteY380" fmla="*/ 6843337 h 6858000"/>
              <a:gd name="connsiteX381" fmla="*/ 3370162 w 7467600"/>
              <a:gd name="connsiteY381" fmla="*/ 5785550 h 6858000"/>
              <a:gd name="connsiteX382" fmla="*/ 3746477 w 7467600"/>
              <a:gd name="connsiteY382" fmla="*/ 5377889 h 6858000"/>
              <a:gd name="connsiteX383" fmla="*/ 3863399 w 7467600"/>
              <a:gd name="connsiteY383" fmla="*/ 5087257 h 6858000"/>
              <a:gd name="connsiteX384" fmla="*/ 3968712 w 7467600"/>
              <a:gd name="connsiteY384" fmla="*/ 4913989 h 6858000"/>
              <a:gd name="connsiteX385" fmla="*/ 2792390 w 7467600"/>
              <a:gd name="connsiteY385" fmla="*/ 5382974 h 6858000"/>
              <a:gd name="connsiteX386" fmla="*/ 2714982 w 7467600"/>
              <a:gd name="connsiteY386" fmla="*/ 5427051 h 6858000"/>
              <a:gd name="connsiteX387" fmla="*/ 2813361 w 7467600"/>
              <a:gd name="connsiteY387" fmla="*/ 6023912 h 6858000"/>
              <a:gd name="connsiteX388" fmla="*/ 2688430 w 7467600"/>
              <a:gd name="connsiteY388" fmla="*/ 6801564 h 6858000"/>
              <a:gd name="connsiteX389" fmla="*/ 2629626 w 7467600"/>
              <a:gd name="connsiteY389" fmla="*/ 6763394 h 6858000"/>
              <a:gd name="connsiteX390" fmla="*/ 2565328 w 7467600"/>
              <a:gd name="connsiteY390" fmla="*/ 5516399 h 6858000"/>
              <a:gd name="connsiteX391" fmla="*/ 1922999 w 7467600"/>
              <a:gd name="connsiteY391" fmla="*/ 5980343 h 6858000"/>
              <a:gd name="connsiteX392" fmla="*/ 1950261 w 7467600"/>
              <a:gd name="connsiteY392" fmla="*/ 6405858 h 6858000"/>
              <a:gd name="connsiteX393" fmla="*/ 2365554 w 7467600"/>
              <a:gd name="connsiteY393" fmla="*/ 6759107 h 6858000"/>
              <a:gd name="connsiteX394" fmla="*/ 2424142 w 7467600"/>
              <a:gd name="connsiteY394" fmla="*/ 6858000 h 6858000"/>
              <a:gd name="connsiteX395" fmla="*/ 2395994 w 7467600"/>
              <a:gd name="connsiteY395" fmla="*/ 6858000 h 6858000"/>
              <a:gd name="connsiteX396" fmla="*/ 2392863 w 7467600"/>
              <a:gd name="connsiteY396" fmla="*/ 6852964 h 6858000"/>
              <a:gd name="connsiteX397" fmla="*/ 2017589 w 7467600"/>
              <a:gd name="connsiteY397" fmla="*/ 6493982 h 6858000"/>
              <a:gd name="connsiteX398" fmla="*/ 2147336 w 7467600"/>
              <a:gd name="connsiteY398" fmla="*/ 6594052 h 6858000"/>
              <a:gd name="connsiteX399" fmla="*/ 2207047 w 7467600"/>
              <a:gd name="connsiteY399" fmla="*/ 6654540 h 6858000"/>
              <a:gd name="connsiteX400" fmla="*/ 2299106 w 7467600"/>
              <a:gd name="connsiteY400" fmla="*/ 6778931 h 6858000"/>
              <a:gd name="connsiteX401" fmla="*/ 2314430 w 7467600"/>
              <a:gd name="connsiteY401" fmla="*/ 6801144 h 6858000"/>
              <a:gd name="connsiteX402" fmla="*/ 2352406 w 7467600"/>
              <a:gd name="connsiteY402" fmla="*/ 6858000 h 6858000"/>
              <a:gd name="connsiteX403" fmla="*/ 2314492 w 7467600"/>
              <a:gd name="connsiteY403" fmla="*/ 6858000 h 6858000"/>
              <a:gd name="connsiteX404" fmla="*/ 2288095 w 7467600"/>
              <a:gd name="connsiteY404" fmla="*/ 6818030 h 6858000"/>
              <a:gd name="connsiteX405" fmla="*/ 2272768 w 7467600"/>
              <a:gd name="connsiteY405" fmla="*/ 6795822 h 6858000"/>
              <a:gd name="connsiteX406" fmla="*/ 2182715 w 7467600"/>
              <a:gd name="connsiteY406" fmla="*/ 6675071 h 6858000"/>
              <a:gd name="connsiteX407" fmla="*/ 2032061 w 7467600"/>
              <a:gd name="connsiteY407" fmla="*/ 6541380 h 6858000"/>
              <a:gd name="connsiteX408" fmla="*/ 2257220 w 7467600"/>
              <a:gd name="connsiteY408" fmla="*/ 6826257 h 6858000"/>
              <a:gd name="connsiteX409" fmla="*/ 2281324 w 7467600"/>
              <a:gd name="connsiteY409" fmla="*/ 6858000 h 6858000"/>
              <a:gd name="connsiteX410" fmla="*/ 2242860 w 7467600"/>
              <a:gd name="connsiteY410" fmla="*/ 6858000 h 6858000"/>
              <a:gd name="connsiteX411" fmla="*/ 2232818 w 7467600"/>
              <a:gd name="connsiteY411" fmla="*/ 6844926 h 6858000"/>
              <a:gd name="connsiteX412" fmla="*/ 1990172 w 7467600"/>
              <a:gd name="connsiteY412" fmla="*/ 6542121 h 6858000"/>
              <a:gd name="connsiteX413" fmla="*/ 2124090 w 7467600"/>
              <a:gd name="connsiteY413" fmla="*/ 6761017 h 6858000"/>
              <a:gd name="connsiteX414" fmla="*/ 2200380 w 7467600"/>
              <a:gd name="connsiteY414" fmla="*/ 6858000 h 6858000"/>
              <a:gd name="connsiteX415" fmla="*/ 2147507 w 7467600"/>
              <a:gd name="connsiteY415" fmla="*/ 6858000 h 6858000"/>
              <a:gd name="connsiteX416" fmla="*/ 2070668 w 7467600"/>
              <a:gd name="connsiteY416" fmla="*/ 6761520 h 6858000"/>
              <a:gd name="connsiteX417" fmla="*/ 1975142 w 7467600"/>
              <a:gd name="connsiteY417" fmla="*/ 6585570 h 6858000"/>
              <a:gd name="connsiteX418" fmla="*/ 2050035 w 7467600"/>
              <a:gd name="connsiteY418" fmla="*/ 6813345 h 6858000"/>
              <a:gd name="connsiteX419" fmla="*/ 2063025 w 7467600"/>
              <a:gd name="connsiteY419" fmla="*/ 6858000 h 6858000"/>
              <a:gd name="connsiteX420" fmla="*/ 2021675 w 7467600"/>
              <a:gd name="connsiteY420" fmla="*/ 6858000 h 6858000"/>
              <a:gd name="connsiteX421" fmla="*/ 2019308 w 7467600"/>
              <a:gd name="connsiteY421" fmla="*/ 6847118 h 6858000"/>
              <a:gd name="connsiteX422" fmla="*/ 1938835 w 7467600"/>
              <a:gd name="connsiteY422" fmla="*/ 6551160 h 6858000"/>
              <a:gd name="connsiteX423" fmla="*/ 1953230 w 7467600"/>
              <a:gd name="connsiteY423" fmla="*/ 6759699 h 6858000"/>
              <a:gd name="connsiteX424" fmla="*/ 1956763 w 7467600"/>
              <a:gd name="connsiteY424" fmla="*/ 6778191 h 6858000"/>
              <a:gd name="connsiteX425" fmla="*/ 1967925 w 7467600"/>
              <a:gd name="connsiteY425" fmla="*/ 6858000 h 6858000"/>
              <a:gd name="connsiteX426" fmla="*/ 1936622 w 7467600"/>
              <a:gd name="connsiteY426" fmla="*/ 6858000 h 6858000"/>
              <a:gd name="connsiteX427" fmla="*/ 1926261 w 7467600"/>
              <a:gd name="connsiteY427" fmla="*/ 6784064 h 6858000"/>
              <a:gd name="connsiteX428" fmla="*/ 1922724 w 7467600"/>
              <a:gd name="connsiteY428" fmla="*/ 6765577 h 6858000"/>
              <a:gd name="connsiteX429" fmla="*/ 1904650 w 7467600"/>
              <a:gd name="connsiteY429" fmla="*/ 6639616 h 6858000"/>
              <a:gd name="connsiteX430" fmla="*/ 1885273 w 7467600"/>
              <a:gd name="connsiteY430" fmla="*/ 6858000 h 6858000"/>
              <a:gd name="connsiteX431" fmla="*/ 1854363 w 7467600"/>
              <a:gd name="connsiteY431" fmla="*/ 6858000 h 6858000"/>
              <a:gd name="connsiteX432" fmla="*/ 1880391 w 7467600"/>
              <a:gd name="connsiteY432" fmla="*/ 6603796 h 6858000"/>
              <a:gd name="connsiteX433" fmla="*/ 1818273 w 7467600"/>
              <a:gd name="connsiteY433" fmla="*/ 6715729 h 6858000"/>
              <a:gd name="connsiteX434" fmla="*/ 1794691 w 7467600"/>
              <a:gd name="connsiteY434" fmla="*/ 6843239 h 6858000"/>
              <a:gd name="connsiteX435" fmla="*/ 1794914 w 7467600"/>
              <a:gd name="connsiteY435" fmla="*/ 6858000 h 6858000"/>
              <a:gd name="connsiteX436" fmla="*/ 1746128 w 7467600"/>
              <a:gd name="connsiteY436" fmla="*/ 6858000 h 6858000"/>
              <a:gd name="connsiteX437" fmla="*/ 1753934 w 7467600"/>
              <a:gd name="connsiteY437" fmla="*/ 6724796 h 6858000"/>
              <a:gd name="connsiteX438" fmla="*/ 1792053 w 7467600"/>
              <a:gd name="connsiteY438" fmla="*/ 6572396 h 6858000"/>
              <a:gd name="connsiteX439" fmla="*/ 1862248 w 7467600"/>
              <a:gd name="connsiteY439" fmla="*/ 6266397 h 6858000"/>
              <a:gd name="connsiteX440" fmla="*/ 1862250 w 7467600"/>
              <a:gd name="connsiteY440" fmla="*/ 6033531 h 6858000"/>
              <a:gd name="connsiteX441" fmla="*/ 1211999 w 7467600"/>
              <a:gd name="connsiteY441" fmla="*/ 6683610 h 6858000"/>
              <a:gd name="connsiteX442" fmla="*/ 1213266 w 7467600"/>
              <a:gd name="connsiteY442" fmla="*/ 6691947 h 6858000"/>
              <a:gd name="connsiteX443" fmla="*/ 1203370 w 7467600"/>
              <a:gd name="connsiteY443" fmla="*/ 6850676 h 6858000"/>
              <a:gd name="connsiteX444" fmla="*/ 1203671 w 7467600"/>
              <a:gd name="connsiteY444" fmla="*/ 6858000 h 6858000"/>
              <a:gd name="connsiteX445" fmla="*/ 1143180 w 7467600"/>
              <a:gd name="connsiteY445" fmla="*/ 6858000 h 6858000"/>
              <a:gd name="connsiteX446" fmla="*/ 1142176 w 7467600"/>
              <a:gd name="connsiteY446" fmla="*/ 6766045 h 6858000"/>
              <a:gd name="connsiteX447" fmla="*/ 1067484 w 7467600"/>
              <a:gd name="connsiteY447" fmla="*/ 6858000 h 6858000"/>
              <a:gd name="connsiteX448" fmla="*/ 953928 w 7467600"/>
              <a:gd name="connsiteY448" fmla="*/ 6858000 h 6858000"/>
              <a:gd name="connsiteX449" fmla="*/ 959715 w 7467600"/>
              <a:gd name="connsiteY449" fmla="*/ 6850185 h 6858000"/>
              <a:gd name="connsiteX450" fmla="*/ 1483788 w 7467600"/>
              <a:gd name="connsiteY450" fmla="*/ 6259174 h 6858000"/>
              <a:gd name="connsiteX451" fmla="*/ 1100671 w 7467600"/>
              <a:gd name="connsiteY451" fmla="*/ 6252137 h 6858000"/>
              <a:gd name="connsiteX452" fmla="*/ 1090144 w 7467600"/>
              <a:gd name="connsiteY452" fmla="*/ 6256748 h 6858000"/>
              <a:gd name="connsiteX453" fmla="*/ 1095872 w 7467600"/>
              <a:gd name="connsiteY453" fmla="*/ 6271892 h 6858000"/>
              <a:gd name="connsiteX454" fmla="*/ 262785 w 7467600"/>
              <a:gd name="connsiteY454" fmla="*/ 6845450 h 6858000"/>
              <a:gd name="connsiteX455" fmla="*/ 209968 w 7467600"/>
              <a:gd name="connsiteY455" fmla="*/ 6770713 h 6858000"/>
              <a:gd name="connsiteX456" fmla="*/ 873460 w 7467600"/>
              <a:gd name="connsiteY456" fmla="*/ 6253768 h 6858000"/>
              <a:gd name="connsiteX457" fmla="*/ 192686 w 7467600"/>
              <a:gd name="connsiteY457" fmla="*/ 5849257 h 6858000"/>
              <a:gd name="connsiteX458" fmla="*/ 4696 w 7467600"/>
              <a:gd name="connsiteY458" fmla="*/ 5697668 h 6858000"/>
              <a:gd name="connsiteX459" fmla="*/ 0 w 7467600"/>
              <a:gd name="connsiteY459" fmla="*/ 5689984 h 6858000"/>
              <a:gd name="connsiteX460" fmla="*/ 0 w 7467600"/>
              <a:gd name="connsiteY460" fmla="*/ 5513472 h 6858000"/>
              <a:gd name="connsiteX461" fmla="*/ 174101 w 7467600"/>
              <a:gd name="connsiteY461" fmla="*/ 5620277 h 6858000"/>
              <a:gd name="connsiteX462" fmla="*/ 891800 w 7467600"/>
              <a:gd name="connsiteY462" fmla="*/ 6036935 h 6858000"/>
              <a:gd name="connsiteX463" fmla="*/ 1072219 w 7467600"/>
              <a:gd name="connsiteY463" fmla="*/ 6169443 h 6858000"/>
              <a:gd name="connsiteX464" fmla="*/ 1074117 w 7467600"/>
              <a:gd name="connsiteY464" fmla="*/ 6170301 h 6858000"/>
              <a:gd name="connsiteX465" fmla="*/ 1083114 w 7467600"/>
              <a:gd name="connsiteY465" fmla="*/ 6174131 h 6858000"/>
              <a:gd name="connsiteX466" fmla="*/ 1543010 w 7467600"/>
              <a:gd name="connsiteY466" fmla="*/ 6191140 h 6858000"/>
              <a:gd name="connsiteX467" fmla="*/ 1551080 w 7467600"/>
              <a:gd name="connsiteY467" fmla="*/ 6195006 h 6858000"/>
              <a:gd name="connsiteX468" fmla="*/ 2345443 w 7467600"/>
              <a:gd name="connsiteY468" fmla="*/ 5549882 h 6858000"/>
              <a:gd name="connsiteX469" fmla="*/ 1721499 w 7467600"/>
              <a:gd name="connsiteY469" fmla="*/ 5599969 h 6858000"/>
              <a:gd name="connsiteX470" fmla="*/ 767716 w 7467600"/>
              <a:gd name="connsiteY470" fmla="*/ 5472768 h 6858000"/>
              <a:gd name="connsiteX471" fmla="*/ 722147 w 7467600"/>
              <a:gd name="connsiteY471" fmla="*/ 5393091 h 6858000"/>
              <a:gd name="connsiteX472" fmla="*/ 1485552 w 7467600"/>
              <a:gd name="connsiteY472" fmla="*/ 5313202 h 6858000"/>
              <a:gd name="connsiteX473" fmla="*/ 2143004 w 7467600"/>
              <a:gd name="connsiteY473" fmla="*/ 5402420 h 6858000"/>
              <a:gd name="connsiteX474" fmla="*/ 1933391 w 7467600"/>
              <a:gd name="connsiteY474" fmla="*/ 5156971 h 6858000"/>
              <a:gd name="connsiteX475" fmla="*/ 1827118 w 7467600"/>
              <a:gd name="connsiteY475" fmla="*/ 4968410 h 6858000"/>
              <a:gd name="connsiteX476" fmla="*/ 1837349 w 7467600"/>
              <a:gd name="connsiteY476" fmla="*/ 4956357 h 6858000"/>
              <a:gd name="connsiteX477" fmla="*/ 2162835 w 7467600"/>
              <a:gd name="connsiteY477" fmla="*/ 5187853 h 6858000"/>
              <a:gd name="connsiteX478" fmla="*/ 2257167 w 7467600"/>
              <a:gd name="connsiteY478" fmla="*/ 5462123 h 6858000"/>
              <a:gd name="connsiteX479" fmla="*/ 2261598 w 7467600"/>
              <a:gd name="connsiteY479" fmla="*/ 5467998 h 6858000"/>
              <a:gd name="connsiteX480" fmla="*/ 2437177 w 7467600"/>
              <a:gd name="connsiteY480" fmla="*/ 5479608 h 6858000"/>
              <a:gd name="connsiteX481" fmla="*/ 2445247 w 7467600"/>
              <a:gd name="connsiteY481" fmla="*/ 5483476 h 6858000"/>
              <a:gd name="connsiteX482" fmla="*/ 2743626 w 7467600"/>
              <a:gd name="connsiteY482" fmla="*/ 5304819 h 6858000"/>
              <a:gd name="connsiteX483" fmla="*/ 3048102 w 7467600"/>
              <a:gd name="connsiteY483" fmla="*/ 5150595 h 6858000"/>
              <a:gd name="connsiteX484" fmla="*/ 1799414 w 7467600"/>
              <a:gd name="connsiteY484" fmla="*/ 4694732 h 6858000"/>
              <a:gd name="connsiteX485" fmla="*/ 1771735 w 7467600"/>
              <a:gd name="connsiteY485" fmla="*/ 4619929 h 6858000"/>
              <a:gd name="connsiteX486" fmla="*/ 3104273 w 7467600"/>
              <a:gd name="connsiteY486" fmla="*/ 5076159 h 6858000"/>
              <a:gd name="connsiteX487" fmla="*/ 3113245 w 7467600"/>
              <a:gd name="connsiteY487" fmla="*/ 5090705 h 6858000"/>
              <a:gd name="connsiteX488" fmla="*/ 3126294 w 7467600"/>
              <a:gd name="connsiteY488" fmla="*/ 5114400 h 6858000"/>
              <a:gd name="connsiteX489" fmla="*/ 3937433 w 7467600"/>
              <a:gd name="connsiteY489" fmla="*/ 4830473 h 6858000"/>
              <a:gd name="connsiteX490" fmla="*/ 3590475 w 7467600"/>
              <a:gd name="connsiteY490" fmla="*/ 4597974 h 6858000"/>
              <a:gd name="connsiteX491" fmla="*/ 3100264 w 7467600"/>
              <a:gd name="connsiteY491" fmla="*/ 4579845 h 6858000"/>
              <a:gd name="connsiteX492" fmla="*/ 2183576 w 7467600"/>
              <a:gd name="connsiteY492" fmla="*/ 4227150 h 6858000"/>
              <a:gd name="connsiteX493" fmla="*/ 2151029 w 7467600"/>
              <a:gd name="connsiteY493" fmla="*/ 4146947 h 6858000"/>
              <a:gd name="connsiteX494" fmla="*/ 3563434 w 7467600"/>
              <a:gd name="connsiteY494" fmla="*/ 4469115 h 6858000"/>
              <a:gd name="connsiteX495" fmla="*/ 3177952 w 7467600"/>
              <a:gd name="connsiteY495" fmla="*/ 3657386 h 6858000"/>
              <a:gd name="connsiteX496" fmla="*/ 3189263 w 7467600"/>
              <a:gd name="connsiteY496" fmla="*/ 3625726 h 6858000"/>
              <a:gd name="connsiteX497" fmla="*/ 3560912 w 7467600"/>
              <a:gd name="connsiteY497" fmla="*/ 4079863 h 6858000"/>
              <a:gd name="connsiteX498" fmla="*/ 3626636 w 7467600"/>
              <a:gd name="connsiteY498" fmla="*/ 4512230 h 6858000"/>
              <a:gd name="connsiteX499" fmla="*/ 3653088 w 7467600"/>
              <a:gd name="connsiteY499" fmla="*/ 4521417 h 6858000"/>
              <a:gd name="connsiteX500" fmla="*/ 3988128 w 7467600"/>
              <a:gd name="connsiteY500" fmla="*/ 4817267 h 6858000"/>
              <a:gd name="connsiteX501" fmla="*/ 4830582 w 7467600"/>
              <a:gd name="connsiteY501" fmla="*/ 4676000 h 6858000"/>
              <a:gd name="connsiteX502" fmla="*/ 4830100 w 7467600"/>
              <a:gd name="connsiteY502" fmla="*/ 4675554 h 6858000"/>
              <a:gd name="connsiteX503" fmla="*/ 4036318 w 7467600"/>
              <a:gd name="connsiteY503" fmla="*/ 4147013 h 6858000"/>
              <a:gd name="connsiteX504" fmla="*/ 3432098 w 7467600"/>
              <a:gd name="connsiteY504" fmla="*/ 3537312 h 6858000"/>
              <a:gd name="connsiteX505" fmla="*/ 3446761 w 7467600"/>
              <a:gd name="connsiteY505" fmla="*/ 3461278 h 6858000"/>
              <a:gd name="connsiteX506" fmla="*/ 4419733 w 7467600"/>
              <a:gd name="connsiteY506" fmla="*/ 3963555 h 6858000"/>
              <a:gd name="connsiteX507" fmla="*/ 4781371 w 7467600"/>
              <a:gd name="connsiteY507" fmla="*/ 4458604 h 6858000"/>
              <a:gd name="connsiteX508" fmla="*/ 4780440 w 7467600"/>
              <a:gd name="connsiteY508" fmla="*/ 4470290 h 6858000"/>
              <a:gd name="connsiteX509" fmla="*/ 4898954 w 7467600"/>
              <a:gd name="connsiteY509" fmla="*/ 4662092 h 6858000"/>
              <a:gd name="connsiteX510" fmla="*/ 4900699 w 7467600"/>
              <a:gd name="connsiteY510" fmla="*/ 4670867 h 6858000"/>
              <a:gd name="connsiteX511" fmla="*/ 5714511 w 7467600"/>
              <a:gd name="connsiteY511" fmla="*/ 4663483 h 6858000"/>
              <a:gd name="connsiteX512" fmla="*/ 5464793 w 7467600"/>
              <a:gd name="connsiteY512" fmla="*/ 4393556 h 6858000"/>
              <a:gd name="connsiteX513" fmla="*/ 5461897 w 7467600"/>
              <a:gd name="connsiteY513" fmla="*/ 4390879 h 6858000"/>
              <a:gd name="connsiteX514" fmla="*/ 4294126 w 7467600"/>
              <a:gd name="connsiteY514" fmla="*/ 3303048 h 6858000"/>
              <a:gd name="connsiteX515" fmla="*/ 4305321 w 7467600"/>
              <a:gd name="connsiteY515" fmla="*/ 3256953 h 6858000"/>
              <a:gd name="connsiteX516" fmla="*/ 4949299 w 7467600"/>
              <a:gd name="connsiteY516" fmla="*/ 3766336 h 6858000"/>
              <a:gd name="connsiteX517" fmla="*/ 5291452 w 7467600"/>
              <a:gd name="connsiteY517" fmla="*/ 4076801 h 6858000"/>
              <a:gd name="connsiteX518" fmla="*/ 5434998 w 7467600"/>
              <a:gd name="connsiteY518" fmla="*/ 4254100 h 6858000"/>
              <a:gd name="connsiteX519" fmla="*/ 5351015 w 7467600"/>
              <a:gd name="connsiteY519" fmla="*/ 3760989 h 6858000"/>
              <a:gd name="connsiteX520" fmla="*/ 5413780 w 7467600"/>
              <a:gd name="connsiteY520" fmla="*/ 2966265 h 6858000"/>
              <a:gd name="connsiteX521" fmla="*/ 5425627 w 7467600"/>
              <a:gd name="connsiteY521" fmla="*/ 2954192 h 6858000"/>
              <a:gd name="connsiteX522" fmla="*/ 6604735 w 7467600"/>
              <a:gd name="connsiteY522" fmla="*/ 2041381 h 6858000"/>
              <a:gd name="connsiteX523" fmla="*/ 7204487 w 7467600"/>
              <a:gd name="connsiteY523" fmla="*/ 2742112 h 6858000"/>
              <a:gd name="connsiteX524" fmla="*/ 7131592 w 7467600"/>
              <a:gd name="connsiteY524" fmla="*/ 2672096 h 6858000"/>
              <a:gd name="connsiteX525" fmla="*/ 6996344 w 7467600"/>
              <a:gd name="connsiteY525" fmla="*/ 2518310 h 6858000"/>
              <a:gd name="connsiteX526" fmla="*/ 6735495 w 7467600"/>
              <a:gd name="connsiteY526" fmla="*/ 2196890 h 6858000"/>
              <a:gd name="connsiteX527" fmla="*/ 6721901 w 7467600"/>
              <a:gd name="connsiteY527" fmla="*/ 2179274 h 6858000"/>
              <a:gd name="connsiteX528" fmla="*/ 6604735 w 7467600"/>
              <a:gd name="connsiteY528" fmla="*/ 2041381 h 6858000"/>
              <a:gd name="connsiteX529" fmla="*/ 6591670 w 7467600"/>
              <a:gd name="connsiteY529" fmla="*/ 1988277 h 6858000"/>
              <a:gd name="connsiteX530" fmla="*/ 6747349 w 7467600"/>
              <a:gd name="connsiteY530" fmla="*/ 2160069 h 6858000"/>
              <a:gd name="connsiteX531" fmla="*/ 6760943 w 7467600"/>
              <a:gd name="connsiteY531" fmla="*/ 2177686 h 6858000"/>
              <a:gd name="connsiteX532" fmla="*/ 7021065 w 7467600"/>
              <a:gd name="connsiteY532" fmla="*/ 2498102 h 6858000"/>
              <a:gd name="connsiteX533" fmla="*/ 7155223 w 7467600"/>
              <a:gd name="connsiteY533" fmla="*/ 2650386 h 6858000"/>
              <a:gd name="connsiteX534" fmla="*/ 7203167 w 7467600"/>
              <a:gd name="connsiteY534" fmla="*/ 2697288 h 6858000"/>
              <a:gd name="connsiteX535" fmla="*/ 6937703 w 7467600"/>
              <a:gd name="connsiteY535" fmla="*/ 2321981 h 6858000"/>
              <a:gd name="connsiteX536" fmla="*/ 6591670 w 7467600"/>
              <a:gd name="connsiteY536" fmla="*/ 1988277 h 6858000"/>
              <a:gd name="connsiteX537" fmla="*/ 5798671 w 7467600"/>
              <a:gd name="connsiteY537" fmla="*/ 1981601 h 6858000"/>
              <a:gd name="connsiteX538" fmla="*/ 5754709 w 7467600"/>
              <a:gd name="connsiteY538" fmla="*/ 2071454 h 6858000"/>
              <a:gd name="connsiteX539" fmla="*/ 5763044 w 7467600"/>
              <a:gd name="connsiteY539" fmla="*/ 2842206 h 6858000"/>
              <a:gd name="connsiteX540" fmla="*/ 5764974 w 7467600"/>
              <a:gd name="connsiteY540" fmla="*/ 2799609 h 6858000"/>
              <a:gd name="connsiteX541" fmla="*/ 5767665 w 7467600"/>
              <a:gd name="connsiteY541" fmla="*/ 2666409 h 6858000"/>
              <a:gd name="connsiteX542" fmla="*/ 5763055 w 7467600"/>
              <a:gd name="connsiteY542" fmla="*/ 2579705 h 6858000"/>
              <a:gd name="connsiteX543" fmla="*/ 5758079 w 7467600"/>
              <a:gd name="connsiteY543" fmla="*/ 2492508 h 6858000"/>
              <a:gd name="connsiteX544" fmla="*/ 5779325 w 7467600"/>
              <a:gd name="connsiteY544" fmla="*/ 2197069 h 6858000"/>
              <a:gd name="connsiteX545" fmla="*/ 5798671 w 7467600"/>
              <a:gd name="connsiteY545" fmla="*/ 1981601 h 6858000"/>
              <a:gd name="connsiteX546" fmla="*/ 5829202 w 7467600"/>
              <a:gd name="connsiteY546" fmla="*/ 1971679 h 6858000"/>
              <a:gd name="connsiteX547" fmla="*/ 5809558 w 7467600"/>
              <a:gd name="connsiteY547" fmla="*/ 2198043 h 6858000"/>
              <a:gd name="connsiteX548" fmla="*/ 5788653 w 7467600"/>
              <a:gd name="connsiteY548" fmla="*/ 2489430 h 6858000"/>
              <a:gd name="connsiteX549" fmla="*/ 5793439 w 7467600"/>
              <a:gd name="connsiteY549" fmla="*/ 2575235 h 6858000"/>
              <a:gd name="connsiteX550" fmla="*/ 5796837 w 7467600"/>
              <a:gd name="connsiteY550" fmla="*/ 2637633 h 6858000"/>
              <a:gd name="connsiteX551" fmla="*/ 5818614 w 7467600"/>
              <a:gd name="connsiteY551" fmla="*/ 2473055 h 6858000"/>
              <a:gd name="connsiteX552" fmla="*/ 5829202 w 7467600"/>
              <a:gd name="connsiteY552" fmla="*/ 1971679 h 6858000"/>
              <a:gd name="connsiteX553" fmla="*/ 5911389 w 7467600"/>
              <a:gd name="connsiteY553" fmla="*/ 1898371 h 6858000"/>
              <a:gd name="connsiteX554" fmla="*/ 6237627 w 7467600"/>
              <a:gd name="connsiteY554" fmla="*/ 2231921 h 6858000"/>
              <a:gd name="connsiteX555" fmla="*/ 5911389 w 7467600"/>
              <a:gd name="connsiteY555" fmla="*/ 1898371 h 6858000"/>
              <a:gd name="connsiteX556" fmla="*/ 6944437 w 7467600"/>
              <a:gd name="connsiteY556" fmla="*/ 1575402 h 6858000"/>
              <a:gd name="connsiteX557" fmla="*/ 6304730 w 7467600"/>
              <a:gd name="connsiteY557" fmla="*/ 1766654 h 6858000"/>
              <a:gd name="connsiteX558" fmla="*/ 6944437 w 7467600"/>
              <a:gd name="connsiteY558" fmla="*/ 1575402 h 6858000"/>
              <a:gd name="connsiteX559" fmla="*/ 7019523 w 7467600"/>
              <a:gd name="connsiteY559" fmla="*/ 1519450 h 6858000"/>
              <a:gd name="connsiteX560" fmla="*/ 6298091 w 7467600"/>
              <a:gd name="connsiteY560" fmla="*/ 1737122 h 6858000"/>
              <a:gd name="connsiteX561" fmla="*/ 7019523 w 7467600"/>
              <a:gd name="connsiteY561" fmla="*/ 1519450 h 6858000"/>
              <a:gd name="connsiteX562" fmla="*/ 2399523 w 7467600"/>
              <a:gd name="connsiteY562" fmla="*/ 1428234 h 6858000"/>
              <a:gd name="connsiteX563" fmla="*/ 2224982 w 7467600"/>
              <a:gd name="connsiteY563" fmla="*/ 1826201 h 6858000"/>
              <a:gd name="connsiteX564" fmla="*/ 2096099 w 7467600"/>
              <a:gd name="connsiteY564" fmla="*/ 2345900 h 6858000"/>
              <a:gd name="connsiteX565" fmla="*/ 2283317 w 7467600"/>
              <a:gd name="connsiteY565" fmla="*/ 1796925 h 6858000"/>
              <a:gd name="connsiteX566" fmla="*/ 2399523 w 7467600"/>
              <a:gd name="connsiteY566" fmla="*/ 1428234 h 6858000"/>
              <a:gd name="connsiteX567" fmla="*/ 2448558 w 7467600"/>
              <a:gd name="connsiteY567" fmla="*/ 1373435 h 6858000"/>
              <a:gd name="connsiteX568" fmla="*/ 2312521 w 7467600"/>
              <a:gd name="connsiteY568" fmla="*/ 1806140 h 6858000"/>
              <a:gd name="connsiteX569" fmla="*/ 2127533 w 7467600"/>
              <a:gd name="connsiteY569" fmla="*/ 2348380 h 6858000"/>
              <a:gd name="connsiteX570" fmla="*/ 2358080 w 7467600"/>
              <a:gd name="connsiteY570" fmla="*/ 1866134 h 6858000"/>
              <a:gd name="connsiteX571" fmla="*/ 2407436 w 7467600"/>
              <a:gd name="connsiteY571" fmla="*/ 1651070 h 6858000"/>
              <a:gd name="connsiteX572" fmla="*/ 2448558 w 7467600"/>
              <a:gd name="connsiteY572" fmla="*/ 1373435 h 6858000"/>
              <a:gd name="connsiteX573" fmla="*/ 278707 w 7467600"/>
              <a:gd name="connsiteY573" fmla="*/ 1352270 h 6858000"/>
              <a:gd name="connsiteX574" fmla="*/ 321570 w 7467600"/>
              <a:gd name="connsiteY574" fmla="*/ 1861610 h 6858000"/>
              <a:gd name="connsiteX575" fmla="*/ 294281 w 7467600"/>
              <a:gd name="connsiteY575" fmla="*/ 1440658 h 6858000"/>
              <a:gd name="connsiteX576" fmla="*/ 278707 w 7467600"/>
              <a:gd name="connsiteY576" fmla="*/ 1352270 h 6858000"/>
              <a:gd name="connsiteX577" fmla="*/ 1423821 w 7467600"/>
              <a:gd name="connsiteY577" fmla="*/ 1351958 h 6858000"/>
              <a:gd name="connsiteX578" fmla="*/ 1638521 w 7467600"/>
              <a:gd name="connsiteY578" fmla="*/ 1908470 h 6858000"/>
              <a:gd name="connsiteX579" fmla="*/ 1754199 w 7467600"/>
              <a:gd name="connsiteY579" fmla="*/ 2149284 h 6858000"/>
              <a:gd name="connsiteX580" fmla="*/ 1908359 w 7467600"/>
              <a:gd name="connsiteY580" fmla="*/ 2364988 h 6858000"/>
              <a:gd name="connsiteX581" fmla="*/ 1647661 w 7467600"/>
              <a:gd name="connsiteY581" fmla="*/ 1825945 h 6858000"/>
              <a:gd name="connsiteX582" fmla="*/ 1423821 w 7467600"/>
              <a:gd name="connsiteY582" fmla="*/ 1351958 h 6858000"/>
              <a:gd name="connsiteX583" fmla="*/ 1431890 w 7467600"/>
              <a:gd name="connsiteY583" fmla="*/ 1306475 h 6858000"/>
              <a:gd name="connsiteX584" fmla="*/ 1507597 w 7467600"/>
              <a:gd name="connsiteY584" fmla="*/ 1446132 h 6858000"/>
              <a:gd name="connsiteX585" fmla="*/ 1674586 w 7467600"/>
              <a:gd name="connsiteY585" fmla="*/ 1813832 h 6858000"/>
              <a:gd name="connsiteX586" fmla="*/ 1815950 w 7467600"/>
              <a:gd name="connsiteY586" fmla="*/ 2128564 h 6858000"/>
              <a:gd name="connsiteX587" fmla="*/ 1984242 w 7467600"/>
              <a:gd name="connsiteY587" fmla="*/ 2430829 h 6858000"/>
              <a:gd name="connsiteX588" fmla="*/ 2014023 w 7467600"/>
              <a:gd name="connsiteY588" fmla="*/ 2450995 h 6858000"/>
              <a:gd name="connsiteX589" fmla="*/ 1747337 w 7467600"/>
              <a:gd name="connsiteY589" fmla="*/ 1855264 h 6858000"/>
              <a:gd name="connsiteX590" fmla="*/ 1533749 w 7467600"/>
              <a:gd name="connsiteY590" fmla="*/ 1478656 h 6858000"/>
              <a:gd name="connsiteX591" fmla="*/ 1431890 w 7467600"/>
              <a:gd name="connsiteY591" fmla="*/ 1306475 h 6858000"/>
              <a:gd name="connsiteX592" fmla="*/ 5052692 w 7467600"/>
              <a:gd name="connsiteY592" fmla="*/ 1292994 h 6858000"/>
              <a:gd name="connsiteX593" fmla="*/ 5200661 w 7467600"/>
              <a:gd name="connsiteY593" fmla="*/ 1635186 h 6858000"/>
              <a:gd name="connsiteX594" fmla="*/ 5297138 w 7467600"/>
              <a:gd name="connsiteY594" fmla="*/ 1906351 h 6858000"/>
              <a:gd name="connsiteX595" fmla="*/ 5052692 w 7467600"/>
              <a:gd name="connsiteY595" fmla="*/ 1292994 h 6858000"/>
              <a:gd name="connsiteX596" fmla="*/ 5009948 w 7467600"/>
              <a:gd name="connsiteY596" fmla="*/ 1273619 h 6858000"/>
              <a:gd name="connsiteX597" fmla="*/ 5121777 w 7467600"/>
              <a:gd name="connsiteY597" fmla="*/ 1654213 h 6858000"/>
              <a:gd name="connsiteX598" fmla="*/ 5293545 w 7467600"/>
              <a:gd name="connsiteY598" fmla="*/ 2072247 h 6858000"/>
              <a:gd name="connsiteX599" fmla="*/ 5294042 w 7467600"/>
              <a:gd name="connsiteY599" fmla="*/ 2065019 h 6858000"/>
              <a:gd name="connsiteX600" fmla="*/ 5171936 w 7467600"/>
              <a:gd name="connsiteY600" fmla="*/ 1647613 h 6858000"/>
              <a:gd name="connsiteX601" fmla="*/ 5009948 w 7467600"/>
              <a:gd name="connsiteY601" fmla="*/ 1273619 h 6858000"/>
              <a:gd name="connsiteX602" fmla="*/ 655236 w 7467600"/>
              <a:gd name="connsiteY602" fmla="*/ 1268632 h 6858000"/>
              <a:gd name="connsiteX603" fmla="*/ 839521 w 7467600"/>
              <a:gd name="connsiteY603" fmla="*/ 1685315 h 6858000"/>
              <a:gd name="connsiteX604" fmla="*/ 1109416 w 7467600"/>
              <a:gd name="connsiteY604" fmla="*/ 2061663 h 6858000"/>
              <a:gd name="connsiteX605" fmla="*/ 1298300 w 7467600"/>
              <a:gd name="connsiteY605" fmla="*/ 2247742 h 6858000"/>
              <a:gd name="connsiteX606" fmla="*/ 1125871 w 7467600"/>
              <a:gd name="connsiteY606" fmla="*/ 1989513 h 6858000"/>
              <a:gd name="connsiteX607" fmla="*/ 981574 w 7467600"/>
              <a:gd name="connsiteY607" fmla="*/ 1783157 h 6858000"/>
              <a:gd name="connsiteX608" fmla="*/ 922198 w 7467600"/>
              <a:gd name="connsiteY608" fmla="*/ 1677437 h 6858000"/>
              <a:gd name="connsiteX609" fmla="*/ 869293 w 7467600"/>
              <a:gd name="connsiteY609" fmla="*/ 1583214 h 6858000"/>
              <a:gd name="connsiteX610" fmla="*/ 751431 w 7467600"/>
              <a:gd name="connsiteY610" fmla="*/ 1405731 h 6858000"/>
              <a:gd name="connsiteX611" fmla="*/ 655236 w 7467600"/>
              <a:gd name="connsiteY611" fmla="*/ 1268632 h 6858000"/>
              <a:gd name="connsiteX612" fmla="*/ 6516292 w 7467600"/>
              <a:gd name="connsiteY612" fmla="*/ 1263064 h 6858000"/>
              <a:gd name="connsiteX613" fmla="*/ 5736320 w 7467600"/>
              <a:gd name="connsiteY613" fmla="*/ 1501803 h 6858000"/>
              <a:gd name="connsiteX614" fmla="*/ 6516292 w 7467600"/>
              <a:gd name="connsiteY614" fmla="*/ 1263064 h 6858000"/>
              <a:gd name="connsiteX615" fmla="*/ 291466 w 7467600"/>
              <a:gd name="connsiteY615" fmla="*/ 1250369 h 6858000"/>
              <a:gd name="connsiteX616" fmla="*/ 323180 w 7467600"/>
              <a:gd name="connsiteY616" fmla="*/ 1435283 h 6858000"/>
              <a:gd name="connsiteX617" fmla="*/ 349381 w 7467600"/>
              <a:gd name="connsiteY617" fmla="*/ 1875041 h 6858000"/>
              <a:gd name="connsiteX618" fmla="*/ 374363 w 7467600"/>
              <a:gd name="connsiteY618" fmla="*/ 1506494 h 6858000"/>
              <a:gd name="connsiteX619" fmla="*/ 302168 w 7467600"/>
              <a:gd name="connsiteY619" fmla="*/ 1274495 h 6858000"/>
              <a:gd name="connsiteX620" fmla="*/ 291466 w 7467600"/>
              <a:gd name="connsiteY620" fmla="*/ 1250369 h 6858000"/>
              <a:gd name="connsiteX621" fmla="*/ 678222 w 7467600"/>
              <a:gd name="connsiteY621" fmla="*/ 1248670 h 6858000"/>
              <a:gd name="connsiteX622" fmla="*/ 775536 w 7467600"/>
              <a:gd name="connsiteY622" fmla="*/ 1388015 h 6858000"/>
              <a:gd name="connsiteX623" fmla="*/ 894529 w 7467600"/>
              <a:gd name="connsiteY623" fmla="*/ 1567739 h 6858000"/>
              <a:gd name="connsiteX624" fmla="*/ 948000 w 7467600"/>
              <a:gd name="connsiteY624" fmla="*/ 1663088 h 6858000"/>
              <a:gd name="connsiteX625" fmla="*/ 1006812 w 7467600"/>
              <a:gd name="connsiteY625" fmla="*/ 1767683 h 6858000"/>
              <a:gd name="connsiteX626" fmla="*/ 1149133 w 7467600"/>
              <a:gd name="connsiteY626" fmla="*/ 1971513 h 6858000"/>
              <a:gd name="connsiteX627" fmla="*/ 1333952 w 7467600"/>
              <a:gd name="connsiteY627" fmla="*/ 2251620 h 6858000"/>
              <a:gd name="connsiteX628" fmla="*/ 1337329 w 7467600"/>
              <a:gd name="connsiteY628" fmla="*/ 2258350 h 6858000"/>
              <a:gd name="connsiteX629" fmla="*/ 1014726 w 7467600"/>
              <a:gd name="connsiteY629" fmla="*/ 1615556 h 6858000"/>
              <a:gd name="connsiteX630" fmla="*/ 678222 w 7467600"/>
              <a:gd name="connsiteY630" fmla="*/ 1248670 h 6858000"/>
              <a:gd name="connsiteX631" fmla="*/ 6691602 w 7467600"/>
              <a:gd name="connsiteY631" fmla="*/ 1140573 h 6858000"/>
              <a:gd name="connsiteX632" fmla="*/ 6571100 w 7467600"/>
              <a:gd name="connsiteY632" fmla="*/ 1183662 h 6858000"/>
              <a:gd name="connsiteX633" fmla="*/ 6241687 w 7467600"/>
              <a:gd name="connsiteY633" fmla="*/ 1257600 h 6858000"/>
              <a:gd name="connsiteX634" fmla="*/ 5693009 w 7467600"/>
              <a:gd name="connsiteY634" fmla="*/ 1478256 h 6858000"/>
              <a:gd name="connsiteX635" fmla="*/ 6548420 w 7467600"/>
              <a:gd name="connsiteY635" fmla="*/ 1214599 h 6858000"/>
              <a:gd name="connsiteX636" fmla="*/ 6605473 w 7467600"/>
              <a:gd name="connsiteY636" fmla="*/ 1184686 h 6858000"/>
              <a:gd name="connsiteX637" fmla="*/ 6691602 w 7467600"/>
              <a:gd name="connsiteY637" fmla="*/ 1140573 h 6858000"/>
              <a:gd name="connsiteX638" fmla="*/ 4002475 w 7467600"/>
              <a:gd name="connsiteY638" fmla="*/ 1037802 h 6858000"/>
              <a:gd name="connsiteX639" fmla="*/ 4000324 w 7467600"/>
              <a:gd name="connsiteY639" fmla="*/ 1039362 h 6858000"/>
              <a:gd name="connsiteX640" fmla="*/ 4002862 w 7467600"/>
              <a:gd name="connsiteY640" fmla="*/ 1042866 h 6858000"/>
              <a:gd name="connsiteX641" fmla="*/ 4002475 w 7467600"/>
              <a:gd name="connsiteY641" fmla="*/ 1037802 h 6858000"/>
              <a:gd name="connsiteX642" fmla="*/ 506322 w 7467600"/>
              <a:gd name="connsiteY642" fmla="*/ 1020997 h 6858000"/>
              <a:gd name="connsiteX643" fmla="*/ 533068 w 7467600"/>
              <a:gd name="connsiteY643" fmla="*/ 1029409 h 6858000"/>
              <a:gd name="connsiteX644" fmla="*/ 1232525 w 7467600"/>
              <a:gd name="connsiteY644" fmla="*/ 1804675 h 6858000"/>
              <a:gd name="connsiteX645" fmla="*/ 1388858 w 7467600"/>
              <a:gd name="connsiteY645" fmla="*/ 2368011 h 6858000"/>
              <a:gd name="connsiteX646" fmla="*/ 1384098 w 7467600"/>
              <a:gd name="connsiteY646" fmla="*/ 2378125 h 6858000"/>
              <a:gd name="connsiteX647" fmla="*/ 1425393 w 7467600"/>
              <a:gd name="connsiteY647" fmla="*/ 2589124 h 6858000"/>
              <a:gd name="connsiteX648" fmla="*/ 1424001 w 7467600"/>
              <a:gd name="connsiteY648" fmla="*/ 2597541 h 6858000"/>
              <a:gd name="connsiteX649" fmla="*/ 2152729 w 7467600"/>
              <a:gd name="connsiteY649" fmla="*/ 2864487 h 6858000"/>
              <a:gd name="connsiteX650" fmla="*/ 2020609 w 7467600"/>
              <a:gd name="connsiteY650" fmla="*/ 2539671 h 6858000"/>
              <a:gd name="connsiteX651" fmla="*/ 2018920 w 7467600"/>
              <a:gd name="connsiteY651" fmla="*/ 2536309 h 6858000"/>
              <a:gd name="connsiteX652" fmla="*/ 1342441 w 7467600"/>
              <a:gd name="connsiteY652" fmla="*/ 1173017 h 6858000"/>
              <a:gd name="connsiteX653" fmla="*/ 1367925 w 7467600"/>
              <a:gd name="connsiteY653" fmla="*/ 1135648 h 6858000"/>
              <a:gd name="connsiteX654" fmla="*/ 1771401 w 7467600"/>
              <a:gd name="connsiteY654" fmla="*/ 1806673 h 6858000"/>
              <a:gd name="connsiteX655" fmla="*/ 1972385 w 7467600"/>
              <a:gd name="connsiteY655" fmla="*/ 2198735 h 6858000"/>
              <a:gd name="connsiteX656" fmla="*/ 2040892 w 7467600"/>
              <a:gd name="connsiteY656" fmla="*/ 2405205 h 6858000"/>
              <a:gd name="connsiteX657" fmla="*/ 2131689 w 7467600"/>
              <a:gd name="connsiteY657" fmla="*/ 1936926 h 6858000"/>
              <a:gd name="connsiteX658" fmla="*/ 2454820 w 7467600"/>
              <a:gd name="connsiteY658" fmla="*/ 1248808 h 6858000"/>
              <a:gd name="connsiteX659" fmla="*/ 2492512 w 7467600"/>
              <a:gd name="connsiteY659" fmla="*/ 1302920 h 6858000"/>
              <a:gd name="connsiteX660" fmla="*/ 2081216 w 7467600"/>
              <a:gd name="connsiteY660" fmla="*/ 2527513 h 6858000"/>
              <a:gd name="connsiteX661" fmla="*/ 2081211 w 7467600"/>
              <a:gd name="connsiteY661" fmla="*/ 2528916 h 6858000"/>
              <a:gd name="connsiteX662" fmla="*/ 2199067 w 7467600"/>
              <a:gd name="connsiteY662" fmla="*/ 2884061 h 6858000"/>
              <a:gd name="connsiteX663" fmla="*/ 3192586 w 7467600"/>
              <a:gd name="connsiteY663" fmla="*/ 3411496 h 6858000"/>
              <a:gd name="connsiteX664" fmla="*/ 3182620 w 7467600"/>
              <a:gd name="connsiteY664" fmla="*/ 3483279 h 6858000"/>
              <a:gd name="connsiteX665" fmla="*/ 2435119 w 7467600"/>
              <a:gd name="connsiteY665" fmla="*/ 3080173 h 6858000"/>
              <a:gd name="connsiteX666" fmla="*/ 2410152 w 7467600"/>
              <a:gd name="connsiteY666" fmla="*/ 3063751 h 6858000"/>
              <a:gd name="connsiteX667" fmla="*/ 2408099 w 7467600"/>
              <a:gd name="connsiteY667" fmla="*/ 3064403 h 6858000"/>
              <a:gd name="connsiteX668" fmla="*/ 2407218 w 7467600"/>
              <a:gd name="connsiteY668" fmla="*/ 3070324 h 6858000"/>
              <a:gd name="connsiteX669" fmla="*/ 2380138 w 7467600"/>
              <a:gd name="connsiteY669" fmla="*/ 3099341 h 6858000"/>
              <a:gd name="connsiteX670" fmla="*/ 1765923 w 7467600"/>
              <a:gd name="connsiteY670" fmla="*/ 3581043 h 6858000"/>
              <a:gd name="connsiteX671" fmla="*/ 1702258 w 7467600"/>
              <a:gd name="connsiteY671" fmla="*/ 3612286 h 6858000"/>
              <a:gd name="connsiteX672" fmla="*/ 1538370 w 7467600"/>
              <a:gd name="connsiteY672" fmla="*/ 3811804 h 6858000"/>
              <a:gd name="connsiteX673" fmla="*/ 542867 w 7467600"/>
              <a:gd name="connsiteY673" fmla="*/ 4944092 h 6858000"/>
              <a:gd name="connsiteX674" fmla="*/ 515800 w 7467600"/>
              <a:gd name="connsiteY674" fmla="*/ 4862180 h 6858000"/>
              <a:gd name="connsiteX675" fmla="*/ 909145 w 7467600"/>
              <a:gd name="connsiteY675" fmla="*/ 4199225 h 6858000"/>
              <a:gd name="connsiteX676" fmla="*/ 1214067 w 7467600"/>
              <a:gd name="connsiteY676" fmla="*/ 3908561 h 6858000"/>
              <a:gd name="connsiteX677" fmla="*/ 640967 w 7467600"/>
              <a:gd name="connsiteY677" fmla="*/ 4105601 h 6858000"/>
              <a:gd name="connsiteX678" fmla="*/ 112563 w 7467600"/>
              <a:gd name="connsiteY678" fmla="*/ 4396952 h 6858000"/>
              <a:gd name="connsiteX679" fmla="*/ 0 w 7467600"/>
              <a:gd name="connsiteY679" fmla="*/ 4466006 h 6858000"/>
              <a:gd name="connsiteX680" fmla="*/ 0 w 7467600"/>
              <a:gd name="connsiteY680" fmla="*/ 4233763 h 6858000"/>
              <a:gd name="connsiteX681" fmla="*/ 36881 w 7467600"/>
              <a:gd name="connsiteY681" fmla="*/ 4200118 h 6858000"/>
              <a:gd name="connsiteX682" fmla="*/ 910534 w 7467600"/>
              <a:gd name="connsiteY682" fmla="*/ 3629753 h 6858000"/>
              <a:gd name="connsiteX683" fmla="*/ 1578717 w 7467600"/>
              <a:gd name="connsiteY683" fmla="*/ 3575982 h 6858000"/>
              <a:gd name="connsiteX684" fmla="*/ 2338780 w 7467600"/>
              <a:gd name="connsiteY684" fmla="*/ 3033725 h 6858000"/>
              <a:gd name="connsiteX685" fmla="*/ 1807991 w 7467600"/>
              <a:gd name="connsiteY685" fmla="*/ 2807184 h 6858000"/>
              <a:gd name="connsiteX686" fmla="*/ 1416358 w 7467600"/>
              <a:gd name="connsiteY686" fmla="*/ 3112571 h 6858000"/>
              <a:gd name="connsiteX687" fmla="*/ 939066 w 7467600"/>
              <a:gd name="connsiteY687" fmla="*/ 3378798 h 6858000"/>
              <a:gd name="connsiteX688" fmla="*/ 115099 w 7467600"/>
              <a:gd name="connsiteY688" fmla="*/ 3607650 h 6858000"/>
              <a:gd name="connsiteX689" fmla="*/ 97284 w 7467600"/>
              <a:gd name="connsiteY689" fmla="*/ 3520393 h 6858000"/>
              <a:gd name="connsiteX690" fmla="*/ 922050 w 7467600"/>
              <a:gd name="connsiteY690" fmla="*/ 3074867 h 6858000"/>
              <a:gd name="connsiteX691" fmla="*/ 1405265 w 7467600"/>
              <a:gd name="connsiteY691" fmla="*/ 3016319 h 6858000"/>
              <a:gd name="connsiteX692" fmla="*/ 1407512 w 7467600"/>
              <a:gd name="connsiteY692" fmla="*/ 3018001 h 6858000"/>
              <a:gd name="connsiteX693" fmla="*/ 1726266 w 7467600"/>
              <a:gd name="connsiteY693" fmla="*/ 2777274 h 6858000"/>
              <a:gd name="connsiteX694" fmla="*/ 625390 w 7467600"/>
              <a:gd name="connsiteY694" fmla="*/ 2514541 h 6858000"/>
              <a:gd name="connsiteX695" fmla="*/ 619799 w 7467600"/>
              <a:gd name="connsiteY695" fmla="*/ 2527180 h 6858000"/>
              <a:gd name="connsiteX696" fmla="*/ 310030 w 7467600"/>
              <a:gd name="connsiteY696" fmla="*/ 2771818 h 6858000"/>
              <a:gd name="connsiteX697" fmla="*/ 173877 w 7467600"/>
              <a:gd name="connsiteY697" fmla="*/ 2937056 h 6858000"/>
              <a:gd name="connsiteX698" fmla="*/ 77889 w 7467600"/>
              <a:gd name="connsiteY698" fmla="*/ 3138440 h 6858000"/>
              <a:gd name="connsiteX699" fmla="*/ 0 w 7467600"/>
              <a:gd name="connsiteY699" fmla="*/ 3271395 h 6858000"/>
              <a:gd name="connsiteX700" fmla="*/ 0 w 7467600"/>
              <a:gd name="connsiteY700" fmla="*/ 3153002 h 6858000"/>
              <a:gd name="connsiteX701" fmla="*/ 2386 w 7467600"/>
              <a:gd name="connsiteY701" fmla="*/ 3149203 h 6858000"/>
              <a:gd name="connsiteX702" fmla="*/ 89753 w 7467600"/>
              <a:gd name="connsiteY702" fmla="*/ 2987702 h 6858000"/>
              <a:gd name="connsiteX703" fmla="*/ 76869 w 7467600"/>
              <a:gd name="connsiteY703" fmla="*/ 3005404 h 6858000"/>
              <a:gd name="connsiteX704" fmla="*/ 32049 w 7467600"/>
              <a:gd name="connsiteY704" fmla="*/ 3065814 h 6858000"/>
              <a:gd name="connsiteX705" fmla="*/ 0 w 7467600"/>
              <a:gd name="connsiteY705" fmla="*/ 3108744 h 6858000"/>
              <a:gd name="connsiteX706" fmla="*/ 0 w 7467600"/>
              <a:gd name="connsiteY706" fmla="*/ 3058059 h 6858000"/>
              <a:gd name="connsiteX707" fmla="*/ 7610 w 7467600"/>
              <a:gd name="connsiteY707" fmla="*/ 3047889 h 6858000"/>
              <a:gd name="connsiteX708" fmla="*/ 52419 w 7467600"/>
              <a:gd name="connsiteY708" fmla="*/ 2987479 h 6858000"/>
              <a:gd name="connsiteX709" fmla="*/ 59142 w 7467600"/>
              <a:gd name="connsiteY709" fmla="*/ 2978488 h 6858000"/>
              <a:gd name="connsiteX710" fmla="*/ 0 w 7467600"/>
              <a:gd name="connsiteY710" fmla="*/ 3015334 h 6858000"/>
              <a:gd name="connsiteX711" fmla="*/ 0 w 7467600"/>
              <a:gd name="connsiteY711" fmla="*/ 2914286 h 6858000"/>
              <a:gd name="connsiteX712" fmla="*/ 36383 w 7467600"/>
              <a:gd name="connsiteY712" fmla="*/ 2901128 h 6858000"/>
              <a:gd name="connsiteX713" fmla="*/ 156329 w 7467600"/>
              <a:gd name="connsiteY713" fmla="*/ 2840533 h 6858000"/>
              <a:gd name="connsiteX714" fmla="*/ 358355 w 7467600"/>
              <a:gd name="connsiteY714" fmla="*/ 2620471 h 6858000"/>
              <a:gd name="connsiteX715" fmla="*/ 510577 w 7467600"/>
              <a:gd name="connsiteY715" fmla="*/ 2501244 h 6858000"/>
              <a:gd name="connsiteX716" fmla="*/ 211967 w 7467600"/>
              <a:gd name="connsiteY716" fmla="*/ 2479171 h 6858000"/>
              <a:gd name="connsiteX717" fmla="*/ 0 w 7467600"/>
              <a:gd name="connsiteY717" fmla="*/ 2476398 h 6858000"/>
              <a:gd name="connsiteX718" fmla="*/ 0 w 7467600"/>
              <a:gd name="connsiteY718" fmla="*/ 2389189 h 6858000"/>
              <a:gd name="connsiteX719" fmla="*/ 103062 w 7467600"/>
              <a:gd name="connsiteY719" fmla="*/ 2389518 h 6858000"/>
              <a:gd name="connsiteX720" fmla="*/ 510734 w 7467600"/>
              <a:gd name="connsiteY720" fmla="*/ 2416201 h 6858000"/>
              <a:gd name="connsiteX721" fmla="*/ 279257 w 7467600"/>
              <a:gd name="connsiteY721" fmla="*/ 2092102 h 6858000"/>
              <a:gd name="connsiteX722" fmla="*/ 65265 w 7467600"/>
              <a:gd name="connsiteY722" fmla="*/ 2006049 h 6858000"/>
              <a:gd name="connsiteX723" fmla="*/ 0 w 7467600"/>
              <a:gd name="connsiteY723" fmla="*/ 1982532 h 6858000"/>
              <a:gd name="connsiteX724" fmla="*/ 0 w 7467600"/>
              <a:gd name="connsiteY724" fmla="*/ 1912789 h 6858000"/>
              <a:gd name="connsiteX725" fmla="*/ 97460 w 7467600"/>
              <a:gd name="connsiteY725" fmla="*/ 1953725 h 6858000"/>
              <a:gd name="connsiteX726" fmla="*/ 221272 w 7467600"/>
              <a:gd name="connsiteY726" fmla="*/ 1980766 h 6858000"/>
              <a:gd name="connsiteX727" fmla="*/ 116765 w 7467600"/>
              <a:gd name="connsiteY727" fmla="*/ 1911033 h 6858000"/>
              <a:gd name="connsiteX728" fmla="*/ 16405 w 7467600"/>
              <a:gd name="connsiteY728" fmla="*/ 1803412 h 6858000"/>
              <a:gd name="connsiteX729" fmla="*/ 0 w 7467600"/>
              <a:gd name="connsiteY729" fmla="*/ 1784777 h 6858000"/>
              <a:gd name="connsiteX730" fmla="*/ 0 w 7467600"/>
              <a:gd name="connsiteY730" fmla="*/ 1740082 h 6858000"/>
              <a:gd name="connsiteX731" fmla="*/ 39394 w 7467600"/>
              <a:gd name="connsiteY731" fmla="*/ 1784856 h 6858000"/>
              <a:gd name="connsiteX732" fmla="*/ 135813 w 7467600"/>
              <a:gd name="connsiteY732" fmla="*/ 1888838 h 6858000"/>
              <a:gd name="connsiteX733" fmla="*/ 242575 w 7467600"/>
              <a:gd name="connsiteY733" fmla="*/ 1958841 h 6858000"/>
              <a:gd name="connsiteX734" fmla="*/ 82197 w 7467600"/>
              <a:gd name="connsiteY734" fmla="*/ 1754826 h 6858000"/>
              <a:gd name="connsiteX735" fmla="*/ 0 w 7467600"/>
              <a:gd name="connsiteY735" fmla="*/ 1679650 h 6858000"/>
              <a:gd name="connsiteX736" fmla="*/ 0 w 7467600"/>
              <a:gd name="connsiteY736" fmla="*/ 1602463 h 6858000"/>
              <a:gd name="connsiteX737" fmla="*/ 84689 w 7467600"/>
              <a:gd name="connsiteY737" fmla="*/ 1677442 h 6858000"/>
              <a:gd name="connsiteX738" fmla="*/ 298437 w 7467600"/>
              <a:gd name="connsiteY738" fmla="*/ 1968019 h 6858000"/>
              <a:gd name="connsiteX739" fmla="*/ 227269 w 7467600"/>
              <a:gd name="connsiteY739" fmla="*/ 1114064 h 6858000"/>
              <a:gd name="connsiteX740" fmla="*/ 248003 w 7467600"/>
              <a:gd name="connsiteY740" fmla="*/ 1089613 h 6858000"/>
              <a:gd name="connsiteX741" fmla="*/ 427020 w 7467600"/>
              <a:gd name="connsiteY741" fmla="*/ 1619803 h 6858000"/>
              <a:gd name="connsiteX742" fmla="*/ 340345 w 7467600"/>
              <a:gd name="connsiteY742" fmla="*/ 2027739 h 6858000"/>
              <a:gd name="connsiteX743" fmla="*/ 360865 w 7467600"/>
              <a:gd name="connsiteY743" fmla="*/ 2044827 h 6858000"/>
              <a:gd name="connsiteX744" fmla="*/ 560414 w 7467600"/>
              <a:gd name="connsiteY744" fmla="*/ 2421457 h 6858000"/>
              <a:gd name="connsiteX745" fmla="*/ 1359703 w 7467600"/>
              <a:gd name="connsiteY745" fmla="*/ 2578554 h 6858000"/>
              <a:gd name="connsiteX746" fmla="*/ 1359422 w 7467600"/>
              <a:gd name="connsiteY746" fmla="*/ 2577994 h 6858000"/>
              <a:gd name="connsiteX747" fmla="*/ 828701 w 7467600"/>
              <a:gd name="connsiteY747" fmla="*/ 1839520 h 6858000"/>
              <a:gd name="connsiteX748" fmla="*/ 494427 w 7467600"/>
              <a:gd name="connsiteY748" fmla="*/ 1092333 h 6858000"/>
              <a:gd name="connsiteX749" fmla="*/ 506322 w 7467600"/>
              <a:gd name="connsiteY749" fmla="*/ 1020997 h 6858000"/>
              <a:gd name="connsiteX750" fmla="*/ 4570198 w 7467600"/>
              <a:gd name="connsiteY750" fmla="*/ 978081 h 6858000"/>
              <a:gd name="connsiteX751" fmla="*/ 4523691 w 7467600"/>
              <a:gd name="connsiteY751" fmla="*/ 1127776 h 6858000"/>
              <a:gd name="connsiteX752" fmla="*/ 4509875 w 7467600"/>
              <a:gd name="connsiteY752" fmla="*/ 1167552 h 6858000"/>
              <a:gd name="connsiteX753" fmla="*/ 4478168 w 7467600"/>
              <a:gd name="connsiteY753" fmla="*/ 1260735 h 6858000"/>
              <a:gd name="connsiteX754" fmla="*/ 4409309 w 7467600"/>
              <a:gd name="connsiteY754" fmla="*/ 1666996 h 6858000"/>
              <a:gd name="connsiteX755" fmla="*/ 4370031 w 7467600"/>
              <a:gd name="connsiteY755" fmla="*/ 1955666 h 6858000"/>
              <a:gd name="connsiteX756" fmla="*/ 4570198 w 7467600"/>
              <a:gd name="connsiteY756" fmla="*/ 978081 h 6858000"/>
              <a:gd name="connsiteX757" fmla="*/ 4557898 w 7467600"/>
              <a:gd name="connsiteY757" fmla="*/ 900011 h 6858000"/>
              <a:gd name="connsiteX758" fmla="*/ 4344840 w 7467600"/>
              <a:gd name="connsiteY758" fmla="*/ 1922038 h 6858000"/>
              <a:gd name="connsiteX759" fmla="*/ 4378710 w 7467600"/>
              <a:gd name="connsiteY759" fmla="*/ 1665516 h 6858000"/>
              <a:gd name="connsiteX760" fmla="*/ 4448798 w 7467600"/>
              <a:gd name="connsiteY760" fmla="*/ 1253024 h 6858000"/>
              <a:gd name="connsiteX761" fmla="*/ 4480315 w 7467600"/>
              <a:gd name="connsiteY761" fmla="*/ 1158454 h 6858000"/>
              <a:gd name="connsiteX762" fmla="*/ 4494133 w 7467600"/>
              <a:gd name="connsiteY762" fmla="*/ 1118676 h 6858000"/>
              <a:gd name="connsiteX763" fmla="*/ 4557898 w 7467600"/>
              <a:gd name="connsiteY763" fmla="*/ 900011 h 6858000"/>
              <a:gd name="connsiteX764" fmla="*/ 5870151 w 7467600"/>
              <a:gd name="connsiteY764" fmla="*/ 898890 h 6858000"/>
              <a:gd name="connsiteX765" fmla="*/ 5861335 w 7467600"/>
              <a:gd name="connsiteY765" fmla="*/ 899177 h 6858000"/>
              <a:gd name="connsiteX766" fmla="*/ 5843702 w 7467600"/>
              <a:gd name="connsiteY766" fmla="*/ 899748 h 6858000"/>
              <a:gd name="connsiteX767" fmla="*/ 5651107 w 7467600"/>
              <a:gd name="connsiteY767" fmla="*/ 920306 h 6858000"/>
              <a:gd name="connsiteX768" fmla="*/ 5459407 w 7467600"/>
              <a:gd name="connsiteY768" fmla="*/ 940975 h 6858000"/>
              <a:gd name="connsiteX769" fmla="*/ 5374846 w 7467600"/>
              <a:gd name="connsiteY769" fmla="*/ 941988 h 6858000"/>
              <a:gd name="connsiteX770" fmla="*/ 5256105 w 7467600"/>
              <a:gd name="connsiteY770" fmla="*/ 945632 h 6858000"/>
              <a:gd name="connsiteX771" fmla="*/ 5107071 w 7467600"/>
              <a:gd name="connsiteY771" fmla="*/ 969720 h 6858000"/>
              <a:gd name="connsiteX772" fmla="*/ 4998681 w 7467600"/>
              <a:gd name="connsiteY772" fmla="*/ 988771 h 6858000"/>
              <a:gd name="connsiteX773" fmla="*/ 5870151 w 7467600"/>
              <a:gd name="connsiteY773" fmla="*/ 898890 h 6858000"/>
              <a:gd name="connsiteX774" fmla="*/ 5504425 w 7467600"/>
              <a:gd name="connsiteY774" fmla="*/ 848067 h 6858000"/>
              <a:gd name="connsiteX775" fmla="*/ 4968849 w 7467600"/>
              <a:gd name="connsiteY775" fmla="*/ 962318 h 6858000"/>
              <a:gd name="connsiteX776" fmla="*/ 5104039 w 7467600"/>
              <a:gd name="connsiteY776" fmla="*/ 940634 h 6858000"/>
              <a:gd name="connsiteX777" fmla="*/ 5256311 w 7467600"/>
              <a:gd name="connsiteY777" fmla="*/ 916490 h 6858000"/>
              <a:gd name="connsiteX778" fmla="*/ 5377381 w 7467600"/>
              <a:gd name="connsiteY778" fmla="*/ 912671 h 6858000"/>
              <a:gd name="connsiteX779" fmla="*/ 5460148 w 7467600"/>
              <a:gd name="connsiteY779" fmla="*/ 911442 h 6858000"/>
              <a:gd name="connsiteX780" fmla="*/ 5648971 w 7467600"/>
              <a:gd name="connsiteY780" fmla="*/ 891331 h 6858000"/>
              <a:gd name="connsiteX781" fmla="*/ 5844807 w 7467600"/>
              <a:gd name="connsiteY781" fmla="*/ 870718 h 6858000"/>
              <a:gd name="connsiteX782" fmla="*/ 5862975 w 7467600"/>
              <a:gd name="connsiteY782" fmla="*/ 869756 h 6858000"/>
              <a:gd name="connsiteX783" fmla="*/ 5920887 w 7467600"/>
              <a:gd name="connsiteY783" fmla="*/ 865929 h 6858000"/>
              <a:gd name="connsiteX784" fmla="*/ 5504425 w 7467600"/>
              <a:gd name="connsiteY784" fmla="*/ 848067 h 6858000"/>
              <a:gd name="connsiteX785" fmla="*/ 3607114 w 7467600"/>
              <a:gd name="connsiteY785" fmla="*/ 467441 h 6858000"/>
              <a:gd name="connsiteX786" fmla="*/ 3296242 w 7467600"/>
              <a:gd name="connsiteY786" fmla="*/ 807991 h 6858000"/>
              <a:gd name="connsiteX787" fmla="*/ 3174674 w 7467600"/>
              <a:gd name="connsiteY787" fmla="*/ 919759 h 6858000"/>
              <a:gd name="connsiteX788" fmla="*/ 3042978 w 7467600"/>
              <a:gd name="connsiteY788" fmla="*/ 1054894 h 6858000"/>
              <a:gd name="connsiteX789" fmla="*/ 2968914 w 7467600"/>
              <a:gd name="connsiteY789" fmla="*/ 1133756 h 6858000"/>
              <a:gd name="connsiteX790" fmla="*/ 3103823 w 7467600"/>
              <a:gd name="connsiteY790" fmla="*/ 1026814 h 6858000"/>
              <a:gd name="connsiteX791" fmla="*/ 3607114 w 7467600"/>
              <a:gd name="connsiteY791" fmla="*/ 467441 h 6858000"/>
              <a:gd name="connsiteX792" fmla="*/ 3744487 w 7467600"/>
              <a:gd name="connsiteY792" fmla="*/ 383136 h 6858000"/>
              <a:gd name="connsiteX793" fmla="*/ 3970213 w 7467600"/>
              <a:gd name="connsiteY793" fmla="*/ 995559 h 6858000"/>
              <a:gd name="connsiteX794" fmla="*/ 3744487 w 7467600"/>
              <a:gd name="connsiteY794" fmla="*/ 383136 h 6858000"/>
              <a:gd name="connsiteX795" fmla="*/ 3624562 w 7467600"/>
              <a:gd name="connsiteY795" fmla="*/ 367041 h 6858000"/>
              <a:gd name="connsiteX796" fmla="*/ 3489712 w 7467600"/>
              <a:gd name="connsiteY796" fmla="*/ 485386 h 6858000"/>
              <a:gd name="connsiteX797" fmla="*/ 3182994 w 7467600"/>
              <a:gd name="connsiteY797" fmla="*/ 828265 h 6858000"/>
              <a:gd name="connsiteX798" fmla="*/ 2892114 w 7467600"/>
              <a:gd name="connsiteY798" fmla="*/ 1172635 h 6858000"/>
              <a:gd name="connsiteX799" fmla="*/ 3021459 w 7467600"/>
              <a:gd name="connsiteY799" fmla="*/ 1035385 h 6858000"/>
              <a:gd name="connsiteX800" fmla="*/ 3153873 w 7467600"/>
              <a:gd name="connsiteY800" fmla="*/ 898971 h 6858000"/>
              <a:gd name="connsiteX801" fmla="*/ 3276511 w 7467600"/>
              <a:gd name="connsiteY801" fmla="*/ 786423 h 6858000"/>
              <a:gd name="connsiteX802" fmla="*/ 3584154 w 7467600"/>
              <a:gd name="connsiteY802" fmla="*/ 448218 h 6858000"/>
              <a:gd name="connsiteX803" fmla="*/ 3624562 w 7467600"/>
              <a:gd name="connsiteY803" fmla="*/ 367041 h 6858000"/>
              <a:gd name="connsiteX804" fmla="*/ 3766672 w 7467600"/>
              <a:gd name="connsiteY804" fmla="*/ 359429 h 6858000"/>
              <a:gd name="connsiteX805" fmla="*/ 3996338 w 7467600"/>
              <a:gd name="connsiteY805" fmla="*/ 968237 h 6858000"/>
              <a:gd name="connsiteX806" fmla="*/ 3766672 w 7467600"/>
              <a:gd name="connsiteY806" fmla="*/ 359429 h 6858000"/>
              <a:gd name="connsiteX807" fmla="*/ 5805386 w 7467600"/>
              <a:gd name="connsiteY807" fmla="*/ 239240 h 6858000"/>
              <a:gd name="connsiteX808" fmla="*/ 5736947 w 7467600"/>
              <a:gd name="connsiteY808" fmla="*/ 261367 h 6858000"/>
              <a:gd name="connsiteX809" fmla="*/ 5427012 w 7467600"/>
              <a:gd name="connsiteY809" fmla="*/ 311272 h 6858000"/>
              <a:gd name="connsiteX810" fmla="*/ 5147818 w 7467600"/>
              <a:gd name="connsiteY810" fmla="*/ 322112 h 6858000"/>
              <a:gd name="connsiteX811" fmla="*/ 5060854 w 7467600"/>
              <a:gd name="connsiteY811" fmla="*/ 311882 h 6858000"/>
              <a:gd name="connsiteX812" fmla="*/ 4945989 w 7467600"/>
              <a:gd name="connsiteY812" fmla="*/ 300516 h 6858000"/>
              <a:gd name="connsiteX813" fmla="*/ 5410479 w 7467600"/>
              <a:gd name="connsiteY813" fmla="*/ 348434 h 6858000"/>
              <a:gd name="connsiteX814" fmla="*/ 5805386 w 7467600"/>
              <a:gd name="connsiteY814" fmla="*/ 239240 h 6858000"/>
              <a:gd name="connsiteX815" fmla="*/ 5905192 w 7467600"/>
              <a:gd name="connsiteY815" fmla="*/ 163079 h 6858000"/>
              <a:gd name="connsiteX816" fmla="*/ 5865655 w 7467600"/>
              <a:gd name="connsiteY816" fmla="*/ 171901 h 6858000"/>
              <a:gd name="connsiteX817" fmla="*/ 5259740 w 7467600"/>
              <a:gd name="connsiteY817" fmla="*/ 257013 h 6858000"/>
              <a:gd name="connsiteX818" fmla="*/ 5208466 w 7467600"/>
              <a:gd name="connsiteY818" fmla="*/ 257550 h 6858000"/>
              <a:gd name="connsiteX819" fmla="*/ 4980204 w 7467600"/>
              <a:gd name="connsiteY819" fmla="*/ 271903 h 6858000"/>
              <a:gd name="connsiteX820" fmla="*/ 5068068 w 7467600"/>
              <a:gd name="connsiteY820" fmla="*/ 282244 h 6858000"/>
              <a:gd name="connsiteX821" fmla="*/ 5153231 w 7467600"/>
              <a:gd name="connsiteY821" fmla="*/ 292240 h 6858000"/>
              <a:gd name="connsiteX822" fmla="*/ 5426491 w 7467600"/>
              <a:gd name="connsiteY822" fmla="*/ 281128 h 6858000"/>
              <a:gd name="connsiteX823" fmla="*/ 5731212 w 7467600"/>
              <a:gd name="connsiteY823" fmla="*/ 231951 h 6858000"/>
              <a:gd name="connsiteX824" fmla="*/ 5905192 w 7467600"/>
              <a:gd name="connsiteY824" fmla="*/ 163079 h 6858000"/>
              <a:gd name="connsiteX825" fmla="*/ 5944437 w 7467600"/>
              <a:gd name="connsiteY825" fmla="*/ 113829 h 6858000"/>
              <a:gd name="connsiteX826" fmla="*/ 5825032 w 7467600"/>
              <a:gd name="connsiteY826" fmla="*/ 146405 h 6858000"/>
              <a:gd name="connsiteX827" fmla="*/ 4955599 w 7467600"/>
              <a:gd name="connsiteY827" fmla="*/ 247008 h 6858000"/>
              <a:gd name="connsiteX828" fmla="*/ 5210104 w 7467600"/>
              <a:gd name="connsiteY828" fmla="*/ 228123 h 6858000"/>
              <a:gd name="connsiteX829" fmla="*/ 5261015 w 7467600"/>
              <a:gd name="connsiteY829" fmla="*/ 227087 h 6858000"/>
              <a:gd name="connsiteX830" fmla="*/ 5861181 w 7467600"/>
              <a:gd name="connsiteY830" fmla="*/ 143093 h 6858000"/>
              <a:gd name="connsiteX831" fmla="*/ 5961252 w 7467600"/>
              <a:gd name="connsiteY831" fmla="*/ 114820 h 6858000"/>
              <a:gd name="connsiteX832" fmla="*/ 5944437 w 7467600"/>
              <a:gd name="connsiteY832" fmla="*/ 113829 h 6858000"/>
              <a:gd name="connsiteX833" fmla="*/ 3882765 w 7467600"/>
              <a:gd name="connsiteY833" fmla="*/ 0 h 6858000"/>
              <a:gd name="connsiteX834" fmla="*/ 3995099 w 7467600"/>
              <a:gd name="connsiteY834" fmla="*/ 0 h 6858000"/>
              <a:gd name="connsiteX835" fmla="*/ 4163818 w 7467600"/>
              <a:gd name="connsiteY835" fmla="*/ 234104 h 6858000"/>
              <a:gd name="connsiteX836" fmla="*/ 4172099 w 7467600"/>
              <a:gd name="connsiteY836" fmla="*/ 234207 h 6858000"/>
              <a:gd name="connsiteX837" fmla="*/ 4784282 w 7467600"/>
              <a:gd name="connsiteY837" fmla="*/ 276561 h 6858000"/>
              <a:gd name="connsiteX838" fmla="*/ 4801687 w 7467600"/>
              <a:gd name="connsiteY838" fmla="*/ 267764 h 6858000"/>
              <a:gd name="connsiteX839" fmla="*/ 6082788 w 7467600"/>
              <a:gd name="connsiteY839" fmla="*/ 64119 h 6858000"/>
              <a:gd name="connsiteX840" fmla="*/ 6099442 w 7467600"/>
              <a:gd name="connsiteY840" fmla="*/ 82568 h 6858000"/>
              <a:gd name="connsiteX841" fmla="*/ 4804137 w 7467600"/>
              <a:gd name="connsiteY841" fmla="*/ 320931 h 6858000"/>
              <a:gd name="connsiteX842" fmla="*/ 4227047 w 7467600"/>
              <a:gd name="connsiteY842" fmla="*/ 313415 h 6858000"/>
              <a:gd name="connsiteX843" fmla="*/ 4346041 w 7467600"/>
              <a:gd name="connsiteY843" fmla="*/ 456086 h 6858000"/>
              <a:gd name="connsiteX844" fmla="*/ 4870967 w 7467600"/>
              <a:gd name="connsiteY844" fmla="*/ 963061 h 6858000"/>
              <a:gd name="connsiteX845" fmla="*/ 4889647 w 7467600"/>
              <a:gd name="connsiteY845" fmla="*/ 957147 h 6858000"/>
              <a:gd name="connsiteX846" fmla="*/ 5422504 w 7467600"/>
              <a:gd name="connsiteY846" fmla="*/ 805191 h 6858000"/>
              <a:gd name="connsiteX847" fmla="*/ 6087656 w 7467600"/>
              <a:gd name="connsiteY847" fmla="*/ 826703 h 6858000"/>
              <a:gd name="connsiteX848" fmla="*/ 6058717 w 7467600"/>
              <a:gd name="connsiteY848" fmla="*/ 865992 h 6858000"/>
              <a:gd name="connsiteX849" fmla="*/ 4974153 w 7467600"/>
              <a:gd name="connsiteY849" fmla="*/ 1045456 h 6858000"/>
              <a:gd name="connsiteX850" fmla="*/ 5627835 w 7467600"/>
              <a:gd name="connsiteY850" fmla="*/ 1472077 h 6858000"/>
              <a:gd name="connsiteX851" fmla="*/ 5629817 w 7467600"/>
              <a:gd name="connsiteY851" fmla="*/ 1471412 h 6858000"/>
              <a:gd name="connsiteX852" fmla="*/ 5634124 w 7467600"/>
              <a:gd name="connsiteY852" fmla="*/ 1470572 h 6858000"/>
              <a:gd name="connsiteX853" fmla="*/ 5755832 w 7467600"/>
              <a:gd name="connsiteY853" fmla="*/ 1383886 h 6858000"/>
              <a:gd name="connsiteX854" fmla="*/ 6014186 w 7467600"/>
              <a:gd name="connsiteY854" fmla="*/ 1279799 h 6858000"/>
              <a:gd name="connsiteX855" fmla="*/ 6901619 w 7467600"/>
              <a:gd name="connsiteY855" fmla="*/ 1047874 h 6858000"/>
              <a:gd name="connsiteX856" fmla="*/ 6931566 w 7467600"/>
              <a:gd name="connsiteY856" fmla="*/ 1062034 h 6858000"/>
              <a:gd name="connsiteX857" fmla="*/ 5790982 w 7467600"/>
              <a:gd name="connsiteY857" fmla="*/ 1561380 h 6858000"/>
              <a:gd name="connsiteX858" fmla="*/ 6188971 w 7467600"/>
              <a:gd name="connsiteY858" fmla="*/ 1755168 h 6858000"/>
              <a:gd name="connsiteX859" fmla="*/ 6202446 w 7467600"/>
              <a:gd name="connsiteY859" fmla="*/ 1752268 h 6858000"/>
              <a:gd name="connsiteX860" fmla="*/ 7179560 w 7467600"/>
              <a:gd name="connsiteY860" fmla="*/ 1467551 h 6858000"/>
              <a:gd name="connsiteX861" fmla="*/ 7158730 w 7467600"/>
              <a:gd name="connsiteY861" fmla="*/ 1507835 h 6858000"/>
              <a:gd name="connsiteX862" fmla="*/ 6326959 w 7467600"/>
              <a:gd name="connsiteY862" fmla="*/ 1817686 h 6858000"/>
              <a:gd name="connsiteX863" fmla="*/ 6537433 w 7467600"/>
              <a:gd name="connsiteY863" fmla="*/ 1907790 h 6858000"/>
              <a:gd name="connsiteX864" fmla="*/ 6550221 w 7467600"/>
              <a:gd name="connsiteY864" fmla="*/ 1910729 h 6858000"/>
              <a:gd name="connsiteX865" fmla="*/ 6964438 w 7467600"/>
              <a:gd name="connsiteY865" fmla="*/ 2209505 h 6858000"/>
              <a:gd name="connsiteX866" fmla="*/ 7367862 w 7467600"/>
              <a:gd name="connsiteY866" fmla="*/ 2806833 h 6858000"/>
              <a:gd name="connsiteX867" fmla="*/ 7364329 w 7467600"/>
              <a:gd name="connsiteY867" fmla="*/ 2826907 h 6858000"/>
              <a:gd name="connsiteX868" fmla="*/ 7290545 w 7467600"/>
              <a:gd name="connsiteY868" fmla="*/ 2850663 h 6858000"/>
              <a:gd name="connsiteX869" fmla="*/ 6472036 w 7467600"/>
              <a:gd name="connsiteY869" fmla="*/ 1959003 h 6858000"/>
              <a:gd name="connsiteX870" fmla="*/ 5792897 w 7467600"/>
              <a:gd name="connsiteY870" fmla="*/ 1647747 h 6858000"/>
              <a:gd name="connsiteX871" fmla="*/ 5842751 w 7467600"/>
              <a:gd name="connsiteY871" fmla="*/ 1816112 h 6858000"/>
              <a:gd name="connsiteX872" fmla="*/ 5847424 w 7467600"/>
              <a:gd name="connsiteY872" fmla="*/ 1815776 h 6858000"/>
              <a:gd name="connsiteX873" fmla="*/ 6399821 w 7467600"/>
              <a:gd name="connsiteY873" fmla="*/ 2344799 h 6858000"/>
              <a:gd name="connsiteX874" fmla="*/ 6323232 w 7467600"/>
              <a:gd name="connsiteY874" fmla="*/ 2389634 h 6858000"/>
              <a:gd name="connsiteX875" fmla="*/ 5942958 w 7467600"/>
              <a:gd name="connsiteY875" fmla="*/ 2077708 h 6858000"/>
              <a:gd name="connsiteX876" fmla="*/ 5921559 w 7467600"/>
              <a:gd name="connsiteY876" fmla="*/ 2378596 h 6858000"/>
              <a:gd name="connsiteX877" fmla="*/ 5817651 w 7467600"/>
              <a:gd name="connsiteY877" fmla="*/ 3023919 h 6858000"/>
              <a:gd name="connsiteX878" fmla="*/ 5729634 w 7467600"/>
              <a:gd name="connsiteY878" fmla="*/ 3051849 h 6858000"/>
              <a:gd name="connsiteX879" fmla="*/ 5611018 w 7467600"/>
              <a:gd name="connsiteY879" fmla="*/ 2316769 h 6858000"/>
              <a:gd name="connsiteX880" fmla="*/ 5687608 w 7467600"/>
              <a:gd name="connsiteY880" fmla="*/ 2039972 h 6858000"/>
              <a:gd name="connsiteX881" fmla="*/ 5657554 w 7467600"/>
              <a:gd name="connsiteY881" fmla="*/ 1576445 h 6858000"/>
              <a:gd name="connsiteX882" fmla="*/ 5150475 w 7467600"/>
              <a:gd name="connsiteY882" fmla="*/ 1274012 h 6858000"/>
              <a:gd name="connsiteX883" fmla="*/ 5349142 w 7467600"/>
              <a:gd name="connsiteY883" fmla="*/ 2204405 h 6858000"/>
              <a:gd name="connsiteX884" fmla="*/ 5262214 w 7467600"/>
              <a:gd name="connsiteY884" fmla="*/ 2233836 h 6858000"/>
              <a:gd name="connsiteX885" fmla="*/ 4981539 w 7467600"/>
              <a:gd name="connsiteY885" fmla="*/ 1542201 h 6858000"/>
              <a:gd name="connsiteX886" fmla="*/ 4958461 w 7467600"/>
              <a:gd name="connsiteY886" fmla="*/ 1136957 h 6858000"/>
              <a:gd name="connsiteX887" fmla="*/ 4655015 w 7467600"/>
              <a:gd name="connsiteY887" fmla="*/ 891426 h 6858000"/>
              <a:gd name="connsiteX888" fmla="*/ 4348002 w 7467600"/>
              <a:gd name="connsiteY888" fmla="*/ 2205895 h 6858000"/>
              <a:gd name="connsiteX889" fmla="*/ 4262250 w 7467600"/>
              <a:gd name="connsiteY889" fmla="*/ 2219972 h 6858000"/>
              <a:gd name="connsiteX890" fmla="*/ 4550611 w 7467600"/>
              <a:gd name="connsiteY890" fmla="*/ 817540 h 6858000"/>
              <a:gd name="connsiteX891" fmla="*/ 4564418 w 7467600"/>
              <a:gd name="connsiteY891" fmla="*/ 808293 h 6858000"/>
              <a:gd name="connsiteX892" fmla="*/ 4266388 w 7467600"/>
              <a:gd name="connsiteY892" fmla="*/ 500083 h 6858000"/>
              <a:gd name="connsiteX893" fmla="*/ 4032842 w 7467600"/>
              <a:gd name="connsiteY893" fmla="*/ 211809 h 6858000"/>
              <a:gd name="connsiteX894" fmla="*/ 3882765 w 7467600"/>
              <a:gd name="connsiteY894" fmla="*/ 0 h 6858000"/>
              <a:gd name="connsiteX895" fmla="*/ 3721337 w 7467600"/>
              <a:gd name="connsiteY895" fmla="*/ 0 h 6858000"/>
              <a:gd name="connsiteX896" fmla="*/ 3797544 w 7467600"/>
              <a:gd name="connsiteY896" fmla="*/ 0 h 6858000"/>
              <a:gd name="connsiteX897" fmla="*/ 3775734 w 7467600"/>
              <a:gd name="connsiteY897" fmla="*/ 95131 h 6858000"/>
              <a:gd name="connsiteX898" fmla="*/ 3724807 w 7467600"/>
              <a:gd name="connsiteY898" fmla="*/ 272257 h 6858000"/>
              <a:gd name="connsiteX899" fmla="*/ 3726844 w 7467600"/>
              <a:gd name="connsiteY899" fmla="*/ 282988 h 6858000"/>
              <a:gd name="connsiteX900" fmla="*/ 3742664 w 7467600"/>
              <a:gd name="connsiteY900" fmla="*/ 279918 h 6858000"/>
              <a:gd name="connsiteX901" fmla="*/ 4103910 w 7467600"/>
              <a:gd name="connsiteY901" fmla="*/ 1161917 h 6858000"/>
              <a:gd name="connsiteX902" fmla="*/ 4020269 w 7467600"/>
              <a:gd name="connsiteY902" fmla="*/ 1200406 h 6858000"/>
              <a:gd name="connsiteX903" fmla="*/ 3674882 w 7467600"/>
              <a:gd name="connsiteY903" fmla="*/ 488524 h 6858000"/>
              <a:gd name="connsiteX904" fmla="*/ 3132682 w 7467600"/>
              <a:gd name="connsiteY904" fmla="*/ 1072284 h 6858000"/>
              <a:gd name="connsiteX905" fmla="*/ 2716346 w 7467600"/>
              <a:gd name="connsiteY905" fmla="*/ 1276376 h 6858000"/>
              <a:gd name="connsiteX906" fmla="*/ 2716772 w 7467600"/>
              <a:gd name="connsiteY906" fmla="*/ 1255462 h 6858000"/>
              <a:gd name="connsiteX907" fmla="*/ 3471096 w 7467600"/>
              <a:gd name="connsiteY907" fmla="*/ 437072 h 6858000"/>
              <a:gd name="connsiteX908" fmla="*/ 3639057 w 7467600"/>
              <a:gd name="connsiteY908" fmla="*/ 286334 h 6858000"/>
              <a:gd name="connsiteX909" fmla="*/ 3640309 w 7467600"/>
              <a:gd name="connsiteY909" fmla="*/ 284664 h 6858000"/>
              <a:gd name="connsiteX910" fmla="*/ 3646022 w 7467600"/>
              <a:gd name="connsiteY910" fmla="*/ 276711 h 6858000"/>
              <a:gd name="connsiteX911" fmla="*/ 3707943 w 7467600"/>
              <a:gd name="connsiteY911" fmla="*/ 65958 h 6858000"/>
              <a:gd name="connsiteX912" fmla="*/ 3721337 w 7467600"/>
              <a:gd name="connsiteY912" fmla="*/ 0 h 6858000"/>
              <a:gd name="connsiteX913" fmla="*/ 2867960 w 7467600"/>
              <a:gd name="connsiteY913" fmla="*/ 0 h 6858000"/>
              <a:gd name="connsiteX914" fmla="*/ 2926351 w 7467600"/>
              <a:gd name="connsiteY914" fmla="*/ 0 h 6858000"/>
              <a:gd name="connsiteX915" fmla="*/ 2902823 w 7467600"/>
              <a:gd name="connsiteY915" fmla="*/ 262929 h 6858000"/>
              <a:gd name="connsiteX916" fmla="*/ 2940663 w 7467600"/>
              <a:gd name="connsiteY916" fmla="*/ 140884 h 6858000"/>
              <a:gd name="connsiteX917" fmla="*/ 2947039 w 7467600"/>
              <a:gd name="connsiteY917" fmla="*/ 122524 h 6858000"/>
              <a:gd name="connsiteX918" fmla="*/ 2984316 w 7467600"/>
              <a:gd name="connsiteY918" fmla="*/ 0 h 6858000"/>
              <a:gd name="connsiteX919" fmla="*/ 3016114 w 7467600"/>
              <a:gd name="connsiteY919" fmla="*/ 0 h 6858000"/>
              <a:gd name="connsiteX920" fmla="*/ 2979949 w 7467600"/>
              <a:gd name="connsiteY920" fmla="*/ 119274 h 6858000"/>
              <a:gd name="connsiteX921" fmla="*/ 3023879 w 7467600"/>
              <a:gd name="connsiteY921" fmla="*/ 0 h 6858000"/>
              <a:gd name="connsiteX922" fmla="*/ 3105400 w 7467600"/>
              <a:gd name="connsiteY922" fmla="*/ 0 h 6858000"/>
              <a:gd name="connsiteX923" fmla="*/ 3094669 w 7467600"/>
              <a:gd name="connsiteY923" fmla="*/ 30308 h 6858000"/>
              <a:gd name="connsiteX924" fmla="*/ 2901945 w 7467600"/>
              <a:gd name="connsiteY924" fmla="*/ 466538 h 6858000"/>
              <a:gd name="connsiteX925" fmla="*/ 2815209 w 7467600"/>
              <a:gd name="connsiteY925" fmla="*/ 497361 h 6858000"/>
              <a:gd name="connsiteX926" fmla="*/ 2844845 w 7467600"/>
              <a:gd name="connsiteY926" fmla="*/ 127638 h 6858000"/>
              <a:gd name="connsiteX927" fmla="*/ 2867960 w 7467600"/>
              <a:gd name="connsiteY927" fmla="*/ 0 h 6858000"/>
              <a:gd name="connsiteX928" fmla="*/ 1057230 w 7467600"/>
              <a:gd name="connsiteY928" fmla="*/ 0 h 6858000"/>
              <a:gd name="connsiteX929" fmla="*/ 1111003 w 7467600"/>
              <a:gd name="connsiteY929" fmla="*/ 0 h 6858000"/>
              <a:gd name="connsiteX930" fmla="*/ 1125553 w 7467600"/>
              <a:gd name="connsiteY930" fmla="*/ 52588 h 6858000"/>
              <a:gd name="connsiteX931" fmla="*/ 1304276 w 7467600"/>
              <a:gd name="connsiteY931" fmla="*/ 476275 h 6858000"/>
              <a:gd name="connsiteX932" fmla="*/ 1492066 w 7467600"/>
              <a:gd name="connsiteY932" fmla="*/ 886333 h 6858000"/>
              <a:gd name="connsiteX933" fmla="*/ 1423698 w 7467600"/>
              <a:gd name="connsiteY933" fmla="*/ 710817 h 6858000"/>
              <a:gd name="connsiteX934" fmla="*/ 1357609 w 7467600"/>
              <a:gd name="connsiteY934" fmla="*/ 532892 h 6858000"/>
              <a:gd name="connsiteX935" fmla="*/ 1309550 w 7467600"/>
              <a:gd name="connsiteY935" fmla="*/ 374031 h 6858000"/>
              <a:gd name="connsiteX936" fmla="*/ 1193673 w 7467600"/>
              <a:gd name="connsiteY936" fmla="*/ 49533 h 6858000"/>
              <a:gd name="connsiteX937" fmla="*/ 1164391 w 7467600"/>
              <a:gd name="connsiteY937" fmla="*/ 0 h 6858000"/>
              <a:gd name="connsiteX938" fmla="*/ 1200666 w 7467600"/>
              <a:gd name="connsiteY938" fmla="*/ 0 h 6858000"/>
              <a:gd name="connsiteX939" fmla="*/ 1223408 w 7467600"/>
              <a:gd name="connsiteY939" fmla="*/ 38996 h 6858000"/>
              <a:gd name="connsiteX940" fmla="*/ 1339635 w 7467600"/>
              <a:gd name="connsiteY940" fmla="*/ 365517 h 6858000"/>
              <a:gd name="connsiteX941" fmla="*/ 1387469 w 7467600"/>
              <a:gd name="connsiteY941" fmla="*/ 523079 h 6858000"/>
              <a:gd name="connsiteX942" fmla="*/ 1452685 w 7467600"/>
              <a:gd name="connsiteY942" fmla="*/ 699806 h 6858000"/>
              <a:gd name="connsiteX943" fmla="*/ 1492092 w 7467600"/>
              <a:gd name="connsiteY943" fmla="*/ 800424 h 6858000"/>
              <a:gd name="connsiteX944" fmla="*/ 1455302 w 7467600"/>
              <a:gd name="connsiteY944" fmla="*/ 632913 h 6858000"/>
              <a:gd name="connsiteX945" fmla="*/ 1222336 w 7467600"/>
              <a:gd name="connsiteY945" fmla="*/ 9480 h 6858000"/>
              <a:gd name="connsiteX946" fmla="*/ 1214634 w 7467600"/>
              <a:gd name="connsiteY946" fmla="*/ 0 h 6858000"/>
              <a:gd name="connsiteX947" fmla="*/ 1289827 w 7467600"/>
              <a:gd name="connsiteY947" fmla="*/ 0 h 6858000"/>
              <a:gd name="connsiteX948" fmla="*/ 1321076 w 7467600"/>
              <a:gd name="connsiteY948" fmla="*/ 59722 h 6858000"/>
              <a:gd name="connsiteX949" fmla="*/ 1512579 w 7467600"/>
              <a:gd name="connsiteY949" fmla="*/ 626441 h 6858000"/>
              <a:gd name="connsiteX950" fmla="*/ 1506076 w 7467600"/>
              <a:gd name="connsiteY950" fmla="*/ 1089289 h 6858000"/>
              <a:gd name="connsiteX951" fmla="*/ 1486346 w 7467600"/>
              <a:gd name="connsiteY951" fmla="*/ 1079919 h 6858000"/>
              <a:gd name="connsiteX952" fmla="*/ 1070511 w 7467600"/>
              <a:gd name="connsiteY952" fmla="*/ 48609 h 6858000"/>
              <a:gd name="connsiteX953" fmla="*/ 1057230 w 7467600"/>
              <a:gd name="connsiteY953" fmla="*/ 0 h 6858000"/>
              <a:gd name="connsiteX954" fmla="*/ 43151 w 7467600"/>
              <a:gd name="connsiteY954" fmla="*/ 0 h 6858000"/>
              <a:gd name="connsiteX955" fmla="*/ 95283 w 7467600"/>
              <a:gd name="connsiteY955" fmla="*/ 0 h 6858000"/>
              <a:gd name="connsiteX956" fmla="*/ 300708 w 7467600"/>
              <a:gd name="connsiteY956" fmla="*/ 154571 h 6858000"/>
              <a:gd name="connsiteX957" fmla="*/ 530414 w 7467600"/>
              <a:gd name="connsiteY957" fmla="*/ 354673 h 6858000"/>
              <a:gd name="connsiteX958" fmla="*/ 333785 w 7467600"/>
              <a:gd name="connsiteY958" fmla="*/ 161564 h 6858000"/>
              <a:gd name="connsiteX959" fmla="*/ 147005 w 7467600"/>
              <a:gd name="connsiteY959" fmla="*/ 0 h 6858000"/>
              <a:gd name="connsiteX960" fmla="*/ 272509 w 7467600"/>
              <a:gd name="connsiteY960" fmla="*/ 0 h 6858000"/>
              <a:gd name="connsiteX961" fmla="*/ 326276 w 7467600"/>
              <a:gd name="connsiteY961" fmla="*/ 45847 h 6858000"/>
              <a:gd name="connsiteX962" fmla="*/ 823759 w 7467600"/>
              <a:gd name="connsiteY962" fmla="*/ 574145 h 6858000"/>
              <a:gd name="connsiteX963" fmla="*/ 811254 w 7467600"/>
              <a:gd name="connsiteY963" fmla="*/ 665546 h 6858000"/>
              <a:gd name="connsiteX964" fmla="*/ 154042 w 7467600"/>
              <a:gd name="connsiteY964" fmla="*/ 261522 h 6858000"/>
              <a:gd name="connsiteX965" fmla="*/ 13550 w 7467600"/>
              <a:gd name="connsiteY965" fmla="*/ 158423 h 6858000"/>
              <a:gd name="connsiteX966" fmla="*/ 0 w 7467600"/>
              <a:gd name="connsiteY966" fmla="*/ 146618 h 6858000"/>
              <a:gd name="connsiteX967" fmla="*/ 0 w 7467600"/>
              <a:gd name="connsiteY967" fmla="*/ 59161 h 6858000"/>
              <a:gd name="connsiteX968" fmla="*/ 45427 w 7467600"/>
              <a:gd name="connsiteY968" fmla="*/ 101078 h 6858000"/>
              <a:gd name="connsiteX969" fmla="*/ 630103 w 7467600"/>
              <a:gd name="connsiteY969" fmla="*/ 485885 h 6858000"/>
              <a:gd name="connsiteX970" fmla="*/ 532040 w 7467600"/>
              <a:gd name="connsiteY970" fmla="*/ 399359 h 6858000"/>
              <a:gd name="connsiteX971" fmla="*/ 517618 w 7467600"/>
              <a:gd name="connsiteY971" fmla="*/ 385726 h 6858000"/>
              <a:gd name="connsiteX972" fmla="*/ 285074 w 7467600"/>
              <a:gd name="connsiteY972" fmla="*/ 182755 h 6858000"/>
              <a:gd name="connsiteX973" fmla="*/ 43151 w 7467600"/>
              <a:gd name="connsiteY97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6946849 w 7467600"/>
              <a:gd name="connsiteY81" fmla="*/ 5523271 h 6858000"/>
              <a:gd name="connsiteX82" fmla="*/ 7105827 w 7467600"/>
              <a:gd name="connsiteY82" fmla="*/ 5718700 h 6858000"/>
              <a:gd name="connsiteX83" fmla="*/ 7356878 w 7467600"/>
              <a:gd name="connsiteY83" fmla="*/ 5981332 h 6858000"/>
              <a:gd name="connsiteX84" fmla="*/ 7467600 w 7467600"/>
              <a:gd name="connsiteY84" fmla="*/ 6117703 h 6858000"/>
              <a:gd name="connsiteX85" fmla="*/ 7467600 w 7467600"/>
              <a:gd name="connsiteY85" fmla="*/ 6163634 h 6858000"/>
              <a:gd name="connsiteX86" fmla="*/ 7403637 w 7467600"/>
              <a:gd name="connsiteY86" fmla="*/ 6083957 h 6858000"/>
              <a:gd name="connsiteX87" fmla="*/ 7254615 w 7467600"/>
              <a:gd name="connsiteY87" fmla="*/ 5911918 h 6858000"/>
              <a:gd name="connsiteX88" fmla="*/ 7312589 w 7467600"/>
              <a:gd name="connsiteY88" fmla="*/ 5982309 h 6858000"/>
              <a:gd name="connsiteX89" fmla="*/ 7448321 w 7467600"/>
              <a:gd name="connsiteY89" fmla="*/ 6190991 h 6858000"/>
              <a:gd name="connsiteX90" fmla="*/ 7467600 w 7467600"/>
              <a:gd name="connsiteY90" fmla="*/ 6221686 h 6858000"/>
              <a:gd name="connsiteX91" fmla="*/ 7467600 w 7467600"/>
              <a:gd name="connsiteY91" fmla="*/ 6334256 h 6858000"/>
              <a:gd name="connsiteX92" fmla="*/ 7454976 w 7467600"/>
              <a:gd name="connsiteY92" fmla="*/ 6318297 h 6858000"/>
              <a:gd name="connsiteX93" fmla="*/ 7042773 w 7467600"/>
              <a:gd name="connsiteY93" fmla="*/ 5734011 h 6858000"/>
              <a:gd name="connsiteX94" fmla="*/ 1456157 w 7467600"/>
              <a:gd name="connsiteY94" fmla="*/ 5371404 h 6858000"/>
              <a:gd name="connsiteX95" fmla="*/ 1244432 w 7467600"/>
              <a:gd name="connsiteY95" fmla="*/ 5385601 h 6858000"/>
              <a:gd name="connsiteX96" fmla="*/ 973990 w 7467600"/>
              <a:gd name="connsiteY96" fmla="*/ 5424940 h 6858000"/>
              <a:gd name="connsiteX97" fmla="*/ 1103809 w 7467600"/>
              <a:gd name="connsiteY97" fmla="*/ 5433720 h 6858000"/>
              <a:gd name="connsiteX98" fmla="*/ 1123454 w 7467600"/>
              <a:gd name="connsiteY98" fmla="*/ 5435727 h 6858000"/>
              <a:gd name="connsiteX99" fmla="*/ 1737017 w 7467600"/>
              <a:gd name="connsiteY99" fmla="*/ 5452183 h 6858000"/>
              <a:gd name="connsiteX100" fmla="*/ 1824397 w 7467600"/>
              <a:gd name="connsiteY100" fmla="*/ 5447757 h 6858000"/>
              <a:gd name="connsiteX101" fmla="*/ 2070059 w 7467600"/>
              <a:gd name="connsiteY101" fmla="*/ 5441660 h 6858000"/>
              <a:gd name="connsiteX102" fmla="*/ 1456157 w 7467600"/>
              <a:gd name="connsiteY102" fmla="*/ 5371404 h 6858000"/>
              <a:gd name="connsiteX103" fmla="*/ 4988186 w 7467600"/>
              <a:gd name="connsiteY103" fmla="*/ 5216467 h 6858000"/>
              <a:gd name="connsiteX104" fmla="*/ 4777334 w 7467600"/>
              <a:gd name="connsiteY104" fmla="*/ 5406072 h 6858000"/>
              <a:gd name="connsiteX105" fmla="*/ 4718341 w 7467600"/>
              <a:gd name="connsiteY105" fmla="*/ 5468043 h 6858000"/>
              <a:gd name="connsiteX106" fmla="*/ 4604655 w 7467600"/>
              <a:gd name="connsiteY106" fmla="*/ 5583434 h 6858000"/>
              <a:gd name="connsiteX107" fmla="*/ 4565074 w 7467600"/>
              <a:gd name="connsiteY107" fmla="*/ 5618550 h 6858000"/>
              <a:gd name="connsiteX108" fmla="*/ 4988186 w 7467600"/>
              <a:gd name="connsiteY108" fmla="*/ 5216467 h 6858000"/>
              <a:gd name="connsiteX109" fmla="*/ 4978032 w 7467600"/>
              <a:gd name="connsiteY109" fmla="*/ 5183809 h 6858000"/>
              <a:gd name="connsiteX110" fmla="*/ 4463413 w 7467600"/>
              <a:gd name="connsiteY110" fmla="*/ 5615162 h 6858000"/>
              <a:gd name="connsiteX111" fmla="*/ 4358134 w 7467600"/>
              <a:gd name="connsiteY111" fmla="*/ 5742791 h 6858000"/>
              <a:gd name="connsiteX112" fmla="*/ 4376219 w 7467600"/>
              <a:gd name="connsiteY112" fmla="*/ 5729027 h 6858000"/>
              <a:gd name="connsiteX113" fmla="*/ 4582340 w 7467600"/>
              <a:gd name="connsiteY113" fmla="*/ 5561037 h 6858000"/>
              <a:gd name="connsiteX114" fmla="*/ 4694684 w 7467600"/>
              <a:gd name="connsiteY114" fmla="*/ 5447098 h 6858000"/>
              <a:gd name="connsiteX115" fmla="*/ 4754123 w 7467600"/>
              <a:gd name="connsiteY115" fmla="*/ 5384643 h 6858000"/>
              <a:gd name="connsiteX116" fmla="*/ 4978032 w 7467600"/>
              <a:gd name="connsiteY116" fmla="*/ 5183809 h 6858000"/>
              <a:gd name="connsiteX117" fmla="*/ 1903353 w 7467600"/>
              <a:gd name="connsiteY117" fmla="*/ 5044827 h 6858000"/>
              <a:gd name="connsiteX118" fmla="*/ 1936931 w 7467600"/>
              <a:gd name="connsiteY118" fmla="*/ 5093954 h 6858000"/>
              <a:gd name="connsiteX119" fmla="*/ 2195868 w 7467600"/>
              <a:gd name="connsiteY119" fmla="*/ 5396574 h 6858000"/>
              <a:gd name="connsiteX120" fmla="*/ 2088852 w 7467600"/>
              <a:gd name="connsiteY120" fmla="*/ 5166123 h 6858000"/>
              <a:gd name="connsiteX121" fmla="*/ 1958241 w 7467600"/>
              <a:gd name="connsiteY121" fmla="*/ 5067955 h 6858000"/>
              <a:gd name="connsiteX122" fmla="*/ 1903353 w 7467600"/>
              <a:gd name="connsiteY122" fmla="*/ 5044827 h 6858000"/>
              <a:gd name="connsiteX123" fmla="*/ 1979378 w 7467600"/>
              <a:gd name="connsiteY123" fmla="*/ 4769504 h 6858000"/>
              <a:gd name="connsiteX124" fmla="*/ 2882120 w 7467600"/>
              <a:gd name="connsiteY124" fmla="*/ 5064547 h 6858000"/>
              <a:gd name="connsiteX125" fmla="*/ 2793103 w 7467600"/>
              <a:gd name="connsiteY125" fmla="*/ 5039699 h 6858000"/>
              <a:gd name="connsiteX126" fmla="*/ 2770041 w 7467600"/>
              <a:gd name="connsiteY126" fmla="*/ 5033634 h 6858000"/>
              <a:gd name="connsiteX127" fmla="*/ 1979378 w 7467600"/>
              <a:gd name="connsiteY127" fmla="*/ 4769504 h 6858000"/>
              <a:gd name="connsiteX128" fmla="*/ 1927410 w 7467600"/>
              <a:gd name="connsiteY128" fmla="*/ 4716164 h 6858000"/>
              <a:gd name="connsiteX129" fmla="*/ 1959587 w 7467600"/>
              <a:gd name="connsiteY129" fmla="*/ 4728849 h 6858000"/>
              <a:gd name="connsiteX130" fmla="*/ 2777707 w 7467600"/>
              <a:gd name="connsiteY130" fmla="*/ 5003991 h 6858000"/>
              <a:gd name="connsiteX131" fmla="*/ 2800768 w 7467600"/>
              <a:gd name="connsiteY131" fmla="*/ 5010056 h 6858000"/>
              <a:gd name="connsiteX132" fmla="*/ 2879408 w 7467600"/>
              <a:gd name="connsiteY132" fmla="*/ 5031590 h 6858000"/>
              <a:gd name="connsiteX133" fmla="*/ 2862295 w 7467600"/>
              <a:gd name="connsiteY133" fmla="*/ 5022958 h 6858000"/>
              <a:gd name="connsiteX134" fmla="*/ 2813343 w 7467600"/>
              <a:gd name="connsiteY134" fmla="*/ 4998369 h 6858000"/>
              <a:gd name="connsiteX135" fmla="*/ 2646245 w 7467600"/>
              <a:gd name="connsiteY135" fmla="*/ 4930999 h 6858000"/>
              <a:gd name="connsiteX136" fmla="*/ 1999243 w 7467600"/>
              <a:gd name="connsiteY136" fmla="*/ 4730524 h 6858000"/>
              <a:gd name="connsiteX137" fmla="*/ 1979527 w 7467600"/>
              <a:gd name="connsiteY137" fmla="*/ 4726651 h 6858000"/>
              <a:gd name="connsiteX138" fmla="*/ 1927410 w 7467600"/>
              <a:gd name="connsiteY138" fmla="*/ 4716164 h 6858000"/>
              <a:gd name="connsiteX139" fmla="*/ 1997014 w 7467600"/>
              <a:gd name="connsiteY139" fmla="*/ 4698007 h 6858000"/>
              <a:gd name="connsiteX140" fmla="*/ 2005458 w 7467600"/>
              <a:gd name="connsiteY140" fmla="*/ 4699540 h 6858000"/>
              <a:gd name="connsiteX141" fmla="*/ 2657186 w 7467600"/>
              <a:gd name="connsiteY141" fmla="*/ 4901687 h 6858000"/>
              <a:gd name="connsiteX142" fmla="*/ 2826662 w 7467600"/>
              <a:gd name="connsiteY142" fmla="*/ 4970362 h 6858000"/>
              <a:gd name="connsiteX143" fmla="*/ 2876100 w 7467600"/>
              <a:gd name="connsiteY143" fmla="*/ 4995397 h 6858000"/>
              <a:gd name="connsiteX144" fmla="*/ 3042600 w 7467600"/>
              <a:gd name="connsiteY144" fmla="*/ 5059532 h 6858000"/>
              <a:gd name="connsiteX145" fmla="*/ 1997014 w 7467600"/>
              <a:gd name="connsiteY145" fmla="*/ 4698007 h 6858000"/>
              <a:gd name="connsiteX146" fmla="*/ 2305292 w 7467600"/>
              <a:gd name="connsiteY146" fmla="*/ 4219492 h 6858000"/>
              <a:gd name="connsiteX147" fmla="*/ 3360922 w 7467600"/>
              <a:gd name="connsiteY147" fmla="*/ 4529373 h 6858000"/>
              <a:gd name="connsiteX148" fmla="*/ 3492420 w 7467600"/>
              <a:gd name="connsiteY148" fmla="*/ 4510145 h 6858000"/>
              <a:gd name="connsiteX149" fmla="*/ 3364086 w 7467600"/>
              <a:gd name="connsiteY149" fmla="*/ 4480340 h 6858000"/>
              <a:gd name="connsiteX150" fmla="*/ 3225818 w 7467600"/>
              <a:gd name="connsiteY150" fmla="*/ 4411822 h 6858000"/>
              <a:gd name="connsiteX151" fmla="*/ 3129696 w 7467600"/>
              <a:gd name="connsiteY151" fmla="*/ 4360704 h 6858000"/>
              <a:gd name="connsiteX152" fmla="*/ 2814545 w 7467600"/>
              <a:gd name="connsiteY152" fmla="*/ 4282955 h 6858000"/>
              <a:gd name="connsiteX153" fmla="*/ 2305292 w 7467600"/>
              <a:gd name="connsiteY153" fmla="*/ 4219492 h 6858000"/>
              <a:gd name="connsiteX154" fmla="*/ 2626982 w 7467600"/>
              <a:gd name="connsiteY154" fmla="*/ 4206450 h 6858000"/>
              <a:gd name="connsiteX155" fmla="*/ 2490617 w 7467600"/>
              <a:gd name="connsiteY155" fmla="*/ 4206951 h 6858000"/>
              <a:gd name="connsiteX156" fmla="*/ 2819869 w 7467600"/>
              <a:gd name="connsiteY156" fmla="*/ 4252936 h 6858000"/>
              <a:gd name="connsiteX157" fmla="*/ 3143018 w 7467600"/>
              <a:gd name="connsiteY157" fmla="*/ 4332698 h 6858000"/>
              <a:gd name="connsiteX158" fmla="*/ 3241520 w 7467600"/>
              <a:gd name="connsiteY158" fmla="*/ 4385112 h 6858000"/>
              <a:gd name="connsiteX159" fmla="*/ 3374575 w 7467600"/>
              <a:gd name="connsiteY159" fmla="*/ 4451517 h 6858000"/>
              <a:gd name="connsiteX160" fmla="*/ 3505221 w 7467600"/>
              <a:gd name="connsiteY160" fmla="*/ 4480757 h 6858000"/>
              <a:gd name="connsiteX161" fmla="*/ 2626982 w 7467600"/>
              <a:gd name="connsiteY161" fmla="*/ 4206450 h 6858000"/>
              <a:gd name="connsiteX162" fmla="*/ 1310106 w 7467600"/>
              <a:gd name="connsiteY162" fmla="*/ 3943217 h 6858000"/>
              <a:gd name="connsiteX163" fmla="*/ 854994 w 7467600"/>
              <a:gd name="connsiteY163" fmla="*/ 4399136 h 6858000"/>
              <a:gd name="connsiteX164" fmla="*/ 742462 w 7467600"/>
              <a:gd name="connsiteY164" fmla="*/ 4594648 h 6858000"/>
              <a:gd name="connsiteX165" fmla="*/ 820602 w 7467600"/>
              <a:gd name="connsiteY165" fmla="*/ 4485915 h 6858000"/>
              <a:gd name="connsiteX166" fmla="*/ 878295 w 7467600"/>
              <a:gd name="connsiteY166" fmla="*/ 4403594 h 6858000"/>
              <a:gd name="connsiteX167" fmla="*/ 1240607 w 7467600"/>
              <a:gd name="connsiteY167" fmla="*/ 4010401 h 6858000"/>
              <a:gd name="connsiteX168" fmla="*/ 1310106 w 7467600"/>
              <a:gd name="connsiteY168" fmla="*/ 3943217 h 6858000"/>
              <a:gd name="connsiteX169" fmla="*/ 1423113 w 7467600"/>
              <a:gd name="connsiteY169" fmla="*/ 3874565 h 6858000"/>
              <a:gd name="connsiteX170" fmla="*/ 1260565 w 7467600"/>
              <a:gd name="connsiteY170" fmla="*/ 4031982 h 6858000"/>
              <a:gd name="connsiteX171" fmla="*/ 901900 w 7467600"/>
              <a:gd name="connsiteY171" fmla="*/ 4421236 h 6858000"/>
              <a:gd name="connsiteX172" fmla="*/ 845044 w 7467600"/>
              <a:gd name="connsiteY172" fmla="*/ 4502436 h 6858000"/>
              <a:gd name="connsiteX173" fmla="*/ 685926 w 7467600"/>
              <a:gd name="connsiteY173" fmla="*/ 4703069 h 6858000"/>
              <a:gd name="connsiteX174" fmla="*/ 684248 w 7467600"/>
              <a:gd name="connsiteY174" fmla="*/ 4706721 h 6858000"/>
              <a:gd name="connsiteX175" fmla="*/ 1423113 w 7467600"/>
              <a:gd name="connsiteY175" fmla="*/ 3874565 h 6858000"/>
              <a:gd name="connsiteX176" fmla="*/ 3316479 w 7467600"/>
              <a:gd name="connsiteY176" fmla="*/ 3872136 h 6858000"/>
              <a:gd name="connsiteX177" fmla="*/ 3546806 w 7467600"/>
              <a:gd name="connsiteY177" fmla="*/ 4356139 h 6858000"/>
              <a:gd name="connsiteX178" fmla="*/ 3364433 w 7467600"/>
              <a:gd name="connsiteY178" fmla="*/ 3953121 h 6858000"/>
              <a:gd name="connsiteX179" fmla="*/ 3316479 w 7467600"/>
              <a:gd name="connsiteY179" fmla="*/ 3872136 h 6858000"/>
              <a:gd name="connsiteX180" fmla="*/ 3291335 w 7467600"/>
              <a:gd name="connsiteY180" fmla="*/ 3767420 h 6858000"/>
              <a:gd name="connsiteX181" fmla="*/ 3390805 w 7467600"/>
              <a:gd name="connsiteY181" fmla="*/ 3937163 h 6858000"/>
              <a:gd name="connsiteX182" fmla="*/ 3579062 w 7467600"/>
              <a:gd name="connsiteY182" fmla="*/ 4359040 h 6858000"/>
              <a:gd name="connsiteX183" fmla="*/ 3467355 w 7467600"/>
              <a:gd name="connsiteY183" fmla="*/ 3988130 h 6858000"/>
              <a:gd name="connsiteX184" fmla="*/ 3310753 w 7467600"/>
              <a:gd name="connsiteY184" fmla="*/ 3787140 h 6858000"/>
              <a:gd name="connsiteX185" fmla="*/ 3291335 w 7467600"/>
              <a:gd name="connsiteY185" fmla="*/ 3767420 h 6858000"/>
              <a:gd name="connsiteX186" fmla="*/ 1635889 w 7467600"/>
              <a:gd name="connsiteY186" fmla="*/ 3709494 h 6858000"/>
              <a:gd name="connsiteX187" fmla="*/ 1634800 w 7467600"/>
              <a:gd name="connsiteY187" fmla="*/ 3731111 h 6858000"/>
              <a:gd name="connsiteX188" fmla="*/ 1635889 w 7467600"/>
              <a:gd name="connsiteY188" fmla="*/ 3709494 h 6858000"/>
              <a:gd name="connsiteX189" fmla="*/ 1510397 w 7467600"/>
              <a:gd name="connsiteY189" fmla="*/ 3684705 h 6858000"/>
              <a:gd name="connsiteX190" fmla="*/ 1146550 w 7467600"/>
              <a:gd name="connsiteY190" fmla="*/ 3802012 h 6858000"/>
              <a:gd name="connsiteX191" fmla="*/ 698834 w 7467600"/>
              <a:gd name="connsiteY191" fmla="*/ 3952272 h 6858000"/>
              <a:gd name="connsiteX192" fmla="*/ 34256 w 7467600"/>
              <a:gd name="connsiteY192" fmla="*/ 4347603 h 6858000"/>
              <a:gd name="connsiteX193" fmla="*/ 527241 w 7467600"/>
              <a:gd name="connsiteY193" fmla="*/ 4065078 h 6858000"/>
              <a:gd name="connsiteX194" fmla="*/ 1510397 w 7467600"/>
              <a:gd name="connsiteY194" fmla="*/ 3684705 h 6858000"/>
              <a:gd name="connsiteX195" fmla="*/ 1313114 w 7467600"/>
              <a:gd name="connsiteY195" fmla="*/ 3655216 h 6858000"/>
              <a:gd name="connsiteX196" fmla="*/ 1109304 w 7467600"/>
              <a:gd name="connsiteY196" fmla="*/ 3669030 h 6858000"/>
              <a:gd name="connsiteX197" fmla="*/ 8129 w 7467600"/>
              <a:gd name="connsiteY197" fmla="*/ 4330519 h 6858000"/>
              <a:gd name="connsiteX198" fmla="*/ 687572 w 7467600"/>
              <a:gd name="connsiteY198" fmla="*/ 3925629 h 6858000"/>
              <a:gd name="connsiteX199" fmla="*/ 1138365 w 7467600"/>
              <a:gd name="connsiteY199" fmla="*/ 3774515 h 6858000"/>
              <a:gd name="connsiteX200" fmla="*/ 1505579 w 7467600"/>
              <a:gd name="connsiteY200" fmla="*/ 3655526 h 6858000"/>
              <a:gd name="connsiteX201" fmla="*/ 1313114 w 7467600"/>
              <a:gd name="connsiteY201" fmla="*/ 3655216 h 6858000"/>
              <a:gd name="connsiteX202" fmla="*/ 3655073 w 7467600"/>
              <a:gd name="connsiteY202" fmla="*/ 3650884 h 6858000"/>
              <a:gd name="connsiteX203" fmla="*/ 3989938 w 7467600"/>
              <a:gd name="connsiteY203" fmla="*/ 3991685 h 6858000"/>
              <a:gd name="connsiteX204" fmla="*/ 4393907 w 7467600"/>
              <a:gd name="connsiteY204" fmla="*/ 4261258 h 6858000"/>
              <a:gd name="connsiteX205" fmla="*/ 4648051 w 7467600"/>
              <a:gd name="connsiteY205" fmla="*/ 4374051 h 6858000"/>
              <a:gd name="connsiteX206" fmla="*/ 4383389 w 7467600"/>
              <a:gd name="connsiteY206" fmla="*/ 4184369 h 6858000"/>
              <a:gd name="connsiteX207" fmla="*/ 4165508 w 7467600"/>
              <a:gd name="connsiteY207" fmla="*/ 4035196 h 6858000"/>
              <a:gd name="connsiteX208" fmla="*/ 4068162 w 7467600"/>
              <a:gd name="connsiteY208" fmla="*/ 3953394 h 6858000"/>
              <a:gd name="connsiteX209" fmla="*/ 3981416 w 7467600"/>
              <a:gd name="connsiteY209" fmla="*/ 3880482 h 6858000"/>
              <a:gd name="connsiteX210" fmla="*/ 3800147 w 7467600"/>
              <a:gd name="connsiteY210" fmla="*/ 3749872 h 6858000"/>
              <a:gd name="connsiteX211" fmla="*/ 3655073 w 7467600"/>
              <a:gd name="connsiteY211" fmla="*/ 3650884 h 6858000"/>
              <a:gd name="connsiteX212" fmla="*/ 3670252 w 7467600"/>
              <a:gd name="connsiteY212" fmla="*/ 3622798 h 6858000"/>
              <a:gd name="connsiteX213" fmla="*/ 3817258 w 7467600"/>
              <a:gd name="connsiteY213" fmla="*/ 3723577 h 6858000"/>
              <a:gd name="connsiteX214" fmla="*/ 4000461 w 7467600"/>
              <a:gd name="connsiteY214" fmla="*/ 3855966 h 6858000"/>
              <a:gd name="connsiteX215" fmla="*/ 4088180 w 7467600"/>
              <a:gd name="connsiteY215" fmla="*/ 3929774 h 6858000"/>
              <a:gd name="connsiteX216" fmla="*/ 4184555 w 7467600"/>
              <a:gd name="connsiteY216" fmla="*/ 4010683 h 6858000"/>
              <a:gd name="connsiteX217" fmla="*/ 4399563 w 7467600"/>
              <a:gd name="connsiteY217" fmla="*/ 4158106 h 6858000"/>
              <a:gd name="connsiteX218" fmla="*/ 4684469 w 7467600"/>
              <a:gd name="connsiteY218" fmla="*/ 4364680 h 6858000"/>
              <a:gd name="connsiteX219" fmla="*/ 4690271 w 7467600"/>
              <a:gd name="connsiteY219" fmla="*/ 4370034 h 6858000"/>
              <a:gd name="connsiteX220" fmla="*/ 4136093 w 7467600"/>
              <a:gd name="connsiteY220" fmla="*/ 3858466 h 6858000"/>
              <a:gd name="connsiteX221" fmla="*/ 3670252 w 7467600"/>
              <a:gd name="connsiteY221" fmla="*/ 3622798 h 6858000"/>
              <a:gd name="connsiteX222" fmla="*/ 4440129 w 7467600"/>
              <a:gd name="connsiteY222" fmla="*/ 3448571 h 6858000"/>
              <a:gd name="connsiteX223" fmla="*/ 4856525 w 7467600"/>
              <a:gd name="connsiteY223" fmla="*/ 3915351 h 6858000"/>
              <a:gd name="connsiteX224" fmla="*/ 5059055 w 7467600"/>
              <a:gd name="connsiteY224" fmla="*/ 4108918 h 6858000"/>
              <a:gd name="connsiteX225" fmla="*/ 5290070 w 7467600"/>
              <a:gd name="connsiteY225" fmla="*/ 4263619 h 6858000"/>
              <a:gd name="connsiteX226" fmla="*/ 4834991 w 7467600"/>
              <a:gd name="connsiteY226" fmla="*/ 3830985 h 6858000"/>
              <a:gd name="connsiteX227" fmla="*/ 4440129 w 7467600"/>
              <a:gd name="connsiteY227" fmla="*/ 3448571 h 6858000"/>
              <a:gd name="connsiteX228" fmla="*/ 4441737 w 7467600"/>
              <a:gd name="connsiteY228" fmla="*/ 3399734 h 6858000"/>
              <a:gd name="connsiteX229" fmla="*/ 4431236 w 7467600"/>
              <a:gd name="connsiteY229" fmla="*/ 3400954 h 6858000"/>
              <a:gd name="connsiteX230" fmla="*/ 4557150 w 7467600"/>
              <a:gd name="connsiteY230" fmla="*/ 3510023 h 6858000"/>
              <a:gd name="connsiteX231" fmla="*/ 4856936 w 7467600"/>
              <a:gd name="connsiteY231" fmla="*/ 3809146 h 6858000"/>
              <a:gd name="connsiteX232" fmla="*/ 5111996 w 7467600"/>
              <a:gd name="connsiteY232" fmla="*/ 4065759 h 6858000"/>
              <a:gd name="connsiteX233" fmla="*/ 5388878 w 7467600"/>
              <a:gd name="connsiteY233" fmla="*/ 4300185 h 6858000"/>
              <a:gd name="connsiteX234" fmla="*/ 5425556 w 7467600"/>
              <a:gd name="connsiteY234" fmla="*/ 4308967 h 6858000"/>
              <a:gd name="connsiteX235" fmla="*/ 4943646 w 7467600"/>
              <a:gd name="connsiteY235" fmla="*/ 3822916 h 6858000"/>
              <a:gd name="connsiteX236" fmla="*/ 4594837 w 7467600"/>
              <a:gd name="connsiteY236" fmla="*/ 3532274 h 6858000"/>
              <a:gd name="connsiteX237" fmla="*/ 4441737 w 7467600"/>
              <a:gd name="connsiteY237" fmla="*/ 3399734 h 6858000"/>
              <a:gd name="connsiteX238" fmla="*/ 5425834 w 7467600"/>
              <a:gd name="connsiteY238" fmla="*/ 3162785 h 6858000"/>
              <a:gd name="connsiteX239" fmla="*/ 5401644 w 7467600"/>
              <a:gd name="connsiteY239" fmla="*/ 3617847 h 6858000"/>
              <a:gd name="connsiteX240" fmla="*/ 5467256 w 7467600"/>
              <a:gd name="connsiteY240" fmla="*/ 4175494 h 6858000"/>
              <a:gd name="connsiteX241" fmla="*/ 5448069 w 7467600"/>
              <a:gd name="connsiteY241" fmla="*/ 3567554 h 6858000"/>
              <a:gd name="connsiteX242" fmla="*/ 5425834 w 7467600"/>
              <a:gd name="connsiteY242" fmla="*/ 3162785 h 6858000"/>
              <a:gd name="connsiteX243" fmla="*/ 1318687 w 7467600"/>
              <a:gd name="connsiteY243" fmla="*/ 3113840 h 6858000"/>
              <a:gd name="connsiteX244" fmla="*/ 1066793 w 7467600"/>
              <a:gd name="connsiteY244" fmla="*/ 3212171 h 6858000"/>
              <a:gd name="connsiteX245" fmla="*/ 993319 w 7467600"/>
              <a:gd name="connsiteY245" fmla="*/ 3247648 h 6858000"/>
              <a:gd name="connsiteX246" fmla="*/ 853081 w 7467600"/>
              <a:gd name="connsiteY246" fmla="*/ 3312410 h 6858000"/>
              <a:gd name="connsiteX247" fmla="*/ 805957 w 7467600"/>
              <a:gd name="connsiteY247" fmla="*/ 3330443 h 6858000"/>
              <a:gd name="connsiteX248" fmla="*/ 1318687 w 7467600"/>
              <a:gd name="connsiteY248" fmla="*/ 3113840 h 6858000"/>
              <a:gd name="connsiteX249" fmla="*/ 5453702 w 7467600"/>
              <a:gd name="connsiteY249" fmla="*/ 3090882 h 6858000"/>
              <a:gd name="connsiteX250" fmla="*/ 5480135 w 7467600"/>
              <a:gd name="connsiteY250" fmla="*/ 3565802 h 6858000"/>
              <a:gd name="connsiteX251" fmla="*/ 5499023 w 7467600"/>
              <a:gd name="connsiteY251" fmla="*/ 4166310 h 6858000"/>
              <a:gd name="connsiteX252" fmla="*/ 5547022 w 7467600"/>
              <a:gd name="connsiteY252" fmla="*/ 3607838 h 6858000"/>
              <a:gd name="connsiteX253" fmla="*/ 5515964 w 7467600"/>
              <a:gd name="connsiteY253" fmla="*/ 3378541 h 6858000"/>
              <a:gd name="connsiteX254" fmla="*/ 5453702 w 7467600"/>
              <a:gd name="connsiteY254" fmla="*/ 3090882 h 6858000"/>
              <a:gd name="connsiteX255" fmla="*/ 1238695 w 7467600"/>
              <a:gd name="connsiteY255" fmla="*/ 3076820 h 6858000"/>
              <a:gd name="connsiteX256" fmla="*/ 716371 w 7467600"/>
              <a:gd name="connsiteY256" fmla="*/ 3293249 h 6858000"/>
              <a:gd name="connsiteX257" fmla="*/ 579522 w 7467600"/>
              <a:gd name="connsiteY257" fmla="*/ 3371759 h 6858000"/>
              <a:gd name="connsiteX258" fmla="*/ 600288 w 7467600"/>
              <a:gd name="connsiteY258" fmla="*/ 3365555 h 6858000"/>
              <a:gd name="connsiteX259" fmla="*/ 840692 w 7467600"/>
              <a:gd name="connsiteY259" fmla="*/ 3284921 h 6858000"/>
              <a:gd name="connsiteX260" fmla="*/ 979248 w 7467600"/>
              <a:gd name="connsiteY260" fmla="*/ 3221003 h 6858000"/>
              <a:gd name="connsiteX261" fmla="*/ 1053282 w 7467600"/>
              <a:gd name="connsiteY261" fmla="*/ 3185247 h 6858000"/>
              <a:gd name="connsiteX262" fmla="*/ 1320603 w 7467600"/>
              <a:gd name="connsiteY262" fmla="*/ 3081281 h 6858000"/>
              <a:gd name="connsiteX263" fmla="*/ 1238695 w 7467600"/>
              <a:gd name="connsiteY263" fmla="*/ 3076820 h 6858000"/>
              <a:gd name="connsiteX264" fmla="*/ 5425627 w 7467600"/>
              <a:gd name="connsiteY264" fmla="*/ 2954192 h 6858000"/>
              <a:gd name="connsiteX265" fmla="*/ 5470770 w 7467600"/>
              <a:gd name="connsiteY265" fmla="*/ 3005435 h 6858000"/>
              <a:gd name="connsiteX266" fmla="*/ 5519779 w 7467600"/>
              <a:gd name="connsiteY266" fmla="*/ 4359223 h 6858000"/>
              <a:gd name="connsiteX267" fmla="*/ 5520293 w 7467600"/>
              <a:gd name="connsiteY267" fmla="*/ 4360602 h 6858000"/>
              <a:gd name="connsiteX268" fmla="*/ 5767221 w 7467600"/>
              <a:gd name="connsiteY268" fmla="*/ 4665564 h 6858000"/>
              <a:gd name="connsiteX269" fmla="*/ 6937169 w 7467600"/>
              <a:gd name="connsiteY269" fmla="*/ 4815941 h 6858000"/>
              <a:gd name="connsiteX270" fmla="*/ 6953922 w 7467600"/>
              <a:gd name="connsiteY270" fmla="*/ 4890068 h 6858000"/>
              <a:gd name="connsiteX271" fmla="*/ 6071359 w 7467600"/>
              <a:gd name="connsiteY271" fmla="*/ 4770770 h 6858000"/>
              <a:gd name="connsiteX272" fmla="*/ 6038839 w 7467600"/>
              <a:gd name="connsiteY272" fmla="*/ 4764474 h 6858000"/>
              <a:gd name="connsiteX273" fmla="*/ 6038706 w 7467600"/>
              <a:gd name="connsiteY273" fmla="*/ 4763847 h 6858000"/>
              <a:gd name="connsiteX274" fmla="*/ 6037784 w 7467600"/>
              <a:gd name="connsiteY274" fmla="*/ 4764270 h 6858000"/>
              <a:gd name="connsiteX275" fmla="*/ 6038839 w 7467600"/>
              <a:gd name="connsiteY275" fmla="*/ 4764474 h 6858000"/>
              <a:gd name="connsiteX276" fmla="*/ 6040338 w 7467600"/>
              <a:gd name="connsiteY276" fmla="*/ 4771418 h 6858000"/>
              <a:gd name="connsiteX277" fmla="*/ 6024488 w 7467600"/>
              <a:gd name="connsiteY277" fmla="*/ 4809903 h 6858000"/>
              <a:gd name="connsiteX278" fmla="*/ 5599771 w 7467600"/>
              <a:gd name="connsiteY278" fmla="*/ 5509652 h 6858000"/>
              <a:gd name="connsiteX279" fmla="*/ 5548843 w 7467600"/>
              <a:gd name="connsiteY279" fmla="*/ 5563845 h 6858000"/>
              <a:gd name="connsiteX280" fmla="*/ 5940952 w 7467600"/>
              <a:gd name="connsiteY280" fmla="*/ 6250028 h 6858000"/>
              <a:gd name="connsiteX281" fmla="*/ 6043441 w 7467600"/>
              <a:gd name="connsiteY281" fmla="*/ 6665847 h 6858000"/>
              <a:gd name="connsiteX282" fmla="*/ 6093432 w 7467600"/>
              <a:gd name="connsiteY282" fmla="*/ 6858000 h 6858000"/>
              <a:gd name="connsiteX283" fmla="*/ 6034344 w 7467600"/>
              <a:gd name="connsiteY283" fmla="*/ 6858000 h 6858000"/>
              <a:gd name="connsiteX284" fmla="*/ 6026679 w 7467600"/>
              <a:gd name="connsiteY284" fmla="*/ 6836959 h 6858000"/>
              <a:gd name="connsiteX285" fmla="*/ 5800441 w 7467600"/>
              <a:gd name="connsiteY285" fmla="*/ 6335286 h 6858000"/>
              <a:gd name="connsiteX286" fmla="*/ 5526562 w 7467600"/>
              <a:gd name="connsiteY286" fmla="*/ 5705388 h 6858000"/>
              <a:gd name="connsiteX287" fmla="*/ 5519640 w 7467600"/>
              <a:gd name="connsiteY287" fmla="*/ 5683774 h 6858000"/>
              <a:gd name="connsiteX288" fmla="*/ 5844559 w 7467600"/>
              <a:gd name="connsiteY288" fmla="*/ 6553349 h 6858000"/>
              <a:gd name="connsiteX289" fmla="*/ 5975994 w 7467600"/>
              <a:gd name="connsiteY289" fmla="*/ 6858000 h 6858000"/>
              <a:gd name="connsiteX290" fmla="*/ 5898547 w 7467600"/>
              <a:gd name="connsiteY290" fmla="*/ 6858000 h 6858000"/>
              <a:gd name="connsiteX291" fmla="*/ 5682041 w 7467600"/>
              <a:gd name="connsiteY291" fmla="*/ 6355860 h 6858000"/>
              <a:gd name="connsiteX292" fmla="*/ 5461758 w 7467600"/>
              <a:gd name="connsiteY292" fmla="*/ 5820220 h 6858000"/>
              <a:gd name="connsiteX293" fmla="*/ 5237282 w 7467600"/>
              <a:gd name="connsiteY293" fmla="*/ 6579086 h 6858000"/>
              <a:gd name="connsiteX294" fmla="*/ 5115009 w 7467600"/>
              <a:gd name="connsiteY294" fmla="*/ 6858000 h 6858000"/>
              <a:gd name="connsiteX295" fmla="*/ 5028074 w 7467600"/>
              <a:gd name="connsiteY295" fmla="*/ 6858000 h 6858000"/>
              <a:gd name="connsiteX296" fmla="*/ 5079508 w 7467600"/>
              <a:gd name="connsiteY296" fmla="*/ 6749074 h 6858000"/>
              <a:gd name="connsiteX297" fmla="*/ 5371846 w 7467600"/>
              <a:gd name="connsiteY297" fmla="*/ 5924413 h 6858000"/>
              <a:gd name="connsiteX298" fmla="*/ 5270512 w 7467600"/>
              <a:gd name="connsiteY298" fmla="*/ 6138975 h 6858000"/>
              <a:gd name="connsiteX299" fmla="*/ 5062409 w 7467600"/>
              <a:gd name="connsiteY299" fmla="*/ 6653544 h 6858000"/>
              <a:gd name="connsiteX300" fmla="*/ 5036628 w 7467600"/>
              <a:gd name="connsiteY300" fmla="*/ 6754247 h 6858000"/>
              <a:gd name="connsiteX301" fmla="*/ 5009112 w 7467600"/>
              <a:gd name="connsiteY301" fmla="*/ 6858000 h 6858000"/>
              <a:gd name="connsiteX302" fmla="*/ 4976679 w 7467600"/>
              <a:gd name="connsiteY302" fmla="*/ 6858000 h 6858000"/>
              <a:gd name="connsiteX303" fmla="*/ 5006537 w 7467600"/>
              <a:gd name="connsiteY303" fmla="*/ 6747068 h 6858000"/>
              <a:gd name="connsiteX304" fmla="*/ 5032723 w 7467600"/>
              <a:gd name="connsiteY304" fmla="*/ 6644957 h 6858000"/>
              <a:gd name="connsiteX305" fmla="*/ 5242949 w 7467600"/>
              <a:gd name="connsiteY305" fmla="*/ 6125175 h 6858000"/>
              <a:gd name="connsiteX306" fmla="*/ 5286321 w 7467600"/>
              <a:gd name="connsiteY306" fmla="*/ 6033555 h 6858000"/>
              <a:gd name="connsiteX307" fmla="*/ 5008210 w 7467600"/>
              <a:gd name="connsiteY307" fmla="*/ 6649194 h 6858000"/>
              <a:gd name="connsiteX308" fmla="*/ 4986321 w 7467600"/>
              <a:gd name="connsiteY308" fmla="*/ 6765687 h 6858000"/>
              <a:gd name="connsiteX309" fmla="*/ 4973474 w 7467600"/>
              <a:gd name="connsiteY309" fmla="*/ 6858000 h 6858000"/>
              <a:gd name="connsiteX310" fmla="*/ 4907178 w 7467600"/>
              <a:gd name="connsiteY310" fmla="*/ 6858000 h 6858000"/>
              <a:gd name="connsiteX311" fmla="*/ 4910810 w 7467600"/>
              <a:gd name="connsiteY311" fmla="*/ 6829660 h 6858000"/>
              <a:gd name="connsiteX312" fmla="*/ 4987461 w 7467600"/>
              <a:gd name="connsiteY312" fmla="*/ 6432994 h 6858000"/>
              <a:gd name="connsiteX313" fmla="*/ 5179262 w 7467600"/>
              <a:gd name="connsiteY313" fmla="*/ 6035044 h 6858000"/>
              <a:gd name="connsiteX314" fmla="*/ 4689678 w 7467600"/>
              <a:gd name="connsiteY314" fmla="*/ 6440241 h 6858000"/>
              <a:gd name="connsiteX315" fmla="*/ 4477543 w 7467600"/>
              <a:gd name="connsiteY315" fmla="*/ 6674836 h 6858000"/>
              <a:gd name="connsiteX316" fmla="*/ 4329957 w 7467600"/>
              <a:gd name="connsiteY316" fmla="*/ 6858000 h 6858000"/>
              <a:gd name="connsiteX317" fmla="*/ 4218595 w 7467600"/>
              <a:gd name="connsiteY317" fmla="*/ 6858000 h 6858000"/>
              <a:gd name="connsiteX318" fmla="*/ 4368888 w 7467600"/>
              <a:gd name="connsiteY318" fmla="*/ 6668412 h 6858000"/>
              <a:gd name="connsiteX319" fmla="*/ 4563091 w 7467600"/>
              <a:gd name="connsiteY319" fmla="*/ 6442508 h 6858000"/>
              <a:gd name="connsiteX320" fmla="*/ 5387324 w 7467600"/>
              <a:gd name="connsiteY320" fmla="*/ 5705830 h 6858000"/>
              <a:gd name="connsiteX321" fmla="*/ 5073620 w 7467600"/>
              <a:gd name="connsiteY321" fmla="*/ 5955437 h 6858000"/>
              <a:gd name="connsiteX322" fmla="*/ 4689789 w 7467600"/>
              <a:gd name="connsiteY322" fmla="*/ 6268382 h 6858000"/>
              <a:gd name="connsiteX323" fmla="*/ 4418722 w 7467600"/>
              <a:gd name="connsiteY323" fmla="*/ 6570886 h 6858000"/>
              <a:gd name="connsiteX324" fmla="*/ 4214944 w 7467600"/>
              <a:gd name="connsiteY324" fmla="*/ 6858000 h 6858000"/>
              <a:gd name="connsiteX325" fmla="*/ 4177898 w 7467600"/>
              <a:gd name="connsiteY325" fmla="*/ 6858000 h 6858000"/>
              <a:gd name="connsiteX326" fmla="*/ 4391597 w 7467600"/>
              <a:gd name="connsiteY326" fmla="*/ 6556370 h 6858000"/>
              <a:gd name="connsiteX327" fmla="*/ 4668889 w 7467600"/>
              <a:gd name="connsiteY327" fmla="*/ 6246399 h 6858000"/>
              <a:gd name="connsiteX328" fmla="*/ 5055427 w 7467600"/>
              <a:gd name="connsiteY328" fmla="*/ 5931476 h 6858000"/>
              <a:gd name="connsiteX329" fmla="*/ 5371814 w 7467600"/>
              <a:gd name="connsiteY329" fmla="*/ 5678975 h 6858000"/>
              <a:gd name="connsiteX330" fmla="*/ 4987918 w 7467600"/>
              <a:gd name="connsiteY330" fmla="*/ 5838701 h 6858000"/>
              <a:gd name="connsiteX331" fmla="*/ 4317146 w 7467600"/>
              <a:gd name="connsiteY331" fmla="*/ 6587716 h 6858000"/>
              <a:gd name="connsiteX332" fmla="*/ 4171627 w 7467600"/>
              <a:gd name="connsiteY332" fmla="*/ 6858000 h 6858000"/>
              <a:gd name="connsiteX333" fmla="*/ 4081585 w 7467600"/>
              <a:gd name="connsiteY333" fmla="*/ 6858000 h 6858000"/>
              <a:gd name="connsiteX334" fmla="*/ 4238603 w 7467600"/>
              <a:gd name="connsiteY334" fmla="*/ 6559341 h 6858000"/>
              <a:gd name="connsiteX335" fmla="*/ 4778333 w 7467600"/>
              <a:gd name="connsiteY335" fmla="*/ 5873626 h 6858000"/>
              <a:gd name="connsiteX336" fmla="*/ 5414185 w 7467600"/>
              <a:gd name="connsiteY336" fmla="*/ 5573882 h 6858000"/>
              <a:gd name="connsiteX337" fmla="*/ 5959648 w 7467600"/>
              <a:gd name="connsiteY337" fmla="*/ 4760797 h 6858000"/>
              <a:gd name="connsiteX338" fmla="*/ 5355019 w 7467600"/>
              <a:gd name="connsiteY338" fmla="*/ 4734672 h 6858000"/>
              <a:gd name="connsiteX339" fmla="*/ 5083565 w 7467600"/>
              <a:gd name="connsiteY339" fmla="*/ 5179121 h 6858000"/>
              <a:gd name="connsiteX340" fmla="*/ 4713577 w 7467600"/>
              <a:gd name="connsiteY340" fmla="*/ 5616803 h 6858000"/>
              <a:gd name="connsiteX341" fmla="*/ 3989559 w 7467600"/>
              <a:gd name="connsiteY341" fmla="*/ 6145945 h 6858000"/>
              <a:gd name="connsiteX342" fmla="*/ 3939824 w 7467600"/>
              <a:gd name="connsiteY342" fmla="*/ 6066900 h 6858000"/>
              <a:gd name="connsiteX343" fmla="*/ 4584537 w 7467600"/>
              <a:gd name="connsiteY343" fmla="*/ 5324826 h 6858000"/>
              <a:gd name="connsiteX344" fmla="*/ 5037105 w 7467600"/>
              <a:gd name="connsiteY344" fmla="*/ 5088765 h 6858000"/>
              <a:gd name="connsiteX345" fmla="*/ 5039930 w 7467600"/>
              <a:gd name="connsiteY345" fmla="*/ 5089585 h 6858000"/>
              <a:gd name="connsiteX346" fmla="*/ 5263764 w 7467600"/>
              <a:gd name="connsiteY346" fmla="*/ 4735525 h 6858000"/>
              <a:gd name="connsiteX347" fmla="*/ 4086300 w 7467600"/>
              <a:gd name="connsiteY347" fmla="*/ 4884599 h 6858000"/>
              <a:gd name="connsiteX348" fmla="*/ 4085485 w 7467600"/>
              <a:gd name="connsiteY348" fmla="*/ 4899070 h 6858000"/>
              <a:gd name="connsiteX349" fmla="*/ 3871915 w 7467600"/>
              <a:gd name="connsiteY349" fmla="*/ 5253645 h 6858000"/>
              <a:gd name="connsiteX350" fmla="*/ 3799374 w 7467600"/>
              <a:gd name="connsiteY350" fmla="*/ 5466127 h 6858000"/>
              <a:gd name="connsiteX351" fmla="*/ 3498850 w 7467600"/>
              <a:gd name="connsiteY351" fmla="*/ 6661888 h 6858000"/>
              <a:gd name="connsiteX352" fmla="*/ 3399216 w 7467600"/>
              <a:gd name="connsiteY352" fmla="*/ 6858000 h 6858000"/>
              <a:gd name="connsiteX353" fmla="*/ 3303688 w 7467600"/>
              <a:gd name="connsiteY353" fmla="*/ 6858000 h 6858000"/>
              <a:gd name="connsiteX354" fmla="*/ 3391774 w 7467600"/>
              <a:gd name="connsiteY354" fmla="*/ 6697181 h 6858000"/>
              <a:gd name="connsiteX355" fmla="*/ 3735540 w 7467600"/>
              <a:gd name="connsiteY355" fmla="*/ 5546923 h 6858000"/>
              <a:gd name="connsiteX356" fmla="*/ 3729438 w 7467600"/>
              <a:gd name="connsiteY356" fmla="*/ 5569058 h 6858000"/>
              <a:gd name="connsiteX357" fmla="*/ 3707782 w 7467600"/>
              <a:gd name="connsiteY357" fmla="*/ 5644908 h 6858000"/>
              <a:gd name="connsiteX358" fmla="*/ 3583827 w 7467600"/>
              <a:gd name="connsiteY358" fmla="*/ 6039215 h 6858000"/>
              <a:gd name="connsiteX359" fmla="*/ 3547861 w 7467600"/>
              <a:gd name="connsiteY359" fmla="*/ 6129609 h 6858000"/>
              <a:gd name="connsiteX360" fmla="*/ 3490905 w 7467600"/>
              <a:gd name="connsiteY360" fmla="*/ 6277660 h 6858000"/>
              <a:gd name="connsiteX361" fmla="*/ 3455859 w 7467600"/>
              <a:gd name="connsiteY361" fmla="*/ 6391301 h 6858000"/>
              <a:gd name="connsiteX362" fmla="*/ 3429112 w 7467600"/>
              <a:gd name="connsiteY362" fmla="*/ 6479469 h 6858000"/>
              <a:gd name="connsiteX363" fmla="*/ 3304862 w 7467600"/>
              <a:gd name="connsiteY363" fmla="*/ 6796476 h 6858000"/>
              <a:gd name="connsiteX364" fmla="*/ 3276071 w 7467600"/>
              <a:gd name="connsiteY364" fmla="*/ 6858000 h 6858000"/>
              <a:gd name="connsiteX365" fmla="*/ 3240805 w 7467600"/>
              <a:gd name="connsiteY365" fmla="*/ 6858000 h 6858000"/>
              <a:gd name="connsiteX366" fmla="*/ 3275917 w 7467600"/>
              <a:gd name="connsiteY366" fmla="*/ 6783192 h 6858000"/>
              <a:gd name="connsiteX367" fmla="*/ 3399358 w 7467600"/>
              <a:gd name="connsiteY367" fmla="*/ 6469011 h 6858000"/>
              <a:gd name="connsiteX368" fmla="*/ 3425650 w 7467600"/>
              <a:gd name="connsiteY368" fmla="*/ 6381333 h 6858000"/>
              <a:gd name="connsiteX369" fmla="*/ 3460661 w 7467600"/>
              <a:gd name="connsiteY369" fmla="*/ 6266763 h 6858000"/>
              <a:gd name="connsiteX370" fmla="*/ 3518021 w 7467600"/>
              <a:gd name="connsiteY370" fmla="*/ 6117298 h 6858000"/>
              <a:gd name="connsiteX371" fmla="*/ 3554035 w 7467600"/>
              <a:gd name="connsiteY371" fmla="*/ 6027832 h 6858000"/>
              <a:gd name="connsiteX372" fmla="*/ 3677174 w 7467600"/>
              <a:gd name="connsiteY372" fmla="*/ 5636351 h 6858000"/>
              <a:gd name="connsiteX373" fmla="*/ 3698819 w 7467600"/>
              <a:gd name="connsiteY373" fmla="*/ 5560503 h 6858000"/>
              <a:gd name="connsiteX374" fmla="*/ 3702094 w 7467600"/>
              <a:gd name="connsiteY374" fmla="*/ 5549194 h 6858000"/>
              <a:gd name="connsiteX375" fmla="*/ 3398355 w 7467600"/>
              <a:gd name="connsiteY375" fmla="*/ 6094603 h 6858000"/>
              <a:gd name="connsiteX376" fmla="*/ 3193941 w 7467600"/>
              <a:gd name="connsiteY376" fmla="*/ 6798775 h 6858000"/>
              <a:gd name="connsiteX377" fmla="*/ 3184140 w 7467600"/>
              <a:gd name="connsiteY377" fmla="*/ 6858000 h 6858000"/>
              <a:gd name="connsiteX378" fmla="*/ 3099978 w 7467600"/>
              <a:gd name="connsiteY378" fmla="*/ 6858000 h 6858000"/>
              <a:gd name="connsiteX379" fmla="*/ 3101556 w 7467600"/>
              <a:gd name="connsiteY379" fmla="*/ 6843337 h 6858000"/>
              <a:gd name="connsiteX380" fmla="*/ 3370162 w 7467600"/>
              <a:gd name="connsiteY380" fmla="*/ 5785550 h 6858000"/>
              <a:gd name="connsiteX381" fmla="*/ 3746477 w 7467600"/>
              <a:gd name="connsiteY381" fmla="*/ 5377889 h 6858000"/>
              <a:gd name="connsiteX382" fmla="*/ 3863399 w 7467600"/>
              <a:gd name="connsiteY382" fmla="*/ 5087257 h 6858000"/>
              <a:gd name="connsiteX383" fmla="*/ 3968712 w 7467600"/>
              <a:gd name="connsiteY383" fmla="*/ 4913989 h 6858000"/>
              <a:gd name="connsiteX384" fmla="*/ 2792390 w 7467600"/>
              <a:gd name="connsiteY384" fmla="*/ 5382974 h 6858000"/>
              <a:gd name="connsiteX385" fmla="*/ 2714982 w 7467600"/>
              <a:gd name="connsiteY385" fmla="*/ 5427051 h 6858000"/>
              <a:gd name="connsiteX386" fmla="*/ 2813361 w 7467600"/>
              <a:gd name="connsiteY386" fmla="*/ 6023912 h 6858000"/>
              <a:gd name="connsiteX387" fmla="*/ 2688430 w 7467600"/>
              <a:gd name="connsiteY387" fmla="*/ 6801564 h 6858000"/>
              <a:gd name="connsiteX388" fmla="*/ 2629626 w 7467600"/>
              <a:gd name="connsiteY388" fmla="*/ 6763394 h 6858000"/>
              <a:gd name="connsiteX389" fmla="*/ 2565328 w 7467600"/>
              <a:gd name="connsiteY389" fmla="*/ 5516399 h 6858000"/>
              <a:gd name="connsiteX390" fmla="*/ 1922999 w 7467600"/>
              <a:gd name="connsiteY390" fmla="*/ 5980343 h 6858000"/>
              <a:gd name="connsiteX391" fmla="*/ 1950261 w 7467600"/>
              <a:gd name="connsiteY391" fmla="*/ 6405858 h 6858000"/>
              <a:gd name="connsiteX392" fmla="*/ 2365554 w 7467600"/>
              <a:gd name="connsiteY392" fmla="*/ 6759107 h 6858000"/>
              <a:gd name="connsiteX393" fmla="*/ 2424142 w 7467600"/>
              <a:gd name="connsiteY393" fmla="*/ 6858000 h 6858000"/>
              <a:gd name="connsiteX394" fmla="*/ 2395994 w 7467600"/>
              <a:gd name="connsiteY394" fmla="*/ 6858000 h 6858000"/>
              <a:gd name="connsiteX395" fmla="*/ 2392863 w 7467600"/>
              <a:gd name="connsiteY395" fmla="*/ 6852964 h 6858000"/>
              <a:gd name="connsiteX396" fmla="*/ 2017589 w 7467600"/>
              <a:gd name="connsiteY396" fmla="*/ 6493982 h 6858000"/>
              <a:gd name="connsiteX397" fmla="*/ 2147336 w 7467600"/>
              <a:gd name="connsiteY397" fmla="*/ 6594052 h 6858000"/>
              <a:gd name="connsiteX398" fmla="*/ 2207047 w 7467600"/>
              <a:gd name="connsiteY398" fmla="*/ 6654540 h 6858000"/>
              <a:gd name="connsiteX399" fmla="*/ 2299106 w 7467600"/>
              <a:gd name="connsiteY399" fmla="*/ 6778931 h 6858000"/>
              <a:gd name="connsiteX400" fmla="*/ 2314430 w 7467600"/>
              <a:gd name="connsiteY400" fmla="*/ 6801144 h 6858000"/>
              <a:gd name="connsiteX401" fmla="*/ 2352406 w 7467600"/>
              <a:gd name="connsiteY401" fmla="*/ 6858000 h 6858000"/>
              <a:gd name="connsiteX402" fmla="*/ 2314492 w 7467600"/>
              <a:gd name="connsiteY402" fmla="*/ 6858000 h 6858000"/>
              <a:gd name="connsiteX403" fmla="*/ 2288095 w 7467600"/>
              <a:gd name="connsiteY403" fmla="*/ 6818030 h 6858000"/>
              <a:gd name="connsiteX404" fmla="*/ 2272768 w 7467600"/>
              <a:gd name="connsiteY404" fmla="*/ 6795822 h 6858000"/>
              <a:gd name="connsiteX405" fmla="*/ 2182715 w 7467600"/>
              <a:gd name="connsiteY405" fmla="*/ 6675071 h 6858000"/>
              <a:gd name="connsiteX406" fmla="*/ 2032061 w 7467600"/>
              <a:gd name="connsiteY406" fmla="*/ 6541380 h 6858000"/>
              <a:gd name="connsiteX407" fmla="*/ 2257220 w 7467600"/>
              <a:gd name="connsiteY407" fmla="*/ 6826257 h 6858000"/>
              <a:gd name="connsiteX408" fmla="*/ 2281324 w 7467600"/>
              <a:gd name="connsiteY408" fmla="*/ 6858000 h 6858000"/>
              <a:gd name="connsiteX409" fmla="*/ 2242860 w 7467600"/>
              <a:gd name="connsiteY409" fmla="*/ 6858000 h 6858000"/>
              <a:gd name="connsiteX410" fmla="*/ 2232818 w 7467600"/>
              <a:gd name="connsiteY410" fmla="*/ 6844926 h 6858000"/>
              <a:gd name="connsiteX411" fmla="*/ 1990172 w 7467600"/>
              <a:gd name="connsiteY411" fmla="*/ 6542121 h 6858000"/>
              <a:gd name="connsiteX412" fmla="*/ 2124090 w 7467600"/>
              <a:gd name="connsiteY412" fmla="*/ 6761017 h 6858000"/>
              <a:gd name="connsiteX413" fmla="*/ 2200380 w 7467600"/>
              <a:gd name="connsiteY413" fmla="*/ 6858000 h 6858000"/>
              <a:gd name="connsiteX414" fmla="*/ 2147507 w 7467600"/>
              <a:gd name="connsiteY414" fmla="*/ 6858000 h 6858000"/>
              <a:gd name="connsiteX415" fmla="*/ 2070668 w 7467600"/>
              <a:gd name="connsiteY415" fmla="*/ 6761520 h 6858000"/>
              <a:gd name="connsiteX416" fmla="*/ 1975142 w 7467600"/>
              <a:gd name="connsiteY416" fmla="*/ 6585570 h 6858000"/>
              <a:gd name="connsiteX417" fmla="*/ 2050035 w 7467600"/>
              <a:gd name="connsiteY417" fmla="*/ 6813345 h 6858000"/>
              <a:gd name="connsiteX418" fmla="*/ 2063025 w 7467600"/>
              <a:gd name="connsiteY418" fmla="*/ 6858000 h 6858000"/>
              <a:gd name="connsiteX419" fmla="*/ 2021675 w 7467600"/>
              <a:gd name="connsiteY419" fmla="*/ 6858000 h 6858000"/>
              <a:gd name="connsiteX420" fmla="*/ 2019308 w 7467600"/>
              <a:gd name="connsiteY420" fmla="*/ 6847118 h 6858000"/>
              <a:gd name="connsiteX421" fmla="*/ 1938835 w 7467600"/>
              <a:gd name="connsiteY421" fmla="*/ 6551160 h 6858000"/>
              <a:gd name="connsiteX422" fmla="*/ 1953230 w 7467600"/>
              <a:gd name="connsiteY422" fmla="*/ 6759699 h 6858000"/>
              <a:gd name="connsiteX423" fmla="*/ 1956763 w 7467600"/>
              <a:gd name="connsiteY423" fmla="*/ 6778191 h 6858000"/>
              <a:gd name="connsiteX424" fmla="*/ 1967925 w 7467600"/>
              <a:gd name="connsiteY424" fmla="*/ 6858000 h 6858000"/>
              <a:gd name="connsiteX425" fmla="*/ 1936622 w 7467600"/>
              <a:gd name="connsiteY425" fmla="*/ 6858000 h 6858000"/>
              <a:gd name="connsiteX426" fmla="*/ 1926261 w 7467600"/>
              <a:gd name="connsiteY426" fmla="*/ 6784064 h 6858000"/>
              <a:gd name="connsiteX427" fmla="*/ 1922724 w 7467600"/>
              <a:gd name="connsiteY427" fmla="*/ 6765577 h 6858000"/>
              <a:gd name="connsiteX428" fmla="*/ 1904650 w 7467600"/>
              <a:gd name="connsiteY428" fmla="*/ 6639616 h 6858000"/>
              <a:gd name="connsiteX429" fmla="*/ 1885273 w 7467600"/>
              <a:gd name="connsiteY429" fmla="*/ 6858000 h 6858000"/>
              <a:gd name="connsiteX430" fmla="*/ 1854363 w 7467600"/>
              <a:gd name="connsiteY430" fmla="*/ 6858000 h 6858000"/>
              <a:gd name="connsiteX431" fmla="*/ 1880391 w 7467600"/>
              <a:gd name="connsiteY431" fmla="*/ 6603796 h 6858000"/>
              <a:gd name="connsiteX432" fmla="*/ 1818273 w 7467600"/>
              <a:gd name="connsiteY432" fmla="*/ 6715729 h 6858000"/>
              <a:gd name="connsiteX433" fmla="*/ 1794691 w 7467600"/>
              <a:gd name="connsiteY433" fmla="*/ 6843239 h 6858000"/>
              <a:gd name="connsiteX434" fmla="*/ 1794914 w 7467600"/>
              <a:gd name="connsiteY434" fmla="*/ 6858000 h 6858000"/>
              <a:gd name="connsiteX435" fmla="*/ 1746128 w 7467600"/>
              <a:gd name="connsiteY435" fmla="*/ 6858000 h 6858000"/>
              <a:gd name="connsiteX436" fmla="*/ 1753934 w 7467600"/>
              <a:gd name="connsiteY436" fmla="*/ 6724796 h 6858000"/>
              <a:gd name="connsiteX437" fmla="*/ 1792053 w 7467600"/>
              <a:gd name="connsiteY437" fmla="*/ 6572396 h 6858000"/>
              <a:gd name="connsiteX438" fmla="*/ 1862248 w 7467600"/>
              <a:gd name="connsiteY438" fmla="*/ 6266397 h 6858000"/>
              <a:gd name="connsiteX439" fmla="*/ 1862250 w 7467600"/>
              <a:gd name="connsiteY439" fmla="*/ 6033531 h 6858000"/>
              <a:gd name="connsiteX440" fmla="*/ 1211999 w 7467600"/>
              <a:gd name="connsiteY440" fmla="*/ 6683610 h 6858000"/>
              <a:gd name="connsiteX441" fmla="*/ 1213266 w 7467600"/>
              <a:gd name="connsiteY441" fmla="*/ 6691947 h 6858000"/>
              <a:gd name="connsiteX442" fmla="*/ 1203370 w 7467600"/>
              <a:gd name="connsiteY442" fmla="*/ 6850676 h 6858000"/>
              <a:gd name="connsiteX443" fmla="*/ 1203671 w 7467600"/>
              <a:gd name="connsiteY443" fmla="*/ 6858000 h 6858000"/>
              <a:gd name="connsiteX444" fmla="*/ 1143180 w 7467600"/>
              <a:gd name="connsiteY444" fmla="*/ 6858000 h 6858000"/>
              <a:gd name="connsiteX445" fmla="*/ 1142176 w 7467600"/>
              <a:gd name="connsiteY445" fmla="*/ 6766045 h 6858000"/>
              <a:gd name="connsiteX446" fmla="*/ 1067484 w 7467600"/>
              <a:gd name="connsiteY446" fmla="*/ 6858000 h 6858000"/>
              <a:gd name="connsiteX447" fmla="*/ 953928 w 7467600"/>
              <a:gd name="connsiteY447" fmla="*/ 6858000 h 6858000"/>
              <a:gd name="connsiteX448" fmla="*/ 959715 w 7467600"/>
              <a:gd name="connsiteY448" fmla="*/ 6850185 h 6858000"/>
              <a:gd name="connsiteX449" fmla="*/ 1483788 w 7467600"/>
              <a:gd name="connsiteY449" fmla="*/ 6259174 h 6858000"/>
              <a:gd name="connsiteX450" fmla="*/ 1100671 w 7467600"/>
              <a:gd name="connsiteY450" fmla="*/ 6252137 h 6858000"/>
              <a:gd name="connsiteX451" fmla="*/ 1090144 w 7467600"/>
              <a:gd name="connsiteY451" fmla="*/ 6256748 h 6858000"/>
              <a:gd name="connsiteX452" fmla="*/ 1095872 w 7467600"/>
              <a:gd name="connsiteY452" fmla="*/ 6271892 h 6858000"/>
              <a:gd name="connsiteX453" fmla="*/ 262785 w 7467600"/>
              <a:gd name="connsiteY453" fmla="*/ 6845450 h 6858000"/>
              <a:gd name="connsiteX454" fmla="*/ 209968 w 7467600"/>
              <a:gd name="connsiteY454" fmla="*/ 6770713 h 6858000"/>
              <a:gd name="connsiteX455" fmla="*/ 873460 w 7467600"/>
              <a:gd name="connsiteY455" fmla="*/ 6253768 h 6858000"/>
              <a:gd name="connsiteX456" fmla="*/ 192686 w 7467600"/>
              <a:gd name="connsiteY456" fmla="*/ 5849257 h 6858000"/>
              <a:gd name="connsiteX457" fmla="*/ 4696 w 7467600"/>
              <a:gd name="connsiteY457" fmla="*/ 5697668 h 6858000"/>
              <a:gd name="connsiteX458" fmla="*/ 0 w 7467600"/>
              <a:gd name="connsiteY458" fmla="*/ 5689984 h 6858000"/>
              <a:gd name="connsiteX459" fmla="*/ 0 w 7467600"/>
              <a:gd name="connsiteY459" fmla="*/ 5513472 h 6858000"/>
              <a:gd name="connsiteX460" fmla="*/ 174101 w 7467600"/>
              <a:gd name="connsiteY460" fmla="*/ 5620277 h 6858000"/>
              <a:gd name="connsiteX461" fmla="*/ 891800 w 7467600"/>
              <a:gd name="connsiteY461" fmla="*/ 6036935 h 6858000"/>
              <a:gd name="connsiteX462" fmla="*/ 1072219 w 7467600"/>
              <a:gd name="connsiteY462" fmla="*/ 6169443 h 6858000"/>
              <a:gd name="connsiteX463" fmla="*/ 1074117 w 7467600"/>
              <a:gd name="connsiteY463" fmla="*/ 6170301 h 6858000"/>
              <a:gd name="connsiteX464" fmla="*/ 1083114 w 7467600"/>
              <a:gd name="connsiteY464" fmla="*/ 6174131 h 6858000"/>
              <a:gd name="connsiteX465" fmla="*/ 1543010 w 7467600"/>
              <a:gd name="connsiteY465" fmla="*/ 6191140 h 6858000"/>
              <a:gd name="connsiteX466" fmla="*/ 1551080 w 7467600"/>
              <a:gd name="connsiteY466" fmla="*/ 6195006 h 6858000"/>
              <a:gd name="connsiteX467" fmla="*/ 2345443 w 7467600"/>
              <a:gd name="connsiteY467" fmla="*/ 5549882 h 6858000"/>
              <a:gd name="connsiteX468" fmla="*/ 1721499 w 7467600"/>
              <a:gd name="connsiteY468" fmla="*/ 5599969 h 6858000"/>
              <a:gd name="connsiteX469" fmla="*/ 767716 w 7467600"/>
              <a:gd name="connsiteY469" fmla="*/ 5472768 h 6858000"/>
              <a:gd name="connsiteX470" fmla="*/ 722147 w 7467600"/>
              <a:gd name="connsiteY470" fmla="*/ 5393091 h 6858000"/>
              <a:gd name="connsiteX471" fmla="*/ 1485552 w 7467600"/>
              <a:gd name="connsiteY471" fmla="*/ 5313202 h 6858000"/>
              <a:gd name="connsiteX472" fmla="*/ 2143004 w 7467600"/>
              <a:gd name="connsiteY472" fmla="*/ 5402420 h 6858000"/>
              <a:gd name="connsiteX473" fmla="*/ 1933391 w 7467600"/>
              <a:gd name="connsiteY473" fmla="*/ 5156971 h 6858000"/>
              <a:gd name="connsiteX474" fmla="*/ 1827118 w 7467600"/>
              <a:gd name="connsiteY474" fmla="*/ 4968410 h 6858000"/>
              <a:gd name="connsiteX475" fmla="*/ 1837349 w 7467600"/>
              <a:gd name="connsiteY475" fmla="*/ 4956357 h 6858000"/>
              <a:gd name="connsiteX476" fmla="*/ 2162835 w 7467600"/>
              <a:gd name="connsiteY476" fmla="*/ 5187853 h 6858000"/>
              <a:gd name="connsiteX477" fmla="*/ 2257167 w 7467600"/>
              <a:gd name="connsiteY477" fmla="*/ 5462123 h 6858000"/>
              <a:gd name="connsiteX478" fmla="*/ 2261598 w 7467600"/>
              <a:gd name="connsiteY478" fmla="*/ 5467998 h 6858000"/>
              <a:gd name="connsiteX479" fmla="*/ 2437177 w 7467600"/>
              <a:gd name="connsiteY479" fmla="*/ 5479608 h 6858000"/>
              <a:gd name="connsiteX480" fmla="*/ 2445247 w 7467600"/>
              <a:gd name="connsiteY480" fmla="*/ 5483476 h 6858000"/>
              <a:gd name="connsiteX481" fmla="*/ 2743626 w 7467600"/>
              <a:gd name="connsiteY481" fmla="*/ 5304819 h 6858000"/>
              <a:gd name="connsiteX482" fmla="*/ 3048102 w 7467600"/>
              <a:gd name="connsiteY482" fmla="*/ 5150595 h 6858000"/>
              <a:gd name="connsiteX483" fmla="*/ 1799414 w 7467600"/>
              <a:gd name="connsiteY483" fmla="*/ 4694732 h 6858000"/>
              <a:gd name="connsiteX484" fmla="*/ 1771735 w 7467600"/>
              <a:gd name="connsiteY484" fmla="*/ 4619929 h 6858000"/>
              <a:gd name="connsiteX485" fmla="*/ 3104273 w 7467600"/>
              <a:gd name="connsiteY485" fmla="*/ 5076159 h 6858000"/>
              <a:gd name="connsiteX486" fmla="*/ 3113245 w 7467600"/>
              <a:gd name="connsiteY486" fmla="*/ 5090705 h 6858000"/>
              <a:gd name="connsiteX487" fmla="*/ 3126294 w 7467600"/>
              <a:gd name="connsiteY487" fmla="*/ 5114400 h 6858000"/>
              <a:gd name="connsiteX488" fmla="*/ 3937433 w 7467600"/>
              <a:gd name="connsiteY488" fmla="*/ 4830473 h 6858000"/>
              <a:gd name="connsiteX489" fmla="*/ 3590475 w 7467600"/>
              <a:gd name="connsiteY489" fmla="*/ 4597974 h 6858000"/>
              <a:gd name="connsiteX490" fmla="*/ 3100264 w 7467600"/>
              <a:gd name="connsiteY490" fmla="*/ 4579845 h 6858000"/>
              <a:gd name="connsiteX491" fmla="*/ 2183576 w 7467600"/>
              <a:gd name="connsiteY491" fmla="*/ 4227150 h 6858000"/>
              <a:gd name="connsiteX492" fmla="*/ 2151029 w 7467600"/>
              <a:gd name="connsiteY492" fmla="*/ 4146947 h 6858000"/>
              <a:gd name="connsiteX493" fmla="*/ 3563434 w 7467600"/>
              <a:gd name="connsiteY493" fmla="*/ 4469115 h 6858000"/>
              <a:gd name="connsiteX494" fmla="*/ 3177952 w 7467600"/>
              <a:gd name="connsiteY494" fmla="*/ 3657386 h 6858000"/>
              <a:gd name="connsiteX495" fmla="*/ 3189263 w 7467600"/>
              <a:gd name="connsiteY495" fmla="*/ 3625726 h 6858000"/>
              <a:gd name="connsiteX496" fmla="*/ 3560912 w 7467600"/>
              <a:gd name="connsiteY496" fmla="*/ 4079863 h 6858000"/>
              <a:gd name="connsiteX497" fmla="*/ 3626636 w 7467600"/>
              <a:gd name="connsiteY497" fmla="*/ 4512230 h 6858000"/>
              <a:gd name="connsiteX498" fmla="*/ 3653088 w 7467600"/>
              <a:gd name="connsiteY498" fmla="*/ 4521417 h 6858000"/>
              <a:gd name="connsiteX499" fmla="*/ 3988128 w 7467600"/>
              <a:gd name="connsiteY499" fmla="*/ 4817267 h 6858000"/>
              <a:gd name="connsiteX500" fmla="*/ 4830582 w 7467600"/>
              <a:gd name="connsiteY500" fmla="*/ 4676000 h 6858000"/>
              <a:gd name="connsiteX501" fmla="*/ 4830100 w 7467600"/>
              <a:gd name="connsiteY501" fmla="*/ 4675554 h 6858000"/>
              <a:gd name="connsiteX502" fmla="*/ 4036318 w 7467600"/>
              <a:gd name="connsiteY502" fmla="*/ 4147013 h 6858000"/>
              <a:gd name="connsiteX503" fmla="*/ 3432098 w 7467600"/>
              <a:gd name="connsiteY503" fmla="*/ 3537312 h 6858000"/>
              <a:gd name="connsiteX504" fmla="*/ 3446761 w 7467600"/>
              <a:gd name="connsiteY504" fmla="*/ 3461278 h 6858000"/>
              <a:gd name="connsiteX505" fmla="*/ 4419733 w 7467600"/>
              <a:gd name="connsiteY505" fmla="*/ 3963555 h 6858000"/>
              <a:gd name="connsiteX506" fmla="*/ 4781371 w 7467600"/>
              <a:gd name="connsiteY506" fmla="*/ 4458604 h 6858000"/>
              <a:gd name="connsiteX507" fmla="*/ 4780440 w 7467600"/>
              <a:gd name="connsiteY507" fmla="*/ 4470290 h 6858000"/>
              <a:gd name="connsiteX508" fmla="*/ 4898954 w 7467600"/>
              <a:gd name="connsiteY508" fmla="*/ 4662092 h 6858000"/>
              <a:gd name="connsiteX509" fmla="*/ 4900699 w 7467600"/>
              <a:gd name="connsiteY509" fmla="*/ 4670867 h 6858000"/>
              <a:gd name="connsiteX510" fmla="*/ 5714511 w 7467600"/>
              <a:gd name="connsiteY510" fmla="*/ 4663483 h 6858000"/>
              <a:gd name="connsiteX511" fmla="*/ 5464793 w 7467600"/>
              <a:gd name="connsiteY511" fmla="*/ 4393556 h 6858000"/>
              <a:gd name="connsiteX512" fmla="*/ 5461897 w 7467600"/>
              <a:gd name="connsiteY512" fmla="*/ 4390879 h 6858000"/>
              <a:gd name="connsiteX513" fmla="*/ 4294126 w 7467600"/>
              <a:gd name="connsiteY513" fmla="*/ 3303048 h 6858000"/>
              <a:gd name="connsiteX514" fmla="*/ 4305321 w 7467600"/>
              <a:gd name="connsiteY514" fmla="*/ 3256953 h 6858000"/>
              <a:gd name="connsiteX515" fmla="*/ 4949299 w 7467600"/>
              <a:gd name="connsiteY515" fmla="*/ 3766336 h 6858000"/>
              <a:gd name="connsiteX516" fmla="*/ 5291452 w 7467600"/>
              <a:gd name="connsiteY516" fmla="*/ 4076801 h 6858000"/>
              <a:gd name="connsiteX517" fmla="*/ 5434998 w 7467600"/>
              <a:gd name="connsiteY517" fmla="*/ 4254100 h 6858000"/>
              <a:gd name="connsiteX518" fmla="*/ 5351015 w 7467600"/>
              <a:gd name="connsiteY518" fmla="*/ 3760989 h 6858000"/>
              <a:gd name="connsiteX519" fmla="*/ 5413780 w 7467600"/>
              <a:gd name="connsiteY519" fmla="*/ 2966265 h 6858000"/>
              <a:gd name="connsiteX520" fmla="*/ 5425627 w 7467600"/>
              <a:gd name="connsiteY520" fmla="*/ 2954192 h 6858000"/>
              <a:gd name="connsiteX521" fmla="*/ 6604735 w 7467600"/>
              <a:gd name="connsiteY521" fmla="*/ 2041381 h 6858000"/>
              <a:gd name="connsiteX522" fmla="*/ 7204487 w 7467600"/>
              <a:gd name="connsiteY522" fmla="*/ 2742112 h 6858000"/>
              <a:gd name="connsiteX523" fmla="*/ 7131592 w 7467600"/>
              <a:gd name="connsiteY523" fmla="*/ 2672096 h 6858000"/>
              <a:gd name="connsiteX524" fmla="*/ 6996344 w 7467600"/>
              <a:gd name="connsiteY524" fmla="*/ 2518310 h 6858000"/>
              <a:gd name="connsiteX525" fmla="*/ 6735495 w 7467600"/>
              <a:gd name="connsiteY525" fmla="*/ 2196890 h 6858000"/>
              <a:gd name="connsiteX526" fmla="*/ 6721901 w 7467600"/>
              <a:gd name="connsiteY526" fmla="*/ 2179274 h 6858000"/>
              <a:gd name="connsiteX527" fmla="*/ 6604735 w 7467600"/>
              <a:gd name="connsiteY527" fmla="*/ 2041381 h 6858000"/>
              <a:gd name="connsiteX528" fmla="*/ 6591670 w 7467600"/>
              <a:gd name="connsiteY528" fmla="*/ 1988277 h 6858000"/>
              <a:gd name="connsiteX529" fmla="*/ 6747349 w 7467600"/>
              <a:gd name="connsiteY529" fmla="*/ 2160069 h 6858000"/>
              <a:gd name="connsiteX530" fmla="*/ 6760943 w 7467600"/>
              <a:gd name="connsiteY530" fmla="*/ 2177686 h 6858000"/>
              <a:gd name="connsiteX531" fmla="*/ 7021065 w 7467600"/>
              <a:gd name="connsiteY531" fmla="*/ 2498102 h 6858000"/>
              <a:gd name="connsiteX532" fmla="*/ 7155223 w 7467600"/>
              <a:gd name="connsiteY532" fmla="*/ 2650386 h 6858000"/>
              <a:gd name="connsiteX533" fmla="*/ 7203167 w 7467600"/>
              <a:gd name="connsiteY533" fmla="*/ 2697288 h 6858000"/>
              <a:gd name="connsiteX534" fmla="*/ 6937703 w 7467600"/>
              <a:gd name="connsiteY534" fmla="*/ 2321981 h 6858000"/>
              <a:gd name="connsiteX535" fmla="*/ 6591670 w 7467600"/>
              <a:gd name="connsiteY535" fmla="*/ 1988277 h 6858000"/>
              <a:gd name="connsiteX536" fmla="*/ 5798671 w 7467600"/>
              <a:gd name="connsiteY536" fmla="*/ 1981601 h 6858000"/>
              <a:gd name="connsiteX537" fmla="*/ 5754709 w 7467600"/>
              <a:gd name="connsiteY537" fmla="*/ 2071454 h 6858000"/>
              <a:gd name="connsiteX538" fmla="*/ 5763044 w 7467600"/>
              <a:gd name="connsiteY538" fmla="*/ 2842206 h 6858000"/>
              <a:gd name="connsiteX539" fmla="*/ 5764974 w 7467600"/>
              <a:gd name="connsiteY539" fmla="*/ 2799609 h 6858000"/>
              <a:gd name="connsiteX540" fmla="*/ 5767665 w 7467600"/>
              <a:gd name="connsiteY540" fmla="*/ 2666409 h 6858000"/>
              <a:gd name="connsiteX541" fmla="*/ 5763055 w 7467600"/>
              <a:gd name="connsiteY541" fmla="*/ 2579705 h 6858000"/>
              <a:gd name="connsiteX542" fmla="*/ 5758079 w 7467600"/>
              <a:gd name="connsiteY542" fmla="*/ 2492508 h 6858000"/>
              <a:gd name="connsiteX543" fmla="*/ 5779325 w 7467600"/>
              <a:gd name="connsiteY543" fmla="*/ 2197069 h 6858000"/>
              <a:gd name="connsiteX544" fmla="*/ 5798671 w 7467600"/>
              <a:gd name="connsiteY544" fmla="*/ 1981601 h 6858000"/>
              <a:gd name="connsiteX545" fmla="*/ 5829202 w 7467600"/>
              <a:gd name="connsiteY545" fmla="*/ 1971679 h 6858000"/>
              <a:gd name="connsiteX546" fmla="*/ 5809558 w 7467600"/>
              <a:gd name="connsiteY546" fmla="*/ 2198043 h 6858000"/>
              <a:gd name="connsiteX547" fmla="*/ 5788653 w 7467600"/>
              <a:gd name="connsiteY547" fmla="*/ 2489430 h 6858000"/>
              <a:gd name="connsiteX548" fmla="*/ 5793439 w 7467600"/>
              <a:gd name="connsiteY548" fmla="*/ 2575235 h 6858000"/>
              <a:gd name="connsiteX549" fmla="*/ 5796837 w 7467600"/>
              <a:gd name="connsiteY549" fmla="*/ 2637633 h 6858000"/>
              <a:gd name="connsiteX550" fmla="*/ 5818614 w 7467600"/>
              <a:gd name="connsiteY550" fmla="*/ 2473055 h 6858000"/>
              <a:gd name="connsiteX551" fmla="*/ 5829202 w 7467600"/>
              <a:gd name="connsiteY551" fmla="*/ 1971679 h 6858000"/>
              <a:gd name="connsiteX552" fmla="*/ 5911389 w 7467600"/>
              <a:gd name="connsiteY552" fmla="*/ 1898371 h 6858000"/>
              <a:gd name="connsiteX553" fmla="*/ 6237627 w 7467600"/>
              <a:gd name="connsiteY553" fmla="*/ 2231921 h 6858000"/>
              <a:gd name="connsiteX554" fmla="*/ 5911389 w 7467600"/>
              <a:gd name="connsiteY554" fmla="*/ 1898371 h 6858000"/>
              <a:gd name="connsiteX555" fmla="*/ 6944437 w 7467600"/>
              <a:gd name="connsiteY555" fmla="*/ 1575402 h 6858000"/>
              <a:gd name="connsiteX556" fmla="*/ 6304730 w 7467600"/>
              <a:gd name="connsiteY556" fmla="*/ 1766654 h 6858000"/>
              <a:gd name="connsiteX557" fmla="*/ 6944437 w 7467600"/>
              <a:gd name="connsiteY557" fmla="*/ 1575402 h 6858000"/>
              <a:gd name="connsiteX558" fmla="*/ 7019523 w 7467600"/>
              <a:gd name="connsiteY558" fmla="*/ 1519450 h 6858000"/>
              <a:gd name="connsiteX559" fmla="*/ 6298091 w 7467600"/>
              <a:gd name="connsiteY559" fmla="*/ 1737122 h 6858000"/>
              <a:gd name="connsiteX560" fmla="*/ 7019523 w 7467600"/>
              <a:gd name="connsiteY560" fmla="*/ 1519450 h 6858000"/>
              <a:gd name="connsiteX561" fmla="*/ 2399523 w 7467600"/>
              <a:gd name="connsiteY561" fmla="*/ 1428234 h 6858000"/>
              <a:gd name="connsiteX562" fmla="*/ 2224982 w 7467600"/>
              <a:gd name="connsiteY562" fmla="*/ 1826201 h 6858000"/>
              <a:gd name="connsiteX563" fmla="*/ 2096099 w 7467600"/>
              <a:gd name="connsiteY563" fmla="*/ 2345900 h 6858000"/>
              <a:gd name="connsiteX564" fmla="*/ 2283317 w 7467600"/>
              <a:gd name="connsiteY564" fmla="*/ 1796925 h 6858000"/>
              <a:gd name="connsiteX565" fmla="*/ 2399523 w 7467600"/>
              <a:gd name="connsiteY565" fmla="*/ 1428234 h 6858000"/>
              <a:gd name="connsiteX566" fmla="*/ 2448558 w 7467600"/>
              <a:gd name="connsiteY566" fmla="*/ 1373435 h 6858000"/>
              <a:gd name="connsiteX567" fmla="*/ 2312521 w 7467600"/>
              <a:gd name="connsiteY567" fmla="*/ 1806140 h 6858000"/>
              <a:gd name="connsiteX568" fmla="*/ 2127533 w 7467600"/>
              <a:gd name="connsiteY568" fmla="*/ 2348380 h 6858000"/>
              <a:gd name="connsiteX569" fmla="*/ 2358080 w 7467600"/>
              <a:gd name="connsiteY569" fmla="*/ 1866134 h 6858000"/>
              <a:gd name="connsiteX570" fmla="*/ 2407436 w 7467600"/>
              <a:gd name="connsiteY570" fmla="*/ 1651070 h 6858000"/>
              <a:gd name="connsiteX571" fmla="*/ 2448558 w 7467600"/>
              <a:gd name="connsiteY571" fmla="*/ 1373435 h 6858000"/>
              <a:gd name="connsiteX572" fmla="*/ 278707 w 7467600"/>
              <a:gd name="connsiteY572" fmla="*/ 1352270 h 6858000"/>
              <a:gd name="connsiteX573" fmla="*/ 321570 w 7467600"/>
              <a:gd name="connsiteY573" fmla="*/ 1861610 h 6858000"/>
              <a:gd name="connsiteX574" fmla="*/ 294281 w 7467600"/>
              <a:gd name="connsiteY574" fmla="*/ 1440658 h 6858000"/>
              <a:gd name="connsiteX575" fmla="*/ 278707 w 7467600"/>
              <a:gd name="connsiteY575" fmla="*/ 1352270 h 6858000"/>
              <a:gd name="connsiteX576" fmla="*/ 1423821 w 7467600"/>
              <a:gd name="connsiteY576" fmla="*/ 1351958 h 6858000"/>
              <a:gd name="connsiteX577" fmla="*/ 1638521 w 7467600"/>
              <a:gd name="connsiteY577" fmla="*/ 1908470 h 6858000"/>
              <a:gd name="connsiteX578" fmla="*/ 1754199 w 7467600"/>
              <a:gd name="connsiteY578" fmla="*/ 2149284 h 6858000"/>
              <a:gd name="connsiteX579" fmla="*/ 1908359 w 7467600"/>
              <a:gd name="connsiteY579" fmla="*/ 2364988 h 6858000"/>
              <a:gd name="connsiteX580" fmla="*/ 1647661 w 7467600"/>
              <a:gd name="connsiteY580" fmla="*/ 1825945 h 6858000"/>
              <a:gd name="connsiteX581" fmla="*/ 1423821 w 7467600"/>
              <a:gd name="connsiteY581" fmla="*/ 1351958 h 6858000"/>
              <a:gd name="connsiteX582" fmla="*/ 1431890 w 7467600"/>
              <a:gd name="connsiteY582" fmla="*/ 1306475 h 6858000"/>
              <a:gd name="connsiteX583" fmla="*/ 1507597 w 7467600"/>
              <a:gd name="connsiteY583" fmla="*/ 1446132 h 6858000"/>
              <a:gd name="connsiteX584" fmla="*/ 1674586 w 7467600"/>
              <a:gd name="connsiteY584" fmla="*/ 1813832 h 6858000"/>
              <a:gd name="connsiteX585" fmla="*/ 1815950 w 7467600"/>
              <a:gd name="connsiteY585" fmla="*/ 2128564 h 6858000"/>
              <a:gd name="connsiteX586" fmla="*/ 1984242 w 7467600"/>
              <a:gd name="connsiteY586" fmla="*/ 2430829 h 6858000"/>
              <a:gd name="connsiteX587" fmla="*/ 2014023 w 7467600"/>
              <a:gd name="connsiteY587" fmla="*/ 2450995 h 6858000"/>
              <a:gd name="connsiteX588" fmla="*/ 1747337 w 7467600"/>
              <a:gd name="connsiteY588" fmla="*/ 1855264 h 6858000"/>
              <a:gd name="connsiteX589" fmla="*/ 1533749 w 7467600"/>
              <a:gd name="connsiteY589" fmla="*/ 1478656 h 6858000"/>
              <a:gd name="connsiteX590" fmla="*/ 1431890 w 7467600"/>
              <a:gd name="connsiteY590" fmla="*/ 1306475 h 6858000"/>
              <a:gd name="connsiteX591" fmla="*/ 5052692 w 7467600"/>
              <a:gd name="connsiteY591" fmla="*/ 1292994 h 6858000"/>
              <a:gd name="connsiteX592" fmla="*/ 5200661 w 7467600"/>
              <a:gd name="connsiteY592" fmla="*/ 1635186 h 6858000"/>
              <a:gd name="connsiteX593" fmla="*/ 5297138 w 7467600"/>
              <a:gd name="connsiteY593" fmla="*/ 1906351 h 6858000"/>
              <a:gd name="connsiteX594" fmla="*/ 5052692 w 7467600"/>
              <a:gd name="connsiteY594" fmla="*/ 1292994 h 6858000"/>
              <a:gd name="connsiteX595" fmla="*/ 5009948 w 7467600"/>
              <a:gd name="connsiteY595" fmla="*/ 1273619 h 6858000"/>
              <a:gd name="connsiteX596" fmla="*/ 5121777 w 7467600"/>
              <a:gd name="connsiteY596" fmla="*/ 1654213 h 6858000"/>
              <a:gd name="connsiteX597" fmla="*/ 5293545 w 7467600"/>
              <a:gd name="connsiteY597" fmla="*/ 2072247 h 6858000"/>
              <a:gd name="connsiteX598" fmla="*/ 5294042 w 7467600"/>
              <a:gd name="connsiteY598" fmla="*/ 2065019 h 6858000"/>
              <a:gd name="connsiteX599" fmla="*/ 5171936 w 7467600"/>
              <a:gd name="connsiteY599" fmla="*/ 1647613 h 6858000"/>
              <a:gd name="connsiteX600" fmla="*/ 5009948 w 7467600"/>
              <a:gd name="connsiteY600" fmla="*/ 1273619 h 6858000"/>
              <a:gd name="connsiteX601" fmla="*/ 655236 w 7467600"/>
              <a:gd name="connsiteY601" fmla="*/ 1268632 h 6858000"/>
              <a:gd name="connsiteX602" fmla="*/ 839521 w 7467600"/>
              <a:gd name="connsiteY602" fmla="*/ 1685315 h 6858000"/>
              <a:gd name="connsiteX603" fmla="*/ 1109416 w 7467600"/>
              <a:gd name="connsiteY603" fmla="*/ 2061663 h 6858000"/>
              <a:gd name="connsiteX604" fmla="*/ 1298300 w 7467600"/>
              <a:gd name="connsiteY604" fmla="*/ 2247742 h 6858000"/>
              <a:gd name="connsiteX605" fmla="*/ 1125871 w 7467600"/>
              <a:gd name="connsiteY605" fmla="*/ 1989513 h 6858000"/>
              <a:gd name="connsiteX606" fmla="*/ 981574 w 7467600"/>
              <a:gd name="connsiteY606" fmla="*/ 1783157 h 6858000"/>
              <a:gd name="connsiteX607" fmla="*/ 922198 w 7467600"/>
              <a:gd name="connsiteY607" fmla="*/ 1677437 h 6858000"/>
              <a:gd name="connsiteX608" fmla="*/ 869293 w 7467600"/>
              <a:gd name="connsiteY608" fmla="*/ 1583214 h 6858000"/>
              <a:gd name="connsiteX609" fmla="*/ 751431 w 7467600"/>
              <a:gd name="connsiteY609" fmla="*/ 1405731 h 6858000"/>
              <a:gd name="connsiteX610" fmla="*/ 655236 w 7467600"/>
              <a:gd name="connsiteY610" fmla="*/ 1268632 h 6858000"/>
              <a:gd name="connsiteX611" fmla="*/ 6516292 w 7467600"/>
              <a:gd name="connsiteY611" fmla="*/ 1263064 h 6858000"/>
              <a:gd name="connsiteX612" fmla="*/ 5736320 w 7467600"/>
              <a:gd name="connsiteY612" fmla="*/ 1501803 h 6858000"/>
              <a:gd name="connsiteX613" fmla="*/ 6516292 w 7467600"/>
              <a:gd name="connsiteY613" fmla="*/ 1263064 h 6858000"/>
              <a:gd name="connsiteX614" fmla="*/ 291466 w 7467600"/>
              <a:gd name="connsiteY614" fmla="*/ 1250369 h 6858000"/>
              <a:gd name="connsiteX615" fmla="*/ 323180 w 7467600"/>
              <a:gd name="connsiteY615" fmla="*/ 1435283 h 6858000"/>
              <a:gd name="connsiteX616" fmla="*/ 349381 w 7467600"/>
              <a:gd name="connsiteY616" fmla="*/ 1875041 h 6858000"/>
              <a:gd name="connsiteX617" fmla="*/ 374363 w 7467600"/>
              <a:gd name="connsiteY617" fmla="*/ 1506494 h 6858000"/>
              <a:gd name="connsiteX618" fmla="*/ 302168 w 7467600"/>
              <a:gd name="connsiteY618" fmla="*/ 1274495 h 6858000"/>
              <a:gd name="connsiteX619" fmla="*/ 291466 w 7467600"/>
              <a:gd name="connsiteY619" fmla="*/ 1250369 h 6858000"/>
              <a:gd name="connsiteX620" fmla="*/ 678222 w 7467600"/>
              <a:gd name="connsiteY620" fmla="*/ 1248670 h 6858000"/>
              <a:gd name="connsiteX621" fmla="*/ 775536 w 7467600"/>
              <a:gd name="connsiteY621" fmla="*/ 1388015 h 6858000"/>
              <a:gd name="connsiteX622" fmla="*/ 894529 w 7467600"/>
              <a:gd name="connsiteY622" fmla="*/ 1567739 h 6858000"/>
              <a:gd name="connsiteX623" fmla="*/ 948000 w 7467600"/>
              <a:gd name="connsiteY623" fmla="*/ 1663088 h 6858000"/>
              <a:gd name="connsiteX624" fmla="*/ 1006812 w 7467600"/>
              <a:gd name="connsiteY624" fmla="*/ 1767683 h 6858000"/>
              <a:gd name="connsiteX625" fmla="*/ 1149133 w 7467600"/>
              <a:gd name="connsiteY625" fmla="*/ 1971513 h 6858000"/>
              <a:gd name="connsiteX626" fmla="*/ 1333952 w 7467600"/>
              <a:gd name="connsiteY626" fmla="*/ 2251620 h 6858000"/>
              <a:gd name="connsiteX627" fmla="*/ 1337329 w 7467600"/>
              <a:gd name="connsiteY627" fmla="*/ 2258350 h 6858000"/>
              <a:gd name="connsiteX628" fmla="*/ 1014726 w 7467600"/>
              <a:gd name="connsiteY628" fmla="*/ 1615556 h 6858000"/>
              <a:gd name="connsiteX629" fmla="*/ 678222 w 7467600"/>
              <a:gd name="connsiteY629" fmla="*/ 1248670 h 6858000"/>
              <a:gd name="connsiteX630" fmla="*/ 6691602 w 7467600"/>
              <a:gd name="connsiteY630" fmla="*/ 1140573 h 6858000"/>
              <a:gd name="connsiteX631" fmla="*/ 6571100 w 7467600"/>
              <a:gd name="connsiteY631" fmla="*/ 1183662 h 6858000"/>
              <a:gd name="connsiteX632" fmla="*/ 6241687 w 7467600"/>
              <a:gd name="connsiteY632" fmla="*/ 1257600 h 6858000"/>
              <a:gd name="connsiteX633" fmla="*/ 5693009 w 7467600"/>
              <a:gd name="connsiteY633" fmla="*/ 1478256 h 6858000"/>
              <a:gd name="connsiteX634" fmla="*/ 6548420 w 7467600"/>
              <a:gd name="connsiteY634" fmla="*/ 1214599 h 6858000"/>
              <a:gd name="connsiteX635" fmla="*/ 6605473 w 7467600"/>
              <a:gd name="connsiteY635" fmla="*/ 1184686 h 6858000"/>
              <a:gd name="connsiteX636" fmla="*/ 6691602 w 7467600"/>
              <a:gd name="connsiteY636" fmla="*/ 1140573 h 6858000"/>
              <a:gd name="connsiteX637" fmla="*/ 4002475 w 7467600"/>
              <a:gd name="connsiteY637" fmla="*/ 1037802 h 6858000"/>
              <a:gd name="connsiteX638" fmla="*/ 4000324 w 7467600"/>
              <a:gd name="connsiteY638" fmla="*/ 1039362 h 6858000"/>
              <a:gd name="connsiteX639" fmla="*/ 4002862 w 7467600"/>
              <a:gd name="connsiteY639" fmla="*/ 1042866 h 6858000"/>
              <a:gd name="connsiteX640" fmla="*/ 4002475 w 7467600"/>
              <a:gd name="connsiteY640" fmla="*/ 1037802 h 6858000"/>
              <a:gd name="connsiteX641" fmla="*/ 506322 w 7467600"/>
              <a:gd name="connsiteY641" fmla="*/ 1020997 h 6858000"/>
              <a:gd name="connsiteX642" fmla="*/ 533068 w 7467600"/>
              <a:gd name="connsiteY642" fmla="*/ 1029409 h 6858000"/>
              <a:gd name="connsiteX643" fmla="*/ 1232525 w 7467600"/>
              <a:gd name="connsiteY643" fmla="*/ 1804675 h 6858000"/>
              <a:gd name="connsiteX644" fmla="*/ 1388858 w 7467600"/>
              <a:gd name="connsiteY644" fmla="*/ 2368011 h 6858000"/>
              <a:gd name="connsiteX645" fmla="*/ 1384098 w 7467600"/>
              <a:gd name="connsiteY645" fmla="*/ 2378125 h 6858000"/>
              <a:gd name="connsiteX646" fmla="*/ 1425393 w 7467600"/>
              <a:gd name="connsiteY646" fmla="*/ 2589124 h 6858000"/>
              <a:gd name="connsiteX647" fmla="*/ 1424001 w 7467600"/>
              <a:gd name="connsiteY647" fmla="*/ 2597541 h 6858000"/>
              <a:gd name="connsiteX648" fmla="*/ 2152729 w 7467600"/>
              <a:gd name="connsiteY648" fmla="*/ 2864487 h 6858000"/>
              <a:gd name="connsiteX649" fmla="*/ 2020609 w 7467600"/>
              <a:gd name="connsiteY649" fmla="*/ 2539671 h 6858000"/>
              <a:gd name="connsiteX650" fmla="*/ 2018920 w 7467600"/>
              <a:gd name="connsiteY650" fmla="*/ 2536309 h 6858000"/>
              <a:gd name="connsiteX651" fmla="*/ 1342441 w 7467600"/>
              <a:gd name="connsiteY651" fmla="*/ 1173017 h 6858000"/>
              <a:gd name="connsiteX652" fmla="*/ 1367925 w 7467600"/>
              <a:gd name="connsiteY652" fmla="*/ 1135648 h 6858000"/>
              <a:gd name="connsiteX653" fmla="*/ 1771401 w 7467600"/>
              <a:gd name="connsiteY653" fmla="*/ 1806673 h 6858000"/>
              <a:gd name="connsiteX654" fmla="*/ 1972385 w 7467600"/>
              <a:gd name="connsiteY654" fmla="*/ 2198735 h 6858000"/>
              <a:gd name="connsiteX655" fmla="*/ 2040892 w 7467600"/>
              <a:gd name="connsiteY655" fmla="*/ 2405205 h 6858000"/>
              <a:gd name="connsiteX656" fmla="*/ 2131689 w 7467600"/>
              <a:gd name="connsiteY656" fmla="*/ 1936926 h 6858000"/>
              <a:gd name="connsiteX657" fmla="*/ 2454820 w 7467600"/>
              <a:gd name="connsiteY657" fmla="*/ 1248808 h 6858000"/>
              <a:gd name="connsiteX658" fmla="*/ 2492512 w 7467600"/>
              <a:gd name="connsiteY658" fmla="*/ 1302920 h 6858000"/>
              <a:gd name="connsiteX659" fmla="*/ 2081216 w 7467600"/>
              <a:gd name="connsiteY659" fmla="*/ 2527513 h 6858000"/>
              <a:gd name="connsiteX660" fmla="*/ 2081211 w 7467600"/>
              <a:gd name="connsiteY660" fmla="*/ 2528916 h 6858000"/>
              <a:gd name="connsiteX661" fmla="*/ 2199067 w 7467600"/>
              <a:gd name="connsiteY661" fmla="*/ 2884061 h 6858000"/>
              <a:gd name="connsiteX662" fmla="*/ 3192586 w 7467600"/>
              <a:gd name="connsiteY662" fmla="*/ 3411496 h 6858000"/>
              <a:gd name="connsiteX663" fmla="*/ 3182620 w 7467600"/>
              <a:gd name="connsiteY663" fmla="*/ 3483279 h 6858000"/>
              <a:gd name="connsiteX664" fmla="*/ 2435119 w 7467600"/>
              <a:gd name="connsiteY664" fmla="*/ 3080173 h 6858000"/>
              <a:gd name="connsiteX665" fmla="*/ 2410152 w 7467600"/>
              <a:gd name="connsiteY665" fmla="*/ 3063751 h 6858000"/>
              <a:gd name="connsiteX666" fmla="*/ 2408099 w 7467600"/>
              <a:gd name="connsiteY666" fmla="*/ 3064403 h 6858000"/>
              <a:gd name="connsiteX667" fmla="*/ 2407218 w 7467600"/>
              <a:gd name="connsiteY667" fmla="*/ 3070324 h 6858000"/>
              <a:gd name="connsiteX668" fmla="*/ 2380138 w 7467600"/>
              <a:gd name="connsiteY668" fmla="*/ 3099341 h 6858000"/>
              <a:gd name="connsiteX669" fmla="*/ 1765923 w 7467600"/>
              <a:gd name="connsiteY669" fmla="*/ 3581043 h 6858000"/>
              <a:gd name="connsiteX670" fmla="*/ 1702258 w 7467600"/>
              <a:gd name="connsiteY670" fmla="*/ 3612286 h 6858000"/>
              <a:gd name="connsiteX671" fmla="*/ 1538370 w 7467600"/>
              <a:gd name="connsiteY671" fmla="*/ 3811804 h 6858000"/>
              <a:gd name="connsiteX672" fmla="*/ 542867 w 7467600"/>
              <a:gd name="connsiteY672" fmla="*/ 4944092 h 6858000"/>
              <a:gd name="connsiteX673" fmla="*/ 515800 w 7467600"/>
              <a:gd name="connsiteY673" fmla="*/ 4862180 h 6858000"/>
              <a:gd name="connsiteX674" fmla="*/ 909145 w 7467600"/>
              <a:gd name="connsiteY674" fmla="*/ 4199225 h 6858000"/>
              <a:gd name="connsiteX675" fmla="*/ 1214067 w 7467600"/>
              <a:gd name="connsiteY675" fmla="*/ 3908561 h 6858000"/>
              <a:gd name="connsiteX676" fmla="*/ 640967 w 7467600"/>
              <a:gd name="connsiteY676" fmla="*/ 4105601 h 6858000"/>
              <a:gd name="connsiteX677" fmla="*/ 112563 w 7467600"/>
              <a:gd name="connsiteY677" fmla="*/ 4396952 h 6858000"/>
              <a:gd name="connsiteX678" fmla="*/ 0 w 7467600"/>
              <a:gd name="connsiteY678" fmla="*/ 4466006 h 6858000"/>
              <a:gd name="connsiteX679" fmla="*/ 0 w 7467600"/>
              <a:gd name="connsiteY679" fmla="*/ 4233763 h 6858000"/>
              <a:gd name="connsiteX680" fmla="*/ 36881 w 7467600"/>
              <a:gd name="connsiteY680" fmla="*/ 4200118 h 6858000"/>
              <a:gd name="connsiteX681" fmla="*/ 910534 w 7467600"/>
              <a:gd name="connsiteY681" fmla="*/ 3629753 h 6858000"/>
              <a:gd name="connsiteX682" fmla="*/ 1578717 w 7467600"/>
              <a:gd name="connsiteY682" fmla="*/ 3575982 h 6858000"/>
              <a:gd name="connsiteX683" fmla="*/ 2338780 w 7467600"/>
              <a:gd name="connsiteY683" fmla="*/ 3033725 h 6858000"/>
              <a:gd name="connsiteX684" fmla="*/ 1807991 w 7467600"/>
              <a:gd name="connsiteY684" fmla="*/ 2807184 h 6858000"/>
              <a:gd name="connsiteX685" fmla="*/ 1416358 w 7467600"/>
              <a:gd name="connsiteY685" fmla="*/ 3112571 h 6858000"/>
              <a:gd name="connsiteX686" fmla="*/ 939066 w 7467600"/>
              <a:gd name="connsiteY686" fmla="*/ 3378798 h 6858000"/>
              <a:gd name="connsiteX687" fmla="*/ 115099 w 7467600"/>
              <a:gd name="connsiteY687" fmla="*/ 3607650 h 6858000"/>
              <a:gd name="connsiteX688" fmla="*/ 97284 w 7467600"/>
              <a:gd name="connsiteY688" fmla="*/ 3520393 h 6858000"/>
              <a:gd name="connsiteX689" fmla="*/ 922050 w 7467600"/>
              <a:gd name="connsiteY689" fmla="*/ 3074867 h 6858000"/>
              <a:gd name="connsiteX690" fmla="*/ 1405265 w 7467600"/>
              <a:gd name="connsiteY690" fmla="*/ 3016319 h 6858000"/>
              <a:gd name="connsiteX691" fmla="*/ 1407512 w 7467600"/>
              <a:gd name="connsiteY691" fmla="*/ 3018001 h 6858000"/>
              <a:gd name="connsiteX692" fmla="*/ 1726266 w 7467600"/>
              <a:gd name="connsiteY692" fmla="*/ 2777274 h 6858000"/>
              <a:gd name="connsiteX693" fmla="*/ 625390 w 7467600"/>
              <a:gd name="connsiteY693" fmla="*/ 2514541 h 6858000"/>
              <a:gd name="connsiteX694" fmla="*/ 619799 w 7467600"/>
              <a:gd name="connsiteY694" fmla="*/ 2527180 h 6858000"/>
              <a:gd name="connsiteX695" fmla="*/ 310030 w 7467600"/>
              <a:gd name="connsiteY695" fmla="*/ 2771818 h 6858000"/>
              <a:gd name="connsiteX696" fmla="*/ 173877 w 7467600"/>
              <a:gd name="connsiteY696" fmla="*/ 2937056 h 6858000"/>
              <a:gd name="connsiteX697" fmla="*/ 77889 w 7467600"/>
              <a:gd name="connsiteY697" fmla="*/ 3138440 h 6858000"/>
              <a:gd name="connsiteX698" fmla="*/ 0 w 7467600"/>
              <a:gd name="connsiteY698" fmla="*/ 3271395 h 6858000"/>
              <a:gd name="connsiteX699" fmla="*/ 0 w 7467600"/>
              <a:gd name="connsiteY699" fmla="*/ 3153002 h 6858000"/>
              <a:gd name="connsiteX700" fmla="*/ 2386 w 7467600"/>
              <a:gd name="connsiteY700" fmla="*/ 3149203 h 6858000"/>
              <a:gd name="connsiteX701" fmla="*/ 89753 w 7467600"/>
              <a:gd name="connsiteY701" fmla="*/ 2987702 h 6858000"/>
              <a:gd name="connsiteX702" fmla="*/ 76869 w 7467600"/>
              <a:gd name="connsiteY702" fmla="*/ 3005404 h 6858000"/>
              <a:gd name="connsiteX703" fmla="*/ 32049 w 7467600"/>
              <a:gd name="connsiteY703" fmla="*/ 3065814 h 6858000"/>
              <a:gd name="connsiteX704" fmla="*/ 0 w 7467600"/>
              <a:gd name="connsiteY704" fmla="*/ 3108744 h 6858000"/>
              <a:gd name="connsiteX705" fmla="*/ 0 w 7467600"/>
              <a:gd name="connsiteY705" fmla="*/ 3058059 h 6858000"/>
              <a:gd name="connsiteX706" fmla="*/ 7610 w 7467600"/>
              <a:gd name="connsiteY706" fmla="*/ 3047889 h 6858000"/>
              <a:gd name="connsiteX707" fmla="*/ 52419 w 7467600"/>
              <a:gd name="connsiteY707" fmla="*/ 2987479 h 6858000"/>
              <a:gd name="connsiteX708" fmla="*/ 59142 w 7467600"/>
              <a:gd name="connsiteY708" fmla="*/ 2978488 h 6858000"/>
              <a:gd name="connsiteX709" fmla="*/ 0 w 7467600"/>
              <a:gd name="connsiteY709" fmla="*/ 3015334 h 6858000"/>
              <a:gd name="connsiteX710" fmla="*/ 0 w 7467600"/>
              <a:gd name="connsiteY710" fmla="*/ 2914286 h 6858000"/>
              <a:gd name="connsiteX711" fmla="*/ 36383 w 7467600"/>
              <a:gd name="connsiteY711" fmla="*/ 2901128 h 6858000"/>
              <a:gd name="connsiteX712" fmla="*/ 156329 w 7467600"/>
              <a:gd name="connsiteY712" fmla="*/ 2840533 h 6858000"/>
              <a:gd name="connsiteX713" fmla="*/ 358355 w 7467600"/>
              <a:gd name="connsiteY713" fmla="*/ 2620471 h 6858000"/>
              <a:gd name="connsiteX714" fmla="*/ 510577 w 7467600"/>
              <a:gd name="connsiteY714" fmla="*/ 2501244 h 6858000"/>
              <a:gd name="connsiteX715" fmla="*/ 211967 w 7467600"/>
              <a:gd name="connsiteY715" fmla="*/ 2479171 h 6858000"/>
              <a:gd name="connsiteX716" fmla="*/ 0 w 7467600"/>
              <a:gd name="connsiteY716" fmla="*/ 2476398 h 6858000"/>
              <a:gd name="connsiteX717" fmla="*/ 0 w 7467600"/>
              <a:gd name="connsiteY717" fmla="*/ 2389189 h 6858000"/>
              <a:gd name="connsiteX718" fmla="*/ 103062 w 7467600"/>
              <a:gd name="connsiteY718" fmla="*/ 2389518 h 6858000"/>
              <a:gd name="connsiteX719" fmla="*/ 510734 w 7467600"/>
              <a:gd name="connsiteY719" fmla="*/ 2416201 h 6858000"/>
              <a:gd name="connsiteX720" fmla="*/ 279257 w 7467600"/>
              <a:gd name="connsiteY720" fmla="*/ 2092102 h 6858000"/>
              <a:gd name="connsiteX721" fmla="*/ 65265 w 7467600"/>
              <a:gd name="connsiteY721" fmla="*/ 2006049 h 6858000"/>
              <a:gd name="connsiteX722" fmla="*/ 0 w 7467600"/>
              <a:gd name="connsiteY722" fmla="*/ 1982532 h 6858000"/>
              <a:gd name="connsiteX723" fmla="*/ 0 w 7467600"/>
              <a:gd name="connsiteY723" fmla="*/ 1912789 h 6858000"/>
              <a:gd name="connsiteX724" fmla="*/ 97460 w 7467600"/>
              <a:gd name="connsiteY724" fmla="*/ 1953725 h 6858000"/>
              <a:gd name="connsiteX725" fmla="*/ 221272 w 7467600"/>
              <a:gd name="connsiteY725" fmla="*/ 1980766 h 6858000"/>
              <a:gd name="connsiteX726" fmla="*/ 116765 w 7467600"/>
              <a:gd name="connsiteY726" fmla="*/ 1911033 h 6858000"/>
              <a:gd name="connsiteX727" fmla="*/ 16405 w 7467600"/>
              <a:gd name="connsiteY727" fmla="*/ 1803412 h 6858000"/>
              <a:gd name="connsiteX728" fmla="*/ 0 w 7467600"/>
              <a:gd name="connsiteY728" fmla="*/ 1784777 h 6858000"/>
              <a:gd name="connsiteX729" fmla="*/ 0 w 7467600"/>
              <a:gd name="connsiteY729" fmla="*/ 1740082 h 6858000"/>
              <a:gd name="connsiteX730" fmla="*/ 39394 w 7467600"/>
              <a:gd name="connsiteY730" fmla="*/ 1784856 h 6858000"/>
              <a:gd name="connsiteX731" fmla="*/ 135813 w 7467600"/>
              <a:gd name="connsiteY731" fmla="*/ 1888838 h 6858000"/>
              <a:gd name="connsiteX732" fmla="*/ 242575 w 7467600"/>
              <a:gd name="connsiteY732" fmla="*/ 1958841 h 6858000"/>
              <a:gd name="connsiteX733" fmla="*/ 82197 w 7467600"/>
              <a:gd name="connsiteY733" fmla="*/ 1754826 h 6858000"/>
              <a:gd name="connsiteX734" fmla="*/ 0 w 7467600"/>
              <a:gd name="connsiteY734" fmla="*/ 1679650 h 6858000"/>
              <a:gd name="connsiteX735" fmla="*/ 0 w 7467600"/>
              <a:gd name="connsiteY735" fmla="*/ 1602463 h 6858000"/>
              <a:gd name="connsiteX736" fmla="*/ 84689 w 7467600"/>
              <a:gd name="connsiteY736" fmla="*/ 1677442 h 6858000"/>
              <a:gd name="connsiteX737" fmla="*/ 298437 w 7467600"/>
              <a:gd name="connsiteY737" fmla="*/ 1968019 h 6858000"/>
              <a:gd name="connsiteX738" fmla="*/ 227269 w 7467600"/>
              <a:gd name="connsiteY738" fmla="*/ 1114064 h 6858000"/>
              <a:gd name="connsiteX739" fmla="*/ 248003 w 7467600"/>
              <a:gd name="connsiteY739" fmla="*/ 1089613 h 6858000"/>
              <a:gd name="connsiteX740" fmla="*/ 427020 w 7467600"/>
              <a:gd name="connsiteY740" fmla="*/ 1619803 h 6858000"/>
              <a:gd name="connsiteX741" fmla="*/ 340345 w 7467600"/>
              <a:gd name="connsiteY741" fmla="*/ 2027739 h 6858000"/>
              <a:gd name="connsiteX742" fmla="*/ 360865 w 7467600"/>
              <a:gd name="connsiteY742" fmla="*/ 2044827 h 6858000"/>
              <a:gd name="connsiteX743" fmla="*/ 560414 w 7467600"/>
              <a:gd name="connsiteY743" fmla="*/ 2421457 h 6858000"/>
              <a:gd name="connsiteX744" fmla="*/ 1359703 w 7467600"/>
              <a:gd name="connsiteY744" fmla="*/ 2578554 h 6858000"/>
              <a:gd name="connsiteX745" fmla="*/ 1359422 w 7467600"/>
              <a:gd name="connsiteY745" fmla="*/ 2577994 h 6858000"/>
              <a:gd name="connsiteX746" fmla="*/ 828701 w 7467600"/>
              <a:gd name="connsiteY746" fmla="*/ 1839520 h 6858000"/>
              <a:gd name="connsiteX747" fmla="*/ 494427 w 7467600"/>
              <a:gd name="connsiteY747" fmla="*/ 1092333 h 6858000"/>
              <a:gd name="connsiteX748" fmla="*/ 506322 w 7467600"/>
              <a:gd name="connsiteY748" fmla="*/ 1020997 h 6858000"/>
              <a:gd name="connsiteX749" fmla="*/ 4570198 w 7467600"/>
              <a:gd name="connsiteY749" fmla="*/ 978081 h 6858000"/>
              <a:gd name="connsiteX750" fmla="*/ 4523691 w 7467600"/>
              <a:gd name="connsiteY750" fmla="*/ 1127776 h 6858000"/>
              <a:gd name="connsiteX751" fmla="*/ 4509875 w 7467600"/>
              <a:gd name="connsiteY751" fmla="*/ 1167552 h 6858000"/>
              <a:gd name="connsiteX752" fmla="*/ 4478168 w 7467600"/>
              <a:gd name="connsiteY752" fmla="*/ 1260735 h 6858000"/>
              <a:gd name="connsiteX753" fmla="*/ 4409309 w 7467600"/>
              <a:gd name="connsiteY753" fmla="*/ 1666996 h 6858000"/>
              <a:gd name="connsiteX754" fmla="*/ 4370031 w 7467600"/>
              <a:gd name="connsiteY754" fmla="*/ 1955666 h 6858000"/>
              <a:gd name="connsiteX755" fmla="*/ 4570198 w 7467600"/>
              <a:gd name="connsiteY755" fmla="*/ 978081 h 6858000"/>
              <a:gd name="connsiteX756" fmla="*/ 4557898 w 7467600"/>
              <a:gd name="connsiteY756" fmla="*/ 900011 h 6858000"/>
              <a:gd name="connsiteX757" fmla="*/ 4344840 w 7467600"/>
              <a:gd name="connsiteY757" fmla="*/ 1922038 h 6858000"/>
              <a:gd name="connsiteX758" fmla="*/ 4378710 w 7467600"/>
              <a:gd name="connsiteY758" fmla="*/ 1665516 h 6858000"/>
              <a:gd name="connsiteX759" fmla="*/ 4448798 w 7467600"/>
              <a:gd name="connsiteY759" fmla="*/ 1253024 h 6858000"/>
              <a:gd name="connsiteX760" fmla="*/ 4480315 w 7467600"/>
              <a:gd name="connsiteY760" fmla="*/ 1158454 h 6858000"/>
              <a:gd name="connsiteX761" fmla="*/ 4494133 w 7467600"/>
              <a:gd name="connsiteY761" fmla="*/ 1118676 h 6858000"/>
              <a:gd name="connsiteX762" fmla="*/ 4557898 w 7467600"/>
              <a:gd name="connsiteY762" fmla="*/ 900011 h 6858000"/>
              <a:gd name="connsiteX763" fmla="*/ 5870151 w 7467600"/>
              <a:gd name="connsiteY763" fmla="*/ 898890 h 6858000"/>
              <a:gd name="connsiteX764" fmla="*/ 5861335 w 7467600"/>
              <a:gd name="connsiteY764" fmla="*/ 899177 h 6858000"/>
              <a:gd name="connsiteX765" fmla="*/ 5843702 w 7467600"/>
              <a:gd name="connsiteY765" fmla="*/ 899748 h 6858000"/>
              <a:gd name="connsiteX766" fmla="*/ 5651107 w 7467600"/>
              <a:gd name="connsiteY766" fmla="*/ 920306 h 6858000"/>
              <a:gd name="connsiteX767" fmla="*/ 5459407 w 7467600"/>
              <a:gd name="connsiteY767" fmla="*/ 940975 h 6858000"/>
              <a:gd name="connsiteX768" fmla="*/ 5374846 w 7467600"/>
              <a:gd name="connsiteY768" fmla="*/ 941988 h 6858000"/>
              <a:gd name="connsiteX769" fmla="*/ 5256105 w 7467600"/>
              <a:gd name="connsiteY769" fmla="*/ 945632 h 6858000"/>
              <a:gd name="connsiteX770" fmla="*/ 5107071 w 7467600"/>
              <a:gd name="connsiteY770" fmla="*/ 969720 h 6858000"/>
              <a:gd name="connsiteX771" fmla="*/ 4998681 w 7467600"/>
              <a:gd name="connsiteY771" fmla="*/ 988771 h 6858000"/>
              <a:gd name="connsiteX772" fmla="*/ 5870151 w 7467600"/>
              <a:gd name="connsiteY772" fmla="*/ 898890 h 6858000"/>
              <a:gd name="connsiteX773" fmla="*/ 5504425 w 7467600"/>
              <a:gd name="connsiteY773" fmla="*/ 848067 h 6858000"/>
              <a:gd name="connsiteX774" fmla="*/ 4968849 w 7467600"/>
              <a:gd name="connsiteY774" fmla="*/ 962318 h 6858000"/>
              <a:gd name="connsiteX775" fmla="*/ 5104039 w 7467600"/>
              <a:gd name="connsiteY775" fmla="*/ 940634 h 6858000"/>
              <a:gd name="connsiteX776" fmla="*/ 5256311 w 7467600"/>
              <a:gd name="connsiteY776" fmla="*/ 916490 h 6858000"/>
              <a:gd name="connsiteX777" fmla="*/ 5377381 w 7467600"/>
              <a:gd name="connsiteY777" fmla="*/ 912671 h 6858000"/>
              <a:gd name="connsiteX778" fmla="*/ 5460148 w 7467600"/>
              <a:gd name="connsiteY778" fmla="*/ 911442 h 6858000"/>
              <a:gd name="connsiteX779" fmla="*/ 5648971 w 7467600"/>
              <a:gd name="connsiteY779" fmla="*/ 891331 h 6858000"/>
              <a:gd name="connsiteX780" fmla="*/ 5844807 w 7467600"/>
              <a:gd name="connsiteY780" fmla="*/ 870718 h 6858000"/>
              <a:gd name="connsiteX781" fmla="*/ 5862975 w 7467600"/>
              <a:gd name="connsiteY781" fmla="*/ 869756 h 6858000"/>
              <a:gd name="connsiteX782" fmla="*/ 5920887 w 7467600"/>
              <a:gd name="connsiteY782" fmla="*/ 865929 h 6858000"/>
              <a:gd name="connsiteX783" fmla="*/ 5504425 w 7467600"/>
              <a:gd name="connsiteY783" fmla="*/ 848067 h 6858000"/>
              <a:gd name="connsiteX784" fmla="*/ 3607114 w 7467600"/>
              <a:gd name="connsiteY784" fmla="*/ 467441 h 6858000"/>
              <a:gd name="connsiteX785" fmla="*/ 3296242 w 7467600"/>
              <a:gd name="connsiteY785" fmla="*/ 807991 h 6858000"/>
              <a:gd name="connsiteX786" fmla="*/ 3174674 w 7467600"/>
              <a:gd name="connsiteY786" fmla="*/ 919759 h 6858000"/>
              <a:gd name="connsiteX787" fmla="*/ 3042978 w 7467600"/>
              <a:gd name="connsiteY787" fmla="*/ 1054894 h 6858000"/>
              <a:gd name="connsiteX788" fmla="*/ 2968914 w 7467600"/>
              <a:gd name="connsiteY788" fmla="*/ 1133756 h 6858000"/>
              <a:gd name="connsiteX789" fmla="*/ 3103823 w 7467600"/>
              <a:gd name="connsiteY789" fmla="*/ 1026814 h 6858000"/>
              <a:gd name="connsiteX790" fmla="*/ 3607114 w 7467600"/>
              <a:gd name="connsiteY790" fmla="*/ 467441 h 6858000"/>
              <a:gd name="connsiteX791" fmla="*/ 3744487 w 7467600"/>
              <a:gd name="connsiteY791" fmla="*/ 383136 h 6858000"/>
              <a:gd name="connsiteX792" fmla="*/ 3970213 w 7467600"/>
              <a:gd name="connsiteY792" fmla="*/ 995559 h 6858000"/>
              <a:gd name="connsiteX793" fmla="*/ 3744487 w 7467600"/>
              <a:gd name="connsiteY793" fmla="*/ 383136 h 6858000"/>
              <a:gd name="connsiteX794" fmla="*/ 3624562 w 7467600"/>
              <a:gd name="connsiteY794" fmla="*/ 367041 h 6858000"/>
              <a:gd name="connsiteX795" fmla="*/ 3489712 w 7467600"/>
              <a:gd name="connsiteY795" fmla="*/ 485386 h 6858000"/>
              <a:gd name="connsiteX796" fmla="*/ 3182994 w 7467600"/>
              <a:gd name="connsiteY796" fmla="*/ 828265 h 6858000"/>
              <a:gd name="connsiteX797" fmla="*/ 2892114 w 7467600"/>
              <a:gd name="connsiteY797" fmla="*/ 1172635 h 6858000"/>
              <a:gd name="connsiteX798" fmla="*/ 3021459 w 7467600"/>
              <a:gd name="connsiteY798" fmla="*/ 1035385 h 6858000"/>
              <a:gd name="connsiteX799" fmla="*/ 3153873 w 7467600"/>
              <a:gd name="connsiteY799" fmla="*/ 898971 h 6858000"/>
              <a:gd name="connsiteX800" fmla="*/ 3276511 w 7467600"/>
              <a:gd name="connsiteY800" fmla="*/ 786423 h 6858000"/>
              <a:gd name="connsiteX801" fmla="*/ 3584154 w 7467600"/>
              <a:gd name="connsiteY801" fmla="*/ 448218 h 6858000"/>
              <a:gd name="connsiteX802" fmla="*/ 3624562 w 7467600"/>
              <a:gd name="connsiteY802" fmla="*/ 367041 h 6858000"/>
              <a:gd name="connsiteX803" fmla="*/ 3766672 w 7467600"/>
              <a:gd name="connsiteY803" fmla="*/ 359429 h 6858000"/>
              <a:gd name="connsiteX804" fmla="*/ 3996338 w 7467600"/>
              <a:gd name="connsiteY804" fmla="*/ 968237 h 6858000"/>
              <a:gd name="connsiteX805" fmla="*/ 3766672 w 7467600"/>
              <a:gd name="connsiteY805" fmla="*/ 359429 h 6858000"/>
              <a:gd name="connsiteX806" fmla="*/ 5805386 w 7467600"/>
              <a:gd name="connsiteY806" fmla="*/ 239240 h 6858000"/>
              <a:gd name="connsiteX807" fmla="*/ 5736947 w 7467600"/>
              <a:gd name="connsiteY807" fmla="*/ 261367 h 6858000"/>
              <a:gd name="connsiteX808" fmla="*/ 5427012 w 7467600"/>
              <a:gd name="connsiteY808" fmla="*/ 311272 h 6858000"/>
              <a:gd name="connsiteX809" fmla="*/ 5147818 w 7467600"/>
              <a:gd name="connsiteY809" fmla="*/ 322112 h 6858000"/>
              <a:gd name="connsiteX810" fmla="*/ 5060854 w 7467600"/>
              <a:gd name="connsiteY810" fmla="*/ 311882 h 6858000"/>
              <a:gd name="connsiteX811" fmla="*/ 4945989 w 7467600"/>
              <a:gd name="connsiteY811" fmla="*/ 300516 h 6858000"/>
              <a:gd name="connsiteX812" fmla="*/ 5410479 w 7467600"/>
              <a:gd name="connsiteY812" fmla="*/ 348434 h 6858000"/>
              <a:gd name="connsiteX813" fmla="*/ 5805386 w 7467600"/>
              <a:gd name="connsiteY813" fmla="*/ 239240 h 6858000"/>
              <a:gd name="connsiteX814" fmla="*/ 5905192 w 7467600"/>
              <a:gd name="connsiteY814" fmla="*/ 163079 h 6858000"/>
              <a:gd name="connsiteX815" fmla="*/ 5865655 w 7467600"/>
              <a:gd name="connsiteY815" fmla="*/ 171901 h 6858000"/>
              <a:gd name="connsiteX816" fmla="*/ 5259740 w 7467600"/>
              <a:gd name="connsiteY816" fmla="*/ 257013 h 6858000"/>
              <a:gd name="connsiteX817" fmla="*/ 5208466 w 7467600"/>
              <a:gd name="connsiteY817" fmla="*/ 257550 h 6858000"/>
              <a:gd name="connsiteX818" fmla="*/ 4980204 w 7467600"/>
              <a:gd name="connsiteY818" fmla="*/ 271903 h 6858000"/>
              <a:gd name="connsiteX819" fmla="*/ 5068068 w 7467600"/>
              <a:gd name="connsiteY819" fmla="*/ 282244 h 6858000"/>
              <a:gd name="connsiteX820" fmla="*/ 5153231 w 7467600"/>
              <a:gd name="connsiteY820" fmla="*/ 292240 h 6858000"/>
              <a:gd name="connsiteX821" fmla="*/ 5426491 w 7467600"/>
              <a:gd name="connsiteY821" fmla="*/ 281128 h 6858000"/>
              <a:gd name="connsiteX822" fmla="*/ 5731212 w 7467600"/>
              <a:gd name="connsiteY822" fmla="*/ 231951 h 6858000"/>
              <a:gd name="connsiteX823" fmla="*/ 5905192 w 7467600"/>
              <a:gd name="connsiteY823" fmla="*/ 163079 h 6858000"/>
              <a:gd name="connsiteX824" fmla="*/ 5944437 w 7467600"/>
              <a:gd name="connsiteY824" fmla="*/ 113829 h 6858000"/>
              <a:gd name="connsiteX825" fmla="*/ 5825032 w 7467600"/>
              <a:gd name="connsiteY825" fmla="*/ 146405 h 6858000"/>
              <a:gd name="connsiteX826" fmla="*/ 4955599 w 7467600"/>
              <a:gd name="connsiteY826" fmla="*/ 247008 h 6858000"/>
              <a:gd name="connsiteX827" fmla="*/ 5210104 w 7467600"/>
              <a:gd name="connsiteY827" fmla="*/ 228123 h 6858000"/>
              <a:gd name="connsiteX828" fmla="*/ 5261015 w 7467600"/>
              <a:gd name="connsiteY828" fmla="*/ 227087 h 6858000"/>
              <a:gd name="connsiteX829" fmla="*/ 5861181 w 7467600"/>
              <a:gd name="connsiteY829" fmla="*/ 143093 h 6858000"/>
              <a:gd name="connsiteX830" fmla="*/ 5961252 w 7467600"/>
              <a:gd name="connsiteY830" fmla="*/ 114820 h 6858000"/>
              <a:gd name="connsiteX831" fmla="*/ 5944437 w 7467600"/>
              <a:gd name="connsiteY831" fmla="*/ 113829 h 6858000"/>
              <a:gd name="connsiteX832" fmla="*/ 3882765 w 7467600"/>
              <a:gd name="connsiteY832" fmla="*/ 0 h 6858000"/>
              <a:gd name="connsiteX833" fmla="*/ 3995099 w 7467600"/>
              <a:gd name="connsiteY833" fmla="*/ 0 h 6858000"/>
              <a:gd name="connsiteX834" fmla="*/ 4163818 w 7467600"/>
              <a:gd name="connsiteY834" fmla="*/ 234104 h 6858000"/>
              <a:gd name="connsiteX835" fmla="*/ 4172099 w 7467600"/>
              <a:gd name="connsiteY835" fmla="*/ 234207 h 6858000"/>
              <a:gd name="connsiteX836" fmla="*/ 4784282 w 7467600"/>
              <a:gd name="connsiteY836" fmla="*/ 276561 h 6858000"/>
              <a:gd name="connsiteX837" fmla="*/ 4801687 w 7467600"/>
              <a:gd name="connsiteY837" fmla="*/ 267764 h 6858000"/>
              <a:gd name="connsiteX838" fmla="*/ 6082788 w 7467600"/>
              <a:gd name="connsiteY838" fmla="*/ 64119 h 6858000"/>
              <a:gd name="connsiteX839" fmla="*/ 6099442 w 7467600"/>
              <a:gd name="connsiteY839" fmla="*/ 82568 h 6858000"/>
              <a:gd name="connsiteX840" fmla="*/ 4804137 w 7467600"/>
              <a:gd name="connsiteY840" fmla="*/ 320931 h 6858000"/>
              <a:gd name="connsiteX841" fmla="*/ 4227047 w 7467600"/>
              <a:gd name="connsiteY841" fmla="*/ 313415 h 6858000"/>
              <a:gd name="connsiteX842" fmla="*/ 4346041 w 7467600"/>
              <a:gd name="connsiteY842" fmla="*/ 456086 h 6858000"/>
              <a:gd name="connsiteX843" fmla="*/ 4870967 w 7467600"/>
              <a:gd name="connsiteY843" fmla="*/ 963061 h 6858000"/>
              <a:gd name="connsiteX844" fmla="*/ 4889647 w 7467600"/>
              <a:gd name="connsiteY844" fmla="*/ 957147 h 6858000"/>
              <a:gd name="connsiteX845" fmla="*/ 5422504 w 7467600"/>
              <a:gd name="connsiteY845" fmla="*/ 805191 h 6858000"/>
              <a:gd name="connsiteX846" fmla="*/ 6087656 w 7467600"/>
              <a:gd name="connsiteY846" fmla="*/ 826703 h 6858000"/>
              <a:gd name="connsiteX847" fmla="*/ 6058717 w 7467600"/>
              <a:gd name="connsiteY847" fmla="*/ 865992 h 6858000"/>
              <a:gd name="connsiteX848" fmla="*/ 4974153 w 7467600"/>
              <a:gd name="connsiteY848" fmla="*/ 1045456 h 6858000"/>
              <a:gd name="connsiteX849" fmla="*/ 5627835 w 7467600"/>
              <a:gd name="connsiteY849" fmla="*/ 1472077 h 6858000"/>
              <a:gd name="connsiteX850" fmla="*/ 5629817 w 7467600"/>
              <a:gd name="connsiteY850" fmla="*/ 1471412 h 6858000"/>
              <a:gd name="connsiteX851" fmla="*/ 5634124 w 7467600"/>
              <a:gd name="connsiteY851" fmla="*/ 1470572 h 6858000"/>
              <a:gd name="connsiteX852" fmla="*/ 5755832 w 7467600"/>
              <a:gd name="connsiteY852" fmla="*/ 1383886 h 6858000"/>
              <a:gd name="connsiteX853" fmla="*/ 6014186 w 7467600"/>
              <a:gd name="connsiteY853" fmla="*/ 1279799 h 6858000"/>
              <a:gd name="connsiteX854" fmla="*/ 6901619 w 7467600"/>
              <a:gd name="connsiteY854" fmla="*/ 1047874 h 6858000"/>
              <a:gd name="connsiteX855" fmla="*/ 6931566 w 7467600"/>
              <a:gd name="connsiteY855" fmla="*/ 1062034 h 6858000"/>
              <a:gd name="connsiteX856" fmla="*/ 5790982 w 7467600"/>
              <a:gd name="connsiteY856" fmla="*/ 1561380 h 6858000"/>
              <a:gd name="connsiteX857" fmla="*/ 6188971 w 7467600"/>
              <a:gd name="connsiteY857" fmla="*/ 1755168 h 6858000"/>
              <a:gd name="connsiteX858" fmla="*/ 6202446 w 7467600"/>
              <a:gd name="connsiteY858" fmla="*/ 1752268 h 6858000"/>
              <a:gd name="connsiteX859" fmla="*/ 7179560 w 7467600"/>
              <a:gd name="connsiteY859" fmla="*/ 1467551 h 6858000"/>
              <a:gd name="connsiteX860" fmla="*/ 7158730 w 7467600"/>
              <a:gd name="connsiteY860" fmla="*/ 1507835 h 6858000"/>
              <a:gd name="connsiteX861" fmla="*/ 6326959 w 7467600"/>
              <a:gd name="connsiteY861" fmla="*/ 1817686 h 6858000"/>
              <a:gd name="connsiteX862" fmla="*/ 6537433 w 7467600"/>
              <a:gd name="connsiteY862" fmla="*/ 1907790 h 6858000"/>
              <a:gd name="connsiteX863" fmla="*/ 6550221 w 7467600"/>
              <a:gd name="connsiteY863" fmla="*/ 1910729 h 6858000"/>
              <a:gd name="connsiteX864" fmla="*/ 6964438 w 7467600"/>
              <a:gd name="connsiteY864" fmla="*/ 2209505 h 6858000"/>
              <a:gd name="connsiteX865" fmla="*/ 7367862 w 7467600"/>
              <a:gd name="connsiteY865" fmla="*/ 2806833 h 6858000"/>
              <a:gd name="connsiteX866" fmla="*/ 7364329 w 7467600"/>
              <a:gd name="connsiteY866" fmla="*/ 2826907 h 6858000"/>
              <a:gd name="connsiteX867" fmla="*/ 7290545 w 7467600"/>
              <a:gd name="connsiteY867" fmla="*/ 2850663 h 6858000"/>
              <a:gd name="connsiteX868" fmla="*/ 6472036 w 7467600"/>
              <a:gd name="connsiteY868" fmla="*/ 1959003 h 6858000"/>
              <a:gd name="connsiteX869" fmla="*/ 5792897 w 7467600"/>
              <a:gd name="connsiteY869" fmla="*/ 1647747 h 6858000"/>
              <a:gd name="connsiteX870" fmla="*/ 5842751 w 7467600"/>
              <a:gd name="connsiteY870" fmla="*/ 1816112 h 6858000"/>
              <a:gd name="connsiteX871" fmla="*/ 5847424 w 7467600"/>
              <a:gd name="connsiteY871" fmla="*/ 1815776 h 6858000"/>
              <a:gd name="connsiteX872" fmla="*/ 6399821 w 7467600"/>
              <a:gd name="connsiteY872" fmla="*/ 2344799 h 6858000"/>
              <a:gd name="connsiteX873" fmla="*/ 6323232 w 7467600"/>
              <a:gd name="connsiteY873" fmla="*/ 2389634 h 6858000"/>
              <a:gd name="connsiteX874" fmla="*/ 5942958 w 7467600"/>
              <a:gd name="connsiteY874" fmla="*/ 2077708 h 6858000"/>
              <a:gd name="connsiteX875" fmla="*/ 5921559 w 7467600"/>
              <a:gd name="connsiteY875" fmla="*/ 2378596 h 6858000"/>
              <a:gd name="connsiteX876" fmla="*/ 5817651 w 7467600"/>
              <a:gd name="connsiteY876" fmla="*/ 3023919 h 6858000"/>
              <a:gd name="connsiteX877" fmla="*/ 5729634 w 7467600"/>
              <a:gd name="connsiteY877" fmla="*/ 3051849 h 6858000"/>
              <a:gd name="connsiteX878" fmla="*/ 5611018 w 7467600"/>
              <a:gd name="connsiteY878" fmla="*/ 2316769 h 6858000"/>
              <a:gd name="connsiteX879" fmla="*/ 5687608 w 7467600"/>
              <a:gd name="connsiteY879" fmla="*/ 2039972 h 6858000"/>
              <a:gd name="connsiteX880" fmla="*/ 5657554 w 7467600"/>
              <a:gd name="connsiteY880" fmla="*/ 1576445 h 6858000"/>
              <a:gd name="connsiteX881" fmla="*/ 5150475 w 7467600"/>
              <a:gd name="connsiteY881" fmla="*/ 1274012 h 6858000"/>
              <a:gd name="connsiteX882" fmla="*/ 5349142 w 7467600"/>
              <a:gd name="connsiteY882" fmla="*/ 2204405 h 6858000"/>
              <a:gd name="connsiteX883" fmla="*/ 5262214 w 7467600"/>
              <a:gd name="connsiteY883" fmla="*/ 2233836 h 6858000"/>
              <a:gd name="connsiteX884" fmla="*/ 4981539 w 7467600"/>
              <a:gd name="connsiteY884" fmla="*/ 1542201 h 6858000"/>
              <a:gd name="connsiteX885" fmla="*/ 4958461 w 7467600"/>
              <a:gd name="connsiteY885" fmla="*/ 1136957 h 6858000"/>
              <a:gd name="connsiteX886" fmla="*/ 4655015 w 7467600"/>
              <a:gd name="connsiteY886" fmla="*/ 891426 h 6858000"/>
              <a:gd name="connsiteX887" fmla="*/ 4348002 w 7467600"/>
              <a:gd name="connsiteY887" fmla="*/ 2205895 h 6858000"/>
              <a:gd name="connsiteX888" fmla="*/ 4262250 w 7467600"/>
              <a:gd name="connsiteY888" fmla="*/ 2219972 h 6858000"/>
              <a:gd name="connsiteX889" fmla="*/ 4550611 w 7467600"/>
              <a:gd name="connsiteY889" fmla="*/ 817540 h 6858000"/>
              <a:gd name="connsiteX890" fmla="*/ 4564418 w 7467600"/>
              <a:gd name="connsiteY890" fmla="*/ 808293 h 6858000"/>
              <a:gd name="connsiteX891" fmla="*/ 4266388 w 7467600"/>
              <a:gd name="connsiteY891" fmla="*/ 500083 h 6858000"/>
              <a:gd name="connsiteX892" fmla="*/ 4032842 w 7467600"/>
              <a:gd name="connsiteY892" fmla="*/ 211809 h 6858000"/>
              <a:gd name="connsiteX893" fmla="*/ 3882765 w 7467600"/>
              <a:gd name="connsiteY893" fmla="*/ 0 h 6858000"/>
              <a:gd name="connsiteX894" fmla="*/ 3721337 w 7467600"/>
              <a:gd name="connsiteY894" fmla="*/ 0 h 6858000"/>
              <a:gd name="connsiteX895" fmla="*/ 3797544 w 7467600"/>
              <a:gd name="connsiteY895" fmla="*/ 0 h 6858000"/>
              <a:gd name="connsiteX896" fmla="*/ 3775734 w 7467600"/>
              <a:gd name="connsiteY896" fmla="*/ 95131 h 6858000"/>
              <a:gd name="connsiteX897" fmla="*/ 3724807 w 7467600"/>
              <a:gd name="connsiteY897" fmla="*/ 272257 h 6858000"/>
              <a:gd name="connsiteX898" fmla="*/ 3726844 w 7467600"/>
              <a:gd name="connsiteY898" fmla="*/ 282988 h 6858000"/>
              <a:gd name="connsiteX899" fmla="*/ 3742664 w 7467600"/>
              <a:gd name="connsiteY899" fmla="*/ 279918 h 6858000"/>
              <a:gd name="connsiteX900" fmla="*/ 4103910 w 7467600"/>
              <a:gd name="connsiteY900" fmla="*/ 1161917 h 6858000"/>
              <a:gd name="connsiteX901" fmla="*/ 4020269 w 7467600"/>
              <a:gd name="connsiteY901" fmla="*/ 1200406 h 6858000"/>
              <a:gd name="connsiteX902" fmla="*/ 3674882 w 7467600"/>
              <a:gd name="connsiteY902" fmla="*/ 488524 h 6858000"/>
              <a:gd name="connsiteX903" fmla="*/ 3132682 w 7467600"/>
              <a:gd name="connsiteY903" fmla="*/ 1072284 h 6858000"/>
              <a:gd name="connsiteX904" fmla="*/ 2716346 w 7467600"/>
              <a:gd name="connsiteY904" fmla="*/ 1276376 h 6858000"/>
              <a:gd name="connsiteX905" fmla="*/ 2716772 w 7467600"/>
              <a:gd name="connsiteY905" fmla="*/ 1255462 h 6858000"/>
              <a:gd name="connsiteX906" fmla="*/ 3471096 w 7467600"/>
              <a:gd name="connsiteY906" fmla="*/ 437072 h 6858000"/>
              <a:gd name="connsiteX907" fmla="*/ 3639057 w 7467600"/>
              <a:gd name="connsiteY907" fmla="*/ 286334 h 6858000"/>
              <a:gd name="connsiteX908" fmla="*/ 3640309 w 7467600"/>
              <a:gd name="connsiteY908" fmla="*/ 284664 h 6858000"/>
              <a:gd name="connsiteX909" fmla="*/ 3646022 w 7467600"/>
              <a:gd name="connsiteY909" fmla="*/ 276711 h 6858000"/>
              <a:gd name="connsiteX910" fmla="*/ 3707943 w 7467600"/>
              <a:gd name="connsiteY910" fmla="*/ 65958 h 6858000"/>
              <a:gd name="connsiteX911" fmla="*/ 3721337 w 7467600"/>
              <a:gd name="connsiteY911" fmla="*/ 0 h 6858000"/>
              <a:gd name="connsiteX912" fmla="*/ 2867960 w 7467600"/>
              <a:gd name="connsiteY912" fmla="*/ 0 h 6858000"/>
              <a:gd name="connsiteX913" fmla="*/ 2926351 w 7467600"/>
              <a:gd name="connsiteY913" fmla="*/ 0 h 6858000"/>
              <a:gd name="connsiteX914" fmla="*/ 2902823 w 7467600"/>
              <a:gd name="connsiteY914" fmla="*/ 262929 h 6858000"/>
              <a:gd name="connsiteX915" fmla="*/ 2940663 w 7467600"/>
              <a:gd name="connsiteY915" fmla="*/ 140884 h 6858000"/>
              <a:gd name="connsiteX916" fmla="*/ 2947039 w 7467600"/>
              <a:gd name="connsiteY916" fmla="*/ 122524 h 6858000"/>
              <a:gd name="connsiteX917" fmla="*/ 2984316 w 7467600"/>
              <a:gd name="connsiteY917" fmla="*/ 0 h 6858000"/>
              <a:gd name="connsiteX918" fmla="*/ 3016114 w 7467600"/>
              <a:gd name="connsiteY918" fmla="*/ 0 h 6858000"/>
              <a:gd name="connsiteX919" fmla="*/ 2979949 w 7467600"/>
              <a:gd name="connsiteY919" fmla="*/ 119274 h 6858000"/>
              <a:gd name="connsiteX920" fmla="*/ 3023879 w 7467600"/>
              <a:gd name="connsiteY920" fmla="*/ 0 h 6858000"/>
              <a:gd name="connsiteX921" fmla="*/ 3105400 w 7467600"/>
              <a:gd name="connsiteY921" fmla="*/ 0 h 6858000"/>
              <a:gd name="connsiteX922" fmla="*/ 3094669 w 7467600"/>
              <a:gd name="connsiteY922" fmla="*/ 30308 h 6858000"/>
              <a:gd name="connsiteX923" fmla="*/ 2901945 w 7467600"/>
              <a:gd name="connsiteY923" fmla="*/ 466538 h 6858000"/>
              <a:gd name="connsiteX924" fmla="*/ 2815209 w 7467600"/>
              <a:gd name="connsiteY924" fmla="*/ 497361 h 6858000"/>
              <a:gd name="connsiteX925" fmla="*/ 2844845 w 7467600"/>
              <a:gd name="connsiteY925" fmla="*/ 127638 h 6858000"/>
              <a:gd name="connsiteX926" fmla="*/ 2867960 w 7467600"/>
              <a:gd name="connsiteY926" fmla="*/ 0 h 6858000"/>
              <a:gd name="connsiteX927" fmla="*/ 1057230 w 7467600"/>
              <a:gd name="connsiteY927" fmla="*/ 0 h 6858000"/>
              <a:gd name="connsiteX928" fmla="*/ 1111003 w 7467600"/>
              <a:gd name="connsiteY928" fmla="*/ 0 h 6858000"/>
              <a:gd name="connsiteX929" fmla="*/ 1125553 w 7467600"/>
              <a:gd name="connsiteY929" fmla="*/ 52588 h 6858000"/>
              <a:gd name="connsiteX930" fmla="*/ 1304276 w 7467600"/>
              <a:gd name="connsiteY930" fmla="*/ 476275 h 6858000"/>
              <a:gd name="connsiteX931" fmla="*/ 1492066 w 7467600"/>
              <a:gd name="connsiteY931" fmla="*/ 886333 h 6858000"/>
              <a:gd name="connsiteX932" fmla="*/ 1423698 w 7467600"/>
              <a:gd name="connsiteY932" fmla="*/ 710817 h 6858000"/>
              <a:gd name="connsiteX933" fmla="*/ 1357609 w 7467600"/>
              <a:gd name="connsiteY933" fmla="*/ 532892 h 6858000"/>
              <a:gd name="connsiteX934" fmla="*/ 1309550 w 7467600"/>
              <a:gd name="connsiteY934" fmla="*/ 374031 h 6858000"/>
              <a:gd name="connsiteX935" fmla="*/ 1193673 w 7467600"/>
              <a:gd name="connsiteY935" fmla="*/ 49533 h 6858000"/>
              <a:gd name="connsiteX936" fmla="*/ 1164391 w 7467600"/>
              <a:gd name="connsiteY936" fmla="*/ 0 h 6858000"/>
              <a:gd name="connsiteX937" fmla="*/ 1200666 w 7467600"/>
              <a:gd name="connsiteY937" fmla="*/ 0 h 6858000"/>
              <a:gd name="connsiteX938" fmla="*/ 1223408 w 7467600"/>
              <a:gd name="connsiteY938" fmla="*/ 38996 h 6858000"/>
              <a:gd name="connsiteX939" fmla="*/ 1339635 w 7467600"/>
              <a:gd name="connsiteY939" fmla="*/ 365517 h 6858000"/>
              <a:gd name="connsiteX940" fmla="*/ 1387469 w 7467600"/>
              <a:gd name="connsiteY940" fmla="*/ 523079 h 6858000"/>
              <a:gd name="connsiteX941" fmla="*/ 1452685 w 7467600"/>
              <a:gd name="connsiteY941" fmla="*/ 699806 h 6858000"/>
              <a:gd name="connsiteX942" fmla="*/ 1492092 w 7467600"/>
              <a:gd name="connsiteY942" fmla="*/ 800424 h 6858000"/>
              <a:gd name="connsiteX943" fmla="*/ 1455302 w 7467600"/>
              <a:gd name="connsiteY943" fmla="*/ 632913 h 6858000"/>
              <a:gd name="connsiteX944" fmla="*/ 1222336 w 7467600"/>
              <a:gd name="connsiteY944" fmla="*/ 9480 h 6858000"/>
              <a:gd name="connsiteX945" fmla="*/ 1214634 w 7467600"/>
              <a:gd name="connsiteY945" fmla="*/ 0 h 6858000"/>
              <a:gd name="connsiteX946" fmla="*/ 1289827 w 7467600"/>
              <a:gd name="connsiteY946" fmla="*/ 0 h 6858000"/>
              <a:gd name="connsiteX947" fmla="*/ 1321076 w 7467600"/>
              <a:gd name="connsiteY947" fmla="*/ 59722 h 6858000"/>
              <a:gd name="connsiteX948" fmla="*/ 1512579 w 7467600"/>
              <a:gd name="connsiteY948" fmla="*/ 626441 h 6858000"/>
              <a:gd name="connsiteX949" fmla="*/ 1506076 w 7467600"/>
              <a:gd name="connsiteY949" fmla="*/ 1089289 h 6858000"/>
              <a:gd name="connsiteX950" fmla="*/ 1486346 w 7467600"/>
              <a:gd name="connsiteY950" fmla="*/ 1079919 h 6858000"/>
              <a:gd name="connsiteX951" fmla="*/ 1070511 w 7467600"/>
              <a:gd name="connsiteY951" fmla="*/ 48609 h 6858000"/>
              <a:gd name="connsiteX952" fmla="*/ 1057230 w 7467600"/>
              <a:gd name="connsiteY952" fmla="*/ 0 h 6858000"/>
              <a:gd name="connsiteX953" fmla="*/ 43151 w 7467600"/>
              <a:gd name="connsiteY953" fmla="*/ 0 h 6858000"/>
              <a:gd name="connsiteX954" fmla="*/ 95283 w 7467600"/>
              <a:gd name="connsiteY954" fmla="*/ 0 h 6858000"/>
              <a:gd name="connsiteX955" fmla="*/ 300708 w 7467600"/>
              <a:gd name="connsiteY955" fmla="*/ 154571 h 6858000"/>
              <a:gd name="connsiteX956" fmla="*/ 530414 w 7467600"/>
              <a:gd name="connsiteY956" fmla="*/ 354673 h 6858000"/>
              <a:gd name="connsiteX957" fmla="*/ 333785 w 7467600"/>
              <a:gd name="connsiteY957" fmla="*/ 161564 h 6858000"/>
              <a:gd name="connsiteX958" fmla="*/ 147005 w 7467600"/>
              <a:gd name="connsiteY958" fmla="*/ 0 h 6858000"/>
              <a:gd name="connsiteX959" fmla="*/ 272509 w 7467600"/>
              <a:gd name="connsiteY959" fmla="*/ 0 h 6858000"/>
              <a:gd name="connsiteX960" fmla="*/ 326276 w 7467600"/>
              <a:gd name="connsiteY960" fmla="*/ 45847 h 6858000"/>
              <a:gd name="connsiteX961" fmla="*/ 823759 w 7467600"/>
              <a:gd name="connsiteY961" fmla="*/ 574145 h 6858000"/>
              <a:gd name="connsiteX962" fmla="*/ 811254 w 7467600"/>
              <a:gd name="connsiteY962" fmla="*/ 665546 h 6858000"/>
              <a:gd name="connsiteX963" fmla="*/ 154042 w 7467600"/>
              <a:gd name="connsiteY963" fmla="*/ 261522 h 6858000"/>
              <a:gd name="connsiteX964" fmla="*/ 13550 w 7467600"/>
              <a:gd name="connsiteY964" fmla="*/ 158423 h 6858000"/>
              <a:gd name="connsiteX965" fmla="*/ 0 w 7467600"/>
              <a:gd name="connsiteY965" fmla="*/ 146618 h 6858000"/>
              <a:gd name="connsiteX966" fmla="*/ 0 w 7467600"/>
              <a:gd name="connsiteY966" fmla="*/ 59161 h 6858000"/>
              <a:gd name="connsiteX967" fmla="*/ 45427 w 7467600"/>
              <a:gd name="connsiteY967" fmla="*/ 101078 h 6858000"/>
              <a:gd name="connsiteX968" fmla="*/ 630103 w 7467600"/>
              <a:gd name="connsiteY968" fmla="*/ 485885 h 6858000"/>
              <a:gd name="connsiteX969" fmla="*/ 532040 w 7467600"/>
              <a:gd name="connsiteY969" fmla="*/ 399359 h 6858000"/>
              <a:gd name="connsiteX970" fmla="*/ 517618 w 7467600"/>
              <a:gd name="connsiteY970" fmla="*/ 385726 h 6858000"/>
              <a:gd name="connsiteX971" fmla="*/ 285074 w 7467600"/>
              <a:gd name="connsiteY971" fmla="*/ 182755 h 6858000"/>
              <a:gd name="connsiteX972" fmla="*/ 43151 w 7467600"/>
              <a:gd name="connsiteY97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7105827 w 7467600"/>
              <a:gd name="connsiteY81" fmla="*/ 5718700 h 6858000"/>
              <a:gd name="connsiteX82" fmla="*/ 7356878 w 7467600"/>
              <a:gd name="connsiteY82" fmla="*/ 5981332 h 6858000"/>
              <a:gd name="connsiteX83" fmla="*/ 7467600 w 7467600"/>
              <a:gd name="connsiteY83" fmla="*/ 6117703 h 6858000"/>
              <a:gd name="connsiteX84" fmla="*/ 7467600 w 7467600"/>
              <a:gd name="connsiteY84" fmla="*/ 6163634 h 6858000"/>
              <a:gd name="connsiteX85" fmla="*/ 7403637 w 7467600"/>
              <a:gd name="connsiteY85" fmla="*/ 6083957 h 6858000"/>
              <a:gd name="connsiteX86" fmla="*/ 7254615 w 7467600"/>
              <a:gd name="connsiteY86" fmla="*/ 5911918 h 6858000"/>
              <a:gd name="connsiteX87" fmla="*/ 7312589 w 7467600"/>
              <a:gd name="connsiteY87" fmla="*/ 5982309 h 6858000"/>
              <a:gd name="connsiteX88" fmla="*/ 7448321 w 7467600"/>
              <a:gd name="connsiteY88" fmla="*/ 6190991 h 6858000"/>
              <a:gd name="connsiteX89" fmla="*/ 7467600 w 7467600"/>
              <a:gd name="connsiteY89" fmla="*/ 6221686 h 6858000"/>
              <a:gd name="connsiteX90" fmla="*/ 7467600 w 7467600"/>
              <a:gd name="connsiteY90" fmla="*/ 6334256 h 6858000"/>
              <a:gd name="connsiteX91" fmla="*/ 7454976 w 7467600"/>
              <a:gd name="connsiteY91" fmla="*/ 6318297 h 6858000"/>
              <a:gd name="connsiteX92" fmla="*/ 7042773 w 7467600"/>
              <a:gd name="connsiteY92" fmla="*/ 5734011 h 6858000"/>
              <a:gd name="connsiteX93" fmla="*/ 1456157 w 7467600"/>
              <a:gd name="connsiteY93" fmla="*/ 5371404 h 6858000"/>
              <a:gd name="connsiteX94" fmla="*/ 1244432 w 7467600"/>
              <a:gd name="connsiteY94" fmla="*/ 5385601 h 6858000"/>
              <a:gd name="connsiteX95" fmla="*/ 973990 w 7467600"/>
              <a:gd name="connsiteY95" fmla="*/ 5424940 h 6858000"/>
              <a:gd name="connsiteX96" fmla="*/ 1103809 w 7467600"/>
              <a:gd name="connsiteY96" fmla="*/ 5433720 h 6858000"/>
              <a:gd name="connsiteX97" fmla="*/ 1123454 w 7467600"/>
              <a:gd name="connsiteY97" fmla="*/ 5435727 h 6858000"/>
              <a:gd name="connsiteX98" fmla="*/ 1737017 w 7467600"/>
              <a:gd name="connsiteY98" fmla="*/ 5452183 h 6858000"/>
              <a:gd name="connsiteX99" fmla="*/ 1824397 w 7467600"/>
              <a:gd name="connsiteY99" fmla="*/ 5447757 h 6858000"/>
              <a:gd name="connsiteX100" fmla="*/ 2070059 w 7467600"/>
              <a:gd name="connsiteY100" fmla="*/ 5441660 h 6858000"/>
              <a:gd name="connsiteX101" fmla="*/ 1456157 w 7467600"/>
              <a:gd name="connsiteY101" fmla="*/ 5371404 h 6858000"/>
              <a:gd name="connsiteX102" fmla="*/ 4988186 w 7467600"/>
              <a:gd name="connsiteY102" fmla="*/ 5216467 h 6858000"/>
              <a:gd name="connsiteX103" fmla="*/ 4777334 w 7467600"/>
              <a:gd name="connsiteY103" fmla="*/ 5406072 h 6858000"/>
              <a:gd name="connsiteX104" fmla="*/ 4718341 w 7467600"/>
              <a:gd name="connsiteY104" fmla="*/ 5468043 h 6858000"/>
              <a:gd name="connsiteX105" fmla="*/ 4604655 w 7467600"/>
              <a:gd name="connsiteY105" fmla="*/ 5583434 h 6858000"/>
              <a:gd name="connsiteX106" fmla="*/ 4565074 w 7467600"/>
              <a:gd name="connsiteY106" fmla="*/ 5618550 h 6858000"/>
              <a:gd name="connsiteX107" fmla="*/ 4988186 w 7467600"/>
              <a:gd name="connsiteY107" fmla="*/ 5216467 h 6858000"/>
              <a:gd name="connsiteX108" fmla="*/ 4978032 w 7467600"/>
              <a:gd name="connsiteY108" fmla="*/ 5183809 h 6858000"/>
              <a:gd name="connsiteX109" fmla="*/ 4463413 w 7467600"/>
              <a:gd name="connsiteY109" fmla="*/ 5615162 h 6858000"/>
              <a:gd name="connsiteX110" fmla="*/ 4358134 w 7467600"/>
              <a:gd name="connsiteY110" fmla="*/ 5742791 h 6858000"/>
              <a:gd name="connsiteX111" fmla="*/ 4376219 w 7467600"/>
              <a:gd name="connsiteY111" fmla="*/ 5729027 h 6858000"/>
              <a:gd name="connsiteX112" fmla="*/ 4582340 w 7467600"/>
              <a:gd name="connsiteY112" fmla="*/ 5561037 h 6858000"/>
              <a:gd name="connsiteX113" fmla="*/ 4694684 w 7467600"/>
              <a:gd name="connsiteY113" fmla="*/ 5447098 h 6858000"/>
              <a:gd name="connsiteX114" fmla="*/ 4754123 w 7467600"/>
              <a:gd name="connsiteY114" fmla="*/ 5384643 h 6858000"/>
              <a:gd name="connsiteX115" fmla="*/ 4978032 w 7467600"/>
              <a:gd name="connsiteY115" fmla="*/ 5183809 h 6858000"/>
              <a:gd name="connsiteX116" fmla="*/ 1903353 w 7467600"/>
              <a:gd name="connsiteY116" fmla="*/ 5044827 h 6858000"/>
              <a:gd name="connsiteX117" fmla="*/ 1936931 w 7467600"/>
              <a:gd name="connsiteY117" fmla="*/ 5093954 h 6858000"/>
              <a:gd name="connsiteX118" fmla="*/ 2195868 w 7467600"/>
              <a:gd name="connsiteY118" fmla="*/ 5396574 h 6858000"/>
              <a:gd name="connsiteX119" fmla="*/ 2088852 w 7467600"/>
              <a:gd name="connsiteY119" fmla="*/ 5166123 h 6858000"/>
              <a:gd name="connsiteX120" fmla="*/ 1958241 w 7467600"/>
              <a:gd name="connsiteY120" fmla="*/ 5067955 h 6858000"/>
              <a:gd name="connsiteX121" fmla="*/ 1903353 w 7467600"/>
              <a:gd name="connsiteY121" fmla="*/ 5044827 h 6858000"/>
              <a:gd name="connsiteX122" fmla="*/ 1979378 w 7467600"/>
              <a:gd name="connsiteY122" fmla="*/ 4769504 h 6858000"/>
              <a:gd name="connsiteX123" fmla="*/ 2882120 w 7467600"/>
              <a:gd name="connsiteY123" fmla="*/ 5064547 h 6858000"/>
              <a:gd name="connsiteX124" fmla="*/ 2793103 w 7467600"/>
              <a:gd name="connsiteY124" fmla="*/ 5039699 h 6858000"/>
              <a:gd name="connsiteX125" fmla="*/ 2770041 w 7467600"/>
              <a:gd name="connsiteY125" fmla="*/ 5033634 h 6858000"/>
              <a:gd name="connsiteX126" fmla="*/ 1979378 w 7467600"/>
              <a:gd name="connsiteY126" fmla="*/ 4769504 h 6858000"/>
              <a:gd name="connsiteX127" fmla="*/ 1927410 w 7467600"/>
              <a:gd name="connsiteY127" fmla="*/ 4716164 h 6858000"/>
              <a:gd name="connsiteX128" fmla="*/ 1959587 w 7467600"/>
              <a:gd name="connsiteY128" fmla="*/ 4728849 h 6858000"/>
              <a:gd name="connsiteX129" fmla="*/ 2777707 w 7467600"/>
              <a:gd name="connsiteY129" fmla="*/ 5003991 h 6858000"/>
              <a:gd name="connsiteX130" fmla="*/ 2800768 w 7467600"/>
              <a:gd name="connsiteY130" fmla="*/ 5010056 h 6858000"/>
              <a:gd name="connsiteX131" fmla="*/ 2879408 w 7467600"/>
              <a:gd name="connsiteY131" fmla="*/ 5031590 h 6858000"/>
              <a:gd name="connsiteX132" fmla="*/ 2862295 w 7467600"/>
              <a:gd name="connsiteY132" fmla="*/ 5022958 h 6858000"/>
              <a:gd name="connsiteX133" fmla="*/ 2813343 w 7467600"/>
              <a:gd name="connsiteY133" fmla="*/ 4998369 h 6858000"/>
              <a:gd name="connsiteX134" fmla="*/ 2646245 w 7467600"/>
              <a:gd name="connsiteY134" fmla="*/ 4930999 h 6858000"/>
              <a:gd name="connsiteX135" fmla="*/ 1999243 w 7467600"/>
              <a:gd name="connsiteY135" fmla="*/ 4730524 h 6858000"/>
              <a:gd name="connsiteX136" fmla="*/ 1979527 w 7467600"/>
              <a:gd name="connsiteY136" fmla="*/ 4726651 h 6858000"/>
              <a:gd name="connsiteX137" fmla="*/ 1927410 w 7467600"/>
              <a:gd name="connsiteY137" fmla="*/ 4716164 h 6858000"/>
              <a:gd name="connsiteX138" fmla="*/ 1997014 w 7467600"/>
              <a:gd name="connsiteY138" fmla="*/ 4698007 h 6858000"/>
              <a:gd name="connsiteX139" fmla="*/ 2005458 w 7467600"/>
              <a:gd name="connsiteY139" fmla="*/ 4699540 h 6858000"/>
              <a:gd name="connsiteX140" fmla="*/ 2657186 w 7467600"/>
              <a:gd name="connsiteY140" fmla="*/ 4901687 h 6858000"/>
              <a:gd name="connsiteX141" fmla="*/ 2826662 w 7467600"/>
              <a:gd name="connsiteY141" fmla="*/ 4970362 h 6858000"/>
              <a:gd name="connsiteX142" fmla="*/ 2876100 w 7467600"/>
              <a:gd name="connsiteY142" fmla="*/ 4995397 h 6858000"/>
              <a:gd name="connsiteX143" fmla="*/ 3042600 w 7467600"/>
              <a:gd name="connsiteY143" fmla="*/ 5059532 h 6858000"/>
              <a:gd name="connsiteX144" fmla="*/ 1997014 w 7467600"/>
              <a:gd name="connsiteY144" fmla="*/ 4698007 h 6858000"/>
              <a:gd name="connsiteX145" fmla="*/ 2305292 w 7467600"/>
              <a:gd name="connsiteY145" fmla="*/ 4219492 h 6858000"/>
              <a:gd name="connsiteX146" fmla="*/ 3360922 w 7467600"/>
              <a:gd name="connsiteY146" fmla="*/ 4529373 h 6858000"/>
              <a:gd name="connsiteX147" fmla="*/ 3492420 w 7467600"/>
              <a:gd name="connsiteY147" fmla="*/ 4510145 h 6858000"/>
              <a:gd name="connsiteX148" fmla="*/ 3364086 w 7467600"/>
              <a:gd name="connsiteY148" fmla="*/ 4480340 h 6858000"/>
              <a:gd name="connsiteX149" fmla="*/ 3225818 w 7467600"/>
              <a:gd name="connsiteY149" fmla="*/ 4411822 h 6858000"/>
              <a:gd name="connsiteX150" fmla="*/ 3129696 w 7467600"/>
              <a:gd name="connsiteY150" fmla="*/ 4360704 h 6858000"/>
              <a:gd name="connsiteX151" fmla="*/ 2814545 w 7467600"/>
              <a:gd name="connsiteY151" fmla="*/ 4282955 h 6858000"/>
              <a:gd name="connsiteX152" fmla="*/ 2305292 w 7467600"/>
              <a:gd name="connsiteY152" fmla="*/ 4219492 h 6858000"/>
              <a:gd name="connsiteX153" fmla="*/ 2626982 w 7467600"/>
              <a:gd name="connsiteY153" fmla="*/ 4206450 h 6858000"/>
              <a:gd name="connsiteX154" fmla="*/ 2490617 w 7467600"/>
              <a:gd name="connsiteY154" fmla="*/ 4206951 h 6858000"/>
              <a:gd name="connsiteX155" fmla="*/ 2819869 w 7467600"/>
              <a:gd name="connsiteY155" fmla="*/ 4252936 h 6858000"/>
              <a:gd name="connsiteX156" fmla="*/ 3143018 w 7467600"/>
              <a:gd name="connsiteY156" fmla="*/ 4332698 h 6858000"/>
              <a:gd name="connsiteX157" fmla="*/ 3241520 w 7467600"/>
              <a:gd name="connsiteY157" fmla="*/ 4385112 h 6858000"/>
              <a:gd name="connsiteX158" fmla="*/ 3374575 w 7467600"/>
              <a:gd name="connsiteY158" fmla="*/ 4451517 h 6858000"/>
              <a:gd name="connsiteX159" fmla="*/ 3505221 w 7467600"/>
              <a:gd name="connsiteY159" fmla="*/ 4480757 h 6858000"/>
              <a:gd name="connsiteX160" fmla="*/ 2626982 w 7467600"/>
              <a:gd name="connsiteY160" fmla="*/ 4206450 h 6858000"/>
              <a:gd name="connsiteX161" fmla="*/ 1310106 w 7467600"/>
              <a:gd name="connsiteY161" fmla="*/ 3943217 h 6858000"/>
              <a:gd name="connsiteX162" fmla="*/ 854994 w 7467600"/>
              <a:gd name="connsiteY162" fmla="*/ 4399136 h 6858000"/>
              <a:gd name="connsiteX163" fmla="*/ 742462 w 7467600"/>
              <a:gd name="connsiteY163" fmla="*/ 4594648 h 6858000"/>
              <a:gd name="connsiteX164" fmla="*/ 820602 w 7467600"/>
              <a:gd name="connsiteY164" fmla="*/ 4485915 h 6858000"/>
              <a:gd name="connsiteX165" fmla="*/ 878295 w 7467600"/>
              <a:gd name="connsiteY165" fmla="*/ 4403594 h 6858000"/>
              <a:gd name="connsiteX166" fmla="*/ 1240607 w 7467600"/>
              <a:gd name="connsiteY166" fmla="*/ 4010401 h 6858000"/>
              <a:gd name="connsiteX167" fmla="*/ 1310106 w 7467600"/>
              <a:gd name="connsiteY167" fmla="*/ 3943217 h 6858000"/>
              <a:gd name="connsiteX168" fmla="*/ 1423113 w 7467600"/>
              <a:gd name="connsiteY168" fmla="*/ 3874565 h 6858000"/>
              <a:gd name="connsiteX169" fmla="*/ 1260565 w 7467600"/>
              <a:gd name="connsiteY169" fmla="*/ 4031982 h 6858000"/>
              <a:gd name="connsiteX170" fmla="*/ 901900 w 7467600"/>
              <a:gd name="connsiteY170" fmla="*/ 4421236 h 6858000"/>
              <a:gd name="connsiteX171" fmla="*/ 845044 w 7467600"/>
              <a:gd name="connsiteY171" fmla="*/ 4502436 h 6858000"/>
              <a:gd name="connsiteX172" fmla="*/ 685926 w 7467600"/>
              <a:gd name="connsiteY172" fmla="*/ 4703069 h 6858000"/>
              <a:gd name="connsiteX173" fmla="*/ 684248 w 7467600"/>
              <a:gd name="connsiteY173" fmla="*/ 4706721 h 6858000"/>
              <a:gd name="connsiteX174" fmla="*/ 1423113 w 7467600"/>
              <a:gd name="connsiteY174" fmla="*/ 3874565 h 6858000"/>
              <a:gd name="connsiteX175" fmla="*/ 3316479 w 7467600"/>
              <a:gd name="connsiteY175" fmla="*/ 3872136 h 6858000"/>
              <a:gd name="connsiteX176" fmla="*/ 3546806 w 7467600"/>
              <a:gd name="connsiteY176" fmla="*/ 4356139 h 6858000"/>
              <a:gd name="connsiteX177" fmla="*/ 3364433 w 7467600"/>
              <a:gd name="connsiteY177" fmla="*/ 3953121 h 6858000"/>
              <a:gd name="connsiteX178" fmla="*/ 3316479 w 7467600"/>
              <a:gd name="connsiteY178" fmla="*/ 3872136 h 6858000"/>
              <a:gd name="connsiteX179" fmla="*/ 3291335 w 7467600"/>
              <a:gd name="connsiteY179" fmla="*/ 3767420 h 6858000"/>
              <a:gd name="connsiteX180" fmla="*/ 3390805 w 7467600"/>
              <a:gd name="connsiteY180" fmla="*/ 3937163 h 6858000"/>
              <a:gd name="connsiteX181" fmla="*/ 3579062 w 7467600"/>
              <a:gd name="connsiteY181" fmla="*/ 4359040 h 6858000"/>
              <a:gd name="connsiteX182" fmla="*/ 3467355 w 7467600"/>
              <a:gd name="connsiteY182" fmla="*/ 3988130 h 6858000"/>
              <a:gd name="connsiteX183" fmla="*/ 3310753 w 7467600"/>
              <a:gd name="connsiteY183" fmla="*/ 3787140 h 6858000"/>
              <a:gd name="connsiteX184" fmla="*/ 3291335 w 7467600"/>
              <a:gd name="connsiteY184" fmla="*/ 3767420 h 6858000"/>
              <a:gd name="connsiteX185" fmla="*/ 1635889 w 7467600"/>
              <a:gd name="connsiteY185" fmla="*/ 3709494 h 6858000"/>
              <a:gd name="connsiteX186" fmla="*/ 1634800 w 7467600"/>
              <a:gd name="connsiteY186" fmla="*/ 3731111 h 6858000"/>
              <a:gd name="connsiteX187" fmla="*/ 1635889 w 7467600"/>
              <a:gd name="connsiteY187" fmla="*/ 3709494 h 6858000"/>
              <a:gd name="connsiteX188" fmla="*/ 1510397 w 7467600"/>
              <a:gd name="connsiteY188" fmla="*/ 3684705 h 6858000"/>
              <a:gd name="connsiteX189" fmla="*/ 1146550 w 7467600"/>
              <a:gd name="connsiteY189" fmla="*/ 3802012 h 6858000"/>
              <a:gd name="connsiteX190" fmla="*/ 698834 w 7467600"/>
              <a:gd name="connsiteY190" fmla="*/ 3952272 h 6858000"/>
              <a:gd name="connsiteX191" fmla="*/ 34256 w 7467600"/>
              <a:gd name="connsiteY191" fmla="*/ 4347603 h 6858000"/>
              <a:gd name="connsiteX192" fmla="*/ 527241 w 7467600"/>
              <a:gd name="connsiteY192" fmla="*/ 4065078 h 6858000"/>
              <a:gd name="connsiteX193" fmla="*/ 1510397 w 7467600"/>
              <a:gd name="connsiteY193" fmla="*/ 3684705 h 6858000"/>
              <a:gd name="connsiteX194" fmla="*/ 1313114 w 7467600"/>
              <a:gd name="connsiteY194" fmla="*/ 3655216 h 6858000"/>
              <a:gd name="connsiteX195" fmla="*/ 1109304 w 7467600"/>
              <a:gd name="connsiteY195" fmla="*/ 3669030 h 6858000"/>
              <a:gd name="connsiteX196" fmla="*/ 8129 w 7467600"/>
              <a:gd name="connsiteY196" fmla="*/ 4330519 h 6858000"/>
              <a:gd name="connsiteX197" fmla="*/ 687572 w 7467600"/>
              <a:gd name="connsiteY197" fmla="*/ 3925629 h 6858000"/>
              <a:gd name="connsiteX198" fmla="*/ 1138365 w 7467600"/>
              <a:gd name="connsiteY198" fmla="*/ 3774515 h 6858000"/>
              <a:gd name="connsiteX199" fmla="*/ 1505579 w 7467600"/>
              <a:gd name="connsiteY199" fmla="*/ 3655526 h 6858000"/>
              <a:gd name="connsiteX200" fmla="*/ 1313114 w 7467600"/>
              <a:gd name="connsiteY200" fmla="*/ 3655216 h 6858000"/>
              <a:gd name="connsiteX201" fmla="*/ 3655073 w 7467600"/>
              <a:gd name="connsiteY201" fmla="*/ 3650884 h 6858000"/>
              <a:gd name="connsiteX202" fmla="*/ 3989938 w 7467600"/>
              <a:gd name="connsiteY202" fmla="*/ 3991685 h 6858000"/>
              <a:gd name="connsiteX203" fmla="*/ 4393907 w 7467600"/>
              <a:gd name="connsiteY203" fmla="*/ 4261258 h 6858000"/>
              <a:gd name="connsiteX204" fmla="*/ 4648051 w 7467600"/>
              <a:gd name="connsiteY204" fmla="*/ 4374051 h 6858000"/>
              <a:gd name="connsiteX205" fmla="*/ 4383389 w 7467600"/>
              <a:gd name="connsiteY205" fmla="*/ 4184369 h 6858000"/>
              <a:gd name="connsiteX206" fmla="*/ 4165508 w 7467600"/>
              <a:gd name="connsiteY206" fmla="*/ 4035196 h 6858000"/>
              <a:gd name="connsiteX207" fmla="*/ 4068162 w 7467600"/>
              <a:gd name="connsiteY207" fmla="*/ 3953394 h 6858000"/>
              <a:gd name="connsiteX208" fmla="*/ 3981416 w 7467600"/>
              <a:gd name="connsiteY208" fmla="*/ 3880482 h 6858000"/>
              <a:gd name="connsiteX209" fmla="*/ 3800147 w 7467600"/>
              <a:gd name="connsiteY209" fmla="*/ 3749872 h 6858000"/>
              <a:gd name="connsiteX210" fmla="*/ 3655073 w 7467600"/>
              <a:gd name="connsiteY210" fmla="*/ 3650884 h 6858000"/>
              <a:gd name="connsiteX211" fmla="*/ 3670252 w 7467600"/>
              <a:gd name="connsiteY211" fmla="*/ 3622798 h 6858000"/>
              <a:gd name="connsiteX212" fmla="*/ 3817258 w 7467600"/>
              <a:gd name="connsiteY212" fmla="*/ 3723577 h 6858000"/>
              <a:gd name="connsiteX213" fmla="*/ 4000461 w 7467600"/>
              <a:gd name="connsiteY213" fmla="*/ 3855966 h 6858000"/>
              <a:gd name="connsiteX214" fmla="*/ 4088180 w 7467600"/>
              <a:gd name="connsiteY214" fmla="*/ 3929774 h 6858000"/>
              <a:gd name="connsiteX215" fmla="*/ 4184555 w 7467600"/>
              <a:gd name="connsiteY215" fmla="*/ 4010683 h 6858000"/>
              <a:gd name="connsiteX216" fmla="*/ 4399563 w 7467600"/>
              <a:gd name="connsiteY216" fmla="*/ 4158106 h 6858000"/>
              <a:gd name="connsiteX217" fmla="*/ 4684469 w 7467600"/>
              <a:gd name="connsiteY217" fmla="*/ 4364680 h 6858000"/>
              <a:gd name="connsiteX218" fmla="*/ 4690271 w 7467600"/>
              <a:gd name="connsiteY218" fmla="*/ 4370034 h 6858000"/>
              <a:gd name="connsiteX219" fmla="*/ 4136093 w 7467600"/>
              <a:gd name="connsiteY219" fmla="*/ 3858466 h 6858000"/>
              <a:gd name="connsiteX220" fmla="*/ 3670252 w 7467600"/>
              <a:gd name="connsiteY220" fmla="*/ 3622798 h 6858000"/>
              <a:gd name="connsiteX221" fmla="*/ 4440129 w 7467600"/>
              <a:gd name="connsiteY221" fmla="*/ 3448571 h 6858000"/>
              <a:gd name="connsiteX222" fmla="*/ 4856525 w 7467600"/>
              <a:gd name="connsiteY222" fmla="*/ 3915351 h 6858000"/>
              <a:gd name="connsiteX223" fmla="*/ 5059055 w 7467600"/>
              <a:gd name="connsiteY223" fmla="*/ 4108918 h 6858000"/>
              <a:gd name="connsiteX224" fmla="*/ 5290070 w 7467600"/>
              <a:gd name="connsiteY224" fmla="*/ 4263619 h 6858000"/>
              <a:gd name="connsiteX225" fmla="*/ 4834991 w 7467600"/>
              <a:gd name="connsiteY225" fmla="*/ 3830985 h 6858000"/>
              <a:gd name="connsiteX226" fmla="*/ 4440129 w 7467600"/>
              <a:gd name="connsiteY226" fmla="*/ 3448571 h 6858000"/>
              <a:gd name="connsiteX227" fmla="*/ 4441737 w 7467600"/>
              <a:gd name="connsiteY227" fmla="*/ 3399734 h 6858000"/>
              <a:gd name="connsiteX228" fmla="*/ 4431236 w 7467600"/>
              <a:gd name="connsiteY228" fmla="*/ 3400954 h 6858000"/>
              <a:gd name="connsiteX229" fmla="*/ 4557150 w 7467600"/>
              <a:gd name="connsiteY229" fmla="*/ 3510023 h 6858000"/>
              <a:gd name="connsiteX230" fmla="*/ 4856936 w 7467600"/>
              <a:gd name="connsiteY230" fmla="*/ 3809146 h 6858000"/>
              <a:gd name="connsiteX231" fmla="*/ 5111996 w 7467600"/>
              <a:gd name="connsiteY231" fmla="*/ 4065759 h 6858000"/>
              <a:gd name="connsiteX232" fmla="*/ 5388878 w 7467600"/>
              <a:gd name="connsiteY232" fmla="*/ 4300185 h 6858000"/>
              <a:gd name="connsiteX233" fmla="*/ 5425556 w 7467600"/>
              <a:gd name="connsiteY233" fmla="*/ 4308967 h 6858000"/>
              <a:gd name="connsiteX234" fmla="*/ 4943646 w 7467600"/>
              <a:gd name="connsiteY234" fmla="*/ 3822916 h 6858000"/>
              <a:gd name="connsiteX235" fmla="*/ 4594837 w 7467600"/>
              <a:gd name="connsiteY235" fmla="*/ 3532274 h 6858000"/>
              <a:gd name="connsiteX236" fmla="*/ 4441737 w 7467600"/>
              <a:gd name="connsiteY236" fmla="*/ 3399734 h 6858000"/>
              <a:gd name="connsiteX237" fmla="*/ 5425834 w 7467600"/>
              <a:gd name="connsiteY237" fmla="*/ 3162785 h 6858000"/>
              <a:gd name="connsiteX238" fmla="*/ 5401644 w 7467600"/>
              <a:gd name="connsiteY238" fmla="*/ 3617847 h 6858000"/>
              <a:gd name="connsiteX239" fmla="*/ 5467256 w 7467600"/>
              <a:gd name="connsiteY239" fmla="*/ 4175494 h 6858000"/>
              <a:gd name="connsiteX240" fmla="*/ 5448069 w 7467600"/>
              <a:gd name="connsiteY240" fmla="*/ 3567554 h 6858000"/>
              <a:gd name="connsiteX241" fmla="*/ 5425834 w 7467600"/>
              <a:gd name="connsiteY241" fmla="*/ 3162785 h 6858000"/>
              <a:gd name="connsiteX242" fmla="*/ 1318687 w 7467600"/>
              <a:gd name="connsiteY242" fmla="*/ 3113840 h 6858000"/>
              <a:gd name="connsiteX243" fmla="*/ 1066793 w 7467600"/>
              <a:gd name="connsiteY243" fmla="*/ 3212171 h 6858000"/>
              <a:gd name="connsiteX244" fmla="*/ 993319 w 7467600"/>
              <a:gd name="connsiteY244" fmla="*/ 3247648 h 6858000"/>
              <a:gd name="connsiteX245" fmla="*/ 853081 w 7467600"/>
              <a:gd name="connsiteY245" fmla="*/ 3312410 h 6858000"/>
              <a:gd name="connsiteX246" fmla="*/ 805957 w 7467600"/>
              <a:gd name="connsiteY246" fmla="*/ 3330443 h 6858000"/>
              <a:gd name="connsiteX247" fmla="*/ 1318687 w 7467600"/>
              <a:gd name="connsiteY247" fmla="*/ 3113840 h 6858000"/>
              <a:gd name="connsiteX248" fmla="*/ 5453702 w 7467600"/>
              <a:gd name="connsiteY248" fmla="*/ 3090882 h 6858000"/>
              <a:gd name="connsiteX249" fmla="*/ 5480135 w 7467600"/>
              <a:gd name="connsiteY249" fmla="*/ 3565802 h 6858000"/>
              <a:gd name="connsiteX250" fmla="*/ 5499023 w 7467600"/>
              <a:gd name="connsiteY250" fmla="*/ 4166310 h 6858000"/>
              <a:gd name="connsiteX251" fmla="*/ 5547022 w 7467600"/>
              <a:gd name="connsiteY251" fmla="*/ 3607838 h 6858000"/>
              <a:gd name="connsiteX252" fmla="*/ 5515964 w 7467600"/>
              <a:gd name="connsiteY252" fmla="*/ 3378541 h 6858000"/>
              <a:gd name="connsiteX253" fmla="*/ 5453702 w 7467600"/>
              <a:gd name="connsiteY253" fmla="*/ 3090882 h 6858000"/>
              <a:gd name="connsiteX254" fmla="*/ 1238695 w 7467600"/>
              <a:gd name="connsiteY254" fmla="*/ 3076820 h 6858000"/>
              <a:gd name="connsiteX255" fmla="*/ 716371 w 7467600"/>
              <a:gd name="connsiteY255" fmla="*/ 3293249 h 6858000"/>
              <a:gd name="connsiteX256" fmla="*/ 579522 w 7467600"/>
              <a:gd name="connsiteY256" fmla="*/ 3371759 h 6858000"/>
              <a:gd name="connsiteX257" fmla="*/ 600288 w 7467600"/>
              <a:gd name="connsiteY257" fmla="*/ 3365555 h 6858000"/>
              <a:gd name="connsiteX258" fmla="*/ 840692 w 7467600"/>
              <a:gd name="connsiteY258" fmla="*/ 3284921 h 6858000"/>
              <a:gd name="connsiteX259" fmla="*/ 979248 w 7467600"/>
              <a:gd name="connsiteY259" fmla="*/ 3221003 h 6858000"/>
              <a:gd name="connsiteX260" fmla="*/ 1053282 w 7467600"/>
              <a:gd name="connsiteY260" fmla="*/ 3185247 h 6858000"/>
              <a:gd name="connsiteX261" fmla="*/ 1320603 w 7467600"/>
              <a:gd name="connsiteY261" fmla="*/ 3081281 h 6858000"/>
              <a:gd name="connsiteX262" fmla="*/ 1238695 w 7467600"/>
              <a:gd name="connsiteY262" fmla="*/ 3076820 h 6858000"/>
              <a:gd name="connsiteX263" fmla="*/ 5425627 w 7467600"/>
              <a:gd name="connsiteY263" fmla="*/ 2954192 h 6858000"/>
              <a:gd name="connsiteX264" fmla="*/ 5470770 w 7467600"/>
              <a:gd name="connsiteY264" fmla="*/ 3005435 h 6858000"/>
              <a:gd name="connsiteX265" fmla="*/ 5519779 w 7467600"/>
              <a:gd name="connsiteY265" fmla="*/ 4359223 h 6858000"/>
              <a:gd name="connsiteX266" fmla="*/ 5520293 w 7467600"/>
              <a:gd name="connsiteY266" fmla="*/ 4360602 h 6858000"/>
              <a:gd name="connsiteX267" fmla="*/ 5767221 w 7467600"/>
              <a:gd name="connsiteY267" fmla="*/ 4665564 h 6858000"/>
              <a:gd name="connsiteX268" fmla="*/ 6937169 w 7467600"/>
              <a:gd name="connsiteY268" fmla="*/ 4815941 h 6858000"/>
              <a:gd name="connsiteX269" fmla="*/ 6953922 w 7467600"/>
              <a:gd name="connsiteY269" fmla="*/ 4890068 h 6858000"/>
              <a:gd name="connsiteX270" fmla="*/ 6071359 w 7467600"/>
              <a:gd name="connsiteY270" fmla="*/ 4770770 h 6858000"/>
              <a:gd name="connsiteX271" fmla="*/ 6038839 w 7467600"/>
              <a:gd name="connsiteY271" fmla="*/ 4764474 h 6858000"/>
              <a:gd name="connsiteX272" fmla="*/ 6038706 w 7467600"/>
              <a:gd name="connsiteY272" fmla="*/ 4763847 h 6858000"/>
              <a:gd name="connsiteX273" fmla="*/ 6037784 w 7467600"/>
              <a:gd name="connsiteY273" fmla="*/ 4764270 h 6858000"/>
              <a:gd name="connsiteX274" fmla="*/ 6038839 w 7467600"/>
              <a:gd name="connsiteY274" fmla="*/ 4764474 h 6858000"/>
              <a:gd name="connsiteX275" fmla="*/ 6040338 w 7467600"/>
              <a:gd name="connsiteY275" fmla="*/ 4771418 h 6858000"/>
              <a:gd name="connsiteX276" fmla="*/ 6024488 w 7467600"/>
              <a:gd name="connsiteY276" fmla="*/ 4809903 h 6858000"/>
              <a:gd name="connsiteX277" fmla="*/ 5599771 w 7467600"/>
              <a:gd name="connsiteY277" fmla="*/ 5509652 h 6858000"/>
              <a:gd name="connsiteX278" fmla="*/ 5548843 w 7467600"/>
              <a:gd name="connsiteY278" fmla="*/ 5563845 h 6858000"/>
              <a:gd name="connsiteX279" fmla="*/ 5940952 w 7467600"/>
              <a:gd name="connsiteY279" fmla="*/ 6250028 h 6858000"/>
              <a:gd name="connsiteX280" fmla="*/ 6043441 w 7467600"/>
              <a:gd name="connsiteY280" fmla="*/ 6665847 h 6858000"/>
              <a:gd name="connsiteX281" fmla="*/ 6093432 w 7467600"/>
              <a:gd name="connsiteY281" fmla="*/ 6858000 h 6858000"/>
              <a:gd name="connsiteX282" fmla="*/ 6034344 w 7467600"/>
              <a:gd name="connsiteY282" fmla="*/ 6858000 h 6858000"/>
              <a:gd name="connsiteX283" fmla="*/ 6026679 w 7467600"/>
              <a:gd name="connsiteY283" fmla="*/ 6836959 h 6858000"/>
              <a:gd name="connsiteX284" fmla="*/ 5800441 w 7467600"/>
              <a:gd name="connsiteY284" fmla="*/ 6335286 h 6858000"/>
              <a:gd name="connsiteX285" fmla="*/ 5526562 w 7467600"/>
              <a:gd name="connsiteY285" fmla="*/ 5705388 h 6858000"/>
              <a:gd name="connsiteX286" fmla="*/ 5519640 w 7467600"/>
              <a:gd name="connsiteY286" fmla="*/ 5683774 h 6858000"/>
              <a:gd name="connsiteX287" fmla="*/ 5844559 w 7467600"/>
              <a:gd name="connsiteY287" fmla="*/ 6553349 h 6858000"/>
              <a:gd name="connsiteX288" fmla="*/ 5975994 w 7467600"/>
              <a:gd name="connsiteY288" fmla="*/ 6858000 h 6858000"/>
              <a:gd name="connsiteX289" fmla="*/ 5898547 w 7467600"/>
              <a:gd name="connsiteY289" fmla="*/ 6858000 h 6858000"/>
              <a:gd name="connsiteX290" fmla="*/ 5682041 w 7467600"/>
              <a:gd name="connsiteY290" fmla="*/ 6355860 h 6858000"/>
              <a:gd name="connsiteX291" fmla="*/ 5461758 w 7467600"/>
              <a:gd name="connsiteY291" fmla="*/ 5820220 h 6858000"/>
              <a:gd name="connsiteX292" fmla="*/ 5237282 w 7467600"/>
              <a:gd name="connsiteY292" fmla="*/ 6579086 h 6858000"/>
              <a:gd name="connsiteX293" fmla="*/ 5115009 w 7467600"/>
              <a:gd name="connsiteY293" fmla="*/ 6858000 h 6858000"/>
              <a:gd name="connsiteX294" fmla="*/ 5028074 w 7467600"/>
              <a:gd name="connsiteY294" fmla="*/ 6858000 h 6858000"/>
              <a:gd name="connsiteX295" fmla="*/ 5079508 w 7467600"/>
              <a:gd name="connsiteY295" fmla="*/ 6749074 h 6858000"/>
              <a:gd name="connsiteX296" fmla="*/ 5371846 w 7467600"/>
              <a:gd name="connsiteY296" fmla="*/ 5924413 h 6858000"/>
              <a:gd name="connsiteX297" fmla="*/ 5270512 w 7467600"/>
              <a:gd name="connsiteY297" fmla="*/ 6138975 h 6858000"/>
              <a:gd name="connsiteX298" fmla="*/ 5062409 w 7467600"/>
              <a:gd name="connsiteY298" fmla="*/ 6653544 h 6858000"/>
              <a:gd name="connsiteX299" fmla="*/ 5036628 w 7467600"/>
              <a:gd name="connsiteY299" fmla="*/ 6754247 h 6858000"/>
              <a:gd name="connsiteX300" fmla="*/ 5009112 w 7467600"/>
              <a:gd name="connsiteY300" fmla="*/ 6858000 h 6858000"/>
              <a:gd name="connsiteX301" fmla="*/ 4976679 w 7467600"/>
              <a:gd name="connsiteY301" fmla="*/ 6858000 h 6858000"/>
              <a:gd name="connsiteX302" fmla="*/ 5006537 w 7467600"/>
              <a:gd name="connsiteY302" fmla="*/ 6747068 h 6858000"/>
              <a:gd name="connsiteX303" fmla="*/ 5032723 w 7467600"/>
              <a:gd name="connsiteY303" fmla="*/ 6644957 h 6858000"/>
              <a:gd name="connsiteX304" fmla="*/ 5242949 w 7467600"/>
              <a:gd name="connsiteY304" fmla="*/ 6125175 h 6858000"/>
              <a:gd name="connsiteX305" fmla="*/ 5286321 w 7467600"/>
              <a:gd name="connsiteY305" fmla="*/ 6033555 h 6858000"/>
              <a:gd name="connsiteX306" fmla="*/ 5008210 w 7467600"/>
              <a:gd name="connsiteY306" fmla="*/ 6649194 h 6858000"/>
              <a:gd name="connsiteX307" fmla="*/ 4986321 w 7467600"/>
              <a:gd name="connsiteY307" fmla="*/ 6765687 h 6858000"/>
              <a:gd name="connsiteX308" fmla="*/ 4973474 w 7467600"/>
              <a:gd name="connsiteY308" fmla="*/ 6858000 h 6858000"/>
              <a:gd name="connsiteX309" fmla="*/ 4907178 w 7467600"/>
              <a:gd name="connsiteY309" fmla="*/ 6858000 h 6858000"/>
              <a:gd name="connsiteX310" fmla="*/ 4910810 w 7467600"/>
              <a:gd name="connsiteY310" fmla="*/ 6829660 h 6858000"/>
              <a:gd name="connsiteX311" fmla="*/ 4987461 w 7467600"/>
              <a:gd name="connsiteY311" fmla="*/ 6432994 h 6858000"/>
              <a:gd name="connsiteX312" fmla="*/ 5179262 w 7467600"/>
              <a:gd name="connsiteY312" fmla="*/ 6035044 h 6858000"/>
              <a:gd name="connsiteX313" fmla="*/ 4689678 w 7467600"/>
              <a:gd name="connsiteY313" fmla="*/ 6440241 h 6858000"/>
              <a:gd name="connsiteX314" fmla="*/ 4477543 w 7467600"/>
              <a:gd name="connsiteY314" fmla="*/ 6674836 h 6858000"/>
              <a:gd name="connsiteX315" fmla="*/ 4329957 w 7467600"/>
              <a:gd name="connsiteY315" fmla="*/ 6858000 h 6858000"/>
              <a:gd name="connsiteX316" fmla="*/ 4218595 w 7467600"/>
              <a:gd name="connsiteY316" fmla="*/ 6858000 h 6858000"/>
              <a:gd name="connsiteX317" fmla="*/ 4368888 w 7467600"/>
              <a:gd name="connsiteY317" fmla="*/ 6668412 h 6858000"/>
              <a:gd name="connsiteX318" fmla="*/ 4563091 w 7467600"/>
              <a:gd name="connsiteY318" fmla="*/ 6442508 h 6858000"/>
              <a:gd name="connsiteX319" fmla="*/ 5387324 w 7467600"/>
              <a:gd name="connsiteY319" fmla="*/ 5705830 h 6858000"/>
              <a:gd name="connsiteX320" fmla="*/ 5073620 w 7467600"/>
              <a:gd name="connsiteY320" fmla="*/ 5955437 h 6858000"/>
              <a:gd name="connsiteX321" fmla="*/ 4689789 w 7467600"/>
              <a:gd name="connsiteY321" fmla="*/ 6268382 h 6858000"/>
              <a:gd name="connsiteX322" fmla="*/ 4418722 w 7467600"/>
              <a:gd name="connsiteY322" fmla="*/ 6570886 h 6858000"/>
              <a:gd name="connsiteX323" fmla="*/ 4214944 w 7467600"/>
              <a:gd name="connsiteY323" fmla="*/ 6858000 h 6858000"/>
              <a:gd name="connsiteX324" fmla="*/ 4177898 w 7467600"/>
              <a:gd name="connsiteY324" fmla="*/ 6858000 h 6858000"/>
              <a:gd name="connsiteX325" fmla="*/ 4391597 w 7467600"/>
              <a:gd name="connsiteY325" fmla="*/ 6556370 h 6858000"/>
              <a:gd name="connsiteX326" fmla="*/ 4668889 w 7467600"/>
              <a:gd name="connsiteY326" fmla="*/ 6246399 h 6858000"/>
              <a:gd name="connsiteX327" fmla="*/ 5055427 w 7467600"/>
              <a:gd name="connsiteY327" fmla="*/ 5931476 h 6858000"/>
              <a:gd name="connsiteX328" fmla="*/ 5371814 w 7467600"/>
              <a:gd name="connsiteY328" fmla="*/ 5678975 h 6858000"/>
              <a:gd name="connsiteX329" fmla="*/ 4987918 w 7467600"/>
              <a:gd name="connsiteY329" fmla="*/ 5838701 h 6858000"/>
              <a:gd name="connsiteX330" fmla="*/ 4317146 w 7467600"/>
              <a:gd name="connsiteY330" fmla="*/ 6587716 h 6858000"/>
              <a:gd name="connsiteX331" fmla="*/ 4171627 w 7467600"/>
              <a:gd name="connsiteY331" fmla="*/ 6858000 h 6858000"/>
              <a:gd name="connsiteX332" fmla="*/ 4081585 w 7467600"/>
              <a:gd name="connsiteY332" fmla="*/ 6858000 h 6858000"/>
              <a:gd name="connsiteX333" fmla="*/ 4238603 w 7467600"/>
              <a:gd name="connsiteY333" fmla="*/ 6559341 h 6858000"/>
              <a:gd name="connsiteX334" fmla="*/ 4778333 w 7467600"/>
              <a:gd name="connsiteY334" fmla="*/ 5873626 h 6858000"/>
              <a:gd name="connsiteX335" fmla="*/ 5414185 w 7467600"/>
              <a:gd name="connsiteY335" fmla="*/ 5573882 h 6858000"/>
              <a:gd name="connsiteX336" fmla="*/ 5959648 w 7467600"/>
              <a:gd name="connsiteY336" fmla="*/ 4760797 h 6858000"/>
              <a:gd name="connsiteX337" fmla="*/ 5355019 w 7467600"/>
              <a:gd name="connsiteY337" fmla="*/ 4734672 h 6858000"/>
              <a:gd name="connsiteX338" fmla="*/ 5083565 w 7467600"/>
              <a:gd name="connsiteY338" fmla="*/ 5179121 h 6858000"/>
              <a:gd name="connsiteX339" fmla="*/ 4713577 w 7467600"/>
              <a:gd name="connsiteY339" fmla="*/ 5616803 h 6858000"/>
              <a:gd name="connsiteX340" fmla="*/ 3989559 w 7467600"/>
              <a:gd name="connsiteY340" fmla="*/ 6145945 h 6858000"/>
              <a:gd name="connsiteX341" fmla="*/ 3939824 w 7467600"/>
              <a:gd name="connsiteY341" fmla="*/ 6066900 h 6858000"/>
              <a:gd name="connsiteX342" fmla="*/ 4584537 w 7467600"/>
              <a:gd name="connsiteY342" fmla="*/ 5324826 h 6858000"/>
              <a:gd name="connsiteX343" fmla="*/ 5037105 w 7467600"/>
              <a:gd name="connsiteY343" fmla="*/ 5088765 h 6858000"/>
              <a:gd name="connsiteX344" fmla="*/ 5039930 w 7467600"/>
              <a:gd name="connsiteY344" fmla="*/ 5089585 h 6858000"/>
              <a:gd name="connsiteX345" fmla="*/ 5263764 w 7467600"/>
              <a:gd name="connsiteY345" fmla="*/ 4735525 h 6858000"/>
              <a:gd name="connsiteX346" fmla="*/ 4086300 w 7467600"/>
              <a:gd name="connsiteY346" fmla="*/ 4884599 h 6858000"/>
              <a:gd name="connsiteX347" fmla="*/ 4085485 w 7467600"/>
              <a:gd name="connsiteY347" fmla="*/ 4899070 h 6858000"/>
              <a:gd name="connsiteX348" fmla="*/ 3871915 w 7467600"/>
              <a:gd name="connsiteY348" fmla="*/ 5253645 h 6858000"/>
              <a:gd name="connsiteX349" fmla="*/ 3799374 w 7467600"/>
              <a:gd name="connsiteY349" fmla="*/ 5466127 h 6858000"/>
              <a:gd name="connsiteX350" fmla="*/ 3498850 w 7467600"/>
              <a:gd name="connsiteY350" fmla="*/ 6661888 h 6858000"/>
              <a:gd name="connsiteX351" fmla="*/ 3399216 w 7467600"/>
              <a:gd name="connsiteY351" fmla="*/ 6858000 h 6858000"/>
              <a:gd name="connsiteX352" fmla="*/ 3303688 w 7467600"/>
              <a:gd name="connsiteY352" fmla="*/ 6858000 h 6858000"/>
              <a:gd name="connsiteX353" fmla="*/ 3391774 w 7467600"/>
              <a:gd name="connsiteY353" fmla="*/ 6697181 h 6858000"/>
              <a:gd name="connsiteX354" fmla="*/ 3735540 w 7467600"/>
              <a:gd name="connsiteY354" fmla="*/ 5546923 h 6858000"/>
              <a:gd name="connsiteX355" fmla="*/ 3729438 w 7467600"/>
              <a:gd name="connsiteY355" fmla="*/ 5569058 h 6858000"/>
              <a:gd name="connsiteX356" fmla="*/ 3707782 w 7467600"/>
              <a:gd name="connsiteY356" fmla="*/ 5644908 h 6858000"/>
              <a:gd name="connsiteX357" fmla="*/ 3583827 w 7467600"/>
              <a:gd name="connsiteY357" fmla="*/ 6039215 h 6858000"/>
              <a:gd name="connsiteX358" fmla="*/ 3547861 w 7467600"/>
              <a:gd name="connsiteY358" fmla="*/ 6129609 h 6858000"/>
              <a:gd name="connsiteX359" fmla="*/ 3490905 w 7467600"/>
              <a:gd name="connsiteY359" fmla="*/ 6277660 h 6858000"/>
              <a:gd name="connsiteX360" fmla="*/ 3455859 w 7467600"/>
              <a:gd name="connsiteY360" fmla="*/ 6391301 h 6858000"/>
              <a:gd name="connsiteX361" fmla="*/ 3429112 w 7467600"/>
              <a:gd name="connsiteY361" fmla="*/ 6479469 h 6858000"/>
              <a:gd name="connsiteX362" fmla="*/ 3304862 w 7467600"/>
              <a:gd name="connsiteY362" fmla="*/ 6796476 h 6858000"/>
              <a:gd name="connsiteX363" fmla="*/ 3276071 w 7467600"/>
              <a:gd name="connsiteY363" fmla="*/ 6858000 h 6858000"/>
              <a:gd name="connsiteX364" fmla="*/ 3240805 w 7467600"/>
              <a:gd name="connsiteY364" fmla="*/ 6858000 h 6858000"/>
              <a:gd name="connsiteX365" fmla="*/ 3275917 w 7467600"/>
              <a:gd name="connsiteY365" fmla="*/ 6783192 h 6858000"/>
              <a:gd name="connsiteX366" fmla="*/ 3399358 w 7467600"/>
              <a:gd name="connsiteY366" fmla="*/ 6469011 h 6858000"/>
              <a:gd name="connsiteX367" fmla="*/ 3425650 w 7467600"/>
              <a:gd name="connsiteY367" fmla="*/ 6381333 h 6858000"/>
              <a:gd name="connsiteX368" fmla="*/ 3460661 w 7467600"/>
              <a:gd name="connsiteY368" fmla="*/ 6266763 h 6858000"/>
              <a:gd name="connsiteX369" fmla="*/ 3518021 w 7467600"/>
              <a:gd name="connsiteY369" fmla="*/ 6117298 h 6858000"/>
              <a:gd name="connsiteX370" fmla="*/ 3554035 w 7467600"/>
              <a:gd name="connsiteY370" fmla="*/ 6027832 h 6858000"/>
              <a:gd name="connsiteX371" fmla="*/ 3677174 w 7467600"/>
              <a:gd name="connsiteY371" fmla="*/ 5636351 h 6858000"/>
              <a:gd name="connsiteX372" fmla="*/ 3698819 w 7467600"/>
              <a:gd name="connsiteY372" fmla="*/ 5560503 h 6858000"/>
              <a:gd name="connsiteX373" fmla="*/ 3702094 w 7467600"/>
              <a:gd name="connsiteY373" fmla="*/ 5549194 h 6858000"/>
              <a:gd name="connsiteX374" fmla="*/ 3398355 w 7467600"/>
              <a:gd name="connsiteY374" fmla="*/ 6094603 h 6858000"/>
              <a:gd name="connsiteX375" fmla="*/ 3193941 w 7467600"/>
              <a:gd name="connsiteY375" fmla="*/ 6798775 h 6858000"/>
              <a:gd name="connsiteX376" fmla="*/ 3184140 w 7467600"/>
              <a:gd name="connsiteY376" fmla="*/ 6858000 h 6858000"/>
              <a:gd name="connsiteX377" fmla="*/ 3099978 w 7467600"/>
              <a:gd name="connsiteY377" fmla="*/ 6858000 h 6858000"/>
              <a:gd name="connsiteX378" fmla="*/ 3101556 w 7467600"/>
              <a:gd name="connsiteY378" fmla="*/ 6843337 h 6858000"/>
              <a:gd name="connsiteX379" fmla="*/ 3370162 w 7467600"/>
              <a:gd name="connsiteY379" fmla="*/ 5785550 h 6858000"/>
              <a:gd name="connsiteX380" fmla="*/ 3746477 w 7467600"/>
              <a:gd name="connsiteY380" fmla="*/ 5377889 h 6858000"/>
              <a:gd name="connsiteX381" fmla="*/ 3863399 w 7467600"/>
              <a:gd name="connsiteY381" fmla="*/ 5087257 h 6858000"/>
              <a:gd name="connsiteX382" fmla="*/ 3968712 w 7467600"/>
              <a:gd name="connsiteY382" fmla="*/ 4913989 h 6858000"/>
              <a:gd name="connsiteX383" fmla="*/ 2792390 w 7467600"/>
              <a:gd name="connsiteY383" fmla="*/ 5382974 h 6858000"/>
              <a:gd name="connsiteX384" fmla="*/ 2714982 w 7467600"/>
              <a:gd name="connsiteY384" fmla="*/ 5427051 h 6858000"/>
              <a:gd name="connsiteX385" fmla="*/ 2813361 w 7467600"/>
              <a:gd name="connsiteY385" fmla="*/ 6023912 h 6858000"/>
              <a:gd name="connsiteX386" fmla="*/ 2688430 w 7467600"/>
              <a:gd name="connsiteY386" fmla="*/ 6801564 h 6858000"/>
              <a:gd name="connsiteX387" fmla="*/ 2629626 w 7467600"/>
              <a:gd name="connsiteY387" fmla="*/ 6763394 h 6858000"/>
              <a:gd name="connsiteX388" fmla="*/ 2565328 w 7467600"/>
              <a:gd name="connsiteY388" fmla="*/ 5516399 h 6858000"/>
              <a:gd name="connsiteX389" fmla="*/ 1922999 w 7467600"/>
              <a:gd name="connsiteY389" fmla="*/ 5980343 h 6858000"/>
              <a:gd name="connsiteX390" fmla="*/ 1950261 w 7467600"/>
              <a:gd name="connsiteY390" fmla="*/ 6405858 h 6858000"/>
              <a:gd name="connsiteX391" fmla="*/ 2365554 w 7467600"/>
              <a:gd name="connsiteY391" fmla="*/ 6759107 h 6858000"/>
              <a:gd name="connsiteX392" fmla="*/ 2424142 w 7467600"/>
              <a:gd name="connsiteY392" fmla="*/ 6858000 h 6858000"/>
              <a:gd name="connsiteX393" fmla="*/ 2395994 w 7467600"/>
              <a:gd name="connsiteY393" fmla="*/ 6858000 h 6858000"/>
              <a:gd name="connsiteX394" fmla="*/ 2392863 w 7467600"/>
              <a:gd name="connsiteY394" fmla="*/ 6852964 h 6858000"/>
              <a:gd name="connsiteX395" fmla="*/ 2017589 w 7467600"/>
              <a:gd name="connsiteY395" fmla="*/ 6493982 h 6858000"/>
              <a:gd name="connsiteX396" fmla="*/ 2147336 w 7467600"/>
              <a:gd name="connsiteY396" fmla="*/ 6594052 h 6858000"/>
              <a:gd name="connsiteX397" fmla="*/ 2207047 w 7467600"/>
              <a:gd name="connsiteY397" fmla="*/ 6654540 h 6858000"/>
              <a:gd name="connsiteX398" fmla="*/ 2299106 w 7467600"/>
              <a:gd name="connsiteY398" fmla="*/ 6778931 h 6858000"/>
              <a:gd name="connsiteX399" fmla="*/ 2314430 w 7467600"/>
              <a:gd name="connsiteY399" fmla="*/ 6801144 h 6858000"/>
              <a:gd name="connsiteX400" fmla="*/ 2352406 w 7467600"/>
              <a:gd name="connsiteY400" fmla="*/ 6858000 h 6858000"/>
              <a:gd name="connsiteX401" fmla="*/ 2314492 w 7467600"/>
              <a:gd name="connsiteY401" fmla="*/ 6858000 h 6858000"/>
              <a:gd name="connsiteX402" fmla="*/ 2288095 w 7467600"/>
              <a:gd name="connsiteY402" fmla="*/ 6818030 h 6858000"/>
              <a:gd name="connsiteX403" fmla="*/ 2272768 w 7467600"/>
              <a:gd name="connsiteY403" fmla="*/ 6795822 h 6858000"/>
              <a:gd name="connsiteX404" fmla="*/ 2182715 w 7467600"/>
              <a:gd name="connsiteY404" fmla="*/ 6675071 h 6858000"/>
              <a:gd name="connsiteX405" fmla="*/ 2032061 w 7467600"/>
              <a:gd name="connsiteY405" fmla="*/ 6541380 h 6858000"/>
              <a:gd name="connsiteX406" fmla="*/ 2257220 w 7467600"/>
              <a:gd name="connsiteY406" fmla="*/ 6826257 h 6858000"/>
              <a:gd name="connsiteX407" fmla="*/ 2281324 w 7467600"/>
              <a:gd name="connsiteY407" fmla="*/ 6858000 h 6858000"/>
              <a:gd name="connsiteX408" fmla="*/ 2242860 w 7467600"/>
              <a:gd name="connsiteY408" fmla="*/ 6858000 h 6858000"/>
              <a:gd name="connsiteX409" fmla="*/ 2232818 w 7467600"/>
              <a:gd name="connsiteY409" fmla="*/ 6844926 h 6858000"/>
              <a:gd name="connsiteX410" fmla="*/ 1990172 w 7467600"/>
              <a:gd name="connsiteY410" fmla="*/ 6542121 h 6858000"/>
              <a:gd name="connsiteX411" fmla="*/ 2124090 w 7467600"/>
              <a:gd name="connsiteY411" fmla="*/ 6761017 h 6858000"/>
              <a:gd name="connsiteX412" fmla="*/ 2200380 w 7467600"/>
              <a:gd name="connsiteY412" fmla="*/ 6858000 h 6858000"/>
              <a:gd name="connsiteX413" fmla="*/ 2147507 w 7467600"/>
              <a:gd name="connsiteY413" fmla="*/ 6858000 h 6858000"/>
              <a:gd name="connsiteX414" fmla="*/ 2070668 w 7467600"/>
              <a:gd name="connsiteY414" fmla="*/ 6761520 h 6858000"/>
              <a:gd name="connsiteX415" fmla="*/ 1975142 w 7467600"/>
              <a:gd name="connsiteY415" fmla="*/ 6585570 h 6858000"/>
              <a:gd name="connsiteX416" fmla="*/ 2050035 w 7467600"/>
              <a:gd name="connsiteY416" fmla="*/ 6813345 h 6858000"/>
              <a:gd name="connsiteX417" fmla="*/ 2063025 w 7467600"/>
              <a:gd name="connsiteY417" fmla="*/ 6858000 h 6858000"/>
              <a:gd name="connsiteX418" fmla="*/ 2021675 w 7467600"/>
              <a:gd name="connsiteY418" fmla="*/ 6858000 h 6858000"/>
              <a:gd name="connsiteX419" fmla="*/ 2019308 w 7467600"/>
              <a:gd name="connsiteY419" fmla="*/ 6847118 h 6858000"/>
              <a:gd name="connsiteX420" fmla="*/ 1938835 w 7467600"/>
              <a:gd name="connsiteY420" fmla="*/ 6551160 h 6858000"/>
              <a:gd name="connsiteX421" fmla="*/ 1953230 w 7467600"/>
              <a:gd name="connsiteY421" fmla="*/ 6759699 h 6858000"/>
              <a:gd name="connsiteX422" fmla="*/ 1956763 w 7467600"/>
              <a:gd name="connsiteY422" fmla="*/ 6778191 h 6858000"/>
              <a:gd name="connsiteX423" fmla="*/ 1967925 w 7467600"/>
              <a:gd name="connsiteY423" fmla="*/ 6858000 h 6858000"/>
              <a:gd name="connsiteX424" fmla="*/ 1936622 w 7467600"/>
              <a:gd name="connsiteY424" fmla="*/ 6858000 h 6858000"/>
              <a:gd name="connsiteX425" fmla="*/ 1926261 w 7467600"/>
              <a:gd name="connsiteY425" fmla="*/ 6784064 h 6858000"/>
              <a:gd name="connsiteX426" fmla="*/ 1922724 w 7467600"/>
              <a:gd name="connsiteY426" fmla="*/ 6765577 h 6858000"/>
              <a:gd name="connsiteX427" fmla="*/ 1904650 w 7467600"/>
              <a:gd name="connsiteY427" fmla="*/ 6639616 h 6858000"/>
              <a:gd name="connsiteX428" fmla="*/ 1885273 w 7467600"/>
              <a:gd name="connsiteY428" fmla="*/ 6858000 h 6858000"/>
              <a:gd name="connsiteX429" fmla="*/ 1854363 w 7467600"/>
              <a:gd name="connsiteY429" fmla="*/ 6858000 h 6858000"/>
              <a:gd name="connsiteX430" fmla="*/ 1880391 w 7467600"/>
              <a:gd name="connsiteY430" fmla="*/ 6603796 h 6858000"/>
              <a:gd name="connsiteX431" fmla="*/ 1818273 w 7467600"/>
              <a:gd name="connsiteY431" fmla="*/ 6715729 h 6858000"/>
              <a:gd name="connsiteX432" fmla="*/ 1794691 w 7467600"/>
              <a:gd name="connsiteY432" fmla="*/ 6843239 h 6858000"/>
              <a:gd name="connsiteX433" fmla="*/ 1794914 w 7467600"/>
              <a:gd name="connsiteY433" fmla="*/ 6858000 h 6858000"/>
              <a:gd name="connsiteX434" fmla="*/ 1746128 w 7467600"/>
              <a:gd name="connsiteY434" fmla="*/ 6858000 h 6858000"/>
              <a:gd name="connsiteX435" fmla="*/ 1753934 w 7467600"/>
              <a:gd name="connsiteY435" fmla="*/ 6724796 h 6858000"/>
              <a:gd name="connsiteX436" fmla="*/ 1792053 w 7467600"/>
              <a:gd name="connsiteY436" fmla="*/ 6572396 h 6858000"/>
              <a:gd name="connsiteX437" fmla="*/ 1862248 w 7467600"/>
              <a:gd name="connsiteY437" fmla="*/ 6266397 h 6858000"/>
              <a:gd name="connsiteX438" fmla="*/ 1862250 w 7467600"/>
              <a:gd name="connsiteY438" fmla="*/ 6033531 h 6858000"/>
              <a:gd name="connsiteX439" fmla="*/ 1211999 w 7467600"/>
              <a:gd name="connsiteY439" fmla="*/ 6683610 h 6858000"/>
              <a:gd name="connsiteX440" fmla="*/ 1213266 w 7467600"/>
              <a:gd name="connsiteY440" fmla="*/ 6691947 h 6858000"/>
              <a:gd name="connsiteX441" fmla="*/ 1203370 w 7467600"/>
              <a:gd name="connsiteY441" fmla="*/ 6850676 h 6858000"/>
              <a:gd name="connsiteX442" fmla="*/ 1203671 w 7467600"/>
              <a:gd name="connsiteY442" fmla="*/ 6858000 h 6858000"/>
              <a:gd name="connsiteX443" fmla="*/ 1143180 w 7467600"/>
              <a:gd name="connsiteY443" fmla="*/ 6858000 h 6858000"/>
              <a:gd name="connsiteX444" fmla="*/ 1142176 w 7467600"/>
              <a:gd name="connsiteY444" fmla="*/ 6766045 h 6858000"/>
              <a:gd name="connsiteX445" fmla="*/ 1067484 w 7467600"/>
              <a:gd name="connsiteY445" fmla="*/ 6858000 h 6858000"/>
              <a:gd name="connsiteX446" fmla="*/ 953928 w 7467600"/>
              <a:gd name="connsiteY446" fmla="*/ 6858000 h 6858000"/>
              <a:gd name="connsiteX447" fmla="*/ 959715 w 7467600"/>
              <a:gd name="connsiteY447" fmla="*/ 6850185 h 6858000"/>
              <a:gd name="connsiteX448" fmla="*/ 1483788 w 7467600"/>
              <a:gd name="connsiteY448" fmla="*/ 6259174 h 6858000"/>
              <a:gd name="connsiteX449" fmla="*/ 1100671 w 7467600"/>
              <a:gd name="connsiteY449" fmla="*/ 6252137 h 6858000"/>
              <a:gd name="connsiteX450" fmla="*/ 1090144 w 7467600"/>
              <a:gd name="connsiteY450" fmla="*/ 6256748 h 6858000"/>
              <a:gd name="connsiteX451" fmla="*/ 1095872 w 7467600"/>
              <a:gd name="connsiteY451" fmla="*/ 6271892 h 6858000"/>
              <a:gd name="connsiteX452" fmla="*/ 262785 w 7467600"/>
              <a:gd name="connsiteY452" fmla="*/ 6845450 h 6858000"/>
              <a:gd name="connsiteX453" fmla="*/ 209968 w 7467600"/>
              <a:gd name="connsiteY453" fmla="*/ 6770713 h 6858000"/>
              <a:gd name="connsiteX454" fmla="*/ 873460 w 7467600"/>
              <a:gd name="connsiteY454" fmla="*/ 6253768 h 6858000"/>
              <a:gd name="connsiteX455" fmla="*/ 192686 w 7467600"/>
              <a:gd name="connsiteY455" fmla="*/ 5849257 h 6858000"/>
              <a:gd name="connsiteX456" fmla="*/ 4696 w 7467600"/>
              <a:gd name="connsiteY456" fmla="*/ 5697668 h 6858000"/>
              <a:gd name="connsiteX457" fmla="*/ 0 w 7467600"/>
              <a:gd name="connsiteY457" fmla="*/ 5689984 h 6858000"/>
              <a:gd name="connsiteX458" fmla="*/ 0 w 7467600"/>
              <a:gd name="connsiteY458" fmla="*/ 5513472 h 6858000"/>
              <a:gd name="connsiteX459" fmla="*/ 174101 w 7467600"/>
              <a:gd name="connsiteY459" fmla="*/ 5620277 h 6858000"/>
              <a:gd name="connsiteX460" fmla="*/ 891800 w 7467600"/>
              <a:gd name="connsiteY460" fmla="*/ 6036935 h 6858000"/>
              <a:gd name="connsiteX461" fmla="*/ 1072219 w 7467600"/>
              <a:gd name="connsiteY461" fmla="*/ 6169443 h 6858000"/>
              <a:gd name="connsiteX462" fmla="*/ 1074117 w 7467600"/>
              <a:gd name="connsiteY462" fmla="*/ 6170301 h 6858000"/>
              <a:gd name="connsiteX463" fmla="*/ 1083114 w 7467600"/>
              <a:gd name="connsiteY463" fmla="*/ 6174131 h 6858000"/>
              <a:gd name="connsiteX464" fmla="*/ 1543010 w 7467600"/>
              <a:gd name="connsiteY464" fmla="*/ 6191140 h 6858000"/>
              <a:gd name="connsiteX465" fmla="*/ 1551080 w 7467600"/>
              <a:gd name="connsiteY465" fmla="*/ 6195006 h 6858000"/>
              <a:gd name="connsiteX466" fmla="*/ 2345443 w 7467600"/>
              <a:gd name="connsiteY466" fmla="*/ 5549882 h 6858000"/>
              <a:gd name="connsiteX467" fmla="*/ 1721499 w 7467600"/>
              <a:gd name="connsiteY467" fmla="*/ 5599969 h 6858000"/>
              <a:gd name="connsiteX468" fmla="*/ 767716 w 7467600"/>
              <a:gd name="connsiteY468" fmla="*/ 5472768 h 6858000"/>
              <a:gd name="connsiteX469" fmla="*/ 722147 w 7467600"/>
              <a:gd name="connsiteY469" fmla="*/ 5393091 h 6858000"/>
              <a:gd name="connsiteX470" fmla="*/ 1485552 w 7467600"/>
              <a:gd name="connsiteY470" fmla="*/ 5313202 h 6858000"/>
              <a:gd name="connsiteX471" fmla="*/ 2143004 w 7467600"/>
              <a:gd name="connsiteY471" fmla="*/ 5402420 h 6858000"/>
              <a:gd name="connsiteX472" fmla="*/ 1933391 w 7467600"/>
              <a:gd name="connsiteY472" fmla="*/ 5156971 h 6858000"/>
              <a:gd name="connsiteX473" fmla="*/ 1827118 w 7467600"/>
              <a:gd name="connsiteY473" fmla="*/ 4968410 h 6858000"/>
              <a:gd name="connsiteX474" fmla="*/ 1837349 w 7467600"/>
              <a:gd name="connsiteY474" fmla="*/ 4956357 h 6858000"/>
              <a:gd name="connsiteX475" fmla="*/ 2162835 w 7467600"/>
              <a:gd name="connsiteY475" fmla="*/ 5187853 h 6858000"/>
              <a:gd name="connsiteX476" fmla="*/ 2257167 w 7467600"/>
              <a:gd name="connsiteY476" fmla="*/ 5462123 h 6858000"/>
              <a:gd name="connsiteX477" fmla="*/ 2261598 w 7467600"/>
              <a:gd name="connsiteY477" fmla="*/ 5467998 h 6858000"/>
              <a:gd name="connsiteX478" fmla="*/ 2437177 w 7467600"/>
              <a:gd name="connsiteY478" fmla="*/ 5479608 h 6858000"/>
              <a:gd name="connsiteX479" fmla="*/ 2445247 w 7467600"/>
              <a:gd name="connsiteY479" fmla="*/ 5483476 h 6858000"/>
              <a:gd name="connsiteX480" fmla="*/ 2743626 w 7467600"/>
              <a:gd name="connsiteY480" fmla="*/ 5304819 h 6858000"/>
              <a:gd name="connsiteX481" fmla="*/ 3048102 w 7467600"/>
              <a:gd name="connsiteY481" fmla="*/ 5150595 h 6858000"/>
              <a:gd name="connsiteX482" fmla="*/ 1799414 w 7467600"/>
              <a:gd name="connsiteY482" fmla="*/ 4694732 h 6858000"/>
              <a:gd name="connsiteX483" fmla="*/ 1771735 w 7467600"/>
              <a:gd name="connsiteY483" fmla="*/ 4619929 h 6858000"/>
              <a:gd name="connsiteX484" fmla="*/ 3104273 w 7467600"/>
              <a:gd name="connsiteY484" fmla="*/ 5076159 h 6858000"/>
              <a:gd name="connsiteX485" fmla="*/ 3113245 w 7467600"/>
              <a:gd name="connsiteY485" fmla="*/ 5090705 h 6858000"/>
              <a:gd name="connsiteX486" fmla="*/ 3126294 w 7467600"/>
              <a:gd name="connsiteY486" fmla="*/ 5114400 h 6858000"/>
              <a:gd name="connsiteX487" fmla="*/ 3937433 w 7467600"/>
              <a:gd name="connsiteY487" fmla="*/ 4830473 h 6858000"/>
              <a:gd name="connsiteX488" fmla="*/ 3590475 w 7467600"/>
              <a:gd name="connsiteY488" fmla="*/ 4597974 h 6858000"/>
              <a:gd name="connsiteX489" fmla="*/ 3100264 w 7467600"/>
              <a:gd name="connsiteY489" fmla="*/ 4579845 h 6858000"/>
              <a:gd name="connsiteX490" fmla="*/ 2183576 w 7467600"/>
              <a:gd name="connsiteY490" fmla="*/ 4227150 h 6858000"/>
              <a:gd name="connsiteX491" fmla="*/ 2151029 w 7467600"/>
              <a:gd name="connsiteY491" fmla="*/ 4146947 h 6858000"/>
              <a:gd name="connsiteX492" fmla="*/ 3563434 w 7467600"/>
              <a:gd name="connsiteY492" fmla="*/ 4469115 h 6858000"/>
              <a:gd name="connsiteX493" fmla="*/ 3177952 w 7467600"/>
              <a:gd name="connsiteY493" fmla="*/ 3657386 h 6858000"/>
              <a:gd name="connsiteX494" fmla="*/ 3189263 w 7467600"/>
              <a:gd name="connsiteY494" fmla="*/ 3625726 h 6858000"/>
              <a:gd name="connsiteX495" fmla="*/ 3560912 w 7467600"/>
              <a:gd name="connsiteY495" fmla="*/ 4079863 h 6858000"/>
              <a:gd name="connsiteX496" fmla="*/ 3626636 w 7467600"/>
              <a:gd name="connsiteY496" fmla="*/ 4512230 h 6858000"/>
              <a:gd name="connsiteX497" fmla="*/ 3653088 w 7467600"/>
              <a:gd name="connsiteY497" fmla="*/ 4521417 h 6858000"/>
              <a:gd name="connsiteX498" fmla="*/ 3988128 w 7467600"/>
              <a:gd name="connsiteY498" fmla="*/ 4817267 h 6858000"/>
              <a:gd name="connsiteX499" fmla="*/ 4830582 w 7467600"/>
              <a:gd name="connsiteY499" fmla="*/ 4676000 h 6858000"/>
              <a:gd name="connsiteX500" fmla="*/ 4830100 w 7467600"/>
              <a:gd name="connsiteY500" fmla="*/ 4675554 h 6858000"/>
              <a:gd name="connsiteX501" fmla="*/ 4036318 w 7467600"/>
              <a:gd name="connsiteY501" fmla="*/ 4147013 h 6858000"/>
              <a:gd name="connsiteX502" fmla="*/ 3432098 w 7467600"/>
              <a:gd name="connsiteY502" fmla="*/ 3537312 h 6858000"/>
              <a:gd name="connsiteX503" fmla="*/ 3446761 w 7467600"/>
              <a:gd name="connsiteY503" fmla="*/ 3461278 h 6858000"/>
              <a:gd name="connsiteX504" fmla="*/ 4419733 w 7467600"/>
              <a:gd name="connsiteY504" fmla="*/ 3963555 h 6858000"/>
              <a:gd name="connsiteX505" fmla="*/ 4781371 w 7467600"/>
              <a:gd name="connsiteY505" fmla="*/ 4458604 h 6858000"/>
              <a:gd name="connsiteX506" fmla="*/ 4780440 w 7467600"/>
              <a:gd name="connsiteY506" fmla="*/ 4470290 h 6858000"/>
              <a:gd name="connsiteX507" fmla="*/ 4898954 w 7467600"/>
              <a:gd name="connsiteY507" fmla="*/ 4662092 h 6858000"/>
              <a:gd name="connsiteX508" fmla="*/ 4900699 w 7467600"/>
              <a:gd name="connsiteY508" fmla="*/ 4670867 h 6858000"/>
              <a:gd name="connsiteX509" fmla="*/ 5714511 w 7467600"/>
              <a:gd name="connsiteY509" fmla="*/ 4663483 h 6858000"/>
              <a:gd name="connsiteX510" fmla="*/ 5464793 w 7467600"/>
              <a:gd name="connsiteY510" fmla="*/ 4393556 h 6858000"/>
              <a:gd name="connsiteX511" fmla="*/ 5461897 w 7467600"/>
              <a:gd name="connsiteY511" fmla="*/ 4390879 h 6858000"/>
              <a:gd name="connsiteX512" fmla="*/ 4294126 w 7467600"/>
              <a:gd name="connsiteY512" fmla="*/ 3303048 h 6858000"/>
              <a:gd name="connsiteX513" fmla="*/ 4305321 w 7467600"/>
              <a:gd name="connsiteY513" fmla="*/ 3256953 h 6858000"/>
              <a:gd name="connsiteX514" fmla="*/ 4949299 w 7467600"/>
              <a:gd name="connsiteY514" fmla="*/ 3766336 h 6858000"/>
              <a:gd name="connsiteX515" fmla="*/ 5291452 w 7467600"/>
              <a:gd name="connsiteY515" fmla="*/ 4076801 h 6858000"/>
              <a:gd name="connsiteX516" fmla="*/ 5434998 w 7467600"/>
              <a:gd name="connsiteY516" fmla="*/ 4254100 h 6858000"/>
              <a:gd name="connsiteX517" fmla="*/ 5351015 w 7467600"/>
              <a:gd name="connsiteY517" fmla="*/ 3760989 h 6858000"/>
              <a:gd name="connsiteX518" fmla="*/ 5413780 w 7467600"/>
              <a:gd name="connsiteY518" fmla="*/ 2966265 h 6858000"/>
              <a:gd name="connsiteX519" fmla="*/ 5425627 w 7467600"/>
              <a:gd name="connsiteY519" fmla="*/ 2954192 h 6858000"/>
              <a:gd name="connsiteX520" fmla="*/ 6604735 w 7467600"/>
              <a:gd name="connsiteY520" fmla="*/ 2041381 h 6858000"/>
              <a:gd name="connsiteX521" fmla="*/ 7204487 w 7467600"/>
              <a:gd name="connsiteY521" fmla="*/ 2742112 h 6858000"/>
              <a:gd name="connsiteX522" fmla="*/ 7131592 w 7467600"/>
              <a:gd name="connsiteY522" fmla="*/ 2672096 h 6858000"/>
              <a:gd name="connsiteX523" fmla="*/ 6996344 w 7467600"/>
              <a:gd name="connsiteY523" fmla="*/ 2518310 h 6858000"/>
              <a:gd name="connsiteX524" fmla="*/ 6735495 w 7467600"/>
              <a:gd name="connsiteY524" fmla="*/ 2196890 h 6858000"/>
              <a:gd name="connsiteX525" fmla="*/ 6721901 w 7467600"/>
              <a:gd name="connsiteY525" fmla="*/ 2179274 h 6858000"/>
              <a:gd name="connsiteX526" fmla="*/ 6604735 w 7467600"/>
              <a:gd name="connsiteY526" fmla="*/ 2041381 h 6858000"/>
              <a:gd name="connsiteX527" fmla="*/ 6591670 w 7467600"/>
              <a:gd name="connsiteY527" fmla="*/ 1988277 h 6858000"/>
              <a:gd name="connsiteX528" fmla="*/ 6747349 w 7467600"/>
              <a:gd name="connsiteY528" fmla="*/ 2160069 h 6858000"/>
              <a:gd name="connsiteX529" fmla="*/ 6760943 w 7467600"/>
              <a:gd name="connsiteY529" fmla="*/ 2177686 h 6858000"/>
              <a:gd name="connsiteX530" fmla="*/ 7021065 w 7467600"/>
              <a:gd name="connsiteY530" fmla="*/ 2498102 h 6858000"/>
              <a:gd name="connsiteX531" fmla="*/ 7155223 w 7467600"/>
              <a:gd name="connsiteY531" fmla="*/ 2650386 h 6858000"/>
              <a:gd name="connsiteX532" fmla="*/ 7203167 w 7467600"/>
              <a:gd name="connsiteY532" fmla="*/ 2697288 h 6858000"/>
              <a:gd name="connsiteX533" fmla="*/ 6937703 w 7467600"/>
              <a:gd name="connsiteY533" fmla="*/ 2321981 h 6858000"/>
              <a:gd name="connsiteX534" fmla="*/ 6591670 w 7467600"/>
              <a:gd name="connsiteY534" fmla="*/ 1988277 h 6858000"/>
              <a:gd name="connsiteX535" fmla="*/ 5798671 w 7467600"/>
              <a:gd name="connsiteY535" fmla="*/ 1981601 h 6858000"/>
              <a:gd name="connsiteX536" fmla="*/ 5754709 w 7467600"/>
              <a:gd name="connsiteY536" fmla="*/ 2071454 h 6858000"/>
              <a:gd name="connsiteX537" fmla="*/ 5763044 w 7467600"/>
              <a:gd name="connsiteY537" fmla="*/ 2842206 h 6858000"/>
              <a:gd name="connsiteX538" fmla="*/ 5764974 w 7467600"/>
              <a:gd name="connsiteY538" fmla="*/ 2799609 h 6858000"/>
              <a:gd name="connsiteX539" fmla="*/ 5767665 w 7467600"/>
              <a:gd name="connsiteY539" fmla="*/ 2666409 h 6858000"/>
              <a:gd name="connsiteX540" fmla="*/ 5763055 w 7467600"/>
              <a:gd name="connsiteY540" fmla="*/ 2579705 h 6858000"/>
              <a:gd name="connsiteX541" fmla="*/ 5758079 w 7467600"/>
              <a:gd name="connsiteY541" fmla="*/ 2492508 h 6858000"/>
              <a:gd name="connsiteX542" fmla="*/ 5779325 w 7467600"/>
              <a:gd name="connsiteY542" fmla="*/ 2197069 h 6858000"/>
              <a:gd name="connsiteX543" fmla="*/ 5798671 w 7467600"/>
              <a:gd name="connsiteY543" fmla="*/ 1981601 h 6858000"/>
              <a:gd name="connsiteX544" fmla="*/ 5829202 w 7467600"/>
              <a:gd name="connsiteY544" fmla="*/ 1971679 h 6858000"/>
              <a:gd name="connsiteX545" fmla="*/ 5809558 w 7467600"/>
              <a:gd name="connsiteY545" fmla="*/ 2198043 h 6858000"/>
              <a:gd name="connsiteX546" fmla="*/ 5788653 w 7467600"/>
              <a:gd name="connsiteY546" fmla="*/ 2489430 h 6858000"/>
              <a:gd name="connsiteX547" fmla="*/ 5793439 w 7467600"/>
              <a:gd name="connsiteY547" fmla="*/ 2575235 h 6858000"/>
              <a:gd name="connsiteX548" fmla="*/ 5796837 w 7467600"/>
              <a:gd name="connsiteY548" fmla="*/ 2637633 h 6858000"/>
              <a:gd name="connsiteX549" fmla="*/ 5818614 w 7467600"/>
              <a:gd name="connsiteY549" fmla="*/ 2473055 h 6858000"/>
              <a:gd name="connsiteX550" fmla="*/ 5829202 w 7467600"/>
              <a:gd name="connsiteY550" fmla="*/ 1971679 h 6858000"/>
              <a:gd name="connsiteX551" fmla="*/ 5911389 w 7467600"/>
              <a:gd name="connsiteY551" fmla="*/ 1898371 h 6858000"/>
              <a:gd name="connsiteX552" fmla="*/ 6237627 w 7467600"/>
              <a:gd name="connsiteY552" fmla="*/ 2231921 h 6858000"/>
              <a:gd name="connsiteX553" fmla="*/ 5911389 w 7467600"/>
              <a:gd name="connsiteY553" fmla="*/ 1898371 h 6858000"/>
              <a:gd name="connsiteX554" fmla="*/ 6944437 w 7467600"/>
              <a:gd name="connsiteY554" fmla="*/ 1575402 h 6858000"/>
              <a:gd name="connsiteX555" fmla="*/ 6304730 w 7467600"/>
              <a:gd name="connsiteY555" fmla="*/ 1766654 h 6858000"/>
              <a:gd name="connsiteX556" fmla="*/ 6944437 w 7467600"/>
              <a:gd name="connsiteY556" fmla="*/ 1575402 h 6858000"/>
              <a:gd name="connsiteX557" fmla="*/ 7019523 w 7467600"/>
              <a:gd name="connsiteY557" fmla="*/ 1519450 h 6858000"/>
              <a:gd name="connsiteX558" fmla="*/ 6298091 w 7467600"/>
              <a:gd name="connsiteY558" fmla="*/ 1737122 h 6858000"/>
              <a:gd name="connsiteX559" fmla="*/ 7019523 w 7467600"/>
              <a:gd name="connsiteY559" fmla="*/ 1519450 h 6858000"/>
              <a:gd name="connsiteX560" fmla="*/ 2399523 w 7467600"/>
              <a:gd name="connsiteY560" fmla="*/ 1428234 h 6858000"/>
              <a:gd name="connsiteX561" fmla="*/ 2224982 w 7467600"/>
              <a:gd name="connsiteY561" fmla="*/ 1826201 h 6858000"/>
              <a:gd name="connsiteX562" fmla="*/ 2096099 w 7467600"/>
              <a:gd name="connsiteY562" fmla="*/ 2345900 h 6858000"/>
              <a:gd name="connsiteX563" fmla="*/ 2283317 w 7467600"/>
              <a:gd name="connsiteY563" fmla="*/ 1796925 h 6858000"/>
              <a:gd name="connsiteX564" fmla="*/ 2399523 w 7467600"/>
              <a:gd name="connsiteY564" fmla="*/ 1428234 h 6858000"/>
              <a:gd name="connsiteX565" fmla="*/ 2448558 w 7467600"/>
              <a:gd name="connsiteY565" fmla="*/ 1373435 h 6858000"/>
              <a:gd name="connsiteX566" fmla="*/ 2312521 w 7467600"/>
              <a:gd name="connsiteY566" fmla="*/ 1806140 h 6858000"/>
              <a:gd name="connsiteX567" fmla="*/ 2127533 w 7467600"/>
              <a:gd name="connsiteY567" fmla="*/ 2348380 h 6858000"/>
              <a:gd name="connsiteX568" fmla="*/ 2358080 w 7467600"/>
              <a:gd name="connsiteY568" fmla="*/ 1866134 h 6858000"/>
              <a:gd name="connsiteX569" fmla="*/ 2407436 w 7467600"/>
              <a:gd name="connsiteY569" fmla="*/ 1651070 h 6858000"/>
              <a:gd name="connsiteX570" fmla="*/ 2448558 w 7467600"/>
              <a:gd name="connsiteY570" fmla="*/ 1373435 h 6858000"/>
              <a:gd name="connsiteX571" fmla="*/ 278707 w 7467600"/>
              <a:gd name="connsiteY571" fmla="*/ 1352270 h 6858000"/>
              <a:gd name="connsiteX572" fmla="*/ 321570 w 7467600"/>
              <a:gd name="connsiteY572" fmla="*/ 1861610 h 6858000"/>
              <a:gd name="connsiteX573" fmla="*/ 294281 w 7467600"/>
              <a:gd name="connsiteY573" fmla="*/ 1440658 h 6858000"/>
              <a:gd name="connsiteX574" fmla="*/ 278707 w 7467600"/>
              <a:gd name="connsiteY574" fmla="*/ 1352270 h 6858000"/>
              <a:gd name="connsiteX575" fmla="*/ 1423821 w 7467600"/>
              <a:gd name="connsiteY575" fmla="*/ 1351958 h 6858000"/>
              <a:gd name="connsiteX576" fmla="*/ 1638521 w 7467600"/>
              <a:gd name="connsiteY576" fmla="*/ 1908470 h 6858000"/>
              <a:gd name="connsiteX577" fmla="*/ 1754199 w 7467600"/>
              <a:gd name="connsiteY577" fmla="*/ 2149284 h 6858000"/>
              <a:gd name="connsiteX578" fmla="*/ 1908359 w 7467600"/>
              <a:gd name="connsiteY578" fmla="*/ 2364988 h 6858000"/>
              <a:gd name="connsiteX579" fmla="*/ 1647661 w 7467600"/>
              <a:gd name="connsiteY579" fmla="*/ 1825945 h 6858000"/>
              <a:gd name="connsiteX580" fmla="*/ 1423821 w 7467600"/>
              <a:gd name="connsiteY580" fmla="*/ 1351958 h 6858000"/>
              <a:gd name="connsiteX581" fmla="*/ 1431890 w 7467600"/>
              <a:gd name="connsiteY581" fmla="*/ 1306475 h 6858000"/>
              <a:gd name="connsiteX582" fmla="*/ 1507597 w 7467600"/>
              <a:gd name="connsiteY582" fmla="*/ 1446132 h 6858000"/>
              <a:gd name="connsiteX583" fmla="*/ 1674586 w 7467600"/>
              <a:gd name="connsiteY583" fmla="*/ 1813832 h 6858000"/>
              <a:gd name="connsiteX584" fmla="*/ 1815950 w 7467600"/>
              <a:gd name="connsiteY584" fmla="*/ 2128564 h 6858000"/>
              <a:gd name="connsiteX585" fmla="*/ 1984242 w 7467600"/>
              <a:gd name="connsiteY585" fmla="*/ 2430829 h 6858000"/>
              <a:gd name="connsiteX586" fmla="*/ 2014023 w 7467600"/>
              <a:gd name="connsiteY586" fmla="*/ 2450995 h 6858000"/>
              <a:gd name="connsiteX587" fmla="*/ 1747337 w 7467600"/>
              <a:gd name="connsiteY587" fmla="*/ 1855264 h 6858000"/>
              <a:gd name="connsiteX588" fmla="*/ 1533749 w 7467600"/>
              <a:gd name="connsiteY588" fmla="*/ 1478656 h 6858000"/>
              <a:gd name="connsiteX589" fmla="*/ 1431890 w 7467600"/>
              <a:gd name="connsiteY589" fmla="*/ 1306475 h 6858000"/>
              <a:gd name="connsiteX590" fmla="*/ 5052692 w 7467600"/>
              <a:gd name="connsiteY590" fmla="*/ 1292994 h 6858000"/>
              <a:gd name="connsiteX591" fmla="*/ 5200661 w 7467600"/>
              <a:gd name="connsiteY591" fmla="*/ 1635186 h 6858000"/>
              <a:gd name="connsiteX592" fmla="*/ 5297138 w 7467600"/>
              <a:gd name="connsiteY592" fmla="*/ 1906351 h 6858000"/>
              <a:gd name="connsiteX593" fmla="*/ 5052692 w 7467600"/>
              <a:gd name="connsiteY593" fmla="*/ 1292994 h 6858000"/>
              <a:gd name="connsiteX594" fmla="*/ 5009948 w 7467600"/>
              <a:gd name="connsiteY594" fmla="*/ 1273619 h 6858000"/>
              <a:gd name="connsiteX595" fmla="*/ 5121777 w 7467600"/>
              <a:gd name="connsiteY595" fmla="*/ 1654213 h 6858000"/>
              <a:gd name="connsiteX596" fmla="*/ 5293545 w 7467600"/>
              <a:gd name="connsiteY596" fmla="*/ 2072247 h 6858000"/>
              <a:gd name="connsiteX597" fmla="*/ 5294042 w 7467600"/>
              <a:gd name="connsiteY597" fmla="*/ 2065019 h 6858000"/>
              <a:gd name="connsiteX598" fmla="*/ 5171936 w 7467600"/>
              <a:gd name="connsiteY598" fmla="*/ 1647613 h 6858000"/>
              <a:gd name="connsiteX599" fmla="*/ 5009948 w 7467600"/>
              <a:gd name="connsiteY599" fmla="*/ 1273619 h 6858000"/>
              <a:gd name="connsiteX600" fmla="*/ 655236 w 7467600"/>
              <a:gd name="connsiteY600" fmla="*/ 1268632 h 6858000"/>
              <a:gd name="connsiteX601" fmla="*/ 839521 w 7467600"/>
              <a:gd name="connsiteY601" fmla="*/ 1685315 h 6858000"/>
              <a:gd name="connsiteX602" fmla="*/ 1109416 w 7467600"/>
              <a:gd name="connsiteY602" fmla="*/ 2061663 h 6858000"/>
              <a:gd name="connsiteX603" fmla="*/ 1298300 w 7467600"/>
              <a:gd name="connsiteY603" fmla="*/ 2247742 h 6858000"/>
              <a:gd name="connsiteX604" fmla="*/ 1125871 w 7467600"/>
              <a:gd name="connsiteY604" fmla="*/ 1989513 h 6858000"/>
              <a:gd name="connsiteX605" fmla="*/ 981574 w 7467600"/>
              <a:gd name="connsiteY605" fmla="*/ 1783157 h 6858000"/>
              <a:gd name="connsiteX606" fmla="*/ 922198 w 7467600"/>
              <a:gd name="connsiteY606" fmla="*/ 1677437 h 6858000"/>
              <a:gd name="connsiteX607" fmla="*/ 869293 w 7467600"/>
              <a:gd name="connsiteY607" fmla="*/ 1583214 h 6858000"/>
              <a:gd name="connsiteX608" fmla="*/ 751431 w 7467600"/>
              <a:gd name="connsiteY608" fmla="*/ 1405731 h 6858000"/>
              <a:gd name="connsiteX609" fmla="*/ 655236 w 7467600"/>
              <a:gd name="connsiteY609" fmla="*/ 1268632 h 6858000"/>
              <a:gd name="connsiteX610" fmla="*/ 6516292 w 7467600"/>
              <a:gd name="connsiteY610" fmla="*/ 1263064 h 6858000"/>
              <a:gd name="connsiteX611" fmla="*/ 5736320 w 7467600"/>
              <a:gd name="connsiteY611" fmla="*/ 1501803 h 6858000"/>
              <a:gd name="connsiteX612" fmla="*/ 6516292 w 7467600"/>
              <a:gd name="connsiteY612" fmla="*/ 1263064 h 6858000"/>
              <a:gd name="connsiteX613" fmla="*/ 291466 w 7467600"/>
              <a:gd name="connsiteY613" fmla="*/ 1250369 h 6858000"/>
              <a:gd name="connsiteX614" fmla="*/ 323180 w 7467600"/>
              <a:gd name="connsiteY614" fmla="*/ 1435283 h 6858000"/>
              <a:gd name="connsiteX615" fmla="*/ 349381 w 7467600"/>
              <a:gd name="connsiteY615" fmla="*/ 1875041 h 6858000"/>
              <a:gd name="connsiteX616" fmla="*/ 374363 w 7467600"/>
              <a:gd name="connsiteY616" fmla="*/ 1506494 h 6858000"/>
              <a:gd name="connsiteX617" fmla="*/ 302168 w 7467600"/>
              <a:gd name="connsiteY617" fmla="*/ 1274495 h 6858000"/>
              <a:gd name="connsiteX618" fmla="*/ 291466 w 7467600"/>
              <a:gd name="connsiteY618" fmla="*/ 1250369 h 6858000"/>
              <a:gd name="connsiteX619" fmla="*/ 678222 w 7467600"/>
              <a:gd name="connsiteY619" fmla="*/ 1248670 h 6858000"/>
              <a:gd name="connsiteX620" fmla="*/ 775536 w 7467600"/>
              <a:gd name="connsiteY620" fmla="*/ 1388015 h 6858000"/>
              <a:gd name="connsiteX621" fmla="*/ 894529 w 7467600"/>
              <a:gd name="connsiteY621" fmla="*/ 1567739 h 6858000"/>
              <a:gd name="connsiteX622" fmla="*/ 948000 w 7467600"/>
              <a:gd name="connsiteY622" fmla="*/ 1663088 h 6858000"/>
              <a:gd name="connsiteX623" fmla="*/ 1006812 w 7467600"/>
              <a:gd name="connsiteY623" fmla="*/ 1767683 h 6858000"/>
              <a:gd name="connsiteX624" fmla="*/ 1149133 w 7467600"/>
              <a:gd name="connsiteY624" fmla="*/ 1971513 h 6858000"/>
              <a:gd name="connsiteX625" fmla="*/ 1333952 w 7467600"/>
              <a:gd name="connsiteY625" fmla="*/ 2251620 h 6858000"/>
              <a:gd name="connsiteX626" fmla="*/ 1337329 w 7467600"/>
              <a:gd name="connsiteY626" fmla="*/ 2258350 h 6858000"/>
              <a:gd name="connsiteX627" fmla="*/ 1014726 w 7467600"/>
              <a:gd name="connsiteY627" fmla="*/ 1615556 h 6858000"/>
              <a:gd name="connsiteX628" fmla="*/ 678222 w 7467600"/>
              <a:gd name="connsiteY628" fmla="*/ 1248670 h 6858000"/>
              <a:gd name="connsiteX629" fmla="*/ 6691602 w 7467600"/>
              <a:gd name="connsiteY629" fmla="*/ 1140573 h 6858000"/>
              <a:gd name="connsiteX630" fmla="*/ 6571100 w 7467600"/>
              <a:gd name="connsiteY630" fmla="*/ 1183662 h 6858000"/>
              <a:gd name="connsiteX631" fmla="*/ 6241687 w 7467600"/>
              <a:gd name="connsiteY631" fmla="*/ 1257600 h 6858000"/>
              <a:gd name="connsiteX632" fmla="*/ 5693009 w 7467600"/>
              <a:gd name="connsiteY632" fmla="*/ 1478256 h 6858000"/>
              <a:gd name="connsiteX633" fmla="*/ 6548420 w 7467600"/>
              <a:gd name="connsiteY633" fmla="*/ 1214599 h 6858000"/>
              <a:gd name="connsiteX634" fmla="*/ 6605473 w 7467600"/>
              <a:gd name="connsiteY634" fmla="*/ 1184686 h 6858000"/>
              <a:gd name="connsiteX635" fmla="*/ 6691602 w 7467600"/>
              <a:gd name="connsiteY635" fmla="*/ 1140573 h 6858000"/>
              <a:gd name="connsiteX636" fmla="*/ 4002475 w 7467600"/>
              <a:gd name="connsiteY636" fmla="*/ 1037802 h 6858000"/>
              <a:gd name="connsiteX637" fmla="*/ 4000324 w 7467600"/>
              <a:gd name="connsiteY637" fmla="*/ 1039362 h 6858000"/>
              <a:gd name="connsiteX638" fmla="*/ 4002862 w 7467600"/>
              <a:gd name="connsiteY638" fmla="*/ 1042866 h 6858000"/>
              <a:gd name="connsiteX639" fmla="*/ 4002475 w 7467600"/>
              <a:gd name="connsiteY639" fmla="*/ 1037802 h 6858000"/>
              <a:gd name="connsiteX640" fmla="*/ 506322 w 7467600"/>
              <a:gd name="connsiteY640" fmla="*/ 1020997 h 6858000"/>
              <a:gd name="connsiteX641" fmla="*/ 533068 w 7467600"/>
              <a:gd name="connsiteY641" fmla="*/ 1029409 h 6858000"/>
              <a:gd name="connsiteX642" fmla="*/ 1232525 w 7467600"/>
              <a:gd name="connsiteY642" fmla="*/ 1804675 h 6858000"/>
              <a:gd name="connsiteX643" fmla="*/ 1388858 w 7467600"/>
              <a:gd name="connsiteY643" fmla="*/ 2368011 h 6858000"/>
              <a:gd name="connsiteX644" fmla="*/ 1384098 w 7467600"/>
              <a:gd name="connsiteY644" fmla="*/ 2378125 h 6858000"/>
              <a:gd name="connsiteX645" fmla="*/ 1425393 w 7467600"/>
              <a:gd name="connsiteY645" fmla="*/ 2589124 h 6858000"/>
              <a:gd name="connsiteX646" fmla="*/ 1424001 w 7467600"/>
              <a:gd name="connsiteY646" fmla="*/ 2597541 h 6858000"/>
              <a:gd name="connsiteX647" fmla="*/ 2152729 w 7467600"/>
              <a:gd name="connsiteY647" fmla="*/ 2864487 h 6858000"/>
              <a:gd name="connsiteX648" fmla="*/ 2020609 w 7467600"/>
              <a:gd name="connsiteY648" fmla="*/ 2539671 h 6858000"/>
              <a:gd name="connsiteX649" fmla="*/ 2018920 w 7467600"/>
              <a:gd name="connsiteY649" fmla="*/ 2536309 h 6858000"/>
              <a:gd name="connsiteX650" fmla="*/ 1342441 w 7467600"/>
              <a:gd name="connsiteY650" fmla="*/ 1173017 h 6858000"/>
              <a:gd name="connsiteX651" fmla="*/ 1367925 w 7467600"/>
              <a:gd name="connsiteY651" fmla="*/ 1135648 h 6858000"/>
              <a:gd name="connsiteX652" fmla="*/ 1771401 w 7467600"/>
              <a:gd name="connsiteY652" fmla="*/ 1806673 h 6858000"/>
              <a:gd name="connsiteX653" fmla="*/ 1972385 w 7467600"/>
              <a:gd name="connsiteY653" fmla="*/ 2198735 h 6858000"/>
              <a:gd name="connsiteX654" fmla="*/ 2040892 w 7467600"/>
              <a:gd name="connsiteY654" fmla="*/ 2405205 h 6858000"/>
              <a:gd name="connsiteX655" fmla="*/ 2131689 w 7467600"/>
              <a:gd name="connsiteY655" fmla="*/ 1936926 h 6858000"/>
              <a:gd name="connsiteX656" fmla="*/ 2454820 w 7467600"/>
              <a:gd name="connsiteY656" fmla="*/ 1248808 h 6858000"/>
              <a:gd name="connsiteX657" fmla="*/ 2492512 w 7467600"/>
              <a:gd name="connsiteY657" fmla="*/ 1302920 h 6858000"/>
              <a:gd name="connsiteX658" fmla="*/ 2081216 w 7467600"/>
              <a:gd name="connsiteY658" fmla="*/ 2527513 h 6858000"/>
              <a:gd name="connsiteX659" fmla="*/ 2081211 w 7467600"/>
              <a:gd name="connsiteY659" fmla="*/ 2528916 h 6858000"/>
              <a:gd name="connsiteX660" fmla="*/ 2199067 w 7467600"/>
              <a:gd name="connsiteY660" fmla="*/ 2884061 h 6858000"/>
              <a:gd name="connsiteX661" fmla="*/ 3192586 w 7467600"/>
              <a:gd name="connsiteY661" fmla="*/ 3411496 h 6858000"/>
              <a:gd name="connsiteX662" fmla="*/ 3182620 w 7467600"/>
              <a:gd name="connsiteY662" fmla="*/ 3483279 h 6858000"/>
              <a:gd name="connsiteX663" fmla="*/ 2435119 w 7467600"/>
              <a:gd name="connsiteY663" fmla="*/ 3080173 h 6858000"/>
              <a:gd name="connsiteX664" fmla="*/ 2410152 w 7467600"/>
              <a:gd name="connsiteY664" fmla="*/ 3063751 h 6858000"/>
              <a:gd name="connsiteX665" fmla="*/ 2408099 w 7467600"/>
              <a:gd name="connsiteY665" fmla="*/ 3064403 h 6858000"/>
              <a:gd name="connsiteX666" fmla="*/ 2407218 w 7467600"/>
              <a:gd name="connsiteY666" fmla="*/ 3070324 h 6858000"/>
              <a:gd name="connsiteX667" fmla="*/ 2380138 w 7467600"/>
              <a:gd name="connsiteY667" fmla="*/ 3099341 h 6858000"/>
              <a:gd name="connsiteX668" fmla="*/ 1765923 w 7467600"/>
              <a:gd name="connsiteY668" fmla="*/ 3581043 h 6858000"/>
              <a:gd name="connsiteX669" fmla="*/ 1702258 w 7467600"/>
              <a:gd name="connsiteY669" fmla="*/ 3612286 h 6858000"/>
              <a:gd name="connsiteX670" fmla="*/ 1538370 w 7467600"/>
              <a:gd name="connsiteY670" fmla="*/ 3811804 h 6858000"/>
              <a:gd name="connsiteX671" fmla="*/ 542867 w 7467600"/>
              <a:gd name="connsiteY671" fmla="*/ 4944092 h 6858000"/>
              <a:gd name="connsiteX672" fmla="*/ 515800 w 7467600"/>
              <a:gd name="connsiteY672" fmla="*/ 4862180 h 6858000"/>
              <a:gd name="connsiteX673" fmla="*/ 909145 w 7467600"/>
              <a:gd name="connsiteY673" fmla="*/ 4199225 h 6858000"/>
              <a:gd name="connsiteX674" fmla="*/ 1214067 w 7467600"/>
              <a:gd name="connsiteY674" fmla="*/ 3908561 h 6858000"/>
              <a:gd name="connsiteX675" fmla="*/ 640967 w 7467600"/>
              <a:gd name="connsiteY675" fmla="*/ 4105601 h 6858000"/>
              <a:gd name="connsiteX676" fmla="*/ 112563 w 7467600"/>
              <a:gd name="connsiteY676" fmla="*/ 4396952 h 6858000"/>
              <a:gd name="connsiteX677" fmla="*/ 0 w 7467600"/>
              <a:gd name="connsiteY677" fmla="*/ 4466006 h 6858000"/>
              <a:gd name="connsiteX678" fmla="*/ 0 w 7467600"/>
              <a:gd name="connsiteY678" fmla="*/ 4233763 h 6858000"/>
              <a:gd name="connsiteX679" fmla="*/ 36881 w 7467600"/>
              <a:gd name="connsiteY679" fmla="*/ 4200118 h 6858000"/>
              <a:gd name="connsiteX680" fmla="*/ 910534 w 7467600"/>
              <a:gd name="connsiteY680" fmla="*/ 3629753 h 6858000"/>
              <a:gd name="connsiteX681" fmla="*/ 1578717 w 7467600"/>
              <a:gd name="connsiteY681" fmla="*/ 3575982 h 6858000"/>
              <a:gd name="connsiteX682" fmla="*/ 2338780 w 7467600"/>
              <a:gd name="connsiteY682" fmla="*/ 3033725 h 6858000"/>
              <a:gd name="connsiteX683" fmla="*/ 1807991 w 7467600"/>
              <a:gd name="connsiteY683" fmla="*/ 2807184 h 6858000"/>
              <a:gd name="connsiteX684" fmla="*/ 1416358 w 7467600"/>
              <a:gd name="connsiteY684" fmla="*/ 3112571 h 6858000"/>
              <a:gd name="connsiteX685" fmla="*/ 939066 w 7467600"/>
              <a:gd name="connsiteY685" fmla="*/ 3378798 h 6858000"/>
              <a:gd name="connsiteX686" fmla="*/ 115099 w 7467600"/>
              <a:gd name="connsiteY686" fmla="*/ 3607650 h 6858000"/>
              <a:gd name="connsiteX687" fmla="*/ 97284 w 7467600"/>
              <a:gd name="connsiteY687" fmla="*/ 3520393 h 6858000"/>
              <a:gd name="connsiteX688" fmla="*/ 922050 w 7467600"/>
              <a:gd name="connsiteY688" fmla="*/ 3074867 h 6858000"/>
              <a:gd name="connsiteX689" fmla="*/ 1405265 w 7467600"/>
              <a:gd name="connsiteY689" fmla="*/ 3016319 h 6858000"/>
              <a:gd name="connsiteX690" fmla="*/ 1407512 w 7467600"/>
              <a:gd name="connsiteY690" fmla="*/ 3018001 h 6858000"/>
              <a:gd name="connsiteX691" fmla="*/ 1726266 w 7467600"/>
              <a:gd name="connsiteY691" fmla="*/ 2777274 h 6858000"/>
              <a:gd name="connsiteX692" fmla="*/ 625390 w 7467600"/>
              <a:gd name="connsiteY692" fmla="*/ 2514541 h 6858000"/>
              <a:gd name="connsiteX693" fmla="*/ 619799 w 7467600"/>
              <a:gd name="connsiteY693" fmla="*/ 2527180 h 6858000"/>
              <a:gd name="connsiteX694" fmla="*/ 310030 w 7467600"/>
              <a:gd name="connsiteY694" fmla="*/ 2771818 h 6858000"/>
              <a:gd name="connsiteX695" fmla="*/ 173877 w 7467600"/>
              <a:gd name="connsiteY695" fmla="*/ 2937056 h 6858000"/>
              <a:gd name="connsiteX696" fmla="*/ 77889 w 7467600"/>
              <a:gd name="connsiteY696" fmla="*/ 3138440 h 6858000"/>
              <a:gd name="connsiteX697" fmla="*/ 0 w 7467600"/>
              <a:gd name="connsiteY697" fmla="*/ 3271395 h 6858000"/>
              <a:gd name="connsiteX698" fmla="*/ 0 w 7467600"/>
              <a:gd name="connsiteY698" fmla="*/ 3153002 h 6858000"/>
              <a:gd name="connsiteX699" fmla="*/ 2386 w 7467600"/>
              <a:gd name="connsiteY699" fmla="*/ 3149203 h 6858000"/>
              <a:gd name="connsiteX700" fmla="*/ 89753 w 7467600"/>
              <a:gd name="connsiteY700" fmla="*/ 2987702 h 6858000"/>
              <a:gd name="connsiteX701" fmla="*/ 76869 w 7467600"/>
              <a:gd name="connsiteY701" fmla="*/ 3005404 h 6858000"/>
              <a:gd name="connsiteX702" fmla="*/ 32049 w 7467600"/>
              <a:gd name="connsiteY702" fmla="*/ 3065814 h 6858000"/>
              <a:gd name="connsiteX703" fmla="*/ 0 w 7467600"/>
              <a:gd name="connsiteY703" fmla="*/ 3108744 h 6858000"/>
              <a:gd name="connsiteX704" fmla="*/ 0 w 7467600"/>
              <a:gd name="connsiteY704" fmla="*/ 3058059 h 6858000"/>
              <a:gd name="connsiteX705" fmla="*/ 7610 w 7467600"/>
              <a:gd name="connsiteY705" fmla="*/ 3047889 h 6858000"/>
              <a:gd name="connsiteX706" fmla="*/ 52419 w 7467600"/>
              <a:gd name="connsiteY706" fmla="*/ 2987479 h 6858000"/>
              <a:gd name="connsiteX707" fmla="*/ 59142 w 7467600"/>
              <a:gd name="connsiteY707" fmla="*/ 2978488 h 6858000"/>
              <a:gd name="connsiteX708" fmla="*/ 0 w 7467600"/>
              <a:gd name="connsiteY708" fmla="*/ 3015334 h 6858000"/>
              <a:gd name="connsiteX709" fmla="*/ 0 w 7467600"/>
              <a:gd name="connsiteY709" fmla="*/ 2914286 h 6858000"/>
              <a:gd name="connsiteX710" fmla="*/ 36383 w 7467600"/>
              <a:gd name="connsiteY710" fmla="*/ 2901128 h 6858000"/>
              <a:gd name="connsiteX711" fmla="*/ 156329 w 7467600"/>
              <a:gd name="connsiteY711" fmla="*/ 2840533 h 6858000"/>
              <a:gd name="connsiteX712" fmla="*/ 358355 w 7467600"/>
              <a:gd name="connsiteY712" fmla="*/ 2620471 h 6858000"/>
              <a:gd name="connsiteX713" fmla="*/ 510577 w 7467600"/>
              <a:gd name="connsiteY713" fmla="*/ 2501244 h 6858000"/>
              <a:gd name="connsiteX714" fmla="*/ 211967 w 7467600"/>
              <a:gd name="connsiteY714" fmla="*/ 2479171 h 6858000"/>
              <a:gd name="connsiteX715" fmla="*/ 0 w 7467600"/>
              <a:gd name="connsiteY715" fmla="*/ 2476398 h 6858000"/>
              <a:gd name="connsiteX716" fmla="*/ 0 w 7467600"/>
              <a:gd name="connsiteY716" fmla="*/ 2389189 h 6858000"/>
              <a:gd name="connsiteX717" fmla="*/ 103062 w 7467600"/>
              <a:gd name="connsiteY717" fmla="*/ 2389518 h 6858000"/>
              <a:gd name="connsiteX718" fmla="*/ 510734 w 7467600"/>
              <a:gd name="connsiteY718" fmla="*/ 2416201 h 6858000"/>
              <a:gd name="connsiteX719" fmla="*/ 279257 w 7467600"/>
              <a:gd name="connsiteY719" fmla="*/ 2092102 h 6858000"/>
              <a:gd name="connsiteX720" fmla="*/ 65265 w 7467600"/>
              <a:gd name="connsiteY720" fmla="*/ 2006049 h 6858000"/>
              <a:gd name="connsiteX721" fmla="*/ 0 w 7467600"/>
              <a:gd name="connsiteY721" fmla="*/ 1982532 h 6858000"/>
              <a:gd name="connsiteX722" fmla="*/ 0 w 7467600"/>
              <a:gd name="connsiteY722" fmla="*/ 1912789 h 6858000"/>
              <a:gd name="connsiteX723" fmla="*/ 97460 w 7467600"/>
              <a:gd name="connsiteY723" fmla="*/ 1953725 h 6858000"/>
              <a:gd name="connsiteX724" fmla="*/ 221272 w 7467600"/>
              <a:gd name="connsiteY724" fmla="*/ 1980766 h 6858000"/>
              <a:gd name="connsiteX725" fmla="*/ 116765 w 7467600"/>
              <a:gd name="connsiteY725" fmla="*/ 1911033 h 6858000"/>
              <a:gd name="connsiteX726" fmla="*/ 16405 w 7467600"/>
              <a:gd name="connsiteY726" fmla="*/ 1803412 h 6858000"/>
              <a:gd name="connsiteX727" fmla="*/ 0 w 7467600"/>
              <a:gd name="connsiteY727" fmla="*/ 1784777 h 6858000"/>
              <a:gd name="connsiteX728" fmla="*/ 0 w 7467600"/>
              <a:gd name="connsiteY728" fmla="*/ 1740082 h 6858000"/>
              <a:gd name="connsiteX729" fmla="*/ 39394 w 7467600"/>
              <a:gd name="connsiteY729" fmla="*/ 1784856 h 6858000"/>
              <a:gd name="connsiteX730" fmla="*/ 135813 w 7467600"/>
              <a:gd name="connsiteY730" fmla="*/ 1888838 h 6858000"/>
              <a:gd name="connsiteX731" fmla="*/ 242575 w 7467600"/>
              <a:gd name="connsiteY731" fmla="*/ 1958841 h 6858000"/>
              <a:gd name="connsiteX732" fmla="*/ 82197 w 7467600"/>
              <a:gd name="connsiteY732" fmla="*/ 1754826 h 6858000"/>
              <a:gd name="connsiteX733" fmla="*/ 0 w 7467600"/>
              <a:gd name="connsiteY733" fmla="*/ 1679650 h 6858000"/>
              <a:gd name="connsiteX734" fmla="*/ 0 w 7467600"/>
              <a:gd name="connsiteY734" fmla="*/ 1602463 h 6858000"/>
              <a:gd name="connsiteX735" fmla="*/ 84689 w 7467600"/>
              <a:gd name="connsiteY735" fmla="*/ 1677442 h 6858000"/>
              <a:gd name="connsiteX736" fmla="*/ 298437 w 7467600"/>
              <a:gd name="connsiteY736" fmla="*/ 1968019 h 6858000"/>
              <a:gd name="connsiteX737" fmla="*/ 227269 w 7467600"/>
              <a:gd name="connsiteY737" fmla="*/ 1114064 h 6858000"/>
              <a:gd name="connsiteX738" fmla="*/ 248003 w 7467600"/>
              <a:gd name="connsiteY738" fmla="*/ 1089613 h 6858000"/>
              <a:gd name="connsiteX739" fmla="*/ 427020 w 7467600"/>
              <a:gd name="connsiteY739" fmla="*/ 1619803 h 6858000"/>
              <a:gd name="connsiteX740" fmla="*/ 340345 w 7467600"/>
              <a:gd name="connsiteY740" fmla="*/ 2027739 h 6858000"/>
              <a:gd name="connsiteX741" fmla="*/ 360865 w 7467600"/>
              <a:gd name="connsiteY741" fmla="*/ 2044827 h 6858000"/>
              <a:gd name="connsiteX742" fmla="*/ 560414 w 7467600"/>
              <a:gd name="connsiteY742" fmla="*/ 2421457 h 6858000"/>
              <a:gd name="connsiteX743" fmla="*/ 1359703 w 7467600"/>
              <a:gd name="connsiteY743" fmla="*/ 2578554 h 6858000"/>
              <a:gd name="connsiteX744" fmla="*/ 1359422 w 7467600"/>
              <a:gd name="connsiteY744" fmla="*/ 2577994 h 6858000"/>
              <a:gd name="connsiteX745" fmla="*/ 828701 w 7467600"/>
              <a:gd name="connsiteY745" fmla="*/ 1839520 h 6858000"/>
              <a:gd name="connsiteX746" fmla="*/ 494427 w 7467600"/>
              <a:gd name="connsiteY746" fmla="*/ 1092333 h 6858000"/>
              <a:gd name="connsiteX747" fmla="*/ 506322 w 7467600"/>
              <a:gd name="connsiteY747" fmla="*/ 1020997 h 6858000"/>
              <a:gd name="connsiteX748" fmla="*/ 4570198 w 7467600"/>
              <a:gd name="connsiteY748" fmla="*/ 978081 h 6858000"/>
              <a:gd name="connsiteX749" fmla="*/ 4523691 w 7467600"/>
              <a:gd name="connsiteY749" fmla="*/ 1127776 h 6858000"/>
              <a:gd name="connsiteX750" fmla="*/ 4509875 w 7467600"/>
              <a:gd name="connsiteY750" fmla="*/ 1167552 h 6858000"/>
              <a:gd name="connsiteX751" fmla="*/ 4478168 w 7467600"/>
              <a:gd name="connsiteY751" fmla="*/ 1260735 h 6858000"/>
              <a:gd name="connsiteX752" fmla="*/ 4409309 w 7467600"/>
              <a:gd name="connsiteY752" fmla="*/ 1666996 h 6858000"/>
              <a:gd name="connsiteX753" fmla="*/ 4370031 w 7467600"/>
              <a:gd name="connsiteY753" fmla="*/ 1955666 h 6858000"/>
              <a:gd name="connsiteX754" fmla="*/ 4570198 w 7467600"/>
              <a:gd name="connsiteY754" fmla="*/ 978081 h 6858000"/>
              <a:gd name="connsiteX755" fmla="*/ 4557898 w 7467600"/>
              <a:gd name="connsiteY755" fmla="*/ 900011 h 6858000"/>
              <a:gd name="connsiteX756" fmla="*/ 4344840 w 7467600"/>
              <a:gd name="connsiteY756" fmla="*/ 1922038 h 6858000"/>
              <a:gd name="connsiteX757" fmla="*/ 4378710 w 7467600"/>
              <a:gd name="connsiteY757" fmla="*/ 1665516 h 6858000"/>
              <a:gd name="connsiteX758" fmla="*/ 4448798 w 7467600"/>
              <a:gd name="connsiteY758" fmla="*/ 1253024 h 6858000"/>
              <a:gd name="connsiteX759" fmla="*/ 4480315 w 7467600"/>
              <a:gd name="connsiteY759" fmla="*/ 1158454 h 6858000"/>
              <a:gd name="connsiteX760" fmla="*/ 4494133 w 7467600"/>
              <a:gd name="connsiteY760" fmla="*/ 1118676 h 6858000"/>
              <a:gd name="connsiteX761" fmla="*/ 4557898 w 7467600"/>
              <a:gd name="connsiteY761" fmla="*/ 900011 h 6858000"/>
              <a:gd name="connsiteX762" fmla="*/ 5870151 w 7467600"/>
              <a:gd name="connsiteY762" fmla="*/ 898890 h 6858000"/>
              <a:gd name="connsiteX763" fmla="*/ 5861335 w 7467600"/>
              <a:gd name="connsiteY763" fmla="*/ 899177 h 6858000"/>
              <a:gd name="connsiteX764" fmla="*/ 5843702 w 7467600"/>
              <a:gd name="connsiteY764" fmla="*/ 899748 h 6858000"/>
              <a:gd name="connsiteX765" fmla="*/ 5651107 w 7467600"/>
              <a:gd name="connsiteY765" fmla="*/ 920306 h 6858000"/>
              <a:gd name="connsiteX766" fmla="*/ 5459407 w 7467600"/>
              <a:gd name="connsiteY766" fmla="*/ 940975 h 6858000"/>
              <a:gd name="connsiteX767" fmla="*/ 5374846 w 7467600"/>
              <a:gd name="connsiteY767" fmla="*/ 941988 h 6858000"/>
              <a:gd name="connsiteX768" fmla="*/ 5256105 w 7467600"/>
              <a:gd name="connsiteY768" fmla="*/ 945632 h 6858000"/>
              <a:gd name="connsiteX769" fmla="*/ 5107071 w 7467600"/>
              <a:gd name="connsiteY769" fmla="*/ 969720 h 6858000"/>
              <a:gd name="connsiteX770" fmla="*/ 4998681 w 7467600"/>
              <a:gd name="connsiteY770" fmla="*/ 988771 h 6858000"/>
              <a:gd name="connsiteX771" fmla="*/ 5870151 w 7467600"/>
              <a:gd name="connsiteY771" fmla="*/ 898890 h 6858000"/>
              <a:gd name="connsiteX772" fmla="*/ 5504425 w 7467600"/>
              <a:gd name="connsiteY772" fmla="*/ 848067 h 6858000"/>
              <a:gd name="connsiteX773" fmla="*/ 4968849 w 7467600"/>
              <a:gd name="connsiteY773" fmla="*/ 962318 h 6858000"/>
              <a:gd name="connsiteX774" fmla="*/ 5104039 w 7467600"/>
              <a:gd name="connsiteY774" fmla="*/ 940634 h 6858000"/>
              <a:gd name="connsiteX775" fmla="*/ 5256311 w 7467600"/>
              <a:gd name="connsiteY775" fmla="*/ 916490 h 6858000"/>
              <a:gd name="connsiteX776" fmla="*/ 5377381 w 7467600"/>
              <a:gd name="connsiteY776" fmla="*/ 912671 h 6858000"/>
              <a:gd name="connsiteX777" fmla="*/ 5460148 w 7467600"/>
              <a:gd name="connsiteY777" fmla="*/ 911442 h 6858000"/>
              <a:gd name="connsiteX778" fmla="*/ 5648971 w 7467600"/>
              <a:gd name="connsiteY778" fmla="*/ 891331 h 6858000"/>
              <a:gd name="connsiteX779" fmla="*/ 5844807 w 7467600"/>
              <a:gd name="connsiteY779" fmla="*/ 870718 h 6858000"/>
              <a:gd name="connsiteX780" fmla="*/ 5862975 w 7467600"/>
              <a:gd name="connsiteY780" fmla="*/ 869756 h 6858000"/>
              <a:gd name="connsiteX781" fmla="*/ 5920887 w 7467600"/>
              <a:gd name="connsiteY781" fmla="*/ 865929 h 6858000"/>
              <a:gd name="connsiteX782" fmla="*/ 5504425 w 7467600"/>
              <a:gd name="connsiteY782" fmla="*/ 848067 h 6858000"/>
              <a:gd name="connsiteX783" fmla="*/ 3607114 w 7467600"/>
              <a:gd name="connsiteY783" fmla="*/ 467441 h 6858000"/>
              <a:gd name="connsiteX784" fmla="*/ 3296242 w 7467600"/>
              <a:gd name="connsiteY784" fmla="*/ 807991 h 6858000"/>
              <a:gd name="connsiteX785" fmla="*/ 3174674 w 7467600"/>
              <a:gd name="connsiteY785" fmla="*/ 919759 h 6858000"/>
              <a:gd name="connsiteX786" fmla="*/ 3042978 w 7467600"/>
              <a:gd name="connsiteY786" fmla="*/ 1054894 h 6858000"/>
              <a:gd name="connsiteX787" fmla="*/ 2968914 w 7467600"/>
              <a:gd name="connsiteY787" fmla="*/ 1133756 h 6858000"/>
              <a:gd name="connsiteX788" fmla="*/ 3103823 w 7467600"/>
              <a:gd name="connsiteY788" fmla="*/ 1026814 h 6858000"/>
              <a:gd name="connsiteX789" fmla="*/ 3607114 w 7467600"/>
              <a:gd name="connsiteY789" fmla="*/ 467441 h 6858000"/>
              <a:gd name="connsiteX790" fmla="*/ 3744487 w 7467600"/>
              <a:gd name="connsiteY790" fmla="*/ 383136 h 6858000"/>
              <a:gd name="connsiteX791" fmla="*/ 3970213 w 7467600"/>
              <a:gd name="connsiteY791" fmla="*/ 995559 h 6858000"/>
              <a:gd name="connsiteX792" fmla="*/ 3744487 w 7467600"/>
              <a:gd name="connsiteY792" fmla="*/ 383136 h 6858000"/>
              <a:gd name="connsiteX793" fmla="*/ 3624562 w 7467600"/>
              <a:gd name="connsiteY793" fmla="*/ 367041 h 6858000"/>
              <a:gd name="connsiteX794" fmla="*/ 3489712 w 7467600"/>
              <a:gd name="connsiteY794" fmla="*/ 485386 h 6858000"/>
              <a:gd name="connsiteX795" fmla="*/ 3182994 w 7467600"/>
              <a:gd name="connsiteY795" fmla="*/ 828265 h 6858000"/>
              <a:gd name="connsiteX796" fmla="*/ 2892114 w 7467600"/>
              <a:gd name="connsiteY796" fmla="*/ 1172635 h 6858000"/>
              <a:gd name="connsiteX797" fmla="*/ 3021459 w 7467600"/>
              <a:gd name="connsiteY797" fmla="*/ 1035385 h 6858000"/>
              <a:gd name="connsiteX798" fmla="*/ 3153873 w 7467600"/>
              <a:gd name="connsiteY798" fmla="*/ 898971 h 6858000"/>
              <a:gd name="connsiteX799" fmla="*/ 3276511 w 7467600"/>
              <a:gd name="connsiteY799" fmla="*/ 786423 h 6858000"/>
              <a:gd name="connsiteX800" fmla="*/ 3584154 w 7467600"/>
              <a:gd name="connsiteY800" fmla="*/ 448218 h 6858000"/>
              <a:gd name="connsiteX801" fmla="*/ 3624562 w 7467600"/>
              <a:gd name="connsiteY801" fmla="*/ 367041 h 6858000"/>
              <a:gd name="connsiteX802" fmla="*/ 3766672 w 7467600"/>
              <a:gd name="connsiteY802" fmla="*/ 359429 h 6858000"/>
              <a:gd name="connsiteX803" fmla="*/ 3996338 w 7467600"/>
              <a:gd name="connsiteY803" fmla="*/ 968237 h 6858000"/>
              <a:gd name="connsiteX804" fmla="*/ 3766672 w 7467600"/>
              <a:gd name="connsiteY804" fmla="*/ 359429 h 6858000"/>
              <a:gd name="connsiteX805" fmla="*/ 5805386 w 7467600"/>
              <a:gd name="connsiteY805" fmla="*/ 239240 h 6858000"/>
              <a:gd name="connsiteX806" fmla="*/ 5736947 w 7467600"/>
              <a:gd name="connsiteY806" fmla="*/ 261367 h 6858000"/>
              <a:gd name="connsiteX807" fmla="*/ 5427012 w 7467600"/>
              <a:gd name="connsiteY807" fmla="*/ 311272 h 6858000"/>
              <a:gd name="connsiteX808" fmla="*/ 5147818 w 7467600"/>
              <a:gd name="connsiteY808" fmla="*/ 322112 h 6858000"/>
              <a:gd name="connsiteX809" fmla="*/ 5060854 w 7467600"/>
              <a:gd name="connsiteY809" fmla="*/ 311882 h 6858000"/>
              <a:gd name="connsiteX810" fmla="*/ 4945989 w 7467600"/>
              <a:gd name="connsiteY810" fmla="*/ 300516 h 6858000"/>
              <a:gd name="connsiteX811" fmla="*/ 5410479 w 7467600"/>
              <a:gd name="connsiteY811" fmla="*/ 348434 h 6858000"/>
              <a:gd name="connsiteX812" fmla="*/ 5805386 w 7467600"/>
              <a:gd name="connsiteY812" fmla="*/ 239240 h 6858000"/>
              <a:gd name="connsiteX813" fmla="*/ 5905192 w 7467600"/>
              <a:gd name="connsiteY813" fmla="*/ 163079 h 6858000"/>
              <a:gd name="connsiteX814" fmla="*/ 5865655 w 7467600"/>
              <a:gd name="connsiteY814" fmla="*/ 171901 h 6858000"/>
              <a:gd name="connsiteX815" fmla="*/ 5259740 w 7467600"/>
              <a:gd name="connsiteY815" fmla="*/ 257013 h 6858000"/>
              <a:gd name="connsiteX816" fmla="*/ 5208466 w 7467600"/>
              <a:gd name="connsiteY816" fmla="*/ 257550 h 6858000"/>
              <a:gd name="connsiteX817" fmla="*/ 4980204 w 7467600"/>
              <a:gd name="connsiteY817" fmla="*/ 271903 h 6858000"/>
              <a:gd name="connsiteX818" fmla="*/ 5068068 w 7467600"/>
              <a:gd name="connsiteY818" fmla="*/ 282244 h 6858000"/>
              <a:gd name="connsiteX819" fmla="*/ 5153231 w 7467600"/>
              <a:gd name="connsiteY819" fmla="*/ 292240 h 6858000"/>
              <a:gd name="connsiteX820" fmla="*/ 5426491 w 7467600"/>
              <a:gd name="connsiteY820" fmla="*/ 281128 h 6858000"/>
              <a:gd name="connsiteX821" fmla="*/ 5731212 w 7467600"/>
              <a:gd name="connsiteY821" fmla="*/ 231951 h 6858000"/>
              <a:gd name="connsiteX822" fmla="*/ 5905192 w 7467600"/>
              <a:gd name="connsiteY822" fmla="*/ 163079 h 6858000"/>
              <a:gd name="connsiteX823" fmla="*/ 5944437 w 7467600"/>
              <a:gd name="connsiteY823" fmla="*/ 113829 h 6858000"/>
              <a:gd name="connsiteX824" fmla="*/ 5825032 w 7467600"/>
              <a:gd name="connsiteY824" fmla="*/ 146405 h 6858000"/>
              <a:gd name="connsiteX825" fmla="*/ 4955599 w 7467600"/>
              <a:gd name="connsiteY825" fmla="*/ 247008 h 6858000"/>
              <a:gd name="connsiteX826" fmla="*/ 5210104 w 7467600"/>
              <a:gd name="connsiteY826" fmla="*/ 228123 h 6858000"/>
              <a:gd name="connsiteX827" fmla="*/ 5261015 w 7467600"/>
              <a:gd name="connsiteY827" fmla="*/ 227087 h 6858000"/>
              <a:gd name="connsiteX828" fmla="*/ 5861181 w 7467600"/>
              <a:gd name="connsiteY828" fmla="*/ 143093 h 6858000"/>
              <a:gd name="connsiteX829" fmla="*/ 5961252 w 7467600"/>
              <a:gd name="connsiteY829" fmla="*/ 114820 h 6858000"/>
              <a:gd name="connsiteX830" fmla="*/ 5944437 w 7467600"/>
              <a:gd name="connsiteY830" fmla="*/ 113829 h 6858000"/>
              <a:gd name="connsiteX831" fmla="*/ 3882765 w 7467600"/>
              <a:gd name="connsiteY831" fmla="*/ 0 h 6858000"/>
              <a:gd name="connsiteX832" fmla="*/ 3995099 w 7467600"/>
              <a:gd name="connsiteY832" fmla="*/ 0 h 6858000"/>
              <a:gd name="connsiteX833" fmla="*/ 4163818 w 7467600"/>
              <a:gd name="connsiteY833" fmla="*/ 234104 h 6858000"/>
              <a:gd name="connsiteX834" fmla="*/ 4172099 w 7467600"/>
              <a:gd name="connsiteY834" fmla="*/ 234207 h 6858000"/>
              <a:gd name="connsiteX835" fmla="*/ 4784282 w 7467600"/>
              <a:gd name="connsiteY835" fmla="*/ 276561 h 6858000"/>
              <a:gd name="connsiteX836" fmla="*/ 4801687 w 7467600"/>
              <a:gd name="connsiteY836" fmla="*/ 267764 h 6858000"/>
              <a:gd name="connsiteX837" fmla="*/ 6082788 w 7467600"/>
              <a:gd name="connsiteY837" fmla="*/ 64119 h 6858000"/>
              <a:gd name="connsiteX838" fmla="*/ 6099442 w 7467600"/>
              <a:gd name="connsiteY838" fmla="*/ 82568 h 6858000"/>
              <a:gd name="connsiteX839" fmla="*/ 4804137 w 7467600"/>
              <a:gd name="connsiteY839" fmla="*/ 320931 h 6858000"/>
              <a:gd name="connsiteX840" fmla="*/ 4227047 w 7467600"/>
              <a:gd name="connsiteY840" fmla="*/ 313415 h 6858000"/>
              <a:gd name="connsiteX841" fmla="*/ 4346041 w 7467600"/>
              <a:gd name="connsiteY841" fmla="*/ 456086 h 6858000"/>
              <a:gd name="connsiteX842" fmla="*/ 4870967 w 7467600"/>
              <a:gd name="connsiteY842" fmla="*/ 963061 h 6858000"/>
              <a:gd name="connsiteX843" fmla="*/ 4889647 w 7467600"/>
              <a:gd name="connsiteY843" fmla="*/ 957147 h 6858000"/>
              <a:gd name="connsiteX844" fmla="*/ 5422504 w 7467600"/>
              <a:gd name="connsiteY844" fmla="*/ 805191 h 6858000"/>
              <a:gd name="connsiteX845" fmla="*/ 6087656 w 7467600"/>
              <a:gd name="connsiteY845" fmla="*/ 826703 h 6858000"/>
              <a:gd name="connsiteX846" fmla="*/ 6058717 w 7467600"/>
              <a:gd name="connsiteY846" fmla="*/ 865992 h 6858000"/>
              <a:gd name="connsiteX847" fmla="*/ 4974153 w 7467600"/>
              <a:gd name="connsiteY847" fmla="*/ 1045456 h 6858000"/>
              <a:gd name="connsiteX848" fmla="*/ 5627835 w 7467600"/>
              <a:gd name="connsiteY848" fmla="*/ 1472077 h 6858000"/>
              <a:gd name="connsiteX849" fmla="*/ 5629817 w 7467600"/>
              <a:gd name="connsiteY849" fmla="*/ 1471412 h 6858000"/>
              <a:gd name="connsiteX850" fmla="*/ 5634124 w 7467600"/>
              <a:gd name="connsiteY850" fmla="*/ 1470572 h 6858000"/>
              <a:gd name="connsiteX851" fmla="*/ 5755832 w 7467600"/>
              <a:gd name="connsiteY851" fmla="*/ 1383886 h 6858000"/>
              <a:gd name="connsiteX852" fmla="*/ 6014186 w 7467600"/>
              <a:gd name="connsiteY852" fmla="*/ 1279799 h 6858000"/>
              <a:gd name="connsiteX853" fmla="*/ 6901619 w 7467600"/>
              <a:gd name="connsiteY853" fmla="*/ 1047874 h 6858000"/>
              <a:gd name="connsiteX854" fmla="*/ 6931566 w 7467600"/>
              <a:gd name="connsiteY854" fmla="*/ 1062034 h 6858000"/>
              <a:gd name="connsiteX855" fmla="*/ 5790982 w 7467600"/>
              <a:gd name="connsiteY855" fmla="*/ 1561380 h 6858000"/>
              <a:gd name="connsiteX856" fmla="*/ 6188971 w 7467600"/>
              <a:gd name="connsiteY856" fmla="*/ 1755168 h 6858000"/>
              <a:gd name="connsiteX857" fmla="*/ 6202446 w 7467600"/>
              <a:gd name="connsiteY857" fmla="*/ 1752268 h 6858000"/>
              <a:gd name="connsiteX858" fmla="*/ 7179560 w 7467600"/>
              <a:gd name="connsiteY858" fmla="*/ 1467551 h 6858000"/>
              <a:gd name="connsiteX859" fmla="*/ 7158730 w 7467600"/>
              <a:gd name="connsiteY859" fmla="*/ 1507835 h 6858000"/>
              <a:gd name="connsiteX860" fmla="*/ 6326959 w 7467600"/>
              <a:gd name="connsiteY860" fmla="*/ 1817686 h 6858000"/>
              <a:gd name="connsiteX861" fmla="*/ 6537433 w 7467600"/>
              <a:gd name="connsiteY861" fmla="*/ 1907790 h 6858000"/>
              <a:gd name="connsiteX862" fmla="*/ 6550221 w 7467600"/>
              <a:gd name="connsiteY862" fmla="*/ 1910729 h 6858000"/>
              <a:gd name="connsiteX863" fmla="*/ 6964438 w 7467600"/>
              <a:gd name="connsiteY863" fmla="*/ 2209505 h 6858000"/>
              <a:gd name="connsiteX864" fmla="*/ 7367862 w 7467600"/>
              <a:gd name="connsiteY864" fmla="*/ 2806833 h 6858000"/>
              <a:gd name="connsiteX865" fmla="*/ 7364329 w 7467600"/>
              <a:gd name="connsiteY865" fmla="*/ 2826907 h 6858000"/>
              <a:gd name="connsiteX866" fmla="*/ 7290545 w 7467600"/>
              <a:gd name="connsiteY866" fmla="*/ 2850663 h 6858000"/>
              <a:gd name="connsiteX867" fmla="*/ 6472036 w 7467600"/>
              <a:gd name="connsiteY867" fmla="*/ 1959003 h 6858000"/>
              <a:gd name="connsiteX868" fmla="*/ 5792897 w 7467600"/>
              <a:gd name="connsiteY868" fmla="*/ 1647747 h 6858000"/>
              <a:gd name="connsiteX869" fmla="*/ 5842751 w 7467600"/>
              <a:gd name="connsiteY869" fmla="*/ 1816112 h 6858000"/>
              <a:gd name="connsiteX870" fmla="*/ 5847424 w 7467600"/>
              <a:gd name="connsiteY870" fmla="*/ 1815776 h 6858000"/>
              <a:gd name="connsiteX871" fmla="*/ 6399821 w 7467600"/>
              <a:gd name="connsiteY871" fmla="*/ 2344799 h 6858000"/>
              <a:gd name="connsiteX872" fmla="*/ 6323232 w 7467600"/>
              <a:gd name="connsiteY872" fmla="*/ 2389634 h 6858000"/>
              <a:gd name="connsiteX873" fmla="*/ 5942958 w 7467600"/>
              <a:gd name="connsiteY873" fmla="*/ 2077708 h 6858000"/>
              <a:gd name="connsiteX874" fmla="*/ 5921559 w 7467600"/>
              <a:gd name="connsiteY874" fmla="*/ 2378596 h 6858000"/>
              <a:gd name="connsiteX875" fmla="*/ 5817651 w 7467600"/>
              <a:gd name="connsiteY875" fmla="*/ 3023919 h 6858000"/>
              <a:gd name="connsiteX876" fmla="*/ 5729634 w 7467600"/>
              <a:gd name="connsiteY876" fmla="*/ 3051849 h 6858000"/>
              <a:gd name="connsiteX877" fmla="*/ 5611018 w 7467600"/>
              <a:gd name="connsiteY877" fmla="*/ 2316769 h 6858000"/>
              <a:gd name="connsiteX878" fmla="*/ 5687608 w 7467600"/>
              <a:gd name="connsiteY878" fmla="*/ 2039972 h 6858000"/>
              <a:gd name="connsiteX879" fmla="*/ 5657554 w 7467600"/>
              <a:gd name="connsiteY879" fmla="*/ 1576445 h 6858000"/>
              <a:gd name="connsiteX880" fmla="*/ 5150475 w 7467600"/>
              <a:gd name="connsiteY880" fmla="*/ 1274012 h 6858000"/>
              <a:gd name="connsiteX881" fmla="*/ 5349142 w 7467600"/>
              <a:gd name="connsiteY881" fmla="*/ 2204405 h 6858000"/>
              <a:gd name="connsiteX882" fmla="*/ 5262214 w 7467600"/>
              <a:gd name="connsiteY882" fmla="*/ 2233836 h 6858000"/>
              <a:gd name="connsiteX883" fmla="*/ 4981539 w 7467600"/>
              <a:gd name="connsiteY883" fmla="*/ 1542201 h 6858000"/>
              <a:gd name="connsiteX884" fmla="*/ 4958461 w 7467600"/>
              <a:gd name="connsiteY884" fmla="*/ 1136957 h 6858000"/>
              <a:gd name="connsiteX885" fmla="*/ 4655015 w 7467600"/>
              <a:gd name="connsiteY885" fmla="*/ 891426 h 6858000"/>
              <a:gd name="connsiteX886" fmla="*/ 4348002 w 7467600"/>
              <a:gd name="connsiteY886" fmla="*/ 2205895 h 6858000"/>
              <a:gd name="connsiteX887" fmla="*/ 4262250 w 7467600"/>
              <a:gd name="connsiteY887" fmla="*/ 2219972 h 6858000"/>
              <a:gd name="connsiteX888" fmla="*/ 4550611 w 7467600"/>
              <a:gd name="connsiteY888" fmla="*/ 817540 h 6858000"/>
              <a:gd name="connsiteX889" fmla="*/ 4564418 w 7467600"/>
              <a:gd name="connsiteY889" fmla="*/ 808293 h 6858000"/>
              <a:gd name="connsiteX890" fmla="*/ 4266388 w 7467600"/>
              <a:gd name="connsiteY890" fmla="*/ 500083 h 6858000"/>
              <a:gd name="connsiteX891" fmla="*/ 4032842 w 7467600"/>
              <a:gd name="connsiteY891" fmla="*/ 211809 h 6858000"/>
              <a:gd name="connsiteX892" fmla="*/ 3882765 w 7467600"/>
              <a:gd name="connsiteY892" fmla="*/ 0 h 6858000"/>
              <a:gd name="connsiteX893" fmla="*/ 3721337 w 7467600"/>
              <a:gd name="connsiteY893" fmla="*/ 0 h 6858000"/>
              <a:gd name="connsiteX894" fmla="*/ 3797544 w 7467600"/>
              <a:gd name="connsiteY894" fmla="*/ 0 h 6858000"/>
              <a:gd name="connsiteX895" fmla="*/ 3775734 w 7467600"/>
              <a:gd name="connsiteY895" fmla="*/ 95131 h 6858000"/>
              <a:gd name="connsiteX896" fmla="*/ 3724807 w 7467600"/>
              <a:gd name="connsiteY896" fmla="*/ 272257 h 6858000"/>
              <a:gd name="connsiteX897" fmla="*/ 3726844 w 7467600"/>
              <a:gd name="connsiteY897" fmla="*/ 282988 h 6858000"/>
              <a:gd name="connsiteX898" fmla="*/ 3742664 w 7467600"/>
              <a:gd name="connsiteY898" fmla="*/ 279918 h 6858000"/>
              <a:gd name="connsiteX899" fmla="*/ 4103910 w 7467600"/>
              <a:gd name="connsiteY899" fmla="*/ 1161917 h 6858000"/>
              <a:gd name="connsiteX900" fmla="*/ 4020269 w 7467600"/>
              <a:gd name="connsiteY900" fmla="*/ 1200406 h 6858000"/>
              <a:gd name="connsiteX901" fmla="*/ 3674882 w 7467600"/>
              <a:gd name="connsiteY901" fmla="*/ 488524 h 6858000"/>
              <a:gd name="connsiteX902" fmla="*/ 3132682 w 7467600"/>
              <a:gd name="connsiteY902" fmla="*/ 1072284 h 6858000"/>
              <a:gd name="connsiteX903" fmla="*/ 2716346 w 7467600"/>
              <a:gd name="connsiteY903" fmla="*/ 1276376 h 6858000"/>
              <a:gd name="connsiteX904" fmla="*/ 2716772 w 7467600"/>
              <a:gd name="connsiteY904" fmla="*/ 1255462 h 6858000"/>
              <a:gd name="connsiteX905" fmla="*/ 3471096 w 7467600"/>
              <a:gd name="connsiteY905" fmla="*/ 437072 h 6858000"/>
              <a:gd name="connsiteX906" fmla="*/ 3639057 w 7467600"/>
              <a:gd name="connsiteY906" fmla="*/ 286334 h 6858000"/>
              <a:gd name="connsiteX907" fmla="*/ 3640309 w 7467600"/>
              <a:gd name="connsiteY907" fmla="*/ 284664 h 6858000"/>
              <a:gd name="connsiteX908" fmla="*/ 3646022 w 7467600"/>
              <a:gd name="connsiteY908" fmla="*/ 276711 h 6858000"/>
              <a:gd name="connsiteX909" fmla="*/ 3707943 w 7467600"/>
              <a:gd name="connsiteY909" fmla="*/ 65958 h 6858000"/>
              <a:gd name="connsiteX910" fmla="*/ 3721337 w 7467600"/>
              <a:gd name="connsiteY910" fmla="*/ 0 h 6858000"/>
              <a:gd name="connsiteX911" fmla="*/ 2867960 w 7467600"/>
              <a:gd name="connsiteY911" fmla="*/ 0 h 6858000"/>
              <a:gd name="connsiteX912" fmla="*/ 2926351 w 7467600"/>
              <a:gd name="connsiteY912" fmla="*/ 0 h 6858000"/>
              <a:gd name="connsiteX913" fmla="*/ 2902823 w 7467600"/>
              <a:gd name="connsiteY913" fmla="*/ 262929 h 6858000"/>
              <a:gd name="connsiteX914" fmla="*/ 2940663 w 7467600"/>
              <a:gd name="connsiteY914" fmla="*/ 140884 h 6858000"/>
              <a:gd name="connsiteX915" fmla="*/ 2947039 w 7467600"/>
              <a:gd name="connsiteY915" fmla="*/ 122524 h 6858000"/>
              <a:gd name="connsiteX916" fmla="*/ 2984316 w 7467600"/>
              <a:gd name="connsiteY916" fmla="*/ 0 h 6858000"/>
              <a:gd name="connsiteX917" fmla="*/ 3016114 w 7467600"/>
              <a:gd name="connsiteY917" fmla="*/ 0 h 6858000"/>
              <a:gd name="connsiteX918" fmla="*/ 2979949 w 7467600"/>
              <a:gd name="connsiteY918" fmla="*/ 119274 h 6858000"/>
              <a:gd name="connsiteX919" fmla="*/ 3023879 w 7467600"/>
              <a:gd name="connsiteY919" fmla="*/ 0 h 6858000"/>
              <a:gd name="connsiteX920" fmla="*/ 3105400 w 7467600"/>
              <a:gd name="connsiteY920" fmla="*/ 0 h 6858000"/>
              <a:gd name="connsiteX921" fmla="*/ 3094669 w 7467600"/>
              <a:gd name="connsiteY921" fmla="*/ 30308 h 6858000"/>
              <a:gd name="connsiteX922" fmla="*/ 2901945 w 7467600"/>
              <a:gd name="connsiteY922" fmla="*/ 466538 h 6858000"/>
              <a:gd name="connsiteX923" fmla="*/ 2815209 w 7467600"/>
              <a:gd name="connsiteY923" fmla="*/ 497361 h 6858000"/>
              <a:gd name="connsiteX924" fmla="*/ 2844845 w 7467600"/>
              <a:gd name="connsiteY924" fmla="*/ 127638 h 6858000"/>
              <a:gd name="connsiteX925" fmla="*/ 2867960 w 7467600"/>
              <a:gd name="connsiteY925" fmla="*/ 0 h 6858000"/>
              <a:gd name="connsiteX926" fmla="*/ 1057230 w 7467600"/>
              <a:gd name="connsiteY926" fmla="*/ 0 h 6858000"/>
              <a:gd name="connsiteX927" fmla="*/ 1111003 w 7467600"/>
              <a:gd name="connsiteY927" fmla="*/ 0 h 6858000"/>
              <a:gd name="connsiteX928" fmla="*/ 1125553 w 7467600"/>
              <a:gd name="connsiteY928" fmla="*/ 52588 h 6858000"/>
              <a:gd name="connsiteX929" fmla="*/ 1304276 w 7467600"/>
              <a:gd name="connsiteY929" fmla="*/ 476275 h 6858000"/>
              <a:gd name="connsiteX930" fmla="*/ 1492066 w 7467600"/>
              <a:gd name="connsiteY930" fmla="*/ 886333 h 6858000"/>
              <a:gd name="connsiteX931" fmla="*/ 1423698 w 7467600"/>
              <a:gd name="connsiteY931" fmla="*/ 710817 h 6858000"/>
              <a:gd name="connsiteX932" fmla="*/ 1357609 w 7467600"/>
              <a:gd name="connsiteY932" fmla="*/ 532892 h 6858000"/>
              <a:gd name="connsiteX933" fmla="*/ 1309550 w 7467600"/>
              <a:gd name="connsiteY933" fmla="*/ 374031 h 6858000"/>
              <a:gd name="connsiteX934" fmla="*/ 1193673 w 7467600"/>
              <a:gd name="connsiteY934" fmla="*/ 49533 h 6858000"/>
              <a:gd name="connsiteX935" fmla="*/ 1164391 w 7467600"/>
              <a:gd name="connsiteY935" fmla="*/ 0 h 6858000"/>
              <a:gd name="connsiteX936" fmla="*/ 1200666 w 7467600"/>
              <a:gd name="connsiteY936" fmla="*/ 0 h 6858000"/>
              <a:gd name="connsiteX937" fmla="*/ 1223408 w 7467600"/>
              <a:gd name="connsiteY937" fmla="*/ 38996 h 6858000"/>
              <a:gd name="connsiteX938" fmla="*/ 1339635 w 7467600"/>
              <a:gd name="connsiteY938" fmla="*/ 365517 h 6858000"/>
              <a:gd name="connsiteX939" fmla="*/ 1387469 w 7467600"/>
              <a:gd name="connsiteY939" fmla="*/ 523079 h 6858000"/>
              <a:gd name="connsiteX940" fmla="*/ 1452685 w 7467600"/>
              <a:gd name="connsiteY940" fmla="*/ 699806 h 6858000"/>
              <a:gd name="connsiteX941" fmla="*/ 1492092 w 7467600"/>
              <a:gd name="connsiteY941" fmla="*/ 800424 h 6858000"/>
              <a:gd name="connsiteX942" fmla="*/ 1455302 w 7467600"/>
              <a:gd name="connsiteY942" fmla="*/ 632913 h 6858000"/>
              <a:gd name="connsiteX943" fmla="*/ 1222336 w 7467600"/>
              <a:gd name="connsiteY943" fmla="*/ 9480 h 6858000"/>
              <a:gd name="connsiteX944" fmla="*/ 1214634 w 7467600"/>
              <a:gd name="connsiteY944" fmla="*/ 0 h 6858000"/>
              <a:gd name="connsiteX945" fmla="*/ 1289827 w 7467600"/>
              <a:gd name="connsiteY945" fmla="*/ 0 h 6858000"/>
              <a:gd name="connsiteX946" fmla="*/ 1321076 w 7467600"/>
              <a:gd name="connsiteY946" fmla="*/ 59722 h 6858000"/>
              <a:gd name="connsiteX947" fmla="*/ 1512579 w 7467600"/>
              <a:gd name="connsiteY947" fmla="*/ 626441 h 6858000"/>
              <a:gd name="connsiteX948" fmla="*/ 1506076 w 7467600"/>
              <a:gd name="connsiteY948" fmla="*/ 1089289 h 6858000"/>
              <a:gd name="connsiteX949" fmla="*/ 1486346 w 7467600"/>
              <a:gd name="connsiteY949" fmla="*/ 1079919 h 6858000"/>
              <a:gd name="connsiteX950" fmla="*/ 1070511 w 7467600"/>
              <a:gd name="connsiteY950" fmla="*/ 48609 h 6858000"/>
              <a:gd name="connsiteX951" fmla="*/ 1057230 w 7467600"/>
              <a:gd name="connsiteY951" fmla="*/ 0 h 6858000"/>
              <a:gd name="connsiteX952" fmla="*/ 43151 w 7467600"/>
              <a:gd name="connsiteY952" fmla="*/ 0 h 6858000"/>
              <a:gd name="connsiteX953" fmla="*/ 95283 w 7467600"/>
              <a:gd name="connsiteY953" fmla="*/ 0 h 6858000"/>
              <a:gd name="connsiteX954" fmla="*/ 300708 w 7467600"/>
              <a:gd name="connsiteY954" fmla="*/ 154571 h 6858000"/>
              <a:gd name="connsiteX955" fmla="*/ 530414 w 7467600"/>
              <a:gd name="connsiteY955" fmla="*/ 354673 h 6858000"/>
              <a:gd name="connsiteX956" fmla="*/ 333785 w 7467600"/>
              <a:gd name="connsiteY956" fmla="*/ 161564 h 6858000"/>
              <a:gd name="connsiteX957" fmla="*/ 147005 w 7467600"/>
              <a:gd name="connsiteY957" fmla="*/ 0 h 6858000"/>
              <a:gd name="connsiteX958" fmla="*/ 272509 w 7467600"/>
              <a:gd name="connsiteY958" fmla="*/ 0 h 6858000"/>
              <a:gd name="connsiteX959" fmla="*/ 326276 w 7467600"/>
              <a:gd name="connsiteY959" fmla="*/ 45847 h 6858000"/>
              <a:gd name="connsiteX960" fmla="*/ 823759 w 7467600"/>
              <a:gd name="connsiteY960" fmla="*/ 574145 h 6858000"/>
              <a:gd name="connsiteX961" fmla="*/ 811254 w 7467600"/>
              <a:gd name="connsiteY961" fmla="*/ 665546 h 6858000"/>
              <a:gd name="connsiteX962" fmla="*/ 154042 w 7467600"/>
              <a:gd name="connsiteY962" fmla="*/ 261522 h 6858000"/>
              <a:gd name="connsiteX963" fmla="*/ 13550 w 7467600"/>
              <a:gd name="connsiteY963" fmla="*/ 158423 h 6858000"/>
              <a:gd name="connsiteX964" fmla="*/ 0 w 7467600"/>
              <a:gd name="connsiteY964" fmla="*/ 146618 h 6858000"/>
              <a:gd name="connsiteX965" fmla="*/ 0 w 7467600"/>
              <a:gd name="connsiteY965" fmla="*/ 59161 h 6858000"/>
              <a:gd name="connsiteX966" fmla="*/ 45427 w 7467600"/>
              <a:gd name="connsiteY966" fmla="*/ 101078 h 6858000"/>
              <a:gd name="connsiteX967" fmla="*/ 630103 w 7467600"/>
              <a:gd name="connsiteY967" fmla="*/ 485885 h 6858000"/>
              <a:gd name="connsiteX968" fmla="*/ 532040 w 7467600"/>
              <a:gd name="connsiteY968" fmla="*/ 399359 h 6858000"/>
              <a:gd name="connsiteX969" fmla="*/ 517618 w 7467600"/>
              <a:gd name="connsiteY969" fmla="*/ 385726 h 6858000"/>
              <a:gd name="connsiteX970" fmla="*/ 285074 w 7467600"/>
              <a:gd name="connsiteY970" fmla="*/ 182755 h 6858000"/>
              <a:gd name="connsiteX971" fmla="*/ 43151 w 7467600"/>
              <a:gd name="connsiteY97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7042773 w 7467600"/>
              <a:gd name="connsiteY91" fmla="*/ 5734011 h 6858000"/>
              <a:gd name="connsiteX92" fmla="*/ 1456157 w 7467600"/>
              <a:gd name="connsiteY92" fmla="*/ 5371404 h 6858000"/>
              <a:gd name="connsiteX93" fmla="*/ 1244432 w 7467600"/>
              <a:gd name="connsiteY93" fmla="*/ 5385601 h 6858000"/>
              <a:gd name="connsiteX94" fmla="*/ 973990 w 7467600"/>
              <a:gd name="connsiteY94" fmla="*/ 5424940 h 6858000"/>
              <a:gd name="connsiteX95" fmla="*/ 1103809 w 7467600"/>
              <a:gd name="connsiteY95" fmla="*/ 5433720 h 6858000"/>
              <a:gd name="connsiteX96" fmla="*/ 1123454 w 7467600"/>
              <a:gd name="connsiteY96" fmla="*/ 5435727 h 6858000"/>
              <a:gd name="connsiteX97" fmla="*/ 1737017 w 7467600"/>
              <a:gd name="connsiteY97" fmla="*/ 5452183 h 6858000"/>
              <a:gd name="connsiteX98" fmla="*/ 1824397 w 7467600"/>
              <a:gd name="connsiteY98" fmla="*/ 5447757 h 6858000"/>
              <a:gd name="connsiteX99" fmla="*/ 2070059 w 7467600"/>
              <a:gd name="connsiteY99" fmla="*/ 5441660 h 6858000"/>
              <a:gd name="connsiteX100" fmla="*/ 1456157 w 7467600"/>
              <a:gd name="connsiteY100" fmla="*/ 5371404 h 6858000"/>
              <a:gd name="connsiteX101" fmla="*/ 4988186 w 7467600"/>
              <a:gd name="connsiteY101" fmla="*/ 5216467 h 6858000"/>
              <a:gd name="connsiteX102" fmla="*/ 4777334 w 7467600"/>
              <a:gd name="connsiteY102" fmla="*/ 5406072 h 6858000"/>
              <a:gd name="connsiteX103" fmla="*/ 4718341 w 7467600"/>
              <a:gd name="connsiteY103" fmla="*/ 5468043 h 6858000"/>
              <a:gd name="connsiteX104" fmla="*/ 4604655 w 7467600"/>
              <a:gd name="connsiteY104" fmla="*/ 5583434 h 6858000"/>
              <a:gd name="connsiteX105" fmla="*/ 4565074 w 7467600"/>
              <a:gd name="connsiteY105" fmla="*/ 5618550 h 6858000"/>
              <a:gd name="connsiteX106" fmla="*/ 4988186 w 7467600"/>
              <a:gd name="connsiteY106" fmla="*/ 5216467 h 6858000"/>
              <a:gd name="connsiteX107" fmla="*/ 4978032 w 7467600"/>
              <a:gd name="connsiteY107" fmla="*/ 5183809 h 6858000"/>
              <a:gd name="connsiteX108" fmla="*/ 4463413 w 7467600"/>
              <a:gd name="connsiteY108" fmla="*/ 5615162 h 6858000"/>
              <a:gd name="connsiteX109" fmla="*/ 4358134 w 7467600"/>
              <a:gd name="connsiteY109" fmla="*/ 5742791 h 6858000"/>
              <a:gd name="connsiteX110" fmla="*/ 4376219 w 7467600"/>
              <a:gd name="connsiteY110" fmla="*/ 5729027 h 6858000"/>
              <a:gd name="connsiteX111" fmla="*/ 4582340 w 7467600"/>
              <a:gd name="connsiteY111" fmla="*/ 5561037 h 6858000"/>
              <a:gd name="connsiteX112" fmla="*/ 4694684 w 7467600"/>
              <a:gd name="connsiteY112" fmla="*/ 5447098 h 6858000"/>
              <a:gd name="connsiteX113" fmla="*/ 4754123 w 7467600"/>
              <a:gd name="connsiteY113" fmla="*/ 5384643 h 6858000"/>
              <a:gd name="connsiteX114" fmla="*/ 4978032 w 7467600"/>
              <a:gd name="connsiteY114" fmla="*/ 5183809 h 6858000"/>
              <a:gd name="connsiteX115" fmla="*/ 1903353 w 7467600"/>
              <a:gd name="connsiteY115" fmla="*/ 5044827 h 6858000"/>
              <a:gd name="connsiteX116" fmla="*/ 1936931 w 7467600"/>
              <a:gd name="connsiteY116" fmla="*/ 5093954 h 6858000"/>
              <a:gd name="connsiteX117" fmla="*/ 2195868 w 7467600"/>
              <a:gd name="connsiteY117" fmla="*/ 5396574 h 6858000"/>
              <a:gd name="connsiteX118" fmla="*/ 2088852 w 7467600"/>
              <a:gd name="connsiteY118" fmla="*/ 5166123 h 6858000"/>
              <a:gd name="connsiteX119" fmla="*/ 1958241 w 7467600"/>
              <a:gd name="connsiteY119" fmla="*/ 5067955 h 6858000"/>
              <a:gd name="connsiteX120" fmla="*/ 1903353 w 7467600"/>
              <a:gd name="connsiteY120" fmla="*/ 5044827 h 6858000"/>
              <a:gd name="connsiteX121" fmla="*/ 1979378 w 7467600"/>
              <a:gd name="connsiteY121" fmla="*/ 4769504 h 6858000"/>
              <a:gd name="connsiteX122" fmla="*/ 2882120 w 7467600"/>
              <a:gd name="connsiteY122" fmla="*/ 5064547 h 6858000"/>
              <a:gd name="connsiteX123" fmla="*/ 2793103 w 7467600"/>
              <a:gd name="connsiteY123" fmla="*/ 5039699 h 6858000"/>
              <a:gd name="connsiteX124" fmla="*/ 2770041 w 7467600"/>
              <a:gd name="connsiteY124" fmla="*/ 5033634 h 6858000"/>
              <a:gd name="connsiteX125" fmla="*/ 1979378 w 7467600"/>
              <a:gd name="connsiteY125" fmla="*/ 4769504 h 6858000"/>
              <a:gd name="connsiteX126" fmla="*/ 1927410 w 7467600"/>
              <a:gd name="connsiteY126" fmla="*/ 4716164 h 6858000"/>
              <a:gd name="connsiteX127" fmla="*/ 1959587 w 7467600"/>
              <a:gd name="connsiteY127" fmla="*/ 4728849 h 6858000"/>
              <a:gd name="connsiteX128" fmla="*/ 2777707 w 7467600"/>
              <a:gd name="connsiteY128" fmla="*/ 5003991 h 6858000"/>
              <a:gd name="connsiteX129" fmla="*/ 2800768 w 7467600"/>
              <a:gd name="connsiteY129" fmla="*/ 5010056 h 6858000"/>
              <a:gd name="connsiteX130" fmla="*/ 2879408 w 7467600"/>
              <a:gd name="connsiteY130" fmla="*/ 5031590 h 6858000"/>
              <a:gd name="connsiteX131" fmla="*/ 2862295 w 7467600"/>
              <a:gd name="connsiteY131" fmla="*/ 5022958 h 6858000"/>
              <a:gd name="connsiteX132" fmla="*/ 2813343 w 7467600"/>
              <a:gd name="connsiteY132" fmla="*/ 4998369 h 6858000"/>
              <a:gd name="connsiteX133" fmla="*/ 2646245 w 7467600"/>
              <a:gd name="connsiteY133" fmla="*/ 4930999 h 6858000"/>
              <a:gd name="connsiteX134" fmla="*/ 1999243 w 7467600"/>
              <a:gd name="connsiteY134" fmla="*/ 4730524 h 6858000"/>
              <a:gd name="connsiteX135" fmla="*/ 1979527 w 7467600"/>
              <a:gd name="connsiteY135" fmla="*/ 4726651 h 6858000"/>
              <a:gd name="connsiteX136" fmla="*/ 1927410 w 7467600"/>
              <a:gd name="connsiteY136" fmla="*/ 4716164 h 6858000"/>
              <a:gd name="connsiteX137" fmla="*/ 1997014 w 7467600"/>
              <a:gd name="connsiteY137" fmla="*/ 4698007 h 6858000"/>
              <a:gd name="connsiteX138" fmla="*/ 2005458 w 7467600"/>
              <a:gd name="connsiteY138" fmla="*/ 4699540 h 6858000"/>
              <a:gd name="connsiteX139" fmla="*/ 2657186 w 7467600"/>
              <a:gd name="connsiteY139" fmla="*/ 4901687 h 6858000"/>
              <a:gd name="connsiteX140" fmla="*/ 2826662 w 7467600"/>
              <a:gd name="connsiteY140" fmla="*/ 4970362 h 6858000"/>
              <a:gd name="connsiteX141" fmla="*/ 2876100 w 7467600"/>
              <a:gd name="connsiteY141" fmla="*/ 4995397 h 6858000"/>
              <a:gd name="connsiteX142" fmla="*/ 3042600 w 7467600"/>
              <a:gd name="connsiteY142" fmla="*/ 5059532 h 6858000"/>
              <a:gd name="connsiteX143" fmla="*/ 1997014 w 7467600"/>
              <a:gd name="connsiteY143" fmla="*/ 4698007 h 6858000"/>
              <a:gd name="connsiteX144" fmla="*/ 2305292 w 7467600"/>
              <a:gd name="connsiteY144" fmla="*/ 4219492 h 6858000"/>
              <a:gd name="connsiteX145" fmla="*/ 3360922 w 7467600"/>
              <a:gd name="connsiteY145" fmla="*/ 4529373 h 6858000"/>
              <a:gd name="connsiteX146" fmla="*/ 3492420 w 7467600"/>
              <a:gd name="connsiteY146" fmla="*/ 4510145 h 6858000"/>
              <a:gd name="connsiteX147" fmla="*/ 3364086 w 7467600"/>
              <a:gd name="connsiteY147" fmla="*/ 4480340 h 6858000"/>
              <a:gd name="connsiteX148" fmla="*/ 3225818 w 7467600"/>
              <a:gd name="connsiteY148" fmla="*/ 4411822 h 6858000"/>
              <a:gd name="connsiteX149" fmla="*/ 3129696 w 7467600"/>
              <a:gd name="connsiteY149" fmla="*/ 4360704 h 6858000"/>
              <a:gd name="connsiteX150" fmla="*/ 2814545 w 7467600"/>
              <a:gd name="connsiteY150" fmla="*/ 4282955 h 6858000"/>
              <a:gd name="connsiteX151" fmla="*/ 2305292 w 7467600"/>
              <a:gd name="connsiteY151" fmla="*/ 4219492 h 6858000"/>
              <a:gd name="connsiteX152" fmla="*/ 2626982 w 7467600"/>
              <a:gd name="connsiteY152" fmla="*/ 4206450 h 6858000"/>
              <a:gd name="connsiteX153" fmla="*/ 2490617 w 7467600"/>
              <a:gd name="connsiteY153" fmla="*/ 4206951 h 6858000"/>
              <a:gd name="connsiteX154" fmla="*/ 2819869 w 7467600"/>
              <a:gd name="connsiteY154" fmla="*/ 4252936 h 6858000"/>
              <a:gd name="connsiteX155" fmla="*/ 3143018 w 7467600"/>
              <a:gd name="connsiteY155" fmla="*/ 4332698 h 6858000"/>
              <a:gd name="connsiteX156" fmla="*/ 3241520 w 7467600"/>
              <a:gd name="connsiteY156" fmla="*/ 4385112 h 6858000"/>
              <a:gd name="connsiteX157" fmla="*/ 3374575 w 7467600"/>
              <a:gd name="connsiteY157" fmla="*/ 4451517 h 6858000"/>
              <a:gd name="connsiteX158" fmla="*/ 3505221 w 7467600"/>
              <a:gd name="connsiteY158" fmla="*/ 4480757 h 6858000"/>
              <a:gd name="connsiteX159" fmla="*/ 2626982 w 7467600"/>
              <a:gd name="connsiteY159" fmla="*/ 4206450 h 6858000"/>
              <a:gd name="connsiteX160" fmla="*/ 1310106 w 7467600"/>
              <a:gd name="connsiteY160" fmla="*/ 3943217 h 6858000"/>
              <a:gd name="connsiteX161" fmla="*/ 854994 w 7467600"/>
              <a:gd name="connsiteY161" fmla="*/ 4399136 h 6858000"/>
              <a:gd name="connsiteX162" fmla="*/ 742462 w 7467600"/>
              <a:gd name="connsiteY162" fmla="*/ 4594648 h 6858000"/>
              <a:gd name="connsiteX163" fmla="*/ 820602 w 7467600"/>
              <a:gd name="connsiteY163" fmla="*/ 4485915 h 6858000"/>
              <a:gd name="connsiteX164" fmla="*/ 878295 w 7467600"/>
              <a:gd name="connsiteY164" fmla="*/ 4403594 h 6858000"/>
              <a:gd name="connsiteX165" fmla="*/ 1240607 w 7467600"/>
              <a:gd name="connsiteY165" fmla="*/ 4010401 h 6858000"/>
              <a:gd name="connsiteX166" fmla="*/ 1310106 w 7467600"/>
              <a:gd name="connsiteY166" fmla="*/ 3943217 h 6858000"/>
              <a:gd name="connsiteX167" fmla="*/ 1423113 w 7467600"/>
              <a:gd name="connsiteY167" fmla="*/ 3874565 h 6858000"/>
              <a:gd name="connsiteX168" fmla="*/ 1260565 w 7467600"/>
              <a:gd name="connsiteY168" fmla="*/ 4031982 h 6858000"/>
              <a:gd name="connsiteX169" fmla="*/ 901900 w 7467600"/>
              <a:gd name="connsiteY169" fmla="*/ 4421236 h 6858000"/>
              <a:gd name="connsiteX170" fmla="*/ 845044 w 7467600"/>
              <a:gd name="connsiteY170" fmla="*/ 4502436 h 6858000"/>
              <a:gd name="connsiteX171" fmla="*/ 685926 w 7467600"/>
              <a:gd name="connsiteY171" fmla="*/ 4703069 h 6858000"/>
              <a:gd name="connsiteX172" fmla="*/ 684248 w 7467600"/>
              <a:gd name="connsiteY172" fmla="*/ 4706721 h 6858000"/>
              <a:gd name="connsiteX173" fmla="*/ 1423113 w 7467600"/>
              <a:gd name="connsiteY173" fmla="*/ 3874565 h 6858000"/>
              <a:gd name="connsiteX174" fmla="*/ 3316479 w 7467600"/>
              <a:gd name="connsiteY174" fmla="*/ 3872136 h 6858000"/>
              <a:gd name="connsiteX175" fmla="*/ 3546806 w 7467600"/>
              <a:gd name="connsiteY175" fmla="*/ 4356139 h 6858000"/>
              <a:gd name="connsiteX176" fmla="*/ 3364433 w 7467600"/>
              <a:gd name="connsiteY176" fmla="*/ 3953121 h 6858000"/>
              <a:gd name="connsiteX177" fmla="*/ 3316479 w 7467600"/>
              <a:gd name="connsiteY177" fmla="*/ 3872136 h 6858000"/>
              <a:gd name="connsiteX178" fmla="*/ 3291335 w 7467600"/>
              <a:gd name="connsiteY178" fmla="*/ 3767420 h 6858000"/>
              <a:gd name="connsiteX179" fmla="*/ 3390805 w 7467600"/>
              <a:gd name="connsiteY179" fmla="*/ 3937163 h 6858000"/>
              <a:gd name="connsiteX180" fmla="*/ 3579062 w 7467600"/>
              <a:gd name="connsiteY180" fmla="*/ 4359040 h 6858000"/>
              <a:gd name="connsiteX181" fmla="*/ 3467355 w 7467600"/>
              <a:gd name="connsiteY181" fmla="*/ 3988130 h 6858000"/>
              <a:gd name="connsiteX182" fmla="*/ 3310753 w 7467600"/>
              <a:gd name="connsiteY182" fmla="*/ 3787140 h 6858000"/>
              <a:gd name="connsiteX183" fmla="*/ 3291335 w 7467600"/>
              <a:gd name="connsiteY183" fmla="*/ 3767420 h 6858000"/>
              <a:gd name="connsiteX184" fmla="*/ 1635889 w 7467600"/>
              <a:gd name="connsiteY184" fmla="*/ 3709494 h 6858000"/>
              <a:gd name="connsiteX185" fmla="*/ 1634800 w 7467600"/>
              <a:gd name="connsiteY185" fmla="*/ 3731111 h 6858000"/>
              <a:gd name="connsiteX186" fmla="*/ 1635889 w 7467600"/>
              <a:gd name="connsiteY186" fmla="*/ 3709494 h 6858000"/>
              <a:gd name="connsiteX187" fmla="*/ 1510397 w 7467600"/>
              <a:gd name="connsiteY187" fmla="*/ 3684705 h 6858000"/>
              <a:gd name="connsiteX188" fmla="*/ 1146550 w 7467600"/>
              <a:gd name="connsiteY188" fmla="*/ 3802012 h 6858000"/>
              <a:gd name="connsiteX189" fmla="*/ 698834 w 7467600"/>
              <a:gd name="connsiteY189" fmla="*/ 3952272 h 6858000"/>
              <a:gd name="connsiteX190" fmla="*/ 34256 w 7467600"/>
              <a:gd name="connsiteY190" fmla="*/ 4347603 h 6858000"/>
              <a:gd name="connsiteX191" fmla="*/ 527241 w 7467600"/>
              <a:gd name="connsiteY191" fmla="*/ 4065078 h 6858000"/>
              <a:gd name="connsiteX192" fmla="*/ 1510397 w 7467600"/>
              <a:gd name="connsiteY192" fmla="*/ 3684705 h 6858000"/>
              <a:gd name="connsiteX193" fmla="*/ 1313114 w 7467600"/>
              <a:gd name="connsiteY193" fmla="*/ 3655216 h 6858000"/>
              <a:gd name="connsiteX194" fmla="*/ 1109304 w 7467600"/>
              <a:gd name="connsiteY194" fmla="*/ 3669030 h 6858000"/>
              <a:gd name="connsiteX195" fmla="*/ 8129 w 7467600"/>
              <a:gd name="connsiteY195" fmla="*/ 4330519 h 6858000"/>
              <a:gd name="connsiteX196" fmla="*/ 687572 w 7467600"/>
              <a:gd name="connsiteY196" fmla="*/ 3925629 h 6858000"/>
              <a:gd name="connsiteX197" fmla="*/ 1138365 w 7467600"/>
              <a:gd name="connsiteY197" fmla="*/ 3774515 h 6858000"/>
              <a:gd name="connsiteX198" fmla="*/ 1505579 w 7467600"/>
              <a:gd name="connsiteY198" fmla="*/ 3655526 h 6858000"/>
              <a:gd name="connsiteX199" fmla="*/ 1313114 w 7467600"/>
              <a:gd name="connsiteY199" fmla="*/ 3655216 h 6858000"/>
              <a:gd name="connsiteX200" fmla="*/ 3655073 w 7467600"/>
              <a:gd name="connsiteY200" fmla="*/ 3650884 h 6858000"/>
              <a:gd name="connsiteX201" fmla="*/ 3989938 w 7467600"/>
              <a:gd name="connsiteY201" fmla="*/ 3991685 h 6858000"/>
              <a:gd name="connsiteX202" fmla="*/ 4393907 w 7467600"/>
              <a:gd name="connsiteY202" fmla="*/ 4261258 h 6858000"/>
              <a:gd name="connsiteX203" fmla="*/ 4648051 w 7467600"/>
              <a:gd name="connsiteY203" fmla="*/ 4374051 h 6858000"/>
              <a:gd name="connsiteX204" fmla="*/ 4383389 w 7467600"/>
              <a:gd name="connsiteY204" fmla="*/ 4184369 h 6858000"/>
              <a:gd name="connsiteX205" fmla="*/ 4165508 w 7467600"/>
              <a:gd name="connsiteY205" fmla="*/ 4035196 h 6858000"/>
              <a:gd name="connsiteX206" fmla="*/ 4068162 w 7467600"/>
              <a:gd name="connsiteY206" fmla="*/ 3953394 h 6858000"/>
              <a:gd name="connsiteX207" fmla="*/ 3981416 w 7467600"/>
              <a:gd name="connsiteY207" fmla="*/ 3880482 h 6858000"/>
              <a:gd name="connsiteX208" fmla="*/ 3800147 w 7467600"/>
              <a:gd name="connsiteY208" fmla="*/ 3749872 h 6858000"/>
              <a:gd name="connsiteX209" fmla="*/ 3655073 w 7467600"/>
              <a:gd name="connsiteY209" fmla="*/ 3650884 h 6858000"/>
              <a:gd name="connsiteX210" fmla="*/ 3670252 w 7467600"/>
              <a:gd name="connsiteY210" fmla="*/ 3622798 h 6858000"/>
              <a:gd name="connsiteX211" fmla="*/ 3817258 w 7467600"/>
              <a:gd name="connsiteY211" fmla="*/ 3723577 h 6858000"/>
              <a:gd name="connsiteX212" fmla="*/ 4000461 w 7467600"/>
              <a:gd name="connsiteY212" fmla="*/ 3855966 h 6858000"/>
              <a:gd name="connsiteX213" fmla="*/ 4088180 w 7467600"/>
              <a:gd name="connsiteY213" fmla="*/ 3929774 h 6858000"/>
              <a:gd name="connsiteX214" fmla="*/ 4184555 w 7467600"/>
              <a:gd name="connsiteY214" fmla="*/ 4010683 h 6858000"/>
              <a:gd name="connsiteX215" fmla="*/ 4399563 w 7467600"/>
              <a:gd name="connsiteY215" fmla="*/ 4158106 h 6858000"/>
              <a:gd name="connsiteX216" fmla="*/ 4684469 w 7467600"/>
              <a:gd name="connsiteY216" fmla="*/ 4364680 h 6858000"/>
              <a:gd name="connsiteX217" fmla="*/ 4690271 w 7467600"/>
              <a:gd name="connsiteY217" fmla="*/ 4370034 h 6858000"/>
              <a:gd name="connsiteX218" fmla="*/ 4136093 w 7467600"/>
              <a:gd name="connsiteY218" fmla="*/ 3858466 h 6858000"/>
              <a:gd name="connsiteX219" fmla="*/ 3670252 w 7467600"/>
              <a:gd name="connsiteY219" fmla="*/ 3622798 h 6858000"/>
              <a:gd name="connsiteX220" fmla="*/ 4440129 w 7467600"/>
              <a:gd name="connsiteY220" fmla="*/ 3448571 h 6858000"/>
              <a:gd name="connsiteX221" fmla="*/ 4856525 w 7467600"/>
              <a:gd name="connsiteY221" fmla="*/ 3915351 h 6858000"/>
              <a:gd name="connsiteX222" fmla="*/ 5059055 w 7467600"/>
              <a:gd name="connsiteY222" fmla="*/ 4108918 h 6858000"/>
              <a:gd name="connsiteX223" fmla="*/ 5290070 w 7467600"/>
              <a:gd name="connsiteY223" fmla="*/ 4263619 h 6858000"/>
              <a:gd name="connsiteX224" fmla="*/ 4834991 w 7467600"/>
              <a:gd name="connsiteY224" fmla="*/ 3830985 h 6858000"/>
              <a:gd name="connsiteX225" fmla="*/ 4440129 w 7467600"/>
              <a:gd name="connsiteY225" fmla="*/ 3448571 h 6858000"/>
              <a:gd name="connsiteX226" fmla="*/ 4441737 w 7467600"/>
              <a:gd name="connsiteY226" fmla="*/ 3399734 h 6858000"/>
              <a:gd name="connsiteX227" fmla="*/ 4431236 w 7467600"/>
              <a:gd name="connsiteY227" fmla="*/ 3400954 h 6858000"/>
              <a:gd name="connsiteX228" fmla="*/ 4557150 w 7467600"/>
              <a:gd name="connsiteY228" fmla="*/ 3510023 h 6858000"/>
              <a:gd name="connsiteX229" fmla="*/ 4856936 w 7467600"/>
              <a:gd name="connsiteY229" fmla="*/ 3809146 h 6858000"/>
              <a:gd name="connsiteX230" fmla="*/ 5111996 w 7467600"/>
              <a:gd name="connsiteY230" fmla="*/ 4065759 h 6858000"/>
              <a:gd name="connsiteX231" fmla="*/ 5388878 w 7467600"/>
              <a:gd name="connsiteY231" fmla="*/ 4300185 h 6858000"/>
              <a:gd name="connsiteX232" fmla="*/ 5425556 w 7467600"/>
              <a:gd name="connsiteY232" fmla="*/ 4308967 h 6858000"/>
              <a:gd name="connsiteX233" fmla="*/ 4943646 w 7467600"/>
              <a:gd name="connsiteY233" fmla="*/ 3822916 h 6858000"/>
              <a:gd name="connsiteX234" fmla="*/ 4594837 w 7467600"/>
              <a:gd name="connsiteY234" fmla="*/ 3532274 h 6858000"/>
              <a:gd name="connsiteX235" fmla="*/ 4441737 w 7467600"/>
              <a:gd name="connsiteY235" fmla="*/ 3399734 h 6858000"/>
              <a:gd name="connsiteX236" fmla="*/ 5425834 w 7467600"/>
              <a:gd name="connsiteY236" fmla="*/ 3162785 h 6858000"/>
              <a:gd name="connsiteX237" fmla="*/ 5401644 w 7467600"/>
              <a:gd name="connsiteY237" fmla="*/ 3617847 h 6858000"/>
              <a:gd name="connsiteX238" fmla="*/ 5467256 w 7467600"/>
              <a:gd name="connsiteY238" fmla="*/ 4175494 h 6858000"/>
              <a:gd name="connsiteX239" fmla="*/ 5448069 w 7467600"/>
              <a:gd name="connsiteY239" fmla="*/ 3567554 h 6858000"/>
              <a:gd name="connsiteX240" fmla="*/ 5425834 w 7467600"/>
              <a:gd name="connsiteY240" fmla="*/ 3162785 h 6858000"/>
              <a:gd name="connsiteX241" fmla="*/ 1318687 w 7467600"/>
              <a:gd name="connsiteY241" fmla="*/ 3113840 h 6858000"/>
              <a:gd name="connsiteX242" fmla="*/ 1066793 w 7467600"/>
              <a:gd name="connsiteY242" fmla="*/ 3212171 h 6858000"/>
              <a:gd name="connsiteX243" fmla="*/ 993319 w 7467600"/>
              <a:gd name="connsiteY243" fmla="*/ 3247648 h 6858000"/>
              <a:gd name="connsiteX244" fmla="*/ 853081 w 7467600"/>
              <a:gd name="connsiteY244" fmla="*/ 3312410 h 6858000"/>
              <a:gd name="connsiteX245" fmla="*/ 805957 w 7467600"/>
              <a:gd name="connsiteY245" fmla="*/ 3330443 h 6858000"/>
              <a:gd name="connsiteX246" fmla="*/ 1318687 w 7467600"/>
              <a:gd name="connsiteY246" fmla="*/ 3113840 h 6858000"/>
              <a:gd name="connsiteX247" fmla="*/ 5453702 w 7467600"/>
              <a:gd name="connsiteY247" fmla="*/ 3090882 h 6858000"/>
              <a:gd name="connsiteX248" fmla="*/ 5480135 w 7467600"/>
              <a:gd name="connsiteY248" fmla="*/ 3565802 h 6858000"/>
              <a:gd name="connsiteX249" fmla="*/ 5499023 w 7467600"/>
              <a:gd name="connsiteY249" fmla="*/ 4166310 h 6858000"/>
              <a:gd name="connsiteX250" fmla="*/ 5547022 w 7467600"/>
              <a:gd name="connsiteY250" fmla="*/ 3607838 h 6858000"/>
              <a:gd name="connsiteX251" fmla="*/ 5515964 w 7467600"/>
              <a:gd name="connsiteY251" fmla="*/ 3378541 h 6858000"/>
              <a:gd name="connsiteX252" fmla="*/ 5453702 w 7467600"/>
              <a:gd name="connsiteY252" fmla="*/ 3090882 h 6858000"/>
              <a:gd name="connsiteX253" fmla="*/ 1238695 w 7467600"/>
              <a:gd name="connsiteY253" fmla="*/ 3076820 h 6858000"/>
              <a:gd name="connsiteX254" fmla="*/ 716371 w 7467600"/>
              <a:gd name="connsiteY254" fmla="*/ 3293249 h 6858000"/>
              <a:gd name="connsiteX255" fmla="*/ 579522 w 7467600"/>
              <a:gd name="connsiteY255" fmla="*/ 3371759 h 6858000"/>
              <a:gd name="connsiteX256" fmla="*/ 600288 w 7467600"/>
              <a:gd name="connsiteY256" fmla="*/ 3365555 h 6858000"/>
              <a:gd name="connsiteX257" fmla="*/ 840692 w 7467600"/>
              <a:gd name="connsiteY257" fmla="*/ 3284921 h 6858000"/>
              <a:gd name="connsiteX258" fmla="*/ 979248 w 7467600"/>
              <a:gd name="connsiteY258" fmla="*/ 3221003 h 6858000"/>
              <a:gd name="connsiteX259" fmla="*/ 1053282 w 7467600"/>
              <a:gd name="connsiteY259" fmla="*/ 3185247 h 6858000"/>
              <a:gd name="connsiteX260" fmla="*/ 1320603 w 7467600"/>
              <a:gd name="connsiteY260" fmla="*/ 3081281 h 6858000"/>
              <a:gd name="connsiteX261" fmla="*/ 1238695 w 7467600"/>
              <a:gd name="connsiteY261" fmla="*/ 3076820 h 6858000"/>
              <a:gd name="connsiteX262" fmla="*/ 5425627 w 7467600"/>
              <a:gd name="connsiteY262" fmla="*/ 2954192 h 6858000"/>
              <a:gd name="connsiteX263" fmla="*/ 5470770 w 7467600"/>
              <a:gd name="connsiteY263" fmla="*/ 3005435 h 6858000"/>
              <a:gd name="connsiteX264" fmla="*/ 5519779 w 7467600"/>
              <a:gd name="connsiteY264" fmla="*/ 4359223 h 6858000"/>
              <a:gd name="connsiteX265" fmla="*/ 5520293 w 7467600"/>
              <a:gd name="connsiteY265" fmla="*/ 4360602 h 6858000"/>
              <a:gd name="connsiteX266" fmla="*/ 5767221 w 7467600"/>
              <a:gd name="connsiteY266" fmla="*/ 4665564 h 6858000"/>
              <a:gd name="connsiteX267" fmla="*/ 6937169 w 7467600"/>
              <a:gd name="connsiteY267" fmla="*/ 4815941 h 6858000"/>
              <a:gd name="connsiteX268" fmla="*/ 6953922 w 7467600"/>
              <a:gd name="connsiteY268" fmla="*/ 4890068 h 6858000"/>
              <a:gd name="connsiteX269" fmla="*/ 6071359 w 7467600"/>
              <a:gd name="connsiteY269" fmla="*/ 4770770 h 6858000"/>
              <a:gd name="connsiteX270" fmla="*/ 6038839 w 7467600"/>
              <a:gd name="connsiteY270" fmla="*/ 4764474 h 6858000"/>
              <a:gd name="connsiteX271" fmla="*/ 6038706 w 7467600"/>
              <a:gd name="connsiteY271" fmla="*/ 4763847 h 6858000"/>
              <a:gd name="connsiteX272" fmla="*/ 6037784 w 7467600"/>
              <a:gd name="connsiteY272" fmla="*/ 4764270 h 6858000"/>
              <a:gd name="connsiteX273" fmla="*/ 6038839 w 7467600"/>
              <a:gd name="connsiteY273" fmla="*/ 4764474 h 6858000"/>
              <a:gd name="connsiteX274" fmla="*/ 6040338 w 7467600"/>
              <a:gd name="connsiteY274" fmla="*/ 4771418 h 6858000"/>
              <a:gd name="connsiteX275" fmla="*/ 6024488 w 7467600"/>
              <a:gd name="connsiteY275" fmla="*/ 4809903 h 6858000"/>
              <a:gd name="connsiteX276" fmla="*/ 5599771 w 7467600"/>
              <a:gd name="connsiteY276" fmla="*/ 5509652 h 6858000"/>
              <a:gd name="connsiteX277" fmla="*/ 5548843 w 7467600"/>
              <a:gd name="connsiteY277" fmla="*/ 5563845 h 6858000"/>
              <a:gd name="connsiteX278" fmla="*/ 5940952 w 7467600"/>
              <a:gd name="connsiteY278" fmla="*/ 6250028 h 6858000"/>
              <a:gd name="connsiteX279" fmla="*/ 6043441 w 7467600"/>
              <a:gd name="connsiteY279" fmla="*/ 6665847 h 6858000"/>
              <a:gd name="connsiteX280" fmla="*/ 6093432 w 7467600"/>
              <a:gd name="connsiteY280" fmla="*/ 6858000 h 6858000"/>
              <a:gd name="connsiteX281" fmla="*/ 6034344 w 7467600"/>
              <a:gd name="connsiteY281" fmla="*/ 6858000 h 6858000"/>
              <a:gd name="connsiteX282" fmla="*/ 6026679 w 7467600"/>
              <a:gd name="connsiteY282" fmla="*/ 6836959 h 6858000"/>
              <a:gd name="connsiteX283" fmla="*/ 5800441 w 7467600"/>
              <a:gd name="connsiteY283" fmla="*/ 6335286 h 6858000"/>
              <a:gd name="connsiteX284" fmla="*/ 5526562 w 7467600"/>
              <a:gd name="connsiteY284" fmla="*/ 5705388 h 6858000"/>
              <a:gd name="connsiteX285" fmla="*/ 5519640 w 7467600"/>
              <a:gd name="connsiteY285" fmla="*/ 5683774 h 6858000"/>
              <a:gd name="connsiteX286" fmla="*/ 5844559 w 7467600"/>
              <a:gd name="connsiteY286" fmla="*/ 6553349 h 6858000"/>
              <a:gd name="connsiteX287" fmla="*/ 5975994 w 7467600"/>
              <a:gd name="connsiteY287" fmla="*/ 6858000 h 6858000"/>
              <a:gd name="connsiteX288" fmla="*/ 5898547 w 7467600"/>
              <a:gd name="connsiteY288" fmla="*/ 6858000 h 6858000"/>
              <a:gd name="connsiteX289" fmla="*/ 5682041 w 7467600"/>
              <a:gd name="connsiteY289" fmla="*/ 6355860 h 6858000"/>
              <a:gd name="connsiteX290" fmla="*/ 5461758 w 7467600"/>
              <a:gd name="connsiteY290" fmla="*/ 5820220 h 6858000"/>
              <a:gd name="connsiteX291" fmla="*/ 5237282 w 7467600"/>
              <a:gd name="connsiteY291" fmla="*/ 6579086 h 6858000"/>
              <a:gd name="connsiteX292" fmla="*/ 5115009 w 7467600"/>
              <a:gd name="connsiteY292" fmla="*/ 6858000 h 6858000"/>
              <a:gd name="connsiteX293" fmla="*/ 5028074 w 7467600"/>
              <a:gd name="connsiteY293" fmla="*/ 6858000 h 6858000"/>
              <a:gd name="connsiteX294" fmla="*/ 5079508 w 7467600"/>
              <a:gd name="connsiteY294" fmla="*/ 6749074 h 6858000"/>
              <a:gd name="connsiteX295" fmla="*/ 5371846 w 7467600"/>
              <a:gd name="connsiteY295" fmla="*/ 5924413 h 6858000"/>
              <a:gd name="connsiteX296" fmla="*/ 5270512 w 7467600"/>
              <a:gd name="connsiteY296" fmla="*/ 6138975 h 6858000"/>
              <a:gd name="connsiteX297" fmla="*/ 5062409 w 7467600"/>
              <a:gd name="connsiteY297" fmla="*/ 6653544 h 6858000"/>
              <a:gd name="connsiteX298" fmla="*/ 5036628 w 7467600"/>
              <a:gd name="connsiteY298" fmla="*/ 6754247 h 6858000"/>
              <a:gd name="connsiteX299" fmla="*/ 5009112 w 7467600"/>
              <a:gd name="connsiteY299" fmla="*/ 6858000 h 6858000"/>
              <a:gd name="connsiteX300" fmla="*/ 4976679 w 7467600"/>
              <a:gd name="connsiteY300" fmla="*/ 6858000 h 6858000"/>
              <a:gd name="connsiteX301" fmla="*/ 5006537 w 7467600"/>
              <a:gd name="connsiteY301" fmla="*/ 6747068 h 6858000"/>
              <a:gd name="connsiteX302" fmla="*/ 5032723 w 7467600"/>
              <a:gd name="connsiteY302" fmla="*/ 6644957 h 6858000"/>
              <a:gd name="connsiteX303" fmla="*/ 5242949 w 7467600"/>
              <a:gd name="connsiteY303" fmla="*/ 6125175 h 6858000"/>
              <a:gd name="connsiteX304" fmla="*/ 5286321 w 7467600"/>
              <a:gd name="connsiteY304" fmla="*/ 6033555 h 6858000"/>
              <a:gd name="connsiteX305" fmla="*/ 5008210 w 7467600"/>
              <a:gd name="connsiteY305" fmla="*/ 6649194 h 6858000"/>
              <a:gd name="connsiteX306" fmla="*/ 4986321 w 7467600"/>
              <a:gd name="connsiteY306" fmla="*/ 6765687 h 6858000"/>
              <a:gd name="connsiteX307" fmla="*/ 4973474 w 7467600"/>
              <a:gd name="connsiteY307" fmla="*/ 6858000 h 6858000"/>
              <a:gd name="connsiteX308" fmla="*/ 4907178 w 7467600"/>
              <a:gd name="connsiteY308" fmla="*/ 6858000 h 6858000"/>
              <a:gd name="connsiteX309" fmla="*/ 4910810 w 7467600"/>
              <a:gd name="connsiteY309" fmla="*/ 6829660 h 6858000"/>
              <a:gd name="connsiteX310" fmla="*/ 4987461 w 7467600"/>
              <a:gd name="connsiteY310" fmla="*/ 6432994 h 6858000"/>
              <a:gd name="connsiteX311" fmla="*/ 5179262 w 7467600"/>
              <a:gd name="connsiteY311" fmla="*/ 6035044 h 6858000"/>
              <a:gd name="connsiteX312" fmla="*/ 4689678 w 7467600"/>
              <a:gd name="connsiteY312" fmla="*/ 6440241 h 6858000"/>
              <a:gd name="connsiteX313" fmla="*/ 4477543 w 7467600"/>
              <a:gd name="connsiteY313" fmla="*/ 6674836 h 6858000"/>
              <a:gd name="connsiteX314" fmla="*/ 4329957 w 7467600"/>
              <a:gd name="connsiteY314" fmla="*/ 6858000 h 6858000"/>
              <a:gd name="connsiteX315" fmla="*/ 4218595 w 7467600"/>
              <a:gd name="connsiteY315" fmla="*/ 6858000 h 6858000"/>
              <a:gd name="connsiteX316" fmla="*/ 4368888 w 7467600"/>
              <a:gd name="connsiteY316" fmla="*/ 6668412 h 6858000"/>
              <a:gd name="connsiteX317" fmla="*/ 4563091 w 7467600"/>
              <a:gd name="connsiteY317" fmla="*/ 6442508 h 6858000"/>
              <a:gd name="connsiteX318" fmla="*/ 5387324 w 7467600"/>
              <a:gd name="connsiteY318" fmla="*/ 5705830 h 6858000"/>
              <a:gd name="connsiteX319" fmla="*/ 5073620 w 7467600"/>
              <a:gd name="connsiteY319" fmla="*/ 5955437 h 6858000"/>
              <a:gd name="connsiteX320" fmla="*/ 4689789 w 7467600"/>
              <a:gd name="connsiteY320" fmla="*/ 6268382 h 6858000"/>
              <a:gd name="connsiteX321" fmla="*/ 4418722 w 7467600"/>
              <a:gd name="connsiteY321" fmla="*/ 6570886 h 6858000"/>
              <a:gd name="connsiteX322" fmla="*/ 4214944 w 7467600"/>
              <a:gd name="connsiteY322" fmla="*/ 6858000 h 6858000"/>
              <a:gd name="connsiteX323" fmla="*/ 4177898 w 7467600"/>
              <a:gd name="connsiteY323" fmla="*/ 6858000 h 6858000"/>
              <a:gd name="connsiteX324" fmla="*/ 4391597 w 7467600"/>
              <a:gd name="connsiteY324" fmla="*/ 6556370 h 6858000"/>
              <a:gd name="connsiteX325" fmla="*/ 4668889 w 7467600"/>
              <a:gd name="connsiteY325" fmla="*/ 6246399 h 6858000"/>
              <a:gd name="connsiteX326" fmla="*/ 5055427 w 7467600"/>
              <a:gd name="connsiteY326" fmla="*/ 5931476 h 6858000"/>
              <a:gd name="connsiteX327" fmla="*/ 5371814 w 7467600"/>
              <a:gd name="connsiteY327" fmla="*/ 5678975 h 6858000"/>
              <a:gd name="connsiteX328" fmla="*/ 4987918 w 7467600"/>
              <a:gd name="connsiteY328" fmla="*/ 5838701 h 6858000"/>
              <a:gd name="connsiteX329" fmla="*/ 4317146 w 7467600"/>
              <a:gd name="connsiteY329" fmla="*/ 6587716 h 6858000"/>
              <a:gd name="connsiteX330" fmla="*/ 4171627 w 7467600"/>
              <a:gd name="connsiteY330" fmla="*/ 6858000 h 6858000"/>
              <a:gd name="connsiteX331" fmla="*/ 4081585 w 7467600"/>
              <a:gd name="connsiteY331" fmla="*/ 6858000 h 6858000"/>
              <a:gd name="connsiteX332" fmla="*/ 4238603 w 7467600"/>
              <a:gd name="connsiteY332" fmla="*/ 6559341 h 6858000"/>
              <a:gd name="connsiteX333" fmla="*/ 4778333 w 7467600"/>
              <a:gd name="connsiteY333" fmla="*/ 5873626 h 6858000"/>
              <a:gd name="connsiteX334" fmla="*/ 5414185 w 7467600"/>
              <a:gd name="connsiteY334" fmla="*/ 5573882 h 6858000"/>
              <a:gd name="connsiteX335" fmla="*/ 5959648 w 7467600"/>
              <a:gd name="connsiteY335" fmla="*/ 4760797 h 6858000"/>
              <a:gd name="connsiteX336" fmla="*/ 5355019 w 7467600"/>
              <a:gd name="connsiteY336" fmla="*/ 4734672 h 6858000"/>
              <a:gd name="connsiteX337" fmla="*/ 5083565 w 7467600"/>
              <a:gd name="connsiteY337" fmla="*/ 5179121 h 6858000"/>
              <a:gd name="connsiteX338" fmla="*/ 4713577 w 7467600"/>
              <a:gd name="connsiteY338" fmla="*/ 5616803 h 6858000"/>
              <a:gd name="connsiteX339" fmla="*/ 3989559 w 7467600"/>
              <a:gd name="connsiteY339" fmla="*/ 6145945 h 6858000"/>
              <a:gd name="connsiteX340" fmla="*/ 3939824 w 7467600"/>
              <a:gd name="connsiteY340" fmla="*/ 6066900 h 6858000"/>
              <a:gd name="connsiteX341" fmla="*/ 4584537 w 7467600"/>
              <a:gd name="connsiteY341" fmla="*/ 5324826 h 6858000"/>
              <a:gd name="connsiteX342" fmla="*/ 5037105 w 7467600"/>
              <a:gd name="connsiteY342" fmla="*/ 5088765 h 6858000"/>
              <a:gd name="connsiteX343" fmla="*/ 5039930 w 7467600"/>
              <a:gd name="connsiteY343" fmla="*/ 5089585 h 6858000"/>
              <a:gd name="connsiteX344" fmla="*/ 5263764 w 7467600"/>
              <a:gd name="connsiteY344" fmla="*/ 4735525 h 6858000"/>
              <a:gd name="connsiteX345" fmla="*/ 4086300 w 7467600"/>
              <a:gd name="connsiteY345" fmla="*/ 4884599 h 6858000"/>
              <a:gd name="connsiteX346" fmla="*/ 4085485 w 7467600"/>
              <a:gd name="connsiteY346" fmla="*/ 4899070 h 6858000"/>
              <a:gd name="connsiteX347" fmla="*/ 3871915 w 7467600"/>
              <a:gd name="connsiteY347" fmla="*/ 5253645 h 6858000"/>
              <a:gd name="connsiteX348" fmla="*/ 3799374 w 7467600"/>
              <a:gd name="connsiteY348" fmla="*/ 5466127 h 6858000"/>
              <a:gd name="connsiteX349" fmla="*/ 3498850 w 7467600"/>
              <a:gd name="connsiteY349" fmla="*/ 6661888 h 6858000"/>
              <a:gd name="connsiteX350" fmla="*/ 3399216 w 7467600"/>
              <a:gd name="connsiteY350" fmla="*/ 6858000 h 6858000"/>
              <a:gd name="connsiteX351" fmla="*/ 3303688 w 7467600"/>
              <a:gd name="connsiteY351" fmla="*/ 6858000 h 6858000"/>
              <a:gd name="connsiteX352" fmla="*/ 3391774 w 7467600"/>
              <a:gd name="connsiteY352" fmla="*/ 6697181 h 6858000"/>
              <a:gd name="connsiteX353" fmla="*/ 3735540 w 7467600"/>
              <a:gd name="connsiteY353" fmla="*/ 5546923 h 6858000"/>
              <a:gd name="connsiteX354" fmla="*/ 3729438 w 7467600"/>
              <a:gd name="connsiteY354" fmla="*/ 5569058 h 6858000"/>
              <a:gd name="connsiteX355" fmla="*/ 3707782 w 7467600"/>
              <a:gd name="connsiteY355" fmla="*/ 5644908 h 6858000"/>
              <a:gd name="connsiteX356" fmla="*/ 3583827 w 7467600"/>
              <a:gd name="connsiteY356" fmla="*/ 6039215 h 6858000"/>
              <a:gd name="connsiteX357" fmla="*/ 3547861 w 7467600"/>
              <a:gd name="connsiteY357" fmla="*/ 6129609 h 6858000"/>
              <a:gd name="connsiteX358" fmla="*/ 3490905 w 7467600"/>
              <a:gd name="connsiteY358" fmla="*/ 6277660 h 6858000"/>
              <a:gd name="connsiteX359" fmla="*/ 3455859 w 7467600"/>
              <a:gd name="connsiteY359" fmla="*/ 6391301 h 6858000"/>
              <a:gd name="connsiteX360" fmla="*/ 3429112 w 7467600"/>
              <a:gd name="connsiteY360" fmla="*/ 6479469 h 6858000"/>
              <a:gd name="connsiteX361" fmla="*/ 3304862 w 7467600"/>
              <a:gd name="connsiteY361" fmla="*/ 6796476 h 6858000"/>
              <a:gd name="connsiteX362" fmla="*/ 3276071 w 7467600"/>
              <a:gd name="connsiteY362" fmla="*/ 6858000 h 6858000"/>
              <a:gd name="connsiteX363" fmla="*/ 3240805 w 7467600"/>
              <a:gd name="connsiteY363" fmla="*/ 6858000 h 6858000"/>
              <a:gd name="connsiteX364" fmla="*/ 3275917 w 7467600"/>
              <a:gd name="connsiteY364" fmla="*/ 6783192 h 6858000"/>
              <a:gd name="connsiteX365" fmla="*/ 3399358 w 7467600"/>
              <a:gd name="connsiteY365" fmla="*/ 6469011 h 6858000"/>
              <a:gd name="connsiteX366" fmla="*/ 3425650 w 7467600"/>
              <a:gd name="connsiteY366" fmla="*/ 6381333 h 6858000"/>
              <a:gd name="connsiteX367" fmla="*/ 3460661 w 7467600"/>
              <a:gd name="connsiteY367" fmla="*/ 6266763 h 6858000"/>
              <a:gd name="connsiteX368" fmla="*/ 3518021 w 7467600"/>
              <a:gd name="connsiteY368" fmla="*/ 6117298 h 6858000"/>
              <a:gd name="connsiteX369" fmla="*/ 3554035 w 7467600"/>
              <a:gd name="connsiteY369" fmla="*/ 6027832 h 6858000"/>
              <a:gd name="connsiteX370" fmla="*/ 3677174 w 7467600"/>
              <a:gd name="connsiteY370" fmla="*/ 5636351 h 6858000"/>
              <a:gd name="connsiteX371" fmla="*/ 3698819 w 7467600"/>
              <a:gd name="connsiteY371" fmla="*/ 5560503 h 6858000"/>
              <a:gd name="connsiteX372" fmla="*/ 3702094 w 7467600"/>
              <a:gd name="connsiteY372" fmla="*/ 5549194 h 6858000"/>
              <a:gd name="connsiteX373" fmla="*/ 3398355 w 7467600"/>
              <a:gd name="connsiteY373" fmla="*/ 6094603 h 6858000"/>
              <a:gd name="connsiteX374" fmla="*/ 3193941 w 7467600"/>
              <a:gd name="connsiteY374" fmla="*/ 6798775 h 6858000"/>
              <a:gd name="connsiteX375" fmla="*/ 3184140 w 7467600"/>
              <a:gd name="connsiteY375" fmla="*/ 6858000 h 6858000"/>
              <a:gd name="connsiteX376" fmla="*/ 3099978 w 7467600"/>
              <a:gd name="connsiteY376" fmla="*/ 6858000 h 6858000"/>
              <a:gd name="connsiteX377" fmla="*/ 3101556 w 7467600"/>
              <a:gd name="connsiteY377" fmla="*/ 6843337 h 6858000"/>
              <a:gd name="connsiteX378" fmla="*/ 3370162 w 7467600"/>
              <a:gd name="connsiteY378" fmla="*/ 5785550 h 6858000"/>
              <a:gd name="connsiteX379" fmla="*/ 3746477 w 7467600"/>
              <a:gd name="connsiteY379" fmla="*/ 5377889 h 6858000"/>
              <a:gd name="connsiteX380" fmla="*/ 3863399 w 7467600"/>
              <a:gd name="connsiteY380" fmla="*/ 5087257 h 6858000"/>
              <a:gd name="connsiteX381" fmla="*/ 3968712 w 7467600"/>
              <a:gd name="connsiteY381" fmla="*/ 4913989 h 6858000"/>
              <a:gd name="connsiteX382" fmla="*/ 2792390 w 7467600"/>
              <a:gd name="connsiteY382" fmla="*/ 5382974 h 6858000"/>
              <a:gd name="connsiteX383" fmla="*/ 2714982 w 7467600"/>
              <a:gd name="connsiteY383" fmla="*/ 5427051 h 6858000"/>
              <a:gd name="connsiteX384" fmla="*/ 2813361 w 7467600"/>
              <a:gd name="connsiteY384" fmla="*/ 6023912 h 6858000"/>
              <a:gd name="connsiteX385" fmla="*/ 2688430 w 7467600"/>
              <a:gd name="connsiteY385" fmla="*/ 6801564 h 6858000"/>
              <a:gd name="connsiteX386" fmla="*/ 2629626 w 7467600"/>
              <a:gd name="connsiteY386" fmla="*/ 6763394 h 6858000"/>
              <a:gd name="connsiteX387" fmla="*/ 2565328 w 7467600"/>
              <a:gd name="connsiteY387" fmla="*/ 5516399 h 6858000"/>
              <a:gd name="connsiteX388" fmla="*/ 1922999 w 7467600"/>
              <a:gd name="connsiteY388" fmla="*/ 5980343 h 6858000"/>
              <a:gd name="connsiteX389" fmla="*/ 1950261 w 7467600"/>
              <a:gd name="connsiteY389" fmla="*/ 6405858 h 6858000"/>
              <a:gd name="connsiteX390" fmla="*/ 2365554 w 7467600"/>
              <a:gd name="connsiteY390" fmla="*/ 6759107 h 6858000"/>
              <a:gd name="connsiteX391" fmla="*/ 2424142 w 7467600"/>
              <a:gd name="connsiteY391" fmla="*/ 6858000 h 6858000"/>
              <a:gd name="connsiteX392" fmla="*/ 2395994 w 7467600"/>
              <a:gd name="connsiteY392" fmla="*/ 6858000 h 6858000"/>
              <a:gd name="connsiteX393" fmla="*/ 2392863 w 7467600"/>
              <a:gd name="connsiteY393" fmla="*/ 6852964 h 6858000"/>
              <a:gd name="connsiteX394" fmla="*/ 2017589 w 7467600"/>
              <a:gd name="connsiteY394" fmla="*/ 6493982 h 6858000"/>
              <a:gd name="connsiteX395" fmla="*/ 2147336 w 7467600"/>
              <a:gd name="connsiteY395" fmla="*/ 6594052 h 6858000"/>
              <a:gd name="connsiteX396" fmla="*/ 2207047 w 7467600"/>
              <a:gd name="connsiteY396" fmla="*/ 6654540 h 6858000"/>
              <a:gd name="connsiteX397" fmla="*/ 2299106 w 7467600"/>
              <a:gd name="connsiteY397" fmla="*/ 6778931 h 6858000"/>
              <a:gd name="connsiteX398" fmla="*/ 2314430 w 7467600"/>
              <a:gd name="connsiteY398" fmla="*/ 6801144 h 6858000"/>
              <a:gd name="connsiteX399" fmla="*/ 2352406 w 7467600"/>
              <a:gd name="connsiteY399" fmla="*/ 6858000 h 6858000"/>
              <a:gd name="connsiteX400" fmla="*/ 2314492 w 7467600"/>
              <a:gd name="connsiteY400" fmla="*/ 6858000 h 6858000"/>
              <a:gd name="connsiteX401" fmla="*/ 2288095 w 7467600"/>
              <a:gd name="connsiteY401" fmla="*/ 6818030 h 6858000"/>
              <a:gd name="connsiteX402" fmla="*/ 2272768 w 7467600"/>
              <a:gd name="connsiteY402" fmla="*/ 6795822 h 6858000"/>
              <a:gd name="connsiteX403" fmla="*/ 2182715 w 7467600"/>
              <a:gd name="connsiteY403" fmla="*/ 6675071 h 6858000"/>
              <a:gd name="connsiteX404" fmla="*/ 2032061 w 7467600"/>
              <a:gd name="connsiteY404" fmla="*/ 6541380 h 6858000"/>
              <a:gd name="connsiteX405" fmla="*/ 2257220 w 7467600"/>
              <a:gd name="connsiteY405" fmla="*/ 6826257 h 6858000"/>
              <a:gd name="connsiteX406" fmla="*/ 2281324 w 7467600"/>
              <a:gd name="connsiteY406" fmla="*/ 6858000 h 6858000"/>
              <a:gd name="connsiteX407" fmla="*/ 2242860 w 7467600"/>
              <a:gd name="connsiteY407" fmla="*/ 6858000 h 6858000"/>
              <a:gd name="connsiteX408" fmla="*/ 2232818 w 7467600"/>
              <a:gd name="connsiteY408" fmla="*/ 6844926 h 6858000"/>
              <a:gd name="connsiteX409" fmla="*/ 1990172 w 7467600"/>
              <a:gd name="connsiteY409" fmla="*/ 6542121 h 6858000"/>
              <a:gd name="connsiteX410" fmla="*/ 2124090 w 7467600"/>
              <a:gd name="connsiteY410" fmla="*/ 6761017 h 6858000"/>
              <a:gd name="connsiteX411" fmla="*/ 2200380 w 7467600"/>
              <a:gd name="connsiteY411" fmla="*/ 6858000 h 6858000"/>
              <a:gd name="connsiteX412" fmla="*/ 2147507 w 7467600"/>
              <a:gd name="connsiteY412" fmla="*/ 6858000 h 6858000"/>
              <a:gd name="connsiteX413" fmla="*/ 2070668 w 7467600"/>
              <a:gd name="connsiteY413" fmla="*/ 6761520 h 6858000"/>
              <a:gd name="connsiteX414" fmla="*/ 1975142 w 7467600"/>
              <a:gd name="connsiteY414" fmla="*/ 6585570 h 6858000"/>
              <a:gd name="connsiteX415" fmla="*/ 2050035 w 7467600"/>
              <a:gd name="connsiteY415" fmla="*/ 6813345 h 6858000"/>
              <a:gd name="connsiteX416" fmla="*/ 2063025 w 7467600"/>
              <a:gd name="connsiteY416" fmla="*/ 6858000 h 6858000"/>
              <a:gd name="connsiteX417" fmla="*/ 2021675 w 7467600"/>
              <a:gd name="connsiteY417" fmla="*/ 6858000 h 6858000"/>
              <a:gd name="connsiteX418" fmla="*/ 2019308 w 7467600"/>
              <a:gd name="connsiteY418" fmla="*/ 6847118 h 6858000"/>
              <a:gd name="connsiteX419" fmla="*/ 1938835 w 7467600"/>
              <a:gd name="connsiteY419" fmla="*/ 6551160 h 6858000"/>
              <a:gd name="connsiteX420" fmla="*/ 1953230 w 7467600"/>
              <a:gd name="connsiteY420" fmla="*/ 6759699 h 6858000"/>
              <a:gd name="connsiteX421" fmla="*/ 1956763 w 7467600"/>
              <a:gd name="connsiteY421" fmla="*/ 6778191 h 6858000"/>
              <a:gd name="connsiteX422" fmla="*/ 1967925 w 7467600"/>
              <a:gd name="connsiteY422" fmla="*/ 6858000 h 6858000"/>
              <a:gd name="connsiteX423" fmla="*/ 1936622 w 7467600"/>
              <a:gd name="connsiteY423" fmla="*/ 6858000 h 6858000"/>
              <a:gd name="connsiteX424" fmla="*/ 1926261 w 7467600"/>
              <a:gd name="connsiteY424" fmla="*/ 6784064 h 6858000"/>
              <a:gd name="connsiteX425" fmla="*/ 1922724 w 7467600"/>
              <a:gd name="connsiteY425" fmla="*/ 6765577 h 6858000"/>
              <a:gd name="connsiteX426" fmla="*/ 1904650 w 7467600"/>
              <a:gd name="connsiteY426" fmla="*/ 6639616 h 6858000"/>
              <a:gd name="connsiteX427" fmla="*/ 1885273 w 7467600"/>
              <a:gd name="connsiteY427" fmla="*/ 6858000 h 6858000"/>
              <a:gd name="connsiteX428" fmla="*/ 1854363 w 7467600"/>
              <a:gd name="connsiteY428" fmla="*/ 6858000 h 6858000"/>
              <a:gd name="connsiteX429" fmla="*/ 1880391 w 7467600"/>
              <a:gd name="connsiteY429" fmla="*/ 6603796 h 6858000"/>
              <a:gd name="connsiteX430" fmla="*/ 1818273 w 7467600"/>
              <a:gd name="connsiteY430" fmla="*/ 6715729 h 6858000"/>
              <a:gd name="connsiteX431" fmla="*/ 1794691 w 7467600"/>
              <a:gd name="connsiteY431" fmla="*/ 6843239 h 6858000"/>
              <a:gd name="connsiteX432" fmla="*/ 1794914 w 7467600"/>
              <a:gd name="connsiteY432" fmla="*/ 6858000 h 6858000"/>
              <a:gd name="connsiteX433" fmla="*/ 1746128 w 7467600"/>
              <a:gd name="connsiteY433" fmla="*/ 6858000 h 6858000"/>
              <a:gd name="connsiteX434" fmla="*/ 1753934 w 7467600"/>
              <a:gd name="connsiteY434" fmla="*/ 6724796 h 6858000"/>
              <a:gd name="connsiteX435" fmla="*/ 1792053 w 7467600"/>
              <a:gd name="connsiteY435" fmla="*/ 6572396 h 6858000"/>
              <a:gd name="connsiteX436" fmla="*/ 1862248 w 7467600"/>
              <a:gd name="connsiteY436" fmla="*/ 6266397 h 6858000"/>
              <a:gd name="connsiteX437" fmla="*/ 1862250 w 7467600"/>
              <a:gd name="connsiteY437" fmla="*/ 6033531 h 6858000"/>
              <a:gd name="connsiteX438" fmla="*/ 1211999 w 7467600"/>
              <a:gd name="connsiteY438" fmla="*/ 6683610 h 6858000"/>
              <a:gd name="connsiteX439" fmla="*/ 1213266 w 7467600"/>
              <a:gd name="connsiteY439" fmla="*/ 6691947 h 6858000"/>
              <a:gd name="connsiteX440" fmla="*/ 1203370 w 7467600"/>
              <a:gd name="connsiteY440" fmla="*/ 6850676 h 6858000"/>
              <a:gd name="connsiteX441" fmla="*/ 1203671 w 7467600"/>
              <a:gd name="connsiteY441" fmla="*/ 6858000 h 6858000"/>
              <a:gd name="connsiteX442" fmla="*/ 1143180 w 7467600"/>
              <a:gd name="connsiteY442" fmla="*/ 6858000 h 6858000"/>
              <a:gd name="connsiteX443" fmla="*/ 1142176 w 7467600"/>
              <a:gd name="connsiteY443" fmla="*/ 6766045 h 6858000"/>
              <a:gd name="connsiteX444" fmla="*/ 1067484 w 7467600"/>
              <a:gd name="connsiteY444" fmla="*/ 6858000 h 6858000"/>
              <a:gd name="connsiteX445" fmla="*/ 953928 w 7467600"/>
              <a:gd name="connsiteY445" fmla="*/ 6858000 h 6858000"/>
              <a:gd name="connsiteX446" fmla="*/ 959715 w 7467600"/>
              <a:gd name="connsiteY446" fmla="*/ 6850185 h 6858000"/>
              <a:gd name="connsiteX447" fmla="*/ 1483788 w 7467600"/>
              <a:gd name="connsiteY447" fmla="*/ 6259174 h 6858000"/>
              <a:gd name="connsiteX448" fmla="*/ 1100671 w 7467600"/>
              <a:gd name="connsiteY448" fmla="*/ 6252137 h 6858000"/>
              <a:gd name="connsiteX449" fmla="*/ 1090144 w 7467600"/>
              <a:gd name="connsiteY449" fmla="*/ 6256748 h 6858000"/>
              <a:gd name="connsiteX450" fmla="*/ 1095872 w 7467600"/>
              <a:gd name="connsiteY450" fmla="*/ 6271892 h 6858000"/>
              <a:gd name="connsiteX451" fmla="*/ 262785 w 7467600"/>
              <a:gd name="connsiteY451" fmla="*/ 6845450 h 6858000"/>
              <a:gd name="connsiteX452" fmla="*/ 209968 w 7467600"/>
              <a:gd name="connsiteY452" fmla="*/ 6770713 h 6858000"/>
              <a:gd name="connsiteX453" fmla="*/ 873460 w 7467600"/>
              <a:gd name="connsiteY453" fmla="*/ 6253768 h 6858000"/>
              <a:gd name="connsiteX454" fmla="*/ 192686 w 7467600"/>
              <a:gd name="connsiteY454" fmla="*/ 5849257 h 6858000"/>
              <a:gd name="connsiteX455" fmla="*/ 4696 w 7467600"/>
              <a:gd name="connsiteY455" fmla="*/ 5697668 h 6858000"/>
              <a:gd name="connsiteX456" fmla="*/ 0 w 7467600"/>
              <a:gd name="connsiteY456" fmla="*/ 5689984 h 6858000"/>
              <a:gd name="connsiteX457" fmla="*/ 0 w 7467600"/>
              <a:gd name="connsiteY457" fmla="*/ 5513472 h 6858000"/>
              <a:gd name="connsiteX458" fmla="*/ 174101 w 7467600"/>
              <a:gd name="connsiteY458" fmla="*/ 5620277 h 6858000"/>
              <a:gd name="connsiteX459" fmla="*/ 891800 w 7467600"/>
              <a:gd name="connsiteY459" fmla="*/ 6036935 h 6858000"/>
              <a:gd name="connsiteX460" fmla="*/ 1072219 w 7467600"/>
              <a:gd name="connsiteY460" fmla="*/ 6169443 h 6858000"/>
              <a:gd name="connsiteX461" fmla="*/ 1074117 w 7467600"/>
              <a:gd name="connsiteY461" fmla="*/ 6170301 h 6858000"/>
              <a:gd name="connsiteX462" fmla="*/ 1083114 w 7467600"/>
              <a:gd name="connsiteY462" fmla="*/ 6174131 h 6858000"/>
              <a:gd name="connsiteX463" fmla="*/ 1543010 w 7467600"/>
              <a:gd name="connsiteY463" fmla="*/ 6191140 h 6858000"/>
              <a:gd name="connsiteX464" fmla="*/ 1551080 w 7467600"/>
              <a:gd name="connsiteY464" fmla="*/ 6195006 h 6858000"/>
              <a:gd name="connsiteX465" fmla="*/ 2345443 w 7467600"/>
              <a:gd name="connsiteY465" fmla="*/ 5549882 h 6858000"/>
              <a:gd name="connsiteX466" fmla="*/ 1721499 w 7467600"/>
              <a:gd name="connsiteY466" fmla="*/ 5599969 h 6858000"/>
              <a:gd name="connsiteX467" fmla="*/ 767716 w 7467600"/>
              <a:gd name="connsiteY467" fmla="*/ 5472768 h 6858000"/>
              <a:gd name="connsiteX468" fmla="*/ 722147 w 7467600"/>
              <a:gd name="connsiteY468" fmla="*/ 5393091 h 6858000"/>
              <a:gd name="connsiteX469" fmla="*/ 1485552 w 7467600"/>
              <a:gd name="connsiteY469" fmla="*/ 5313202 h 6858000"/>
              <a:gd name="connsiteX470" fmla="*/ 2143004 w 7467600"/>
              <a:gd name="connsiteY470" fmla="*/ 5402420 h 6858000"/>
              <a:gd name="connsiteX471" fmla="*/ 1933391 w 7467600"/>
              <a:gd name="connsiteY471" fmla="*/ 5156971 h 6858000"/>
              <a:gd name="connsiteX472" fmla="*/ 1827118 w 7467600"/>
              <a:gd name="connsiteY472" fmla="*/ 4968410 h 6858000"/>
              <a:gd name="connsiteX473" fmla="*/ 1837349 w 7467600"/>
              <a:gd name="connsiteY473" fmla="*/ 4956357 h 6858000"/>
              <a:gd name="connsiteX474" fmla="*/ 2162835 w 7467600"/>
              <a:gd name="connsiteY474" fmla="*/ 5187853 h 6858000"/>
              <a:gd name="connsiteX475" fmla="*/ 2257167 w 7467600"/>
              <a:gd name="connsiteY475" fmla="*/ 5462123 h 6858000"/>
              <a:gd name="connsiteX476" fmla="*/ 2261598 w 7467600"/>
              <a:gd name="connsiteY476" fmla="*/ 5467998 h 6858000"/>
              <a:gd name="connsiteX477" fmla="*/ 2437177 w 7467600"/>
              <a:gd name="connsiteY477" fmla="*/ 5479608 h 6858000"/>
              <a:gd name="connsiteX478" fmla="*/ 2445247 w 7467600"/>
              <a:gd name="connsiteY478" fmla="*/ 5483476 h 6858000"/>
              <a:gd name="connsiteX479" fmla="*/ 2743626 w 7467600"/>
              <a:gd name="connsiteY479" fmla="*/ 5304819 h 6858000"/>
              <a:gd name="connsiteX480" fmla="*/ 3048102 w 7467600"/>
              <a:gd name="connsiteY480" fmla="*/ 5150595 h 6858000"/>
              <a:gd name="connsiteX481" fmla="*/ 1799414 w 7467600"/>
              <a:gd name="connsiteY481" fmla="*/ 4694732 h 6858000"/>
              <a:gd name="connsiteX482" fmla="*/ 1771735 w 7467600"/>
              <a:gd name="connsiteY482" fmla="*/ 4619929 h 6858000"/>
              <a:gd name="connsiteX483" fmla="*/ 3104273 w 7467600"/>
              <a:gd name="connsiteY483" fmla="*/ 5076159 h 6858000"/>
              <a:gd name="connsiteX484" fmla="*/ 3113245 w 7467600"/>
              <a:gd name="connsiteY484" fmla="*/ 5090705 h 6858000"/>
              <a:gd name="connsiteX485" fmla="*/ 3126294 w 7467600"/>
              <a:gd name="connsiteY485" fmla="*/ 5114400 h 6858000"/>
              <a:gd name="connsiteX486" fmla="*/ 3937433 w 7467600"/>
              <a:gd name="connsiteY486" fmla="*/ 4830473 h 6858000"/>
              <a:gd name="connsiteX487" fmla="*/ 3590475 w 7467600"/>
              <a:gd name="connsiteY487" fmla="*/ 4597974 h 6858000"/>
              <a:gd name="connsiteX488" fmla="*/ 3100264 w 7467600"/>
              <a:gd name="connsiteY488" fmla="*/ 4579845 h 6858000"/>
              <a:gd name="connsiteX489" fmla="*/ 2183576 w 7467600"/>
              <a:gd name="connsiteY489" fmla="*/ 4227150 h 6858000"/>
              <a:gd name="connsiteX490" fmla="*/ 2151029 w 7467600"/>
              <a:gd name="connsiteY490" fmla="*/ 4146947 h 6858000"/>
              <a:gd name="connsiteX491" fmla="*/ 3563434 w 7467600"/>
              <a:gd name="connsiteY491" fmla="*/ 4469115 h 6858000"/>
              <a:gd name="connsiteX492" fmla="*/ 3177952 w 7467600"/>
              <a:gd name="connsiteY492" fmla="*/ 3657386 h 6858000"/>
              <a:gd name="connsiteX493" fmla="*/ 3189263 w 7467600"/>
              <a:gd name="connsiteY493" fmla="*/ 3625726 h 6858000"/>
              <a:gd name="connsiteX494" fmla="*/ 3560912 w 7467600"/>
              <a:gd name="connsiteY494" fmla="*/ 4079863 h 6858000"/>
              <a:gd name="connsiteX495" fmla="*/ 3626636 w 7467600"/>
              <a:gd name="connsiteY495" fmla="*/ 4512230 h 6858000"/>
              <a:gd name="connsiteX496" fmla="*/ 3653088 w 7467600"/>
              <a:gd name="connsiteY496" fmla="*/ 4521417 h 6858000"/>
              <a:gd name="connsiteX497" fmla="*/ 3988128 w 7467600"/>
              <a:gd name="connsiteY497" fmla="*/ 4817267 h 6858000"/>
              <a:gd name="connsiteX498" fmla="*/ 4830582 w 7467600"/>
              <a:gd name="connsiteY498" fmla="*/ 4676000 h 6858000"/>
              <a:gd name="connsiteX499" fmla="*/ 4830100 w 7467600"/>
              <a:gd name="connsiteY499" fmla="*/ 4675554 h 6858000"/>
              <a:gd name="connsiteX500" fmla="*/ 4036318 w 7467600"/>
              <a:gd name="connsiteY500" fmla="*/ 4147013 h 6858000"/>
              <a:gd name="connsiteX501" fmla="*/ 3432098 w 7467600"/>
              <a:gd name="connsiteY501" fmla="*/ 3537312 h 6858000"/>
              <a:gd name="connsiteX502" fmla="*/ 3446761 w 7467600"/>
              <a:gd name="connsiteY502" fmla="*/ 3461278 h 6858000"/>
              <a:gd name="connsiteX503" fmla="*/ 4419733 w 7467600"/>
              <a:gd name="connsiteY503" fmla="*/ 3963555 h 6858000"/>
              <a:gd name="connsiteX504" fmla="*/ 4781371 w 7467600"/>
              <a:gd name="connsiteY504" fmla="*/ 4458604 h 6858000"/>
              <a:gd name="connsiteX505" fmla="*/ 4780440 w 7467600"/>
              <a:gd name="connsiteY505" fmla="*/ 4470290 h 6858000"/>
              <a:gd name="connsiteX506" fmla="*/ 4898954 w 7467600"/>
              <a:gd name="connsiteY506" fmla="*/ 4662092 h 6858000"/>
              <a:gd name="connsiteX507" fmla="*/ 4900699 w 7467600"/>
              <a:gd name="connsiteY507" fmla="*/ 4670867 h 6858000"/>
              <a:gd name="connsiteX508" fmla="*/ 5714511 w 7467600"/>
              <a:gd name="connsiteY508" fmla="*/ 4663483 h 6858000"/>
              <a:gd name="connsiteX509" fmla="*/ 5464793 w 7467600"/>
              <a:gd name="connsiteY509" fmla="*/ 4393556 h 6858000"/>
              <a:gd name="connsiteX510" fmla="*/ 5461897 w 7467600"/>
              <a:gd name="connsiteY510" fmla="*/ 4390879 h 6858000"/>
              <a:gd name="connsiteX511" fmla="*/ 4294126 w 7467600"/>
              <a:gd name="connsiteY511" fmla="*/ 3303048 h 6858000"/>
              <a:gd name="connsiteX512" fmla="*/ 4305321 w 7467600"/>
              <a:gd name="connsiteY512" fmla="*/ 3256953 h 6858000"/>
              <a:gd name="connsiteX513" fmla="*/ 4949299 w 7467600"/>
              <a:gd name="connsiteY513" fmla="*/ 3766336 h 6858000"/>
              <a:gd name="connsiteX514" fmla="*/ 5291452 w 7467600"/>
              <a:gd name="connsiteY514" fmla="*/ 4076801 h 6858000"/>
              <a:gd name="connsiteX515" fmla="*/ 5434998 w 7467600"/>
              <a:gd name="connsiteY515" fmla="*/ 4254100 h 6858000"/>
              <a:gd name="connsiteX516" fmla="*/ 5351015 w 7467600"/>
              <a:gd name="connsiteY516" fmla="*/ 3760989 h 6858000"/>
              <a:gd name="connsiteX517" fmla="*/ 5413780 w 7467600"/>
              <a:gd name="connsiteY517" fmla="*/ 2966265 h 6858000"/>
              <a:gd name="connsiteX518" fmla="*/ 5425627 w 7467600"/>
              <a:gd name="connsiteY518" fmla="*/ 2954192 h 6858000"/>
              <a:gd name="connsiteX519" fmla="*/ 6604735 w 7467600"/>
              <a:gd name="connsiteY519" fmla="*/ 2041381 h 6858000"/>
              <a:gd name="connsiteX520" fmla="*/ 7204487 w 7467600"/>
              <a:gd name="connsiteY520" fmla="*/ 2742112 h 6858000"/>
              <a:gd name="connsiteX521" fmla="*/ 7131592 w 7467600"/>
              <a:gd name="connsiteY521" fmla="*/ 2672096 h 6858000"/>
              <a:gd name="connsiteX522" fmla="*/ 6996344 w 7467600"/>
              <a:gd name="connsiteY522" fmla="*/ 2518310 h 6858000"/>
              <a:gd name="connsiteX523" fmla="*/ 6735495 w 7467600"/>
              <a:gd name="connsiteY523" fmla="*/ 2196890 h 6858000"/>
              <a:gd name="connsiteX524" fmla="*/ 6721901 w 7467600"/>
              <a:gd name="connsiteY524" fmla="*/ 2179274 h 6858000"/>
              <a:gd name="connsiteX525" fmla="*/ 6604735 w 7467600"/>
              <a:gd name="connsiteY525" fmla="*/ 2041381 h 6858000"/>
              <a:gd name="connsiteX526" fmla="*/ 6591670 w 7467600"/>
              <a:gd name="connsiteY526" fmla="*/ 1988277 h 6858000"/>
              <a:gd name="connsiteX527" fmla="*/ 6747349 w 7467600"/>
              <a:gd name="connsiteY527" fmla="*/ 2160069 h 6858000"/>
              <a:gd name="connsiteX528" fmla="*/ 6760943 w 7467600"/>
              <a:gd name="connsiteY528" fmla="*/ 2177686 h 6858000"/>
              <a:gd name="connsiteX529" fmla="*/ 7021065 w 7467600"/>
              <a:gd name="connsiteY529" fmla="*/ 2498102 h 6858000"/>
              <a:gd name="connsiteX530" fmla="*/ 7155223 w 7467600"/>
              <a:gd name="connsiteY530" fmla="*/ 2650386 h 6858000"/>
              <a:gd name="connsiteX531" fmla="*/ 7203167 w 7467600"/>
              <a:gd name="connsiteY531" fmla="*/ 2697288 h 6858000"/>
              <a:gd name="connsiteX532" fmla="*/ 6937703 w 7467600"/>
              <a:gd name="connsiteY532" fmla="*/ 2321981 h 6858000"/>
              <a:gd name="connsiteX533" fmla="*/ 6591670 w 7467600"/>
              <a:gd name="connsiteY533" fmla="*/ 1988277 h 6858000"/>
              <a:gd name="connsiteX534" fmla="*/ 5798671 w 7467600"/>
              <a:gd name="connsiteY534" fmla="*/ 1981601 h 6858000"/>
              <a:gd name="connsiteX535" fmla="*/ 5754709 w 7467600"/>
              <a:gd name="connsiteY535" fmla="*/ 2071454 h 6858000"/>
              <a:gd name="connsiteX536" fmla="*/ 5763044 w 7467600"/>
              <a:gd name="connsiteY536" fmla="*/ 2842206 h 6858000"/>
              <a:gd name="connsiteX537" fmla="*/ 5764974 w 7467600"/>
              <a:gd name="connsiteY537" fmla="*/ 2799609 h 6858000"/>
              <a:gd name="connsiteX538" fmla="*/ 5767665 w 7467600"/>
              <a:gd name="connsiteY538" fmla="*/ 2666409 h 6858000"/>
              <a:gd name="connsiteX539" fmla="*/ 5763055 w 7467600"/>
              <a:gd name="connsiteY539" fmla="*/ 2579705 h 6858000"/>
              <a:gd name="connsiteX540" fmla="*/ 5758079 w 7467600"/>
              <a:gd name="connsiteY540" fmla="*/ 2492508 h 6858000"/>
              <a:gd name="connsiteX541" fmla="*/ 5779325 w 7467600"/>
              <a:gd name="connsiteY541" fmla="*/ 2197069 h 6858000"/>
              <a:gd name="connsiteX542" fmla="*/ 5798671 w 7467600"/>
              <a:gd name="connsiteY542" fmla="*/ 1981601 h 6858000"/>
              <a:gd name="connsiteX543" fmla="*/ 5829202 w 7467600"/>
              <a:gd name="connsiteY543" fmla="*/ 1971679 h 6858000"/>
              <a:gd name="connsiteX544" fmla="*/ 5809558 w 7467600"/>
              <a:gd name="connsiteY544" fmla="*/ 2198043 h 6858000"/>
              <a:gd name="connsiteX545" fmla="*/ 5788653 w 7467600"/>
              <a:gd name="connsiteY545" fmla="*/ 2489430 h 6858000"/>
              <a:gd name="connsiteX546" fmla="*/ 5793439 w 7467600"/>
              <a:gd name="connsiteY546" fmla="*/ 2575235 h 6858000"/>
              <a:gd name="connsiteX547" fmla="*/ 5796837 w 7467600"/>
              <a:gd name="connsiteY547" fmla="*/ 2637633 h 6858000"/>
              <a:gd name="connsiteX548" fmla="*/ 5818614 w 7467600"/>
              <a:gd name="connsiteY548" fmla="*/ 2473055 h 6858000"/>
              <a:gd name="connsiteX549" fmla="*/ 5829202 w 7467600"/>
              <a:gd name="connsiteY549" fmla="*/ 1971679 h 6858000"/>
              <a:gd name="connsiteX550" fmla="*/ 5911389 w 7467600"/>
              <a:gd name="connsiteY550" fmla="*/ 1898371 h 6858000"/>
              <a:gd name="connsiteX551" fmla="*/ 6237627 w 7467600"/>
              <a:gd name="connsiteY551" fmla="*/ 2231921 h 6858000"/>
              <a:gd name="connsiteX552" fmla="*/ 5911389 w 7467600"/>
              <a:gd name="connsiteY552" fmla="*/ 1898371 h 6858000"/>
              <a:gd name="connsiteX553" fmla="*/ 6944437 w 7467600"/>
              <a:gd name="connsiteY553" fmla="*/ 1575402 h 6858000"/>
              <a:gd name="connsiteX554" fmla="*/ 6304730 w 7467600"/>
              <a:gd name="connsiteY554" fmla="*/ 1766654 h 6858000"/>
              <a:gd name="connsiteX555" fmla="*/ 6944437 w 7467600"/>
              <a:gd name="connsiteY555" fmla="*/ 1575402 h 6858000"/>
              <a:gd name="connsiteX556" fmla="*/ 7019523 w 7467600"/>
              <a:gd name="connsiteY556" fmla="*/ 1519450 h 6858000"/>
              <a:gd name="connsiteX557" fmla="*/ 6298091 w 7467600"/>
              <a:gd name="connsiteY557" fmla="*/ 1737122 h 6858000"/>
              <a:gd name="connsiteX558" fmla="*/ 7019523 w 7467600"/>
              <a:gd name="connsiteY558" fmla="*/ 1519450 h 6858000"/>
              <a:gd name="connsiteX559" fmla="*/ 2399523 w 7467600"/>
              <a:gd name="connsiteY559" fmla="*/ 1428234 h 6858000"/>
              <a:gd name="connsiteX560" fmla="*/ 2224982 w 7467600"/>
              <a:gd name="connsiteY560" fmla="*/ 1826201 h 6858000"/>
              <a:gd name="connsiteX561" fmla="*/ 2096099 w 7467600"/>
              <a:gd name="connsiteY561" fmla="*/ 2345900 h 6858000"/>
              <a:gd name="connsiteX562" fmla="*/ 2283317 w 7467600"/>
              <a:gd name="connsiteY562" fmla="*/ 1796925 h 6858000"/>
              <a:gd name="connsiteX563" fmla="*/ 2399523 w 7467600"/>
              <a:gd name="connsiteY563" fmla="*/ 1428234 h 6858000"/>
              <a:gd name="connsiteX564" fmla="*/ 2448558 w 7467600"/>
              <a:gd name="connsiteY564" fmla="*/ 1373435 h 6858000"/>
              <a:gd name="connsiteX565" fmla="*/ 2312521 w 7467600"/>
              <a:gd name="connsiteY565" fmla="*/ 1806140 h 6858000"/>
              <a:gd name="connsiteX566" fmla="*/ 2127533 w 7467600"/>
              <a:gd name="connsiteY566" fmla="*/ 2348380 h 6858000"/>
              <a:gd name="connsiteX567" fmla="*/ 2358080 w 7467600"/>
              <a:gd name="connsiteY567" fmla="*/ 1866134 h 6858000"/>
              <a:gd name="connsiteX568" fmla="*/ 2407436 w 7467600"/>
              <a:gd name="connsiteY568" fmla="*/ 1651070 h 6858000"/>
              <a:gd name="connsiteX569" fmla="*/ 2448558 w 7467600"/>
              <a:gd name="connsiteY569" fmla="*/ 1373435 h 6858000"/>
              <a:gd name="connsiteX570" fmla="*/ 278707 w 7467600"/>
              <a:gd name="connsiteY570" fmla="*/ 1352270 h 6858000"/>
              <a:gd name="connsiteX571" fmla="*/ 321570 w 7467600"/>
              <a:gd name="connsiteY571" fmla="*/ 1861610 h 6858000"/>
              <a:gd name="connsiteX572" fmla="*/ 294281 w 7467600"/>
              <a:gd name="connsiteY572" fmla="*/ 1440658 h 6858000"/>
              <a:gd name="connsiteX573" fmla="*/ 278707 w 7467600"/>
              <a:gd name="connsiteY573" fmla="*/ 1352270 h 6858000"/>
              <a:gd name="connsiteX574" fmla="*/ 1423821 w 7467600"/>
              <a:gd name="connsiteY574" fmla="*/ 1351958 h 6858000"/>
              <a:gd name="connsiteX575" fmla="*/ 1638521 w 7467600"/>
              <a:gd name="connsiteY575" fmla="*/ 1908470 h 6858000"/>
              <a:gd name="connsiteX576" fmla="*/ 1754199 w 7467600"/>
              <a:gd name="connsiteY576" fmla="*/ 2149284 h 6858000"/>
              <a:gd name="connsiteX577" fmla="*/ 1908359 w 7467600"/>
              <a:gd name="connsiteY577" fmla="*/ 2364988 h 6858000"/>
              <a:gd name="connsiteX578" fmla="*/ 1647661 w 7467600"/>
              <a:gd name="connsiteY578" fmla="*/ 1825945 h 6858000"/>
              <a:gd name="connsiteX579" fmla="*/ 1423821 w 7467600"/>
              <a:gd name="connsiteY579" fmla="*/ 1351958 h 6858000"/>
              <a:gd name="connsiteX580" fmla="*/ 1431890 w 7467600"/>
              <a:gd name="connsiteY580" fmla="*/ 1306475 h 6858000"/>
              <a:gd name="connsiteX581" fmla="*/ 1507597 w 7467600"/>
              <a:gd name="connsiteY581" fmla="*/ 1446132 h 6858000"/>
              <a:gd name="connsiteX582" fmla="*/ 1674586 w 7467600"/>
              <a:gd name="connsiteY582" fmla="*/ 1813832 h 6858000"/>
              <a:gd name="connsiteX583" fmla="*/ 1815950 w 7467600"/>
              <a:gd name="connsiteY583" fmla="*/ 2128564 h 6858000"/>
              <a:gd name="connsiteX584" fmla="*/ 1984242 w 7467600"/>
              <a:gd name="connsiteY584" fmla="*/ 2430829 h 6858000"/>
              <a:gd name="connsiteX585" fmla="*/ 2014023 w 7467600"/>
              <a:gd name="connsiteY585" fmla="*/ 2450995 h 6858000"/>
              <a:gd name="connsiteX586" fmla="*/ 1747337 w 7467600"/>
              <a:gd name="connsiteY586" fmla="*/ 1855264 h 6858000"/>
              <a:gd name="connsiteX587" fmla="*/ 1533749 w 7467600"/>
              <a:gd name="connsiteY587" fmla="*/ 1478656 h 6858000"/>
              <a:gd name="connsiteX588" fmla="*/ 1431890 w 7467600"/>
              <a:gd name="connsiteY588" fmla="*/ 1306475 h 6858000"/>
              <a:gd name="connsiteX589" fmla="*/ 5052692 w 7467600"/>
              <a:gd name="connsiteY589" fmla="*/ 1292994 h 6858000"/>
              <a:gd name="connsiteX590" fmla="*/ 5200661 w 7467600"/>
              <a:gd name="connsiteY590" fmla="*/ 1635186 h 6858000"/>
              <a:gd name="connsiteX591" fmla="*/ 5297138 w 7467600"/>
              <a:gd name="connsiteY591" fmla="*/ 1906351 h 6858000"/>
              <a:gd name="connsiteX592" fmla="*/ 5052692 w 7467600"/>
              <a:gd name="connsiteY592" fmla="*/ 1292994 h 6858000"/>
              <a:gd name="connsiteX593" fmla="*/ 5009948 w 7467600"/>
              <a:gd name="connsiteY593" fmla="*/ 1273619 h 6858000"/>
              <a:gd name="connsiteX594" fmla="*/ 5121777 w 7467600"/>
              <a:gd name="connsiteY594" fmla="*/ 1654213 h 6858000"/>
              <a:gd name="connsiteX595" fmla="*/ 5293545 w 7467600"/>
              <a:gd name="connsiteY595" fmla="*/ 2072247 h 6858000"/>
              <a:gd name="connsiteX596" fmla="*/ 5294042 w 7467600"/>
              <a:gd name="connsiteY596" fmla="*/ 2065019 h 6858000"/>
              <a:gd name="connsiteX597" fmla="*/ 5171936 w 7467600"/>
              <a:gd name="connsiteY597" fmla="*/ 1647613 h 6858000"/>
              <a:gd name="connsiteX598" fmla="*/ 5009948 w 7467600"/>
              <a:gd name="connsiteY598" fmla="*/ 1273619 h 6858000"/>
              <a:gd name="connsiteX599" fmla="*/ 655236 w 7467600"/>
              <a:gd name="connsiteY599" fmla="*/ 1268632 h 6858000"/>
              <a:gd name="connsiteX600" fmla="*/ 839521 w 7467600"/>
              <a:gd name="connsiteY600" fmla="*/ 1685315 h 6858000"/>
              <a:gd name="connsiteX601" fmla="*/ 1109416 w 7467600"/>
              <a:gd name="connsiteY601" fmla="*/ 2061663 h 6858000"/>
              <a:gd name="connsiteX602" fmla="*/ 1298300 w 7467600"/>
              <a:gd name="connsiteY602" fmla="*/ 2247742 h 6858000"/>
              <a:gd name="connsiteX603" fmla="*/ 1125871 w 7467600"/>
              <a:gd name="connsiteY603" fmla="*/ 1989513 h 6858000"/>
              <a:gd name="connsiteX604" fmla="*/ 981574 w 7467600"/>
              <a:gd name="connsiteY604" fmla="*/ 1783157 h 6858000"/>
              <a:gd name="connsiteX605" fmla="*/ 922198 w 7467600"/>
              <a:gd name="connsiteY605" fmla="*/ 1677437 h 6858000"/>
              <a:gd name="connsiteX606" fmla="*/ 869293 w 7467600"/>
              <a:gd name="connsiteY606" fmla="*/ 1583214 h 6858000"/>
              <a:gd name="connsiteX607" fmla="*/ 751431 w 7467600"/>
              <a:gd name="connsiteY607" fmla="*/ 1405731 h 6858000"/>
              <a:gd name="connsiteX608" fmla="*/ 655236 w 7467600"/>
              <a:gd name="connsiteY608" fmla="*/ 1268632 h 6858000"/>
              <a:gd name="connsiteX609" fmla="*/ 6516292 w 7467600"/>
              <a:gd name="connsiteY609" fmla="*/ 1263064 h 6858000"/>
              <a:gd name="connsiteX610" fmla="*/ 5736320 w 7467600"/>
              <a:gd name="connsiteY610" fmla="*/ 1501803 h 6858000"/>
              <a:gd name="connsiteX611" fmla="*/ 6516292 w 7467600"/>
              <a:gd name="connsiteY611" fmla="*/ 1263064 h 6858000"/>
              <a:gd name="connsiteX612" fmla="*/ 291466 w 7467600"/>
              <a:gd name="connsiteY612" fmla="*/ 1250369 h 6858000"/>
              <a:gd name="connsiteX613" fmla="*/ 323180 w 7467600"/>
              <a:gd name="connsiteY613" fmla="*/ 1435283 h 6858000"/>
              <a:gd name="connsiteX614" fmla="*/ 349381 w 7467600"/>
              <a:gd name="connsiteY614" fmla="*/ 1875041 h 6858000"/>
              <a:gd name="connsiteX615" fmla="*/ 374363 w 7467600"/>
              <a:gd name="connsiteY615" fmla="*/ 1506494 h 6858000"/>
              <a:gd name="connsiteX616" fmla="*/ 302168 w 7467600"/>
              <a:gd name="connsiteY616" fmla="*/ 1274495 h 6858000"/>
              <a:gd name="connsiteX617" fmla="*/ 291466 w 7467600"/>
              <a:gd name="connsiteY617" fmla="*/ 1250369 h 6858000"/>
              <a:gd name="connsiteX618" fmla="*/ 678222 w 7467600"/>
              <a:gd name="connsiteY618" fmla="*/ 1248670 h 6858000"/>
              <a:gd name="connsiteX619" fmla="*/ 775536 w 7467600"/>
              <a:gd name="connsiteY619" fmla="*/ 1388015 h 6858000"/>
              <a:gd name="connsiteX620" fmla="*/ 894529 w 7467600"/>
              <a:gd name="connsiteY620" fmla="*/ 1567739 h 6858000"/>
              <a:gd name="connsiteX621" fmla="*/ 948000 w 7467600"/>
              <a:gd name="connsiteY621" fmla="*/ 1663088 h 6858000"/>
              <a:gd name="connsiteX622" fmla="*/ 1006812 w 7467600"/>
              <a:gd name="connsiteY622" fmla="*/ 1767683 h 6858000"/>
              <a:gd name="connsiteX623" fmla="*/ 1149133 w 7467600"/>
              <a:gd name="connsiteY623" fmla="*/ 1971513 h 6858000"/>
              <a:gd name="connsiteX624" fmla="*/ 1333952 w 7467600"/>
              <a:gd name="connsiteY624" fmla="*/ 2251620 h 6858000"/>
              <a:gd name="connsiteX625" fmla="*/ 1337329 w 7467600"/>
              <a:gd name="connsiteY625" fmla="*/ 2258350 h 6858000"/>
              <a:gd name="connsiteX626" fmla="*/ 1014726 w 7467600"/>
              <a:gd name="connsiteY626" fmla="*/ 1615556 h 6858000"/>
              <a:gd name="connsiteX627" fmla="*/ 678222 w 7467600"/>
              <a:gd name="connsiteY627" fmla="*/ 1248670 h 6858000"/>
              <a:gd name="connsiteX628" fmla="*/ 6691602 w 7467600"/>
              <a:gd name="connsiteY628" fmla="*/ 1140573 h 6858000"/>
              <a:gd name="connsiteX629" fmla="*/ 6571100 w 7467600"/>
              <a:gd name="connsiteY629" fmla="*/ 1183662 h 6858000"/>
              <a:gd name="connsiteX630" fmla="*/ 6241687 w 7467600"/>
              <a:gd name="connsiteY630" fmla="*/ 1257600 h 6858000"/>
              <a:gd name="connsiteX631" fmla="*/ 5693009 w 7467600"/>
              <a:gd name="connsiteY631" fmla="*/ 1478256 h 6858000"/>
              <a:gd name="connsiteX632" fmla="*/ 6548420 w 7467600"/>
              <a:gd name="connsiteY632" fmla="*/ 1214599 h 6858000"/>
              <a:gd name="connsiteX633" fmla="*/ 6605473 w 7467600"/>
              <a:gd name="connsiteY633" fmla="*/ 1184686 h 6858000"/>
              <a:gd name="connsiteX634" fmla="*/ 6691602 w 7467600"/>
              <a:gd name="connsiteY634" fmla="*/ 1140573 h 6858000"/>
              <a:gd name="connsiteX635" fmla="*/ 4002475 w 7467600"/>
              <a:gd name="connsiteY635" fmla="*/ 1037802 h 6858000"/>
              <a:gd name="connsiteX636" fmla="*/ 4000324 w 7467600"/>
              <a:gd name="connsiteY636" fmla="*/ 1039362 h 6858000"/>
              <a:gd name="connsiteX637" fmla="*/ 4002862 w 7467600"/>
              <a:gd name="connsiteY637" fmla="*/ 1042866 h 6858000"/>
              <a:gd name="connsiteX638" fmla="*/ 4002475 w 7467600"/>
              <a:gd name="connsiteY638" fmla="*/ 1037802 h 6858000"/>
              <a:gd name="connsiteX639" fmla="*/ 506322 w 7467600"/>
              <a:gd name="connsiteY639" fmla="*/ 1020997 h 6858000"/>
              <a:gd name="connsiteX640" fmla="*/ 533068 w 7467600"/>
              <a:gd name="connsiteY640" fmla="*/ 1029409 h 6858000"/>
              <a:gd name="connsiteX641" fmla="*/ 1232525 w 7467600"/>
              <a:gd name="connsiteY641" fmla="*/ 1804675 h 6858000"/>
              <a:gd name="connsiteX642" fmla="*/ 1388858 w 7467600"/>
              <a:gd name="connsiteY642" fmla="*/ 2368011 h 6858000"/>
              <a:gd name="connsiteX643" fmla="*/ 1384098 w 7467600"/>
              <a:gd name="connsiteY643" fmla="*/ 2378125 h 6858000"/>
              <a:gd name="connsiteX644" fmla="*/ 1425393 w 7467600"/>
              <a:gd name="connsiteY644" fmla="*/ 2589124 h 6858000"/>
              <a:gd name="connsiteX645" fmla="*/ 1424001 w 7467600"/>
              <a:gd name="connsiteY645" fmla="*/ 2597541 h 6858000"/>
              <a:gd name="connsiteX646" fmla="*/ 2152729 w 7467600"/>
              <a:gd name="connsiteY646" fmla="*/ 2864487 h 6858000"/>
              <a:gd name="connsiteX647" fmla="*/ 2020609 w 7467600"/>
              <a:gd name="connsiteY647" fmla="*/ 2539671 h 6858000"/>
              <a:gd name="connsiteX648" fmla="*/ 2018920 w 7467600"/>
              <a:gd name="connsiteY648" fmla="*/ 2536309 h 6858000"/>
              <a:gd name="connsiteX649" fmla="*/ 1342441 w 7467600"/>
              <a:gd name="connsiteY649" fmla="*/ 1173017 h 6858000"/>
              <a:gd name="connsiteX650" fmla="*/ 1367925 w 7467600"/>
              <a:gd name="connsiteY650" fmla="*/ 1135648 h 6858000"/>
              <a:gd name="connsiteX651" fmla="*/ 1771401 w 7467600"/>
              <a:gd name="connsiteY651" fmla="*/ 1806673 h 6858000"/>
              <a:gd name="connsiteX652" fmla="*/ 1972385 w 7467600"/>
              <a:gd name="connsiteY652" fmla="*/ 2198735 h 6858000"/>
              <a:gd name="connsiteX653" fmla="*/ 2040892 w 7467600"/>
              <a:gd name="connsiteY653" fmla="*/ 2405205 h 6858000"/>
              <a:gd name="connsiteX654" fmla="*/ 2131689 w 7467600"/>
              <a:gd name="connsiteY654" fmla="*/ 1936926 h 6858000"/>
              <a:gd name="connsiteX655" fmla="*/ 2454820 w 7467600"/>
              <a:gd name="connsiteY655" fmla="*/ 1248808 h 6858000"/>
              <a:gd name="connsiteX656" fmla="*/ 2492512 w 7467600"/>
              <a:gd name="connsiteY656" fmla="*/ 1302920 h 6858000"/>
              <a:gd name="connsiteX657" fmla="*/ 2081216 w 7467600"/>
              <a:gd name="connsiteY657" fmla="*/ 2527513 h 6858000"/>
              <a:gd name="connsiteX658" fmla="*/ 2081211 w 7467600"/>
              <a:gd name="connsiteY658" fmla="*/ 2528916 h 6858000"/>
              <a:gd name="connsiteX659" fmla="*/ 2199067 w 7467600"/>
              <a:gd name="connsiteY659" fmla="*/ 2884061 h 6858000"/>
              <a:gd name="connsiteX660" fmla="*/ 3192586 w 7467600"/>
              <a:gd name="connsiteY660" fmla="*/ 3411496 h 6858000"/>
              <a:gd name="connsiteX661" fmla="*/ 3182620 w 7467600"/>
              <a:gd name="connsiteY661" fmla="*/ 3483279 h 6858000"/>
              <a:gd name="connsiteX662" fmla="*/ 2435119 w 7467600"/>
              <a:gd name="connsiteY662" fmla="*/ 3080173 h 6858000"/>
              <a:gd name="connsiteX663" fmla="*/ 2410152 w 7467600"/>
              <a:gd name="connsiteY663" fmla="*/ 3063751 h 6858000"/>
              <a:gd name="connsiteX664" fmla="*/ 2408099 w 7467600"/>
              <a:gd name="connsiteY664" fmla="*/ 3064403 h 6858000"/>
              <a:gd name="connsiteX665" fmla="*/ 2407218 w 7467600"/>
              <a:gd name="connsiteY665" fmla="*/ 3070324 h 6858000"/>
              <a:gd name="connsiteX666" fmla="*/ 2380138 w 7467600"/>
              <a:gd name="connsiteY666" fmla="*/ 3099341 h 6858000"/>
              <a:gd name="connsiteX667" fmla="*/ 1765923 w 7467600"/>
              <a:gd name="connsiteY667" fmla="*/ 3581043 h 6858000"/>
              <a:gd name="connsiteX668" fmla="*/ 1702258 w 7467600"/>
              <a:gd name="connsiteY668" fmla="*/ 3612286 h 6858000"/>
              <a:gd name="connsiteX669" fmla="*/ 1538370 w 7467600"/>
              <a:gd name="connsiteY669" fmla="*/ 3811804 h 6858000"/>
              <a:gd name="connsiteX670" fmla="*/ 542867 w 7467600"/>
              <a:gd name="connsiteY670" fmla="*/ 4944092 h 6858000"/>
              <a:gd name="connsiteX671" fmla="*/ 515800 w 7467600"/>
              <a:gd name="connsiteY671" fmla="*/ 4862180 h 6858000"/>
              <a:gd name="connsiteX672" fmla="*/ 909145 w 7467600"/>
              <a:gd name="connsiteY672" fmla="*/ 4199225 h 6858000"/>
              <a:gd name="connsiteX673" fmla="*/ 1214067 w 7467600"/>
              <a:gd name="connsiteY673" fmla="*/ 3908561 h 6858000"/>
              <a:gd name="connsiteX674" fmla="*/ 640967 w 7467600"/>
              <a:gd name="connsiteY674" fmla="*/ 4105601 h 6858000"/>
              <a:gd name="connsiteX675" fmla="*/ 112563 w 7467600"/>
              <a:gd name="connsiteY675" fmla="*/ 4396952 h 6858000"/>
              <a:gd name="connsiteX676" fmla="*/ 0 w 7467600"/>
              <a:gd name="connsiteY676" fmla="*/ 4466006 h 6858000"/>
              <a:gd name="connsiteX677" fmla="*/ 0 w 7467600"/>
              <a:gd name="connsiteY677" fmla="*/ 4233763 h 6858000"/>
              <a:gd name="connsiteX678" fmla="*/ 36881 w 7467600"/>
              <a:gd name="connsiteY678" fmla="*/ 4200118 h 6858000"/>
              <a:gd name="connsiteX679" fmla="*/ 910534 w 7467600"/>
              <a:gd name="connsiteY679" fmla="*/ 3629753 h 6858000"/>
              <a:gd name="connsiteX680" fmla="*/ 1578717 w 7467600"/>
              <a:gd name="connsiteY680" fmla="*/ 3575982 h 6858000"/>
              <a:gd name="connsiteX681" fmla="*/ 2338780 w 7467600"/>
              <a:gd name="connsiteY681" fmla="*/ 3033725 h 6858000"/>
              <a:gd name="connsiteX682" fmla="*/ 1807991 w 7467600"/>
              <a:gd name="connsiteY682" fmla="*/ 2807184 h 6858000"/>
              <a:gd name="connsiteX683" fmla="*/ 1416358 w 7467600"/>
              <a:gd name="connsiteY683" fmla="*/ 3112571 h 6858000"/>
              <a:gd name="connsiteX684" fmla="*/ 939066 w 7467600"/>
              <a:gd name="connsiteY684" fmla="*/ 3378798 h 6858000"/>
              <a:gd name="connsiteX685" fmla="*/ 115099 w 7467600"/>
              <a:gd name="connsiteY685" fmla="*/ 3607650 h 6858000"/>
              <a:gd name="connsiteX686" fmla="*/ 97284 w 7467600"/>
              <a:gd name="connsiteY686" fmla="*/ 3520393 h 6858000"/>
              <a:gd name="connsiteX687" fmla="*/ 922050 w 7467600"/>
              <a:gd name="connsiteY687" fmla="*/ 3074867 h 6858000"/>
              <a:gd name="connsiteX688" fmla="*/ 1405265 w 7467600"/>
              <a:gd name="connsiteY688" fmla="*/ 3016319 h 6858000"/>
              <a:gd name="connsiteX689" fmla="*/ 1407512 w 7467600"/>
              <a:gd name="connsiteY689" fmla="*/ 3018001 h 6858000"/>
              <a:gd name="connsiteX690" fmla="*/ 1726266 w 7467600"/>
              <a:gd name="connsiteY690" fmla="*/ 2777274 h 6858000"/>
              <a:gd name="connsiteX691" fmla="*/ 625390 w 7467600"/>
              <a:gd name="connsiteY691" fmla="*/ 2514541 h 6858000"/>
              <a:gd name="connsiteX692" fmla="*/ 619799 w 7467600"/>
              <a:gd name="connsiteY692" fmla="*/ 2527180 h 6858000"/>
              <a:gd name="connsiteX693" fmla="*/ 310030 w 7467600"/>
              <a:gd name="connsiteY693" fmla="*/ 2771818 h 6858000"/>
              <a:gd name="connsiteX694" fmla="*/ 173877 w 7467600"/>
              <a:gd name="connsiteY694" fmla="*/ 2937056 h 6858000"/>
              <a:gd name="connsiteX695" fmla="*/ 77889 w 7467600"/>
              <a:gd name="connsiteY695" fmla="*/ 3138440 h 6858000"/>
              <a:gd name="connsiteX696" fmla="*/ 0 w 7467600"/>
              <a:gd name="connsiteY696" fmla="*/ 3271395 h 6858000"/>
              <a:gd name="connsiteX697" fmla="*/ 0 w 7467600"/>
              <a:gd name="connsiteY697" fmla="*/ 3153002 h 6858000"/>
              <a:gd name="connsiteX698" fmla="*/ 2386 w 7467600"/>
              <a:gd name="connsiteY698" fmla="*/ 3149203 h 6858000"/>
              <a:gd name="connsiteX699" fmla="*/ 89753 w 7467600"/>
              <a:gd name="connsiteY699" fmla="*/ 2987702 h 6858000"/>
              <a:gd name="connsiteX700" fmla="*/ 76869 w 7467600"/>
              <a:gd name="connsiteY700" fmla="*/ 3005404 h 6858000"/>
              <a:gd name="connsiteX701" fmla="*/ 32049 w 7467600"/>
              <a:gd name="connsiteY701" fmla="*/ 3065814 h 6858000"/>
              <a:gd name="connsiteX702" fmla="*/ 0 w 7467600"/>
              <a:gd name="connsiteY702" fmla="*/ 3108744 h 6858000"/>
              <a:gd name="connsiteX703" fmla="*/ 0 w 7467600"/>
              <a:gd name="connsiteY703" fmla="*/ 3058059 h 6858000"/>
              <a:gd name="connsiteX704" fmla="*/ 7610 w 7467600"/>
              <a:gd name="connsiteY704" fmla="*/ 3047889 h 6858000"/>
              <a:gd name="connsiteX705" fmla="*/ 52419 w 7467600"/>
              <a:gd name="connsiteY705" fmla="*/ 2987479 h 6858000"/>
              <a:gd name="connsiteX706" fmla="*/ 59142 w 7467600"/>
              <a:gd name="connsiteY706" fmla="*/ 2978488 h 6858000"/>
              <a:gd name="connsiteX707" fmla="*/ 0 w 7467600"/>
              <a:gd name="connsiteY707" fmla="*/ 3015334 h 6858000"/>
              <a:gd name="connsiteX708" fmla="*/ 0 w 7467600"/>
              <a:gd name="connsiteY708" fmla="*/ 2914286 h 6858000"/>
              <a:gd name="connsiteX709" fmla="*/ 36383 w 7467600"/>
              <a:gd name="connsiteY709" fmla="*/ 2901128 h 6858000"/>
              <a:gd name="connsiteX710" fmla="*/ 156329 w 7467600"/>
              <a:gd name="connsiteY710" fmla="*/ 2840533 h 6858000"/>
              <a:gd name="connsiteX711" fmla="*/ 358355 w 7467600"/>
              <a:gd name="connsiteY711" fmla="*/ 2620471 h 6858000"/>
              <a:gd name="connsiteX712" fmla="*/ 510577 w 7467600"/>
              <a:gd name="connsiteY712" fmla="*/ 2501244 h 6858000"/>
              <a:gd name="connsiteX713" fmla="*/ 211967 w 7467600"/>
              <a:gd name="connsiteY713" fmla="*/ 2479171 h 6858000"/>
              <a:gd name="connsiteX714" fmla="*/ 0 w 7467600"/>
              <a:gd name="connsiteY714" fmla="*/ 2476398 h 6858000"/>
              <a:gd name="connsiteX715" fmla="*/ 0 w 7467600"/>
              <a:gd name="connsiteY715" fmla="*/ 2389189 h 6858000"/>
              <a:gd name="connsiteX716" fmla="*/ 103062 w 7467600"/>
              <a:gd name="connsiteY716" fmla="*/ 2389518 h 6858000"/>
              <a:gd name="connsiteX717" fmla="*/ 510734 w 7467600"/>
              <a:gd name="connsiteY717" fmla="*/ 2416201 h 6858000"/>
              <a:gd name="connsiteX718" fmla="*/ 279257 w 7467600"/>
              <a:gd name="connsiteY718" fmla="*/ 2092102 h 6858000"/>
              <a:gd name="connsiteX719" fmla="*/ 65265 w 7467600"/>
              <a:gd name="connsiteY719" fmla="*/ 2006049 h 6858000"/>
              <a:gd name="connsiteX720" fmla="*/ 0 w 7467600"/>
              <a:gd name="connsiteY720" fmla="*/ 1982532 h 6858000"/>
              <a:gd name="connsiteX721" fmla="*/ 0 w 7467600"/>
              <a:gd name="connsiteY721" fmla="*/ 1912789 h 6858000"/>
              <a:gd name="connsiteX722" fmla="*/ 97460 w 7467600"/>
              <a:gd name="connsiteY722" fmla="*/ 1953725 h 6858000"/>
              <a:gd name="connsiteX723" fmla="*/ 221272 w 7467600"/>
              <a:gd name="connsiteY723" fmla="*/ 1980766 h 6858000"/>
              <a:gd name="connsiteX724" fmla="*/ 116765 w 7467600"/>
              <a:gd name="connsiteY724" fmla="*/ 1911033 h 6858000"/>
              <a:gd name="connsiteX725" fmla="*/ 16405 w 7467600"/>
              <a:gd name="connsiteY725" fmla="*/ 1803412 h 6858000"/>
              <a:gd name="connsiteX726" fmla="*/ 0 w 7467600"/>
              <a:gd name="connsiteY726" fmla="*/ 1784777 h 6858000"/>
              <a:gd name="connsiteX727" fmla="*/ 0 w 7467600"/>
              <a:gd name="connsiteY727" fmla="*/ 1740082 h 6858000"/>
              <a:gd name="connsiteX728" fmla="*/ 39394 w 7467600"/>
              <a:gd name="connsiteY728" fmla="*/ 1784856 h 6858000"/>
              <a:gd name="connsiteX729" fmla="*/ 135813 w 7467600"/>
              <a:gd name="connsiteY729" fmla="*/ 1888838 h 6858000"/>
              <a:gd name="connsiteX730" fmla="*/ 242575 w 7467600"/>
              <a:gd name="connsiteY730" fmla="*/ 1958841 h 6858000"/>
              <a:gd name="connsiteX731" fmla="*/ 82197 w 7467600"/>
              <a:gd name="connsiteY731" fmla="*/ 1754826 h 6858000"/>
              <a:gd name="connsiteX732" fmla="*/ 0 w 7467600"/>
              <a:gd name="connsiteY732" fmla="*/ 1679650 h 6858000"/>
              <a:gd name="connsiteX733" fmla="*/ 0 w 7467600"/>
              <a:gd name="connsiteY733" fmla="*/ 1602463 h 6858000"/>
              <a:gd name="connsiteX734" fmla="*/ 84689 w 7467600"/>
              <a:gd name="connsiteY734" fmla="*/ 1677442 h 6858000"/>
              <a:gd name="connsiteX735" fmla="*/ 298437 w 7467600"/>
              <a:gd name="connsiteY735" fmla="*/ 1968019 h 6858000"/>
              <a:gd name="connsiteX736" fmla="*/ 227269 w 7467600"/>
              <a:gd name="connsiteY736" fmla="*/ 1114064 h 6858000"/>
              <a:gd name="connsiteX737" fmla="*/ 248003 w 7467600"/>
              <a:gd name="connsiteY737" fmla="*/ 1089613 h 6858000"/>
              <a:gd name="connsiteX738" fmla="*/ 427020 w 7467600"/>
              <a:gd name="connsiteY738" fmla="*/ 1619803 h 6858000"/>
              <a:gd name="connsiteX739" fmla="*/ 340345 w 7467600"/>
              <a:gd name="connsiteY739" fmla="*/ 2027739 h 6858000"/>
              <a:gd name="connsiteX740" fmla="*/ 360865 w 7467600"/>
              <a:gd name="connsiteY740" fmla="*/ 2044827 h 6858000"/>
              <a:gd name="connsiteX741" fmla="*/ 560414 w 7467600"/>
              <a:gd name="connsiteY741" fmla="*/ 2421457 h 6858000"/>
              <a:gd name="connsiteX742" fmla="*/ 1359703 w 7467600"/>
              <a:gd name="connsiteY742" fmla="*/ 2578554 h 6858000"/>
              <a:gd name="connsiteX743" fmla="*/ 1359422 w 7467600"/>
              <a:gd name="connsiteY743" fmla="*/ 2577994 h 6858000"/>
              <a:gd name="connsiteX744" fmla="*/ 828701 w 7467600"/>
              <a:gd name="connsiteY744" fmla="*/ 1839520 h 6858000"/>
              <a:gd name="connsiteX745" fmla="*/ 494427 w 7467600"/>
              <a:gd name="connsiteY745" fmla="*/ 1092333 h 6858000"/>
              <a:gd name="connsiteX746" fmla="*/ 506322 w 7467600"/>
              <a:gd name="connsiteY746" fmla="*/ 1020997 h 6858000"/>
              <a:gd name="connsiteX747" fmla="*/ 4570198 w 7467600"/>
              <a:gd name="connsiteY747" fmla="*/ 978081 h 6858000"/>
              <a:gd name="connsiteX748" fmla="*/ 4523691 w 7467600"/>
              <a:gd name="connsiteY748" fmla="*/ 1127776 h 6858000"/>
              <a:gd name="connsiteX749" fmla="*/ 4509875 w 7467600"/>
              <a:gd name="connsiteY749" fmla="*/ 1167552 h 6858000"/>
              <a:gd name="connsiteX750" fmla="*/ 4478168 w 7467600"/>
              <a:gd name="connsiteY750" fmla="*/ 1260735 h 6858000"/>
              <a:gd name="connsiteX751" fmla="*/ 4409309 w 7467600"/>
              <a:gd name="connsiteY751" fmla="*/ 1666996 h 6858000"/>
              <a:gd name="connsiteX752" fmla="*/ 4370031 w 7467600"/>
              <a:gd name="connsiteY752" fmla="*/ 1955666 h 6858000"/>
              <a:gd name="connsiteX753" fmla="*/ 4570198 w 7467600"/>
              <a:gd name="connsiteY753" fmla="*/ 978081 h 6858000"/>
              <a:gd name="connsiteX754" fmla="*/ 4557898 w 7467600"/>
              <a:gd name="connsiteY754" fmla="*/ 900011 h 6858000"/>
              <a:gd name="connsiteX755" fmla="*/ 4344840 w 7467600"/>
              <a:gd name="connsiteY755" fmla="*/ 1922038 h 6858000"/>
              <a:gd name="connsiteX756" fmla="*/ 4378710 w 7467600"/>
              <a:gd name="connsiteY756" fmla="*/ 1665516 h 6858000"/>
              <a:gd name="connsiteX757" fmla="*/ 4448798 w 7467600"/>
              <a:gd name="connsiteY757" fmla="*/ 1253024 h 6858000"/>
              <a:gd name="connsiteX758" fmla="*/ 4480315 w 7467600"/>
              <a:gd name="connsiteY758" fmla="*/ 1158454 h 6858000"/>
              <a:gd name="connsiteX759" fmla="*/ 4494133 w 7467600"/>
              <a:gd name="connsiteY759" fmla="*/ 1118676 h 6858000"/>
              <a:gd name="connsiteX760" fmla="*/ 4557898 w 7467600"/>
              <a:gd name="connsiteY760" fmla="*/ 900011 h 6858000"/>
              <a:gd name="connsiteX761" fmla="*/ 5870151 w 7467600"/>
              <a:gd name="connsiteY761" fmla="*/ 898890 h 6858000"/>
              <a:gd name="connsiteX762" fmla="*/ 5861335 w 7467600"/>
              <a:gd name="connsiteY762" fmla="*/ 899177 h 6858000"/>
              <a:gd name="connsiteX763" fmla="*/ 5843702 w 7467600"/>
              <a:gd name="connsiteY763" fmla="*/ 899748 h 6858000"/>
              <a:gd name="connsiteX764" fmla="*/ 5651107 w 7467600"/>
              <a:gd name="connsiteY764" fmla="*/ 920306 h 6858000"/>
              <a:gd name="connsiteX765" fmla="*/ 5459407 w 7467600"/>
              <a:gd name="connsiteY765" fmla="*/ 940975 h 6858000"/>
              <a:gd name="connsiteX766" fmla="*/ 5374846 w 7467600"/>
              <a:gd name="connsiteY766" fmla="*/ 941988 h 6858000"/>
              <a:gd name="connsiteX767" fmla="*/ 5256105 w 7467600"/>
              <a:gd name="connsiteY767" fmla="*/ 945632 h 6858000"/>
              <a:gd name="connsiteX768" fmla="*/ 5107071 w 7467600"/>
              <a:gd name="connsiteY768" fmla="*/ 969720 h 6858000"/>
              <a:gd name="connsiteX769" fmla="*/ 4998681 w 7467600"/>
              <a:gd name="connsiteY769" fmla="*/ 988771 h 6858000"/>
              <a:gd name="connsiteX770" fmla="*/ 5870151 w 7467600"/>
              <a:gd name="connsiteY770" fmla="*/ 898890 h 6858000"/>
              <a:gd name="connsiteX771" fmla="*/ 5504425 w 7467600"/>
              <a:gd name="connsiteY771" fmla="*/ 848067 h 6858000"/>
              <a:gd name="connsiteX772" fmla="*/ 4968849 w 7467600"/>
              <a:gd name="connsiteY772" fmla="*/ 962318 h 6858000"/>
              <a:gd name="connsiteX773" fmla="*/ 5104039 w 7467600"/>
              <a:gd name="connsiteY773" fmla="*/ 940634 h 6858000"/>
              <a:gd name="connsiteX774" fmla="*/ 5256311 w 7467600"/>
              <a:gd name="connsiteY774" fmla="*/ 916490 h 6858000"/>
              <a:gd name="connsiteX775" fmla="*/ 5377381 w 7467600"/>
              <a:gd name="connsiteY775" fmla="*/ 912671 h 6858000"/>
              <a:gd name="connsiteX776" fmla="*/ 5460148 w 7467600"/>
              <a:gd name="connsiteY776" fmla="*/ 911442 h 6858000"/>
              <a:gd name="connsiteX777" fmla="*/ 5648971 w 7467600"/>
              <a:gd name="connsiteY777" fmla="*/ 891331 h 6858000"/>
              <a:gd name="connsiteX778" fmla="*/ 5844807 w 7467600"/>
              <a:gd name="connsiteY778" fmla="*/ 870718 h 6858000"/>
              <a:gd name="connsiteX779" fmla="*/ 5862975 w 7467600"/>
              <a:gd name="connsiteY779" fmla="*/ 869756 h 6858000"/>
              <a:gd name="connsiteX780" fmla="*/ 5920887 w 7467600"/>
              <a:gd name="connsiteY780" fmla="*/ 865929 h 6858000"/>
              <a:gd name="connsiteX781" fmla="*/ 5504425 w 7467600"/>
              <a:gd name="connsiteY781" fmla="*/ 848067 h 6858000"/>
              <a:gd name="connsiteX782" fmla="*/ 3607114 w 7467600"/>
              <a:gd name="connsiteY782" fmla="*/ 467441 h 6858000"/>
              <a:gd name="connsiteX783" fmla="*/ 3296242 w 7467600"/>
              <a:gd name="connsiteY783" fmla="*/ 807991 h 6858000"/>
              <a:gd name="connsiteX784" fmla="*/ 3174674 w 7467600"/>
              <a:gd name="connsiteY784" fmla="*/ 919759 h 6858000"/>
              <a:gd name="connsiteX785" fmla="*/ 3042978 w 7467600"/>
              <a:gd name="connsiteY785" fmla="*/ 1054894 h 6858000"/>
              <a:gd name="connsiteX786" fmla="*/ 2968914 w 7467600"/>
              <a:gd name="connsiteY786" fmla="*/ 1133756 h 6858000"/>
              <a:gd name="connsiteX787" fmla="*/ 3103823 w 7467600"/>
              <a:gd name="connsiteY787" fmla="*/ 1026814 h 6858000"/>
              <a:gd name="connsiteX788" fmla="*/ 3607114 w 7467600"/>
              <a:gd name="connsiteY788" fmla="*/ 467441 h 6858000"/>
              <a:gd name="connsiteX789" fmla="*/ 3744487 w 7467600"/>
              <a:gd name="connsiteY789" fmla="*/ 383136 h 6858000"/>
              <a:gd name="connsiteX790" fmla="*/ 3970213 w 7467600"/>
              <a:gd name="connsiteY790" fmla="*/ 995559 h 6858000"/>
              <a:gd name="connsiteX791" fmla="*/ 3744487 w 7467600"/>
              <a:gd name="connsiteY791" fmla="*/ 383136 h 6858000"/>
              <a:gd name="connsiteX792" fmla="*/ 3624562 w 7467600"/>
              <a:gd name="connsiteY792" fmla="*/ 367041 h 6858000"/>
              <a:gd name="connsiteX793" fmla="*/ 3489712 w 7467600"/>
              <a:gd name="connsiteY793" fmla="*/ 485386 h 6858000"/>
              <a:gd name="connsiteX794" fmla="*/ 3182994 w 7467600"/>
              <a:gd name="connsiteY794" fmla="*/ 828265 h 6858000"/>
              <a:gd name="connsiteX795" fmla="*/ 2892114 w 7467600"/>
              <a:gd name="connsiteY795" fmla="*/ 1172635 h 6858000"/>
              <a:gd name="connsiteX796" fmla="*/ 3021459 w 7467600"/>
              <a:gd name="connsiteY796" fmla="*/ 1035385 h 6858000"/>
              <a:gd name="connsiteX797" fmla="*/ 3153873 w 7467600"/>
              <a:gd name="connsiteY797" fmla="*/ 898971 h 6858000"/>
              <a:gd name="connsiteX798" fmla="*/ 3276511 w 7467600"/>
              <a:gd name="connsiteY798" fmla="*/ 786423 h 6858000"/>
              <a:gd name="connsiteX799" fmla="*/ 3584154 w 7467600"/>
              <a:gd name="connsiteY799" fmla="*/ 448218 h 6858000"/>
              <a:gd name="connsiteX800" fmla="*/ 3624562 w 7467600"/>
              <a:gd name="connsiteY800" fmla="*/ 367041 h 6858000"/>
              <a:gd name="connsiteX801" fmla="*/ 3766672 w 7467600"/>
              <a:gd name="connsiteY801" fmla="*/ 359429 h 6858000"/>
              <a:gd name="connsiteX802" fmla="*/ 3996338 w 7467600"/>
              <a:gd name="connsiteY802" fmla="*/ 968237 h 6858000"/>
              <a:gd name="connsiteX803" fmla="*/ 3766672 w 7467600"/>
              <a:gd name="connsiteY803" fmla="*/ 359429 h 6858000"/>
              <a:gd name="connsiteX804" fmla="*/ 5805386 w 7467600"/>
              <a:gd name="connsiteY804" fmla="*/ 239240 h 6858000"/>
              <a:gd name="connsiteX805" fmla="*/ 5736947 w 7467600"/>
              <a:gd name="connsiteY805" fmla="*/ 261367 h 6858000"/>
              <a:gd name="connsiteX806" fmla="*/ 5427012 w 7467600"/>
              <a:gd name="connsiteY806" fmla="*/ 311272 h 6858000"/>
              <a:gd name="connsiteX807" fmla="*/ 5147818 w 7467600"/>
              <a:gd name="connsiteY807" fmla="*/ 322112 h 6858000"/>
              <a:gd name="connsiteX808" fmla="*/ 5060854 w 7467600"/>
              <a:gd name="connsiteY808" fmla="*/ 311882 h 6858000"/>
              <a:gd name="connsiteX809" fmla="*/ 4945989 w 7467600"/>
              <a:gd name="connsiteY809" fmla="*/ 300516 h 6858000"/>
              <a:gd name="connsiteX810" fmla="*/ 5410479 w 7467600"/>
              <a:gd name="connsiteY810" fmla="*/ 348434 h 6858000"/>
              <a:gd name="connsiteX811" fmla="*/ 5805386 w 7467600"/>
              <a:gd name="connsiteY811" fmla="*/ 239240 h 6858000"/>
              <a:gd name="connsiteX812" fmla="*/ 5905192 w 7467600"/>
              <a:gd name="connsiteY812" fmla="*/ 163079 h 6858000"/>
              <a:gd name="connsiteX813" fmla="*/ 5865655 w 7467600"/>
              <a:gd name="connsiteY813" fmla="*/ 171901 h 6858000"/>
              <a:gd name="connsiteX814" fmla="*/ 5259740 w 7467600"/>
              <a:gd name="connsiteY814" fmla="*/ 257013 h 6858000"/>
              <a:gd name="connsiteX815" fmla="*/ 5208466 w 7467600"/>
              <a:gd name="connsiteY815" fmla="*/ 257550 h 6858000"/>
              <a:gd name="connsiteX816" fmla="*/ 4980204 w 7467600"/>
              <a:gd name="connsiteY816" fmla="*/ 271903 h 6858000"/>
              <a:gd name="connsiteX817" fmla="*/ 5068068 w 7467600"/>
              <a:gd name="connsiteY817" fmla="*/ 282244 h 6858000"/>
              <a:gd name="connsiteX818" fmla="*/ 5153231 w 7467600"/>
              <a:gd name="connsiteY818" fmla="*/ 292240 h 6858000"/>
              <a:gd name="connsiteX819" fmla="*/ 5426491 w 7467600"/>
              <a:gd name="connsiteY819" fmla="*/ 281128 h 6858000"/>
              <a:gd name="connsiteX820" fmla="*/ 5731212 w 7467600"/>
              <a:gd name="connsiteY820" fmla="*/ 231951 h 6858000"/>
              <a:gd name="connsiteX821" fmla="*/ 5905192 w 7467600"/>
              <a:gd name="connsiteY821" fmla="*/ 163079 h 6858000"/>
              <a:gd name="connsiteX822" fmla="*/ 5944437 w 7467600"/>
              <a:gd name="connsiteY822" fmla="*/ 113829 h 6858000"/>
              <a:gd name="connsiteX823" fmla="*/ 5825032 w 7467600"/>
              <a:gd name="connsiteY823" fmla="*/ 146405 h 6858000"/>
              <a:gd name="connsiteX824" fmla="*/ 4955599 w 7467600"/>
              <a:gd name="connsiteY824" fmla="*/ 247008 h 6858000"/>
              <a:gd name="connsiteX825" fmla="*/ 5210104 w 7467600"/>
              <a:gd name="connsiteY825" fmla="*/ 228123 h 6858000"/>
              <a:gd name="connsiteX826" fmla="*/ 5261015 w 7467600"/>
              <a:gd name="connsiteY826" fmla="*/ 227087 h 6858000"/>
              <a:gd name="connsiteX827" fmla="*/ 5861181 w 7467600"/>
              <a:gd name="connsiteY827" fmla="*/ 143093 h 6858000"/>
              <a:gd name="connsiteX828" fmla="*/ 5961252 w 7467600"/>
              <a:gd name="connsiteY828" fmla="*/ 114820 h 6858000"/>
              <a:gd name="connsiteX829" fmla="*/ 5944437 w 7467600"/>
              <a:gd name="connsiteY829" fmla="*/ 113829 h 6858000"/>
              <a:gd name="connsiteX830" fmla="*/ 3882765 w 7467600"/>
              <a:gd name="connsiteY830" fmla="*/ 0 h 6858000"/>
              <a:gd name="connsiteX831" fmla="*/ 3995099 w 7467600"/>
              <a:gd name="connsiteY831" fmla="*/ 0 h 6858000"/>
              <a:gd name="connsiteX832" fmla="*/ 4163818 w 7467600"/>
              <a:gd name="connsiteY832" fmla="*/ 234104 h 6858000"/>
              <a:gd name="connsiteX833" fmla="*/ 4172099 w 7467600"/>
              <a:gd name="connsiteY833" fmla="*/ 234207 h 6858000"/>
              <a:gd name="connsiteX834" fmla="*/ 4784282 w 7467600"/>
              <a:gd name="connsiteY834" fmla="*/ 276561 h 6858000"/>
              <a:gd name="connsiteX835" fmla="*/ 4801687 w 7467600"/>
              <a:gd name="connsiteY835" fmla="*/ 267764 h 6858000"/>
              <a:gd name="connsiteX836" fmla="*/ 6082788 w 7467600"/>
              <a:gd name="connsiteY836" fmla="*/ 64119 h 6858000"/>
              <a:gd name="connsiteX837" fmla="*/ 6099442 w 7467600"/>
              <a:gd name="connsiteY837" fmla="*/ 82568 h 6858000"/>
              <a:gd name="connsiteX838" fmla="*/ 4804137 w 7467600"/>
              <a:gd name="connsiteY838" fmla="*/ 320931 h 6858000"/>
              <a:gd name="connsiteX839" fmla="*/ 4227047 w 7467600"/>
              <a:gd name="connsiteY839" fmla="*/ 313415 h 6858000"/>
              <a:gd name="connsiteX840" fmla="*/ 4346041 w 7467600"/>
              <a:gd name="connsiteY840" fmla="*/ 456086 h 6858000"/>
              <a:gd name="connsiteX841" fmla="*/ 4870967 w 7467600"/>
              <a:gd name="connsiteY841" fmla="*/ 963061 h 6858000"/>
              <a:gd name="connsiteX842" fmla="*/ 4889647 w 7467600"/>
              <a:gd name="connsiteY842" fmla="*/ 957147 h 6858000"/>
              <a:gd name="connsiteX843" fmla="*/ 5422504 w 7467600"/>
              <a:gd name="connsiteY843" fmla="*/ 805191 h 6858000"/>
              <a:gd name="connsiteX844" fmla="*/ 6087656 w 7467600"/>
              <a:gd name="connsiteY844" fmla="*/ 826703 h 6858000"/>
              <a:gd name="connsiteX845" fmla="*/ 6058717 w 7467600"/>
              <a:gd name="connsiteY845" fmla="*/ 865992 h 6858000"/>
              <a:gd name="connsiteX846" fmla="*/ 4974153 w 7467600"/>
              <a:gd name="connsiteY846" fmla="*/ 1045456 h 6858000"/>
              <a:gd name="connsiteX847" fmla="*/ 5627835 w 7467600"/>
              <a:gd name="connsiteY847" fmla="*/ 1472077 h 6858000"/>
              <a:gd name="connsiteX848" fmla="*/ 5629817 w 7467600"/>
              <a:gd name="connsiteY848" fmla="*/ 1471412 h 6858000"/>
              <a:gd name="connsiteX849" fmla="*/ 5634124 w 7467600"/>
              <a:gd name="connsiteY849" fmla="*/ 1470572 h 6858000"/>
              <a:gd name="connsiteX850" fmla="*/ 5755832 w 7467600"/>
              <a:gd name="connsiteY850" fmla="*/ 1383886 h 6858000"/>
              <a:gd name="connsiteX851" fmla="*/ 6014186 w 7467600"/>
              <a:gd name="connsiteY851" fmla="*/ 1279799 h 6858000"/>
              <a:gd name="connsiteX852" fmla="*/ 6901619 w 7467600"/>
              <a:gd name="connsiteY852" fmla="*/ 1047874 h 6858000"/>
              <a:gd name="connsiteX853" fmla="*/ 6931566 w 7467600"/>
              <a:gd name="connsiteY853" fmla="*/ 1062034 h 6858000"/>
              <a:gd name="connsiteX854" fmla="*/ 5790982 w 7467600"/>
              <a:gd name="connsiteY854" fmla="*/ 1561380 h 6858000"/>
              <a:gd name="connsiteX855" fmla="*/ 6188971 w 7467600"/>
              <a:gd name="connsiteY855" fmla="*/ 1755168 h 6858000"/>
              <a:gd name="connsiteX856" fmla="*/ 6202446 w 7467600"/>
              <a:gd name="connsiteY856" fmla="*/ 1752268 h 6858000"/>
              <a:gd name="connsiteX857" fmla="*/ 7179560 w 7467600"/>
              <a:gd name="connsiteY857" fmla="*/ 1467551 h 6858000"/>
              <a:gd name="connsiteX858" fmla="*/ 7158730 w 7467600"/>
              <a:gd name="connsiteY858" fmla="*/ 1507835 h 6858000"/>
              <a:gd name="connsiteX859" fmla="*/ 6326959 w 7467600"/>
              <a:gd name="connsiteY859" fmla="*/ 1817686 h 6858000"/>
              <a:gd name="connsiteX860" fmla="*/ 6537433 w 7467600"/>
              <a:gd name="connsiteY860" fmla="*/ 1907790 h 6858000"/>
              <a:gd name="connsiteX861" fmla="*/ 6550221 w 7467600"/>
              <a:gd name="connsiteY861" fmla="*/ 1910729 h 6858000"/>
              <a:gd name="connsiteX862" fmla="*/ 6964438 w 7467600"/>
              <a:gd name="connsiteY862" fmla="*/ 2209505 h 6858000"/>
              <a:gd name="connsiteX863" fmla="*/ 7367862 w 7467600"/>
              <a:gd name="connsiteY863" fmla="*/ 2806833 h 6858000"/>
              <a:gd name="connsiteX864" fmla="*/ 7364329 w 7467600"/>
              <a:gd name="connsiteY864" fmla="*/ 2826907 h 6858000"/>
              <a:gd name="connsiteX865" fmla="*/ 7290545 w 7467600"/>
              <a:gd name="connsiteY865" fmla="*/ 2850663 h 6858000"/>
              <a:gd name="connsiteX866" fmla="*/ 6472036 w 7467600"/>
              <a:gd name="connsiteY866" fmla="*/ 1959003 h 6858000"/>
              <a:gd name="connsiteX867" fmla="*/ 5792897 w 7467600"/>
              <a:gd name="connsiteY867" fmla="*/ 1647747 h 6858000"/>
              <a:gd name="connsiteX868" fmla="*/ 5842751 w 7467600"/>
              <a:gd name="connsiteY868" fmla="*/ 1816112 h 6858000"/>
              <a:gd name="connsiteX869" fmla="*/ 5847424 w 7467600"/>
              <a:gd name="connsiteY869" fmla="*/ 1815776 h 6858000"/>
              <a:gd name="connsiteX870" fmla="*/ 6399821 w 7467600"/>
              <a:gd name="connsiteY870" fmla="*/ 2344799 h 6858000"/>
              <a:gd name="connsiteX871" fmla="*/ 6323232 w 7467600"/>
              <a:gd name="connsiteY871" fmla="*/ 2389634 h 6858000"/>
              <a:gd name="connsiteX872" fmla="*/ 5942958 w 7467600"/>
              <a:gd name="connsiteY872" fmla="*/ 2077708 h 6858000"/>
              <a:gd name="connsiteX873" fmla="*/ 5921559 w 7467600"/>
              <a:gd name="connsiteY873" fmla="*/ 2378596 h 6858000"/>
              <a:gd name="connsiteX874" fmla="*/ 5817651 w 7467600"/>
              <a:gd name="connsiteY874" fmla="*/ 3023919 h 6858000"/>
              <a:gd name="connsiteX875" fmla="*/ 5729634 w 7467600"/>
              <a:gd name="connsiteY875" fmla="*/ 3051849 h 6858000"/>
              <a:gd name="connsiteX876" fmla="*/ 5611018 w 7467600"/>
              <a:gd name="connsiteY876" fmla="*/ 2316769 h 6858000"/>
              <a:gd name="connsiteX877" fmla="*/ 5687608 w 7467600"/>
              <a:gd name="connsiteY877" fmla="*/ 2039972 h 6858000"/>
              <a:gd name="connsiteX878" fmla="*/ 5657554 w 7467600"/>
              <a:gd name="connsiteY878" fmla="*/ 1576445 h 6858000"/>
              <a:gd name="connsiteX879" fmla="*/ 5150475 w 7467600"/>
              <a:gd name="connsiteY879" fmla="*/ 1274012 h 6858000"/>
              <a:gd name="connsiteX880" fmla="*/ 5349142 w 7467600"/>
              <a:gd name="connsiteY880" fmla="*/ 2204405 h 6858000"/>
              <a:gd name="connsiteX881" fmla="*/ 5262214 w 7467600"/>
              <a:gd name="connsiteY881" fmla="*/ 2233836 h 6858000"/>
              <a:gd name="connsiteX882" fmla="*/ 4981539 w 7467600"/>
              <a:gd name="connsiteY882" fmla="*/ 1542201 h 6858000"/>
              <a:gd name="connsiteX883" fmla="*/ 4958461 w 7467600"/>
              <a:gd name="connsiteY883" fmla="*/ 1136957 h 6858000"/>
              <a:gd name="connsiteX884" fmla="*/ 4655015 w 7467600"/>
              <a:gd name="connsiteY884" fmla="*/ 891426 h 6858000"/>
              <a:gd name="connsiteX885" fmla="*/ 4348002 w 7467600"/>
              <a:gd name="connsiteY885" fmla="*/ 2205895 h 6858000"/>
              <a:gd name="connsiteX886" fmla="*/ 4262250 w 7467600"/>
              <a:gd name="connsiteY886" fmla="*/ 2219972 h 6858000"/>
              <a:gd name="connsiteX887" fmla="*/ 4550611 w 7467600"/>
              <a:gd name="connsiteY887" fmla="*/ 817540 h 6858000"/>
              <a:gd name="connsiteX888" fmla="*/ 4564418 w 7467600"/>
              <a:gd name="connsiteY888" fmla="*/ 808293 h 6858000"/>
              <a:gd name="connsiteX889" fmla="*/ 4266388 w 7467600"/>
              <a:gd name="connsiteY889" fmla="*/ 500083 h 6858000"/>
              <a:gd name="connsiteX890" fmla="*/ 4032842 w 7467600"/>
              <a:gd name="connsiteY890" fmla="*/ 211809 h 6858000"/>
              <a:gd name="connsiteX891" fmla="*/ 3882765 w 7467600"/>
              <a:gd name="connsiteY891" fmla="*/ 0 h 6858000"/>
              <a:gd name="connsiteX892" fmla="*/ 3721337 w 7467600"/>
              <a:gd name="connsiteY892" fmla="*/ 0 h 6858000"/>
              <a:gd name="connsiteX893" fmla="*/ 3797544 w 7467600"/>
              <a:gd name="connsiteY893" fmla="*/ 0 h 6858000"/>
              <a:gd name="connsiteX894" fmla="*/ 3775734 w 7467600"/>
              <a:gd name="connsiteY894" fmla="*/ 95131 h 6858000"/>
              <a:gd name="connsiteX895" fmla="*/ 3724807 w 7467600"/>
              <a:gd name="connsiteY895" fmla="*/ 272257 h 6858000"/>
              <a:gd name="connsiteX896" fmla="*/ 3726844 w 7467600"/>
              <a:gd name="connsiteY896" fmla="*/ 282988 h 6858000"/>
              <a:gd name="connsiteX897" fmla="*/ 3742664 w 7467600"/>
              <a:gd name="connsiteY897" fmla="*/ 279918 h 6858000"/>
              <a:gd name="connsiteX898" fmla="*/ 4103910 w 7467600"/>
              <a:gd name="connsiteY898" fmla="*/ 1161917 h 6858000"/>
              <a:gd name="connsiteX899" fmla="*/ 4020269 w 7467600"/>
              <a:gd name="connsiteY899" fmla="*/ 1200406 h 6858000"/>
              <a:gd name="connsiteX900" fmla="*/ 3674882 w 7467600"/>
              <a:gd name="connsiteY900" fmla="*/ 488524 h 6858000"/>
              <a:gd name="connsiteX901" fmla="*/ 3132682 w 7467600"/>
              <a:gd name="connsiteY901" fmla="*/ 1072284 h 6858000"/>
              <a:gd name="connsiteX902" fmla="*/ 2716346 w 7467600"/>
              <a:gd name="connsiteY902" fmla="*/ 1276376 h 6858000"/>
              <a:gd name="connsiteX903" fmla="*/ 2716772 w 7467600"/>
              <a:gd name="connsiteY903" fmla="*/ 1255462 h 6858000"/>
              <a:gd name="connsiteX904" fmla="*/ 3471096 w 7467600"/>
              <a:gd name="connsiteY904" fmla="*/ 437072 h 6858000"/>
              <a:gd name="connsiteX905" fmla="*/ 3639057 w 7467600"/>
              <a:gd name="connsiteY905" fmla="*/ 286334 h 6858000"/>
              <a:gd name="connsiteX906" fmla="*/ 3640309 w 7467600"/>
              <a:gd name="connsiteY906" fmla="*/ 284664 h 6858000"/>
              <a:gd name="connsiteX907" fmla="*/ 3646022 w 7467600"/>
              <a:gd name="connsiteY907" fmla="*/ 276711 h 6858000"/>
              <a:gd name="connsiteX908" fmla="*/ 3707943 w 7467600"/>
              <a:gd name="connsiteY908" fmla="*/ 65958 h 6858000"/>
              <a:gd name="connsiteX909" fmla="*/ 3721337 w 7467600"/>
              <a:gd name="connsiteY909" fmla="*/ 0 h 6858000"/>
              <a:gd name="connsiteX910" fmla="*/ 2867960 w 7467600"/>
              <a:gd name="connsiteY910" fmla="*/ 0 h 6858000"/>
              <a:gd name="connsiteX911" fmla="*/ 2926351 w 7467600"/>
              <a:gd name="connsiteY911" fmla="*/ 0 h 6858000"/>
              <a:gd name="connsiteX912" fmla="*/ 2902823 w 7467600"/>
              <a:gd name="connsiteY912" fmla="*/ 262929 h 6858000"/>
              <a:gd name="connsiteX913" fmla="*/ 2940663 w 7467600"/>
              <a:gd name="connsiteY913" fmla="*/ 140884 h 6858000"/>
              <a:gd name="connsiteX914" fmla="*/ 2947039 w 7467600"/>
              <a:gd name="connsiteY914" fmla="*/ 122524 h 6858000"/>
              <a:gd name="connsiteX915" fmla="*/ 2984316 w 7467600"/>
              <a:gd name="connsiteY915" fmla="*/ 0 h 6858000"/>
              <a:gd name="connsiteX916" fmla="*/ 3016114 w 7467600"/>
              <a:gd name="connsiteY916" fmla="*/ 0 h 6858000"/>
              <a:gd name="connsiteX917" fmla="*/ 2979949 w 7467600"/>
              <a:gd name="connsiteY917" fmla="*/ 119274 h 6858000"/>
              <a:gd name="connsiteX918" fmla="*/ 3023879 w 7467600"/>
              <a:gd name="connsiteY918" fmla="*/ 0 h 6858000"/>
              <a:gd name="connsiteX919" fmla="*/ 3105400 w 7467600"/>
              <a:gd name="connsiteY919" fmla="*/ 0 h 6858000"/>
              <a:gd name="connsiteX920" fmla="*/ 3094669 w 7467600"/>
              <a:gd name="connsiteY920" fmla="*/ 30308 h 6858000"/>
              <a:gd name="connsiteX921" fmla="*/ 2901945 w 7467600"/>
              <a:gd name="connsiteY921" fmla="*/ 466538 h 6858000"/>
              <a:gd name="connsiteX922" fmla="*/ 2815209 w 7467600"/>
              <a:gd name="connsiteY922" fmla="*/ 497361 h 6858000"/>
              <a:gd name="connsiteX923" fmla="*/ 2844845 w 7467600"/>
              <a:gd name="connsiteY923" fmla="*/ 127638 h 6858000"/>
              <a:gd name="connsiteX924" fmla="*/ 2867960 w 7467600"/>
              <a:gd name="connsiteY924" fmla="*/ 0 h 6858000"/>
              <a:gd name="connsiteX925" fmla="*/ 1057230 w 7467600"/>
              <a:gd name="connsiteY925" fmla="*/ 0 h 6858000"/>
              <a:gd name="connsiteX926" fmla="*/ 1111003 w 7467600"/>
              <a:gd name="connsiteY926" fmla="*/ 0 h 6858000"/>
              <a:gd name="connsiteX927" fmla="*/ 1125553 w 7467600"/>
              <a:gd name="connsiteY927" fmla="*/ 52588 h 6858000"/>
              <a:gd name="connsiteX928" fmla="*/ 1304276 w 7467600"/>
              <a:gd name="connsiteY928" fmla="*/ 476275 h 6858000"/>
              <a:gd name="connsiteX929" fmla="*/ 1492066 w 7467600"/>
              <a:gd name="connsiteY929" fmla="*/ 886333 h 6858000"/>
              <a:gd name="connsiteX930" fmla="*/ 1423698 w 7467600"/>
              <a:gd name="connsiteY930" fmla="*/ 710817 h 6858000"/>
              <a:gd name="connsiteX931" fmla="*/ 1357609 w 7467600"/>
              <a:gd name="connsiteY931" fmla="*/ 532892 h 6858000"/>
              <a:gd name="connsiteX932" fmla="*/ 1309550 w 7467600"/>
              <a:gd name="connsiteY932" fmla="*/ 374031 h 6858000"/>
              <a:gd name="connsiteX933" fmla="*/ 1193673 w 7467600"/>
              <a:gd name="connsiteY933" fmla="*/ 49533 h 6858000"/>
              <a:gd name="connsiteX934" fmla="*/ 1164391 w 7467600"/>
              <a:gd name="connsiteY934" fmla="*/ 0 h 6858000"/>
              <a:gd name="connsiteX935" fmla="*/ 1200666 w 7467600"/>
              <a:gd name="connsiteY935" fmla="*/ 0 h 6858000"/>
              <a:gd name="connsiteX936" fmla="*/ 1223408 w 7467600"/>
              <a:gd name="connsiteY936" fmla="*/ 38996 h 6858000"/>
              <a:gd name="connsiteX937" fmla="*/ 1339635 w 7467600"/>
              <a:gd name="connsiteY937" fmla="*/ 365517 h 6858000"/>
              <a:gd name="connsiteX938" fmla="*/ 1387469 w 7467600"/>
              <a:gd name="connsiteY938" fmla="*/ 523079 h 6858000"/>
              <a:gd name="connsiteX939" fmla="*/ 1452685 w 7467600"/>
              <a:gd name="connsiteY939" fmla="*/ 699806 h 6858000"/>
              <a:gd name="connsiteX940" fmla="*/ 1492092 w 7467600"/>
              <a:gd name="connsiteY940" fmla="*/ 800424 h 6858000"/>
              <a:gd name="connsiteX941" fmla="*/ 1455302 w 7467600"/>
              <a:gd name="connsiteY941" fmla="*/ 632913 h 6858000"/>
              <a:gd name="connsiteX942" fmla="*/ 1222336 w 7467600"/>
              <a:gd name="connsiteY942" fmla="*/ 9480 h 6858000"/>
              <a:gd name="connsiteX943" fmla="*/ 1214634 w 7467600"/>
              <a:gd name="connsiteY943" fmla="*/ 0 h 6858000"/>
              <a:gd name="connsiteX944" fmla="*/ 1289827 w 7467600"/>
              <a:gd name="connsiteY944" fmla="*/ 0 h 6858000"/>
              <a:gd name="connsiteX945" fmla="*/ 1321076 w 7467600"/>
              <a:gd name="connsiteY945" fmla="*/ 59722 h 6858000"/>
              <a:gd name="connsiteX946" fmla="*/ 1512579 w 7467600"/>
              <a:gd name="connsiteY946" fmla="*/ 626441 h 6858000"/>
              <a:gd name="connsiteX947" fmla="*/ 1506076 w 7467600"/>
              <a:gd name="connsiteY947" fmla="*/ 1089289 h 6858000"/>
              <a:gd name="connsiteX948" fmla="*/ 1486346 w 7467600"/>
              <a:gd name="connsiteY948" fmla="*/ 1079919 h 6858000"/>
              <a:gd name="connsiteX949" fmla="*/ 1070511 w 7467600"/>
              <a:gd name="connsiteY949" fmla="*/ 48609 h 6858000"/>
              <a:gd name="connsiteX950" fmla="*/ 1057230 w 7467600"/>
              <a:gd name="connsiteY950" fmla="*/ 0 h 6858000"/>
              <a:gd name="connsiteX951" fmla="*/ 43151 w 7467600"/>
              <a:gd name="connsiteY951" fmla="*/ 0 h 6858000"/>
              <a:gd name="connsiteX952" fmla="*/ 95283 w 7467600"/>
              <a:gd name="connsiteY952" fmla="*/ 0 h 6858000"/>
              <a:gd name="connsiteX953" fmla="*/ 300708 w 7467600"/>
              <a:gd name="connsiteY953" fmla="*/ 154571 h 6858000"/>
              <a:gd name="connsiteX954" fmla="*/ 530414 w 7467600"/>
              <a:gd name="connsiteY954" fmla="*/ 354673 h 6858000"/>
              <a:gd name="connsiteX955" fmla="*/ 333785 w 7467600"/>
              <a:gd name="connsiteY955" fmla="*/ 161564 h 6858000"/>
              <a:gd name="connsiteX956" fmla="*/ 147005 w 7467600"/>
              <a:gd name="connsiteY956" fmla="*/ 0 h 6858000"/>
              <a:gd name="connsiteX957" fmla="*/ 272509 w 7467600"/>
              <a:gd name="connsiteY957" fmla="*/ 0 h 6858000"/>
              <a:gd name="connsiteX958" fmla="*/ 326276 w 7467600"/>
              <a:gd name="connsiteY958" fmla="*/ 45847 h 6858000"/>
              <a:gd name="connsiteX959" fmla="*/ 823759 w 7467600"/>
              <a:gd name="connsiteY959" fmla="*/ 574145 h 6858000"/>
              <a:gd name="connsiteX960" fmla="*/ 811254 w 7467600"/>
              <a:gd name="connsiteY960" fmla="*/ 665546 h 6858000"/>
              <a:gd name="connsiteX961" fmla="*/ 154042 w 7467600"/>
              <a:gd name="connsiteY961" fmla="*/ 261522 h 6858000"/>
              <a:gd name="connsiteX962" fmla="*/ 13550 w 7467600"/>
              <a:gd name="connsiteY962" fmla="*/ 158423 h 6858000"/>
              <a:gd name="connsiteX963" fmla="*/ 0 w 7467600"/>
              <a:gd name="connsiteY963" fmla="*/ 146618 h 6858000"/>
              <a:gd name="connsiteX964" fmla="*/ 0 w 7467600"/>
              <a:gd name="connsiteY964" fmla="*/ 59161 h 6858000"/>
              <a:gd name="connsiteX965" fmla="*/ 45427 w 7467600"/>
              <a:gd name="connsiteY965" fmla="*/ 101078 h 6858000"/>
              <a:gd name="connsiteX966" fmla="*/ 630103 w 7467600"/>
              <a:gd name="connsiteY966" fmla="*/ 485885 h 6858000"/>
              <a:gd name="connsiteX967" fmla="*/ 532040 w 7467600"/>
              <a:gd name="connsiteY967" fmla="*/ 399359 h 6858000"/>
              <a:gd name="connsiteX968" fmla="*/ 517618 w 7467600"/>
              <a:gd name="connsiteY968" fmla="*/ 385726 h 6858000"/>
              <a:gd name="connsiteX969" fmla="*/ 285074 w 7467600"/>
              <a:gd name="connsiteY969" fmla="*/ 182755 h 6858000"/>
              <a:gd name="connsiteX970" fmla="*/ 43151 w 7467600"/>
              <a:gd name="connsiteY97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1456157 w 7467600"/>
              <a:gd name="connsiteY91" fmla="*/ 5371404 h 6858000"/>
              <a:gd name="connsiteX92" fmla="*/ 1244432 w 7467600"/>
              <a:gd name="connsiteY92" fmla="*/ 5385601 h 6858000"/>
              <a:gd name="connsiteX93" fmla="*/ 973990 w 7467600"/>
              <a:gd name="connsiteY93" fmla="*/ 5424940 h 6858000"/>
              <a:gd name="connsiteX94" fmla="*/ 1103809 w 7467600"/>
              <a:gd name="connsiteY94" fmla="*/ 5433720 h 6858000"/>
              <a:gd name="connsiteX95" fmla="*/ 1123454 w 7467600"/>
              <a:gd name="connsiteY95" fmla="*/ 5435727 h 6858000"/>
              <a:gd name="connsiteX96" fmla="*/ 1737017 w 7467600"/>
              <a:gd name="connsiteY96" fmla="*/ 5452183 h 6858000"/>
              <a:gd name="connsiteX97" fmla="*/ 1824397 w 7467600"/>
              <a:gd name="connsiteY97" fmla="*/ 5447757 h 6858000"/>
              <a:gd name="connsiteX98" fmla="*/ 2070059 w 7467600"/>
              <a:gd name="connsiteY98" fmla="*/ 5441660 h 6858000"/>
              <a:gd name="connsiteX99" fmla="*/ 1456157 w 7467600"/>
              <a:gd name="connsiteY99" fmla="*/ 5371404 h 6858000"/>
              <a:gd name="connsiteX100" fmla="*/ 4988186 w 7467600"/>
              <a:gd name="connsiteY100" fmla="*/ 5216467 h 6858000"/>
              <a:gd name="connsiteX101" fmla="*/ 4777334 w 7467600"/>
              <a:gd name="connsiteY101" fmla="*/ 5406072 h 6858000"/>
              <a:gd name="connsiteX102" fmla="*/ 4718341 w 7467600"/>
              <a:gd name="connsiteY102" fmla="*/ 5468043 h 6858000"/>
              <a:gd name="connsiteX103" fmla="*/ 4604655 w 7467600"/>
              <a:gd name="connsiteY103" fmla="*/ 5583434 h 6858000"/>
              <a:gd name="connsiteX104" fmla="*/ 4565074 w 7467600"/>
              <a:gd name="connsiteY104" fmla="*/ 5618550 h 6858000"/>
              <a:gd name="connsiteX105" fmla="*/ 4988186 w 7467600"/>
              <a:gd name="connsiteY105" fmla="*/ 5216467 h 6858000"/>
              <a:gd name="connsiteX106" fmla="*/ 4978032 w 7467600"/>
              <a:gd name="connsiteY106" fmla="*/ 5183809 h 6858000"/>
              <a:gd name="connsiteX107" fmla="*/ 4463413 w 7467600"/>
              <a:gd name="connsiteY107" fmla="*/ 5615162 h 6858000"/>
              <a:gd name="connsiteX108" fmla="*/ 4358134 w 7467600"/>
              <a:gd name="connsiteY108" fmla="*/ 5742791 h 6858000"/>
              <a:gd name="connsiteX109" fmla="*/ 4376219 w 7467600"/>
              <a:gd name="connsiteY109" fmla="*/ 5729027 h 6858000"/>
              <a:gd name="connsiteX110" fmla="*/ 4582340 w 7467600"/>
              <a:gd name="connsiteY110" fmla="*/ 5561037 h 6858000"/>
              <a:gd name="connsiteX111" fmla="*/ 4694684 w 7467600"/>
              <a:gd name="connsiteY111" fmla="*/ 5447098 h 6858000"/>
              <a:gd name="connsiteX112" fmla="*/ 4754123 w 7467600"/>
              <a:gd name="connsiteY112" fmla="*/ 5384643 h 6858000"/>
              <a:gd name="connsiteX113" fmla="*/ 4978032 w 7467600"/>
              <a:gd name="connsiteY113" fmla="*/ 5183809 h 6858000"/>
              <a:gd name="connsiteX114" fmla="*/ 1903353 w 7467600"/>
              <a:gd name="connsiteY114" fmla="*/ 5044827 h 6858000"/>
              <a:gd name="connsiteX115" fmla="*/ 1936931 w 7467600"/>
              <a:gd name="connsiteY115" fmla="*/ 5093954 h 6858000"/>
              <a:gd name="connsiteX116" fmla="*/ 2195868 w 7467600"/>
              <a:gd name="connsiteY116" fmla="*/ 5396574 h 6858000"/>
              <a:gd name="connsiteX117" fmla="*/ 2088852 w 7467600"/>
              <a:gd name="connsiteY117" fmla="*/ 5166123 h 6858000"/>
              <a:gd name="connsiteX118" fmla="*/ 1958241 w 7467600"/>
              <a:gd name="connsiteY118" fmla="*/ 5067955 h 6858000"/>
              <a:gd name="connsiteX119" fmla="*/ 1903353 w 7467600"/>
              <a:gd name="connsiteY119" fmla="*/ 5044827 h 6858000"/>
              <a:gd name="connsiteX120" fmla="*/ 1979378 w 7467600"/>
              <a:gd name="connsiteY120" fmla="*/ 4769504 h 6858000"/>
              <a:gd name="connsiteX121" fmla="*/ 2882120 w 7467600"/>
              <a:gd name="connsiteY121" fmla="*/ 5064547 h 6858000"/>
              <a:gd name="connsiteX122" fmla="*/ 2793103 w 7467600"/>
              <a:gd name="connsiteY122" fmla="*/ 5039699 h 6858000"/>
              <a:gd name="connsiteX123" fmla="*/ 2770041 w 7467600"/>
              <a:gd name="connsiteY123" fmla="*/ 5033634 h 6858000"/>
              <a:gd name="connsiteX124" fmla="*/ 1979378 w 7467600"/>
              <a:gd name="connsiteY124" fmla="*/ 4769504 h 6858000"/>
              <a:gd name="connsiteX125" fmla="*/ 1927410 w 7467600"/>
              <a:gd name="connsiteY125" fmla="*/ 4716164 h 6858000"/>
              <a:gd name="connsiteX126" fmla="*/ 1959587 w 7467600"/>
              <a:gd name="connsiteY126" fmla="*/ 4728849 h 6858000"/>
              <a:gd name="connsiteX127" fmla="*/ 2777707 w 7467600"/>
              <a:gd name="connsiteY127" fmla="*/ 5003991 h 6858000"/>
              <a:gd name="connsiteX128" fmla="*/ 2800768 w 7467600"/>
              <a:gd name="connsiteY128" fmla="*/ 5010056 h 6858000"/>
              <a:gd name="connsiteX129" fmla="*/ 2879408 w 7467600"/>
              <a:gd name="connsiteY129" fmla="*/ 5031590 h 6858000"/>
              <a:gd name="connsiteX130" fmla="*/ 2862295 w 7467600"/>
              <a:gd name="connsiteY130" fmla="*/ 5022958 h 6858000"/>
              <a:gd name="connsiteX131" fmla="*/ 2813343 w 7467600"/>
              <a:gd name="connsiteY131" fmla="*/ 4998369 h 6858000"/>
              <a:gd name="connsiteX132" fmla="*/ 2646245 w 7467600"/>
              <a:gd name="connsiteY132" fmla="*/ 4930999 h 6858000"/>
              <a:gd name="connsiteX133" fmla="*/ 1999243 w 7467600"/>
              <a:gd name="connsiteY133" fmla="*/ 4730524 h 6858000"/>
              <a:gd name="connsiteX134" fmla="*/ 1979527 w 7467600"/>
              <a:gd name="connsiteY134" fmla="*/ 4726651 h 6858000"/>
              <a:gd name="connsiteX135" fmla="*/ 1927410 w 7467600"/>
              <a:gd name="connsiteY135" fmla="*/ 4716164 h 6858000"/>
              <a:gd name="connsiteX136" fmla="*/ 1997014 w 7467600"/>
              <a:gd name="connsiteY136" fmla="*/ 4698007 h 6858000"/>
              <a:gd name="connsiteX137" fmla="*/ 2005458 w 7467600"/>
              <a:gd name="connsiteY137" fmla="*/ 4699540 h 6858000"/>
              <a:gd name="connsiteX138" fmla="*/ 2657186 w 7467600"/>
              <a:gd name="connsiteY138" fmla="*/ 4901687 h 6858000"/>
              <a:gd name="connsiteX139" fmla="*/ 2826662 w 7467600"/>
              <a:gd name="connsiteY139" fmla="*/ 4970362 h 6858000"/>
              <a:gd name="connsiteX140" fmla="*/ 2876100 w 7467600"/>
              <a:gd name="connsiteY140" fmla="*/ 4995397 h 6858000"/>
              <a:gd name="connsiteX141" fmla="*/ 3042600 w 7467600"/>
              <a:gd name="connsiteY141" fmla="*/ 5059532 h 6858000"/>
              <a:gd name="connsiteX142" fmla="*/ 1997014 w 7467600"/>
              <a:gd name="connsiteY142" fmla="*/ 4698007 h 6858000"/>
              <a:gd name="connsiteX143" fmla="*/ 2305292 w 7467600"/>
              <a:gd name="connsiteY143" fmla="*/ 4219492 h 6858000"/>
              <a:gd name="connsiteX144" fmla="*/ 3360922 w 7467600"/>
              <a:gd name="connsiteY144" fmla="*/ 4529373 h 6858000"/>
              <a:gd name="connsiteX145" fmla="*/ 3492420 w 7467600"/>
              <a:gd name="connsiteY145" fmla="*/ 4510145 h 6858000"/>
              <a:gd name="connsiteX146" fmla="*/ 3364086 w 7467600"/>
              <a:gd name="connsiteY146" fmla="*/ 4480340 h 6858000"/>
              <a:gd name="connsiteX147" fmla="*/ 3225818 w 7467600"/>
              <a:gd name="connsiteY147" fmla="*/ 4411822 h 6858000"/>
              <a:gd name="connsiteX148" fmla="*/ 3129696 w 7467600"/>
              <a:gd name="connsiteY148" fmla="*/ 4360704 h 6858000"/>
              <a:gd name="connsiteX149" fmla="*/ 2814545 w 7467600"/>
              <a:gd name="connsiteY149" fmla="*/ 4282955 h 6858000"/>
              <a:gd name="connsiteX150" fmla="*/ 2305292 w 7467600"/>
              <a:gd name="connsiteY150" fmla="*/ 4219492 h 6858000"/>
              <a:gd name="connsiteX151" fmla="*/ 2626982 w 7467600"/>
              <a:gd name="connsiteY151" fmla="*/ 4206450 h 6858000"/>
              <a:gd name="connsiteX152" fmla="*/ 2490617 w 7467600"/>
              <a:gd name="connsiteY152" fmla="*/ 4206951 h 6858000"/>
              <a:gd name="connsiteX153" fmla="*/ 2819869 w 7467600"/>
              <a:gd name="connsiteY153" fmla="*/ 4252936 h 6858000"/>
              <a:gd name="connsiteX154" fmla="*/ 3143018 w 7467600"/>
              <a:gd name="connsiteY154" fmla="*/ 4332698 h 6858000"/>
              <a:gd name="connsiteX155" fmla="*/ 3241520 w 7467600"/>
              <a:gd name="connsiteY155" fmla="*/ 4385112 h 6858000"/>
              <a:gd name="connsiteX156" fmla="*/ 3374575 w 7467600"/>
              <a:gd name="connsiteY156" fmla="*/ 4451517 h 6858000"/>
              <a:gd name="connsiteX157" fmla="*/ 3505221 w 7467600"/>
              <a:gd name="connsiteY157" fmla="*/ 4480757 h 6858000"/>
              <a:gd name="connsiteX158" fmla="*/ 2626982 w 7467600"/>
              <a:gd name="connsiteY158" fmla="*/ 4206450 h 6858000"/>
              <a:gd name="connsiteX159" fmla="*/ 1310106 w 7467600"/>
              <a:gd name="connsiteY159" fmla="*/ 3943217 h 6858000"/>
              <a:gd name="connsiteX160" fmla="*/ 854994 w 7467600"/>
              <a:gd name="connsiteY160" fmla="*/ 4399136 h 6858000"/>
              <a:gd name="connsiteX161" fmla="*/ 742462 w 7467600"/>
              <a:gd name="connsiteY161" fmla="*/ 4594648 h 6858000"/>
              <a:gd name="connsiteX162" fmla="*/ 820602 w 7467600"/>
              <a:gd name="connsiteY162" fmla="*/ 4485915 h 6858000"/>
              <a:gd name="connsiteX163" fmla="*/ 878295 w 7467600"/>
              <a:gd name="connsiteY163" fmla="*/ 4403594 h 6858000"/>
              <a:gd name="connsiteX164" fmla="*/ 1240607 w 7467600"/>
              <a:gd name="connsiteY164" fmla="*/ 4010401 h 6858000"/>
              <a:gd name="connsiteX165" fmla="*/ 1310106 w 7467600"/>
              <a:gd name="connsiteY165" fmla="*/ 3943217 h 6858000"/>
              <a:gd name="connsiteX166" fmla="*/ 1423113 w 7467600"/>
              <a:gd name="connsiteY166" fmla="*/ 3874565 h 6858000"/>
              <a:gd name="connsiteX167" fmla="*/ 1260565 w 7467600"/>
              <a:gd name="connsiteY167" fmla="*/ 4031982 h 6858000"/>
              <a:gd name="connsiteX168" fmla="*/ 901900 w 7467600"/>
              <a:gd name="connsiteY168" fmla="*/ 4421236 h 6858000"/>
              <a:gd name="connsiteX169" fmla="*/ 845044 w 7467600"/>
              <a:gd name="connsiteY169" fmla="*/ 4502436 h 6858000"/>
              <a:gd name="connsiteX170" fmla="*/ 685926 w 7467600"/>
              <a:gd name="connsiteY170" fmla="*/ 4703069 h 6858000"/>
              <a:gd name="connsiteX171" fmla="*/ 684248 w 7467600"/>
              <a:gd name="connsiteY171" fmla="*/ 4706721 h 6858000"/>
              <a:gd name="connsiteX172" fmla="*/ 1423113 w 7467600"/>
              <a:gd name="connsiteY172" fmla="*/ 3874565 h 6858000"/>
              <a:gd name="connsiteX173" fmla="*/ 3316479 w 7467600"/>
              <a:gd name="connsiteY173" fmla="*/ 3872136 h 6858000"/>
              <a:gd name="connsiteX174" fmla="*/ 3546806 w 7467600"/>
              <a:gd name="connsiteY174" fmla="*/ 4356139 h 6858000"/>
              <a:gd name="connsiteX175" fmla="*/ 3364433 w 7467600"/>
              <a:gd name="connsiteY175" fmla="*/ 3953121 h 6858000"/>
              <a:gd name="connsiteX176" fmla="*/ 3316479 w 7467600"/>
              <a:gd name="connsiteY176" fmla="*/ 3872136 h 6858000"/>
              <a:gd name="connsiteX177" fmla="*/ 3291335 w 7467600"/>
              <a:gd name="connsiteY177" fmla="*/ 3767420 h 6858000"/>
              <a:gd name="connsiteX178" fmla="*/ 3390805 w 7467600"/>
              <a:gd name="connsiteY178" fmla="*/ 3937163 h 6858000"/>
              <a:gd name="connsiteX179" fmla="*/ 3579062 w 7467600"/>
              <a:gd name="connsiteY179" fmla="*/ 4359040 h 6858000"/>
              <a:gd name="connsiteX180" fmla="*/ 3467355 w 7467600"/>
              <a:gd name="connsiteY180" fmla="*/ 3988130 h 6858000"/>
              <a:gd name="connsiteX181" fmla="*/ 3310753 w 7467600"/>
              <a:gd name="connsiteY181" fmla="*/ 3787140 h 6858000"/>
              <a:gd name="connsiteX182" fmla="*/ 3291335 w 7467600"/>
              <a:gd name="connsiteY182" fmla="*/ 3767420 h 6858000"/>
              <a:gd name="connsiteX183" fmla="*/ 1635889 w 7467600"/>
              <a:gd name="connsiteY183" fmla="*/ 3709494 h 6858000"/>
              <a:gd name="connsiteX184" fmla="*/ 1634800 w 7467600"/>
              <a:gd name="connsiteY184" fmla="*/ 3731111 h 6858000"/>
              <a:gd name="connsiteX185" fmla="*/ 1635889 w 7467600"/>
              <a:gd name="connsiteY185" fmla="*/ 3709494 h 6858000"/>
              <a:gd name="connsiteX186" fmla="*/ 1510397 w 7467600"/>
              <a:gd name="connsiteY186" fmla="*/ 3684705 h 6858000"/>
              <a:gd name="connsiteX187" fmla="*/ 1146550 w 7467600"/>
              <a:gd name="connsiteY187" fmla="*/ 3802012 h 6858000"/>
              <a:gd name="connsiteX188" fmla="*/ 698834 w 7467600"/>
              <a:gd name="connsiteY188" fmla="*/ 3952272 h 6858000"/>
              <a:gd name="connsiteX189" fmla="*/ 34256 w 7467600"/>
              <a:gd name="connsiteY189" fmla="*/ 4347603 h 6858000"/>
              <a:gd name="connsiteX190" fmla="*/ 527241 w 7467600"/>
              <a:gd name="connsiteY190" fmla="*/ 4065078 h 6858000"/>
              <a:gd name="connsiteX191" fmla="*/ 1510397 w 7467600"/>
              <a:gd name="connsiteY191" fmla="*/ 3684705 h 6858000"/>
              <a:gd name="connsiteX192" fmla="*/ 1313114 w 7467600"/>
              <a:gd name="connsiteY192" fmla="*/ 3655216 h 6858000"/>
              <a:gd name="connsiteX193" fmla="*/ 1109304 w 7467600"/>
              <a:gd name="connsiteY193" fmla="*/ 3669030 h 6858000"/>
              <a:gd name="connsiteX194" fmla="*/ 8129 w 7467600"/>
              <a:gd name="connsiteY194" fmla="*/ 4330519 h 6858000"/>
              <a:gd name="connsiteX195" fmla="*/ 687572 w 7467600"/>
              <a:gd name="connsiteY195" fmla="*/ 3925629 h 6858000"/>
              <a:gd name="connsiteX196" fmla="*/ 1138365 w 7467600"/>
              <a:gd name="connsiteY196" fmla="*/ 3774515 h 6858000"/>
              <a:gd name="connsiteX197" fmla="*/ 1505579 w 7467600"/>
              <a:gd name="connsiteY197" fmla="*/ 3655526 h 6858000"/>
              <a:gd name="connsiteX198" fmla="*/ 1313114 w 7467600"/>
              <a:gd name="connsiteY198" fmla="*/ 3655216 h 6858000"/>
              <a:gd name="connsiteX199" fmla="*/ 3655073 w 7467600"/>
              <a:gd name="connsiteY199" fmla="*/ 3650884 h 6858000"/>
              <a:gd name="connsiteX200" fmla="*/ 3989938 w 7467600"/>
              <a:gd name="connsiteY200" fmla="*/ 3991685 h 6858000"/>
              <a:gd name="connsiteX201" fmla="*/ 4393907 w 7467600"/>
              <a:gd name="connsiteY201" fmla="*/ 4261258 h 6858000"/>
              <a:gd name="connsiteX202" fmla="*/ 4648051 w 7467600"/>
              <a:gd name="connsiteY202" fmla="*/ 4374051 h 6858000"/>
              <a:gd name="connsiteX203" fmla="*/ 4383389 w 7467600"/>
              <a:gd name="connsiteY203" fmla="*/ 4184369 h 6858000"/>
              <a:gd name="connsiteX204" fmla="*/ 4165508 w 7467600"/>
              <a:gd name="connsiteY204" fmla="*/ 4035196 h 6858000"/>
              <a:gd name="connsiteX205" fmla="*/ 4068162 w 7467600"/>
              <a:gd name="connsiteY205" fmla="*/ 3953394 h 6858000"/>
              <a:gd name="connsiteX206" fmla="*/ 3981416 w 7467600"/>
              <a:gd name="connsiteY206" fmla="*/ 3880482 h 6858000"/>
              <a:gd name="connsiteX207" fmla="*/ 3800147 w 7467600"/>
              <a:gd name="connsiteY207" fmla="*/ 3749872 h 6858000"/>
              <a:gd name="connsiteX208" fmla="*/ 3655073 w 7467600"/>
              <a:gd name="connsiteY208" fmla="*/ 3650884 h 6858000"/>
              <a:gd name="connsiteX209" fmla="*/ 3670252 w 7467600"/>
              <a:gd name="connsiteY209" fmla="*/ 3622798 h 6858000"/>
              <a:gd name="connsiteX210" fmla="*/ 3817258 w 7467600"/>
              <a:gd name="connsiteY210" fmla="*/ 3723577 h 6858000"/>
              <a:gd name="connsiteX211" fmla="*/ 4000461 w 7467600"/>
              <a:gd name="connsiteY211" fmla="*/ 3855966 h 6858000"/>
              <a:gd name="connsiteX212" fmla="*/ 4088180 w 7467600"/>
              <a:gd name="connsiteY212" fmla="*/ 3929774 h 6858000"/>
              <a:gd name="connsiteX213" fmla="*/ 4184555 w 7467600"/>
              <a:gd name="connsiteY213" fmla="*/ 4010683 h 6858000"/>
              <a:gd name="connsiteX214" fmla="*/ 4399563 w 7467600"/>
              <a:gd name="connsiteY214" fmla="*/ 4158106 h 6858000"/>
              <a:gd name="connsiteX215" fmla="*/ 4684469 w 7467600"/>
              <a:gd name="connsiteY215" fmla="*/ 4364680 h 6858000"/>
              <a:gd name="connsiteX216" fmla="*/ 4690271 w 7467600"/>
              <a:gd name="connsiteY216" fmla="*/ 4370034 h 6858000"/>
              <a:gd name="connsiteX217" fmla="*/ 4136093 w 7467600"/>
              <a:gd name="connsiteY217" fmla="*/ 3858466 h 6858000"/>
              <a:gd name="connsiteX218" fmla="*/ 3670252 w 7467600"/>
              <a:gd name="connsiteY218" fmla="*/ 3622798 h 6858000"/>
              <a:gd name="connsiteX219" fmla="*/ 4440129 w 7467600"/>
              <a:gd name="connsiteY219" fmla="*/ 3448571 h 6858000"/>
              <a:gd name="connsiteX220" fmla="*/ 4856525 w 7467600"/>
              <a:gd name="connsiteY220" fmla="*/ 3915351 h 6858000"/>
              <a:gd name="connsiteX221" fmla="*/ 5059055 w 7467600"/>
              <a:gd name="connsiteY221" fmla="*/ 4108918 h 6858000"/>
              <a:gd name="connsiteX222" fmla="*/ 5290070 w 7467600"/>
              <a:gd name="connsiteY222" fmla="*/ 4263619 h 6858000"/>
              <a:gd name="connsiteX223" fmla="*/ 4834991 w 7467600"/>
              <a:gd name="connsiteY223" fmla="*/ 3830985 h 6858000"/>
              <a:gd name="connsiteX224" fmla="*/ 4440129 w 7467600"/>
              <a:gd name="connsiteY224" fmla="*/ 3448571 h 6858000"/>
              <a:gd name="connsiteX225" fmla="*/ 4441737 w 7467600"/>
              <a:gd name="connsiteY225" fmla="*/ 3399734 h 6858000"/>
              <a:gd name="connsiteX226" fmla="*/ 4431236 w 7467600"/>
              <a:gd name="connsiteY226" fmla="*/ 3400954 h 6858000"/>
              <a:gd name="connsiteX227" fmla="*/ 4557150 w 7467600"/>
              <a:gd name="connsiteY227" fmla="*/ 3510023 h 6858000"/>
              <a:gd name="connsiteX228" fmla="*/ 4856936 w 7467600"/>
              <a:gd name="connsiteY228" fmla="*/ 3809146 h 6858000"/>
              <a:gd name="connsiteX229" fmla="*/ 5111996 w 7467600"/>
              <a:gd name="connsiteY229" fmla="*/ 4065759 h 6858000"/>
              <a:gd name="connsiteX230" fmla="*/ 5388878 w 7467600"/>
              <a:gd name="connsiteY230" fmla="*/ 4300185 h 6858000"/>
              <a:gd name="connsiteX231" fmla="*/ 5425556 w 7467600"/>
              <a:gd name="connsiteY231" fmla="*/ 4308967 h 6858000"/>
              <a:gd name="connsiteX232" fmla="*/ 4943646 w 7467600"/>
              <a:gd name="connsiteY232" fmla="*/ 3822916 h 6858000"/>
              <a:gd name="connsiteX233" fmla="*/ 4594837 w 7467600"/>
              <a:gd name="connsiteY233" fmla="*/ 3532274 h 6858000"/>
              <a:gd name="connsiteX234" fmla="*/ 4441737 w 7467600"/>
              <a:gd name="connsiteY234" fmla="*/ 3399734 h 6858000"/>
              <a:gd name="connsiteX235" fmla="*/ 5425834 w 7467600"/>
              <a:gd name="connsiteY235" fmla="*/ 3162785 h 6858000"/>
              <a:gd name="connsiteX236" fmla="*/ 5401644 w 7467600"/>
              <a:gd name="connsiteY236" fmla="*/ 3617847 h 6858000"/>
              <a:gd name="connsiteX237" fmla="*/ 5467256 w 7467600"/>
              <a:gd name="connsiteY237" fmla="*/ 4175494 h 6858000"/>
              <a:gd name="connsiteX238" fmla="*/ 5448069 w 7467600"/>
              <a:gd name="connsiteY238" fmla="*/ 3567554 h 6858000"/>
              <a:gd name="connsiteX239" fmla="*/ 5425834 w 7467600"/>
              <a:gd name="connsiteY239" fmla="*/ 3162785 h 6858000"/>
              <a:gd name="connsiteX240" fmla="*/ 1318687 w 7467600"/>
              <a:gd name="connsiteY240" fmla="*/ 3113840 h 6858000"/>
              <a:gd name="connsiteX241" fmla="*/ 1066793 w 7467600"/>
              <a:gd name="connsiteY241" fmla="*/ 3212171 h 6858000"/>
              <a:gd name="connsiteX242" fmla="*/ 993319 w 7467600"/>
              <a:gd name="connsiteY242" fmla="*/ 3247648 h 6858000"/>
              <a:gd name="connsiteX243" fmla="*/ 853081 w 7467600"/>
              <a:gd name="connsiteY243" fmla="*/ 3312410 h 6858000"/>
              <a:gd name="connsiteX244" fmla="*/ 805957 w 7467600"/>
              <a:gd name="connsiteY244" fmla="*/ 3330443 h 6858000"/>
              <a:gd name="connsiteX245" fmla="*/ 1318687 w 7467600"/>
              <a:gd name="connsiteY245" fmla="*/ 3113840 h 6858000"/>
              <a:gd name="connsiteX246" fmla="*/ 5453702 w 7467600"/>
              <a:gd name="connsiteY246" fmla="*/ 3090882 h 6858000"/>
              <a:gd name="connsiteX247" fmla="*/ 5480135 w 7467600"/>
              <a:gd name="connsiteY247" fmla="*/ 3565802 h 6858000"/>
              <a:gd name="connsiteX248" fmla="*/ 5499023 w 7467600"/>
              <a:gd name="connsiteY248" fmla="*/ 4166310 h 6858000"/>
              <a:gd name="connsiteX249" fmla="*/ 5547022 w 7467600"/>
              <a:gd name="connsiteY249" fmla="*/ 3607838 h 6858000"/>
              <a:gd name="connsiteX250" fmla="*/ 5515964 w 7467600"/>
              <a:gd name="connsiteY250" fmla="*/ 3378541 h 6858000"/>
              <a:gd name="connsiteX251" fmla="*/ 5453702 w 7467600"/>
              <a:gd name="connsiteY251" fmla="*/ 3090882 h 6858000"/>
              <a:gd name="connsiteX252" fmla="*/ 1238695 w 7467600"/>
              <a:gd name="connsiteY252" fmla="*/ 3076820 h 6858000"/>
              <a:gd name="connsiteX253" fmla="*/ 716371 w 7467600"/>
              <a:gd name="connsiteY253" fmla="*/ 3293249 h 6858000"/>
              <a:gd name="connsiteX254" fmla="*/ 579522 w 7467600"/>
              <a:gd name="connsiteY254" fmla="*/ 3371759 h 6858000"/>
              <a:gd name="connsiteX255" fmla="*/ 600288 w 7467600"/>
              <a:gd name="connsiteY255" fmla="*/ 3365555 h 6858000"/>
              <a:gd name="connsiteX256" fmla="*/ 840692 w 7467600"/>
              <a:gd name="connsiteY256" fmla="*/ 3284921 h 6858000"/>
              <a:gd name="connsiteX257" fmla="*/ 979248 w 7467600"/>
              <a:gd name="connsiteY257" fmla="*/ 3221003 h 6858000"/>
              <a:gd name="connsiteX258" fmla="*/ 1053282 w 7467600"/>
              <a:gd name="connsiteY258" fmla="*/ 3185247 h 6858000"/>
              <a:gd name="connsiteX259" fmla="*/ 1320603 w 7467600"/>
              <a:gd name="connsiteY259" fmla="*/ 3081281 h 6858000"/>
              <a:gd name="connsiteX260" fmla="*/ 1238695 w 7467600"/>
              <a:gd name="connsiteY260" fmla="*/ 3076820 h 6858000"/>
              <a:gd name="connsiteX261" fmla="*/ 5425627 w 7467600"/>
              <a:gd name="connsiteY261" fmla="*/ 2954192 h 6858000"/>
              <a:gd name="connsiteX262" fmla="*/ 5470770 w 7467600"/>
              <a:gd name="connsiteY262" fmla="*/ 3005435 h 6858000"/>
              <a:gd name="connsiteX263" fmla="*/ 5519779 w 7467600"/>
              <a:gd name="connsiteY263" fmla="*/ 4359223 h 6858000"/>
              <a:gd name="connsiteX264" fmla="*/ 5520293 w 7467600"/>
              <a:gd name="connsiteY264" fmla="*/ 4360602 h 6858000"/>
              <a:gd name="connsiteX265" fmla="*/ 5767221 w 7467600"/>
              <a:gd name="connsiteY265" fmla="*/ 4665564 h 6858000"/>
              <a:gd name="connsiteX266" fmla="*/ 6937169 w 7467600"/>
              <a:gd name="connsiteY266" fmla="*/ 4815941 h 6858000"/>
              <a:gd name="connsiteX267" fmla="*/ 6953922 w 7467600"/>
              <a:gd name="connsiteY267" fmla="*/ 4890068 h 6858000"/>
              <a:gd name="connsiteX268" fmla="*/ 6071359 w 7467600"/>
              <a:gd name="connsiteY268" fmla="*/ 4770770 h 6858000"/>
              <a:gd name="connsiteX269" fmla="*/ 6038839 w 7467600"/>
              <a:gd name="connsiteY269" fmla="*/ 4764474 h 6858000"/>
              <a:gd name="connsiteX270" fmla="*/ 6038706 w 7467600"/>
              <a:gd name="connsiteY270" fmla="*/ 4763847 h 6858000"/>
              <a:gd name="connsiteX271" fmla="*/ 6037784 w 7467600"/>
              <a:gd name="connsiteY271" fmla="*/ 4764270 h 6858000"/>
              <a:gd name="connsiteX272" fmla="*/ 6038839 w 7467600"/>
              <a:gd name="connsiteY272" fmla="*/ 4764474 h 6858000"/>
              <a:gd name="connsiteX273" fmla="*/ 6040338 w 7467600"/>
              <a:gd name="connsiteY273" fmla="*/ 4771418 h 6858000"/>
              <a:gd name="connsiteX274" fmla="*/ 6024488 w 7467600"/>
              <a:gd name="connsiteY274" fmla="*/ 4809903 h 6858000"/>
              <a:gd name="connsiteX275" fmla="*/ 5599771 w 7467600"/>
              <a:gd name="connsiteY275" fmla="*/ 5509652 h 6858000"/>
              <a:gd name="connsiteX276" fmla="*/ 5548843 w 7467600"/>
              <a:gd name="connsiteY276" fmla="*/ 5563845 h 6858000"/>
              <a:gd name="connsiteX277" fmla="*/ 5940952 w 7467600"/>
              <a:gd name="connsiteY277" fmla="*/ 6250028 h 6858000"/>
              <a:gd name="connsiteX278" fmla="*/ 6043441 w 7467600"/>
              <a:gd name="connsiteY278" fmla="*/ 6665847 h 6858000"/>
              <a:gd name="connsiteX279" fmla="*/ 6093432 w 7467600"/>
              <a:gd name="connsiteY279" fmla="*/ 6858000 h 6858000"/>
              <a:gd name="connsiteX280" fmla="*/ 6034344 w 7467600"/>
              <a:gd name="connsiteY280" fmla="*/ 6858000 h 6858000"/>
              <a:gd name="connsiteX281" fmla="*/ 6026679 w 7467600"/>
              <a:gd name="connsiteY281" fmla="*/ 6836959 h 6858000"/>
              <a:gd name="connsiteX282" fmla="*/ 5800441 w 7467600"/>
              <a:gd name="connsiteY282" fmla="*/ 6335286 h 6858000"/>
              <a:gd name="connsiteX283" fmla="*/ 5526562 w 7467600"/>
              <a:gd name="connsiteY283" fmla="*/ 5705388 h 6858000"/>
              <a:gd name="connsiteX284" fmla="*/ 5519640 w 7467600"/>
              <a:gd name="connsiteY284" fmla="*/ 5683774 h 6858000"/>
              <a:gd name="connsiteX285" fmla="*/ 5844559 w 7467600"/>
              <a:gd name="connsiteY285" fmla="*/ 6553349 h 6858000"/>
              <a:gd name="connsiteX286" fmla="*/ 5975994 w 7467600"/>
              <a:gd name="connsiteY286" fmla="*/ 6858000 h 6858000"/>
              <a:gd name="connsiteX287" fmla="*/ 5898547 w 7467600"/>
              <a:gd name="connsiteY287" fmla="*/ 6858000 h 6858000"/>
              <a:gd name="connsiteX288" fmla="*/ 5682041 w 7467600"/>
              <a:gd name="connsiteY288" fmla="*/ 6355860 h 6858000"/>
              <a:gd name="connsiteX289" fmla="*/ 5461758 w 7467600"/>
              <a:gd name="connsiteY289" fmla="*/ 5820220 h 6858000"/>
              <a:gd name="connsiteX290" fmla="*/ 5237282 w 7467600"/>
              <a:gd name="connsiteY290" fmla="*/ 6579086 h 6858000"/>
              <a:gd name="connsiteX291" fmla="*/ 5115009 w 7467600"/>
              <a:gd name="connsiteY291" fmla="*/ 6858000 h 6858000"/>
              <a:gd name="connsiteX292" fmla="*/ 5028074 w 7467600"/>
              <a:gd name="connsiteY292" fmla="*/ 6858000 h 6858000"/>
              <a:gd name="connsiteX293" fmla="*/ 5079508 w 7467600"/>
              <a:gd name="connsiteY293" fmla="*/ 6749074 h 6858000"/>
              <a:gd name="connsiteX294" fmla="*/ 5371846 w 7467600"/>
              <a:gd name="connsiteY294" fmla="*/ 5924413 h 6858000"/>
              <a:gd name="connsiteX295" fmla="*/ 5270512 w 7467600"/>
              <a:gd name="connsiteY295" fmla="*/ 6138975 h 6858000"/>
              <a:gd name="connsiteX296" fmla="*/ 5062409 w 7467600"/>
              <a:gd name="connsiteY296" fmla="*/ 6653544 h 6858000"/>
              <a:gd name="connsiteX297" fmla="*/ 5036628 w 7467600"/>
              <a:gd name="connsiteY297" fmla="*/ 6754247 h 6858000"/>
              <a:gd name="connsiteX298" fmla="*/ 5009112 w 7467600"/>
              <a:gd name="connsiteY298" fmla="*/ 6858000 h 6858000"/>
              <a:gd name="connsiteX299" fmla="*/ 4976679 w 7467600"/>
              <a:gd name="connsiteY299" fmla="*/ 6858000 h 6858000"/>
              <a:gd name="connsiteX300" fmla="*/ 5006537 w 7467600"/>
              <a:gd name="connsiteY300" fmla="*/ 6747068 h 6858000"/>
              <a:gd name="connsiteX301" fmla="*/ 5032723 w 7467600"/>
              <a:gd name="connsiteY301" fmla="*/ 6644957 h 6858000"/>
              <a:gd name="connsiteX302" fmla="*/ 5242949 w 7467600"/>
              <a:gd name="connsiteY302" fmla="*/ 6125175 h 6858000"/>
              <a:gd name="connsiteX303" fmla="*/ 5286321 w 7467600"/>
              <a:gd name="connsiteY303" fmla="*/ 6033555 h 6858000"/>
              <a:gd name="connsiteX304" fmla="*/ 5008210 w 7467600"/>
              <a:gd name="connsiteY304" fmla="*/ 6649194 h 6858000"/>
              <a:gd name="connsiteX305" fmla="*/ 4986321 w 7467600"/>
              <a:gd name="connsiteY305" fmla="*/ 6765687 h 6858000"/>
              <a:gd name="connsiteX306" fmla="*/ 4973474 w 7467600"/>
              <a:gd name="connsiteY306" fmla="*/ 6858000 h 6858000"/>
              <a:gd name="connsiteX307" fmla="*/ 4907178 w 7467600"/>
              <a:gd name="connsiteY307" fmla="*/ 6858000 h 6858000"/>
              <a:gd name="connsiteX308" fmla="*/ 4910810 w 7467600"/>
              <a:gd name="connsiteY308" fmla="*/ 6829660 h 6858000"/>
              <a:gd name="connsiteX309" fmla="*/ 4987461 w 7467600"/>
              <a:gd name="connsiteY309" fmla="*/ 6432994 h 6858000"/>
              <a:gd name="connsiteX310" fmla="*/ 5179262 w 7467600"/>
              <a:gd name="connsiteY310" fmla="*/ 6035044 h 6858000"/>
              <a:gd name="connsiteX311" fmla="*/ 4689678 w 7467600"/>
              <a:gd name="connsiteY311" fmla="*/ 6440241 h 6858000"/>
              <a:gd name="connsiteX312" fmla="*/ 4477543 w 7467600"/>
              <a:gd name="connsiteY312" fmla="*/ 6674836 h 6858000"/>
              <a:gd name="connsiteX313" fmla="*/ 4329957 w 7467600"/>
              <a:gd name="connsiteY313" fmla="*/ 6858000 h 6858000"/>
              <a:gd name="connsiteX314" fmla="*/ 4218595 w 7467600"/>
              <a:gd name="connsiteY314" fmla="*/ 6858000 h 6858000"/>
              <a:gd name="connsiteX315" fmla="*/ 4368888 w 7467600"/>
              <a:gd name="connsiteY315" fmla="*/ 6668412 h 6858000"/>
              <a:gd name="connsiteX316" fmla="*/ 4563091 w 7467600"/>
              <a:gd name="connsiteY316" fmla="*/ 6442508 h 6858000"/>
              <a:gd name="connsiteX317" fmla="*/ 5387324 w 7467600"/>
              <a:gd name="connsiteY317" fmla="*/ 5705830 h 6858000"/>
              <a:gd name="connsiteX318" fmla="*/ 5073620 w 7467600"/>
              <a:gd name="connsiteY318" fmla="*/ 5955437 h 6858000"/>
              <a:gd name="connsiteX319" fmla="*/ 4689789 w 7467600"/>
              <a:gd name="connsiteY319" fmla="*/ 6268382 h 6858000"/>
              <a:gd name="connsiteX320" fmla="*/ 4418722 w 7467600"/>
              <a:gd name="connsiteY320" fmla="*/ 6570886 h 6858000"/>
              <a:gd name="connsiteX321" fmla="*/ 4214944 w 7467600"/>
              <a:gd name="connsiteY321" fmla="*/ 6858000 h 6858000"/>
              <a:gd name="connsiteX322" fmla="*/ 4177898 w 7467600"/>
              <a:gd name="connsiteY322" fmla="*/ 6858000 h 6858000"/>
              <a:gd name="connsiteX323" fmla="*/ 4391597 w 7467600"/>
              <a:gd name="connsiteY323" fmla="*/ 6556370 h 6858000"/>
              <a:gd name="connsiteX324" fmla="*/ 4668889 w 7467600"/>
              <a:gd name="connsiteY324" fmla="*/ 6246399 h 6858000"/>
              <a:gd name="connsiteX325" fmla="*/ 5055427 w 7467600"/>
              <a:gd name="connsiteY325" fmla="*/ 5931476 h 6858000"/>
              <a:gd name="connsiteX326" fmla="*/ 5371814 w 7467600"/>
              <a:gd name="connsiteY326" fmla="*/ 5678975 h 6858000"/>
              <a:gd name="connsiteX327" fmla="*/ 4987918 w 7467600"/>
              <a:gd name="connsiteY327" fmla="*/ 5838701 h 6858000"/>
              <a:gd name="connsiteX328" fmla="*/ 4317146 w 7467600"/>
              <a:gd name="connsiteY328" fmla="*/ 6587716 h 6858000"/>
              <a:gd name="connsiteX329" fmla="*/ 4171627 w 7467600"/>
              <a:gd name="connsiteY329" fmla="*/ 6858000 h 6858000"/>
              <a:gd name="connsiteX330" fmla="*/ 4081585 w 7467600"/>
              <a:gd name="connsiteY330" fmla="*/ 6858000 h 6858000"/>
              <a:gd name="connsiteX331" fmla="*/ 4238603 w 7467600"/>
              <a:gd name="connsiteY331" fmla="*/ 6559341 h 6858000"/>
              <a:gd name="connsiteX332" fmla="*/ 4778333 w 7467600"/>
              <a:gd name="connsiteY332" fmla="*/ 5873626 h 6858000"/>
              <a:gd name="connsiteX333" fmla="*/ 5414185 w 7467600"/>
              <a:gd name="connsiteY333" fmla="*/ 5573882 h 6858000"/>
              <a:gd name="connsiteX334" fmla="*/ 5959648 w 7467600"/>
              <a:gd name="connsiteY334" fmla="*/ 4760797 h 6858000"/>
              <a:gd name="connsiteX335" fmla="*/ 5355019 w 7467600"/>
              <a:gd name="connsiteY335" fmla="*/ 4734672 h 6858000"/>
              <a:gd name="connsiteX336" fmla="*/ 5083565 w 7467600"/>
              <a:gd name="connsiteY336" fmla="*/ 5179121 h 6858000"/>
              <a:gd name="connsiteX337" fmla="*/ 4713577 w 7467600"/>
              <a:gd name="connsiteY337" fmla="*/ 5616803 h 6858000"/>
              <a:gd name="connsiteX338" fmla="*/ 3989559 w 7467600"/>
              <a:gd name="connsiteY338" fmla="*/ 6145945 h 6858000"/>
              <a:gd name="connsiteX339" fmla="*/ 3939824 w 7467600"/>
              <a:gd name="connsiteY339" fmla="*/ 6066900 h 6858000"/>
              <a:gd name="connsiteX340" fmla="*/ 4584537 w 7467600"/>
              <a:gd name="connsiteY340" fmla="*/ 5324826 h 6858000"/>
              <a:gd name="connsiteX341" fmla="*/ 5037105 w 7467600"/>
              <a:gd name="connsiteY341" fmla="*/ 5088765 h 6858000"/>
              <a:gd name="connsiteX342" fmla="*/ 5039930 w 7467600"/>
              <a:gd name="connsiteY342" fmla="*/ 5089585 h 6858000"/>
              <a:gd name="connsiteX343" fmla="*/ 5263764 w 7467600"/>
              <a:gd name="connsiteY343" fmla="*/ 4735525 h 6858000"/>
              <a:gd name="connsiteX344" fmla="*/ 4086300 w 7467600"/>
              <a:gd name="connsiteY344" fmla="*/ 4884599 h 6858000"/>
              <a:gd name="connsiteX345" fmla="*/ 4085485 w 7467600"/>
              <a:gd name="connsiteY345" fmla="*/ 4899070 h 6858000"/>
              <a:gd name="connsiteX346" fmla="*/ 3871915 w 7467600"/>
              <a:gd name="connsiteY346" fmla="*/ 5253645 h 6858000"/>
              <a:gd name="connsiteX347" fmla="*/ 3799374 w 7467600"/>
              <a:gd name="connsiteY347" fmla="*/ 5466127 h 6858000"/>
              <a:gd name="connsiteX348" fmla="*/ 3498850 w 7467600"/>
              <a:gd name="connsiteY348" fmla="*/ 6661888 h 6858000"/>
              <a:gd name="connsiteX349" fmla="*/ 3399216 w 7467600"/>
              <a:gd name="connsiteY349" fmla="*/ 6858000 h 6858000"/>
              <a:gd name="connsiteX350" fmla="*/ 3303688 w 7467600"/>
              <a:gd name="connsiteY350" fmla="*/ 6858000 h 6858000"/>
              <a:gd name="connsiteX351" fmla="*/ 3391774 w 7467600"/>
              <a:gd name="connsiteY351" fmla="*/ 6697181 h 6858000"/>
              <a:gd name="connsiteX352" fmla="*/ 3735540 w 7467600"/>
              <a:gd name="connsiteY352" fmla="*/ 5546923 h 6858000"/>
              <a:gd name="connsiteX353" fmla="*/ 3729438 w 7467600"/>
              <a:gd name="connsiteY353" fmla="*/ 5569058 h 6858000"/>
              <a:gd name="connsiteX354" fmla="*/ 3707782 w 7467600"/>
              <a:gd name="connsiteY354" fmla="*/ 5644908 h 6858000"/>
              <a:gd name="connsiteX355" fmla="*/ 3583827 w 7467600"/>
              <a:gd name="connsiteY355" fmla="*/ 6039215 h 6858000"/>
              <a:gd name="connsiteX356" fmla="*/ 3547861 w 7467600"/>
              <a:gd name="connsiteY356" fmla="*/ 6129609 h 6858000"/>
              <a:gd name="connsiteX357" fmla="*/ 3490905 w 7467600"/>
              <a:gd name="connsiteY357" fmla="*/ 6277660 h 6858000"/>
              <a:gd name="connsiteX358" fmla="*/ 3455859 w 7467600"/>
              <a:gd name="connsiteY358" fmla="*/ 6391301 h 6858000"/>
              <a:gd name="connsiteX359" fmla="*/ 3429112 w 7467600"/>
              <a:gd name="connsiteY359" fmla="*/ 6479469 h 6858000"/>
              <a:gd name="connsiteX360" fmla="*/ 3304862 w 7467600"/>
              <a:gd name="connsiteY360" fmla="*/ 6796476 h 6858000"/>
              <a:gd name="connsiteX361" fmla="*/ 3276071 w 7467600"/>
              <a:gd name="connsiteY361" fmla="*/ 6858000 h 6858000"/>
              <a:gd name="connsiteX362" fmla="*/ 3240805 w 7467600"/>
              <a:gd name="connsiteY362" fmla="*/ 6858000 h 6858000"/>
              <a:gd name="connsiteX363" fmla="*/ 3275917 w 7467600"/>
              <a:gd name="connsiteY363" fmla="*/ 6783192 h 6858000"/>
              <a:gd name="connsiteX364" fmla="*/ 3399358 w 7467600"/>
              <a:gd name="connsiteY364" fmla="*/ 6469011 h 6858000"/>
              <a:gd name="connsiteX365" fmla="*/ 3425650 w 7467600"/>
              <a:gd name="connsiteY365" fmla="*/ 6381333 h 6858000"/>
              <a:gd name="connsiteX366" fmla="*/ 3460661 w 7467600"/>
              <a:gd name="connsiteY366" fmla="*/ 6266763 h 6858000"/>
              <a:gd name="connsiteX367" fmla="*/ 3518021 w 7467600"/>
              <a:gd name="connsiteY367" fmla="*/ 6117298 h 6858000"/>
              <a:gd name="connsiteX368" fmla="*/ 3554035 w 7467600"/>
              <a:gd name="connsiteY368" fmla="*/ 6027832 h 6858000"/>
              <a:gd name="connsiteX369" fmla="*/ 3677174 w 7467600"/>
              <a:gd name="connsiteY369" fmla="*/ 5636351 h 6858000"/>
              <a:gd name="connsiteX370" fmla="*/ 3698819 w 7467600"/>
              <a:gd name="connsiteY370" fmla="*/ 5560503 h 6858000"/>
              <a:gd name="connsiteX371" fmla="*/ 3702094 w 7467600"/>
              <a:gd name="connsiteY371" fmla="*/ 5549194 h 6858000"/>
              <a:gd name="connsiteX372" fmla="*/ 3398355 w 7467600"/>
              <a:gd name="connsiteY372" fmla="*/ 6094603 h 6858000"/>
              <a:gd name="connsiteX373" fmla="*/ 3193941 w 7467600"/>
              <a:gd name="connsiteY373" fmla="*/ 6798775 h 6858000"/>
              <a:gd name="connsiteX374" fmla="*/ 3184140 w 7467600"/>
              <a:gd name="connsiteY374" fmla="*/ 6858000 h 6858000"/>
              <a:gd name="connsiteX375" fmla="*/ 3099978 w 7467600"/>
              <a:gd name="connsiteY375" fmla="*/ 6858000 h 6858000"/>
              <a:gd name="connsiteX376" fmla="*/ 3101556 w 7467600"/>
              <a:gd name="connsiteY376" fmla="*/ 6843337 h 6858000"/>
              <a:gd name="connsiteX377" fmla="*/ 3370162 w 7467600"/>
              <a:gd name="connsiteY377" fmla="*/ 5785550 h 6858000"/>
              <a:gd name="connsiteX378" fmla="*/ 3746477 w 7467600"/>
              <a:gd name="connsiteY378" fmla="*/ 5377889 h 6858000"/>
              <a:gd name="connsiteX379" fmla="*/ 3863399 w 7467600"/>
              <a:gd name="connsiteY379" fmla="*/ 5087257 h 6858000"/>
              <a:gd name="connsiteX380" fmla="*/ 3968712 w 7467600"/>
              <a:gd name="connsiteY380" fmla="*/ 4913989 h 6858000"/>
              <a:gd name="connsiteX381" fmla="*/ 2792390 w 7467600"/>
              <a:gd name="connsiteY381" fmla="*/ 5382974 h 6858000"/>
              <a:gd name="connsiteX382" fmla="*/ 2714982 w 7467600"/>
              <a:gd name="connsiteY382" fmla="*/ 5427051 h 6858000"/>
              <a:gd name="connsiteX383" fmla="*/ 2813361 w 7467600"/>
              <a:gd name="connsiteY383" fmla="*/ 6023912 h 6858000"/>
              <a:gd name="connsiteX384" fmla="*/ 2688430 w 7467600"/>
              <a:gd name="connsiteY384" fmla="*/ 6801564 h 6858000"/>
              <a:gd name="connsiteX385" fmla="*/ 2629626 w 7467600"/>
              <a:gd name="connsiteY385" fmla="*/ 6763394 h 6858000"/>
              <a:gd name="connsiteX386" fmla="*/ 2565328 w 7467600"/>
              <a:gd name="connsiteY386" fmla="*/ 5516399 h 6858000"/>
              <a:gd name="connsiteX387" fmla="*/ 1922999 w 7467600"/>
              <a:gd name="connsiteY387" fmla="*/ 5980343 h 6858000"/>
              <a:gd name="connsiteX388" fmla="*/ 1950261 w 7467600"/>
              <a:gd name="connsiteY388" fmla="*/ 6405858 h 6858000"/>
              <a:gd name="connsiteX389" fmla="*/ 2365554 w 7467600"/>
              <a:gd name="connsiteY389" fmla="*/ 6759107 h 6858000"/>
              <a:gd name="connsiteX390" fmla="*/ 2424142 w 7467600"/>
              <a:gd name="connsiteY390" fmla="*/ 6858000 h 6858000"/>
              <a:gd name="connsiteX391" fmla="*/ 2395994 w 7467600"/>
              <a:gd name="connsiteY391" fmla="*/ 6858000 h 6858000"/>
              <a:gd name="connsiteX392" fmla="*/ 2392863 w 7467600"/>
              <a:gd name="connsiteY392" fmla="*/ 6852964 h 6858000"/>
              <a:gd name="connsiteX393" fmla="*/ 2017589 w 7467600"/>
              <a:gd name="connsiteY393" fmla="*/ 6493982 h 6858000"/>
              <a:gd name="connsiteX394" fmla="*/ 2147336 w 7467600"/>
              <a:gd name="connsiteY394" fmla="*/ 6594052 h 6858000"/>
              <a:gd name="connsiteX395" fmla="*/ 2207047 w 7467600"/>
              <a:gd name="connsiteY395" fmla="*/ 6654540 h 6858000"/>
              <a:gd name="connsiteX396" fmla="*/ 2299106 w 7467600"/>
              <a:gd name="connsiteY396" fmla="*/ 6778931 h 6858000"/>
              <a:gd name="connsiteX397" fmla="*/ 2314430 w 7467600"/>
              <a:gd name="connsiteY397" fmla="*/ 6801144 h 6858000"/>
              <a:gd name="connsiteX398" fmla="*/ 2352406 w 7467600"/>
              <a:gd name="connsiteY398" fmla="*/ 6858000 h 6858000"/>
              <a:gd name="connsiteX399" fmla="*/ 2314492 w 7467600"/>
              <a:gd name="connsiteY399" fmla="*/ 6858000 h 6858000"/>
              <a:gd name="connsiteX400" fmla="*/ 2288095 w 7467600"/>
              <a:gd name="connsiteY400" fmla="*/ 6818030 h 6858000"/>
              <a:gd name="connsiteX401" fmla="*/ 2272768 w 7467600"/>
              <a:gd name="connsiteY401" fmla="*/ 6795822 h 6858000"/>
              <a:gd name="connsiteX402" fmla="*/ 2182715 w 7467600"/>
              <a:gd name="connsiteY402" fmla="*/ 6675071 h 6858000"/>
              <a:gd name="connsiteX403" fmla="*/ 2032061 w 7467600"/>
              <a:gd name="connsiteY403" fmla="*/ 6541380 h 6858000"/>
              <a:gd name="connsiteX404" fmla="*/ 2257220 w 7467600"/>
              <a:gd name="connsiteY404" fmla="*/ 6826257 h 6858000"/>
              <a:gd name="connsiteX405" fmla="*/ 2281324 w 7467600"/>
              <a:gd name="connsiteY405" fmla="*/ 6858000 h 6858000"/>
              <a:gd name="connsiteX406" fmla="*/ 2242860 w 7467600"/>
              <a:gd name="connsiteY406" fmla="*/ 6858000 h 6858000"/>
              <a:gd name="connsiteX407" fmla="*/ 2232818 w 7467600"/>
              <a:gd name="connsiteY407" fmla="*/ 6844926 h 6858000"/>
              <a:gd name="connsiteX408" fmla="*/ 1990172 w 7467600"/>
              <a:gd name="connsiteY408" fmla="*/ 6542121 h 6858000"/>
              <a:gd name="connsiteX409" fmla="*/ 2124090 w 7467600"/>
              <a:gd name="connsiteY409" fmla="*/ 6761017 h 6858000"/>
              <a:gd name="connsiteX410" fmla="*/ 2200380 w 7467600"/>
              <a:gd name="connsiteY410" fmla="*/ 6858000 h 6858000"/>
              <a:gd name="connsiteX411" fmla="*/ 2147507 w 7467600"/>
              <a:gd name="connsiteY411" fmla="*/ 6858000 h 6858000"/>
              <a:gd name="connsiteX412" fmla="*/ 2070668 w 7467600"/>
              <a:gd name="connsiteY412" fmla="*/ 6761520 h 6858000"/>
              <a:gd name="connsiteX413" fmla="*/ 1975142 w 7467600"/>
              <a:gd name="connsiteY413" fmla="*/ 6585570 h 6858000"/>
              <a:gd name="connsiteX414" fmla="*/ 2050035 w 7467600"/>
              <a:gd name="connsiteY414" fmla="*/ 6813345 h 6858000"/>
              <a:gd name="connsiteX415" fmla="*/ 2063025 w 7467600"/>
              <a:gd name="connsiteY415" fmla="*/ 6858000 h 6858000"/>
              <a:gd name="connsiteX416" fmla="*/ 2021675 w 7467600"/>
              <a:gd name="connsiteY416" fmla="*/ 6858000 h 6858000"/>
              <a:gd name="connsiteX417" fmla="*/ 2019308 w 7467600"/>
              <a:gd name="connsiteY417" fmla="*/ 6847118 h 6858000"/>
              <a:gd name="connsiteX418" fmla="*/ 1938835 w 7467600"/>
              <a:gd name="connsiteY418" fmla="*/ 6551160 h 6858000"/>
              <a:gd name="connsiteX419" fmla="*/ 1953230 w 7467600"/>
              <a:gd name="connsiteY419" fmla="*/ 6759699 h 6858000"/>
              <a:gd name="connsiteX420" fmla="*/ 1956763 w 7467600"/>
              <a:gd name="connsiteY420" fmla="*/ 6778191 h 6858000"/>
              <a:gd name="connsiteX421" fmla="*/ 1967925 w 7467600"/>
              <a:gd name="connsiteY421" fmla="*/ 6858000 h 6858000"/>
              <a:gd name="connsiteX422" fmla="*/ 1936622 w 7467600"/>
              <a:gd name="connsiteY422" fmla="*/ 6858000 h 6858000"/>
              <a:gd name="connsiteX423" fmla="*/ 1926261 w 7467600"/>
              <a:gd name="connsiteY423" fmla="*/ 6784064 h 6858000"/>
              <a:gd name="connsiteX424" fmla="*/ 1922724 w 7467600"/>
              <a:gd name="connsiteY424" fmla="*/ 6765577 h 6858000"/>
              <a:gd name="connsiteX425" fmla="*/ 1904650 w 7467600"/>
              <a:gd name="connsiteY425" fmla="*/ 6639616 h 6858000"/>
              <a:gd name="connsiteX426" fmla="*/ 1885273 w 7467600"/>
              <a:gd name="connsiteY426" fmla="*/ 6858000 h 6858000"/>
              <a:gd name="connsiteX427" fmla="*/ 1854363 w 7467600"/>
              <a:gd name="connsiteY427" fmla="*/ 6858000 h 6858000"/>
              <a:gd name="connsiteX428" fmla="*/ 1880391 w 7467600"/>
              <a:gd name="connsiteY428" fmla="*/ 6603796 h 6858000"/>
              <a:gd name="connsiteX429" fmla="*/ 1818273 w 7467600"/>
              <a:gd name="connsiteY429" fmla="*/ 6715729 h 6858000"/>
              <a:gd name="connsiteX430" fmla="*/ 1794691 w 7467600"/>
              <a:gd name="connsiteY430" fmla="*/ 6843239 h 6858000"/>
              <a:gd name="connsiteX431" fmla="*/ 1794914 w 7467600"/>
              <a:gd name="connsiteY431" fmla="*/ 6858000 h 6858000"/>
              <a:gd name="connsiteX432" fmla="*/ 1746128 w 7467600"/>
              <a:gd name="connsiteY432" fmla="*/ 6858000 h 6858000"/>
              <a:gd name="connsiteX433" fmla="*/ 1753934 w 7467600"/>
              <a:gd name="connsiteY433" fmla="*/ 6724796 h 6858000"/>
              <a:gd name="connsiteX434" fmla="*/ 1792053 w 7467600"/>
              <a:gd name="connsiteY434" fmla="*/ 6572396 h 6858000"/>
              <a:gd name="connsiteX435" fmla="*/ 1862248 w 7467600"/>
              <a:gd name="connsiteY435" fmla="*/ 6266397 h 6858000"/>
              <a:gd name="connsiteX436" fmla="*/ 1862250 w 7467600"/>
              <a:gd name="connsiteY436" fmla="*/ 6033531 h 6858000"/>
              <a:gd name="connsiteX437" fmla="*/ 1211999 w 7467600"/>
              <a:gd name="connsiteY437" fmla="*/ 6683610 h 6858000"/>
              <a:gd name="connsiteX438" fmla="*/ 1213266 w 7467600"/>
              <a:gd name="connsiteY438" fmla="*/ 6691947 h 6858000"/>
              <a:gd name="connsiteX439" fmla="*/ 1203370 w 7467600"/>
              <a:gd name="connsiteY439" fmla="*/ 6850676 h 6858000"/>
              <a:gd name="connsiteX440" fmla="*/ 1203671 w 7467600"/>
              <a:gd name="connsiteY440" fmla="*/ 6858000 h 6858000"/>
              <a:gd name="connsiteX441" fmla="*/ 1143180 w 7467600"/>
              <a:gd name="connsiteY441" fmla="*/ 6858000 h 6858000"/>
              <a:gd name="connsiteX442" fmla="*/ 1142176 w 7467600"/>
              <a:gd name="connsiteY442" fmla="*/ 6766045 h 6858000"/>
              <a:gd name="connsiteX443" fmla="*/ 1067484 w 7467600"/>
              <a:gd name="connsiteY443" fmla="*/ 6858000 h 6858000"/>
              <a:gd name="connsiteX444" fmla="*/ 953928 w 7467600"/>
              <a:gd name="connsiteY444" fmla="*/ 6858000 h 6858000"/>
              <a:gd name="connsiteX445" fmla="*/ 959715 w 7467600"/>
              <a:gd name="connsiteY445" fmla="*/ 6850185 h 6858000"/>
              <a:gd name="connsiteX446" fmla="*/ 1483788 w 7467600"/>
              <a:gd name="connsiteY446" fmla="*/ 6259174 h 6858000"/>
              <a:gd name="connsiteX447" fmla="*/ 1100671 w 7467600"/>
              <a:gd name="connsiteY447" fmla="*/ 6252137 h 6858000"/>
              <a:gd name="connsiteX448" fmla="*/ 1090144 w 7467600"/>
              <a:gd name="connsiteY448" fmla="*/ 6256748 h 6858000"/>
              <a:gd name="connsiteX449" fmla="*/ 1095872 w 7467600"/>
              <a:gd name="connsiteY449" fmla="*/ 6271892 h 6858000"/>
              <a:gd name="connsiteX450" fmla="*/ 262785 w 7467600"/>
              <a:gd name="connsiteY450" fmla="*/ 6845450 h 6858000"/>
              <a:gd name="connsiteX451" fmla="*/ 209968 w 7467600"/>
              <a:gd name="connsiteY451" fmla="*/ 6770713 h 6858000"/>
              <a:gd name="connsiteX452" fmla="*/ 873460 w 7467600"/>
              <a:gd name="connsiteY452" fmla="*/ 6253768 h 6858000"/>
              <a:gd name="connsiteX453" fmla="*/ 192686 w 7467600"/>
              <a:gd name="connsiteY453" fmla="*/ 5849257 h 6858000"/>
              <a:gd name="connsiteX454" fmla="*/ 4696 w 7467600"/>
              <a:gd name="connsiteY454" fmla="*/ 5697668 h 6858000"/>
              <a:gd name="connsiteX455" fmla="*/ 0 w 7467600"/>
              <a:gd name="connsiteY455" fmla="*/ 5689984 h 6858000"/>
              <a:gd name="connsiteX456" fmla="*/ 0 w 7467600"/>
              <a:gd name="connsiteY456" fmla="*/ 5513472 h 6858000"/>
              <a:gd name="connsiteX457" fmla="*/ 174101 w 7467600"/>
              <a:gd name="connsiteY457" fmla="*/ 5620277 h 6858000"/>
              <a:gd name="connsiteX458" fmla="*/ 891800 w 7467600"/>
              <a:gd name="connsiteY458" fmla="*/ 6036935 h 6858000"/>
              <a:gd name="connsiteX459" fmla="*/ 1072219 w 7467600"/>
              <a:gd name="connsiteY459" fmla="*/ 6169443 h 6858000"/>
              <a:gd name="connsiteX460" fmla="*/ 1074117 w 7467600"/>
              <a:gd name="connsiteY460" fmla="*/ 6170301 h 6858000"/>
              <a:gd name="connsiteX461" fmla="*/ 1083114 w 7467600"/>
              <a:gd name="connsiteY461" fmla="*/ 6174131 h 6858000"/>
              <a:gd name="connsiteX462" fmla="*/ 1543010 w 7467600"/>
              <a:gd name="connsiteY462" fmla="*/ 6191140 h 6858000"/>
              <a:gd name="connsiteX463" fmla="*/ 1551080 w 7467600"/>
              <a:gd name="connsiteY463" fmla="*/ 6195006 h 6858000"/>
              <a:gd name="connsiteX464" fmla="*/ 2345443 w 7467600"/>
              <a:gd name="connsiteY464" fmla="*/ 5549882 h 6858000"/>
              <a:gd name="connsiteX465" fmla="*/ 1721499 w 7467600"/>
              <a:gd name="connsiteY465" fmla="*/ 5599969 h 6858000"/>
              <a:gd name="connsiteX466" fmla="*/ 767716 w 7467600"/>
              <a:gd name="connsiteY466" fmla="*/ 5472768 h 6858000"/>
              <a:gd name="connsiteX467" fmla="*/ 722147 w 7467600"/>
              <a:gd name="connsiteY467" fmla="*/ 5393091 h 6858000"/>
              <a:gd name="connsiteX468" fmla="*/ 1485552 w 7467600"/>
              <a:gd name="connsiteY468" fmla="*/ 5313202 h 6858000"/>
              <a:gd name="connsiteX469" fmla="*/ 2143004 w 7467600"/>
              <a:gd name="connsiteY469" fmla="*/ 5402420 h 6858000"/>
              <a:gd name="connsiteX470" fmla="*/ 1933391 w 7467600"/>
              <a:gd name="connsiteY470" fmla="*/ 5156971 h 6858000"/>
              <a:gd name="connsiteX471" fmla="*/ 1827118 w 7467600"/>
              <a:gd name="connsiteY471" fmla="*/ 4968410 h 6858000"/>
              <a:gd name="connsiteX472" fmla="*/ 1837349 w 7467600"/>
              <a:gd name="connsiteY472" fmla="*/ 4956357 h 6858000"/>
              <a:gd name="connsiteX473" fmla="*/ 2162835 w 7467600"/>
              <a:gd name="connsiteY473" fmla="*/ 5187853 h 6858000"/>
              <a:gd name="connsiteX474" fmla="*/ 2257167 w 7467600"/>
              <a:gd name="connsiteY474" fmla="*/ 5462123 h 6858000"/>
              <a:gd name="connsiteX475" fmla="*/ 2261598 w 7467600"/>
              <a:gd name="connsiteY475" fmla="*/ 5467998 h 6858000"/>
              <a:gd name="connsiteX476" fmla="*/ 2437177 w 7467600"/>
              <a:gd name="connsiteY476" fmla="*/ 5479608 h 6858000"/>
              <a:gd name="connsiteX477" fmla="*/ 2445247 w 7467600"/>
              <a:gd name="connsiteY477" fmla="*/ 5483476 h 6858000"/>
              <a:gd name="connsiteX478" fmla="*/ 2743626 w 7467600"/>
              <a:gd name="connsiteY478" fmla="*/ 5304819 h 6858000"/>
              <a:gd name="connsiteX479" fmla="*/ 3048102 w 7467600"/>
              <a:gd name="connsiteY479" fmla="*/ 5150595 h 6858000"/>
              <a:gd name="connsiteX480" fmla="*/ 1799414 w 7467600"/>
              <a:gd name="connsiteY480" fmla="*/ 4694732 h 6858000"/>
              <a:gd name="connsiteX481" fmla="*/ 1771735 w 7467600"/>
              <a:gd name="connsiteY481" fmla="*/ 4619929 h 6858000"/>
              <a:gd name="connsiteX482" fmla="*/ 3104273 w 7467600"/>
              <a:gd name="connsiteY482" fmla="*/ 5076159 h 6858000"/>
              <a:gd name="connsiteX483" fmla="*/ 3113245 w 7467600"/>
              <a:gd name="connsiteY483" fmla="*/ 5090705 h 6858000"/>
              <a:gd name="connsiteX484" fmla="*/ 3126294 w 7467600"/>
              <a:gd name="connsiteY484" fmla="*/ 5114400 h 6858000"/>
              <a:gd name="connsiteX485" fmla="*/ 3937433 w 7467600"/>
              <a:gd name="connsiteY485" fmla="*/ 4830473 h 6858000"/>
              <a:gd name="connsiteX486" fmla="*/ 3590475 w 7467600"/>
              <a:gd name="connsiteY486" fmla="*/ 4597974 h 6858000"/>
              <a:gd name="connsiteX487" fmla="*/ 3100264 w 7467600"/>
              <a:gd name="connsiteY487" fmla="*/ 4579845 h 6858000"/>
              <a:gd name="connsiteX488" fmla="*/ 2183576 w 7467600"/>
              <a:gd name="connsiteY488" fmla="*/ 4227150 h 6858000"/>
              <a:gd name="connsiteX489" fmla="*/ 2151029 w 7467600"/>
              <a:gd name="connsiteY489" fmla="*/ 4146947 h 6858000"/>
              <a:gd name="connsiteX490" fmla="*/ 3563434 w 7467600"/>
              <a:gd name="connsiteY490" fmla="*/ 4469115 h 6858000"/>
              <a:gd name="connsiteX491" fmla="*/ 3177952 w 7467600"/>
              <a:gd name="connsiteY491" fmla="*/ 3657386 h 6858000"/>
              <a:gd name="connsiteX492" fmla="*/ 3189263 w 7467600"/>
              <a:gd name="connsiteY492" fmla="*/ 3625726 h 6858000"/>
              <a:gd name="connsiteX493" fmla="*/ 3560912 w 7467600"/>
              <a:gd name="connsiteY493" fmla="*/ 4079863 h 6858000"/>
              <a:gd name="connsiteX494" fmla="*/ 3626636 w 7467600"/>
              <a:gd name="connsiteY494" fmla="*/ 4512230 h 6858000"/>
              <a:gd name="connsiteX495" fmla="*/ 3653088 w 7467600"/>
              <a:gd name="connsiteY495" fmla="*/ 4521417 h 6858000"/>
              <a:gd name="connsiteX496" fmla="*/ 3988128 w 7467600"/>
              <a:gd name="connsiteY496" fmla="*/ 4817267 h 6858000"/>
              <a:gd name="connsiteX497" fmla="*/ 4830582 w 7467600"/>
              <a:gd name="connsiteY497" fmla="*/ 4676000 h 6858000"/>
              <a:gd name="connsiteX498" fmla="*/ 4830100 w 7467600"/>
              <a:gd name="connsiteY498" fmla="*/ 4675554 h 6858000"/>
              <a:gd name="connsiteX499" fmla="*/ 4036318 w 7467600"/>
              <a:gd name="connsiteY499" fmla="*/ 4147013 h 6858000"/>
              <a:gd name="connsiteX500" fmla="*/ 3432098 w 7467600"/>
              <a:gd name="connsiteY500" fmla="*/ 3537312 h 6858000"/>
              <a:gd name="connsiteX501" fmla="*/ 3446761 w 7467600"/>
              <a:gd name="connsiteY501" fmla="*/ 3461278 h 6858000"/>
              <a:gd name="connsiteX502" fmla="*/ 4419733 w 7467600"/>
              <a:gd name="connsiteY502" fmla="*/ 3963555 h 6858000"/>
              <a:gd name="connsiteX503" fmla="*/ 4781371 w 7467600"/>
              <a:gd name="connsiteY503" fmla="*/ 4458604 h 6858000"/>
              <a:gd name="connsiteX504" fmla="*/ 4780440 w 7467600"/>
              <a:gd name="connsiteY504" fmla="*/ 4470290 h 6858000"/>
              <a:gd name="connsiteX505" fmla="*/ 4898954 w 7467600"/>
              <a:gd name="connsiteY505" fmla="*/ 4662092 h 6858000"/>
              <a:gd name="connsiteX506" fmla="*/ 4900699 w 7467600"/>
              <a:gd name="connsiteY506" fmla="*/ 4670867 h 6858000"/>
              <a:gd name="connsiteX507" fmla="*/ 5714511 w 7467600"/>
              <a:gd name="connsiteY507" fmla="*/ 4663483 h 6858000"/>
              <a:gd name="connsiteX508" fmla="*/ 5464793 w 7467600"/>
              <a:gd name="connsiteY508" fmla="*/ 4393556 h 6858000"/>
              <a:gd name="connsiteX509" fmla="*/ 5461897 w 7467600"/>
              <a:gd name="connsiteY509" fmla="*/ 4390879 h 6858000"/>
              <a:gd name="connsiteX510" fmla="*/ 4294126 w 7467600"/>
              <a:gd name="connsiteY510" fmla="*/ 3303048 h 6858000"/>
              <a:gd name="connsiteX511" fmla="*/ 4305321 w 7467600"/>
              <a:gd name="connsiteY511" fmla="*/ 3256953 h 6858000"/>
              <a:gd name="connsiteX512" fmla="*/ 4949299 w 7467600"/>
              <a:gd name="connsiteY512" fmla="*/ 3766336 h 6858000"/>
              <a:gd name="connsiteX513" fmla="*/ 5291452 w 7467600"/>
              <a:gd name="connsiteY513" fmla="*/ 4076801 h 6858000"/>
              <a:gd name="connsiteX514" fmla="*/ 5434998 w 7467600"/>
              <a:gd name="connsiteY514" fmla="*/ 4254100 h 6858000"/>
              <a:gd name="connsiteX515" fmla="*/ 5351015 w 7467600"/>
              <a:gd name="connsiteY515" fmla="*/ 3760989 h 6858000"/>
              <a:gd name="connsiteX516" fmla="*/ 5413780 w 7467600"/>
              <a:gd name="connsiteY516" fmla="*/ 2966265 h 6858000"/>
              <a:gd name="connsiteX517" fmla="*/ 5425627 w 7467600"/>
              <a:gd name="connsiteY517" fmla="*/ 2954192 h 6858000"/>
              <a:gd name="connsiteX518" fmla="*/ 6604735 w 7467600"/>
              <a:gd name="connsiteY518" fmla="*/ 2041381 h 6858000"/>
              <a:gd name="connsiteX519" fmla="*/ 7204487 w 7467600"/>
              <a:gd name="connsiteY519" fmla="*/ 2742112 h 6858000"/>
              <a:gd name="connsiteX520" fmla="*/ 7131592 w 7467600"/>
              <a:gd name="connsiteY520" fmla="*/ 2672096 h 6858000"/>
              <a:gd name="connsiteX521" fmla="*/ 6996344 w 7467600"/>
              <a:gd name="connsiteY521" fmla="*/ 2518310 h 6858000"/>
              <a:gd name="connsiteX522" fmla="*/ 6735495 w 7467600"/>
              <a:gd name="connsiteY522" fmla="*/ 2196890 h 6858000"/>
              <a:gd name="connsiteX523" fmla="*/ 6721901 w 7467600"/>
              <a:gd name="connsiteY523" fmla="*/ 2179274 h 6858000"/>
              <a:gd name="connsiteX524" fmla="*/ 6604735 w 7467600"/>
              <a:gd name="connsiteY524" fmla="*/ 2041381 h 6858000"/>
              <a:gd name="connsiteX525" fmla="*/ 6591670 w 7467600"/>
              <a:gd name="connsiteY525" fmla="*/ 1988277 h 6858000"/>
              <a:gd name="connsiteX526" fmla="*/ 6747349 w 7467600"/>
              <a:gd name="connsiteY526" fmla="*/ 2160069 h 6858000"/>
              <a:gd name="connsiteX527" fmla="*/ 6760943 w 7467600"/>
              <a:gd name="connsiteY527" fmla="*/ 2177686 h 6858000"/>
              <a:gd name="connsiteX528" fmla="*/ 7021065 w 7467600"/>
              <a:gd name="connsiteY528" fmla="*/ 2498102 h 6858000"/>
              <a:gd name="connsiteX529" fmla="*/ 7155223 w 7467600"/>
              <a:gd name="connsiteY529" fmla="*/ 2650386 h 6858000"/>
              <a:gd name="connsiteX530" fmla="*/ 7203167 w 7467600"/>
              <a:gd name="connsiteY530" fmla="*/ 2697288 h 6858000"/>
              <a:gd name="connsiteX531" fmla="*/ 6937703 w 7467600"/>
              <a:gd name="connsiteY531" fmla="*/ 2321981 h 6858000"/>
              <a:gd name="connsiteX532" fmla="*/ 6591670 w 7467600"/>
              <a:gd name="connsiteY532" fmla="*/ 1988277 h 6858000"/>
              <a:gd name="connsiteX533" fmla="*/ 5798671 w 7467600"/>
              <a:gd name="connsiteY533" fmla="*/ 1981601 h 6858000"/>
              <a:gd name="connsiteX534" fmla="*/ 5754709 w 7467600"/>
              <a:gd name="connsiteY534" fmla="*/ 2071454 h 6858000"/>
              <a:gd name="connsiteX535" fmla="*/ 5763044 w 7467600"/>
              <a:gd name="connsiteY535" fmla="*/ 2842206 h 6858000"/>
              <a:gd name="connsiteX536" fmla="*/ 5764974 w 7467600"/>
              <a:gd name="connsiteY536" fmla="*/ 2799609 h 6858000"/>
              <a:gd name="connsiteX537" fmla="*/ 5767665 w 7467600"/>
              <a:gd name="connsiteY537" fmla="*/ 2666409 h 6858000"/>
              <a:gd name="connsiteX538" fmla="*/ 5763055 w 7467600"/>
              <a:gd name="connsiteY538" fmla="*/ 2579705 h 6858000"/>
              <a:gd name="connsiteX539" fmla="*/ 5758079 w 7467600"/>
              <a:gd name="connsiteY539" fmla="*/ 2492508 h 6858000"/>
              <a:gd name="connsiteX540" fmla="*/ 5779325 w 7467600"/>
              <a:gd name="connsiteY540" fmla="*/ 2197069 h 6858000"/>
              <a:gd name="connsiteX541" fmla="*/ 5798671 w 7467600"/>
              <a:gd name="connsiteY541" fmla="*/ 1981601 h 6858000"/>
              <a:gd name="connsiteX542" fmla="*/ 5829202 w 7467600"/>
              <a:gd name="connsiteY542" fmla="*/ 1971679 h 6858000"/>
              <a:gd name="connsiteX543" fmla="*/ 5809558 w 7467600"/>
              <a:gd name="connsiteY543" fmla="*/ 2198043 h 6858000"/>
              <a:gd name="connsiteX544" fmla="*/ 5788653 w 7467600"/>
              <a:gd name="connsiteY544" fmla="*/ 2489430 h 6858000"/>
              <a:gd name="connsiteX545" fmla="*/ 5793439 w 7467600"/>
              <a:gd name="connsiteY545" fmla="*/ 2575235 h 6858000"/>
              <a:gd name="connsiteX546" fmla="*/ 5796837 w 7467600"/>
              <a:gd name="connsiteY546" fmla="*/ 2637633 h 6858000"/>
              <a:gd name="connsiteX547" fmla="*/ 5818614 w 7467600"/>
              <a:gd name="connsiteY547" fmla="*/ 2473055 h 6858000"/>
              <a:gd name="connsiteX548" fmla="*/ 5829202 w 7467600"/>
              <a:gd name="connsiteY548" fmla="*/ 1971679 h 6858000"/>
              <a:gd name="connsiteX549" fmla="*/ 5911389 w 7467600"/>
              <a:gd name="connsiteY549" fmla="*/ 1898371 h 6858000"/>
              <a:gd name="connsiteX550" fmla="*/ 6237627 w 7467600"/>
              <a:gd name="connsiteY550" fmla="*/ 2231921 h 6858000"/>
              <a:gd name="connsiteX551" fmla="*/ 5911389 w 7467600"/>
              <a:gd name="connsiteY551" fmla="*/ 1898371 h 6858000"/>
              <a:gd name="connsiteX552" fmla="*/ 6944437 w 7467600"/>
              <a:gd name="connsiteY552" fmla="*/ 1575402 h 6858000"/>
              <a:gd name="connsiteX553" fmla="*/ 6304730 w 7467600"/>
              <a:gd name="connsiteY553" fmla="*/ 1766654 h 6858000"/>
              <a:gd name="connsiteX554" fmla="*/ 6944437 w 7467600"/>
              <a:gd name="connsiteY554" fmla="*/ 1575402 h 6858000"/>
              <a:gd name="connsiteX555" fmla="*/ 7019523 w 7467600"/>
              <a:gd name="connsiteY555" fmla="*/ 1519450 h 6858000"/>
              <a:gd name="connsiteX556" fmla="*/ 6298091 w 7467600"/>
              <a:gd name="connsiteY556" fmla="*/ 1737122 h 6858000"/>
              <a:gd name="connsiteX557" fmla="*/ 7019523 w 7467600"/>
              <a:gd name="connsiteY557" fmla="*/ 1519450 h 6858000"/>
              <a:gd name="connsiteX558" fmla="*/ 2399523 w 7467600"/>
              <a:gd name="connsiteY558" fmla="*/ 1428234 h 6858000"/>
              <a:gd name="connsiteX559" fmla="*/ 2224982 w 7467600"/>
              <a:gd name="connsiteY559" fmla="*/ 1826201 h 6858000"/>
              <a:gd name="connsiteX560" fmla="*/ 2096099 w 7467600"/>
              <a:gd name="connsiteY560" fmla="*/ 2345900 h 6858000"/>
              <a:gd name="connsiteX561" fmla="*/ 2283317 w 7467600"/>
              <a:gd name="connsiteY561" fmla="*/ 1796925 h 6858000"/>
              <a:gd name="connsiteX562" fmla="*/ 2399523 w 7467600"/>
              <a:gd name="connsiteY562" fmla="*/ 1428234 h 6858000"/>
              <a:gd name="connsiteX563" fmla="*/ 2448558 w 7467600"/>
              <a:gd name="connsiteY563" fmla="*/ 1373435 h 6858000"/>
              <a:gd name="connsiteX564" fmla="*/ 2312521 w 7467600"/>
              <a:gd name="connsiteY564" fmla="*/ 1806140 h 6858000"/>
              <a:gd name="connsiteX565" fmla="*/ 2127533 w 7467600"/>
              <a:gd name="connsiteY565" fmla="*/ 2348380 h 6858000"/>
              <a:gd name="connsiteX566" fmla="*/ 2358080 w 7467600"/>
              <a:gd name="connsiteY566" fmla="*/ 1866134 h 6858000"/>
              <a:gd name="connsiteX567" fmla="*/ 2407436 w 7467600"/>
              <a:gd name="connsiteY567" fmla="*/ 1651070 h 6858000"/>
              <a:gd name="connsiteX568" fmla="*/ 2448558 w 7467600"/>
              <a:gd name="connsiteY568" fmla="*/ 1373435 h 6858000"/>
              <a:gd name="connsiteX569" fmla="*/ 278707 w 7467600"/>
              <a:gd name="connsiteY569" fmla="*/ 1352270 h 6858000"/>
              <a:gd name="connsiteX570" fmla="*/ 321570 w 7467600"/>
              <a:gd name="connsiteY570" fmla="*/ 1861610 h 6858000"/>
              <a:gd name="connsiteX571" fmla="*/ 294281 w 7467600"/>
              <a:gd name="connsiteY571" fmla="*/ 1440658 h 6858000"/>
              <a:gd name="connsiteX572" fmla="*/ 278707 w 7467600"/>
              <a:gd name="connsiteY572" fmla="*/ 1352270 h 6858000"/>
              <a:gd name="connsiteX573" fmla="*/ 1423821 w 7467600"/>
              <a:gd name="connsiteY573" fmla="*/ 1351958 h 6858000"/>
              <a:gd name="connsiteX574" fmla="*/ 1638521 w 7467600"/>
              <a:gd name="connsiteY574" fmla="*/ 1908470 h 6858000"/>
              <a:gd name="connsiteX575" fmla="*/ 1754199 w 7467600"/>
              <a:gd name="connsiteY575" fmla="*/ 2149284 h 6858000"/>
              <a:gd name="connsiteX576" fmla="*/ 1908359 w 7467600"/>
              <a:gd name="connsiteY576" fmla="*/ 2364988 h 6858000"/>
              <a:gd name="connsiteX577" fmla="*/ 1647661 w 7467600"/>
              <a:gd name="connsiteY577" fmla="*/ 1825945 h 6858000"/>
              <a:gd name="connsiteX578" fmla="*/ 1423821 w 7467600"/>
              <a:gd name="connsiteY578" fmla="*/ 1351958 h 6858000"/>
              <a:gd name="connsiteX579" fmla="*/ 1431890 w 7467600"/>
              <a:gd name="connsiteY579" fmla="*/ 1306475 h 6858000"/>
              <a:gd name="connsiteX580" fmla="*/ 1507597 w 7467600"/>
              <a:gd name="connsiteY580" fmla="*/ 1446132 h 6858000"/>
              <a:gd name="connsiteX581" fmla="*/ 1674586 w 7467600"/>
              <a:gd name="connsiteY581" fmla="*/ 1813832 h 6858000"/>
              <a:gd name="connsiteX582" fmla="*/ 1815950 w 7467600"/>
              <a:gd name="connsiteY582" fmla="*/ 2128564 h 6858000"/>
              <a:gd name="connsiteX583" fmla="*/ 1984242 w 7467600"/>
              <a:gd name="connsiteY583" fmla="*/ 2430829 h 6858000"/>
              <a:gd name="connsiteX584" fmla="*/ 2014023 w 7467600"/>
              <a:gd name="connsiteY584" fmla="*/ 2450995 h 6858000"/>
              <a:gd name="connsiteX585" fmla="*/ 1747337 w 7467600"/>
              <a:gd name="connsiteY585" fmla="*/ 1855264 h 6858000"/>
              <a:gd name="connsiteX586" fmla="*/ 1533749 w 7467600"/>
              <a:gd name="connsiteY586" fmla="*/ 1478656 h 6858000"/>
              <a:gd name="connsiteX587" fmla="*/ 1431890 w 7467600"/>
              <a:gd name="connsiteY587" fmla="*/ 1306475 h 6858000"/>
              <a:gd name="connsiteX588" fmla="*/ 5052692 w 7467600"/>
              <a:gd name="connsiteY588" fmla="*/ 1292994 h 6858000"/>
              <a:gd name="connsiteX589" fmla="*/ 5200661 w 7467600"/>
              <a:gd name="connsiteY589" fmla="*/ 1635186 h 6858000"/>
              <a:gd name="connsiteX590" fmla="*/ 5297138 w 7467600"/>
              <a:gd name="connsiteY590" fmla="*/ 1906351 h 6858000"/>
              <a:gd name="connsiteX591" fmla="*/ 5052692 w 7467600"/>
              <a:gd name="connsiteY591" fmla="*/ 1292994 h 6858000"/>
              <a:gd name="connsiteX592" fmla="*/ 5009948 w 7467600"/>
              <a:gd name="connsiteY592" fmla="*/ 1273619 h 6858000"/>
              <a:gd name="connsiteX593" fmla="*/ 5121777 w 7467600"/>
              <a:gd name="connsiteY593" fmla="*/ 1654213 h 6858000"/>
              <a:gd name="connsiteX594" fmla="*/ 5293545 w 7467600"/>
              <a:gd name="connsiteY594" fmla="*/ 2072247 h 6858000"/>
              <a:gd name="connsiteX595" fmla="*/ 5294042 w 7467600"/>
              <a:gd name="connsiteY595" fmla="*/ 2065019 h 6858000"/>
              <a:gd name="connsiteX596" fmla="*/ 5171936 w 7467600"/>
              <a:gd name="connsiteY596" fmla="*/ 1647613 h 6858000"/>
              <a:gd name="connsiteX597" fmla="*/ 5009948 w 7467600"/>
              <a:gd name="connsiteY597" fmla="*/ 1273619 h 6858000"/>
              <a:gd name="connsiteX598" fmla="*/ 655236 w 7467600"/>
              <a:gd name="connsiteY598" fmla="*/ 1268632 h 6858000"/>
              <a:gd name="connsiteX599" fmla="*/ 839521 w 7467600"/>
              <a:gd name="connsiteY599" fmla="*/ 1685315 h 6858000"/>
              <a:gd name="connsiteX600" fmla="*/ 1109416 w 7467600"/>
              <a:gd name="connsiteY600" fmla="*/ 2061663 h 6858000"/>
              <a:gd name="connsiteX601" fmla="*/ 1298300 w 7467600"/>
              <a:gd name="connsiteY601" fmla="*/ 2247742 h 6858000"/>
              <a:gd name="connsiteX602" fmla="*/ 1125871 w 7467600"/>
              <a:gd name="connsiteY602" fmla="*/ 1989513 h 6858000"/>
              <a:gd name="connsiteX603" fmla="*/ 981574 w 7467600"/>
              <a:gd name="connsiteY603" fmla="*/ 1783157 h 6858000"/>
              <a:gd name="connsiteX604" fmla="*/ 922198 w 7467600"/>
              <a:gd name="connsiteY604" fmla="*/ 1677437 h 6858000"/>
              <a:gd name="connsiteX605" fmla="*/ 869293 w 7467600"/>
              <a:gd name="connsiteY605" fmla="*/ 1583214 h 6858000"/>
              <a:gd name="connsiteX606" fmla="*/ 751431 w 7467600"/>
              <a:gd name="connsiteY606" fmla="*/ 1405731 h 6858000"/>
              <a:gd name="connsiteX607" fmla="*/ 655236 w 7467600"/>
              <a:gd name="connsiteY607" fmla="*/ 1268632 h 6858000"/>
              <a:gd name="connsiteX608" fmla="*/ 6516292 w 7467600"/>
              <a:gd name="connsiteY608" fmla="*/ 1263064 h 6858000"/>
              <a:gd name="connsiteX609" fmla="*/ 5736320 w 7467600"/>
              <a:gd name="connsiteY609" fmla="*/ 1501803 h 6858000"/>
              <a:gd name="connsiteX610" fmla="*/ 6516292 w 7467600"/>
              <a:gd name="connsiteY610" fmla="*/ 1263064 h 6858000"/>
              <a:gd name="connsiteX611" fmla="*/ 291466 w 7467600"/>
              <a:gd name="connsiteY611" fmla="*/ 1250369 h 6858000"/>
              <a:gd name="connsiteX612" fmla="*/ 323180 w 7467600"/>
              <a:gd name="connsiteY612" fmla="*/ 1435283 h 6858000"/>
              <a:gd name="connsiteX613" fmla="*/ 349381 w 7467600"/>
              <a:gd name="connsiteY613" fmla="*/ 1875041 h 6858000"/>
              <a:gd name="connsiteX614" fmla="*/ 374363 w 7467600"/>
              <a:gd name="connsiteY614" fmla="*/ 1506494 h 6858000"/>
              <a:gd name="connsiteX615" fmla="*/ 302168 w 7467600"/>
              <a:gd name="connsiteY615" fmla="*/ 1274495 h 6858000"/>
              <a:gd name="connsiteX616" fmla="*/ 291466 w 7467600"/>
              <a:gd name="connsiteY616" fmla="*/ 1250369 h 6858000"/>
              <a:gd name="connsiteX617" fmla="*/ 678222 w 7467600"/>
              <a:gd name="connsiteY617" fmla="*/ 1248670 h 6858000"/>
              <a:gd name="connsiteX618" fmla="*/ 775536 w 7467600"/>
              <a:gd name="connsiteY618" fmla="*/ 1388015 h 6858000"/>
              <a:gd name="connsiteX619" fmla="*/ 894529 w 7467600"/>
              <a:gd name="connsiteY619" fmla="*/ 1567739 h 6858000"/>
              <a:gd name="connsiteX620" fmla="*/ 948000 w 7467600"/>
              <a:gd name="connsiteY620" fmla="*/ 1663088 h 6858000"/>
              <a:gd name="connsiteX621" fmla="*/ 1006812 w 7467600"/>
              <a:gd name="connsiteY621" fmla="*/ 1767683 h 6858000"/>
              <a:gd name="connsiteX622" fmla="*/ 1149133 w 7467600"/>
              <a:gd name="connsiteY622" fmla="*/ 1971513 h 6858000"/>
              <a:gd name="connsiteX623" fmla="*/ 1333952 w 7467600"/>
              <a:gd name="connsiteY623" fmla="*/ 2251620 h 6858000"/>
              <a:gd name="connsiteX624" fmla="*/ 1337329 w 7467600"/>
              <a:gd name="connsiteY624" fmla="*/ 2258350 h 6858000"/>
              <a:gd name="connsiteX625" fmla="*/ 1014726 w 7467600"/>
              <a:gd name="connsiteY625" fmla="*/ 1615556 h 6858000"/>
              <a:gd name="connsiteX626" fmla="*/ 678222 w 7467600"/>
              <a:gd name="connsiteY626" fmla="*/ 1248670 h 6858000"/>
              <a:gd name="connsiteX627" fmla="*/ 6691602 w 7467600"/>
              <a:gd name="connsiteY627" fmla="*/ 1140573 h 6858000"/>
              <a:gd name="connsiteX628" fmla="*/ 6571100 w 7467600"/>
              <a:gd name="connsiteY628" fmla="*/ 1183662 h 6858000"/>
              <a:gd name="connsiteX629" fmla="*/ 6241687 w 7467600"/>
              <a:gd name="connsiteY629" fmla="*/ 1257600 h 6858000"/>
              <a:gd name="connsiteX630" fmla="*/ 5693009 w 7467600"/>
              <a:gd name="connsiteY630" fmla="*/ 1478256 h 6858000"/>
              <a:gd name="connsiteX631" fmla="*/ 6548420 w 7467600"/>
              <a:gd name="connsiteY631" fmla="*/ 1214599 h 6858000"/>
              <a:gd name="connsiteX632" fmla="*/ 6605473 w 7467600"/>
              <a:gd name="connsiteY632" fmla="*/ 1184686 h 6858000"/>
              <a:gd name="connsiteX633" fmla="*/ 6691602 w 7467600"/>
              <a:gd name="connsiteY633" fmla="*/ 1140573 h 6858000"/>
              <a:gd name="connsiteX634" fmla="*/ 4002475 w 7467600"/>
              <a:gd name="connsiteY634" fmla="*/ 1037802 h 6858000"/>
              <a:gd name="connsiteX635" fmla="*/ 4000324 w 7467600"/>
              <a:gd name="connsiteY635" fmla="*/ 1039362 h 6858000"/>
              <a:gd name="connsiteX636" fmla="*/ 4002862 w 7467600"/>
              <a:gd name="connsiteY636" fmla="*/ 1042866 h 6858000"/>
              <a:gd name="connsiteX637" fmla="*/ 4002475 w 7467600"/>
              <a:gd name="connsiteY637" fmla="*/ 1037802 h 6858000"/>
              <a:gd name="connsiteX638" fmla="*/ 506322 w 7467600"/>
              <a:gd name="connsiteY638" fmla="*/ 1020997 h 6858000"/>
              <a:gd name="connsiteX639" fmla="*/ 533068 w 7467600"/>
              <a:gd name="connsiteY639" fmla="*/ 1029409 h 6858000"/>
              <a:gd name="connsiteX640" fmla="*/ 1232525 w 7467600"/>
              <a:gd name="connsiteY640" fmla="*/ 1804675 h 6858000"/>
              <a:gd name="connsiteX641" fmla="*/ 1388858 w 7467600"/>
              <a:gd name="connsiteY641" fmla="*/ 2368011 h 6858000"/>
              <a:gd name="connsiteX642" fmla="*/ 1384098 w 7467600"/>
              <a:gd name="connsiteY642" fmla="*/ 2378125 h 6858000"/>
              <a:gd name="connsiteX643" fmla="*/ 1425393 w 7467600"/>
              <a:gd name="connsiteY643" fmla="*/ 2589124 h 6858000"/>
              <a:gd name="connsiteX644" fmla="*/ 1424001 w 7467600"/>
              <a:gd name="connsiteY644" fmla="*/ 2597541 h 6858000"/>
              <a:gd name="connsiteX645" fmla="*/ 2152729 w 7467600"/>
              <a:gd name="connsiteY645" fmla="*/ 2864487 h 6858000"/>
              <a:gd name="connsiteX646" fmla="*/ 2020609 w 7467600"/>
              <a:gd name="connsiteY646" fmla="*/ 2539671 h 6858000"/>
              <a:gd name="connsiteX647" fmla="*/ 2018920 w 7467600"/>
              <a:gd name="connsiteY647" fmla="*/ 2536309 h 6858000"/>
              <a:gd name="connsiteX648" fmla="*/ 1342441 w 7467600"/>
              <a:gd name="connsiteY648" fmla="*/ 1173017 h 6858000"/>
              <a:gd name="connsiteX649" fmla="*/ 1367925 w 7467600"/>
              <a:gd name="connsiteY649" fmla="*/ 1135648 h 6858000"/>
              <a:gd name="connsiteX650" fmla="*/ 1771401 w 7467600"/>
              <a:gd name="connsiteY650" fmla="*/ 1806673 h 6858000"/>
              <a:gd name="connsiteX651" fmla="*/ 1972385 w 7467600"/>
              <a:gd name="connsiteY651" fmla="*/ 2198735 h 6858000"/>
              <a:gd name="connsiteX652" fmla="*/ 2040892 w 7467600"/>
              <a:gd name="connsiteY652" fmla="*/ 2405205 h 6858000"/>
              <a:gd name="connsiteX653" fmla="*/ 2131689 w 7467600"/>
              <a:gd name="connsiteY653" fmla="*/ 1936926 h 6858000"/>
              <a:gd name="connsiteX654" fmla="*/ 2454820 w 7467600"/>
              <a:gd name="connsiteY654" fmla="*/ 1248808 h 6858000"/>
              <a:gd name="connsiteX655" fmla="*/ 2492512 w 7467600"/>
              <a:gd name="connsiteY655" fmla="*/ 1302920 h 6858000"/>
              <a:gd name="connsiteX656" fmla="*/ 2081216 w 7467600"/>
              <a:gd name="connsiteY656" fmla="*/ 2527513 h 6858000"/>
              <a:gd name="connsiteX657" fmla="*/ 2081211 w 7467600"/>
              <a:gd name="connsiteY657" fmla="*/ 2528916 h 6858000"/>
              <a:gd name="connsiteX658" fmla="*/ 2199067 w 7467600"/>
              <a:gd name="connsiteY658" fmla="*/ 2884061 h 6858000"/>
              <a:gd name="connsiteX659" fmla="*/ 3192586 w 7467600"/>
              <a:gd name="connsiteY659" fmla="*/ 3411496 h 6858000"/>
              <a:gd name="connsiteX660" fmla="*/ 3182620 w 7467600"/>
              <a:gd name="connsiteY660" fmla="*/ 3483279 h 6858000"/>
              <a:gd name="connsiteX661" fmla="*/ 2435119 w 7467600"/>
              <a:gd name="connsiteY661" fmla="*/ 3080173 h 6858000"/>
              <a:gd name="connsiteX662" fmla="*/ 2410152 w 7467600"/>
              <a:gd name="connsiteY662" fmla="*/ 3063751 h 6858000"/>
              <a:gd name="connsiteX663" fmla="*/ 2408099 w 7467600"/>
              <a:gd name="connsiteY663" fmla="*/ 3064403 h 6858000"/>
              <a:gd name="connsiteX664" fmla="*/ 2407218 w 7467600"/>
              <a:gd name="connsiteY664" fmla="*/ 3070324 h 6858000"/>
              <a:gd name="connsiteX665" fmla="*/ 2380138 w 7467600"/>
              <a:gd name="connsiteY665" fmla="*/ 3099341 h 6858000"/>
              <a:gd name="connsiteX666" fmla="*/ 1765923 w 7467600"/>
              <a:gd name="connsiteY666" fmla="*/ 3581043 h 6858000"/>
              <a:gd name="connsiteX667" fmla="*/ 1702258 w 7467600"/>
              <a:gd name="connsiteY667" fmla="*/ 3612286 h 6858000"/>
              <a:gd name="connsiteX668" fmla="*/ 1538370 w 7467600"/>
              <a:gd name="connsiteY668" fmla="*/ 3811804 h 6858000"/>
              <a:gd name="connsiteX669" fmla="*/ 542867 w 7467600"/>
              <a:gd name="connsiteY669" fmla="*/ 4944092 h 6858000"/>
              <a:gd name="connsiteX670" fmla="*/ 515800 w 7467600"/>
              <a:gd name="connsiteY670" fmla="*/ 4862180 h 6858000"/>
              <a:gd name="connsiteX671" fmla="*/ 909145 w 7467600"/>
              <a:gd name="connsiteY671" fmla="*/ 4199225 h 6858000"/>
              <a:gd name="connsiteX672" fmla="*/ 1214067 w 7467600"/>
              <a:gd name="connsiteY672" fmla="*/ 3908561 h 6858000"/>
              <a:gd name="connsiteX673" fmla="*/ 640967 w 7467600"/>
              <a:gd name="connsiteY673" fmla="*/ 4105601 h 6858000"/>
              <a:gd name="connsiteX674" fmla="*/ 112563 w 7467600"/>
              <a:gd name="connsiteY674" fmla="*/ 4396952 h 6858000"/>
              <a:gd name="connsiteX675" fmla="*/ 0 w 7467600"/>
              <a:gd name="connsiteY675" fmla="*/ 4466006 h 6858000"/>
              <a:gd name="connsiteX676" fmla="*/ 0 w 7467600"/>
              <a:gd name="connsiteY676" fmla="*/ 4233763 h 6858000"/>
              <a:gd name="connsiteX677" fmla="*/ 36881 w 7467600"/>
              <a:gd name="connsiteY677" fmla="*/ 4200118 h 6858000"/>
              <a:gd name="connsiteX678" fmla="*/ 910534 w 7467600"/>
              <a:gd name="connsiteY678" fmla="*/ 3629753 h 6858000"/>
              <a:gd name="connsiteX679" fmla="*/ 1578717 w 7467600"/>
              <a:gd name="connsiteY679" fmla="*/ 3575982 h 6858000"/>
              <a:gd name="connsiteX680" fmla="*/ 2338780 w 7467600"/>
              <a:gd name="connsiteY680" fmla="*/ 3033725 h 6858000"/>
              <a:gd name="connsiteX681" fmla="*/ 1807991 w 7467600"/>
              <a:gd name="connsiteY681" fmla="*/ 2807184 h 6858000"/>
              <a:gd name="connsiteX682" fmla="*/ 1416358 w 7467600"/>
              <a:gd name="connsiteY682" fmla="*/ 3112571 h 6858000"/>
              <a:gd name="connsiteX683" fmla="*/ 939066 w 7467600"/>
              <a:gd name="connsiteY683" fmla="*/ 3378798 h 6858000"/>
              <a:gd name="connsiteX684" fmla="*/ 115099 w 7467600"/>
              <a:gd name="connsiteY684" fmla="*/ 3607650 h 6858000"/>
              <a:gd name="connsiteX685" fmla="*/ 97284 w 7467600"/>
              <a:gd name="connsiteY685" fmla="*/ 3520393 h 6858000"/>
              <a:gd name="connsiteX686" fmla="*/ 922050 w 7467600"/>
              <a:gd name="connsiteY686" fmla="*/ 3074867 h 6858000"/>
              <a:gd name="connsiteX687" fmla="*/ 1405265 w 7467600"/>
              <a:gd name="connsiteY687" fmla="*/ 3016319 h 6858000"/>
              <a:gd name="connsiteX688" fmla="*/ 1407512 w 7467600"/>
              <a:gd name="connsiteY688" fmla="*/ 3018001 h 6858000"/>
              <a:gd name="connsiteX689" fmla="*/ 1726266 w 7467600"/>
              <a:gd name="connsiteY689" fmla="*/ 2777274 h 6858000"/>
              <a:gd name="connsiteX690" fmla="*/ 625390 w 7467600"/>
              <a:gd name="connsiteY690" fmla="*/ 2514541 h 6858000"/>
              <a:gd name="connsiteX691" fmla="*/ 619799 w 7467600"/>
              <a:gd name="connsiteY691" fmla="*/ 2527180 h 6858000"/>
              <a:gd name="connsiteX692" fmla="*/ 310030 w 7467600"/>
              <a:gd name="connsiteY692" fmla="*/ 2771818 h 6858000"/>
              <a:gd name="connsiteX693" fmla="*/ 173877 w 7467600"/>
              <a:gd name="connsiteY693" fmla="*/ 2937056 h 6858000"/>
              <a:gd name="connsiteX694" fmla="*/ 77889 w 7467600"/>
              <a:gd name="connsiteY694" fmla="*/ 3138440 h 6858000"/>
              <a:gd name="connsiteX695" fmla="*/ 0 w 7467600"/>
              <a:gd name="connsiteY695" fmla="*/ 3271395 h 6858000"/>
              <a:gd name="connsiteX696" fmla="*/ 0 w 7467600"/>
              <a:gd name="connsiteY696" fmla="*/ 3153002 h 6858000"/>
              <a:gd name="connsiteX697" fmla="*/ 2386 w 7467600"/>
              <a:gd name="connsiteY697" fmla="*/ 3149203 h 6858000"/>
              <a:gd name="connsiteX698" fmla="*/ 89753 w 7467600"/>
              <a:gd name="connsiteY698" fmla="*/ 2987702 h 6858000"/>
              <a:gd name="connsiteX699" fmla="*/ 76869 w 7467600"/>
              <a:gd name="connsiteY699" fmla="*/ 3005404 h 6858000"/>
              <a:gd name="connsiteX700" fmla="*/ 32049 w 7467600"/>
              <a:gd name="connsiteY700" fmla="*/ 3065814 h 6858000"/>
              <a:gd name="connsiteX701" fmla="*/ 0 w 7467600"/>
              <a:gd name="connsiteY701" fmla="*/ 3108744 h 6858000"/>
              <a:gd name="connsiteX702" fmla="*/ 0 w 7467600"/>
              <a:gd name="connsiteY702" fmla="*/ 3058059 h 6858000"/>
              <a:gd name="connsiteX703" fmla="*/ 7610 w 7467600"/>
              <a:gd name="connsiteY703" fmla="*/ 3047889 h 6858000"/>
              <a:gd name="connsiteX704" fmla="*/ 52419 w 7467600"/>
              <a:gd name="connsiteY704" fmla="*/ 2987479 h 6858000"/>
              <a:gd name="connsiteX705" fmla="*/ 59142 w 7467600"/>
              <a:gd name="connsiteY705" fmla="*/ 2978488 h 6858000"/>
              <a:gd name="connsiteX706" fmla="*/ 0 w 7467600"/>
              <a:gd name="connsiteY706" fmla="*/ 3015334 h 6858000"/>
              <a:gd name="connsiteX707" fmla="*/ 0 w 7467600"/>
              <a:gd name="connsiteY707" fmla="*/ 2914286 h 6858000"/>
              <a:gd name="connsiteX708" fmla="*/ 36383 w 7467600"/>
              <a:gd name="connsiteY708" fmla="*/ 2901128 h 6858000"/>
              <a:gd name="connsiteX709" fmla="*/ 156329 w 7467600"/>
              <a:gd name="connsiteY709" fmla="*/ 2840533 h 6858000"/>
              <a:gd name="connsiteX710" fmla="*/ 358355 w 7467600"/>
              <a:gd name="connsiteY710" fmla="*/ 2620471 h 6858000"/>
              <a:gd name="connsiteX711" fmla="*/ 510577 w 7467600"/>
              <a:gd name="connsiteY711" fmla="*/ 2501244 h 6858000"/>
              <a:gd name="connsiteX712" fmla="*/ 211967 w 7467600"/>
              <a:gd name="connsiteY712" fmla="*/ 2479171 h 6858000"/>
              <a:gd name="connsiteX713" fmla="*/ 0 w 7467600"/>
              <a:gd name="connsiteY713" fmla="*/ 2476398 h 6858000"/>
              <a:gd name="connsiteX714" fmla="*/ 0 w 7467600"/>
              <a:gd name="connsiteY714" fmla="*/ 2389189 h 6858000"/>
              <a:gd name="connsiteX715" fmla="*/ 103062 w 7467600"/>
              <a:gd name="connsiteY715" fmla="*/ 2389518 h 6858000"/>
              <a:gd name="connsiteX716" fmla="*/ 510734 w 7467600"/>
              <a:gd name="connsiteY716" fmla="*/ 2416201 h 6858000"/>
              <a:gd name="connsiteX717" fmla="*/ 279257 w 7467600"/>
              <a:gd name="connsiteY717" fmla="*/ 2092102 h 6858000"/>
              <a:gd name="connsiteX718" fmla="*/ 65265 w 7467600"/>
              <a:gd name="connsiteY718" fmla="*/ 2006049 h 6858000"/>
              <a:gd name="connsiteX719" fmla="*/ 0 w 7467600"/>
              <a:gd name="connsiteY719" fmla="*/ 1982532 h 6858000"/>
              <a:gd name="connsiteX720" fmla="*/ 0 w 7467600"/>
              <a:gd name="connsiteY720" fmla="*/ 1912789 h 6858000"/>
              <a:gd name="connsiteX721" fmla="*/ 97460 w 7467600"/>
              <a:gd name="connsiteY721" fmla="*/ 1953725 h 6858000"/>
              <a:gd name="connsiteX722" fmla="*/ 221272 w 7467600"/>
              <a:gd name="connsiteY722" fmla="*/ 1980766 h 6858000"/>
              <a:gd name="connsiteX723" fmla="*/ 116765 w 7467600"/>
              <a:gd name="connsiteY723" fmla="*/ 1911033 h 6858000"/>
              <a:gd name="connsiteX724" fmla="*/ 16405 w 7467600"/>
              <a:gd name="connsiteY724" fmla="*/ 1803412 h 6858000"/>
              <a:gd name="connsiteX725" fmla="*/ 0 w 7467600"/>
              <a:gd name="connsiteY725" fmla="*/ 1784777 h 6858000"/>
              <a:gd name="connsiteX726" fmla="*/ 0 w 7467600"/>
              <a:gd name="connsiteY726" fmla="*/ 1740082 h 6858000"/>
              <a:gd name="connsiteX727" fmla="*/ 39394 w 7467600"/>
              <a:gd name="connsiteY727" fmla="*/ 1784856 h 6858000"/>
              <a:gd name="connsiteX728" fmla="*/ 135813 w 7467600"/>
              <a:gd name="connsiteY728" fmla="*/ 1888838 h 6858000"/>
              <a:gd name="connsiteX729" fmla="*/ 242575 w 7467600"/>
              <a:gd name="connsiteY729" fmla="*/ 1958841 h 6858000"/>
              <a:gd name="connsiteX730" fmla="*/ 82197 w 7467600"/>
              <a:gd name="connsiteY730" fmla="*/ 1754826 h 6858000"/>
              <a:gd name="connsiteX731" fmla="*/ 0 w 7467600"/>
              <a:gd name="connsiteY731" fmla="*/ 1679650 h 6858000"/>
              <a:gd name="connsiteX732" fmla="*/ 0 w 7467600"/>
              <a:gd name="connsiteY732" fmla="*/ 1602463 h 6858000"/>
              <a:gd name="connsiteX733" fmla="*/ 84689 w 7467600"/>
              <a:gd name="connsiteY733" fmla="*/ 1677442 h 6858000"/>
              <a:gd name="connsiteX734" fmla="*/ 298437 w 7467600"/>
              <a:gd name="connsiteY734" fmla="*/ 1968019 h 6858000"/>
              <a:gd name="connsiteX735" fmla="*/ 227269 w 7467600"/>
              <a:gd name="connsiteY735" fmla="*/ 1114064 h 6858000"/>
              <a:gd name="connsiteX736" fmla="*/ 248003 w 7467600"/>
              <a:gd name="connsiteY736" fmla="*/ 1089613 h 6858000"/>
              <a:gd name="connsiteX737" fmla="*/ 427020 w 7467600"/>
              <a:gd name="connsiteY737" fmla="*/ 1619803 h 6858000"/>
              <a:gd name="connsiteX738" fmla="*/ 340345 w 7467600"/>
              <a:gd name="connsiteY738" fmla="*/ 2027739 h 6858000"/>
              <a:gd name="connsiteX739" fmla="*/ 360865 w 7467600"/>
              <a:gd name="connsiteY739" fmla="*/ 2044827 h 6858000"/>
              <a:gd name="connsiteX740" fmla="*/ 560414 w 7467600"/>
              <a:gd name="connsiteY740" fmla="*/ 2421457 h 6858000"/>
              <a:gd name="connsiteX741" fmla="*/ 1359703 w 7467600"/>
              <a:gd name="connsiteY741" fmla="*/ 2578554 h 6858000"/>
              <a:gd name="connsiteX742" fmla="*/ 1359422 w 7467600"/>
              <a:gd name="connsiteY742" fmla="*/ 2577994 h 6858000"/>
              <a:gd name="connsiteX743" fmla="*/ 828701 w 7467600"/>
              <a:gd name="connsiteY743" fmla="*/ 1839520 h 6858000"/>
              <a:gd name="connsiteX744" fmla="*/ 494427 w 7467600"/>
              <a:gd name="connsiteY744" fmla="*/ 1092333 h 6858000"/>
              <a:gd name="connsiteX745" fmla="*/ 506322 w 7467600"/>
              <a:gd name="connsiteY745" fmla="*/ 1020997 h 6858000"/>
              <a:gd name="connsiteX746" fmla="*/ 4570198 w 7467600"/>
              <a:gd name="connsiteY746" fmla="*/ 978081 h 6858000"/>
              <a:gd name="connsiteX747" fmla="*/ 4523691 w 7467600"/>
              <a:gd name="connsiteY747" fmla="*/ 1127776 h 6858000"/>
              <a:gd name="connsiteX748" fmla="*/ 4509875 w 7467600"/>
              <a:gd name="connsiteY748" fmla="*/ 1167552 h 6858000"/>
              <a:gd name="connsiteX749" fmla="*/ 4478168 w 7467600"/>
              <a:gd name="connsiteY749" fmla="*/ 1260735 h 6858000"/>
              <a:gd name="connsiteX750" fmla="*/ 4409309 w 7467600"/>
              <a:gd name="connsiteY750" fmla="*/ 1666996 h 6858000"/>
              <a:gd name="connsiteX751" fmla="*/ 4370031 w 7467600"/>
              <a:gd name="connsiteY751" fmla="*/ 1955666 h 6858000"/>
              <a:gd name="connsiteX752" fmla="*/ 4570198 w 7467600"/>
              <a:gd name="connsiteY752" fmla="*/ 978081 h 6858000"/>
              <a:gd name="connsiteX753" fmla="*/ 4557898 w 7467600"/>
              <a:gd name="connsiteY753" fmla="*/ 900011 h 6858000"/>
              <a:gd name="connsiteX754" fmla="*/ 4344840 w 7467600"/>
              <a:gd name="connsiteY754" fmla="*/ 1922038 h 6858000"/>
              <a:gd name="connsiteX755" fmla="*/ 4378710 w 7467600"/>
              <a:gd name="connsiteY755" fmla="*/ 1665516 h 6858000"/>
              <a:gd name="connsiteX756" fmla="*/ 4448798 w 7467600"/>
              <a:gd name="connsiteY756" fmla="*/ 1253024 h 6858000"/>
              <a:gd name="connsiteX757" fmla="*/ 4480315 w 7467600"/>
              <a:gd name="connsiteY757" fmla="*/ 1158454 h 6858000"/>
              <a:gd name="connsiteX758" fmla="*/ 4494133 w 7467600"/>
              <a:gd name="connsiteY758" fmla="*/ 1118676 h 6858000"/>
              <a:gd name="connsiteX759" fmla="*/ 4557898 w 7467600"/>
              <a:gd name="connsiteY759" fmla="*/ 900011 h 6858000"/>
              <a:gd name="connsiteX760" fmla="*/ 5870151 w 7467600"/>
              <a:gd name="connsiteY760" fmla="*/ 898890 h 6858000"/>
              <a:gd name="connsiteX761" fmla="*/ 5861335 w 7467600"/>
              <a:gd name="connsiteY761" fmla="*/ 899177 h 6858000"/>
              <a:gd name="connsiteX762" fmla="*/ 5843702 w 7467600"/>
              <a:gd name="connsiteY762" fmla="*/ 899748 h 6858000"/>
              <a:gd name="connsiteX763" fmla="*/ 5651107 w 7467600"/>
              <a:gd name="connsiteY763" fmla="*/ 920306 h 6858000"/>
              <a:gd name="connsiteX764" fmla="*/ 5459407 w 7467600"/>
              <a:gd name="connsiteY764" fmla="*/ 940975 h 6858000"/>
              <a:gd name="connsiteX765" fmla="*/ 5374846 w 7467600"/>
              <a:gd name="connsiteY765" fmla="*/ 941988 h 6858000"/>
              <a:gd name="connsiteX766" fmla="*/ 5256105 w 7467600"/>
              <a:gd name="connsiteY766" fmla="*/ 945632 h 6858000"/>
              <a:gd name="connsiteX767" fmla="*/ 5107071 w 7467600"/>
              <a:gd name="connsiteY767" fmla="*/ 969720 h 6858000"/>
              <a:gd name="connsiteX768" fmla="*/ 4998681 w 7467600"/>
              <a:gd name="connsiteY768" fmla="*/ 988771 h 6858000"/>
              <a:gd name="connsiteX769" fmla="*/ 5870151 w 7467600"/>
              <a:gd name="connsiteY769" fmla="*/ 898890 h 6858000"/>
              <a:gd name="connsiteX770" fmla="*/ 5504425 w 7467600"/>
              <a:gd name="connsiteY770" fmla="*/ 848067 h 6858000"/>
              <a:gd name="connsiteX771" fmla="*/ 4968849 w 7467600"/>
              <a:gd name="connsiteY771" fmla="*/ 962318 h 6858000"/>
              <a:gd name="connsiteX772" fmla="*/ 5104039 w 7467600"/>
              <a:gd name="connsiteY772" fmla="*/ 940634 h 6858000"/>
              <a:gd name="connsiteX773" fmla="*/ 5256311 w 7467600"/>
              <a:gd name="connsiteY773" fmla="*/ 916490 h 6858000"/>
              <a:gd name="connsiteX774" fmla="*/ 5377381 w 7467600"/>
              <a:gd name="connsiteY774" fmla="*/ 912671 h 6858000"/>
              <a:gd name="connsiteX775" fmla="*/ 5460148 w 7467600"/>
              <a:gd name="connsiteY775" fmla="*/ 911442 h 6858000"/>
              <a:gd name="connsiteX776" fmla="*/ 5648971 w 7467600"/>
              <a:gd name="connsiteY776" fmla="*/ 891331 h 6858000"/>
              <a:gd name="connsiteX777" fmla="*/ 5844807 w 7467600"/>
              <a:gd name="connsiteY777" fmla="*/ 870718 h 6858000"/>
              <a:gd name="connsiteX778" fmla="*/ 5862975 w 7467600"/>
              <a:gd name="connsiteY778" fmla="*/ 869756 h 6858000"/>
              <a:gd name="connsiteX779" fmla="*/ 5920887 w 7467600"/>
              <a:gd name="connsiteY779" fmla="*/ 865929 h 6858000"/>
              <a:gd name="connsiteX780" fmla="*/ 5504425 w 7467600"/>
              <a:gd name="connsiteY780" fmla="*/ 848067 h 6858000"/>
              <a:gd name="connsiteX781" fmla="*/ 3607114 w 7467600"/>
              <a:gd name="connsiteY781" fmla="*/ 467441 h 6858000"/>
              <a:gd name="connsiteX782" fmla="*/ 3296242 w 7467600"/>
              <a:gd name="connsiteY782" fmla="*/ 807991 h 6858000"/>
              <a:gd name="connsiteX783" fmla="*/ 3174674 w 7467600"/>
              <a:gd name="connsiteY783" fmla="*/ 919759 h 6858000"/>
              <a:gd name="connsiteX784" fmla="*/ 3042978 w 7467600"/>
              <a:gd name="connsiteY784" fmla="*/ 1054894 h 6858000"/>
              <a:gd name="connsiteX785" fmla="*/ 2968914 w 7467600"/>
              <a:gd name="connsiteY785" fmla="*/ 1133756 h 6858000"/>
              <a:gd name="connsiteX786" fmla="*/ 3103823 w 7467600"/>
              <a:gd name="connsiteY786" fmla="*/ 1026814 h 6858000"/>
              <a:gd name="connsiteX787" fmla="*/ 3607114 w 7467600"/>
              <a:gd name="connsiteY787" fmla="*/ 467441 h 6858000"/>
              <a:gd name="connsiteX788" fmla="*/ 3744487 w 7467600"/>
              <a:gd name="connsiteY788" fmla="*/ 383136 h 6858000"/>
              <a:gd name="connsiteX789" fmla="*/ 3970213 w 7467600"/>
              <a:gd name="connsiteY789" fmla="*/ 995559 h 6858000"/>
              <a:gd name="connsiteX790" fmla="*/ 3744487 w 7467600"/>
              <a:gd name="connsiteY790" fmla="*/ 383136 h 6858000"/>
              <a:gd name="connsiteX791" fmla="*/ 3624562 w 7467600"/>
              <a:gd name="connsiteY791" fmla="*/ 367041 h 6858000"/>
              <a:gd name="connsiteX792" fmla="*/ 3489712 w 7467600"/>
              <a:gd name="connsiteY792" fmla="*/ 485386 h 6858000"/>
              <a:gd name="connsiteX793" fmla="*/ 3182994 w 7467600"/>
              <a:gd name="connsiteY793" fmla="*/ 828265 h 6858000"/>
              <a:gd name="connsiteX794" fmla="*/ 2892114 w 7467600"/>
              <a:gd name="connsiteY794" fmla="*/ 1172635 h 6858000"/>
              <a:gd name="connsiteX795" fmla="*/ 3021459 w 7467600"/>
              <a:gd name="connsiteY795" fmla="*/ 1035385 h 6858000"/>
              <a:gd name="connsiteX796" fmla="*/ 3153873 w 7467600"/>
              <a:gd name="connsiteY796" fmla="*/ 898971 h 6858000"/>
              <a:gd name="connsiteX797" fmla="*/ 3276511 w 7467600"/>
              <a:gd name="connsiteY797" fmla="*/ 786423 h 6858000"/>
              <a:gd name="connsiteX798" fmla="*/ 3584154 w 7467600"/>
              <a:gd name="connsiteY798" fmla="*/ 448218 h 6858000"/>
              <a:gd name="connsiteX799" fmla="*/ 3624562 w 7467600"/>
              <a:gd name="connsiteY799" fmla="*/ 367041 h 6858000"/>
              <a:gd name="connsiteX800" fmla="*/ 3766672 w 7467600"/>
              <a:gd name="connsiteY800" fmla="*/ 359429 h 6858000"/>
              <a:gd name="connsiteX801" fmla="*/ 3996338 w 7467600"/>
              <a:gd name="connsiteY801" fmla="*/ 968237 h 6858000"/>
              <a:gd name="connsiteX802" fmla="*/ 3766672 w 7467600"/>
              <a:gd name="connsiteY802" fmla="*/ 359429 h 6858000"/>
              <a:gd name="connsiteX803" fmla="*/ 5805386 w 7467600"/>
              <a:gd name="connsiteY803" fmla="*/ 239240 h 6858000"/>
              <a:gd name="connsiteX804" fmla="*/ 5736947 w 7467600"/>
              <a:gd name="connsiteY804" fmla="*/ 261367 h 6858000"/>
              <a:gd name="connsiteX805" fmla="*/ 5427012 w 7467600"/>
              <a:gd name="connsiteY805" fmla="*/ 311272 h 6858000"/>
              <a:gd name="connsiteX806" fmla="*/ 5147818 w 7467600"/>
              <a:gd name="connsiteY806" fmla="*/ 322112 h 6858000"/>
              <a:gd name="connsiteX807" fmla="*/ 5060854 w 7467600"/>
              <a:gd name="connsiteY807" fmla="*/ 311882 h 6858000"/>
              <a:gd name="connsiteX808" fmla="*/ 4945989 w 7467600"/>
              <a:gd name="connsiteY808" fmla="*/ 300516 h 6858000"/>
              <a:gd name="connsiteX809" fmla="*/ 5410479 w 7467600"/>
              <a:gd name="connsiteY809" fmla="*/ 348434 h 6858000"/>
              <a:gd name="connsiteX810" fmla="*/ 5805386 w 7467600"/>
              <a:gd name="connsiteY810" fmla="*/ 239240 h 6858000"/>
              <a:gd name="connsiteX811" fmla="*/ 5905192 w 7467600"/>
              <a:gd name="connsiteY811" fmla="*/ 163079 h 6858000"/>
              <a:gd name="connsiteX812" fmla="*/ 5865655 w 7467600"/>
              <a:gd name="connsiteY812" fmla="*/ 171901 h 6858000"/>
              <a:gd name="connsiteX813" fmla="*/ 5259740 w 7467600"/>
              <a:gd name="connsiteY813" fmla="*/ 257013 h 6858000"/>
              <a:gd name="connsiteX814" fmla="*/ 5208466 w 7467600"/>
              <a:gd name="connsiteY814" fmla="*/ 257550 h 6858000"/>
              <a:gd name="connsiteX815" fmla="*/ 4980204 w 7467600"/>
              <a:gd name="connsiteY815" fmla="*/ 271903 h 6858000"/>
              <a:gd name="connsiteX816" fmla="*/ 5068068 w 7467600"/>
              <a:gd name="connsiteY816" fmla="*/ 282244 h 6858000"/>
              <a:gd name="connsiteX817" fmla="*/ 5153231 w 7467600"/>
              <a:gd name="connsiteY817" fmla="*/ 292240 h 6858000"/>
              <a:gd name="connsiteX818" fmla="*/ 5426491 w 7467600"/>
              <a:gd name="connsiteY818" fmla="*/ 281128 h 6858000"/>
              <a:gd name="connsiteX819" fmla="*/ 5731212 w 7467600"/>
              <a:gd name="connsiteY819" fmla="*/ 231951 h 6858000"/>
              <a:gd name="connsiteX820" fmla="*/ 5905192 w 7467600"/>
              <a:gd name="connsiteY820" fmla="*/ 163079 h 6858000"/>
              <a:gd name="connsiteX821" fmla="*/ 5944437 w 7467600"/>
              <a:gd name="connsiteY821" fmla="*/ 113829 h 6858000"/>
              <a:gd name="connsiteX822" fmla="*/ 5825032 w 7467600"/>
              <a:gd name="connsiteY822" fmla="*/ 146405 h 6858000"/>
              <a:gd name="connsiteX823" fmla="*/ 4955599 w 7467600"/>
              <a:gd name="connsiteY823" fmla="*/ 247008 h 6858000"/>
              <a:gd name="connsiteX824" fmla="*/ 5210104 w 7467600"/>
              <a:gd name="connsiteY824" fmla="*/ 228123 h 6858000"/>
              <a:gd name="connsiteX825" fmla="*/ 5261015 w 7467600"/>
              <a:gd name="connsiteY825" fmla="*/ 227087 h 6858000"/>
              <a:gd name="connsiteX826" fmla="*/ 5861181 w 7467600"/>
              <a:gd name="connsiteY826" fmla="*/ 143093 h 6858000"/>
              <a:gd name="connsiteX827" fmla="*/ 5961252 w 7467600"/>
              <a:gd name="connsiteY827" fmla="*/ 114820 h 6858000"/>
              <a:gd name="connsiteX828" fmla="*/ 5944437 w 7467600"/>
              <a:gd name="connsiteY828" fmla="*/ 113829 h 6858000"/>
              <a:gd name="connsiteX829" fmla="*/ 3882765 w 7467600"/>
              <a:gd name="connsiteY829" fmla="*/ 0 h 6858000"/>
              <a:gd name="connsiteX830" fmla="*/ 3995099 w 7467600"/>
              <a:gd name="connsiteY830" fmla="*/ 0 h 6858000"/>
              <a:gd name="connsiteX831" fmla="*/ 4163818 w 7467600"/>
              <a:gd name="connsiteY831" fmla="*/ 234104 h 6858000"/>
              <a:gd name="connsiteX832" fmla="*/ 4172099 w 7467600"/>
              <a:gd name="connsiteY832" fmla="*/ 234207 h 6858000"/>
              <a:gd name="connsiteX833" fmla="*/ 4784282 w 7467600"/>
              <a:gd name="connsiteY833" fmla="*/ 276561 h 6858000"/>
              <a:gd name="connsiteX834" fmla="*/ 4801687 w 7467600"/>
              <a:gd name="connsiteY834" fmla="*/ 267764 h 6858000"/>
              <a:gd name="connsiteX835" fmla="*/ 6082788 w 7467600"/>
              <a:gd name="connsiteY835" fmla="*/ 64119 h 6858000"/>
              <a:gd name="connsiteX836" fmla="*/ 6099442 w 7467600"/>
              <a:gd name="connsiteY836" fmla="*/ 82568 h 6858000"/>
              <a:gd name="connsiteX837" fmla="*/ 4804137 w 7467600"/>
              <a:gd name="connsiteY837" fmla="*/ 320931 h 6858000"/>
              <a:gd name="connsiteX838" fmla="*/ 4227047 w 7467600"/>
              <a:gd name="connsiteY838" fmla="*/ 313415 h 6858000"/>
              <a:gd name="connsiteX839" fmla="*/ 4346041 w 7467600"/>
              <a:gd name="connsiteY839" fmla="*/ 456086 h 6858000"/>
              <a:gd name="connsiteX840" fmla="*/ 4870967 w 7467600"/>
              <a:gd name="connsiteY840" fmla="*/ 963061 h 6858000"/>
              <a:gd name="connsiteX841" fmla="*/ 4889647 w 7467600"/>
              <a:gd name="connsiteY841" fmla="*/ 957147 h 6858000"/>
              <a:gd name="connsiteX842" fmla="*/ 5422504 w 7467600"/>
              <a:gd name="connsiteY842" fmla="*/ 805191 h 6858000"/>
              <a:gd name="connsiteX843" fmla="*/ 6087656 w 7467600"/>
              <a:gd name="connsiteY843" fmla="*/ 826703 h 6858000"/>
              <a:gd name="connsiteX844" fmla="*/ 6058717 w 7467600"/>
              <a:gd name="connsiteY844" fmla="*/ 865992 h 6858000"/>
              <a:gd name="connsiteX845" fmla="*/ 4974153 w 7467600"/>
              <a:gd name="connsiteY845" fmla="*/ 1045456 h 6858000"/>
              <a:gd name="connsiteX846" fmla="*/ 5627835 w 7467600"/>
              <a:gd name="connsiteY846" fmla="*/ 1472077 h 6858000"/>
              <a:gd name="connsiteX847" fmla="*/ 5629817 w 7467600"/>
              <a:gd name="connsiteY847" fmla="*/ 1471412 h 6858000"/>
              <a:gd name="connsiteX848" fmla="*/ 5634124 w 7467600"/>
              <a:gd name="connsiteY848" fmla="*/ 1470572 h 6858000"/>
              <a:gd name="connsiteX849" fmla="*/ 5755832 w 7467600"/>
              <a:gd name="connsiteY849" fmla="*/ 1383886 h 6858000"/>
              <a:gd name="connsiteX850" fmla="*/ 6014186 w 7467600"/>
              <a:gd name="connsiteY850" fmla="*/ 1279799 h 6858000"/>
              <a:gd name="connsiteX851" fmla="*/ 6901619 w 7467600"/>
              <a:gd name="connsiteY851" fmla="*/ 1047874 h 6858000"/>
              <a:gd name="connsiteX852" fmla="*/ 6931566 w 7467600"/>
              <a:gd name="connsiteY852" fmla="*/ 1062034 h 6858000"/>
              <a:gd name="connsiteX853" fmla="*/ 5790982 w 7467600"/>
              <a:gd name="connsiteY853" fmla="*/ 1561380 h 6858000"/>
              <a:gd name="connsiteX854" fmla="*/ 6188971 w 7467600"/>
              <a:gd name="connsiteY854" fmla="*/ 1755168 h 6858000"/>
              <a:gd name="connsiteX855" fmla="*/ 6202446 w 7467600"/>
              <a:gd name="connsiteY855" fmla="*/ 1752268 h 6858000"/>
              <a:gd name="connsiteX856" fmla="*/ 7179560 w 7467600"/>
              <a:gd name="connsiteY856" fmla="*/ 1467551 h 6858000"/>
              <a:gd name="connsiteX857" fmla="*/ 7158730 w 7467600"/>
              <a:gd name="connsiteY857" fmla="*/ 1507835 h 6858000"/>
              <a:gd name="connsiteX858" fmla="*/ 6326959 w 7467600"/>
              <a:gd name="connsiteY858" fmla="*/ 1817686 h 6858000"/>
              <a:gd name="connsiteX859" fmla="*/ 6537433 w 7467600"/>
              <a:gd name="connsiteY859" fmla="*/ 1907790 h 6858000"/>
              <a:gd name="connsiteX860" fmla="*/ 6550221 w 7467600"/>
              <a:gd name="connsiteY860" fmla="*/ 1910729 h 6858000"/>
              <a:gd name="connsiteX861" fmla="*/ 6964438 w 7467600"/>
              <a:gd name="connsiteY861" fmla="*/ 2209505 h 6858000"/>
              <a:gd name="connsiteX862" fmla="*/ 7367862 w 7467600"/>
              <a:gd name="connsiteY862" fmla="*/ 2806833 h 6858000"/>
              <a:gd name="connsiteX863" fmla="*/ 7364329 w 7467600"/>
              <a:gd name="connsiteY863" fmla="*/ 2826907 h 6858000"/>
              <a:gd name="connsiteX864" fmla="*/ 7290545 w 7467600"/>
              <a:gd name="connsiteY864" fmla="*/ 2850663 h 6858000"/>
              <a:gd name="connsiteX865" fmla="*/ 6472036 w 7467600"/>
              <a:gd name="connsiteY865" fmla="*/ 1959003 h 6858000"/>
              <a:gd name="connsiteX866" fmla="*/ 5792897 w 7467600"/>
              <a:gd name="connsiteY866" fmla="*/ 1647747 h 6858000"/>
              <a:gd name="connsiteX867" fmla="*/ 5842751 w 7467600"/>
              <a:gd name="connsiteY867" fmla="*/ 1816112 h 6858000"/>
              <a:gd name="connsiteX868" fmla="*/ 5847424 w 7467600"/>
              <a:gd name="connsiteY868" fmla="*/ 1815776 h 6858000"/>
              <a:gd name="connsiteX869" fmla="*/ 6399821 w 7467600"/>
              <a:gd name="connsiteY869" fmla="*/ 2344799 h 6858000"/>
              <a:gd name="connsiteX870" fmla="*/ 6323232 w 7467600"/>
              <a:gd name="connsiteY870" fmla="*/ 2389634 h 6858000"/>
              <a:gd name="connsiteX871" fmla="*/ 5942958 w 7467600"/>
              <a:gd name="connsiteY871" fmla="*/ 2077708 h 6858000"/>
              <a:gd name="connsiteX872" fmla="*/ 5921559 w 7467600"/>
              <a:gd name="connsiteY872" fmla="*/ 2378596 h 6858000"/>
              <a:gd name="connsiteX873" fmla="*/ 5817651 w 7467600"/>
              <a:gd name="connsiteY873" fmla="*/ 3023919 h 6858000"/>
              <a:gd name="connsiteX874" fmla="*/ 5729634 w 7467600"/>
              <a:gd name="connsiteY874" fmla="*/ 3051849 h 6858000"/>
              <a:gd name="connsiteX875" fmla="*/ 5611018 w 7467600"/>
              <a:gd name="connsiteY875" fmla="*/ 2316769 h 6858000"/>
              <a:gd name="connsiteX876" fmla="*/ 5687608 w 7467600"/>
              <a:gd name="connsiteY876" fmla="*/ 2039972 h 6858000"/>
              <a:gd name="connsiteX877" fmla="*/ 5657554 w 7467600"/>
              <a:gd name="connsiteY877" fmla="*/ 1576445 h 6858000"/>
              <a:gd name="connsiteX878" fmla="*/ 5150475 w 7467600"/>
              <a:gd name="connsiteY878" fmla="*/ 1274012 h 6858000"/>
              <a:gd name="connsiteX879" fmla="*/ 5349142 w 7467600"/>
              <a:gd name="connsiteY879" fmla="*/ 2204405 h 6858000"/>
              <a:gd name="connsiteX880" fmla="*/ 5262214 w 7467600"/>
              <a:gd name="connsiteY880" fmla="*/ 2233836 h 6858000"/>
              <a:gd name="connsiteX881" fmla="*/ 4981539 w 7467600"/>
              <a:gd name="connsiteY881" fmla="*/ 1542201 h 6858000"/>
              <a:gd name="connsiteX882" fmla="*/ 4958461 w 7467600"/>
              <a:gd name="connsiteY882" fmla="*/ 1136957 h 6858000"/>
              <a:gd name="connsiteX883" fmla="*/ 4655015 w 7467600"/>
              <a:gd name="connsiteY883" fmla="*/ 891426 h 6858000"/>
              <a:gd name="connsiteX884" fmla="*/ 4348002 w 7467600"/>
              <a:gd name="connsiteY884" fmla="*/ 2205895 h 6858000"/>
              <a:gd name="connsiteX885" fmla="*/ 4262250 w 7467600"/>
              <a:gd name="connsiteY885" fmla="*/ 2219972 h 6858000"/>
              <a:gd name="connsiteX886" fmla="*/ 4550611 w 7467600"/>
              <a:gd name="connsiteY886" fmla="*/ 817540 h 6858000"/>
              <a:gd name="connsiteX887" fmla="*/ 4564418 w 7467600"/>
              <a:gd name="connsiteY887" fmla="*/ 808293 h 6858000"/>
              <a:gd name="connsiteX888" fmla="*/ 4266388 w 7467600"/>
              <a:gd name="connsiteY888" fmla="*/ 500083 h 6858000"/>
              <a:gd name="connsiteX889" fmla="*/ 4032842 w 7467600"/>
              <a:gd name="connsiteY889" fmla="*/ 211809 h 6858000"/>
              <a:gd name="connsiteX890" fmla="*/ 3882765 w 7467600"/>
              <a:gd name="connsiteY890" fmla="*/ 0 h 6858000"/>
              <a:gd name="connsiteX891" fmla="*/ 3721337 w 7467600"/>
              <a:gd name="connsiteY891" fmla="*/ 0 h 6858000"/>
              <a:gd name="connsiteX892" fmla="*/ 3797544 w 7467600"/>
              <a:gd name="connsiteY892" fmla="*/ 0 h 6858000"/>
              <a:gd name="connsiteX893" fmla="*/ 3775734 w 7467600"/>
              <a:gd name="connsiteY893" fmla="*/ 95131 h 6858000"/>
              <a:gd name="connsiteX894" fmla="*/ 3724807 w 7467600"/>
              <a:gd name="connsiteY894" fmla="*/ 272257 h 6858000"/>
              <a:gd name="connsiteX895" fmla="*/ 3726844 w 7467600"/>
              <a:gd name="connsiteY895" fmla="*/ 282988 h 6858000"/>
              <a:gd name="connsiteX896" fmla="*/ 3742664 w 7467600"/>
              <a:gd name="connsiteY896" fmla="*/ 279918 h 6858000"/>
              <a:gd name="connsiteX897" fmla="*/ 4103910 w 7467600"/>
              <a:gd name="connsiteY897" fmla="*/ 1161917 h 6858000"/>
              <a:gd name="connsiteX898" fmla="*/ 4020269 w 7467600"/>
              <a:gd name="connsiteY898" fmla="*/ 1200406 h 6858000"/>
              <a:gd name="connsiteX899" fmla="*/ 3674882 w 7467600"/>
              <a:gd name="connsiteY899" fmla="*/ 488524 h 6858000"/>
              <a:gd name="connsiteX900" fmla="*/ 3132682 w 7467600"/>
              <a:gd name="connsiteY900" fmla="*/ 1072284 h 6858000"/>
              <a:gd name="connsiteX901" fmla="*/ 2716346 w 7467600"/>
              <a:gd name="connsiteY901" fmla="*/ 1276376 h 6858000"/>
              <a:gd name="connsiteX902" fmla="*/ 2716772 w 7467600"/>
              <a:gd name="connsiteY902" fmla="*/ 1255462 h 6858000"/>
              <a:gd name="connsiteX903" fmla="*/ 3471096 w 7467600"/>
              <a:gd name="connsiteY903" fmla="*/ 437072 h 6858000"/>
              <a:gd name="connsiteX904" fmla="*/ 3639057 w 7467600"/>
              <a:gd name="connsiteY904" fmla="*/ 286334 h 6858000"/>
              <a:gd name="connsiteX905" fmla="*/ 3640309 w 7467600"/>
              <a:gd name="connsiteY905" fmla="*/ 284664 h 6858000"/>
              <a:gd name="connsiteX906" fmla="*/ 3646022 w 7467600"/>
              <a:gd name="connsiteY906" fmla="*/ 276711 h 6858000"/>
              <a:gd name="connsiteX907" fmla="*/ 3707943 w 7467600"/>
              <a:gd name="connsiteY907" fmla="*/ 65958 h 6858000"/>
              <a:gd name="connsiteX908" fmla="*/ 3721337 w 7467600"/>
              <a:gd name="connsiteY908" fmla="*/ 0 h 6858000"/>
              <a:gd name="connsiteX909" fmla="*/ 2867960 w 7467600"/>
              <a:gd name="connsiteY909" fmla="*/ 0 h 6858000"/>
              <a:gd name="connsiteX910" fmla="*/ 2926351 w 7467600"/>
              <a:gd name="connsiteY910" fmla="*/ 0 h 6858000"/>
              <a:gd name="connsiteX911" fmla="*/ 2902823 w 7467600"/>
              <a:gd name="connsiteY911" fmla="*/ 262929 h 6858000"/>
              <a:gd name="connsiteX912" fmla="*/ 2940663 w 7467600"/>
              <a:gd name="connsiteY912" fmla="*/ 140884 h 6858000"/>
              <a:gd name="connsiteX913" fmla="*/ 2947039 w 7467600"/>
              <a:gd name="connsiteY913" fmla="*/ 122524 h 6858000"/>
              <a:gd name="connsiteX914" fmla="*/ 2984316 w 7467600"/>
              <a:gd name="connsiteY914" fmla="*/ 0 h 6858000"/>
              <a:gd name="connsiteX915" fmla="*/ 3016114 w 7467600"/>
              <a:gd name="connsiteY915" fmla="*/ 0 h 6858000"/>
              <a:gd name="connsiteX916" fmla="*/ 2979949 w 7467600"/>
              <a:gd name="connsiteY916" fmla="*/ 119274 h 6858000"/>
              <a:gd name="connsiteX917" fmla="*/ 3023879 w 7467600"/>
              <a:gd name="connsiteY917" fmla="*/ 0 h 6858000"/>
              <a:gd name="connsiteX918" fmla="*/ 3105400 w 7467600"/>
              <a:gd name="connsiteY918" fmla="*/ 0 h 6858000"/>
              <a:gd name="connsiteX919" fmla="*/ 3094669 w 7467600"/>
              <a:gd name="connsiteY919" fmla="*/ 30308 h 6858000"/>
              <a:gd name="connsiteX920" fmla="*/ 2901945 w 7467600"/>
              <a:gd name="connsiteY920" fmla="*/ 466538 h 6858000"/>
              <a:gd name="connsiteX921" fmla="*/ 2815209 w 7467600"/>
              <a:gd name="connsiteY921" fmla="*/ 497361 h 6858000"/>
              <a:gd name="connsiteX922" fmla="*/ 2844845 w 7467600"/>
              <a:gd name="connsiteY922" fmla="*/ 127638 h 6858000"/>
              <a:gd name="connsiteX923" fmla="*/ 2867960 w 7467600"/>
              <a:gd name="connsiteY923" fmla="*/ 0 h 6858000"/>
              <a:gd name="connsiteX924" fmla="*/ 1057230 w 7467600"/>
              <a:gd name="connsiteY924" fmla="*/ 0 h 6858000"/>
              <a:gd name="connsiteX925" fmla="*/ 1111003 w 7467600"/>
              <a:gd name="connsiteY925" fmla="*/ 0 h 6858000"/>
              <a:gd name="connsiteX926" fmla="*/ 1125553 w 7467600"/>
              <a:gd name="connsiteY926" fmla="*/ 52588 h 6858000"/>
              <a:gd name="connsiteX927" fmla="*/ 1304276 w 7467600"/>
              <a:gd name="connsiteY927" fmla="*/ 476275 h 6858000"/>
              <a:gd name="connsiteX928" fmla="*/ 1492066 w 7467600"/>
              <a:gd name="connsiteY928" fmla="*/ 886333 h 6858000"/>
              <a:gd name="connsiteX929" fmla="*/ 1423698 w 7467600"/>
              <a:gd name="connsiteY929" fmla="*/ 710817 h 6858000"/>
              <a:gd name="connsiteX930" fmla="*/ 1357609 w 7467600"/>
              <a:gd name="connsiteY930" fmla="*/ 532892 h 6858000"/>
              <a:gd name="connsiteX931" fmla="*/ 1309550 w 7467600"/>
              <a:gd name="connsiteY931" fmla="*/ 374031 h 6858000"/>
              <a:gd name="connsiteX932" fmla="*/ 1193673 w 7467600"/>
              <a:gd name="connsiteY932" fmla="*/ 49533 h 6858000"/>
              <a:gd name="connsiteX933" fmla="*/ 1164391 w 7467600"/>
              <a:gd name="connsiteY933" fmla="*/ 0 h 6858000"/>
              <a:gd name="connsiteX934" fmla="*/ 1200666 w 7467600"/>
              <a:gd name="connsiteY934" fmla="*/ 0 h 6858000"/>
              <a:gd name="connsiteX935" fmla="*/ 1223408 w 7467600"/>
              <a:gd name="connsiteY935" fmla="*/ 38996 h 6858000"/>
              <a:gd name="connsiteX936" fmla="*/ 1339635 w 7467600"/>
              <a:gd name="connsiteY936" fmla="*/ 365517 h 6858000"/>
              <a:gd name="connsiteX937" fmla="*/ 1387469 w 7467600"/>
              <a:gd name="connsiteY937" fmla="*/ 523079 h 6858000"/>
              <a:gd name="connsiteX938" fmla="*/ 1452685 w 7467600"/>
              <a:gd name="connsiteY938" fmla="*/ 699806 h 6858000"/>
              <a:gd name="connsiteX939" fmla="*/ 1492092 w 7467600"/>
              <a:gd name="connsiteY939" fmla="*/ 800424 h 6858000"/>
              <a:gd name="connsiteX940" fmla="*/ 1455302 w 7467600"/>
              <a:gd name="connsiteY940" fmla="*/ 632913 h 6858000"/>
              <a:gd name="connsiteX941" fmla="*/ 1222336 w 7467600"/>
              <a:gd name="connsiteY941" fmla="*/ 9480 h 6858000"/>
              <a:gd name="connsiteX942" fmla="*/ 1214634 w 7467600"/>
              <a:gd name="connsiteY942" fmla="*/ 0 h 6858000"/>
              <a:gd name="connsiteX943" fmla="*/ 1289827 w 7467600"/>
              <a:gd name="connsiteY943" fmla="*/ 0 h 6858000"/>
              <a:gd name="connsiteX944" fmla="*/ 1321076 w 7467600"/>
              <a:gd name="connsiteY944" fmla="*/ 59722 h 6858000"/>
              <a:gd name="connsiteX945" fmla="*/ 1512579 w 7467600"/>
              <a:gd name="connsiteY945" fmla="*/ 626441 h 6858000"/>
              <a:gd name="connsiteX946" fmla="*/ 1506076 w 7467600"/>
              <a:gd name="connsiteY946" fmla="*/ 1089289 h 6858000"/>
              <a:gd name="connsiteX947" fmla="*/ 1486346 w 7467600"/>
              <a:gd name="connsiteY947" fmla="*/ 1079919 h 6858000"/>
              <a:gd name="connsiteX948" fmla="*/ 1070511 w 7467600"/>
              <a:gd name="connsiteY948" fmla="*/ 48609 h 6858000"/>
              <a:gd name="connsiteX949" fmla="*/ 1057230 w 7467600"/>
              <a:gd name="connsiteY949" fmla="*/ 0 h 6858000"/>
              <a:gd name="connsiteX950" fmla="*/ 43151 w 7467600"/>
              <a:gd name="connsiteY950" fmla="*/ 0 h 6858000"/>
              <a:gd name="connsiteX951" fmla="*/ 95283 w 7467600"/>
              <a:gd name="connsiteY951" fmla="*/ 0 h 6858000"/>
              <a:gd name="connsiteX952" fmla="*/ 300708 w 7467600"/>
              <a:gd name="connsiteY952" fmla="*/ 154571 h 6858000"/>
              <a:gd name="connsiteX953" fmla="*/ 530414 w 7467600"/>
              <a:gd name="connsiteY953" fmla="*/ 354673 h 6858000"/>
              <a:gd name="connsiteX954" fmla="*/ 333785 w 7467600"/>
              <a:gd name="connsiteY954" fmla="*/ 161564 h 6858000"/>
              <a:gd name="connsiteX955" fmla="*/ 147005 w 7467600"/>
              <a:gd name="connsiteY955" fmla="*/ 0 h 6858000"/>
              <a:gd name="connsiteX956" fmla="*/ 272509 w 7467600"/>
              <a:gd name="connsiteY956" fmla="*/ 0 h 6858000"/>
              <a:gd name="connsiteX957" fmla="*/ 326276 w 7467600"/>
              <a:gd name="connsiteY957" fmla="*/ 45847 h 6858000"/>
              <a:gd name="connsiteX958" fmla="*/ 823759 w 7467600"/>
              <a:gd name="connsiteY958" fmla="*/ 574145 h 6858000"/>
              <a:gd name="connsiteX959" fmla="*/ 811254 w 7467600"/>
              <a:gd name="connsiteY959" fmla="*/ 665546 h 6858000"/>
              <a:gd name="connsiteX960" fmla="*/ 154042 w 7467600"/>
              <a:gd name="connsiteY960" fmla="*/ 261522 h 6858000"/>
              <a:gd name="connsiteX961" fmla="*/ 13550 w 7467600"/>
              <a:gd name="connsiteY961" fmla="*/ 158423 h 6858000"/>
              <a:gd name="connsiteX962" fmla="*/ 0 w 7467600"/>
              <a:gd name="connsiteY962" fmla="*/ 146618 h 6858000"/>
              <a:gd name="connsiteX963" fmla="*/ 0 w 7467600"/>
              <a:gd name="connsiteY963" fmla="*/ 59161 h 6858000"/>
              <a:gd name="connsiteX964" fmla="*/ 45427 w 7467600"/>
              <a:gd name="connsiteY964" fmla="*/ 101078 h 6858000"/>
              <a:gd name="connsiteX965" fmla="*/ 630103 w 7467600"/>
              <a:gd name="connsiteY965" fmla="*/ 485885 h 6858000"/>
              <a:gd name="connsiteX966" fmla="*/ 532040 w 7467600"/>
              <a:gd name="connsiteY966" fmla="*/ 399359 h 6858000"/>
              <a:gd name="connsiteX967" fmla="*/ 517618 w 7467600"/>
              <a:gd name="connsiteY967" fmla="*/ 385726 h 6858000"/>
              <a:gd name="connsiteX968" fmla="*/ 285074 w 7467600"/>
              <a:gd name="connsiteY968" fmla="*/ 182755 h 6858000"/>
              <a:gd name="connsiteX969" fmla="*/ 43151 w 7467600"/>
              <a:gd name="connsiteY96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356878 w 7467600"/>
              <a:gd name="connsiteY80" fmla="*/ 5981332 h 6858000"/>
              <a:gd name="connsiteX81" fmla="*/ 7467600 w 7467600"/>
              <a:gd name="connsiteY81" fmla="*/ 6117703 h 6858000"/>
              <a:gd name="connsiteX82" fmla="*/ 7467600 w 7467600"/>
              <a:gd name="connsiteY82" fmla="*/ 6163634 h 6858000"/>
              <a:gd name="connsiteX83" fmla="*/ 7403637 w 7467600"/>
              <a:gd name="connsiteY83" fmla="*/ 6083957 h 6858000"/>
              <a:gd name="connsiteX84" fmla="*/ 7254615 w 7467600"/>
              <a:gd name="connsiteY84" fmla="*/ 5911918 h 6858000"/>
              <a:gd name="connsiteX85" fmla="*/ 7312589 w 7467600"/>
              <a:gd name="connsiteY85" fmla="*/ 5982309 h 6858000"/>
              <a:gd name="connsiteX86" fmla="*/ 7448321 w 7467600"/>
              <a:gd name="connsiteY86" fmla="*/ 6190991 h 6858000"/>
              <a:gd name="connsiteX87" fmla="*/ 7467600 w 7467600"/>
              <a:gd name="connsiteY87" fmla="*/ 6221686 h 6858000"/>
              <a:gd name="connsiteX88" fmla="*/ 7467600 w 7467600"/>
              <a:gd name="connsiteY88" fmla="*/ 6334256 h 6858000"/>
              <a:gd name="connsiteX89" fmla="*/ 7454976 w 7467600"/>
              <a:gd name="connsiteY89" fmla="*/ 6318297 h 6858000"/>
              <a:gd name="connsiteX90" fmla="*/ 1456157 w 7467600"/>
              <a:gd name="connsiteY90" fmla="*/ 5371404 h 6858000"/>
              <a:gd name="connsiteX91" fmla="*/ 1244432 w 7467600"/>
              <a:gd name="connsiteY91" fmla="*/ 5385601 h 6858000"/>
              <a:gd name="connsiteX92" fmla="*/ 973990 w 7467600"/>
              <a:gd name="connsiteY92" fmla="*/ 5424940 h 6858000"/>
              <a:gd name="connsiteX93" fmla="*/ 1103809 w 7467600"/>
              <a:gd name="connsiteY93" fmla="*/ 5433720 h 6858000"/>
              <a:gd name="connsiteX94" fmla="*/ 1123454 w 7467600"/>
              <a:gd name="connsiteY94" fmla="*/ 5435727 h 6858000"/>
              <a:gd name="connsiteX95" fmla="*/ 1737017 w 7467600"/>
              <a:gd name="connsiteY95" fmla="*/ 5452183 h 6858000"/>
              <a:gd name="connsiteX96" fmla="*/ 1824397 w 7467600"/>
              <a:gd name="connsiteY96" fmla="*/ 5447757 h 6858000"/>
              <a:gd name="connsiteX97" fmla="*/ 2070059 w 7467600"/>
              <a:gd name="connsiteY97" fmla="*/ 5441660 h 6858000"/>
              <a:gd name="connsiteX98" fmla="*/ 1456157 w 7467600"/>
              <a:gd name="connsiteY98" fmla="*/ 5371404 h 6858000"/>
              <a:gd name="connsiteX99" fmla="*/ 4988186 w 7467600"/>
              <a:gd name="connsiteY99" fmla="*/ 5216467 h 6858000"/>
              <a:gd name="connsiteX100" fmla="*/ 4777334 w 7467600"/>
              <a:gd name="connsiteY100" fmla="*/ 5406072 h 6858000"/>
              <a:gd name="connsiteX101" fmla="*/ 4718341 w 7467600"/>
              <a:gd name="connsiteY101" fmla="*/ 5468043 h 6858000"/>
              <a:gd name="connsiteX102" fmla="*/ 4604655 w 7467600"/>
              <a:gd name="connsiteY102" fmla="*/ 5583434 h 6858000"/>
              <a:gd name="connsiteX103" fmla="*/ 4565074 w 7467600"/>
              <a:gd name="connsiteY103" fmla="*/ 5618550 h 6858000"/>
              <a:gd name="connsiteX104" fmla="*/ 4988186 w 7467600"/>
              <a:gd name="connsiteY104" fmla="*/ 5216467 h 6858000"/>
              <a:gd name="connsiteX105" fmla="*/ 4978032 w 7467600"/>
              <a:gd name="connsiteY105" fmla="*/ 5183809 h 6858000"/>
              <a:gd name="connsiteX106" fmla="*/ 4463413 w 7467600"/>
              <a:gd name="connsiteY106" fmla="*/ 5615162 h 6858000"/>
              <a:gd name="connsiteX107" fmla="*/ 4358134 w 7467600"/>
              <a:gd name="connsiteY107" fmla="*/ 5742791 h 6858000"/>
              <a:gd name="connsiteX108" fmla="*/ 4376219 w 7467600"/>
              <a:gd name="connsiteY108" fmla="*/ 5729027 h 6858000"/>
              <a:gd name="connsiteX109" fmla="*/ 4582340 w 7467600"/>
              <a:gd name="connsiteY109" fmla="*/ 5561037 h 6858000"/>
              <a:gd name="connsiteX110" fmla="*/ 4694684 w 7467600"/>
              <a:gd name="connsiteY110" fmla="*/ 5447098 h 6858000"/>
              <a:gd name="connsiteX111" fmla="*/ 4754123 w 7467600"/>
              <a:gd name="connsiteY111" fmla="*/ 5384643 h 6858000"/>
              <a:gd name="connsiteX112" fmla="*/ 4978032 w 7467600"/>
              <a:gd name="connsiteY112" fmla="*/ 5183809 h 6858000"/>
              <a:gd name="connsiteX113" fmla="*/ 1903353 w 7467600"/>
              <a:gd name="connsiteY113" fmla="*/ 5044827 h 6858000"/>
              <a:gd name="connsiteX114" fmla="*/ 1936931 w 7467600"/>
              <a:gd name="connsiteY114" fmla="*/ 5093954 h 6858000"/>
              <a:gd name="connsiteX115" fmla="*/ 2195868 w 7467600"/>
              <a:gd name="connsiteY115" fmla="*/ 5396574 h 6858000"/>
              <a:gd name="connsiteX116" fmla="*/ 2088852 w 7467600"/>
              <a:gd name="connsiteY116" fmla="*/ 5166123 h 6858000"/>
              <a:gd name="connsiteX117" fmla="*/ 1958241 w 7467600"/>
              <a:gd name="connsiteY117" fmla="*/ 5067955 h 6858000"/>
              <a:gd name="connsiteX118" fmla="*/ 1903353 w 7467600"/>
              <a:gd name="connsiteY118" fmla="*/ 5044827 h 6858000"/>
              <a:gd name="connsiteX119" fmla="*/ 1979378 w 7467600"/>
              <a:gd name="connsiteY119" fmla="*/ 4769504 h 6858000"/>
              <a:gd name="connsiteX120" fmla="*/ 2882120 w 7467600"/>
              <a:gd name="connsiteY120" fmla="*/ 5064547 h 6858000"/>
              <a:gd name="connsiteX121" fmla="*/ 2793103 w 7467600"/>
              <a:gd name="connsiteY121" fmla="*/ 5039699 h 6858000"/>
              <a:gd name="connsiteX122" fmla="*/ 2770041 w 7467600"/>
              <a:gd name="connsiteY122" fmla="*/ 5033634 h 6858000"/>
              <a:gd name="connsiteX123" fmla="*/ 1979378 w 7467600"/>
              <a:gd name="connsiteY123" fmla="*/ 4769504 h 6858000"/>
              <a:gd name="connsiteX124" fmla="*/ 1927410 w 7467600"/>
              <a:gd name="connsiteY124" fmla="*/ 4716164 h 6858000"/>
              <a:gd name="connsiteX125" fmla="*/ 1959587 w 7467600"/>
              <a:gd name="connsiteY125" fmla="*/ 4728849 h 6858000"/>
              <a:gd name="connsiteX126" fmla="*/ 2777707 w 7467600"/>
              <a:gd name="connsiteY126" fmla="*/ 5003991 h 6858000"/>
              <a:gd name="connsiteX127" fmla="*/ 2800768 w 7467600"/>
              <a:gd name="connsiteY127" fmla="*/ 5010056 h 6858000"/>
              <a:gd name="connsiteX128" fmla="*/ 2879408 w 7467600"/>
              <a:gd name="connsiteY128" fmla="*/ 5031590 h 6858000"/>
              <a:gd name="connsiteX129" fmla="*/ 2862295 w 7467600"/>
              <a:gd name="connsiteY129" fmla="*/ 5022958 h 6858000"/>
              <a:gd name="connsiteX130" fmla="*/ 2813343 w 7467600"/>
              <a:gd name="connsiteY130" fmla="*/ 4998369 h 6858000"/>
              <a:gd name="connsiteX131" fmla="*/ 2646245 w 7467600"/>
              <a:gd name="connsiteY131" fmla="*/ 4930999 h 6858000"/>
              <a:gd name="connsiteX132" fmla="*/ 1999243 w 7467600"/>
              <a:gd name="connsiteY132" fmla="*/ 4730524 h 6858000"/>
              <a:gd name="connsiteX133" fmla="*/ 1979527 w 7467600"/>
              <a:gd name="connsiteY133" fmla="*/ 4726651 h 6858000"/>
              <a:gd name="connsiteX134" fmla="*/ 1927410 w 7467600"/>
              <a:gd name="connsiteY134" fmla="*/ 4716164 h 6858000"/>
              <a:gd name="connsiteX135" fmla="*/ 1997014 w 7467600"/>
              <a:gd name="connsiteY135" fmla="*/ 4698007 h 6858000"/>
              <a:gd name="connsiteX136" fmla="*/ 2005458 w 7467600"/>
              <a:gd name="connsiteY136" fmla="*/ 4699540 h 6858000"/>
              <a:gd name="connsiteX137" fmla="*/ 2657186 w 7467600"/>
              <a:gd name="connsiteY137" fmla="*/ 4901687 h 6858000"/>
              <a:gd name="connsiteX138" fmla="*/ 2826662 w 7467600"/>
              <a:gd name="connsiteY138" fmla="*/ 4970362 h 6858000"/>
              <a:gd name="connsiteX139" fmla="*/ 2876100 w 7467600"/>
              <a:gd name="connsiteY139" fmla="*/ 4995397 h 6858000"/>
              <a:gd name="connsiteX140" fmla="*/ 3042600 w 7467600"/>
              <a:gd name="connsiteY140" fmla="*/ 5059532 h 6858000"/>
              <a:gd name="connsiteX141" fmla="*/ 1997014 w 7467600"/>
              <a:gd name="connsiteY141" fmla="*/ 4698007 h 6858000"/>
              <a:gd name="connsiteX142" fmla="*/ 2305292 w 7467600"/>
              <a:gd name="connsiteY142" fmla="*/ 4219492 h 6858000"/>
              <a:gd name="connsiteX143" fmla="*/ 3360922 w 7467600"/>
              <a:gd name="connsiteY143" fmla="*/ 4529373 h 6858000"/>
              <a:gd name="connsiteX144" fmla="*/ 3492420 w 7467600"/>
              <a:gd name="connsiteY144" fmla="*/ 4510145 h 6858000"/>
              <a:gd name="connsiteX145" fmla="*/ 3364086 w 7467600"/>
              <a:gd name="connsiteY145" fmla="*/ 4480340 h 6858000"/>
              <a:gd name="connsiteX146" fmla="*/ 3225818 w 7467600"/>
              <a:gd name="connsiteY146" fmla="*/ 4411822 h 6858000"/>
              <a:gd name="connsiteX147" fmla="*/ 3129696 w 7467600"/>
              <a:gd name="connsiteY147" fmla="*/ 4360704 h 6858000"/>
              <a:gd name="connsiteX148" fmla="*/ 2814545 w 7467600"/>
              <a:gd name="connsiteY148" fmla="*/ 4282955 h 6858000"/>
              <a:gd name="connsiteX149" fmla="*/ 2305292 w 7467600"/>
              <a:gd name="connsiteY149" fmla="*/ 4219492 h 6858000"/>
              <a:gd name="connsiteX150" fmla="*/ 2626982 w 7467600"/>
              <a:gd name="connsiteY150" fmla="*/ 4206450 h 6858000"/>
              <a:gd name="connsiteX151" fmla="*/ 2490617 w 7467600"/>
              <a:gd name="connsiteY151" fmla="*/ 4206951 h 6858000"/>
              <a:gd name="connsiteX152" fmla="*/ 2819869 w 7467600"/>
              <a:gd name="connsiteY152" fmla="*/ 4252936 h 6858000"/>
              <a:gd name="connsiteX153" fmla="*/ 3143018 w 7467600"/>
              <a:gd name="connsiteY153" fmla="*/ 4332698 h 6858000"/>
              <a:gd name="connsiteX154" fmla="*/ 3241520 w 7467600"/>
              <a:gd name="connsiteY154" fmla="*/ 4385112 h 6858000"/>
              <a:gd name="connsiteX155" fmla="*/ 3374575 w 7467600"/>
              <a:gd name="connsiteY155" fmla="*/ 4451517 h 6858000"/>
              <a:gd name="connsiteX156" fmla="*/ 3505221 w 7467600"/>
              <a:gd name="connsiteY156" fmla="*/ 4480757 h 6858000"/>
              <a:gd name="connsiteX157" fmla="*/ 2626982 w 7467600"/>
              <a:gd name="connsiteY157" fmla="*/ 4206450 h 6858000"/>
              <a:gd name="connsiteX158" fmla="*/ 1310106 w 7467600"/>
              <a:gd name="connsiteY158" fmla="*/ 3943217 h 6858000"/>
              <a:gd name="connsiteX159" fmla="*/ 854994 w 7467600"/>
              <a:gd name="connsiteY159" fmla="*/ 4399136 h 6858000"/>
              <a:gd name="connsiteX160" fmla="*/ 742462 w 7467600"/>
              <a:gd name="connsiteY160" fmla="*/ 4594648 h 6858000"/>
              <a:gd name="connsiteX161" fmla="*/ 820602 w 7467600"/>
              <a:gd name="connsiteY161" fmla="*/ 4485915 h 6858000"/>
              <a:gd name="connsiteX162" fmla="*/ 878295 w 7467600"/>
              <a:gd name="connsiteY162" fmla="*/ 4403594 h 6858000"/>
              <a:gd name="connsiteX163" fmla="*/ 1240607 w 7467600"/>
              <a:gd name="connsiteY163" fmla="*/ 4010401 h 6858000"/>
              <a:gd name="connsiteX164" fmla="*/ 1310106 w 7467600"/>
              <a:gd name="connsiteY164" fmla="*/ 3943217 h 6858000"/>
              <a:gd name="connsiteX165" fmla="*/ 1423113 w 7467600"/>
              <a:gd name="connsiteY165" fmla="*/ 3874565 h 6858000"/>
              <a:gd name="connsiteX166" fmla="*/ 1260565 w 7467600"/>
              <a:gd name="connsiteY166" fmla="*/ 4031982 h 6858000"/>
              <a:gd name="connsiteX167" fmla="*/ 901900 w 7467600"/>
              <a:gd name="connsiteY167" fmla="*/ 4421236 h 6858000"/>
              <a:gd name="connsiteX168" fmla="*/ 845044 w 7467600"/>
              <a:gd name="connsiteY168" fmla="*/ 4502436 h 6858000"/>
              <a:gd name="connsiteX169" fmla="*/ 685926 w 7467600"/>
              <a:gd name="connsiteY169" fmla="*/ 4703069 h 6858000"/>
              <a:gd name="connsiteX170" fmla="*/ 684248 w 7467600"/>
              <a:gd name="connsiteY170" fmla="*/ 4706721 h 6858000"/>
              <a:gd name="connsiteX171" fmla="*/ 1423113 w 7467600"/>
              <a:gd name="connsiteY171" fmla="*/ 3874565 h 6858000"/>
              <a:gd name="connsiteX172" fmla="*/ 3316479 w 7467600"/>
              <a:gd name="connsiteY172" fmla="*/ 3872136 h 6858000"/>
              <a:gd name="connsiteX173" fmla="*/ 3546806 w 7467600"/>
              <a:gd name="connsiteY173" fmla="*/ 4356139 h 6858000"/>
              <a:gd name="connsiteX174" fmla="*/ 3364433 w 7467600"/>
              <a:gd name="connsiteY174" fmla="*/ 3953121 h 6858000"/>
              <a:gd name="connsiteX175" fmla="*/ 3316479 w 7467600"/>
              <a:gd name="connsiteY175" fmla="*/ 3872136 h 6858000"/>
              <a:gd name="connsiteX176" fmla="*/ 3291335 w 7467600"/>
              <a:gd name="connsiteY176" fmla="*/ 3767420 h 6858000"/>
              <a:gd name="connsiteX177" fmla="*/ 3390805 w 7467600"/>
              <a:gd name="connsiteY177" fmla="*/ 3937163 h 6858000"/>
              <a:gd name="connsiteX178" fmla="*/ 3579062 w 7467600"/>
              <a:gd name="connsiteY178" fmla="*/ 4359040 h 6858000"/>
              <a:gd name="connsiteX179" fmla="*/ 3467355 w 7467600"/>
              <a:gd name="connsiteY179" fmla="*/ 3988130 h 6858000"/>
              <a:gd name="connsiteX180" fmla="*/ 3310753 w 7467600"/>
              <a:gd name="connsiteY180" fmla="*/ 3787140 h 6858000"/>
              <a:gd name="connsiteX181" fmla="*/ 3291335 w 7467600"/>
              <a:gd name="connsiteY181" fmla="*/ 3767420 h 6858000"/>
              <a:gd name="connsiteX182" fmla="*/ 1635889 w 7467600"/>
              <a:gd name="connsiteY182" fmla="*/ 3709494 h 6858000"/>
              <a:gd name="connsiteX183" fmla="*/ 1634800 w 7467600"/>
              <a:gd name="connsiteY183" fmla="*/ 3731111 h 6858000"/>
              <a:gd name="connsiteX184" fmla="*/ 1635889 w 7467600"/>
              <a:gd name="connsiteY184" fmla="*/ 3709494 h 6858000"/>
              <a:gd name="connsiteX185" fmla="*/ 1510397 w 7467600"/>
              <a:gd name="connsiteY185" fmla="*/ 3684705 h 6858000"/>
              <a:gd name="connsiteX186" fmla="*/ 1146550 w 7467600"/>
              <a:gd name="connsiteY186" fmla="*/ 3802012 h 6858000"/>
              <a:gd name="connsiteX187" fmla="*/ 698834 w 7467600"/>
              <a:gd name="connsiteY187" fmla="*/ 3952272 h 6858000"/>
              <a:gd name="connsiteX188" fmla="*/ 34256 w 7467600"/>
              <a:gd name="connsiteY188" fmla="*/ 4347603 h 6858000"/>
              <a:gd name="connsiteX189" fmla="*/ 527241 w 7467600"/>
              <a:gd name="connsiteY189" fmla="*/ 4065078 h 6858000"/>
              <a:gd name="connsiteX190" fmla="*/ 1510397 w 7467600"/>
              <a:gd name="connsiteY190" fmla="*/ 3684705 h 6858000"/>
              <a:gd name="connsiteX191" fmla="*/ 1313114 w 7467600"/>
              <a:gd name="connsiteY191" fmla="*/ 3655216 h 6858000"/>
              <a:gd name="connsiteX192" fmla="*/ 1109304 w 7467600"/>
              <a:gd name="connsiteY192" fmla="*/ 3669030 h 6858000"/>
              <a:gd name="connsiteX193" fmla="*/ 8129 w 7467600"/>
              <a:gd name="connsiteY193" fmla="*/ 4330519 h 6858000"/>
              <a:gd name="connsiteX194" fmla="*/ 687572 w 7467600"/>
              <a:gd name="connsiteY194" fmla="*/ 3925629 h 6858000"/>
              <a:gd name="connsiteX195" fmla="*/ 1138365 w 7467600"/>
              <a:gd name="connsiteY195" fmla="*/ 3774515 h 6858000"/>
              <a:gd name="connsiteX196" fmla="*/ 1505579 w 7467600"/>
              <a:gd name="connsiteY196" fmla="*/ 3655526 h 6858000"/>
              <a:gd name="connsiteX197" fmla="*/ 1313114 w 7467600"/>
              <a:gd name="connsiteY197" fmla="*/ 3655216 h 6858000"/>
              <a:gd name="connsiteX198" fmla="*/ 3655073 w 7467600"/>
              <a:gd name="connsiteY198" fmla="*/ 3650884 h 6858000"/>
              <a:gd name="connsiteX199" fmla="*/ 3989938 w 7467600"/>
              <a:gd name="connsiteY199" fmla="*/ 3991685 h 6858000"/>
              <a:gd name="connsiteX200" fmla="*/ 4393907 w 7467600"/>
              <a:gd name="connsiteY200" fmla="*/ 4261258 h 6858000"/>
              <a:gd name="connsiteX201" fmla="*/ 4648051 w 7467600"/>
              <a:gd name="connsiteY201" fmla="*/ 4374051 h 6858000"/>
              <a:gd name="connsiteX202" fmla="*/ 4383389 w 7467600"/>
              <a:gd name="connsiteY202" fmla="*/ 4184369 h 6858000"/>
              <a:gd name="connsiteX203" fmla="*/ 4165508 w 7467600"/>
              <a:gd name="connsiteY203" fmla="*/ 4035196 h 6858000"/>
              <a:gd name="connsiteX204" fmla="*/ 4068162 w 7467600"/>
              <a:gd name="connsiteY204" fmla="*/ 3953394 h 6858000"/>
              <a:gd name="connsiteX205" fmla="*/ 3981416 w 7467600"/>
              <a:gd name="connsiteY205" fmla="*/ 3880482 h 6858000"/>
              <a:gd name="connsiteX206" fmla="*/ 3800147 w 7467600"/>
              <a:gd name="connsiteY206" fmla="*/ 3749872 h 6858000"/>
              <a:gd name="connsiteX207" fmla="*/ 3655073 w 7467600"/>
              <a:gd name="connsiteY207" fmla="*/ 3650884 h 6858000"/>
              <a:gd name="connsiteX208" fmla="*/ 3670252 w 7467600"/>
              <a:gd name="connsiteY208" fmla="*/ 3622798 h 6858000"/>
              <a:gd name="connsiteX209" fmla="*/ 3817258 w 7467600"/>
              <a:gd name="connsiteY209" fmla="*/ 3723577 h 6858000"/>
              <a:gd name="connsiteX210" fmla="*/ 4000461 w 7467600"/>
              <a:gd name="connsiteY210" fmla="*/ 3855966 h 6858000"/>
              <a:gd name="connsiteX211" fmla="*/ 4088180 w 7467600"/>
              <a:gd name="connsiteY211" fmla="*/ 3929774 h 6858000"/>
              <a:gd name="connsiteX212" fmla="*/ 4184555 w 7467600"/>
              <a:gd name="connsiteY212" fmla="*/ 4010683 h 6858000"/>
              <a:gd name="connsiteX213" fmla="*/ 4399563 w 7467600"/>
              <a:gd name="connsiteY213" fmla="*/ 4158106 h 6858000"/>
              <a:gd name="connsiteX214" fmla="*/ 4684469 w 7467600"/>
              <a:gd name="connsiteY214" fmla="*/ 4364680 h 6858000"/>
              <a:gd name="connsiteX215" fmla="*/ 4690271 w 7467600"/>
              <a:gd name="connsiteY215" fmla="*/ 4370034 h 6858000"/>
              <a:gd name="connsiteX216" fmla="*/ 4136093 w 7467600"/>
              <a:gd name="connsiteY216" fmla="*/ 3858466 h 6858000"/>
              <a:gd name="connsiteX217" fmla="*/ 3670252 w 7467600"/>
              <a:gd name="connsiteY217" fmla="*/ 3622798 h 6858000"/>
              <a:gd name="connsiteX218" fmla="*/ 4440129 w 7467600"/>
              <a:gd name="connsiteY218" fmla="*/ 3448571 h 6858000"/>
              <a:gd name="connsiteX219" fmla="*/ 4856525 w 7467600"/>
              <a:gd name="connsiteY219" fmla="*/ 3915351 h 6858000"/>
              <a:gd name="connsiteX220" fmla="*/ 5059055 w 7467600"/>
              <a:gd name="connsiteY220" fmla="*/ 4108918 h 6858000"/>
              <a:gd name="connsiteX221" fmla="*/ 5290070 w 7467600"/>
              <a:gd name="connsiteY221" fmla="*/ 4263619 h 6858000"/>
              <a:gd name="connsiteX222" fmla="*/ 4834991 w 7467600"/>
              <a:gd name="connsiteY222" fmla="*/ 3830985 h 6858000"/>
              <a:gd name="connsiteX223" fmla="*/ 4440129 w 7467600"/>
              <a:gd name="connsiteY223" fmla="*/ 3448571 h 6858000"/>
              <a:gd name="connsiteX224" fmla="*/ 4441737 w 7467600"/>
              <a:gd name="connsiteY224" fmla="*/ 3399734 h 6858000"/>
              <a:gd name="connsiteX225" fmla="*/ 4431236 w 7467600"/>
              <a:gd name="connsiteY225" fmla="*/ 3400954 h 6858000"/>
              <a:gd name="connsiteX226" fmla="*/ 4557150 w 7467600"/>
              <a:gd name="connsiteY226" fmla="*/ 3510023 h 6858000"/>
              <a:gd name="connsiteX227" fmla="*/ 4856936 w 7467600"/>
              <a:gd name="connsiteY227" fmla="*/ 3809146 h 6858000"/>
              <a:gd name="connsiteX228" fmla="*/ 5111996 w 7467600"/>
              <a:gd name="connsiteY228" fmla="*/ 4065759 h 6858000"/>
              <a:gd name="connsiteX229" fmla="*/ 5388878 w 7467600"/>
              <a:gd name="connsiteY229" fmla="*/ 4300185 h 6858000"/>
              <a:gd name="connsiteX230" fmla="*/ 5425556 w 7467600"/>
              <a:gd name="connsiteY230" fmla="*/ 4308967 h 6858000"/>
              <a:gd name="connsiteX231" fmla="*/ 4943646 w 7467600"/>
              <a:gd name="connsiteY231" fmla="*/ 3822916 h 6858000"/>
              <a:gd name="connsiteX232" fmla="*/ 4594837 w 7467600"/>
              <a:gd name="connsiteY232" fmla="*/ 3532274 h 6858000"/>
              <a:gd name="connsiteX233" fmla="*/ 4441737 w 7467600"/>
              <a:gd name="connsiteY233" fmla="*/ 3399734 h 6858000"/>
              <a:gd name="connsiteX234" fmla="*/ 5425834 w 7467600"/>
              <a:gd name="connsiteY234" fmla="*/ 3162785 h 6858000"/>
              <a:gd name="connsiteX235" fmla="*/ 5401644 w 7467600"/>
              <a:gd name="connsiteY235" fmla="*/ 3617847 h 6858000"/>
              <a:gd name="connsiteX236" fmla="*/ 5467256 w 7467600"/>
              <a:gd name="connsiteY236" fmla="*/ 4175494 h 6858000"/>
              <a:gd name="connsiteX237" fmla="*/ 5448069 w 7467600"/>
              <a:gd name="connsiteY237" fmla="*/ 3567554 h 6858000"/>
              <a:gd name="connsiteX238" fmla="*/ 5425834 w 7467600"/>
              <a:gd name="connsiteY238" fmla="*/ 3162785 h 6858000"/>
              <a:gd name="connsiteX239" fmla="*/ 1318687 w 7467600"/>
              <a:gd name="connsiteY239" fmla="*/ 3113840 h 6858000"/>
              <a:gd name="connsiteX240" fmla="*/ 1066793 w 7467600"/>
              <a:gd name="connsiteY240" fmla="*/ 3212171 h 6858000"/>
              <a:gd name="connsiteX241" fmla="*/ 993319 w 7467600"/>
              <a:gd name="connsiteY241" fmla="*/ 3247648 h 6858000"/>
              <a:gd name="connsiteX242" fmla="*/ 853081 w 7467600"/>
              <a:gd name="connsiteY242" fmla="*/ 3312410 h 6858000"/>
              <a:gd name="connsiteX243" fmla="*/ 805957 w 7467600"/>
              <a:gd name="connsiteY243" fmla="*/ 3330443 h 6858000"/>
              <a:gd name="connsiteX244" fmla="*/ 1318687 w 7467600"/>
              <a:gd name="connsiteY244" fmla="*/ 3113840 h 6858000"/>
              <a:gd name="connsiteX245" fmla="*/ 5453702 w 7467600"/>
              <a:gd name="connsiteY245" fmla="*/ 3090882 h 6858000"/>
              <a:gd name="connsiteX246" fmla="*/ 5480135 w 7467600"/>
              <a:gd name="connsiteY246" fmla="*/ 3565802 h 6858000"/>
              <a:gd name="connsiteX247" fmla="*/ 5499023 w 7467600"/>
              <a:gd name="connsiteY247" fmla="*/ 4166310 h 6858000"/>
              <a:gd name="connsiteX248" fmla="*/ 5547022 w 7467600"/>
              <a:gd name="connsiteY248" fmla="*/ 3607838 h 6858000"/>
              <a:gd name="connsiteX249" fmla="*/ 5515964 w 7467600"/>
              <a:gd name="connsiteY249" fmla="*/ 3378541 h 6858000"/>
              <a:gd name="connsiteX250" fmla="*/ 5453702 w 7467600"/>
              <a:gd name="connsiteY250" fmla="*/ 3090882 h 6858000"/>
              <a:gd name="connsiteX251" fmla="*/ 1238695 w 7467600"/>
              <a:gd name="connsiteY251" fmla="*/ 3076820 h 6858000"/>
              <a:gd name="connsiteX252" fmla="*/ 716371 w 7467600"/>
              <a:gd name="connsiteY252" fmla="*/ 3293249 h 6858000"/>
              <a:gd name="connsiteX253" fmla="*/ 579522 w 7467600"/>
              <a:gd name="connsiteY253" fmla="*/ 3371759 h 6858000"/>
              <a:gd name="connsiteX254" fmla="*/ 600288 w 7467600"/>
              <a:gd name="connsiteY254" fmla="*/ 3365555 h 6858000"/>
              <a:gd name="connsiteX255" fmla="*/ 840692 w 7467600"/>
              <a:gd name="connsiteY255" fmla="*/ 3284921 h 6858000"/>
              <a:gd name="connsiteX256" fmla="*/ 979248 w 7467600"/>
              <a:gd name="connsiteY256" fmla="*/ 3221003 h 6858000"/>
              <a:gd name="connsiteX257" fmla="*/ 1053282 w 7467600"/>
              <a:gd name="connsiteY257" fmla="*/ 3185247 h 6858000"/>
              <a:gd name="connsiteX258" fmla="*/ 1320603 w 7467600"/>
              <a:gd name="connsiteY258" fmla="*/ 3081281 h 6858000"/>
              <a:gd name="connsiteX259" fmla="*/ 1238695 w 7467600"/>
              <a:gd name="connsiteY259" fmla="*/ 3076820 h 6858000"/>
              <a:gd name="connsiteX260" fmla="*/ 5425627 w 7467600"/>
              <a:gd name="connsiteY260" fmla="*/ 2954192 h 6858000"/>
              <a:gd name="connsiteX261" fmla="*/ 5470770 w 7467600"/>
              <a:gd name="connsiteY261" fmla="*/ 3005435 h 6858000"/>
              <a:gd name="connsiteX262" fmla="*/ 5519779 w 7467600"/>
              <a:gd name="connsiteY262" fmla="*/ 4359223 h 6858000"/>
              <a:gd name="connsiteX263" fmla="*/ 5520293 w 7467600"/>
              <a:gd name="connsiteY263" fmla="*/ 4360602 h 6858000"/>
              <a:gd name="connsiteX264" fmla="*/ 5767221 w 7467600"/>
              <a:gd name="connsiteY264" fmla="*/ 4665564 h 6858000"/>
              <a:gd name="connsiteX265" fmla="*/ 6937169 w 7467600"/>
              <a:gd name="connsiteY265" fmla="*/ 4815941 h 6858000"/>
              <a:gd name="connsiteX266" fmla="*/ 6953922 w 7467600"/>
              <a:gd name="connsiteY266" fmla="*/ 4890068 h 6858000"/>
              <a:gd name="connsiteX267" fmla="*/ 6071359 w 7467600"/>
              <a:gd name="connsiteY267" fmla="*/ 4770770 h 6858000"/>
              <a:gd name="connsiteX268" fmla="*/ 6038839 w 7467600"/>
              <a:gd name="connsiteY268" fmla="*/ 4764474 h 6858000"/>
              <a:gd name="connsiteX269" fmla="*/ 6038706 w 7467600"/>
              <a:gd name="connsiteY269" fmla="*/ 4763847 h 6858000"/>
              <a:gd name="connsiteX270" fmla="*/ 6037784 w 7467600"/>
              <a:gd name="connsiteY270" fmla="*/ 4764270 h 6858000"/>
              <a:gd name="connsiteX271" fmla="*/ 6038839 w 7467600"/>
              <a:gd name="connsiteY271" fmla="*/ 4764474 h 6858000"/>
              <a:gd name="connsiteX272" fmla="*/ 6040338 w 7467600"/>
              <a:gd name="connsiteY272" fmla="*/ 4771418 h 6858000"/>
              <a:gd name="connsiteX273" fmla="*/ 6024488 w 7467600"/>
              <a:gd name="connsiteY273" fmla="*/ 4809903 h 6858000"/>
              <a:gd name="connsiteX274" fmla="*/ 5599771 w 7467600"/>
              <a:gd name="connsiteY274" fmla="*/ 5509652 h 6858000"/>
              <a:gd name="connsiteX275" fmla="*/ 5548843 w 7467600"/>
              <a:gd name="connsiteY275" fmla="*/ 5563845 h 6858000"/>
              <a:gd name="connsiteX276" fmla="*/ 5940952 w 7467600"/>
              <a:gd name="connsiteY276" fmla="*/ 6250028 h 6858000"/>
              <a:gd name="connsiteX277" fmla="*/ 6043441 w 7467600"/>
              <a:gd name="connsiteY277" fmla="*/ 6665847 h 6858000"/>
              <a:gd name="connsiteX278" fmla="*/ 6093432 w 7467600"/>
              <a:gd name="connsiteY278" fmla="*/ 6858000 h 6858000"/>
              <a:gd name="connsiteX279" fmla="*/ 6034344 w 7467600"/>
              <a:gd name="connsiteY279" fmla="*/ 6858000 h 6858000"/>
              <a:gd name="connsiteX280" fmla="*/ 6026679 w 7467600"/>
              <a:gd name="connsiteY280" fmla="*/ 6836959 h 6858000"/>
              <a:gd name="connsiteX281" fmla="*/ 5800441 w 7467600"/>
              <a:gd name="connsiteY281" fmla="*/ 6335286 h 6858000"/>
              <a:gd name="connsiteX282" fmla="*/ 5526562 w 7467600"/>
              <a:gd name="connsiteY282" fmla="*/ 5705388 h 6858000"/>
              <a:gd name="connsiteX283" fmla="*/ 5519640 w 7467600"/>
              <a:gd name="connsiteY283" fmla="*/ 5683774 h 6858000"/>
              <a:gd name="connsiteX284" fmla="*/ 5844559 w 7467600"/>
              <a:gd name="connsiteY284" fmla="*/ 6553349 h 6858000"/>
              <a:gd name="connsiteX285" fmla="*/ 5975994 w 7467600"/>
              <a:gd name="connsiteY285" fmla="*/ 6858000 h 6858000"/>
              <a:gd name="connsiteX286" fmla="*/ 5898547 w 7467600"/>
              <a:gd name="connsiteY286" fmla="*/ 6858000 h 6858000"/>
              <a:gd name="connsiteX287" fmla="*/ 5682041 w 7467600"/>
              <a:gd name="connsiteY287" fmla="*/ 6355860 h 6858000"/>
              <a:gd name="connsiteX288" fmla="*/ 5461758 w 7467600"/>
              <a:gd name="connsiteY288" fmla="*/ 5820220 h 6858000"/>
              <a:gd name="connsiteX289" fmla="*/ 5237282 w 7467600"/>
              <a:gd name="connsiteY289" fmla="*/ 6579086 h 6858000"/>
              <a:gd name="connsiteX290" fmla="*/ 5115009 w 7467600"/>
              <a:gd name="connsiteY290" fmla="*/ 6858000 h 6858000"/>
              <a:gd name="connsiteX291" fmla="*/ 5028074 w 7467600"/>
              <a:gd name="connsiteY291" fmla="*/ 6858000 h 6858000"/>
              <a:gd name="connsiteX292" fmla="*/ 5079508 w 7467600"/>
              <a:gd name="connsiteY292" fmla="*/ 6749074 h 6858000"/>
              <a:gd name="connsiteX293" fmla="*/ 5371846 w 7467600"/>
              <a:gd name="connsiteY293" fmla="*/ 5924413 h 6858000"/>
              <a:gd name="connsiteX294" fmla="*/ 5270512 w 7467600"/>
              <a:gd name="connsiteY294" fmla="*/ 6138975 h 6858000"/>
              <a:gd name="connsiteX295" fmla="*/ 5062409 w 7467600"/>
              <a:gd name="connsiteY295" fmla="*/ 6653544 h 6858000"/>
              <a:gd name="connsiteX296" fmla="*/ 5036628 w 7467600"/>
              <a:gd name="connsiteY296" fmla="*/ 6754247 h 6858000"/>
              <a:gd name="connsiteX297" fmla="*/ 5009112 w 7467600"/>
              <a:gd name="connsiteY297" fmla="*/ 6858000 h 6858000"/>
              <a:gd name="connsiteX298" fmla="*/ 4976679 w 7467600"/>
              <a:gd name="connsiteY298" fmla="*/ 6858000 h 6858000"/>
              <a:gd name="connsiteX299" fmla="*/ 5006537 w 7467600"/>
              <a:gd name="connsiteY299" fmla="*/ 6747068 h 6858000"/>
              <a:gd name="connsiteX300" fmla="*/ 5032723 w 7467600"/>
              <a:gd name="connsiteY300" fmla="*/ 6644957 h 6858000"/>
              <a:gd name="connsiteX301" fmla="*/ 5242949 w 7467600"/>
              <a:gd name="connsiteY301" fmla="*/ 6125175 h 6858000"/>
              <a:gd name="connsiteX302" fmla="*/ 5286321 w 7467600"/>
              <a:gd name="connsiteY302" fmla="*/ 6033555 h 6858000"/>
              <a:gd name="connsiteX303" fmla="*/ 5008210 w 7467600"/>
              <a:gd name="connsiteY303" fmla="*/ 6649194 h 6858000"/>
              <a:gd name="connsiteX304" fmla="*/ 4986321 w 7467600"/>
              <a:gd name="connsiteY304" fmla="*/ 6765687 h 6858000"/>
              <a:gd name="connsiteX305" fmla="*/ 4973474 w 7467600"/>
              <a:gd name="connsiteY305" fmla="*/ 6858000 h 6858000"/>
              <a:gd name="connsiteX306" fmla="*/ 4907178 w 7467600"/>
              <a:gd name="connsiteY306" fmla="*/ 6858000 h 6858000"/>
              <a:gd name="connsiteX307" fmla="*/ 4910810 w 7467600"/>
              <a:gd name="connsiteY307" fmla="*/ 6829660 h 6858000"/>
              <a:gd name="connsiteX308" fmla="*/ 4987461 w 7467600"/>
              <a:gd name="connsiteY308" fmla="*/ 6432994 h 6858000"/>
              <a:gd name="connsiteX309" fmla="*/ 5179262 w 7467600"/>
              <a:gd name="connsiteY309" fmla="*/ 6035044 h 6858000"/>
              <a:gd name="connsiteX310" fmla="*/ 4689678 w 7467600"/>
              <a:gd name="connsiteY310" fmla="*/ 6440241 h 6858000"/>
              <a:gd name="connsiteX311" fmla="*/ 4477543 w 7467600"/>
              <a:gd name="connsiteY311" fmla="*/ 6674836 h 6858000"/>
              <a:gd name="connsiteX312" fmla="*/ 4329957 w 7467600"/>
              <a:gd name="connsiteY312" fmla="*/ 6858000 h 6858000"/>
              <a:gd name="connsiteX313" fmla="*/ 4218595 w 7467600"/>
              <a:gd name="connsiteY313" fmla="*/ 6858000 h 6858000"/>
              <a:gd name="connsiteX314" fmla="*/ 4368888 w 7467600"/>
              <a:gd name="connsiteY314" fmla="*/ 6668412 h 6858000"/>
              <a:gd name="connsiteX315" fmla="*/ 4563091 w 7467600"/>
              <a:gd name="connsiteY315" fmla="*/ 6442508 h 6858000"/>
              <a:gd name="connsiteX316" fmla="*/ 5387324 w 7467600"/>
              <a:gd name="connsiteY316" fmla="*/ 5705830 h 6858000"/>
              <a:gd name="connsiteX317" fmla="*/ 5073620 w 7467600"/>
              <a:gd name="connsiteY317" fmla="*/ 5955437 h 6858000"/>
              <a:gd name="connsiteX318" fmla="*/ 4689789 w 7467600"/>
              <a:gd name="connsiteY318" fmla="*/ 6268382 h 6858000"/>
              <a:gd name="connsiteX319" fmla="*/ 4418722 w 7467600"/>
              <a:gd name="connsiteY319" fmla="*/ 6570886 h 6858000"/>
              <a:gd name="connsiteX320" fmla="*/ 4214944 w 7467600"/>
              <a:gd name="connsiteY320" fmla="*/ 6858000 h 6858000"/>
              <a:gd name="connsiteX321" fmla="*/ 4177898 w 7467600"/>
              <a:gd name="connsiteY321" fmla="*/ 6858000 h 6858000"/>
              <a:gd name="connsiteX322" fmla="*/ 4391597 w 7467600"/>
              <a:gd name="connsiteY322" fmla="*/ 6556370 h 6858000"/>
              <a:gd name="connsiteX323" fmla="*/ 4668889 w 7467600"/>
              <a:gd name="connsiteY323" fmla="*/ 6246399 h 6858000"/>
              <a:gd name="connsiteX324" fmla="*/ 5055427 w 7467600"/>
              <a:gd name="connsiteY324" fmla="*/ 5931476 h 6858000"/>
              <a:gd name="connsiteX325" fmla="*/ 5371814 w 7467600"/>
              <a:gd name="connsiteY325" fmla="*/ 5678975 h 6858000"/>
              <a:gd name="connsiteX326" fmla="*/ 4987918 w 7467600"/>
              <a:gd name="connsiteY326" fmla="*/ 5838701 h 6858000"/>
              <a:gd name="connsiteX327" fmla="*/ 4317146 w 7467600"/>
              <a:gd name="connsiteY327" fmla="*/ 6587716 h 6858000"/>
              <a:gd name="connsiteX328" fmla="*/ 4171627 w 7467600"/>
              <a:gd name="connsiteY328" fmla="*/ 6858000 h 6858000"/>
              <a:gd name="connsiteX329" fmla="*/ 4081585 w 7467600"/>
              <a:gd name="connsiteY329" fmla="*/ 6858000 h 6858000"/>
              <a:gd name="connsiteX330" fmla="*/ 4238603 w 7467600"/>
              <a:gd name="connsiteY330" fmla="*/ 6559341 h 6858000"/>
              <a:gd name="connsiteX331" fmla="*/ 4778333 w 7467600"/>
              <a:gd name="connsiteY331" fmla="*/ 5873626 h 6858000"/>
              <a:gd name="connsiteX332" fmla="*/ 5414185 w 7467600"/>
              <a:gd name="connsiteY332" fmla="*/ 5573882 h 6858000"/>
              <a:gd name="connsiteX333" fmla="*/ 5959648 w 7467600"/>
              <a:gd name="connsiteY333" fmla="*/ 4760797 h 6858000"/>
              <a:gd name="connsiteX334" fmla="*/ 5355019 w 7467600"/>
              <a:gd name="connsiteY334" fmla="*/ 4734672 h 6858000"/>
              <a:gd name="connsiteX335" fmla="*/ 5083565 w 7467600"/>
              <a:gd name="connsiteY335" fmla="*/ 5179121 h 6858000"/>
              <a:gd name="connsiteX336" fmla="*/ 4713577 w 7467600"/>
              <a:gd name="connsiteY336" fmla="*/ 5616803 h 6858000"/>
              <a:gd name="connsiteX337" fmla="*/ 3989559 w 7467600"/>
              <a:gd name="connsiteY337" fmla="*/ 6145945 h 6858000"/>
              <a:gd name="connsiteX338" fmla="*/ 3939824 w 7467600"/>
              <a:gd name="connsiteY338" fmla="*/ 6066900 h 6858000"/>
              <a:gd name="connsiteX339" fmla="*/ 4584537 w 7467600"/>
              <a:gd name="connsiteY339" fmla="*/ 5324826 h 6858000"/>
              <a:gd name="connsiteX340" fmla="*/ 5037105 w 7467600"/>
              <a:gd name="connsiteY340" fmla="*/ 5088765 h 6858000"/>
              <a:gd name="connsiteX341" fmla="*/ 5039930 w 7467600"/>
              <a:gd name="connsiteY341" fmla="*/ 5089585 h 6858000"/>
              <a:gd name="connsiteX342" fmla="*/ 5263764 w 7467600"/>
              <a:gd name="connsiteY342" fmla="*/ 4735525 h 6858000"/>
              <a:gd name="connsiteX343" fmla="*/ 4086300 w 7467600"/>
              <a:gd name="connsiteY343" fmla="*/ 4884599 h 6858000"/>
              <a:gd name="connsiteX344" fmla="*/ 4085485 w 7467600"/>
              <a:gd name="connsiteY344" fmla="*/ 4899070 h 6858000"/>
              <a:gd name="connsiteX345" fmla="*/ 3871915 w 7467600"/>
              <a:gd name="connsiteY345" fmla="*/ 5253645 h 6858000"/>
              <a:gd name="connsiteX346" fmla="*/ 3799374 w 7467600"/>
              <a:gd name="connsiteY346" fmla="*/ 5466127 h 6858000"/>
              <a:gd name="connsiteX347" fmla="*/ 3498850 w 7467600"/>
              <a:gd name="connsiteY347" fmla="*/ 6661888 h 6858000"/>
              <a:gd name="connsiteX348" fmla="*/ 3399216 w 7467600"/>
              <a:gd name="connsiteY348" fmla="*/ 6858000 h 6858000"/>
              <a:gd name="connsiteX349" fmla="*/ 3303688 w 7467600"/>
              <a:gd name="connsiteY349" fmla="*/ 6858000 h 6858000"/>
              <a:gd name="connsiteX350" fmla="*/ 3391774 w 7467600"/>
              <a:gd name="connsiteY350" fmla="*/ 6697181 h 6858000"/>
              <a:gd name="connsiteX351" fmla="*/ 3735540 w 7467600"/>
              <a:gd name="connsiteY351" fmla="*/ 5546923 h 6858000"/>
              <a:gd name="connsiteX352" fmla="*/ 3729438 w 7467600"/>
              <a:gd name="connsiteY352" fmla="*/ 5569058 h 6858000"/>
              <a:gd name="connsiteX353" fmla="*/ 3707782 w 7467600"/>
              <a:gd name="connsiteY353" fmla="*/ 5644908 h 6858000"/>
              <a:gd name="connsiteX354" fmla="*/ 3583827 w 7467600"/>
              <a:gd name="connsiteY354" fmla="*/ 6039215 h 6858000"/>
              <a:gd name="connsiteX355" fmla="*/ 3547861 w 7467600"/>
              <a:gd name="connsiteY355" fmla="*/ 6129609 h 6858000"/>
              <a:gd name="connsiteX356" fmla="*/ 3490905 w 7467600"/>
              <a:gd name="connsiteY356" fmla="*/ 6277660 h 6858000"/>
              <a:gd name="connsiteX357" fmla="*/ 3455859 w 7467600"/>
              <a:gd name="connsiteY357" fmla="*/ 6391301 h 6858000"/>
              <a:gd name="connsiteX358" fmla="*/ 3429112 w 7467600"/>
              <a:gd name="connsiteY358" fmla="*/ 6479469 h 6858000"/>
              <a:gd name="connsiteX359" fmla="*/ 3304862 w 7467600"/>
              <a:gd name="connsiteY359" fmla="*/ 6796476 h 6858000"/>
              <a:gd name="connsiteX360" fmla="*/ 3276071 w 7467600"/>
              <a:gd name="connsiteY360" fmla="*/ 6858000 h 6858000"/>
              <a:gd name="connsiteX361" fmla="*/ 3240805 w 7467600"/>
              <a:gd name="connsiteY361" fmla="*/ 6858000 h 6858000"/>
              <a:gd name="connsiteX362" fmla="*/ 3275917 w 7467600"/>
              <a:gd name="connsiteY362" fmla="*/ 6783192 h 6858000"/>
              <a:gd name="connsiteX363" fmla="*/ 3399358 w 7467600"/>
              <a:gd name="connsiteY363" fmla="*/ 6469011 h 6858000"/>
              <a:gd name="connsiteX364" fmla="*/ 3425650 w 7467600"/>
              <a:gd name="connsiteY364" fmla="*/ 6381333 h 6858000"/>
              <a:gd name="connsiteX365" fmla="*/ 3460661 w 7467600"/>
              <a:gd name="connsiteY365" fmla="*/ 6266763 h 6858000"/>
              <a:gd name="connsiteX366" fmla="*/ 3518021 w 7467600"/>
              <a:gd name="connsiteY366" fmla="*/ 6117298 h 6858000"/>
              <a:gd name="connsiteX367" fmla="*/ 3554035 w 7467600"/>
              <a:gd name="connsiteY367" fmla="*/ 6027832 h 6858000"/>
              <a:gd name="connsiteX368" fmla="*/ 3677174 w 7467600"/>
              <a:gd name="connsiteY368" fmla="*/ 5636351 h 6858000"/>
              <a:gd name="connsiteX369" fmla="*/ 3698819 w 7467600"/>
              <a:gd name="connsiteY369" fmla="*/ 5560503 h 6858000"/>
              <a:gd name="connsiteX370" fmla="*/ 3702094 w 7467600"/>
              <a:gd name="connsiteY370" fmla="*/ 5549194 h 6858000"/>
              <a:gd name="connsiteX371" fmla="*/ 3398355 w 7467600"/>
              <a:gd name="connsiteY371" fmla="*/ 6094603 h 6858000"/>
              <a:gd name="connsiteX372" fmla="*/ 3193941 w 7467600"/>
              <a:gd name="connsiteY372" fmla="*/ 6798775 h 6858000"/>
              <a:gd name="connsiteX373" fmla="*/ 3184140 w 7467600"/>
              <a:gd name="connsiteY373" fmla="*/ 6858000 h 6858000"/>
              <a:gd name="connsiteX374" fmla="*/ 3099978 w 7467600"/>
              <a:gd name="connsiteY374" fmla="*/ 6858000 h 6858000"/>
              <a:gd name="connsiteX375" fmla="*/ 3101556 w 7467600"/>
              <a:gd name="connsiteY375" fmla="*/ 6843337 h 6858000"/>
              <a:gd name="connsiteX376" fmla="*/ 3370162 w 7467600"/>
              <a:gd name="connsiteY376" fmla="*/ 5785550 h 6858000"/>
              <a:gd name="connsiteX377" fmla="*/ 3746477 w 7467600"/>
              <a:gd name="connsiteY377" fmla="*/ 5377889 h 6858000"/>
              <a:gd name="connsiteX378" fmla="*/ 3863399 w 7467600"/>
              <a:gd name="connsiteY378" fmla="*/ 5087257 h 6858000"/>
              <a:gd name="connsiteX379" fmla="*/ 3968712 w 7467600"/>
              <a:gd name="connsiteY379" fmla="*/ 4913989 h 6858000"/>
              <a:gd name="connsiteX380" fmla="*/ 2792390 w 7467600"/>
              <a:gd name="connsiteY380" fmla="*/ 5382974 h 6858000"/>
              <a:gd name="connsiteX381" fmla="*/ 2714982 w 7467600"/>
              <a:gd name="connsiteY381" fmla="*/ 5427051 h 6858000"/>
              <a:gd name="connsiteX382" fmla="*/ 2813361 w 7467600"/>
              <a:gd name="connsiteY382" fmla="*/ 6023912 h 6858000"/>
              <a:gd name="connsiteX383" fmla="*/ 2688430 w 7467600"/>
              <a:gd name="connsiteY383" fmla="*/ 6801564 h 6858000"/>
              <a:gd name="connsiteX384" fmla="*/ 2629626 w 7467600"/>
              <a:gd name="connsiteY384" fmla="*/ 6763394 h 6858000"/>
              <a:gd name="connsiteX385" fmla="*/ 2565328 w 7467600"/>
              <a:gd name="connsiteY385" fmla="*/ 5516399 h 6858000"/>
              <a:gd name="connsiteX386" fmla="*/ 1922999 w 7467600"/>
              <a:gd name="connsiteY386" fmla="*/ 5980343 h 6858000"/>
              <a:gd name="connsiteX387" fmla="*/ 1950261 w 7467600"/>
              <a:gd name="connsiteY387" fmla="*/ 6405858 h 6858000"/>
              <a:gd name="connsiteX388" fmla="*/ 2365554 w 7467600"/>
              <a:gd name="connsiteY388" fmla="*/ 6759107 h 6858000"/>
              <a:gd name="connsiteX389" fmla="*/ 2424142 w 7467600"/>
              <a:gd name="connsiteY389" fmla="*/ 6858000 h 6858000"/>
              <a:gd name="connsiteX390" fmla="*/ 2395994 w 7467600"/>
              <a:gd name="connsiteY390" fmla="*/ 6858000 h 6858000"/>
              <a:gd name="connsiteX391" fmla="*/ 2392863 w 7467600"/>
              <a:gd name="connsiteY391" fmla="*/ 6852964 h 6858000"/>
              <a:gd name="connsiteX392" fmla="*/ 2017589 w 7467600"/>
              <a:gd name="connsiteY392" fmla="*/ 6493982 h 6858000"/>
              <a:gd name="connsiteX393" fmla="*/ 2147336 w 7467600"/>
              <a:gd name="connsiteY393" fmla="*/ 6594052 h 6858000"/>
              <a:gd name="connsiteX394" fmla="*/ 2207047 w 7467600"/>
              <a:gd name="connsiteY394" fmla="*/ 6654540 h 6858000"/>
              <a:gd name="connsiteX395" fmla="*/ 2299106 w 7467600"/>
              <a:gd name="connsiteY395" fmla="*/ 6778931 h 6858000"/>
              <a:gd name="connsiteX396" fmla="*/ 2314430 w 7467600"/>
              <a:gd name="connsiteY396" fmla="*/ 6801144 h 6858000"/>
              <a:gd name="connsiteX397" fmla="*/ 2352406 w 7467600"/>
              <a:gd name="connsiteY397" fmla="*/ 6858000 h 6858000"/>
              <a:gd name="connsiteX398" fmla="*/ 2314492 w 7467600"/>
              <a:gd name="connsiteY398" fmla="*/ 6858000 h 6858000"/>
              <a:gd name="connsiteX399" fmla="*/ 2288095 w 7467600"/>
              <a:gd name="connsiteY399" fmla="*/ 6818030 h 6858000"/>
              <a:gd name="connsiteX400" fmla="*/ 2272768 w 7467600"/>
              <a:gd name="connsiteY400" fmla="*/ 6795822 h 6858000"/>
              <a:gd name="connsiteX401" fmla="*/ 2182715 w 7467600"/>
              <a:gd name="connsiteY401" fmla="*/ 6675071 h 6858000"/>
              <a:gd name="connsiteX402" fmla="*/ 2032061 w 7467600"/>
              <a:gd name="connsiteY402" fmla="*/ 6541380 h 6858000"/>
              <a:gd name="connsiteX403" fmla="*/ 2257220 w 7467600"/>
              <a:gd name="connsiteY403" fmla="*/ 6826257 h 6858000"/>
              <a:gd name="connsiteX404" fmla="*/ 2281324 w 7467600"/>
              <a:gd name="connsiteY404" fmla="*/ 6858000 h 6858000"/>
              <a:gd name="connsiteX405" fmla="*/ 2242860 w 7467600"/>
              <a:gd name="connsiteY405" fmla="*/ 6858000 h 6858000"/>
              <a:gd name="connsiteX406" fmla="*/ 2232818 w 7467600"/>
              <a:gd name="connsiteY406" fmla="*/ 6844926 h 6858000"/>
              <a:gd name="connsiteX407" fmla="*/ 1990172 w 7467600"/>
              <a:gd name="connsiteY407" fmla="*/ 6542121 h 6858000"/>
              <a:gd name="connsiteX408" fmla="*/ 2124090 w 7467600"/>
              <a:gd name="connsiteY408" fmla="*/ 6761017 h 6858000"/>
              <a:gd name="connsiteX409" fmla="*/ 2200380 w 7467600"/>
              <a:gd name="connsiteY409" fmla="*/ 6858000 h 6858000"/>
              <a:gd name="connsiteX410" fmla="*/ 2147507 w 7467600"/>
              <a:gd name="connsiteY410" fmla="*/ 6858000 h 6858000"/>
              <a:gd name="connsiteX411" fmla="*/ 2070668 w 7467600"/>
              <a:gd name="connsiteY411" fmla="*/ 6761520 h 6858000"/>
              <a:gd name="connsiteX412" fmla="*/ 1975142 w 7467600"/>
              <a:gd name="connsiteY412" fmla="*/ 6585570 h 6858000"/>
              <a:gd name="connsiteX413" fmla="*/ 2050035 w 7467600"/>
              <a:gd name="connsiteY413" fmla="*/ 6813345 h 6858000"/>
              <a:gd name="connsiteX414" fmla="*/ 2063025 w 7467600"/>
              <a:gd name="connsiteY414" fmla="*/ 6858000 h 6858000"/>
              <a:gd name="connsiteX415" fmla="*/ 2021675 w 7467600"/>
              <a:gd name="connsiteY415" fmla="*/ 6858000 h 6858000"/>
              <a:gd name="connsiteX416" fmla="*/ 2019308 w 7467600"/>
              <a:gd name="connsiteY416" fmla="*/ 6847118 h 6858000"/>
              <a:gd name="connsiteX417" fmla="*/ 1938835 w 7467600"/>
              <a:gd name="connsiteY417" fmla="*/ 6551160 h 6858000"/>
              <a:gd name="connsiteX418" fmla="*/ 1953230 w 7467600"/>
              <a:gd name="connsiteY418" fmla="*/ 6759699 h 6858000"/>
              <a:gd name="connsiteX419" fmla="*/ 1956763 w 7467600"/>
              <a:gd name="connsiteY419" fmla="*/ 6778191 h 6858000"/>
              <a:gd name="connsiteX420" fmla="*/ 1967925 w 7467600"/>
              <a:gd name="connsiteY420" fmla="*/ 6858000 h 6858000"/>
              <a:gd name="connsiteX421" fmla="*/ 1936622 w 7467600"/>
              <a:gd name="connsiteY421" fmla="*/ 6858000 h 6858000"/>
              <a:gd name="connsiteX422" fmla="*/ 1926261 w 7467600"/>
              <a:gd name="connsiteY422" fmla="*/ 6784064 h 6858000"/>
              <a:gd name="connsiteX423" fmla="*/ 1922724 w 7467600"/>
              <a:gd name="connsiteY423" fmla="*/ 6765577 h 6858000"/>
              <a:gd name="connsiteX424" fmla="*/ 1904650 w 7467600"/>
              <a:gd name="connsiteY424" fmla="*/ 6639616 h 6858000"/>
              <a:gd name="connsiteX425" fmla="*/ 1885273 w 7467600"/>
              <a:gd name="connsiteY425" fmla="*/ 6858000 h 6858000"/>
              <a:gd name="connsiteX426" fmla="*/ 1854363 w 7467600"/>
              <a:gd name="connsiteY426" fmla="*/ 6858000 h 6858000"/>
              <a:gd name="connsiteX427" fmla="*/ 1880391 w 7467600"/>
              <a:gd name="connsiteY427" fmla="*/ 6603796 h 6858000"/>
              <a:gd name="connsiteX428" fmla="*/ 1818273 w 7467600"/>
              <a:gd name="connsiteY428" fmla="*/ 6715729 h 6858000"/>
              <a:gd name="connsiteX429" fmla="*/ 1794691 w 7467600"/>
              <a:gd name="connsiteY429" fmla="*/ 6843239 h 6858000"/>
              <a:gd name="connsiteX430" fmla="*/ 1794914 w 7467600"/>
              <a:gd name="connsiteY430" fmla="*/ 6858000 h 6858000"/>
              <a:gd name="connsiteX431" fmla="*/ 1746128 w 7467600"/>
              <a:gd name="connsiteY431" fmla="*/ 6858000 h 6858000"/>
              <a:gd name="connsiteX432" fmla="*/ 1753934 w 7467600"/>
              <a:gd name="connsiteY432" fmla="*/ 6724796 h 6858000"/>
              <a:gd name="connsiteX433" fmla="*/ 1792053 w 7467600"/>
              <a:gd name="connsiteY433" fmla="*/ 6572396 h 6858000"/>
              <a:gd name="connsiteX434" fmla="*/ 1862248 w 7467600"/>
              <a:gd name="connsiteY434" fmla="*/ 6266397 h 6858000"/>
              <a:gd name="connsiteX435" fmla="*/ 1862250 w 7467600"/>
              <a:gd name="connsiteY435" fmla="*/ 6033531 h 6858000"/>
              <a:gd name="connsiteX436" fmla="*/ 1211999 w 7467600"/>
              <a:gd name="connsiteY436" fmla="*/ 6683610 h 6858000"/>
              <a:gd name="connsiteX437" fmla="*/ 1213266 w 7467600"/>
              <a:gd name="connsiteY437" fmla="*/ 6691947 h 6858000"/>
              <a:gd name="connsiteX438" fmla="*/ 1203370 w 7467600"/>
              <a:gd name="connsiteY438" fmla="*/ 6850676 h 6858000"/>
              <a:gd name="connsiteX439" fmla="*/ 1203671 w 7467600"/>
              <a:gd name="connsiteY439" fmla="*/ 6858000 h 6858000"/>
              <a:gd name="connsiteX440" fmla="*/ 1143180 w 7467600"/>
              <a:gd name="connsiteY440" fmla="*/ 6858000 h 6858000"/>
              <a:gd name="connsiteX441" fmla="*/ 1142176 w 7467600"/>
              <a:gd name="connsiteY441" fmla="*/ 6766045 h 6858000"/>
              <a:gd name="connsiteX442" fmla="*/ 1067484 w 7467600"/>
              <a:gd name="connsiteY442" fmla="*/ 6858000 h 6858000"/>
              <a:gd name="connsiteX443" fmla="*/ 953928 w 7467600"/>
              <a:gd name="connsiteY443" fmla="*/ 6858000 h 6858000"/>
              <a:gd name="connsiteX444" fmla="*/ 959715 w 7467600"/>
              <a:gd name="connsiteY444" fmla="*/ 6850185 h 6858000"/>
              <a:gd name="connsiteX445" fmla="*/ 1483788 w 7467600"/>
              <a:gd name="connsiteY445" fmla="*/ 6259174 h 6858000"/>
              <a:gd name="connsiteX446" fmla="*/ 1100671 w 7467600"/>
              <a:gd name="connsiteY446" fmla="*/ 6252137 h 6858000"/>
              <a:gd name="connsiteX447" fmla="*/ 1090144 w 7467600"/>
              <a:gd name="connsiteY447" fmla="*/ 6256748 h 6858000"/>
              <a:gd name="connsiteX448" fmla="*/ 1095872 w 7467600"/>
              <a:gd name="connsiteY448" fmla="*/ 6271892 h 6858000"/>
              <a:gd name="connsiteX449" fmla="*/ 262785 w 7467600"/>
              <a:gd name="connsiteY449" fmla="*/ 6845450 h 6858000"/>
              <a:gd name="connsiteX450" fmla="*/ 209968 w 7467600"/>
              <a:gd name="connsiteY450" fmla="*/ 6770713 h 6858000"/>
              <a:gd name="connsiteX451" fmla="*/ 873460 w 7467600"/>
              <a:gd name="connsiteY451" fmla="*/ 6253768 h 6858000"/>
              <a:gd name="connsiteX452" fmla="*/ 192686 w 7467600"/>
              <a:gd name="connsiteY452" fmla="*/ 5849257 h 6858000"/>
              <a:gd name="connsiteX453" fmla="*/ 4696 w 7467600"/>
              <a:gd name="connsiteY453" fmla="*/ 5697668 h 6858000"/>
              <a:gd name="connsiteX454" fmla="*/ 0 w 7467600"/>
              <a:gd name="connsiteY454" fmla="*/ 5689984 h 6858000"/>
              <a:gd name="connsiteX455" fmla="*/ 0 w 7467600"/>
              <a:gd name="connsiteY455" fmla="*/ 5513472 h 6858000"/>
              <a:gd name="connsiteX456" fmla="*/ 174101 w 7467600"/>
              <a:gd name="connsiteY456" fmla="*/ 5620277 h 6858000"/>
              <a:gd name="connsiteX457" fmla="*/ 891800 w 7467600"/>
              <a:gd name="connsiteY457" fmla="*/ 6036935 h 6858000"/>
              <a:gd name="connsiteX458" fmla="*/ 1072219 w 7467600"/>
              <a:gd name="connsiteY458" fmla="*/ 6169443 h 6858000"/>
              <a:gd name="connsiteX459" fmla="*/ 1074117 w 7467600"/>
              <a:gd name="connsiteY459" fmla="*/ 6170301 h 6858000"/>
              <a:gd name="connsiteX460" fmla="*/ 1083114 w 7467600"/>
              <a:gd name="connsiteY460" fmla="*/ 6174131 h 6858000"/>
              <a:gd name="connsiteX461" fmla="*/ 1543010 w 7467600"/>
              <a:gd name="connsiteY461" fmla="*/ 6191140 h 6858000"/>
              <a:gd name="connsiteX462" fmla="*/ 1551080 w 7467600"/>
              <a:gd name="connsiteY462" fmla="*/ 6195006 h 6858000"/>
              <a:gd name="connsiteX463" fmla="*/ 2345443 w 7467600"/>
              <a:gd name="connsiteY463" fmla="*/ 5549882 h 6858000"/>
              <a:gd name="connsiteX464" fmla="*/ 1721499 w 7467600"/>
              <a:gd name="connsiteY464" fmla="*/ 5599969 h 6858000"/>
              <a:gd name="connsiteX465" fmla="*/ 767716 w 7467600"/>
              <a:gd name="connsiteY465" fmla="*/ 5472768 h 6858000"/>
              <a:gd name="connsiteX466" fmla="*/ 722147 w 7467600"/>
              <a:gd name="connsiteY466" fmla="*/ 5393091 h 6858000"/>
              <a:gd name="connsiteX467" fmla="*/ 1485552 w 7467600"/>
              <a:gd name="connsiteY467" fmla="*/ 5313202 h 6858000"/>
              <a:gd name="connsiteX468" fmla="*/ 2143004 w 7467600"/>
              <a:gd name="connsiteY468" fmla="*/ 5402420 h 6858000"/>
              <a:gd name="connsiteX469" fmla="*/ 1933391 w 7467600"/>
              <a:gd name="connsiteY469" fmla="*/ 5156971 h 6858000"/>
              <a:gd name="connsiteX470" fmla="*/ 1827118 w 7467600"/>
              <a:gd name="connsiteY470" fmla="*/ 4968410 h 6858000"/>
              <a:gd name="connsiteX471" fmla="*/ 1837349 w 7467600"/>
              <a:gd name="connsiteY471" fmla="*/ 4956357 h 6858000"/>
              <a:gd name="connsiteX472" fmla="*/ 2162835 w 7467600"/>
              <a:gd name="connsiteY472" fmla="*/ 5187853 h 6858000"/>
              <a:gd name="connsiteX473" fmla="*/ 2257167 w 7467600"/>
              <a:gd name="connsiteY473" fmla="*/ 5462123 h 6858000"/>
              <a:gd name="connsiteX474" fmla="*/ 2261598 w 7467600"/>
              <a:gd name="connsiteY474" fmla="*/ 5467998 h 6858000"/>
              <a:gd name="connsiteX475" fmla="*/ 2437177 w 7467600"/>
              <a:gd name="connsiteY475" fmla="*/ 5479608 h 6858000"/>
              <a:gd name="connsiteX476" fmla="*/ 2445247 w 7467600"/>
              <a:gd name="connsiteY476" fmla="*/ 5483476 h 6858000"/>
              <a:gd name="connsiteX477" fmla="*/ 2743626 w 7467600"/>
              <a:gd name="connsiteY477" fmla="*/ 5304819 h 6858000"/>
              <a:gd name="connsiteX478" fmla="*/ 3048102 w 7467600"/>
              <a:gd name="connsiteY478" fmla="*/ 5150595 h 6858000"/>
              <a:gd name="connsiteX479" fmla="*/ 1799414 w 7467600"/>
              <a:gd name="connsiteY479" fmla="*/ 4694732 h 6858000"/>
              <a:gd name="connsiteX480" fmla="*/ 1771735 w 7467600"/>
              <a:gd name="connsiteY480" fmla="*/ 4619929 h 6858000"/>
              <a:gd name="connsiteX481" fmla="*/ 3104273 w 7467600"/>
              <a:gd name="connsiteY481" fmla="*/ 5076159 h 6858000"/>
              <a:gd name="connsiteX482" fmla="*/ 3113245 w 7467600"/>
              <a:gd name="connsiteY482" fmla="*/ 5090705 h 6858000"/>
              <a:gd name="connsiteX483" fmla="*/ 3126294 w 7467600"/>
              <a:gd name="connsiteY483" fmla="*/ 5114400 h 6858000"/>
              <a:gd name="connsiteX484" fmla="*/ 3937433 w 7467600"/>
              <a:gd name="connsiteY484" fmla="*/ 4830473 h 6858000"/>
              <a:gd name="connsiteX485" fmla="*/ 3590475 w 7467600"/>
              <a:gd name="connsiteY485" fmla="*/ 4597974 h 6858000"/>
              <a:gd name="connsiteX486" fmla="*/ 3100264 w 7467600"/>
              <a:gd name="connsiteY486" fmla="*/ 4579845 h 6858000"/>
              <a:gd name="connsiteX487" fmla="*/ 2183576 w 7467600"/>
              <a:gd name="connsiteY487" fmla="*/ 4227150 h 6858000"/>
              <a:gd name="connsiteX488" fmla="*/ 2151029 w 7467600"/>
              <a:gd name="connsiteY488" fmla="*/ 4146947 h 6858000"/>
              <a:gd name="connsiteX489" fmla="*/ 3563434 w 7467600"/>
              <a:gd name="connsiteY489" fmla="*/ 4469115 h 6858000"/>
              <a:gd name="connsiteX490" fmla="*/ 3177952 w 7467600"/>
              <a:gd name="connsiteY490" fmla="*/ 3657386 h 6858000"/>
              <a:gd name="connsiteX491" fmla="*/ 3189263 w 7467600"/>
              <a:gd name="connsiteY491" fmla="*/ 3625726 h 6858000"/>
              <a:gd name="connsiteX492" fmla="*/ 3560912 w 7467600"/>
              <a:gd name="connsiteY492" fmla="*/ 4079863 h 6858000"/>
              <a:gd name="connsiteX493" fmla="*/ 3626636 w 7467600"/>
              <a:gd name="connsiteY493" fmla="*/ 4512230 h 6858000"/>
              <a:gd name="connsiteX494" fmla="*/ 3653088 w 7467600"/>
              <a:gd name="connsiteY494" fmla="*/ 4521417 h 6858000"/>
              <a:gd name="connsiteX495" fmla="*/ 3988128 w 7467600"/>
              <a:gd name="connsiteY495" fmla="*/ 4817267 h 6858000"/>
              <a:gd name="connsiteX496" fmla="*/ 4830582 w 7467600"/>
              <a:gd name="connsiteY496" fmla="*/ 4676000 h 6858000"/>
              <a:gd name="connsiteX497" fmla="*/ 4830100 w 7467600"/>
              <a:gd name="connsiteY497" fmla="*/ 4675554 h 6858000"/>
              <a:gd name="connsiteX498" fmla="*/ 4036318 w 7467600"/>
              <a:gd name="connsiteY498" fmla="*/ 4147013 h 6858000"/>
              <a:gd name="connsiteX499" fmla="*/ 3432098 w 7467600"/>
              <a:gd name="connsiteY499" fmla="*/ 3537312 h 6858000"/>
              <a:gd name="connsiteX500" fmla="*/ 3446761 w 7467600"/>
              <a:gd name="connsiteY500" fmla="*/ 3461278 h 6858000"/>
              <a:gd name="connsiteX501" fmla="*/ 4419733 w 7467600"/>
              <a:gd name="connsiteY501" fmla="*/ 3963555 h 6858000"/>
              <a:gd name="connsiteX502" fmla="*/ 4781371 w 7467600"/>
              <a:gd name="connsiteY502" fmla="*/ 4458604 h 6858000"/>
              <a:gd name="connsiteX503" fmla="*/ 4780440 w 7467600"/>
              <a:gd name="connsiteY503" fmla="*/ 4470290 h 6858000"/>
              <a:gd name="connsiteX504" fmla="*/ 4898954 w 7467600"/>
              <a:gd name="connsiteY504" fmla="*/ 4662092 h 6858000"/>
              <a:gd name="connsiteX505" fmla="*/ 4900699 w 7467600"/>
              <a:gd name="connsiteY505" fmla="*/ 4670867 h 6858000"/>
              <a:gd name="connsiteX506" fmla="*/ 5714511 w 7467600"/>
              <a:gd name="connsiteY506" fmla="*/ 4663483 h 6858000"/>
              <a:gd name="connsiteX507" fmla="*/ 5464793 w 7467600"/>
              <a:gd name="connsiteY507" fmla="*/ 4393556 h 6858000"/>
              <a:gd name="connsiteX508" fmla="*/ 5461897 w 7467600"/>
              <a:gd name="connsiteY508" fmla="*/ 4390879 h 6858000"/>
              <a:gd name="connsiteX509" fmla="*/ 4294126 w 7467600"/>
              <a:gd name="connsiteY509" fmla="*/ 3303048 h 6858000"/>
              <a:gd name="connsiteX510" fmla="*/ 4305321 w 7467600"/>
              <a:gd name="connsiteY510" fmla="*/ 3256953 h 6858000"/>
              <a:gd name="connsiteX511" fmla="*/ 4949299 w 7467600"/>
              <a:gd name="connsiteY511" fmla="*/ 3766336 h 6858000"/>
              <a:gd name="connsiteX512" fmla="*/ 5291452 w 7467600"/>
              <a:gd name="connsiteY512" fmla="*/ 4076801 h 6858000"/>
              <a:gd name="connsiteX513" fmla="*/ 5434998 w 7467600"/>
              <a:gd name="connsiteY513" fmla="*/ 4254100 h 6858000"/>
              <a:gd name="connsiteX514" fmla="*/ 5351015 w 7467600"/>
              <a:gd name="connsiteY514" fmla="*/ 3760989 h 6858000"/>
              <a:gd name="connsiteX515" fmla="*/ 5413780 w 7467600"/>
              <a:gd name="connsiteY515" fmla="*/ 2966265 h 6858000"/>
              <a:gd name="connsiteX516" fmla="*/ 5425627 w 7467600"/>
              <a:gd name="connsiteY516" fmla="*/ 2954192 h 6858000"/>
              <a:gd name="connsiteX517" fmla="*/ 6604735 w 7467600"/>
              <a:gd name="connsiteY517" fmla="*/ 2041381 h 6858000"/>
              <a:gd name="connsiteX518" fmla="*/ 7204487 w 7467600"/>
              <a:gd name="connsiteY518" fmla="*/ 2742112 h 6858000"/>
              <a:gd name="connsiteX519" fmla="*/ 7131592 w 7467600"/>
              <a:gd name="connsiteY519" fmla="*/ 2672096 h 6858000"/>
              <a:gd name="connsiteX520" fmla="*/ 6996344 w 7467600"/>
              <a:gd name="connsiteY520" fmla="*/ 2518310 h 6858000"/>
              <a:gd name="connsiteX521" fmla="*/ 6735495 w 7467600"/>
              <a:gd name="connsiteY521" fmla="*/ 2196890 h 6858000"/>
              <a:gd name="connsiteX522" fmla="*/ 6721901 w 7467600"/>
              <a:gd name="connsiteY522" fmla="*/ 2179274 h 6858000"/>
              <a:gd name="connsiteX523" fmla="*/ 6604735 w 7467600"/>
              <a:gd name="connsiteY523" fmla="*/ 2041381 h 6858000"/>
              <a:gd name="connsiteX524" fmla="*/ 6591670 w 7467600"/>
              <a:gd name="connsiteY524" fmla="*/ 1988277 h 6858000"/>
              <a:gd name="connsiteX525" fmla="*/ 6747349 w 7467600"/>
              <a:gd name="connsiteY525" fmla="*/ 2160069 h 6858000"/>
              <a:gd name="connsiteX526" fmla="*/ 6760943 w 7467600"/>
              <a:gd name="connsiteY526" fmla="*/ 2177686 h 6858000"/>
              <a:gd name="connsiteX527" fmla="*/ 7021065 w 7467600"/>
              <a:gd name="connsiteY527" fmla="*/ 2498102 h 6858000"/>
              <a:gd name="connsiteX528" fmla="*/ 7155223 w 7467600"/>
              <a:gd name="connsiteY528" fmla="*/ 2650386 h 6858000"/>
              <a:gd name="connsiteX529" fmla="*/ 7203167 w 7467600"/>
              <a:gd name="connsiteY529" fmla="*/ 2697288 h 6858000"/>
              <a:gd name="connsiteX530" fmla="*/ 6937703 w 7467600"/>
              <a:gd name="connsiteY530" fmla="*/ 2321981 h 6858000"/>
              <a:gd name="connsiteX531" fmla="*/ 6591670 w 7467600"/>
              <a:gd name="connsiteY531" fmla="*/ 1988277 h 6858000"/>
              <a:gd name="connsiteX532" fmla="*/ 5798671 w 7467600"/>
              <a:gd name="connsiteY532" fmla="*/ 1981601 h 6858000"/>
              <a:gd name="connsiteX533" fmla="*/ 5754709 w 7467600"/>
              <a:gd name="connsiteY533" fmla="*/ 2071454 h 6858000"/>
              <a:gd name="connsiteX534" fmla="*/ 5763044 w 7467600"/>
              <a:gd name="connsiteY534" fmla="*/ 2842206 h 6858000"/>
              <a:gd name="connsiteX535" fmla="*/ 5764974 w 7467600"/>
              <a:gd name="connsiteY535" fmla="*/ 2799609 h 6858000"/>
              <a:gd name="connsiteX536" fmla="*/ 5767665 w 7467600"/>
              <a:gd name="connsiteY536" fmla="*/ 2666409 h 6858000"/>
              <a:gd name="connsiteX537" fmla="*/ 5763055 w 7467600"/>
              <a:gd name="connsiteY537" fmla="*/ 2579705 h 6858000"/>
              <a:gd name="connsiteX538" fmla="*/ 5758079 w 7467600"/>
              <a:gd name="connsiteY538" fmla="*/ 2492508 h 6858000"/>
              <a:gd name="connsiteX539" fmla="*/ 5779325 w 7467600"/>
              <a:gd name="connsiteY539" fmla="*/ 2197069 h 6858000"/>
              <a:gd name="connsiteX540" fmla="*/ 5798671 w 7467600"/>
              <a:gd name="connsiteY540" fmla="*/ 1981601 h 6858000"/>
              <a:gd name="connsiteX541" fmla="*/ 5829202 w 7467600"/>
              <a:gd name="connsiteY541" fmla="*/ 1971679 h 6858000"/>
              <a:gd name="connsiteX542" fmla="*/ 5809558 w 7467600"/>
              <a:gd name="connsiteY542" fmla="*/ 2198043 h 6858000"/>
              <a:gd name="connsiteX543" fmla="*/ 5788653 w 7467600"/>
              <a:gd name="connsiteY543" fmla="*/ 2489430 h 6858000"/>
              <a:gd name="connsiteX544" fmla="*/ 5793439 w 7467600"/>
              <a:gd name="connsiteY544" fmla="*/ 2575235 h 6858000"/>
              <a:gd name="connsiteX545" fmla="*/ 5796837 w 7467600"/>
              <a:gd name="connsiteY545" fmla="*/ 2637633 h 6858000"/>
              <a:gd name="connsiteX546" fmla="*/ 5818614 w 7467600"/>
              <a:gd name="connsiteY546" fmla="*/ 2473055 h 6858000"/>
              <a:gd name="connsiteX547" fmla="*/ 5829202 w 7467600"/>
              <a:gd name="connsiteY547" fmla="*/ 1971679 h 6858000"/>
              <a:gd name="connsiteX548" fmla="*/ 5911389 w 7467600"/>
              <a:gd name="connsiteY548" fmla="*/ 1898371 h 6858000"/>
              <a:gd name="connsiteX549" fmla="*/ 6237627 w 7467600"/>
              <a:gd name="connsiteY549" fmla="*/ 2231921 h 6858000"/>
              <a:gd name="connsiteX550" fmla="*/ 5911389 w 7467600"/>
              <a:gd name="connsiteY550" fmla="*/ 1898371 h 6858000"/>
              <a:gd name="connsiteX551" fmla="*/ 6944437 w 7467600"/>
              <a:gd name="connsiteY551" fmla="*/ 1575402 h 6858000"/>
              <a:gd name="connsiteX552" fmla="*/ 6304730 w 7467600"/>
              <a:gd name="connsiteY552" fmla="*/ 1766654 h 6858000"/>
              <a:gd name="connsiteX553" fmla="*/ 6944437 w 7467600"/>
              <a:gd name="connsiteY553" fmla="*/ 1575402 h 6858000"/>
              <a:gd name="connsiteX554" fmla="*/ 7019523 w 7467600"/>
              <a:gd name="connsiteY554" fmla="*/ 1519450 h 6858000"/>
              <a:gd name="connsiteX555" fmla="*/ 6298091 w 7467600"/>
              <a:gd name="connsiteY555" fmla="*/ 1737122 h 6858000"/>
              <a:gd name="connsiteX556" fmla="*/ 7019523 w 7467600"/>
              <a:gd name="connsiteY556" fmla="*/ 1519450 h 6858000"/>
              <a:gd name="connsiteX557" fmla="*/ 2399523 w 7467600"/>
              <a:gd name="connsiteY557" fmla="*/ 1428234 h 6858000"/>
              <a:gd name="connsiteX558" fmla="*/ 2224982 w 7467600"/>
              <a:gd name="connsiteY558" fmla="*/ 1826201 h 6858000"/>
              <a:gd name="connsiteX559" fmla="*/ 2096099 w 7467600"/>
              <a:gd name="connsiteY559" fmla="*/ 2345900 h 6858000"/>
              <a:gd name="connsiteX560" fmla="*/ 2283317 w 7467600"/>
              <a:gd name="connsiteY560" fmla="*/ 1796925 h 6858000"/>
              <a:gd name="connsiteX561" fmla="*/ 2399523 w 7467600"/>
              <a:gd name="connsiteY561" fmla="*/ 1428234 h 6858000"/>
              <a:gd name="connsiteX562" fmla="*/ 2448558 w 7467600"/>
              <a:gd name="connsiteY562" fmla="*/ 1373435 h 6858000"/>
              <a:gd name="connsiteX563" fmla="*/ 2312521 w 7467600"/>
              <a:gd name="connsiteY563" fmla="*/ 1806140 h 6858000"/>
              <a:gd name="connsiteX564" fmla="*/ 2127533 w 7467600"/>
              <a:gd name="connsiteY564" fmla="*/ 2348380 h 6858000"/>
              <a:gd name="connsiteX565" fmla="*/ 2358080 w 7467600"/>
              <a:gd name="connsiteY565" fmla="*/ 1866134 h 6858000"/>
              <a:gd name="connsiteX566" fmla="*/ 2407436 w 7467600"/>
              <a:gd name="connsiteY566" fmla="*/ 1651070 h 6858000"/>
              <a:gd name="connsiteX567" fmla="*/ 2448558 w 7467600"/>
              <a:gd name="connsiteY567" fmla="*/ 1373435 h 6858000"/>
              <a:gd name="connsiteX568" fmla="*/ 278707 w 7467600"/>
              <a:gd name="connsiteY568" fmla="*/ 1352270 h 6858000"/>
              <a:gd name="connsiteX569" fmla="*/ 321570 w 7467600"/>
              <a:gd name="connsiteY569" fmla="*/ 1861610 h 6858000"/>
              <a:gd name="connsiteX570" fmla="*/ 294281 w 7467600"/>
              <a:gd name="connsiteY570" fmla="*/ 1440658 h 6858000"/>
              <a:gd name="connsiteX571" fmla="*/ 278707 w 7467600"/>
              <a:gd name="connsiteY571" fmla="*/ 1352270 h 6858000"/>
              <a:gd name="connsiteX572" fmla="*/ 1423821 w 7467600"/>
              <a:gd name="connsiteY572" fmla="*/ 1351958 h 6858000"/>
              <a:gd name="connsiteX573" fmla="*/ 1638521 w 7467600"/>
              <a:gd name="connsiteY573" fmla="*/ 1908470 h 6858000"/>
              <a:gd name="connsiteX574" fmla="*/ 1754199 w 7467600"/>
              <a:gd name="connsiteY574" fmla="*/ 2149284 h 6858000"/>
              <a:gd name="connsiteX575" fmla="*/ 1908359 w 7467600"/>
              <a:gd name="connsiteY575" fmla="*/ 2364988 h 6858000"/>
              <a:gd name="connsiteX576" fmla="*/ 1647661 w 7467600"/>
              <a:gd name="connsiteY576" fmla="*/ 1825945 h 6858000"/>
              <a:gd name="connsiteX577" fmla="*/ 1423821 w 7467600"/>
              <a:gd name="connsiteY577" fmla="*/ 1351958 h 6858000"/>
              <a:gd name="connsiteX578" fmla="*/ 1431890 w 7467600"/>
              <a:gd name="connsiteY578" fmla="*/ 1306475 h 6858000"/>
              <a:gd name="connsiteX579" fmla="*/ 1507597 w 7467600"/>
              <a:gd name="connsiteY579" fmla="*/ 1446132 h 6858000"/>
              <a:gd name="connsiteX580" fmla="*/ 1674586 w 7467600"/>
              <a:gd name="connsiteY580" fmla="*/ 1813832 h 6858000"/>
              <a:gd name="connsiteX581" fmla="*/ 1815950 w 7467600"/>
              <a:gd name="connsiteY581" fmla="*/ 2128564 h 6858000"/>
              <a:gd name="connsiteX582" fmla="*/ 1984242 w 7467600"/>
              <a:gd name="connsiteY582" fmla="*/ 2430829 h 6858000"/>
              <a:gd name="connsiteX583" fmla="*/ 2014023 w 7467600"/>
              <a:gd name="connsiteY583" fmla="*/ 2450995 h 6858000"/>
              <a:gd name="connsiteX584" fmla="*/ 1747337 w 7467600"/>
              <a:gd name="connsiteY584" fmla="*/ 1855264 h 6858000"/>
              <a:gd name="connsiteX585" fmla="*/ 1533749 w 7467600"/>
              <a:gd name="connsiteY585" fmla="*/ 1478656 h 6858000"/>
              <a:gd name="connsiteX586" fmla="*/ 1431890 w 7467600"/>
              <a:gd name="connsiteY586" fmla="*/ 1306475 h 6858000"/>
              <a:gd name="connsiteX587" fmla="*/ 5052692 w 7467600"/>
              <a:gd name="connsiteY587" fmla="*/ 1292994 h 6858000"/>
              <a:gd name="connsiteX588" fmla="*/ 5200661 w 7467600"/>
              <a:gd name="connsiteY588" fmla="*/ 1635186 h 6858000"/>
              <a:gd name="connsiteX589" fmla="*/ 5297138 w 7467600"/>
              <a:gd name="connsiteY589" fmla="*/ 1906351 h 6858000"/>
              <a:gd name="connsiteX590" fmla="*/ 5052692 w 7467600"/>
              <a:gd name="connsiteY590" fmla="*/ 1292994 h 6858000"/>
              <a:gd name="connsiteX591" fmla="*/ 5009948 w 7467600"/>
              <a:gd name="connsiteY591" fmla="*/ 1273619 h 6858000"/>
              <a:gd name="connsiteX592" fmla="*/ 5121777 w 7467600"/>
              <a:gd name="connsiteY592" fmla="*/ 1654213 h 6858000"/>
              <a:gd name="connsiteX593" fmla="*/ 5293545 w 7467600"/>
              <a:gd name="connsiteY593" fmla="*/ 2072247 h 6858000"/>
              <a:gd name="connsiteX594" fmla="*/ 5294042 w 7467600"/>
              <a:gd name="connsiteY594" fmla="*/ 2065019 h 6858000"/>
              <a:gd name="connsiteX595" fmla="*/ 5171936 w 7467600"/>
              <a:gd name="connsiteY595" fmla="*/ 1647613 h 6858000"/>
              <a:gd name="connsiteX596" fmla="*/ 5009948 w 7467600"/>
              <a:gd name="connsiteY596" fmla="*/ 1273619 h 6858000"/>
              <a:gd name="connsiteX597" fmla="*/ 655236 w 7467600"/>
              <a:gd name="connsiteY597" fmla="*/ 1268632 h 6858000"/>
              <a:gd name="connsiteX598" fmla="*/ 839521 w 7467600"/>
              <a:gd name="connsiteY598" fmla="*/ 1685315 h 6858000"/>
              <a:gd name="connsiteX599" fmla="*/ 1109416 w 7467600"/>
              <a:gd name="connsiteY599" fmla="*/ 2061663 h 6858000"/>
              <a:gd name="connsiteX600" fmla="*/ 1298300 w 7467600"/>
              <a:gd name="connsiteY600" fmla="*/ 2247742 h 6858000"/>
              <a:gd name="connsiteX601" fmla="*/ 1125871 w 7467600"/>
              <a:gd name="connsiteY601" fmla="*/ 1989513 h 6858000"/>
              <a:gd name="connsiteX602" fmla="*/ 981574 w 7467600"/>
              <a:gd name="connsiteY602" fmla="*/ 1783157 h 6858000"/>
              <a:gd name="connsiteX603" fmla="*/ 922198 w 7467600"/>
              <a:gd name="connsiteY603" fmla="*/ 1677437 h 6858000"/>
              <a:gd name="connsiteX604" fmla="*/ 869293 w 7467600"/>
              <a:gd name="connsiteY604" fmla="*/ 1583214 h 6858000"/>
              <a:gd name="connsiteX605" fmla="*/ 751431 w 7467600"/>
              <a:gd name="connsiteY605" fmla="*/ 1405731 h 6858000"/>
              <a:gd name="connsiteX606" fmla="*/ 655236 w 7467600"/>
              <a:gd name="connsiteY606" fmla="*/ 1268632 h 6858000"/>
              <a:gd name="connsiteX607" fmla="*/ 6516292 w 7467600"/>
              <a:gd name="connsiteY607" fmla="*/ 1263064 h 6858000"/>
              <a:gd name="connsiteX608" fmla="*/ 5736320 w 7467600"/>
              <a:gd name="connsiteY608" fmla="*/ 1501803 h 6858000"/>
              <a:gd name="connsiteX609" fmla="*/ 6516292 w 7467600"/>
              <a:gd name="connsiteY609" fmla="*/ 1263064 h 6858000"/>
              <a:gd name="connsiteX610" fmla="*/ 291466 w 7467600"/>
              <a:gd name="connsiteY610" fmla="*/ 1250369 h 6858000"/>
              <a:gd name="connsiteX611" fmla="*/ 323180 w 7467600"/>
              <a:gd name="connsiteY611" fmla="*/ 1435283 h 6858000"/>
              <a:gd name="connsiteX612" fmla="*/ 349381 w 7467600"/>
              <a:gd name="connsiteY612" fmla="*/ 1875041 h 6858000"/>
              <a:gd name="connsiteX613" fmla="*/ 374363 w 7467600"/>
              <a:gd name="connsiteY613" fmla="*/ 1506494 h 6858000"/>
              <a:gd name="connsiteX614" fmla="*/ 302168 w 7467600"/>
              <a:gd name="connsiteY614" fmla="*/ 1274495 h 6858000"/>
              <a:gd name="connsiteX615" fmla="*/ 291466 w 7467600"/>
              <a:gd name="connsiteY615" fmla="*/ 1250369 h 6858000"/>
              <a:gd name="connsiteX616" fmla="*/ 678222 w 7467600"/>
              <a:gd name="connsiteY616" fmla="*/ 1248670 h 6858000"/>
              <a:gd name="connsiteX617" fmla="*/ 775536 w 7467600"/>
              <a:gd name="connsiteY617" fmla="*/ 1388015 h 6858000"/>
              <a:gd name="connsiteX618" fmla="*/ 894529 w 7467600"/>
              <a:gd name="connsiteY618" fmla="*/ 1567739 h 6858000"/>
              <a:gd name="connsiteX619" fmla="*/ 948000 w 7467600"/>
              <a:gd name="connsiteY619" fmla="*/ 1663088 h 6858000"/>
              <a:gd name="connsiteX620" fmla="*/ 1006812 w 7467600"/>
              <a:gd name="connsiteY620" fmla="*/ 1767683 h 6858000"/>
              <a:gd name="connsiteX621" fmla="*/ 1149133 w 7467600"/>
              <a:gd name="connsiteY621" fmla="*/ 1971513 h 6858000"/>
              <a:gd name="connsiteX622" fmla="*/ 1333952 w 7467600"/>
              <a:gd name="connsiteY622" fmla="*/ 2251620 h 6858000"/>
              <a:gd name="connsiteX623" fmla="*/ 1337329 w 7467600"/>
              <a:gd name="connsiteY623" fmla="*/ 2258350 h 6858000"/>
              <a:gd name="connsiteX624" fmla="*/ 1014726 w 7467600"/>
              <a:gd name="connsiteY624" fmla="*/ 1615556 h 6858000"/>
              <a:gd name="connsiteX625" fmla="*/ 678222 w 7467600"/>
              <a:gd name="connsiteY625" fmla="*/ 1248670 h 6858000"/>
              <a:gd name="connsiteX626" fmla="*/ 6691602 w 7467600"/>
              <a:gd name="connsiteY626" fmla="*/ 1140573 h 6858000"/>
              <a:gd name="connsiteX627" fmla="*/ 6571100 w 7467600"/>
              <a:gd name="connsiteY627" fmla="*/ 1183662 h 6858000"/>
              <a:gd name="connsiteX628" fmla="*/ 6241687 w 7467600"/>
              <a:gd name="connsiteY628" fmla="*/ 1257600 h 6858000"/>
              <a:gd name="connsiteX629" fmla="*/ 5693009 w 7467600"/>
              <a:gd name="connsiteY629" fmla="*/ 1478256 h 6858000"/>
              <a:gd name="connsiteX630" fmla="*/ 6548420 w 7467600"/>
              <a:gd name="connsiteY630" fmla="*/ 1214599 h 6858000"/>
              <a:gd name="connsiteX631" fmla="*/ 6605473 w 7467600"/>
              <a:gd name="connsiteY631" fmla="*/ 1184686 h 6858000"/>
              <a:gd name="connsiteX632" fmla="*/ 6691602 w 7467600"/>
              <a:gd name="connsiteY632" fmla="*/ 1140573 h 6858000"/>
              <a:gd name="connsiteX633" fmla="*/ 4002475 w 7467600"/>
              <a:gd name="connsiteY633" fmla="*/ 1037802 h 6858000"/>
              <a:gd name="connsiteX634" fmla="*/ 4000324 w 7467600"/>
              <a:gd name="connsiteY634" fmla="*/ 1039362 h 6858000"/>
              <a:gd name="connsiteX635" fmla="*/ 4002862 w 7467600"/>
              <a:gd name="connsiteY635" fmla="*/ 1042866 h 6858000"/>
              <a:gd name="connsiteX636" fmla="*/ 4002475 w 7467600"/>
              <a:gd name="connsiteY636" fmla="*/ 1037802 h 6858000"/>
              <a:gd name="connsiteX637" fmla="*/ 506322 w 7467600"/>
              <a:gd name="connsiteY637" fmla="*/ 1020997 h 6858000"/>
              <a:gd name="connsiteX638" fmla="*/ 533068 w 7467600"/>
              <a:gd name="connsiteY638" fmla="*/ 1029409 h 6858000"/>
              <a:gd name="connsiteX639" fmla="*/ 1232525 w 7467600"/>
              <a:gd name="connsiteY639" fmla="*/ 1804675 h 6858000"/>
              <a:gd name="connsiteX640" fmla="*/ 1388858 w 7467600"/>
              <a:gd name="connsiteY640" fmla="*/ 2368011 h 6858000"/>
              <a:gd name="connsiteX641" fmla="*/ 1384098 w 7467600"/>
              <a:gd name="connsiteY641" fmla="*/ 2378125 h 6858000"/>
              <a:gd name="connsiteX642" fmla="*/ 1425393 w 7467600"/>
              <a:gd name="connsiteY642" fmla="*/ 2589124 h 6858000"/>
              <a:gd name="connsiteX643" fmla="*/ 1424001 w 7467600"/>
              <a:gd name="connsiteY643" fmla="*/ 2597541 h 6858000"/>
              <a:gd name="connsiteX644" fmla="*/ 2152729 w 7467600"/>
              <a:gd name="connsiteY644" fmla="*/ 2864487 h 6858000"/>
              <a:gd name="connsiteX645" fmla="*/ 2020609 w 7467600"/>
              <a:gd name="connsiteY645" fmla="*/ 2539671 h 6858000"/>
              <a:gd name="connsiteX646" fmla="*/ 2018920 w 7467600"/>
              <a:gd name="connsiteY646" fmla="*/ 2536309 h 6858000"/>
              <a:gd name="connsiteX647" fmla="*/ 1342441 w 7467600"/>
              <a:gd name="connsiteY647" fmla="*/ 1173017 h 6858000"/>
              <a:gd name="connsiteX648" fmla="*/ 1367925 w 7467600"/>
              <a:gd name="connsiteY648" fmla="*/ 1135648 h 6858000"/>
              <a:gd name="connsiteX649" fmla="*/ 1771401 w 7467600"/>
              <a:gd name="connsiteY649" fmla="*/ 1806673 h 6858000"/>
              <a:gd name="connsiteX650" fmla="*/ 1972385 w 7467600"/>
              <a:gd name="connsiteY650" fmla="*/ 2198735 h 6858000"/>
              <a:gd name="connsiteX651" fmla="*/ 2040892 w 7467600"/>
              <a:gd name="connsiteY651" fmla="*/ 2405205 h 6858000"/>
              <a:gd name="connsiteX652" fmla="*/ 2131689 w 7467600"/>
              <a:gd name="connsiteY652" fmla="*/ 1936926 h 6858000"/>
              <a:gd name="connsiteX653" fmla="*/ 2454820 w 7467600"/>
              <a:gd name="connsiteY653" fmla="*/ 1248808 h 6858000"/>
              <a:gd name="connsiteX654" fmla="*/ 2492512 w 7467600"/>
              <a:gd name="connsiteY654" fmla="*/ 1302920 h 6858000"/>
              <a:gd name="connsiteX655" fmla="*/ 2081216 w 7467600"/>
              <a:gd name="connsiteY655" fmla="*/ 2527513 h 6858000"/>
              <a:gd name="connsiteX656" fmla="*/ 2081211 w 7467600"/>
              <a:gd name="connsiteY656" fmla="*/ 2528916 h 6858000"/>
              <a:gd name="connsiteX657" fmla="*/ 2199067 w 7467600"/>
              <a:gd name="connsiteY657" fmla="*/ 2884061 h 6858000"/>
              <a:gd name="connsiteX658" fmla="*/ 3192586 w 7467600"/>
              <a:gd name="connsiteY658" fmla="*/ 3411496 h 6858000"/>
              <a:gd name="connsiteX659" fmla="*/ 3182620 w 7467600"/>
              <a:gd name="connsiteY659" fmla="*/ 3483279 h 6858000"/>
              <a:gd name="connsiteX660" fmla="*/ 2435119 w 7467600"/>
              <a:gd name="connsiteY660" fmla="*/ 3080173 h 6858000"/>
              <a:gd name="connsiteX661" fmla="*/ 2410152 w 7467600"/>
              <a:gd name="connsiteY661" fmla="*/ 3063751 h 6858000"/>
              <a:gd name="connsiteX662" fmla="*/ 2408099 w 7467600"/>
              <a:gd name="connsiteY662" fmla="*/ 3064403 h 6858000"/>
              <a:gd name="connsiteX663" fmla="*/ 2407218 w 7467600"/>
              <a:gd name="connsiteY663" fmla="*/ 3070324 h 6858000"/>
              <a:gd name="connsiteX664" fmla="*/ 2380138 w 7467600"/>
              <a:gd name="connsiteY664" fmla="*/ 3099341 h 6858000"/>
              <a:gd name="connsiteX665" fmla="*/ 1765923 w 7467600"/>
              <a:gd name="connsiteY665" fmla="*/ 3581043 h 6858000"/>
              <a:gd name="connsiteX666" fmla="*/ 1702258 w 7467600"/>
              <a:gd name="connsiteY666" fmla="*/ 3612286 h 6858000"/>
              <a:gd name="connsiteX667" fmla="*/ 1538370 w 7467600"/>
              <a:gd name="connsiteY667" fmla="*/ 3811804 h 6858000"/>
              <a:gd name="connsiteX668" fmla="*/ 542867 w 7467600"/>
              <a:gd name="connsiteY668" fmla="*/ 4944092 h 6858000"/>
              <a:gd name="connsiteX669" fmla="*/ 515800 w 7467600"/>
              <a:gd name="connsiteY669" fmla="*/ 4862180 h 6858000"/>
              <a:gd name="connsiteX670" fmla="*/ 909145 w 7467600"/>
              <a:gd name="connsiteY670" fmla="*/ 4199225 h 6858000"/>
              <a:gd name="connsiteX671" fmla="*/ 1214067 w 7467600"/>
              <a:gd name="connsiteY671" fmla="*/ 3908561 h 6858000"/>
              <a:gd name="connsiteX672" fmla="*/ 640967 w 7467600"/>
              <a:gd name="connsiteY672" fmla="*/ 4105601 h 6858000"/>
              <a:gd name="connsiteX673" fmla="*/ 112563 w 7467600"/>
              <a:gd name="connsiteY673" fmla="*/ 4396952 h 6858000"/>
              <a:gd name="connsiteX674" fmla="*/ 0 w 7467600"/>
              <a:gd name="connsiteY674" fmla="*/ 4466006 h 6858000"/>
              <a:gd name="connsiteX675" fmla="*/ 0 w 7467600"/>
              <a:gd name="connsiteY675" fmla="*/ 4233763 h 6858000"/>
              <a:gd name="connsiteX676" fmla="*/ 36881 w 7467600"/>
              <a:gd name="connsiteY676" fmla="*/ 4200118 h 6858000"/>
              <a:gd name="connsiteX677" fmla="*/ 910534 w 7467600"/>
              <a:gd name="connsiteY677" fmla="*/ 3629753 h 6858000"/>
              <a:gd name="connsiteX678" fmla="*/ 1578717 w 7467600"/>
              <a:gd name="connsiteY678" fmla="*/ 3575982 h 6858000"/>
              <a:gd name="connsiteX679" fmla="*/ 2338780 w 7467600"/>
              <a:gd name="connsiteY679" fmla="*/ 3033725 h 6858000"/>
              <a:gd name="connsiteX680" fmla="*/ 1807991 w 7467600"/>
              <a:gd name="connsiteY680" fmla="*/ 2807184 h 6858000"/>
              <a:gd name="connsiteX681" fmla="*/ 1416358 w 7467600"/>
              <a:gd name="connsiteY681" fmla="*/ 3112571 h 6858000"/>
              <a:gd name="connsiteX682" fmla="*/ 939066 w 7467600"/>
              <a:gd name="connsiteY682" fmla="*/ 3378798 h 6858000"/>
              <a:gd name="connsiteX683" fmla="*/ 115099 w 7467600"/>
              <a:gd name="connsiteY683" fmla="*/ 3607650 h 6858000"/>
              <a:gd name="connsiteX684" fmla="*/ 97284 w 7467600"/>
              <a:gd name="connsiteY684" fmla="*/ 3520393 h 6858000"/>
              <a:gd name="connsiteX685" fmla="*/ 922050 w 7467600"/>
              <a:gd name="connsiteY685" fmla="*/ 3074867 h 6858000"/>
              <a:gd name="connsiteX686" fmla="*/ 1405265 w 7467600"/>
              <a:gd name="connsiteY686" fmla="*/ 3016319 h 6858000"/>
              <a:gd name="connsiteX687" fmla="*/ 1407512 w 7467600"/>
              <a:gd name="connsiteY687" fmla="*/ 3018001 h 6858000"/>
              <a:gd name="connsiteX688" fmla="*/ 1726266 w 7467600"/>
              <a:gd name="connsiteY688" fmla="*/ 2777274 h 6858000"/>
              <a:gd name="connsiteX689" fmla="*/ 625390 w 7467600"/>
              <a:gd name="connsiteY689" fmla="*/ 2514541 h 6858000"/>
              <a:gd name="connsiteX690" fmla="*/ 619799 w 7467600"/>
              <a:gd name="connsiteY690" fmla="*/ 2527180 h 6858000"/>
              <a:gd name="connsiteX691" fmla="*/ 310030 w 7467600"/>
              <a:gd name="connsiteY691" fmla="*/ 2771818 h 6858000"/>
              <a:gd name="connsiteX692" fmla="*/ 173877 w 7467600"/>
              <a:gd name="connsiteY692" fmla="*/ 2937056 h 6858000"/>
              <a:gd name="connsiteX693" fmla="*/ 77889 w 7467600"/>
              <a:gd name="connsiteY693" fmla="*/ 3138440 h 6858000"/>
              <a:gd name="connsiteX694" fmla="*/ 0 w 7467600"/>
              <a:gd name="connsiteY694" fmla="*/ 3271395 h 6858000"/>
              <a:gd name="connsiteX695" fmla="*/ 0 w 7467600"/>
              <a:gd name="connsiteY695" fmla="*/ 3153002 h 6858000"/>
              <a:gd name="connsiteX696" fmla="*/ 2386 w 7467600"/>
              <a:gd name="connsiteY696" fmla="*/ 3149203 h 6858000"/>
              <a:gd name="connsiteX697" fmla="*/ 89753 w 7467600"/>
              <a:gd name="connsiteY697" fmla="*/ 2987702 h 6858000"/>
              <a:gd name="connsiteX698" fmla="*/ 76869 w 7467600"/>
              <a:gd name="connsiteY698" fmla="*/ 3005404 h 6858000"/>
              <a:gd name="connsiteX699" fmla="*/ 32049 w 7467600"/>
              <a:gd name="connsiteY699" fmla="*/ 3065814 h 6858000"/>
              <a:gd name="connsiteX700" fmla="*/ 0 w 7467600"/>
              <a:gd name="connsiteY700" fmla="*/ 3108744 h 6858000"/>
              <a:gd name="connsiteX701" fmla="*/ 0 w 7467600"/>
              <a:gd name="connsiteY701" fmla="*/ 3058059 h 6858000"/>
              <a:gd name="connsiteX702" fmla="*/ 7610 w 7467600"/>
              <a:gd name="connsiteY702" fmla="*/ 3047889 h 6858000"/>
              <a:gd name="connsiteX703" fmla="*/ 52419 w 7467600"/>
              <a:gd name="connsiteY703" fmla="*/ 2987479 h 6858000"/>
              <a:gd name="connsiteX704" fmla="*/ 59142 w 7467600"/>
              <a:gd name="connsiteY704" fmla="*/ 2978488 h 6858000"/>
              <a:gd name="connsiteX705" fmla="*/ 0 w 7467600"/>
              <a:gd name="connsiteY705" fmla="*/ 3015334 h 6858000"/>
              <a:gd name="connsiteX706" fmla="*/ 0 w 7467600"/>
              <a:gd name="connsiteY706" fmla="*/ 2914286 h 6858000"/>
              <a:gd name="connsiteX707" fmla="*/ 36383 w 7467600"/>
              <a:gd name="connsiteY707" fmla="*/ 2901128 h 6858000"/>
              <a:gd name="connsiteX708" fmla="*/ 156329 w 7467600"/>
              <a:gd name="connsiteY708" fmla="*/ 2840533 h 6858000"/>
              <a:gd name="connsiteX709" fmla="*/ 358355 w 7467600"/>
              <a:gd name="connsiteY709" fmla="*/ 2620471 h 6858000"/>
              <a:gd name="connsiteX710" fmla="*/ 510577 w 7467600"/>
              <a:gd name="connsiteY710" fmla="*/ 2501244 h 6858000"/>
              <a:gd name="connsiteX711" fmla="*/ 211967 w 7467600"/>
              <a:gd name="connsiteY711" fmla="*/ 2479171 h 6858000"/>
              <a:gd name="connsiteX712" fmla="*/ 0 w 7467600"/>
              <a:gd name="connsiteY712" fmla="*/ 2476398 h 6858000"/>
              <a:gd name="connsiteX713" fmla="*/ 0 w 7467600"/>
              <a:gd name="connsiteY713" fmla="*/ 2389189 h 6858000"/>
              <a:gd name="connsiteX714" fmla="*/ 103062 w 7467600"/>
              <a:gd name="connsiteY714" fmla="*/ 2389518 h 6858000"/>
              <a:gd name="connsiteX715" fmla="*/ 510734 w 7467600"/>
              <a:gd name="connsiteY715" fmla="*/ 2416201 h 6858000"/>
              <a:gd name="connsiteX716" fmla="*/ 279257 w 7467600"/>
              <a:gd name="connsiteY716" fmla="*/ 2092102 h 6858000"/>
              <a:gd name="connsiteX717" fmla="*/ 65265 w 7467600"/>
              <a:gd name="connsiteY717" fmla="*/ 2006049 h 6858000"/>
              <a:gd name="connsiteX718" fmla="*/ 0 w 7467600"/>
              <a:gd name="connsiteY718" fmla="*/ 1982532 h 6858000"/>
              <a:gd name="connsiteX719" fmla="*/ 0 w 7467600"/>
              <a:gd name="connsiteY719" fmla="*/ 1912789 h 6858000"/>
              <a:gd name="connsiteX720" fmla="*/ 97460 w 7467600"/>
              <a:gd name="connsiteY720" fmla="*/ 1953725 h 6858000"/>
              <a:gd name="connsiteX721" fmla="*/ 221272 w 7467600"/>
              <a:gd name="connsiteY721" fmla="*/ 1980766 h 6858000"/>
              <a:gd name="connsiteX722" fmla="*/ 116765 w 7467600"/>
              <a:gd name="connsiteY722" fmla="*/ 1911033 h 6858000"/>
              <a:gd name="connsiteX723" fmla="*/ 16405 w 7467600"/>
              <a:gd name="connsiteY723" fmla="*/ 1803412 h 6858000"/>
              <a:gd name="connsiteX724" fmla="*/ 0 w 7467600"/>
              <a:gd name="connsiteY724" fmla="*/ 1784777 h 6858000"/>
              <a:gd name="connsiteX725" fmla="*/ 0 w 7467600"/>
              <a:gd name="connsiteY725" fmla="*/ 1740082 h 6858000"/>
              <a:gd name="connsiteX726" fmla="*/ 39394 w 7467600"/>
              <a:gd name="connsiteY726" fmla="*/ 1784856 h 6858000"/>
              <a:gd name="connsiteX727" fmla="*/ 135813 w 7467600"/>
              <a:gd name="connsiteY727" fmla="*/ 1888838 h 6858000"/>
              <a:gd name="connsiteX728" fmla="*/ 242575 w 7467600"/>
              <a:gd name="connsiteY728" fmla="*/ 1958841 h 6858000"/>
              <a:gd name="connsiteX729" fmla="*/ 82197 w 7467600"/>
              <a:gd name="connsiteY729" fmla="*/ 1754826 h 6858000"/>
              <a:gd name="connsiteX730" fmla="*/ 0 w 7467600"/>
              <a:gd name="connsiteY730" fmla="*/ 1679650 h 6858000"/>
              <a:gd name="connsiteX731" fmla="*/ 0 w 7467600"/>
              <a:gd name="connsiteY731" fmla="*/ 1602463 h 6858000"/>
              <a:gd name="connsiteX732" fmla="*/ 84689 w 7467600"/>
              <a:gd name="connsiteY732" fmla="*/ 1677442 h 6858000"/>
              <a:gd name="connsiteX733" fmla="*/ 298437 w 7467600"/>
              <a:gd name="connsiteY733" fmla="*/ 1968019 h 6858000"/>
              <a:gd name="connsiteX734" fmla="*/ 227269 w 7467600"/>
              <a:gd name="connsiteY734" fmla="*/ 1114064 h 6858000"/>
              <a:gd name="connsiteX735" fmla="*/ 248003 w 7467600"/>
              <a:gd name="connsiteY735" fmla="*/ 1089613 h 6858000"/>
              <a:gd name="connsiteX736" fmla="*/ 427020 w 7467600"/>
              <a:gd name="connsiteY736" fmla="*/ 1619803 h 6858000"/>
              <a:gd name="connsiteX737" fmla="*/ 340345 w 7467600"/>
              <a:gd name="connsiteY737" fmla="*/ 2027739 h 6858000"/>
              <a:gd name="connsiteX738" fmla="*/ 360865 w 7467600"/>
              <a:gd name="connsiteY738" fmla="*/ 2044827 h 6858000"/>
              <a:gd name="connsiteX739" fmla="*/ 560414 w 7467600"/>
              <a:gd name="connsiteY739" fmla="*/ 2421457 h 6858000"/>
              <a:gd name="connsiteX740" fmla="*/ 1359703 w 7467600"/>
              <a:gd name="connsiteY740" fmla="*/ 2578554 h 6858000"/>
              <a:gd name="connsiteX741" fmla="*/ 1359422 w 7467600"/>
              <a:gd name="connsiteY741" fmla="*/ 2577994 h 6858000"/>
              <a:gd name="connsiteX742" fmla="*/ 828701 w 7467600"/>
              <a:gd name="connsiteY742" fmla="*/ 1839520 h 6858000"/>
              <a:gd name="connsiteX743" fmla="*/ 494427 w 7467600"/>
              <a:gd name="connsiteY743" fmla="*/ 1092333 h 6858000"/>
              <a:gd name="connsiteX744" fmla="*/ 506322 w 7467600"/>
              <a:gd name="connsiteY744" fmla="*/ 1020997 h 6858000"/>
              <a:gd name="connsiteX745" fmla="*/ 4570198 w 7467600"/>
              <a:gd name="connsiteY745" fmla="*/ 978081 h 6858000"/>
              <a:gd name="connsiteX746" fmla="*/ 4523691 w 7467600"/>
              <a:gd name="connsiteY746" fmla="*/ 1127776 h 6858000"/>
              <a:gd name="connsiteX747" fmla="*/ 4509875 w 7467600"/>
              <a:gd name="connsiteY747" fmla="*/ 1167552 h 6858000"/>
              <a:gd name="connsiteX748" fmla="*/ 4478168 w 7467600"/>
              <a:gd name="connsiteY748" fmla="*/ 1260735 h 6858000"/>
              <a:gd name="connsiteX749" fmla="*/ 4409309 w 7467600"/>
              <a:gd name="connsiteY749" fmla="*/ 1666996 h 6858000"/>
              <a:gd name="connsiteX750" fmla="*/ 4370031 w 7467600"/>
              <a:gd name="connsiteY750" fmla="*/ 1955666 h 6858000"/>
              <a:gd name="connsiteX751" fmla="*/ 4570198 w 7467600"/>
              <a:gd name="connsiteY751" fmla="*/ 978081 h 6858000"/>
              <a:gd name="connsiteX752" fmla="*/ 4557898 w 7467600"/>
              <a:gd name="connsiteY752" fmla="*/ 900011 h 6858000"/>
              <a:gd name="connsiteX753" fmla="*/ 4344840 w 7467600"/>
              <a:gd name="connsiteY753" fmla="*/ 1922038 h 6858000"/>
              <a:gd name="connsiteX754" fmla="*/ 4378710 w 7467600"/>
              <a:gd name="connsiteY754" fmla="*/ 1665516 h 6858000"/>
              <a:gd name="connsiteX755" fmla="*/ 4448798 w 7467600"/>
              <a:gd name="connsiteY755" fmla="*/ 1253024 h 6858000"/>
              <a:gd name="connsiteX756" fmla="*/ 4480315 w 7467600"/>
              <a:gd name="connsiteY756" fmla="*/ 1158454 h 6858000"/>
              <a:gd name="connsiteX757" fmla="*/ 4494133 w 7467600"/>
              <a:gd name="connsiteY757" fmla="*/ 1118676 h 6858000"/>
              <a:gd name="connsiteX758" fmla="*/ 4557898 w 7467600"/>
              <a:gd name="connsiteY758" fmla="*/ 900011 h 6858000"/>
              <a:gd name="connsiteX759" fmla="*/ 5870151 w 7467600"/>
              <a:gd name="connsiteY759" fmla="*/ 898890 h 6858000"/>
              <a:gd name="connsiteX760" fmla="*/ 5861335 w 7467600"/>
              <a:gd name="connsiteY760" fmla="*/ 899177 h 6858000"/>
              <a:gd name="connsiteX761" fmla="*/ 5843702 w 7467600"/>
              <a:gd name="connsiteY761" fmla="*/ 899748 h 6858000"/>
              <a:gd name="connsiteX762" fmla="*/ 5651107 w 7467600"/>
              <a:gd name="connsiteY762" fmla="*/ 920306 h 6858000"/>
              <a:gd name="connsiteX763" fmla="*/ 5459407 w 7467600"/>
              <a:gd name="connsiteY763" fmla="*/ 940975 h 6858000"/>
              <a:gd name="connsiteX764" fmla="*/ 5374846 w 7467600"/>
              <a:gd name="connsiteY764" fmla="*/ 941988 h 6858000"/>
              <a:gd name="connsiteX765" fmla="*/ 5256105 w 7467600"/>
              <a:gd name="connsiteY765" fmla="*/ 945632 h 6858000"/>
              <a:gd name="connsiteX766" fmla="*/ 5107071 w 7467600"/>
              <a:gd name="connsiteY766" fmla="*/ 969720 h 6858000"/>
              <a:gd name="connsiteX767" fmla="*/ 4998681 w 7467600"/>
              <a:gd name="connsiteY767" fmla="*/ 988771 h 6858000"/>
              <a:gd name="connsiteX768" fmla="*/ 5870151 w 7467600"/>
              <a:gd name="connsiteY768" fmla="*/ 898890 h 6858000"/>
              <a:gd name="connsiteX769" fmla="*/ 5504425 w 7467600"/>
              <a:gd name="connsiteY769" fmla="*/ 848067 h 6858000"/>
              <a:gd name="connsiteX770" fmla="*/ 4968849 w 7467600"/>
              <a:gd name="connsiteY770" fmla="*/ 962318 h 6858000"/>
              <a:gd name="connsiteX771" fmla="*/ 5104039 w 7467600"/>
              <a:gd name="connsiteY771" fmla="*/ 940634 h 6858000"/>
              <a:gd name="connsiteX772" fmla="*/ 5256311 w 7467600"/>
              <a:gd name="connsiteY772" fmla="*/ 916490 h 6858000"/>
              <a:gd name="connsiteX773" fmla="*/ 5377381 w 7467600"/>
              <a:gd name="connsiteY773" fmla="*/ 912671 h 6858000"/>
              <a:gd name="connsiteX774" fmla="*/ 5460148 w 7467600"/>
              <a:gd name="connsiteY774" fmla="*/ 911442 h 6858000"/>
              <a:gd name="connsiteX775" fmla="*/ 5648971 w 7467600"/>
              <a:gd name="connsiteY775" fmla="*/ 891331 h 6858000"/>
              <a:gd name="connsiteX776" fmla="*/ 5844807 w 7467600"/>
              <a:gd name="connsiteY776" fmla="*/ 870718 h 6858000"/>
              <a:gd name="connsiteX777" fmla="*/ 5862975 w 7467600"/>
              <a:gd name="connsiteY777" fmla="*/ 869756 h 6858000"/>
              <a:gd name="connsiteX778" fmla="*/ 5920887 w 7467600"/>
              <a:gd name="connsiteY778" fmla="*/ 865929 h 6858000"/>
              <a:gd name="connsiteX779" fmla="*/ 5504425 w 7467600"/>
              <a:gd name="connsiteY779" fmla="*/ 848067 h 6858000"/>
              <a:gd name="connsiteX780" fmla="*/ 3607114 w 7467600"/>
              <a:gd name="connsiteY780" fmla="*/ 467441 h 6858000"/>
              <a:gd name="connsiteX781" fmla="*/ 3296242 w 7467600"/>
              <a:gd name="connsiteY781" fmla="*/ 807991 h 6858000"/>
              <a:gd name="connsiteX782" fmla="*/ 3174674 w 7467600"/>
              <a:gd name="connsiteY782" fmla="*/ 919759 h 6858000"/>
              <a:gd name="connsiteX783" fmla="*/ 3042978 w 7467600"/>
              <a:gd name="connsiteY783" fmla="*/ 1054894 h 6858000"/>
              <a:gd name="connsiteX784" fmla="*/ 2968914 w 7467600"/>
              <a:gd name="connsiteY784" fmla="*/ 1133756 h 6858000"/>
              <a:gd name="connsiteX785" fmla="*/ 3103823 w 7467600"/>
              <a:gd name="connsiteY785" fmla="*/ 1026814 h 6858000"/>
              <a:gd name="connsiteX786" fmla="*/ 3607114 w 7467600"/>
              <a:gd name="connsiteY786" fmla="*/ 467441 h 6858000"/>
              <a:gd name="connsiteX787" fmla="*/ 3744487 w 7467600"/>
              <a:gd name="connsiteY787" fmla="*/ 383136 h 6858000"/>
              <a:gd name="connsiteX788" fmla="*/ 3970213 w 7467600"/>
              <a:gd name="connsiteY788" fmla="*/ 995559 h 6858000"/>
              <a:gd name="connsiteX789" fmla="*/ 3744487 w 7467600"/>
              <a:gd name="connsiteY789" fmla="*/ 383136 h 6858000"/>
              <a:gd name="connsiteX790" fmla="*/ 3624562 w 7467600"/>
              <a:gd name="connsiteY790" fmla="*/ 367041 h 6858000"/>
              <a:gd name="connsiteX791" fmla="*/ 3489712 w 7467600"/>
              <a:gd name="connsiteY791" fmla="*/ 485386 h 6858000"/>
              <a:gd name="connsiteX792" fmla="*/ 3182994 w 7467600"/>
              <a:gd name="connsiteY792" fmla="*/ 828265 h 6858000"/>
              <a:gd name="connsiteX793" fmla="*/ 2892114 w 7467600"/>
              <a:gd name="connsiteY793" fmla="*/ 1172635 h 6858000"/>
              <a:gd name="connsiteX794" fmla="*/ 3021459 w 7467600"/>
              <a:gd name="connsiteY794" fmla="*/ 1035385 h 6858000"/>
              <a:gd name="connsiteX795" fmla="*/ 3153873 w 7467600"/>
              <a:gd name="connsiteY795" fmla="*/ 898971 h 6858000"/>
              <a:gd name="connsiteX796" fmla="*/ 3276511 w 7467600"/>
              <a:gd name="connsiteY796" fmla="*/ 786423 h 6858000"/>
              <a:gd name="connsiteX797" fmla="*/ 3584154 w 7467600"/>
              <a:gd name="connsiteY797" fmla="*/ 448218 h 6858000"/>
              <a:gd name="connsiteX798" fmla="*/ 3624562 w 7467600"/>
              <a:gd name="connsiteY798" fmla="*/ 367041 h 6858000"/>
              <a:gd name="connsiteX799" fmla="*/ 3766672 w 7467600"/>
              <a:gd name="connsiteY799" fmla="*/ 359429 h 6858000"/>
              <a:gd name="connsiteX800" fmla="*/ 3996338 w 7467600"/>
              <a:gd name="connsiteY800" fmla="*/ 968237 h 6858000"/>
              <a:gd name="connsiteX801" fmla="*/ 3766672 w 7467600"/>
              <a:gd name="connsiteY801" fmla="*/ 359429 h 6858000"/>
              <a:gd name="connsiteX802" fmla="*/ 5805386 w 7467600"/>
              <a:gd name="connsiteY802" fmla="*/ 239240 h 6858000"/>
              <a:gd name="connsiteX803" fmla="*/ 5736947 w 7467600"/>
              <a:gd name="connsiteY803" fmla="*/ 261367 h 6858000"/>
              <a:gd name="connsiteX804" fmla="*/ 5427012 w 7467600"/>
              <a:gd name="connsiteY804" fmla="*/ 311272 h 6858000"/>
              <a:gd name="connsiteX805" fmla="*/ 5147818 w 7467600"/>
              <a:gd name="connsiteY805" fmla="*/ 322112 h 6858000"/>
              <a:gd name="connsiteX806" fmla="*/ 5060854 w 7467600"/>
              <a:gd name="connsiteY806" fmla="*/ 311882 h 6858000"/>
              <a:gd name="connsiteX807" fmla="*/ 4945989 w 7467600"/>
              <a:gd name="connsiteY807" fmla="*/ 300516 h 6858000"/>
              <a:gd name="connsiteX808" fmla="*/ 5410479 w 7467600"/>
              <a:gd name="connsiteY808" fmla="*/ 348434 h 6858000"/>
              <a:gd name="connsiteX809" fmla="*/ 5805386 w 7467600"/>
              <a:gd name="connsiteY809" fmla="*/ 239240 h 6858000"/>
              <a:gd name="connsiteX810" fmla="*/ 5905192 w 7467600"/>
              <a:gd name="connsiteY810" fmla="*/ 163079 h 6858000"/>
              <a:gd name="connsiteX811" fmla="*/ 5865655 w 7467600"/>
              <a:gd name="connsiteY811" fmla="*/ 171901 h 6858000"/>
              <a:gd name="connsiteX812" fmla="*/ 5259740 w 7467600"/>
              <a:gd name="connsiteY812" fmla="*/ 257013 h 6858000"/>
              <a:gd name="connsiteX813" fmla="*/ 5208466 w 7467600"/>
              <a:gd name="connsiteY813" fmla="*/ 257550 h 6858000"/>
              <a:gd name="connsiteX814" fmla="*/ 4980204 w 7467600"/>
              <a:gd name="connsiteY814" fmla="*/ 271903 h 6858000"/>
              <a:gd name="connsiteX815" fmla="*/ 5068068 w 7467600"/>
              <a:gd name="connsiteY815" fmla="*/ 282244 h 6858000"/>
              <a:gd name="connsiteX816" fmla="*/ 5153231 w 7467600"/>
              <a:gd name="connsiteY816" fmla="*/ 292240 h 6858000"/>
              <a:gd name="connsiteX817" fmla="*/ 5426491 w 7467600"/>
              <a:gd name="connsiteY817" fmla="*/ 281128 h 6858000"/>
              <a:gd name="connsiteX818" fmla="*/ 5731212 w 7467600"/>
              <a:gd name="connsiteY818" fmla="*/ 231951 h 6858000"/>
              <a:gd name="connsiteX819" fmla="*/ 5905192 w 7467600"/>
              <a:gd name="connsiteY819" fmla="*/ 163079 h 6858000"/>
              <a:gd name="connsiteX820" fmla="*/ 5944437 w 7467600"/>
              <a:gd name="connsiteY820" fmla="*/ 113829 h 6858000"/>
              <a:gd name="connsiteX821" fmla="*/ 5825032 w 7467600"/>
              <a:gd name="connsiteY821" fmla="*/ 146405 h 6858000"/>
              <a:gd name="connsiteX822" fmla="*/ 4955599 w 7467600"/>
              <a:gd name="connsiteY822" fmla="*/ 247008 h 6858000"/>
              <a:gd name="connsiteX823" fmla="*/ 5210104 w 7467600"/>
              <a:gd name="connsiteY823" fmla="*/ 228123 h 6858000"/>
              <a:gd name="connsiteX824" fmla="*/ 5261015 w 7467600"/>
              <a:gd name="connsiteY824" fmla="*/ 227087 h 6858000"/>
              <a:gd name="connsiteX825" fmla="*/ 5861181 w 7467600"/>
              <a:gd name="connsiteY825" fmla="*/ 143093 h 6858000"/>
              <a:gd name="connsiteX826" fmla="*/ 5961252 w 7467600"/>
              <a:gd name="connsiteY826" fmla="*/ 114820 h 6858000"/>
              <a:gd name="connsiteX827" fmla="*/ 5944437 w 7467600"/>
              <a:gd name="connsiteY827" fmla="*/ 113829 h 6858000"/>
              <a:gd name="connsiteX828" fmla="*/ 3882765 w 7467600"/>
              <a:gd name="connsiteY828" fmla="*/ 0 h 6858000"/>
              <a:gd name="connsiteX829" fmla="*/ 3995099 w 7467600"/>
              <a:gd name="connsiteY829" fmla="*/ 0 h 6858000"/>
              <a:gd name="connsiteX830" fmla="*/ 4163818 w 7467600"/>
              <a:gd name="connsiteY830" fmla="*/ 234104 h 6858000"/>
              <a:gd name="connsiteX831" fmla="*/ 4172099 w 7467600"/>
              <a:gd name="connsiteY831" fmla="*/ 234207 h 6858000"/>
              <a:gd name="connsiteX832" fmla="*/ 4784282 w 7467600"/>
              <a:gd name="connsiteY832" fmla="*/ 276561 h 6858000"/>
              <a:gd name="connsiteX833" fmla="*/ 4801687 w 7467600"/>
              <a:gd name="connsiteY833" fmla="*/ 267764 h 6858000"/>
              <a:gd name="connsiteX834" fmla="*/ 6082788 w 7467600"/>
              <a:gd name="connsiteY834" fmla="*/ 64119 h 6858000"/>
              <a:gd name="connsiteX835" fmla="*/ 6099442 w 7467600"/>
              <a:gd name="connsiteY835" fmla="*/ 82568 h 6858000"/>
              <a:gd name="connsiteX836" fmla="*/ 4804137 w 7467600"/>
              <a:gd name="connsiteY836" fmla="*/ 320931 h 6858000"/>
              <a:gd name="connsiteX837" fmla="*/ 4227047 w 7467600"/>
              <a:gd name="connsiteY837" fmla="*/ 313415 h 6858000"/>
              <a:gd name="connsiteX838" fmla="*/ 4346041 w 7467600"/>
              <a:gd name="connsiteY838" fmla="*/ 456086 h 6858000"/>
              <a:gd name="connsiteX839" fmla="*/ 4870967 w 7467600"/>
              <a:gd name="connsiteY839" fmla="*/ 963061 h 6858000"/>
              <a:gd name="connsiteX840" fmla="*/ 4889647 w 7467600"/>
              <a:gd name="connsiteY840" fmla="*/ 957147 h 6858000"/>
              <a:gd name="connsiteX841" fmla="*/ 5422504 w 7467600"/>
              <a:gd name="connsiteY841" fmla="*/ 805191 h 6858000"/>
              <a:gd name="connsiteX842" fmla="*/ 6087656 w 7467600"/>
              <a:gd name="connsiteY842" fmla="*/ 826703 h 6858000"/>
              <a:gd name="connsiteX843" fmla="*/ 6058717 w 7467600"/>
              <a:gd name="connsiteY843" fmla="*/ 865992 h 6858000"/>
              <a:gd name="connsiteX844" fmla="*/ 4974153 w 7467600"/>
              <a:gd name="connsiteY844" fmla="*/ 1045456 h 6858000"/>
              <a:gd name="connsiteX845" fmla="*/ 5627835 w 7467600"/>
              <a:gd name="connsiteY845" fmla="*/ 1472077 h 6858000"/>
              <a:gd name="connsiteX846" fmla="*/ 5629817 w 7467600"/>
              <a:gd name="connsiteY846" fmla="*/ 1471412 h 6858000"/>
              <a:gd name="connsiteX847" fmla="*/ 5634124 w 7467600"/>
              <a:gd name="connsiteY847" fmla="*/ 1470572 h 6858000"/>
              <a:gd name="connsiteX848" fmla="*/ 5755832 w 7467600"/>
              <a:gd name="connsiteY848" fmla="*/ 1383886 h 6858000"/>
              <a:gd name="connsiteX849" fmla="*/ 6014186 w 7467600"/>
              <a:gd name="connsiteY849" fmla="*/ 1279799 h 6858000"/>
              <a:gd name="connsiteX850" fmla="*/ 6901619 w 7467600"/>
              <a:gd name="connsiteY850" fmla="*/ 1047874 h 6858000"/>
              <a:gd name="connsiteX851" fmla="*/ 6931566 w 7467600"/>
              <a:gd name="connsiteY851" fmla="*/ 1062034 h 6858000"/>
              <a:gd name="connsiteX852" fmla="*/ 5790982 w 7467600"/>
              <a:gd name="connsiteY852" fmla="*/ 1561380 h 6858000"/>
              <a:gd name="connsiteX853" fmla="*/ 6188971 w 7467600"/>
              <a:gd name="connsiteY853" fmla="*/ 1755168 h 6858000"/>
              <a:gd name="connsiteX854" fmla="*/ 6202446 w 7467600"/>
              <a:gd name="connsiteY854" fmla="*/ 1752268 h 6858000"/>
              <a:gd name="connsiteX855" fmla="*/ 7179560 w 7467600"/>
              <a:gd name="connsiteY855" fmla="*/ 1467551 h 6858000"/>
              <a:gd name="connsiteX856" fmla="*/ 7158730 w 7467600"/>
              <a:gd name="connsiteY856" fmla="*/ 1507835 h 6858000"/>
              <a:gd name="connsiteX857" fmla="*/ 6326959 w 7467600"/>
              <a:gd name="connsiteY857" fmla="*/ 1817686 h 6858000"/>
              <a:gd name="connsiteX858" fmla="*/ 6537433 w 7467600"/>
              <a:gd name="connsiteY858" fmla="*/ 1907790 h 6858000"/>
              <a:gd name="connsiteX859" fmla="*/ 6550221 w 7467600"/>
              <a:gd name="connsiteY859" fmla="*/ 1910729 h 6858000"/>
              <a:gd name="connsiteX860" fmla="*/ 6964438 w 7467600"/>
              <a:gd name="connsiteY860" fmla="*/ 2209505 h 6858000"/>
              <a:gd name="connsiteX861" fmla="*/ 7367862 w 7467600"/>
              <a:gd name="connsiteY861" fmla="*/ 2806833 h 6858000"/>
              <a:gd name="connsiteX862" fmla="*/ 7364329 w 7467600"/>
              <a:gd name="connsiteY862" fmla="*/ 2826907 h 6858000"/>
              <a:gd name="connsiteX863" fmla="*/ 7290545 w 7467600"/>
              <a:gd name="connsiteY863" fmla="*/ 2850663 h 6858000"/>
              <a:gd name="connsiteX864" fmla="*/ 6472036 w 7467600"/>
              <a:gd name="connsiteY864" fmla="*/ 1959003 h 6858000"/>
              <a:gd name="connsiteX865" fmla="*/ 5792897 w 7467600"/>
              <a:gd name="connsiteY865" fmla="*/ 1647747 h 6858000"/>
              <a:gd name="connsiteX866" fmla="*/ 5842751 w 7467600"/>
              <a:gd name="connsiteY866" fmla="*/ 1816112 h 6858000"/>
              <a:gd name="connsiteX867" fmla="*/ 5847424 w 7467600"/>
              <a:gd name="connsiteY867" fmla="*/ 1815776 h 6858000"/>
              <a:gd name="connsiteX868" fmla="*/ 6399821 w 7467600"/>
              <a:gd name="connsiteY868" fmla="*/ 2344799 h 6858000"/>
              <a:gd name="connsiteX869" fmla="*/ 6323232 w 7467600"/>
              <a:gd name="connsiteY869" fmla="*/ 2389634 h 6858000"/>
              <a:gd name="connsiteX870" fmla="*/ 5942958 w 7467600"/>
              <a:gd name="connsiteY870" fmla="*/ 2077708 h 6858000"/>
              <a:gd name="connsiteX871" fmla="*/ 5921559 w 7467600"/>
              <a:gd name="connsiteY871" fmla="*/ 2378596 h 6858000"/>
              <a:gd name="connsiteX872" fmla="*/ 5817651 w 7467600"/>
              <a:gd name="connsiteY872" fmla="*/ 3023919 h 6858000"/>
              <a:gd name="connsiteX873" fmla="*/ 5729634 w 7467600"/>
              <a:gd name="connsiteY873" fmla="*/ 3051849 h 6858000"/>
              <a:gd name="connsiteX874" fmla="*/ 5611018 w 7467600"/>
              <a:gd name="connsiteY874" fmla="*/ 2316769 h 6858000"/>
              <a:gd name="connsiteX875" fmla="*/ 5687608 w 7467600"/>
              <a:gd name="connsiteY875" fmla="*/ 2039972 h 6858000"/>
              <a:gd name="connsiteX876" fmla="*/ 5657554 w 7467600"/>
              <a:gd name="connsiteY876" fmla="*/ 1576445 h 6858000"/>
              <a:gd name="connsiteX877" fmla="*/ 5150475 w 7467600"/>
              <a:gd name="connsiteY877" fmla="*/ 1274012 h 6858000"/>
              <a:gd name="connsiteX878" fmla="*/ 5349142 w 7467600"/>
              <a:gd name="connsiteY878" fmla="*/ 2204405 h 6858000"/>
              <a:gd name="connsiteX879" fmla="*/ 5262214 w 7467600"/>
              <a:gd name="connsiteY879" fmla="*/ 2233836 h 6858000"/>
              <a:gd name="connsiteX880" fmla="*/ 4981539 w 7467600"/>
              <a:gd name="connsiteY880" fmla="*/ 1542201 h 6858000"/>
              <a:gd name="connsiteX881" fmla="*/ 4958461 w 7467600"/>
              <a:gd name="connsiteY881" fmla="*/ 1136957 h 6858000"/>
              <a:gd name="connsiteX882" fmla="*/ 4655015 w 7467600"/>
              <a:gd name="connsiteY882" fmla="*/ 891426 h 6858000"/>
              <a:gd name="connsiteX883" fmla="*/ 4348002 w 7467600"/>
              <a:gd name="connsiteY883" fmla="*/ 2205895 h 6858000"/>
              <a:gd name="connsiteX884" fmla="*/ 4262250 w 7467600"/>
              <a:gd name="connsiteY884" fmla="*/ 2219972 h 6858000"/>
              <a:gd name="connsiteX885" fmla="*/ 4550611 w 7467600"/>
              <a:gd name="connsiteY885" fmla="*/ 817540 h 6858000"/>
              <a:gd name="connsiteX886" fmla="*/ 4564418 w 7467600"/>
              <a:gd name="connsiteY886" fmla="*/ 808293 h 6858000"/>
              <a:gd name="connsiteX887" fmla="*/ 4266388 w 7467600"/>
              <a:gd name="connsiteY887" fmla="*/ 500083 h 6858000"/>
              <a:gd name="connsiteX888" fmla="*/ 4032842 w 7467600"/>
              <a:gd name="connsiteY888" fmla="*/ 211809 h 6858000"/>
              <a:gd name="connsiteX889" fmla="*/ 3882765 w 7467600"/>
              <a:gd name="connsiteY889" fmla="*/ 0 h 6858000"/>
              <a:gd name="connsiteX890" fmla="*/ 3721337 w 7467600"/>
              <a:gd name="connsiteY890" fmla="*/ 0 h 6858000"/>
              <a:gd name="connsiteX891" fmla="*/ 3797544 w 7467600"/>
              <a:gd name="connsiteY891" fmla="*/ 0 h 6858000"/>
              <a:gd name="connsiteX892" fmla="*/ 3775734 w 7467600"/>
              <a:gd name="connsiteY892" fmla="*/ 95131 h 6858000"/>
              <a:gd name="connsiteX893" fmla="*/ 3724807 w 7467600"/>
              <a:gd name="connsiteY893" fmla="*/ 272257 h 6858000"/>
              <a:gd name="connsiteX894" fmla="*/ 3726844 w 7467600"/>
              <a:gd name="connsiteY894" fmla="*/ 282988 h 6858000"/>
              <a:gd name="connsiteX895" fmla="*/ 3742664 w 7467600"/>
              <a:gd name="connsiteY895" fmla="*/ 279918 h 6858000"/>
              <a:gd name="connsiteX896" fmla="*/ 4103910 w 7467600"/>
              <a:gd name="connsiteY896" fmla="*/ 1161917 h 6858000"/>
              <a:gd name="connsiteX897" fmla="*/ 4020269 w 7467600"/>
              <a:gd name="connsiteY897" fmla="*/ 1200406 h 6858000"/>
              <a:gd name="connsiteX898" fmla="*/ 3674882 w 7467600"/>
              <a:gd name="connsiteY898" fmla="*/ 488524 h 6858000"/>
              <a:gd name="connsiteX899" fmla="*/ 3132682 w 7467600"/>
              <a:gd name="connsiteY899" fmla="*/ 1072284 h 6858000"/>
              <a:gd name="connsiteX900" fmla="*/ 2716346 w 7467600"/>
              <a:gd name="connsiteY900" fmla="*/ 1276376 h 6858000"/>
              <a:gd name="connsiteX901" fmla="*/ 2716772 w 7467600"/>
              <a:gd name="connsiteY901" fmla="*/ 1255462 h 6858000"/>
              <a:gd name="connsiteX902" fmla="*/ 3471096 w 7467600"/>
              <a:gd name="connsiteY902" fmla="*/ 437072 h 6858000"/>
              <a:gd name="connsiteX903" fmla="*/ 3639057 w 7467600"/>
              <a:gd name="connsiteY903" fmla="*/ 286334 h 6858000"/>
              <a:gd name="connsiteX904" fmla="*/ 3640309 w 7467600"/>
              <a:gd name="connsiteY904" fmla="*/ 284664 h 6858000"/>
              <a:gd name="connsiteX905" fmla="*/ 3646022 w 7467600"/>
              <a:gd name="connsiteY905" fmla="*/ 276711 h 6858000"/>
              <a:gd name="connsiteX906" fmla="*/ 3707943 w 7467600"/>
              <a:gd name="connsiteY906" fmla="*/ 65958 h 6858000"/>
              <a:gd name="connsiteX907" fmla="*/ 3721337 w 7467600"/>
              <a:gd name="connsiteY907" fmla="*/ 0 h 6858000"/>
              <a:gd name="connsiteX908" fmla="*/ 2867960 w 7467600"/>
              <a:gd name="connsiteY908" fmla="*/ 0 h 6858000"/>
              <a:gd name="connsiteX909" fmla="*/ 2926351 w 7467600"/>
              <a:gd name="connsiteY909" fmla="*/ 0 h 6858000"/>
              <a:gd name="connsiteX910" fmla="*/ 2902823 w 7467600"/>
              <a:gd name="connsiteY910" fmla="*/ 262929 h 6858000"/>
              <a:gd name="connsiteX911" fmla="*/ 2940663 w 7467600"/>
              <a:gd name="connsiteY911" fmla="*/ 140884 h 6858000"/>
              <a:gd name="connsiteX912" fmla="*/ 2947039 w 7467600"/>
              <a:gd name="connsiteY912" fmla="*/ 122524 h 6858000"/>
              <a:gd name="connsiteX913" fmla="*/ 2984316 w 7467600"/>
              <a:gd name="connsiteY913" fmla="*/ 0 h 6858000"/>
              <a:gd name="connsiteX914" fmla="*/ 3016114 w 7467600"/>
              <a:gd name="connsiteY914" fmla="*/ 0 h 6858000"/>
              <a:gd name="connsiteX915" fmla="*/ 2979949 w 7467600"/>
              <a:gd name="connsiteY915" fmla="*/ 119274 h 6858000"/>
              <a:gd name="connsiteX916" fmla="*/ 3023879 w 7467600"/>
              <a:gd name="connsiteY916" fmla="*/ 0 h 6858000"/>
              <a:gd name="connsiteX917" fmla="*/ 3105400 w 7467600"/>
              <a:gd name="connsiteY917" fmla="*/ 0 h 6858000"/>
              <a:gd name="connsiteX918" fmla="*/ 3094669 w 7467600"/>
              <a:gd name="connsiteY918" fmla="*/ 30308 h 6858000"/>
              <a:gd name="connsiteX919" fmla="*/ 2901945 w 7467600"/>
              <a:gd name="connsiteY919" fmla="*/ 466538 h 6858000"/>
              <a:gd name="connsiteX920" fmla="*/ 2815209 w 7467600"/>
              <a:gd name="connsiteY920" fmla="*/ 497361 h 6858000"/>
              <a:gd name="connsiteX921" fmla="*/ 2844845 w 7467600"/>
              <a:gd name="connsiteY921" fmla="*/ 127638 h 6858000"/>
              <a:gd name="connsiteX922" fmla="*/ 2867960 w 7467600"/>
              <a:gd name="connsiteY922" fmla="*/ 0 h 6858000"/>
              <a:gd name="connsiteX923" fmla="*/ 1057230 w 7467600"/>
              <a:gd name="connsiteY923" fmla="*/ 0 h 6858000"/>
              <a:gd name="connsiteX924" fmla="*/ 1111003 w 7467600"/>
              <a:gd name="connsiteY924" fmla="*/ 0 h 6858000"/>
              <a:gd name="connsiteX925" fmla="*/ 1125553 w 7467600"/>
              <a:gd name="connsiteY925" fmla="*/ 52588 h 6858000"/>
              <a:gd name="connsiteX926" fmla="*/ 1304276 w 7467600"/>
              <a:gd name="connsiteY926" fmla="*/ 476275 h 6858000"/>
              <a:gd name="connsiteX927" fmla="*/ 1492066 w 7467600"/>
              <a:gd name="connsiteY927" fmla="*/ 886333 h 6858000"/>
              <a:gd name="connsiteX928" fmla="*/ 1423698 w 7467600"/>
              <a:gd name="connsiteY928" fmla="*/ 710817 h 6858000"/>
              <a:gd name="connsiteX929" fmla="*/ 1357609 w 7467600"/>
              <a:gd name="connsiteY929" fmla="*/ 532892 h 6858000"/>
              <a:gd name="connsiteX930" fmla="*/ 1309550 w 7467600"/>
              <a:gd name="connsiteY930" fmla="*/ 374031 h 6858000"/>
              <a:gd name="connsiteX931" fmla="*/ 1193673 w 7467600"/>
              <a:gd name="connsiteY931" fmla="*/ 49533 h 6858000"/>
              <a:gd name="connsiteX932" fmla="*/ 1164391 w 7467600"/>
              <a:gd name="connsiteY932" fmla="*/ 0 h 6858000"/>
              <a:gd name="connsiteX933" fmla="*/ 1200666 w 7467600"/>
              <a:gd name="connsiteY933" fmla="*/ 0 h 6858000"/>
              <a:gd name="connsiteX934" fmla="*/ 1223408 w 7467600"/>
              <a:gd name="connsiteY934" fmla="*/ 38996 h 6858000"/>
              <a:gd name="connsiteX935" fmla="*/ 1339635 w 7467600"/>
              <a:gd name="connsiteY935" fmla="*/ 365517 h 6858000"/>
              <a:gd name="connsiteX936" fmla="*/ 1387469 w 7467600"/>
              <a:gd name="connsiteY936" fmla="*/ 523079 h 6858000"/>
              <a:gd name="connsiteX937" fmla="*/ 1452685 w 7467600"/>
              <a:gd name="connsiteY937" fmla="*/ 699806 h 6858000"/>
              <a:gd name="connsiteX938" fmla="*/ 1492092 w 7467600"/>
              <a:gd name="connsiteY938" fmla="*/ 800424 h 6858000"/>
              <a:gd name="connsiteX939" fmla="*/ 1455302 w 7467600"/>
              <a:gd name="connsiteY939" fmla="*/ 632913 h 6858000"/>
              <a:gd name="connsiteX940" fmla="*/ 1222336 w 7467600"/>
              <a:gd name="connsiteY940" fmla="*/ 9480 h 6858000"/>
              <a:gd name="connsiteX941" fmla="*/ 1214634 w 7467600"/>
              <a:gd name="connsiteY941" fmla="*/ 0 h 6858000"/>
              <a:gd name="connsiteX942" fmla="*/ 1289827 w 7467600"/>
              <a:gd name="connsiteY942" fmla="*/ 0 h 6858000"/>
              <a:gd name="connsiteX943" fmla="*/ 1321076 w 7467600"/>
              <a:gd name="connsiteY943" fmla="*/ 59722 h 6858000"/>
              <a:gd name="connsiteX944" fmla="*/ 1512579 w 7467600"/>
              <a:gd name="connsiteY944" fmla="*/ 626441 h 6858000"/>
              <a:gd name="connsiteX945" fmla="*/ 1506076 w 7467600"/>
              <a:gd name="connsiteY945" fmla="*/ 1089289 h 6858000"/>
              <a:gd name="connsiteX946" fmla="*/ 1486346 w 7467600"/>
              <a:gd name="connsiteY946" fmla="*/ 1079919 h 6858000"/>
              <a:gd name="connsiteX947" fmla="*/ 1070511 w 7467600"/>
              <a:gd name="connsiteY947" fmla="*/ 48609 h 6858000"/>
              <a:gd name="connsiteX948" fmla="*/ 1057230 w 7467600"/>
              <a:gd name="connsiteY948" fmla="*/ 0 h 6858000"/>
              <a:gd name="connsiteX949" fmla="*/ 43151 w 7467600"/>
              <a:gd name="connsiteY949" fmla="*/ 0 h 6858000"/>
              <a:gd name="connsiteX950" fmla="*/ 95283 w 7467600"/>
              <a:gd name="connsiteY950" fmla="*/ 0 h 6858000"/>
              <a:gd name="connsiteX951" fmla="*/ 300708 w 7467600"/>
              <a:gd name="connsiteY951" fmla="*/ 154571 h 6858000"/>
              <a:gd name="connsiteX952" fmla="*/ 530414 w 7467600"/>
              <a:gd name="connsiteY952" fmla="*/ 354673 h 6858000"/>
              <a:gd name="connsiteX953" fmla="*/ 333785 w 7467600"/>
              <a:gd name="connsiteY953" fmla="*/ 161564 h 6858000"/>
              <a:gd name="connsiteX954" fmla="*/ 147005 w 7467600"/>
              <a:gd name="connsiteY954" fmla="*/ 0 h 6858000"/>
              <a:gd name="connsiteX955" fmla="*/ 272509 w 7467600"/>
              <a:gd name="connsiteY955" fmla="*/ 0 h 6858000"/>
              <a:gd name="connsiteX956" fmla="*/ 326276 w 7467600"/>
              <a:gd name="connsiteY956" fmla="*/ 45847 h 6858000"/>
              <a:gd name="connsiteX957" fmla="*/ 823759 w 7467600"/>
              <a:gd name="connsiteY957" fmla="*/ 574145 h 6858000"/>
              <a:gd name="connsiteX958" fmla="*/ 811254 w 7467600"/>
              <a:gd name="connsiteY958" fmla="*/ 665546 h 6858000"/>
              <a:gd name="connsiteX959" fmla="*/ 154042 w 7467600"/>
              <a:gd name="connsiteY959" fmla="*/ 261522 h 6858000"/>
              <a:gd name="connsiteX960" fmla="*/ 13550 w 7467600"/>
              <a:gd name="connsiteY960" fmla="*/ 158423 h 6858000"/>
              <a:gd name="connsiteX961" fmla="*/ 0 w 7467600"/>
              <a:gd name="connsiteY961" fmla="*/ 146618 h 6858000"/>
              <a:gd name="connsiteX962" fmla="*/ 0 w 7467600"/>
              <a:gd name="connsiteY962" fmla="*/ 59161 h 6858000"/>
              <a:gd name="connsiteX963" fmla="*/ 45427 w 7467600"/>
              <a:gd name="connsiteY963" fmla="*/ 101078 h 6858000"/>
              <a:gd name="connsiteX964" fmla="*/ 630103 w 7467600"/>
              <a:gd name="connsiteY964" fmla="*/ 485885 h 6858000"/>
              <a:gd name="connsiteX965" fmla="*/ 532040 w 7467600"/>
              <a:gd name="connsiteY965" fmla="*/ 399359 h 6858000"/>
              <a:gd name="connsiteX966" fmla="*/ 517618 w 7467600"/>
              <a:gd name="connsiteY966" fmla="*/ 385726 h 6858000"/>
              <a:gd name="connsiteX967" fmla="*/ 285074 w 7467600"/>
              <a:gd name="connsiteY967" fmla="*/ 182755 h 6858000"/>
              <a:gd name="connsiteX968" fmla="*/ 43151 w 7467600"/>
              <a:gd name="connsiteY96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467600 w 7467600"/>
              <a:gd name="connsiteY78" fmla="*/ 6012219 h 6858000"/>
              <a:gd name="connsiteX79" fmla="*/ 7356878 w 7467600"/>
              <a:gd name="connsiteY79" fmla="*/ 5981332 h 6858000"/>
              <a:gd name="connsiteX80" fmla="*/ 7467600 w 7467600"/>
              <a:gd name="connsiteY80" fmla="*/ 6117703 h 6858000"/>
              <a:gd name="connsiteX81" fmla="*/ 7467600 w 7467600"/>
              <a:gd name="connsiteY81" fmla="*/ 6163634 h 6858000"/>
              <a:gd name="connsiteX82" fmla="*/ 7403637 w 7467600"/>
              <a:gd name="connsiteY82" fmla="*/ 6083957 h 6858000"/>
              <a:gd name="connsiteX83" fmla="*/ 7254615 w 7467600"/>
              <a:gd name="connsiteY83" fmla="*/ 5911918 h 6858000"/>
              <a:gd name="connsiteX84" fmla="*/ 7312589 w 7467600"/>
              <a:gd name="connsiteY84" fmla="*/ 5982309 h 6858000"/>
              <a:gd name="connsiteX85" fmla="*/ 7448321 w 7467600"/>
              <a:gd name="connsiteY85" fmla="*/ 6190991 h 6858000"/>
              <a:gd name="connsiteX86" fmla="*/ 7467600 w 7467600"/>
              <a:gd name="connsiteY86" fmla="*/ 6221686 h 6858000"/>
              <a:gd name="connsiteX87" fmla="*/ 7467600 w 7467600"/>
              <a:gd name="connsiteY87" fmla="*/ 6334256 h 6858000"/>
              <a:gd name="connsiteX88" fmla="*/ 7454976 w 7467600"/>
              <a:gd name="connsiteY88" fmla="*/ 6318297 h 6858000"/>
              <a:gd name="connsiteX89" fmla="*/ 1456157 w 7467600"/>
              <a:gd name="connsiteY89" fmla="*/ 5371404 h 6858000"/>
              <a:gd name="connsiteX90" fmla="*/ 1244432 w 7467600"/>
              <a:gd name="connsiteY90" fmla="*/ 5385601 h 6858000"/>
              <a:gd name="connsiteX91" fmla="*/ 973990 w 7467600"/>
              <a:gd name="connsiteY91" fmla="*/ 5424940 h 6858000"/>
              <a:gd name="connsiteX92" fmla="*/ 1103809 w 7467600"/>
              <a:gd name="connsiteY92" fmla="*/ 5433720 h 6858000"/>
              <a:gd name="connsiteX93" fmla="*/ 1123454 w 7467600"/>
              <a:gd name="connsiteY93" fmla="*/ 5435727 h 6858000"/>
              <a:gd name="connsiteX94" fmla="*/ 1737017 w 7467600"/>
              <a:gd name="connsiteY94" fmla="*/ 5452183 h 6858000"/>
              <a:gd name="connsiteX95" fmla="*/ 1824397 w 7467600"/>
              <a:gd name="connsiteY95" fmla="*/ 5447757 h 6858000"/>
              <a:gd name="connsiteX96" fmla="*/ 2070059 w 7467600"/>
              <a:gd name="connsiteY96" fmla="*/ 5441660 h 6858000"/>
              <a:gd name="connsiteX97" fmla="*/ 1456157 w 7467600"/>
              <a:gd name="connsiteY97" fmla="*/ 5371404 h 6858000"/>
              <a:gd name="connsiteX98" fmla="*/ 4988186 w 7467600"/>
              <a:gd name="connsiteY98" fmla="*/ 5216467 h 6858000"/>
              <a:gd name="connsiteX99" fmla="*/ 4777334 w 7467600"/>
              <a:gd name="connsiteY99" fmla="*/ 5406072 h 6858000"/>
              <a:gd name="connsiteX100" fmla="*/ 4718341 w 7467600"/>
              <a:gd name="connsiteY100" fmla="*/ 5468043 h 6858000"/>
              <a:gd name="connsiteX101" fmla="*/ 4604655 w 7467600"/>
              <a:gd name="connsiteY101" fmla="*/ 5583434 h 6858000"/>
              <a:gd name="connsiteX102" fmla="*/ 4565074 w 7467600"/>
              <a:gd name="connsiteY102" fmla="*/ 5618550 h 6858000"/>
              <a:gd name="connsiteX103" fmla="*/ 4988186 w 7467600"/>
              <a:gd name="connsiteY103" fmla="*/ 5216467 h 6858000"/>
              <a:gd name="connsiteX104" fmla="*/ 4978032 w 7467600"/>
              <a:gd name="connsiteY104" fmla="*/ 5183809 h 6858000"/>
              <a:gd name="connsiteX105" fmla="*/ 4463413 w 7467600"/>
              <a:gd name="connsiteY105" fmla="*/ 5615162 h 6858000"/>
              <a:gd name="connsiteX106" fmla="*/ 4358134 w 7467600"/>
              <a:gd name="connsiteY106" fmla="*/ 5742791 h 6858000"/>
              <a:gd name="connsiteX107" fmla="*/ 4376219 w 7467600"/>
              <a:gd name="connsiteY107" fmla="*/ 5729027 h 6858000"/>
              <a:gd name="connsiteX108" fmla="*/ 4582340 w 7467600"/>
              <a:gd name="connsiteY108" fmla="*/ 5561037 h 6858000"/>
              <a:gd name="connsiteX109" fmla="*/ 4694684 w 7467600"/>
              <a:gd name="connsiteY109" fmla="*/ 5447098 h 6858000"/>
              <a:gd name="connsiteX110" fmla="*/ 4754123 w 7467600"/>
              <a:gd name="connsiteY110" fmla="*/ 5384643 h 6858000"/>
              <a:gd name="connsiteX111" fmla="*/ 4978032 w 7467600"/>
              <a:gd name="connsiteY111" fmla="*/ 5183809 h 6858000"/>
              <a:gd name="connsiteX112" fmla="*/ 1903353 w 7467600"/>
              <a:gd name="connsiteY112" fmla="*/ 5044827 h 6858000"/>
              <a:gd name="connsiteX113" fmla="*/ 1936931 w 7467600"/>
              <a:gd name="connsiteY113" fmla="*/ 5093954 h 6858000"/>
              <a:gd name="connsiteX114" fmla="*/ 2195868 w 7467600"/>
              <a:gd name="connsiteY114" fmla="*/ 5396574 h 6858000"/>
              <a:gd name="connsiteX115" fmla="*/ 2088852 w 7467600"/>
              <a:gd name="connsiteY115" fmla="*/ 5166123 h 6858000"/>
              <a:gd name="connsiteX116" fmla="*/ 1958241 w 7467600"/>
              <a:gd name="connsiteY116" fmla="*/ 5067955 h 6858000"/>
              <a:gd name="connsiteX117" fmla="*/ 1903353 w 7467600"/>
              <a:gd name="connsiteY117" fmla="*/ 5044827 h 6858000"/>
              <a:gd name="connsiteX118" fmla="*/ 1979378 w 7467600"/>
              <a:gd name="connsiteY118" fmla="*/ 4769504 h 6858000"/>
              <a:gd name="connsiteX119" fmla="*/ 2882120 w 7467600"/>
              <a:gd name="connsiteY119" fmla="*/ 5064547 h 6858000"/>
              <a:gd name="connsiteX120" fmla="*/ 2793103 w 7467600"/>
              <a:gd name="connsiteY120" fmla="*/ 5039699 h 6858000"/>
              <a:gd name="connsiteX121" fmla="*/ 2770041 w 7467600"/>
              <a:gd name="connsiteY121" fmla="*/ 5033634 h 6858000"/>
              <a:gd name="connsiteX122" fmla="*/ 1979378 w 7467600"/>
              <a:gd name="connsiteY122" fmla="*/ 4769504 h 6858000"/>
              <a:gd name="connsiteX123" fmla="*/ 1927410 w 7467600"/>
              <a:gd name="connsiteY123" fmla="*/ 4716164 h 6858000"/>
              <a:gd name="connsiteX124" fmla="*/ 1959587 w 7467600"/>
              <a:gd name="connsiteY124" fmla="*/ 4728849 h 6858000"/>
              <a:gd name="connsiteX125" fmla="*/ 2777707 w 7467600"/>
              <a:gd name="connsiteY125" fmla="*/ 5003991 h 6858000"/>
              <a:gd name="connsiteX126" fmla="*/ 2800768 w 7467600"/>
              <a:gd name="connsiteY126" fmla="*/ 5010056 h 6858000"/>
              <a:gd name="connsiteX127" fmla="*/ 2879408 w 7467600"/>
              <a:gd name="connsiteY127" fmla="*/ 5031590 h 6858000"/>
              <a:gd name="connsiteX128" fmla="*/ 2862295 w 7467600"/>
              <a:gd name="connsiteY128" fmla="*/ 5022958 h 6858000"/>
              <a:gd name="connsiteX129" fmla="*/ 2813343 w 7467600"/>
              <a:gd name="connsiteY129" fmla="*/ 4998369 h 6858000"/>
              <a:gd name="connsiteX130" fmla="*/ 2646245 w 7467600"/>
              <a:gd name="connsiteY130" fmla="*/ 4930999 h 6858000"/>
              <a:gd name="connsiteX131" fmla="*/ 1999243 w 7467600"/>
              <a:gd name="connsiteY131" fmla="*/ 4730524 h 6858000"/>
              <a:gd name="connsiteX132" fmla="*/ 1979527 w 7467600"/>
              <a:gd name="connsiteY132" fmla="*/ 4726651 h 6858000"/>
              <a:gd name="connsiteX133" fmla="*/ 1927410 w 7467600"/>
              <a:gd name="connsiteY133" fmla="*/ 4716164 h 6858000"/>
              <a:gd name="connsiteX134" fmla="*/ 1997014 w 7467600"/>
              <a:gd name="connsiteY134" fmla="*/ 4698007 h 6858000"/>
              <a:gd name="connsiteX135" fmla="*/ 2005458 w 7467600"/>
              <a:gd name="connsiteY135" fmla="*/ 4699540 h 6858000"/>
              <a:gd name="connsiteX136" fmla="*/ 2657186 w 7467600"/>
              <a:gd name="connsiteY136" fmla="*/ 4901687 h 6858000"/>
              <a:gd name="connsiteX137" fmla="*/ 2826662 w 7467600"/>
              <a:gd name="connsiteY137" fmla="*/ 4970362 h 6858000"/>
              <a:gd name="connsiteX138" fmla="*/ 2876100 w 7467600"/>
              <a:gd name="connsiteY138" fmla="*/ 4995397 h 6858000"/>
              <a:gd name="connsiteX139" fmla="*/ 3042600 w 7467600"/>
              <a:gd name="connsiteY139" fmla="*/ 5059532 h 6858000"/>
              <a:gd name="connsiteX140" fmla="*/ 1997014 w 7467600"/>
              <a:gd name="connsiteY140" fmla="*/ 4698007 h 6858000"/>
              <a:gd name="connsiteX141" fmla="*/ 2305292 w 7467600"/>
              <a:gd name="connsiteY141" fmla="*/ 4219492 h 6858000"/>
              <a:gd name="connsiteX142" fmla="*/ 3360922 w 7467600"/>
              <a:gd name="connsiteY142" fmla="*/ 4529373 h 6858000"/>
              <a:gd name="connsiteX143" fmla="*/ 3492420 w 7467600"/>
              <a:gd name="connsiteY143" fmla="*/ 4510145 h 6858000"/>
              <a:gd name="connsiteX144" fmla="*/ 3364086 w 7467600"/>
              <a:gd name="connsiteY144" fmla="*/ 4480340 h 6858000"/>
              <a:gd name="connsiteX145" fmla="*/ 3225818 w 7467600"/>
              <a:gd name="connsiteY145" fmla="*/ 4411822 h 6858000"/>
              <a:gd name="connsiteX146" fmla="*/ 3129696 w 7467600"/>
              <a:gd name="connsiteY146" fmla="*/ 4360704 h 6858000"/>
              <a:gd name="connsiteX147" fmla="*/ 2814545 w 7467600"/>
              <a:gd name="connsiteY147" fmla="*/ 4282955 h 6858000"/>
              <a:gd name="connsiteX148" fmla="*/ 2305292 w 7467600"/>
              <a:gd name="connsiteY148" fmla="*/ 4219492 h 6858000"/>
              <a:gd name="connsiteX149" fmla="*/ 2626982 w 7467600"/>
              <a:gd name="connsiteY149" fmla="*/ 4206450 h 6858000"/>
              <a:gd name="connsiteX150" fmla="*/ 2490617 w 7467600"/>
              <a:gd name="connsiteY150" fmla="*/ 4206951 h 6858000"/>
              <a:gd name="connsiteX151" fmla="*/ 2819869 w 7467600"/>
              <a:gd name="connsiteY151" fmla="*/ 4252936 h 6858000"/>
              <a:gd name="connsiteX152" fmla="*/ 3143018 w 7467600"/>
              <a:gd name="connsiteY152" fmla="*/ 4332698 h 6858000"/>
              <a:gd name="connsiteX153" fmla="*/ 3241520 w 7467600"/>
              <a:gd name="connsiteY153" fmla="*/ 4385112 h 6858000"/>
              <a:gd name="connsiteX154" fmla="*/ 3374575 w 7467600"/>
              <a:gd name="connsiteY154" fmla="*/ 4451517 h 6858000"/>
              <a:gd name="connsiteX155" fmla="*/ 3505221 w 7467600"/>
              <a:gd name="connsiteY155" fmla="*/ 4480757 h 6858000"/>
              <a:gd name="connsiteX156" fmla="*/ 2626982 w 7467600"/>
              <a:gd name="connsiteY156" fmla="*/ 4206450 h 6858000"/>
              <a:gd name="connsiteX157" fmla="*/ 1310106 w 7467600"/>
              <a:gd name="connsiteY157" fmla="*/ 3943217 h 6858000"/>
              <a:gd name="connsiteX158" fmla="*/ 854994 w 7467600"/>
              <a:gd name="connsiteY158" fmla="*/ 4399136 h 6858000"/>
              <a:gd name="connsiteX159" fmla="*/ 742462 w 7467600"/>
              <a:gd name="connsiteY159" fmla="*/ 4594648 h 6858000"/>
              <a:gd name="connsiteX160" fmla="*/ 820602 w 7467600"/>
              <a:gd name="connsiteY160" fmla="*/ 4485915 h 6858000"/>
              <a:gd name="connsiteX161" fmla="*/ 878295 w 7467600"/>
              <a:gd name="connsiteY161" fmla="*/ 4403594 h 6858000"/>
              <a:gd name="connsiteX162" fmla="*/ 1240607 w 7467600"/>
              <a:gd name="connsiteY162" fmla="*/ 4010401 h 6858000"/>
              <a:gd name="connsiteX163" fmla="*/ 1310106 w 7467600"/>
              <a:gd name="connsiteY163" fmla="*/ 3943217 h 6858000"/>
              <a:gd name="connsiteX164" fmla="*/ 1423113 w 7467600"/>
              <a:gd name="connsiteY164" fmla="*/ 3874565 h 6858000"/>
              <a:gd name="connsiteX165" fmla="*/ 1260565 w 7467600"/>
              <a:gd name="connsiteY165" fmla="*/ 4031982 h 6858000"/>
              <a:gd name="connsiteX166" fmla="*/ 901900 w 7467600"/>
              <a:gd name="connsiteY166" fmla="*/ 4421236 h 6858000"/>
              <a:gd name="connsiteX167" fmla="*/ 845044 w 7467600"/>
              <a:gd name="connsiteY167" fmla="*/ 4502436 h 6858000"/>
              <a:gd name="connsiteX168" fmla="*/ 685926 w 7467600"/>
              <a:gd name="connsiteY168" fmla="*/ 4703069 h 6858000"/>
              <a:gd name="connsiteX169" fmla="*/ 684248 w 7467600"/>
              <a:gd name="connsiteY169" fmla="*/ 4706721 h 6858000"/>
              <a:gd name="connsiteX170" fmla="*/ 1423113 w 7467600"/>
              <a:gd name="connsiteY170" fmla="*/ 3874565 h 6858000"/>
              <a:gd name="connsiteX171" fmla="*/ 3316479 w 7467600"/>
              <a:gd name="connsiteY171" fmla="*/ 3872136 h 6858000"/>
              <a:gd name="connsiteX172" fmla="*/ 3546806 w 7467600"/>
              <a:gd name="connsiteY172" fmla="*/ 4356139 h 6858000"/>
              <a:gd name="connsiteX173" fmla="*/ 3364433 w 7467600"/>
              <a:gd name="connsiteY173" fmla="*/ 3953121 h 6858000"/>
              <a:gd name="connsiteX174" fmla="*/ 3316479 w 7467600"/>
              <a:gd name="connsiteY174" fmla="*/ 3872136 h 6858000"/>
              <a:gd name="connsiteX175" fmla="*/ 3291335 w 7467600"/>
              <a:gd name="connsiteY175" fmla="*/ 3767420 h 6858000"/>
              <a:gd name="connsiteX176" fmla="*/ 3390805 w 7467600"/>
              <a:gd name="connsiteY176" fmla="*/ 3937163 h 6858000"/>
              <a:gd name="connsiteX177" fmla="*/ 3579062 w 7467600"/>
              <a:gd name="connsiteY177" fmla="*/ 4359040 h 6858000"/>
              <a:gd name="connsiteX178" fmla="*/ 3467355 w 7467600"/>
              <a:gd name="connsiteY178" fmla="*/ 3988130 h 6858000"/>
              <a:gd name="connsiteX179" fmla="*/ 3310753 w 7467600"/>
              <a:gd name="connsiteY179" fmla="*/ 3787140 h 6858000"/>
              <a:gd name="connsiteX180" fmla="*/ 3291335 w 7467600"/>
              <a:gd name="connsiteY180" fmla="*/ 3767420 h 6858000"/>
              <a:gd name="connsiteX181" fmla="*/ 1635889 w 7467600"/>
              <a:gd name="connsiteY181" fmla="*/ 3709494 h 6858000"/>
              <a:gd name="connsiteX182" fmla="*/ 1634800 w 7467600"/>
              <a:gd name="connsiteY182" fmla="*/ 3731111 h 6858000"/>
              <a:gd name="connsiteX183" fmla="*/ 1635889 w 7467600"/>
              <a:gd name="connsiteY183" fmla="*/ 3709494 h 6858000"/>
              <a:gd name="connsiteX184" fmla="*/ 1510397 w 7467600"/>
              <a:gd name="connsiteY184" fmla="*/ 3684705 h 6858000"/>
              <a:gd name="connsiteX185" fmla="*/ 1146550 w 7467600"/>
              <a:gd name="connsiteY185" fmla="*/ 3802012 h 6858000"/>
              <a:gd name="connsiteX186" fmla="*/ 698834 w 7467600"/>
              <a:gd name="connsiteY186" fmla="*/ 3952272 h 6858000"/>
              <a:gd name="connsiteX187" fmla="*/ 34256 w 7467600"/>
              <a:gd name="connsiteY187" fmla="*/ 4347603 h 6858000"/>
              <a:gd name="connsiteX188" fmla="*/ 527241 w 7467600"/>
              <a:gd name="connsiteY188" fmla="*/ 4065078 h 6858000"/>
              <a:gd name="connsiteX189" fmla="*/ 1510397 w 7467600"/>
              <a:gd name="connsiteY189" fmla="*/ 3684705 h 6858000"/>
              <a:gd name="connsiteX190" fmla="*/ 1313114 w 7467600"/>
              <a:gd name="connsiteY190" fmla="*/ 3655216 h 6858000"/>
              <a:gd name="connsiteX191" fmla="*/ 1109304 w 7467600"/>
              <a:gd name="connsiteY191" fmla="*/ 3669030 h 6858000"/>
              <a:gd name="connsiteX192" fmla="*/ 8129 w 7467600"/>
              <a:gd name="connsiteY192" fmla="*/ 4330519 h 6858000"/>
              <a:gd name="connsiteX193" fmla="*/ 687572 w 7467600"/>
              <a:gd name="connsiteY193" fmla="*/ 3925629 h 6858000"/>
              <a:gd name="connsiteX194" fmla="*/ 1138365 w 7467600"/>
              <a:gd name="connsiteY194" fmla="*/ 3774515 h 6858000"/>
              <a:gd name="connsiteX195" fmla="*/ 1505579 w 7467600"/>
              <a:gd name="connsiteY195" fmla="*/ 3655526 h 6858000"/>
              <a:gd name="connsiteX196" fmla="*/ 1313114 w 7467600"/>
              <a:gd name="connsiteY196" fmla="*/ 3655216 h 6858000"/>
              <a:gd name="connsiteX197" fmla="*/ 3655073 w 7467600"/>
              <a:gd name="connsiteY197" fmla="*/ 3650884 h 6858000"/>
              <a:gd name="connsiteX198" fmla="*/ 3989938 w 7467600"/>
              <a:gd name="connsiteY198" fmla="*/ 3991685 h 6858000"/>
              <a:gd name="connsiteX199" fmla="*/ 4393907 w 7467600"/>
              <a:gd name="connsiteY199" fmla="*/ 4261258 h 6858000"/>
              <a:gd name="connsiteX200" fmla="*/ 4648051 w 7467600"/>
              <a:gd name="connsiteY200" fmla="*/ 4374051 h 6858000"/>
              <a:gd name="connsiteX201" fmla="*/ 4383389 w 7467600"/>
              <a:gd name="connsiteY201" fmla="*/ 4184369 h 6858000"/>
              <a:gd name="connsiteX202" fmla="*/ 4165508 w 7467600"/>
              <a:gd name="connsiteY202" fmla="*/ 4035196 h 6858000"/>
              <a:gd name="connsiteX203" fmla="*/ 4068162 w 7467600"/>
              <a:gd name="connsiteY203" fmla="*/ 3953394 h 6858000"/>
              <a:gd name="connsiteX204" fmla="*/ 3981416 w 7467600"/>
              <a:gd name="connsiteY204" fmla="*/ 3880482 h 6858000"/>
              <a:gd name="connsiteX205" fmla="*/ 3800147 w 7467600"/>
              <a:gd name="connsiteY205" fmla="*/ 3749872 h 6858000"/>
              <a:gd name="connsiteX206" fmla="*/ 3655073 w 7467600"/>
              <a:gd name="connsiteY206" fmla="*/ 3650884 h 6858000"/>
              <a:gd name="connsiteX207" fmla="*/ 3670252 w 7467600"/>
              <a:gd name="connsiteY207" fmla="*/ 3622798 h 6858000"/>
              <a:gd name="connsiteX208" fmla="*/ 3817258 w 7467600"/>
              <a:gd name="connsiteY208" fmla="*/ 3723577 h 6858000"/>
              <a:gd name="connsiteX209" fmla="*/ 4000461 w 7467600"/>
              <a:gd name="connsiteY209" fmla="*/ 3855966 h 6858000"/>
              <a:gd name="connsiteX210" fmla="*/ 4088180 w 7467600"/>
              <a:gd name="connsiteY210" fmla="*/ 3929774 h 6858000"/>
              <a:gd name="connsiteX211" fmla="*/ 4184555 w 7467600"/>
              <a:gd name="connsiteY211" fmla="*/ 4010683 h 6858000"/>
              <a:gd name="connsiteX212" fmla="*/ 4399563 w 7467600"/>
              <a:gd name="connsiteY212" fmla="*/ 4158106 h 6858000"/>
              <a:gd name="connsiteX213" fmla="*/ 4684469 w 7467600"/>
              <a:gd name="connsiteY213" fmla="*/ 4364680 h 6858000"/>
              <a:gd name="connsiteX214" fmla="*/ 4690271 w 7467600"/>
              <a:gd name="connsiteY214" fmla="*/ 4370034 h 6858000"/>
              <a:gd name="connsiteX215" fmla="*/ 4136093 w 7467600"/>
              <a:gd name="connsiteY215" fmla="*/ 3858466 h 6858000"/>
              <a:gd name="connsiteX216" fmla="*/ 3670252 w 7467600"/>
              <a:gd name="connsiteY216" fmla="*/ 3622798 h 6858000"/>
              <a:gd name="connsiteX217" fmla="*/ 4440129 w 7467600"/>
              <a:gd name="connsiteY217" fmla="*/ 3448571 h 6858000"/>
              <a:gd name="connsiteX218" fmla="*/ 4856525 w 7467600"/>
              <a:gd name="connsiteY218" fmla="*/ 3915351 h 6858000"/>
              <a:gd name="connsiteX219" fmla="*/ 5059055 w 7467600"/>
              <a:gd name="connsiteY219" fmla="*/ 4108918 h 6858000"/>
              <a:gd name="connsiteX220" fmla="*/ 5290070 w 7467600"/>
              <a:gd name="connsiteY220" fmla="*/ 4263619 h 6858000"/>
              <a:gd name="connsiteX221" fmla="*/ 4834991 w 7467600"/>
              <a:gd name="connsiteY221" fmla="*/ 3830985 h 6858000"/>
              <a:gd name="connsiteX222" fmla="*/ 4440129 w 7467600"/>
              <a:gd name="connsiteY222" fmla="*/ 3448571 h 6858000"/>
              <a:gd name="connsiteX223" fmla="*/ 4441737 w 7467600"/>
              <a:gd name="connsiteY223" fmla="*/ 3399734 h 6858000"/>
              <a:gd name="connsiteX224" fmla="*/ 4431236 w 7467600"/>
              <a:gd name="connsiteY224" fmla="*/ 3400954 h 6858000"/>
              <a:gd name="connsiteX225" fmla="*/ 4557150 w 7467600"/>
              <a:gd name="connsiteY225" fmla="*/ 3510023 h 6858000"/>
              <a:gd name="connsiteX226" fmla="*/ 4856936 w 7467600"/>
              <a:gd name="connsiteY226" fmla="*/ 3809146 h 6858000"/>
              <a:gd name="connsiteX227" fmla="*/ 5111996 w 7467600"/>
              <a:gd name="connsiteY227" fmla="*/ 4065759 h 6858000"/>
              <a:gd name="connsiteX228" fmla="*/ 5388878 w 7467600"/>
              <a:gd name="connsiteY228" fmla="*/ 4300185 h 6858000"/>
              <a:gd name="connsiteX229" fmla="*/ 5425556 w 7467600"/>
              <a:gd name="connsiteY229" fmla="*/ 4308967 h 6858000"/>
              <a:gd name="connsiteX230" fmla="*/ 4943646 w 7467600"/>
              <a:gd name="connsiteY230" fmla="*/ 3822916 h 6858000"/>
              <a:gd name="connsiteX231" fmla="*/ 4594837 w 7467600"/>
              <a:gd name="connsiteY231" fmla="*/ 3532274 h 6858000"/>
              <a:gd name="connsiteX232" fmla="*/ 4441737 w 7467600"/>
              <a:gd name="connsiteY232" fmla="*/ 3399734 h 6858000"/>
              <a:gd name="connsiteX233" fmla="*/ 5425834 w 7467600"/>
              <a:gd name="connsiteY233" fmla="*/ 3162785 h 6858000"/>
              <a:gd name="connsiteX234" fmla="*/ 5401644 w 7467600"/>
              <a:gd name="connsiteY234" fmla="*/ 3617847 h 6858000"/>
              <a:gd name="connsiteX235" fmla="*/ 5467256 w 7467600"/>
              <a:gd name="connsiteY235" fmla="*/ 4175494 h 6858000"/>
              <a:gd name="connsiteX236" fmla="*/ 5448069 w 7467600"/>
              <a:gd name="connsiteY236" fmla="*/ 3567554 h 6858000"/>
              <a:gd name="connsiteX237" fmla="*/ 5425834 w 7467600"/>
              <a:gd name="connsiteY237" fmla="*/ 3162785 h 6858000"/>
              <a:gd name="connsiteX238" fmla="*/ 1318687 w 7467600"/>
              <a:gd name="connsiteY238" fmla="*/ 3113840 h 6858000"/>
              <a:gd name="connsiteX239" fmla="*/ 1066793 w 7467600"/>
              <a:gd name="connsiteY239" fmla="*/ 3212171 h 6858000"/>
              <a:gd name="connsiteX240" fmla="*/ 993319 w 7467600"/>
              <a:gd name="connsiteY240" fmla="*/ 3247648 h 6858000"/>
              <a:gd name="connsiteX241" fmla="*/ 853081 w 7467600"/>
              <a:gd name="connsiteY241" fmla="*/ 3312410 h 6858000"/>
              <a:gd name="connsiteX242" fmla="*/ 805957 w 7467600"/>
              <a:gd name="connsiteY242" fmla="*/ 3330443 h 6858000"/>
              <a:gd name="connsiteX243" fmla="*/ 1318687 w 7467600"/>
              <a:gd name="connsiteY243" fmla="*/ 3113840 h 6858000"/>
              <a:gd name="connsiteX244" fmla="*/ 5453702 w 7467600"/>
              <a:gd name="connsiteY244" fmla="*/ 3090882 h 6858000"/>
              <a:gd name="connsiteX245" fmla="*/ 5480135 w 7467600"/>
              <a:gd name="connsiteY245" fmla="*/ 3565802 h 6858000"/>
              <a:gd name="connsiteX246" fmla="*/ 5499023 w 7467600"/>
              <a:gd name="connsiteY246" fmla="*/ 4166310 h 6858000"/>
              <a:gd name="connsiteX247" fmla="*/ 5547022 w 7467600"/>
              <a:gd name="connsiteY247" fmla="*/ 3607838 h 6858000"/>
              <a:gd name="connsiteX248" fmla="*/ 5515964 w 7467600"/>
              <a:gd name="connsiteY248" fmla="*/ 3378541 h 6858000"/>
              <a:gd name="connsiteX249" fmla="*/ 5453702 w 7467600"/>
              <a:gd name="connsiteY249" fmla="*/ 3090882 h 6858000"/>
              <a:gd name="connsiteX250" fmla="*/ 1238695 w 7467600"/>
              <a:gd name="connsiteY250" fmla="*/ 3076820 h 6858000"/>
              <a:gd name="connsiteX251" fmla="*/ 716371 w 7467600"/>
              <a:gd name="connsiteY251" fmla="*/ 3293249 h 6858000"/>
              <a:gd name="connsiteX252" fmla="*/ 579522 w 7467600"/>
              <a:gd name="connsiteY252" fmla="*/ 3371759 h 6858000"/>
              <a:gd name="connsiteX253" fmla="*/ 600288 w 7467600"/>
              <a:gd name="connsiteY253" fmla="*/ 3365555 h 6858000"/>
              <a:gd name="connsiteX254" fmla="*/ 840692 w 7467600"/>
              <a:gd name="connsiteY254" fmla="*/ 3284921 h 6858000"/>
              <a:gd name="connsiteX255" fmla="*/ 979248 w 7467600"/>
              <a:gd name="connsiteY255" fmla="*/ 3221003 h 6858000"/>
              <a:gd name="connsiteX256" fmla="*/ 1053282 w 7467600"/>
              <a:gd name="connsiteY256" fmla="*/ 3185247 h 6858000"/>
              <a:gd name="connsiteX257" fmla="*/ 1320603 w 7467600"/>
              <a:gd name="connsiteY257" fmla="*/ 3081281 h 6858000"/>
              <a:gd name="connsiteX258" fmla="*/ 1238695 w 7467600"/>
              <a:gd name="connsiteY258" fmla="*/ 3076820 h 6858000"/>
              <a:gd name="connsiteX259" fmla="*/ 5425627 w 7467600"/>
              <a:gd name="connsiteY259" fmla="*/ 2954192 h 6858000"/>
              <a:gd name="connsiteX260" fmla="*/ 5470770 w 7467600"/>
              <a:gd name="connsiteY260" fmla="*/ 3005435 h 6858000"/>
              <a:gd name="connsiteX261" fmla="*/ 5519779 w 7467600"/>
              <a:gd name="connsiteY261" fmla="*/ 4359223 h 6858000"/>
              <a:gd name="connsiteX262" fmla="*/ 5520293 w 7467600"/>
              <a:gd name="connsiteY262" fmla="*/ 4360602 h 6858000"/>
              <a:gd name="connsiteX263" fmla="*/ 5767221 w 7467600"/>
              <a:gd name="connsiteY263" fmla="*/ 4665564 h 6858000"/>
              <a:gd name="connsiteX264" fmla="*/ 6937169 w 7467600"/>
              <a:gd name="connsiteY264" fmla="*/ 4815941 h 6858000"/>
              <a:gd name="connsiteX265" fmla="*/ 6953922 w 7467600"/>
              <a:gd name="connsiteY265" fmla="*/ 4890068 h 6858000"/>
              <a:gd name="connsiteX266" fmla="*/ 6071359 w 7467600"/>
              <a:gd name="connsiteY266" fmla="*/ 4770770 h 6858000"/>
              <a:gd name="connsiteX267" fmla="*/ 6038839 w 7467600"/>
              <a:gd name="connsiteY267" fmla="*/ 4764474 h 6858000"/>
              <a:gd name="connsiteX268" fmla="*/ 6038706 w 7467600"/>
              <a:gd name="connsiteY268" fmla="*/ 4763847 h 6858000"/>
              <a:gd name="connsiteX269" fmla="*/ 6037784 w 7467600"/>
              <a:gd name="connsiteY269" fmla="*/ 4764270 h 6858000"/>
              <a:gd name="connsiteX270" fmla="*/ 6038839 w 7467600"/>
              <a:gd name="connsiteY270" fmla="*/ 4764474 h 6858000"/>
              <a:gd name="connsiteX271" fmla="*/ 6040338 w 7467600"/>
              <a:gd name="connsiteY271" fmla="*/ 4771418 h 6858000"/>
              <a:gd name="connsiteX272" fmla="*/ 6024488 w 7467600"/>
              <a:gd name="connsiteY272" fmla="*/ 4809903 h 6858000"/>
              <a:gd name="connsiteX273" fmla="*/ 5599771 w 7467600"/>
              <a:gd name="connsiteY273" fmla="*/ 5509652 h 6858000"/>
              <a:gd name="connsiteX274" fmla="*/ 5548843 w 7467600"/>
              <a:gd name="connsiteY274" fmla="*/ 5563845 h 6858000"/>
              <a:gd name="connsiteX275" fmla="*/ 5940952 w 7467600"/>
              <a:gd name="connsiteY275" fmla="*/ 6250028 h 6858000"/>
              <a:gd name="connsiteX276" fmla="*/ 6043441 w 7467600"/>
              <a:gd name="connsiteY276" fmla="*/ 6665847 h 6858000"/>
              <a:gd name="connsiteX277" fmla="*/ 6093432 w 7467600"/>
              <a:gd name="connsiteY277" fmla="*/ 6858000 h 6858000"/>
              <a:gd name="connsiteX278" fmla="*/ 6034344 w 7467600"/>
              <a:gd name="connsiteY278" fmla="*/ 6858000 h 6858000"/>
              <a:gd name="connsiteX279" fmla="*/ 6026679 w 7467600"/>
              <a:gd name="connsiteY279" fmla="*/ 6836959 h 6858000"/>
              <a:gd name="connsiteX280" fmla="*/ 5800441 w 7467600"/>
              <a:gd name="connsiteY280" fmla="*/ 6335286 h 6858000"/>
              <a:gd name="connsiteX281" fmla="*/ 5526562 w 7467600"/>
              <a:gd name="connsiteY281" fmla="*/ 5705388 h 6858000"/>
              <a:gd name="connsiteX282" fmla="*/ 5519640 w 7467600"/>
              <a:gd name="connsiteY282" fmla="*/ 5683774 h 6858000"/>
              <a:gd name="connsiteX283" fmla="*/ 5844559 w 7467600"/>
              <a:gd name="connsiteY283" fmla="*/ 6553349 h 6858000"/>
              <a:gd name="connsiteX284" fmla="*/ 5975994 w 7467600"/>
              <a:gd name="connsiteY284" fmla="*/ 6858000 h 6858000"/>
              <a:gd name="connsiteX285" fmla="*/ 5898547 w 7467600"/>
              <a:gd name="connsiteY285" fmla="*/ 6858000 h 6858000"/>
              <a:gd name="connsiteX286" fmla="*/ 5682041 w 7467600"/>
              <a:gd name="connsiteY286" fmla="*/ 6355860 h 6858000"/>
              <a:gd name="connsiteX287" fmla="*/ 5461758 w 7467600"/>
              <a:gd name="connsiteY287" fmla="*/ 5820220 h 6858000"/>
              <a:gd name="connsiteX288" fmla="*/ 5237282 w 7467600"/>
              <a:gd name="connsiteY288" fmla="*/ 6579086 h 6858000"/>
              <a:gd name="connsiteX289" fmla="*/ 5115009 w 7467600"/>
              <a:gd name="connsiteY289" fmla="*/ 6858000 h 6858000"/>
              <a:gd name="connsiteX290" fmla="*/ 5028074 w 7467600"/>
              <a:gd name="connsiteY290" fmla="*/ 6858000 h 6858000"/>
              <a:gd name="connsiteX291" fmla="*/ 5079508 w 7467600"/>
              <a:gd name="connsiteY291" fmla="*/ 6749074 h 6858000"/>
              <a:gd name="connsiteX292" fmla="*/ 5371846 w 7467600"/>
              <a:gd name="connsiteY292" fmla="*/ 5924413 h 6858000"/>
              <a:gd name="connsiteX293" fmla="*/ 5270512 w 7467600"/>
              <a:gd name="connsiteY293" fmla="*/ 6138975 h 6858000"/>
              <a:gd name="connsiteX294" fmla="*/ 5062409 w 7467600"/>
              <a:gd name="connsiteY294" fmla="*/ 6653544 h 6858000"/>
              <a:gd name="connsiteX295" fmla="*/ 5036628 w 7467600"/>
              <a:gd name="connsiteY295" fmla="*/ 6754247 h 6858000"/>
              <a:gd name="connsiteX296" fmla="*/ 5009112 w 7467600"/>
              <a:gd name="connsiteY296" fmla="*/ 6858000 h 6858000"/>
              <a:gd name="connsiteX297" fmla="*/ 4976679 w 7467600"/>
              <a:gd name="connsiteY297" fmla="*/ 6858000 h 6858000"/>
              <a:gd name="connsiteX298" fmla="*/ 5006537 w 7467600"/>
              <a:gd name="connsiteY298" fmla="*/ 6747068 h 6858000"/>
              <a:gd name="connsiteX299" fmla="*/ 5032723 w 7467600"/>
              <a:gd name="connsiteY299" fmla="*/ 6644957 h 6858000"/>
              <a:gd name="connsiteX300" fmla="*/ 5242949 w 7467600"/>
              <a:gd name="connsiteY300" fmla="*/ 6125175 h 6858000"/>
              <a:gd name="connsiteX301" fmla="*/ 5286321 w 7467600"/>
              <a:gd name="connsiteY301" fmla="*/ 6033555 h 6858000"/>
              <a:gd name="connsiteX302" fmla="*/ 5008210 w 7467600"/>
              <a:gd name="connsiteY302" fmla="*/ 6649194 h 6858000"/>
              <a:gd name="connsiteX303" fmla="*/ 4986321 w 7467600"/>
              <a:gd name="connsiteY303" fmla="*/ 6765687 h 6858000"/>
              <a:gd name="connsiteX304" fmla="*/ 4973474 w 7467600"/>
              <a:gd name="connsiteY304" fmla="*/ 6858000 h 6858000"/>
              <a:gd name="connsiteX305" fmla="*/ 4907178 w 7467600"/>
              <a:gd name="connsiteY305" fmla="*/ 6858000 h 6858000"/>
              <a:gd name="connsiteX306" fmla="*/ 4910810 w 7467600"/>
              <a:gd name="connsiteY306" fmla="*/ 6829660 h 6858000"/>
              <a:gd name="connsiteX307" fmla="*/ 4987461 w 7467600"/>
              <a:gd name="connsiteY307" fmla="*/ 6432994 h 6858000"/>
              <a:gd name="connsiteX308" fmla="*/ 5179262 w 7467600"/>
              <a:gd name="connsiteY308" fmla="*/ 6035044 h 6858000"/>
              <a:gd name="connsiteX309" fmla="*/ 4689678 w 7467600"/>
              <a:gd name="connsiteY309" fmla="*/ 6440241 h 6858000"/>
              <a:gd name="connsiteX310" fmla="*/ 4477543 w 7467600"/>
              <a:gd name="connsiteY310" fmla="*/ 6674836 h 6858000"/>
              <a:gd name="connsiteX311" fmla="*/ 4329957 w 7467600"/>
              <a:gd name="connsiteY311" fmla="*/ 6858000 h 6858000"/>
              <a:gd name="connsiteX312" fmla="*/ 4218595 w 7467600"/>
              <a:gd name="connsiteY312" fmla="*/ 6858000 h 6858000"/>
              <a:gd name="connsiteX313" fmla="*/ 4368888 w 7467600"/>
              <a:gd name="connsiteY313" fmla="*/ 6668412 h 6858000"/>
              <a:gd name="connsiteX314" fmla="*/ 4563091 w 7467600"/>
              <a:gd name="connsiteY314" fmla="*/ 6442508 h 6858000"/>
              <a:gd name="connsiteX315" fmla="*/ 5387324 w 7467600"/>
              <a:gd name="connsiteY315" fmla="*/ 5705830 h 6858000"/>
              <a:gd name="connsiteX316" fmla="*/ 5073620 w 7467600"/>
              <a:gd name="connsiteY316" fmla="*/ 5955437 h 6858000"/>
              <a:gd name="connsiteX317" fmla="*/ 4689789 w 7467600"/>
              <a:gd name="connsiteY317" fmla="*/ 6268382 h 6858000"/>
              <a:gd name="connsiteX318" fmla="*/ 4418722 w 7467600"/>
              <a:gd name="connsiteY318" fmla="*/ 6570886 h 6858000"/>
              <a:gd name="connsiteX319" fmla="*/ 4214944 w 7467600"/>
              <a:gd name="connsiteY319" fmla="*/ 6858000 h 6858000"/>
              <a:gd name="connsiteX320" fmla="*/ 4177898 w 7467600"/>
              <a:gd name="connsiteY320" fmla="*/ 6858000 h 6858000"/>
              <a:gd name="connsiteX321" fmla="*/ 4391597 w 7467600"/>
              <a:gd name="connsiteY321" fmla="*/ 6556370 h 6858000"/>
              <a:gd name="connsiteX322" fmla="*/ 4668889 w 7467600"/>
              <a:gd name="connsiteY322" fmla="*/ 6246399 h 6858000"/>
              <a:gd name="connsiteX323" fmla="*/ 5055427 w 7467600"/>
              <a:gd name="connsiteY323" fmla="*/ 5931476 h 6858000"/>
              <a:gd name="connsiteX324" fmla="*/ 5371814 w 7467600"/>
              <a:gd name="connsiteY324" fmla="*/ 5678975 h 6858000"/>
              <a:gd name="connsiteX325" fmla="*/ 4987918 w 7467600"/>
              <a:gd name="connsiteY325" fmla="*/ 5838701 h 6858000"/>
              <a:gd name="connsiteX326" fmla="*/ 4317146 w 7467600"/>
              <a:gd name="connsiteY326" fmla="*/ 6587716 h 6858000"/>
              <a:gd name="connsiteX327" fmla="*/ 4171627 w 7467600"/>
              <a:gd name="connsiteY327" fmla="*/ 6858000 h 6858000"/>
              <a:gd name="connsiteX328" fmla="*/ 4081585 w 7467600"/>
              <a:gd name="connsiteY328" fmla="*/ 6858000 h 6858000"/>
              <a:gd name="connsiteX329" fmla="*/ 4238603 w 7467600"/>
              <a:gd name="connsiteY329" fmla="*/ 6559341 h 6858000"/>
              <a:gd name="connsiteX330" fmla="*/ 4778333 w 7467600"/>
              <a:gd name="connsiteY330" fmla="*/ 5873626 h 6858000"/>
              <a:gd name="connsiteX331" fmla="*/ 5414185 w 7467600"/>
              <a:gd name="connsiteY331" fmla="*/ 5573882 h 6858000"/>
              <a:gd name="connsiteX332" fmla="*/ 5959648 w 7467600"/>
              <a:gd name="connsiteY332" fmla="*/ 4760797 h 6858000"/>
              <a:gd name="connsiteX333" fmla="*/ 5355019 w 7467600"/>
              <a:gd name="connsiteY333" fmla="*/ 4734672 h 6858000"/>
              <a:gd name="connsiteX334" fmla="*/ 5083565 w 7467600"/>
              <a:gd name="connsiteY334" fmla="*/ 5179121 h 6858000"/>
              <a:gd name="connsiteX335" fmla="*/ 4713577 w 7467600"/>
              <a:gd name="connsiteY335" fmla="*/ 5616803 h 6858000"/>
              <a:gd name="connsiteX336" fmla="*/ 3989559 w 7467600"/>
              <a:gd name="connsiteY336" fmla="*/ 6145945 h 6858000"/>
              <a:gd name="connsiteX337" fmla="*/ 3939824 w 7467600"/>
              <a:gd name="connsiteY337" fmla="*/ 6066900 h 6858000"/>
              <a:gd name="connsiteX338" fmla="*/ 4584537 w 7467600"/>
              <a:gd name="connsiteY338" fmla="*/ 5324826 h 6858000"/>
              <a:gd name="connsiteX339" fmla="*/ 5037105 w 7467600"/>
              <a:gd name="connsiteY339" fmla="*/ 5088765 h 6858000"/>
              <a:gd name="connsiteX340" fmla="*/ 5039930 w 7467600"/>
              <a:gd name="connsiteY340" fmla="*/ 5089585 h 6858000"/>
              <a:gd name="connsiteX341" fmla="*/ 5263764 w 7467600"/>
              <a:gd name="connsiteY341" fmla="*/ 4735525 h 6858000"/>
              <a:gd name="connsiteX342" fmla="*/ 4086300 w 7467600"/>
              <a:gd name="connsiteY342" fmla="*/ 4884599 h 6858000"/>
              <a:gd name="connsiteX343" fmla="*/ 4085485 w 7467600"/>
              <a:gd name="connsiteY343" fmla="*/ 4899070 h 6858000"/>
              <a:gd name="connsiteX344" fmla="*/ 3871915 w 7467600"/>
              <a:gd name="connsiteY344" fmla="*/ 5253645 h 6858000"/>
              <a:gd name="connsiteX345" fmla="*/ 3799374 w 7467600"/>
              <a:gd name="connsiteY345" fmla="*/ 5466127 h 6858000"/>
              <a:gd name="connsiteX346" fmla="*/ 3498850 w 7467600"/>
              <a:gd name="connsiteY346" fmla="*/ 6661888 h 6858000"/>
              <a:gd name="connsiteX347" fmla="*/ 3399216 w 7467600"/>
              <a:gd name="connsiteY347" fmla="*/ 6858000 h 6858000"/>
              <a:gd name="connsiteX348" fmla="*/ 3303688 w 7467600"/>
              <a:gd name="connsiteY348" fmla="*/ 6858000 h 6858000"/>
              <a:gd name="connsiteX349" fmla="*/ 3391774 w 7467600"/>
              <a:gd name="connsiteY349" fmla="*/ 6697181 h 6858000"/>
              <a:gd name="connsiteX350" fmla="*/ 3735540 w 7467600"/>
              <a:gd name="connsiteY350" fmla="*/ 5546923 h 6858000"/>
              <a:gd name="connsiteX351" fmla="*/ 3729438 w 7467600"/>
              <a:gd name="connsiteY351" fmla="*/ 5569058 h 6858000"/>
              <a:gd name="connsiteX352" fmla="*/ 3707782 w 7467600"/>
              <a:gd name="connsiteY352" fmla="*/ 5644908 h 6858000"/>
              <a:gd name="connsiteX353" fmla="*/ 3583827 w 7467600"/>
              <a:gd name="connsiteY353" fmla="*/ 6039215 h 6858000"/>
              <a:gd name="connsiteX354" fmla="*/ 3547861 w 7467600"/>
              <a:gd name="connsiteY354" fmla="*/ 6129609 h 6858000"/>
              <a:gd name="connsiteX355" fmla="*/ 3490905 w 7467600"/>
              <a:gd name="connsiteY355" fmla="*/ 6277660 h 6858000"/>
              <a:gd name="connsiteX356" fmla="*/ 3455859 w 7467600"/>
              <a:gd name="connsiteY356" fmla="*/ 6391301 h 6858000"/>
              <a:gd name="connsiteX357" fmla="*/ 3429112 w 7467600"/>
              <a:gd name="connsiteY357" fmla="*/ 6479469 h 6858000"/>
              <a:gd name="connsiteX358" fmla="*/ 3304862 w 7467600"/>
              <a:gd name="connsiteY358" fmla="*/ 6796476 h 6858000"/>
              <a:gd name="connsiteX359" fmla="*/ 3276071 w 7467600"/>
              <a:gd name="connsiteY359" fmla="*/ 6858000 h 6858000"/>
              <a:gd name="connsiteX360" fmla="*/ 3240805 w 7467600"/>
              <a:gd name="connsiteY360" fmla="*/ 6858000 h 6858000"/>
              <a:gd name="connsiteX361" fmla="*/ 3275917 w 7467600"/>
              <a:gd name="connsiteY361" fmla="*/ 6783192 h 6858000"/>
              <a:gd name="connsiteX362" fmla="*/ 3399358 w 7467600"/>
              <a:gd name="connsiteY362" fmla="*/ 6469011 h 6858000"/>
              <a:gd name="connsiteX363" fmla="*/ 3425650 w 7467600"/>
              <a:gd name="connsiteY363" fmla="*/ 6381333 h 6858000"/>
              <a:gd name="connsiteX364" fmla="*/ 3460661 w 7467600"/>
              <a:gd name="connsiteY364" fmla="*/ 6266763 h 6858000"/>
              <a:gd name="connsiteX365" fmla="*/ 3518021 w 7467600"/>
              <a:gd name="connsiteY365" fmla="*/ 6117298 h 6858000"/>
              <a:gd name="connsiteX366" fmla="*/ 3554035 w 7467600"/>
              <a:gd name="connsiteY366" fmla="*/ 6027832 h 6858000"/>
              <a:gd name="connsiteX367" fmla="*/ 3677174 w 7467600"/>
              <a:gd name="connsiteY367" fmla="*/ 5636351 h 6858000"/>
              <a:gd name="connsiteX368" fmla="*/ 3698819 w 7467600"/>
              <a:gd name="connsiteY368" fmla="*/ 5560503 h 6858000"/>
              <a:gd name="connsiteX369" fmla="*/ 3702094 w 7467600"/>
              <a:gd name="connsiteY369" fmla="*/ 5549194 h 6858000"/>
              <a:gd name="connsiteX370" fmla="*/ 3398355 w 7467600"/>
              <a:gd name="connsiteY370" fmla="*/ 6094603 h 6858000"/>
              <a:gd name="connsiteX371" fmla="*/ 3193941 w 7467600"/>
              <a:gd name="connsiteY371" fmla="*/ 6798775 h 6858000"/>
              <a:gd name="connsiteX372" fmla="*/ 3184140 w 7467600"/>
              <a:gd name="connsiteY372" fmla="*/ 6858000 h 6858000"/>
              <a:gd name="connsiteX373" fmla="*/ 3099978 w 7467600"/>
              <a:gd name="connsiteY373" fmla="*/ 6858000 h 6858000"/>
              <a:gd name="connsiteX374" fmla="*/ 3101556 w 7467600"/>
              <a:gd name="connsiteY374" fmla="*/ 6843337 h 6858000"/>
              <a:gd name="connsiteX375" fmla="*/ 3370162 w 7467600"/>
              <a:gd name="connsiteY375" fmla="*/ 5785550 h 6858000"/>
              <a:gd name="connsiteX376" fmla="*/ 3746477 w 7467600"/>
              <a:gd name="connsiteY376" fmla="*/ 5377889 h 6858000"/>
              <a:gd name="connsiteX377" fmla="*/ 3863399 w 7467600"/>
              <a:gd name="connsiteY377" fmla="*/ 5087257 h 6858000"/>
              <a:gd name="connsiteX378" fmla="*/ 3968712 w 7467600"/>
              <a:gd name="connsiteY378" fmla="*/ 4913989 h 6858000"/>
              <a:gd name="connsiteX379" fmla="*/ 2792390 w 7467600"/>
              <a:gd name="connsiteY379" fmla="*/ 5382974 h 6858000"/>
              <a:gd name="connsiteX380" fmla="*/ 2714982 w 7467600"/>
              <a:gd name="connsiteY380" fmla="*/ 5427051 h 6858000"/>
              <a:gd name="connsiteX381" fmla="*/ 2813361 w 7467600"/>
              <a:gd name="connsiteY381" fmla="*/ 6023912 h 6858000"/>
              <a:gd name="connsiteX382" fmla="*/ 2688430 w 7467600"/>
              <a:gd name="connsiteY382" fmla="*/ 6801564 h 6858000"/>
              <a:gd name="connsiteX383" fmla="*/ 2629626 w 7467600"/>
              <a:gd name="connsiteY383" fmla="*/ 6763394 h 6858000"/>
              <a:gd name="connsiteX384" fmla="*/ 2565328 w 7467600"/>
              <a:gd name="connsiteY384" fmla="*/ 5516399 h 6858000"/>
              <a:gd name="connsiteX385" fmla="*/ 1922999 w 7467600"/>
              <a:gd name="connsiteY385" fmla="*/ 5980343 h 6858000"/>
              <a:gd name="connsiteX386" fmla="*/ 1950261 w 7467600"/>
              <a:gd name="connsiteY386" fmla="*/ 6405858 h 6858000"/>
              <a:gd name="connsiteX387" fmla="*/ 2365554 w 7467600"/>
              <a:gd name="connsiteY387" fmla="*/ 6759107 h 6858000"/>
              <a:gd name="connsiteX388" fmla="*/ 2424142 w 7467600"/>
              <a:gd name="connsiteY388" fmla="*/ 6858000 h 6858000"/>
              <a:gd name="connsiteX389" fmla="*/ 2395994 w 7467600"/>
              <a:gd name="connsiteY389" fmla="*/ 6858000 h 6858000"/>
              <a:gd name="connsiteX390" fmla="*/ 2392863 w 7467600"/>
              <a:gd name="connsiteY390" fmla="*/ 6852964 h 6858000"/>
              <a:gd name="connsiteX391" fmla="*/ 2017589 w 7467600"/>
              <a:gd name="connsiteY391" fmla="*/ 6493982 h 6858000"/>
              <a:gd name="connsiteX392" fmla="*/ 2147336 w 7467600"/>
              <a:gd name="connsiteY392" fmla="*/ 6594052 h 6858000"/>
              <a:gd name="connsiteX393" fmla="*/ 2207047 w 7467600"/>
              <a:gd name="connsiteY393" fmla="*/ 6654540 h 6858000"/>
              <a:gd name="connsiteX394" fmla="*/ 2299106 w 7467600"/>
              <a:gd name="connsiteY394" fmla="*/ 6778931 h 6858000"/>
              <a:gd name="connsiteX395" fmla="*/ 2314430 w 7467600"/>
              <a:gd name="connsiteY395" fmla="*/ 6801144 h 6858000"/>
              <a:gd name="connsiteX396" fmla="*/ 2352406 w 7467600"/>
              <a:gd name="connsiteY396" fmla="*/ 6858000 h 6858000"/>
              <a:gd name="connsiteX397" fmla="*/ 2314492 w 7467600"/>
              <a:gd name="connsiteY397" fmla="*/ 6858000 h 6858000"/>
              <a:gd name="connsiteX398" fmla="*/ 2288095 w 7467600"/>
              <a:gd name="connsiteY398" fmla="*/ 6818030 h 6858000"/>
              <a:gd name="connsiteX399" fmla="*/ 2272768 w 7467600"/>
              <a:gd name="connsiteY399" fmla="*/ 6795822 h 6858000"/>
              <a:gd name="connsiteX400" fmla="*/ 2182715 w 7467600"/>
              <a:gd name="connsiteY400" fmla="*/ 6675071 h 6858000"/>
              <a:gd name="connsiteX401" fmla="*/ 2032061 w 7467600"/>
              <a:gd name="connsiteY401" fmla="*/ 6541380 h 6858000"/>
              <a:gd name="connsiteX402" fmla="*/ 2257220 w 7467600"/>
              <a:gd name="connsiteY402" fmla="*/ 6826257 h 6858000"/>
              <a:gd name="connsiteX403" fmla="*/ 2281324 w 7467600"/>
              <a:gd name="connsiteY403" fmla="*/ 6858000 h 6858000"/>
              <a:gd name="connsiteX404" fmla="*/ 2242860 w 7467600"/>
              <a:gd name="connsiteY404" fmla="*/ 6858000 h 6858000"/>
              <a:gd name="connsiteX405" fmla="*/ 2232818 w 7467600"/>
              <a:gd name="connsiteY405" fmla="*/ 6844926 h 6858000"/>
              <a:gd name="connsiteX406" fmla="*/ 1990172 w 7467600"/>
              <a:gd name="connsiteY406" fmla="*/ 6542121 h 6858000"/>
              <a:gd name="connsiteX407" fmla="*/ 2124090 w 7467600"/>
              <a:gd name="connsiteY407" fmla="*/ 6761017 h 6858000"/>
              <a:gd name="connsiteX408" fmla="*/ 2200380 w 7467600"/>
              <a:gd name="connsiteY408" fmla="*/ 6858000 h 6858000"/>
              <a:gd name="connsiteX409" fmla="*/ 2147507 w 7467600"/>
              <a:gd name="connsiteY409" fmla="*/ 6858000 h 6858000"/>
              <a:gd name="connsiteX410" fmla="*/ 2070668 w 7467600"/>
              <a:gd name="connsiteY410" fmla="*/ 6761520 h 6858000"/>
              <a:gd name="connsiteX411" fmla="*/ 1975142 w 7467600"/>
              <a:gd name="connsiteY411" fmla="*/ 6585570 h 6858000"/>
              <a:gd name="connsiteX412" fmla="*/ 2050035 w 7467600"/>
              <a:gd name="connsiteY412" fmla="*/ 6813345 h 6858000"/>
              <a:gd name="connsiteX413" fmla="*/ 2063025 w 7467600"/>
              <a:gd name="connsiteY413" fmla="*/ 6858000 h 6858000"/>
              <a:gd name="connsiteX414" fmla="*/ 2021675 w 7467600"/>
              <a:gd name="connsiteY414" fmla="*/ 6858000 h 6858000"/>
              <a:gd name="connsiteX415" fmla="*/ 2019308 w 7467600"/>
              <a:gd name="connsiteY415" fmla="*/ 6847118 h 6858000"/>
              <a:gd name="connsiteX416" fmla="*/ 1938835 w 7467600"/>
              <a:gd name="connsiteY416" fmla="*/ 6551160 h 6858000"/>
              <a:gd name="connsiteX417" fmla="*/ 1953230 w 7467600"/>
              <a:gd name="connsiteY417" fmla="*/ 6759699 h 6858000"/>
              <a:gd name="connsiteX418" fmla="*/ 1956763 w 7467600"/>
              <a:gd name="connsiteY418" fmla="*/ 6778191 h 6858000"/>
              <a:gd name="connsiteX419" fmla="*/ 1967925 w 7467600"/>
              <a:gd name="connsiteY419" fmla="*/ 6858000 h 6858000"/>
              <a:gd name="connsiteX420" fmla="*/ 1936622 w 7467600"/>
              <a:gd name="connsiteY420" fmla="*/ 6858000 h 6858000"/>
              <a:gd name="connsiteX421" fmla="*/ 1926261 w 7467600"/>
              <a:gd name="connsiteY421" fmla="*/ 6784064 h 6858000"/>
              <a:gd name="connsiteX422" fmla="*/ 1922724 w 7467600"/>
              <a:gd name="connsiteY422" fmla="*/ 6765577 h 6858000"/>
              <a:gd name="connsiteX423" fmla="*/ 1904650 w 7467600"/>
              <a:gd name="connsiteY423" fmla="*/ 6639616 h 6858000"/>
              <a:gd name="connsiteX424" fmla="*/ 1885273 w 7467600"/>
              <a:gd name="connsiteY424" fmla="*/ 6858000 h 6858000"/>
              <a:gd name="connsiteX425" fmla="*/ 1854363 w 7467600"/>
              <a:gd name="connsiteY425" fmla="*/ 6858000 h 6858000"/>
              <a:gd name="connsiteX426" fmla="*/ 1880391 w 7467600"/>
              <a:gd name="connsiteY426" fmla="*/ 6603796 h 6858000"/>
              <a:gd name="connsiteX427" fmla="*/ 1818273 w 7467600"/>
              <a:gd name="connsiteY427" fmla="*/ 6715729 h 6858000"/>
              <a:gd name="connsiteX428" fmla="*/ 1794691 w 7467600"/>
              <a:gd name="connsiteY428" fmla="*/ 6843239 h 6858000"/>
              <a:gd name="connsiteX429" fmla="*/ 1794914 w 7467600"/>
              <a:gd name="connsiteY429" fmla="*/ 6858000 h 6858000"/>
              <a:gd name="connsiteX430" fmla="*/ 1746128 w 7467600"/>
              <a:gd name="connsiteY430" fmla="*/ 6858000 h 6858000"/>
              <a:gd name="connsiteX431" fmla="*/ 1753934 w 7467600"/>
              <a:gd name="connsiteY431" fmla="*/ 6724796 h 6858000"/>
              <a:gd name="connsiteX432" fmla="*/ 1792053 w 7467600"/>
              <a:gd name="connsiteY432" fmla="*/ 6572396 h 6858000"/>
              <a:gd name="connsiteX433" fmla="*/ 1862248 w 7467600"/>
              <a:gd name="connsiteY433" fmla="*/ 6266397 h 6858000"/>
              <a:gd name="connsiteX434" fmla="*/ 1862250 w 7467600"/>
              <a:gd name="connsiteY434" fmla="*/ 6033531 h 6858000"/>
              <a:gd name="connsiteX435" fmla="*/ 1211999 w 7467600"/>
              <a:gd name="connsiteY435" fmla="*/ 6683610 h 6858000"/>
              <a:gd name="connsiteX436" fmla="*/ 1213266 w 7467600"/>
              <a:gd name="connsiteY436" fmla="*/ 6691947 h 6858000"/>
              <a:gd name="connsiteX437" fmla="*/ 1203370 w 7467600"/>
              <a:gd name="connsiteY437" fmla="*/ 6850676 h 6858000"/>
              <a:gd name="connsiteX438" fmla="*/ 1203671 w 7467600"/>
              <a:gd name="connsiteY438" fmla="*/ 6858000 h 6858000"/>
              <a:gd name="connsiteX439" fmla="*/ 1143180 w 7467600"/>
              <a:gd name="connsiteY439" fmla="*/ 6858000 h 6858000"/>
              <a:gd name="connsiteX440" fmla="*/ 1142176 w 7467600"/>
              <a:gd name="connsiteY440" fmla="*/ 6766045 h 6858000"/>
              <a:gd name="connsiteX441" fmla="*/ 1067484 w 7467600"/>
              <a:gd name="connsiteY441" fmla="*/ 6858000 h 6858000"/>
              <a:gd name="connsiteX442" fmla="*/ 953928 w 7467600"/>
              <a:gd name="connsiteY442" fmla="*/ 6858000 h 6858000"/>
              <a:gd name="connsiteX443" fmla="*/ 959715 w 7467600"/>
              <a:gd name="connsiteY443" fmla="*/ 6850185 h 6858000"/>
              <a:gd name="connsiteX444" fmla="*/ 1483788 w 7467600"/>
              <a:gd name="connsiteY444" fmla="*/ 6259174 h 6858000"/>
              <a:gd name="connsiteX445" fmla="*/ 1100671 w 7467600"/>
              <a:gd name="connsiteY445" fmla="*/ 6252137 h 6858000"/>
              <a:gd name="connsiteX446" fmla="*/ 1090144 w 7467600"/>
              <a:gd name="connsiteY446" fmla="*/ 6256748 h 6858000"/>
              <a:gd name="connsiteX447" fmla="*/ 1095872 w 7467600"/>
              <a:gd name="connsiteY447" fmla="*/ 6271892 h 6858000"/>
              <a:gd name="connsiteX448" fmla="*/ 262785 w 7467600"/>
              <a:gd name="connsiteY448" fmla="*/ 6845450 h 6858000"/>
              <a:gd name="connsiteX449" fmla="*/ 209968 w 7467600"/>
              <a:gd name="connsiteY449" fmla="*/ 6770713 h 6858000"/>
              <a:gd name="connsiteX450" fmla="*/ 873460 w 7467600"/>
              <a:gd name="connsiteY450" fmla="*/ 6253768 h 6858000"/>
              <a:gd name="connsiteX451" fmla="*/ 192686 w 7467600"/>
              <a:gd name="connsiteY451" fmla="*/ 5849257 h 6858000"/>
              <a:gd name="connsiteX452" fmla="*/ 4696 w 7467600"/>
              <a:gd name="connsiteY452" fmla="*/ 5697668 h 6858000"/>
              <a:gd name="connsiteX453" fmla="*/ 0 w 7467600"/>
              <a:gd name="connsiteY453" fmla="*/ 5689984 h 6858000"/>
              <a:gd name="connsiteX454" fmla="*/ 0 w 7467600"/>
              <a:gd name="connsiteY454" fmla="*/ 5513472 h 6858000"/>
              <a:gd name="connsiteX455" fmla="*/ 174101 w 7467600"/>
              <a:gd name="connsiteY455" fmla="*/ 5620277 h 6858000"/>
              <a:gd name="connsiteX456" fmla="*/ 891800 w 7467600"/>
              <a:gd name="connsiteY456" fmla="*/ 6036935 h 6858000"/>
              <a:gd name="connsiteX457" fmla="*/ 1072219 w 7467600"/>
              <a:gd name="connsiteY457" fmla="*/ 6169443 h 6858000"/>
              <a:gd name="connsiteX458" fmla="*/ 1074117 w 7467600"/>
              <a:gd name="connsiteY458" fmla="*/ 6170301 h 6858000"/>
              <a:gd name="connsiteX459" fmla="*/ 1083114 w 7467600"/>
              <a:gd name="connsiteY459" fmla="*/ 6174131 h 6858000"/>
              <a:gd name="connsiteX460" fmla="*/ 1543010 w 7467600"/>
              <a:gd name="connsiteY460" fmla="*/ 6191140 h 6858000"/>
              <a:gd name="connsiteX461" fmla="*/ 1551080 w 7467600"/>
              <a:gd name="connsiteY461" fmla="*/ 6195006 h 6858000"/>
              <a:gd name="connsiteX462" fmla="*/ 2345443 w 7467600"/>
              <a:gd name="connsiteY462" fmla="*/ 5549882 h 6858000"/>
              <a:gd name="connsiteX463" fmla="*/ 1721499 w 7467600"/>
              <a:gd name="connsiteY463" fmla="*/ 5599969 h 6858000"/>
              <a:gd name="connsiteX464" fmla="*/ 767716 w 7467600"/>
              <a:gd name="connsiteY464" fmla="*/ 5472768 h 6858000"/>
              <a:gd name="connsiteX465" fmla="*/ 722147 w 7467600"/>
              <a:gd name="connsiteY465" fmla="*/ 5393091 h 6858000"/>
              <a:gd name="connsiteX466" fmla="*/ 1485552 w 7467600"/>
              <a:gd name="connsiteY466" fmla="*/ 5313202 h 6858000"/>
              <a:gd name="connsiteX467" fmla="*/ 2143004 w 7467600"/>
              <a:gd name="connsiteY467" fmla="*/ 5402420 h 6858000"/>
              <a:gd name="connsiteX468" fmla="*/ 1933391 w 7467600"/>
              <a:gd name="connsiteY468" fmla="*/ 5156971 h 6858000"/>
              <a:gd name="connsiteX469" fmla="*/ 1827118 w 7467600"/>
              <a:gd name="connsiteY469" fmla="*/ 4968410 h 6858000"/>
              <a:gd name="connsiteX470" fmla="*/ 1837349 w 7467600"/>
              <a:gd name="connsiteY470" fmla="*/ 4956357 h 6858000"/>
              <a:gd name="connsiteX471" fmla="*/ 2162835 w 7467600"/>
              <a:gd name="connsiteY471" fmla="*/ 5187853 h 6858000"/>
              <a:gd name="connsiteX472" fmla="*/ 2257167 w 7467600"/>
              <a:gd name="connsiteY472" fmla="*/ 5462123 h 6858000"/>
              <a:gd name="connsiteX473" fmla="*/ 2261598 w 7467600"/>
              <a:gd name="connsiteY473" fmla="*/ 5467998 h 6858000"/>
              <a:gd name="connsiteX474" fmla="*/ 2437177 w 7467600"/>
              <a:gd name="connsiteY474" fmla="*/ 5479608 h 6858000"/>
              <a:gd name="connsiteX475" fmla="*/ 2445247 w 7467600"/>
              <a:gd name="connsiteY475" fmla="*/ 5483476 h 6858000"/>
              <a:gd name="connsiteX476" fmla="*/ 2743626 w 7467600"/>
              <a:gd name="connsiteY476" fmla="*/ 5304819 h 6858000"/>
              <a:gd name="connsiteX477" fmla="*/ 3048102 w 7467600"/>
              <a:gd name="connsiteY477" fmla="*/ 5150595 h 6858000"/>
              <a:gd name="connsiteX478" fmla="*/ 1799414 w 7467600"/>
              <a:gd name="connsiteY478" fmla="*/ 4694732 h 6858000"/>
              <a:gd name="connsiteX479" fmla="*/ 1771735 w 7467600"/>
              <a:gd name="connsiteY479" fmla="*/ 4619929 h 6858000"/>
              <a:gd name="connsiteX480" fmla="*/ 3104273 w 7467600"/>
              <a:gd name="connsiteY480" fmla="*/ 5076159 h 6858000"/>
              <a:gd name="connsiteX481" fmla="*/ 3113245 w 7467600"/>
              <a:gd name="connsiteY481" fmla="*/ 5090705 h 6858000"/>
              <a:gd name="connsiteX482" fmla="*/ 3126294 w 7467600"/>
              <a:gd name="connsiteY482" fmla="*/ 5114400 h 6858000"/>
              <a:gd name="connsiteX483" fmla="*/ 3937433 w 7467600"/>
              <a:gd name="connsiteY483" fmla="*/ 4830473 h 6858000"/>
              <a:gd name="connsiteX484" fmla="*/ 3590475 w 7467600"/>
              <a:gd name="connsiteY484" fmla="*/ 4597974 h 6858000"/>
              <a:gd name="connsiteX485" fmla="*/ 3100264 w 7467600"/>
              <a:gd name="connsiteY485" fmla="*/ 4579845 h 6858000"/>
              <a:gd name="connsiteX486" fmla="*/ 2183576 w 7467600"/>
              <a:gd name="connsiteY486" fmla="*/ 4227150 h 6858000"/>
              <a:gd name="connsiteX487" fmla="*/ 2151029 w 7467600"/>
              <a:gd name="connsiteY487" fmla="*/ 4146947 h 6858000"/>
              <a:gd name="connsiteX488" fmla="*/ 3563434 w 7467600"/>
              <a:gd name="connsiteY488" fmla="*/ 4469115 h 6858000"/>
              <a:gd name="connsiteX489" fmla="*/ 3177952 w 7467600"/>
              <a:gd name="connsiteY489" fmla="*/ 3657386 h 6858000"/>
              <a:gd name="connsiteX490" fmla="*/ 3189263 w 7467600"/>
              <a:gd name="connsiteY490" fmla="*/ 3625726 h 6858000"/>
              <a:gd name="connsiteX491" fmla="*/ 3560912 w 7467600"/>
              <a:gd name="connsiteY491" fmla="*/ 4079863 h 6858000"/>
              <a:gd name="connsiteX492" fmla="*/ 3626636 w 7467600"/>
              <a:gd name="connsiteY492" fmla="*/ 4512230 h 6858000"/>
              <a:gd name="connsiteX493" fmla="*/ 3653088 w 7467600"/>
              <a:gd name="connsiteY493" fmla="*/ 4521417 h 6858000"/>
              <a:gd name="connsiteX494" fmla="*/ 3988128 w 7467600"/>
              <a:gd name="connsiteY494" fmla="*/ 4817267 h 6858000"/>
              <a:gd name="connsiteX495" fmla="*/ 4830582 w 7467600"/>
              <a:gd name="connsiteY495" fmla="*/ 4676000 h 6858000"/>
              <a:gd name="connsiteX496" fmla="*/ 4830100 w 7467600"/>
              <a:gd name="connsiteY496" fmla="*/ 4675554 h 6858000"/>
              <a:gd name="connsiteX497" fmla="*/ 4036318 w 7467600"/>
              <a:gd name="connsiteY497" fmla="*/ 4147013 h 6858000"/>
              <a:gd name="connsiteX498" fmla="*/ 3432098 w 7467600"/>
              <a:gd name="connsiteY498" fmla="*/ 3537312 h 6858000"/>
              <a:gd name="connsiteX499" fmla="*/ 3446761 w 7467600"/>
              <a:gd name="connsiteY499" fmla="*/ 3461278 h 6858000"/>
              <a:gd name="connsiteX500" fmla="*/ 4419733 w 7467600"/>
              <a:gd name="connsiteY500" fmla="*/ 3963555 h 6858000"/>
              <a:gd name="connsiteX501" fmla="*/ 4781371 w 7467600"/>
              <a:gd name="connsiteY501" fmla="*/ 4458604 h 6858000"/>
              <a:gd name="connsiteX502" fmla="*/ 4780440 w 7467600"/>
              <a:gd name="connsiteY502" fmla="*/ 4470290 h 6858000"/>
              <a:gd name="connsiteX503" fmla="*/ 4898954 w 7467600"/>
              <a:gd name="connsiteY503" fmla="*/ 4662092 h 6858000"/>
              <a:gd name="connsiteX504" fmla="*/ 4900699 w 7467600"/>
              <a:gd name="connsiteY504" fmla="*/ 4670867 h 6858000"/>
              <a:gd name="connsiteX505" fmla="*/ 5714511 w 7467600"/>
              <a:gd name="connsiteY505" fmla="*/ 4663483 h 6858000"/>
              <a:gd name="connsiteX506" fmla="*/ 5464793 w 7467600"/>
              <a:gd name="connsiteY506" fmla="*/ 4393556 h 6858000"/>
              <a:gd name="connsiteX507" fmla="*/ 5461897 w 7467600"/>
              <a:gd name="connsiteY507" fmla="*/ 4390879 h 6858000"/>
              <a:gd name="connsiteX508" fmla="*/ 4294126 w 7467600"/>
              <a:gd name="connsiteY508" fmla="*/ 3303048 h 6858000"/>
              <a:gd name="connsiteX509" fmla="*/ 4305321 w 7467600"/>
              <a:gd name="connsiteY509" fmla="*/ 3256953 h 6858000"/>
              <a:gd name="connsiteX510" fmla="*/ 4949299 w 7467600"/>
              <a:gd name="connsiteY510" fmla="*/ 3766336 h 6858000"/>
              <a:gd name="connsiteX511" fmla="*/ 5291452 w 7467600"/>
              <a:gd name="connsiteY511" fmla="*/ 4076801 h 6858000"/>
              <a:gd name="connsiteX512" fmla="*/ 5434998 w 7467600"/>
              <a:gd name="connsiteY512" fmla="*/ 4254100 h 6858000"/>
              <a:gd name="connsiteX513" fmla="*/ 5351015 w 7467600"/>
              <a:gd name="connsiteY513" fmla="*/ 3760989 h 6858000"/>
              <a:gd name="connsiteX514" fmla="*/ 5413780 w 7467600"/>
              <a:gd name="connsiteY514" fmla="*/ 2966265 h 6858000"/>
              <a:gd name="connsiteX515" fmla="*/ 5425627 w 7467600"/>
              <a:gd name="connsiteY515" fmla="*/ 2954192 h 6858000"/>
              <a:gd name="connsiteX516" fmla="*/ 6604735 w 7467600"/>
              <a:gd name="connsiteY516" fmla="*/ 2041381 h 6858000"/>
              <a:gd name="connsiteX517" fmla="*/ 7204487 w 7467600"/>
              <a:gd name="connsiteY517" fmla="*/ 2742112 h 6858000"/>
              <a:gd name="connsiteX518" fmla="*/ 7131592 w 7467600"/>
              <a:gd name="connsiteY518" fmla="*/ 2672096 h 6858000"/>
              <a:gd name="connsiteX519" fmla="*/ 6996344 w 7467600"/>
              <a:gd name="connsiteY519" fmla="*/ 2518310 h 6858000"/>
              <a:gd name="connsiteX520" fmla="*/ 6735495 w 7467600"/>
              <a:gd name="connsiteY520" fmla="*/ 2196890 h 6858000"/>
              <a:gd name="connsiteX521" fmla="*/ 6721901 w 7467600"/>
              <a:gd name="connsiteY521" fmla="*/ 2179274 h 6858000"/>
              <a:gd name="connsiteX522" fmla="*/ 6604735 w 7467600"/>
              <a:gd name="connsiteY522" fmla="*/ 2041381 h 6858000"/>
              <a:gd name="connsiteX523" fmla="*/ 6591670 w 7467600"/>
              <a:gd name="connsiteY523" fmla="*/ 1988277 h 6858000"/>
              <a:gd name="connsiteX524" fmla="*/ 6747349 w 7467600"/>
              <a:gd name="connsiteY524" fmla="*/ 2160069 h 6858000"/>
              <a:gd name="connsiteX525" fmla="*/ 6760943 w 7467600"/>
              <a:gd name="connsiteY525" fmla="*/ 2177686 h 6858000"/>
              <a:gd name="connsiteX526" fmla="*/ 7021065 w 7467600"/>
              <a:gd name="connsiteY526" fmla="*/ 2498102 h 6858000"/>
              <a:gd name="connsiteX527" fmla="*/ 7155223 w 7467600"/>
              <a:gd name="connsiteY527" fmla="*/ 2650386 h 6858000"/>
              <a:gd name="connsiteX528" fmla="*/ 7203167 w 7467600"/>
              <a:gd name="connsiteY528" fmla="*/ 2697288 h 6858000"/>
              <a:gd name="connsiteX529" fmla="*/ 6937703 w 7467600"/>
              <a:gd name="connsiteY529" fmla="*/ 2321981 h 6858000"/>
              <a:gd name="connsiteX530" fmla="*/ 6591670 w 7467600"/>
              <a:gd name="connsiteY530" fmla="*/ 1988277 h 6858000"/>
              <a:gd name="connsiteX531" fmla="*/ 5798671 w 7467600"/>
              <a:gd name="connsiteY531" fmla="*/ 1981601 h 6858000"/>
              <a:gd name="connsiteX532" fmla="*/ 5754709 w 7467600"/>
              <a:gd name="connsiteY532" fmla="*/ 2071454 h 6858000"/>
              <a:gd name="connsiteX533" fmla="*/ 5763044 w 7467600"/>
              <a:gd name="connsiteY533" fmla="*/ 2842206 h 6858000"/>
              <a:gd name="connsiteX534" fmla="*/ 5764974 w 7467600"/>
              <a:gd name="connsiteY534" fmla="*/ 2799609 h 6858000"/>
              <a:gd name="connsiteX535" fmla="*/ 5767665 w 7467600"/>
              <a:gd name="connsiteY535" fmla="*/ 2666409 h 6858000"/>
              <a:gd name="connsiteX536" fmla="*/ 5763055 w 7467600"/>
              <a:gd name="connsiteY536" fmla="*/ 2579705 h 6858000"/>
              <a:gd name="connsiteX537" fmla="*/ 5758079 w 7467600"/>
              <a:gd name="connsiteY537" fmla="*/ 2492508 h 6858000"/>
              <a:gd name="connsiteX538" fmla="*/ 5779325 w 7467600"/>
              <a:gd name="connsiteY538" fmla="*/ 2197069 h 6858000"/>
              <a:gd name="connsiteX539" fmla="*/ 5798671 w 7467600"/>
              <a:gd name="connsiteY539" fmla="*/ 1981601 h 6858000"/>
              <a:gd name="connsiteX540" fmla="*/ 5829202 w 7467600"/>
              <a:gd name="connsiteY540" fmla="*/ 1971679 h 6858000"/>
              <a:gd name="connsiteX541" fmla="*/ 5809558 w 7467600"/>
              <a:gd name="connsiteY541" fmla="*/ 2198043 h 6858000"/>
              <a:gd name="connsiteX542" fmla="*/ 5788653 w 7467600"/>
              <a:gd name="connsiteY542" fmla="*/ 2489430 h 6858000"/>
              <a:gd name="connsiteX543" fmla="*/ 5793439 w 7467600"/>
              <a:gd name="connsiteY543" fmla="*/ 2575235 h 6858000"/>
              <a:gd name="connsiteX544" fmla="*/ 5796837 w 7467600"/>
              <a:gd name="connsiteY544" fmla="*/ 2637633 h 6858000"/>
              <a:gd name="connsiteX545" fmla="*/ 5818614 w 7467600"/>
              <a:gd name="connsiteY545" fmla="*/ 2473055 h 6858000"/>
              <a:gd name="connsiteX546" fmla="*/ 5829202 w 7467600"/>
              <a:gd name="connsiteY546" fmla="*/ 1971679 h 6858000"/>
              <a:gd name="connsiteX547" fmla="*/ 5911389 w 7467600"/>
              <a:gd name="connsiteY547" fmla="*/ 1898371 h 6858000"/>
              <a:gd name="connsiteX548" fmla="*/ 6237627 w 7467600"/>
              <a:gd name="connsiteY548" fmla="*/ 2231921 h 6858000"/>
              <a:gd name="connsiteX549" fmla="*/ 5911389 w 7467600"/>
              <a:gd name="connsiteY549" fmla="*/ 1898371 h 6858000"/>
              <a:gd name="connsiteX550" fmla="*/ 6944437 w 7467600"/>
              <a:gd name="connsiteY550" fmla="*/ 1575402 h 6858000"/>
              <a:gd name="connsiteX551" fmla="*/ 6304730 w 7467600"/>
              <a:gd name="connsiteY551" fmla="*/ 1766654 h 6858000"/>
              <a:gd name="connsiteX552" fmla="*/ 6944437 w 7467600"/>
              <a:gd name="connsiteY552" fmla="*/ 1575402 h 6858000"/>
              <a:gd name="connsiteX553" fmla="*/ 7019523 w 7467600"/>
              <a:gd name="connsiteY553" fmla="*/ 1519450 h 6858000"/>
              <a:gd name="connsiteX554" fmla="*/ 6298091 w 7467600"/>
              <a:gd name="connsiteY554" fmla="*/ 1737122 h 6858000"/>
              <a:gd name="connsiteX555" fmla="*/ 7019523 w 7467600"/>
              <a:gd name="connsiteY555" fmla="*/ 1519450 h 6858000"/>
              <a:gd name="connsiteX556" fmla="*/ 2399523 w 7467600"/>
              <a:gd name="connsiteY556" fmla="*/ 1428234 h 6858000"/>
              <a:gd name="connsiteX557" fmla="*/ 2224982 w 7467600"/>
              <a:gd name="connsiteY557" fmla="*/ 1826201 h 6858000"/>
              <a:gd name="connsiteX558" fmla="*/ 2096099 w 7467600"/>
              <a:gd name="connsiteY558" fmla="*/ 2345900 h 6858000"/>
              <a:gd name="connsiteX559" fmla="*/ 2283317 w 7467600"/>
              <a:gd name="connsiteY559" fmla="*/ 1796925 h 6858000"/>
              <a:gd name="connsiteX560" fmla="*/ 2399523 w 7467600"/>
              <a:gd name="connsiteY560" fmla="*/ 1428234 h 6858000"/>
              <a:gd name="connsiteX561" fmla="*/ 2448558 w 7467600"/>
              <a:gd name="connsiteY561" fmla="*/ 1373435 h 6858000"/>
              <a:gd name="connsiteX562" fmla="*/ 2312521 w 7467600"/>
              <a:gd name="connsiteY562" fmla="*/ 1806140 h 6858000"/>
              <a:gd name="connsiteX563" fmla="*/ 2127533 w 7467600"/>
              <a:gd name="connsiteY563" fmla="*/ 2348380 h 6858000"/>
              <a:gd name="connsiteX564" fmla="*/ 2358080 w 7467600"/>
              <a:gd name="connsiteY564" fmla="*/ 1866134 h 6858000"/>
              <a:gd name="connsiteX565" fmla="*/ 2407436 w 7467600"/>
              <a:gd name="connsiteY565" fmla="*/ 1651070 h 6858000"/>
              <a:gd name="connsiteX566" fmla="*/ 2448558 w 7467600"/>
              <a:gd name="connsiteY566" fmla="*/ 1373435 h 6858000"/>
              <a:gd name="connsiteX567" fmla="*/ 278707 w 7467600"/>
              <a:gd name="connsiteY567" fmla="*/ 1352270 h 6858000"/>
              <a:gd name="connsiteX568" fmla="*/ 321570 w 7467600"/>
              <a:gd name="connsiteY568" fmla="*/ 1861610 h 6858000"/>
              <a:gd name="connsiteX569" fmla="*/ 294281 w 7467600"/>
              <a:gd name="connsiteY569" fmla="*/ 1440658 h 6858000"/>
              <a:gd name="connsiteX570" fmla="*/ 278707 w 7467600"/>
              <a:gd name="connsiteY570" fmla="*/ 1352270 h 6858000"/>
              <a:gd name="connsiteX571" fmla="*/ 1423821 w 7467600"/>
              <a:gd name="connsiteY571" fmla="*/ 1351958 h 6858000"/>
              <a:gd name="connsiteX572" fmla="*/ 1638521 w 7467600"/>
              <a:gd name="connsiteY572" fmla="*/ 1908470 h 6858000"/>
              <a:gd name="connsiteX573" fmla="*/ 1754199 w 7467600"/>
              <a:gd name="connsiteY573" fmla="*/ 2149284 h 6858000"/>
              <a:gd name="connsiteX574" fmla="*/ 1908359 w 7467600"/>
              <a:gd name="connsiteY574" fmla="*/ 2364988 h 6858000"/>
              <a:gd name="connsiteX575" fmla="*/ 1647661 w 7467600"/>
              <a:gd name="connsiteY575" fmla="*/ 1825945 h 6858000"/>
              <a:gd name="connsiteX576" fmla="*/ 1423821 w 7467600"/>
              <a:gd name="connsiteY576" fmla="*/ 1351958 h 6858000"/>
              <a:gd name="connsiteX577" fmla="*/ 1431890 w 7467600"/>
              <a:gd name="connsiteY577" fmla="*/ 1306475 h 6858000"/>
              <a:gd name="connsiteX578" fmla="*/ 1507597 w 7467600"/>
              <a:gd name="connsiteY578" fmla="*/ 1446132 h 6858000"/>
              <a:gd name="connsiteX579" fmla="*/ 1674586 w 7467600"/>
              <a:gd name="connsiteY579" fmla="*/ 1813832 h 6858000"/>
              <a:gd name="connsiteX580" fmla="*/ 1815950 w 7467600"/>
              <a:gd name="connsiteY580" fmla="*/ 2128564 h 6858000"/>
              <a:gd name="connsiteX581" fmla="*/ 1984242 w 7467600"/>
              <a:gd name="connsiteY581" fmla="*/ 2430829 h 6858000"/>
              <a:gd name="connsiteX582" fmla="*/ 2014023 w 7467600"/>
              <a:gd name="connsiteY582" fmla="*/ 2450995 h 6858000"/>
              <a:gd name="connsiteX583" fmla="*/ 1747337 w 7467600"/>
              <a:gd name="connsiteY583" fmla="*/ 1855264 h 6858000"/>
              <a:gd name="connsiteX584" fmla="*/ 1533749 w 7467600"/>
              <a:gd name="connsiteY584" fmla="*/ 1478656 h 6858000"/>
              <a:gd name="connsiteX585" fmla="*/ 1431890 w 7467600"/>
              <a:gd name="connsiteY585" fmla="*/ 1306475 h 6858000"/>
              <a:gd name="connsiteX586" fmla="*/ 5052692 w 7467600"/>
              <a:gd name="connsiteY586" fmla="*/ 1292994 h 6858000"/>
              <a:gd name="connsiteX587" fmla="*/ 5200661 w 7467600"/>
              <a:gd name="connsiteY587" fmla="*/ 1635186 h 6858000"/>
              <a:gd name="connsiteX588" fmla="*/ 5297138 w 7467600"/>
              <a:gd name="connsiteY588" fmla="*/ 1906351 h 6858000"/>
              <a:gd name="connsiteX589" fmla="*/ 5052692 w 7467600"/>
              <a:gd name="connsiteY589" fmla="*/ 1292994 h 6858000"/>
              <a:gd name="connsiteX590" fmla="*/ 5009948 w 7467600"/>
              <a:gd name="connsiteY590" fmla="*/ 1273619 h 6858000"/>
              <a:gd name="connsiteX591" fmla="*/ 5121777 w 7467600"/>
              <a:gd name="connsiteY591" fmla="*/ 1654213 h 6858000"/>
              <a:gd name="connsiteX592" fmla="*/ 5293545 w 7467600"/>
              <a:gd name="connsiteY592" fmla="*/ 2072247 h 6858000"/>
              <a:gd name="connsiteX593" fmla="*/ 5294042 w 7467600"/>
              <a:gd name="connsiteY593" fmla="*/ 2065019 h 6858000"/>
              <a:gd name="connsiteX594" fmla="*/ 5171936 w 7467600"/>
              <a:gd name="connsiteY594" fmla="*/ 1647613 h 6858000"/>
              <a:gd name="connsiteX595" fmla="*/ 5009948 w 7467600"/>
              <a:gd name="connsiteY595" fmla="*/ 1273619 h 6858000"/>
              <a:gd name="connsiteX596" fmla="*/ 655236 w 7467600"/>
              <a:gd name="connsiteY596" fmla="*/ 1268632 h 6858000"/>
              <a:gd name="connsiteX597" fmla="*/ 839521 w 7467600"/>
              <a:gd name="connsiteY597" fmla="*/ 1685315 h 6858000"/>
              <a:gd name="connsiteX598" fmla="*/ 1109416 w 7467600"/>
              <a:gd name="connsiteY598" fmla="*/ 2061663 h 6858000"/>
              <a:gd name="connsiteX599" fmla="*/ 1298300 w 7467600"/>
              <a:gd name="connsiteY599" fmla="*/ 2247742 h 6858000"/>
              <a:gd name="connsiteX600" fmla="*/ 1125871 w 7467600"/>
              <a:gd name="connsiteY600" fmla="*/ 1989513 h 6858000"/>
              <a:gd name="connsiteX601" fmla="*/ 981574 w 7467600"/>
              <a:gd name="connsiteY601" fmla="*/ 1783157 h 6858000"/>
              <a:gd name="connsiteX602" fmla="*/ 922198 w 7467600"/>
              <a:gd name="connsiteY602" fmla="*/ 1677437 h 6858000"/>
              <a:gd name="connsiteX603" fmla="*/ 869293 w 7467600"/>
              <a:gd name="connsiteY603" fmla="*/ 1583214 h 6858000"/>
              <a:gd name="connsiteX604" fmla="*/ 751431 w 7467600"/>
              <a:gd name="connsiteY604" fmla="*/ 1405731 h 6858000"/>
              <a:gd name="connsiteX605" fmla="*/ 655236 w 7467600"/>
              <a:gd name="connsiteY605" fmla="*/ 1268632 h 6858000"/>
              <a:gd name="connsiteX606" fmla="*/ 6516292 w 7467600"/>
              <a:gd name="connsiteY606" fmla="*/ 1263064 h 6858000"/>
              <a:gd name="connsiteX607" fmla="*/ 5736320 w 7467600"/>
              <a:gd name="connsiteY607" fmla="*/ 1501803 h 6858000"/>
              <a:gd name="connsiteX608" fmla="*/ 6516292 w 7467600"/>
              <a:gd name="connsiteY608" fmla="*/ 1263064 h 6858000"/>
              <a:gd name="connsiteX609" fmla="*/ 291466 w 7467600"/>
              <a:gd name="connsiteY609" fmla="*/ 1250369 h 6858000"/>
              <a:gd name="connsiteX610" fmla="*/ 323180 w 7467600"/>
              <a:gd name="connsiteY610" fmla="*/ 1435283 h 6858000"/>
              <a:gd name="connsiteX611" fmla="*/ 349381 w 7467600"/>
              <a:gd name="connsiteY611" fmla="*/ 1875041 h 6858000"/>
              <a:gd name="connsiteX612" fmla="*/ 374363 w 7467600"/>
              <a:gd name="connsiteY612" fmla="*/ 1506494 h 6858000"/>
              <a:gd name="connsiteX613" fmla="*/ 302168 w 7467600"/>
              <a:gd name="connsiteY613" fmla="*/ 1274495 h 6858000"/>
              <a:gd name="connsiteX614" fmla="*/ 291466 w 7467600"/>
              <a:gd name="connsiteY614" fmla="*/ 1250369 h 6858000"/>
              <a:gd name="connsiteX615" fmla="*/ 678222 w 7467600"/>
              <a:gd name="connsiteY615" fmla="*/ 1248670 h 6858000"/>
              <a:gd name="connsiteX616" fmla="*/ 775536 w 7467600"/>
              <a:gd name="connsiteY616" fmla="*/ 1388015 h 6858000"/>
              <a:gd name="connsiteX617" fmla="*/ 894529 w 7467600"/>
              <a:gd name="connsiteY617" fmla="*/ 1567739 h 6858000"/>
              <a:gd name="connsiteX618" fmla="*/ 948000 w 7467600"/>
              <a:gd name="connsiteY618" fmla="*/ 1663088 h 6858000"/>
              <a:gd name="connsiteX619" fmla="*/ 1006812 w 7467600"/>
              <a:gd name="connsiteY619" fmla="*/ 1767683 h 6858000"/>
              <a:gd name="connsiteX620" fmla="*/ 1149133 w 7467600"/>
              <a:gd name="connsiteY620" fmla="*/ 1971513 h 6858000"/>
              <a:gd name="connsiteX621" fmla="*/ 1333952 w 7467600"/>
              <a:gd name="connsiteY621" fmla="*/ 2251620 h 6858000"/>
              <a:gd name="connsiteX622" fmla="*/ 1337329 w 7467600"/>
              <a:gd name="connsiteY622" fmla="*/ 2258350 h 6858000"/>
              <a:gd name="connsiteX623" fmla="*/ 1014726 w 7467600"/>
              <a:gd name="connsiteY623" fmla="*/ 1615556 h 6858000"/>
              <a:gd name="connsiteX624" fmla="*/ 678222 w 7467600"/>
              <a:gd name="connsiteY624" fmla="*/ 1248670 h 6858000"/>
              <a:gd name="connsiteX625" fmla="*/ 6691602 w 7467600"/>
              <a:gd name="connsiteY625" fmla="*/ 1140573 h 6858000"/>
              <a:gd name="connsiteX626" fmla="*/ 6571100 w 7467600"/>
              <a:gd name="connsiteY626" fmla="*/ 1183662 h 6858000"/>
              <a:gd name="connsiteX627" fmla="*/ 6241687 w 7467600"/>
              <a:gd name="connsiteY627" fmla="*/ 1257600 h 6858000"/>
              <a:gd name="connsiteX628" fmla="*/ 5693009 w 7467600"/>
              <a:gd name="connsiteY628" fmla="*/ 1478256 h 6858000"/>
              <a:gd name="connsiteX629" fmla="*/ 6548420 w 7467600"/>
              <a:gd name="connsiteY629" fmla="*/ 1214599 h 6858000"/>
              <a:gd name="connsiteX630" fmla="*/ 6605473 w 7467600"/>
              <a:gd name="connsiteY630" fmla="*/ 1184686 h 6858000"/>
              <a:gd name="connsiteX631" fmla="*/ 6691602 w 7467600"/>
              <a:gd name="connsiteY631" fmla="*/ 1140573 h 6858000"/>
              <a:gd name="connsiteX632" fmla="*/ 4002475 w 7467600"/>
              <a:gd name="connsiteY632" fmla="*/ 1037802 h 6858000"/>
              <a:gd name="connsiteX633" fmla="*/ 4000324 w 7467600"/>
              <a:gd name="connsiteY633" fmla="*/ 1039362 h 6858000"/>
              <a:gd name="connsiteX634" fmla="*/ 4002862 w 7467600"/>
              <a:gd name="connsiteY634" fmla="*/ 1042866 h 6858000"/>
              <a:gd name="connsiteX635" fmla="*/ 4002475 w 7467600"/>
              <a:gd name="connsiteY635" fmla="*/ 1037802 h 6858000"/>
              <a:gd name="connsiteX636" fmla="*/ 506322 w 7467600"/>
              <a:gd name="connsiteY636" fmla="*/ 1020997 h 6858000"/>
              <a:gd name="connsiteX637" fmla="*/ 533068 w 7467600"/>
              <a:gd name="connsiteY637" fmla="*/ 1029409 h 6858000"/>
              <a:gd name="connsiteX638" fmla="*/ 1232525 w 7467600"/>
              <a:gd name="connsiteY638" fmla="*/ 1804675 h 6858000"/>
              <a:gd name="connsiteX639" fmla="*/ 1388858 w 7467600"/>
              <a:gd name="connsiteY639" fmla="*/ 2368011 h 6858000"/>
              <a:gd name="connsiteX640" fmla="*/ 1384098 w 7467600"/>
              <a:gd name="connsiteY640" fmla="*/ 2378125 h 6858000"/>
              <a:gd name="connsiteX641" fmla="*/ 1425393 w 7467600"/>
              <a:gd name="connsiteY641" fmla="*/ 2589124 h 6858000"/>
              <a:gd name="connsiteX642" fmla="*/ 1424001 w 7467600"/>
              <a:gd name="connsiteY642" fmla="*/ 2597541 h 6858000"/>
              <a:gd name="connsiteX643" fmla="*/ 2152729 w 7467600"/>
              <a:gd name="connsiteY643" fmla="*/ 2864487 h 6858000"/>
              <a:gd name="connsiteX644" fmla="*/ 2020609 w 7467600"/>
              <a:gd name="connsiteY644" fmla="*/ 2539671 h 6858000"/>
              <a:gd name="connsiteX645" fmla="*/ 2018920 w 7467600"/>
              <a:gd name="connsiteY645" fmla="*/ 2536309 h 6858000"/>
              <a:gd name="connsiteX646" fmla="*/ 1342441 w 7467600"/>
              <a:gd name="connsiteY646" fmla="*/ 1173017 h 6858000"/>
              <a:gd name="connsiteX647" fmla="*/ 1367925 w 7467600"/>
              <a:gd name="connsiteY647" fmla="*/ 1135648 h 6858000"/>
              <a:gd name="connsiteX648" fmla="*/ 1771401 w 7467600"/>
              <a:gd name="connsiteY648" fmla="*/ 1806673 h 6858000"/>
              <a:gd name="connsiteX649" fmla="*/ 1972385 w 7467600"/>
              <a:gd name="connsiteY649" fmla="*/ 2198735 h 6858000"/>
              <a:gd name="connsiteX650" fmla="*/ 2040892 w 7467600"/>
              <a:gd name="connsiteY650" fmla="*/ 2405205 h 6858000"/>
              <a:gd name="connsiteX651" fmla="*/ 2131689 w 7467600"/>
              <a:gd name="connsiteY651" fmla="*/ 1936926 h 6858000"/>
              <a:gd name="connsiteX652" fmla="*/ 2454820 w 7467600"/>
              <a:gd name="connsiteY652" fmla="*/ 1248808 h 6858000"/>
              <a:gd name="connsiteX653" fmla="*/ 2492512 w 7467600"/>
              <a:gd name="connsiteY653" fmla="*/ 1302920 h 6858000"/>
              <a:gd name="connsiteX654" fmla="*/ 2081216 w 7467600"/>
              <a:gd name="connsiteY654" fmla="*/ 2527513 h 6858000"/>
              <a:gd name="connsiteX655" fmla="*/ 2081211 w 7467600"/>
              <a:gd name="connsiteY655" fmla="*/ 2528916 h 6858000"/>
              <a:gd name="connsiteX656" fmla="*/ 2199067 w 7467600"/>
              <a:gd name="connsiteY656" fmla="*/ 2884061 h 6858000"/>
              <a:gd name="connsiteX657" fmla="*/ 3192586 w 7467600"/>
              <a:gd name="connsiteY657" fmla="*/ 3411496 h 6858000"/>
              <a:gd name="connsiteX658" fmla="*/ 3182620 w 7467600"/>
              <a:gd name="connsiteY658" fmla="*/ 3483279 h 6858000"/>
              <a:gd name="connsiteX659" fmla="*/ 2435119 w 7467600"/>
              <a:gd name="connsiteY659" fmla="*/ 3080173 h 6858000"/>
              <a:gd name="connsiteX660" fmla="*/ 2410152 w 7467600"/>
              <a:gd name="connsiteY660" fmla="*/ 3063751 h 6858000"/>
              <a:gd name="connsiteX661" fmla="*/ 2408099 w 7467600"/>
              <a:gd name="connsiteY661" fmla="*/ 3064403 h 6858000"/>
              <a:gd name="connsiteX662" fmla="*/ 2407218 w 7467600"/>
              <a:gd name="connsiteY662" fmla="*/ 3070324 h 6858000"/>
              <a:gd name="connsiteX663" fmla="*/ 2380138 w 7467600"/>
              <a:gd name="connsiteY663" fmla="*/ 3099341 h 6858000"/>
              <a:gd name="connsiteX664" fmla="*/ 1765923 w 7467600"/>
              <a:gd name="connsiteY664" fmla="*/ 3581043 h 6858000"/>
              <a:gd name="connsiteX665" fmla="*/ 1702258 w 7467600"/>
              <a:gd name="connsiteY665" fmla="*/ 3612286 h 6858000"/>
              <a:gd name="connsiteX666" fmla="*/ 1538370 w 7467600"/>
              <a:gd name="connsiteY666" fmla="*/ 3811804 h 6858000"/>
              <a:gd name="connsiteX667" fmla="*/ 542867 w 7467600"/>
              <a:gd name="connsiteY667" fmla="*/ 4944092 h 6858000"/>
              <a:gd name="connsiteX668" fmla="*/ 515800 w 7467600"/>
              <a:gd name="connsiteY668" fmla="*/ 4862180 h 6858000"/>
              <a:gd name="connsiteX669" fmla="*/ 909145 w 7467600"/>
              <a:gd name="connsiteY669" fmla="*/ 4199225 h 6858000"/>
              <a:gd name="connsiteX670" fmla="*/ 1214067 w 7467600"/>
              <a:gd name="connsiteY670" fmla="*/ 3908561 h 6858000"/>
              <a:gd name="connsiteX671" fmla="*/ 640967 w 7467600"/>
              <a:gd name="connsiteY671" fmla="*/ 4105601 h 6858000"/>
              <a:gd name="connsiteX672" fmla="*/ 112563 w 7467600"/>
              <a:gd name="connsiteY672" fmla="*/ 4396952 h 6858000"/>
              <a:gd name="connsiteX673" fmla="*/ 0 w 7467600"/>
              <a:gd name="connsiteY673" fmla="*/ 4466006 h 6858000"/>
              <a:gd name="connsiteX674" fmla="*/ 0 w 7467600"/>
              <a:gd name="connsiteY674" fmla="*/ 4233763 h 6858000"/>
              <a:gd name="connsiteX675" fmla="*/ 36881 w 7467600"/>
              <a:gd name="connsiteY675" fmla="*/ 4200118 h 6858000"/>
              <a:gd name="connsiteX676" fmla="*/ 910534 w 7467600"/>
              <a:gd name="connsiteY676" fmla="*/ 3629753 h 6858000"/>
              <a:gd name="connsiteX677" fmla="*/ 1578717 w 7467600"/>
              <a:gd name="connsiteY677" fmla="*/ 3575982 h 6858000"/>
              <a:gd name="connsiteX678" fmla="*/ 2338780 w 7467600"/>
              <a:gd name="connsiteY678" fmla="*/ 3033725 h 6858000"/>
              <a:gd name="connsiteX679" fmla="*/ 1807991 w 7467600"/>
              <a:gd name="connsiteY679" fmla="*/ 2807184 h 6858000"/>
              <a:gd name="connsiteX680" fmla="*/ 1416358 w 7467600"/>
              <a:gd name="connsiteY680" fmla="*/ 3112571 h 6858000"/>
              <a:gd name="connsiteX681" fmla="*/ 939066 w 7467600"/>
              <a:gd name="connsiteY681" fmla="*/ 3378798 h 6858000"/>
              <a:gd name="connsiteX682" fmla="*/ 115099 w 7467600"/>
              <a:gd name="connsiteY682" fmla="*/ 3607650 h 6858000"/>
              <a:gd name="connsiteX683" fmla="*/ 97284 w 7467600"/>
              <a:gd name="connsiteY683" fmla="*/ 3520393 h 6858000"/>
              <a:gd name="connsiteX684" fmla="*/ 922050 w 7467600"/>
              <a:gd name="connsiteY684" fmla="*/ 3074867 h 6858000"/>
              <a:gd name="connsiteX685" fmla="*/ 1405265 w 7467600"/>
              <a:gd name="connsiteY685" fmla="*/ 3016319 h 6858000"/>
              <a:gd name="connsiteX686" fmla="*/ 1407512 w 7467600"/>
              <a:gd name="connsiteY686" fmla="*/ 3018001 h 6858000"/>
              <a:gd name="connsiteX687" fmla="*/ 1726266 w 7467600"/>
              <a:gd name="connsiteY687" fmla="*/ 2777274 h 6858000"/>
              <a:gd name="connsiteX688" fmla="*/ 625390 w 7467600"/>
              <a:gd name="connsiteY688" fmla="*/ 2514541 h 6858000"/>
              <a:gd name="connsiteX689" fmla="*/ 619799 w 7467600"/>
              <a:gd name="connsiteY689" fmla="*/ 2527180 h 6858000"/>
              <a:gd name="connsiteX690" fmla="*/ 310030 w 7467600"/>
              <a:gd name="connsiteY690" fmla="*/ 2771818 h 6858000"/>
              <a:gd name="connsiteX691" fmla="*/ 173877 w 7467600"/>
              <a:gd name="connsiteY691" fmla="*/ 2937056 h 6858000"/>
              <a:gd name="connsiteX692" fmla="*/ 77889 w 7467600"/>
              <a:gd name="connsiteY692" fmla="*/ 3138440 h 6858000"/>
              <a:gd name="connsiteX693" fmla="*/ 0 w 7467600"/>
              <a:gd name="connsiteY693" fmla="*/ 3271395 h 6858000"/>
              <a:gd name="connsiteX694" fmla="*/ 0 w 7467600"/>
              <a:gd name="connsiteY694" fmla="*/ 3153002 h 6858000"/>
              <a:gd name="connsiteX695" fmla="*/ 2386 w 7467600"/>
              <a:gd name="connsiteY695" fmla="*/ 3149203 h 6858000"/>
              <a:gd name="connsiteX696" fmla="*/ 89753 w 7467600"/>
              <a:gd name="connsiteY696" fmla="*/ 2987702 h 6858000"/>
              <a:gd name="connsiteX697" fmla="*/ 76869 w 7467600"/>
              <a:gd name="connsiteY697" fmla="*/ 3005404 h 6858000"/>
              <a:gd name="connsiteX698" fmla="*/ 32049 w 7467600"/>
              <a:gd name="connsiteY698" fmla="*/ 3065814 h 6858000"/>
              <a:gd name="connsiteX699" fmla="*/ 0 w 7467600"/>
              <a:gd name="connsiteY699" fmla="*/ 3108744 h 6858000"/>
              <a:gd name="connsiteX700" fmla="*/ 0 w 7467600"/>
              <a:gd name="connsiteY700" fmla="*/ 3058059 h 6858000"/>
              <a:gd name="connsiteX701" fmla="*/ 7610 w 7467600"/>
              <a:gd name="connsiteY701" fmla="*/ 3047889 h 6858000"/>
              <a:gd name="connsiteX702" fmla="*/ 52419 w 7467600"/>
              <a:gd name="connsiteY702" fmla="*/ 2987479 h 6858000"/>
              <a:gd name="connsiteX703" fmla="*/ 59142 w 7467600"/>
              <a:gd name="connsiteY703" fmla="*/ 2978488 h 6858000"/>
              <a:gd name="connsiteX704" fmla="*/ 0 w 7467600"/>
              <a:gd name="connsiteY704" fmla="*/ 3015334 h 6858000"/>
              <a:gd name="connsiteX705" fmla="*/ 0 w 7467600"/>
              <a:gd name="connsiteY705" fmla="*/ 2914286 h 6858000"/>
              <a:gd name="connsiteX706" fmla="*/ 36383 w 7467600"/>
              <a:gd name="connsiteY706" fmla="*/ 2901128 h 6858000"/>
              <a:gd name="connsiteX707" fmla="*/ 156329 w 7467600"/>
              <a:gd name="connsiteY707" fmla="*/ 2840533 h 6858000"/>
              <a:gd name="connsiteX708" fmla="*/ 358355 w 7467600"/>
              <a:gd name="connsiteY708" fmla="*/ 2620471 h 6858000"/>
              <a:gd name="connsiteX709" fmla="*/ 510577 w 7467600"/>
              <a:gd name="connsiteY709" fmla="*/ 2501244 h 6858000"/>
              <a:gd name="connsiteX710" fmla="*/ 211967 w 7467600"/>
              <a:gd name="connsiteY710" fmla="*/ 2479171 h 6858000"/>
              <a:gd name="connsiteX711" fmla="*/ 0 w 7467600"/>
              <a:gd name="connsiteY711" fmla="*/ 2476398 h 6858000"/>
              <a:gd name="connsiteX712" fmla="*/ 0 w 7467600"/>
              <a:gd name="connsiteY712" fmla="*/ 2389189 h 6858000"/>
              <a:gd name="connsiteX713" fmla="*/ 103062 w 7467600"/>
              <a:gd name="connsiteY713" fmla="*/ 2389518 h 6858000"/>
              <a:gd name="connsiteX714" fmla="*/ 510734 w 7467600"/>
              <a:gd name="connsiteY714" fmla="*/ 2416201 h 6858000"/>
              <a:gd name="connsiteX715" fmla="*/ 279257 w 7467600"/>
              <a:gd name="connsiteY715" fmla="*/ 2092102 h 6858000"/>
              <a:gd name="connsiteX716" fmla="*/ 65265 w 7467600"/>
              <a:gd name="connsiteY716" fmla="*/ 2006049 h 6858000"/>
              <a:gd name="connsiteX717" fmla="*/ 0 w 7467600"/>
              <a:gd name="connsiteY717" fmla="*/ 1982532 h 6858000"/>
              <a:gd name="connsiteX718" fmla="*/ 0 w 7467600"/>
              <a:gd name="connsiteY718" fmla="*/ 1912789 h 6858000"/>
              <a:gd name="connsiteX719" fmla="*/ 97460 w 7467600"/>
              <a:gd name="connsiteY719" fmla="*/ 1953725 h 6858000"/>
              <a:gd name="connsiteX720" fmla="*/ 221272 w 7467600"/>
              <a:gd name="connsiteY720" fmla="*/ 1980766 h 6858000"/>
              <a:gd name="connsiteX721" fmla="*/ 116765 w 7467600"/>
              <a:gd name="connsiteY721" fmla="*/ 1911033 h 6858000"/>
              <a:gd name="connsiteX722" fmla="*/ 16405 w 7467600"/>
              <a:gd name="connsiteY722" fmla="*/ 1803412 h 6858000"/>
              <a:gd name="connsiteX723" fmla="*/ 0 w 7467600"/>
              <a:gd name="connsiteY723" fmla="*/ 1784777 h 6858000"/>
              <a:gd name="connsiteX724" fmla="*/ 0 w 7467600"/>
              <a:gd name="connsiteY724" fmla="*/ 1740082 h 6858000"/>
              <a:gd name="connsiteX725" fmla="*/ 39394 w 7467600"/>
              <a:gd name="connsiteY725" fmla="*/ 1784856 h 6858000"/>
              <a:gd name="connsiteX726" fmla="*/ 135813 w 7467600"/>
              <a:gd name="connsiteY726" fmla="*/ 1888838 h 6858000"/>
              <a:gd name="connsiteX727" fmla="*/ 242575 w 7467600"/>
              <a:gd name="connsiteY727" fmla="*/ 1958841 h 6858000"/>
              <a:gd name="connsiteX728" fmla="*/ 82197 w 7467600"/>
              <a:gd name="connsiteY728" fmla="*/ 1754826 h 6858000"/>
              <a:gd name="connsiteX729" fmla="*/ 0 w 7467600"/>
              <a:gd name="connsiteY729" fmla="*/ 1679650 h 6858000"/>
              <a:gd name="connsiteX730" fmla="*/ 0 w 7467600"/>
              <a:gd name="connsiteY730" fmla="*/ 1602463 h 6858000"/>
              <a:gd name="connsiteX731" fmla="*/ 84689 w 7467600"/>
              <a:gd name="connsiteY731" fmla="*/ 1677442 h 6858000"/>
              <a:gd name="connsiteX732" fmla="*/ 298437 w 7467600"/>
              <a:gd name="connsiteY732" fmla="*/ 1968019 h 6858000"/>
              <a:gd name="connsiteX733" fmla="*/ 227269 w 7467600"/>
              <a:gd name="connsiteY733" fmla="*/ 1114064 h 6858000"/>
              <a:gd name="connsiteX734" fmla="*/ 248003 w 7467600"/>
              <a:gd name="connsiteY734" fmla="*/ 1089613 h 6858000"/>
              <a:gd name="connsiteX735" fmla="*/ 427020 w 7467600"/>
              <a:gd name="connsiteY735" fmla="*/ 1619803 h 6858000"/>
              <a:gd name="connsiteX736" fmla="*/ 340345 w 7467600"/>
              <a:gd name="connsiteY736" fmla="*/ 2027739 h 6858000"/>
              <a:gd name="connsiteX737" fmla="*/ 360865 w 7467600"/>
              <a:gd name="connsiteY737" fmla="*/ 2044827 h 6858000"/>
              <a:gd name="connsiteX738" fmla="*/ 560414 w 7467600"/>
              <a:gd name="connsiteY738" fmla="*/ 2421457 h 6858000"/>
              <a:gd name="connsiteX739" fmla="*/ 1359703 w 7467600"/>
              <a:gd name="connsiteY739" fmla="*/ 2578554 h 6858000"/>
              <a:gd name="connsiteX740" fmla="*/ 1359422 w 7467600"/>
              <a:gd name="connsiteY740" fmla="*/ 2577994 h 6858000"/>
              <a:gd name="connsiteX741" fmla="*/ 828701 w 7467600"/>
              <a:gd name="connsiteY741" fmla="*/ 1839520 h 6858000"/>
              <a:gd name="connsiteX742" fmla="*/ 494427 w 7467600"/>
              <a:gd name="connsiteY742" fmla="*/ 1092333 h 6858000"/>
              <a:gd name="connsiteX743" fmla="*/ 506322 w 7467600"/>
              <a:gd name="connsiteY743" fmla="*/ 1020997 h 6858000"/>
              <a:gd name="connsiteX744" fmla="*/ 4570198 w 7467600"/>
              <a:gd name="connsiteY744" fmla="*/ 978081 h 6858000"/>
              <a:gd name="connsiteX745" fmla="*/ 4523691 w 7467600"/>
              <a:gd name="connsiteY745" fmla="*/ 1127776 h 6858000"/>
              <a:gd name="connsiteX746" fmla="*/ 4509875 w 7467600"/>
              <a:gd name="connsiteY746" fmla="*/ 1167552 h 6858000"/>
              <a:gd name="connsiteX747" fmla="*/ 4478168 w 7467600"/>
              <a:gd name="connsiteY747" fmla="*/ 1260735 h 6858000"/>
              <a:gd name="connsiteX748" fmla="*/ 4409309 w 7467600"/>
              <a:gd name="connsiteY748" fmla="*/ 1666996 h 6858000"/>
              <a:gd name="connsiteX749" fmla="*/ 4370031 w 7467600"/>
              <a:gd name="connsiteY749" fmla="*/ 1955666 h 6858000"/>
              <a:gd name="connsiteX750" fmla="*/ 4570198 w 7467600"/>
              <a:gd name="connsiteY750" fmla="*/ 978081 h 6858000"/>
              <a:gd name="connsiteX751" fmla="*/ 4557898 w 7467600"/>
              <a:gd name="connsiteY751" fmla="*/ 900011 h 6858000"/>
              <a:gd name="connsiteX752" fmla="*/ 4344840 w 7467600"/>
              <a:gd name="connsiteY752" fmla="*/ 1922038 h 6858000"/>
              <a:gd name="connsiteX753" fmla="*/ 4378710 w 7467600"/>
              <a:gd name="connsiteY753" fmla="*/ 1665516 h 6858000"/>
              <a:gd name="connsiteX754" fmla="*/ 4448798 w 7467600"/>
              <a:gd name="connsiteY754" fmla="*/ 1253024 h 6858000"/>
              <a:gd name="connsiteX755" fmla="*/ 4480315 w 7467600"/>
              <a:gd name="connsiteY755" fmla="*/ 1158454 h 6858000"/>
              <a:gd name="connsiteX756" fmla="*/ 4494133 w 7467600"/>
              <a:gd name="connsiteY756" fmla="*/ 1118676 h 6858000"/>
              <a:gd name="connsiteX757" fmla="*/ 4557898 w 7467600"/>
              <a:gd name="connsiteY757" fmla="*/ 900011 h 6858000"/>
              <a:gd name="connsiteX758" fmla="*/ 5870151 w 7467600"/>
              <a:gd name="connsiteY758" fmla="*/ 898890 h 6858000"/>
              <a:gd name="connsiteX759" fmla="*/ 5861335 w 7467600"/>
              <a:gd name="connsiteY759" fmla="*/ 899177 h 6858000"/>
              <a:gd name="connsiteX760" fmla="*/ 5843702 w 7467600"/>
              <a:gd name="connsiteY760" fmla="*/ 899748 h 6858000"/>
              <a:gd name="connsiteX761" fmla="*/ 5651107 w 7467600"/>
              <a:gd name="connsiteY761" fmla="*/ 920306 h 6858000"/>
              <a:gd name="connsiteX762" fmla="*/ 5459407 w 7467600"/>
              <a:gd name="connsiteY762" fmla="*/ 940975 h 6858000"/>
              <a:gd name="connsiteX763" fmla="*/ 5374846 w 7467600"/>
              <a:gd name="connsiteY763" fmla="*/ 941988 h 6858000"/>
              <a:gd name="connsiteX764" fmla="*/ 5256105 w 7467600"/>
              <a:gd name="connsiteY764" fmla="*/ 945632 h 6858000"/>
              <a:gd name="connsiteX765" fmla="*/ 5107071 w 7467600"/>
              <a:gd name="connsiteY765" fmla="*/ 969720 h 6858000"/>
              <a:gd name="connsiteX766" fmla="*/ 4998681 w 7467600"/>
              <a:gd name="connsiteY766" fmla="*/ 988771 h 6858000"/>
              <a:gd name="connsiteX767" fmla="*/ 5870151 w 7467600"/>
              <a:gd name="connsiteY767" fmla="*/ 898890 h 6858000"/>
              <a:gd name="connsiteX768" fmla="*/ 5504425 w 7467600"/>
              <a:gd name="connsiteY768" fmla="*/ 848067 h 6858000"/>
              <a:gd name="connsiteX769" fmla="*/ 4968849 w 7467600"/>
              <a:gd name="connsiteY769" fmla="*/ 962318 h 6858000"/>
              <a:gd name="connsiteX770" fmla="*/ 5104039 w 7467600"/>
              <a:gd name="connsiteY770" fmla="*/ 940634 h 6858000"/>
              <a:gd name="connsiteX771" fmla="*/ 5256311 w 7467600"/>
              <a:gd name="connsiteY771" fmla="*/ 916490 h 6858000"/>
              <a:gd name="connsiteX772" fmla="*/ 5377381 w 7467600"/>
              <a:gd name="connsiteY772" fmla="*/ 912671 h 6858000"/>
              <a:gd name="connsiteX773" fmla="*/ 5460148 w 7467600"/>
              <a:gd name="connsiteY773" fmla="*/ 911442 h 6858000"/>
              <a:gd name="connsiteX774" fmla="*/ 5648971 w 7467600"/>
              <a:gd name="connsiteY774" fmla="*/ 891331 h 6858000"/>
              <a:gd name="connsiteX775" fmla="*/ 5844807 w 7467600"/>
              <a:gd name="connsiteY775" fmla="*/ 870718 h 6858000"/>
              <a:gd name="connsiteX776" fmla="*/ 5862975 w 7467600"/>
              <a:gd name="connsiteY776" fmla="*/ 869756 h 6858000"/>
              <a:gd name="connsiteX777" fmla="*/ 5920887 w 7467600"/>
              <a:gd name="connsiteY777" fmla="*/ 865929 h 6858000"/>
              <a:gd name="connsiteX778" fmla="*/ 5504425 w 7467600"/>
              <a:gd name="connsiteY778" fmla="*/ 848067 h 6858000"/>
              <a:gd name="connsiteX779" fmla="*/ 3607114 w 7467600"/>
              <a:gd name="connsiteY779" fmla="*/ 467441 h 6858000"/>
              <a:gd name="connsiteX780" fmla="*/ 3296242 w 7467600"/>
              <a:gd name="connsiteY780" fmla="*/ 807991 h 6858000"/>
              <a:gd name="connsiteX781" fmla="*/ 3174674 w 7467600"/>
              <a:gd name="connsiteY781" fmla="*/ 919759 h 6858000"/>
              <a:gd name="connsiteX782" fmla="*/ 3042978 w 7467600"/>
              <a:gd name="connsiteY782" fmla="*/ 1054894 h 6858000"/>
              <a:gd name="connsiteX783" fmla="*/ 2968914 w 7467600"/>
              <a:gd name="connsiteY783" fmla="*/ 1133756 h 6858000"/>
              <a:gd name="connsiteX784" fmla="*/ 3103823 w 7467600"/>
              <a:gd name="connsiteY784" fmla="*/ 1026814 h 6858000"/>
              <a:gd name="connsiteX785" fmla="*/ 3607114 w 7467600"/>
              <a:gd name="connsiteY785" fmla="*/ 467441 h 6858000"/>
              <a:gd name="connsiteX786" fmla="*/ 3744487 w 7467600"/>
              <a:gd name="connsiteY786" fmla="*/ 383136 h 6858000"/>
              <a:gd name="connsiteX787" fmla="*/ 3970213 w 7467600"/>
              <a:gd name="connsiteY787" fmla="*/ 995559 h 6858000"/>
              <a:gd name="connsiteX788" fmla="*/ 3744487 w 7467600"/>
              <a:gd name="connsiteY788" fmla="*/ 383136 h 6858000"/>
              <a:gd name="connsiteX789" fmla="*/ 3624562 w 7467600"/>
              <a:gd name="connsiteY789" fmla="*/ 367041 h 6858000"/>
              <a:gd name="connsiteX790" fmla="*/ 3489712 w 7467600"/>
              <a:gd name="connsiteY790" fmla="*/ 485386 h 6858000"/>
              <a:gd name="connsiteX791" fmla="*/ 3182994 w 7467600"/>
              <a:gd name="connsiteY791" fmla="*/ 828265 h 6858000"/>
              <a:gd name="connsiteX792" fmla="*/ 2892114 w 7467600"/>
              <a:gd name="connsiteY792" fmla="*/ 1172635 h 6858000"/>
              <a:gd name="connsiteX793" fmla="*/ 3021459 w 7467600"/>
              <a:gd name="connsiteY793" fmla="*/ 1035385 h 6858000"/>
              <a:gd name="connsiteX794" fmla="*/ 3153873 w 7467600"/>
              <a:gd name="connsiteY794" fmla="*/ 898971 h 6858000"/>
              <a:gd name="connsiteX795" fmla="*/ 3276511 w 7467600"/>
              <a:gd name="connsiteY795" fmla="*/ 786423 h 6858000"/>
              <a:gd name="connsiteX796" fmla="*/ 3584154 w 7467600"/>
              <a:gd name="connsiteY796" fmla="*/ 448218 h 6858000"/>
              <a:gd name="connsiteX797" fmla="*/ 3624562 w 7467600"/>
              <a:gd name="connsiteY797" fmla="*/ 367041 h 6858000"/>
              <a:gd name="connsiteX798" fmla="*/ 3766672 w 7467600"/>
              <a:gd name="connsiteY798" fmla="*/ 359429 h 6858000"/>
              <a:gd name="connsiteX799" fmla="*/ 3996338 w 7467600"/>
              <a:gd name="connsiteY799" fmla="*/ 968237 h 6858000"/>
              <a:gd name="connsiteX800" fmla="*/ 3766672 w 7467600"/>
              <a:gd name="connsiteY800" fmla="*/ 359429 h 6858000"/>
              <a:gd name="connsiteX801" fmla="*/ 5805386 w 7467600"/>
              <a:gd name="connsiteY801" fmla="*/ 239240 h 6858000"/>
              <a:gd name="connsiteX802" fmla="*/ 5736947 w 7467600"/>
              <a:gd name="connsiteY802" fmla="*/ 261367 h 6858000"/>
              <a:gd name="connsiteX803" fmla="*/ 5427012 w 7467600"/>
              <a:gd name="connsiteY803" fmla="*/ 311272 h 6858000"/>
              <a:gd name="connsiteX804" fmla="*/ 5147818 w 7467600"/>
              <a:gd name="connsiteY804" fmla="*/ 322112 h 6858000"/>
              <a:gd name="connsiteX805" fmla="*/ 5060854 w 7467600"/>
              <a:gd name="connsiteY805" fmla="*/ 311882 h 6858000"/>
              <a:gd name="connsiteX806" fmla="*/ 4945989 w 7467600"/>
              <a:gd name="connsiteY806" fmla="*/ 300516 h 6858000"/>
              <a:gd name="connsiteX807" fmla="*/ 5410479 w 7467600"/>
              <a:gd name="connsiteY807" fmla="*/ 348434 h 6858000"/>
              <a:gd name="connsiteX808" fmla="*/ 5805386 w 7467600"/>
              <a:gd name="connsiteY808" fmla="*/ 239240 h 6858000"/>
              <a:gd name="connsiteX809" fmla="*/ 5905192 w 7467600"/>
              <a:gd name="connsiteY809" fmla="*/ 163079 h 6858000"/>
              <a:gd name="connsiteX810" fmla="*/ 5865655 w 7467600"/>
              <a:gd name="connsiteY810" fmla="*/ 171901 h 6858000"/>
              <a:gd name="connsiteX811" fmla="*/ 5259740 w 7467600"/>
              <a:gd name="connsiteY811" fmla="*/ 257013 h 6858000"/>
              <a:gd name="connsiteX812" fmla="*/ 5208466 w 7467600"/>
              <a:gd name="connsiteY812" fmla="*/ 257550 h 6858000"/>
              <a:gd name="connsiteX813" fmla="*/ 4980204 w 7467600"/>
              <a:gd name="connsiteY813" fmla="*/ 271903 h 6858000"/>
              <a:gd name="connsiteX814" fmla="*/ 5068068 w 7467600"/>
              <a:gd name="connsiteY814" fmla="*/ 282244 h 6858000"/>
              <a:gd name="connsiteX815" fmla="*/ 5153231 w 7467600"/>
              <a:gd name="connsiteY815" fmla="*/ 292240 h 6858000"/>
              <a:gd name="connsiteX816" fmla="*/ 5426491 w 7467600"/>
              <a:gd name="connsiteY816" fmla="*/ 281128 h 6858000"/>
              <a:gd name="connsiteX817" fmla="*/ 5731212 w 7467600"/>
              <a:gd name="connsiteY817" fmla="*/ 231951 h 6858000"/>
              <a:gd name="connsiteX818" fmla="*/ 5905192 w 7467600"/>
              <a:gd name="connsiteY818" fmla="*/ 163079 h 6858000"/>
              <a:gd name="connsiteX819" fmla="*/ 5944437 w 7467600"/>
              <a:gd name="connsiteY819" fmla="*/ 113829 h 6858000"/>
              <a:gd name="connsiteX820" fmla="*/ 5825032 w 7467600"/>
              <a:gd name="connsiteY820" fmla="*/ 146405 h 6858000"/>
              <a:gd name="connsiteX821" fmla="*/ 4955599 w 7467600"/>
              <a:gd name="connsiteY821" fmla="*/ 247008 h 6858000"/>
              <a:gd name="connsiteX822" fmla="*/ 5210104 w 7467600"/>
              <a:gd name="connsiteY822" fmla="*/ 228123 h 6858000"/>
              <a:gd name="connsiteX823" fmla="*/ 5261015 w 7467600"/>
              <a:gd name="connsiteY823" fmla="*/ 227087 h 6858000"/>
              <a:gd name="connsiteX824" fmla="*/ 5861181 w 7467600"/>
              <a:gd name="connsiteY824" fmla="*/ 143093 h 6858000"/>
              <a:gd name="connsiteX825" fmla="*/ 5961252 w 7467600"/>
              <a:gd name="connsiteY825" fmla="*/ 114820 h 6858000"/>
              <a:gd name="connsiteX826" fmla="*/ 5944437 w 7467600"/>
              <a:gd name="connsiteY826" fmla="*/ 113829 h 6858000"/>
              <a:gd name="connsiteX827" fmla="*/ 3882765 w 7467600"/>
              <a:gd name="connsiteY827" fmla="*/ 0 h 6858000"/>
              <a:gd name="connsiteX828" fmla="*/ 3995099 w 7467600"/>
              <a:gd name="connsiteY828" fmla="*/ 0 h 6858000"/>
              <a:gd name="connsiteX829" fmla="*/ 4163818 w 7467600"/>
              <a:gd name="connsiteY829" fmla="*/ 234104 h 6858000"/>
              <a:gd name="connsiteX830" fmla="*/ 4172099 w 7467600"/>
              <a:gd name="connsiteY830" fmla="*/ 234207 h 6858000"/>
              <a:gd name="connsiteX831" fmla="*/ 4784282 w 7467600"/>
              <a:gd name="connsiteY831" fmla="*/ 276561 h 6858000"/>
              <a:gd name="connsiteX832" fmla="*/ 4801687 w 7467600"/>
              <a:gd name="connsiteY832" fmla="*/ 267764 h 6858000"/>
              <a:gd name="connsiteX833" fmla="*/ 6082788 w 7467600"/>
              <a:gd name="connsiteY833" fmla="*/ 64119 h 6858000"/>
              <a:gd name="connsiteX834" fmla="*/ 6099442 w 7467600"/>
              <a:gd name="connsiteY834" fmla="*/ 82568 h 6858000"/>
              <a:gd name="connsiteX835" fmla="*/ 4804137 w 7467600"/>
              <a:gd name="connsiteY835" fmla="*/ 320931 h 6858000"/>
              <a:gd name="connsiteX836" fmla="*/ 4227047 w 7467600"/>
              <a:gd name="connsiteY836" fmla="*/ 313415 h 6858000"/>
              <a:gd name="connsiteX837" fmla="*/ 4346041 w 7467600"/>
              <a:gd name="connsiteY837" fmla="*/ 456086 h 6858000"/>
              <a:gd name="connsiteX838" fmla="*/ 4870967 w 7467600"/>
              <a:gd name="connsiteY838" fmla="*/ 963061 h 6858000"/>
              <a:gd name="connsiteX839" fmla="*/ 4889647 w 7467600"/>
              <a:gd name="connsiteY839" fmla="*/ 957147 h 6858000"/>
              <a:gd name="connsiteX840" fmla="*/ 5422504 w 7467600"/>
              <a:gd name="connsiteY840" fmla="*/ 805191 h 6858000"/>
              <a:gd name="connsiteX841" fmla="*/ 6087656 w 7467600"/>
              <a:gd name="connsiteY841" fmla="*/ 826703 h 6858000"/>
              <a:gd name="connsiteX842" fmla="*/ 6058717 w 7467600"/>
              <a:gd name="connsiteY842" fmla="*/ 865992 h 6858000"/>
              <a:gd name="connsiteX843" fmla="*/ 4974153 w 7467600"/>
              <a:gd name="connsiteY843" fmla="*/ 1045456 h 6858000"/>
              <a:gd name="connsiteX844" fmla="*/ 5627835 w 7467600"/>
              <a:gd name="connsiteY844" fmla="*/ 1472077 h 6858000"/>
              <a:gd name="connsiteX845" fmla="*/ 5629817 w 7467600"/>
              <a:gd name="connsiteY845" fmla="*/ 1471412 h 6858000"/>
              <a:gd name="connsiteX846" fmla="*/ 5634124 w 7467600"/>
              <a:gd name="connsiteY846" fmla="*/ 1470572 h 6858000"/>
              <a:gd name="connsiteX847" fmla="*/ 5755832 w 7467600"/>
              <a:gd name="connsiteY847" fmla="*/ 1383886 h 6858000"/>
              <a:gd name="connsiteX848" fmla="*/ 6014186 w 7467600"/>
              <a:gd name="connsiteY848" fmla="*/ 1279799 h 6858000"/>
              <a:gd name="connsiteX849" fmla="*/ 6901619 w 7467600"/>
              <a:gd name="connsiteY849" fmla="*/ 1047874 h 6858000"/>
              <a:gd name="connsiteX850" fmla="*/ 6931566 w 7467600"/>
              <a:gd name="connsiteY850" fmla="*/ 1062034 h 6858000"/>
              <a:gd name="connsiteX851" fmla="*/ 5790982 w 7467600"/>
              <a:gd name="connsiteY851" fmla="*/ 1561380 h 6858000"/>
              <a:gd name="connsiteX852" fmla="*/ 6188971 w 7467600"/>
              <a:gd name="connsiteY852" fmla="*/ 1755168 h 6858000"/>
              <a:gd name="connsiteX853" fmla="*/ 6202446 w 7467600"/>
              <a:gd name="connsiteY853" fmla="*/ 1752268 h 6858000"/>
              <a:gd name="connsiteX854" fmla="*/ 7179560 w 7467600"/>
              <a:gd name="connsiteY854" fmla="*/ 1467551 h 6858000"/>
              <a:gd name="connsiteX855" fmla="*/ 7158730 w 7467600"/>
              <a:gd name="connsiteY855" fmla="*/ 1507835 h 6858000"/>
              <a:gd name="connsiteX856" fmla="*/ 6326959 w 7467600"/>
              <a:gd name="connsiteY856" fmla="*/ 1817686 h 6858000"/>
              <a:gd name="connsiteX857" fmla="*/ 6537433 w 7467600"/>
              <a:gd name="connsiteY857" fmla="*/ 1907790 h 6858000"/>
              <a:gd name="connsiteX858" fmla="*/ 6550221 w 7467600"/>
              <a:gd name="connsiteY858" fmla="*/ 1910729 h 6858000"/>
              <a:gd name="connsiteX859" fmla="*/ 6964438 w 7467600"/>
              <a:gd name="connsiteY859" fmla="*/ 2209505 h 6858000"/>
              <a:gd name="connsiteX860" fmla="*/ 7367862 w 7467600"/>
              <a:gd name="connsiteY860" fmla="*/ 2806833 h 6858000"/>
              <a:gd name="connsiteX861" fmla="*/ 7364329 w 7467600"/>
              <a:gd name="connsiteY861" fmla="*/ 2826907 h 6858000"/>
              <a:gd name="connsiteX862" fmla="*/ 7290545 w 7467600"/>
              <a:gd name="connsiteY862" fmla="*/ 2850663 h 6858000"/>
              <a:gd name="connsiteX863" fmla="*/ 6472036 w 7467600"/>
              <a:gd name="connsiteY863" fmla="*/ 1959003 h 6858000"/>
              <a:gd name="connsiteX864" fmla="*/ 5792897 w 7467600"/>
              <a:gd name="connsiteY864" fmla="*/ 1647747 h 6858000"/>
              <a:gd name="connsiteX865" fmla="*/ 5842751 w 7467600"/>
              <a:gd name="connsiteY865" fmla="*/ 1816112 h 6858000"/>
              <a:gd name="connsiteX866" fmla="*/ 5847424 w 7467600"/>
              <a:gd name="connsiteY866" fmla="*/ 1815776 h 6858000"/>
              <a:gd name="connsiteX867" fmla="*/ 6399821 w 7467600"/>
              <a:gd name="connsiteY867" fmla="*/ 2344799 h 6858000"/>
              <a:gd name="connsiteX868" fmla="*/ 6323232 w 7467600"/>
              <a:gd name="connsiteY868" fmla="*/ 2389634 h 6858000"/>
              <a:gd name="connsiteX869" fmla="*/ 5942958 w 7467600"/>
              <a:gd name="connsiteY869" fmla="*/ 2077708 h 6858000"/>
              <a:gd name="connsiteX870" fmla="*/ 5921559 w 7467600"/>
              <a:gd name="connsiteY870" fmla="*/ 2378596 h 6858000"/>
              <a:gd name="connsiteX871" fmla="*/ 5817651 w 7467600"/>
              <a:gd name="connsiteY871" fmla="*/ 3023919 h 6858000"/>
              <a:gd name="connsiteX872" fmla="*/ 5729634 w 7467600"/>
              <a:gd name="connsiteY872" fmla="*/ 3051849 h 6858000"/>
              <a:gd name="connsiteX873" fmla="*/ 5611018 w 7467600"/>
              <a:gd name="connsiteY873" fmla="*/ 2316769 h 6858000"/>
              <a:gd name="connsiteX874" fmla="*/ 5687608 w 7467600"/>
              <a:gd name="connsiteY874" fmla="*/ 2039972 h 6858000"/>
              <a:gd name="connsiteX875" fmla="*/ 5657554 w 7467600"/>
              <a:gd name="connsiteY875" fmla="*/ 1576445 h 6858000"/>
              <a:gd name="connsiteX876" fmla="*/ 5150475 w 7467600"/>
              <a:gd name="connsiteY876" fmla="*/ 1274012 h 6858000"/>
              <a:gd name="connsiteX877" fmla="*/ 5349142 w 7467600"/>
              <a:gd name="connsiteY877" fmla="*/ 2204405 h 6858000"/>
              <a:gd name="connsiteX878" fmla="*/ 5262214 w 7467600"/>
              <a:gd name="connsiteY878" fmla="*/ 2233836 h 6858000"/>
              <a:gd name="connsiteX879" fmla="*/ 4981539 w 7467600"/>
              <a:gd name="connsiteY879" fmla="*/ 1542201 h 6858000"/>
              <a:gd name="connsiteX880" fmla="*/ 4958461 w 7467600"/>
              <a:gd name="connsiteY880" fmla="*/ 1136957 h 6858000"/>
              <a:gd name="connsiteX881" fmla="*/ 4655015 w 7467600"/>
              <a:gd name="connsiteY881" fmla="*/ 891426 h 6858000"/>
              <a:gd name="connsiteX882" fmla="*/ 4348002 w 7467600"/>
              <a:gd name="connsiteY882" fmla="*/ 2205895 h 6858000"/>
              <a:gd name="connsiteX883" fmla="*/ 4262250 w 7467600"/>
              <a:gd name="connsiteY883" fmla="*/ 2219972 h 6858000"/>
              <a:gd name="connsiteX884" fmla="*/ 4550611 w 7467600"/>
              <a:gd name="connsiteY884" fmla="*/ 817540 h 6858000"/>
              <a:gd name="connsiteX885" fmla="*/ 4564418 w 7467600"/>
              <a:gd name="connsiteY885" fmla="*/ 808293 h 6858000"/>
              <a:gd name="connsiteX886" fmla="*/ 4266388 w 7467600"/>
              <a:gd name="connsiteY886" fmla="*/ 500083 h 6858000"/>
              <a:gd name="connsiteX887" fmla="*/ 4032842 w 7467600"/>
              <a:gd name="connsiteY887" fmla="*/ 211809 h 6858000"/>
              <a:gd name="connsiteX888" fmla="*/ 3882765 w 7467600"/>
              <a:gd name="connsiteY888" fmla="*/ 0 h 6858000"/>
              <a:gd name="connsiteX889" fmla="*/ 3721337 w 7467600"/>
              <a:gd name="connsiteY889" fmla="*/ 0 h 6858000"/>
              <a:gd name="connsiteX890" fmla="*/ 3797544 w 7467600"/>
              <a:gd name="connsiteY890" fmla="*/ 0 h 6858000"/>
              <a:gd name="connsiteX891" fmla="*/ 3775734 w 7467600"/>
              <a:gd name="connsiteY891" fmla="*/ 95131 h 6858000"/>
              <a:gd name="connsiteX892" fmla="*/ 3724807 w 7467600"/>
              <a:gd name="connsiteY892" fmla="*/ 272257 h 6858000"/>
              <a:gd name="connsiteX893" fmla="*/ 3726844 w 7467600"/>
              <a:gd name="connsiteY893" fmla="*/ 282988 h 6858000"/>
              <a:gd name="connsiteX894" fmla="*/ 3742664 w 7467600"/>
              <a:gd name="connsiteY894" fmla="*/ 279918 h 6858000"/>
              <a:gd name="connsiteX895" fmla="*/ 4103910 w 7467600"/>
              <a:gd name="connsiteY895" fmla="*/ 1161917 h 6858000"/>
              <a:gd name="connsiteX896" fmla="*/ 4020269 w 7467600"/>
              <a:gd name="connsiteY896" fmla="*/ 1200406 h 6858000"/>
              <a:gd name="connsiteX897" fmla="*/ 3674882 w 7467600"/>
              <a:gd name="connsiteY897" fmla="*/ 488524 h 6858000"/>
              <a:gd name="connsiteX898" fmla="*/ 3132682 w 7467600"/>
              <a:gd name="connsiteY898" fmla="*/ 1072284 h 6858000"/>
              <a:gd name="connsiteX899" fmla="*/ 2716346 w 7467600"/>
              <a:gd name="connsiteY899" fmla="*/ 1276376 h 6858000"/>
              <a:gd name="connsiteX900" fmla="*/ 2716772 w 7467600"/>
              <a:gd name="connsiteY900" fmla="*/ 1255462 h 6858000"/>
              <a:gd name="connsiteX901" fmla="*/ 3471096 w 7467600"/>
              <a:gd name="connsiteY901" fmla="*/ 437072 h 6858000"/>
              <a:gd name="connsiteX902" fmla="*/ 3639057 w 7467600"/>
              <a:gd name="connsiteY902" fmla="*/ 286334 h 6858000"/>
              <a:gd name="connsiteX903" fmla="*/ 3640309 w 7467600"/>
              <a:gd name="connsiteY903" fmla="*/ 284664 h 6858000"/>
              <a:gd name="connsiteX904" fmla="*/ 3646022 w 7467600"/>
              <a:gd name="connsiteY904" fmla="*/ 276711 h 6858000"/>
              <a:gd name="connsiteX905" fmla="*/ 3707943 w 7467600"/>
              <a:gd name="connsiteY905" fmla="*/ 65958 h 6858000"/>
              <a:gd name="connsiteX906" fmla="*/ 3721337 w 7467600"/>
              <a:gd name="connsiteY906" fmla="*/ 0 h 6858000"/>
              <a:gd name="connsiteX907" fmla="*/ 2867960 w 7467600"/>
              <a:gd name="connsiteY907" fmla="*/ 0 h 6858000"/>
              <a:gd name="connsiteX908" fmla="*/ 2926351 w 7467600"/>
              <a:gd name="connsiteY908" fmla="*/ 0 h 6858000"/>
              <a:gd name="connsiteX909" fmla="*/ 2902823 w 7467600"/>
              <a:gd name="connsiteY909" fmla="*/ 262929 h 6858000"/>
              <a:gd name="connsiteX910" fmla="*/ 2940663 w 7467600"/>
              <a:gd name="connsiteY910" fmla="*/ 140884 h 6858000"/>
              <a:gd name="connsiteX911" fmla="*/ 2947039 w 7467600"/>
              <a:gd name="connsiteY911" fmla="*/ 122524 h 6858000"/>
              <a:gd name="connsiteX912" fmla="*/ 2984316 w 7467600"/>
              <a:gd name="connsiteY912" fmla="*/ 0 h 6858000"/>
              <a:gd name="connsiteX913" fmla="*/ 3016114 w 7467600"/>
              <a:gd name="connsiteY913" fmla="*/ 0 h 6858000"/>
              <a:gd name="connsiteX914" fmla="*/ 2979949 w 7467600"/>
              <a:gd name="connsiteY914" fmla="*/ 119274 h 6858000"/>
              <a:gd name="connsiteX915" fmla="*/ 3023879 w 7467600"/>
              <a:gd name="connsiteY915" fmla="*/ 0 h 6858000"/>
              <a:gd name="connsiteX916" fmla="*/ 3105400 w 7467600"/>
              <a:gd name="connsiteY916" fmla="*/ 0 h 6858000"/>
              <a:gd name="connsiteX917" fmla="*/ 3094669 w 7467600"/>
              <a:gd name="connsiteY917" fmla="*/ 30308 h 6858000"/>
              <a:gd name="connsiteX918" fmla="*/ 2901945 w 7467600"/>
              <a:gd name="connsiteY918" fmla="*/ 466538 h 6858000"/>
              <a:gd name="connsiteX919" fmla="*/ 2815209 w 7467600"/>
              <a:gd name="connsiteY919" fmla="*/ 497361 h 6858000"/>
              <a:gd name="connsiteX920" fmla="*/ 2844845 w 7467600"/>
              <a:gd name="connsiteY920" fmla="*/ 127638 h 6858000"/>
              <a:gd name="connsiteX921" fmla="*/ 2867960 w 7467600"/>
              <a:gd name="connsiteY921" fmla="*/ 0 h 6858000"/>
              <a:gd name="connsiteX922" fmla="*/ 1057230 w 7467600"/>
              <a:gd name="connsiteY922" fmla="*/ 0 h 6858000"/>
              <a:gd name="connsiteX923" fmla="*/ 1111003 w 7467600"/>
              <a:gd name="connsiteY923" fmla="*/ 0 h 6858000"/>
              <a:gd name="connsiteX924" fmla="*/ 1125553 w 7467600"/>
              <a:gd name="connsiteY924" fmla="*/ 52588 h 6858000"/>
              <a:gd name="connsiteX925" fmla="*/ 1304276 w 7467600"/>
              <a:gd name="connsiteY925" fmla="*/ 476275 h 6858000"/>
              <a:gd name="connsiteX926" fmla="*/ 1492066 w 7467600"/>
              <a:gd name="connsiteY926" fmla="*/ 886333 h 6858000"/>
              <a:gd name="connsiteX927" fmla="*/ 1423698 w 7467600"/>
              <a:gd name="connsiteY927" fmla="*/ 710817 h 6858000"/>
              <a:gd name="connsiteX928" fmla="*/ 1357609 w 7467600"/>
              <a:gd name="connsiteY928" fmla="*/ 532892 h 6858000"/>
              <a:gd name="connsiteX929" fmla="*/ 1309550 w 7467600"/>
              <a:gd name="connsiteY929" fmla="*/ 374031 h 6858000"/>
              <a:gd name="connsiteX930" fmla="*/ 1193673 w 7467600"/>
              <a:gd name="connsiteY930" fmla="*/ 49533 h 6858000"/>
              <a:gd name="connsiteX931" fmla="*/ 1164391 w 7467600"/>
              <a:gd name="connsiteY931" fmla="*/ 0 h 6858000"/>
              <a:gd name="connsiteX932" fmla="*/ 1200666 w 7467600"/>
              <a:gd name="connsiteY932" fmla="*/ 0 h 6858000"/>
              <a:gd name="connsiteX933" fmla="*/ 1223408 w 7467600"/>
              <a:gd name="connsiteY933" fmla="*/ 38996 h 6858000"/>
              <a:gd name="connsiteX934" fmla="*/ 1339635 w 7467600"/>
              <a:gd name="connsiteY934" fmla="*/ 365517 h 6858000"/>
              <a:gd name="connsiteX935" fmla="*/ 1387469 w 7467600"/>
              <a:gd name="connsiteY935" fmla="*/ 523079 h 6858000"/>
              <a:gd name="connsiteX936" fmla="*/ 1452685 w 7467600"/>
              <a:gd name="connsiteY936" fmla="*/ 699806 h 6858000"/>
              <a:gd name="connsiteX937" fmla="*/ 1492092 w 7467600"/>
              <a:gd name="connsiteY937" fmla="*/ 800424 h 6858000"/>
              <a:gd name="connsiteX938" fmla="*/ 1455302 w 7467600"/>
              <a:gd name="connsiteY938" fmla="*/ 632913 h 6858000"/>
              <a:gd name="connsiteX939" fmla="*/ 1222336 w 7467600"/>
              <a:gd name="connsiteY939" fmla="*/ 9480 h 6858000"/>
              <a:gd name="connsiteX940" fmla="*/ 1214634 w 7467600"/>
              <a:gd name="connsiteY940" fmla="*/ 0 h 6858000"/>
              <a:gd name="connsiteX941" fmla="*/ 1289827 w 7467600"/>
              <a:gd name="connsiteY941" fmla="*/ 0 h 6858000"/>
              <a:gd name="connsiteX942" fmla="*/ 1321076 w 7467600"/>
              <a:gd name="connsiteY942" fmla="*/ 59722 h 6858000"/>
              <a:gd name="connsiteX943" fmla="*/ 1512579 w 7467600"/>
              <a:gd name="connsiteY943" fmla="*/ 626441 h 6858000"/>
              <a:gd name="connsiteX944" fmla="*/ 1506076 w 7467600"/>
              <a:gd name="connsiteY944" fmla="*/ 1089289 h 6858000"/>
              <a:gd name="connsiteX945" fmla="*/ 1486346 w 7467600"/>
              <a:gd name="connsiteY945" fmla="*/ 1079919 h 6858000"/>
              <a:gd name="connsiteX946" fmla="*/ 1070511 w 7467600"/>
              <a:gd name="connsiteY946" fmla="*/ 48609 h 6858000"/>
              <a:gd name="connsiteX947" fmla="*/ 1057230 w 7467600"/>
              <a:gd name="connsiteY947" fmla="*/ 0 h 6858000"/>
              <a:gd name="connsiteX948" fmla="*/ 43151 w 7467600"/>
              <a:gd name="connsiteY948" fmla="*/ 0 h 6858000"/>
              <a:gd name="connsiteX949" fmla="*/ 95283 w 7467600"/>
              <a:gd name="connsiteY949" fmla="*/ 0 h 6858000"/>
              <a:gd name="connsiteX950" fmla="*/ 300708 w 7467600"/>
              <a:gd name="connsiteY950" fmla="*/ 154571 h 6858000"/>
              <a:gd name="connsiteX951" fmla="*/ 530414 w 7467600"/>
              <a:gd name="connsiteY951" fmla="*/ 354673 h 6858000"/>
              <a:gd name="connsiteX952" fmla="*/ 333785 w 7467600"/>
              <a:gd name="connsiteY952" fmla="*/ 161564 h 6858000"/>
              <a:gd name="connsiteX953" fmla="*/ 147005 w 7467600"/>
              <a:gd name="connsiteY953" fmla="*/ 0 h 6858000"/>
              <a:gd name="connsiteX954" fmla="*/ 272509 w 7467600"/>
              <a:gd name="connsiteY954" fmla="*/ 0 h 6858000"/>
              <a:gd name="connsiteX955" fmla="*/ 326276 w 7467600"/>
              <a:gd name="connsiteY955" fmla="*/ 45847 h 6858000"/>
              <a:gd name="connsiteX956" fmla="*/ 823759 w 7467600"/>
              <a:gd name="connsiteY956" fmla="*/ 574145 h 6858000"/>
              <a:gd name="connsiteX957" fmla="*/ 811254 w 7467600"/>
              <a:gd name="connsiteY957" fmla="*/ 665546 h 6858000"/>
              <a:gd name="connsiteX958" fmla="*/ 154042 w 7467600"/>
              <a:gd name="connsiteY958" fmla="*/ 261522 h 6858000"/>
              <a:gd name="connsiteX959" fmla="*/ 13550 w 7467600"/>
              <a:gd name="connsiteY959" fmla="*/ 158423 h 6858000"/>
              <a:gd name="connsiteX960" fmla="*/ 0 w 7467600"/>
              <a:gd name="connsiteY960" fmla="*/ 146618 h 6858000"/>
              <a:gd name="connsiteX961" fmla="*/ 0 w 7467600"/>
              <a:gd name="connsiteY961" fmla="*/ 59161 h 6858000"/>
              <a:gd name="connsiteX962" fmla="*/ 45427 w 7467600"/>
              <a:gd name="connsiteY962" fmla="*/ 101078 h 6858000"/>
              <a:gd name="connsiteX963" fmla="*/ 630103 w 7467600"/>
              <a:gd name="connsiteY963" fmla="*/ 485885 h 6858000"/>
              <a:gd name="connsiteX964" fmla="*/ 532040 w 7467600"/>
              <a:gd name="connsiteY964" fmla="*/ 399359 h 6858000"/>
              <a:gd name="connsiteX965" fmla="*/ 517618 w 7467600"/>
              <a:gd name="connsiteY965" fmla="*/ 385726 h 6858000"/>
              <a:gd name="connsiteX966" fmla="*/ 285074 w 7467600"/>
              <a:gd name="connsiteY966" fmla="*/ 182755 h 6858000"/>
              <a:gd name="connsiteX967" fmla="*/ 43151 w 7467600"/>
              <a:gd name="connsiteY96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467600 w 7467600"/>
              <a:gd name="connsiteY77" fmla="*/ 6012219 h 6858000"/>
              <a:gd name="connsiteX78" fmla="*/ 7356878 w 7467600"/>
              <a:gd name="connsiteY78" fmla="*/ 5981332 h 6858000"/>
              <a:gd name="connsiteX79" fmla="*/ 7467600 w 7467600"/>
              <a:gd name="connsiteY79" fmla="*/ 6117703 h 6858000"/>
              <a:gd name="connsiteX80" fmla="*/ 7467600 w 7467600"/>
              <a:gd name="connsiteY80" fmla="*/ 6163634 h 6858000"/>
              <a:gd name="connsiteX81" fmla="*/ 7403637 w 7467600"/>
              <a:gd name="connsiteY81" fmla="*/ 6083957 h 6858000"/>
              <a:gd name="connsiteX82" fmla="*/ 7254615 w 7467600"/>
              <a:gd name="connsiteY82" fmla="*/ 5911918 h 6858000"/>
              <a:gd name="connsiteX83" fmla="*/ 7312589 w 7467600"/>
              <a:gd name="connsiteY83" fmla="*/ 5982309 h 6858000"/>
              <a:gd name="connsiteX84" fmla="*/ 7448321 w 7467600"/>
              <a:gd name="connsiteY84" fmla="*/ 6190991 h 6858000"/>
              <a:gd name="connsiteX85" fmla="*/ 7467600 w 7467600"/>
              <a:gd name="connsiteY85" fmla="*/ 6221686 h 6858000"/>
              <a:gd name="connsiteX86" fmla="*/ 7467600 w 7467600"/>
              <a:gd name="connsiteY86" fmla="*/ 6334256 h 6858000"/>
              <a:gd name="connsiteX87" fmla="*/ 7454976 w 7467600"/>
              <a:gd name="connsiteY87" fmla="*/ 6318297 h 6858000"/>
              <a:gd name="connsiteX88" fmla="*/ 1456157 w 7467600"/>
              <a:gd name="connsiteY88" fmla="*/ 5371404 h 6858000"/>
              <a:gd name="connsiteX89" fmla="*/ 1244432 w 7467600"/>
              <a:gd name="connsiteY89" fmla="*/ 5385601 h 6858000"/>
              <a:gd name="connsiteX90" fmla="*/ 973990 w 7467600"/>
              <a:gd name="connsiteY90" fmla="*/ 5424940 h 6858000"/>
              <a:gd name="connsiteX91" fmla="*/ 1103809 w 7467600"/>
              <a:gd name="connsiteY91" fmla="*/ 5433720 h 6858000"/>
              <a:gd name="connsiteX92" fmla="*/ 1123454 w 7467600"/>
              <a:gd name="connsiteY92" fmla="*/ 5435727 h 6858000"/>
              <a:gd name="connsiteX93" fmla="*/ 1737017 w 7467600"/>
              <a:gd name="connsiteY93" fmla="*/ 5452183 h 6858000"/>
              <a:gd name="connsiteX94" fmla="*/ 1824397 w 7467600"/>
              <a:gd name="connsiteY94" fmla="*/ 5447757 h 6858000"/>
              <a:gd name="connsiteX95" fmla="*/ 2070059 w 7467600"/>
              <a:gd name="connsiteY95" fmla="*/ 5441660 h 6858000"/>
              <a:gd name="connsiteX96" fmla="*/ 1456157 w 7467600"/>
              <a:gd name="connsiteY96" fmla="*/ 5371404 h 6858000"/>
              <a:gd name="connsiteX97" fmla="*/ 4988186 w 7467600"/>
              <a:gd name="connsiteY97" fmla="*/ 5216467 h 6858000"/>
              <a:gd name="connsiteX98" fmla="*/ 4777334 w 7467600"/>
              <a:gd name="connsiteY98" fmla="*/ 5406072 h 6858000"/>
              <a:gd name="connsiteX99" fmla="*/ 4718341 w 7467600"/>
              <a:gd name="connsiteY99" fmla="*/ 5468043 h 6858000"/>
              <a:gd name="connsiteX100" fmla="*/ 4604655 w 7467600"/>
              <a:gd name="connsiteY100" fmla="*/ 5583434 h 6858000"/>
              <a:gd name="connsiteX101" fmla="*/ 4565074 w 7467600"/>
              <a:gd name="connsiteY101" fmla="*/ 5618550 h 6858000"/>
              <a:gd name="connsiteX102" fmla="*/ 4988186 w 7467600"/>
              <a:gd name="connsiteY102" fmla="*/ 5216467 h 6858000"/>
              <a:gd name="connsiteX103" fmla="*/ 4978032 w 7467600"/>
              <a:gd name="connsiteY103" fmla="*/ 5183809 h 6858000"/>
              <a:gd name="connsiteX104" fmla="*/ 4463413 w 7467600"/>
              <a:gd name="connsiteY104" fmla="*/ 5615162 h 6858000"/>
              <a:gd name="connsiteX105" fmla="*/ 4358134 w 7467600"/>
              <a:gd name="connsiteY105" fmla="*/ 5742791 h 6858000"/>
              <a:gd name="connsiteX106" fmla="*/ 4376219 w 7467600"/>
              <a:gd name="connsiteY106" fmla="*/ 5729027 h 6858000"/>
              <a:gd name="connsiteX107" fmla="*/ 4582340 w 7467600"/>
              <a:gd name="connsiteY107" fmla="*/ 5561037 h 6858000"/>
              <a:gd name="connsiteX108" fmla="*/ 4694684 w 7467600"/>
              <a:gd name="connsiteY108" fmla="*/ 5447098 h 6858000"/>
              <a:gd name="connsiteX109" fmla="*/ 4754123 w 7467600"/>
              <a:gd name="connsiteY109" fmla="*/ 5384643 h 6858000"/>
              <a:gd name="connsiteX110" fmla="*/ 4978032 w 7467600"/>
              <a:gd name="connsiteY110" fmla="*/ 5183809 h 6858000"/>
              <a:gd name="connsiteX111" fmla="*/ 1903353 w 7467600"/>
              <a:gd name="connsiteY111" fmla="*/ 5044827 h 6858000"/>
              <a:gd name="connsiteX112" fmla="*/ 1936931 w 7467600"/>
              <a:gd name="connsiteY112" fmla="*/ 5093954 h 6858000"/>
              <a:gd name="connsiteX113" fmla="*/ 2195868 w 7467600"/>
              <a:gd name="connsiteY113" fmla="*/ 5396574 h 6858000"/>
              <a:gd name="connsiteX114" fmla="*/ 2088852 w 7467600"/>
              <a:gd name="connsiteY114" fmla="*/ 5166123 h 6858000"/>
              <a:gd name="connsiteX115" fmla="*/ 1958241 w 7467600"/>
              <a:gd name="connsiteY115" fmla="*/ 5067955 h 6858000"/>
              <a:gd name="connsiteX116" fmla="*/ 1903353 w 7467600"/>
              <a:gd name="connsiteY116" fmla="*/ 5044827 h 6858000"/>
              <a:gd name="connsiteX117" fmla="*/ 1979378 w 7467600"/>
              <a:gd name="connsiteY117" fmla="*/ 4769504 h 6858000"/>
              <a:gd name="connsiteX118" fmla="*/ 2882120 w 7467600"/>
              <a:gd name="connsiteY118" fmla="*/ 5064547 h 6858000"/>
              <a:gd name="connsiteX119" fmla="*/ 2793103 w 7467600"/>
              <a:gd name="connsiteY119" fmla="*/ 5039699 h 6858000"/>
              <a:gd name="connsiteX120" fmla="*/ 2770041 w 7467600"/>
              <a:gd name="connsiteY120" fmla="*/ 5033634 h 6858000"/>
              <a:gd name="connsiteX121" fmla="*/ 1979378 w 7467600"/>
              <a:gd name="connsiteY121" fmla="*/ 4769504 h 6858000"/>
              <a:gd name="connsiteX122" fmla="*/ 1927410 w 7467600"/>
              <a:gd name="connsiteY122" fmla="*/ 4716164 h 6858000"/>
              <a:gd name="connsiteX123" fmla="*/ 1959587 w 7467600"/>
              <a:gd name="connsiteY123" fmla="*/ 4728849 h 6858000"/>
              <a:gd name="connsiteX124" fmla="*/ 2777707 w 7467600"/>
              <a:gd name="connsiteY124" fmla="*/ 5003991 h 6858000"/>
              <a:gd name="connsiteX125" fmla="*/ 2800768 w 7467600"/>
              <a:gd name="connsiteY125" fmla="*/ 5010056 h 6858000"/>
              <a:gd name="connsiteX126" fmla="*/ 2879408 w 7467600"/>
              <a:gd name="connsiteY126" fmla="*/ 5031590 h 6858000"/>
              <a:gd name="connsiteX127" fmla="*/ 2862295 w 7467600"/>
              <a:gd name="connsiteY127" fmla="*/ 5022958 h 6858000"/>
              <a:gd name="connsiteX128" fmla="*/ 2813343 w 7467600"/>
              <a:gd name="connsiteY128" fmla="*/ 4998369 h 6858000"/>
              <a:gd name="connsiteX129" fmla="*/ 2646245 w 7467600"/>
              <a:gd name="connsiteY129" fmla="*/ 4930999 h 6858000"/>
              <a:gd name="connsiteX130" fmla="*/ 1999243 w 7467600"/>
              <a:gd name="connsiteY130" fmla="*/ 4730524 h 6858000"/>
              <a:gd name="connsiteX131" fmla="*/ 1979527 w 7467600"/>
              <a:gd name="connsiteY131" fmla="*/ 4726651 h 6858000"/>
              <a:gd name="connsiteX132" fmla="*/ 1927410 w 7467600"/>
              <a:gd name="connsiteY132" fmla="*/ 4716164 h 6858000"/>
              <a:gd name="connsiteX133" fmla="*/ 1997014 w 7467600"/>
              <a:gd name="connsiteY133" fmla="*/ 4698007 h 6858000"/>
              <a:gd name="connsiteX134" fmla="*/ 2005458 w 7467600"/>
              <a:gd name="connsiteY134" fmla="*/ 4699540 h 6858000"/>
              <a:gd name="connsiteX135" fmla="*/ 2657186 w 7467600"/>
              <a:gd name="connsiteY135" fmla="*/ 4901687 h 6858000"/>
              <a:gd name="connsiteX136" fmla="*/ 2826662 w 7467600"/>
              <a:gd name="connsiteY136" fmla="*/ 4970362 h 6858000"/>
              <a:gd name="connsiteX137" fmla="*/ 2876100 w 7467600"/>
              <a:gd name="connsiteY137" fmla="*/ 4995397 h 6858000"/>
              <a:gd name="connsiteX138" fmla="*/ 3042600 w 7467600"/>
              <a:gd name="connsiteY138" fmla="*/ 5059532 h 6858000"/>
              <a:gd name="connsiteX139" fmla="*/ 1997014 w 7467600"/>
              <a:gd name="connsiteY139" fmla="*/ 4698007 h 6858000"/>
              <a:gd name="connsiteX140" fmla="*/ 2305292 w 7467600"/>
              <a:gd name="connsiteY140" fmla="*/ 4219492 h 6858000"/>
              <a:gd name="connsiteX141" fmla="*/ 3360922 w 7467600"/>
              <a:gd name="connsiteY141" fmla="*/ 4529373 h 6858000"/>
              <a:gd name="connsiteX142" fmla="*/ 3492420 w 7467600"/>
              <a:gd name="connsiteY142" fmla="*/ 4510145 h 6858000"/>
              <a:gd name="connsiteX143" fmla="*/ 3364086 w 7467600"/>
              <a:gd name="connsiteY143" fmla="*/ 4480340 h 6858000"/>
              <a:gd name="connsiteX144" fmla="*/ 3225818 w 7467600"/>
              <a:gd name="connsiteY144" fmla="*/ 4411822 h 6858000"/>
              <a:gd name="connsiteX145" fmla="*/ 3129696 w 7467600"/>
              <a:gd name="connsiteY145" fmla="*/ 4360704 h 6858000"/>
              <a:gd name="connsiteX146" fmla="*/ 2814545 w 7467600"/>
              <a:gd name="connsiteY146" fmla="*/ 4282955 h 6858000"/>
              <a:gd name="connsiteX147" fmla="*/ 2305292 w 7467600"/>
              <a:gd name="connsiteY147" fmla="*/ 4219492 h 6858000"/>
              <a:gd name="connsiteX148" fmla="*/ 2626982 w 7467600"/>
              <a:gd name="connsiteY148" fmla="*/ 4206450 h 6858000"/>
              <a:gd name="connsiteX149" fmla="*/ 2490617 w 7467600"/>
              <a:gd name="connsiteY149" fmla="*/ 4206951 h 6858000"/>
              <a:gd name="connsiteX150" fmla="*/ 2819869 w 7467600"/>
              <a:gd name="connsiteY150" fmla="*/ 4252936 h 6858000"/>
              <a:gd name="connsiteX151" fmla="*/ 3143018 w 7467600"/>
              <a:gd name="connsiteY151" fmla="*/ 4332698 h 6858000"/>
              <a:gd name="connsiteX152" fmla="*/ 3241520 w 7467600"/>
              <a:gd name="connsiteY152" fmla="*/ 4385112 h 6858000"/>
              <a:gd name="connsiteX153" fmla="*/ 3374575 w 7467600"/>
              <a:gd name="connsiteY153" fmla="*/ 4451517 h 6858000"/>
              <a:gd name="connsiteX154" fmla="*/ 3505221 w 7467600"/>
              <a:gd name="connsiteY154" fmla="*/ 4480757 h 6858000"/>
              <a:gd name="connsiteX155" fmla="*/ 2626982 w 7467600"/>
              <a:gd name="connsiteY155" fmla="*/ 4206450 h 6858000"/>
              <a:gd name="connsiteX156" fmla="*/ 1310106 w 7467600"/>
              <a:gd name="connsiteY156" fmla="*/ 3943217 h 6858000"/>
              <a:gd name="connsiteX157" fmla="*/ 854994 w 7467600"/>
              <a:gd name="connsiteY157" fmla="*/ 4399136 h 6858000"/>
              <a:gd name="connsiteX158" fmla="*/ 742462 w 7467600"/>
              <a:gd name="connsiteY158" fmla="*/ 4594648 h 6858000"/>
              <a:gd name="connsiteX159" fmla="*/ 820602 w 7467600"/>
              <a:gd name="connsiteY159" fmla="*/ 4485915 h 6858000"/>
              <a:gd name="connsiteX160" fmla="*/ 878295 w 7467600"/>
              <a:gd name="connsiteY160" fmla="*/ 4403594 h 6858000"/>
              <a:gd name="connsiteX161" fmla="*/ 1240607 w 7467600"/>
              <a:gd name="connsiteY161" fmla="*/ 4010401 h 6858000"/>
              <a:gd name="connsiteX162" fmla="*/ 1310106 w 7467600"/>
              <a:gd name="connsiteY162" fmla="*/ 3943217 h 6858000"/>
              <a:gd name="connsiteX163" fmla="*/ 1423113 w 7467600"/>
              <a:gd name="connsiteY163" fmla="*/ 3874565 h 6858000"/>
              <a:gd name="connsiteX164" fmla="*/ 1260565 w 7467600"/>
              <a:gd name="connsiteY164" fmla="*/ 4031982 h 6858000"/>
              <a:gd name="connsiteX165" fmla="*/ 901900 w 7467600"/>
              <a:gd name="connsiteY165" fmla="*/ 4421236 h 6858000"/>
              <a:gd name="connsiteX166" fmla="*/ 845044 w 7467600"/>
              <a:gd name="connsiteY166" fmla="*/ 4502436 h 6858000"/>
              <a:gd name="connsiteX167" fmla="*/ 685926 w 7467600"/>
              <a:gd name="connsiteY167" fmla="*/ 4703069 h 6858000"/>
              <a:gd name="connsiteX168" fmla="*/ 684248 w 7467600"/>
              <a:gd name="connsiteY168" fmla="*/ 4706721 h 6858000"/>
              <a:gd name="connsiteX169" fmla="*/ 1423113 w 7467600"/>
              <a:gd name="connsiteY169" fmla="*/ 3874565 h 6858000"/>
              <a:gd name="connsiteX170" fmla="*/ 3316479 w 7467600"/>
              <a:gd name="connsiteY170" fmla="*/ 3872136 h 6858000"/>
              <a:gd name="connsiteX171" fmla="*/ 3546806 w 7467600"/>
              <a:gd name="connsiteY171" fmla="*/ 4356139 h 6858000"/>
              <a:gd name="connsiteX172" fmla="*/ 3364433 w 7467600"/>
              <a:gd name="connsiteY172" fmla="*/ 3953121 h 6858000"/>
              <a:gd name="connsiteX173" fmla="*/ 3316479 w 7467600"/>
              <a:gd name="connsiteY173" fmla="*/ 3872136 h 6858000"/>
              <a:gd name="connsiteX174" fmla="*/ 3291335 w 7467600"/>
              <a:gd name="connsiteY174" fmla="*/ 3767420 h 6858000"/>
              <a:gd name="connsiteX175" fmla="*/ 3390805 w 7467600"/>
              <a:gd name="connsiteY175" fmla="*/ 3937163 h 6858000"/>
              <a:gd name="connsiteX176" fmla="*/ 3579062 w 7467600"/>
              <a:gd name="connsiteY176" fmla="*/ 4359040 h 6858000"/>
              <a:gd name="connsiteX177" fmla="*/ 3467355 w 7467600"/>
              <a:gd name="connsiteY177" fmla="*/ 3988130 h 6858000"/>
              <a:gd name="connsiteX178" fmla="*/ 3310753 w 7467600"/>
              <a:gd name="connsiteY178" fmla="*/ 3787140 h 6858000"/>
              <a:gd name="connsiteX179" fmla="*/ 3291335 w 7467600"/>
              <a:gd name="connsiteY179" fmla="*/ 3767420 h 6858000"/>
              <a:gd name="connsiteX180" fmla="*/ 1635889 w 7467600"/>
              <a:gd name="connsiteY180" fmla="*/ 3709494 h 6858000"/>
              <a:gd name="connsiteX181" fmla="*/ 1634800 w 7467600"/>
              <a:gd name="connsiteY181" fmla="*/ 3731111 h 6858000"/>
              <a:gd name="connsiteX182" fmla="*/ 1635889 w 7467600"/>
              <a:gd name="connsiteY182" fmla="*/ 3709494 h 6858000"/>
              <a:gd name="connsiteX183" fmla="*/ 1510397 w 7467600"/>
              <a:gd name="connsiteY183" fmla="*/ 3684705 h 6858000"/>
              <a:gd name="connsiteX184" fmla="*/ 1146550 w 7467600"/>
              <a:gd name="connsiteY184" fmla="*/ 3802012 h 6858000"/>
              <a:gd name="connsiteX185" fmla="*/ 698834 w 7467600"/>
              <a:gd name="connsiteY185" fmla="*/ 3952272 h 6858000"/>
              <a:gd name="connsiteX186" fmla="*/ 34256 w 7467600"/>
              <a:gd name="connsiteY186" fmla="*/ 4347603 h 6858000"/>
              <a:gd name="connsiteX187" fmla="*/ 527241 w 7467600"/>
              <a:gd name="connsiteY187" fmla="*/ 4065078 h 6858000"/>
              <a:gd name="connsiteX188" fmla="*/ 1510397 w 7467600"/>
              <a:gd name="connsiteY188" fmla="*/ 3684705 h 6858000"/>
              <a:gd name="connsiteX189" fmla="*/ 1313114 w 7467600"/>
              <a:gd name="connsiteY189" fmla="*/ 3655216 h 6858000"/>
              <a:gd name="connsiteX190" fmla="*/ 1109304 w 7467600"/>
              <a:gd name="connsiteY190" fmla="*/ 3669030 h 6858000"/>
              <a:gd name="connsiteX191" fmla="*/ 8129 w 7467600"/>
              <a:gd name="connsiteY191" fmla="*/ 4330519 h 6858000"/>
              <a:gd name="connsiteX192" fmla="*/ 687572 w 7467600"/>
              <a:gd name="connsiteY192" fmla="*/ 3925629 h 6858000"/>
              <a:gd name="connsiteX193" fmla="*/ 1138365 w 7467600"/>
              <a:gd name="connsiteY193" fmla="*/ 3774515 h 6858000"/>
              <a:gd name="connsiteX194" fmla="*/ 1505579 w 7467600"/>
              <a:gd name="connsiteY194" fmla="*/ 3655526 h 6858000"/>
              <a:gd name="connsiteX195" fmla="*/ 1313114 w 7467600"/>
              <a:gd name="connsiteY195" fmla="*/ 3655216 h 6858000"/>
              <a:gd name="connsiteX196" fmla="*/ 3655073 w 7467600"/>
              <a:gd name="connsiteY196" fmla="*/ 3650884 h 6858000"/>
              <a:gd name="connsiteX197" fmla="*/ 3989938 w 7467600"/>
              <a:gd name="connsiteY197" fmla="*/ 3991685 h 6858000"/>
              <a:gd name="connsiteX198" fmla="*/ 4393907 w 7467600"/>
              <a:gd name="connsiteY198" fmla="*/ 4261258 h 6858000"/>
              <a:gd name="connsiteX199" fmla="*/ 4648051 w 7467600"/>
              <a:gd name="connsiteY199" fmla="*/ 4374051 h 6858000"/>
              <a:gd name="connsiteX200" fmla="*/ 4383389 w 7467600"/>
              <a:gd name="connsiteY200" fmla="*/ 4184369 h 6858000"/>
              <a:gd name="connsiteX201" fmla="*/ 4165508 w 7467600"/>
              <a:gd name="connsiteY201" fmla="*/ 4035196 h 6858000"/>
              <a:gd name="connsiteX202" fmla="*/ 4068162 w 7467600"/>
              <a:gd name="connsiteY202" fmla="*/ 3953394 h 6858000"/>
              <a:gd name="connsiteX203" fmla="*/ 3981416 w 7467600"/>
              <a:gd name="connsiteY203" fmla="*/ 3880482 h 6858000"/>
              <a:gd name="connsiteX204" fmla="*/ 3800147 w 7467600"/>
              <a:gd name="connsiteY204" fmla="*/ 3749872 h 6858000"/>
              <a:gd name="connsiteX205" fmla="*/ 3655073 w 7467600"/>
              <a:gd name="connsiteY205" fmla="*/ 3650884 h 6858000"/>
              <a:gd name="connsiteX206" fmla="*/ 3670252 w 7467600"/>
              <a:gd name="connsiteY206" fmla="*/ 3622798 h 6858000"/>
              <a:gd name="connsiteX207" fmla="*/ 3817258 w 7467600"/>
              <a:gd name="connsiteY207" fmla="*/ 3723577 h 6858000"/>
              <a:gd name="connsiteX208" fmla="*/ 4000461 w 7467600"/>
              <a:gd name="connsiteY208" fmla="*/ 3855966 h 6858000"/>
              <a:gd name="connsiteX209" fmla="*/ 4088180 w 7467600"/>
              <a:gd name="connsiteY209" fmla="*/ 3929774 h 6858000"/>
              <a:gd name="connsiteX210" fmla="*/ 4184555 w 7467600"/>
              <a:gd name="connsiteY210" fmla="*/ 4010683 h 6858000"/>
              <a:gd name="connsiteX211" fmla="*/ 4399563 w 7467600"/>
              <a:gd name="connsiteY211" fmla="*/ 4158106 h 6858000"/>
              <a:gd name="connsiteX212" fmla="*/ 4684469 w 7467600"/>
              <a:gd name="connsiteY212" fmla="*/ 4364680 h 6858000"/>
              <a:gd name="connsiteX213" fmla="*/ 4690271 w 7467600"/>
              <a:gd name="connsiteY213" fmla="*/ 4370034 h 6858000"/>
              <a:gd name="connsiteX214" fmla="*/ 4136093 w 7467600"/>
              <a:gd name="connsiteY214" fmla="*/ 3858466 h 6858000"/>
              <a:gd name="connsiteX215" fmla="*/ 3670252 w 7467600"/>
              <a:gd name="connsiteY215" fmla="*/ 3622798 h 6858000"/>
              <a:gd name="connsiteX216" fmla="*/ 4440129 w 7467600"/>
              <a:gd name="connsiteY216" fmla="*/ 3448571 h 6858000"/>
              <a:gd name="connsiteX217" fmla="*/ 4856525 w 7467600"/>
              <a:gd name="connsiteY217" fmla="*/ 3915351 h 6858000"/>
              <a:gd name="connsiteX218" fmla="*/ 5059055 w 7467600"/>
              <a:gd name="connsiteY218" fmla="*/ 4108918 h 6858000"/>
              <a:gd name="connsiteX219" fmla="*/ 5290070 w 7467600"/>
              <a:gd name="connsiteY219" fmla="*/ 4263619 h 6858000"/>
              <a:gd name="connsiteX220" fmla="*/ 4834991 w 7467600"/>
              <a:gd name="connsiteY220" fmla="*/ 3830985 h 6858000"/>
              <a:gd name="connsiteX221" fmla="*/ 4440129 w 7467600"/>
              <a:gd name="connsiteY221" fmla="*/ 3448571 h 6858000"/>
              <a:gd name="connsiteX222" fmla="*/ 4441737 w 7467600"/>
              <a:gd name="connsiteY222" fmla="*/ 3399734 h 6858000"/>
              <a:gd name="connsiteX223" fmla="*/ 4431236 w 7467600"/>
              <a:gd name="connsiteY223" fmla="*/ 3400954 h 6858000"/>
              <a:gd name="connsiteX224" fmla="*/ 4557150 w 7467600"/>
              <a:gd name="connsiteY224" fmla="*/ 3510023 h 6858000"/>
              <a:gd name="connsiteX225" fmla="*/ 4856936 w 7467600"/>
              <a:gd name="connsiteY225" fmla="*/ 3809146 h 6858000"/>
              <a:gd name="connsiteX226" fmla="*/ 5111996 w 7467600"/>
              <a:gd name="connsiteY226" fmla="*/ 4065759 h 6858000"/>
              <a:gd name="connsiteX227" fmla="*/ 5388878 w 7467600"/>
              <a:gd name="connsiteY227" fmla="*/ 4300185 h 6858000"/>
              <a:gd name="connsiteX228" fmla="*/ 5425556 w 7467600"/>
              <a:gd name="connsiteY228" fmla="*/ 4308967 h 6858000"/>
              <a:gd name="connsiteX229" fmla="*/ 4943646 w 7467600"/>
              <a:gd name="connsiteY229" fmla="*/ 3822916 h 6858000"/>
              <a:gd name="connsiteX230" fmla="*/ 4594837 w 7467600"/>
              <a:gd name="connsiteY230" fmla="*/ 3532274 h 6858000"/>
              <a:gd name="connsiteX231" fmla="*/ 4441737 w 7467600"/>
              <a:gd name="connsiteY231" fmla="*/ 3399734 h 6858000"/>
              <a:gd name="connsiteX232" fmla="*/ 5425834 w 7467600"/>
              <a:gd name="connsiteY232" fmla="*/ 3162785 h 6858000"/>
              <a:gd name="connsiteX233" fmla="*/ 5401644 w 7467600"/>
              <a:gd name="connsiteY233" fmla="*/ 3617847 h 6858000"/>
              <a:gd name="connsiteX234" fmla="*/ 5467256 w 7467600"/>
              <a:gd name="connsiteY234" fmla="*/ 4175494 h 6858000"/>
              <a:gd name="connsiteX235" fmla="*/ 5448069 w 7467600"/>
              <a:gd name="connsiteY235" fmla="*/ 3567554 h 6858000"/>
              <a:gd name="connsiteX236" fmla="*/ 5425834 w 7467600"/>
              <a:gd name="connsiteY236" fmla="*/ 3162785 h 6858000"/>
              <a:gd name="connsiteX237" fmla="*/ 1318687 w 7467600"/>
              <a:gd name="connsiteY237" fmla="*/ 3113840 h 6858000"/>
              <a:gd name="connsiteX238" fmla="*/ 1066793 w 7467600"/>
              <a:gd name="connsiteY238" fmla="*/ 3212171 h 6858000"/>
              <a:gd name="connsiteX239" fmla="*/ 993319 w 7467600"/>
              <a:gd name="connsiteY239" fmla="*/ 3247648 h 6858000"/>
              <a:gd name="connsiteX240" fmla="*/ 853081 w 7467600"/>
              <a:gd name="connsiteY240" fmla="*/ 3312410 h 6858000"/>
              <a:gd name="connsiteX241" fmla="*/ 805957 w 7467600"/>
              <a:gd name="connsiteY241" fmla="*/ 3330443 h 6858000"/>
              <a:gd name="connsiteX242" fmla="*/ 1318687 w 7467600"/>
              <a:gd name="connsiteY242" fmla="*/ 3113840 h 6858000"/>
              <a:gd name="connsiteX243" fmla="*/ 5453702 w 7467600"/>
              <a:gd name="connsiteY243" fmla="*/ 3090882 h 6858000"/>
              <a:gd name="connsiteX244" fmla="*/ 5480135 w 7467600"/>
              <a:gd name="connsiteY244" fmla="*/ 3565802 h 6858000"/>
              <a:gd name="connsiteX245" fmla="*/ 5499023 w 7467600"/>
              <a:gd name="connsiteY245" fmla="*/ 4166310 h 6858000"/>
              <a:gd name="connsiteX246" fmla="*/ 5547022 w 7467600"/>
              <a:gd name="connsiteY246" fmla="*/ 3607838 h 6858000"/>
              <a:gd name="connsiteX247" fmla="*/ 5515964 w 7467600"/>
              <a:gd name="connsiteY247" fmla="*/ 3378541 h 6858000"/>
              <a:gd name="connsiteX248" fmla="*/ 5453702 w 7467600"/>
              <a:gd name="connsiteY248" fmla="*/ 3090882 h 6858000"/>
              <a:gd name="connsiteX249" fmla="*/ 1238695 w 7467600"/>
              <a:gd name="connsiteY249" fmla="*/ 3076820 h 6858000"/>
              <a:gd name="connsiteX250" fmla="*/ 716371 w 7467600"/>
              <a:gd name="connsiteY250" fmla="*/ 3293249 h 6858000"/>
              <a:gd name="connsiteX251" fmla="*/ 579522 w 7467600"/>
              <a:gd name="connsiteY251" fmla="*/ 3371759 h 6858000"/>
              <a:gd name="connsiteX252" fmla="*/ 600288 w 7467600"/>
              <a:gd name="connsiteY252" fmla="*/ 3365555 h 6858000"/>
              <a:gd name="connsiteX253" fmla="*/ 840692 w 7467600"/>
              <a:gd name="connsiteY253" fmla="*/ 3284921 h 6858000"/>
              <a:gd name="connsiteX254" fmla="*/ 979248 w 7467600"/>
              <a:gd name="connsiteY254" fmla="*/ 3221003 h 6858000"/>
              <a:gd name="connsiteX255" fmla="*/ 1053282 w 7467600"/>
              <a:gd name="connsiteY255" fmla="*/ 3185247 h 6858000"/>
              <a:gd name="connsiteX256" fmla="*/ 1320603 w 7467600"/>
              <a:gd name="connsiteY256" fmla="*/ 3081281 h 6858000"/>
              <a:gd name="connsiteX257" fmla="*/ 1238695 w 7467600"/>
              <a:gd name="connsiteY257" fmla="*/ 3076820 h 6858000"/>
              <a:gd name="connsiteX258" fmla="*/ 5425627 w 7467600"/>
              <a:gd name="connsiteY258" fmla="*/ 2954192 h 6858000"/>
              <a:gd name="connsiteX259" fmla="*/ 5470770 w 7467600"/>
              <a:gd name="connsiteY259" fmla="*/ 3005435 h 6858000"/>
              <a:gd name="connsiteX260" fmla="*/ 5519779 w 7467600"/>
              <a:gd name="connsiteY260" fmla="*/ 4359223 h 6858000"/>
              <a:gd name="connsiteX261" fmla="*/ 5520293 w 7467600"/>
              <a:gd name="connsiteY261" fmla="*/ 4360602 h 6858000"/>
              <a:gd name="connsiteX262" fmla="*/ 5767221 w 7467600"/>
              <a:gd name="connsiteY262" fmla="*/ 4665564 h 6858000"/>
              <a:gd name="connsiteX263" fmla="*/ 6937169 w 7467600"/>
              <a:gd name="connsiteY263" fmla="*/ 4815941 h 6858000"/>
              <a:gd name="connsiteX264" fmla="*/ 6953922 w 7467600"/>
              <a:gd name="connsiteY264" fmla="*/ 4890068 h 6858000"/>
              <a:gd name="connsiteX265" fmla="*/ 6071359 w 7467600"/>
              <a:gd name="connsiteY265" fmla="*/ 4770770 h 6858000"/>
              <a:gd name="connsiteX266" fmla="*/ 6038839 w 7467600"/>
              <a:gd name="connsiteY266" fmla="*/ 4764474 h 6858000"/>
              <a:gd name="connsiteX267" fmla="*/ 6038706 w 7467600"/>
              <a:gd name="connsiteY267" fmla="*/ 4763847 h 6858000"/>
              <a:gd name="connsiteX268" fmla="*/ 6037784 w 7467600"/>
              <a:gd name="connsiteY268" fmla="*/ 4764270 h 6858000"/>
              <a:gd name="connsiteX269" fmla="*/ 6038839 w 7467600"/>
              <a:gd name="connsiteY269" fmla="*/ 4764474 h 6858000"/>
              <a:gd name="connsiteX270" fmla="*/ 6040338 w 7467600"/>
              <a:gd name="connsiteY270" fmla="*/ 4771418 h 6858000"/>
              <a:gd name="connsiteX271" fmla="*/ 6024488 w 7467600"/>
              <a:gd name="connsiteY271" fmla="*/ 4809903 h 6858000"/>
              <a:gd name="connsiteX272" fmla="*/ 5599771 w 7467600"/>
              <a:gd name="connsiteY272" fmla="*/ 5509652 h 6858000"/>
              <a:gd name="connsiteX273" fmla="*/ 5548843 w 7467600"/>
              <a:gd name="connsiteY273" fmla="*/ 5563845 h 6858000"/>
              <a:gd name="connsiteX274" fmla="*/ 5940952 w 7467600"/>
              <a:gd name="connsiteY274" fmla="*/ 6250028 h 6858000"/>
              <a:gd name="connsiteX275" fmla="*/ 6043441 w 7467600"/>
              <a:gd name="connsiteY275" fmla="*/ 6665847 h 6858000"/>
              <a:gd name="connsiteX276" fmla="*/ 6093432 w 7467600"/>
              <a:gd name="connsiteY276" fmla="*/ 6858000 h 6858000"/>
              <a:gd name="connsiteX277" fmla="*/ 6034344 w 7467600"/>
              <a:gd name="connsiteY277" fmla="*/ 6858000 h 6858000"/>
              <a:gd name="connsiteX278" fmla="*/ 6026679 w 7467600"/>
              <a:gd name="connsiteY278" fmla="*/ 6836959 h 6858000"/>
              <a:gd name="connsiteX279" fmla="*/ 5800441 w 7467600"/>
              <a:gd name="connsiteY279" fmla="*/ 6335286 h 6858000"/>
              <a:gd name="connsiteX280" fmla="*/ 5526562 w 7467600"/>
              <a:gd name="connsiteY280" fmla="*/ 5705388 h 6858000"/>
              <a:gd name="connsiteX281" fmla="*/ 5519640 w 7467600"/>
              <a:gd name="connsiteY281" fmla="*/ 5683774 h 6858000"/>
              <a:gd name="connsiteX282" fmla="*/ 5844559 w 7467600"/>
              <a:gd name="connsiteY282" fmla="*/ 6553349 h 6858000"/>
              <a:gd name="connsiteX283" fmla="*/ 5975994 w 7467600"/>
              <a:gd name="connsiteY283" fmla="*/ 6858000 h 6858000"/>
              <a:gd name="connsiteX284" fmla="*/ 5898547 w 7467600"/>
              <a:gd name="connsiteY284" fmla="*/ 6858000 h 6858000"/>
              <a:gd name="connsiteX285" fmla="*/ 5682041 w 7467600"/>
              <a:gd name="connsiteY285" fmla="*/ 6355860 h 6858000"/>
              <a:gd name="connsiteX286" fmla="*/ 5461758 w 7467600"/>
              <a:gd name="connsiteY286" fmla="*/ 5820220 h 6858000"/>
              <a:gd name="connsiteX287" fmla="*/ 5237282 w 7467600"/>
              <a:gd name="connsiteY287" fmla="*/ 6579086 h 6858000"/>
              <a:gd name="connsiteX288" fmla="*/ 5115009 w 7467600"/>
              <a:gd name="connsiteY288" fmla="*/ 6858000 h 6858000"/>
              <a:gd name="connsiteX289" fmla="*/ 5028074 w 7467600"/>
              <a:gd name="connsiteY289" fmla="*/ 6858000 h 6858000"/>
              <a:gd name="connsiteX290" fmla="*/ 5079508 w 7467600"/>
              <a:gd name="connsiteY290" fmla="*/ 6749074 h 6858000"/>
              <a:gd name="connsiteX291" fmla="*/ 5371846 w 7467600"/>
              <a:gd name="connsiteY291" fmla="*/ 5924413 h 6858000"/>
              <a:gd name="connsiteX292" fmla="*/ 5270512 w 7467600"/>
              <a:gd name="connsiteY292" fmla="*/ 6138975 h 6858000"/>
              <a:gd name="connsiteX293" fmla="*/ 5062409 w 7467600"/>
              <a:gd name="connsiteY293" fmla="*/ 6653544 h 6858000"/>
              <a:gd name="connsiteX294" fmla="*/ 5036628 w 7467600"/>
              <a:gd name="connsiteY294" fmla="*/ 6754247 h 6858000"/>
              <a:gd name="connsiteX295" fmla="*/ 5009112 w 7467600"/>
              <a:gd name="connsiteY295" fmla="*/ 6858000 h 6858000"/>
              <a:gd name="connsiteX296" fmla="*/ 4976679 w 7467600"/>
              <a:gd name="connsiteY296" fmla="*/ 6858000 h 6858000"/>
              <a:gd name="connsiteX297" fmla="*/ 5006537 w 7467600"/>
              <a:gd name="connsiteY297" fmla="*/ 6747068 h 6858000"/>
              <a:gd name="connsiteX298" fmla="*/ 5032723 w 7467600"/>
              <a:gd name="connsiteY298" fmla="*/ 6644957 h 6858000"/>
              <a:gd name="connsiteX299" fmla="*/ 5242949 w 7467600"/>
              <a:gd name="connsiteY299" fmla="*/ 6125175 h 6858000"/>
              <a:gd name="connsiteX300" fmla="*/ 5286321 w 7467600"/>
              <a:gd name="connsiteY300" fmla="*/ 6033555 h 6858000"/>
              <a:gd name="connsiteX301" fmla="*/ 5008210 w 7467600"/>
              <a:gd name="connsiteY301" fmla="*/ 6649194 h 6858000"/>
              <a:gd name="connsiteX302" fmla="*/ 4986321 w 7467600"/>
              <a:gd name="connsiteY302" fmla="*/ 6765687 h 6858000"/>
              <a:gd name="connsiteX303" fmla="*/ 4973474 w 7467600"/>
              <a:gd name="connsiteY303" fmla="*/ 6858000 h 6858000"/>
              <a:gd name="connsiteX304" fmla="*/ 4907178 w 7467600"/>
              <a:gd name="connsiteY304" fmla="*/ 6858000 h 6858000"/>
              <a:gd name="connsiteX305" fmla="*/ 4910810 w 7467600"/>
              <a:gd name="connsiteY305" fmla="*/ 6829660 h 6858000"/>
              <a:gd name="connsiteX306" fmla="*/ 4987461 w 7467600"/>
              <a:gd name="connsiteY306" fmla="*/ 6432994 h 6858000"/>
              <a:gd name="connsiteX307" fmla="*/ 5179262 w 7467600"/>
              <a:gd name="connsiteY307" fmla="*/ 6035044 h 6858000"/>
              <a:gd name="connsiteX308" fmla="*/ 4689678 w 7467600"/>
              <a:gd name="connsiteY308" fmla="*/ 6440241 h 6858000"/>
              <a:gd name="connsiteX309" fmla="*/ 4477543 w 7467600"/>
              <a:gd name="connsiteY309" fmla="*/ 6674836 h 6858000"/>
              <a:gd name="connsiteX310" fmla="*/ 4329957 w 7467600"/>
              <a:gd name="connsiteY310" fmla="*/ 6858000 h 6858000"/>
              <a:gd name="connsiteX311" fmla="*/ 4218595 w 7467600"/>
              <a:gd name="connsiteY311" fmla="*/ 6858000 h 6858000"/>
              <a:gd name="connsiteX312" fmla="*/ 4368888 w 7467600"/>
              <a:gd name="connsiteY312" fmla="*/ 6668412 h 6858000"/>
              <a:gd name="connsiteX313" fmla="*/ 4563091 w 7467600"/>
              <a:gd name="connsiteY313" fmla="*/ 6442508 h 6858000"/>
              <a:gd name="connsiteX314" fmla="*/ 5387324 w 7467600"/>
              <a:gd name="connsiteY314" fmla="*/ 5705830 h 6858000"/>
              <a:gd name="connsiteX315" fmla="*/ 5073620 w 7467600"/>
              <a:gd name="connsiteY315" fmla="*/ 5955437 h 6858000"/>
              <a:gd name="connsiteX316" fmla="*/ 4689789 w 7467600"/>
              <a:gd name="connsiteY316" fmla="*/ 6268382 h 6858000"/>
              <a:gd name="connsiteX317" fmla="*/ 4418722 w 7467600"/>
              <a:gd name="connsiteY317" fmla="*/ 6570886 h 6858000"/>
              <a:gd name="connsiteX318" fmla="*/ 4214944 w 7467600"/>
              <a:gd name="connsiteY318" fmla="*/ 6858000 h 6858000"/>
              <a:gd name="connsiteX319" fmla="*/ 4177898 w 7467600"/>
              <a:gd name="connsiteY319" fmla="*/ 6858000 h 6858000"/>
              <a:gd name="connsiteX320" fmla="*/ 4391597 w 7467600"/>
              <a:gd name="connsiteY320" fmla="*/ 6556370 h 6858000"/>
              <a:gd name="connsiteX321" fmla="*/ 4668889 w 7467600"/>
              <a:gd name="connsiteY321" fmla="*/ 6246399 h 6858000"/>
              <a:gd name="connsiteX322" fmla="*/ 5055427 w 7467600"/>
              <a:gd name="connsiteY322" fmla="*/ 5931476 h 6858000"/>
              <a:gd name="connsiteX323" fmla="*/ 5371814 w 7467600"/>
              <a:gd name="connsiteY323" fmla="*/ 5678975 h 6858000"/>
              <a:gd name="connsiteX324" fmla="*/ 4987918 w 7467600"/>
              <a:gd name="connsiteY324" fmla="*/ 5838701 h 6858000"/>
              <a:gd name="connsiteX325" fmla="*/ 4317146 w 7467600"/>
              <a:gd name="connsiteY325" fmla="*/ 6587716 h 6858000"/>
              <a:gd name="connsiteX326" fmla="*/ 4171627 w 7467600"/>
              <a:gd name="connsiteY326" fmla="*/ 6858000 h 6858000"/>
              <a:gd name="connsiteX327" fmla="*/ 4081585 w 7467600"/>
              <a:gd name="connsiteY327" fmla="*/ 6858000 h 6858000"/>
              <a:gd name="connsiteX328" fmla="*/ 4238603 w 7467600"/>
              <a:gd name="connsiteY328" fmla="*/ 6559341 h 6858000"/>
              <a:gd name="connsiteX329" fmla="*/ 4778333 w 7467600"/>
              <a:gd name="connsiteY329" fmla="*/ 5873626 h 6858000"/>
              <a:gd name="connsiteX330" fmla="*/ 5414185 w 7467600"/>
              <a:gd name="connsiteY330" fmla="*/ 5573882 h 6858000"/>
              <a:gd name="connsiteX331" fmla="*/ 5959648 w 7467600"/>
              <a:gd name="connsiteY331" fmla="*/ 4760797 h 6858000"/>
              <a:gd name="connsiteX332" fmla="*/ 5355019 w 7467600"/>
              <a:gd name="connsiteY332" fmla="*/ 4734672 h 6858000"/>
              <a:gd name="connsiteX333" fmla="*/ 5083565 w 7467600"/>
              <a:gd name="connsiteY333" fmla="*/ 5179121 h 6858000"/>
              <a:gd name="connsiteX334" fmla="*/ 4713577 w 7467600"/>
              <a:gd name="connsiteY334" fmla="*/ 5616803 h 6858000"/>
              <a:gd name="connsiteX335" fmla="*/ 3989559 w 7467600"/>
              <a:gd name="connsiteY335" fmla="*/ 6145945 h 6858000"/>
              <a:gd name="connsiteX336" fmla="*/ 3939824 w 7467600"/>
              <a:gd name="connsiteY336" fmla="*/ 6066900 h 6858000"/>
              <a:gd name="connsiteX337" fmla="*/ 4584537 w 7467600"/>
              <a:gd name="connsiteY337" fmla="*/ 5324826 h 6858000"/>
              <a:gd name="connsiteX338" fmla="*/ 5037105 w 7467600"/>
              <a:gd name="connsiteY338" fmla="*/ 5088765 h 6858000"/>
              <a:gd name="connsiteX339" fmla="*/ 5039930 w 7467600"/>
              <a:gd name="connsiteY339" fmla="*/ 5089585 h 6858000"/>
              <a:gd name="connsiteX340" fmla="*/ 5263764 w 7467600"/>
              <a:gd name="connsiteY340" fmla="*/ 4735525 h 6858000"/>
              <a:gd name="connsiteX341" fmla="*/ 4086300 w 7467600"/>
              <a:gd name="connsiteY341" fmla="*/ 4884599 h 6858000"/>
              <a:gd name="connsiteX342" fmla="*/ 4085485 w 7467600"/>
              <a:gd name="connsiteY342" fmla="*/ 4899070 h 6858000"/>
              <a:gd name="connsiteX343" fmla="*/ 3871915 w 7467600"/>
              <a:gd name="connsiteY343" fmla="*/ 5253645 h 6858000"/>
              <a:gd name="connsiteX344" fmla="*/ 3799374 w 7467600"/>
              <a:gd name="connsiteY344" fmla="*/ 5466127 h 6858000"/>
              <a:gd name="connsiteX345" fmla="*/ 3498850 w 7467600"/>
              <a:gd name="connsiteY345" fmla="*/ 6661888 h 6858000"/>
              <a:gd name="connsiteX346" fmla="*/ 3399216 w 7467600"/>
              <a:gd name="connsiteY346" fmla="*/ 6858000 h 6858000"/>
              <a:gd name="connsiteX347" fmla="*/ 3303688 w 7467600"/>
              <a:gd name="connsiteY347" fmla="*/ 6858000 h 6858000"/>
              <a:gd name="connsiteX348" fmla="*/ 3391774 w 7467600"/>
              <a:gd name="connsiteY348" fmla="*/ 6697181 h 6858000"/>
              <a:gd name="connsiteX349" fmla="*/ 3735540 w 7467600"/>
              <a:gd name="connsiteY349" fmla="*/ 5546923 h 6858000"/>
              <a:gd name="connsiteX350" fmla="*/ 3729438 w 7467600"/>
              <a:gd name="connsiteY350" fmla="*/ 5569058 h 6858000"/>
              <a:gd name="connsiteX351" fmla="*/ 3707782 w 7467600"/>
              <a:gd name="connsiteY351" fmla="*/ 5644908 h 6858000"/>
              <a:gd name="connsiteX352" fmla="*/ 3583827 w 7467600"/>
              <a:gd name="connsiteY352" fmla="*/ 6039215 h 6858000"/>
              <a:gd name="connsiteX353" fmla="*/ 3547861 w 7467600"/>
              <a:gd name="connsiteY353" fmla="*/ 6129609 h 6858000"/>
              <a:gd name="connsiteX354" fmla="*/ 3490905 w 7467600"/>
              <a:gd name="connsiteY354" fmla="*/ 6277660 h 6858000"/>
              <a:gd name="connsiteX355" fmla="*/ 3455859 w 7467600"/>
              <a:gd name="connsiteY355" fmla="*/ 6391301 h 6858000"/>
              <a:gd name="connsiteX356" fmla="*/ 3429112 w 7467600"/>
              <a:gd name="connsiteY356" fmla="*/ 6479469 h 6858000"/>
              <a:gd name="connsiteX357" fmla="*/ 3304862 w 7467600"/>
              <a:gd name="connsiteY357" fmla="*/ 6796476 h 6858000"/>
              <a:gd name="connsiteX358" fmla="*/ 3276071 w 7467600"/>
              <a:gd name="connsiteY358" fmla="*/ 6858000 h 6858000"/>
              <a:gd name="connsiteX359" fmla="*/ 3240805 w 7467600"/>
              <a:gd name="connsiteY359" fmla="*/ 6858000 h 6858000"/>
              <a:gd name="connsiteX360" fmla="*/ 3275917 w 7467600"/>
              <a:gd name="connsiteY360" fmla="*/ 6783192 h 6858000"/>
              <a:gd name="connsiteX361" fmla="*/ 3399358 w 7467600"/>
              <a:gd name="connsiteY361" fmla="*/ 6469011 h 6858000"/>
              <a:gd name="connsiteX362" fmla="*/ 3425650 w 7467600"/>
              <a:gd name="connsiteY362" fmla="*/ 6381333 h 6858000"/>
              <a:gd name="connsiteX363" fmla="*/ 3460661 w 7467600"/>
              <a:gd name="connsiteY363" fmla="*/ 6266763 h 6858000"/>
              <a:gd name="connsiteX364" fmla="*/ 3518021 w 7467600"/>
              <a:gd name="connsiteY364" fmla="*/ 6117298 h 6858000"/>
              <a:gd name="connsiteX365" fmla="*/ 3554035 w 7467600"/>
              <a:gd name="connsiteY365" fmla="*/ 6027832 h 6858000"/>
              <a:gd name="connsiteX366" fmla="*/ 3677174 w 7467600"/>
              <a:gd name="connsiteY366" fmla="*/ 5636351 h 6858000"/>
              <a:gd name="connsiteX367" fmla="*/ 3698819 w 7467600"/>
              <a:gd name="connsiteY367" fmla="*/ 5560503 h 6858000"/>
              <a:gd name="connsiteX368" fmla="*/ 3702094 w 7467600"/>
              <a:gd name="connsiteY368" fmla="*/ 5549194 h 6858000"/>
              <a:gd name="connsiteX369" fmla="*/ 3398355 w 7467600"/>
              <a:gd name="connsiteY369" fmla="*/ 6094603 h 6858000"/>
              <a:gd name="connsiteX370" fmla="*/ 3193941 w 7467600"/>
              <a:gd name="connsiteY370" fmla="*/ 6798775 h 6858000"/>
              <a:gd name="connsiteX371" fmla="*/ 3184140 w 7467600"/>
              <a:gd name="connsiteY371" fmla="*/ 6858000 h 6858000"/>
              <a:gd name="connsiteX372" fmla="*/ 3099978 w 7467600"/>
              <a:gd name="connsiteY372" fmla="*/ 6858000 h 6858000"/>
              <a:gd name="connsiteX373" fmla="*/ 3101556 w 7467600"/>
              <a:gd name="connsiteY373" fmla="*/ 6843337 h 6858000"/>
              <a:gd name="connsiteX374" fmla="*/ 3370162 w 7467600"/>
              <a:gd name="connsiteY374" fmla="*/ 5785550 h 6858000"/>
              <a:gd name="connsiteX375" fmla="*/ 3746477 w 7467600"/>
              <a:gd name="connsiteY375" fmla="*/ 5377889 h 6858000"/>
              <a:gd name="connsiteX376" fmla="*/ 3863399 w 7467600"/>
              <a:gd name="connsiteY376" fmla="*/ 5087257 h 6858000"/>
              <a:gd name="connsiteX377" fmla="*/ 3968712 w 7467600"/>
              <a:gd name="connsiteY377" fmla="*/ 4913989 h 6858000"/>
              <a:gd name="connsiteX378" fmla="*/ 2792390 w 7467600"/>
              <a:gd name="connsiteY378" fmla="*/ 5382974 h 6858000"/>
              <a:gd name="connsiteX379" fmla="*/ 2714982 w 7467600"/>
              <a:gd name="connsiteY379" fmla="*/ 5427051 h 6858000"/>
              <a:gd name="connsiteX380" fmla="*/ 2813361 w 7467600"/>
              <a:gd name="connsiteY380" fmla="*/ 6023912 h 6858000"/>
              <a:gd name="connsiteX381" fmla="*/ 2688430 w 7467600"/>
              <a:gd name="connsiteY381" fmla="*/ 6801564 h 6858000"/>
              <a:gd name="connsiteX382" fmla="*/ 2629626 w 7467600"/>
              <a:gd name="connsiteY382" fmla="*/ 6763394 h 6858000"/>
              <a:gd name="connsiteX383" fmla="*/ 2565328 w 7467600"/>
              <a:gd name="connsiteY383" fmla="*/ 5516399 h 6858000"/>
              <a:gd name="connsiteX384" fmla="*/ 1922999 w 7467600"/>
              <a:gd name="connsiteY384" fmla="*/ 5980343 h 6858000"/>
              <a:gd name="connsiteX385" fmla="*/ 1950261 w 7467600"/>
              <a:gd name="connsiteY385" fmla="*/ 6405858 h 6858000"/>
              <a:gd name="connsiteX386" fmla="*/ 2365554 w 7467600"/>
              <a:gd name="connsiteY386" fmla="*/ 6759107 h 6858000"/>
              <a:gd name="connsiteX387" fmla="*/ 2424142 w 7467600"/>
              <a:gd name="connsiteY387" fmla="*/ 6858000 h 6858000"/>
              <a:gd name="connsiteX388" fmla="*/ 2395994 w 7467600"/>
              <a:gd name="connsiteY388" fmla="*/ 6858000 h 6858000"/>
              <a:gd name="connsiteX389" fmla="*/ 2392863 w 7467600"/>
              <a:gd name="connsiteY389" fmla="*/ 6852964 h 6858000"/>
              <a:gd name="connsiteX390" fmla="*/ 2017589 w 7467600"/>
              <a:gd name="connsiteY390" fmla="*/ 6493982 h 6858000"/>
              <a:gd name="connsiteX391" fmla="*/ 2147336 w 7467600"/>
              <a:gd name="connsiteY391" fmla="*/ 6594052 h 6858000"/>
              <a:gd name="connsiteX392" fmla="*/ 2207047 w 7467600"/>
              <a:gd name="connsiteY392" fmla="*/ 6654540 h 6858000"/>
              <a:gd name="connsiteX393" fmla="*/ 2299106 w 7467600"/>
              <a:gd name="connsiteY393" fmla="*/ 6778931 h 6858000"/>
              <a:gd name="connsiteX394" fmla="*/ 2314430 w 7467600"/>
              <a:gd name="connsiteY394" fmla="*/ 6801144 h 6858000"/>
              <a:gd name="connsiteX395" fmla="*/ 2352406 w 7467600"/>
              <a:gd name="connsiteY395" fmla="*/ 6858000 h 6858000"/>
              <a:gd name="connsiteX396" fmla="*/ 2314492 w 7467600"/>
              <a:gd name="connsiteY396" fmla="*/ 6858000 h 6858000"/>
              <a:gd name="connsiteX397" fmla="*/ 2288095 w 7467600"/>
              <a:gd name="connsiteY397" fmla="*/ 6818030 h 6858000"/>
              <a:gd name="connsiteX398" fmla="*/ 2272768 w 7467600"/>
              <a:gd name="connsiteY398" fmla="*/ 6795822 h 6858000"/>
              <a:gd name="connsiteX399" fmla="*/ 2182715 w 7467600"/>
              <a:gd name="connsiteY399" fmla="*/ 6675071 h 6858000"/>
              <a:gd name="connsiteX400" fmla="*/ 2032061 w 7467600"/>
              <a:gd name="connsiteY400" fmla="*/ 6541380 h 6858000"/>
              <a:gd name="connsiteX401" fmla="*/ 2257220 w 7467600"/>
              <a:gd name="connsiteY401" fmla="*/ 6826257 h 6858000"/>
              <a:gd name="connsiteX402" fmla="*/ 2281324 w 7467600"/>
              <a:gd name="connsiteY402" fmla="*/ 6858000 h 6858000"/>
              <a:gd name="connsiteX403" fmla="*/ 2242860 w 7467600"/>
              <a:gd name="connsiteY403" fmla="*/ 6858000 h 6858000"/>
              <a:gd name="connsiteX404" fmla="*/ 2232818 w 7467600"/>
              <a:gd name="connsiteY404" fmla="*/ 6844926 h 6858000"/>
              <a:gd name="connsiteX405" fmla="*/ 1990172 w 7467600"/>
              <a:gd name="connsiteY405" fmla="*/ 6542121 h 6858000"/>
              <a:gd name="connsiteX406" fmla="*/ 2124090 w 7467600"/>
              <a:gd name="connsiteY406" fmla="*/ 6761017 h 6858000"/>
              <a:gd name="connsiteX407" fmla="*/ 2200380 w 7467600"/>
              <a:gd name="connsiteY407" fmla="*/ 6858000 h 6858000"/>
              <a:gd name="connsiteX408" fmla="*/ 2147507 w 7467600"/>
              <a:gd name="connsiteY408" fmla="*/ 6858000 h 6858000"/>
              <a:gd name="connsiteX409" fmla="*/ 2070668 w 7467600"/>
              <a:gd name="connsiteY409" fmla="*/ 6761520 h 6858000"/>
              <a:gd name="connsiteX410" fmla="*/ 1975142 w 7467600"/>
              <a:gd name="connsiteY410" fmla="*/ 6585570 h 6858000"/>
              <a:gd name="connsiteX411" fmla="*/ 2050035 w 7467600"/>
              <a:gd name="connsiteY411" fmla="*/ 6813345 h 6858000"/>
              <a:gd name="connsiteX412" fmla="*/ 2063025 w 7467600"/>
              <a:gd name="connsiteY412" fmla="*/ 6858000 h 6858000"/>
              <a:gd name="connsiteX413" fmla="*/ 2021675 w 7467600"/>
              <a:gd name="connsiteY413" fmla="*/ 6858000 h 6858000"/>
              <a:gd name="connsiteX414" fmla="*/ 2019308 w 7467600"/>
              <a:gd name="connsiteY414" fmla="*/ 6847118 h 6858000"/>
              <a:gd name="connsiteX415" fmla="*/ 1938835 w 7467600"/>
              <a:gd name="connsiteY415" fmla="*/ 6551160 h 6858000"/>
              <a:gd name="connsiteX416" fmla="*/ 1953230 w 7467600"/>
              <a:gd name="connsiteY416" fmla="*/ 6759699 h 6858000"/>
              <a:gd name="connsiteX417" fmla="*/ 1956763 w 7467600"/>
              <a:gd name="connsiteY417" fmla="*/ 6778191 h 6858000"/>
              <a:gd name="connsiteX418" fmla="*/ 1967925 w 7467600"/>
              <a:gd name="connsiteY418" fmla="*/ 6858000 h 6858000"/>
              <a:gd name="connsiteX419" fmla="*/ 1936622 w 7467600"/>
              <a:gd name="connsiteY419" fmla="*/ 6858000 h 6858000"/>
              <a:gd name="connsiteX420" fmla="*/ 1926261 w 7467600"/>
              <a:gd name="connsiteY420" fmla="*/ 6784064 h 6858000"/>
              <a:gd name="connsiteX421" fmla="*/ 1922724 w 7467600"/>
              <a:gd name="connsiteY421" fmla="*/ 6765577 h 6858000"/>
              <a:gd name="connsiteX422" fmla="*/ 1904650 w 7467600"/>
              <a:gd name="connsiteY422" fmla="*/ 6639616 h 6858000"/>
              <a:gd name="connsiteX423" fmla="*/ 1885273 w 7467600"/>
              <a:gd name="connsiteY423" fmla="*/ 6858000 h 6858000"/>
              <a:gd name="connsiteX424" fmla="*/ 1854363 w 7467600"/>
              <a:gd name="connsiteY424" fmla="*/ 6858000 h 6858000"/>
              <a:gd name="connsiteX425" fmla="*/ 1880391 w 7467600"/>
              <a:gd name="connsiteY425" fmla="*/ 6603796 h 6858000"/>
              <a:gd name="connsiteX426" fmla="*/ 1818273 w 7467600"/>
              <a:gd name="connsiteY426" fmla="*/ 6715729 h 6858000"/>
              <a:gd name="connsiteX427" fmla="*/ 1794691 w 7467600"/>
              <a:gd name="connsiteY427" fmla="*/ 6843239 h 6858000"/>
              <a:gd name="connsiteX428" fmla="*/ 1794914 w 7467600"/>
              <a:gd name="connsiteY428" fmla="*/ 6858000 h 6858000"/>
              <a:gd name="connsiteX429" fmla="*/ 1746128 w 7467600"/>
              <a:gd name="connsiteY429" fmla="*/ 6858000 h 6858000"/>
              <a:gd name="connsiteX430" fmla="*/ 1753934 w 7467600"/>
              <a:gd name="connsiteY430" fmla="*/ 6724796 h 6858000"/>
              <a:gd name="connsiteX431" fmla="*/ 1792053 w 7467600"/>
              <a:gd name="connsiteY431" fmla="*/ 6572396 h 6858000"/>
              <a:gd name="connsiteX432" fmla="*/ 1862248 w 7467600"/>
              <a:gd name="connsiteY432" fmla="*/ 6266397 h 6858000"/>
              <a:gd name="connsiteX433" fmla="*/ 1862250 w 7467600"/>
              <a:gd name="connsiteY433" fmla="*/ 6033531 h 6858000"/>
              <a:gd name="connsiteX434" fmla="*/ 1211999 w 7467600"/>
              <a:gd name="connsiteY434" fmla="*/ 6683610 h 6858000"/>
              <a:gd name="connsiteX435" fmla="*/ 1213266 w 7467600"/>
              <a:gd name="connsiteY435" fmla="*/ 6691947 h 6858000"/>
              <a:gd name="connsiteX436" fmla="*/ 1203370 w 7467600"/>
              <a:gd name="connsiteY436" fmla="*/ 6850676 h 6858000"/>
              <a:gd name="connsiteX437" fmla="*/ 1203671 w 7467600"/>
              <a:gd name="connsiteY437" fmla="*/ 6858000 h 6858000"/>
              <a:gd name="connsiteX438" fmla="*/ 1143180 w 7467600"/>
              <a:gd name="connsiteY438" fmla="*/ 6858000 h 6858000"/>
              <a:gd name="connsiteX439" fmla="*/ 1142176 w 7467600"/>
              <a:gd name="connsiteY439" fmla="*/ 6766045 h 6858000"/>
              <a:gd name="connsiteX440" fmla="*/ 1067484 w 7467600"/>
              <a:gd name="connsiteY440" fmla="*/ 6858000 h 6858000"/>
              <a:gd name="connsiteX441" fmla="*/ 953928 w 7467600"/>
              <a:gd name="connsiteY441" fmla="*/ 6858000 h 6858000"/>
              <a:gd name="connsiteX442" fmla="*/ 959715 w 7467600"/>
              <a:gd name="connsiteY442" fmla="*/ 6850185 h 6858000"/>
              <a:gd name="connsiteX443" fmla="*/ 1483788 w 7467600"/>
              <a:gd name="connsiteY443" fmla="*/ 6259174 h 6858000"/>
              <a:gd name="connsiteX444" fmla="*/ 1100671 w 7467600"/>
              <a:gd name="connsiteY444" fmla="*/ 6252137 h 6858000"/>
              <a:gd name="connsiteX445" fmla="*/ 1090144 w 7467600"/>
              <a:gd name="connsiteY445" fmla="*/ 6256748 h 6858000"/>
              <a:gd name="connsiteX446" fmla="*/ 1095872 w 7467600"/>
              <a:gd name="connsiteY446" fmla="*/ 6271892 h 6858000"/>
              <a:gd name="connsiteX447" fmla="*/ 262785 w 7467600"/>
              <a:gd name="connsiteY447" fmla="*/ 6845450 h 6858000"/>
              <a:gd name="connsiteX448" fmla="*/ 209968 w 7467600"/>
              <a:gd name="connsiteY448" fmla="*/ 6770713 h 6858000"/>
              <a:gd name="connsiteX449" fmla="*/ 873460 w 7467600"/>
              <a:gd name="connsiteY449" fmla="*/ 6253768 h 6858000"/>
              <a:gd name="connsiteX450" fmla="*/ 192686 w 7467600"/>
              <a:gd name="connsiteY450" fmla="*/ 5849257 h 6858000"/>
              <a:gd name="connsiteX451" fmla="*/ 4696 w 7467600"/>
              <a:gd name="connsiteY451" fmla="*/ 5697668 h 6858000"/>
              <a:gd name="connsiteX452" fmla="*/ 0 w 7467600"/>
              <a:gd name="connsiteY452" fmla="*/ 5689984 h 6858000"/>
              <a:gd name="connsiteX453" fmla="*/ 0 w 7467600"/>
              <a:gd name="connsiteY453" fmla="*/ 5513472 h 6858000"/>
              <a:gd name="connsiteX454" fmla="*/ 174101 w 7467600"/>
              <a:gd name="connsiteY454" fmla="*/ 5620277 h 6858000"/>
              <a:gd name="connsiteX455" fmla="*/ 891800 w 7467600"/>
              <a:gd name="connsiteY455" fmla="*/ 6036935 h 6858000"/>
              <a:gd name="connsiteX456" fmla="*/ 1072219 w 7467600"/>
              <a:gd name="connsiteY456" fmla="*/ 6169443 h 6858000"/>
              <a:gd name="connsiteX457" fmla="*/ 1074117 w 7467600"/>
              <a:gd name="connsiteY457" fmla="*/ 6170301 h 6858000"/>
              <a:gd name="connsiteX458" fmla="*/ 1083114 w 7467600"/>
              <a:gd name="connsiteY458" fmla="*/ 6174131 h 6858000"/>
              <a:gd name="connsiteX459" fmla="*/ 1543010 w 7467600"/>
              <a:gd name="connsiteY459" fmla="*/ 6191140 h 6858000"/>
              <a:gd name="connsiteX460" fmla="*/ 1551080 w 7467600"/>
              <a:gd name="connsiteY460" fmla="*/ 6195006 h 6858000"/>
              <a:gd name="connsiteX461" fmla="*/ 2345443 w 7467600"/>
              <a:gd name="connsiteY461" fmla="*/ 5549882 h 6858000"/>
              <a:gd name="connsiteX462" fmla="*/ 1721499 w 7467600"/>
              <a:gd name="connsiteY462" fmla="*/ 5599969 h 6858000"/>
              <a:gd name="connsiteX463" fmla="*/ 767716 w 7467600"/>
              <a:gd name="connsiteY463" fmla="*/ 5472768 h 6858000"/>
              <a:gd name="connsiteX464" fmla="*/ 722147 w 7467600"/>
              <a:gd name="connsiteY464" fmla="*/ 5393091 h 6858000"/>
              <a:gd name="connsiteX465" fmla="*/ 1485552 w 7467600"/>
              <a:gd name="connsiteY465" fmla="*/ 5313202 h 6858000"/>
              <a:gd name="connsiteX466" fmla="*/ 2143004 w 7467600"/>
              <a:gd name="connsiteY466" fmla="*/ 5402420 h 6858000"/>
              <a:gd name="connsiteX467" fmla="*/ 1933391 w 7467600"/>
              <a:gd name="connsiteY467" fmla="*/ 5156971 h 6858000"/>
              <a:gd name="connsiteX468" fmla="*/ 1827118 w 7467600"/>
              <a:gd name="connsiteY468" fmla="*/ 4968410 h 6858000"/>
              <a:gd name="connsiteX469" fmla="*/ 1837349 w 7467600"/>
              <a:gd name="connsiteY469" fmla="*/ 4956357 h 6858000"/>
              <a:gd name="connsiteX470" fmla="*/ 2162835 w 7467600"/>
              <a:gd name="connsiteY470" fmla="*/ 5187853 h 6858000"/>
              <a:gd name="connsiteX471" fmla="*/ 2257167 w 7467600"/>
              <a:gd name="connsiteY471" fmla="*/ 5462123 h 6858000"/>
              <a:gd name="connsiteX472" fmla="*/ 2261598 w 7467600"/>
              <a:gd name="connsiteY472" fmla="*/ 5467998 h 6858000"/>
              <a:gd name="connsiteX473" fmla="*/ 2437177 w 7467600"/>
              <a:gd name="connsiteY473" fmla="*/ 5479608 h 6858000"/>
              <a:gd name="connsiteX474" fmla="*/ 2445247 w 7467600"/>
              <a:gd name="connsiteY474" fmla="*/ 5483476 h 6858000"/>
              <a:gd name="connsiteX475" fmla="*/ 2743626 w 7467600"/>
              <a:gd name="connsiteY475" fmla="*/ 5304819 h 6858000"/>
              <a:gd name="connsiteX476" fmla="*/ 3048102 w 7467600"/>
              <a:gd name="connsiteY476" fmla="*/ 5150595 h 6858000"/>
              <a:gd name="connsiteX477" fmla="*/ 1799414 w 7467600"/>
              <a:gd name="connsiteY477" fmla="*/ 4694732 h 6858000"/>
              <a:gd name="connsiteX478" fmla="*/ 1771735 w 7467600"/>
              <a:gd name="connsiteY478" fmla="*/ 4619929 h 6858000"/>
              <a:gd name="connsiteX479" fmla="*/ 3104273 w 7467600"/>
              <a:gd name="connsiteY479" fmla="*/ 5076159 h 6858000"/>
              <a:gd name="connsiteX480" fmla="*/ 3113245 w 7467600"/>
              <a:gd name="connsiteY480" fmla="*/ 5090705 h 6858000"/>
              <a:gd name="connsiteX481" fmla="*/ 3126294 w 7467600"/>
              <a:gd name="connsiteY481" fmla="*/ 5114400 h 6858000"/>
              <a:gd name="connsiteX482" fmla="*/ 3937433 w 7467600"/>
              <a:gd name="connsiteY482" fmla="*/ 4830473 h 6858000"/>
              <a:gd name="connsiteX483" fmla="*/ 3590475 w 7467600"/>
              <a:gd name="connsiteY483" fmla="*/ 4597974 h 6858000"/>
              <a:gd name="connsiteX484" fmla="*/ 3100264 w 7467600"/>
              <a:gd name="connsiteY484" fmla="*/ 4579845 h 6858000"/>
              <a:gd name="connsiteX485" fmla="*/ 2183576 w 7467600"/>
              <a:gd name="connsiteY485" fmla="*/ 4227150 h 6858000"/>
              <a:gd name="connsiteX486" fmla="*/ 2151029 w 7467600"/>
              <a:gd name="connsiteY486" fmla="*/ 4146947 h 6858000"/>
              <a:gd name="connsiteX487" fmla="*/ 3563434 w 7467600"/>
              <a:gd name="connsiteY487" fmla="*/ 4469115 h 6858000"/>
              <a:gd name="connsiteX488" fmla="*/ 3177952 w 7467600"/>
              <a:gd name="connsiteY488" fmla="*/ 3657386 h 6858000"/>
              <a:gd name="connsiteX489" fmla="*/ 3189263 w 7467600"/>
              <a:gd name="connsiteY489" fmla="*/ 3625726 h 6858000"/>
              <a:gd name="connsiteX490" fmla="*/ 3560912 w 7467600"/>
              <a:gd name="connsiteY490" fmla="*/ 4079863 h 6858000"/>
              <a:gd name="connsiteX491" fmla="*/ 3626636 w 7467600"/>
              <a:gd name="connsiteY491" fmla="*/ 4512230 h 6858000"/>
              <a:gd name="connsiteX492" fmla="*/ 3653088 w 7467600"/>
              <a:gd name="connsiteY492" fmla="*/ 4521417 h 6858000"/>
              <a:gd name="connsiteX493" fmla="*/ 3988128 w 7467600"/>
              <a:gd name="connsiteY493" fmla="*/ 4817267 h 6858000"/>
              <a:gd name="connsiteX494" fmla="*/ 4830582 w 7467600"/>
              <a:gd name="connsiteY494" fmla="*/ 4676000 h 6858000"/>
              <a:gd name="connsiteX495" fmla="*/ 4830100 w 7467600"/>
              <a:gd name="connsiteY495" fmla="*/ 4675554 h 6858000"/>
              <a:gd name="connsiteX496" fmla="*/ 4036318 w 7467600"/>
              <a:gd name="connsiteY496" fmla="*/ 4147013 h 6858000"/>
              <a:gd name="connsiteX497" fmla="*/ 3432098 w 7467600"/>
              <a:gd name="connsiteY497" fmla="*/ 3537312 h 6858000"/>
              <a:gd name="connsiteX498" fmla="*/ 3446761 w 7467600"/>
              <a:gd name="connsiteY498" fmla="*/ 3461278 h 6858000"/>
              <a:gd name="connsiteX499" fmla="*/ 4419733 w 7467600"/>
              <a:gd name="connsiteY499" fmla="*/ 3963555 h 6858000"/>
              <a:gd name="connsiteX500" fmla="*/ 4781371 w 7467600"/>
              <a:gd name="connsiteY500" fmla="*/ 4458604 h 6858000"/>
              <a:gd name="connsiteX501" fmla="*/ 4780440 w 7467600"/>
              <a:gd name="connsiteY501" fmla="*/ 4470290 h 6858000"/>
              <a:gd name="connsiteX502" fmla="*/ 4898954 w 7467600"/>
              <a:gd name="connsiteY502" fmla="*/ 4662092 h 6858000"/>
              <a:gd name="connsiteX503" fmla="*/ 4900699 w 7467600"/>
              <a:gd name="connsiteY503" fmla="*/ 4670867 h 6858000"/>
              <a:gd name="connsiteX504" fmla="*/ 5714511 w 7467600"/>
              <a:gd name="connsiteY504" fmla="*/ 4663483 h 6858000"/>
              <a:gd name="connsiteX505" fmla="*/ 5464793 w 7467600"/>
              <a:gd name="connsiteY505" fmla="*/ 4393556 h 6858000"/>
              <a:gd name="connsiteX506" fmla="*/ 5461897 w 7467600"/>
              <a:gd name="connsiteY506" fmla="*/ 4390879 h 6858000"/>
              <a:gd name="connsiteX507" fmla="*/ 4294126 w 7467600"/>
              <a:gd name="connsiteY507" fmla="*/ 3303048 h 6858000"/>
              <a:gd name="connsiteX508" fmla="*/ 4305321 w 7467600"/>
              <a:gd name="connsiteY508" fmla="*/ 3256953 h 6858000"/>
              <a:gd name="connsiteX509" fmla="*/ 4949299 w 7467600"/>
              <a:gd name="connsiteY509" fmla="*/ 3766336 h 6858000"/>
              <a:gd name="connsiteX510" fmla="*/ 5291452 w 7467600"/>
              <a:gd name="connsiteY510" fmla="*/ 4076801 h 6858000"/>
              <a:gd name="connsiteX511" fmla="*/ 5434998 w 7467600"/>
              <a:gd name="connsiteY511" fmla="*/ 4254100 h 6858000"/>
              <a:gd name="connsiteX512" fmla="*/ 5351015 w 7467600"/>
              <a:gd name="connsiteY512" fmla="*/ 3760989 h 6858000"/>
              <a:gd name="connsiteX513" fmla="*/ 5413780 w 7467600"/>
              <a:gd name="connsiteY513" fmla="*/ 2966265 h 6858000"/>
              <a:gd name="connsiteX514" fmla="*/ 5425627 w 7467600"/>
              <a:gd name="connsiteY514" fmla="*/ 2954192 h 6858000"/>
              <a:gd name="connsiteX515" fmla="*/ 6604735 w 7467600"/>
              <a:gd name="connsiteY515" fmla="*/ 2041381 h 6858000"/>
              <a:gd name="connsiteX516" fmla="*/ 7204487 w 7467600"/>
              <a:gd name="connsiteY516" fmla="*/ 2742112 h 6858000"/>
              <a:gd name="connsiteX517" fmla="*/ 7131592 w 7467600"/>
              <a:gd name="connsiteY517" fmla="*/ 2672096 h 6858000"/>
              <a:gd name="connsiteX518" fmla="*/ 6996344 w 7467600"/>
              <a:gd name="connsiteY518" fmla="*/ 2518310 h 6858000"/>
              <a:gd name="connsiteX519" fmla="*/ 6735495 w 7467600"/>
              <a:gd name="connsiteY519" fmla="*/ 2196890 h 6858000"/>
              <a:gd name="connsiteX520" fmla="*/ 6721901 w 7467600"/>
              <a:gd name="connsiteY520" fmla="*/ 2179274 h 6858000"/>
              <a:gd name="connsiteX521" fmla="*/ 6604735 w 7467600"/>
              <a:gd name="connsiteY521" fmla="*/ 2041381 h 6858000"/>
              <a:gd name="connsiteX522" fmla="*/ 6591670 w 7467600"/>
              <a:gd name="connsiteY522" fmla="*/ 1988277 h 6858000"/>
              <a:gd name="connsiteX523" fmla="*/ 6747349 w 7467600"/>
              <a:gd name="connsiteY523" fmla="*/ 2160069 h 6858000"/>
              <a:gd name="connsiteX524" fmla="*/ 6760943 w 7467600"/>
              <a:gd name="connsiteY524" fmla="*/ 2177686 h 6858000"/>
              <a:gd name="connsiteX525" fmla="*/ 7021065 w 7467600"/>
              <a:gd name="connsiteY525" fmla="*/ 2498102 h 6858000"/>
              <a:gd name="connsiteX526" fmla="*/ 7155223 w 7467600"/>
              <a:gd name="connsiteY526" fmla="*/ 2650386 h 6858000"/>
              <a:gd name="connsiteX527" fmla="*/ 7203167 w 7467600"/>
              <a:gd name="connsiteY527" fmla="*/ 2697288 h 6858000"/>
              <a:gd name="connsiteX528" fmla="*/ 6937703 w 7467600"/>
              <a:gd name="connsiteY528" fmla="*/ 2321981 h 6858000"/>
              <a:gd name="connsiteX529" fmla="*/ 6591670 w 7467600"/>
              <a:gd name="connsiteY529" fmla="*/ 1988277 h 6858000"/>
              <a:gd name="connsiteX530" fmla="*/ 5798671 w 7467600"/>
              <a:gd name="connsiteY530" fmla="*/ 1981601 h 6858000"/>
              <a:gd name="connsiteX531" fmla="*/ 5754709 w 7467600"/>
              <a:gd name="connsiteY531" fmla="*/ 2071454 h 6858000"/>
              <a:gd name="connsiteX532" fmla="*/ 5763044 w 7467600"/>
              <a:gd name="connsiteY532" fmla="*/ 2842206 h 6858000"/>
              <a:gd name="connsiteX533" fmla="*/ 5764974 w 7467600"/>
              <a:gd name="connsiteY533" fmla="*/ 2799609 h 6858000"/>
              <a:gd name="connsiteX534" fmla="*/ 5767665 w 7467600"/>
              <a:gd name="connsiteY534" fmla="*/ 2666409 h 6858000"/>
              <a:gd name="connsiteX535" fmla="*/ 5763055 w 7467600"/>
              <a:gd name="connsiteY535" fmla="*/ 2579705 h 6858000"/>
              <a:gd name="connsiteX536" fmla="*/ 5758079 w 7467600"/>
              <a:gd name="connsiteY536" fmla="*/ 2492508 h 6858000"/>
              <a:gd name="connsiteX537" fmla="*/ 5779325 w 7467600"/>
              <a:gd name="connsiteY537" fmla="*/ 2197069 h 6858000"/>
              <a:gd name="connsiteX538" fmla="*/ 5798671 w 7467600"/>
              <a:gd name="connsiteY538" fmla="*/ 1981601 h 6858000"/>
              <a:gd name="connsiteX539" fmla="*/ 5829202 w 7467600"/>
              <a:gd name="connsiteY539" fmla="*/ 1971679 h 6858000"/>
              <a:gd name="connsiteX540" fmla="*/ 5809558 w 7467600"/>
              <a:gd name="connsiteY540" fmla="*/ 2198043 h 6858000"/>
              <a:gd name="connsiteX541" fmla="*/ 5788653 w 7467600"/>
              <a:gd name="connsiteY541" fmla="*/ 2489430 h 6858000"/>
              <a:gd name="connsiteX542" fmla="*/ 5793439 w 7467600"/>
              <a:gd name="connsiteY542" fmla="*/ 2575235 h 6858000"/>
              <a:gd name="connsiteX543" fmla="*/ 5796837 w 7467600"/>
              <a:gd name="connsiteY543" fmla="*/ 2637633 h 6858000"/>
              <a:gd name="connsiteX544" fmla="*/ 5818614 w 7467600"/>
              <a:gd name="connsiteY544" fmla="*/ 2473055 h 6858000"/>
              <a:gd name="connsiteX545" fmla="*/ 5829202 w 7467600"/>
              <a:gd name="connsiteY545" fmla="*/ 1971679 h 6858000"/>
              <a:gd name="connsiteX546" fmla="*/ 5911389 w 7467600"/>
              <a:gd name="connsiteY546" fmla="*/ 1898371 h 6858000"/>
              <a:gd name="connsiteX547" fmla="*/ 6237627 w 7467600"/>
              <a:gd name="connsiteY547" fmla="*/ 2231921 h 6858000"/>
              <a:gd name="connsiteX548" fmla="*/ 5911389 w 7467600"/>
              <a:gd name="connsiteY548" fmla="*/ 1898371 h 6858000"/>
              <a:gd name="connsiteX549" fmla="*/ 6944437 w 7467600"/>
              <a:gd name="connsiteY549" fmla="*/ 1575402 h 6858000"/>
              <a:gd name="connsiteX550" fmla="*/ 6304730 w 7467600"/>
              <a:gd name="connsiteY550" fmla="*/ 1766654 h 6858000"/>
              <a:gd name="connsiteX551" fmla="*/ 6944437 w 7467600"/>
              <a:gd name="connsiteY551" fmla="*/ 1575402 h 6858000"/>
              <a:gd name="connsiteX552" fmla="*/ 7019523 w 7467600"/>
              <a:gd name="connsiteY552" fmla="*/ 1519450 h 6858000"/>
              <a:gd name="connsiteX553" fmla="*/ 6298091 w 7467600"/>
              <a:gd name="connsiteY553" fmla="*/ 1737122 h 6858000"/>
              <a:gd name="connsiteX554" fmla="*/ 7019523 w 7467600"/>
              <a:gd name="connsiteY554" fmla="*/ 1519450 h 6858000"/>
              <a:gd name="connsiteX555" fmla="*/ 2399523 w 7467600"/>
              <a:gd name="connsiteY555" fmla="*/ 1428234 h 6858000"/>
              <a:gd name="connsiteX556" fmla="*/ 2224982 w 7467600"/>
              <a:gd name="connsiteY556" fmla="*/ 1826201 h 6858000"/>
              <a:gd name="connsiteX557" fmla="*/ 2096099 w 7467600"/>
              <a:gd name="connsiteY557" fmla="*/ 2345900 h 6858000"/>
              <a:gd name="connsiteX558" fmla="*/ 2283317 w 7467600"/>
              <a:gd name="connsiteY558" fmla="*/ 1796925 h 6858000"/>
              <a:gd name="connsiteX559" fmla="*/ 2399523 w 7467600"/>
              <a:gd name="connsiteY559" fmla="*/ 1428234 h 6858000"/>
              <a:gd name="connsiteX560" fmla="*/ 2448558 w 7467600"/>
              <a:gd name="connsiteY560" fmla="*/ 1373435 h 6858000"/>
              <a:gd name="connsiteX561" fmla="*/ 2312521 w 7467600"/>
              <a:gd name="connsiteY561" fmla="*/ 1806140 h 6858000"/>
              <a:gd name="connsiteX562" fmla="*/ 2127533 w 7467600"/>
              <a:gd name="connsiteY562" fmla="*/ 2348380 h 6858000"/>
              <a:gd name="connsiteX563" fmla="*/ 2358080 w 7467600"/>
              <a:gd name="connsiteY563" fmla="*/ 1866134 h 6858000"/>
              <a:gd name="connsiteX564" fmla="*/ 2407436 w 7467600"/>
              <a:gd name="connsiteY564" fmla="*/ 1651070 h 6858000"/>
              <a:gd name="connsiteX565" fmla="*/ 2448558 w 7467600"/>
              <a:gd name="connsiteY565" fmla="*/ 1373435 h 6858000"/>
              <a:gd name="connsiteX566" fmla="*/ 278707 w 7467600"/>
              <a:gd name="connsiteY566" fmla="*/ 1352270 h 6858000"/>
              <a:gd name="connsiteX567" fmla="*/ 321570 w 7467600"/>
              <a:gd name="connsiteY567" fmla="*/ 1861610 h 6858000"/>
              <a:gd name="connsiteX568" fmla="*/ 294281 w 7467600"/>
              <a:gd name="connsiteY568" fmla="*/ 1440658 h 6858000"/>
              <a:gd name="connsiteX569" fmla="*/ 278707 w 7467600"/>
              <a:gd name="connsiteY569" fmla="*/ 1352270 h 6858000"/>
              <a:gd name="connsiteX570" fmla="*/ 1423821 w 7467600"/>
              <a:gd name="connsiteY570" fmla="*/ 1351958 h 6858000"/>
              <a:gd name="connsiteX571" fmla="*/ 1638521 w 7467600"/>
              <a:gd name="connsiteY571" fmla="*/ 1908470 h 6858000"/>
              <a:gd name="connsiteX572" fmla="*/ 1754199 w 7467600"/>
              <a:gd name="connsiteY572" fmla="*/ 2149284 h 6858000"/>
              <a:gd name="connsiteX573" fmla="*/ 1908359 w 7467600"/>
              <a:gd name="connsiteY573" fmla="*/ 2364988 h 6858000"/>
              <a:gd name="connsiteX574" fmla="*/ 1647661 w 7467600"/>
              <a:gd name="connsiteY574" fmla="*/ 1825945 h 6858000"/>
              <a:gd name="connsiteX575" fmla="*/ 1423821 w 7467600"/>
              <a:gd name="connsiteY575" fmla="*/ 1351958 h 6858000"/>
              <a:gd name="connsiteX576" fmla="*/ 1431890 w 7467600"/>
              <a:gd name="connsiteY576" fmla="*/ 1306475 h 6858000"/>
              <a:gd name="connsiteX577" fmla="*/ 1507597 w 7467600"/>
              <a:gd name="connsiteY577" fmla="*/ 1446132 h 6858000"/>
              <a:gd name="connsiteX578" fmla="*/ 1674586 w 7467600"/>
              <a:gd name="connsiteY578" fmla="*/ 1813832 h 6858000"/>
              <a:gd name="connsiteX579" fmla="*/ 1815950 w 7467600"/>
              <a:gd name="connsiteY579" fmla="*/ 2128564 h 6858000"/>
              <a:gd name="connsiteX580" fmla="*/ 1984242 w 7467600"/>
              <a:gd name="connsiteY580" fmla="*/ 2430829 h 6858000"/>
              <a:gd name="connsiteX581" fmla="*/ 2014023 w 7467600"/>
              <a:gd name="connsiteY581" fmla="*/ 2450995 h 6858000"/>
              <a:gd name="connsiteX582" fmla="*/ 1747337 w 7467600"/>
              <a:gd name="connsiteY582" fmla="*/ 1855264 h 6858000"/>
              <a:gd name="connsiteX583" fmla="*/ 1533749 w 7467600"/>
              <a:gd name="connsiteY583" fmla="*/ 1478656 h 6858000"/>
              <a:gd name="connsiteX584" fmla="*/ 1431890 w 7467600"/>
              <a:gd name="connsiteY584" fmla="*/ 1306475 h 6858000"/>
              <a:gd name="connsiteX585" fmla="*/ 5052692 w 7467600"/>
              <a:gd name="connsiteY585" fmla="*/ 1292994 h 6858000"/>
              <a:gd name="connsiteX586" fmla="*/ 5200661 w 7467600"/>
              <a:gd name="connsiteY586" fmla="*/ 1635186 h 6858000"/>
              <a:gd name="connsiteX587" fmla="*/ 5297138 w 7467600"/>
              <a:gd name="connsiteY587" fmla="*/ 1906351 h 6858000"/>
              <a:gd name="connsiteX588" fmla="*/ 5052692 w 7467600"/>
              <a:gd name="connsiteY588" fmla="*/ 1292994 h 6858000"/>
              <a:gd name="connsiteX589" fmla="*/ 5009948 w 7467600"/>
              <a:gd name="connsiteY589" fmla="*/ 1273619 h 6858000"/>
              <a:gd name="connsiteX590" fmla="*/ 5121777 w 7467600"/>
              <a:gd name="connsiteY590" fmla="*/ 1654213 h 6858000"/>
              <a:gd name="connsiteX591" fmla="*/ 5293545 w 7467600"/>
              <a:gd name="connsiteY591" fmla="*/ 2072247 h 6858000"/>
              <a:gd name="connsiteX592" fmla="*/ 5294042 w 7467600"/>
              <a:gd name="connsiteY592" fmla="*/ 2065019 h 6858000"/>
              <a:gd name="connsiteX593" fmla="*/ 5171936 w 7467600"/>
              <a:gd name="connsiteY593" fmla="*/ 1647613 h 6858000"/>
              <a:gd name="connsiteX594" fmla="*/ 5009948 w 7467600"/>
              <a:gd name="connsiteY594" fmla="*/ 1273619 h 6858000"/>
              <a:gd name="connsiteX595" fmla="*/ 655236 w 7467600"/>
              <a:gd name="connsiteY595" fmla="*/ 1268632 h 6858000"/>
              <a:gd name="connsiteX596" fmla="*/ 839521 w 7467600"/>
              <a:gd name="connsiteY596" fmla="*/ 1685315 h 6858000"/>
              <a:gd name="connsiteX597" fmla="*/ 1109416 w 7467600"/>
              <a:gd name="connsiteY597" fmla="*/ 2061663 h 6858000"/>
              <a:gd name="connsiteX598" fmla="*/ 1298300 w 7467600"/>
              <a:gd name="connsiteY598" fmla="*/ 2247742 h 6858000"/>
              <a:gd name="connsiteX599" fmla="*/ 1125871 w 7467600"/>
              <a:gd name="connsiteY599" fmla="*/ 1989513 h 6858000"/>
              <a:gd name="connsiteX600" fmla="*/ 981574 w 7467600"/>
              <a:gd name="connsiteY600" fmla="*/ 1783157 h 6858000"/>
              <a:gd name="connsiteX601" fmla="*/ 922198 w 7467600"/>
              <a:gd name="connsiteY601" fmla="*/ 1677437 h 6858000"/>
              <a:gd name="connsiteX602" fmla="*/ 869293 w 7467600"/>
              <a:gd name="connsiteY602" fmla="*/ 1583214 h 6858000"/>
              <a:gd name="connsiteX603" fmla="*/ 751431 w 7467600"/>
              <a:gd name="connsiteY603" fmla="*/ 1405731 h 6858000"/>
              <a:gd name="connsiteX604" fmla="*/ 655236 w 7467600"/>
              <a:gd name="connsiteY604" fmla="*/ 1268632 h 6858000"/>
              <a:gd name="connsiteX605" fmla="*/ 6516292 w 7467600"/>
              <a:gd name="connsiteY605" fmla="*/ 1263064 h 6858000"/>
              <a:gd name="connsiteX606" fmla="*/ 5736320 w 7467600"/>
              <a:gd name="connsiteY606" fmla="*/ 1501803 h 6858000"/>
              <a:gd name="connsiteX607" fmla="*/ 6516292 w 7467600"/>
              <a:gd name="connsiteY607" fmla="*/ 1263064 h 6858000"/>
              <a:gd name="connsiteX608" fmla="*/ 291466 w 7467600"/>
              <a:gd name="connsiteY608" fmla="*/ 1250369 h 6858000"/>
              <a:gd name="connsiteX609" fmla="*/ 323180 w 7467600"/>
              <a:gd name="connsiteY609" fmla="*/ 1435283 h 6858000"/>
              <a:gd name="connsiteX610" fmla="*/ 349381 w 7467600"/>
              <a:gd name="connsiteY610" fmla="*/ 1875041 h 6858000"/>
              <a:gd name="connsiteX611" fmla="*/ 374363 w 7467600"/>
              <a:gd name="connsiteY611" fmla="*/ 1506494 h 6858000"/>
              <a:gd name="connsiteX612" fmla="*/ 302168 w 7467600"/>
              <a:gd name="connsiteY612" fmla="*/ 1274495 h 6858000"/>
              <a:gd name="connsiteX613" fmla="*/ 291466 w 7467600"/>
              <a:gd name="connsiteY613" fmla="*/ 1250369 h 6858000"/>
              <a:gd name="connsiteX614" fmla="*/ 678222 w 7467600"/>
              <a:gd name="connsiteY614" fmla="*/ 1248670 h 6858000"/>
              <a:gd name="connsiteX615" fmla="*/ 775536 w 7467600"/>
              <a:gd name="connsiteY615" fmla="*/ 1388015 h 6858000"/>
              <a:gd name="connsiteX616" fmla="*/ 894529 w 7467600"/>
              <a:gd name="connsiteY616" fmla="*/ 1567739 h 6858000"/>
              <a:gd name="connsiteX617" fmla="*/ 948000 w 7467600"/>
              <a:gd name="connsiteY617" fmla="*/ 1663088 h 6858000"/>
              <a:gd name="connsiteX618" fmla="*/ 1006812 w 7467600"/>
              <a:gd name="connsiteY618" fmla="*/ 1767683 h 6858000"/>
              <a:gd name="connsiteX619" fmla="*/ 1149133 w 7467600"/>
              <a:gd name="connsiteY619" fmla="*/ 1971513 h 6858000"/>
              <a:gd name="connsiteX620" fmla="*/ 1333952 w 7467600"/>
              <a:gd name="connsiteY620" fmla="*/ 2251620 h 6858000"/>
              <a:gd name="connsiteX621" fmla="*/ 1337329 w 7467600"/>
              <a:gd name="connsiteY621" fmla="*/ 2258350 h 6858000"/>
              <a:gd name="connsiteX622" fmla="*/ 1014726 w 7467600"/>
              <a:gd name="connsiteY622" fmla="*/ 1615556 h 6858000"/>
              <a:gd name="connsiteX623" fmla="*/ 678222 w 7467600"/>
              <a:gd name="connsiteY623" fmla="*/ 1248670 h 6858000"/>
              <a:gd name="connsiteX624" fmla="*/ 6691602 w 7467600"/>
              <a:gd name="connsiteY624" fmla="*/ 1140573 h 6858000"/>
              <a:gd name="connsiteX625" fmla="*/ 6571100 w 7467600"/>
              <a:gd name="connsiteY625" fmla="*/ 1183662 h 6858000"/>
              <a:gd name="connsiteX626" fmla="*/ 6241687 w 7467600"/>
              <a:gd name="connsiteY626" fmla="*/ 1257600 h 6858000"/>
              <a:gd name="connsiteX627" fmla="*/ 5693009 w 7467600"/>
              <a:gd name="connsiteY627" fmla="*/ 1478256 h 6858000"/>
              <a:gd name="connsiteX628" fmla="*/ 6548420 w 7467600"/>
              <a:gd name="connsiteY628" fmla="*/ 1214599 h 6858000"/>
              <a:gd name="connsiteX629" fmla="*/ 6605473 w 7467600"/>
              <a:gd name="connsiteY629" fmla="*/ 1184686 h 6858000"/>
              <a:gd name="connsiteX630" fmla="*/ 6691602 w 7467600"/>
              <a:gd name="connsiteY630" fmla="*/ 1140573 h 6858000"/>
              <a:gd name="connsiteX631" fmla="*/ 4002475 w 7467600"/>
              <a:gd name="connsiteY631" fmla="*/ 1037802 h 6858000"/>
              <a:gd name="connsiteX632" fmla="*/ 4000324 w 7467600"/>
              <a:gd name="connsiteY632" fmla="*/ 1039362 h 6858000"/>
              <a:gd name="connsiteX633" fmla="*/ 4002862 w 7467600"/>
              <a:gd name="connsiteY633" fmla="*/ 1042866 h 6858000"/>
              <a:gd name="connsiteX634" fmla="*/ 4002475 w 7467600"/>
              <a:gd name="connsiteY634" fmla="*/ 1037802 h 6858000"/>
              <a:gd name="connsiteX635" fmla="*/ 506322 w 7467600"/>
              <a:gd name="connsiteY635" fmla="*/ 1020997 h 6858000"/>
              <a:gd name="connsiteX636" fmla="*/ 533068 w 7467600"/>
              <a:gd name="connsiteY636" fmla="*/ 1029409 h 6858000"/>
              <a:gd name="connsiteX637" fmla="*/ 1232525 w 7467600"/>
              <a:gd name="connsiteY637" fmla="*/ 1804675 h 6858000"/>
              <a:gd name="connsiteX638" fmla="*/ 1388858 w 7467600"/>
              <a:gd name="connsiteY638" fmla="*/ 2368011 h 6858000"/>
              <a:gd name="connsiteX639" fmla="*/ 1384098 w 7467600"/>
              <a:gd name="connsiteY639" fmla="*/ 2378125 h 6858000"/>
              <a:gd name="connsiteX640" fmla="*/ 1425393 w 7467600"/>
              <a:gd name="connsiteY640" fmla="*/ 2589124 h 6858000"/>
              <a:gd name="connsiteX641" fmla="*/ 1424001 w 7467600"/>
              <a:gd name="connsiteY641" fmla="*/ 2597541 h 6858000"/>
              <a:gd name="connsiteX642" fmla="*/ 2152729 w 7467600"/>
              <a:gd name="connsiteY642" fmla="*/ 2864487 h 6858000"/>
              <a:gd name="connsiteX643" fmla="*/ 2020609 w 7467600"/>
              <a:gd name="connsiteY643" fmla="*/ 2539671 h 6858000"/>
              <a:gd name="connsiteX644" fmla="*/ 2018920 w 7467600"/>
              <a:gd name="connsiteY644" fmla="*/ 2536309 h 6858000"/>
              <a:gd name="connsiteX645" fmla="*/ 1342441 w 7467600"/>
              <a:gd name="connsiteY645" fmla="*/ 1173017 h 6858000"/>
              <a:gd name="connsiteX646" fmla="*/ 1367925 w 7467600"/>
              <a:gd name="connsiteY646" fmla="*/ 1135648 h 6858000"/>
              <a:gd name="connsiteX647" fmla="*/ 1771401 w 7467600"/>
              <a:gd name="connsiteY647" fmla="*/ 1806673 h 6858000"/>
              <a:gd name="connsiteX648" fmla="*/ 1972385 w 7467600"/>
              <a:gd name="connsiteY648" fmla="*/ 2198735 h 6858000"/>
              <a:gd name="connsiteX649" fmla="*/ 2040892 w 7467600"/>
              <a:gd name="connsiteY649" fmla="*/ 2405205 h 6858000"/>
              <a:gd name="connsiteX650" fmla="*/ 2131689 w 7467600"/>
              <a:gd name="connsiteY650" fmla="*/ 1936926 h 6858000"/>
              <a:gd name="connsiteX651" fmla="*/ 2454820 w 7467600"/>
              <a:gd name="connsiteY651" fmla="*/ 1248808 h 6858000"/>
              <a:gd name="connsiteX652" fmla="*/ 2492512 w 7467600"/>
              <a:gd name="connsiteY652" fmla="*/ 1302920 h 6858000"/>
              <a:gd name="connsiteX653" fmla="*/ 2081216 w 7467600"/>
              <a:gd name="connsiteY653" fmla="*/ 2527513 h 6858000"/>
              <a:gd name="connsiteX654" fmla="*/ 2081211 w 7467600"/>
              <a:gd name="connsiteY654" fmla="*/ 2528916 h 6858000"/>
              <a:gd name="connsiteX655" fmla="*/ 2199067 w 7467600"/>
              <a:gd name="connsiteY655" fmla="*/ 2884061 h 6858000"/>
              <a:gd name="connsiteX656" fmla="*/ 3192586 w 7467600"/>
              <a:gd name="connsiteY656" fmla="*/ 3411496 h 6858000"/>
              <a:gd name="connsiteX657" fmla="*/ 3182620 w 7467600"/>
              <a:gd name="connsiteY657" fmla="*/ 3483279 h 6858000"/>
              <a:gd name="connsiteX658" fmla="*/ 2435119 w 7467600"/>
              <a:gd name="connsiteY658" fmla="*/ 3080173 h 6858000"/>
              <a:gd name="connsiteX659" fmla="*/ 2410152 w 7467600"/>
              <a:gd name="connsiteY659" fmla="*/ 3063751 h 6858000"/>
              <a:gd name="connsiteX660" fmla="*/ 2408099 w 7467600"/>
              <a:gd name="connsiteY660" fmla="*/ 3064403 h 6858000"/>
              <a:gd name="connsiteX661" fmla="*/ 2407218 w 7467600"/>
              <a:gd name="connsiteY661" fmla="*/ 3070324 h 6858000"/>
              <a:gd name="connsiteX662" fmla="*/ 2380138 w 7467600"/>
              <a:gd name="connsiteY662" fmla="*/ 3099341 h 6858000"/>
              <a:gd name="connsiteX663" fmla="*/ 1765923 w 7467600"/>
              <a:gd name="connsiteY663" fmla="*/ 3581043 h 6858000"/>
              <a:gd name="connsiteX664" fmla="*/ 1702258 w 7467600"/>
              <a:gd name="connsiteY664" fmla="*/ 3612286 h 6858000"/>
              <a:gd name="connsiteX665" fmla="*/ 1538370 w 7467600"/>
              <a:gd name="connsiteY665" fmla="*/ 3811804 h 6858000"/>
              <a:gd name="connsiteX666" fmla="*/ 542867 w 7467600"/>
              <a:gd name="connsiteY666" fmla="*/ 4944092 h 6858000"/>
              <a:gd name="connsiteX667" fmla="*/ 515800 w 7467600"/>
              <a:gd name="connsiteY667" fmla="*/ 4862180 h 6858000"/>
              <a:gd name="connsiteX668" fmla="*/ 909145 w 7467600"/>
              <a:gd name="connsiteY668" fmla="*/ 4199225 h 6858000"/>
              <a:gd name="connsiteX669" fmla="*/ 1214067 w 7467600"/>
              <a:gd name="connsiteY669" fmla="*/ 3908561 h 6858000"/>
              <a:gd name="connsiteX670" fmla="*/ 640967 w 7467600"/>
              <a:gd name="connsiteY670" fmla="*/ 4105601 h 6858000"/>
              <a:gd name="connsiteX671" fmla="*/ 112563 w 7467600"/>
              <a:gd name="connsiteY671" fmla="*/ 4396952 h 6858000"/>
              <a:gd name="connsiteX672" fmla="*/ 0 w 7467600"/>
              <a:gd name="connsiteY672" fmla="*/ 4466006 h 6858000"/>
              <a:gd name="connsiteX673" fmla="*/ 0 w 7467600"/>
              <a:gd name="connsiteY673" fmla="*/ 4233763 h 6858000"/>
              <a:gd name="connsiteX674" fmla="*/ 36881 w 7467600"/>
              <a:gd name="connsiteY674" fmla="*/ 4200118 h 6858000"/>
              <a:gd name="connsiteX675" fmla="*/ 910534 w 7467600"/>
              <a:gd name="connsiteY675" fmla="*/ 3629753 h 6858000"/>
              <a:gd name="connsiteX676" fmla="*/ 1578717 w 7467600"/>
              <a:gd name="connsiteY676" fmla="*/ 3575982 h 6858000"/>
              <a:gd name="connsiteX677" fmla="*/ 2338780 w 7467600"/>
              <a:gd name="connsiteY677" fmla="*/ 3033725 h 6858000"/>
              <a:gd name="connsiteX678" fmla="*/ 1807991 w 7467600"/>
              <a:gd name="connsiteY678" fmla="*/ 2807184 h 6858000"/>
              <a:gd name="connsiteX679" fmla="*/ 1416358 w 7467600"/>
              <a:gd name="connsiteY679" fmla="*/ 3112571 h 6858000"/>
              <a:gd name="connsiteX680" fmla="*/ 939066 w 7467600"/>
              <a:gd name="connsiteY680" fmla="*/ 3378798 h 6858000"/>
              <a:gd name="connsiteX681" fmla="*/ 115099 w 7467600"/>
              <a:gd name="connsiteY681" fmla="*/ 3607650 h 6858000"/>
              <a:gd name="connsiteX682" fmla="*/ 97284 w 7467600"/>
              <a:gd name="connsiteY682" fmla="*/ 3520393 h 6858000"/>
              <a:gd name="connsiteX683" fmla="*/ 922050 w 7467600"/>
              <a:gd name="connsiteY683" fmla="*/ 3074867 h 6858000"/>
              <a:gd name="connsiteX684" fmla="*/ 1405265 w 7467600"/>
              <a:gd name="connsiteY684" fmla="*/ 3016319 h 6858000"/>
              <a:gd name="connsiteX685" fmla="*/ 1407512 w 7467600"/>
              <a:gd name="connsiteY685" fmla="*/ 3018001 h 6858000"/>
              <a:gd name="connsiteX686" fmla="*/ 1726266 w 7467600"/>
              <a:gd name="connsiteY686" fmla="*/ 2777274 h 6858000"/>
              <a:gd name="connsiteX687" fmla="*/ 625390 w 7467600"/>
              <a:gd name="connsiteY687" fmla="*/ 2514541 h 6858000"/>
              <a:gd name="connsiteX688" fmla="*/ 619799 w 7467600"/>
              <a:gd name="connsiteY688" fmla="*/ 2527180 h 6858000"/>
              <a:gd name="connsiteX689" fmla="*/ 310030 w 7467600"/>
              <a:gd name="connsiteY689" fmla="*/ 2771818 h 6858000"/>
              <a:gd name="connsiteX690" fmla="*/ 173877 w 7467600"/>
              <a:gd name="connsiteY690" fmla="*/ 2937056 h 6858000"/>
              <a:gd name="connsiteX691" fmla="*/ 77889 w 7467600"/>
              <a:gd name="connsiteY691" fmla="*/ 3138440 h 6858000"/>
              <a:gd name="connsiteX692" fmla="*/ 0 w 7467600"/>
              <a:gd name="connsiteY692" fmla="*/ 3271395 h 6858000"/>
              <a:gd name="connsiteX693" fmla="*/ 0 w 7467600"/>
              <a:gd name="connsiteY693" fmla="*/ 3153002 h 6858000"/>
              <a:gd name="connsiteX694" fmla="*/ 2386 w 7467600"/>
              <a:gd name="connsiteY694" fmla="*/ 3149203 h 6858000"/>
              <a:gd name="connsiteX695" fmla="*/ 89753 w 7467600"/>
              <a:gd name="connsiteY695" fmla="*/ 2987702 h 6858000"/>
              <a:gd name="connsiteX696" fmla="*/ 76869 w 7467600"/>
              <a:gd name="connsiteY696" fmla="*/ 3005404 h 6858000"/>
              <a:gd name="connsiteX697" fmla="*/ 32049 w 7467600"/>
              <a:gd name="connsiteY697" fmla="*/ 3065814 h 6858000"/>
              <a:gd name="connsiteX698" fmla="*/ 0 w 7467600"/>
              <a:gd name="connsiteY698" fmla="*/ 3108744 h 6858000"/>
              <a:gd name="connsiteX699" fmla="*/ 0 w 7467600"/>
              <a:gd name="connsiteY699" fmla="*/ 3058059 h 6858000"/>
              <a:gd name="connsiteX700" fmla="*/ 7610 w 7467600"/>
              <a:gd name="connsiteY700" fmla="*/ 3047889 h 6858000"/>
              <a:gd name="connsiteX701" fmla="*/ 52419 w 7467600"/>
              <a:gd name="connsiteY701" fmla="*/ 2987479 h 6858000"/>
              <a:gd name="connsiteX702" fmla="*/ 59142 w 7467600"/>
              <a:gd name="connsiteY702" fmla="*/ 2978488 h 6858000"/>
              <a:gd name="connsiteX703" fmla="*/ 0 w 7467600"/>
              <a:gd name="connsiteY703" fmla="*/ 3015334 h 6858000"/>
              <a:gd name="connsiteX704" fmla="*/ 0 w 7467600"/>
              <a:gd name="connsiteY704" fmla="*/ 2914286 h 6858000"/>
              <a:gd name="connsiteX705" fmla="*/ 36383 w 7467600"/>
              <a:gd name="connsiteY705" fmla="*/ 2901128 h 6858000"/>
              <a:gd name="connsiteX706" fmla="*/ 156329 w 7467600"/>
              <a:gd name="connsiteY706" fmla="*/ 2840533 h 6858000"/>
              <a:gd name="connsiteX707" fmla="*/ 358355 w 7467600"/>
              <a:gd name="connsiteY707" fmla="*/ 2620471 h 6858000"/>
              <a:gd name="connsiteX708" fmla="*/ 510577 w 7467600"/>
              <a:gd name="connsiteY708" fmla="*/ 2501244 h 6858000"/>
              <a:gd name="connsiteX709" fmla="*/ 211967 w 7467600"/>
              <a:gd name="connsiteY709" fmla="*/ 2479171 h 6858000"/>
              <a:gd name="connsiteX710" fmla="*/ 0 w 7467600"/>
              <a:gd name="connsiteY710" fmla="*/ 2476398 h 6858000"/>
              <a:gd name="connsiteX711" fmla="*/ 0 w 7467600"/>
              <a:gd name="connsiteY711" fmla="*/ 2389189 h 6858000"/>
              <a:gd name="connsiteX712" fmla="*/ 103062 w 7467600"/>
              <a:gd name="connsiteY712" fmla="*/ 2389518 h 6858000"/>
              <a:gd name="connsiteX713" fmla="*/ 510734 w 7467600"/>
              <a:gd name="connsiteY713" fmla="*/ 2416201 h 6858000"/>
              <a:gd name="connsiteX714" fmla="*/ 279257 w 7467600"/>
              <a:gd name="connsiteY714" fmla="*/ 2092102 h 6858000"/>
              <a:gd name="connsiteX715" fmla="*/ 65265 w 7467600"/>
              <a:gd name="connsiteY715" fmla="*/ 2006049 h 6858000"/>
              <a:gd name="connsiteX716" fmla="*/ 0 w 7467600"/>
              <a:gd name="connsiteY716" fmla="*/ 1982532 h 6858000"/>
              <a:gd name="connsiteX717" fmla="*/ 0 w 7467600"/>
              <a:gd name="connsiteY717" fmla="*/ 1912789 h 6858000"/>
              <a:gd name="connsiteX718" fmla="*/ 97460 w 7467600"/>
              <a:gd name="connsiteY718" fmla="*/ 1953725 h 6858000"/>
              <a:gd name="connsiteX719" fmla="*/ 221272 w 7467600"/>
              <a:gd name="connsiteY719" fmla="*/ 1980766 h 6858000"/>
              <a:gd name="connsiteX720" fmla="*/ 116765 w 7467600"/>
              <a:gd name="connsiteY720" fmla="*/ 1911033 h 6858000"/>
              <a:gd name="connsiteX721" fmla="*/ 16405 w 7467600"/>
              <a:gd name="connsiteY721" fmla="*/ 1803412 h 6858000"/>
              <a:gd name="connsiteX722" fmla="*/ 0 w 7467600"/>
              <a:gd name="connsiteY722" fmla="*/ 1784777 h 6858000"/>
              <a:gd name="connsiteX723" fmla="*/ 0 w 7467600"/>
              <a:gd name="connsiteY723" fmla="*/ 1740082 h 6858000"/>
              <a:gd name="connsiteX724" fmla="*/ 39394 w 7467600"/>
              <a:gd name="connsiteY724" fmla="*/ 1784856 h 6858000"/>
              <a:gd name="connsiteX725" fmla="*/ 135813 w 7467600"/>
              <a:gd name="connsiteY725" fmla="*/ 1888838 h 6858000"/>
              <a:gd name="connsiteX726" fmla="*/ 242575 w 7467600"/>
              <a:gd name="connsiteY726" fmla="*/ 1958841 h 6858000"/>
              <a:gd name="connsiteX727" fmla="*/ 82197 w 7467600"/>
              <a:gd name="connsiteY727" fmla="*/ 1754826 h 6858000"/>
              <a:gd name="connsiteX728" fmla="*/ 0 w 7467600"/>
              <a:gd name="connsiteY728" fmla="*/ 1679650 h 6858000"/>
              <a:gd name="connsiteX729" fmla="*/ 0 w 7467600"/>
              <a:gd name="connsiteY729" fmla="*/ 1602463 h 6858000"/>
              <a:gd name="connsiteX730" fmla="*/ 84689 w 7467600"/>
              <a:gd name="connsiteY730" fmla="*/ 1677442 h 6858000"/>
              <a:gd name="connsiteX731" fmla="*/ 298437 w 7467600"/>
              <a:gd name="connsiteY731" fmla="*/ 1968019 h 6858000"/>
              <a:gd name="connsiteX732" fmla="*/ 227269 w 7467600"/>
              <a:gd name="connsiteY732" fmla="*/ 1114064 h 6858000"/>
              <a:gd name="connsiteX733" fmla="*/ 248003 w 7467600"/>
              <a:gd name="connsiteY733" fmla="*/ 1089613 h 6858000"/>
              <a:gd name="connsiteX734" fmla="*/ 427020 w 7467600"/>
              <a:gd name="connsiteY734" fmla="*/ 1619803 h 6858000"/>
              <a:gd name="connsiteX735" fmla="*/ 340345 w 7467600"/>
              <a:gd name="connsiteY735" fmla="*/ 2027739 h 6858000"/>
              <a:gd name="connsiteX736" fmla="*/ 360865 w 7467600"/>
              <a:gd name="connsiteY736" fmla="*/ 2044827 h 6858000"/>
              <a:gd name="connsiteX737" fmla="*/ 560414 w 7467600"/>
              <a:gd name="connsiteY737" fmla="*/ 2421457 h 6858000"/>
              <a:gd name="connsiteX738" fmla="*/ 1359703 w 7467600"/>
              <a:gd name="connsiteY738" fmla="*/ 2578554 h 6858000"/>
              <a:gd name="connsiteX739" fmla="*/ 1359422 w 7467600"/>
              <a:gd name="connsiteY739" fmla="*/ 2577994 h 6858000"/>
              <a:gd name="connsiteX740" fmla="*/ 828701 w 7467600"/>
              <a:gd name="connsiteY740" fmla="*/ 1839520 h 6858000"/>
              <a:gd name="connsiteX741" fmla="*/ 494427 w 7467600"/>
              <a:gd name="connsiteY741" fmla="*/ 1092333 h 6858000"/>
              <a:gd name="connsiteX742" fmla="*/ 506322 w 7467600"/>
              <a:gd name="connsiteY742" fmla="*/ 1020997 h 6858000"/>
              <a:gd name="connsiteX743" fmla="*/ 4570198 w 7467600"/>
              <a:gd name="connsiteY743" fmla="*/ 978081 h 6858000"/>
              <a:gd name="connsiteX744" fmla="*/ 4523691 w 7467600"/>
              <a:gd name="connsiteY744" fmla="*/ 1127776 h 6858000"/>
              <a:gd name="connsiteX745" fmla="*/ 4509875 w 7467600"/>
              <a:gd name="connsiteY745" fmla="*/ 1167552 h 6858000"/>
              <a:gd name="connsiteX746" fmla="*/ 4478168 w 7467600"/>
              <a:gd name="connsiteY746" fmla="*/ 1260735 h 6858000"/>
              <a:gd name="connsiteX747" fmla="*/ 4409309 w 7467600"/>
              <a:gd name="connsiteY747" fmla="*/ 1666996 h 6858000"/>
              <a:gd name="connsiteX748" fmla="*/ 4370031 w 7467600"/>
              <a:gd name="connsiteY748" fmla="*/ 1955666 h 6858000"/>
              <a:gd name="connsiteX749" fmla="*/ 4570198 w 7467600"/>
              <a:gd name="connsiteY749" fmla="*/ 978081 h 6858000"/>
              <a:gd name="connsiteX750" fmla="*/ 4557898 w 7467600"/>
              <a:gd name="connsiteY750" fmla="*/ 900011 h 6858000"/>
              <a:gd name="connsiteX751" fmla="*/ 4344840 w 7467600"/>
              <a:gd name="connsiteY751" fmla="*/ 1922038 h 6858000"/>
              <a:gd name="connsiteX752" fmla="*/ 4378710 w 7467600"/>
              <a:gd name="connsiteY752" fmla="*/ 1665516 h 6858000"/>
              <a:gd name="connsiteX753" fmla="*/ 4448798 w 7467600"/>
              <a:gd name="connsiteY753" fmla="*/ 1253024 h 6858000"/>
              <a:gd name="connsiteX754" fmla="*/ 4480315 w 7467600"/>
              <a:gd name="connsiteY754" fmla="*/ 1158454 h 6858000"/>
              <a:gd name="connsiteX755" fmla="*/ 4494133 w 7467600"/>
              <a:gd name="connsiteY755" fmla="*/ 1118676 h 6858000"/>
              <a:gd name="connsiteX756" fmla="*/ 4557898 w 7467600"/>
              <a:gd name="connsiteY756" fmla="*/ 900011 h 6858000"/>
              <a:gd name="connsiteX757" fmla="*/ 5870151 w 7467600"/>
              <a:gd name="connsiteY757" fmla="*/ 898890 h 6858000"/>
              <a:gd name="connsiteX758" fmla="*/ 5861335 w 7467600"/>
              <a:gd name="connsiteY758" fmla="*/ 899177 h 6858000"/>
              <a:gd name="connsiteX759" fmla="*/ 5843702 w 7467600"/>
              <a:gd name="connsiteY759" fmla="*/ 899748 h 6858000"/>
              <a:gd name="connsiteX760" fmla="*/ 5651107 w 7467600"/>
              <a:gd name="connsiteY760" fmla="*/ 920306 h 6858000"/>
              <a:gd name="connsiteX761" fmla="*/ 5459407 w 7467600"/>
              <a:gd name="connsiteY761" fmla="*/ 940975 h 6858000"/>
              <a:gd name="connsiteX762" fmla="*/ 5374846 w 7467600"/>
              <a:gd name="connsiteY762" fmla="*/ 941988 h 6858000"/>
              <a:gd name="connsiteX763" fmla="*/ 5256105 w 7467600"/>
              <a:gd name="connsiteY763" fmla="*/ 945632 h 6858000"/>
              <a:gd name="connsiteX764" fmla="*/ 5107071 w 7467600"/>
              <a:gd name="connsiteY764" fmla="*/ 969720 h 6858000"/>
              <a:gd name="connsiteX765" fmla="*/ 4998681 w 7467600"/>
              <a:gd name="connsiteY765" fmla="*/ 988771 h 6858000"/>
              <a:gd name="connsiteX766" fmla="*/ 5870151 w 7467600"/>
              <a:gd name="connsiteY766" fmla="*/ 898890 h 6858000"/>
              <a:gd name="connsiteX767" fmla="*/ 5504425 w 7467600"/>
              <a:gd name="connsiteY767" fmla="*/ 848067 h 6858000"/>
              <a:gd name="connsiteX768" fmla="*/ 4968849 w 7467600"/>
              <a:gd name="connsiteY768" fmla="*/ 962318 h 6858000"/>
              <a:gd name="connsiteX769" fmla="*/ 5104039 w 7467600"/>
              <a:gd name="connsiteY769" fmla="*/ 940634 h 6858000"/>
              <a:gd name="connsiteX770" fmla="*/ 5256311 w 7467600"/>
              <a:gd name="connsiteY770" fmla="*/ 916490 h 6858000"/>
              <a:gd name="connsiteX771" fmla="*/ 5377381 w 7467600"/>
              <a:gd name="connsiteY771" fmla="*/ 912671 h 6858000"/>
              <a:gd name="connsiteX772" fmla="*/ 5460148 w 7467600"/>
              <a:gd name="connsiteY772" fmla="*/ 911442 h 6858000"/>
              <a:gd name="connsiteX773" fmla="*/ 5648971 w 7467600"/>
              <a:gd name="connsiteY773" fmla="*/ 891331 h 6858000"/>
              <a:gd name="connsiteX774" fmla="*/ 5844807 w 7467600"/>
              <a:gd name="connsiteY774" fmla="*/ 870718 h 6858000"/>
              <a:gd name="connsiteX775" fmla="*/ 5862975 w 7467600"/>
              <a:gd name="connsiteY775" fmla="*/ 869756 h 6858000"/>
              <a:gd name="connsiteX776" fmla="*/ 5920887 w 7467600"/>
              <a:gd name="connsiteY776" fmla="*/ 865929 h 6858000"/>
              <a:gd name="connsiteX777" fmla="*/ 5504425 w 7467600"/>
              <a:gd name="connsiteY777" fmla="*/ 848067 h 6858000"/>
              <a:gd name="connsiteX778" fmla="*/ 3607114 w 7467600"/>
              <a:gd name="connsiteY778" fmla="*/ 467441 h 6858000"/>
              <a:gd name="connsiteX779" fmla="*/ 3296242 w 7467600"/>
              <a:gd name="connsiteY779" fmla="*/ 807991 h 6858000"/>
              <a:gd name="connsiteX780" fmla="*/ 3174674 w 7467600"/>
              <a:gd name="connsiteY780" fmla="*/ 919759 h 6858000"/>
              <a:gd name="connsiteX781" fmla="*/ 3042978 w 7467600"/>
              <a:gd name="connsiteY781" fmla="*/ 1054894 h 6858000"/>
              <a:gd name="connsiteX782" fmla="*/ 2968914 w 7467600"/>
              <a:gd name="connsiteY782" fmla="*/ 1133756 h 6858000"/>
              <a:gd name="connsiteX783" fmla="*/ 3103823 w 7467600"/>
              <a:gd name="connsiteY783" fmla="*/ 1026814 h 6858000"/>
              <a:gd name="connsiteX784" fmla="*/ 3607114 w 7467600"/>
              <a:gd name="connsiteY784" fmla="*/ 467441 h 6858000"/>
              <a:gd name="connsiteX785" fmla="*/ 3744487 w 7467600"/>
              <a:gd name="connsiteY785" fmla="*/ 383136 h 6858000"/>
              <a:gd name="connsiteX786" fmla="*/ 3970213 w 7467600"/>
              <a:gd name="connsiteY786" fmla="*/ 995559 h 6858000"/>
              <a:gd name="connsiteX787" fmla="*/ 3744487 w 7467600"/>
              <a:gd name="connsiteY787" fmla="*/ 383136 h 6858000"/>
              <a:gd name="connsiteX788" fmla="*/ 3624562 w 7467600"/>
              <a:gd name="connsiteY788" fmla="*/ 367041 h 6858000"/>
              <a:gd name="connsiteX789" fmla="*/ 3489712 w 7467600"/>
              <a:gd name="connsiteY789" fmla="*/ 485386 h 6858000"/>
              <a:gd name="connsiteX790" fmla="*/ 3182994 w 7467600"/>
              <a:gd name="connsiteY790" fmla="*/ 828265 h 6858000"/>
              <a:gd name="connsiteX791" fmla="*/ 2892114 w 7467600"/>
              <a:gd name="connsiteY791" fmla="*/ 1172635 h 6858000"/>
              <a:gd name="connsiteX792" fmla="*/ 3021459 w 7467600"/>
              <a:gd name="connsiteY792" fmla="*/ 1035385 h 6858000"/>
              <a:gd name="connsiteX793" fmla="*/ 3153873 w 7467600"/>
              <a:gd name="connsiteY793" fmla="*/ 898971 h 6858000"/>
              <a:gd name="connsiteX794" fmla="*/ 3276511 w 7467600"/>
              <a:gd name="connsiteY794" fmla="*/ 786423 h 6858000"/>
              <a:gd name="connsiteX795" fmla="*/ 3584154 w 7467600"/>
              <a:gd name="connsiteY795" fmla="*/ 448218 h 6858000"/>
              <a:gd name="connsiteX796" fmla="*/ 3624562 w 7467600"/>
              <a:gd name="connsiteY796" fmla="*/ 367041 h 6858000"/>
              <a:gd name="connsiteX797" fmla="*/ 3766672 w 7467600"/>
              <a:gd name="connsiteY797" fmla="*/ 359429 h 6858000"/>
              <a:gd name="connsiteX798" fmla="*/ 3996338 w 7467600"/>
              <a:gd name="connsiteY798" fmla="*/ 968237 h 6858000"/>
              <a:gd name="connsiteX799" fmla="*/ 3766672 w 7467600"/>
              <a:gd name="connsiteY799" fmla="*/ 359429 h 6858000"/>
              <a:gd name="connsiteX800" fmla="*/ 5805386 w 7467600"/>
              <a:gd name="connsiteY800" fmla="*/ 239240 h 6858000"/>
              <a:gd name="connsiteX801" fmla="*/ 5736947 w 7467600"/>
              <a:gd name="connsiteY801" fmla="*/ 261367 h 6858000"/>
              <a:gd name="connsiteX802" fmla="*/ 5427012 w 7467600"/>
              <a:gd name="connsiteY802" fmla="*/ 311272 h 6858000"/>
              <a:gd name="connsiteX803" fmla="*/ 5147818 w 7467600"/>
              <a:gd name="connsiteY803" fmla="*/ 322112 h 6858000"/>
              <a:gd name="connsiteX804" fmla="*/ 5060854 w 7467600"/>
              <a:gd name="connsiteY804" fmla="*/ 311882 h 6858000"/>
              <a:gd name="connsiteX805" fmla="*/ 4945989 w 7467600"/>
              <a:gd name="connsiteY805" fmla="*/ 300516 h 6858000"/>
              <a:gd name="connsiteX806" fmla="*/ 5410479 w 7467600"/>
              <a:gd name="connsiteY806" fmla="*/ 348434 h 6858000"/>
              <a:gd name="connsiteX807" fmla="*/ 5805386 w 7467600"/>
              <a:gd name="connsiteY807" fmla="*/ 239240 h 6858000"/>
              <a:gd name="connsiteX808" fmla="*/ 5905192 w 7467600"/>
              <a:gd name="connsiteY808" fmla="*/ 163079 h 6858000"/>
              <a:gd name="connsiteX809" fmla="*/ 5865655 w 7467600"/>
              <a:gd name="connsiteY809" fmla="*/ 171901 h 6858000"/>
              <a:gd name="connsiteX810" fmla="*/ 5259740 w 7467600"/>
              <a:gd name="connsiteY810" fmla="*/ 257013 h 6858000"/>
              <a:gd name="connsiteX811" fmla="*/ 5208466 w 7467600"/>
              <a:gd name="connsiteY811" fmla="*/ 257550 h 6858000"/>
              <a:gd name="connsiteX812" fmla="*/ 4980204 w 7467600"/>
              <a:gd name="connsiteY812" fmla="*/ 271903 h 6858000"/>
              <a:gd name="connsiteX813" fmla="*/ 5068068 w 7467600"/>
              <a:gd name="connsiteY813" fmla="*/ 282244 h 6858000"/>
              <a:gd name="connsiteX814" fmla="*/ 5153231 w 7467600"/>
              <a:gd name="connsiteY814" fmla="*/ 292240 h 6858000"/>
              <a:gd name="connsiteX815" fmla="*/ 5426491 w 7467600"/>
              <a:gd name="connsiteY815" fmla="*/ 281128 h 6858000"/>
              <a:gd name="connsiteX816" fmla="*/ 5731212 w 7467600"/>
              <a:gd name="connsiteY816" fmla="*/ 231951 h 6858000"/>
              <a:gd name="connsiteX817" fmla="*/ 5905192 w 7467600"/>
              <a:gd name="connsiteY817" fmla="*/ 163079 h 6858000"/>
              <a:gd name="connsiteX818" fmla="*/ 5944437 w 7467600"/>
              <a:gd name="connsiteY818" fmla="*/ 113829 h 6858000"/>
              <a:gd name="connsiteX819" fmla="*/ 5825032 w 7467600"/>
              <a:gd name="connsiteY819" fmla="*/ 146405 h 6858000"/>
              <a:gd name="connsiteX820" fmla="*/ 4955599 w 7467600"/>
              <a:gd name="connsiteY820" fmla="*/ 247008 h 6858000"/>
              <a:gd name="connsiteX821" fmla="*/ 5210104 w 7467600"/>
              <a:gd name="connsiteY821" fmla="*/ 228123 h 6858000"/>
              <a:gd name="connsiteX822" fmla="*/ 5261015 w 7467600"/>
              <a:gd name="connsiteY822" fmla="*/ 227087 h 6858000"/>
              <a:gd name="connsiteX823" fmla="*/ 5861181 w 7467600"/>
              <a:gd name="connsiteY823" fmla="*/ 143093 h 6858000"/>
              <a:gd name="connsiteX824" fmla="*/ 5961252 w 7467600"/>
              <a:gd name="connsiteY824" fmla="*/ 114820 h 6858000"/>
              <a:gd name="connsiteX825" fmla="*/ 5944437 w 7467600"/>
              <a:gd name="connsiteY825" fmla="*/ 113829 h 6858000"/>
              <a:gd name="connsiteX826" fmla="*/ 3882765 w 7467600"/>
              <a:gd name="connsiteY826" fmla="*/ 0 h 6858000"/>
              <a:gd name="connsiteX827" fmla="*/ 3995099 w 7467600"/>
              <a:gd name="connsiteY827" fmla="*/ 0 h 6858000"/>
              <a:gd name="connsiteX828" fmla="*/ 4163818 w 7467600"/>
              <a:gd name="connsiteY828" fmla="*/ 234104 h 6858000"/>
              <a:gd name="connsiteX829" fmla="*/ 4172099 w 7467600"/>
              <a:gd name="connsiteY829" fmla="*/ 234207 h 6858000"/>
              <a:gd name="connsiteX830" fmla="*/ 4784282 w 7467600"/>
              <a:gd name="connsiteY830" fmla="*/ 276561 h 6858000"/>
              <a:gd name="connsiteX831" fmla="*/ 4801687 w 7467600"/>
              <a:gd name="connsiteY831" fmla="*/ 267764 h 6858000"/>
              <a:gd name="connsiteX832" fmla="*/ 6082788 w 7467600"/>
              <a:gd name="connsiteY832" fmla="*/ 64119 h 6858000"/>
              <a:gd name="connsiteX833" fmla="*/ 6099442 w 7467600"/>
              <a:gd name="connsiteY833" fmla="*/ 82568 h 6858000"/>
              <a:gd name="connsiteX834" fmla="*/ 4804137 w 7467600"/>
              <a:gd name="connsiteY834" fmla="*/ 320931 h 6858000"/>
              <a:gd name="connsiteX835" fmla="*/ 4227047 w 7467600"/>
              <a:gd name="connsiteY835" fmla="*/ 313415 h 6858000"/>
              <a:gd name="connsiteX836" fmla="*/ 4346041 w 7467600"/>
              <a:gd name="connsiteY836" fmla="*/ 456086 h 6858000"/>
              <a:gd name="connsiteX837" fmla="*/ 4870967 w 7467600"/>
              <a:gd name="connsiteY837" fmla="*/ 963061 h 6858000"/>
              <a:gd name="connsiteX838" fmla="*/ 4889647 w 7467600"/>
              <a:gd name="connsiteY838" fmla="*/ 957147 h 6858000"/>
              <a:gd name="connsiteX839" fmla="*/ 5422504 w 7467600"/>
              <a:gd name="connsiteY839" fmla="*/ 805191 h 6858000"/>
              <a:gd name="connsiteX840" fmla="*/ 6087656 w 7467600"/>
              <a:gd name="connsiteY840" fmla="*/ 826703 h 6858000"/>
              <a:gd name="connsiteX841" fmla="*/ 6058717 w 7467600"/>
              <a:gd name="connsiteY841" fmla="*/ 865992 h 6858000"/>
              <a:gd name="connsiteX842" fmla="*/ 4974153 w 7467600"/>
              <a:gd name="connsiteY842" fmla="*/ 1045456 h 6858000"/>
              <a:gd name="connsiteX843" fmla="*/ 5627835 w 7467600"/>
              <a:gd name="connsiteY843" fmla="*/ 1472077 h 6858000"/>
              <a:gd name="connsiteX844" fmla="*/ 5629817 w 7467600"/>
              <a:gd name="connsiteY844" fmla="*/ 1471412 h 6858000"/>
              <a:gd name="connsiteX845" fmla="*/ 5634124 w 7467600"/>
              <a:gd name="connsiteY845" fmla="*/ 1470572 h 6858000"/>
              <a:gd name="connsiteX846" fmla="*/ 5755832 w 7467600"/>
              <a:gd name="connsiteY846" fmla="*/ 1383886 h 6858000"/>
              <a:gd name="connsiteX847" fmla="*/ 6014186 w 7467600"/>
              <a:gd name="connsiteY847" fmla="*/ 1279799 h 6858000"/>
              <a:gd name="connsiteX848" fmla="*/ 6901619 w 7467600"/>
              <a:gd name="connsiteY848" fmla="*/ 1047874 h 6858000"/>
              <a:gd name="connsiteX849" fmla="*/ 6931566 w 7467600"/>
              <a:gd name="connsiteY849" fmla="*/ 1062034 h 6858000"/>
              <a:gd name="connsiteX850" fmla="*/ 5790982 w 7467600"/>
              <a:gd name="connsiteY850" fmla="*/ 1561380 h 6858000"/>
              <a:gd name="connsiteX851" fmla="*/ 6188971 w 7467600"/>
              <a:gd name="connsiteY851" fmla="*/ 1755168 h 6858000"/>
              <a:gd name="connsiteX852" fmla="*/ 6202446 w 7467600"/>
              <a:gd name="connsiteY852" fmla="*/ 1752268 h 6858000"/>
              <a:gd name="connsiteX853" fmla="*/ 7179560 w 7467600"/>
              <a:gd name="connsiteY853" fmla="*/ 1467551 h 6858000"/>
              <a:gd name="connsiteX854" fmla="*/ 7158730 w 7467600"/>
              <a:gd name="connsiteY854" fmla="*/ 1507835 h 6858000"/>
              <a:gd name="connsiteX855" fmla="*/ 6326959 w 7467600"/>
              <a:gd name="connsiteY855" fmla="*/ 1817686 h 6858000"/>
              <a:gd name="connsiteX856" fmla="*/ 6537433 w 7467600"/>
              <a:gd name="connsiteY856" fmla="*/ 1907790 h 6858000"/>
              <a:gd name="connsiteX857" fmla="*/ 6550221 w 7467600"/>
              <a:gd name="connsiteY857" fmla="*/ 1910729 h 6858000"/>
              <a:gd name="connsiteX858" fmla="*/ 6964438 w 7467600"/>
              <a:gd name="connsiteY858" fmla="*/ 2209505 h 6858000"/>
              <a:gd name="connsiteX859" fmla="*/ 7367862 w 7467600"/>
              <a:gd name="connsiteY859" fmla="*/ 2806833 h 6858000"/>
              <a:gd name="connsiteX860" fmla="*/ 7364329 w 7467600"/>
              <a:gd name="connsiteY860" fmla="*/ 2826907 h 6858000"/>
              <a:gd name="connsiteX861" fmla="*/ 7290545 w 7467600"/>
              <a:gd name="connsiteY861" fmla="*/ 2850663 h 6858000"/>
              <a:gd name="connsiteX862" fmla="*/ 6472036 w 7467600"/>
              <a:gd name="connsiteY862" fmla="*/ 1959003 h 6858000"/>
              <a:gd name="connsiteX863" fmla="*/ 5792897 w 7467600"/>
              <a:gd name="connsiteY863" fmla="*/ 1647747 h 6858000"/>
              <a:gd name="connsiteX864" fmla="*/ 5842751 w 7467600"/>
              <a:gd name="connsiteY864" fmla="*/ 1816112 h 6858000"/>
              <a:gd name="connsiteX865" fmla="*/ 5847424 w 7467600"/>
              <a:gd name="connsiteY865" fmla="*/ 1815776 h 6858000"/>
              <a:gd name="connsiteX866" fmla="*/ 6399821 w 7467600"/>
              <a:gd name="connsiteY866" fmla="*/ 2344799 h 6858000"/>
              <a:gd name="connsiteX867" fmla="*/ 6323232 w 7467600"/>
              <a:gd name="connsiteY867" fmla="*/ 2389634 h 6858000"/>
              <a:gd name="connsiteX868" fmla="*/ 5942958 w 7467600"/>
              <a:gd name="connsiteY868" fmla="*/ 2077708 h 6858000"/>
              <a:gd name="connsiteX869" fmla="*/ 5921559 w 7467600"/>
              <a:gd name="connsiteY869" fmla="*/ 2378596 h 6858000"/>
              <a:gd name="connsiteX870" fmla="*/ 5817651 w 7467600"/>
              <a:gd name="connsiteY870" fmla="*/ 3023919 h 6858000"/>
              <a:gd name="connsiteX871" fmla="*/ 5729634 w 7467600"/>
              <a:gd name="connsiteY871" fmla="*/ 3051849 h 6858000"/>
              <a:gd name="connsiteX872" fmla="*/ 5611018 w 7467600"/>
              <a:gd name="connsiteY872" fmla="*/ 2316769 h 6858000"/>
              <a:gd name="connsiteX873" fmla="*/ 5687608 w 7467600"/>
              <a:gd name="connsiteY873" fmla="*/ 2039972 h 6858000"/>
              <a:gd name="connsiteX874" fmla="*/ 5657554 w 7467600"/>
              <a:gd name="connsiteY874" fmla="*/ 1576445 h 6858000"/>
              <a:gd name="connsiteX875" fmla="*/ 5150475 w 7467600"/>
              <a:gd name="connsiteY875" fmla="*/ 1274012 h 6858000"/>
              <a:gd name="connsiteX876" fmla="*/ 5349142 w 7467600"/>
              <a:gd name="connsiteY876" fmla="*/ 2204405 h 6858000"/>
              <a:gd name="connsiteX877" fmla="*/ 5262214 w 7467600"/>
              <a:gd name="connsiteY877" fmla="*/ 2233836 h 6858000"/>
              <a:gd name="connsiteX878" fmla="*/ 4981539 w 7467600"/>
              <a:gd name="connsiteY878" fmla="*/ 1542201 h 6858000"/>
              <a:gd name="connsiteX879" fmla="*/ 4958461 w 7467600"/>
              <a:gd name="connsiteY879" fmla="*/ 1136957 h 6858000"/>
              <a:gd name="connsiteX880" fmla="*/ 4655015 w 7467600"/>
              <a:gd name="connsiteY880" fmla="*/ 891426 h 6858000"/>
              <a:gd name="connsiteX881" fmla="*/ 4348002 w 7467600"/>
              <a:gd name="connsiteY881" fmla="*/ 2205895 h 6858000"/>
              <a:gd name="connsiteX882" fmla="*/ 4262250 w 7467600"/>
              <a:gd name="connsiteY882" fmla="*/ 2219972 h 6858000"/>
              <a:gd name="connsiteX883" fmla="*/ 4550611 w 7467600"/>
              <a:gd name="connsiteY883" fmla="*/ 817540 h 6858000"/>
              <a:gd name="connsiteX884" fmla="*/ 4564418 w 7467600"/>
              <a:gd name="connsiteY884" fmla="*/ 808293 h 6858000"/>
              <a:gd name="connsiteX885" fmla="*/ 4266388 w 7467600"/>
              <a:gd name="connsiteY885" fmla="*/ 500083 h 6858000"/>
              <a:gd name="connsiteX886" fmla="*/ 4032842 w 7467600"/>
              <a:gd name="connsiteY886" fmla="*/ 211809 h 6858000"/>
              <a:gd name="connsiteX887" fmla="*/ 3882765 w 7467600"/>
              <a:gd name="connsiteY887" fmla="*/ 0 h 6858000"/>
              <a:gd name="connsiteX888" fmla="*/ 3721337 w 7467600"/>
              <a:gd name="connsiteY888" fmla="*/ 0 h 6858000"/>
              <a:gd name="connsiteX889" fmla="*/ 3797544 w 7467600"/>
              <a:gd name="connsiteY889" fmla="*/ 0 h 6858000"/>
              <a:gd name="connsiteX890" fmla="*/ 3775734 w 7467600"/>
              <a:gd name="connsiteY890" fmla="*/ 95131 h 6858000"/>
              <a:gd name="connsiteX891" fmla="*/ 3724807 w 7467600"/>
              <a:gd name="connsiteY891" fmla="*/ 272257 h 6858000"/>
              <a:gd name="connsiteX892" fmla="*/ 3726844 w 7467600"/>
              <a:gd name="connsiteY892" fmla="*/ 282988 h 6858000"/>
              <a:gd name="connsiteX893" fmla="*/ 3742664 w 7467600"/>
              <a:gd name="connsiteY893" fmla="*/ 279918 h 6858000"/>
              <a:gd name="connsiteX894" fmla="*/ 4103910 w 7467600"/>
              <a:gd name="connsiteY894" fmla="*/ 1161917 h 6858000"/>
              <a:gd name="connsiteX895" fmla="*/ 4020269 w 7467600"/>
              <a:gd name="connsiteY895" fmla="*/ 1200406 h 6858000"/>
              <a:gd name="connsiteX896" fmla="*/ 3674882 w 7467600"/>
              <a:gd name="connsiteY896" fmla="*/ 488524 h 6858000"/>
              <a:gd name="connsiteX897" fmla="*/ 3132682 w 7467600"/>
              <a:gd name="connsiteY897" fmla="*/ 1072284 h 6858000"/>
              <a:gd name="connsiteX898" fmla="*/ 2716346 w 7467600"/>
              <a:gd name="connsiteY898" fmla="*/ 1276376 h 6858000"/>
              <a:gd name="connsiteX899" fmla="*/ 2716772 w 7467600"/>
              <a:gd name="connsiteY899" fmla="*/ 1255462 h 6858000"/>
              <a:gd name="connsiteX900" fmla="*/ 3471096 w 7467600"/>
              <a:gd name="connsiteY900" fmla="*/ 437072 h 6858000"/>
              <a:gd name="connsiteX901" fmla="*/ 3639057 w 7467600"/>
              <a:gd name="connsiteY901" fmla="*/ 286334 h 6858000"/>
              <a:gd name="connsiteX902" fmla="*/ 3640309 w 7467600"/>
              <a:gd name="connsiteY902" fmla="*/ 284664 h 6858000"/>
              <a:gd name="connsiteX903" fmla="*/ 3646022 w 7467600"/>
              <a:gd name="connsiteY903" fmla="*/ 276711 h 6858000"/>
              <a:gd name="connsiteX904" fmla="*/ 3707943 w 7467600"/>
              <a:gd name="connsiteY904" fmla="*/ 65958 h 6858000"/>
              <a:gd name="connsiteX905" fmla="*/ 3721337 w 7467600"/>
              <a:gd name="connsiteY905" fmla="*/ 0 h 6858000"/>
              <a:gd name="connsiteX906" fmla="*/ 2867960 w 7467600"/>
              <a:gd name="connsiteY906" fmla="*/ 0 h 6858000"/>
              <a:gd name="connsiteX907" fmla="*/ 2926351 w 7467600"/>
              <a:gd name="connsiteY907" fmla="*/ 0 h 6858000"/>
              <a:gd name="connsiteX908" fmla="*/ 2902823 w 7467600"/>
              <a:gd name="connsiteY908" fmla="*/ 262929 h 6858000"/>
              <a:gd name="connsiteX909" fmla="*/ 2940663 w 7467600"/>
              <a:gd name="connsiteY909" fmla="*/ 140884 h 6858000"/>
              <a:gd name="connsiteX910" fmla="*/ 2947039 w 7467600"/>
              <a:gd name="connsiteY910" fmla="*/ 122524 h 6858000"/>
              <a:gd name="connsiteX911" fmla="*/ 2984316 w 7467600"/>
              <a:gd name="connsiteY911" fmla="*/ 0 h 6858000"/>
              <a:gd name="connsiteX912" fmla="*/ 3016114 w 7467600"/>
              <a:gd name="connsiteY912" fmla="*/ 0 h 6858000"/>
              <a:gd name="connsiteX913" fmla="*/ 2979949 w 7467600"/>
              <a:gd name="connsiteY913" fmla="*/ 119274 h 6858000"/>
              <a:gd name="connsiteX914" fmla="*/ 3023879 w 7467600"/>
              <a:gd name="connsiteY914" fmla="*/ 0 h 6858000"/>
              <a:gd name="connsiteX915" fmla="*/ 3105400 w 7467600"/>
              <a:gd name="connsiteY915" fmla="*/ 0 h 6858000"/>
              <a:gd name="connsiteX916" fmla="*/ 3094669 w 7467600"/>
              <a:gd name="connsiteY916" fmla="*/ 30308 h 6858000"/>
              <a:gd name="connsiteX917" fmla="*/ 2901945 w 7467600"/>
              <a:gd name="connsiteY917" fmla="*/ 466538 h 6858000"/>
              <a:gd name="connsiteX918" fmla="*/ 2815209 w 7467600"/>
              <a:gd name="connsiteY918" fmla="*/ 497361 h 6858000"/>
              <a:gd name="connsiteX919" fmla="*/ 2844845 w 7467600"/>
              <a:gd name="connsiteY919" fmla="*/ 127638 h 6858000"/>
              <a:gd name="connsiteX920" fmla="*/ 2867960 w 7467600"/>
              <a:gd name="connsiteY920" fmla="*/ 0 h 6858000"/>
              <a:gd name="connsiteX921" fmla="*/ 1057230 w 7467600"/>
              <a:gd name="connsiteY921" fmla="*/ 0 h 6858000"/>
              <a:gd name="connsiteX922" fmla="*/ 1111003 w 7467600"/>
              <a:gd name="connsiteY922" fmla="*/ 0 h 6858000"/>
              <a:gd name="connsiteX923" fmla="*/ 1125553 w 7467600"/>
              <a:gd name="connsiteY923" fmla="*/ 52588 h 6858000"/>
              <a:gd name="connsiteX924" fmla="*/ 1304276 w 7467600"/>
              <a:gd name="connsiteY924" fmla="*/ 476275 h 6858000"/>
              <a:gd name="connsiteX925" fmla="*/ 1492066 w 7467600"/>
              <a:gd name="connsiteY925" fmla="*/ 886333 h 6858000"/>
              <a:gd name="connsiteX926" fmla="*/ 1423698 w 7467600"/>
              <a:gd name="connsiteY926" fmla="*/ 710817 h 6858000"/>
              <a:gd name="connsiteX927" fmla="*/ 1357609 w 7467600"/>
              <a:gd name="connsiteY927" fmla="*/ 532892 h 6858000"/>
              <a:gd name="connsiteX928" fmla="*/ 1309550 w 7467600"/>
              <a:gd name="connsiteY928" fmla="*/ 374031 h 6858000"/>
              <a:gd name="connsiteX929" fmla="*/ 1193673 w 7467600"/>
              <a:gd name="connsiteY929" fmla="*/ 49533 h 6858000"/>
              <a:gd name="connsiteX930" fmla="*/ 1164391 w 7467600"/>
              <a:gd name="connsiteY930" fmla="*/ 0 h 6858000"/>
              <a:gd name="connsiteX931" fmla="*/ 1200666 w 7467600"/>
              <a:gd name="connsiteY931" fmla="*/ 0 h 6858000"/>
              <a:gd name="connsiteX932" fmla="*/ 1223408 w 7467600"/>
              <a:gd name="connsiteY932" fmla="*/ 38996 h 6858000"/>
              <a:gd name="connsiteX933" fmla="*/ 1339635 w 7467600"/>
              <a:gd name="connsiteY933" fmla="*/ 365517 h 6858000"/>
              <a:gd name="connsiteX934" fmla="*/ 1387469 w 7467600"/>
              <a:gd name="connsiteY934" fmla="*/ 523079 h 6858000"/>
              <a:gd name="connsiteX935" fmla="*/ 1452685 w 7467600"/>
              <a:gd name="connsiteY935" fmla="*/ 699806 h 6858000"/>
              <a:gd name="connsiteX936" fmla="*/ 1492092 w 7467600"/>
              <a:gd name="connsiteY936" fmla="*/ 800424 h 6858000"/>
              <a:gd name="connsiteX937" fmla="*/ 1455302 w 7467600"/>
              <a:gd name="connsiteY937" fmla="*/ 632913 h 6858000"/>
              <a:gd name="connsiteX938" fmla="*/ 1222336 w 7467600"/>
              <a:gd name="connsiteY938" fmla="*/ 9480 h 6858000"/>
              <a:gd name="connsiteX939" fmla="*/ 1214634 w 7467600"/>
              <a:gd name="connsiteY939" fmla="*/ 0 h 6858000"/>
              <a:gd name="connsiteX940" fmla="*/ 1289827 w 7467600"/>
              <a:gd name="connsiteY940" fmla="*/ 0 h 6858000"/>
              <a:gd name="connsiteX941" fmla="*/ 1321076 w 7467600"/>
              <a:gd name="connsiteY941" fmla="*/ 59722 h 6858000"/>
              <a:gd name="connsiteX942" fmla="*/ 1512579 w 7467600"/>
              <a:gd name="connsiteY942" fmla="*/ 626441 h 6858000"/>
              <a:gd name="connsiteX943" fmla="*/ 1506076 w 7467600"/>
              <a:gd name="connsiteY943" fmla="*/ 1089289 h 6858000"/>
              <a:gd name="connsiteX944" fmla="*/ 1486346 w 7467600"/>
              <a:gd name="connsiteY944" fmla="*/ 1079919 h 6858000"/>
              <a:gd name="connsiteX945" fmla="*/ 1070511 w 7467600"/>
              <a:gd name="connsiteY945" fmla="*/ 48609 h 6858000"/>
              <a:gd name="connsiteX946" fmla="*/ 1057230 w 7467600"/>
              <a:gd name="connsiteY946" fmla="*/ 0 h 6858000"/>
              <a:gd name="connsiteX947" fmla="*/ 43151 w 7467600"/>
              <a:gd name="connsiteY947" fmla="*/ 0 h 6858000"/>
              <a:gd name="connsiteX948" fmla="*/ 95283 w 7467600"/>
              <a:gd name="connsiteY948" fmla="*/ 0 h 6858000"/>
              <a:gd name="connsiteX949" fmla="*/ 300708 w 7467600"/>
              <a:gd name="connsiteY949" fmla="*/ 154571 h 6858000"/>
              <a:gd name="connsiteX950" fmla="*/ 530414 w 7467600"/>
              <a:gd name="connsiteY950" fmla="*/ 354673 h 6858000"/>
              <a:gd name="connsiteX951" fmla="*/ 333785 w 7467600"/>
              <a:gd name="connsiteY951" fmla="*/ 161564 h 6858000"/>
              <a:gd name="connsiteX952" fmla="*/ 147005 w 7467600"/>
              <a:gd name="connsiteY952" fmla="*/ 0 h 6858000"/>
              <a:gd name="connsiteX953" fmla="*/ 272509 w 7467600"/>
              <a:gd name="connsiteY953" fmla="*/ 0 h 6858000"/>
              <a:gd name="connsiteX954" fmla="*/ 326276 w 7467600"/>
              <a:gd name="connsiteY954" fmla="*/ 45847 h 6858000"/>
              <a:gd name="connsiteX955" fmla="*/ 823759 w 7467600"/>
              <a:gd name="connsiteY955" fmla="*/ 574145 h 6858000"/>
              <a:gd name="connsiteX956" fmla="*/ 811254 w 7467600"/>
              <a:gd name="connsiteY956" fmla="*/ 665546 h 6858000"/>
              <a:gd name="connsiteX957" fmla="*/ 154042 w 7467600"/>
              <a:gd name="connsiteY957" fmla="*/ 261522 h 6858000"/>
              <a:gd name="connsiteX958" fmla="*/ 13550 w 7467600"/>
              <a:gd name="connsiteY958" fmla="*/ 158423 h 6858000"/>
              <a:gd name="connsiteX959" fmla="*/ 0 w 7467600"/>
              <a:gd name="connsiteY959" fmla="*/ 146618 h 6858000"/>
              <a:gd name="connsiteX960" fmla="*/ 0 w 7467600"/>
              <a:gd name="connsiteY960" fmla="*/ 59161 h 6858000"/>
              <a:gd name="connsiteX961" fmla="*/ 45427 w 7467600"/>
              <a:gd name="connsiteY961" fmla="*/ 101078 h 6858000"/>
              <a:gd name="connsiteX962" fmla="*/ 630103 w 7467600"/>
              <a:gd name="connsiteY962" fmla="*/ 485885 h 6858000"/>
              <a:gd name="connsiteX963" fmla="*/ 532040 w 7467600"/>
              <a:gd name="connsiteY963" fmla="*/ 399359 h 6858000"/>
              <a:gd name="connsiteX964" fmla="*/ 517618 w 7467600"/>
              <a:gd name="connsiteY964" fmla="*/ 385726 h 6858000"/>
              <a:gd name="connsiteX965" fmla="*/ 285074 w 7467600"/>
              <a:gd name="connsiteY965" fmla="*/ 182755 h 6858000"/>
              <a:gd name="connsiteX966" fmla="*/ 43151 w 7467600"/>
              <a:gd name="connsiteY96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6012219 h 6858000"/>
              <a:gd name="connsiteX77" fmla="*/ 7356878 w 7467600"/>
              <a:gd name="connsiteY77" fmla="*/ 5981332 h 6858000"/>
              <a:gd name="connsiteX78" fmla="*/ 7467600 w 7467600"/>
              <a:gd name="connsiteY78" fmla="*/ 6117703 h 6858000"/>
              <a:gd name="connsiteX79" fmla="*/ 7467600 w 7467600"/>
              <a:gd name="connsiteY79" fmla="*/ 6163634 h 6858000"/>
              <a:gd name="connsiteX80" fmla="*/ 7403637 w 7467600"/>
              <a:gd name="connsiteY80" fmla="*/ 6083957 h 6858000"/>
              <a:gd name="connsiteX81" fmla="*/ 7254615 w 7467600"/>
              <a:gd name="connsiteY81" fmla="*/ 5911918 h 6858000"/>
              <a:gd name="connsiteX82" fmla="*/ 7312589 w 7467600"/>
              <a:gd name="connsiteY82" fmla="*/ 5982309 h 6858000"/>
              <a:gd name="connsiteX83" fmla="*/ 7448321 w 7467600"/>
              <a:gd name="connsiteY83" fmla="*/ 6190991 h 6858000"/>
              <a:gd name="connsiteX84" fmla="*/ 7467600 w 7467600"/>
              <a:gd name="connsiteY84" fmla="*/ 6221686 h 6858000"/>
              <a:gd name="connsiteX85" fmla="*/ 7467600 w 7467600"/>
              <a:gd name="connsiteY85" fmla="*/ 6334256 h 6858000"/>
              <a:gd name="connsiteX86" fmla="*/ 7454976 w 7467600"/>
              <a:gd name="connsiteY86" fmla="*/ 6318297 h 6858000"/>
              <a:gd name="connsiteX87" fmla="*/ 1456157 w 7467600"/>
              <a:gd name="connsiteY87" fmla="*/ 5371404 h 6858000"/>
              <a:gd name="connsiteX88" fmla="*/ 1244432 w 7467600"/>
              <a:gd name="connsiteY88" fmla="*/ 5385601 h 6858000"/>
              <a:gd name="connsiteX89" fmla="*/ 973990 w 7467600"/>
              <a:gd name="connsiteY89" fmla="*/ 5424940 h 6858000"/>
              <a:gd name="connsiteX90" fmla="*/ 1103809 w 7467600"/>
              <a:gd name="connsiteY90" fmla="*/ 5433720 h 6858000"/>
              <a:gd name="connsiteX91" fmla="*/ 1123454 w 7467600"/>
              <a:gd name="connsiteY91" fmla="*/ 5435727 h 6858000"/>
              <a:gd name="connsiteX92" fmla="*/ 1737017 w 7467600"/>
              <a:gd name="connsiteY92" fmla="*/ 5452183 h 6858000"/>
              <a:gd name="connsiteX93" fmla="*/ 1824397 w 7467600"/>
              <a:gd name="connsiteY93" fmla="*/ 5447757 h 6858000"/>
              <a:gd name="connsiteX94" fmla="*/ 2070059 w 7467600"/>
              <a:gd name="connsiteY94" fmla="*/ 5441660 h 6858000"/>
              <a:gd name="connsiteX95" fmla="*/ 1456157 w 7467600"/>
              <a:gd name="connsiteY95" fmla="*/ 5371404 h 6858000"/>
              <a:gd name="connsiteX96" fmla="*/ 4988186 w 7467600"/>
              <a:gd name="connsiteY96" fmla="*/ 5216467 h 6858000"/>
              <a:gd name="connsiteX97" fmla="*/ 4777334 w 7467600"/>
              <a:gd name="connsiteY97" fmla="*/ 5406072 h 6858000"/>
              <a:gd name="connsiteX98" fmla="*/ 4718341 w 7467600"/>
              <a:gd name="connsiteY98" fmla="*/ 5468043 h 6858000"/>
              <a:gd name="connsiteX99" fmla="*/ 4604655 w 7467600"/>
              <a:gd name="connsiteY99" fmla="*/ 5583434 h 6858000"/>
              <a:gd name="connsiteX100" fmla="*/ 4565074 w 7467600"/>
              <a:gd name="connsiteY100" fmla="*/ 5618550 h 6858000"/>
              <a:gd name="connsiteX101" fmla="*/ 4988186 w 7467600"/>
              <a:gd name="connsiteY101" fmla="*/ 5216467 h 6858000"/>
              <a:gd name="connsiteX102" fmla="*/ 4978032 w 7467600"/>
              <a:gd name="connsiteY102" fmla="*/ 5183809 h 6858000"/>
              <a:gd name="connsiteX103" fmla="*/ 4463413 w 7467600"/>
              <a:gd name="connsiteY103" fmla="*/ 5615162 h 6858000"/>
              <a:gd name="connsiteX104" fmla="*/ 4358134 w 7467600"/>
              <a:gd name="connsiteY104" fmla="*/ 5742791 h 6858000"/>
              <a:gd name="connsiteX105" fmla="*/ 4376219 w 7467600"/>
              <a:gd name="connsiteY105" fmla="*/ 5729027 h 6858000"/>
              <a:gd name="connsiteX106" fmla="*/ 4582340 w 7467600"/>
              <a:gd name="connsiteY106" fmla="*/ 5561037 h 6858000"/>
              <a:gd name="connsiteX107" fmla="*/ 4694684 w 7467600"/>
              <a:gd name="connsiteY107" fmla="*/ 5447098 h 6858000"/>
              <a:gd name="connsiteX108" fmla="*/ 4754123 w 7467600"/>
              <a:gd name="connsiteY108" fmla="*/ 5384643 h 6858000"/>
              <a:gd name="connsiteX109" fmla="*/ 4978032 w 7467600"/>
              <a:gd name="connsiteY109" fmla="*/ 5183809 h 6858000"/>
              <a:gd name="connsiteX110" fmla="*/ 1903353 w 7467600"/>
              <a:gd name="connsiteY110" fmla="*/ 5044827 h 6858000"/>
              <a:gd name="connsiteX111" fmla="*/ 1936931 w 7467600"/>
              <a:gd name="connsiteY111" fmla="*/ 5093954 h 6858000"/>
              <a:gd name="connsiteX112" fmla="*/ 2195868 w 7467600"/>
              <a:gd name="connsiteY112" fmla="*/ 5396574 h 6858000"/>
              <a:gd name="connsiteX113" fmla="*/ 2088852 w 7467600"/>
              <a:gd name="connsiteY113" fmla="*/ 5166123 h 6858000"/>
              <a:gd name="connsiteX114" fmla="*/ 1958241 w 7467600"/>
              <a:gd name="connsiteY114" fmla="*/ 5067955 h 6858000"/>
              <a:gd name="connsiteX115" fmla="*/ 1903353 w 7467600"/>
              <a:gd name="connsiteY115" fmla="*/ 5044827 h 6858000"/>
              <a:gd name="connsiteX116" fmla="*/ 1979378 w 7467600"/>
              <a:gd name="connsiteY116" fmla="*/ 4769504 h 6858000"/>
              <a:gd name="connsiteX117" fmla="*/ 2882120 w 7467600"/>
              <a:gd name="connsiteY117" fmla="*/ 5064547 h 6858000"/>
              <a:gd name="connsiteX118" fmla="*/ 2793103 w 7467600"/>
              <a:gd name="connsiteY118" fmla="*/ 5039699 h 6858000"/>
              <a:gd name="connsiteX119" fmla="*/ 2770041 w 7467600"/>
              <a:gd name="connsiteY119" fmla="*/ 5033634 h 6858000"/>
              <a:gd name="connsiteX120" fmla="*/ 1979378 w 7467600"/>
              <a:gd name="connsiteY120" fmla="*/ 4769504 h 6858000"/>
              <a:gd name="connsiteX121" fmla="*/ 1927410 w 7467600"/>
              <a:gd name="connsiteY121" fmla="*/ 4716164 h 6858000"/>
              <a:gd name="connsiteX122" fmla="*/ 1959587 w 7467600"/>
              <a:gd name="connsiteY122" fmla="*/ 4728849 h 6858000"/>
              <a:gd name="connsiteX123" fmla="*/ 2777707 w 7467600"/>
              <a:gd name="connsiteY123" fmla="*/ 5003991 h 6858000"/>
              <a:gd name="connsiteX124" fmla="*/ 2800768 w 7467600"/>
              <a:gd name="connsiteY124" fmla="*/ 5010056 h 6858000"/>
              <a:gd name="connsiteX125" fmla="*/ 2879408 w 7467600"/>
              <a:gd name="connsiteY125" fmla="*/ 5031590 h 6858000"/>
              <a:gd name="connsiteX126" fmla="*/ 2862295 w 7467600"/>
              <a:gd name="connsiteY126" fmla="*/ 5022958 h 6858000"/>
              <a:gd name="connsiteX127" fmla="*/ 2813343 w 7467600"/>
              <a:gd name="connsiteY127" fmla="*/ 4998369 h 6858000"/>
              <a:gd name="connsiteX128" fmla="*/ 2646245 w 7467600"/>
              <a:gd name="connsiteY128" fmla="*/ 4930999 h 6858000"/>
              <a:gd name="connsiteX129" fmla="*/ 1999243 w 7467600"/>
              <a:gd name="connsiteY129" fmla="*/ 4730524 h 6858000"/>
              <a:gd name="connsiteX130" fmla="*/ 1979527 w 7467600"/>
              <a:gd name="connsiteY130" fmla="*/ 4726651 h 6858000"/>
              <a:gd name="connsiteX131" fmla="*/ 1927410 w 7467600"/>
              <a:gd name="connsiteY131" fmla="*/ 4716164 h 6858000"/>
              <a:gd name="connsiteX132" fmla="*/ 1997014 w 7467600"/>
              <a:gd name="connsiteY132" fmla="*/ 4698007 h 6858000"/>
              <a:gd name="connsiteX133" fmla="*/ 2005458 w 7467600"/>
              <a:gd name="connsiteY133" fmla="*/ 4699540 h 6858000"/>
              <a:gd name="connsiteX134" fmla="*/ 2657186 w 7467600"/>
              <a:gd name="connsiteY134" fmla="*/ 4901687 h 6858000"/>
              <a:gd name="connsiteX135" fmla="*/ 2826662 w 7467600"/>
              <a:gd name="connsiteY135" fmla="*/ 4970362 h 6858000"/>
              <a:gd name="connsiteX136" fmla="*/ 2876100 w 7467600"/>
              <a:gd name="connsiteY136" fmla="*/ 4995397 h 6858000"/>
              <a:gd name="connsiteX137" fmla="*/ 3042600 w 7467600"/>
              <a:gd name="connsiteY137" fmla="*/ 5059532 h 6858000"/>
              <a:gd name="connsiteX138" fmla="*/ 1997014 w 7467600"/>
              <a:gd name="connsiteY138" fmla="*/ 4698007 h 6858000"/>
              <a:gd name="connsiteX139" fmla="*/ 2305292 w 7467600"/>
              <a:gd name="connsiteY139" fmla="*/ 4219492 h 6858000"/>
              <a:gd name="connsiteX140" fmla="*/ 3360922 w 7467600"/>
              <a:gd name="connsiteY140" fmla="*/ 4529373 h 6858000"/>
              <a:gd name="connsiteX141" fmla="*/ 3492420 w 7467600"/>
              <a:gd name="connsiteY141" fmla="*/ 4510145 h 6858000"/>
              <a:gd name="connsiteX142" fmla="*/ 3364086 w 7467600"/>
              <a:gd name="connsiteY142" fmla="*/ 4480340 h 6858000"/>
              <a:gd name="connsiteX143" fmla="*/ 3225818 w 7467600"/>
              <a:gd name="connsiteY143" fmla="*/ 4411822 h 6858000"/>
              <a:gd name="connsiteX144" fmla="*/ 3129696 w 7467600"/>
              <a:gd name="connsiteY144" fmla="*/ 4360704 h 6858000"/>
              <a:gd name="connsiteX145" fmla="*/ 2814545 w 7467600"/>
              <a:gd name="connsiteY145" fmla="*/ 4282955 h 6858000"/>
              <a:gd name="connsiteX146" fmla="*/ 2305292 w 7467600"/>
              <a:gd name="connsiteY146" fmla="*/ 4219492 h 6858000"/>
              <a:gd name="connsiteX147" fmla="*/ 2626982 w 7467600"/>
              <a:gd name="connsiteY147" fmla="*/ 4206450 h 6858000"/>
              <a:gd name="connsiteX148" fmla="*/ 2490617 w 7467600"/>
              <a:gd name="connsiteY148" fmla="*/ 4206951 h 6858000"/>
              <a:gd name="connsiteX149" fmla="*/ 2819869 w 7467600"/>
              <a:gd name="connsiteY149" fmla="*/ 4252936 h 6858000"/>
              <a:gd name="connsiteX150" fmla="*/ 3143018 w 7467600"/>
              <a:gd name="connsiteY150" fmla="*/ 4332698 h 6858000"/>
              <a:gd name="connsiteX151" fmla="*/ 3241520 w 7467600"/>
              <a:gd name="connsiteY151" fmla="*/ 4385112 h 6858000"/>
              <a:gd name="connsiteX152" fmla="*/ 3374575 w 7467600"/>
              <a:gd name="connsiteY152" fmla="*/ 4451517 h 6858000"/>
              <a:gd name="connsiteX153" fmla="*/ 3505221 w 7467600"/>
              <a:gd name="connsiteY153" fmla="*/ 4480757 h 6858000"/>
              <a:gd name="connsiteX154" fmla="*/ 2626982 w 7467600"/>
              <a:gd name="connsiteY154" fmla="*/ 4206450 h 6858000"/>
              <a:gd name="connsiteX155" fmla="*/ 1310106 w 7467600"/>
              <a:gd name="connsiteY155" fmla="*/ 3943217 h 6858000"/>
              <a:gd name="connsiteX156" fmla="*/ 854994 w 7467600"/>
              <a:gd name="connsiteY156" fmla="*/ 4399136 h 6858000"/>
              <a:gd name="connsiteX157" fmla="*/ 742462 w 7467600"/>
              <a:gd name="connsiteY157" fmla="*/ 4594648 h 6858000"/>
              <a:gd name="connsiteX158" fmla="*/ 820602 w 7467600"/>
              <a:gd name="connsiteY158" fmla="*/ 4485915 h 6858000"/>
              <a:gd name="connsiteX159" fmla="*/ 878295 w 7467600"/>
              <a:gd name="connsiteY159" fmla="*/ 4403594 h 6858000"/>
              <a:gd name="connsiteX160" fmla="*/ 1240607 w 7467600"/>
              <a:gd name="connsiteY160" fmla="*/ 4010401 h 6858000"/>
              <a:gd name="connsiteX161" fmla="*/ 1310106 w 7467600"/>
              <a:gd name="connsiteY161" fmla="*/ 3943217 h 6858000"/>
              <a:gd name="connsiteX162" fmla="*/ 1423113 w 7467600"/>
              <a:gd name="connsiteY162" fmla="*/ 3874565 h 6858000"/>
              <a:gd name="connsiteX163" fmla="*/ 1260565 w 7467600"/>
              <a:gd name="connsiteY163" fmla="*/ 4031982 h 6858000"/>
              <a:gd name="connsiteX164" fmla="*/ 901900 w 7467600"/>
              <a:gd name="connsiteY164" fmla="*/ 4421236 h 6858000"/>
              <a:gd name="connsiteX165" fmla="*/ 845044 w 7467600"/>
              <a:gd name="connsiteY165" fmla="*/ 4502436 h 6858000"/>
              <a:gd name="connsiteX166" fmla="*/ 685926 w 7467600"/>
              <a:gd name="connsiteY166" fmla="*/ 4703069 h 6858000"/>
              <a:gd name="connsiteX167" fmla="*/ 684248 w 7467600"/>
              <a:gd name="connsiteY167" fmla="*/ 4706721 h 6858000"/>
              <a:gd name="connsiteX168" fmla="*/ 1423113 w 7467600"/>
              <a:gd name="connsiteY168" fmla="*/ 3874565 h 6858000"/>
              <a:gd name="connsiteX169" fmla="*/ 3316479 w 7467600"/>
              <a:gd name="connsiteY169" fmla="*/ 3872136 h 6858000"/>
              <a:gd name="connsiteX170" fmla="*/ 3546806 w 7467600"/>
              <a:gd name="connsiteY170" fmla="*/ 4356139 h 6858000"/>
              <a:gd name="connsiteX171" fmla="*/ 3364433 w 7467600"/>
              <a:gd name="connsiteY171" fmla="*/ 3953121 h 6858000"/>
              <a:gd name="connsiteX172" fmla="*/ 3316479 w 7467600"/>
              <a:gd name="connsiteY172" fmla="*/ 3872136 h 6858000"/>
              <a:gd name="connsiteX173" fmla="*/ 3291335 w 7467600"/>
              <a:gd name="connsiteY173" fmla="*/ 3767420 h 6858000"/>
              <a:gd name="connsiteX174" fmla="*/ 3390805 w 7467600"/>
              <a:gd name="connsiteY174" fmla="*/ 3937163 h 6858000"/>
              <a:gd name="connsiteX175" fmla="*/ 3579062 w 7467600"/>
              <a:gd name="connsiteY175" fmla="*/ 4359040 h 6858000"/>
              <a:gd name="connsiteX176" fmla="*/ 3467355 w 7467600"/>
              <a:gd name="connsiteY176" fmla="*/ 3988130 h 6858000"/>
              <a:gd name="connsiteX177" fmla="*/ 3310753 w 7467600"/>
              <a:gd name="connsiteY177" fmla="*/ 3787140 h 6858000"/>
              <a:gd name="connsiteX178" fmla="*/ 3291335 w 7467600"/>
              <a:gd name="connsiteY178" fmla="*/ 3767420 h 6858000"/>
              <a:gd name="connsiteX179" fmla="*/ 1635889 w 7467600"/>
              <a:gd name="connsiteY179" fmla="*/ 3709494 h 6858000"/>
              <a:gd name="connsiteX180" fmla="*/ 1634800 w 7467600"/>
              <a:gd name="connsiteY180" fmla="*/ 3731111 h 6858000"/>
              <a:gd name="connsiteX181" fmla="*/ 1635889 w 7467600"/>
              <a:gd name="connsiteY181" fmla="*/ 3709494 h 6858000"/>
              <a:gd name="connsiteX182" fmla="*/ 1510397 w 7467600"/>
              <a:gd name="connsiteY182" fmla="*/ 3684705 h 6858000"/>
              <a:gd name="connsiteX183" fmla="*/ 1146550 w 7467600"/>
              <a:gd name="connsiteY183" fmla="*/ 3802012 h 6858000"/>
              <a:gd name="connsiteX184" fmla="*/ 698834 w 7467600"/>
              <a:gd name="connsiteY184" fmla="*/ 3952272 h 6858000"/>
              <a:gd name="connsiteX185" fmla="*/ 34256 w 7467600"/>
              <a:gd name="connsiteY185" fmla="*/ 4347603 h 6858000"/>
              <a:gd name="connsiteX186" fmla="*/ 527241 w 7467600"/>
              <a:gd name="connsiteY186" fmla="*/ 4065078 h 6858000"/>
              <a:gd name="connsiteX187" fmla="*/ 1510397 w 7467600"/>
              <a:gd name="connsiteY187" fmla="*/ 3684705 h 6858000"/>
              <a:gd name="connsiteX188" fmla="*/ 1313114 w 7467600"/>
              <a:gd name="connsiteY188" fmla="*/ 3655216 h 6858000"/>
              <a:gd name="connsiteX189" fmla="*/ 1109304 w 7467600"/>
              <a:gd name="connsiteY189" fmla="*/ 3669030 h 6858000"/>
              <a:gd name="connsiteX190" fmla="*/ 8129 w 7467600"/>
              <a:gd name="connsiteY190" fmla="*/ 4330519 h 6858000"/>
              <a:gd name="connsiteX191" fmla="*/ 687572 w 7467600"/>
              <a:gd name="connsiteY191" fmla="*/ 3925629 h 6858000"/>
              <a:gd name="connsiteX192" fmla="*/ 1138365 w 7467600"/>
              <a:gd name="connsiteY192" fmla="*/ 3774515 h 6858000"/>
              <a:gd name="connsiteX193" fmla="*/ 1505579 w 7467600"/>
              <a:gd name="connsiteY193" fmla="*/ 3655526 h 6858000"/>
              <a:gd name="connsiteX194" fmla="*/ 1313114 w 7467600"/>
              <a:gd name="connsiteY194" fmla="*/ 3655216 h 6858000"/>
              <a:gd name="connsiteX195" fmla="*/ 3655073 w 7467600"/>
              <a:gd name="connsiteY195" fmla="*/ 3650884 h 6858000"/>
              <a:gd name="connsiteX196" fmla="*/ 3989938 w 7467600"/>
              <a:gd name="connsiteY196" fmla="*/ 3991685 h 6858000"/>
              <a:gd name="connsiteX197" fmla="*/ 4393907 w 7467600"/>
              <a:gd name="connsiteY197" fmla="*/ 4261258 h 6858000"/>
              <a:gd name="connsiteX198" fmla="*/ 4648051 w 7467600"/>
              <a:gd name="connsiteY198" fmla="*/ 4374051 h 6858000"/>
              <a:gd name="connsiteX199" fmla="*/ 4383389 w 7467600"/>
              <a:gd name="connsiteY199" fmla="*/ 4184369 h 6858000"/>
              <a:gd name="connsiteX200" fmla="*/ 4165508 w 7467600"/>
              <a:gd name="connsiteY200" fmla="*/ 4035196 h 6858000"/>
              <a:gd name="connsiteX201" fmla="*/ 4068162 w 7467600"/>
              <a:gd name="connsiteY201" fmla="*/ 3953394 h 6858000"/>
              <a:gd name="connsiteX202" fmla="*/ 3981416 w 7467600"/>
              <a:gd name="connsiteY202" fmla="*/ 3880482 h 6858000"/>
              <a:gd name="connsiteX203" fmla="*/ 3800147 w 7467600"/>
              <a:gd name="connsiteY203" fmla="*/ 3749872 h 6858000"/>
              <a:gd name="connsiteX204" fmla="*/ 3655073 w 7467600"/>
              <a:gd name="connsiteY204" fmla="*/ 3650884 h 6858000"/>
              <a:gd name="connsiteX205" fmla="*/ 3670252 w 7467600"/>
              <a:gd name="connsiteY205" fmla="*/ 3622798 h 6858000"/>
              <a:gd name="connsiteX206" fmla="*/ 3817258 w 7467600"/>
              <a:gd name="connsiteY206" fmla="*/ 3723577 h 6858000"/>
              <a:gd name="connsiteX207" fmla="*/ 4000461 w 7467600"/>
              <a:gd name="connsiteY207" fmla="*/ 3855966 h 6858000"/>
              <a:gd name="connsiteX208" fmla="*/ 4088180 w 7467600"/>
              <a:gd name="connsiteY208" fmla="*/ 3929774 h 6858000"/>
              <a:gd name="connsiteX209" fmla="*/ 4184555 w 7467600"/>
              <a:gd name="connsiteY209" fmla="*/ 4010683 h 6858000"/>
              <a:gd name="connsiteX210" fmla="*/ 4399563 w 7467600"/>
              <a:gd name="connsiteY210" fmla="*/ 4158106 h 6858000"/>
              <a:gd name="connsiteX211" fmla="*/ 4684469 w 7467600"/>
              <a:gd name="connsiteY211" fmla="*/ 4364680 h 6858000"/>
              <a:gd name="connsiteX212" fmla="*/ 4690271 w 7467600"/>
              <a:gd name="connsiteY212" fmla="*/ 4370034 h 6858000"/>
              <a:gd name="connsiteX213" fmla="*/ 4136093 w 7467600"/>
              <a:gd name="connsiteY213" fmla="*/ 3858466 h 6858000"/>
              <a:gd name="connsiteX214" fmla="*/ 3670252 w 7467600"/>
              <a:gd name="connsiteY214" fmla="*/ 3622798 h 6858000"/>
              <a:gd name="connsiteX215" fmla="*/ 4440129 w 7467600"/>
              <a:gd name="connsiteY215" fmla="*/ 3448571 h 6858000"/>
              <a:gd name="connsiteX216" fmla="*/ 4856525 w 7467600"/>
              <a:gd name="connsiteY216" fmla="*/ 3915351 h 6858000"/>
              <a:gd name="connsiteX217" fmla="*/ 5059055 w 7467600"/>
              <a:gd name="connsiteY217" fmla="*/ 4108918 h 6858000"/>
              <a:gd name="connsiteX218" fmla="*/ 5290070 w 7467600"/>
              <a:gd name="connsiteY218" fmla="*/ 4263619 h 6858000"/>
              <a:gd name="connsiteX219" fmla="*/ 4834991 w 7467600"/>
              <a:gd name="connsiteY219" fmla="*/ 3830985 h 6858000"/>
              <a:gd name="connsiteX220" fmla="*/ 4440129 w 7467600"/>
              <a:gd name="connsiteY220" fmla="*/ 3448571 h 6858000"/>
              <a:gd name="connsiteX221" fmla="*/ 4441737 w 7467600"/>
              <a:gd name="connsiteY221" fmla="*/ 3399734 h 6858000"/>
              <a:gd name="connsiteX222" fmla="*/ 4431236 w 7467600"/>
              <a:gd name="connsiteY222" fmla="*/ 3400954 h 6858000"/>
              <a:gd name="connsiteX223" fmla="*/ 4557150 w 7467600"/>
              <a:gd name="connsiteY223" fmla="*/ 3510023 h 6858000"/>
              <a:gd name="connsiteX224" fmla="*/ 4856936 w 7467600"/>
              <a:gd name="connsiteY224" fmla="*/ 3809146 h 6858000"/>
              <a:gd name="connsiteX225" fmla="*/ 5111996 w 7467600"/>
              <a:gd name="connsiteY225" fmla="*/ 4065759 h 6858000"/>
              <a:gd name="connsiteX226" fmla="*/ 5388878 w 7467600"/>
              <a:gd name="connsiteY226" fmla="*/ 4300185 h 6858000"/>
              <a:gd name="connsiteX227" fmla="*/ 5425556 w 7467600"/>
              <a:gd name="connsiteY227" fmla="*/ 4308967 h 6858000"/>
              <a:gd name="connsiteX228" fmla="*/ 4943646 w 7467600"/>
              <a:gd name="connsiteY228" fmla="*/ 3822916 h 6858000"/>
              <a:gd name="connsiteX229" fmla="*/ 4594837 w 7467600"/>
              <a:gd name="connsiteY229" fmla="*/ 3532274 h 6858000"/>
              <a:gd name="connsiteX230" fmla="*/ 4441737 w 7467600"/>
              <a:gd name="connsiteY230" fmla="*/ 3399734 h 6858000"/>
              <a:gd name="connsiteX231" fmla="*/ 5425834 w 7467600"/>
              <a:gd name="connsiteY231" fmla="*/ 3162785 h 6858000"/>
              <a:gd name="connsiteX232" fmla="*/ 5401644 w 7467600"/>
              <a:gd name="connsiteY232" fmla="*/ 3617847 h 6858000"/>
              <a:gd name="connsiteX233" fmla="*/ 5467256 w 7467600"/>
              <a:gd name="connsiteY233" fmla="*/ 4175494 h 6858000"/>
              <a:gd name="connsiteX234" fmla="*/ 5448069 w 7467600"/>
              <a:gd name="connsiteY234" fmla="*/ 3567554 h 6858000"/>
              <a:gd name="connsiteX235" fmla="*/ 5425834 w 7467600"/>
              <a:gd name="connsiteY235" fmla="*/ 3162785 h 6858000"/>
              <a:gd name="connsiteX236" fmla="*/ 1318687 w 7467600"/>
              <a:gd name="connsiteY236" fmla="*/ 3113840 h 6858000"/>
              <a:gd name="connsiteX237" fmla="*/ 1066793 w 7467600"/>
              <a:gd name="connsiteY237" fmla="*/ 3212171 h 6858000"/>
              <a:gd name="connsiteX238" fmla="*/ 993319 w 7467600"/>
              <a:gd name="connsiteY238" fmla="*/ 3247648 h 6858000"/>
              <a:gd name="connsiteX239" fmla="*/ 853081 w 7467600"/>
              <a:gd name="connsiteY239" fmla="*/ 3312410 h 6858000"/>
              <a:gd name="connsiteX240" fmla="*/ 805957 w 7467600"/>
              <a:gd name="connsiteY240" fmla="*/ 3330443 h 6858000"/>
              <a:gd name="connsiteX241" fmla="*/ 1318687 w 7467600"/>
              <a:gd name="connsiteY241" fmla="*/ 3113840 h 6858000"/>
              <a:gd name="connsiteX242" fmla="*/ 5453702 w 7467600"/>
              <a:gd name="connsiteY242" fmla="*/ 3090882 h 6858000"/>
              <a:gd name="connsiteX243" fmla="*/ 5480135 w 7467600"/>
              <a:gd name="connsiteY243" fmla="*/ 3565802 h 6858000"/>
              <a:gd name="connsiteX244" fmla="*/ 5499023 w 7467600"/>
              <a:gd name="connsiteY244" fmla="*/ 4166310 h 6858000"/>
              <a:gd name="connsiteX245" fmla="*/ 5547022 w 7467600"/>
              <a:gd name="connsiteY245" fmla="*/ 3607838 h 6858000"/>
              <a:gd name="connsiteX246" fmla="*/ 5515964 w 7467600"/>
              <a:gd name="connsiteY246" fmla="*/ 3378541 h 6858000"/>
              <a:gd name="connsiteX247" fmla="*/ 5453702 w 7467600"/>
              <a:gd name="connsiteY247" fmla="*/ 3090882 h 6858000"/>
              <a:gd name="connsiteX248" fmla="*/ 1238695 w 7467600"/>
              <a:gd name="connsiteY248" fmla="*/ 3076820 h 6858000"/>
              <a:gd name="connsiteX249" fmla="*/ 716371 w 7467600"/>
              <a:gd name="connsiteY249" fmla="*/ 3293249 h 6858000"/>
              <a:gd name="connsiteX250" fmla="*/ 579522 w 7467600"/>
              <a:gd name="connsiteY250" fmla="*/ 3371759 h 6858000"/>
              <a:gd name="connsiteX251" fmla="*/ 600288 w 7467600"/>
              <a:gd name="connsiteY251" fmla="*/ 3365555 h 6858000"/>
              <a:gd name="connsiteX252" fmla="*/ 840692 w 7467600"/>
              <a:gd name="connsiteY252" fmla="*/ 3284921 h 6858000"/>
              <a:gd name="connsiteX253" fmla="*/ 979248 w 7467600"/>
              <a:gd name="connsiteY253" fmla="*/ 3221003 h 6858000"/>
              <a:gd name="connsiteX254" fmla="*/ 1053282 w 7467600"/>
              <a:gd name="connsiteY254" fmla="*/ 3185247 h 6858000"/>
              <a:gd name="connsiteX255" fmla="*/ 1320603 w 7467600"/>
              <a:gd name="connsiteY255" fmla="*/ 3081281 h 6858000"/>
              <a:gd name="connsiteX256" fmla="*/ 1238695 w 7467600"/>
              <a:gd name="connsiteY256" fmla="*/ 3076820 h 6858000"/>
              <a:gd name="connsiteX257" fmla="*/ 5425627 w 7467600"/>
              <a:gd name="connsiteY257" fmla="*/ 2954192 h 6858000"/>
              <a:gd name="connsiteX258" fmla="*/ 5470770 w 7467600"/>
              <a:gd name="connsiteY258" fmla="*/ 3005435 h 6858000"/>
              <a:gd name="connsiteX259" fmla="*/ 5519779 w 7467600"/>
              <a:gd name="connsiteY259" fmla="*/ 4359223 h 6858000"/>
              <a:gd name="connsiteX260" fmla="*/ 5520293 w 7467600"/>
              <a:gd name="connsiteY260" fmla="*/ 4360602 h 6858000"/>
              <a:gd name="connsiteX261" fmla="*/ 5767221 w 7467600"/>
              <a:gd name="connsiteY261" fmla="*/ 4665564 h 6858000"/>
              <a:gd name="connsiteX262" fmla="*/ 6937169 w 7467600"/>
              <a:gd name="connsiteY262" fmla="*/ 4815941 h 6858000"/>
              <a:gd name="connsiteX263" fmla="*/ 6953922 w 7467600"/>
              <a:gd name="connsiteY263" fmla="*/ 4890068 h 6858000"/>
              <a:gd name="connsiteX264" fmla="*/ 6071359 w 7467600"/>
              <a:gd name="connsiteY264" fmla="*/ 4770770 h 6858000"/>
              <a:gd name="connsiteX265" fmla="*/ 6038839 w 7467600"/>
              <a:gd name="connsiteY265" fmla="*/ 4764474 h 6858000"/>
              <a:gd name="connsiteX266" fmla="*/ 6038706 w 7467600"/>
              <a:gd name="connsiteY266" fmla="*/ 4763847 h 6858000"/>
              <a:gd name="connsiteX267" fmla="*/ 6037784 w 7467600"/>
              <a:gd name="connsiteY267" fmla="*/ 4764270 h 6858000"/>
              <a:gd name="connsiteX268" fmla="*/ 6038839 w 7467600"/>
              <a:gd name="connsiteY268" fmla="*/ 4764474 h 6858000"/>
              <a:gd name="connsiteX269" fmla="*/ 6040338 w 7467600"/>
              <a:gd name="connsiteY269" fmla="*/ 4771418 h 6858000"/>
              <a:gd name="connsiteX270" fmla="*/ 6024488 w 7467600"/>
              <a:gd name="connsiteY270" fmla="*/ 4809903 h 6858000"/>
              <a:gd name="connsiteX271" fmla="*/ 5599771 w 7467600"/>
              <a:gd name="connsiteY271" fmla="*/ 5509652 h 6858000"/>
              <a:gd name="connsiteX272" fmla="*/ 5548843 w 7467600"/>
              <a:gd name="connsiteY272" fmla="*/ 5563845 h 6858000"/>
              <a:gd name="connsiteX273" fmla="*/ 5940952 w 7467600"/>
              <a:gd name="connsiteY273" fmla="*/ 6250028 h 6858000"/>
              <a:gd name="connsiteX274" fmla="*/ 6043441 w 7467600"/>
              <a:gd name="connsiteY274" fmla="*/ 6665847 h 6858000"/>
              <a:gd name="connsiteX275" fmla="*/ 6093432 w 7467600"/>
              <a:gd name="connsiteY275" fmla="*/ 6858000 h 6858000"/>
              <a:gd name="connsiteX276" fmla="*/ 6034344 w 7467600"/>
              <a:gd name="connsiteY276" fmla="*/ 6858000 h 6858000"/>
              <a:gd name="connsiteX277" fmla="*/ 6026679 w 7467600"/>
              <a:gd name="connsiteY277" fmla="*/ 6836959 h 6858000"/>
              <a:gd name="connsiteX278" fmla="*/ 5800441 w 7467600"/>
              <a:gd name="connsiteY278" fmla="*/ 6335286 h 6858000"/>
              <a:gd name="connsiteX279" fmla="*/ 5526562 w 7467600"/>
              <a:gd name="connsiteY279" fmla="*/ 5705388 h 6858000"/>
              <a:gd name="connsiteX280" fmla="*/ 5519640 w 7467600"/>
              <a:gd name="connsiteY280" fmla="*/ 5683774 h 6858000"/>
              <a:gd name="connsiteX281" fmla="*/ 5844559 w 7467600"/>
              <a:gd name="connsiteY281" fmla="*/ 6553349 h 6858000"/>
              <a:gd name="connsiteX282" fmla="*/ 5975994 w 7467600"/>
              <a:gd name="connsiteY282" fmla="*/ 6858000 h 6858000"/>
              <a:gd name="connsiteX283" fmla="*/ 5898547 w 7467600"/>
              <a:gd name="connsiteY283" fmla="*/ 6858000 h 6858000"/>
              <a:gd name="connsiteX284" fmla="*/ 5682041 w 7467600"/>
              <a:gd name="connsiteY284" fmla="*/ 6355860 h 6858000"/>
              <a:gd name="connsiteX285" fmla="*/ 5461758 w 7467600"/>
              <a:gd name="connsiteY285" fmla="*/ 5820220 h 6858000"/>
              <a:gd name="connsiteX286" fmla="*/ 5237282 w 7467600"/>
              <a:gd name="connsiteY286" fmla="*/ 6579086 h 6858000"/>
              <a:gd name="connsiteX287" fmla="*/ 5115009 w 7467600"/>
              <a:gd name="connsiteY287" fmla="*/ 6858000 h 6858000"/>
              <a:gd name="connsiteX288" fmla="*/ 5028074 w 7467600"/>
              <a:gd name="connsiteY288" fmla="*/ 6858000 h 6858000"/>
              <a:gd name="connsiteX289" fmla="*/ 5079508 w 7467600"/>
              <a:gd name="connsiteY289" fmla="*/ 6749074 h 6858000"/>
              <a:gd name="connsiteX290" fmla="*/ 5371846 w 7467600"/>
              <a:gd name="connsiteY290" fmla="*/ 5924413 h 6858000"/>
              <a:gd name="connsiteX291" fmla="*/ 5270512 w 7467600"/>
              <a:gd name="connsiteY291" fmla="*/ 6138975 h 6858000"/>
              <a:gd name="connsiteX292" fmla="*/ 5062409 w 7467600"/>
              <a:gd name="connsiteY292" fmla="*/ 6653544 h 6858000"/>
              <a:gd name="connsiteX293" fmla="*/ 5036628 w 7467600"/>
              <a:gd name="connsiteY293" fmla="*/ 6754247 h 6858000"/>
              <a:gd name="connsiteX294" fmla="*/ 5009112 w 7467600"/>
              <a:gd name="connsiteY294" fmla="*/ 6858000 h 6858000"/>
              <a:gd name="connsiteX295" fmla="*/ 4976679 w 7467600"/>
              <a:gd name="connsiteY295" fmla="*/ 6858000 h 6858000"/>
              <a:gd name="connsiteX296" fmla="*/ 5006537 w 7467600"/>
              <a:gd name="connsiteY296" fmla="*/ 6747068 h 6858000"/>
              <a:gd name="connsiteX297" fmla="*/ 5032723 w 7467600"/>
              <a:gd name="connsiteY297" fmla="*/ 6644957 h 6858000"/>
              <a:gd name="connsiteX298" fmla="*/ 5242949 w 7467600"/>
              <a:gd name="connsiteY298" fmla="*/ 6125175 h 6858000"/>
              <a:gd name="connsiteX299" fmla="*/ 5286321 w 7467600"/>
              <a:gd name="connsiteY299" fmla="*/ 6033555 h 6858000"/>
              <a:gd name="connsiteX300" fmla="*/ 5008210 w 7467600"/>
              <a:gd name="connsiteY300" fmla="*/ 6649194 h 6858000"/>
              <a:gd name="connsiteX301" fmla="*/ 4986321 w 7467600"/>
              <a:gd name="connsiteY301" fmla="*/ 6765687 h 6858000"/>
              <a:gd name="connsiteX302" fmla="*/ 4973474 w 7467600"/>
              <a:gd name="connsiteY302" fmla="*/ 6858000 h 6858000"/>
              <a:gd name="connsiteX303" fmla="*/ 4907178 w 7467600"/>
              <a:gd name="connsiteY303" fmla="*/ 6858000 h 6858000"/>
              <a:gd name="connsiteX304" fmla="*/ 4910810 w 7467600"/>
              <a:gd name="connsiteY304" fmla="*/ 6829660 h 6858000"/>
              <a:gd name="connsiteX305" fmla="*/ 4987461 w 7467600"/>
              <a:gd name="connsiteY305" fmla="*/ 6432994 h 6858000"/>
              <a:gd name="connsiteX306" fmla="*/ 5179262 w 7467600"/>
              <a:gd name="connsiteY306" fmla="*/ 6035044 h 6858000"/>
              <a:gd name="connsiteX307" fmla="*/ 4689678 w 7467600"/>
              <a:gd name="connsiteY307" fmla="*/ 6440241 h 6858000"/>
              <a:gd name="connsiteX308" fmla="*/ 4477543 w 7467600"/>
              <a:gd name="connsiteY308" fmla="*/ 6674836 h 6858000"/>
              <a:gd name="connsiteX309" fmla="*/ 4329957 w 7467600"/>
              <a:gd name="connsiteY309" fmla="*/ 6858000 h 6858000"/>
              <a:gd name="connsiteX310" fmla="*/ 4218595 w 7467600"/>
              <a:gd name="connsiteY310" fmla="*/ 6858000 h 6858000"/>
              <a:gd name="connsiteX311" fmla="*/ 4368888 w 7467600"/>
              <a:gd name="connsiteY311" fmla="*/ 6668412 h 6858000"/>
              <a:gd name="connsiteX312" fmla="*/ 4563091 w 7467600"/>
              <a:gd name="connsiteY312" fmla="*/ 6442508 h 6858000"/>
              <a:gd name="connsiteX313" fmla="*/ 5387324 w 7467600"/>
              <a:gd name="connsiteY313" fmla="*/ 5705830 h 6858000"/>
              <a:gd name="connsiteX314" fmla="*/ 5073620 w 7467600"/>
              <a:gd name="connsiteY314" fmla="*/ 5955437 h 6858000"/>
              <a:gd name="connsiteX315" fmla="*/ 4689789 w 7467600"/>
              <a:gd name="connsiteY315" fmla="*/ 6268382 h 6858000"/>
              <a:gd name="connsiteX316" fmla="*/ 4418722 w 7467600"/>
              <a:gd name="connsiteY316" fmla="*/ 6570886 h 6858000"/>
              <a:gd name="connsiteX317" fmla="*/ 4214944 w 7467600"/>
              <a:gd name="connsiteY317" fmla="*/ 6858000 h 6858000"/>
              <a:gd name="connsiteX318" fmla="*/ 4177898 w 7467600"/>
              <a:gd name="connsiteY318" fmla="*/ 6858000 h 6858000"/>
              <a:gd name="connsiteX319" fmla="*/ 4391597 w 7467600"/>
              <a:gd name="connsiteY319" fmla="*/ 6556370 h 6858000"/>
              <a:gd name="connsiteX320" fmla="*/ 4668889 w 7467600"/>
              <a:gd name="connsiteY320" fmla="*/ 6246399 h 6858000"/>
              <a:gd name="connsiteX321" fmla="*/ 5055427 w 7467600"/>
              <a:gd name="connsiteY321" fmla="*/ 5931476 h 6858000"/>
              <a:gd name="connsiteX322" fmla="*/ 5371814 w 7467600"/>
              <a:gd name="connsiteY322" fmla="*/ 5678975 h 6858000"/>
              <a:gd name="connsiteX323" fmla="*/ 4987918 w 7467600"/>
              <a:gd name="connsiteY323" fmla="*/ 5838701 h 6858000"/>
              <a:gd name="connsiteX324" fmla="*/ 4317146 w 7467600"/>
              <a:gd name="connsiteY324" fmla="*/ 6587716 h 6858000"/>
              <a:gd name="connsiteX325" fmla="*/ 4171627 w 7467600"/>
              <a:gd name="connsiteY325" fmla="*/ 6858000 h 6858000"/>
              <a:gd name="connsiteX326" fmla="*/ 4081585 w 7467600"/>
              <a:gd name="connsiteY326" fmla="*/ 6858000 h 6858000"/>
              <a:gd name="connsiteX327" fmla="*/ 4238603 w 7467600"/>
              <a:gd name="connsiteY327" fmla="*/ 6559341 h 6858000"/>
              <a:gd name="connsiteX328" fmla="*/ 4778333 w 7467600"/>
              <a:gd name="connsiteY328" fmla="*/ 5873626 h 6858000"/>
              <a:gd name="connsiteX329" fmla="*/ 5414185 w 7467600"/>
              <a:gd name="connsiteY329" fmla="*/ 5573882 h 6858000"/>
              <a:gd name="connsiteX330" fmla="*/ 5959648 w 7467600"/>
              <a:gd name="connsiteY330" fmla="*/ 4760797 h 6858000"/>
              <a:gd name="connsiteX331" fmla="*/ 5355019 w 7467600"/>
              <a:gd name="connsiteY331" fmla="*/ 4734672 h 6858000"/>
              <a:gd name="connsiteX332" fmla="*/ 5083565 w 7467600"/>
              <a:gd name="connsiteY332" fmla="*/ 5179121 h 6858000"/>
              <a:gd name="connsiteX333" fmla="*/ 4713577 w 7467600"/>
              <a:gd name="connsiteY333" fmla="*/ 5616803 h 6858000"/>
              <a:gd name="connsiteX334" fmla="*/ 3989559 w 7467600"/>
              <a:gd name="connsiteY334" fmla="*/ 6145945 h 6858000"/>
              <a:gd name="connsiteX335" fmla="*/ 3939824 w 7467600"/>
              <a:gd name="connsiteY335" fmla="*/ 6066900 h 6858000"/>
              <a:gd name="connsiteX336" fmla="*/ 4584537 w 7467600"/>
              <a:gd name="connsiteY336" fmla="*/ 5324826 h 6858000"/>
              <a:gd name="connsiteX337" fmla="*/ 5037105 w 7467600"/>
              <a:gd name="connsiteY337" fmla="*/ 5088765 h 6858000"/>
              <a:gd name="connsiteX338" fmla="*/ 5039930 w 7467600"/>
              <a:gd name="connsiteY338" fmla="*/ 5089585 h 6858000"/>
              <a:gd name="connsiteX339" fmla="*/ 5263764 w 7467600"/>
              <a:gd name="connsiteY339" fmla="*/ 4735525 h 6858000"/>
              <a:gd name="connsiteX340" fmla="*/ 4086300 w 7467600"/>
              <a:gd name="connsiteY340" fmla="*/ 4884599 h 6858000"/>
              <a:gd name="connsiteX341" fmla="*/ 4085485 w 7467600"/>
              <a:gd name="connsiteY341" fmla="*/ 4899070 h 6858000"/>
              <a:gd name="connsiteX342" fmla="*/ 3871915 w 7467600"/>
              <a:gd name="connsiteY342" fmla="*/ 5253645 h 6858000"/>
              <a:gd name="connsiteX343" fmla="*/ 3799374 w 7467600"/>
              <a:gd name="connsiteY343" fmla="*/ 5466127 h 6858000"/>
              <a:gd name="connsiteX344" fmla="*/ 3498850 w 7467600"/>
              <a:gd name="connsiteY344" fmla="*/ 6661888 h 6858000"/>
              <a:gd name="connsiteX345" fmla="*/ 3399216 w 7467600"/>
              <a:gd name="connsiteY345" fmla="*/ 6858000 h 6858000"/>
              <a:gd name="connsiteX346" fmla="*/ 3303688 w 7467600"/>
              <a:gd name="connsiteY346" fmla="*/ 6858000 h 6858000"/>
              <a:gd name="connsiteX347" fmla="*/ 3391774 w 7467600"/>
              <a:gd name="connsiteY347" fmla="*/ 6697181 h 6858000"/>
              <a:gd name="connsiteX348" fmla="*/ 3735540 w 7467600"/>
              <a:gd name="connsiteY348" fmla="*/ 5546923 h 6858000"/>
              <a:gd name="connsiteX349" fmla="*/ 3729438 w 7467600"/>
              <a:gd name="connsiteY349" fmla="*/ 5569058 h 6858000"/>
              <a:gd name="connsiteX350" fmla="*/ 3707782 w 7467600"/>
              <a:gd name="connsiteY350" fmla="*/ 5644908 h 6858000"/>
              <a:gd name="connsiteX351" fmla="*/ 3583827 w 7467600"/>
              <a:gd name="connsiteY351" fmla="*/ 6039215 h 6858000"/>
              <a:gd name="connsiteX352" fmla="*/ 3547861 w 7467600"/>
              <a:gd name="connsiteY352" fmla="*/ 6129609 h 6858000"/>
              <a:gd name="connsiteX353" fmla="*/ 3490905 w 7467600"/>
              <a:gd name="connsiteY353" fmla="*/ 6277660 h 6858000"/>
              <a:gd name="connsiteX354" fmla="*/ 3455859 w 7467600"/>
              <a:gd name="connsiteY354" fmla="*/ 6391301 h 6858000"/>
              <a:gd name="connsiteX355" fmla="*/ 3429112 w 7467600"/>
              <a:gd name="connsiteY355" fmla="*/ 6479469 h 6858000"/>
              <a:gd name="connsiteX356" fmla="*/ 3304862 w 7467600"/>
              <a:gd name="connsiteY356" fmla="*/ 6796476 h 6858000"/>
              <a:gd name="connsiteX357" fmla="*/ 3276071 w 7467600"/>
              <a:gd name="connsiteY357" fmla="*/ 6858000 h 6858000"/>
              <a:gd name="connsiteX358" fmla="*/ 3240805 w 7467600"/>
              <a:gd name="connsiteY358" fmla="*/ 6858000 h 6858000"/>
              <a:gd name="connsiteX359" fmla="*/ 3275917 w 7467600"/>
              <a:gd name="connsiteY359" fmla="*/ 6783192 h 6858000"/>
              <a:gd name="connsiteX360" fmla="*/ 3399358 w 7467600"/>
              <a:gd name="connsiteY360" fmla="*/ 6469011 h 6858000"/>
              <a:gd name="connsiteX361" fmla="*/ 3425650 w 7467600"/>
              <a:gd name="connsiteY361" fmla="*/ 6381333 h 6858000"/>
              <a:gd name="connsiteX362" fmla="*/ 3460661 w 7467600"/>
              <a:gd name="connsiteY362" fmla="*/ 6266763 h 6858000"/>
              <a:gd name="connsiteX363" fmla="*/ 3518021 w 7467600"/>
              <a:gd name="connsiteY363" fmla="*/ 6117298 h 6858000"/>
              <a:gd name="connsiteX364" fmla="*/ 3554035 w 7467600"/>
              <a:gd name="connsiteY364" fmla="*/ 6027832 h 6858000"/>
              <a:gd name="connsiteX365" fmla="*/ 3677174 w 7467600"/>
              <a:gd name="connsiteY365" fmla="*/ 5636351 h 6858000"/>
              <a:gd name="connsiteX366" fmla="*/ 3698819 w 7467600"/>
              <a:gd name="connsiteY366" fmla="*/ 5560503 h 6858000"/>
              <a:gd name="connsiteX367" fmla="*/ 3702094 w 7467600"/>
              <a:gd name="connsiteY367" fmla="*/ 5549194 h 6858000"/>
              <a:gd name="connsiteX368" fmla="*/ 3398355 w 7467600"/>
              <a:gd name="connsiteY368" fmla="*/ 6094603 h 6858000"/>
              <a:gd name="connsiteX369" fmla="*/ 3193941 w 7467600"/>
              <a:gd name="connsiteY369" fmla="*/ 6798775 h 6858000"/>
              <a:gd name="connsiteX370" fmla="*/ 3184140 w 7467600"/>
              <a:gd name="connsiteY370" fmla="*/ 6858000 h 6858000"/>
              <a:gd name="connsiteX371" fmla="*/ 3099978 w 7467600"/>
              <a:gd name="connsiteY371" fmla="*/ 6858000 h 6858000"/>
              <a:gd name="connsiteX372" fmla="*/ 3101556 w 7467600"/>
              <a:gd name="connsiteY372" fmla="*/ 6843337 h 6858000"/>
              <a:gd name="connsiteX373" fmla="*/ 3370162 w 7467600"/>
              <a:gd name="connsiteY373" fmla="*/ 5785550 h 6858000"/>
              <a:gd name="connsiteX374" fmla="*/ 3746477 w 7467600"/>
              <a:gd name="connsiteY374" fmla="*/ 5377889 h 6858000"/>
              <a:gd name="connsiteX375" fmla="*/ 3863399 w 7467600"/>
              <a:gd name="connsiteY375" fmla="*/ 5087257 h 6858000"/>
              <a:gd name="connsiteX376" fmla="*/ 3968712 w 7467600"/>
              <a:gd name="connsiteY376" fmla="*/ 4913989 h 6858000"/>
              <a:gd name="connsiteX377" fmla="*/ 2792390 w 7467600"/>
              <a:gd name="connsiteY377" fmla="*/ 5382974 h 6858000"/>
              <a:gd name="connsiteX378" fmla="*/ 2714982 w 7467600"/>
              <a:gd name="connsiteY378" fmla="*/ 5427051 h 6858000"/>
              <a:gd name="connsiteX379" fmla="*/ 2813361 w 7467600"/>
              <a:gd name="connsiteY379" fmla="*/ 6023912 h 6858000"/>
              <a:gd name="connsiteX380" fmla="*/ 2688430 w 7467600"/>
              <a:gd name="connsiteY380" fmla="*/ 6801564 h 6858000"/>
              <a:gd name="connsiteX381" fmla="*/ 2629626 w 7467600"/>
              <a:gd name="connsiteY381" fmla="*/ 6763394 h 6858000"/>
              <a:gd name="connsiteX382" fmla="*/ 2565328 w 7467600"/>
              <a:gd name="connsiteY382" fmla="*/ 5516399 h 6858000"/>
              <a:gd name="connsiteX383" fmla="*/ 1922999 w 7467600"/>
              <a:gd name="connsiteY383" fmla="*/ 5980343 h 6858000"/>
              <a:gd name="connsiteX384" fmla="*/ 1950261 w 7467600"/>
              <a:gd name="connsiteY384" fmla="*/ 6405858 h 6858000"/>
              <a:gd name="connsiteX385" fmla="*/ 2365554 w 7467600"/>
              <a:gd name="connsiteY385" fmla="*/ 6759107 h 6858000"/>
              <a:gd name="connsiteX386" fmla="*/ 2424142 w 7467600"/>
              <a:gd name="connsiteY386" fmla="*/ 6858000 h 6858000"/>
              <a:gd name="connsiteX387" fmla="*/ 2395994 w 7467600"/>
              <a:gd name="connsiteY387" fmla="*/ 6858000 h 6858000"/>
              <a:gd name="connsiteX388" fmla="*/ 2392863 w 7467600"/>
              <a:gd name="connsiteY388" fmla="*/ 6852964 h 6858000"/>
              <a:gd name="connsiteX389" fmla="*/ 2017589 w 7467600"/>
              <a:gd name="connsiteY389" fmla="*/ 6493982 h 6858000"/>
              <a:gd name="connsiteX390" fmla="*/ 2147336 w 7467600"/>
              <a:gd name="connsiteY390" fmla="*/ 6594052 h 6858000"/>
              <a:gd name="connsiteX391" fmla="*/ 2207047 w 7467600"/>
              <a:gd name="connsiteY391" fmla="*/ 6654540 h 6858000"/>
              <a:gd name="connsiteX392" fmla="*/ 2299106 w 7467600"/>
              <a:gd name="connsiteY392" fmla="*/ 6778931 h 6858000"/>
              <a:gd name="connsiteX393" fmla="*/ 2314430 w 7467600"/>
              <a:gd name="connsiteY393" fmla="*/ 6801144 h 6858000"/>
              <a:gd name="connsiteX394" fmla="*/ 2352406 w 7467600"/>
              <a:gd name="connsiteY394" fmla="*/ 6858000 h 6858000"/>
              <a:gd name="connsiteX395" fmla="*/ 2314492 w 7467600"/>
              <a:gd name="connsiteY395" fmla="*/ 6858000 h 6858000"/>
              <a:gd name="connsiteX396" fmla="*/ 2288095 w 7467600"/>
              <a:gd name="connsiteY396" fmla="*/ 6818030 h 6858000"/>
              <a:gd name="connsiteX397" fmla="*/ 2272768 w 7467600"/>
              <a:gd name="connsiteY397" fmla="*/ 6795822 h 6858000"/>
              <a:gd name="connsiteX398" fmla="*/ 2182715 w 7467600"/>
              <a:gd name="connsiteY398" fmla="*/ 6675071 h 6858000"/>
              <a:gd name="connsiteX399" fmla="*/ 2032061 w 7467600"/>
              <a:gd name="connsiteY399" fmla="*/ 6541380 h 6858000"/>
              <a:gd name="connsiteX400" fmla="*/ 2257220 w 7467600"/>
              <a:gd name="connsiteY400" fmla="*/ 6826257 h 6858000"/>
              <a:gd name="connsiteX401" fmla="*/ 2281324 w 7467600"/>
              <a:gd name="connsiteY401" fmla="*/ 6858000 h 6858000"/>
              <a:gd name="connsiteX402" fmla="*/ 2242860 w 7467600"/>
              <a:gd name="connsiteY402" fmla="*/ 6858000 h 6858000"/>
              <a:gd name="connsiteX403" fmla="*/ 2232818 w 7467600"/>
              <a:gd name="connsiteY403" fmla="*/ 6844926 h 6858000"/>
              <a:gd name="connsiteX404" fmla="*/ 1990172 w 7467600"/>
              <a:gd name="connsiteY404" fmla="*/ 6542121 h 6858000"/>
              <a:gd name="connsiteX405" fmla="*/ 2124090 w 7467600"/>
              <a:gd name="connsiteY405" fmla="*/ 6761017 h 6858000"/>
              <a:gd name="connsiteX406" fmla="*/ 2200380 w 7467600"/>
              <a:gd name="connsiteY406" fmla="*/ 6858000 h 6858000"/>
              <a:gd name="connsiteX407" fmla="*/ 2147507 w 7467600"/>
              <a:gd name="connsiteY407" fmla="*/ 6858000 h 6858000"/>
              <a:gd name="connsiteX408" fmla="*/ 2070668 w 7467600"/>
              <a:gd name="connsiteY408" fmla="*/ 6761520 h 6858000"/>
              <a:gd name="connsiteX409" fmla="*/ 1975142 w 7467600"/>
              <a:gd name="connsiteY409" fmla="*/ 6585570 h 6858000"/>
              <a:gd name="connsiteX410" fmla="*/ 2050035 w 7467600"/>
              <a:gd name="connsiteY410" fmla="*/ 6813345 h 6858000"/>
              <a:gd name="connsiteX411" fmla="*/ 2063025 w 7467600"/>
              <a:gd name="connsiteY411" fmla="*/ 6858000 h 6858000"/>
              <a:gd name="connsiteX412" fmla="*/ 2021675 w 7467600"/>
              <a:gd name="connsiteY412" fmla="*/ 6858000 h 6858000"/>
              <a:gd name="connsiteX413" fmla="*/ 2019308 w 7467600"/>
              <a:gd name="connsiteY413" fmla="*/ 6847118 h 6858000"/>
              <a:gd name="connsiteX414" fmla="*/ 1938835 w 7467600"/>
              <a:gd name="connsiteY414" fmla="*/ 6551160 h 6858000"/>
              <a:gd name="connsiteX415" fmla="*/ 1953230 w 7467600"/>
              <a:gd name="connsiteY415" fmla="*/ 6759699 h 6858000"/>
              <a:gd name="connsiteX416" fmla="*/ 1956763 w 7467600"/>
              <a:gd name="connsiteY416" fmla="*/ 6778191 h 6858000"/>
              <a:gd name="connsiteX417" fmla="*/ 1967925 w 7467600"/>
              <a:gd name="connsiteY417" fmla="*/ 6858000 h 6858000"/>
              <a:gd name="connsiteX418" fmla="*/ 1936622 w 7467600"/>
              <a:gd name="connsiteY418" fmla="*/ 6858000 h 6858000"/>
              <a:gd name="connsiteX419" fmla="*/ 1926261 w 7467600"/>
              <a:gd name="connsiteY419" fmla="*/ 6784064 h 6858000"/>
              <a:gd name="connsiteX420" fmla="*/ 1922724 w 7467600"/>
              <a:gd name="connsiteY420" fmla="*/ 6765577 h 6858000"/>
              <a:gd name="connsiteX421" fmla="*/ 1904650 w 7467600"/>
              <a:gd name="connsiteY421" fmla="*/ 6639616 h 6858000"/>
              <a:gd name="connsiteX422" fmla="*/ 1885273 w 7467600"/>
              <a:gd name="connsiteY422" fmla="*/ 6858000 h 6858000"/>
              <a:gd name="connsiteX423" fmla="*/ 1854363 w 7467600"/>
              <a:gd name="connsiteY423" fmla="*/ 6858000 h 6858000"/>
              <a:gd name="connsiteX424" fmla="*/ 1880391 w 7467600"/>
              <a:gd name="connsiteY424" fmla="*/ 6603796 h 6858000"/>
              <a:gd name="connsiteX425" fmla="*/ 1818273 w 7467600"/>
              <a:gd name="connsiteY425" fmla="*/ 6715729 h 6858000"/>
              <a:gd name="connsiteX426" fmla="*/ 1794691 w 7467600"/>
              <a:gd name="connsiteY426" fmla="*/ 6843239 h 6858000"/>
              <a:gd name="connsiteX427" fmla="*/ 1794914 w 7467600"/>
              <a:gd name="connsiteY427" fmla="*/ 6858000 h 6858000"/>
              <a:gd name="connsiteX428" fmla="*/ 1746128 w 7467600"/>
              <a:gd name="connsiteY428" fmla="*/ 6858000 h 6858000"/>
              <a:gd name="connsiteX429" fmla="*/ 1753934 w 7467600"/>
              <a:gd name="connsiteY429" fmla="*/ 6724796 h 6858000"/>
              <a:gd name="connsiteX430" fmla="*/ 1792053 w 7467600"/>
              <a:gd name="connsiteY430" fmla="*/ 6572396 h 6858000"/>
              <a:gd name="connsiteX431" fmla="*/ 1862248 w 7467600"/>
              <a:gd name="connsiteY431" fmla="*/ 6266397 h 6858000"/>
              <a:gd name="connsiteX432" fmla="*/ 1862250 w 7467600"/>
              <a:gd name="connsiteY432" fmla="*/ 6033531 h 6858000"/>
              <a:gd name="connsiteX433" fmla="*/ 1211999 w 7467600"/>
              <a:gd name="connsiteY433" fmla="*/ 6683610 h 6858000"/>
              <a:gd name="connsiteX434" fmla="*/ 1213266 w 7467600"/>
              <a:gd name="connsiteY434" fmla="*/ 6691947 h 6858000"/>
              <a:gd name="connsiteX435" fmla="*/ 1203370 w 7467600"/>
              <a:gd name="connsiteY435" fmla="*/ 6850676 h 6858000"/>
              <a:gd name="connsiteX436" fmla="*/ 1203671 w 7467600"/>
              <a:gd name="connsiteY436" fmla="*/ 6858000 h 6858000"/>
              <a:gd name="connsiteX437" fmla="*/ 1143180 w 7467600"/>
              <a:gd name="connsiteY437" fmla="*/ 6858000 h 6858000"/>
              <a:gd name="connsiteX438" fmla="*/ 1142176 w 7467600"/>
              <a:gd name="connsiteY438" fmla="*/ 6766045 h 6858000"/>
              <a:gd name="connsiteX439" fmla="*/ 1067484 w 7467600"/>
              <a:gd name="connsiteY439" fmla="*/ 6858000 h 6858000"/>
              <a:gd name="connsiteX440" fmla="*/ 953928 w 7467600"/>
              <a:gd name="connsiteY440" fmla="*/ 6858000 h 6858000"/>
              <a:gd name="connsiteX441" fmla="*/ 959715 w 7467600"/>
              <a:gd name="connsiteY441" fmla="*/ 6850185 h 6858000"/>
              <a:gd name="connsiteX442" fmla="*/ 1483788 w 7467600"/>
              <a:gd name="connsiteY442" fmla="*/ 6259174 h 6858000"/>
              <a:gd name="connsiteX443" fmla="*/ 1100671 w 7467600"/>
              <a:gd name="connsiteY443" fmla="*/ 6252137 h 6858000"/>
              <a:gd name="connsiteX444" fmla="*/ 1090144 w 7467600"/>
              <a:gd name="connsiteY444" fmla="*/ 6256748 h 6858000"/>
              <a:gd name="connsiteX445" fmla="*/ 1095872 w 7467600"/>
              <a:gd name="connsiteY445" fmla="*/ 6271892 h 6858000"/>
              <a:gd name="connsiteX446" fmla="*/ 262785 w 7467600"/>
              <a:gd name="connsiteY446" fmla="*/ 6845450 h 6858000"/>
              <a:gd name="connsiteX447" fmla="*/ 209968 w 7467600"/>
              <a:gd name="connsiteY447" fmla="*/ 6770713 h 6858000"/>
              <a:gd name="connsiteX448" fmla="*/ 873460 w 7467600"/>
              <a:gd name="connsiteY448" fmla="*/ 6253768 h 6858000"/>
              <a:gd name="connsiteX449" fmla="*/ 192686 w 7467600"/>
              <a:gd name="connsiteY449" fmla="*/ 5849257 h 6858000"/>
              <a:gd name="connsiteX450" fmla="*/ 4696 w 7467600"/>
              <a:gd name="connsiteY450" fmla="*/ 5697668 h 6858000"/>
              <a:gd name="connsiteX451" fmla="*/ 0 w 7467600"/>
              <a:gd name="connsiteY451" fmla="*/ 5689984 h 6858000"/>
              <a:gd name="connsiteX452" fmla="*/ 0 w 7467600"/>
              <a:gd name="connsiteY452" fmla="*/ 5513472 h 6858000"/>
              <a:gd name="connsiteX453" fmla="*/ 174101 w 7467600"/>
              <a:gd name="connsiteY453" fmla="*/ 5620277 h 6858000"/>
              <a:gd name="connsiteX454" fmla="*/ 891800 w 7467600"/>
              <a:gd name="connsiteY454" fmla="*/ 6036935 h 6858000"/>
              <a:gd name="connsiteX455" fmla="*/ 1072219 w 7467600"/>
              <a:gd name="connsiteY455" fmla="*/ 6169443 h 6858000"/>
              <a:gd name="connsiteX456" fmla="*/ 1074117 w 7467600"/>
              <a:gd name="connsiteY456" fmla="*/ 6170301 h 6858000"/>
              <a:gd name="connsiteX457" fmla="*/ 1083114 w 7467600"/>
              <a:gd name="connsiteY457" fmla="*/ 6174131 h 6858000"/>
              <a:gd name="connsiteX458" fmla="*/ 1543010 w 7467600"/>
              <a:gd name="connsiteY458" fmla="*/ 6191140 h 6858000"/>
              <a:gd name="connsiteX459" fmla="*/ 1551080 w 7467600"/>
              <a:gd name="connsiteY459" fmla="*/ 6195006 h 6858000"/>
              <a:gd name="connsiteX460" fmla="*/ 2345443 w 7467600"/>
              <a:gd name="connsiteY460" fmla="*/ 5549882 h 6858000"/>
              <a:gd name="connsiteX461" fmla="*/ 1721499 w 7467600"/>
              <a:gd name="connsiteY461" fmla="*/ 5599969 h 6858000"/>
              <a:gd name="connsiteX462" fmla="*/ 767716 w 7467600"/>
              <a:gd name="connsiteY462" fmla="*/ 5472768 h 6858000"/>
              <a:gd name="connsiteX463" fmla="*/ 722147 w 7467600"/>
              <a:gd name="connsiteY463" fmla="*/ 5393091 h 6858000"/>
              <a:gd name="connsiteX464" fmla="*/ 1485552 w 7467600"/>
              <a:gd name="connsiteY464" fmla="*/ 5313202 h 6858000"/>
              <a:gd name="connsiteX465" fmla="*/ 2143004 w 7467600"/>
              <a:gd name="connsiteY465" fmla="*/ 5402420 h 6858000"/>
              <a:gd name="connsiteX466" fmla="*/ 1933391 w 7467600"/>
              <a:gd name="connsiteY466" fmla="*/ 5156971 h 6858000"/>
              <a:gd name="connsiteX467" fmla="*/ 1827118 w 7467600"/>
              <a:gd name="connsiteY467" fmla="*/ 4968410 h 6858000"/>
              <a:gd name="connsiteX468" fmla="*/ 1837349 w 7467600"/>
              <a:gd name="connsiteY468" fmla="*/ 4956357 h 6858000"/>
              <a:gd name="connsiteX469" fmla="*/ 2162835 w 7467600"/>
              <a:gd name="connsiteY469" fmla="*/ 5187853 h 6858000"/>
              <a:gd name="connsiteX470" fmla="*/ 2257167 w 7467600"/>
              <a:gd name="connsiteY470" fmla="*/ 5462123 h 6858000"/>
              <a:gd name="connsiteX471" fmla="*/ 2261598 w 7467600"/>
              <a:gd name="connsiteY471" fmla="*/ 5467998 h 6858000"/>
              <a:gd name="connsiteX472" fmla="*/ 2437177 w 7467600"/>
              <a:gd name="connsiteY472" fmla="*/ 5479608 h 6858000"/>
              <a:gd name="connsiteX473" fmla="*/ 2445247 w 7467600"/>
              <a:gd name="connsiteY473" fmla="*/ 5483476 h 6858000"/>
              <a:gd name="connsiteX474" fmla="*/ 2743626 w 7467600"/>
              <a:gd name="connsiteY474" fmla="*/ 5304819 h 6858000"/>
              <a:gd name="connsiteX475" fmla="*/ 3048102 w 7467600"/>
              <a:gd name="connsiteY475" fmla="*/ 5150595 h 6858000"/>
              <a:gd name="connsiteX476" fmla="*/ 1799414 w 7467600"/>
              <a:gd name="connsiteY476" fmla="*/ 4694732 h 6858000"/>
              <a:gd name="connsiteX477" fmla="*/ 1771735 w 7467600"/>
              <a:gd name="connsiteY477" fmla="*/ 4619929 h 6858000"/>
              <a:gd name="connsiteX478" fmla="*/ 3104273 w 7467600"/>
              <a:gd name="connsiteY478" fmla="*/ 5076159 h 6858000"/>
              <a:gd name="connsiteX479" fmla="*/ 3113245 w 7467600"/>
              <a:gd name="connsiteY479" fmla="*/ 5090705 h 6858000"/>
              <a:gd name="connsiteX480" fmla="*/ 3126294 w 7467600"/>
              <a:gd name="connsiteY480" fmla="*/ 5114400 h 6858000"/>
              <a:gd name="connsiteX481" fmla="*/ 3937433 w 7467600"/>
              <a:gd name="connsiteY481" fmla="*/ 4830473 h 6858000"/>
              <a:gd name="connsiteX482" fmla="*/ 3590475 w 7467600"/>
              <a:gd name="connsiteY482" fmla="*/ 4597974 h 6858000"/>
              <a:gd name="connsiteX483" fmla="*/ 3100264 w 7467600"/>
              <a:gd name="connsiteY483" fmla="*/ 4579845 h 6858000"/>
              <a:gd name="connsiteX484" fmla="*/ 2183576 w 7467600"/>
              <a:gd name="connsiteY484" fmla="*/ 4227150 h 6858000"/>
              <a:gd name="connsiteX485" fmla="*/ 2151029 w 7467600"/>
              <a:gd name="connsiteY485" fmla="*/ 4146947 h 6858000"/>
              <a:gd name="connsiteX486" fmla="*/ 3563434 w 7467600"/>
              <a:gd name="connsiteY486" fmla="*/ 4469115 h 6858000"/>
              <a:gd name="connsiteX487" fmla="*/ 3177952 w 7467600"/>
              <a:gd name="connsiteY487" fmla="*/ 3657386 h 6858000"/>
              <a:gd name="connsiteX488" fmla="*/ 3189263 w 7467600"/>
              <a:gd name="connsiteY488" fmla="*/ 3625726 h 6858000"/>
              <a:gd name="connsiteX489" fmla="*/ 3560912 w 7467600"/>
              <a:gd name="connsiteY489" fmla="*/ 4079863 h 6858000"/>
              <a:gd name="connsiteX490" fmla="*/ 3626636 w 7467600"/>
              <a:gd name="connsiteY490" fmla="*/ 4512230 h 6858000"/>
              <a:gd name="connsiteX491" fmla="*/ 3653088 w 7467600"/>
              <a:gd name="connsiteY491" fmla="*/ 4521417 h 6858000"/>
              <a:gd name="connsiteX492" fmla="*/ 3988128 w 7467600"/>
              <a:gd name="connsiteY492" fmla="*/ 4817267 h 6858000"/>
              <a:gd name="connsiteX493" fmla="*/ 4830582 w 7467600"/>
              <a:gd name="connsiteY493" fmla="*/ 4676000 h 6858000"/>
              <a:gd name="connsiteX494" fmla="*/ 4830100 w 7467600"/>
              <a:gd name="connsiteY494" fmla="*/ 4675554 h 6858000"/>
              <a:gd name="connsiteX495" fmla="*/ 4036318 w 7467600"/>
              <a:gd name="connsiteY495" fmla="*/ 4147013 h 6858000"/>
              <a:gd name="connsiteX496" fmla="*/ 3432098 w 7467600"/>
              <a:gd name="connsiteY496" fmla="*/ 3537312 h 6858000"/>
              <a:gd name="connsiteX497" fmla="*/ 3446761 w 7467600"/>
              <a:gd name="connsiteY497" fmla="*/ 3461278 h 6858000"/>
              <a:gd name="connsiteX498" fmla="*/ 4419733 w 7467600"/>
              <a:gd name="connsiteY498" fmla="*/ 3963555 h 6858000"/>
              <a:gd name="connsiteX499" fmla="*/ 4781371 w 7467600"/>
              <a:gd name="connsiteY499" fmla="*/ 4458604 h 6858000"/>
              <a:gd name="connsiteX500" fmla="*/ 4780440 w 7467600"/>
              <a:gd name="connsiteY500" fmla="*/ 4470290 h 6858000"/>
              <a:gd name="connsiteX501" fmla="*/ 4898954 w 7467600"/>
              <a:gd name="connsiteY501" fmla="*/ 4662092 h 6858000"/>
              <a:gd name="connsiteX502" fmla="*/ 4900699 w 7467600"/>
              <a:gd name="connsiteY502" fmla="*/ 4670867 h 6858000"/>
              <a:gd name="connsiteX503" fmla="*/ 5714511 w 7467600"/>
              <a:gd name="connsiteY503" fmla="*/ 4663483 h 6858000"/>
              <a:gd name="connsiteX504" fmla="*/ 5464793 w 7467600"/>
              <a:gd name="connsiteY504" fmla="*/ 4393556 h 6858000"/>
              <a:gd name="connsiteX505" fmla="*/ 5461897 w 7467600"/>
              <a:gd name="connsiteY505" fmla="*/ 4390879 h 6858000"/>
              <a:gd name="connsiteX506" fmla="*/ 4294126 w 7467600"/>
              <a:gd name="connsiteY506" fmla="*/ 3303048 h 6858000"/>
              <a:gd name="connsiteX507" fmla="*/ 4305321 w 7467600"/>
              <a:gd name="connsiteY507" fmla="*/ 3256953 h 6858000"/>
              <a:gd name="connsiteX508" fmla="*/ 4949299 w 7467600"/>
              <a:gd name="connsiteY508" fmla="*/ 3766336 h 6858000"/>
              <a:gd name="connsiteX509" fmla="*/ 5291452 w 7467600"/>
              <a:gd name="connsiteY509" fmla="*/ 4076801 h 6858000"/>
              <a:gd name="connsiteX510" fmla="*/ 5434998 w 7467600"/>
              <a:gd name="connsiteY510" fmla="*/ 4254100 h 6858000"/>
              <a:gd name="connsiteX511" fmla="*/ 5351015 w 7467600"/>
              <a:gd name="connsiteY511" fmla="*/ 3760989 h 6858000"/>
              <a:gd name="connsiteX512" fmla="*/ 5413780 w 7467600"/>
              <a:gd name="connsiteY512" fmla="*/ 2966265 h 6858000"/>
              <a:gd name="connsiteX513" fmla="*/ 5425627 w 7467600"/>
              <a:gd name="connsiteY513" fmla="*/ 2954192 h 6858000"/>
              <a:gd name="connsiteX514" fmla="*/ 6604735 w 7467600"/>
              <a:gd name="connsiteY514" fmla="*/ 2041381 h 6858000"/>
              <a:gd name="connsiteX515" fmla="*/ 7204487 w 7467600"/>
              <a:gd name="connsiteY515" fmla="*/ 2742112 h 6858000"/>
              <a:gd name="connsiteX516" fmla="*/ 7131592 w 7467600"/>
              <a:gd name="connsiteY516" fmla="*/ 2672096 h 6858000"/>
              <a:gd name="connsiteX517" fmla="*/ 6996344 w 7467600"/>
              <a:gd name="connsiteY517" fmla="*/ 2518310 h 6858000"/>
              <a:gd name="connsiteX518" fmla="*/ 6735495 w 7467600"/>
              <a:gd name="connsiteY518" fmla="*/ 2196890 h 6858000"/>
              <a:gd name="connsiteX519" fmla="*/ 6721901 w 7467600"/>
              <a:gd name="connsiteY519" fmla="*/ 2179274 h 6858000"/>
              <a:gd name="connsiteX520" fmla="*/ 6604735 w 7467600"/>
              <a:gd name="connsiteY520" fmla="*/ 2041381 h 6858000"/>
              <a:gd name="connsiteX521" fmla="*/ 6591670 w 7467600"/>
              <a:gd name="connsiteY521" fmla="*/ 1988277 h 6858000"/>
              <a:gd name="connsiteX522" fmla="*/ 6747349 w 7467600"/>
              <a:gd name="connsiteY522" fmla="*/ 2160069 h 6858000"/>
              <a:gd name="connsiteX523" fmla="*/ 6760943 w 7467600"/>
              <a:gd name="connsiteY523" fmla="*/ 2177686 h 6858000"/>
              <a:gd name="connsiteX524" fmla="*/ 7021065 w 7467600"/>
              <a:gd name="connsiteY524" fmla="*/ 2498102 h 6858000"/>
              <a:gd name="connsiteX525" fmla="*/ 7155223 w 7467600"/>
              <a:gd name="connsiteY525" fmla="*/ 2650386 h 6858000"/>
              <a:gd name="connsiteX526" fmla="*/ 7203167 w 7467600"/>
              <a:gd name="connsiteY526" fmla="*/ 2697288 h 6858000"/>
              <a:gd name="connsiteX527" fmla="*/ 6937703 w 7467600"/>
              <a:gd name="connsiteY527" fmla="*/ 2321981 h 6858000"/>
              <a:gd name="connsiteX528" fmla="*/ 6591670 w 7467600"/>
              <a:gd name="connsiteY528" fmla="*/ 1988277 h 6858000"/>
              <a:gd name="connsiteX529" fmla="*/ 5798671 w 7467600"/>
              <a:gd name="connsiteY529" fmla="*/ 1981601 h 6858000"/>
              <a:gd name="connsiteX530" fmla="*/ 5754709 w 7467600"/>
              <a:gd name="connsiteY530" fmla="*/ 2071454 h 6858000"/>
              <a:gd name="connsiteX531" fmla="*/ 5763044 w 7467600"/>
              <a:gd name="connsiteY531" fmla="*/ 2842206 h 6858000"/>
              <a:gd name="connsiteX532" fmla="*/ 5764974 w 7467600"/>
              <a:gd name="connsiteY532" fmla="*/ 2799609 h 6858000"/>
              <a:gd name="connsiteX533" fmla="*/ 5767665 w 7467600"/>
              <a:gd name="connsiteY533" fmla="*/ 2666409 h 6858000"/>
              <a:gd name="connsiteX534" fmla="*/ 5763055 w 7467600"/>
              <a:gd name="connsiteY534" fmla="*/ 2579705 h 6858000"/>
              <a:gd name="connsiteX535" fmla="*/ 5758079 w 7467600"/>
              <a:gd name="connsiteY535" fmla="*/ 2492508 h 6858000"/>
              <a:gd name="connsiteX536" fmla="*/ 5779325 w 7467600"/>
              <a:gd name="connsiteY536" fmla="*/ 2197069 h 6858000"/>
              <a:gd name="connsiteX537" fmla="*/ 5798671 w 7467600"/>
              <a:gd name="connsiteY537" fmla="*/ 1981601 h 6858000"/>
              <a:gd name="connsiteX538" fmla="*/ 5829202 w 7467600"/>
              <a:gd name="connsiteY538" fmla="*/ 1971679 h 6858000"/>
              <a:gd name="connsiteX539" fmla="*/ 5809558 w 7467600"/>
              <a:gd name="connsiteY539" fmla="*/ 2198043 h 6858000"/>
              <a:gd name="connsiteX540" fmla="*/ 5788653 w 7467600"/>
              <a:gd name="connsiteY540" fmla="*/ 2489430 h 6858000"/>
              <a:gd name="connsiteX541" fmla="*/ 5793439 w 7467600"/>
              <a:gd name="connsiteY541" fmla="*/ 2575235 h 6858000"/>
              <a:gd name="connsiteX542" fmla="*/ 5796837 w 7467600"/>
              <a:gd name="connsiteY542" fmla="*/ 2637633 h 6858000"/>
              <a:gd name="connsiteX543" fmla="*/ 5818614 w 7467600"/>
              <a:gd name="connsiteY543" fmla="*/ 2473055 h 6858000"/>
              <a:gd name="connsiteX544" fmla="*/ 5829202 w 7467600"/>
              <a:gd name="connsiteY544" fmla="*/ 1971679 h 6858000"/>
              <a:gd name="connsiteX545" fmla="*/ 5911389 w 7467600"/>
              <a:gd name="connsiteY545" fmla="*/ 1898371 h 6858000"/>
              <a:gd name="connsiteX546" fmla="*/ 6237627 w 7467600"/>
              <a:gd name="connsiteY546" fmla="*/ 2231921 h 6858000"/>
              <a:gd name="connsiteX547" fmla="*/ 5911389 w 7467600"/>
              <a:gd name="connsiteY547" fmla="*/ 1898371 h 6858000"/>
              <a:gd name="connsiteX548" fmla="*/ 6944437 w 7467600"/>
              <a:gd name="connsiteY548" fmla="*/ 1575402 h 6858000"/>
              <a:gd name="connsiteX549" fmla="*/ 6304730 w 7467600"/>
              <a:gd name="connsiteY549" fmla="*/ 1766654 h 6858000"/>
              <a:gd name="connsiteX550" fmla="*/ 6944437 w 7467600"/>
              <a:gd name="connsiteY550" fmla="*/ 1575402 h 6858000"/>
              <a:gd name="connsiteX551" fmla="*/ 7019523 w 7467600"/>
              <a:gd name="connsiteY551" fmla="*/ 1519450 h 6858000"/>
              <a:gd name="connsiteX552" fmla="*/ 6298091 w 7467600"/>
              <a:gd name="connsiteY552" fmla="*/ 1737122 h 6858000"/>
              <a:gd name="connsiteX553" fmla="*/ 7019523 w 7467600"/>
              <a:gd name="connsiteY553" fmla="*/ 1519450 h 6858000"/>
              <a:gd name="connsiteX554" fmla="*/ 2399523 w 7467600"/>
              <a:gd name="connsiteY554" fmla="*/ 1428234 h 6858000"/>
              <a:gd name="connsiteX555" fmla="*/ 2224982 w 7467600"/>
              <a:gd name="connsiteY555" fmla="*/ 1826201 h 6858000"/>
              <a:gd name="connsiteX556" fmla="*/ 2096099 w 7467600"/>
              <a:gd name="connsiteY556" fmla="*/ 2345900 h 6858000"/>
              <a:gd name="connsiteX557" fmla="*/ 2283317 w 7467600"/>
              <a:gd name="connsiteY557" fmla="*/ 1796925 h 6858000"/>
              <a:gd name="connsiteX558" fmla="*/ 2399523 w 7467600"/>
              <a:gd name="connsiteY558" fmla="*/ 1428234 h 6858000"/>
              <a:gd name="connsiteX559" fmla="*/ 2448558 w 7467600"/>
              <a:gd name="connsiteY559" fmla="*/ 1373435 h 6858000"/>
              <a:gd name="connsiteX560" fmla="*/ 2312521 w 7467600"/>
              <a:gd name="connsiteY560" fmla="*/ 1806140 h 6858000"/>
              <a:gd name="connsiteX561" fmla="*/ 2127533 w 7467600"/>
              <a:gd name="connsiteY561" fmla="*/ 2348380 h 6858000"/>
              <a:gd name="connsiteX562" fmla="*/ 2358080 w 7467600"/>
              <a:gd name="connsiteY562" fmla="*/ 1866134 h 6858000"/>
              <a:gd name="connsiteX563" fmla="*/ 2407436 w 7467600"/>
              <a:gd name="connsiteY563" fmla="*/ 1651070 h 6858000"/>
              <a:gd name="connsiteX564" fmla="*/ 2448558 w 7467600"/>
              <a:gd name="connsiteY564" fmla="*/ 1373435 h 6858000"/>
              <a:gd name="connsiteX565" fmla="*/ 278707 w 7467600"/>
              <a:gd name="connsiteY565" fmla="*/ 1352270 h 6858000"/>
              <a:gd name="connsiteX566" fmla="*/ 321570 w 7467600"/>
              <a:gd name="connsiteY566" fmla="*/ 1861610 h 6858000"/>
              <a:gd name="connsiteX567" fmla="*/ 294281 w 7467600"/>
              <a:gd name="connsiteY567" fmla="*/ 1440658 h 6858000"/>
              <a:gd name="connsiteX568" fmla="*/ 278707 w 7467600"/>
              <a:gd name="connsiteY568" fmla="*/ 1352270 h 6858000"/>
              <a:gd name="connsiteX569" fmla="*/ 1423821 w 7467600"/>
              <a:gd name="connsiteY569" fmla="*/ 1351958 h 6858000"/>
              <a:gd name="connsiteX570" fmla="*/ 1638521 w 7467600"/>
              <a:gd name="connsiteY570" fmla="*/ 1908470 h 6858000"/>
              <a:gd name="connsiteX571" fmla="*/ 1754199 w 7467600"/>
              <a:gd name="connsiteY571" fmla="*/ 2149284 h 6858000"/>
              <a:gd name="connsiteX572" fmla="*/ 1908359 w 7467600"/>
              <a:gd name="connsiteY572" fmla="*/ 2364988 h 6858000"/>
              <a:gd name="connsiteX573" fmla="*/ 1647661 w 7467600"/>
              <a:gd name="connsiteY573" fmla="*/ 1825945 h 6858000"/>
              <a:gd name="connsiteX574" fmla="*/ 1423821 w 7467600"/>
              <a:gd name="connsiteY574" fmla="*/ 1351958 h 6858000"/>
              <a:gd name="connsiteX575" fmla="*/ 1431890 w 7467600"/>
              <a:gd name="connsiteY575" fmla="*/ 1306475 h 6858000"/>
              <a:gd name="connsiteX576" fmla="*/ 1507597 w 7467600"/>
              <a:gd name="connsiteY576" fmla="*/ 1446132 h 6858000"/>
              <a:gd name="connsiteX577" fmla="*/ 1674586 w 7467600"/>
              <a:gd name="connsiteY577" fmla="*/ 1813832 h 6858000"/>
              <a:gd name="connsiteX578" fmla="*/ 1815950 w 7467600"/>
              <a:gd name="connsiteY578" fmla="*/ 2128564 h 6858000"/>
              <a:gd name="connsiteX579" fmla="*/ 1984242 w 7467600"/>
              <a:gd name="connsiteY579" fmla="*/ 2430829 h 6858000"/>
              <a:gd name="connsiteX580" fmla="*/ 2014023 w 7467600"/>
              <a:gd name="connsiteY580" fmla="*/ 2450995 h 6858000"/>
              <a:gd name="connsiteX581" fmla="*/ 1747337 w 7467600"/>
              <a:gd name="connsiteY581" fmla="*/ 1855264 h 6858000"/>
              <a:gd name="connsiteX582" fmla="*/ 1533749 w 7467600"/>
              <a:gd name="connsiteY582" fmla="*/ 1478656 h 6858000"/>
              <a:gd name="connsiteX583" fmla="*/ 1431890 w 7467600"/>
              <a:gd name="connsiteY583" fmla="*/ 1306475 h 6858000"/>
              <a:gd name="connsiteX584" fmla="*/ 5052692 w 7467600"/>
              <a:gd name="connsiteY584" fmla="*/ 1292994 h 6858000"/>
              <a:gd name="connsiteX585" fmla="*/ 5200661 w 7467600"/>
              <a:gd name="connsiteY585" fmla="*/ 1635186 h 6858000"/>
              <a:gd name="connsiteX586" fmla="*/ 5297138 w 7467600"/>
              <a:gd name="connsiteY586" fmla="*/ 1906351 h 6858000"/>
              <a:gd name="connsiteX587" fmla="*/ 5052692 w 7467600"/>
              <a:gd name="connsiteY587" fmla="*/ 1292994 h 6858000"/>
              <a:gd name="connsiteX588" fmla="*/ 5009948 w 7467600"/>
              <a:gd name="connsiteY588" fmla="*/ 1273619 h 6858000"/>
              <a:gd name="connsiteX589" fmla="*/ 5121777 w 7467600"/>
              <a:gd name="connsiteY589" fmla="*/ 1654213 h 6858000"/>
              <a:gd name="connsiteX590" fmla="*/ 5293545 w 7467600"/>
              <a:gd name="connsiteY590" fmla="*/ 2072247 h 6858000"/>
              <a:gd name="connsiteX591" fmla="*/ 5294042 w 7467600"/>
              <a:gd name="connsiteY591" fmla="*/ 2065019 h 6858000"/>
              <a:gd name="connsiteX592" fmla="*/ 5171936 w 7467600"/>
              <a:gd name="connsiteY592" fmla="*/ 1647613 h 6858000"/>
              <a:gd name="connsiteX593" fmla="*/ 5009948 w 7467600"/>
              <a:gd name="connsiteY593" fmla="*/ 1273619 h 6858000"/>
              <a:gd name="connsiteX594" fmla="*/ 655236 w 7467600"/>
              <a:gd name="connsiteY594" fmla="*/ 1268632 h 6858000"/>
              <a:gd name="connsiteX595" fmla="*/ 839521 w 7467600"/>
              <a:gd name="connsiteY595" fmla="*/ 1685315 h 6858000"/>
              <a:gd name="connsiteX596" fmla="*/ 1109416 w 7467600"/>
              <a:gd name="connsiteY596" fmla="*/ 2061663 h 6858000"/>
              <a:gd name="connsiteX597" fmla="*/ 1298300 w 7467600"/>
              <a:gd name="connsiteY597" fmla="*/ 2247742 h 6858000"/>
              <a:gd name="connsiteX598" fmla="*/ 1125871 w 7467600"/>
              <a:gd name="connsiteY598" fmla="*/ 1989513 h 6858000"/>
              <a:gd name="connsiteX599" fmla="*/ 981574 w 7467600"/>
              <a:gd name="connsiteY599" fmla="*/ 1783157 h 6858000"/>
              <a:gd name="connsiteX600" fmla="*/ 922198 w 7467600"/>
              <a:gd name="connsiteY600" fmla="*/ 1677437 h 6858000"/>
              <a:gd name="connsiteX601" fmla="*/ 869293 w 7467600"/>
              <a:gd name="connsiteY601" fmla="*/ 1583214 h 6858000"/>
              <a:gd name="connsiteX602" fmla="*/ 751431 w 7467600"/>
              <a:gd name="connsiteY602" fmla="*/ 1405731 h 6858000"/>
              <a:gd name="connsiteX603" fmla="*/ 655236 w 7467600"/>
              <a:gd name="connsiteY603" fmla="*/ 1268632 h 6858000"/>
              <a:gd name="connsiteX604" fmla="*/ 6516292 w 7467600"/>
              <a:gd name="connsiteY604" fmla="*/ 1263064 h 6858000"/>
              <a:gd name="connsiteX605" fmla="*/ 5736320 w 7467600"/>
              <a:gd name="connsiteY605" fmla="*/ 1501803 h 6858000"/>
              <a:gd name="connsiteX606" fmla="*/ 6516292 w 7467600"/>
              <a:gd name="connsiteY606" fmla="*/ 1263064 h 6858000"/>
              <a:gd name="connsiteX607" fmla="*/ 291466 w 7467600"/>
              <a:gd name="connsiteY607" fmla="*/ 1250369 h 6858000"/>
              <a:gd name="connsiteX608" fmla="*/ 323180 w 7467600"/>
              <a:gd name="connsiteY608" fmla="*/ 1435283 h 6858000"/>
              <a:gd name="connsiteX609" fmla="*/ 349381 w 7467600"/>
              <a:gd name="connsiteY609" fmla="*/ 1875041 h 6858000"/>
              <a:gd name="connsiteX610" fmla="*/ 374363 w 7467600"/>
              <a:gd name="connsiteY610" fmla="*/ 1506494 h 6858000"/>
              <a:gd name="connsiteX611" fmla="*/ 302168 w 7467600"/>
              <a:gd name="connsiteY611" fmla="*/ 1274495 h 6858000"/>
              <a:gd name="connsiteX612" fmla="*/ 291466 w 7467600"/>
              <a:gd name="connsiteY612" fmla="*/ 1250369 h 6858000"/>
              <a:gd name="connsiteX613" fmla="*/ 678222 w 7467600"/>
              <a:gd name="connsiteY613" fmla="*/ 1248670 h 6858000"/>
              <a:gd name="connsiteX614" fmla="*/ 775536 w 7467600"/>
              <a:gd name="connsiteY614" fmla="*/ 1388015 h 6858000"/>
              <a:gd name="connsiteX615" fmla="*/ 894529 w 7467600"/>
              <a:gd name="connsiteY615" fmla="*/ 1567739 h 6858000"/>
              <a:gd name="connsiteX616" fmla="*/ 948000 w 7467600"/>
              <a:gd name="connsiteY616" fmla="*/ 1663088 h 6858000"/>
              <a:gd name="connsiteX617" fmla="*/ 1006812 w 7467600"/>
              <a:gd name="connsiteY617" fmla="*/ 1767683 h 6858000"/>
              <a:gd name="connsiteX618" fmla="*/ 1149133 w 7467600"/>
              <a:gd name="connsiteY618" fmla="*/ 1971513 h 6858000"/>
              <a:gd name="connsiteX619" fmla="*/ 1333952 w 7467600"/>
              <a:gd name="connsiteY619" fmla="*/ 2251620 h 6858000"/>
              <a:gd name="connsiteX620" fmla="*/ 1337329 w 7467600"/>
              <a:gd name="connsiteY620" fmla="*/ 2258350 h 6858000"/>
              <a:gd name="connsiteX621" fmla="*/ 1014726 w 7467600"/>
              <a:gd name="connsiteY621" fmla="*/ 1615556 h 6858000"/>
              <a:gd name="connsiteX622" fmla="*/ 678222 w 7467600"/>
              <a:gd name="connsiteY622" fmla="*/ 1248670 h 6858000"/>
              <a:gd name="connsiteX623" fmla="*/ 6691602 w 7467600"/>
              <a:gd name="connsiteY623" fmla="*/ 1140573 h 6858000"/>
              <a:gd name="connsiteX624" fmla="*/ 6571100 w 7467600"/>
              <a:gd name="connsiteY624" fmla="*/ 1183662 h 6858000"/>
              <a:gd name="connsiteX625" fmla="*/ 6241687 w 7467600"/>
              <a:gd name="connsiteY625" fmla="*/ 1257600 h 6858000"/>
              <a:gd name="connsiteX626" fmla="*/ 5693009 w 7467600"/>
              <a:gd name="connsiteY626" fmla="*/ 1478256 h 6858000"/>
              <a:gd name="connsiteX627" fmla="*/ 6548420 w 7467600"/>
              <a:gd name="connsiteY627" fmla="*/ 1214599 h 6858000"/>
              <a:gd name="connsiteX628" fmla="*/ 6605473 w 7467600"/>
              <a:gd name="connsiteY628" fmla="*/ 1184686 h 6858000"/>
              <a:gd name="connsiteX629" fmla="*/ 6691602 w 7467600"/>
              <a:gd name="connsiteY629" fmla="*/ 1140573 h 6858000"/>
              <a:gd name="connsiteX630" fmla="*/ 4002475 w 7467600"/>
              <a:gd name="connsiteY630" fmla="*/ 1037802 h 6858000"/>
              <a:gd name="connsiteX631" fmla="*/ 4000324 w 7467600"/>
              <a:gd name="connsiteY631" fmla="*/ 1039362 h 6858000"/>
              <a:gd name="connsiteX632" fmla="*/ 4002862 w 7467600"/>
              <a:gd name="connsiteY632" fmla="*/ 1042866 h 6858000"/>
              <a:gd name="connsiteX633" fmla="*/ 4002475 w 7467600"/>
              <a:gd name="connsiteY633" fmla="*/ 1037802 h 6858000"/>
              <a:gd name="connsiteX634" fmla="*/ 506322 w 7467600"/>
              <a:gd name="connsiteY634" fmla="*/ 1020997 h 6858000"/>
              <a:gd name="connsiteX635" fmla="*/ 533068 w 7467600"/>
              <a:gd name="connsiteY635" fmla="*/ 1029409 h 6858000"/>
              <a:gd name="connsiteX636" fmla="*/ 1232525 w 7467600"/>
              <a:gd name="connsiteY636" fmla="*/ 1804675 h 6858000"/>
              <a:gd name="connsiteX637" fmla="*/ 1388858 w 7467600"/>
              <a:gd name="connsiteY637" fmla="*/ 2368011 h 6858000"/>
              <a:gd name="connsiteX638" fmla="*/ 1384098 w 7467600"/>
              <a:gd name="connsiteY638" fmla="*/ 2378125 h 6858000"/>
              <a:gd name="connsiteX639" fmla="*/ 1425393 w 7467600"/>
              <a:gd name="connsiteY639" fmla="*/ 2589124 h 6858000"/>
              <a:gd name="connsiteX640" fmla="*/ 1424001 w 7467600"/>
              <a:gd name="connsiteY640" fmla="*/ 2597541 h 6858000"/>
              <a:gd name="connsiteX641" fmla="*/ 2152729 w 7467600"/>
              <a:gd name="connsiteY641" fmla="*/ 2864487 h 6858000"/>
              <a:gd name="connsiteX642" fmla="*/ 2020609 w 7467600"/>
              <a:gd name="connsiteY642" fmla="*/ 2539671 h 6858000"/>
              <a:gd name="connsiteX643" fmla="*/ 2018920 w 7467600"/>
              <a:gd name="connsiteY643" fmla="*/ 2536309 h 6858000"/>
              <a:gd name="connsiteX644" fmla="*/ 1342441 w 7467600"/>
              <a:gd name="connsiteY644" fmla="*/ 1173017 h 6858000"/>
              <a:gd name="connsiteX645" fmla="*/ 1367925 w 7467600"/>
              <a:gd name="connsiteY645" fmla="*/ 1135648 h 6858000"/>
              <a:gd name="connsiteX646" fmla="*/ 1771401 w 7467600"/>
              <a:gd name="connsiteY646" fmla="*/ 1806673 h 6858000"/>
              <a:gd name="connsiteX647" fmla="*/ 1972385 w 7467600"/>
              <a:gd name="connsiteY647" fmla="*/ 2198735 h 6858000"/>
              <a:gd name="connsiteX648" fmla="*/ 2040892 w 7467600"/>
              <a:gd name="connsiteY648" fmla="*/ 2405205 h 6858000"/>
              <a:gd name="connsiteX649" fmla="*/ 2131689 w 7467600"/>
              <a:gd name="connsiteY649" fmla="*/ 1936926 h 6858000"/>
              <a:gd name="connsiteX650" fmla="*/ 2454820 w 7467600"/>
              <a:gd name="connsiteY650" fmla="*/ 1248808 h 6858000"/>
              <a:gd name="connsiteX651" fmla="*/ 2492512 w 7467600"/>
              <a:gd name="connsiteY651" fmla="*/ 1302920 h 6858000"/>
              <a:gd name="connsiteX652" fmla="*/ 2081216 w 7467600"/>
              <a:gd name="connsiteY652" fmla="*/ 2527513 h 6858000"/>
              <a:gd name="connsiteX653" fmla="*/ 2081211 w 7467600"/>
              <a:gd name="connsiteY653" fmla="*/ 2528916 h 6858000"/>
              <a:gd name="connsiteX654" fmla="*/ 2199067 w 7467600"/>
              <a:gd name="connsiteY654" fmla="*/ 2884061 h 6858000"/>
              <a:gd name="connsiteX655" fmla="*/ 3192586 w 7467600"/>
              <a:gd name="connsiteY655" fmla="*/ 3411496 h 6858000"/>
              <a:gd name="connsiteX656" fmla="*/ 3182620 w 7467600"/>
              <a:gd name="connsiteY656" fmla="*/ 3483279 h 6858000"/>
              <a:gd name="connsiteX657" fmla="*/ 2435119 w 7467600"/>
              <a:gd name="connsiteY657" fmla="*/ 3080173 h 6858000"/>
              <a:gd name="connsiteX658" fmla="*/ 2410152 w 7467600"/>
              <a:gd name="connsiteY658" fmla="*/ 3063751 h 6858000"/>
              <a:gd name="connsiteX659" fmla="*/ 2408099 w 7467600"/>
              <a:gd name="connsiteY659" fmla="*/ 3064403 h 6858000"/>
              <a:gd name="connsiteX660" fmla="*/ 2407218 w 7467600"/>
              <a:gd name="connsiteY660" fmla="*/ 3070324 h 6858000"/>
              <a:gd name="connsiteX661" fmla="*/ 2380138 w 7467600"/>
              <a:gd name="connsiteY661" fmla="*/ 3099341 h 6858000"/>
              <a:gd name="connsiteX662" fmla="*/ 1765923 w 7467600"/>
              <a:gd name="connsiteY662" fmla="*/ 3581043 h 6858000"/>
              <a:gd name="connsiteX663" fmla="*/ 1702258 w 7467600"/>
              <a:gd name="connsiteY663" fmla="*/ 3612286 h 6858000"/>
              <a:gd name="connsiteX664" fmla="*/ 1538370 w 7467600"/>
              <a:gd name="connsiteY664" fmla="*/ 3811804 h 6858000"/>
              <a:gd name="connsiteX665" fmla="*/ 542867 w 7467600"/>
              <a:gd name="connsiteY665" fmla="*/ 4944092 h 6858000"/>
              <a:gd name="connsiteX666" fmla="*/ 515800 w 7467600"/>
              <a:gd name="connsiteY666" fmla="*/ 4862180 h 6858000"/>
              <a:gd name="connsiteX667" fmla="*/ 909145 w 7467600"/>
              <a:gd name="connsiteY667" fmla="*/ 4199225 h 6858000"/>
              <a:gd name="connsiteX668" fmla="*/ 1214067 w 7467600"/>
              <a:gd name="connsiteY668" fmla="*/ 3908561 h 6858000"/>
              <a:gd name="connsiteX669" fmla="*/ 640967 w 7467600"/>
              <a:gd name="connsiteY669" fmla="*/ 4105601 h 6858000"/>
              <a:gd name="connsiteX670" fmla="*/ 112563 w 7467600"/>
              <a:gd name="connsiteY670" fmla="*/ 4396952 h 6858000"/>
              <a:gd name="connsiteX671" fmla="*/ 0 w 7467600"/>
              <a:gd name="connsiteY671" fmla="*/ 4466006 h 6858000"/>
              <a:gd name="connsiteX672" fmla="*/ 0 w 7467600"/>
              <a:gd name="connsiteY672" fmla="*/ 4233763 h 6858000"/>
              <a:gd name="connsiteX673" fmla="*/ 36881 w 7467600"/>
              <a:gd name="connsiteY673" fmla="*/ 4200118 h 6858000"/>
              <a:gd name="connsiteX674" fmla="*/ 910534 w 7467600"/>
              <a:gd name="connsiteY674" fmla="*/ 3629753 h 6858000"/>
              <a:gd name="connsiteX675" fmla="*/ 1578717 w 7467600"/>
              <a:gd name="connsiteY675" fmla="*/ 3575982 h 6858000"/>
              <a:gd name="connsiteX676" fmla="*/ 2338780 w 7467600"/>
              <a:gd name="connsiteY676" fmla="*/ 3033725 h 6858000"/>
              <a:gd name="connsiteX677" fmla="*/ 1807991 w 7467600"/>
              <a:gd name="connsiteY677" fmla="*/ 2807184 h 6858000"/>
              <a:gd name="connsiteX678" fmla="*/ 1416358 w 7467600"/>
              <a:gd name="connsiteY678" fmla="*/ 3112571 h 6858000"/>
              <a:gd name="connsiteX679" fmla="*/ 939066 w 7467600"/>
              <a:gd name="connsiteY679" fmla="*/ 3378798 h 6858000"/>
              <a:gd name="connsiteX680" fmla="*/ 115099 w 7467600"/>
              <a:gd name="connsiteY680" fmla="*/ 3607650 h 6858000"/>
              <a:gd name="connsiteX681" fmla="*/ 97284 w 7467600"/>
              <a:gd name="connsiteY681" fmla="*/ 3520393 h 6858000"/>
              <a:gd name="connsiteX682" fmla="*/ 922050 w 7467600"/>
              <a:gd name="connsiteY682" fmla="*/ 3074867 h 6858000"/>
              <a:gd name="connsiteX683" fmla="*/ 1405265 w 7467600"/>
              <a:gd name="connsiteY683" fmla="*/ 3016319 h 6858000"/>
              <a:gd name="connsiteX684" fmla="*/ 1407512 w 7467600"/>
              <a:gd name="connsiteY684" fmla="*/ 3018001 h 6858000"/>
              <a:gd name="connsiteX685" fmla="*/ 1726266 w 7467600"/>
              <a:gd name="connsiteY685" fmla="*/ 2777274 h 6858000"/>
              <a:gd name="connsiteX686" fmla="*/ 625390 w 7467600"/>
              <a:gd name="connsiteY686" fmla="*/ 2514541 h 6858000"/>
              <a:gd name="connsiteX687" fmla="*/ 619799 w 7467600"/>
              <a:gd name="connsiteY687" fmla="*/ 2527180 h 6858000"/>
              <a:gd name="connsiteX688" fmla="*/ 310030 w 7467600"/>
              <a:gd name="connsiteY688" fmla="*/ 2771818 h 6858000"/>
              <a:gd name="connsiteX689" fmla="*/ 173877 w 7467600"/>
              <a:gd name="connsiteY689" fmla="*/ 2937056 h 6858000"/>
              <a:gd name="connsiteX690" fmla="*/ 77889 w 7467600"/>
              <a:gd name="connsiteY690" fmla="*/ 3138440 h 6858000"/>
              <a:gd name="connsiteX691" fmla="*/ 0 w 7467600"/>
              <a:gd name="connsiteY691" fmla="*/ 3271395 h 6858000"/>
              <a:gd name="connsiteX692" fmla="*/ 0 w 7467600"/>
              <a:gd name="connsiteY692" fmla="*/ 3153002 h 6858000"/>
              <a:gd name="connsiteX693" fmla="*/ 2386 w 7467600"/>
              <a:gd name="connsiteY693" fmla="*/ 3149203 h 6858000"/>
              <a:gd name="connsiteX694" fmla="*/ 89753 w 7467600"/>
              <a:gd name="connsiteY694" fmla="*/ 2987702 h 6858000"/>
              <a:gd name="connsiteX695" fmla="*/ 76869 w 7467600"/>
              <a:gd name="connsiteY695" fmla="*/ 3005404 h 6858000"/>
              <a:gd name="connsiteX696" fmla="*/ 32049 w 7467600"/>
              <a:gd name="connsiteY696" fmla="*/ 3065814 h 6858000"/>
              <a:gd name="connsiteX697" fmla="*/ 0 w 7467600"/>
              <a:gd name="connsiteY697" fmla="*/ 3108744 h 6858000"/>
              <a:gd name="connsiteX698" fmla="*/ 0 w 7467600"/>
              <a:gd name="connsiteY698" fmla="*/ 3058059 h 6858000"/>
              <a:gd name="connsiteX699" fmla="*/ 7610 w 7467600"/>
              <a:gd name="connsiteY699" fmla="*/ 3047889 h 6858000"/>
              <a:gd name="connsiteX700" fmla="*/ 52419 w 7467600"/>
              <a:gd name="connsiteY700" fmla="*/ 2987479 h 6858000"/>
              <a:gd name="connsiteX701" fmla="*/ 59142 w 7467600"/>
              <a:gd name="connsiteY701" fmla="*/ 2978488 h 6858000"/>
              <a:gd name="connsiteX702" fmla="*/ 0 w 7467600"/>
              <a:gd name="connsiteY702" fmla="*/ 3015334 h 6858000"/>
              <a:gd name="connsiteX703" fmla="*/ 0 w 7467600"/>
              <a:gd name="connsiteY703" fmla="*/ 2914286 h 6858000"/>
              <a:gd name="connsiteX704" fmla="*/ 36383 w 7467600"/>
              <a:gd name="connsiteY704" fmla="*/ 2901128 h 6858000"/>
              <a:gd name="connsiteX705" fmla="*/ 156329 w 7467600"/>
              <a:gd name="connsiteY705" fmla="*/ 2840533 h 6858000"/>
              <a:gd name="connsiteX706" fmla="*/ 358355 w 7467600"/>
              <a:gd name="connsiteY706" fmla="*/ 2620471 h 6858000"/>
              <a:gd name="connsiteX707" fmla="*/ 510577 w 7467600"/>
              <a:gd name="connsiteY707" fmla="*/ 2501244 h 6858000"/>
              <a:gd name="connsiteX708" fmla="*/ 211967 w 7467600"/>
              <a:gd name="connsiteY708" fmla="*/ 2479171 h 6858000"/>
              <a:gd name="connsiteX709" fmla="*/ 0 w 7467600"/>
              <a:gd name="connsiteY709" fmla="*/ 2476398 h 6858000"/>
              <a:gd name="connsiteX710" fmla="*/ 0 w 7467600"/>
              <a:gd name="connsiteY710" fmla="*/ 2389189 h 6858000"/>
              <a:gd name="connsiteX711" fmla="*/ 103062 w 7467600"/>
              <a:gd name="connsiteY711" fmla="*/ 2389518 h 6858000"/>
              <a:gd name="connsiteX712" fmla="*/ 510734 w 7467600"/>
              <a:gd name="connsiteY712" fmla="*/ 2416201 h 6858000"/>
              <a:gd name="connsiteX713" fmla="*/ 279257 w 7467600"/>
              <a:gd name="connsiteY713" fmla="*/ 2092102 h 6858000"/>
              <a:gd name="connsiteX714" fmla="*/ 65265 w 7467600"/>
              <a:gd name="connsiteY714" fmla="*/ 2006049 h 6858000"/>
              <a:gd name="connsiteX715" fmla="*/ 0 w 7467600"/>
              <a:gd name="connsiteY715" fmla="*/ 1982532 h 6858000"/>
              <a:gd name="connsiteX716" fmla="*/ 0 w 7467600"/>
              <a:gd name="connsiteY716" fmla="*/ 1912789 h 6858000"/>
              <a:gd name="connsiteX717" fmla="*/ 97460 w 7467600"/>
              <a:gd name="connsiteY717" fmla="*/ 1953725 h 6858000"/>
              <a:gd name="connsiteX718" fmla="*/ 221272 w 7467600"/>
              <a:gd name="connsiteY718" fmla="*/ 1980766 h 6858000"/>
              <a:gd name="connsiteX719" fmla="*/ 116765 w 7467600"/>
              <a:gd name="connsiteY719" fmla="*/ 1911033 h 6858000"/>
              <a:gd name="connsiteX720" fmla="*/ 16405 w 7467600"/>
              <a:gd name="connsiteY720" fmla="*/ 1803412 h 6858000"/>
              <a:gd name="connsiteX721" fmla="*/ 0 w 7467600"/>
              <a:gd name="connsiteY721" fmla="*/ 1784777 h 6858000"/>
              <a:gd name="connsiteX722" fmla="*/ 0 w 7467600"/>
              <a:gd name="connsiteY722" fmla="*/ 1740082 h 6858000"/>
              <a:gd name="connsiteX723" fmla="*/ 39394 w 7467600"/>
              <a:gd name="connsiteY723" fmla="*/ 1784856 h 6858000"/>
              <a:gd name="connsiteX724" fmla="*/ 135813 w 7467600"/>
              <a:gd name="connsiteY724" fmla="*/ 1888838 h 6858000"/>
              <a:gd name="connsiteX725" fmla="*/ 242575 w 7467600"/>
              <a:gd name="connsiteY725" fmla="*/ 1958841 h 6858000"/>
              <a:gd name="connsiteX726" fmla="*/ 82197 w 7467600"/>
              <a:gd name="connsiteY726" fmla="*/ 1754826 h 6858000"/>
              <a:gd name="connsiteX727" fmla="*/ 0 w 7467600"/>
              <a:gd name="connsiteY727" fmla="*/ 1679650 h 6858000"/>
              <a:gd name="connsiteX728" fmla="*/ 0 w 7467600"/>
              <a:gd name="connsiteY728" fmla="*/ 1602463 h 6858000"/>
              <a:gd name="connsiteX729" fmla="*/ 84689 w 7467600"/>
              <a:gd name="connsiteY729" fmla="*/ 1677442 h 6858000"/>
              <a:gd name="connsiteX730" fmla="*/ 298437 w 7467600"/>
              <a:gd name="connsiteY730" fmla="*/ 1968019 h 6858000"/>
              <a:gd name="connsiteX731" fmla="*/ 227269 w 7467600"/>
              <a:gd name="connsiteY731" fmla="*/ 1114064 h 6858000"/>
              <a:gd name="connsiteX732" fmla="*/ 248003 w 7467600"/>
              <a:gd name="connsiteY732" fmla="*/ 1089613 h 6858000"/>
              <a:gd name="connsiteX733" fmla="*/ 427020 w 7467600"/>
              <a:gd name="connsiteY733" fmla="*/ 1619803 h 6858000"/>
              <a:gd name="connsiteX734" fmla="*/ 340345 w 7467600"/>
              <a:gd name="connsiteY734" fmla="*/ 2027739 h 6858000"/>
              <a:gd name="connsiteX735" fmla="*/ 360865 w 7467600"/>
              <a:gd name="connsiteY735" fmla="*/ 2044827 h 6858000"/>
              <a:gd name="connsiteX736" fmla="*/ 560414 w 7467600"/>
              <a:gd name="connsiteY736" fmla="*/ 2421457 h 6858000"/>
              <a:gd name="connsiteX737" fmla="*/ 1359703 w 7467600"/>
              <a:gd name="connsiteY737" fmla="*/ 2578554 h 6858000"/>
              <a:gd name="connsiteX738" fmla="*/ 1359422 w 7467600"/>
              <a:gd name="connsiteY738" fmla="*/ 2577994 h 6858000"/>
              <a:gd name="connsiteX739" fmla="*/ 828701 w 7467600"/>
              <a:gd name="connsiteY739" fmla="*/ 1839520 h 6858000"/>
              <a:gd name="connsiteX740" fmla="*/ 494427 w 7467600"/>
              <a:gd name="connsiteY740" fmla="*/ 1092333 h 6858000"/>
              <a:gd name="connsiteX741" fmla="*/ 506322 w 7467600"/>
              <a:gd name="connsiteY741" fmla="*/ 1020997 h 6858000"/>
              <a:gd name="connsiteX742" fmla="*/ 4570198 w 7467600"/>
              <a:gd name="connsiteY742" fmla="*/ 978081 h 6858000"/>
              <a:gd name="connsiteX743" fmla="*/ 4523691 w 7467600"/>
              <a:gd name="connsiteY743" fmla="*/ 1127776 h 6858000"/>
              <a:gd name="connsiteX744" fmla="*/ 4509875 w 7467600"/>
              <a:gd name="connsiteY744" fmla="*/ 1167552 h 6858000"/>
              <a:gd name="connsiteX745" fmla="*/ 4478168 w 7467600"/>
              <a:gd name="connsiteY745" fmla="*/ 1260735 h 6858000"/>
              <a:gd name="connsiteX746" fmla="*/ 4409309 w 7467600"/>
              <a:gd name="connsiteY746" fmla="*/ 1666996 h 6858000"/>
              <a:gd name="connsiteX747" fmla="*/ 4370031 w 7467600"/>
              <a:gd name="connsiteY747" fmla="*/ 1955666 h 6858000"/>
              <a:gd name="connsiteX748" fmla="*/ 4570198 w 7467600"/>
              <a:gd name="connsiteY748" fmla="*/ 978081 h 6858000"/>
              <a:gd name="connsiteX749" fmla="*/ 4557898 w 7467600"/>
              <a:gd name="connsiteY749" fmla="*/ 900011 h 6858000"/>
              <a:gd name="connsiteX750" fmla="*/ 4344840 w 7467600"/>
              <a:gd name="connsiteY750" fmla="*/ 1922038 h 6858000"/>
              <a:gd name="connsiteX751" fmla="*/ 4378710 w 7467600"/>
              <a:gd name="connsiteY751" fmla="*/ 1665516 h 6858000"/>
              <a:gd name="connsiteX752" fmla="*/ 4448798 w 7467600"/>
              <a:gd name="connsiteY752" fmla="*/ 1253024 h 6858000"/>
              <a:gd name="connsiteX753" fmla="*/ 4480315 w 7467600"/>
              <a:gd name="connsiteY753" fmla="*/ 1158454 h 6858000"/>
              <a:gd name="connsiteX754" fmla="*/ 4494133 w 7467600"/>
              <a:gd name="connsiteY754" fmla="*/ 1118676 h 6858000"/>
              <a:gd name="connsiteX755" fmla="*/ 4557898 w 7467600"/>
              <a:gd name="connsiteY755" fmla="*/ 900011 h 6858000"/>
              <a:gd name="connsiteX756" fmla="*/ 5870151 w 7467600"/>
              <a:gd name="connsiteY756" fmla="*/ 898890 h 6858000"/>
              <a:gd name="connsiteX757" fmla="*/ 5861335 w 7467600"/>
              <a:gd name="connsiteY757" fmla="*/ 899177 h 6858000"/>
              <a:gd name="connsiteX758" fmla="*/ 5843702 w 7467600"/>
              <a:gd name="connsiteY758" fmla="*/ 899748 h 6858000"/>
              <a:gd name="connsiteX759" fmla="*/ 5651107 w 7467600"/>
              <a:gd name="connsiteY759" fmla="*/ 920306 h 6858000"/>
              <a:gd name="connsiteX760" fmla="*/ 5459407 w 7467600"/>
              <a:gd name="connsiteY760" fmla="*/ 940975 h 6858000"/>
              <a:gd name="connsiteX761" fmla="*/ 5374846 w 7467600"/>
              <a:gd name="connsiteY761" fmla="*/ 941988 h 6858000"/>
              <a:gd name="connsiteX762" fmla="*/ 5256105 w 7467600"/>
              <a:gd name="connsiteY762" fmla="*/ 945632 h 6858000"/>
              <a:gd name="connsiteX763" fmla="*/ 5107071 w 7467600"/>
              <a:gd name="connsiteY763" fmla="*/ 969720 h 6858000"/>
              <a:gd name="connsiteX764" fmla="*/ 4998681 w 7467600"/>
              <a:gd name="connsiteY764" fmla="*/ 988771 h 6858000"/>
              <a:gd name="connsiteX765" fmla="*/ 5870151 w 7467600"/>
              <a:gd name="connsiteY765" fmla="*/ 898890 h 6858000"/>
              <a:gd name="connsiteX766" fmla="*/ 5504425 w 7467600"/>
              <a:gd name="connsiteY766" fmla="*/ 848067 h 6858000"/>
              <a:gd name="connsiteX767" fmla="*/ 4968849 w 7467600"/>
              <a:gd name="connsiteY767" fmla="*/ 962318 h 6858000"/>
              <a:gd name="connsiteX768" fmla="*/ 5104039 w 7467600"/>
              <a:gd name="connsiteY768" fmla="*/ 940634 h 6858000"/>
              <a:gd name="connsiteX769" fmla="*/ 5256311 w 7467600"/>
              <a:gd name="connsiteY769" fmla="*/ 916490 h 6858000"/>
              <a:gd name="connsiteX770" fmla="*/ 5377381 w 7467600"/>
              <a:gd name="connsiteY770" fmla="*/ 912671 h 6858000"/>
              <a:gd name="connsiteX771" fmla="*/ 5460148 w 7467600"/>
              <a:gd name="connsiteY771" fmla="*/ 911442 h 6858000"/>
              <a:gd name="connsiteX772" fmla="*/ 5648971 w 7467600"/>
              <a:gd name="connsiteY772" fmla="*/ 891331 h 6858000"/>
              <a:gd name="connsiteX773" fmla="*/ 5844807 w 7467600"/>
              <a:gd name="connsiteY773" fmla="*/ 870718 h 6858000"/>
              <a:gd name="connsiteX774" fmla="*/ 5862975 w 7467600"/>
              <a:gd name="connsiteY774" fmla="*/ 869756 h 6858000"/>
              <a:gd name="connsiteX775" fmla="*/ 5920887 w 7467600"/>
              <a:gd name="connsiteY775" fmla="*/ 865929 h 6858000"/>
              <a:gd name="connsiteX776" fmla="*/ 5504425 w 7467600"/>
              <a:gd name="connsiteY776" fmla="*/ 848067 h 6858000"/>
              <a:gd name="connsiteX777" fmla="*/ 3607114 w 7467600"/>
              <a:gd name="connsiteY777" fmla="*/ 467441 h 6858000"/>
              <a:gd name="connsiteX778" fmla="*/ 3296242 w 7467600"/>
              <a:gd name="connsiteY778" fmla="*/ 807991 h 6858000"/>
              <a:gd name="connsiteX779" fmla="*/ 3174674 w 7467600"/>
              <a:gd name="connsiteY779" fmla="*/ 919759 h 6858000"/>
              <a:gd name="connsiteX780" fmla="*/ 3042978 w 7467600"/>
              <a:gd name="connsiteY780" fmla="*/ 1054894 h 6858000"/>
              <a:gd name="connsiteX781" fmla="*/ 2968914 w 7467600"/>
              <a:gd name="connsiteY781" fmla="*/ 1133756 h 6858000"/>
              <a:gd name="connsiteX782" fmla="*/ 3103823 w 7467600"/>
              <a:gd name="connsiteY782" fmla="*/ 1026814 h 6858000"/>
              <a:gd name="connsiteX783" fmla="*/ 3607114 w 7467600"/>
              <a:gd name="connsiteY783" fmla="*/ 467441 h 6858000"/>
              <a:gd name="connsiteX784" fmla="*/ 3744487 w 7467600"/>
              <a:gd name="connsiteY784" fmla="*/ 383136 h 6858000"/>
              <a:gd name="connsiteX785" fmla="*/ 3970213 w 7467600"/>
              <a:gd name="connsiteY785" fmla="*/ 995559 h 6858000"/>
              <a:gd name="connsiteX786" fmla="*/ 3744487 w 7467600"/>
              <a:gd name="connsiteY786" fmla="*/ 383136 h 6858000"/>
              <a:gd name="connsiteX787" fmla="*/ 3624562 w 7467600"/>
              <a:gd name="connsiteY787" fmla="*/ 367041 h 6858000"/>
              <a:gd name="connsiteX788" fmla="*/ 3489712 w 7467600"/>
              <a:gd name="connsiteY788" fmla="*/ 485386 h 6858000"/>
              <a:gd name="connsiteX789" fmla="*/ 3182994 w 7467600"/>
              <a:gd name="connsiteY789" fmla="*/ 828265 h 6858000"/>
              <a:gd name="connsiteX790" fmla="*/ 2892114 w 7467600"/>
              <a:gd name="connsiteY790" fmla="*/ 1172635 h 6858000"/>
              <a:gd name="connsiteX791" fmla="*/ 3021459 w 7467600"/>
              <a:gd name="connsiteY791" fmla="*/ 1035385 h 6858000"/>
              <a:gd name="connsiteX792" fmla="*/ 3153873 w 7467600"/>
              <a:gd name="connsiteY792" fmla="*/ 898971 h 6858000"/>
              <a:gd name="connsiteX793" fmla="*/ 3276511 w 7467600"/>
              <a:gd name="connsiteY793" fmla="*/ 786423 h 6858000"/>
              <a:gd name="connsiteX794" fmla="*/ 3584154 w 7467600"/>
              <a:gd name="connsiteY794" fmla="*/ 448218 h 6858000"/>
              <a:gd name="connsiteX795" fmla="*/ 3624562 w 7467600"/>
              <a:gd name="connsiteY795" fmla="*/ 367041 h 6858000"/>
              <a:gd name="connsiteX796" fmla="*/ 3766672 w 7467600"/>
              <a:gd name="connsiteY796" fmla="*/ 359429 h 6858000"/>
              <a:gd name="connsiteX797" fmla="*/ 3996338 w 7467600"/>
              <a:gd name="connsiteY797" fmla="*/ 968237 h 6858000"/>
              <a:gd name="connsiteX798" fmla="*/ 3766672 w 7467600"/>
              <a:gd name="connsiteY798" fmla="*/ 359429 h 6858000"/>
              <a:gd name="connsiteX799" fmla="*/ 5805386 w 7467600"/>
              <a:gd name="connsiteY799" fmla="*/ 239240 h 6858000"/>
              <a:gd name="connsiteX800" fmla="*/ 5736947 w 7467600"/>
              <a:gd name="connsiteY800" fmla="*/ 261367 h 6858000"/>
              <a:gd name="connsiteX801" fmla="*/ 5427012 w 7467600"/>
              <a:gd name="connsiteY801" fmla="*/ 311272 h 6858000"/>
              <a:gd name="connsiteX802" fmla="*/ 5147818 w 7467600"/>
              <a:gd name="connsiteY802" fmla="*/ 322112 h 6858000"/>
              <a:gd name="connsiteX803" fmla="*/ 5060854 w 7467600"/>
              <a:gd name="connsiteY803" fmla="*/ 311882 h 6858000"/>
              <a:gd name="connsiteX804" fmla="*/ 4945989 w 7467600"/>
              <a:gd name="connsiteY804" fmla="*/ 300516 h 6858000"/>
              <a:gd name="connsiteX805" fmla="*/ 5410479 w 7467600"/>
              <a:gd name="connsiteY805" fmla="*/ 348434 h 6858000"/>
              <a:gd name="connsiteX806" fmla="*/ 5805386 w 7467600"/>
              <a:gd name="connsiteY806" fmla="*/ 239240 h 6858000"/>
              <a:gd name="connsiteX807" fmla="*/ 5905192 w 7467600"/>
              <a:gd name="connsiteY807" fmla="*/ 163079 h 6858000"/>
              <a:gd name="connsiteX808" fmla="*/ 5865655 w 7467600"/>
              <a:gd name="connsiteY808" fmla="*/ 171901 h 6858000"/>
              <a:gd name="connsiteX809" fmla="*/ 5259740 w 7467600"/>
              <a:gd name="connsiteY809" fmla="*/ 257013 h 6858000"/>
              <a:gd name="connsiteX810" fmla="*/ 5208466 w 7467600"/>
              <a:gd name="connsiteY810" fmla="*/ 257550 h 6858000"/>
              <a:gd name="connsiteX811" fmla="*/ 4980204 w 7467600"/>
              <a:gd name="connsiteY811" fmla="*/ 271903 h 6858000"/>
              <a:gd name="connsiteX812" fmla="*/ 5068068 w 7467600"/>
              <a:gd name="connsiteY812" fmla="*/ 282244 h 6858000"/>
              <a:gd name="connsiteX813" fmla="*/ 5153231 w 7467600"/>
              <a:gd name="connsiteY813" fmla="*/ 292240 h 6858000"/>
              <a:gd name="connsiteX814" fmla="*/ 5426491 w 7467600"/>
              <a:gd name="connsiteY814" fmla="*/ 281128 h 6858000"/>
              <a:gd name="connsiteX815" fmla="*/ 5731212 w 7467600"/>
              <a:gd name="connsiteY815" fmla="*/ 231951 h 6858000"/>
              <a:gd name="connsiteX816" fmla="*/ 5905192 w 7467600"/>
              <a:gd name="connsiteY816" fmla="*/ 163079 h 6858000"/>
              <a:gd name="connsiteX817" fmla="*/ 5944437 w 7467600"/>
              <a:gd name="connsiteY817" fmla="*/ 113829 h 6858000"/>
              <a:gd name="connsiteX818" fmla="*/ 5825032 w 7467600"/>
              <a:gd name="connsiteY818" fmla="*/ 146405 h 6858000"/>
              <a:gd name="connsiteX819" fmla="*/ 4955599 w 7467600"/>
              <a:gd name="connsiteY819" fmla="*/ 247008 h 6858000"/>
              <a:gd name="connsiteX820" fmla="*/ 5210104 w 7467600"/>
              <a:gd name="connsiteY820" fmla="*/ 228123 h 6858000"/>
              <a:gd name="connsiteX821" fmla="*/ 5261015 w 7467600"/>
              <a:gd name="connsiteY821" fmla="*/ 227087 h 6858000"/>
              <a:gd name="connsiteX822" fmla="*/ 5861181 w 7467600"/>
              <a:gd name="connsiteY822" fmla="*/ 143093 h 6858000"/>
              <a:gd name="connsiteX823" fmla="*/ 5961252 w 7467600"/>
              <a:gd name="connsiteY823" fmla="*/ 114820 h 6858000"/>
              <a:gd name="connsiteX824" fmla="*/ 5944437 w 7467600"/>
              <a:gd name="connsiteY824" fmla="*/ 113829 h 6858000"/>
              <a:gd name="connsiteX825" fmla="*/ 3882765 w 7467600"/>
              <a:gd name="connsiteY825" fmla="*/ 0 h 6858000"/>
              <a:gd name="connsiteX826" fmla="*/ 3995099 w 7467600"/>
              <a:gd name="connsiteY826" fmla="*/ 0 h 6858000"/>
              <a:gd name="connsiteX827" fmla="*/ 4163818 w 7467600"/>
              <a:gd name="connsiteY827" fmla="*/ 234104 h 6858000"/>
              <a:gd name="connsiteX828" fmla="*/ 4172099 w 7467600"/>
              <a:gd name="connsiteY828" fmla="*/ 234207 h 6858000"/>
              <a:gd name="connsiteX829" fmla="*/ 4784282 w 7467600"/>
              <a:gd name="connsiteY829" fmla="*/ 276561 h 6858000"/>
              <a:gd name="connsiteX830" fmla="*/ 4801687 w 7467600"/>
              <a:gd name="connsiteY830" fmla="*/ 267764 h 6858000"/>
              <a:gd name="connsiteX831" fmla="*/ 6082788 w 7467600"/>
              <a:gd name="connsiteY831" fmla="*/ 64119 h 6858000"/>
              <a:gd name="connsiteX832" fmla="*/ 6099442 w 7467600"/>
              <a:gd name="connsiteY832" fmla="*/ 82568 h 6858000"/>
              <a:gd name="connsiteX833" fmla="*/ 4804137 w 7467600"/>
              <a:gd name="connsiteY833" fmla="*/ 320931 h 6858000"/>
              <a:gd name="connsiteX834" fmla="*/ 4227047 w 7467600"/>
              <a:gd name="connsiteY834" fmla="*/ 313415 h 6858000"/>
              <a:gd name="connsiteX835" fmla="*/ 4346041 w 7467600"/>
              <a:gd name="connsiteY835" fmla="*/ 456086 h 6858000"/>
              <a:gd name="connsiteX836" fmla="*/ 4870967 w 7467600"/>
              <a:gd name="connsiteY836" fmla="*/ 963061 h 6858000"/>
              <a:gd name="connsiteX837" fmla="*/ 4889647 w 7467600"/>
              <a:gd name="connsiteY837" fmla="*/ 957147 h 6858000"/>
              <a:gd name="connsiteX838" fmla="*/ 5422504 w 7467600"/>
              <a:gd name="connsiteY838" fmla="*/ 805191 h 6858000"/>
              <a:gd name="connsiteX839" fmla="*/ 6087656 w 7467600"/>
              <a:gd name="connsiteY839" fmla="*/ 826703 h 6858000"/>
              <a:gd name="connsiteX840" fmla="*/ 6058717 w 7467600"/>
              <a:gd name="connsiteY840" fmla="*/ 865992 h 6858000"/>
              <a:gd name="connsiteX841" fmla="*/ 4974153 w 7467600"/>
              <a:gd name="connsiteY841" fmla="*/ 1045456 h 6858000"/>
              <a:gd name="connsiteX842" fmla="*/ 5627835 w 7467600"/>
              <a:gd name="connsiteY842" fmla="*/ 1472077 h 6858000"/>
              <a:gd name="connsiteX843" fmla="*/ 5629817 w 7467600"/>
              <a:gd name="connsiteY843" fmla="*/ 1471412 h 6858000"/>
              <a:gd name="connsiteX844" fmla="*/ 5634124 w 7467600"/>
              <a:gd name="connsiteY844" fmla="*/ 1470572 h 6858000"/>
              <a:gd name="connsiteX845" fmla="*/ 5755832 w 7467600"/>
              <a:gd name="connsiteY845" fmla="*/ 1383886 h 6858000"/>
              <a:gd name="connsiteX846" fmla="*/ 6014186 w 7467600"/>
              <a:gd name="connsiteY846" fmla="*/ 1279799 h 6858000"/>
              <a:gd name="connsiteX847" fmla="*/ 6901619 w 7467600"/>
              <a:gd name="connsiteY847" fmla="*/ 1047874 h 6858000"/>
              <a:gd name="connsiteX848" fmla="*/ 6931566 w 7467600"/>
              <a:gd name="connsiteY848" fmla="*/ 1062034 h 6858000"/>
              <a:gd name="connsiteX849" fmla="*/ 5790982 w 7467600"/>
              <a:gd name="connsiteY849" fmla="*/ 1561380 h 6858000"/>
              <a:gd name="connsiteX850" fmla="*/ 6188971 w 7467600"/>
              <a:gd name="connsiteY850" fmla="*/ 1755168 h 6858000"/>
              <a:gd name="connsiteX851" fmla="*/ 6202446 w 7467600"/>
              <a:gd name="connsiteY851" fmla="*/ 1752268 h 6858000"/>
              <a:gd name="connsiteX852" fmla="*/ 7179560 w 7467600"/>
              <a:gd name="connsiteY852" fmla="*/ 1467551 h 6858000"/>
              <a:gd name="connsiteX853" fmla="*/ 7158730 w 7467600"/>
              <a:gd name="connsiteY853" fmla="*/ 1507835 h 6858000"/>
              <a:gd name="connsiteX854" fmla="*/ 6326959 w 7467600"/>
              <a:gd name="connsiteY854" fmla="*/ 1817686 h 6858000"/>
              <a:gd name="connsiteX855" fmla="*/ 6537433 w 7467600"/>
              <a:gd name="connsiteY855" fmla="*/ 1907790 h 6858000"/>
              <a:gd name="connsiteX856" fmla="*/ 6550221 w 7467600"/>
              <a:gd name="connsiteY856" fmla="*/ 1910729 h 6858000"/>
              <a:gd name="connsiteX857" fmla="*/ 6964438 w 7467600"/>
              <a:gd name="connsiteY857" fmla="*/ 2209505 h 6858000"/>
              <a:gd name="connsiteX858" fmla="*/ 7367862 w 7467600"/>
              <a:gd name="connsiteY858" fmla="*/ 2806833 h 6858000"/>
              <a:gd name="connsiteX859" fmla="*/ 7364329 w 7467600"/>
              <a:gd name="connsiteY859" fmla="*/ 2826907 h 6858000"/>
              <a:gd name="connsiteX860" fmla="*/ 7290545 w 7467600"/>
              <a:gd name="connsiteY860" fmla="*/ 2850663 h 6858000"/>
              <a:gd name="connsiteX861" fmla="*/ 6472036 w 7467600"/>
              <a:gd name="connsiteY861" fmla="*/ 1959003 h 6858000"/>
              <a:gd name="connsiteX862" fmla="*/ 5792897 w 7467600"/>
              <a:gd name="connsiteY862" fmla="*/ 1647747 h 6858000"/>
              <a:gd name="connsiteX863" fmla="*/ 5842751 w 7467600"/>
              <a:gd name="connsiteY863" fmla="*/ 1816112 h 6858000"/>
              <a:gd name="connsiteX864" fmla="*/ 5847424 w 7467600"/>
              <a:gd name="connsiteY864" fmla="*/ 1815776 h 6858000"/>
              <a:gd name="connsiteX865" fmla="*/ 6399821 w 7467600"/>
              <a:gd name="connsiteY865" fmla="*/ 2344799 h 6858000"/>
              <a:gd name="connsiteX866" fmla="*/ 6323232 w 7467600"/>
              <a:gd name="connsiteY866" fmla="*/ 2389634 h 6858000"/>
              <a:gd name="connsiteX867" fmla="*/ 5942958 w 7467600"/>
              <a:gd name="connsiteY867" fmla="*/ 2077708 h 6858000"/>
              <a:gd name="connsiteX868" fmla="*/ 5921559 w 7467600"/>
              <a:gd name="connsiteY868" fmla="*/ 2378596 h 6858000"/>
              <a:gd name="connsiteX869" fmla="*/ 5817651 w 7467600"/>
              <a:gd name="connsiteY869" fmla="*/ 3023919 h 6858000"/>
              <a:gd name="connsiteX870" fmla="*/ 5729634 w 7467600"/>
              <a:gd name="connsiteY870" fmla="*/ 3051849 h 6858000"/>
              <a:gd name="connsiteX871" fmla="*/ 5611018 w 7467600"/>
              <a:gd name="connsiteY871" fmla="*/ 2316769 h 6858000"/>
              <a:gd name="connsiteX872" fmla="*/ 5687608 w 7467600"/>
              <a:gd name="connsiteY872" fmla="*/ 2039972 h 6858000"/>
              <a:gd name="connsiteX873" fmla="*/ 5657554 w 7467600"/>
              <a:gd name="connsiteY873" fmla="*/ 1576445 h 6858000"/>
              <a:gd name="connsiteX874" fmla="*/ 5150475 w 7467600"/>
              <a:gd name="connsiteY874" fmla="*/ 1274012 h 6858000"/>
              <a:gd name="connsiteX875" fmla="*/ 5349142 w 7467600"/>
              <a:gd name="connsiteY875" fmla="*/ 2204405 h 6858000"/>
              <a:gd name="connsiteX876" fmla="*/ 5262214 w 7467600"/>
              <a:gd name="connsiteY876" fmla="*/ 2233836 h 6858000"/>
              <a:gd name="connsiteX877" fmla="*/ 4981539 w 7467600"/>
              <a:gd name="connsiteY877" fmla="*/ 1542201 h 6858000"/>
              <a:gd name="connsiteX878" fmla="*/ 4958461 w 7467600"/>
              <a:gd name="connsiteY878" fmla="*/ 1136957 h 6858000"/>
              <a:gd name="connsiteX879" fmla="*/ 4655015 w 7467600"/>
              <a:gd name="connsiteY879" fmla="*/ 891426 h 6858000"/>
              <a:gd name="connsiteX880" fmla="*/ 4348002 w 7467600"/>
              <a:gd name="connsiteY880" fmla="*/ 2205895 h 6858000"/>
              <a:gd name="connsiteX881" fmla="*/ 4262250 w 7467600"/>
              <a:gd name="connsiteY881" fmla="*/ 2219972 h 6858000"/>
              <a:gd name="connsiteX882" fmla="*/ 4550611 w 7467600"/>
              <a:gd name="connsiteY882" fmla="*/ 817540 h 6858000"/>
              <a:gd name="connsiteX883" fmla="*/ 4564418 w 7467600"/>
              <a:gd name="connsiteY883" fmla="*/ 808293 h 6858000"/>
              <a:gd name="connsiteX884" fmla="*/ 4266388 w 7467600"/>
              <a:gd name="connsiteY884" fmla="*/ 500083 h 6858000"/>
              <a:gd name="connsiteX885" fmla="*/ 4032842 w 7467600"/>
              <a:gd name="connsiteY885" fmla="*/ 211809 h 6858000"/>
              <a:gd name="connsiteX886" fmla="*/ 3882765 w 7467600"/>
              <a:gd name="connsiteY886" fmla="*/ 0 h 6858000"/>
              <a:gd name="connsiteX887" fmla="*/ 3721337 w 7467600"/>
              <a:gd name="connsiteY887" fmla="*/ 0 h 6858000"/>
              <a:gd name="connsiteX888" fmla="*/ 3797544 w 7467600"/>
              <a:gd name="connsiteY888" fmla="*/ 0 h 6858000"/>
              <a:gd name="connsiteX889" fmla="*/ 3775734 w 7467600"/>
              <a:gd name="connsiteY889" fmla="*/ 95131 h 6858000"/>
              <a:gd name="connsiteX890" fmla="*/ 3724807 w 7467600"/>
              <a:gd name="connsiteY890" fmla="*/ 272257 h 6858000"/>
              <a:gd name="connsiteX891" fmla="*/ 3726844 w 7467600"/>
              <a:gd name="connsiteY891" fmla="*/ 282988 h 6858000"/>
              <a:gd name="connsiteX892" fmla="*/ 3742664 w 7467600"/>
              <a:gd name="connsiteY892" fmla="*/ 279918 h 6858000"/>
              <a:gd name="connsiteX893" fmla="*/ 4103910 w 7467600"/>
              <a:gd name="connsiteY893" fmla="*/ 1161917 h 6858000"/>
              <a:gd name="connsiteX894" fmla="*/ 4020269 w 7467600"/>
              <a:gd name="connsiteY894" fmla="*/ 1200406 h 6858000"/>
              <a:gd name="connsiteX895" fmla="*/ 3674882 w 7467600"/>
              <a:gd name="connsiteY895" fmla="*/ 488524 h 6858000"/>
              <a:gd name="connsiteX896" fmla="*/ 3132682 w 7467600"/>
              <a:gd name="connsiteY896" fmla="*/ 1072284 h 6858000"/>
              <a:gd name="connsiteX897" fmla="*/ 2716346 w 7467600"/>
              <a:gd name="connsiteY897" fmla="*/ 1276376 h 6858000"/>
              <a:gd name="connsiteX898" fmla="*/ 2716772 w 7467600"/>
              <a:gd name="connsiteY898" fmla="*/ 1255462 h 6858000"/>
              <a:gd name="connsiteX899" fmla="*/ 3471096 w 7467600"/>
              <a:gd name="connsiteY899" fmla="*/ 437072 h 6858000"/>
              <a:gd name="connsiteX900" fmla="*/ 3639057 w 7467600"/>
              <a:gd name="connsiteY900" fmla="*/ 286334 h 6858000"/>
              <a:gd name="connsiteX901" fmla="*/ 3640309 w 7467600"/>
              <a:gd name="connsiteY901" fmla="*/ 284664 h 6858000"/>
              <a:gd name="connsiteX902" fmla="*/ 3646022 w 7467600"/>
              <a:gd name="connsiteY902" fmla="*/ 276711 h 6858000"/>
              <a:gd name="connsiteX903" fmla="*/ 3707943 w 7467600"/>
              <a:gd name="connsiteY903" fmla="*/ 65958 h 6858000"/>
              <a:gd name="connsiteX904" fmla="*/ 3721337 w 7467600"/>
              <a:gd name="connsiteY904" fmla="*/ 0 h 6858000"/>
              <a:gd name="connsiteX905" fmla="*/ 2867960 w 7467600"/>
              <a:gd name="connsiteY905" fmla="*/ 0 h 6858000"/>
              <a:gd name="connsiteX906" fmla="*/ 2926351 w 7467600"/>
              <a:gd name="connsiteY906" fmla="*/ 0 h 6858000"/>
              <a:gd name="connsiteX907" fmla="*/ 2902823 w 7467600"/>
              <a:gd name="connsiteY907" fmla="*/ 262929 h 6858000"/>
              <a:gd name="connsiteX908" fmla="*/ 2940663 w 7467600"/>
              <a:gd name="connsiteY908" fmla="*/ 140884 h 6858000"/>
              <a:gd name="connsiteX909" fmla="*/ 2947039 w 7467600"/>
              <a:gd name="connsiteY909" fmla="*/ 122524 h 6858000"/>
              <a:gd name="connsiteX910" fmla="*/ 2984316 w 7467600"/>
              <a:gd name="connsiteY910" fmla="*/ 0 h 6858000"/>
              <a:gd name="connsiteX911" fmla="*/ 3016114 w 7467600"/>
              <a:gd name="connsiteY911" fmla="*/ 0 h 6858000"/>
              <a:gd name="connsiteX912" fmla="*/ 2979949 w 7467600"/>
              <a:gd name="connsiteY912" fmla="*/ 119274 h 6858000"/>
              <a:gd name="connsiteX913" fmla="*/ 3023879 w 7467600"/>
              <a:gd name="connsiteY913" fmla="*/ 0 h 6858000"/>
              <a:gd name="connsiteX914" fmla="*/ 3105400 w 7467600"/>
              <a:gd name="connsiteY914" fmla="*/ 0 h 6858000"/>
              <a:gd name="connsiteX915" fmla="*/ 3094669 w 7467600"/>
              <a:gd name="connsiteY915" fmla="*/ 30308 h 6858000"/>
              <a:gd name="connsiteX916" fmla="*/ 2901945 w 7467600"/>
              <a:gd name="connsiteY916" fmla="*/ 466538 h 6858000"/>
              <a:gd name="connsiteX917" fmla="*/ 2815209 w 7467600"/>
              <a:gd name="connsiteY917" fmla="*/ 497361 h 6858000"/>
              <a:gd name="connsiteX918" fmla="*/ 2844845 w 7467600"/>
              <a:gd name="connsiteY918" fmla="*/ 127638 h 6858000"/>
              <a:gd name="connsiteX919" fmla="*/ 2867960 w 7467600"/>
              <a:gd name="connsiteY919" fmla="*/ 0 h 6858000"/>
              <a:gd name="connsiteX920" fmla="*/ 1057230 w 7467600"/>
              <a:gd name="connsiteY920" fmla="*/ 0 h 6858000"/>
              <a:gd name="connsiteX921" fmla="*/ 1111003 w 7467600"/>
              <a:gd name="connsiteY921" fmla="*/ 0 h 6858000"/>
              <a:gd name="connsiteX922" fmla="*/ 1125553 w 7467600"/>
              <a:gd name="connsiteY922" fmla="*/ 52588 h 6858000"/>
              <a:gd name="connsiteX923" fmla="*/ 1304276 w 7467600"/>
              <a:gd name="connsiteY923" fmla="*/ 476275 h 6858000"/>
              <a:gd name="connsiteX924" fmla="*/ 1492066 w 7467600"/>
              <a:gd name="connsiteY924" fmla="*/ 886333 h 6858000"/>
              <a:gd name="connsiteX925" fmla="*/ 1423698 w 7467600"/>
              <a:gd name="connsiteY925" fmla="*/ 710817 h 6858000"/>
              <a:gd name="connsiteX926" fmla="*/ 1357609 w 7467600"/>
              <a:gd name="connsiteY926" fmla="*/ 532892 h 6858000"/>
              <a:gd name="connsiteX927" fmla="*/ 1309550 w 7467600"/>
              <a:gd name="connsiteY927" fmla="*/ 374031 h 6858000"/>
              <a:gd name="connsiteX928" fmla="*/ 1193673 w 7467600"/>
              <a:gd name="connsiteY928" fmla="*/ 49533 h 6858000"/>
              <a:gd name="connsiteX929" fmla="*/ 1164391 w 7467600"/>
              <a:gd name="connsiteY929" fmla="*/ 0 h 6858000"/>
              <a:gd name="connsiteX930" fmla="*/ 1200666 w 7467600"/>
              <a:gd name="connsiteY930" fmla="*/ 0 h 6858000"/>
              <a:gd name="connsiteX931" fmla="*/ 1223408 w 7467600"/>
              <a:gd name="connsiteY931" fmla="*/ 38996 h 6858000"/>
              <a:gd name="connsiteX932" fmla="*/ 1339635 w 7467600"/>
              <a:gd name="connsiteY932" fmla="*/ 365517 h 6858000"/>
              <a:gd name="connsiteX933" fmla="*/ 1387469 w 7467600"/>
              <a:gd name="connsiteY933" fmla="*/ 523079 h 6858000"/>
              <a:gd name="connsiteX934" fmla="*/ 1452685 w 7467600"/>
              <a:gd name="connsiteY934" fmla="*/ 699806 h 6858000"/>
              <a:gd name="connsiteX935" fmla="*/ 1492092 w 7467600"/>
              <a:gd name="connsiteY935" fmla="*/ 800424 h 6858000"/>
              <a:gd name="connsiteX936" fmla="*/ 1455302 w 7467600"/>
              <a:gd name="connsiteY936" fmla="*/ 632913 h 6858000"/>
              <a:gd name="connsiteX937" fmla="*/ 1222336 w 7467600"/>
              <a:gd name="connsiteY937" fmla="*/ 9480 h 6858000"/>
              <a:gd name="connsiteX938" fmla="*/ 1214634 w 7467600"/>
              <a:gd name="connsiteY938" fmla="*/ 0 h 6858000"/>
              <a:gd name="connsiteX939" fmla="*/ 1289827 w 7467600"/>
              <a:gd name="connsiteY939" fmla="*/ 0 h 6858000"/>
              <a:gd name="connsiteX940" fmla="*/ 1321076 w 7467600"/>
              <a:gd name="connsiteY940" fmla="*/ 59722 h 6858000"/>
              <a:gd name="connsiteX941" fmla="*/ 1512579 w 7467600"/>
              <a:gd name="connsiteY941" fmla="*/ 626441 h 6858000"/>
              <a:gd name="connsiteX942" fmla="*/ 1506076 w 7467600"/>
              <a:gd name="connsiteY942" fmla="*/ 1089289 h 6858000"/>
              <a:gd name="connsiteX943" fmla="*/ 1486346 w 7467600"/>
              <a:gd name="connsiteY943" fmla="*/ 1079919 h 6858000"/>
              <a:gd name="connsiteX944" fmla="*/ 1070511 w 7467600"/>
              <a:gd name="connsiteY944" fmla="*/ 48609 h 6858000"/>
              <a:gd name="connsiteX945" fmla="*/ 1057230 w 7467600"/>
              <a:gd name="connsiteY945" fmla="*/ 0 h 6858000"/>
              <a:gd name="connsiteX946" fmla="*/ 43151 w 7467600"/>
              <a:gd name="connsiteY946" fmla="*/ 0 h 6858000"/>
              <a:gd name="connsiteX947" fmla="*/ 95283 w 7467600"/>
              <a:gd name="connsiteY947" fmla="*/ 0 h 6858000"/>
              <a:gd name="connsiteX948" fmla="*/ 300708 w 7467600"/>
              <a:gd name="connsiteY948" fmla="*/ 154571 h 6858000"/>
              <a:gd name="connsiteX949" fmla="*/ 530414 w 7467600"/>
              <a:gd name="connsiteY949" fmla="*/ 354673 h 6858000"/>
              <a:gd name="connsiteX950" fmla="*/ 333785 w 7467600"/>
              <a:gd name="connsiteY950" fmla="*/ 161564 h 6858000"/>
              <a:gd name="connsiteX951" fmla="*/ 147005 w 7467600"/>
              <a:gd name="connsiteY951" fmla="*/ 0 h 6858000"/>
              <a:gd name="connsiteX952" fmla="*/ 272509 w 7467600"/>
              <a:gd name="connsiteY952" fmla="*/ 0 h 6858000"/>
              <a:gd name="connsiteX953" fmla="*/ 326276 w 7467600"/>
              <a:gd name="connsiteY953" fmla="*/ 45847 h 6858000"/>
              <a:gd name="connsiteX954" fmla="*/ 823759 w 7467600"/>
              <a:gd name="connsiteY954" fmla="*/ 574145 h 6858000"/>
              <a:gd name="connsiteX955" fmla="*/ 811254 w 7467600"/>
              <a:gd name="connsiteY955" fmla="*/ 665546 h 6858000"/>
              <a:gd name="connsiteX956" fmla="*/ 154042 w 7467600"/>
              <a:gd name="connsiteY956" fmla="*/ 261522 h 6858000"/>
              <a:gd name="connsiteX957" fmla="*/ 13550 w 7467600"/>
              <a:gd name="connsiteY957" fmla="*/ 158423 h 6858000"/>
              <a:gd name="connsiteX958" fmla="*/ 0 w 7467600"/>
              <a:gd name="connsiteY958" fmla="*/ 146618 h 6858000"/>
              <a:gd name="connsiteX959" fmla="*/ 0 w 7467600"/>
              <a:gd name="connsiteY959" fmla="*/ 59161 h 6858000"/>
              <a:gd name="connsiteX960" fmla="*/ 45427 w 7467600"/>
              <a:gd name="connsiteY960" fmla="*/ 101078 h 6858000"/>
              <a:gd name="connsiteX961" fmla="*/ 630103 w 7467600"/>
              <a:gd name="connsiteY961" fmla="*/ 485885 h 6858000"/>
              <a:gd name="connsiteX962" fmla="*/ 532040 w 7467600"/>
              <a:gd name="connsiteY962" fmla="*/ 399359 h 6858000"/>
              <a:gd name="connsiteX963" fmla="*/ 517618 w 7467600"/>
              <a:gd name="connsiteY963" fmla="*/ 385726 h 6858000"/>
              <a:gd name="connsiteX964" fmla="*/ 285074 w 7467600"/>
              <a:gd name="connsiteY964" fmla="*/ 182755 h 6858000"/>
              <a:gd name="connsiteX965" fmla="*/ 43151 w 7467600"/>
              <a:gd name="connsiteY965"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254615 w 7472601"/>
              <a:gd name="connsiteY80" fmla="*/ 5911918 h 6858000"/>
              <a:gd name="connsiteX81" fmla="*/ 7312589 w 7472601"/>
              <a:gd name="connsiteY81" fmla="*/ 5982309 h 6858000"/>
              <a:gd name="connsiteX82" fmla="*/ 7448321 w 7472601"/>
              <a:gd name="connsiteY82" fmla="*/ 6190991 h 6858000"/>
              <a:gd name="connsiteX83" fmla="*/ 7467600 w 7472601"/>
              <a:gd name="connsiteY83" fmla="*/ 6221686 h 6858000"/>
              <a:gd name="connsiteX84" fmla="*/ 7467600 w 7472601"/>
              <a:gd name="connsiteY84" fmla="*/ 6334256 h 6858000"/>
              <a:gd name="connsiteX85" fmla="*/ 7454976 w 7472601"/>
              <a:gd name="connsiteY85" fmla="*/ 6318297 h 6858000"/>
              <a:gd name="connsiteX86" fmla="*/ 1456157 w 7472601"/>
              <a:gd name="connsiteY86" fmla="*/ 5371404 h 6858000"/>
              <a:gd name="connsiteX87" fmla="*/ 1244432 w 7472601"/>
              <a:gd name="connsiteY87" fmla="*/ 5385601 h 6858000"/>
              <a:gd name="connsiteX88" fmla="*/ 973990 w 7472601"/>
              <a:gd name="connsiteY88" fmla="*/ 5424940 h 6858000"/>
              <a:gd name="connsiteX89" fmla="*/ 1103809 w 7472601"/>
              <a:gd name="connsiteY89" fmla="*/ 5433720 h 6858000"/>
              <a:gd name="connsiteX90" fmla="*/ 1123454 w 7472601"/>
              <a:gd name="connsiteY90" fmla="*/ 5435727 h 6858000"/>
              <a:gd name="connsiteX91" fmla="*/ 1737017 w 7472601"/>
              <a:gd name="connsiteY91" fmla="*/ 5452183 h 6858000"/>
              <a:gd name="connsiteX92" fmla="*/ 1824397 w 7472601"/>
              <a:gd name="connsiteY92" fmla="*/ 5447757 h 6858000"/>
              <a:gd name="connsiteX93" fmla="*/ 2070059 w 7472601"/>
              <a:gd name="connsiteY93" fmla="*/ 5441660 h 6858000"/>
              <a:gd name="connsiteX94" fmla="*/ 1456157 w 7472601"/>
              <a:gd name="connsiteY94" fmla="*/ 5371404 h 6858000"/>
              <a:gd name="connsiteX95" fmla="*/ 4988186 w 7472601"/>
              <a:gd name="connsiteY95" fmla="*/ 5216467 h 6858000"/>
              <a:gd name="connsiteX96" fmla="*/ 4777334 w 7472601"/>
              <a:gd name="connsiteY96" fmla="*/ 5406072 h 6858000"/>
              <a:gd name="connsiteX97" fmla="*/ 4718341 w 7472601"/>
              <a:gd name="connsiteY97" fmla="*/ 5468043 h 6858000"/>
              <a:gd name="connsiteX98" fmla="*/ 4604655 w 7472601"/>
              <a:gd name="connsiteY98" fmla="*/ 5583434 h 6858000"/>
              <a:gd name="connsiteX99" fmla="*/ 4565074 w 7472601"/>
              <a:gd name="connsiteY99" fmla="*/ 5618550 h 6858000"/>
              <a:gd name="connsiteX100" fmla="*/ 4988186 w 7472601"/>
              <a:gd name="connsiteY100" fmla="*/ 5216467 h 6858000"/>
              <a:gd name="connsiteX101" fmla="*/ 4978032 w 7472601"/>
              <a:gd name="connsiteY101" fmla="*/ 5183809 h 6858000"/>
              <a:gd name="connsiteX102" fmla="*/ 4463413 w 7472601"/>
              <a:gd name="connsiteY102" fmla="*/ 5615162 h 6858000"/>
              <a:gd name="connsiteX103" fmla="*/ 4358134 w 7472601"/>
              <a:gd name="connsiteY103" fmla="*/ 5742791 h 6858000"/>
              <a:gd name="connsiteX104" fmla="*/ 4376219 w 7472601"/>
              <a:gd name="connsiteY104" fmla="*/ 5729027 h 6858000"/>
              <a:gd name="connsiteX105" fmla="*/ 4582340 w 7472601"/>
              <a:gd name="connsiteY105" fmla="*/ 5561037 h 6858000"/>
              <a:gd name="connsiteX106" fmla="*/ 4694684 w 7472601"/>
              <a:gd name="connsiteY106" fmla="*/ 5447098 h 6858000"/>
              <a:gd name="connsiteX107" fmla="*/ 4754123 w 7472601"/>
              <a:gd name="connsiteY107" fmla="*/ 5384643 h 6858000"/>
              <a:gd name="connsiteX108" fmla="*/ 4978032 w 7472601"/>
              <a:gd name="connsiteY108" fmla="*/ 5183809 h 6858000"/>
              <a:gd name="connsiteX109" fmla="*/ 1903353 w 7472601"/>
              <a:gd name="connsiteY109" fmla="*/ 5044827 h 6858000"/>
              <a:gd name="connsiteX110" fmla="*/ 1936931 w 7472601"/>
              <a:gd name="connsiteY110" fmla="*/ 5093954 h 6858000"/>
              <a:gd name="connsiteX111" fmla="*/ 2195868 w 7472601"/>
              <a:gd name="connsiteY111" fmla="*/ 5396574 h 6858000"/>
              <a:gd name="connsiteX112" fmla="*/ 2088852 w 7472601"/>
              <a:gd name="connsiteY112" fmla="*/ 5166123 h 6858000"/>
              <a:gd name="connsiteX113" fmla="*/ 1958241 w 7472601"/>
              <a:gd name="connsiteY113" fmla="*/ 5067955 h 6858000"/>
              <a:gd name="connsiteX114" fmla="*/ 1903353 w 7472601"/>
              <a:gd name="connsiteY114" fmla="*/ 5044827 h 6858000"/>
              <a:gd name="connsiteX115" fmla="*/ 1979378 w 7472601"/>
              <a:gd name="connsiteY115" fmla="*/ 4769504 h 6858000"/>
              <a:gd name="connsiteX116" fmla="*/ 2882120 w 7472601"/>
              <a:gd name="connsiteY116" fmla="*/ 5064547 h 6858000"/>
              <a:gd name="connsiteX117" fmla="*/ 2793103 w 7472601"/>
              <a:gd name="connsiteY117" fmla="*/ 5039699 h 6858000"/>
              <a:gd name="connsiteX118" fmla="*/ 2770041 w 7472601"/>
              <a:gd name="connsiteY118" fmla="*/ 5033634 h 6858000"/>
              <a:gd name="connsiteX119" fmla="*/ 1979378 w 7472601"/>
              <a:gd name="connsiteY119" fmla="*/ 4769504 h 6858000"/>
              <a:gd name="connsiteX120" fmla="*/ 1927410 w 7472601"/>
              <a:gd name="connsiteY120" fmla="*/ 4716164 h 6858000"/>
              <a:gd name="connsiteX121" fmla="*/ 1959587 w 7472601"/>
              <a:gd name="connsiteY121" fmla="*/ 4728849 h 6858000"/>
              <a:gd name="connsiteX122" fmla="*/ 2777707 w 7472601"/>
              <a:gd name="connsiteY122" fmla="*/ 5003991 h 6858000"/>
              <a:gd name="connsiteX123" fmla="*/ 2800768 w 7472601"/>
              <a:gd name="connsiteY123" fmla="*/ 5010056 h 6858000"/>
              <a:gd name="connsiteX124" fmla="*/ 2879408 w 7472601"/>
              <a:gd name="connsiteY124" fmla="*/ 5031590 h 6858000"/>
              <a:gd name="connsiteX125" fmla="*/ 2862295 w 7472601"/>
              <a:gd name="connsiteY125" fmla="*/ 5022958 h 6858000"/>
              <a:gd name="connsiteX126" fmla="*/ 2813343 w 7472601"/>
              <a:gd name="connsiteY126" fmla="*/ 4998369 h 6858000"/>
              <a:gd name="connsiteX127" fmla="*/ 2646245 w 7472601"/>
              <a:gd name="connsiteY127" fmla="*/ 4930999 h 6858000"/>
              <a:gd name="connsiteX128" fmla="*/ 1999243 w 7472601"/>
              <a:gd name="connsiteY128" fmla="*/ 4730524 h 6858000"/>
              <a:gd name="connsiteX129" fmla="*/ 1979527 w 7472601"/>
              <a:gd name="connsiteY129" fmla="*/ 4726651 h 6858000"/>
              <a:gd name="connsiteX130" fmla="*/ 1927410 w 7472601"/>
              <a:gd name="connsiteY130" fmla="*/ 4716164 h 6858000"/>
              <a:gd name="connsiteX131" fmla="*/ 1997014 w 7472601"/>
              <a:gd name="connsiteY131" fmla="*/ 4698007 h 6858000"/>
              <a:gd name="connsiteX132" fmla="*/ 2005458 w 7472601"/>
              <a:gd name="connsiteY132" fmla="*/ 4699540 h 6858000"/>
              <a:gd name="connsiteX133" fmla="*/ 2657186 w 7472601"/>
              <a:gd name="connsiteY133" fmla="*/ 4901687 h 6858000"/>
              <a:gd name="connsiteX134" fmla="*/ 2826662 w 7472601"/>
              <a:gd name="connsiteY134" fmla="*/ 4970362 h 6858000"/>
              <a:gd name="connsiteX135" fmla="*/ 2876100 w 7472601"/>
              <a:gd name="connsiteY135" fmla="*/ 4995397 h 6858000"/>
              <a:gd name="connsiteX136" fmla="*/ 3042600 w 7472601"/>
              <a:gd name="connsiteY136" fmla="*/ 5059532 h 6858000"/>
              <a:gd name="connsiteX137" fmla="*/ 1997014 w 7472601"/>
              <a:gd name="connsiteY137" fmla="*/ 4698007 h 6858000"/>
              <a:gd name="connsiteX138" fmla="*/ 2305292 w 7472601"/>
              <a:gd name="connsiteY138" fmla="*/ 4219492 h 6858000"/>
              <a:gd name="connsiteX139" fmla="*/ 3360922 w 7472601"/>
              <a:gd name="connsiteY139" fmla="*/ 4529373 h 6858000"/>
              <a:gd name="connsiteX140" fmla="*/ 3492420 w 7472601"/>
              <a:gd name="connsiteY140" fmla="*/ 4510145 h 6858000"/>
              <a:gd name="connsiteX141" fmla="*/ 3364086 w 7472601"/>
              <a:gd name="connsiteY141" fmla="*/ 4480340 h 6858000"/>
              <a:gd name="connsiteX142" fmla="*/ 3225818 w 7472601"/>
              <a:gd name="connsiteY142" fmla="*/ 4411822 h 6858000"/>
              <a:gd name="connsiteX143" fmla="*/ 3129696 w 7472601"/>
              <a:gd name="connsiteY143" fmla="*/ 4360704 h 6858000"/>
              <a:gd name="connsiteX144" fmla="*/ 2814545 w 7472601"/>
              <a:gd name="connsiteY144" fmla="*/ 4282955 h 6858000"/>
              <a:gd name="connsiteX145" fmla="*/ 2305292 w 7472601"/>
              <a:gd name="connsiteY145" fmla="*/ 4219492 h 6858000"/>
              <a:gd name="connsiteX146" fmla="*/ 2626982 w 7472601"/>
              <a:gd name="connsiteY146" fmla="*/ 4206450 h 6858000"/>
              <a:gd name="connsiteX147" fmla="*/ 2490617 w 7472601"/>
              <a:gd name="connsiteY147" fmla="*/ 4206951 h 6858000"/>
              <a:gd name="connsiteX148" fmla="*/ 2819869 w 7472601"/>
              <a:gd name="connsiteY148" fmla="*/ 4252936 h 6858000"/>
              <a:gd name="connsiteX149" fmla="*/ 3143018 w 7472601"/>
              <a:gd name="connsiteY149" fmla="*/ 4332698 h 6858000"/>
              <a:gd name="connsiteX150" fmla="*/ 3241520 w 7472601"/>
              <a:gd name="connsiteY150" fmla="*/ 4385112 h 6858000"/>
              <a:gd name="connsiteX151" fmla="*/ 3374575 w 7472601"/>
              <a:gd name="connsiteY151" fmla="*/ 4451517 h 6858000"/>
              <a:gd name="connsiteX152" fmla="*/ 3505221 w 7472601"/>
              <a:gd name="connsiteY152" fmla="*/ 4480757 h 6858000"/>
              <a:gd name="connsiteX153" fmla="*/ 2626982 w 7472601"/>
              <a:gd name="connsiteY153" fmla="*/ 4206450 h 6858000"/>
              <a:gd name="connsiteX154" fmla="*/ 1310106 w 7472601"/>
              <a:gd name="connsiteY154" fmla="*/ 3943217 h 6858000"/>
              <a:gd name="connsiteX155" fmla="*/ 854994 w 7472601"/>
              <a:gd name="connsiteY155" fmla="*/ 4399136 h 6858000"/>
              <a:gd name="connsiteX156" fmla="*/ 742462 w 7472601"/>
              <a:gd name="connsiteY156" fmla="*/ 4594648 h 6858000"/>
              <a:gd name="connsiteX157" fmla="*/ 820602 w 7472601"/>
              <a:gd name="connsiteY157" fmla="*/ 4485915 h 6858000"/>
              <a:gd name="connsiteX158" fmla="*/ 878295 w 7472601"/>
              <a:gd name="connsiteY158" fmla="*/ 4403594 h 6858000"/>
              <a:gd name="connsiteX159" fmla="*/ 1240607 w 7472601"/>
              <a:gd name="connsiteY159" fmla="*/ 4010401 h 6858000"/>
              <a:gd name="connsiteX160" fmla="*/ 1310106 w 7472601"/>
              <a:gd name="connsiteY160" fmla="*/ 3943217 h 6858000"/>
              <a:gd name="connsiteX161" fmla="*/ 1423113 w 7472601"/>
              <a:gd name="connsiteY161" fmla="*/ 3874565 h 6858000"/>
              <a:gd name="connsiteX162" fmla="*/ 1260565 w 7472601"/>
              <a:gd name="connsiteY162" fmla="*/ 4031982 h 6858000"/>
              <a:gd name="connsiteX163" fmla="*/ 901900 w 7472601"/>
              <a:gd name="connsiteY163" fmla="*/ 4421236 h 6858000"/>
              <a:gd name="connsiteX164" fmla="*/ 845044 w 7472601"/>
              <a:gd name="connsiteY164" fmla="*/ 4502436 h 6858000"/>
              <a:gd name="connsiteX165" fmla="*/ 685926 w 7472601"/>
              <a:gd name="connsiteY165" fmla="*/ 4703069 h 6858000"/>
              <a:gd name="connsiteX166" fmla="*/ 684248 w 7472601"/>
              <a:gd name="connsiteY166" fmla="*/ 4706721 h 6858000"/>
              <a:gd name="connsiteX167" fmla="*/ 1423113 w 7472601"/>
              <a:gd name="connsiteY167" fmla="*/ 3874565 h 6858000"/>
              <a:gd name="connsiteX168" fmla="*/ 3316479 w 7472601"/>
              <a:gd name="connsiteY168" fmla="*/ 3872136 h 6858000"/>
              <a:gd name="connsiteX169" fmla="*/ 3546806 w 7472601"/>
              <a:gd name="connsiteY169" fmla="*/ 4356139 h 6858000"/>
              <a:gd name="connsiteX170" fmla="*/ 3364433 w 7472601"/>
              <a:gd name="connsiteY170" fmla="*/ 3953121 h 6858000"/>
              <a:gd name="connsiteX171" fmla="*/ 3316479 w 7472601"/>
              <a:gd name="connsiteY171" fmla="*/ 3872136 h 6858000"/>
              <a:gd name="connsiteX172" fmla="*/ 3291335 w 7472601"/>
              <a:gd name="connsiteY172" fmla="*/ 3767420 h 6858000"/>
              <a:gd name="connsiteX173" fmla="*/ 3390805 w 7472601"/>
              <a:gd name="connsiteY173" fmla="*/ 3937163 h 6858000"/>
              <a:gd name="connsiteX174" fmla="*/ 3579062 w 7472601"/>
              <a:gd name="connsiteY174" fmla="*/ 4359040 h 6858000"/>
              <a:gd name="connsiteX175" fmla="*/ 3467355 w 7472601"/>
              <a:gd name="connsiteY175" fmla="*/ 3988130 h 6858000"/>
              <a:gd name="connsiteX176" fmla="*/ 3310753 w 7472601"/>
              <a:gd name="connsiteY176" fmla="*/ 3787140 h 6858000"/>
              <a:gd name="connsiteX177" fmla="*/ 3291335 w 7472601"/>
              <a:gd name="connsiteY177" fmla="*/ 3767420 h 6858000"/>
              <a:gd name="connsiteX178" fmla="*/ 1635889 w 7472601"/>
              <a:gd name="connsiteY178" fmla="*/ 3709494 h 6858000"/>
              <a:gd name="connsiteX179" fmla="*/ 1634800 w 7472601"/>
              <a:gd name="connsiteY179" fmla="*/ 3731111 h 6858000"/>
              <a:gd name="connsiteX180" fmla="*/ 1635889 w 7472601"/>
              <a:gd name="connsiteY180" fmla="*/ 3709494 h 6858000"/>
              <a:gd name="connsiteX181" fmla="*/ 1510397 w 7472601"/>
              <a:gd name="connsiteY181" fmla="*/ 3684705 h 6858000"/>
              <a:gd name="connsiteX182" fmla="*/ 1146550 w 7472601"/>
              <a:gd name="connsiteY182" fmla="*/ 3802012 h 6858000"/>
              <a:gd name="connsiteX183" fmla="*/ 698834 w 7472601"/>
              <a:gd name="connsiteY183" fmla="*/ 3952272 h 6858000"/>
              <a:gd name="connsiteX184" fmla="*/ 34256 w 7472601"/>
              <a:gd name="connsiteY184" fmla="*/ 4347603 h 6858000"/>
              <a:gd name="connsiteX185" fmla="*/ 527241 w 7472601"/>
              <a:gd name="connsiteY185" fmla="*/ 4065078 h 6858000"/>
              <a:gd name="connsiteX186" fmla="*/ 1510397 w 7472601"/>
              <a:gd name="connsiteY186" fmla="*/ 3684705 h 6858000"/>
              <a:gd name="connsiteX187" fmla="*/ 1313114 w 7472601"/>
              <a:gd name="connsiteY187" fmla="*/ 3655216 h 6858000"/>
              <a:gd name="connsiteX188" fmla="*/ 1109304 w 7472601"/>
              <a:gd name="connsiteY188" fmla="*/ 3669030 h 6858000"/>
              <a:gd name="connsiteX189" fmla="*/ 8129 w 7472601"/>
              <a:gd name="connsiteY189" fmla="*/ 4330519 h 6858000"/>
              <a:gd name="connsiteX190" fmla="*/ 687572 w 7472601"/>
              <a:gd name="connsiteY190" fmla="*/ 3925629 h 6858000"/>
              <a:gd name="connsiteX191" fmla="*/ 1138365 w 7472601"/>
              <a:gd name="connsiteY191" fmla="*/ 3774515 h 6858000"/>
              <a:gd name="connsiteX192" fmla="*/ 1505579 w 7472601"/>
              <a:gd name="connsiteY192" fmla="*/ 3655526 h 6858000"/>
              <a:gd name="connsiteX193" fmla="*/ 1313114 w 7472601"/>
              <a:gd name="connsiteY193" fmla="*/ 3655216 h 6858000"/>
              <a:gd name="connsiteX194" fmla="*/ 3655073 w 7472601"/>
              <a:gd name="connsiteY194" fmla="*/ 3650884 h 6858000"/>
              <a:gd name="connsiteX195" fmla="*/ 3989938 w 7472601"/>
              <a:gd name="connsiteY195" fmla="*/ 3991685 h 6858000"/>
              <a:gd name="connsiteX196" fmla="*/ 4393907 w 7472601"/>
              <a:gd name="connsiteY196" fmla="*/ 4261258 h 6858000"/>
              <a:gd name="connsiteX197" fmla="*/ 4648051 w 7472601"/>
              <a:gd name="connsiteY197" fmla="*/ 4374051 h 6858000"/>
              <a:gd name="connsiteX198" fmla="*/ 4383389 w 7472601"/>
              <a:gd name="connsiteY198" fmla="*/ 4184369 h 6858000"/>
              <a:gd name="connsiteX199" fmla="*/ 4165508 w 7472601"/>
              <a:gd name="connsiteY199" fmla="*/ 4035196 h 6858000"/>
              <a:gd name="connsiteX200" fmla="*/ 4068162 w 7472601"/>
              <a:gd name="connsiteY200" fmla="*/ 3953394 h 6858000"/>
              <a:gd name="connsiteX201" fmla="*/ 3981416 w 7472601"/>
              <a:gd name="connsiteY201" fmla="*/ 3880482 h 6858000"/>
              <a:gd name="connsiteX202" fmla="*/ 3800147 w 7472601"/>
              <a:gd name="connsiteY202" fmla="*/ 3749872 h 6858000"/>
              <a:gd name="connsiteX203" fmla="*/ 3655073 w 7472601"/>
              <a:gd name="connsiteY203" fmla="*/ 3650884 h 6858000"/>
              <a:gd name="connsiteX204" fmla="*/ 3670252 w 7472601"/>
              <a:gd name="connsiteY204" fmla="*/ 3622798 h 6858000"/>
              <a:gd name="connsiteX205" fmla="*/ 3817258 w 7472601"/>
              <a:gd name="connsiteY205" fmla="*/ 3723577 h 6858000"/>
              <a:gd name="connsiteX206" fmla="*/ 4000461 w 7472601"/>
              <a:gd name="connsiteY206" fmla="*/ 3855966 h 6858000"/>
              <a:gd name="connsiteX207" fmla="*/ 4088180 w 7472601"/>
              <a:gd name="connsiteY207" fmla="*/ 3929774 h 6858000"/>
              <a:gd name="connsiteX208" fmla="*/ 4184555 w 7472601"/>
              <a:gd name="connsiteY208" fmla="*/ 4010683 h 6858000"/>
              <a:gd name="connsiteX209" fmla="*/ 4399563 w 7472601"/>
              <a:gd name="connsiteY209" fmla="*/ 4158106 h 6858000"/>
              <a:gd name="connsiteX210" fmla="*/ 4684469 w 7472601"/>
              <a:gd name="connsiteY210" fmla="*/ 4364680 h 6858000"/>
              <a:gd name="connsiteX211" fmla="*/ 4690271 w 7472601"/>
              <a:gd name="connsiteY211" fmla="*/ 4370034 h 6858000"/>
              <a:gd name="connsiteX212" fmla="*/ 4136093 w 7472601"/>
              <a:gd name="connsiteY212" fmla="*/ 3858466 h 6858000"/>
              <a:gd name="connsiteX213" fmla="*/ 3670252 w 7472601"/>
              <a:gd name="connsiteY213" fmla="*/ 3622798 h 6858000"/>
              <a:gd name="connsiteX214" fmla="*/ 4440129 w 7472601"/>
              <a:gd name="connsiteY214" fmla="*/ 3448571 h 6858000"/>
              <a:gd name="connsiteX215" fmla="*/ 4856525 w 7472601"/>
              <a:gd name="connsiteY215" fmla="*/ 3915351 h 6858000"/>
              <a:gd name="connsiteX216" fmla="*/ 5059055 w 7472601"/>
              <a:gd name="connsiteY216" fmla="*/ 4108918 h 6858000"/>
              <a:gd name="connsiteX217" fmla="*/ 5290070 w 7472601"/>
              <a:gd name="connsiteY217" fmla="*/ 4263619 h 6858000"/>
              <a:gd name="connsiteX218" fmla="*/ 4834991 w 7472601"/>
              <a:gd name="connsiteY218" fmla="*/ 3830985 h 6858000"/>
              <a:gd name="connsiteX219" fmla="*/ 4440129 w 7472601"/>
              <a:gd name="connsiteY219" fmla="*/ 3448571 h 6858000"/>
              <a:gd name="connsiteX220" fmla="*/ 4441737 w 7472601"/>
              <a:gd name="connsiteY220" fmla="*/ 3399734 h 6858000"/>
              <a:gd name="connsiteX221" fmla="*/ 4431236 w 7472601"/>
              <a:gd name="connsiteY221" fmla="*/ 3400954 h 6858000"/>
              <a:gd name="connsiteX222" fmla="*/ 4557150 w 7472601"/>
              <a:gd name="connsiteY222" fmla="*/ 3510023 h 6858000"/>
              <a:gd name="connsiteX223" fmla="*/ 4856936 w 7472601"/>
              <a:gd name="connsiteY223" fmla="*/ 3809146 h 6858000"/>
              <a:gd name="connsiteX224" fmla="*/ 5111996 w 7472601"/>
              <a:gd name="connsiteY224" fmla="*/ 4065759 h 6858000"/>
              <a:gd name="connsiteX225" fmla="*/ 5388878 w 7472601"/>
              <a:gd name="connsiteY225" fmla="*/ 4300185 h 6858000"/>
              <a:gd name="connsiteX226" fmla="*/ 5425556 w 7472601"/>
              <a:gd name="connsiteY226" fmla="*/ 4308967 h 6858000"/>
              <a:gd name="connsiteX227" fmla="*/ 4943646 w 7472601"/>
              <a:gd name="connsiteY227" fmla="*/ 3822916 h 6858000"/>
              <a:gd name="connsiteX228" fmla="*/ 4594837 w 7472601"/>
              <a:gd name="connsiteY228" fmla="*/ 3532274 h 6858000"/>
              <a:gd name="connsiteX229" fmla="*/ 4441737 w 7472601"/>
              <a:gd name="connsiteY229" fmla="*/ 3399734 h 6858000"/>
              <a:gd name="connsiteX230" fmla="*/ 5425834 w 7472601"/>
              <a:gd name="connsiteY230" fmla="*/ 3162785 h 6858000"/>
              <a:gd name="connsiteX231" fmla="*/ 5401644 w 7472601"/>
              <a:gd name="connsiteY231" fmla="*/ 3617847 h 6858000"/>
              <a:gd name="connsiteX232" fmla="*/ 5467256 w 7472601"/>
              <a:gd name="connsiteY232" fmla="*/ 4175494 h 6858000"/>
              <a:gd name="connsiteX233" fmla="*/ 5448069 w 7472601"/>
              <a:gd name="connsiteY233" fmla="*/ 3567554 h 6858000"/>
              <a:gd name="connsiteX234" fmla="*/ 5425834 w 7472601"/>
              <a:gd name="connsiteY234" fmla="*/ 3162785 h 6858000"/>
              <a:gd name="connsiteX235" fmla="*/ 1318687 w 7472601"/>
              <a:gd name="connsiteY235" fmla="*/ 3113840 h 6858000"/>
              <a:gd name="connsiteX236" fmla="*/ 1066793 w 7472601"/>
              <a:gd name="connsiteY236" fmla="*/ 3212171 h 6858000"/>
              <a:gd name="connsiteX237" fmla="*/ 993319 w 7472601"/>
              <a:gd name="connsiteY237" fmla="*/ 3247648 h 6858000"/>
              <a:gd name="connsiteX238" fmla="*/ 853081 w 7472601"/>
              <a:gd name="connsiteY238" fmla="*/ 3312410 h 6858000"/>
              <a:gd name="connsiteX239" fmla="*/ 805957 w 7472601"/>
              <a:gd name="connsiteY239" fmla="*/ 3330443 h 6858000"/>
              <a:gd name="connsiteX240" fmla="*/ 1318687 w 7472601"/>
              <a:gd name="connsiteY240" fmla="*/ 3113840 h 6858000"/>
              <a:gd name="connsiteX241" fmla="*/ 5453702 w 7472601"/>
              <a:gd name="connsiteY241" fmla="*/ 3090882 h 6858000"/>
              <a:gd name="connsiteX242" fmla="*/ 5480135 w 7472601"/>
              <a:gd name="connsiteY242" fmla="*/ 3565802 h 6858000"/>
              <a:gd name="connsiteX243" fmla="*/ 5499023 w 7472601"/>
              <a:gd name="connsiteY243" fmla="*/ 4166310 h 6858000"/>
              <a:gd name="connsiteX244" fmla="*/ 5547022 w 7472601"/>
              <a:gd name="connsiteY244" fmla="*/ 3607838 h 6858000"/>
              <a:gd name="connsiteX245" fmla="*/ 5515964 w 7472601"/>
              <a:gd name="connsiteY245" fmla="*/ 3378541 h 6858000"/>
              <a:gd name="connsiteX246" fmla="*/ 5453702 w 7472601"/>
              <a:gd name="connsiteY246" fmla="*/ 3090882 h 6858000"/>
              <a:gd name="connsiteX247" fmla="*/ 1238695 w 7472601"/>
              <a:gd name="connsiteY247" fmla="*/ 3076820 h 6858000"/>
              <a:gd name="connsiteX248" fmla="*/ 716371 w 7472601"/>
              <a:gd name="connsiteY248" fmla="*/ 3293249 h 6858000"/>
              <a:gd name="connsiteX249" fmla="*/ 579522 w 7472601"/>
              <a:gd name="connsiteY249" fmla="*/ 3371759 h 6858000"/>
              <a:gd name="connsiteX250" fmla="*/ 600288 w 7472601"/>
              <a:gd name="connsiteY250" fmla="*/ 3365555 h 6858000"/>
              <a:gd name="connsiteX251" fmla="*/ 840692 w 7472601"/>
              <a:gd name="connsiteY251" fmla="*/ 3284921 h 6858000"/>
              <a:gd name="connsiteX252" fmla="*/ 979248 w 7472601"/>
              <a:gd name="connsiteY252" fmla="*/ 3221003 h 6858000"/>
              <a:gd name="connsiteX253" fmla="*/ 1053282 w 7472601"/>
              <a:gd name="connsiteY253" fmla="*/ 3185247 h 6858000"/>
              <a:gd name="connsiteX254" fmla="*/ 1320603 w 7472601"/>
              <a:gd name="connsiteY254" fmla="*/ 3081281 h 6858000"/>
              <a:gd name="connsiteX255" fmla="*/ 1238695 w 7472601"/>
              <a:gd name="connsiteY255" fmla="*/ 3076820 h 6858000"/>
              <a:gd name="connsiteX256" fmla="*/ 5425627 w 7472601"/>
              <a:gd name="connsiteY256" fmla="*/ 2954192 h 6858000"/>
              <a:gd name="connsiteX257" fmla="*/ 5470770 w 7472601"/>
              <a:gd name="connsiteY257" fmla="*/ 3005435 h 6858000"/>
              <a:gd name="connsiteX258" fmla="*/ 5519779 w 7472601"/>
              <a:gd name="connsiteY258" fmla="*/ 4359223 h 6858000"/>
              <a:gd name="connsiteX259" fmla="*/ 5520293 w 7472601"/>
              <a:gd name="connsiteY259" fmla="*/ 4360602 h 6858000"/>
              <a:gd name="connsiteX260" fmla="*/ 5767221 w 7472601"/>
              <a:gd name="connsiteY260" fmla="*/ 4665564 h 6858000"/>
              <a:gd name="connsiteX261" fmla="*/ 6937169 w 7472601"/>
              <a:gd name="connsiteY261" fmla="*/ 4815941 h 6858000"/>
              <a:gd name="connsiteX262" fmla="*/ 6953922 w 7472601"/>
              <a:gd name="connsiteY262" fmla="*/ 4890068 h 6858000"/>
              <a:gd name="connsiteX263" fmla="*/ 6071359 w 7472601"/>
              <a:gd name="connsiteY263" fmla="*/ 4770770 h 6858000"/>
              <a:gd name="connsiteX264" fmla="*/ 6038839 w 7472601"/>
              <a:gd name="connsiteY264" fmla="*/ 4764474 h 6858000"/>
              <a:gd name="connsiteX265" fmla="*/ 6038706 w 7472601"/>
              <a:gd name="connsiteY265" fmla="*/ 4763847 h 6858000"/>
              <a:gd name="connsiteX266" fmla="*/ 6037784 w 7472601"/>
              <a:gd name="connsiteY266" fmla="*/ 4764270 h 6858000"/>
              <a:gd name="connsiteX267" fmla="*/ 6038839 w 7472601"/>
              <a:gd name="connsiteY267" fmla="*/ 4764474 h 6858000"/>
              <a:gd name="connsiteX268" fmla="*/ 6040338 w 7472601"/>
              <a:gd name="connsiteY268" fmla="*/ 4771418 h 6858000"/>
              <a:gd name="connsiteX269" fmla="*/ 6024488 w 7472601"/>
              <a:gd name="connsiteY269" fmla="*/ 4809903 h 6858000"/>
              <a:gd name="connsiteX270" fmla="*/ 5599771 w 7472601"/>
              <a:gd name="connsiteY270" fmla="*/ 5509652 h 6858000"/>
              <a:gd name="connsiteX271" fmla="*/ 5548843 w 7472601"/>
              <a:gd name="connsiteY271" fmla="*/ 5563845 h 6858000"/>
              <a:gd name="connsiteX272" fmla="*/ 5940952 w 7472601"/>
              <a:gd name="connsiteY272" fmla="*/ 6250028 h 6858000"/>
              <a:gd name="connsiteX273" fmla="*/ 6043441 w 7472601"/>
              <a:gd name="connsiteY273" fmla="*/ 6665847 h 6858000"/>
              <a:gd name="connsiteX274" fmla="*/ 6093432 w 7472601"/>
              <a:gd name="connsiteY274" fmla="*/ 6858000 h 6858000"/>
              <a:gd name="connsiteX275" fmla="*/ 6034344 w 7472601"/>
              <a:gd name="connsiteY275" fmla="*/ 6858000 h 6858000"/>
              <a:gd name="connsiteX276" fmla="*/ 6026679 w 7472601"/>
              <a:gd name="connsiteY276" fmla="*/ 6836959 h 6858000"/>
              <a:gd name="connsiteX277" fmla="*/ 5800441 w 7472601"/>
              <a:gd name="connsiteY277" fmla="*/ 6335286 h 6858000"/>
              <a:gd name="connsiteX278" fmla="*/ 5526562 w 7472601"/>
              <a:gd name="connsiteY278" fmla="*/ 5705388 h 6858000"/>
              <a:gd name="connsiteX279" fmla="*/ 5519640 w 7472601"/>
              <a:gd name="connsiteY279" fmla="*/ 5683774 h 6858000"/>
              <a:gd name="connsiteX280" fmla="*/ 5844559 w 7472601"/>
              <a:gd name="connsiteY280" fmla="*/ 6553349 h 6858000"/>
              <a:gd name="connsiteX281" fmla="*/ 5975994 w 7472601"/>
              <a:gd name="connsiteY281" fmla="*/ 6858000 h 6858000"/>
              <a:gd name="connsiteX282" fmla="*/ 5898547 w 7472601"/>
              <a:gd name="connsiteY282" fmla="*/ 6858000 h 6858000"/>
              <a:gd name="connsiteX283" fmla="*/ 5682041 w 7472601"/>
              <a:gd name="connsiteY283" fmla="*/ 6355860 h 6858000"/>
              <a:gd name="connsiteX284" fmla="*/ 5461758 w 7472601"/>
              <a:gd name="connsiteY284" fmla="*/ 5820220 h 6858000"/>
              <a:gd name="connsiteX285" fmla="*/ 5237282 w 7472601"/>
              <a:gd name="connsiteY285" fmla="*/ 6579086 h 6858000"/>
              <a:gd name="connsiteX286" fmla="*/ 5115009 w 7472601"/>
              <a:gd name="connsiteY286" fmla="*/ 6858000 h 6858000"/>
              <a:gd name="connsiteX287" fmla="*/ 5028074 w 7472601"/>
              <a:gd name="connsiteY287" fmla="*/ 6858000 h 6858000"/>
              <a:gd name="connsiteX288" fmla="*/ 5079508 w 7472601"/>
              <a:gd name="connsiteY288" fmla="*/ 6749074 h 6858000"/>
              <a:gd name="connsiteX289" fmla="*/ 5371846 w 7472601"/>
              <a:gd name="connsiteY289" fmla="*/ 5924413 h 6858000"/>
              <a:gd name="connsiteX290" fmla="*/ 5270512 w 7472601"/>
              <a:gd name="connsiteY290" fmla="*/ 6138975 h 6858000"/>
              <a:gd name="connsiteX291" fmla="*/ 5062409 w 7472601"/>
              <a:gd name="connsiteY291" fmla="*/ 6653544 h 6858000"/>
              <a:gd name="connsiteX292" fmla="*/ 5036628 w 7472601"/>
              <a:gd name="connsiteY292" fmla="*/ 6754247 h 6858000"/>
              <a:gd name="connsiteX293" fmla="*/ 5009112 w 7472601"/>
              <a:gd name="connsiteY293" fmla="*/ 6858000 h 6858000"/>
              <a:gd name="connsiteX294" fmla="*/ 4976679 w 7472601"/>
              <a:gd name="connsiteY294" fmla="*/ 6858000 h 6858000"/>
              <a:gd name="connsiteX295" fmla="*/ 5006537 w 7472601"/>
              <a:gd name="connsiteY295" fmla="*/ 6747068 h 6858000"/>
              <a:gd name="connsiteX296" fmla="*/ 5032723 w 7472601"/>
              <a:gd name="connsiteY296" fmla="*/ 6644957 h 6858000"/>
              <a:gd name="connsiteX297" fmla="*/ 5242949 w 7472601"/>
              <a:gd name="connsiteY297" fmla="*/ 6125175 h 6858000"/>
              <a:gd name="connsiteX298" fmla="*/ 5286321 w 7472601"/>
              <a:gd name="connsiteY298" fmla="*/ 6033555 h 6858000"/>
              <a:gd name="connsiteX299" fmla="*/ 5008210 w 7472601"/>
              <a:gd name="connsiteY299" fmla="*/ 6649194 h 6858000"/>
              <a:gd name="connsiteX300" fmla="*/ 4986321 w 7472601"/>
              <a:gd name="connsiteY300" fmla="*/ 6765687 h 6858000"/>
              <a:gd name="connsiteX301" fmla="*/ 4973474 w 7472601"/>
              <a:gd name="connsiteY301" fmla="*/ 6858000 h 6858000"/>
              <a:gd name="connsiteX302" fmla="*/ 4907178 w 7472601"/>
              <a:gd name="connsiteY302" fmla="*/ 6858000 h 6858000"/>
              <a:gd name="connsiteX303" fmla="*/ 4910810 w 7472601"/>
              <a:gd name="connsiteY303" fmla="*/ 6829660 h 6858000"/>
              <a:gd name="connsiteX304" fmla="*/ 4987461 w 7472601"/>
              <a:gd name="connsiteY304" fmla="*/ 6432994 h 6858000"/>
              <a:gd name="connsiteX305" fmla="*/ 5179262 w 7472601"/>
              <a:gd name="connsiteY305" fmla="*/ 6035044 h 6858000"/>
              <a:gd name="connsiteX306" fmla="*/ 4689678 w 7472601"/>
              <a:gd name="connsiteY306" fmla="*/ 6440241 h 6858000"/>
              <a:gd name="connsiteX307" fmla="*/ 4477543 w 7472601"/>
              <a:gd name="connsiteY307" fmla="*/ 6674836 h 6858000"/>
              <a:gd name="connsiteX308" fmla="*/ 4329957 w 7472601"/>
              <a:gd name="connsiteY308" fmla="*/ 6858000 h 6858000"/>
              <a:gd name="connsiteX309" fmla="*/ 4218595 w 7472601"/>
              <a:gd name="connsiteY309" fmla="*/ 6858000 h 6858000"/>
              <a:gd name="connsiteX310" fmla="*/ 4368888 w 7472601"/>
              <a:gd name="connsiteY310" fmla="*/ 6668412 h 6858000"/>
              <a:gd name="connsiteX311" fmla="*/ 4563091 w 7472601"/>
              <a:gd name="connsiteY311" fmla="*/ 6442508 h 6858000"/>
              <a:gd name="connsiteX312" fmla="*/ 5387324 w 7472601"/>
              <a:gd name="connsiteY312" fmla="*/ 5705830 h 6858000"/>
              <a:gd name="connsiteX313" fmla="*/ 5073620 w 7472601"/>
              <a:gd name="connsiteY313" fmla="*/ 5955437 h 6858000"/>
              <a:gd name="connsiteX314" fmla="*/ 4689789 w 7472601"/>
              <a:gd name="connsiteY314" fmla="*/ 6268382 h 6858000"/>
              <a:gd name="connsiteX315" fmla="*/ 4418722 w 7472601"/>
              <a:gd name="connsiteY315" fmla="*/ 6570886 h 6858000"/>
              <a:gd name="connsiteX316" fmla="*/ 4214944 w 7472601"/>
              <a:gd name="connsiteY316" fmla="*/ 6858000 h 6858000"/>
              <a:gd name="connsiteX317" fmla="*/ 4177898 w 7472601"/>
              <a:gd name="connsiteY317" fmla="*/ 6858000 h 6858000"/>
              <a:gd name="connsiteX318" fmla="*/ 4391597 w 7472601"/>
              <a:gd name="connsiteY318" fmla="*/ 6556370 h 6858000"/>
              <a:gd name="connsiteX319" fmla="*/ 4668889 w 7472601"/>
              <a:gd name="connsiteY319" fmla="*/ 6246399 h 6858000"/>
              <a:gd name="connsiteX320" fmla="*/ 5055427 w 7472601"/>
              <a:gd name="connsiteY320" fmla="*/ 5931476 h 6858000"/>
              <a:gd name="connsiteX321" fmla="*/ 5371814 w 7472601"/>
              <a:gd name="connsiteY321" fmla="*/ 5678975 h 6858000"/>
              <a:gd name="connsiteX322" fmla="*/ 4987918 w 7472601"/>
              <a:gd name="connsiteY322" fmla="*/ 5838701 h 6858000"/>
              <a:gd name="connsiteX323" fmla="*/ 4317146 w 7472601"/>
              <a:gd name="connsiteY323" fmla="*/ 6587716 h 6858000"/>
              <a:gd name="connsiteX324" fmla="*/ 4171627 w 7472601"/>
              <a:gd name="connsiteY324" fmla="*/ 6858000 h 6858000"/>
              <a:gd name="connsiteX325" fmla="*/ 4081585 w 7472601"/>
              <a:gd name="connsiteY325" fmla="*/ 6858000 h 6858000"/>
              <a:gd name="connsiteX326" fmla="*/ 4238603 w 7472601"/>
              <a:gd name="connsiteY326" fmla="*/ 6559341 h 6858000"/>
              <a:gd name="connsiteX327" fmla="*/ 4778333 w 7472601"/>
              <a:gd name="connsiteY327" fmla="*/ 5873626 h 6858000"/>
              <a:gd name="connsiteX328" fmla="*/ 5414185 w 7472601"/>
              <a:gd name="connsiteY328" fmla="*/ 5573882 h 6858000"/>
              <a:gd name="connsiteX329" fmla="*/ 5959648 w 7472601"/>
              <a:gd name="connsiteY329" fmla="*/ 4760797 h 6858000"/>
              <a:gd name="connsiteX330" fmla="*/ 5355019 w 7472601"/>
              <a:gd name="connsiteY330" fmla="*/ 4734672 h 6858000"/>
              <a:gd name="connsiteX331" fmla="*/ 5083565 w 7472601"/>
              <a:gd name="connsiteY331" fmla="*/ 5179121 h 6858000"/>
              <a:gd name="connsiteX332" fmla="*/ 4713577 w 7472601"/>
              <a:gd name="connsiteY332" fmla="*/ 5616803 h 6858000"/>
              <a:gd name="connsiteX333" fmla="*/ 3989559 w 7472601"/>
              <a:gd name="connsiteY333" fmla="*/ 6145945 h 6858000"/>
              <a:gd name="connsiteX334" fmla="*/ 3939824 w 7472601"/>
              <a:gd name="connsiteY334" fmla="*/ 6066900 h 6858000"/>
              <a:gd name="connsiteX335" fmla="*/ 4584537 w 7472601"/>
              <a:gd name="connsiteY335" fmla="*/ 5324826 h 6858000"/>
              <a:gd name="connsiteX336" fmla="*/ 5037105 w 7472601"/>
              <a:gd name="connsiteY336" fmla="*/ 5088765 h 6858000"/>
              <a:gd name="connsiteX337" fmla="*/ 5039930 w 7472601"/>
              <a:gd name="connsiteY337" fmla="*/ 5089585 h 6858000"/>
              <a:gd name="connsiteX338" fmla="*/ 5263764 w 7472601"/>
              <a:gd name="connsiteY338" fmla="*/ 4735525 h 6858000"/>
              <a:gd name="connsiteX339" fmla="*/ 4086300 w 7472601"/>
              <a:gd name="connsiteY339" fmla="*/ 4884599 h 6858000"/>
              <a:gd name="connsiteX340" fmla="*/ 4085485 w 7472601"/>
              <a:gd name="connsiteY340" fmla="*/ 4899070 h 6858000"/>
              <a:gd name="connsiteX341" fmla="*/ 3871915 w 7472601"/>
              <a:gd name="connsiteY341" fmla="*/ 5253645 h 6858000"/>
              <a:gd name="connsiteX342" fmla="*/ 3799374 w 7472601"/>
              <a:gd name="connsiteY342" fmla="*/ 5466127 h 6858000"/>
              <a:gd name="connsiteX343" fmla="*/ 3498850 w 7472601"/>
              <a:gd name="connsiteY343" fmla="*/ 6661888 h 6858000"/>
              <a:gd name="connsiteX344" fmla="*/ 3399216 w 7472601"/>
              <a:gd name="connsiteY344" fmla="*/ 6858000 h 6858000"/>
              <a:gd name="connsiteX345" fmla="*/ 3303688 w 7472601"/>
              <a:gd name="connsiteY345" fmla="*/ 6858000 h 6858000"/>
              <a:gd name="connsiteX346" fmla="*/ 3391774 w 7472601"/>
              <a:gd name="connsiteY346" fmla="*/ 6697181 h 6858000"/>
              <a:gd name="connsiteX347" fmla="*/ 3735540 w 7472601"/>
              <a:gd name="connsiteY347" fmla="*/ 5546923 h 6858000"/>
              <a:gd name="connsiteX348" fmla="*/ 3729438 w 7472601"/>
              <a:gd name="connsiteY348" fmla="*/ 5569058 h 6858000"/>
              <a:gd name="connsiteX349" fmla="*/ 3707782 w 7472601"/>
              <a:gd name="connsiteY349" fmla="*/ 5644908 h 6858000"/>
              <a:gd name="connsiteX350" fmla="*/ 3583827 w 7472601"/>
              <a:gd name="connsiteY350" fmla="*/ 6039215 h 6858000"/>
              <a:gd name="connsiteX351" fmla="*/ 3547861 w 7472601"/>
              <a:gd name="connsiteY351" fmla="*/ 6129609 h 6858000"/>
              <a:gd name="connsiteX352" fmla="*/ 3490905 w 7472601"/>
              <a:gd name="connsiteY352" fmla="*/ 6277660 h 6858000"/>
              <a:gd name="connsiteX353" fmla="*/ 3455859 w 7472601"/>
              <a:gd name="connsiteY353" fmla="*/ 6391301 h 6858000"/>
              <a:gd name="connsiteX354" fmla="*/ 3429112 w 7472601"/>
              <a:gd name="connsiteY354" fmla="*/ 6479469 h 6858000"/>
              <a:gd name="connsiteX355" fmla="*/ 3304862 w 7472601"/>
              <a:gd name="connsiteY355" fmla="*/ 6796476 h 6858000"/>
              <a:gd name="connsiteX356" fmla="*/ 3276071 w 7472601"/>
              <a:gd name="connsiteY356" fmla="*/ 6858000 h 6858000"/>
              <a:gd name="connsiteX357" fmla="*/ 3240805 w 7472601"/>
              <a:gd name="connsiteY357" fmla="*/ 6858000 h 6858000"/>
              <a:gd name="connsiteX358" fmla="*/ 3275917 w 7472601"/>
              <a:gd name="connsiteY358" fmla="*/ 6783192 h 6858000"/>
              <a:gd name="connsiteX359" fmla="*/ 3399358 w 7472601"/>
              <a:gd name="connsiteY359" fmla="*/ 6469011 h 6858000"/>
              <a:gd name="connsiteX360" fmla="*/ 3425650 w 7472601"/>
              <a:gd name="connsiteY360" fmla="*/ 6381333 h 6858000"/>
              <a:gd name="connsiteX361" fmla="*/ 3460661 w 7472601"/>
              <a:gd name="connsiteY361" fmla="*/ 6266763 h 6858000"/>
              <a:gd name="connsiteX362" fmla="*/ 3518021 w 7472601"/>
              <a:gd name="connsiteY362" fmla="*/ 6117298 h 6858000"/>
              <a:gd name="connsiteX363" fmla="*/ 3554035 w 7472601"/>
              <a:gd name="connsiteY363" fmla="*/ 6027832 h 6858000"/>
              <a:gd name="connsiteX364" fmla="*/ 3677174 w 7472601"/>
              <a:gd name="connsiteY364" fmla="*/ 5636351 h 6858000"/>
              <a:gd name="connsiteX365" fmla="*/ 3698819 w 7472601"/>
              <a:gd name="connsiteY365" fmla="*/ 5560503 h 6858000"/>
              <a:gd name="connsiteX366" fmla="*/ 3702094 w 7472601"/>
              <a:gd name="connsiteY366" fmla="*/ 5549194 h 6858000"/>
              <a:gd name="connsiteX367" fmla="*/ 3398355 w 7472601"/>
              <a:gd name="connsiteY367" fmla="*/ 6094603 h 6858000"/>
              <a:gd name="connsiteX368" fmla="*/ 3193941 w 7472601"/>
              <a:gd name="connsiteY368" fmla="*/ 6798775 h 6858000"/>
              <a:gd name="connsiteX369" fmla="*/ 3184140 w 7472601"/>
              <a:gd name="connsiteY369" fmla="*/ 6858000 h 6858000"/>
              <a:gd name="connsiteX370" fmla="*/ 3099978 w 7472601"/>
              <a:gd name="connsiteY370" fmla="*/ 6858000 h 6858000"/>
              <a:gd name="connsiteX371" fmla="*/ 3101556 w 7472601"/>
              <a:gd name="connsiteY371" fmla="*/ 6843337 h 6858000"/>
              <a:gd name="connsiteX372" fmla="*/ 3370162 w 7472601"/>
              <a:gd name="connsiteY372" fmla="*/ 5785550 h 6858000"/>
              <a:gd name="connsiteX373" fmla="*/ 3746477 w 7472601"/>
              <a:gd name="connsiteY373" fmla="*/ 5377889 h 6858000"/>
              <a:gd name="connsiteX374" fmla="*/ 3863399 w 7472601"/>
              <a:gd name="connsiteY374" fmla="*/ 5087257 h 6858000"/>
              <a:gd name="connsiteX375" fmla="*/ 3968712 w 7472601"/>
              <a:gd name="connsiteY375" fmla="*/ 4913989 h 6858000"/>
              <a:gd name="connsiteX376" fmla="*/ 2792390 w 7472601"/>
              <a:gd name="connsiteY376" fmla="*/ 5382974 h 6858000"/>
              <a:gd name="connsiteX377" fmla="*/ 2714982 w 7472601"/>
              <a:gd name="connsiteY377" fmla="*/ 5427051 h 6858000"/>
              <a:gd name="connsiteX378" fmla="*/ 2813361 w 7472601"/>
              <a:gd name="connsiteY378" fmla="*/ 6023912 h 6858000"/>
              <a:gd name="connsiteX379" fmla="*/ 2688430 w 7472601"/>
              <a:gd name="connsiteY379" fmla="*/ 6801564 h 6858000"/>
              <a:gd name="connsiteX380" fmla="*/ 2629626 w 7472601"/>
              <a:gd name="connsiteY380" fmla="*/ 6763394 h 6858000"/>
              <a:gd name="connsiteX381" fmla="*/ 2565328 w 7472601"/>
              <a:gd name="connsiteY381" fmla="*/ 5516399 h 6858000"/>
              <a:gd name="connsiteX382" fmla="*/ 1922999 w 7472601"/>
              <a:gd name="connsiteY382" fmla="*/ 5980343 h 6858000"/>
              <a:gd name="connsiteX383" fmla="*/ 1950261 w 7472601"/>
              <a:gd name="connsiteY383" fmla="*/ 6405858 h 6858000"/>
              <a:gd name="connsiteX384" fmla="*/ 2365554 w 7472601"/>
              <a:gd name="connsiteY384" fmla="*/ 6759107 h 6858000"/>
              <a:gd name="connsiteX385" fmla="*/ 2424142 w 7472601"/>
              <a:gd name="connsiteY385" fmla="*/ 6858000 h 6858000"/>
              <a:gd name="connsiteX386" fmla="*/ 2395994 w 7472601"/>
              <a:gd name="connsiteY386" fmla="*/ 6858000 h 6858000"/>
              <a:gd name="connsiteX387" fmla="*/ 2392863 w 7472601"/>
              <a:gd name="connsiteY387" fmla="*/ 6852964 h 6858000"/>
              <a:gd name="connsiteX388" fmla="*/ 2017589 w 7472601"/>
              <a:gd name="connsiteY388" fmla="*/ 6493982 h 6858000"/>
              <a:gd name="connsiteX389" fmla="*/ 2147336 w 7472601"/>
              <a:gd name="connsiteY389" fmla="*/ 6594052 h 6858000"/>
              <a:gd name="connsiteX390" fmla="*/ 2207047 w 7472601"/>
              <a:gd name="connsiteY390" fmla="*/ 6654540 h 6858000"/>
              <a:gd name="connsiteX391" fmla="*/ 2299106 w 7472601"/>
              <a:gd name="connsiteY391" fmla="*/ 6778931 h 6858000"/>
              <a:gd name="connsiteX392" fmla="*/ 2314430 w 7472601"/>
              <a:gd name="connsiteY392" fmla="*/ 6801144 h 6858000"/>
              <a:gd name="connsiteX393" fmla="*/ 2352406 w 7472601"/>
              <a:gd name="connsiteY393" fmla="*/ 6858000 h 6858000"/>
              <a:gd name="connsiteX394" fmla="*/ 2314492 w 7472601"/>
              <a:gd name="connsiteY394" fmla="*/ 6858000 h 6858000"/>
              <a:gd name="connsiteX395" fmla="*/ 2288095 w 7472601"/>
              <a:gd name="connsiteY395" fmla="*/ 6818030 h 6858000"/>
              <a:gd name="connsiteX396" fmla="*/ 2272768 w 7472601"/>
              <a:gd name="connsiteY396" fmla="*/ 6795822 h 6858000"/>
              <a:gd name="connsiteX397" fmla="*/ 2182715 w 7472601"/>
              <a:gd name="connsiteY397" fmla="*/ 6675071 h 6858000"/>
              <a:gd name="connsiteX398" fmla="*/ 2032061 w 7472601"/>
              <a:gd name="connsiteY398" fmla="*/ 6541380 h 6858000"/>
              <a:gd name="connsiteX399" fmla="*/ 2257220 w 7472601"/>
              <a:gd name="connsiteY399" fmla="*/ 6826257 h 6858000"/>
              <a:gd name="connsiteX400" fmla="*/ 2281324 w 7472601"/>
              <a:gd name="connsiteY400" fmla="*/ 6858000 h 6858000"/>
              <a:gd name="connsiteX401" fmla="*/ 2242860 w 7472601"/>
              <a:gd name="connsiteY401" fmla="*/ 6858000 h 6858000"/>
              <a:gd name="connsiteX402" fmla="*/ 2232818 w 7472601"/>
              <a:gd name="connsiteY402" fmla="*/ 6844926 h 6858000"/>
              <a:gd name="connsiteX403" fmla="*/ 1990172 w 7472601"/>
              <a:gd name="connsiteY403" fmla="*/ 6542121 h 6858000"/>
              <a:gd name="connsiteX404" fmla="*/ 2124090 w 7472601"/>
              <a:gd name="connsiteY404" fmla="*/ 6761017 h 6858000"/>
              <a:gd name="connsiteX405" fmla="*/ 2200380 w 7472601"/>
              <a:gd name="connsiteY405" fmla="*/ 6858000 h 6858000"/>
              <a:gd name="connsiteX406" fmla="*/ 2147507 w 7472601"/>
              <a:gd name="connsiteY406" fmla="*/ 6858000 h 6858000"/>
              <a:gd name="connsiteX407" fmla="*/ 2070668 w 7472601"/>
              <a:gd name="connsiteY407" fmla="*/ 6761520 h 6858000"/>
              <a:gd name="connsiteX408" fmla="*/ 1975142 w 7472601"/>
              <a:gd name="connsiteY408" fmla="*/ 6585570 h 6858000"/>
              <a:gd name="connsiteX409" fmla="*/ 2050035 w 7472601"/>
              <a:gd name="connsiteY409" fmla="*/ 6813345 h 6858000"/>
              <a:gd name="connsiteX410" fmla="*/ 2063025 w 7472601"/>
              <a:gd name="connsiteY410" fmla="*/ 6858000 h 6858000"/>
              <a:gd name="connsiteX411" fmla="*/ 2021675 w 7472601"/>
              <a:gd name="connsiteY411" fmla="*/ 6858000 h 6858000"/>
              <a:gd name="connsiteX412" fmla="*/ 2019308 w 7472601"/>
              <a:gd name="connsiteY412" fmla="*/ 6847118 h 6858000"/>
              <a:gd name="connsiteX413" fmla="*/ 1938835 w 7472601"/>
              <a:gd name="connsiteY413" fmla="*/ 6551160 h 6858000"/>
              <a:gd name="connsiteX414" fmla="*/ 1953230 w 7472601"/>
              <a:gd name="connsiteY414" fmla="*/ 6759699 h 6858000"/>
              <a:gd name="connsiteX415" fmla="*/ 1956763 w 7472601"/>
              <a:gd name="connsiteY415" fmla="*/ 6778191 h 6858000"/>
              <a:gd name="connsiteX416" fmla="*/ 1967925 w 7472601"/>
              <a:gd name="connsiteY416" fmla="*/ 6858000 h 6858000"/>
              <a:gd name="connsiteX417" fmla="*/ 1936622 w 7472601"/>
              <a:gd name="connsiteY417" fmla="*/ 6858000 h 6858000"/>
              <a:gd name="connsiteX418" fmla="*/ 1926261 w 7472601"/>
              <a:gd name="connsiteY418" fmla="*/ 6784064 h 6858000"/>
              <a:gd name="connsiteX419" fmla="*/ 1922724 w 7472601"/>
              <a:gd name="connsiteY419" fmla="*/ 6765577 h 6858000"/>
              <a:gd name="connsiteX420" fmla="*/ 1904650 w 7472601"/>
              <a:gd name="connsiteY420" fmla="*/ 6639616 h 6858000"/>
              <a:gd name="connsiteX421" fmla="*/ 1885273 w 7472601"/>
              <a:gd name="connsiteY421" fmla="*/ 6858000 h 6858000"/>
              <a:gd name="connsiteX422" fmla="*/ 1854363 w 7472601"/>
              <a:gd name="connsiteY422" fmla="*/ 6858000 h 6858000"/>
              <a:gd name="connsiteX423" fmla="*/ 1880391 w 7472601"/>
              <a:gd name="connsiteY423" fmla="*/ 6603796 h 6858000"/>
              <a:gd name="connsiteX424" fmla="*/ 1818273 w 7472601"/>
              <a:gd name="connsiteY424" fmla="*/ 6715729 h 6858000"/>
              <a:gd name="connsiteX425" fmla="*/ 1794691 w 7472601"/>
              <a:gd name="connsiteY425" fmla="*/ 6843239 h 6858000"/>
              <a:gd name="connsiteX426" fmla="*/ 1794914 w 7472601"/>
              <a:gd name="connsiteY426" fmla="*/ 6858000 h 6858000"/>
              <a:gd name="connsiteX427" fmla="*/ 1746128 w 7472601"/>
              <a:gd name="connsiteY427" fmla="*/ 6858000 h 6858000"/>
              <a:gd name="connsiteX428" fmla="*/ 1753934 w 7472601"/>
              <a:gd name="connsiteY428" fmla="*/ 6724796 h 6858000"/>
              <a:gd name="connsiteX429" fmla="*/ 1792053 w 7472601"/>
              <a:gd name="connsiteY429" fmla="*/ 6572396 h 6858000"/>
              <a:gd name="connsiteX430" fmla="*/ 1862248 w 7472601"/>
              <a:gd name="connsiteY430" fmla="*/ 6266397 h 6858000"/>
              <a:gd name="connsiteX431" fmla="*/ 1862250 w 7472601"/>
              <a:gd name="connsiteY431" fmla="*/ 6033531 h 6858000"/>
              <a:gd name="connsiteX432" fmla="*/ 1211999 w 7472601"/>
              <a:gd name="connsiteY432" fmla="*/ 6683610 h 6858000"/>
              <a:gd name="connsiteX433" fmla="*/ 1213266 w 7472601"/>
              <a:gd name="connsiteY433" fmla="*/ 6691947 h 6858000"/>
              <a:gd name="connsiteX434" fmla="*/ 1203370 w 7472601"/>
              <a:gd name="connsiteY434" fmla="*/ 6850676 h 6858000"/>
              <a:gd name="connsiteX435" fmla="*/ 1203671 w 7472601"/>
              <a:gd name="connsiteY435" fmla="*/ 6858000 h 6858000"/>
              <a:gd name="connsiteX436" fmla="*/ 1143180 w 7472601"/>
              <a:gd name="connsiteY436" fmla="*/ 6858000 h 6858000"/>
              <a:gd name="connsiteX437" fmla="*/ 1142176 w 7472601"/>
              <a:gd name="connsiteY437" fmla="*/ 6766045 h 6858000"/>
              <a:gd name="connsiteX438" fmla="*/ 1067484 w 7472601"/>
              <a:gd name="connsiteY438" fmla="*/ 6858000 h 6858000"/>
              <a:gd name="connsiteX439" fmla="*/ 953928 w 7472601"/>
              <a:gd name="connsiteY439" fmla="*/ 6858000 h 6858000"/>
              <a:gd name="connsiteX440" fmla="*/ 959715 w 7472601"/>
              <a:gd name="connsiteY440" fmla="*/ 6850185 h 6858000"/>
              <a:gd name="connsiteX441" fmla="*/ 1483788 w 7472601"/>
              <a:gd name="connsiteY441" fmla="*/ 6259174 h 6858000"/>
              <a:gd name="connsiteX442" fmla="*/ 1100671 w 7472601"/>
              <a:gd name="connsiteY442" fmla="*/ 6252137 h 6858000"/>
              <a:gd name="connsiteX443" fmla="*/ 1090144 w 7472601"/>
              <a:gd name="connsiteY443" fmla="*/ 6256748 h 6858000"/>
              <a:gd name="connsiteX444" fmla="*/ 1095872 w 7472601"/>
              <a:gd name="connsiteY444" fmla="*/ 6271892 h 6858000"/>
              <a:gd name="connsiteX445" fmla="*/ 262785 w 7472601"/>
              <a:gd name="connsiteY445" fmla="*/ 6845450 h 6858000"/>
              <a:gd name="connsiteX446" fmla="*/ 209968 w 7472601"/>
              <a:gd name="connsiteY446" fmla="*/ 6770713 h 6858000"/>
              <a:gd name="connsiteX447" fmla="*/ 873460 w 7472601"/>
              <a:gd name="connsiteY447" fmla="*/ 6253768 h 6858000"/>
              <a:gd name="connsiteX448" fmla="*/ 192686 w 7472601"/>
              <a:gd name="connsiteY448" fmla="*/ 5849257 h 6858000"/>
              <a:gd name="connsiteX449" fmla="*/ 4696 w 7472601"/>
              <a:gd name="connsiteY449" fmla="*/ 5697668 h 6858000"/>
              <a:gd name="connsiteX450" fmla="*/ 0 w 7472601"/>
              <a:gd name="connsiteY450" fmla="*/ 5689984 h 6858000"/>
              <a:gd name="connsiteX451" fmla="*/ 0 w 7472601"/>
              <a:gd name="connsiteY451" fmla="*/ 5513472 h 6858000"/>
              <a:gd name="connsiteX452" fmla="*/ 174101 w 7472601"/>
              <a:gd name="connsiteY452" fmla="*/ 5620277 h 6858000"/>
              <a:gd name="connsiteX453" fmla="*/ 891800 w 7472601"/>
              <a:gd name="connsiteY453" fmla="*/ 6036935 h 6858000"/>
              <a:gd name="connsiteX454" fmla="*/ 1072219 w 7472601"/>
              <a:gd name="connsiteY454" fmla="*/ 6169443 h 6858000"/>
              <a:gd name="connsiteX455" fmla="*/ 1074117 w 7472601"/>
              <a:gd name="connsiteY455" fmla="*/ 6170301 h 6858000"/>
              <a:gd name="connsiteX456" fmla="*/ 1083114 w 7472601"/>
              <a:gd name="connsiteY456" fmla="*/ 6174131 h 6858000"/>
              <a:gd name="connsiteX457" fmla="*/ 1543010 w 7472601"/>
              <a:gd name="connsiteY457" fmla="*/ 6191140 h 6858000"/>
              <a:gd name="connsiteX458" fmla="*/ 1551080 w 7472601"/>
              <a:gd name="connsiteY458" fmla="*/ 6195006 h 6858000"/>
              <a:gd name="connsiteX459" fmla="*/ 2345443 w 7472601"/>
              <a:gd name="connsiteY459" fmla="*/ 5549882 h 6858000"/>
              <a:gd name="connsiteX460" fmla="*/ 1721499 w 7472601"/>
              <a:gd name="connsiteY460" fmla="*/ 5599969 h 6858000"/>
              <a:gd name="connsiteX461" fmla="*/ 767716 w 7472601"/>
              <a:gd name="connsiteY461" fmla="*/ 5472768 h 6858000"/>
              <a:gd name="connsiteX462" fmla="*/ 722147 w 7472601"/>
              <a:gd name="connsiteY462" fmla="*/ 5393091 h 6858000"/>
              <a:gd name="connsiteX463" fmla="*/ 1485552 w 7472601"/>
              <a:gd name="connsiteY463" fmla="*/ 5313202 h 6858000"/>
              <a:gd name="connsiteX464" fmla="*/ 2143004 w 7472601"/>
              <a:gd name="connsiteY464" fmla="*/ 5402420 h 6858000"/>
              <a:gd name="connsiteX465" fmla="*/ 1933391 w 7472601"/>
              <a:gd name="connsiteY465" fmla="*/ 5156971 h 6858000"/>
              <a:gd name="connsiteX466" fmla="*/ 1827118 w 7472601"/>
              <a:gd name="connsiteY466" fmla="*/ 4968410 h 6858000"/>
              <a:gd name="connsiteX467" fmla="*/ 1837349 w 7472601"/>
              <a:gd name="connsiteY467" fmla="*/ 4956357 h 6858000"/>
              <a:gd name="connsiteX468" fmla="*/ 2162835 w 7472601"/>
              <a:gd name="connsiteY468" fmla="*/ 5187853 h 6858000"/>
              <a:gd name="connsiteX469" fmla="*/ 2257167 w 7472601"/>
              <a:gd name="connsiteY469" fmla="*/ 5462123 h 6858000"/>
              <a:gd name="connsiteX470" fmla="*/ 2261598 w 7472601"/>
              <a:gd name="connsiteY470" fmla="*/ 5467998 h 6858000"/>
              <a:gd name="connsiteX471" fmla="*/ 2437177 w 7472601"/>
              <a:gd name="connsiteY471" fmla="*/ 5479608 h 6858000"/>
              <a:gd name="connsiteX472" fmla="*/ 2445247 w 7472601"/>
              <a:gd name="connsiteY472" fmla="*/ 5483476 h 6858000"/>
              <a:gd name="connsiteX473" fmla="*/ 2743626 w 7472601"/>
              <a:gd name="connsiteY473" fmla="*/ 5304819 h 6858000"/>
              <a:gd name="connsiteX474" fmla="*/ 3048102 w 7472601"/>
              <a:gd name="connsiteY474" fmla="*/ 5150595 h 6858000"/>
              <a:gd name="connsiteX475" fmla="*/ 1799414 w 7472601"/>
              <a:gd name="connsiteY475" fmla="*/ 4694732 h 6858000"/>
              <a:gd name="connsiteX476" fmla="*/ 1771735 w 7472601"/>
              <a:gd name="connsiteY476" fmla="*/ 4619929 h 6858000"/>
              <a:gd name="connsiteX477" fmla="*/ 3104273 w 7472601"/>
              <a:gd name="connsiteY477" fmla="*/ 5076159 h 6858000"/>
              <a:gd name="connsiteX478" fmla="*/ 3113245 w 7472601"/>
              <a:gd name="connsiteY478" fmla="*/ 5090705 h 6858000"/>
              <a:gd name="connsiteX479" fmla="*/ 3126294 w 7472601"/>
              <a:gd name="connsiteY479" fmla="*/ 5114400 h 6858000"/>
              <a:gd name="connsiteX480" fmla="*/ 3937433 w 7472601"/>
              <a:gd name="connsiteY480" fmla="*/ 4830473 h 6858000"/>
              <a:gd name="connsiteX481" fmla="*/ 3590475 w 7472601"/>
              <a:gd name="connsiteY481" fmla="*/ 4597974 h 6858000"/>
              <a:gd name="connsiteX482" fmla="*/ 3100264 w 7472601"/>
              <a:gd name="connsiteY482" fmla="*/ 4579845 h 6858000"/>
              <a:gd name="connsiteX483" fmla="*/ 2183576 w 7472601"/>
              <a:gd name="connsiteY483" fmla="*/ 4227150 h 6858000"/>
              <a:gd name="connsiteX484" fmla="*/ 2151029 w 7472601"/>
              <a:gd name="connsiteY484" fmla="*/ 4146947 h 6858000"/>
              <a:gd name="connsiteX485" fmla="*/ 3563434 w 7472601"/>
              <a:gd name="connsiteY485" fmla="*/ 4469115 h 6858000"/>
              <a:gd name="connsiteX486" fmla="*/ 3177952 w 7472601"/>
              <a:gd name="connsiteY486" fmla="*/ 3657386 h 6858000"/>
              <a:gd name="connsiteX487" fmla="*/ 3189263 w 7472601"/>
              <a:gd name="connsiteY487" fmla="*/ 3625726 h 6858000"/>
              <a:gd name="connsiteX488" fmla="*/ 3560912 w 7472601"/>
              <a:gd name="connsiteY488" fmla="*/ 4079863 h 6858000"/>
              <a:gd name="connsiteX489" fmla="*/ 3626636 w 7472601"/>
              <a:gd name="connsiteY489" fmla="*/ 4512230 h 6858000"/>
              <a:gd name="connsiteX490" fmla="*/ 3653088 w 7472601"/>
              <a:gd name="connsiteY490" fmla="*/ 4521417 h 6858000"/>
              <a:gd name="connsiteX491" fmla="*/ 3988128 w 7472601"/>
              <a:gd name="connsiteY491" fmla="*/ 4817267 h 6858000"/>
              <a:gd name="connsiteX492" fmla="*/ 4830582 w 7472601"/>
              <a:gd name="connsiteY492" fmla="*/ 4676000 h 6858000"/>
              <a:gd name="connsiteX493" fmla="*/ 4830100 w 7472601"/>
              <a:gd name="connsiteY493" fmla="*/ 4675554 h 6858000"/>
              <a:gd name="connsiteX494" fmla="*/ 4036318 w 7472601"/>
              <a:gd name="connsiteY494" fmla="*/ 4147013 h 6858000"/>
              <a:gd name="connsiteX495" fmla="*/ 3432098 w 7472601"/>
              <a:gd name="connsiteY495" fmla="*/ 3537312 h 6858000"/>
              <a:gd name="connsiteX496" fmla="*/ 3446761 w 7472601"/>
              <a:gd name="connsiteY496" fmla="*/ 3461278 h 6858000"/>
              <a:gd name="connsiteX497" fmla="*/ 4419733 w 7472601"/>
              <a:gd name="connsiteY497" fmla="*/ 3963555 h 6858000"/>
              <a:gd name="connsiteX498" fmla="*/ 4781371 w 7472601"/>
              <a:gd name="connsiteY498" fmla="*/ 4458604 h 6858000"/>
              <a:gd name="connsiteX499" fmla="*/ 4780440 w 7472601"/>
              <a:gd name="connsiteY499" fmla="*/ 4470290 h 6858000"/>
              <a:gd name="connsiteX500" fmla="*/ 4898954 w 7472601"/>
              <a:gd name="connsiteY500" fmla="*/ 4662092 h 6858000"/>
              <a:gd name="connsiteX501" fmla="*/ 4900699 w 7472601"/>
              <a:gd name="connsiteY501" fmla="*/ 4670867 h 6858000"/>
              <a:gd name="connsiteX502" fmla="*/ 5714511 w 7472601"/>
              <a:gd name="connsiteY502" fmla="*/ 4663483 h 6858000"/>
              <a:gd name="connsiteX503" fmla="*/ 5464793 w 7472601"/>
              <a:gd name="connsiteY503" fmla="*/ 4393556 h 6858000"/>
              <a:gd name="connsiteX504" fmla="*/ 5461897 w 7472601"/>
              <a:gd name="connsiteY504" fmla="*/ 4390879 h 6858000"/>
              <a:gd name="connsiteX505" fmla="*/ 4294126 w 7472601"/>
              <a:gd name="connsiteY505" fmla="*/ 3303048 h 6858000"/>
              <a:gd name="connsiteX506" fmla="*/ 4305321 w 7472601"/>
              <a:gd name="connsiteY506" fmla="*/ 3256953 h 6858000"/>
              <a:gd name="connsiteX507" fmla="*/ 4949299 w 7472601"/>
              <a:gd name="connsiteY507" fmla="*/ 3766336 h 6858000"/>
              <a:gd name="connsiteX508" fmla="*/ 5291452 w 7472601"/>
              <a:gd name="connsiteY508" fmla="*/ 4076801 h 6858000"/>
              <a:gd name="connsiteX509" fmla="*/ 5434998 w 7472601"/>
              <a:gd name="connsiteY509" fmla="*/ 4254100 h 6858000"/>
              <a:gd name="connsiteX510" fmla="*/ 5351015 w 7472601"/>
              <a:gd name="connsiteY510" fmla="*/ 3760989 h 6858000"/>
              <a:gd name="connsiteX511" fmla="*/ 5413780 w 7472601"/>
              <a:gd name="connsiteY511" fmla="*/ 2966265 h 6858000"/>
              <a:gd name="connsiteX512" fmla="*/ 5425627 w 7472601"/>
              <a:gd name="connsiteY512" fmla="*/ 2954192 h 6858000"/>
              <a:gd name="connsiteX513" fmla="*/ 6604735 w 7472601"/>
              <a:gd name="connsiteY513" fmla="*/ 2041381 h 6858000"/>
              <a:gd name="connsiteX514" fmla="*/ 7204487 w 7472601"/>
              <a:gd name="connsiteY514" fmla="*/ 2742112 h 6858000"/>
              <a:gd name="connsiteX515" fmla="*/ 7131592 w 7472601"/>
              <a:gd name="connsiteY515" fmla="*/ 2672096 h 6858000"/>
              <a:gd name="connsiteX516" fmla="*/ 6996344 w 7472601"/>
              <a:gd name="connsiteY516" fmla="*/ 2518310 h 6858000"/>
              <a:gd name="connsiteX517" fmla="*/ 6735495 w 7472601"/>
              <a:gd name="connsiteY517" fmla="*/ 2196890 h 6858000"/>
              <a:gd name="connsiteX518" fmla="*/ 6721901 w 7472601"/>
              <a:gd name="connsiteY518" fmla="*/ 2179274 h 6858000"/>
              <a:gd name="connsiteX519" fmla="*/ 6604735 w 7472601"/>
              <a:gd name="connsiteY519" fmla="*/ 2041381 h 6858000"/>
              <a:gd name="connsiteX520" fmla="*/ 6591670 w 7472601"/>
              <a:gd name="connsiteY520" fmla="*/ 1988277 h 6858000"/>
              <a:gd name="connsiteX521" fmla="*/ 6747349 w 7472601"/>
              <a:gd name="connsiteY521" fmla="*/ 2160069 h 6858000"/>
              <a:gd name="connsiteX522" fmla="*/ 6760943 w 7472601"/>
              <a:gd name="connsiteY522" fmla="*/ 2177686 h 6858000"/>
              <a:gd name="connsiteX523" fmla="*/ 7021065 w 7472601"/>
              <a:gd name="connsiteY523" fmla="*/ 2498102 h 6858000"/>
              <a:gd name="connsiteX524" fmla="*/ 7155223 w 7472601"/>
              <a:gd name="connsiteY524" fmla="*/ 2650386 h 6858000"/>
              <a:gd name="connsiteX525" fmla="*/ 7203167 w 7472601"/>
              <a:gd name="connsiteY525" fmla="*/ 2697288 h 6858000"/>
              <a:gd name="connsiteX526" fmla="*/ 6937703 w 7472601"/>
              <a:gd name="connsiteY526" fmla="*/ 2321981 h 6858000"/>
              <a:gd name="connsiteX527" fmla="*/ 6591670 w 7472601"/>
              <a:gd name="connsiteY527" fmla="*/ 1988277 h 6858000"/>
              <a:gd name="connsiteX528" fmla="*/ 5798671 w 7472601"/>
              <a:gd name="connsiteY528" fmla="*/ 1981601 h 6858000"/>
              <a:gd name="connsiteX529" fmla="*/ 5754709 w 7472601"/>
              <a:gd name="connsiteY529" fmla="*/ 2071454 h 6858000"/>
              <a:gd name="connsiteX530" fmla="*/ 5763044 w 7472601"/>
              <a:gd name="connsiteY530" fmla="*/ 2842206 h 6858000"/>
              <a:gd name="connsiteX531" fmla="*/ 5764974 w 7472601"/>
              <a:gd name="connsiteY531" fmla="*/ 2799609 h 6858000"/>
              <a:gd name="connsiteX532" fmla="*/ 5767665 w 7472601"/>
              <a:gd name="connsiteY532" fmla="*/ 2666409 h 6858000"/>
              <a:gd name="connsiteX533" fmla="*/ 5763055 w 7472601"/>
              <a:gd name="connsiteY533" fmla="*/ 2579705 h 6858000"/>
              <a:gd name="connsiteX534" fmla="*/ 5758079 w 7472601"/>
              <a:gd name="connsiteY534" fmla="*/ 2492508 h 6858000"/>
              <a:gd name="connsiteX535" fmla="*/ 5779325 w 7472601"/>
              <a:gd name="connsiteY535" fmla="*/ 2197069 h 6858000"/>
              <a:gd name="connsiteX536" fmla="*/ 5798671 w 7472601"/>
              <a:gd name="connsiteY536" fmla="*/ 1981601 h 6858000"/>
              <a:gd name="connsiteX537" fmla="*/ 5829202 w 7472601"/>
              <a:gd name="connsiteY537" fmla="*/ 1971679 h 6858000"/>
              <a:gd name="connsiteX538" fmla="*/ 5809558 w 7472601"/>
              <a:gd name="connsiteY538" fmla="*/ 2198043 h 6858000"/>
              <a:gd name="connsiteX539" fmla="*/ 5788653 w 7472601"/>
              <a:gd name="connsiteY539" fmla="*/ 2489430 h 6858000"/>
              <a:gd name="connsiteX540" fmla="*/ 5793439 w 7472601"/>
              <a:gd name="connsiteY540" fmla="*/ 2575235 h 6858000"/>
              <a:gd name="connsiteX541" fmla="*/ 5796837 w 7472601"/>
              <a:gd name="connsiteY541" fmla="*/ 2637633 h 6858000"/>
              <a:gd name="connsiteX542" fmla="*/ 5818614 w 7472601"/>
              <a:gd name="connsiteY542" fmla="*/ 2473055 h 6858000"/>
              <a:gd name="connsiteX543" fmla="*/ 5829202 w 7472601"/>
              <a:gd name="connsiteY543" fmla="*/ 1971679 h 6858000"/>
              <a:gd name="connsiteX544" fmla="*/ 5911389 w 7472601"/>
              <a:gd name="connsiteY544" fmla="*/ 1898371 h 6858000"/>
              <a:gd name="connsiteX545" fmla="*/ 6237627 w 7472601"/>
              <a:gd name="connsiteY545" fmla="*/ 2231921 h 6858000"/>
              <a:gd name="connsiteX546" fmla="*/ 5911389 w 7472601"/>
              <a:gd name="connsiteY546" fmla="*/ 1898371 h 6858000"/>
              <a:gd name="connsiteX547" fmla="*/ 6944437 w 7472601"/>
              <a:gd name="connsiteY547" fmla="*/ 1575402 h 6858000"/>
              <a:gd name="connsiteX548" fmla="*/ 6304730 w 7472601"/>
              <a:gd name="connsiteY548" fmla="*/ 1766654 h 6858000"/>
              <a:gd name="connsiteX549" fmla="*/ 6944437 w 7472601"/>
              <a:gd name="connsiteY549" fmla="*/ 1575402 h 6858000"/>
              <a:gd name="connsiteX550" fmla="*/ 7019523 w 7472601"/>
              <a:gd name="connsiteY550" fmla="*/ 1519450 h 6858000"/>
              <a:gd name="connsiteX551" fmla="*/ 6298091 w 7472601"/>
              <a:gd name="connsiteY551" fmla="*/ 1737122 h 6858000"/>
              <a:gd name="connsiteX552" fmla="*/ 7019523 w 7472601"/>
              <a:gd name="connsiteY552" fmla="*/ 1519450 h 6858000"/>
              <a:gd name="connsiteX553" fmla="*/ 2399523 w 7472601"/>
              <a:gd name="connsiteY553" fmla="*/ 1428234 h 6858000"/>
              <a:gd name="connsiteX554" fmla="*/ 2224982 w 7472601"/>
              <a:gd name="connsiteY554" fmla="*/ 1826201 h 6858000"/>
              <a:gd name="connsiteX555" fmla="*/ 2096099 w 7472601"/>
              <a:gd name="connsiteY555" fmla="*/ 2345900 h 6858000"/>
              <a:gd name="connsiteX556" fmla="*/ 2283317 w 7472601"/>
              <a:gd name="connsiteY556" fmla="*/ 1796925 h 6858000"/>
              <a:gd name="connsiteX557" fmla="*/ 2399523 w 7472601"/>
              <a:gd name="connsiteY557" fmla="*/ 1428234 h 6858000"/>
              <a:gd name="connsiteX558" fmla="*/ 2448558 w 7472601"/>
              <a:gd name="connsiteY558" fmla="*/ 1373435 h 6858000"/>
              <a:gd name="connsiteX559" fmla="*/ 2312521 w 7472601"/>
              <a:gd name="connsiteY559" fmla="*/ 1806140 h 6858000"/>
              <a:gd name="connsiteX560" fmla="*/ 2127533 w 7472601"/>
              <a:gd name="connsiteY560" fmla="*/ 2348380 h 6858000"/>
              <a:gd name="connsiteX561" fmla="*/ 2358080 w 7472601"/>
              <a:gd name="connsiteY561" fmla="*/ 1866134 h 6858000"/>
              <a:gd name="connsiteX562" fmla="*/ 2407436 w 7472601"/>
              <a:gd name="connsiteY562" fmla="*/ 1651070 h 6858000"/>
              <a:gd name="connsiteX563" fmla="*/ 2448558 w 7472601"/>
              <a:gd name="connsiteY563" fmla="*/ 1373435 h 6858000"/>
              <a:gd name="connsiteX564" fmla="*/ 278707 w 7472601"/>
              <a:gd name="connsiteY564" fmla="*/ 1352270 h 6858000"/>
              <a:gd name="connsiteX565" fmla="*/ 321570 w 7472601"/>
              <a:gd name="connsiteY565" fmla="*/ 1861610 h 6858000"/>
              <a:gd name="connsiteX566" fmla="*/ 294281 w 7472601"/>
              <a:gd name="connsiteY566" fmla="*/ 1440658 h 6858000"/>
              <a:gd name="connsiteX567" fmla="*/ 278707 w 7472601"/>
              <a:gd name="connsiteY567" fmla="*/ 1352270 h 6858000"/>
              <a:gd name="connsiteX568" fmla="*/ 1423821 w 7472601"/>
              <a:gd name="connsiteY568" fmla="*/ 1351958 h 6858000"/>
              <a:gd name="connsiteX569" fmla="*/ 1638521 w 7472601"/>
              <a:gd name="connsiteY569" fmla="*/ 1908470 h 6858000"/>
              <a:gd name="connsiteX570" fmla="*/ 1754199 w 7472601"/>
              <a:gd name="connsiteY570" fmla="*/ 2149284 h 6858000"/>
              <a:gd name="connsiteX571" fmla="*/ 1908359 w 7472601"/>
              <a:gd name="connsiteY571" fmla="*/ 2364988 h 6858000"/>
              <a:gd name="connsiteX572" fmla="*/ 1647661 w 7472601"/>
              <a:gd name="connsiteY572" fmla="*/ 1825945 h 6858000"/>
              <a:gd name="connsiteX573" fmla="*/ 1423821 w 7472601"/>
              <a:gd name="connsiteY573" fmla="*/ 1351958 h 6858000"/>
              <a:gd name="connsiteX574" fmla="*/ 1431890 w 7472601"/>
              <a:gd name="connsiteY574" fmla="*/ 1306475 h 6858000"/>
              <a:gd name="connsiteX575" fmla="*/ 1507597 w 7472601"/>
              <a:gd name="connsiteY575" fmla="*/ 1446132 h 6858000"/>
              <a:gd name="connsiteX576" fmla="*/ 1674586 w 7472601"/>
              <a:gd name="connsiteY576" fmla="*/ 1813832 h 6858000"/>
              <a:gd name="connsiteX577" fmla="*/ 1815950 w 7472601"/>
              <a:gd name="connsiteY577" fmla="*/ 2128564 h 6858000"/>
              <a:gd name="connsiteX578" fmla="*/ 1984242 w 7472601"/>
              <a:gd name="connsiteY578" fmla="*/ 2430829 h 6858000"/>
              <a:gd name="connsiteX579" fmla="*/ 2014023 w 7472601"/>
              <a:gd name="connsiteY579" fmla="*/ 2450995 h 6858000"/>
              <a:gd name="connsiteX580" fmla="*/ 1747337 w 7472601"/>
              <a:gd name="connsiteY580" fmla="*/ 1855264 h 6858000"/>
              <a:gd name="connsiteX581" fmla="*/ 1533749 w 7472601"/>
              <a:gd name="connsiteY581" fmla="*/ 1478656 h 6858000"/>
              <a:gd name="connsiteX582" fmla="*/ 1431890 w 7472601"/>
              <a:gd name="connsiteY582" fmla="*/ 1306475 h 6858000"/>
              <a:gd name="connsiteX583" fmla="*/ 5052692 w 7472601"/>
              <a:gd name="connsiteY583" fmla="*/ 1292994 h 6858000"/>
              <a:gd name="connsiteX584" fmla="*/ 5200661 w 7472601"/>
              <a:gd name="connsiteY584" fmla="*/ 1635186 h 6858000"/>
              <a:gd name="connsiteX585" fmla="*/ 5297138 w 7472601"/>
              <a:gd name="connsiteY585" fmla="*/ 1906351 h 6858000"/>
              <a:gd name="connsiteX586" fmla="*/ 5052692 w 7472601"/>
              <a:gd name="connsiteY586" fmla="*/ 1292994 h 6858000"/>
              <a:gd name="connsiteX587" fmla="*/ 5009948 w 7472601"/>
              <a:gd name="connsiteY587" fmla="*/ 1273619 h 6858000"/>
              <a:gd name="connsiteX588" fmla="*/ 5121777 w 7472601"/>
              <a:gd name="connsiteY588" fmla="*/ 1654213 h 6858000"/>
              <a:gd name="connsiteX589" fmla="*/ 5293545 w 7472601"/>
              <a:gd name="connsiteY589" fmla="*/ 2072247 h 6858000"/>
              <a:gd name="connsiteX590" fmla="*/ 5294042 w 7472601"/>
              <a:gd name="connsiteY590" fmla="*/ 2065019 h 6858000"/>
              <a:gd name="connsiteX591" fmla="*/ 5171936 w 7472601"/>
              <a:gd name="connsiteY591" fmla="*/ 1647613 h 6858000"/>
              <a:gd name="connsiteX592" fmla="*/ 5009948 w 7472601"/>
              <a:gd name="connsiteY592" fmla="*/ 1273619 h 6858000"/>
              <a:gd name="connsiteX593" fmla="*/ 655236 w 7472601"/>
              <a:gd name="connsiteY593" fmla="*/ 1268632 h 6858000"/>
              <a:gd name="connsiteX594" fmla="*/ 839521 w 7472601"/>
              <a:gd name="connsiteY594" fmla="*/ 1685315 h 6858000"/>
              <a:gd name="connsiteX595" fmla="*/ 1109416 w 7472601"/>
              <a:gd name="connsiteY595" fmla="*/ 2061663 h 6858000"/>
              <a:gd name="connsiteX596" fmla="*/ 1298300 w 7472601"/>
              <a:gd name="connsiteY596" fmla="*/ 2247742 h 6858000"/>
              <a:gd name="connsiteX597" fmla="*/ 1125871 w 7472601"/>
              <a:gd name="connsiteY597" fmla="*/ 1989513 h 6858000"/>
              <a:gd name="connsiteX598" fmla="*/ 981574 w 7472601"/>
              <a:gd name="connsiteY598" fmla="*/ 1783157 h 6858000"/>
              <a:gd name="connsiteX599" fmla="*/ 922198 w 7472601"/>
              <a:gd name="connsiteY599" fmla="*/ 1677437 h 6858000"/>
              <a:gd name="connsiteX600" fmla="*/ 869293 w 7472601"/>
              <a:gd name="connsiteY600" fmla="*/ 1583214 h 6858000"/>
              <a:gd name="connsiteX601" fmla="*/ 751431 w 7472601"/>
              <a:gd name="connsiteY601" fmla="*/ 1405731 h 6858000"/>
              <a:gd name="connsiteX602" fmla="*/ 655236 w 7472601"/>
              <a:gd name="connsiteY602" fmla="*/ 1268632 h 6858000"/>
              <a:gd name="connsiteX603" fmla="*/ 6516292 w 7472601"/>
              <a:gd name="connsiteY603" fmla="*/ 1263064 h 6858000"/>
              <a:gd name="connsiteX604" fmla="*/ 5736320 w 7472601"/>
              <a:gd name="connsiteY604" fmla="*/ 1501803 h 6858000"/>
              <a:gd name="connsiteX605" fmla="*/ 6516292 w 7472601"/>
              <a:gd name="connsiteY605" fmla="*/ 1263064 h 6858000"/>
              <a:gd name="connsiteX606" fmla="*/ 291466 w 7472601"/>
              <a:gd name="connsiteY606" fmla="*/ 1250369 h 6858000"/>
              <a:gd name="connsiteX607" fmla="*/ 323180 w 7472601"/>
              <a:gd name="connsiteY607" fmla="*/ 1435283 h 6858000"/>
              <a:gd name="connsiteX608" fmla="*/ 349381 w 7472601"/>
              <a:gd name="connsiteY608" fmla="*/ 1875041 h 6858000"/>
              <a:gd name="connsiteX609" fmla="*/ 374363 w 7472601"/>
              <a:gd name="connsiteY609" fmla="*/ 1506494 h 6858000"/>
              <a:gd name="connsiteX610" fmla="*/ 302168 w 7472601"/>
              <a:gd name="connsiteY610" fmla="*/ 1274495 h 6858000"/>
              <a:gd name="connsiteX611" fmla="*/ 291466 w 7472601"/>
              <a:gd name="connsiteY611" fmla="*/ 1250369 h 6858000"/>
              <a:gd name="connsiteX612" fmla="*/ 678222 w 7472601"/>
              <a:gd name="connsiteY612" fmla="*/ 1248670 h 6858000"/>
              <a:gd name="connsiteX613" fmla="*/ 775536 w 7472601"/>
              <a:gd name="connsiteY613" fmla="*/ 1388015 h 6858000"/>
              <a:gd name="connsiteX614" fmla="*/ 894529 w 7472601"/>
              <a:gd name="connsiteY614" fmla="*/ 1567739 h 6858000"/>
              <a:gd name="connsiteX615" fmla="*/ 948000 w 7472601"/>
              <a:gd name="connsiteY615" fmla="*/ 1663088 h 6858000"/>
              <a:gd name="connsiteX616" fmla="*/ 1006812 w 7472601"/>
              <a:gd name="connsiteY616" fmla="*/ 1767683 h 6858000"/>
              <a:gd name="connsiteX617" fmla="*/ 1149133 w 7472601"/>
              <a:gd name="connsiteY617" fmla="*/ 1971513 h 6858000"/>
              <a:gd name="connsiteX618" fmla="*/ 1333952 w 7472601"/>
              <a:gd name="connsiteY618" fmla="*/ 2251620 h 6858000"/>
              <a:gd name="connsiteX619" fmla="*/ 1337329 w 7472601"/>
              <a:gd name="connsiteY619" fmla="*/ 2258350 h 6858000"/>
              <a:gd name="connsiteX620" fmla="*/ 1014726 w 7472601"/>
              <a:gd name="connsiteY620" fmla="*/ 1615556 h 6858000"/>
              <a:gd name="connsiteX621" fmla="*/ 678222 w 7472601"/>
              <a:gd name="connsiteY621" fmla="*/ 1248670 h 6858000"/>
              <a:gd name="connsiteX622" fmla="*/ 6691602 w 7472601"/>
              <a:gd name="connsiteY622" fmla="*/ 1140573 h 6858000"/>
              <a:gd name="connsiteX623" fmla="*/ 6571100 w 7472601"/>
              <a:gd name="connsiteY623" fmla="*/ 1183662 h 6858000"/>
              <a:gd name="connsiteX624" fmla="*/ 6241687 w 7472601"/>
              <a:gd name="connsiteY624" fmla="*/ 1257600 h 6858000"/>
              <a:gd name="connsiteX625" fmla="*/ 5693009 w 7472601"/>
              <a:gd name="connsiteY625" fmla="*/ 1478256 h 6858000"/>
              <a:gd name="connsiteX626" fmla="*/ 6548420 w 7472601"/>
              <a:gd name="connsiteY626" fmla="*/ 1214599 h 6858000"/>
              <a:gd name="connsiteX627" fmla="*/ 6605473 w 7472601"/>
              <a:gd name="connsiteY627" fmla="*/ 1184686 h 6858000"/>
              <a:gd name="connsiteX628" fmla="*/ 6691602 w 7472601"/>
              <a:gd name="connsiteY628" fmla="*/ 1140573 h 6858000"/>
              <a:gd name="connsiteX629" fmla="*/ 4002475 w 7472601"/>
              <a:gd name="connsiteY629" fmla="*/ 1037802 h 6858000"/>
              <a:gd name="connsiteX630" fmla="*/ 4000324 w 7472601"/>
              <a:gd name="connsiteY630" fmla="*/ 1039362 h 6858000"/>
              <a:gd name="connsiteX631" fmla="*/ 4002862 w 7472601"/>
              <a:gd name="connsiteY631" fmla="*/ 1042866 h 6858000"/>
              <a:gd name="connsiteX632" fmla="*/ 4002475 w 7472601"/>
              <a:gd name="connsiteY632" fmla="*/ 1037802 h 6858000"/>
              <a:gd name="connsiteX633" fmla="*/ 506322 w 7472601"/>
              <a:gd name="connsiteY633" fmla="*/ 1020997 h 6858000"/>
              <a:gd name="connsiteX634" fmla="*/ 533068 w 7472601"/>
              <a:gd name="connsiteY634" fmla="*/ 1029409 h 6858000"/>
              <a:gd name="connsiteX635" fmla="*/ 1232525 w 7472601"/>
              <a:gd name="connsiteY635" fmla="*/ 1804675 h 6858000"/>
              <a:gd name="connsiteX636" fmla="*/ 1388858 w 7472601"/>
              <a:gd name="connsiteY636" fmla="*/ 2368011 h 6858000"/>
              <a:gd name="connsiteX637" fmla="*/ 1384098 w 7472601"/>
              <a:gd name="connsiteY637" fmla="*/ 2378125 h 6858000"/>
              <a:gd name="connsiteX638" fmla="*/ 1425393 w 7472601"/>
              <a:gd name="connsiteY638" fmla="*/ 2589124 h 6858000"/>
              <a:gd name="connsiteX639" fmla="*/ 1424001 w 7472601"/>
              <a:gd name="connsiteY639" fmla="*/ 2597541 h 6858000"/>
              <a:gd name="connsiteX640" fmla="*/ 2152729 w 7472601"/>
              <a:gd name="connsiteY640" fmla="*/ 2864487 h 6858000"/>
              <a:gd name="connsiteX641" fmla="*/ 2020609 w 7472601"/>
              <a:gd name="connsiteY641" fmla="*/ 2539671 h 6858000"/>
              <a:gd name="connsiteX642" fmla="*/ 2018920 w 7472601"/>
              <a:gd name="connsiteY642" fmla="*/ 2536309 h 6858000"/>
              <a:gd name="connsiteX643" fmla="*/ 1342441 w 7472601"/>
              <a:gd name="connsiteY643" fmla="*/ 1173017 h 6858000"/>
              <a:gd name="connsiteX644" fmla="*/ 1367925 w 7472601"/>
              <a:gd name="connsiteY644" fmla="*/ 1135648 h 6858000"/>
              <a:gd name="connsiteX645" fmla="*/ 1771401 w 7472601"/>
              <a:gd name="connsiteY645" fmla="*/ 1806673 h 6858000"/>
              <a:gd name="connsiteX646" fmla="*/ 1972385 w 7472601"/>
              <a:gd name="connsiteY646" fmla="*/ 2198735 h 6858000"/>
              <a:gd name="connsiteX647" fmla="*/ 2040892 w 7472601"/>
              <a:gd name="connsiteY647" fmla="*/ 2405205 h 6858000"/>
              <a:gd name="connsiteX648" fmla="*/ 2131689 w 7472601"/>
              <a:gd name="connsiteY648" fmla="*/ 1936926 h 6858000"/>
              <a:gd name="connsiteX649" fmla="*/ 2454820 w 7472601"/>
              <a:gd name="connsiteY649" fmla="*/ 1248808 h 6858000"/>
              <a:gd name="connsiteX650" fmla="*/ 2492512 w 7472601"/>
              <a:gd name="connsiteY650" fmla="*/ 1302920 h 6858000"/>
              <a:gd name="connsiteX651" fmla="*/ 2081216 w 7472601"/>
              <a:gd name="connsiteY651" fmla="*/ 2527513 h 6858000"/>
              <a:gd name="connsiteX652" fmla="*/ 2081211 w 7472601"/>
              <a:gd name="connsiteY652" fmla="*/ 2528916 h 6858000"/>
              <a:gd name="connsiteX653" fmla="*/ 2199067 w 7472601"/>
              <a:gd name="connsiteY653" fmla="*/ 2884061 h 6858000"/>
              <a:gd name="connsiteX654" fmla="*/ 3192586 w 7472601"/>
              <a:gd name="connsiteY654" fmla="*/ 3411496 h 6858000"/>
              <a:gd name="connsiteX655" fmla="*/ 3182620 w 7472601"/>
              <a:gd name="connsiteY655" fmla="*/ 3483279 h 6858000"/>
              <a:gd name="connsiteX656" fmla="*/ 2435119 w 7472601"/>
              <a:gd name="connsiteY656" fmla="*/ 3080173 h 6858000"/>
              <a:gd name="connsiteX657" fmla="*/ 2410152 w 7472601"/>
              <a:gd name="connsiteY657" fmla="*/ 3063751 h 6858000"/>
              <a:gd name="connsiteX658" fmla="*/ 2408099 w 7472601"/>
              <a:gd name="connsiteY658" fmla="*/ 3064403 h 6858000"/>
              <a:gd name="connsiteX659" fmla="*/ 2407218 w 7472601"/>
              <a:gd name="connsiteY659" fmla="*/ 3070324 h 6858000"/>
              <a:gd name="connsiteX660" fmla="*/ 2380138 w 7472601"/>
              <a:gd name="connsiteY660" fmla="*/ 3099341 h 6858000"/>
              <a:gd name="connsiteX661" fmla="*/ 1765923 w 7472601"/>
              <a:gd name="connsiteY661" fmla="*/ 3581043 h 6858000"/>
              <a:gd name="connsiteX662" fmla="*/ 1702258 w 7472601"/>
              <a:gd name="connsiteY662" fmla="*/ 3612286 h 6858000"/>
              <a:gd name="connsiteX663" fmla="*/ 1538370 w 7472601"/>
              <a:gd name="connsiteY663" fmla="*/ 3811804 h 6858000"/>
              <a:gd name="connsiteX664" fmla="*/ 542867 w 7472601"/>
              <a:gd name="connsiteY664" fmla="*/ 4944092 h 6858000"/>
              <a:gd name="connsiteX665" fmla="*/ 515800 w 7472601"/>
              <a:gd name="connsiteY665" fmla="*/ 4862180 h 6858000"/>
              <a:gd name="connsiteX666" fmla="*/ 909145 w 7472601"/>
              <a:gd name="connsiteY666" fmla="*/ 4199225 h 6858000"/>
              <a:gd name="connsiteX667" fmla="*/ 1214067 w 7472601"/>
              <a:gd name="connsiteY667" fmla="*/ 3908561 h 6858000"/>
              <a:gd name="connsiteX668" fmla="*/ 640967 w 7472601"/>
              <a:gd name="connsiteY668" fmla="*/ 4105601 h 6858000"/>
              <a:gd name="connsiteX669" fmla="*/ 112563 w 7472601"/>
              <a:gd name="connsiteY669" fmla="*/ 4396952 h 6858000"/>
              <a:gd name="connsiteX670" fmla="*/ 0 w 7472601"/>
              <a:gd name="connsiteY670" fmla="*/ 4466006 h 6858000"/>
              <a:gd name="connsiteX671" fmla="*/ 0 w 7472601"/>
              <a:gd name="connsiteY671" fmla="*/ 4233763 h 6858000"/>
              <a:gd name="connsiteX672" fmla="*/ 36881 w 7472601"/>
              <a:gd name="connsiteY672" fmla="*/ 4200118 h 6858000"/>
              <a:gd name="connsiteX673" fmla="*/ 910534 w 7472601"/>
              <a:gd name="connsiteY673" fmla="*/ 3629753 h 6858000"/>
              <a:gd name="connsiteX674" fmla="*/ 1578717 w 7472601"/>
              <a:gd name="connsiteY674" fmla="*/ 3575982 h 6858000"/>
              <a:gd name="connsiteX675" fmla="*/ 2338780 w 7472601"/>
              <a:gd name="connsiteY675" fmla="*/ 3033725 h 6858000"/>
              <a:gd name="connsiteX676" fmla="*/ 1807991 w 7472601"/>
              <a:gd name="connsiteY676" fmla="*/ 2807184 h 6858000"/>
              <a:gd name="connsiteX677" fmla="*/ 1416358 w 7472601"/>
              <a:gd name="connsiteY677" fmla="*/ 3112571 h 6858000"/>
              <a:gd name="connsiteX678" fmla="*/ 939066 w 7472601"/>
              <a:gd name="connsiteY678" fmla="*/ 3378798 h 6858000"/>
              <a:gd name="connsiteX679" fmla="*/ 115099 w 7472601"/>
              <a:gd name="connsiteY679" fmla="*/ 3607650 h 6858000"/>
              <a:gd name="connsiteX680" fmla="*/ 97284 w 7472601"/>
              <a:gd name="connsiteY680" fmla="*/ 3520393 h 6858000"/>
              <a:gd name="connsiteX681" fmla="*/ 922050 w 7472601"/>
              <a:gd name="connsiteY681" fmla="*/ 3074867 h 6858000"/>
              <a:gd name="connsiteX682" fmla="*/ 1405265 w 7472601"/>
              <a:gd name="connsiteY682" fmla="*/ 3016319 h 6858000"/>
              <a:gd name="connsiteX683" fmla="*/ 1407512 w 7472601"/>
              <a:gd name="connsiteY683" fmla="*/ 3018001 h 6858000"/>
              <a:gd name="connsiteX684" fmla="*/ 1726266 w 7472601"/>
              <a:gd name="connsiteY684" fmla="*/ 2777274 h 6858000"/>
              <a:gd name="connsiteX685" fmla="*/ 625390 w 7472601"/>
              <a:gd name="connsiteY685" fmla="*/ 2514541 h 6858000"/>
              <a:gd name="connsiteX686" fmla="*/ 619799 w 7472601"/>
              <a:gd name="connsiteY686" fmla="*/ 2527180 h 6858000"/>
              <a:gd name="connsiteX687" fmla="*/ 310030 w 7472601"/>
              <a:gd name="connsiteY687" fmla="*/ 2771818 h 6858000"/>
              <a:gd name="connsiteX688" fmla="*/ 173877 w 7472601"/>
              <a:gd name="connsiteY688" fmla="*/ 2937056 h 6858000"/>
              <a:gd name="connsiteX689" fmla="*/ 77889 w 7472601"/>
              <a:gd name="connsiteY689" fmla="*/ 3138440 h 6858000"/>
              <a:gd name="connsiteX690" fmla="*/ 0 w 7472601"/>
              <a:gd name="connsiteY690" fmla="*/ 3271395 h 6858000"/>
              <a:gd name="connsiteX691" fmla="*/ 0 w 7472601"/>
              <a:gd name="connsiteY691" fmla="*/ 3153002 h 6858000"/>
              <a:gd name="connsiteX692" fmla="*/ 2386 w 7472601"/>
              <a:gd name="connsiteY692" fmla="*/ 3149203 h 6858000"/>
              <a:gd name="connsiteX693" fmla="*/ 89753 w 7472601"/>
              <a:gd name="connsiteY693" fmla="*/ 2987702 h 6858000"/>
              <a:gd name="connsiteX694" fmla="*/ 76869 w 7472601"/>
              <a:gd name="connsiteY694" fmla="*/ 3005404 h 6858000"/>
              <a:gd name="connsiteX695" fmla="*/ 32049 w 7472601"/>
              <a:gd name="connsiteY695" fmla="*/ 3065814 h 6858000"/>
              <a:gd name="connsiteX696" fmla="*/ 0 w 7472601"/>
              <a:gd name="connsiteY696" fmla="*/ 3108744 h 6858000"/>
              <a:gd name="connsiteX697" fmla="*/ 0 w 7472601"/>
              <a:gd name="connsiteY697" fmla="*/ 3058059 h 6858000"/>
              <a:gd name="connsiteX698" fmla="*/ 7610 w 7472601"/>
              <a:gd name="connsiteY698" fmla="*/ 3047889 h 6858000"/>
              <a:gd name="connsiteX699" fmla="*/ 52419 w 7472601"/>
              <a:gd name="connsiteY699" fmla="*/ 2987479 h 6858000"/>
              <a:gd name="connsiteX700" fmla="*/ 59142 w 7472601"/>
              <a:gd name="connsiteY700" fmla="*/ 2978488 h 6858000"/>
              <a:gd name="connsiteX701" fmla="*/ 0 w 7472601"/>
              <a:gd name="connsiteY701" fmla="*/ 3015334 h 6858000"/>
              <a:gd name="connsiteX702" fmla="*/ 0 w 7472601"/>
              <a:gd name="connsiteY702" fmla="*/ 2914286 h 6858000"/>
              <a:gd name="connsiteX703" fmla="*/ 36383 w 7472601"/>
              <a:gd name="connsiteY703" fmla="*/ 2901128 h 6858000"/>
              <a:gd name="connsiteX704" fmla="*/ 156329 w 7472601"/>
              <a:gd name="connsiteY704" fmla="*/ 2840533 h 6858000"/>
              <a:gd name="connsiteX705" fmla="*/ 358355 w 7472601"/>
              <a:gd name="connsiteY705" fmla="*/ 2620471 h 6858000"/>
              <a:gd name="connsiteX706" fmla="*/ 510577 w 7472601"/>
              <a:gd name="connsiteY706" fmla="*/ 2501244 h 6858000"/>
              <a:gd name="connsiteX707" fmla="*/ 211967 w 7472601"/>
              <a:gd name="connsiteY707" fmla="*/ 2479171 h 6858000"/>
              <a:gd name="connsiteX708" fmla="*/ 0 w 7472601"/>
              <a:gd name="connsiteY708" fmla="*/ 2476398 h 6858000"/>
              <a:gd name="connsiteX709" fmla="*/ 0 w 7472601"/>
              <a:gd name="connsiteY709" fmla="*/ 2389189 h 6858000"/>
              <a:gd name="connsiteX710" fmla="*/ 103062 w 7472601"/>
              <a:gd name="connsiteY710" fmla="*/ 2389518 h 6858000"/>
              <a:gd name="connsiteX711" fmla="*/ 510734 w 7472601"/>
              <a:gd name="connsiteY711" fmla="*/ 2416201 h 6858000"/>
              <a:gd name="connsiteX712" fmla="*/ 279257 w 7472601"/>
              <a:gd name="connsiteY712" fmla="*/ 2092102 h 6858000"/>
              <a:gd name="connsiteX713" fmla="*/ 65265 w 7472601"/>
              <a:gd name="connsiteY713" fmla="*/ 2006049 h 6858000"/>
              <a:gd name="connsiteX714" fmla="*/ 0 w 7472601"/>
              <a:gd name="connsiteY714" fmla="*/ 1982532 h 6858000"/>
              <a:gd name="connsiteX715" fmla="*/ 0 w 7472601"/>
              <a:gd name="connsiteY715" fmla="*/ 1912789 h 6858000"/>
              <a:gd name="connsiteX716" fmla="*/ 97460 w 7472601"/>
              <a:gd name="connsiteY716" fmla="*/ 1953725 h 6858000"/>
              <a:gd name="connsiteX717" fmla="*/ 221272 w 7472601"/>
              <a:gd name="connsiteY717" fmla="*/ 1980766 h 6858000"/>
              <a:gd name="connsiteX718" fmla="*/ 116765 w 7472601"/>
              <a:gd name="connsiteY718" fmla="*/ 1911033 h 6858000"/>
              <a:gd name="connsiteX719" fmla="*/ 16405 w 7472601"/>
              <a:gd name="connsiteY719" fmla="*/ 1803412 h 6858000"/>
              <a:gd name="connsiteX720" fmla="*/ 0 w 7472601"/>
              <a:gd name="connsiteY720" fmla="*/ 1784777 h 6858000"/>
              <a:gd name="connsiteX721" fmla="*/ 0 w 7472601"/>
              <a:gd name="connsiteY721" fmla="*/ 1740082 h 6858000"/>
              <a:gd name="connsiteX722" fmla="*/ 39394 w 7472601"/>
              <a:gd name="connsiteY722" fmla="*/ 1784856 h 6858000"/>
              <a:gd name="connsiteX723" fmla="*/ 135813 w 7472601"/>
              <a:gd name="connsiteY723" fmla="*/ 1888838 h 6858000"/>
              <a:gd name="connsiteX724" fmla="*/ 242575 w 7472601"/>
              <a:gd name="connsiteY724" fmla="*/ 1958841 h 6858000"/>
              <a:gd name="connsiteX725" fmla="*/ 82197 w 7472601"/>
              <a:gd name="connsiteY725" fmla="*/ 1754826 h 6858000"/>
              <a:gd name="connsiteX726" fmla="*/ 0 w 7472601"/>
              <a:gd name="connsiteY726" fmla="*/ 1679650 h 6858000"/>
              <a:gd name="connsiteX727" fmla="*/ 0 w 7472601"/>
              <a:gd name="connsiteY727" fmla="*/ 1602463 h 6858000"/>
              <a:gd name="connsiteX728" fmla="*/ 84689 w 7472601"/>
              <a:gd name="connsiteY728" fmla="*/ 1677442 h 6858000"/>
              <a:gd name="connsiteX729" fmla="*/ 298437 w 7472601"/>
              <a:gd name="connsiteY729" fmla="*/ 1968019 h 6858000"/>
              <a:gd name="connsiteX730" fmla="*/ 227269 w 7472601"/>
              <a:gd name="connsiteY730" fmla="*/ 1114064 h 6858000"/>
              <a:gd name="connsiteX731" fmla="*/ 248003 w 7472601"/>
              <a:gd name="connsiteY731" fmla="*/ 1089613 h 6858000"/>
              <a:gd name="connsiteX732" fmla="*/ 427020 w 7472601"/>
              <a:gd name="connsiteY732" fmla="*/ 1619803 h 6858000"/>
              <a:gd name="connsiteX733" fmla="*/ 340345 w 7472601"/>
              <a:gd name="connsiteY733" fmla="*/ 2027739 h 6858000"/>
              <a:gd name="connsiteX734" fmla="*/ 360865 w 7472601"/>
              <a:gd name="connsiteY734" fmla="*/ 2044827 h 6858000"/>
              <a:gd name="connsiteX735" fmla="*/ 560414 w 7472601"/>
              <a:gd name="connsiteY735" fmla="*/ 2421457 h 6858000"/>
              <a:gd name="connsiteX736" fmla="*/ 1359703 w 7472601"/>
              <a:gd name="connsiteY736" fmla="*/ 2578554 h 6858000"/>
              <a:gd name="connsiteX737" fmla="*/ 1359422 w 7472601"/>
              <a:gd name="connsiteY737" fmla="*/ 2577994 h 6858000"/>
              <a:gd name="connsiteX738" fmla="*/ 828701 w 7472601"/>
              <a:gd name="connsiteY738" fmla="*/ 1839520 h 6858000"/>
              <a:gd name="connsiteX739" fmla="*/ 494427 w 7472601"/>
              <a:gd name="connsiteY739" fmla="*/ 1092333 h 6858000"/>
              <a:gd name="connsiteX740" fmla="*/ 506322 w 7472601"/>
              <a:gd name="connsiteY740" fmla="*/ 1020997 h 6858000"/>
              <a:gd name="connsiteX741" fmla="*/ 4570198 w 7472601"/>
              <a:gd name="connsiteY741" fmla="*/ 978081 h 6858000"/>
              <a:gd name="connsiteX742" fmla="*/ 4523691 w 7472601"/>
              <a:gd name="connsiteY742" fmla="*/ 1127776 h 6858000"/>
              <a:gd name="connsiteX743" fmla="*/ 4509875 w 7472601"/>
              <a:gd name="connsiteY743" fmla="*/ 1167552 h 6858000"/>
              <a:gd name="connsiteX744" fmla="*/ 4478168 w 7472601"/>
              <a:gd name="connsiteY744" fmla="*/ 1260735 h 6858000"/>
              <a:gd name="connsiteX745" fmla="*/ 4409309 w 7472601"/>
              <a:gd name="connsiteY745" fmla="*/ 1666996 h 6858000"/>
              <a:gd name="connsiteX746" fmla="*/ 4370031 w 7472601"/>
              <a:gd name="connsiteY746" fmla="*/ 1955666 h 6858000"/>
              <a:gd name="connsiteX747" fmla="*/ 4570198 w 7472601"/>
              <a:gd name="connsiteY747" fmla="*/ 978081 h 6858000"/>
              <a:gd name="connsiteX748" fmla="*/ 4557898 w 7472601"/>
              <a:gd name="connsiteY748" fmla="*/ 900011 h 6858000"/>
              <a:gd name="connsiteX749" fmla="*/ 4344840 w 7472601"/>
              <a:gd name="connsiteY749" fmla="*/ 1922038 h 6858000"/>
              <a:gd name="connsiteX750" fmla="*/ 4378710 w 7472601"/>
              <a:gd name="connsiteY750" fmla="*/ 1665516 h 6858000"/>
              <a:gd name="connsiteX751" fmla="*/ 4448798 w 7472601"/>
              <a:gd name="connsiteY751" fmla="*/ 1253024 h 6858000"/>
              <a:gd name="connsiteX752" fmla="*/ 4480315 w 7472601"/>
              <a:gd name="connsiteY752" fmla="*/ 1158454 h 6858000"/>
              <a:gd name="connsiteX753" fmla="*/ 4494133 w 7472601"/>
              <a:gd name="connsiteY753" fmla="*/ 1118676 h 6858000"/>
              <a:gd name="connsiteX754" fmla="*/ 4557898 w 7472601"/>
              <a:gd name="connsiteY754" fmla="*/ 900011 h 6858000"/>
              <a:gd name="connsiteX755" fmla="*/ 5870151 w 7472601"/>
              <a:gd name="connsiteY755" fmla="*/ 898890 h 6858000"/>
              <a:gd name="connsiteX756" fmla="*/ 5861335 w 7472601"/>
              <a:gd name="connsiteY756" fmla="*/ 899177 h 6858000"/>
              <a:gd name="connsiteX757" fmla="*/ 5843702 w 7472601"/>
              <a:gd name="connsiteY757" fmla="*/ 899748 h 6858000"/>
              <a:gd name="connsiteX758" fmla="*/ 5651107 w 7472601"/>
              <a:gd name="connsiteY758" fmla="*/ 920306 h 6858000"/>
              <a:gd name="connsiteX759" fmla="*/ 5459407 w 7472601"/>
              <a:gd name="connsiteY759" fmla="*/ 940975 h 6858000"/>
              <a:gd name="connsiteX760" fmla="*/ 5374846 w 7472601"/>
              <a:gd name="connsiteY760" fmla="*/ 941988 h 6858000"/>
              <a:gd name="connsiteX761" fmla="*/ 5256105 w 7472601"/>
              <a:gd name="connsiteY761" fmla="*/ 945632 h 6858000"/>
              <a:gd name="connsiteX762" fmla="*/ 5107071 w 7472601"/>
              <a:gd name="connsiteY762" fmla="*/ 969720 h 6858000"/>
              <a:gd name="connsiteX763" fmla="*/ 4998681 w 7472601"/>
              <a:gd name="connsiteY763" fmla="*/ 988771 h 6858000"/>
              <a:gd name="connsiteX764" fmla="*/ 5870151 w 7472601"/>
              <a:gd name="connsiteY764" fmla="*/ 898890 h 6858000"/>
              <a:gd name="connsiteX765" fmla="*/ 5504425 w 7472601"/>
              <a:gd name="connsiteY765" fmla="*/ 848067 h 6858000"/>
              <a:gd name="connsiteX766" fmla="*/ 4968849 w 7472601"/>
              <a:gd name="connsiteY766" fmla="*/ 962318 h 6858000"/>
              <a:gd name="connsiteX767" fmla="*/ 5104039 w 7472601"/>
              <a:gd name="connsiteY767" fmla="*/ 940634 h 6858000"/>
              <a:gd name="connsiteX768" fmla="*/ 5256311 w 7472601"/>
              <a:gd name="connsiteY768" fmla="*/ 916490 h 6858000"/>
              <a:gd name="connsiteX769" fmla="*/ 5377381 w 7472601"/>
              <a:gd name="connsiteY769" fmla="*/ 912671 h 6858000"/>
              <a:gd name="connsiteX770" fmla="*/ 5460148 w 7472601"/>
              <a:gd name="connsiteY770" fmla="*/ 911442 h 6858000"/>
              <a:gd name="connsiteX771" fmla="*/ 5648971 w 7472601"/>
              <a:gd name="connsiteY771" fmla="*/ 891331 h 6858000"/>
              <a:gd name="connsiteX772" fmla="*/ 5844807 w 7472601"/>
              <a:gd name="connsiteY772" fmla="*/ 870718 h 6858000"/>
              <a:gd name="connsiteX773" fmla="*/ 5862975 w 7472601"/>
              <a:gd name="connsiteY773" fmla="*/ 869756 h 6858000"/>
              <a:gd name="connsiteX774" fmla="*/ 5920887 w 7472601"/>
              <a:gd name="connsiteY774" fmla="*/ 865929 h 6858000"/>
              <a:gd name="connsiteX775" fmla="*/ 5504425 w 7472601"/>
              <a:gd name="connsiteY775" fmla="*/ 848067 h 6858000"/>
              <a:gd name="connsiteX776" fmla="*/ 3607114 w 7472601"/>
              <a:gd name="connsiteY776" fmla="*/ 467441 h 6858000"/>
              <a:gd name="connsiteX777" fmla="*/ 3296242 w 7472601"/>
              <a:gd name="connsiteY777" fmla="*/ 807991 h 6858000"/>
              <a:gd name="connsiteX778" fmla="*/ 3174674 w 7472601"/>
              <a:gd name="connsiteY778" fmla="*/ 919759 h 6858000"/>
              <a:gd name="connsiteX779" fmla="*/ 3042978 w 7472601"/>
              <a:gd name="connsiteY779" fmla="*/ 1054894 h 6858000"/>
              <a:gd name="connsiteX780" fmla="*/ 2968914 w 7472601"/>
              <a:gd name="connsiteY780" fmla="*/ 1133756 h 6858000"/>
              <a:gd name="connsiteX781" fmla="*/ 3103823 w 7472601"/>
              <a:gd name="connsiteY781" fmla="*/ 1026814 h 6858000"/>
              <a:gd name="connsiteX782" fmla="*/ 3607114 w 7472601"/>
              <a:gd name="connsiteY782" fmla="*/ 467441 h 6858000"/>
              <a:gd name="connsiteX783" fmla="*/ 3744487 w 7472601"/>
              <a:gd name="connsiteY783" fmla="*/ 383136 h 6858000"/>
              <a:gd name="connsiteX784" fmla="*/ 3970213 w 7472601"/>
              <a:gd name="connsiteY784" fmla="*/ 995559 h 6858000"/>
              <a:gd name="connsiteX785" fmla="*/ 3744487 w 7472601"/>
              <a:gd name="connsiteY785" fmla="*/ 383136 h 6858000"/>
              <a:gd name="connsiteX786" fmla="*/ 3624562 w 7472601"/>
              <a:gd name="connsiteY786" fmla="*/ 367041 h 6858000"/>
              <a:gd name="connsiteX787" fmla="*/ 3489712 w 7472601"/>
              <a:gd name="connsiteY787" fmla="*/ 485386 h 6858000"/>
              <a:gd name="connsiteX788" fmla="*/ 3182994 w 7472601"/>
              <a:gd name="connsiteY788" fmla="*/ 828265 h 6858000"/>
              <a:gd name="connsiteX789" fmla="*/ 2892114 w 7472601"/>
              <a:gd name="connsiteY789" fmla="*/ 1172635 h 6858000"/>
              <a:gd name="connsiteX790" fmla="*/ 3021459 w 7472601"/>
              <a:gd name="connsiteY790" fmla="*/ 1035385 h 6858000"/>
              <a:gd name="connsiteX791" fmla="*/ 3153873 w 7472601"/>
              <a:gd name="connsiteY791" fmla="*/ 898971 h 6858000"/>
              <a:gd name="connsiteX792" fmla="*/ 3276511 w 7472601"/>
              <a:gd name="connsiteY792" fmla="*/ 786423 h 6858000"/>
              <a:gd name="connsiteX793" fmla="*/ 3584154 w 7472601"/>
              <a:gd name="connsiteY793" fmla="*/ 448218 h 6858000"/>
              <a:gd name="connsiteX794" fmla="*/ 3624562 w 7472601"/>
              <a:gd name="connsiteY794" fmla="*/ 367041 h 6858000"/>
              <a:gd name="connsiteX795" fmla="*/ 3766672 w 7472601"/>
              <a:gd name="connsiteY795" fmla="*/ 359429 h 6858000"/>
              <a:gd name="connsiteX796" fmla="*/ 3996338 w 7472601"/>
              <a:gd name="connsiteY796" fmla="*/ 968237 h 6858000"/>
              <a:gd name="connsiteX797" fmla="*/ 3766672 w 7472601"/>
              <a:gd name="connsiteY797" fmla="*/ 359429 h 6858000"/>
              <a:gd name="connsiteX798" fmla="*/ 5805386 w 7472601"/>
              <a:gd name="connsiteY798" fmla="*/ 239240 h 6858000"/>
              <a:gd name="connsiteX799" fmla="*/ 5736947 w 7472601"/>
              <a:gd name="connsiteY799" fmla="*/ 261367 h 6858000"/>
              <a:gd name="connsiteX800" fmla="*/ 5427012 w 7472601"/>
              <a:gd name="connsiteY800" fmla="*/ 311272 h 6858000"/>
              <a:gd name="connsiteX801" fmla="*/ 5147818 w 7472601"/>
              <a:gd name="connsiteY801" fmla="*/ 322112 h 6858000"/>
              <a:gd name="connsiteX802" fmla="*/ 5060854 w 7472601"/>
              <a:gd name="connsiteY802" fmla="*/ 311882 h 6858000"/>
              <a:gd name="connsiteX803" fmla="*/ 4945989 w 7472601"/>
              <a:gd name="connsiteY803" fmla="*/ 300516 h 6858000"/>
              <a:gd name="connsiteX804" fmla="*/ 5410479 w 7472601"/>
              <a:gd name="connsiteY804" fmla="*/ 348434 h 6858000"/>
              <a:gd name="connsiteX805" fmla="*/ 5805386 w 7472601"/>
              <a:gd name="connsiteY805" fmla="*/ 239240 h 6858000"/>
              <a:gd name="connsiteX806" fmla="*/ 5905192 w 7472601"/>
              <a:gd name="connsiteY806" fmla="*/ 163079 h 6858000"/>
              <a:gd name="connsiteX807" fmla="*/ 5865655 w 7472601"/>
              <a:gd name="connsiteY807" fmla="*/ 171901 h 6858000"/>
              <a:gd name="connsiteX808" fmla="*/ 5259740 w 7472601"/>
              <a:gd name="connsiteY808" fmla="*/ 257013 h 6858000"/>
              <a:gd name="connsiteX809" fmla="*/ 5208466 w 7472601"/>
              <a:gd name="connsiteY809" fmla="*/ 257550 h 6858000"/>
              <a:gd name="connsiteX810" fmla="*/ 4980204 w 7472601"/>
              <a:gd name="connsiteY810" fmla="*/ 271903 h 6858000"/>
              <a:gd name="connsiteX811" fmla="*/ 5068068 w 7472601"/>
              <a:gd name="connsiteY811" fmla="*/ 282244 h 6858000"/>
              <a:gd name="connsiteX812" fmla="*/ 5153231 w 7472601"/>
              <a:gd name="connsiteY812" fmla="*/ 292240 h 6858000"/>
              <a:gd name="connsiteX813" fmla="*/ 5426491 w 7472601"/>
              <a:gd name="connsiteY813" fmla="*/ 281128 h 6858000"/>
              <a:gd name="connsiteX814" fmla="*/ 5731212 w 7472601"/>
              <a:gd name="connsiteY814" fmla="*/ 231951 h 6858000"/>
              <a:gd name="connsiteX815" fmla="*/ 5905192 w 7472601"/>
              <a:gd name="connsiteY815" fmla="*/ 163079 h 6858000"/>
              <a:gd name="connsiteX816" fmla="*/ 5944437 w 7472601"/>
              <a:gd name="connsiteY816" fmla="*/ 113829 h 6858000"/>
              <a:gd name="connsiteX817" fmla="*/ 5825032 w 7472601"/>
              <a:gd name="connsiteY817" fmla="*/ 146405 h 6858000"/>
              <a:gd name="connsiteX818" fmla="*/ 4955599 w 7472601"/>
              <a:gd name="connsiteY818" fmla="*/ 247008 h 6858000"/>
              <a:gd name="connsiteX819" fmla="*/ 5210104 w 7472601"/>
              <a:gd name="connsiteY819" fmla="*/ 228123 h 6858000"/>
              <a:gd name="connsiteX820" fmla="*/ 5261015 w 7472601"/>
              <a:gd name="connsiteY820" fmla="*/ 227087 h 6858000"/>
              <a:gd name="connsiteX821" fmla="*/ 5861181 w 7472601"/>
              <a:gd name="connsiteY821" fmla="*/ 143093 h 6858000"/>
              <a:gd name="connsiteX822" fmla="*/ 5961252 w 7472601"/>
              <a:gd name="connsiteY822" fmla="*/ 114820 h 6858000"/>
              <a:gd name="connsiteX823" fmla="*/ 5944437 w 7472601"/>
              <a:gd name="connsiteY823" fmla="*/ 113829 h 6858000"/>
              <a:gd name="connsiteX824" fmla="*/ 3882765 w 7472601"/>
              <a:gd name="connsiteY824" fmla="*/ 0 h 6858000"/>
              <a:gd name="connsiteX825" fmla="*/ 3995099 w 7472601"/>
              <a:gd name="connsiteY825" fmla="*/ 0 h 6858000"/>
              <a:gd name="connsiteX826" fmla="*/ 4163818 w 7472601"/>
              <a:gd name="connsiteY826" fmla="*/ 234104 h 6858000"/>
              <a:gd name="connsiteX827" fmla="*/ 4172099 w 7472601"/>
              <a:gd name="connsiteY827" fmla="*/ 234207 h 6858000"/>
              <a:gd name="connsiteX828" fmla="*/ 4784282 w 7472601"/>
              <a:gd name="connsiteY828" fmla="*/ 276561 h 6858000"/>
              <a:gd name="connsiteX829" fmla="*/ 4801687 w 7472601"/>
              <a:gd name="connsiteY829" fmla="*/ 267764 h 6858000"/>
              <a:gd name="connsiteX830" fmla="*/ 6082788 w 7472601"/>
              <a:gd name="connsiteY830" fmla="*/ 64119 h 6858000"/>
              <a:gd name="connsiteX831" fmla="*/ 6099442 w 7472601"/>
              <a:gd name="connsiteY831" fmla="*/ 82568 h 6858000"/>
              <a:gd name="connsiteX832" fmla="*/ 4804137 w 7472601"/>
              <a:gd name="connsiteY832" fmla="*/ 320931 h 6858000"/>
              <a:gd name="connsiteX833" fmla="*/ 4227047 w 7472601"/>
              <a:gd name="connsiteY833" fmla="*/ 313415 h 6858000"/>
              <a:gd name="connsiteX834" fmla="*/ 4346041 w 7472601"/>
              <a:gd name="connsiteY834" fmla="*/ 456086 h 6858000"/>
              <a:gd name="connsiteX835" fmla="*/ 4870967 w 7472601"/>
              <a:gd name="connsiteY835" fmla="*/ 963061 h 6858000"/>
              <a:gd name="connsiteX836" fmla="*/ 4889647 w 7472601"/>
              <a:gd name="connsiteY836" fmla="*/ 957147 h 6858000"/>
              <a:gd name="connsiteX837" fmla="*/ 5422504 w 7472601"/>
              <a:gd name="connsiteY837" fmla="*/ 805191 h 6858000"/>
              <a:gd name="connsiteX838" fmla="*/ 6087656 w 7472601"/>
              <a:gd name="connsiteY838" fmla="*/ 826703 h 6858000"/>
              <a:gd name="connsiteX839" fmla="*/ 6058717 w 7472601"/>
              <a:gd name="connsiteY839" fmla="*/ 865992 h 6858000"/>
              <a:gd name="connsiteX840" fmla="*/ 4974153 w 7472601"/>
              <a:gd name="connsiteY840" fmla="*/ 1045456 h 6858000"/>
              <a:gd name="connsiteX841" fmla="*/ 5627835 w 7472601"/>
              <a:gd name="connsiteY841" fmla="*/ 1472077 h 6858000"/>
              <a:gd name="connsiteX842" fmla="*/ 5629817 w 7472601"/>
              <a:gd name="connsiteY842" fmla="*/ 1471412 h 6858000"/>
              <a:gd name="connsiteX843" fmla="*/ 5634124 w 7472601"/>
              <a:gd name="connsiteY843" fmla="*/ 1470572 h 6858000"/>
              <a:gd name="connsiteX844" fmla="*/ 5755832 w 7472601"/>
              <a:gd name="connsiteY844" fmla="*/ 1383886 h 6858000"/>
              <a:gd name="connsiteX845" fmla="*/ 6014186 w 7472601"/>
              <a:gd name="connsiteY845" fmla="*/ 1279799 h 6858000"/>
              <a:gd name="connsiteX846" fmla="*/ 6901619 w 7472601"/>
              <a:gd name="connsiteY846" fmla="*/ 1047874 h 6858000"/>
              <a:gd name="connsiteX847" fmla="*/ 6931566 w 7472601"/>
              <a:gd name="connsiteY847" fmla="*/ 1062034 h 6858000"/>
              <a:gd name="connsiteX848" fmla="*/ 5790982 w 7472601"/>
              <a:gd name="connsiteY848" fmla="*/ 1561380 h 6858000"/>
              <a:gd name="connsiteX849" fmla="*/ 6188971 w 7472601"/>
              <a:gd name="connsiteY849" fmla="*/ 1755168 h 6858000"/>
              <a:gd name="connsiteX850" fmla="*/ 6202446 w 7472601"/>
              <a:gd name="connsiteY850" fmla="*/ 1752268 h 6858000"/>
              <a:gd name="connsiteX851" fmla="*/ 7179560 w 7472601"/>
              <a:gd name="connsiteY851" fmla="*/ 1467551 h 6858000"/>
              <a:gd name="connsiteX852" fmla="*/ 7158730 w 7472601"/>
              <a:gd name="connsiteY852" fmla="*/ 1507835 h 6858000"/>
              <a:gd name="connsiteX853" fmla="*/ 6326959 w 7472601"/>
              <a:gd name="connsiteY853" fmla="*/ 1817686 h 6858000"/>
              <a:gd name="connsiteX854" fmla="*/ 6537433 w 7472601"/>
              <a:gd name="connsiteY854" fmla="*/ 1907790 h 6858000"/>
              <a:gd name="connsiteX855" fmla="*/ 6550221 w 7472601"/>
              <a:gd name="connsiteY855" fmla="*/ 1910729 h 6858000"/>
              <a:gd name="connsiteX856" fmla="*/ 6964438 w 7472601"/>
              <a:gd name="connsiteY856" fmla="*/ 2209505 h 6858000"/>
              <a:gd name="connsiteX857" fmla="*/ 7367862 w 7472601"/>
              <a:gd name="connsiteY857" fmla="*/ 2806833 h 6858000"/>
              <a:gd name="connsiteX858" fmla="*/ 7364329 w 7472601"/>
              <a:gd name="connsiteY858" fmla="*/ 2826907 h 6858000"/>
              <a:gd name="connsiteX859" fmla="*/ 7290545 w 7472601"/>
              <a:gd name="connsiteY859" fmla="*/ 2850663 h 6858000"/>
              <a:gd name="connsiteX860" fmla="*/ 6472036 w 7472601"/>
              <a:gd name="connsiteY860" fmla="*/ 1959003 h 6858000"/>
              <a:gd name="connsiteX861" fmla="*/ 5792897 w 7472601"/>
              <a:gd name="connsiteY861" fmla="*/ 1647747 h 6858000"/>
              <a:gd name="connsiteX862" fmla="*/ 5842751 w 7472601"/>
              <a:gd name="connsiteY862" fmla="*/ 1816112 h 6858000"/>
              <a:gd name="connsiteX863" fmla="*/ 5847424 w 7472601"/>
              <a:gd name="connsiteY863" fmla="*/ 1815776 h 6858000"/>
              <a:gd name="connsiteX864" fmla="*/ 6399821 w 7472601"/>
              <a:gd name="connsiteY864" fmla="*/ 2344799 h 6858000"/>
              <a:gd name="connsiteX865" fmla="*/ 6323232 w 7472601"/>
              <a:gd name="connsiteY865" fmla="*/ 2389634 h 6858000"/>
              <a:gd name="connsiteX866" fmla="*/ 5942958 w 7472601"/>
              <a:gd name="connsiteY866" fmla="*/ 2077708 h 6858000"/>
              <a:gd name="connsiteX867" fmla="*/ 5921559 w 7472601"/>
              <a:gd name="connsiteY867" fmla="*/ 2378596 h 6858000"/>
              <a:gd name="connsiteX868" fmla="*/ 5817651 w 7472601"/>
              <a:gd name="connsiteY868" fmla="*/ 3023919 h 6858000"/>
              <a:gd name="connsiteX869" fmla="*/ 5729634 w 7472601"/>
              <a:gd name="connsiteY869" fmla="*/ 3051849 h 6858000"/>
              <a:gd name="connsiteX870" fmla="*/ 5611018 w 7472601"/>
              <a:gd name="connsiteY870" fmla="*/ 2316769 h 6858000"/>
              <a:gd name="connsiteX871" fmla="*/ 5687608 w 7472601"/>
              <a:gd name="connsiteY871" fmla="*/ 2039972 h 6858000"/>
              <a:gd name="connsiteX872" fmla="*/ 5657554 w 7472601"/>
              <a:gd name="connsiteY872" fmla="*/ 1576445 h 6858000"/>
              <a:gd name="connsiteX873" fmla="*/ 5150475 w 7472601"/>
              <a:gd name="connsiteY873" fmla="*/ 1274012 h 6858000"/>
              <a:gd name="connsiteX874" fmla="*/ 5349142 w 7472601"/>
              <a:gd name="connsiteY874" fmla="*/ 2204405 h 6858000"/>
              <a:gd name="connsiteX875" fmla="*/ 5262214 w 7472601"/>
              <a:gd name="connsiteY875" fmla="*/ 2233836 h 6858000"/>
              <a:gd name="connsiteX876" fmla="*/ 4981539 w 7472601"/>
              <a:gd name="connsiteY876" fmla="*/ 1542201 h 6858000"/>
              <a:gd name="connsiteX877" fmla="*/ 4958461 w 7472601"/>
              <a:gd name="connsiteY877" fmla="*/ 1136957 h 6858000"/>
              <a:gd name="connsiteX878" fmla="*/ 4655015 w 7472601"/>
              <a:gd name="connsiteY878" fmla="*/ 891426 h 6858000"/>
              <a:gd name="connsiteX879" fmla="*/ 4348002 w 7472601"/>
              <a:gd name="connsiteY879" fmla="*/ 2205895 h 6858000"/>
              <a:gd name="connsiteX880" fmla="*/ 4262250 w 7472601"/>
              <a:gd name="connsiteY880" fmla="*/ 2219972 h 6858000"/>
              <a:gd name="connsiteX881" fmla="*/ 4550611 w 7472601"/>
              <a:gd name="connsiteY881" fmla="*/ 817540 h 6858000"/>
              <a:gd name="connsiteX882" fmla="*/ 4564418 w 7472601"/>
              <a:gd name="connsiteY882" fmla="*/ 808293 h 6858000"/>
              <a:gd name="connsiteX883" fmla="*/ 4266388 w 7472601"/>
              <a:gd name="connsiteY883" fmla="*/ 500083 h 6858000"/>
              <a:gd name="connsiteX884" fmla="*/ 4032842 w 7472601"/>
              <a:gd name="connsiteY884" fmla="*/ 211809 h 6858000"/>
              <a:gd name="connsiteX885" fmla="*/ 3882765 w 7472601"/>
              <a:gd name="connsiteY885" fmla="*/ 0 h 6858000"/>
              <a:gd name="connsiteX886" fmla="*/ 3721337 w 7472601"/>
              <a:gd name="connsiteY886" fmla="*/ 0 h 6858000"/>
              <a:gd name="connsiteX887" fmla="*/ 3797544 w 7472601"/>
              <a:gd name="connsiteY887" fmla="*/ 0 h 6858000"/>
              <a:gd name="connsiteX888" fmla="*/ 3775734 w 7472601"/>
              <a:gd name="connsiteY888" fmla="*/ 95131 h 6858000"/>
              <a:gd name="connsiteX889" fmla="*/ 3724807 w 7472601"/>
              <a:gd name="connsiteY889" fmla="*/ 272257 h 6858000"/>
              <a:gd name="connsiteX890" fmla="*/ 3726844 w 7472601"/>
              <a:gd name="connsiteY890" fmla="*/ 282988 h 6858000"/>
              <a:gd name="connsiteX891" fmla="*/ 3742664 w 7472601"/>
              <a:gd name="connsiteY891" fmla="*/ 279918 h 6858000"/>
              <a:gd name="connsiteX892" fmla="*/ 4103910 w 7472601"/>
              <a:gd name="connsiteY892" fmla="*/ 1161917 h 6858000"/>
              <a:gd name="connsiteX893" fmla="*/ 4020269 w 7472601"/>
              <a:gd name="connsiteY893" fmla="*/ 1200406 h 6858000"/>
              <a:gd name="connsiteX894" fmla="*/ 3674882 w 7472601"/>
              <a:gd name="connsiteY894" fmla="*/ 488524 h 6858000"/>
              <a:gd name="connsiteX895" fmla="*/ 3132682 w 7472601"/>
              <a:gd name="connsiteY895" fmla="*/ 1072284 h 6858000"/>
              <a:gd name="connsiteX896" fmla="*/ 2716346 w 7472601"/>
              <a:gd name="connsiteY896" fmla="*/ 1276376 h 6858000"/>
              <a:gd name="connsiteX897" fmla="*/ 2716772 w 7472601"/>
              <a:gd name="connsiteY897" fmla="*/ 1255462 h 6858000"/>
              <a:gd name="connsiteX898" fmla="*/ 3471096 w 7472601"/>
              <a:gd name="connsiteY898" fmla="*/ 437072 h 6858000"/>
              <a:gd name="connsiteX899" fmla="*/ 3639057 w 7472601"/>
              <a:gd name="connsiteY899" fmla="*/ 286334 h 6858000"/>
              <a:gd name="connsiteX900" fmla="*/ 3640309 w 7472601"/>
              <a:gd name="connsiteY900" fmla="*/ 284664 h 6858000"/>
              <a:gd name="connsiteX901" fmla="*/ 3646022 w 7472601"/>
              <a:gd name="connsiteY901" fmla="*/ 276711 h 6858000"/>
              <a:gd name="connsiteX902" fmla="*/ 3707943 w 7472601"/>
              <a:gd name="connsiteY902" fmla="*/ 65958 h 6858000"/>
              <a:gd name="connsiteX903" fmla="*/ 3721337 w 7472601"/>
              <a:gd name="connsiteY903" fmla="*/ 0 h 6858000"/>
              <a:gd name="connsiteX904" fmla="*/ 2867960 w 7472601"/>
              <a:gd name="connsiteY904" fmla="*/ 0 h 6858000"/>
              <a:gd name="connsiteX905" fmla="*/ 2926351 w 7472601"/>
              <a:gd name="connsiteY905" fmla="*/ 0 h 6858000"/>
              <a:gd name="connsiteX906" fmla="*/ 2902823 w 7472601"/>
              <a:gd name="connsiteY906" fmla="*/ 262929 h 6858000"/>
              <a:gd name="connsiteX907" fmla="*/ 2940663 w 7472601"/>
              <a:gd name="connsiteY907" fmla="*/ 140884 h 6858000"/>
              <a:gd name="connsiteX908" fmla="*/ 2947039 w 7472601"/>
              <a:gd name="connsiteY908" fmla="*/ 122524 h 6858000"/>
              <a:gd name="connsiteX909" fmla="*/ 2984316 w 7472601"/>
              <a:gd name="connsiteY909" fmla="*/ 0 h 6858000"/>
              <a:gd name="connsiteX910" fmla="*/ 3016114 w 7472601"/>
              <a:gd name="connsiteY910" fmla="*/ 0 h 6858000"/>
              <a:gd name="connsiteX911" fmla="*/ 2979949 w 7472601"/>
              <a:gd name="connsiteY911" fmla="*/ 119274 h 6858000"/>
              <a:gd name="connsiteX912" fmla="*/ 3023879 w 7472601"/>
              <a:gd name="connsiteY912" fmla="*/ 0 h 6858000"/>
              <a:gd name="connsiteX913" fmla="*/ 3105400 w 7472601"/>
              <a:gd name="connsiteY913" fmla="*/ 0 h 6858000"/>
              <a:gd name="connsiteX914" fmla="*/ 3094669 w 7472601"/>
              <a:gd name="connsiteY914" fmla="*/ 30308 h 6858000"/>
              <a:gd name="connsiteX915" fmla="*/ 2901945 w 7472601"/>
              <a:gd name="connsiteY915" fmla="*/ 466538 h 6858000"/>
              <a:gd name="connsiteX916" fmla="*/ 2815209 w 7472601"/>
              <a:gd name="connsiteY916" fmla="*/ 497361 h 6858000"/>
              <a:gd name="connsiteX917" fmla="*/ 2844845 w 7472601"/>
              <a:gd name="connsiteY917" fmla="*/ 127638 h 6858000"/>
              <a:gd name="connsiteX918" fmla="*/ 2867960 w 7472601"/>
              <a:gd name="connsiteY918" fmla="*/ 0 h 6858000"/>
              <a:gd name="connsiteX919" fmla="*/ 1057230 w 7472601"/>
              <a:gd name="connsiteY919" fmla="*/ 0 h 6858000"/>
              <a:gd name="connsiteX920" fmla="*/ 1111003 w 7472601"/>
              <a:gd name="connsiteY920" fmla="*/ 0 h 6858000"/>
              <a:gd name="connsiteX921" fmla="*/ 1125553 w 7472601"/>
              <a:gd name="connsiteY921" fmla="*/ 52588 h 6858000"/>
              <a:gd name="connsiteX922" fmla="*/ 1304276 w 7472601"/>
              <a:gd name="connsiteY922" fmla="*/ 476275 h 6858000"/>
              <a:gd name="connsiteX923" fmla="*/ 1492066 w 7472601"/>
              <a:gd name="connsiteY923" fmla="*/ 886333 h 6858000"/>
              <a:gd name="connsiteX924" fmla="*/ 1423698 w 7472601"/>
              <a:gd name="connsiteY924" fmla="*/ 710817 h 6858000"/>
              <a:gd name="connsiteX925" fmla="*/ 1357609 w 7472601"/>
              <a:gd name="connsiteY925" fmla="*/ 532892 h 6858000"/>
              <a:gd name="connsiteX926" fmla="*/ 1309550 w 7472601"/>
              <a:gd name="connsiteY926" fmla="*/ 374031 h 6858000"/>
              <a:gd name="connsiteX927" fmla="*/ 1193673 w 7472601"/>
              <a:gd name="connsiteY927" fmla="*/ 49533 h 6858000"/>
              <a:gd name="connsiteX928" fmla="*/ 1164391 w 7472601"/>
              <a:gd name="connsiteY928" fmla="*/ 0 h 6858000"/>
              <a:gd name="connsiteX929" fmla="*/ 1200666 w 7472601"/>
              <a:gd name="connsiteY929" fmla="*/ 0 h 6858000"/>
              <a:gd name="connsiteX930" fmla="*/ 1223408 w 7472601"/>
              <a:gd name="connsiteY930" fmla="*/ 38996 h 6858000"/>
              <a:gd name="connsiteX931" fmla="*/ 1339635 w 7472601"/>
              <a:gd name="connsiteY931" fmla="*/ 365517 h 6858000"/>
              <a:gd name="connsiteX932" fmla="*/ 1387469 w 7472601"/>
              <a:gd name="connsiteY932" fmla="*/ 523079 h 6858000"/>
              <a:gd name="connsiteX933" fmla="*/ 1452685 w 7472601"/>
              <a:gd name="connsiteY933" fmla="*/ 699806 h 6858000"/>
              <a:gd name="connsiteX934" fmla="*/ 1492092 w 7472601"/>
              <a:gd name="connsiteY934" fmla="*/ 800424 h 6858000"/>
              <a:gd name="connsiteX935" fmla="*/ 1455302 w 7472601"/>
              <a:gd name="connsiteY935" fmla="*/ 632913 h 6858000"/>
              <a:gd name="connsiteX936" fmla="*/ 1222336 w 7472601"/>
              <a:gd name="connsiteY936" fmla="*/ 9480 h 6858000"/>
              <a:gd name="connsiteX937" fmla="*/ 1214634 w 7472601"/>
              <a:gd name="connsiteY937" fmla="*/ 0 h 6858000"/>
              <a:gd name="connsiteX938" fmla="*/ 1289827 w 7472601"/>
              <a:gd name="connsiteY938" fmla="*/ 0 h 6858000"/>
              <a:gd name="connsiteX939" fmla="*/ 1321076 w 7472601"/>
              <a:gd name="connsiteY939" fmla="*/ 59722 h 6858000"/>
              <a:gd name="connsiteX940" fmla="*/ 1512579 w 7472601"/>
              <a:gd name="connsiteY940" fmla="*/ 626441 h 6858000"/>
              <a:gd name="connsiteX941" fmla="*/ 1506076 w 7472601"/>
              <a:gd name="connsiteY941" fmla="*/ 1089289 h 6858000"/>
              <a:gd name="connsiteX942" fmla="*/ 1486346 w 7472601"/>
              <a:gd name="connsiteY942" fmla="*/ 1079919 h 6858000"/>
              <a:gd name="connsiteX943" fmla="*/ 1070511 w 7472601"/>
              <a:gd name="connsiteY943" fmla="*/ 48609 h 6858000"/>
              <a:gd name="connsiteX944" fmla="*/ 1057230 w 7472601"/>
              <a:gd name="connsiteY944" fmla="*/ 0 h 6858000"/>
              <a:gd name="connsiteX945" fmla="*/ 43151 w 7472601"/>
              <a:gd name="connsiteY945" fmla="*/ 0 h 6858000"/>
              <a:gd name="connsiteX946" fmla="*/ 95283 w 7472601"/>
              <a:gd name="connsiteY946" fmla="*/ 0 h 6858000"/>
              <a:gd name="connsiteX947" fmla="*/ 300708 w 7472601"/>
              <a:gd name="connsiteY947" fmla="*/ 154571 h 6858000"/>
              <a:gd name="connsiteX948" fmla="*/ 530414 w 7472601"/>
              <a:gd name="connsiteY948" fmla="*/ 354673 h 6858000"/>
              <a:gd name="connsiteX949" fmla="*/ 333785 w 7472601"/>
              <a:gd name="connsiteY949" fmla="*/ 161564 h 6858000"/>
              <a:gd name="connsiteX950" fmla="*/ 147005 w 7472601"/>
              <a:gd name="connsiteY950" fmla="*/ 0 h 6858000"/>
              <a:gd name="connsiteX951" fmla="*/ 272509 w 7472601"/>
              <a:gd name="connsiteY951" fmla="*/ 0 h 6858000"/>
              <a:gd name="connsiteX952" fmla="*/ 326276 w 7472601"/>
              <a:gd name="connsiteY952" fmla="*/ 45847 h 6858000"/>
              <a:gd name="connsiteX953" fmla="*/ 823759 w 7472601"/>
              <a:gd name="connsiteY953" fmla="*/ 574145 h 6858000"/>
              <a:gd name="connsiteX954" fmla="*/ 811254 w 7472601"/>
              <a:gd name="connsiteY954" fmla="*/ 665546 h 6858000"/>
              <a:gd name="connsiteX955" fmla="*/ 154042 w 7472601"/>
              <a:gd name="connsiteY955" fmla="*/ 261522 h 6858000"/>
              <a:gd name="connsiteX956" fmla="*/ 13550 w 7472601"/>
              <a:gd name="connsiteY956" fmla="*/ 158423 h 6858000"/>
              <a:gd name="connsiteX957" fmla="*/ 0 w 7472601"/>
              <a:gd name="connsiteY957" fmla="*/ 146618 h 6858000"/>
              <a:gd name="connsiteX958" fmla="*/ 0 w 7472601"/>
              <a:gd name="connsiteY958" fmla="*/ 59161 h 6858000"/>
              <a:gd name="connsiteX959" fmla="*/ 45427 w 7472601"/>
              <a:gd name="connsiteY959" fmla="*/ 101078 h 6858000"/>
              <a:gd name="connsiteX960" fmla="*/ 630103 w 7472601"/>
              <a:gd name="connsiteY960" fmla="*/ 485885 h 6858000"/>
              <a:gd name="connsiteX961" fmla="*/ 532040 w 7472601"/>
              <a:gd name="connsiteY961" fmla="*/ 399359 h 6858000"/>
              <a:gd name="connsiteX962" fmla="*/ 517618 w 7472601"/>
              <a:gd name="connsiteY962" fmla="*/ 385726 h 6858000"/>
              <a:gd name="connsiteX963" fmla="*/ 285074 w 7472601"/>
              <a:gd name="connsiteY963" fmla="*/ 182755 h 6858000"/>
              <a:gd name="connsiteX964" fmla="*/ 43151 w 7472601"/>
              <a:gd name="connsiteY964"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312589 w 7472601"/>
              <a:gd name="connsiteY80" fmla="*/ 5982309 h 6858000"/>
              <a:gd name="connsiteX81" fmla="*/ 7448321 w 7472601"/>
              <a:gd name="connsiteY81" fmla="*/ 6190991 h 6858000"/>
              <a:gd name="connsiteX82" fmla="*/ 7467600 w 7472601"/>
              <a:gd name="connsiteY82" fmla="*/ 6221686 h 6858000"/>
              <a:gd name="connsiteX83" fmla="*/ 7467600 w 7472601"/>
              <a:gd name="connsiteY83" fmla="*/ 6334256 h 6858000"/>
              <a:gd name="connsiteX84" fmla="*/ 7454976 w 7472601"/>
              <a:gd name="connsiteY84" fmla="*/ 6318297 h 6858000"/>
              <a:gd name="connsiteX85" fmla="*/ 1456157 w 7472601"/>
              <a:gd name="connsiteY85" fmla="*/ 5371404 h 6858000"/>
              <a:gd name="connsiteX86" fmla="*/ 1244432 w 7472601"/>
              <a:gd name="connsiteY86" fmla="*/ 5385601 h 6858000"/>
              <a:gd name="connsiteX87" fmla="*/ 973990 w 7472601"/>
              <a:gd name="connsiteY87" fmla="*/ 5424940 h 6858000"/>
              <a:gd name="connsiteX88" fmla="*/ 1103809 w 7472601"/>
              <a:gd name="connsiteY88" fmla="*/ 5433720 h 6858000"/>
              <a:gd name="connsiteX89" fmla="*/ 1123454 w 7472601"/>
              <a:gd name="connsiteY89" fmla="*/ 5435727 h 6858000"/>
              <a:gd name="connsiteX90" fmla="*/ 1737017 w 7472601"/>
              <a:gd name="connsiteY90" fmla="*/ 5452183 h 6858000"/>
              <a:gd name="connsiteX91" fmla="*/ 1824397 w 7472601"/>
              <a:gd name="connsiteY91" fmla="*/ 5447757 h 6858000"/>
              <a:gd name="connsiteX92" fmla="*/ 2070059 w 7472601"/>
              <a:gd name="connsiteY92" fmla="*/ 5441660 h 6858000"/>
              <a:gd name="connsiteX93" fmla="*/ 1456157 w 7472601"/>
              <a:gd name="connsiteY93" fmla="*/ 5371404 h 6858000"/>
              <a:gd name="connsiteX94" fmla="*/ 4988186 w 7472601"/>
              <a:gd name="connsiteY94" fmla="*/ 5216467 h 6858000"/>
              <a:gd name="connsiteX95" fmla="*/ 4777334 w 7472601"/>
              <a:gd name="connsiteY95" fmla="*/ 5406072 h 6858000"/>
              <a:gd name="connsiteX96" fmla="*/ 4718341 w 7472601"/>
              <a:gd name="connsiteY96" fmla="*/ 5468043 h 6858000"/>
              <a:gd name="connsiteX97" fmla="*/ 4604655 w 7472601"/>
              <a:gd name="connsiteY97" fmla="*/ 5583434 h 6858000"/>
              <a:gd name="connsiteX98" fmla="*/ 4565074 w 7472601"/>
              <a:gd name="connsiteY98" fmla="*/ 5618550 h 6858000"/>
              <a:gd name="connsiteX99" fmla="*/ 4988186 w 7472601"/>
              <a:gd name="connsiteY99" fmla="*/ 5216467 h 6858000"/>
              <a:gd name="connsiteX100" fmla="*/ 4978032 w 7472601"/>
              <a:gd name="connsiteY100" fmla="*/ 5183809 h 6858000"/>
              <a:gd name="connsiteX101" fmla="*/ 4463413 w 7472601"/>
              <a:gd name="connsiteY101" fmla="*/ 5615162 h 6858000"/>
              <a:gd name="connsiteX102" fmla="*/ 4358134 w 7472601"/>
              <a:gd name="connsiteY102" fmla="*/ 5742791 h 6858000"/>
              <a:gd name="connsiteX103" fmla="*/ 4376219 w 7472601"/>
              <a:gd name="connsiteY103" fmla="*/ 5729027 h 6858000"/>
              <a:gd name="connsiteX104" fmla="*/ 4582340 w 7472601"/>
              <a:gd name="connsiteY104" fmla="*/ 5561037 h 6858000"/>
              <a:gd name="connsiteX105" fmla="*/ 4694684 w 7472601"/>
              <a:gd name="connsiteY105" fmla="*/ 5447098 h 6858000"/>
              <a:gd name="connsiteX106" fmla="*/ 4754123 w 7472601"/>
              <a:gd name="connsiteY106" fmla="*/ 5384643 h 6858000"/>
              <a:gd name="connsiteX107" fmla="*/ 4978032 w 7472601"/>
              <a:gd name="connsiteY107" fmla="*/ 5183809 h 6858000"/>
              <a:gd name="connsiteX108" fmla="*/ 1903353 w 7472601"/>
              <a:gd name="connsiteY108" fmla="*/ 5044827 h 6858000"/>
              <a:gd name="connsiteX109" fmla="*/ 1936931 w 7472601"/>
              <a:gd name="connsiteY109" fmla="*/ 5093954 h 6858000"/>
              <a:gd name="connsiteX110" fmla="*/ 2195868 w 7472601"/>
              <a:gd name="connsiteY110" fmla="*/ 5396574 h 6858000"/>
              <a:gd name="connsiteX111" fmla="*/ 2088852 w 7472601"/>
              <a:gd name="connsiteY111" fmla="*/ 5166123 h 6858000"/>
              <a:gd name="connsiteX112" fmla="*/ 1958241 w 7472601"/>
              <a:gd name="connsiteY112" fmla="*/ 5067955 h 6858000"/>
              <a:gd name="connsiteX113" fmla="*/ 1903353 w 7472601"/>
              <a:gd name="connsiteY113" fmla="*/ 5044827 h 6858000"/>
              <a:gd name="connsiteX114" fmla="*/ 1979378 w 7472601"/>
              <a:gd name="connsiteY114" fmla="*/ 4769504 h 6858000"/>
              <a:gd name="connsiteX115" fmla="*/ 2882120 w 7472601"/>
              <a:gd name="connsiteY115" fmla="*/ 5064547 h 6858000"/>
              <a:gd name="connsiteX116" fmla="*/ 2793103 w 7472601"/>
              <a:gd name="connsiteY116" fmla="*/ 5039699 h 6858000"/>
              <a:gd name="connsiteX117" fmla="*/ 2770041 w 7472601"/>
              <a:gd name="connsiteY117" fmla="*/ 5033634 h 6858000"/>
              <a:gd name="connsiteX118" fmla="*/ 1979378 w 7472601"/>
              <a:gd name="connsiteY118" fmla="*/ 4769504 h 6858000"/>
              <a:gd name="connsiteX119" fmla="*/ 1927410 w 7472601"/>
              <a:gd name="connsiteY119" fmla="*/ 4716164 h 6858000"/>
              <a:gd name="connsiteX120" fmla="*/ 1959587 w 7472601"/>
              <a:gd name="connsiteY120" fmla="*/ 4728849 h 6858000"/>
              <a:gd name="connsiteX121" fmla="*/ 2777707 w 7472601"/>
              <a:gd name="connsiteY121" fmla="*/ 5003991 h 6858000"/>
              <a:gd name="connsiteX122" fmla="*/ 2800768 w 7472601"/>
              <a:gd name="connsiteY122" fmla="*/ 5010056 h 6858000"/>
              <a:gd name="connsiteX123" fmla="*/ 2879408 w 7472601"/>
              <a:gd name="connsiteY123" fmla="*/ 5031590 h 6858000"/>
              <a:gd name="connsiteX124" fmla="*/ 2862295 w 7472601"/>
              <a:gd name="connsiteY124" fmla="*/ 5022958 h 6858000"/>
              <a:gd name="connsiteX125" fmla="*/ 2813343 w 7472601"/>
              <a:gd name="connsiteY125" fmla="*/ 4998369 h 6858000"/>
              <a:gd name="connsiteX126" fmla="*/ 2646245 w 7472601"/>
              <a:gd name="connsiteY126" fmla="*/ 4930999 h 6858000"/>
              <a:gd name="connsiteX127" fmla="*/ 1999243 w 7472601"/>
              <a:gd name="connsiteY127" fmla="*/ 4730524 h 6858000"/>
              <a:gd name="connsiteX128" fmla="*/ 1979527 w 7472601"/>
              <a:gd name="connsiteY128" fmla="*/ 4726651 h 6858000"/>
              <a:gd name="connsiteX129" fmla="*/ 1927410 w 7472601"/>
              <a:gd name="connsiteY129" fmla="*/ 4716164 h 6858000"/>
              <a:gd name="connsiteX130" fmla="*/ 1997014 w 7472601"/>
              <a:gd name="connsiteY130" fmla="*/ 4698007 h 6858000"/>
              <a:gd name="connsiteX131" fmla="*/ 2005458 w 7472601"/>
              <a:gd name="connsiteY131" fmla="*/ 4699540 h 6858000"/>
              <a:gd name="connsiteX132" fmla="*/ 2657186 w 7472601"/>
              <a:gd name="connsiteY132" fmla="*/ 4901687 h 6858000"/>
              <a:gd name="connsiteX133" fmla="*/ 2826662 w 7472601"/>
              <a:gd name="connsiteY133" fmla="*/ 4970362 h 6858000"/>
              <a:gd name="connsiteX134" fmla="*/ 2876100 w 7472601"/>
              <a:gd name="connsiteY134" fmla="*/ 4995397 h 6858000"/>
              <a:gd name="connsiteX135" fmla="*/ 3042600 w 7472601"/>
              <a:gd name="connsiteY135" fmla="*/ 5059532 h 6858000"/>
              <a:gd name="connsiteX136" fmla="*/ 1997014 w 7472601"/>
              <a:gd name="connsiteY136" fmla="*/ 4698007 h 6858000"/>
              <a:gd name="connsiteX137" fmla="*/ 2305292 w 7472601"/>
              <a:gd name="connsiteY137" fmla="*/ 4219492 h 6858000"/>
              <a:gd name="connsiteX138" fmla="*/ 3360922 w 7472601"/>
              <a:gd name="connsiteY138" fmla="*/ 4529373 h 6858000"/>
              <a:gd name="connsiteX139" fmla="*/ 3492420 w 7472601"/>
              <a:gd name="connsiteY139" fmla="*/ 4510145 h 6858000"/>
              <a:gd name="connsiteX140" fmla="*/ 3364086 w 7472601"/>
              <a:gd name="connsiteY140" fmla="*/ 4480340 h 6858000"/>
              <a:gd name="connsiteX141" fmla="*/ 3225818 w 7472601"/>
              <a:gd name="connsiteY141" fmla="*/ 4411822 h 6858000"/>
              <a:gd name="connsiteX142" fmla="*/ 3129696 w 7472601"/>
              <a:gd name="connsiteY142" fmla="*/ 4360704 h 6858000"/>
              <a:gd name="connsiteX143" fmla="*/ 2814545 w 7472601"/>
              <a:gd name="connsiteY143" fmla="*/ 4282955 h 6858000"/>
              <a:gd name="connsiteX144" fmla="*/ 2305292 w 7472601"/>
              <a:gd name="connsiteY144" fmla="*/ 4219492 h 6858000"/>
              <a:gd name="connsiteX145" fmla="*/ 2626982 w 7472601"/>
              <a:gd name="connsiteY145" fmla="*/ 4206450 h 6858000"/>
              <a:gd name="connsiteX146" fmla="*/ 2490617 w 7472601"/>
              <a:gd name="connsiteY146" fmla="*/ 4206951 h 6858000"/>
              <a:gd name="connsiteX147" fmla="*/ 2819869 w 7472601"/>
              <a:gd name="connsiteY147" fmla="*/ 4252936 h 6858000"/>
              <a:gd name="connsiteX148" fmla="*/ 3143018 w 7472601"/>
              <a:gd name="connsiteY148" fmla="*/ 4332698 h 6858000"/>
              <a:gd name="connsiteX149" fmla="*/ 3241520 w 7472601"/>
              <a:gd name="connsiteY149" fmla="*/ 4385112 h 6858000"/>
              <a:gd name="connsiteX150" fmla="*/ 3374575 w 7472601"/>
              <a:gd name="connsiteY150" fmla="*/ 4451517 h 6858000"/>
              <a:gd name="connsiteX151" fmla="*/ 3505221 w 7472601"/>
              <a:gd name="connsiteY151" fmla="*/ 4480757 h 6858000"/>
              <a:gd name="connsiteX152" fmla="*/ 2626982 w 7472601"/>
              <a:gd name="connsiteY152" fmla="*/ 4206450 h 6858000"/>
              <a:gd name="connsiteX153" fmla="*/ 1310106 w 7472601"/>
              <a:gd name="connsiteY153" fmla="*/ 3943217 h 6858000"/>
              <a:gd name="connsiteX154" fmla="*/ 854994 w 7472601"/>
              <a:gd name="connsiteY154" fmla="*/ 4399136 h 6858000"/>
              <a:gd name="connsiteX155" fmla="*/ 742462 w 7472601"/>
              <a:gd name="connsiteY155" fmla="*/ 4594648 h 6858000"/>
              <a:gd name="connsiteX156" fmla="*/ 820602 w 7472601"/>
              <a:gd name="connsiteY156" fmla="*/ 4485915 h 6858000"/>
              <a:gd name="connsiteX157" fmla="*/ 878295 w 7472601"/>
              <a:gd name="connsiteY157" fmla="*/ 4403594 h 6858000"/>
              <a:gd name="connsiteX158" fmla="*/ 1240607 w 7472601"/>
              <a:gd name="connsiteY158" fmla="*/ 4010401 h 6858000"/>
              <a:gd name="connsiteX159" fmla="*/ 1310106 w 7472601"/>
              <a:gd name="connsiteY159" fmla="*/ 3943217 h 6858000"/>
              <a:gd name="connsiteX160" fmla="*/ 1423113 w 7472601"/>
              <a:gd name="connsiteY160" fmla="*/ 3874565 h 6858000"/>
              <a:gd name="connsiteX161" fmla="*/ 1260565 w 7472601"/>
              <a:gd name="connsiteY161" fmla="*/ 4031982 h 6858000"/>
              <a:gd name="connsiteX162" fmla="*/ 901900 w 7472601"/>
              <a:gd name="connsiteY162" fmla="*/ 4421236 h 6858000"/>
              <a:gd name="connsiteX163" fmla="*/ 845044 w 7472601"/>
              <a:gd name="connsiteY163" fmla="*/ 4502436 h 6858000"/>
              <a:gd name="connsiteX164" fmla="*/ 685926 w 7472601"/>
              <a:gd name="connsiteY164" fmla="*/ 4703069 h 6858000"/>
              <a:gd name="connsiteX165" fmla="*/ 684248 w 7472601"/>
              <a:gd name="connsiteY165" fmla="*/ 4706721 h 6858000"/>
              <a:gd name="connsiteX166" fmla="*/ 1423113 w 7472601"/>
              <a:gd name="connsiteY166" fmla="*/ 3874565 h 6858000"/>
              <a:gd name="connsiteX167" fmla="*/ 3316479 w 7472601"/>
              <a:gd name="connsiteY167" fmla="*/ 3872136 h 6858000"/>
              <a:gd name="connsiteX168" fmla="*/ 3546806 w 7472601"/>
              <a:gd name="connsiteY168" fmla="*/ 4356139 h 6858000"/>
              <a:gd name="connsiteX169" fmla="*/ 3364433 w 7472601"/>
              <a:gd name="connsiteY169" fmla="*/ 3953121 h 6858000"/>
              <a:gd name="connsiteX170" fmla="*/ 3316479 w 7472601"/>
              <a:gd name="connsiteY170" fmla="*/ 3872136 h 6858000"/>
              <a:gd name="connsiteX171" fmla="*/ 3291335 w 7472601"/>
              <a:gd name="connsiteY171" fmla="*/ 3767420 h 6858000"/>
              <a:gd name="connsiteX172" fmla="*/ 3390805 w 7472601"/>
              <a:gd name="connsiteY172" fmla="*/ 3937163 h 6858000"/>
              <a:gd name="connsiteX173" fmla="*/ 3579062 w 7472601"/>
              <a:gd name="connsiteY173" fmla="*/ 4359040 h 6858000"/>
              <a:gd name="connsiteX174" fmla="*/ 3467355 w 7472601"/>
              <a:gd name="connsiteY174" fmla="*/ 3988130 h 6858000"/>
              <a:gd name="connsiteX175" fmla="*/ 3310753 w 7472601"/>
              <a:gd name="connsiteY175" fmla="*/ 3787140 h 6858000"/>
              <a:gd name="connsiteX176" fmla="*/ 3291335 w 7472601"/>
              <a:gd name="connsiteY176" fmla="*/ 3767420 h 6858000"/>
              <a:gd name="connsiteX177" fmla="*/ 1635889 w 7472601"/>
              <a:gd name="connsiteY177" fmla="*/ 3709494 h 6858000"/>
              <a:gd name="connsiteX178" fmla="*/ 1634800 w 7472601"/>
              <a:gd name="connsiteY178" fmla="*/ 3731111 h 6858000"/>
              <a:gd name="connsiteX179" fmla="*/ 1635889 w 7472601"/>
              <a:gd name="connsiteY179" fmla="*/ 3709494 h 6858000"/>
              <a:gd name="connsiteX180" fmla="*/ 1510397 w 7472601"/>
              <a:gd name="connsiteY180" fmla="*/ 3684705 h 6858000"/>
              <a:gd name="connsiteX181" fmla="*/ 1146550 w 7472601"/>
              <a:gd name="connsiteY181" fmla="*/ 3802012 h 6858000"/>
              <a:gd name="connsiteX182" fmla="*/ 698834 w 7472601"/>
              <a:gd name="connsiteY182" fmla="*/ 3952272 h 6858000"/>
              <a:gd name="connsiteX183" fmla="*/ 34256 w 7472601"/>
              <a:gd name="connsiteY183" fmla="*/ 4347603 h 6858000"/>
              <a:gd name="connsiteX184" fmla="*/ 527241 w 7472601"/>
              <a:gd name="connsiteY184" fmla="*/ 4065078 h 6858000"/>
              <a:gd name="connsiteX185" fmla="*/ 1510397 w 7472601"/>
              <a:gd name="connsiteY185" fmla="*/ 3684705 h 6858000"/>
              <a:gd name="connsiteX186" fmla="*/ 1313114 w 7472601"/>
              <a:gd name="connsiteY186" fmla="*/ 3655216 h 6858000"/>
              <a:gd name="connsiteX187" fmla="*/ 1109304 w 7472601"/>
              <a:gd name="connsiteY187" fmla="*/ 3669030 h 6858000"/>
              <a:gd name="connsiteX188" fmla="*/ 8129 w 7472601"/>
              <a:gd name="connsiteY188" fmla="*/ 4330519 h 6858000"/>
              <a:gd name="connsiteX189" fmla="*/ 687572 w 7472601"/>
              <a:gd name="connsiteY189" fmla="*/ 3925629 h 6858000"/>
              <a:gd name="connsiteX190" fmla="*/ 1138365 w 7472601"/>
              <a:gd name="connsiteY190" fmla="*/ 3774515 h 6858000"/>
              <a:gd name="connsiteX191" fmla="*/ 1505579 w 7472601"/>
              <a:gd name="connsiteY191" fmla="*/ 3655526 h 6858000"/>
              <a:gd name="connsiteX192" fmla="*/ 1313114 w 7472601"/>
              <a:gd name="connsiteY192" fmla="*/ 3655216 h 6858000"/>
              <a:gd name="connsiteX193" fmla="*/ 3655073 w 7472601"/>
              <a:gd name="connsiteY193" fmla="*/ 3650884 h 6858000"/>
              <a:gd name="connsiteX194" fmla="*/ 3989938 w 7472601"/>
              <a:gd name="connsiteY194" fmla="*/ 3991685 h 6858000"/>
              <a:gd name="connsiteX195" fmla="*/ 4393907 w 7472601"/>
              <a:gd name="connsiteY195" fmla="*/ 4261258 h 6858000"/>
              <a:gd name="connsiteX196" fmla="*/ 4648051 w 7472601"/>
              <a:gd name="connsiteY196" fmla="*/ 4374051 h 6858000"/>
              <a:gd name="connsiteX197" fmla="*/ 4383389 w 7472601"/>
              <a:gd name="connsiteY197" fmla="*/ 4184369 h 6858000"/>
              <a:gd name="connsiteX198" fmla="*/ 4165508 w 7472601"/>
              <a:gd name="connsiteY198" fmla="*/ 4035196 h 6858000"/>
              <a:gd name="connsiteX199" fmla="*/ 4068162 w 7472601"/>
              <a:gd name="connsiteY199" fmla="*/ 3953394 h 6858000"/>
              <a:gd name="connsiteX200" fmla="*/ 3981416 w 7472601"/>
              <a:gd name="connsiteY200" fmla="*/ 3880482 h 6858000"/>
              <a:gd name="connsiteX201" fmla="*/ 3800147 w 7472601"/>
              <a:gd name="connsiteY201" fmla="*/ 3749872 h 6858000"/>
              <a:gd name="connsiteX202" fmla="*/ 3655073 w 7472601"/>
              <a:gd name="connsiteY202" fmla="*/ 3650884 h 6858000"/>
              <a:gd name="connsiteX203" fmla="*/ 3670252 w 7472601"/>
              <a:gd name="connsiteY203" fmla="*/ 3622798 h 6858000"/>
              <a:gd name="connsiteX204" fmla="*/ 3817258 w 7472601"/>
              <a:gd name="connsiteY204" fmla="*/ 3723577 h 6858000"/>
              <a:gd name="connsiteX205" fmla="*/ 4000461 w 7472601"/>
              <a:gd name="connsiteY205" fmla="*/ 3855966 h 6858000"/>
              <a:gd name="connsiteX206" fmla="*/ 4088180 w 7472601"/>
              <a:gd name="connsiteY206" fmla="*/ 3929774 h 6858000"/>
              <a:gd name="connsiteX207" fmla="*/ 4184555 w 7472601"/>
              <a:gd name="connsiteY207" fmla="*/ 4010683 h 6858000"/>
              <a:gd name="connsiteX208" fmla="*/ 4399563 w 7472601"/>
              <a:gd name="connsiteY208" fmla="*/ 4158106 h 6858000"/>
              <a:gd name="connsiteX209" fmla="*/ 4684469 w 7472601"/>
              <a:gd name="connsiteY209" fmla="*/ 4364680 h 6858000"/>
              <a:gd name="connsiteX210" fmla="*/ 4690271 w 7472601"/>
              <a:gd name="connsiteY210" fmla="*/ 4370034 h 6858000"/>
              <a:gd name="connsiteX211" fmla="*/ 4136093 w 7472601"/>
              <a:gd name="connsiteY211" fmla="*/ 3858466 h 6858000"/>
              <a:gd name="connsiteX212" fmla="*/ 3670252 w 7472601"/>
              <a:gd name="connsiteY212" fmla="*/ 3622798 h 6858000"/>
              <a:gd name="connsiteX213" fmla="*/ 4440129 w 7472601"/>
              <a:gd name="connsiteY213" fmla="*/ 3448571 h 6858000"/>
              <a:gd name="connsiteX214" fmla="*/ 4856525 w 7472601"/>
              <a:gd name="connsiteY214" fmla="*/ 3915351 h 6858000"/>
              <a:gd name="connsiteX215" fmla="*/ 5059055 w 7472601"/>
              <a:gd name="connsiteY215" fmla="*/ 4108918 h 6858000"/>
              <a:gd name="connsiteX216" fmla="*/ 5290070 w 7472601"/>
              <a:gd name="connsiteY216" fmla="*/ 4263619 h 6858000"/>
              <a:gd name="connsiteX217" fmla="*/ 4834991 w 7472601"/>
              <a:gd name="connsiteY217" fmla="*/ 3830985 h 6858000"/>
              <a:gd name="connsiteX218" fmla="*/ 4440129 w 7472601"/>
              <a:gd name="connsiteY218" fmla="*/ 3448571 h 6858000"/>
              <a:gd name="connsiteX219" fmla="*/ 4441737 w 7472601"/>
              <a:gd name="connsiteY219" fmla="*/ 3399734 h 6858000"/>
              <a:gd name="connsiteX220" fmla="*/ 4431236 w 7472601"/>
              <a:gd name="connsiteY220" fmla="*/ 3400954 h 6858000"/>
              <a:gd name="connsiteX221" fmla="*/ 4557150 w 7472601"/>
              <a:gd name="connsiteY221" fmla="*/ 3510023 h 6858000"/>
              <a:gd name="connsiteX222" fmla="*/ 4856936 w 7472601"/>
              <a:gd name="connsiteY222" fmla="*/ 3809146 h 6858000"/>
              <a:gd name="connsiteX223" fmla="*/ 5111996 w 7472601"/>
              <a:gd name="connsiteY223" fmla="*/ 4065759 h 6858000"/>
              <a:gd name="connsiteX224" fmla="*/ 5388878 w 7472601"/>
              <a:gd name="connsiteY224" fmla="*/ 4300185 h 6858000"/>
              <a:gd name="connsiteX225" fmla="*/ 5425556 w 7472601"/>
              <a:gd name="connsiteY225" fmla="*/ 4308967 h 6858000"/>
              <a:gd name="connsiteX226" fmla="*/ 4943646 w 7472601"/>
              <a:gd name="connsiteY226" fmla="*/ 3822916 h 6858000"/>
              <a:gd name="connsiteX227" fmla="*/ 4594837 w 7472601"/>
              <a:gd name="connsiteY227" fmla="*/ 3532274 h 6858000"/>
              <a:gd name="connsiteX228" fmla="*/ 4441737 w 7472601"/>
              <a:gd name="connsiteY228" fmla="*/ 3399734 h 6858000"/>
              <a:gd name="connsiteX229" fmla="*/ 5425834 w 7472601"/>
              <a:gd name="connsiteY229" fmla="*/ 3162785 h 6858000"/>
              <a:gd name="connsiteX230" fmla="*/ 5401644 w 7472601"/>
              <a:gd name="connsiteY230" fmla="*/ 3617847 h 6858000"/>
              <a:gd name="connsiteX231" fmla="*/ 5467256 w 7472601"/>
              <a:gd name="connsiteY231" fmla="*/ 4175494 h 6858000"/>
              <a:gd name="connsiteX232" fmla="*/ 5448069 w 7472601"/>
              <a:gd name="connsiteY232" fmla="*/ 3567554 h 6858000"/>
              <a:gd name="connsiteX233" fmla="*/ 5425834 w 7472601"/>
              <a:gd name="connsiteY233" fmla="*/ 3162785 h 6858000"/>
              <a:gd name="connsiteX234" fmla="*/ 1318687 w 7472601"/>
              <a:gd name="connsiteY234" fmla="*/ 3113840 h 6858000"/>
              <a:gd name="connsiteX235" fmla="*/ 1066793 w 7472601"/>
              <a:gd name="connsiteY235" fmla="*/ 3212171 h 6858000"/>
              <a:gd name="connsiteX236" fmla="*/ 993319 w 7472601"/>
              <a:gd name="connsiteY236" fmla="*/ 3247648 h 6858000"/>
              <a:gd name="connsiteX237" fmla="*/ 853081 w 7472601"/>
              <a:gd name="connsiteY237" fmla="*/ 3312410 h 6858000"/>
              <a:gd name="connsiteX238" fmla="*/ 805957 w 7472601"/>
              <a:gd name="connsiteY238" fmla="*/ 3330443 h 6858000"/>
              <a:gd name="connsiteX239" fmla="*/ 1318687 w 7472601"/>
              <a:gd name="connsiteY239" fmla="*/ 3113840 h 6858000"/>
              <a:gd name="connsiteX240" fmla="*/ 5453702 w 7472601"/>
              <a:gd name="connsiteY240" fmla="*/ 3090882 h 6858000"/>
              <a:gd name="connsiteX241" fmla="*/ 5480135 w 7472601"/>
              <a:gd name="connsiteY241" fmla="*/ 3565802 h 6858000"/>
              <a:gd name="connsiteX242" fmla="*/ 5499023 w 7472601"/>
              <a:gd name="connsiteY242" fmla="*/ 4166310 h 6858000"/>
              <a:gd name="connsiteX243" fmla="*/ 5547022 w 7472601"/>
              <a:gd name="connsiteY243" fmla="*/ 3607838 h 6858000"/>
              <a:gd name="connsiteX244" fmla="*/ 5515964 w 7472601"/>
              <a:gd name="connsiteY244" fmla="*/ 3378541 h 6858000"/>
              <a:gd name="connsiteX245" fmla="*/ 5453702 w 7472601"/>
              <a:gd name="connsiteY245" fmla="*/ 3090882 h 6858000"/>
              <a:gd name="connsiteX246" fmla="*/ 1238695 w 7472601"/>
              <a:gd name="connsiteY246" fmla="*/ 3076820 h 6858000"/>
              <a:gd name="connsiteX247" fmla="*/ 716371 w 7472601"/>
              <a:gd name="connsiteY247" fmla="*/ 3293249 h 6858000"/>
              <a:gd name="connsiteX248" fmla="*/ 579522 w 7472601"/>
              <a:gd name="connsiteY248" fmla="*/ 3371759 h 6858000"/>
              <a:gd name="connsiteX249" fmla="*/ 600288 w 7472601"/>
              <a:gd name="connsiteY249" fmla="*/ 3365555 h 6858000"/>
              <a:gd name="connsiteX250" fmla="*/ 840692 w 7472601"/>
              <a:gd name="connsiteY250" fmla="*/ 3284921 h 6858000"/>
              <a:gd name="connsiteX251" fmla="*/ 979248 w 7472601"/>
              <a:gd name="connsiteY251" fmla="*/ 3221003 h 6858000"/>
              <a:gd name="connsiteX252" fmla="*/ 1053282 w 7472601"/>
              <a:gd name="connsiteY252" fmla="*/ 3185247 h 6858000"/>
              <a:gd name="connsiteX253" fmla="*/ 1320603 w 7472601"/>
              <a:gd name="connsiteY253" fmla="*/ 3081281 h 6858000"/>
              <a:gd name="connsiteX254" fmla="*/ 1238695 w 7472601"/>
              <a:gd name="connsiteY254" fmla="*/ 3076820 h 6858000"/>
              <a:gd name="connsiteX255" fmla="*/ 5425627 w 7472601"/>
              <a:gd name="connsiteY255" fmla="*/ 2954192 h 6858000"/>
              <a:gd name="connsiteX256" fmla="*/ 5470770 w 7472601"/>
              <a:gd name="connsiteY256" fmla="*/ 3005435 h 6858000"/>
              <a:gd name="connsiteX257" fmla="*/ 5519779 w 7472601"/>
              <a:gd name="connsiteY257" fmla="*/ 4359223 h 6858000"/>
              <a:gd name="connsiteX258" fmla="*/ 5520293 w 7472601"/>
              <a:gd name="connsiteY258" fmla="*/ 4360602 h 6858000"/>
              <a:gd name="connsiteX259" fmla="*/ 5767221 w 7472601"/>
              <a:gd name="connsiteY259" fmla="*/ 4665564 h 6858000"/>
              <a:gd name="connsiteX260" fmla="*/ 6937169 w 7472601"/>
              <a:gd name="connsiteY260" fmla="*/ 4815941 h 6858000"/>
              <a:gd name="connsiteX261" fmla="*/ 6953922 w 7472601"/>
              <a:gd name="connsiteY261" fmla="*/ 4890068 h 6858000"/>
              <a:gd name="connsiteX262" fmla="*/ 6071359 w 7472601"/>
              <a:gd name="connsiteY262" fmla="*/ 4770770 h 6858000"/>
              <a:gd name="connsiteX263" fmla="*/ 6038839 w 7472601"/>
              <a:gd name="connsiteY263" fmla="*/ 4764474 h 6858000"/>
              <a:gd name="connsiteX264" fmla="*/ 6038706 w 7472601"/>
              <a:gd name="connsiteY264" fmla="*/ 4763847 h 6858000"/>
              <a:gd name="connsiteX265" fmla="*/ 6037784 w 7472601"/>
              <a:gd name="connsiteY265" fmla="*/ 4764270 h 6858000"/>
              <a:gd name="connsiteX266" fmla="*/ 6038839 w 7472601"/>
              <a:gd name="connsiteY266" fmla="*/ 4764474 h 6858000"/>
              <a:gd name="connsiteX267" fmla="*/ 6040338 w 7472601"/>
              <a:gd name="connsiteY267" fmla="*/ 4771418 h 6858000"/>
              <a:gd name="connsiteX268" fmla="*/ 6024488 w 7472601"/>
              <a:gd name="connsiteY268" fmla="*/ 4809903 h 6858000"/>
              <a:gd name="connsiteX269" fmla="*/ 5599771 w 7472601"/>
              <a:gd name="connsiteY269" fmla="*/ 5509652 h 6858000"/>
              <a:gd name="connsiteX270" fmla="*/ 5548843 w 7472601"/>
              <a:gd name="connsiteY270" fmla="*/ 5563845 h 6858000"/>
              <a:gd name="connsiteX271" fmla="*/ 5940952 w 7472601"/>
              <a:gd name="connsiteY271" fmla="*/ 6250028 h 6858000"/>
              <a:gd name="connsiteX272" fmla="*/ 6043441 w 7472601"/>
              <a:gd name="connsiteY272" fmla="*/ 6665847 h 6858000"/>
              <a:gd name="connsiteX273" fmla="*/ 6093432 w 7472601"/>
              <a:gd name="connsiteY273" fmla="*/ 6858000 h 6858000"/>
              <a:gd name="connsiteX274" fmla="*/ 6034344 w 7472601"/>
              <a:gd name="connsiteY274" fmla="*/ 6858000 h 6858000"/>
              <a:gd name="connsiteX275" fmla="*/ 6026679 w 7472601"/>
              <a:gd name="connsiteY275" fmla="*/ 6836959 h 6858000"/>
              <a:gd name="connsiteX276" fmla="*/ 5800441 w 7472601"/>
              <a:gd name="connsiteY276" fmla="*/ 6335286 h 6858000"/>
              <a:gd name="connsiteX277" fmla="*/ 5526562 w 7472601"/>
              <a:gd name="connsiteY277" fmla="*/ 5705388 h 6858000"/>
              <a:gd name="connsiteX278" fmla="*/ 5519640 w 7472601"/>
              <a:gd name="connsiteY278" fmla="*/ 5683774 h 6858000"/>
              <a:gd name="connsiteX279" fmla="*/ 5844559 w 7472601"/>
              <a:gd name="connsiteY279" fmla="*/ 6553349 h 6858000"/>
              <a:gd name="connsiteX280" fmla="*/ 5975994 w 7472601"/>
              <a:gd name="connsiteY280" fmla="*/ 6858000 h 6858000"/>
              <a:gd name="connsiteX281" fmla="*/ 5898547 w 7472601"/>
              <a:gd name="connsiteY281" fmla="*/ 6858000 h 6858000"/>
              <a:gd name="connsiteX282" fmla="*/ 5682041 w 7472601"/>
              <a:gd name="connsiteY282" fmla="*/ 6355860 h 6858000"/>
              <a:gd name="connsiteX283" fmla="*/ 5461758 w 7472601"/>
              <a:gd name="connsiteY283" fmla="*/ 5820220 h 6858000"/>
              <a:gd name="connsiteX284" fmla="*/ 5237282 w 7472601"/>
              <a:gd name="connsiteY284" fmla="*/ 6579086 h 6858000"/>
              <a:gd name="connsiteX285" fmla="*/ 5115009 w 7472601"/>
              <a:gd name="connsiteY285" fmla="*/ 6858000 h 6858000"/>
              <a:gd name="connsiteX286" fmla="*/ 5028074 w 7472601"/>
              <a:gd name="connsiteY286" fmla="*/ 6858000 h 6858000"/>
              <a:gd name="connsiteX287" fmla="*/ 5079508 w 7472601"/>
              <a:gd name="connsiteY287" fmla="*/ 6749074 h 6858000"/>
              <a:gd name="connsiteX288" fmla="*/ 5371846 w 7472601"/>
              <a:gd name="connsiteY288" fmla="*/ 5924413 h 6858000"/>
              <a:gd name="connsiteX289" fmla="*/ 5270512 w 7472601"/>
              <a:gd name="connsiteY289" fmla="*/ 6138975 h 6858000"/>
              <a:gd name="connsiteX290" fmla="*/ 5062409 w 7472601"/>
              <a:gd name="connsiteY290" fmla="*/ 6653544 h 6858000"/>
              <a:gd name="connsiteX291" fmla="*/ 5036628 w 7472601"/>
              <a:gd name="connsiteY291" fmla="*/ 6754247 h 6858000"/>
              <a:gd name="connsiteX292" fmla="*/ 5009112 w 7472601"/>
              <a:gd name="connsiteY292" fmla="*/ 6858000 h 6858000"/>
              <a:gd name="connsiteX293" fmla="*/ 4976679 w 7472601"/>
              <a:gd name="connsiteY293" fmla="*/ 6858000 h 6858000"/>
              <a:gd name="connsiteX294" fmla="*/ 5006537 w 7472601"/>
              <a:gd name="connsiteY294" fmla="*/ 6747068 h 6858000"/>
              <a:gd name="connsiteX295" fmla="*/ 5032723 w 7472601"/>
              <a:gd name="connsiteY295" fmla="*/ 6644957 h 6858000"/>
              <a:gd name="connsiteX296" fmla="*/ 5242949 w 7472601"/>
              <a:gd name="connsiteY296" fmla="*/ 6125175 h 6858000"/>
              <a:gd name="connsiteX297" fmla="*/ 5286321 w 7472601"/>
              <a:gd name="connsiteY297" fmla="*/ 6033555 h 6858000"/>
              <a:gd name="connsiteX298" fmla="*/ 5008210 w 7472601"/>
              <a:gd name="connsiteY298" fmla="*/ 6649194 h 6858000"/>
              <a:gd name="connsiteX299" fmla="*/ 4986321 w 7472601"/>
              <a:gd name="connsiteY299" fmla="*/ 6765687 h 6858000"/>
              <a:gd name="connsiteX300" fmla="*/ 4973474 w 7472601"/>
              <a:gd name="connsiteY300" fmla="*/ 6858000 h 6858000"/>
              <a:gd name="connsiteX301" fmla="*/ 4907178 w 7472601"/>
              <a:gd name="connsiteY301" fmla="*/ 6858000 h 6858000"/>
              <a:gd name="connsiteX302" fmla="*/ 4910810 w 7472601"/>
              <a:gd name="connsiteY302" fmla="*/ 6829660 h 6858000"/>
              <a:gd name="connsiteX303" fmla="*/ 4987461 w 7472601"/>
              <a:gd name="connsiteY303" fmla="*/ 6432994 h 6858000"/>
              <a:gd name="connsiteX304" fmla="*/ 5179262 w 7472601"/>
              <a:gd name="connsiteY304" fmla="*/ 6035044 h 6858000"/>
              <a:gd name="connsiteX305" fmla="*/ 4689678 w 7472601"/>
              <a:gd name="connsiteY305" fmla="*/ 6440241 h 6858000"/>
              <a:gd name="connsiteX306" fmla="*/ 4477543 w 7472601"/>
              <a:gd name="connsiteY306" fmla="*/ 6674836 h 6858000"/>
              <a:gd name="connsiteX307" fmla="*/ 4329957 w 7472601"/>
              <a:gd name="connsiteY307" fmla="*/ 6858000 h 6858000"/>
              <a:gd name="connsiteX308" fmla="*/ 4218595 w 7472601"/>
              <a:gd name="connsiteY308" fmla="*/ 6858000 h 6858000"/>
              <a:gd name="connsiteX309" fmla="*/ 4368888 w 7472601"/>
              <a:gd name="connsiteY309" fmla="*/ 6668412 h 6858000"/>
              <a:gd name="connsiteX310" fmla="*/ 4563091 w 7472601"/>
              <a:gd name="connsiteY310" fmla="*/ 6442508 h 6858000"/>
              <a:gd name="connsiteX311" fmla="*/ 5387324 w 7472601"/>
              <a:gd name="connsiteY311" fmla="*/ 5705830 h 6858000"/>
              <a:gd name="connsiteX312" fmla="*/ 5073620 w 7472601"/>
              <a:gd name="connsiteY312" fmla="*/ 5955437 h 6858000"/>
              <a:gd name="connsiteX313" fmla="*/ 4689789 w 7472601"/>
              <a:gd name="connsiteY313" fmla="*/ 6268382 h 6858000"/>
              <a:gd name="connsiteX314" fmla="*/ 4418722 w 7472601"/>
              <a:gd name="connsiteY314" fmla="*/ 6570886 h 6858000"/>
              <a:gd name="connsiteX315" fmla="*/ 4214944 w 7472601"/>
              <a:gd name="connsiteY315" fmla="*/ 6858000 h 6858000"/>
              <a:gd name="connsiteX316" fmla="*/ 4177898 w 7472601"/>
              <a:gd name="connsiteY316" fmla="*/ 6858000 h 6858000"/>
              <a:gd name="connsiteX317" fmla="*/ 4391597 w 7472601"/>
              <a:gd name="connsiteY317" fmla="*/ 6556370 h 6858000"/>
              <a:gd name="connsiteX318" fmla="*/ 4668889 w 7472601"/>
              <a:gd name="connsiteY318" fmla="*/ 6246399 h 6858000"/>
              <a:gd name="connsiteX319" fmla="*/ 5055427 w 7472601"/>
              <a:gd name="connsiteY319" fmla="*/ 5931476 h 6858000"/>
              <a:gd name="connsiteX320" fmla="*/ 5371814 w 7472601"/>
              <a:gd name="connsiteY320" fmla="*/ 5678975 h 6858000"/>
              <a:gd name="connsiteX321" fmla="*/ 4987918 w 7472601"/>
              <a:gd name="connsiteY321" fmla="*/ 5838701 h 6858000"/>
              <a:gd name="connsiteX322" fmla="*/ 4317146 w 7472601"/>
              <a:gd name="connsiteY322" fmla="*/ 6587716 h 6858000"/>
              <a:gd name="connsiteX323" fmla="*/ 4171627 w 7472601"/>
              <a:gd name="connsiteY323" fmla="*/ 6858000 h 6858000"/>
              <a:gd name="connsiteX324" fmla="*/ 4081585 w 7472601"/>
              <a:gd name="connsiteY324" fmla="*/ 6858000 h 6858000"/>
              <a:gd name="connsiteX325" fmla="*/ 4238603 w 7472601"/>
              <a:gd name="connsiteY325" fmla="*/ 6559341 h 6858000"/>
              <a:gd name="connsiteX326" fmla="*/ 4778333 w 7472601"/>
              <a:gd name="connsiteY326" fmla="*/ 5873626 h 6858000"/>
              <a:gd name="connsiteX327" fmla="*/ 5414185 w 7472601"/>
              <a:gd name="connsiteY327" fmla="*/ 5573882 h 6858000"/>
              <a:gd name="connsiteX328" fmla="*/ 5959648 w 7472601"/>
              <a:gd name="connsiteY328" fmla="*/ 4760797 h 6858000"/>
              <a:gd name="connsiteX329" fmla="*/ 5355019 w 7472601"/>
              <a:gd name="connsiteY329" fmla="*/ 4734672 h 6858000"/>
              <a:gd name="connsiteX330" fmla="*/ 5083565 w 7472601"/>
              <a:gd name="connsiteY330" fmla="*/ 5179121 h 6858000"/>
              <a:gd name="connsiteX331" fmla="*/ 4713577 w 7472601"/>
              <a:gd name="connsiteY331" fmla="*/ 5616803 h 6858000"/>
              <a:gd name="connsiteX332" fmla="*/ 3989559 w 7472601"/>
              <a:gd name="connsiteY332" fmla="*/ 6145945 h 6858000"/>
              <a:gd name="connsiteX333" fmla="*/ 3939824 w 7472601"/>
              <a:gd name="connsiteY333" fmla="*/ 6066900 h 6858000"/>
              <a:gd name="connsiteX334" fmla="*/ 4584537 w 7472601"/>
              <a:gd name="connsiteY334" fmla="*/ 5324826 h 6858000"/>
              <a:gd name="connsiteX335" fmla="*/ 5037105 w 7472601"/>
              <a:gd name="connsiteY335" fmla="*/ 5088765 h 6858000"/>
              <a:gd name="connsiteX336" fmla="*/ 5039930 w 7472601"/>
              <a:gd name="connsiteY336" fmla="*/ 5089585 h 6858000"/>
              <a:gd name="connsiteX337" fmla="*/ 5263764 w 7472601"/>
              <a:gd name="connsiteY337" fmla="*/ 4735525 h 6858000"/>
              <a:gd name="connsiteX338" fmla="*/ 4086300 w 7472601"/>
              <a:gd name="connsiteY338" fmla="*/ 4884599 h 6858000"/>
              <a:gd name="connsiteX339" fmla="*/ 4085485 w 7472601"/>
              <a:gd name="connsiteY339" fmla="*/ 4899070 h 6858000"/>
              <a:gd name="connsiteX340" fmla="*/ 3871915 w 7472601"/>
              <a:gd name="connsiteY340" fmla="*/ 5253645 h 6858000"/>
              <a:gd name="connsiteX341" fmla="*/ 3799374 w 7472601"/>
              <a:gd name="connsiteY341" fmla="*/ 5466127 h 6858000"/>
              <a:gd name="connsiteX342" fmla="*/ 3498850 w 7472601"/>
              <a:gd name="connsiteY342" fmla="*/ 6661888 h 6858000"/>
              <a:gd name="connsiteX343" fmla="*/ 3399216 w 7472601"/>
              <a:gd name="connsiteY343" fmla="*/ 6858000 h 6858000"/>
              <a:gd name="connsiteX344" fmla="*/ 3303688 w 7472601"/>
              <a:gd name="connsiteY344" fmla="*/ 6858000 h 6858000"/>
              <a:gd name="connsiteX345" fmla="*/ 3391774 w 7472601"/>
              <a:gd name="connsiteY345" fmla="*/ 6697181 h 6858000"/>
              <a:gd name="connsiteX346" fmla="*/ 3735540 w 7472601"/>
              <a:gd name="connsiteY346" fmla="*/ 5546923 h 6858000"/>
              <a:gd name="connsiteX347" fmla="*/ 3729438 w 7472601"/>
              <a:gd name="connsiteY347" fmla="*/ 5569058 h 6858000"/>
              <a:gd name="connsiteX348" fmla="*/ 3707782 w 7472601"/>
              <a:gd name="connsiteY348" fmla="*/ 5644908 h 6858000"/>
              <a:gd name="connsiteX349" fmla="*/ 3583827 w 7472601"/>
              <a:gd name="connsiteY349" fmla="*/ 6039215 h 6858000"/>
              <a:gd name="connsiteX350" fmla="*/ 3547861 w 7472601"/>
              <a:gd name="connsiteY350" fmla="*/ 6129609 h 6858000"/>
              <a:gd name="connsiteX351" fmla="*/ 3490905 w 7472601"/>
              <a:gd name="connsiteY351" fmla="*/ 6277660 h 6858000"/>
              <a:gd name="connsiteX352" fmla="*/ 3455859 w 7472601"/>
              <a:gd name="connsiteY352" fmla="*/ 6391301 h 6858000"/>
              <a:gd name="connsiteX353" fmla="*/ 3429112 w 7472601"/>
              <a:gd name="connsiteY353" fmla="*/ 6479469 h 6858000"/>
              <a:gd name="connsiteX354" fmla="*/ 3304862 w 7472601"/>
              <a:gd name="connsiteY354" fmla="*/ 6796476 h 6858000"/>
              <a:gd name="connsiteX355" fmla="*/ 3276071 w 7472601"/>
              <a:gd name="connsiteY355" fmla="*/ 6858000 h 6858000"/>
              <a:gd name="connsiteX356" fmla="*/ 3240805 w 7472601"/>
              <a:gd name="connsiteY356" fmla="*/ 6858000 h 6858000"/>
              <a:gd name="connsiteX357" fmla="*/ 3275917 w 7472601"/>
              <a:gd name="connsiteY357" fmla="*/ 6783192 h 6858000"/>
              <a:gd name="connsiteX358" fmla="*/ 3399358 w 7472601"/>
              <a:gd name="connsiteY358" fmla="*/ 6469011 h 6858000"/>
              <a:gd name="connsiteX359" fmla="*/ 3425650 w 7472601"/>
              <a:gd name="connsiteY359" fmla="*/ 6381333 h 6858000"/>
              <a:gd name="connsiteX360" fmla="*/ 3460661 w 7472601"/>
              <a:gd name="connsiteY360" fmla="*/ 6266763 h 6858000"/>
              <a:gd name="connsiteX361" fmla="*/ 3518021 w 7472601"/>
              <a:gd name="connsiteY361" fmla="*/ 6117298 h 6858000"/>
              <a:gd name="connsiteX362" fmla="*/ 3554035 w 7472601"/>
              <a:gd name="connsiteY362" fmla="*/ 6027832 h 6858000"/>
              <a:gd name="connsiteX363" fmla="*/ 3677174 w 7472601"/>
              <a:gd name="connsiteY363" fmla="*/ 5636351 h 6858000"/>
              <a:gd name="connsiteX364" fmla="*/ 3698819 w 7472601"/>
              <a:gd name="connsiteY364" fmla="*/ 5560503 h 6858000"/>
              <a:gd name="connsiteX365" fmla="*/ 3702094 w 7472601"/>
              <a:gd name="connsiteY365" fmla="*/ 5549194 h 6858000"/>
              <a:gd name="connsiteX366" fmla="*/ 3398355 w 7472601"/>
              <a:gd name="connsiteY366" fmla="*/ 6094603 h 6858000"/>
              <a:gd name="connsiteX367" fmla="*/ 3193941 w 7472601"/>
              <a:gd name="connsiteY367" fmla="*/ 6798775 h 6858000"/>
              <a:gd name="connsiteX368" fmla="*/ 3184140 w 7472601"/>
              <a:gd name="connsiteY368" fmla="*/ 6858000 h 6858000"/>
              <a:gd name="connsiteX369" fmla="*/ 3099978 w 7472601"/>
              <a:gd name="connsiteY369" fmla="*/ 6858000 h 6858000"/>
              <a:gd name="connsiteX370" fmla="*/ 3101556 w 7472601"/>
              <a:gd name="connsiteY370" fmla="*/ 6843337 h 6858000"/>
              <a:gd name="connsiteX371" fmla="*/ 3370162 w 7472601"/>
              <a:gd name="connsiteY371" fmla="*/ 5785550 h 6858000"/>
              <a:gd name="connsiteX372" fmla="*/ 3746477 w 7472601"/>
              <a:gd name="connsiteY372" fmla="*/ 5377889 h 6858000"/>
              <a:gd name="connsiteX373" fmla="*/ 3863399 w 7472601"/>
              <a:gd name="connsiteY373" fmla="*/ 5087257 h 6858000"/>
              <a:gd name="connsiteX374" fmla="*/ 3968712 w 7472601"/>
              <a:gd name="connsiteY374" fmla="*/ 4913989 h 6858000"/>
              <a:gd name="connsiteX375" fmla="*/ 2792390 w 7472601"/>
              <a:gd name="connsiteY375" fmla="*/ 5382974 h 6858000"/>
              <a:gd name="connsiteX376" fmla="*/ 2714982 w 7472601"/>
              <a:gd name="connsiteY376" fmla="*/ 5427051 h 6858000"/>
              <a:gd name="connsiteX377" fmla="*/ 2813361 w 7472601"/>
              <a:gd name="connsiteY377" fmla="*/ 6023912 h 6858000"/>
              <a:gd name="connsiteX378" fmla="*/ 2688430 w 7472601"/>
              <a:gd name="connsiteY378" fmla="*/ 6801564 h 6858000"/>
              <a:gd name="connsiteX379" fmla="*/ 2629626 w 7472601"/>
              <a:gd name="connsiteY379" fmla="*/ 6763394 h 6858000"/>
              <a:gd name="connsiteX380" fmla="*/ 2565328 w 7472601"/>
              <a:gd name="connsiteY380" fmla="*/ 5516399 h 6858000"/>
              <a:gd name="connsiteX381" fmla="*/ 1922999 w 7472601"/>
              <a:gd name="connsiteY381" fmla="*/ 5980343 h 6858000"/>
              <a:gd name="connsiteX382" fmla="*/ 1950261 w 7472601"/>
              <a:gd name="connsiteY382" fmla="*/ 6405858 h 6858000"/>
              <a:gd name="connsiteX383" fmla="*/ 2365554 w 7472601"/>
              <a:gd name="connsiteY383" fmla="*/ 6759107 h 6858000"/>
              <a:gd name="connsiteX384" fmla="*/ 2424142 w 7472601"/>
              <a:gd name="connsiteY384" fmla="*/ 6858000 h 6858000"/>
              <a:gd name="connsiteX385" fmla="*/ 2395994 w 7472601"/>
              <a:gd name="connsiteY385" fmla="*/ 6858000 h 6858000"/>
              <a:gd name="connsiteX386" fmla="*/ 2392863 w 7472601"/>
              <a:gd name="connsiteY386" fmla="*/ 6852964 h 6858000"/>
              <a:gd name="connsiteX387" fmla="*/ 2017589 w 7472601"/>
              <a:gd name="connsiteY387" fmla="*/ 6493982 h 6858000"/>
              <a:gd name="connsiteX388" fmla="*/ 2147336 w 7472601"/>
              <a:gd name="connsiteY388" fmla="*/ 6594052 h 6858000"/>
              <a:gd name="connsiteX389" fmla="*/ 2207047 w 7472601"/>
              <a:gd name="connsiteY389" fmla="*/ 6654540 h 6858000"/>
              <a:gd name="connsiteX390" fmla="*/ 2299106 w 7472601"/>
              <a:gd name="connsiteY390" fmla="*/ 6778931 h 6858000"/>
              <a:gd name="connsiteX391" fmla="*/ 2314430 w 7472601"/>
              <a:gd name="connsiteY391" fmla="*/ 6801144 h 6858000"/>
              <a:gd name="connsiteX392" fmla="*/ 2352406 w 7472601"/>
              <a:gd name="connsiteY392" fmla="*/ 6858000 h 6858000"/>
              <a:gd name="connsiteX393" fmla="*/ 2314492 w 7472601"/>
              <a:gd name="connsiteY393" fmla="*/ 6858000 h 6858000"/>
              <a:gd name="connsiteX394" fmla="*/ 2288095 w 7472601"/>
              <a:gd name="connsiteY394" fmla="*/ 6818030 h 6858000"/>
              <a:gd name="connsiteX395" fmla="*/ 2272768 w 7472601"/>
              <a:gd name="connsiteY395" fmla="*/ 6795822 h 6858000"/>
              <a:gd name="connsiteX396" fmla="*/ 2182715 w 7472601"/>
              <a:gd name="connsiteY396" fmla="*/ 6675071 h 6858000"/>
              <a:gd name="connsiteX397" fmla="*/ 2032061 w 7472601"/>
              <a:gd name="connsiteY397" fmla="*/ 6541380 h 6858000"/>
              <a:gd name="connsiteX398" fmla="*/ 2257220 w 7472601"/>
              <a:gd name="connsiteY398" fmla="*/ 6826257 h 6858000"/>
              <a:gd name="connsiteX399" fmla="*/ 2281324 w 7472601"/>
              <a:gd name="connsiteY399" fmla="*/ 6858000 h 6858000"/>
              <a:gd name="connsiteX400" fmla="*/ 2242860 w 7472601"/>
              <a:gd name="connsiteY400" fmla="*/ 6858000 h 6858000"/>
              <a:gd name="connsiteX401" fmla="*/ 2232818 w 7472601"/>
              <a:gd name="connsiteY401" fmla="*/ 6844926 h 6858000"/>
              <a:gd name="connsiteX402" fmla="*/ 1990172 w 7472601"/>
              <a:gd name="connsiteY402" fmla="*/ 6542121 h 6858000"/>
              <a:gd name="connsiteX403" fmla="*/ 2124090 w 7472601"/>
              <a:gd name="connsiteY403" fmla="*/ 6761017 h 6858000"/>
              <a:gd name="connsiteX404" fmla="*/ 2200380 w 7472601"/>
              <a:gd name="connsiteY404" fmla="*/ 6858000 h 6858000"/>
              <a:gd name="connsiteX405" fmla="*/ 2147507 w 7472601"/>
              <a:gd name="connsiteY405" fmla="*/ 6858000 h 6858000"/>
              <a:gd name="connsiteX406" fmla="*/ 2070668 w 7472601"/>
              <a:gd name="connsiteY406" fmla="*/ 6761520 h 6858000"/>
              <a:gd name="connsiteX407" fmla="*/ 1975142 w 7472601"/>
              <a:gd name="connsiteY407" fmla="*/ 6585570 h 6858000"/>
              <a:gd name="connsiteX408" fmla="*/ 2050035 w 7472601"/>
              <a:gd name="connsiteY408" fmla="*/ 6813345 h 6858000"/>
              <a:gd name="connsiteX409" fmla="*/ 2063025 w 7472601"/>
              <a:gd name="connsiteY409" fmla="*/ 6858000 h 6858000"/>
              <a:gd name="connsiteX410" fmla="*/ 2021675 w 7472601"/>
              <a:gd name="connsiteY410" fmla="*/ 6858000 h 6858000"/>
              <a:gd name="connsiteX411" fmla="*/ 2019308 w 7472601"/>
              <a:gd name="connsiteY411" fmla="*/ 6847118 h 6858000"/>
              <a:gd name="connsiteX412" fmla="*/ 1938835 w 7472601"/>
              <a:gd name="connsiteY412" fmla="*/ 6551160 h 6858000"/>
              <a:gd name="connsiteX413" fmla="*/ 1953230 w 7472601"/>
              <a:gd name="connsiteY413" fmla="*/ 6759699 h 6858000"/>
              <a:gd name="connsiteX414" fmla="*/ 1956763 w 7472601"/>
              <a:gd name="connsiteY414" fmla="*/ 6778191 h 6858000"/>
              <a:gd name="connsiteX415" fmla="*/ 1967925 w 7472601"/>
              <a:gd name="connsiteY415" fmla="*/ 6858000 h 6858000"/>
              <a:gd name="connsiteX416" fmla="*/ 1936622 w 7472601"/>
              <a:gd name="connsiteY416" fmla="*/ 6858000 h 6858000"/>
              <a:gd name="connsiteX417" fmla="*/ 1926261 w 7472601"/>
              <a:gd name="connsiteY417" fmla="*/ 6784064 h 6858000"/>
              <a:gd name="connsiteX418" fmla="*/ 1922724 w 7472601"/>
              <a:gd name="connsiteY418" fmla="*/ 6765577 h 6858000"/>
              <a:gd name="connsiteX419" fmla="*/ 1904650 w 7472601"/>
              <a:gd name="connsiteY419" fmla="*/ 6639616 h 6858000"/>
              <a:gd name="connsiteX420" fmla="*/ 1885273 w 7472601"/>
              <a:gd name="connsiteY420" fmla="*/ 6858000 h 6858000"/>
              <a:gd name="connsiteX421" fmla="*/ 1854363 w 7472601"/>
              <a:gd name="connsiteY421" fmla="*/ 6858000 h 6858000"/>
              <a:gd name="connsiteX422" fmla="*/ 1880391 w 7472601"/>
              <a:gd name="connsiteY422" fmla="*/ 6603796 h 6858000"/>
              <a:gd name="connsiteX423" fmla="*/ 1818273 w 7472601"/>
              <a:gd name="connsiteY423" fmla="*/ 6715729 h 6858000"/>
              <a:gd name="connsiteX424" fmla="*/ 1794691 w 7472601"/>
              <a:gd name="connsiteY424" fmla="*/ 6843239 h 6858000"/>
              <a:gd name="connsiteX425" fmla="*/ 1794914 w 7472601"/>
              <a:gd name="connsiteY425" fmla="*/ 6858000 h 6858000"/>
              <a:gd name="connsiteX426" fmla="*/ 1746128 w 7472601"/>
              <a:gd name="connsiteY426" fmla="*/ 6858000 h 6858000"/>
              <a:gd name="connsiteX427" fmla="*/ 1753934 w 7472601"/>
              <a:gd name="connsiteY427" fmla="*/ 6724796 h 6858000"/>
              <a:gd name="connsiteX428" fmla="*/ 1792053 w 7472601"/>
              <a:gd name="connsiteY428" fmla="*/ 6572396 h 6858000"/>
              <a:gd name="connsiteX429" fmla="*/ 1862248 w 7472601"/>
              <a:gd name="connsiteY429" fmla="*/ 6266397 h 6858000"/>
              <a:gd name="connsiteX430" fmla="*/ 1862250 w 7472601"/>
              <a:gd name="connsiteY430" fmla="*/ 6033531 h 6858000"/>
              <a:gd name="connsiteX431" fmla="*/ 1211999 w 7472601"/>
              <a:gd name="connsiteY431" fmla="*/ 6683610 h 6858000"/>
              <a:gd name="connsiteX432" fmla="*/ 1213266 w 7472601"/>
              <a:gd name="connsiteY432" fmla="*/ 6691947 h 6858000"/>
              <a:gd name="connsiteX433" fmla="*/ 1203370 w 7472601"/>
              <a:gd name="connsiteY433" fmla="*/ 6850676 h 6858000"/>
              <a:gd name="connsiteX434" fmla="*/ 1203671 w 7472601"/>
              <a:gd name="connsiteY434" fmla="*/ 6858000 h 6858000"/>
              <a:gd name="connsiteX435" fmla="*/ 1143180 w 7472601"/>
              <a:gd name="connsiteY435" fmla="*/ 6858000 h 6858000"/>
              <a:gd name="connsiteX436" fmla="*/ 1142176 w 7472601"/>
              <a:gd name="connsiteY436" fmla="*/ 6766045 h 6858000"/>
              <a:gd name="connsiteX437" fmla="*/ 1067484 w 7472601"/>
              <a:gd name="connsiteY437" fmla="*/ 6858000 h 6858000"/>
              <a:gd name="connsiteX438" fmla="*/ 953928 w 7472601"/>
              <a:gd name="connsiteY438" fmla="*/ 6858000 h 6858000"/>
              <a:gd name="connsiteX439" fmla="*/ 959715 w 7472601"/>
              <a:gd name="connsiteY439" fmla="*/ 6850185 h 6858000"/>
              <a:gd name="connsiteX440" fmla="*/ 1483788 w 7472601"/>
              <a:gd name="connsiteY440" fmla="*/ 6259174 h 6858000"/>
              <a:gd name="connsiteX441" fmla="*/ 1100671 w 7472601"/>
              <a:gd name="connsiteY441" fmla="*/ 6252137 h 6858000"/>
              <a:gd name="connsiteX442" fmla="*/ 1090144 w 7472601"/>
              <a:gd name="connsiteY442" fmla="*/ 6256748 h 6858000"/>
              <a:gd name="connsiteX443" fmla="*/ 1095872 w 7472601"/>
              <a:gd name="connsiteY443" fmla="*/ 6271892 h 6858000"/>
              <a:gd name="connsiteX444" fmla="*/ 262785 w 7472601"/>
              <a:gd name="connsiteY444" fmla="*/ 6845450 h 6858000"/>
              <a:gd name="connsiteX445" fmla="*/ 209968 w 7472601"/>
              <a:gd name="connsiteY445" fmla="*/ 6770713 h 6858000"/>
              <a:gd name="connsiteX446" fmla="*/ 873460 w 7472601"/>
              <a:gd name="connsiteY446" fmla="*/ 6253768 h 6858000"/>
              <a:gd name="connsiteX447" fmla="*/ 192686 w 7472601"/>
              <a:gd name="connsiteY447" fmla="*/ 5849257 h 6858000"/>
              <a:gd name="connsiteX448" fmla="*/ 4696 w 7472601"/>
              <a:gd name="connsiteY448" fmla="*/ 5697668 h 6858000"/>
              <a:gd name="connsiteX449" fmla="*/ 0 w 7472601"/>
              <a:gd name="connsiteY449" fmla="*/ 5689984 h 6858000"/>
              <a:gd name="connsiteX450" fmla="*/ 0 w 7472601"/>
              <a:gd name="connsiteY450" fmla="*/ 5513472 h 6858000"/>
              <a:gd name="connsiteX451" fmla="*/ 174101 w 7472601"/>
              <a:gd name="connsiteY451" fmla="*/ 5620277 h 6858000"/>
              <a:gd name="connsiteX452" fmla="*/ 891800 w 7472601"/>
              <a:gd name="connsiteY452" fmla="*/ 6036935 h 6858000"/>
              <a:gd name="connsiteX453" fmla="*/ 1072219 w 7472601"/>
              <a:gd name="connsiteY453" fmla="*/ 6169443 h 6858000"/>
              <a:gd name="connsiteX454" fmla="*/ 1074117 w 7472601"/>
              <a:gd name="connsiteY454" fmla="*/ 6170301 h 6858000"/>
              <a:gd name="connsiteX455" fmla="*/ 1083114 w 7472601"/>
              <a:gd name="connsiteY455" fmla="*/ 6174131 h 6858000"/>
              <a:gd name="connsiteX456" fmla="*/ 1543010 w 7472601"/>
              <a:gd name="connsiteY456" fmla="*/ 6191140 h 6858000"/>
              <a:gd name="connsiteX457" fmla="*/ 1551080 w 7472601"/>
              <a:gd name="connsiteY457" fmla="*/ 6195006 h 6858000"/>
              <a:gd name="connsiteX458" fmla="*/ 2345443 w 7472601"/>
              <a:gd name="connsiteY458" fmla="*/ 5549882 h 6858000"/>
              <a:gd name="connsiteX459" fmla="*/ 1721499 w 7472601"/>
              <a:gd name="connsiteY459" fmla="*/ 5599969 h 6858000"/>
              <a:gd name="connsiteX460" fmla="*/ 767716 w 7472601"/>
              <a:gd name="connsiteY460" fmla="*/ 5472768 h 6858000"/>
              <a:gd name="connsiteX461" fmla="*/ 722147 w 7472601"/>
              <a:gd name="connsiteY461" fmla="*/ 5393091 h 6858000"/>
              <a:gd name="connsiteX462" fmla="*/ 1485552 w 7472601"/>
              <a:gd name="connsiteY462" fmla="*/ 5313202 h 6858000"/>
              <a:gd name="connsiteX463" fmla="*/ 2143004 w 7472601"/>
              <a:gd name="connsiteY463" fmla="*/ 5402420 h 6858000"/>
              <a:gd name="connsiteX464" fmla="*/ 1933391 w 7472601"/>
              <a:gd name="connsiteY464" fmla="*/ 5156971 h 6858000"/>
              <a:gd name="connsiteX465" fmla="*/ 1827118 w 7472601"/>
              <a:gd name="connsiteY465" fmla="*/ 4968410 h 6858000"/>
              <a:gd name="connsiteX466" fmla="*/ 1837349 w 7472601"/>
              <a:gd name="connsiteY466" fmla="*/ 4956357 h 6858000"/>
              <a:gd name="connsiteX467" fmla="*/ 2162835 w 7472601"/>
              <a:gd name="connsiteY467" fmla="*/ 5187853 h 6858000"/>
              <a:gd name="connsiteX468" fmla="*/ 2257167 w 7472601"/>
              <a:gd name="connsiteY468" fmla="*/ 5462123 h 6858000"/>
              <a:gd name="connsiteX469" fmla="*/ 2261598 w 7472601"/>
              <a:gd name="connsiteY469" fmla="*/ 5467998 h 6858000"/>
              <a:gd name="connsiteX470" fmla="*/ 2437177 w 7472601"/>
              <a:gd name="connsiteY470" fmla="*/ 5479608 h 6858000"/>
              <a:gd name="connsiteX471" fmla="*/ 2445247 w 7472601"/>
              <a:gd name="connsiteY471" fmla="*/ 5483476 h 6858000"/>
              <a:gd name="connsiteX472" fmla="*/ 2743626 w 7472601"/>
              <a:gd name="connsiteY472" fmla="*/ 5304819 h 6858000"/>
              <a:gd name="connsiteX473" fmla="*/ 3048102 w 7472601"/>
              <a:gd name="connsiteY473" fmla="*/ 5150595 h 6858000"/>
              <a:gd name="connsiteX474" fmla="*/ 1799414 w 7472601"/>
              <a:gd name="connsiteY474" fmla="*/ 4694732 h 6858000"/>
              <a:gd name="connsiteX475" fmla="*/ 1771735 w 7472601"/>
              <a:gd name="connsiteY475" fmla="*/ 4619929 h 6858000"/>
              <a:gd name="connsiteX476" fmla="*/ 3104273 w 7472601"/>
              <a:gd name="connsiteY476" fmla="*/ 5076159 h 6858000"/>
              <a:gd name="connsiteX477" fmla="*/ 3113245 w 7472601"/>
              <a:gd name="connsiteY477" fmla="*/ 5090705 h 6858000"/>
              <a:gd name="connsiteX478" fmla="*/ 3126294 w 7472601"/>
              <a:gd name="connsiteY478" fmla="*/ 5114400 h 6858000"/>
              <a:gd name="connsiteX479" fmla="*/ 3937433 w 7472601"/>
              <a:gd name="connsiteY479" fmla="*/ 4830473 h 6858000"/>
              <a:gd name="connsiteX480" fmla="*/ 3590475 w 7472601"/>
              <a:gd name="connsiteY480" fmla="*/ 4597974 h 6858000"/>
              <a:gd name="connsiteX481" fmla="*/ 3100264 w 7472601"/>
              <a:gd name="connsiteY481" fmla="*/ 4579845 h 6858000"/>
              <a:gd name="connsiteX482" fmla="*/ 2183576 w 7472601"/>
              <a:gd name="connsiteY482" fmla="*/ 4227150 h 6858000"/>
              <a:gd name="connsiteX483" fmla="*/ 2151029 w 7472601"/>
              <a:gd name="connsiteY483" fmla="*/ 4146947 h 6858000"/>
              <a:gd name="connsiteX484" fmla="*/ 3563434 w 7472601"/>
              <a:gd name="connsiteY484" fmla="*/ 4469115 h 6858000"/>
              <a:gd name="connsiteX485" fmla="*/ 3177952 w 7472601"/>
              <a:gd name="connsiteY485" fmla="*/ 3657386 h 6858000"/>
              <a:gd name="connsiteX486" fmla="*/ 3189263 w 7472601"/>
              <a:gd name="connsiteY486" fmla="*/ 3625726 h 6858000"/>
              <a:gd name="connsiteX487" fmla="*/ 3560912 w 7472601"/>
              <a:gd name="connsiteY487" fmla="*/ 4079863 h 6858000"/>
              <a:gd name="connsiteX488" fmla="*/ 3626636 w 7472601"/>
              <a:gd name="connsiteY488" fmla="*/ 4512230 h 6858000"/>
              <a:gd name="connsiteX489" fmla="*/ 3653088 w 7472601"/>
              <a:gd name="connsiteY489" fmla="*/ 4521417 h 6858000"/>
              <a:gd name="connsiteX490" fmla="*/ 3988128 w 7472601"/>
              <a:gd name="connsiteY490" fmla="*/ 4817267 h 6858000"/>
              <a:gd name="connsiteX491" fmla="*/ 4830582 w 7472601"/>
              <a:gd name="connsiteY491" fmla="*/ 4676000 h 6858000"/>
              <a:gd name="connsiteX492" fmla="*/ 4830100 w 7472601"/>
              <a:gd name="connsiteY492" fmla="*/ 4675554 h 6858000"/>
              <a:gd name="connsiteX493" fmla="*/ 4036318 w 7472601"/>
              <a:gd name="connsiteY493" fmla="*/ 4147013 h 6858000"/>
              <a:gd name="connsiteX494" fmla="*/ 3432098 w 7472601"/>
              <a:gd name="connsiteY494" fmla="*/ 3537312 h 6858000"/>
              <a:gd name="connsiteX495" fmla="*/ 3446761 w 7472601"/>
              <a:gd name="connsiteY495" fmla="*/ 3461278 h 6858000"/>
              <a:gd name="connsiteX496" fmla="*/ 4419733 w 7472601"/>
              <a:gd name="connsiteY496" fmla="*/ 3963555 h 6858000"/>
              <a:gd name="connsiteX497" fmla="*/ 4781371 w 7472601"/>
              <a:gd name="connsiteY497" fmla="*/ 4458604 h 6858000"/>
              <a:gd name="connsiteX498" fmla="*/ 4780440 w 7472601"/>
              <a:gd name="connsiteY498" fmla="*/ 4470290 h 6858000"/>
              <a:gd name="connsiteX499" fmla="*/ 4898954 w 7472601"/>
              <a:gd name="connsiteY499" fmla="*/ 4662092 h 6858000"/>
              <a:gd name="connsiteX500" fmla="*/ 4900699 w 7472601"/>
              <a:gd name="connsiteY500" fmla="*/ 4670867 h 6858000"/>
              <a:gd name="connsiteX501" fmla="*/ 5714511 w 7472601"/>
              <a:gd name="connsiteY501" fmla="*/ 4663483 h 6858000"/>
              <a:gd name="connsiteX502" fmla="*/ 5464793 w 7472601"/>
              <a:gd name="connsiteY502" fmla="*/ 4393556 h 6858000"/>
              <a:gd name="connsiteX503" fmla="*/ 5461897 w 7472601"/>
              <a:gd name="connsiteY503" fmla="*/ 4390879 h 6858000"/>
              <a:gd name="connsiteX504" fmla="*/ 4294126 w 7472601"/>
              <a:gd name="connsiteY504" fmla="*/ 3303048 h 6858000"/>
              <a:gd name="connsiteX505" fmla="*/ 4305321 w 7472601"/>
              <a:gd name="connsiteY505" fmla="*/ 3256953 h 6858000"/>
              <a:gd name="connsiteX506" fmla="*/ 4949299 w 7472601"/>
              <a:gd name="connsiteY506" fmla="*/ 3766336 h 6858000"/>
              <a:gd name="connsiteX507" fmla="*/ 5291452 w 7472601"/>
              <a:gd name="connsiteY507" fmla="*/ 4076801 h 6858000"/>
              <a:gd name="connsiteX508" fmla="*/ 5434998 w 7472601"/>
              <a:gd name="connsiteY508" fmla="*/ 4254100 h 6858000"/>
              <a:gd name="connsiteX509" fmla="*/ 5351015 w 7472601"/>
              <a:gd name="connsiteY509" fmla="*/ 3760989 h 6858000"/>
              <a:gd name="connsiteX510" fmla="*/ 5413780 w 7472601"/>
              <a:gd name="connsiteY510" fmla="*/ 2966265 h 6858000"/>
              <a:gd name="connsiteX511" fmla="*/ 5425627 w 7472601"/>
              <a:gd name="connsiteY511" fmla="*/ 2954192 h 6858000"/>
              <a:gd name="connsiteX512" fmla="*/ 6604735 w 7472601"/>
              <a:gd name="connsiteY512" fmla="*/ 2041381 h 6858000"/>
              <a:gd name="connsiteX513" fmla="*/ 7204487 w 7472601"/>
              <a:gd name="connsiteY513" fmla="*/ 2742112 h 6858000"/>
              <a:gd name="connsiteX514" fmla="*/ 7131592 w 7472601"/>
              <a:gd name="connsiteY514" fmla="*/ 2672096 h 6858000"/>
              <a:gd name="connsiteX515" fmla="*/ 6996344 w 7472601"/>
              <a:gd name="connsiteY515" fmla="*/ 2518310 h 6858000"/>
              <a:gd name="connsiteX516" fmla="*/ 6735495 w 7472601"/>
              <a:gd name="connsiteY516" fmla="*/ 2196890 h 6858000"/>
              <a:gd name="connsiteX517" fmla="*/ 6721901 w 7472601"/>
              <a:gd name="connsiteY517" fmla="*/ 2179274 h 6858000"/>
              <a:gd name="connsiteX518" fmla="*/ 6604735 w 7472601"/>
              <a:gd name="connsiteY518" fmla="*/ 2041381 h 6858000"/>
              <a:gd name="connsiteX519" fmla="*/ 6591670 w 7472601"/>
              <a:gd name="connsiteY519" fmla="*/ 1988277 h 6858000"/>
              <a:gd name="connsiteX520" fmla="*/ 6747349 w 7472601"/>
              <a:gd name="connsiteY520" fmla="*/ 2160069 h 6858000"/>
              <a:gd name="connsiteX521" fmla="*/ 6760943 w 7472601"/>
              <a:gd name="connsiteY521" fmla="*/ 2177686 h 6858000"/>
              <a:gd name="connsiteX522" fmla="*/ 7021065 w 7472601"/>
              <a:gd name="connsiteY522" fmla="*/ 2498102 h 6858000"/>
              <a:gd name="connsiteX523" fmla="*/ 7155223 w 7472601"/>
              <a:gd name="connsiteY523" fmla="*/ 2650386 h 6858000"/>
              <a:gd name="connsiteX524" fmla="*/ 7203167 w 7472601"/>
              <a:gd name="connsiteY524" fmla="*/ 2697288 h 6858000"/>
              <a:gd name="connsiteX525" fmla="*/ 6937703 w 7472601"/>
              <a:gd name="connsiteY525" fmla="*/ 2321981 h 6858000"/>
              <a:gd name="connsiteX526" fmla="*/ 6591670 w 7472601"/>
              <a:gd name="connsiteY526" fmla="*/ 1988277 h 6858000"/>
              <a:gd name="connsiteX527" fmla="*/ 5798671 w 7472601"/>
              <a:gd name="connsiteY527" fmla="*/ 1981601 h 6858000"/>
              <a:gd name="connsiteX528" fmla="*/ 5754709 w 7472601"/>
              <a:gd name="connsiteY528" fmla="*/ 2071454 h 6858000"/>
              <a:gd name="connsiteX529" fmla="*/ 5763044 w 7472601"/>
              <a:gd name="connsiteY529" fmla="*/ 2842206 h 6858000"/>
              <a:gd name="connsiteX530" fmla="*/ 5764974 w 7472601"/>
              <a:gd name="connsiteY530" fmla="*/ 2799609 h 6858000"/>
              <a:gd name="connsiteX531" fmla="*/ 5767665 w 7472601"/>
              <a:gd name="connsiteY531" fmla="*/ 2666409 h 6858000"/>
              <a:gd name="connsiteX532" fmla="*/ 5763055 w 7472601"/>
              <a:gd name="connsiteY532" fmla="*/ 2579705 h 6858000"/>
              <a:gd name="connsiteX533" fmla="*/ 5758079 w 7472601"/>
              <a:gd name="connsiteY533" fmla="*/ 2492508 h 6858000"/>
              <a:gd name="connsiteX534" fmla="*/ 5779325 w 7472601"/>
              <a:gd name="connsiteY534" fmla="*/ 2197069 h 6858000"/>
              <a:gd name="connsiteX535" fmla="*/ 5798671 w 7472601"/>
              <a:gd name="connsiteY535" fmla="*/ 1981601 h 6858000"/>
              <a:gd name="connsiteX536" fmla="*/ 5829202 w 7472601"/>
              <a:gd name="connsiteY536" fmla="*/ 1971679 h 6858000"/>
              <a:gd name="connsiteX537" fmla="*/ 5809558 w 7472601"/>
              <a:gd name="connsiteY537" fmla="*/ 2198043 h 6858000"/>
              <a:gd name="connsiteX538" fmla="*/ 5788653 w 7472601"/>
              <a:gd name="connsiteY538" fmla="*/ 2489430 h 6858000"/>
              <a:gd name="connsiteX539" fmla="*/ 5793439 w 7472601"/>
              <a:gd name="connsiteY539" fmla="*/ 2575235 h 6858000"/>
              <a:gd name="connsiteX540" fmla="*/ 5796837 w 7472601"/>
              <a:gd name="connsiteY540" fmla="*/ 2637633 h 6858000"/>
              <a:gd name="connsiteX541" fmla="*/ 5818614 w 7472601"/>
              <a:gd name="connsiteY541" fmla="*/ 2473055 h 6858000"/>
              <a:gd name="connsiteX542" fmla="*/ 5829202 w 7472601"/>
              <a:gd name="connsiteY542" fmla="*/ 1971679 h 6858000"/>
              <a:gd name="connsiteX543" fmla="*/ 5911389 w 7472601"/>
              <a:gd name="connsiteY543" fmla="*/ 1898371 h 6858000"/>
              <a:gd name="connsiteX544" fmla="*/ 6237627 w 7472601"/>
              <a:gd name="connsiteY544" fmla="*/ 2231921 h 6858000"/>
              <a:gd name="connsiteX545" fmla="*/ 5911389 w 7472601"/>
              <a:gd name="connsiteY545" fmla="*/ 1898371 h 6858000"/>
              <a:gd name="connsiteX546" fmla="*/ 6944437 w 7472601"/>
              <a:gd name="connsiteY546" fmla="*/ 1575402 h 6858000"/>
              <a:gd name="connsiteX547" fmla="*/ 6304730 w 7472601"/>
              <a:gd name="connsiteY547" fmla="*/ 1766654 h 6858000"/>
              <a:gd name="connsiteX548" fmla="*/ 6944437 w 7472601"/>
              <a:gd name="connsiteY548" fmla="*/ 1575402 h 6858000"/>
              <a:gd name="connsiteX549" fmla="*/ 7019523 w 7472601"/>
              <a:gd name="connsiteY549" fmla="*/ 1519450 h 6858000"/>
              <a:gd name="connsiteX550" fmla="*/ 6298091 w 7472601"/>
              <a:gd name="connsiteY550" fmla="*/ 1737122 h 6858000"/>
              <a:gd name="connsiteX551" fmla="*/ 7019523 w 7472601"/>
              <a:gd name="connsiteY551" fmla="*/ 1519450 h 6858000"/>
              <a:gd name="connsiteX552" fmla="*/ 2399523 w 7472601"/>
              <a:gd name="connsiteY552" fmla="*/ 1428234 h 6858000"/>
              <a:gd name="connsiteX553" fmla="*/ 2224982 w 7472601"/>
              <a:gd name="connsiteY553" fmla="*/ 1826201 h 6858000"/>
              <a:gd name="connsiteX554" fmla="*/ 2096099 w 7472601"/>
              <a:gd name="connsiteY554" fmla="*/ 2345900 h 6858000"/>
              <a:gd name="connsiteX555" fmla="*/ 2283317 w 7472601"/>
              <a:gd name="connsiteY555" fmla="*/ 1796925 h 6858000"/>
              <a:gd name="connsiteX556" fmla="*/ 2399523 w 7472601"/>
              <a:gd name="connsiteY556" fmla="*/ 1428234 h 6858000"/>
              <a:gd name="connsiteX557" fmla="*/ 2448558 w 7472601"/>
              <a:gd name="connsiteY557" fmla="*/ 1373435 h 6858000"/>
              <a:gd name="connsiteX558" fmla="*/ 2312521 w 7472601"/>
              <a:gd name="connsiteY558" fmla="*/ 1806140 h 6858000"/>
              <a:gd name="connsiteX559" fmla="*/ 2127533 w 7472601"/>
              <a:gd name="connsiteY559" fmla="*/ 2348380 h 6858000"/>
              <a:gd name="connsiteX560" fmla="*/ 2358080 w 7472601"/>
              <a:gd name="connsiteY560" fmla="*/ 1866134 h 6858000"/>
              <a:gd name="connsiteX561" fmla="*/ 2407436 w 7472601"/>
              <a:gd name="connsiteY561" fmla="*/ 1651070 h 6858000"/>
              <a:gd name="connsiteX562" fmla="*/ 2448558 w 7472601"/>
              <a:gd name="connsiteY562" fmla="*/ 1373435 h 6858000"/>
              <a:gd name="connsiteX563" fmla="*/ 278707 w 7472601"/>
              <a:gd name="connsiteY563" fmla="*/ 1352270 h 6858000"/>
              <a:gd name="connsiteX564" fmla="*/ 321570 w 7472601"/>
              <a:gd name="connsiteY564" fmla="*/ 1861610 h 6858000"/>
              <a:gd name="connsiteX565" fmla="*/ 294281 w 7472601"/>
              <a:gd name="connsiteY565" fmla="*/ 1440658 h 6858000"/>
              <a:gd name="connsiteX566" fmla="*/ 278707 w 7472601"/>
              <a:gd name="connsiteY566" fmla="*/ 1352270 h 6858000"/>
              <a:gd name="connsiteX567" fmla="*/ 1423821 w 7472601"/>
              <a:gd name="connsiteY567" fmla="*/ 1351958 h 6858000"/>
              <a:gd name="connsiteX568" fmla="*/ 1638521 w 7472601"/>
              <a:gd name="connsiteY568" fmla="*/ 1908470 h 6858000"/>
              <a:gd name="connsiteX569" fmla="*/ 1754199 w 7472601"/>
              <a:gd name="connsiteY569" fmla="*/ 2149284 h 6858000"/>
              <a:gd name="connsiteX570" fmla="*/ 1908359 w 7472601"/>
              <a:gd name="connsiteY570" fmla="*/ 2364988 h 6858000"/>
              <a:gd name="connsiteX571" fmla="*/ 1647661 w 7472601"/>
              <a:gd name="connsiteY571" fmla="*/ 1825945 h 6858000"/>
              <a:gd name="connsiteX572" fmla="*/ 1423821 w 7472601"/>
              <a:gd name="connsiteY572" fmla="*/ 1351958 h 6858000"/>
              <a:gd name="connsiteX573" fmla="*/ 1431890 w 7472601"/>
              <a:gd name="connsiteY573" fmla="*/ 1306475 h 6858000"/>
              <a:gd name="connsiteX574" fmla="*/ 1507597 w 7472601"/>
              <a:gd name="connsiteY574" fmla="*/ 1446132 h 6858000"/>
              <a:gd name="connsiteX575" fmla="*/ 1674586 w 7472601"/>
              <a:gd name="connsiteY575" fmla="*/ 1813832 h 6858000"/>
              <a:gd name="connsiteX576" fmla="*/ 1815950 w 7472601"/>
              <a:gd name="connsiteY576" fmla="*/ 2128564 h 6858000"/>
              <a:gd name="connsiteX577" fmla="*/ 1984242 w 7472601"/>
              <a:gd name="connsiteY577" fmla="*/ 2430829 h 6858000"/>
              <a:gd name="connsiteX578" fmla="*/ 2014023 w 7472601"/>
              <a:gd name="connsiteY578" fmla="*/ 2450995 h 6858000"/>
              <a:gd name="connsiteX579" fmla="*/ 1747337 w 7472601"/>
              <a:gd name="connsiteY579" fmla="*/ 1855264 h 6858000"/>
              <a:gd name="connsiteX580" fmla="*/ 1533749 w 7472601"/>
              <a:gd name="connsiteY580" fmla="*/ 1478656 h 6858000"/>
              <a:gd name="connsiteX581" fmla="*/ 1431890 w 7472601"/>
              <a:gd name="connsiteY581" fmla="*/ 1306475 h 6858000"/>
              <a:gd name="connsiteX582" fmla="*/ 5052692 w 7472601"/>
              <a:gd name="connsiteY582" fmla="*/ 1292994 h 6858000"/>
              <a:gd name="connsiteX583" fmla="*/ 5200661 w 7472601"/>
              <a:gd name="connsiteY583" fmla="*/ 1635186 h 6858000"/>
              <a:gd name="connsiteX584" fmla="*/ 5297138 w 7472601"/>
              <a:gd name="connsiteY584" fmla="*/ 1906351 h 6858000"/>
              <a:gd name="connsiteX585" fmla="*/ 5052692 w 7472601"/>
              <a:gd name="connsiteY585" fmla="*/ 1292994 h 6858000"/>
              <a:gd name="connsiteX586" fmla="*/ 5009948 w 7472601"/>
              <a:gd name="connsiteY586" fmla="*/ 1273619 h 6858000"/>
              <a:gd name="connsiteX587" fmla="*/ 5121777 w 7472601"/>
              <a:gd name="connsiteY587" fmla="*/ 1654213 h 6858000"/>
              <a:gd name="connsiteX588" fmla="*/ 5293545 w 7472601"/>
              <a:gd name="connsiteY588" fmla="*/ 2072247 h 6858000"/>
              <a:gd name="connsiteX589" fmla="*/ 5294042 w 7472601"/>
              <a:gd name="connsiteY589" fmla="*/ 2065019 h 6858000"/>
              <a:gd name="connsiteX590" fmla="*/ 5171936 w 7472601"/>
              <a:gd name="connsiteY590" fmla="*/ 1647613 h 6858000"/>
              <a:gd name="connsiteX591" fmla="*/ 5009948 w 7472601"/>
              <a:gd name="connsiteY591" fmla="*/ 1273619 h 6858000"/>
              <a:gd name="connsiteX592" fmla="*/ 655236 w 7472601"/>
              <a:gd name="connsiteY592" fmla="*/ 1268632 h 6858000"/>
              <a:gd name="connsiteX593" fmla="*/ 839521 w 7472601"/>
              <a:gd name="connsiteY593" fmla="*/ 1685315 h 6858000"/>
              <a:gd name="connsiteX594" fmla="*/ 1109416 w 7472601"/>
              <a:gd name="connsiteY594" fmla="*/ 2061663 h 6858000"/>
              <a:gd name="connsiteX595" fmla="*/ 1298300 w 7472601"/>
              <a:gd name="connsiteY595" fmla="*/ 2247742 h 6858000"/>
              <a:gd name="connsiteX596" fmla="*/ 1125871 w 7472601"/>
              <a:gd name="connsiteY596" fmla="*/ 1989513 h 6858000"/>
              <a:gd name="connsiteX597" fmla="*/ 981574 w 7472601"/>
              <a:gd name="connsiteY597" fmla="*/ 1783157 h 6858000"/>
              <a:gd name="connsiteX598" fmla="*/ 922198 w 7472601"/>
              <a:gd name="connsiteY598" fmla="*/ 1677437 h 6858000"/>
              <a:gd name="connsiteX599" fmla="*/ 869293 w 7472601"/>
              <a:gd name="connsiteY599" fmla="*/ 1583214 h 6858000"/>
              <a:gd name="connsiteX600" fmla="*/ 751431 w 7472601"/>
              <a:gd name="connsiteY600" fmla="*/ 1405731 h 6858000"/>
              <a:gd name="connsiteX601" fmla="*/ 655236 w 7472601"/>
              <a:gd name="connsiteY601" fmla="*/ 1268632 h 6858000"/>
              <a:gd name="connsiteX602" fmla="*/ 6516292 w 7472601"/>
              <a:gd name="connsiteY602" fmla="*/ 1263064 h 6858000"/>
              <a:gd name="connsiteX603" fmla="*/ 5736320 w 7472601"/>
              <a:gd name="connsiteY603" fmla="*/ 1501803 h 6858000"/>
              <a:gd name="connsiteX604" fmla="*/ 6516292 w 7472601"/>
              <a:gd name="connsiteY604" fmla="*/ 1263064 h 6858000"/>
              <a:gd name="connsiteX605" fmla="*/ 291466 w 7472601"/>
              <a:gd name="connsiteY605" fmla="*/ 1250369 h 6858000"/>
              <a:gd name="connsiteX606" fmla="*/ 323180 w 7472601"/>
              <a:gd name="connsiteY606" fmla="*/ 1435283 h 6858000"/>
              <a:gd name="connsiteX607" fmla="*/ 349381 w 7472601"/>
              <a:gd name="connsiteY607" fmla="*/ 1875041 h 6858000"/>
              <a:gd name="connsiteX608" fmla="*/ 374363 w 7472601"/>
              <a:gd name="connsiteY608" fmla="*/ 1506494 h 6858000"/>
              <a:gd name="connsiteX609" fmla="*/ 302168 w 7472601"/>
              <a:gd name="connsiteY609" fmla="*/ 1274495 h 6858000"/>
              <a:gd name="connsiteX610" fmla="*/ 291466 w 7472601"/>
              <a:gd name="connsiteY610" fmla="*/ 1250369 h 6858000"/>
              <a:gd name="connsiteX611" fmla="*/ 678222 w 7472601"/>
              <a:gd name="connsiteY611" fmla="*/ 1248670 h 6858000"/>
              <a:gd name="connsiteX612" fmla="*/ 775536 w 7472601"/>
              <a:gd name="connsiteY612" fmla="*/ 1388015 h 6858000"/>
              <a:gd name="connsiteX613" fmla="*/ 894529 w 7472601"/>
              <a:gd name="connsiteY613" fmla="*/ 1567739 h 6858000"/>
              <a:gd name="connsiteX614" fmla="*/ 948000 w 7472601"/>
              <a:gd name="connsiteY614" fmla="*/ 1663088 h 6858000"/>
              <a:gd name="connsiteX615" fmla="*/ 1006812 w 7472601"/>
              <a:gd name="connsiteY615" fmla="*/ 1767683 h 6858000"/>
              <a:gd name="connsiteX616" fmla="*/ 1149133 w 7472601"/>
              <a:gd name="connsiteY616" fmla="*/ 1971513 h 6858000"/>
              <a:gd name="connsiteX617" fmla="*/ 1333952 w 7472601"/>
              <a:gd name="connsiteY617" fmla="*/ 2251620 h 6858000"/>
              <a:gd name="connsiteX618" fmla="*/ 1337329 w 7472601"/>
              <a:gd name="connsiteY618" fmla="*/ 2258350 h 6858000"/>
              <a:gd name="connsiteX619" fmla="*/ 1014726 w 7472601"/>
              <a:gd name="connsiteY619" fmla="*/ 1615556 h 6858000"/>
              <a:gd name="connsiteX620" fmla="*/ 678222 w 7472601"/>
              <a:gd name="connsiteY620" fmla="*/ 1248670 h 6858000"/>
              <a:gd name="connsiteX621" fmla="*/ 6691602 w 7472601"/>
              <a:gd name="connsiteY621" fmla="*/ 1140573 h 6858000"/>
              <a:gd name="connsiteX622" fmla="*/ 6571100 w 7472601"/>
              <a:gd name="connsiteY622" fmla="*/ 1183662 h 6858000"/>
              <a:gd name="connsiteX623" fmla="*/ 6241687 w 7472601"/>
              <a:gd name="connsiteY623" fmla="*/ 1257600 h 6858000"/>
              <a:gd name="connsiteX624" fmla="*/ 5693009 w 7472601"/>
              <a:gd name="connsiteY624" fmla="*/ 1478256 h 6858000"/>
              <a:gd name="connsiteX625" fmla="*/ 6548420 w 7472601"/>
              <a:gd name="connsiteY625" fmla="*/ 1214599 h 6858000"/>
              <a:gd name="connsiteX626" fmla="*/ 6605473 w 7472601"/>
              <a:gd name="connsiteY626" fmla="*/ 1184686 h 6858000"/>
              <a:gd name="connsiteX627" fmla="*/ 6691602 w 7472601"/>
              <a:gd name="connsiteY627" fmla="*/ 1140573 h 6858000"/>
              <a:gd name="connsiteX628" fmla="*/ 4002475 w 7472601"/>
              <a:gd name="connsiteY628" fmla="*/ 1037802 h 6858000"/>
              <a:gd name="connsiteX629" fmla="*/ 4000324 w 7472601"/>
              <a:gd name="connsiteY629" fmla="*/ 1039362 h 6858000"/>
              <a:gd name="connsiteX630" fmla="*/ 4002862 w 7472601"/>
              <a:gd name="connsiteY630" fmla="*/ 1042866 h 6858000"/>
              <a:gd name="connsiteX631" fmla="*/ 4002475 w 7472601"/>
              <a:gd name="connsiteY631" fmla="*/ 1037802 h 6858000"/>
              <a:gd name="connsiteX632" fmla="*/ 506322 w 7472601"/>
              <a:gd name="connsiteY632" fmla="*/ 1020997 h 6858000"/>
              <a:gd name="connsiteX633" fmla="*/ 533068 w 7472601"/>
              <a:gd name="connsiteY633" fmla="*/ 1029409 h 6858000"/>
              <a:gd name="connsiteX634" fmla="*/ 1232525 w 7472601"/>
              <a:gd name="connsiteY634" fmla="*/ 1804675 h 6858000"/>
              <a:gd name="connsiteX635" fmla="*/ 1388858 w 7472601"/>
              <a:gd name="connsiteY635" fmla="*/ 2368011 h 6858000"/>
              <a:gd name="connsiteX636" fmla="*/ 1384098 w 7472601"/>
              <a:gd name="connsiteY636" fmla="*/ 2378125 h 6858000"/>
              <a:gd name="connsiteX637" fmla="*/ 1425393 w 7472601"/>
              <a:gd name="connsiteY637" fmla="*/ 2589124 h 6858000"/>
              <a:gd name="connsiteX638" fmla="*/ 1424001 w 7472601"/>
              <a:gd name="connsiteY638" fmla="*/ 2597541 h 6858000"/>
              <a:gd name="connsiteX639" fmla="*/ 2152729 w 7472601"/>
              <a:gd name="connsiteY639" fmla="*/ 2864487 h 6858000"/>
              <a:gd name="connsiteX640" fmla="*/ 2020609 w 7472601"/>
              <a:gd name="connsiteY640" fmla="*/ 2539671 h 6858000"/>
              <a:gd name="connsiteX641" fmla="*/ 2018920 w 7472601"/>
              <a:gd name="connsiteY641" fmla="*/ 2536309 h 6858000"/>
              <a:gd name="connsiteX642" fmla="*/ 1342441 w 7472601"/>
              <a:gd name="connsiteY642" fmla="*/ 1173017 h 6858000"/>
              <a:gd name="connsiteX643" fmla="*/ 1367925 w 7472601"/>
              <a:gd name="connsiteY643" fmla="*/ 1135648 h 6858000"/>
              <a:gd name="connsiteX644" fmla="*/ 1771401 w 7472601"/>
              <a:gd name="connsiteY644" fmla="*/ 1806673 h 6858000"/>
              <a:gd name="connsiteX645" fmla="*/ 1972385 w 7472601"/>
              <a:gd name="connsiteY645" fmla="*/ 2198735 h 6858000"/>
              <a:gd name="connsiteX646" fmla="*/ 2040892 w 7472601"/>
              <a:gd name="connsiteY646" fmla="*/ 2405205 h 6858000"/>
              <a:gd name="connsiteX647" fmla="*/ 2131689 w 7472601"/>
              <a:gd name="connsiteY647" fmla="*/ 1936926 h 6858000"/>
              <a:gd name="connsiteX648" fmla="*/ 2454820 w 7472601"/>
              <a:gd name="connsiteY648" fmla="*/ 1248808 h 6858000"/>
              <a:gd name="connsiteX649" fmla="*/ 2492512 w 7472601"/>
              <a:gd name="connsiteY649" fmla="*/ 1302920 h 6858000"/>
              <a:gd name="connsiteX650" fmla="*/ 2081216 w 7472601"/>
              <a:gd name="connsiteY650" fmla="*/ 2527513 h 6858000"/>
              <a:gd name="connsiteX651" fmla="*/ 2081211 w 7472601"/>
              <a:gd name="connsiteY651" fmla="*/ 2528916 h 6858000"/>
              <a:gd name="connsiteX652" fmla="*/ 2199067 w 7472601"/>
              <a:gd name="connsiteY652" fmla="*/ 2884061 h 6858000"/>
              <a:gd name="connsiteX653" fmla="*/ 3192586 w 7472601"/>
              <a:gd name="connsiteY653" fmla="*/ 3411496 h 6858000"/>
              <a:gd name="connsiteX654" fmla="*/ 3182620 w 7472601"/>
              <a:gd name="connsiteY654" fmla="*/ 3483279 h 6858000"/>
              <a:gd name="connsiteX655" fmla="*/ 2435119 w 7472601"/>
              <a:gd name="connsiteY655" fmla="*/ 3080173 h 6858000"/>
              <a:gd name="connsiteX656" fmla="*/ 2410152 w 7472601"/>
              <a:gd name="connsiteY656" fmla="*/ 3063751 h 6858000"/>
              <a:gd name="connsiteX657" fmla="*/ 2408099 w 7472601"/>
              <a:gd name="connsiteY657" fmla="*/ 3064403 h 6858000"/>
              <a:gd name="connsiteX658" fmla="*/ 2407218 w 7472601"/>
              <a:gd name="connsiteY658" fmla="*/ 3070324 h 6858000"/>
              <a:gd name="connsiteX659" fmla="*/ 2380138 w 7472601"/>
              <a:gd name="connsiteY659" fmla="*/ 3099341 h 6858000"/>
              <a:gd name="connsiteX660" fmla="*/ 1765923 w 7472601"/>
              <a:gd name="connsiteY660" fmla="*/ 3581043 h 6858000"/>
              <a:gd name="connsiteX661" fmla="*/ 1702258 w 7472601"/>
              <a:gd name="connsiteY661" fmla="*/ 3612286 h 6858000"/>
              <a:gd name="connsiteX662" fmla="*/ 1538370 w 7472601"/>
              <a:gd name="connsiteY662" fmla="*/ 3811804 h 6858000"/>
              <a:gd name="connsiteX663" fmla="*/ 542867 w 7472601"/>
              <a:gd name="connsiteY663" fmla="*/ 4944092 h 6858000"/>
              <a:gd name="connsiteX664" fmla="*/ 515800 w 7472601"/>
              <a:gd name="connsiteY664" fmla="*/ 4862180 h 6858000"/>
              <a:gd name="connsiteX665" fmla="*/ 909145 w 7472601"/>
              <a:gd name="connsiteY665" fmla="*/ 4199225 h 6858000"/>
              <a:gd name="connsiteX666" fmla="*/ 1214067 w 7472601"/>
              <a:gd name="connsiteY666" fmla="*/ 3908561 h 6858000"/>
              <a:gd name="connsiteX667" fmla="*/ 640967 w 7472601"/>
              <a:gd name="connsiteY667" fmla="*/ 4105601 h 6858000"/>
              <a:gd name="connsiteX668" fmla="*/ 112563 w 7472601"/>
              <a:gd name="connsiteY668" fmla="*/ 4396952 h 6858000"/>
              <a:gd name="connsiteX669" fmla="*/ 0 w 7472601"/>
              <a:gd name="connsiteY669" fmla="*/ 4466006 h 6858000"/>
              <a:gd name="connsiteX670" fmla="*/ 0 w 7472601"/>
              <a:gd name="connsiteY670" fmla="*/ 4233763 h 6858000"/>
              <a:gd name="connsiteX671" fmla="*/ 36881 w 7472601"/>
              <a:gd name="connsiteY671" fmla="*/ 4200118 h 6858000"/>
              <a:gd name="connsiteX672" fmla="*/ 910534 w 7472601"/>
              <a:gd name="connsiteY672" fmla="*/ 3629753 h 6858000"/>
              <a:gd name="connsiteX673" fmla="*/ 1578717 w 7472601"/>
              <a:gd name="connsiteY673" fmla="*/ 3575982 h 6858000"/>
              <a:gd name="connsiteX674" fmla="*/ 2338780 w 7472601"/>
              <a:gd name="connsiteY674" fmla="*/ 3033725 h 6858000"/>
              <a:gd name="connsiteX675" fmla="*/ 1807991 w 7472601"/>
              <a:gd name="connsiteY675" fmla="*/ 2807184 h 6858000"/>
              <a:gd name="connsiteX676" fmla="*/ 1416358 w 7472601"/>
              <a:gd name="connsiteY676" fmla="*/ 3112571 h 6858000"/>
              <a:gd name="connsiteX677" fmla="*/ 939066 w 7472601"/>
              <a:gd name="connsiteY677" fmla="*/ 3378798 h 6858000"/>
              <a:gd name="connsiteX678" fmla="*/ 115099 w 7472601"/>
              <a:gd name="connsiteY678" fmla="*/ 3607650 h 6858000"/>
              <a:gd name="connsiteX679" fmla="*/ 97284 w 7472601"/>
              <a:gd name="connsiteY679" fmla="*/ 3520393 h 6858000"/>
              <a:gd name="connsiteX680" fmla="*/ 922050 w 7472601"/>
              <a:gd name="connsiteY680" fmla="*/ 3074867 h 6858000"/>
              <a:gd name="connsiteX681" fmla="*/ 1405265 w 7472601"/>
              <a:gd name="connsiteY681" fmla="*/ 3016319 h 6858000"/>
              <a:gd name="connsiteX682" fmla="*/ 1407512 w 7472601"/>
              <a:gd name="connsiteY682" fmla="*/ 3018001 h 6858000"/>
              <a:gd name="connsiteX683" fmla="*/ 1726266 w 7472601"/>
              <a:gd name="connsiteY683" fmla="*/ 2777274 h 6858000"/>
              <a:gd name="connsiteX684" fmla="*/ 625390 w 7472601"/>
              <a:gd name="connsiteY684" fmla="*/ 2514541 h 6858000"/>
              <a:gd name="connsiteX685" fmla="*/ 619799 w 7472601"/>
              <a:gd name="connsiteY685" fmla="*/ 2527180 h 6858000"/>
              <a:gd name="connsiteX686" fmla="*/ 310030 w 7472601"/>
              <a:gd name="connsiteY686" fmla="*/ 2771818 h 6858000"/>
              <a:gd name="connsiteX687" fmla="*/ 173877 w 7472601"/>
              <a:gd name="connsiteY687" fmla="*/ 2937056 h 6858000"/>
              <a:gd name="connsiteX688" fmla="*/ 77889 w 7472601"/>
              <a:gd name="connsiteY688" fmla="*/ 3138440 h 6858000"/>
              <a:gd name="connsiteX689" fmla="*/ 0 w 7472601"/>
              <a:gd name="connsiteY689" fmla="*/ 3271395 h 6858000"/>
              <a:gd name="connsiteX690" fmla="*/ 0 w 7472601"/>
              <a:gd name="connsiteY690" fmla="*/ 3153002 h 6858000"/>
              <a:gd name="connsiteX691" fmla="*/ 2386 w 7472601"/>
              <a:gd name="connsiteY691" fmla="*/ 3149203 h 6858000"/>
              <a:gd name="connsiteX692" fmla="*/ 89753 w 7472601"/>
              <a:gd name="connsiteY692" fmla="*/ 2987702 h 6858000"/>
              <a:gd name="connsiteX693" fmla="*/ 76869 w 7472601"/>
              <a:gd name="connsiteY693" fmla="*/ 3005404 h 6858000"/>
              <a:gd name="connsiteX694" fmla="*/ 32049 w 7472601"/>
              <a:gd name="connsiteY694" fmla="*/ 3065814 h 6858000"/>
              <a:gd name="connsiteX695" fmla="*/ 0 w 7472601"/>
              <a:gd name="connsiteY695" fmla="*/ 3108744 h 6858000"/>
              <a:gd name="connsiteX696" fmla="*/ 0 w 7472601"/>
              <a:gd name="connsiteY696" fmla="*/ 3058059 h 6858000"/>
              <a:gd name="connsiteX697" fmla="*/ 7610 w 7472601"/>
              <a:gd name="connsiteY697" fmla="*/ 3047889 h 6858000"/>
              <a:gd name="connsiteX698" fmla="*/ 52419 w 7472601"/>
              <a:gd name="connsiteY698" fmla="*/ 2987479 h 6858000"/>
              <a:gd name="connsiteX699" fmla="*/ 59142 w 7472601"/>
              <a:gd name="connsiteY699" fmla="*/ 2978488 h 6858000"/>
              <a:gd name="connsiteX700" fmla="*/ 0 w 7472601"/>
              <a:gd name="connsiteY700" fmla="*/ 3015334 h 6858000"/>
              <a:gd name="connsiteX701" fmla="*/ 0 w 7472601"/>
              <a:gd name="connsiteY701" fmla="*/ 2914286 h 6858000"/>
              <a:gd name="connsiteX702" fmla="*/ 36383 w 7472601"/>
              <a:gd name="connsiteY702" fmla="*/ 2901128 h 6858000"/>
              <a:gd name="connsiteX703" fmla="*/ 156329 w 7472601"/>
              <a:gd name="connsiteY703" fmla="*/ 2840533 h 6858000"/>
              <a:gd name="connsiteX704" fmla="*/ 358355 w 7472601"/>
              <a:gd name="connsiteY704" fmla="*/ 2620471 h 6858000"/>
              <a:gd name="connsiteX705" fmla="*/ 510577 w 7472601"/>
              <a:gd name="connsiteY705" fmla="*/ 2501244 h 6858000"/>
              <a:gd name="connsiteX706" fmla="*/ 211967 w 7472601"/>
              <a:gd name="connsiteY706" fmla="*/ 2479171 h 6858000"/>
              <a:gd name="connsiteX707" fmla="*/ 0 w 7472601"/>
              <a:gd name="connsiteY707" fmla="*/ 2476398 h 6858000"/>
              <a:gd name="connsiteX708" fmla="*/ 0 w 7472601"/>
              <a:gd name="connsiteY708" fmla="*/ 2389189 h 6858000"/>
              <a:gd name="connsiteX709" fmla="*/ 103062 w 7472601"/>
              <a:gd name="connsiteY709" fmla="*/ 2389518 h 6858000"/>
              <a:gd name="connsiteX710" fmla="*/ 510734 w 7472601"/>
              <a:gd name="connsiteY710" fmla="*/ 2416201 h 6858000"/>
              <a:gd name="connsiteX711" fmla="*/ 279257 w 7472601"/>
              <a:gd name="connsiteY711" fmla="*/ 2092102 h 6858000"/>
              <a:gd name="connsiteX712" fmla="*/ 65265 w 7472601"/>
              <a:gd name="connsiteY712" fmla="*/ 2006049 h 6858000"/>
              <a:gd name="connsiteX713" fmla="*/ 0 w 7472601"/>
              <a:gd name="connsiteY713" fmla="*/ 1982532 h 6858000"/>
              <a:gd name="connsiteX714" fmla="*/ 0 w 7472601"/>
              <a:gd name="connsiteY714" fmla="*/ 1912789 h 6858000"/>
              <a:gd name="connsiteX715" fmla="*/ 97460 w 7472601"/>
              <a:gd name="connsiteY715" fmla="*/ 1953725 h 6858000"/>
              <a:gd name="connsiteX716" fmla="*/ 221272 w 7472601"/>
              <a:gd name="connsiteY716" fmla="*/ 1980766 h 6858000"/>
              <a:gd name="connsiteX717" fmla="*/ 116765 w 7472601"/>
              <a:gd name="connsiteY717" fmla="*/ 1911033 h 6858000"/>
              <a:gd name="connsiteX718" fmla="*/ 16405 w 7472601"/>
              <a:gd name="connsiteY718" fmla="*/ 1803412 h 6858000"/>
              <a:gd name="connsiteX719" fmla="*/ 0 w 7472601"/>
              <a:gd name="connsiteY719" fmla="*/ 1784777 h 6858000"/>
              <a:gd name="connsiteX720" fmla="*/ 0 w 7472601"/>
              <a:gd name="connsiteY720" fmla="*/ 1740082 h 6858000"/>
              <a:gd name="connsiteX721" fmla="*/ 39394 w 7472601"/>
              <a:gd name="connsiteY721" fmla="*/ 1784856 h 6858000"/>
              <a:gd name="connsiteX722" fmla="*/ 135813 w 7472601"/>
              <a:gd name="connsiteY722" fmla="*/ 1888838 h 6858000"/>
              <a:gd name="connsiteX723" fmla="*/ 242575 w 7472601"/>
              <a:gd name="connsiteY723" fmla="*/ 1958841 h 6858000"/>
              <a:gd name="connsiteX724" fmla="*/ 82197 w 7472601"/>
              <a:gd name="connsiteY724" fmla="*/ 1754826 h 6858000"/>
              <a:gd name="connsiteX725" fmla="*/ 0 w 7472601"/>
              <a:gd name="connsiteY725" fmla="*/ 1679650 h 6858000"/>
              <a:gd name="connsiteX726" fmla="*/ 0 w 7472601"/>
              <a:gd name="connsiteY726" fmla="*/ 1602463 h 6858000"/>
              <a:gd name="connsiteX727" fmla="*/ 84689 w 7472601"/>
              <a:gd name="connsiteY727" fmla="*/ 1677442 h 6858000"/>
              <a:gd name="connsiteX728" fmla="*/ 298437 w 7472601"/>
              <a:gd name="connsiteY728" fmla="*/ 1968019 h 6858000"/>
              <a:gd name="connsiteX729" fmla="*/ 227269 w 7472601"/>
              <a:gd name="connsiteY729" fmla="*/ 1114064 h 6858000"/>
              <a:gd name="connsiteX730" fmla="*/ 248003 w 7472601"/>
              <a:gd name="connsiteY730" fmla="*/ 1089613 h 6858000"/>
              <a:gd name="connsiteX731" fmla="*/ 427020 w 7472601"/>
              <a:gd name="connsiteY731" fmla="*/ 1619803 h 6858000"/>
              <a:gd name="connsiteX732" fmla="*/ 340345 w 7472601"/>
              <a:gd name="connsiteY732" fmla="*/ 2027739 h 6858000"/>
              <a:gd name="connsiteX733" fmla="*/ 360865 w 7472601"/>
              <a:gd name="connsiteY733" fmla="*/ 2044827 h 6858000"/>
              <a:gd name="connsiteX734" fmla="*/ 560414 w 7472601"/>
              <a:gd name="connsiteY734" fmla="*/ 2421457 h 6858000"/>
              <a:gd name="connsiteX735" fmla="*/ 1359703 w 7472601"/>
              <a:gd name="connsiteY735" fmla="*/ 2578554 h 6858000"/>
              <a:gd name="connsiteX736" fmla="*/ 1359422 w 7472601"/>
              <a:gd name="connsiteY736" fmla="*/ 2577994 h 6858000"/>
              <a:gd name="connsiteX737" fmla="*/ 828701 w 7472601"/>
              <a:gd name="connsiteY737" fmla="*/ 1839520 h 6858000"/>
              <a:gd name="connsiteX738" fmla="*/ 494427 w 7472601"/>
              <a:gd name="connsiteY738" fmla="*/ 1092333 h 6858000"/>
              <a:gd name="connsiteX739" fmla="*/ 506322 w 7472601"/>
              <a:gd name="connsiteY739" fmla="*/ 1020997 h 6858000"/>
              <a:gd name="connsiteX740" fmla="*/ 4570198 w 7472601"/>
              <a:gd name="connsiteY740" fmla="*/ 978081 h 6858000"/>
              <a:gd name="connsiteX741" fmla="*/ 4523691 w 7472601"/>
              <a:gd name="connsiteY741" fmla="*/ 1127776 h 6858000"/>
              <a:gd name="connsiteX742" fmla="*/ 4509875 w 7472601"/>
              <a:gd name="connsiteY742" fmla="*/ 1167552 h 6858000"/>
              <a:gd name="connsiteX743" fmla="*/ 4478168 w 7472601"/>
              <a:gd name="connsiteY743" fmla="*/ 1260735 h 6858000"/>
              <a:gd name="connsiteX744" fmla="*/ 4409309 w 7472601"/>
              <a:gd name="connsiteY744" fmla="*/ 1666996 h 6858000"/>
              <a:gd name="connsiteX745" fmla="*/ 4370031 w 7472601"/>
              <a:gd name="connsiteY745" fmla="*/ 1955666 h 6858000"/>
              <a:gd name="connsiteX746" fmla="*/ 4570198 w 7472601"/>
              <a:gd name="connsiteY746" fmla="*/ 978081 h 6858000"/>
              <a:gd name="connsiteX747" fmla="*/ 4557898 w 7472601"/>
              <a:gd name="connsiteY747" fmla="*/ 900011 h 6858000"/>
              <a:gd name="connsiteX748" fmla="*/ 4344840 w 7472601"/>
              <a:gd name="connsiteY748" fmla="*/ 1922038 h 6858000"/>
              <a:gd name="connsiteX749" fmla="*/ 4378710 w 7472601"/>
              <a:gd name="connsiteY749" fmla="*/ 1665516 h 6858000"/>
              <a:gd name="connsiteX750" fmla="*/ 4448798 w 7472601"/>
              <a:gd name="connsiteY750" fmla="*/ 1253024 h 6858000"/>
              <a:gd name="connsiteX751" fmla="*/ 4480315 w 7472601"/>
              <a:gd name="connsiteY751" fmla="*/ 1158454 h 6858000"/>
              <a:gd name="connsiteX752" fmla="*/ 4494133 w 7472601"/>
              <a:gd name="connsiteY752" fmla="*/ 1118676 h 6858000"/>
              <a:gd name="connsiteX753" fmla="*/ 4557898 w 7472601"/>
              <a:gd name="connsiteY753" fmla="*/ 900011 h 6858000"/>
              <a:gd name="connsiteX754" fmla="*/ 5870151 w 7472601"/>
              <a:gd name="connsiteY754" fmla="*/ 898890 h 6858000"/>
              <a:gd name="connsiteX755" fmla="*/ 5861335 w 7472601"/>
              <a:gd name="connsiteY755" fmla="*/ 899177 h 6858000"/>
              <a:gd name="connsiteX756" fmla="*/ 5843702 w 7472601"/>
              <a:gd name="connsiteY756" fmla="*/ 899748 h 6858000"/>
              <a:gd name="connsiteX757" fmla="*/ 5651107 w 7472601"/>
              <a:gd name="connsiteY757" fmla="*/ 920306 h 6858000"/>
              <a:gd name="connsiteX758" fmla="*/ 5459407 w 7472601"/>
              <a:gd name="connsiteY758" fmla="*/ 940975 h 6858000"/>
              <a:gd name="connsiteX759" fmla="*/ 5374846 w 7472601"/>
              <a:gd name="connsiteY759" fmla="*/ 941988 h 6858000"/>
              <a:gd name="connsiteX760" fmla="*/ 5256105 w 7472601"/>
              <a:gd name="connsiteY760" fmla="*/ 945632 h 6858000"/>
              <a:gd name="connsiteX761" fmla="*/ 5107071 w 7472601"/>
              <a:gd name="connsiteY761" fmla="*/ 969720 h 6858000"/>
              <a:gd name="connsiteX762" fmla="*/ 4998681 w 7472601"/>
              <a:gd name="connsiteY762" fmla="*/ 988771 h 6858000"/>
              <a:gd name="connsiteX763" fmla="*/ 5870151 w 7472601"/>
              <a:gd name="connsiteY763" fmla="*/ 898890 h 6858000"/>
              <a:gd name="connsiteX764" fmla="*/ 5504425 w 7472601"/>
              <a:gd name="connsiteY764" fmla="*/ 848067 h 6858000"/>
              <a:gd name="connsiteX765" fmla="*/ 4968849 w 7472601"/>
              <a:gd name="connsiteY765" fmla="*/ 962318 h 6858000"/>
              <a:gd name="connsiteX766" fmla="*/ 5104039 w 7472601"/>
              <a:gd name="connsiteY766" fmla="*/ 940634 h 6858000"/>
              <a:gd name="connsiteX767" fmla="*/ 5256311 w 7472601"/>
              <a:gd name="connsiteY767" fmla="*/ 916490 h 6858000"/>
              <a:gd name="connsiteX768" fmla="*/ 5377381 w 7472601"/>
              <a:gd name="connsiteY768" fmla="*/ 912671 h 6858000"/>
              <a:gd name="connsiteX769" fmla="*/ 5460148 w 7472601"/>
              <a:gd name="connsiteY769" fmla="*/ 911442 h 6858000"/>
              <a:gd name="connsiteX770" fmla="*/ 5648971 w 7472601"/>
              <a:gd name="connsiteY770" fmla="*/ 891331 h 6858000"/>
              <a:gd name="connsiteX771" fmla="*/ 5844807 w 7472601"/>
              <a:gd name="connsiteY771" fmla="*/ 870718 h 6858000"/>
              <a:gd name="connsiteX772" fmla="*/ 5862975 w 7472601"/>
              <a:gd name="connsiteY772" fmla="*/ 869756 h 6858000"/>
              <a:gd name="connsiteX773" fmla="*/ 5920887 w 7472601"/>
              <a:gd name="connsiteY773" fmla="*/ 865929 h 6858000"/>
              <a:gd name="connsiteX774" fmla="*/ 5504425 w 7472601"/>
              <a:gd name="connsiteY774" fmla="*/ 848067 h 6858000"/>
              <a:gd name="connsiteX775" fmla="*/ 3607114 w 7472601"/>
              <a:gd name="connsiteY775" fmla="*/ 467441 h 6858000"/>
              <a:gd name="connsiteX776" fmla="*/ 3296242 w 7472601"/>
              <a:gd name="connsiteY776" fmla="*/ 807991 h 6858000"/>
              <a:gd name="connsiteX777" fmla="*/ 3174674 w 7472601"/>
              <a:gd name="connsiteY777" fmla="*/ 919759 h 6858000"/>
              <a:gd name="connsiteX778" fmla="*/ 3042978 w 7472601"/>
              <a:gd name="connsiteY778" fmla="*/ 1054894 h 6858000"/>
              <a:gd name="connsiteX779" fmla="*/ 2968914 w 7472601"/>
              <a:gd name="connsiteY779" fmla="*/ 1133756 h 6858000"/>
              <a:gd name="connsiteX780" fmla="*/ 3103823 w 7472601"/>
              <a:gd name="connsiteY780" fmla="*/ 1026814 h 6858000"/>
              <a:gd name="connsiteX781" fmla="*/ 3607114 w 7472601"/>
              <a:gd name="connsiteY781" fmla="*/ 467441 h 6858000"/>
              <a:gd name="connsiteX782" fmla="*/ 3744487 w 7472601"/>
              <a:gd name="connsiteY782" fmla="*/ 383136 h 6858000"/>
              <a:gd name="connsiteX783" fmla="*/ 3970213 w 7472601"/>
              <a:gd name="connsiteY783" fmla="*/ 995559 h 6858000"/>
              <a:gd name="connsiteX784" fmla="*/ 3744487 w 7472601"/>
              <a:gd name="connsiteY784" fmla="*/ 383136 h 6858000"/>
              <a:gd name="connsiteX785" fmla="*/ 3624562 w 7472601"/>
              <a:gd name="connsiteY785" fmla="*/ 367041 h 6858000"/>
              <a:gd name="connsiteX786" fmla="*/ 3489712 w 7472601"/>
              <a:gd name="connsiteY786" fmla="*/ 485386 h 6858000"/>
              <a:gd name="connsiteX787" fmla="*/ 3182994 w 7472601"/>
              <a:gd name="connsiteY787" fmla="*/ 828265 h 6858000"/>
              <a:gd name="connsiteX788" fmla="*/ 2892114 w 7472601"/>
              <a:gd name="connsiteY788" fmla="*/ 1172635 h 6858000"/>
              <a:gd name="connsiteX789" fmla="*/ 3021459 w 7472601"/>
              <a:gd name="connsiteY789" fmla="*/ 1035385 h 6858000"/>
              <a:gd name="connsiteX790" fmla="*/ 3153873 w 7472601"/>
              <a:gd name="connsiteY790" fmla="*/ 898971 h 6858000"/>
              <a:gd name="connsiteX791" fmla="*/ 3276511 w 7472601"/>
              <a:gd name="connsiteY791" fmla="*/ 786423 h 6858000"/>
              <a:gd name="connsiteX792" fmla="*/ 3584154 w 7472601"/>
              <a:gd name="connsiteY792" fmla="*/ 448218 h 6858000"/>
              <a:gd name="connsiteX793" fmla="*/ 3624562 w 7472601"/>
              <a:gd name="connsiteY793" fmla="*/ 367041 h 6858000"/>
              <a:gd name="connsiteX794" fmla="*/ 3766672 w 7472601"/>
              <a:gd name="connsiteY794" fmla="*/ 359429 h 6858000"/>
              <a:gd name="connsiteX795" fmla="*/ 3996338 w 7472601"/>
              <a:gd name="connsiteY795" fmla="*/ 968237 h 6858000"/>
              <a:gd name="connsiteX796" fmla="*/ 3766672 w 7472601"/>
              <a:gd name="connsiteY796" fmla="*/ 359429 h 6858000"/>
              <a:gd name="connsiteX797" fmla="*/ 5805386 w 7472601"/>
              <a:gd name="connsiteY797" fmla="*/ 239240 h 6858000"/>
              <a:gd name="connsiteX798" fmla="*/ 5736947 w 7472601"/>
              <a:gd name="connsiteY798" fmla="*/ 261367 h 6858000"/>
              <a:gd name="connsiteX799" fmla="*/ 5427012 w 7472601"/>
              <a:gd name="connsiteY799" fmla="*/ 311272 h 6858000"/>
              <a:gd name="connsiteX800" fmla="*/ 5147818 w 7472601"/>
              <a:gd name="connsiteY800" fmla="*/ 322112 h 6858000"/>
              <a:gd name="connsiteX801" fmla="*/ 5060854 w 7472601"/>
              <a:gd name="connsiteY801" fmla="*/ 311882 h 6858000"/>
              <a:gd name="connsiteX802" fmla="*/ 4945989 w 7472601"/>
              <a:gd name="connsiteY802" fmla="*/ 300516 h 6858000"/>
              <a:gd name="connsiteX803" fmla="*/ 5410479 w 7472601"/>
              <a:gd name="connsiteY803" fmla="*/ 348434 h 6858000"/>
              <a:gd name="connsiteX804" fmla="*/ 5805386 w 7472601"/>
              <a:gd name="connsiteY804" fmla="*/ 239240 h 6858000"/>
              <a:gd name="connsiteX805" fmla="*/ 5905192 w 7472601"/>
              <a:gd name="connsiteY805" fmla="*/ 163079 h 6858000"/>
              <a:gd name="connsiteX806" fmla="*/ 5865655 w 7472601"/>
              <a:gd name="connsiteY806" fmla="*/ 171901 h 6858000"/>
              <a:gd name="connsiteX807" fmla="*/ 5259740 w 7472601"/>
              <a:gd name="connsiteY807" fmla="*/ 257013 h 6858000"/>
              <a:gd name="connsiteX808" fmla="*/ 5208466 w 7472601"/>
              <a:gd name="connsiteY808" fmla="*/ 257550 h 6858000"/>
              <a:gd name="connsiteX809" fmla="*/ 4980204 w 7472601"/>
              <a:gd name="connsiteY809" fmla="*/ 271903 h 6858000"/>
              <a:gd name="connsiteX810" fmla="*/ 5068068 w 7472601"/>
              <a:gd name="connsiteY810" fmla="*/ 282244 h 6858000"/>
              <a:gd name="connsiteX811" fmla="*/ 5153231 w 7472601"/>
              <a:gd name="connsiteY811" fmla="*/ 292240 h 6858000"/>
              <a:gd name="connsiteX812" fmla="*/ 5426491 w 7472601"/>
              <a:gd name="connsiteY812" fmla="*/ 281128 h 6858000"/>
              <a:gd name="connsiteX813" fmla="*/ 5731212 w 7472601"/>
              <a:gd name="connsiteY813" fmla="*/ 231951 h 6858000"/>
              <a:gd name="connsiteX814" fmla="*/ 5905192 w 7472601"/>
              <a:gd name="connsiteY814" fmla="*/ 163079 h 6858000"/>
              <a:gd name="connsiteX815" fmla="*/ 5944437 w 7472601"/>
              <a:gd name="connsiteY815" fmla="*/ 113829 h 6858000"/>
              <a:gd name="connsiteX816" fmla="*/ 5825032 w 7472601"/>
              <a:gd name="connsiteY816" fmla="*/ 146405 h 6858000"/>
              <a:gd name="connsiteX817" fmla="*/ 4955599 w 7472601"/>
              <a:gd name="connsiteY817" fmla="*/ 247008 h 6858000"/>
              <a:gd name="connsiteX818" fmla="*/ 5210104 w 7472601"/>
              <a:gd name="connsiteY818" fmla="*/ 228123 h 6858000"/>
              <a:gd name="connsiteX819" fmla="*/ 5261015 w 7472601"/>
              <a:gd name="connsiteY819" fmla="*/ 227087 h 6858000"/>
              <a:gd name="connsiteX820" fmla="*/ 5861181 w 7472601"/>
              <a:gd name="connsiteY820" fmla="*/ 143093 h 6858000"/>
              <a:gd name="connsiteX821" fmla="*/ 5961252 w 7472601"/>
              <a:gd name="connsiteY821" fmla="*/ 114820 h 6858000"/>
              <a:gd name="connsiteX822" fmla="*/ 5944437 w 7472601"/>
              <a:gd name="connsiteY822" fmla="*/ 113829 h 6858000"/>
              <a:gd name="connsiteX823" fmla="*/ 3882765 w 7472601"/>
              <a:gd name="connsiteY823" fmla="*/ 0 h 6858000"/>
              <a:gd name="connsiteX824" fmla="*/ 3995099 w 7472601"/>
              <a:gd name="connsiteY824" fmla="*/ 0 h 6858000"/>
              <a:gd name="connsiteX825" fmla="*/ 4163818 w 7472601"/>
              <a:gd name="connsiteY825" fmla="*/ 234104 h 6858000"/>
              <a:gd name="connsiteX826" fmla="*/ 4172099 w 7472601"/>
              <a:gd name="connsiteY826" fmla="*/ 234207 h 6858000"/>
              <a:gd name="connsiteX827" fmla="*/ 4784282 w 7472601"/>
              <a:gd name="connsiteY827" fmla="*/ 276561 h 6858000"/>
              <a:gd name="connsiteX828" fmla="*/ 4801687 w 7472601"/>
              <a:gd name="connsiteY828" fmla="*/ 267764 h 6858000"/>
              <a:gd name="connsiteX829" fmla="*/ 6082788 w 7472601"/>
              <a:gd name="connsiteY829" fmla="*/ 64119 h 6858000"/>
              <a:gd name="connsiteX830" fmla="*/ 6099442 w 7472601"/>
              <a:gd name="connsiteY830" fmla="*/ 82568 h 6858000"/>
              <a:gd name="connsiteX831" fmla="*/ 4804137 w 7472601"/>
              <a:gd name="connsiteY831" fmla="*/ 320931 h 6858000"/>
              <a:gd name="connsiteX832" fmla="*/ 4227047 w 7472601"/>
              <a:gd name="connsiteY832" fmla="*/ 313415 h 6858000"/>
              <a:gd name="connsiteX833" fmla="*/ 4346041 w 7472601"/>
              <a:gd name="connsiteY833" fmla="*/ 456086 h 6858000"/>
              <a:gd name="connsiteX834" fmla="*/ 4870967 w 7472601"/>
              <a:gd name="connsiteY834" fmla="*/ 963061 h 6858000"/>
              <a:gd name="connsiteX835" fmla="*/ 4889647 w 7472601"/>
              <a:gd name="connsiteY835" fmla="*/ 957147 h 6858000"/>
              <a:gd name="connsiteX836" fmla="*/ 5422504 w 7472601"/>
              <a:gd name="connsiteY836" fmla="*/ 805191 h 6858000"/>
              <a:gd name="connsiteX837" fmla="*/ 6087656 w 7472601"/>
              <a:gd name="connsiteY837" fmla="*/ 826703 h 6858000"/>
              <a:gd name="connsiteX838" fmla="*/ 6058717 w 7472601"/>
              <a:gd name="connsiteY838" fmla="*/ 865992 h 6858000"/>
              <a:gd name="connsiteX839" fmla="*/ 4974153 w 7472601"/>
              <a:gd name="connsiteY839" fmla="*/ 1045456 h 6858000"/>
              <a:gd name="connsiteX840" fmla="*/ 5627835 w 7472601"/>
              <a:gd name="connsiteY840" fmla="*/ 1472077 h 6858000"/>
              <a:gd name="connsiteX841" fmla="*/ 5629817 w 7472601"/>
              <a:gd name="connsiteY841" fmla="*/ 1471412 h 6858000"/>
              <a:gd name="connsiteX842" fmla="*/ 5634124 w 7472601"/>
              <a:gd name="connsiteY842" fmla="*/ 1470572 h 6858000"/>
              <a:gd name="connsiteX843" fmla="*/ 5755832 w 7472601"/>
              <a:gd name="connsiteY843" fmla="*/ 1383886 h 6858000"/>
              <a:gd name="connsiteX844" fmla="*/ 6014186 w 7472601"/>
              <a:gd name="connsiteY844" fmla="*/ 1279799 h 6858000"/>
              <a:gd name="connsiteX845" fmla="*/ 6901619 w 7472601"/>
              <a:gd name="connsiteY845" fmla="*/ 1047874 h 6858000"/>
              <a:gd name="connsiteX846" fmla="*/ 6931566 w 7472601"/>
              <a:gd name="connsiteY846" fmla="*/ 1062034 h 6858000"/>
              <a:gd name="connsiteX847" fmla="*/ 5790982 w 7472601"/>
              <a:gd name="connsiteY847" fmla="*/ 1561380 h 6858000"/>
              <a:gd name="connsiteX848" fmla="*/ 6188971 w 7472601"/>
              <a:gd name="connsiteY848" fmla="*/ 1755168 h 6858000"/>
              <a:gd name="connsiteX849" fmla="*/ 6202446 w 7472601"/>
              <a:gd name="connsiteY849" fmla="*/ 1752268 h 6858000"/>
              <a:gd name="connsiteX850" fmla="*/ 7179560 w 7472601"/>
              <a:gd name="connsiteY850" fmla="*/ 1467551 h 6858000"/>
              <a:gd name="connsiteX851" fmla="*/ 7158730 w 7472601"/>
              <a:gd name="connsiteY851" fmla="*/ 1507835 h 6858000"/>
              <a:gd name="connsiteX852" fmla="*/ 6326959 w 7472601"/>
              <a:gd name="connsiteY852" fmla="*/ 1817686 h 6858000"/>
              <a:gd name="connsiteX853" fmla="*/ 6537433 w 7472601"/>
              <a:gd name="connsiteY853" fmla="*/ 1907790 h 6858000"/>
              <a:gd name="connsiteX854" fmla="*/ 6550221 w 7472601"/>
              <a:gd name="connsiteY854" fmla="*/ 1910729 h 6858000"/>
              <a:gd name="connsiteX855" fmla="*/ 6964438 w 7472601"/>
              <a:gd name="connsiteY855" fmla="*/ 2209505 h 6858000"/>
              <a:gd name="connsiteX856" fmla="*/ 7367862 w 7472601"/>
              <a:gd name="connsiteY856" fmla="*/ 2806833 h 6858000"/>
              <a:gd name="connsiteX857" fmla="*/ 7364329 w 7472601"/>
              <a:gd name="connsiteY857" fmla="*/ 2826907 h 6858000"/>
              <a:gd name="connsiteX858" fmla="*/ 7290545 w 7472601"/>
              <a:gd name="connsiteY858" fmla="*/ 2850663 h 6858000"/>
              <a:gd name="connsiteX859" fmla="*/ 6472036 w 7472601"/>
              <a:gd name="connsiteY859" fmla="*/ 1959003 h 6858000"/>
              <a:gd name="connsiteX860" fmla="*/ 5792897 w 7472601"/>
              <a:gd name="connsiteY860" fmla="*/ 1647747 h 6858000"/>
              <a:gd name="connsiteX861" fmla="*/ 5842751 w 7472601"/>
              <a:gd name="connsiteY861" fmla="*/ 1816112 h 6858000"/>
              <a:gd name="connsiteX862" fmla="*/ 5847424 w 7472601"/>
              <a:gd name="connsiteY862" fmla="*/ 1815776 h 6858000"/>
              <a:gd name="connsiteX863" fmla="*/ 6399821 w 7472601"/>
              <a:gd name="connsiteY863" fmla="*/ 2344799 h 6858000"/>
              <a:gd name="connsiteX864" fmla="*/ 6323232 w 7472601"/>
              <a:gd name="connsiteY864" fmla="*/ 2389634 h 6858000"/>
              <a:gd name="connsiteX865" fmla="*/ 5942958 w 7472601"/>
              <a:gd name="connsiteY865" fmla="*/ 2077708 h 6858000"/>
              <a:gd name="connsiteX866" fmla="*/ 5921559 w 7472601"/>
              <a:gd name="connsiteY866" fmla="*/ 2378596 h 6858000"/>
              <a:gd name="connsiteX867" fmla="*/ 5817651 w 7472601"/>
              <a:gd name="connsiteY867" fmla="*/ 3023919 h 6858000"/>
              <a:gd name="connsiteX868" fmla="*/ 5729634 w 7472601"/>
              <a:gd name="connsiteY868" fmla="*/ 3051849 h 6858000"/>
              <a:gd name="connsiteX869" fmla="*/ 5611018 w 7472601"/>
              <a:gd name="connsiteY869" fmla="*/ 2316769 h 6858000"/>
              <a:gd name="connsiteX870" fmla="*/ 5687608 w 7472601"/>
              <a:gd name="connsiteY870" fmla="*/ 2039972 h 6858000"/>
              <a:gd name="connsiteX871" fmla="*/ 5657554 w 7472601"/>
              <a:gd name="connsiteY871" fmla="*/ 1576445 h 6858000"/>
              <a:gd name="connsiteX872" fmla="*/ 5150475 w 7472601"/>
              <a:gd name="connsiteY872" fmla="*/ 1274012 h 6858000"/>
              <a:gd name="connsiteX873" fmla="*/ 5349142 w 7472601"/>
              <a:gd name="connsiteY873" fmla="*/ 2204405 h 6858000"/>
              <a:gd name="connsiteX874" fmla="*/ 5262214 w 7472601"/>
              <a:gd name="connsiteY874" fmla="*/ 2233836 h 6858000"/>
              <a:gd name="connsiteX875" fmla="*/ 4981539 w 7472601"/>
              <a:gd name="connsiteY875" fmla="*/ 1542201 h 6858000"/>
              <a:gd name="connsiteX876" fmla="*/ 4958461 w 7472601"/>
              <a:gd name="connsiteY876" fmla="*/ 1136957 h 6858000"/>
              <a:gd name="connsiteX877" fmla="*/ 4655015 w 7472601"/>
              <a:gd name="connsiteY877" fmla="*/ 891426 h 6858000"/>
              <a:gd name="connsiteX878" fmla="*/ 4348002 w 7472601"/>
              <a:gd name="connsiteY878" fmla="*/ 2205895 h 6858000"/>
              <a:gd name="connsiteX879" fmla="*/ 4262250 w 7472601"/>
              <a:gd name="connsiteY879" fmla="*/ 2219972 h 6858000"/>
              <a:gd name="connsiteX880" fmla="*/ 4550611 w 7472601"/>
              <a:gd name="connsiteY880" fmla="*/ 817540 h 6858000"/>
              <a:gd name="connsiteX881" fmla="*/ 4564418 w 7472601"/>
              <a:gd name="connsiteY881" fmla="*/ 808293 h 6858000"/>
              <a:gd name="connsiteX882" fmla="*/ 4266388 w 7472601"/>
              <a:gd name="connsiteY882" fmla="*/ 500083 h 6858000"/>
              <a:gd name="connsiteX883" fmla="*/ 4032842 w 7472601"/>
              <a:gd name="connsiteY883" fmla="*/ 211809 h 6858000"/>
              <a:gd name="connsiteX884" fmla="*/ 3882765 w 7472601"/>
              <a:gd name="connsiteY884" fmla="*/ 0 h 6858000"/>
              <a:gd name="connsiteX885" fmla="*/ 3721337 w 7472601"/>
              <a:gd name="connsiteY885" fmla="*/ 0 h 6858000"/>
              <a:gd name="connsiteX886" fmla="*/ 3797544 w 7472601"/>
              <a:gd name="connsiteY886" fmla="*/ 0 h 6858000"/>
              <a:gd name="connsiteX887" fmla="*/ 3775734 w 7472601"/>
              <a:gd name="connsiteY887" fmla="*/ 95131 h 6858000"/>
              <a:gd name="connsiteX888" fmla="*/ 3724807 w 7472601"/>
              <a:gd name="connsiteY888" fmla="*/ 272257 h 6858000"/>
              <a:gd name="connsiteX889" fmla="*/ 3726844 w 7472601"/>
              <a:gd name="connsiteY889" fmla="*/ 282988 h 6858000"/>
              <a:gd name="connsiteX890" fmla="*/ 3742664 w 7472601"/>
              <a:gd name="connsiteY890" fmla="*/ 279918 h 6858000"/>
              <a:gd name="connsiteX891" fmla="*/ 4103910 w 7472601"/>
              <a:gd name="connsiteY891" fmla="*/ 1161917 h 6858000"/>
              <a:gd name="connsiteX892" fmla="*/ 4020269 w 7472601"/>
              <a:gd name="connsiteY892" fmla="*/ 1200406 h 6858000"/>
              <a:gd name="connsiteX893" fmla="*/ 3674882 w 7472601"/>
              <a:gd name="connsiteY893" fmla="*/ 488524 h 6858000"/>
              <a:gd name="connsiteX894" fmla="*/ 3132682 w 7472601"/>
              <a:gd name="connsiteY894" fmla="*/ 1072284 h 6858000"/>
              <a:gd name="connsiteX895" fmla="*/ 2716346 w 7472601"/>
              <a:gd name="connsiteY895" fmla="*/ 1276376 h 6858000"/>
              <a:gd name="connsiteX896" fmla="*/ 2716772 w 7472601"/>
              <a:gd name="connsiteY896" fmla="*/ 1255462 h 6858000"/>
              <a:gd name="connsiteX897" fmla="*/ 3471096 w 7472601"/>
              <a:gd name="connsiteY897" fmla="*/ 437072 h 6858000"/>
              <a:gd name="connsiteX898" fmla="*/ 3639057 w 7472601"/>
              <a:gd name="connsiteY898" fmla="*/ 286334 h 6858000"/>
              <a:gd name="connsiteX899" fmla="*/ 3640309 w 7472601"/>
              <a:gd name="connsiteY899" fmla="*/ 284664 h 6858000"/>
              <a:gd name="connsiteX900" fmla="*/ 3646022 w 7472601"/>
              <a:gd name="connsiteY900" fmla="*/ 276711 h 6858000"/>
              <a:gd name="connsiteX901" fmla="*/ 3707943 w 7472601"/>
              <a:gd name="connsiteY901" fmla="*/ 65958 h 6858000"/>
              <a:gd name="connsiteX902" fmla="*/ 3721337 w 7472601"/>
              <a:gd name="connsiteY902" fmla="*/ 0 h 6858000"/>
              <a:gd name="connsiteX903" fmla="*/ 2867960 w 7472601"/>
              <a:gd name="connsiteY903" fmla="*/ 0 h 6858000"/>
              <a:gd name="connsiteX904" fmla="*/ 2926351 w 7472601"/>
              <a:gd name="connsiteY904" fmla="*/ 0 h 6858000"/>
              <a:gd name="connsiteX905" fmla="*/ 2902823 w 7472601"/>
              <a:gd name="connsiteY905" fmla="*/ 262929 h 6858000"/>
              <a:gd name="connsiteX906" fmla="*/ 2940663 w 7472601"/>
              <a:gd name="connsiteY906" fmla="*/ 140884 h 6858000"/>
              <a:gd name="connsiteX907" fmla="*/ 2947039 w 7472601"/>
              <a:gd name="connsiteY907" fmla="*/ 122524 h 6858000"/>
              <a:gd name="connsiteX908" fmla="*/ 2984316 w 7472601"/>
              <a:gd name="connsiteY908" fmla="*/ 0 h 6858000"/>
              <a:gd name="connsiteX909" fmla="*/ 3016114 w 7472601"/>
              <a:gd name="connsiteY909" fmla="*/ 0 h 6858000"/>
              <a:gd name="connsiteX910" fmla="*/ 2979949 w 7472601"/>
              <a:gd name="connsiteY910" fmla="*/ 119274 h 6858000"/>
              <a:gd name="connsiteX911" fmla="*/ 3023879 w 7472601"/>
              <a:gd name="connsiteY911" fmla="*/ 0 h 6858000"/>
              <a:gd name="connsiteX912" fmla="*/ 3105400 w 7472601"/>
              <a:gd name="connsiteY912" fmla="*/ 0 h 6858000"/>
              <a:gd name="connsiteX913" fmla="*/ 3094669 w 7472601"/>
              <a:gd name="connsiteY913" fmla="*/ 30308 h 6858000"/>
              <a:gd name="connsiteX914" fmla="*/ 2901945 w 7472601"/>
              <a:gd name="connsiteY914" fmla="*/ 466538 h 6858000"/>
              <a:gd name="connsiteX915" fmla="*/ 2815209 w 7472601"/>
              <a:gd name="connsiteY915" fmla="*/ 497361 h 6858000"/>
              <a:gd name="connsiteX916" fmla="*/ 2844845 w 7472601"/>
              <a:gd name="connsiteY916" fmla="*/ 127638 h 6858000"/>
              <a:gd name="connsiteX917" fmla="*/ 2867960 w 7472601"/>
              <a:gd name="connsiteY917" fmla="*/ 0 h 6858000"/>
              <a:gd name="connsiteX918" fmla="*/ 1057230 w 7472601"/>
              <a:gd name="connsiteY918" fmla="*/ 0 h 6858000"/>
              <a:gd name="connsiteX919" fmla="*/ 1111003 w 7472601"/>
              <a:gd name="connsiteY919" fmla="*/ 0 h 6858000"/>
              <a:gd name="connsiteX920" fmla="*/ 1125553 w 7472601"/>
              <a:gd name="connsiteY920" fmla="*/ 52588 h 6858000"/>
              <a:gd name="connsiteX921" fmla="*/ 1304276 w 7472601"/>
              <a:gd name="connsiteY921" fmla="*/ 476275 h 6858000"/>
              <a:gd name="connsiteX922" fmla="*/ 1492066 w 7472601"/>
              <a:gd name="connsiteY922" fmla="*/ 886333 h 6858000"/>
              <a:gd name="connsiteX923" fmla="*/ 1423698 w 7472601"/>
              <a:gd name="connsiteY923" fmla="*/ 710817 h 6858000"/>
              <a:gd name="connsiteX924" fmla="*/ 1357609 w 7472601"/>
              <a:gd name="connsiteY924" fmla="*/ 532892 h 6858000"/>
              <a:gd name="connsiteX925" fmla="*/ 1309550 w 7472601"/>
              <a:gd name="connsiteY925" fmla="*/ 374031 h 6858000"/>
              <a:gd name="connsiteX926" fmla="*/ 1193673 w 7472601"/>
              <a:gd name="connsiteY926" fmla="*/ 49533 h 6858000"/>
              <a:gd name="connsiteX927" fmla="*/ 1164391 w 7472601"/>
              <a:gd name="connsiteY927" fmla="*/ 0 h 6858000"/>
              <a:gd name="connsiteX928" fmla="*/ 1200666 w 7472601"/>
              <a:gd name="connsiteY928" fmla="*/ 0 h 6858000"/>
              <a:gd name="connsiteX929" fmla="*/ 1223408 w 7472601"/>
              <a:gd name="connsiteY929" fmla="*/ 38996 h 6858000"/>
              <a:gd name="connsiteX930" fmla="*/ 1339635 w 7472601"/>
              <a:gd name="connsiteY930" fmla="*/ 365517 h 6858000"/>
              <a:gd name="connsiteX931" fmla="*/ 1387469 w 7472601"/>
              <a:gd name="connsiteY931" fmla="*/ 523079 h 6858000"/>
              <a:gd name="connsiteX932" fmla="*/ 1452685 w 7472601"/>
              <a:gd name="connsiteY932" fmla="*/ 699806 h 6858000"/>
              <a:gd name="connsiteX933" fmla="*/ 1492092 w 7472601"/>
              <a:gd name="connsiteY933" fmla="*/ 800424 h 6858000"/>
              <a:gd name="connsiteX934" fmla="*/ 1455302 w 7472601"/>
              <a:gd name="connsiteY934" fmla="*/ 632913 h 6858000"/>
              <a:gd name="connsiteX935" fmla="*/ 1222336 w 7472601"/>
              <a:gd name="connsiteY935" fmla="*/ 9480 h 6858000"/>
              <a:gd name="connsiteX936" fmla="*/ 1214634 w 7472601"/>
              <a:gd name="connsiteY936" fmla="*/ 0 h 6858000"/>
              <a:gd name="connsiteX937" fmla="*/ 1289827 w 7472601"/>
              <a:gd name="connsiteY937" fmla="*/ 0 h 6858000"/>
              <a:gd name="connsiteX938" fmla="*/ 1321076 w 7472601"/>
              <a:gd name="connsiteY938" fmla="*/ 59722 h 6858000"/>
              <a:gd name="connsiteX939" fmla="*/ 1512579 w 7472601"/>
              <a:gd name="connsiteY939" fmla="*/ 626441 h 6858000"/>
              <a:gd name="connsiteX940" fmla="*/ 1506076 w 7472601"/>
              <a:gd name="connsiteY940" fmla="*/ 1089289 h 6858000"/>
              <a:gd name="connsiteX941" fmla="*/ 1486346 w 7472601"/>
              <a:gd name="connsiteY941" fmla="*/ 1079919 h 6858000"/>
              <a:gd name="connsiteX942" fmla="*/ 1070511 w 7472601"/>
              <a:gd name="connsiteY942" fmla="*/ 48609 h 6858000"/>
              <a:gd name="connsiteX943" fmla="*/ 1057230 w 7472601"/>
              <a:gd name="connsiteY943" fmla="*/ 0 h 6858000"/>
              <a:gd name="connsiteX944" fmla="*/ 43151 w 7472601"/>
              <a:gd name="connsiteY944" fmla="*/ 0 h 6858000"/>
              <a:gd name="connsiteX945" fmla="*/ 95283 w 7472601"/>
              <a:gd name="connsiteY945" fmla="*/ 0 h 6858000"/>
              <a:gd name="connsiteX946" fmla="*/ 300708 w 7472601"/>
              <a:gd name="connsiteY946" fmla="*/ 154571 h 6858000"/>
              <a:gd name="connsiteX947" fmla="*/ 530414 w 7472601"/>
              <a:gd name="connsiteY947" fmla="*/ 354673 h 6858000"/>
              <a:gd name="connsiteX948" fmla="*/ 333785 w 7472601"/>
              <a:gd name="connsiteY948" fmla="*/ 161564 h 6858000"/>
              <a:gd name="connsiteX949" fmla="*/ 147005 w 7472601"/>
              <a:gd name="connsiteY949" fmla="*/ 0 h 6858000"/>
              <a:gd name="connsiteX950" fmla="*/ 272509 w 7472601"/>
              <a:gd name="connsiteY950" fmla="*/ 0 h 6858000"/>
              <a:gd name="connsiteX951" fmla="*/ 326276 w 7472601"/>
              <a:gd name="connsiteY951" fmla="*/ 45847 h 6858000"/>
              <a:gd name="connsiteX952" fmla="*/ 823759 w 7472601"/>
              <a:gd name="connsiteY952" fmla="*/ 574145 h 6858000"/>
              <a:gd name="connsiteX953" fmla="*/ 811254 w 7472601"/>
              <a:gd name="connsiteY953" fmla="*/ 665546 h 6858000"/>
              <a:gd name="connsiteX954" fmla="*/ 154042 w 7472601"/>
              <a:gd name="connsiteY954" fmla="*/ 261522 h 6858000"/>
              <a:gd name="connsiteX955" fmla="*/ 13550 w 7472601"/>
              <a:gd name="connsiteY955" fmla="*/ 158423 h 6858000"/>
              <a:gd name="connsiteX956" fmla="*/ 0 w 7472601"/>
              <a:gd name="connsiteY956" fmla="*/ 146618 h 6858000"/>
              <a:gd name="connsiteX957" fmla="*/ 0 w 7472601"/>
              <a:gd name="connsiteY957" fmla="*/ 59161 h 6858000"/>
              <a:gd name="connsiteX958" fmla="*/ 45427 w 7472601"/>
              <a:gd name="connsiteY958" fmla="*/ 101078 h 6858000"/>
              <a:gd name="connsiteX959" fmla="*/ 630103 w 7472601"/>
              <a:gd name="connsiteY959" fmla="*/ 485885 h 6858000"/>
              <a:gd name="connsiteX960" fmla="*/ 532040 w 7472601"/>
              <a:gd name="connsiteY960" fmla="*/ 399359 h 6858000"/>
              <a:gd name="connsiteX961" fmla="*/ 517618 w 7472601"/>
              <a:gd name="connsiteY961" fmla="*/ 385726 h 6858000"/>
              <a:gd name="connsiteX962" fmla="*/ 285074 w 7472601"/>
              <a:gd name="connsiteY962" fmla="*/ 182755 h 6858000"/>
              <a:gd name="connsiteX963" fmla="*/ 43151 w 7472601"/>
              <a:gd name="connsiteY963"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448321 w 7472601"/>
              <a:gd name="connsiteY80" fmla="*/ 6190991 h 6858000"/>
              <a:gd name="connsiteX81" fmla="*/ 7467600 w 7472601"/>
              <a:gd name="connsiteY81" fmla="*/ 6221686 h 6858000"/>
              <a:gd name="connsiteX82" fmla="*/ 7467600 w 7472601"/>
              <a:gd name="connsiteY82" fmla="*/ 6334256 h 6858000"/>
              <a:gd name="connsiteX83" fmla="*/ 7454976 w 7472601"/>
              <a:gd name="connsiteY83" fmla="*/ 6318297 h 6858000"/>
              <a:gd name="connsiteX84" fmla="*/ 1456157 w 7472601"/>
              <a:gd name="connsiteY84" fmla="*/ 5371404 h 6858000"/>
              <a:gd name="connsiteX85" fmla="*/ 1244432 w 7472601"/>
              <a:gd name="connsiteY85" fmla="*/ 5385601 h 6858000"/>
              <a:gd name="connsiteX86" fmla="*/ 973990 w 7472601"/>
              <a:gd name="connsiteY86" fmla="*/ 5424940 h 6858000"/>
              <a:gd name="connsiteX87" fmla="*/ 1103809 w 7472601"/>
              <a:gd name="connsiteY87" fmla="*/ 5433720 h 6858000"/>
              <a:gd name="connsiteX88" fmla="*/ 1123454 w 7472601"/>
              <a:gd name="connsiteY88" fmla="*/ 5435727 h 6858000"/>
              <a:gd name="connsiteX89" fmla="*/ 1737017 w 7472601"/>
              <a:gd name="connsiteY89" fmla="*/ 5452183 h 6858000"/>
              <a:gd name="connsiteX90" fmla="*/ 1824397 w 7472601"/>
              <a:gd name="connsiteY90" fmla="*/ 5447757 h 6858000"/>
              <a:gd name="connsiteX91" fmla="*/ 2070059 w 7472601"/>
              <a:gd name="connsiteY91" fmla="*/ 5441660 h 6858000"/>
              <a:gd name="connsiteX92" fmla="*/ 1456157 w 7472601"/>
              <a:gd name="connsiteY92" fmla="*/ 5371404 h 6858000"/>
              <a:gd name="connsiteX93" fmla="*/ 4988186 w 7472601"/>
              <a:gd name="connsiteY93" fmla="*/ 5216467 h 6858000"/>
              <a:gd name="connsiteX94" fmla="*/ 4777334 w 7472601"/>
              <a:gd name="connsiteY94" fmla="*/ 5406072 h 6858000"/>
              <a:gd name="connsiteX95" fmla="*/ 4718341 w 7472601"/>
              <a:gd name="connsiteY95" fmla="*/ 5468043 h 6858000"/>
              <a:gd name="connsiteX96" fmla="*/ 4604655 w 7472601"/>
              <a:gd name="connsiteY96" fmla="*/ 5583434 h 6858000"/>
              <a:gd name="connsiteX97" fmla="*/ 4565074 w 7472601"/>
              <a:gd name="connsiteY97" fmla="*/ 5618550 h 6858000"/>
              <a:gd name="connsiteX98" fmla="*/ 4988186 w 7472601"/>
              <a:gd name="connsiteY98" fmla="*/ 5216467 h 6858000"/>
              <a:gd name="connsiteX99" fmla="*/ 4978032 w 7472601"/>
              <a:gd name="connsiteY99" fmla="*/ 5183809 h 6858000"/>
              <a:gd name="connsiteX100" fmla="*/ 4463413 w 7472601"/>
              <a:gd name="connsiteY100" fmla="*/ 5615162 h 6858000"/>
              <a:gd name="connsiteX101" fmla="*/ 4358134 w 7472601"/>
              <a:gd name="connsiteY101" fmla="*/ 5742791 h 6858000"/>
              <a:gd name="connsiteX102" fmla="*/ 4376219 w 7472601"/>
              <a:gd name="connsiteY102" fmla="*/ 5729027 h 6858000"/>
              <a:gd name="connsiteX103" fmla="*/ 4582340 w 7472601"/>
              <a:gd name="connsiteY103" fmla="*/ 5561037 h 6858000"/>
              <a:gd name="connsiteX104" fmla="*/ 4694684 w 7472601"/>
              <a:gd name="connsiteY104" fmla="*/ 5447098 h 6858000"/>
              <a:gd name="connsiteX105" fmla="*/ 4754123 w 7472601"/>
              <a:gd name="connsiteY105" fmla="*/ 5384643 h 6858000"/>
              <a:gd name="connsiteX106" fmla="*/ 4978032 w 7472601"/>
              <a:gd name="connsiteY106" fmla="*/ 5183809 h 6858000"/>
              <a:gd name="connsiteX107" fmla="*/ 1903353 w 7472601"/>
              <a:gd name="connsiteY107" fmla="*/ 5044827 h 6858000"/>
              <a:gd name="connsiteX108" fmla="*/ 1936931 w 7472601"/>
              <a:gd name="connsiteY108" fmla="*/ 5093954 h 6858000"/>
              <a:gd name="connsiteX109" fmla="*/ 2195868 w 7472601"/>
              <a:gd name="connsiteY109" fmla="*/ 5396574 h 6858000"/>
              <a:gd name="connsiteX110" fmla="*/ 2088852 w 7472601"/>
              <a:gd name="connsiteY110" fmla="*/ 5166123 h 6858000"/>
              <a:gd name="connsiteX111" fmla="*/ 1958241 w 7472601"/>
              <a:gd name="connsiteY111" fmla="*/ 5067955 h 6858000"/>
              <a:gd name="connsiteX112" fmla="*/ 1903353 w 7472601"/>
              <a:gd name="connsiteY112" fmla="*/ 5044827 h 6858000"/>
              <a:gd name="connsiteX113" fmla="*/ 1979378 w 7472601"/>
              <a:gd name="connsiteY113" fmla="*/ 4769504 h 6858000"/>
              <a:gd name="connsiteX114" fmla="*/ 2882120 w 7472601"/>
              <a:gd name="connsiteY114" fmla="*/ 5064547 h 6858000"/>
              <a:gd name="connsiteX115" fmla="*/ 2793103 w 7472601"/>
              <a:gd name="connsiteY115" fmla="*/ 5039699 h 6858000"/>
              <a:gd name="connsiteX116" fmla="*/ 2770041 w 7472601"/>
              <a:gd name="connsiteY116" fmla="*/ 5033634 h 6858000"/>
              <a:gd name="connsiteX117" fmla="*/ 1979378 w 7472601"/>
              <a:gd name="connsiteY117" fmla="*/ 4769504 h 6858000"/>
              <a:gd name="connsiteX118" fmla="*/ 1927410 w 7472601"/>
              <a:gd name="connsiteY118" fmla="*/ 4716164 h 6858000"/>
              <a:gd name="connsiteX119" fmla="*/ 1959587 w 7472601"/>
              <a:gd name="connsiteY119" fmla="*/ 4728849 h 6858000"/>
              <a:gd name="connsiteX120" fmla="*/ 2777707 w 7472601"/>
              <a:gd name="connsiteY120" fmla="*/ 5003991 h 6858000"/>
              <a:gd name="connsiteX121" fmla="*/ 2800768 w 7472601"/>
              <a:gd name="connsiteY121" fmla="*/ 5010056 h 6858000"/>
              <a:gd name="connsiteX122" fmla="*/ 2879408 w 7472601"/>
              <a:gd name="connsiteY122" fmla="*/ 5031590 h 6858000"/>
              <a:gd name="connsiteX123" fmla="*/ 2862295 w 7472601"/>
              <a:gd name="connsiteY123" fmla="*/ 5022958 h 6858000"/>
              <a:gd name="connsiteX124" fmla="*/ 2813343 w 7472601"/>
              <a:gd name="connsiteY124" fmla="*/ 4998369 h 6858000"/>
              <a:gd name="connsiteX125" fmla="*/ 2646245 w 7472601"/>
              <a:gd name="connsiteY125" fmla="*/ 4930999 h 6858000"/>
              <a:gd name="connsiteX126" fmla="*/ 1999243 w 7472601"/>
              <a:gd name="connsiteY126" fmla="*/ 4730524 h 6858000"/>
              <a:gd name="connsiteX127" fmla="*/ 1979527 w 7472601"/>
              <a:gd name="connsiteY127" fmla="*/ 4726651 h 6858000"/>
              <a:gd name="connsiteX128" fmla="*/ 1927410 w 7472601"/>
              <a:gd name="connsiteY128" fmla="*/ 4716164 h 6858000"/>
              <a:gd name="connsiteX129" fmla="*/ 1997014 w 7472601"/>
              <a:gd name="connsiteY129" fmla="*/ 4698007 h 6858000"/>
              <a:gd name="connsiteX130" fmla="*/ 2005458 w 7472601"/>
              <a:gd name="connsiteY130" fmla="*/ 4699540 h 6858000"/>
              <a:gd name="connsiteX131" fmla="*/ 2657186 w 7472601"/>
              <a:gd name="connsiteY131" fmla="*/ 4901687 h 6858000"/>
              <a:gd name="connsiteX132" fmla="*/ 2826662 w 7472601"/>
              <a:gd name="connsiteY132" fmla="*/ 4970362 h 6858000"/>
              <a:gd name="connsiteX133" fmla="*/ 2876100 w 7472601"/>
              <a:gd name="connsiteY133" fmla="*/ 4995397 h 6858000"/>
              <a:gd name="connsiteX134" fmla="*/ 3042600 w 7472601"/>
              <a:gd name="connsiteY134" fmla="*/ 5059532 h 6858000"/>
              <a:gd name="connsiteX135" fmla="*/ 1997014 w 7472601"/>
              <a:gd name="connsiteY135" fmla="*/ 4698007 h 6858000"/>
              <a:gd name="connsiteX136" fmla="*/ 2305292 w 7472601"/>
              <a:gd name="connsiteY136" fmla="*/ 4219492 h 6858000"/>
              <a:gd name="connsiteX137" fmla="*/ 3360922 w 7472601"/>
              <a:gd name="connsiteY137" fmla="*/ 4529373 h 6858000"/>
              <a:gd name="connsiteX138" fmla="*/ 3492420 w 7472601"/>
              <a:gd name="connsiteY138" fmla="*/ 4510145 h 6858000"/>
              <a:gd name="connsiteX139" fmla="*/ 3364086 w 7472601"/>
              <a:gd name="connsiteY139" fmla="*/ 4480340 h 6858000"/>
              <a:gd name="connsiteX140" fmla="*/ 3225818 w 7472601"/>
              <a:gd name="connsiteY140" fmla="*/ 4411822 h 6858000"/>
              <a:gd name="connsiteX141" fmla="*/ 3129696 w 7472601"/>
              <a:gd name="connsiteY141" fmla="*/ 4360704 h 6858000"/>
              <a:gd name="connsiteX142" fmla="*/ 2814545 w 7472601"/>
              <a:gd name="connsiteY142" fmla="*/ 4282955 h 6858000"/>
              <a:gd name="connsiteX143" fmla="*/ 2305292 w 7472601"/>
              <a:gd name="connsiteY143" fmla="*/ 4219492 h 6858000"/>
              <a:gd name="connsiteX144" fmla="*/ 2626982 w 7472601"/>
              <a:gd name="connsiteY144" fmla="*/ 4206450 h 6858000"/>
              <a:gd name="connsiteX145" fmla="*/ 2490617 w 7472601"/>
              <a:gd name="connsiteY145" fmla="*/ 4206951 h 6858000"/>
              <a:gd name="connsiteX146" fmla="*/ 2819869 w 7472601"/>
              <a:gd name="connsiteY146" fmla="*/ 4252936 h 6858000"/>
              <a:gd name="connsiteX147" fmla="*/ 3143018 w 7472601"/>
              <a:gd name="connsiteY147" fmla="*/ 4332698 h 6858000"/>
              <a:gd name="connsiteX148" fmla="*/ 3241520 w 7472601"/>
              <a:gd name="connsiteY148" fmla="*/ 4385112 h 6858000"/>
              <a:gd name="connsiteX149" fmla="*/ 3374575 w 7472601"/>
              <a:gd name="connsiteY149" fmla="*/ 4451517 h 6858000"/>
              <a:gd name="connsiteX150" fmla="*/ 3505221 w 7472601"/>
              <a:gd name="connsiteY150" fmla="*/ 4480757 h 6858000"/>
              <a:gd name="connsiteX151" fmla="*/ 2626982 w 7472601"/>
              <a:gd name="connsiteY151" fmla="*/ 4206450 h 6858000"/>
              <a:gd name="connsiteX152" fmla="*/ 1310106 w 7472601"/>
              <a:gd name="connsiteY152" fmla="*/ 3943217 h 6858000"/>
              <a:gd name="connsiteX153" fmla="*/ 854994 w 7472601"/>
              <a:gd name="connsiteY153" fmla="*/ 4399136 h 6858000"/>
              <a:gd name="connsiteX154" fmla="*/ 742462 w 7472601"/>
              <a:gd name="connsiteY154" fmla="*/ 4594648 h 6858000"/>
              <a:gd name="connsiteX155" fmla="*/ 820602 w 7472601"/>
              <a:gd name="connsiteY155" fmla="*/ 4485915 h 6858000"/>
              <a:gd name="connsiteX156" fmla="*/ 878295 w 7472601"/>
              <a:gd name="connsiteY156" fmla="*/ 4403594 h 6858000"/>
              <a:gd name="connsiteX157" fmla="*/ 1240607 w 7472601"/>
              <a:gd name="connsiteY157" fmla="*/ 4010401 h 6858000"/>
              <a:gd name="connsiteX158" fmla="*/ 1310106 w 7472601"/>
              <a:gd name="connsiteY158" fmla="*/ 3943217 h 6858000"/>
              <a:gd name="connsiteX159" fmla="*/ 1423113 w 7472601"/>
              <a:gd name="connsiteY159" fmla="*/ 3874565 h 6858000"/>
              <a:gd name="connsiteX160" fmla="*/ 1260565 w 7472601"/>
              <a:gd name="connsiteY160" fmla="*/ 4031982 h 6858000"/>
              <a:gd name="connsiteX161" fmla="*/ 901900 w 7472601"/>
              <a:gd name="connsiteY161" fmla="*/ 4421236 h 6858000"/>
              <a:gd name="connsiteX162" fmla="*/ 845044 w 7472601"/>
              <a:gd name="connsiteY162" fmla="*/ 4502436 h 6858000"/>
              <a:gd name="connsiteX163" fmla="*/ 685926 w 7472601"/>
              <a:gd name="connsiteY163" fmla="*/ 4703069 h 6858000"/>
              <a:gd name="connsiteX164" fmla="*/ 684248 w 7472601"/>
              <a:gd name="connsiteY164" fmla="*/ 4706721 h 6858000"/>
              <a:gd name="connsiteX165" fmla="*/ 1423113 w 7472601"/>
              <a:gd name="connsiteY165" fmla="*/ 3874565 h 6858000"/>
              <a:gd name="connsiteX166" fmla="*/ 3316479 w 7472601"/>
              <a:gd name="connsiteY166" fmla="*/ 3872136 h 6858000"/>
              <a:gd name="connsiteX167" fmla="*/ 3546806 w 7472601"/>
              <a:gd name="connsiteY167" fmla="*/ 4356139 h 6858000"/>
              <a:gd name="connsiteX168" fmla="*/ 3364433 w 7472601"/>
              <a:gd name="connsiteY168" fmla="*/ 3953121 h 6858000"/>
              <a:gd name="connsiteX169" fmla="*/ 3316479 w 7472601"/>
              <a:gd name="connsiteY169" fmla="*/ 3872136 h 6858000"/>
              <a:gd name="connsiteX170" fmla="*/ 3291335 w 7472601"/>
              <a:gd name="connsiteY170" fmla="*/ 3767420 h 6858000"/>
              <a:gd name="connsiteX171" fmla="*/ 3390805 w 7472601"/>
              <a:gd name="connsiteY171" fmla="*/ 3937163 h 6858000"/>
              <a:gd name="connsiteX172" fmla="*/ 3579062 w 7472601"/>
              <a:gd name="connsiteY172" fmla="*/ 4359040 h 6858000"/>
              <a:gd name="connsiteX173" fmla="*/ 3467355 w 7472601"/>
              <a:gd name="connsiteY173" fmla="*/ 3988130 h 6858000"/>
              <a:gd name="connsiteX174" fmla="*/ 3310753 w 7472601"/>
              <a:gd name="connsiteY174" fmla="*/ 3787140 h 6858000"/>
              <a:gd name="connsiteX175" fmla="*/ 3291335 w 7472601"/>
              <a:gd name="connsiteY175" fmla="*/ 3767420 h 6858000"/>
              <a:gd name="connsiteX176" fmla="*/ 1635889 w 7472601"/>
              <a:gd name="connsiteY176" fmla="*/ 3709494 h 6858000"/>
              <a:gd name="connsiteX177" fmla="*/ 1634800 w 7472601"/>
              <a:gd name="connsiteY177" fmla="*/ 3731111 h 6858000"/>
              <a:gd name="connsiteX178" fmla="*/ 1635889 w 7472601"/>
              <a:gd name="connsiteY178" fmla="*/ 3709494 h 6858000"/>
              <a:gd name="connsiteX179" fmla="*/ 1510397 w 7472601"/>
              <a:gd name="connsiteY179" fmla="*/ 3684705 h 6858000"/>
              <a:gd name="connsiteX180" fmla="*/ 1146550 w 7472601"/>
              <a:gd name="connsiteY180" fmla="*/ 3802012 h 6858000"/>
              <a:gd name="connsiteX181" fmla="*/ 698834 w 7472601"/>
              <a:gd name="connsiteY181" fmla="*/ 3952272 h 6858000"/>
              <a:gd name="connsiteX182" fmla="*/ 34256 w 7472601"/>
              <a:gd name="connsiteY182" fmla="*/ 4347603 h 6858000"/>
              <a:gd name="connsiteX183" fmla="*/ 527241 w 7472601"/>
              <a:gd name="connsiteY183" fmla="*/ 4065078 h 6858000"/>
              <a:gd name="connsiteX184" fmla="*/ 1510397 w 7472601"/>
              <a:gd name="connsiteY184" fmla="*/ 3684705 h 6858000"/>
              <a:gd name="connsiteX185" fmla="*/ 1313114 w 7472601"/>
              <a:gd name="connsiteY185" fmla="*/ 3655216 h 6858000"/>
              <a:gd name="connsiteX186" fmla="*/ 1109304 w 7472601"/>
              <a:gd name="connsiteY186" fmla="*/ 3669030 h 6858000"/>
              <a:gd name="connsiteX187" fmla="*/ 8129 w 7472601"/>
              <a:gd name="connsiteY187" fmla="*/ 4330519 h 6858000"/>
              <a:gd name="connsiteX188" fmla="*/ 687572 w 7472601"/>
              <a:gd name="connsiteY188" fmla="*/ 3925629 h 6858000"/>
              <a:gd name="connsiteX189" fmla="*/ 1138365 w 7472601"/>
              <a:gd name="connsiteY189" fmla="*/ 3774515 h 6858000"/>
              <a:gd name="connsiteX190" fmla="*/ 1505579 w 7472601"/>
              <a:gd name="connsiteY190" fmla="*/ 3655526 h 6858000"/>
              <a:gd name="connsiteX191" fmla="*/ 1313114 w 7472601"/>
              <a:gd name="connsiteY191" fmla="*/ 3655216 h 6858000"/>
              <a:gd name="connsiteX192" fmla="*/ 3655073 w 7472601"/>
              <a:gd name="connsiteY192" fmla="*/ 3650884 h 6858000"/>
              <a:gd name="connsiteX193" fmla="*/ 3989938 w 7472601"/>
              <a:gd name="connsiteY193" fmla="*/ 3991685 h 6858000"/>
              <a:gd name="connsiteX194" fmla="*/ 4393907 w 7472601"/>
              <a:gd name="connsiteY194" fmla="*/ 4261258 h 6858000"/>
              <a:gd name="connsiteX195" fmla="*/ 4648051 w 7472601"/>
              <a:gd name="connsiteY195" fmla="*/ 4374051 h 6858000"/>
              <a:gd name="connsiteX196" fmla="*/ 4383389 w 7472601"/>
              <a:gd name="connsiteY196" fmla="*/ 4184369 h 6858000"/>
              <a:gd name="connsiteX197" fmla="*/ 4165508 w 7472601"/>
              <a:gd name="connsiteY197" fmla="*/ 4035196 h 6858000"/>
              <a:gd name="connsiteX198" fmla="*/ 4068162 w 7472601"/>
              <a:gd name="connsiteY198" fmla="*/ 3953394 h 6858000"/>
              <a:gd name="connsiteX199" fmla="*/ 3981416 w 7472601"/>
              <a:gd name="connsiteY199" fmla="*/ 3880482 h 6858000"/>
              <a:gd name="connsiteX200" fmla="*/ 3800147 w 7472601"/>
              <a:gd name="connsiteY200" fmla="*/ 3749872 h 6858000"/>
              <a:gd name="connsiteX201" fmla="*/ 3655073 w 7472601"/>
              <a:gd name="connsiteY201" fmla="*/ 3650884 h 6858000"/>
              <a:gd name="connsiteX202" fmla="*/ 3670252 w 7472601"/>
              <a:gd name="connsiteY202" fmla="*/ 3622798 h 6858000"/>
              <a:gd name="connsiteX203" fmla="*/ 3817258 w 7472601"/>
              <a:gd name="connsiteY203" fmla="*/ 3723577 h 6858000"/>
              <a:gd name="connsiteX204" fmla="*/ 4000461 w 7472601"/>
              <a:gd name="connsiteY204" fmla="*/ 3855966 h 6858000"/>
              <a:gd name="connsiteX205" fmla="*/ 4088180 w 7472601"/>
              <a:gd name="connsiteY205" fmla="*/ 3929774 h 6858000"/>
              <a:gd name="connsiteX206" fmla="*/ 4184555 w 7472601"/>
              <a:gd name="connsiteY206" fmla="*/ 4010683 h 6858000"/>
              <a:gd name="connsiteX207" fmla="*/ 4399563 w 7472601"/>
              <a:gd name="connsiteY207" fmla="*/ 4158106 h 6858000"/>
              <a:gd name="connsiteX208" fmla="*/ 4684469 w 7472601"/>
              <a:gd name="connsiteY208" fmla="*/ 4364680 h 6858000"/>
              <a:gd name="connsiteX209" fmla="*/ 4690271 w 7472601"/>
              <a:gd name="connsiteY209" fmla="*/ 4370034 h 6858000"/>
              <a:gd name="connsiteX210" fmla="*/ 4136093 w 7472601"/>
              <a:gd name="connsiteY210" fmla="*/ 3858466 h 6858000"/>
              <a:gd name="connsiteX211" fmla="*/ 3670252 w 7472601"/>
              <a:gd name="connsiteY211" fmla="*/ 3622798 h 6858000"/>
              <a:gd name="connsiteX212" fmla="*/ 4440129 w 7472601"/>
              <a:gd name="connsiteY212" fmla="*/ 3448571 h 6858000"/>
              <a:gd name="connsiteX213" fmla="*/ 4856525 w 7472601"/>
              <a:gd name="connsiteY213" fmla="*/ 3915351 h 6858000"/>
              <a:gd name="connsiteX214" fmla="*/ 5059055 w 7472601"/>
              <a:gd name="connsiteY214" fmla="*/ 4108918 h 6858000"/>
              <a:gd name="connsiteX215" fmla="*/ 5290070 w 7472601"/>
              <a:gd name="connsiteY215" fmla="*/ 4263619 h 6858000"/>
              <a:gd name="connsiteX216" fmla="*/ 4834991 w 7472601"/>
              <a:gd name="connsiteY216" fmla="*/ 3830985 h 6858000"/>
              <a:gd name="connsiteX217" fmla="*/ 4440129 w 7472601"/>
              <a:gd name="connsiteY217" fmla="*/ 3448571 h 6858000"/>
              <a:gd name="connsiteX218" fmla="*/ 4441737 w 7472601"/>
              <a:gd name="connsiteY218" fmla="*/ 3399734 h 6858000"/>
              <a:gd name="connsiteX219" fmla="*/ 4431236 w 7472601"/>
              <a:gd name="connsiteY219" fmla="*/ 3400954 h 6858000"/>
              <a:gd name="connsiteX220" fmla="*/ 4557150 w 7472601"/>
              <a:gd name="connsiteY220" fmla="*/ 3510023 h 6858000"/>
              <a:gd name="connsiteX221" fmla="*/ 4856936 w 7472601"/>
              <a:gd name="connsiteY221" fmla="*/ 3809146 h 6858000"/>
              <a:gd name="connsiteX222" fmla="*/ 5111996 w 7472601"/>
              <a:gd name="connsiteY222" fmla="*/ 4065759 h 6858000"/>
              <a:gd name="connsiteX223" fmla="*/ 5388878 w 7472601"/>
              <a:gd name="connsiteY223" fmla="*/ 4300185 h 6858000"/>
              <a:gd name="connsiteX224" fmla="*/ 5425556 w 7472601"/>
              <a:gd name="connsiteY224" fmla="*/ 4308967 h 6858000"/>
              <a:gd name="connsiteX225" fmla="*/ 4943646 w 7472601"/>
              <a:gd name="connsiteY225" fmla="*/ 3822916 h 6858000"/>
              <a:gd name="connsiteX226" fmla="*/ 4594837 w 7472601"/>
              <a:gd name="connsiteY226" fmla="*/ 3532274 h 6858000"/>
              <a:gd name="connsiteX227" fmla="*/ 4441737 w 7472601"/>
              <a:gd name="connsiteY227" fmla="*/ 3399734 h 6858000"/>
              <a:gd name="connsiteX228" fmla="*/ 5425834 w 7472601"/>
              <a:gd name="connsiteY228" fmla="*/ 3162785 h 6858000"/>
              <a:gd name="connsiteX229" fmla="*/ 5401644 w 7472601"/>
              <a:gd name="connsiteY229" fmla="*/ 3617847 h 6858000"/>
              <a:gd name="connsiteX230" fmla="*/ 5467256 w 7472601"/>
              <a:gd name="connsiteY230" fmla="*/ 4175494 h 6858000"/>
              <a:gd name="connsiteX231" fmla="*/ 5448069 w 7472601"/>
              <a:gd name="connsiteY231" fmla="*/ 3567554 h 6858000"/>
              <a:gd name="connsiteX232" fmla="*/ 5425834 w 7472601"/>
              <a:gd name="connsiteY232" fmla="*/ 3162785 h 6858000"/>
              <a:gd name="connsiteX233" fmla="*/ 1318687 w 7472601"/>
              <a:gd name="connsiteY233" fmla="*/ 3113840 h 6858000"/>
              <a:gd name="connsiteX234" fmla="*/ 1066793 w 7472601"/>
              <a:gd name="connsiteY234" fmla="*/ 3212171 h 6858000"/>
              <a:gd name="connsiteX235" fmla="*/ 993319 w 7472601"/>
              <a:gd name="connsiteY235" fmla="*/ 3247648 h 6858000"/>
              <a:gd name="connsiteX236" fmla="*/ 853081 w 7472601"/>
              <a:gd name="connsiteY236" fmla="*/ 3312410 h 6858000"/>
              <a:gd name="connsiteX237" fmla="*/ 805957 w 7472601"/>
              <a:gd name="connsiteY237" fmla="*/ 3330443 h 6858000"/>
              <a:gd name="connsiteX238" fmla="*/ 1318687 w 7472601"/>
              <a:gd name="connsiteY238" fmla="*/ 3113840 h 6858000"/>
              <a:gd name="connsiteX239" fmla="*/ 5453702 w 7472601"/>
              <a:gd name="connsiteY239" fmla="*/ 3090882 h 6858000"/>
              <a:gd name="connsiteX240" fmla="*/ 5480135 w 7472601"/>
              <a:gd name="connsiteY240" fmla="*/ 3565802 h 6858000"/>
              <a:gd name="connsiteX241" fmla="*/ 5499023 w 7472601"/>
              <a:gd name="connsiteY241" fmla="*/ 4166310 h 6858000"/>
              <a:gd name="connsiteX242" fmla="*/ 5547022 w 7472601"/>
              <a:gd name="connsiteY242" fmla="*/ 3607838 h 6858000"/>
              <a:gd name="connsiteX243" fmla="*/ 5515964 w 7472601"/>
              <a:gd name="connsiteY243" fmla="*/ 3378541 h 6858000"/>
              <a:gd name="connsiteX244" fmla="*/ 5453702 w 7472601"/>
              <a:gd name="connsiteY244" fmla="*/ 3090882 h 6858000"/>
              <a:gd name="connsiteX245" fmla="*/ 1238695 w 7472601"/>
              <a:gd name="connsiteY245" fmla="*/ 3076820 h 6858000"/>
              <a:gd name="connsiteX246" fmla="*/ 716371 w 7472601"/>
              <a:gd name="connsiteY246" fmla="*/ 3293249 h 6858000"/>
              <a:gd name="connsiteX247" fmla="*/ 579522 w 7472601"/>
              <a:gd name="connsiteY247" fmla="*/ 3371759 h 6858000"/>
              <a:gd name="connsiteX248" fmla="*/ 600288 w 7472601"/>
              <a:gd name="connsiteY248" fmla="*/ 3365555 h 6858000"/>
              <a:gd name="connsiteX249" fmla="*/ 840692 w 7472601"/>
              <a:gd name="connsiteY249" fmla="*/ 3284921 h 6858000"/>
              <a:gd name="connsiteX250" fmla="*/ 979248 w 7472601"/>
              <a:gd name="connsiteY250" fmla="*/ 3221003 h 6858000"/>
              <a:gd name="connsiteX251" fmla="*/ 1053282 w 7472601"/>
              <a:gd name="connsiteY251" fmla="*/ 3185247 h 6858000"/>
              <a:gd name="connsiteX252" fmla="*/ 1320603 w 7472601"/>
              <a:gd name="connsiteY252" fmla="*/ 3081281 h 6858000"/>
              <a:gd name="connsiteX253" fmla="*/ 1238695 w 7472601"/>
              <a:gd name="connsiteY253" fmla="*/ 3076820 h 6858000"/>
              <a:gd name="connsiteX254" fmla="*/ 5425627 w 7472601"/>
              <a:gd name="connsiteY254" fmla="*/ 2954192 h 6858000"/>
              <a:gd name="connsiteX255" fmla="*/ 5470770 w 7472601"/>
              <a:gd name="connsiteY255" fmla="*/ 3005435 h 6858000"/>
              <a:gd name="connsiteX256" fmla="*/ 5519779 w 7472601"/>
              <a:gd name="connsiteY256" fmla="*/ 4359223 h 6858000"/>
              <a:gd name="connsiteX257" fmla="*/ 5520293 w 7472601"/>
              <a:gd name="connsiteY257" fmla="*/ 4360602 h 6858000"/>
              <a:gd name="connsiteX258" fmla="*/ 5767221 w 7472601"/>
              <a:gd name="connsiteY258" fmla="*/ 4665564 h 6858000"/>
              <a:gd name="connsiteX259" fmla="*/ 6937169 w 7472601"/>
              <a:gd name="connsiteY259" fmla="*/ 4815941 h 6858000"/>
              <a:gd name="connsiteX260" fmla="*/ 6953922 w 7472601"/>
              <a:gd name="connsiteY260" fmla="*/ 4890068 h 6858000"/>
              <a:gd name="connsiteX261" fmla="*/ 6071359 w 7472601"/>
              <a:gd name="connsiteY261" fmla="*/ 4770770 h 6858000"/>
              <a:gd name="connsiteX262" fmla="*/ 6038839 w 7472601"/>
              <a:gd name="connsiteY262" fmla="*/ 4764474 h 6858000"/>
              <a:gd name="connsiteX263" fmla="*/ 6038706 w 7472601"/>
              <a:gd name="connsiteY263" fmla="*/ 4763847 h 6858000"/>
              <a:gd name="connsiteX264" fmla="*/ 6037784 w 7472601"/>
              <a:gd name="connsiteY264" fmla="*/ 4764270 h 6858000"/>
              <a:gd name="connsiteX265" fmla="*/ 6038839 w 7472601"/>
              <a:gd name="connsiteY265" fmla="*/ 4764474 h 6858000"/>
              <a:gd name="connsiteX266" fmla="*/ 6040338 w 7472601"/>
              <a:gd name="connsiteY266" fmla="*/ 4771418 h 6858000"/>
              <a:gd name="connsiteX267" fmla="*/ 6024488 w 7472601"/>
              <a:gd name="connsiteY267" fmla="*/ 4809903 h 6858000"/>
              <a:gd name="connsiteX268" fmla="*/ 5599771 w 7472601"/>
              <a:gd name="connsiteY268" fmla="*/ 5509652 h 6858000"/>
              <a:gd name="connsiteX269" fmla="*/ 5548843 w 7472601"/>
              <a:gd name="connsiteY269" fmla="*/ 5563845 h 6858000"/>
              <a:gd name="connsiteX270" fmla="*/ 5940952 w 7472601"/>
              <a:gd name="connsiteY270" fmla="*/ 6250028 h 6858000"/>
              <a:gd name="connsiteX271" fmla="*/ 6043441 w 7472601"/>
              <a:gd name="connsiteY271" fmla="*/ 6665847 h 6858000"/>
              <a:gd name="connsiteX272" fmla="*/ 6093432 w 7472601"/>
              <a:gd name="connsiteY272" fmla="*/ 6858000 h 6858000"/>
              <a:gd name="connsiteX273" fmla="*/ 6034344 w 7472601"/>
              <a:gd name="connsiteY273" fmla="*/ 6858000 h 6858000"/>
              <a:gd name="connsiteX274" fmla="*/ 6026679 w 7472601"/>
              <a:gd name="connsiteY274" fmla="*/ 6836959 h 6858000"/>
              <a:gd name="connsiteX275" fmla="*/ 5800441 w 7472601"/>
              <a:gd name="connsiteY275" fmla="*/ 6335286 h 6858000"/>
              <a:gd name="connsiteX276" fmla="*/ 5526562 w 7472601"/>
              <a:gd name="connsiteY276" fmla="*/ 5705388 h 6858000"/>
              <a:gd name="connsiteX277" fmla="*/ 5519640 w 7472601"/>
              <a:gd name="connsiteY277" fmla="*/ 5683774 h 6858000"/>
              <a:gd name="connsiteX278" fmla="*/ 5844559 w 7472601"/>
              <a:gd name="connsiteY278" fmla="*/ 6553349 h 6858000"/>
              <a:gd name="connsiteX279" fmla="*/ 5975994 w 7472601"/>
              <a:gd name="connsiteY279" fmla="*/ 6858000 h 6858000"/>
              <a:gd name="connsiteX280" fmla="*/ 5898547 w 7472601"/>
              <a:gd name="connsiteY280" fmla="*/ 6858000 h 6858000"/>
              <a:gd name="connsiteX281" fmla="*/ 5682041 w 7472601"/>
              <a:gd name="connsiteY281" fmla="*/ 6355860 h 6858000"/>
              <a:gd name="connsiteX282" fmla="*/ 5461758 w 7472601"/>
              <a:gd name="connsiteY282" fmla="*/ 5820220 h 6858000"/>
              <a:gd name="connsiteX283" fmla="*/ 5237282 w 7472601"/>
              <a:gd name="connsiteY283" fmla="*/ 6579086 h 6858000"/>
              <a:gd name="connsiteX284" fmla="*/ 5115009 w 7472601"/>
              <a:gd name="connsiteY284" fmla="*/ 6858000 h 6858000"/>
              <a:gd name="connsiteX285" fmla="*/ 5028074 w 7472601"/>
              <a:gd name="connsiteY285" fmla="*/ 6858000 h 6858000"/>
              <a:gd name="connsiteX286" fmla="*/ 5079508 w 7472601"/>
              <a:gd name="connsiteY286" fmla="*/ 6749074 h 6858000"/>
              <a:gd name="connsiteX287" fmla="*/ 5371846 w 7472601"/>
              <a:gd name="connsiteY287" fmla="*/ 5924413 h 6858000"/>
              <a:gd name="connsiteX288" fmla="*/ 5270512 w 7472601"/>
              <a:gd name="connsiteY288" fmla="*/ 6138975 h 6858000"/>
              <a:gd name="connsiteX289" fmla="*/ 5062409 w 7472601"/>
              <a:gd name="connsiteY289" fmla="*/ 6653544 h 6858000"/>
              <a:gd name="connsiteX290" fmla="*/ 5036628 w 7472601"/>
              <a:gd name="connsiteY290" fmla="*/ 6754247 h 6858000"/>
              <a:gd name="connsiteX291" fmla="*/ 5009112 w 7472601"/>
              <a:gd name="connsiteY291" fmla="*/ 6858000 h 6858000"/>
              <a:gd name="connsiteX292" fmla="*/ 4976679 w 7472601"/>
              <a:gd name="connsiteY292" fmla="*/ 6858000 h 6858000"/>
              <a:gd name="connsiteX293" fmla="*/ 5006537 w 7472601"/>
              <a:gd name="connsiteY293" fmla="*/ 6747068 h 6858000"/>
              <a:gd name="connsiteX294" fmla="*/ 5032723 w 7472601"/>
              <a:gd name="connsiteY294" fmla="*/ 6644957 h 6858000"/>
              <a:gd name="connsiteX295" fmla="*/ 5242949 w 7472601"/>
              <a:gd name="connsiteY295" fmla="*/ 6125175 h 6858000"/>
              <a:gd name="connsiteX296" fmla="*/ 5286321 w 7472601"/>
              <a:gd name="connsiteY296" fmla="*/ 6033555 h 6858000"/>
              <a:gd name="connsiteX297" fmla="*/ 5008210 w 7472601"/>
              <a:gd name="connsiteY297" fmla="*/ 6649194 h 6858000"/>
              <a:gd name="connsiteX298" fmla="*/ 4986321 w 7472601"/>
              <a:gd name="connsiteY298" fmla="*/ 6765687 h 6858000"/>
              <a:gd name="connsiteX299" fmla="*/ 4973474 w 7472601"/>
              <a:gd name="connsiteY299" fmla="*/ 6858000 h 6858000"/>
              <a:gd name="connsiteX300" fmla="*/ 4907178 w 7472601"/>
              <a:gd name="connsiteY300" fmla="*/ 6858000 h 6858000"/>
              <a:gd name="connsiteX301" fmla="*/ 4910810 w 7472601"/>
              <a:gd name="connsiteY301" fmla="*/ 6829660 h 6858000"/>
              <a:gd name="connsiteX302" fmla="*/ 4987461 w 7472601"/>
              <a:gd name="connsiteY302" fmla="*/ 6432994 h 6858000"/>
              <a:gd name="connsiteX303" fmla="*/ 5179262 w 7472601"/>
              <a:gd name="connsiteY303" fmla="*/ 6035044 h 6858000"/>
              <a:gd name="connsiteX304" fmla="*/ 4689678 w 7472601"/>
              <a:gd name="connsiteY304" fmla="*/ 6440241 h 6858000"/>
              <a:gd name="connsiteX305" fmla="*/ 4477543 w 7472601"/>
              <a:gd name="connsiteY305" fmla="*/ 6674836 h 6858000"/>
              <a:gd name="connsiteX306" fmla="*/ 4329957 w 7472601"/>
              <a:gd name="connsiteY306" fmla="*/ 6858000 h 6858000"/>
              <a:gd name="connsiteX307" fmla="*/ 4218595 w 7472601"/>
              <a:gd name="connsiteY307" fmla="*/ 6858000 h 6858000"/>
              <a:gd name="connsiteX308" fmla="*/ 4368888 w 7472601"/>
              <a:gd name="connsiteY308" fmla="*/ 6668412 h 6858000"/>
              <a:gd name="connsiteX309" fmla="*/ 4563091 w 7472601"/>
              <a:gd name="connsiteY309" fmla="*/ 6442508 h 6858000"/>
              <a:gd name="connsiteX310" fmla="*/ 5387324 w 7472601"/>
              <a:gd name="connsiteY310" fmla="*/ 5705830 h 6858000"/>
              <a:gd name="connsiteX311" fmla="*/ 5073620 w 7472601"/>
              <a:gd name="connsiteY311" fmla="*/ 5955437 h 6858000"/>
              <a:gd name="connsiteX312" fmla="*/ 4689789 w 7472601"/>
              <a:gd name="connsiteY312" fmla="*/ 6268382 h 6858000"/>
              <a:gd name="connsiteX313" fmla="*/ 4418722 w 7472601"/>
              <a:gd name="connsiteY313" fmla="*/ 6570886 h 6858000"/>
              <a:gd name="connsiteX314" fmla="*/ 4214944 w 7472601"/>
              <a:gd name="connsiteY314" fmla="*/ 6858000 h 6858000"/>
              <a:gd name="connsiteX315" fmla="*/ 4177898 w 7472601"/>
              <a:gd name="connsiteY315" fmla="*/ 6858000 h 6858000"/>
              <a:gd name="connsiteX316" fmla="*/ 4391597 w 7472601"/>
              <a:gd name="connsiteY316" fmla="*/ 6556370 h 6858000"/>
              <a:gd name="connsiteX317" fmla="*/ 4668889 w 7472601"/>
              <a:gd name="connsiteY317" fmla="*/ 6246399 h 6858000"/>
              <a:gd name="connsiteX318" fmla="*/ 5055427 w 7472601"/>
              <a:gd name="connsiteY318" fmla="*/ 5931476 h 6858000"/>
              <a:gd name="connsiteX319" fmla="*/ 5371814 w 7472601"/>
              <a:gd name="connsiteY319" fmla="*/ 5678975 h 6858000"/>
              <a:gd name="connsiteX320" fmla="*/ 4987918 w 7472601"/>
              <a:gd name="connsiteY320" fmla="*/ 5838701 h 6858000"/>
              <a:gd name="connsiteX321" fmla="*/ 4317146 w 7472601"/>
              <a:gd name="connsiteY321" fmla="*/ 6587716 h 6858000"/>
              <a:gd name="connsiteX322" fmla="*/ 4171627 w 7472601"/>
              <a:gd name="connsiteY322" fmla="*/ 6858000 h 6858000"/>
              <a:gd name="connsiteX323" fmla="*/ 4081585 w 7472601"/>
              <a:gd name="connsiteY323" fmla="*/ 6858000 h 6858000"/>
              <a:gd name="connsiteX324" fmla="*/ 4238603 w 7472601"/>
              <a:gd name="connsiteY324" fmla="*/ 6559341 h 6858000"/>
              <a:gd name="connsiteX325" fmla="*/ 4778333 w 7472601"/>
              <a:gd name="connsiteY325" fmla="*/ 5873626 h 6858000"/>
              <a:gd name="connsiteX326" fmla="*/ 5414185 w 7472601"/>
              <a:gd name="connsiteY326" fmla="*/ 5573882 h 6858000"/>
              <a:gd name="connsiteX327" fmla="*/ 5959648 w 7472601"/>
              <a:gd name="connsiteY327" fmla="*/ 4760797 h 6858000"/>
              <a:gd name="connsiteX328" fmla="*/ 5355019 w 7472601"/>
              <a:gd name="connsiteY328" fmla="*/ 4734672 h 6858000"/>
              <a:gd name="connsiteX329" fmla="*/ 5083565 w 7472601"/>
              <a:gd name="connsiteY329" fmla="*/ 5179121 h 6858000"/>
              <a:gd name="connsiteX330" fmla="*/ 4713577 w 7472601"/>
              <a:gd name="connsiteY330" fmla="*/ 5616803 h 6858000"/>
              <a:gd name="connsiteX331" fmla="*/ 3989559 w 7472601"/>
              <a:gd name="connsiteY331" fmla="*/ 6145945 h 6858000"/>
              <a:gd name="connsiteX332" fmla="*/ 3939824 w 7472601"/>
              <a:gd name="connsiteY332" fmla="*/ 6066900 h 6858000"/>
              <a:gd name="connsiteX333" fmla="*/ 4584537 w 7472601"/>
              <a:gd name="connsiteY333" fmla="*/ 5324826 h 6858000"/>
              <a:gd name="connsiteX334" fmla="*/ 5037105 w 7472601"/>
              <a:gd name="connsiteY334" fmla="*/ 5088765 h 6858000"/>
              <a:gd name="connsiteX335" fmla="*/ 5039930 w 7472601"/>
              <a:gd name="connsiteY335" fmla="*/ 5089585 h 6858000"/>
              <a:gd name="connsiteX336" fmla="*/ 5263764 w 7472601"/>
              <a:gd name="connsiteY336" fmla="*/ 4735525 h 6858000"/>
              <a:gd name="connsiteX337" fmla="*/ 4086300 w 7472601"/>
              <a:gd name="connsiteY337" fmla="*/ 4884599 h 6858000"/>
              <a:gd name="connsiteX338" fmla="*/ 4085485 w 7472601"/>
              <a:gd name="connsiteY338" fmla="*/ 4899070 h 6858000"/>
              <a:gd name="connsiteX339" fmla="*/ 3871915 w 7472601"/>
              <a:gd name="connsiteY339" fmla="*/ 5253645 h 6858000"/>
              <a:gd name="connsiteX340" fmla="*/ 3799374 w 7472601"/>
              <a:gd name="connsiteY340" fmla="*/ 5466127 h 6858000"/>
              <a:gd name="connsiteX341" fmla="*/ 3498850 w 7472601"/>
              <a:gd name="connsiteY341" fmla="*/ 6661888 h 6858000"/>
              <a:gd name="connsiteX342" fmla="*/ 3399216 w 7472601"/>
              <a:gd name="connsiteY342" fmla="*/ 6858000 h 6858000"/>
              <a:gd name="connsiteX343" fmla="*/ 3303688 w 7472601"/>
              <a:gd name="connsiteY343" fmla="*/ 6858000 h 6858000"/>
              <a:gd name="connsiteX344" fmla="*/ 3391774 w 7472601"/>
              <a:gd name="connsiteY344" fmla="*/ 6697181 h 6858000"/>
              <a:gd name="connsiteX345" fmla="*/ 3735540 w 7472601"/>
              <a:gd name="connsiteY345" fmla="*/ 5546923 h 6858000"/>
              <a:gd name="connsiteX346" fmla="*/ 3729438 w 7472601"/>
              <a:gd name="connsiteY346" fmla="*/ 5569058 h 6858000"/>
              <a:gd name="connsiteX347" fmla="*/ 3707782 w 7472601"/>
              <a:gd name="connsiteY347" fmla="*/ 5644908 h 6858000"/>
              <a:gd name="connsiteX348" fmla="*/ 3583827 w 7472601"/>
              <a:gd name="connsiteY348" fmla="*/ 6039215 h 6858000"/>
              <a:gd name="connsiteX349" fmla="*/ 3547861 w 7472601"/>
              <a:gd name="connsiteY349" fmla="*/ 6129609 h 6858000"/>
              <a:gd name="connsiteX350" fmla="*/ 3490905 w 7472601"/>
              <a:gd name="connsiteY350" fmla="*/ 6277660 h 6858000"/>
              <a:gd name="connsiteX351" fmla="*/ 3455859 w 7472601"/>
              <a:gd name="connsiteY351" fmla="*/ 6391301 h 6858000"/>
              <a:gd name="connsiteX352" fmla="*/ 3429112 w 7472601"/>
              <a:gd name="connsiteY352" fmla="*/ 6479469 h 6858000"/>
              <a:gd name="connsiteX353" fmla="*/ 3304862 w 7472601"/>
              <a:gd name="connsiteY353" fmla="*/ 6796476 h 6858000"/>
              <a:gd name="connsiteX354" fmla="*/ 3276071 w 7472601"/>
              <a:gd name="connsiteY354" fmla="*/ 6858000 h 6858000"/>
              <a:gd name="connsiteX355" fmla="*/ 3240805 w 7472601"/>
              <a:gd name="connsiteY355" fmla="*/ 6858000 h 6858000"/>
              <a:gd name="connsiteX356" fmla="*/ 3275917 w 7472601"/>
              <a:gd name="connsiteY356" fmla="*/ 6783192 h 6858000"/>
              <a:gd name="connsiteX357" fmla="*/ 3399358 w 7472601"/>
              <a:gd name="connsiteY357" fmla="*/ 6469011 h 6858000"/>
              <a:gd name="connsiteX358" fmla="*/ 3425650 w 7472601"/>
              <a:gd name="connsiteY358" fmla="*/ 6381333 h 6858000"/>
              <a:gd name="connsiteX359" fmla="*/ 3460661 w 7472601"/>
              <a:gd name="connsiteY359" fmla="*/ 6266763 h 6858000"/>
              <a:gd name="connsiteX360" fmla="*/ 3518021 w 7472601"/>
              <a:gd name="connsiteY360" fmla="*/ 6117298 h 6858000"/>
              <a:gd name="connsiteX361" fmla="*/ 3554035 w 7472601"/>
              <a:gd name="connsiteY361" fmla="*/ 6027832 h 6858000"/>
              <a:gd name="connsiteX362" fmla="*/ 3677174 w 7472601"/>
              <a:gd name="connsiteY362" fmla="*/ 5636351 h 6858000"/>
              <a:gd name="connsiteX363" fmla="*/ 3698819 w 7472601"/>
              <a:gd name="connsiteY363" fmla="*/ 5560503 h 6858000"/>
              <a:gd name="connsiteX364" fmla="*/ 3702094 w 7472601"/>
              <a:gd name="connsiteY364" fmla="*/ 5549194 h 6858000"/>
              <a:gd name="connsiteX365" fmla="*/ 3398355 w 7472601"/>
              <a:gd name="connsiteY365" fmla="*/ 6094603 h 6858000"/>
              <a:gd name="connsiteX366" fmla="*/ 3193941 w 7472601"/>
              <a:gd name="connsiteY366" fmla="*/ 6798775 h 6858000"/>
              <a:gd name="connsiteX367" fmla="*/ 3184140 w 7472601"/>
              <a:gd name="connsiteY367" fmla="*/ 6858000 h 6858000"/>
              <a:gd name="connsiteX368" fmla="*/ 3099978 w 7472601"/>
              <a:gd name="connsiteY368" fmla="*/ 6858000 h 6858000"/>
              <a:gd name="connsiteX369" fmla="*/ 3101556 w 7472601"/>
              <a:gd name="connsiteY369" fmla="*/ 6843337 h 6858000"/>
              <a:gd name="connsiteX370" fmla="*/ 3370162 w 7472601"/>
              <a:gd name="connsiteY370" fmla="*/ 5785550 h 6858000"/>
              <a:gd name="connsiteX371" fmla="*/ 3746477 w 7472601"/>
              <a:gd name="connsiteY371" fmla="*/ 5377889 h 6858000"/>
              <a:gd name="connsiteX372" fmla="*/ 3863399 w 7472601"/>
              <a:gd name="connsiteY372" fmla="*/ 5087257 h 6858000"/>
              <a:gd name="connsiteX373" fmla="*/ 3968712 w 7472601"/>
              <a:gd name="connsiteY373" fmla="*/ 4913989 h 6858000"/>
              <a:gd name="connsiteX374" fmla="*/ 2792390 w 7472601"/>
              <a:gd name="connsiteY374" fmla="*/ 5382974 h 6858000"/>
              <a:gd name="connsiteX375" fmla="*/ 2714982 w 7472601"/>
              <a:gd name="connsiteY375" fmla="*/ 5427051 h 6858000"/>
              <a:gd name="connsiteX376" fmla="*/ 2813361 w 7472601"/>
              <a:gd name="connsiteY376" fmla="*/ 6023912 h 6858000"/>
              <a:gd name="connsiteX377" fmla="*/ 2688430 w 7472601"/>
              <a:gd name="connsiteY377" fmla="*/ 6801564 h 6858000"/>
              <a:gd name="connsiteX378" fmla="*/ 2629626 w 7472601"/>
              <a:gd name="connsiteY378" fmla="*/ 6763394 h 6858000"/>
              <a:gd name="connsiteX379" fmla="*/ 2565328 w 7472601"/>
              <a:gd name="connsiteY379" fmla="*/ 5516399 h 6858000"/>
              <a:gd name="connsiteX380" fmla="*/ 1922999 w 7472601"/>
              <a:gd name="connsiteY380" fmla="*/ 5980343 h 6858000"/>
              <a:gd name="connsiteX381" fmla="*/ 1950261 w 7472601"/>
              <a:gd name="connsiteY381" fmla="*/ 6405858 h 6858000"/>
              <a:gd name="connsiteX382" fmla="*/ 2365554 w 7472601"/>
              <a:gd name="connsiteY382" fmla="*/ 6759107 h 6858000"/>
              <a:gd name="connsiteX383" fmla="*/ 2424142 w 7472601"/>
              <a:gd name="connsiteY383" fmla="*/ 6858000 h 6858000"/>
              <a:gd name="connsiteX384" fmla="*/ 2395994 w 7472601"/>
              <a:gd name="connsiteY384" fmla="*/ 6858000 h 6858000"/>
              <a:gd name="connsiteX385" fmla="*/ 2392863 w 7472601"/>
              <a:gd name="connsiteY385" fmla="*/ 6852964 h 6858000"/>
              <a:gd name="connsiteX386" fmla="*/ 2017589 w 7472601"/>
              <a:gd name="connsiteY386" fmla="*/ 6493982 h 6858000"/>
              <a:gd name="connsiteX387" fmla="*/ 2147336 w 7472601"/>
              <a:gd name="connsiteY387" fmla="*/ 6594052 h 6858000"/>
              <a:gd name="connsiteX388" fmla="*/ 2207047 w 7472601"/>
              <a:gd name="connsiteY388" fmla="*/ 6654540 h 6858000"/>
              <a:gd name="connsiteX389" fmla="*/ 2299106 w 7472601"/>
              <a:gd name="connsiteY389" fmla="*/ 6778931 h 6858000"/>
              <a:gd name="connsiteX390" fmla="*/ 2314430 w 7472601"/>
              <a:gd name="connsiteY390" fmla="*/ 6801144 h 6858000"/>
              <a:gd name="connsiteX391" fmla="*/ 2352406 w 7472601"/>
              <a:gd name="connsiteY391" fmla="*/ 6858000 h 6858000"/>
              <a:gd name="connsiteX392" fmla="*/ 2314492 w 7472601"/>
              <a:gd name="connsiteY392" fmla="*/ 6858000 h 6858000"/>
              <a:gd name="connsiteX393" fmla="*/ 2288095 w 7472601"/>
              <a:gd name="connsiteY393" fmla="*/ 6818030 h 6858000"/>
              <a:gd name="connsiteX394" fmla="*/ 2272768 w 7472601"/>
              <a:gd name="connsiteY394" fmla="*/ 6795822 h 6858000"/>
              <a:gd name="connsiteX395" fmla="*/ 2182715 w 7472601"/>
              <a:gd name="connsiteY395" fmla="*/ 6675071 h 6858000"/>
              <a:gd name="connsiteX396" fmla="*/ 2032061 w 7472601"/>
              <a:gd name="connsiteY396" fmla="*/ 6541380 h 6858000"/>
              <a:gd name="connsiteX397" fmla="*/ 2257220 w 7472601"/>
              <a:gd name="connsiteY397" fmla="*/ 6826257 h 6858000"/>
              <a:gd name="connsiteX398" fmla="*/ 2281324 w 7472601"/>
              <a:gd name="connsiteY398" fmla="*/ 6858000 h 6858000"/>
              <a:gd name="connsiteX399" fmla="*/ 2242860 w 7472601"/>
              <a:gd name="connsiteY399" fmla="*/ 6858000 h 6858000"/>
              <a:gd name="connsiteX400" fmla="*/ 2232818 w 7472601"/>
              <a:gd name="connsiteY400" fmla="*/ 6844926 h 6858000"/>
              <a:gd name="connsiteX401" fmla="*/ 1990172 w 7472601"/>
              <a:gd name="connsiteY401" fmla="*/ 6542121 h 6858000"/>
              <a:gd name="connsiteX402" fmla="*/ 2124090 w 7472601"/>
              <a:gd name="connsiteY402" fmla="*/ 6761017 h 6858000"/>
              <a:gd name="connsiteX403" fmla="*/ 2200380 w 7472601"/>
              <a:gd name="connsiteY403" fmla="*/ 6858000 h 6858000"/>
              <a:gd name="connsiteX404" fmla="*/ 2147507 w 7472601"/>
              <a:gd name="connsiteY404" fmla="*/ 6858000 h 6858000"/>
              <a:gd name="connsiteX405" fmla="*/ 2070668 w 7472601"/>
              <a:gd name="connsiteY405" fmla="*/ 6761520 h 6858000"/>
              <a:gd name="connsiteX406" fmla="*/ 1975142 w 7472601"/>
              <a:gd name="connsiteY406" fmla="*/ 6585570 h 6858000"/>
              <a:gd name="connsiteX407" fmla="*/ 2050035 w 7472601"/>
              <a:gd name="connsiteY407" fmla="*/ 6813345 h 6858000"/>
              <a:gd name="connsiteX408" fmla="*/ 2063025 w 7472601"/>
              <a:gd name="connsiteY408" fmla="*/ 6858000 h 6858000"/>
              <a:gd name="connsiteX409" fmla="*/ 2021675 w 7472601"/>
              <a:gd name="connsiteY409" fmla="*/ 6858000 h 6858000"/>
              <a:gd name="connsiteX410" fmla="*/ 2019308 w 7472601"/>
              <a:gd name="connsiteY410" fmla="*/ 6847118 h 6858000"/>
              <a:gd name="connsiteX411" fmla="*/ 1938835 w 7472601"/>
              <a:gd name="connsiteY411" fmla="*/ 6551160 h 6858000"/>
              <a:gd name="connsiteX412" fmla="*/ 1953230 w 7472601"/>
              <a:gd name="connsiteY412" fmla="*/ 6759699 h 6858000"/>
              <a:gd name="connsiteX413" fmla="*/ 1956763 w 7472601"/>
              <a:gd name="connsiteY413" fmla="*/ 6778191 h 6858000"/>
              <a:gd name="connsiteX414" fmla="*/ 1967925 w 7472601"/>
              <a:gd name="connsiteY414" fmla="*/ 6858000 h 6858000"/>
              <a:gd name="connsiteX415" fmla="*/ 1936622 w 7472601"/>
              <a:gd name="connsiteY415" fmla="*/ 6858000 h 6858000"/>
              <a:gd name="connsiteX416" fmla="*/ 1926261 w 7472601"/>
              <a:gd name="connsiteY416" fmla="*/ 6784064 h 6858000"/>
              <a:gd name="connsiteX417" fmla="*/ 1922724 w 7472601"/>
              <a:gd name="connsiteY417" fmla="*/ 6765577 h 6858000"/>
              <a:gd name="connsiteX418" fmla="*/ 1904650 w 7472601"/>
              <a:gd name="connsiteY418" fmla="*/ 6639616 h 6858000"/>
              <a:gd name="connsiteX419" fmla="*/ 1885273 w 7472601"/>
              <a:gd name="connsiteY419" fmla="*/ 6858000 h 6858000"/>
              <a:gd name="connsiteX420" fmla="*/ 1854363 w 7472601"/>
              <a:gd name="connsiteY420" fmla="*/ 6858000 h 6858000"/>
              <a:gd name="connsiteX421" fmla="*/ 1880391 w 7472601"/>
              <a:gd name="connsiteY421" fmla="*/ 6603796 h 6858000"/>
              <a:gd name="connsiteX422" fmla="*/ 1818273 w 7472601"/>
              <a:gd name="connsiteY422" fmla="*/ 6715729 h 6858000"/>
              <a:gd name="connsiteX423" fmla="*/ 1794691 w 7472601"/>
              <a:gd name="connsiteY423" fmla="*/ 6843239 h 6858000"/>
              <a:gd name="connsiteX424" fmla="*/ 1794914 w 7472601"/>
              <a:gd name="connsiteY424" fmla="*/ 6858000 h 6858000"/>
              <a:gd name="connsiteX425" fmla="*/ 1746128 w 7472601"/>
              <a:gd name="connsiteY425" fmla="*/ 6858000 h 6858000"/>
              <a:gd name="connsiteX426" fmla="*/ 1753934 w 7472601"/>
              <a:gd name="connsiteY426" fmla="*/ 6724796 h 6858000"/>
              <a:gd name="connsiteX427" fmla="*/ 1792053 w 7472601"/>
              <a:gd name="connsiteY427" fmla="*/ 6572396 h 6858000"/>
              <a:gd name="connsiteX428" fmla="*/ 1862248 w 7472601"/>
              <a:gd name="connsiteY428" fmla="*/ 6266397 h 6858000"/>
              <a:gd name="connsiteX429" fmla="*/ 1862250 w 7472601"/>
              <a:gd name="connsiteY429" fmla="*/ 6033531 h 6858000"/>
              <a:gd name="connsiteX430" fmla="*/ 1211999 w 7472601"/>
              <a:gd name="connsiteY430" fmla="*/ 6683610 h 6858000"/>
              <a:gd name="connsiteX431" fmla="*/ 1213266 w 7472601"/>
              <a:gd name="connsiteY431" fmla="*/ 6691947 h 6858000"/>
              <a:gd name="connsiteX432" fmla="*/ 1203370 w 7472601"/>
              <a:gd name="connsiteY432" fmla="*/ 6850676 h 6858000"/>
              <a:gd name="connsiteX433" fmla="*/ 1203671 w 7472601"/>
              <a:gd name="connsiteY433" fmla="*/ 6858000 h 6858000"/>
              <a:gd name="connsiteX434" fmla="*/ 1143180 w 7472601"/>
              <a:gd name="connsiteY434" fmla="*/ 6858000 h 6858000"/>
              <a:gd name="connsiteX435" fmla="*/ 1142176 w 7472601"/>
              <a:gd name="connsiteY435" fmla="*/ 6766045 h 6858000"/>
              <a:gd name="connsiteX436" fmla="*/ 1067484 w 7472601"/>
              <a:gd name="connsiteY436" fmla="*/ 6858000 h 6858000"/>
              <a:gd name="connsiteX437" fmla="*/ 953928 w 7472601"/>
              <a:gd name="connsiteY437" fmla="*/ 6858000 h 6858000"/>
              <a:gd name="connsiteX438" fmla="*/ 959715 w 7472601"/>
              <a:gd name="connsiteY438" fmla="*/ 6850185 h 6858000"/>
              <a:gd name="connsiteX439" fmla="*/ 1483788 w 7472601"/>
              <a:gd name="connsiteY439" fmla="*/ 6259174 h 6858000"/>
              <a:gd name="connsiteX440" fmla="*/ 1100671 w 7472601"/>
              <a:gd name="connsiteY440" fmla="*/ 6252137 h 6858000"/>
              <a:gd name="connsiteX441" fmla="*/ 1090144 w 7472601"/>
              <a:gd name="connsiteY441" fmla="*/ 6256748 h 6858000"/>
              <a:gd name="connsiteX442" fmla="*/ 1095872 w 7472601"/>
              <a:gd name="connsiteY442" fmla="*/ 6271892 h 6858000"/>
              <a:gd name="connsiteX443" fmla="*/ 262785 w 7472601"/>
              <a:gd name="connsiteY443" fmla="*/ 6845450 h 6858000"/>
              <a:gd name="connsiteX444" fmla="*/ 209968 w 7472601"/>
              <a:gd name="connsiteY444" fmla="*/ 6770713 h 6858000"/>
              <a:gd name="connsiteX445" fmla="*/ 873460 w 7472601"/>
              <a:gd name="connsiteY445" fmla="*/ 6253768 h 6858000"/>
              <a:gd name="connsiteX446" fmla="*/ 192686 w 7472601"/>
              <a:gd name="connsiteY446" fmla="*/ 5849257 h 6858000"/>
              <a:gd name="connsiteX447" fmla="*/ 4696 w 7472601"/>
              <a:gd name="connsiteY447" fmla="*/ 5697668 h 6858000"/>
              <a:gd name="connsiteX448" fmla="*/ 0 w 7472601"/>
              <a:gd name="connsiteY448" fmla="*/ 5689984 h 6858000"/>
              <a:gd name="connsiteX449" fmla="*/ 0 w 7472601"/>
              <a:gd name="connsiteY449" fmla="*/ 5513472 h 6858000"/>
              <a:gd name="connsiteX450" fmla="*/ 174101 w 7472601"/>
              <a:gd name="connsiteY450" fmla="*/ 5620277 h 6858000"/>
              <a:gd name="connsiteX451" fmla="*/ 891800 w 7472601"/>
              <a:gd name="connsiteY451" fmla="*/ 6036935 h 6858000"/>
              <a:gd name="connsiteX452" fmla="*/ 1072219 w 7472601"/>
              <a:gd name="connsiteY452" fmla="*/ 6169443 h 6858000"/>
              <a:gd name="connsiteX453" fmla="*/ 1074117 w 7472601"/>
              <a:gd name="connsiteY453" fmla="*/ 6170301 h 6858000"/>
              <a:gd name="connsiteX454" fmla="*/ 1083114 w 7472601"/>
              <a:gd name="connsiteY454" fmla="*/ 6174131 h 6858000"/>
              <a:gd name="connsiteX455" fmla="*/ 1543010 w 7472601"/>
              <a:gd name="connsiteY455" fmla="*/ 6191140 h 6858000"/>
              <a:gd name="connsiteX456" fmla="*/ 1551080 w 7472601"/>
              <a:gd name="connsiteY456" fmla="*/ 6195006 h 6858000"/>
              <a:gd name="connsiteX457" fmla="*/ 2345443 w 7472601"/>
              <a:gd name="connsiteY457" fmla="*/ 5549882 h 6858000"/>
              <a:gd name="connsiteX458" fmla="*/ 1721499 w 7472601"/>
              <a:gd name="connsiteY458" fmla="*/ 5599969 h 6858000"/>
              <a:gd name="connsiteX459" fmla="*/ 767716 w 7472601"/>
              <a:gd name="connsiteY459" fmla="*/ 5472768 h 6858000"/>
              <a:gd name="connsiteX460" fmla="*/ 722147 w 7472601"/>
              <a:gd name="connsiteY460" fmla="*/ 5393091 h 6858000"/>
              <a:gd name="connsiteX461" fmla="*/ 1485552 w 7472601"/>
              <a:gd name="connsiteY461" fmla="*/ 5313202 h 6858000"/>
              <a:gd name="connsiteX462" fmla="*/ 2143004 w 7472601"/>
              <a:gd name="connsiteY462" fmla="*/ 5402420 h 6858000"/>
              <a:gd name="connsiteX463" fmla="*/ 1933391 w 7472601"/>
              <a:gd name="connsiteY463" fmla="*/ 5156971 h 6858000"/>
              <a:gd name="connsiteX464" fmla="*/ 1827118 w 7472601"/>
              <a:gd name="connsiteY464" fmla="*/ 4968410 h 6858000"/>
              <a:gd name="connsiteX465" fmla="*/ 1837349 w 7472601"/>
              <a:gd name="connsiteY465" fmla="*/ 4956357 h 6858000"/>
              <a:gd name="connsiteX466" fmla="*/ 2162835 w 7472601"/>
              <a:gd name="connsiteY466" fmla="*/ 5187853 h 6858000"/>
              <a:gd name="connsiteX467" fmla="*/ 2257167 w 7472601"/>
              <a:gd name="connsiteY467" fmla="*/ 5462123 h 6858000"/>
              <a:gd name="connsiteX468" fmla="*/ 2261598 w 7472601"/>
              <a:gd name="connsiteY468" fmla="*/ 5467998 h 6858000"/>
              <a:gd name="connsiteX469" fmla="*/ 2437177 w 7472601"/>
              <a:gd name="connsiteY469" fmla="*/ 5479608 h 6858000"/>
              <a:gd name="connsiteX470" fmla="*/ 2445247 w 7472601"/>
              <a:gd name="connsiteY470" fmla="*/ 5483476 h 6858000"/>
              <a:gd name="connsiteX471" fmla="*/ 2743626 w 7472601"/>
              <a:gd name="connsiteY471" fmla="*/ 5304819 h 6858000"/>
              <a:gd name="connsiteX472" fmla="*/ 3048102 w 7472601"/>
              <a:gd name="connsiteY472" fmla="*/ 5150595 h 6858000"/>
              <a:gd name="connsiteX473" fmla="*/ 1799414 w 7472601"/>
              <a:gd name="connsiteY473" fmla="*/ 4694732 h 6858000"/>
              <a:gd name="connsiteX474" fmla="*/ 1771735 w 7472601"/>
              <a:gd name="connsiteY474" fmla="*/ 4619929 h 6858000"/>
              <a:gd name="connsiteX475" fmla="*/ 3104273 w 7472601"/>
              <a:gd name="connsiteY475" fmla="*/ 5076159 h 6858000"/>
              <a:gd name="connsiteX476" fmla="*/ 3113245 w 7472601"/>
              <a:gd name="connsiteY476" fmla="*/ 5090705 h 6858000"/>
              <a:gd name="connsiteX477" fmla="*/ 3126294 w 7472601"/>
              <a:gd name="connsiteY477" fmla="*/ 5114400 h 6858000"/>
              <a:gd name="connsiteX478" fmla="*/ 3937433 w 7472601"/>
              <a:gd name="connsiteY478" fmla="*/ 4830473 h 6858000"/>
              <a:gd name="connsiteX479" fmla="*/ 3590475 w 7472601"/>
              <a:gd name="connsiteY479" fmla="*/ 4597974 h 6858000"/>
              <a:gd name="connsiteX480" fmla="*/ 3100264 w 7472601"/>
              <a:gd name="connsiteY480" fmla="*/ 4579845 h 6858000"/>
              <a:gd name="connsiteX481" fmla="*/ 2183576 w 7472601"/>
              <a:gd name="connsiteY481" fmla="*/ 4227150 h 6858000"/>
              <a:gd name="connsiteX482" fmla="*/ 2151029 w 7472601"/>
              <a:gd name="connsiteY482" fmla="*/ 4146947 h 6858000"/>
              <a:gd name="connsiteX483" fmla="*/ 3563434 w 7472601"/>
              <a:gd name="connsiteY483" fmla="*/ 4469115 h 6858000"/>
              <a:gd name="connsiteX484" fmla="*/ 3177952 w 7472601"/>
              <a:gd name="connsiteY484" fmla="*/ 3657386 h 6858000"/>
              <a:gd name="connsiteX485" fmla="*/ 3189263 w 7472601"/>
              <a:gd name="connsiteY485" fmla="*/ 3625726 h 6858000"/>
              <a:gd name="connsiteX486" fmla="*/ 3560912 w 7472601"/>
              <a:gd name="connsiteY486" fmla="*/ 4079863 h 6858000"/>
              <a:gd name="connsiteX487" fmla="*/ 3626636 w 7472601"/>
              <a:gd name="connsiteY487" fmla="*/ 4512230 h 6858000"/>
              <a:gd name="connsiteX488" fmla="*/ 3653088 w 7472601"/>
              <a:gd name="connsiteY488" fmla="*/ 4521417 h 6858000"/>
              <a:gd name="connsiteX489" fmla="*/ 3988128 w 7472601"/>
              <a:gd name="connsiteY489" fmla="*/ 4817267 h 6858000"/>
              <a:gd name="connsiteX490" fmla="*/ 4830582 w 7472601"/>
              <a:gd name="connsiteY490" fmla="*/ 4676000 h 6858000"/>
              <a:gd name="connsiteX491" fmla="*/ 4830100 w 7472601"/>
              <a:gd name="connsiteY491" fmla="*/ 4675554 h 6858000"/>
              <a:gd name="connsiteX492" fmla="*/ 4036318 w 7472601"/>
              <a:gd name="connsiteY492" fmla="*/ 4147013 h 6858000"/>
              <a:gd name="connsiteX493" fmla="*/ 3432098 w 7472601"/>
              <a:gd name="connsiteY493" fmla="*/ 3537312 h 6858000"/>
              <a:gd name="connsiteX494" fmla="*/ 3446761 w 7472601"/>
              <a:gd name="connsiteY494" fmla="*/ 3461278 h 6858000"/>
              <a:gd name="connsiteX495" fmla="*/ 4419733 w 7472601"/>
              <a:gd name="connsiteY495" fmla="*/ 3963555 h 6858000"/>
              <a:gd name="connsiteX496" fmla="*/ 4781371 w 7472601"/>
              <a:gd name="connsiteY496" fmla="*/ 4458604 h 6858000"/>
              <a:gd name="connsiteX497" fmla="*/ 4780440 w 7472601"/>
              <a:gd name="connsiteY497" fmla="*/ 4470290 h 6858000"/>
              <a:gd name="connsiteX498" fmla="*/ 4898954 w 7472601"/>
              <a:gd name="connsiteY498" fmla="*/ 4662092 h 6858000"/>
              <a:gd name="connsiteX499" fmla="*/ 4900699 w 7472601"/>
              <a:gd name="connsiteY499" fmla="*/ 4670867 h 6858000"/>
              <a:gd name="connsiteX500" fmla="*/ 5714511 w 7472601"/>
              <a:gd name="connsiteY500" fmla="*/ 4663483 h 6858000"/>
              <a:gd name="connsiteX501" fmla="*/ 5464793 w 7472601"/>
              <a:gd name="connsiteY501" fmla="*/ 4393556 h 6858000"/>
              <a:gd name="connsiteX502" fmla="*/ 5461897 w 7472601"/>
              <a:gd name="connsiteY502" fmla="*/ 4390879 h 6858000"/>
              <a:gd name="connsiteX503" fmla="*/ 4294126 w 7472601"/>
              <a:gd name="connsiteY503" fmla="*/ 3303048 h 6858000"/>
              <a:gd name="connsiteX504" fmla="*/ 4305321 w 7472601"/>
              <a:gd name="connsiteY504" fmla="*/ 3256953 h 6858000"/>
              <a:gd name="connsiteX505" fmla="*/ 4949299 w 7472601"/>
              <a:gd name="connsiteY505" fmla="*/ 3766336 h 6858000"/>
              <a:gd name="connsiteX506" fmla="*/ 5291452 w 7472601"/>
              <a:gd name="connsiteY506" fmla="*/ 4076801 h 6858000"/>
              <a:gd name="connsiteX507" fmla="*/ 5434998 w 7472601"/>
              <a:gd name="connsiteY507" fmla="*/ 4254100 h 6858000"/>
              <a:gd name="connsiteX508" fmla="*/ 5351015 w 7472601"/>
              <a:gd name="connsiteY508" fmla="*/ 3760989 h 6858000"/>
              <a:gd name="connsiteX509" fmla="*/ 5413780 w 7472601"/>
              <a:gd name="connsiteY509" fmla="*/ 2966265 h 6858000"/>
              <a:gd name="connsiteX510" fmla="*/ 5425627 w 7472601"/>
              <a:gd name="connsiteY510" fmla="*/ 2954192 h 6858000"/>
              <a:gd name="connsiteX511" fmla="*/ 6604735 w 7472601"/>
              <a:gd name="connsiteY511" fmla="*/ 2041381 h 6858000"/>
              <a:gd name="connsiteX512" fmla="*/ 7204487 w 7472601"/>
              <a:gd name="connsiteY512" fmla="*/ 2742112 h 6858000"/>
              <a:gd name="connsiteX513" fmla="*/ 7131592 w 7472601"/>
              <a:gd name="connsiteY513" fmla="*/ 2672096 h 6858000"/>
              <a:gd name="connsiteX514" fmla="*/ 6996344 w 7472601"/>
              <a:gd name="connsiteY514" fmla="*/ 2518310 h 6858000"/>
              <a:gd name="connsiteX515" fmla="*/ 6735495 w 7472601"/>
              <a:gd name="connsiteY515" fmla="*/ 2196890 h 6858000"/>
              <a:gd name="connsiteX516" fmla="*/ 6721901 w 7472601"/>
              <a:gd name="connsiteY516" fmla="*/ 2179274 h 6858000"/>
              <a:gd name="connsiteX517" fmla="*/ 6604735 w 7472601"/>
              <a:gd name="connsiteY517" fmla="*/ 2041381 h 6858000"/>
              <a:gd name="connsiteX518" fmla="*/ 6591670 w 7472601"/>
              <a:gd name="connsiteY518" fmla="*/ 1988277 h 6858000"/>
              <a:gd name="connsiteX519" fmla="*/ 6747349 w 7472601"/>
              <a:gd name="connsiteY519" fmla="*/ 2160069 h 6858000"/>
              <a:gd name="connsiteX520" fmla="*/ 6760943 w 7472601"/>
              <a:gd name="connsiteY520" fmla="*/ 2177686 h 6858000"/>
              <a:gd name="connsiteX521" fmla="*/ 7021065 w 7472601"/>
              <a:gd name="connsiteY521" fmla="*/ 2498102 h 6858000"/>
              <a:gd name="connsiteX522" fmla="*/ 7155223 w 7472601"/>
              <a:gd name="connsiteY522" fmla="*/ 2650386 h 6858000"/>
              <a:gd name="connsiteX523" fmla="*/ 7203167 w 7472601"/>
              <a:gd name="connsiteY523" fmla="*/ 2697288 h 6858000"/>
              <a:gd name="connsiteX524" fmla="*/ 6937703 w 7472601"/>
              <a:gd name="connsiteY524" fmla="*/ 2321981 h 6858000"/>
              <a:gd name="connsiteX525" fmla="*/ 6591670 w 7472601"/>
              <a:gd name="connsiteY525" fmla="*/ 1988277 h 6858000"/>
              <a:gd name="connsiteX526" fmla="*/ 5798671 w 7472601"/>
              <a:gd name="connsiteY526" fmla="*/ 1981601 h 6858000"/>
              <a:gd name="connsiteX527" fmla="*/ 5754709 w 7472601"/>
              <a:gd name="connsiteY527" fmla="*/ 2071454 h 6858000"/>
              <a:gd name="connsiteX528" fmla="*/ 5763044 w 7472601"/>
              <a:gd name="connsiteY528" fmla="*/ 2842206 h 6858000"/>
              <a:gd name="connsiteX529" fmla="*/ 5764974 w 7472601"/>
              <a:gd name="connsiteY529" fmla="*/ 2799609 h 6858000"/>
              <a:gd name="connsiteX530" fmla="*/ 5767665 w 7472601"/>
              <a:gd name="connsiteY530" fmla="*/ 2666409 h 6858000"/>
              <a:gd name="connsiteX531" fmla="*/ 5763055 w 7472601"/>
              <a:gd name="connsiteY531" fmla="*/ 2579705 h 6858000"/>
              <a:gd name="connsiteX532" fmla="*/ 5758079 w 7472601"/>
              <a:gd name="connsiteY532" fmla="*/ 2492508 h 6858000"/>
              <a:gd name="connsiteX533" fmla="*/ 5779325 w 7472601"/>
              <a:gd name="connsiteY533" fmla="*/ 2197069 h 6858000"/>
              <a:gd name="connsiteX534" fmla="*/ 5798671 w 7472601"/>
              <a:gd name="connsiteY534" fmla="*/ 1981601 h 6858000"/>
              <a:gd name="connsiteX535" fmla="*/ 5829202 w 7472601"/>
              <a:gd name="connsiteY535" fmla="*/ 1971679 h 6858000"/>
              <a:gd name="connsiteX536" fmla="*/ 5809558 w 7472601"/>
              <a:gd name="connsiteY536" fmla="*/ 2198043 h 6858000"/>
              <a:gd name="connsiteX537" fmla="*/ 5788653 w 7472601"/>
              <a:gd name="connsiteY537" fmla="*/ 2489430 h 6858000"/>
              <a:gd name="connsiteX538" fmla="*/ 5793439 w 7472601"/>
              <a:gd name="connsiteY538" fmla="*/ 2575235 h 6858000"/>
              <a:gd name="connsiteX539" fmla="*/ 5796837 w 7472601"/>
              <a:gd name="connsiteY539" fmla="*/ 2637633 h 6858000"/>
              <a:gd name="connsiteX540" fmla="*/ 5818614 w 7472601"/>
              <a:gd name="connsiteY540" fmla="*/ 2473055 h 6858000"/>
              <a:gd name="connsiteX541" fmla="*/ 5829202 w 7472601"/>
              <a:gd name="connsiteY541" fmla="*/ 1971679 h 6858000"/>
              <a:gd name="connsiteX542" fmla="*/ 5911389 w 7472601"/>
              <a:gd name="connsiteY542" fmla="*/ 1898371 h 6858000"/>
              <a:gd name="connsiteX543" fmla="*/ 6237627 w 7472601"/>
              <a:gd name="connsiteY543" fmla="*/ 2231921 h 6858000"/>
              <a:gd name="connsiteX544" fmla="*/ 5911389 w 7472601"/>
              <a:gd name="connsiteY544" fmla="*/ 1898371 h 6858000"/>
              <a:gd name="connsiteX545" fmla="*/ 6944437 w 7472601"/>
              <a:gd name="connsiteY545" fmla="*/ 1575402 h 6858000"/>
              <a:gd name="connsiteX546" fmla="*/ 6304730 w 7472601"/>
              <a:gd name="connsiteY546" fmla="*/ 1766654 h 6858000"/>
              <a:gd name="connsiteX547" fmla="*/ 6944437 w 7472601"/>
              <a:gd name="connsiteY547" fmla="*/ 1575402 h 6858000"/>
              <a:gd name="connsiteX548" fmla="*/ 7019523 w 7472601"/>
              <a:gd name="connsiteY548" fmla="*/ 1519450 h 6858000"/>
              <a:gd name="connsiteX549" fmla="*/ 6298091 w 7472601"/>
              <a:gd name="connsiteY549" fmla="*/ 1737122 h 6858000"/>
              <a:gd name="connsiteX550" fmla="*/ 7019523 w 7472601"/>
              <a:gd name="connsiteY550" fmla="*/ 1519450 h 6858000"/>
              <a:gd name="connsiteX551" fmla="*/ 2399523 w 7472601"/>
              <a:gd name="connsiteY551" fmla="*/ 1428234 h 6858000"/>
              <a:gd name="connsiteX552" fmla="*/ 2224982 w 7472601"/>
              <a:gd name="connsiteY552" fmla="*/ 1826201 h 6858000"/>
              <a:gd name="connsiteX553" fmla="*/ 2096099 w 7472601"/>
              <a:gd name="connsiteY553" fmla="*/ 2345900 h 6858000"/>
              <a:gd name="connsiteX554" fmla="*/ 2283317 w 7472601"/>
              <a:gd name="connsiteY554" fmla="*/ 1796925 h 6858000"/>
              <a:gd name="connsiteX555" fmla="*/ 2399523 w 7472601"/>
              <a:gd name="connsiteY555" fmla="*/ 1428234 h 6858000"/>
              <a:gd name="connsiteX556" fmla="*/ 2448558 w 7472601"/>
              <a:gd name="connsiteY556" fmla="*/ 1373435 h 6858000"/>
              <a:gd name="connsiteX557" fmla="*/ 2312521 w 7472601"/>
              <a:gd name="connsiteY557" fmla="*/ 1806140 h 6858000"/>
              <a:gd name="connsiteX558" fmla="*/ 2127533 w 7472601"/>
              <a:gd name="connsiteY558" fmla="*/ 2348380 h 6858000"/>
              <a:gd name="connsiteX559" fmla="*/ 2358080 w 7472601"/>
              <a:gd name="connsiteY559" fmla="*/ 1866134 h 6858000"/>
              <a:gd name="connsiteX560" fmla="*/ 2407436 w 7472601"/>
              <a:gd name="connsiteY560" fmla="*/ 1651070 h 6858000"/>
              <a:gd name="connsiteX561" fmla="*/ 2448558 w 7472601"/>
              <a:gd name="connsiteY561" fmla="*/ 1373435 h 6858000"/>
              <a:gd name="connsiteX562" fmla="*/ 278707 w 7472601"/>
              <a:gd name="connsiteY562" fmla="*/ 1352270 h 6858000"/>
              <a:gd name="connsiteX563" fmla="*/ 321570 w 7472601"/>
              <a:gd name="connsiteY563" fmla="*/ 1861610 h 6858000"/>
              <a:gd name="connsiteX564" fmla="*/ 294281 w 7472601"/>
              <a:gd name="connsiteY564" fmla="*/ 1440658 h 6858000"/>
              <a:gd name="connsiteX565" fmla="*/ 278707 w 7472601"/>
              <a:gd name="connsiteY565" fmla="*/ 1352270 h 6858000"/>
              <a:gd name="connsiteX566" fmla="*/ 1423821 w 7472601"/>
              <a:gd name="connsiteY566" fmla="*/ 1351958 h 6858000"/>
              <a:gd name="connsiteX567" fmla="*/ 1638521 w 7472601"/>
              <a:gd name="connsiteY567" fmla="*/ 1908470 h 6858000"/>
              <a:gd name="connsiteX568" fmla="*/ 1754199 w 7472601"/>
              <a:gd name="connsiteY568" fmla="*/ 2149284 h 6858000"/>
              <a:gd name="connsiteX569" fmla="*/ 1908359 w 7472601"/>
              <a:gd name="connsiteY569" fmla="*/ 2364988 h 6858000"/>
              <a:gd name="connsiteX570" fmla="*/ 1647661 w 7472601"/>
              <a:gd name="connsiteY570" fmla="*/ 1825945 h 6858000"/>
              <a:gd name="connsiteX571" fmla="*/ 1423821 w 7472601"/>
              <a:gd name="connsiteY571" fmla="*/ 1351958 h 6858000"/>
              <a:gd name="connsiteX572" fmla="*/ 1431890 w 7472601"/>
              <a:gd name="connsiteY572" fmla="*/ 1306475 h 6858000"/>
              <a:gd name="connsiteX573" fmla="*/ 1507597 w 7472601"/>
              <a:gd name="connsiteY573" fmla="*/ 1446132 h 6858000"/>
              <a:gd name="connsiteX574" fmla="*/ 1674586 w 7472601"/>
              <a:gd name="connsiteY574" fmla="*/ 1813832 h 6858000"/>
              <a:gd name="connsiteX575" fmla="*/ 1815950 w 7472601"/>
              <a:gd name="connsiteY575" fmla="*/ 2128564 h 6858000"/>
              <a:gd name="connsiteX576" fmla="*/ 1984242 w 7472601"/>
              <a:gd name="connsiteY576" fmla="*/ 2430829 h 6858000"/>
              <a:gd name="connsiteX577" fmla="*/ 2014023 w 7472601"/>
              <a:gd name="connsiteY577" fmla="*/ 2450995 h 6858000"/>
              <a:gd name="connsiteX578" fmla="*/ 1747337 w 7472601"/>
              <a:gd name="connsiteY578" fmla="*/ 1855264 h 6858000"/>
              <a:gd name="connsiteX579" fmla="*/ 1533749 w 7472601"/>
              <a:gd name="connsiteY579" fmla="*/ 1478656 h 6858000"/>
              <a:gd name="connsiteX580" fmla="*/ 1431890 w 7472601"/>
              <a:gd name="connsiteY580" fmla="*/ 1306475 h 6858000"/>
              <a:gd name="connsiteX581" fmla="*/ 5052692 w 7472601"/>
              <a:gd name="connsiteY581" fmla="*/ 1292994 h 6858000"/>
              <a:gd name="connsiteX582" fmla="*/ 5200661 w 7472601"/>
              <a:gd name="connsiteY582" fmla="*/ 1635186 h 6858000"/>
              <a:gd name="connsiteX583" fmla="*/ 5297138 w 7472601"/>
              <a:gd name="connsiteY583" fmla="*/ 1906351 h 6858000"/>
              <a:gd name="connsiteX584" fmla="*/ 5052692 w 7472601"/>
              <a:gd name="connsiteY584" fmla="*/ 1292994 h 6858000"/>
              <a:gd name="connsiteX585" fmla="*/ 5009948 w 7472601"/>
              <a:gd name="connsiteY585" fmla="*/ 1273619 h 6858000"/>
              <a:gd name="connsiteX586" fmla="*/ 5121777 w 7472601"/>
              <a:gd name="connsiteY586" fmla="*/ 1654213 h 6858000"/>
              <a:gd name="connsiteX587" fmla="*/ 5293545 w 7472601"/>
              <a:gd name="connsiteY587" fmla="*/ 2072247 h 6858000"/>
              <a:gd name="connsiteX588" fmla="*/ 5294042 w 7472601"/>
              <a:gd name="connsiteY588" fmla="*/ 2065019 h 6858000"/>
              <a:gd name="connsiteX589" fmla="*/ 5171936 w 7472601"/>
              <a:gd name="connsiteY589" fmla="*/ 1647613 h 6858000"/>
              <a:gd name="connsiteX590" fmla="*/ 5009948 w 7472601"/>
              <a:gd name="connsiteY590" fmla="*/ 1273619 h 6858000"/>
              <a:gd name="connsiteX591" fmla="*/ 655236 w 7472601"/>
              <a:gd name="connsiteY591" fmla="*/ 1268632 h 6858000"/>
              <a:gd name="connsiteX592" fmla="*/ 839521 w 7472601"/>
              <a:gd name="connsiteY592" fmla="*/ 1685315 h 6858000"/>
              <a:gd name="connsiteX593" fmla="*/ 1109416 w 7472601"/>
              <a:gd name="connsiteY593" fmla="*/ 2061663 h 6858000"/>
              <a:gd name="connsiteX594" fmla="*/ 1298300 w 7472601"/>
              <a:gd name="connsiteY594" fmla="*/ 2247742 h 6858000"/>
              <a:gd name="connsiteX595" fmla="*/ 1125871 w 7472601"/>
              <a:gd name="connsiteY595" fmla="*/ 1989513 h 6858000"/>
              <a:gd name="connsiteX596" fmla="*/ 981574 w 7472601"/>
              <a:gd name="connsiteY596" fmla="*/ 1783157 h 6858000"/>
              <a:gd name="connsiteX597" fmla="*/ 922198 w 7472601"/>
              <a:gd name="connsiteY597" fmla="*/ 1677437 h 6858000"/>
              <a:gd name="connsiteX598" fmla="*/ 869293 w 7472601"/>
              <a:gd name="connsiteY598" fmla="*/ 1583214 h 6858000"/>
              <a:gd name="connsiteX599" fmla="*/ 751431 w 7472601"/>
              <a:gd name="connsiteY599" fmla="*/ 1405731 h 6858000"/>
              <a:gd name="connsiteX600" fmla="*/ 655236 w 7472601"/>
              <a:gd name="connsiteY600" fmla="*/ 1268632 h 6858000"/>
              <a:gd name="connsiteX601" fmla="*/ 6516292 w 7472601"/>
              <a:gd name="connsiteY601" fmla="*/ 1263064 h 6858000"/>
              <a:gd name="connsiteX602" fmla="*/ 5736320 w 7472601"/>
              <a:gd name="connsiteY602" fmla="*/ 1501803 h 6858000"/>
              <a:gd name="connsiteX603" fmla="*/ 6516292 w 7472601"/>
              <a:gd name="connsiteY603" fmla="*/ 1263064 h 6858000"/>
              <a:gd name="connsiteX604" fmla="*/ 291466 w 7472601"/>
              <a:gd name="connsiteY604" fmla="*/ 1250369 h 6858000"/>
              <a:gd name="connsiteX605" fmla="*/ 323180 w 7472601"/>
              <a:gd name="connsiteY605" fmla="*/ 1435283 h 6858000"/>
              <a:gd name="connsiteX606" fmla="*/ 349381 w 7472601"/>
              <a:gd name="connsiteY606" fmla="*/ 1875041 h 6858000"/>
              <a:gd name="connsiteX607" fmla="*/ 374363 w 7472601"/>
              <a:gd name="connsiteY607" fmla="*/ 1506494 h 6858000"/>
              <a:gd name="connsiteX608" fmla="*/ 302168 w 7472601"/>
              <a:gd name="connsiteY608" fmla="*/ 1274495 h 6858000"/>
              <a:gd name="connsiteX609" fmla="*/ 291466 w 7472601"/>
              <a:gd name="connsiteY609" fmla="*/ 1250369 h 6858000"/>
              <a:gd name="connsiteX610" fmla="*/ 678222 w 7472601"/>
              <a:gd name="connsiteY610" fmla="*/ 1248670 h 6858000"/>
              <a:gd name="connsiteX611" fmla="*/ 775536 w 7472601"/>
              <a:gd name="connsiteY611" fmla="*/ 1388015 h 6858000"/>
              <a:gd name="connsiteX612" fmla="*/ 894529 w 7472601"/>
              <a:gd name="connsiteY612" fmla="*/ 1567739 h 6858000"/>
              <a:gd name="connsiteX613" fmla="*/ 948000 w 7472601"/>
              <a:gd name="connsiteY613" fmla="*/ 1663088 h 6858000"/>
              <a:gd name="connsiteX614" fmla="*/ 1006812 w 7472601"/>
              <a:gd name="connsiteY614" fmla="*/ 1767683 h 6858000"/>
              <a:gd name="connsiteX615" fmla="*/ 1149133 w 7472601"/>
              <a:gd name="connsiteY615" fmla="*/ 1971513 h 6858000"/>
              <a:gd name="connsiteX616" fmla="*/ 1333952 w 7472601"/>
              <a:gd name="connsiteY616" fmla="*/ 2251620 h 6858000"/>
              <a:gd name="connsiteX617" fmla="*/ 1337329 w 7472601"/>
              <a:gd name="connsiteY617" fmla="*/ 2258350 h 6858000"/>
              <a:gd name="connsiteX618" fmla="*/ 1014726 w 7472601"/>
              <a:gd name="connsiteY618" fmla="*/ 1615556 h 6858000"/>
              <a:gd name="connsiteX619" fmla="*/ 678222 w 7472601"/>
              <a:gd name="connsiteY619" fmla="*/ 1248670 h 6858000"/>
              <a:gd name="connsiteX620" fmla="*/ 6691602 w 7472601"/>
              <a:gd name="connsiteY620" fmla="*/ 1140573 h 6858000"/>
              <a:gd name="connsiteX621" fmla="*/ 6571100 w 7472601"/>
              <a:gd name="connsiteY621" fmla="*/ 1183662 h 6858000"/>
              <a:gd name="connsiteX622" fmla="*/ 6241687 w 7472601"/>
              <a:gd name="connsiteY622" fmla="*/ 1257600 h 6858000"/>
              <a:gd name="connsiteX623" fmla="*/ 5693009 w 7472601"/>
              <a:gd name="connsiteY623" fmla="*/ 1478256 h 6858000"/>
              <a:gd name="connsiteX624" fmla="*/ 6548420 w 7472601"/>
              <a:gd name="connsiteY624" fmla="*/ 1214599 h 6858000"/>
              <a:gd name="connsiteX625" fmla="*/ 6605473 w 7472601"/>
              <a:gd name="connsiteY625" fmla="*/ 1184686 h 6858000"/>
              <a:gd name="connsiteX626" fmla="*/ 6691602 w 7472601"/>
              <a:gd name="connsiteY626" fmla="*/ 1140573 h 6858000"/>
              <a:gd name="connsiteX627" fmla="*/ 4002475 w 7472601"/>
              <a:gd name="connsiteY627" fmla="*/ 1037802 h 6858000"/>
              <a:gd name="connsiteX628" fmla="*/ 4000324 w 7472601"/>
              <a:gd name="connsiteY628" fmla="*/ 1039362 h 6858000"/>
              <a:gd name="connsiteX629" fmla="*/ 4002862 w 7472601"/>
              <a:gd name="connsiteY629" fmla="*/ 1042866 h 6858000"/>
              <a:gd name="connsiteX630" fmla="*/ 4002475 w 7472601"/>
              <a:gd name="connsiteY630" fmla="*/ 1037802 h 6858000"/>
              <a:gd name="connsiteX631" fmla="*/ 506322 w 7472601"/>
              <a:gd name="connsiteY631" fmla="*/ 1020997 h 6858000"/>
              <a:gd name="connsiteX632" fmla="*/ 533068 w 7472601"/>
              <a:gd name="connsiteY632" fmla="*/ 1029409 h 6858000"/>
              <a:gd name="connsiteX633" fmla="*/ 1232525 w 7472601"/>
              <a:gd name="connsiteY633" fmla="*/ 1804675 h 6858000"/>
              <a:gd name="connsiteX634" fmla="*/ 1388858 w 7472601"/>
              <a:gd name="connsiteY634" fmla="*/ 2368011 h 6858000"/>
              <a:gd name="connsiteX635" fmla="*/ 1384098 w 7472601"/>
              <a:gd name="connsiteY635" fmla="*/ 2378125 h 6858000"/>
              <a:gd name="connsiteX636" fmla="*/ 1425393 w 7472601"/>
              <a:gd name="connsiteY636" fmla="*/ 2589124 h 6858000"/>
              <a:gd name="connsiteX637" fmla="*/ 1424001 w 7472601"/>
              <a:gd name="connsiteY637" fmla="*/ 2597541 h 6858000"/>
              <a:gd name="connsiteX638" fmla="*/ 2152729 w 7472601"/>
              <a:gd name="connsiteY638" fmla="*/ 2864487 h 6858000"/>
              <a:gd name="connsiteX639" fmla="*/ 2020609 w 7472601"/>
              <a:gd name="connsiteY639" fmla="*/ 2539671 h 6858000"/>
              <a:gd name="connsiteX640" fmla="*/ 2018920 w 7472601"/>
              <a:gd name="connsiteY640" fmla="*/ 2536309 h 6858000"/>
              <a:gd name="connsiteX641" fmla="*/ 1342441 w 7472601"/>
              <a:gd name="connsiteY641" fmla="*/ 1173017 h 6858000"/>
              <a:gd name="connsiteX642" fmla="*/ 1367925 w 7472601"/>
              <a:gd name="connsiteY642" fmla="*/ 1135648 h 6858000"/>
              <a:gd name="connsiteX643" fmla="*/ 1771401 w 7472601"/>
              <a:gd name="connsiteY643" fmla="*/ 1806673 h 6858000"/>
              <a:gd name="connsiteX644" fmla="*/ 1972385 w 7472601"/>
              <a:gd name="connsiteY644" fmla="*/ 2198735 h 6858000"/>
              <a:gd name="connsiteX645" fmla="*/ 2040892 w 7472601"/>
              <a:gd name="connsiteY645" fmla="*/ 2405205 h 6858000"/>
              <a:gd name="connsiteX646" fmla="*/ 2131689 w 7472601"/>
              <a:gd name="connsiteY646" fmla="*/ 1936926 h 6858000"/>
              <a:gd name="connsiteX647" fmla="*/ 2454820 w 7472601"/>
              <a:gd name="connsiteY647" fmla="*/ 1248808 h 6858000"/>
              <a:gd name="connsiteX648" fmla="*/ 2492512 w 7472601"/>
              <a:gd name="connsiteY648" fmla="*/ 1302920 h 6858000"/>
              <a:gd name="connsiteX649" fmla="*/ 2081216 w 7472601"/>
              <a:gd name="connsiteY649" fmla="*/ 2527513 h 6858000"/>
              <a:gd name="connsiteX650" fmla="*/ 2081211 w 7472601"/>
              <a:gd name="connsiteY650" fmla="*/ 2528916 h 6858000"/>
              <a:gd name="connsiteX651" fmla="*/ 2199067 w 7472601"/>
              <a:gd name="connsiteY651" fmla="*/ 2884061 h 6858000"/>
              <a:gd name="connsiteX652" fmla="*/ 3192586 w 7472601"/>
              <a:gd name="connsiteY652" fmla="*/ 3411496 h 6858000"/>
              <a:gd name="connsiteX653" fmla="*/ 3182620 w 7472601"/>
              <a:gd name="connsiteY653" fmla="*/ 3483279 h 6858000"/>
              <a:gd name="connsiteX654" fmla="*/ 2435119 w 7472601"/>
              <a:gd name="connsiteY654" fmla="*/ 3080173 h 6858000"/>
              <a:gd name="connsiteX655" fmla="*/ 2410152 w 7472601"/>
              <a:gd name="connsiteY655" fmla="*/ 3063751 h 6858000"/>
              <a:gd name="connsiteX656" fmla="*/ 2408099 w 7472601"/>
              <a:gd name="connsiteY656" fmla="*/ 3064403 h 6858000"/>
              <a:gd name="connsiteX657" fmla="*/ 2407218 w 7472601"/>
              <a:gd name="connsiteY657" fmla="*/ 3070324 h 6858000"/>
              <a:gd name="connsiteX658" fmla="*/ 2380138 w 7472601"/>
              <a:gd name="connsiteY658" fmla="*/ 3099341 h 6858000"/>
              <a:gd name="connsiteX659" fmla="*/ 1765923 w 7472601"/>
              <a:gd name="connsiteY659" fmla="*/ 3581043 h 6858000"/>
              <a:gd name="connsiteX660" fmla="*/ 1702258 w 7472601"/>
              <a:gd name="connsiteY660" fmla="*/ 3612286 h 6858000"/>
              <a:gd name="connsiteX661" fmla="*/ 1538370 w 7472601"/>
              <a:gd name="connsiteY661" fmla="*/ 3811804 h 6858000"/>
              <a:gd name="connsiteX662" fmla="*/ 542867 w 7472601"/>
              <a:gd name="connsiteY662" fmla="*/ 4944092 h 6858000"/>
              <a:gd name="connsiteX663" fmla="*/ 515800 w 7472601"/>
              <a:gd name="connsiteY663" fmla="*/ 4862180 h 6858000"/>
              <a:gd name="connsiteX664" fmla="*/ 909145 w 7472601"/>
              <a:gd name="connsiteY664" fmla="*/ 4199225 h 6858000"/>
              <a:gd name="connsiteX665" fmla="*/ 1214067 w 7472601"/>
              <a:gd name="connsiteY665" fmla="*/ 3908561 h 6858000"/>
              <a:gd name="connsiteX666" fmla="*/ 640967 w 7472601"/>
              <a:gd name="connsiteY666" fmla="*/ 4105601 h 6858000"/>
              <a:gd name="connsiteX667" fmla="*/ 112563 w 7472601"/>
              <a:gd name="connsiteY667" fmla="*/ 4396952 h 6858000"/>
              <a:gd name="connsiteX668" fmla="*/ 0 w 7472601"/>
              <a:gd name="connsiteY668" fmla="*/ 4466006 h 6858000"/>
              <a:gd name="connsiteX669" fmla="*/ 0 w 7472601"/>
              <a:gd name="connsiteY669" fmla="*/ 4233763 h 6858000"/>
              <a:gd name="connsiteX670" fmla="*/ 36881 w 7472601"/>
              <a:gd name="connsiteY670" fmla="*/ 4200118 h 6858000"/>
              <a:gd name="connsiteX671" fmla="*/ 910534 w 7472601"/>
              <a:gd name="connsiteY671" fmla="*/ 3629753 h 6858000"/>
              <a:gd name="connsiteX672" fmla="*/ 1578717 w 7472601"/>
              <a:gd name="connsiteY672" fmla="*/ 3575982 h 6858000"/>
              <a:gd name="connsiteX673" fmla="*/ 2338780 w 7472601"/>
              <a:gd name="connsiteY673" fmla="*/ 3033725 h 6858000"/>
              <a:gd name="connsiteX674" fmla="*/ 1807991 w 7472601"/>
              <a:gd name="connsiteY674" fmla="*/ 2807184 h 6858000"/>
              <a:gd name="connsiteX675" fmla="*/ 1416358 w 7472601"/>
              <a:gd name="connsiteY675" fmla="*/ 3112571 h 6858000"/>
              <a:gd name="connsiteX676" fmla="*/ 939066 w 7472601"/>
              <a:gd name="connsiteY676" fmla="*/ 3378798 h 6858000"/>
              <a:gd name="connsiteX677" fmla="*/ 115099 w 7472601"/>
              <a:gd name="connsiteY677" fmla="*/ 3607650 h 6858000"/>
              <a:gd name="connsiteX678" fmla="*/ 97284 w 7472601"/>
              <a:gd name="connsiteY678" fmla="*/ 3520393 h 6858000"/>
              <a:gd name="connsiteX679" fmla="*/ 922050 w 7472601"/>
              <a:gd name="connsiteY679" fmla="*/ 3074867 h 6858000"/>
              <a:gd name="connsiteX680" fmla="*/ 1405265 w 7472601"/>
              <a:gd name="connsiteY680" fmla="*/ 3016319 h 6858000"/>
              <a:gd name="connsiteX681" fmla="*/ 1407512 w 7472601"/>
              <a:gd name="connsiteY681" fmla="*/ 3018001 h 6858000"/>
              <a:gd name="connsiteX682" fmla="*/ 1726266 w 7472601"/>
              <a:gd name="connsiteY682" fmla="*/ 2777274 h 6858000"/>
              <a:gd name="connsiteX683" fmla="*/ 625390 w 7472601"/>
              <a:gd name="connsiteY683" fmla="*/ 2514541 h 6858000"/>
              <a:gd name="connsiteX684" fmla="*/ 619799 w 7472601"/>
              <a:gd name="connsiteY684" fmla="*/ 2527180 h 6858000"/>
              <a:gd name="connsiteX685" fmla="*/ 310030 w 7472601"/>
              <a:gd name="connsiteY685" fmla="*/ 2771818 h 6858000"/>
              <a:gd name="connsiteX686" fmla="*/ 173877 w 7472601"/>
              <a:gd name="connsiteY686" fmla="*/ 2937056 h 6858000"/>
              <a:gd name="connsiteX687" fmla="*/ 77889 w 7472601"/>
              <a:gd name="connsiteY687" fmla="*/ 3138440 h 6858000"/>
              <a:gd name="connsiteX688" fmla="*/ 0 w 7472601"/>
              <a:gd name="connsiteY688" fmla="*/ 3271395 h 6858000"/>
              <a:gd name="connsiteX689" fmla="*/ 0 w 7472601"/>
              <a:gd name="connsiteY689" fmla="*/ 3153002 h 6858000"/>
              <a:gd name="connsiteX690" fmla="*/ 2386 w 7472601"/>
              <a:gd name="connsiteY690" fmla="*/ 3149203 h 6858000"/>
              <a:gd name="connsiteX691" fmla="*/ 89753 w 7472601"/>
              <a:gd name="connsiteY691" fmla="*/ 2987702 h 6858000"/>
              <a:gd name="connsiteX692" fmla="*/ 76869 w 7472601"/>
              <a:gd name="connsiteY692" fmla="*/ 3005404 h 6858000"/>
              <a:gd name="connsiteX693" fmla="*/ 32049 w 7472601"/>
              <a:gd name="connsiteY693" fmla="*/ 3065814 h 6858000"/>
              <a:gd name="connsiteX694" fmla="*/ 0 w 7472601"/>
              <a:gd name="connsiteY694" fmla="*/ 3108744 h 6858000"/>
              <a:gd name="connsiteX695" fmla="*/ 0 w 7472601"/>
              <a:gd name="connsiteY695" fmla="*/ 3058059 h 6858000"/>
              <a:gd name="connsiteX696" fmla="*/ 7610 w 7472601"/>
              <a:gd name="connsiteY696" fmla="*/ 3047889 h 6858000"/>
              <a:gd name="connsiteX697" fmla="*/ 52419 w 7472601"/>
              <a:gd name="connsiteY697" fmla="*/ 2987479 h 6858000"/>
              <a:gd name="connsiteX698" fmla="*/ 59142 w 7472601"/>
              <a:gd name="connsiteY698" fmla="*/ 2978488 h 6858000"/>
              <a:gd name="connsiteX699" fmla="*/ 0 w 7472601"/>
              <a:gd name="connsiteY699" fmla="*/ 3015334 h 6858000"/>
              <a:gd name="connsiteX700" fmla="*/ 0 w 7472601"/>
              <a:gd name="connsiteY700" fmla="*/ 2914286 h 6858000"/>
              <a:gd name="connsiteX701" fmla="*/ 36383 w 7472601"/>
              <a:gd name="connsiteY701" fmla="*/ 2901128 h 6858000"/>
              <a:gd name="connsiteX702" fmla="*/ 156329 w 7472601"/>
              <a:gd name="connsiteY702" fmla="*/ 2840533 h 6858000"/>
              <a:gd name="connsiteX703" fmla="*/ 358355 w 7472601"/>
              <a:gd name="connsiteY703" fmla="*/ 2620471 h 6858000"/>
              <a:gd name="connsiteX704" fmla="*/ 510577 w 7472601"/>
              <a:gd name="connsiteY704" fmla="*/ 2501244 h 6858000"/>
              <a:gd name="connsiteX705" fmla="*/ 211967 w 7472601"/>
              <a:gd name="connsiteY705" fmla="*/ 2479171 h 6858000"/>
              <a:gd name="connsiteX706" fmla="*/ 0 w 7472601"/>
              <a:gd name="connsiteY706" fmla="*/ 2476398 h 6858000"/>
              <a:gd name="connsiteX707" fmla="*/ 0 w 7472601"/>
              <a:gd name="connsiteY707" fmla="*/ 2389189 h 6858000"/>
              <a:gd name="connsiteX708" fmla="*/ 103062 w 7472601"/>
              <a:gd name="connsiteY708" fmla="*/ 2389518 h 6858000"/>
              <a:gd name="connsiteX709" fmla="*/ 510734 w 7472601"/>
              <a:gd name="connsiteY709" fmla="*/ 2416201 h 6858000"/>
              <a:gd name="connsiteX710" fmla="*/ 279257 w 7472601"/>
              <a:gd name="connsiteY710" fmla="*/ 2092102 h 6858000"/>
              <a:gd name="connsiteX711" fmla="*/ 65265 w 7472601"/>
              <a:gd name="connsiteY711" fmla="*/ 2006049 h 6858000"/>
              <a:gd name="connsiteX712" fmla="*/ 0 w 7472601"/>
              <a:gd name="connsiteY712" fmla="*/ 1982532 h 6858000"/>
              <a:gd name="connsiteX713" fmla="*/ 0 w 7472601"/>
              <a:gd name="connsiteY713" fmla="*/ 1912789 h 6858000"/>
              <a:gd name="connsiteX714" fmla="*/ 97460 w 7472601"/>
              <a:gd name="connsiteY714" fmla="*/ 1953725 h 6858000"/>
              <a:gd name="connsiteX715" fmla="*/ 221272 w 7472601"/>
              <a:gd name="connsiteY715" fmla="*/ 1980766 h 6858000"/>
              <a:gd name="connsiteX716" fmla="*/ 116765 w 7472601"/>
              <a:gd name="connsiteY716" fmla="*/ 1911033 h 6858000"/>
              <a:gd name="connsiteX717" fmla="*/ 16405 w 7472601"/>
              <a:gd name="connsiteY717" fmla="*/ 1803412 h 6858000"/>
              <a:gd name="connsiteX718" fmla="*/ 0 w 7472601"/>
              <a:gd name="connsiteY718" fmla="*/ 1784777 h 6858000"/>
              <a:gd name="connsiteX719" fmla="*/ 0 w 7472601"/>
              <a:gd name="connsiteY719" fmla="*/ 1740082 h 6858000"/>
              <a:gd name="connsiteX720" fmla="*/ 39394 w 7472601"/>
              <a:gd name="connsiteY720" fmla="*/ 1784856 h 6858000"/>
              <a:gd name="connsiteX721" fmla="*/ 135813 w 7472601"/>
              <a:gd name="connsiteY721" fmla="*/ 1888838 h 6858000"/>
              <a:gd name="connsiteX722" fmla="*/ 242575 w 7472601"/>
              <a:gd name="connsiteY722" fmla="*/ 1958841 h 6858000"/>
              <a:gd name="connsiteX723" fmla="*/ 82197 w 7472601"/>
              <a:gd name="connsiteY723" fmla="*/ 1754826 h 6858000"/>
              <a:gd name="connsiteX724" fmla="*/ 0 w 7472601"/>
              <a:gd name="connsiteY724" fmla="*/ 1679650 h 6858000"/>
              <a:gd name="connsiteX725" fmla="*/ 0 w 7472601"/>
              <a:gd name="connsiteY725" fmla="*/ 1602463 h 6858000"/>
              <a:gd name="connsiteX726" fmla="*/ 84689 w 7472601"/>
              <a:gd name="connsiteY726" fmla="*/ 1677442 h 6858000"/>
              <a:gd name="connsiteX727" fmla="*/ 298437 w 7472601"/>
              <a:gd name="connsiteY727" fmla="*/ 1968019 h 6858000"/>
              <a:gd name="connsiteX728" fmla="*/ 227269 w 7472601"/>
              <a:gd name="connsiteY728" fmla="*/ 1114064 h 6858000"/>
              <a:gd name="connsiteX729" fmla="*/ 248003 w 7472601"/>
              <a:gd name="connsiteY729" fmla="*/ 1089613 h 6858000"/>
              <a:gd name="connsiteX730" fmla="*/ 427020 w 7472601"/>
              <a:gd name="connsiteY730" fmla="*/ 1619803 h 6858000"/>
              <a:gd name="connsiteX731" fmla="*/ 340345 w 7472601"/>
              <a:gd name="connsiteY731" fmla="*/ 2027739 h 6858000"/>
              <a:gd name="connsiteX732" fmla="*/ 360865 w 7472601"/>
              <a:gd name="connsiteY732" fmla="*/ 2044827 h 6858000"/>
              <a:gd name="connsiteX733" fmla="*/ 560414 w 7472601"/>
              <a:gd name="connsiteY733" fmla="*/ 2421457 h 6858000"/>
              <a:gd name="connsiteX734" fmla="*/ 1359703 w 7472601"/>
              <a:gd name="connsiteY734" fmla="*/ 2578554 h 6858000"/>
              <a:gd name="connsiteX735" fmla="*/ 1359422 w 7472601"/>
              <a:gd name="connsiteY735" fmla="*/ 2577994 h 6858000"/>
              <a:gd name="connsiteX736" fmla="*/ 828701 w 7472601"/>
              <a:gd name="connsiteY736" fmla="*/ 1839520 h 6858000"/>
              <a:gd name="connsiteX737" fmla="*/ 494427 w 7472601"/>
              <a:gd name="connsiteY737" fmla="*/ 1092333 h 6858000"/>
              <a:gd name="connsiteX738" fmla="*/ 506322 w 7472601"/>
              <a:gd name="connsiteY738" fmla="*/ 1020997 h 6858000"/>
              <a:gd name="connsiteX739" fmla="*/ 4570198 w 7472601"/>
              <a:gd name="connsiteY739" fmla="*/ 978081 h 6858000"/>
              <a:gd name="connsiteX740" fmla="*/ 4523691 w 7472601"/>
              <a:gd name="connsiteY740" fmla="*/ 1127776 h 6858000"/>
              <a:gd name="connsiteX741" fmla="*/ 4509875 w 7472601"/>
              <a:gd name="connsiteY741" fmla="*/ 1167552 h 6858000"/>
              <a:gd name="connsiteX742" fmla="*/ 4478168 w 7472601"/>
              <a:gd name="connsiteY742" fmla="*/ 1260735 h 6858000"/>
              <a:gd name="connsiteX743" fmla="*/ 4409309 w 7472601"/>
              <a:gd name="connsiteY743" fmla="*/ 1666996 h 6858000"/>
              <a:gd name="connsiteX744" fmla="*/ 4370031 w 7472601"/>
              <a:gd name="connsiteY744" fmla="*/ 1955666 h 6858000"/>
              <a:gd name="connsiteX745" fmla="*/ 4570198 w 7472601"/>
              <a:gd name="connsiteY745" fmla="*/ 978081 h 6858000"/>
              <a:gd name="connsiteX746" fmla="*/ 4557898 w 7472601"/>
              <a:gd name="connsiteY746" fmla="*/ 900011 h 6858000"/>
              <a:gd name="connsiteX747" fmla="*/ 4344840 w 7472601"/>
              <a:gd name="connsiteY747" fmla="*/ 1922038 h 6858000"/>
              <a:gd name="connsiteX748" fmla="*/ 4378710 w 7472601"/>
              <a:gd name="connsiteY748" fmla="*/ 1665516 h 6858000"/>
              <a:gd name="connsiteX749" fmla="*/ 4448798 w 7472601"/>
              <a:gd name="connsiteY749" fmla="*/ 1253024 h 6858000"/>
              <a:gd name="connsiteX750" fmla="*/ 4480315 w 7472601"/>
              <a:gd name="connsiteY750" fmla="*/ 1158454 h 6858000"/>
              <a:gd name="connsiteX751" fmla="*/ 4494133 w 7472601"/>
              <a:gd name="connsiteY751" fmla="*/ 1118676 h 6858000"/>
              <a:gd name="connsiteX752" fmla="*/ 4557898 w 7472601"/>
              <a:gd name="connsiteY752" fmla="*/ 900011 h 6858000"/>
              <a:gd name="connsiteX753" fmla="*/ 5870151 w 7472601"/>
              <a:gd name="connsiteY753" fmla="*/ 898890 h 6858000"/>
              <a:gd name="connsiteX754" fmla="*/ 5861335 w 7472601"/>
              <a:gd name="connsiteY754" fmla="*/ 899177 h 6858000"/>
              <a:gd name="connsiteX755" fmla="*/ 5843702 w 7472601"/>
              <a:gd name="connsiteY755" fmla="*/ 899748 h 6858000"/>
              <a:gd name="connsiteX756" fmla="*/ 5651107 w 7472601"/>
              <a:gd name="connsiteY756" fmla="*/ 920306 h 6858000"/>
              <a:gd name="connsiteX757" fmla="*/ 5459407 w 7472601"/>
              <a:gd name="connsiteY757" fmla="*/ 940975 h 6858000"/>
              <a:gd name="connsiteX758" fmla="*/ 5374846 w 7472601"/>
              <a:gd name="connsiteY758" fmla="*/ 941988 h 6858000"/>
              <a:gd name="connsiteX759" fmla="*/ 5256105 w 7472601"/>
              <a:gd name="connsiteY759" fmla="*/ 945632 h 6858000"/>
              <a:gd name="connsiteX760" fmla="*/ 5107071 w 7472601"/>
              <a:gd name="connsiteY760" fmla="*/ 969720 h 6858000"/>
              <a:gd name="connsiteX761" fmla="*/ 4998681 w 7472601"/>
              <a:gd name="connsiteY761" fmla="*/ 988771 h 6858000"/>
              <a:gd name="connsiteX762" fmla="*/ 5870151 w 7472601"/>
              <a:gd name="connsiteY762" fmla="*/ 898890 h 6858000"/>
              <a:gd name="connsiteX763" fmla="*/ 5504425 w 7472601"/>
              <a:gd name="connsiteY763" fmla="*/ 848067 h 6858000"/>
              <a:gd name="connsiteX764" fmla="*/ 4968849 w 7472601"/>
              <a:gd name="connsiteY764" fmla="*/ 962318 h 6858000"/>
              <a:gd name="connsiteX765" fmla="*/ 5104039 w 7472601"/>
              <a:gd name="connsiteY765" fmla="*/ 940634 h 6858000"/>
              <a:gd name="connsiteX766" fmla="*/ 5256311 w 7472601"/>
              <a:gd name="connsiteY766" fmla="*/ 916490 h 6858000"/>
              <a:gd name="connsiteX767" fmla="*/ 5377381 w 7472601"/>
              <a:gd name="connsiteY767" fmla="*/ 912671 h 6858000"/>
              <a:gd name="connsiteX768" fmla="*/ 5460148 w 7472601"/>
              <a:gd name="connsiteY768" fmla="*/ 911442 h 6858000"/>
              <a:gd name="connsiteX769" fmla="*/ 5648971 w 7472601"/>
              <a:gd name="connsiteY769" fmla="*/ 891331 h 6858000"/>
              <a:gd name="connsiteX770" fmla="*/ 5844807 w 7472601"/>
              <a:gd name="connsiteY770" fmla="*/ 870718 h 6858000"/>
              <a:gd name="connsiteX771" fmla="*/ 5862975 w 7472601"/>
              <a:gd name="connsiteY771" fmla="*/ 869756 h 6858000"/>
              <a:gd name="connsiteX772" fmla="*/ 5920887 w 7472601"/>
              <a:gd name="connsiteY772" fmla="*/ 865929 h 6858000"/>
              <a:gd name="connsiteX773" fmla="*/ 5504425 w 7472601"/>
              <a:gd name="connsiteY773" fmla="*/ 848067 h 6858000"/>
              <a:gd name="connsiteX774" fmla="*/ 3607114 w 7472601"/>
              <a:gd name="connsiteY774" fmla="*/ 467441 h 6858000"/>
              <a:gd name="connsiteX775" fmla="*/ 3296242 w 7472601"/>
              <a:gd name="connsiteY775" fmla="*/ 807991 h 6858000"/>
              <a:gd name="connsiteX776" fmla="*/ 3174674 w 7472601"/>
              <a:gd name="connsiteY776" fmla="*/ 919759 h 6858000"/>
              <a:gd name="connsiteX777" fmla="*/ 3042978 w 7472601"/>
              <a:gd name="connsiteY777" fmla="*/ 1054894 h 6858000"/>
              <a:gd name="connsiteX778" fmla="*/ 2968914 w 7472601"/>
              <a:gd name="connsiteY778" fmla="*/ 1133756 h 6858000"/>
              <a:gd name="connsiteX779" fmla="*/ 3103823 w 7472601"/>
              <a:gd name="connsiteY779" fmla="*/ 1026814 h 6858000"/>
              <a:gd name="connsiteX780" fmla="*/ 3607114 w 7472601"/>
              <a:gd name="connsiteY780" fmla="*/ 467441 h 6858000"/>
              <a:gd name="connsiteX781" fmla="*/ 3744487 w 7472601"/>
              <a:gd name="connsiteY781" fmla="*/ 383136 h 6858000"/>
              <a:gd name="connsiteX782" fmla="*/ 3970213 w 7472601"/>
              <a:gd name="connsiteY782" fmla="*/ 995559 h 6858000"/>
              <a:gd name="connsiteX783" fmla="*/ 3744487 w 7472601"/>
              <a:gd name="connsiteY783" fmla="*/ 383136 h 6858000"/>
              <a:gd name="connsiteX784" fmla="*/ 3624562 w 7472601"/>
              <a:gd name="connsiteY784" fmla="*/ 367041 h 6858000"/>
              <a:gd name="connsiteX785" fmla="*/ 3489712 w 7472601"/>
              <a:gd name="connsiteY785" fmla="*/ 485386 h 6858000"/>
              <a:gd name="connsiteX786" fmla="*/ 3182994 w 7472601"/>
              <a:gd name="connsiteY786" fmla="*/ 828265 h 6858000"/>
              <a:gd name="connsiteX787" fmla="*/ 2892114 w 7472601"/>
              <a:gd name="connsiteY787" fmla="*/ 1172635 h 6858000"/>
              <a:gd name="connsiteX788" fmla="*/ 3021459 w 7472601"/>
              <a:gd name="connsiteY788" fmla="*/ 1035385 h 6858000"/>
              <a:gd name="connsiteX789" fmla="*/ 3153873 w 7472601"/>
              <a:gd name="connsiteY789" fmla="*/ 898971 h 6858000"/>
              <a:gd name="connsiteX790" fmla="*/ 3276511 w 7472601"/>
              <a:gd name="connsiteY790" fmla="*/ 786423 h 6858000"/>
              <a:gd name="connsiteX791" fmla="*/ 3584154 w 7472601"/>
              <a:gd name="connsiteY791" fmla="*/ 448218 h 6858000"/>
              <a:gd name="connsiteX792" fmla="*/ 3624562 w 7472601"/>
              <a:gd name="connsiteY792" fmla="*/ 367041 h 6858000"/>
              <a:gd name="connsiteX793" fmla="*/ 3766672 w 7472601"/>
              <a:gd name="connsiteY793" fmla="*/ 359429 h 6858000"/>
              <a:gd name="connsiteX794" fmla="*/ 3996338 w 7472601"/>
              <a:gd name="connsiteY794" fmla="*/ 968237 h 6858000"/>
              <a:gd name="connsiteX795" fmla="*/ 3766672 w 7472601"/>
              <a:gd name="connsiteY795" fmla="*/ 359429 h 6858000"/>
              <a:gd name="connsiteX796" fmla="*/ 5805386 w 7472601"/>
              <a:gd name="connsiteY796" fmla="*/ 239240 h 6858000"/>
              <a:gd name="connsiteX797" fmla="*/ 5736947 w 7472601"/>
              <a:gd name="connsiteY797" fmla="*/ 261367 h 6858000"/>
              <a:gd name="connsiteX798" fmla="*/ 5427012 w 7472601"/>
              <a:gd name="connsiteY798" fmla="*/ 311272 h 6858000"/>
              <a:gd name="connsiteX799" fmla="*/ 5147818 w 7472601"/>
              <a:gd name="connsiteY799" fmla="*/ 322112 h 6858000"/>
              <a:gd name="connsiteX800" fmla="*/ 5060854 w 7472601"/>
              <a:gd name="connsiteY800" fmla="*/ 311882 h 6858000"/>
              <a:gd name="connsiteX801" fmla="*/ 4945989 w 7472601"/>
              <a:gd name="connsiteY801" fmla="*/ 300516 h 6858000"/>
              <a:gd name="connsiteX802" fmla="*/ 5410479 w 7472601"/>
              <a:gd name="connsiteY802" fmla="*/ 348434 h 6858000"/>
              <a:gd name="connsiteX803" fmla="*/ 5805386 w 7472601"/>
              <a:gd name="connsiteY803" fmla="*/ 239240 h 6858000"/>
              <a:gd name="connsiteX804" fmla="*/ 5905192 w 7472601"/>
              <a:gd name="connsiteY804" fmla="*/ 163079 h 6858000"/>
              <a:gd name="connsiteX805" fmla="*/ 5865655 w 7472601"/>
              <a:gd name="connsiteY805" fmla="*/ 171901 h 6858000"/>
              <a:gd name="connsiteX806" fmla="*/ 5259740 w 7472601"/>
              <a:gd name="connsiteY806" fmla="*/ 257013 h 6858000"/>
              <a:gd name="connsiteX807" fmla="*/ 5208466 w 7472601"/>
              <a:gd name="connsiteY807" fmla="*/ 257550 h 6858000"/>
              <a:gd name="connsiteX808" fmla="*/ 4980204 w 7472601"/>
              <a:gd name="connsiteY808" fmla="*/ 271903 h 6858000"/>
              <a:gd name="connsiteX809" fmla="*/ 5068068 w 7472601"/>
              <a:gd name="connsiteY809" fmla="*/ 282244 h 6858000"/>
              <a:gd name="connsiteX810" fmla="*/ 5153231 w 7472601"/>
              <a:gd name="connsiteY810" fmla="*/ 292240 h 6858000"/>
              <a:gd name="connsiteX811" fmla="*/ 5426491 w 7472601"/>
              <a:gd name="connsiteY811" fmla="*/ 281128 h 6858000"/>
              <a:gd name="connsiteX812" fmla="*/ 5731212 w 7472601"/>
              <a:gd name="connsiteY812" fmla="*/ 231951 h 6858000"/>
              <a:gd name="connsiteX813" fmla="*/ 5905192 w 7472601"/>
              <a:gd name="connsiteY813" fmla="*/ 163079 h 6858000"/>
              <a:gd name="connsiteX814" fmla="*/ 5944437 w 7472601"/>
              <a:gd name="connsiteY814" fmla="*/ 113829 h 6858000"/>
              <a:gd name="connsiteX815" fmla="*/ 5825032 w 7472601"/>
              <a:gd name="connsiteY815" fmla="*/ 146405 h 6858000"/>
              <a:gd name="connsiteX816" fmla="*/ 4955599 w 7472601"/>
              <a:gd name="connsiteY816" fmla="*/ 247008 h 6858000"/>
              <a:gd name="connsiteX817" fmla="*/ 5210104 w 7472601"/>
              <a:gd name="connsiteY817" fmla="*/ 228123 h 6858000"/>
              <a:gd name="connsiteX818" fmla="*/ 5261015 w 7472601"/>
              <a:gd name="connsiteY818" fmla="*/ 227087 h 6858000"/>
              <a:gd name="connsiteX819" fmla="*/ 5861181 w 7472601"/>
              <a:gd name="connsiteY819" fmla="*/ 143093 h 6858000"/>
              <a:gd name="connsiteX820" fmla="*/ 5961252 w 7472601"/>
              <a:gd name="connsiteY820" fmla="*/ 114820 h 6858000"/>
              <a:gd name="connsiteX821" fmla="*/ 5944437 w 7472601"/>
              <a:gd name="connsiteY821" fmla="*/ 113829 h 6858000"/>
              <a:gd name="connsiteX822" fmla="*/ 3882765 w 7472601"/>
              <a:gd name="connsiteY822" fmla="*/ 0 h 6858000"/>
              <a:gd name="connsiteX823" fmla="*/ 3995099 w 7472601"/>
              <a:gd name="connsiteY823" fmla="*/ 0 h 6858000"/>
              <a:gd name="connsiteX824" fmla="*/ 4163818 w 7472601"/>
              <a:gd name="connsiteY824" fmla="*/ 234104 h 6858000"/>
              <a:gd name="connsiteX825" fmla="*/ 4172099 w 7472601"/>
              <a:gd name="connsiteY825" fmla="*/ 234207 h 6858000"/>
              <a:gd name="connsiteX826" fmla="*/ 4784282 w 7472601"/>
              <a:gd name="connsiteY826" fmla="*/ 276561 h 6858000"/>
              <a:gd name="connsiteX827" fmla="*/ 4801687 w 7472601"/>
              <a:gd name="connsiteY827" fmla="*/ 267764 h 6858000"/>
              <a:gd name="connsiteX828" fmla="*/ 6082788 w 7472601"/>
              <a:gd name="connsiteY828" fmla="*/ 64119 h 6858000"/>
              <a:gd name="connsiteX829" fmla="*/ 6099442 w 7472601"/>
              <a:gd name="connsiteY829" fmla="*/ 82568 h 6858000"/>
              <a:gd name="connsiteX830" fmla="*/ 4804137 w 7472601"/>
              <a:gd name="connsiteY830" fmla="*/ 320931 h 6858000"/>
              <a:gd name="connsiteX831" fmla="*/ 4227047 w 7472601"/>
              <a:gd name="connsiteY831" fmla="*/ 313415 h 6858000"/>
              <a:gd name="connsiteX832" fmla="*/ 4346041 w 7472601"/>
              <a:gd name="connsiteY832" fmla="*/ 456086 h 6858000"/>
              <a:gd name="connsiteX833" fmla="*/ 4870967 w 7472601"/>
              <a:gd name="connsiteY833" fmla="*/ 963061 h 6858000"/>
              <a:gd name="connsiteX834" fmla="*/ 4889647 w 7472601"/>
              <a:gd name="connsiteY834" fmla="*/ 957147 h 6858000"/>
              <a:gd name="connsiteX835" fmla="*/ 5422504 w 7472601"/>
              <a:gd name="connsiteY835" fmla="*/ 805191 h 6858000"/>
              <a:gd name="connsiteX836" fmla="*/ 6087656 w 7472601"/>
              <a:gd name="connsiteY836" fmla="*/ 826703 h 6858000"/>
              <a:gd name="connsiteX837" fmla="*/ 6058717 w 7472601"/>
              <a:gd name="connsiteY837" fmla="*/ 865992 h 6858000"/>
              <a:gd name="connsiteX838" fmla="*/ 4974153 w 7472601"/>
              <a:gd name="connsiteY838" fmla="*/ 1045456 h 6858000"/>
              <a:gd name="connsiteX839" fmla="*/ 5627835 w 7472601"/>
              <a:gd name="connsiteY839" fmla="*/ 1472077 h 6858000"/>
              <a:gd name="connsiteX840" fmla="*/ 5629817 w 7472601"/>
              <a:gd name="connsiteY840" fmla="*/ 1471412 h 6858000"/>
              <a:gd name="connsiteX841" fmla="*/ 5634124 w 7472601"/>
              <a:gd name="connsiteY841" fmla="*/ 1470572 h 6858000"/>
              <a:gd name="connsiteX842" fmla="*/ 5755832 w 7472601"/>
              <a:gd name="connsiteY842" fmla="*/ 1383886 h 6858000"/>
              <a:gd name="connsiteX843" fmla="*/ 6014186 w 7472601"/>
              <a:gd name="connsiteY843" fmla="*/ 1279799 h 6858000"/>
              <a:gd name="connsiteX844" fmla="*/ 6901619 w 7472601"/>
              <a:gd name="connsiteY844" fmla="*/ 1047874 h 6858000"/>
              <a:gd name="connsiteX845" fmla="*/ 6931566 w 7472601"/>
              <a:gd name="connsiteY845" fmla="*/ 1062034 h 6858000"/>
              <a:gd name="connsiteX846" fmla="*/ 5790982 w 7472601"/>
              <a:gd name="connsiteY846" fmla="*/ 1561380 h 6858000"/>
              <a:gd name="connsiteX847" fmla="*/ 6188971 w 7472601"/>
              <a:gd name="connsiteY847" fmla="*/ 1755168 h 6858000"/>
              <a:gd name="connsiteX848" fmla="*/ 6202446 w 7472601"/>
              <a:gd name="connsiteY848" fmla="*/ 1752268 h 6858000"/>
              <a:gd name="connsiteX849" fmla="*/ 7179560 w 7472601"/>
              <a:gd name="connsiteY849" fmla="*/ 1467551 h 6858000"/>
              <a:gd name="connsiteX850" fmla="*/ 7158730 w 7472601"/>
              <a:gd name="connsiteY850" fmla="*/ 1507835 h 6858000"/>
              <a:gd name="connsiteX851" fmla="*/ 6326959 w 7472601"/>
              <a:gd name="connsiteY851" fmla="*/ 1817686 h 6858000"/>
              <a:gd name="connsiteX852" fmla="*/ 6537433 w 7472601"/>
              <a:gd name="connsiteY852" fmla="*/ 1907790 h 6858000"/>
              <a:gd name="connsiteX853" fmla="*/ 6550221 w 7472601"/>
              <a:gd name="connsiteY853" fmla="*/ 1910729 h 6858000"/>
              <a:gd name="connsiteX854" fmla="*/ 6964438 w 7472601"/>
              <a:gd name="connsiteY854" fmla="*/ 2209505 h 6858000"/>
              <a:gd name="connsiteX855" fmla="*/ 7367862 w 7472601"/>
              <a:gd name="connsiteY855" fmla="*/ 2806833 h 6858000"/>
              <a:gd name="connsiteX856" fmla="*/ 7364329 w 7472601"/>
              <a:gd name="connsiteY856" fmla="*/ 2826907 h 6858000"/>
              <a:gd name="connsiteX857" fmla="*/ 7290545 w 7472601"/>
              <a:gd name="connsiteY857" fmla="*/ 2850663 h 6858000"/>
              <a:gd name="connsiteX858" fmla="*/ 6472036 w 7472601"/>
              <a:gd name="connsiteY858" fmla="*/ 1959003 h 6858000"/>
              <a:gd name="connsiteX859" fmla="*/ 5792897 w 7472601"/>
              <a:gd name="connsiteY859" fmla="*/ 1647747 h 6858000"/>
              <a:gd name="connsiteX860" fmla="*/ 5842751 w 7472601"/>
              <a:gd name="connsiteY860" fmla="*/ 1816112 h 6858000"/>
              <a:gd name="connsiteX861" fmla="*/ 5847424 w 7472601"/>
              <a:gd name="connsiteY861" fmla="*/ 1815776 h 6858000"/>
              <a:gd name="connsiteX862" fmla="*/ 6399821 w 7472601"/>
              <a:gd name="connsiteY862" fmla="*/ 2344799 h 6858000"/>
              <a:gd name="connsiteX863" fmla="*/ 6323232 w 7472601"/>
              <a:gd name="connsiteY863" fmla="*/ 2389634 h 6858000"/>
              <a:gd name="connsiteX864" fmla="*/ 5942958 w 7472601"/>
              <a:gd name="connsiteY864" fmla="*/ 2077708 h 6858000"/>
              <a:gd name="connsiteX865" fmla="*/ 5921559 w 7472601"/>
              <a:gd name="connsiteY865" fmla="*/ 2378596 h 6858000"/>
              <a:gd name="connsiteX866" fmla="*/ 5817651 w 7472601"/>
              <a:gd name="connsiteY866" fmla="*/ 3023919 h 6858000"/>
              <a:gd name="connsiteX867" fmla="*/ 5729634 w 7472601"/>
              <a:gd name="connsiteY867" fmla="*/ 3051849 h 6858000"/>
              <a:gd name="connsiteX868" fmla="*/ 5611018 w 7472601"/>
              <a:gd name="connsiteY868" fmla="*/ 2316769 h 6858000"/>
              <a:gd name="connsiteX869" fmla="*/ 5687608 w 7472601"/>
              <a:gd name="connsiteY869" fmla="*/ 2039972 h 6858000"/>
              <a:gd name="connsiteX870" fmla="*/ 5657554 w 7472601"/>
              <a:gd name="connsiteY870" fmla="*/ 1576445 h 6858000"/>
              <a:gd name="connsiteX871" fmla="*/ 5150475 w 7472601"/>
              <a:gd name="connsiteY871" fmla="*/ 1274012 h 6858000"/>
              <a:gd name="connsiteX872" fmla="*/ 5349142 w 7472601"/>
              <a:gd name="connsiteY872" fmla="*/ 2204405 h 6858000"/>
              <a:gd name="connsiteX873" fmla="*/ 5262214 w 7472601"/>
              <a:gd name="connsiteY873" fmla="*/ 2233836 h 6858000"/>
              <a:gd name="connsiteX874" fmla="*/ 4981539 w 7472601"/>
              <a:gd name="connsiteY874" fmla="*/ 1542201 h 6858000"/>
              <a:gd name="connsiteX875" fmla="*/ 4958461 w 7472601"/>
              <a:gd name="connsiteY875" fmla="*/ 1136957 h 6858000"/>
              <a:gd name="connsiteX876" fmla="*/ 4655015 w 7472601"/>
              <a:gd name="connsiteY876" fmla="*/ 891426 h 6858000"/>
              <a:gd name="connsiteX877" fmla="*/ 4348002 w 7472601"/>
              <a:gd name="connsiteY877" fmla="*/ 2205895 h 6858000"/>
              <a:gd name="connsiteX878" fmla="*/ 4262250 w 7472601"/>
              <a:gd name="connsiteY878" fmla="*/ 2219972 h 6858000"/>
              <a:gd name="connsiteX879" fmla="*/ 4550611 w 7472601"/>
              <a:gd name="connsiteY879" fmla="*/ 817540 h 6858000"/>
              <a:gd name="connsiteX880" fmla="*/ 4564418 w 7472601"/>
              <a:gd name="connsiteY880" fmla="*/ 808293 h 6858000"/>
              <a:gd name="connsiteX881" fmla="*/ 4266388 w 7472601"/>
              <a:gd name="connsiteY881" fmla="*/ 500083 h 6858000"/>
              <a:gd name="connsiteX882" fmla="*/ 4032842 w 7472601"/>
              <a:gd name="connsiteY882" fmla="*/ 211809 h 6858000"/>
              <a:gd name="connsiteX883" fmla="*/ 3882765 w 7472601"/>
              <a:gd name="connsiteY883" fmla="*/ 0 h 6858000"/>
              <a:gd name="connsiteX884" fmla="*/ 3721337 w 7472601"/>
              <a:gd name="connsiteY884" fmla="*/ 0 h 6858000"/>
              <a:gd name="connsiteX885" fmla="*/ 3797544 w 7472601"/>
              <a:gd name="connsiteY885" fmla="*/ 0 h 6858000"/>
              <a:gd name="connsiteX886" fmla="*/ 3775734 w 7472601"/>
              <a:gd name="connsiteY886" fmla="*/ 95131 h 6858000"/>
              <a:gd name="connsiteX887" fmla="*/ 3724807 w 7472601"/>
              <a:gd name="connsiteY887" fmla="*/ 272257 h 6858000"/>
              <a:gd name="connsiteX888" fmla="*/ 3726844 w 7472601"/>
              <a:gd name="connsiteY888" fmla="*/ 282988 h 6858000"/>
              <a:gd name="connsiteX889" fmla="*/ 3742664 w 7472601"/>
              <a:gd name="connsiteY889" fmla="*/ 279918 h 6858000"/>
              <a:gd name="connsiteX890" fmla="*/ 4103910 w 7472601"/>
              <a:gd name="connsiteY890" fmla="*/ 1161917 h 6858000"/>
              <a:gd name="connsiteX891" fmla="*/ 4020269 w 7472601"/>
              <a:gd name="connsiteY891" fmla="*/ 1200406 h 6858000"/>
              <a:gd name="connsiteX892" fmla="*/ 3674882 w 7472601"/>
              <a:gd name="connsiteY892" fmla="*/ 488524 h 6858000"/>
              <a:gd name="connsiteX893" fmla="*/ 3132682 w 7472601"/>
              <a:gd name="connsiteY893" fmla="*/ 1072284 h 6858000"/>
              <a:gd name="connsiteX894" fmla="*/ 2716346 w 7472601"/>
              <a:gd name="connsiteY894" fmla="*/ 1276376 h 6858000"/>
              <a:gd name="connsiteX895" fmla="*/ 2716772 w 7472601"/>
              <a:gd name="connsiteY895" fmla="*/ 1255462 h 6858000"/>
              <a:gd name="connsiteX896" fmla="*/ 3471096 w 7472601"/>
              <a:gd name="connsiteY896" fmla="*/ 437072 h 6858000"/>
              <a:gd name="connsiteX897" fmla="*/ 3639057 w 7472601"/>
              <a:gd name="connsiteY897" fmla="*/ 286334 h 6858000"/>
              <a:gd name="connsiteX898" fmla="*/ 3640309 w 7472601"/>
              <a:gd name="connsiteY898" fmla="*/ 284664 h 6858000"/>
              <a:gd name="connsiteX899" fmla="*/ 3646022 w 7472601"/>
              <a:gd name="connsiteY899" fmla="*/ 276711 h 6858000"/>
              <a:gd name="connsiteX900" fmla="*/ 3707943 w 7472601"/>
              <a:gd name="connsiteY900" fmla="*/ 65958 h 6858000"/>
              <a:gd name="connsiteX901" fmla="*/ 3721337 w 7472601"/>
              <a:gd name="connsiteY901" fmla="*/ 0 h 6858000"/>
              <a:gd name="connsiteX902" fmla="*/ 2867960 w 7472601"/>
              <a:gd name="connsiteY902" fmla="*/ 0 h 6858000"/>
              <a:gd name="connsiteX903" fmla="*/ 2926351 w 7472601"/>
              <a:gd name="connsiteY903" fmla="*/ 0 h 6858000"/>
              <a:gd name="connsiteX904" fmla="*/ 2902823 w 7472601"/>
              <a:gd name="connsiteY904" fmla="*/ 262929 h 6858000"/>
              <a:gd name="connsiteX905" fmla="*/ 2940663 w 7472601"/>
              <a:gd name="connsiteY905" fmla="*/ 140884 h 6858000"/>
              <a:gd name="connsiteX906" fmla="*/ 2947039 w 7472601"/>
              <a:gd name="connsiteY906" fmla="*/ 122524 h 6858000"/>
              <a:gd name="connsiteX907" fmla="*/ 2984316 w 7472601"/>
              <a:gd name="connsiteY907" fmla="*/ 0 h 6858000"/>
              <a:gd name="connsiteX908" fmla="*/ 3016114 w 7472601"/>
              <a:gd name="connsiteY908" fmla="*/ 0 h 6858000"/>
              <a:gd name="connsiteX909" fmla="*/ 2979949 w 7472601"/>
              <a:gd name="connsiteY909" fmla="*/ 119274 h 6858000"/>
              <a:gd name="connsiteX910" fmla="*/ 3023879 w 7472601"/>
              <a:gd name="connsiteY910" fmla="*/ 0 h 6858000"/>
              <a:gd name="connsiteX911" fmla="*/ 3105400 w 7472601"/>
              <a:gd name="connsiteY911" fmla="*/ 0 h 6858000"/>
              <a:gd name="connsiteX912" fmla="*/ 3094669 w 7472601"/>
              <a:gd name="connsiteY912" fmla="*/ 30308 h 6858000"/>
              <a:gd name="connsiteX913" fmla="*/ 2901945 w 7472601"/>
              <a:gd name="connsiteY913" fmla="*/ 466538 h 6858000"/>
              <a:gd name="connsiteX914" fmla="*/ 2815209 w 7472601"/>
              <a:gd name="connsiteY914" fmla="*/ 497361 h 6858000"/>
              <a:gd name="connsiteX915" fmla="*/ 2844845 w 7472601"/>
              <a:gd name="connsiteY915" fmla="*/ 127638 h 6858000"/>
              <a:gd name="connsiteX916" fmla="*/ 2867960 w 7472601"/>
              <a:gd name="connsiteY916" fmla="*/ 0 h 6858000"/>
              <a:gd name="connsiteX917" fmla="*/ 1057230 w 7472601"/>
              <a:gd name="connsiteY917" fmla="*/ 0 h 6858000"/>
              <a:gd name="connsiteX918" fmla="*/ 1111003 w 7472601"/>
              <a:gd name="connsiteY918" fmla="*/ 0 h 6858000"/>
              <a:gd name="connsiteX919" fmla="*/ 1125553 w 7472601"/>
              <a:gd name="connsiteY919" fmla="*/ 52588 h 6858000"/>
              <a:gd name="connsiteX920" fmla="*/ 1304276 w 7472601"/>
              <a:gd name="connsiteY920" fmla="*/ 476275 h 6858000"/>
              <a:gd name="connsiteX921" fmla="*/ 1492066 w 7472601"/>
              <a:gd name="connsiteY921" fmla="*/ 886333 h 6858000"/>
              <a:gd name="connsiteX922" fmla="*/ 1423698 w 7472601"/>
              <a:gd name="connsiteY922" fmla="*/ 710817 h 6858000"/>
              <a:gd name="connsiteX923" fmla="*/ 1357609 w 7472601"/>
              <a:gd name="connsiteY923" fmla="*/ 532892 h 6858000"/>
              <a:gd name="connsiteX924" fmla="*/ 1309550 w 7472601"/>
              <a:gd name="connsiteY924" fmla="*/ 374031 h 6858000"/>
              <a:gd name="connsiteX925" fmla="*/ 1193673 w 7472601"/>
              <a:gd name="connsiteY925" fmla="*/ 49533 h 6858000"/>
              <a:gd name="connsiteX926" fmla="*/ 1164391 w 7472601"/>
              <a:gd name="connsiteY926" fmla="*/ 0 h 6858000"/>
              <a:gd name="connsiteX927" fmla="*/ 1200666 w 7472601"/>
              <a:gd name="connsiteY927" fmla="*/ 0 h 6858000"/>
              <a:gd name="connsiteX928" fmla="*/ 1223408 w 7472601"/>
              <a:gd name="connsiteY928" fmla="*/ 38996 h 6858000"/>
              <a:gd name="connsiteX929" fmla="*/ 1339635 w 7472601"/>
              <a:gd name="connsiteY929" fmla="*/ 365517 h 6858000"/>
              <a:gd name="connsiteX930" fmla="*/ 1387469 w 7472601"/>
              <a:gd name="connsiteY930" fmla="*/ 523079 h 6858000"/>
              <a:gd name="connsiteX931" fmla="*/ 1452685 w 7472601"/>
              <a:gd name="connsiteY931" fmla="*/ 699806 h 6858000"/>
              <a:gd name="connsiteX932" fmla="*/ 1492092 w 7472601"/>
              <a:gd name="connsiteY932" fmla="*/ 800424 h 6858000"/>
              <a:gd name="connsiteX933" fmla="*/ 1455302 w 7472601"/>
              <a:gd name="connsiteY933" fmla="*/ 632913 h 6858000"/>
              <a:gd name="connsiteX934" fmla="*/ 1222336 w 7472601"/>
              <a:gd name="connsiteY934" fmla="*/ 9480 h 6858000"/>
              <a:gd name="connsiteX935" fmla="*/ 1214634 w 7472601"/>
              <a:gd name="connsiteY935" fmla="*/ 0 h 6858000"/>
              <a:gd name="connsiteX936" fmla="*/ 1289827 w 7472601"/>
              <a:gd name="connsiteY936" fmla="*/ 0 h 6858000"/>
              <a:gd name="connsiteX937" fmla="*/ 1321076 w 7472601"/>
              <a:gd name="connsiteY937" fmla="*/ 59722 h 6858000"/>
              <a:gd name="connsiteX938" fmla="*/ 1512579 w 7472601"/>
              <a:gd name="connsiteY938" fmla="*/ 626441 h 6858000"/>
              <a:gd name="connsiteX939" fmla="*/ 1506076 w 7472601"/>
              <a:gd name="connsiteY939" fmla="*/ 1089289 h 6858000"/>
              <a:gd name="connsiteX940" fmla="*/ 1486346 w 7472601"/>
              <a:gd name="connsiteY940" fmla="*/ 1079919 h 6858000"/>
              <a:gd name="connsiteX941" fmla="*/ 1070511 w 7472601"/>
              <a:gd name="connsiteY941" fmla="*/ 48609 h 6858000"/>
              <a:gd name="connsiteX942" fmla="*/ 1057230 w 7472601"/>
              <a:gd name="connsiteY942" fmla="*/ 0 h 6858000"/>
              <a:gd name="connsiteX943" fmla="*/ 43151 w 7472601"/>
              <a:gd name="connsiteY943" fmla="*/ 0 h 6858000"/>
              <a:gd name="connsiteX944" fmla="*/ 95283 w 7472601"/>
              <a:gd name="connsiteY944" fmla="*/ 0 h 6858000"/>
              <a:gd name="connsiteX945" fmla="*/ 300708 w 7472601"/>
              <a:gd name="connsiteY945" fmla="*/ 154571 h 6858000"/>
              <a:gd name="connsiteX946" fmla="*/ 530414 w 7472601"/>
              <a:gd name="connsiteY946" fmla="*/ 354673 h 6858000"/>
              <a:gd name="connsiteX947" fmla="*/ 333785 w 7472601"/>
              <a:gd name="connsiteY947" fmla="*/ 161564 h 6858000"/>
              <a:gd name="connsiteX948" fmla="*/ 147005 w 7472601"/>
              <a:gd name="connsiteY948" fmla="*/ 0 h 6858000"/>
              <a:gd name="connsiteX949" fmla="*/ 272509 w 7472601"/>
              <a:gd name="connsiteY949" fmla="*/ 0 h 6858000"/>
              <a:gd name="connsiteX950" fmla="*/ 326276 w 7472601"/>
              <a:gd name="connsiteY950" fmla="*/ 45847 h 6858000"/>
              <a:gd name="connsiteX951" fmla="*/ 823759 w 7472601"/>
              <a:gd name="connsiteY951" fmla="*/ 574145 h 6858000"/>
              <a:gd name="connsiteX952" fmla="*/ 811254 w 7472601"/>
              <a:gd name="connsiteY952" fmla="*/ 665546 h 6858000"/>
              <a:gd name="connsiteX953" fmla="*/ 154042 w 7472601"/>
              <a:gd name="connsiteY953" fmla="*/ 261522 h 6858000"/>
              <a:gd name="connsiteX954" fmla="*/ 13550 w 7472601"/>
              <a:gd name="connsiteY954" fmla="*/ 158423 h 6858000"/>
              <a:gd name="connsiteX955" fmla="*/ 0 w 7472601"/>
              <a:gd name="connsiteY955" fmla="*/ 146618 h 6858000"/>
              <a:gd name="connsiteX956" fmla="*/ 0 w 7472601"/>
              <a:gd name="connsiteY956" fmla="*/ 59161 h 6858000"/>
              <a:gd name="connsiteX957" fmla="*/ 45427 w 7472601"/>
              <a:gd name="connsiteY957" fmla="*/ 101078 h 6858000"/>
              <a:gd name="connsiteX958" fmla="*/ 630103 w 7472601"/>
              <a:gd name="connsiteY958" fmla="*/ 485885 h 6858000"/>
              <a:gd name="connsiteX959" fmla="*/ 532040 w 7472601"/>
              <a:gd name="connsiteY959" fmla="*/ 399359 h 6858000"/>
              <a:gd name="connsiteX960" fmla="*/ 517618 w 7472601"/>
              <a:gd name="connsiteY960" fmla="*/ 385726 h 6858000"/>
              <a:gd name="connsiteX961" fmla="*/ 285074 w 7472601"/>
              <a:gd name="connsiteY961" fmla="*/ 182755 h 6858000"/>
              <a:gd name="connsiteX962" fmla="*/ 43151 w 7472601"/>
              <a:gd name="connsiteY962"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48321 w 7472601"/>
              <a:gd name="connsiteY79" fmla="*/ 6190991 h 6858000"/>
              <a:gd name="connsiteX80" fmla="*/ 7467600 w 7472601"/>
              <a:gd name="connsiteY80" fmla="*/ 6221686 h 6858000"/>
              <a:gd name="connsiteX81" fmla="*/ 7467600 w 7472601"/>
              <a:gd name="connsiteY81" fmla="*/ 6334256 h 6858000"/>
              <a:gd name="connsiteX82" fmla="*/ 7454976 w 7472601"/>
              <a:gd name="connsiteY82" fmla="*/ 6318297 h 6858000"/>
              <a:gd name="connsiteX83" fmla="*/ 1456157 w 7472601"/>
              <a:gd name="connsiteY83" fmla="*/ 5371404 h 6858000"/>
              <a:gd name="connsiteX84" fmla="*/ 1244432 w 7472601"/>
              <a:gd name="connsiteY84" fmla="*/ 5385601 h 6858000"/>
              <a:gd name="connsiteX85" fmla="*/ 973990 w 7472601"/>
              <a:gd name="connsiteY85" fmla="*/ 5424940 h 6858000"/>
              <a:gd name="connsiteX86" fmla="*/ 1103809 w 7472601"/>
              <a:gd name="connsiteY86" fmla="*/ 5433720 h 6858000"/>
              <a:gd name="connsiteX87" fmla="*/ 1123454 w 7472601"/>
              <a:gd name="connsiteY87" fmla="*/ 5435727 h 6858000"/>
              <a:gd name="connsiteX88" fmla="*/ 1737017 w 7472601"/>
              <a:gd name="connsiteY88" fmla="*/ 5452183 h 6858000"/>
              <a:gd name="connsiteX89" fmla="*/ 1824397 w 7472601"/>
              <a:gd name="connsiteY89" fmla="*/ 5447757 h 6858000"/>
              <a:gd name="connsiteX90" fmla="*/ 2070059 w 7472601"/>
              <a:gd name="connsiteY90" fmla="*/ 5441660 h 6858000"/>
              <a:gd name="connsiteX91" fmla="*/ 1456157 w 7472601"/>
              <a:gd name="connsiteY91" fmla="*/ 5371404 h 6858000"/>
              <a:gd name="connsiteX92" fmla="*/ 4988186 w 7472601"/>
              <a:gd name="connsiteY92" fmla="*/ 5216467 h 6858000"/>
              <a:gd name="connsiteX93" fmla="*/ 4777334 w 7472601"/>
              <a:gd name="connsiteY93" fmla="*/ 5406072 h 6858000"/>
              <a:gd name="connsiteX94" fmla="*/ 4718341 w 7472601"/>
              <a:gd name="connsiteY94" fmla="*/ 5468043 h 6858000"/>
              <a:gd name="connsiteX95" fmla="*/ 4604655 w 7472601"/>
              <a:gd name="connsiteY95" fmla="*/ 5583434 h 6858000"/>
              <a:gd name="connsiteX96" fmla="*/ 4565074 w 7472601"/>
              <a:gd name="connsiteY96" fmla="*/ 5618550 h 6858000"/>
              <a:gd name="connsiteX97" fmla="*/ 4988186 w 7472601"/>
              <a:gd name="connsiteY97" fmla="*/ 5216467 h 6858000"/>
              <a:gd name="connsiteX98" fmla="*/ 4978032 w 7472601"/>
              <a:gd name="connsiteY98" fmla="*/ 5183809 h 6858000"/>
              <a:gd name="connsiteX99" fmla="*/ 4463413 w 7472601"/>
              <a:gd name="connsiteY99" fmla="*/ 5615162 h 6858000"/>
              <a:gd name="connsiteX100" fmla="*/ 4358134 w 7472601"/>
              <a:gd name="connsiteY100" fmla="*/ 5742791 h 6858000"/>
              <a:gd name="connsiteX101" fmla="*/ 4376219 w 7472601"/>
              <a:gd name="connsiteY101" fmla="*/ 5729027 h 6858000"/>
              <a:gd name="connsiteX102" fmla="*/ 4582340 w 7472601"/>
              <a:gd name="connsiteY102" fmla="*/ 5561037 h 6858000"/>
              <a:gd name="connsiteX103" fmla="*/ 4694684 w 7472601"/>
              <a:gd name="connsiteY103" fmla="*/ 5447098 h 6858000"/>
              <a:gd name="connsiteX104" fmla="*/ 4754123 w 7472601"/>
              <a:gd name="connsiteY104" fmla="*/ 5384643 h 6858000"/>
              <a:gd name="connsiteX105" fmla="*/ 4978032 w 7472601"/>
              <a:gd name="connsiteY105" fmla="*/ 5183809 h 6858000"/>
              <a:gd name="connsiteX106" fmla="*/ 1903353 w 7472601"/>
              <a:gd name="connsiteY106" fmla="*/ 5044827 h 6858000"/>
              <a:gd name="connsiteX107" fmla="*/ 1936931 w 7472601"/>
              <a:gd name="connsiteY107" fmla="*/ 5093954 h 6858000"/>
              <a:gd name="connsiteX108" fmla="*/ 2195868 w 7472601"/>
              <a:gd name="connsiteY108" fmla="*/ 5396574 h 6858000"/>
              <a:gd name="connsiteX109" fmla="*/ 2088852 w 7472601"/>
              <a:gd name="connsiteY109" fmla="*/ 5166123 h 6858000"/>
              <a:gd name="connsiteX110" fmla="*/ 1958241 w 7472601"/>
              <a:gd name="connsiteY110" fmla="*/ 5067955 h 6858000"/>
              <a:gd name="connsiteX111" fmla="*/ 1903353 w 7472601"/>
              <a:gd name="connsiteY111" fmla="*/ 5044827 h 6858000"/>
              <a:gd name="connsiteX112" fmla="*/ 1979378 w 7472601"/>
              <a:gd name="connsiteY112" fmla="*/ 4769504 h 6858000"/>
              <a:gd name="connsiteX113" fmla="*/ 2882120 w 7472601"/>
              <a:gd name="connsiteY113" fmla="*/ 5064547 h 6858000"/>
              <a:gd name="connsiteX114" fmla="*/ 2793103 w 7472601"/>
              <a:gd name="connsiteY114" fmla="*/ 5039699 h 6858000"/>
              <a:gd name="connsiteX115" fmla="*/ 2770041 w 7472601"/>
              <a:gd name="connsiteY115" fmla="*/ 5033634 h 6858000"/>
              <a:gd name="connsiteX116" fmla="*/ 1979378 w 7472601"/>
              <a:gd name="connsiteY116" fmla="*/ 4769504 h 6858000"/>
              <a:gd name="connsiteX117" fmla="*/ 1927410 w 7472601"/>
              <a:gd name="connsiteY117" fmla="*/ 4716164 h 6858000"/>
              <a:gd name="connsiteX118" fmla="*/ 1959587 w 7472601"/>
              <a:gd name="connsiteY118" fmla="*/ 4728849 h 6858000"/>
              <a:gd name="connsiteX119" fmla="*/ 2777707 w 7472601"/>
              <a:gd name="connsiteY119" fmla="*/ 5003991 h 6858000"/>
              <a:gd name="connsiteX120" fmla="*/ 2800768 w 7472601"/>
              <a:gd name="connsiteY120" fmla="*/ 5010056 h 6858000"/>
              <a:gd name="connsiteX121" fmla="*/ 2879408 w 7472601"/>
              <a:gd name="connsiteY121" fmla="*/ 5031590 h 6858000"/>
              <a:gd name="connsiteX122" fmla="*/ 2862295 w 7472601"/>
              <a:gd name="connsiteY122" fmla="*/ 5022958 h 6858000"/>
              <a:gd name="connsiteX123" fmla="*/ 2813343 w 7472601"/>
              <a:gd name="connsiteY123" fmla="*/ 4998369 h 6858000"/>
              <a:gd name="connsiteX124" fmla="*/ 2646245 w 7472601"/>
              <a:gd name="connsiteY124" fmla="*/ 4930999 h 6858000"/>
              <a:gd name="connsiteX125" fmla="*/ 1999243 w 7472601"/>
              <a:gd name="connsiteY125" fmla="*/ 4730524 h 6858000"/>
              <a:gd name="connsiteX126" fmla="*/ 1979527 w 7472601"/>
              <a:gd name="connsiteY126" fmla="*/ 4726651 h 6858000"/>
              <a:gd name="connsiteX127" fmla="*/ 1927410 w 7472601"/>
              <a:gd name="connsiteY127" fmla="*/ 4716164 h 6858000"/>
              <a:gd name="connsiteX128" fmla="*/ 1997014 w 7472601"/>
              <a:gd name="connsiteY128" fmla="*/ 4698007 h 6858000"/>
              <a:gd name="connsiteX129" fmla="*/ 2005458 w 7472601"/>
              <a:gd name="connsiteY129" fmla="*/ 4699540 h 6858000"/>
              <a:gd name="connsiteX130" fmla="*/ 2657186 w 7472601"/>
              <a:gd name="connsiteY130" fmla="*/ 4901687 h 6858000"/>
              <a:gd name="connsiteX131" fmla="*/ 2826662 w 7472601"/>
              <a:gd name="connsiteY131" fmla="*/ 4970362 h 6858000"/>
              <a:gd name="connsiteX132" fmla="*/ 2876100 w 7472601"/>
              <a:gd name="connsiteY132" fmla="*/ 4995397 h 6858000"/>
              <a:gd name="connsiteX133" fmla="*/ 3042600 w 7472601"/>
              <a:gd name="connsiteY133" fmla="*/ 5059532 h 6858000"/>
              <a:gd name="connsiteX134" fmla="*/ 1997014 w 7472601"/>
              <a:gd name="connsiteY134" fmla="*/ 4698007 h 6858000"/>
              <a:gd name="connsiteX135" fmla="*/ 2305292 w 7472601"/>
              <a:gd name="connsiteY135" fmla="*/ 4219492 h 6858000"/>
              <a:gd name="connsiteX136" fmla="*/ 3360922 w 7472601"/>
              <a:gd name="connsiteY136" fmla="*/ 4529373 h 6858000"/>
              <a:gd name="connsiteX137" fmla="*/ 3492420 w 7472601"/>
              <a:gd name="connsiteY137" fmla="*/ 4510145 h 6858000"/>
              <a:gd name="connsiteX138" fmla="*/ 3364086 w 7472601"/>
              <a:gd name="connsiteY138" fmla="*/ 4480340 h 6858000"/>
              <a:gd name="connsiteX139" fmla="*/ 3225818 w 7472601"/>
              <a:gd name="connsiteY139" fmla="*/ 4411822 h 6858000"/>
              <a:gd name="connsiteX140" fmla="*/ 3129696 w 7472601"/>
              <a:gd name="connsiteY140" fmla="*/ 4360704 h 6858000"/>
              <a:gd name="connsiteX141" fmla="*/ 2814545 w 7472601"/>
              <a:gd name="connsiteY141" fmla="*/ 4282955 h 6858000"/>
              <a:gd name="connsiteX142" fmla="*/ 2305292 w 7472601"/>
              <a:gd name="connsiteY142" fmla="*/ 4219492 h 6858000"/>
              <a:gd name="connsiteX143" fmla="*/ 2626982 w 7472601"/>
              <a:gd name="connsiteY143" fmla="*/ 4206450 h 6858000"/>
              <a:gd name="connsiteX144" fmla="*/ 2490617 w 7472601"/>
              <a:gd name="connsiteY144" fmla="*/ 4206951 h 6858000"/>
              <a:gd name="connsiteX145" fmla="*/ 2819869 w 7472601"/>
              <a:gd name="connsiteY145" fmla="*/ 4252936 h 6858000"/>
              <a:gd name="connsiteX146" fmla="*/ 3143018 w 7472601"/>
              <a:gd name="connsiteY146" fmla="*/ 4332698 h 6858000"/>
              <a:gd name="connsiteX147" fmla="*/ 3241520 w 7472601"/>
              <a:gd name="connsiteY147" fmla="*/ 4385112 h 6858000"/>
              <a:gd name="connsiteX148" fmla="*/ 3374575 w 7472601"/>
              <a:gd name="connsiteY148" fmla="*/ 4451517 h 6858000"/>
              <a:gd name="connsiteX149" fmla="*/ 3505221 w 7472601"/>
              <a:gd name="connsiteY149" fmla="*/ 4480757 h 6858000"/>
              <a:gd name="connsiteX150" fmla="*/ 2626982 w 7472601"/>
              <a:gd name="connsiteY150" fmla="*/ 4206450 h 6858000"/>
              <a:gd name="connsiteX151" fmla="*/ 1310106 w 7472601"/>
              <a:gd name="connsiteY151" fmla="*/ 3943217 h 6858000"/>
              <a:gd name="connsiteX152" fmla="*/ 854994 w 7472601"/>
              <a:gd name="connsiteY152" fmla="*/ 4399136 h 6858000"/>
              <a:gd name="connsiteX153" fmla="*/ 742462 w 7472601"/>
              <a:gd name="connsiteY153" fmla="*/ 4594648 h 6858000"/>
              <a:gd name="connsiteX154" fmla="*/ 820602 w 7472601"/>
              <a:gd name="connsiteY154" fmla="*/ 4485915 h 6858000"/>
              <a:gd name="connsiteX155" fmla="*/ 878295 w 7472601"/>
              <a:gd name="connsiteY155" fmla="*/ 4403594 h 6858000"/>
              <a:gd name="connsiteX156" fmla="*/ 1240607 w 7472601"/>
              <a:gd name="connsiteY156" fmla="*/ 4010401 h 6858000"/>
              <a:gd name="connsiteX157" fmla="*/ 1310106 w 7472601"/>
              <a:gd name="connsiteY157" fmla="*/ 3943217 h 6858000"/>
              <a:gd name="connsiteX158" fmla="*/ 1423113 w 7472601"/>
              <a:gd name="connsiteY158" fmla="*/ 3874565 h 6858000"/>
              <a:gd name="connsiteX159" fmla="*/ 1260565 w 7472601"/>
              <a:gd name="connsiteY159" fmla="*/ 4031982 h 6858000"/>
              <a:gd name="connsiteX160" fmla="*/ 901900 w 7472601"/>
              <a:gd name="connsiteY160" fmla="*/ 4421236 h 6858000"/>
              <a:gd name="connsiteX161" fmla="*/ 845044 w 7472601"/>
              <a:gd name="connsiteY161" fmla="*/ 4502436 h 6858000"/>
              <a:gd name="connsiteX162" fmla="*/ 685926 w 7472601"/>
              <a:gd name="connsiteY162" fmla="*/ 4703069 h 6858000"/>
              <a:gd name="connsiteX163" fmla="*/ 684248 w 7472601"/>
              <a:gd name="connsiteY163" fmla="*/ 4706721 h 6858000"/>
              <a:gd name="connsiteX164" fmla="*/ 1423113 w 7472601"/>
              <a:gd name="connsiteY164" fmla="*/ 3874565 h 6858000"/>
              <a:gd name="connsiteX165" fmla="*/ 3316479 w 7472601"/>
              <a:gd name="connsiteY165" fmla="*/ 3872136 h 6858000"/>
              <a:gd name="connsiteX166" fmla="*/ 3546806 w 7472601"/>
              <a:gd name="connsiteY166" fmla="*/ 4356139 h 6858000"/>
              <a:gd name="connsiteX167" fmla="*/ 3364433 w 7472601"/>
              <a:gd name="connsiteY167" fmla="*/ 3953121 h 6858000"/>
              <a:gd name="connsiteX168" fmla="*/ 3316479 w 7472601"/>
              <a:gd name="connsiteY168" fmla="*/ 3872136 h 6858000"/>
              <a:gd name="connsiteX169" fmla="*/ 3291335 w 7472601"/>
              <a:gd name="connsiteY169" fmla="*/ 3767420 h 6858000"/>
              <a:gd name="connsiteX170" fmla="*/ 3390805 w 7472601"/>
              <a:gd name="connsiteY170" fmla="*/ 3937163 h 6858000"/>
              <a:gd name="connsiteX171" fmla="*/ 3579062 w 7472601"/>
              <a:gd name="connsiteY171" fmla="*/ 4359040 h 6858000"/>
              <a:gd name="connsiteX172" fmla="*/ 3467355 w 7472601"/>
              <a:gd name="connsiteY172" fmla="*/ 3988130 h 6858000"/>
              <a:gd name="connsiteX173" fmla="*/ 3310753 w 7472601"/>
              <a:gd name="connsiteY173" fmla="*/ 3787140 h 6858000"/>
              <a:gd name="connsiteX174" fmla="*/ 3291335 w 7472601"/>
              <a:gd name="connsiteY174" fmla="*/ 3767420 h 6858000"/>
              <a:gd name="connsiteX175" fmla="*/ 1635889 w 7472601"/>
              <a:gd name="connsiteY175" fmla="*/ 3709494 h 6858000"/>
              <a:gd name="connsiteX176" fmla="*/ 1634800 w 7472601"/>
              <a:gd name="connsiteY176" fmla="*/ 3731111 h 6858000"/>
              <a:gd name="connsiteX177" fmla="*/ 1635889 w 7472601"/>
              <a:gd name="connsiteY177" fmla="*/ 3709494 h 6858000"/>
              <a:gd name="connsiteX178" fmla="*/ 1510397 w 7472601"/>
              <a:gd name="connsiteY178" fmla="*/ 3684705 h 6858000"/>
              <a:gd name="connsiteX179" fmla="*/ 1146550 w 7472601"/>
              <a:gd name="connsiteY179" fmla="*/ 3802012 h 6858000"/>
              <a:gd name="connsiteX180" fmla="*/ 698834 w 7472601"/>
              <a:gd name="connsiteY180" fmla="*/ 3952272 h 6858000"/>
              <a:gd name="connsiteX181" fmla="*/ 34256 w 7472601"/>
              <a:gd name="connsiteY181" fmla="*/ 4347603 h 6858000"/>
              <a:gd name="connsiteX182" fmla="*/ 527241 w 7472601"/>
              <a:gd name="connsiteY182" fmla="*/ 4065078 h 6858000"/>
              <a:gd name="connsiteX183" fmla="*/ 1510397 w 7472601"/>
              <a:gd name="connsiteY183" fmla="*/ 3684705 h 6858000"/>
              <a:gd name="connsiteX184" fmla="*/ 1313114 w 7472601"/>
              <a:gd name="connsiteY184" fmla="*/ 3655216 h 6858000"/>
              <a:gd name="connsiteX185" fmla="*/ 1109304 w 7472601"/>
              <a:gd name="connsiteY185" fmla="*/ 3669030 h 6858000"/>
              <a:gd name="connsiteX186" fmla="*/ 8129 w 7472601"/>
              <a:gd name="connsiteY186" fmla="*/ 4330519 h 6858000"/>
              <a:gd name="connsiteX187" fmla="*/ 687572 w 7472601"/>
              <a:gd name="connsiteY187" fmla="*/ 3925629 h 6858000"/>
              <a:gd name="connsiteX188" fmla="*/ 1138365 w 7472601"/>
              <a:gd name="connsiteY188" fmla="*/ 3774515 h 6858000"/>
              <a:gd name="connsiteX189" fmla="*/ 1505579 w 7472601"/>
              <a:gd name="connsiteY189" fmla="*/ 3655526 h 6858000"/>
              <a:gd name="connsiteX190" fmla="*/ 1313114 w 7472601"/>
              <a:gd name="connsiteY190" fmla="*/ 3655216 h 6858000"/>
              <a:gd name="connsiteX191" fmla="*/ 3655073 w 7472601"/>
              <a:gd name="connsiteY191" fmla="*/ 3650884 h 6858000"/>
              <a:gd name="connsiteX192" fmla="*/ 3989938 w 7472601"/>
              <a:gd name="connsiteY192" fmla="*/ 3991685 h 6858000"/>
              <a:gd name="connsiteX193" fmla="*/ 4393907 w 7472601"/>
              <a:gd name="connsiteY193" fmla="*/ 4261258 h 6858000"/>
              <a:gd name="connsiteX194" fmla="*/ 4648051 w 7472601"/>
              <a:gd name="connsiteY194" fmla="*/ 4374051 h 6858000"/>
              <a:gd name="connsiteX195" fmla="*/ 4383389 w 7472601"/>
              <a:gd name="connsiteY195" fmla="*/ 4184369 h 6858000"/>
              <a:gd name="connsiteX196" fmla="*/ 4165508 w 7472601"/>
              <a:gd name="connsiteY196" fmla="*/ 4035196 h 6858000"/>
              <a:gd name="connsiteX197" fmla="*/ 4068162 w 7472601"/>
              <a:gd name="connsiteY197" fmla="*/ 3953394 h 6858000"/>
              <a:gd name="connsiteX198" fmla="*/ 3981416 w 7472601"/>
              <a:gd name="connsiteY198" fmla="*/ 3880482 h 6858000"/>
              <a:gd name="connsiteX199" fmla="*/ 3800147 w 7472601"/>
              <a:gd name="connsiteY199" fmla="*/ 3749872 h 6858000"/>
              <a:gd name="connsiteX200" fmla="*/ 3655073 w 7472601"/>
              <a:gd name="connsiteY200" fmla="*/ 3650884 h 6858000"/>
              <a:gd name="connsiteX201" fmla="*/ 3670252 w 7472601"/>
              <a:gd name="connsiteY201" fmla="*/ 3622798 h 6858000"/>
              <a:gd name="connsiteX202" fmla="*/ 3817258 w 7472601"/>
              <a:gd name="connsiteY202" fmla="*/ 3723577 h 6858000"/>
              <a:gd name="connsiteX203" fmla="*/ 4000461 w 7472601"/>
              <a:gd name="connsiteY203" fmla="*/ 3855966 h 6858000"/>
              <a:gd name="connsiteX204" fmla="*/ 4088180 w 7472601"/>
              <a:gd name="connsiteY204" fmla="*/ 3929774 h 6858000"/>
              <a:gd name="connsiteX205" fmla="*/ 4184555 w 7472601"/>
              <a:gd name="connsiteY205" fmla="*/ 4010683 h 6858000"/>
              <a:gd name="connsiteX206" fmla="*/ 4399563 w 7472601"/>
              <a:gd name="connsiteY206" fmla="*/ 4158106 h 6858000"/>
              <a:gd name="connsiteX207" fmla="*/ 4684469 w 7472601"/>
              <a:gd name="connsiteY207" fmla="*/ 4364680 h 6858000"/>
              <a:gd name="connsiteX208" fmla="*/ 4690271 w 7472601"/>
              <a:gd name="connsiteY208" fmla="*/ 4370034 h 6858000"/>
              <a:gd name="connsiteX209" fmla="*/ 4136093 w 7472601"/>
              <a:gd name="connsiteY209" fmla="*/ 3858466 h 6858000"/>
              <a:gd name="connsiteX210" fmla="*/ 3670252 w 7472601"/>
              <a:gd name="connsiteY210" fmla="*/ 3622798 h 6858000"/>
              <a:gd name="connsiteX211" fmla="*/ 4440129 w 7472601"/>
              <a:gd name="connsiteY211" fmla="*/ 3448571 h 6858000"/>
              <a:gd name="connsiteX212" fmla="*/ 4856525 w 7472601"/>
              <a:gd name="connsiteY212" fmla="*/ 3915351 h 6858000"/>
              <a:gd name="connsiteX213" fmla="*/ 5059055 w 7472601"/>
              <a:gd name="connsiteY213" fmla="*/ 4108918 h 6858000"/>
              <a:gd name="connsiteX214" fmla="*/ 5290070 w 7472601"/>
              <a:gd name="connsiteY214" fmla="*/ 4263619 h 6858000"/>
              <a:gd name="connsiteX215" fmla="*/ 4834991 w 7472601"/>
              <a:gd name="connsiteY215" fmla="*/ 3830985 h 6858000"/>
              <a:gd name="connsiteX216" fmla="*/ 4440129 w 7472601"/>
              <a:gd name="connsiteY216" fmla="*/ 3448571 h 6858000"/>
              <a:gd name="connsiteX217" fmla="*/ 4441737 w 7472601"/>
              <a:gd name="connsiteY217" fmla="*/ 3399734 h 6858000"/>
              <a:gd name="connsiteX218" fmla="*/ 4431236 w 7472601"/>
              <a:gd name="connsiteY218" fmla="*/ 3400954 h 6858000"/>
              <a:gd name="connsiteX219" fmla="*/ 4557150 w 7472601"/>
              <a:gd name="connsiteY219" fmla="*/ 3510023 h 6858000"/>
              <a:gd name="connsiteX220" fmla="*/ 4856936 w 7472601"/>
              <a:gd name="connsiteY220" fmla="*/ 3809146 h 6858000"/>
              <a:gd name="connsiteX221" fmla="*/ 5111996 w 7472601"/>
              <a:gd name="connsiteY221" fmla="*/ 4065759 h 6858000"/>
              <a:gd name="connsiteX222" fmla="*/ 5388878 w 7472601"/>
              <a:gd name="connsiteY222" fmla="*/ 4300185 h 6858000"/>
              <a:gd name="connsiteX223" fmla="*/ 5425556 w 7472601"/>
              <a:gd name="connsiteY223" fmla="*/ 4308967 h 6858000"/>
              <a:gd name="connsiteX224" fmla="*/ 4943646 w 7472601"/>
              <a:gd name="connsiteY224" fmla="*/ 3822916 h 6858000"/>
              <a:gd name="connsiteX225" fmla="*/ 4594837 w 7472601"/>
              <a:gd name="connsiteY225" fmla="*/ 3532274 h 6858000"/>
              <a:gd name="connsiteX226" fmla="*/ 4441737 w 7472601"/>
              <a:gd name="connsiteY226" fmla="*/ 3399734 h 6858000"/>
              <a:gd name="connsiteX227" fmla="*/ 5425834 w 7472601"/>
              <a:gd name="connsiteY227" fmla="*/ 3162785 h 6858000"/>
              <a:gd name="connsiteX228" fmla="*/ 5401644 w 7472601"/>
              <a:gd name="connsiteY228" fmla="*/ 3617847 h 6858000"/>
              <a:gd name="connsiteX229" fmla="*/ 5467256 w 7472601"/>
              <a:gd name="connsiteY229" fmla="*/ 4175494 h 6858000"/>
              <a:gd name="connsiteX230" fmla="*/ 5448069 w 7472601"/>
              <a:gd name="connsiteY230" fmla="*/ 3567554 h 6858000"/>
              <a:gd name="connsiteX231" fmla="*/ 5425834 w 7472601"/>
              <a:gd name="connsiteY231" fmla="*/ 3162785 h 6858000"/>
              <a:gd name="connsiteX232" fmla="*/ 1318687 w 7472601"/>
              <a:gd name="connsiteY232" fmla="*/ 3113840 h 6858000"/>
              <a:gd name="connsiteX233" fmla="*/ 1066793 w 7472601"/>
              <a:gd name="connsiteY233" fmla="*/ 3212171 h 6858000"/>
              <a:gd name="connsiteX234" fmla="*/ 993319 w 7472601"/>
              <a:gd name="connsiteY234" fmla="*/ 3247648 h 6858000"/>
              <a:gd name="connsiteX235" fmla="*/ 853081 w 7472601"/>
              <a:gd name="connsiteY235" fmla="*/ 3312410 h 6858000"/>
              <a:gd name="connsiteX236" fmla="*/ 805957 w 7472601"/>
              <a:gd name="connsiteY236" fmla="*/ 3330443 h 6858000"/>
              <a:gd name="connsiteX237" fmla="*/ 1318687 w 7472601"/>
              <a:gd name="connsiteY237" fmla="*/ 3113840 h 6858000"/>
              <a:gd name="connsiteX238" fmla="*/ 5453702 w 7472601"/>
              <a:gd name="connsiteY238" fmla="*/ 3090882 h 6858000"/>
              <a:gd name="connsiteX239" fmla="*/ 5480135 w 7472601"/>
              <a:gd name="connsiteY239" fmla="*/ 3565802 h 6858000"/>
              <a:gd name="connsiteX240" fmla="*/ 5499023 w 7472601"/>
              <a:gd name="connsiteY240" fmla="*/ 4166310 h 6858000"/>
              <a:gd name="connsiteX241" fmla="*/ 5547022 w 7472601"/>
              <a:gd name="connsiteY241" fmla="*/ 3607838 h 6858000"/>
              <a:gd name="connsiteX242" fmla="*/ 5515964 w 7472601"/>
              <a:gd name="connsiteY242" fmla="*/ 3378541 h 6858000"/>
              <a:gd name="connsiteX243" fmla="*/ 5453702 w 7472601"/>
              <a:gd name="connsiteY243" fmla="*/ 3090882 h 6858000"/>
              <a:gd name="connsiteX244" fmla="*/ 1238695 w 7472601"/>
              <a:gd name="connsiteY244" fmla="*/ 3076820 h 6858000"/>
              <a:gd name="connsiteX245" fmla="*/ 716371 w 7472601"/>
              <a:gd name="connsiteY245" fmla="*/ 3293249 h 6858000"/>
              <a:gd name="connsiteX246" fmla="*/ 579522 w 7472601"/>
              <a:gd name="connsiteY246" fmla="*/ 3371759 h 6858000"/>
              <a:gd name="connsiteX247" fmla="*/ 600288 w 7472601"/>
              <a:gd name="connsiteY247" fmla="*/ 3365555 h 6858000"/>
              <a:gd name="connsiteX248" fmla="*/ 840692 w 7472601"/>
              <a:gd name="connsiteY248" fmla="*/ 3284921 h 6858000"/>
              <a:gd name="connsiteX249" fmla="*/ 979248 w 7472601"/>
              <a:gd name="connsiteY249" fmla="*/ 3221003 h 6858000"/>
              <a:gd name="connsiteX250" fmla="*/ 1053282 w 7472601"/>
              <a:gd name="connsiteY250" fmla="*/ 3185247 h 6858000"/>
              <a:gd name="connsiteX251" fmla="*/ 1320603 w 7472601"/>
              <a:gd name="connsiteY251" fmla="*/ 3081281 h 6858000"/>
              <a:gd name="connsiteX252" fmla="*/ 1238695 w 7472601"/>
              <a:gd name="connsiteY252" fmla="*/ 3076820 h 6858000"/>
              <a:gd name="connsiteX253" fmla="*/ 5425627 w 7472601"/>
              <a:gd name="connsiteY253" fmla="*/ 2954192 h 6858000"/>
              <a:gd name="connsiteX254" fmla="*/ 5470770 w 7472601"/>
              <a:gd name="connsiteY254" fmla="*/ 3005435 h 6858000"/>
              <a:gd name="connsiteX255" fmla="*/ 5519779 w 7472601"/>
              <a:gd name="connsiteY255" fmla="*/ 4359223 h 6858000"/>
              <a:gd name="connsiteX256" fmla="*/ 5520293 w 7472601"/>
              <a:gd name="connsiteY256" fmla="*/ 4360602 h 6858000"/>
              <a:gd name="connsiteX257" fmla="*/ 5767221 w 7472601"/>
              <a:gd name="connsiteY257" fmla="*/ 4665564 h 6858000"/>
              <a:gd name="connsiteX258" fmla="*/ 6937169 w 7472601"/>
              <a:gd name="connsiteY258" fmla="*/ 4815941 h 6858000"/>
              <a:gd name="connsiteX259" fmla="*/ 6953922 w 7472601"/>
              <a:gd name="connsiteY259" fmla="*/ 4890068 h 6858000"/>
              <a:gd name="connsiteX260" fmla="*/ 6071359 w 7472601"/>
              <a:gd name="connsiteY260" fmla="*/ 4770770 h 6858000"/>
              <a:gd name="connsiteX261" fmla="*/ 6038839 w 7472601"/>
              <a:gd name="connsiteY261" fmla="*/ 4764474 h 6858000"/>
              <a:gd name="connsiteX262" fmla="*/ 6038706 w 7472601"/>
              <a:gd name="connsiteY262" fmla="*/ 4763847 h 6858000"/>
              <a:gd name="connsiteX263" fmla="*/ 6037784 w 7472601"/>
              <a:gd name="connsiteY263" fmla="*/ 4764270 h 6858000"/>
              <a:gd name="connsiteX264" fmla="*/ 6038839 w 7472601"/>
              <a:gd name="connsiteY264" fmla="*/ 4764474 h 6858000"/>
              <a:gd name="connsiteX265" fmla="*/ 6040338 w 7472601"/>
              <a:gd name="connsiteY265" fmla="*/ 4771418 h 6858000"/>
              <a:gd name="connsiteX266" fmla="*/ 6024488 w 7472601"/>
              <a:gd name="connsiteY266" fmla="*/ 4809903 h 6858000"/>
              <a:gd name="connsiteX267" fmla="*/ 5599771 w 7472601"/>
              <a:gd name="connsiteY267" fmla="*/ 5509652 h 6858000"/>
              <a:gd name="connsiteX268" fmla="*/ 5548843 w 7472601"/>
              <a:gd name="connsiteY268" fmla="*/ 5563845 h 6858000"/>
              <a:gd name="connsiteX269" fmla="*/ 5940952 w 7472601"/>
              <a:gd name="connsiteY269" fmla="*/ 6250028 h 6858000"/>
              <a:gd name="connsiteX270" fmla="*/ 6043441 w 7472601"/>
              <a:gd name="connsiteY270" fmla="*/ 6665847 h 6858000"/>
              <a:gd name="connsiteX271" fmla="*/ 6093432 w 7472601"/>
              <a:gd name="connsiteY271" fmla="*/ 6858000 h 6858000"/>
              <a:gd name="connsiteX272" fmla="*/ 6034344 w 7472601"/>
              <a:gd name="connsiteY272" fmla="*/ 6858000 h 6858000"/>
              <a:gd name="connsiteX273" fmla="*/ 6026679 w 7472601"/>
              <a:gd name="connsiteY273" fmla="*/ 6836959 h 6858000"/>
              <a:gd name="connsiteX274" fmla="*/ 5800441 w 7472601"/>
              <a:gd name="connsiteY274" fmla="*/ 6335286 h 6858000"/>
              <a:gd name="connsiteX275" fmla="*/ 5526562 w 7472601"/>
              <a:gd name="connsiteY275" fmla="*/ 5705388 h 6858000"/>
              <a:gd name="connsiteX276" fmla="*/ 5519640 w 7472601"/>
              <a:gd name="connsiteY276" fmla="*/ 5683774 h 6858000"/>
              <a:gd name="connsiteX277" fmla="*/ 5844559 w 7472601"/>
              <a:gd name="connsiteY277" fmla="*/ 6553349 h 6858000"/>
              <a:gd name="connsiteX278" fmla="*/ 5975994 w 7472601"/>
              <a:gd name="connsiteY278" fmla="*/ 6858000 h 6858000"/>
              <a:gd name="connsiteX279" fmla="*/ 5898547 w 7472601"/>
              <a:gd name="connsiteY279" fmla="*/ 6858000 h 6858000"/>
              <a:gd name="connsiteX280" fmla="*/ 5682041 w 7472601"/>
              <a:gd name="connsiteY280" fmla="*/ 6355860 h 6858000"/>
              <a:gd name="connsiteX281" fmla="*/ 5461758 w 7472601"/>
              <a:gd name="connsiteY281" fmla="*/ 5820220 h 6858000"/>
              <a:gd name="connsiteX282" fmla="*/ 5237282 w 7472601"/>
              <a:gd name="connsiteY282" fmla="*/ 6579086 h 6858000"/>
              <a:gd name="connsiteX283" fmla="*/ 5115009 w 7472601"/>
              <a:gd name="connsiteY283" fmla="*/ 6858000 h 6858000"/>
              <a:gd name="connsiteX284" fmla="*/ 5028074 w 7472601"/>
              <a:gd name="connsiteY284" fmla="*/ 6858000 h 6858000"/>
              <a:gd name="connsiteX285" fmla="*/ 5079508 w 7472601"/>
              <a:gd name="connsiteY285" fmla="*/ 6749074 h 6858000"/>
              <a:gd name="connsiteX286" fmla="*/ 5371846 w 7472601"/>
              <a:gd name="connsiteY286" fmla="*/ 5924413 h 6858000"/>
              <a:gd name="connsiteX287" fmla="*/ 5270512 w 7472601"/>
              <a:gd name="connsiteY287" fmla="*/ 6138975 h 6858000"/>
              <a:gd name="connsiteX288" fmla="*/ 5062409 w 7472601"/>
              <a:gd name="connsiteY288" fmla="*/ 6653544 h 6858000"/>
              <a:gd name="connsiteX289" fmla="*/ 5036628 w 7472601"/>
              <a:gd name="connsiteY289" fmla="*/ 6754247 h 6858000"/>
              <a:gd name="connsiteX290" fmla="*/ 5009112 w 7472601"/>
              <a:gd name="connsiteY290" fmla="*/ 6858000 h 6858000"/>
              <a:gd name="connsiteX291" fmla="*/ 4976679 w 7472601"/>
              <a:gd name="connsiteY291" fmla="*/ 6858000 h 6858000"/>
              <a:gd name="connsiteX292" fmla="*/ 5006537 w 7472601"/>
              <a:gd name="connsiteY292" fmla="*/ 6747068 h 6858000"/>
              <a:gd name="connsiteX293" fmla="*/ 5032723 w 7472601"/>
              <a:gd name="connsiteY293" fmla="*/ 6644957 h 6858000"/>
              <a:gd name="connsiteX294" fmla="*/ 5242949 w 7472601"/>
              <a:gd name="connsiteY294" fmla="*/ 6125175 h 6858000"/>
              <a:gd name="connsiteX295" fmla="*/ 5286321 w 7472601"/>
              <a:gd name="connsiteY295" fmla="*/ 6033555 h 6858000"/>
              <a:gd name="connsiteX296" fmla="*/ 5008210 w 7472601"/>
              <a:gd name="connsiteY296" fmla="*/ 6649194 h 6858000"/>
              <a:gd name="connsiteX297" fmla="*/ 4986321 w 7472601"/>
              <a:gd name="connsiteY297" fmla="*/ 6765687 h 6858000"/>
              <a:gd name="connsiteX298" fmla="*/ 4973474 w 7472601"/>
              <a:gd name="connsiteY298" fmla="*/ 6858000 h 6858000"/>
              <a:gd name="connsiteX299" fmla="*/ 4907178 w 7472601"/>
              <a:gd name="connsiteY299" fmla="*/ 6858000 h 6858000"/>
              <a:gd name="connsiteX300" fmla="*/ 4910810 w 7472601"/>
              <a:gd name="connsiteY300" fmla="*/ 6829660 h 6858000"/>
              <a:gd name="connsiteX301" fmla="*/ 4987461 w 7472601"/>
              <a:gd name="connsiteY301" fmla="*/ 6432994 h 6858000"/>
              <a:gd name="connsiteX302" fmla="*/ 5179262 w 7472601"/>
              <a:gd name="connsiteY302" fmla="*/ 6035044 h 6858000"/>
              <a:gd name="connsiteX303" fmla="*/ 4689678 w 7472601"/>
              <a:gd name="connsiteY303" fmla="*/ 6440241 h 6858000"/>
              <a:gd name="connsiteX304" fmla="*/ 4477543 w 7472601"/>
              <a:gd name="connsiteY304" fmla="*/ 6674836 h 6858000"/>
              <a:gd name="connsiteX305" fmla="*/ 4329957 w 7472601"/>
              <a:gd name="connsiteY305" fmla="*/ 6858000 h 6858000"/>
              <a:gd name="connsiteX306" fmla="*/ 4218595 w 7472601"/>
              <a:gd name="connsiteY306" fmla="*/ 6858000 h 6858000"/>
              <a:gd name="connsiteX307" fmla="*/ 4368888 w 7472601"/>
              <a:gd name="connsiteY307" fmla="*/ 6668412 h 6858000"/>
              <a:gd name="connsiteX308" fmla="*/ 4563091 w 7472601"/>
              <a:gd name="connsiteY308" fmla="*/ 6442508 h 6858000"/>
              <a:gd name="connsiteX309" fmla="*/ 5387324 w 7472601"/>
              <a:gd name="connsiteY309" fmla="*/ 5705830 h 6858000"/>
              <a:gd name="connsiteX310" fmla="*/ 5073620 w 7472601"/>
              <a:gd name="connsiteY310" fmla="*/ 5955437 h 6858000"/>
              <a:gd name="connsiteX311" fmla="*/ 4689789 w 7472601"/>
              <a:gd name="connsiteY311" fmla="*/ 6268382 h 6858000"/>
              <a:gd name="connsiteX312" fmla="*/ 4418722 w 7472601"/>
              <a:gd name="connsiteY312" fmla="*/ 6570886 h 6858000"/>
              <a:gd name="connsiteX313" fmla="*/ 4214944 w 7472601"/>
              <a:gd name="connsiteY313" fmla="*/ 6858000 h 6858000"/>
              <a:gd name="connsiteX314" fmla="*/ 4177898 w 7472601"/>
              <a:gd name="connsiteY314" fmla="*/ 6858000 h 6858000"/>
              <a:gd name="connsiteX315" fmla="*/ 4391597 w 7472601"/>
              <a:gd name="connsiteY315" fmla="*/ 6556370 h 6858000"/>
              <a:gd name="connsiteX316" fmla="*/ 4668889 w 7472601"/>
              <a:gd name="connsiteY316" fmla="*/ 6246399 h 6858000"/>
              <a:gd name="connsiteX317" fmla="*/ 5055427 w 7472601"/>
              <a:gd name="connsiteY317" fmla="*/ 5931476 h 6858000"/>
              <a:gd name="connsiteX318" fmla="*/ 5371814 w 7472601"/>
              <a:gd name="connsiteY318" fmla="*/ 5678975 h 6858000"/>
              <a:gd name="connsiteX319" fmla="*/ 4987918 w 7472601"/>
              <a:gd name="connsiteY319" fmla="*/ 5838701 h 6858000"/>
              <a:gd name="connsiteX320" fmla="*/ 4317146 w 7472601"/>
              <a:gd name="connsiteY320" fmla="*/ 6587716 h 6858000"/>
              <a:gd name="connsiteX321" fmla="*/ 4171627 w 7472601"/>
              <a:gd name="connsiteY321" fmla="*/ 6858000 h 6858000"/>
              <a:gd name="connsiteX322" fmla="*/ 4081585 w 7472601"/>
              <a:gd name="connsiteY322" fmla="*/ 6858000 h 6858000"/>
              <a:gd name="connsiteX323" fmla="*/ 4238603 w 7472601"/>
              <a:gd name="connsiteY323" fmla="*/ 6559341 h 6858000"/>
              <a:gd name="connsiteX324" fmla="*/ 4778333 w 7472601"/>
              <a:gd name="connsiteY324" fmla="*/ 5873626 h 6858000"/>
              <a:gd name="connsiteX325" fmla="*/ 5414185 w 7472601"/>
              <a:gd name="connsiteY325" fmla="*/ 5573882 h 6858000"/>
              <a:gd name="connsiteX326" fmla="*/ 5959648 w 7472601"/>
              <a:gd name="connsiteY326" fmla="*/ 4760797 h 6858000"/>
              <a:gd name="connsiteX327" fmla="*/ 5355019 w 7472601"/>
              <a:gd name="connsiteY327" fmla="*/ 4734672 h 6858000"/>
              <a:gd name="connsiteX328" fmla="*/ 5083565 w 7472601"/>
              <a:gd name="connsiteY328" fmla="*/ 5179121 h 6858000"/>
              <a:gd name="connsiteX329" fmla="*/ 4713577 w 7472601"/>
              <a:gd name="connsiteY329" fmla="*/ 5616803 h 6858000"/>
              <a:gd name="connsiteX330" fmla="*/ 3989559 w 7472601"/>
              <a:gd name="connsiteY330" fmla="*/ 6145945 h 6858000"/>
              <a:gd name="connsiteX331" fmla="*/ 3939824 w 7472601"/>
              <a:gd name="connsiteY331" fmla="*/ 6066900 h 6858000"/>
              <a:gd name="connsiteX332" fmla="*/ 4584537 w 7472601"/>
              <a:gd name="connsiteY332" fmla="*/ 5324826 h 6858000"/>
              <a:gd name="connsiteX333" fmla="*/ 5037105 w 7472601"/>
              <a:gd name="connsiteY333" fmla="*/ 5088765 h 6858000"/>
              <a:gd name="connsiteX334" fmla="*/ 5039930 w 7472601"/>
              <a:gd name="connsiteY334" fmla="*/ 5089585 h 6858000"/>
              <a:gd name="connsiteX335" fmla="*/ 5263764 w 7472601"/>
              <a:gd name="connsiteY335" fmla="*/ 4735525 h 6858000"/>
              <a:gd name="connsiteX336" fmla="*/ 4086300 w 7472601"/>
              <a:gd name="connsiteY336" fmla="*/ 4884599 h 6858000"/>
              <a:gd name="connsiteX337" fmla="*/ 4085485 w 7472601"/>
              <a:gd name="connsiteY337" fmla="*/ 4899070 h 6858000"/>
              <a:gd name="connsiteX338" fmla="*/ 3871915 w 7472601"/>
              <a:gd name="connsiteY338" fmla="*/ 5253645 h 6858000"/>
              <a:gd name="connsiteX339" fmla="*/ 3799374 w 7472601"/>
              <a:gd name="connsiteY339" fmla="*/ 5466127 h 6858000"/>
              <a:gd name="connsiteX340" fmla="*/ 3498850 w 7472601"/>
              <a:gd name="connsiteY340" fmla="*/ 6661888 h 6858000"/>
              <a:gd name="connsiteX341" fmla="*/ 3399216 w 7472601"/>
              <a:gd name="connsiteY341" fmla="*/ 6858000 h 6858000"/>
              <a:gd name="connsiteX342" fmla="*/ 3303688 w 7472601"/>
              <a:gd name="connsiteY342" fmla="*/ 6858000 h 6858000"/>
              <a:gd name="connsiteX343" fmla="*/ 3391774 w 7472601"/>
              <a:gd name="connsiteY343" fmla="*/ 6697181 h 6858000"/>
              <a:gd name="connsiteX344" fmla="*/ 3735540 w 7472601"/>
              <a:gd name="connsiteY344" fmla="*/ 5546923 h 6858000"/>
              <a:gd name="connsiteX345" fmla="*/ 3729438 w 7472601"/>
              <a:gd name="connsiteY345" fmla="*/ 5569058 h 6858000"/>
              <a:gd name="connsiteX346" fmla="*/ 3707782 w 7472601"/>
              <a:gd name="connsiteY346" fmla="*/ 5644908 h 6858000"/>
              <a:gd name="connsiteX347" fmla="*/ 3583827 w 7472601"/>
              <a:gd name="connsiteY347" fmla="*/ 6039215 h 6858000"/>
              <a:gd name="connsiteX348" fmla="*/ 3547861 w 7472601"/>
              <a:gd name="connsiteY348" fmla="*/ 6129609 h 6858000"/>
              <a:gd name="connsiteX349" fmla="*/ 3490905 w 7472601"/>
              <a:gd name="connsiteY349" fmla="*/ 6277660 h 6858000"/>
              <a:gd name="connsiteX350" fmla="*/ 3455859 w 7472601"/>
              <a:gd name="connsiteY350" fmla="*/ 6391301 h 6858000"/>
              <a:gd name="connsiteX351" fmla="*/ 3429112 w 7472601"/>
              <a:gd name="connsiteY351" fmla="*/ 6479469 h 6858000"/>
              <a:gd name="connsiteX352" fmla="*/ 3304862 w 7472601"/>
              <a:gd name="connsiteY352" fmla="*/ 6796476 h 6858000"/>
              <a:gd name="connsiteX353" fmla="*/ 3276071 w 7472601"/>
              <a:gd name="connsiteY353" fmla="*/ 6858000 h 6858000"/>
              <a:gd name="connsiteX354" fmla="*/ 3240805 w 7472601"/>
              <a:gd name="connsiteY354" fmla="*/ 6858000 h 6858000"/>
              <a:gd name="connsiteX355" fmla="*/ 3275917 w 7472601"/>
              <a:gd name="connsiteY355" fmla="*/ 6783192 h 6858000"/>
              <a:gd name="connsiteX356" fmla="*/ 3399358 w 7472601"/>
              <a:gd name="connsiteY356" fmla="*/ 6469011 h 6858000"/>
              <a:gd name="connsiteX357" fmla="*/ 3425650 w 7472601"/>
              <a:gd name="connsiteY357" fmla="*/ 6381333 h 6858000"/>
              <a:gd name="connsiteX358" fmla="*/ 3460661 w 7472601"/>
              <a:gd name="connsiteY358" fmla="*/ 6266763 h 6858000"/>
              <a:gd name="connsiteX359" fmla="*/ 3518021 w 7472601"/>
              <a:gd name="connsiteY359" fmla="*/ 6117298 h 6858000"/>
              <a:gd name="connsiteX360" fmla="*/ 3554035 w 7472601"/>
              <a:gd name="connsiteY360" fmla="*/ 6027832 h 6858000"/>
              <a:gd name="connsiteX361" fmla="*/ 3677174 w 7472601"/>
              <a:gd name="connsiteY361" fmla="*/ 5636351 h 6858000"/>
              <a:gd name="connsiteX362" fmla="*/ 3698819 w 7472601"/>
              <a:gd name="connsiteY362" fmla="*/ 5560503 h 6858000"/>
              <a:gd name="connsiteX363" fmla="*/ 3702094 w 7472601"/>
              <a:gd name="connsiteY363" fmla="*/ 5549194 h 6858000"/>
              <a:gd name="connsiteX364" fmla="*/ 3398355 w 7472601"/>
              <a:gd name="connsiteY364" fmla="*/ 6094603 h 6858000"/>
              <a:gd name="connsiteX365" fmla="*/ 3193941 w 7472601"/>
              <a:gd name="connsiteY365" fmla="*/ 6798775 h 6858000"/>
              <a:gd name="connsiteX366" fmla="*/ 3184140 w 7472601"/>
              <a:gd name="connsiteY366" fmla="*/ 6858000 h 6858000"/>
              <a:gd name="connsiteX367" fmla="*/ 3099978 w 7472601"/>
              <a:gd name="connsiteY367" fmla="*/ 6858000 h 6858000"/>
              <a:gd name="connsiteX368" fmla="*/ 3101556 w 7472601"/>
              <a:gd name="connsiteY368" fmla="*/ 6843337 h 6858000"/>
              <a:gd name="connsiteX369" fmla="*/ 3370162 w 7472601"/>
              <a:gd name="connsiteY369" fmla="*/ 5785550 h 6858000"/>
              <a:gd name="connsiteX370" fmla="*/ 3746477 w 7472601"/>
              <a:gd name="connsiteY370" fmla="*/ 5377889 h 6858000"/>
              <a:gd name="connsiteX371" fmla="*/ 3863399 w 7472601"/>
              <a:gd name="connsiteY371" fmla="*/ 5087257 h 6858000"/>
              <a:gd name="connsiteX372" fmla="*/ 3968712 w 7472601"/>
              <a:gd name="connsiteY372" fmla="*/ 4913989 h 6858000"/>
              <a:gd name="connsiteX373" fmla="*/ 2792390 w 7472601"/>
              <a:gd name="connsiteY373" fmla="*/ 5382974 h 6858000"/>
              <a:gd name="connsiteX374" fmla="*/ 2714982 w 7472601"/>
              <a:gd name="connsiteY374" fmla="*/ 5427051 h 6858000"/>
              <a:gd name="connsiteX375" fmla="*/ 2813361 w 7472601"/>
              <a:gd name="connsiteY375" fmla="*/ 6023912 h 6858000"/>
              <a:gd name="connsiteX376" fmla="*/ 2688430 w 7472601"/>
              <a:gd name="connsiteY376" fmla="*/ 6801564 h 6858000"/>
              <a:gd name="connsiteX377" fmla="*/ 2629626 w 7472601"/>
              <a:gd name="connsiteY377" fmla="*/ 6763394 h 6858000"/>
              <a:gd name="connsiteX378" fmla="*/ 2565328 w 7472601"/>
              <a:gd name="connsiteY378" fmla="*/ 5516399 h 6858000"/>
              <a:gd name="connsiteX379" fmla="*/ 1922999 w 7472601"/>
              <a:gd name="connsiteY379" fmla="*/ 5980343 h 6858000"/>
              <a:gd name="connsiteX380" fmla="*/ 1950261 w 7472601"/>
              <a:gd name="connsiteY380" fmla="*/ 6405858 h 6858000"/>
              <a:gd name="connsiteX381" fmla="*/ 2365554 w 7472601"/>
              <a:gd name="connsiteY381" fmla="*/ 6759107 h 6858000"/>
              <a:gd name="connsiteX382" fmla="*/ 2424142 w 7472601"/>
              <a:gd name="connsiteY382" fmla="*/ 6858000 h 6858000"/>
              <a:gd name="connsiteX383" fmla="*/ 2395994 w 7472601"/>
              <a:gd name="connsiteY383" fmla="*/ 6858000 h 6858000"/>
              <a:gd name="connsiteX384" fmla="*/ 2392863 w 7472601"/>
              <a:gd name="connsiteY384" fmla="*/ 6852964 h 6858000"/>
              <a:gd name="connsiteX385" fmla="*/ 2017589 w 7472601"/>
              <a:gd name="connsiteY385" fmla="*/ 6493982 h 6858000"/>
              <a:gd name="connsiteX386" fmla="*/ 2147336 w 7472601"/>
              <a:gd name="connsiteY386" fmla="*/ 6594052 h 6858000"/>
              <a:gd name="connsiteX387" fmla="*/ 2207047 w 7472601"/>
              <a:gd name="connsiteY387" fmla="*/ 6654540 h 6858000"/>
              <a:gd name="connsiteX388" fmla="*/ 2299106 w 7472601"/>
              <a:gd name="connsiteY388" fmla="*/ 6778931 h 6858000"/>
              <a:gd name="connsiteX389" fmla="*/ 2314430 w 7472601"/>
              <a:gd name="connsiteY389" fmla="*/ 6801144 h 6858000"/>
              <a:gd name="connsiteX390" fmla="*/ 2352406 w 7472601"/>
              <a:gd name="connsiteY390" fmla="*/ 6858000 h 6858000"/>
              <a:gd name="connsiteX391" fmla="*/ 2314492 w 7472601"/>
              <a:gd name="connsiteY391" fmla="*/ 6858000 h 6858000"/>
              <a:gd name="connsiteX392" fmla="*/ 2288095 w 7472601"/>
              <a:gd name="connsiteY392" fmla="*/ 6818030 h 6858000"/>
              <a:gd name="connsiteX393" fmla="*/ 2272768 w 7472601"/>
              <a:gd name="connsiteY393" fmla="*/ 6795822 h 6858000"/>
              <a:gd name="connsiteX394" fmla="*/ 2182715 w 7472601"/>
              <a:gd name="connsiteY394" fmla="*/ 6675071 h 6858000"/>
              <a:gd name="connsiteX395" fmla="*/ 2032061 w 7472601"/>
              <a:gd name="connsiteY395" fmla="*/ 6541380 h 6858000"/>
              <a:gd name="connsiteX396" fmla="*/ 2257220 w 7472601"/>
              <a:gd name="connsiteY396" fmla="*/ 6826257 h 6858000"/>
              <a:gd name="connsiteX397" fmla="*/ 2281324 w 7472601"/>
              <a:gd name="connsiteY397" fmla="*/ 6858000 h 6858000"/>
              <a:gd name="connsiteX398" fmla="*/ 2242860 w 7472601"/>
              <a:gd name="connsiteY398" fmla="*/ 6858000 h 6858000"/>
              <a:gd name="connsiteX399" fmla="*/ 2232818 w 7472601"/>
              <a:gd name="connsiteY399" fmla="*/ 6844926 h 6858000"/>
              <a:gd name="connsiteX400" fmla="*/ 1990172 w 7472601"/>
              <a:gd name="connsiteY400" fmla="*/ 6542121 h 6858000"/>
              <a:gd name="connsiteX401" fmla="*/ 2124090 w 7472601"/>
              <a:gd name="connsiteY401" fmla="*/ 6761017 h 6858000"/>
              <a:gd name="connsiteX402" fmla="*/ 2200380 w 7472601"/>
              <a:gd name="connsiteY402" fmla="*/ 6858000 h 6858000"/>
              <a:gd name="connsiteX403" fmla="*/ 2147507 w 7472601"/>
              <a:gd name="connsiteY403" fmla="*/ 6858000 h 6858000"/>
              <a:gd name="connsiteX404" fmla="*/ 2070668 w 7472601"/>
              <a:gd name="connsiteY404" fmla="*/ 6761520 h 6858000"/>
              <a:gd name="connsiteX405" fmla="*/ 1975142 w 7472601"/>
              <a:gd name="connsiteY405" fmla="*/ 6585570 h 6858000"/>
              <a:gd name="connsiteX406" fmla="*/ 2050035 w 7472601"/>
              <a:gd name="connsiteY406" fmla="*/ 6813345 h 6858000"/>
              <a:gd name="connsiteX407" fmla="*/ 2063025 w 7472601"/>
              <a:gd name="connsiteY407" fmla="*/ 6858000 h 6858000"/>
              <a:gd name="connsiteX408" fmla="*/ 2021675 w 7472601"/>
              <a:gd name="connsiteY408" fmla="*/ 6858000 h 6858000"/>
              <a:gd name="connsiteX409" fmla="*/ 2019308 w 7472601"/>
              <a:gd name="connsiteY409" fmla="*/ 6847118 h 6858000"/>
              <a:gd name="connsiteX410" fmla="*/ 1938835 w 7472601"/>
              <a:gd name="connsiteY410" fmla="*/ 6551160 h 6858000"/>
              <a:gd name="connsiteX411" fmla="*/ 1953230 w 7472601"/>
              <a:gd name="connsiteY411" fmla="*/ 6759699 h 6858000"/>
              <a:gd name="connsiteX412" fmla="*/ 1956763 w 7472601"/>
              <a:gd name="connsiteY412" fmla="*/ 6778191 h 6858000"/>
              <a:gd name="connsiteX413" fmla="*/ 1967925 w 7472601"/>
              <a:gd name="connsiteY413" fmla="*/ 6858000 h 6858000"/>
              <a:gd name="connsiteX414" fmla="*/ 1936622 w 7472601"/>
              <a:gd name="connsiteY414" fmla="*/ 6858000 h 6858000"/>
              <a:gd name="connsiteX415" fmla="*/ 1926261 w 7472601"/>
              <a:gd name="connsiteY415" fmla="*/ 6784064 h 6858000"/>
              <a:gd name="connsiteX416" fmla="*/ 1922724 w 7472601"/>
              <a:gd name="connsiteY416" fmla="*/ 6765577 h 6858000"/>
              <a:gd name="connsiteX417" fmla="*/ 1904650 w 7472601"/>
              <a:gd name="connsiteY417" fmla="*/ 6639616 h 6858000"/>
              <a:gd name="connsiteX418" fmla="*/ 1885273 w 7472601"/>
              <a:gd name="connsiteY418" fmla="*/ 6858000 h 6858000"/>
              <a:gd name="connsiteX419" fmla="*/ 1854363 w 7472601"/>
              <a:gd name="connsiteY419" fmla="*/ 6858000 h 6858000"/>
              <a:gd name="connsiteX420" fmla="*/ 1880391 w 7472601"/>
              <a:gd name="connsiteY420" fmla="*/ 6603796 h 6858000"/>
              <a:gd name="connsiteX421" fmla="*/ 1818273 w 7472601"/>
              <a:gd name="connsiteY421" fmla="*/ 6715729 h 6858000"/>
              <a:gd name="connsiteX422" fmla="*/ 1794691 w 7472601"/>
              <a:gd name="connsiteY422" fmla="*/ 6843239 h 6858000"/>
              <a:gd name="connsiteX423" fmla="*/ 1794914 w 7472601"/>
              <a:gd name="connsiteY423" fmla="*/ 6858000 h 6858000"/>
              <a:gd name="connsiteX424" fmla="*/ 1746128 w 7472601"/>
              <a:gd name="connsiteY424" fmla="*/ 6858000 h 6858000"/>
              <a:gd name="connsiteX425" fmla="*/ 1753934 w 7472601"/>
              <a:gd name="connsiteY425" fmla="*/ 6724796 h 6858000"/>
              <a:gd name="connsiteX426" fmla="*/ 1792053 w 7472601"/>
              <a:gd name="connsiteY426" fmla="*/ 6572396 h 6858000"/>
              <a:gd name="connsiteX427" fmla="*/ 1862248 w 7472601"/>
              <a:gd name="connsiteY427" fmla="*/ 6266397 h 6858000"/>
              <a:gd name="connsiteX428" fmla="*/ 1862250 w 7472601"/>
              <a:gd name="connsiteY428" fmla="*/ 6033531 h 6858000"/>
              <a:gd name="connsiteX429" fmla="*/ 1211999 w 7472601"/>
              <a:gd name="connsiteY429" fmla="*/ 6683610 h 6858000"/>
              <a:gd name="connsiteX430" fmla="*/ 1213266 w 7472601"/>
              <a:gd name="connsiteY430" fmla="*/ 6691947 h 6858000"/>
              <a:gd name="connsiteX431" fmla="*/ 1203370 w 7472601"/>
              <a:gd name="connsiteY431" fmla="*/ 6850676 h 6858000"/>
              <a:gd name="connsiteX432" fmla="*/ 1203671 w 7472601"/>
              <a:gd name="connsiteY432" fmla="*/ 6858000 h 6858000"/>
              <a:gd name="connsiteX433" fmla="*/ 1143180 w 7472601"/>
              <a:gd name="connsiteY433" fmla="*/ 6858000 h 6858000"/>
              <a:gd name="connsiteX434" fmla="*/ 1142176 w 7472601"/>
              <a:gd name="connsiteY434" fmla="*/ 6766045 h 6858000"/>
              <a:gd name="connsiteX435" fmla="*/ 1067484 w 7472601"/>
              <a:gd name="connsiteY435" fmla="*/ 6858000 h 6858000"/>
              <a:gd name="connsiteX436" fmla="*/ 953928 w 7472601"/>
              <a:gd name="connsiteY436" fmla="*/ 6858000 h 6858000"/>
              <a:gd name="connsiteX437" fmla="*/ 959715 w 7472601"/>
              <a:gd name="connsiteY437" fmla="*/ 6850185 h 6858000"/>
              <a:gd name="connsiteX438" fmla="*/ 1483788 w 7472601"/>
              <a:gd name="connsiteY438" fmla="*/ 6259174 h 6858000"/>
              <a:gd name="connsiteX439" fmla="*/ 1100671 w 7472601"/>
              <a:gd name="connsiteY439" fmla="*/ 6252137 h 6858000"/>
              <a:gd name="connsiteX440" fmla="*/ 1090144 w 7472601"/>
              <a:gd name="connsiteY440" fmla="*/ 6256748 h 6858000"/>
              <a:gd name="connsiteX441" fmla="*/ 1095872 w 7472601"/>
              <a:gd name="connsiteY441" fmla="*/ 6271892 h 6858000"/>
              <a:gd name="connsiteX442" fmla="*/ 262785 w 7472601"/>
              <a:gd name="connsiteY442" fmla="*/ 6845450 h 6858000"/>
              <a:gd name="connsiteX443" fmla="*/ 209968 w 7472601"/>
              <a:gd name="connsiteY443" fmla="*/ 6770713 h 6858000"/>
              <a:gd name="connsiteX444" fmla="*/ 873460 w 7472601"/>
              <a:gd name="connsiteY444" fmla="*/ 6253768 h 6858000"/>
              <a:gd name="connsiteX445" fmla="*/ 192686 w 7472601"/>
              <a:gd name="connsiteY445" fmla="*/ 5849257 h 6858000"/>
              <a:gd name="connsiteX446" fmla="*/ 4696 w 7472601"/>
              <a:gd name="connsiteY446" fmla="*/ 5697668 h 6858000"/>
              <a:gd name="connsiteX447" fmla="*/ 0 w 7472601"/>
              <a:gd name="connsiteY447" fmla="*/ 5689984 h 6858000"/>
              <a:gd name="connsiteX448" fmla="*/ 0 w 7472601"/>
              <a:gd name="connsiteY448" fmla="*/ 5513472 h 6858000"/>
              <a:gd name="connsiteX449" fmla="*/ 174101 w 7472601"/>
              <a:gd name="connsiteY449" fmla="*/ 5620277 h 6858000"/>
              <a:gd name="connsiteX450" fmla="*/ 891800 w 7472601"/>
              <a:gd name="connsiteY450" fmla="*/ 6036935 h 6858000"/>
              <a:gd name="connsiteX451" fmla="*/ 1072219 w 7472601"/>
              <a:gd name="connsiteY451" fmla="*/ 6169443 h 6858000"/>
              <a:gd name="connsiteX452" fmla="*/ 1074117 w 7472601"/>
              <a:gd name="connsiteY452" fmla="*/ 6170301 h 6858000"/>
              <a:gd name="connsiteX453" fmla="*/ 1083114 w 7472601"/>
              <a:gd name="connsiteY453" fmla="*/ 6174131 h 6858000"/>
              <a:gd name="connsiteX454" fmla="*/ 1543010 w 7472601"/>
              <a:gd name="connsiteY454" fmla="*/ 6191140 h 6858000"/>
              <a:gd name="connsiteX455" fmla="*/ 1551080 w 7472601"/>
              <a:gd name="connsiteY455" fmla="*/ 6195006 h 6858000"/>
              <a:gd name="connsiteX456" fmla="*/ 2345443 w 7472601"/>
              <a:gd name="connsiteY456" fmla="*/ 5549882 h 6858000"/>
              <a:gd name="connsiteX457" fmla="*/ 1721499 w 7472601"/>
              <a:gd name="connsiteY457" fmla="*/ 5599969 h 6858000"/>
              <a:gd name="connsiteX458" fmla="*/ 767716 w 7472601"/>
              <a:gd name="connsiteY458" fmla="*/ 5472768 h 6858000"/>
              <a:gd name="connsiteX459" fmla="*/ 722147 w 7472601"/>
              <a:gd name="connsiteY459" fmla="*/ 5393091 h 6858000"/>
              <a:gd name="connsiteX460" fmla="*/ 1485552 w 7472601"/>
              <a:gd name="connsiteY460" fmla="*/ 5313202 h 6858000"/>
              <a:gd name="connsiteX461" fmla="*/ 2143004 w 7472601"/>
              <a:gd name="connsiteY461" fmla="*/ 5402420 h 6858000"/>
              <a:gd name="connsiteX462" fmla="*/ 1933391 w 7472601"/>
              <a:gd name="connsiteY462" fmla="*/ 5156971 h 6858000"/>
              <a:gd name="connsiteX463" fmla="*/ 1827118 w 7472601"/>
              <a:gd name="connsiteY463" fmla="*/ 4968410 h 6858000"/>
              <a:gd name="connsiteX464" fmla="*/ 1837349 w 7472601"/>
              <a:gd name="connsiteY464" fmla="*/ 4956357 h 6858000"/>
              <a:gd name="connsiteX465" fmla="*/ 2162835 w 7472601"/>
              <a:gd name="connsiteY465" fmla="*/ 5187853 h 6858000"/>
              <a:gd name="connsiteX466" fmla="*/ 2257167 w 7472601"/>
              <a:gd name="connsiteY466" fmla="*/ 5462123 h 6858000"/>
              <a:gd name="connsiteX467" fmla="*/ 2261598 w 7472601"/>
              <a:gd name="connsiteY467" fmla="*/ 5467998 h 6858000"/>
              <a:gd name="connsiteX468" fmla="*/ 2437177 w 7472601"/>
              <a:gd name="connsiteY468" fmla="*/ 5479608 h 6858000"/>
              <a:gd name="connsiteX469" fmla="*/ 2445247 w 7472601"/>
              <a:gd name="connsiteY469" fmla="*/ 5483476 h 6858000"/>
              <a:gd name="connsiteX470" fmla="*/ 2743626 w 7472601"/>
              <a:gd name="connsiteY470" fmla="*/ 5304819 h 6858000"/>
              <a:gd name="connsiteX471" fmla="*/ 3048102 w 7472601"/>
              <a:gd name="connsiteY471" fmla="*/ 5150595 h 6858000"/>
              <a:gd name="connsiteX472" fmla="*/ 1799414 w 7472601"/>
              <a:gd name="connsiteY472" fmla="*/ 4694732 h 6858000"/>
              <a:gd name="connsiteX473" fmla="*/ 1771735 w 7472601"/>
              <a:gd name="connsiteY473" fmla="*/ 4619929 h 6858000"/>
              <a:gd name="connsiteX474" fmla="*/ 3104273 w 7472601"/>
              <a:gd name="connsiteY474" fmla="*/ 5076159 h 6858000"/>
              <a:gd name="connsiteX475" fmla="*/ 3113245 w 7472601"/>
              <a:gd name="connsiteY475" fmla="*/ 5090705 h 6858000"/>
              <a:gd name="connsiteX476" fmla="*/ 3126294 w 7472601"/>
              <a:gd name="connsiteY476" fmla="*/ 5114400 h 6858000"/>
              <a:gd name="connsiteX477" fmla="*/ 3937433 w 7472601"/>
              <a:gd name="connsiteY477" fmla="*/ 4830473 h 6858000"/>
              <a:gd name="connsiteX478" fmla="*/ 3590475 w 7472601"/>
              <a:gd name="connsiteY478" fmla="*/ 4597974 h 6858000"/>
              <a:gd name="connsiteX479" fmla="*/ 3100264 w 7472601"/>
              <a:gd name="connsiteY479" fmla="*/ 4579845 h 6858000"/>
              <a:gd name="connsiteX480" fmla="*/ 2183576 w 7472601"/>
              <a:gd name="connsiteY480" fmla="*/ 4227150 h 6858000"/>
              <a:gd name="connsiteX481" fmla="*/ 2151029 w 7472601"/>
              <a:gd name="connsiteY481" fmla="*/ 4146947 h 6858000"/>
              <a:gd name="connsiteX482" fmla="*/ 3563434 w 7472601"/>
              <a:gd name="connsiteY482" fmla="*/ 4469115 h 6858000"/>
              <a:gd name="connsiteX483" fmla="*/ 3177952 w 7472601"/>
              <a:gd name="connsiteY483" fmla="*/ 3657386 h 6858000"/>
              <a:gd name="connsiteX484" fmla="*/ 3189263 w 7472601"/>
              <a:gd name="connsiteY484" fmla="*/ 3625726 h 6858000"/>
              <a:gd name="connsiteX485" fmla="*/ 3560912 w 7472601"/>
              <a:gd name="connsiteY485" fmla="*/ 4079863 h 6858000"/>
              <a:gd name="connsiteX486" fmla="*/ 3626636 w 7472601"/>
              <a:gd name="connsiteY486" fmla="*/ 4512230 h 6858000"/>
              <a:gd name="connsiteX487" fmla="*/ 3653088 w 7472601"/>
              <a:gd name="connsiteY487" fmla="*/ 4521417 h 6858000"/>
              <a:gd name="connsiteX488" fmla="*/ 3988128 w 7472601"/>
              <a:gd name="connsiteY488" fmla="*/ 4817267 h 6858000"/>
              <a:gd name="connsiteX489" fmla="*/ 4830582 w 7472601"/>
              <a:gd name="connsiteY489" fmla="*/ 4676000 h 6858000"/>
              <a:gd name="connsiteX490" fmla="*/ 4830100 w 7472601"/>
              <a:gd name="connsiteY490" fmla="*/ 4675554 h 6858000"/>
              <a:gd name="connsiteX491" fmla="*/ 4036318 w 7472601"/>
              <a:gd name="connsiteY491" fmla="*/ 4147013 h 6858000"/>
              <a:gd name="connsiteX492" fmla="*/ 3432098 w 7472601"/>
              <a:gd name="connsiteY492" fmla="*/ 3537312 h 6858000"/>
              <a:gd name="connsiteX493" fmla="*/ 3446761 w 7472601"/>
              <a:gd name="connsiteY493" fmla="*/ 3461278 h 6858000"/>
              <a:gd name="connsiteX494" fmla="*/ 4419733 w 7472601"/>
              <a:gd name="connsiteY494" fmla="*/ 3963555 h 6858000"/>
              <a:gd name="connsiteX495" fmla="*/ 4781371 w 7472601"/>
              <a:gd name="connsiteY495" fmla="*/ 4458604 h 6858000"/>
              <a:gd name="connsiteX496" fmla="*/ 4780440 w 7472601"/>
              <a:gd name="connsiteY496" fmla="*/ 4470290 h 6858000"/>
              <a:gd name="connsiteX497" fmla="*/ 4898954 w 7472601"/>
              <a:gd name="connsiteY497" fmla="*/ 4662092 h 6858000"/>
              <a:gd name="connsiteX498" fmla="*/ 4900699 w 7472601"/>
              <a:gd name="connsiteY498" fmla="*/ 4670867 h 6858000"/>
              <a:gd name="connsiteX499" fmla="*/ 5714511 w 7472601"/>
              <a:gd name="connsiteY499" fmla="*/ 4663483 h 6858000"/>
              <a:gd name="connsiteX500" fmla="*/ 5464793 w 7472601"/>
              <a:gd name="connsiteY500" fmla="*/ 4393556 h 6858000"/>
              <a:gd name="connsiteX501" fmla="*/ 5461897 w 7472601"/>
              <a:gd name="connsiteY501" fmla="*/ 4390879 h 6858000"/>
              <a:gd name="connsiteX502" fmla="*/ 4294126 w 7472601"/>
              <a:gd name="connsiteY502" fmla="*/ 3303048 h 6858000"/>
              <a:gd name="connsiteX503" fmla="*/ 4305321 w 7472601"/>
              <a:gd name="connsiteY503" fmla="*/ 3256953 h 6858000"/>
              <a:gd name="connsiteX504" fmla="*/ 4949299 w 7472601"/>
              <a:gd name="connsiteY504" fmla="*/ 3766336 h 6858000"/>
              <a:gd name="connsiteX505" fmla="*/ 5291452 w 7472601"/>
              <a:gd name="connsiteY505" fmla="*/ 4076801 h 6858000"/>
              <a:gd name="connsiteX506" fmla="*/ 5434998 w 7472601"/>
              <a:gd name="connsiteY506" fmla="*/ 4254100 h 6858000"/>
              <a:gd name="connsiteX507" fmla="*/ 5351015 w 7472601"/>
              <a:gd name="connsiteY507" fmla="*/ 3760989 h 6858000"/>
              <a:gd name="connsiteX508" fmla="*/ 5413780 w 7472601"/>
              <a:gd name="connsiteY508" fmla="*/ 2966265 h 6858000"/>
              <a:gd name="connsiteX509" fmla="*/ 5425627 w 7472601"/>
              <a:gd name="connsiteY509" fmla="*/ 2954192 h 6858000"/>
              <a:gd name="connsiteX510" fmla="*/ 6604735 w 7472601"/>
              <a:gd name="connsiteY510" fmla="*/ 2041381 h 6858000"/>
              <a:gd name="connsiteX511" fmla="*/ 7204487 w 7472601"/>
              <a:gd name="connsiteY511" fmla="*/ 2742112 h 6858000"/>
              <a:gd name="connsiteX512" fmla="*/ 7131592 w 7472601"/>
              <a:gd name="connsiteY512" fmla="*/ 2672096 h 6858000"/>
              <a:gd name="connsiteX513" fmla="*/ 6996344 w 7472601"/>
              <a:gd name="connsiteY513" fmla="*/ 2518310 h 6858000"/>
              <a:gd name="connsiteX514" fmla="*/ 6735495 w 7472601"/>
              <a:gd name="connsiteY514" fmla="*/ 2196890 h 6858000"/>
              <a:gd name="connsiteX515" fmla="*/ 6721901 w 7472601"/>
              <a:gd name="connsiteY515" fmla="*/ 2179274 h 6858000"/>
              <a:gd name="connsiteX516" fmla="*/ 6604735 w 7472601"/>
              <a:gd name="connsiteY516" fmla="*/ 2041381 h 6858000"/>
              <a:gd name="connsiteX517" fmla="*/ 6591670 w 7472601"/>
              <a:gd name="connsiteY517" fmla="*/ 1988277 h 6858000"/>
              <a:gd name="connsiteX518" fmla="*/ 6747349 w 7472601"/>
              <a:gd name="connsiteY518" fmla="*/ 2160069 h 6858000"/>
              <a:gd name="connsiteX519" fmla="*/ 6760943 w 7472601"/>
              <a:gd name="connsiteY519" fmla="*/ 2177686 h 6858000"/>
              <a:gd name="connsiteX520" fmla="*/ 7021065 w 7472601"/>
              <a:gd name="connsiteY520" fmla="*/ 2498102 h 6858000"/>
              <a:gd name="connsiteX521" fmla="*/ 7155223 w 7472601"/>
              <a:gd name="connsiteY521" fmla="*/ 2650386 h 6858000"/>
              <a:gd name="connsiteX522" fmla="*/ 7203167 w 7472601"/>
              <a:gd name="connsiteY522" fmla="*/ 2697288 h 6858000"/>
              <a:gd name="connsiteX523" fmla="*/ 6937703 w 7472601"/>
              <a:gd name="connsiteY523" fmla="*/ 2321981 h 6858000"/>
              <a:gd name="connsiteX524" fmla="*/ 6591670 w 7472601"/>
              <a:gd name="connsiteY524" fmla="*/ 1988277 h 6858000"/>
              <a:gd name="connsiteX525" fmla="*/ 5798671 w 7472601"/>
              <a:gd name="connsiteY525" fmla="*/ 1981601 h 6858000"/>
              <a:gd name="connsiteX526" fmla="*/ 5754709 w 7472601"/>
              <a:gd name="connsiteY526" fmla="*/ 2071454 h 6858000"/>
              <a:gd name="connsiteX527" fmla="*/ 5763044 w 7472601"/>
              <a:gd name="connsiteY527" fmla="*/ 2842206 h 6858000"/>
              <a:gd name="connsiteX528" fmla="*/ 5764974 w 7472601"/>
              <a:gd name="connsiteY528" fmla="*/ 2799609 h 6858000"/>
              <a:gd name="connsiteX529" fmla="*/ 5767665 w 7472601"/>
              <a:gd name="connsiteY529" fmla="*/ 2666409 h 6858000"/>
              <a:gd name="connsiteX530" fmla="*/ 5763055 w 7472601"/>
              <a:gd name="connsiteY530" fmla="*/ 2579705 h 6858000"/>
              <a:gd name="connsiteX531" fmla="*/ 5758079 w 7472601"/>
              <a:gd name="connsiteY531" fmla="*/ 2492508 h 6858000"/>
              <a:gd name="connsiteX532" fmla="*/ 5779325 w 7472601"/>
              <a:gd name="connsiteY532" fmla="*/ 2197069 h 6858000"/>
              <a:gd name="connsiteX533" fmla="*/ 5798671 w 7472601"/>
              <a:gd name="connsiteY533" fmla="*/ 1981601 h 6858000"/>
              <a:gd name="connsiteX534" fmla="*/ 5829202 w 7472601"/>
              <a:gd name="connsiteY534" fmla="*/ 1971679 h 6858000"/>
              <a:gd name="connsiteX535" fmla="*/ 5809558 w 7472601"/>
              <a:gd name="connsiteY535" fmla="*/ 2198043 h 6858000"/>
              <a:gd name="connsiteX536" fmla="*/ 5788653 w 7472601"/>
              <a:gd name="connsiteY536" fmla="*/ 2489430 h 6858000"/>
              <a:gd name="connsiteX537" fmla="*/ 5793439 w 7472601"/>
              <a:gd name="connsiteY537" fmla="*/ 2575235 h 6858000"/>
              <a:gd name="connsiteX538" fmla="*/ 5796837 w 7472601"/>
              <a:gd name="connsiteY538" fmla="*/ 2637633 h 6858000"/>
              <a:gd name="connsiteX539" fmla="*/ 5818614 w 7472601"/>
              <a:gd name="connsiteY539" fmla="*/ 2473055 h 6858000"/>
              <a:gd name="connsiteX540" fmla="*/ 5829202 w 7472601"/>
              <a:gd name="connsiteY540" fmla="*/ 1971679 h 6858000"/>
              <a:gd name="connsiteX541" fmla="*/ 5911389 w 7472601"/>
              <a:gd name="connsiteY541" fmla="*/ 1898371 h 6858000"/>
              <a:gd name="connsiteX542" fmla="*/ 6237627 w 7472601"/>
              <a:gd name="connsiteY542" fmla="*/ 2231921 h 6858000"/>
              <a:gd name="connsiteX543" fmla="*/ 5911389 w 7472601"/>
              <a:gd name="connsiteY543" fmla="*/ 1898371 h 6858000"/>
              <a:gd name="connsiteX544" fmla="*/ 6944437 w 7472601"/>
              <a:gd name="connsiteY544" fmla="*/ 1575402 h 6858000"/>
              <a:gd name="connsiteX545" fmla="*/ 6304730 w 7472601"/>
              <a:gd name="connsiteY545" fmla="*/ 1766654 h 6858000"/>
              <a:gd name="connsiteX546" fmla="*/ 6944437 w 7472601"/>
              <a:gd name="connsiteY546" fmla="*/ 1575402 h 6858000"/>
              <a:gd name="connsiteX547" fmla="*/ 7019523 w 7472601"/>
              <a:gd name="connsiteY547" fmla="*/ 1519450 h 6858000"/>
              <a:gd name="connsiteX548" fmla="*/ 6298091 w 7472601"/>
              <a:gd name="connsiteY548" fmla="*/ 1737122 h 6858000"/>
              <a:gd name="connsiteX549" fmla="*/ 7019523 w 7472601"/>
              <a:gd name="connsiteY549" fmla="*/ 1519450 h 6858000"/>
              <a:gd name="connsiteX550" fmla="*/ 2399523 w 7472601"/>
              <a:gd name="connsiteY550" fmla="*/ 1428234 h 6858000"/>
              <a:gd name="connsiteX551" fmla="*/ 2224982 w 7472601"/>
              <a:gd name="connsiteY551" fmla="*/ 1826201 h 6858000"/>
              <a:gd name="connsiteX552" fmla="*/ 2096099 w 7472601"/>
              <a:gd name="connsiteY552" fmla="*/ 2345900 h 6858000"/>
              <a:gd name="connsiteX553" fmla="*/ 2283317 w 7472601"/>
              <a:gd name="connsiteY553" fmla="*/ 1796925 h 6858000"/>
              <a:gd name="connsiteX554" fmla="*/ 2399523 w 7472601"/>
              <a:gd name="connsiteY554" fmla="*/ 1428234 h 6858000"/>
              <a:gd name="connsiteX555" fmla="*/ 2448558 w 7472601"/>
              <a:gd name="connsiteY555" fmla="*/ 1373435 h 6858000"/>
              <a:gd name="connsiteX556" fmla="*/ 2312521 w 7472601"/>
              <a:gd name="connsiteY556" fmla="*/ 1806140 h 6858000"/>
              <a:gd name="connsiteX557" fmla="*/ 2127533 w 7472601"/>
              <a:gd name="connsiteY557" fmla="*/ 2348380 h 6858000"/>
              <a:gd name="connsiteX558" fmla="*/ 2358080 w 7472601"/>
              <a:gd name="connsiteY558" fmla="*/ 1866134 h 6858000"/>
              <a:gd name="connsiteX559" fmla="*/ 2407436 w 7472601"/>
              <a:gd name="connsiteY559" fmla="*/ 1651070 h 6858000"/>
              <a:gd name="connsiteX560" fmla="*/ 2448558 w 7472601"/>
              <a:gd name="connsiteY560" fmla="*/ 1373435 h 6858000"/>
              <a:gd name="connsiteX561" fmla="*/ 278707 w 7472601"/>
              <a:gd name="connsiteY561" fmla="*/ 1352270 h 6858000"/>
              <a:gd name="connsiteX562" fmla="*/ 321570 w 7472601"/>
              <a:gd name="connsiteY562" fmla="*/ 1861610 h 6858000"/>
              <a:gd name="connsiteX563" fmla="*/ 294281 w 7472601"/>
              <a:gd name="connsiteY563" fmla="*/ 1440658 h 6858000"/>
              <a:gd name="connsiteX564" fmla="*/ 278707 w 7472601"/>
              <a:gd name="connsiteY564" fmla="*/ 1352270 h 6858000"/>
              <a:gd name="connsiteX565" fmla="*/ 1423821 w 7472601"/>
              <a:gd name="connsiteY565" fmla="*/ 1351958 h 6858000"/>
              <a:gd name="connsiteX566" fmla="*/ 1638521 w 7472601"/>
              <a:gd name="connsiteY566" fmla="*/ 1908470 h 6858000"/>
              <a:gd name="connsiteX567" fmla="*/ 1754199 w 7472601"/>
              <a:gd name="connsiteY567" fmla="*/ 2149284 h 6858000"/>
              <a:gd name="connsiteX568" fmla="*/ 1908359 w 7472601"/>
              <a:gd name="connsiteY568" fmla="*/ 2364988 h 6858000"/>
              <a:gd name="connsiteX569" fmla="*/ 1647661 w 7472601"/>
              <a:gd name="connsiteY569" fmla="*/ 1825945 h 6858000"/>
              <a:gd name="connsiteX570" fmla="*/ 1423821 w 7472601"/>
              <a:gd name="connsiteY570" fmla="*/ 1351958 h 6858000"/>
              <a:gd name="connsiteX571" fmla="*/ 1431890 w 7472601"/>
              <a:gd name="connsiteY571" fmla="*/ 1306475 h 6858000"/>
              <a:gd name="connsiteX572" fmla="*/ 1507597 w 7472601"/>
              <a:gd name="connsiteY572" fmla="*/ 1446132 h 6858000"/>
              <a:gd name="connsiteX573" fmla="*/ 1674586 w 7472601"/>
              <a:gd name="connsiteY573" fmla="*/ 1813832 h 6858000"/>
              <a:gd name="connsiteX574" fmla="*/ 1815950 w 7472601"/>
              <a:gd name="connsiteY574" fmla="*/ 2128564 h 6858000"/>
              <a:gd name="connsiteX575" fmla="*/ 1984242 w 7472601"/>
              <a:gd name="connsiteY575" fmla="*/ 2430829 h 6858000"/>
              <a:gd name="connsiteX576" fmla="*/ 2014023 w 7472601"/>
              <a:gd name="connsiteY576" fmla="*/ 2450995 h 6858000"/>
              <a:gd name="connsiteX577" fmla="*/ 1747337 w 7472601"/>
              <a:gd name="connsiteY577" fmla="*/ 1855264 h 6858000"/>
              <a:gd name="connsiteX578" fmla="*/ 1533749 w 7472601"/>
              <a:gd name="connsiteY578" fmla="*/ 1478656 h 6858000"/>
              <a:gd name="connsiteX579" fmla="*/ 1431890 w 7472601"/>
              <a:gd name="connsiteY579" fmla="*/ 1306475 h 6858000"/>
              <a:gd name="connsiteX580" fmla="*/ 5052692 w 7472601"/>
              <a:gd name="connsiteY580" fmla="*/ 1292994 h 6858000"/>
              <a:gd name="connsiteX581" fmla="*/ 5200661 w 7472601"/>
              <a:gd name="connsiteY581" fmla="*/ 1635186 h 6858000"/>
              <a:gd name="connsiteX582" fmla="*/ 5297138 w 7472601"/>
              <a:gd name="connsiteY582" fmla="*/ 1906351 h 6858000"/>
              <a:gd name="connsiteX583" fmla="*/ 5052692 w 7472601"/>
              <a:gd name="connsiteY583" fmla="*/ 1292994 h 6858000"/>
              <a:gd name="connsiteX584" fmla="*/ 5009948 w 7472601"/>
              <a:gd name="connsiteY584" fmla="*/ 1273619 h 6858000"/>
              <a:gd name="connsiteX585" fmla="*/ 5121777 w 7472601"/>
              <a:gd name="connsiteY585" fmla="*/ 1654213 h 6858000"/>
              <a:gd name="connsiteX586" fmla="*/ 5293545 w 7472601"/>
              <a:gd name="connsiteY586" fmla="*/ 2072247 h 6858000"/>
              <a:gd name="connsiteX587" fmla="*/ 5294042 w 7472601"/>
              <a:gd name="connsiteY587" fmla="*/ 2065019 h 6858000"/>
              <a:gd name="connsiteX588" fmla="*/ 5171936 w 7472601"/>
              <a:gd name="connsiteY588" fmla="*/ 1647613 h 6858000"/>
              <a:gd name="connsiteX589" fmla="*/ 5009948 w 7472601"/>
              <a:gd name="connsiteY589" fmla="*/ 1273619 h 6858000"/>
              <a:gd name="connsiteX590" fmla="*/ 655236 w 7472601"/>
              <a:gd name="connsiteY590" fmla="*/ 1268632 h 6858000"/>
              <a:gd name="connsiteX591" fmla="*/ 839521 w 7472601"/>
              <a:gd name="connsiteY591" fmla="*/ 1685315 h 6858000"/>
              <a:gd name="connsiteX592" fmla="*/ 1109416 w 7472601"/>
              <a:gd name="connsiteY592" fmla="*/ 2061663 h 6858000"/>
              <a:gd name="connsiteX593" fmla="*/ 1298300 w 7472601"/>
              <a:gd name="connsiteY593" fmla="*/ 2247742 h 6858000"/>
              <a:gd name="connsiteX594" fmla="*/ 1125871 w 7472601"/>
              <a:gd name="connsiteY594" fmla="*/ 1989513 h 6858000"/>
              <a:gd name="connsiteX595" fmla="*/ 981574 w 7472601"/>
              <a:gd name="connsiteY595" fmla="*/ 1783157 h 6858000"/>
              <a:gd name="connsiteX596" fmla="*/ 922198 w 7472601"/>
              <a:gd name="connsiteY596" fmla="*/ 1677437 h 6858000"/>
              <a:gd name="connsiteX597" fmla="*/ 869293 w 7472601"/>
              <a:gd name="connsiteY597" fmla="*/ 1583214 h 6858000"/>
              <a:gd name="connsiteX598" fmla="*/ 751431 w 7472601"/>
              <a:gd name="connsiteY598" fmla="*/ 1405731 h 6858000"/>
              <a:gd name="connsiteX599" fmla="*/ 655236 w 7472601"/>
              <a:gd name="connsiteY599" fmla="*/ 1268632 h 6858000"/>
              <a:gd name="connsiteX600" fmla="*/ 6516292 w 7472601"/>
              <a:gd name="connsiteY600" fmla="*/ 1263064 h 6858000"/>
              <a:gd name="connsiteX601" fmla="*/ 5736320 w 7472601"/>
              <a:gd name="connsiteY601" fmla="*/ 1501803 h 6858000"/>
              <a:gd name="connsiteX602" fmla="*/ 6516292 w 7472601"/>
              <a:gd name="connsiteY602" fmla="*/ 1263064 h 6858000"/>
              <a:gd name="connsiteX603" fmla="*/ 291466 w 7472601"/>
              <a:gd name="connsiteY603" fmla="*/ 1250369 h 6858000"/>
              <a:gd name="connsiteX604" fmla="*/ 323180 w 7472601"/>
              <a:gd name="connsiteY604" fmla="*/ 1435283 h 6858000"/>
              <a:gd name="connsiteX605" fmla="*/ 349381 w 7472601"/>
              <a:gd name="connsiteY605" fmla="*/ 1875041 h 6858000"/>
              <a:gd name="connsiteX606" fmla="*/ 374363 w 7472601"/>
              <a:gd name="connsiteY606" fmla="*/ 1506494 h 6858000"/>
              <a:gd name="connsiteX607" fmla="*/ 302168 w 7472601"/>
              <a:gd name="connsiteY607" fmla="*/ 1274495 h 6858000"/>
              <a:gd name="connsiteX608" fmla="*/ 291466 w 7472601"/>
              <a:gd name="connsiteY608" fmla="*/ 1250369 h 6858000"/>
              <a:gd name="connsiteX609" fmla="*/ 678222 w 7472601"/>
              <a:gd name="connsiteY609" fmla="*/ 1248670 h 6858000"/>
              <a:gd name="connsiteX610" fmla="*/ 775536 w 7472601"/>
              <a:gd name="connsiteY610" fmla="*/ 1388015 h 6858000"/>
              <a:gd name="connsiteX611" fmla="*/ 894529 w 7472601"/>
              <a:gd name="connsiteY611" fmla="*/ 1567739 h 6858000"/>
              <a:gd name="connsiteX612" fmla="*/ 948000 w 7472601"/>
              <a:gd name="connsiteY612" fmla="*/ 1663088 h 6858000"/>
              <a:gd name="connsiteX613" fmla="*/ 1006812 w 7472601"/>
              <a:gd name="connsiteY613" fmla="*/ 1767683 h 6858000"/>
              <a:gd name="connsiteX614" fmla="*/ 1149133 w 7472601"/>
              <a:gd name="connsiteY614" fmla="*/ 1971513 h 6858000"/>
              <a:gd name="connsiteX615" fmla="*/ 1333952 w 7472601"/>
              <a:gd name="connsiteY615" fmla="*/ 2251620 h 6858000"/>
              <a:gd name="connsiteX616" fmla="*/ 1337329 w 7472601"/>
              <a:gd name="connsiteY616" fmla="*/ 2258350 h 6858000"/>
              <a:gd name="connsiteX617" fmla="*/ 1014726 w 7472601"/>
              <a:gd name="connsiteY617" fmla="*/ 1615556 h 6858000"/>
              <a:gd name="connsiteX618" fmla="*/ 678222 w 7472601"/>
              <a:gd name="connsiteY618" fmla="*/ 1248670 h 6858000"/>
              <a:gd name="connsiteX619" fmla="*/ 6691602 w 7472601"/>
              <a:gd name="connsiteY619" fmla="*/ 1140573 h 6858000"/>
              <a:gd name="connsiteX620" fmla="*/ 6571100 w 7472601"/>
              <a:gd name="connsiteY620" fmla="*/ 1183662 h 6858000"/>
              <a:gd name="connsiteX621" fmla="*/ 6241687 w 7472601"/>
              <a:gd name="connsiteY621" fmla="*/ 1257600 h 6858000"/>
              <a:gd name="connsiteX622" fmla="*/ 5693009 w 7472601"/>
              <a:gd name="connsiteY622" fmla="*/ 1478256 h 6858000"/>
              <a:gd name="connsiteX623" fmla="*/ 6548420 w 7472601"/>
              <a:gd name="connsiteY623" fmla="*/ 1214599 h 6858000"/>
              <a:gd name="connsiteX624" fmla="*/ 6605473 w 7472601"/>
              <a:gd name="connsiteY624" fmla="*/ 1184686 h 6858000"/>
              <a:gd name="connsiteX625" fmla="*/ 6691602 w 7472601"/>
              <a:gd name="connsiteY625" fmla="*/ 1140573 h 6858000"/>
              <a:gd name="connsiteX626" fmla="*/ 4002475 w 7472601"/>
              <a:gd name="connsiteY626" fmla="*/ 1037802 h 6858000"/>
              <a:gd name="connsiteX627" fmla="*/ 4000324 w 7472601"/>
              <a:gd name="connsiteY627" fmla="*/ 1039362 h 6858000"/>
              <a:gd name="connsiteX628" fmla="*/ 4002862 w 7472601"/>
              <a:gd name="connsiteY628" fmla="*/ 1042866 h 6858000"/>
              <a:gd name="connsiteX629" fmla="*/ 4002475 w 7472601"/>
              <a:gd name="connsiteY629" fmla="*/ 1037802 h 6858000"/>
              <a:gd name="connsiteX630" fmla="*/ 506322 w 7472601"/>
              <a:gd name="connsiteY630" fmla="*/ 1020997 h 6858000"/>
              <a:gd name="connsiteX631" fmla="*/ 533068 w 7472601"/>
              <a:gd name="connsiteY631" fmla="*/ 1029409 h 6858000"/>
              <a:gd name="connsiteX632" fmla="*/ 1232525 w 7472601"/>
              <a:gd name="connsiteY632" fmla="*/ 1804675 h 6858000"/>
              <a:gd name="connsiteX633" fmla="*/ 1388858 w 7472601"/>
              <a:gd name="connsiteY633" fmla="*/ 2368011 h 6858000"/>
              <a:gd name="connsiteX634" fmla="*/ 1384098 w 7472601"/>
              <a:gd name="connsiteY634" fmla="*/ 2378125 h 6858000"/>
              <a:gd name="connsiteX635" fmla="*/ 1425393 w 7472601"/>
              <a:gd name="connsiteY635" fmla="*/ 2589124 h 6858000"/>
              <a:gd name="connsiteX636" fmla="*/ 1424001 w 7472601"/>
              <a:gd name="connsiteY636" fmla="*/ 2597541 h 6858000"/>
              <a:gd name="connsiteX637" fmla="*/ 2152729 w 7472601"/>
              <a:gd name="connsiteY637" fmla="*/ 2864487 h 6858000"/>
              <a:gd name="connsiteX638" fmla="*/ 2020609 w 7472601"/>
              <a:gd name="connsiteY638" fmla="*/ 2539671 h 6858000"/>
              <a:gd name="connsiteX639" fmla="*/ 2018920 w 7472601"/>
              <a:gd name="connsiteY639" fmla="*/ 2536309 h 6858000"/>
              <a:gd name="connsiteX640" fmla="*/ 1342441 w 7472601"/>
              <a:gd name="connsiteY640" fmla="*/ 1173017 h 6858000"/>
              <a:gd name="connsiteX641" fmla="*/ 1367925 w 7472601"/>
              <a:gd name="connsiteY641" fmla="*/ 1135648 h 6858000"/>
              <a:gd name="connsiteX642" fmla="*/ 1771401 w 7472601"/>
              <a:gd name="connsiteY642" fmla="*/ 1806673 h 6858000"/>
              <a:gd name="connsiteX643" fmla="*/ 1972385 w 7472601"/>
              <a:gd name="connsiteY643" fmla="*/ 2198735 h 6858000"/>
              <a:gd name="connsiteX644" fmla="*/ 2040892 w 7472601"/>
              <a:gd name="connsiteY644" fmla="*/ 2405205 h 6858000"/>
              <a:gd name="connsiteX645" fmla="*/ 2131689 w 7472601"/>
              <a:gd name="connsiteY645" fmla="*/ 1936926 h 6858000"/>
              <a:gd name="connsiteX646" fmla="*/ 2454820 w 7472601"/>
              <a:gd name="connsiteY646" fmla="*/ 1248808 h 6858000"/>
              <a:gd name="connsiteX647" fmla="*/ 2492512 w 7472601"/>
              <a:gd name="connsiteY647" fmla="*/ 1302920 h 6858000"/>
              <a:gd name="connsiteX648" fmla="*/ 2081216 w 7472601"/>
              <a:gd name="connsiteY648" fmla="*/ 2527513 h 6858000"/>
              <a:gd name="connsiteX649" fmla="*/ 2081211 w 7472601"/>
              <a:gd name="connsiteY649" fmla="*/ 2528916 h 6858000"/>
              <a:gd name="connsiteX650" fmla="*/ 2199067 w 7472601"/>
              <a:gd name="connsiteY650" fmla="*/ 2884061 h 6858000"/>
              <a:gd name="connsiteX651" fmla="*/ 3192586 w 7472601"/>
              <a:gd name="connsiteY651" fmla="*/ 3411496 h 6858000"/>
              <a:gd name="connsiteX652" fmla="*/ 3182620 w 7472601"/>
              <a:gd name="connsiteY652" fmla="*/ 3483279 h 6858000"/>
              <a:gd name="connsiteX653" fmla="*/ 2435119 w 7472601"/>
              <a:gd name="connsiteY653" fmla="*/ 3080173 h 6858000"/>
              <a:gd name="connsiteX654" fmla="*/ 2410152 w 7472601"/>
              <a:gd name="connsiteY654" fmla="*/ 3063751 h 6858000"/>
              <a:gd name="connsiteX655" fmla="*/ 2408099 w 7472601"/>
              <a:gd name="connsiteY655" fmla="*/ 3064403 h 6858000"/>
              <a:gd name="connsiteX656" fmla="*/ 2407218 w 7472601"/>
              <a:gd name="connsiteY656" fmla="*/ 3070324 h 6858000"/>
              <a:gd name="connsiteX657" fmla="*/ 2380138 w 7472601"/>
              <a:gd name="connsiteY657" fmla="*/ 3099341 h 6858000"/>
              <a:gd name="connsiteX658" fmla="*/ 1765923 w 7472601"/>
              <a:gd name="connsiteY658" fmla="*/ 3581043 h 6858000"/>
              <a:gd name="connsiteX659" fmla="*/ 1702258 w 7472601"/>
              <a:gd name="connsiteY659" fmla="*/ 3612286 h 6858000"/>
              <a:gd name="connsiteX660" fmla="*/ 1538370 w 7472601"/>
              <a:gd name="connsiteY660" fmla="*/ 3811804 h 6858000"/>
              <a:gd name="connsiteX661" fmla="*/ 542867 w 7472601"/>
              <a:gd name="connsiteY661" fmla="*/ 4944092 h 6858000"/>
              <a:gd name="connsiteX662" fmla="*/ 515800 w 7472601"/>
              <a:gd name="connsiteY662" fmla="*/ 4862180 h 6858000"/>
              <a:gd name="connsiteX663" fmla="*/ 909145 w 7472601"/>
              <a:gd name="connsiteY663" fmla="*/ 4199225 h 6858000"/>
              <a:gd name="connsiteX664" fmla="*/ 1214067 w 7472601"/>
              <a:gd name="connsiteY664" fmla="*/ 3908561 h 6858000"/>
              <a:gd name="connsiteX665" fmla="*/ 640967 w 7472601"/>
              <a:gd name="connsiteY665" fmla="*/ 4105601 h 6858000"/>
              <a:gd name="connsiteX666" fmla="*/ 112563 w 7472601"/>
              <a:gd name="connsiteY666" fmla="*/ 4396952 h 6858000"/>
              <a:gd name="connsiteX667" fmla="*/ 0 w 7472601"/>
              <a:gd name="connsiteY667" fmla="*/ 4466006 h 6858000"/>
              <a:gd name="connsiteX668" fmla="*/ 0 w 7472601"/>
              <a:gd name="connsiteY668" fmla="*/ 4233763 h 6858000"/>
              <a:gd name="connsiteX669" fmla="*/ 36881 w 7472601"/>
              <a:gd name="connsiteY669" fmla="*/ 4200118 h 6858000"/>
              <a:gd name="connsiteX670" fmla="*/ 910534 w 7472601"/>
              <a:gd name="connsiteY670" fmla="*/ 3629753 h 6858000"/>
              <a:gd name="connsiteX671" fmla="*/ 1578717 w 7472601"/>
              <a:gd name="connsiteY671" fmla="*/ 3575982 h 6858000"/>
              <a:gd name="connsiteX672" fmla="*/ 2338780 w 7472601"/>
              <a:gd name="connsiteY672" fmla="*/ 3033725 h 6858000"/>
              <a:gd name="connsiteX673" fmla="*/ 1807991 w 7472601"/>
              <a:gd name="connsiteY673" fmla="*/ 2807184 h 6858000"/>
              <a:gd name="connsiteX674" fmla="*/ 1416358 w 7472601"/>
              <a:gd name="connsiteY674" fmla="*/ 3112571 h 6858000"/>
              <a:gd name="connsiteX675" fmla="*/ 939066 w 7472601"/>
              <a:gd name="connsiteY675" fmla="*/ 3378798 h 6858000"/>
              <a:gd name="connsiteX676" fmla="*/ 115099 w 7472601"/>
              <a:gd name="connsiteY676" fmla="*/ 3607650 h 6858000"/>
              <a:gd name="connsiteX677" fmla="*/ 97284 w 7472601"/>
              <a:gd name="connsiteY677" fmla="*/ 3520393 h 6858000"/>
              <a:gd name="connsiteX678" fmla="*/ 922050 w 7472601"/>
              <a:gd name="connsiteY678" fmla="*/ 3074867 h 6858000"/>
              <a:gd name="connsiteX679" fmla="*/ 1405265 w 7472601"/>
              <a:gd name="connsiteY679" fmla="*/ 3016319 h 6858000"/>
              <a:gd name="connsiteX680" fmla="*/ 1407512 w 7472601"/>
              <a:gd name="connsiteY680" fmla="*/ 3018001 h 6858000"/>
              <a:gd name="connsiteX681" fmla="*/ 1726266 w 7472601"/>
              <a:gd name="connsiteY681" fmla="*/ 2777274 h 6858000"/>
              <a:gd name="connsiteX682" fmla="*/ 625390 w 7472601"/>
              <a:gd name="connsiteY682" fmla="*/ 2514541 h 6858000"/>
              <a:gd name="connsiteX683" fmla="*/ 619799 w 7472601"/>
              <a:gd name="connsiteY683" fmla="*/ 2527180 h 6858000"/>
              <a:gd name="connsiteX684" fmla="*/ 310030 w 7472601"/>
              <a:gd name="connsiteY684" fmla="*/ 2771818 h 6858000"/>
              <a:gd name="connsiteX685" fmla="*/ 173877 w 7472601"/>
              <a:gd name="connsiteY685" fmla="*/ 2937056 h 6858000"/>
              <a:gd name="connsiteX686" fmla="*/ 77889 w 7472601"/>
              <a:gd name="connsiteY686" fmla="*/ 3138440 h 6858000"/>
              <a:gd name="connsiteX687" fmla="*/ 0 w 7472601"/>
              <a:gd name="connsiteY687" fmla="*/ 3271395 h 6858000"/>
              <a:gd name="connsiteX688" fmla="*/ 0 w 7472601"/>
              <a:gd name="connsiteY688" fmla="*/ 3153002 h 6858000"/>
              <a:gd name="connsiteX689" fmla="*/ 2386 w 7472601"/>
              <a:gd name="connsiteY689" fmla="*/ 3149203 h 6858000"/>
              <a:gd name="connsiteX690" fmla="*/ 89753 w 7472601"/>
              <a:gd name="connsiteY690" fmla="*/ 2987702 h 6858000"/>
              <a:gd name="connsiteX691" fmla="*/ 76869 w 7472601"/>
              <a:gd name="connsiteY691" fmla="*/ 3005404 h 6858000"/>
              <a:gd name="connsiteX692" fmla="*/ 32049 w 7472601"/>
              <a:gd name="connsiteY692" fmla="*/ 3065814 h 6858000"/>
              <a:gd name="connsiteX693" fmla="*/ 0 w 7472601"/>
              <a:gd name="connsiteY693" fmla="*/ 3108744 h 6858000"/>
              <a:gd name="connsiteX694" fmla="*/ 0 w 7472601"/>
              <a:gd name="connsiteY694" fmla="*/ 3058059 h 6858000"/>
              <a:gd name="connsiteX695" fmla="*/ 7610 w 7472601"/>
              <a:gd name="connsiteY695" fmla="*/ 3047889 h 6858000"/>
              <a:gd name="connsiteX696" fmla="*/ 52419 w 7472601"/>
              <a:gd name="connsiteY696" fmla="*/ 2987479 h 6858000"/>
              <a:gd name="connsiteX697" fmla="*/ 59142 w 7472601"/>
              <a:gd name="connsiteY697" fmla="*/ 2978488 h 6858000"/>
              <a:gd name="connsiteX698" fmla="*/ 0 w 7472601"/>
              <a:gd name="connsiteY698" fmla="*/ 3015334 h 6858000"/>
              <a:gd name="connsiteX699" fmla="*/ 0 w 7472601"/>
              <a:gd name="connsiteY699" fmla="*/ 2914286 h 6858000"/>
              <a:gd name="connsiteX700" fmla="*/ 36383 w 7472601"/>
              <a:gd name="connsiteY700" fmla="*/ 2901128 h 6858000"/>
              <a:gd name="connsiteX701" fmla="*/ 156329 w 7472601"/>
              <a:gd name="connsiteY701" fmla="*/ 2840533 h 6858000"/>
              <a:gd name="connsiteX702" fmla="*/ 358355 w 7472601"/>
              <a:gd name="connsiteY702" fmla="*/ 2620471 h 6858000"/>
              <a:gd name="connsiteX703" fmla="*/ 510577 w 7472601"/>
              <a:gd name="connsiteY703" fmla="*/ 2501244 h 6858000"/>
              <a:gd name="connsiteX704" fmla="*/ 211967 w 7472601"/>
              <a:gd name="connsiteY704" fmla="*/ 2479171 h 6858000"/>
              <a:gd name="connsiteX705" fmla="*/ 0 w 7472601"/>
              <a:gd name="connsiteY705" fmla="*/ 2476398 h 6858000"/>
              <a:gd name="connsiteX706" fmla="*/ 0 w 7472601"/>
              <a:gd name="connsiteY706" fmla="*/ 2389189 h 6858000"/>
              <a:gd name="connsiteX707" fmla="*/ 103062 w 7472601"/>
              <a:gd name="connsiteY707" fmla="*/ 2389518 h 6858000"/>
              <a:gd name="connsiteX708" fmla="*/ 510734 w 7472601"/>
              <a:gd name="connsiteY708" fmla="*/ 2416201 h 6858000"/>
              <a:gd name="connsiteX709" fmla="*/ 279257 w 7472601"/>
              <a:gd name="connsiteY709" fmla="*/ 2092102 h 6858000"/>
              <a:gd name="connsiteX710" fmla="*/ 65265 w 7472601"/>
              <a:gd name="connsiteY710" fmla="*/ 2006049 h 6858000"/>
              <a:gd name="connsiteX711" fmla="*/ 0 w 7472601"/>
              <a:gd name="connsiteY711" fmla="*/ 1982532 h 6858000"/>
              <a:gd name="connsiteX712" fmla="*/ 0 w 7472601"/>
              <a:gd name="connsiteY712" fmla="*/ 1912789 h 6858000"/>
              <a:gd name="connsiteX713" fmla="*/ 97460 w 7472601"/>
              <a:gd name="connsiteY713" fmla="*/ 1953725 h 6858000"/>
              <a:gd name="connsiteX714" fmla="*/ 221272 w 7472601"/>
              <a:gd name="connsiteY714" fmla="*/ 1980766 h 6858000"/>
              <a:gd name="connsiteX715" fmla="*/ 116765 w 7472601"/>
              <a:gd name="connsiteY715" fmla="*/ 1911033 h 6858000"/>
              <a:gd name="connsiteX716" fmla="*/ 16405 w 7472601"/>
              <a:gd name="connsiteY716" fmla="*/ 1803412 h 6858000"/>
              <a:gd name="connsiteX717" fmla="*/ 0 w 7472601"/>
              <a:gd name="connsiteY717" fmla="*/ 1784777 h 6858000"/>
              <a:gd name="connsiteX718" fmla="*/ 0 w 7472601"/>
              <a:gd name="connsiteY718" fmla="*/ 1740082 h 6858000"/>
              <a:gd name="connsiteX719" fmla="*/ 39394 w 7472601"/>
              <a:gd name="connsiteY719" fmla="*/ 1784856 h 6858000"/>
              <a:gd name="connsiteX720" fmla="*/ 135813 w 7472601"/>
              <a:gd name="connsiteY720" fmla="*/ 1888838 h 6858000"/>
              <a:gd name="connsiteX721" fmla="*/ 242575 w 7472601"/>
              <a:gd name="connsiteY721" fmla="*/ 1958841 h 6858000"/>
              <a:gd name="connsiteX722" fmla="*/ 82197 w 7472601"/>
              <a:gd name="connsiteY722" fmla="*/ 1754826 h 6858000"/>
              <a:gd name="connsiteX723" fmla="*/ 0 w 7472601"/>
              <a:gd name="connsiteY723" fmla="*/ 1679650 h 6858000"/>
              <a:gd name="connsiteX724" fmla="*/ 0 w 7472601"/>
              <a:gd name="connsiteY724" fmla="*/ 1602463 h 6858000"/>
              <a:gd name="connsiteX725" fmla="*/ 84689 w 7472601"/>
              <a:gd name="connsiteY725" fmla="*/ 1677442 h 6858000"/>
              <a:gd name="connsiteX726" fmla="*/ 298437 w 7472601"/>
              <a:gd name="connsiteY726" fmla="*/ 1968019 h 6858000"/>
              <a:gd name="connsiteX727" fmla="*/ 227269 w 7472601"/>
              <a:gd name="connsiteY727" fmla="*/ 1114064 h 6858000"/>
              <a:gd name="connsiteX728" fmla="*/ 248003 w 7472601"/>
              <a:gd name="connsiteY728" fmla="*/ 1089613 h 6858000"/>
              <a:gd name="connsiteX729" fmla="*/ 427020 w 7472601"/>
              <a:gd name="connsiteY729" fmla="*/ 1619803 h 6858000"/>
              <a:gd name="connsiteX730" fmla="*/ 340345 w 7472601"/>
              <a:gd name="connsiteY730" fmla="*/ 2027739 h 6858000"/>
              <a:gd name="connsiteX731" fmla="*/ 360865 w 7472601"/>
              <a:gd name="connsiteY731" fmla="*/ 2044827 h 6858000"/>
              <a:gd name="connsiteX732" fmla="*/ 560414 w 7472601"/>
              <a:gd name="connsiteY732" fmla="*/ 2421457 h 6858000"/>
              <a:gd name="connsiteX733" fmla="*/ 1359703 w 7472601"/>
              <a:gd name="connsiteY733" fmla="*/ 2578554 h 6858000"/>
              <a:gd name="connsiteX734" fmla="*/ 1359422 w 7472601"/>
              <a:gd name="connsiteY734" fmla="*/ 2577994 h 6858000"/>
              <a:gd name="connsiteX735" fmla="*/ 828701 w 7472601"/>
              <a:gd name="connsiteY735" fmla="*/ 1839520 h 6858000"/>
              <a:gd name="connsiteX736" fmla="*/ 494427 w 7472601"/>
              <a:gd name="connsiteY736" fmla="*/ 1092333 h 6858000"/>
              <a:gd name="connsiteX737" fmla="*/ 506322 w 7472601"/>
              <a:gd name="connsiteY737" fmla="*/ 1020997 h 6858000"/>
              <a:gd name="connsiteX738" fmla="*/ 4570198 w 7472601"/>
              <a:gd name="connsiteY738" fmla="*/ 978081 h 6858000"/>
              <a:gd name="connsiteX739" fmla="*/ 4523691 w 7472601"/>
              <a:gd name="connsiteY739" fmla="*/ 1127776 h 6858000"/>
              <a:gd name="connsiteX740" fmla="*/ 4509875 w 7472601"/>
              <a:gd name="connsiteY740" fmla="*/ 1167552 h 6858000"/>
              <a:gd name="connsiteX741" fmla="*/ 4478168 w 7472601"/>
              <a:gd name="connsiteY741" fmla="*/ 1260735 h 6858000"/>
              <a:gd name="connsiteX742" fmla="*/ 4409309 w 7472601"/>
              <a:gd name="connsiteY742" fmla="*/ 1666996 h 6858000"/>
              <a:gd name="connsiteX743" fmla="*/ 4370031 w 7472601"/>
              <a:gd name="connsiteY743" fmla="*/ 1955666 h 6858000"/>
              <a:gd name="connsiteX744" fmla="*/ 4570198 w 7472601"/>
              <a:gd name="connsiteY744" fmla="*/ 978081 h 6858000"/>
              <a:gd name="connsiteX745" fmla="*/ 4557898 w 7472601"/>
              <a:gd name="connsiteY745" fmla="*/ 900011 h 6858000"/>
              <a:gd name="connsiteX746" fmla="*/ 4344840 w 7472601"/>
              <a:gd name="connsiteY746" fmla="*/ 1922038 h 6858000"/>
              <a:gd name="connsiteX747" fmla="*/ 4378710 w 7472601"/>
              <a:gd name="connsiteY747" fmla="*/ 1665516 h 6858000"/>
              <a:gd name="connsiteX748" fmla="*/ 4448798 w 7472601"/>
              <a:gd name="connsiteY748" fmla="*/ 1253024 h 6858000"/>
              <a:gd name="connsiteX749" fmla="*/ 4480315 w 7472601"/>
              <a:gd name="connsiteY749" fmla="*/ 1158454 h 6858000"/>
              <a:gd name="connsiteX750" fmla="*/ 4494133 w 7472601"/>
              <a:gd name="connsiteY750" fmla="*/ 1118676 h 6858000"/>
              <a:gd name="connsiteX751" fmla="*/ 4557898 w 7472601"/>
              <a:gd name="connsiteY751" fmla="*/ 900011 h 6858000"/>
              <a:gd name="connsiteX752" fmla="*/ 5870151 w 7472601"/>
              <a:gd name="connsiteY752" fmla="*/ 898890 h 6858000"/>
              <a:gd name="connsiteX753" fmla="*/ 5861335 w 7472601"/>
              <a:gd name="connsiteY753" fmla="*/ 899177 h 6858000"/>
              <a:gd name="connsiteX754" fmla="*/ 5843702 w 7472601"/>
              <a:gd name="connsiteY754" fmla="*/ 899748 h 6858000"/>
              <a:gd name="connsiteX755" fmla="*/ 5651107 w 7472601"/>
              <a:gd name="connsiteY755" fmla="*/ 920306 h 6858000"/>
              <a:gd name="connsiteX756" fmla="*/ 5459407 w 7472601"/>
              <a:gd name="connsiteY756" fmla="*/ 940975 h 6858000"/>
              <a:gd name="connsiteX757" fmla="*/ 5374846 w 7472601"/>
              <a:gd name="connsiteY757" fmla="*/ 941988 h 6858000"/>
              <a:gd name="connsiteX758" fmla="*/ 5256105 w 7472601"/>
              <a:gd name="connsiteY758" fmla="*/ 945632 h 6858000"/>
              <a:gd name="connsiteX759" fmla="*/ 5107071 w 7472601"/>
              <a:gd name="connsiteY759" fmla="*/ 969720 h 6858000"/>
              <a:gd name="connsiteX760" fmla="*/ 4998681 w 7472601"/>
              <a:gd name="connsiteY760" fmla="*/ 988771 h 6858000"/>
              <a:gd name="connsiteX761" fmla="*/ 5870151 w 7472601"/>
              <a:gd name="connsiteY761" fmla="*/ 898890 h 6858000"/>
              <a:gd name="connsiteX762" fmla="*/ 5504425 w 7472601"/>
              <a:gd name="connsiteY762" fmla="*/ 848067 h 6858000"/>
              <a:gd name="connsiteX763" fmla="*/ 4968849 w 7472601"/>
              <a:gd name="connsiteY763" fmla="*/ 962318 h 6858000"/>
              <a:gd name="connsiteX764" fmla="*/ 5104039 w 7472601"/>
              <a:gd name="connsiteY764" fmla="*/ 940634 h 6858000"/>
              <a:gd name="connsiteX765" fmla="*/ 5256311 w 7472601"/>
              <a:gd name="connsiteY765" fmla="*/ 916490 h 6858000"/>
              <a:gd name="connsiteX766" fmla="*/ 5377381 w 7472601"/>
              <a:gd name="connsiteY766" fmla="*/ 912671 h 6858000"/>
              <a:gd name="connsiteX767" fmla="*/ 5460148 w 7472601"/>
              <a:gd name="connsiteY767" fmla="*/ 911442 h 6858000"/>
              <a:gd name="connsiteX768" fmla="*/ 5648971 w 7472601"/>
              <a:gd name="connsiteY768" fmla="*/ 891331 h 6858000"/>
              <a:gd name="connsiteX769" fmla="*/ 5844807 w 7472601"/>
              <a:gd name="connsiteY769" fmla="*/ 870718 h 6858000"/>
              <a:gd name="connsiteX770" fmla="*/ 5862975 w 7472601"/>
              <a:gd name="connsiteY770" fmla="*/ 869756 h 6858000"/>
              <a:gd name="connsiteX771" fmla="*/ 5920887 w 7472601"/>
              <a:gd name="connsiteY771" fmla="*/ 865929 h 6858000"/>
              <a:gd name="connsiteX772" fmla="*/ 5504425 w 7472601"/>
              <a:gd name="connsiteY772" fmla="*/ 848067 h 6858000"/>
              <a:gd name="connsiteX773" fmla="*/ 3607114 w 7472601"/>
              <a:gd name="connsiteY773" fmla="*/ 467441 h 6858000"/>
              <a:gd name="connsiteX774" fmla="*/ 3296242 w 7472601"/>
              <a:gd name="connsiteY774" fmla="*/ 807991 h 6858000"/>
              <a:gd name="connsiteX775" fmla="*/ 3174674 w 7472601"/>
              <a:gd name="connsiteY775" fmla="*/ 919759 h 6858000"/>
              <a:gd name="connsiteX776" fmla="*/ 3042978 w 7472601"/>
              <a:gd name="connsiteY776" fmla="*/ 1054894 h 6858000"/>
              <a:gd name="connsiteX777" fmla="*/ 2968914 w 7472601"/>
              <a:gd name="connsiteY777" fmla="*/ 1133756 h 6858000"/>
              <a:gd name="connsiteX778" fmla="*/ 3103823 w 7472601"/>
              <a:gd name="connsiteY778" fmla="*/ 1026814 h 6858000"/>
              <a:gd name="connsiteX779" fmla="*/ 3607114 w 7472601"/>
              <a:gd name="connsiteY779" fmla="*/ 467441 h 6858000"/>
              <a:gd name="connsiteX780" fmla="*/ 3744487 w 7472601"/>
              <a:gd name="connsiteY780" fmla="*/ 383136 h 6858000"/>
              <a:gd name="connsiteX781" fmla="*/ 3970213 w 7472601"/>
              <a:gd name="connsiteY781" fmla="*/ 995559 h 6858000"/>
              <a:gd name="connsiteX782" fmla="*/ 3744487 w 7472601"/>
              <a:gd name="connsiteY782" fmla="*/ 383136 h 6858000"/>
              <a:gd name="connsiteX783" fmla="*/ 3624562 w 7472601"/>
              <a:gd name="connsiteY783" fmla="*/ 367041 h 6858000"/>
              <a:gd name="connsiteX784" fmla="*/ 3489712 w 7472601"/>
              <a:gd name="connsiteY784" fmla="*/ 485386 h 6858000"/>
              <a:gd name="connsiteX785" fmla="*/ 3182994 w 7472601"/>
              <a:gd name="connsiteY785" fmla="*/ 828265 h 6858000"/>
              <a:gd name="connsiteX786" fmla="*/ 2892114 w 7472601"/>
              <a:gd name="connsiteY786" fmla="*/ 1172635 h 6858000"/>
              <a:gd name="connsiteX787" fmla="*/ 3021459 w 7472601"/>
              <a:gd name="connsiteY787" fmla="*/ 1035385 h 6858000"/>
              <a:gd name="connsiteX788" fmla="*/ 3153873 w 7472601"/>
              <a:gd name="connsiteY788" fmla="*/ 898971 h 6858000"/>
              <a:gd name="connsiteX789" fmla="*/ 3276511 w 7472601"/>
              <a:gd name="connsiteY789" fmla="*/ 786423 h 6858000"/>
              <a:gd name="connsiteX790" fmla="*/ 3584154 w 7472601"/>
              <a:gd name="connsiteY790" fmla="*/ 448218 h 6858000"/>
              <a:gd name="connsiteX791" fmla="*/ 3624562 w 7472601"/>
              <a:gd name="connsiteY791" fmla="*/ 367041 h 6858000"/>
              <a:gd name="connsiteX792" fmla="*/ 3766672 w 7472601"/>
              <a:gd name="connsiteY792" fmla="*/ 359429 h 6858000"/>
              <a:gd name="connsiteX793" fmla="*/ 3996338 w 7472601"/>
              <a:gd name="connsiteY793" fmla="*/ 968237 h 6858000"/>
              <a:gd name="connsiteX794" fmla="*/ 3766672 w 7472601"/>
              <a:gd name="connsiteY794" fmla="*/ 359429 h 6858000"/>
              <a:gd name="connsiteX795" fmla="*/ 5805386 w 7472601"/>
              <a:gd name="connsiteY795" fmla="*/ 239240 h 6858000"/>
              <a:gd name="connsiteX796" fmla="*/ 5736947 w 7472601"/>
              <a:gd name="connsiteY796" fmla="*/ 261367 h 6858000"/>
              <a:gd name="connsiteX797" fmla="*/ 5427012 w 7472601"/>
              <a:gd name="connsiteY797" fmla="*/ 311272 h 6858000"/>
              <a:gd name="connsiteX798" fmla="*/ 5147818 w 7472601"/>
              <a:gd name="connsiteY798" fmla="*/ 322112 h 6858000"/>
              <a:gd name="connsiteX799" fmla="*/ 5060854 w 7472601"/>
              <a:gd name="connsiteY799" fmla="*/ 311882 h 6858000"/>
              <a:gd name="connsiteX800" fmla="*/ 4945989 w 7472601"/>
              <a:gd name="connsiteY800" fmla="*/ 300516 h 6858000"/>
              <a:gd name="connsiteX801" fmla="*/ 5410479 w 7472601"/>
              <a:gd name="connsiteY801" fmla="*/ 348434 h 6858000"/>
              <a:gd name="connsiteX802" fmla="*/ 5805386 w 7472601"/>
              <a:gd name="connsiteY802" fmla="*/ 239240 h 6858000"/>
              <a:gd name="connsiteX803" fmla="*/ 5905192 w 7472601"/>
              <a:gd name="connsiteY803" fmla="*/ 163079 h 6858000"/>
              <a:gd name="connsiteX804" fmla="*/ 5865655 w 7472601"/>
              <a:gd name="connsiteY804" fmla="*/ 171901 h 6858000"/>
              <a:gd name="connsiteX805" fmla="*/ 5259740 w 7472601"/>
              <a:gd name="connsiteY805" fmla="*/ 257013 h 6858000"/>
              <a:gd name="connsiteX806" fmla="*/ 5208466 w 7472601"/>
              <a:gd name="connsiteY806" fmla="*/ 257550 h 6858000"/>
              <a:gd name="connsiteX807" fmla="*/ 4980204 w 7472601"/>
              <a:gd name="connsiteY807" fmla="*/ 271903 h 6858000"/>
              <a:gd name="connsiteX808" fmla="*/ 5068068 w 7472601"/>
              <a:gd name="connsiteY808" fmla="*/ 282244 h 6858000"/>
              <a:gd name="connsiteX809" fmla="*/ 5153231 w 7472601"/>
              <a:gd name="connsiteY809" fmla="*/ 292240 h 6858000"/>
              <a:gd name="connsiteX810" fmla="*/ 5426491 w 7472601"/>
              <a:gd name="connsiteY810" fmla="*/ 281128 h 6858000"/>
              <a:gd name="connsiteX811" fmla="*/ 5731212 w 7472601"/>
              <a:gd name="connsiteY811" fmla="*/ 231951 h 6858000"/>
              <a:gd name="connsiteX812" fmla="*/ 5905192 w 7472601"/>
              <a:gd name="connsiteY812" fmla="*/ 163079 h 6858000"/>
              <a:gd name="connsiteX813" fmla="*/ 5944437 w 7472601"/>
              <a:gd name="connsiteY813" fmla="*/ 113829 h 6858000"/>
              <a:gd name="connsiteX814" fmla="*/ 5825032 w 7472601"/>
              <a:gd name="connsiteY814" fmla="*/ 146405 h 6858000"/>
              <a:gd name="connsiteX815" fmla="*/ 4955599 w 7472601"/>
              <a:gd name="connsiteY815" fmla="*/ 247008 h 6858000"/>
              <a:gd name="connsiteX816" fmla="*/ 5210104 w 7472601"/>
              <a:gd name="connsiteY816" fmla="*/ 228123 h 6858000"/>
              <a:gd name="connsiteX817" fmla="*/ 5261015 w 7472601"/>
              <a:gd name="connsiteY817" fmla="*/ 227087 h 6858000"/>
              <a:gd name="connsiteX818" fmla="*/ 5861181 w 7472601"/>
              <a:gd name="connsiteY818" fmla="*/ 143093 h 6858000"/>
              <a:gd name="connsiteX819" fmla="*/ 5961252 w 7472601"/>
              <a:gd name="connsiteY819" fmla="*/ 114820 h 6858000"/>
              <a:gd name="connsiteX820" fmla="*/ 5944437 w 7472601"/>
              <a:gd name="connsiteY820" fmla="*/ 113829 h 6858000"/>
              <a:gd name="connsiteX821" fmla="*/ 3882765 w 7472601"/>
              <a:gd name="connsiteY821" fmla="*/ 0 h 6858000"/>
              <a:gd name="connsiteX822" fmla="*/ 3995099 w 7472601"/>
              <a:gd name="connsiteY822" fmla="*/ 0 h 6858000"/>
              <a:gd name="connsiteX823" fmla="*/ 4163818 w 7472601"/>
              <a:gd name="connsiteY823" fmla="*/ 234104 h 6858000"/>
              <a:gd name="connsiteX824" fmla="*/ 4172099 w 7472601"/>
              <a:gd name="connsiteY824" fmla="*/ 234207 h 6858000"/>
              <a:gd name="connsiteX825" fmla="*/ 4784282 w 7472601"/>
              <a:gd name="connsiteY825" fmla="*/ 276561 h 6858000"/>
              <a:gd name="connsiteX826" fmla="*/ 4801687 w 7472601"/>
              <a:gd name="connsiteY826" fmla="*/ 267764 h 6858000"/>
              <a:gd name="connsiteX827" fmla="*/ 6082788 w 7472601"/>
              <a:gd name="connsiteY827" fmla="*/ 64119 h 6858000"/>
              <a:gd name="connsiteX828" fmla="*/ 6099442 w 7472601"/>
              <a:gd name="connsiteY828" fmla="*/ 82568 h 6858000"/>
              <a:gd name="connsiteX829" fmla="*/ 4804137 w 7472601"/>
              <a:gd name="connsiteY829" fmla="*/ 320931 h 6858000"/>
              <a:gd name="connsiteX830" fmla="*/ 4227047 w 7472601"/>
              <a:gd name="connsiteY830" fmla="*/ 313415 h 6858000"/>
              <a:gd name="connsiteX831" fmla="*/ 4346041 w 7472601"/>
              <a:gd name="connsiteY831" fmla="*/ 456086 h 6858000"/>
              <a:gd name="connsiteX832" fmla="*/ 4870967 w 7472601"/>
              <a:gd name="connsiteY832" fmla="*/ 963061 h 6858000"/>
              <a:gd name="connsiteX833" fmla="*/ 4889647 w 7472601"/>
              <a:gd name="connsiteY833" fmla="*/ 957147 h 6858000"/>
              <a:gd name="connsiteX834" fmla="*/ 5422504 w 7472601"/>
              <a:gd name="connsiteY834" fmla="*/ 805191 h 6858000"/>
              <a:gd name="connsiteX835" fmla="*/ 6087656 w 7472601"/>
              <a:gd name="connsiteY835" fmla="*/ 826703 h 6858000"/>
              <a:gd name="connsiteX836" fmla="*/ 6058717 w 7472601"/>
              <a:gd name="connsiteY836" fmla="*/ 865992 h 6858000"/>
              <a:gd name="connsiteX837" fmla="*/ 4974153 w 7472601"/>
              <a:gd name="connsiteY837" fmla="*/ 1045456 h 6858000"/>
              <a:gd name="connsiteX838" fmla="*/ 5627835 w 7472601"/>
              <a:gd name="connsiteY838" fmla="*/ 1472077 h 6858000"/>
              <a:gd name="connsiteX839" fmla="*/ 5629817 w 7472601"/>
              <a:gd name="connsiteY839" fmla="*/ 1471412 h 6858000"/>
              <a:gd name="connsiteX840" fmla="*/ 5634124 w 7472601"/>
              <a:gd name="connsiteY840" fmla="*/ 1470572 h 6858000"/>
              <a:gd name="connsiteX841" fmla="*/ 5755832 w 7472601"/>
              <a:gd name="connsiteY841" fmla="*/ 1383886 h 6858000"/>
              <a:gd name="connsiteX842" fmla="*/ 6014186 w 7472601"/>
              <a:gd name="connsiteY842" fmla="*/ 1279799 h 6858000"/>
              <a:gd name="connsiteX843" fmla="*/ 6901619 w 7472601"/>
              <a:gd name="connsiteY843" fmla="*/ 1047874 h 6858000"/>
              <a:gd name="connsiteX844" fmla="*/ 6931566 w 7472601"/>
              <a:gd name="connsiteY844" fmla="*/ 1062034 h 6858000"/>
              <a:gd name="connsiteX845" fmla="*/ 5790982 w 7472601"/>
              <a:gd name="connsiteY845" fmla="*/ 1561380 h 6858000"/>
              <a:gd name="connsiteX846" fmla="*/ 6188971 w 7472601"/>
              <a:gd name="connsiteY846" fmla="*/ 1755168 h 6858000"/>
              <a:gd name="connsiteX847" fmla="*/ 6202446 w 7472601"/>
              <a:gd name="connsiteY847" fmla="*/ 1752268 h 6858000"/>
              <a:gd name="connsiteX848" fmla="*/ 7179560 w 7472601"/>
              <a:gd name="connsiteY848" fmla="*/ 1467551 h 6858000"/>
              <a:gd name="connsiteX849" fmla="*/ 7158730 w 7472601"/>
              <a:gd name="connsiteY849" fmla="*/ 1507835 h 6858000"/>
              <a:gd name="connsiteX850" fmla="*/ 6326959 w 7472601"/>
              <a:gd name="connsiteY850" fmla="*/ 1817686 h 6858000"/>
              <a:gd name="connsiteX851" fmla="*/ 6537433 w 7472601"/>
              <a:gd name="connsiteY851" fmla="*/ 1907790 h 6858000"/>
              <a:gd name="connsiteX852" fmla="*/ 6550221 w 7472601"/>
              <a:gd name="connsiteY852" fmla="*/ 1910729 h 6858000"/>
              <a:gd name="connsiteX853" fmla="*/ 6964438 w 7472601"/>
              <a:gd name="connsiteY853" fmla="*/ 2209505 h 6858000"/>
              <a:gd name="connsiteX854" fmla="*/ 7367862 w 7472601"/>
              <a:gd name="connsiteY854" fmla="*/ 2806833 h 6858000"/>
              <a:gd name="connsiteX855" fmla="*/ 7364329 w 7472601"/>
              <a:gd name="connsiteY855" fmla="*/ 2826907 h 6858000"/>
              <a:gd name="connsiteX856" fmla="*/ 7290545 w 7472601"/>
              <a:gd name="connsiteY856" fmla="*/ 2850663 h 6858000"/>
              <a:gd name="connsiteX857" fmla="*/ 6472036 w 7472601"/>
              <a:gd name="connsiteY857" fmla="*/ 1959003 h 6858000"/>
              <a:gd name="connsiteX858" fmla="*/ 5792897 w 7472601"/>
              <a:gd name="connsiteY858" fmla="*/ 1647747 h 6858000"/>
              <a:gd name="connsiteX859" fmla="*/ 5842751 w 7472601"/>
              <a:gd name="connsiteY859" fmla="*/ 1816112 h 6858000"/>
              <a:gd name="connsiteX860" fmla="*/ 5847424 w 7472601"/>
              <a:gd name="connsiteY860" fmla="*/ 1815776 h 6858000"/>
              <a:gd name="connsiteX861" fmla="*/ 6399821 w 7472601"/>
              <a:gd name="connsiteY861" fmla="*/ 2344799 h 6858000"/>
              <a:gd name="connsiteX862" fmla="*/ 6323232 w 7472601"/>
              <a:gd name="connsiteY862" fmla="*/ 2389634 h 6858000"/>
              <a:gd name="connsiteX863" fmla="*/ 5942958 w 7472601"/>
              <a:gd name="connsiteY863" fmla="*/ 2077708 h 6858000"/>
              <a:gd name="connsiteX864" fmla="*/ 5921559 w 7472601"/>
              <a:gd name="connsiteY864" fmla="*/ 2378596 h 6858000"/>
              <a:gd name="connsiteX865" fmla="*/ 5817651 w 7472601"/>
              <a:gd name="connsiteY865" fmla="*/ 3023919 h 6858000"/>
              <a:gd name="connsiteX866" fmla="*/ 5729634 w 7472601"/>
              <a:gd name="connsiteY866" fmla="*/ 3051849 h 6858000"/>
              <a:gd name="connsiteX867" fmla="*/ 5611018 w 7472601"/>
              <a:gd name="connsiteY867" fmla="*/ 2316769 h 6858000"/>
              <a:gd name="connsiteX868" fmla="*/ 5687608 w 7472601"/>
              <a:gd name="connsiteY868" fmla="*/ 2039972 h 6858000"/>
              <a:gd name="connsiteX869" fmla="*/ 5657554 w 7472601"/>
              <a:gd name="connsiteY869" fmla="*/ 1576445 h 6858000"/>
              <a:gd name="connsiteX870" fmla="*/ 5150475 w 7472601"/>
              <a:gd name="connsiteY870" fmla="*/ 1274012 h 6858000"/>
              <a:gd name="connsiteX871" fmla="*/ 5349142 w 7472601"/>
              <a:gd name="connsiteY871" fmla="*/ 2204405 h 6858000"/>
              <a:gd name="connsiteX872" fmla="*/ 5262214 w 7472601"/>
              <a:gd name="connsiteY872" fmla="*/ 2233836 h 6858000"/>
              <a:gd name="connsiteX873" fmla="*/ 4981539 w 7472601"/>
              <a:gd name="connsiteY873" fmla="*/ 1542201 h 6858000"/>
              <a:gd name="connsiteX874" fmla="*/ 4958461 w 7472601"/>
              <a:gd name="connsiteY874" fmla="*/ 1136957 h 6858000"/>
              <a:gd name="connsiteX875" fmla="*/ 4655015 w 7472601"/>
              <a:gd name="connsiteY875" fmla="*/ 891426 h 6858000"/>
              <a:gd name="connsiteX876" fmla="*/ 4348002 w 7472601"/>
              <a:gd name="connsiteY876" fmla="*/ 2205895 h 6858000"/>
              <a:gd name="connsiteX877" fmla="*/ 4262250 w 7472601"/>
              <a:gd name="connsiteY877" fmla="*/ 2219972 h 6858000"/>
              <a:gd name="connsiteX878" fmla="*/ 4550611 w 7472601"/>
              <a:gd name="connsiteY878" fmla="*/ 817540 h 6858000"/>
              <a:gd name="connsiteX879" fmla="*/ 4564418 w 7472601"/>
              <a:gd name="connsiteY879" fmla="*/ 808293 h 6858000"/>
              <a:gd name="connsiteX880" fmla="*/ 4266388 w 7472601"/>
              <a:gd name="connsiteY880" fmla="*/ 500083 h 6858000"/>
              <a:gd name="connsiteX881" fmla="*/ 4032842 w 7472601"/>
              <a:gd name="connsiteY881" fmla="*/ 211809 h 6858000"/>
              <a:gd name="connsiteX882" fmla="*/ 3882765 w 7472601"/>
              <a:gd name="connsiteY882" fmla="*/ 0 h 6858000"/>
              <a:gd name="connsiteX883" fmla="*/ 3721337 w 7472601"/>
              <a:gd name="connsiteY883" fmla="*/ 0 h 6858000"/>
              <a:gd name="connsiteX884" fmla="*/ 3797544 w 7472601"/>
              <a:gd name="connsiteY884" fmla="*/ 0 h 6858000"/>
              <a:gd name="connsiteX885" fmla="*/ 3775734 w 7472601"/>
              <a:gd name="connsiteY885" fmla="*/ 95131 h 6858000"/>
              <a:gd name="connsiteX886" fmla="*/ 3724807 w 7472601"/>
              <a:gd name="connsiteY886" fmla="*/ 272257 h 6858000"/>
              <a:gd name="connsiteX887" fmla="*/ 3726844 w 7472601"/>
              <a:gd name="connsiteY887" fmla="*/ 282988 h 6858000"/>
              <a:gd name="connsiteX888" fmla="*/ 3742664 w 7472601"/>
              <a:gd name="connsiteY888" fmla="*/ 279918 h 6858000"/>
              <a:gd name="connsiteX889" fmla="*/ 4103910 w 7472601"/>
              <a:gd name="connsiteY889" fmla="*/ 1161917 h 6858000"/>
              <a:gd name="connsiteX890" fmla="*/ 4020269 w 7472601"/>
              <a:gd name="connsiteY890" fmla="*/ 1200406 h 6858000"/>
              <a:gd name="connsiteX891" fmla="*/ 3674882 w 7472601"/>
              <a:gd name="connsiteY891" fmla="*/ 488524 h 6858000"/>
              <a:gd name="connsiteX892" fmla="*/ 3132682 w 7472601"/>
              <a:gd name="connsiteY892" fmla="*/ 1072284 h 6858000"/>
              <a:gd name="connsiteX893" fmla="*/ 2716346 w 7472601"/>
              <a:gd name="connsiteY893" fmla="*/ 1276376 h 6858000"/>
              <a:gd name="connsiteX894" fmla="*/ 2716772 w 7472601"/>
              <a:gd name="connsiteY894" fmla="*/ 1255462 h 6858000"/>
              <a:gd name="connsiteX895" fmla="*/ 3471096 w 7472601"/>
              <a:gd name="connsiteY895" fmla="*/ 437072 h 6858000"/>
              <a:gd name="connsiteX896" fmla="*/ 3639057 w 7472601"/>
              <a:gd name="connsiteY896" fmla="*/ 286334 h 6858000"/>
              <a:gd name="connsiteX897" fmla="*/ 3640309 w 7472601"/>
              <a:gd name="connsiteY897" fmla="*/ 284664 h 6858000"/>
              <a:gd name="connsiteX898" fmla="*/ 3646022 w 7472601"/>
              <a:gd name="connsiteY898" fmla="*/ 276711 h 6858000"/>
              <a:gd name="connsiteX899" fmla="*/ 3707943 w 7472601"/>
              <a:gd name="connsiteY899" fmla="*/ 65958 h 6858000"/>
              <a:gd name="connsiteX900" fmla="*/ 3721337 w 7472601"/>
              <a:gd name="connsiteY900" fmla="*/ 0 h 6858000"/>
              <a:gd name="connsiteX901" fmla="*/ 2867960 w 7472601"/>
              <a:gd name="connsiteY901" fmla="*/ 0 h 6858000"/>
              <a:gd name="connsiteX902" fmla="*/ 2926351 w 7472601"/>
              <a:gd name="connsiteY902" fmla="*/ 0 h 6858000"/>
              <a:gd name="connsiteX903" fmla="*/ 2902823 w 7472601"/>
              <a:gd name="connsiteY903" fmla="*/ 262929 h 6858000"/>
              <a:gd name="connsiteX904" fmla="*/ 2940663 w 7472601"/>
              <a:gd name="connsiteY904" fmla="*/ 140884 h 6858000"/>
              <a:gd name="connsiteX905" fmla="*/ 2947039 w 7472601"/>
              <a:gd name="connsiteY905" fmla="*/ 122524 h 6858000"/>
              <a:gd name="connsiteX906" fmla="*/ 2984316 w 7472601"/>
              <a:gd name="connsiteY906" fmla="*/ 0 h 6858000"/>
              <a:gd name="connsiteX907" fmla="*/ 3016114 w 7472601"/>
              <a:gd name="connsiteY907" fmla="*/ 0 h 6858000"/>
              <a:gd name="connsiteX908" fmla="*/ 2979949 w 7472601"/>
              <a:gd name="connsiteY908" fmla="*/ 119274 h 6858000"/>
              <a:gd name="connsiteX909" fmla="*/ 3023879 w 7472601"/>
              <a:gd name="connsiteY909" fmla="*/ 0 h 6858000"/>
              <a:gd name="connsiteX910" fmla="*/ 3105400 w 7472601"/>
              <a:gd name="connsiteY910" fmla="*/ 0 h 6858000"/>
              <a:gd name="connsiteX911" fmla="*/ 3094669 w 7472601"/>
              <a:gd name="connsiteY911" fmla="*/ 30308 h 6858000"/>
              <a:gd name="connsiteX912" fmla="*/ 2901945 w 7472601"/>
              <a:gd name="connsiteY912" fmla="*/ 466538 h 6858000"/>
              <a:gd name="connsiteX913" fmla="*/ 2815209 w 7472601"/>
              <a:gd name="connsiteY913" fmla="*/ 497361 h 6858000"/>
              <a:gd name="connsiteX914" fmla="*/ 2844845 w 7472601"/>
              <a:gd name="connsiteY914" fmla="*/ 127638 h 6858000"/>
              <a:gd name="connsiteX915" fmla="*/ 2867960 w 7472601"/>
              <a:gd name="connsiteY915" fmla="*/ 0 h 6858000"/>
              <a:gd name="connsiteX916" fmla="*/ 1057230 w 7472601"/>
              <a:gd name="connsiteY916" fmla="*/ 0 h 6858000"/>
              <a:gd name="connsiteX917" fmla="*/ 1111003 w 7472601"/>
              <a:gd name="connsiteY917" fmla="*/ 0 h 6858000"/>
              <a:gd name="connsiteX918" fmla="*/ 1125553 w 7472601"/>
              <a:gd name="connsiteY918" fmla="*/ 52588 h 6858000"/>
              <a:gd name="connsiteX919" fmla="*/ 1304276 w 7472601"/>
              <a:gd name="connsiteY919" fmla="*/ 476275 h 6858000"/>
              <a:gd name="connsiteX920" fmla="*/ 1492066 w 7472601"/>
              <a:gd name="connsiteY920" fmla="*/ 886333 h 6858000"/>
              <a:gd name="connsiteX921" fmla="*/ 1423698 w 7472601"/>
              <a:gd name="connsiteY921" fmla="*/ 710817 h 6858000"/>
              <a:gd name="connsiteX922" fmla="*/ 1357609 w 7472601"/>
              <a:gd name="connsiteY922" fmla="*/ 532892 h 6858000"/>
              <a:gd name="connsiteX923" fmla="*/ 1309550 w 7472601"/>
              <a:gd name="connsiteY923" fmla="*/ 374031 h 6858000"/>
              <a:gd name="connsiteX924" fmla="*/ 1193673 w 7472601"/>
              <a:gd name="connsiteY924" fmla="*/ 49533 h 6858000"/>
              <a:gd name="connsiteX925" fmla="*/ 1164391 w 7472601"/>
              <a:gd name="connsiteY925" fmla="*/ 0 h 6858000"/>
              <a:gd name="connsiteX926" fmla="*/ 1200666 w 7472601"/>
              <a:gd name="connsiteY926" fmla="*/ 0 h 6858000"/>
              <a:gd name="connsiteX927" fmla="*/ 1223408 w 7472601"/>
              <a:gd name="connsiteY927" fmla="*/ 38996 h 6858000"/>
              <a:gd name="connsiteX928" fmla="*/ 1339635 w 7472601"/>
              <a:gd name="connsiteY928" fmla="*/ 365517 h 6858000"/>
              <a:gd name="connsiteX929" fmla="*/ 1387469 w 7472601"/>
              <a:gd name="connsiteY929" fmla="*/ 523079 h 6858000"/>
              <a:gd name="connsiteX930" fmla="*/ 1452685 w 7472601"/>
              <a:gd name="connsiteY930" fmla="*/ 699806 h 6858000"/>
              <a:gd name="connsiteX931" fmla="*/ 1492092 w 7472601"/>
              <a:gd name="connsiteY931" fmla="*/ 800424 h 6858000"/>
              <a:gd name="connsiteX932" fmla="*/ 1455302 w 7472601"/>
              <a:gd name="connsiteY932" fmla="*/ 632913 h 6858000"/>
              <a:gd name="connsiteX933" fmla="*/ 1222336 w 7472601"/>
              <a:gd name="connsiteY933" fmla="*/ 9480 h 6858000"/>
              <a:gd name="connsiteX934" fmla="*/ 1214634 w 7472601"/>
              <a:gd name="connsiteY934" fmla="*/ 0 h 6858000"/>
              <a:gd name="connsiteX935" fmla="*/ 1289827 w 7472601"/>
              <a:gd name="connsiteY935" fmla="*/ 0 h 6858000"/>
              <a:gd name="connsiteX936" fmla="*/ 1321076 w 7472601"/>
              <a:gd name="connsiteY936" fmla="*/ 59722 h 6858000"/>
              <a:gd name="connsiteX937" fmla="*/ 1512579 w 7472601"/>
              <a:gd name="connsiteY937" fmla="*/ 626441 h 6858000"/>
              <a:gd name="connsiteX938" fmla="*/ 1506076 w 7472601"/>
              <a:gd name="connsiteY938" fmla="*/ 1089289 h 6858000"/>
              <a:gd name="connsiteX939" fmla="*/ 1486346 w 7472601"/>
              <a:gd name="connsiteY939" fmla="*/ 1079919 h 6858000"/>
              <a:gd name="connsiteX940" fmla="*/ 1070511 w 7472601"/>
              <a:gd name="connsiteY940" fmla="*/ 48609 h 6858000"/>
              <a:gd name="connsiteX941" fmla="*/ 1057230 w 7472601"/>
              <a:gd name="connsiteY941" fmla="*/ 0 h 6858000"/>
              <a:gd name="connsiteX942" fmla="*/ 43151 w 7472601"/>
              <a:gd name="connsiteY942" fmla="*/ 0 h 6858000"/>
              <a:gd name="connsiteX943" fmla="*/ 95283 w 7472601"/>
              <a:gd name="connsiteY943" fmla="*/ 0 h 6858000"/>
              <a:gd name="connsiteX944" fmla="*/ 300708 w 7472601"/>
              <a:gd name="connsiteY944" fmla="*/ 154571 h 6858000"/>
              <a:gd name="connsiteX945" fmla="*/ 530414 w 7472601"/>
              <a:gd name="connsiteY945" fmla="*/ 354673 h 6858000"/>
              <a:gd name="connsiteX946" fmla="*/ 333785 w 7472601"/>
              <a:gd name="connsiteY946" fmla="*/ 161564 h 6858000"/>
              <a:gd name="connsiteX947" fmla="*/ 147005 w 7472601"/>
              <a:gd name="connsiteY947" fmla="*/ 0 h 6858000"/>
              <a:gd name="connsiteX948" fmla="*/ 272509 w 7472601"/>
              <a:gd name="connsiteY948" fmla="*/ 0 h 6858000"/>
              <a:gd name="connsiteX949" fmla="*/ 326276 w 7472601"/>
              <a:gd name="connsiteY949" fmla="*/ 45847 h 6858000"/>
              <a:gd name="connsiteX950" fmla="*/ 823759 w 7472601"/>
              <a:gd name="connsiteY950" fmla="*/ 574145 h 6858000"/>
              <a:gd name="connsiteX951" fmla="*/ 811254 w 7472601"/>
              <a:gd name="connsiteY951" fmla="*/ 665546 h 6858000"/>
              <a:gd name="connsiteX952" fmla="*/ 154042 w 7472601"/>
              <a:gd name="connsiteY952" fmla="*/ 261522 h 6858000"/>
              <a:gd name="connsiteX953" fmla="*/ 13550 w 7472601"/>
              <a:gd name="connsiteY953" fmla="*/ 158423 h 6858000"/>
              <a:gd name="connsiteX954" fmla="*/ 0 w 7472601"/>
              <a:gd name="connsiteY954" fmla="*/ 146618 h 6858000"/>
              <a:gd name="connsiteX955" fmla="*/ 0 w 7472601"/>
              <a:gd name="connsiteY955" fmla="*/ 59161 h 6858000"/>
              <a:gd name="connsiteX956" fmla="*/ 45427 w 7472601"/>
              <a:gd name="connsiteY956" fmla="*/ 101078 h 6858000"/>
              <a:gd name="connsiteX957" fmla="*/ 630103 w 7472601"/>
              <a:gd name="connsiteY957" fmla="*/ 485885 h 6858000"/>
              <a:gd name="connsiteX958" fmla="*/ 532040 w 7472601"/>
              <a:gd name="connsiteY958" fmla="*/ 399359 h 6858000"/>
              <a:gd name="connsiteX959" fmla="*/ 517618 w 7472601"/>
              <a:gd name="connsiteY959" fmla="*/ 385726 h 6858000"/>
              <a:gd name="connsiteX960" fmla="*/ 285074 w 7472601"/>
              <a:gd name="connsiteY960" fmla="*/ 182755 h 6858000"/>
              <a:gd name="connsiteX961" fmla="*/ 43151 w 7472601"/>
              <a:gd name="connsiteY961"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63634 h 6858000"/>
              <a:gd name="connsiteX78" fmla="*/ 7448321 w 7472601"/>
              <a:gd name="connsiteY78" fmla="*/ 6190991 h 6858000"/>
              <a:gd name="connsiteX79" fmla="*/ 7467600 w 7472601"/>
              <a:gd name="connsiteY79" fmla="*/ 6221686 h 6858000"/>
              <a:gd name="connsiteX80" fmla="*/ 7467600 w 7472601"/>
              <a:gd name="connsiteY80" fmla="*/ 6334256 h 6858000"/>
              <a:gd name="connsiteX81" fmla="*/ 7454976 w 7472601"/>
              <a:gd name="connsiteY81" fmla="*/ 6318297 h 6858000"/>
              <a:gd name="connsiteX82" fmla="*/ 1456157 w 7472601"/>
              <a:gd name="connsiteY82" fmla="*/ 5371404 h 6858000"/>
              <a:gd name="connsiteX83" fmla="*/ 1244432 w 7472601"/>
              <a:gd name="connsiteY83" fmla="*/ 5385601 h 6858000"/>
              <a:gd name="connsiteX84" fmla="*/ 973990 w 7472601"/>
              <a:gd name="connsiteY84" fmla="*/ 5424940 h 6858000"/>
              <a:gd name="connsiteX85" fmla="*/ 1103809 w 7472601"/>
              <a:gd name="connsiteY85" fmla="*/ 5433720 h 6858000"/>
              <a:gd name="connsiteX86" fmla="*/ 1123454 w 7472601"/>
              <a:gd name="connsiteY86" fmla="*/ 5435727 h 6858000"/>
              <a:gd name="connsiteX87" fmla="*/ 1737017 w 7472601"/>
              <a:gd name="connsiteY87" fmla="*/ 5452183 h 6858000"/>
              <a:gd name="connsiteX88" fmla="*/ 1824397 w 7472601"/>
              <a:gd name="connsiteY88" fmla="*/ 5447757 h 6858000"/>
              <a:gd name="connsiteX89" fmla="*/ 2070059 w 7472601"/>
              <a:gd name="connsiteY89" fmla="*/ 5441660 h 6858000"/>
              <a:gd name="connsiteX90" fmla="*/ 1456157 w 7472601"/>
              <a:gd name="connsiteY90" fmla="*/ 5371404 h 6858000"/>
              <a:gd name="connsiteX91" fmla="*/ 4988186 w 7472601"/>
              <a:gd name="connsiteY91" fmla="*/ 5216467 h 6858000"/>
              <a:gd name="connsiteX92" fmla="*/ 4777334 w 7472601"/>
              <a:gd name="connsiteY92" fmla="*/ 5406072 h 6858000"/>
              <a:gd name="connsiteX93" fmla="*/ 4718341 w 7472601"/>
              <a:gd name="connsiteY93" fmla="*/ 5468043 h 6858000"/>
              <a:gd name="connsiteX94" fmla="*/ 4604655 w 7472601"/>
              <a:gd name="connsiteY94" fmla="*/ 5583434 h 6858000"/>
              <a:gd name="connsiteX95" fmla="*/ 4565074 w 7472601"/>
              <a:gd name="connsiteY95" fmla="*/ 5618550 h 6858000"/>
              <a:gd name="connsiteX96" fmla="*/ 4988186 w 7472601"/>
              <a:gd name="connsiteY96" fmla="*/ 5216467 h 6858000"/>
              <a:gd name="connsiteX97" fmla="*/ 4978032 w 7472601"/>
              <a:gd name="connsiteY97" fmla="*/ 5183809 h 6858000"/>
              <a:gd name="connsiteX98" fmla="*/ 4463413 w 7472601"/>
              <a:gd name="connsiteY98" fmla="*/ 5615162 h 6858000"/>
              <a:gd name="connsiteX99" fmla="*/ 4358134 w 7472601"/>
              <a:gd name="connsiteY99" fmla="*/ 5742791 h 6858000"/>
              <a:gd name="connsiteX100" fmla="*/ 4376219 w 7472601"/>
              <a:gd name="connsiteY100" fmla="*/ 5729027 h 6858000"/>
              <a:gd name="connsiteX101" fmla="*/ 4582340 w 7472601"/>
              <a:gd name="connsiteY101" fmla="*/ 5561037 h 6858000"/>
              <a:gd name="connsiteX102" fmla="*/ 4694684 w 7472601"/>
              <a:gd name="connsiteY102" fmla="*/ 5447098 h 6858000"/>
              <a:gd name="connsiteX103" fmla="*/ 4754123 w 7472601"/>
              <a:gd name="connsiteY103" fmla="*/ 5384643 h 6858000"/>
              <a:gd name="connsiteX104" fmla="*/ 4978032 w 7472601"/>
              <a:gd name="connsiteY104" fmla="*/ 5183809 h 6858000"/>
              <a:gd name="connsiteX105" fmla="*/ 1903353 w 7472601"/>
              <a:gd name="connsiteY105" fmla="*/ 5044827 h 6858000"/>
              <a:gd name="connsiteX106" fmla="*/ 1936931 w 7472601"/>
              <a:gd name="connsiteY106" fmla="*/ 5093954 h 6858000"/>
              <a:gd name="connsiteX107" fmla="*/ 2195868 w 7472601"/>
              <a:gd name="connsiteY107" fmla="*/ 5396574 h 6858000"/>
              <a:gd name="connsiteX108" fmla="*/ 2088852 w 7472601"/>
              <a:gd name="connsiteY108" fmla="*/ 5166123 h 6858000"/>
              <a:gd name="connsiteX109" fmla="*/ 1958241 w 7472601"/>
              <a:gd name="connsiteY109" fmla="*/ 5067955 h 6858000"/>
              <a:gd name="connsiteX110" fmla="*/ 1903353 w 7472601"/>
              <a:gd name="connsiteY110" fmla="*/ 5044827 h 6858000"/>
              <a:gd name="connsiteX111" fmla="*/ 1979378 w 7472601"/>
              <a:gd name="connsiteY111" fmla="*/ 4769504 h 6858000"/>
              <a:gd name="connsiteX112" fmla="*/ 2882120 w 7472601"/>
              <a:gd name="connsiteY112" fmla="*/ 5064547 h 6858000"/>
              <a:gd name="connsiteX113" fmla="*/ 2793103 w 7472601"/>
              <a:gd name="connsiteY113" fmla="*/ 5039699 h 6858000"/>
              <a:gd name="connsiteX114" fmla="*/ 2770041 w 7472601"/>
              <a:gd name="connsiteY114" fmla="*/ 5033634 h 6858000"/>
              <a:gd name="connsiteX115" fmla="*/ 1979378 w 7472601"/>
              <a:gd name="connsiteY115" fmla="*/ 4769504 h 6858000"/>
              <a:gd name="connsiteX116" fmla="*/ 1927410 w 7472601"/>
              <a:gd name="connsiteY116" fmla="*/ 4716164 h 6858000"/>
              <a:gd name="connsiteX117" fmla="*/ 1959587 w 7472601"/>
              <a:gd name="connsiteY117" fmla="*/ 4728849 h 6858000"/>
              <a:gd name="connsiteX118" fmla="*/ 2777707 w 7472601"/>
              <a:gd name="connsiteY118" fmla="*/ 5003991 h 6858000"/>
              <a:gd name="connsiteX119" fmla="*/ 2800768 w 7472601"/>
              <a:gd name="connsiteY119" fmla="*/ 5010056 h 6858000"/>
              <a:gd name="connsiteX120" fmla="*/ 2879408 w 7472601"/>
              <a:gd name="connsiteY120" fmla="*/ 5031590 h 6858000"/>
              <a:gd name="connsiteX121" fmla="*/ 2862295 w 7472601"/>
              <a:gd name="connsiteY121" fmla="*/ 5022958 h 6858000"/>
              <a:gd name="connsiteX122" fmla="*/ 2813343 w 7472601"/>
              <a:gd name="connsiteY122" fmla="*/ 4998369 h 6858000"/>
              <a:gd name="connsiteX123" fmla="*/ 2646245 w 7472601"/>
              <a:gd name="connsiteY123" fmla="*/ 4930999 h 6858000"/>
              <a:gd name="connsiteX124" fmla="*/ 1999243 w 7472601"/>
              <a:gd name="connsiteY124" fmla="*/ 4730524 h 6858000"/>
              <a:gd name="connsiteX125" fmla="*/ 1979527 w 7472601"/>
              <a:gd name="connsiteY125" fmla="*/ 4726651 h 6858000"/>
              <a:gd name="connsiteX126" fmla="*/ 1927410 w 7472601"/>
              <a:gd name="connsiteY126" fmla="*/ 4716164 h 6858000"/>
              <a:gd name="connsiteX127" fmla="*/ 1997014 w 7472601"/>
              <a:gd name="connsiteY127" fmla="*/ 4698007 h 6858000"/>
              <a:gd name="connsiteX128" fmla="*/ 2005458 w 7472601"/>
              <a:gd name="connsiteY128" fmla="*/ 4699540 h 6858000"/>
              <a:gd name="connsiteX129" fmla="*/ 2657186 w 7472601"/>
              <a:gd name="connsiteY129" fmla="*/ 4901687 h 6858000"/>
              <a:gd name="connsiteX130" fmla="*/ 2826662 w 7472601"/>
              <a:gd name="connsiteY130" fmla="*/ 4970362 h 6858000"/>
              <a:gd name="connsiteX131" fmla="*/ 2876100 w 7472601"/>
              <a:gd name="connsiteY131" fmla="*/ 4995397 h 6858000"/>
              <a:gd name="connsiteX132" fmla="*/ 3042600 w 7472601"/>
              <a:gd name="connsiteY132" fmla="*/ 5059532 h 6858000"/>
              <a:gd name="connsiteX133" fmla="*/ 1997014 w 7472601"/>
              <a:gd name="connsiteY133" fmla="*/ 4698007 h 6858000"/>
              <a:gd name="connsiteX134" fmla="*/ 2305292 w 7472601"/>
              <a:gd name="connsiteY134" fmla="*/ 4219492 h 6858000"/>
              <a:gd name="connsiteX135" fmla="*/ 3360922 w 7472601"/>
              <a:gd name="connsiteY135" fmla="*/ 4529373 h 6858000"/>
              <a:gd name="connsiteX136" fmla="*/ 3492420 w 7472601"/>
              <a:gd name="connsiteY136" fmla="*/ 4510145 h 6858000"/>
              <a:gd name="connsiteX137" fmla="*/ 3364086 w 7472601"/>
              <a:gd name="connsiteY137" fmla="*/ 4480340 h 6858000"/>
              <a:gd name="connsiteX138" fmla="*/ 3225818 w 7472601"/>
              <a:gd name="connsiteY138" fmla="*/ 4411822 h 6858000"/>
              <a:gd name="connsiteX139" fmla="*/ 3129696 w 7472601"/>
              <a:gd name="connsiteY139" fmla="*/ 4360704 h 6858000"/>
              <a:gd name="connsiteX140" fmla="*/ 2814545 w 7472601"/>
              <a:gd name="connsiteY140" fmla="*/ 4282955 h 6858000"/>
              <a:gd name="connsiteX141" fmla="*/ 2305292 w 7472601"/>
              <a:gd name="connsiteY141" fmla="*/ 4219492 h 6858000"/>
              <a:gd name="connsiteX142" fmla="*/ 2626982 w 7472601"/>
              <a:gd name="connsiteY142" fmla="*/ 4206450 h 6858000"/>
              <a:gd name="connsiteX143" fmla="*/ 2490617 w 7472601"/>
              <a:gd name="connsiteY143" fmla="*/ 4206951 h 6858000"/>
              <a:gd name="connsiteX144" fmla="*/ 2819869 w 7472601"/>
              <a:gd name="connsiteY144" fmla="*/ 4252936 h 6858000"/>
              <a:gd name="connsiteX145" fmla="*/ 3143018 w 7472601"/>
              <a:gd name="connsiteY145" fmla="*/ 4332698 h 6858000"/>
              <a:gd name="connsiteX146" fmla="*/ 3241520 w 7472601"/>
              <a:gd name="connsiteY146" fmla="*/ 4385112 h 6858000"/>
              <a:gd name="connsiteX147" fmla="*/ 3374575 w 7472601"/>
              <a:gd name="connsiteY147" fmla="*/ 4451517 h 6858000"/>
              <a:gd name="connsiteX148" fmla="*/ 3505221 w 7472601"/>
              <a:gd name="connsiteY148" fmla="*/ 4480757 h 6858000"/>
              <a:gd name="connsiteX149" fmla="*/ 2626982 w 7472601"/>
              <a:gd name="connsiteY149" fmla="*/ 4206450 h 6858000"/>
              <a:gd name="connsiteX150" fmla="*/ 1310106 w 7472601"/>
              <a:gd name="connsiteY150" fmla="*/ 3943217 h 6858000"/>
              <a:gd name="connsiteX151" fmla="*/ 854994 w 7472601"/>
              <a:gd name="connsiteY151" fmla="*/ 4399136 h 6858000"/>
              <a:gd name="connsiteX152" fmla="*/ 742462 w 7472601"/>
              <a:gd name="connsiteY152" fmla="*/ 4594648 h 6858000"/>
              <a:gd name="connsiteX153" fmla="*/ 820602 w 7472601"/>
              <a:gd name="connsiteY153" fmla="*/ 4485915 h 6858000"/>
              <a:gd name="connsiteX154" fmla="*/ 878295 w 7472601"/>
              <a:gd name="connsiteY154" fmla="*/ 4403594 h 6858000"/>
              <a:gd name="connsiteX155" fmla="*/ 1240607 w 7472601"/>
              <a:gd name="connsiteY155" fmla="*/ 4010401 h 6858000"/>
              <a:gd name="connsiteX156" fmla="*/ 1310106 w 7472601"/>
              <a:gd name="connsiteY156" fmla="*/ 3943217 h 6858000"/>
              <a:gd name="connsiteX157" fmla="*/ 1423113 w 7472601"/>
              <a:gd name="connsiteY157" fmla="*/ 3874565 h 6858000"/>
              <a:gd name="connsiteX158" fmla="*/ 1260565 w 7472601"/>
              <a:gd name="connsiteY158" fmla="*/ 4031982 h 6858000"/>
              <a:gd name="connsiteX159" fmla="*/ 901900 w 7472601"/>
              <a:gd name="connsiteY159" fmla="*/ 4421236 h 6858000"/>
              <a:gd name="connsiteX160" fmla="*/ 845044 w 7472601"/>
              <a:gd name="connsiteY160" fmla="*/ 4502436 h 6858000"/>
              <a:gd name="connsiteX161" fmla="*/ 685926 w 7472601"/>
              <a:gd name="connsiteY161" fmla="*/ 4703069 h 6858000"/>
              <a:gd name="connsiteX162" fmla="*/ 684248 w 7472601"/>
              <a:gd name="connsiteY162" fmla="*/ 4706721 h 6858000"/>
              <a:gd name="connsiteX163" fmla="*/ 1423113 w 7472601"/>
              <a:gd name="connsiteY163" fmla="*/ 3874565 h 6858000"/>
              <a:gd name="connsiteX164" fmla="*/ 3316479 w 7472601"/>
              <a:gd name="connsiteY164" fmla="*/ 3872136 h 6858000"/>
              <a:gd name="connsiteX165" fmla="*/ 3546806 w 7472601"/>
              <a:gd name="connsiteY165" fmla="*/ 4356139 h 6858000"/>
              <a:gd name="connsiteX166" fmla="*/ 3364433 w 7472601"/>
              <a:gd name="connsiteY166" fmla="*/ 3953121 h 6858000"/>
              <a:gd name="connsiteX167" fmla="*/ 3316479 w 7472601"/>
              <a:gd name="connsiteY167" fmla="*/ 3872136 h 6858000"/>
              <a:gd name="connsiteX168" fmla="*/ 3291335 w 7472601"/>
              <a:gd name="connsiteY168" fmla="*/ 3767420 h 6858000"/>
              <a:gd name="connsiteX169" fmla="*/ 3390805 w 7472601"/>
              <a:gd name="connsiteY169" fmla="*/ 3937163 h 6858000"/>
              <a:gd name="connsiteX170" fmla="*/ 3579062 w 7472601"/>
              <a:gd name="connsiteY170" fmla="*/ 4359040 h 6858000"/>
              <a:gd name="connsiteX171" fmla="*/ 3467355 w 7472601"/>
              <a:gd name="connsiteY171" fmla="*/ 3988130 h 6858000"/>
              <a:gd name="connsiteX172" fmla="*/ 3310753 w 7472601"/>
              <a:gd name="connsiteY172" fmla="*/ 3787140 h 6858000"/>
              <a:gd name="connsiteX173" fmla="*/ 3291335 w 7472601"/>
              <a:gd name="connsiteY173" fmla="*/ 3767420 h 6858000"/>
              <a:gd name="connsiteX174" fmla="*/ 1635889 w 7472601"/>
              <a:gd name="connsiteY174" fmla="*/ 3709494 h 6858000"/>
              <a:gd name="connsiteX175" fmla="*/ 1634800 w 7472601"/>
              <a:gd name="connsiteY175" fmla="*/ 3731111 h 6858000"/>
              <a:gd name="connsiteX176" fmla="*/ 1635889 w 7472601"/>
              <a:gd name="connsiteY176" fmla="*/ 3709494 h 6858000"/>
              <a:gd name="connsiteX177" fmla="*/ 1510397 w 7472601"/>
              <a:gd name="connsiteY177" fmla="*/ 3684705 h 6858000"/>
              <a:gd name="connsiteX178" fmla="*/ 1146550 w 7472601"/>
              <a:gd name="connsiteY178" fmla="*/ 3802012 h 6858000"/>
              <a:gd name="connsiteX179" fmla="*/ 698834 w 7472601"/>
              <a:gd name="connsiteY179" fmla="*/ 3952272 h 6858000"/>
              <a:gd name="connsiteX180" fmla="*/ 34256 w 7472601"/>
              <a:gd name="connsiteY180" fmla="*/ 4347603 h 6858000"/>
              <a:gd name="connsiteX181" fmla="*/ 527241 w 7472601"/>
              <a:gd name="connsiteY181" fmla="*/ 4065078 h 6858000"/>
              <a:gd name="connsiteX182" fmla="*/ 1510397 w 7472601"/>
              <a:gd name="connsiteY182" fmla="*/ 3684705 h 6858000"/>
              <a:gd name="connsiteX183" fmla="*/ 1313114 w 7472601"/>
              <a:gd name="connsiteY183" fmla="*/ 3655216 h 6858000"/>
              <a:gd name="connsiteX184" fmla="*/ 1109304 w 7472601"/>
              <a:gd name="connsiteY184" fmla="*/ 3669030 h 6858000"/>
              <a:gd name="connsiteX185" fmla="*/ 8129 w 7472601"/>
              <a:gd name="connsiteY185" fmla="*/ 4330519 h 6858000"/>
              <a:gd name="connsiteX186" fmla="*/ 687572 w 7472601"/>
              <a:gd name="connsiteY186" fmla="*/ 3925629 h 6858000"/>
              <a:gd name="connsiteX187" fmla="*/ 1138365 w 7472601"/>
              <a:gd name="connsiteY187" fmla="*/ 3774515 h 6858000"/>
              <a:gd name="connsiteX188" fmla="*/ 1505579 w 7472601"/>
              <a:gd name="connsiteY188" fmla="*/ 3655526 h 6858000"/>
              <a:gd name="connsiteX189" fmla="*/ 1313114 w 7472601"/>
              <a:gd name="connsiteY189" fmla="*/ 3655216 h 6858000"/>
              <a:gd name="connsiteX190" fmla="*/ 3655073 w 7472601"/>
              <a:gd name="connsiteY190" fmla="*/ 3650884 h 6858000"/>
              <a:gd name="connsiteX191" fmla="*/ 3989938 w 7472601"/>
              <a:gd name="connsiteY191" fmla="*/ 3991685 h 6858000"/>
              <a:gd name="connsiteX192" fmla="*/ 4393907 w 7472601"/>
              <a:gd name="connsiteY192" fmla="*/ 4261258 h 6858000"/>
              <a:gd name="connsiteX193" fmla="*/ 4648051 w 7472601"/>
              <a:gd name="connsiteY193" fmla="*/ 4374051 h 6858000"/>
              <a:gd name="connsiteX194" fmla="*/ 4383389 w 7472601"/>
              <a:gd name="connsiteY194" fmla="*/ 4184369 h 6858000"/>
              <a:gd name="connsiteX195" fmla="*/ 4165508 w 7472601"/>
              <a:gd name="connsiteY195" fmla="*/ 4035196 h 6858000"/>
              <a:gd name="connsiteX196" fmla="*/ 4068162 w 7472601"/>
              <a:gd name="connsiteY196" fmla="*/ 3953394 h 6858000"/>
              <a:gd name="connsiteX197" fmla="*/ 3981416 w 7472601"/>
              <a:gd name="connsiteY197" fmla="*/ 3880482 h 6858000"/>
              <a:gd name="connsiteX198" fmla="*/ 3800147 w 7472601"/>
              <a:gd name="connsiteY198" fmla="*/ 3749872 h 6858000"/>
              <a:gd name="connsiteX199" fmla="*/ 3655073 w 7472601"/>
              <a:gd name="connsiteY199" fmla="*/ 3650884 h 6858000"/>
              <a:gd name="connsiteX200" fmla="*/ 3670252 w 7472601"/>
              <a:gd name="connsiteY200" fmla="*/ 3622798 h 6858000"/>
              <a:gd name="connsiteX201" fmla="*/ 3817258 w 7472601"/>
              <a:gd name="connsiteY201" fmla="*/ 3723577 h 6858000"/>
              <a:gd name="connsiteX202" fmla="*/ 4000461 w 7472601"/>
              <a:gd name="connsiteY202" fmla="*/ 3855966 h 6858000"/>
              <a:gd name="connsiteX203" fmla="*/ 4088180 w 7472601"/>
              <a:gd name="connsiteY203" fmla="*/ 3929774 h 6858000"/>
              <a:gd name="connsiteX204" fmla="*/ 4184555 w 7472601"/>
              <a:gd name="connsiteY204" fmla="*/ 4010683 h 6858000"/>
              <a:gd name="connsiteX205" fmla="*/ 4399563 w 7472601"/>
              <a:gd name="connsiteY205" fmla="*/ 4158106 h 6858000"/>
              <a:gd name="connsiteX206" fmla="*/ 4684469 w 7472601"/>
              <a:gd name="connsiteY206" fmla="*/ 4364680 h 6858000"/>
              <a:gd name="connsiteX207" fmla="*/ 4690271 w 7472601"/>
              <a:gd name="connsiteY207" fmla="*/ 4370034 h 6858000"/>
              <a:gd name="connsiteX208" fmla="*/ 4136093 w 7472601"/>
              <a:gd name="connsiteY208" fmla="*/ 3858466 h 6858000"/>
              <a:gd name="connsiteX209" fmla="*/ 3670252 w 7472601"/>
              <a:gd name="connsiteY209" fmla="*/ 3622798 h 6858000"/>
              <a:gd name="connsiteX210" fmla="*/ 4440129 w 7472601"/>
              <a:gd name="connsiteY210" fmla="*/ 3448571 h 6858000"/>
              <a:gd name="connsiteX211" fmla="*/ 4856525 w 7472601"/>
              <a:gd name="connsiteY211" fmla="*/ 3915351 h 6858000"/>
              <a:gd name="connsiteX212" fmla="*/ 5059055 w 7472601"/>
              <a:gd name="connsiteY212" fmla="*/ 4108918 h 6858000"/>
              <a:gd name="connsiteX213" fmla="*/ 5290070 w 7472601"/>
              <a:gd name="connsiteY213" fmla="*/ 4263619 h 6858000"/>
              <a:gd name="connsiteX214" fmla="*/ 4834991 w 7472601"/>
              <a:gd name="connsiteY214" fmla="*/ 3830985 h 6858000"/>
              <a:gd name="connsiteX215" fmla="*/ 4440129 w 7472601"/>
              <a:gd name="connsiteY215" fmla="*/ 3448571 h 6858000"/>
              <a:gd name="connsiteX216" fmla="*/ 4441737 w 7472601"/>
              <a:gd name="connsiteY216" fmla="*/ 3399734 h 6858000"/>
              <a:gd name="connsiteX217" fmla="*/ 4431236 w 7472601"/>
              <a:gd name="connsiteY217" fmla="*/ 3400954 h 6858000"/>
              <a:gd name="connsiteX218" fmla="*/ 4557150 w 7472601"/>
              <a:gd name="connsiteY218" fmla="*/ 3510023 h 6858000"/>
              <a:gd name="connsiteX219" fmla="*/ 4856936 w 7472601"/>
              <a:gd name="connsiteY219" fmla="*/ 3809146 h 6858000"/>
              <a:gd name="connsiteX220" fmla="*/ 5111996 w 7472601"/>
              <a:gd name="connsiteY220" fmla="*/ 4065759 h 6858000"/>
              <a:gd name="connsiteX221" fmla="*/ 5388878 w 7472601"/>
              <a:gd name="connsiteY221" fmla="*/ 4300185 h 6858000"/>
              <a:gd name="connsiteX222" fmla="*/ 5425556 w 7472601"/>
              <a:gd name="connsiteY222" fmla="*/ 4308967 h 6858000"/>
              <a:gd name="connsiteX223" fmla="*/ 4943646 w 7472601"/>
              <a:gd name="connsiteY223" fmla="*/ 3822916 h 6858000"/>
              <a:gd name="connsiteX224" fmla="*/ 4594837 w 7472601"/>
              <a:gd name="connsiteY224" fmla="*/ 3532274 h 6858000"/>
              <a:gd name="connsiteX225" fmla="*/ 4441737 w 7472601"/>
              <a:gd name="connsiteY225" fmla="*/ 3399734 h 6858000"/>
              <a:gd name="connsiteX226" fmla="*/ 5425834 w 7472601"/>
              <a:gd name="connsiteY226" fmla="*/ 3162785 h 6858000"/>
              <a:gd name="connsiteX227" fmla="*/ 5401644 w 7472601"/>
              <a:gd name="connsiteY227" fmla="*/ 3617847 h 6858000"/>
              <a:gd name="connsiteX228" fmla="*/ 5467256 w 7472601"/>
              <a:gd name="connsiteY228" fmla="*/ 4175494 h 6858000"/>
              <a:gd name="connsiteX229" fmla="*/ 5448069 w 7472601"/>
              <a:gd name="connsiteY229" fmla="*/ 3567554 h 6858000"/>
              <a:gd name="connsiteX230" fmla="*/ 5425834 w 7472601"/>
              <a:gd name="connsiteY230" fmla="*/ 3162785 h 6858000"/>
              <a:gd name="connsiteX231" fmla="*/ 1318687 w 7472601"/>
              <a:gd name="connsiteY231" fmla="*/ 3113840 h 6858000"/>
              <a:gd name="connsiteX232" fmla="*/ 1066793 w 7472601"/>
              <a:gd name="connsiteY232" fmla="*/ 3212171 h 6858000"/>
              <a:gd name="connsiteX233" fmla="*/ 993319 w 7472601"/>
              <a:gd name="connsiteY233" fmla="*/ 3247648 h 6858000"/>
              <a:gd name="connsiteX234" fmla="*/ 853081 w 7472601"/>
              <a:gd name="connsiteY234" fmla="*/ 3312410 h 6858000"/>
              <a:gd name="connsiteX235" fmla="*/ 805957 w 7472601"/>
              <a:gd name="connsiteY235" fmla="*/ 3330443 h 6858000"/>
              <a:gd name="connsiteX236" fmla="*/ 1318687 w 7472601"/>
              <a:gd name="connsiteY236" fmla="*/ 3113840 h 6858000"/>
              <a:gd name="connsiteX237" fmla="*/ 5453702 w 7472601"/>
              <a:gd name="connsiteY237" fmla="*/ 3090882 h 6858000"/>
              <a:gd name="connsiteX238" fmla="*/ 5480135 w 7472601"/>
              <a:gd name="connsiteY238" fmla="*/ 3565802 h 6858000"/>
              <a:gd name="connsiteX239" fmla="*/ 5499023 w 7472601"/>
              <a:gd name="connsiteY239" fmla="*/ 4166310 h 6858000"/>
              <a:gd name="connsiteX240" fmla="*/ 5547022 w 7472601"/>
              <a:gd name="connsiteY240" fmla="*/ 3607838 h 6858000"/>
              <a:gd name="connsiteX241" fmla="*/ 5515964 w 7472601"/>
              <a:gd name="connsiteY241" fmla="*/ 3378541 h 6858000"/>
              <a:gd name="connsiteX242" fmla="*/ 5453702 w 7472601"/>
              <a:gd name="connsiteY242" fmla="*/ 3090882 h 6858000"/>
              <a:gd name="connsiteX243" fmla="*/ 1238695 w 7472601"/>
              <a:gd name="connsiteY243" fmla="*/ 3076820 h 6858000"/>
              <a:gd name="connsiteX244" fmla="*/ 716371 w 7472601"/>
              <a:gd name="connsiteY244" fmla="*/ 3293249 h 6858000"/>
              <a:gd name="connsiteX245" fmla="*/ 579522 w 7472601"/>
              <a:gd name="connsiteY245" fmla="*/ 3371759 h 6858000"/>
              <a:gd name="connsiteX246" fmla="*/ 600288 w 7472601"/>
              <a:gd name="connsiteY246" fmla="*/ 3365555 h 6858000"/>
              <a:gd name="connsiteX247" fmla="*/ 840692 w 7472601"/>
              <a:gd name="connsiteY247" fmla="*/ 3284921 h 6858000"/>
              <a:gd name="connsiteX248" fmla="*/ 979248 w 7472601"/>
              <a:gd name="connsiteY248" fmla="*/ 3221003 h 6858000"/>
              <a:gd name="connsiteX249" fmla="*/ 1053282 w 7472601"/>
              <a:gd name="connsiteY249" fmla="*/ 3185247 h 6858000"/>
              <a:gd name="connsiteX250" fmla="*/ 1320603 w 7472601"/>
              <a:gd name="connsiteY250" fmla="*/ 3081281 h 6858000"/>
              <a:gd name="connsiteX251" fmla="*/ 1238695 w 7472601"/>
              <a:gd name="connsiteY251" fmla="*/ 3076820 h 6858000"/>
              <a:gd name="connsiteX252" fmla="*/ 5425627 w 7472601"/>
              <a:gd name="connsiteY252" fmla="*/ 2954192 h 6858000"/>
              <a:gd name="connsiteX253" fmla="*/ 5470770 w 7472601"/>
              <a:gd name="connsiteY253" fmla="*/ 3005435 h 6858000"/>
              <a:gd name="connsiteX254" fmla="*/ 5519779 w 7472601"/>
              <a:gd name="connsiteY254" fmla="*/ 4359223 h 6858000"/>
              <a:gd name="connsiteX255" fmla="*/ 5520293 w 7472601"/>
              <a:gd name="connsiteY255" fmla="*/ 4360602 h 6858000"/>
              <a:gd name="connsiteX256" fmla="*/ 5767221 w 7472601"/>
              <a:gd name="connsiteY256" fmla="*/ 4665564 h 6858000"/>
              <a:gd name="connsiteX257" fmla="*/ 6937169 w 7472601"/>
              <a:gd name="connsiteY257" fmla="*/ 4815941 h 6858000"/>
              <a:gd name="connsiteX258" fmla="*/ 6953922 w 7472601"/>
              <a:gd name="connsiteY258" fmla="*/ 4890068 h 6858000"/>
              <a:gd name="connsiteX259" fmla="*/ 6071359 w 7472601"/>
              <a:gd name="connsiteY259" fmla="*/ 4770770 h 6858000"/>
              <a:gd name="connsiteX260" fmla="*/ 6038839 w 7472601"/>
              <a:gd name="connsiteY260" fmla="*/ 4764474 h 6858000"/>
              <a:gd name="connsiteX261" fmla="*/ 6038706 w 7472601"/>
              <a:gd name="connsiteY261" fmla="*/ 4763847 h 6858000"/>
              <a:gd name="connsiteX262" fmla="*/ 6037784 w 7472601"/>
              <a:gd name="connsiteY262" fmla="*/ 4764270 h 6858000"/>
              <a:gd name="connsiteX263" fmla="*/ 6038839 w 7472601"/>
              <a:gd name="connsiteY263" fmla="*/ 4764474 h 6858000"/>
              <a:gd name="connsiteX264" fmla="*/ 6040338 w 7472601"/>
              <a:gd name="connsiteY264" fmla="*/ 4771418 h 6858000"/>
              <a:gd name="connsiteX265" fmla="*/ 6024488 w 7472601"/>
              <a:gd name="connsiteY265" fmla="*/ 4809903 h 6858000"/>
              <a:gd name="connsiteX266" fmla="*/ 5599771 w 7472601"/>
              <a:gd name="connsiteY266" fmla="*/ 5509652 h 6858000"/>
              <a:gd name="connsiteX267" fmla="*/ 5548843 w 7472601"/>
              <a:gd name="connsiteY267" fmla="*/ 5563845 h 6858000"/>
              <a:gd name="connsiteX268" fmla="*/ 5940952 w 7472601"/>
              <a:gd name="connsiteY268" fmla="*/ 6250028 h 6858000"/>
              <a:gd name="connsiteX269" fmla="*/ 6043441 w 7472601"/>
              <a:gd name="connsiteY269" fmla="*/ 6665847 h 6858000"/>
              <a:gd name="connsiteX270" fmla="*/ 6093432 w 7472601"/>
              <a:gd name="connsiteY270" fmla="*/ 6858000 h 6858000"/>
              <a:gd name="connsiteX271" fmla="*/ 6034344 w 7472601"/>
              <a:gd name="connsiteY271" fmla="*/ 6858000 h 6858000"/>
              <a:gd name="connsiteX272" fmla="*/ 6026679 w 7472601"/>
              <a:gd name="connsiteY272" fmla="*/ 6836959 h 6858000"/>
              <a:gd name="connsiteX273" fmla="*/ 5800441 w 7472601"/>
              <a:gd name="connsiteY273" fmla="*/ 6335286 h 6858000"/>
              <a:gd name="connsiteX274" fmla="*/ 5526562 w 7472601"/>
              <a:gd name="connsiteY274" fmla="*/ 5705388 h 6858000"/>
              <a:gd name="connsiteX275" fmla="*/ 5519640 w 7472601"/>
              <a:gd name="connsiteY275" fmla="*/ 5683774 h 6858000"/>
              <a:gd name="connsiteX276" fmla="*/ 5844559 w 7472601"/>
              <a:gd name="connsiteY276" fmla="*/ 6553349 h 6858000"/>
              <a:gd name="connsiteX277" fmla="*/ 5975994 w 7472601"/>
              <a:gd name="connsiteY277" fmla="*/ 6858000 h 6858000"/>
              <a:gd name="connsiteX278" fmla="*/ 5898547 w 7472601"/>
              <a:gd name="connsiteY278" fmla="*/ 6858000 h 6858000"/>
              <a:gd name="connsiteX279" fmla="*/ 5682041 w 7472601"/>
              <a:gd name="connsiteY279" fmla="*/ 6355860 h 6858000"/>
              <a:gd name="connsiteX280" fmla="*/ 5461758 w 7472601"/>
              <a:gd name="connsiteY280" fmla="*/ 5820220 h 6858000"/>
              <a:gd name="connsiteX281" fmla="*/ 5237282 w 7472601"/>
              <a:gd name="connsiteY281" fmla="*/ 6579086 h 6858000"/>
              <a:gd name="connsiteX282" fmla="*/ 5115009 w 7472601"/>
              <a:gd name="connsiteY282" fmla="*/ 6858000 h 6858000"/>
              <a:gd name="connsiteX283" fmla="*/ 5028074 w 7472601"/>
              <a:gd name="connsiteY283" fmla="*/ 6858000 h 6858000"/>
              <a:gd name="connsiteX284" fmla="*/ 5079508 w 7472601"/>
              <a:gd name="connsiteY284" fmla="*/ 6749074 h 6858000"/>
              <a:gd name="connsiteX285" fmla="*/ 5371846 w 7472601"/>
              <a:gd name="connsiteY285" fmla="*/ 5924413 h 6858000"/>
              <a:gd name="connsiteX286" fmla="*/ 5270512 w 7472601"/>
              <a:gd name="connsiteY286" fmla="*/ 6138975 h 6858000"/>
              <a:gd name="connsiteX287" fmla="*/ 5062409 w 7472601"/>
              <a:gd name="connsiteY287" fmla="*/ 6653544 h 6858000"/>
              <a:gd name="connsiteX288" fmla="*/ 5036628 w 7472601"/>
              <a:gd name="connsiteY288" fmla="*/ 6754247 h 6858000"/>
              <a:gd name="connsiteX289" fmla="*/ 5009112 w 7472601"/>
              <a:gd name="connsiteY289" fmla="*/ 6858000 h 6858000"/>
              <a:gd name="connsiteX290" fmla="*/ 4976679 w 7472601"/>
              <a:gd name="connsiteY290" fmla="*/ 6858000 h 6858000"/>
              <a:gd name="connsiteX291" fmla="*/ 5006537 w 7472601"/>
              <a:gd name="connsiteY291" fmla="*/ 6747068 h 6858000"/>
              <a:gd name="connsiteX292" fmla="*/ 5032723 w 7472601"/>
              <a:gd name="connsiteY292" fmla="*/ 6644957 h 6858000"/>
              <a:gd name="connsiteX293" fmla="*/ 5242949 w 7472601"/>
              <a:gd name="connsiteY293" fmla="*/ 6125175 h 6858000"/>
              <a:gd name="connsiteX294" fmla="*/ 5286321 w 7472601"/>
              <a:gd name="connsiteY294" fmla="*/ 6033555 h 6858000"/>
              <a:gd name="connsiteX295" fmla="*/ 5008210 w 7472601"/>
              <a:gd name="connsiteY295" fmla="*/ 6649194 h 6858000"/>
              <a:gd name="connsiteX296" fmla="*/ 4986321 w 7472601"/>
              <a:gd name="connsiteY296" fmla="*/ 6765687 h 6858000"/>
              <a:gd name="connsiteX297" fmla="*/ 4973474 w 7472601"/>
              <a:gd name="connsiteY297" fmla="*/ 6858000 h 6858000"/>
              <a:gd name="connsiteX298" fmla="*/ 4907178 w 7472601"/>
              <a:gd name="connsiteY298" fmla="*/ 6858000 h 6858000"/>
              <a:gd name="connsiteX299" fmla="*/ 4910810 w 7472601"/>
              <a:gd name="connsiteY299" fmla="*/ 6829660 h 6858000"/>
              <a:gd name="connsiteX300" fmla="*/ 4987461 w 7472601"/>
              <a:gd name="connsiteY300" fmla="*/ 6432994 h 6858000"/>
              <a:gd name="connsiteX301" fmla="*/ 5179262 w 7472601"/>
              <a:gd name="connsiteY301" fmla="*/ 6035044 h 6858000"/>
              <a:gd name="connsiteX302" fmla="*/ 4689678 w 7472601"/>
              <a:gd name="connsiteY302" fmla="*/ 6440241 h 6858000"/>
              <a:gd name="connsiteX303" fmla="*/ 4477543 w 7472601"/>
              <a:gd name="connsiteY303" fmla="*/ 6674836 h 6858000"/>
              <a:gd name="connsiteX304" fmla="*/ 4329957 w 7472601"/>
              <a:gd name="connsiteY304" fmla="*/ 6858000 h 6858000"/>
              <a:gd name="connsiteX305" fmla="*/ 4218595 w 7472601"/>
              <a:gd name="connsiteY305" fmla="*/ 6858000 h 6858000"/>
              <a:gd name="connsiteX306" fmla="*/ 4368888 w 7472601"/>
              <a:gd name="connsiteY306" fmla="*/ 6668412 h 6858000"/>
              <a:gd name="connsiteX307" fmla="*/ 4563091 w 7472601"/>
              <a:gd name="connsiteY307" fmla="*/ 6442508 h 6858000"/>
              <a:gd name="connsiteX308" fmla="*/ 5387324 w 7472601"/>
              <a:gd name="connsiteY308" fmla="*/ 5705830 h 6858000"/>
              <a:gd name="connsiteX309" fmla="*/ 5073620 w 7472601"/>
              <a:gd name="connsiteY309" fmla="*/ 5955437 h 6858000"/>
              <a:gd name="connsiteX310" fmla="*/ 4689789 w 7472601"/>
              <a:gd name="connsiteY310" fmla="*/ 6268382 h 6858000"/>
              <a:gd name="connsiteX311" fmla="*/ 4418722 w 7472601"/>
              <a:gd name="connsiteY311" fmla="*/ 6570886 h 6858000"/>
              <a:gd name="connsiteX312" fmla="*/ 4214944 w 7472601"/>
              <a:gd name="connsiteY312" fmla="*/ 6858000 h 6858000"/>
              <a:gd name="connsiteX313" fmla="*/ 4177898 w 7472601"/>
              <a:gd name="connsiteY313" fmla="*/ 6858000 h 6858000"/>
              <a:gd name="connsiteX314" fmla="*/ 4391597 w 7472601"/>
              <a:gd name="connsiteY314" fmla="*/ 6556370 h 6858000"/>
              <a:gd name="connsiteX315" fmla="*/ 4668889 w 7472601"/>
              <a:gd name="connsiteY315" fmla="*/ 6246399 h 6858000"/>
              <a:gd name="connsiteX316" fmla="*/ 5055427 w 7472601"/>
              <a:gd name="connsiteY316" fmla="*/ 5931476 h 6858000"/>
              <a:gd name="connsiteX317" fmla="*/ 5371814 w 7472601"/>
              <a:gd name="connsiteY317" fmla="*/ 5678975 h 6858000"/>
              <a:gd name="connsiteX318" fmla="*/ 4987918 w 7472601"/>
              <a:gd name="connsiteY318" fmla="*/ 5838701 h 6858000"/>
              <a:gd name="connsiteX319" fmla="*/ 4317146 w 7472601"/>
              <a:gd name="connsiteY319" fmla="*/ 6587716 h 6858000"/>
              <a:gd name="connsiteX320" fmla="*/ 4171627 w 7472601"/>
              <a:gd name="connsiteY320" fmla="*/ 6858000 h 6858000"/>
              <a:gd name="connsiteX321" fmla="*/ 4081585 w 7472601"/>
              <a:gd name="connsiteY321" fmla="*/ 6858000 h 6858000"/>
              <a:gd name="connsiteX322" fmla="*/ 4238603 w 7472601"/>
              <a:gd name="connsiteY322" fmla="*/ 6559341 h 6858000"/>
              <a:gd name="connsiteX323" fmla="*/ 4778333 w 7472601"/>
              <a:gd name="connsiteY323" fmla="*/ 5873626 h 6858000"/>
              <a:gd name="connsiteX324" fmla="*/ 5414185 w 7472601"/>
              <a:gd name="connsiteY324" fmla="*/ 5573882 h 6858000"/>
              <a:gd name="connsiteX325" fmla="*/ 5959648 w 7472601"/>
              <a:gd name="connsiteY325" fmla="*/ 4760797 h 6858000"/>
              <a:gd name="connsiteX326" fmla="*/ 5355019 w 7472601"/>
              <a:gd name="connsiteY326" fmla="*/ 4734672 h 6858000"/>
              <a:gd name="connsiteX327" fmla="*/ 5083565 w 7472601"/>
              <a:gd name="connsiteY327" fmla="*/ 5179121 h 6858000"/>
              <a:gd name="connsiteX328" fmla="*/ 4713577 w 7472601"/>
              <a:gd name="connsiteY328" fmla="*/ 5616803 h 6858000"/>
              <a:gd name="connsiteX329" fmla="*/ 3989559 w 7472601"/>
              <a:gd name="connsiteY329" fmla="*/ 6145945 h 6858000"/>
              <a:gd name="connsiteX330" fmla="*/ 3939824 w 7472601"/>
              <a:gd name="connsiteY330" fmla="*/ 6066900 h 6858000"/>
              <a:gd name="connsiteX331" fmla="*/ 4584537 w 7472601"/>
              <a:gd name="connsiteY331" fmla="*/ 5324826 h 6858000"/>
              <a:gd name="connsiteX332" fmla="*/ 5037105 w 7472601"/>
              <a:gd name="connsiteY332" fmla="*/ 5088765 h 6858000"/>
              <a:gd name="connsiteX333" fmla="*/ 5039930 w 7472601"/>
              <a:gd name="connsiteY333" fmla="*/ 5089585 h 6858000"/>
              <a:gd name="connsiteX334" fmla="*/ 5263764 w 7472601"/>
              <a:gd name="connsiteY334" fmla="*/ 4735525 h 6858000"/>
              <a:gd name="connsiteX335" fmla="*/ 4086300 w 7472601"/>
              <a:gd name="connsiteY335" fmla="*/ 4884599 h 6858000"/>
              <a:gd name="connsiteX336" fmla="*/ 4085485 w 7472601"/>
              <a:gd name="connsiteY336" fmla="*/ 4899070 h 6858000"/>
              <a:gd name="connsiteX337" fmla="*/ 3871915 w 7472601"/>
              <a:gd name="connsiteY337" fmla="*/ 5253645 h 6858000"/>
              <a:gd name="connsiteX338" fmla="*/ 3799374 w 7472601"/>
              <a:gd name="connsiteY338" fmla="*/ 5466127 h 6858000"/>
              <a:gd name="connsiteX339" fmla="*/ 3498850 w 7472601"/>
              <a:gd name="connsiteY339" fmla="*/ 6661888 h 6858000"/>
              <a:gd name="connsiteX340" fmla="*/ 3399216 w 7472601"/>
              <a:gd name="connsiteY340" fmla="*/ 6858000 h 6858000"/>
              <a:gd name="connsiteX341" fmla="*/ 3303688 w 7472601"/>
              <a:gd name="connsiteY341" fmla="*/ 6858000 h 6858000"/>
              <a:gd name="connsiteX342" fmla="*/ 3391774 w 7472601"/>
              <a:gd name="connsiteY342" fmla="*/ 6697181 h 6858000"/>
              <a:gd name="connsiteX343" fmla="*/ 3735540 w 7472601"/>
              <a:gd name="connsiteY343" fmla="*/ 5546923 h 6858000"/>
              <a:gd name="connsiteX344" fmla="*/ 3729438 w 7472601"/>
              <a:gd name="connsiteY344" fmla="*/ 5569058 h 6858000"/>
              <a:gd name="connsiteX345" fmla="*/ 3707782 w 7472601"/>
              <a:gd name="connsiteY345" fmla="*/ 5644908 h 6858000"/>
              <a:gd name="connsiteX346" fmla="*/ 3583827 w 7472601"/>
              <a:gd name="connsiteY346" fmla="*/ 6039215 h 6858000"/>
              <a:gd name="connsiteX347" fmla="*/ 3547861 w 7472601"/>
              <a:gd name="connsiteY347" fmla="*/ 6129609 h 6858000"/>
              <a:gd name="connsiteX348" fmla="*/ 3490905 w 7472601"/>
              <a:gd name="connsiteY348" fmla="*/ 6277660 h 6858000"/>
              <a:gd name="connsiteX349" fmla="*/ 3455859 w 7472601"/>
              <a:gd name="connsiteY349" fmla="*/ 6391301 h 6858000"/>
              <a:gd name="connsiteX350" fmla="*/ 3429112 w 7472601"/>
              <a:gd name="connsiteY350" fmla="*/ 6479469 h 6858000"/>
              <a:gd name="connsiteX351" fmla="*/ 3304862 w 7472601"/>
              <a:gd name="connsiteY351" fmla="*/ 6796476 h 6858000"/>
              <a:gd name="connsiteX352" fmla="*/ 3276071 w 7472601"/>
              <a:gd name="connsiteY352" fmla="*/ 6858000 h 6858000"/>
              <a:gd name="connsiteX353" fmla="*/ 3240805 w 7472601"/>
              <a:gd name="connsiteY353" fmla="*/ 6858000 h 6858000"/>
              <a:gd name="connsiteX354" fmla="*/ 3275917 w 7472601"/>
              <a:gd name="connsiteY354" fmla="*/ 6783192 h 6858000"/>
              <a:gd name="connsiteX355" fmla="*/ 3399358 w 7472601"/>
              <a:gd name="connsiteY355" fmla="*/ 6469011 h 6858000"/>
              <a:gd name="connsiteX356" fmla="*/ 3425650 w 7472601"/>
              <a:gd name="connsiteY356" fmla="*/ 6381333 h 6858000"/>
              <a:gd name="connsiteX357" fmla="*/ 3460661 w 7472601"/>
              <a:gd name="connsiteY357" fmla="*/ 6266763 h 6858000"/>
              <a:gd name="connsiteX358" fmla="*/ 3518021 w 7472601"/>
              <a:gd name="connsiteY358" fmla="*/ 6117298 h 6858000"/>
              <a:gd name="connsiteX359" fmla="*/ 3554035 w 7472601"/>
              <a:gd name="connsiteY359" fmla="*/ 6027832 h 6858000"/>
              <a:gd name="connsiteX360" fmla="*/ 3677174 w 7472601"/>
              <a:gd name="connsiteY360" fmla="*/ 5636351 h 6858000"/>
              <a:gd name="connsiteX361" fmla="*/ 3698819 w 7472601"/>
              <a:gd name="connsiteY361" fmla="*/ 5560503 h 6858000"/>
              <a:gd name="connsiteX362" fmla="*/ 3702094 w 7472601"/>
              <a:gd name="connsiteY362" fmla="*/ 5549194 h 6858000"/>
              <a:gd name="connsiteX363" fmla="*/ 3398355 w 7472601"/>
              <a:gd name="connsiteY363" fmla="*/ 6094603 h 6858000"/>
              <a:gd name="connsiteX364" fmla="*/ 3193941 w 7472601"/>
              <a:gd name="connsiteY364" fmla="*/ 6798775 h 6858000"/>
              <a:gd name="connsiteX365" fmla="*/ 3184140 w 7472601"/>
              <a:gd name="connsiteY365" fmla="*/ 6858000 h 6858000"/>
              <a:gd name="connsiteX366" fmla="*/ 3099978 w 7472601"/>
              <a:gd name="connsiteY366" fmla="*/ 6858000 h 6858000"/>
              <a:gd name="connsiteX367" fmla="*/ 3101556 w 7472601"/>
              <a:gd name="connsiteY367" fmla="*/ 6843337 h 6858000"/>
              <a:gd name="connsiteX368" fmla="*/ 3370162 w 7472601"/>
              <a:gd name="connsiteY368" fmla="*/ 5785550 h 6858000"/>
              <a:gd name="connsiteX369" fmla="*/ 3746477 w 7472601"/>
              <a:gd name="connsiteY369" fmla="*/ 5377889 h 6858000"/>
              <a:gd name="connsiteX370" fmla="*/ 3863399 w 7472601"/>
              <a:gd name="connsiteY370" fmla="*/ 5087257 h 6858000"/>
              <a:gd name="connsiteX371" fmla="*/ 3968712 w 7472601"/>
              <a:gd name="connsiteY371" fmla="*/ 4913989 h 6858000"/>
              <a:gd name="connsiteX372" fmla="*/ 2792390 w 7472601"/>
              <a:gd name="connsiteY372" fmla="*/ 5382974 h 6858000"/>
              <a:gd name="connsiteX373" fmla="*/ 2714982 w 7472601"/>
              <a:gd name="connsiteY373" fmla="*/ 5427051 h 6858000"/>
              <a:gd name="connsiteX374" fmla="*/ 2813361 w 7472601"/>
              <a:gd name="connsiteY374" fmla="*/ 6023912 h 6858000"/>
              <a:gd name="connsiteX375" fmla="*/ 2688430 w 7472601"/>
              <a:gd name="connsiteY375" fmla="*/ 6801564 h 6858000"/>
              <a:gd name="connsiteX376" fmla="*/ 2629626 w 7472601"/>
              <a:gd name="connsiteY376" fmla="*/ 6763394 h 6858000"/>
              <a:gd name="connsiteX377" fmla="*/ 2565328 w 7472601"/>
              <a:gd name="connsiteY377" fmla="*/ 5516399 h 6858000"/>
              <a:gd name="connsiteX378" fmla="*/ 1922999 w 7472601"/>
              <a:gd name="connsiteY378" fmla="*/ 5980343 h 6858000"/>
              <a:gd name="connsiteX379" fmla="*/ 1950261 w 7472601"/>
              <a:gd name="connsiteY379" fmla="*/ 6405858 h 6858000"/>
              <a:gd name="connsiteX380" fmla="*/ 2365554 w 7472601"/>
              <a:gd name="connsiteY380" fmla="*/ 6759107 h 6858000"/>
              <a:gd name="connsiteX381" fmla="*/ 2424142 w 7472601"/>
              <a:gd name="connsiteY381" fmla="*/ 6858000 h 6858000"/>
              <a:gd name="connsiteX382" fmla="*/ 2395994 w 7472601"/>
              <a:gd name="connsiteY382" fmla="*/ 6858000 h 6858000"/>
              <a:gd name="connsiteX383" fmla="*/ 2392863 w 7472601"/>
              <a:gd name="connsiteY383" fmla="*/ 6852964 h 6858000"/>
              <a:gd name="connsiteX384" fmla="*/ 2017589 w 7472601"/>
              <a:gd name="connsiteY384" fmla="*/ 6493982 h 6858000"/>
              <a:gd name="connsiteX385" fmla="*/ 2147336 w 7472601"/>
              <a:gd name="connsiteY385" fmla="*/ 6594052 h 6858000"/>
              <a:gd name="connsiteX386" fmla="*/ 2207047 w 7472601"/>
              <a:gd name="connsiteY386" fmla="*/ 6654540 h 6858000"/>
              <a:gd name="connsiteX387" fmla="*/ 2299106 w 7472601"/>
              <a:gd name="connsiteY387" fmla="*/ 6778931 h 6858000"/>
              <a:gd name="connsiteX388" fmla="*/ 2314430 w 7472601"/>
              <a:gd name="connsiteY388" fmla="*/ 6801144 h 6858000"/>
              <a:gd name="connsiteX389" fmla="*/ 2352406 w 7472601"/>
              <a:gd name="connsiteY389" fmla="*/ 6858000 h 6858000"/>
              <a:gd name="connsiteX390" fmla="*/ 2314492 w 7472601"/>
              <a:gd name="connsiteY390" fmla="*/ 6858000 h 6858000"/>
              <a:gd name="connsiteX391" fmla="*/ 2288095 w 7472601"/>
              <a:gd name="connsiteY391" fmla="*/ 6818030 h 6858000"/>
              <a:gd name="connsiteX392" fmla="*/ 2272768 w 7472601"/>
              <a:gd name="connsiteY392" fmla="*/ 6795822 h 6858000"/>
              <a:gd name="connsiteX393" fmla="*/ 2182715 w 7472601"/>
              <a:gd name="connsiteY393" fmla="*/ 6675071 h 6858000"/>
              <a:gd name="connsiteX394" fmla="*/ 2032061 w 7472601"/>
              <a:gd name="connsiteY394" fmla="*/ 6541380 h 6858000"/>
              <a:gd name="connsiteX395" fmla="*/ 2257220 w 7472601"/>
              <a:gd name="connsiteY395" fmla="*/ 6826257 h 6858000"/>
              <a:gd name="connsiteX396" fmla="*/ 2281324 w 7472601"/>
              <a:gd name="connsiteY396" fmla="*/ 6858000 h 6858000"/>
              <a:gd name="connsiteX397" fmla="*/ 2242860 w 7472601"/>
              <a:gd name="connsiteY397" fmla="*/ 6858000 h 6858000"/>
              <a:gd name="connsiteX398" fmla="*/ 2232818 w 7472601"/>
              <a:gd name="connsiteY398" fmla="*/ 6844926 h 6858000"/>
              <a:gd name="connsiteX399" fmla="*/ 1990172 w 7472601"/>
              <a:gd name="connsiteY399" fmla="*/ 6542121 h 6858000"/>
              <a:gd name="connsiteX400" fmla="*/ 2124090 w 7472601"/>
              <a:gd name="connsiteY400" fmla="*/ 6761017 h 6858000"/>
              <a:gd name="connsiteX401" fmla="*/ 2200380 w 7472601"/>
              <a:gd name="connsiteY401" fmla="*/ 6858000 h 6858000"/>
              <a:gd name="connsiteX402" fmla="*/ 2147507 w 7472601"/>
              <a:gd name="connsiteY402" fmla="*/ 6858000 h 6858000"/>
              <a:gd name="connsiteX403" fmla="*/ 2070668 w 7472601"/>
              <a:gd name="connsiteY403" fmla="*/ 6761520 h 6858000"/>
              <a:gd name="connsiteX404" fmla="*/ 1975142 w 7472601"/>
              <a:gd name="connsiteY404" fmla="*/ 6585570 h 6858000"/>
              <a:gd name="connsiteX405" fmla="*/ 2050035 w 7472601"/>
              <a:gd name="connsiteY405" fmla="*/ 6813345 h 6858000"/>
              <a:gd name="connsiteX406" fmla="*/ 2063025 w 7472601"/>
              <a:gd name="connsiteY406" fmla="*/ 6858000 h 6858000"/>
              <a:gd name="connsiteX407" fmla="*/ 2021675 w 7472601"/>
              <a:gd name="connsiteY407" fmla="*/ 6858000 h 6858000"/>
              <a:gd name="connsiteX408" fmla="*/ 2019308 w 7472601"/>
              <a:gd name="connsiteY408" fmla="*/ 6847118 h 6858000"/>
              <a:gd name="connsiteX409" fmla="*/ 1938835 w 7472601"/>
              <a:gd name="connsiteY409" fmla="*/ 6551160 h 6858000"/>
              <a:gd name="connsiteX410" fmla="*/ 1953230 w 7472601"/>
              <a:gd name="connsiteY410" fmla="*/ 6759699 h 6858000"/>
              <a:gd name="connsiteX411" fmla="*/ 1956763 w 7472601"/>
              <a:gd name="connsiteY411" fmla="*/ 6778191 h 6858000"/>
              <a:gd name="connsiteX412" fmla="*/ 1967925 w 7472601"/>
              <a:gd name="connsiteY412" fmla="*/ 6858000 h 6858000"/>
              <a:gd name="connsiteX413" fmla="*/ 1936622 w 7472601"/>
              <a:gd name="connsiteY413" fmla="*/ 6858000 h 6858000"/>
              <a:gd name="connsiteX414" fmla="*/ 1926261 w 7472601"/>
              <a:gd name="connsiteY414" fmla="*/ 6784064 h 6858000"/>
              <a:gd name="connsiteX415" fmla="*/ 1922724 w 7472601"/>
              <a:gd name="connsiteY415" fmla="*/ 6765577 h 6858000"/>
              <a:gd name="connsiteX416" fmla="*/ 1904650 w 7472601"/>
              <a:gd name="connsiteY416" fmla="*/ 6639616 h 6858000"/>
              <a:gd name="connsiteX417" fmla="*/ 1885273 w 7472601"/>
              <a:gd name="connsiteY417" fmla="*/ 6858000 h 6858000"/>
              <a:gd name="connsiteX418" fmla="*/ 1854363 w 7472601"/>
              <a:gd name="connsiteY418" fmla="*/ 6858000 h 6858000"/>
              <a:gd name="connsiteX419" fmla="*/ 1880391 w 7472601"/>
              <a:gd name="connsiteY419" fmla="*/ 6603796 h 6858000"/>
              <a:gd name="connsiteX420" fmla="*/ 1818273 w 7472601"/>
              <a:gd name="connsiteY420" fmla="*/ 6715729 h 6858000"/>
              <a:gd name="connsiteX421" fmla="*/ 1794691 w 7472601"/>
              <a:gd name="connsiteY421" fmla="*/ 6843239 h 6858000"/>
              <a:gd name="connsiteX422" fmla="*/ 1794914 w 7472601"/>
              <a:gd name="connsiteY422" fmla="*/ 6858000 h 6858000"/>
              <a:gd name="connsiteX423" fmla="*/ 1746128 w 7472601"/>
              <a:gd name="connsiteY423" fmla="*/ 6858000 h 6858000"/>
              <a:gd name="connsiteX424" fmla="*/ 1753934 w 7472601"/>
              <a:gd name="connsiteY424" fmla="*/ 6724796 h 6858000"/>
              <a:gd name="connsiteX425" fmla="*/ 1792053 w 7472601"/>
              <a:gd name="connsiteY425" fmla="*/ 6572396 h 6858000"/>
              <a:gd name="connsiteX426" fmla="*/ 1862248 w 7472601"/>
              <a:gd name="connsiteY426" fmla="*/ 6266397 h 6858000"/>
              <a:gd name="connsiteX427" fmla="*/ 1862250 w 7472601"/>
              <a:gd name="connsiteY427" fmla="*/ 6033531 h 6858000"/>
              <a:gd name="connsiteX428" fmla="*/ 1211999 w 7472601"/>
              <a:gd name="connsiteY428" fmla="*/ 6683610 h 6858000"/>
              <a:gd name="connsiteX429" fmla="*/ 1213266 w 7472601"/>
              <a:gd name="connsiteY429" fmla="*/ 6691947 h 6858000"/>
              <a:gd name="connsiteX430" fmla="*/ 1203370 w 7472601"/>
              <a:gd name="connsiteY430" fmla="*/ 6850676 h 6858000"/>
              <a:gd name="connsiteX431" fmla="*/ 1203671 w 7472601"/>
              <a:gd name="connsiteY431" fmla="*/ 6858000 h 6858000"/>
              <a:gd name="connsiteX432" fmla="*/ 1143180 w 7472601"/>
              <a:gd name="connsiteY432" fmla="*/ 6858000 h 6858000"/>
              <a:gd name="connsiteX433" fmla="*/ 1142176 w 7472601"/>
              <a:gd name="connsiteY433" fmla="*/ 6766045 h 6858000"/>
              <a:gd name="connsiteX434" fmla="*/ 1067484 w 7472601"/>
              <a:gd name="connsiteY434" fmla="*/ 6858000 h 6858000"/>
              <a:gd name="connsiteX435" fmla="*/ 953928 w 7472601"/>
              <a:gd name="connsiteY435" fmla="*/ 6858000 h 6858000"/>
              <a:gd name="connsiteX436" fmla="*/ 959715 w 7472601"/>
              <a:gd name="connsiteY436" fmla="*/ 6850185 h 6858000"/>
              <a:gd name="connsiteX437" fmla="*/ 1483788 w 7472601"/>
              <a:gd name="connsiteY437" fmla="*/ 6259174 h 6858000"/>
              <a:gd name="connsiteX438" fmla="*/ 1100671 w 7472601"/>
              <a:gd name="connsiteY438" fmla="*/ 6252137 h 6858000"/>
              <a:gd name="connsiteX439" fmla="*/ 1090144 w 7472601"/>
              <a:gd name="connsiteY439" fmla="*/ 6256748 h 6858000"/>
              <a:gd name="connsiteX440" fmla="*/ 1095872 w 7472601"/>
              <a:gd name="connsiteY440" fmla="*/ 6271892 h 6858000"/>
              <a:gd name="connsiteX441" fmla="*/ 262785 w 7472601"/>
              <a:gd name="connsiteY441" fmla="*/ 6845450 h 6858000"/>
              <a:gd name="connsiteX442" fmla="*/ 209968 w 7472601"/>
              <a:gd name="connsiteY442" fmla="*/ 6770713 h 6858000"/>
              <a:gd name="connsiteX443" fmla="*/ 873460 w 7472601"/>
              <a:gd name="connsiteY443" fmla="*/ 6253768 h 6858000"/>
              <a:gd name="connsiteX444" fmla="*/ 192686 w 7472601"/>
              <a:gd name="connsiteY444" fmla="*/ 5849257 h 6858000"/>
              <a:gd name="connsiteX445" fmla="*/ 4696 w 7472601"/>
              <a:gd name="connsiteY445" fmla="*/ 5697668 h 6858000"/>
              <a:gd name="connsiteX446" fmla="*/ 0 w 7472601"/>
              <a:gd name="connsiteY446" fmla="*/ 5689984 h 6858000"/>
              <a:gd name="connsiteX447" fmla="*/ 0 w 7472601"/>
              <a:gd name="connsiteY447" fmla="*/ 5513472 h 6858000"/>
              <a:gd name="connsiteX448" fmla="*/ 174101 w 7472601"/>
              <a:gd name="connsiteY448" fmla="*/ 5620277 h 6858000"/>
              <a:gd name="connsiteX449" fmla="*/ 891800 w 7472601"/>
              <a:gd name="connsiteY449" fmla="*/ 6036935 h 6858000"/>
              <a:gd name="connsiteX450" fmla="*/ 1072219 w 7472601"/>
              <a:gd name="connsiteY450" fmla="*/ 6169443 h 6858000"/>
              <a:gd name="connsiteX451" fmla="*/ 1074117 w 7472601"/>
              <a:gd name="connsiteY451" fmla="*/ 6170301 h 6858000"/>
              <a:gd name="connsiteX452" fmla="*/ 1083114 w 7472601"/>
              <a:gd name="connsiteY452" fmla="*/ 6174131 h 6858000"/>
              <a:gd name="connsiteX453" fmla="*/ 1543010 w 7472601"/>
              <a:gd name="connsiteY453" fmla="*/ 6191140 h 6858000"/>
              <a:gd name="connsiteX454" fmla="*/ 1551080 w 7472601"/>
              <a:gd name="connsiteY454" fmla="*/ 6195006 h 6858000"/>
              <a:gd name="connsiteX455" fmla="*/ 2345443 w 7472601"/>
              <a:gd name="connsiteY455" fmla="*/ 5549882 h 6858000"/>
              <a:gd name="connsiteX456" fmla="*/ 1721499 w 7472601"/>
              <a:gd name="connsiteY456" fmla="*/ 5599969 h 6858000"/>
              <a:gd name="connsiteX457" fmla="*/ 767716 w 7472601"/>
              <a:gd name="connsiteY457" fmla="*/ 5472768 h 6858000"/>
              <a:gd name="connsiteX458" fmla="*/ 722147 w 7472601"/>
              <a:gd name="connsiteY458" fmla="*/ 5393091 h 6858000"/>
              <a:gd name="connsiteX459" fmla="*/ 1485552 w 7472601"/>
              <a:gd name="connsiteY459" fmla="*/ 5313202 h 6858000"/>
              <a:gd name="connsiteX460" fmla="*/ 2143004 w 7472601"/>
              <a:gd name="connsiteY460" fmla="*/ 5402420 h 6858000"/>
              <a:gd name="connsiteX461" fmla="*/ 1933391 w 7472601"/>
              <a:gd name="connsiteY461" fmla="*/ 5156971 h 6858000"/>
              <a:gd name="connsiteX462" fmla="*/ 1827118 w 7472601"/>
              <a:gd name="connsiteY462" fmla="*/ 4968410 h 6858000"/>
              <a:gd name="connsiteX463" fmla="*/ 1837349 w 7472601"/>
              <a:gd name="connsiteY463" fmla="*/ 4956357 h 6858000"/>
              <a:gd name="connsiteX464" fmla="*/ 2162835 w 7472601"/>
              <a:gd name="connsiteY464" fmla="*/ 5187853 h 6858000"/>
              <a:gd name="connsiteX465" fmla="*/ 2257167 w 7472601"/>
              <a:gd name="connsiteY465" fmla="*/ 5462123 h 6858000"/>
              <a:gd name="connsiteX466" fmla="*/ 2261598 w 7472601"/>
              <a:gd name="connsiteY466" fmla="*/ 5467998 h 6858000"/>
              <a:gd name="connsiteX467" fmla="*/ 2437177 w 7472601"/>
              <a:gd name="connsiteY467" fmla="*/ 5479608 h 6858000"/>
              <a:gd name="connsiteX468" fmla="*/ 2445247 w 7472601"/>
              <a:gd name="connsiteY468" fmla="*/ 5483476 h 6858000"/>
              <a:gd name="connsiteX469" fmla="*/ 2743626 w 7472601"/>
              <a:gd name="connsiteY469" fmla="*/ 5304819 h 6858000"/>
              <a:gd name="connsiteX470" fmla="*/ 3048102 w 7472601"/>
              <a:gd name="connsiteY470" fmla="*/ 5150595 h 6858000"/>
              <a:gd name="connsiteX471" fmla="*/ 1799414 w 7472601"/>
              <a:gd name="connsiteY471" fmla="*/ 4694732 h 6858000"/>
              <a:gd name="connsiteX472" fmla="*/ 1771735 w 7472601"/>
              <a:gd name="connsiteY472" fmla="*/ 4619929 h 6858000"/>
              <a:gd name="connsiteX473" fmla="*/ 3104273 w 7472601"/>
              <a:gd name="connsiteY473" fmla="*/ 5076159 h 6858000"/>
              <a:gd name="connsiteX474" fmla="*/ 3113245 w 7472601"/>
              <a:gd name="connsiteY474" fmla="*/ 5090705 h 6858000"/>
              <a:gd name="connsiteX475" fmla="*/ 3126294 w 7472601"/>
              <a:gd name="connsiteY475" fmla="*/ 5114400 h 6858000"/>
              <a:gd name="connsiteX476" fmla="*/ 3937433 w 7472601"/>
              <a:gd name="connsiteY476" fmla="*/ 4830473 h 6858000"/>
              <a:gd name="connsiteX477" fmla="*/ 3590475 w 7472601"/>
              <a:gd name="connsiteY477" fmla="*/ 4597974 h 6858000"/>
              <a:gd name="connsiteX478" fmla="*/ 3100264 w 7472601"/>
              <a:gd name="connsiteY478" fmla="*/ 4579845 h 6858000"/>
              <a:gd name="connsiteX479" fmla="*/ 2183576 w 7472601"/>
              <a:gd name="connsiteY479" fmla="*/ 4227150 h 6858000"/>
              <a:gd name="connsiteX480" fmla="*/ 2151029 w 7472601"/>
              <a:gd name="connsiteY480" fmla="*/ 4146947 h 6858000"/>
              <a:gd name="connsiteX481" fmla="*/ 3563434 w 7472601"/>
              <a:gd name="connsiteY481" fmla="*/ 4469115 h 6858000"/>
              <a:gd name="connsiteX482" fmla="*/ 3177952 w 7472601"/>
              <a:gd name="connsiteY482" fmla="*/ 3657386 h 6858000"/>
              <a:gd name="connsiteX483" fmla="*/ 3189263 w 7472601"/>
              <a:gd name="connsiteY483" fmla="*/ 3625726 h 6858000"/>
              <a:gd name="connsiteX484" fmla="*/ 3560912 w 7472601"/>
              <a:gd name="connsiteY484" fmla="*/ 4079863 h 6858000"/>
              <a:gd name="connsiteX485" fmla="*/ 3626636 w 7472601"/>
              <a:gd name="connsiteY485" fmla="*/ 4512230 h 6858000"/>
              <a:gd name="connsiteX486" fmla="*/ 3653088 w 7472601"/>
              <a:gd name="connsiteY486" fmla="*/ 4521417 h 6858000"/>
              <a:gd name="connsiteX487" fmla="*/ 3988128 w 7472601"/>
              <a:gd name="connsiteY487" fmla="*/ 4817267 h 6858000"/>
              <a:gd name="connsiteX488" fmla="*/ 4830582 w 7472601"/>
              <a:gd name="connsiteY488" fmla="*/ 4676000 h 6858000"/>
              <a:gd name="connsiteX489" fmla="*/ 4830100 w 7472601"/>
              <a:gd name="connsiteY489" fmla="*/ 4675554 h 6858000"/>
              <a:gd name="connsiteX490" fmla="*/ 4036318 w 7472601"/>
              <a:gd name="connsiteY490" fmla="*/ 4147013 h 6858000"/>
              <a:gd name="connsiteX491" fmla="*/ 3432098 w 7472601"/>
              <a:gd name="connsiteY491" fmla="*/ 3537312 h 6858000"/>
              <a:gd name="connsiteX492" fmla="*/ 3446761 w 7472601"/>
              <a:gd name="connsiteY492" fmla="*/ 3461278 h 6858000"/>
              <a:gd name="connsiteX493" fmla="*/ 4419733 w 7472601"/>
              <a:gd name="connsiteY493" fmla="*/ 3963555 h 6858000"/>
              <a:gd name="connsiteX494" fmla="*/ 4781371 w 7472601"/>
              <a:gd name="connsiteY494" fmla="*/ 4458604 h 6858000"/>
              <a:gd name="connsiteX495" fmla="*/ 4780440 w 7472601"/>
              <a:gd name="connsiteY495" fmla="*/ 4470290 h 6858000"/>
              <a:gd name="connsiteX496" fmla="*/ 4898954 w 7472601"/>
              <a:gd name="connsiteY496" fmla="*/ 4662092 h 6858000"/>
              <a:gd name="connsiteX497" fmla="*/ 4900699 w 7472601"/>
              <a:gd name="connsiteY497" fmla="*/ 4670867 h 6858000"/>
              <a:gd name="connsiteX498" fmla="*/ 5714511 w 7472601"/>
              <a:gd name="connsiteY498" fmla="*/ 4663483 h 6858000"/>
              <a:gd name="connsiteX499" fmla="*/ 5464793 w 7472601"/>
              <a:gd name="connsiteY499" fmla="*/ 4393556 h 6858000"/>
              <a:gd name="connsiteX500" fmla="*/ 5461897 w 7472601"/>
              <a:gd name="connsiteY500" fmla="*/ 4390879 h 6858000"/>
              <a:gd name="connsiteX501" fmla="*/ 4294126 w 7472601"/>
              <a:gd name="connsiteY501" fmla="*/ 3303048 h 6858000"/>
              <a:gd name="connsiteX502" fmla="*/ 4305321 w 7472601"/>
              <a:gd name="connsiteY502" fmla="*/ 3256953 h 6858000"/>
              <a:gd name="connsiteX503" fmla="*/ 4949299 w 7472601"/>
              <a:gd name="connsiteY503" fmla="*/ 3766336 h 6858000"/>
              <a:gd name="connsiteX504" fmla="*/ 5291452 w 7472601"/>
              <a:gd name="connsiteY504" fmla="*/ 4076801 h 6858000"/>
              <a:gd name="connsiteX505" fmla="*/ 5434998 w 7472601"/>
              <a:gd name="connsiteY505" fmla="*/ 4254100 h 6858000"/>
              <a:gd name="connsiteX506" fmla="*/ 5351015 w 7472601"/>
              <a:gd name="connsiteY506" fmla="*/ 3760989 h 6858000"/>
              <a:gd name="connsiteX507" fmla="*/ 5413780 w 7472601"/>
              <a:gd name="connsiteY507" fmla="*/ 2966265 h 6858000"/>
              <a:gd name="connsiteX508" fmla="*/ 5425627 w 7472601"/>
              <a:gd name="connsiteY508" fmla="*/ 2954192 h 6858000"/>
              <a:gd name="connsiteX509" fmla="*/ 6604735 w 7472601"/>
              <a:gd name="connsiteY509" fmla="*/ 2041381 h 6858000"/>
              <a:gd name="connsiteX510" fmla="*/ 7204487 w 7472601"/>
              <a:gd name="connsiteY510" fmla="*/ 2742112 h 6858000"/>
              <a:gd name="connsiteX511" fmla="*/ 7131592 w 7472601"/>
              <a:gd name="connsiteY511" fmla="*/ 2672096 h 6858000"/>
              <a:gd name="connsiteX512" fmla="*/ 6996344 w 7472601"/>
              <a:gd name="connsiteY512" fmla="*/ 2518310 h 6858000"/>
              <a:gd name="connsiteX513" fmla="*/ 6735495 w 7472601"/>
              <a:gd name="connsiteY513" fmla="*/ 2196890 h 6858000"/>
              <a:gd name="connsiteX514" fmla="*/ 6721901 w 7472601"/>
              <a:gd name="connsiteY514" fmla="*/ 2179274 h 6858000"/>
              <a:gd name="connsiteX515" fmla="*/ 6604735 w 7472601"/>
              <a:gd name="connsiteY515" fmla="*/ 2041381 h 6858000"/>
              <a:gd name="connsiteX516" fmla="*/ 6591670 w 7472601"/>
              <a:gd name="connsiteY516" fmla="*/ 1988277 h 6858000"/>
              <a:gd name="connsiteX517" fmla="*/ 6747349 w 7472601"/>
              <a:gd name="connsiteY517" fmla="*/ 2160069 h 6858000"/>
              <a:gd name="connsiteX518" fmla="*/ 6760943 w 7472601"/>
              <a:gd name="connsiteY518" fmla="*/ 2177686 h 6858000"/>
              <a:gd name="connsiteX519" fmla="*/ 7021065 w 7472601"/>
              <a:gd name="connsiteY519" fmla="*/ 2498102 h 6858000"/>
              <a:gd name="connsiteX520" fmla="*/ 7155223 w 7472601"/>
              <a:gd name="connsiteY520" fmla="*/ 2650386 h 6858000"/>
              <a:gd name="connsiteX521" fmla="*/ 7203167 w 7472601"/>
              <a:gd name="connsiteY521" fmla="*/ 2697288 h 6858000"/>
              <a:gd name="connsiteX522" fmla="*/ 6937703 w 7472601"/>
              <a:gd name="connsiteY522" fmla="*/ 2321981 h 6858000"/>
              <a:gd name="connsiteX523" fmla="*/ 6591670 w 7472601"/>
              <a:gd name="connsiteY523" fmla="*/ 1988277 h 6858000"/>
              <a:gd name="connsiteX524" fmla="*/ 5798671 w 7472601"/>
              <a:gd name="connsiteY524" fmla="*/ 1981601 h 6858000"/>
              <a:gd name="connsiteX525" fmla="*/ 5754709 w 7472601"/>
              <a:gd name="connsiteY525" fmla="*/ 2071454 h 6858000"/>
              <a:gd name="connsiteX526" fmla="*/ 5763044 w 7472601"/>
              <a:gd name="connsiteY526" fmla="*/ 2842206 h 6858000"/>
              <a:gd name="connsiteX527" fmla="*/ 5764974 w 7472601"/>
              <a:gd name="connsiteY527" fmla="*/ 2799609 h 6858000"/>
              <a:gd name="connsiteX528" fmla="*/ 5767665 w 7472601"/>
              <a:gd name="connsiteY528" fmla="*/ 2666409 h 6858000"/>
              <a:gd name="connsiteX529" fmla="*/ 5763055 w 7472601"/>
              <a:gd name="connsiteY529" fmla="*/ 2579705 h 6858000"/>
              <a:gd name="connsiteX530" fmla="*/ 5758079 w 7472601"/>
              <a:gd name="connsiteY530" fmla="*/ 2492508 h 6858000"/>
              <a:gd name="connsiteX531" fmla="*/ 5779325 w 7472601"/>
              <a:gd name="connsiteY531" fmla="*/ 2197069 h 6858000"/>
              <a:gd name="connsiteX532" fmla="*/ 5798671 w 7472601"/>
              <a:gd name="connsiteY532" fmla="*/ 1981601 h 6858000"/>
              <a:gd name="connsiteX533" fmla="*/ 5829202 w 7472601"/>
              <a:gd name="connsiteY533" fmla="*/ 1971679 h 6858000"/>
              <a:gd name="connsiteX534" fmla="*/ 5809558 w 7472601"/>
              <a:gd name="connsiteY534" fmla="*/ 2198043 h 6858000"/>
              <a:gd name="connsiteX535" fmla="*/ 5788653 w 7472601"/>
              <a:gd name="connsiteY535" fmla="*/ 2489430 h 6858000"/>
              <a:gd name="connsiteX536" fmla="*/ 5793439 w 7472601"/>
              <a:gd name="connsiteY536" fmla="*/ 2575235 h 6858000"/>
              <a:gd name="connsiteX537" fmla="*/ 5796837 w 7472601"/>
              <a:gd name="connsiteY537" fmla="*/ 2637633 h 6858000"/>
              <a:gd name="connsiteX538" fmla="*/ 5818614 w 7472601"/>
              <a:gd name="connsiteY538" fmla="*/ 2473055 h 6858000"/>
              <a:gd name="connsiteX539" fmla="*/ 5829202 w 7472601"/>
              <a:gd name="connsiteY539" fmla="*/ 1971679 h 6858000"/>
              <a:gd name="connsiteX540" fmla="*/ 5911389 w 7472601"/>
              <a:gd name="connsiteY540" fmla="*/ 1898371 h 6858000"/>
              <a:gd name="connsiteX541" fmla="*/ 6237627 w 7472601"/>
              <a:gd name="connsiteY541" fmla="*/ 2231921 h 6858000"/>
              <a:gd name="connsiteX542" fmla="*/ 5911389 w 7472601"/>
              <a:gd name="connsiteY542" fmla="*/ 1898371 h 6858000"/>
              <a:gd name="connsiteX543" fmla="*/ 6944437 w 7472601"/>
              <a:gd name="connsiteY543" fmla="*/ 1575402 h 6858000"/>
              <a:gd name="connsiteX544" fmla="*/ 6304730 w 7472601"/>
              <a:gd name="connsiteY544" fmla="*/ 1766654 h 6858000"/>
              <a:gd name="connsiteX545" fmla="*/ 6944437 w 7472601"/>
              <a:gd name="connsiteY545" fmla="*/ 1575402 h 6858000"/>
              <a:gd name="connsiteX546" fmla="*/ 7019523 w 7472601"/>
              <a:gd name="connsiteY546" fmla="*/ 1519450 h 6858000"/>
              <a:gd name="connsiteX547" fmla="*/ 6298091 w 7472601"/>
              <a:gd name="connsiteY547" fmla="*/ 1737122 h 6858000"/>
              <a:gd name="connsiteX548" fmla="*/ 7019523 w 7472601"/>
              <a:gd name="connsiteY548" fmla="*/ 1519450 h 6858000"/>
              <a:gd name="connsiteX549" fmla="*/ 2399523 w 7472601"/>
              <a:gd name="connsiteY549" fmla="*/ 1428234 h 6858000"/>
              <a:gd name="connsiteX550" fmla="*/ 2224982 w 7472601"/>
              <a:gd name="connsiteY550" fmla="*/ 1826201 h 6858000"/>
              <a:gd name="connsiteX551" fmla="*/ 2096099 w 7472601"/>
              <a:gd name="connsiteY551" fmla="*/ 2345900 h 6858000"/>
              <a:gd name="connsiteX552" fmla="*/ 2283317 w 7472601"/>
              <a:gd name="connsiteY552" fmla="*/ 1796925 h 6858000"/>
              <a:gd name="connsiteX553" fmla="*/ 2399523 w 7472601"/>
              <a:gd name="connsiteY553" fmla="*/ 1428234 h 6858000"/>
              <a:gd name="connsiteX554" fmla="*/ 2448558 w 7472601"/>
              <a:gd name="connsiteY554" fmla="*/ 1373435 h 6858000"/>
              <a:gd name="connsiteX555" fmla="*/ 2312521 w 7472601"/>
              <a:gd name="connsiteY555" fmla="*/ 1806140 h 6858000"/>
              <a:gd name="connsiteX556" fmla="*/ 2127533 w 7472601"/>
              <a:gd name="connsiteY556" fmla="*/ 2348380 h 6858000"/>
              <a:gd name="connsiteX557" fmla="*/ 2358080 w 7472601"/>
              <a:gd name="connsiteY557" fmla="*/ 1866134 h 6858000"/>
              <a:gd name="connsiteX558" fmla="*/ 2407436 w 7472601"/>
              <a:gd name="connsiteY558" fmla="*/ 1651070 h 6858000"/>
              <a:gd name="connsiteX559" fmla="*/ 2448558 w 7472601"/>
              <a:gd name="connsiteY559" fmla="*/ 1373435 h 6858000"/>
              <a:gd name="connsiteX560" fmla="*/ 278707 w 7472601"/>
              <a:gd name="connsiteY560" fmla="*/ 1352270 h 6858000"/>
              <a:gd name="connsiteX561" fmla="*/ 321570 w 7472601"/>
              <a:gd name="connsiteY561" fmla="*/ 1861610 h 6858000"/>
              <a:gd name="connsiteX562" fmla="*/ 294281 w 7472601"/>
              <a:gd name="connsiteY562" fmla="*/ 1440658 h 6858000"/>
              <a:gd name="connsiteX563" fmla="*/ 278707 w 7472601"/>
              <a:gd name="connsiteY563" fmla="*/ 1352270 h 6858000"/>
              <a:gd name="connsiteX564" fmla="*/ 1423821 w 7472601"/>
              <a:gd name="connsiteY564" fmla="*/ 1351958 h 6858000"/>
              <a:gd name="connsiteX565" fmla="*/ 1638521 w 7472601"/>
              <a:gd name="connsiteY565" fmla="*/ 1908470 h 6858000"/>
              <a:gd name="connsiteX566" fmla="*/ 1754199 w 7472601"/>
              <a:gd name="connsiteY566" fmla="*/ 2149284 h 6858000"/>
              <a:gd name="connsiteX567" fmla="*/ 1908359 w 7472601"/>
              <a:gd name="connsiteY567" fmla="*/ 2364988 h 6858000"/>
              <a:gd name="connsiteX568" fmla="*/ 1647661 w 7472601"/>
              <a:gd name="connsiteY568" fmla="*/ 1825945 h 6858000"/>
              <a:gd name="connsiteX569" fmla="*/ 1423821 w 7472601"/>
              <a:gd name="connsiteY569" fmla="*/ 1351958 h 6858000"/>
              <a:gd name="connsiteX570" fmla="*/ 1431890 w 7472601"/>
              <a:gd name="connsiteY570" fmla="*/ 1306475 h 6858000"/>
              <a:gd name="connsiteX571" fmla="*/ 1507597 w 7472601"/>
              <a:gd name="connsiteY571" fmla="*/ 1446132 h 6858000"/>
              <a:gd name="connsiteX572" fmla="*/ 1674586 w 7472601"/>
              <a:gd name="connsiteY572" fmla="*/ 1813832 h 6858000"/>
              <a:gd name="connsiteX573" fmla="*/ 1815950 w 7472601"/>
              <a:gd name="connsiteY573" fmla="*/ 2128564 h 6858000"/>
              <a:gd name="connsiteX574" fmla="*/ 1984242 w 7472601"/>
              <a:gd name="connsiteY574" fmla="*/ 2430829 h 6858000"/>
              <a:gd name="connsiteX575" fmla="*/ 2014023 w 7472601"/>
              <a:gd name="connsiteY575" fmla="*/ 2450995 h 6858000"/>
              <a:gd name="connsiteX576" fmla="*/ 1747337 w 7472601"/>
              <a:gd name="connsiteY576" fmla="*/ 1855264 h 6858000"/>
              <a:gd name="connsiteX577" fmla="*/ 1533749 w 7472601"/>
              <a:gd name="connsiteY577" fmla="*/ 1478656 h 6858000"/>
              <a:gd name="connsiteX578" fmla="*/ 1431890 w 7472601"/>
              <a:gd name="connsiteY578" fmla="*/ 1306475 h 6858000"/>
              <a:gd name="connsiteX579" fmla="*/ 5052692 w 7472601"/>
              <a:gd name="connsiteY579" fmla="*/ 1292994 h 6858000"/>
              <a:gd name="connsiteX580" fmla="*/ 5200661 w 7472601"/>
              <a:gd name="connsiteY580" fmla="*/ 1635186 h 6858000"/>
              <a:gd name="connsiteX581" fmla="*/ 5297138 w 7472601"/>
              <a:gd name="connsiteY581" fmla="*/ 1906351 h 6858000"/>
              <a:gd name="connsiteX582" fmla="*/ 5052692 w 7472601"/>
              <a:gd name="connsiteY582" fmla="*/ 1292994 h 6858000"/>
              <a:gd name="connsiteX583" fmla="*/ 5009948 w 7472601"/>
              <a:gd name="connsiteY583" fmla="*/ 1273619 h 6858000"/>
              <a:gd name="connsiteX584" fmla="*/ 5121777 w 7472601"/>
              <a:gd name="connsiteY584" fmla="*/ 1654213 h 6858000"/>
              <a:gd name="connsiteX585" fmla="*/ 5293545 w 7472601"/>
              <a:gd name="connsiteY585" fmla="*/ 2072247 h 6858000"/>
              <a:gd name="connsiteX586" fmla="*/ 5294042 w 7472601"/>
              <a:gd name="connsiteY586" fmla="*/ 2065019 h 6858000"/>
              <a:gd name="connsiteX587" fmla="*/ 5171936 w 7472601"/>
              <a:gd name="connsiteY587" fmla="*/ 1647613 h 6858000"/>
              <a:gd name="connsiteX588" fmla="*/ 5009948 w 7472601"/>
              <a:gd name="connsiteY588" fmla="*/ 1273619 h 6858000"/>
              <a:gd name="connsiteX589" fmla="*/ 655236 w 7472601"/>
              <a:gd name="connsiteY589" fmla="*/ 1268632 h 6858000"/>
              <a:gd name="connsiteX590" fmla="*/ 839521 w 7472601"/>
              <a:gd name="connsiteY590" fmla="*/ 1685315 h 6858000"/>
              <a:gd name="connsiteX591" fmla="*/ 1109416 w 7472601"/>
              <a:gd name="connsiteY591" fmla="*/ 2061663 h 6858000"/>
              <a:gd name="connsiteX592" fmla="*/ 1298300 w 7472601"/>
              <a:gd name="connsiteY592" fmla="*/ 2247742 h 6858000"/>
              <a:gd name="connsiteX593" fmla="*/ 1125871 w 7472601"/>
              <a:gd name="connsiteY593" fmla="*/ 1989513 h 6858000"/>
              <a:gd name="connsiteX594" fmla="*/ 981574 w 7472601"/>
              <a:gd name="connsiteY594" fmla="*/ 1783157 h 6858000"/>
              <a:gd name="connsiteX595" fmla="*/ 922198 w 7472601"/>
              <a:gd name="connsiteY595" fmla="*/ 1677437 h 6858000"/>
              <a:gd name="connsiteX596" fmla="*/ 869293 w 7472601"/>
              <a:gd name="connsiteY596" fmla="*/ 1583214 h 6858000"/>
              <a:gd name="connsiteX597" fmla="*/ 751431 w 7472601"/>
              <a:gd name="connsiteY597" fmla="*/ 1405731 h 6858000"/>
              <a:gd name="connsiteX598" fmla="*/ 655236 w 7472601"/>
              <a:gd name="connsiteY598" fmla="*/ 1268632 h 6858000"/>
              <a:gd name="connsiteX599" fmla="*/ 6516292 w 7472601"/>
              <a:gd name="connsiteY599" fmla="*/ 1263064 h 6858000"/>
              <a:gd name="connsiteX600" fmla="*/ 5736320 w 7472601"/>
              <a:gd name="connsiteY600" fmla="*/ 1501803 h 6858000"/>
              <a:gd name="connsiteX601" fmla="*/ 6516292 w 7472601"/>
              <a:gd name="connsiteY601" fmla="*/ 1263064 h 6858000"/>
              <a:gd name="connsiteX602" fmla="*/ 291466 w 7472601"/>
              <a:gd name="connsiteY602" fmla="*/ 1250369 h 6858000"/>
              <a:gd name="connsiteX603" fmla="*/ 323180 w 7472601"/>
              <a:gd name="connsiteY603" fmla="*/ 1435283 h 6858000"/>
              <a:gd name="connsiteX604" fmla="*/ 349381 w 7472601"/>
              <a:gd name="connsiteY604" fmla="*/ 1875041 h 6858000"/>
              <a:gd name="connsiteX605" fmla="*/ 374363 w 7472601"/>
              <a:gd name="connsiteY605" fmla="*/ 1506494 h 6858000"/>
              <a:gd name="connsiteX606" fmla="*/ 302168 w 7472601"/>
              <a:gd name="connsiteY606" fmla="*/ 1274495 h 6858000"/>
              <a:gd name="connsiteX607" fmla="*/ 291466 w 7472601"/>
              <a:gd name="connsiteY607" fmla="*/ 1250369 h 6858000"/>
              <a:gd name="connsiteX608" fmla="*/ 678222 w 7472601"/>
              <a:gd name="connsiteY608" fmla="*/ 1248670 h 6858000"/>
              <a:gd name="connsiteX609" fmla="*/ 775536 w 7472601"/>
              <a:gd name="connsiteY609" fmla="*/ 1388015 h 6858000"/>
              <a:gd name="connsiteX610" fmla="*/ 894529 w 7472601"/>
              <a:gd name="connsiteY610" fmla="*/ 1567739 h 6858000"/>
              <a:gd name="connsiteX611" fmla="*/ 948000 w 7472601"/>
              <a:gd name="connsiteY611" fmla="*/ 1663088 h 6858000"/>
              <a:gd name="connsiteX612" fmla="*/ 1006812 w 7472601"/>
              <a:gd name="connsiteY612" fmla="*/ 1767683 h 6858000"/>
              <a:gd name="connsiteX613" fmla="*/ 1149133 w 7472601"/>
              <a:gd name="connsiteY613" fmla="*/ 1971513 h 6858000"/>
              <a:gd name="connsiteX614" fmla="*/ 1333952 w 7472601"/>
              <a:gd name="connsiteY614" fmla="*/ 2251620 h 6858000"/>
              <a:gd name="connsiteX615" fmla="*/ 1337329 w 7472601"/>
              <a:gd name="connsiteY615" fmla="*/ 2258350 h 6858000"/>
              <a:gd name="connsiteX616" fmla="*/ 1014726 w 7472601"/>
              <a:gd name="connsiteY616" fmla="*/ 1615556 h 6858000"/>
              <a:gd name="connsiteX617" fmla="*/ 678222 w 7472601"/>
              <a:gd name="connsiteY617" fmla="*/ 1248670 h 6858000"/>
              <a:gd name="connsiteX618" fmla="*/ 6691602 w 7472601"/>
              <a:gd name="connsiteY618" fmla="*/ 1140573 h 6858000"/>
              <a:gd name="connsiteX619" fmla="*/ 6571100 w 7472601"/>
              <a:gd name="connsiteY619" fmla="*/ 1183662 h 6858000"/>
              <a:gd name="connsiteX620" fmla="*/ 6241687 w 7472601"/>
              <a:gd name="connsiteY620" fmla="*/ 1257600 h 6858000"/>
              <a:gd name="connsiteX621" fmla="*/ 5693009 w 7472601"/>
              <a:gd name="connsiteY621" fmla="*/ 1478256 h 6858000"/>
              <a:gd name="connsiteX622" fmla="*/ 6548420 w 7472601"/>
              <a:gd name="connsiteY622" fmla="*/ 1214599 h 6858000"/>
              <a:gd name="connsiteX623" fmla="*/ 6605473 w 7472601"/>
              <a:gd name="connsiteY623" fmla="*/ 1184686 h 6858000"/>
              <a:gd name="connsiteX624" fmla="*/ 6691602 w 7472601"/>
              <a:gd name="connsiteY624" fmla="*/ 1140573 h 6858000"/>
              <a:gd name="connsiteX625" fmla="*/ 4002475 w 7472601"/>
              <a:gd name="connsiteY625" fmla="*/ 1037802 h 6858000"/>
              <a:gd name="connsiteX626" fmla="*/ 4000324 w 7472601"/>
              <a:gd name="connsiteY626" fmla="*/ 1039362 h 6858000"/>
              <a:gd name="connsiteX627" fmla="*/ 4002862 w 7472601"/>
              <a:gd name="connsiteY627" fmla="*/ 1042866 h 6858000"/>
              <a:gd name="connsiteX628" fmla="*/ 4002475 w 7472601"/>
              <a:gd name="connsiteY628" fmla="*/ 1037802 h 6858000"/>
              <a:gd name="connsiteX629" fmla="*/ 506322 w 7472601"/>
              <a:gd name="connsiteY629" fmla="*/ 1020997 h 6858000"/>
              <a:gd name="connsiteX630" fmla="*/ 533068 w 7472601"/>
              <a:gd name="connsiteY630" fmla="*/ 1029409 h 6858000"/>
              <a:gd name="connsiteX631" fmla="*/ 1232525 w 7472601"/>
              <a:gd name="connsiteY631" fmla="*/ 1804675 h 6858000"/>
              <a:gd name="connsiteX632" fmla="*/ 1388858 w 7472601"/>
              <a:gd name="connsiteY632" fmla="*/ 2368011 h 6858000"/>
              <a:gd name="connsiteX633" fmla="*/ 1384098 w 7472601"/>
              <a:gd name="connsiteY633" fmla="*/ 2378125 h 6858000"/>
              <a:gd name="connsiteX634" fmla="*/ 1425393 w 7472601"/>
              <a:gd name="connsiteY634" fmla="*/ 2589124 h 6858000"/>
              <a:gd name="connsiteX635" fmla="*/ 1424001 w 7472601"/>
              <a:gd name="connsiteY635" fmla="*/ 2597541 h 6858000"/>
              <a:gd name="connsiteX636" fmla="*/ 2152729 w 7472601"/>
              <a:gd name="connsiteY636" fmla="*/ 2864487 h 6858000"/>
              <a:gd name="connsiteX637" fmla="*/ 2020609 w 7472601"/>
              <a:gd name="connsiteY637" fmla="*/ 2539671 h 6858000"/>
              <a:gd name="connsiteX638" fmla="*/ 2018920 w 7472601"/>
              <a:gd name="connsiteY638" fmla="*/ 2536309 h 6858000"/>
              <a:gd name="connsiteX639" fmla="*/ 1342441 w 7472601"/>
              <a:gd name="connsiteY639" fmla="*/ 1173017 h 6858000"/>
              <a:gd name="connsiteX640" fmla="*/ 1367925 w 7472601"/>
              <a:gd name="connsiteY640" fmla="*/ 1135648 h 6858000"/>
              <a:gd name="connsiteX641" fmla="*/ 1771401 w 7472601"/>
              <a:gd name="connsiteY641" fmla="*/ 1806673 h 6858000"/>
              <a:gd name="connsiteX642" fmla="*/ 1972385 w 7472601"/>
              <a:gd name="connsiteY642" fmla="*/ 2198735 h 6858000"/>
              <a:gd name="connsiteX643" fmla="*/ 2040892 w 7472601"/>
              <a:gd name="connsiteY643" fmla="*/ 2405205 h 6858000"/>
              <a:gd name="connsiteX644" fmla="*/ 2131689 w 7472601"/>
              <a:gd name="connsiteY644" fmla="*/ 1936926 h 6858000"/>
              <a:gd name="connsiteX645" fmla="*/ 2454820 w 7472601"/>
              <a:gd name="connsiteY645" fmla="*/ 1248808 h 6858000"/>
              <a:gd name="connsiteX646" fmla="*/ 2492512 w 7472601"/>
              <a:gd name="connsiteY646" fmla="*/ 1302920 h 6858000"/>
              <a:gd name="connsiteX647" fmla="*/ 2081216 w 7472601"/>
              <a:gd name="connsiteY647" fmla="*/ 2527513 h 6858000"/>
              <a:gd name="connsiteX648" fmla="*/ 2081211 w 7472601"/>
              <a:gd name="connsiteY648" fmla="*/ 2528916 h 6858000"/>
              <a:gd name="connsiteX649" fmla="*/ 2199067 w 7472601"/>
              <a:gd name="connsiteY649" fmla="*/ 2884061 h 6858000"/>
              <a:gd name="connsiteX650" fmla="*/ 3192586 w 7472601"/>
              <a:gd name="connsiteY650" fmla="*/ 3411496 h 6858000"/>
              <a:gd name="connsiteX651" fmla="*/ 3182620 w 7472601"/>
              <a:gd name="connsiteY651" fmla="*/ 3483279 h 6858000"/>
              <a:gd name="connsiteX652" fmla="*/ 2435119 w 7472601"/>
              <a:gd name="connsiteY652" fmla="*/ 3080173 h 6858000"/>
              <a:gd name="connsiteX653" fmla="*/ 2410152 w 7472601"/>
              <a:gd name="connsiteY653" fmla="*/ 3063751 h 6858000"/>
              <a:gd name="connsiteX654" fmla="*/ 2408099 w 7472601"/>
              <a:gd name="connsiteY654" fmla="*/ 3064403 h 6858000"/>
              <a:gd name="connsiteX655" fmla="*/ 2407218 w 7472601"/>
              <a:gd name="connsiteY655" fmla="*/ 3070324 h 6858000"/>
              <a:gd name="connsiteX656" fmla="*/ 2380138 w 7472601"/>
              <a:gd name="connsiteY656" fmla="*/ 3099341 h 6858000"/>
              <a:gd name="connsiteX657" fmla="*/ 1765923 w 7472601"/>
              <a:gd name="connsiteY657" fmla="*/ 3581043 h 6858000"/>
              <a:gd name="connsiteX658" fmla="*/ 1702258 w 7472601"/>
              <a:gd name="connsiteY658" fmla="*/ 3612286 h 6858000"/>
              <a:gd name="connsiteX659" fmla="*/ 1538370 w 7472601"/>
              <a:gd name="connsiteY659" fmla="*/ 3811804 h 6858000"/>
              <a:gd name="connsiteX660" fmla="*/ 542867 w 7472601"/>
              <a:gd name="connsiteY660" fmla="*/ 4944092 h 6858000"/>
              <a:gd name="connsiteX661" fmla="*/ 515800 w 7472601"/>
              <a:gd name="connsiteY661" fmla="*/ 4862180 h 6858000"/>
              <a:gd name="connsiteX662" fmla="*/ 909145 w 7472601"/>
              <a:gd name="connsiteY662" fmla="*/ 4199225 h 6858000"/>
              <a:gd name="connsiteX663" fmla="*/ 1214067 w 7472601"/>
              <a:gd name="connsiteY663" fmla="*/ 3908561 h 6858000"/>
              <a:gd name="connsiteX664" fmla="*/ 640967 w 7472601"/>
              <a:gd name="connsiteY664" fmla="*/ 4105601 h 6858000"/>
              <a:gd name="connsiteX665" fmla="*/ 112563 w 7472601"/>
              <a:gd name="connsiteY665" fmla="*/ 4396952 h 6858000"/>
              <a:gd name="connsiteX666" fmla="*/ 0 w 7472601"/>
              <a:gd name="connsiteY666" fmla="*/ 4466006 h 6858000"/>
              <a:gd name="connsiteX667" fmla="*/ 0 w 7472601"/>
              <a:gd name="connsiteY667" fmla="*/ 4233763 h 6858000"/>
              <a:gd name="connsiteX668" fmla="*/ 36881 w 7472601"/>
              <a:gd name="connsiteY668" fmla="*/ 4200118 h 6858000"/>
              <a:gd name="connsiteX669" fmla="*/ 910534 w 7472601"/>
              <a:gd name="connsiteY669" fmla="*/ 3629753 h 6858000"/>
              <a:gd name="connsiteX670" fmla="*/ 1578717 w 7472601"/>
              <a:gd name="connsiteY670" fmla="*/ 3575982 h 6858000"/>
              <a:gd name="connsiteX671" fmla="*/ 2338780 w 7472601"/>
              <a:gd name="connsiteY671" fmla="*/ 3033725 h 6858000"/>
              <a:gd name="connsiteX672" fmla="*/ 1807991 w 7472601"/>
              <a:gd name="connsiteY672" fmla="*/ 2807184 h 6858000"/>
              <a:gd name="connsiteX673" fmla="*/ 1416358 w 7472601"/>
              <a:gd name="connsiteY673" fmla="*/ 3112571 h 6858000"/>
              <a:gd name="connsiteX674" fmla="*/ 939066 w 7472601"/>
              <a:gd name="connsiteY674" fmla="*/ 3378798 h 6858000"/>
              <a:gd name="connsiteX675" fmla="*/ 115099 w 7472601"/>
              <a:gd name="connsiteY675" fmla="*/ 3607650 h 6858000"/>
              <a:gd name="connsiteX676" fmla="*/ 97284 w 7472601"/>
              <a:gd name="connsiteY676" fmla="*/ 3520393 h 6858000"/>
              <a:gd name="connsiteX677" fmla="*/ 922050 w 7472601"/>
              <a:gd name="connsiteY677" fmla="*/ 3074867 h 6858000"/>
              <a:gd name="connsiteX678" fmla="*/ 1405265 w 7472601"/>
              <a:gd name="connsiteY678" fmla="*/ 3016319 h 6858000"/>
              <a:gd name="connsiteX679" fmla="*/ 1407512 w 7472601"/>
              <a:gd name="connsiteY679" fmla="*/ 3018001 h 6858000"/>
              <a:gd name="connsiteX680" fmla="*/ 1726266 w 7472601"/>
              <a:gd name="connsiteY680" fmla="*/ 2777274 h 6858000"/>
              <a:gd name="connsiteX681" fmla="*/ 625390 w 7472601"/>
              <a:gd name="connsiteY681" fmla="*/ 2514541 h 6858000"/>
              <a:gd name="connsiteX682" fmla="*/ 619799 w 7472601"/>
              <a:gd name="connsiteY682" fmla="*/ 2527180 h 6858000"/>
              <a:gd name="connsiteX683" fmla="*/ 310030 w 7472601"/>
              <a:gd name="connsiteY683" fmla="*/ 2771818 h 6858000"/>
              <a:gd name="connsiteX684" fmla="*/ 173877 w 7472601"/>
              <a:gd name="connsiteY684" fmla="*/ 2937056 h 6858000"/>
              <a:gd name="connsiteX685" fmla="*/ 77889 w 7472601"/>
              <a:gd name="connsiteY685" fmla="*/ 3138440 h 6858000"/>
              <a:gd name="connsiteX686" fmla="*/ 0 w 7472601"/>
              <a:gd name="connsiteY686" fmla="*/ 3271395 h 6858000"/>
              <a:gd name="connsiteX687" fmla="*/ 0 w 7472601"/>
              <a:gd name="connsiteY687" fmla="*/ 3153002 h 6858000"/>
              <a:gd name="connsiteX688" fmla="*/ 2386 w 7472601"/>
              <a:gd name="connsiteY688" fmla="*/ 3149203 h 6858000"/>
              <a:gd name="connsiteX689" fmla="*/ 89753 w 7472601"/>
              <a:gd name="connsiteY689" fmla="*/ 2987702 h 6858000"/>
              <a:gd name="connsiteX690" fmla="*/ 76869 w 7472601"/>
              <a:gd name="connsiteY690" fmla="*/ 3005404 h 6858000"/>
              <a:gd name="connsiteX691" fmla="*/ 32049 w 7472601"/>
              <a:gd name="connsiteY691" fmla="*/ 3065814 h 6858000"/>
              <a:gd name="connsiteX692" fmla="*/ 0 w 7472601"/>
              <a:gd name="connsiteY692" fmla="*/ 3108744 h 6858000"/>
              <a:gd name="connsiteX693" fmla="*/ 0 w 7472601"/>
              <a:gd name="connsiteY693" fmla="*/ 3058059 h 6858000"/>
              <a:gd name="connsiteX694" fmla="*/ 7610 w 7472601"/>
              <a:gd name="connsiteY694" fmla="*/ 3047889 h 6858000"/>
              <a:gd name="connsiteX695" fmla="*/ 52419 w 7472601"/>
              <a:gd name="connsiteY695" fmla="*/ 2987479 h 6858000"/>
              <a:gd name="connsiteX696" fmla="*/ 59142 w 7472601"/>
              <a:gd name="connsiteY696" fmla="*/ 2978488 h 6858000"/>
              <a:gd name="connsiteX697" fmla="*/ 0 w 7472601"/>
              <a:gd name="connsiteY697" fmla="*/ 3015334 h 6858000"/>
              <a:gd name="connsiteX698" fmla="*/ 0 w 7472601"/>
              <a:gd name="connsiteY698" fmla="*/ 2914286 h 6858000"/>
              <a:gd name="connsiteX699" fmla="*/ 36383 w 7472601"/>
              <a:gd name="connsiteY699" fmla="*/ 2901128 h 6858000"/>
              <a:gd name="connsiteX700" fmla="*/ 156329 w 7472601"/>
              <a:gd name="connsiteY700" fmla="*/ 2840533 h 6858000"/>
              <a:gd name="connsiteX701" fmla="*/ 358355 w 7472601"/>
              <a:gd name="connsiteY701" fmla="*/ 2620471 h 6858000"/>
              <a:gd name="connsiteX702" fmla="*/ 510577 w 7472601"/>
              <a:gd name="connsiteY702" fmla="*/ 2501244 h 6858000"/>
              <a:gd name="connsiteX703" fmla="*/ 211967 w 7472601"/>
              <a:gd name="connsiteY703" fmla="*/ 2479171 h 6858000"/>
              <a:gd name="connsiteX704" fmla="*/ 0 w 7472601"/>
              <a:gd name="connsiteY704" fmla="*/ 2476398 h 6858000"/>
              <a:gd name="connsiteX705" fmla="*/ 0 w 7472601"/>
              <a:gd name="connsiteY705" fmla="*/ 2389189 h 6858000"/>
              <a:gd name="connsiteX706" fmla="*/ 103062 w 7472601"/>
              <a:gd name="connsiteY706" fmla="*/ 2389518 h 6858000"/>
              <a:gd name="connsiteX707" fmla="*/ 510734 w 7472601"/>
              <a:gd name="connsiteY707" fmla="*/ 2416201 h 6858000"/>
              <a:gd name="connsiteX708" fmla="*/ 279257 w 7472601"/>
              <a:gd name="connsiteY708" fmla="*/ 2092102 h 6858000"/>
              <a:gd name="connsiteX709" fmla="*/ 65265 w 7472601"/>
              <a:gd name="connsiteY709" fmla="*/ 2006049 h 6858000"/>
              <a:gd name="connsiteX710" fmla="*/ 0 w 7472601"/>
              <a:gd name="connsiteY710" fmla="*/ 1982532 h 6858000"/>
              <a:gd name="connsiteX711" fmla="*/ 0 w 7472601"/>
              <a:gd name="connsiteY711" fmla="*/ 1912789 h 6858000"/>
              <a:gd name="connsiteX712" fmla="*/ 97460 w 7472601"/>
              <a:gd name="connsiteY712" fmla="*/ 1953725 h 6858000"/>
              <a:gd name="connsiteX713" fmla="*/ 221272 w 7472601"/>
              <a:gd name="connsiteY713" fmla="*/ 1980766 h 6858000"/>
              <a:gd name="connsiteX714" fmla="*/ 116765 w 7472601"/>
              <a:gd name="connsiteY714" fmla="*/ 1911033 h 6858000"/>
              <a:gd name="connsiteX715" fmla="*/ 16405 w 7472601"/>
              <a:gd name="connsiteY715" fmla="*/ 1803412 h 6858000"/>
              <a:gd name="connsiteX716" fmla="*/ 0 w 7472601"/>
              <a:gd name="connsiteY716" fmla="*/ 1784777 h 6858000"/>
              <a:gd name="connsiteX717" fmla="*/ 0 w 7472601"/>
              <a:gd name="connsiteY717" fmla="*/ 1740082 h 6858000"/>
              <a:gd name="connsiteX718" fmla="*/ 39394 w 7472601"/>
              <a:gd name="connsiteY718" fmla="*/ 1784856 h 6858000"/>
              <a:gd name="connsiteX719" fmla="*/ 135813 w 7472601"/>
              <a:gd name="connsiteY719" fmla="*/ 1888838 h 6858000"/>
              <a:gd name="connsiteX720" fmla="*/ 242575 w 7472601"/>
              <a:gd name="connsiteY720" fmla="*/ 1958841 h 6858000"/>
              <a:gd name="connsiteX721" fmla="*/ 82197 w 7472601"/>
              <a:gd name="connsiteY721" fmla="*/ 1754826 h 6858000"/>
              <a:gd name="connsiteX722" fmla="*/ 0 w 7472601"/>
              <a:gd name="connsiteY722" fmla="*/ 1679650 h 6858000"/>
              <a:gd name="connsiteX723" fmla="*/ 0 w 7472601"/>
              <a:gd name="connsiteY723" fmla="*/ 1602463 h 6858000"/>
              <a:gd name="connsiteX724" fmla="*/ 84689 w 7472601"/>
              <a:gd name="connsiteY724" fmla="*/ 1677442 h 6858000"/>
              <a:gd name="connsiteX725" fmla="*/ 298437 w 7472601"/>
              <a:gd name="connsiteY725" fmla="*/ 1968019 h 6858000"/>
              <a:gd name="connsiteX726" fmla="*/ 227269 w 7472601"/>
              <a:gd name="connsiteY726" fmla="*/ 1114064 h 6858000"/>
              <a:gd name="connsiteX727" fmla="*/ 248003 w 7472601"/>
              <a:gd name="connsiteY727" fmla="*/ 1089613 h 6858000"/>
              <a:gd name="connsiteX728" fmla="*/ 427020 w 7472601"/>
              <a:gd name="connsiteY728" fmla="*/ 1619803 h 6858000"/>
              <a:gd name="connsiteX729" fmla="*/ 340345 w 7472601"/>
              <a:gd name="connsiteY729" fmla="*/ 2027739 h 6858000"/>
              <a:gd name="connsiteX730" fmla="*/ 360865 w 7472601"/>
              <a:gd name="connsiteY730" fmla="*/ 2044827 h 6858000"/>
              <a:gd name="connsiteX731" fmla="*/ 560414 w 7472601"/>
              <a:gd name="connsiteY731" fmla="*/ 2421457 h 6858000"/>
              <a:gd name="connsiteX732" fmla="*/ 1359703 w 7472601"/>
              <a:gd name="connsiteY732" fmla="*/ 2578554 h 6858000"/>
              <a:gd name="connsiteX733" fmla="*/ 1359422 w 7472601"/>
              <a:gd name="connsiteY733" fmla="*/ 2577994 h 6858000"/>
              <a:gd name="connsiteX734" fmla="*/ 828701 w 7472601"/>
              <a:gd name="connsiteY734" fmla="*/ 1839520 h 6858000"/>
              <a:gd name="connsiteX735" fmla="*/ 494427 w 7472601"/>
              <a:gd name="connsiteY735" fmla="*/ 1092333 h 6858000"/>
              <a:gd name="connsiteX736" fmla="*/ 506322 w 7472601"/>
              <a:gd name="connsiteY736" fmla="*/ 1020997 h 6858000"/>
              <a:gd name="connsiteX737" fmla="*/ 4570198 w 7472601"/>
              <a:gd name="connsiteY737" fmla="*/ 978081 h 6858000"/>
              <a:gd name="connsiteX738" fmla="*/ 4523691 w 7472601"/>
              <a:gd name="connsiteY738" fmla="*/ 1127776 h 6858000"/>
              <a:gd name="connsiteX739" fmla="*/ 4509875 w 7472601"/>
              <a:gd name="connsiteY739" fmla="*/ 1167552 h 6858000"/>
              <a:gd name="connsiteX740" fmla="*/ 4478168 w 7472601"/>
              <a:gd name="connsiteY740" fmla="*/ 1260735 h 6858000"/>
              <a:gd name="connsiteX741" fmla="*/ 4409309 w 7472601"/>
              <a:gd name="connsiteY741" fmla="*/ 1666996 h 6858000"/>
              <a:gd name="connsiteX742" fmla="*/ 4370031 w 7472601"/>
              <a:gd name="connsiteY742" fmla="*/ 1955666 h 6858000"/>
              <a:gd name="connsiteX743" fmla="*/ 4570198 w 7472601"/>
              <a:gd name="connsiteY743" fmla="*/ 978081 h 6858000"/>
              <a:gd name="connsiteX744" fmla="*/ 4557898 w 7472601"/>
              <a:gd name="connsiteY744" fmla="*/ 900011 h 6858000"/>
              <a:gd name="connsiteX745" fmla="*/ 4344840 w 7472601"/>
              <a:gd name="connsiteY745" fmla="*/ 1922038 h 6858000"/>
              <a:gd name="connsiteX746" fmla="*/ 4378710 w 7472601"/>
              <a:gd name="connsiteY746" fmla="*/ 1665516 h 6858000"/>
              <a:gd name="connsiteX747" fmla="*/ 4448798 w 7472601"/>
              <a:gd name="connsiteY747" fmla="*/ 1253024 h 6858000"/>
              <a:gd name="connsiteX748" fmla="*/ 4480315 w 7472601"/>
              <a:gd name="connsiteY748" fmla="*/ 1158454 h 6858000"/>
              <a:gd name="connsiteX749" fmla="*/ 4494133 w 7472601"/>
              <a:gd name="connsiteY749" fmla="*/ 1118676 h 6858000"/>
              <a:gd name="connsiteX750" fmla="*/ 4557898 w 7472601"/>
              <a:gd name="connsiteY750" fmla="*/ 900011 h 6858000"/>
              <a:gd name="connsiteX751" fmla="*/ 5870151 w 7472601"/>
              <a:gd name="connsiteY751" fmla="*/ 898890 h 6858000"/>
              <a:gd name="connsiteX752" fmla="*/ 5861335 w 7472601"/>
              <a:gd name="connsiteY752" fmla="*/ 899177 h 6858000"/>
              <a:gd name="connsiteX753" fmla="*/ 5843702 w 7472601"/>
              <a:gd name="connsiteY753" fmla="*/ 899748 h 6858000"/>
              <a:gd name="connsiteX754" fmla="*/ 5651107 w 7472601"/>
              <a:gd name="connsiteY754" fmla="*/ 920306 h 6858000"/>
              <a:gd name="connsiteX755" fmla="*/ 5459407 w 7472601"/>
              <a:gd name="connsiteY755" fmla="*/ 940975 h 6858000"/>
              <a:gd name="connsiteX756" fmla="*/ 5374846 w 7472601"/>
              <a:gd name="connsiteY756" fmla="*/ 941988 h 6858000"/>
              <a:gd name="connsiteX757" fmla="*/ 5256105 w 7472601"/>
              <a:gd name="connsiteY757" fmla="*/ 945632 h 6858000"/>
              <a:gd name="connsiteX758" fmla="*/ 5107071 w 7472601"/>
              <a:gd name="connsiteY758" fmla="*/ 969720 h 6858000"/>
              <a:gd name="connsiteX759" fmla="*/ 4998681 w 7472601"/>
              <a:gd name="connsiteY759" fmla="*/ 988771 h 6858000"/>
              <a:gd name="connsiteX760" fmla="*/ 5870151 w 7472601"/>
              <a:gd name="connsiteY760" fmla="*/ 898890 h 6858000"/>
              <a:gd name="connsiteX761" fmla="*/ 5504425 w 7472601"/>
              <a:gd name="connsiteY761" fmla="*/ 848067 h 6858000"/>
              <a:gd name="connsiteX762" fmla="*/ 4968849 w 7472601"/>
              <a:gd name="connsiteY762" fmla="*/ 962318 h 6858000"/>
              <a:gd name="connsiteX763" fmla="*/ 5104039 w 7472601"/>
              <a:gd name="connsiteY763" fmla="*/ 940634 h 6858000"/>
              <a:gd name="connsiteX764" fmla="*/ 5256311 w 7472601"/>
              <a:gd name="connsiteY764" fmla="*/ 916490 h 6858000"/>
              <a:gd name="connsiteX765" fmla="*/ 5377381 w 7472601"/>
              <a:gd name="connsiteY765" fmla="*/ 912671 h 6858000"/>
              <a:gd name="connsiteX766" fmla="*/ 5460148 w 7472601"/>
              <a:gd name="connsiteY766" fmla="*/ 911442 h 6858000"/>
              <a:gd name="connsiteX767" fmla="*/ 5648971 w 7472601"/>
              <a:gd name="connsiteY767" fmla="*/ 891331 h 6858000"/>
              <a:gd name="connsiteX768" fmla="*/ 5844807 w 7472601"/>
              <a:gd name="connsiteY768" fmla="*/ 870718 h 6858000"/>
              <a:gd name="connsiteX769" fmla="*/ 5862975 w 7472601"/>
              <a:gd name="connsiteY769" fmla="*/ 869756 h 6858000"/>
              <a:gd name="connsiteX770" fmla="*/ 5920887 w 7472601"/>
              <a:gd name="connsiteY770" fmla="*/ 865929 h 6858000"/>
              <a:gd name="connsiteX771" fmla="*/ 5504425 w 7472601"/>
              <a:gd name="connsiteY771" fmla="*/ 848067 h 6858000"/>
              <a:gd name="connsiteX772" fmla="*/ 3607114 w 7472601"/>
              <a:gd name="connsiteY772" fmla="*/ 467441 h 6858000"/>
              <a:gd name="connsiteX773" fmla="*/ 3296242 w 7472601"/>
              <a:gd name="connsiteY773" fmla="*/ 807991 h 6858000"/>
              <a:gd name="connsiteX774" fmla="*/ 3174674 w 7472601"/>
              <a:gd name="connsiteY774" fmla="*/ 919759 h 6858000"/>
              <a:gd name="connsiteX775" fmla="*/ 3042978 w 7472601"/>
              <a:gd name="connsiteY775" fmla="*/ 1054894 h 6858000"/>
              <a:gd name="connsiteX776" fmla="*/ 2968914 w 7472601"/>
              <a:gd name="connsiteY776" fmla="*/ 1133756 h 6858000"/>
              <a:gd name="connsiteX777" fmla="*/ 3103823 w 7472601"/>
              <a:gd name="connsiteY777" fmla="*/ 1026814 h 6858000"/>
              <a:gd name="connsiteX778" fmla="*/ 3607114 w 7472601"/>
              <a:gd name="connsiteY778" fmla="*/ 467441 h 6858000"/>
              <a:gd name="connsiteX779" fmla="*/ 3744487 w 7472601"/>
              <a:gd name="connsiteY779" fmla="*/ 383136 h 6858000"/>
              <a:gd name="connsiteX780" fmla="*/ 3970213 w 7472601"/>
              <a:gd name="connsiteY780" fmla="*/ 995559 h 6858000"/>
              <a:gd name="connsiteX781" fmla="*/ 3744487 w 7472601"/>
              <a:gd name="connsiteY781" fmla="*/ 383136 h 6858000"/>
              <a:gd name="connsiteX782" fmla="*/ 3624562 w 7472601"/>
              <a:gd name="connsiteY782" fmla="*/ 367041 h 6858000"/>
              <a:gd name="connsiteX783" fmla="*/ 3489712 w 7472601"/>
              <a:gd name="connsiteY783" fmla="*/ 485386 h 6858000"/>
              <a:gd name="connsiteX784" fmla="*/ 3182994 w 7472601"/>
              <a:gd name="connsiteY784" fmla="*/ 828265 h 6858000"/>
              <a:gd name="connsiteX785" fmla="*/ 2892114 w 7472601"/>
              <a:gd name="connsiteY785" fmla="*/ 1172635 h 6858000"/>
              <a:gd name="connsiteX786" fmla="*/ 3021459 w 7472601"/>
              <a:gd name="connsiteY786" fmla="*/ 1035385 h 6858000"/>
              <a:gd name="connsiteX787" fmla="*/ 3153873 w 7472601"/>
              <a:gd name="connsiteY787" fmla="*/ 898971 h 6858000"/>
              <a:gd name="connsiteX788" fmla="*/ 3276511 w 7472601"/>
              <a:gd name="connsiteY788" fmla="*/ 786423 h 6858000"/>
              <a:gd name="connsiteX789" fmla="*/ 3584154 w 7472601"/>
              <a:gd name="connsiteY789" fmla="*/ 448218 h 6858000"/>
              <a:gd name="connsiteX790" fmla="*/ 3624562 w 7472601"/>
              <a:gd name="connsiteY790" fmla="*/ 367041 h 6858000"/>
              <a:gd name="connsiteX791" fmla="*/ 3766672 w 7472601"/>
              <a:gd name="connsiteY791" fmla="*/ 359429 h 6858000"/>
              <a:gd name="connsiteX792" fmla="*/ 3996338 w 7472601"/>
              <a:gd name="connsiteY792" fmla="*/ 968237 h 6858000"/>
              <a:gd name="connsiteX793" fmla="*/ 3766672 w 7472601"/>
              <a:gd name="connsiteY793" fmla="*/ 359429 h 6858000"/>
              <a:gd name="connsiteX794" fmla="*/ 5805386 w 7472601"/>
              <a:gd name="connsiteY794" fmla="*/ 239240 h 6858000"/>
              <a:gd name="connsiteX795" fmla="*/ 5736947 w 7472601"/>
              <a:gd name="connsiteY795" fmla="*/ 261367 h 6858000"/>
              <a:gd name="connsiteX796" fmla="*/ 5427012 w 7472601"/>
              <a:gd name="connsiteY796" fmla="*/ 311272 h 6858000"/>
              <a:gd name="connsiteX797" fmla="*/ 5147818 w 7472601"/>
              <a:gd name="connsiteY797" fmla="*/ 322112 h 6858000"/>
              <a:gd name="connsiteX798" fmla="*/ 5060854 w 7472601"/>
              <a:gd name="connsiteY798" fmla="*/ 311882 h 6858000"/>
              <a:gd name="connsiteX799" fmla="*/ 4945989 w 7472601"/>
              <a:gd name="connsiteY799" fmla="*/ 300516 h 6858000"/>
              <a:gd name="connsiteX800" fmla="*/ 5410479 w 7472601"/>
              <a:gd name="connsiteY800" fmla="*/ 348434 h 6858000"/>
              <a:gd name="connsiteX801" fmla="*/ 5805386 w 7472601"/>
              <a:gd name="connsiteY801" fmla="*/ 239240 h 6858000"/>
              <a:gd name="connsiteX802" fmla="*/ 5905192 w 7472601"/>
              <a:gd name="connsiteY802" fmla="*/ 163079 h 6858000"/>
              <a:gd name="connsiteX803" fmla="*/ 5865655 w 7472601"/>
              <a:gd name="connsiteY803" fmla="*/ 171901 h 6858000"/>
              <a:gd name="connsiteX804" fmla="*/ 5259740 w 7472601"/>
              <a:gd name="connsiteY804" fmla="*/ 257013 h 6858000"/>
              <a:gd name="connsiteX805" fmla="*/ 5208466 w 7472601"/>
              <a:gd name="connsiteY805" fmla="*/ 257550 h 6858000"/>
              <a:gd name="connsiteX806" fmla="*/ 4980204 w 7472601"/>
              <a:gd name="connsiteY806" fmla="*/ 271903 h 6858000"/>
              <a:gd name="connsiteX807" fmla="*/ 5068068 w 7472601"/>
              <a:gd name="connsiteY807" fmla="*/ 282244 h 6858000"/>
              <a:gd name="connsiteX808" fmla="*/ 5153231 w 7472601"/>
              <a:gd name="connsiteY808" fmla="*/ 292240 h 6858000"/>
              <a:gd name="connsiteX809" fmla="*/ 5426491 w 7472601"/>
              <a:gd name="connsiteY809" fmla="*/ 281128 h 6858000"/>
              <a:gd name="connsiteX810" fmla="*/ 5731212 w 7472601"/>
              <a:gd name="connsiteY810" fmla="*/ 231951 h 6858000"/>
              <a:gd name="connsiteX811" fmla="*/ 5905192 w 7472601"/>
              <a:gd name="connsiteY811" fmla="*/ 163079 h 6858000"/>
              <a:gd name="connsiteX812" fmla="*/ 5944437 w 7472601"/>
              <a:gd name="connsiteY812" fmla="*/ 113829 h 6858000"/>
              <a:gd name="connsiteX813" fmla="*/ 5825032 w 7472601"/>
              <a:gd name="connsiteY813" fmla="*/ 146405 h 6858000"/>
              <a:gd name="connsiteX814" fmla="*/ 4955599 w 7472601"/>
              <a:gd name="connsiteY814" fmla="*/ 247008 h 6858000"/>
              <a:gd name="connsiteX815" fmla="*/ 5210104 w 7472601"/>
              <a:gd name="connsiteY815" fmla="*/ 228123 h 6858000"/>
              <a:gd name="connsiteX816" fmla="*/ 5261015 w 7472601"/>
              <a:gd name="connsiteY816" fmla="*/ 227087 h 6858000"/>
              <a:gd name="connsiteX817" fmla="*/ 5861181 w 7472601"/>
              <a:gd name="connsiteY817" fmla="*/ 143093 h 6858000"/>
              <a:gd name="connsiteX818" fmla="*/ 5961252 w 7472601"/>
              <a:gd name="connsiteY818" fmla="*/ 114820 h 6858000"/>
              <a:gd name="connsiteX819" fmla="*/ 5944437 w 7472601"/>
              <a:gd name="connsiteY819" fmla="*/ 113829 h 6858000"/>
              <a:gd name="connsiteX820" fmla="*/ 3882765 w 7472601"/>
              <a:gd name="connsiteY820" fmla="*/ 0 h 6858000"/>
              <a:gd name="connsiteX821" fmla="*/ 3995099 w 7472601"/>
              <a:gd name="connsiteY821" fmla="*/ 0 h 6858000"/>
              <a:gd name="connsiteX822" fmla="*/ 4163818 w 7472601"/>
              <a:gd name="connsiteY822" fmla="*/ 234104 h 6858000"/>
              <a:gd name="connsiteX823" fmla="*/ 4172099 w 7472601"/>
              <a:gd name="connsiteY823" fmla="*/ 234207 h 6858000"/>
              <a:gd name="connsiteX824" fmla="*/ 4784282 w 7472601"/>
              <a:gd name="connsiteY824" fmla="*/ 276561 h 6858000"/>
              <a:gd name="connsiteX825" fmla="*/ 4801687 w 7472601"/>
              <a:gd name="connsiteY825" fmla="*/ 267764 h 6858000"/>
              <a:gd name="connsiteX826" fmla="*/ 6082788 w 7472601"/>
              <a:gd name="connsiteY826" fmla="*/ 64119 h 6858000"/>
              <a:gd name="connsiteX827" fmla="*/ 6099442 w 7472601"/>
              <a:gd name="connsiteY827" fmla="*/ 82568 h 6858000"/>
              <a:gd name="connsiteX828" fmla="*/ 4804137 w 7472601"/>
              <a:gd name="connsiteY828" fmla="*/ 320931 h 6858000"/>
              <a:gd name="connsiteX829" fmla="*/ 4227047 w 7472601"/>
              <a:gd name="connsiteY829" fmla="*/ 313415 h 6858000"/>
              <a:gd name="connsiteX830" fmla="*/ 4346041 w 7472601"/>
              <a:gd name="connsiteY830" fmla="*/ 456086 h 6858000"/>
              <a:gd name="connsiteX831" fmla="*/ 4870967 w 7472601"/>
              <a:gd name="connsiteY831" fmla="*/ 963061 h 6858000"/>
              <a:gd name="connsiteX832" fmla="*/ 4889647 w 7472601"/>
              <a:gd name="connsiteY832" fmla="*/ 957147 h 6858000"/>
              <a:gd name="connsiteX833" fmla="*/ 5422504 w 7472601"/>
              <a:gd name="connsiteY833" fmla="*/ 805191 h 6858000"/>
              <a:gd name="connsiteX834" fmla="*/ 6087656 w 7472601"/>
              <a:gd name="connsiteY834" fmla="*/ 826703 h 6858000"/>
              <a:gd name="connsiteX835" fmla="*/ 6058717 w 7472601"/>
              <a:gd name="connsiteY835" fmla="*/ 865992 h 6858000"/>
              <a:gd name="connsiteX836" fmla="*/ 4974153 w 7472601"/>
              <a:gd name="connsiteY836" fmla="*/ 1045456 h 6858000"/>
              <a:gd name="connsiteX837" fmla="*/ 5627835 w 7472601"/>
              <a:gd name="connsiteY837" fmla="*/ 1472077 h 6858000"/>
              <a:gd name="connsiteX838" fmla="*/ 5629817 w 7472601"/>
              <a:gd name="connsiteY838" fmla="*/ 1471412 h 6858000"/>
              <a:gd name="connsiteX839" fmla="*/ 5634124 w 7472601"/>
              <a:gd name="connsiteY839" fmla="*/ 1470572 h 6858000"/>
              <a:gd name="connsiteX840" fmla="*/ 5755832 w 7472601"/>
              <a:gd name="connsiteY840" fmla="*/ 1383886 h 6858000"/>
              <a:gd name="connsiteX841" fmla="*/ 6014186 w 7472601"/>
              <a:gd name="connsiteY841" fmla="*/ 1279799 h 6858000"/>
              <a:gd name="connsiteX842" fmla="*/ 6901619 w 7472601"/>
              <a:gd name="connsiteY842" fmla="*/ 1047874 h 6858000"/>
              <a:gd name="connsiteX843" fmla="*/ 6931566 w 7472601"/>
              <a:gd name="connsiteY843" fmla="*/ 1062034 h 6858000"/>
              <a:gd name="connsiteX844" fmla="*/ 5790982 w 7472601"/>
              <a:gd name="connsiteY844" fmla="*/ 1561380 h 6858000"/>
              <a:gd name="connsiteX845" fmla="*/ 6188971 w 7472601"/>
              <a:gd name="connsiteY845" fmla="*/ 1755168 h 6858000"/>
              <a:gd name="connsiteX846" fmla="*/ 6202446 w 7472601"/>
              <a:gd name="connsiteY846" fmla="*/ 1752268 h 6858000"/>
              <a:gd name="connsiteX847" fmla="*/ 7179560 w 7472601"/>
              <a:gd name="connsiteY847" fmla="*/ 1467551 h 6858000"/>
              <a:gd name="connsiteX848" fmla="*/ 7158730 w 7472601"/>
              <a:gd name="connsiteY848" fmla="*/ 1507835 h 6858000"/>
              <a:gd name="connsiteX849" fmla="*/ 6326959 w 7472601"/>
              <a:gd name="connsiteY849" fmla="*/ 1817686 h 6858000"/>
              <a:gd name="connsiteX850" fmla="*/ 6537433 w 7472601"/>
              <a:gd name="connsiteY850" fmla="*/ 1907790 h 6858000"/>
              <a:gd name="connsiteX851" fmla="*/ 6550221 w 7472601"/>
              <a:gd name="connsiteY851" fmla="*/ 1910729 h 6858000"/>
              <a:gd name="connsiteX852" fmla="*/ 6964438 w 7472601"/>
              <a:gd name="connsiteY852" fmla="*/ 2209505 h 6858000"/>
              <a:gd name="connsiteX853" fmla="*/ 7367862 w 7472601"/>
              <a:gd name="connsiteY853" fmla="*/ 2806833 h 6858000"/>
              <a:gd name="connsiteX854" fmla="*/ 7364329 w 7472601"/>
              <a:gd name="connsiteY854" fmla="*/ 2826907 h 6858000"/>
              <a:gd name="connsiteX855" fmla="*/ 7290545 w 7472601"/>
              <a:gd name="connsiteY855" fmla="*/ 2850663 h 6858000"/>
              <a:gd name="connsiteX856" fmla="*/ 6472036 w 7472601"/>
              <a:gd name="connsiteY856" fmla="*/ 1959003 h 6858000"/>
              <a:gd name="connsiteX857" fmla="*/ 5792897 w 7472601"/>
              <a:gd name="connsiteY857" fmla="*/ 1647747 h 6858000"/>
              <a:gd name="connsiteX858" fmla="*/ 5842751 w 7472601"/>
              <a:gd name="connsiteY858" fmla="*/ 1816112 h 6858000"/>
              <a:gd name="connsiteX859" fmla="*/ 5847424 w 7472601"/>
              <a:gd name="connsiteY859" fmla="*/ 1815776 h 6858000"/>
              <a:gd name="connsiteX860" fmla="*/ 6399821 w 7472601"/>
              <a:gd name="connsiteY860" fmla="*/ 2344799 h 6858000"/>
              <a:gd name="connsiteX861" fmla="*/ 6323232 w 7472601"/>
              <a:gd name="connsiteY861" fmla="*/ 2389634 h 6858000"/>
              <a:gd name="connsiteX862" fmla="*/ 5942958 w 7472601"/>
              <a:gd name="connsiteY862" fmla="*/ 2077708 h 6858000"/>
              <a:gd name="connsiteX863" fmla="*/ 5921559 w 7472601"/>
              <a:gd name="connsiteY863" fmla="*/ 2378596 h 6858000"/>
              <a:gd name="connsiteX864" fmla="*/ 5817651 w 7472601"/>
              <a:gd name="connsiteY864" fmla="*/ 3023919 h 6858000"/>
              <a:gd name="connsiteX865" fmla="*/ 5729634 w 7472601"/>
              <a:gd name="connsiteY865" fmla="*/ 3051849 h 6858000"/>
              <a:gd name="connsiteX866" fmla="*/ 5611018 w 7472601"/>
              <a:gd name="connsiteY866" fmla="*/ 2316769 h 6858000"/>
              <a:gd name="connsiteX867" fmla="*/ 5687608 w 7472601"/>
              <a:gd name="connsiteY867" fmla="*/ 2039972 h 6858000"/>
              <a:gd name="connsiteX868" fmla="*/ 5657554 w 7472601"/>
              <a:gd name="connsiteY868" fmla="*/ 1576445 h 6858000"/>
              <a:gd name="connsiteX869" fmla="*/ 5150475 w 7472601"/>
              <a:gd name="connsiteY869" fmla="*/ 1274012 h 6858000"/>
              <a:gd name="connsiteX870" fmla="*/ 5349142 w 7472601"/>
              <a:gd name="connsiteY870" fmla="*/ 2204405 h 6858000"/>
              <a:gd name="connsiteX871" fmla="*/ 5262214 w 7472601"/>
              <a:gd name="connsiteY871" fmla="*/ 2233836 h 6858000"/>
              <a:gd name="connsiteX872" fmla="*/ 4981539 w 7472601"/>
              <a:gd name="connsiteY872" fmla="*/ 1542201 h 6858000"/>
              <a:gd name="connsiteX873" fmla="*/ 4958461 w 7472601"/>
              <a:gd name="connsiteY873" fmla="*/ 1136957 h 6858000"/>
              <a:gd name="connsiteX874" fmla="*/ 4655015 w 7472601"/>
              <a:gd name="connsiteY874" fmla="*/ 891426 h 6858000"/>
              <a:gd name="connsiteX875" fmla="*/ 4348002 w 7472601"/>
              <a:gd name="connsiteY875" fmla="*/ 2205895 h 6858000"/>
              <a:gd name="connsiteX876" fmla="*/ 4262250 w 7472601"/>
              <a:gd name="connsiteY876" fmla="*/ 2219972 h 6858000"/>
              <a:gd name="connsiteX877" fmla="*/ 4550611 w 7472601"/>
              <a:gd name="connsiteY877" fmla="*/ 817540 h 6858000"/>
              <a:gd name="connsiteX878" fmla="*/ 4564418 w 7472601"/>
              <a:gd name="connsiteY878" fmla="*/ 808293 h 6858000"/>
              <a:gd name="connsiteX879" fmla="*/ 4266388 w 7472601"/>
              <a:gd name="connsiteY879" fmla="*/ 500083 h 6858000"/>
              <a:gd name="connsiteX880" fmla="*/ 4032842 w 7472601"/>
              <a:gd name="connsiteY880" fmla="*/ 211809 h 6858000"/>
              <a:gd name="connsiteX881" fmla="*/ 3882765 w 7472601"/>
              <a:gd name="connsiteY881" fmla="*/ 0 h 6858000"/>
              <a:gd name="connsiteX882" fmla="*/ 3721337 w 7472601"/>
              <a:gd name="connsiteY882" fmla="*/ 0 h 6858000"/>
              <a:gd name="connsiteX883" fmla="*/ 3797544 w 7472601"/>
              <a:gd name="connsiteY883" fmla="*/ 0 h 6858000"/>
              <a:gd name="connsiteX884" fmla="*/ 3775734 w 7472601"/>
              <a:gd name="connsiteY884" fmla="*/ 95131 h 6858000"/>
              <a:gd name="connsiteX885" fmla="*/ 3724807 w 7472601"/>
              <a:gd name="connsiteY885" fmla="*/ 272257 h 6858000"/>
              <a:gd name="connsiteX886" fmla="*/ 3726844 w 7472601"/>
              <a:gd name="connsiteY886" fmla="*/ 282988 h 6858000"/>
              <a:gd name="connsiteX887" fmla="*/ 3742664 w 7472601"/>
              <a:gd name="connsiteY887" fmla="*/ 279918 h 6858000"/>
              <a:gd name="connsiteX888" fmla="*/ 4103910 w 7472601"/>
              <a:gd name="connsiteY888" fmla="*/ 1161917 h 6858000"/>
              <a:gd name="connsiteX889" fmla="*/ 4020269 w 7472601"/>
              <a:gd name="connsiteY889" fmla="*/ 1200406 h 6858000"/>
              <a:gd name="connsiteX890" fmla="*/ 3674882 w 7472601"/>
              <a:gd name="connsiteY890" fmla="*/ 488524 h 6858000"/>
              <a:gd name="connsiteX891" fmla="*/ 3132682 w 7472601"/>
              <a:gd name="connsiteY891" fmla="*/ 1072284 h 6858000"/>
              <a:gd name="connsiteX892" fmla="*/ 2716346 w 7472601"/>
              <a:gd name="connsiteY892" fmla="*/ 1276376 h 6858000"/>
              <a:gd name="connsiteX893" fmla="*/ 2716772 w 7472601"/>
              <a:gd name="connsiteY893" fmla="*/ 1255462 h 6858000"/>
              <a:gd name="connsiteX894" fmla="*/ 3471096 w 7472601"/>
              <a:gd name="connsiteY894" fmla="*/ 437072 h 6858000"/>
              <a:gd name="connsiteX895" fmla="*/ 3639057 w 7472601"/>
              <a:gd name="connsiteY895" fmla="*/ 286334 h 6858000"/>
              <a:gd name="connsiteX896" fmla="*/ 3640309 w 7472601"/>
              <a:gd name="connsiteY896" fmla="*/ 284664 h 6858000"/>
              <a:gd name="connsiteX897" fmla="*/ 3646022 w 7472601"/>
              <a:gd name="connsiteY897" fmla="*/ 276711 h 6858000"/>
              <a:gd name="connsiteX898" fmla="*/ 3707943 w 7472601"/>
              <a:gd name="connsiteY898" fmla="*/ 65958 h 6858000"/>
              <a:gd name="connsiteX899" fmla="*/ 3721337 w 7472601"/>
              <a:gd name="connsiteY899" fmla="*/ 0 h 6858000"/>
              <a:gd name="connsiteX900" fmla="*/ 2867960 w 7472601"/>
              <a:gd name="connsiteY900" fmla="*/ 0 h 6858000"/>
              <a:gd name="connsiteX901" fmla="*/ 2926351 w 7472601"/>
              <a:gd name="connsiteY901" fmla="*/ 0 h 6858000"/>
              <a:gd name="connsiteX902" fmla="*/ 2902823 w 7472601"/>
              <a:gd name="connsiteY902" fmla="*/ 262929 h 6858000"/>
              <a:gd name="connsiteX903" fmla="*/ 2940663 w 7472601"/>
              <a:gd name="connsiteY903" fmla="*/ 140884 h 6858000"/>
              <a:gd name="connsiteX904" fmla="*/ 2947039 w 7472601"/>
              <a:gd name="connsiteY904" fmla="*/ 122524 h 6858000"/>
              <a:gd name="connsiteX905" fmla="*/ 2984316 w 7472601"/>
              <a:gd name="connsiteY905" fmla="*/ 0 h 6858000"/>
              <a:gd name="connsiteX906" fmla="*/ 3016114 w 7472601"/>
              <a:gd name="connsiteY906" fmla="*/ 0 h 6858000"/>
              <a:gd name="connsiteX907" fmla="*/ 2979949 w 7472601"/>
              <a:gd name="connsiteY907" fmla="*/ 119274 h 6858000"/>
              <a:gd name="connsiteX908" fmla="*/ 3023879 w 7472601"/>
              <a:gd name="connsiteY908" fmla="*/ 0 h 6858000"/>
              <a:gd name="connsiteX909" fmla="*/ 3105400 w 7472601"/>
              <a:gd name="connsiteY909" fmla="*/ 0 h 6858000"/>
              <a:gd name="connsiteX910" fmla="*/ 3094669 w 7472601"/>
              <a:gd name="connsiteY910" fmla="*/ 30308 h 6858000"/>
              <a:gd name="connsiteX911" fmla="*/ 2901945 w 7472601"/>
              <a:gd name="connsiteY911" fmla="*/ 466538 h 6858000"/>
              <a:gd name="connsiteX912" fmla="*/ 2815209 w 7472601"/>
              <a:gd name="connsiteY912" fmla="*/ 497361 h 6858000"/>
              <a:gd name="connsiteX913" fmla="*/ 2844845 w 7472601"/>
              <a:gd name="connsiteY913" fmla="*/ 127638 h 6858000"/>
              <a:gd name="connsiteX914" fmla="*/ 2867960 w 7472601"/>
              <a:gd name="connsiteY914" fmla="*/ 0 h 6858000"/>
              <a:gd name="connsiteX915" fmla="*/ 1057230 w 7472601"/>
              <a:gd name="connsiteY915" fmla="*/ 0 h 6858000"/>
              <a:gd name="connsiteX916" fmla="*/ 1111003 w 7472601"/>
              <a:gd name="connsiteY916" fmla="*/ 0 h 6858000"/>
              <a:gd name="connsiteX917" fmla="*/ 1125553 w 7472601"/>
              <a:gd name="connsiteY917" fmla="*/ 52588 h 6858000"/>
              <a:gd name="connsiteX918" fmla="*/ 1304276 w 7472601"/>
              <a:gd name="connsiteY918" fmla="*/ 476275 h 6858000"/>
              <a:gd name="connsiteX919" fmla="*/ 1492066 w 7472601"/>
              <a:gd name="connsiteY919" fmla="*/ 886333 h 6858000"/>
              <a:gd name="connsiteX920" fmla="*/ 1423698 w 7472601"/>
              <a:gd name="connsiteY920" fmla="*/ 710817 h 6858000"/>
              <a:gd name="connsiteX921" fmla="*/ 1357609 w 7472601"/>
              <a:gd name="connsiteY921" fmla="*/ 532892 h 6858000"/>
              <a:gd name="connsiteX922" fmla="*/ 1309550 w 7472601"/>
              <a:gd name="connsiteY922" fmla="*/ 374031 h 6858000"/>
              <a:gd name="connsiteX923" fmla="*/ 1193673 w 7472601"/>
              <a:gd name="connsiteY923" fmla="*/ 49533 h 6858000"/>
              <a:gd name="connsiteX924" fmla="*/ 1164391 w 7472601"/>
              <a:gd name="connsiteY924" fmla="*/ 0 h 6858000"/>
              <a:gd name="connsiteX925" fmla="*/ 1200666 w 7472601"/>
              <a:gd name="connsiteY925" fmla="*/ 0 h 6858000"/>
              <a:gd name="connsiteX926" fmla="*/ 1223408 w 7472601"/>
              <a:gd name="connsiteY926" fmla="*/ 38996 h 6858000"/>
              <a:gd name="connsiteX927" fmla="*/ 1339635 w 7472601"/>
              <a:gd name="connsiteY927" fmla="*/ 365517 h 6858000"/>
              <a:gd name="connsiteX928" fmla="*/ 1387469 w 7472601"/>
              <a:gd name="connsiteY928" fmla="*/ 523079 h 6858000"/>
              <a:gd name="connsiteX929" fmla="*/ 1452685 w 7472601"/>
              <a:gd name="connsiteY929" fmla="*/ 699806 h 6858000"/>
              <a:gd name="connsiteX930" fmla="*/ 1492092 w 7472601"/>
              <a:gd name="connsiteY930" fmla="*/ 800424 h 6858000"/>
              <a:gd name="connsiteX931" fmla="*/ 1455302 w 7472601"/>
              <a:gd name="connsiteY931" fmla="*/ 632913 h 6858000"/>
              <a:gd name="connsiteX932" fmla="*/ 1222336 w 7472601"/>
              <a:gd name="connsiteY932" fmla="*/ 9480 h 6858000"/>
              <a:gd name="connsiteX933" fmla="*/ 1214634 w 7472601"/>
              <a:gd name="connsiteY933" fmla="*/ 0 h 6858000"/>
              <a:gd name="connsiteX934" fmla="*/ 1289827 w 7472601"/>
              <a:gd name="connsiteY934" fmla="*/ 0 h 6858000"/>
              <a:gd name="connsiteX935" fmla="*/ 1321076 w 7472601"/>
              <a:gd name="connsiteY935" fmla="*/ 59722 h 6858000"/>
              <a:gd name="connsiteX936" fmla="*/ 1512579 w 7472601"/>
              <a:gd name="connsiteY936" fmla="*/ 626441 h 6858000"/>
              <a:gd name="connsiteX937" fmla="*/ 1506076 w 7472601"/>
              <a:gd name="connsiteY937" fmla="*/ 1089289 h 6858000"/>
              <a:gd name="connsiteX938" fmla="*/ 1486346 w 7472601"/>
              <a:gd name="connsiteY938" fmla="*/ 1079919 h 6858000"/>
              <a:gd name="connsiteX939" fmla="*/ 1070511 w 7472601"/>
              <a:gd name="connsiteY939" fmla="*/ 48609 h 6858000"/>
              <a:gd name="connsiteX940" fmla="*/ 1057230 w 7472601"/>
              <a:gd name="connsiteY940" fmla="*/ 0 h 6858000"/>
              <a:gd name="connsiteX941" fmla="*/ 43151 w 7472601"/>
              <a:gd name="connsiteY941" fmla="*/ 0 h 6858000"/>
              <a:gd name="connsiteX942" fmla="*/ 95283 w 7472601"/>
              <a:gd name="connsiteY942" fmla="*/ 0 h 6858000"/>
              <a:gd name="connsiteX943" fmla="*/ 300708 w 7472601"/>
              <a:gd name="connsiteY943" fmla="*/ 154571 h 6858000"/>
              <a:gd name="connsiteX944" fmla="*/ 530414 w 7472601"/>
              <a:gd name="connsiteY944" fmla="*/ 354673 h 6858000"/>
              <a:gd name="connsiteX945" fmla="*/ 333785 w 7472601"/>
              <a:gd name="connsiteY945" fmla="*/ 161564 h 6858000"/>
              <a:gd name="connsiteX946" fmla="*/ 147005 w 7472601"/>
              <a:gd name="connsiteY946" fmla="*/ 0 h 6858000"/>
              <a:gd name="connsiteX947" fmla="*/ 272509 w 7472601"/>
              <a:gd name="connsiteY947" fmla="*/ 0 h 6858000"/>
              <a:gd name="connsiteX948" fmla="*/ 326276 w 7472601"/>
              <a:gd name="connsiteY948" fmla="*/ 45847 h 6858000"/>
              <a:gd name="connsiteX949" fmla="*/ 823759 w 7472601"/>
              <a:gd name="connsiteY949" fmla="*/ 574145 h 6858000"/>
              <a:gd name="connsiteX950" fmla="*/ 811254 w 7472601"/>
              <a:gd name="connsiteY950" fmla="*/ 665546 h 6858000"/>
              <a:gd name="connsiteX951" fmla="*/ 154042 w 7472601"/>
              <a:gd name="connsiteY951" fmla="*/ 261522 h 6858000"/>
              <a:gd name="connsiteX952" fmla="*/ 13550 w 7472601"/>
              <a:gd name="connsiteY952" fmla="*/ 158423 h 6858000"/>
              <a:gd name="connsiteX953" fmla="*/ 0 w 7472601"/>
              <a:gd name="connsiteY953" fmla="*/ 146618 h 6858000"/>
              <a:gd name="connsiteX954" fmla="*/ 0 w 7472601"/>
              <a:gd name="connsiteY954" fmla="*/ 59161 h 6858000"/>
              <a:gd name="connsiteX955" fmla="*/ 45427 w 7472601"/>
              <a:gd name="connsiteY955" fmla="*/ 101078 h 6858000"/>
              <a:gd name="connsiteX956" fmla="*/ 630103 w 7472601"/>
              <a:gd name="connsiteY956" fmla="*/ 485885 h 6858000"/>
              <a:gd name="connsiteX957" fmla="*/ 532040 w 7472601"/>
              <a:gd name="connsiteY957" fmla="*/ 399359 h 6858000"/>
              <a:gd name="connsiteX958" fmla="*/ 517618 w 7472601"/>
              <a:gd name="connsiteY958" fmla="*/ 385726 h 6858000"/>
              <a:gd name="connsiteX959" fmla="*/ 285074 w 7472601"/>
              <a:gd name="connsiteY959" fmla="*/ 182755 h 6858000"/>
              <a:gd name="connsiteX960" fmla="*/ 43151 w 7472601"/>
              <a:gd name="connsiteY960"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467600 w 7472601"/>
              <a:gd name="connsiteY76" fmla="*/ 6163634 h 6858000"/>
              <a:gd name="connsiteX77" fmla="*/ 7448321 w 7472601"/>
              <a:gd name="connsiteY77" fmla="*/ 6190991 h 6858000"/>
              <a:gd name="connsiteX78" fmla="*/ 7467600 w 7472601"/>
              <a:gd name="connsiteY78" fmla="*/ 6221686 h 6858000"/>
              <a:gd name="connsiteX79" fmla="*/ 7467600 w 7472601"/>
              <a:gd name="connsiteY79" fmla="*/ 6334256 h 6858000"/>
              <a:gd name="connsiteX80" fmla="*/ 7454976 w 7472601"/>
              <a:gd name="connsiteY80" fmla="*/ 6318297 h 6858000"/>
              <a:gd name="connsiteX81" fmla="*/ 1456157 w 7472601"/>
              <a:gd name="connsiteY81" fmla="*/ 5371404 h 6858000"/>
              <a:gd name="connsiteX82" fmla="*/ 1244432 w 7472601"/>
              <a:gd name="connsiteY82" fmla="*/ 5385601 h 6858000"/>
              <a:gd name="connsiteX83" fmla="*/ 973990 w 7472601"/>
              <a:gd name="connsiteY83" fmla="*/ 5424940 h 6858000"/>
              <a:gd name="connsiteX84" fmla="*/ 1103809 w 7472601"/>
              <a:gd name="connsiteY84" fmla="*/ 5433720 h 6858000"/>
              <a:gd name="connsiteX85" fmla="*/ 1123454 w 7472601"/>
              <a:gd name="connsiteY85" fmla="*/ 5435727 h 6858000"/>
              <a:gd name="connsiteX86" fmla="*/ 1737017 w 7472601"/>
              <a:gd name="connsiteY86" fmla="*/ 5452183 h 6858000"/>
              <a:gd name="connsiteX87" fmla="*/ 1824397 w 7472601"/>
              <a:gd name="connsiteY87" fmla="*/ 5447757 h 6858000"/>
              <a:gd name="connsiteX88" fmla="*/ 2070059 w 7472601"/>
              <a:gd name="connsiteY88" fmla="*/ 5441660 h 6858000"/>
              <a:gd name="connsiteX89" fmla="*/ 1456157 w 7472601"/>
              <a:gd name="connsiteY89" fmla="*/ 5371404 h 6858000"/>
              <a:gd name="connsiteX90" fmla="*/ 4988186 w 7472601"/>
              <a:gd name="connsiteY90" fmla="*/ 5216467 h 6858000"/>
              <a:gd name="connsiteX91" fmla="*/ 4777334 w 7472601"/>
              <a:gd name="connsiteY91" fmla="*/ 5406072 h 6858000"/>
              <a:gd name="connsiteX92" fmla="*/ 4718341 w 7472601"/>
              <a:gd name="connsiteY92" fmla="*/ 5468043 h 6858000"/>
              <a:gd name="connsiteX93" fmla="*/ 4604655 w 7472601"/>
              <a:gd name="connsiteY93" fmla="*/ 5583434 h 6858000"/>
              <a:gd name="connsiteX94" fmla="*/ 4565074 w 7472601"/>
              <a:gd name="connsiteY94" fmla="*/ 5618550 h 6858000"/>
              <a:gd name="connsiteX95" fmla="*/ 4988186 w 7472601"/>
              <a:gd name="connsiteY95" fmla="*/ 5216467 h 6858000"/>
              <a:gd name="connsiteX96" fmla="*/ 4978032 w 7472601"/>
              <a:gd name="connsiteY96" fmla="*/ 5183809 h 6858000"/>
              <a:gd name="connsiteX97" fmla="*/ 4463413 w 7472601"/>
              <a:gd name="connsiteY97" fmla="*/ 5615162 h 6858000"/>
              <a:gd name="connsiteX98" fmla="*/ 4358134 w 7472601"/>
              <a:gd name="connsiteY98" fmla="*/ 5742791 h 6858000"/>
              <a:gd name="connsiteX99" fmla="*/ 4376219 w 7472601"/>
              <a:gd name="connsiteY99" fmla="*/ 5729027 h 6858000"/>
              <a:gd name="connsiteX100" fmla="*/ 4582340 w 7472601"/>
              <a:gd name="connsiteY100" fmla="*/ 5561037 h 6858000"/>
              <a:gd name="connsiteX101" fmla="*/ 4694684 w 7472601"/>
              <a:gd name="connsiteY101" fmla="*/ 5447098 h 6858000"/>
              <a:gd name="connsiteX102" fmla="*/ 4754123 w 7472601"/>
              <a:gd name="connsiteY102" fmla="*/ 5384643 h 6858000"/>
              <a:gd name="connsiteX103" fmla="*/ 4978032 w 7472601"/>
              <a:gd name="connsiteY103" fmla="*/ 5183809 h 6858000"/>
              <a:gd name="connsiteX104" fmla="*/ 1903353 w 7472601"/>
              <a:gd name="connsiteY104" fmla="*/ 5044827 h 6858000"/>
              <a:gd name="connsiteX105" fmla="*/ 1936931 w 7472601"/>
              <a:gd name="connsiteY105" fmla="*/ 5093954 h 6858000"/>
              <a:gd name="connsiteX106" fmla="*/ 2195868 w 7472601"/>
              <a:gd name="connsiteY106" fmla="*/ 5396574 h 6858000"/>
              <a:gd name="connsiteX107" fmla="*/ 2088852 w 7472601"/>
              <a:gd name="connsiteY107" fmla="*/ 5166123 h 6858000"/>
              <a:gd name="connsiteX108" fmla="*/ 1958241 w 7472601"/>
              <a:gd name="connsiteY108" fmla="*/ 5067955 h 6858000"/>
              <a:gd name="connsiteX109" fmla="*/ 1903353 w 7472601"/>
              <a:gd name="connsiteY109" fmla="*/ 5044827 h 6858000"/>
              <a:gd name="connsiteX110" fmla="*/ 1979378 w 7472601"/>
              <a:gd name="connsiteY110" fmla="*/ 4769504 h 6858000"/>
              <a:gd name="connsiteX111" fmla="*/ 2882120 w 7472601"/>
              <a:gd name="connsiteY111" fmla="*/ 5064547 h 6858000"/>
              <a:gd name="connsiteX112" fmla="*/ 2793103 w 7472601"/>
              <a:gd name="connsiteY112" fmla="*/ 5039699 h 6858000"/>
              <a:gd name="connsiteX113" fmla="*/ 2770041 w 7472601"/>
              <a:gd name="connsiteY113" fmla="*/ 5033634 h 6858000"/>
              <a:gd name="connsiteX114" fmla="*/ 1979378 w 7472601"/>
              <a:gd name="connsiteY114" fmla="*/ 4769504 h 6858000"/>
              <a:gd name="connsiteX115" fmla="*/ 1927410 w 7472601"/>
              <a:gd name="connsiteY115" fmla="*/ 4716164 h 6858000"/>
              <a:gd name="connsiteX116" fmla="*/ 1959587 w 7472601"/>
              <a:gd name="connsiteY116" fmla="*/ 4728849 h 6858000"/>
              <a:gd name="connsiteX117" fmla="*/ 2777707 w 7472601"/>
              <a:gd name="connsiteY117" fmla="*/ 5003991 h 6858000"/>
              <a:gd name="connsiteX118" fmla="*/ 2800768 w 7472601"/>
              <a:gd name="connsiteY118" fmla="*/ 5010056 h 6858000"/>
              <a:gd name="connsiteX119" fmla="*/ 2879408 w 7472601"/>
              <a:gd name="connsiteY119" fmla="*/ 5031590 h 6858000"/>
              <a:gd name="connsiteX120" fmla="*/ 2862295 w 7472601"/>
              <a:gd name="connsiteY120" fmla="*/ 5022958 h 6858000"/>
              <a:gd name="connsiteX121" fmla="*/ 2813343 w 7472601"/>
              <a:gd name="connsiteY121" fmla="*/ 4998369 h 6858000"/>
              <a:gd name="connsiteX122" fmla="*/ 2646245 w 7472601"/>
              <a:gd name="connsiteY122" fmla="*/ 4930999 h 6858000"/>
              <a:gd name="connsiteX123" fmla="*/ 1999243 w 7472601"/>
              <a:gd name="connsiteY123" fmla="*/ 4730524 h 6858000"/>
              <a:gd name="connsiteX124" fmla="*/ 1979527 w 7472601"/>
              <a:gd name="connsiteY124" fmla="*/ 4726651 h 6858000"/>
              <a:gd name="connsiteX125" fmla="*/ 1927410 w 7472601"/>
              <a:gd name="connsiteY125" fmla="*/ 4716164 h 6858000"/>
              <a:gd name="connsiteX126" fmla="*/ 1997014 w 7472601"/>
              <a:gd name="connsiteY126" fmla="*/ 4698007 h 6858000"/>
              <a:gd name="connsiteX127" fmla="*/ 2005458 w 7472601"/>
              <a:gd name="connsiteY127" fmla="*/ 4699540 h 6858000"/>
              <a:gd name="connsiteX128" fmla="*/ 2657186 w 7472601"/>
              <a:gd name="connsiteY128" fmla="*/ 4901687 h 6858000"/>
              <a:gd name="connsiteX129" fmla="*/ 2826662 w 7472601"/>
              <a:gd name="connsiteY129" fmla="*/ 4970362 h 6858000"/>
              <a:gd name="connsiteX130" fmla="*/ 2876100 w 7472601"/>
              <a:gd name="connsiteY130" fmla="*/ 4995397 h 6858000"/>
              <a:gd name="connsiteX131" fmla="*/ 3042600 w 7472601"/>
              <a:gd name="connsiteY131" fmla="*/ 5059532 h 6858000"/>
              <a:gd name="connsiteX132" fmla="*/ 1997014 w 7472601"/>
              <a:gd name="connsiteY132" fmla="*/ 4698007 h 6858000"/>
              <a:gd name="connsiteX133" fmla="*/ 2305292 w 7472601"/>
              <a:gd name="connsiteY133" fmla="*/ 4219492 h 6858000"/>
              <a:gd name="connsiteX134" fmla="*/ 3360922 w 7472601"/>
              <a:gd name="connsiteY134" fmla="*/ 4529373 h 6858000"/>
              <a:gd name="connsiteX135" fmla="*/ 3492420 w 7472601"/>
              <a:gd name="connsiteY135" fmla="*/ 4510145 h 6858000"/>
              <a:gd name="connsiteX136" fmla="*/ 3364086 w 7472601"/>
              <a:gd name="connsiteY136" fmla="*/ 4480340 h 6858000"/>
              <a:gd name="connsiteX137" fmla="*/ 3225818 w 7472601"/>
              <a:gd name="connsiteY137" fmla="*/ 4411822 h 6858000"/>
              <a:gd name="connsiteX138" fmla="*/ 3129696 w 7472601"/>
              <a:gd name="connsiteY138" fmla="*/ 4360704 h 6858000"/>
              <a:gd name="connsiteX139" fmla="*/ 2814545 w 7472601"/>
              <a:gd name="connsiteY139" fmla="*/ 4282955 h 6858000"/>
              <a:gd name="connsiteX140" fmla="*/ 2305292 w 7472601"/>
              <a:gd name="connsiteY140" fmla="*/ 4219492 h 6858000"/>
              <a:gd name="connsiteX141" fmla="*/ 2626982 w 7472601"/>
              <a:gd name="connsiteY141" fmla="*/ 4206450 h 6858000"/>
              <a:gd name="connsiteX142" fmla="*/ 2490617 w 7472601"/>
              <a:gd name="connsiteY142" fmla="*/ 4206951 h 6858000"/>
              <a:gd name="connsiteX143" fmla="*/ 2819869 w 7472601"/>
              <a:gd name="connsiteY143" fmla="*/ 4252936 h 6858000"/>
              <a:gd name="connsiteX144" fmla="*/ 3143018 w 7472601"/>
              <a:gd name="connsiteY144" fmla="*/ 4332698 h 6858000"/>
              <a:gd name="connsiteX145" fmla="*/ 3241520 w 7472601"/>
              <a:gd name="connsiteY145" fmla="*/ 4385112 h 6858000"/>
              <a:gd name="connsiteX146" fmla="*/ 3374575 w 7472601"/>
              <a:gd name="connsiteY146" fmla="*/ 4451517 h 6858000"/>
              <a:gd name="connsiteX147" fmla="*/ 3505221 w 7472601"/>
              <a:gd name="connsiteY147" fmla="*/ 4480757 h 6858000"/>
              <a:gd name="connsiteX148" fmla="*/ 2626982 w 7472601"/>
              <a:gd name="connsiteY148" fmla="*/ 4206450 h 6858000"/>
              <a:gd name="connsiteX149" fmla="*/ 1310106 w 7472601"/>
              <a:gd name="connsiteY149" fmla="*/ 3943217 h 6858000"/>
              <a:gd name="connsiteX150" fmla="*/ 854994 w 7472601"/>
              <a:gd name="connsiteY150" fmla="*/ 4399136 h 6858000"/>
              <a:gd name="connsiteX151" fmla="*/ 742462 w 7472601"/>
              <a:gd name="connsiteY151" fmla="*/ 4594648 h 6858000"/>
              <a:gd name="connsiteX152" fmla="*/ 820602 w 7472601"/>
              <a:gd name="connsiteY152" fmla="*/ 4485915 h 6858000"/>
              <a:gd name="connsiteX153" fmla="*/ 878295 w 7472601"/>
              <a:gd name="connsiteY153" fmla="*/ 4403594 h 6858000"/>
              <a:gd name="connsiteX154" fmla="*/ 1240607 w 7472601"/>
              <a:gd name="connsiteY154" fmla="*/ 4010401 h 6858000"/>
              <a:gd name="connsiteX155" fmla="*/ 1310106 w 7472601"/>
              <a:gd name="connsiteY155" fmla="*/ 3943217 h 6858000"/>
              <a:gd name="connsiteX156" fmla="*/ 1423113 w 7472601"/>
              <a:gd name="connsiteY156" fmla="*/ 3874565 h 6858000"/>
              <a:gd name="connsiteX157" fmla="*/ 1260565 w 7472601"/>
              <a:gd name="connsiteY157" fmla="*/ 4031982 h 6858000"/>
              <a:gd name="connsiteX158" fmla="*/ 901900 w 7472601"/>
              <a:gd name="connsiteY158" fmla="*/ 4421236 h 6858000"/>
              <a:gd name="connsiteX159" fmla="*/ 845044 w 7472601"/>
              <a:gd name="connsiteY159" fmla="*/ 4502436 h 6858000"/>
              <a:gd name="connsiteX160" fmla="*/ 685926 w 7472601"/>
              <a:gd name="connsiteY160" fmla="*/ 4703069 h 6858000"/>
              <a:gd name="connsiteX161" fmla="*/ 684248 w 7472601"/>
              <a:gd name="connsiteY161" fmla="*/ 4706721 h 6858000"/>
              <a:gd name="connsiteX162" fmla="*/ 1423113 w 7472601"/>
              <a:gd name="connsiteY162" fmla="*/ 3874565 h 6858000"/>
              <a:gd name="connsiteX163" fmla="*/ 3316479 w 7472601"/>
              <a:gd name="connsiteY163" fmla="*/ 3872136 h 6858000"/>
              <a:gd name="connsiteX164" fmla="*/ 3546806 w 7472601"/>
              <a:gd name="connsiteY164" fmla="*/ 4356139 h 6858000"/>
              <a:gd name="connsiteX165" fmla="*/ 3364433 w 7472601"/>
              <a:gd name="connsiteY165" fmla="*/ 3953121 h 6858000"/>
              <a:gd name="connsiteX166" fmla="*/ 3316479 w 7472601"/>
              <a:gd name="connsiteY166" fmla="*/ 3872136 h 6858000"/>
              <a:gd name="connsiteX167" fmla="*/ 3291335 w 7472601"/>
              <a:gd name="connsiteY167" fmla="*/ 3767420 h 6858000"/>
              <a:gd name="connsiteX168" fmla="*/ 3390805 w 7472601"/>
              <a:gd name="connsiteY168" fmla="*/ 3937163 h 6858000"/>
              <a:gd name="connsiteX169" fmla="*/ 3579062 w 7472601"/>
              <a:gd name="connsiteY169" fmla="*/ 4359040 h 6858000"/>
              <a:gd name="connsiteX170" fmla="*/ 3467355 w 7472601"/>
              <a:gd name="connsiteY170" fmla="*/ 3988130 h 6858000"/>
              <a:gd name="connsiteX171" fmla="*/ 3310753 w 7472601"/>
              <a:gd name="connsiteY171" fmla="*/ 3787140 h 6858000"/>
              <a:gd name="connsiteX172" fmla="*/ 3291335 w 7472601"/>
              <a:gd name="connsiteY172" fmla="*/ 3767420 h 6858000"/>
              <a:gd name="connsiteX173" fmla="*/ 1635889 w 7472601"/>
              <a:gd name="connsiteY173" fmla="*/ 3709494 h 6858000"/>
              <a:gd name="connsiteX174" fmla="*/ 1634800 w 7472601"/>
              <a:gd name="connsiteY174" fmla="*/ 3731111 h 6858000"/>
              <a:gd name="connsiteX175" fmla="*/ 1635889 w 7472601"/>
              <a:gd name="connsiteY175" fmla="*/ 3709494 h 6858000"/>
              <a:gd name="connsiteX176" fmla="*/ 1510397 w 7472601"/>
              <a:gd name="connsiteY176" fmla="*/ 3684705 h 6858000"/>
              <a:gd name="connsiteX177" fmla="*/ 1146550 w 7472601"/>
              <a:gd name="connsiteY177" fmla="*/ 3802012 h 6858000"/>
              <a:gd name="connsiteX178" fmla="*/ 698834 w 7472601"/>
              <a:gd name="connsiteY178" fmla="*/ 3952272 h 6858000"/>
              <a:gd name="connsiteX179" fmla="*/ 34256 w 7472601"/>
              <a:gd name="connsiteY179" fmla="*/ 4347603 h 6858000"/>
              <a:gd name="connsiteX180" fmla="*/ 527241 w 7472601"/>
              <a:gd name="connsiteY180" fmla="*/ 4065078 h 6858000"/>
              <a:gd name="connsiteX181" fmla="*/ 1510397 w 7472601"/>
              <a:gd name="connsiteY181" fmla="*/ 3684705 h 6858000"/>
              <a:gd name="connsiteX182" fmla="*/ 1313114 w 7472601"/>
              <a:gd name="connsiteY182" fmla="*/ 3655216 h 6858000"/>
              <a:gd name="connsiteX183" fmla="*/ 1109304 w 7472601"/>
              <a:gd name="connsiteY183" fmla="*/ 3669030 h 6858000"/>
              <a:gd name="connsiteX184" fmla="*/ 8129 w 7472601"/>
              <a:gd name="connsiteY184" fmla="*/ 4330519 h 6858000"/>
              <a:gd name="connsiteX185" fmla="*/ 687572 w 7472601"/>
              <a:gd name="connsiteY185" fmla="*/ 3925629 h 6858000"/>
              <a:gd name="connsiteX186" fmla="*/ 1138365 w 7472601"/>
              <a:gd name="connsiteY186" fmla="*/ 3774515 h 6858000"/>
              <a:gd name="connsiteX187" fmla="*/ 1505579 w 7472601"/>
              <a:gd name="connsiteY187" fmla="*/ 3655526 h 6858000"/>
              <a:gd name="connsiteX188" fmla="*/ 1313114 w 7472601"/>
              <a:gd name="connsiteY188" fmla="*/ 3655216 h 6858000"/>
              <a:gd name="connsiteX189" fmla="*/ 3655073 w 7472601"/>
              <a:gd name="connsiteY189" fmla="*/ 3650884 h 6858000"/>
              <a:gd name="connsiteX190" fmla="*/ 3989938 w 7472601"/>
              <a:gd name="connsiteY190" fmla="*/ 3991685 h 6858000"/>
              <a:gd name="connsiteX191" fmla="*/ 4393907 w 7472601"/>
              <a:gd name="connsiteY191" fmla="*/ 4261258 h 6858000"/>
              <a:gd name="connsiteX192" fmla="*/ 4648051 w 7472601"/>
              <a:gd name="connsiteY192" fmla="*/ 4374051 h 6858000"/>
              <a:gd name="connsiteX193" fmla="*/ 4383389 w 7472601"/>
              <a:gd name="connsiteY193" fmla="*/ 4184369 h 6858000"/>
              <a:gd name="connsiteX194" fmla="*/ 4165508 w 7472601"/>
              <a:gd name="connsiteY194" fmla="*/ 4035196 h 6858000"/>
              <a:gd name="connsiteX195" fmla="*/ 4068162 w 7472601"/>
              <a:gd name="connsiteY195" fmla="*/ 3953394 h 6858000"/>
              <a:gd name="connsiteX196" fmla="*/ 3981416 w 7472601"/>
              <a:gd name="connsiteY196" fmla="*/ 3880482 h 6858000"/>
              <a:gd name="connsiteX197" fmla="*/ 3800147 w 7472601"/>
              <a:gd name="connsiteY197" fmla="*/ 3749872 h 6858000"/>
              <a:gd name="connsiteX198" fmla="*/ 3655073 w 7472601"/>
              <a:gd name="connsiteY198" fmla="*/ 3650884 h 6858000"/>
              <a:gd name="connsiteX199" fmla="*/ 3670252 w 7472601"/>
              <a:gd name="connsiteY199" fmla="*/ 3622798 h 6858000"/>
              <a:gd name="connsiteX200" fmla="*/ 3817258 w 7472601"/>
              <a:gd name="connsiteY200" fmla="*/ 3723577 h 6858000"/>
              <a:gd name="connsiteX201" fmla="*/ 4000461 w 7472601"/>
              <a:gd name="connsiteY201" fmla="*/ 3855966 h 6858000"/>
              <a:gd name="connsiteX202" fmla="*/ 4088180 w 7472601"/>
              <a:gd name="connsiteY202" fmla="*/ 3929774 h 6858000"/>
              <a:gd name="connsiteX203" fmla="*/ 4184555 w 7472601"/>
              <a:gd name="connsiteY203" fmla="*/ 4010683 h 6858000"/>
              <a:gd name="connsiteX204" fmla="*/ 4399563 w 7472601"/>
              <a:gd name="connsiteY204" fmla="*/ 4158106 h 6858000"/>
              <a:gd name="connsiteX205" fmla="*/ 4684469 w 7472601"/>
              <a:gd name="connsiteY205" fmla="*/ 4364680 h 6858000"/>
              <a:gd name="connsiteX206" fmla="*/ 4690271 w 7472601"/>
              <a:gd name="connsiteY206" fmla="*/ 4370034 h 6858000"/>
              <a:gd name="connsiteX207" fmla="*/ 4136093 w 7472601"/>
              <a:gd name="connsiteY207" fmla="*/ 3858466 h 6858000"/>
              <a:gd name="connsiteX208" fmla="*/ 3670252 w 7472601"/>
              <a:gd name="connsiteY208" fmla="*/ 3622798 h 6858000"/>
              <a:gd name="connsiteX209" fmla="*/ 4440129 w 7472601"/>
              <a:gd name="connsiteY209" fmla="*/ 3448571 h 6858000"/>
              <a:gd name="connsiteX210" fmla="*/ 4856525 w 7472601"/>
              <a:gd name="connsiteY210" fmla="*/ 3915351 h 6858000"/>
              <a:gd name="connsiteX211" fmla="*/ 5059055 w 7472601"/>
              <a:gd name="connsiteY211" fmla="*/ 4108918 h 6858000"/>
              <a:gd name="connsiteX212" fmla="*/ 5290070 w 7472601"/>
              <a:gd name="connsiteY212" fmla="*/ 4263619 h 6858000"/>
              <a:gd name="connsiteX213" fmla="*/ 4834991 w 7472601"/>
              <a:gd name="connsiteY213" fmla="*/ 3830985 h 6858000"/>
              <a:gd name="connsiteX214" fmla="*/ 4440129 w 7472601"/>
              <a:gd name="connsiteY214" fmla="*/ 3448571 h 6858000"/>
              <a:gd name="connsiteX215" fmla="*/ 4441737 w 7472601"/>
              <a:gd name="connsiteY215" fmla="*/ 3399734 h 6858000"/>
              <a:gd name="connsiteX216" fmla="*/ 4431236 w 7472601"/>
              <a:gd name="connsiteY216" fmla="*/ 3400954 h 6858000"/>
              <a:gd name="connsiteX217" fmla="*/ 4557150 w 7472601"/>
              <a:gd name="connsiteY217" fmla="*/ 3510023 h 6858000"/>
              <a:gd name="connsiteX218" fmla="*/ 4856936 w 7472601"/>
              <a:gd name="connsiteY218" fmla="*/ 3809146 h 6858000"/>
              <a:gd name="connsiteX219" fmla="*/ 5111996 w 7472601"/>
              <a:gd name="connsiteY219" fmla="*/ 4065759 h 6858000"/>
              <a:gd name="connsiteX220" fmla="*/ 5388878 w 7472601"/>
              <a:gd name="connsiteY220" fmla="*/ 4300185 h 6858000"/>
              <a:gd name="connsiteX221" fmla="*/ 5425556 w 7472601"/>
              <a:gd name="connsiteY221" fmla="*/ 4308967 h 6858000"/>
              <a:gd name="connsiteX222" fmla="*/ 4943646 w 7472601"/>
              <a:gd name="connsiteY222" fmla="*/ 3822916 h 6858000"/>
              <a:gd name="connsiteX223" fmla="*/ 4594837 w 7472601"/>
              <a:gd name="connsiteY223" fmla="*/ 3532274 h 6858000"/>
              <a:gd name="connsiteX224" fmla="*/ 4441737 w 7472601"/>
              <a:gd name="connsiteY224" fmla="*/ 3399734 h 6858000"/>
              <a:gd name="connsiteX225" fmla="*/ 5425834 w 7472601"/>
              <a:gd name="connsiteY225" fmla="*/ 3162785 h 6858000"/>
              <a:gd name="connsiteX226" fmla="*/ 5401644 w 7472601"/>
              <a:gd name="connsiteY226" fmla="*/ 3617847 h 6858000"/>
              <a:gd name="connsiteX227" fmla="*/ 5467256 w 7472601"/>
              <a:gd name="connsiteY227" fmla="*/ 4175494 h 6858000"/>
              <a:gd name="connsiteX228" fmla="*/ 5448069 w 7472601"/>
              <a:gd name="connsiteY228" fmla="*/ 3567554 h 6858000"/>
              <a:gd name="connsiteX229" fmla="*/ 5425834 w 7472601"/>
              <a:gd name="connsiteY229" fmla="*/ 3162785 h 6858000"/>
              <a:gd name="connsiteX230" fmla="*/ 1318687 w 7472601"/>
              <a:gd name="connsiteY230" fmla="*/ 3113840 h 6858000"/>
              <a:gd name="connsiteX231" fmla="*/ 1066793 w 7472601"/>
              <a:gd name="connsiteY231" fmla="*/ 3212171 h 6858000"/>
              <a:gd name="connsiteX232" fmla="*/ 993319 w 7472601"/>
              <a:gd name="connsiteY232" fmla="*/ 3247648 h 6858000"/>
              <a:gd name="connsiteX233" fmla="*/ 853081 w 7472601"/>
              <a:gd name="connsiteY233" fmla="*/ 3312410 h 6858000"/>
              <a:gd name="connsiteX234" fmla="*/ 805957 w 7472601"/>
              <a:gd name="connsiteY234" fmla="*/ 3330443 h 6858000"/>
              <a:gd name="connsiteX235" fmla="*/ 1318687 w 7472601"/>
              <a:gd name="connsiteY235" fmla="*/ 3113840 h 6858000"/>
              <a:gd name="connsiteX236" fmla="*/ 5453702 w 7472601"/>
              <a:gd name="connsiteY236" fmla="*/ 3090882 h 6858000"/>
              <a:gd name="connsiteX237" fmla="*/ 5480135 w 7472601"/>
              <a:gd name="connsiteY237" fmla="*/ 3565802 h 6858000"/>
              <a:gd name="connsiteX238" fmla="*/ 5499023 w 7472601"/>
              <a:gd name="connsiteY238" fmla="*/ 4166310 h 6858000"/>
              <a:gd name="connsiteX239" fmla="*/ 5547022 w 7472601"/>
              <a:gd name="connsiteY239" fmla="*/ 3607838 h 6858000"/>
              <a:gd name="connsiteX240" fmla="*/ 5515964 w 7472601"/>
              <a:gd name="connsiteY240" fmla="*/ 3378541 h 6858000"/>
              <a:gd name="connsiteX241" fmla="*/ 5453702 w 7472601"/>
              <a:gd name="connsiteY241" fmla="*/ 3090882 h 6858000"/>
              <a:gd name="connsiteX242" fmla="*/ 1238695 w 7472601"/>
              <a:gd name="connsiteY242" fmla="*/ 3076820 h 6858000"/>
              <a:gd name="connsiteX243" fmla="*/ 716371 w 7472601"/>
              <a:gd name="connsiteY243" fmla="*/ 3293249 h 6858000"/>
              <a:gd name="connsiteX244" fmla="*/ 579522 w 7472601"/>
              <a:gd name="connsiteY244" fmla="*/ 3371759 h 6858000"/>
              <a:gd name="connsiteX245" fmla="*/ 600288 w 7472601"/>
              <a:gd name="connsiteY245" fmla="*/ 3365555 h 6858000"/>
              <a:gd name="connsiteX246" fmla="*/ 840692 w 7472601"/>
              <a:gd name="connsiteY246" fmla="*/ 3284921 h 6858000"/>
              <a:gd name="connsiteX247" fmla="*/ 979248 w 7472601"/>
              <a:gd name="connsiteY247" fmla="*/ 3221003 h 6858000"/>
              <a:gd name="connsiteX248" fmla="*/ 1053282 w 7472601"/>
              <a:gd name="connsiteY248" fmla="*/ 3185247 h 6858000"/>
              <a:gd name="connsiteX249" fmla="*/ 1320603 w 7472601"/>
              <a:gd name="connsiteY249" fmla="*/ 3081281 h 6858000"/>
              <a:gd name="connsiteX250" fmla="*/ 1238695 w 7472601"/>
              <a:gd name="connsiteY250" fmla="*/ 3076820 h 6858000"/>
              <a:gd name="connsiteX251" fmla="*/ 5425627 w 7472601"/>
              <a:gd name="connsiteY251" fmla="*/ 2954192 h 6858000"/>
              <a:gd name="connsiteX252" fmla="*/ 5470770 w 7472601"/>
              <a:gd name="connsiteY252" fmla="*/ 3005435 h 6858000"/>
              <a:gd name="connsiteX253" fmla="*/ 5519779 w 7472601"/>
              <a:gd name="connsiteY253" fmla="*/ 4359223 h 6858000"/>
              <a:gd name="connsiteX254" fmla="*/ 5520293 w 7472601"/>
              <a:gd name="connsiteY254" fmla="*/ 4360602 h 6858000"/>
              <a:gd name="connsiteX255" fmla="*/ 5767221 w 7472601"/>
              <a:gd name="connsiteY255" fmla="*/ 4665564 h 6858000"/>
              <a:gd name="connsiteX256" fmla="*/ 6937169 w 7472601"/>
              <a:gd name="connsiteY256" fmla="*/ 4815941 h 6858000"/>
              <a:gd name="connsiteX257" fmla="*/ 6953922 w 7472601"/>
              <a:gd name="connsiteY257" fmla="*/ 4890068 h 6858000"/>
              <a:gd name="connsiteX258" fmla="*/ 6071359 w 7472601"/>
              <a:gd name="connsiteY258" fmla="*/ 4770770 h 6858000"/>
              <a:gd name="connsiteX259" fmla="*/ 6038839 w 7472601"/>
              <a:gd name="connsiteY259" fmla="*/ 4764474 h 6858000"/>
              <a:gd name="connsiteX260" fmla="*/ 6038706 w 7472601"/>
              <a:gd name="connsiteY260" fmla="*/ 4763847 h 6858000"/>
              <a:gd name="connsiteX261" fmla="*/ 6037784 w 7472601"/>
              <a:gd name="connsiteY261" fmla="*/ 4764270 h 6858000"/>
              <a:gd name="connsiteX262" fmla="*/ 6038839 w 7472601"/>
              <a:gd name="connsiteY262" fmla="*/ 4764474 h 6858000"/>
              <a:gd name="connsiteX263" fmla="*/ 6040338 w 7472601"/>
              <a:gd name="connsiteY263" fmla="*/ 4771418 h 6858000"/>
              <a:gd name="connsiteX264" fmla="*/ 6024488 w 7472601"/>
              <a:gd name="connsiteY264" fmla="*/ 4809903 h 6858000"/>
              <a:gd name="connsiteX265" fmla="*/ 5599771 w 7472601"/>
              <a:gd name="connsiteY265" fmla="*/ 5509652 h 6858000"/>
              <a:gd name="connsiteX266" fmla="*/ 5548843 w 7472601"/>
              <a:gd name="connsiteY266" fmla="*/ 5563845 h 6858000"/>
              <a:gd name="connsiteX267" fmla="*/ 5940952 w 7472601"/>
              <a:gd name="connsiteY267" fmla="*/ 6250028 h 6858000"/>
              <a:gd name="connsiteX268" fmla="*/ 6043441 w 7472601"/>
              <a:gd name="connsiteY268" fmla="*/ 6665847 h 6858000"/>
              <a:gd name="connsiteX269" fmla="*/ 6093432 w 7472601"/>
              <a:gd name="connsiteY269" fmla="*/ 6858000 h 6858000"/>
              <a:gd name="connsiteX270" fmla="*/ 6034344 w 7472601"/>
              <a:gd name="connsiteY270" fmla="*/ 6858000 h 6858000"/>
              <a:gd name="connsiteX271" fmla="*/ 6026679 w 7472601"/>
              <a:gd name="connsiteY271" fmla="*/ 6836959 h 6858000"/>
              <a:gd name="connsiteX272" fmla="*/ 5800441 w 7472601"/>
              <a:gd name="connsiteY272" fmla="*/ 6335286 h 6858000"/>
              <a:gd name="connsiteX273" fmla="*/ 5526562 w 7472601"/>
              <a:gd name="connsiteY273" fmla="*/ 5705388 h 6858000"/>
              <a:gd name="connsiteX274" fmla="*/ 5519640 w 7472601"/>
              <a:gd name="connsiteY274" fmla="*/ 5683774 h 6858000"/>
              <a:gd name="connsiteX275" fmla="*/ 5844559 w 7472601"/>
              <a:gd name="connsiteY275" fmla="*/ 6553349 h 6858000"/>
              <a:gd name="connsiteX276" fmla="*/ 5975994 w 7472601"/>
              <a:gd name="connsiteY276" fmla="*/ 6858000 h 6858000"/>
              <a:gd name="connsiteX277" fmla="*/ 5898547 w 7472601"/>
              <a:gd name="connsiteY277" fmla="*/ 6858000 h 6858000"/>
              <a:gd name="connsiteX278" fmla="*/ 5682041 w 7472601"/>
              <a:gd name="connsiteY278" fmla="*/ 6355860 h 6858000"/>
              <a:gd name="connsiteX279" fmla="*/ 5461758 w 7472601"/>
              <a:gd name="connsiteY279" fmla="*/ 5820220 h 6858000"/>
              <a:gd name="connsiteX280" fmla="*/ 5237282 w 7472601"/>
              <a:gd name="connsiteY280" fmla="*/ 6579086 h 6858000"/>
              <a:gd name="connsiteX281" fmla="*/ 5115009 w 7472601"/>
              <a:gd name="connsiteY281" fmla="*/ 6858000 h 6858000"/>
              <a:gd name="connsiteX282" fmla="*/ 5028074 w 7472601"/>
              <a:gd name="connsiteY282" fmla="*/ 6858000 h 6858000"/>
              <a:gd name="connsiteX283" fmla="*/ 5079508 w 7472601"/>
              <a:gd name="connsiteY283" fmla="*/ 6749074 h 6858000"/>
              <a:gd name="connsiteX284" fmla="*/ 5371846 w 7472601"/>
              <a:gd name="connsiteY284" fmla="*/ 5924413 h 6858000"/>
              <a:gd name="connsiteX285" fmla="*/ 5270512 w 7472601"/>
              <a:gd name="connsiteY285" fmla="*/ 6138975 h 6858000"/>
              <a:gd name="connsiteX286" fmla="*/ 5062409 w 7472601"/>
              <a:gd name="connsiteY286" fmla="*/ 6653544 h 6858000"/>
              <a:gd name="connsiteX287" fmla="*/ 5036628 w 7472601"/>
              <a:gd name="connsiteY287" fmla="*/ 6754247 h 6858000"/>
              <a:gd name="connsiteX288" fmla="*/ 5009112 w 7472601"/>
              <a:gd name="connsiteY288" fmla="*/ 6858000 h 6858000"/>
              <a:gd name="connsiteX289" fmla="*/ 4976679 w 7472601"/>
              <a:gd name="connsiteY289" fmla="*/ 6858000 h 6858000"/>
              <a:gd name="connsiteX290" fmla="*/ 5006537 w 7472601"/>
              <a:gd name="connsiteY290" fmla="*/ 6747068 h 6858000"/>
              <a:gd name="connsiteX291" fmla="*/ 5032723 w 7472601"/>
              <a:gd name="connsiteY291" fmla="*/ 6644957 h 6858000"/>
              <a:gd name="connsiteX292" fmla="*/ 5242949 w 7472601"/>
              <a:gd name="connsiteY292" fmla="*/ 6125175 h 6858000"/>
              <a:gd name="connsiteX293" fmla="*/ 5286321 w 7472601"/>
              <a:gd name="connsiteY293" fmla="*/ 6033555 h 6858000"/>
              <a:gd name="connsiteX294" fmla="*/ 5008210 w 7472601"/>
              <a:gd name="connsiteY294" fmla="*/ 6649194 h 6858000"/>
              <a:gd name="connsiteX295" fmla="*/ 4986321 w 7472601"/>
              <a:gd name="connsiteY295" fmla="*/ 6765687 h 6858000"/>
              <a:gd name="connsiteX296" fmla="*/ 4973474 w 7472601"/>
              <a:gd name="connsiteY296" fmla="*/ 6858000 h 6858000"/>
              <a:gd name="connsiteX297" fmla="*/ 4907178 w 7472601"/>
              <a:gd name="connsiteY297" fmla="*/ 6858000 h 6858000"/>
              <a:gd name="connsiteX298" fmla="*/ 4910810 w 7472601"/>
              <a:gd name="connsiteY298" fmla="*/ 6829660 h 6858000"/>
              <a:gd name="connsiteX299" fmla="*/ 4987461 w 7472601"/>
              <a:gd name="connsiteY299" fmla="*/ 6432994 h 6858000"/>
              <a:gd name="connsiteX300" fmla="*/ 5179262 w 7472601"/>
              <a:gd name="connsiteY300" fmla="*/ 6035044 h 6858000"/>
              <a:gd name="connsiteX301" fmla="*/ 4689678 w 7472601"/>
              <a:gd name="connsiteY301" fmla="*/ 6440241 h 6858000"/>
              <a:gd name="connsiteX302" fmla="*/ 4477543 w 7472601"/>
              <a:gd name="connsiteY302" fmla="*/ 6674836 h 6858000"/>
              <a:gd name="connsiteX303" fmla="*/ 4329957 w 7472601"/>
              <a:gd name="connsiteY303" fmla="*/ 6858000 h 6858000"/>
              <a:gd name="connsiteX304" fmla="*/ 4218595 w 7472601"/>
              <a:gd name="connsiteY304" fmla="*/ 6858000 h 6858000"/>
              <a:gd name="connsiteX305" fmla="*/ 4368888 w 7472601"/>
              <a:gd name="connsiteY305" fmla="*/ 6668412 h 6858000"/>
              <a:gd name="connsiteX306" fmla="*/ 4563091 w 7472601"/>
              <a:gd name="connsiteY306" fmla="*/ 6442508 h 6858000"/>
              <a:gd name="connsiteX307" fmla="*/ 5387324 w 7472601"/>
              <a:gd name="connsiteY307" fmla="*/ 5705830 h 6858000"/>
              <a:gd name="connsiteX308" fmla="*/ 5073620 w 7472601"/>
              <a:gd name="connsiteY308" fmla="*/ 5955437 h 6858000"/>
              <a:gd name="connsiteX309" fmla="*/ 4689789 w 7472601"/>
              <a:gd name="connsiteY309" fmla="*/ 6268382 h 6858000"/>
              <a:gd name="connsiteX310" fmla="*/ 4418722 w 7472601"/>
              <a:gd name="connsiteY310" fmla="*/ 6570886 h 6858000"/>
              <a:gd name="connsiteX311" fmla="*/ 4214944 w 7472601"/>
              <a:gd name="connsiteY311" fmla="*/ 6858000 h 6858000"/>
              <a:gd name="connsiteX312" fmla="*/ 4177898 w 7472601"/>
              <a:gd name="connsiteY312" fmla="*/ 6858000 h 6858000"/>
              <a:gd name="connsiteX313" fmla="*/ 4391597 w 7472601"/>
              <a:gd name="connsiteY313" fmla="*/ 6556370 h 6858000"/>
              <a:gd name="connsiteX314" fmla="*/ 4668889 w 7472601"/>
              <a:gd name="connsiteY314" fmla="*/ 6246399 h 6858000"/>
              <a:gd name="connsiteX315" fmla="*/ 5055427 w 7472601"/>
              <a:gd name="connsiteY315" fmla="*/ 5931476 h 6858000"/>
              <a:gd name="connsiteX316" fmla="*/ 5371814 w 7472601"/>
              <a:gd name="connsiteY316" fmla="*/ 5678975 h 6858000"/>
              <a:gd name="connsiteX317" fmla="*/ 4987918 w 7472601"/>
              <a:gd name="connsiteY317" fmla="*/ 5838701 h 6858000"/>
              <a:gd name="connsiteX318" fmla="*/ 4317146 w 7472601"/>
              <a:gd name="connsiteY318" fmla="*/ 6587716 h 6858000"/>
              <a:gd name="connsiteX319" fmla="*/ 4171627 w 7472601"/>
              <a:gd name="connsiteY319" fmla="*/ 6858000 h 6858000"/>
              <a:gd name="connsiteX320" fmla="*/ 4081585 w 7472601"/>
              <a:gd name="connsiteY320" fmla="*/ 6858000 h 6858000"/>
              <a:gd name="connsiteX321" fmla="*/ 4238603 w 7472601"/>
              <a:gd name="connsiteY321" fmla="*/ 6559341 h 6858000"/>
              <a:gd name="connsiteX322" fmla="*/ 4778333 w 7472601"/>
              <a:gd name="connsiteY322" fmla="*/ 5873626 h 6858000"/>
              <a:gd name="connsiteX323" fmla="*/ 5414185 w 7472601"/>
              <a:gd name="connsiteY323" fmla="*/ 5573882 h 6858000"/>
              <a:gd name="connsiteX324" fmla="*/ 5959648 w 7472601"/>
              <a:gd name="connsiteY324" fmla="*/ 4760797 h 6858000"/>
              <a:gd name="connsiteX325" fmla="*/ 5355019 w 7472601"/>
              <a:gd name="connsiteY325" fmla="*/ 4734672 h 6858000"/>
              <a:gd name="connsiteX326" fmla="*/ 5083565 w 7472601"/>
              <a:gd name="connsiteY326" fmla="*/ 5179121 h 6858000"/>
              <a:gd name="connsiteX327" fmla="*/ 4713577 w 7472601"/>
              <a:gd name="connsiteY327" fmla="*/ 5616803 h 6858000"/>
              <a:gd name="connsiteX328" fmla="*/ 3989559 w 7472601"/>
              <a:gd name="connsiteY328" fmla="*/ 6145945 h 6858000"/>
              <a:gd name="connsiteX329" fmla="*/ 3939824 w 7472601"/>
              <a:gd name="connsiteY329" fmla="*/ 6066900 h 6858000"/>
              <a:gd name="connsiteX330" fmla="*/ 4584537 w 7472601"/>
              <a:gd name="connsiteY330" fmla="*/ 5324826 h 6858000"/>
              <a:gd name="connsiteX331" fmla="*/ 5037105 w 7472601"/>
              <a:gd name="connsiteY331" fmla="*/ 5088765 h 6858000"/>
              <a:gd name="connsiteX332" fmla="*/ 5039930 w 7472601"/>
              <a:gd name="connsiteY332" fmla="*/ 5089585 h 6858000"/>
              <a:gd name="connsiteX333" fmla="*/ 5263764 w 7472601"/>
              <a:gd name="connsiteY333" fmla="*/ 4735525 h 6858000"/>
              <a:gd name="connsiteX334" fmla="*/ 4086300 w 7472601"/>
              <a:gd name="connsiteY334" fmla="*/ 4884599 h 6858000"/>
              <a:gd name="connsiteX335" fmla="*/ 4085485 w 7472601"/>
              <a:gd name="connsiteY335" fmla="*/ 4899070 h 6858000"/>
              <a:gd name="connsiteX336" fmla="*/ 3871915 w 7472601"/>
              <a:gd name="connsiteY336" fmla="*/ 5253645 h 6858000"/>
              <a:gd name="connsiteX337" fmla="*/ 3799374 w 7472601"/>
              <a:gd name="connsiteY337" fmla="*/ 5466127 h 6858000"/>
              <a:gd name="connsiteX338" fmla="*/ 3498850 w 7472601"/>
              <a:gd name="connsiteY338" fmla="*/ 6661888 h 6858000"/>
              <a:gd name="connsiteX339" fmla="*/ 3399216 w 7472601"/>
              <a:gd name="connsiteY339" fmla="*/ 6858000 h 6858000"/>
              <a:gd name="connsiteX340" fmla="*/ 3303688 w 7472601"/>
              <a:gd name="connsiteY340" fmla="*/ 6858000 h 6858000"/>
              <a:gd name="connsiteX341" fmla="*/ 3391774 w 7472601"/>
              <a:gd name="connsiteY341" fmla="*/ 6697181 h 6858000"/>
              <a:gd name="connsiteX342" fmla="*/ 3735540 w 7472601"/>
              <a:gd name="connsiteY342" fmla="*/ 5546923 h 6858000"/>
              <a:gd name="connsiteX343" fmla="*/ 3729438 w 7472601"/>
              <a:gd name="connsiteY343" fmla="*/ 5569058 h 6858000"/>
              <a:gd name="connsiteX344" fmla="*/ 3707782 w 7472601"/>
              <a:gd name="connsiteY344" fmla="*/ 5644908 h 6858000"/>
              <a:gd name="connsiteX345" fmla="*/ 3583827 w 7472601"/>
              <a:gd name="connsiteY345" fmla="*/ 6039215 h 6858000"/>
              <a:gd name="connsiteX346" fmla="*/ 3547861 w 7472601"/>
              <a:gd name="connsiteY346" fmla="*/ 6129609 h 6858000"/>
              <a:gd name="connsiteX347" fmla="*/ 3490905 w 7472601"/>
              <a:gd name="connsiteY347" fmla="*/ 6277660 h 6858000"/>
              <a:gd name="connsiteX348" fmla="*/ 3455859 w 7472601"/>
              <a:gd name="connsiteY348" fmla="*/ 6391301 h 6858000"/>
              <a:gd name="connsiteX349" fmla="*/ 3429112 w 7472601"/>
              <a:gd name="connsiteY349" fmla="*/ 6479469 h 6858000"/>
              <a:gd name="connsiteX350" fmla="*/ 3304862 w 7472601"/>
              <a:gd name="connsiteY350" fmla="*/ 6796476 h 6858000"/>
              <a:gd name="connsiteX351" fmla="*/ 3276071 w 7472601"/>
              <a:gd name="connsiteY351" fmla="*/ 6858000 h 6858000"/>
              <a:gd name="connsiteX352" fmla="*/ 3240805 w 7472601"/>
              <a:gd name="connsiteY352" fmla="*/ 6858000 h 6858000"/>
              <a:gd name="connsiteX353" fmla="*/ 3275917 w 7472601"/>
              <a:gd name="connsiteY353" fmla="*/ 6783192 h 6858000"/>
              <a:gd name="connsiteX354" fmla="*/ 3399358 w 7472601"/>
              <a:gd name="connsiteY354" fmla="*/ 6469011 h 6858000"/>
              <a:gd name="connsiteX355" fmla="*/ 3425650 w 7472601"/>
              <a:gd name="connsiteY355" fmla="*/ 6381333 h 6858000"/>
              <a:gd name="connsiteX356" fmla="*/ 3460661 w 7472601"/>
              <a:gd name="connsiteY356" fmla="*/ 6266763 h 6858000"/>
              <a:gd name="connsiteX357" fmla="*/ 3518021 w 7472601"/>
              <a:gd name="connsiteY357" fmla="*/ 6117298 h 6858000"/>
              <a:gd name="connsiteX358" fmla="*/ 3554035 w 7472601"/>
              <a:gd name="connsiteY358" fmla="*/ 6027832 h 6858000"/>
              <a:gd name="connsiteX359" fmla="*/ 3677174 w 7472601"/>
              <a:gd name="connsiteY359" fmla="*/ 5636351 h 6858000"/>
              <a:gd name="connsiteX360" fmla="*/ 3698819 w 7472601"/>
              <a:gd name="connsiteY360" fmla="*/ 5560503 h 6858000"/>
              <a:gd name="connsiteX361" fmla="*/ 3702094 w 7472601"/>
              <a:gd name="connsiteY361" fmla="*/ 5549194 h 6858000"/>
              <a:gd name="connsiteX362" fmla="*/ 3398355 w 7472601"/>
              <a:gd name="connsiteY362" fmla="*/ 6094603 h 6858000"/>
              <a:gd name="connsiteX363" fmla="*/ 3193941 w 7472601"/>
              <a:gd name="connsiteY363" fmla="*/ 6798775 h 6858000"/>
              <a:gd name="connsiteX364" fmla="*/ 3184140 w 7472601"/>
              <a:gd name="connsiteY364" fmla="*/ 6858000 h 6858000"/>
              <a:gd name="connsiteX365" fmla="*/ 3099978 w 7472601"/>
              <a:gd name="connsiteY365" fmla="*/ 6858000 h 6858000"/>
              <a:gd name="connsiteX366" fmla="*/ 3101556 w 7472601"/>
              <a:gd name="connsiteY366" fmla="*/ 6843337 h 6858000"/>
              <a:gd name="connsiteX367" fmla="*/ 3370162 w 7472601"/>
              <a:gd name="connsiteY367" fmla="*/ 5785550 h 6858000"/>
              <a:gd name="connsiteX368" fmla="*/ 3746477 w 7472601"/>
              <a:gd name="connsiteY368" fmla="*/ 5377889 h 6858000"/>
              <a:gd name="connsiteX369" fmla="*/ 3863399 w 7472601"/>
              <a:gd name="connsiteY369" fmla="*/ 5087257 h 6858000"/>
              <a:gd name="connsiteX370" fmla="*/ 3968712 w 7472601"/>
              <a:gd name="connsiteY370" fmla="*/ 4913989 h 6858000"/>
              <a:gd name="connsiteX371" fmla="*/ 2792390 w 7472601"/>
              <a:gd name="connsiteY371" fmla="*/ 5382974 h 6858000"/>
              <a:gd name="connsiteX372" fmla="*/ 2714982 w 7472601"/>
              <a:gd name="connsiteY372" fmla="*/ 5427051 h 6858000"/>
              <a:gd name="connsiteX373" fmla="*/ 2813361 w 7472601"/>
              <a:gd name="connsiteY373" fmla="*/ 6023912 h 6858000"/>
              <a:gd name="connsiteX374" fmla="*/ 2688430 w 7472601"/>
              <a:gd name="connsiteY374" fmla="*/ 6801564 h 6858000"/>
              <a:gd name="connsiteX375" fmla="*/ 2629626 w 7472601"/>
              <a:gd name="connsiteY375" fmla="*/ 6763394 h 6858000"/>
              <a:gd name="connsiteX376" fmla="*/ 2565328 w 7472601"/>
              <a:gd name="connsiteY376" fmla="*/ 5516399 h 6858000"/>
              <a:gd name="connsiteX377" fmla="*/ 1922999 w 7472601"/>
              <a:gd name="connsiteY377" fmla="*/ 5980343 h 6858000"/>
              <a:gd name="connsiteX378" fmla="*/ 1950261 w 7472601"/>
              <a:gd name="connsiteY378" fmla="*/ 6405858 h 6858000"/>
              <a:gd name="connsiteX379" fmla="*/ 2365554 w 7472601"/>
              <a:gd name="connsiteY379" fmla="*/ 6759107 h 6858000"/>
              <a:gd name="connsiteX380" fmla="*/ 2424142 w 7472601"/>
              <a:gd name="connsiteY380" fmla="*/ 6858000 h 6858000"/>
              <a:gd name="connsiteX381" fmla="*/ 2395994 w 7472601"/>
              <a:gd name="connsiteY381" fmla="*/ 6858000 h 6858000"/>
              <a:gd name="connsiteX382" fmla="*/ 2392863 w 7472601"/>
              <a:gd name="connsiteY382" fmla="*/ 6852964 h 6858000"/>
              <a:gd name="connsiteX383" fmla="*/ 2017589 w 7472601"/>
              <a:gd name="connsiteY383" fmla="*/ 6493982 h 6858000"/>
              <a:gd name="connsiteX384" fmla="*/ 2147336 w 7472601"/>
              <a:gd name="connsiteY384" fmla="*/ 6594052 h 6858000"/>
              <a:gd name="connsiteX385" fmla="*/ 2207047 w 7472601"/>
              <a:gd name="connsiteY385" fmla="*/ 6654540 h 6858000"/>
              <a:gd name="connsiteX386" fmla="*/ 2299106 w 7472601"/>
              <a:gd name="connsiteY386" fmla="*/ 6778931 h 6858000"/>
              <a:gd name="connsiteX387" fmla="*/ 2314430 w 7472601"/>
              <a:gd name="connsiteY387" fmla="*/ 6801144 h 6858000"/>
              <a:gd name="connsiteX388" fmla="*/ 2352406 w 7472601"/>
              <a:gd name="connsiteY388" fmla="*/ 6858000 h 6858000"/>
              <a:gd name="connsiteX389" fmla="*/ 2314492 w 7472601"/>
              <a:gd name="connsiteY389" fmla="*/ 6858000 h 6858000"/>
              <a:gd name="connsiteX390" fmla="*/ 2288095 w 7472601"/>
              <a:gd name="connsiteY390" fmla="*/ 6818030 h 6858000"/>
              <a:gd name="connsiteX391" fmla="*/ 2272768 w 7472601"/>
              <a:gd name="connsiteY391" fmla="*/ 6795822 h 6858000"/>
              <a:gd name="connsiteX392" fmla="*/ 2182715 w 7472601"/>
              <a:gd name="connsiteY392" fmla="*/ 6675071 h 6858000"/>
              <a:gd name="connsiteX393" fmla="*/ 2032061 w 7472601"/>
              <a:gd name="connsiteY393" fmla="*/ 6541380 h 6858000"/>
              <a:gd name="connsiteX394" fmla="*/ 2257220 w 7472601"/>
              <a:gd name="connsiteY394" fmla="*/ 6826257 h 6858000"/>
              <a:gd name="connsiteX395" fmla="*/ 2281324 w 7472601"/>
              <a:gd name="connsiteY395" fmla="*/ 6858000 h 6858000"/>
              <a:gd name="connsiteX396" fmla="*/ 2242860 w 7472601"/>
              <a:gd name="connsiteY396" fmla="*/ 6858000 h 6858000"/>
              <a:gd name="connsiteX397" fmla="*/ 2232818 w 7472601"/>
              <a:gd name="connsiteY397" fmla="*/ 6844926 h 6858000"/>
              <a:gd name="connsiteX398" fmla="*/ 1990172 w 7472601"/>
              <a:gd name="connsiteY398" fmla="*/ 6542121 h 6858000"/>
              <a:gd name="connsiteX399" fmla="*/ 2124090 w 7472601"/>
              <a:gd name="connsiteY399" fmla="*/ 6761017 h 6858000"/>
              <a:gd name="connsiteX400" fmla="*/ 2200380 w 7472601"/>
              <a:gd name="connsiteY400" fmla="*/ 6858000 h 6858000"/>
              <a:gd name="connsiteX401" fmla="*/ 2147507 w 7472601"/>
              <a:gd name="connsiteY401" fmla="*/ 6858000 h 6858000"/>
              <a:gd name="connsiteX402" fmla="*/ 2070668 w 7472601"/>
              <a:gd name="connsiteY402" fmla="*/ 6761520 h 6858000"/>
              <a:gd name="connsiteX403" fmla="*/ 1975142 w 7472601"/>
              <a:gd name="connsiteY403" fmla="*/ 6585570 h 6858000"/>
              <a:gd name="connsiteX404" fmla="*/ 2050035 w 7472601"/>
              <a:gd name="connsiteY404" fmla="*/ 6813345 h 6858000"/>
              <a:gd name="connsiteX405" fmla="*/ 2063025 w 7472601"/>
              <a:gd name="connsiteY405" fmla="*/ 6858000 h 6858000"/>
              <a:gd name="connsiteX406" fmla="*/ 2021675 w 7472601"/>
              <a:gd name="connsiteY406" fmla="*/ 6858000 h 6858000"/>
              <a:gd name="connsiteX407" fmla="*/ 2019308 w 7472601"/>
              <a:gd name="connsiteY407" fmla="*/ 6847118 h 6858000"/>
              <a:gd name="connsiteX408" fmla="*/ 1938835 w 7472601"/>
              <a:gd name="connsiteY408" fmla="*/ 6551160 h 6858000"/>
              <a:gd name="connsiteX409" fmla="*/ 1953230 w 7472601"/>
              <a:gd name="connsiteY409" fmla="*/ 6759699 h 6858000"/>
              <a:gd name="connsiteX410" fmla="*/ 1956763 w 7472601"/>
              <a:gd name="connsiteY410" fmla="*/ 6778191 h 6858000"/>
              <a:gd name="connsiteX411" fmla="*/ 1967925 w 7472601"/>
              <a:gd name="connsiteY411" fmla="*/ 6858000 h 6858000"/>
              <a:gd name="connsiteX412" fmla="*/ 1936622 w 7472601"/>
              <a:gd name="connsiteY412" fmla="*/ 6858000 h 6858000"/>
              <a:gd name="connsiteX413" fmla="*/ 1926261 w 7472601"/>
              <a:gd name="connsiteY413" fmla="*/ 6784064 h 6858000"/>
              <a:gd name="connsiteX414" fmla="*/ 1922724 w 7472601"/>
              <a:gd name="connsiteY414" fmla="*/ 6765577 h 6858000"/>
              <a:gd name="connsiteX415" fmla="*/ 1904650 w 7472601"/>
              <a:gd name="connsiteY415" fmla="*/ 6639616 h 6858000"/>
              <a:gd name="connsiteX416" fmla="*/ 1885273 w 7472601"/>
              <a:gd name="connsiteY416" fmla="*/ 6858000 h 6858000"/>
              <a:gd name="connsiteX417" fmla="*/ 1854363 w 7472601"/>
              <a:gd name="connsiteY417" fmla="*/ 6858000 h 6858000"/>
              <a:gd name="connsiteX418" fmla="*/ 1880391 w 7472601"/>
              <a:gd name="connsiteY418" fmla="*/ 6603796 h 6858000"/>
              <a:gd name="connsiteX419" fmla="*/ 1818273 w 7472601"/>
              <a:gd name="connsiteY419" fmla="*/ 6715729 h 6858000"/>
              <a:gd name="connsiteX420" fmla="*/ 1794691 w 7472601"/>
              <a:gd name="connsiteY420" fmla="*/ 6843239 h 6858000"/>
              <a:gd name="connsiteX421" fmla="*/ 1794914 w 7472601"/>
              <a:gd name="connsiteY421" fmla="*/ 6858000 h 6858000"/>
              <a:gd name="connsiteX422" fmla="*/ 1746128 w 7472601"/>
              <a:gd name="connsiteY422" fmla="*/ 6858000 h 6858000"/>
              <a:gd name="connsiteX423" fmla="*/ 1753934 w 7472601"/>
              <a:gd name="connsiteY423" fmla="*/ 6724796 h 6858000"/>
              <a:gd name="connsiteX424" fmla="*/ 1792053 w 7472601"/>
              <a:gd name="connsiteY424" fmla="*/ 6572396 h 6858000"/>
              <a:gd name="connsiteX425" fmla="*/ 1862248 w 7472601"/>
              <a:gd name="connsiteY425" fmla="*/ 6266397 h 6858000"/>
              <a:gd name="connsiteX426" fmla="*/ 1862250 w 7472601"/>
              <a:gd name="connsiteY426" fmla="*/ 6033531 h 6858000"/>
              <a:gd name="connsiteX427" fmla="*/ 1211999 w 7472601"/>
              <a:gd name="connsiteY427" fmla="*/ 6683610 h 6858000"/>
              <a:gd name="connsiteX428" fmla="*/ 1213266 w 7472601"/>
              <a:gd name="connsiteY428" fmla="*/ 6691947 h 6858000"/>
              <a:gd name="connsiteX429" fmla="*/ 1203370 w 7472601"/>
              <a:gd name="connsiteY429" fmla="*/ 6850676 h 6858000"/>
              <a:gd name="connsiteX430" fmla="*/ 1203671 w 7472601"/>
              <a:gd name="connsiteY430" fmla="*/ 6858000 h 6858000"/>
              <a:gd name="connsiteX431" fmla="*/ 1143180 w 7472601"/>
              <a:gd name="connsiteY431" fmla="*/ 6858000 h 6858000"/>
              <a:gd name="connsiteX432" fmla="*/ 1142176 w 7472601"/>
              <a:gd name="connsiteY432" fmla="*/ 6766045 h 6858000"/>
              <a:gd name="connsiteX433" fmla="*/ 1067484 w 7472601"/>
              <a:gd name="connsiteY433" fmla="*/ 6858000 h 6858000"/>
              <a:gd name="connsiteX434" fmla="*/ 953928 w 7472601"/>
              <a:gd name="connsiteY434" fmla="*/ 6858000 h 6858000"/>
              <a:gd name="connsiteX435" fmla="*/ 959715 w 7472601"/>
              <a:gd name="connsiteY435" fmla="*/ 6850185 h 6858000"/>
              <a:gd name="connsiteX436" fmla="*/ 1483788 w 7472601"/>
              <a:gd name="connsiteY436" fmla="*/ 6259174 h 6858000"/>
              <a:gd name="connsiteX437" fmla="*/ 1100671 w 7472601"/>
              <a:gd name="connsiteY437" fmla="*/ 6252137 h 6858000"/>
              <a:gd name="connsiteX438" fmla="*/ 1090144 w 7472601"/>
              <a:gd name="connsiteY438" fmla="*/ 6256748 h 6858000"/>
              <a:gd name="connsiteX439" fmla="*/ 1095872 w 7472601"/>
              <a:gd name="connsiteY439" fmla="*/ 6271892 h 6858000"/>
              <a:gd name="connsiteX440" fmla="*/ 262785 w 7472601"/>
              <a:gd name="connsiteY440" fmla="*/ 6845450 h 6858000"/>
              <a:gd name="connsiteX441" fmla="*/ 209968 w 7472601"/>
              <a:gd name="connsiteY441" fmla="*/ 6770713 h 6858000"/>
              <a:gd name="connsiteX442" fmla="*/ 873460 w 7472601"/>
              <a:gd name="connsiteY442" fmla="*/ 6253768 h 6858000"/>
              <a:gd name="connsiteX443" fmla="*/ 192686 w 7472601"/>
              <a:gd name="connsiteY443" fmla="*/ 5849257 h 6858000"/>
              <a:gd name="connsiteX444" fmla="*/ 4696 w 7472601"/>
              <a:gd name="connsiteY444" fmla="*/ 5697668 h 6858000"/>
              <a:gd name="connsiteX445" fmla="*/ 0 w 7472601"/>
              <a:gd name="connsiteY445" fmla="*/ 5689984 h 6858000"/>
              <a:gd name="connsiteX446" fmla="*/ 0 w 7472601"/>
              <a:gd name="connsiteY446" fmla="*/ 5513472 h 6858000"/>
              <a:gd name="connsiteX447" fmla="*/ 174101 w 7472601"/>
              <a:gd name="connsiteY447" fmla="*/ 5620277 h 6858000"/>
              <a:gd name="connsiteX448" fmla="*/ 891800 w 7472601"/>
              <a:gd name="connsiteY448" fmla="*/ 6036935 h 6858000"/>
              <a:gd name="connsiteX449" fmla="*/ 1072219 w 7472601"/>
              <a:gd name="connsiteY449" fmla="*/ 6169443 h 6858000"/>
              <a:gd name="connsiteX450" fmla="*/ 1074117 w 7472601"/>
              <a:gd name="connsiteY450" fmla="*/ 6170301 h 6858000"/>
              <a:gd name="connsiteX451" fmla="*/ 1083114 w 7472601"/>
              <a:gd name="connsiteY451" fmla="*/ 6174131 h 6858000"/>
              <a:gd name="connsiteX452" fmla="*/ 1543010 w 7472601"/>
              <a:gd name="connsiteY452" fmla="*/ 6191140 h 6858000"/>
              <a:gd name="connsiteX453" fmla="*/ 1551080 w 7472601"/>
              <a:gd name="connsiteY453" fmla="*/ 6195006 h 6858000"/>
              <a:gd name="connsiteX454" fmla="*/ 2345443 w 7472601"/>
              <a:gd name="connsiteY454" fmla="*/ 5549882 h 6858000"/>
              <a:gd name="connsiteX455" fmla="*/ 1721499 w 7472601"/>
              <a:gd name="connsiteY455" fmla="*/ 5599969 h 6858000"/>
              <a:gd name="connsiteX456" fmla="*/ 767716 w 7472601"/>
              <a:gd name="connsiteY456" fmla="*/ 5472768 h 6858000"/>
              <a:gd name="connsiteX457" fmla="*/ 722147 w 7472601"/>
              <a:gd name="connsiteY457" fmla="*/ 5393091 h 6858000"/>
              <a:gd name="connsiteX458" fmla="*/ 1485552 w 7472601"/>
              <a:gd name="connsiteY458" fmla="*/ 5313202 h 6858000"/>
              <a:gd name="connsiteX459" fmla="*/ 2143004 w 7472601"/>
              <a:gd name="connsiteY459" fmla="*/ 5402420 h 6858000"/>
              <a:gd name="connsiteX460" fmla="*/ 1933391 w 7472601"/>
              <a:gd name="connsiteY460" fmla="*/ 5156971 h 6858000"/>
              <a:gd name="connsiteX461" fmla="*/ 1827118 w 7472601"/>
              <a:gd name="connsiteY461" fmla="*/ 4968410 h 6858000"/>
              <a:gd name="connsiteX462" fmla="*/ 1837349 w 7472601"/>
              <a:gd name="connsiteY462" fmla="*/ 4956357 h 6858000"/>
              <a:gd name="connsiteX463" fmla="*/ 2162835 w 7472601"/>
              <a:gd name="connsiteY463" fmla="*/ 5187853 h 6858000"/>
              <a:gd name="connsiteX464" fmla="*/ 2257167 w 7472601"/>
              <a:gd name="connsiteY464" fmla="*/ 5462123 h 6858000"/>
              <a:gd name="connsiteX465" fmla="*/ 2261598 w 7472601"/>
              <a:gd name="connsiteY465" fmla="*/ 5467998 h 6858000"/>
              <a:gd name="connsiteX466" fmla="*/ 2437177 w 7472601"/>
              <a:gd name="connsiteY466" fmla="*/ 5479608 h 6858000"/>
              <a:gd name="connsiteX467" fmla="*/ 2445247 w 7472601"/>
              <a:gd name="connsiteY467" fmla="*/ 5483476 h 6858000"/>
              <a:gd name="connsiteX468" fmla="*/ 2743626 w 7472601"/>
              <a:gd name="connsiteY468" fmla="*/ 5304819 h 6858000"/>
              <a:gd name="connsiteX469" fmla="*/ 3048102 w 7472601"/>
              <a:gd name="connsiteY469" fmla="*/ 5150595 h 6858000"/>
              <a:gd name="connsiteX470" fmla="*/ 1799414 w 7472601"/>
              <a:gd name="connsiteY470" fmla="*/ 4694732 h 6858000"/>
              <a:gd name="connsiteX471" fmla="*/ 1771735 w 7472601"/>
              <a:gd name="connsiteY471" fmla="*/ 4619929 h 6858000"/>
              <a:gd name="connsiteX472" fmla="*/ 3104273 w 7472601"/>
              <a:gd name="connsiteY472" fmla="*/ 5076159 h 6858000"/>
              <a:gd name="connsiteX473" fmla="*/ 3113245 w 7472601"/>
              <a:gd name="connsiteY473" fmla="*/ 5090705 h 6858000"/>
              <a:gd name="connsiteX474" fmla="*/ 3126294 w 7472601"/>
              <a:gd name="connsiteY474" fmla="*/ 5114400 h 6858000"/>
              <a:gd name="connsiteX475" fmla="*/ 3937433 w 7472601"/>
              <a:gd name="connsiteY475" fmla="*/ 4830473 h 6858000"/>
              <a:gd name="connsiteX476" fmla="*/ 3590475 w 7472601"/>
              <a:gd name="connsiteY476" fmla="*/ 4597974 h 6858000"/>
              <a:gd name="connsiteX477" fmla="*/ 3100264 w 7472601"/>
              <a:gd name="connsiteY477" fmla="*/ 4579845 h 6858000"/>
              <a:gd name="connsiteX478" fmla="*/ 2183576 w 7472601"/>
              <a:gd name="connsiteY478" fmla="*/ 4227150 h 6858000"/>
              <a:gd name="connsiteX479" fmla="*/ 2151029 w 7472601"/>
              <a:gd name="connsiteY479" fmla="*/ 4146947 h 6858000"/>
              <a:gd name="connsiteX480" fmla="*/ 3563434 w 7472601"/>
              <a:gd name="connsiteY480" fmla="*/ 4469115 h 6858000"/>
              <a:gd name="connsiteX481" fmla="*/ 3177952 w 7472601"/>
              <a:gd name="connsiteY481" fmla="*/ 3657386 h 6858000"/>
              <a:gd name="connsiteX482" fmla="*/ 3189263 w 7472601"/>
              <a:gd name="connsiteY482" fmla="*/ 3625726 h 6858000"/>
              <a:gd name="connsiteX483" fmla="*/ 3560912 w 7472601"/>
              <a:gd name="connsiteY483" fmla="*/ 4079863 h 6858000"/>
              <a:gd name="connsiteX484" fmla="*/ 3626636 w 7472601"/>
              <a:gd name="connsiteY484" fmla="*/ 4512230 h 6858000"/>
              <a:gd name="connsiteX485" fmla="*/ 3653088 w 7472601"/>
              <a:gd name="connsiteY485" fmla="*/ 4521417 h 6858000"/>
              <a:gd name="connsiteX486" fmla="*/ 3988128 w 7472601"/>
              <a:gd name="connsiteY486" fmla="*/ 4817267 h 6858000"/>
              <a:gd name="connsiteX487" fmla="*/ 4830582 w 7472601"/>
              <a:gd name="connsiteY487" fmla="*/ 4676000 h 6858000"/>
              <a:gd name="connsiteX488" fmla="*/ 4830100 w 7472601"/>
              <a:gd name="connsiteY488" fmla="*/ 4675554 h 6858000"/>
              <a:gd name="connsiteX489" fmla="*/ 4036318 w 7472601"/>
              <a:gd name="connsiteY489" fmla="*/ 4147013 h 6858000"/>
              <a:gd name="connsiteX490" fmla="*/ 3432098 w 7472601"/>
              <a:gd name="connsiteY490" fmla="*/ 3537312 h 6858000"/>
              <a:gd name="connsiteX491" fmla="*/ 3446761 w 7472601"/>
              <a:gd name="connsiteY491" fmla="*/ 3461278 h 6858000"/>
              <a:gd name="connsiteX492" fmla="*/ 4419733 w 7472601"/>
              <a:gd name="connsiteY492" fmla="*/ 3963555 h 6858000"/>
              <a:gd name="connsiteX493" fmla="*/ 4781371 w 7472601"/>
              <a:gd name="connsiteY493" fmla="*/ 4458604 h 6858000"/>
              <a:gd name="connsiteX494" fmla="*/ 4780440 w 7472601"/>
              <a:gd name="connsiteY494" fmla="*/ 4470290 h 6858000"/>
              <a:gd name="connsiteX495" fmla="*/ 4898954 w 7472601"/>
              <a:gd name="connsiteY495" fmla="*/ 4662092 h 6858000"/>
              <a:gd name="connsiteX496" fmla="*/ 4900699 w 7472601"/>
              <a:gd name="connsiteY496" fmla="*/ 4670867 h 6858000"/>
              <a:gd name="connsiteX497" fmla="*/ 5714511 w 7472601"/>
              <a:gd name="connsiteY497" fmla="*/ 4663483 h 6858000"/>
              <a:gd name="connsiteX498" fmla="*/ 5464793 w 7472601"/>
              <a:gd name="connsiteY498" fmla="*/ 4393556 h 6858000"/>
              <a:gd name="connsiteX499" fmla="*/ 5461897 w 7472601"/>
              <a:gd name="connsiteY499" fmla="*/ 4390879 h 6858000"/>
              <a:gd name="connsiteX500" fmla="*/ 4294126 w 7472601"/>
              <a:gd name="connsiteY500" fmla="*/ 3303048 h 6858000"/>
              <a:gd name="connsiteX501" fmla="*/ 4305321 w 7472601"/>
              <a:gd name="connsiteY501" fmla="*/ 3256953 h 6858000"/>
              <a:gd name="connsiteX502" fmla="*/ 4949299 w 7472601"/>
              <a:gd name="connsiteY502" fmla="*/ 3766336 h 6858000"/>
              <a:gd name="connsiteX503" fmla="*/ 5291452 w 7472601"/>
              <a:gd name="connsiteY503" fmla="*/ 4076801 h 6858000"/>
              <a:gd name="connsiteX504" fmla="*/ 5434998 w 7472601"/>
              <a:gd name="connsiteY504" fmla="*/ 4254100 h 6858000"/>
              <a:gd name="connsiteX505" fmla="*/ 5351015 w 7472601"/>
              <a:gd name="connsiteY505" fmla="*/ 3760989 h 6858000"/>
              <a:gd name="connsiteX506" fmla="*/ 5413780 w 7472601"/>
              <a:gd name="connsiteY506" fmla="*/ 2966265 h 6858000"/>
              <a:gd name="connsiteX507" fmla="*/ 5425627 w 7472601"/>
              <a:gd name="connsiteY507" fmla="*/ 2954192 h 6858000"/>
              <a:gd name="connsiteX508" fmla="*/ 6604735 w 7472601"/>
              <a:gd name="connsiteY508" fmla="*/ 2041381 h 6858000"/>
              <a:gd name="connsiteX509" fmla="*/ 7204487 w 7472601"/>
              <a:gd name="connsiteY509" fmla="*/ 2742112 h 6858000"/>
              <a:gd name="connsiteX510" fmla="*/ 7131592 w 7472601"/>
              <a:gd name="connsiteY510" fmla="*/ 2672096 h 6858000"/>
              <a:gd name="connsiteX511" fmla="*/ 6996344 w 7472601"/>
              <a:gd name="connsiteY511" fmla="*/ 2518310 h 6858000"/>
              <a:gd name="connsiteX512" fmla="*/ 6735495 w 7472601"/>
              <a:gd name="connsiteY512" fmla="*/ 2196890 h 6858000"/>
              <a:gd name="connsiteX513" fmla="*/ 6721901 w 7472601"/>
              <a:gd name="connsiteY513" fmla="*/ 2179274 h 6858000"/>
              <a:gd name="connsiteX514" fmla="*/ 6604735 w 7472601"/>
              <a:gd name="connsiteY514" fmla="*/ 2041381 h 6858000"/>
              <a:gd name="connsiteX515" fmla="*/ 6591670 w 7472601"/>
              <a:gd name="connsiteY515" fmla="*/ 1988277 h 6858000"/>
              <a:gd name="connsiteX516" fmla="*/ 6747349 w 7472601"/>
              <a:gd name="connsiteY516" fmla="*/ 2160069 h 6858000"/>
              <a:gd name="connsiteX517" fmla="*/ 6760943 w 7472601"/>
              <a:gd name="connsiteY517" fmla="*/ 2177686 h 6858000"/>
              <a:gd name="connsiteX518" fmla="*/ 7021065 w 7472601"/>
              <a:gd name="connsiteY518" fmla="*/ 2498102 h 6858000"/>
              <a:gd name="connsiteX519" fmla="*/ 7155223 w 7472601"/>
              <a:gd name="connsiteY519" fmla="*/ 2650386 h 6858000"/>
              <a:gd name="connsiteX520" fmla="*/ 7203167 w 7472601"/>
              <a:gd name="connsiteY520" fmla="*/ 2697288 h 6858000"/>
              <a:gd name="connsiteX521" fmla="*/ 6937703 w 7472601"/>
              <a:gd name="connsiteY521" fmla="*/ 2321981 h 6858000"/>
              <a:gd name="connsiteX522" fmla="*/ 6591670 w 7472601"/>
              <a:gd name="connsiteY522" fmla="*/ 1988277 h 6858000"/>
              <a:gd name="connsiteX523" fmla="*/ 5798671 w 7472601"/>
              <a:gd name="connsiteY523" fmla="*/ 1981601 h 6858000"/>
              <a:gd name="connsiteX524" fmla="*/ 5754709 w 7472601"/>
              <a:gd name="connsiteY524" fmla="*/ 2071454 h 6858000"/>
              <a:gd name="connsiteX525" fmla="*/ 5763044 w 7472601"/>
              <a:gd name="connsiteY525" fmla="*/ 2842206 h 6858000"/>
              <a:gd name="connsiteX526" fmla="*/ 5764974 w 7472601"/>
              <a:gd name="connsiteY526" fmla="*/ 2799609 h 6858000"/>
              <a:gd name="connsiteX527" fmla="*/ 5767665 w 7472601"/>
              <a:gd name="connsiteY527" fmla="*/ 2666409 h 6858000"/>
              <a:gd name="connsiteX528" fmla="*/ 5763055 w 7472601"/>
              <a:gd name="connsiteY528" fmla="*/ 2579705 h 6858000"/>
              <a:gd name="connsiteX529" fmla="*/ 5758079 w 7472601"/>
              <a:gd name="connsiteY529" fmla="*/ 2492508 h 6858000"/>
              <a:gd name="connsiteX530" fmla="*/ 5779325 w 7472601"/>
              <a:gd name="connsiteY530" fmla="*/ 2197069 h 6858000"/>
              <a:gd name="connsiteX531" fmla="*/ 5798671 w 7472601"/>
              <a:gd name="connsiteY531" fmla="*/ 1981601 h 6858000"/>
              <a:gd name="connsiteX532" fmla="*/ 5829202 w 7472601"/>
              <a:gd name="connsiteY532" fmla="*/ 1971679 h 6858000"/>
              <a:gd name="connsiteX533" fmla="*/ 5809558 w 7472601"/>
              <a:gd name="connsiteY533" fmla="*/ 2198043 h 6858000"/>
              <a:gd name="connsiteX534" fmla="*/ 5788653 w 7472601"/>
              <a:gd name="connsiteY534" fmla="*/ 2489430 h 6858000"/>
              <a:gd name="connsiteX535" fmla="*/ 5793439 w 7472601"/>
              <a:gd name="connsiteY535" fmla="*/ 2575235 h 6858000"/>
              <a:gd name="connsiteX536" fmla="*/ 5796837 w 7472601"/>
              <a:gd name="connsiteY536" fmla="*/ 2637633 h 6858000"/>
              <a:gd name="connsiteX537" fmla="*/ 5818614 w 7472601"/>
              <a:gd name="connsiteY537" fmla="*/ 2473055 h 6858000"/>
              <a:gd name="connsiteX538" fmla="*/ 5829202 w 7472601"/>
              <a:gd name="connsiteY538" fmla="*/ 1971679 h 6858000"/>
              <a:gd name="connsiteX539" fmla="*/ 5911389 w 7472601"/>
              <a:gd name="connsiteY539" fmla="*/ 1898371 h 6858000"/>
              <a:gd name="connsiteX540" fmla="*/ 6237627 w 7472601"/>
              <a:gd name="connsiteY540" fmla="*/ 2231921 h 6858000"/>
              <a:gd name="connsiteX541" fmla="*/ 5911389 w 7472601"/>
              <a:gd name="connsiteY541" fmla="*/ 1898371 h 6858000"/>
              <a:gd name="connsiteX542" fmla="*/ 6944437 w 7472601"/>
              <a:gd name="connsiteY542" fmla="*/ 1575402 h 6858000"/>
              <a:gd name="connsiteX543" fmla="*/ 6304730 w 7472601"/>
              <a:gd name="connsiteY543" fmla="*/ 1766654 h 6858000"/>
              <a:gd name="connsiteX544" fmla="*/ 6944437 w 7472601"/>
              <a:gd name="connsiteY544" fmla="*/ 1575402 h 6858000"/>
              <a:gd name="connsiteX545" fmla="*/ 7019523 w 7472601"/>
              <a:gd name="connsiteY545" fmla="*/ 1519450 h 6858000"/>
              <a:gd name="connsiteX546" fmla="*/ 6298091 w 7472601"/>
              <a:gd name="connsiteY546" fmla="*/ 1737122 h 6858000"/>
              <a:gd name="connsiteX547" fmla="*/ 7019523 w 7472601"/>
              <a:gd name="connsiteY547" fmla="*/ 1519450 h 6858000"/>
              <a:gd name="connsiteX548" fmla="*/ 2399523 w 7472601"/>
              <a:gd name="connsiteY548" fmla="*/ 1428234 h 6858000"/>
              <a:gd name="connsiteX549" fmla="*/ 2224982 w 7472601"/>
              <a:gd name="connsiteY549" fmla="*/ 1826201 h 6858000"/>
              <a:gd name="connsiteX550" fmla="*/ 2096099 w 7472601"/>
              <a:gd name="connsiteY550" fmla="*/ 2345900 h 6858000"/>
              <a:gd name="connsiteX551" fmla="*/ 2283317 w 7472601"/>
              <a:gd name="connsiteY551" fmla="*/ 1796925 h 6858000"/>
              <a:gd name="connsiteX552" fmla="*/ 2399523 w 7472601"/>
              <a:gd name="connsiteY552" fmla="*/ 1428234 h 6858000"/>
              <a:gd name="connsiteX553" fmla="*/ 2448558 w 7472601"/>
              <a:gd name="connsiteY553" fmla="*/ 1373435 h 6858000"/>
              <a:gd name="connsiteX554" fmla="*/ 2312521 w 7472601"/>
              <a:gd name="connsiteY554" fmla="*/ 1806140 h 6858000"/>
              <a:gd name="connsiteX555" fmla="*/ 2127533 w 7472601"/>
              <a:gd name="connsiteY555" fmla="*/ 2348380 h 6858000"/>
              <a:gd name="connsiteX556" fmla="*/ 2358080 w 7472601"/>
              <a:gd name="connsiteY556" fmla="*/ 1866134 h 6858000"/>
              <a:gd name="connsiteX557" fmla="*/ 2407436 w 7472601"/>
              <a:gd name="connsiteY557" fmla="*/ 1651070 h 6858000"/>
              <a:gd name="connsiteX558" fmla="*/ 2448558 w 7472601"/>
              <a:gd name="connsiteY558" fmla="*/ 1373435 h 6858000"/>
              <a:gd name="connsiteX559" fmla="*/ 278707 w 7472601"/>
              <a:gd name="connsiteY559" fmla="*/ 1352270 h 6858000"/>
              <a:gd name="connsiteX560" fmla="*/ 321570 w 7472601"/>
              <a:gd name="connsiteY560" fmla="*/ 1861610 h 6858000"/>
              <a:gd name="connsiteX561" fmla="*/ 294281 w 7472601"/>
              <a:gd name="connsiteY561" fmla="*/ 1440658 h 6858000"/>
              <a:gd name="connsiteX562" fmla="*/ 278707 w 7472601"/>
              <a:gd name="connsiteY562" fmla="*/ 1352270 h 6858000"/>
              <a:gd name="connsiteX563" fmla="*/ 1423821 w 7472601"/>
              <a:gd name="connsiteY563" fmla="*/ 1351958 h 6858000"/>
              <a:gd name="connsiteX564" fmla="*/ 1638521 w 7472601"/>
              <a:gd name="connsiteY564" fmla="*/ 1908470 h 6858000"/>
              <a:gd name="connsiteX565" fmla="*/ 1754199 w 7472601"/>
              <a:gd name="connsiteY565" fmla="*/ 2149284 h 6858000"/>
              <a:gd name="connsiteX566" fmla="*/ 1908359 w 7472601"/>
              <a:gd name="connsiteY566" fmla="*/ 2364988 h 6858000"/>
              <a:gd name="connsiteX567" fmla="*/ 1647661 w 7472601"/>
              <a:gd name="connsiteY567" fmla="*/ 1825945 h 6858000"/>
              <a:gd name="connsiteX568" fmla="*/ 1423821 w 7472601"/>
              <a:gd name="connsiteY568" fmla="*/ 1351958 h 6858000"/>
              <a:gd name="connsiteX569" fmla="*/ 1431890 w 7472601"/>
              <a:gd name="connsiteY569" fmla="*/ 1306475 h 6858000"/>
              <a:gd name="connsiteX570" fmla="*/ 1507597 w 7472601"/>
              <a:gd name="connsiteY570" fmla="*/ 1446132 h 6858000"/>
              <a:gd name="connsiteX571" fmla="*/ 1674586 w 7472601"/>
              <a:gd name="connsiteY571" fmla="*/ 1813832 h 6858000"/>
              <a:gd name="connsiteX572" fmla="*/ 1815950 w 7472601"/>
              <a:gd name="connsiteY572" fmla="*/ 2128564 h 6858000"/>
              <a:gd name="connsiteX573" fmla="*/ 1984242 w 7472601"/>
              <a:gd name="connsiteY573" fmla="*/ 2430829 h 6858000"/>
              <a:gd name="connsiteX574" fmla="*/ 2014023 w 7472601"/>
              <a:gd name="connsiteY574" fmla="*/ 2450995 h 6858000"/>
              <a:gd name="connsiteX575" fmla="*/ 1747337 w 7472601"/>
              <a:gd name="connsiteY575" fmla="*/ 1855264 h 6858000"/>
              <a:gd name="connsiteX576" fmla="*/ 1533749 w 7472601"/>
              <a:gd name="connsiteY576" fmla="*/ 1478656 h 6858000"/>
              <a:gd name="connsiteX577" fmla="*/ 1431890 w 7472601"/>
              <a:gd name="connsiteY577" fmla="*/ 1306475 h 6858000"/>
              <a:gd name="connsiteX578" fmla="*/ 5052692 w 7472601"/>
              <a:gd name="connsiteY578" fmla="*/ 1292994 h 6858000"/>
              <a:gd name="connsiteX579" fmla="*/ 5200661 w 7472601"/>
              <a:gd name="connsiteY579" fmla="*/ 1635186 h 6858000"/>
              <a:gd name="connsiteX580" fmla="*/ 5297138 w 7472601"/>
              <a:gd name="connsiteY580" fmla="*/ 1906351 h 6858000"/>
              <a:gd name="connsiteX581" fmla="*/ 5052692 w 7472601"/>
              <a:gd name="connsiteY581" fmla="*/ 1292994 h 6858000"/>
              <a:gd name="connsiteX582" fmla="*/ 5009948 w 7472601"/>
              <a:gd name="connsiteY582" fmla="*/ 1273619 h 6858000"/>
              <a:gd name="connsiteX583" fmla="*/ 5121777 w 7472601"/>
              <a:gd name="connsiteY583" fmla="*/ 1654213 h 6858000"/>
              <a:gd name="connsiteX584" fmla="*/ 5293545 w 7472601"/>
              <a:gd name="connsiteY584" fmla="*/ 2072247 h 6858000"/>
              <a:gd name="connsiteX585" fmla="*/ 5294042 w 7472601"/>
              <a:gd name="connsiteY585" fmla="*/ 2065019 h 6858000"/>
              <a:gd name="connsiteX586" fmla="*/ 5171936 w 7472601"/>
              <a:gd name="connsiteY586" fmla="*/ 1647613 h 6858000"/>
              <a:gd name="connsiteX587" fmla="*/ 5009948 w 7472601"/>
              <a:gd name="connsiteY587" fmla="*/ 1273619 h 6858000"/>
              <a:gd name="connsiteX588" fmla="*/ 655236 w 7472601"/>
              <a:gd name="connsiteY588" fmla="*/ 1268632 h 6858000"/>
              <a:gd name="connsiteX589" fmla="*/ 839521 w 7472601"/>
              <a:gd name="connsiteY589" fmla="*/ 1685315 h 6858000"/>
              <a:gd name="connsiteX590" fmla="*/ 1109416 w 7472601"/>
              <a:gd name="connsiteY590" fmla="*/ 2061663 h 6858000"/>
              <a:gd name="connsiteX591" fmla="*/ 1298300 w 7472601"/>
              <a:gd name="connsiteY591" fmla="*/ 2247742 h 6858000"/>
              <a:gd name="connsiteX592" fmla="*/ 1125871 w 7472601"/>
              <a:gd name="connsiteY592" fmla="*/ 1989513 h 6858000"/>
              <a:gd name="connsiteX593" fmla="*/ 981574 w 7472601"/>
              <a:gd name="connsiteY593" fmla="*/ 1783157 h 6858000"/>
              <a:gd name="connsiteX594" fmla="*/ 922198 w 7472601"/>
              <a:gd name="connsiteY594" fmla="*/ 1677437 h 6858000"/>
              <a:gd name="connsiteX595" fmla="*/ 869293 w 7472601"/>
              <a:gd name="connsiteY595" fmla="*/ 1583214 h 6858000"/>
              <a:gd name="connsiteX596" fmla="*/ 751431 w 7472601"/>
              <a:gd name="connsiteY596" fmla="*/ 1405731 h 6858000"/>
              <a:gd name="connsiteX597" fmla="*/ 655236 w 7472601"/>
              <a:gd name="connsiteY597" fmla="*/ 1268632 h 6858000"/>
              <a:gd name="connsiteX598" fmla="*/ 6516292 w 7472601"/>
              <a:gd name="connsiteY598" fmla="*/ 1263064 h 6858000"/>
              <a:gd name="connsiteX599" fmla="*/ 5736320 w 7472601"/>
              <a:gd name="connsiteY599" fmla="*/ 1501803 h 6858000"/>
              <a:gd name="connsiteX600" fmla="*/ 6516292 w 7472601"/>
              <a:gd name="connsiteY600" fmla="*/ 1263064 h 6858000"/>
              <a:gd name="connsiteX601" fmla="*/ 291466 w 7472601"/>
              <a:gd name="connsiteY601" fmla="*/ 1250369 h 6858000"/>
              <a:gd name="connsiteX602" fmla="*/ 323180 w 7472601"/>
              <a:gd name="connsiteY602" fmla="*/ 1435283 h 6858000"/>
              <a:gd name="connsiteX603" fmla="*/ 349381 w 7472601"/>
              <a:gd name="connsiteY603" fmla="*/ 1875041 h 6858000"/>
              <a:gd name="connsiteX604" fmla="*/ 374363 w 7472601"/>
              <a:gd name="connsiteY604" fmla="*/ 1506494 h 6858000"/>
              <a:gd name="connsiteX605" fmla="*/ 302168 w 7472601"/>
              <a:gd name="connsiteY605" fmla="*/ 1274495 h 6858000"/>
              <a:gd name="connsiteX606" fmla="*/ 291466 w 7472601"/>
              <a:gd name="connsiteY606" fmla="*/ 1250369 h 6858000"/>
              <a:gd name="connsiteX607" fmla="*/ 678222 w 7472601"/>
              <a:gd name="connsiteY607" fmla="*/ 1248670 h 6858000"/>
              <a:gd name="connsiteX608" fmla="*/ 775536 w 7472601"/>
              <a:gd name="connsiteY608" fmla="*/ 1388015 h 6858000"/>
              <a:gd name="connsiteX609" fmla="*/ 894529 w 7472601"/>
              <a:gd name="connsiteY609" fmla="*/ 1567739 h 6858000"/>
              <a:gd name="connsiteX610" fmla="*/ 948000 w 7472601"/>
              <a:gd name="connsiteY610" fmla="*/ 1663088 h 6858000"/>
              <a:gd name="connsiteX611" fmla="*/ 1006812 w 7472601"/>
              <a:gd name="connsiteY611" fmla="*/ 1767683 h 6858000"/>
              <a:gd name="connsiteX612" fmla="*/ 1149133 w 7472601"/>
              <a:gd name="connsiteY612" fmla="*/ 1971513 h 6858000"/>
              <a:gd name="connsiteX613" fmla="*/ 1333952 w 7472601"/>
              <a:gd name="connsiteY613" fmla="*/ 2251620 h 6858000"/>
              <a:gd name="connsiteX614" fmla="*/ 1337329 w 7472601"/>
              <a:gd name="connsiteY614" fmla="*/ 2258350 h 6858000"/>
              <a:gd name="connsiteX615" fmla="*/ 1014726 w 7472601"/>
              <a:gd name="connsiteY615" fmla="*/ 1615556 h 6858000"/>
              <a:gd name="connsiteX616" fmla="*/ 678222 w 7472601"/>
              <a:gd name="connsiteY616" fmla="*/ 1248670 h 6858000"/>
              <a:gd name="connsiteX617" fmla="*/ 6691602 w 7472601"/>
              <a:gd name="connsiteY617" fmla="*/ 1140573 h 6858000"/>
              <a:gd name="connsiteX618" fmla="*/ 6571100 w 7472601"/>
              <a:gd name="connsiteY618" fmla="*/ 1183662 h 6858000"/>
              <a:gd name="connsiteX619" fmla="*/ 6241687 w 7472601"/>
              <a:gd name="connsiteY619" fmla="*/ 1257600 h 6858000"/>
              <a:gd name="connsiteX620" fmla="*/ 5693009 w 7472601"/>
              <a:gd name="connsiteY620" fmla="*/ 1478256 h 6858000"/>
              <a:gd name="connsiteX621" fmla="*/ 6548420 w 7472601"/>
              <a:gd name="connsiteY621" fmla="*/ 1214599 h 6858000"/>
              <a:gd name="connsiteX622" fmla="*/ 6605473 w 7472601"/>
              <a:gd name="connsiteY622" fmla="*/ 1184686 h 6858000"/>
              <a:gd name="connsiteX623" fmla="*/ 6691602 w 7472601"/>
              <a:gd name="connsiteY623" fmla="*/ 1140573 h 6858000"/>
              <a:gd name="connsiteX624" fmla="*/ 4002475 w 7472601"/>
              <a:gd name="connsiteY624" fmla="*/ 1037802 h 6858000"/>
              <a:gd name="connsiteX625" fmla="*/ 4000324 w 7472601"/>
              <a:gd name="connsiteY625" fmla="*/ 1039362 h 6858000"/>
              <a:gd name="connsiteX626" fmla="*/ 4002862 w 7472601"/>
              <a:gd name="connsiteY626" fmla="*/ 1042866 h 6858000"/>
              <a:gd name="connsiteX627" fmla="*/ 4002475 w 7472601"/>
              <a:gd name="connsiteY627" fmla="*/ 1037802 h 6858000"/>
              <a:gd name="connsiteX628" fmla="*/ 506322 w 7472601"/>
              <a:gd name="connsiteY628" fmla="*/ 1020997 h 6858000"/>
              <a:gd name="connsiteX629" fmla="*/ 533068 w 7472601"/>
              <a:gd name="connsiteY629" fmla="*/ 1029409 h 6858000"/>
              <a:gd name="connsiteX630" fmla="*/ 1232525 w 7472601"/>
              <a:gd name="connsiteY630" fmla="*/ 1804675 h 6858000"/>
              <a:gd name="connsiteX631" fmla="*/ 1388858 w 7472601"/>
              <a:gd name="connsiteY631" fmla="*/ 2368011 h 6858000"/>
              <a:gd name="connsiteX632" fmla="*/ 1384098 w 7472601"/>
              <a:gd name="connsiteY632" fmla="*/ 2378125 h 6858000"/>
              <a:gd name="connsiteX633" fmla="*/ 1425393 w 7472601"/>
              <a:gd name="connsiteY633" fmla="*/ 2589124 h 6858000"/>
              <a:gd name="connsiteX634" fmla="*/ 1424001 w 7472601"/>
              <a:gd name="connsiteY634" fmla="*/ 2597541 h 6858000"/>
              <a:gd name="connsiteX635" fmla="*/ 2152729 w 7472601"/>
              <a:gd name="connsiteY635" fmla="*/ 2864487 h 6858000"/>
              <a:gd name="connsiteX636" fmla="*/ 2020609 w 7472601"/>
              <a:gd name="connsiteY636" fmla="*/ 2539671 h 6858000"/>
              <a:gd name="connsiteX637" fmla="*/ 2018920 w 7472601"/>
              <a:gd name="connsiteY637" fmla="*/ 2536309 h 6858000"/>
              <a:gd name="connsiteX638" fmla="*/ 1342441 w 7472601"/>
              <a:gd name="connsiteY638" fmla="*/ 1173017 h 6858000"/>
              <a:gd name="connsiteX639" fmla="*/ 1367925 w 7472601"/>
              <a:gd name="connsiteY639" fmla="*/ 1135648 h 6858000"/>
              <a:gd name="connsiteX640" fmla="*/ 1771401 w 7472601"/>
              <a:gd name="connsiteY640" fmla="*/ 1806673 h 6858000"/>
              <a:gd name="connsiteX641" fmla="*/ 1972385 w 7472601"/>
              <a:gd name="connsiteY641" fmla="*/ 2198735 h 6858000"/>
              <a:gd name="connsiteX642" fmla="*/ 2040892 w 7472601"/>
              <a:gd name="connsiteY642" fmla="*/ 2405205 h 6858000"/>
              <a:gd name="connsiteX643" fmla="*/ 2131689 w 7472601"/>
              <a:gd name="connsiteY643" fmla="*/ 1936926 h 6858000"/>
              <a:gd name="connsiteX644" fmla="*/ 2454820 w 7472601"/>
              <a:gd name="connsiteY644" fmla="*/ 1248808 h 6858000"/>
              <a:gd name="connsiteX645" fmla="*/ 2492512 w 7472601"/>
              <a:gd name="connsiteY645" fmla="*/ 1302920 h 6858000"/>
              <a:gd name="connsiteX646" fmla="*/ 2081216 w 7472601"/>
              <a:gd name="connsiteY646" fmla="*/ 2527513 h 6858000"/>
              <a:gd name="connsiteX647" fmla="*/ 2081211 w 7472601"/>
              <a:gd name="connsiteY647" fmla="*/ 2528916 h 6858000"/>
              <a:gd name="connsiteX648" fmla="*/ 2199067 w 7472601"/>
              <a:gd name="connsiteY648" fmla="*/ 2884061 h 6858000"/>
              <a:gd name="connsiteX649" fmla="*/ 3192586 w 7472601"/>
              <a:gd name="connsiteY649" fmla="*/ 3411496 h 6858000"/>
              <a:gd name="connsiteX650" fmla="*/ 3182620 w 7472601"/>
              <a:gd name="connsiteY650" fmla="*/ 3483279 h 6858000"/>
              <a:gd name="connsiteX651" fmla="*/ 2435119 w 7472601"/>
              <a:gd name="connsiteY651" fmla="*/ 3080173 h 6858000"/>
              <a:gd name="connsiteX652" fmla="*/ 2410152 w 7472601"/>
              <a:gd name="connsiteY652" fmla="*/ 3063751 h 6858000"/>
              <a:gd name="connsiteX653" fmla="*/ 2408099 w 7472601"/>
              <a:gd name="connsiteY653" fmla="*/ 3064403 h 6858000"/>
              <a:gd name="connsiteX654" fmla="*/ 2407218 w 7472601"/>
              <a:gd name="connsiteY654" fmla="*/ 3070324 h 6858000"/>
              <a:gd name="connsiteX655" fmla="*/ 2380138 w 7472601"/>
              <a:gd name="connsiteY655" fmla="*/ 3099341 h 6858000"/>
              <a:gd name="connsiteX656" fmla="*/ 1765923 w 7472601"/>
              <a:gd name="connsiteY656" fmla="*/ 3581043 h 6858000"/>
              <a:gd name="connsiteX657" fmla="*/ 1702258 w 7472601"/>
              <a:gd name="connsiteY657" fmla="*/ 3612286 h 6858000"/>
              <a:gd name="connsiteX658" fmla="*/ 1538370 w 7472601"/>
              <a:gd name="connsiteY658" fmla="*/ 3811804 h 6858000"/>
              <a:gd name="connsiteX659" fmla="*/ 542867 w 7472601"/>
              <a:gd name="connsiteY659" fmla="*/ 4944092 h 6858000"/>
              <a:gd name="connsiteX660" fmla="*/ 515800 w 7472601"/>
              <a:gd name="connsiteY660" fmla="*/ 4862180 h 6858000"/>
              <a:gd name="connsiteX661" fmla="*/ 909145 w 7472601"/>
              <a:gd name="connsiteY661" fmla="*/ 4199225 h 6858000"/>
              <a:gd name="connsiteX662" fmla="*/ 1214067 w 7472601"/>
              <a:gd name="connsiteY662" fmla="*/ 3908561 h 6858000"/>
              <a:gd name="connsiteX663" fmla="*/ 640967 w 7472601"/>
              <a:gd name="connsiteY663" fmla="*/ 4105601 h 6858000"/>
              <a:gd name="connsiteX664" fmla="*/ 112563 w 7472601"/>
              <a:gd name="connsiteY664" fmla="*/ 4396952 h 6858000"/>
              <a:gd name="connsiteX665" fmla="*/ 0 w 7472601"/>
              <a:gd name="connsiteY665" fmla="*/ 4466006 h 6858000"/>
              <a:gd name="connsiteX666" fmla="*/ 0 w 7472601"/>
              <a:gd name="connsiteY666" fmla="*/ 4233763 h 6858000"/>
              <a:gd name="connsiteX667" fmla="*/ 36881 w 7472601"/>
              <a:gd name="connsiteY667" fmla="*/ 4200118 h 6858000"/>
              <a:gd name="connsiteX668" fmla="*/ 910534 w 7472601"/>
              <a:gd name="connsiteY668" fmla="*/ 3629753 h 6858000"/>
              <a:gd name="connsiteX669" fmla="*/ 1578717 w 7472601"/>
              <a:gd name="connsiteY669" fmla="*/ 3575982 h 6858000"/>
              <a:gd name="connsiteX670" fmla="*/ 2338780 w 7472601"/>
              <a:gd name="connsiteY670" fmla="*/ 3033725 h 6858000"/>
              <a:gd name="connsiteX671" fmla="*/ 1807991 w 7472601"/>
              <a:gd name="connsiteY671" fmla="*/ 2807184 h 6858000"/>
              <a:gd name="connsiteX672" fmla="*/ 1416358 w 7472601"/>
              <a:gd name="connsiteY672" fmla="*/ 3112571 h 6858000"/>
              <a:gd name="connsiteX673" fmla="*/ 939066 w 7472601"/>
              <a:gd name="connsiteY673" fmla="*/ 3378798 h 6858000"/>
              <a:gd name="connsiteX674" fmla="*/ 115099 w 7472601"/>
              <a:gd name="connsiteY674" fmla="*/ 3607650 h 6858000"/>
              <a:gd name="connsiteX675" fmla="*/ 97284 w 7472601"/>
              <a:gd name="connsiteY675" fmla="*/ 3520393 h 6858000"/>
              <a:gd name="connsiteX676" fmla="*/ 922050 w 7472601"/>
              <a:gd name="connsiteY676" fmla="*/ 3074867 h 6858000"/>
              <a:gd name="connsiteX677" fmla="*/ 1405265 w 7472601"/>
              <a:gd name="connsiteY677" fmla="*/ 3016319 h 6858000"/>
              <a:gd name="connsiteX678" fmla="*/ 1407512 w 7472601"/>
              <a:gd name="connsiteY678" fmla="*/ 3018001 h 6858000"/>
              <a:gd name="connsiteX679" fmla="*/ 1726266 w 7472601"/>
              <a:gd name="connsiteY679" fmla="*/ 2777274 h 6858000"/>
              <a:gd name="connsiteX680" fmla="*/ 625390 w 7472601"/>
              <a:gd name="connsiteY680" fmla="*/ 2514541 h 6858000"/>
              <a:gd name="connsiteX681" fmla="*/ 619799 w 7472601"/>
              <a:gd name="connsiteY681" fmla="*/ 2527180 h 6858000"/>
              <a:gd name="connsiteX682" fmla="*/ 310030 w 7472601"/>
              <a:gd name="connsiteY682" fmla="*/ 2771818 h 6858000"/>
              <a:gd name="connsiteX683" fmla="*/ 173877 w 7472601"/>
              <a:gd name="connsiteY683" fmla="*/ 2937056 h 6858000"/>
              <a:gd name="connsiteX684" fmla="*/ 77889 w 7472601"/>
              <a:gd name="connsiteY684" fmla="*/ 3138440 h 6858000"/>
              <a:gd name="connsiteX685" fmla="*/ 0 w 7472601"/>
              <a:gd name="connsiteY685" fmla="*/ 3271395 h 6858000"/>
              <a:gd name="connsiteX686" fmla="*/ 0 w 7472601"/>
              <a:gd name="connsiteY686" fmla="*/ 3153002 h 6858000"/>
              <a:gd name="connsiteX687" fmla="*/ 2386 w 7472601"/>
              <a:gd name="connsiteY687" fmla="*/ 3149203 h 6858000"/>
              <a:gd name="connsiteX688" fmla="*/ 89753 w 7472601"/>
              <a:gd name="connsiteY688" fmla="*/ 2987702 h 6858000"/>
              <a:gd name="connsiteX689" fmla="*/ 76869 w 7472601"/>
              <a:gd name="connsiteY689" fmla="*/ 3005404 h 6858000"/>
              <a:gd name="connsiteX690" fmla="*/ 32049 w 7472601"/>
              <a:gd name="connsiteY690" fmla="*/ 3065814 h 6858000"/>
              <a:gd name="connsiteX691" fmla="*/ 0 w 7472601"/>
              <a:gd name="connsiteY691" fmla="*/ 3108744 h 6858000"/>
              <a:gd name="connsiteX692" fmla="*/ 0 w 7472601"/>
              <a:gd name="connsiteY692" fmla="*/ 3058059 h 6858000"/>
              <a:gd name="connsiteX693" fmla="*/ 7610 w 7472601"/>
              <a:gd name="connsiteY693" fmla="*/ 3047889 h 6858000"/>
              <a:gd name="connsiteX694" fmla="*/ 52419 w 7472601"/>
              <a:gd name="connsiteY694" fmla="*/ 2987479 h 6858000"/>
              <a:gd name="connsiteX695" fmla="*/ 59142 w 7472601"/>
              <a:gd name="connsiteY695" fmla="*/ 2978488 h 6858000"/>
              <a:gd name="connsiteX696" fmla="*/ 0 w 7472601"/>
              <a:gd name="connsiteY696" fmla="*/ 3015334 h 6858000"/>
              <a:gd name="connsiteX697" fmla="*/ 0 w 7472601"/>
              <a:gd name="connsiteY697" fmla="*/ 2914286 h 6858000"/>
              <a:gd name="connsiteX698" fmla="*/ 36383 w 7472601"/>
              <a:gd name="connsiteY698" fmla="*/ 2901128 h 6858000"/>
              <a:gd name="connsiteX699" fmla="*/ 156329 w 7472601"/>
              <a:gd name="connsiteY699" fmla="*/ 2840533 h 6858000"/>
              <a:gd name="connsiteX700" fmla="*/ 358355 w 7472601"/>
              <a:gd name="connsiteY700" fmla="*/ 2620471 h 6858000"/>
              <a:gd name="connsiteX701" fmla="*/ 510577 w 7472601"/>
              <a:gd name="connsiteY701" fmla="*/ 2501244 h 6858000"/>
              <a:gd name="connsiteX702" fmla="*/ 211967 w 7472601"/>
              <a:gd name="connsiteY702" fmla="*/ 2479171 h 6858000"/>
              <a:gd name="connsiteX703" fmla="*/ 0 w 7472601"/>
              <a:gd name="connsiteY703" fmla="*/ 2476398 h 6858000"/>
              <a:gd name="connsiteX704" fmla="*/ 0 w 7472601"/>
              <a:gd name="connsiteY704" fmla="*/ 2389189 h 6858000"/>
              <a:gd name="connsiteX705" fmla="*/ 103062 w 7472601"/>
              <a:gd name="connsiteY705" fmla="*/ 2389518 h 6858000"/>
              <a:gd name="connsiteX706" fmla="*/ 510734 w 7472601"/>
              <a:gd name="connsiteY706" fmla="*/ 2416201 h 6858000"/>
              <a:gd name="connsiteX707" fmla="*/ 279257 w 7472601"/>
              <a:gd name="connsiteY707" fmla="*/ 2092102 h 6858000"/>
              <a:gd name="connsiteX708" fmla="*/ 65265 w 7472601"/>
              <a:gd name="connsiteY708" fmla="*/ 2006049 h 6858000"/>
              <a:gd name="connsiteX709" fmla="*/ 0 w 7472601"/>
              <a:gd name="connsiteY709" fmla="*/ 1982532 h 6858000"/>
              <a:gd name="connsiteX710" fmla="*/ 0 w 7472601"/>
              <a:gd name="connsiteY710" fmla="*/ 1912789 h 6858000"/>
              <a:gd name="connsiteX711" fmla="*/ 97460 w 7472601"/>
              <a:gd name="connsiteY711" fmla="*/ 1953725 h 6858000"/>
              <a:gd name="connsiteX712" fmla="*/ 221272 w 7472601"/>
              <a:gd name="connsiteY712" fmla="*/ 1980766 h 6858000"/>
              <a:gd name="connsiteX713" fmla="*/ 116765 w 7472601"/>
              <a:gd name="connsiteY713" fmla="*/ 1911033 h 6858000"/>
              <a:gd name="connsiteX714" fmla="*/ 16405 w 7472601"/>
              <a:gd name="connsiteY714" fmla="*/ 1803412 h 6858000"/>
              <a:gd name="connsiteX715" fmla="*/ 0 w 7472601"/>
              <a:gd name="connsiteY715" fmla="*/ 1784777 h 6858000"/>
              <a:gd name="connsiteX716" fmla="*/ 0 w 7472601"/>
              <a:gd name="connsiteY716" fmla="*/ 1740082 h 6858000"/>
              <a:gd name="connsiteX717" fmla="*/ 39394 w 7472601"/>
              <a:gd name="connsiteY717" fmla="*/ 1784856 h 6858000"/>
              <a:gd name="connsiteX718" fmla="*/ 135813 w 7472601"/>
              <a:gd name="connsiteY718" fmla="*/ 1888838 h 6858000"/>
              <a:gd name="connsiteX719" fmla="*/ 242575 w 7472601"/>
              <a:gd name="connsiteY719" fmla="*/ 1958841 h 6858000"/>
              <a:gd name="connsiteX720" fmla="*/ 82197 w 7472601"/>
              <a:gd name="connsiteY720" fmla="*/ 1754826 h 6858000"/>
              <a:gd name="connsiteX721" fmla="*/ 0 w 7472601"/>
              <a:gd name="connsiteY721" fmla="*/ 1679650 h 6858000"/>
              <a:gd name="connsiteX722" fmla="*/ 0 w 7472601"/>
              <a:gd name="connsiteY722" fmla="*/ 1602463 h 6858000"/>
              <a:gd name="connsiteX723" fmla="*/ 84689 w 7472601"/>
              <a:gd name="connsiteY723" fmla="*/ 1677442 h 6858000"/>
              <a:gd name="connsiteX724" fmla="*/ 298437 w 7472601"/>
              <a:gd name="connsiteY724" fmla="*/ 1968019 h 6858000"/>
              <a:gd name="connsiteX725" fmla="*/ 227269 w 7472601"/>
              <a:gd name="connsiteY725" fmla="*/ 1114064 h 6858000"/>
              <a:gd name="connsiteX726" fmla="*/ 248003 w 7472601"/>
              <a:gd name="connsiteY726" fmla="*/ 1089613 h 6858000"/>
              <a:gd name="connsiteX727" fmla="*/ 427020 w 7472601"/>
              <a:gd name="connsiteY727" fmla="*/ 1619803 h 6858000"/>
              <a:gd name="connsiteX728" fmla="*/ 340345 w 7472601"/>
              <a:gd name="connsiteY728" fmla="*/ 2027739 h 6858000"/>
              <a:gd name="connsiteX729" fmla="*/ 360865 w 7472601"/>
              <a:gd name="connsiteY729" fmla="*/ 2044827 h 6858000"/>
              <a:gd name="connsiteX730" fmla="*/ 560414 w 7472601"/>
              <a:gd name="connsiteY730" fmla="*/ 2421457 h 6858000"/>
              <a:gd name="connsiteX731" fmla="*/ 1359703 w 7472601"/>
              <a:gd name="connsiteY731" fmla="*/ 2578554 h 6858000"/>
              <a:gd name="connsiteX732" fmla="*/ 1359422 w 7472601"/>
              <a:gd name="connsiteY732" fmla="*/ 2577994 h 6858000"/>
              <a:gd name="connsiteX733" fmla="*/ 828701 w 7472601"/>
              <a:gd name="connsiteY733" fmla="*/ 1839520 h 6858000"/>
              <a:gd name="connsiteX734" fmla="*/ 494427 w 7472601"/>
              <a:gd name="connsiteY734" fmla="*/ 1092333 h 6858000"/>
              <a:gd name="connsiteX735" fmla="*/ 506322 w 7472601"/>
              <a:gd name="connsiteY735" fmla="*/ 1020997 h 6858000"/>
              <a:gd name="connsiteX736" fmla="*/ 4570198 w 7472601"/>
              <a:gd name="connsiteY736" fmla="*/ 978081 h 6858000"/>
              <a:gd name="connsiteX737" fmla="*/ 4523691 w 7472601"/>
              <a:gd name="connsiteY737" fmla="*/ 1127776 h 6858000"/>
              <a:gd name="connsiteX738" fmla="*/ 4509875 w 7472601"/>
              <a:gd name="connsiteY738" fmla="*/ 1167552 h 6858000"/>
              <a:gd name="connsiteX739" fmla="*/ 4478168 w 7472601"/>
              <a:gd name="connsiteY739" fmla="*/ 1260735 h 6858000"/>
              <a:gd name="connsiteX740" fmla="*/ 4409309 w 7472601"/>
              <a:gd name="connsiteY740" fmla="*/ 1666996 h 6858000"/>
              <a:gd name="connsiteX741" fmla="*/ 4370031 w 7472601"/>
              <a:gd name="connsiteY741" fmla="*/ 1955666 h 6858000"/>
              <a:gd name="connsiteX742" fmla="*/ 4570198 w 7472601"/>
              <a:gd name="connsiteY742" fmla="*/ 978081 h 6858000"/>
              <a:gd name="connsiteX743" fmla="*/ 4557898 w 7472601"/>
              <a:gd name="connsiteY743" fmla="*/ 900011 h 6858000"/>
              <a:gd name="connsiteX744" fmla="*/ 4344840 w 7472601"/>
              <a:gd name="connsiteY744" fmla="*/ 1922038 h 6858000"/>
              <a:gd name="connsiteX745" fmla="*/ 4378710 w 7472601"/>
              <a:gd name="connsiteY745" fmla="*/ 1665516 h 6858000"/>
              <a:gd name="connsiteX746" fmla="*/ 4448798 w 7472601"/>
              <a:gd name="connsiteY746" fmla="*/ 1253024 h 6858000"/>
              <a:gd name="connsiteX747" fmla="*/ 4480315 w 7472601"/>
              <a:gd name="connsiteY747" fmla="*/ 1158454 h 6858000"/>
              <a:gd name="connsiteX748" fmla="*/ 4494133 w 7472601"/>
              <a:gd name="connsiteY748" fmla="*/ 1118676 h 6858000"/>
              <a:gd name="connsiteX749" fmla="*/ 4557898 w 7472601"/>
              <a:gd name="connsiteY749" fmla="*/ 900011 h 6858000"/>
              <a:gd name="connsiteX750" fmla="*/ 5870151 w 7472601"/>
              <a:gd name="connsiteY750" fmla="*/ 898890 h 6858000"/>
              <a:gd name="connsiteX751" fmla="*/ 5861335 w 7472601"/>
              <a:gd name="connsiteY751" fmla="*/ 899177 h 6858000"/>
              <a:gd name="connsiteX752" fmla="*/ 5843702 w 7472601"/>
              <a:gd name="connsiteY752" fmla="*/ 899748 h 6858000"/>
              <a:gd name="connsiteX753" fmla="*/ 5651107 w 7472601"/>
              <a:gd name="connsiteY753" fmla="*/ 920306 h 6858000"/>
              <a:gd name="connsiteX754" fmla="*/ 5459407 w 7472601"/>
              <a:gd name="connsiteY754" fmla="*/ 940975 h 6858000"/>
              <a:gd name="connsiteX755" fmla="*/ 5374846 w 7472601"/>
              <a:gd name="connsiteY755" fmla="*/ 941988 h 6858000"/>
              <a:gd name="connsiteX756" fmla="*/ 5256105 w 7472601"/>
              <a:gd name="connsiteY756" fmla="*/ 945632 h 6858000"/>
              <a:gd name="connsiteX757" fmla="*/ 5107071 w 7472601"/>
              <a:gd name="connsiteY757" fmla="*/ 969720 h 6858000"/>
              <a:gd name="connsiteX758" fmla="*/ 4998681 w 7472601"/>
              <a:gd name="connsiteY758" fmla="*/ 988771 h 6858000"/>
              <a:gd name="connsiteX759" fmla="*/ 5870151 w 7472601"/>
              <a:gd name="connsiteY759" fmla="*/ 898890 h 6858000"/>
              <a:gd name="connsiteX760" fmla="*/ 5504425 w 7472601"/>
              <a:gd name="connsiteY760" fmla="*/ 848067 h 6858000"/>
              <a:gd name="connsiteX761" fmla="*/ 4968849 w 7472601"/>
              <a:gd name="connsiteY761" fmla="*/ 962318 h 6858000"/>
              <a:gd name="connsiteX762" fmla="*/ 5104039 w 7472601"/>
              <a:gd name="connsiteY762" fmla="*/ 940634 h 6858000"/>
              <a:gd name="connsiteX763" fmla="*/ 5256311 w 7472601"/>
              <a:gd name="connsiteY763" fmla="*/ 916490 h 6858000"/>
              <a:gd name="connsiteX764" fmla="*/ 5377381 w 7472601"/>
              <a:gd name="connsiteY764" fmla="*/ 912671 h 6858000"/>
              <a:gd name="connsiteX765" fmla="*/ 5460148 w 7472601"/>
              <a:gd name="connsiteY765" fmla="*/ 911442 h 6858000"/>
              <a:gd name="connsiteX766" fmla="*/ 5648971 w 7472601"/>
              <a:gd name="connsiteY766" fmla="*/ 891331 h 6858000"/>
              <a:gd name="connsiteX767" fmla="*/ 5844807 w 7472601"/>
              <a:gd name="connsiteY767" fmla="*/ 870718 h 6858000"/>
              <a:gd name="connsiteX768" fmla="*/ 5862975 w 7472601"/>
              <a:gd name="connsiteY768" fmla="*/ 869756 h 6858000"/>
              <a:gd name="connsiteX769" fmla="*/ 5920887 w 7472601"/>
              <a:gd name="connsiteY769" fmla="*/ 865929 h 6858000"/>
              <a:gd name="connsiteX770" fmla="*/ 5504425 w 7472601"/>
              <a:gd name="connsiteY770" fmla="*/ 848067 h 6858000"/>
              <a:gd name="connsiteX771" fmla="*/ 3607114 w 7472601"/>
              <a:gd name="connsiteY771" fmla="*/ 467441 h 6858000"/>
              <a:gd name="connsiteX772" fmla="*/ 3296242 w 7472601"/>
              <a:gd name="connsiteY772" fmla="*/ 807991 h 6858000"/>
              <a:gd name="connsiteX773" fmla="*/ 3174674 w 7472601"/>
              <a:gd name="connsiteY773" fmla="*/ 919759 h 6858000"/>
              <a:gd name="connsiteX774" fmla="*/ 3042978 w 7472601"/>
              <a:gd name="connsiteY774" fmla="*/ 1054894 h 6858000"/>
              <a:gd name="connsiteX775" fmla="*/ 2968914 w 7472601"/>
              <a:gd name="connsiteY775" fmla="*/ 1133756 h 6858000"/>
              <a:gd name="connsiteX776" fmla="*/ 3103823 w 7472601"/>
              <a:gd name="connsiteY776" fmla="*/ 1026814 h 6858000"/>
              <a:gd name="connsiteX777" fmla="*/ 3607114 w 7472601"/>
              <a:gd name="connsiteY777" fmla="*/ 467441 h 6858000"/>
              <a:gd name="connsiteX778" fmla="*/ 3744487 w 7472601"/>
              <a:gd name="connsiteY778" fmla="*/ 383136 h 6858000"/>
              <a:gd name="connsiteX779" fmla="*/ 3970213 w 7472601"/>
              <a:gd name="connsiteY779" fmla="*/ 995559 h 6858000"/>
              <a:gd name="connsiteX780" fmla="*/ 3744487 w 7472601"/>
              <a:gd name="connsiteY780" fmla="*/ 383136 h 6858000"/>
              <a:gd name="connsiteX781" fmla="*/ 3624562 w 7472601"/>
              <a:gd name="connsiteY781" fmla="*/ 367041 h 6858000"/>
              <a:gd name="connsiteX782" fmla="*/ 3489712 w 7472601"/>
              <a:gd name="connsiteY782" fmla="*/ 485386 h 6858000"/>
              <a:gd name="connsiteX783" fmla="*/ 3182994 w 7472601"/>
              <a:gd name="connsiteY783" fmla="*/ 828265 h 6858000"/>
              <a:gd name="connsiteX784" fmla="*/ 2892114 w 7472601"/>
              <a:gd name="connsiteY784" fmla="*/ 1172635 h 6858000"/>
              <a:gd name="connsiteX785" fmla="*/ 3021459 w 7472601"/>
              <a:gd name="connsiteY785" fmla="*/ 1035385 h 6858000"/>
              <a:gd name="connsiteX786" fmla="*/ 3153873 w 7472601"/>
              <a:gd name="connsiteY786" fmla="*/ 898971 h 6858000"/>
              <a:gd name="connsiteX787" fmla="*/ 3276511 w 7472601"/>
              <a:gd name="connsiteY787" fmla="*/ 786423 h 6858000"/>
              <a:gd name="connsiteX788" fmla="*/ 3584154 w 7472601"/>
              <a:gd name="connsiteY788" fmla="*/ 448218 h 6858000"/>
              <a:gd name="connsiteX789" fmla="*/ 3624562 w 7472601"/>
              <a:gd name="connsiteY789" fmla="*/ 367041 h 6858000"/>
              <a:gd name="connsiteX790" fmla="*/ 3766672 w 7472601"/>
              <a:gd name="connsiteY790" fmla="*/ 359429 h 6858000"/>
              <a:gd name="connsiteX791" fmla="*/ 3996338 w 7472601"/>
              <a:gd name="connsiteY791" fmla="*/ 968237 h 6858000"/>
              <a:gd name="connsiteX792" fmla="*/ 3766672 w 7472601"/>
              <a:gd name="connsiteY792" fmla="*/ 359429 h 6858000"/>
              <a:gd name="connsiteX793" fmla="*/ 5805386 w 7472601"/>
              <a:gd name="connsiteY793" fmla="*/ 239240 h 6858000"/>
              <a:gd name="connsiteX794" fmla="*/ 5736947 w 7472601"/>
              <a:gd name="connsiteY794" fmla="*/ 261367 h 6858000"/>
              <a:gd name="connsiteX795" fmla="*/ 5427012 w 7472601"/>
              <a:gd name="connsiteY795" fmla="*/ 311272 h 6858000"/>
              <a:gd name="connsiteX796" fmla="*/ 5147818 w 7472601"/>
              <a:gd name="connsiteY796" fmla="*/ 322112 h 6858000"/>
              <a:gd name="connsiteX797" fmla="*/ 5060854 w 7472601"/>
              <a:gd name="connsiteY797" fmla="*/ 311882 h 6858000"/>
              <a:gd name="connsiteX798" fmla="*/ 4945989 w 7472601"/>
              <a:gd name="connsiteY798" fmla="*/ 300516 h 6858000"/>
              <a:gd name="connsiteX799" fmla="*/ 5410479 w 7472601"/>
              <a:gd name="connsiteY799" fmla="*/ 348434 h 6858000"/>
              <a:gd name="connsiteX800" fmla="*/ 5805386 w 7472601"/>
              <a:gd name="connsiteY800" fmla="*/ 239240 h 6858000"/>
              <a:gd name="connsiteX801" fmla="*/ 5905192 w 7472601"/>
              <a:gd name="connsiteY801" fmla="*/ 163079 h 6858000"/>
              <a:gd name="connsiteX802" fmla="*/ 5865655 w 7472601"/>
              <a:gd name="connsiteY802" fmla="*/ 171901 h 6858000"/>
              <a:gd name="connsiteX803" fmla="*/ 5259740 w 7472601"/>
              <a:gd name="connsiteY803" fmla="*/ 257013 h 6858000"/>
              <a:gd name="connsiteX804" fmla="*/ 5208466 w 7472601"/>
              <a:gd name="connsiteY804" fmla="*/ 257550 h 6858000"/>
              <a:gd name="connsiteX805" fmla="*/ 4980204 w 7472601"/>
              <a:gd name="connsiteY805" fmla="*/ 271903 h 6858000"/>
              <a:gd name="connsiteX806" fmla="*/ 5068068 w 7472601"/>
              <a:gd name="connsiteY806" fmla="*/ 282244 h 6858000"/>
              <a:gd name="connsiteX807" fmla="*/ 5153231 w 7472601"/>
              <a:gd name="connsiteY807" fmla="*/ 292240 h 6858000"/>
              <a:gd name="connsiteX808" fmla="*/ 5426491 w 7472601"/>
              <a:gd name="connsiteY808" fmla="*/ 281128 h 6858000"/>
              <a:gd name="connsiteX809" fmla="*/ 5731212 w 7472601"/>
              <a:gd name="connsiteY809" fmla="*/ 231951 h 6858000"/>
              <a:gd name="connsiteX810" fmla="*/ 5905192 w 7472601"/>
              <a:gd name="connsiteY810" fmla="*/ 163079 h 6858000"/>
              <a:gd name="connsiteX811" fmla="*/ 5944437 w 7472601"/>
              <a:gd name="connsiteY811" fmla="*/ 113829 h 6858000"/>
              <a:gd name="connsiteX812" fmla="*/ 5825032 w 7472601"/>
              <a:gd name="connsiteY812" fmla="*/ 146405 h 6858000"/>
              <a:gd name="connsiteX813" fmla="*/ 4955599 w 7472601"/>
              <a:gd name="connsiteY813" fmla="*/ 247008 h 6858000"/>
              <a:gd name="connsiteX814" fmla="*/ 5210104 w 7472601"/>
              <a:gd name="connsiteY814" fmla="*/ 228123 h 6858000"/>
              <a:gd name="connsiteX815" fmla="*/ 5261015 w 7472601"/>
              <a:gd name="connsiteY815" fmla="*/ 227087 h 6858000"/>
              <a:gd name="connsiteX816" fmla="*/ 5861181 w 7472601"/>
              <a:gd name="connsiteY816" fmla="*/ 143093 h 6858000"/>
              <a:gd name="connsiteX817" fmla="*/ 5961252 w 7472601"/>
              <a:gd name="connsiteY817" fmla="*/ 114820 h 6858000"/>
              <a:gd name="connsiteX818" fmla="*/ 5944437 w 7472601"/>
              <a:gd name="connsiteY818" fmla="*/ 113829 h 6858000"/>
              <a:gd name="connsiteX819" fmla="*/ 3882765 w 7472601"/>
              <a:gd name="connsiteY819" fmla="*/ 0 h 6858000"/>
              <a:gd name="connsiteX820" fmla="*/ 3995099 w 7472601"/>
              <a:gd name="connsiteY820" fmla="*/ 0 h 6858000"/>
              <a:gd name="connsiteX821" fmla="*/ 4163818 w 7472601"/>
              <a:gd name="connsiteY821" fmla="*/ 234104 h 6858000"/>
              <a:gd name="connsiteX822" fmla="*/ 4172099 w 7472601"/>
              <a:gd name="connsiteY822" fmla="*/ 234207 h 6858000"/>
              <a:gd name="connsiteX823" fmla="*/ 4784282 w 7472601"/>
              <a:gd name="connsiteY823" fmla="*/ 276561 h 6858000"/>
              <a:gd name="connsiteX824" fmla="*/ 4801687 w 7472601"/>
              <a:gd name="connsiteY824" fmla="*/ 267764 h 6858000"/>
              <a:gd name="connsiteX825" fmla="*/ 6082788 w 7472601"/>
              <a:gd name="connsiteY825" fmla="*/ 64119 h 6858000"/>
              <a:gd name="connsiteX826" fmla="*/ 6099442 w 7472601"/>
              <a:gd name="connsiteY826" fmla="*/ 82568 h 6858000"/>
              <a:gd name="connsiteX827" fmla="*/ 4804137 w 7472601"/>
              <a:gd name="connsiteY827" fmla="*/ 320931 h 6858000"/>
              <a:gd name="connsiteX828" fmla="*/ 4227047 w 7472601"/>
              <a:gd name="connsiteY828" fmla="*/ 313415 h 6858000"/>
              <a:gd name="connsiteX829" fmla="*/ 4346041 w 7472601"/>
              <a:gd name="connsiteY829" fmla="*/ 456086 h 6858000"/>
              <a:gd name="connsiteX830" fmla="*/ 4870967 w 7472601"/>
              <a:gd name="connsiteY830" fmla="*/ 963061 h 6858000"/>
              <a:gd name="connsiteX831" fmla="*/ 4889647 w 7472601"/>
              <a:gd name="connsiteY831" fmla="*/ 957147 h 6858000"/>
              <a:gd name="connsiteX832" fmla="*/ 5422504 w 7472601"/>
              <a:gd name="connsiteY832" fmla="*/ 805191 h 6858000"/>
              <a:gd name="connsiteX833" fmla="*/ 6087656 w 7472601"/>
              <a:gd name="connsiteY833" fmla="*/ 826703 h 6858000"/>
              <a:gd name="connsiteX834" fmla="*/ 6058717 w 7472601"/>
              <a:gd name="connsiteY834" fmla="*/ 865992 h 6858000"/>
              <a:gd name="connsiteX835" fmla="*/ 4974153 w 7472601"/>
              <a:gd name="connsiteY835" fmla="*/ 1045456 h 6858000"/>
              <a:gd name="connsiteX836" fmla="*/ 5627835 w 7472601"/>
              <a:gd name="connsiteY836" fmla="*/ 1472077 h 6858000"/>
              <a:gd name="connsiteX837" fmla="*/ 5629817 w 7472601"/>
              <a:gd name="connsiteY837" fmla="*/ 1471412 h 6858000"/>
              <a:gd name="connsiteX838" fmla="*/ 5634124 w 7472601"/>
              <a:gd name="connsiteY838" fmla="*/ 1470572 h 6858000"/>
              <a:gd name="connsiteX839" fmla="*/ 5755832 w 7472601"/>
              <a:gd name="connsiteY839" fmla="*/ 1383886 h 6858000"/>
              <a:gd name="connsiteX840" fmla="*/ 6014186 w 7472601"/>
              <a:gd name="connsiteY840" fmla="*/ 1279799 h 6858000"/>
              <a:gd name="connsiteX841" fmla="*/ 6901619 w 7472601"/>
              <a:gd name="connsiteY841" fmla="*/ 1047874 h 6858000"/>
              <a:gd name="connsiteX842" fmla="*/ 6931566 w 7472601"/>
              <a:gd name="connsiteY842" fmla="*/ 1062034 h 6858000"/>
              <a:gd name="connsiteX843" fmla="*/ 5790982 w 7472601"/>
              <a:gd name="connsiteY843" fmla="*/ 1561380 h 6858000"/>
              <a:gd name="connsiteX844" fmla="*/ 6188971 w 7472601"/>
              <a:gd name="connsiteY844" fmla="*/ 1755168 h 6858000"/>
              <a:gd name="connsiteX845" fmla="*/ 6202446 w 7472601"/>
              <a:gd name="connsiteY845" fmla="*/ 1752268 h 6858000"/>
              <a:gd name="connsiteX846" fmla="*/ 7179560 w 7472601"/>
              <a:gd name="connsiteY846" fmla="*/ 1467551 h 6858000"/>
              <a:gd name="connsiteX847" fmla="*/ 7158730 w 7472601"/>
              <a:gd name="connsiteY847" fmla="*/ 1507835 h 6858000"/>
              <a:gd name="connsiteX848" fmla="*/ 6326959 w 7472601"/>
              <a:gd name="connsiteY848" fmla="*/ 1817686 h 6858000"/>
              <a:gd name="connsiteX849" fmla="*/ 6537433 w 7472601"/>
              <a:gd name="connsiteY849" fmla="*/ 1907790 h 6858000"/>
              <a:gd name="connsiteX850" fmla="*/ 6550221 w 7472601"/>
              <a:gd name="connsiteY850" fmla="*/ 1910729 h 6858000"/>
              <a:gd name="connsiteX851" fmla="*/ 6964438 w 7472601"/>
              <a:gd name="connsiteY851" fmla="*/ 2209505 h 6858000"/>
              <a:gd name="connsiteX852" fmla="*/ 7367862 w 7472601"/>
              <a:gd name="connsiteY852" fmla="*/ 2806833 h 6858000"/>
              <a:gd name="connsiteX853" fmla="*/ 7364329 w 7472601"/>
              <a:gd name="connsiteY853" fmla="*/ 2826907 h 6858000"/>
              <a:gd name="connsiteX854" fmla="*/ 7290545 w 7472601"/>
              <a:gd name="connsiteY854" fmla="*/ 2850663 h 6858000"/>
              <a:gd name="connsiteX855" fmla="*/ 6472036 w 7472601"/>
              <a:gd name="connsiteY855" fmla="*/ 1959003 h 6858000"/>
              <a:gd name="connsiteX856" fmla="*/ 5792897 w 7472601"/>
              <a:gd name="connsiteY856" fmla="*/ 1647747 h 6858000"/>
              <a:gd name="connsiteX857" fmla="*/ 5842751 w 7472601"/>
              <a:gd name="connsiteY857" fmla="*/ 1816112 h 6858000"/>
              <a:gd name="connsiteX858" fmla="*/ 5847424 w 7472601"/>
              <a:gd name="connsiteY858" fmla="*/ 1815776 h 6858000"/>
              <a:gd name="connsiteX859" fmla="*/ 6399821 w 7472601"/>
              <a:gd name="connsiteY859" fmla="*/ 2344799 h 6858000"/>
              <a:gd name="connsiteX860" fmla="*/ 6323232 w 7472601"/>
              <a:gd name="connsiteY860" fmla="*/ 2389634 h 6858000"/>
              <a:gd name="connsiteX861" fmla="*/ 5942958 w 7472601"/>
              <a:gd name="connsiteY861" fmla="*/ 2077708 h 6858000"/>
              <a:gd name="connsiteX862" fmla="*/ 5921559 w 7472601"/>
              <a:gd name="connsiteY862" fmla="*/ 2378596 h 6858000"/>
              <a:gd name="connsiteX863" fmla="*/ 5817651 w 7472601"/>
              <a:gd name="connsiteY863" fmla="*/ 3023919 h 6858000"/>
              <a:gd name="connsiteX864" fmla="*/ 5729634 w 7472601"/>
              <a:gd name="connsiteY864" fmla="*/ 3051849 h 6858000"/>
              <a:gd name="connsiteX865" fmla="*/ 5611018 w 7472601"/>
              <a:gd name="connsiteY865" fmla="*/ 2316769 h 6858000"/>
              <a:gd name="connsiteX866" fmla="*/ 5687608 w 7472601"/>
              <a:gd name="connsiteY866" fmla="*/ 2039972 h 6858000"/>
              <a:gd name="connsiteX867" fmla="*/ 5657554 w 7472601"/>
              <a:gd name="connsiteY867" fmla="*/ 1576445 h 6858000"/>
              <a:gd name="connsiteX868" fmla="*/ 5150475 w 7472601"/>
              <a:gd name="connsiteY868" fmla="*/ 1274012 h 6858000"/>
              <a:gd name="connsiteX869" fmla="*/ 5349142 w 7472601"/>
              <a:gd name="connsiteY869" fmla="*/ 2204405 h 6858000"/>
              <a:gd name="connsiteX870" fmla="*/ 5262214 w 7472601"/>
              <a:gd name="connsiteY870" fmla="*/ 2233836 h 6858000"/>
              <a:gd name="connsiteX871" fmla="*/ 4981539 w 7472601"/>
              <a:gd name="connsiteY871" fmla="*/ 1542201 h 6858000"/>
              <a:gd name="connsiteX872" fmla="*/ 4958461 w 7472601"/>
              <a:gd name="connsiteY872" fmla="*/ 1136957 h 6858000"/>
              <a:gd name="connsiteX873" fmla="*/ 4655015 w 7472601"/>
              <a:gd name="connsiteY873" fmla="*/ 891426 h 6858000"/>
              <a:gd name="connsiteX874" fmla="*/ 4348002 w 7472601"/>
              <a:gd name="connsiteY874" fmla="*/ 2205895 h 6858000"/>
              <a:gd name="connsiteX875" fmla="*/ 4262250 w 7472601"/>
              <a:gd name="connsiteY875" fmla="*/ 2219972 h 6858000"/>
              <a:gd name="connsiteX876" fmla="*/ 4550611 w 7472601"/>
              <a:gd name="connsiteY876" fmla="*/ 817540 h 6858000"/>
              <a:gd name="connsiteX877" fmla="*/ 4564418 w 7472601"/>
              <a:gd name="connsiteY877" fmla="*/ 808293 h 6858000"/>
              <a:gd name="connsiteX878" fmla="*/ 4266388 w 7472601"/>
              <a:gd name="connsiteY878" fmla="*/ 500083 h 6858000"/>
              <a:gd name="connsiteX879" fmla="*/ 4032842 w 7472601"/>
              <a:gd name="connsiteY879" fmla="*/ 211809 h 6858000"/>
              <a:gd name="connsiteX880" fmla="*/ 3882765 w 7472601"/>
              <a:gd name="connsiteY880" fmla="*/ 0 h 6858000"/>
              <a:gd name="connsiteX881" fmla="*/ 3721337 w 7472601"/>
              <a:gd name="connsiteY881" fmla="*/ 0 h 6858000"/>
              <a:gd name="connsiteX882" fmla="*/ 3797544 w 7472601"/>
              <a:gd name="connsiteY882" fmla="*/ 0 h 6858000"/>
              <a:gd name="connsiteX883" fmla="*/ 3775734 w 7472601"/>
              <a:gd name="connsiteY883" fmla="*/ 95131 h 6858000"/>
              <a:gd name="connsiteX884" fmla="*/ 3724807 w 7472601"/>
              <a:gd name="connsiteY884" fmla="*/ 272257 h 6858000"/>
              <a:gd name="connsiteX885" fmla="*/ 3726844 w 7472601"/>
              <a:gd name="connsiteY885" fmla="*/ 282988 h 6858000"/>
              <a:gd name="connsiteX886" fmla="*/ 3742664 w 7472601"/>
              <a:gd name="connsiteY886" fmla="*/ 279918 h 6858000"/>
              <a:gd name="connsiteX887" fmla="*/ 4103910 w 7472601"/>
              <a:gd name="connsiteY887" fmla="*/ 1161917 h 6858000"/>
              <a:gd name="connsiteX888" fmla="*/ 4020269 w 7472601"/>
              <a:gd name="connsiteY888" fmla="*/ 1200406 h 6858000"/>
              <a:gd name="connsiteX889" fmla="*/ 3674882 w 7472601"/>
              <a:gd name="connsiteY889" fmla="*/ 488524 h 6858000"/>
              <a:gd name="connsiteX890" fmla="*/ 3132682 w 7472601"/>
              <a:gd name="connsiteY890" fmla="*/ 1072284 h 6858000"/>
              <a:gd name="connsiteX891" fmla="*/ 2716346 w 7472601"/>
              <a:gd name="connsiteY891" fmla="*/ 1276376 h 6858000"/>
              <a:gd name="connsiteX892" fmla="*/ 2716772 w 7472601"/>
              <a:gd name="connsiteY892" fmla="*/ 1255462 h 6858000"/>
              <a:gd name="connsiteX893" fmla="*/ 3471096 w 7472601"/>
              <a:gd name="connsiteY893" fmla="*/ 437072 h 6858000"/>
              <a:gd name="connsiteX894" fmla="*/ 3639057 w 7472601"/>
              <a:gd name="connsiteY894" fmla="*/ 286334 h 6858000"/>
              <a:gd name="connsiteX895" fmla="*/ 3640309 w 7472601"/>
              <a:gd name="connsiteY895" fmla="*/ 284664 h 6858000"/>
              <a:gd name="connsiteX896" fmla="*/ 3646022 w 7472601"/>
              <a:gd name="connsiteY896" fmla="*/ 276711 h 6858000"/>
              <a:gd name="connsiteX897" fmla="*/ 3707943 w 7472601"/>
              <a:gd name="connsiteY897" fmla="*/ 65958 h 6858000"/>
              <a:gd name="connsiteX898" fmla="*/ 3721337 w 7472601"/>
              <a:gd name="connsiteY898" fmla="*/ 0 h 6858000"/>
              <a:gd name="connsiteX899" fmla="*/ 2867960 w 7472601"/>
              <a:gd name="connsiteY899" fmla="*/ 0 h 6858000"/>
              <a:gd name="connsiteX900" fmla="*/ 2926351 w 7472601"/>
              <a:gd name="connsiteY900" fmla="*/ 0 h 6858000"/>
              <a:gd name="connsiteX901" fmla="*/ 2902823 w 7472601"/>
              <a:gd name="connsiteY901" fmla="*/ 262929 h 6858000"/>
              <a:gd name="connsiteX902" fmla="*/ 2940663 w 7472601"/>
              <a:gd name="connsiteY902" fmla="*/ 140884 h 6858000"/>
              <a:gd name="connsiteX903" fmla="*/ 2947039 w 7472601"/>
              <a:gd name="connsiteY903" fmla="*/ 122524 h 6858000"/>
              <a:gd name="connsiteX904" fmla="*/ 2984316 w 7472601"/>
              <a:gd name="connsiteY904" fmla="*/ 0 h 6858000"/>
              <a:gd name="connsiteX905" fmla="*/ 3016114 w 7472601"/>
              <a:gd name="connsiteY905" fmla="*/ 0 h 6858000"/>
              <a:gd name="connsiteX906" fmla="*/ 2979949 w 7472601"/>
              <a:gd name="connsiteY906" fmla="*/ 119274 h 6858000"/>
              <a:gd name="connsiteX907" fmla="*/ 3023879 w 7472601"/>
              <a:gd name="connsiteY907" fmla="*/ 0 h 6858000"/>
              <a:gd name="connsiteX908" fmla="*/ 3105400 w 7472601"/>
              <a:gd name="connsiteY908" fmla="*/ 0 h 6858000"/>
              <a:gd name="connsiteX909" fmla="*/ 3094669 w 7472601"/>
              <a:gd name="connsiteY909" fmla="*/ 30308 h 6858000"/>
              <a:gd name="connsiteX910" fmla="*/ 2901945 w 7472601"/>
              <a:gd name="connsiteY910" fmla="*/ 466538 h 6858000"/>
              <a:gd name="connsiteX911" fmla="*/ 2815209 w 7472601"/>
              <a:gd name="connsiteY911" fmla="*/ 497361 h 6858000"/>
              <a:gd name="connsiteX912" fmla="*/ 2844845 w 7472601"/>
              <a:gd name="connsiteY912" fmla="*/ 127638 h 6858000"/>
              <a:gd name="connsiteX913" fmla="*/ 2867960 w 7472601"/>
              <a:gd name="connsiteY913" fmla="*/ 0 h 6858000"/>
              <a:gd name="connsiteX914" fmla="*/ 1057230 w 7472601"/>
              <a:gd name="connsiteY914" fmla="*/ 0 h 6858000"/>
              <a:gd name="connsiteX915" fmla="*/ 1111003 w 7472601"/>
              <a:gd name="connsiteY915" fmla="*/ 0 h 6858000"/>
              <a:gd name="connsiteX916" fmla="*/ 1125553 w 7472601"/>
              <a:gd name="connsiteY916" fmla="*/ 52588 h 6858000"/>
              <a:gd name="connsiteX917" fmla="*/ 1304276 w 7472601"/>
              <a:gd name="connsiteY917" fmla="*/ 476275 h 6858000"/>
              <a:gd name="connsiteX918" fmla="*/ 1492066 w 7472601"/>
              <a:gd name="connsiteY918" fmla="*/ 886333 h 6858000"/>
              <a:gd name="connsiteX919" fmla="*/ 1423698 w 7472601"/>
              <a:gd name="connsiteY919" fmla="*/ 710817 h 6858000"/>
              <a:gd name="connsiteX920" fmla="*/ 1357609 w 7472601"/>
              <a:gd name="connsiteY920" fmla="*/ 532892 h 6858000"/>
              <a:gd name="connsiteX921" fmla="*/ 1309550 w 7472601"/>
              <a:gd name="connsiteY921" fmla="*/ 374031 h 6858000"/>
              <a:gd name="connsiteX922" fmla="*/ 1193673 w 7472601"/>
              <a:gd name="connsiteY922" fmla="*/ 49533 h 6858000"/>
              <a:gd name="connsiteX923" fmla="*/ 1164391 w 7472601"/>
              <a:gd name="connsiteY923" fmla="*/ 0 h 6858000"/>
              <a:gd name="connsiteX924" fmla="*/ 1200666 w 7472601"/>
              <a:gd name="connsiteY924" fmla="*/ 0 h 6858000"/>
              <a:gd name="connsiteX925" fmla="*/ 1223408 w 7472601"/>
              <a:gd name="connsiteY925" fmla="*/ 38996 h 6858000"/>
              <a:gd name="connsiteX926" fmla="*/ 1339635 w 7472601"/>
              <a:gd name="connsiteY926" fmla="*/ 365517 h 6858000"/>
              <a:gd name="connsiteX927" fmla="*/ 1387469 w 7472601"/>
              <a:gd name="connsiteY927" fmla="*/ 523079 h 6858000"/>
              <a:gd name="connsiteX928" fmla="*/ 1452685 w 7472601"/>
              <a:gd name="connsiteY928" fmla="*/ 699806 h 6858000"/>
              <a:gd name="connsiteX929" fmla="*/ 1492092 w 7472601"/>
              <a:gd name="connsiteY929" fmla="*/ 800424 h 6858000"/>
              <a:gd name="connsiteX930" fmla="*/ 1455302 w 7472601"/>
              <a:gd name="connsiteY930" fmla="*/ 632913 h 6858000"/>
              <a:gd name="connsiteX931" fmla="*/ 1222336 w 7472601"/>
              <a:gd name="connsiteY931" fmla="*/ 9480 h 6858000"/>
              <a:gd name="connsiteX932" fmla="*/ 1214634 w 7472601"/>
              <a:gd name="connsiteY932" fmla="*/ 0 h 6858000"/>
              <a:gd name="connsiteX933" fmla="*/ 1289827 w 7472601"/>
              <a:gd name="connsiteY933" fmla="*/ 0 h 6858000"/>
              <a:gd name="connsiteX934" fmla="*/ 1321076 w 7472601"/>
              <a:gd name="connsiteY934" fmla="*/ 59722 h 6858000"/>
              <a:gd name="connsiteX935" fmla="*/ 1512579 w 7472601"/>
              <a:gd name="connsiteY935" fmla="*/ 626441 h 6858000"/>
              <a:gd name="connsiteX936" fmla="*/ 1506076 w 7472601"/>
              <a:gd name="connsiteY936" fmla="*/ 1089289 h 6858000"/>
              <a:gd name="connsiteX937" fmla="*/ 1486346 w 7472601"/>
              <a:gd name="connsiteY937" fmla="*/ 1079919 h 6858000"/>
              <a:gd name="connsiteX938" fmla="*/ 1070511 w 7472601"/>
              <a:gd name="connsiteY938" fmla="*/ 48609 h 6858000"/>
              <a:gd name="connsiteX939" fmla="*/ 1057230 w 7472601"/>
              <a:gd name="connsiteY939" fmla="*/ 0 h 6858000"/>
              <a:gd name="connsiteX940" fmla="*/ 43151 w 7472601"/>
              <a:gd name="connsiteY940" fmla="*/ 0 h 6858000"/>
              <a:gd name="connsiteX941" fmla="*/ 95283 w 7472601"/>
              <a:gd name="connsiteY941" fmla="*/ 0 h 6858000"/>
              <a:gd name="connsiteX942" fmla="*/ 300708 w 7472601"/>
              <a:gd name="connsiteY942" fmla="*/ 154571 h 6858000"/>
              <a:gd name="connsiteX943" fmla="*/ 530414 w 7472601"/>
              <a:gd name="connsiteY943" fmla="*/ 354673 h 6858000"/>
              <a:gd name="connsiteX944" fmla="*/ 333785 w 7472601"/>
              <a:gd name="connsiteY944" fmla="*/ 161564 h 6858000"/>
              <a:gd name="connsiteX945" fmla="*/ 147005 w 7472601"/>
              <a:gd name="connsiteY945" fmla="*/ 0 h 6858000"/>
              <a:gd name="connsiteX946" fmla="*/ 272509 w 7472601"/>
              <a:gd name="connsiteY946" fmla="*/ 0 h 6858000"/>
              <a:gd name="connsiteX947" fmla="*/ 326276 w 7472601"/>
              <a:gd name="connsiteY947" fmla="*/ 45847 h 6858000"/>
              <a:gd name="connsiteX948" fmla="*/ 823759 w 7472601"/>
              <a:gd name="connsiteY948" fmla="*/ 574145 h 6858000"/>
              <a:gd name="connsiteX949" fmla="*/ 811254 w 7472601"/>
              <a:gd name="connsiteY949" fmla="*/ 665546 h 6858000"/>
              <a:gd name="connsiteX950" fmla="*/ 154042 w 7472601"/>
              <a:gd name="connsiteY950" fmla="*/ 261522 h 6858000"/>
              <a:gd name="connsiteX951" fmla="*/ 13550 w 7472601"/>
              <a:gd name="connsiteY951" fmla="*/ 158423 h 6858000"/>
              <a:gd name="connsiteX952" fmla="*/ 0 w 7472601"/>
              <a:gd name="connsiteY952" fmla="*/ 146618 h 6858000"/>
              <a:gd name="connsiteX953" fmla="*/ 0 w 7472601"/>
              <a:gd name="connsiteY953" fmla="*/ 59161 h 6858000"/>
              <a:gd name="connsiteX954" fmla="*/ 45427 w 7472601"/>
              <a:gd name="connsiteY954" fmla="*/ 101078 h 6858000"/>
              <a:gd name="connsiteX955" fmla="*/ 630103 w 7472601"/>
              <a:gd name="connsiteY955" fmla="*/ 485885 h 6858000"/>
              <a:gd name="connsiteX956" fmla="*/ 532040 w 7472601"/>
              <a:gd name="connsiteY956" fmla="*/ 399359 h 6858000"/>
              <a:gd name="connsiteX957" fmla="*/ 517618 w 7472601"/>
              <a:gd name="connsiteY957" fmla="*/ 385726 h 6858000"/>
              <a:gd name="connsiteX958" fmla="*/ 285074 w 7472601"/>
              <a:gd name="connsiteY958" fmla="*/ 182755 h 6858000"/>
              <a:gd name="connsiteX959" fmla="*/ 43151 w 7472601"/>
              <a:gd name="connsiteY959"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221686 h 6858000"/>
              <a:gd name="connsiteX78" fmla="*/ 7467600 w 7467663"/>
              <a:gd name="connsiteY78" fmla="*/ 6334256 h 6858000"/>
              <a:gd name="connsiteX79" fmla="*/ 7454976 w 7467663"/>
              <a:gd name="connsiteY79" fmla="*/ 6318297 h 6858000"/>
              <a:gd name="connsiteX80" fmla="*/ 1456157 w 7467663"/>
              <a:gd name="connsiteY80" fmla="*/ 5371404 h 6858000"/>
              <a:gd name="connsiteX81" fmla="*/ 1244432 w 7467663"/>
              <a:gd name="connsiteY81" fmla="*/ 5385601 h 6858000"/>
              <a:gd name="connsiteX82" fmla="*/ 973990 w 7467663"/>
              <a:gd name="connsiteY82" fmla="*/ 5424940 h 6858000"/>
              <a:gd name="connsiteX83" fmla="*/ 1103809 w 7467663"/>
              <a:gd name="connsiteY83" fmla="*/ 5433720 h 6858000"/>
              <a:gd name="connsiteX84" fmla="*/ 1123454 w 7467663"/>
              <a:gd name="connsiteY84" fmla="*/ 5435727 h 6858000"/>
              <a:gd name="connsiteX85" fmla="*/ 1737017 w 7467663"/>
              <a:gd name="connsiteY85" fmla="*/ 5452183 h 6858000"/>
              <a:gd name="connsiteX86" fmla="*/ 1824397 w 7467663"/>
              <a:gd name="connsiteY86" fmla="*/ 5447757 h 6858000"/>
              <a:gd name="connsiteX87" fmla="*/ 2070059 w 7467663"/>
              <a:gd name="connsiteY87" fmla="*/ 5441660 h 6858000"/>
              <a:gd name="connsiteX88" fmla="*/ 1456157 w 7467663"/>
              <a:gd name="connsiteY88" fmla="*/ 5371404 h 6858000"/>
              <a:gd name="connsiteX89" fmla="*/ 4988186 w 7467663"/>
              <a:gd name="connsiteY89" fmla="*/ 5216467 h 6858000"/>
              <a:gd name="connsiteX90" fmla="*/ 4777334 w 7467663"/>
              <a:gd name="connsiteY90" fmla="*/ 5406072 h 6858000"/>
              <a:gd name="connsiteX91" fmla="*/ 4718341 w 7467663"/>
              <a:gd name="connsiteY91" fmla="*/ 5468043 h 6858000"/>
              <a:gd name="connsiteX92" fmla="*/ 4604655 w 7467663"/>
              <a:gd name="connsiteY92" fmla="*/ 5583434 h 6858000"/>
              <a:gd name="connsiteX93" fmla="*/ 4565074 w 7467663"/>
              <a:gd name="connsiteY93" fmla="*/ 5618550 h 6858000"/>
              <a:gd name="connsiteX94" fmla="*/ 4988186 w 7467663"/>
              <a:gd name="connsiteY94" fmla="*/ 5216467 h 6858000"/>
              <a:gd name="connsiteX95" fmla="*/ 4978032 w 7467663"/>
              <a:gd name="connsiteY95" fmla="*/ 5183809 h 6858000"/>
              <a:gd name="connsiteX96" fmla="*/ 4463413 w 7467663"/>
              <a:gd name="connsiteY96" fmla="*/ 5615162 h 6858000"/>
              <a:gd name="connsiteX97" fmla="*/ 4358134 w 7467663"/>
              <a:gd name="connsiteY97" fmla="*/ 5742791 h 6858000"/>
              <a:gd name="connsiteX98" fmla="*/ 4376219 w 7467663"/>
              <a:gd name="connsiteY98" fmla="*/ 5729027 h 6858000"/>
              <a:gd name="connsiteX99" fmla="*/ 4582340 w 7467663"/>
              <a:gd name="connsiteY99" fmla="*/ 5561037 h 6858000"/>
              <a:gd name="connsiteX100" fmla="*/ 4694684 w 7467663"/>
              <a:gd name="connsiteY100" fmla="*/ 5447098 h 6858000"/>
              <a:gd name="connsiteX101" fmla="*/ 4754123 w 7467663"/>
              <a:gd name="connsiteY101" fmla="*/ 5384643 h 6858000"/>
              <a:gd name="connsiteX102" fmla="*/ 4978032 w 7467663"/>
              <a:gd name="connsiteY102" fmla="*/ 5183809 h 6858000"/>
              <a:gd name="connsiteX103" fmla="*/ 1903353 w 7467663"/>
              <a:gd name="connsiteY103" fmla="*/ 5044827 h 6858000"/>
              <a:gd name="connsiteX104" fmla="*/ 1936931 w 7467663"/>
              <a:gd name="connsiteY104" fmla="*/ 5093954 h 6858000"/>
              <a:gd name="connsiteX105" fmla="*/ 2195868 w 7467663"/>
              <a:gd name="connsiteY105" fmla="*/ 5396574 h 6858000"/>
              <a:gd name="connsiteX106" fmla="*/ 2088852 w 7467663"/>
              <a:gd name="connsiteY106" fmla="*/ 5166123 h 6858000"/>
              <a:gd name="connsiteX107" fmla="*/ 1958241 w 7467663"/>
              <a:gd name="connsiteY107" fmla="*/ 5067955 h 6858000"/>
              <a:gd name="connsiteX108" fmla="*/ 1903353 w 7467663"/>
              <a:gd name="connsiteY108" fmla="*/ 5044827 h 6858000"/>
              <a:gd name="connsiteX109" fmla="*/ 1979378 w 7467663"/>
              <a:gd name="connsiteY109" fmla="*/ 4769504 h 6858000"/>
              <a:gd name="connsiteX110" fmla="*/ 2882120 w 7467663"/>
              <a:gd name="connsiteY110" fmla="*/ 5064547 h 6858000"/>
              <a:gd name="connsiteX111" fmla="*/ 2793103 w 7467663"/>
              <a:gd name="connsiteY111" fmla="*/ 5039699 h 6858000"/>
              <a:gd name="connsiteX112" fmla="*/ 2770041 w 7467663"/>
              <a:gd name="connsiteY112" fmla="*/ 5033634 h 6858000"/>
              <a:gd name="connsiteX113" fmla="*/ 1979378 w 7467663"/>
              <a:gd name="connsiteY113" fmla="*/ 4769504 h 6858000"/>
              <a:gd name="connsiteX114" fmla="*/ 1927410 w 7467663"/>
              <a:gd name="connsiteY114" fmla="*/ 4716164 h 6858000"/>
              <a:gd name="connsiteX115" fmla="*/ 1959587 w 7467663"/>
              <a:gd name="connsiteY115" fmla="*/ 4728849 h 6858000"/>
              <a:gd name="connsiteX116" fmla="*/ 2777707 w 7467663"/>
              <a:gd name="connsiteY116" fmla="*/ 5003991 h 6858000"/>
              <a:gd name="connsiteX117" fmla="*/ 2800768 w 7467663"/>
              <a:gd name="connsiteY117" fmla="*/ 5010056 h 6858000"/>
              <a:gd name="connsiteX118" fmla="*/ 2879408 w 7467663"/>
              <a:gd name="connsiteY118" fmla="*/ 5031590 h 6858000"/>
              <a:gd name="connsiteX119" fmla="*/ 2862295 w 7467663"/>
              <a:gd name="connsiteY119" fmla="*/ 5022958 h 6858000"/>
              <a:gd name="connsiteX120" fmla="*/ 2813343 w 7467663"/>
              <a:gd name="connsiteY120" fmla="*/ 4998369 h 6858000"/>
              <a:gd name="connsiteX121" fmla="*/ 2646245 w 7467663"/>
              <a:gd name="connsiteY121" fmla="*/ 4930999 h 6858000"/>
              <a:gd name="connsiteX122" fmla="*/ 1999243 w 7467663"/>
              <a:gd name="connsiteY122" fmla="*/ 4730524 h 6858000"/>
              <a:gd name="connsiteX123" fmla="*/ 1979527 w 7467663"/>
              <a:gd name="connsiteY123" fmla="*/ 4726651 h 6858000"/>
              <a:gd name="connsiteX124" fmla="*/ 1927410 w 7467663"/>
              <a:gd name="connsiteY124" fmla="*/ 4716164 h 6858000"/>
              <a:gd name="connsiteX125" fmla="*/ 1997014 w 7467663"/>
              <a:gd name="connsiteY125" fmla="*/ 4698007 h 6858000"/>
              <a:gd name="connsiteX126" fmla="*/ 2005458 w 7467663"/>
              <a:gd name="connsiteY126" fmla="*/ 4699540 h 6858000"/>
              <a:gd name="connsiteX127" fmla="*/ 2657186 w 7467663"/>
              <a:gd name="connsiteY127" fmla="*/ 4901687 h 6858000"/>
              <a:gd name="connsiteX128" fmla="*/ 2826662 w 7467663"/>
              <a:gd name="connsiteY128" fmla="*/ 4970362 h 6858000"/>
              <a:gd name="connsiteX129" fmla="*/ 2876100 w 7467663"/>
              <a:gd name="connsiteY129" fmla="*/ 4995397 h 6858000"/>
              <a:gd name="connsiteX130" fmla="*/ 3042600 w 7467663"/>
              <a:gd name="connsiteY130" fmla="*/ 5059532 h 6858000"/>
              <a:gd name="connsiteX131" fmla="*/ 1997014 w 7467663"/>
              <a:gd name="connsiteY131" fmla="*/ 4698007 h 6858000"/>
              <a:gd name="connsiteX132" fmla="*/ 2305292 w 7467663"/>
              <a:gd name="connsiteY132" fmla="*/ 4219492 h 6858000"/>
              <a:gd name="connsiteX133" fmla="*/ 3360922 w 7467663"/>
              <a:gd name="connsiteY133" fmla="*/ 4529373 h 6858000"/>
              <a:gd name="connsiteX134" fmla="*/ 3492420 w 7467663"/>
              <a:gd name="connsiteY134" fmla="*/ 4510145 h 6858000"/>
              <a:gd name="connsiteX135" fmla="*/ 3364086 w 7467663"/>
              <a:gd name="connsiteY135" fmla="*/ 4480340 h 6858000"/>
              <a:gd name="connsiteX136" fmla="*/ 3225818 w 7467663"/>
              <a:gd name="connsiteY136" fmla="*/ 4411822 h 6858000"/>
              <a:gd name="connsiteX137" fmla="*/ 3129696 w 7467663"/>
              <a:gd name="connsiteY137" fmla="*/ 4360704 h 6858000"/>
              <a:gd name="connsiteX138" fmla="*/ 2814545 w 7467663"/>
              <a:gd name="connsiteY138" fmla="*/ 4282955 h 6858000"/>
              <a:gd name="connsiteX139" fmla="*/ 2305292 w 7467663"/>
              <a:gd name="connsiteY139" fmla="*/ 4219492 h 6858000"/>
              <a:gd name="connsiteX140" fmla="*/ 2626982 w 7467663"/>
              <a:gd name="connsiteY140" fmla="*/ 4206450 h 6858000"/>
              <a:gd name="connsiteX141" fmla="*/ 2490617 w 7467663"/>
              <a:gd name="connsiteY141" fmla="*/ 4206951 h 6858000"/>
              <a:gd name="connsiteX142" fmla="*/ 2819869 w 7467663"/>
              <a:gd name="connsiteY142" fmla="*/ 4252936 h 6858000"/>
              <a:gd name="connsiteX143" fmla="*/ 3143018 w 7467663"/>
              <a:gd name="connsiteY143" fmla="*/ 4332698 h 6858000"/>
              <a:gd name="connsiteX144" fmla="*/ 3241520 w 7467663"/>
              <a:gd name="connsiteY144" fmla="*/ 4385112 h 6858000"/>
              <a:gd name="connsiteX145" fmla="*/ 3374575 w 7467663"/>
              <a:gd name="connsiteY145" fmla="*/ 4451517 h 6858000"/>
              <a:gd name="connsiteX146" fmla="*/ 3505221 w 7467663"/>
              <a:gd name="connsiteY146" fmla="*/ 4480757 h 6858000"/>
              <a:gd name="connsiteX147" fmla="*/ 2626982 w 7467663"/>
              <a:gd name="connsiteY147" fmla="*/ 4206450 h 6858000"/>
              <a:gd name="connsiteX148" fmla="*/ 1310106 w 7467663"/>
              <a:gd name="connsiteY148" fmla="*/ 3943217 h 6858000"/>
              <a:gd name="connsiteX149" fmla="*/ 854994 w 7467663"/>
              <a:gd name="connsiteY149" fmla="*/ 4399136 h 6858000"/>
              <a:gd name="connsiteX150" fmla="*/ 742462 w 7467663"/>
              <a:gd name="connsiteY150" fmla="*/ 4594648 h 6858000"/>
              <a:gd name="connsiteX151" fmla="*/ 820602 w 7467663"/>
              <a:gd name="connsiteY151" fmla="*/ 4485915 h 6858000"/>
              <a:gd name="connsiteX152" fmla="*/ 878295 w 7467663"/>
              <a:gd name="connsiteY152" fmla="*/ 4403594 h 6858000"/>
              <a:gd name="connsiteX153" fmla="*/ 1240607 w 7467663"/>
              <a:gd name="connsiteY153" fmla="*/ 4010401 h 6858000"/>
              <a:gd name="connsiteX154" fmla="*/ 1310106 w 7467663"/>
              <a:gd name="connsiteY154" fmla="*/ 3943217 h 6858000"/>
              <a:gd name="connsiteX155" fmla="*/ 1423113 w 7467663"/>
              <a:gd name="connsiteY155" fmla="*/ 3874565 h 6858000"/>
              <a:gd name="connsiteX156" fmla="*/ 1260565 w 7467663"/>
              <a:gd name="connsiteY156" fmla="*/ 4031982 h 6858000"/>
              <a:gd name="connsiteX157" fmla="*/ 901900 w 7467663"/>
              <a:gd name="connsiteY157" fmla="*/ 4421236 h 6858000"/>
              <a:gd name="connsiteX158" fmla="*/ 845044 w 7467663"/>
              <a:gd name="connsiteY158" fmla="*/ 4502436 h 6858000"/>
              <a:gd name="connsiteX159" fmla="*/ 685926 w 7467663"/>
              <a:gd name="connsiteY159" fmla="*/ 4703069 h 6858000"/>
              <a:gd name="connsiteX160" fmla="*/ 684248 w 7467663"/>
              <a:gd name="connsiteY160" fmla="*/ 4706721 h 6858000"/>
              <a:gd name="connsiteX161" fmla="*/ 1423113 w 7467663"/>
              <a:gd name="connsiteY161" fmla="*/ 3874565 h 6858000"/>
              <a:gd name="connsiteX162" fmla="*/ 3316479 w 7467663"/>
              <a:gd name="connsiteY162" fmla="*/ 3872136 h 6858000"/>
              <a:gd name="connsiteX163" fmla="*/ 3546806 w 7467663"/>
              <a:gd name="connsiteY163" fmla="*/ 4356139 h 6858000"/>
              <a:gd name="connsiteX164" fmla="*/ 3364433 w 7467663"/>
              <a:gd name="connsiteY164" fmla="*/ 3953121 h 6858000"/>
              <a:gd name="connsiteX165" fmla="*/ 3316479 w 7467663"/>
              <a:gd name="connsiteY165" fmla="*/ 3872136 h 6858000"/>
              <a:gd name="connsiteX166" fmla="*/ 3291335 w 7467663"/>
              <a:gd name="connsiteY166" fmla="*/ 3767420 h 6858000"/>
              <a:gd name="connsiteX167" fmla="*/ 3390805 w 7467663"/>
              <a:gd name="connsiteY167" fmla="*/ 3937163 h 6858000"/>
              <a:gd name="connsiteX168" fmla="*/ 3579062 w 7467663"/>
              <a:gd name="connsiteY168" fmla="*/ 4359040 h 6858000"/>
              <a:gd name="connsiteX169" fmla="*/ 3467355 w 7467663"/>
              <a:gd name="connsiteY169" fmla="*/ 3988130 h 6858000"/>
              <a:gd name="connsiteX170" fmla="*/ 3310753 w 7467663"/>
              <a:gd name="connsiteY170" fmla="*/ 3787140 h 6858000"/>
              <a:gd name="connsiteX171" fmla="*/ 3291335 w 7467663"/>
              <a:gd name="connsiteY171" fmla="*/ 3767420 h 6858000"/>
              <a:gd name="connsiteX172" fmla="*/ 1635889 w 7467663"/>
              <a:gd name="connsiteY172" fmla="*/ 3709494 h 6858000"/>
              <a:gd name="connsiteX173" fmla="*/ 1634800 w 7467663"/>
              <a:gd name="connsiteY173" fmla="*/ 3731111 h 6858000"/>
              <a:gd name="connsiteX174" fmla="*/ 1635889 w 7467663"/>
              <a:gd name="connsiteY174" fmla="*/ 3709494 h 6858000"/>
              <a:gd name="connsiteX175" fmla="*/ 1510397 w 7467663"/>
              <a:gd name="connsiteY175" fmla="*/ 3684705 h 6858000"/>
              <a:gd name="connsiteX176" fmla="*/ 1146550 w 7467663"/>
              <a:gd name="connsiteY176" fmla="*/ 3802012 h 6858000"/>
              <a:gd name="connsiteX177" fmla="*/ 698834 w 7467663"/>
              <a:gd name="connsiteY177" fmla="*/ 3952272 h 6858000"/>
              <a:gd name="connsiteX178" fmla="*/ 34256 w 7467663"/>
              <a:gd name="connsiteY178" fmla="*/ 4347603 h 6858000"/>
              <a:gd name="connsiteX179" fmla="*/ 527241 w 7467663"/>
              <a:gd name="connsiteY179" fmla="*/ 4065078 h 6858000"/>
              <a:gd name="connsiteX180" fmla="*/ 1510397 w 7467663"/>
              <a:gd name="connsiteY180" fmla="*/ 3684705 h 6858000"/>
              <a:gd name="connsiteX181" fmla="*/ 1313114 w 7467663"/>
              <a:gd name="connsiteY181" fmla="*/ 3655216 h 6858000"/>
              <a:gd name="connsiteX182" fmla="*/ 1109304 w 7467663"/>
              <a:gd name="connsiteY182" fmla="*/ 3669030 h 6858000"/>
              <a:gd name="connsiteX183" fmla="*/ 8129 w 7467663"/>
              <a:gd name="connsiteY183" fmla="*/ 4330519 h 6858000"/>
              <a:gd name="connsiteX184" fmla="*/ 687572 w 7467663"/>
              <a:gd name="connsiteY184" fmla="*/ 3925629 h 6858000"/>
              <a:gd name="connsiteX185" fmla="*/ 1138365 w 7467663"/>
              <a:gd name="connsiteY185" fmla="*/ 3774515 h 6858000"/>
              <a:gd name="connsiteX186" fmla="*/ 1505579 w 7467663"/>
              <a:gd name="connsiteY186" fmla="*/ 3655526 h 6858000"/>
              <a:gd name="connsiteX187" fmla="*/ 1313114 w 7467663"/>
              <a:gd name="connsiteY187" fmla="*/ 3655216 h 6858000"/>
              <a:gd name="connsiteX188" fmla="*/ 3655073 w 7467663"/>
              <a:gd name="connsiteY188" fmla="*/ 3650884 h 6858000"/>
              <a:gd name="connsiteX189" fmla="*/ 3989938 w 7467663"/>
              <a:gd name="connsiteY189" fmla="*/ 3991685 h 6858000"/>
              <a:gd name="connsiteX190" fmla="*/ 4393907 w 7467663"/>
              <a:gd name="connsiteY190" fmla="*/ 4261258 h 6858000"/>
              <a:gd name="connsiteX191" fmla="*/ 4648051 w 7467663"/>
              <a:gd name="connsiteY191" fmla="*/ 4374051 h 6858000"/>
              <a:gd name="connsiteX192" fmla="*/ 4383389 w 7467663"/>
              <a:gd name="connsiteY192" fmla="*/ 4184369 h 6858000"/>
              <a:gd name="connsiteX193" fmla="*/ 4165508 w 7467663"/>
              <a:gd name="connsiteY193" fmla="*/ 4035196 h 6858000"/>
              <a:gd name="connsiteX194" fmla="*/ 4068162 w 7467663"/>
              <a:gd name="connsiteY194" fmla="*/ 3953394 h 6858000"/>
              <a:gd name="connsiteX195" fmla="*/ 3981416 w 7467663"/>
              <a:gd name="connsiteY195" fmla="*/ 3880482 h 6858000"/>
              <a:gd name="connsiteX196" fmla="*/ 3800147 w 7467663"/>
              <a:gd name="connsiteY196" fmla="*/ 3749872 h 6858000"/>
              <a:gd name="connsiteX197" fmla="*/ 3655073 w 7467663"/>
              <a:gd name="connsiteY197" fmla="*/ 3650884 h 6858000"/>
              <a:gd name="connsiteX198" fmla="*/ 3670252 w 7467663"/>
              <a:gd name="connsiteY198" fmla="*/ 3622798 h 6858000"/>
              <a:gd name="connsiteX199" fmla="*/ 3817258 w 7467663"/>
              <a:gd name="connsiteY199" fmla="*/ 3723577 h 6858000"/>
              <a:gd name="connsiteX200" fmla="*/ 4000461 w 7467663"/>
              <a:gd name="connsiteY200" fmla="*/ 3855966 h 6858000"/>
              <a:gd name="connsiteX201" fmla="*/ 4088180 w 7467663"/>
              <a:gd name="connsiteY201" fmla="*/ 3929774 h 6858000"/>
              <a:gd name="connsiteX202" fmla="*/ 4184555 w 7467663"/>
              <a:gd name="connsiteY202" fmla="*/ 4010683 h 6858000"/>
              <a:gd name="connsiteX203" fmla="*/ 4399563 w 7467663"/>
              <a:gd name="connsiteY203" fmla="*/ 4158106 h 6858000"/>
              <a:gd name="connsiteX204" fmla="*/ 4684469 w 7467663"/>
              <a:gd name="connsiteY204" fmla="*/ 4364680 h 6858000"/>
              <a:gd name="connsiteX205" fmla="*/ 4690271 w 7467663"/>
              <a:gd name="connsiteY205" fmla="*/ 4370034 h 6858000"/>
              <a:gd name="connsiteX206" fmla="*/ 4136093 w 7467663"/>
              <a:gd name="connsiteY206" fmla="*/ 3858466 h 6858000"/>
              <a:gd name="connsiteX207" fmla="*/ 3670252 w 7467663"/>
              <a:gd name="connsiteY207" fmla="*/ 3622798 h 6858000"/>
              <a:gd name="connsiteX208" fmla="*/ 4440129 w 7467663"/>
              <a:gd name="connsiteY208" fmla="*/ 3448571 h 6858000"/>
              <a:gd name="connsiteX209" fmla="*/ 4856525 w 7467663"/>
              <a:gd name="connsiteY209" fmla="*/ 3915351 h 6858000"/>
              <a:gd name="connsiteX210" fmla="*/ 5059055 w 7467663"/>
              <a:gd name="connsiteY210" fmla="*/ 4108918 h 6858000"/>
              <a:gd name="connsiteX211" fmla="*/ 5290070 w 7467663"/>
              <a:gd name="connsiteY211" fmla="*/ 4263619 h 6858000"/>
              <a:gd name="connsiteX212" fmla="*/ 4834991 w 7467663"/>
              <a:gd name="connsiteY212" fmla="*/ 3830985 h 6858000"/>
              <a:gd name="connsiteX213" fmla="*/ 4440129 w 7467663"/>
              <a:gd name="connsiteY213" fmla="*/ 3448571 h 6858000"/>
              <a:gd name="connsiteX214" fmla="*/ 4441737 w 7467663"/>
              <a:gd name="connsiteY214" fmla="*/ 3399734 h 6858000"/>
              <a:gd name="connsiteX215" fmla="*/ 4431236 w 7467663"/>
              <a:gd name="connsiteY215" fmla="*/ 3400954 h 6858000"/>
              <a:gd name="connsiteX216" fmla="*/ 4557150 w 7467663"/>
              <a:gd name="connsiteY216" fmla="*/ 3510023 h 6858000"/>
              <a:gd name="connsiteX217" fmla="*/ 4856936 w 7467663"/>
              <a:gd name="connsiteY217" fmla="*/ 3809146 h 6858000"/>
              <a:gd name="connsiteX218" fmla="*/ 5111996 w 7467663"/>
              <a:gd name="connsiteY218" fmla="*/ 4065759 h 6858000"/>
              <a:gd name="connsiteX219" fmla="*/ 5388878 w 7467663"/>
              <a:gd name="connsiteY219" fmla="*/ 4300185 h 6858000"/>
              <a:gd name="connsiteX220" fmla="*/ 5425556 w 7467663"/>
              <a:gd name="connsiteY220" fmla="*/ 4308967 h 6858000"/>
              <a:gd name="connsiteX221" fmla="*/ 4943646 w 7467663"/>
              <a:gd name="connsiteY221" fmla="*/ 3822916 h 6858000"/>
              <a:gd name="connsiteX222" fmla="*/ 4594837 w 7467663"/>
              <a:gd name="connsiteY222" fmla="*/ 3532274 h 6858000"/>
              <a:gd name="connsiteX223" fmla="*/ 4441737 w 7467663"/>
              <a:gd name="connsiteY223" fmla="*/ 3399734 h 6858000"/>
              <a:gd name="connsiteX224" fmla="*/ 5425834 w 7467663"/>
              <a:gd name="connsiteY224" fmla="*/ 3162785 h 6858000"/>
              <a:gd name="connsiteX225" fmla="*/ 5401644 w 7467663"/>
              <a:gd name="connsiteY225" fmla="*/ 3617847 h 6858000"/>
              <a:gd name="connsiteX226" fmla="*/ 5467256 w 7467663"/>
              <a:gd name="connsiteY226" fmla="*/ 4175494 h 6858000"/>
              <a:gd name="connsiteX227" fmla="*/ 5448069 w 7467663"/>
              <a:gd name="connsiteY227" fmla="*/ 3567554 h 6858000"/>
              <a:gd name="connsiteX228" fmla="*/ 5425834 w 7467663"/>
              <a:gd name="connsiteY228" fmla="*/ 3162785 h 6858000"/>
              <a:gd name="connsiteX229" fmla="*/ 1318687 w 7467663"/>
              <a:gd name="connsiteY229" fmla="*/ 3113840 h 6858000"/>
              <a:gd name="connsiteX230" fmla="*/ 1066793 w 7467663"/>
              <a:gd name="connsiteY230" fmla="*/ 3212171 h 6858000"/>
              <a:gd name="connsiteX231" fmla="*/ 993319 w 7467663"/>
              <a:gd name="connsiteY231" fmla="*/ 3247648 h 6858000"/>
              <a:gd name="connsiteX232" fmla="*/ 853081 w 7467663"/>
              <a:gd name="connsiteY232" fmla="*/ 3312410 h 6858000"/>
              <a:gd name="connsiteX233" fmla="*/ 805957 w 7467663"/>
              <a:gd name="connsiteY233" fmla="*/ 3330443 h 6858000"/>
              <a:gd name="connsiteX234" fmla="*/ 1318687 w 7467663"/>
              <a:gd name="connsiteY234" fmla="*/ 3113840 h 6858000"/>
              <a:gd name="connsiteX235" fmla="*/ 5453702 w 7467663"/>
              <a:gd name="connsiteY235" fmla="*/ 3090882 h 6858000"/>
              <a:gd name="connsiteX236" fmla="*/ 5480135 w 7467663"/>
              <a:gd name="connsiteY236" fmla="*/ 3565802 h 6858000"/>
              <a:gd name="connsiteX237" fmla="*/ 5499023 w 7467663"/>
              <a:gd name="connsiteY237" fmla="*/ 4166310 h 6858000"/>
              <a:gd name="connsiteX238" fmla="*/ 5547022 w 7467663"/>
              <a:gd name="connsiteY238" fmla="*/ 3607838 h 6858000"/>
              <a:gd name="connsiteX239" fmla="*/ 5515964 w 7467663"/>
              <a:gd name="connsiteY239" fmla="*/ 3378541 h 6858000"/>
              <a:gd name="connsiteX240" fmla="*/ 5453702 w 7467663"/>
              <a:gd name="connsiteY240" fmla="*/ 3090882 h 6858000"/>
              <a:gd name="connsiteX241" fmla="*/ 1238695 w 7467663"/>
              <a:gd name="connsiteY241" fmla="*/ 3076820 h 6858000"/>
              <a:gd name="connsiteX242" fmla="*/ 716371 w 7467663"/>
              <a:gd name="connsiteY242" fmla="*/ 3293249 h 6858000"/>
              <a:gd name="connsiteX243" fmla="*/ 579522 w 7467663"/>
              <a:gd name="connsiteY243" fmla="*/ 3371759 h 6858000"/>
              <a:gd name="connsiteX244" fmla="*/ 600288 w 7467663"/>
              <a:gd name="connsiteY244" fmla="*/ 3365555 h 6858000"/>
              <a:gd name="connsiteX245" fmla="*/ 840692 w 7467663"/>
              <a:gd name="connsiteY245" fmla="*/ 3284921 h 6858000"/>
              <a:gd name="connsiteX246" fmla="*/ 979248 w 7467663"/>
              <a:gd name="connsiteY246" fmla="*/ 3221003 h 6858000"/>
              <a:gd name="connsiteX247" fmla="*/ 1053282 w 7467663"/>
              <a:gd name="connsiteY247" fmla="*/ 3185247 h 6858000"/>
              <a:gd name="connsiteX248" fmla="*/ 1320603 w 7467663"/>
              <a:gd name="connsiteY248" fmla="*/ 3081281 h 6858000"/>
              <a:gd name="connsiteX249" fmla="*/ 1238695 w 7467663"/>
              <a:gd name="connsiteY249" fmla="*/ 3076820 h 6858000"/>
              <a:gd name="connsiteX250" fmla="*/ 5425627 w 7467663"/>
              <a:gd name="connsiteY250" fmla="*/ 2954192 h 6858000"/>
              <a:gd name="connsiteX251" fmla="*/ 5470770 w 7467663"/>
              <a:gd name="connsiteY251" fmla="*/ 3005435 h 6858000"/>
              <a:gd name="connsiteX252" fmla="*/ 5519779 w 7467663"/>
              <a:gd name="connsiteY252" fmla="*/ 4359223 h 6858000"/>
              <a:gd name="connsiteX253" fmla="*/ 5520293 w 7467663"/>
              <a:gd name="connsiteY253" fmla="*/ 4360602 h 6858000"/>
              <a:gd name="connsiteX254" fmla="*/ 5767221 w 7467663"/>
              <a:gd name="connsiteY254" fmla="*/ 4665564 h 6858000"/>
              <a:gd name="connsiteX255" fmla="*/ 6937169 w 7467663"/>
              <a:gd name="connsiteY255" fmla="*/ 4815941 h 6858000"/>
              <a:gd name="connsiteX256" fmla="*/ 6953922 w 7467663"/>
              <a:gd name="connsiteY256" fmla="*/ 4890068 h 6858000"/>
              <a:gd name="connsiteX257" fmla="*/ 6071359 w 7467663"/>
              <a:gd name="connsiteY257" fmla="*/ 4770770 h 6858000"/>
              <a:gd name="connsiteX258" fmla="*/ 6038839 w 7467663"/>
              <a:gd name="connsiteY258" fmla="*/ 4764474 h 6858000"/>
              <a:gd name="connsiteX259" fmla="*/ 6038706 w 7467663"/>
              <a:gd name="connsiteY259" fmla="*/ 4763847 h 6858000"/>
              <a:gd name="connsiteX260" fmla="*/ 6037784 w 7467663"/>
              <a:gd name="connsiteY260" fmla="*/ 4764270 h 6858000"/>
              <a:gd name="connsiteX261" fmla="*/ 6038839 w 7467663"/>
              <a:gd name="connsiteY261" fmla="*/ 4764474 h 6858000"/>
              <a:gd name="connsiteX262" fmla="*/ 6040338 w 7467663"/>
              <a:gd name="connsiteY262" fmla="*/ 4771418 h 6858000"/>
              <a:gd name="connsiteX263" fmla="*/ 6024488 w 7467663"/>
              <a:gd name="connsiteY263" fmla="*/ 4809903 h 6858000"/>
              <a:gd name="connsiteX264" fmla="*/ 5599771 w 7467663"/>
              <a:gd name="connsiteY264" fmla="*/ 5509652 h 6858000"/>
              <a:gd name="connsiteX265" fmla="*/ 5548843 w 7467663"/>
              <a:gd name="connsiteY265" fmla="*/ 5563845 h 6858000"/>
              <a:gd name="connsiteX266" fmla="*/ 5940952 w 7467663"/>
              <a:gd name="connsiteY266" fmla="*/ 6250028 h 6858000"/>
              <a:gd name="connsiteX267" fmla="*/ 6043441 w 7467663"/>
              <a:gd name="connsiteY267" fmla="*/ 6665847 h 6858000"/>
              <a:gd name="connsiteX268" fmla="*/ 6093432 w 7467663"/>
              <a:gd name="connsiteY268" fmla="*/ 6858000 h 6858000"/>
              <a:gd name="connsiteX269" fmla="*/ 6034344 w 7467663"/>
              <a:gd name="connsiteY269" fmla="*/ 6858000 h 6858000"/>
              <a:gd name="connsiteX270" fmla="*/ 6026679 w 7467663"/>
              <a:gd name="connsiteY270" fmla="*/ 6836959 h 6858000"/>
              <a:gd name="connsiteX271" fmla="*/ 5800441 w 7467663"/>
              <a:gd name="connsiteY271" fmla="*/ 6335286 h 6858000"/>
              <a:gd name="connsiteX272" fmla="*/ 5526562 w 7467663"/>
              <a:gd name="connsiteY272" fmla="*/ 5705388 h 6858000"/>
              <a:gd name="connsiteX273" fmla="*/ 5519640 w 7467663"/>
              <a:gd name="connsiteY273" fmla="*/ 5683774 h 6858000"/>
              <a:gd name="connsiteX274" fmla="*/ 5844559 w 7467663"/>
              <a:gd name="connsiteY274" fmla="*/ 6553349 h 6858000"/>
              <a:gd name="connsiteX275" fmla="*/ 5975994 w 7467663"/>
              <a:gd name="connsiteY275" fmla="*/ 6858000 h 6858000"/>
              <a:gd name="connsiteX276" fmla="*/ 5898547 w 7467663"/>
              <a:gd name="connsiteY276" fmla="*/ 6858000 h 6858000"/>
              <a:gd name="connsiteX277" fmla="*/ 5682041 w 7467663"/>
              <a:gd name="connsiteY277" fmla="*/ 6355860 h 6858000"/>
              <a:gd name="connsiteX278" fmla="*/ 5461758 w 7467663"/>
              <a:gd name="connsiteY278" fmla="*/ 5820220 h 6858000"/>
              <a:gd name="connsiteX279" fmla="*/ 5237282 w 7467663"/>
              <a:gd name="connsiteY279" fmla="*/ 6579086 h 6858000"/>
              <a:gd name="connsiteX280" fmla="*/ 5115009 w 7467663"/>
              <a:gd name="connsiteY280" fmla="*/ 6858000 h 6858000"/>
              <a:gd name="connsiteX281" fmla="*/ 5028074 w 7467663"/>
              <a:gd name="connsiteY281" fmla="*/ 6858000 h 6858000"/>
              <a:gd name="connsiteX282" fmla="*/ 5079508 w 7467663"/>
              <a:gd name="connsiteY282" fmla="*/ 6749074 h 6858000"/>
              <a:gd name="connsiteX283" fmla="*/ 5371846 w 7467663"/>
              <a:gd name="connsiteY283" fmla="*/ 5924413 h 6858000"/>
              <a:gd name="connsiteX284" fmla="*/ 5270512 w 7467663"/>
              <a:gd name="connsiteY284" fmla="*/ 6138975 h 6858000"/>
              <a:gd name="connsiteX285" fmla="*/ 5062409 w 7467663"/>
              <a:gd name="connsiteY285" fmla="*/ 6653544 h 6858000"/>
              <a:gd name="connsiteX286" fmla="*/ 5036628 w 7467663"/>
              <a:gd name="connsiteY286" fmla="*/ 6754247 h 6858000"/>
              <a:gd name="connsiteX287" fmla="*/ 5009112 w 7467663"/>
              <a:gd name="connsiteY287" fmla="*/ 6858000 h 6858000"/>
              <a:gd name="connsiteX288" fmla="*/ 4976679 w 7467663"/>
              <a:gd name="connsiteY288" fmla="*/ 6858000 h 6858000"/>
              <a:gd name="connsiteX289" fmla="*/ 5006537 w 7467663"/>
              <a:gd name="connsiteY289" fmla="*/ 6747068 h 6858000"/>
              <a:gd name="connsiteX290" fmla="*/ 5032723 w 7467663"/>
              <a:gd name="connsiteY290" fmla="*/ 6644957 h 6858000"/>
              <a:gd name="connsiteX291" fmla="*/ 5242949 w 7467663"/>
              <a:gd name="connsiteY291" fmla="*/ 6125175 h 6858000"/>
              <a:gd name="connsiteX292" fmla="*/ 5286321 w 7467663"/>
              <a:gd name="connsiteY292" fmla="*/ 6033555 h 6858000"/>
              <a:gd name="connsiteX293" fmla="*/ 5008210 w 7467663"/>
              <a:gd name="connsiteY293" fmla="*/ 6649194 h 6858000"/>
              <a:gd name="connsiteX294" fmla="*/ 4986321 w 7467663"/>
              <a:gd name="connsiteY294" fmla="*/ 6765687 h 6858000"/>
              <a:gd name="connsiteX295" fmla="*/ 4973474 w 7467663"/>
              <a:gd name="connsiteY295" fmla="*/ 6858000 h 6858000"/>
              <a:gd name="connsiteX296" fmla="*/ 4907178 w 7467663"/>
              <a:gd name="connsiteY296" fmla="*/ 6858000 h 6858000"/>
              <a:gd name="connsiteX297" fmla="*/ 4910810 w 7467663"/>
              <a:gd name="connsiteY297" fmla="*/ 6829660 h 6858000"/>
              <a:gd name="connsiteX298" fmla="*/ 4987461 w 7467663"/>
              <a:gd name="connsiteY298" fmla="*/ 6432994 h 6858000"/>
              <a:gd name="connsiteX299" fmla="*/ 5179262 w 7467663"/>
              <a:gd name="connsiteY299" fmla="*/ 6035044 h 6858000"/>
              <a:gd name="connsiteX300" fmla="*/ 4689678 w 7467663"/>
              <a:gd name="connsiteY300" fmla="*/ 6440241 h 6858000"/>
              <a:gd name="connsiteX301" fmla="*/ 4477543 w 7467663"/>
              <a:gd name="connsiteY301" fmla="*/ 6674836 h 6858000"/>
              <a:gd name="connsiteX302" fmla="*/ 4329957 w 7467663"/>
              <a:gd name="connsiteY302" fmla="*/ 6858000 h 6858000"/>
              <a:gd name="connsiteX303" fmla="*/ 4218595 w 7467663"/>
              <a:gd name="connsiteY303" fmla="*/ 6858000 h 6858000"/>
              <a:gd name="connsiteX304" fmla="*/ 4368888 w 7467663"/>
              <a:gd name="connsiteY304" fmla="*/ 6668412 h 6858000"/>
              <a:gd name="connsiteX305" fmla="*/ 4563091 w 7467663"/>
              <a:gd name="connsiteY305" fmla="*/ 6442508 h 6858000"/>
              <a:gd name="connsiteX306" fmla="*/ 5387324 w 7467663"/>
              <a:gd name="connsiteY306" fmla="*/ 5705830 h 6858000"/>
              <a:gd name="connsiteX307" fmla="*/ 5073620 w 7467663"/>
              <a:gd name="connsiteY307" fmla="*/ 5955437 h 6858000"/>
              <a:gd name="connsiteX308" fmla="*/ 4689789 w 7467663"/>
              <a:gd name="connsiteY308" fmla="*/ 6268382 h 6858000"/>
              <a:gd name="connsiteX309" fmla="*/ 4418722 w 7467663"/>
              <a:gd name="connsiteY309" fmla="*/ 6570886 h 6858000"/>
              <a:gd name="connsiteX310" fmla="*/ 4214944 w 7467663"/>
              <a:gd name="connsiteY310" fmla="*/ 6858000 h 6858000"/>
              <a:gd name="connsiteX311" fmla="*/ 4177898 w 7467663"/>
              <a:gd name="connsiteY311" fmla="*/ 6858000 h 6858000"/>
              <a:gd name="connsiteX312" fmla="*/ 4391597 w 7467663"/>
              <a:gd name="connsiteY312" fmla="*/ 6556370 h 6858000"/>
              <a:gd name="connsiteX313" fmla="*/ 4668889 w 7467663"/>
              <a:gd name="connsiteY313" fmla="*/ 6246399 h 6858000"/>
              <a:gd name="connsiteX314" fmla="*/ 5055427 w 7467663"/>
              <a:gd name="connsiteY314" fmla="*/ 5931476 h 6858000"/>
              <a:gd name="connsiteX315" fmla="*/ 5371814 w 7467663"/>
              <a:gd name="connsiteY315" fmla="*/ 5678975 h 6858000"/>
              <a:gd name="connsiteX316" fmla="*/ 4987918 w 7467663"/>
              <a:gd name="connsiteY316" fmla="*/ 5838701 h 6858000"/>
              <a:gd name="connsiteX317" fmla="*/ 4317146 w 7467663"/>
              <a:gd name="connsiteY317" fmla="*/ 6587716 h 6858000"/>
              <a:gd name="connsiteX318" fmla="*/ 4171627 w 7467663"/>
              <a:gd name="connsiteY318" fmla="*/ 6858000 h 6858000"/>
              <a:gd name="connsiteX319" fmla="*/ 4081585 w 7467663"/>
              <a:gd name="connsiteY319" fmla="*/ 6858000 h 6858000"/>
              <a:gd name="connsiteX320" fmla="*/ 4238603 w 7467663"/>
              <a:gd name="connsiteY320" fmla="*/ 6559341 h 6858000"/>
              <a:gd name="connsiteX321" fmla="*/ 4778333 w 7467663"/>
              <a:gd name="connsiteY321" fmla="*/ 5873626 h 6858000"/>
              <a:gd name="connsiteX322" fmla="*/ 5414185 w 7467663"/>
              <a:gd name="connsiteY322" fmla="*/ 5573882 h 6858000"/>
              <a:gd name="connsiteX323" fmla="*/ 5959648 w 7467663"/>
              <a:gd name="connsiteY323" fmla="*/ 4760797 h 6858000"/>
              <a:gd name="connsiteX324" fmla="*/ 5355019 w 7467663"/>
              <a:gd name="connsiteY324" fmla="*/ 4734672 h 6858000"/>
              <a:gd name="connsiteX325" fmla="*/ 5083565 w 7467663"/>
              <a:gd name="connsiteY325" fmla="*/ 5179121 h 6858000"/>
              <a:gd name="connsiteX326" fmla="*/ 4713577 w 7467663"/>
              <a:gd name="connsiteY326" fmla="*/ 5616803 h 6858000"/>
              <a:gd name="connsiteX327" fmla="*/ 3989559 w 7467663"/>
              <a:gd name="connsiteY327" fmla="*/ 6145945 h 6858000"/>
              <a:gd name="connsiteX328" fmla="*/ 3939824 w 7467663"/>
              <a:gd name="connsiteY328" fmla="*/ 6066900 h 6858000"/>
              <a:gd name="connsiteX329" fmla="*/ 4584537 w 7467663"/>
              <a:gd name="connsiteY329" fmla="*/ 5324826 h 6858000"/>
              <a:gd name="connsiteX330" fmla="*/ 5037105 w 7467663"/>
              <a:gd name="connsiteY330" fmla="*/ 5088765 h 6858000"/>
              <a:gd name="connsiteX331" fmla="*/ 5039930 w 7467663"/>
              <a:gd name="connsiteY331" fmla="*/ 5089585 h 6858000"/>
              <a:gd name="connsiteX332" fmla="*/ 5263764 w 7467663"/>
              <a:gd name="connsiteY332" fmla="*/ 4735525 h 6858000"/>
              <a:gd name="connsiteX333" fmla="*/ 4086300 w 7467663"/>
              <a:gd name="connsiteY333" fmla="*/ 4884599 h 6858000"/>
              <a:gd name="connsiteX334" fmla="*/ 4085485 w 7467663"/>
              <a:gd name="connsiteY334" fmla="*/ 4899070 h 6858000"/>
              <a:gd name="connsiteX335" fmla="*/ 3871915 w 7467663"/>
              <a:gd name="connsiteY335" fmla="*/ 5253645 h 6858000"/>
              <a:gd name="connsiteX336" fmla="*/ 3799374 w 7467663"/>
              <a:gd name="connsiteY336" fmla="*/ 5466127 h 6858000"/>
              <a:gd name="connsiteX337" fmla="*/ 3498850 w 7467663"/>
              <a:gd name="connsiteY337" fmla="*/ 6661888 h 6858000"/>
              <a:gd name="connsiteX338" fmla="*/ 3399216 w 7467663"/>
              <a:gd name="connsiteY338" fmla="*/ 6858000 h 6858000"/>
              <a:gd name="connsiteX339" fmla="*/ 3303688 w 7467663"/>
              <a:gd name="connsiteY339" fmla="*/ 6858000 h 6858000"/>
              <a:gd name="connsiteX340" fmla="*/ 3391774 w 7467663"/>
              <a:gd name="connsiteY340" fmla="*/ 6697181 h 6858000"/>
              <a:gd name="connsiteX341" fmla="*/ 3735540 w 7467663"/>
              <a:gd name="connsiteY341" fmla="*/ 5546923 h 6858000"/>
              <a:gd name="connsiteX342" fmla="*/ 3729438 w 7467663"/>
              <a:gd name="connsiteY342" fmla="*/ 5569058 h 6858000"/>
              <a:gd name="connsiteX343" fmla="*/ 3707782 w 7467663"/>
              <a:gd name="connsiteY343" fmla="*/ 5644908 h 6858000"/>
              <a:gd name="connsiteX344" fmla="*/ 3583827 w 7467663"/>
              <a:gd name="connsiteY344" fmla="*/ 6039215 h 6858000"/>
              <a:gd name="connsiteX345" fmla="*/ 3547861 w 7467663"/>
              <a:gd name="connsiteY345" fmla="*/ 6129609 h 6858000"/>
              <a:gd name="connsiteX346" fmla="*/ 3490905 w 7467663"/>
              <a:gd name="connsiteY346" fmla="*/ 6277660 h 6858000"/>
              <a:gd name="connsiteX347" fmla="*/ 3455859 w 7467663"/>
              <a:gd name="connsiteY347" fmla="*/ 6391301 h 6858000"/>
              <a:gd name="connsiteX348" fmla="*/ 3429112 w 7467663"/>
              <a:gd name="connsiteY348" fmla="*/ 6479469 h 6858000"/>
              <a:gd name="connsiteX349" fmla="*/ 3304862 w 7467663"/>
              <a:gd name="connsiteY349" fmla="*/ 6796476 h 6858000"/>
              <a:gd name="connsiteX350" fmla="*/ 3276071 w 7467663"/>
              <a:gd name="connsiteY350" fmla="*/ 6858000 h 6858000"/>
              <a:gd name="connsiteX351" fmla="*/ 3240805 w 7467663"/>
              <a:gd name="connsiteY351" fmla="*/ 6858000 h 6858000"/>
              <a:gd name="connsiteX352" fmla="*/ 3275917 w 7467663"/>
              <a:gd name="connsiteY352" fmla="*/ 6783192 h 6858000"/>
              <a:gd name="connsiteX353" fmla="*/ 3399358 w 7467663"/>
              <a:gd name="connsiteY353" fmla="*/ 6469011 h 6858000"/>
              <a:gd name="connsiteX354" fmla="*/ 3425650 w 7467663"/>
              <a:gd name="connsiteY354" fmla="*/ 6381333 h 6858000"/>
              <a:gd name="connsiteX355" fmla="*/ 3460661 w 7467663"/>
              <a:gd name="connsiteY355" fmla="*/ 6266763 h 6858000"/>
              <a:gd name="connsiteX356" fmla="*/ 3518021 w 7467663"/>
              <a:gd name="connsiteY356" fmla="*/ 6117298 h 6858000"/>
              <a:gd name="connsiteX357" fmla="*/ 3554035 w 7467663"/>
              <a:gd name="connsiteY357" fmla="*/ 6027832 h 6858000"/>
              <a:gd name="connsiteX358" fmla="*/ 3677174 w 7467663"/>
              <a:gd name="connsiteY358" fmla="*/ 5636351 h 6858000"/>
              <a:gd name="connsiteX359" fmla="*/ 3698819 w 7467663"/>
              <a:gd name="connsiteY359" fmla="*/ 5560503 h 6858000"/>
              <a:gd name="connsiteX360" fmla="*/ 3702094 w 7467663"/>
              <a:gd name="connsiteY360" fmla="*/ 5549194 h 6858000"/>
              <a:gd name="connsiteX361" fmla="*/ 3398355 w 7467663"/>
              <a:gd name="connsiteY361" fmla="*/ 6094603 h 6858000"/>
              <a:gd name="connsiteX362" fmla="*/ 3193941 w 7467663"/>
              <a:gd name="connsiteY362" fmla="*/ 6798775 h 6858000"/>
              <a:gd name="connsiteX363" fmla="*/ 3184140 w 7467663"/>
              <a:gd name="connsiteY363" fmla="*/ 6858000 h 6858000"/>
              <a:gd name="connsiteX364" fmla="*/ 3099978 w 7467663"/>
              <a:gd name="connsiteY364" fmla="*/ 6858000 h 6858000"/>
              <a:gd name="connsiteX365" fmla="*/ 3101556 w 7467663"/>
              <a:gd name="connsiteY365" fmla="*/ 6843337 h 6858000"/>
              <a:gd name="connsiteX366" fmla="*/ 3370162 w 7467663"/>
              <a:gd name="connsiteY366" fmla="*/ 5785550 h 6858000"/>
              <a:gd name="connsiteX367" fmla="*/ 3746477 w 7467663"/>
              <a:gd name="connsiteY367" fmla="*/ 5377889 h 6858000"/>
              <a:gd name="connsiteX368" fmla="*/ 3863399 w 7467663"/>
              <a:gd name="connsiteY368" fmla="*/ 5087257 h 6858000"/>
              <a:gd name="connsiteX369" fmla="*/ 3968712 w 7467663"/>
              <a:gd name="connsiteY369" fmla="*/ 4913989 h 6858000"/>
              <a:gd name="connsiteX370" fmla="*/ 2792390 w 7467663"/>
              <a:gd name="connsiteY370" fmla="*/ 5382974 h 6858000"/>
              <a:gd name="connsiteX371" fmla="*/ 2714982 w 7467663"/>
              <a:gd name="connsiteY371" fmla="*/ 5427051 h 6858000"/>
              <a:gd name="connsiteX372" fmla="*/ 2813361 w 7467663"/>
              <a:gd name="connsiteY372" fmla="*/ 6023912 h 6858000"/>
              <a:gd name="connsiteX373" fmla="*/ 2688430 w 7467663"/>
              <a:gd name="connsiteY373" fmla="*/ 6801564 h 6858000"/>
              <a:gd name="connsiteX374" fmla="*/ 2629626 w 7467663"/>
              <a:gd name="connsiteY374" fmla="*/ 6763394 h 6858000"/>
              <a:gd name="connsiteX375" fmla="*/ 2565328 w 7467663"/>
              <a:gd name="connsiteY375" fmla="*/ 5516399 h 6858000"/>
              <a:gd name="connsiteX376" fmla="*/ 1922999 w 7467663"/>
              <a:gd name="connsiteY376" fmla="*/ 5980343 h 6858000"/>
              <a:gd name="connsiteX377" fmla="*/ 1950261 w 7467663"/>
              <a:gd name="connsiteY377" fmla="*/ 6405858 h 6858000"/>
              <a:gd name="connsiteX378" fmla="*/ 2365554 w 7467663"/>
              <a:gd name="connsiteY378" fmla="*/ 6759107 h 6858000"/>
              <a:gd name="connsiteX379" fmla="*/ 2424142 w 7467663"/>
              <a:gd name="connsiteY379" fmla="*/ 6858000 h 6858000"/>
              <a:gd name="connsiteX380" fmla="*/ 2395994 w 7467663"/>
              <a:gd name="connsiteY380" fmla="*/ 6858000 h 6858000"/>
              <a:gd name="connsiteX381" fmla="*/ 2392863 w 7467663"/>
              <a:gd name="connsiteY381" fmla="*/ 6852964 h 6858000"/>
              <a:gd name="connsiteX382" fmla="*/ 2017589 w 7467663"/>
              <a:gd name="connsiteY382" fmla="*/ 6493982 h 6858000"/>
              <a:gd name="connsiteX383" fmla="*/ 2147336 w 7467663"/>
              <a:gd name="connsiteY383" fmla="*/ 6594052 h 6858000"/>
              <a:gd name="connsiteX384" fmla="*/ 2207047 w 7467663"/>
              <a:gd name="connsiteY384" fmla="*/ 6654540 h 6858000"/>
              <a:gd name="connsiteX385" fmla="*/ 2299106 w 7467663"/>
              <a:gd name="connsiteY385" fmla="*/ 6778931 h 6858000"/>
              <a:gd name="connsiteX386" fmla="*/ 2314430 w 7467663"/>
              <a:gd name="connsiteY386" fmla="*/ 6801144 h 6858000"/>
              <a:gd name="connsiteX387" fmla="*/ 2352406 w 7467663"/>
              <a:gd name="connsiteY387" fmla="*/ 6858000 h 6858000"/>
              <a:gd name="connsiteX388" fmla="*/ 2314492 w 7467663"/>
              <a:gd name="connsiteY388" fmla="*/ 6858000 h 6858000"/>
              <a:gd name="connsiteX389" fmla="*/ 2288095 w 7467663"/>
              <a:gd name="connsiteY389" fmla="*/ 6818030 h 6858000"/>
              <a:gd name="connsiteX390" fmla="*/ 2272768 w 7467663"/>
              <a:gd name="connsiteY390" fmla="*/ 6795822 h 6858000"/>
              <a:gd name="connsiteX391" fmla="*/ 2182715 w 7467663"/>
              <a:gd name="connsiteY391" fmla="*/ 6675071 h 6858000"/>
              <a:gd name="connsiteX392" fmla="*/ 2032061 w 7467663"/>
              <a:gd name="connsiteY392" fmla="*/ 6541380 h 6858000"/>
              <a:gd name="connsiteX393" fmla="*/ 2257220 w 7467663"/>
              <a:gd name="connsiteY393" fmla="*/ 6826257 h 6858000"/>
              <a:gd name="connsiteX394" fmla="*/ 2281324 w 7467663"/>
              <a:gd name="connsiteY394" fmla="*/ 6858000 h 6858000"/>
              <a:gd name="connsiteX395" fmla="*/ 2242860 w 7467663"/>
              <a:gd name="connsiteY395" fmla="*/ 6858000 h 6858000"/>
              <a:gd name="connsiteX396" fmla="*/ 2232818 w 7467663"/>
              <a:gd name="connsiteY396" fmla="*/ 6844926 h 6858000"/>
              <a:gd name="connsiteX397" fmla="*/ 1990172 w 7467663"/>
              <a:gd name="connsiteY397" fmla="*/ 6542121 h 6858000"/>
              <a:gd name="connsiteX398" fmla="*/ 2124090 w 7467663"/>
              <a:gd name="connsiteY398" fmla="*/ 6761017 h 6858000"/>
              <a:gd name="connsiteX399" fmla="*/ 2200380 w 7467663"/>
              <a:gd name="connsiteY399" fmla="*/ 6858000 h 6858000"/>
              <a:gd name="connsiteX400" fmla="*/ 2147507 w 7467663"/>
              <a:gd name="connsiteY400" fmla="*/ 6858000 h 6858000"/>
              <a:gd name="connsiteX401" fmla="*/ 2070668 w 7467663"/>
              <a:gd name="connsiteY401" fmla="*/ 6761520 h 6858000"/>
              <a:gd name="connsiteX402" fmla="*/ 1975142 w 7467663"/>
              <a:gd name="connsiteY402" fmla="*/ 6585570 h 6858000"/>
              <a:gd name="connsiteX403" fmla="*/ 2050035 w 7467663"/>
              <a:gd name="connsiteY403" fmla="*/ 6813345 h 6858000"/>
              <a:gd name="connsiteX404" fmla="*/ 2063025 w 7467663"/>
              <a:gd name="connsiteY404" fmla="*/ 6858000 h 6858000"/>
              <a:gd name="connsiteX405" fmla="*/ 2021675 w 7467663"/>
              <a:gd name="connsiteY405" fmla="*/ 6858000 h 6858000"/>
              <a:gd name="connsiteX406" fmla="*/ 2019308 w 7467663"/>
              <a:gd name="connsiteY406" fmla="*/ 6847118 h 6858000"/>
              <a:gd name="connsiteX407" fmla="*/ 1938835 w 7467663"/>
              <a:gd name="connsiteY407" fmla="*/ 6551160 h 6858000"/>
              <a:gd name="connsiteX408" fmla="*/ 1953230 w 7467663"/>
              <a:gd name="connsiteY408" fmla="*/ 6759699 h 6858000"/>
              <a:gd name="connsiteX409" fmla="*/ 1956763 w 7467663"/>
              <a:gd name="connsiteY409" fmla="*/ 6778191 h 6858000"/>
              <a:gd name="connsiteX410" fmla="*/ 1967925 w 7467663"/>
              <a:gd name="connsiteY410" fmla="*/ 6858000 h 6858000"/>
              <a:gd name="connsiteX411" fmla="*/ 1936622 w 7467663"/>
              <a:gd name="connsiteY411" fmla="*/ 6858000 h 6858000"/>
              <a:gd name="connsiteX412" fmla="*/ 1926261 w 7467663"/>
              <a:gd name="connsiteY412" fmla="*/ 6784064 h 6858000"/>
              <a:gd name="connsiteX413" fmla="*/ 1922724 w 7467663"/>
              <a:gd name="connsiteY413" fmla="*/ 6765577 h 6858000"/>
              <a:gd name="connsiteX414" fmla="*/ 1904650 w 7467663"/>
              <a:gd name="connsiteY414" fmla="*/ 6639616 h 6858000"/>
              <a:gd name="connsiteX415" fmla="*/ 1885273 w 7467663"/>
              <a:gd name="connsiteY415" fmla="*/ 6858000 h 6858000"/>
              <a:gd name="connsiteX416" fmla="*/ 1854363 w 7467663"/>
              <a:gd name="connsiteY416" fmla="*/ 6858000 h 6858000"/>
              <a:gd name="connsiteX417" fmla="*/ 1880391 w 7467663"/>
              <a:gd name="connsiteY417" fmla="*/ 6603796 h 6858000"/>
              <a:gd name="connsiteX418" fmla="*/ 1818273 w 7467663"/>
              <a:gd name="connsiteY418" fmla="*/ 6715729 h 6858000"/>
              <a:gd name="connsiteX419" fmla="*/ 1794691 w 7467663"/>
              <a:gd name="connsiteY419" fmla="*/ 6843239 h 6858000"/>
              <a:gd name="connsiteX420" fmla="*/ 1794914 w 7467663"/>
              <a:gd name="connsiteY420" fmla="*/ 6858000 h 6858000"/>
              <a:gd name="connsiteX421" fmla="*/ 1746128 w 7467663"/>
              <a:gd name="connsiteY421" fmla="*/ 6858000 h 6858000"/>
              <a:gd name="connsiteX422" fmla="*/ 1753934 w 7467663"/>
              <a:gd name="connsiteY422" fmla="*/ 6724796 h 6858000"/>
              <a:gd name="connsiteX423" fmla="*/ 1792053 w 7467663"/>
              <a:gd name="connsiteY423" fmla="*/ 6572396 h 6858000"/>
              <a:gd name="connsiteX424" fmla="*/ 1862248 w 7467663"/>
              <a:gd name="connsiteY424" fmla="*/ 6266397 h 6858000"/>
              <a:gd name="connsiteX425" fmla="*/ 1862250 w 7467663"/>
              <a:gd name="connsiteY425" fmla="*/ 6033531 h 6858000"/>
              <a:gd name="connsiteX426" fmla="*/ 1211999 w 7467663"/>
              <a:gd name="connsiteY426" fmla="*/ 6683610 h 6858000"/>
              <a:gd name="connsiteX427" fmla="*/ 1213266 w 7467663"/>
              <a:gd name="connsiteY427" fmla="*/ 6691947 h 6858000"/>
              <a:gd name="connsiteX428" fmla="*/ 1203370 w 7467663"/>
              <a:gd name="connsiteY428" fmla="*/ 6850676 h 6858000"/>
              <a:gd name="connsiteX429" fmla="*/ 1203671 w 7467663"/>
              <a:gd name="connsiteY429" fmla="*/ 6858000 h 6858000"/>
              <a:gd name="connsiteX430" fmla="*/ 1143180 w 7467663"/>
              <a:gd name="connsiteY430" fmla="*/ 6858000 h 6858000"/>
              <a:gd name="connsiteX431" fmla="*/ 1142176 w 7467663"/>
              <a:gd name="connsiteY431" fmla="*/ 6766045 h 6858000"/>
              <a:gd name="connsiteX432" fmla="*/ 1067484 w 7467663"/>
              <a:gd name="connsiteY432" fmla="*/ 6858000 h 6858000"/>
              <a:gd name="connsiteX433" fmla="*/ 953928 w 7467663"/>
              <a:gd name="connsiteY433" fmla="*/ 6858000 h 6858000"/>
              <a:gd name="connsiteX434" fmla="*/ 959715 w 7467663"/>
              <a:gd name="connsiteY434" fmla="*/ 6850185 h 6858000"/>
              <a:gd name="connsiteX435" fmla="*/ 1483788 w 7467663"/>
              <a:gd name="connsiteY435" fmla="*/ 6259174 h 6858000"/>
              <a:gd name="connsiteX436" fmla="*/ 1100671 w 7467663"/>
              <a:gd name="connsiteY436" fmla="*/ 6252137 h 6858000"/>
              <a:gd name="connsiteX437" fmla="*/ 1090144 w 7467663"/>
              <a:gd name="connsiteY437" fmla="*/ 6256748 h 6858000"/>
              <a:gd name="connsiteX438" fmla="*/ 1095872 w 7467663"/>
              <a:gd name="connsiteY438" fmla="*/ 6271892 h 6858000"/>
              <a:gd name="connsiteX439" fmla="*/ 262785 w 7467663"/>
              <a:gd name="connsiteY439" fmla="*/ 6845450 h 6858000"/>
              <a:gd name="connsiteX440" fmla="*/ 209968 w 7467663"/>
              <a:gd name="connsiteY440" fmla="*/ 6770713 h 6858000"/>
              <a:gd name="connsiteX441" fmla="*/ 873460 w 7467663"/>
              <a:gd name="connsiteY441" fmla="*/ 6253768 h 6858000"/>
              <a:gd name="connsiteX442" fmla="*/ 192686 w 7467663"/>
              <a:gd name="connsiteY442" fmla="*/ 5849257 h 6858000"/>
              <a:gd name="connsiteX443" fmla="*/ 4696 w 7467663"/>
              <a:gd name="connsiteY443" fmla="*/ 5697668 h 6858000"/>
              <a:gd name="connsiteX444" fmla="*/ 0 w 7467663"/>
              <a:gd name="connsiteY444" fmla="*/ 5689984 h 6858000"/>
              <a:gd name="connsiteX445" fmla="*/ 0 w 7467663"/>
              <a:gd name="connsiteY445" fmla="*/ 5513472 h 6858000"/>
              <a:gd name="connsiteX446" fmla="*/ 174101 w 7467663"/>
              <a:gd name="connsiteY446" fmla="*/ 5620277 h 6858000"/>
              <a:gd name="connsiteX447" fmla="*/ 891800 w 7467663"/>
              <a:gd name="connsiteY447" fmla="*/ 6036935 h 6858000"/>
              <a:gd name="connsiteX448" fmla="*/ 1072219 w 7467663"/>
              <a:gd name="connsiteY448" fmla="*/ 6169443 h 6858000"/>
              <a:gd name="connsiteX449" fmla="*/ 1074117 w 7467663"/>
              <a:gd name="connsiteY449" fmla="*/ 6170301 h 6858000"/>
              <a:gd name="connsiteX450" fmla="*/ 1083114 w 7467663"/>
              <a:gd name="connsiteY450" fmla="*/ 6174131 h 6858000"/>
              <a:gd name="connsiteX451" fmla="*/ 1543010 w 7467663"/>
              <a:gd name="connsiteY451" fmla="*/ 6191140 h 6858000"/>
              <a:gd name="connsiteX452" fmla="*/ 1551080 w 7467663"/>
              <a:gd name="connsiteY452" fmla="*/ 6195006 h 6858000"/>
              <a:gd name="connsiteX453" fmla="*/ 2345443 w 7467663"/>
              <a:gd name="connsiteY453" fmla="*/ 5549882 h 6858000"/>
              <a:gd name="connsiteX454" fmla="*/ 1721499 w 7467663"/>
              <a:gd name="connsiteY454" fmla="*/ 5599969 h 6858000"/>
              <a:gd name="connsiteX455" fmla="*/ 767716 w 7467663"/>
              <a:gd name="connsiteY455" fmla="*/ 5472768 h 6858000"/>
              <a:gd name="connsiteX456" fmla="*/ 722147 w 7467663"/>
              <a:gd name="connsiteY456" fmla="*/ 5393091 h 6858000"/>
              <a:gd name="connsiteX457" fmla="*/ 1485552 w 7467663"/>
              <a:gd name="connsiteY457" fmla="*/ 5313202 h 6858000"/>
              <a:gd name="connsiteX458" fmla="*/ 2143004 w 7467663"/>
              <a:gd name="connsiteY458" fmla="*/ 5402420 h 6858000"/>
              <a:gd name="connsiteX459" fmla="*/ 1933391 w 7467663"/>
              <a:gd name="connsiteY459" fmla="*/ 5156971 h 6858000"/>
              <a:gd name="connsiteX460" fmla="*/ 1827118 w 7467663"/>
              <a:gd name="connsiteY460" fmla="*/ 4968410 h 6858000"/>
              <a:gd name="connsiteX461" fmla="*/ 1837349 w 7467663"/>
              <a:gd name="connsiteY461" fmla="*/ 4956357 h 6858000"/>
              <a:gd name="connsiteX462" fmla="*/ 2162835 w 7467663"/>
              <a:gd name="connsiteY462" fmla="*/ 5187853 h 6858000"/>
              <a:gd name="connsiteX463" fmla="*/ 2257167 w 7467663"/>
              <a:gd name="connsiteY463" fmla="*/ 5462123 h 6858000"/>
              <a:gd name="connsiteX464" fmla="*/ 2261598 w 7467663"/>
              <a:gd name="connsiteY464" fmla="*/ 5467998 h 6858000"/>
              <a:gd name="connsiteX465" fmla="*/ 2437177 w 7467663"/>
              <a:gd name="connsiteY465" fmla="*/ 5479608 h 6858000"/>
              <a:gd name="connsiteX466" fmla="*/ 2445247 w 7467663"/>
              <a:gd name="connsiteY466" fmla="*/ 5483476 h 6858000"/>
              <a:gd name="connsiteX467" fmla="*/ 2743626 w 7467663"/>
              <a:gd name="connsiteY467" fmla="*/ 5304819 h 6858000"/>
              <a:gd name="connsiteX468" fmla="*/ 3048102 w 7467663"/>
              <a:gd name="connsiteY468" fmla="*/ 5150595 h 6858000"/>
              <a:gd name="connsiteX469" fmla="*/ 1799414 w 7467663"/>
              <a:gd name="connsiteY469" fmla="*/ 4694732 h 6858000"/>
              <a:gd name="connsiteX470" fmla="*/ 1771735 w 7467663"/>
              <a:gd name="connsiteY470" fmla="*/ 4619929 h 6858000"/>
              <a:gd name="connsiteX471" fmla="*/ 3104273 w 7467663"/>
              <a:gd name="connsiteY471" fmla="*/ 5076159 h 6858000"/>
              <a:gd name="connsiteX472" fmla="*/ 3113245 w 7467663"/>
              <a:gd name="connsiteY472" fmla="*/ 5090705 h 6858000"/>
              <a:gd name="connsiteX473" fmla="*/ 3126294 w 7467663"/>
              <a:gd name="connsiteY473" fmla="*/ 5114400 h 6858000"/>
              <a:gd name="connsiteX474" fmla="*/ 3937433 w 7467663"/>
              <a:gd name="connsiteY474" fmla="*/ 4830473 h 6858000"/>
              <a:gd name="connsiteX475" fmla="*/ 3590475 w 7467663"/>
              <a:gd name="connsiteY475" fmla="*/ 4597974 h 6858000"/>
              <a:gd name="connsiteX476" fmla="*/ 3100264 w 7467663"/>
              <a:gd name="connsiteY476" fmla="*/ 4579845 h 6858000"/>
              <a:gd name="connsiteX477" fmla="*/ 2183576 w 7467663"/>
              <a:gd name="connsiteY477" fmla="*/ 4227150 h 6858000"/>
              <a:gd name="connsiteX478" fmla="*/ 2151029 w 7467663"/>
              <a:gd name="connsiteY478" fmla="*/ 4146947 h 6858000"/>
              <a:gd name="connsiteX479" fmla="*/ 3563434 w 7467663"/>
              <a:gd name="connsiteY479" fmla="*/ 4469115 h 6858000"/>
              <a:gd name="connsiteX480" fmla="*/ 3177952 w 7467663"/>
              <a:gd name="connsiteY480" fmla="*/ 3657386 h 6858000"/>
              <a:gd name="connsiteX481" fmla="*/ 3189263 w 7467663"/>
              <a:gd name="connsiteY481" fmla="*/ 3625726 h 6858000"/>
              <a:gd name="connsiteX482" fmla="*/ 3560912 w 7467663"/>
              <a:gd name="connsiteY482" fmla="*/ 4079863 h 6858000"/>
              <a:gd name="connsiteX483" fmla="*/ 3626636 w 7467663"/>
              <a:gd name="connsiteY483" fmla="*/ 4512230 h 6858000"/>
              <a:gd name="connsiteX484" fmla="*/ 3653088 w 7467663"/>
              <a:gd name="connsiteY484" fmla="*/ 4521417 h 6858000"/>
              <a:gd name="connsiteX485" fmla="*/ 3988128 w 7467663"/>
              <a:gd name="connsiteY485" fmla="*/ 4817267 h 6858000"/>
              <a:gd name="connsiteX486" fmla="*/ 4830582 w 7467663"/>
              <a:gd name="connsiteY486" fmla="*/ 4676000 h 6858000"/>
              <a:gd name="connsiteX487" fmla="*/ 4830100 w 7467663"/>
              <a:gd name="connsiteY487" fmla="*/ 4675554 h 6858000"/>
              <a:gd name="connsiteX488" fmla="*/ 4036318 w 7467663"/>
              <a:gd name="connsiteY488" fmla="*/ 4147013 h 6858000"/>
              <a:gd name="connsiteX489" fmla="*/ 3432098 w 7467663"/>
              <a:gd name="connsiteY489" fmla="*/ 3537312 h 6858000"/>
              <a:gd name="connsiteX490" fmla="*/ 3446761 w 7467663"/>
              <a:gd name="connsiteY490" fmla="*/ 3461278 h 6858000"/>
              <a:gd name="connsiteX491" fmla="*/ 4419733 w 7467663"/>
              <a:gd name="connsiteY491" fmla="*/ 3963555 h 6858000"/>
              <a:gd name="connsiteX492" fmla="*/ 4781371 w 7467663"/>
              <a:gd name="connsiteY492" fmla="*/ 4458604 h 6858000"/>
              <a:gd name="connsiteX493" fmla="*/ 4780440 w 7467663"/>
              <a:gd name="connsiteY493" fmla="*/ 4470290 h 6858000"/>
              <a:gd name="connsiteX494" fmla="*/ 4898954 w 7467663"/>
              <a:gd name="connsiteY494" fmla="*/ 4662092 h 6858000"/>
              <a:gd name="connsiteX495" fmla="*/ 4900699 w 7467663"/>
              <a:gd name="connsiteY495" fmla="*/ 4670867 h 6858000"/>
              <a:gd name="connsiteX496" fmla="*/ 5714511 w 7467663"/>
              <a:gd name="connsiteY496" fmla="*/ 4663483 h 6858000"/>
              <a:gd name="connsiteX497" fmla="*/ 5464793 w 7467663"/>
              <a:gd name="connsiteY497" fmla="*/ 4393556 h 6858000"/>
              <a:gd name="connsiteX498" fmla="*/ 5461897 w 7467663"/>
              <a:gd name="connsiteY498" fmla="*/ 4390879 h 6858000"/>
              <a:gd name="connsiteX499" fmla="*/ 4294126 w 7467663"/>
              <a:gd name="connsiteY499" fmla="*/ 3303048 h 6858000"/>
              <a:gd name="connsiteX500" fmla="*/ 4305321 w 7467663"/>
              <a:gd name="connsiteY500" fmla="*/ 3256953 h 6858000"/>
              <a:gd name="connsiteX501" fmla="*/ 4949299 w 7467663"/>
              <a:gd name="connsiteY501" fmla="*/ 3766336 h 6858000"/>
              <a:gd name="connsiteX502" fmla="*/ 5291452 w 7467663"/>
              <a:gd name="connsiteY502" fmla="*/ 4076801 h 6858000"/>
              <a:gd name="connsiteX503" fmla="*/ 5434998 w 7467663"/>
              <a:gd name="connsiteY503" fmla="*/ 4254100 h 6858000"/>
              <a:gd name="connsiteX504" fmla="*/ 5351015 w 7467663"/>
              <a:gd name="connsiteY504" fmla="*/ 3760989 h 6858000"/>
              <a:gd name="connsiteX505" fmla="*/ 5413780 w 7467663"/>
              <a:gd name="connsiteY505" fmla="*/ 2966265 h 6858000"/>
              <a:gd name="connsiteX506" fmla="*/ 5425627 w 7467663"/>
              <a:gd name="connsiteY506" fmla="*/ 2954192 h 6858000"/>
              <a:gd name="connsiteX507" fmla="*/ 6604735 w 7467663"/>
              <a:gd name="connsiteY507" fmla="*/ 2041381 h 6858000"/>
              <a:gd name="connsiteX508" fmla="*/ 7204487 w 7467663"/>
              <a:gd name="connsiteY508" fmla="*/ 2742112 h 6858000"/>
              <a:gd name="connsiteX509" fmla="*/ 7131592 w 7467663"/>
              <a:gd name="connsiteY509" fmla="*/ 2672096 h 6858000"/>
              <a:gd name="connsiteX510" fmla="*/ 6996344 w 7467663"/>
              <a:gd name="connsiteY510" fmla="*/ 2518310 h 6858000"/>
              <a:gd name="connsiteX511" fmla="*/ 6735495 w 7467663"/>
              <a:gd name="connsiteY511" fmla="*/ 2196890 h 6858000"/>
              <a:gd name="connsiteX512" fmla="*/ 6721901 w 7467663"/>
              <a:gd name="connsiteY512" fmla="*/ 2179274 h 6858000"/>
              <a:gd name="connsiteX513" fmla="*/ 6604735 w 7467663"/>
              <a:gd name="connsiteY513" fmla="*/ 2041381 h 6858000"/>
              <a:gd name="connsiteX514" fmla="*/ 6591670 w 7467663"/>
              <a:gd name="connsiteY514" fmla="*/ 1988277 h 6858000"/>
              <a:gd name="connsiteX515" fmla="*/ 6747349 w 7467663"/>
              <a:gd name="connsiteY515" fmla="*/ 2160069 h 6858000"/>
              <a:gd name="connsiteX516" fmla="*/ 6760943 w 7467663"/>
              <a:gd name="connsiteY516" fmla="*/ 2177686 h 6858000"/>
              <a:gd name="connsiteX517" fmla="*/ 7021065 w 7467663"/>
              <a:gd name="connsiteY517" fmla="*/ 2498102 h 6858000"/>
              <a:gd name="connsiteX518" fmla="*/ 7155223 w 7467663"/>
              <a:gd name="connsiteY518" fmla="*/ 2650386 h 6858000"/>
              <a:gd name="connsiteX519" fmla="*/ 7203167 w 7467663"/>
              <a:gd name="connsiteY519" fmla="*/ 2697288 h 6858000"/>
              <a:gd name="connsiteX520" fmla="*/ 6937703 w 7467663"/>
              <a:gd name="connsiteY520" fmla="*/ 2321981 h 6858000"/>
              <a:gd name="connsiteX521" fmla="*/ 6591670 w 7467663"/>
              <a:gd name="connsiteY521" fmla="*/ 1988277 h 6858000"/>
              <a:gd name="connsiteX522" fmla="*/ 5798671 w 7467663"/>
              <a:gd name="connsiteY522" fmla="*/ 1981601 h 6858000"/>
              <a:gd name="connsiteX523" fmla="*/ 5754709 w 7467663"/>
              <a:gd name="connsiteY523" fmla="*/ 2071454 h 6858000"/>
              <a:gd name="connsiteX524" fmla="*/ 5763044 w 7467663"/>
              <a:gd name="connsiteY524" fmla="*/ 2842206 h 6858000"/>
              <a:gd name="connsiteX525" fmla="*/ 5764974 w 7467663"/>
              <a:gd name="connsiteY525" fmla="*/ 2799609 h 6858000"/>
              <a:gd name="connsiteX526" fmla="*/ 5767665 w 7467663"/>
              <a:gd name="connsiteY526" fmla="*/ 2666409 h 6858000"/>
              <a:gd name="connsiteX527" fmla="*/ 5763055 w 7467663"/>
              <a:gd name="connsiteY527" fmla="*/ 2579705 h 6858000"/>
              <a:gd name="connsiteX528" fmla="*/ 5758079 w 7467663"/>
              <a:gd name="connsiteY528" fmla="*/ 2492508 h 6858000"/>
              <a:gd name="connsiteX529" fmla="*/ 5779325 w 7467663"/>
              <a:gd name="connsiteY529" fmla="*/ 2197069 h 6858000"/>
              <a:gd name="connsiteX530" fmla="*/ 5798671 w 7467663"/>
              <a:gd name="connsiteY530" fmla="*/ 1981601 h 6858000"/>
              <a:gd name="connsiteX531" fmla="*/ 5829202 w 7467663"/>
              <a:gd name="connsiteY531" fmla="*/ 1971679 h 6858000"/>
              <a:gd name="connsiteX532" fmla="*/ 5809558 w 7467663"/>
              <a:gd name="connsiteY532" fmla="*/ 2198043 h 6858000"/>
              <a:gd name="connsiteX533" fmla="*/ 5788653 w 7467663"/>
              <a:gd name="connsiteY533" fmla="*/ 2489430 h 6858000"/>
              <a:gd name="connsiteX534" fmla="*/ 5793439 w 7467663"/>
              <a:gd name="connsiteY534" fmla="*/ 2575235 h 6858000"/>
              <a:gd name="connsiteX535" fmla="*/ 5796837 w 7467663"/>
              <a:gd name="connsiteY535" fmla="*/ 2637633 h 6858000"/>
              <a:gd name="connsiteX536" fmla="*/ 5818614 w 7467663"/>
              <a:gd name="connsiteY536" fmla="*/ 2473055 h 6858000"/>
              <a:gd name="connsiteX537" fmla="*/ 5829202 w 7467663"/>
              <a:gd name="connsiteY537" fmla="*/ 1971679 h 6858000"/>
              <a:gd name="connsiteX538" fmla="*/ 5911389 w 7467663"/>
              <a:gd name="connsiteY538" fmla="*/ 1898371 h 6858000"/>
              <a:gd name="connsiteX539" fmla="*/ 6237627 w 7467663"/>
              <a:gd name="connsiteY539" fmla="*/ 2231921 h 6858000"/>
              <a:gd name="connsiteX540" fmla="*/ 5911389 w 7467663"/>
              <a:gd name="connsiteY540" fmla="*/ 1898371 h 6858000"/>
              <a:gd name="connsiteX541" fmla="*/ 6944437 w 7467663"/>
              <a:gd name="connsiteY541" fmla="*/ 1575402 h 6858000"/>
              <a:gd name="connsiteX542" fmla="*/ 6304730 w 7467663"/>
              <a:gd name="connsiteY542" fmla="*/ 1766654 h 6858000"/>
              <a:gd name="connsiteX543" fmla="*/ 6944437 w 7467663"/>
              <a:gd name="connsiteY543" fmla="*/ 1575402 h 6858000"/>
              <a:gd name="connsiteX544" fmla="*/ 7019523 w 7467663"/>
              <a:gd name="connsiteY544" fmla="*/ 1519450 h 6858000"/>
              <a:gd name="connsiteX545" fmla="*/ 6298091 w 7467663"/>
              <a:gd name="connsiteY545" fmla="*/ 1737122 h 6858000"/>
              <a:gd name="connsiteX546" fmla="*/ 7019523 w 7467663"/>
              <a:gd name="connsiteY546" fmla="*/ 1519450 h 6858000"/>
              <a:gd name="connsiteX547" fmla="*/ 2399523 w 7467663"/>
              <a:gd name="connsiteY547" fmla="*/ 1428234 h 6858000"/>
              <a:gd name="connsiteX548" fmla="*/ 2224982 w 7467663"/>
              <a:gd name="connsiteY548" fmla="*/ 1826201 h 6858000"/>
              <a:gd name="connsiteX549" fmla="*/ 2096099 w 7467663"/>
              <a:gd name="connsiteY549" fmla="*/ 2345900 h 6858000"/>
              <a:gd name="connsiteX550" fmla="*/ 2283317 w 7467663"/>
              <a:gd name="connsiteY550" fmla="*/ 1796925 h 6858000"/>
              <a:gd name="connsiteX551" fmla="*/ 2399523 w 7467663"/>
              <a:gd name="connsiteY551" fmla="*/ 1428234 h 6858000"/>
              <a:gd name="connsiteX552" fmla="*/ 2448558 w 7467663"/>
              <a:gd name="connsiteY552" fmla="*/ 1373435 h 6858000"/>
              <a:gd name="connsiteX553" fmla="*/ 2312521 w 7467663"/>
              <a:gd name="connsiteY553" fmla="*/ 1806140 h 6858000"/>
              <a:gd name="connsiteX554" fmla="*/ 2127533 w 7467663"/>
              <a:gd name="connsiteY554" fmla="*/ 2348380 h 6858000"/>
              <a:gd name="connsiteX555" fmla="*/ 2358080 w 7467663"/>
              <a:gd name="connsiteY555" fmla="*/ 1866134 h 6858000"/>
              <a:gd name="connsiteX556" fmla="*/ 2407436 w 7467663"/>
              <a:gd name="connsiteY556" fmla="*/ 1651070 h 6858000"/>
              <a:gd name="connsiteX557" fmla="*/ 2448558 w 7467663"/>
              <a:gd name="connsiteY557" fmla="*/ 1373435 h 6858000"/>
              <a:gd name="connsiteX558" fmla="*/ 278707 w 7467663"/>
              <a:gd name="connsiteY558" fmla="*/ 1352270 h 6858000"/>
              <a:gd name="connsiteX559" fmla="*/ 321570 w 7467663"/>
              <a:gd name="connsiteY559" fmla="*/ 1861610 h 6858000"/>
              <a:gd name="connsiteX560" fmla="*/ 294281 w 7467663"/>
              <a:gd name="connsiteY560" fmla="*/ 1440658 h 6858000"/>
              <a:gd name="connsiteX561" fmla="*/ 278707 w 7467663"/>
              <a:gd name="connsiteY561" fmla="*/ 1352270 h 6858000"/>
              <a:gd name="connsiteX562" fmla="*/ 1423821 w 7467663"/>
              <a:gd name="connsiteY562" fmla="*/ 1351958 h 6858000"/>
              <a:gd name="connsiteX563" fmla="*/ 1638521 w 7467663"/>
              <a:gd name="connsiteY563" fmla="*/ 1908470 h 6858000"/>
              <a:gd name="connsiteX564" fmla="*/ 1754199 w 7467663"/>
              <a:gd name="connsiteY564" fmla="*/ 2149284 h 6858000"/>
              <a:gd name="connsiteX565" fmla="*/ 1908359 w 7467663"/>
              <a:gd name="connsiteY565" fmla="*/ 2364988 h 6858000"/>
              <a:gd name="connsiteX566" fmla="*/ 1647661 w 7467663"/>
              <a:gd name="connsiteY566" fmla="*/ 1825945 h 6858000"/>
              <a:gd name="connsiteX567" fmla="*/ 1423821 w 7467663"/>
              <a:gd name="connsiteY567" fmla="*/ 1351958 h 6858000"/>
              <a:gd name="connsiteX568" fmla="*/ 1431890 w 7467663"/>
              <a:gd name="connsiteY568" fmla="*/ 1306475 h 6858000"/>
              <a:gd name="connsiteX569" fmla="*/ 1507597 w 7467663"/>
              <a:gd name="connsiteY569" fmla="*/ 1446132 h 6858000"/>
              <a:gd name="connsiteX570" fmla="*/ 1674586 w 7467663"/>
              <a:gd name="connsiteY570" fmla="*/ 1813832 h 6858000"/>
              <a:gd name="connsiteX571" fmla="*/ 1815950 w 7467663"/>
              <a:gd name="connsiteY571" fmla="*/ 2128564 h 6858000"/>
              <a:gd name="connsiteX572" fmla="*/ 1984242 w 7467663"/>
              <a:gd name="connsiteY572" fmla="*/ 2430829 h 6858000"/>
              <a:gd name="connsiteX573" fmla="*/ 2014023 w 7467663"/>
              <a:gd name="connsiteY573" fmla="*/ 2450995 h 6858000"/>
              <a:gd name="connsiteX574" fmla="*/ 1747337 w 7467663"/>
              <a:gd name="connsiteY574" fmla="*/ 1855264 h 6858000"/>
              <a:gd name="connsiteX575" fmla="*/ 1533749 w 7467663"/>
              <a:gd name="connsiteY575" fmla="*/ 1478656 h 6858000"/>
              <a:gd name="connsiteX576" fmla="*/ 1431890 w 7467663"/>
              <a:gd name="connsiteY576" fmla="*/ 1306475 h 6858000"/>
              <a:gd name="connsiteX577" fmla="*/ 5052692 w 7467663"/>
              <a:gd name="connsiteY577" fmla="*/ 1292994 h 6858000"/>
              <a:gd name="connsiteX578" fmla="*/ 5200661 w 7467663"/>
              <a:gd name="connsiteY578" fmla="*/ 1635186 h 6858000"/>
              <a:gd name="connsiteX579" fmla="*/ 5297138 w 7467663"/>
              <a:gd name="connsiteY579" fmla="*/ 1906351 h 6858000"/>
              <a:gd name="connsiteX580" fmla="*/ 5052692 w 7467663"/>
              <a:gd name="connsiteY580" fmla="*/ 1292994 h 6858000"/>
              <a:gd name="connsiteX581" fmla="*/ 5009948 w 7467663"/>
              <a:gd name="connsiteY581" fmla="*/ 1273619 h 6858000"/>
              <a:gd name="connsiteX582" fmla="*/ 5121777 w 7467663"/>
              <a:gd name="connsiteY582" fmla="*/ 1654213 h 6858000"/>
              <a:gd name="connsiteX583" fmla="*/ 5293545 w 7467663"/>
              <a:gd name="connsiteY583" fmla="*/ 2072247 h 6858000"/>
              <a:gd name="connsiteX584" fmla="*/ 5294042 w 7467663"/>
              <a:gd name="connsiteY584" fmla="*/ 2065019 h 6858000"/>
              <a:gd name="connsiteX585" fmla="*/ 5171936 w 7467663"/>
              <a:gd name="connsiteY585" fmla="*/ 1647613 h 6858000"/>
              <a:gd name="connsiteX586" fmla="*/ 5009948 w 7467663"/>
              <a:gd name="connsiteY586" fmla="*/ 1273619 h 6858000"/>
              <a:gd name="connsiteX587" fmla="*/ 655236 w 7467663"/>
              <a:gd name="connsiteY587" fmla="*/ 1268632 h 6858000"/>
              <a:gd name="connsiteX588" fmla="*/ 839521 w 7467663"/>
              <a:gd name="connsiteY588" fmla="*/ 1685315 h 6858000"/>
              <a:gd name="connsiteX589" fmla="*/ 1109416 w 7467663"/>
              <a:gd name="connsiteY589" fmla="*/ 2061663 h 6858000"/>
              <a:gd name="connsiteX590" fmla="*/ 1298300 w 7467663"/>
              <a:gd name="connsiteY590" fmla="*/ 2247742 h 6858000"/>
              <a:gd name="connsiteX591" fmla="*/ 1125871 w 7467663"/>
              <a:gd name="connsiteY591" fmla="*/ 1989513 h 6858000"/>
              <a:gd name="connsiteX592" fmla="*/ 981574 w 7467663"/>
              <a:gd name="connsiteY592" fmla="*/ 1783157 h 6858000"/>
              <a:gd name="connsiteX593" fmla="*/ 922198 w 7467663"/>
              <a:gd name="connsiteY593" fmla="*/ 1677437 h 6858000"/>
              <a:gd name="connsiteX594" fmla="*/ 869293 w 7467663"/>
              <a:gd name="connsiteY594" fmla="*/ 1583214 h 6858000"/>
              <a:gd name="connsiteX595" fmla="*/ 751431 w 7467663"/>
              <a:gd name="connsiteY595" fmla="*/ 1405731 h 6858000"/>
              <a:gd name="connsiteX596" fmla="*/ 655236 w 7467663"/>
              <a:gd name="connsiteY596" fmla="*/ 1268632 h 6858000"/>
              <a:gd name="connsiteX597" fmla="*/ 6516292 w 7467663"/>
              <a:gd name="connsiteY597" fmla="*/ 1263064 h 6858000"/>
              <a:gd name="connsiteX598" fmla="*/ 5736320 w 7467663"/>
              <a:gd name="connsiteY598" fmla="*/ 1501803 h 6858000"/>
              <a:gd name="connsiteX599" fmla="*/ 6516292 w 7467663"/>
              <a:gd name="connsiteY599" fmla="*/ 1263064 h 6858000"/>
              <a:gd name="connsiteX600" fmla="*/ 291466 w 7467663"/>
              <a:gd name="connsiteY600" fmla="*/ 1250369 h 6858000"/>
              <a:gd name="connsiteX601" fmla="*/ 323180 w 7467663"/>
              <a:gd name="connsiteY601" fmla="*/ 1435283 h 6858000"/>
              <a:gd name="connsiteX602" fmla="*/ 349381 w 7467663"/>
              <a:gd name="connsiteY602" fmla="*/ 1875041 h 6858000"/>
              <a:gd name="connsiteX603" fmla="*/ 374363 w 7467663"/>
              <a:gd name="connsiteY603" fmla="*/ 1506494 h 6858000"/>
              <a:gd name="connsiteX604" fmla="*/ 302168 w 7467663"/>
              <a:gd name="connsiteY604" fmla="*/ 1274495 h 6858000"/>
              <a:gd name="connsiteX605" fmla="*/ 291466 w 7467663"/>
              <a:gd name="connsiteY605" fmla="*/ 1250369 h 6858000"/>
              <a:gd name="connsiteX606" fmla="*/ 678222 w 7467663"/>
              <a:gd name="connsiteY606" fmla="*/ 1248670 h 6858000"/>
              <a:gd name="connsiteX607" fmla="*/ 775536 w 7467663"/>
              <a:gd name="connsiteY607" fmla="*/ 1388015 h 6858000"/>
              <a:gd name="connsiteX608" fmla="*/ 894529 w 7467663"/>
              <a:gd name="connsiteY608" fmla="*/ 1567739 h 6858000"/>
              <a:gd name="connsiteX609" fmla="*/ 948000 w 7467663"/>
              <a:gd name="connsiteY609" fmla="*/ 1663088 h 6858000"/>
              <a:gd name="connsiteX610" fmla="*/ 1006812 w 7467663"/>
              <a:gd name="connsiteY610" fmla="*/ 1767683 h 6858000"/>
              <a:gd name="connsiteX611" fmla="*/ 1149133 w 7467663"/>
              <a:gd name="connsiteY611" fmla="*/ 1971513 h 6858000"/>
              <a:gd name="connsiteX612" fmla="*/ 1333952 w 7467663"/>
              <a:gd name="connsiteY612" fmla="*/ 2251620 h 6858000"/>
              <a:gd name="connsiteX613" fmla="*/ 1337329 w 7467663"/>
              <a:gd name="connsiteY613" fmla="*/ 2258350 h 6858000"/>
              <a:gd name="connsiteX614" fmla="*/ 1014726 w 7467663"/>
              <a:gd name="connsiteY614" fmla="*/ 1615556 h 6858000"/>
              <a:gd name="connsiteX615" fmla="*/ 678222 w 7467663"/>
              <a:gd name="connsiteY615" fmla="*/ 1248670 h 6858000"/>
              <a:gd name="connsiteX616" fmla="*/ 6691602 w 7467663"/>
              <a:gd name="connsiteY616" fmla="*/ 1140573 h 6858000"/>
              <a:gd name="connsiteX617" fmla="*/ 6571100 w 7467663"/>
              <a:gd name="connsiteY617" fmla="*/ 1183662 h 6858000"/>
              <a:gd name="connsiteX618" fmla="*/ 6241687 w 7467663"/>
              <a:gd name="connsiteY618" fmla="*/ 1257600 h 6858000"/>
              <a:gd name="connsiteX619" fmla="*/ 5693009 w 7467663"/>
              <a:gd name="connsiteY619" fmla="*/ 1478256 h 6858000"/>
              <a:gd name="connsiteX620" fmla="*/ 6548420 w 7467663"/>
              <a:gd name="connsiteY620" fmla="*/ 1214599 h 6858000"/>
              <a:gd name="connsiteX621" fmla="*/ 6605473 w 7467663"/>
              <a:gd name="connsiteY621" fmla="*/ 1184686 h 6858000"/>
              <a:gd name="connsiteX622" fmla="*/ 6691602 w 7467663"/>
              <a:gd name="connsiteY622" fmla="*/ 1140573 h 6858000"/>
              <a:gd name="connsiteX623" fmla="*/ 4002475 w 7467663"/>
              <a:gd name="connsiteY623" fmla="*/ 1037802 h 6858000"/>
              <a:gd name="connsiteX624" fmla="*/ 4000324 w 7467663"/>
              <a:gd name="connsiteY624" fmla="*/ 1039362 h 6858000"/>
              <a:gd name="connsiteX625" fmla="*/ 4002862 w 7467663"/>
              <a:gd name="connsiteY625" fmla="*/ 1042866 h 6858000"/>
              <a:gd name="connsiteX626" fmla="*/ 4002475 w 7467663"/>
              <a:gd name="connsiteY626" fmla="*/ 1037802 h 6858000"/>
              <a:gd name="connsiteX627" fmla="*/ 506322 w 7467663"/>
              <a:gd name="connsiteY627" fmla="*/ 1020997 h 6858000"/>
              <a:gd name="connsiteX628" fmla="*/ 533068 w 7467663"/>
              <a:gd name="connsiteY628" fmla="*/ 1029409 h 6858000"/>
              <a:gd name="connsiteX629" fmla="*/ 1232525 w 7467663"/>
              <a:gd name="connsiteY629" fmla="*/ 1804675 h 6858000"/>
              <a:gd name="connsiteX630" fmla="*/ 1388858 w 7467663"/>
              <a:gd name="connsiteY630" fmla="*/ 2368011 h 6858000"/>
              <a:gd name="connsiteX631" fmla="*/ 1384098 w 7467663"/>
              <a:gd name="connsiteY631" fmla="*/ 2378125 h 6858000"/>
              <a:gd name="connsiteX632" fmla="*/ 1425393 w 7467663"/>
              <a:gd name="connsiteY632" fmla="*/ 2589124 h 6858000"/>
              <a:gd name="connsiteX633" fmla="*/ 1424001 w 7467663"/>
              <a:gd name="connsiteY633" fmla="*/ 2597541 h 6858000"/>
              <a:gd name="connsiteX634" fmla="*/ 2152729 w 7467663"/>
              <a:gd name="connsiteY634" fmla="*/ 2864487 h 6858000"/>
              <a:gd name="connsiteX635" fmla="*/ 2020609 w 7467663"/>
              <a:gd name="connsiteY635" fmla="*/ 2539671 h 6858000"/>
              <a:gd name="connsiteX636" fmla="*/ 2018920 w 7467663"/>
              <a:gd name="connsiteY636" fmla="*/ 2536309 h 6858000"/>
              <a:gd name="connsiteX637" fmla="*/ 1342441 w 7467663"/>
              <a:gd name="connsiteY637" fmla="*/ 1173017 h 6858000"/>
              <a:gd name="connsiteX638" fmla="*/ 1367925 w 7467663"/>
              <a:gd name="connsiteY638" fmla="*/ 1135648 h 6858000"/>
              <a:gd name="connsiteX639" fmla="*/ 1771401 w 7467663"/>
              <a:gd name="connsiteY639" fmla="*/ 1806673 h 6858000"/>
              <a:gd name="connsiteX640" fmla="*/ 1972385 w 7467663"/>
              <a:gd name="connsiteY640" fmla="*/ 2198735 h 6858000"/>
              <a:gd name="connsiteX641" fmla="*/ 2040892 w 7467663"/>
              <a:gd name="connsiteY641" fmla="*/ 2405205 h 6858000"/>
              <a:gd name="connsiteX642" fmla="*/ 2131689 w 7467663"/>
              <a:gd name="connsiteY642" fmla="*/ 1936926 h 6858000"/>
              <a:gd name="connsiteX643" fmla="*/ 2454820 w 7467663"/>
              <a:gd name="connsiteY643" fmla="*/ 1248808 h 6858000"/>
              <a:gd name="connsiteX644" fmla="*/ 2492512 w 7467663"/>
              <a:gd name="connsiteY644" fmla="*/ 1302920 h 6858000"/>
              <a:gd name="connsiteX645" fmla="*/ 2081216 w 7467663"/>
              <a:gd name="connsiteY645" fmla="*/ 2527513 h 6858000"/>
              <a:gd name="connsiteX646" fmla="*/ 2081211 w 7467663"/>
              <a:gd name="connsiteY646" fmla="*/ 2528916 h 6858000"/>
              <a:gd name="connsiteX647" fmla="*/ 2199067 w 7467663"/>
              <a:gd name="connsiteY647" fmla="*/ 2884061 h 6858000"/>
              <a:gd name="connsiteX648" fmla="*/ 3192586 w 7467663"/>
              <a:gd name="connsiteY648" fmla="*/ 3411496 h 6858000"/>
              <a:gd name="connsiteX649" fmla="*/ 3182620 w 7467663"/>
              <a:gd name="connsiteY649" fmla="*/ 3483279 h 6858000"/>
              <a:gd name="connsiteX650" fmla="*/ 2435119 w 7467663"/>
              <a:gd name="connsiteY650" fmla="*/ 3080173 h 6858000"/>
              <a:gd name="connsiteX651" fmla="*/ 2410152 w 7467663"/>
              <a:gd name="connsiteY651" fmla="*/ 3063751 h 6858000"/>
              <a:gd name="connsiteX652" fmla="*/ 2408099 w 7467663"/>
              <a:gd name="connsiteY652" fmla="*/ 3064403 h 6858000"/>
              <a:gd name="connsiteX653" fmla="*/ 2407218 w 7467663"/>
              <a:gd name="connsiteY653" fmla="*/ 3070324 h 6858000"/>
              <a:gd name="connsiteX654" fmla="*/ 2380138 w 7467663"/>
              <a:gd name="connsiteY654" fmla="*/ 3099341 h 6858000"/>
              <a:gd name="connsiteX655" fmla="*/ 1765923 w 7467663"/>
              <a:gd name="connsiteY655" fmla="*/ 3581043 h 6858000"/>
              <a:gd name="connsiteX656" fmla="*/ 1702258 w 7467663"/>
              <a:gd name="connsiteY656" fmla="*/ 3612286 h 6858000"/>
              <a:gd name="connsiteX657" fmla="*/ 1538370 w 7467663"/>
              <a:gd name="connsiteY657" fmla="*/ 3811804 h 6858000"/>
              <a:gd name="connsiteX658" fmla="*/ 542867 w 7467663"/>
              <a:gd name="connsiteY658" fmla="*/ 4944092 h 6858000"/>
              <a:gd name="connsiteX659" fmla="*/ 515800 w 7467663"/>
              <a:gd name="connsiteY659" fmla="*/ 4862180 h 6858000"/>
              <a:gd name="connsiteX660" fmla="*/ 909145 w 7467663"/>
              <a:gd name="connsiteY660" fmla="*/ 4199225 h 6858000"/>
              <a:gd name="connsiteX661" fmla="*/ 1214067 w 7467663"/>
              <a:gd name="connsiteY661" fmla="*/ 3908561 h 6858000"/>
              <a:gd name="connsiteX662" fmla="*/ 640967 w 7467663"/>
              <a:gd name="connsiteY662" fmla="*/ 4105601 h 6858000"/>
              <a:gd name="connsiteX663" fmla="*/ 112563 w 7467663"/>
              <a:gd name="connsiteY663" fmla="*/ 4396952 h 6858000"/>
              <a:gd name="connsiteX664" fmla="*/ 0 w 7467663"/>
              <a:gd name="connsiteY664" fmla="*/ 4466006 h 6858000"/>
              <a:gd name="connsiteX665" fmla="*/ 0 w 7467663"/>
              <a:gd name="connsiteY665" fmla="*/ 4233763 h 6858000"/>
              <a:gd name="connsiteX666" fmla="*/ 36881 w 7467663"/>
              <a:gd name="connsiteY666" fmla="*/ 4200118 h 6858000"/>
              <a:gd name="connsiteX667" fmla="*/ 910534 w 7467663"/>
              <a:gd name="connsiteY667" fmla="*/ 3629753 h 6858000"/>
              <a:gd name="connsiteX668" fmla="*/ 1578717 w 7467663"/>
              <a:gd name="connsiteY668" fmla="*/ 3575982 h 6858000"/>
              <a:gd name="connsiteX669" fmla="*/ 2338780 w 7467663"/>
              <a:gd name="connsiteY669" fmla="*/ 3033725 h 6858000"/>
              <a:gd name="connsiteX670" fmla="*/ 1807991 w 7467663"/>
              <a:gd name="connsiteY670" fmla="*/ 2807184 h 6858000"/>
              <a:gd name="connsiteX671" fmla="*/ 1416358 w 7467663"/>
              <a:gd name="connsiteY671" fmla="*/ 3112571 h 6858000"/>
              <a:gd name="connsiteX672" fmla="*/ 939066 w 7467663"/>
              <a:gd name="connsiteY672" fmla="*/ 3378798 h 6858000"/>
              <a:gd name="connsiteX673" fmla="*/ 115099 w 7467663"/>
              <a:gd name="connsiteY673" fmla="*/ 3607650 h 6858000"/>
              <a:gd name="connsiteX674" fmla="*/ 97284 w 7467663"/>
              <a:gd name="connsiteY674" fmla="*/ 3520393 h 6858000"/>
              <a:gd name="connsiteX675" fmla="*/ 922050 w 7467663"/>
              <a:gd name="connsiteY675" fmla="*/ 3074867 h 6858000"/>
              <a:gd name="connsiteX676" fmla="*/ 1405265 w 7467663"/>
              <a:gd name="connsiteY676" fmla="*/ 3016319 h 6858000"/>
              <a:gd name="connsiteX677" fmla="*/ 1407512 w 7467663"/>
              <a:gd name="connsiteY677" fmla="*/ 3018001 h 6858000"/>
              <a:gd name="connsiteX678" fmla="*/ 1726266 w 7467663"/>
              <a:gd name="connsiteY678" fmla="*/ 2777274 h 6858000"/>
              <a:gd name="connsiteX679" fmla="*/ 625390 w 7467663"/>
              <a:gd name="connsiteY679" fmla="*/ 2514541 h 6858000"/>
              <a:gd name="connsiteX680" fmla="*/ 619799 w 7467663"/>
              <a:gd name="connsiteY680" fmla="*/ 2527180 h 6858000"/>
              <a:gd name="connsiteX681" fmla="*/ 310030 w 7467663"/>
              <a:gd name="connsiteY681" fmla="*/ 2771818 h 6858000"/>
              <a:gd name="connsiteX682" fmla="*/ 173877 w 7467663"/>
              <a:gd name="connsiteY682" fmla="*/ 2937056 h 6858000"/>
              <a:gd name="connsiteX683" fmla="*/ 77889 w 7467663"/>
              <a:gd name="connsiteY683" fmla="*/ 3138440 h 6858000"/>
              <a:gd name="connsiteX684" fmla="*/ 0 w 7467663"/>
              <a:gd name="connsiteY684" fmla="*/ 3271395 h 6858000"/>
              <a:gd name="connsiteX685" fmla="*/ 0 w 7467663"/>
              <a:gd name="connsiteY685" fmla="*/ 3153002 h 6858000"/>
              <a:gd name="connsiteX686" fmla="*/ 2386 w 7467663"/>
              <a:gd name="connsiteY686" fmla="*/ 3149203 h 6858000"/>
              <a:gd name="connsiteX687" fmla="*/ 89753 w 7467663"/>
              <a:gd name="connsiteY687" fmla="*/ 2987702 h 6858000"/>
              <a:gd name="connsiteX688" fmla="*/ 76869 w 7467663"/>
              <a:gd name="connsiteY688" fmla="*/ 3005404 h 6858000"/>
              <a:gd name="connsiteX689" fmla="*/ 32049 w 7467663"/>
              <a:gd name="connsiteY689" fmla="*/ 3065814 h 6858000"/>
              <a:gd name="connsiteX690" fmla="*/ 0 w 7467663"/>
              <a:gd name="connsiteY690" fmla="*/ 3108744 h 6858000"/>
              <a:gd name="connsiteX691" fmla="*/ 0 w 7467663"/>
              <a:gd name="connsiteY691" fmla="*/ 3058059 h 6858000"/>
              <a:gd name="connsiteX692" fmla="*/ 7610 w 7467663"/>
              <a:gd name="connsiteY692" fmla="*/ 3047889 h 6858000"/>
              <a:gd name="connsiteX693" fmla="*/ 52419 w 7467663"/>
              <a:gd name="connsiteY693" fmla="*/ 2987479 h 6858000"/>
              <a:gd name="connsiteX694" fmla="*/ 59142 w 7467663"/>
              <a:gd name="connsiteY694" fmla="*/ 2978488 h 6858000"/>
              <a:gd name="connsiteX695" fmla="*/ 0 w 7467663"/>
              <a:gd name="connsiteY695" fmla="*/ 3015334 h 6858000"/>
              <a:gd name="connsiteX696" fmla="*/ 0 w 7467663"/>
              <a:gd name="connsiteY696" fmla="*/ 2914286 h 6858000"/>
              <a:gd name="connsiteX697" fmla="*/ 36383 w 7467663"/>
              <a:gd name="connsiteY697" fmla="*/ 2901128 h 6858000"/>
              <a:gd name="connsiteX698" fmla="*/ 156329 w 7467663"/>
              <a:gd name="connsiteY698" fmla="*/ 2840533 h 6858000"/>
              <a:gd name="connsiteX699" fmla="*/ 358355 w 7467663"/>
              <a:gd name="connsiteY699" fmla="*/ 2620471 h 6858000"/>
              <a:gd name="connsiteX700" fmla="*/ 510577 w 7467663"/>
              <a:gd name="connsiteY700" fmla="*/ 2501244 h 6858000"/>
              <a:gd name="connsiteX701" fmla="*/ 211967 w 7467663"/>
              <a:gd name="connsiteY701" fmla="*/ 2479171 h 6858000"/>
              <a:gd name="connsiteX702" fmla="*/ 0 w 7467663"/>
              <a:gd name="connsiteY702" fmla="*/ 2476398 h 6858000"/>
              <a:gd name="connsiteX703" fmla="*/ 0 w 7467663"/>
              <a:gd name="connsiteY703" fmla="*/ 2389189 h 6858000"/>
              <a:gd name="connsiteX704" fmla="*/ 103062 w 7467663"/>
              <a:gd name="connsiteY704" fmla="*/ 2389518 h 6858000"/>
              <a:gd name="connsiteX705" fmla="*/ 510734 w 7467663"/>
              <a:gd name="connsiteY705" fmla="*/ 2416201 h 6858000"/>
              <a:gd name="connsiteX706" fmla="*/ 279257 w 7467663"/>
              <a:gd name="connsiteY706" fmla="*/ 2092102 h 6858000"/>
              <a:gd name="connsiteX707" fmla="*/ 65265 w 7467663"/>
              <a:gd name="connsiteY707" fmla="*/ 2006049 h 6858000"/>
              <a:gd name="connsiteX708" fmla="*/ 0 w 7467663"/>
              <a:gd name="connsiteY708" fmla="*/ 1982532 h 6858000"/>
              <a:gd name="connsiteX709" fmla="*/ 0 w 7467663"/>
              <a:gd name="connsiteY709" fmla="*/ 1912789 h 6858000"/>
              <a:gd name="connsiteX710" fmla="*/ 97460 w 7467663"/>
              <a:gd name="connsiteY710" fmla="*/ 1953725 h 6858000"/>
              <a:gd name="connsiteX711" fmla="*/ 221272 w 7467663"/>
              <a:gd name="connsiteY711" fmla="*/ 1980766 h 6858000"/>
              <a:gd name="connsiteX712" fmla="*/ 116765 w 7467663"/>
              <a:gd name="connsiteY712" fmla="*/ 1911033 h 6858000"/>
              <a:gd name="connsiteX713" fmla="*/ 16405 w 7467663"/>
              <a:gd name="connsiteY713" fmla="*/ 1803412 h 6858000"/>
              <a:gd name="connsiteX714" fmla="*/ 0 w 7467663"/>
              <a:gd name="connsiteY714" fmla="*/ 1784777 h 6858000"/>
              <a:gd name="connsiteX715" fmla="*/ 0 w 7467663"/>
              <a:gd name="connsiteY715" fmla="*/ 1740082 h 6858000"/>
              <a:gd name="connsiteX716" fmla="*/ 39394 w 7467663"/>
              <a:gd name="connsiteY716" fmla="*/ 1784856 h 6858000"/>
              <a:gd name="connsiteX717" fmla="*/ 135813 w 7467663"/>
              <a:gd name="connsiteY717" fmla="*/ 1888838 h 6858000"/>
              <a:gd name="connsiteX718" fmla="*/ 242575 w 7467663"/>
              <a:gd name="connsiteY718" fmla="*/ 1958841 h 6858000"/>
              <a:gd name="connsiteX719" fmla="*/ 82197 w 7467663"/>
              <a:gd name="connsiteY719" fmla="*/ 1754826 h 6858000"/>
              <a:gd name="connsiteX720" fmla="*/ 0 w 7467663"/>
              <a:gd name="connsiteY720" fmla="*/ 1679650 h 6858000"/>
              <a:gd name="connsiteX721" fmla="*/ 0 w 7467663"/>
              <a:gd name="connsiteY721" fmla="*/ 1602463 h 6858000"/>
              <a:gd name="connsiteX722" fmla="*/ 84689 w 7467663"/>
              <a:gd name="connsiteY722" fmla="*/ 1677442 h 6858000"/>
              <a:gd name="connsiteX723" fmla="*/ 298437 w 7467663"/>
              <a:gd name="connsiteY723" fmla="*/ 1968019 h 6858000"/>
              <a:gd name="connsiteX724" fmla="*/ 227269 w 7467663"/>
              <a:gd name="connsiteY724" fmla="*/ 1114064 h 6858000"/>
              <a:gd name="connsiteX725" fmla="*/ 248003 w 7467663"/>
              <a:gd name="connsiteY725" fmla="*/ 1089613 h 6858000"/>
              <a:gd name="connsiteX726" fmla="*/ 427020 w 7467663"/>
              <a:gd name="connsiteY726" fmla="*/ 1619803 h 6858000"/>
              <a:gd name="connsiteX727" fmla="*/ 340345 w 7467663"/>
              <a:gd name="connsiteY727" fmla="*/ 2027739 h 6858000"/>
              <a:gd name="connsiteX728" fmla="*/ 360865 w 7467663"/>
              <a:gd name="connsiteY728" fmla="*/ 2044827 h 6858000"/>
              <a:gd name="connsiteX729" fmla="*/ 560414 w 7467663"/>
              <a:gd name="connsiteY729" fmla="*/ 2421457 h 6858000"/>
              <a:gd name="connsiteX730" fmla="*/ 1359703 w 7467663"/>
              <a:gd name="connsiteY730" fmla="*/ 2578554 h 6858000"/>
              <a:gd name="connsiteX731" fmla="*/ 1359422 w 7467663"/>
              <a:gd name="connsiteY731" fmla="*/ 2577994 h 6858000"/>
              <a:gd name="connsiteX732" fmla="*/ 828701 w 7467663"/>
              <a:gd name="connsiteY732" fmla="*/ 1839520 h 6858000"/>
              <a:gd name="connsiteX733" fmla="*/ 494427 w 7467663"/>
              <a:gd name="connsiteY733" fmla="*/ 1092333 h 6858000"/>
              <a:gd name="connsiteX734" fmla="*/ 506322 w 7467663"/>
              <a:gd name="connsiteY734" fmla="*/ 1020997 h 6858000"/>
              <a:gd name="connsiteX735" fmla="*/ 4570198 w 7467663"/>
              <a:gd name="connsiteY735" fmla="*/ 978081 h 6858000"/>
              <a:gd name="connsiteX736" fmla="*/ 4523691 w 7467663"/>
              <a:gd name="connsiteY736" fmla="*/ 1127776 h 6858000"/>
              <a:gd name="connsiteX737" fmla="*/ 4509875 w 7467663"/>
              <a:gd name="connsiteY737" fmla="*/ 1167552 h 6858000"/>
              <a:gd name="connsiteX738" fmla="*/ 4478168 w 7467663"/>
              <a:gd name="connsiteY738" fmla="*/ 1260735 h 6858000"/>
              <a:gd name="connsiteX739" fmla="*/ 4409309 w 7467663"/>
              <a:gd name="connsiteY739" fmla="*/ 1666996 h 6858000"/>
              <a:gd name="connsiteX740" fmla="*/ 4370031 w 7467663"/>
              <a:gd name="connsiteY740" fmla="*/ 1955666 h 6858000"/>
              <a:gd name="connsiteX741" fmla="*/ 4570198 w 7467663"/>
              <a:gd name="connsiteY741" fmla="*/ 978081 h 6858000"/>
              <a:gd name="connsiteX742" fmla="*/ 4557898 w 7467663"/>
              <a:gd name="connsiteY742" fmla="*/ 900011 h 6858000"/>
              <a:gd name="connsiteX743" fmla="*/ 4344840 w 7467663"/>
              <a:gd name="connsiteY743" fmla="*/ 1922038 h 6858000"/>
              <a:gd name="connsiteX744" fmla="*/ 4378710 w 7467663"/>
              <a:gd name="connsiteY744" fmla="*/ 1665516 h 6858000"/>
              <a:gd name="connsiteX745" fmla="*/ 4448798 w 7467663"/>
              <a:gd name="connsiteY745" fmla="*/ 1253024 h 6858000"/>
              <a:gd name="connsiteX746" fmla="*/ 4480315 w 7467663"/>
              <a:gd name="connsiteY746" fmla="*/ 1158454 h 6858000"/>
              <a:gd name="connsiteX747" fmla="*/ 4494133 w 7467663"/>
              <a:gd name="connsiteY747" fmla="*/ 1118676 h 6858000"/>
              <a:gd name="connsiteX748" fmla="*/ 4557898 w 7467663"/>
              <a:gd name="connsiteY748" fmla="*/ 900011 h 6858000"/>
              <a:gd name="connsiteX749" fmla="*/ 5870151 w 7467663"/>
              <a:gd name="connsiteY749" fmla="*/ 898890 h 6858000"/>
              <a:gd name="connsiteX750" fmla="*/ 5861335 w 7467663"/>
              <a:gd name="connsiteY750" fmla="*/ 899177 h 6858000"/>
              <a:gd name="connsiteX751" fmla="*/ 5843702 w 7467663"/>
              <a:gd name="connsiteY751" fmla="*/ 899748 h 6858000"/>
              <a:gd name="connsiteX752" fmla="*/ 5651107 w 7467663"/>
              <a:gd name="connsiteY752" fmla="*/ 920306 h 6858000"/>
              <a:gd name="connsiteX753" fmla="*/ 5459407 w 7467663"/>
              <a:gd name="connsiteY753" fmla="*/ 940975 h 6858000"/>
              <a:gd name="connsiteX754" fmla="*/ 5374846 w 7467663"/>
              <a:gd name="connsiteY754" fmla="*/ 941988 h 6858000"/>
              <a:gd name="connsiteX755" fmla="*/ 5256105 w 7467663"/>
              <a:gd name="connsiteY755" fmla="*/ 945632 h 6858000"/>
              <a:gd name="connsiteX756" fmla="*/ 5107071 w 7467663"/>
              <a:gd name="connsiteY756" fmla="*/ 969720 h 6858000"/>
              <a:gd name="connsiteX757" fmla="*/ 4998681 w 7467663"/>
              <a:gd name="connsiteY757" fmla="*/ 988771 h 6858000"/>
              <a:gd name="connsiteX758" fmla="*/ 5870151 w 7467663"/>
              <a:gd name="connsiteY758" fmla="*/ 898890 h 6858000"/>
              <a:gd name="connsiteX759" fmla="*/ 5504425 w 7467663"/>
              <a:gd name="connsiteY759" fmla="*/ 848067 h 6858000"/>
              <a:gd name="connsiteX760" fmla="*/ 4968849 w 7467663"/>
              <a:gd name="connsiteY760" fmla="*/ 962318 h 6858000"/>
              <a:gd name="connsiteX761" fmla="*/ 5104039 w 7467663"/>
              <a:gd name="connsiteY761" fmla="*/ 940634 h 6858000"/>
              <a:gd name="connsiteX762" fmla="*/ 5256311 w 7467663"/>
              <a:gd name="connsiteY762" fmla="*/ 916490 h 6858000"/>
              <a:gd name="connsiteX763" fmla="*/ 5377381 w 7467663"/>
              <a:gd name="connsiteY763" fmla="*/ 912671 h 6858000"/>
              <a:gd name="connsiteX764" fmla="*/ 5460148 w 7467663"/>
              <a:gd name="connsiteY764" fmla="*/ 911442 h 6858000"/>
              <a:gd name="connsiteX765" fmla="*/ 5648971 w 7467663"/>
              <a:gd name="connsiteY765" fmla="*/ 891331 h 6858000"/>
              <a:gd name="connsiteX766" fmla="*/ 5844807 w 7467663"/>
              <a:gd name="connsiteY766" fmla="*/ 870718 h 6858000"/>
              <a:gd name="connsiteX767" fmla="*/ 5862975 w 7467663"/>
              <a:gd name="connsiteY767" fmla="*/ 869756 h 6858000"/>
              <a:gd name="connsiteX768" fmla="*/ 5920887 w 7467663"/>
              <a:gd name="connsiteY768" fmla="*/ 865929 h 6858000"/>
              <a:gd name="connsiteX769" fmla="*/ 5504425 w 7467663"/>
              <a:gd name="connsiteY769" fmla="*/ 848067 h 6858000"/>
              <a:gd name="connsiteX770" fmla="*/ 3607114 w 7467663"/>
              <a:gd name="connsiteY770" fmla="*/ 467441 h 6858000"/>
              <a:gd name="connsiteX771" fmla="*/ 3296242 w 7467663"/>
              <a:gd name="connsiteY771" fmla="*/ 807991 h 6858000"/>
              <a:gd name="connsiteX772" fmla="*/ 3174674 w 7467663"/>
              <a:gd name="connsiteY772" fmla="*/ 919759 h 6858000"/>
              <a:gd name="connsiteX773" fmla="*/ 3042978 w 7467663"/>
              <a:gd name="connsiteY773" fmla="*/ 1054894 h 6858000"/>
              <a:gd name="connsiteX774" fmla="*/ 2968914 w 7467663"/>
              <a:gd name="connsiteY774" fmla="*/ 1133756 h 6858000"/>
              <a:gd name="connsiteX775" fmla="*/ 3103823 w 7467663"/>
              <a:gd name="connsiteY775" fmla="*/ 1026814 h 6858000"/>
              <a:gd name="connsiteX776" fmla="*/ 3607114 w 7467663"/>
              <a:gd name="connsiteY776" fmla="*/ 467441 h 6858000"/>
              <a:gd name="connsiteX777" fmla="*/ 3744487 w 7467663"/>
              <a:gd name="connsiteY777" fmla="*/ 383136 h 6858000"/>
              <a:gd name="connsiteX778" fmla="*/ 3970213 w 7467663"/>
              <a:gd name="connsiteY778" fmla="*/ 995559 h 6858000"/>
              <a:gd name="connsiteX779" fmla="*/ 3744487 w 7467663"/>
              <a:gd name="connsiteY779" fmla="*/ 383136 h 6858000"/>
              <a:gd name="connsiteX780" fmla="*/ 3624562 w 7467663"/>
              <a:gd name="connsiteY780" fmla="*/ 367041 h 6858000"/>
              <a:gd name="connsiteX781" fmla="*/ 3489712 w 7467663"/>
              <a:gd name="connsiteY781" fmla="*/ 485386 h 6858000"/>
              <a:gd name="connsiteX782" fmla="*/ 3182994 w 7467663"/>
              <a:gd name="connsiteY782" fmla="*/ 828265 h 6858000"/>
              <a:gd name="connsiteX783" fmla="*/ 2892114 w 7467663"/>
              <a:gd name="connsiteY783" fmla="*/ 1172635 h 6858000"/>
              <a:gd name="connsiteX784" fmla="*/ 3021459 w 7467663"/>
              <a:gd name="connsiteY784" fmla="*/ 1035385 h 6858000"/>
              <a:gd name="connsiteX785" fmla="*/ 3153873 w 7467663"/>
              <a:gd name="connsiteY785" fmla="*/ 898971 h 6858000"/>
              <a:gd name="connsiteX786" fmla="*/ 3276511 w 7467663"/>
              <a:gd name="connsiteY786" fmla="*/ 786423 h 6858000"/>
              <a:gd name="connsiteX787" fmla="*/ 3584154 w 7467663"/>
              <a:gd name="connsiteY787" fmla="*/ 448218 h 6858000"/>
              <a:gd name="connsiteX788" fmla="*/ 3624562 w 7467663"/>
              <a:gd name="connsiteY788" fmla="*/ 367041 h 6858000"/>
              <a:gd name="connsiteX789" fmla="*/ 3766672 w 7467663"/>
              <a:gd name="connsiteY789" fmla="*/ 359429 h 6858000"/>
              <a:gd name="connsiteX790" fmla="*/ 3996338 w 7467663"/>
              <a:gd name="connsiteY790" fmla="*/ 968237 h 6858000"/>
              <a:gd name="connsiteX791" fmla="*/ 3766672 w 7467663"/>
              <a:gd name="connsiteY791" fmla="*/ 359429 h 6858000"/>
              <a:gd name="connsiteX792" fmla="*/ 5805386 w 7467663"/>
              <a:gd name="connsiteY792" fmla="*/ 239240 h 6858000"/>
              <a:gd name="connsiteX793" fmla="*/ 5736947 w 7467663"/>
              <a:gd name="connsiteY793" fmla="*/ 261367 h 6858000"/>
              <a:gd name="connsiteX794" fmla="*/ 5427012 w 7467663"/>
              <a:gd name="connsiteY794" fmla="*/ 311272 h 6858000"/>
              <a:gd name="connsiteX795" fmla="*/ 5147818 w 7467663"/>
              <a:gd name="connsiteY795" fmla="*/ 322112 h 6858000"/>
              <a:gd name="connsiteX796" fmla="*/ 5060854 w 7467663"/>
              <a:gd name="connsiteY796" fmla="*/ 311882 h 6858000"/>
              <a:gd name="connsiteX797" fmla="*/ 4945989 w 7467663"/>
              <a:gd name="connsiteY797" fmla="*/ 300516 h 6858000"/>
              <a:gd name="connsiteX798" fmla="*/ 5410479 w 7467663"/>
              <a:gd name="connsiteY798" fmla="*/ 348434 h 6858000"/>
              <a:gd name="connsiteX799" fmla="*/ 5805386 w 7467663"/>
              <a:gd name="connsiteY799" fmla="*/ 239240 h 6858000"/>
              <a:gd name="connsiteX800" fmla="*/ 5905192 w 7467663"/>
              <a:gd name="connsiteY800" fmla="*/ 163079 h 6858000"/>
              <a:gd name="connsiteX801" fmla="*/ 5865655 w 7467663"/>
              <a:gd name="connsiteY801" fmla="*/ 171901 h 6858000"/>
              <a:gd name="connsiteX802" fmla="*/ 5259740 w 7467663"/>
              <a:gd name="connsiteY802" fmla="*/ 257013 h 6858000"/>
              <a:gd name="connsiteX803" fmla="*/ 5208466 w 7467663"/>
              <a:gd name="connsiteY803" fmla="*/ 257550 h 6858000"/>
              <a:gd name="connsiteX804" fmla="*/ 4980204 w 7467663"/>
              <a:gd name="connsiteY804" fmla="*/ 271903 h 6858000"/>
              <a:gd name="connsiteX805" fmla="*/ 5068068 w 7467663"/>
              <a:gd name="connsiteY805" fmla="*/ 282244 h 6858000"/>
              <a:gd name="connsiteX806" fmla="*/ 5153231 w 7467663"/>
              <a:gd name="connsiteY806" fmla="*/ 292240 h 6858000"/>
              <a:gd name="connsiteX807" fmla="*/ 5426491 w 7467663"/>
              <a:gd name="connsiteY807" fmla="*/ 281128 h 6858000"/>
              <a:gd name="connsiteX808" fmla="*/ 5731212 w 7467663"/>
              <a:gd name="connsiteY808" fmla="*/ 231951 h 6858000"/>
              <a:gd name="connsiteX809" fmla="*/ 5905192 w 7467663"/>
              <a:gd name="connsiteY809" fmla="*/ 163079 h 6858000"/>
              <a:gd name="connsiteX810" fmla="*/ 5944437 w 7467663"/>
              <a:gd name="connsiteY810" fmla="*/ 113829 h 6858000"/>
              <a:gd name="connsiteX811" fmla="*/ 5825032 w 7467663"/>
              <a:gd name="connsiteY811" fmla="*/ 146405 h 6858000"/>
              <a:gd name="connsiteX812" fmla="*/ 4955599 w 7467663"/>
              <a:gd name="connsiteY812" fmla="*/ 247008 h 6858000"/>
              <a:gd name="connsiteX813" fmla="*/ 5210104 w 7467663"/>
              <a:gd name="connsiteY813" fmla="*/ 228123 h 6858000"/>
              <a:gd name="connsiteX814" fmla="*/ 5261015 w 7467663"/>
              <a:gd name="connsiteY814" fmla="*/ 227087 h 6858000"/>
              <a:gd name="connsiteX815" fmla="*/ 5861181 w 7467663"/>
              <a:gd name="connsiteY815" fmla="*/ 143093 h 6858000"/>
              <a:gd name="connsiteX816" fmla="*/ 5961252 w 7467663"/>
              <a:gd name="connsiteY816" fmla="*/ 114820 h 6858000"/>
              <a:gd name="connsiteX817" fmla="*/ 5944437 w 7467663"/>
              <a:gd name="connsiteY817" fmla="*/ 113829 h 6858000"/>
              <a:gd name="connsiteX818" fmla="*/ 3882765 w 7467663"/>
              <a:gd name="connsiteY818" fmla="*/ 0 h 6858000"/>
              <a:gd name="connsiteX819" fmla="*/ 3995099 w 7467663"/>
              <a:gd name="connsiteY819" fmla="*/ 0 h 6858000"/>
              <a:gd name="connsiteX820" fmla="*/ 4163818 w 7467663"/>
              <a:gd name="connsiteY820" fmla="*/ 234104 h 6858000"/>
              <a:gd name="connsiteX821" fmla="*/ 4172099 w 7467663"/>
              <a:gd name="connsiteY821" fmla="*/ 234207 h 6858000"/>
              <a:gd name="connsiteX822" fmla="*/ 4784282 w 7467663"/>
              <a:gd name="connsiteY822" fmla="*/ 276561 h 6858000"/>
              <a:gd name="connsiteX823" fmla="*/ 4801687 w 7467663"/>
              <a:gd name="connsiteY823" fmla="*/ 267764 h 6858000"/>
              <a:gd name="connsiteX824" fmla="*/ 6082788 w 7467663"/>
              <a:gd name="connsiteY824" fmla="*/ 64119 h 6858000"/>
              <a:gd name="connsiteX825" fmla="*/ 6099442 w 7467663"/>
              <a:gd name="connsiteY825" fmla="*/ 82568 h 6858000"/>
              <a:gd name="connsiteX826" fmla="*/ 4804137 w 7467663"/>
              <a:gd name="connsiteY826" fmla="*/ 320931 h 6858000"/>
              <a:gd name="connsiteX827" fmla="*/ 4227047 w 7467663"/>
              <a:gd name="connsiteY827" fmla="*/ 313415 h 6858000"/>
              <a:gd name="connsiteX828" fmla="*/ 4346041 w 7467663"/>
              <a:gd name="connsiteY828" fmla="*/ 456086 h 6858000"/>
              <a:gd name="connsiteX829" fmla="*/ 4870967 w 7467663"/>
              <a:gd name="connsiteY829" fmla="*/ 963061 h 6858000"/>
              <a:gd name="connsiteX830" fmla="*/ 4889647 w 7467663"/>
              <a:gd name="connsiteY830" fmla="*/ 957147 h 6858000"/>
              <a:gd name="connsiteX831" fmla="*/ 5422504 w 7467663"/>
              <a:gd name="connsiteY831" fmla="*/ 805191 h 6858000"/>
              <a:gd name="connsiteX832" fmla="*/ 6087656 w 7467663"/>
              <a:gd name="connsiteY832" fmla="*/ 826703 h 6858000"/>
              <a:gd name="connsiteX833" fmla="*/ 6058717 w 7467663"/>
              <a:gd name="connsiteY833" fmla="*/ 865992 h 6858000"/>
              <a:gd name="connsiteX834" fmla="*/ 4974153 w 7467663"/>
              <a:gd name="connsiteY834" fmla="*/ 1045456 h 6858000"/>
              <a:gd name="connsiteX835" fmla="*/ 5627835 w 7467663"/>
              <a:gd name="connsiteY835" fmla="*/ 1472077 h 6858000"/>
              <a:gd name="connsiteX836" fmla="*/ 5629817 w 7467663"/>
              <a:gd name="connsiteY836" fmla="*/ 1471412 h 6858000"/>
              <a:gd name="connsiteX837" fmla="*/ 5634124 w 7467663"/>
              <a:gd name="connsiteY837" fmla="*/ 1470572 h 6858000"/>
              <a:gd name="connsiteX838" fmla="*/ 5755832 w 7467663"/>
              <a:gd name="connsiteY838" fmla="*/ 1383886 h 6858000"/>
              <a:gd name="connsiteX839" fmla="*/ 6014186 w 7467663"/>
              <a:gd name="connsiteY839" fmla="*/ 1279799 h 6858000"/>
              <a:gd name="connsiteX840" fmla="*/ 6901619 w 7467663"/>
              <a:gd name="connsiteY840" fmla="*/ 1047874 h 6858000"/>
              <a:gd name="connsiteX841" fmla="*/ 6931566 w 7467663"/>
              <a:gd name="connsiteY841" fmla="*/ 1062034 h 6858000"/>
              <a:gd name="connsiteX842" fmla="*/ 5790982 w 7467663"/>
              <a:gd name="connsiteY842" fmla="*/ 1561380 h 6858000"/>
              <a:gd name="connsiteX843" fmla="*/ 6188971 w 7467663"/>
              <a:gd name="connsiteY843" fmla="*/ 1755168 h 6858000"/>
              <a:gd name="connsiteX844" fmla="*/ 6202446 w 7467663"/>
              <a:gd name="connsiteY844" fmla="*/ 1752268 h 6858000"/>
              <a:gd name="connsiteX845" fmla="*/ 7179560 w 7467663"/>
              <a:gd name="connsiteY845" fmla="*/ 1467551 h 6858000"/>
              <a:gd name="connsiteX846" fmla="*/ 7158730 w 7467663"/>
              <a:gd name="connsiteY846" fmla="*/ 1507835 h 6858000"/>
              <a:gd name="connsiteX847" fmla="*/ 6326959 w 7467663"/>
              <a:gd name="connsiteY847" fmla="*/ 1817686 h 6858000"/>
              <a:gd name="connsiteX848" fmla="*/ 6537433 w 7467663"/>
              <a:gd name="connsiteY848" fmla="*/ 1907790 h 6858000"/>
              <a:gd name="connsiteX849" fmla="*/ 6550221 w 7467663"/>
              <a:gd name="connsiteY849" fmla="*/ 1910729 h 6858000"/>
              <a:gd name="connsiteX850" fmla="*/ 6964438 w 7467663"/>
              <a:gd name="connsiteY850" fmla="*/ 2209505 h 6858000"/>
              <a:gd name="connsiteX851" fmla="*/ 7367862 w 7467663"/>
              <a:gd name="connsiteY851" fmla="*/ 2806833 h 6858000"/>
              <a:gd name="connsiteX852" fmla="*/ 7364329 w 7467663"/>
              <a:gd name="connsiteY852" fmla="*/ 2826907 h 6858000"/>
              <a:gd name="connsiteX853" fmla="*/ 7290545 w 7467663"/>
              <a:gd name="connsiteY853" fmla="*/ 2850663 h 6858000"/>
              <a:gd name="connsiteX854" fmla="*/ 6472036 w 7467663"/>
              <a:gd name="connsiteY854" fmla="*/ 1959003 h 6858000"/>
              <a:gd name="connsiteX855" fmla="*/ 5792897 w 7467663"/>
              <a:gd name="connsiteY855" fmla="*/ 1647747 h 6858000"/>
              <a:gd name="connsiteX856" fmla="*/ 5842751 w 7467663"/>
              <a:gd name="connsiteY856" fmla="*/ 1816112 h 6858000"/>
              <a:gd name="connsiteX857" fmla="*/ 5847424 w 7467663"/>
              <a:gd name="connsiteY857" fmla="*/ 1815776 h 6858000"/>
              <a:gd name="connsiteX858" fmla="*/ 6399821 w 7467663"/>
              <a:gd name="connsiteY858" fmla="*/ 2344799 h 6858000"/>
              <a:gd name="connsiteX859" fmla="*/ 6323232 w 7467663"/>
              <a:gd name="connsiteY859" fmla="*/ 2389634 h 6858000"/>
              <a:gd name="connsiteX860" fmla="*/ 5942958 w 7467663"/>
              <a:gd name="connsiteY860" fmla="*/ 2077708 h 6858000"/>
              <a:gd name="connsiteX861" fmla="*/ 5921559 w 7467663"/>
              <a:gd name="connsiteY861" fmla="*/ 2378596 h 6858000"/>
              <a:gd name="connsiteX862" fmla="*/ 5817651 w 7467663"/>
              <a:gd name="connsiteY862" fmla="*/ 3023919 h 6858000"/>
              <a:gd name="connsiteX863" fmla="*/ 5729634 w 7467663"/>
              <a:gd name="connsiteY863" fmla="*/ 3051849 h 6858000"/>
              <a:gd name="connsiteX864" fmla="*/ 5611018 w 7467663"/>
              <a:gd name="connsiteY864" fmla="*/ 2316769 h 6858000"/>
              <a:gd name="connsiteX865" fmla="*/ 5687608 w 7467663"/>
              <a:gd name="connsiteY865" fmla="*/ 2039972 h 6858000"/>
              <a:gd name="connsiteX866" fmla="*/ 5657554 w 7467663"/>
              <a:gd name="connsiteY866" fmla="*/ 1576445 h 6858000"/>
              <a:gd name="connsiteX867" fmla="*/ 5150475 w 7467663"/>
              <a:gd name="connsiteY867" fmla="*/ 1274012 h 6858000"/>
              <a:gd name="connsiteX868" fmla="*/ 5349142 w 7467663"/>
              <a:gd name="connsiteY868" fmla="*/ 2204405 h 6858000"/>
              <a:gd name="connsiteX869" fmla="*/ 5262214 w 7467663"/>
              <a:gd name="connsiteY869" fmla="*/ 2233836 h 6858000"/>
              <a:gd name="connsiteX870" fmla="*/ 4981539 w 7467663"/>
              <a:gd name="connsiteY870" fmla="*/ 1542201 h 6858000"/>
              <a:gd name="connsiteX871" fmla="*/ 4958461 w 7467663"/>
              <a:gd name="connsiteY871" fmla="*/ 1136957 h 6858000"/>
              <a:gd name="connsiteX872" fmla="*/ 4655015 w 7467663"/>
              <a:gd name="connsiteY872" fmla="*/ 891426 h 6858000"/>
              <a:gd name="connsiteX873" fmla="*/ 4348002 w 7467663"/>
              <a:gd name="connsiteY873" fmla="*/ 2205895 h 6858000"/>
              <a:gd name="connsiteX874" fmla="*/ 4262250 w 7467663"/>
              <a:gd name="connsiteY874" fmla="*/ 2219972 h 6858000"/>
              <a:gd name="connsiteX875" fmla="*/ 4550611 w 7467663"/>
              <a:gd name="connsiteY875" fmla="*/ 817540 h 6858000"/>
              <a:gd name="connsiteX876" fmla="*/ 4564418 w 7467663"/>
              <a:gd name="connsiteY876" fmla="*/ 808293 h 6858000"/>
              <a:gd name="connsiteX877" fmla="*/ 4266388 w 7467663"/>
              <a:gd name="connsiteY877" fmla="*/ 500083 h 6858000"/>
              <a:gd name="connsiteX878" fmla="*/ 4032842 w 7467663"/>
              <a:gd name="connsiteY878" fmla="*/ 211809 h 6858000"/>
              <a:gd name="connsiteX879" fmla="*/ 3882765 w 7467663"/>
              <a:gd name="connsiteY879" fmla="*/ 0 h 6858000"/>
              <a:gd name="connsiteX880" fmla="*/ 3721337 w 7467663"/>
              <a:gd name="connsiteY880" fmla="*/ 0 h 6858000"/>
              <a:gd name="connsiteX881" fmla="*/ 3797544 w 7467663"/>
              <a:gd name="connsiteY881" fmla="*/ 0 h 6858000"/>
              <a:gd name="connsiteX882" fmla="*/ 3775734 w 7467663"/>
              <a:gd name="connsiteY882" fmla="*/ 95131 h 6858000"/>
              <a:gd name="connsiteX883" fmla="*/ 3724807 w 7467663"/>
              <a:gd name="connsiteY883" fmla="*/ 272257 h 6858000"/>
              <a:gd name="connsiteX884" fmla="*/ 3726844 w 7467663"/>
              <a:gd name="connsiteY884" fmla="*/ 282988 h 6858000"/>
              <a:gd name="connsiteX885" fmla="*/ 3742664 w 7467663"/>
              <a:gd name="connsiteY885" fmla="*/ 279918 h 6858000"/>
              <a:gd name="connsiteX886" fmla="*/ 4103910 w 7467663"/>
              <a:gd name="connsiteY886" fmla="*/ 1161917 h 6858000"/>
              <a:gd name="connsiteX887" fmla="*/ 4020269 w 7467663"/>
              <a:gd name="connsiteY887" fmla="*/ 1200406 h 6858000"/>
              <a:gd name="connsiteX888" fmla="*/ 3674882 w 7467663"/>
              <a:gd name="connsiteY888" fmla="*/ 488524 h 6858000"/>
              <a:gd name="connsiteX889" fmla="*/ 3132682 w 7467663"/>
              <a:gd name="connsiteY889" fmla="*/ 1072284 h 6858000"/>
              <a:gd name="connsiteX890" fmla="*/ 2716346 w 7467663"/>
              <a:gd name="connsiteY890" fmla="*/ 1276376 h 6858000"/>
              <a:gd name="connsiteX891" fmla="*/ 2716772 w 7467663"/>
              <a:gd name="connsiteY891" fmla="*/ 1255462 h 6858000"/>
              <a:gd name="connsiteX892" fmla="*/ 3471096 w 7467663"/>
              <a:gd name="connsiteY892" fmla="*/ 437072 h 6858000"/>
              <a:gd name="connsiteX893" fmla="*/ 3639057 w 7467663"/>
              <a:gd name="connsiteY893" fmla="*/ 286334 h 6858000"/>
              <a:gd name="connsiteX894" fmla="*/ 3640309 w 7467663"/>
              <a:gd name="connsiteY894" fmla="*/ 284664 h 6858000"/>
              <a:gd name="connsiteX895" fmla="*/ 3646022 w 7467663"/>
              <a:gd name="connsiteY895" fmla="*/ 276711 h 6858000"/>
              <a:gd name="connsiteX896" fmla="*/ 3707943 w 7467663"/>
              <a:gd name="connsiteY896" fmla="*/ 65958 h 6858000"/>
              <a:gd name="connsiteX897" fmla="*/ 3721337 w 7467663"/>
              <a:gd name="connsiteY897" fmla="*/ 0 h 6858000"/>
              <a:gd name="connsiteX898" fmla="*/ 2867960 w 7467663"/>
              <a:gd name="connsiteY898" fmla="*/ 0 h 6858000"/>
              <a:gd name="connsiteX899" fmla="*/ 2926351 w 7467663"/>
              <a:gd name="connsiteY899" fmla="*/ 0 h 6858000"/>
              <a:gd name="connsiteX900" fmla="*/ 2902823 w 7467663"/>
              <a:gd name="connsiteY900" fmla="*/ 262929 h 6858000"/>
              <a:gd name="connsiteX901" fmla="*/ 2940663 w 7467663"/>
              <a:gd name="connsiteY901" fmla="*/ 140884 h 6858000"/>
              <a:gd name="connsiteX902" fmla="*/ 2947039 w 7467663"/>
              <a:gd name="connsiteY902" fmla="*/ 122524 h 6858000"/>
              <a:gd name="connsiteX903" fmla="*/ 2984316 w 7467663"/>
              <a:gd name="connsiteY903" fmla="*/ 0 h 6858000"/>
              <a:gd name="connsiteX904" fmla="*/ 3016114 w 7467663"/>
              <a:gd name="connsiteY904" fmla="*/ 0 h 6858000"/>
              <a:gd name="connsiteX905" fmla="*/ 2979949 w 7467663"/>
              <a:gd name="connsiteY905" fmla="*/ 119274 h 6858000"/>
              <a:gd name="connsiteX906" fmla="*/ 3023879 w 7467663"/>
              <a:gd name="connsiteY906" fmla="*/ 0 h 6858000"/>
              <a:gd name="connsiteX907" fmla="*/ 3105400 w 7467663"/>
              <a:gd name="connsiteY907" fmla="*/ 0 h 6858000"/>
              <a:gd name="connsiteX908" fmla="*/ 3094669 w 7467663"/>
              <a:gd name="connsiteY908" fmla="*/ 30308 h 6858000"/>
              <a:gd name="connsiteX909" fmla="*/ 2901945 w 7467663"/>
              <a:gd name="connsiteY909" fmla="*/ 466538 h 6858000"/>
              <a:gd name="connsiteX910" fmla="*/ 2815209 w 7467663"/>
              <a:gd name="connsiteY910" fmla="*/ 497361 h 6858000"/>
              <a:gd name="connsiteX911" fmla="*/ 2844845 w 7467663"/>
              <a:gd name="connsiteY911" fmla="*/ 127638 h 6858000"/>
              <a:gd name="connsiteX912" fmla="*/ 2867960 w 7467663"/>
              <a:gd name="connsiteY912" fmla="*/ 0 h 6858000"/>
              <a:gd name="connsiteX913" fmla="*/ 1057230 w 7467663"/>
              <a:gd name="connsiteY913" fmla="*/ 0 h 6858000"/>
              <a:gd name="connsiteX914" fmla="*/ 1111003 w 7467663"/>
              <a:gd name="connsiteY914" fmla="*/ 0 h 6858000"/>
              <a:gd name="connsiteX915" fmla="*/ 1125553 w 7467663"/>
              <a:gd name="connsiteY915" fmla="*/ 52588 h 6858000"/>
              <a:gd name="connsiteX916" fmla="*/ 1304276 w 7467663"/>
              <a:gd name="connsiteY916" fmla="*/ 476275 h 6858000"/>
              <a:gd name="connsiteX917" fmla="*/ 1492066 w 7467663"/>
              <a:gd name="connsiteY917" fmla="*/ 886333 h 6858000"/>
              <a:gd name="connsiteX918" fmla="*/ 1423698 w 7467663"/>
              <a:gd name="connsiteY918" fmla="*/ 710817 h 6858000"/>
              <a:gd name="connsiteX919" fmla="*/ 1357609 w 7467663"/>
              <a:gd name="connsiteY919" fmla="*/ 532892 h 6858000"/>
              <a:gd name="connsiteX920" fmla="*/ 1309550 w 7467663"/>
              <a:gd name="connsiteY920" fmla="*/ 374031 h 6858000"/>
              <a:gd name="connsiteX921" fmla="*/ 1193673 w 7467663"/>
              <a:gd name="connsiteY921" fmla="*/ 49533 h 6858000"/>
              <a:gd name="connsiteX922" fmla="*/ 1164391 w 7467663"/>
              <a:gd name="connsiteY922" fmla="*/ 0 h 6858000"/>
              <a:gd name="connsiteX923" fmla="*/ 1200666 w 7467663"/>
              <a:gd name="connsiteY923" fmla="*/ 0 h 6858000"/>
              <a:gd name="connsiteX924" fmla="*/ 1223408 w 7467663"/>
              <a:gd name="connsiteY924" fmla="*/ 38996 h 6858000"/>
              <a:gd name="connsiteX925" fmla="*/ 1339635 w 7467663"/>
              <a:gd name="connsiteY925" fmla="*/ 365517 h 6858000"/>
              <a:gd name="connsiteX926" fmla="*/ 1387469 w 7467663"/>
              <a:gd name="connsiteY926" fmla="*/ 523079 h 6858000"/>
              <a:gd name="connsiteX927" fmla="*/ 1452685 w 7467663"/>
              <a:gd name="connsiteY927" fmla="*/ 699806 h 6858000"/>
              <a:gd name="connsiteX928" fmla="*/ 1492092 w 7467663"/>
              <a:gd name="connsiteY928" fmla="*/ 800424 h 6858000"/>
              <a:gd name="connsiteX929" fmla="*/ 1455302 w 7467663"/>
              <a:gd name="connsiteY929" fmla="*/ 632913 h 6858000"/>
              <a:gd name="connsiteX930" fmla="*/ 1222336 w 7467663"/>
              <a:gd name="connsiteY930" fmla="*/ 9480 h 6858000"/>
              <a:gd name="connsiteX931" fmla="*/ 1214634 w 7467663"/>
              <a:gd name="connsiteY931" fmla="*/ 0 h 6858000"/>
              <a:gd name="connsiteX932" fmla="*/ 1289827 w 7467663"/>
              <a:gd name="connsiteY932" fmla="*/ 0 h 6858000"/>
              <a:gd name="connsiteX933" fmla="*/ 1321076 w 7467663"/>
              <a:gd name="connsiteY933" fmla="*/ 59722 h 6858000"/>
              <a:gd name="connsiteX934" fmla="*/ 1512579 w 7467663"/>
              <a:gd name="connsiteY934" fmla="*/ 626441 h 6858000"/>
              <a:gd name="connsiteX935" fmla="*/ 1506076 w 7467663"/>
              <a:gd name="connsiteY935" fmla="*/ 1089289 h 6858000"/>
              <a:gd name="connsiteX936" fmla="*/ 1486346 w 7467663"/>
              <a:gd name="connsiteY936" fmla="*/ 1079919 h 6858000"/>
              <a:gd name="connsiteX937" fmla="*/ 1070511 w 7467663"/>
              <a:gd name="connsiteY937" fmla="*/ 48609 h 6858000"/>
              <a:gd name="connsiteX938" fmla="*/ 1057230 w 7467663"/>
              <a:gd name="connsiteY938" fmla="*/ 0 h 6858000"/>
              <a:gd name="connsiteX939" fmla="*/ 43151 w 7467663"/>
              <a:gd name="connsiteY939" fmla="*/ 0 h 6858000"/>
              <a:gd name="connsiteX940" fmla="*/ 95283 w 7467663"/>
              <a:gd name="connsiteY940" fmla="*/ 0 h 6858000"/>
              <a:gd name="connsiteX941" fmla="*/ 300708 w 7467663"/>
              <a:gd name="connsiteY941" fmla="*/ 154571 h 6858000"/>
              <a:gd name="connsiteX942" fmla="*/ 530414 w 7467663"/>
              <a:gd name="connsiteY942" fmla="*/ 354673 h 6858000"/>
              <a:gd name="connsiteX943" fmla="*/ 333785 w 7467663"/>
              <a:gd name="connsiteY943" fmla="*/ 161564 h 6858000"/>
              <a:gd name="connsiteX944" fmla="*/ 147005 w 7467663"/>
              <a:gd name="connsiteY944" fmla="*/ 0 h 6858000"/>
              <a:gd name="connsiteX945" fmla="*/ 272509 w 7467663"/>
              <a:gd name="connsiteY945" fmla="*/ 0 h 6858000"/>
              <a:gd name="connsiteX946" fmla="*/ 326276 w 7467663"/>
              <a:gd name="connsiteY946" fmla="*/ 45847 h 6858000"/>
              <a:gd name="connsiteX947" fmla="*/ 823759 w 7467663"/>
              <a:gd name="connsiteY947" fmla="*/ 574145 h 6858000"/>
              <a:gd name="connsiteX948" fmla="*/ 811254 w 7467663"/>
              <a:gd name="connsiteY948" fmla="*/ 665546 h 6858000"/>
              <a:gd name="connsiteX949" fmla="*/ 154042 w 7467663"/>
              <a:gd name="connsiteY949" fmla="*/ 261522 h 6858000"/>
              <a:gd name="connsiteX950" fmla="*/ 13550 w 7467663"/>
              <a:gd name="connsiteY950" fmla="*/ 158423 h 6858000"/>
              <a:gd name="connsiteX951" fmla="*/ 0 w 7467663"/>
              <a:gd name="connsiteY951" fmla="*/ 146618 h 6858000"/>
              <a:gd name="connsiteX952" fmla="*/ 0 w 7467663"/>
              <a:gd name="connsiteY952" fmla="*/ 59161 h 6858000"/>
              <a:gd name="connsiteX953" fmla="*/ 45427 w 7467663"/>
              <a:gd name="connsiteY953" fmla="*/ 101078 h 6858000"/>
              <a:gd name="connsiteX954" fmla="*/ 630103 w 7467663"/>
              <a:gd name="connsiteY954" fmla="*/ 485885 h 6858000"/>
              <a:gd name="connsiteX955" fmla="*/ 532040 w 7467663"/>
              <a:gd name="connsiteY955" fmla="*/ 399359 h 6858000"/>
              <a:gd name="connsiteX956" fmla="*/ 517618 w 7467663"/>
              <a:gd name="connsiteY956" fmla="*/ 385726 h 6858000"/>
              <a:gd name="connsiteX957" fmla="*/ 285074 w 7467663"/>
              <a:gd name="connsiteY957" fmla="*/ 182755 h 6858000"/>
              <a:gd name="connsiteX958" fmla="*/ 43151 w 7467663"/>
              <a:gd name="connsiteY958"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334256 h 6858000"/>
              <a:gd name="connsiteX78" fmla="*/ 7454976 w 7467663"/>
              <a:gd name="connsiteY78" fmla="*/ 6318297 h 6858000"/>
              <a:gd name="connsiteX79" fmla="*/ 1456157 w 7467663"/>
              <a:gd name="connsiteY79" fmla="*/ 5371404 h 6858000"/>
              <a:gd name="connsiteX80" fmla="*/ 1244432 w 7467663"/>
              <a:gd name="connsiteY80" fmla="*/ 5385601 h 6858000"/>
              <a:gd name="connsiteX81" fmla="*/ 973990 w 7467663"/>
              <a:gd name="connsiteY81" fmla="*/ 5424940 h 6858000"/>
              <a:gd name="connsiteX82" fmla="*/ 1103809 w 7467663"/>
              <a:gd name="connsiteY82" fmla="*/ 5433720 h 6858000"/>
              <a:gd name="connsiteX83" fmla="*/ 1123454 w 7467663"/>
              <a:gd name="connsiteY83" fmla="*/ 5435727 h 6858000"/>
              <a:gd name="connsiteX84" fmla="*/ 1737017 w 7467663"/>
              <a:gd name="connsiteY84" fmla="*/ 5452183 h 6858000"/>
              <a:gd name="connsiteX85" fmla="*/ 1824397 w 7467663"/>
              <a:gd name="connsiteY85" fmla="*/ 5447757 h 6858000"/>
              <a:gd name="connsiteX86" fmla="*/ 2070059 w 7467663"/>
              <a:gd name="connsiteY86" fmla="*/ 5441660 h 6858000"/>
              <a:gd name="connsiteX87" fmla="*/ 1456157 w 7467663"/>
              <a:gd name="connsiteY87" fmla="*/ 5371404 h 6858000"/>
              <a:gd name="connsiteX88" fmla="*/ 4988186 w 7467663"/>
              <a:gd name="connsiteY88" fmla="*/ 5216467 h 6858000"/>
              <a:gd name="connsiteX89" fmla="*/ 4777334 w 7467663"/>
              <a:gd name="connsiteY89" fmla="*/ 5406072 h 6858000"/>
              <a:gd name="connsiteX90" fmla="*/ 4718341 w 7467663"/>
              <a:gd name="connsiteY90" fmla="*/ 5468043 h 6858000"/>
              <a:gd name="connsiteX91" fmla="*/ 4604655 w 7467663"/>
              <a:gd name="connsiteY91" fmla="*/ 5583434 h 6858000"/>
              <a:gd name="connsiteX92" fmla="*/ 4565074 w 7467663"/>
              <a:gd name="connsiteY92" fmla="*/ 5618550 h 6858000"/>
              <a:gd name="connsiteX93" fmla="*/ 4988186 w 7467663"/>
              <a:gd name="connsiteY93" fmla="*/ 5216467 h 6858000"/>
              <a:gd name="connsiteX94" fmla="*/ 4978032 w 7467663"/>
              <a:gd name="connsiteY94" fmla="*/ 5183809 h 6858000"/>
              <a:gd name="connsiteX95" fmla="*/ 4463413 w 7467663"/>
              <a:gd name="connsiteY95" fmla="*/ 5615162 h 6858000"/>
              <a:gd name="connsiteX96" fmla="*/ 4358134 w 7467663"/>
              <a:gd name="connsiteY96" fmla="*/ 5742791 h 6858000"/>
              <a:gd name="connsiteX97" fmla="*/ 4376219 w 7467663"/>
              <a:gd name="connsiteY97" fmla="*/ 5729027 h 6858000"/>
              <a:gd name="connsiteX98" fmla="*/ 4582340 w 7467663"/>
              <a:gd name="connsiteY98" fmla="*/ 5561037 h 6858000"/>
              <a:gd name="connsiteX99" fmla="*/ 4694684 w 7467663"/>
              <a:gd name="connsiteY99" fmla="*/ 5447098 h 6858000"/>
              <a:gd name="connsiteX100" fmla="*/ 4754123 w 7467663"/>
              <a:gd name="connsiteY100" fmla="*/ 5384643 h 6858000"/>
              <a:gd name="connsiteX101" fmla="*/ 4978032 w 7467663"/>
              <a:gd name="connsiteY101" fmla="*/ 5183809 h 6858000"/>
              <a:gd name="connsiteX102" fmla="*/ 1903353 w 7467663"/>
              <a:gd name="connsiteY102" fmla="*/ 5044827 h 6858000"/>
              <a:gd name="connsiteX103" fmla="*/ 1936931 w 7467663"/>
              <a:gd name="connsiteY103" fmla="*/ 5093954 h 6858000"/>
              <a:gd name="connsiteX104" fmla="*/ 2195868 w 7467663"/>
              <a:gd name="connsiteY104" fmla="*/ 5396574 h 6858000"/>
              <a:gd name="connsiteX105" fmla="*/ 2088852 w 7467663"/>
              <a:gd name="connsiteY105" fmla="*/ 5166123 h 6858000"/>
              <a:gd name="connsiteX106" fmla="*/ 1958241 w 7467663"/>
              <a:gd name="connsiteY106" fmla="*/ 5067955 h 6858000"/>
              <a:gd name="connsiteX107" fmla="*/ 1903353 w 7467663"/>
              <a:gd name="connsiteY107" fmla="*/ 5044827 h 6858000"/>
              <a:gd name="connsiteX108" fmla="*/ 1979378 w 7467663"/>
              <a:gd name="connsiteY108" fmla="*/ 4769504 h 6858000"/>
              <a:gd name="connsiteX109" fmla="*/ 2882120 w 7467663"/>
              <a:gd name="connsiteY109" fmla="*/ 5064547 h 6858000"/>
              <a:gd name="connsiteX110" fmla="*/ 2793103 w 7467663"/>
              <a:gd name="connsiteY110" fmla="*/ 5039699 h 6858000"/>
              <a:gd name="connsiteX111" fmla="*/ 2770041 w 7467663"/>
              <a:gd name="connsiteY111" fmla="*/ 5033634 h 6858000"/>
              <a:gd name="connsiteX112" fmla="*/ 1979378 w 7467663"/>
              <a:gd name="connsiteY112" fmla="*/ 4769504 h 6858000"/>
              <a:gd name="connsiteX113" fmla="*/ 1927410 w 7467663"/>
              <a:gd name="connsiteY113" fmla="*/ 4716164 h 6858000"/>
              <a:gd name="connsiteX114" fmla="*/ 1959587 w 7467663"/>
              <a:gd name="connsiteY114" fmla="*/ 4728849 h 6858000"/>
              <a:gd name="connsiteX115" fmla="*/ 2777707 w 7467663"/>
              <a:gd name="connsiteY115" fmla="*/ 5003991 h 6858000"/>
              <a:gd name="connsiteX116" fmla="*/ 2800768 w 7467663"/>
              <a:gd name="connsiteY116" fmla="*/ 5010056 h 6858000"/>
              <a:gd name="connsiteX117" fmla="*/ 2879408 w 7467663"/>
              <a:gd name="connsiteY117" fmla="*/ 5031590 h 6858000"/>
              <a:gd name="connsiteX118" fmla="*/ 2862295 w 7467663"/>
              <a:gd name="connsiteY118" fmla="*/ 5022958 h 6858000"/>
              <a:gd name="connsiteX119" fmla="*/ 2813343 w 7467663"/>
              <a:gd name="connsiteY119" fmla="*/ 4998369 h 6858000"/>
              <a:gd name="connsiteX120" fmla="*/ 2646245 w 7467663"/>
              <a:gd name="connsiteY120" fmla="*/ 4930999 h 6858000"/>
              <a:gd name="connsiteX121" fmla="*/ 1999243 w 7467663"/>
              <a:gd name="connsiteY121" fmla="*/ 4730524 h 6858000"/>
              <a:gd name="connsiteX122" fmla="*/ 1979527 w 7467663"/>
              <a:gd name="connsiteY122" fmla="*/ 4726651 h 6858000"/>
              <a:gd name="connsiteX123" fmla="*/ 1927410 w 7467663"/>
              <a:gd name="connsiteY123" fmla="*/ 4716164 h 6858000"/>
              <a:gd name="connsiteX124" fmla="*/ 1997014 w 7467663"/>
              <a:gd name="connsiteY124" fmla="*/ 4698007 h 6858000"/>
              <a:gd name="connsiteX125" fmla="*/ 2005458 w 7467663"/>
              <a:gd name="connsiteY125" fmla="*/ 4699540 h 6858000"/>
              <a:gd name="connsiteX126" fmla="*/ 2657186 w 7467663"/>
              <a:gd name="connsiteY126" fmla="*/ 4901687 h 6858000"/>
              <a:gd name="connsiteX127" fmla="*/ 2826662 w 7467663"/>
              <a:gd name="connsiteY127" fmla="*/ 4970362 h 6858000"/>
              <a:gd name="connsiteX128" fmla="*/ 2876100 w 7467663"/>
              <a:gd name="connsiteY128" fmla="*/ 4995397 h 6858000"/>
              <a:gd name="connsiteX129" fmla="*/ 3042600 w 7467663"/>
              <a:gd name="connsiteY129" fmla="*/ 5059532 h 6858000"/>
              <a:gd name="connsiteX130" fmla="*/ 1997014 w 7467663"/>
              <a:gd name="connsiteY130" fmla="*/ 4698007 h 6858000"/>
              <a:gd name="connsiteX131" fmla="*/ 2305292 w 7467663"/>
              <a:gd name="connsiteY131" fmla="*/ 4219492 h 6858000"/>
              <a:gd name="connsiteX132" fmla="*/ 3360922 w 7467663"/>
              <a:gd name="connsiteY132" fmla="*/ 4529373 h 6858000"/>
              <a:gd name="connsiteX133" fmla="*/ 3492420 w 7467663"/>
              <a:gd name="connsiteY133" fmla="*/ 4510145 h 6858000"/>
              <a:gd name="connsiteX134" fmla="*/ 3364086 w 7467663"/>
              <a:gd name="connsiteY134" fmla="*/ 4480340 h 6858000"/>
              <a:gd name="connsiteX135" fmla="*/ 3225818 w 7467663"/>
              <a:gd name="connsiteY135" fmla="*/ 4411822 h 6858000"/>
              <a:gd name="connsiteX136" fmla="*/ 3129696 w 7467663"/>
              <a:gd name="connsiteY136" fmla="*/ 4360704 h 6858000"/>
              <a:gd name="connsiteX137" fmla="*/ 2814545 w 7467663"/>
              <a:gd name="connsiteY137" fmla="*/ 4282955 h 6858000"/>
              <a:gd name="connsiteX138" fmla="*/ 2305292 w 7467663"/>
              <a:gd name="connsiteY138" fmla="*/ 4219492 h 6858000"/>
              <a:gd name="connsiteX139" fmla="*/ 2626982 w 7467663"/>
              <a:gd name="connsiteY139" fmla="*/ 4206450 h 6858000"/>
              <a:gd name="connsiteX140" fmla="*/ 2490617 w 7467663"/>
              <a:gd name="connsiteY140" fmla="*/ 4206951 h 6858000"/>
              <a:gd name="connsiteX141" fmla="*/ 2819869 w 7467663"/>
              <a:gd name="connsiteY141" fmla="*/ 4252936 h 6858000"/>
              <a:gd name="connsiteX142" fmla="*/ 3143018 w 7467663"/>
              <a:gd name="connsiteY142" fmla="*/ 4332698 h 6858000"/>
              <a:gd name="connsiteX143" fmla="*/ 3241520 w 7467663"/>
              <a:gd name="connsiteY143" fmla="*/ 4385112 h 6858000"/>
              <a:gd name="connsiteX144" fmla="*/ 3374575 w 7467663"/>
              <a:gd name="connsiteY144" fmla="*/ 4451517 h 6858000"/>
              <a:gd name="connsiteX145" fmla="*/ 3505221 w 7467663"/>
              <a:gd name="connsiteY145" fmla="*/ 4480757 h 6858000"/>
              <a:gd name="connsiteX146" fmla="*/ 2626982 w 7467663"/>
              <a:gd name="connsiteY146" fmla="*/ 4206450 h 6858000"/>
              <a:gd name="connsiteX147" fmla="*/ 1310106 w 7467663"/>
              <a:gd name="connsiteY147" fmla="*/ 3943217 h 6858000"/>
              <a:gd name="connsiteX148" fmla="*/ 854994 w 7467663"/>
              <a:gd name="connsiteY148" fmla="*/ 4399136 h 6858000"/>
              <a:gd name="connsiteX149" fmla="*/ 742462 w 7467663"/>
              <a:gd name="connsiteY149" fmla="*/ 4594648 h 6858000"/>
              <a:gd name="connsiteX150" fmla="*/ 820602 w 7467663"/>
              <a:gd name="connsiteY150" fmla="*/ 4485915 h 6858000"/>
              <a:gd name="connsiteX151" fmla="*/ 878295 w 7467663"/>
              <a:gd name="connsiteY151" fmla="*/ 4403594 h 6858000"/>
              <a:gd name="connsiteX152" fmla="*/ 1240607 w 7467663"/>
              <a:gd name="connsiteY152" fmla="*/ 4010401 h 6858000"/>
              <a:gd name="connsiteX153" fmla="*/ 1310106 w 7467663"/>
              <a:gd name="connsiteY153" fmla="*/ 3943217 h 6858000"/>
              <a:gd name="connsiteX154" fmla="*/ 1423113 w 7467663"/>
              <a:gd name="connsiteY154" fmla="*/ 3874565 h 6858000"/>
              <a:gd name="connsiteX155" fmla="*/ 1260565 w 7467663"/>
              <a:gd name="connsiteY155" fmla="*/ 4031982 h 6858000"/>
              <a:gd name="connsiteX156" fmla="*/ 901900 w 7467663"/>
              <a:gd name="connsiteY156" fmla="*/ 4421236 h 6858000"/>
              <a:gd name="connsiteX157" fmla="*/ 845044 w 7467663"/>
              <a:gd name="connsiteY157" fmla="*/ 4502436 h 6858000"/>
              <a:gd name="connsiteX158" fmla="*/ 685926 w 7467663"/>
              <a:gd name="connsiteY158" fmla="*/ 4703069 h 6858000"/>
              <a:gd name="connsiteX159" fmla="*/ 684248 w 7467663"/>
              <a:gd name="connsiteY159" fmla="*/ 4706721 h 6858000"/>
              <a:gd name="connsiteX160" fmla="*/ 1423113 w 7467663"/>
              <a:gd name="connsiteY160" fmla="*/ 3874565 h 6858000"/>
              <a:gd name="connsiteX161" fmla="*/ 3316479 w 7467663"/>
              <a:gd name="connsiteY161" fmla="*/ 3872136 h 6858000"/>
              <a:gd name="connsiteX162" fmla="*/ 3546806 w 7467663"/>
              <a:gd name="connsiteY162" fmla="*/ 4356139 h 6858000"/>
              <a:gd name="connsiteX163" fmla="*/ 3364433 w 7467663"/>
              <a:gd name="connsiteY163" fmla="*/ 3953121 h 6858000"/>
              <a:gd name="connsiteX164" fmla="*/ 3316479 w 7467663"/>
              <a:gd name="connsiteY164" fmla="*/ 3872136 h 6858000"/>
              <a:gd name="connsiteX165" fmla="*/ 3291335 w 7467663"/>
              <a:gd name="connsiteY165" fmla="*/ 3767420 h 6858000"/>
              <a:gd name="connsiteX166" fmla="*/ 3390805 w 7467663"/>
              <a:gd name="connsiteY166" fmla="*/ 3937163 h 6858000"/>
              <a:gd name="connsiteX167" fmla="*/ 3579062 w 7467663"/>
              <a:gd name="connsiteY167" fmla="*/ 4359040 h 6858000"/>
              <a:gd name="connsiteX168" fmla="*/ 3467355 w 7467663"/>
              <a:gd name="connsiteY168" fmla="*/ 3988130 h 6858000"/>
              <a:gd name="connsiteX169" fmla="*/ 3310753 w 7467663"/>
              <a:gd name="connsiteY169" fmla="*/ 3787140 h 6858000"/>
              <a:gd name="connsiteX170" fmla="*/ 3291335 w 7467663"/>
              <a:gd name="connsiteY170" fmla="*/ 3767420 h 6858000"/>
              <a:gd name="connsiteX171" fmla="*/ 1635889 w 7467663"/>
              <a:gd name="connsiteY171" fmla="*/ 3709494 h 6858000"/>
              <a:gd name="connsiteX172" fmla="*/ 1634800 w 7467663"/>
              <a:gd name="connsiteY172" fmla="*/ 3731111 h 6858000"/>
              <a:gd name="connsiteX173" fmla="*/ 1635889 w 7467663"/>
              <a:gd name="connsiteY173" fmla="*/ 3709494 h 6858000"/>
              <a:gd name="connsiteX174" fmla="*/ 1510397 w 7467663"/>
              <a:gd name="connsiteY174" fmla="*/ 3684705 h 6858000"/>
              <a:gd name="connsiteX175" fmla="*/ 1146550 w 7467663"/>
              <a:gd name="connsiteY175" fmla="*/ 3802012 h 6858000"/>
              <a:gd name="connsiteX176" fmla="*/ 698834 w 7467663"/>
              <a:gd name="connsiteY176" fmla="*/ 3952272 h 6858000"/>
              <a:gd name="connsiteX177" fmla="*/ 34256 w 7467663"/>
              <a:gd name="connsiteY177" fmla="*/ 4347603 h 6858000"/>
              <a:gd name="connsiteX178" fmla="*/ 527241 w 7467663"/>
              <a:gd name="connsiteY178" fmla="*/ 4065078 h 6858000"/>
              <a:gd name="connsiteX179" fmla="*/ 1510397 w 7467663"/>
              <a:gd name="connsiteY179" fmla="*/ 3684705 h 6858000"/>
              <a:gd name="connsiteX180" fmla="*/ 1313114 w 7467663"/>
              <a:gd name="connsiteY180" fmla="*/ 3655216 h 6858000"/>
              <a:gd name="connsiteX181" fmla="*/ 1109304 w 7467663"/>
              <a:gd name="connsiteY181" fmla="*/ 3669030 h 6858000"/>
              <a:gd name="connsiteX182" fmla="*/ 8129 w 7467663"/>
              <a:gd name="connsiteY182" fmla="*/ 4330519 h 6858000"/>
              <a:gd name="connsiteX183" fmla="*/ 687572 w 7467663"/>
              <a:gd name="connsiteY183" fmla="*/ 3925629 h 6858000"/>
              <a:gd name="connsiteX184" fmla="*/ 1138365 w 7467663"/>
              <a:gd name="connsiteY184" fmla="*/ 3774515 h 6858000"/>
              <a:gd name="connsiteX185" fmla="*/ 1505579 w 7467663"/>
              <a:gd name="connsiteY185" fmla="*/ 3655526 h 6858000"/>
              <a:gd name="connsiteX186" fmla="*/ 1313114 w 7467663"/>
              <a:gd name="connsiteY186" fmla="*/ 3655216 h 6858000"/>
              <a:gd name="connsiteX187" fmla="*/ 3655073 w 7467663"/>
              <a:gd name="connsiteY187" fmla="*/ 3650884 h 6858000"/>
              <a:gd name="connsiteX188" fmla="*/ 3989938 w 7467663"/>
              <a:gd name="connsiteY188" fmla="*/ 3991685 h 6858000"/>
              <a:gd name="connsiteX189" fmla="*/ 4393907 w 7467663"/>
              <a:gd name="connsiteY189" fmla="*/ 4261258 h 6858000"/>
              <a:gd name="connsiteX190" fmla="*/ 4648051 w 7467663"/>
              <a:gd name="connsiteY190" fmla="*/ 4374051 h 6858000"/>
              <a:gd name="connsiteX191" fmla="*/ 4383389 w 7467663"/>
              <a:gd name="connsiteY191" fmla="*/ 4184369 h 6858000"/>
              <a:gd name="connsiteX192" fmla="*/ 4165508 w 7467663"/>
              <a:gd name="connsiteY192" fmla="*/ 4035196 h 6858000"/>
              <a:gd name="connsiteX193" fmla="*/ 4068162 w 7467663"/>
              <a:gd name="connsiteY193" fmla="*/ 3953394 h 6858000"/>
              <a:gd name="connsiteX194" fmla="*/ 3981416 w 7467663"/>
              <a:gd name="connsiteY194" fmla="*/ 3880482 h 6858000"/>
              <a:gd name="connsiteX195" fmla="*/ 3800147 w 7467663"/>
              <a:gd name="connsiteY195" fmla="*/ 3749872 h 6858000"/>
              <a:gd name="connsiteX196" fmla="*/ 3655073 w 7467663"/>
              <a:gd name="connsiteY196" fmla="*/ 3650884 h 6858000"/>
              <a:gd name="connsiteX197" fmla="*/ 3670252 w 7467663"/>
              <a:gd name="connsiteY197" fmla="*/ 3622798 h 6858000"/>
              <a:gd name="connsiteX198" fmla="*/ 3817258 w 7467663"/>
              <a:gd name="connsiteY198" fmla="*/ 3723577 h 6858000"/>
              <a:gd name="connsiteX199" fmla="*/ 4000461 w 7467663"/>
              <a:gd name="connsiteY199" fmla="*/ 3855966 h 6858000"/>
              <a:gd name="connsiteX200" fmla="*/ 4088180 w 7467663"/>
              <a:gd name="connsiteY200" fmla="*/ 3929774 h 6858000"/>
              <a:gd name="connsiteX201" fmla="*/ 4184555 w 7467663"/>
              <a:gd name="connsiteY201" fmla="*/ 4010683 h 6858000"/>
              <a:gd name="connsiteX202" fmla="*/ 4399563 w 7467663"/>
              <a:gd name="connsiteY202" fmla="*/ 4158106 h 6858000"/>
              <a:gd name="connsiteX203" fmla="*/ 4684469 w 7467663"/>
              <a:gd name="connsiteY203" fmla="*/ 4364680 h 6858000"/>
              <a:gd name="connsiteX204" fmla="*/ 4690271 w 7467663"/>
              <a:gd name="connsiteY204" fmla="*/ 4370034 h 6858000"/>
              <a:gd name="connsiteX205" fmla="*/ 4136093 w 7467663"/>
              <a:gd name="connsiteY205" fmla="*/ 3858466 h 6858000"/>
              <a:gd name="connsiteX206" fmla="*/ 3670252 w 7467663"/>
              <a:gd name="connsiteY206" fmla="*/ 3622798 h 6858000"/>
              <a:gd name="connsiteX207" fmla="*/ 4440129 w 7467663"/>
              <a:gd name="connsiteY207" fmla="*/ 3448571 h 6858000"/>
              <a:gd name="connsiteX208" fmla="*/ 4856525 w 7467663"/>
              <a:gd name="connsiteY208" fmla="*/ 3915351 h 6858000"/>
              <a:gd name="connsiteX209" fmla="*/ 5059055 w 7467663"/>
              <a:gd name="connsiteY209" fmla="*/ 4108918 h 6858000"/>
              <a:gd name="connsiteX210" fmla="*/ 5290070 w 7467663"/>
              <a:gd name="connsiteY210" fmla="*/ 4263619 h 6858000"/>
              <a:gd name="connsiteX211" fmla="*/ 4834991 w 7467663"/>
              <a:gd name="connsiteY211" fmla="*/ 3830985 h 6858000"/>
              <a:gd name="connsiteX212" fmla="*/ 4440129 w 7467663"/>
              <a:gd name="connsiteY212" fmla="*/ 3448571 h 6858000"/>
              <a:gd name="connsiteX213" fmla="*/ 4441737 w 7467663"/>
              <a:gd name="connsiteY213" fmla="*/ 3399734 h 6858000"/>
              <a:gd name="connsiteX214" fmla="*/ 4431236 w 7467663"/>
              <a:gd name="connsiteY214" fmla="*/ 3400954 h 6858000"/>
              <a:gd name="connsiteX215" fmla="*/ 4557150 w 7467663"/>
              <a:gd name="connsiteY215" fmla="*/ 3510023 h 6858000"/>
              <a:gd name="connsiteX216" fmla="*/ 4856936 w 7467663"/>
              <a:gd name="connsiteY216" fmla="*/ 3809146 h 6858000"/>
              <a:gd name="connsiteX217" fmla="*/ 5111996 w 7467663"/>
              <a:gd name="connsiteY217" fmla="*/ 4065759 h 6858000"/>
              <a:gd name="connsiteX218" fmla="*/ 5388878 w 7467663"/>
              <a:gd name="connsiteY218" fmla="*/ 4300185 h 6858000"/>
              <a:gd name="connsiteX219" fmla="*/ 5425556 w 7467663"/>
              <a:gd name="connsiteY219" fmla="*/ 4308967 h 6858000"/>
              <a:gd name="connsiteX220" fmla="*/ 4943646 w 7467663"/>
              <a:gd name="connsiteY220" fmla="*/ 3822916 h 6858000"/>
              <a:gd name="connsiteX221" fmla="*/ 4594837 w 7467663"/>
              <a:gd name="connsiteY221" fmla="*/ 3532274 h 6858000"/>
              <a:gd name="connsiteX222" fmla="*/ 4441737 w 7467663"/>
              <a:gd name="connsiteY222" fmla="*/ 3399734 h 6858000"/>
              <a:gd name="connsiteX223" fmla="*/ 5425834 w 7467663"/>
              <a:gd name="connsiteY223" fmla="*/ 3162785 h 6858000"/>
              <a:gd name="connsiteX224" fmla="*/ 5401644 w 7467663"/>
              <a:gd name="connsiteY224" fmla="*/ 3617847 h 6858000"/>
              <a:gd name="connsiteX225" fmla="*/ 5467256 w 7467663"/>
              <a:gd name="connsiteY225" fmla="*/ 4175494 h 6858000"/>
              <a:gd name="connsiteX226" fmla="*/ 5448069 w 7467663"/>
              <a:gd name="connsiteY226" fmla="*/ 3567554 h 6858000"/>
              <a:gd name="connsiteX227" fmla="*/ 5425834 w 7467663"/>
              <a:gd name="connsiteY227" fmla="*/ 3162785 h 6858000"/>
              <a:gd name="connsiteX228" fmla="*/ 1318687 w 7467663"/>
              <a:gd name="connsiteY228" fmla="*/ 3113840 h 6858000"/>
              <a:gd name="connsiteX229" fmla="*/ 1066793 w 7467663"/>
              <a:gd name="connsiteY229" fmla="*/ 3212171 h 6858000"/>
              <a:gd name="connsiteX230" fmla="*/ 993319 w 7467663"/>
              <a:gd name="connsiteY230" fmla="*/ 3247648 h 6858000"/>
              <a:gd name="connsiteX231" fmla="*/ 853081 w 7467663"/>
              <a:gd name="connsiteY231" fmla="*/ 3312410 h 6858000"/>
              <a:gd name="connsiteX232" fmla="*/ 805957 w 7467663"/>
              <a:gd name="connsiteY232" fmla="*/ 3330443 h 6858000"/>
              <a:gd name="connsiteX233" fmla="*/ 1318687 w 7467663"/>
              <a:gd name="connsiteY233" fmla="*/ 3113840 h 6858000"/>
              <a:gd name="connsiteX234" fmla="*/ 5453702 w 7467663"/>
              <a:gd name="connsiteY234" fmla="*/ 3090882 h 6858000"/>
              <a:gd name="connsiteX235" fmla="*/ 5480135 w 7467663"/>
              <a:gd name="connsiteY235" fmla="*/ 3565802 h 6858000"/>
              <a:gd name="connsiteX236" fmla="*/ 5499023 w 7467663"/>
              <a:gd name="connsiteY236" fmla="*/ 4166310 h 6858000"/>
              <a:gd name="connsiteX237" fmla="*/ 5547022 w 7467663"/>
              <a:gd name="connsiteY237" fmla="*/ 3607838 h 6858000"/>
              <a:gd name="connsiteX238" fmla="*/ 5515964 w 7467663"/>
              <a:gd name="connsiteY238" fmla="*/ 3378541 h 6858000"/>
              <a:gd name="connsiteX239" fmla="*/ 5453702 w 7467663"/>
              <a:gd name="connsiteY239" fmla="*/ 3090882 h 6858000"/>
              <a:gd name="connsiteX240" fmla="*/ 1238695 w 7467663"/>
              <a:gd name="connsiteY240" fmla="*/ 3076820 h 6858000"/>
              <a:gd name="connsiteX241" fmla="*/ 716371 w 7467663"/>
              <a:gd name="connsiteY241" fmla="*/ 3293249 h 6858000"/>
              <a:gd name="connsiteX242" fmla="*/ 579522 w 7467663"/>
              <a:gd name="connsiteY242" fmla="*/ 3371759 h 6858000"/>
              <a:gd name="connsiteX243" fmla="*/ 600288 w 7467663"/>
              <a:gd name="connsiteY243" fmla="*/ 3365555 h 6858000"/>
              <a:gd name="connsiteX244" fmla="*/ 840692 w 7467663"/>
              <a:gd name="connsiteY244" fmla="*/ 3284921 h 6858000"/>
              <a:gd name="connsiteX245" fmla="*/ 979248 w 7467663"/>
              <a:gd name="connsiteY245" fmla="*/ 3221003 h 6858000"/>
              <a:gd name="connsiteX246" fmla="*/ 1053282 w 7467663"/>
              <a:gd name="connsiteY246" fmla="*/ 3185247 h 6858000"/>
              <a:gd name="connsiteX247" fmla="*/ 1320603 w 7467663"/>
              <a:gd name="connsiteY247" fmla="*/ 3081281 h 6858000"/>
              <a:gd name="connsiteX248" fmla="*/ 1238695 w 7467663"/>
              <a:gd name="connsiteY248" fmla="*/ 3076820 h 6858000"/>
              <a:gd name="connsiteX249" fmla="*/ 5425627 w 7467663"/>
              <a:gd name="connsiteY249" fmla="*/ 2954192 h 6858000"/>
              <a:gd name="connsiteX250" fmla="*/ 5470770 w 7467663"/>
              <a:gd name="connsiteY250" fmla="*/ 3005435 h 6858000"/>
              <a:gd name="connsiteX251" fmla="*/ 5519779 w 7467663"/>
              <a:gd name="connsiteY251" fmla="*/ 4359223 h 6858000"/>
              <a:gd name="connsiteX252" fmla="*/ 5520293 w 7467663"/>
              <a:gd name="connsiteY252" fmla="*/ 4360602 h 6858000"/>
              <a:gd name="connsiteX253" fmla="*/ 5767221 w 7467663"/>
              <a:gd name="connsiteY253" fmla="*/ 4665564 h 6858000"/>
              <a:gd name="connsiteX254" fmla="*/ 6937169 w 7467663"/>
              <a:gd name="connsiteY254" fmla="*/ 4815941 h 6858000"/>
              <a:gd name="connsiteX255" fmla="*/ 6953922 w 7467663"/>
              <a:gd name="connsiteY255" fmla="*/ 4890068 h 6858000"/>
              <a:gd name="connsiteX256" fmla="*/ 6071359 w 7467663"/>
              <a:gd name="connsiteY256" fmla="*/ 4770770 h 6858000"/>
              <a:gd name="connsiteX257" fmla="*/ 6038839 w 7467663"/>
              <a:gd name="connsiteY257" fmla="*/ 4764474 h 6858000"/>
              <a:gd name="connsiteX258" fmla="*/ 6038706 w 7467663"/>
              <a:gd name="connsiteY258" fmla="*/ 4763847 h 6858000"/>
              <a:gd name="connsiteX259" fmla="*/ 6037784 w 7467663"/>
              <a:gd name="connsiteY259" fmla="*/ 4764270 h 6858000"/>
              <a:gd name="connsiteX260" fmla="*/ 6038839 w 7467663"/>
              <a:gd name="connsiteY260" fmla="*/ 4764474 h 6858000"/>
              <a:gd name="connsiteX261" fmla="*/ 6040338 w 7467663"/>
              <a:gd name="connsiteY261" fmla="*/ 4771418 h 6858000"/>
              <a:gd name="connsiteX262" fmla="*/ 6024488 w 7467663"/>
              <a:gd name="connsiteY262" fmla="*/ 4809903 h 6858000"/>
              <a:gd name="connsiteX263" fmla="*/ 5599771 w 7467663"/>
              <a:gd name="connsiteY263" fmla="*/ 5509652 h 6858000"/>
              <a:gd name="connsiteX264" fmla="*/ 5548843 w 7467663"/>
              <a:gd name="connsiteY264" fmla="*/ 5563845 h 6858000"/>
              <a:gd name="connsiteX265" fmla="*/ 5940952 w 7467663"/>
              <a:gd name="connsiteY265" fmla="*/ 6250028 h 6858000"/>
              <a:gd name="connsiteX266" fmla="*/ 6043441 w 7467663"/>
              <a:gd name="connsiteY266" fmla="*/ 6665847 h 6858000"/>
              <a:gd name="connsiteX267" fmla="*/ 6093432 w 7467663"/>
              <a:gd name="connsiteY267" fmla="*/ 6858000 h 6858000"/>
              <a:gd name="connsiteX268" fmla="*/ 6034344 w 7467663"/>
              <a:gd name="connsiteY268" fmla="*/ 6858000 h 6858000"/>
              <a:gd name="connsiteX269" fmla="*/ 6026679 w 7467663"/>
              <a:gd name="connsiteY269" fmla="*/ 6836959 h 6858000"/>
              <a:gd name="connsiteX270" fmla="*/ 5800441 w 7467663"/>
              <a:gd name="connsiteY270" fmla="*/ 6335286 h 6858000"/>
              <a:gd name="connsiteX271" fmla="*/ 5526562 w 7467663"/>
              <a:gd name="connsiteY271" fmla="*/ 5705388 h 6858000"/>
              <a:gd name="connsiteX272" fmla="*/ 5519640 w 7467663"/>
              <a:gd name="connsiteY272" fmla="*/ 5683774 h 6858000"/>
              <a:gd name="connsiteX273" fmla="*/ 5844559 w 7467663"/>
              <a:gd name="connsiteY273" fmla="*/ 6553349 h 6858000"/>
              <a:gd name="connsiteX274" fmla="*/ 5975994 w 7467663"/>
              <a:gd name="connsiteY274" fmla="*/ 6858000 h 6858000"/>
              <a:gd name="connsiteX275" fmla="*/ 5898547 w 7467663"/>
              <a:gd name="connsiteY275" fmla="*/ 6858000 h 6858000"/>
              <a:gd name="connsiteX276" fmla="*/ 5682041 w 7467663"/>
              <a:gd name="connsiteY276" fmla="*/ 6355860 h 6858000"/>
              <a:gd name="connsiteX277" fmla="*/ 5461758 w 7467663"/>
              <a:gd name="connsiteY277" fmla="*/ 5820220 h 6858000"/>
              <a:gd name="connsiteX278" fmla="*/ 5237282 w 7467663"/>
              <a:gd name="connsiteY278" fmla="*/ 6579086 h 6858000"/>
              <a:gd name="connsiteX279" fmla="*/ 5115009 w 7467663"/>
              <a:gd name="connsiteY279" fmla="*/ 6858000 h 6858000"/>
              <a:gd name="connsiteX280" fmla="*/ 5028074 w 7467663"/>
              <a:gd name="connsiteY280" fmla="*/ 6858000 h 6858000"/>
              <a:gd name="connsiteX281" fmla="*/ 5079508 w 7467663"/>
              <a:gd name="connsiteY281" fmla="*/ 6749074 h 6858000"/>
              <a:gd name="connsiteX282" fmla="*/ 5371846 w 7467663"/>
              <a:gd name="connsiteY282" fmla="*/ 5924413 h 6858000"/>
              <a:gd name="connsiteX283" fmla="*/ 5270512 w 7467663"/>
              <a:gd name="connsiteY283" fmla="*/ 6138975 h 6858000"/>
              <a:gd name="connsiteX284" fmla="*/ 5062409 w 7467663"/>
              <a:gd name="connsiteY284" fmla="*/ 6653544 h 6858000"/>
              <a:gd name="connsiteX285" fmla="*/ 5036628 w 7467663"/>
              <a:gd name="connsiteY285" fmla="*/ 6754247 h 6858000"/>
              <a:gd name="connsiteX286" fmla="*/ 5009112 w 7467663"/>
              <a:gd name="connsiteY286" fmla="*/ 6858000 h 6858000"/>
              <a:gd name="connsiteX287" fmla="*/ 4976679 w 7467663"/>
              <a:gd name="connsiteY287" fmla="*/ 6858000 h 6858000"/>
              <a:gd name="connsiteX288" fmla="*/ 5006537 w 7467663"/>
              <a:gd name="connsiteY288" fmla="*/ 6747068 h 6858000"/>
              <a:gd name="connsiteX289" fmla="*/ 5032723 w 7467663"/>
              <a:gd name="connsiteY289" fmla="*/ 6644957 h 6858000"/>
              <a:gd name="connsiteX290" fmla="*/ 5242949 w 7467663"/>
              <a:gd name="connsiteY290" fmla="*/ 6125175 h 6858000"/>
              <a:gd name="connsiteX291" fmla="*/ 5286321 w 7467663"/>
              <a:gd name="connsiteY291" fmla="*/ 6033555 h 6858000"/>
              <a:gd name="connsiteX292" fmla="*/ 5008210 w 7467663"/>
              <a:gd name="connsiteY292" fmla="*/ 6649194 h 6858000"/>
              <a:gd name="connsiteX293" fmla="*/ 4986321 w 7467663"/>
              <a:gd name="connsiteY293" fmla="*/ 6765687 h 6858000"/>
              <a:gd name="connsiteX294" fmla="*/ 4973474 w 7467663"/>
              <a:gd name="connsiteY294" fmla="*/ 6858000 h 6858000"/>
              <a:gd name="connsiteX295" fmla="*/ 4907178 w 7467663"/>
              <a:gd name="connsiteY295" fmla="*/ 6858000 h 6858000"/>
              <a:gd name="connsiteX296" fmla="*/ 4910810 w 7467663"/>
              <a:gd name="connsiteY296" fmla="*/ 6829660 h 6858000"/>
              <a:gd name="connsiteX297" fmla="*/ 4987461 w 7467663"/>
              <a:gd name="connsiteY297" fmla="*/ 6432994 h 6858000"/>
              <a:gd name="connsiteX298" fmla="*/ 5179262 w 7467663"/>
              <a:gd name="connsiteY298" fmla="*/ 6035044 h 6858000"/>
              <a:gd name="connsiteX299" fmla="*/ 4689678 w 7467663"/>
              <a:gd name="connsiteY299" fmla="*/ 6440241 h 6858000"/>
              <a:gd name="connsiteX300" fmla="*/ 4477543 w 7467663"/>
              <a:gd name="connsiteY300" fmla="*/ 6674836 h 6858000"/>
              <a:gd name="connsiteX301" fmla="*/ 4329957 w 7467663"/>
              <a:gd name="connsiteY301" fmla="*/ 6858000 h 6858000"/>
              <a:gd name="connsiteX302" fmla="*/ 4218595 w 7467663"/>
              <a:gd name="connsiteY302" fmla="*/ 6858000 h 6858000"/>
              <a:gd name="connsiteX303" fmla="*/ 4368888 w 7467663"/>
              <a:gd name="connsiteY303" fmla="*/ 6668412 h 6858000"/>
              <a:gd name="connsiteX304" fmla="*/ 4563091 w 7467663"/>
              <a:gd name="connsiteY304" fmla="*/ 6442508 h 6858000"/>
              <a:gd name="connsiteX305" fmla="*/ 5387324 w 7467663"/>
              <a:gd name="connsiteY305" fmla="*/ 5705830 h 6858000"/>
              <a:gd name="connsiteX306" fmla="*/ 5073620 w 7467663"/>
              <a:gd name="connsiteY306" fmla="*/ 5955437 h 6858000"/>
              <a:gd name="connsiteX307" fmla="*/ 4689789 w 7467663"/>
              <a:gd name="connsiteY307" fmla="*/ 6268382 h 6858000"/>
              <a:gd name="connsiteX308" fmla="*/ 4418722 w 7467663"/>
              <a:gd name="connsiteY308" fmla="*/ 6570886 h 6858000"/>
              <a:gd name="connsiteX309" fmla="*/ 4214944 w 7467663"/>
              <a:gd name="connsiteY309" fmla="*/ 6858000 h 6858000"/>
              <a:gd name="connsiteX310" fmla="*/ 4177898 w 7467663"/>
              <a:gd name="connsiteY310" fmla="*/ 6858000 h 6858000"/>
              <a:gd name="connsiteX311" fmla="*/ 4391597 w 7467663"/>
              <a:gd name="connsiteY311" fmla="*/ 6556370 h 6858000"/>
              <a:gd name="connsiteX312" fmla="*/ 4668889 w 7467663"/>
              <a:gd name="connsiteY312" fmla="*/ 6246399 h 6858000"/>
              <a:gd name="connsiteX313" fmla="*/ 5055427 w 7467663"/>
              <a:gd name="connsiteY313" fmla="*/ 5931476 h 6858000"/>
              <a:gd name="connsiteX314" fmla="*/ 5371814 w 7467663"/>
              <a:gd name="connsiteY314" fmla="*/ 5678975 h 6858000"/>
              <a:gd name="connsiteX315" fmla="*/ 4987918 w 7467663"/>
              <a:gd name="connsiteY315" fmla="*/ 5838701 h 6858000"/>
              <a:gd name="connsiteX316" fmla="*/ 4317146 w 7467663"/>
              <a:gd name="connsiteY316" fmla="*/ 6587716 h 6858000"/>
              <a:gd name="connsiteX317" fmla="*/ 4171627 w 7467663"/>
              <a:gd name="connsiteY317" fmla="*/ 6858000 h 6858000"/>
              <a:gd name="connsiteX318" fmla="*/ 4081585 w 7467663"/>
              <a:gd name="connsiteY318" fmla="*/ 6858000 h 6858000"/>
              <a:gd name="connsiteX319" fmla="*/ 4238603 w 7467663"/>
              <a:gd name="connsiteY319" fmla="*/ 6559341 h 6858000"/>
              <a:gd name="connsiteX320" fmla="*/ 4778333 w 7467663"/>
              <a:gd name="connsiteY320" fmla="*/ 5873626 h 6858000"/>
              <a:gd name="connsiteX321" fmla="*/ 5414185 w 7467663"/>
              <a:gd name="connsiteY321" fmla="*/ 5573882 h 6858000"/>
              <a:gd name="connsiteX322" fmla="*/ 5959648 w 7467663"/>
              <a:gd name="connsiteY322" fmla="*/ 4760797 h 6858000"/>
              <a:gd name="connsiteX323" fmla="*/ 5355019 w 7467663"/>
              <a:gd name="connsiteY323" fmla="*/ 4734672 h 6858000"/>
              <a:gd name="connsiteX324" fmla="*/ 5083565 w 7467663"/>
              <a:gd name="connsiteY324" fmla="*/ 5179121 h 6858000"/>
              <a:gd name="connsiteX325" fmla="*/ 4713577 w 7467663"/>
              <a:gd name="connsiteY325" fmla="*/ 5616803 h 6858000"/>
              <a:gd name="connsiteX326" fmla="*/ 3989559 w 7467663"/>
              <a:gd name="connsiteY326" fmla="*/ 6145945 h 6858000"/>
              <a:gd name="connsiteX327" fmla="*/ 3939824 w 7467663"/>
              <a:gd name="connsiteY327" fmla="*/ 6066900 h 6858000"/>
              <a:gd name="connsiteX328" fmla="*/ 4584537 w 7467663"/>
              <a:gd name="connsiteY328" fmla="*/ 5324826 h 6858000"/>
              <a:gd name="connsiteX329" fmla="*/ 5037105 w 7467663"/>
              <a:gd name="connsiteY329" fmla="*/ 5088765 h 6858000"/>
              <a:gd name="connsiteX330" fmla="*/ 5039930 w 7467663"/>
              <a:gd name="connsiteY330" fmla="*/ 5089585 h 6858000"/>
              <a:gd name="connsiteX331" fmla="*/ 5263764 w 7467663"/>
              <a:gd name="connsiteY331" fmla="*/ 4735525 h 6858000"/>
              <a:gd name="connsiteX332" fmla="*/ 4086300 w 7467663"/>
              <a:gd name="connsiteY332" fmla="*/ 4884599 h 6858000"/>
              <a:gd name="connsiteX333" fmla="*/ 4085485 w 7467663"/>
              <a:gd name="connsiteY333" fmla="*/ 4899070 h 6858000"/>
              <a:gd name="connsiteX334" fmla="*/ 3871915 w 7467663"/>
              <a:gd name="connsiteY334" fmla="*/ 5253645 h 6858000"/>
              <a:gd name="connsiteX335" fmla="*/ 3799374 w 7467663"/>
              <a:gd name="connsiteY335" fmla="*/ 5466127 h 6858000"/>
              <a:gd name="connsiteX336" fmla="*/ 3498850 w 7467663"/>
              <a:gd name="connsiteY336" fmla="*/ 6661888 h 6858000"/>
              <a:gd name="connsiteX337" fmla="*/ 3399216 w 7467663"/>
              <a:gd name="connsiteY337" fmla="*/ 6858000 h 6858000"/>
              <a:gd name="connsiteX338" fmla="*/ 3303688 w 7467663"/>
              <a:gd name="connsiteY338" fmla="*/ 6858000 h 6858000"/>
              <a:gd name="connsiteX339" fmla="*/ 3391774 w 7467663"/>
              <a:gd name="connsiteY339" fmla="*/ 6697181 h 6858000"/>
              <a:gd name="connsiteX340" fmla="*/ 3735540 w 7467663"/>
              <a:gd name="connsiteY340" fmla="*/ 5546923 h 6858000"/>
              <a:gd name="connsiteX341" fmla="*/ 3729438 w 7467663"/>
              <a:gd name="connsiteY341" fmla="*/ 5569058 h 6858000"/>
              <a:gd name="connsiteX342" fmla="*/ 3707782 w 7467663"/>
              <a:gd name="connsiteY342" fmla="*/ 5644908 h 6858000"/>
              <a:gd name="connsiteX343" fmla="*/ 3583827 w 7467663"/>
              <a:gd name="connsiteY343" fmla="*/ 6039215 h 6858000"/>
              <a:gd name="connsiteX344" fmla="*/ 3547861 w 7467663"/>
              <a:gd name="connsiteY344" fmla="*/ 6129609 h 6858000"/>
              <a:gd name="connsiteX345" fmla="*/ 3490905 w 7467663"/>
              <a:gd name="connsiteY345" fmla="*/ 6277660 h 6858000"/>
              <a:gd name="connsiteX346" fmla="*/ 3455859 w 7467663"/>
              <a:gd name="connsiteY346" fmla="*/ 6391301 h 6858000"/>
              <a:gd name="connsiteX347" fmla="*/ 3429112 w 7467663"/>
              <a:gd name="connsiteY347" fmla="*/ 6479469 h 6858000"/>
              <a:gd name="connsiteX348" fmla="*/ 3304862 w 7467663"/>
              <a:gd name="connsiteY348" fmla="*/ 6796476 h 6858000"/>
              <a:gd name="connsiteX349" fmla="*/ 3276071 w 7467663"/>
              <a:gd name="connsiteY349" fmla="*/ 6858000 h 6858000"/>
              <a:gd name="connsiteX350" fmla="*/ 3240805 w 7467663"/>
              <a:gd name="connsiteY350" fmla="*/ 6858000 h 6858000"/>
              <a:gd name="connsiteX351" fmla="*/ 3275917 w 7467663"/>
              <a:gd name="connsiteY351" fmla="*/ 6783192 h 6858000"/>
              <a:gd name="connsiteX352" fmla="*/ 3399358 w 7467663"/>
              <a:gd name="connsiteY352" fmla="*/ 6469011 h 6858000"/>
              <a:gd name="connsiteX353" fmla="*/ 3425650 w 7467663"/>
              <a:gd name="connsiteY353" fmla="*/ 6381333 h 6858000"/>
              <a:gd name="connsiteX354" fmla="*/ 3460661 w 7467663"/>
              <a:gd name="connsiteY354" fmla="*/ 6266763 h 6858000"/>
              <a:gd name="connsiteX355" fmla="*/ 3518021 w 7467663"/>
              <a:gd name="connsiteY355" fmla="*/ 6117298 h 6858000"/>
              <a:gd name="connsiteX356" fmla="*/ 3554035 w 7467663"/>
              <a:gd name="connsiteY356" fmla="*/ 6027832 h 6858000"/>
              <a:gd name="connsiteX357" fmla="*/ 3677174 w 7467663"/>
              <a:gd name="connsiteY357" fmla="*/ 5636351 h 6858000"/>
              <a:gd name="connsiteX358" fmla="*/ 3698819 w 7467663"/>
              <a:gd name="connsiteY358" fmla="*/ 5560503 h 6858000"/>
              <a:gd name="connsiteX359" fmla="*/ 3702094 w 7467663"/>
              <a:gd name="connsiteY359" fmla="*/ 5549194 h 6858000"/>
              <a:gd name="connsiteX360" fmla="*/ 3398355 w 7467663"/>
              <a:gd name="connsiteY360" fmla="*/ 6094603 h 6858000"/>
              <a:gd name="connsiteX361" fmla="*/ 3193941 w 7467663"/>
              <a:gd name="connsiteY361" fmla="*/ 6798775 h 6858000"/>
              <a:gd name="connsiteX362" fmla="*/ 3184140 w 7467663"/>
              <a:gd name="connsiteY362" fmla="*/ 6858000 h 6858000"/>
              <a:gd name="connsiteX363" fmla="*/ 3099978 w 7467663"/>
              <a:gd name="connsiteY363" fmla="*/ 6858000 h 6858000"/>
              <a:gd name="connsiteX364" fmla="*/ 3101556 w 7467663"/>
              <a:gd name="connsiteY364" fmla="*/ 6843337 h 6858000"/>
              <a:gd name="connsiteX365" fmla="*/ 3370162 w 7467663"/>
              <a:gd name="connsiteY365" fmla="*/ 5785550 h 6858000"/>
              <a:gd name="connsiteX366" fmla="*/ 3746477 w 7467663"/>
              <a:gd name="connsiteY366" fmla="*/ 5377889 h 6858000"/>
              <a:gd name="connsiteX367" fmla="*/ 3863399 w 7467663"/>
              <a:gd name="connsiteY367" fmla="*/ 5087257 h 6858000"/>
              <a:gd name="connsiteX368" fmla="*/ 3968712 w 7467663"/>
              <a:gd name="connsiteY368" fmla="*/ 4913989 h 6858000"/>
              <a:gd name="connsiteX369" fmla="*/ 2792390 w 7467663"/>
              <a:gd name="connsiteY369" fmla="*/ 5382974 h 6858000"/>
              <a:gd name="connsiteX370" fmla="*/ 2714982 w 7467663"/>
              <a:gd name="connsiteY370" fmla="*/ 5427051 h 6858000"/>
              <a:gd name="connsiteX371" fmla="*/ 2813361 w 7467663"/>
              <a:gd name="connsiteY371" fmla="*/ 6023912 h 6858000"/>
              <a:gd name="connsiteX372" fmla="*/ 2688430 w 7467663"/>
              <a:gd name="connsiteY372" fmla="*/ 6801564 h 6858000"/>
              <a:gd name="connsiteX373" fmla="*/ 2629626 w 7467663"/>
              <a:gd name="connsiteY373" fmla="*/ 6763394 h 6858000"/>
              <a:gd name="connsiteX374" fmla="*/ 2565328 w 7467663"/>
              <a:gd name="connsiteY374" fmla="*/ 5516399 h 6858000"/>
              <a:gd name="connsiteX375" fmla="*/ 1922999 w 7467663"/>
              <a:gd name="connsiteY375" fmla="*/ 5980343 h 6858000"/>
              <a:gd name="connsiteX376" fmla="*/ 1950261 w 7467663"/>
              <a:gd name="connsiteY376" fmla="*/ 6405858 h 6858000"/>
              <a:gd name="connsiteX377" fmla="*/ 2365554 w 7467663"/>
              <a:gd name="connsiteY377" fmla="*/ 6759107 h 6858000"/>
              <a:gd name="connsiteX378" fmla="*/ 2424142 w 7467663"/>
              <a:gd name="connsiteY378" fmla="*/ 6858000 h 6858000"/>
              <a:gd name="connsiteX379" fmla="*/ 2395994 w 7467663"/>
              <a:gd name="connsiteY379" fmla="*/ 6858000 h 6858000"/>
              <a:gd name="connsiteX380" fmla="*/ 2392863 w 7467663"/>
              <a:gd name="connsiteY380" fmla="*/ 6852964 h 6858000"/>
              <a:gd name="connsiteX381" fmla="*/ 2017589 w 7467663"/>
              <a:gd name="connsiteY381" fmla="*/ 6493982 h 6858000"/>
              <a:gd name="connsiteX382" fmla="*/ 2147336 w 7467663"/>
              <a:gd name="connsiteY382" fmla="*/ 6594052 h 6858000"/>
              <a:gd name="connsiteX383" fmla="*/ 2207047 w 7467663"/>
              <a:gd name="connsiteY383" fmla="*/ 6654540 h 6858000"/>
              <a:gd name="connsiteX384" fmla="*/ 2299106 w 7467663"/>
              <a:gd name="connsiteY384" fmla="*/ 6778931 h 6858000"/>
              <a:gd name="connsiteX385" fmla="*/ 2314430 w 7467663"/>
              <a:gd name="connsiteY385" fmla="*/ 6801144 h 6858000"/>
              <a:gd name="connsiteX386" fmla="*/ 2352406 w 7467663"/>
              <a:gd name="connsiteY386" fmla="*/ 6858000 h 6858000"/>
              <a:gd name="connsiteX387" fmla="*/ 2314492 w 7467663"/>
              <a:gd name="connsiteY387" fmla="*/ 6858000 h 6858000"/>
              <a:gd name="connsiteX388" fmla="*/ 2288095 w 7467663"/>
              <a:gd name="connsiteY388" fmla="*/ 6818030 h 6858000"/>
              <a:gd name="connsiteX389" fmla="*/ 2272768 w 7467663"/>
              <a:gd name="connsiteY389" fmla="*/ 6795822 h 6858000"/>
              <a:gd name="connsiteX390" fmla="*/ 2182715 w 7467663"/>
              <a:gd name="connsiteY390" fmla="*/ 6675071 h 6858000"/>
              <a:gd name="connsiteX391" fmla="*/ 2032061 w 7467663"/>
              <a:gd name="connsiteY391" fmla="*/ 6541380 h 6858000"/>
              <a:gd name="connsiteX392" fmla="*/ 2257220 w 7467663"/>
              <a:gd name="connsiteY392" fmla="*/ 6826257 h 6858000"/>
              <a:gd name="connsiteX393" fmla="*/ 2281324 w 7467663"/>
              <a:gd name="connsiteY393" fmla="*/ 6858000 h 6858000"/>
              <a:gd name="connsiteX394" fmla="*/ 2242860 w 7467663"/>
              <a:gd name="connsiteY394" fmla="*/ 6858000 h 6858000"/>
              <a:gd name="connsiteX395" fmla="*/ 2232818 w 7467663"/>
              <a:gd name="connsiteY395" fmla="*/ 6844926 h 6858000"/>
              <a:gd name="connsiteX396" fmla="*/ 1990172 w 7467663"/>
              <a:gd name="connsiteY396" fmla="*/ 6542121 h 6858000"/>
              <a:gd name="connsiteX397" fmla="*/ 2124090 w 7467663"/>
              <a:gd name="connsiteY397" fmla="*/ 6761017 h 6858000"/>
              <a:gd name="connsiteX398" fmla="*/ 2200380 w 7467663"/>
              <a:gd name="connsiteY398" fmla="*/ 6858000 h 6858000"/>
              <a:gd name="connsiteX399" fmla="*/ 2147507 w 7467663"/>
              <a:gd name="connsiteY399" fmla="*/ 6858000 h 6858000"/>
              <a:gd name="connsiteX400" fmla="*/ 2070668 w 7467663"/>
              <a:gd name="connsiteY400" fmla="*/ 6761520 h 6858000"/>
              <a:gd name="connsiteX401" fmla="*/ 1975142 w 7467663"/>
              <a:gd name="connsiteY401" fmla="*/ 6585570 h 6858000"/>
              <a:gd name="connsiteX402" fmla="*/ 2050035 w 7467663"/>
              <a:gd name="connsiteY402" fmla="*/ 6813345 h 6858000"/>
              <a:gd name="connsiteX403" fmla="*/ 2063025 w 7467663"/>
              <a:gd name="connsiteY403" fmla="*/ 6858000 h 6858000"/>
              <a:gd name="connsiteX404" fmla="*/ 2021675 w 7467663"/>
              <a:gd name="connsiteY404" fmla="*/ 6858000 h 6858000"/>
              <a:gd name="connsiteX405" fmla="*/ 2019308 w 7467663"/>
              <a:gd name="connsiteY405" fmla="*/ 6847118 h 6858000"/>
              <a:gd name="connsiteX406" fmla="*/ 1938835 w 7467663"/>
              <a:gd name="connsiteY406" fmla="*/ 6551160 h 6858000"/>
              <a:gd name="connsiteX407" fmla="*/ 1953230 w 7467663"/>
              <a:gd name="connsiteY407" fmla="*/ 6759699 h 6858000"/>
              <a:gd name="connsiteX408" fmla="*/ 1956763 w 7467663"/>
              <a:gd name="connsiteY408" fmla="*/ 6778191 h 6858000"/>
              <a:gd name="connsiteX409" fmla="*/ 1967925 w 7467663"/>
              <a:gd name="connsiteY409" fmla="*/ 6858000 h 6858000"/>
              <a:gd name="connsiteX410" fmla="*/ 1936622 w 7467663"/>
              <a:gd name="connsiteY410" fmla="*/ 6858000 h 6858000"/>
              <a:gd name="connsiteX411" fmla="*/ 1926261 w 7467663"/>
              <a:gd name="connsiteY411" fmla="*/ 6784064 h 6858000"/>
              <a:gd name="connsiteX412" fmla="*/ 1922724 w 7467663"/>
              <a:gd name="connsiteY412" fmla="*/ 6765577 h 6858000"/>
              <a:gd name="connsiteX413" fmla="*/ 1904650 w 7467663"/>
              <a:gd name="connsiteY413" fmla="*/ 6639616 h 6858000"/>
              <a:gd name="connsiteX414" fmla="*/ 1885273 w 7467663"/>
              <a:gd name="connsiteY414" fmla="*/ 6858000 h 6858000"/>
              <a:gd name="connsiteX415" fmla="*/ 1854363 w 7467663"/>
              <a:gd name="connsiteY415" fmla="*/ 6858000 h 6858000"/>
              <a:gd name="connsiteX416" fmla="*/ 1880391 w 7467663"/>
              <a:gd name="connsiteY416" fmla="*/ 6603796 h 6858000"/>
              <a:gd name="connsiteX417" fmla="*/ 1818273 w 7467663"/>
              <a:gd name="connsiteY417" fmla="*/ 6715729 h 6858000"/>
              <a:gd name="connsiteX418" fmla="*/ 1794691 w 7467663"/>
              <a:gd name="connsiteY418" fmla="*/ 6843239 h 6858000"/>
              <a:gd name="connsiteX419" fmla="*/ 1794914 w 7467663"/>
              <a:gd name="connsiteY419" fmla="*/ 6858000 h 6858000"/>
              <a:gd name="connsiteX420" fmla="*/ 1746128 w 7467663"/>
              <a:gd name="connsiteY420" fmla="*/ 6858000 h 6858000"/>
              <a:gd name="connsiteX421" fmla="*/ 1753934 w 7467663"/>
              <a:gd name="connsiteY421" fmla="*/ 6724796 h 6858000"/>
              <a:gd name="connsiteX422" fmla="*/ 1792053 w 7467663"/>
              <a:gd name="connsiteY422" fmla="*/ 6572396 h 6858000"/>
              <a:gd name="connsiteX423" fmla="*/ 1862248 w 7467663"/>
              <a:gd name="connsiteY423" fmla="*/ 6266397 h 6858000"/>
              <a:gd name="connsiteX424" fmla="*/ 1862250 w 7467663"/>
              <a:gd name="connsiteY424" fmla="*/ 6033531 h 6858000"/>
              <a:gd name="connsiteX425" fmla="*/ 1211999 w 7467663"/>
              <a:gd name="connsiteY425" fmla="*/ 6683610 h 6858000"/>
              <a:gd name="connsiteX426" fmla="*/ 1213266 w 7467663"/>
              <a:gd name="connsiteY426" fmla="*/ 6691947 h 6858000"/>
              <a:gd name="connsiteX427" fmla="*/ 1203370 w 7467663"/>
              <a:gd name="connsiteY427" fmla="*/ 6850676 h 6858000"/>
              <a:gd name="connsiteX428" fmla="*/ 1203671 w 7467663"/>
              <a:gd name="connsiteY428" fmla="*/ 6858000 h 6858000"/>
              <a:gd name="connsiteX429" fmla="*/ 1143180 w 7467663"/>
              <a:gd name="connsiteY429" fmla="*/ 6858000 h 6858000"/>
              <a:gd name="connsiteX430" fmla="*/ 1142176 w 7467663"/>
              <a:gd name="connsiteY430" fmla="*/ 6766045 h 6858000"/>
              <a:gd name="connsiteX431" fmla="*/ 1067484 w 7467663"/>
              <a:gd name="connsiteY431" fmla="*/ 6858000 h 6858000"/>
              <a:gd name="connsiteX432" fmla="*/ 953928 w 7467663"/>
              <a:gd name="connsiteY432" fmla="*/ 6858000 h 6858000"/>
              <a:gd name="connsiteX433" fmla="*/ 959715 w 7467663"/>
              <a:gd name="connsiteY433" fmla="*/ 6850185 h 6858000"/>
              <a:gd name="connsiteX434" fmla="*/ 1483788 w 7467663"/>
              <a:gd name="connsiteY434" fmla="*/ 6259174 h 6858000"/>
              <a:gd name="connsiteX435" fmla="*/ 1100671 w 7467663"/>
              <a:gd name="connsiteY435" fmla="*/ 6252137 h 6858000"/>
              <a:gd name="connsiteX436" fmla="*/ 1090144 w 7467663"/>
              <a:gd name="connsiteY436" fmla="*/ 6256748 h 6858000"/>
              <a:gd name="connsiteX437" fmla="*/ 1095872 w 7467663"/>
              <a:gd name="connsiteY437" fmla="*/ 6271892 h 6858000"/>
              <a:gd name="connsiteX438" fmla="*/ 262785 w 7467663"/>
              <a:gd name="connsiteY438" fmla="*/ 6845450 h 6858000"/>
              <a:gd name="connsiteX439" fmla="*/ 209968 w 7467663"/>
              <a:gd name="connsiteY439" fmla="*/ 6770713 h 6858000"/>
              <a:gd name="connsiteX440" fmla="*/ 873460 w 7467663"/>
              <a:gd name="connsiteY440" fmla="*/ 6253768 h 6858000"/>
              <a:gd name="connsiteX441" fmla="*/ 192686 w 7467663"/>
              <a:gd name="connsiteY441" fmla="*/ 5849257 h 6858000"/>
              <a:gd name="connsiteX442" fmla="*/ 4696 w 7467663"/>
              <a:gd name="connsiteY442" fmla="*/ 5697668 h 6858000"/>
              <a:gd name="connsiteX443" fmla="*/ 0 w 7467663"/>
              <a:gd name="connsiteY443" fmla="*/ 5689984 h 6858000"/>
              <a:gd name="connsiteX444" fmla="*/ 0 w 7467663"/>
              <a:gd name="connsiteY444" fmla="*/ 5513472 h 6858000"/>
              <a:gd name="connsiteX445" fmla="*/ 174101 w 7467663"/>
              <a:gd name="connsiteY445" fmla="*/ 5620277 h 6858000"/>
              <a:gd name="connsiteX446" fmla="*/ 891800 w 7467663"/>
              <a:gd name="connsiteY446" fmla="*/ 6036935 h 6858000"/>
              <a:gd name="connsiteX447" fmla="*/ 1072219 w 7467663"/>
              <a:gd name="connsiteY447" fmla="*/ 6169443 h 6858000"/>
              <a:gd name="connsiteX448" fmla="*/ 1074117 w 7467663"/>
              <a:gd name="connsiteY448" fmla="*/ 6170301 h 6858000"/>
              <a:gd name="connsiteX449" fmla="*/ 1083114 w 7467663"/>
              <a:gd name="connsiteY449" fmla="*/ 6174131 h 6858000"/>
              <a:gd name="connsiteX450" fmla="*/ 1543010 w 7467663"/>
              <a:gd name="connsiteY450" fmla="*/ 6191140 h 6858000"/>
              <a:gd name="connsiteX451" fmla="*/ 1551080 w 7467663"/>
              <a:gd name="connsiteY451" fmla="*/ 6195006 h 6858000"/>
              <a:gd name="connsiteX452" fmla="*/ 2345443 w 7467663"/>
              <a:gd name="connsiteY452" fmla="*/ 5549882 h 6858000"/>
              <a:gd name="connsiteX453" fmla="*/ 1721499 w 7467663"/>
              <a:gd name="connsiteY453" fmla="*/ 5599969 h 6858000"/>
              <a:gd name="connsiteX454" fmla="*/ 767716 w 7467663"/>
              <a:gd name="connsiteY454" fmla="*/ 5472768 h 6858000"/>
              <a:gd name="connsiteX455" fmla="*/ 722147 w 7467663"/>
              <a:gd name="connsiteY455" fmla="*/ 5393091 h 6858000"/>
              <a:gd name="connsiteX456" fmla="*/ 1485552 w 7467663"/>
              <a:gd name="connsiteY456" fmla="*/ 5313202 h 6858000"/>
              <a:gd name="connsiteX457" fmla="*/ 2143004 w 7467663"/>
              <a:gd name="connsiteY457" fmla="*/ 5402420 h 6858000"/>
              <a:gd name="connsiteX458" fmla="*/ 1933391 w 7467663"/>
              <a:gd name="connsiteY458" fmla="*/ 5156971 h 6858000"/>
              <a:gd name="connsiteX459" fmla="*/ 1827118 w 7467663"/>
              <a:gd name="connsiteY459" fmla="*/ 4968410 h 6858000"/>
              <a:gd name="connsiteX460" fmla="*/ 1837349 w 7467663"/>
              <a:gd name="connsiteY460" fmla="*/ 4956357 h 6858000"/>
              <a:gd name="connsiteX461" fmla="*/ 2162835 w 7467663"/>
              <a:gd name="connsiteY461" fmla="*/ 5187853 h 6858000"/>
              <a:gd name="connsiteX462" fmla="*/ 2257167 w 7467663"/>
              <a:gd name="connsiteY462" fmla="*/ 5462123 h 6858000"/>
              <a:gd name="connsiteX463" fmla="*/ 2261598 w 7467663"/>
              <a:gd name="connsiteY463" fmla="*/ 5467998 h 6858000"/>
              <a:gd name="connsiteX464" fmla="*/ 2437177 w 7467663"/>
              <a:gd name="connsiteY464" fmla="*/ 5479608 h 6858000"/>
              <a:gd name="connsiteX465" fmla="*/ 2445247 w 7467663"/>
              <a:gd name="connsiteY465" fmla="*/ 5483476 h 6858000"/>
              <a:gd name="connsiteX466" fmla="*/ 2743626 w 7467663"/>
              <a:gd name="connsiteY466" fmla="*/ 5304819 h 6858000"/>
              <a:gd name="connsiteX467" fmla="*/ 3048102 w 7467663"/>
              <a:gd name="connsiteY467" fmla="*/ 5150595 h 6858000"/>
              <a:gd name="connsiteX468" fmla="*/ 1799414 w 7467663"/>
              <a:gd name="connsiteY468" fmla="*/ 4694732 h 6858000"/>
              <a:gd name="connsiteX469" fmla="*/ 1771735 w 7467663"/>
              <a:gd name="connsiteY469" fmla="*/ 4619929 h 6858000"/>
              <a:gd name="connsiteX470" fmla="*/ 3104273 w 7467663"/>
              <a:gd name="connsiteY470" fmla="*/ 5076159 h 6858000"/>
              <a:gd name="connsiteX471" fmla="*/ 3113245 w 7467663"/>
              <a:gd name="connsiteY471" fmla="*/ 5090705 h 6858000"/>
              <a:gd name="connsiteX472" fmla="*/ 3126294 w 7467663"/>
              <a:gd name="connsiteY472" fmla="*/ 5114400 h 6858000"/>
              <a:gd name="connsiteX473" fmla="*/ 3937433 w 7467663"/>
              <a:gd name="connsiteY473" fmla="*/ 4830473 h 6858000"/>
              <a:gd name="connsiteX474" fmla="*/ 3590475 w 7467663"/>
              <a:gd name="connsiteY474" fmla="*/ 4597974 h 6858000"/>
              <a:gd name="connsiteX475" fmla="*/ 3100264 w 7467663"/>
              <a:gd name="connsiteY475" fmla="*/ 4579845 h 6858000"/>
              <a:gd name="connsiteX476" fmla="*/ 2183576 w 7467663"/>
              <a:gd name="connsiteY476" fmla="*/ 4227150 h 6858000"/>
              <a:gd name="connsiteX477" fmla="*/ 2151029 w 7467663"/>
              <a:gd name="connsiteY477" fmla="*/ 4146947 h 6858000"/>
              <a:gd name="connsiteX478" fmla="*/ 3563434 w 7467663"/>
              <a:gd name="connsiteY478" fmla="*/ 4469115 h 6858000"/>
              <a:gd name="connsiteX479" fmla="*/ 3177952 w 7467663"/>
              <a:gd name="connsiteY479" fmla="*/ 3657386 h 6858000"/>
              <a:gd name="connsiteX480" fmla="*/ 3189263 w 7467663"/>
              <a:gd name="connsiteY480" fmla="*/ 3625726 h 6858000"/>
              <a:gd name="connsiteX481" fmla="*/ 3560912 w 7467663"/>
              <a:gd name="connsiteY481" fmla="*/ 4079863 h 6858000"/>
              <a:gd name="connsiteX482" fmla="*/ 3626636 w 7467663"/>
              <a:gd name="connsiteY482" fmla="*/ 4512230 h 6858000"/>
              <a:gd name="connsiteX483" fmla="*/ 3653088 w 7467663"/>
              <a:gd name="connsiteY483" fmla="*/ 4521417 h 6858000"/>
              <a:gd name="connsiteX484" fmla="*/ 3988128 w 7467663"/>
              <a:gd name="connsiteY484" fmla="*/ 4817267 h 6858000"/>
              <a:gd name="connsiteX485" fmla="*/ 4830582 w 7467663"/>
              <a:gd name="connsiteY485" fmla="*/ 4676000 h 6858000"/>
              <a:gd name="connsiteX486" fmla="*/ 4830100 w 7467663"/>
              <a:gd name="connsiteY486" fmla="*/ 4675554 h 6858000"/>
              <a:gd name="connsiteX487" fmla="*/ 4036318 w 7467663"/>
              <a:gd name="connsiteY487" fmla="*/ 4147013 h 6858000"/>
              <a:gd name="connsiteX488" fmla="*/ 3432098 w 7467663"/>
              <a:gd name="connsiteY488" fmla="*/ 3537312 h 6858000"/>
              <a:gd name="connsiteX489" fmla="*/ 3446761 w 7467663"/>
              <a:gd name="connsiteY489" fmla="*/ 3461278 h 6858000"/>
              <a:gd name="connsiteX490" fmla="*/ 4419733 w 7467663"/>
              <a:gd name="connsiteY490" fmla="*/ 3963555 h 6858000"/>
              <a:gd name="connsiteX491" fmla="*/ 4781371 w 7467663"/>
              <a:gd name="connsiteY491" fmla="*/ 4458604 h 6858000"/>
              <a:gd name="connsiteX492" fmla="*/ 4780440 w 7467663"/>
              <a:gd name="connsiteY492" fmla="*/ 4470290 h 6858000"/>
              <a:gd name="connsiteX493" fmla="*/ 4898954 w 7467663"/>
              <a:gd name="connsiteY493" fmla="*/ 4662092 h 6858000"/>
              <a:gd name="connsiteX494" fmla="*/ 4900699 w 7467663"/>
              <a:gd name="connsiteY494" fmla="*/ 4670867 h 6858000"/>
              <a:gd name="connsiteX495" fmla="*/ 5714511 w 7467663"/>
              <a:gd name="connsiteY495" fmla="*/ 4663483 h 6858000"/>
              <a:gd name="connsiteX496" fmla="*/ 5464793 w 7467663"/>
              <a:gd name="connsiteY496" fmla="*/ 4393556 h 6858000"/>
              <a:gd name="connsiteX497" fmla="*/ 5461897 w 7467663"/>
              <a:gd name="connsiteY497" fmla="*/ 4390879 h 6858000"/>
              <a:gd name="connsiteX498" fmla="*/ 4294126 w 7467663"/>
              <a:gd name="connsiteY498" fmla="*/ 3303048 h 6858000"/>
              <a:gd name="connsiteX499" fmla="*/ 4305321 w 7467663"/>
              <a:gd name="connsiteY499" fmla="*/ 3256953 h 6858000"/>
              <a:gd name="connsiteX500" fmla="*/ 4949299 w 7467663"/>
              <a:gd name="connsiteY500" fmla="*/ 3766336 h 6858000"/>
              <a:gd name="connsiteX501" fmla="*/ 5291452 w 7467663"/>
              <a:gd name="connsiteY501" fmla="*/ 4076801 h 6858000"/>
              <a:gd name="connsiteX502" fmla="*/ 5434998 w 7467663"/>
              <a:gd name="connsiteY502" fmla="*/ 4254100 h 6858000"/>
              <a:gd name="connsiteX503" fmla="*/ 5351015 w 7467663"/>
              <a:gd name="connsiteY503" fmla="*/ 3760989 h 6858000"/>
              <a:gd name="connsiteX504" fmla="*/ 5413780 w 7467663"/>
              <a:gd name="connsiteY504" fmla="*/ 2966265 h 6858000"/>
              <a:gd name="connsiteX505" fmla="*/ 5425627 w 7467663"/>
              <a:gd name="connsiteY505" fmla="*/ 2954192 h 6858000"/>
              <a:gd name="connsiteX506" fmla="*/ 6604735 w 7467663"/>
              <a:gd name="connsiteY506" fmla="*/ 2041381 h 6858000"/>
              <a:gd name="connsiteX507" fmla="*/ 7204487 w 7467663"/>
              <a:gd name="connsiteY507" fmla="*/ 2742112 h 6858000"/>
              <a:gd name="connsiteX508" fmla="*/ 7131592 w 7467663"/>
              <a:gd name="connsiteY508" fmla="*/ 2672096 h 6858000"/>
              <a:gd name="connsiteX509" fmla="*/ 6996344 w 7467663"/>
              <a:gd name="connsiteY509" fmla="*/ 2518310 h 6858000"/>
              <a:gd name="connsiteX510" fmla="*/ 6735495 w 7467663"/>
              <a:gd name="connsiteY510" fmla="*/ 2196890 h 6858000"/>
              <a:gd name="connsiteX511" fmla="*/ 6721901 w 7467663"/>
              <a:gd name="connsiteY511" fmla="*/ 2179274 h 6858000"/>
              <a:gd name="connsiteX512" fmla="*/ 6604735 w 7467663"/>
              <a:gd name="connsiteY512" fmla="*/ 2041381 h 6858000"/>
              <a:gd name="connsiteX513" fmla="*/ 6591670 w 7467663"/>
              <a:gd name="connsiteY513" fmla="*/ 1988277 h 6858000"/>
              <a:gd name="connsiteX514" fmla="*/ 6747349 w 7467663"/>
              <a:gd name="connsiteY514" fmla="*/ 2160069 h 6858000"/>
              <a:gd name="connsiteX515" fmla="*/ 6760943 w 7467663"/>
              <a:gd name="connsiteY515" fmla="*/ 2177686 h 6858000"/>
              <a:gd name="connsiteX516" fmla="*/ 7021065 w 7467663"/>
              <a:gd name="connsiteY516" fmla="*/ 2498102 h 6858000"/>
              <a:gd name="connsiteX517" fmla="*/ 7155223 w 7467663"/>
              <a:gd name="connsiteY517" fmla="*/ 2650386 h 6858000"/>
              <a:gd name="connsiteX518" fmla="*/ 7203167 w 7467663"/>
              <a:gd name="connsiteY518" fmla="*/ 2697288 h 6858000"/>
              <a:gd name="connsiteX519" fmla="*/ 6937703 w 7467663"/>
              <a:gd name="connsiteY519" fmla="*/ 2321981 h 6858000"/>
              <a:gd name="connsiteX520" fmla="*/ 6591670 w 7467663"/>
              <a:gd name="connsiteY520" fmla="*/ 1988277 h 6858000"/>
              <a:gd name="connsiteX521" fmla="*/ 5798671 w 7467663"/>
              <a:gd name="connsiteY521" fmla="*/ 1981601 h 6858000"/>
              <a:gd name="connsiteX522" fmla="*/ 5754709 w 7467663"/>
              <a:gd name="connsiteY522" fmla="*/ 2071454 h 6858000"/>
              <a:gd name="connsiteX523" fmla="*/ 5763044 w 7467663"/>
              <a:gd name="connsiteY523" fmla="*/ 2842206 h 6858000"/>
              <a:gd name="connsiteX524" fmla="*/ 5764974 w 7467663"/>
              <a:gd name="connsiteY524" fmla="*/ 2799609 h 6858000"/>
              <a:gd name="connsiteX525" fmla="*/ 5767665 w 7467663"/>
              <a:gd name="connsiteY525" fmla="*/ 2666409 h 6858000"/>
              <a:gd name="connsiteX526" fmla="*/ 5763055 w 7467663"/>
              <a:gd name="connsiteY526" fmla="*/ 2579705 h 6858000"/>
              <a:gd name="connsiteX527" fmla="*/ 5758079 w 7467663"/>
              <a:gd name="connsiteY527" fmla="*/ 2492508 h 6858000"/>
              <a:gd name="connsiteX528" fmla="*/ 5779325 w 7467663"/>
              <a:gd name="connsiteY528" fmla="*/ 2197069 h 6858000"/>
              <a:gd name="connsiteX529" fmla="*/ 5798671 w 7467663"/>
              <a:gd name="connsiteY529" fmla="*/ 1981601 h 6858000"/>
              <a:gd name="connsiteX530" fmla="*/ 5829202 w 7467663"/>
              <a:gd name="connsiteY530" fmla="*/ 1971679 h 6858000"/>
              <a:gd name="connsiteX531" fmla="*/ 5809558 w 7467663"/>
              <a:gd name="connsiteY531" fmla="*/ 2198043 h 6858000"/>
              <a:gd name="connsiteX532" fmla="*/ 5788653 w 7467663"/>
              <a:gd name="connsiteY532" fmla="*/ 2489430 h 6858000"/>
              <a:gd name="connsiteX533" fmla="*/ 5793439 w 7467663"/>
              <a:gd name="connsiteY533" fmla="*/ 2575235 h 6858000"/>
              <a:gd name="connsiteX534" fmla="*/ 5796837 w 7467663"/>
              <a:gd name="connsiteY534" fmla="*/ 2637633 h 6858000"/>
              <a:gd name="connsiteX535" fmla="*/ 5818614 w 7467663"/>
              <a:gd name="connsiteY535" fmla="*/ 2473055 h 6858000"/>
              <a:gd name="connsiteX536" fmla="*/ 5829202 w 7467663"/>
              <a:gd name="connsiteY536" fmla="*/ 1971679 h 6858000"/>
              <a:gd name="connsiteX537" fmla="*/ 5911389 w 7467663"/>
              <a:gd name="connsiteY537" fmla="*/ 1898371 h 6858000"/>
              <a:gd name="connsiteX538" fmla="*/ 6237627 w 7467663"/>
              <a:gd name="connsiteY538" fmla="*/ 2231921 h 6858000"/>
              <a:gd name="connsiteX539" fmla="*/ 5911389 w 7467663"/>
              <a:gd name="connsiteY539" fmla="*/ 1898371 h 6858000"/>
              <a:gd name="connsiteX540" fmla="*/ 6944437 w 7467663"/>
              <a:gd name="connsiteY540" fmla="*/ 1575402 h 6858000"/>
              <a:gd name="connsiteX541" fmla="*/ 6304730 w 7467663"/>
              <a:gd name="connsiteY541" fmla="*/ 1766654 h 6858000"/>
              <a:gd name="connsiteX542" fmla="*/ 6944437 w 7467663"/>
              <a:gd name="connsiteY542" fmla="*/ 1575402 h 6858000"/>
              <a:gd name="connsiteX543" fmla="*/ 7019523 w 7467663"/>
              <a:gd name="connsiteY543" fmla="*/ 1519450 h 6858000"/>
              <a:gd name="connsiteX544" fmla="*/ 6298091 w 7467663"/>
              <a:gd name="connsiteY544" fmla="*/ 1737122 h 6858000"/>
              <a:gd name="connsiteX545" fmla="*/ 7019523 w 7467663"/>
              <a:gd name="connsiteY545" fmla="*/ 1519450 h 6858000"/>
              <a:gd name="connsiteX546" fmla="*/ 2399523 w 7467663"/>
              <a:gd name="connsiteY546" fmla="*/ 1428234 h 6858000"/>
              <a:gd name="connsiteX547" fmla="*/ 2224982 w 7467663"/>
              <a:gd name="connsiteY547" fmla="*/ 1826201 h 6858000"/>
              <a:gd name="connsiteX548" fmla="*/ 2096099 w 7467663"/>
              <a:gd name="connsiteY548" fmla="*/ 2345900 h 6858000"/>
              <a:gd name="connsiteX549" fmla="*/ 2283317 w 7467663"/>
              <a:gd name="connsiteY549" fmla="*/ 1796925 h 6858000"/>
              <a:gd name="connsiteX550" fmla="*/ 2399523 w 7467663"/>
              <a:gd name="connsiteY550" fmla="*/ 1428234 h 6858000"/>
              <a:gd name="connsiteX551" fmla="*/ 2448558 w 7467663"/>
              <a:gd name="connsiteY551" fmla="*/ 1373435 h 6858000"/>
              <a:gd name="connsiteX552" fmla="*/ 2312521 w 7467663"/>
              <a:gd name="connsiteY552" fmla="*/ 1806140 h 6858000"/>
              <a:gd name="connsiteX553" fmla="*/ 2127533 w 7467663"/>
              <a:gd name="connsiteY553" fmla="*/ 2348380 h 6858000"/>
              <a:gd name="connsiteX554" fmla="*/ 2358080 w 7467663"/>
              <a:gd name="connsiteY554" fmla="*/ 1866134 h 6858000"/>
              <a:gd name="connsiteX555" fmla="*/ 2407436 w 7467663"/>
              <a:gd name="connsiteY555" fmla="*/ 1651070 h 6858000"/>
              <a:gd name="connsiteX556" fmla="*/ 2448558 w 7467663"/>
              <a:gd name="connsiteY556" fmla="*/ 1373435 h 6858000"/>
              <a:gd name="connsiteX557" fmla="*/ 278707 w 7467663"/>
              <a:gd name="connsiteY557" fmla="*/ 1352270 h 6858000"/>
              <a:gd name="connsiteX558" fmla="*/ 321570 w 7467663"/>
              <a:gd name="connsiteY558" fmla="*/ 1861610 h 6858000"/>
              <a:gd name="connsiteX559" fmla="*/ 294281 w 7467663"/>
              <a:gd name="connsiteY559" fmla="*/ 1440658 h 6858000"/>
              <a:gd name="connsiteX560" fmla="*/ 278707 w 7467663"/>
              <a:gd name="connsiteY560" fmla="*/ 1352270 h 6858000"/>
              <a:gd name="connsiteX561" fmla="*/ 1423821 w 7467663"/>
              <a:gd name="connsiteY561" fmla="*/ 1351958 h 6858000"/>
              <a:gd name="connsiteX562" fmla="*/ 1638521 w 7467663"/>
              <a:gd name="connsiteY562" fmla="*/ 1908470 h 6858000"/>
              <a:gd name="connsiteX563" fmla="*/ 1754199 w 7467663"/>
              <a:gd name="connsiteY563" fmla="*/ 2149284 h 6858000"/>
              <a:gd name="connsiteX564" fmla="*/ 1908359 w 7467663"/>
              <a:gd name="connsiteY564" fmla="*/ 2364988 h 6858000"/>
              <a:gd name="connsiteX565" fmla="*/ 1647661 w 7467663"/>
              <a:gd name="connsiteY565" fmla="*/ 1825945 h 6858000"/>
              <a:gd name="connsiteX566" fmla="*/ 1423821 w 7467663"/>
              <a:gd name="connsiteY566" fmla="*/ 1351958 h 6858000"/>
              <a:gd name="connsiteX567" fmla="*/ 1431890 w 7467663"/>
              <a:gd name="connsiteY567" fmla="*/ 1306475 h 6858000"/>
              <a:gd name="connsiteX568" fmla="*/ 1507597 w 7467663"/>
              <a:gd name="connsiteY568" fmla="*/ 1446132 h 6858000"/>
              <a:gd name="connsiteX569" fmla="*/ 1674586 w 7467663"/>
              <a:gd name="connsiteY569" fmla="*/ 1813832 h 6858000"/>
              <a:gd name="connsiteX570" fmla="*/ 1815950 w 7467663"/>
              <a:gd name="connsiteY570" fmla="*/ 2128564 h 6858000"/>
              <a:gd name="connsiteX571" fmla="*/ 1984242 w 7467663"/>
              <a:gd name="connsiteY571" fmla="*/ 2430829 h 6858000"/>
              <a:gd name="connsiteX572" fmla="*/ 2014023 w 7467663"/>
              <a:gd name="connsiteY572" fmla="*/ 2450995 h 6858000"/>
              <a:gd name="connsiteX573" fmla="*/ 1747337 w 7467663"/>
              <a:gd name="connsiteY573" fmla="*/ 1855264 h 6858000"/>
              <a:gd name="connsiteX574" fmla="*/ 1533749 w 7467663"/>
              <a:gd name="connsiteY574" fmla="*/ 1478656 h 6858000"/>
              <a:gd name="connsiteX575" fmla="*/ 1431890 w 7467663"/>
              <a:gd name="connsiteY575" fmla="*/ 1306475 h 6858000"/>
              <a:gd name="connsiteX576" fmla="*/ 5052692 w 7467663"/>
              <a:gd name="connsiteY576" fmla="*/ 1292994 h 6858000"/>
              <a:gd name="connsiteX577" fmla="*/ 5200661 w 7467663"/>
              <a:gd name="connsiteY577" fmla="*/ 1635186 h 6858000"/>
              <a:gd name="connsiteX578" fmla="*/ 5297138 w 7467663"/>
              <a:gd name="connsiteY578" fmla="*/ 1906351 h 6858000"/>
              <a:gd name="connsiteX579" fmla="*/ 5052692 w 7467663"/>
              <a:gd name="connsiteY579" fmla="*/ 1292994 h 6858000"/>
              <a:gd name="connsiteX580" fmla="*/ 5009948 w 7467663"/>
              <a:gd name="connsiteY580" fmla="*/ 1273619 h 6858000"/>
              <a:gd name="connsiteX581" fmla="*/ 5121777 w 7467663"/>
              <a:gd name="connsiteY581" fmla="*/ 1654213 h 6858000"/>
              <a:gd name="connsiteX582" fmla="*/ 5293545 w 7467663"/>
              <a:gd name="connsiteY582" fmla="*/ 2072247 h 6858000"/>
              <a:gd name="connsiteX583" fmla="*/ 5294042 w 7467663"/>
              <a:gd name="connsiteY583" fmla="*/ 2065019 h 6858000"/>
              <a:gd name="connsiteX584" fmla="*/ 5171936 w 7467663"/>
              <a:gd name="connsiteY584" fmla="*/ 1647613 h 6858000"/>
              <a:gd name="connsiteX585" fmla="*/ 5009948 w 7467663"/>
              <a:gd name="connsiteY585" fmla="*/ 1273619 h 6858000"/>
              <a:gd name="connsiteX586" fmla="*/ 655236 w 7467663"/>
              <a:gd name="connsiteY586" fmla="*/ 1268632 h 6858000"/>
              <a:gd name="connsiteX587" fmla="*/ 839521 w 7467663"/>
              <a:gd name="connsiteY587" fmla="*/ 1685315 h 6858000"/>
              <a:gd name="connsiteX588" fmla="*/ 1109416 w 7467663"/>
              <a:gd name="connsiteY588" fmla="*/ 2061663 h 6858000"/>
              <a:gd name="connsiteX589" fmla="*/ 1298300 w 7467663"/>
              <a:gd name="connsiteY589" fmla="*/ 2247742 h 6858000"/>
              <a:gd name="connsiteX590" fmla="*/ 1125871 w 7467663"/>
              <a:gd name="connsiteY590" fmla="*/ 1989513 h 6858000"/>
              <a:gd name="connsiteX591" fmla="*/ 981574 w 7467663"/>
              <a:gd name="connsiteY591" fmla="*/ 1783157 h 6858000"/>
              <a:gd name="connsiteX592" fmla="*/ 922198 w 7467663"/>
              <a:gd name="connsiteY592" fmla="*/ 1677437 h 6858000"/>
              <a:gd name="connsiteX593" fmla="*/ 869293 w 7467663"/>
              <a:gd name="connsiteY593" fmla="*/ 1583214 h 6858000"/>
              <a:gd name="connsiteX594" fmla="*/ 751431 w 7467663"/>
              <a:gd name="connsiteY594" fmla="*/ 1405731 h 6858000"/>
              <a:gd name="connsiteX595" fmla="*/ 655236 w 7467663"/>
              <a:gd name="connsiteY595" fmla="*/ 1268632 h 6858000"/>
              <a:gd name="connsiteX596" fmla="*/ 6516292 w 7467663"/>
              <a:gd name="connsiteY596" fmla="*/ 1263064 h 6858000"/>
              <a:gd name="connsiteX597" fmla="*/ 5736320 w 7467663"/>
              <a:gd name="connsiteY597" fmla="*/ 1501803 h 6858000"/>
              <a:gd name="connsiteX598" fmla="*/ 6516292 w 7467663"/>
              <a:gd name="connsiteY598" fmla="*/ 1263064 h 6858000"/>
              <a:gd name="connsiteX599" fmla="*/ 291466 w 7467663"/>
              <a:gd name="connsiteY599" fmla="*/ 1250369 h 6858000"/>
              <a:gd name="connsiteX600" fmla="*/ 323180 w 7467663"/>
              <a:gd name="connsiteY600" fmla="*/ 1435283 h 6858000"/>
              <a:gd name="connsiteX601" fmla="*/ 349381 w 7467663"/>
              <a:gd name="connsiteY601" fmla="*/ 1875041 h 6858000"/>
              <a:gd name="connsiteX602" fmla="*/ 374363 w 7467663"/>
              <a:gd name="connsiteY602" fmla="*/ 1506494 h 6858000"/>
              <a:gd name="connsiteX603" fmla="*/ 302168 w 7467663"/>
              <a:gd name="connsiteY603" fmla="*/ 1274495 h 6858000"/>
              <a:gd name="connsiteX604" fmla="*/ 291466 w 7467663"/>
              <a:gd name="connsiteY604" fmla="*/ 1250369 h 6858000"/>
              <a:gd name="connsiteX605" fmla="*/ 678222 w 7467663"/>
              <a:gd name="connsiteY605" fmla="*/ 1248670 h 6858000"/>
              <a:gd name="connsiteX606" fmla="*/ 775536 w 7467663"/>
              <a:gd name="connsiteY606" fmla="*/ 1388015 h 6858000"/>
              <a:gd name="connsiteX607" fmla="*/ 894529 w 7467663"/>
              <a:gd name="connsiteY607" fmla="*/ 1567739 h 6858000"/>
              <a:gd name="connsiteX608" fmla="*/ 948000 w 7467663"/>
              <a:gd name="connsiteY608" fmla="*/ 1663088 h 6858000"/>
              <a:gd name="connsiteX609" fmla="*/ 1006812 w 7467663"/>
              <a:gd name="connsiteY609" fmla="*/ 1767683 h 6858000"/>
              <a:gd name="connsiteX610" fmla="*/ 1149133 w 7467663"/>
              <a:gd name="connsiteY610" fmla="*/ 1971513 h 6858000"/>
              <a:gd name="connsiteX611" fmla="*/ 1333952 w 7467663"/>
              <a:gd name="connsiteY611" fmla="*/ 2251620 h 6858000"/>
              <a:gd name="connsiteX612" fmla="*/ 1337329 w 7467663"/>
              <a:gd name="connsiteY612" fmla="*/ 2258350 h 6858000"/>
              <a:gd name="connsiteX613" fmla="*/ 1014726 w 7467663"/>
              <a:gd name="connsiteY613" fmla="*/ 1615556 h 6858000"/>
              <a:gd name="connsiteX614" fmla="*/ 678222 w 7467663"/>
              <a:gd name="connsiteY614" fmla="*/ 1248670 h 6858000"/>
              <a:gd name="connsiteX615" fmla="*/ 6691602 w 7467663"/>
              <a:gd name="connsiteY615" fmla="*/ 1140573 h 6858000"/>
              <a:gd name="connsiteX616" fmla="*/ 6571100 w 7467663"/>
              <a:gd name="connsiteY616" fmla="*/ 1183662 h 6858000"/>
              <a:gd name="connsiteX617" fmla="*/ 6241687 w 7467663"/>
              <a:gd name="connsiteY617" fmla="*/ 1257600 h 6858000"/>
              <a:gd name="connsiteX618" fmla="*/ 5693009 w 7467663"/>
              <a:gd name="connsiteY618" fmla="*/ 1478256 h 6858000"/>
              <a:gd name="connsiteX619" fmla="*/ 6548420 w 7467663"/>
              <a:gd name="connsiteY619" fmla="*/ 1214599 h 6858000"/>
              <a:gd name="connsiteX620" fmla="*/ 6605473 w 7467663"/>
              <a:gd name="connsiteY620" fmla="*/ 1184686 h 6858000"/>
              <a:gd name="connsiteX621" fmla="*/ 6691602 w 7467663"/>
              <a:gd name="connsiteY621" fmla="*/ 1140573 h 6858000"/>
              <a:gd name="connsiteX622" fmla="*/ 4002475 w 7467663"/>
              <a:gd name="connsiteY622" fmla="*/ 1037802 h 6858000"/>
              <a:gd name="connsiteX623" fmla="*/ 4000324 w 7467663"/>
              <a:gd name="connsiteY623" fmla="*/ 1039362 h 6858000"/>
              <a:gd name="connsiteX624" fmla="*/ 4002862 w 7467663"/>
              <a:gd name="connsiteY624" fmla="*/ 1042866 h 6858000"/>
              <a:gd name="connsiteX625" fmla="*/ 4002475 w 7467663"/>
              <a:gd name="connsiteY625" fmla="*/ 1037802 h 6858000"/>
              <a:gd name="connsiteX626" fmla="*/ 506322 w 7467663"/>
              <a:gd name="connsiteY626" fmla="*/ 1020997 h 6858000"/>
              <a:gd name="connsiteX627" fmla="*/ 533068 w 7467663"/>
              <a:gd name="connsiteY627" fmla="*/ 1029409 h 6858000"/>
              <a:gd name="connsiteX628" fmla="*/ 1232525 w 7467663"/>
              <a:gd name="connsiteY628" fmla="*/ 1804675 h 6858000"/>
              <a:gd name="connsiteX629" fmla="*/ 1388858 w 7467663"/>
              <a:gd name="connsiteY629" fmla="*/ 2368011 h 6858000"/>
              <a:gd name="connsiteX630" fmla="*/ 1384098 w 7467663"/>
              <a:gd name="connsiteY630" fmla="*/ 2378125 h 6858000"/>
              <a:gd name="connsiteX631" fmla="*/ 1425393 w 7467663"/>
              <a:gd name="connsiteY631" fmla="*/ 2589124 h 6858000"/>
              <a:gd name="connsiteX632" fmla="*/ 1424001 w 7467663"/>
              <a:gd name="connsiteY632" fmla="*/ 2597541 h 6858000"/>
              <a:gd name="connsiteX633" fmla="*/ 2152729 w 7467663"/>
              <a:gd name="connsiteY633" fmla="*/ 2864487 h 6858000"/>
              <a:gd name="connsiteX634" fmla="*/ 2020609 w 7467663"/>
              <a:gd name="connsiteY634" fmla="*/ 2539671 h 6858000"/>
              <a:gd name="connsiteX635" fmla="*/ 2018920 w 7467663"/>
              <a:gd name="connsiteY635" fmla="*/ 2536309 h 6858000"/>
              <a:gd name="connsiteX636" fmla="*/ 1342441 w 7467663"/>
              <a:gd name="connsiteY636" fmla="*/ 1173017 h 6858000"/>
              <a:gd name="connsiteX637" fmla="*/ 1367925 w 7467663"/>
              <a:gd name="connsiteY637" fmla="*/ 1135648 h 6858000"/>
              <a:gd name="connsiteX638" fmla="*/ 1771401 w 7467663"/>
              <a:gd name="connsiteY638" fmla="*/ 1806673 h 6858000"/>
              <a:gd name="connsiteX639" fmla="*/ 1972385 w 7467663"/>
              <a:gd name="connsiteY639" fmla="*/ 2198735 h 6858000"/>
              <a:gd name="connsiteX640" fmla="*/ 2040892 w 7467663"/>
              <a:gd name="connsiteY640" fmla="*/ 2405205 h 6858000"/>
              <a:gd name="connsiteX641" fmla="*/ 2131689 w 7467663"/>
              <a:gd name="connsiteY641" fmla="*/ 1936926 h 6858000"/>
              <a:gd name="connsiteX642" fmla="*/ 2454820 w 7467663"/>
              <a:gd name="connsiteY642" fmla="*/ 1248808 h 6858000"/>
              <a:gd name="connsiteX643" fmla="*/ 2492512 w 7467663"/>
              <a:gd name="connsiteY643" fmla="*/ 1302920 h 6858000"/>
              <a:gd name="connsiteX644" fmla="*/ 2081216 w 7467663"/>
              <a:gd name="connsiteY644" fmla="*/ 2527513 h 6858000"/>
              <a:gd name="connsiteX645" fmla="*/ 2081211 w 7467663"/>
              <a:gd name="connsiteY645" fmla="*/ 2528916 h 6858000"/>
              <a:gd name="connsiteX646" fmla="*/ 2199067 w 7467663"/>
              <a:gd name="connsiteY646" fmla="*/ 2884061 h 6858000"/>
              <a:gd name="connsiteX647" fmla="*/ 3192586 w 7467663"/>
              <a:gd name="connsiteY647" fmla="*/ 3411496 h 6858000"/>
              <a:gd name="connsiteX648" fmla="*/ 3182620 w 7467663"/>
              <a:gd name="connsiteY648" fmla="*/ 3483279 h 6858000"/>
              <a:gd name="connsiteX649" fmla="*/ 2435119 w 7467663"/>
              <a:gd name="connsiteY649" fmla="*/ 3080173 h 6858000"/>
              <a:gd name="connsiteX650" fmla="*/ 2410152 w 7467663"/>
              <a:gd name="connsiteY650" fmla="*/ 3063751 h 6858000"/>
              <a:gd name="connsiteX651" fmla="*/ 2408099 w 7467663"/>
              <a:gd name="connsiteY651" fmla="*/ 3064403 h 6858000"/>
              <a:gd name="connsiteX652" fmla="*/ 2407218 w 7467663"/>
              <a:gd name="connsiteY652" fmla="*/ 3070324 h 6858000"/>
              <a:gd name="connsiteX653" fmla="*/ 2380138 w 7467663"/>
              <a:gd name="connsiteY653" fmla="*/ 3099341 h 6858000"/>
              <a:gd name="connsiteX654" fmla="*/ 1765923 w 7467663"/>
              <a:gd name="connsiteY654" fmla="*/ 3581043 h 6858000"/>
              <a:gd name="connsiteX655" fmla="*/ 1702258 w 7467663"/>
              <a:gd name="connsiteY655" fmla="*/ 3612286 h 6858000"/>
              <a:gd name="connsiteX656" fmla="*/ 1538370 w 7467663"/>
              <a:gd name="connsiteY656" fmla="*/ 3811804 h 6858000"/>
              <a:gd name="connsiteX657" fmla="*/ 542867 w 7467663"/>
              <a:gd name="connsiteY657" fmla="*/ 4944092 h 6858000"/>
              <a:gd name="connsiteX658" fmla="*/ 515800 w 7467663"/>
              <a:gd name="connsiteY658" fmla="*/ 4862180 h 6858000"/>
              <a:gd name="connsiteX659" fmla="*/ 909145 w 7467663"/>
              <a:gd name="connsiteY659" fmla="*/ 4199225 h 6858000"/>
              <a:gd name="connsiteX660" fmla="*/ 1214067 w 7467663"/>
              <a:gd name="connsiteY660" fmla="*/ 3908561 h 6858000"/>
              <a:gd name="connsiteX661" fmla="*/ 640967 w 7467663"/>
              <a:gd name="connsiteY661" fmla="*/ 4105601 h 6858000"/>
              <a:gd name="connsiteX662" fmla="*/ 112563 w 7467663"/>
              <a:gd name="connsiteY662" fmla="*/ 4396952 h 6858000"/>
              <a:gd name="connsiteX663" fmla="*/ 0 w 7467663"/>
              <a:gd name="connsiteY663" fmla="*/ 4466006 h 6858000"/>
              <a:gd name="connsiteX664" fmla="*/ 0 w 7467663"/>
              <a:gd name="connsiteY664" fmla="*/ 4233763 h 6858000"/>
              <a:gd name="connsiteX665" fmla="*/ 36881 w 7467663"/>
              <a:gd name="connsiteY665" fmla="*/ 4200118 h 6858000"/>
              <a:gd name="connsiteX666" fmla="*/ 910534 w 7467663"/>
              <a:gd name="connsiteY666" fmla="*/ 3629753 h 6858000"/>
              <a:gd name="connsiteX667" fmla="*/ 1578717 w 7467663"/>
              <a:gd name="connsiteY667" fmla="*/ 3575982 h 6858000"/>
              <a:gd name="connsiteX668" fmla="*/ 2338780 w 7467663"/>
              <a:gd name="connsiteY668" fmla="*/ 3033725 h 6858000"/>
              <a:gd name="connsiteX669" fmla="*/ 1807991 w 7467663"/>
              <a:gd name="connsiteY669" fmla="*/ 2807184 h 6858000"/>
              <a:gd name="connsiteX670" fmla="*/ 1416358 w 7467663"/>
              <a:gd name="connsiteY670" fmla="*/ 3112571 h 6858000"/>
              <a:gd name="connsiteX671" fmla="*/ 939066 w 7467663"/>
              <a:gd name="connsiteY671" fmla="*/ 3378798 h 6858000"/>
              <a:gd name="connsiteX672" fmla="*/ 115099 w 7467663"/>
              <a:gd name="connsiteY672" fmla="*/ 3607650 h 6858000"/>
              <a:gd name="connsiteX673" fmla="*/ 97284 w 7467663"/>
              <a:gd name="connsiteY673" fmla="*/ 3520393 h 6858000"/>
              <a:gd name="connsiteX674" fmla="*/ 922050 w 7467663"/>
              <a:gd name="connsiteY674" fmla="*/ 3074867 h 6858000"/>
              <a:gd name="connsiteX675" fmla="*/ 1405265 w 7467663"/>
              <a:gd name="connsiteY675" fmla="*/ 3016319 h 6858000"/>
              <a:gd name="connsiteX676" fmla="*/ 1407512 w 7467663"/>
              <a:gd name="connsiteY676" fmla="*/ 3018001 h 6858000"/>
              <a:gd name="connsiteX677" fmla="*/ 1726266 w 7467663"/>
              <a:gd name="connsiteY677" fmla="*/ 2777274 h 6858000"/>
              <a:gd name="connsiteX678" fmla="*/ 625390 w 7467663"/>
              <a:gd name="connsiteY678" fmla="*/ 2514541 h 6858000"/>
              <a:gd name="connsiteX679" fmla="*/ 619799 w 7467663"/>
              <a:gd name="connsiteY679" fmla="*/ 2527180 h 6858000"/>
              <a:gd name="connsiteX680" fmla="*/ 310030 w 7467663"/>
              <a:gd name="connsiteY680" fmla="*/ 2771818 h 6858000"/>
              <a:gd name="connsiteX681" fmla="*/ 173877 w 7467663"/>
              <a:gd name="connsiteY681" fmla="*/ 2937056 h 6858000"/>
              <a:gd name="connsiteX682" fmla="*/ 77889 w 7467663"/>
              <a:gd name="connsiteY682" fmla="*/ 3138440 h 6858000"/>
              <a:gd name="connsiteX683" fmla="*/ 0 w 7467663"/>
              <a:gd name="connsiteY683" fmla="*/ 3271395 h 6858000"/>
              <a:gd name="connsiteX684" fmla="*/ 0 w 7467663"/>
              <a:gd name="connsiteY684" fmla="*/ 3153002 h 6858000"/>
              <a:gd name="connsiteX685" fmla="*/ 2386 w 7467663"/>
              <a:gd name="connsiteY685" fmla="*/ 3149203 h 6858000"/>
              <a:gd name="connsiteX686" fmla="*/ 89753 w 7467663"/>
              <a:gd name="connsiteY686" fmla="*/ 2987702 h 6858000"/>
              <a:gd name="connsiteX687" fmla="*/ 76869 w 7467663"/>
              <a:gd name="connsiteY687" fmla="*/ 3005404 h 6858000"/>
              <a:gd name="connsiteX688" fmla="*/ 32049 w 7467663"/>
              <a:gd name="connsiteY688" fmla="*/ 3065814 h 6858000"/>
              <a:gd name="connsiteX689" fmla="*/ 0 w 7467663"/>
              <a:gd name="connsiteY689" fmla="*/ 3108744 h 6858000"/>
              <a:gd name="connsiteX690" fmla="*/ 0 w 7467663"/>
              <a:gd name="connsiteY690" fmla="*/ 3058059 h 6858000"/>
              <a:gd name="connsiteX691" fmla="*/ 7610 w 7467663"/>
              <a:gd name="connsiteY691" fmla="*/ 3047889 h 6858000"/>
              <a:gd name="connsiteX692" fmla="*/ 52419 w 7467663"/>
              <a:gd name="connsiteY692" fmla="*/ 2987479 h 6858000"/>
              <a:gd name="connsiteX693" fmla="*/ 59142 w 7467663"/>
              <a:gd name="connsiteY693" fmla="*/ 2978488 h 6858000"/>
              <a:gd name="connsiteX694" fmla="*/ 0 w 7467663"/>
              <a:gd name="connsiteY694" fmla="*/ 3015334 h 6858000"/>
              <a:gd name="connsiteX695" fmla="*/ 0 w 7467663"/>
              <a:gd name="connsiteY695" fmla="*/ 2914286 h 6858000"/>
              <a:gd name="connsiteX696" fmla="*/ 36383 w 7467663"/>
              <a:gd name="connsiteY696" fmla="*/ 2901128 h 6858000"/>
              <a:gd name="connsiteX697" fmla="*/ 156329 w 7467663"/>
              <a:gd name="connsiteY697" fmla="*/ 2840533 h 6858000"/>
              <a:gd name="connsiteX698" fmla="*/ 358355 w 7467663"/>
              <a:gd name="connsiteY698" fmla="*/ 2620471 h 6858000"/>
              <a:gd name="connsiteX699" fmla="*/ 510577 w 7467663"/>
              <a:gd name="connsiteY699" fmla="*/ 2501244 h 6858000"/>
              <a:gd name="connsiteX700" fmla="*/ 211967 w 7467663"/>
              <a:gd name="connsiteY700" fmla="*/ 2479171 h 6858000"/>
              <a:gd name="connsiteX701" fmla="*/ 0 w 7467663"/>
              <a:gd name="connsiteY701" fmla="*/ 2476398 h 6858000"/>
              <a:gd name="connsiteX702" fmla="*/ 0 w 7467663"/>
              <a:gd name="connsiteY702" fmla="*/ 2389189 h 6858000"/>
              <a:gd name="connsiteX703" fmla="*/ 103062 w 7467663"/>
              <a:gd name="connsiteY703" fmla="*/ 2389518 h 6858000"/>
              <a:gd name="connsiteX704" fmla="*/ 510734 w 7467663"/>
              <a:gd name="connsiteY704" fmla="*/ 2416201 h 6858000"/>
              <a:gd name="connsiteX705" fmla="*/ 279257 w 7467663"/>
              <a:gd name="connsiteY705" fmla="*/ 2092102 h 6858000"/>
              <a:gd name="connsiteX706" fmla="*/ 65265 w 7467663"/>
              <a:gd name="connsiteY706" fmla="*/ 2006049 h 6858000"/>
              <a:gd name="connsiteX707" fmla="*/ 0 w 7467663"/>
              <a:gd name="connsiteY707" fmla="*/ 1982532 h 6858000"/>
              <a:gd name="connsiteX708" fmla="*/ 0 w 7467663"/>
              <a:gd name="connsiteY708" fmla="*/ 1912789 h 6858000"/>
              <a:gd name="connsiteX709" fmla="*/ 97460 w 7467663"/>
              <a:gd name="connsiteY709" fmla="*/ 1953725 h 6858000"/>
              <a:gd name="connsiteX710" fmla="*/ 221272 w 7467663"/>
              <a:gd name="connsiteY710" fmla="*/ 1980766 h 6858000"/>
              <a:gd name="connsiteX711" fmla="*/ 116765 w 7467663"/>
              <a:gd name="connsiteY711" fmla="*/ 1911033 h 6858000"/>
              <a:gd name="connsiteX712" fmla="*/ 16405 w 7467663"/>
              <a:gd name="connsiteY712" fmla="*/ 1803412 h 6858000"/>
              <a:gd name="connsiteX713" fmla="*/ 0 w 7467663"/>
              <a:gd name="connsiteY713" fmla="*/ 1784777 h 6858000"/>
              <a:gd name="connsiteX714" fmla="*/ 0 w 7467663"/>
              <a:gd name="connsiteY714" fmla="*/ 1740082 h 6858000"/>
              <a:gd name="connsiteX715" fmla="*/ 39394 w 7467663"/>
              <a:gd name="connsiteY715" fmla="*/ 1784856 h 6858000"/>
              <a:gd name="connsiteX716" fmla="*/ 135813 w 7467663"/>
              <a:gd name="connsiteY716" fmla="*/ 1888838 h 6858000"/>
              <a:gd name="connsiteX717" fmla="*/ 242575 w 7467663"/>
              <a:gd name="connsiteY717" fmla="*/ 1958841 h 6858000"/>
              <a:gd name="connsiteX718" fmla="*/ 82197 w 7467663"/>
              <a:gd name="connsiteY718" fmla="*/ 1754826 h 6858000"/>
              <a:gd name="connsiteX719" fmla="*/ 0 w 7467663"/>
              <a:gd name="connsiteY719" fmla="*/ 1679650 h 6858000"/>
              <a:gd name="connsiteX720" fmla="*/ 0 w 7467663"/>
              <a:gd name="connsiteY720" fmla="*/ 1602463 h 6858000"/>
              <a:gd name="connsiteX721" fmla="*/ 84689 w 7467663"/>
              <a:gd name="connsiteY721" fmla="*/ 1677442 h 6858000"/>
              <a:gd name="connsiteX722" fmla="*/ 298437 w 7467663"/>
              <a:gd name="connsiteY722" fmla="*/ 1968019 h 6858000"/>
              <a:gd name="connsiteX723" fmla="*/ 227269 w 7467663"/>
              <a:gd name="connsiteY723" fmla="*/ 1114064 h 6858000"/>
              <a:gd name="connsiteX724" fmla="*/ 248003 w 7467663"/>
              <a:gd name="connsiteY724" fmla="*/ 1089613 h 6858000"/>
              <a:gd name="connsiteX725" fmla="*/ 427020 w 7467663"/>
              <a:gd name="connsiteY725" fmla="*/ 1619803 h 6858000"/>
              <a:gd name="connsiteX726" fmla="*/ 340345 w 7467663"/>
              <a:gd name="connsiteY726" fmla="*/ 2027739 h 6858000"/>
              <a:gd name="connsiteX727" fmla="*/ 360865 w 7467663"/>
              <a:gd name="connsiteY727" fmla="*/ 2044827 h 6858000"/>
              <a:gd name="connsiteX728" fmla="*/ 560414 w 7467663"/>
              <a:gd name="connsiteY728" fmla="*/ 2421457 h 6858000"/>
              <a:gd name="connsiteX729" fmla="*/ 1359703 w 7467663"/>
              <a:gd name="connsiteY729" fmla="*/ 2578554 h 6858000"/>
              <a:gd name="connsiteX730" fmla="*/ 1359422 w 7467663"/>
              <a:gd name="connsiteY730" fmla="*/ 2577994 h 6858000"/>
              <a:gd name="connsiteX731" fmla="*/ 828701 w 7467663"/>
              <a:gd name="connsiteY731" fmla="*/ 1839520 h 6858000"/>
              <a:gd name="connsiteX732" fmla="*/ 494427 w 7467663"/>
              <a:gd name="connsiteY732" fmla="*/ 1092333 h 6858000"/>
              <a:gd name="connsiteX733" fmla="*/ 506322 w 7467663"/>
              <a:gd name="connsiteY733" fmla="*/ 1020997 h 6858000"/>
              <a:gd name="connsiteX734" fmla="*/ 4570198 w 7467663"/>
              <a:gd name="connsiteY734" fmla="*/ 978081 h 6858000"/>
              <a:gd name="connsiteX735" fmla="*/ 4523691 w 7467663"/>
              <a:gd name="connsiteY735" fmla="*/ 1127776 h 6858000"/>
              <a:gd name="connsiteX736" fmla="*/ 4509875 w 7467663"/>
              <a:gd name="connsiteY736" fmla="*/ 1167552 h 6858000"/>
              <a:gd name="connsiteX737" fmla="*/ 4478168 w 7467663"/>
              <a:gd name="connsiteY737" fmla="*/ 1260735 h 6858000"/>
              <a:gd name="connsiteX738" fmla="*/ 4409309 w 7467663"/>
              <a:gd name="connsiteY738" fmla="*/ 1666996 h 6858000"/>
              <a:gd name="connsiteX739" fmla="*/ 4370031 w 7467663"/>
              <a:gd name="connsiteY739" fmla="*/ 1955666 h 6858000"/>
              <a:gd name="connsiteX740" fmla="*/ 4570198 w 7467663"/>
              <a:gd name="connsiteY740" fmla="*/ 978081 h 6858000"/>
              <a:gd name="connsiteX741" fmla="*/ 4557898 w 7467663"/>
              <a:gd name="connsiteY741" fmla="*/ 900011 h 6858000"/>
              <a:gd name="connsiteX742" fmla="*/ 4344840 w 7467663"/>
              <a:gd name="connsiteY742" fmla="*/ 1922038 h 6858000"/>
              <a:gd name="connsiteX743" fmla="*/ 4378710 w 7467663"/>
              <a:gd name="connsiteY743" fmla="*/ 1665516 h 6858000"/>
              <a:gd name="connsiteX744" fmla="*/ 4448798 w 7467663"/>
              <a:gd name="connsiteY744" fmla="*/ 1253024 h 6858000"/>
              <a:gd name="connsiteX745" fmla="*/ 4480315 w 7467663"/>
              <a:gd name="connsiteY745" fmla="*/ 1158454 h 6858000"/>
              <a:gd name="connsiteX746" fmla="*/ 4494133 w 7467663"/>
              <a:gd name="connsiteY746" fmla="*/ 1118676 h 6858000"/>
              <a:gd name="connsiteX747" fmla="*/ 4557898 w 7467663"/>
              <a:gd name="connsiteY747" fmla="*/ 900011 h 6858000"/>
              <a:gd name="connsiteX748" fmla="*/ 5870151 w 7467663"/>
              <a:gd name="connsiteY748" fmla="*/ 898890 h 6858000"/>
              <a:gd name="connsiteX749" fmla="*/ 5861335 w 7467663"/>
              <a:gd name="connsiteY749" fmla="*/ 899177 h 6858000"/>
              <a:gd name="connsiteX750" fmla="*/ 5843702 w 7467663"/>
              <a:gd name="connsiteY750" fmla="*/ 899748 h 6858000"/>
              <a:gd name="connsiteX751" fmla="*/ 5651107 w 7467663"/>
              <a:gd name="connsiteY751" fmla="*/ 920306 h 6858000"/>
              <a:gd name="connsiteX752" fmla="*/ 5459407 w 7467663"/>
              <a:gd name="connsiteY752" fmla="*/ 940975 h 6858000"/>
              <a:gd name="connsiteX753" fmla="*/ 5374846 w 7467663"/>
              <a:gd name="connsiteY753" fmla="*/ 941988 h 6858000"/>
              <a:gd name="connsiteX754" fmla="*/ 5256105 w 7467663"/>
              <a:gd name="connsiteY754" fmla="*/ 945632 h 6858000"/>
              <a:gd name="connsiteX755" fmla="*/ 5107071 w 7467663"/>
              <a:gd name="connsiteY755" fmla="*/ 969720 h 6858000"/>
              <a:gd name="connsiteX756" fmla="*/ 4998681 w 7467663"/>
              <a:gd name="connsiteY756" fmla="*/ 988771 h 6858000"/>
              <a:gd name="connsiteX757" fmla="*/ 5870151 w 7467663"/>
              <a:gd name="connsiteY757" fmla="*/ 898890 h 6858000"/>
              <a:gd name="connsiteX758" fmla="*/ 5504425 w 7467663"/>
              <a:gd name="connsiteY758" fmla="*/ 848067 h 6858000"/>
              <a:gd name="connsiteX759" fmla="*/ 4968849 w 7467663"/>
              <a:gd name="connsiteY759" fmla="*/ 962318 h 6858000"/>
              <a:gd name="connsiteX760" fmla="*/ 5104039 w 7467663"/>
              <a:gd name="connsiteY760" fmla="*/ 940634 h 6858000"/>
              <a:gd name="connsiteX761" fmla="*/ 5256311 w 7467663"/>
              <a:gd name="connsiteY761" fmla="*/ 916490 h 6858000"/>
              <a:gd name="connsiteX762" fmla="*/ 5377381 w 7467663"/>
              <a:gd name="connsiteY762" fmla="*/ 912671 h 6858000"/>
              <a:gd name="connsiteX763" fmla="*/ 5460148 w 7467663"/>
              <a:gd name="connsiteY763" fmla="*/ 911442 h 6858000"/>
              <a:gd name="connsiteX764" fmla="*/ 5648971 w 7467663"/>
              <a:gd name="connsiteY764" fmla="*/ 891331 h 6858000"/>
              <a:gd name="connsiteX765" fmla="*/ 5844807 w 7467663"/>
              <a:gd name="connsiteY765" fmla="*/ 870718 h 6858000"/>
              <a:gd name="connsiteX766" fmla="*/ 5862975 w 7467663"/>
              <a:gd name="connsiteY766" fmla="*/ 869756 h 6858000"/>
              <a:gd name="connsiteX767" fmla="*/ 5920887 w 7467663"/>
              <a:gd name="connsiteY767" fmla="*/ 865929 h 6858000"/>
              <a:gd name="connsiteX768" fmla="*/ 5504425 w 7467663"/>
              <a:gd name="connsiteY768" fmla="*/ 848067 h 6858000"/>
              <a:gd name="connsiteX769" fmla="*/ 3607114 w 7467663"/>
              <a:gd name="connsiteY769" fmla="*/ 467441 h 6858000"/>
              <a:gd name="connsiteX770" fmla="*/ 3296242 w 7467663"/>
              <a:gd name="connsiteY770" fmla="*/ 807991 h 6858000"/>
              <a:gd name="connsiteX771" fmla="*/ 3174674 w 7467663"/>
              <a:gd name="connsiteY771" fmla="*/ 919759 h 6858000"/>
              <a:gd name="connsiteX772" fmla="*/ 3042978 w 7467663"/>
              <a:gd name="connsiteY772" fmla="*/ 1054894 h 6858000"/>
              <a:gd name="connsiteX773" fmla="*/ 2968914 w 7467663"/>
              <a:gd name="connsiteY773" fmla="*/ 1133756 h 6858000"/>
              <a:gd name="connsiteX774" fmla="*/ 3103823 w 7467663"/>
              <a:gd name="connsiteY774" fmla="*/ 1026814 h 6858000"/>
              <a:gd name="connsiteX775" fmla="*/ 3607114 w 7467663"/>
              <a:gd name="connsiteY775" fmla="*/ 467441 h 6858000"/>
              <a:gd name="connsiteX776" fmla="*/ 3744487 w 7467663"/>
              <a:gd name="connsiteY776" fmla="*/ 383136 h 6858000"/>
              <a:gd name="connsiteX777" fmla="*/ 3970213 w 7467663"/>
              <a:gd name="connsiteY777" fmla="*/ 995559 h 6858000"/>
              <a:gd name="connsiteX778" fmla="*/ 3744487 w 7467663"/>
              <a:gd name="connsiteY778" fmla="*/ 383136 h 6858000"/>
              <a:gd name="connsiteX779" fmla="*/ 3624562 w 7467663"/>
              <a:gd name="connsiteY779" fmla="*/ 367041 h 6858000"/>
              <a:gd name="connsiteX780" fmla="*/ 3489712 w 7467663"/>
              <a:gd name="connsiteY780" fmla="*/ 485386 h 6858000"/>
              <a:gd name="connsiteX781" fmla="*/ 3182994 w 7467663"/>
              <a:gd name="connsiteY781" fmla="*/ 828265 h 6858000"/>
              <a:gd name="connsiteX782" fmla="*/ 2892114 w 7467663"/>
              <a:gd name="connsiteY782" fmla="*/ 1172635 h 6858000"/>
              <a:gd name="connsiteX783" fmla="*/ 3021459 w 7467663"/>
              <a:gd name="connsiteY783" fmla="*/ 1035385 h 6858000"/>
              <a:gd name="connsiteX784" fmla="*/ 3153873 w 7467663"/>
              <a:gd name="connsiteY784" fmla="*/ 898971 h 6858000"/>
              <a:gd name="connsiteX785" fmla="*/ 3276511 w 7467663"/>
              <a:gd name="connsiteY785" fmla="*/ 786423 h 6858000"/>
              <a:gd name="connsiteX786" fmla="*/ 3584154 w 7467663"/>
              <a:gd name="connsiteY786" fmla="*/ 448218 h 6858000"/>
              <a:gd name="connsiteX787" fmla="*/ 3624562 w 7467663"/>
              <a:gd name="connsiteY787" fmla="*/ 367041 h 6858000"/>
              <a:gd name="connsiteX788" fmla="*/ 3766672 w 7467663"/>
              <a:gd name="connsiteY788" fmla="*/ 359429 h 6858000"/>
              <a:gd name="connsiteX789" fmla="*/ 3996338 w 7467663"/>
              <a:gd name="connsiteY789" fmla="*/ 968237 h 6858000"/>
              <a:gd name="connsiteX790" fmla="*/ 3766672 w 7467663"/>
              <a:gd name="connsiteY790" fmla="*/ 359429 h 6858000"/>
              <a:gd name="connsiteX791" fmla="*/ 5805386 w 7467663"/>
              <a:gd name="connsiteY791" fmla="*/ 239240 h 6858000"/>
              <a:gd name="connsiteX792" fmla="*/ 5736947 w 7467663"/>
              <a:gd name="connsiteY792" fmla="*/ 261367 h 6858000"/>
              <a:gd name="connsiteX793" fmla="*/ 5427012 w 7467663"/>
              <a:gd name="connsiteY793" fmla="*/ 311272 h 6858000"/>
              <a:gd name="connsiteX794" fmla="*/ 5147818 w 7467663"/>
              <a:gd name="connsiteY794" fmla="*/ 322112 h 6858000"/>
              <a:gd name="connsiteX795" fmla="*/ 5060854 w 7467663"/>
              <a:gd name="connsiteY795" fmla="*/ 311882 h 6858000"/>
              <a:gd name="connsiteX796" fmla="*/ 4945989 w 7467663"/>
              <a:gd name="connsiteY796" fmla="*/ 300516 h 6858000"/>
              <a:gd name="connsiteX797" fmla="*/ 5410479 w 7467663"/>
              <a:gd name="connsiteY797" fmla="*/ 348434 h 6858000"/>
              <a:gd name="connsiteX798" fmla="*/ 5805386 w 7467663"/>
              <a:gd name="connsiteY798" fmla="*/ 239240 h 6858000"/>
              <a:gd name="connsiteX799" fmla="*/ 5905192 w 7467663"/>
              <a:gd name="connsiteY799" fmla="*/ 163079 h 6858000"/>
              <a:gd name="connsiteX800" fmla="*/ 5865655 w 7467663"/>
              <a:gd name="connsiteY800" fmla="*/ 171901 h 6858000"/>
              <a:gd name="connsiteX801" fmla="*/ 5259740 w 7467663"/>
              <a:gd name="connsiteY801" fmla="*/ 257013 h 6858000"/>
              <a:gd name="connsiteX802" fmla="*/ 5208466 w 7467663"/>
              <a:gd name="connsiteY802" fmla="*/ 257550 h 6858000"/>
              <a:gd name="connsiteX803" fmla="*/ 4980204 w 7467663"/>
              <a:gd name="connsiteY803" fmla="*/ 271903 h 6858000"/>
              <a:gd name="connsiteX804" fmla="*/ 5068068 w 7467663"/>
              <a:gd name="connsiteY804" fmla="*/ 282244 h 6858000"/>
              <a:gd name="connsiteX805" fmla="*/ 5153231 w 7467663"/>
              <a:gd name="connsiteY805" fmla="*/ 292240 h 6858000"/>
              <a:gd name="connsiteX806" fmla="*/ 5426491 w 7467663"/>
              <a:gd name="connsiteY806" fmla="*/ 281128 h 6858000"/>
              <a:gd name="connsiteX807" fmla="*/ 5731212 w 7467663"/>
              <a:gd name="connsiteY807" fmla="*/ 231951 h 6858000"/>
              <a:gd name="connsiteX808" fmla="*/ 5905192 w 7467663"/>
              <a:gd name="connsiteY808" fmla="*/ 163079 h 6858000"/>
              <a:gd name="connsiteX809" fmla="*/ 5944437 w 7467663"/>
              <a:gd name="connsiteY809" fmla="*/ 113829 h 6858000"/>
              <a:gd name="connsiteX810" fmla="*/ 5825032 w 7467663"/>
              <a:gd name="connsiteY810" fmla="*/ 146405 h 6858000"/>
              <a:gd name="connsiteX811" fmla="*/ 4955599 w 7467663"/>
              <a:gd name="connsiteY811" fmla="*/ 247008 h 6858000"/>
              <a:gd name="connsiteX812" fmla="*/ 5210104 w 7467663"/>
              <a:gd name="connsiteY812" fmla="*/ 228123 h 6858000"/>
              <a:gd name="connsiteX813" fmla="*/ 5261015 w 7467663"/>
              <a:gd name="connsiteY813" fmla="*/ 227087 h 6858000"/>
              <a:gd name="connsiteX814" fmla="*/ 5861181 w 7467663"/>
              <a:gd name="connsiteY814" fmla="*/ 143093 h 6858000"/>
              <a:gd name="connsiteX815" fmla="*/ 5961252 w 7467663"/>
              <a:gd name="connsiteY815" fmla="*/ 114820 h 6858000"/>
              <a:gd name="connsiteX816" fmla="*/ 5944437 w 7467663"/>
              <a:gd name="connsiteY816" fmla="*/ 113829 h 6858000"/>
              <a:gd name="connsiteX817" fmla="*/ 3882765 w 7467663"/>
              <a:gd name="connsiteY817" fmla="*/ 0 h 6858000"/>
              <a:gd name="connsiteX818" fmla="*/ 3995099 w 7467663"/>
              <a:gd name="connsiteY818" fmla="*/ 0 h 6858000"/>
              <a:gd name="connsiteX819" fmla="*/ 4163818 w 7467663"/>
              <a:gd name="connsiteY819" fmla="*/ 234104 h 6858000"/>
              <a:gd name="connsiteX820" fmla="*/ 4172099 w 7467663"/>
              <a:gd name="connsiteY820" fmla="*/ 234207 h 6858000"/>
              <a:gd name="connsiteX821" fmla="*/ 4784282 w 7467663"/>
              <a:gd name="connsiteY821" fmla="*/ 276561 h 6858000"/>
              <a:gd name="connsiteX822" fmla="*/ 4801687 w 7467663"/>
              <a:gd name="connsiteY822" fmla="*/ 267764 h 6858000"/>
              <a:gd name="connsiteX823" fmla="*/ 6082788 w 7467663"/>
              <a:gd name="connsiteY823" fmla="*/ 64119 h 6858000"/>
              <a:gd name="connsiteX824" fmla="*/ 6099442 w 7467663"/>
              <a:gd name="connsiteY824" fmla="*/ 82568 h 6858000"/>
              <a:gd name="connsiteX825" fmla="*/ 4804137 w 7467663"/>
              <a:gd name="connsiteY825" fmla="*/ 320931 h 6858000"/>
              <a:gd name="connsiteX826" fmla="*/ 4227047 w 7467663"/>
              <a:gd name="connsiteY826" fmla="*/ 313415 h 6858000"/>
              <a:gd name="connsiteX827" fmla="*/ 4346041 w 7467663"/>
              <a:gd name="connsiteY827" fmla="*/ 456086 h 6858000"/>
              <a:gd name="connsiteX828" fmla="*/ 4870967 w 7467663"/>
              <a:gd name="connsiteY828" fmla="*/ 963061 h 6858000"/>
              <a:gd name="connsiteX829" fmla="*/ 4889647 w 7467663"/>
              <a:gd name="connsiteY829" fmla="*/ 957147 h 6858000"/>
              <a:gd name="connsiteX830" fmla="*/ 5422504 w 7467663"/>
              <a:gd name="connsiteY830" fmla="*/ 805191 h 6858000"/>
              <a:gd name="connsiteX831" fmla="*/ 6087656 w 7467663"/>
              <a:gd name="connsiteY831" fmla="*/ 826703 h 6858000"/>
              <a:gd name="connsiteX832" fmla="*/ 6058717 w 7467663"/>
              <a:gd name="connsiteY832" fmla="*/ 865992 h 6858000"/>
              <a:gd name="connsiteX833" fmla="*/ 4974153 w 7467663"/>
              <a:gd name="connsiteY833" fmla="*/ 1045456 h 6858000"/>
              <a:gd name="connsiteX834" fmla="*/ 5627835 w 7467663"/>
              <a:gd name="connsiteY834" fmla="*/ 1472077 h 6858000"/>
              <a:gd name="connsiteX835" fmla="*/ 5629817 w 7467663"/>
              <a:gd name="connsiteY835" fmla="*/ 1471412 h 6858000"/>
              <a:gd name="connsiteX836" fmla="*/ 5634124 w 7467663"/>
              <a:gd name="connsiteY836" fmla="*/ 1470572 h 6858000"/>
              <a:gd name="connsiteX837" fmla="*/ 5755832 w 7467663"/>
              <a:gd name="connsiteY837" fmla="*/ 1383886 h 6858000"/>
              <a:gd name="connsiteX838" fmla="*/ 6014186 w 7467663"/>
              <a:gd name="connsiteY838" fmla="*/ 1279799 h 6858000"/>
              <a:gd name="connsiteX839" fmla="*/ 6901619 w 7467663"/>
              <a:gd name="connsiteY839" fmla="*/ 1047874 h 6858000"/>
              <a:gd name="connsiteX840" fmla="*/ 6931566 w 7467663"/>
              <a:gd name="connsiteY840" fmla="*/ 1062034 h 6858000"/>
              <a:gd name="connsiteX841" fmla="*/ 5790982 w 7467663"/>
              <a:gd name="connsiteY841" fmla="*/ 1561380 h 6858000"/>
              <a:gd name="connsiteX842" fmla="*/ 6188971 w 7467663"/>
              <a:gd name="connsiteY842" fmla="*/ 1755168 h 6858000"/>
              <a:gd name="connsiteX843" fmla="*/ 6202446 w 7467663"/>
              <a:gd name="connsiteY843" fmla="*/ 1752268 h 6858000"/>
              <a:gd name="connsiteX844" fmla="*/ 7179560 w 7467663"/>
              <a:gd name="connsiteY844" fmla="*/ 1467551 h 6858000"/>
              <a:gd name="connsiteX845" fmla="*/ 7158730 w 7467663"/>
              <a:gd name="connsiteY845" fmla="*/ 1507835 h 6858000"/>
              <a:gd name="connsiteX846" fmla="*/ 6326959 w 7467663"/>
              <a:gd name="connsiteY846" fmla="*/ 1817686 h 6858000"/>
              <a:gd name="connsiteX847" fmla="*/ 6537433 w 7467663"/>
              <a:gd name="connsiteY847" fmla="*/ 1907790 h 6858000"/>
              <a:gd name="connsiteX848" fmla="*/ 6550221 w 7467663"/>
              <a:gd name="connsiteY848" fmla="*/ 1910729 h 6858000"/>
              <a:gd name="connsiteX849" fmla="*/ 6964438 w 7467663"/>
              <a:gd name="connsiteY849" fmla="*/ 2209505 h 6858000"/>
              <a:gd name="connsiteX850" fmla="*/ 7367862 w 7467663"/>
              <a:gd name="connsiteY850" fmla="*/ 2806833 h 6858000"/>
              <a:gd name="connsiteX851" fmla="*/ 7364329 w 7467663"/>
              <a:gd name="connsiteY851" fmla="*/ 2826907 h 6858000"/>
              <a:gd name="connsiteX852" fmla="*/ 7290545 w 7467663"/>
              <a:gd name="connsiteY852" fmla="*/ 2850663 h 6858000"/>
              <a:gd name="connsiteX853" fmla="*/ 6472036 w 7467663"/>
              <a:gd name="connsiteY853" fmla="*/ 1959003 h 6858000"/>
              <a:gd name="connsiteX854" fmla="*/ 5792897 w 7467663"/>
              <a:gd name="connsiteY854" fmla="*/ 1647747 h 6858000"/>
              <a:gd name="connsiteX855" fmla="*/ 5842751 w 7467663"/>
              <a:gd name="connsiteY855" fmla="*/ 1816112 h 6858000"/>
              <a:gd name="connsiteX856" fmla="*/ 5847424 w 7467663"/>
              <a:gd name="connsiteY856" fmla="*/ 1815776 h 6858000"/>
              <a:gd name="connsiteX857" fmla="*/ 6399821 w 7467663"/>
              <a:gd name="connsiteY857" fmla="*/ 2344799 h 6858000"/>
              <a:gd name="connsiteX858" fmla="*/ 6323232 w 7467663"/>
              <a:gd name="connsiteY858" fmla="*/ 2389634 h 6858000"/>
              <a:gd name="connsiteX859" fmla="*/ 5942958 w 7467663"/>
              <a:gd name="connsiteY859" fmla="*/ 2077708 h 6858000"/>
              <a:gd name="connsiteX860" fmla="*/ 5921559 w 7467663"/>
              <a:gd name="connsiteY860" fmla="*/ 2378596 h 6858000"/>
              <a:gd name="connsiteX861" fmla="*/ 5817651 w 7467663"/>
              <a:gd name="connsiteY861" fmla="*/ 3023919 h 6858000"/>
              <a:gd name="connsiteX862" fmla="*/ 5729634 w 7467663"/>
              <a:gd name="connsiteY862" fmla="*/ 3051849 h 6858000"/>
              <a:gd name="connsiteX863" fmla="*/ 5611018 w 7467663"/>
              <a:gd name="connsiteY863" fmla="*/ 2316769 h 6858000"/>
              <a:gd name="connsiteX864" fmla="*/ 5687608 w 7467663"/>
              <a:gd name="connsiteY864" fmla="*/ 2039972 h 6858000"/>
              <a:gd name="connsiteX865" fmla="*/ 5657554 w 7467663"/>
              <a:gd name="connsiteY865" fmla="*/ 1576445 h 6858000"/>
              <a:gd name="connsiteX866" fmla="*/ 5150475 w 7467663"/>
              <a:gd name="connsiteY866" fmla="*/ 1274012 h 6858000"/>
              <a:gd name="connsiteX867" fmla="*/ 5349142 w 7467663"/>
              <a:gd name="connsiteY867" fmla="*/ 2204405 h 6858000"/>
              <a:gd name="connsiteX868" fmla="*/ 5262214 w 7467663"/>
              <a:gd name="connsiteY868" fmla="*/ 2233836 h 6858000"/>
              <a:gd name="connsiteX869" fmla="*/ 4981539 w 7467663"/>
              <a:gd name="connsiteY869" fmla="*/ 1542201 h 6858000"/>
              <a:gd name="connsiteX870" fmla="*/ 4958461 w 7467663"/>
              <a:gd name="connsiteY870" fmla="*/ 1136957 h 6858000"/>
              <a:gd name="connsiteX871" fmla="*/ 4655015 w 7467663"/>
              <a:gd name="connsiteY871" fmla="*/ 891426 h 6858000"/>
              <a:gd name="connsiteX872" fmla="*/ 4348002 w 7467663"/>
              <a:gd name="connsiteY872" fmla="*/ 2205895 h 6858000"/>
              <a:gd name="connsiteX873" fmla="*/ 4262250 w 7467663"/>
              <a:gd name="connsiteY873" fmla="*/ 2219972 h 6858000"/>
              <a:gd name="connsiteX874" fmla="*/ 4550611 w 7467663"/>
              <a:gd name="connsiteY874" fmla="*/ 817540 h 6858000"/>
              <a:gd name="connsiteX875" fmla="*/ 4564418 w 7467663"/>
              <a:gd name="connsiteY875" fmla="*/ 808293 h 6858000"/>
              <a:gd name="connsiteX876" fmla="*/ 4266388 w 7467663"/>
              <a:gd name="connsiteY876" fmla="*/ 500083 h 6858000"/>
              <a:gd name="connsiteX877" fmla="*/ 4032842 w 7467663"/>
              <a:gd name="connsiteY877" fmla="*/ 211809 h 6858000"/>
              <a:gd name="connsiteX878" fmla="*/ 3882765 w 7467663"/>
              <a:gd name="connsiteY878" fmla="*/ 0 h 6858000"/>
              <a:gd name="connsiteX879" fmla="*/ 3721337 w 7467663"/>
              <a:gd name="connsiteY879" fmla="*/ 0 h 6858000"/>
              <a:gd name="connsiteX880" fmla="*/ 3797544 w 7467663"/>
              <a:gd name="connsiteY880" fmla="*/ 0 h 6858000"/>
              <a:gd name="connsiteX881" fmla="*/ 3775734 w 7467663"/>
              <a:gd name="connsiteY881" fmla="*/ 95131 h 6858000"/>
              <a:gd name="connsiteX882" fmla="*/ 3724807 w 7467663"/>
              <a:gd name="connsiteY882" fmla="*/ 272257 h 6858000"/>
              <a:gd name="connsiteX883" fmla="*/ 3726844 w 7467663"/>
              <a:gd name="connsiteY883" fmla="*/ 282988 h 6858000"/>
              <a:gd name="connsiteX884" fmla="*/ 3742664 w 7467663"/>
              <a:gd name="connsiteY884" fmla="*/ 279918 h 6858000"/>
              <a:gd name="connsiteX885" fmla="*/ 4103910 w 7467663"/>
              <a:gd name="connsiteY885" fmla="*/ 1161917 h 6858000"/>
              <a:gd name="connsiteX886" fmla="*/ 4020269 w 7467663"/>
              <a:gd name="connsiteY886" fmla="*/ 1200406 h 6858000"/>
              <a:gd name="connsiteX887" fmla="*/ 3674882 w 7467663"/>
              <a:gd name="connsiteY887" fmla="*/ 488524 h 6858000"/>
              <a:gd name="connsiteX888" fmla="*/ 3132682 w 7467663"/>
              <a:gd name="connsiteY888" fmla="*/ 1072284 h 6858000"/>
              <a:gd name="connsiteX889" fmla="*/ 2716346 w 7467663"/>
              <a:gd name="connsiteY889" fmla="*/ 1276376 h 6858000"/>
              <a:gd name="connsiteX890" fmla="*/ 2716772 w 7467663"/>
              <a:gd name="connsiteY890" fmla="*/ 1255462 h 6858000"/>
              <a:gd name="connsiteX891" fmla="*/ 3471096 w 7467663"/>
              <a:gd name="connsiteY891" fmla="*/ 437072 h 6858000"/>
              <a:gd name="connsiteX892" fmla="*/ 3639057 w 7467663"/>
              <a:gd name="connsiteY892" fmla="*/ 286334 h 6858000"/>
              <a:gd name="connsiteX893" fmla="*/ 3640309 w 7467663"/>
              <a:gd name="connsiteY893" fmla="*/ 284664 h 6858000"/>
              <a:gd name="connsiteX894" fmla="*/ 3646022 w 7467663"/>
              <a:gd name="connsiteY894" fmla="*/ 276711 h 6858000"/>
              <a:gd name="connsiteX895" fmla="*/ 3707943 w 7467663"/>
              <a:gd name="connsiteY895" fmla="*/ 65958 h 6858000"/>
              <a:gd name="connsiteX896" fmla="*/ 3721337 w 7467663"/>
              <a:gd name="connsiteY896" fmla="*/ 0 h 6858000"/>
              <a:gd name="connsiteX897" fmla="*/ 2867960 w 7467663"/>
              <a:gd name="connsiteY897" fmla="*/ 0 h 6858000"/>
              <a:gd name="connsiteX898" fmla="*/ 2926351 w 7467663"/>
              <a:gd name="connsiteY898" fmla="*/ 0 h 6858000"/>
              <a:gd name="connsiteX899" fmla="*/ 2902823 w 7467663"/>
              <a:gd name="connsiteY899" fmla="*/ 262929 h 6858000"/>
              <a:gd name="connsiteX900" fmla="*/ 2940663 w 7467663"/>
              <a:gd name="connsiteY900" fmla="*/ 140884 h 6858000"/>
              <a:gd name="connsiteX901" fmla="*/ 2947039 w 7467663"/>
              <a:gd name="connsiteY901" fmla="*/ 122524 h 6858000"/>
              <a:gd name="connsiteX902" fmla="*/ 2984316 w 7467663"/>
              <a:gd name="connsiteY902" fmla="*/ 0 h 6858000"/>
              <a:gd name="connsiteX903" fmla="*/ 3016114 w 7467663"/>
              <a:gd name="connsiteY903" fmla="*/ 0 h 6858000"/>
              <a:gd name="connsiteX904" fmla="*/ 2979949 w 7467663"/>
              <a:gd name="connsiteY904" fmla="*/ 119274 h 6858000"/>
              <a:gd name="connsiteX905" fmla="*/ 3023879 w 7467663"/>
              <a:gd name="connsiteY905" fmla="*/ 0 h 6858000"/>
              <a:gd name="connsiteX906" fmla="*/ 3105400 w 7467663"/>
              <a:gd name="connsiteY906" fmla="*/ 0 h 6858000"/>
              <a:gd name="connsiteX907" fmla="*/ 3094669 w 7467663"/>
              <a:gd name="connsiteY907" fmla="*/ 30308 h 6858000"/>
              <a:gd name="connsiteX908" fmla="*/ 2901945 w 7467663"/>
              <a:gd name="connsiteY908" fmla="*/ 466538 h 6858000"/>
              <a:gd name="connsiteX909" fmla="*/ 2815209 w 7467663"/>
              <a:gd name="connsiteY909" fmla="*/ 497361 h 6858000"/>
              <a:gd name="connsiteX910" fmla="*/ 2844845 w 7467663"/>
              <a:gd name="connsiteY910" fmla="*/ 127638 h 6858000"/>
              <a:gd name="connsiteX911" fmla="*/ 2867960 w 7467663"/>
              <a:gd name="connsiteY911" fmla="*/ 0 h 6858000"/>
              <a:gd name="connsiteX912" fmla="*/ 1057230 w 7467663"/>
              <a:gd name="connsiteY912" fmla="*/ 0 h 6858000"/>
              <a:gd name="connsiteX913" fmla="*/ 1111003 w 7467663"/>
              <a:gd name="connsiteY913" fmla="*/ 0 h 6858000"/>
              <a:gd name="connsiteX914" fmla="*/ 1125553 w 7467663"/>
              <a:gd name="connsiteY914" fmla="*/ 52588 h 6858000"/>
              <a:gd name="connsiteX915" fmla="*/ 1304276 w 7467663"/>
              <a:gd name="connsiteY915" fmla="*/ 476275 h 6858000"/>
              <a:gd name="connsiteX916" fmla="*/ 1492066 w 7467663"/>
              <a:gd name="connsiteY916" fmla="*/ 886333 h 6858000"/>
              <a:gd name="connsiteX917" fmla="*/ 1423698 w 7467663"/>
              <a:gd name="connsiteY917" fmla="*/ 710817 h 6858000"/>
              <a:gd name="connsiteX918" fmla="*/ 1357609 w 7467663"/>
              <a:gd name="connsiteY918" fmla="*/ 532892 h 6858000"/>
              <a:gd name="connsiteX919" fmla="*/ 1309550 w 7467663"/>
              <a:gd name="connsiteY919" fmla="*/ 374031 h 6858000"/>
              <a:gd name="connsiteX920" fmla="*/ 1193673 w 7467663"/>
              <a:gd name="connsiteY920" fmla="*/ 49533 h 6858000"/>
              <a:gd name="connsiteX921" fmla="*/ 1164391 w 7467663"/>
              <a:gd name="connsiteY921" fmla="*/ 0 h 6858000"/>
              <a:gd name="connsiteX922" fmla="*/ 1200666 w 7467663"/>
              <a:gd name="connsiteY922" fmla="*/ 0 h 6858000"/>
              <a:gd name="connsiteX923" fmla="*/ 1223408 w 7467663"/>
              <a:gd name="connsiteY923" fmla="*/ 38996 h 6858000"/>
              <a:gd name="connsiteX924" fmla="*/ 1339635 w 7467663"/>
              <a:gd name="connsiteY924" fmla="*/ 365517 h 6858000"/>
              <a:gd name="connsiteX925" fmla="*/ 1387469 w 7467663"/>
              <a:gd name="connsiteY925" fmla="*/ 523079 h 6858000"/>
              <a:gd name="connsiteX926" fmla="*/ 1452685 w 7467663"/>
              <a:gd name="connsiteY926" fmla="*/ 699806 h 6858000"/>
              <a:gd name="connsiteX927" fmla="*/ 1492092 w 7467663"/>
              <a:gd name="connsiteY927" fmla="*/ 800424 h 6858000"/>
              <a:gd name="connsiteX928" fmla="*/ 1455302 w 7467663"/>
              <a:gd name="connsiteY928" fmla="*/ 632913 h 6858000"/>
              <a:gd name="connsiteX929" fmla="*/ 1222336 w 7467663"/>
              <a:gd name="connsiteY929" fmla="*/ 9480 h 6858000"/>
              <a:gd name="connsiteX930" fmla="*/ 1214634 w 7467663"/>
              <a:gd name="connsiteY930" fmla="*/ 0 h 6858000"/>
              <a:gd name="connsiteX931" fmla="*/ 1289827 w 7467663"/>
              <a:gd name="connsiteY931" fmla="*/ 0 h 6858000"/>
              <a:gd name="connsiteX932" fmla="*/ 1321076 w 7467663"/>
              <a:gd name="connsiteY932" fmla="*/ 59722 h 6858000"/>
              <a:gd name="connsiteX933" fmla="*/ 1512579 w 7467663"/>
              <a:gd name="connsiteY933" fmla="*/ 626441 h 6858000"/>
              <a:gd name="connsiteX934" fmla="*/ 1506076 w 7467663"/>
              <a:gd name="connsiteY934" fmla="*/ 1089289 h 6858000"/>
              <a:gd name="connsiteX935" fmla="*/ 1486346 w 7467663"/>
              <a:gd name="connsiteY935" fmla="*/ 1079919 h 6858000"/>
              <a:gd name="connsiteX936" fmla="*/ 1070511 w 7467663"/>
              <a:gd name="connsiteY936" fmla="*/ 48609 h 6858000"/>
              <a:gd name="connsiteX937" fmla="*/ 1057230 w 7467663"/>
              <a:gd name="connsiteY937" fmla="*/ 0 h 6858000"/>
              <a:gd name="connsiteX938" fmla="*/ 43151 w 7467663"/>
              <a:gd name="connsiteY938" fmla="*/ 0 h 6858000"/>
              <a:gd name="connsiteX939" fmla="*/ 95283 w 7467663"/>
              <a:gd name="connsiteY939" fmla="*/ 0 h 6858000"/>
              <a:gd name="connsiteX940" fmla="*/ 300708 w 7467663"/>
              <a:gd name="connsiteY940" fmla="*/ 154571 h 6858000"/>
              <a:gd name="connsiteX941" fmla="*/ 530414 w 7467663"/>
              <a:gd name="connsiteY941" fmla="*/ 354673 h 6858000"/>
              <a:gd name="connsiteX942" fmla="*/ 333785 w 7467663"/>
              <a:gd name="connsiteY942" fmla="*/ 161564 h 6858000"/>
              <a:gd name="connsiteX943" fmla="*/ 147005 w 7467663"/>
              <a:gd name="connsiteY943" fmla="*/ 0 h 6858000"/>
              <a:gd name="connsiteX944" fmla="*/ 272509 w 7467663"/>
              <a:gd name="connsiteY944" fmla="*/ 0 h 6858000"/>
              <a:gd name="connsiteX945" fmla="*/ 326276 w 7467663"/>
              <a:gd name="connsiteY945" fmla="*/ 45847 h 6858000"/>
              <a:gd name="connsiteX946" fmla="*/ 823759 w 7467663"/>
              <a:gd name="connsiteY946" fmla="*/ 574145 h 6858000"/>
              <a:gd name="connsiteX947" fmla="*/ 811254 w 7467663"/>
              <a:gd name="connsiteY947" fmla="*/ 665546 h 6858000"/>
              <a:gd name="connsiteX948" fmla="*/ 154042 w 7467663"/>
              <a:gd name="connsiteY948" fmla="*/ 261522 h 6858000"/>
              <a:gd name="connsiteX949" fmla="*/ 13550 w 7467663"/>
              <a:gd name="connsiteY949" fmla="*/ 158423 h 6858000"/>
              <a:gd name="connsiteX950" fmla="*/ 0 w 7467663"/>
              <a:gd name="connsiteY950" fmla="*/ 146618 h 6858000"/>
              <a:gd name="connsiteX951" fmla="*/ 0 w 7467663"/>
              <a:gd name="connsiteY951" fmla="*/ 59161 h 6858000"/>
              <a:gd name="connsiteX952" fmla="*/ 45427 w 7467663"/>
              <a:gd name="connsiteY952" fmla="*/ 101078 h 6858000"/>
              <a:gd name="connsiteX953" fmla="*/ 630103 w 7467663"/>
              <a:gd name="connsiteY953" fmla="*/ 485885 h 6858000"/>
              <a:gd name="connsiteX954" fmla="*/ 532040 w 7467663"/>
              <a:gd name="connsiteY954" fmla="*/ 399359 h 6858000"/>
              <a:gd name="connsiteX955" fmla="*/ 517618 w 7467663"/>
              <a:gd name="connsiteY955" fmla="*/ 385726 h 6858000"/>
              <a:gd name="connsiteX956" fmla="*/ 285074 w 7467663"/>
              <a:gd name="connsiteY956" fmla="*/ 182755 h 6858000"/>
              <a:gd name="connsiteX957" fmla="*/ 43151 w 7467663"/>
              <a:gd name="connsiteY957"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67600 w 7467663"/>
              <a:gd name="connsiteY76" fmla="*/ 6334256 h 6858000"/>
              <a:gd name="connsiteX77" fmla="*/ 7454976 w 7467663"/>
              <a:gd name="connsiteY77" fmla="*/ 6318297 h 6858000"/>
              <a:gd name="connsiteX78" fmla="*/ 1456157 w 7467663"/>
              <a:gd name="connsiteY78" fmla="*/ 5371404 h 6858000"/>
              <a:gd name="connsiteX79" fmla="*/ 1244432 w 7467663"/>
              <a:gd name="connsiteY79" fmla="*/ 5385601 h 6858000"/>
              <a:gd name="connsiteX80" fmla="*/ 973990 w 7467663"/>
              <a:gd name="connsiteY80" fmla="*/ 5424940 h 6858000"/>
              <a:gd name="connsiteX81" fmla="*/ 1103809 w 7467663"/>
              <a:gd name="connsiteY81" fmla="*/ 5433720 h 6858000"/>
              <a:gd name="connsiteX82" fmla="*/ 1123454 w 7467663"/>
              <a:gd name="connsiteY82" fmla="*/ 5435727 h 6858000"/>
              <a:gd name="connsiteX83" fmla="*/ 1737017 w 7467663"/>
              <a:gd name="connsiteY83" fmla="*/ 5452183 h 6858000"/>
              <a:gd name="connsiteX84" fmla="*/ 1824397 w 7467663"/>
              <a:gd name="connsiteY84" fmla="*/ 5447757 h 6858000"/>
              <a:gd name="connsiteX85" fmla="*/ 2070059 w 7467663"/>
              <a:gd name="connsiteY85" fmla="*/ 5441660 h 6858000"/>
              <a:gd name="connsiteX86" fmla="*/ 1456157 w 7467663"/>
              <a:gd name="connsiteY86" fmla="*/ 5371404 h 6858000"/>
              <a:gd name="connsiteX87" fmla="*/ 4988186 w 7467663"/>
              <a:gd name="connsiteY87" fmla="*/ 5216467 h 6858000"/>
              <a:gd name="connsiteX88" fmla="*/ 4777334 w 7467663"/>
              <a:gd name="connsiteY88" fmla="*/ 5406072 h 6858000"/>
              <a:gd name="connsiteX89" fmla="*/ 4718341 w 7467663"/>
              <a:gd name="connsiteY89" fmla="*/ 5468043 h 6858000"/>
              <a:gd name="connsiteX90" fmla="*/ 4604655 w 7467663"/>
              <a:gd name="connsiteY90" fmla="*/ 5583434 h 6858000"/>
              <a:gd name="connsiteX91" fmla="*/ 4565074 w 7467663"/>
              <a:gd name="connsiteY91" fmla="*/ 5618550 h 6858000"/>
              <a:gd name="connsiteX92" fmla="*/ 4988186 w 7467663"/>
              <a:gd name="connsiteY92" fmla="*/ 5216467 h 6858000"/>
              <a:gd name="connsiteX93" fmla="*/ 4978032 w 7467663"/>
              <a:gd name="connsiteY93" fmla="*/ 5183809 h 6858000"/>
              <a:gd name="connsiteX94" fmla="*/ 4463413 w 7467663"/>
              <a:gd name="connsiteY94" fmla="*/ 5615162 h 6858000"/>
              <a:gd name="connsiteX95" fmla="*/ 4358134 w 7467663"/>
              <a:gd name="connsiteY95" fmla="*/ 5742791 h 6858000"/>
              <a:gd name="connsiteX96" fmla="*/ 4376219 w 7467663"/>
              <a:gd name="connsiteY96" fmla="*/ 5729027 h 6858000"/>
              <a:gd name="connsiteX97" fmla="*/ 4582340 w 7467663"/>
              <a:gd name="connsiteY97" fmla="*/ 5561037 h 6858000"/>
              <a:gd name="connsiteX98" fmla="*/ 4694684 w 7467663"/>
              <a:gd name="connsiteY98" fmla="*/ 5447098 h 6858000"/>
              <a:gd name="connsiteX99" fmla="*/ 4754123 w 7467663"/>
              <a:gd name="connsiteY99" fmla="*/ 5384643 h 6858000"/>
              <a:gd name="connsiteX100" fmla="*/ 4978032 w 7467663"/>
              <a:gd name="connsiteY100" fmla="*/ 5183809 h 6858000"/>
              <a:gd name="connsiteX101" fmla="*/ 1903353 w 7467663"/>
              <a:gd name="connsiteY101" fmla="*/ 5044827 h 6858000"/>
              <a:gd name="connsiteX102" fmla="*/ 1936931 w 7467663"/>
              <a:gd name="connsiteY102" fmla="*/ 5093954 h 6858000"/>
              <a:gd name="connsiteX103" fmla="*/ 2195868 w 7467663"/>
              <a:gd name="connsiteY103" fmla="*/ 5396574 h 6858000"/>
              <a:gd name="connsiteX104" fmla="*/ 2088852 w 7467663"/>
              <a:gd name="connsiteY104" fmla="*/ 5166123 h 6858000"/>
              <a:gd name="connsiteX105" fmla="*/ 1958241 w 7467663"/>
              <a:gd name="connsiteY105" fmla="*/ 5067955 h 6858000"/>
              <a:gd name="connsiteX106" fmla="*/ 1903353 w 7467663"/>
              <a:gd name="connsiteY106" fmla="*/ 5044827 h 6858000"/>
              <a:gd name="connsiteX107" fmla="*/ 1979378 w 7467663"/>
              <a:gd name="connsiteY107" fmla="*/ 4769504 h 6858000"/>
              <a:gd name="connsiteX108" fmla="*/ 2882120 w 7467663"/>
              <a:gd name="connsiteY108" fmla="*/ 5064547 h 6858000"/>
              <a:gd name="connsiteX109" fmla="*/ 2793103 w 7467663"/>
              <a:gd name="connsiteY109" fmla="*/ 5039699 h 6858000"/>
              <a:gd name="connsiteX110" fmla="*/ 2770041 w 7467663"/>
              <a:gd name="connsiteY110" fmla="*/ 5033634 h 6858000"/>
              <a:gd name="connsiteX111" fmla="*/ 1979378 w 7467663"/>
              <a:gd name="connsiteY111" fmla="*/ 4769504 h 6858000"/>
              <a:gd name="connsiteX112" fmla="*/ 1927410 w 7467663"/>
              <a:gd name="connsiteY112" fmla="*/ 4716164 h 6858000"/>
              <a:gd name="connsiteX113" fmla="*/ 1959587 w 7467663"/>
              <a:gd name="connsiteY113" fmla="*/ 4728849 h 6858000"/>
              <a:gd name="connsiteX114" fmla="*/ 2777707 w 7467663"/>
              <a:gd name="connsiteY114" fmla="*/ 5003991 h 6858000"/>
              <a:gd name="connsiteX115" fmla="*/ 2800768 w 7467663"/>
              <a:gd name="connsiteY115" fmla="*/ 5010056 h 6858000"/>
              <a:gd name="connsiteX116" fmla="*/ 2879408 w 7467663"/>
              <a:gd name="connsiteY116" fmla="*/ 5031590 h 6858000"/>
              <a:gd name="connsiteX117" fmla="*/ 2862295 w 7467663"/>
              <a:gd name="connsiteY117" fmla="*/ 5022958 h 6858000"/>
              <a:gd name="connsiteX118" fmla="*/ 2813343 w 7467663"/>
              <a:gd name="connsiteY118" fmla="*/ 4998369 h 6858000"/>
              <a:gd name="connsiteX119" fmla="*/ 2646245 w 7467663"/>
              <a:gd name="connsiteY119" fmla="*/ 4930999 h 6858000"/>
              <a:gd name="connsiteX120" fmla="*/ 1999243 w 7467663"/>
              <a:gd name="connsiteY120" fmla="*/ 4730524 h 6858000"/>
              <a:gd name="connsiteX121" fmla="*/ 1979527 w 7467663"/>
              <a:gd name="connsiteY121" fmla="*/ 4726651 h 6858000"/>
              <a:gd name="connsiteX122" fmla="*/ 1927410 w 7467663"/>
              <a:gd name="connsiteY122" fmla="*/ 4716164 h 6858000"/>
              <a:gd name="connsiteX123" fmla="*/ 1997014 w 7467663"/>
              <a:gd name="connsiteY123" fmla="*/ 4698007 h 6858000"/>
              <a:gd name="connsiteX124" fmla="*/ 2005458 w 7467663"/>
              <a:gd name="connsiteY124" fmla="*/ 4699540 h 6858000"/>
              <a:gd name="connsiteX125" fmla="*/ 2657186 w 7467663"/>
              <a:gd name="connsiteY125" fmla="*/ 4901687 h 6858000"/>
              <a:gd name="connsiteX126" fmla="*/ 2826662 w 7467663"/>
              <a:gd name="connsiteY126" fmla="*/ 4970362 h 6858000"/>
              <a:gd name="connsiteX127" fmla="*/ 2876100 w 7467663"/>
              <a:gd name="connsiteY127" fmla="*/ 4995397 h 6858000"/>
              <a:gd name="connsiteX128" fmla="*/ 3042600 w 7467663"/>
              <a:gd name="connsiteY128" fmla="*/ 5059532 h 6858000"/>
              <a:gd name="connsiteX129" fmla="*/ 1997014 w 7467663"/>
              <a:gd name="connsiteY129" fmla="*/ 4698007 h 6858000"/>
              <a:gd name="connsiteX130" fmla="*/ 2305292 w 7467663"/>
              <a:gd name="connsiteY130" fmla="*/ 4219492 h 6858000"/>
              <a:gd name="connsiteX131" fmla="*/ 3360922 w 7467663"/>
              <a:gd name="connsiteY131" fmla="*/ 4529373 h 6858000"/>
              <a:gd name="connsiteX132" fmla="*/ 3492420 w 7467663"/>
              <a:gd name="connsiteY132" fmla="*/ 4510145 h 6858000"/>
              <a:gd name="connsiteX133" fmla="*/ 3364086 w 7467663"/>
              <a:gd name="connsiteY133" fmla="*/ 4480340 h 6858000"/>
              <a:gd name="connsiteX134" fmla="*/ 3225818 w 7467663"/>
              <a:gd name="connsiteY134" fmla="*/ 4411822 h 6858000"/>
              <a:gd name="connsiteX135" fmla="*/ 3129696 w 7467663"/>
              <a:gd name="connsiteY135" fmla="*/ 4360704 h 6858000"/>
              <a:gd name="connsiteX136" fmla="*/ 2814545 w 7467663"/>
              <a:gd name="connsiteY136" fmla="*/ 4282955 h 6858000"/>
              <a:gd name="connsiteX137" fmla="*/ 2305292 w 7467663"/>
              <a:gd name="connsiteY137" fmla="*/ 4219492 h 6858000"/>
              <a:gd name="connsiteX138" fmla="*/ 2626982 w 7467663"/>
              <a:gd name="connsiteY138" fmla="*/ 4206450 h 6858000"/>
              <a:gd name="connsiteX139" fmla="*/ 2490617 w 7467663"/>
              <a:gd name="connsiteY139" fmla="*/ 4206951 h 6858000"/>
              <a:gd name="connsiteX140" fmla="*/ 2819869 w 7467663"/>
              <a:gd name="connsiteY140" fmla="*/ 4252936 h 6858000"/>
              <a:gd name="connsiteX141" fmla="*/ 3143018 w 7467663"/>
              <a:gd name="connsiteY141" fmla="*/ 4332698 h 6858000"/>
              <a:gd name="connsiteX142" fmla="*/ 3241520 w 7467663"/>
              <a:gd name="connsiteY142" fmla="*/ 4385112 h 6858000"/>
              <a:gd name="connsiteX143" fmla="*/ 3374575 w 7467663"/>
              <a:gd name="connsiteY143" fmla="*/ 4451517 h 6858000"/>
              <a:gd name="connsiteX144" fmla="*/ 3505221 w 7467663"/>
              <a:gd name="connsiteY144" fmla="*/ 4480757 h 6858000"/>
              <a:gd name="connsiteX145" fmla="*/ 2626982 w 7467663"/>
              <a:gd name="connsiteY145" fmla="*/ 4206450 h 6858000"/>
              <a:gd name="connsiteX146" fmla="*/ 1310106 w 7467663"/>
              <a:gd name="connsiteY146" fmla="*/ 3943217 h 6858000"/>
              <a:gd name="connsiteX147" fmla="*/ 854994 w 7467663"/>
              <a:gd name="connsiteY147" fmla="*/ 4399136 h 6858000"/>
              <a:gd name="connsiteX148" fmla="*/ 742462 w 7467663"/>
              <a:gd name="connsiteY148" fmla="*/ 4594648 h 6858000"/>
              <a:gd name="connsiteX149" fmla="*/ 820602 w 7467663"/>
              <a:gd name="connsiteY149" fmla="*/ 4485915 h 6858000"/>
              <a:gd name="connsiteX150" fmla="*/ 878295 w 7467663"/>
              <a:gd name="connsiteY150" fmla="*/ 4403594 h 6858000"/>
              <a:gd name="connsiteX151" fmla="*/ 1240607 w 7467663"/>
              <a:gd name="connsiteY151" fmla="*/ 4010401 h 6858000"/>
              <a:gd name="connsiteX152" fmla="*/ 1310106 w 7467663"/>
              <a:gd name="connsiteY152" fmla="*/ 3943217 h 6858000"/>
              <a:gd name="connsiteX153" fmla="*/ 1423113 w 7467663"/>
              <a:gd name="connsiteY153" fmla="*/ 3874565 h 6858000"/>
              <a:gd name="connsiteX154" fmla="*/ 1260565 w 7467663"/>
              <a:gd name="connsiteY154" fmla="*/ 4031982 h 6858000"/>
              <a:gd name="connsiteX155" fmla="*/ 901900 w 7467663"/>
              <a:gd name="connsiteY155" fmla="*/ 4421236 h 6858000"/>
              <a:gd name="connsiteX156" fmla="*/ 845044 w 7467663"/>
              <a:gd name="connsiteY156" fmla="*/ 4502436 h 6858000"/>
              <a:gd name="connsiteX157" fmla="*/ 685926 w 7467663"/>
              <a:gd name="connsiteY157" fmla="*/ 4703069 h 6858000"/>
              <a:gd name="connsiteX158" fmla="*/ 684248 w 7467663"/>
              <a:gd name="connsiteY158" fmla="*/ 4706721 h 6858000"/>
              <a:gd name="connsiteX159" fmla="*/ 1423113 w 7467663"/>
              <a:gd name="connsiteY159" fmla="*/ 3874565 h 6858000"/>
              <a:gd name="connsiteX160" fmla="*/ 3316479 w 7467663"/>
              <a:gd name="connsiteY160" fmla="*/ 3872136 h 6858000"/>
              <a:gd name="connsiteX161" fmla="*/ 3546806 w 7467663"/>
              <a:gd name="connsiteY161" fmla="*/ 4356139 h 6858000"/>
              <a:gd name="connsiteX162" fmla="*/ 3364433 w 7467663"/>
              <a:gd name="connsiteY162" fmla="*/ 3953121 h 6858000"/>
              <a:gd name="connsiteX163" fmla="*/ 3316479 w 7467663"/>
              <a:gd name="connsiteY163" fmla="*/ 3872136 h 6858000"/>
              <a:gd name="connsiteX164" fmla="*/ 3291335 w 7467663"/>
              <a:gd name="connsiteY164" fmla="*/ 3767420 h 6858000"/>
              <a:gd name="connsiteX165" fmla="*/ 3390805 w 7467663"/>
              <a:gd name="connsiteY165" fmla="*/ 3937163 h 6858000"/>
              <a:gd name="connsiteX166" fmla="*/ 3579062 w 7467663"/>
              <a:gd name="connsiteY166" fmla="*/ 4359040 h 6858000"/>
              <a:gd name="connsiteX167" fmla="*/ 3467355 w 7467663"/>
              <a:gd name="connsiteY167" fmla="*/ 3988130 h 6858000"/>
              <a:gd name="connsiteX168" fmla="*/ 3310753 w 7467663"/>
              <a:gd name="connsiteY168" fmla="*/ 3787140 h 6858000"/>
              <a:gd name="connsiteX169" fmla="*/ 3291335 w 7467663"/>
              <a:gd name="connsiteY169" fmla="*/ 3767420 h 6858000"/>
              <a:gd name="connsiteX170" fmla="*/ 1635889 w 7467663"/>
              <a:gd name="connsiteY170" fmla="*/ 3709494 h 6858000"/>
              <a:gd name="connsiteX171" fmla="*/ 1634800 w 7467663"/>
              <a:gd name="connsiteY171" fmla="*/ 3731111 h 6858000"/>
              <a:gd name="connsiteX172" fmla="*/ 1635889 w 7467663"/>
              <a:gd name="connsiteY172" fmla="*/ 3709494 h 6858000"/>
              <a:gd name="connsiteX173" fmla="*/ 1510397 w 7467663"/>
              <a:gd name="connsiteY173" fmla="*/ 3684705 h 6858000"/>
              <a:gd name="connsiteX174" fmla="*/ 1146550 w 7467663"/>
              <a:gd name="connsiteY174" fmla="*/ 3802012 h 6858000"/>
              <a:gd name="connsiteX175" fmla="*/ 698834 w 7467663"/>
              <a:gd name="connsiteY175" fmla="*/ 3952272 h 6858000"/>
              <a:gd name="connsiteX176" fmla="*/ 34256 w 7467663"/>
              <a:gd name="connsiteY176" fmla="*/ 4347603 h 6858000"/>
              <a:gd name="connsiteX177" fmla="*/ 527241 w 7467663"/>
              <a:gd name="connsiteY177" fmla="*/ 4065078 h 6858000"/>
              <a:gd name="connsiteX178" fmla="*/ 1510397 w 7467663"/>
              <a:gd name="connsiteY178" fmla="*/ 3684705 h 6858000"/>
              <a:gd name="connsiteX179" fmla="*/ 1313114 w 7467663"/>
              <a:gd name="connsiteY179" fmla="*/ 3655216 h 6858000"/>
              <a:gd name="connsiteX180" fmla="*/ 1109304 w 7467663"/>
              <a:gd name="connsiteY180" fmla="*/ 3669030 h 6858000"/>
              <a:gd name="connsiteX181" fmla="*/ 8129 w 7467663"/>
              <a:gd name="connsiteY181" fmla="*/ 4330519 h 6858000"/>
              <a:gd name="connsiteX182" fmla="*/ 687572 w 7467663"/>
              <a:gd name="connsiteY182" fmla="*/ 3925629 h 6858000"/>
              <a:gd name="connsiteX183" fmla="*/ 1138365 w 7467663"/>
              <a:gd name="connsiteY183" fmla="*/ 3774515 h 6858000"/>
              <a:gd name="connsiteX184" fmla="*/ 1505579 w 7467663"/>
              <a:gd name="connsiteY184" fmla="*/ 3655526 h 6858000"/>
              <a:gd name="connsiteX185" fmla="*/ 1313114 w 7467663"/>
              <a:gd name="connsiteY185" fmla="*/ 3655216 h 6858000"/>
              <a:gd name="connsiteX186" fmla="*/ 3655073 w 7467663"/>
              <a:gd name="connsiteY186" fmla="*/ 3650884 h 6858000"/>
              <a:gd name="connsiteX187" fmla="*/ 3989938 w 7467663"/>
              <a:gd name="connsiteY187" fmla="*/ 3991685 h 6858000"/>
              <a:gd name="connsiteX188" fmla="*/ 4393907 w 7467663"/>
              <a:gd name="connsiteY188" fmla="*/ 4261258 h 6858000"/>
              <a:gd name="connsiteX189" fmla="*/ 4648051 w 7467663"/>
              <a:gd name="connsiteY189" fmla="*/ 4374051 h 6858000"/>
              <a:gd name="connsiteX190" fmla="*/ 4383389 w 7467663"/>
              <a:gd name="connsiteY190" fmla="*/ 4184369 h 6858000"/>
              <a:gd name="connsiteX191" fmla="*/ 4165508 w 7467663"/>
              <a:gd name="connsiteY191" fmla="*/ 4035196 h 6858000"/>
              <a:gd name="connsiteX192" fmla="*/ 4068162 w 7467663"/>
              <a:gd name="connsiteY192" fmla="*/ 3953394 h 6858000"/>
              <a:gd name="connsiteX193" fmla="*/ 3981416 w 7467663"/>
              <a:gd name="connsiteY193" fmla="*/ 3880482 h 6858000"/>
              <a:gd name="connsiteX194" fmla="*/ 3800147 w 7467663"/>
              <a:gd name="connsiteY194" fmla="*/ 3749872 h 6858000"/>
              <a:gd name="connsiteX195" fmla="*/ 3655073 w 7467663"/>
              <a:gd name="connsiteY195" fmla="*/ 3650884 h 6858000"/>
              <a:gd name="connsiteX196" fmla="*/ 3670252 w 7467663"/>
              <a:gd name="connsiteY196" fmla="*/ 3622798 h 6858000"/>
              <a:gd name="connsiteX197" fmla="*/ 3817258 w 7467663"/>
              <a:gd name="connsiteY197" fmla="*/ 3723577 h 6858000"/>
              <a:gd name="connsiteX198" fmla="*/ 4000461 w 7467663"/>
              <a:gd name="connsiteY198" fmla="*/ 3855966 h 6858000"/>
              <a:gd name="connsiteX199" fmla="*/ 4088180 w 7467663"/>
              <a:gd name="connsiteY199" fmla="*/ 3929774 h 6858000"/>
              <a:gd name="connsiteX200" fmla="*/ 4184555 w 7467663"/>
              <a:gd name="connsiteY200" fmla="*/ 4010683 h 6858000"/>
              <a:gd name="connsiteX201" fmla="*/ 4399563 w 7467663"/>
              <a:gd name="connsiteY201" fmla="*/ 4158106 h 6858000"/>
              <a:gd name="connsiteX202" fmla="*/ 4684469 w 7467663"/>
              <a:gd name="connsiteY202" fmla="*/ 4364680 h 6858000"/>
              <a:gd name="connsiteX203" fmla="*/ 4690271 w 7467663"/>
              <a:gd name="connsiteY203" fmla="*/ 4370034 h 6858000"/>
              <a:gd name="connsiteX204" fmla="*/ 4136093 w 7467663"/>
              <a:gd name="connsiteY204" fmla="*/ 3858466 h 6858000"/>
              <a:gd name="connsiteX205" fmla="*/ 3670252 w 7467663"/>
              <a:gd name="connsiteY205" fmla="*/ 3622798 h 6858000"/>
              <a:gd name="connsiteX206" fmla="*/ 4440129 w 7467663"/>
              <a:gd name="connsiteY206" fmla="*/ 3448571 h 6858000"/>
              <a:gd name="connsiteX207" fmla="*/ 4856525 w 7467663"/>
              <a:gd name="connsiteY207" fmla="*/ 3915351 h 6858000"/>
              <a:gd name="connsiteX208" fmla="*/ 5059055 w 7467663"/>
              <a:gd name="connsiteY208" fmla="*/ 4108918 h 6858000"/>
              <a:gd name="connsiteX209" fmla="*/ 5290070 w 7467663"/>
              <a:gd name="connsiteY209" fmla="*/ 4263619 h 6858000"/>
              <a:gd name="connsiteX210" fmla="*/ 4834991 w 7467663"/>
              <a:gd name="connsiteY210" fmla="*/ 3830985 h 6858000"/>
              <a:gd name="connsiteX211" fmla="*/ 4440129 w 7467663"/>
              <a:gd name="connsiteY211" fmla="*/ 3448571 h 6858000"/>
              <a:gd name="connsiteX212" fmla="*/ 4441737 w 7467663"/>
              <a:gd name="connsiteY212" fmla="*/ 3399734 h 6858000"/>
              <a:gd name="connsiteX213" fmla="*/ 4431236 w 7467663"/>
              <a:gd name="connsiteY213" fmla="*/ 3400954 h 6858000"/>
              <a:gd name="connsiteX214" fmla="*/ 4557150 w 7467663"/>
              <a:gd name="connsiteY214" fmla="*/ 3510023 h 6858000"/>
              <a:gd name="connsiteX215" fmla="*/ 4856936 w 7467663"/>
              <a:gd name="connsiteY215" fmla="*/ 3809146 h 6858000"/>
              <a:gd name="connsiteX216" fmla="*/ 5111996 w 7467663"/>
              <a:gd name="connsiteY216" fmla="*/ 4065759 h 6858000"/>
              <a:gd name="connsiteX217" fmla="*/ 5388878 w 7467663"/>
              <a:gd name="connsiteY217" fmla="*/ 4300185 h 6858000"/>
              <a:gd name="connsiteX218" fmla="*/ 5425556 w 7467663"/>
              <a:gd name="connsiteY218" fmla="*/ 4308967 h 6858000"/>
              <a:gd name="connsiteX219" fmla="*/ 4943646 w 7467663"/>
              <a:gd name="connsiteY219" fmla="*/ 3822916 h 6858000"/>
              <a:gd name="connsiteX220" fmla="*/ 4594837 w 7467663"/>
              <a:gd name="connsiteY220" fmla="*/ 3532274 h 6858000"/>
              <a:gd name="connsiteX221" fmla="*/ 4441737 w 7467663"/>
              <a:gd name="connsiteY221" fmla="*/ 3399734 h 6858000"/>
              <a:gd name="connsiteX222" fmla="*/ 5425834 w 7467663"/>
              <a:gd name="connsiteY222" fmla="*/ 3162785 h 6858000"/>
              <a:gd name="connsiteX223" fmla="*/ 5401644 w 7467663"/>
              <a:gd name="connsiteY223" fmla="*/ 3617847 h 6858000"/>
              <a:gd name="connsiteX224" fmla="*/ 5467256 w 7467663"/>
              <a:gd name="connsiteY224" fmla="*/ 4175494 h 6858000"/>
              <a:gd name="connsiteX225" fmla="*/ 5448069 w 7467663"/>
              <a:gd name="connsiteY225" fmla="*/ 3567554 h 6858000"/>
              <a:gd name="connsiteX226" fmla="*/ 5425834 w 7467663"/>
              <a:gd name="connsiteY226" fmla="*/ 3162785 h 6858000"/>
              <a:gd name="connsiteX227" fmla="*/ 1318687 w 7467663"/>
              <a:gd name="connsiteY227" fmla="*/ 3113840 h 6858000"/>
              <a:gd name="connsiteX228" fmla="*/ 1066793 w 7467663"/>
              <a:gd name="connsiteY228" fmla="*/ 3212171 h 6858000"/>
              <a:gd name="connsiteX229" fmla="*/ 993319 w 7467663"/>
              <a:gd name="connsiteY229" fmla="*/ 3247648 h 6858000"/>
              <a:gd name="connsiteX230" fmla="*/ 853081 w 7467663"/>
              <a:gd name="connsiteY230" fmla="*/ 3312410 h 6858000"/>
              <a:gd name="connsiteX231" fmla="*/ 805957 w 7467663"/>
              <a:gd name="connsiteY231" fmla="*/ 3330443 h 6858000"/>
              <a:gd name="connsiteX232" fmla="*/ 1318687 w 7467663"/>
              <a:gd name="connsiteY232" fmla="*/ 3113840 h 6858000"/>
              <a:gd name="connsiteX233" fmla="*/ 5453702 w 7467663"/>
              <a:gd name="connsiteY233" fmla="*/ 3090882 h 6858000"/>
              <a:gd name="connsiteX234" fmla="*/ 5480135 w 7467663"/>
              <a:gd name="connsiteY234" fmla="*/ 3565802 h 6858000"/>
              <a:gd name="connsiteX235" fmla="*/ 5499023 w 7467663"/>
              <a:gd name="connsiteY235" fmla="*/ 4166310 h 6858000"/>
              <a:gd name="connsiteX236" fmla="*/ 5547022 w 7467663"/>
              <a:gd name="connsiteY236" fmla="*/ 3607838 h 6858000"/>
              <a:gd name="connsiteX237" fmla="*/ 5515964 w 7467663"/>
              <a:gd name="connsiteY237" fmla="*/ 3378541 h 6858000"/>
              <a:gd name="connsiteX238" fmla="*/ 5453702 w 7467663"/>
              <a:gd name="connsiteY238" fmla="*/ 3090882 h 6858000"/>
              <a:gd name="connsiteX239" fmla="*/ 1238695 w 7467663"/>
              <a:gd name="connsiteY239" fmla="*/ 3076820 h 6858000"/>
              <a:gd name="connsiteX240" fmla="*/ 716371 w 7467663"/>
              <a:gd name="connsiteY240" fmla="*/ 3293249 h 6858000"/>
              <a:gd name="connsiteX241" fmla="*/ 579522 w 7467663"/>
              <a:gd name="connsiteY241" fmla="*/ 3371759 h 6858000"/>
              <a:gd name="connsiteX242" fmla="*/ 600288 w 7467663"/>
              <a:gd name="connsiteY242" fmla="*/ 3365555 h 6858000"/>
              <a:gd name="connsiteX243" fmla="*/ 840692 w 7467663"/>
              <a:gd name="connsiteY243" fmla="*/ 3284921 h 6858000"/>
              <a:gd name="connsiteX244" fmla="*/ 979248 w 7467663"/>
              <a:gd name="connsiteY244" fmla="*/ 3221003 h 6858000"/>
              <a:gd name="connsiteX245" fmla="*/ 1053282 w 7467663"/>
              <a:gd name="connsiteY245" fmla="*/ 3185247 h 6858000"/>
              <a:gd name="connsiteX246" fmla="*/ 1320603 w 7467663"/>
              <a:gd name="connsiteY246" fmla="*/ 3081281 h 6858000"/>
              <a:gd name="connsiteX247" fmla="*/ 1238695 w 7467663"/>
              <a:gd name="connsiteY247" fmla="*/ 3076820 h 6858000"/>
              <a:gd name="connsiteX248" fmla="*/ 5425627 w 7467663"/>
              <a:gd name="connsiteY248" fmla="*/ 2954192 h 6858000"/>
              <a:gd name="connsiteX249" fmla="*/ 5470770 w 7467663"/>
              <a:gd name="connsiteY249" fmla="*/ 3005435 h 6858000"/>
              <a:gd name="connsiteX250" fmla="*/ 5519779 w 7467663"/>
              <a:gd name="connsiteY250" fmla="*/ 4359223 h 6858000"/>
              <a:gd name="connsiteX251" fmla="*/ 5520293 w 7467663"/>
              <a:gd name="connsiteY251" fmla="*/ 4360602 h 6858000"/>
              <a:gd name="connsiteX252" fmla="*/ 5767221 w 7467663"/>
              <a:gd name="connsiteY252" fmla="*/ 4665564 h 6858000"/>
              <a:gd name="connsiteX253" fmla="*/ 6937169 w 7467663"/>
              <a:gd name="connsiteY253" fmla="*/ 4815941 h 6858000"/>
              <a:gd name="connsiteX254" fmla="*/ 6953922 w 7467663"/>
              <a:gd name="connsiteY254" fmla="*/ 4890068 h 6858000"/>
              <a:gd name="connsiteX255" fmla="*/ 6071359 w 7467663"/>
              <a:gd name="connsiteY255" fmla="*/ 4770770 h 6858000"/>
              <a:gd name="connsiteX256" fmla="*/ 6038839 w 7467663"/>
              <a:gd name="connsiteY256" fmla="*/ 4764474 h 6858000"/>
              <a:gd name="connsiteX257" fmla="*/ 6038706 w 7467663"/>
              <a:gd name="connsiteY257" fmla="*/ 4763847 h 6858000"/>
              <a:gd name="connsiteX258" fmla="*/ 6037784 w 7467663"/>
              <a:gd name="connsiteY258" fmla="*/ 4764270 h 6858000"/>
              <a:gd name="connsiteX259" fmla="*/ 6038839 w 7467663"/>
              <a:gd name="connsiteY259" fmla="*/ 4764474 h 6858000"/>
              <a:gd name="connsiteX260" fmla="*/ 6040338 w 7467663"/>
              <a:gd name="connsiteY260" fmla="*/ 4771418 h 6858000"/>
              <a:gd name="connsiteX261" fmla="*/ 6024488 w 7467663"/>
              <a:gd name="connsiteY261" fmla="*/ 4809903 h 6858000"/>
              <a:gd name="connsiteX262" fmla="*/ 5599771 w 7467663"/>
              <a:gd name="connsiteY262" fmla="*/ 5509652 h 6858000"/>
              <a:gd name="connsiteX263" fmla="*/ 5548843 w 7467663"/>
              <a:gd name="connsiteY263" fmla="*/ 5563845 h 6858000"/>
              <a:gd name="connsiteX264" fmla="*/ 5940952 w 7467663"/>
              <a:gd name="connsiteY264" fmla="*/ 6250028 h 6858000"/>
              <a:gd name="connsiteX265" fmla="*/ 6043441 w 7467663"/>
              <a:gd name="connsiteY265" fmla="*/ 6665847 h 6858000"/>
              <a:gd name="connsiteX266" fmla="*/ 6093432 w 7467663"/>
              <a:gd name="connsiteY266" fmla="*/ 6858000 h 6858000"/>
              <a:gd name="connsiteX267" fmla="*/ 6034344 w 7467663"/>
              <a:gd name="connsiteY267" fmla="*/ 6858000 h 6858000"/>
              <a:gd name="connsiteX268" fmla="*/ 6026679 w 7467663"/>
              <a:gd name="connsiteY268" fmla="*/ 6836959 h 6858000"/>
              <a:gd name="connsiteX269" fmla="*/ 5800441 w 7467663"/>
              <a:gd name="connsiteY269" fmla="*/ 6335286 h 6858000"/>
              <a:gd name="connsiteX270" fmla="*/ 5526562 w 7467663"/>
              <a:gd name="connsiteY270" fmla="*/ 5705388 h 6858000"/>
              <a:gd name="connsiteX271" fmla="*/ 5519640 w 7467663"/>
              <a:gd name="connsiteY271" fmla="*/ 5683774 h 6858000"/>
              <a:gd name="connsiteX272" fmla="*/ 5844559 w 7467663"/>
              <a:gd name="connsiteY272" fmla="*/ 6553349 h 6858000"/>
              <a:gd name="connsiteX273" fmla="*/ 5975994 w 7467663"/>
              <a:gd name="connsiteY273" fmla="*/ 6858000 h 6858000"/>
              <a:gd name="connsiteX274" fmla="*/ 5898547 w 7467663"/>
              <a:gd name="connsiteY274" fmla="*/ 6858000 h 6858000"/>
              <a:gd name="connsiteX275" fmla="*/ 5682041 w 7467663"/>
              <a:gd name="connsiteY275" fmla="*/ 6355860 h 6858000"/>
              <a:gd name="connsiteX276" fmla="*/ 5461758 w 7467663"/>
              <a:gd name="connsiteY276" fmla="*/ 5820220 h 6858000"/>
              <a:gd name="connsiteX277" fmla="*/ 5237282 w 7467663"/>
              <a:gd name="connsiteY277" fmla="*/ 6579086 h 6858000"/>
              <a:gd name="connsiteX278" fmla="*/ 5115009 w 7467663"/>
              <a:gd name="connsiteY278" fmla="*/ 6858000 h 6858000"/>
              <a:gd name="connsiteX279" fmla="*/ 5028074 w 7467663"/>
              <a:gd name="connsiteY279" fmla="*/ 6858000 h 6858000"/>
              <a:gd name="connsiteX280" fmla="*/ 5079508 w 7467663"/>
              <a:gd name="connsiteY280" fmla="*/ 6749074 h 6858000"/>
              <a:gd name="connsiteX281" fmla="*/ 5371846 w 7467663"/>
              <a:gd name="connsiteY281" fmla="*/ 5924413 h 6858000"/>
              <a:gd name="connsiteX282" fmla="*/ 5270512 w 7467663"/>
              <a:gd name="connsiteY282" fmla="*/ 6138975 h 6858000"/>
              <a:gd name="connsiteX283" fmla="*/ 5062409 w 7467663"/>
              <a:gd name="connsiteY283" fmla="*/ 6653544 h 6858000"/>
              <a:gd name="connsiteX284" fmla="*/ 5036628 w 7467663"/>
              <a:gd name="connsiteY284" fmla="*/ 6754247 h 6858000"/>
              <a:gd name="connsiteX285" fmla="*/ 5009112 w 7467663"/>
              <a:gd name="connsiteY285" fmla="*/ 6858000 h 6858000"/>
              <a:gd name="connsiteX286" fmla="*/ 4976679 w 7467663"/>
              <a:gd name="connsiteY286" fmla="*/ 6858000 h 6858000"/>
              <a:gd name="connsiteX287" fmla="*/ 5006537 w 7467663"/>
              <a:gd name="connsiteY287" fmla="*/ 6747068 h 6858000"/>
              <a:gd name="connsiteX288" fmla="*/ 5032723 w 7467663"/>
              <a:gd name="connsiteY288" fmla="*/ 6644957 h 6858000"/>
              <a:gd name="connsiteX289" fmla="*/ 5242949 w 7467663"/>
              <a:gd name="connsiteY289" fmla="*/ 6125175 h 6858000"/>
              <a:gd name="connsiteX290" fmla="*/ 5286321 w 7467663"/>
              <a:gd name="connsiteY290" fmla="*/ 6033555 h 6858000"/>
              <a:gd name="connsiteX291" fmla="*/ 5008210 w 7467663"/>
              <a:gd name="connsiteY291" fmla="*/ 6649194 h 6858000"/>
              <a:gd name="connsiteX292" fmla="*/ 4986321 w 7467663"/>
              <a:gd name="connsiteY292" fmla="*/ 6765687 h 6858000"/>
              <a:gd name="connsiteX293" fmla="*/ 4973474 w 7467663"/>
              <a:gd name="connsiteY293" fmla="*/ 6858000 h 6858000"/>
              <a:gd name="connsiteX294" fmla="*/ 4907178 w 7467663"/>
              <a:gd name="connsiteY294" fmla="*/ 6858000 h 6858000"/>
              <a:gd name="connsiteX295" fmla="*/ 4910810 w 7467663"/>
              <a:gd name="connsiteY295" fmla="*/ 6829660 h 6858000"/>
              <a:gd name="connsiteX296" fmla="*/ 4987461 w 7467663"/>
              <a:gd name="connsiteY296" fmla="*/ 6432994 h 6858000"/>
              <a:gd name="connsiteX297" fmla="*/ 5179262 w 7467663"/>
              <a:gd name="connsiteY297" fmla="*/ 6035044 h 6858000"/>
              <a:gd name="connsiteX298" fmla="*/ 4689678 w 7467663"/>
              <a:gd name="connsiteY298" fmla="*/ 6440241 h 6858000"/>
              <a:gd name="connsiteX299" fmla="*/ 4477543 w 7467663"/>
              <a:gd name="connsiteY299" fmla="*/ 6674836 h 6858000"/>
              <a:gd name="connsiteX300" fmla="*/ 4329957 w 7467663"/>
              <a:gd name="connsiteY300" fmla="*/ 6858000 h 6858000"/>
              <a:gd name="connsiteX301" fmla="*/ 4218595 w 7467663"/>
              <a:gd name="connsiteY301" fmla="*/ 6858000 h 6858000"/>
              <a:gd name="connsiteX302" fmla="*/ 4368888 w 7467663"/>
              <a:gd name="connsiteY302" fmla="*/ 6668412 h 6858000"/>
              <a:gd name="connsiteX303" fmla="*/ 4563091 w 7467663"/>
              <a:gd name="connsiteY303" fmla="*/ 6442508 h 6858000"/>
              <a:gd name="connsiteX304" fmla="*/ 5387324 w 7467663"/>
              <a:gd name="connsiteY304" fmla="*/ 5705830 h 6858000"/>
              <a:gd name="connsiteX305" fmla="*/ 5073620 w 7467663"/>
              <a:gd name="connsiteY305" fmla="*/ 5955437 h 6858000"/>
              <a:gd name="connsiteX306" fmla="*/ 4689789 w 7467663"/>
              <a:gd name="connsiteY306" fmla="*/ 6268382 h 6858000"/>
              <a:gd name="connsiteX307" fmla="*/ 4418722 w 7467663"/>
              <a:gd name="connsiteY307" fmla="*/ 6570886 h 6858000"/>
              <a:gd name="connsiteX308" fmla="*/ 4214944 w 7467663"/>
              <a:gd name="connsiteY308" fmla="*/ 6858000 h 6858000"/>
              <a:gd name="connsiteX309" fmla="*/ 4177898 w 7467663"/>
              <a:gd name="connsiteY309" fmla="*/ 6858000 h 6858000"/>
              <a:gd name="connsiteX310" fmla="*/ 4391597 w 7467663"/>
              <a:gd name="connsiteY310" fmla="*/ 6556370 h 6858000"/>
              <a:gd name="connsiteX311" fmla="*/ 4668889 w 7467663"/>
              <a:gd name="connsiteY311" fmla="*/ 6246399 h 6858000"/>
              <a:gd name="connsiteX312" fmla="*/ 5055427 w 7467663"/>
              <a:gd name="connsiteY312" fmla="*/ 5931476 h 6858000"/>
              <a:gd name="connsiteX313" fmla="*/ 5371814 w 7467663"/>
              <a:gd name="connsiteY313" fmla="*/ 5678975 h 6858000"/>
              <a:gd name="connsiteX314" fmla="*/ 4987918 w 7467663"/>
              <a:gd name="connsiteY314" fmla="*/ 5838701 h 6858000"/>
              <a:gd name="connsiteX315" fmla="*/ 4317146 w 7467663"/>
              <a:gd name="connsiteY315" fmla="*/ 6587716 h 6858000"/>
              <a:gd name="connsiteX316" fmla="*/ 4171627 w 7467663"/>
              <a:gd name="connsiteY316" fmla="*/ 6858000 h 6858000"/>
              <a:gd name="connsiteX317" fmla="*/ 4081585 w 7467663"/>
              <a:gd name="connsiteY317" fmla="*/ 6858000 h 6858000"/>
              <a:gd name="connsiteX318" fmla="*/ 4238603 w 7467663"/>
              <a:gd name="connsiteY318" fmla="*/ 6559341 h 6858000"/>
              <a:gd name="connsiteX319" fmla="*/ 4778333 w 7467663"/>
              <a:gd name="connsiteY319" fmla="*/ 5873626 h 6858000"/>
              <a:gd name="connsiteX320" fmla="*/ 5414185 w 7467663"/>
              <a:gd name="connsiteY320" fmla="*/ 5573882 h 6858000"/>
              <a:gd name="connsiteX321" fmla="*/ 5959648 w 7467663"/>
              <a:gd name="connsiteY321" fmla="*/ 4760797 h 6858000"/>
              <a:gd name="connsiteX322" fmla="*/ 5355019 w 7467663"/>
              <a:gd name="connsiteY322" fmla="*/ 4734672 h 6858000"/>
              <a:gd name="connsiteX323" fmla="*/ 5083565 w 7467663"/>
              <a:gd name="connsiteY323" fmla="*/ 5179121 h 6858000"/>
              <a:gd name="connsiteX324" fmla="*/ 4713577 w 7467663"/>
              <a:gd name="connsiteY324" fmla="*/ 5616803 h 6858000"/>
              <a:gd name="connsiteX325" fmla="*/ 3989559 w 7467663"/>
              <a:gd name="connsiteY325" fmla="*/ 6145945 h 6858000"/>
              <a:gd name="connsiteX326" fmla="*/ 3939824 w 7467663"/>
              <a:gd name="connsiteY326" fmla="*/ 6066900 h 6858000"/>
              <a:gd name="connsiteX327" fmla="*/ 4584537 w 7467663"/>
              <a:gd name="connsiteY327" fmla="*/ 5324826 h 6858000"/>
              <a:gd name="connsiteX328" fmla="*/ 5037105 w 7467663"/>
              <a:gd name="connsiteY328" fmla="*/ 5088765 h 6858000"/>
              <a:gd name="connsiteX329" fmla="*/ 5039930 w 7467663"/>
              <a:gd name="connsiteY329" fmla="*/ 5089585 h 6858000"/>
              <a:gd name="connsiteX330" fmla="*/ 5263764 w 7467663"/>
              <a:gd name="connsiteY330" fmla="*/ 4735525 h 6858000"/>
              <a:gd name="connsiteX331" fmla="*/ 4086300 w 7467663"/>
              <a:gd name="connsiteY331" fmla="*/ 4884599 h 6858000"/>
              <a:gd name="connsiteX332" fmla="*/ 4085485 w 7467663"/>
              <a:gd name="connsiteY332" fmla="*/ 4899070 h 6858000"/>
              <a:gd name="connsiteX333" fmla="*/ 3871915 w 7467663"/>
              <a:gd name="connsiteY333" fmla="*/ 5253645 h 6858000"/>
              <a:gd name="connsiteX334" fmla="*/ 3799374 w 7467663"/>
              <a:gd name="connsiteY334" fmla="*/ 5466127 h 6858000"/>
              <a:gd name="connsiteX335" fmla="*/ 3498850 w 7467663"/>
              <a:gd name="connsiteY335" fmla="*/ 6661888 h 6858000"/>
              <a:gd name="connsiteX336" fmla="*/ 3399216 w 7467663"/>
              <a:gd name="connsiteY336" fmla="*/ 6858000 h 6858000"/>
              <a:gd name="connsiteX337" fmla="*/ 3303688 w 7467663"/>
              <a:gd name="connsiteY337" fmla="*/ 6858000 h 6858000"/>
              <a:gd name="connsiteX338" fmla="*/ 3391774 w 7467663"/>
              <a:gd name="connsiteY338" fmla="*/ 6697181 h 6858000"/>
              <a:gd name="connsiteX339" fmla="*/ 3735540 w 7467663"/>
              <a:gd name="connsiteY339" fmla="*/ 5546923 h 6858000"/>
              <a:gd name="connsiteX340" fmla="*/ 3729438 w 7467663"/>
              <a:gd name="connsiteY340" fmla="*/ 5569058 h 6858000"/>
              <a:gd name="connsiteX341" fmla="*/ 3707782 w 7467663"/>
              <a:gd name="connsiteY341" fmla="*/ 5644908 h 6858000"/>
              <a:gd name="connsiteX342" fmla="*/ 3583827 w 7467663"/>
              <a:gd name="connsiteY342" fmla="*/ 6039215 h 6858000"/>
              <a:gd name="connsiteX343" fmla="*/ 3547861 w 7467663"/>
              <a:gd name="connsiteY343" fmla="*/ 6129609 h 6858000"/>
              <a:gd name="connsiteX344" fmla="*/ 3490905 w 7467663"/>
              <a:gd name="connsiteY344" fmla="*/ 6277660 h 6858000"/>
              <a:gd name="connsiteX345" fmla="*/ 3455859 w 7467663"/>
              <a:gd name="connsiteY345" fmla="*/ 6391301 h 6858000"/>
              <a:gd name="connsiteX346" fmla="*/ 3429112 w 7467663"/>
              <a:gd name="connsiteY346" fmla="*/ 6479469 h 6858000"/>
              <a:gd name="connsiteX347" fmla="*/ 3304862 w 7467663"/>
              <a:gd name="connsiteY347" fmla="*/ 6796476 h 6858000"/>
              <a:gd name="connsiteX348" fmla="*/ 3276071 w 7467663"/>
              <a:gd name="connsiteY348" fmla="*/ 6858000 h 6858000"/>
              <a:gd name="connsiteX349" fmla="*/ 3240805 w 7467663"/>
              <a:gd name="connsiteY349" fmla="*/ 6858000 h 6858000"/>
              <a:gd name="connsiteX350" fmla="*/ 3275917 w 7467663"/>
              <a:gd name="connsiteY350" fmla="*/ 6783192 h 6858000"/>
              <a:gd name="connsiteX351" fmla="*/ 3399358 w 7467663"/>
              <a:gd name="connsiteY351" fmla="*/ 6469011 h 6858000"/>
              <a:gd name="connsiteX352" fmla="*/ 3425650 w 7467663"/>
              <a:gd name="connsiteY352" fmla="*/ 6381333 h 6858000"/>
              <a:gd name="connsiteX353" fmla="*/ 3460661 w 7467663"/>
              <a:gd name="connsiteY353" fmla="*/ 6266763 h 6858000"/>
              <a:gd name="connsiteX354" fmla="*/ 3518021 w 7467663"/>
              <a:gd name="connsiteY354" fmla="*/ 6117298 h 6858000"/>
              <a:gd name="connsiteX355" fmla="*/ 3554035 w 7467663"/>
              <a:gd name="connsiteY355" fmla="*/ 6027832 h 6858000"/>
              <a:gd name="connsiteX356" fmla="*/ 3677174 w 7467663"/>
              <a:gd name="connsiteY356" fmla="*/ 5636351 h 6858000"/>
              <a:gd name="connsiteX357" fmla="*/ 3698819 w 7467663"/>
              <a:gd name="connsiteY357" fmla="*/ 5560503 h 6858000"/>
              <a:gd name="connsiteX358" fmla="*/ 3702094 w 7467663"/>
              <a:gd name="connsiteY358" fmla="*/ 5549194 h 6858000"/>
              <a:gd name="connsiteX359" fmla="*/ 3398355 w 7467663"/>
              <a:gd name="connsiteY359" fmla="*/ 6094603 h 6858000"/>
              <a:gd name="connsiteX360" fmla="*/ 3193941 w 7467663"/>
              <a:gd name="connsiteY360" fmla="*/ 6798775 h 6858000"/>
              <a:gd name="connsiteX361" fmla="*/ 3184140 w 7467663"/>
              <a:gd name="connsiteY361" fmla="*/ 6858000 h 6858000"/>
              <a:gd name="connsiteX362" fmla="*/ 3099978 w 7467663"/>
              <a:gd name="connsiteY362" fmla="*/ 6858000 h 6858000"/>
              <a:gd name="connsiteX363" fmla="*/ 3101556 w 7467663"/>
              <a:gd name="connsiteY363" fmla="*/ 6843337 h 6858000"/>
              <a:gd name="connsiteX364" fmla="*/ 3370162 w 7467663"/>
              <a:gd name="connsiteY364" fmla="*/ 5785550 h 6858000"/>
              <a:gd name="connsiteX365" fmla="*/ 3746477 w 7467663"/>
              <a:gd name="connsiteY365" fmla="*/ 5377889 h 6858000"/>
              <a:gd name="connsiteX366" fmla="*/ 3863399 w 7467663"/>
              <a:gd name="connsiteY366" fmla="*/ 5087257 h 6858000"/>
              <a:gd name="connsiteX367" fmla="*/ 3968712 w 7467663"/>
              <a:gd name="connsiteY367" fmla="*/ 4913989 h 6858000"/>
              <a:gd name="connsiteX368" fmla="*/ 2792390 w 7467663"/>
              <a:gd name="connsiteY368" fmla="*/ 5382974 h 6858000"/>
              <a:gd name="connsiteX369" fmla="*/ 2714982 w 7467663"/>
              <a:gd name="connsiteY369" fmla="*/ 5427051 h 6858000"/>
              <a:gd name="connsiteX370" fmla="*/ 2813361 w 7467663"/>
              <a:gd name="connsiteY370" fmla="*/ 6023912 h 6858000"/>
              <a:gd name="connsiteX371" fmla="*/ 2688430 w 7467663"/>
              <a:gd name="connsiteY371" fmla="*/ 6801564 h 6858000"/>
              <a:gd name="connsiteX372" fmla="*/ 2629626 w 7467663"/>
              <a:gd name="connsiteY372" fmla="*/ 6763394 h 6858000"/>
              <a:gd name="connsiteX373" fmla="*/ 2565328 w 7467663"/>
              <a:gd name="connsiteY373" fmla="*/ 5516399 h 6858000"/>
              <a:gd name="connsiteX374" fmla="*/ 1922999 w 7467663"/>
              <a:gd name="connsiteY374" fmla="*/ 5980343 h 6858000"/>
              <a:gd name="connsiteX375" fmla="*/ 1950261 w 7467663"/>
              <a:gd name="connsiteY375" fmla="*/ 6405858 h 6858000"/>
              <a:gd name="connsiteX376" fmla="*/ 2365554 w 7467663"/>
              <a:gd name="connsiteY376" fmla="*/ 6759107 h 6858000"/>
              <a:gd name="connsiteX377" fmla="*/ 2424142 w 7467663"/>
              <a:gd name="connsiteY377" fmla="*/ 6858000 h 6858000"/>
              <a:gd name="connsiteX378" fmla="*/ 2395994 w 7467663"/>
              <a:gd name="connsiteY378" fmla="*/ 6858000 h 6858000"/>
              <a:gd name="connsiteX379" fmla="*/ 2392863 w 7467663"/>
              <a:gd name="connsiteY379" fmla="*/ 6852964 h 6858000"/>
              <a:gd name="connsiteX380" fmla="*/ 2017589 w 7467663"/>
              <a:gd name="connsiteY380" fmla="*/ 6493982 h 6858000"/>
              <a:gd name="connsiteX381" fmla="*/ 2147336 w 7467663"/>
              <a:gd name="connsiteY381" fmla="*/ 6594052 h 6858000"/>
              <a:gd name="connsiteX382" fmla="*/ 2207047 w 7467663"/>
              <a:gd name="connsiteY382" fmla="*/ 6654540 h 6858000"/>
              <a:gd name="connsiteX383" fmla="*/ 2299106 w 7467663"/>
              <a:gd name="connsiteY383" fmla="*/ 6778931 h 6858000"/>
              <a:gd name="connsiteX384" fmla="*/ 2314430 w 7467663"/>
              <a:gd name="connsiteY384" fmla="*/ 6801144 h 6858000"/>
              <a:gd name="connsiteX385" fmla="*/ 2352406 w 7467663"/>
              <a:gd name="connsiteY385" fmla="*/ 6858000 h 6858000"/>
              <a:gd name="connsiteX386" fmla="*/ 2314492 w 7467663"/>
              <a:gd name="connsiteY386" fmla="*/ 6858000 h 6858000"/>
              <a:gd name="connsiteX387" fmla="*/ 2288095 w 7467663"/>
              <a:gd name="connsiteY387" fmla="*/ 6818030 h 6858000"/>
              <a:gd name="connsiteX388" fmla="*/ 2272768 w 7467663"/>
              <a:gd name="connsiteY388" fmla="*/ 6795822 h 6858000"/>
              <a:gd name="connsiteX389" fmla="*/ 2182715 w 7467663"/>
              <a:gd name="connsiteY389" fmla="*/ 6675071 h 6858000"/>
              <a:gd name="connsiteX390" fmla="*/ 2032061 w 7467663"/>
              <a:gd name="connsiteY390" fmla="*/ 6541380 h 6858000"/>
              <a:gd name="connsiteX391" fmla="*/ 2257220 w 7467663"/>
              <a:gd name="connsiteY391" fmla="*/ 6826257 h 6858000"/>
              <a:gd name="connsiteX392" fmla="*/ 2281324 w 7467663"/>
              <a:gd name="connsiteY392" fmla="*/ 6858000 h 6858000"/>
              <a:gd name="connsiteX393" fmla="*/ 2242860 w 7467663"/>
              <a:gd name="connsiteY393" fmla="*/ 6858000 h 6858000"/>
              <a:gd name="connsiteX394" fmla="*/ 2232818 w 7467663"/>
              <a:gd name="connsiteY394" fmla="*/ 6844926 h 6858000"/>
              <a:gd name="connsiteX395" fmla="*/ 1990172 w 7467663"/>
              <a:gd name="connsiteY395" fmla="*/ 6542121 h 6858000"/>
              <a:gd name="connsiteX396" fmla="*/ 2124090 w 7467663"/>
              <a:gd name="connsiteY396" fmla="*/ 6761017 h 6858000"/>
              <a:gd name="connsiteX397" fmla="*/ 2200380 w 7467663"/>
              <a:gd name="connsiteY397" fmla="*/ 6858000 h 6858000"/>
              <a:gd name="connsiteX398" fmla="*/ 2147507 w 7467663"/>
              <a:gd name="connsiteY398" fmla="*/ 6858000 h 6858000"/>
              <a:gd name="connsiteX399" fmla="*/ 2070668 w 7467663"/>
              <a:gd name="connsiteY399" fmla="*/ 6761520 h 6858000"/>
              <a:gd name="connsiteX400" fmla="*/ 1975142 w 7467663"/>
              <a:gd name="connsiteY400" fmla="*/ 6585570 h 6858000"/>
              <a:gd name="connsiteX401" fmla="*/ 2050035 w 7467663"/>
              <a:gd name="connsiteY401" fmla="*/ 6813345 h 6858000"/>
              <a:gd name="connsiteX402" fmla="*/ 2063025 w 7467663"/>
              <a:gd name="connsiteY402" fmla="*/ 6858000 h 6858000"/>
              <a:gd name="connsiteX403" fmla="*/ 2021675 w 7467663"/>
              <a:gd name="connsiteY403" fmla="*/ 6858000 h 6858000"/>
              <a:gd name="connsiteX404" fmla="*/ 2019308 w 7467663"/>
              <a:gd name="connsiteY404" fmla="*/ 6847118 h 6858000"/>
              <a:gd name="connsiteX405" fmla="*/ 1938835 w 7467663"/>
              <a:gd name="connsiteY405" fmla="*/ 6551160 h 6858000"/>
              <a:gd name="connsiteX406" fmla="*/ 1953230 w 7467663"/>
              <a:gd name="connsiteY406" fmla="*/ 6759699 h 6858000"/>
              <a:gd name="connsiteX407" fmla="*/ 1956763 w 7467663"/>
              <a:gd name="connsiteY407" fmla="*/ 6778191 h 6858000"/>
              <a:gd name="connsiteX408" fmla="*/ 1967925 w 7467663"/>
              <a:gd name="connsiteY408" fmla="*/ 6858000 h 6858000"/>
              <a:gd name="connsiteX409" fmla="*/ 1936622 w 7467663"/>
              <a:gd name="connsiteY409" fmla="*/ 6858000 h 6858000"/>
              <a:gd name="connsiteX410" fmla="*/ 1926261 w 7467663"/>
              <a:gd name="connsiteY410" fmla="*/ 6784064 h 6858000"/>
              <a:gd name="connsiteX411" fmla="*/ 1922724 w 7467663"/>
              <a:gd name="connsiteY411" fmla="*/ 6765577 h 6858000"/>
              <a:gd name="connsiteX412" fmla="*/ 1904650 w 7467663"/>
              <a:gd name="connsiteY412" fmla="*/ 6639616 h 6858000"/>
              <a:gd name="connsiteX413" fmla="*/ 1885273 w 7467663"/>
              <a:gd name="connsiteY413" fmla="*/ 6858000 h 6858000"/>
              <a:gd name="connsiteX414" fmla="*/ 1854363 w 7467663"/>
              <a:gd name="connsiteY414" fmla="*/ 6858000 h 6858000"/>
              <a:gd name="connsiteX415" fmla="*/ 1880391 w 7467663"/>
              <a:gd name="connsiteY415" fmla="*/ 6603796 h 6858000"/>
              <a:gd name="connsiteX416" fmla="*/ 1818273 w 7467663"/>
              <a:gd name="connsiteY416" fmla="*/ 6715729 h 6858000"/>
              <a:gd name="connsiteX417" fmla="*/ 1794691 w 7467663"/>
              <a:gd name="connsiteY417" fmla="*/ 6843239 h 6858000"/>
              <a:gd name="connsiteX418" fmla="*/ 1794914 w 7467663"/>
              <a:gd name="connsiteY418" fmla="*/ 6858000 h 6858000"/>
              <a:gd name="connsiteX419" fmla="*/ 1746128 w 7467663"/>
              <a:gd name="connsiteY419" fmla="*/ 6858000 h 6858000"/>
              <a:gd name="connsiteX420" fmla="*/ 1753934 w 7467663"/>
              <a:gd name="connsiteY420" fmla="*/ 6724796 h 6858000"/>
              <a:gd name="connsiteX421" fmla="*/ 1792053 w 7467663"/>
              <a:gd name="connsiteY421" fmla="*/ 6572396 h 6858000"/>
              <a:gd name="connsiteX422" fmla="*/ 1862248 w 7467663"/>
              <a:gd name="connsiteY422" fmla="*/ 6266397 h 6858000"/>
              <a:gd name="connsiteX423" fmla="*/ 1862250 w 7467663"/>
              <a:gd name="connsiteY423" fmla="*/ 6033531 h 6858000"/>
              <a:gd name="connsiteX424" fmla="*/ 1211999 w 7467663"/>
              <a:gd name="connsiteY424" fmla="*/ 6683610 h 6858000"/>
              <a:gd name="connsiteX425" fmla="*/ 1213266 w 7467663"/>
              <a:gd name="connsiteY425" fmla="*/ 6691947 h 6858000"/>
              <a:gd name="connsiteX426" fmla="*/ 1203370 w 7467663"/>
              <a:gd name="connsiteY426" fmla="*/ 6850676 h 6858000"/>
              <a:gd name="connsiteX427" fmla="*/ 1203671 w 7467663"/>
              <a:gd name="connsiteY427" fmla="*/ 6858000 h 6858000"/>
              <a:gd name="connsiteX428" fmla="*/ 1143180 w 7467663"/>
              <a:gd name="connsiteY428" fmla="*/ 6858000 h 6858000"/>
              <a:gd name="connsiteX429" fmla="*/ 1142176 w 7467663"/>
              <a:gd name="connsiteY429" fmla="*/ 6766045 h 6858000"/>
              <a:gd name="connsiteX430" fmla="*/ 1067484 w 7467663"/>
              <a:gd name="connsiteY430" fmla="*/ 6858000 h 6858000"/>
              <a:gd name="connsiteX431" fmla="*/ 953928 w 7467663"/>
              <a:gd name="connsiteY431" fmla="*/ 6858000 h 6858000"/>
              <a:gd name="connsiteX432" fmla="*/ 959715 w 7467663"/>
              <a:gd name="connsiteY432" fmla="*/ 6850185 h 6858000"/>
              <a:gd name="connsiteX433" fmla="*/ 1483788 w 7467663"/>
              <a:gd name="connsiteY433" fmla="*/ 6259174 h 6858000"/>
              <a:gd name="connsiteX434" fmla="*/ 1100671 w 7467663"/>
              <a:gd name="connsiteY434" fmla="*/ 6252137 h 6858000"/>
              <a:gd name="connsiteX435" fmla="*/ 1090144 w 7467663"/>
              <a:gd name="connsiteY435" fmla="*/ 6256748 h 6858000"/>
              <a:gd name="connsiteX436" fmla="*/ 1095872 w 7467663"/>
              <a:gd name="connsiteY436" fmla="*/ 6271892 h 6858000"/>
              <a:gd name="connsiteX437" fmla="*/ 262785 w 7467663"/>
              <a:gd name="connsiteY437" fmla="*/ 6845450 h 6858000"/>
              <a:gd name="connsiteX438" fmla="*/ 209968 w 7467663"/>
              <a:gd name="connsiteY438" fmla="*/ 6770713 h 6858000"/>
              <a:gd name="connsiteX439" fmla="*/ 873460 w 7467663"/>
              <a:gd name="connsiteY439" fmla="*/ 6253768 h 6858000"/>
              <a:gd name="connsiteX440" fmla="*/ 192686 w 7467663"/>
              <a:gd name="connsiteY440" fmla="*/ 5849257 h 6858000"/>
              <a:gd name="connsiteX441" fmla="*/ 4696 w 7467663"/>
              <a:gd name="connsiteY441" fmla="*/ 5697668 h 6858000"/>
              <a:gd name="connsiteX442" fmla="*/ 0 w 7467663"/>
              <a:gd name="connsiteY442" fmla="*/ 5689984 h 6858000"/>
              <a:gd name="connsiteX443" fmla="*/ 0 w 7467663"/>
              <a:gd name="connsiteY443" fmla="*/ 5513472 h 6858000"/>
              <a:gd name="connsiteX444" fmla="*/ 174101 w 7467663"/>
              <a:gd name="connsiteY444" fmla="*/ 5620277 h 6858000"/>
              <a:gd name="connsiteX445" fmla="*/ 891800 w 7467663"/>
              <a:gd name="connsiteY445" fmla="*/ 6036935 h 6858000"/>
              <a:gd name="connsiteX446" fmla="*/ 1072219 w 7467663"/>
              <a:gd name="connsiteY446" fmla="*/ 6169443 h 6858000"/>
              <a:gd name="connsiteX447" fmla="*/ 1074117 w 7467663"/>
              <a:gd name="connsiteY447" fmla="*/ 6170301 h 6858000"/>
              <a:gd name="connsiteX448" fmla="*/ 1083114 w 7467663"/>
              <a:gd name="connsiteY448" fmla="*/ 6174131 h 6858000"/>
              <a:gd name="connsiteX449" fmla="*/ 1543010 w 7467663"/>
              <a:gd name="connsiteY449" fmla="*/ 6191140 h 6858000"/>
              <a:gd name="connsiteX450" fmla="*/ 1551080 w 7467663"/>
              <a:gd name="connsiteY450" fmla="*/ 6195006 h 6858000"/>
              <a:gd name="connsiteX451" fmla="*/ 2345443 w 7467663"/>
              <a:gd name="connsiteY451" fmla="*/ 5549882 h 6858000"/>
              <a:gd name="connsiteX452" fmla="*/ 1721499 w 7467663"/>
              <a:gd name="connsiteY452" fmla="*/ 5599969 h 6858000"/>
              <a:gd name="connsiteX453" fmla="*/ 767716 w 7467663"/>
              <a:gd name="connsiteY453" fmla="*/ 5472768 h 6858000"/>
              <a:gd name="connsiteX454" fmla="*/ 722147 w 7467663"/>
              <a:gd name="connsiteY454" fmla="*/ 5393091 h 6858000"/>
              <a:gd name="connsiteX455" fmla="*/ 1485552 w 7467663"/>
              <a:gd name="connsiteY455" fmla="*/ 5313202 h 6858000"/>
              <a:gd name="connsiteX456" fmla="*/ 2143004 w 7467663"/>
              <a:gd name="connsiteY456" fmla="*/ 5402420 h 6858000"/>
              <a:gd name="connsiteX457" fmla="*/ 1933391 w 7467663"/>
              <a:gd name="connsiteY457" fmla="*/ 5156971 h 6858000"/>
              <a:gd name="connsiteX458" fmla="*/ 1827118 w 7467663"/>
              <a:gd name="connsiteY458" fmla="*/ 4968410 h 6858000"/>
              <a:gd name="connsiteX459" fmla="*/ 1837349 w 7467663"/>
              <a:gd name="connsiteY459" fmla="*/ 4956357 h 6858000"/>
              <a:gd name="connsiteX460" fmla="*/ 2162835 w 7467663"/>
              <a:gd name="connsiteY460" fmla="*/ 5187853 h 6858000"/>
              <a:gd name="connsiteX461" fmla="*/ 2257167 w 7467663"/>
              <a:gd name="connsiteY461" fmla="*/ 5462123 h 6858000"/>
              <a:gd name="connsiteX462" fmla="*/ 2261598 w 7467663"/>
              <a:gd name="connsiteY462" fmla="*/ 5467998 h 6858000"/>
              <a:gd name="connsiteX463" fmla="*/ 2437177 w 7467663"/>
              <a:gd name="connsiteY463" fmla="*/ 5479608 h 6858000"/>
              <a:gd name="connsiteX464" fmla="*/ 2445247 w 7467663"/>
              <a:gd name="connsiteY464" fmla="*/ 5483476 h 6858000"/>
              <a:gd name="connsiteX465" fmla="*/ 2743626 w 7467663"/>
              <a:gd name="connsiteY465" fmla="*/ 5304819 h 6858000"/>
              <a:gd name="connsiteX466" fmla="*/ 3048102 w 7467663"/>
              <a:gd name="connsiteY466" fmla="*/ 5150595 h 6858000"/>
              <a:gd name="connsiteX467" fmla="*/ 1799414 w 7467663"/>
              <a:gd name="connsiteY467" fmla="*/ 4694732 h 6858000"/>
              <a:gd name="connsiteX468" fmla="*/ 1771735 w 7467663"/>
              <a:gd name="connsiteY468" fmla="*/ 4619929 h 6858000"/>
              <a:gd name="connsiteX469" fmla="*/ 3104273 w 7467663"/>
              <a:gd name="connsiteY469" fmla="*/ 5076159 h 6858000"/>
              <a:gd name="connsiteX470" fmla="*/ 3113245 w 7467663"/>
              <a:gd name="connsiteY470" fmla="*/ 5090705 h 6858000"/>
              <a:gd name="connsiteX471" fmla="*/ 3126294 w 7467663"/>
              <a:gd name="connsiteY471" fmla="*/ 5114400 h 6858000"/>
              <a:gd name="connsiteX472" fmla="*/ 3937433 w 7467663"/>
              <a:gd name="connsiteY472" fmla="*/ 4830473 h 6858000"/>
              <a:gd name="connsiteX473" fmla="*/ 3590475 w 7467663"/>
              <a:gd name="connsiteY473" fmla="*/ 4597974 h 6858000"/>
              <a:gd name="connsiteX474" fmla="*/ 3100264 w 7467663"/>
              <a:gd name="connsiteY474" fmla="*/ 4579845 h 6858000"/>
              <a:gd name="connsiteX475" fmla="*/ 2183576 w 7467663"/>
              <a:gd name="connsiteY475" fmla="*/ 4227150 h 6858000"/>
              <a:gd name="connsiteX476" fmla="*/ 2151029 w 7467663"/>
              <a:gd name="connsiteY476" fmla="*/ 4146947 h 6858000"/>
              <a:gd name="connsiteX477" fmla="*/ 3563434 w 7467663"/>
              <a:gd name="connsiteY477" fmla="*/ 4469115 h 6858000"/>
              <a:gd name="connsiteX478" fmla="*/ 3177952 w 7467663"/>
              <a:gd name="connsiteY478" fmla="*/ 3657386 h 6858000"/>
              <a:gd name="connsiteX479" fmla="*/ 3189263 w 7467663"/>
              <a:gd name="connsiteY479" fmla="*/ 3625726 h 6858000"/>
              <a:gd name="connsiteX480" fmla="*/ 3560912 w 7467663"/>
              <a:gd name="connsiteY480" fmla="*/ 4079863 h 6858000"/>
              <a:gd name="connsiteX481" fmla="*/ 3626636 w 7467663"/>
              <a:gd name="connsiteY481" fmla="*/ 4512230 h 6858000"/>
              <a:gd name="connsiteX482" fmla="*/ 3653088 w 7467663"/>
              <a:gd name="connsiteY482" fmla="*/ 4521417 h 6858000"/>
              <a:gd name="connsiteX483" fmla="*/ 3988128 w 7467663"/>
              <a:gd name="connsiteY483" fmla="*/ 4817267 h 6858000"/>
              <a:gd name="connsiteX484" fmla="*/ 4830582 w 7467663"/>
              <a:gd name="connsiteY484" fmla="*/ 4676000 h 6858000"/>
              <a:gd name="connsiteX485" fmla="*/ 4830100 w 7467663"/>
              <a:gd name="connsiteY485" fmla="*/ 4675554 h 6858000"/>
              <a:gd name="connsiteX486" fmla="*/ 4036318 w 7467663"/>
              <a:gd name="connsiteY486" fmla="*/ 4147013 h 6858000"/>
              <a:gd name="connsiteX487" fmla="*/ 3432098 w 7467663"/>
              <a:gd name="connsiteY487" fmla="*/ 3537312 h 6858000"/>
              <a:gd name="connsiteX488" fmla="*/ 3446761 w 7467663"/>
              <a:gd name="connsiteY488" fmla="*/ 3461278 h 6858000"/>
              <a:gd name="connsiteX489" fmla="*/ 4419733 w 7467663"/>
              <a:gd name="connsiteY489" fmla="*/ 3963555 h 6858000"/>
              <a:gd name="connsiteX490" fmla="*/ 4781371 w 7467663"/>
              <a:gd name="connsiteY490" fmla="*/ 4458604 h 6858000"/>
              <a:gd name="connsiteX491" fmla="*/ 4780440 w 7467663"/>
              <a:gd name="connsiteY491" fmla="*/ 4470290 h 6858000"/>
              <a:gd name="connsiteX492" fmla="*/ 4898954 w 7467663"/>
              <a:gd name="connsiteY492" fmla="*/ 4662092 h 6858000"/>
              <a:gd name="connsiteX493" fmla="*/ 4900699 w 7467663"/>
              <a:gd name="connsiteY493" fmla="*/ 4670867 h 6858000"/>
              <a:gd name="connsiteX494" fmla="*/ 5714511 w 7467663"/>
              <a:gd name="connsiteY494" fmla="*/ 4663483 h 6858000"/>
              <a:gd name="connsiteX495" fmla="*/ 5464793 w 7467663"/>
              <a:gd name="connsiteY495" fmla="*/ 4393556 h 6858000"/>
              <a:gd name="connsiteX496" fmla="*/ 5461897 w 7467663"/>
              <a:gd name="connsiteY496" fmla="*/ 4390879 h 6858000"/>
              <a:gd name="connsiteX497" fmla="*/ 4294126 w 7467663"/>
              <a:gd name="connsiteY497" fmla="*/ 3303048 h 6858000"/>
              <a:gd name="connsiteX498" fmla="*/ 4305321 w 7467663"/>
              <a:gd name="connsiteY498" fmla="*/ 3256953 h 6858000"/>
              <a:gd name="connsiteX499" fmla="*/ 4949299 w 7467663"/>
              <a:gd name="connsiteY499" fmla="*/ 3766336 h 6858000"/>
              <a:gd name="connsiteX500" fmla="*/ 5291452 w 7467663"/>
              <a:gd name="connsiteY500" fmla="*/ 4076801 h 6858000"/>
              <a:gd name="connsiteX501" fmla="*/ 5434998 w 7467663"/>
              <a:gd name="connsiteY501" fmla="*/ 4254100 h 6858000"/>
              <a:gd name="connsiteX502" fmla="*/ 5351015 w 7467663"/>
              <a:gd name="connsiteY502" fmla="*/ 3760989 h 6858000"/>
              <a:gd name="connsiteX503" fmla="*/ 5413780 w 7467663"/>
              <a:gd name="connsiteY503" fmla="*/ 2966265 h 6858000"/>
              <a:gd name="connsiteX504" fmla="*/ 5425627 w 7467663"/>
              <a:gd name="connsiteY504" fmla="*/ 2954192 h 6858000"/>
              <a:gd name="connsiteX505" fmla="*/ 6604735 w 7467663"/>
              <a:gd name="connsiteY505" fmla="*/ 2041381 h 6858000"/>
              <a:gd name="connsiteX506" fmla="*/ 7204487 w 7467663"/>
              <a:gd name="connsiteY506" fmla="*/ 2742112 h 6858000"/>
              <a:gd name="connsiteX507" fmla="*/ 7131592 w 7467663"/>
              <a:gd name="connsiteY507" fmla="*/ 2672096 h 6858000"/>
              <a:gd name="connsiteX508" fmla="*/ 6996344 w 7467663"/>
              <a:gd name="connsiteY508" fmla="*/ 2518310 h 6858000"/>
              <a:gd name="connsiteX509" fmla="*/ 6735495 w 7467663"/>
              <a:gd name="connsiteY509" fmla="*/ 2196890 h 6858000"/>
              <a:gd name="connsiteX510" fmla="*/ 6721901 w 7467663"/>
              <a:gd name="connsiteY510" fmla="*/ 2179274 h 6858000"/>
              <a:gd name="connsiteX511" fmla="*/ 6604735 w 7467663"/>
              <a:gd name="connsiteY511" fmla="*/ 2041381 h 6858000"/>
              <a:gd name="connsiteX512" fmla="*/ 6591670 w 7467663"/>
              <a:gd name="connsiteY512" fmla="*/ 1988277 h 6858000"/>
              <a:gd name="connsiteX513" fmla="*/ 6747349 w 7467663"/>
              <a:gd name="connsiteY513" fmla="*/ 2160069 h 6858000"/>
              <a:gd name="connsiteX514" fmla="*/ 6760943 w 7467663"/>
              <a:gd name="connsiteY514" fmla="*/ 2177686 h 6858000"/>
              <a:gd name="connsiteX515" fmla="*/ 7021065 w 7467663"/>
              <a:gd name="connsiteY515" fmla="*/ 2498102 h 6858000"/>
              <a:gd name="connsiteX516" fmla="*/ 7155223 w 7467663"/>
              <a:gd name="connsiteY516" fmla="*/ 2650386 h 6858000"/>
              <a:gd name="connsiteX517" fmla="*/ 7203167 w 7467663"/>
              <a:gd name="connsiteY517" fmla="*/ 2697288 h 6858000"/>
              <a:gd name="connsiteX518" fmla="*/ 6937703 w 7467663"/>
              <a:gd name="connsiteY518" fmla="*/ 2321981 h 6858000"/>
              <a:gd name="connsiteX519" fmla="*/ 6591670 w 7467663"/>
              <a:gd name="connsiteY519" fmla="*/ 1988277 h 6858000"/>
              <a:gd name="connsiteX520" fmla="*/ 5798671 w 7467663"/>
              <a:gd name="connsiteY520" fmla="*/ 1981601 h 6858000"/>
              <a:gd name="connsiteX521" fmla="*/ 5754709 w 7467663"/>
              <a:gd name="connsiteY521" fmla="*/ 2071454 h 6858000"/>
              <a:gd name="connsiteX522" fmla="*/ 5763044 w 7467663"/>
              <a:gd name="connsiteY522" fmla="*/ 2842206 h 6858000"/>
              <a:gd name="connsiteX523" fmla="*/ 5764974 w 7467663"/>
              <a:gd name="connsiteY523" fmla="*/ 2799609 h 6858000"/>
              <a:gd name="connsiteX524" fmla="*/ 5767665 w 7467663"/>
              <a:gd name="connsiteY524" fmla="*/ 2666409 h 6858000"/>
              <a:gd name="connsiteX525" fmla="*/ 5763055 w 7467663"/>
              <a:gd name="connsiteY525" fmla="*/ 2579705 h 6858000"/>
              <a:gd name="connsiteX526" fmla="*/ 5758079 w 7467663"/>
              <a:gd name="connsiteY526" fmla="*/ 2492508 h 6858000"/>
              <a:gd name="connsiteX527" fmla="*/ 5779325 w 7467663"/>
              <a:gd name="connsiteY527" fmla="*/ 2197069 h 6858000"/>
              <a:gd name="connsiteX528" fmla="*/ 5798671 w 7467663"/>
              <a:gd name="connsiteY528" fmla="*/ 1981601 h 6858000"/>
              <a:gd name="connsiteX529" fmla="*/ 5829202 w 7467663"/>
              <a:gd name="connsiteY529" fmla="*/ 1971679 h 6858000"/>
              <a:gd name="connsiteX530" fmla="*/ 5809558 w 7467663"/>
              <a:gd name="connsiteY530" fmla="*/ 2198043 h 6858000"/>
              <a:gd name="connsiteX531" fmla="*/ 5788653 w 7467663"/>
              <a:gd name="connsiteY531" fmla="*/ 2489430 h 6858000"/>
              <a:gd name="connsiteX532" fmla="*/ 5793439 w 7467663"/>
              <a:gd name="connsiteY532" fmla="*/ 2575235 h 6858000"/>
              <a:gd name="connsiteX533" fmla="*/ 5796837 w 7467663"/>
              <a:gd name="connsiteY533" fmla="*/ 2637633 h 6858000"/>
              <a:gd name="connsiteX534" fmla="*/ 5818614 w 7467663"/>
              <a:gd name="connsiteY534" fmla="*/ 2473055 h 6858000"/>
              <a:gd name="connsiteX535" fmla="*/ 5829202 w 7467663"/>
              <a:gd name="connsiteY535" fmla="*/ 1971679 h 6858000"/>
              <a:gd name="connsiteX536" fmla="*/ 5911389 w 7467663"/>
              <a:gd name="connsiteY536" fmla="*/ 1898371 h 6858000"/>
              <a:gd name="connsiteX537" fmla="*/ 6237627 w 7467663"/>
              <a:gd name="connsiteY537" fmla="*/ 2231921 h 6858000"/>
              <a:gd name="connsiteX538" fmla="*/ 5911389 w 7467663"/>
              <a:gd name="connsiteY538" fmla="*/ 1898371 h 6858000"/>
              <a:gd name="connsiteX539" fmla="*/ 6944437 w 7467663"/>
              <a:gd name="connsiteY539" fmla="*/ 1575402 h 6858000"/>
              <a:gd name="connsiteX540" fmla="*/ 6304730 w 7467663"/>
              <a:gd name="connsiteY540" fmla="*/ 1766654 h 6858000"/>
              <a:gd name="connsiteX541" fmla="*/ 6944437 w 7467663"/>
              <a:gd name="connsiteY541" fmla="*/ 1575402 h 6858000"/>
              <a:gd name="connsiteX542" fmla="*/ 7019523 w 7467663"/>
              <a:gd name="connsiteY542" fmla="*/ 1519450 h 6858000"/>
              <a:gd name="connsiteX543" fmla="*/ 6298091 w 7467663"/>
              <a:gd name="connsiteY543" fmla="*/ 1737122 h 6858000"/>
              <a:gd name="connsiteX544" fmla="*/ 7019523 w 7467663"/>
              <a:gd name="connsiteY544" fmla="*/ 1519450 h 6858000"/>
              <a:gd name="connsiteX545" fmla="*/ 2399523 w 7467663"/>
              <a:gd name="connsiteY545" fmla="*/ 1428234 h 6858000"/>
              <a:gd name="connsiteX546" fmla="*/ 2224982 w 7467663"/>
              <a:gd name="connsiteY546" fmla="*/ 1826201 h 6858000"/>
              <a:gd name="connsiteX547" fmla="*/ 2096099 w 7467663"/>
              <a:gd name="connsiteY547" fmla="*/ 2345900 h 6858000"/>
              <a:gd name="connsiteX548" fmla="*/ 2283317 w 7467663"/>
              <a:gd name="connsiteY548" fmla="*/ 1796925 h 6858000"/>
              <a:gd name="connsiteX549" fmla="*/ 2399523 w 7467663"/>
              <a:gd name="connsiteY549" fmla="*/ 1428234 h 6858000"/>
              <a:gd name="connsiteX550" fmla="*/ 2448558 w 7467663"/>
              <a:gd name="connsiteY550" fmla="*/ 1373435 h 6858000"/>
              <a:gd name="connsiteX551" fmla="*/ 2312521 w 7467663"/>
              <a:gd name="connsiteY551" fmla="*/ 1806140 h 6858000"/>
              <a:gd name="connsiteX552" fmla="*/ 2127533 w 7467663"/>
              <a:gd name="connsiteY552" fmla="*/ 2348380 h 6858000"/>
              <a:gd name="connsiteX553" fmla="*/ 2358080 w 7467663"/>
              <a:gd name="connsiteY553" fmla="*/ 1866134 h 6858000"/>
              <a:gd name="connsiteX554" fmla="*/ 2407436 w 7467663"/>
              <a:gd name="connsiteY554" fmla="*/ 1651070 h 6858000"/>
              <a:gd name="connsiteX555" fmla="*/ 2448558 w 7467663"/>
              <a:gd name="connsiteY555" fmla="*/ 1373435 h 6858000"/>
              <a:gd name="connsiteX556" fmla="*/ 278707 w 7467663"/>
              <a:gd name="connsiteY556" fmla="*/ 1352270 h 6858000"/>
              <a:gd name="connsiteX557" fmla="*/ 321570 w 7467663"/>
              <a:gd name="connsiteY557" fmla="*/ 1861610 h 6858000"/>
              <a:gd name="connsiteX558" fmla="*/ 294281 w 7467663"/>
              <a:gd name="connsiteY558" fmla="*/ 1440658 h 6858000"/>
              <a:gd name="connsiteX559" fmla="*/ 278707 w 7467663"/>
              <a:gd name="connsiteY559" fmla="*/ 1352270 h 6858000"/>
              <a:gd name="connsiteX560" fmla="*/ 1423821 w 7467663"/>
              <a:gd name="connsiteY560" fmla="*/ 1351958 h 6858000"/>
              <a:gd name="connsiteX561" fmla="*/ 1638521 w 7467663"/>
              <a:gd name="connsiteY561" fmla="*/ 1908470 h 6858000"/>
              <a:gd name="connsiteX562" fmla="*/ 1754199 w 7467663"/>
              <a:gd name="connsiteY562" fmla="*/ 2149284 h 6858000"/>
              <a:gd name="connsiteX563" fmla="*/ 1908359 w 7467663"/>
              <a:gd name="connsiteY563" fmla="*/ 2364988 h 6858000"/>
              <a:gd name="connsiteX564" fmla="*/ 1647661 w 7467663"/>
              <a:gd name="connsiteY564" fmla="*/ 1825945 h 6858000"/>
              <a:gd name="connsiteX565" fmla="*/ 1423821 w 7467663"/>
              <a:gd name="connsiteY565" fmla="*/ 1351958 h 6858000"/>
              <a:gd name="connsiteX566" fmla="*/ 1431890 w 7467663"/>
              <a:gd name="connsiteY566" fmla="*/ 1306475 h 6858000"/>
              <a:gd name="connsiteX567" fmla="*/ 1507597 w 7467663"/>
              <a:gd name="connsiteY567" fmla="*/ 1446132 h 6858000"/>
              <a:gd name="connsiteX568" fmla="*/ 1674586 w 7467663"/>
              <a:gd name="connsiteY568" fmla="*/ 1813832 h 6858000"/>
              <a:gd name="connsiteX569" fmla="*/ 1815950 w 7467663"/>
              <a:gd name="connsiteY569" fmla="*/ 2128564 h 6858000"/>
              <a:gd name="connsiteX570" fmla="*/ 1984242 w 7467663"/>
              <a:gd name="connsiteY570" fmla="*/ 2430829 h 6858000"/>
              <a:gd name="connsiteX571" fmla="*/ 2014023 w 7467663"/>
              <a:gd name="connsiteY571" fmla="*/ 2450995 h 6858000"/>
              <a:gd name="connsiteX572" fmla="*/ 1747337 w 7467663"/>
              <a:gd name="connsiteY572" fmla="*/ 1855264 h 6858000"/>
              <a:gd name="connsiteX573" fmla="*/ 1533749 w 7467663"/>
              <a:gd name="connsiteY573" fmla="*/ 1478656 h 6858000"/>
              <a:gd name="connsiteX574" fmla="*/ 1431890 w 7467663"/>
              <a:gd name="connsiteY574" fmla="*/ 1306475 h 6858000"/>
              <a:gd name="connsiteX575" fmla="*/ 5052692 w 7467663"/>
              <a:gd name="connsiteY575" fmla="*/ 1292994 h 6858000"/>
              <a:gd name="connsiteX576" fmla="*/ 5200661 w 7467663"/>
              <a:gd name="connsiteY576" fmla="*/ 1635186 h 6858000"/>
              <a:gd name="connsiteX577" fmla="*/ 5297138 w 7467663"/>
              <a:gd name="connsiteY577" fmla="*/ 1906351 h 6858000"/>
              <a:gd name="connsiteX578" fmla="*/ 5052692 w 7467663"/>
              <a:gd name="connsiteY578" fmla="*/ 1292994 h 6858000"/>
              <a:gd name="connsiteX579" fmla="*/ 5009948 w 7467663"/>
              <a:gd name="connsiteY579" fmla="*/ 1273619 h 6858000"/>
              <a:gd name="connsiteX580" fmla="*/ 5121777 w 7467663"/>
              <a:gd name="connsiteY580" fmla="*/ 1654213 h 6858000"/>
              <a:gd name="connsiteX581" fmla="*/ 5293545 w 7467663"/>
              <a:gd name="connsiteY581" fmla="*/ 2072247 h 6858000"/>
              <a:gd name="connsiteX582" fmla="*/ 5294042 w 7467663"/>
              <a:gd name="connsiteY582" fmla="*/ 2065019 h 6858000"/>
              <a:gd name="connsiteX583" fmla="*/ 5171936 w 7467663"/>
              <a:gd name="connsiteY583" fmla="*/ 1647613 h 6858000"/>
              <a:gd name="connsiteX584" fmla="*/ 5009948 w 7467663"/>
              <a:gd name="connsiteY584" fmla="*/ 1273619 h 6858000"/>
              <a:gd name="connsiteX585" fmla="*/ 655236 w 7467663"/>
              <a:gd name="connsiteY585" fmla="*/ 1268632 h 6858000"/>
              <a:gd name="connsiteX586" fmla="*/ 839521 w 7467663"/>
              <a:gd name="connsiteY586" fmla="*/ 1685315 h 6858000"/>
              <a:gd name="connsiteX587" fmla="*/ 1109416 w 7467663"/>
              <a:gd name="connsiteY587" fmla="*/ 2061663 h 6858000"/>
              <a:gd name="connsiteX588" fmla="*/ 1298300 w 7467663"/>
              <a:gd name="connsiteY588" fmla="*/ 2247742 h 6858000"/>
              <a:gd name="connsiteX589" fmla="*/ 1125871 w 7467663"/>
              <a:gd name="connsiteY589" fmla="*/ 1989513 h 6858000"/>
              <a:gd name="connsiteX590" fmla="*/ 981574 w 7467663"/>
              <a:gd name="connsiteY590" fmla="*/ 1783157 h 6858000"/>
              <a:gd name="connsiteX591" fmla="*/ 922198 w 7467663"/>
              <a:gd name="connsiteY591" fmla="*/ 1677437 h 6858000"/>
              <a:gd name="connsiteX592" fmla="*/ 869293 w 7467663"/>
              <a:gd name="connsiteY592" fmla="*/ 1583214 h 6858000"/>
              <a:gd name="connsiteX593" fmla="*/ 751431 w 7467663"/>
              <a:gd name="connsiteY593" fmla="*/ 1405731 h 6858000"/>
              <a:gd name="connsiteX594" fmla="*/ 655236 w 7467663"/>
              <a:gd name="connsiteY594" fmla="*/ 1268632 h 6858000"/>
              <a:gd name="connsiteX595" fmla="*/ 6516292 w 7467663"/>
              <a:gd name="connsiteY595" fmla="*/ 1263064 h 6858000"/>
              <a:gd name="connsiteX596" fmla="*/ 5736320 w 7467663"/>
              <a:gd name="connsiteY596" fmla="*/ 1501803 h 6858000"/>
              <a:gd name="connsiteX597" fmla="*/ 6516292 w 7467663"/>
              <a:gd name="connsiteY597" fmla="*/ 1263064 h 6858000"/>
              <a:gd name="connsiteX598" fmla="*/ 291466 w 7467663"/>
              <a:gd name="connsiteY598" fmla="*/ 1250369 h 6858000"/>
              <a:gd name="connsiteX599" fmla="*/ 323180 w 7467663"/>
              <a:gd name="connsiteY599" fmla="*/ 1435283 h 6858000"/>
              <a:gd name="connsiteX600" fmla="*/ 349381 w 7467663"/>
              <a:gd name="connsiteY600" fmla="*/ 1875041 h 6858000"/>
              <a:gd name="connsiteX601" fmla="*/ 374363 w 7467663"/>
              <a:gd name="connsiteY601" fmla="*/ 1506494 h 6858000"/>
              <a:gd name="connsiteX602" fmla="*/ 302168 w 7467663"/>
              <a:gd name="connsiteY602" fmla="*/ 1274495 h 6858000"/>
              <a:gd name="connsiteX603" fmla="*/ 291466 w 7467663"/>
              <a:gd name="connsiteY603" fmla="*/ 1250369 h 6858000"/>
              <a:gd name="connsiteX604" fmla="*/ 678222 w 7467663"/>
              <a:gd name="connsiteY604" fmla="*/ 1248670 h 6858000"/>
              <a:gd name="connsiteX605" fmla="*/ 775536 w 7467663"/>
              <a:gd name="connsiteY605" fmla="*/ 1388015 h 6858000"/>
              <a:gd name="connsiteX606" fmla="*/ 894529 w 7467663"/>
              <a:gd name="connsiteY606" fmla="*/ 1567739 h 6858000"/>
              <a:gd name="connsiteX607" fmla="*/ 948000 w 7467663"/>
              <a:gd name="connsiteY607" fmla="*/ 1663088 h 6858000"/>
              <a:gd name="connsiteX608" fmla="*/ 1006812 w 7467663"/>
              <a:gd name="connsiteY608" fmla="*/ 1767683 h 6858000"/>
              <a:gd name="connsiteX609" fmla="*/ 1149133 w 7467663"/>
              <a:gd name="connsiteY609" fmla="*/ 1971513 h 6858000"/>
              <a:gd name="connsiteX610" fmla="*/ 1333952 w 7467663"/>
              <a:gd name="connsiteY610" fmla="*/ 2251620 h 6858000"/>
              <a:gd name="connsiteX611" fmla="*/ 1337329 w 7467663"/>
              <a:gd name="connsiteY611" fmla="*/ 2258350 h 6858000"/>
              <a:gd name="connsiteX612" fmla="*/ 1014726 w 7467663"/>
              <a:gd name="connsiteY612" fmla="*/ 1615556 h 6858000"/>
              <a:gd name="connsiteX613" fmla="*/ 678222 w 7467663"/>
              <a:gd name="connsiteY613" fmla="*/ 1248670 h 6858000"/>
              <a:gd name="connsiteX614" fmla="*/ 6691602 w 7467663"/>
              <a:gd name="connsiteY614" fmla="*/ 1140573 h 6858000"/>
              <a:gd name="connsiteX615" fmla="*/ 6571100 w 7467663"/>
              <a:gd name="connsiteY615" fmla="*/ 1183662 h 6858000"/>
              <a:gd name="connsiteX616" fmla="*/ 6241687 w 7467663"/>
              <a:gd name="connsiteY616" fmla="*/ 1257600 h 6858000"/>
              <a:gd name="connsiteX617" fmla="*/ 5693009 w 7467663"/>
              <a:gd name="connsiteY617" fmla="*/ 1478256 h 6858000"/>
              <a:gd name="connsiteX618" fmla="*/ 6548420 w 7467663"/>
              <a:gd name="connsiteY618" fmla="*/ 1214599 h 6858000"/>
              <a:gd name="connsiteX619" fmla="*/ 6605473 w 7467663"/>
              <a:gd name="connsiteY619" fmla="*/ 1184686 h 6858000"/>
              <a:gd name="connsiteX620" fmla="*/ 6691602 w 7467663"/>
              <a:gd name="connsiteY620" fmla="*/ 1140573 h 6858000"/>
              <a:gd name="connsiteX621" fmla="*/ 4002475 w 7467663"/>
              <a:gd name="connsiteY621" fmla="*/ 1037802 h 6858000"/>
              <a:gd name="connsiteX622" fmla="*/ 4000324 w 7467663"/>
              <a:gd name="connsiteY622" fmla="*/ 1039362 h 6858000"/>
              <a:gd name="connsiteX623" fmla="*/ 4002862 w 7467663"/>
              <a:gd name="connsiteY623" fmla="*/ 1042866 h 6858000"/>
              <a:gd name="connsiteX624" fmla="*/ 4002475 w 7467663"/>
              <a:gd name="connsiteY624" fmla="*/ 1037802 h 6858000"/>
              <a:gd name="connsiteX625" fmla="*/ 506322 w 7467663"/>
              <a:gd name="connsiteY625" fmla="*/ 1020997 h 6858000"/>
              <a:gd name="connsiteX626" fmla="*/ 533068 w 7467663"/>
              <a:gd name="connsiteY626" fmla="*/ 1029409 h 6858000"/>
              <a:gd name="connsiteX627" fmla="*/ 1232525 w 7467663"/>
              <a:gd name="connsiteY627" fmla="*/ 1804675 h 6858000"/>
              <a:gd name="connsiteX628" fmla="*/ 1388858 w 7467663"/>
              <a:gd name="connsiteY628" fmla="*/ 2368011 h 6858000"/>
              <a:gd name="connsiteX629" fmla="*/ 1384098 w 7467663"/>
              <a:gd name="connsiteY629" fmla="*/ 2378125 h 6858000"/>
              <a:gd name="connsiteX630" fmla="*/ 1425393 w 7467663"/>
              <a:gd name="connsiteY630" fmla="*/ 2589124 h 6858000"/>
              <a:gd name="connsiteX631" fmla="*/ 1424001 w 7467663"/>
              <a:gd name="connsiteY631" fmla="*/ 2597541 h 6858000"/>
              <a:gd name="connsiteX632" fmla="*/ 2152729 w 7467663"/>
              <a:gd name="connsiteY632" fmla="*/ 2864487 h 6858000"/>
              <a:gd name="connsiteX633" fmla="*/ 2020609 w 7467663"/>
              <a:gd name="connsiteY633" fmla="*/ 2539671 h 6858000"/>
              <a:gd name="connsiteX634" fmla="*/ 2018920 w 7467663"/>
              <a:gd name="connsiteY634" fmla="*/ 2536309 h 6858000"/>
              <a:gd name="connsiteX635" fmla="*/ 1342441 w 7467663"/>
              <a:gd name="connsiteY635" fmla="*/ 1173017 h 6858000"/>
              <a:gd name="connsiteX636" fmla="*/ 1367925 w 7467663"/>
              <a:gd name="connsiteY636" fmla="*/ 1135648 h 6858000"/>
              <a:gd name="connsiteX637" fmla="*/ 1771401 w 7467663"/>
              <a:gd name="connsiteY637" fmla="*/ 1806673 h 6858000"/>
              <a:gd name="connsiteX638" fmla="*/ 1972385 w 7467663"/>
              <a:gd name="connsiteY638" fmla="*/ 2198735 h 6858000"/>
              <a:gd name="connsiteX639" fmla="*/ 2040892 w 7467663"/>
              <a:gd name="connsiteY639" fmla="*/ 2405205 h 6858000"/>
              <a:gd name="connsiteX640" fmla="*/ 2131689 w 7467663"/>
              <a:gd name="connsiteY640" fmla="*/ 1936926 h 6858000"/>
              <a:gd name="connsiteX641" fmla="*/ 2454820 w 7467663"/>
              <a:gd name="connsiteY641" fmla="*/ 1248808 h 6858000"/>
              <a:gd name="connsiteX642" fmla="*/ 2492512 w 7467663"/>
              <a:gd name="connsiteY642" fmla="*/ 1302920 h 6858000"/>
              <a:gd name="connsiteX643" fmla="*/ 2081216 w 7467663"/>
              <a:gd name="connsiteY643" fmla="*/ 2527513 h 6858000"/>
              <a:gd name="connsiteX644" fmla="*/ 2081211 w 7467663"/>
              <a:gd name="connsiteY644" fmla="*/ 2528916 h 6858000"/>
              <a:gd name="connsiteX645" fmla="*/ 2199067 w 7467663"/>
              <a:gd name="connsiteY645" fmla="*/ 2884061 h 6858000"/>
              <a:gd name="connsiteX646" fmla="*/ 3192586 w 7467663"/>
              <a:gd name="connsiteY646" fmla="*/ 3411496 h 6858000"/>
              <a:gd name="connsiteX647" fmla="*/ 3182620 w 7467663"/>
              <a:gd name="connsiteY647" fmla="*/ 3483279 h 6858000"/>
              <a:gd name="connsiteX648" fmla="*/ 2435119 w 7467663"/>
              <a:gd name="connsiteY648" fmla="*/ 3080173 h 6858000"/>
              <a:gd name="connsiteX649" fmla="*/ 2410152 w 7467663"/>
              <a:gd name="connsiteY649" fmla="*/ 3063751 h 6858000"/>
              <a:gd name="connsiteX650" fmla="*/ 2408099 w 7467663"/>
              <a:gd name="connsiteY650" fmla="*/ 3064403 h 6858000"/>
              <a:gd name="connsiteX651" fmla="*/ 2407218 w 7467663"/>
              <a:gd name="connsiteY651" fmla="*/ 3070324 h 6858000"/>
              <a:gd name="connsiteX652" fmla="*/ 2380138 w 7467663"/>
              <a:gd name="connsiteY652" fmla="*/ 3099341 h 6858000"/>
              <a:gd name="connsiteX653" fmla="*/ 1765923 w 7467663"/>
              <a:gd name="connsiteY653" fmla="*/ 3581043 h 6858000"/>
              <a:gd name="connsiteX654" fmla="*/ 1702258 w 7467663"/>
              <a:gd name="connsiteY654" fmla="*/ 3612286 h 6858000"/>
              <a:gd name="connsiteX655" fmla="*/ 1538370 w 7467663"/>
              <a:gd name="connsiteY655" fmla="*/ 3811804 h 6858000"/>
              <a:gd name="connsiteX656" fmla="*/ 542867 w 7467663"/>
              <a:gd name="connsiteY656" fmla="*/ 4944092 h 6858000"/>
              <a:gd name="connsiteX657" fmla="*/ 515800 w 7467663"/>
              <a:gd name="connsiteY657" fmla="*/ 4862180 h 6858000"/>
              <a:gd name="connsiteX658" fmla="*/ 909145 w 7467663"/>
              <a:gd name="connsiteY658" fmla="*/ 4199225 h 6858000"/>
              <a:gd name="connsiteX659" fmla="*/ 1214067 w 7467663"/>
              <a:gd name="connsiteY659" fmla="*/ 3908561 h 6858000"/>
              <a:gd name="connsiteX660" fmla="*/ 640967 w 7467663"/>
              <a:gd name="connsiteY660" fmla="*/ 4105601 h 6858000"/>
              <a:gd name="connsiteX661" fmla="*/ 112563 w 7467663"/>
              <a:gd name="connsiteY661" fmla="*/ 4396952 h 6858000"/>
              <a:gd name="connsiteX662" fmla="*/ 0 w 7467663"/>
              <a:gd name="connsiteY662" fmla="*/ 4466006 h 6858000"/>
              <a:gd name="connsiteX663" fmla="*/ 0 w 7467663"/>
              <a:gd name="connsiteY663" fmla="*/ 4233763 h 6858000"/>
              <a:gd name="connsiteX664" fmla="*/ 36881 w 7467663"/>
              <a:gd name="connsiteY664" fmla="*/ 4200118 h 6858000"/>
              <a:gd name="connsiteX665" fmla="*/ 910534 w 7467663"/>
              <a:gd name="connsiteY665" fmla="*/ 3629753 h 6858000"/>
              <a:gd name="connsiteX666" fmla="*/ 1578717 w 7467663"/>
              <a:gd name="connsiteY666" fmla="*/ 3575982 h 6858000"/>
              <a:gd name="connsiteX667" fmla="*/ 2338780 w 7467663"/>
              <a:gd name="connsiteY667" fmla="*/ 3033725 h 6858000"/>
              <a:gd name="connsiteX668" fmla="*/ 1807991 w 7467663"/>
              <a:gd name="connsiteY668" fmla="*/ 2807184 h 6858000"/>
              <a:gd name="connsiteX669" fmla="*/ 1416358 w 7467663"/>
              <a:gd name="connsiteY669" fmla="*/ 3112571 h 6858000"/>
              <a:gd name="connsiteX670" fmla="*/ 939066 w 7467663"/>
              <a:gd name="connsiteY670" fmla="*/ 3378798 h 6858000"/>
              <a:gd name="connsiteX671" fmla="*/ 115099 w 7467663"/>
              <a:gd name="connsiteY671" fmla="*/ 3607650 h 6858000"/>
              <a:gd name="connsiteX672" fmla="*/ 97284 w 7467663"/>
              <a:gd name="connsiteY672" fmla="*/ 3520393 h 6858000"/>
              <a:gd name="connsiteX673" fmla="*/ 922050 w 7467663"/>
              <a:gd name="connsiteY673" fmla="*/ 3074867 h 6858000"/>
              <a:gd name="connsiteX674" fmla="*/ 1405265 w 7467663"/>
              <a:gd name="connsiteY674" fmla="*/ 3016319 h 6858000"/>
              <a:gd name="connsiteX675" fmla="*/ 1407512 w 7467663"/>
              <a:gd name="connsiteY675" fmla="*/ 3018001 h 6858000"/>
              <a:gd name="connsiteX676" fmla="*/ 1726266 w 7467663"/>
              <a:gd name="connsiteY676" fmla="*/ 2777274 h 6858000"/>
              <a:gd name="connsiteX677" fmla="*/ 625390 w 7467663"/>
              <a:gd name="connsiteY677" fmla="*/ 2514541 h 6858000"/>
              <a:gd name="connsiteX678" fmla="*/ 619799 w 7467663"/>
              <a:gd name="connsiteY678" fmla="*/ 2527180 h 6858000"/>
              <a:gd name="connsiteX679" fmla="*/ 310030 w 7467663"/>
              <a:gd name="connsiteY679" fmla="*/ 2771818 h 6858000"/>
              <a:gd name="connsiteX680" fmla="*/ 173877 w 7467663"/>
              <a:gd name="connsiteY680" fmla="*/ 2937056 h 6858000"/>
              <a:gd name="connsiteX681" fmla="*/ 77889 w 7467663"/>
              <a:gd name="connsiteY681" fmla="*/ 3138440 h 6858000"/>
              <a:gd name="connsiteX682" fmla="*/ 0 w 7467663"/>
              <a:gd name="connsiteY682" fmla="*/ 3271395 h 6858000"/>
              <a:gd name="connsiteX683" fmla="*/ 0 w 7467663"/>
              <a:gd name="connsiteY683" fmla="*/ 3153002 h 6858000"/>
              <a:gd name="connsiteX684" fmla="*/ 2386 w 7467663"/>
              <a:gd name="connsiteY684" fmla="*/ 3149203 h 6858000"/>
              <a:gd name="connsiteX685" fmla="*/ 89753 w 7467663"/>
              <a:gd name="connsiteY685" fmla="*/ 2987702 h 6858000"/>
              <a:gd name="connsiteX686" fmla="*/ 76869 w 7467663"/>
              <a:gd name="connsiteY686" fmla="*/ 3005404 h 6858000"/>
              <a:gd name="connsiteX687" fmla="*/ 32049 w 7467663"/>
              <a:gd name="connsiteY687" fmla="*/ 3065814 h 6858000"/>
              <a:gd name="connsiteX688" fmla="*/ 0 w 7467663"/>
              <a:gd name="connsiteY688" fmla="*/ 3108744 h 6858000"/>
              <a:gd name="connsiteX689" fmla="*/ 0 w 7467663"/>
              <a:gd name="connsiteY689" fmla="*/ 3058059 h 6858000"/>
              <a:gd name="connsiteX690" fmla="*/ 7610 w 7467663"/>
              <a:gd name="connsiteY690" fmla="*/ 3047889 h 6858000"/>
              <a:gd name="connsiteX691" fmla="*/ 52419 w 7467663"/>
              <a:gd name="connsiteY691" fmla="*/ 2987479 h 6858000"/>
              <a:gd name="connsiteX692" fmla="*/ 59142 w 7467663"/>
              <a:gd name="connsiteY692" fmla="*/ 2978488 h 6858000"/>
              <a:gd name="connsiteX693" fmla="*/ 0 w 7467663"/>
              <a:gd name="connsiteY693" fmla="*/ 3015334 h 6858000"/>
              <a:gd name="connsiteX694" fmla="*/ 0 w 7467663"/>
              <a:gd name="connsiteY694" fmla="*/ 2914286 h 6858000"/>
              <a:gd name="connsiteX695" fmla="*/ 36383 w 7467663"/>
              <a:gd name="connsiteY695" fmla="*/ 2901128 h 6858000"/>
              <a:gd name="connsiteX696" fmla="*/ 156329 w 7467663"/>
              <a:gd name="connsiteY696" fmla="*/ 2840533 h 6858000"/>
              <a:gd name="connsiteX697" fmla="*/ 358355 w 7467663"/>
              <a:gd name="connsiteY697" fmla="*/ 2620471 h 6858000"/>
              <a:gd name="connsiteX698" fmla="*/ 510577 w 7467663"/>
              <a:gd name="connsiteY698" fmla="*/ 2501244 h 6858000"/>
              <a:gd name="connsiteX699" fmla="*/ 211967 w 7467663"/>
              <a:gd name="connsiteY699" fmla="*/ 2479171 h 6858000"/>
              <a:gd name="connsiteX700" fmla="*/ 0 w 7467663"/>
              <a:gd name="connsiteY700" fmla="*/ 2476398 h 6858000"/>
              <a:gd name="connsiteX701" fmla="*/ 0 w 7467663"/>
              <a:gd name="connsiteY701" fmla="*/ 2389189 h 6858000"/>
              <a:gd name="connsiteX702" fmla="*/ 103062 w 7467663"/>
              <a:gd name="connsiteY702" fmla="*/ 2389518 h 6858000"/>
              <a:gd name="connsiteX703" fmla="*/ 510734 w 7467663"/>
              <a:gd name="connsiteY703" fmla="*/ 2416201 h 6858000"/>
              <a:gd name="connsiteX704" fmla="*/ 279257 w 7467663"/>
              <a:gd name="connsiteY704" fmla="*/ 2092102 h 6858000"/>
              <a:gd name="connsiteX705" fmla="*/ 65265 w 7467663"/>
              <a:gd name="connsiteY705" fmla="*/ 2006049 h 6858000"/>
              <a:gd name="connsiteX706" fmla="*/ 0 w 7467663"/>
              <a:gd name="connsiteY706" fmla="*/ 1982532 h 6858000"/>
              <a:gd name="connsiteX707" fmla="*/ 0 w 7467663"/>
              <a:gd name="connsiteY707" fmla="*/ 1912789 h 6858000"/>
              <a:gd name="connsiteX708" fmla="*/ 97460 w 7467663"/>
              <a:gd name="connsiteY708" fmla="*/ 1953725 h 6858000"/>
              <a:gd name="connsiteX709" fmla="*/ 221272 w 7467663"/>
              <a:gd name="connsiteY709" fmla="*/ 1980766 h 6858000"/>
              <a:gd name="connsiteX710" fmla="*/ 116765 w 7467663"/>
              <a:gd name="connsiteY710" fmla="*/ 1911033 h 6858000"/>
              <a:gd name="connsiteX711" fmla="*/ 16405 w 7467663"/>
              <a:gd name="connsiteY711" fmla="*/ 1803412 h 6858000"/>
              <a:gd name="connsiteX712" fmla="*/ 0 w 7467663"/>
              <a:gd name="connsiteY712" fmla="*/ 1784777 h 6858000"/>
              <a:gd name="connsiteX713" fmla="*/ 0 w 7467663"/>
              <a:gd name="connsiteY713" fmla="*/ 1740082 h 6858000"/>
              <a:gd name="connsiteX714" fmla="*/ 39394 w 7467663"/>
              <a:gd name="connsiteY714" fmla="*/ 1784856 h 6858000"/>
              <a:gd name="connsiteX715" fmla="*/ 135813 w 7467663"/>
              <a:gd name="connsiteY715" fmla="*/ 1888838 h 6858000"/>
              <a:gd name="connsiteX716" fmla="*/ 242575 w 7467663"/>
              <a:gd name="connsiteY716" fmla="*/ 1958841 h 6858000"/>
              <a:gd name="connsiteX717" fmla="*/ 82197 w 7467663"/>
              <a:gd name="connsiteY717" fmla="*/ 1754826 h 6858000"/>
              <a:gd name="connsiteX718" fmla="*/ 0 w 7467663"/>
              <a:gd name="connsiteY718" fmla="*/ 1679650 h 6858000"/>
              <a:gd name="connsiteX719" fmla="*/ 0 w 7467663"/>
              <a:gd name="connsiteY719" fmla="*/ 1602463 h 6858000"/>
              <a:gd name="connsiteX720" fmla="*/ 84689 w 7467663"/>
              <a:gd name="connsiteY720" fmla="*/ 1677442 h 6858000"/>
              <a:gd name="connsiteX721" fmla="*/ 298437 w 7467663"/>
              <a:gd name="connsiteY721" fmla="*/ 1968019 h 6858000"/>
              <a:gd name="connsiteX722" fmla="*/ 227269 w 7467663"/>
              <a:gd name="connsiteY722" fmla="*/ 1114064 h 6858000"/>
              <a:gd name="connsiteX723" fmla="*/ 248003 w 7467663"/>
              <a:gd name="connsiteY723" fmla="*/ 1089613 h 6858000"/>
              <a:gd name="connsiteX724" fmla="*/ 427020 w 7467663"/>
              <a:gd name="connsiteY724" fmla="*/ 1619803 h 6858000"/>
              <a:gd name="connsiteX725" fmla="*/ 340345 w 7467663"/>
              <a:gd name="connsiteY725" fmla="*/ 2027739 h 6858000"/>
              <a:gd name="connsiteX726" fmla="*/ 360865 w 7467663"/>
              <a:gd name="connsiteY726" fmla="*/ 2044827 h 6858000"/>
              <a:gd name="connsiteX727" fmla="*/ 560414 w 7467663"/>
              <a:gd name="connsiteY727" fmla="*/ 2421457 h 6858000"/>
              <a:gd name="connsiteX728" fmla="*/ 1359703 w 7467663"/>
              <a:gd name="connsiteY728" fmla="*/ 2578554 h 6858000"/>
              <a:gd name="connsiteX729" fmla="*/ 1359422 w 7467663"/>
              <a:gd name="connsiteY729" fmla="*/ 2577994 h 6858000"/>
              <a:gd name="connsiteX730" fmla="*/ 828701 w 7467663"/>
              <a:gd name="connsiteY730" fmla="*/ 1839520 h 6858000"/>
              <a:gd name="connsiteX731" fmla="*/ 494427 w 7467663"/>
              <a:gd name="connsiteY731" fmla="*/ 1092333 h 6858000"/>
              <a:gd name="connsiteX732" fmla="*/ 506322 w 7467663"/>
              <a:gd name="connsiteY732" fmla="*/ 1020997 h 6858000"/>
              <a:gd name="connsiteX733" fmla="*/ 4570198 w 7467663"/>
              <a:gd name="connsiteY733" fmla="*/ 978081 h 6858000"/>
              <a:gd name="connsiteX734" fmla="*/ 4523691 w 7467663"/>
              <a:gd name="connsiteY734" fmla="*/ 1127776 h 6858000"/>
              <a:gd name="connsiteX735" fmla="*/ 4509875 w 7467663"/>
              <a:gd name="connsiteY735" fmla="*/ 1167552 h 6858000"/>
              <a:gd name="connsiteX736" fmla="*/ 4478168 w 7467663"/>
              <a:gd name="connsiteY736" fmla="*/ 1260735 h 6858000"/>
              <a:gd name="connsiteX737" fmla="*/ 4409309 w 7467663"/>
              <a:gd name="connsiteY737" fmla="*/ 1666996 h 6858000"/>
              <a:gd name="connsiteX738" fmla="*/ 4370031 w 7467663"/>
              <a:gd name="connsiteY738" fmla="*/ 1955666 h 6858000"/>
              <a:gd name="connsiteX739" fmla="*/ 4570198 w 7467663"/>
              <a:gd name="connsiteY739" fmla="*/ 978081 h 6858000"/>
              <a:gd name="connsiteX740" fmla="*/ 4557898 w 7467663"/>
              <a:gd name="connsiteY740" fmla="*/ 900011 h 6858000"/>
              <a:gd name="connsiteX741" fmla="*/ 4344840 w 7467663"/>
              <a:gd name="connsiteY741" fmla="*/ 1922038 h 6858000"/>
              <a:gd name="connsiteX742" fmla="*/ 4378710 w 7467663"/>
              <a:gd name="connsiteY742" fmla="*/ 1665516 h 6858000"/>
              <a:gd name="connsiteX743" fmla="*/ 4448798 w 7467663"/>
              <a:gd name="connsiteY743" fmla="*/ 1253024 h 6858000"/>
              <a:gd name="connsiteX744" fmla="*/ 4480315 w 7467663"/>
              <a:gd name="connsiteY744" fmla="*/ 1158454 h 6858000"/>
              <a:gd name="connsiteX745" fmla="*/ 4494133 w 7467663"/>
              <a:gd name="connsiteY745" fmla="*/ 1118676 h 6858000"/>
              <a:gd name="connsiteX746" fmla="*/ 4557898 w 7467663"/>
              <a:gd name="connsiteY746" fmla="*/ 900011 h 6858000"/>
              <a:gd name="connsiteX747" fmla="*/ 5870151 w 7467663"/>
              <a:gd name="connsiteY747" fmla="*/ 898890 h 6858000"/>
              <a:gd name="connsiteX748" fmla="*/ 5861335 w 7467663"/>
              <a:gd name="connsiteY748" fmla="*/ 899177 h 6858000"/>
              <a:gd name="connsiteX749" fmla="*/ 5843702 w 7467663"/>
              <a:gd name="connsiteY749" fmla="*/ 899748 h 6858000"/>
              <a:gd name="connsiteX750" fmla="*/ 5651107 w 7467663"/>
              <a:gd name="connsiteY750" fmla="*/ 920306 h 6858000"/>
              <a:gd name="connsiteX751" fmla="*/ 5459407 w 7467663"/>
              <a:gd name="connsiteY751" fmla="*/ 940975 h 6858000"/>
              <a:gd name="connsiteX752" fmla="*/ 5374846 w 7467663"/>
              <a:gd name="connsiteY752" fmla="*/ 941988 h 6858000"/>
              <a:gd name="connsiteX753" fmla="*/ 5256105 w 7467663"/>
              <a:gd name="connsiteY753" fmla="*/ 945632 h 6858000"/>
              <a:gd name="connsiteX754" fmla="*/ 5107071 w 7467663"/>
              <a:gd name="connsiteY754" fmla="*/ 969720 h 6858000"/>
              <a:gd name="connsiteX755" fmla="*/ 4998681 w 7467663"/>
              <a:gd name="connsiteY755" fmla="*/ 988771 h 6858000"/>
              <a:gd name="connsiteX756" fmla="*/ 5870151 w 7467663"/>
              <a:gd name="connsiteY756" fmla="*/ 898890 h 6858000"/>
              <a:gd name="connsiteX757" fmla="*/ 5504425 w 7467663"/>
              <a:gd name="connsiteY757" fmla="*/ 848067 h 6858000"/>
              <a:gd name="connsiteX758" fmla="*/ 4968849 w 7467663"/>
              <a:gd name="connsiteY758" fmla="*/ 962318 h 6858000"/>
              <a:gd name="connsiteX759" fmla="*/ 5104039 w 7467663"/>
              <a:gd name="connsiteY759" fmla="*/ 940634 h 6858000"/>
              <a:gd name="connsiteX760" fmla="*/ 5256311 w 7467663"/>
              <a:gd name="connsiteY760" fmla="*/ 916490 h 6858000"/>
              <a:gd name="connsiteX761" fmla="*/ 5377381 w 7467663"/>
              <a:gd name="connsiteY761" fmla="*/ 912671 h 6858000"/>
              <a:gd name="connsiteX762" fmla="*/ 5460148 w 7467663"/>
              <a:gd name="connsiteY762" fmla="*/ 911442 h 6858000"/>
              <a:gd name="connsiteX763" fmla="*/ 5648971 w 7467663"/>
              <a:gd name="connsiteY763" fmla="*/ 891331 h 6858000"/>
              <a:gd name="connsiteX764" fmla="*/ 5844807 w 7467663"/>
              <a:gd name="connsiteY764" fmla="*/ 870718 h 6858000"/>
              <a:gd name="connsiteX765" fmla="*/ 5862975 w 7467663"/>
              <a:gd name="connsiteY765" fmla="*/ 869756 h 6858000"/>
              <a:gd name="connsiteX766" fmla="*/ 5920887 w 7467663"/>
              <a:gd name="connsiteY766" fmla="*/ 865929 h 6858000"/>
              <a:gd name="connsiteX767" fmla="*/ 5504425 w 7467663"/>
              <a:gd name="connsiteY767" fmla="*/ 848067 h 6858000"/>
              <a:gd name="connsiteX768" fmla="*/ 3607114 w 7467663"/>
              <a:gd name="connsiteY768" fmla="*/ 467441 h 6858000"/>
              <a:gd name="connsiteX769" fmla="*/ 3296242 w 7467663"/>
              <a:gd name="connsiteY769" fmla="*/ 807991 h 6858000"/>
              <a:gd name="connsiteX770" fmla="*/ 3174674 w 7467663"/>
              <a:gd name="connsiteY770" fmla="*/ 919759 h 6858000"/>
              <a:gd name="connsiteX771" fmla="*/ 3042978 w 7467663"/>
              <a:gd name="connsiteY771" fmla="*/ 1054894 h 6858000"/>
              <a:gd name="connsiteX772" fmla="*/ 2968914 w 7467663"/>
              <a:gd name="connsiteY772" fmla="*/ 1133756 h 6858000"/>
              <a:gd name="connsiteX773" fmla="*/ 3103823 w 7467663"/>
              <a:gd name="connsiteY773" fmla="*/ 1026814 h 6858000"/>
              <a:gd name="connsiteX774" fmla="*/ 3607114 w 7467663"/>
              <a:gd name="connsiteY774" fmla="*/ 467441 h 6858000"/>
              <a:gd name="connsiteX775" fmla="*/ 3744487 w 7467663"/>
              <a:gd name="connsiteY775" fmla="*/ 383136 h 6858000"/>
              <a:gd name="connsiteX776" fmla="*/ 3970213 w 7467663"/>
              <a:gd name="connsiteY776" fmla="*/ 995559 h 6858000"/>
              <a:gd name="connsiteX777" fmla="*/ 3744487 w 7467663"/>
              <a:gd name="connsiteY777" fmla="*/ 383136 h 6858000"/>
              <a:gd name="connsiteX778" fmla="*/ 3624562 w 7467663"/>
              <a:gd name="connsiteY778" fmla="*/ 367041 h 6858000"/>
              <a:gd name="connsiteX779" fmla="*/ 3489712 w 7467663"/>
              <a:gd name="connsiteY779" fmla="*/ 485386 h 6858000"/>
              <a:gd name="connsiteX780" fmla="*/ 3182994 w 7467663"/>
              <a:gd name="connsiteY780" fmla="*/ 828265 h 6858000"/>
              <a:gd name="connsiteX781" fmla="*/ 2892114 w 7467663"/>
              <a:gd name="connsiteY781" fmla="*/ 1172635 h 6858000"/>
              <a:gd name="connsiteX782" fmla="*/ 3021459 w 7467663"/>
              <a:gd name="connsiteY782" fmla="*/ 1035385 h 6858000"/>
              <a:gd name="connsiteX783" fmla="*/ 3153873 w 7467663"/>
              <a:gd name="connsiteY783" fmla="*/ 898971 h 6858000"/>
              <a:gd name="connsiteX784" fmla="*/ 3276511 w 7467663"/>
              <a:gd name="connsiteY784" fmla="*/ 786423 h 6858000"/>
              <a:gd name="connsiteX785" fmla="*/ 3584154 w 7467663"/>
              <a:gd name="connsiteY785" fmla="*/ 448218 h 6858000"/>
              <a:gd name="connsiteX786" fmla="*/ 3624562 w 7467663"/>
              <a:gd name="connsiteY786" fmla="*/ 367041 h 6858000"/>
              <a:gd name="connsiteX787" fmla="*/ 3766672 w 7467663"/>
              <a:gd name="connsiteY787" fmla="*/ 359429 h 6858000"/>
              <a:gd name="connsiteX788" fmla="*/ 3996338 w 7467663"/>
              <a:gd name="connsiteY788" fmla="*/ 968237 h 6858000"/>
              <a:gd name="connsiteX789" fmla="*/ 3766672 w 7467663"/>
              <a:gd name="connsiteY789" fmla="*/ 359429 h 6858000"/>
              <a:gd name="connsiteX790" fmla="*/ 5805386 w 7467663"/>
              <a:gd name="connsiteY790" fmla="*/ 239240 h 6858000"/>
              <a:gd name="connsiteX791" fmla="*/ 5736947 w 7467663"/>
              <a:gd name="connsiteY791" fmla="*/ 261367 h 6858000"/>
              <a:gd name="connsiteX792" fmla="*/ 5427012 w 7467663"/>
              <a:gd name="connsiteY792" fmla="*/ 311272 h 6858000"/>
              <a:gd name="connsiteX793" fmla="*/ 5147818 w 7467663"/>
              <a:gd name="connsiteY793" fmla="*/ 322112 h 6858000"/>
              <a:gd name="connsiteX794" fmla="*/ 5060854 w 7467663"/>
              <a:gd name="connsiteY794" fmla="*/ 311882 h 6858000"/>
              <a:gd name="connsiteX795" fmla="*/ 4945989 w 7467663"/>
              <a:gd name="connsiteY795" fmla="*/ 300516 h 6858000"/>
              <a:gd name="connsiteX796" fmla="*/ 5410479 w 7467663"/>
              <a:gd name="connsiteY796" fmla="*/ 348434 h 6858000"/>
              <a:gd name="connsiteX797" fmla="*/ 5805386 w 7467663"/>
              <a:gd name="connsiteY797" fmla="*/ 239240 h 6858000"/>
              <a:gd name="connsiteX798" fmla="*/ 5905192 w 7467663"/>
              <a:gd name="connsiteY798" fmla="*/ 163079 h 6858000"/>
              <a:gd name="connsiteX799" fmla="*/ 5865655 w 7467663"/>
              <a:gd name="connsiteY799" fmla="*/ 171901 h 6858000"/>
              <a:gd name="connsiteX800" fmla="*/ 5259740 w 7467663"/>
              <a:gd name="connsiteY800" fmla="*/ 257013 h 6858000"/>
              <a:gd name="connsiteX801" fmla="*/ 5208466 w 7467663"/>
              <a:gd name="connsiteY801" fmla="*/ 257550 h 6858000"/>
              <a:gd name="connsiteX802" fmla="*/ 4980204 w 7467663"/>
              <a:gd name="connsiteY802" fmla="*/ 271903 h 6858000"/>
              <a:gd name="connsiteX803" fmla="*/ 5068068 w 7467663"/>
              <a:gd name="connsiteY803" fmla="*/ 282244 h 6858000"/>
              <a:gd name="connsiteX804" fmla="*/ 5153231 w 7467663"/>
              <a:gd name="connsiteY804" fmla="*/ 292240 h 6858000"/>
              <a:gd name="connsiteX805" fmla="*/ 5426491 w 7467663"/>
              <a:gd name="connsiteY805" fmla="*/ 281128 h 6858000"/>
              <a:gd name="connsiteX806" fmla="*/ 5731212 w 7467663"/>
              <a:gd name="connsiteY806" fmla="*/ 231951 h 6858000"/>
              <a:gd name="connsiteX807" fmla="*/ 5905192 w 7467663"/>
              <a:gd name="connsiteY807" fmla="*/ 163079 h 6858000"/>
              <a:gd name="connsiteX808" fmla="*/ 5944437 w 7467663"/>
              <a:gd name="connsiteY808" fmla="*/ 113829 h 6858000"/>
              <a:gd name="connsiteX809" fmla="*/ 5825032 w 7467663"/>
              <a:gd name="connsiteY809" fmla="*/ 146405 h 6858000"/>
              <a:gd name="connsiteX810" fmla="*/ 4955599 w 7467663"/>
              <a:gd name="connsiteY810" fmla="*/ 247008 h 6858000"/>
              <a:gd name="connsiteX811" fmla="*/ 5210104 w 7467663"/>
              <a:gd name="connsiteY811" fmla="*/ 228123 h 6858000"/>
              <a:gd name="connsiteX812" fmla="*/ 5261015 w 7467663"/>
              <a:gd name="connsiteY812" fmla="*/ 227087 h 6858000"/>
              <a:gd name="connsiteX813" fmla="*/ 5861181 w 7467663"/>
              <a:gd name="connsiteY813" fmla="*/ 143093 h 6858000"/>
              <a:gd name="connsiteX814" fmla="*/ 5961252 w 7467663"/>
              <a:gd name="connsiteY814" fmla="*/ 114820 h 6858000"/>
              <a:gd name="connsiteX815" fmla="*/ 5944437 w 7467663"/>
              <a:gd name="connsiteY815" fmla="*/ 113829 h 6858000"/>
              <a:gd name="connsiteX816" fmla="*/ 3882765 w 7467663"/>
              <a:gd name="connsiteY816" fmla="*/ 0 h 6858000"/>
              <a:gd name="connsiteX817" fmla="*/ 3995099 w 7467663"/>
              <a:gd name="connsiteY817" fmla="*/ 0 h 6858000"/>
              <a:gd name="connsiteX818" fmla="*/ 4163818 w 7467663"/>
              <a:gd name="connsiteY818" fmla="*/ 234104 h 6858000"/>
              <a:gd name="connsiteX819" fmla="*/ 4172099 w 7467663"/>
              <a:gd name="connsiteY819" fmla="*/ 234207 h 6858000"/>
              <a:gd name="connsiteX820" fmla="*/ 4784282 w 7467663"/>
              <a:gd name="connsiteY820" fmla="*/ 276561 h 6858000"/>
              <a:gd name="connsiteX821" fmla="*/ 4801687 w 7467663"/>
              <a:gd name="connsiteY821" fmla="*/ 267764 h 6858000"/>
              <a:gd name="connsiteX822" fmla="*/ 6082788 w 7467663"/>
              <a:gd name="connsiteY822" fmla="*/ 64119 h 6858000"/>
              <a:gd name="connsiteX823" fmla="*/ 6099442 w 7467663"/>
              <a:gd name="connsiteY823" fmla="*/ 82568 h 6858000"/>
              <a:gd name="connsiteX824" fmla="*/ 4804137 w 7467663"/>
              <a:gd name="connsiteY824" fmla="*/ 320931 h 6858000"/>
              <a:gd name="connsiteX825" fmla="*/ 4227047 w 7467663"/>
              <a:gd name="connsiteY825" fmla="*/ 313415 h 6858000"/>
              <a:gd name="connsiteX826" fmla="*/ 4346041 w 7467663"/>
              <a:gd name="connsiteY826" fmla="*/ 456086 h 6858000"/>
              <a:gd name="connsiteX827" fmla="*/ 4870967 w 7467663"/>
              <a:gd name="connsiteY827" fmla="*/ 963061 h 6858000"/>
              <a:gd name="connsiteX828" fmla="*/ 4889647 w 7467663"/>
              <a:gd name="connsiteY828" fmla="*/ 957147 h 6858000"/>
              <a:gd name="connsiteX829" fmla="*/ 5422504 w 7467663"/>
              <a:gd name="connsiteY829" fmla="*/ 805191 h 6858000"/>
              <a:gd name="connsiteX830" fmla="*/ 6087656 w 7467663"/>
              <a:gd name="connsiteY830" fmla="*/ 826703 h 6858000"/>
              <a:gd name="connsiteX831" fmla="*/ 6058717 w 7467663"/>
              <a:gd name="connsiteY831" fmla="*/ 865992 h 6858000"/>
              <a:gd name="connsiteX832" fmla="*/ 4974153 w 7467663"/>
              <a:gd name="connsiteY832" fmla="*/ 1045456 h 6858000"/>
              <a:gd name="connsiteX833" fmla="*/ 5627835 w 7467663"/>
              <a:gd name="connsiteY833" fmla="*/ 1472077 h 6858000"/>
              <a:gd name="connsiteX834" fmla="*/ 5629817 w 7467663"/>
              <a:gd name="connsiteY834" fmla="*/ 1471412 h 6858000"/>
              <a:gd name="connsiteX835" fmla="*/ 5634124 w 7467663"/>
              <a:gd name="connsiteY835" fmla="*/ 1470572 h 6858000"/>
              <a:gd name="connsiteX836" fmla="*/ 5755832 w 7467663"/>
              <a:gd name="connsiteY836" fmla="*/ 1383886 h 6858000"/>
              <a:gd name="connsiteX837" fmla="*/ 6014186 w 7467663"/>
              <a:gd name="connsiteY837" fmla="*/ 1279799 h 6858000"/>
              <a:gd name="connsiteX838" fmla="*/ 6901619 w 7467663"/>
              <a:gd name="connsiteY838" fmla="*/ 1047874 h 6858000"/>
              <a:gd name="connsiteX839" fmla="*/ 6931566 w 7467663"/>
              <a:gd name="connsiteY839" fmla="*/ 1062034 h 6858000"/>
              <a:gd name="connsiteX840" fmla="*/ 5790982 w 7467663"/>
              <a:gd name="connsiteY840" fmla="*/ 1561380 h 6858000"/>
              <a:gd name="connsiteX841" fmla="*/ 6188971 w 7467663"/>
              <a:gd name="connsiteY841" fmla="*/ 1755168 h 6858000"/>
              <a:gd name="connsiteX842" fmla="*/ 6202446 w 7467663"/>
              <a:gd name="connsiteY842" fmla="*/ 1752268 h 6858000"/>
              <a:gd name="connsiteX843" fmla="*/ 7179560 w 7467663"/>
              <a:gd name="connsiteY843" fmla="*/ 1467551 h 6858000"/>
              <a:gd name="connsiteX844" fmla="*/ 7158730 w 7467663"/>
              <a:gd name="connsiteY844" fmla="*/ 1507835 h 6858000"/>
              <a:gd name="connsiteX845" fmla="*/ 6326959 w 7467663"/>
              <a:gd name="connsiteY845" fmla="*/ 1817686 h 6858000"/>
              <a:gd name="connsiteX846" fmla="*/ 6537433 w 7467663"/>
              <a:gd name="connsiteY846" fmla="*/ 1907790 h 6858000"/>
              <a:gd name="connsiteX847" fmla="*/ 6550221 w 7467663"/>
              <a:gd name="connsiteY847" fmla="*/ 1910729 h 6858000"/>
              <a:gd name="connsiteX848" fmla="*/ 6964438 w 7467663"/>
              <a:gd name="connsiteY848" fmla="*/ 2209505 h 6858000"/>
              <a:gd name="connsiteX849" fmla="*/ 7367862 w 7467663"/>
              <a:gd name="connsiteY849" fmla="*/ 2806833 h 6858000"/>
              <a:gd name="connsiteX850" fmla="*/ 7364329 w 7467663"/>
              <a:gd name="connsiteY850" fmla="*/ 2826907 h 6858000"/>
              <a:gd name="connsiteX851" fmla="*/ 7290545 w 7467663"/>
              <a:gd name="connsiteY851" fmla="*/ 2850663 h 6858000"/>
              <a:gd name="connsiteX852" fmla="*/ 6472036 w 7467663"/>
              <a:gd name="connsiteY852" fmla="*/ 1959003 h 6858000"/>
              <a:gd name="connsiteX853" fmla="*/ 5792897 w 7467663"/>
              <a:gd name="connsiteY853" fmla="*/ 1647747 h 6858000"/>
              <a:gd name="connsiteX854" fmla="*/ 5842751 w 7467663"/>
              <a:gd name="connsiteY854" fmla="*/ 1816112 h 6858000"/>
              <a:gd name="connsiteX855" fmla="*/ 5847424 w 7467663"/>
              <a:gd name="connsiteY855" fmla="*/ 1815776 h 6858000"/>
              <a:gd name="connsiteX856" fmla="*/ 6399821 w 7467663"/>
              <a:gd name="connsiteY856" fmla="*/ 2344799 h 6858000"/>
              <a:gd name="connsiteX857" fmla="*/ 6323232 w 7467663"/>
              <a:gd name="connsiteY857" fmla="*/ 2389634 h 6858000"/>
              <a:gd name="connsiteX858" fmla="*/ 5942958 w 7467663"/>
              <a:gd name="connsiteY858" fmla="*/ 2077708 h 6858000"/>
              <a:gd name="connsiteX859" fmla="*/ 5921559 w 7467663"/>
              <a:gd name="connsiteY859" fmla="*/ 2378596 h 6858000"/>
              <a:gd name="connsiteX860" fmla="*/ 5817651 w 7467663"/>
              <a:gd name="connsiteY860" fmla="*/ 3023919 h 6858000"/>
              <a:gd name="connsiteX861" fmla="*/ 5729634 w 7467663"/>
              <a:gd name="connsiteY861" fmla="*/ 3051849 h 6858000"/>
              <a:gd name="connsiteX862" fmla="*/ 5611018 w 7467663"/>
              <a:gd name="connsiteY862" fmla="*/ 2316769 h 6858000"/>
              <a:gd name="connsiteX863" fmla="*/ 5687608 w 7467663"/>
              <a:gd name="connsiteY863" fmla="*/ 2039972 h 6858000"/>
              <a:gd name="connsiteX864" fmla="*/ 5657554 w 7467663"/>
              <a:gd name="connsiteY864" fmla="*/ 1576445 h 6858000"/>
              <a:gd name="connsiteX865" fmla="*/ 5150475 w 7467663"/>
              <a:gd name="connsiteY865" fmla="*/ 1274012 h 6858000"/>
              <a:gd name="connsiteX866" fmla="*/ 5349142 w 7467663"/>
              <a:gd name="connsiteY866" fmla="*/ 2204405 h 6858000"/>
              <a:gd name="connsiteX867" fmla="*/ 5262214 w 7467663"/>
              <a:gd name="connsiteY867" fmla="*/ 2233836 h 6858000"/>
              <a:gd name="connsiteX868" fmla="*/ 4981539 w 7467663"/>
              <a:gd name="connsiteY868" fmla="*/ 1542201 h 6858000"/>
              <a:gd name="connsiteX869" fmla="*/ 4958461 w 7467663"/>
              <a:gd name="connsiteY869" fmla="*/ 1136957 h 6858000"/>
              <a:gd name="connsiteX870" fmla="*/ 4655015 w 7467663"/>
              <a:gd name="connsiteY870" fmla="*/ 891426 h 6858000"/>
              <a:gd name="connsiteX871" fmla="*/ 4348002 w 7467663"/>
              <a:gd name="connsiteY871" fmla="*/ 2205895 h 6858000"/>
              <a:gd name="connsiteX872" fmla="*/ 4262250 w 7467663"/>
              <a:gd name="connsiteY872" fmla="*/ 2219972 h 6858000"/>
              <a:gd name="connsiteX873" fmla="*/ 4550611 w 7467663"/>
              <a:gd name="connsiteY873" fmla="*/ 817540 h 6858000"/>
              <a:gd name="connsiteX874" fmla="*/ 4564418 w 7467663"/>
              <a:gd name="connsiteY874" fmla="*/ 808293 h 6858000"/>
              <a:gd name="connsiteX875" fmla="*/ 4266388 w 7467663"/>
              <a:gd name="connsiteY875" fmla="*/ 500083 h 6858000"/>
              <a:gd name="connsiteX876" fmla="*/ 4032842 w 7467663"/>
              <a:gd name="connsiteY876" fmla="*/ 211809 h 6858000"/>
              <a:gd name="connsiteX877" fmla="*/ 3882765 w 7467663"/>
              <a:gd name="connsiteY877" fmla="*/ 0 h 6858000"/>
              <a:gd name="connsiteX878" fmla="*/ 3721337 w 7467663"/>
              <a:gd name="connsiteY878" fmla="*/ 0 h 6858000"/>
              <a:gd name="connsiteX879" fmla="*/ 3797544 w 7467663"/>
              <a:gd name="connsiteY879" fmla="*/ 0 h 6858000"/>
              <a:gd name="connsiteX880" fmla="*/ 3775734 w 7467663"/>
              <a:gd name="connsiteY880" fmla="*/ 95131 h 6858000"/>
              <a:gd name="connsiteX881" fmla="*/ 3724807 w 7467663"/>
              <a:gd name="connsiteY881" fmla="*/ 272257 h 6858000"/>
              <a:gd name="connsiteX882" fmla="*/ 3726844 w 7467663"/>
              <a:gd name="connsiteY882" fmla="*/ 282988 h 6858000"/>
              <a:gd name="connsiteX883" fmla="*/ 3742664 w 7467663"/>
              <a:gd name="connsiteY883" fmla="*/ 279918 h 6858000"/>
              <a:gd name="connsiteX884" fmla="*/ 4103910 w 7467663"/>
              <a:gd name="connsiteY884" fmla="*/ 1161917 h 6858000"/>
              <a:gd name="connsiteX885" fmla="*/ 4020269 w 7467663"/>
              <a:gd name="connsiteY885" fmla="*/ 1200406 h 6858000"/>
              <a:gd name="connsiteX886" fmla="*/ 3674882 w 7467663"/>
              <a:gd name="connsiteY886" fmla="*/ 488524 h 6858000"/>
              <a:gd name="connsiteX887" fmla="*/ 3132682 w 7467663"/>
              <a:gd name="connsiteY887" fmla="*/ 1072284 h 6858000"/>
              <a:gd name="connsiteX888" fmla="*/ 2716346 w 7467663"/>
              <a:gd name="connsiteY888" fmla="*/ 1276376 h 6858000"/>
              <a:gd name="connsiteX889" fmla="*/ 2716772 w 7467663"/>
              <a:gd name="connsiteY889" fmla="*/ 1255462 h 6858000"/>
              <a:gd name="connsiteX890" fmla="*/ 3471096 w 7467663"/>
              <a:gd name="connsiteY890" fmla="*/ 437072 h 6858000"/>
              <a:gd name="connsiteX891" fmla="*/ 3639057 w 7467663"/>
              <a:gd name="connsiteY891" fmla="*/ 286334 h 6858000"/>
              <a:gd name="connsiteX892" fmla="*/ 3640309 w 7467663"/>
              <a:gd name="connsiteY892" fmla="*/ 284664 h 6858000"/>
              <a:gd name="connsiteX893" fmla="*/ 3646022 w 7467663"/>
              <a:gd name="connsiteY893" fmla="*/ 276711 h 6858000"/>
              <a:gd name="connsiteX894" fmla="*/ 3707943 w 7467663"/>
              <a:gd name="connsiteY894" fmla="*/ 65958 h 6858000"/>
              <a:gd name="connsiteX895" fmla="*/ 3721337 w 7467663"/>
              <a:gd name="connsiteY895" fmla="*/ 0 h 6858000"/>
              <a:gd name="connsiteX896" fmla="*/ 2867960 w 7467663"/>
              <a:gd name="connsiteY896" fmla="*/ 0 h 6858000"/>
              <a:gd name="connsiteX897" fmla="*/ 2926351 w 7467663"/>
              <a:gd name="connsiteY897" fmla="*/ 0 h 6858000"/>
              <a:gd name="connsiteX898" fmla="*/ 2902823 w 7467663"/>
              <a:gd name="connsiteY898" fmla="*/ 262929 h 6858000"/>
              <a:gd name="connsiteX899" fmla="*/ 2940663 w 7467663"/>
              <a:gd name="connsiteY899" fmla="*/ 140884 h 6858000"/>
              <a:gd name="connsiteX900" fmla="*/ 2947039 w 7467663"/>
              <a:gd name="connsiteY900" fmla="*/ 122524 h 6858000"/>
              <a:gd name="connsiteX901" fmla="*/ 2984316 w 7467663"/>
              <a:gd name="connsiteY901" fmla="*/ 0 h 6858000"/>
              <a:gd name="connsiteX902" fmla="*/ 3016114 w 7467663"/>
              <a:gd name="connsiteY902" fmla="*/ 0 h 6858000"/>
              <a:gd name="connsiteX903" fmla="*/ 2979949 w 7467663"/>
              <a:gd name="connsiteY903" fmla="*/ 119274 h 6858000"/>
              <a:gd name="connsiteX904" fmla="*/ 3023879 w 7467663"/>
              <a:gd name="connsiteY904" fmla="*/ 0 h 6858000"/>
              <a:gd name="connsiteX905" fmla="*/ 3105400 w 7467663"/>
              <a:gd name="connsiteY905" fmla="*/ 0 h 6858000"/>
              <a:gd name="connsiteX906" fmla="*/ 3094669 w 7467663"/>
              <a:gd name="connsiteY906" fmla="*/ 30308 h 6858000"/>
              <a:gd name="connsiteX907" fmla="*/ 2901945 w 7467663"/>
              <a:gd name="connsiteY907" fmla="*/ 466538 h 6858000"/>
              <a:gd name="connsiteX908" fmla="*/ 2815209 w 7467663"/>
              <a:gd name="connsiteY908" fmla="*/ 497361 h 6858000"/>
              <a:gd name="connsiteX909" fmla="*/ 2844845 w 7467663"/>
              <a:gd name="connsiteY909" fmla="*/ 127638 h 6858000"/>
              <a:gd name="connsiteX910" fmla="*/ 2867960 w 7467663"/>
              <a:gd name="connsiteY910" fmla="*/ 0 h 6858000"/>
              <a:gd name="connsiteX911" fmla="*/ 1057230 w 7467663"/>
              <a:gd name="connsiteY911" fmla="*/ 0 h 6858000"/>
              <a:gd name="connsiteX912" fmla="*/ 1111003 w 7467663"/>
              <a:gd name="connsiteY912" fmla="*/ 0 h 6858000"/>
              <a:gd name="connsiteX913" fmla="*/ 1125553 w 7467663"/>
              <a:gd name="connsiteY913" fmla="*/ 52588 h 6858000"/>
              <a:gd name="connsiteX914" fmla="*/ 1304276 w 7467663"/>
              <a:gd name="connsiteY914" fmla="*/ 476275 h 6858000"/>
              <a:gd name="connsiteX915" fmla="*/ 1492066 w 7467663"/>
              <a:gd name="connsiteY915" fmla="*/ 886333 h 6858000"/>
              <a:gd name="connsiteX916" fmla="*/ 1423698 w 7467663"/>
              <a:gd name="connsiteY916" fmla="*/ 710817 h 6858000"/>
              <a:gd name="connsiteX917" fmla="*/ 1357609 w 7467663"/>
              <a:gd name="connsiteY917" fmla="*/ 532892 h 6858000"/>
              <a:gd name="connsiteX918" fmla="*/ 1309550 w 7467663"/>
              <a:gd name="connsiteY918" fmla="*/ 374031 h 6858000"/>
              <a:gd name="connsiteX919" fmla="*/ 1193673 w 7467663"/>
              <a:gd name="connsiteY919" fmla="*/ 49533 h 6858000"/>
              <a:gd name="connsiteX920" fmla="*/ 1164391 w 7467663"/>
              <a:gd name="connsiteY920" fmla="*/ 0 h 6858000"/>
              <a:gd name="connsiteX921" fmla="*/ 1200666 w 7467663"/>
              <a:gd name="connsiteY921" fmla="*/ 0 h 6858000"/>
              <a:gd name="connsiteX922" fmla="*/ 1223408 w 7467663"/>
              <a:gd name="connsiteY922" fmla="*/ 38996 h 6858000"/>
              <a:gd name="connsiteX923" fmla="*/ 1339635 w 7467663"/>
              <a:gd name="connsiteY923" fmla="*/ 365517 h 6858000"/>
              <a:gd name="connsiteX924" fmla="*/ 1387469 w 7467663"/>
              <a:gd name="connsiteY924" fmla="*/ 523079 h 6858000"/>
              <a:gd name="connsiteX925" fmla="*/ 1452685 w 7467663"/>
              <a:gd name="connsiteY925" fmla="*/ 699806 h 6858000"/>
              <a:gd name="connsiteX926" fmla="*/ 1492092 w 7467663"/>
              <a:gd name="connsiteY926" fmla="*/ 800424 h 6858000"/>
              <a:gd name="connsiteX927" fmla="*/ 1455302 w 7467663"/>
              <a:gd name="connsiteY927" fmla="*/ 632913 h 6858000"/>
              <a:gd name="connsiteX928" fmla="*/ 1222336 w 7467663"/>
              <a:gd name="connsiteY928" fmla="*/ 9480 h 6858000"/>
              <a:gd name="connsiteX929" fmla="*/ 1214634 w 7467663"/>
              <a:gd name="connsiteY929" fmla="*/ 0 h 6858000"/>
              <a:gd name="connsiteX930" fmla="*/ 1289827 w 7467663"/>
              <a:gd name="connsiteY930" fmla="*/ 0 h 6858000"/>
              <a:gd name="connsiteX931" fmla="*/ 1321076 w 7467663"/>
              <a:gd name="connsiteY931" fmla="*/ 59722 h 6858000"/>
              <a:gd name="connsiteX932" fmla="*/ 1512579 w 7467663"/>
              <a:gd name="connsiteY932" fmla="*/ 626441 h 6858000"/>
              <a:gd name="connsiteX933" fmla="*/ 1506076 w 7467663"/>
              <a:gd name="connsiteY933" fmla="*/ 1089289 h 6858000"/>
              <a:gd name="connsiteX934" fmla="*/ 1486346 w 7467663"/>
              <a:gd name="connsiteY934" fmla="*/ 1079919 h 6858000"/>
              <a:gd name="connsiteX935" fmla="*/ 1070511 w 7467663"/>
              <a:gd name="connsiteY935" fmla="*/ 48609 h 6858000"/>
              <a:gd name="connsiteX936" fmla="*/ 1057230 w 7467663"/>
              <a:gd name="connsiteY936" fmla="*/ 0 h 6858000"/>
              <a:gd name="connsiteX937" fmla="*/ 43151 w 7467663"/>
              <a:gd name="connsiteY937" fmla="*/ 0 h 6858000"/>
              <a:gd name="connsiteX938" fmla="*/ 95283 w 7467663"/>
              <a:gd name="connsiteY938" fmla="*/ 0 h 6858000"/>
              <a:gd name="connsiteX939" fmla="*/ 300708 w 7467663"/>
              <a:gd name="connsiteY939" fmla="*/ 154571 h 6858000"/>
              <a:gd name="connsiteX940" fmla="*/ 530414 w 7467663"/>
              <a:gd name="connsiteY940" fmla="*/ 354673 h 6858000"/>
              <a:gd name="connsiteX941" fmla="*/ 333785 w 7467663"/>
              <a:gd name="connsiteY941" fmla="*/ 161564 h 6858000"/>
              <a:gd name="connsiteX942" fmla="*/ 147005 w 7467663"/>
              <a:gd name="connsiteY942" fmla="*/ 0 h 6858000"/>
              <a:gd name="connsiteX943" fmla="*/ 272509 w 7467663"/>
              <a:gd name="connsiteY943" fmla="*/ 0 h 6858000"/>
              <a:gd name="connsiteX944" fmla="*/ 326276 w 7467663"/>
              <a:gd name="connsiteY944" fmla="*/ 45847 h 6858000"/>
              <a:gd name="connsiteX945" fmla="*/ 823759 w 7467663"/>
              <a:gd name="connsiteY945" fmla="*/ 574145 h 6858000"/>
              <a:gd name="connsiteX946" fmla="*/ 811254 w 7467663"/>
              <a:gd name="connsiteY946" fmla="*/ 665546 h 6858000"/>
              <a:gd name="connsiteX947" fmla="*/ 154042 w 7467663"/>
              <a:gd name="connsiteY947" fmla="*/ 261522 h 6858000"/>
              <a:gd name="connsiteX948" fmla="*/ 13550 w 7467663"/>
              <a:gd name="connsiteY948" fmla="*/ 158423 h 6858000"/>
              <a:gd name="connsiteX949" fmla="*/ 0 w 7467663"/>
              <a:gd name="connsiteY949" fmla="*/ 146618 h 6858000"/>
              <a:gd name="connsiteX950" fmla="*/ 0 w 7467663"/>
              <a:gd name="connsiteY950" fmla="*/ 59161 h 6858000"/>
              <a:gd name="connsiteX951" fmla="*/ 45427 w 7467663"/>
              <a:gd name="connsiteY951" fmla="*/ 101078 h 6858000"/>
              <a:gd name="connsiteX952" fmla="*/ 630103 w 7467663"/>
              <a:gd name="connsiteY952" fmla="*/ 485885 h 6858000"/>
              <a:gd name="connsiteX953" fmla="*/ 532040 w 7467663"/>
              <a:gd name="connsiteY953" fmla="*/ 399359 h 6858000"/>
              <a:gd name="connsiteX954" fmla="*/ 517618 w 7467663"/>
              <a:gd name="connsiteY954" fmla="*/ 385726 h 6858000"/>
              <a:gd name="connsiteX955" fmla="*/ 285074 w 7467663"/>
              <a:gd name="connsiteY955" fmla="*/ 182755 h 6858000"/>
              <a:gd name="connsiteX956" fmla="*/ 43151 w 7467663"/>
              <a:gd name="connsiteY95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467600 w 7467600"/>
              <a:gd name="connsiteY75" fmla="*/ 6334256 h 6858000"/>
              <a:gd name="connsiteX76" fmla="*/ 7454976 w 7467600"/>
              <a:gd name="connsiteY76" fmla="*/ 6318297 h 6858000"/>
              <a:gd name="connsiteX77" fmla="*/ 1456157 w 7467600"/>
              <a:gd name="connsiteY77" fmla="*/ 5371404 h 6858000"/>
              <a:gd name="connsiteX78" fmla="*/ 1244432 w 7467600"/>
              <a:gd name="connsiteY78" fmla="*/ 5385601 h 6858000"/>
              <a:gd name="connsiteX79" fmla="*/ 973990 w 7467600"/>
              <a:gd name="connsiteY79" fmla="*/ 5424940 h 6858000"/>
              <a:gd name="connsiteX80" fmla="*/ 1103809 w 7467600"/>
              <a:gd name="connsiteY80" fmla="*/ 5433720 h 6858000"/>
              <a:gd name="connsiteX81" fmla="*/ 1123454 w 7467600"/>
              <a:gd name="connsiteY81" fmla="*/ 5435727 h 6858000"/>
              <a:gd name="connsiteX82" fmla="*/ 1737017 w 7467600"/>
              <a:gd name="connsiteY82" fmla="*/ 5452183 h 6858000"/>
              <a:gd name="connsiteX83" fmla="*/ 1824397 w 7467600"/>
              <a:gd name="connsiteY83" fmla="*/ 5447757 h 6858000"/>
              <a:gd name="connsiteX84" fmla="*/ 2070059 w 7467600"/>
              <a:gd name="connsiteY84" fmla="*/ 5441660 h 6858000"/>
              <a:gd name="connsiteX85" fmla="*/ 1456157 w 7467600"/>
              <a:gd name="connsiteY85" fmla="*/ 5371404 h 6858000"/>
              <a:gd name="connsiteX86" fmla="*/ 4988186 w 7467600"/>
              <a:gd name="connsiteY86" fmla="*/ 5216467 h 6858000"/>
              <a:gd name="connsiteX87" fmla="*/ 4777334 w 7467600"/>
              <a:gd name="connsiteY87" fmla="*/ 5406072 h 6858000"/>
              <a:gd name="connsiteX88" fmla="*/ 4718341 w 7467600"/>
              <a:gd name="connsiteY88" fmla="*/ 5468043 h 6858000"/>
              <a:gd name="connsiteX89" fmla="*/ 4604655 w 7467600"/>
              <a:gd name="connsiteY89" fmla="*/ 5583434 h 6858000"/>
              <a:gd name="connsiteX90" fmla="*/ 4565074 w 7467600"/>
              <a:gd name="connsiteY90" fmla="*/ 5618550 h 6858000"/>
              <a:gd name="connsiteX91" fmla="*/ 4988186 w 7467600"/>
              <a:gd name="connsiteY91" fmla="*/ 5216467 h 6858000"/>
              <a:gd name="connsiteX92" fmla="*/ 4978032 w 7467600"/>
              <a:gd name="connsiteY92" fmla="*/ 5183809 h 6858000"/>
              <a:gd name="connsiteX93" fmla="*/ 4463413 w 7467600"/>
              <a:gd name="connsiteY93" fmla="*/ 5615162 h 6858000"/>
              <a:gd name="connsiteX94" fmla="*/ 4358134 w 7467600"/>
              <a:gd name="connsiteY94" fmla="*/ 5742791 h 6858000"/>
              <a:gd name="connsiteX95" fmla="*/ 4376219 w 7467600"/>
              <a:gd name="connsiteY95" fmla="*/ 5729027 h 6858000"/>
              <a:gd name="connsiteX96" fmla="*/ 4582340 w 7467600"/>
              <a:gd name="connsiteY96" fmla="*/ 5561037 h 6858000"/>
              <a:gd name="connsiteX97" fmla="*/ 4694684 w 7467600"/>
              <a:gd name="connsiteY97" fmla="*/ 5447098 h 6858000"/>
              <a:gd name="connsiteX98" fmla="*/ 4754123 w 7467600"/>
              <a:gd name="connsiteY98" fmla="*/ 5384643 h 6858000"/>
              <a:gd name="connsiteX99" fmla="*/ 4978032 w 7467600"/>
              <a:gd name="connsiteY99" fmla="*/ 5183809 h 6858000"/>
              <a:gd name="connsiteX100" fmla="*/ 1903353 w 7467600"/>
              <a:gd name="connsiteY100" fmla="*/ 5044827 h 6858000"/>
              <a:gd name="connsiteX101" fmla="*/ 1936931 w 7467600"/>
              <a:gd name="connsiteY101" fmla="*/ 5093954 h 6858000"/>
              <a:gd name="connsiteX102" fmla="*/ 2195868 w 7467600"/>
              <a:gd name="connsiteY102" fmla="*/ 5396574 h 6858000"/>
              <a:gd name="connsiteX103" fmla="*/ 2088852 w 7467600"/>
              <a:gd name="connsiteY103" fmla="*/ 5166123 h 6858000"/>
              <a:gd name="connsiteX104" fmla="*/ 1958241 w 7467600"/>
              <a:gd name="connsiteY104" fmla="*/ 5067955 h 6858000"/>
              <a:gd name="connsiteX105" fmla="*/ 1903353 w 7467600"/>
              <a:gd name="connsiteY105" fmla="*/ 5044827 h 6858000"/>
              <a:gd name="connsiteX106" fmla="*/ 1979378 w 7467600"/>
              <a:gd name="connsiteY106" fmla="*/ 4769504 h 6858000"/>
              <a:gd name="connsiteX107" fmla="*/ 2882120 w 7467600"/>
              <a:gd name="connsiteY107" fmla="*/ 5064547 h 6858000"/>
              <a:gd name="connsiteX108" fmla="*/ 2793103 w 7467600"/>
              <a:gd name="connsiteY108" fmla="*/ 5039699 h 6858000"/>
              <a:gd name="connsiteX109" fmla="*/ 2770041 w 7467600"/>
              <a:gd name="connsiteY109" fmla="*/ 5033634 h 6858000"/>
              <a:gd name="connsiteX110" fmla="*/ 1979378 w 7467600"/>
              <a:gd name="connsiteY110" fmla="*/ 4769504 h 6858000"/>
              <a:gd name="connsiteX111" fmla="*/ 1927410 w 7467600"/>
              <a:gd name="connsiteY111" fmla="*/ 4716164 h 6858000"/>
              <a:gd name="connsiteX112" fmla="*/ 1959587 w 7467600"/>
              <a:gd name="connsiteY112" fmla="*/ 4728849 h 6858000"/>
              <a:gd name="connsiteX113" fmla="*/ 2777707 w 7467600"/>
              <a:gd name="connsiteY113" fmla="*/ 5003991 h 6858000"/>
              <a:gd name="connsiteX114" fmla="*/ 2800768 w 7467600"/>
              <a:gd name="connsiteY114" fmla="*/ 5010056 h 6858000"/>
              <a:gd name="connsiteX115" fmla="*/ 2879408 w 7467600"/>
              <a:gd name="connsiteY115" fmla="*/ 5031590 h 6858000"/>
              <a:gd name="connsiteX116" fmla="*/ 2862295 w 7467600"/>
              <a:gd name="connsiteY116" fmla="*/ 5022958 h 6858000"/>
              <a:gd name="connsiteX117" fmla="*/ 2813343 w 7467600"/>
              <a:gd name="connsiteY117" fmla="*/ 4998369 h 6858000"/>
              <a:gd name="connsiteX118" fmla="*/ 2646245 w 7467600"/>
              <a:gd name="connsiteY118" fmla="*/ 4930999 h 6858000"/>
              <a:gd name="connsiteX119" fmla="*/ 1999243 w 7467600"/>
              <a:gd name="connsiteY119" fmla="*/ 4730524 h 6858000"/>
              <a:gd name="connsiteX120" fmla="*/ 1979527 w 7467600"/>
              <a:gd name="connsiteY120" fmla="*/ 4726651 h 6858000"/>
              <a:gd name="connsiteX121" fmla="*/ 1927410 w 7467600"/>
              <a:gd name="connsiteY121" fmla="*/ 4716164 h 6858000"/>
              <a:gd name="connsiteX122" fmla="*/ 1997014 w 7467600"/>
              <a:gd name="connsiteY122" fmla="*/ 4698007 h 6858000"/>
              <a:gd name="connsiteX123" fmla="*/ 2005458 w 7467600"/>
              <a:gd name="connsiteY123" fmla="*/ 4699540 h 6858000"/>
              <a:gd name="connsiteX124" fmla="*/ 2657186 w 7467600"/>
              <a:gd name="connsiteY124" fmla="*/ 4901687 h 6858000"/>
              <a:gd name="connsiteX125" fmla="*/ 2826662 w 7467600"/>
              <a:gd name="connsiteY125" fmla="*/ 4970362 h 6858000"/>
              <a:gd name="connsiteX126" fmla="*/ 2876100 w 7467600"/>
              <a:gd name="connsiteY126" fmla="*/ 4995397 h 6858000"/>
              <a:gd name="connsiteX127" fmla="*/ 3042600 w 7467600"/>
              <a:gd name="connsiteY127" fmla="*/ 5059532 h 6858000"/>
              <a:gd name="connsiteX128" fmla="*/ 1997014 w 7467600"/>
              <a:gd name="connsiteY128" fmla="*/ 4698007 h 6858000"/>
              <a:gd name="connsiteX129" fmla="*/ 2305292 w 7467600"/>
              <a:gd name="connsiteY129" fmla="*/ 4219492 h 6858000"/>
              <a:gd name="connsiteX130" fmla="*/ 3360922 w 7467600"/>
              <a:gd name="connsiteY130" fmla="*/ 4529373 h 6858000"/>
              <a:gd name="connsiteX131" fmla="*/ 3492420 w 7467600"/>
              <a:gd name="connsiteY131" fmla="*/ 4510145 h 6858000"/>
              <a:gd name="connsiteX132" fmla="*/ 3364086 w 7467600"/>
              <a:gd name="connsiteY132" fmla="*/ 4480340 h 6858000"/>
              <a:gd name="connsiteX133" fmla="*/ 3225818 w 7467600"/>
              <a:gd name="connsiteY133" fmla="*/ 4411822 h 6858000"/>
              <a:gd name="connsiteX134" fmla="*/ 3129696 w 7467600"/>
              <a:gd name="connsiteY134" fmla="*/ 4360704 h 6858000"/>
              <a:gd name="connsiteX135" fmla="*/ 2814545 w 7467600"/>
              <a:gd name="connsiteY135" fmla="*/ 4282955 h 6858000"/>
              <a:gd name="connsiteX136" fmla="*/ 2305292 w 7467600"/>
              <a:gd name="connsiteY136" fmla="*/ 4219492 h 6858000"/>
              <a:gd name="connsiteX137" fmla="*/ 2626982 w 7467600"/>
              <a:gd name="connsiteY137" fmla="*/ 4206450 h 6858000"/>
              <a:gd name="connsiteX138" fmla="*/ 2490617 w 7467600"/>
              <a:gd name="connsiteY138" fmla="*/ 4206951 h 6858000"/>
              <a:gd name="connsiteX139" fmla="*/ 2819869 w 7467600"/>
              <a:gd name="connsiteY139" fmla="*/ 4252936 h 6858000"/>
              <a:gd name="connsiteX140" fmla="*/ 3143018 w 7467600"/>
              <a:gd name="connsiteY140" fmla="*/ 4332698 h 6858000"/>
              <a:gd name="connsiteX141" fmla="*/ 3241520 w 7467600"/>
              <a:gd name="connsiteY141" fmla="*/ 4385112 h 6858000"/>
              <a:gd name="connsiteX142" fmla="*/ 3374575 w 7467600"/>
              <a:gd name="connsiteY142" fmla="*/ 4451517 h 6858000"/>
              <a:gd name="connsiteX143" fmla="*/ 3505221 w 7467600"/>
              <a:gd name="connsiteY143" fmla="*/ 4480757 h 6858000"/>
              <a:gd name="connsiteX144" fmla="*/ 2626982 w 7467600"/>
              <a:gd name="connsiteY144" fmla="*/ 4206450 h 6858000"/>
              <a:gd name="connsiteX145" fmla="*/ 1310106 w 7467600"/>
              <a:gd name="connsiteY145" fmla="*/ 3943217 h 6858000"/>
              <a:gd name="connsiteX146" fmla="*/ 854994 w 7467600"/>
              <a:gd name="connsiteY146" fmla="*/ 4399136 h 6858000"/>
              <a:gd name="connsiteX147" fmla="*/ 742462 w 7467600"/>
              <a:gd name="connsiteY147" fmla="*/ 4594648 h 6858000"/>
              <a:gd name="connsiteX148" fmla="*/ 820602 w 7467600"/>
              <a:gd name="connsiteY148" fmla="*/ 4485915 h 6858000"/>
              <a:gd name="connsiteX149" fmla="*/ 878295 w 7467600"/>
              <a:gd name="connsiteY149" fmla="*/ 4403594 h 6858000"/>
              <a:gd name="connsiteX150" fmla="*/ 1240607 w 7467600"/>
              <a:gd name="connsiteY150" fmla="*/ 4010401 h 6858000"/>
              <a:gd name="connsiteX151" fmla="*/ 1310106 w 7467600"/>
              <a:gd name="connsiteY151" fmla="*/ 3943217 h 6858000"/>
              <a:gd name="connsiteX152" fmla="*/ 1423113 w 7467600"/>
              <a:gd name="connsiteY152" fmla="*/ 3874565 h 6858000"/>
              <a:gd name="connsiteX153" fmla="*/ 1260565 w 7467600"/>
              <a:gd name="connsiteY153" fmla="*/ 4031982 h 6858000"/>
              <a:gd name="connsiteX154" fmla="*/ 901900 w 7467600"/>
              <a:gd name="connsiteY154" fmla="*/ 4421236 h 6858000"/>
              <a:gd name="connsiteX155" fmla="*/ 845044 w 7467600"/>
              <a:gd name="connsiteY155" fmla="*/ 4502436 h 6858000"/>
              <a:gd name="connsiteX156" fmla="*/ 685926 w 7467600"/>
              <a:gd name="connsiteY156" fmla="*/ 4703069 h 6858000"/>
              <a:gd name="connsiteX157" fmla="*/ 684248 w 7467600"/>
              <a:gd name="connsiteY157" fmla="*/ 4706721 h 6858000"/>
              <a:gd name="connsiteX158" fmla="*/ 1423113 w 7467600"/>
              <a:gd name="connsiteY158" fmla="*/ 3874565 h 6858000"/>
              <a:gd name="connsiteX159" fmla="*/ 3316479 w 7467600"/>
              <a:gd name="connsiteY159" fmla="*/ 3872136 h 6858000"/>
              <a:gd name="connsiteX160" fmla="*/ 3546806 w 7467600"/>
              <a:gd name="connsiteY160" fmla="*/ 4356139 h 6858000"/>
              <a:gd name="connsiteX161" fmla="*/ 3364433 w 7467600"/>
              <a:gd name="connsiteY161" fmla="*/ 3953121 h 6858000"/>
              <a:gd name="connsiteX162" fmla="*/ 3316479 w 7467600"/>
              <a:gd name="connsiteY162" fmla="*/ 3872136 h 6858000"/>
              <a:gd name="connsiteX163" fmla="*/ 3291335 w 7467600"/>
              <a:gd name="connsiteY163" fmla="*/ 3767420 h 6858000"/>
              <a:gd name="connsiteX164" fmla="*/ 3390805 w 7467600"/>
              <a:gd name="connsiteY164" fmla="*/ 3937163 h 6858000"/>
              <a:gd name="connsiteX165" fmla="*/ 3579062 w 7467600"/>
              <a:gd name="connsiteY165" fmla="*/ 4359040 h 6858000"/>
              <a:gd name="connsiteX166" fmla="*/ 3467355 w 7467600"/>
              <a:gd name="connsiteY166" fmla="*/ 3988130 h 6858000"/>
              <a:gd name="connsiteX167" fmla="*/ 3310753 w 7467600"/>
              <a:gd name="connsiteY167" fmla="*/ 3787140 h 6858000"/>
              <a:gd name="connsiteX168" fmla="*/ 3291335 w 7467600"/>
              <a:gd name="connsiteY168" fmla="*/ 3767420 h 6858000"/>
              <a:gd name="connsiteX169" fmla="*/ 1635889 w 7467600"/>
              <a:gd name="connsiteY169" fmla="*/ 3709494 h 6858000"/>
              <a:gd name="connsiteX170" fmla="*/ 1634800 w 7467600"/>
              <a:gd name="connsiteY170" fmla="*/ 3731111 h 6858000"/>
              <a:gd name="connsiteX171" fmla="*/ 1635889 w 7467600"/>
              <a:gd name="connsiteY171" fmla="*/ 3709494 h 6858000"/>
              <a:gd name="connsiteX172" fmla="*/ 1510397 w 7467600"/>
              <a:gd name="connsiteY172" fmla="*/ 3684705 h 6858000"/>
              <a:gd name="connsiteX173" fmla="*/ 1146550 w 7467600"/>
              <a:gd name="connsiteY173" fmla="*/ 3802012 h 6858000"/>
              <a:gd name="connsiteX174" fmla="*/ 698834 w 7467600"/>
              <a:gd name="connsiteY174" fmla="*/ 3952272 h 6858000"/>
              <a:gd name="connsiteX175" fmla="*/ 34256 w 7467600"/>
              <a:gd name="connsiteY175" fmla="*/ 4347603 h 6858000"/>
              <a:gd name="connsiteX176" fmla="*/ 527241 w 7467600"/>
              <a:gd name="connsiteY176" fmla="*/ 4065078 h 6858000"/>
              <a:gd name="connsiteX177" fmla="*/ 1510397 w 7467600"/>
              <a:gd name="connsiteY177" fmla="*/ 3684705 h 6858000"/>
              <a:gd name="connsiteX178" fmla="*/ 1313114 w 7467600"/>
              <a:gd name="connsiteY178" fmla="*/ 3655216 h 6858000"/>
              <a:gd name="connsiteX179" fmla="*/ 1109304 w 7467600"/>
              <a:gd name="connsiteY179" fmla="*/ 3669030 h 6858000"/>
              <a:gd name="connsiteX180" fmla="*/ 8129 w 7467600"/>
              <a:gd name="connsiteY180" fmla="*/ 4330519 h 6858000"/>
              <a:gd name="connsiteX181" fmla="*/ 687572 w 7467600"/>
              <a:gd name="connsiteY181" fmla="*/ 3925629 h 6858000"/>
              <a:gd name="connsiteX182" fmla="*/ 1138365 w 7467600"/>
              <a:gd name="connsiteY182" fmla="*/ 3774515 h 6858000"/>
              <a:gd name="connsiteX183" fmla="*/ 1505579 w 7467600"/>
              <a:gd name="connsiteY183" fmla="*/ 3655526 h 6858000"/>
              <a:gd name="connsiteX184" fmla="*/ 1313114 w 7467600"/>
              <a:gd name="connsiteY184" fmla="*/ 3655216 h 6858000"/>
              <a:gd name="connsiteX185" fmla="*/ 3655073 w 7467600"/>
              <a:gd name="connsiteY185" fmla="*/ 3650884 h 6858000"/>
              <a:gd name="connsiteX186" fmla="*/ 3989938 w 7467600"/>
              <a:gd name="connsiteY186" fmla="*/ 3991685 h 6858000"/>
              <a:gd name="connsiteX187" fmla="*/ 4393907 w 7467600"/>
              <a:gd name="connsiteY187" fmla="*/ 4261258 h 6858000"/>
              <a:gd name="connsiteX188" fmla="*/ 4648051 w 7467600"/>
              <a:gd name="connsiteY188" fmla="*/ 4374051 h 6858000"/>
              <a:gd name="connsiteX189" fmla="*/ 4383389 w 7467600"/>
              <a:gd name="connsiteY189" fmla="*/ 4184369 h 6858000"/>
              <a:gd name="connsiteX190" fmla="*/ 4165508 w 7467600"/>
              <a:gd name="connsiteY190" fmla="*/ 4035196 h 6858000"/>
              <a:gd name="connsiteX191" fmla="*/ 4068162 w 7467600"/>
              <a:gd name="connsiteY191" fmla="*/ 3953394 h 6858000"/>
              <a:gd name="connsiteX192" fmla="*/ 3981416 w 7467600"/>
              <a:gd name="connsiteY192" fmla="*/ 3880482 h 6858000"/>
              <a:gd name="connsiteX193" fmla="*/ 3800147 w 7467600"/>
              <a:gd name="connsiteY193" fmla="*/ 3749872 h 6858000"/>
              <a:gd name="connsiteX194" fmla="*/ 3655073 w 7467600"/>
              <a:gd name="connsiteY194" fmla="*/ 3650884 h 6858000"/>
              <a:gd name="connsiteX195" fmla="*/ 3670252 w 7467600"/>
              <a:gd name="connsiteY195" fmla="*/ 3622798 h 6858000"/>
              <a:gd name="connsiteX196" fmla="*/ 3817258 w 7467600"/>
              <a:gd name="connsiteY196" fmla="*/ 3723577 h 6858000"/>
              <a:gd name="connsiteX197" fmla="*/ 4000461 w 7467600"/>
              <a:gd name="connsiteY197" fmla="*/ 3855966 h 6858000"/>
              <a:gd name="connsiteX198" fmla="*/ 4088180 w 7467600"/>
              <a:gd name="connsiteY198" fmla="*/ 3929774 h 6858000"/>
              <a:gd name="connsiteX199" fmla="*/ 4184555 w 7467600"/>
              <a:gd name="connsiteY199" fmla="*/ 4010683 h 6858000"/>
              <a:gd name="connsiteX200" fmla="*/ 4399563 w 7467600"/>
              <a:gd name="connsiteY200" fmla="*/ 4158106 h 6858000"/>
              <a:gd name="connsiteX201" fmla="*/ 4684469 w 7467600"/>
              <a:gd name="connsiteY201" fmla="*/ 4364680 h 6858000"/>
              <a:gd name="connsiteX202" fmla="*/ 4690271 w 7467600"/>
              <a:gd name="connsiteY202" fmla="*/ 4370034 h 6858000"/>
              <a:gd name="connsiteX203" fmla="*/ 4136093 w 7467600"/>
              <a:gd name="connsiteY203" fmla="*/ 3858466 h 6858000"/>
              <a:gd name="connsiteX204" fmla="*/ 3670252 w 7467600"/>
              <a:gd name="connsiteY204" fmla="*/ 3622798 h 6858000"/>
              <a:gd name="connsiteX205" fmla="*/ 4440129 w 7467600"/>
              <a:gd name="connsiteY205" fmla="*/ 3448571 h 6858000"/>
              <a:gd name="connsiteX206" fmla="*/ 4856525 w 7467600"/>
              <a:gd name="connsiteY206" fmla="*/ 3915351 h 6858000"/>
              <a:gd name="connsiteX207" fmla="*/ 5059055 w 7467600"/>
              <a:gd name="connsiteY207" fmla="*/ 4108918 h 6858000"/>
              <a:gd name="connsiteX208" fmla="*/ 5290070 w 7467600"/>
              <a:gd name="connsiteY208" fmla="*/ 4263619 h 6858000"/>
              <a:gd name="connsiteX209" fmla="*/ 4834991 w 7467600"/>
              <a:gd name="connsiteY209" fmla="*/ 3830985 h 6858000"/>
              <a:gd name="connsiteX210" fmla="*/ 4440129 w 7467600"/>
              <a:gd name="connsiteY210" fmla="*/ 3448571 h 6858000"/>
              <a:gd name="connsiteX211" fmla="*/ 4441737 w 7467600"/>
              <a:gd name="connsiteY211" fmla="*/ 3399734 h 6858000"/>
              <a:gd name="connsiteX212" fmla="*/ 4431236 w 7467600"/>
              <a:gd name="connsiteY212" fmla="*/ 3400954 h 6858000"/>
              <a:gd name="connsiteX213" fmla="*/ 4557150 w 7467600"/>
              <a:gd name="connsiteY213" fmla="*/ 3510023 h 6858000"/>
              <a:gd name="connsiteX214" fmla="*/ 4856936 w 7467600"/>
              <a:gd name="connsiteY214" fmla="*/ 3809146 h 6858000"/>
              <a:gd name="connsiteX215" fmla="*/ 5111996 w 7467600"/>
              <a:gd name="connsiteY215" fmla="*/ 4065759 h 6858000"/>
              <a:gd name="connsiteX216" fmla="*/ 5388878 w 7467600"/>
              <a:gd name="connsiteY216" fmla="*/ 4300185 h 6858000"/>
              <a:gd name="connsiteX217" fmla="*/ 5425556 w 7467600"/>
              <a:gd name="connsiteY217" fmla="*/ 4308967 h 6858000"/>
              <a:gd name="connsiteX218" fmla="*/ 4943646 w 7467600"/>
              <a:gd name="connsiteY218" fmla="*/ 3822916 h 6858000"/>
              <a:gd name="connsiteX219" fmla="*/ 4594837 w 7467600"/>
              <a:gd name="connsiteY219" fmla="*/ 3532274 h 6858000"/>
              <a:gd name="connsiteX220" fmla="*/ 4441737 w 7467600"/>
              <a:gd name="connsiteY220" fmla="*/ 3399734 h 6858000"/>
              <a:gd name="connsiteX221" fmla="*/ 5425834 w 7467600"/>
              <a:gd name="connsiteY221" fmla="*/ 3162785 h 6858000"/>
              <a:gd name="connsiteX222" fmla="*/ 5401644 w 7467600"/>
              <a:gd name="connsiteY222" fmla="*/ 3617847 h 6858000"/>
              <a:gd name="connsiteX223" fmla="*/ 5467256 w 7467600"/>
              <a:gd name="connsiteY223" fmla="*/ 4175494 h 6858000"/>
              <a:gd name="connsiteX224" fmla="*/ 5448069 w 7467600"/>
              <a:gd name="connsiteY224" fmla="*/ 3567554 h 6858000"/>
              <a:gd name="connsiteX225" fmla="*/ 5425834 w 7467600"/>
              <a:gd name="connsiteY225" fmla="*/ 3162785 h 6858000"/>
              <a:gd name="connsiteX226" fmla="*/ 1318687 w 7467600"/>
              <a:gd name="connsiteY226" fmla="*/ 3113840 h 6858000"/>
              <a:gd name="connsiteX227" fmla="*/ 1066793 w 7467600"/>
              <a:gd name="connsiteY227" fmla="*/ 3212171 h 6858000"/>
              <a:gd name="connsiteX228" fmla="*/ 993319 w 7467600"/>
              <a:gd name="connsiteY228" fmla="*/ 3247648 h 6858000"/>
              <a:gd name="connsiteX229" fmla="*/ 853081 w 7467600"/>
              <a:gd name="connsiteY229" fmla="*/ 3312410 h 6858000"/>
              <a:gd name="connsiteX230" fmla="*/ 805957 w 7467600"/>
              <a:gd name="connsiteY230" fmla="*/ 3330443 h 6858000"/>
              <a:gd name="connsiteX231" fmla="*/ 1318687 w 7467600"/>
              <a:gd name="connsiteY231" fmla="*/ 3113840 h 6858000"/>
              <a:gd name="connsiteX232" fmla="*/ 5453702 w 7467600"/>
              <a:gd name="connsiteY232" fmla="*/ 3090882 h 6858000"/>
              <a:gd name="connsiteX233" fmla="*/ 5480135 w 7467600"/>
              <a:gd name="connsiteY233" fmla="*/ 3565802 h 6858000"/>
              <a:gd name="connsiteX234" fmla="*/ 5499023 w 7467600"/>
              <a:gd name="connsiteY234" fmla="*/ 4166310 h 6858000"/>
              <a:gd name="connsiteX235" fmla="*/ 5547022 w 7467600"/>
              <a:gd name="connsiteY235" fmla="*/ 3607838 h 6858000"/>
              <a:gd name="connsiteX236" fmla="*/ 5515964 w 7467600"/>
              <a:gd name="connsiteY236" fmla="*/ 3378541 h 6858000"/>
              <a:gd name="connsiteX237" fmla="*/ 5453702 w 7467600"/>
              <a:gd name="connsiteY237" fmla="*/ 3090882 h 6858000"/>
              <a:gd name="connsiteX238" fmla="*/ 1238695 w 7467600"/>
              <a:gd name="connsiteY238" fmla="*/ 3076820 h 6858000"/>
              <a:gd name="connsiteX239" fmla="*/ 716371 w 7467600"/>
              <a:gd name="connsiteY239" fmla="*/ 3293249 h 6858000"/>
              <a:gd name="connsiteX240" fmla="*/ 579522 w 7467600"/>
              <a:gd name="connsiteY240" fmla="*/ 3371759 h 6858000"/>
              <a:gd name="connsiteX241" fmla="*/ 600288 w 7467600"/>
              <a:gd name="connsiteY241" fmla="*/ 3365555 h 6858000"/>
              <a:gd name="connsiteX242" fmla="*/ 840692 w 7467600"/>
              <a:gd name="connsiteY242" fmla="*/ 3284921 h 6858000"/>
              <a:gd name="connsiteX243" fmla="*/ 979248 w 7467600"/>
              <a:gd name="connsiteY243" fmla="*/ 3221003 h 6858000"/>
              <a:gd name="connsiteX244" fmla="*/ 1053282 w 7467600"/>
              <a:gd name="connsiteY244" fmla="*/ 3185247 h 6858000"/>
              <a:gd name="connsiteX245" fmla="*/ 1320603 w 7467600"/>
              <a:gd name="connsiteY245" fmla="*/ 3081281 h 6858000"/>
              <a:gd name="connsiteX246" fmla="*/ 1238695 w 7467600"/>
              <a:gd name="connsiteY246" fmla="*/ 3076820 h 6858000"/>
              <a:gd name="connsiteX247" fmla="*/ 5425627 w 7467600"/>
              <a:gd name="connsiteY247" fmla="*/ 2954192 h 6858000"/>
              <a:gd name="connsiteX248" fmla="*/ 5470770 w 7467600"/>
              <a:gd name="connsiteY248" fmla="*/ 3005435 h 6858000"/>
              <a:gd name="connsiteX249" fmla="*/ 5519779 w 7467600"/>
              <a:gd name="connsiteY249" fmla="*/ 4359223 h 6858000"/>
              <a:gd name="connsiteX250" fmla="*/ 5520293 w 7467600"/>
              <a:gd name="connsiteY250" fmla="*/ 4360602 h 6858000"/>
              <a:gd name="connsiteX251" fmla="*/ 5767221 w 7467600"/>
              <a:gd name="connsiteY251" fmla="*/ 4665564 h 6858000"/>
              <a:gd name="connsiteX252" fmla="*/ 6937169 w 7467600"/>
              <a:gd name="connsiteY252" fmla="*/ 4815941 h 6858000"/>
              <a:gd name="connsiteX253" fmla="*/ 6953922 w 7467600"/>
              <a:gd name="connsiteY253" fmla="*/ 4890068 h 6858000"/>
              <a:gd name="connsiteX254" fmla="*/ 6071359 w 7467600"/>
              <a:gd name="connsiteY254" fmla="*/ 4770770 h 6858000"/>
              <a:gd name="connsiteX255" fmla="*/ 6038839 w 7467600"/>
              <a:gd name="connsiteY255" fmla="*/ 4764474 h 6858000"/>
              <a:gd name="connsiteX256" fmla="*/ 6038706 w 7467600"/>
              <a:gd name="connsiteY256" fmla="*/ 4763847 h 6858000"/>
              <a:gd name="connsiteX257" fmla="*/ 6037784 w 7467600"/>
              <a:gd name="connsiteY257" fmla="*/ 4764270 h 6858000"/>
              <a:gd name="connsiteX258" fmla="*/ 6038839 w 7467600"/>
              <a:gd name="connsiteY258" fmla="*/ 4764474 h 6858000"/>
              <a:gd name="connsiteX259" fmla="*/ 6040338 w 7467600"/>
              <a:gd name="connsiteY259" fmla="*/ 4771418 h 6858000"/>
              <a:gd name="connsiteX260" fmla="*/ 6024488 w 7467600"/>
              <a:gd name="connsiteY260" fmla="*/ 4809903 h 6858000"/>
              <a:gd name="connsiteX261" fmla="*/ 5599771 w 7467600"/>
              <a:gd name="connsiteY261" fmla="*/ 5509652 h 6858000"/>
              <a:gd name="connsiteX262" fmla="*/ 5548843 w 7467600"/>
              <a:gd name="connsiteY262" fmla="*/ 5563845 h 6858000"/>
              <a:gd name="connsiteX263" fmla="*/ 5940952 w 7467600"/>
              <a:gd name="connsiteY263" fmla="*/ 6250028 h 6858000"/>
              <a:gd name="connsiteX264" fmla="*/ 6043441 w 7467600"/>
              <a:gd name="connsiteY264" fmla="*/ 6665847 h 6858000"/>
              <a:gd name="connsiteX265" fmla="*/ 6093432 w 7467600"/>
              <a:gd name="connsiteY265" fmla="*/ 6858000 h 6858000"/>
              <a:gd name="connsiteX266" fmla="*/ 6034344 w 7467600"/>
              <a:gd name="connsiteY266" fmla="*/ 6858000 h 6858000"/>
              <a:gd name="connsiteX267" fmla="*/ 6026679 w 7467600"/>
              <a:gd name="connsiteY267" fmla="*/ 6836959 h 6858000"/>
              <a:gd name="connsiteX268" fmla="*/ 5800441 w 7467600"/>
              <a:gd name="connsiteY268" fmla="*/ 6335286 h 6858000"/>
              <a:gd name="connsiteX269" fmla="*/ 5526562 w 7467600"/>
              <a:gd name="connsiteY269" fmla="*/ 5705388 h 6858000"/>
              <a:gd name="connsiteX270" fmla="*/ 5519640 w 7467600"/>
              <a:gd name="connsiteY270" fmla="*/ 5683774 h 6858000"/>
              <a:gd name="connsiteX271" fmla="*/ 5844559 w 7467600"/>
              <a:gd name="connsiteY271" fmla="*/ 6553349 h 6858000"/>
              <a:gd name="connsiteX272" fmla="*/ 5975994 w 7467600"/>
              <a:gd name="connsiteY272" fmla="*/ 6858000 h 6858000"/>
              <a:gd name="connsiteX273" fmla="*/ 5898547 w 7467600"/>
              <a:gd name="connsiteY273" fmla="*/ 6858000 h 6858000"/>
              <a:gd name="connsiteX274" fmla="*/ 5682041 w 7467600"/>
              <a:gd name="connsiteY274" fmla="*/ 6355860 h 6858000"/>
              <a:gd name="connsiteX275" fmla="*/ 5461758 w 7467600"/>
              <a:gd name="connsiteY275" fmla="*/ 5820220 h 6858000"/>
              <a:gd name="connsiteX276" fmla="*/ 5237282 w 7467600"/>
              <a:gd name="connsiteY276" fmla="*/ 6579086 h 6858000"/>
              <a:gd name="connsiteX277" fmla="*/ 5115009 w 7467600"/>
              <a:gd name="connsiteY277" fmla="*/ 6858000 h 6858000"/>
              <a:gd name="connsiteX278" fmla="*/ 5028074 w 7467600"/>
              <a:gd name="connsiteY278" fmla="*/ 6858000 h 6858000"/>
              <a:gd name="connsiteX279" fmla="*/ 5079508 w 7467600"/>
              <a:gd name="connsiteY279" fmla="*/ 6749074 h 6858000"/>
              <a:gd name="connsiteX280" fmla="*/ 5371846 w 7467600"/>
              <a:gd name="connsiteY280" fmla="*/ 5924413 h 6858000"/>
              <a:gd name="connsiteX281" fmla="*/ 5270512 w 7467600"/>
              <a:gd name="connsiteY281" fmla="*/ 6138975 h 6858000"/>
              <a:gd name="connsiteX282" fmla="*/ 5062409 w 7467600"/>
              <a:gd name="connsiteY282" fmla="*/ 6653544 h 6858000"/>
              <a:gd name="connsiteX283" fmla="*/ 5036628 w 7467600"/>
              <a:gd name="connsiteY283" fmla="*/ 6754247 h 6858000"/>
              <a:gd name="connsiteX284" fmla="*/ 5009112 w 7467600"/>
              <a:gd name="connsiteY284" fmla="*/ 6858000 h 6858000"/>
              <a:gd name="connsiteX285" fmla="*/ 4976679 w 7467600"/>
              <a:gd name="connsiteY285" fmla="*/ 6858000 h 6858000"/>
              <a:gd name="connsiteX286" fmla="*/ 5006537 w 7467600"/>
              <a:gd name="connsiteY286" fmla="*/ 6747068 h 6858000"/>
              <a:gd name="connsiteX287" fmla="*/ 5032723 w 7467600"/>
              <a:gd name="connsiteY287" fmla="*/ 6644957 h 6858000"/>
              <a:gd name="connsiteX288" fmla="*/ 5242949 w 7467600"/>
              <a:gd name="connsiteY288" fmla="*/ 6125175 h 6858000"/>
              <a:gd name="connsiteX289" fmla="*/ 5286321 w 7467600"/>
              <a:gd name="connsiteY289" fmla="*/ 6033555 h 6858000"/>
              <a:gd name="connsiteX290" fmla="*/ 5008210 w 7467600"/>
              <a:gd name="connsiteY290" fmla="*/ 6649194 h 6858000"/>
              <a:gd name="connsiteX291" fmla="*/ 4986321 w 7467600"/>
              <a:gd name="connsiteY291" fmla="*/ 6765687 h 6858000"/>
              <a:gd name="connsiteX292" fmla="*/ 4973474 w 7467600"/>
              <a:gd name="connsiteY292" fmla="*/ 6858000 h 6858000"/>
              <a:gd name="connsiteX293" fmla="*/ 4907178 w 7467600"/>
              <a:gd name="connsiteY293" fmla="*/ 6858000 h 6858000"/>
              <a:gd name="connsiteX294" fmla="*/ 4910810 w 7467600"/>
              <a:gd name="connsiteY294" fmla="*/ 6829660 h 6858000"/>
              <a:gd name="connsiteX295" fmla="*/ 4987461 w 7467600"/>
              <a:gd name="connsiteY295" fmla="*/ 6432994 h 6858000"/>
              <a:gd name="connsiteX296" fmla="*/ 5179262 w 7467600"/>
              <a:gd name="connsiteY296" fmla="*/ 6035044 h 6858000"/>
              <a:gd name="connsiteX297" fmla="*/ 4689678 w 7467600"/>
              <a:gd name="connsiteY297" fmla="*/ 6440241 h 6858000"/>
              <a:gd name="connsiteX298" fmla="*/ 4477543 w 7467600"/>
              <a:gd name="connsiteY298" fmla="*/ 6674836 h 6858000"/>
              <a:gd name="connsiteX299" fmla="*/ 4329957 w 7467600"/>
              <a:gd name="connsiteY299" fmla="*/ 6858000 h 6858000"/>
              <a:gd name="connsiteX300" fmla="*/ 4218595 w 7467600"/>
              <a:gd name="connsiteY300" fmla="*/ 6858000 h 6858000"/>
              <a:gd name="connsiteX301" fmla="*/ 4368888 w 7467600"/>
              <a:gd name="connsiteY301" fmla="*/ 6668412 h 6858000"/>
              <a:gd name="connsiteX302" fmla="*/ 4563091 w 7467600"/>
              <a:gd name="connsiteY302" fmla="*/ 6442508 h 6858000"/>
              <a:gd name="connsiteX303" fmla="*/ 5387324 w 7467600"/>
              <a:gd name="connsiteY303" fmla="*/ 5705830 h 6858000"/>
              <a:gd name="connsiteX304" fmla="*/ 5073620 w 7467600"/>
              <a:gd name="connsiteY304" fmla="*/ 5955437 h 6858000"/>
              <a:gd name="connsiteX305" fmla="*/ 4689789 w 7467600"/>
              <a:gd name="connsiteY305" fmla="*/ 6268382 h 6858000"/>
              <a:gd name="connsiteX306" fmla="*/ 4418722 w 7467600"/>
              <a:gd name="connsiteY306" fmla="*/ 6570886 h 6858000"/>
              <a:gd name="connsiteX307" fmla="*/ 4214944 w 7467600"/>
              <a:gd name="connsiteY307" fmla="*/ 6858000 h 6858000"/>
              <a:gd name="connsiteX308" fmla="*/ 4177898 w 7467600"/>
              <a:gd name="connsiteY308" fmla="*/ 6858000 h 6858000"/>
              <a:gd name="connsiteX309" fmla="*/ 4391597 w 7467600"/>
              <a:gd name="connsiteY309" fmla="*/ 6556370 h 6858000"/>
              <a:gd name="connsiteX310" fmla="*/ 4668889 w 7467600"/>
              <a:gd name="connsiteY310" fmla="*/ 6246399 h 6858000"/>
              <a:gd name="connsiteX311" fmla="*/ 5055427 w 7467600"/>
              <a:gd name="connsiteY311" fmla="*/ 5931476 h 6858000"/>
              <a:gd name="connsiteX312" fmla="*/ 5371814 w 7467600"/>
              <a:gd name="connsiteY312" fmla="*/ 5678975 h 6858000"/>
              <a:gd name="connsiteX313" fmla="*/ 4987918 w 7467600"/>
              <a:gd name="connsiteY313" fmla="*/ 5838701 h 6858000"/>
              <a:gd name="connsiteX314" fmla="*/ 4317146 w 7467600"/>
              <a:gd name="connsiteY314" fmla="*/ 6587716 h 6858000"/>
              <a:gd name="connsiteX315" fmla="*/ 4171627 w 7467600"/>
              <a:gd name="connsiteY315" fmla="*/ 6858000 h 6858000"/>
              <a:gd name="connsiteX316" fmla="*/ 4081585 w 7467600"/>
              <a:gd name="connsiteY316" fmla="*/ 6858000 h 6858000"/>
              <a:gd name="connsiteX317" fmla="*/ 4238603 w 7467600"/>
              <a:gd name="connsiteY317" fmla="*/ 6559341 h 6858000"/>
              <a:gd name="connsiteX318" fmla="*/ 4778333 w 7467600"/>
              <a:gd name="connsiteY318" fmla="*/ 5873626 h 6858000"/>
              <a:gd name="connsiteX319" fmla="*/ 5414185 w 7467600"/>
              <a:gd name="connsiteY319" fmla="*/ 5573882 h 6858000"/>
              <a:gd name="connsiteX320" fmla="*/ 5959648 w 7467600"/>
              <a:gd name="connsiteY320" fmla="*/ 4760797 h 6858000"/>
              <a:gd name="connsiteX321" fmla="*/ 5355019 w 7467600"/>
              <a:gd name="connsiteY321" fmla="*/ 4734672 h 6858000"/>
              <a:gd name="connsiteX322" fmla="*/ 5083565 w 7467600"/>
              <a:gd name="connsiteY322" fmla="*/ 5179121 h 6858000"/>
              <a:gd name="connsiteX323" fmla="*/ 4713577 w 7467600"/>
              <a:gd name="connsiteY323" fmla="*/ 5616803 h 6858000"/>
              <a:gd name="connsiteX324" fmla="*/ 3989559 w 7467600"/>
              <a:gd name="connsiteY324" fmla="*/ 6145945 h 6858000"/>
              <a:gd name="connsiteX325" fmla="*/ 3939824 w 7467600"/>
              <a:gd name="connsiteY325" fmla="*/ 6066900 h 6858000"/>
              <a:gd name="connsiteX326" fmla="*/ 4584537 w 7467600"/>
              <a:gd name="connsiteY326" fmla="*/ 5324826 h 6858000"/>
              <a:gd name="connsiteX327" fmla="*/ 5037105 w 7467600"/>
              <a:gd name="connsiteY327" fmla="*/ 5088765 h 6858000"/>
              <a:gd name="connsiteX328" fmla="*/ 5039930 w 7467600"/>
              <a:gd name="connsiteY328" fmla="*/ 5089585 h 6858000"/>
              <a:gd name="connsiteX329" fmla="*/ 5263764 w 7467600"/>
              <a:gd name="connsiteY329" fmla="*/ 4735525 h 6858000"/>
              <a:gd name="connsiteX330" fmla="*/ 4086300 w 7467600"/>
              <a:gd name="connsiteY330" fmla="*/ 4884599 h 6858000"/>
              <a:gd name="connsiteX331" fmla="*/ 4085485 w 7467600"/>
              <a:gd name="connsiteY331" fmla="*/ 4899070 h 6858000"/>
              <a:gd name="connsiteX332" fmla="*/ 3871915 w 7467600"/>
              <a:gd name="connsiteY332" fmla="*/ 5253645 h 6858000"/>
              <a:gd name="connsiteX333" fmla="*/ 3799374 w 7467600"/>
              <a:gd name="connsiteY333" fmla="*/ 5466127 h 6858000"/>
              <a:gd name="connsiteX334" fmla="*/ 3498850 w 7467600"/>
              <a:gd name="connsiteY334" fmla="*/ 6661888 h 6858000"/>
              <a:gd name="connsiteX335" fmla="*/ 3399216 w 7467600"/>
              <a:gd name="connsiteY335" fmla="*/ 6858000 h 6858000"/>
              <a:gd name="connsiteX336" fmla="*/ 3303688 w 7467600"/>
              <a:gd name="connsiteY336" fmla="*/ 6858000 h 6858000"/>
              <a:gd name="connsiteX337" fmla="*/ 3391774 w 7467600"/>
              <a:gd name="connsiteY337" fmla="*/ 6697181 h 6858000"/>
              <a:gd name="connsiteX338" fmla="*/ 3735540 w 7467600"/>
              <a:gd name="connsiteY338" fmla="*/ 5546923 h 6858000"/>
              <a:gd name="connsiteX339" fmla="*/ 3729438 w 7467600"/>
              <a:gd name="connsiteY339" fmla="*/ 5569058 h 6858000"/>
              <a:gd name="connsiteX340" fmla="*/ 3707782 w 7467600"/>
              <a:gd name="connsiteY340" fmla="*/ 5644908 h 6858000"/>
              <a:gd name="connsiteX341" fmla="*/ 3583827 w 7467600"/>
              <a:gd name="connsiteY341" fmla="*/ 6039215 h 6858000"/>
              <a:gd name="connsiteX342" fmla="*/ 3547861 w 7467600"/>
              <a:gd name="connsiteY342" fmla="*/ 6129609 h 6858000"/>
              <a:gd name="connsiteX343" fmla="*/ 3490905 w 7467600"/>
              <a:gd name="connsiteY343" fmla="*/ 6277660 h 6858000"/>
              <a:gd name="connsiteX344" fmla="*/ 3455859 w 7467600"/>
              <a:gd name="connsiteY344" fmla="*/ 6391301 h 6858000"/>
              <a:gd name="connsiteX345" fmla="*/ 3429112 w 7467600"/>
              <a:gd name="connsiteY345" fmla="*/ 6479469 h 6858000"/>
              <a:gd name="connsiteX346" fmla="*/ 3304862 w 7467600"/>
              <a:gd name="connsiteY346" fmla="*/ 6796476 h 6858000"/>
              <a:gd name="connsiteX347" fmla="*/ 3276071 w 7467600"/>
              <a:gd name="connsiteY347" fmla="*/ 6858000 h 6858000"/>
              <a:gd name="connsiteX348" fmla="*/ 3240805 w 7467600"/>
              <a:gd name="connsiteY348" fmla="*/ 6858000 h 6858000"/>
              <a:gd name="connsiteX349" fmla="*/ 3275917 w 7467600"/>
              <a:gd name="connsiteY349" fmla="*/ 6783192 h 6858000"/>
              <a:gd name="connsiteX350" fmla="*/ 3399358 w 7467600"/>
              <a:gd name="connsiteY350" fmla="*/ 6469011 h 6858000"/>
              <a:gd name="connsiteX351" fmla="*/ 3425650 w 7467600"/>
              <a:gd name="connsiteY351" fmla="*/ 6381333 h 6858000"/>
              <a:gd name="connsiteX352" fmla="*/ 3460661 w 7467600"/>
              <a:gd name="connsiteY352" fmla="*/ 6266763 h 6858000"/>
              <a:gd name="connsiteX353" fmla="*/ 3518021 w 7467600"/>
              <a:gd name="connsiteY353" fmla="*/ 6117298 h 6858000"/>
              <a:gd name="connsiteX354" fmla="*/ 3554035 w 7467600"/>
              <a:gd name="connsiteY354" fmla="*/ 6027832 h 6858000"/>
              <a:gd name="connsiteX355" fmla="*/ 3677174 w 7467600"/>
              <a:gd name="connsiteY355" fmla="*/ 5636351 h 6858000"/>
              <a:gd name="connsiteX356" fmla="*/ 3698819 w 7467600"/>
              <a:gd name="connsiteY356" fmla="*/ 5560503 h 6858000"/>
              <a:gd name="connsiteX357" fmla="*/ 3702094 w 7467600"/>
              <a:gd name="connsiteY357" fmla="*/ 5549194 h 6858000"/>
              <a:gd name="connsiteX358" fmla="*/ 3398355 w 7467600"/>
              <a:gd name="connsiteY358" fmla="*/ 6094603 h 6858000"/>
              <a:gd name="connsiteX359" fmla="*/ 3193941 w 7467600"/>
              <a:gd name="connsiteY359" fmla="*/ 6798775 h 6858000"/>
              <a:gd name="connsiteX360" fmla="*/ 3184140 w 7467600"/>
              <a:gd name="connsiteY360" fmla="*/ 6858000 h 6858000"/>
              <a:gd name="connsiteX361" fmla="*/ 3099978 w 7467600"/>
              <a:gd name="connsiteY361" fmla="*/ 6858000 h 6858000"/>
              <a:gd name="connsiteX362" fmla="*/ 3101556 w 7467600"/>
              <a:gd name="connsiteY362" fmla="*/ 6843337 h 6858000"/>
              <a:gd name="connsiteX363" fmla="*/ 3370162 w 7467600"/>
              <a:gd name="connsiteY363" fmla="*/ 5785550 h 6858000"/>
              <a:gd name="connsiteX364" fmla="*/ 3746477 w 7467600"/>
              <a:gd name="connsiteY364" fmla="*/ 5377889 h 6858000"/>
              <a:gd name="connsiteX365" fmla="*/ 3863399 w 7467600"/>
              <a:gd name="connsiteY365" fmla="*/ 5087257 h 6858000"/>
              <a:gd name="connsiteX366" fmla="*/ 3968712 w 7467600"/>
              <a:gd name="connsiteY366" fmla="*/ 4913989 h 6858000"/>
              <a:gd name="connsiteX367" fmla="*/ 2792390 w 7467600"/>
              <a:gd name="connsiteY367" fmla="*/ 5382974 h 6858000"/>
              <a:gd name="connsiteX368" fmla="*/ 2714982 w 7467600"/>
              <a:gd name="connsiteY368" fmla="*/ 5427051 h 6858000"/>
              <a:gd name="connsiteX369" fmla="*/ 2813361 w 7467600"/>
              <a:gd name="connsiteY369" fmla="*/ 6023912 h 6858000"/>
              <a:gd name="connsiteX370" fmla="*/ 2688430 w 7467600"/>
              <a:gd name="connsiteY370" fmla="*/ 6801564 h 6858000"/>
              <a:gd name="connsiteX371" fmla="*/ 2629626 w 7467600"/>
              <a:gd name="connsiteY371" fmla="*/ 6763394 h 6858000"/>
              <a:gd name="connsiteX372" fmla="*/ 2565328 w 7467600"/>
              <a:gd name="connsiteY372" fmla="*/ 5516399 h 6858000"/>
              <a:gd name="connsiteX373" fmla="*/ 1922999 w 7467600"/>
              <a:gd name="connsiteY373" fmla="*/ 5980343 h 6858000"/>
              <a:gd name="connsiteX374" fmla="*/ 1950261 w 7467600"/>
              <a:gd name="connsiteY374" fmla="*/ 6405858 h 6858000"/>
              <a:gd name="connsiteX375" fmla="*/ 2365554 w 7467600"/>
              <a:gd name="connsiteY375" fmla="*/ 6759107 h 6858000"/>
              <a:gd name="connsiteX376" fmla="*/ 2424142 w 7467600"/>
              <a:gd name="connsiteY376" fmla="*/ 6858000 h 6858000"/>
              <a:gd name="connsiteX377" fmla="*/ 2395994 w 7467600"/>
              <a:gd name="connsiteY377" fmla="*/ 6858000 h 6858000"/>
              <a:gd name="connsiteX378" fmla="*/ 2392863 w 7467600"/>
              <a:gd name="connsiteY378" fmla="*/ 6852964 h 6858000"/>
              <a:gd name="connsiteX379" fmla="*/ 2017589 w 7467600"/>
              <a:gd name="connsiteY379" fmla="*/ 6493982 h 6858000"/>
              <a:gd name="connsiteX380" fmla="*/ 2147336 w 7467600"/>
              <a:gd name="connsiteY380" fmla="*/ 6594052 h 6858000"/>
              <a:gd name="connsiteX381" fmla="*/ 2207047 w 7467600"/>
              <a:gd name="connsiteY381" fmla="*/ 6654540 h 6858000"/>
              <a:gd name="connsiteX382" fmla="*/ 2299106 w 7467600"/>
              <a:gd name="connsiteY382" fmla="*/ 6778931 h 6858000"/>
              <a:gd name="connsiteX383" fmla="*/ 2314430 w 7467600"/>
              <a:gd name="connsiteY383" fmla="*/ 6801144 h 6858000"/>
              <a:gd name="connsiteX384" fmla="*/ 2352406 w 7467600"/>
              <a:gd name="connsiteY384" fmla="*/ 6858000 h 6858000"/>
              <a:gd name="connsiteX385" fmla="*/ 2314492 w 7467600"/>
              <a:gd name="connsiteY385" fmla="*/ 6858000 h 6858000"/>
              <a:gd name="connsiteX386" fmla="*/ 2288095 w 7467600"/>
              <a:gd name="connsiteY386" fmla="*/ 6818030 h 6858000"/>
              <a:gd name="connsiteX387" fmla="*/ 2272768 w 7467600"/>
              <a:gd name="connsiteY387" fmla="*/ 6795822 h 6858000"/>
              <a:gd name="connsiteX388" fmla="*/ 2182715 w 7467600"/>
              <a:gd name="connsiteY388" fmla="*/ 6675071 h 6858000"/>
              <a:gd name="connsiteX389" fmla="*/ 2032061 w 7467600"/>
              <a:gd name="connsiteY389" fmla="*/ 6541380 h 6858000"/>
              <a:gd name="connsiteX390" fmla="*/ 2257220 w 7467600"/>
              <a:gd name="connsiteY390" fmla="*/ 6826257 h 6858000"/>
              <a:gd name="connsiteX391" fmla="*/ 2281324 w 7467600"/>
              <a:gd name="connsiteY391" fmla="*/ 6858000 h 6858000"/>
              <a:gd name="connsiteX392" fmla="*/ 2242860 w 7467600"/>
              <a:gd name="connsiteY392" fmla="*/ 6858000 h 6858000"/>
              <a:gd name="connsiteX393" fmla="*/ 2232818 w 7467600"/>
              <a:gd name="connsiteY393" fmla="*/ 6844926 h 6858000"/>
              <a:gd name="connsiteX394" fmla="*/ 1990172 w 7467600"/>
              <a:gd name="connsiteY394" fmla="*/ 6542121 h 6858000"/>
              <a:gd name="connsiteX395" fmla="*/ 2124090 w 7467600"/>
              <a:gd name="connsiteY395" fmla="*/ 6761017 h 6858000"/>
              <a:gd name="connsiteX396" fmla="*/ 2200380 w 7467600"/>
              <a:gd name="connsiteY396" fmla="*/ 6858000 h 6858000"/>
              <a:gd name="connsiteX397" fmla="*/ 2147507 w 7467600"/>
              <a:gd name="connsiteY397" fmla="*/ 6858000 h 6858000"/>
              <a:gd name="connsiteX398" fmla="*/ 2070668 w 7467600"/>
              <a:gd name="connsiteY398" fmla="*/ 6761520 h 6858000"/>
              <a:gd name="connsiteX399" fmla="*/ 1975142 w 7467600"/>
              <a:gd name="connsiteY399" fmla="*/ 6585570 h 6858000"/>
              <a:gd name="connsiteX400" fmla="*/ 2050035 w 7467600"/>
              <a:gd name="connsiteY400" fmla="*/ 6813345 h 6858000"/>
              <a:gd name="connsiteX401" fmla="*/ 2063025 w 7467600"/>
              <a:gd name="connsiteY401" fmla="*/ 6858000 h 6858000"/>
              <a:gd name="connsiteX402" fmla="*/ 2021675 w 7467600"/>
              <a:gd name="connsiteY402" fmla="*/ 6858000 h 6858000"/>
              <a:gd name="connsiteX403" fmla="*/ 2019308 w 7467600"/>
              <a:gd name="connsiteY403" fmla="*/ 6847118 h 6858000"/>
              <a:gd name="connsiteX404" fmla="*/ 1938835 w 7467600"/>
              <a:gd name="connsiteY404" fmla="*/ 6551160 h 6858000"/>
              <a:gd name="connsiteX405" fmla="*/ 1953230 w 7467600"/>
              <a:gd name="connsiteY405" fmla="*/ 6759699 h 6858000"/>
              <a:gd name="connsiteX406" fmla="*/ 1956763 w 7467600"/>
              <a:gd name="connsiteY406" fmla="*/ 6778191 h 6858000"/>
              <a:gd name="connsiteX407" fmla="*/ 1967925 w 7467600"/>
              <a:gd name="connsiteY407" fmla="*/ 6858000 h 6858000"/>
              <a:gd name="connsiteX408" fmla="*/ 1936622 w 7467600"/>
              <a:gd name="connsiteY408" fmla="*/ 6858000 h 6858000"/>
              <a:gd name="connsiteX409" fmla="*/ 1926261 w 7467600"/>
              <a:gd name="connsiteY409" fmla="*/ 6784064 h 6858000"/>
              <a:gd name="connsiteX410" fmla="*/ 1922724 w 7467600"/>
              <a:gd name="connsiteY410" fmla="*/ 6765577 h 6858000"/>
              <a:gd name="connsiteX411" fmla="*/ 1904650 w 7467600"/>
              <a:gd name="connsiteY411" fmla="*/ 6639616 h 6858000"/>
              <a:gd name="connsiteX412" fmla="*/ 1885273 w 7467600"/>
              <a:gd name="connsiteY412" fmla="*/ 6858000 h 6858000"/>
              <a:gd name="connsiteX413" fmla="*/ 1854363 w 7467600"/>
              <a:gd name="connsiteY413" fmla="*/ 6858000 h 6858000"/>
              <a:gd name="connsiteX414" fmla="*/ 1880391 w 7467600"/>
              <a:gd name="connsiteY414" fmla="*/ 6603796 h 6858000"/>
              <a:gd name="connsiteX415" fmla="*/ 1818273 w 7467600"/>
              <a:gd name="connsiteY415" fmla="*/ 6715729 h 6858000"/>
              <a:gd name="connsiteX416" fmla="*/ 1794691 w 7467600"/>
              <a:gd name="connsiteY416" fmla="*/ 6843239 h 6858000"/>
              <a:gd name="connsiteX417" fmla="*/ 1794914 w 7467600"/>
              <a:gd name="connsiteY417" fmla="*/ 6858000 h 6858000"/>
              <a:gd name="connsiteX418" fmla="*/ 1746128 w 7467600"/>
              <a:gd name="connsiteY418" fmla="*/ 6858000 h 6858000"/>
              <a:gd name="connsiteX419" fmla="*/ 1753934 w 7467600"/>
              <a:gd name="connsiteY419" fmla="*/ 6724796 h 6858000"/>
              <a:gd name="connsiteX420" fmla="*/ 1792053 w 7467600"/>
              <a:gd name="connsiteY420" fmla="*/ 6572396 h 6858000"/>
              <a:gd name="connsiteX421" fmla="*/ 1862248 w 7467600"/>
              <a:gd name="connsiteY421" fmla="*/ 6266397 h 6858000"/>
              <a:gd name="connsiteX422" fmla="*/ 1862250 w 7467600"/>
              <a:gd name="connsiteY422" fmla="*/ 6033531 h 6858000"/>
              <a:gd name="connsiteX423" fmla="*/ 1211999 w 7467600"/>
              <a:gd name="connsiteY423" fmla="*/ 6683610 h 6858000"/>
              <a:gd name="connsiteX424" fmla="*/ 1213266 w 7467600"/>
              <a:gd name="connsiteY424" fmla="*/ 6691947 h 6858000"/>
              <a:gd name="connsiteX425" fmla="*/ 1203370 w 7467600"/>
              <a:gd name="connsiteY425" fmla="*/ 6850676 h 6858000"/>
              <a:gd name="connsiteX426" fmla="*/ 1203671 w 7467600"/>
              <a:gd name="connsiteY426" fmla="*/ 6858000 h 6858000"/>
              <a:gd name="connsiteX427" fmla="*/ 1143180 w 7467600"/>
              <a:gd name="connsiteY427" fmla="*/ 6858000 h 6858000"/>
              <a:gd name="connsiteX428" fmla="*/ 1142176 w 7467600"/>
              <a:gd name="connsiteY428" fmla="*/ 6766045 h 6858000"/>
              <a:gd name="connsiteX429" fmla="*/ 1067484 w 7467600"/>
              <a:gd name="connsiteY429" fmla="*/ 6858000 h 6858000"/>
              <a:gd name="connsiteX430" fmla="*/ 953928 w 7467600"/>
              <a:gd name="connsiteY430" fmla="*/ 6858000 h 6858000"/>
              <a:gd name="connsiteX431" fmla="*/ 959715 w 7467600"/>
              <a:gd name="connsiteY431" fmla="*/ 6850185 h 6858000"/>
              <a:gd name="connsiteX432" fmla="*/ 1483788 w 7467600"/>
              <a:gd name="connsiteY432" fmla="*/ 6259174 h 6858000"/>
              <a:gd name="connsiteX433" fmla="*/ 1100671 w 7467600"/>
              <a:gd name="connsiteY433" fmla="*/ 6252137 h 6858000"/>
              <a:gd name="connsiteX434" fmla="*/ 1090144 w 7467600"/>
              <a:gd name="connsiteY434" fmla="*/ 6256748 h 6858000"/>
              <a:gd name="connsiteX435" fmla="*/ 1095872 w 7467600"/>
              <a:gd name="connsiteY435" fmla="*/ 6271892 h 6858000"/>
              <a:gd name="connsiteX436" fmla="*/ 262785 w 7467600"/>
              <a:gd name="connsiteY436" fmla="*/ 6845450 h 6858000"/>
              <a:gd name="connsiteX437" fmla="*/ 209968 w 7467600"/>
              <a:gd name="connsiteY437" fmla="*/ 6770713 h 6858000"/>
              <a:gd name="connsiteX438" fmla="*/ 873460 w 7467600"/>
              <a:gd name="connsiteY438" fmla="*/ 6253768 h 6858000"/>
              <a:gd name="connsiteX439" fmla="*/ 192686 w 7467600"/>
              <a:gd name="connsiteY439" fmla="*/ 5849257 h 6858000"/>
              <a:gd name="connsiteX440" fmla="*/ 4696 w 7467600"/>
              <a:gd name="connsiteY440" fmla="*/ 5697668 h 6858000"/>
              <a:gd name="connsiteX441" fmla="*/ 0 w 7467600"/>
              <a:gd name="connsiteY441" fmla="*/ 5689984 h 6858000"/>
              <a:gd name="connsiteX442" fmla="*/ 0 w 7467600"/>
              <a:gd name="connsiteY442" fmla="*/ 5513472 h 6858000"/>
              <a:gd name="connsiteX443" fmla="*/ 174101 w 7467600"/>
              <a:gd name="connsiteY443" fmla="*/ 5620277 h 6858000"/>
              <a:gd name="connsiteX444" fmla="*/ 891800 w 7467600"/>
              <a:gd name="connsiteY444" fmla="*/ 6036935 h 6858000"/>
              <a:gd name="connsiteX445" fmla="*/ 1072219 w 7467600"/>
              <a:gd name="connsiteY445" fmla="*/ 6169443 h 6858000"/>
              <a:gd name="connsiteX446" fmla="*/ 1074117 w 7467600"/>
              <a:gd name="connsiteY446" fmla="*/ 6170301 h 6858000"/>
              <a:gd name="connsiteX447" fmla="*/ 1083114 w 7467600"/>
              <a:gd name="connsiteY447" fmla="*/ 6174131 h 6858000"/>
              <a:gd name="connsiteX448" fmla="*/ 1543010 w 7467600"/>
              <a:gd name="connsiteY448" fmla="*/ 6191140 h 6858000"/>
              <a:gd name="connsiteX449" fmla="*/ 1551080 w 7467600"/>
              <a:gd name="connsiteY449" fmla="*/ 6195006 h 6858000"/>
              <a:gd name="connsiteX450" fmla="*/ 2345443 w 7467600"/>
              <a:gd name="connsiteY450" fmla="*/ 5549882 h 6858000"/>
              <a:gd name="connsiteX451" fmla="*/ 1721499 w 7467600"/>
              <a:gd name="connsiteY451" fmla="*/ 5599969 h 6858000"/>
              <a:gd name="connsiteX452" fmla="*/ 767716 w 7467600"/>
              <a:gd name="connsiteY452" fmla="*/ 5472768 h 6858000"/>
              <a:gd name="connsiteX453" fmla="*/ 722147 w 7467600"/>
              <a:gd name="connsiteY453" fmla="*/ 5393091 h 6858000"/>
              <a:gd name="connsiteX454" fmla="*/ 1485552 w 7467600"/>
              <a:gd name="connsiteY454" fmla="*/ 5313202 h 6858000"/>
              <a:gd name="connsiteX455" fmla="*/ 2143004 w 7467600"/>
              <a:gd name="connsiteY455" fmla="*/ 5402420 h 6858000"/>
              <a:gd name="connsiteX456" fmla="*/ 1933391 w 7467600"/>
              <a:gd name="connsiteY456" fmla="*/ 5156971 h 6858000"/>
              <a:gd name="connsiteX457" fmla="*/ 1827118 w 7467600"/>
              <a:gd name="connsiteY457" fmla="*/ 4968410 h 6858000"/>
              <a:gd name="connsiteX458" fmla="*/ 1837349 w 7467600"/>
              <a:gd name="connsiteY458" fmla="*/ 4956357 h 6858000"/>
              <a:gd name="connsiteX459" fmla="*/ 2162835 w 7467600"/>
              <a:gd name="connsiteY459" fmla="*/ 5187853 h 6858000"/>
              <a:gd name="connsiteX460" fmla="*/ 2257167 w 7467600"/>
              <a:gd name="connsiteY460" fmla="*/ 5462123 h 6858000"/>
              <a:gd name="connsiteX461" fmla="*/ 2261598 w 7467600"/>
              <a:gd name="connsiteY461" fmla="*/ 5467998 h 6858000"/>
              <a:gd name="connsiteX462" fmla="*/ 2437177 w 7467600"/>
              <a:gd name="connsiteY462" fmla="*/ 5479608 h 6858000"/>
              <a:gd name="connsiteX463" fmla="*/ 2445247 w 7467600"/>
              <a:gd name="connsiteY463" fmla="*/ 5483476 h 6858000"/>
              <a:gd name="connsiteX464" fmla="*/ 2743626 w 7467600"/>
              <a:gd name="connsiteY464" fmla="*/ 5304819 h 6858000"/>
              <a:gd name="connsiteX465" fmla="*/ 3048102 w 7467600"/>
              <a:gd name="connsiteY465" fmla="*/ 5150595 h 6858000"/>
              <a:gd name="connsiteX466" fmla="*/ 1799414 w 7467600"/>
              <a:gd name="connsiteY466" fmla="*/ 4694732 h 6858000"/>
              <a:gd name="connsiteX467" fmla="*/ 1771735 w 7467600"/>
              <a:gd name="connsiteY467" fmla="*/ 4619929 h 6858000"/>
              <a:gd name="connsiteX468" fmla="*/ 3104273 w 7467600"/>
              <a:gd name="connsiteY468" fmla="*/ 5076159 h 6858000"/>
              <a:gd name="connsiteX469" fmla="*/ 3113245 w 7467600"/>
              <a:gd name="connsiteY469" fmla="*/ 5090705 h 6858000"/>
              <a:gd name="connsiteX470" fmla="*/ 3126294 w 7467600"/>
              <a:gd name="connsiteY470" fmla="*/ 5114400 h 6858000"/>
              <a:gd name="connsiteX471" fmla="*/ 3937433 w 7467600"/>
              <a:gd name="connsiteY471" fmla="*/ 4830473 h 6858000"/>
              <a:gd name="connsiteX472" fmla="*/ 3590475 w 7467600"/>
              <a:gd name="connsiteY472" fmla="*/ 4597974 h 6858000"/>
              <a:gd name="connsiteX473" fmla="*/ 3100264 w 7467600"/>
              <a:gd name="connsiteY473" fmla="*/ 4579845 h 6858000"/>
              <a:gd name="connsiteX474" fmla="*/ 2183576 w 7467600"/>
              <a:gd name="connsiteY474" fmla="*/ 4227150 h 6858000"/>
              <a:gd name="connsiteX475" fmla="*/ 2151029 w 7467600"/>
              <a:gd name="connsiteY475" fmla="*/ 4146947 h 6858000"/>
              <a:gd name="connsiteX476" fmla="*/ 3563434 w 7467600"/>
              <a:gd name="connsiteY476" fmla="*/ 4469115 h 6858000"/>
              <a:gd name="connsiteX477" fmla="*/ 3177952 w 7467600"/>
              <a:gd name="connsiteY477" fmla="*/ 3657386 h 6858000"/>
              <a:gd name="connsiteX478" fmla="*/ 3189263 w 7467600"/>
              <a:gd name="connsiteY478" fmla="*/ 3625726 h 6858000"/>
              <a:gd name="connsiteX479" fmla="*/ 3560912 w 7467600"/>
              <a:gd name="connsiteY479" fmla="*/ 4079863 h 6858000"/>
              <a:gd name="connsiteX480" fmla="*/ 3626636 w 7467600"/>
              <a:gd name="connsiteY480" fmla="*/ 4512230 h 6858000"/>
              <a:gd name="connsiteX481" fmla="*/ 3653088 w 7467600"/>
              <a:gd name="connsiteY481" fmla="*/ 4521417 h 6858000"/>
              <a:gd name="connsiteX482" fmla="*/ 3988128 w 7467600"/>
              <a:gd name="connsiteY482" fmla="*/ 4817267 h 6858000"/>
              <a:gd name="connsiteX483" fmla="*/ 4830582 w 7467600"/>
              <a:gd name="connsiteY483" fmla="*/ 4676000 h 6858000"/>
              <a:gd name="connsiteX484" fmla="*/ 4830100 w 7467600"/>
              <a:gd name="connsiteY484" fmla="*/ 4675554 h 6858000"/>
              <a:gd name="connsiteX485" fmla="*/ 4036318 w 7467600"/>
              <a:gd name="connsiteY485" fmla="*/ 4147013 h 6858000"/>
              <a:gd name="connsiteX486" fmla="*/ 3432098 w 7467600"/>
              <a:gd name="connsiteY486" fmla="*/ 3537312 h 6858000"/>
              <a:gd name="connsiteX487" fmla="*/ 3446761 w 7467600"/>
              <a:gd name="connsiteY487" fmla="*/ 3461278 h 6858000"/>
              <a:gd name="connsiteX488" fmla="*/ 4419733 w 7467600"/>
              <a:gd name="connsiteY488" fmla="*/ 3963555 h 6858000"/>
              <a:gd name="connsiteX489" fmla="*/ 4781371 w 7467600"/>
              <a:gd name="connsiteY489" fmla="*/ 4458604 h 6858000"/>
              <a:gd name="connsiteX490" fmla="*/ 4780440 w 7467600"/>
              <a:gd name="connsiteY490" fmla="*/ 4470290 h 6858000"/>
              <a:gd name="connsiteX491" fmla="*/ 4898954 w 7467600"/>
              <a:gd name="connsiteY491" fmla="*/ 4662092 h 6858000"/>
              <a:gd name="connsiteX492" fmla="*/ 4900699 w 7467600"/>
              <a:gd name="connsiteY492" fmla="*/ 4670867 h 6858000"/>
              <a:gd name="connsiteX493" fmla="*/ 5714511 w 7467600"/>
              <a:gd name="connsiteY493" fmla="*/ 4663483 h 6858000"/>
              <a:gd name="connsiteX494" fmla="*/ 5464793 w 7467600"/>
              <a:gd name="connsiteY494" fmla="*/ 4393556 h 6858000"/>
              <a:gd name="connsiteX495" fmla="*/ 5461897 w 7467600"/>
              <a:gd name="connsiteY495" fmla="*/ 4390879 h 6858000"/>
              <a:gd name="connsiteX496" fmla="*/ 4294126 w 7467600"/>
              <a:gd name="connsiteY496" fmla="*/ 3303048 h 6858000"/>
              <a:gd name="connsiteX497" fmla="*/ 4305321 w 7467600"/>
              <a:gd name="connsiteY497" fmla="*/ 3256953 h 6858000"/>
              <a:gd name="connsiteX498" fmla="*/ 4949299 w 7467600"/>
              <a:gd name="connsiteY498" fmla="*/ 3766336 h 6858000"/>
              <a:gd name="connsiteX499" fmla="*/ 5291452 w 7467600"/>
              <a:gd name="connsiteY499" fmla="*/ 4076801 h 6858000"/>
              <a:gd name="connsiteX500" fmla="*/ 5434998 w 7467600"/>
              <a:gd name="connsiteY500" fmla="*/ 4254100 h 6858000"/>
              <a:gd name="connsiteX501" fmla="*/ 5351015 w 7467600"/>
              <a:gd name="connsiteY501" fmla="*/ 3760989 h 6858000"/>
              <a:gd name="connsiteX502" fmla="*/ 5413780 w 7467600"/>
              <a:gd name="connsiteY502" fmla="*/ 2966265 h 6858000"/>
              <a:gd name="connsiteX503" fmla="*/ 5425627 w 7467600"/>
              <a:gd name="connsiteY503" fmla="*/ 2954192 h 6858000"/>
              <a:gd name="connsiteX504" fmla="*/ 6604735 w 7467600"/>
              <a:gd name="connsiteY504" fmla="*/ 2041381 h 6858000"/>
              <a:gd name="connsiteX505" fmla="*/ 7204487 w 7467600"/>
              <a:gd name="connsiteY505" fmla="*/ 2742112 h 6858000"/>
              <a:gd name="connsiteX506" fmla="*/ 7131592 w 7467600"/>
              <a:gd name="connsiteY506" fmla="*/ 2672096 h 6858000"/>
              <a:gd name="connsiteX507" fmla="*/ 6996344 w 7467600"/>
              <a:gd name="connsiteY507" fmla="*/ 2518310 h 6858000"/>
              <a:gd name="connsiteX508" fmla="*/ 6735495 w 7467600"/>
              <a:gd name="connsiteY508" fmla="*/ 2196890 h 6858000"/>
              <a:gd name="connsiteX509" fmla="*/ 6721901 w 7467600"/>
              <a:gd name="connsiteY509" fmla="*/ 2179274 h 6858000"/>
              <a:gd name="connsiteX510" fmla="*/ 6604735 w 7467600"/>
              <a:gd name="connsiteY510" fmla="*/ 2041381 h 6858000"/>
              <a:gd name="connsiteX511" fmla="*/ 6591670 w 7467600"/>
              <a:gd name="connsiteY511" fmla="*/ 1988277 h 6858000"/>
              <a:gd name="connsiteX512" fmla="*/ 6747349 w 7467600"/>
              <a:gd name="connsiteY512" fmla="*/ 2160069 h 6858000"/>
              <a:gd name="connsiteX513" fmla="*/ 6760943 w 7467600"/>
              <a:gd name="connsiteY513" fmla="*/ 2177686 h 6858000"/>
              <a:gd name="connsiteX514" fmla="*/ 7021065 w 7467600"/>
              <a:gd name="connsiteY514" fmla="*/ 2498102 h 6858000"/>
              <a:gd name="connsiteX515" fmla="*/ 7155223 w 7467600"/>
              <a:gd name="connsiteY515" fmla="*/ 2650386 h 6858000"/>
              <a:gd name="connsiteX516" fmla="*/ 7203167 w 7467600"/>
              <a:gd name="connsiteY516" fmla="*/ 2697288 h 6858000"/>
              <a:gd name="connsiteX517" fmla="*/ 6937703 w 7467600"/>
              <a:gd name="connsiteY517" fmla="*/ 2321981 h 6858000"/>
              <a:gd name="connsiteX518" fmla="*/ 6591670 w 7467600"/>
              <a:gd name="connsiteY518" fmla="*/ 1988277 h 6858000"/>
              <a:gd name="connsiteX519" fmla="*/ 5798671 w 7467600"/>
              <a:gd name="connsiteY519" fmla="*/ 1981601 h 6858000"/>
              <a:gd name="connsiteX520" fmla="*/ 5754709 w 7467600"/>
              <a:gd name="connsiteY520" fmla="*/ 2071454 h 6858000"/>
              <a:gd name="connsiteX521" fmla="*/ 5763044 w 7467600"/>
              <a:gd name="connsiteY521" fmla="*/ 2842206 h 6858000"/>
              <a:gd name="connsiteX522" fmla="*/ 5764974 w 7467600"/>
              <a:gd name="connsiteY522" fmla="*/ 2799609 h 6858000"/>
              <a:gd name="connsiteX523" fmla="*/ 5767665 w 7467600"/>
              <a:gd name="connsiteY523" fmla="*/ 2666409 h 6858000"/>
              <a:gd name="connsiteX524" fmla="*/ 5763055 w 7467600"/>
              <a:gd name="connsiteY524" fmla="*/ 2579705 h 6858000"/>
              <a:gd name="connsiteX525" fmla="*/ 5758079 w 7467600"/>
              <a:gd name="connsiteY525" fmla="*/ 2492508 h 6858000"/>
              <a:gd name="connsiteX526" fmla="*/ 5779325 w 7467600"/>
              <a:gd name="connsiteY526" fmla="*/ 2197069 h 6858000"/>
              <a:gd name="connsiteX527" fmla="*/ 5798671 w 7467600"/>
              <a:gd name="connsiteY527" fmla="*/ 1981601 h 6858000"/>
              <a:gd name="connsiteX528" fmla="*/ 5829202 w 7467600"/>
              <a:gd name="connsiteY528" fmla="*/ 1971679 h 6858000"/>
              <a:gd name="connsiteX529" fmla="*/ 5809558 w 7467600"/>
              <a:gd name="connsiteY529" fmla="*/ 2198043 h 6858000"/>
              <a:gd name="connsiteX530" fmla="*/ 5788653 w 7467600"/>
              <a:gd name="connsiteY530" fmla="*/ 2489430 h 6858000"/>
              <a:gd name="connsiteX531" fmla="*/ 5793439 w 7467600"/>
              <a:gd name="connsiteY531" fmla="*/ 2575235 h 6858000"/>
              <a:gd name="connsiteX532" fmla="*/ 5796837 w 7467600"/>
              <a:gd name="connsiteY532" fmla="*/ 2637633 h 6858000"/>
              <a:gd name="connsiteX533" fmla="*/ 5818614 w 7467600"/>
              <a:gd name="connsiteY533" fmla="*/ 2473055 h 6858000"/>
              <a:gd name="connsiteX534" fmla="*/ 5829202 w 7467600"/>
              <a:gd name="connsiteY534" fmla="*/ 1971679 h 6858000"/>
              <a:gd name="connsiteX535" fmla="*/ 5911389 w 7467600"/>
              <a:gd name="connsiteY535" fmla="*/ 1898371 h 6858000"/>
              <a:gd name="connsiteX536" fmla="*/ 6237627 w 7467600"/>
              <a:gd name="connsiteY536" fmla="*/ 2231921 h 6858000"/>
              <a:gd name="connsiteX537" fmla="*/ 5911389 w 7467600"/>
              <a:gd name="connsiteY537" fmla="*/ 1898371 h 6858000"/>
              <a:gd name="connsiteX538" fmla="*/ 6944437 w 7467600"/>
              <a:gd name="connsiteY538" fmla="*/ 1575402 h 6858000"/>
              <a:gd name="connsiteX539" fmla="*/ 6304730 w 7467600"/>
              <a:gd name="connsiteY539" fmla="*/ 1766654 h 6858000"/>
              <a:gd name="connsiteX540" fmla="*/ 6944437 w 7467600"/>
              <a:gd name="connsiteY540" fmla="*/ 1575402 h 6858000"/>
              <a:gd name="connsiteX541" fmla="*/ 7019523 w 7467600"/>
              <a:gd name="connsiteY541" fmla="*/ 1519450 h 6858000"/>
              <a:gd name="connsiteX542" fmla="*/ 6298091 w 7467600"/>
              <a:gd name="connsiteY542" fmla="*/ 1737122 h 6858000"/>
              <a:gd name="connsiteX543" fmla="*/ 7019523 w 7467600"/>
              <a:gd name="connsiteY543" fmla="*/ 1519450 h 6858000"/>
              <a:gd name="connsiteX544" fmla="*/ 2399523 w 7467600"/>
              <a:gd name="connsiteY544" fmla="*/ 1428234 h 6858000"/>
              <a:gd name="connsiteX545" fmla="*/ 2224982 w 7467600"/>
              <a:gd name="connsiteY545" fmla="*/ 1826201 h 6858000"/>
              <a:gd name="connsiteX546" fmla="*/ 2096099 w 7467600"/>
              <a:gd name="connsiteY546" fmla="*/ 2345900 h 6858000"/>
              <a:gd name="connsiteX547" fmla="*/ 2283317 w 7467600"/>
              <a:gd name="connsiteY547" fmla="*/ 1796925 h 6858000"/>
              <a:gd name="connsiteX548" fmla="*/ 2399523 w 7467600"/>
              <a:gd name="connsiteY548" fmla="*/ 1428234 h 6858000"/>
              <a:gd name="connsiteX549" fmla="*/ 2448558 w 7467600"/>
              <a:gd name="connsiteY549" fmla="*/ 1373435 h 6858000"/>
              <a:gd name="connsiteX550" fmla="*/ 2312521 w 7467600"/>
              <a:gd name="connsiteY550" fmla="*/ 1806140 h 6858000"/>
              <a:gd name="connsiteX551" fmla="*/ 2127533 w 7467600"/>
              <a:gd name="connsiteY551" fmla="*/ 2348380 h 6858000"/>
              <a:gd name="connsiteX552" fmla="*/ 2358080 w 7467600"/>
              <a:gd name="connsiteY552" fmla="*/ 1866134 h 6858000"/>
              <a:gd name="connsiteX553" fmla="*/ 2407436 w 7467600"/>
              <a:gd name="connsiteY553" fmla="*/ 1651070 h 6858000"/>
              <a:gd name="connsiteX554" fmla="*/ 2448558 w 7467600"/>
              <a:gd name="connsiteY554" fmla="*/ 1373435 h 6858000"/>
              <a:gd name="connsiteX555" fmla="*/ 278707 w 7467600"/>
              <a:gd name="connsiteY555" fmla="*/ 1352270 h 6858000"/>
              <a:gd name="connsiteX556" fmla="*/ 321570 w 7467600"/>
              <a:gd name="connsiteY556" fmla="*/ 1861610 h 6858000"/>
              <a:gd name="connsiteX557" fmla="*/ 294281 w 7467600"/>
              <a:gd name="connsiteY557" fmla="*/ 1440658 h 6858000"/>
              <a:gd name="connsiteX558" fmla="*/ 278707 w 7467600"/>
              <a:gd name="connsiteY558" fmla="*/ 1352270 h 6858000"/>
              <a:gd name="connsiteX559" fmla="*/ 1423821 w 7467600"/>
              <a:gd name="connsiteY559" fmla="*/ 1351958 h 6858000"/>
              <a:gd name="connsiteX560" fmla="*/ 1638521 w 7467600"/>
              <a:gd name="connsiteY560" fmla="*/ 1908470 h 6858000"/>
              <a:gd name="connsiteX561" fmla="*/ 1754199 w 7467600"/>
              <a:gd name="connsiteY561" fmla="*/ 2149284 h 6858000"/>
              <a:gd name="connsiteX562" fmla="*/ 1908359 w 7467600"/>
              <a:gd name="connsiteY562" fmla="*/ 2364988 h 6858000"/>
              <a:gd name="connsiteX563" fmla="*/ 1647661 w 7467600"/>
              <a:gd name="connsiteY563" fmla="*/ 1825945 h 6858000"/>
              <a:gd name="connsiteX564" fmla="*/ 1423821 w 7467600"/>
              <a:gd name="connsiteY564" fmla="*/ 1351958 h 6858000"/>
              <a:gd name="connsiteX565" fmla="*/ 1431890 w 7467600"/>
              <a:gd name="connsiteY565" fmla="*/ 1306475 h 6858000"/>
              <a:gd name="connsiteX566" fmla="*/ 1507597 w 7467600"/>
              <a:gd name="connsiteY566" fmla="*/ 1446132 h 6858000"/>
              <a:gd name="connsiteX567" fmla="*/ 1674586 w 7467600"/>
              <a:gd name="connsiteY567" fmla="*/ 1813832 h 6858000"/>
              <a:gd name="connsiteX568" fmla="*/ 1815950 w 7467600"/>
              <a:gd name="connsiteY568" fmla="*/ 2128564 h 6858000"/>
              <a:gd name="connsiteX569" fmla="*/ 1984242 w 7467600"/>
              <a:gd name="connsiteY569" fmla="*/ 2430829 h 6858000"/>
              <a:gd name="connsiteX570" fmla="*/ 2014023 w 7467600"/>
              <a:gd name="connsiteY570" fmla="*/ 2450995 h 6858000"/>
              <a:gd name="connsiteX571" fmla="*/ 1747337 w 7467600"/>
              <a:gd name="connsiteY571" fmla="*/ 1855264 h 6858000"/>
              <a:gd name="connsiteX572" fmla="*/ 1533749 w 7467600"/>
              <a:gd name="connsiteY572" fmla="*/ 1478656 h 6858000"/>
              <a:gd name="connsiteX573" fmla="*/ 1431890 w 7467600"/>
              <a:gd name="connsiteY573" fmla="*/ 1306475 h 6858000"/>
              <a:gd name="connsiteX574" fmla="*/ 5052692 w 7467600"/>
              <a:gd name="connsiteY574" fmla="*/ 1292994 h 6858000"/>
              <a:gd name="connsiteX575" fmla="*/ 5200661 w 7467600"/>
              <a:gd name="connsiteY575" fmla="*/ 1635186 h 6858000"/>
              <a:gd name="connsiteX576" fmla="*/ 5297138 w 7467600"/>
              <a:gd name="connsiteY576" fmla="*/ 1906351 h 6858000"/>
              <a:gd name="connsiteX577" fmla="*/ 5052692 w 7467600"/>
              <a:gd name="connsiteY577" fmla="*/ 1292994 h 6858000"/>
              <a:gd name="connsiteX578" fmla="*/ 5009948 w 7467600"/>
              <a:gd name="connsiteY578" fmla="*/ 1273619 h 6858000"/>
              <a:gd name="connsiteX579" fmla="*/ 5121777 w 7467600"/>
              <a:gd name="connsiteY579" fmla="*/ 1654213 h 6858000"/>
              <a:gd name="connsiteX580" fmla="*/ 5293545 w 7467600"/>
              <a:gd name="connsiteY580" fmla="*/ 2072247 h 6858000"/>
              <a:gd name="connsiteX581" fmla="*/ 5294042 w 7467600"/>
              <a:gd name="connsiteY581" fmla="*/ 2065019 h 6858000"/>
              <a:gd name="connsiteX582" fmla="*/ 5171936 w 7467600"/>
              <a:gd name="connsiteY582" fmla="*/ 1647613 h 6858000"/>
              <a:gd name="connsiteX583" fmla="*/ 5009948 w 7467600"/>
              <a:gd name="connsiteY583" fmla="*/ 1273619 h 6858000"/>
              <a:gd name="connsiteX584" fmla="*/ 655236 w 7467600"/>
              <a:gd name="connsiteY584" fmla="*/ 1268632 h 6858000"/>
              <a:gd name="connsiteX585" fmla="*/ 839521 w 7467600"/>
              <a:gd name="connsiteY585" fmla="*/ 1685315 h 6858000"/>
              <a:gd name="connsiteX586" fmla="*/ 1109416 w 7467600"/>
              <a:gd name="connsiteY586" fmla="*/ 2061663 h 6858000"/>
              <a:gd name="connsiteX587" fmla="*/ 1298300 w 7467600"/>
              <a:gd name="connsiteY587" fmla="*/ 2247742 h 6858000"/>
              <a:gd name="connsiteX588" fmla="*/ 1125871 w 7467600"/>
              <a:gd name="connsiteY588" fmla="*/ 1989513 h 6858000"/>
              <a:gd name="connsiteX589" fmla="*/ 981574 w 7467600"/>
              <a:gd name="connsiteY589" fmla="*/ 1783157 h 6858000"/>
              <a:gd name="connsiteX590" fmla="*/ 922198 w 7467600"/>
              <a:gd name="connsiteY590" fmla="*/ 1677437 h 6858000"/>
              <a:gd name="connsiteX591" fmla="*/ 869293 w 7467600"/>
              <a:gd name="connsiteY591" fmla="*/ 1583214 h 6858000"/>
              <a:gd name="connsiteX592" fmla="*/ 751431 w 7467600"/>
              <a:gd name="connsiteY592" fmla="*/ 1405731 h 6858000"/>
              <a:gd name="connsiteX593" fmla="*/ 655236 w 7467600"/>
              <a:gd name="connsiteY593" fmla="*/ 1268632 h 6858000"/>
              <a:gd name="connsiteX594" fmla="*/ 6516292 w 7467600"/>
              <a:gd name="connsiteY594" fmla="*/ 1263064 h 6858000"/>
              <a:gd name="connsiteX595" fmla="*/ 5736320 w 7467600"/>
              <a:gd name="connsiteY595" fmla="*/ 1501803 h 6858000"/>
              <a:gd name="connsiteX596" fmla="*/ 6516292 w 7467600"/>
              <a:gd name="connsiteY596" fmla="*/ 1263064 h 6858000"/>
              <a:gd name="connsiteX597" fmla="*/ 291466 w 7467600"/>
              <a:gd name="connsiteY597" fmla="*/ 1250369 h 6858000"/>
              <a:gd name="connsiteX598" fmla="*/ 323180 w 7467600"/>
              <a:gd name="connsiteY598" fmla="*/ 1435283 h 6858000"/>
              <a:gd name="connsiteX599" fmla="*/ 349381 w 7467600"/>
              <a:gd name="connsiteY599" fmla="*/ 1875041 h 6858000"/>
              <a:gd name="connsiteX600" fmla="*/ 374363 w 7467600"/>
              <a:gd name="connsiteY600" fmla="*/ 1506494 h 6858000"/>
              <a:gd name="connsiteX601" fmla="*/ 302168 w 7467600"/>
              <a:gd name="connsiteY601" fmla="*/ 1274495 h 6858000"/>
              <a:gd name="connsiteX602" fmla="*/ 291466 w 7467600"/>
              <a:gd name="connsiteY602" fmla="*/ 1250369 h 6858000"/>
              <a:gd name="connsiteX603" fmla="*/ 678222 w 7467600"/>
              <a:gd name="connsiteY603" fmla="*/ 1248670 h 6858000"/>
              <a:gd name="connsiteX604" fmla="*/ 775536 w 7467600"/>
              <a:gd name="connsiteY604" fmla="*/ 1388015 h 6858000"/>
              <a:gd name="connsiteX605" fmla="*/ 894529 w 7467600"/>
              <a:gd name="connsiteY605" fmla="*/ 1567739 h 6858000"/>
              <a:gd name="connsiteX606" fmla="*/ 948000 w 7467600"/>
              <a:gd name="connsiteY606" fmla="*/ 1663088 h 6858000"/>
              <a:gd name="connsiteX607" fmla="*/ 1006812 w 7467600"/>
              <a:gd name="connsiteY607" fmla="*/ 1767683 h 6858000"/>
              <a:gd name="connsiteX608" fmla="*/ 1149133 w 7467600"/>
              <a:gd name="connsiteY608" fmla="*/ 1971513 h 6858000"/>
              <a:gd name="connsiteX609" fmla="*/ 1333952 w 7467600"/>
              <a:gd name="connsiteY609" fmla="*/ 2251620 h 6858000"/>
              <a:gd name="connsiteX610" fmla="*/ 1337329 w 7467600"/>
              <a:gd name="connsiteY610" fmla="*/ 2258350 h 6858000"/>
              <a:gd name="connsiteX611" fmla="*/ 1014726 w 7467600"/>
              <a:gd name="connsiteY611" fmla="*/ 1615556 h 6858000"/>
              <a:gd name="connsiteX612" fmla="*/ 678222 w 7467600"/>
              <a:gd name="connsiteY612" fmla="*/ 1248670 h 6858000"/>
              <a:gd name="connsiteX613" fmla="*/ 6691602 w 7467600"/>
              <a:gd name="connsiteY613" fmla="*/ 1140573 h 6858000"/>
              <a:gd name="connsiteX614" fmla="*/ 6571100 w 7467600"/>
              <a:gd name="connsiteY614" fmla="*/ 1183662 h 6858000"/>
              <a:gd name="connsiteX615" fmla="*/ 6241687 w 7467600"/>
              <a:gd name="connsiteY615" fmla="*/ 1257600 h 6858000"/>
              <a:gd name="connsiteX616" fmla="*/ 5693009 w 7467600"/>
              <a:gd name="connsiteY616" fmla="*/ 1478256 h 6858000"/>
              <a:gd name="connsiteX617" fmla="*/ 6548420 w 7467600"/>
              <a:gd name="connsiteY617" fmla="*/ 1214599 h 6858000"/>
              <a:gd name="connsiteX618" fmla="*/ 6605473 w 7467600"/>
              <a:gd name="connsiteY618" fmla="*/ 1184686 h 6858000"/>
              <a:gd name="connsiteX619" fmla="*/ 6691602 w 7467600"/>
              <a:gd name="connsiteY619" fmla="*/ 1140573 h 6858000"/>
              <a:gd name="connsiteX620" fmla="*/ 4002475 w 7467600"/>
              <a:gd name="connsiteY620" fmla="*/ 1037802 h 6858000"/>
              <a:gd name="connsiteX621" fmla="*/ 4000324 w 7467600"/>
              <a:gd name="connsiteY621" fmla="*/ 1039362 h 6858000"/>
              <a:gd name="connsiteX622" fmla="*/ 4002862 w 7467600"/>
              <a:gd name="connsiteY622" fmla="*/ 1042866 h 6858000"/>
              <a:gd name="connsiteX623" fmla="*/ 4002475 w 7467600"/>
              <a:gd name="connsiteY623" fmla="*/ 1037802 h 6858000"/>
              <a:gd name="connsiteX624" fmla="*/ 506322 w 7467600"/>
              <a:gd name="connsiteY624" fmla="*/ 1020997 h 6858000"/>
              <a:gd name="connsiteX625" fmla="*/ 533068 w 7467600"/>
              <a:gd name="connsiteY625" fmla="*/ 1029409 h 6858000"/>
              <a:gd name="connsiteX626" fmla="*/ 1232525 w 7467600"/>
              <a:gd name="connsiteY626" fmla="*/ 1804675 h 6858000"/>
              <a:gd name="connsiteX627" fmla="*/ 1388858 w 7467600"/>
              <a:gd name="connsiteY627" fmla="*/ 2368011 h 6858000"/>
              <a:gd name="connsiteX628" fmla="*/ 1384098 w 7467600"/>
              <a:gd name="connsiteY628" fmla="*/ 2378125 h 6858000"/>
              <a:gd name="connsiteX629" fmla="*/ 1425393 w 7467600"/>
              <a:gd name="connsiteY629" fmla="*/ 2589124 h 6858000"/>
              <a:gd name="connsiteX630" fmla="*/ 1424001 w 7467600"/>
              <a:gd name="connsiteY630" fmla="*/ 2597541 h 6858000"/>
              <a:gd name="connsiteX631" fmla="*/ 2152729 w 7467600"/>
              <a:gd name="connsiteY631" fmla="*/ 2864487 h 6858000"/>
              <a:gd name="connsiteX632" fmla="*/ 2020609 w 7467600"/>
              <a:gd name="connsiteY632" fmla="*/ 2539671 h 6858000"/>
              <a:gd name="connsiteX633" fmla="*/ 2018920 w 7467600"/>
              <a:gd name="connsiteY633" fmla="*/ 2536309 h 6858000"/>
              <a:gd name="connsiteX634" fmla="*/ 1342441 w 7467600"/>
              <a:gd name="connsiteY634" fmla="*/ 1173017 h 6858000"/>
              <a:gd name="connsiteX635" fmla="*/ 1367925 w 7467600"/>
              <a:gd name="connsiteY635" fmla="*/ 1135648 h 6858000"/>
              <a:gd name="connsiteX636" fmla="*/ 1771401 w 7467600"/>
              <a:gd name="connsiteY636" fmla="*/ 1806673 h 6858000"/>
              <a:gd name="connsiteX637" fmla="*/ 1972385 w 7467600"/>
              <a:gd name="connsiteY637" fmla="*/ 2198735 h 6858000"/>
              <a:gd name="connsiteX638" fmla="*/ 2040892 w 7467600"/>
              <a:gd name="connsiteY638" fmla="*/ 2405205 h 6858000"/>
              <a:gd name="connsiteX639" fmla="*/ 2131689 w 7467600"/>
              <a:gd name="connsiteY639" fmla="*/ 1936926 h 6858000"/>
              <a:gd name="connsiteX640" fmla="*/ 2454820 w 7467600"/>
              <a:gd name="connsiteY640" fmla="*/ 1248808 h 6858000"/>
              <a:gd name="connsiteX641" fmla="*/ 2492512 w 7467600"/>
              <a:gd name="connsiteY641" fmla="*/ 1302920 h 6858000"/>
              <a:gd name="connsiteX642" fmla="*/ 2081216 w 7467600"/>
              <a:gd name="connsiteY642" fmla="*/ 2527513 h 6858000"/>
              <a:gd name="connsiteX643" fmla="*/ 2081211 w 7467600"/>
              <a:gd name="connsiteY643" fmla="*/ 2528916 h 6858000"/>
              <a:gd name="connsiteX644" fmla="*/ 2199067 w 7467600"/>
              <a:gd name="connsiteY644" fmla="*/ 2884061 h 6858000"/>
              <a:gd name="connsiteX645" fmla="*/ 3192586 w 7467600"/>
              <a:gd name="connsiteY645" fmla="*/ 3411496 h 6858000"/>
              <a:gd name="connsiteX646" fmla="*/ 3182620 w 7467600"/>
              <a:gd name="connsiteY646" fmla="*/ 3483279 h 6858000"/>
              <a:gd name="connsiteX647" fmla="*/ 2435119 w 7467600"/>
              <a:gd name="connsiteY647" fmla="*/ 3080173 h 6858000"/>
              <a:gd name="connsiteX648" fmla="*/ 2410152 w 7467600"/>
              <a:gd name="connsiteY648" fmla="*/ 3063751 h 6858000"/>
              <a:gd name="connsiteX649" fmla="*/ 2408099 w 7467600"/>
              <a:gd name="connsiteY649" fmla="*/ 3064403 h 6858000"/>
              <a:gd name="connsiteX650" fmla="*/ 2407218 w 7467600"/>
              <a:gd name="connsiteY650" fmla="*/ 3070324 h 6858000"/>
              <a:gd name="connsiteX651" fmla="*/ 2380138 w 7467600"/>
              <a:gd name="connsiteY651" fmla="*/ 3099341 h 6858000"/>
              <a:gd name="connsiteX652" fmla="*/ 1765923 w 7467600"/>
              <a:gd name="connsiteY652" fmla="*/ 3581043 h 6858000"/>
              <a:gd name="connsiteX653" fmla="*/ 1702258 w 7467600"/>
              <a:gd name="connsiteY653" fmla="*/ 3612286 h 6858000"/>
              <a:gd name="connsiteX654" fmla="*/ 1538370 w 7467600"/>
              <a:gd name="connsiteY654" fmla="*/ 3811804 h 6858000"/>
              <a:gd name="connsiteX655" fmla="*/ 542867 w 7467600"/>
              <a:gd name="connsiteY655" fmla="*/ 4944092 h 6858000"/>
              <a:gd name="connsiteX656" fmla="*/ 515800 w 7467600"/>
              <a:gd name="connsiteY656" fmla="*/ 4862180 h 6858000"/>
              <a:gd name="connsiteX657" fmla="*/ 909145 w 7467600"/>
              <a:gd name="connsiteY657" fmla="*/ 4199225 h 6858000"/>
              <a:gd name="connsiteX658" fmla="*/ 1214067 w 7467600"/>
              <a:gd name="connsiteY658" fmla="*/ 3908561 h 6858000"/>
              <a:gd name="connsiteX659" fmla="*/ 640967 w 7467600"/>
              <a:gd name="connsiteY659" fmla="*/ 4105601 h 6858000"/>
              <a:gd name="connsiteX660" fmla="*/ 112563 w 7467600"/>
              <a:gd name="connsiteY660" fmla="*/ 4396952 h 6858000"/>
              <a:gd name="connsiteX661" fmla="*/ 0 w 7467600"/>
              <a:gd name="connsiteY661" fmla="*/ 4466006 h 6858000"/>
              <a:gd name="connsiteX662" fmla="*/ 0 w 7467600"/>
              <a:gd name="connsiteY662" fmla="*/ 4233763 h 6858000"/>
              <a:gd name="connsiteX663" fmla="*/ 36881 w 7467600"/>
              <a:gd name="connsiteY663" fmla="*/ 4200118 h 6858000"/>
              <a:gd name="connsiteX664" fmla="*/ 910534 w 7467600"/>
              <a:gd name="connsiteY664" fmla="*/ 3629753 h 6858000"/>
              <a:gd name="connsiteX665" fmla="*/ 1578717 w 7467600"/>
              <a:gd name="connsiteY665" fmla="*/ 3575982 h 6858000"/>
              <a:gd name="connsiteX666" fmla="*/ 2338780 w 7467600"/>
              <a:gd name="connsiteY666" fmla="*/ 3033725 h 6858000"/>
              <a:gd name="connsiteX667" fmla="*/ 1807991 w 7467600"/>
              <a:gd name="connsiteY667" fmla="*/ 2807184 h 6858000"/>
              <a:gd name="connsiteX668" fmla="*/ 1416358 w 7467600"/>
              <a:gd name="connsiteY668" fmla="*/ 3112571 h 6858000"/>
              <a:gd name="connsiteX669" fmla="*/ 939066 w 7467600"/>
              <a:gd name="connsiteY669" fmla="*/ 3378798 h 6858000"/>
              <a:gd name="connsiteX670" fmla="*/ 115099 w 7467600"/>
              <a:gd name="connsiteY670" fmla="*/ 3607650 h 6858000"/>
              <a:gd name="connsiteX671" fmla="*/ 97284 w 7467600"/>
              <a:gd name="connsiteY671" fmla="*/ 3520393 h 6858000"/>
              <a:gd name="connsiteX672" fmla="*/ 922050 w 7467600"/>
              <a:gd name="connsiteY672" fmla="*/ 3074867 h 6858000"/>
              <a:gd name="connsiteX673" fmla="*/ 1405265 w 7467600"/>
              <a:gd name="connsiteY673" fmla="*/ 3016319 h 6858000"/>
              <a:gd name="connsiteX674" fmla="*/ 1407512 w 7467600"/>
              <a:gd name="connsiteY674" fmla="*/ 3018001 h 6858000"/>
              <a:gd name="connsiteX675" fmla="*/ 1726266 w 7467600"/>
              <a:gd name="connsiteY675" fmla="*/ 2777274 h 6858000"/>
              <a:gd name="connsiteX676" fmla="*/ 625390 w 7467600"/>
              <a:gd name="connsiteY676" fmla="*/ 2514541 h 6858000"/>
              <a:gd name="connsiteX677" fmla="*/ 619799 w 7467600"/>
              <a:gd name="connsiteY677" fmla="*/ 2527180 h 6858000"/>
              <a:gd name="connsiteX678" fmla="*/ 310030 w 7467600"/>
              <a:gd name="connsiteY678" fmla="*/ 2771818 h 6858000"/>
              <a:gd name="connsiteX679" fmla="*/ 173877 w 7467600"/>
              <a:gd name="connsiteY679" fmla="*/ 2937056 h 6858000"/>
              <a:gd name="connsiteX680" fmla="*/ 77889 w 7467600"/>
              <a:gd name="connsiteY680" fmla="*/ 3138440 h 6858000"/>
              <a:gd name="connsiteX681" fmla="*/ 0 w 7467600"/>
              <a:gd name="connsiteY681" fmla="*/ 3271395 h 6858000"/>
              <a:gd name="connsiteX682" fmla="*/ 0 w 7467600"/>
              <a:gd name="connsiteY682" fmla="*/ 3153002 h 6858000"/>
              <a:gd name="connsiteX683" fmla="*/ 2386 w 7467600"/>
              <a:gd name="connsiteY683" fmla="*/ 3149203 h 6858000"/>
              <a:gd name="connsiteX684" fmla="*/ 89753 w 7467600"/>
              <a:gd name="connsiteY684" fmla="*/ 2987702 h 6858000"/>
              <a:gd name="connsiteX685" fmla="*/ 76869 w 7467600"/>
              <a:gd name="connsiteY685" fmla="*/ 3005404 h 6858000"/>
              <a:gd name="connsiteX686" fmla="*/ 32049 w 7467600"/>
              <a:gd name="connsiteY686" fmla="*/ 3065814 h 6858000"/>
              <a:gd name="connsiteX687" fmla="*/ 0 w 7467600"/>
              <a:gd name="connsiteY687" fmla="*/ 3108744 h 6858000"/>
              <a:gd name="connsiteX688" fmla="*/ 0 w 7467600"/>
              <a:gd name="connsiteY688" fmla="*/ 3058059 h 6858000"/>
              <a:gd name="connsiteX689" fmla="*/ 7610 w 7467600"/>
              <a:gd name="connsiteY689" fmla="*/ 3047889 h 6858000"/>
              <a:gd name="connsiteX690" fmla="*/ 52419 w 7467600"/>
              <a:gd name="connsiteY690" fmla="*/ 2987479 h 6858000"/>
              <a:gd name="connsiteX691" fmla="*/ 59142 w 7467600"/>
              <a:gd name="connsiteY691" fmla="*/ 2978488 h 6858000"/>
              <a:gd name="connsiteX692" fmla="*/ 0 w 7467600"/>
              <a:gd name="connsiteY692" fmla="*/ 3015334 h 6858000"/>
              <a:gd name="connsiteX693" fmla="*/ 0 w 7467600"/>
              <a:gd name="connsiteY693" fmla="*/ 2914286 h 6858000"/>
              <a:gd name="connsiteX694" fmla="*/ 36383 w 7467600"/>
              <a:gd name="connsiteY694" fmla="*/ 2901128 h 6858000"/>
              <a:gd name="connsiteX695" fmla="*/ 156329 w 7467600"/>
              <a:gd name="connsiteY695" fmla="*/ 2840533 h 6858000"/>
              <a:gd name="connsiteX696" fmla="*/ 358355 w 7467600"/>
              <a:gd name="connsiteY696" fmla="*/ 2620471 h 6858000"/>
              <a:gd name="connsiteX697" fmla="*/ 510577 w 7467600"/>
              <a:gd name="connsiteY697" fmla="*/ 2501244 h 6858000"/>
              <a:gd name="connsiteX698" fmla="*/ 211967 w 7467600"/>
              <a:gd name="connsiteY698" fmla="*/ 2479171 h 6858000"/>
              <a:gd name="connsiteX699" fmla="*/ 0 w 7467600"/>
              <a:gd name="connsiteY699" fmla="*/ 2476398 h 6858000"/>
              <a:gd name="connsiteX700" fmla="*/ 0 w 7467600"/>
              <a:gd name="connsiteY700" fmla="*/ 2389189 h 6858000"/>
              <a:gd name="connsiteX701" fmla="*/ 103062 w 7467600"/>
              <a:gd name="connsiteY701" fmla="*/ 2389518 h 6858000"/>
              <a:gd name="connsiteX702" fmla="*/ 510734 w 7467600"/>
              <a:gd name="connsiteY702" fmla="*/ 2416201 h 6858000"/>
              <a:gd name="connsiteX703" fmla="*/ 279257 w 7467600"/>
              <a:gd name="connsiteY703" fmla="*/ 2092102 h 6858000"/>
              <a:gd name="connsiteX704" fmla="*/ 65265 w 7467600"/>
              <a:gd name="connsiteY704" fmla="*/ 2006049 h 6858000"/>
              <a:gd name="connsiteX705" fmla="*/ 0 w 7467600"/>
              <a:gd name="connsiteY705" fmla="*/ 1982532 h 6858000"/>
              <a:gd name="connsiteX706" fmla="*/ 0 w 7467600"/>
              <a:gd name="connsiteY706" fmla="*/ 1912789 h 6858000"/>
              <a:gd name="connsiteX707" fmla="*/ 97460 w 7467600"/>
              <a:gd name="connsiteY707" fmla="*/ 1953725 h 6858000"/>
              <a:gd name="connsiteX708" fmla="*/ 221272 w 7467600"/>
              <a:gd name="connsiteY708" fmla="*/ 1980766 h 6858000"/>
              <a:gd name="connsiteX709" fmla="*/ 116765 w 7467600"/>
              <a:gd name="connsiteY709" fmla="*/ 1911033 h 6858000"/>
              <a:gd name="connsiteX710" fmla="*/ 16405 w 7467600"/>
              <a:gd name="connsiteY710" fmla="*/ 1803412 h 6858000"/>
              <a:gd name="connsiteX711" fmla="*/ 0 w 7467600"/>
              <a:gd name="connsiteY711" fmla="*/ 1784777 h 6858000"/>
              <a:gd name="connsiteX712" fmla="*/ 0 w 7467600"/>
              <a:gd name="connsiteY712" fmla="*/ 1740082 h 6858000"/>
              <a:gd name="connsiteX713" fmla="*/ 39394 w 7467600"/>
              <a:gd name="connsiteY713" fmla="*/ 1784856 h 6858000"/>
              <a:gd name="connsiteX714" fmla="*/ 135813 w 7467600"/>
              <a:gd name="connsiteY714" fmla="*/ 1888838 h 6858000"/>
              <a:gd name="connsiteX715" fmla="*/ 242575 w 7467600"/>
              <a:gd name="connsiteY715" fmla="*/ 1958841 h 6858000"/>
              <a:gd name="connsiteX716" fmla="*/ 82197 w 7467600"/>
              <a:gd name="connsiteY716" fmla="*/ 1754826 h 6858000"/>
              <a:gd name="connsiteX717" fmla="*/ 0 w 7467600"/>
              <a:gd name="connsiteY717" fmla="*/ 1679650 h 6858000"/>
              <a:gd name="connsiteX718" fmla="*/ 0 w 7467600"/>
              <a:gd name="connsiteY718" fmla="*/ 1602463 h 6858000"/>
              <a:gd name="connsiteX719" fmla="*/ 84689 w 7467600"/>
              <a:gd name="connsiteY719" fmla="*/ 1677442 h 6858000"/>
              <a:gd name="connsiteX720" fmla="*/ 298437 w 7467600"/>
              <a:gd name="connsiteY720" fmla="*/ 1968019 h 6858000"/>
              <a:gd name="connsiteX721" fmla="*/ 227269 w 7467600"/>
              <a:gd name="connsiteY721" fmla="*/ 1114064 h 6858000"/>
              <a:gd name="connsiteX722" fmla="*/ 248003 w 7467600"/>
              <a:gd name="connsiteY722" fmla="*/ 1089613 h 6858000"/>
              <a:gd name="connsiteX723" fmla="*/ 427020 w 7467600"/>
              <a:gd name="connsiteY723" fmla="*/ 1619803 h 6858000"/>
              <a:gd name="connsiteX724" fmla="*/ 340345 w 7467600"/>
              <a:gd name="connsiteY724" fmla="*/ 2027739 h 6858000"/>
              <a:gd name="connsiteX725" fmla="*/ 360865 w 7467600"/>
              <a:gd name="connsiteY725" fmla="*/ 2044827 h 6858000"/>
              <a:gd name="connsiteX726" fmla="*/ 560414 w 7467600"/>
              <a:gd name="connsiteY726" fmla="*/ 2421457 h 6858000"/>
              <a:gd name="connsiteX727" fmla="*/ 1359703 w 7467600"/>
              <a:gd name="connsiteY727" fmla="*/ 2578554 h 6858000"/>
              <a:gd name="connsiteX728" fmla="*/ 1359422 w 7467600"/>
              <a:gd name="connsiteY728" fmla="*/ 2577994 h 6858000"/>
              <a:gd name="connsiteX729" fmla="*/ 828701 w 7467600"/>
              <a:gd name="connsiteY729" fmla="*/ 1839520 h 6858000"/>
              <a:gd name="connsiteX730" fmla="*/ 494427 w 7467600"/>
              <a:gd name="connsiteY730" fmla="*/ 1092333 h 6858000"/>
              <a:gd name="connsiteX731" fmla="*/ 506322 w 7467600"/>
              <a:gd name="connsiteY731" fmla="*/ 1020997 h 6858000"/>
              <a:gd name="connsiteX732" fmla="*/ 4570198 w 7467600"/>
              <a:gd name="connsiteY732" fmla="*/ 978081 h 6858000"/>
              <a:gd name="connsiteX733" fmla="*/ 4523691 w 7467600"/>
              <a:gd name="connsiteY733" fmla="*/ 1127776 h 6858000"/>
              <a:gd name="connsiteX734" fmla="*/ 4509875 w 7467600"/>
              <a:gd name="connsiteY734" fmla="*/ 1167552 h 6858000"/>
              <a:gd name="connsiteX735" fmla="*/ 4478168 w 7467600"/>
              <a:gd name="connsiteY735" fmla="*/ 1260735 h 6858000"/>
              <a:gd name="connsiteX736" fmla="*/ 4409309 w 7467600"/>
              <a:gd name="connsiteY736" fmla="*/ 1666996 h 6858000"/>
              <a:gd name="connsiteX737" fmla="*/ 4370031 w 7467600"/>
              <a:gd name="connsiteY737" fmla="*/ 1955666 h 6858000"/>
              <a:gd name="connsiteX738" fmla="*/ 4570198 w 7467600"/>
              <a:gd name="connsiteY738" fmla="*/ 978081 h 6858000"/>
              <a:gd name="connsiteX739" fmla="*/ 4557898 w 7467600"/>
              <a:gd name="connsiteY739" fmla="*/ 900011 h 6858000"/>
              <a:gd name="connsiteX740" fmla="*/ 4344840 w 7467600"/>
              <a:gd name="connsiteY740" fmla="*/ 1922038 h 6858000"/>
              <a:gd name="connsiteX741" fmla="*/ 4378710 w 7467600"/>
              <a:gd name="connsiteY741" fmla="*/ 1665516 h 6858000"/>
              <a:gd name="connsiteX742" fmla="*/ 4448798 w 7467600"/>
              <a:gd name="connsiteY742" fmla="*/ 1253024 h 6858000"/>
              <a:gd name="connsiteX743" fmla="*/ 4480315 w 7467600"/>
              <a:gd name="connsiteY743" fmla="*/ 1158454 h 6858000"/>
              <a:gd name="connsiteX744" fmla="*/ 4494133 w 7467600"/>
              <a:gd name="connsiteY744" fmla="*/ 1118676 h 6858000"/>
              <a:gd name="connsiteX745" fmla="*/ 4557898 w 7467600"/>
              <a:gd name="connsiteY745" fmla="*/ 900011 h 6858000"/>
              <a:gd name="connsiteX746" fmla="*/ 5870151 w 7467600"/>
              <a:gd name="connsiteY746" fmla="*/ 898890 h 6858000"/>
              <a:gd name="connsiteX747" fmla="*/ 5861335 w 7467600"/>
              <a:gd name="connsiteY747" fmla="*/ 899177 h 6858000"/>
              <a:gd name="connsiteX748" fmla="*/ 5843702 w 7467600"/>
              <a:gd name="connsiteY748" fmla="*/ 899748 h 6858000"/>
              <a:gd name="connsiteX749" fmla="*/ 5651107 w 7467600"/>
              <a:gd name="connsiteY749" fmla="*/ 920306 h 6858000"/>
              <a:gd name="connsiteX750" fmla="*/ 5459407 w 7467600"/>
              <a:gd name="connsiteY750" fmla="*/ 940975 h 6858000"/>
              <a:gd name="connsiteX751" fmla="*/ 5374846 w 7467600"/>
              <a:gd name="connsiteY751" fmla="*/ 941988 h 6858000"/>
              <a:gd name="connsiteX752" fmla="*/ 5256105 w 7467600"/>
              <a:gd name="connsiteY752" fmla="*/ 945632 h 6858000"/>
              <a:gd name="connsiteX753" fmla="*/ 5107071 w 7467600"/>
              <a:gd name="connsiteY753" fmla="*/ 969720 h 6858000"/>
              <a:gd name="connsiteX754" fmla="*/ 4998681 w 7467600"/>
              <a:gd name="connsiteY754" fmla="*/ 988771 h 6858000"/>
              <a:gd name="connsiteX755" fmla="*/ 5870151 w 7467600"/>
              <a:gd name="connsiteY755" fmla="*/ 898890 h 6858000"/>
              <a:gd name="connsiteX756" fmla="*/ 5504425 w 7467600"/>
              <a:gd name="connsiteY756" fmla="*/ 848067 h 6858000"/>
              <a:gd name="connsiteX757" fmla="*/ 4968849 w 7467600"/>
              <a:gd name="connsiteY757" fmla="*/ 962318 h 6858000"/>
              <a:gd name="connsiteX758" fmla="*/ 5104039 w 7467600"/>
              <a:gd name="connsiteY758" fmla="*/ 940634 h 6858000"/>
              <a:gd name="connsiteX759" fmla="*/ 5256311 w 7467600"/>
              <a:gd name="connsiteY759" fmla="*/ 916490 h 6858000"/>
              <a:gd name="connsiteX760" fmla="*/ 5377381 w 7467600"/>
              <a:gd name="connsiteY760" fmla="*/ 912671 h 6858000"/>
              <a:gd name="connsiteX761" fmla="*/ 5460148 w 7467600"/>
              <a:gd name="connsiteY761" fmla="*/ 911442 h 6858000"/>
              <a:gd name="connsiteX762" fmla="*/ 5648971 w 7467600"/>
              <a:gd name="connsiteY762" fmla="*/ 891331 h 6858000"/>
              <a:gd name="connsiteX763" fmla="*/ 5844807 w 7467600"/>
              <a:gd name="connsiteY763" fmla="*/ 870718 h 6858000"/>
              <a:gd name="connsiteX764" fmla="*/ 5862975 w 7467600"/>
              <a:gd name="connsiteY764" fmla="*/ 869756 h 6858000"/>
              <a:gd name="connsiteX765" fmla="*/ 5920887 w 7467600"/>
              <a:gd name="connsiteY765" fmla="*/ 865929 h 6858000"/>
              <a:gd name="connsiteX766" fmla="*/ 5504425 w 7467600"/>
              <a:gd name="connsiteY766" fmla="*/ 848067 h 6858000"/>
              <a:gd name="connsiteX767" fmla="*/ 3607114 w 7467600"/>
              <a:gd name="connsiteY767" fmla="*/ 467441 h 6858000"/>
              <a:gd name="connsiteX768" fmla="*/ 3296242 w 7467600"/>
              <a:gd name="connsiteY768" fmla="*/ 807991 h 6858000"/>
              <a:gd name="connsiteX769" fmla="*/ 3174674 w 7467600"/>
              <a:gd name="connsiteY769" fmla="*/ 919759 h 6858000"/>
              <a:gd name="connsiteX770" fmla="*/ 3042978 w 7467600"/>
              <a:gd name="connsiteY770" fmla="*/ 1054894 h 6858000"/>
              <a:gd name="connsiteX771" fmla="*/ 2968914 w 7467600"/>
              <a:gd name="connsiteY771" fmla="*/ 1133756 h 6858000"/>
              <a:gd name="connsiteX772" fmla="*/ 3103823 w 7467600"/>
              <a:gd name="connsiteY772" fmla="*/ 1026814 h 6858000"/>
              <a:gd name="connsiteX773" fmla="*/ 3607114 w 7467600"/>
              <a:gd name="connsiteY773" fmla="*/ 467441 h 6858000"/>
              <a:gd name="connsiteX774" fmla="*/ 3744487 w 7467600"/>
              <a:gd name="connsiteY774" fmla="*/ 383136 h 6858000"/>
              <a:gd name="connsiteX775" fmla="*/ 3970213 w 7467600"/>
              <a:gd name="connsiteY775" fmla="*/ 995559 h 6858000"/>
              <a:gd name="connsiteX776" fmla="*/ 3744487 w 7467600"/>
              <a:gd name="connsiteY776" fmla="*/ 383136 h 6858000"/>
              <a:gd name="connsiteX777" fmla="*/ 3624562 w 7467600"/>
              <a:gd name="connsiteY777" fmla="*/ 367041 h 6858000"/>
              <a:gd name="connsiteX778" fmla="*/ 3489712 w 7467600"/>
              <a:gd name="connsiteY778" fmla="*/ 485386 h 6858000"/>
              <a:gd name="connsiteX779" fmla="*/ 3182994 w 7467600"/>
              <a:gd name="connsiteY779" fmla="*/ 828265 h 6858000"/>
              <a:gd name="connsiteX780" fmla="*/ 2892114 w 7467600"/>
              <a:gd name="connsiteY780" fmla="*/ 1172635 h 6858000"/>
              <a:gd name="connsiteX781" fmla="*/ 3021459 w 7467600"/>
              <a:gd name="connsiteY781" fmla="*/ 1035385 h 6858000"/>
              <a:gd name="connsiteX782" fmla="*/ 3153873 w 7467600"/>
              <a:gd name="connsiteY782" fmla="*/ 898971 h 6858000"/>
              <a:gd name="connsiteX783" fmla="*/ 3276511 w 7467600"/>
              <a:gd name="connsiteY783" fmla="*/ 786423 h 6858000"/>
              <a:gd name="connsiteX784" fmla="*/ 3584154 w 7467600"/>
              <a:gd name="connsiteY784" fmla="*/ 448218 h 6858000"/>
              <a:gd name="connsiteX785" fmla="*/ 3624562 w 7467600"/>
              <a:gd name="connsiteY785" fmla="*/ 367041 h 6858000"/>
              <a:gd name="connsiteX786" fmla="*/ 3766672 w 7467600"/>
              <a:gd name="connsiteY786" fmla="*/ 359429 h 6858000"/>
              <a:gd name="connsiteX787" fmla="*/ 3996338 w 7467600"/>
              <a:gd name="connsiteY787" fmla="*/ 968237 h 6858000"/>
              <a:gd name="connsiteX788" fmla="*/ 3766672 w 7467600"/>
              <a:gd name="connsiteY788" fmla="*/ 359429 h 6858000"/>
              <a:gd name="connsiteX789" fmla="*/ 5805386 w 7467600"/>
              <a:gd name="connsiteY789" fmla="*/ 239240 h 6858000"/>
              <a:gd name="connsiteX790" fmla="*/ 5736947 w 7467600"/>
              <a:gd name="connsiteY790" fmla="*/ 261367 h 6858000"/>
              <a:gd name="connsiteX791" fmla="*/ 5427012 w 7467600"/>
              <a:gd name="connsiteY791" fmla="*/ 311272 h 6858000"/>
              <a:gd name="connsiteX792" fmla="*/ 5147818 w 7467600"/>
              <a:gd name="connsiteY792" fmla="*/ 322112 h 6858000"/>
              <a:gd name="connsiteX793" fmla="*/ 5060854 w 7467600"/>
              <a:gd name="connsiteY793" fmla="*/ 311882 h 6858000"/>
              <a:gd name="connsiteX794" fmla="*/ 4945989 w 7467600"/>
              <a:gd name="connsiteY794" fmla="*/ 300516 h 6858000"/>
              <a:gd name="connsiteX795" fmla="*/ 5410479 w 7467600"/>
              <a:gd name="connsiteY795" fmla="*/ 348434 h 6858000"/>
              <a:gd name="connsiteX796" fmla="*/ 5805386 w 7467600"/>
              <a:gd name="connsiteY796" fmla="*/ 239240 h 6858000"/>
              <a:gd name="connsiteX797" fmla="*/ 5905192 w 7467600"/>
              <a:gd name="connsiteY797" fmla="*/ 163079 h 6858000"/>
              <a:gd name="connsiteX798" fmla="*/ 5865655 w 7467600"/>
              <a:gd name="connsiteY798" fmla="*/ 171901 h 6858000"/>
              <a:gd name="connsiteX799" fmla="*/ 5259740 w 7467600"/>
              <a:gd name="connsiteY799" fmla="*/ 257013 h 6858000"/>
              <a:gd name="connsiteX800" fmla="*/ 5208466 w 7467600"/>
              <a:gd name="connsiteY800" fmla="*/ 257550 h 6858000"/>
              <a:gd name="connsiteX801" fmla="*/ 4980204 w 7467600"/>
              <a:gd name="connsiteY801" fmla="*/ 271903 h 6858000"/>
              <a:gd name="connsiteX802" fmla="*/ 5068068 w 7467600"/>
              <a:gd name="connsiteY802" fmla="*/ 282244 h 6858000"/>
              <a:gd name="connsiteX803" fmla="*/ 5153231 w 7467600"/>
              <a:gd name="connsiteY803" fmla="*/ 292240 h 6858000"/>
              <a:gd name="connsiteX804" fmla="*/ 5426491 w 7467600"/>
              <a:gd name="connsiteY804" fmla="*/ 281128 h 6858000"/>
              <a:gd name="connsiteX805" fmla="*/ 5731212 w 7467600"/>
              <a:gd name="connsiteY805" fmla="*/ 231951 h 6858000"/>
              <a:gd name="connsiteX806" fmla="*/ 5905192 w 7467600"/>
              <a:gd name="connsiteY806" fmla="*/ 163079 h 6858000"/>
              <a:gd name="connsiteX807" fmla="*/ 5944437 w 7467600"/>
              <a:gd name="connsiteY807" fmla="*/ 113829 h 6858000"/>
              <a:gd name="connsiteX808" fmla="*/ 5825032 w 7467600"/>
              <a:gd name="connsiteY808" fmla="*/ 146405 h 6858000"/>
              <a:gd name="connsiteX809" fmla="*/ 4955599 w 7467600"/>
              <a:gd name="connsiteY809" fmla="*/ 247008 h 6858000"/>
              <a:gd name="connsiteX810" fmla="*/ 5210104 w 7467600"/>
              <a:gd name="connsiteY810" fmla="*/ 228123 h 6858000"/>
              <a:gd name="connsiteX811" fmla="*/ 5261015 w 7467600"/>
              <a:gd name="connsiteY811" fmla="*/ 227087 h 6858000"/>
              <a:gd name="connsiteX812" fmla="*/ 5861181 w 7467600"/>
              <a:gd name="connsiteY812" fmla="*/ 143093 h 6858000"/>
              <a:gd name="connsiteX813" fmla="*/ 5961252 w 7467600"/>
              <a:gd name="connsiteY813" fmla="*/ 114820 h 6858000"/>
              <a:gd name="connsiteX814" fmla="*/ 5944437 w 7467600"/>
              <a:gd name="connsiteY814" fmla="*/ 113829 h 6858000"/>
              <a:gd name="connsiteX815" fmla="*/ 3882765 w 7467600"/>
              <a:gd name="connsiteY815" fmla="*/ 0 h 6858000"/>
              <a:gd name="connsiteX816" fmla="*/ 3995099 w 7467600"/>
              <a:gd name="connsiteY816" fmla="*/ 0 h 6858000"/>
              <a:gd name="connsiteX817" fmla="*/ 4163818 w 7467600"/>
              <a:gd name="connsiteY817" fmla="*/ 234104 h 6858000"/>
              <a:gd name="connsiteX818" fmla="*/ 4172099 w 7467600"/>
              <a:gd name="connsiteY818" fmla="*/ 234207 h 6858000"/>
              <a:gd name="connsiteX819" fmla="*/ 4784282 w 7467600"/>
              <a:gd name="connsiteY819" fmla="*/ 276561 h 6858000"/>
              <a:gd name="connsiteX820" fmla="*/ 4801687 w 7467600"/>
              <a:gd name="connsiteY820" fmla="*/ 267764 h 6858000"/>
              <a:gd name="connsiteX821" fmla="*/ 6082788 w 7467600"/>
              <a:gd name="connsiteY821" fmla="*/ 64119 h 6858000"/>
              <a:gd name="connsiteX822" fmla="*/ 6099442 w 7467600"/>
              <a:gd name="connsiteY822" fmla="*/ 82568 h 6858000"/>
              <a:gd name="connsiteX823" fmla="*/ 4804137 w 7467600"/>
              <a:gd name="connsiteY823" fmla="*/ 320931 h 6858000"/>
              <a:gd name="connsiteX824" fmla="*/ 4227047 w 7467600"/>
              <a:gd name="connsiteY824" fmla="*/ 313415 h 6858000"/>
              <a:gd name="connsiteX825" fmla="*/ 4346041 w 7467600"/>
              <a:gd name="connsiteY825" fmla="*/ 456086 h 6858000"/>
              <a:gd name="connsiteX826" fmla="*/ 4870967 w 7467600"/>
              <a:gd name="connsiteY826" fmla="*/ 963061 h 6858000"/>
              <a:gd name="connsiteX827" fmla="*/ 4889647 w 7467600"/>
              <a:gd name="connsiteY827" fmla="*/ 957147 h 6858000"/>
              <a:gd name="connsiteX828" fmla="*/ 5422504 w 7467600"/>
              <a:gd name="connsiteY828" fmla="*/ 805191 h 6858000"/>
              <a:gd name="connsiteX829" fmla="*/ 6087656 w 7467600"/>
              <a:gd name="connsiteY829" fmla="*/ 826703 h 6858000"/>
              <a:gd name="connsiteX830" fmla="*/ 6058717 w 7467600"/>
              <a:gd name="connsiteY830" fmla="*/ 865992 h 6858000"/>
              <a:gd name="connsiteX831" fmla="*/ 4974153 w 7467600"/>
              <a:gd name="connsiteY831" fmla="*/ 1045456 h 6858000"/>
              <a:gd name="connsiteX832" fmla="*/ 5627835 w 7467600"/>
              <a:gd name="connsiteY832" fmla="*/ 1472077 h 6858000"/>
              <a:gd name="connsiteX833" fmla="*/ 5629817 w 7467600"/>
              <a:gd name="connsiteY833" fmla="*/ 1471412 h 6858000"/>
              <a:gd name="connsiteX834" fmla="*/ 5634124 w 7467600"/>
              <a:gd name="connsiteY834" fmla="*/ 1470572 h 6858000"/>
              <a:gd name="connsiteX835" fmla="*/ 5755832 w 7467600"/>
              <a:gd name="connsiteY835" fmla="*/ 1383886 h 6858000"/>
              <a:gd name="connsiteX836" fmla="*/ 6014186 w 7467600"/>
              <a:gd name="connsiteY836" fmla="*/ 1279799 h 6858000"/>
              <a:gd name="connsiteX837" fmla="*/ 6901619 w 7467600"/>
              <a:gd name="connsiteY837" fmla="*/ 1047874 h 6858000"/>
              <a:gd name="connsiteX838" fmla="*/ 6931566 w 7467600"/>
              <a:gd name="connsiteY838" fmla="*/ 1062034 h 6858000"/>
              <a:gd name="connsiteX839" fmla="*/ 5790982 w 7467600"/>
              <a:gd name="connsiteY839" fmla="*/ 1561380 h 6858000"/>
              <a:gd name="connsiteX840" fmla="*/ 6188971 w 7467600"/>
              <a:gd name="connsiteY840" fmla="*/ 1755168 h 6858000"/>
              <a:gd name="connsiteX841" fmla="*/ 6202446 w 7467600"/>
              <a:gd name="connsiteY841" fmla="*/ 1752268 h 6858000"/>
              <a:gd name="connsiteX842" fmla="*/ 7179560 w 7467600"/>
              <a:gd name="connsiteY842" fmla="*/ 1467551 h 6858000"/>
              <a:gd name="connsiteX843" fmla="*/ 7158730 w 7467600"/>
              <a:gd name="connsiteY843" fmla="*/ 1507835 h 6858000"/>
              <a:gd name="connsiteX844" fmla="*/ 6326959 w 7467600"/>
              <a:gd name="connsiteY844" fmla="*/ 1817686 h 6858000"/>
              <a:gd name="connsiteX845" fmla="*/ 6537433 w 7467600"/>
              <a:gd name="connsiteY845" fmla="*/ 1907790 h 6858000"/>
              <a:gd name="connsiteX846" fmla="*/ 6550221 w 7467600"/>
              <a:gd name="connsiteY846" fmla="*/ 1910729 h 6858000"/>
              <a:gd name="connsiteX847" fmla="*/ 6964438 w 7467600"/>
              <a:gd name="connsiteY847" fmla="*/ 2209505 h 6858000"/>
              <a:gd name="connsiteX848" fmla="*/ 7367862 w 7467600"/>
              <a:gd name="connsiteY848" fmla="*/ 2806833 h 6858000"/>
              <a:gd name="connsiteX849" fmla="*/ 7364329 w 7467600"/>
              <a:gd name="connsiteY849" fmla="*/ 2826907 h 6858000"/>
              <a:gd name="connsiteX850" fmla="*/ 7290545 w 7467600"/>
              <a:gd name="connsiteY850" fmla="*/ 2850663 h 6858000"/>
              <a:gd name="connsiteX851" fmla="*/ 6472036 w 7467600"/>
              <a:gd name="connsiteY851" fmla="*/ 1959003 h 6858000"/>
              <a:gd name="connsiteX852" fmla="*/ 5792897 w 7467600"/>
              <a:gd name="connsiteY852" fmla="*/ 1647747 h 6858000"/>
              <a:gd name="connsiteX853" fmla="*/ 5842751 w 7467600"/>
              <a:gd name="connsiteY853" fmla="*/ 1816112 h 6858000"/>
              <a:gd name="connsiteX854" fmla="*/ 5847424 w 7467600"/>
              <a:gd name="connsiteY854" fmla="*/ 1815776 h 6858000"/>
              <a:gd name="connsiteX855" fmla="*/ 6399821 w 7467600"/>
              <a:gd name="connsiteY855" fmla="*/ 2344799 h 6858000"/>
              <a:gd name="connsiteX856" fmla="*/ 6323232 w 7467600"/>
              <a:gd name="connsiteY856" fmla="*/ 2389634 h 6858000"/>
              <a:gd name="connsiteX857" fmla="*/ 5942958 w 7467600"/>
              <a:gd name="connsiteY857" fmla="*/ 2077708 h 6858000"/>
              <a:gd name="connsiteX858" fmla="*/ 5921559 w 7467600"/>
              <a:gd name="connsiteY858" fmla="*/ 2378596 h 6858000"/>
              <a:gd name="connsiteX859" fmla="*/ 5817651 w 7467600"/>
              <a:gd name="connsiteY859" fmla="*/ 3023919 h 6858000"/>
              <a:gd name="connsiteX860" fmla="*/ 5729634 w 7467600"/>
              <a:gd name="connsiteY860" fmla="*/ 3051849 h 6858000"/>
              <a:gd name="connsiteX861" fmla="*/ 5611018 w 7467600"/>
              <a:gd name="connsiteY861" fmla="*/ 2316769 h 6858000"/>
              <a:gd name="connsiteX862" fmla="*/ 5687608 w 7467600"/>
              <a:gd name="connsiteY862" fmla="*/ 2039972 h 6858000"/>
              <a:gd name="connsiteX863" fmla="*/ 5657554 w 7467600"/>
              <a:gd name="connsiteY863" fmla="*/ 1576445 h 6858000"/>
              <a:gd name="connsiteX864" fmla="*/ 5150475 w 7467600"/>
              <a:gd name="connsiteY864" fmla="*/ 1274012 h 6858000"/>
              <a:gd name="connsiteX865" fmla="*/ 5349142 w 7467600"/>
              <a:gd name="connsiteY865" fmla="*/ 2204405 h 6858000"/>
              <a:gd name="connsiteX866" fmla="*/ 5262214 w 7467600"/>
              <a:gd name="connsiteY866" fmla="*/ 2233836 h 6858000"/>
              <a:gd name="connsiteX867" fmla="*/ 4981539 w 7467600"/>
              <a:gd name="connsiteY867" fmla="*/ 1542201 h 6858000"/>
              <a:gd name="connsiteX868" fmla="*/ 4958461 w 7467600"/>
              <a:gd name="connsiteY868" fmla="*/ 1136957 h 6858000"/>
              <a:gd name="connsiteX869" fmla="*/ 4655015 w 7467600"/>
              <a:gd name="connsiteY869" fmla="*/ 891426 h 6858000"/>
              <a:gd name="connsiteX870" fmla="*/ 4348002 w 7467600"/>
              <a:gd name="connsiteY870" fmla="*/ 2205895 h 6858000"/>
              <a:gd name="connsiteX871" fmla="*/ 4262250 w 7467600"/>
              <a:gd name="connsiteY871" fmla="*/ 2219972 h 6858000"/>
              <a:gd name="connsiteX872" fmla="*/ 4550611 w 7467600"/>
              <a:gd name="connsiteY872" fmla="*/ 817540 h 6858000"/>
              <a:gd name="connsiteX873" fmla="*/ 4564418 w 7467600"/>
              <a:gd name="connsiteY873" fmla="*/ 808293 h 6858000"/>
              <a:gd name="connsiteX874" fmla="*/ 4266388 w 7467600"/>
              <a:gd name="connsiteY874" fmla="*/ 500083 h 6858000"/>
              <a:gd name="connsiteX875" fmla="*/ 4032842 w 7467600"/>
              <a:gd name="connsiteY875" fmla="*/ 211809 h 6858000"/>
              <a:gd name="connsiteX876" fmla="*/ 3882765 w 7467600"/>
              <a:gd name="connsiteY876" fmla="*/ 0 h 6858000"/>
              <a:gd name="connsiteX877" fmla="*/ 3721337 w 7467600"/>
              <a:gd name="connsiteY877" fmla="*/ 0 h 6858000"/>
              <a:gd name="connsiteX878" fmla="*/ 3797544 w 7467600"/>
              <a:gd name="connsiteY878" fmla="*/ 0 h 6858000"/>
              <a:gd name="connsiteX879" fmla="*/ 3775734 w 7467600"/>
              <a:gd name="connsiteY879" fmla="*/ 95131 h 6858000"/>
              <a:gd name="connsiteX880" fmla="*/ 3724807 w 7467600"/>
              <a:gd name="connsiteY880" fmla="*/ 272257 h 6858000"/>
              <a:gd name="connsiteX881" fmla="*/ 3726844 w 7467600"/>
              <a:gd name="connsiteY881" fmla="*/ 282988 h 6858000"/>
              <a:gd name="connsiteX882" fmla="*/ 3742664 w 7467600"/>
              <a:gd name="connsiteY882" fmla="*/ 279918 h 6858000"/>
              <a:gd name="connsiteX883" fmla="*/ 4103910 w 7467600"/>
              <a:gd name="connsiteY883" fmla="*/ 1161917 h 6858000"/>
              <a:gd name="connsiteX884" fmla="*/ 4020269 w 7467600"/>
              <a:gd name="connsiteY884" fmla="*/ 1200406 h 6858000"/>
              <a:gd name="connsiteX885" fmla="*/ 3674882 w 7467600"/>
              <a:gd name="connsiteY885" fmla="*/ 488524 h 6858000"/>
              <a:gd name="connsiteX886" fmla="*/ 3132682 w 7467600"/>
              <a:gd name="connsiteY886" fmla="*/ 1072284 h 6858000"/>
              <a:gd name="connsiteX887" fmla="*/ 2716346 w 7467600"/>
              <a:gd name="connsiteY887" fmla="*/ 1276376 h 6858000"/>
              <a:gd name="connsiteX888" fmla="*/ 2716772 w 7467600"/>
              <a:gd name="connsiteY888" fmla="*/ 1255462 h 6858000"/>
              <a:gd name="connsiteX889" fmla="*/ 3471096 w 7467600"/>
              <a:gd name="connsiteY889" fmla="*/ 437072 h 6858000"/>
              <a:gd name="connsiteX890" fmla="*/ 3639057 w 7467600"/>
              <a:gd name="connsiteY890" fmla="*/ 286334 h 6858000"/>
              <a:gd name="connsiteX891" fmla="*/ 3640309 w 7467600"/>
              <a:gd name="connsiteY891" fmla="*/ 284664 h 6858000"/>
              <a:gd name="connsiteX892" fmla="*/ 3646022 w 7467600"/>
              <a:gd name="connsiteY892" fmla="*/ 276711 h 6858000"/>
              <a:gd name="connsiteX893" fmla="*/ 3707943 w 7467600"/>
              <a:gd name="connsiteY893" fmla="*/ 65958 h 6858000"/>
              <a:gd name="connsiteX894" fmla="*/ 3721337 w 7467600"/>
              <a:gd name="connsiteY894" fmla="*/ 0 h 6858000"/>
              <a:gd name="connsiteX895" fmla="*/ 2867960 w 7467600"/>
              <a:gd name="connsiteY895" fmla="*/ 0 h 6858000"/>
              <a:gd name="connsiteX896" fmla="*/ 2926351 w 7467600"/>
              <a:gd name="connsiteY896" fmla="*/ 0 h 6858000"/>
              <a:gd name="connsiteX897" fmla="*/ 2902823 w 7467600"/>
              <a:gd name="connsiteY897" fmla="*/ 262929 h 6858000"/>
              <a:gd name="connsiteX898" fmla="*/ 2940663 w 7467600"/>
              <a:gd name="connsiteY898" fmla="*/ 140884 h 6858000"/>
              <a:gd name="connsiteX899" fmla="*/ 2947039 w 7467600"/>
              <a:gd name="connsiteY899" fmla="*/ 122524 h 6858000"/>
              <a:gd name="connsiteX900" fmla="*/ 2984316 w 7467600"/>
              <a:gd name="connsiteY900" fmla="*/ 0 h 6858000"/>
              <a:gd name="connsiteX901" fmla="*/ 3016114 w 7467600"/>
              <a:gd name="connsiteY901" fmla="*/ 0 h 6858000"/>
              <a:gd name="connsiteX902" fmla="*/ 2979949 w 7467600"/>
              <a:gd name="connsiteY902" fmla="*/ 119274 h 6858000"/>
              <a:gd name="connsiteX903" fmla="*/ 3023879 w 7467600"/>
              <a:gd name="connsiteY903" fmla="*/ 0 h 6858000"/>
              <a:gd name="connsiteX904" fmla="*/ 3105400 w 7467600"/>
              <a:gd name="connsiteY904" fmla="*/ 0 h 6858000"/>
              <a:gd name="connsiteX905" fmla="*/ 3094669 w 7467600"/>
              <a:gd name="connsiteY905" fmla="*/ 30308 h 6858000"/>
              <a:gd name="connsiteX906" fmla="*/ 2901945 w 7467600"/>
              <a:gd name="connsiteY906" fmla="*/ 466538 h 6858000"/>
              <a:gd name="connsiteX907" fmla="*/ 2815209 w 7467600"/>
              <a:gd name="connsiteY907" fmla="*/ 497361 h 6858000"/>
              <a:gd name="connsiteX908" fmla="*/ 2844845 w 7467600"/>
              <a:gd name="connsiteY908" fmla="*/ 127638 h 6858000"/>
              <a:gd name="connsiteX909" fmla="*/ 2867960 w 7467600"/>
              <a:gd name="connsiteY909" fmla="*/ 0 h 6858000"/>
              <a:gd name="connsiteX910" fmla="*/ 1057230 w 7467600"/>
              <a:gd name="connsiteY910" fmla="*/ 0 h 6858000"/>
              <a:gd name="connsiteX911" fmla="*/ 1111003 w 7467600"/>
              <a:gd name="connsiteY911" fmla="*/ 0 h 6858000"/>
              <a:gd name="connsiteX912" fmla="*/ 1125553 w 7467600"/>
              <a:gd name="connsiteY912" fmla="*/ 52588 h 6858000"/>
              <a:gd name="connsiteX913" fmla="*/ 1304276 w 7467600"/>
              <a:gd name="connsiteY913" fmla="*/ 476275 h 6858000"/>
              <a:gd name="connsiteX914" fmla="*/ 1492066 w 7467600"/>
              <a:gd name="connsiteY914" fmla="*/ 886333 h 6858000"/>
              <a:gd name="connsiteX915" fmla="*/ 1423698 w 7467600"/>
              <a:gd name="connsiteY915" fmla="*/ 710817 h 6858000"/>
              <a:gd name="connsiteX916" fmla="*/ 1357609 w 7467600"/>
              <a:gd name="connsiteY916" fmla="*/ 532892 h 6858000"/>
              <a:gd name="connsiteX917" fmla="*/ 1309550 w 7467600"/>
              <a:gd name="connsiteY917" fmla="*/ 374031 h 6858000"/>
              <a:gd name="connsiteX918" fmla="*/ 1193673 w 7467600"/>
              <a:gd name="connsiteY918" fmla="*/ 49533 h 6858000"/>
              <a:gd name="connsiteX919" fmla="*/ 1164391 w 7467600"/>
              <a:gd name="connsiteY919" fmla="*/ 0 h 6858000"/>
              <a:gd name="connsiteX920" fmla="*/ 1200666 w 7467600"/>
              <a:gd name="connsiteY920" fmla="*/ 0 h 6858000"/>
              <a:gd name="connsiteX921" fmla="*/ 1223408 w 7467600"/>
              <a:gd name="connsiteY921" fmla="*/ 38996 h 6858000"/>
              <a:gd name="connsiteX922" fmla="*/ 1339635 w 7467600"/>
              <a:gd name="connsiteY922" fmla="*/ 365517 h 6858000"/>
              <a:gd name="connsiteX923" fmla="*/ 1387469 w 7467600"/>
              <a:gd name="connsiteY923" fmla="*/ 523079 h 6858000"/>
              <a:gd name="connsiteX924" fmla="*/ 1452685 w 7467600"/>
              <a:gd name="connsiteY924" fmla="*/ 699806 h 6858000"/>
              <a:gd name="connsiteX925" fmla="*/ 1492092 w 7467600"/>
              <a:gd name="connsiteY925" fmla="*/ 800424 h 6858000"/>
              <a:gd name="connsiteX926" fmla="*/ 1455302 w 7467600"/>
              <a:gd name="connsiteY926" fmla="*/ 632913 h 6858000"/>
              <a:gd name="connsiteX927" fmla="*/ 1222336 w 7467600"/>
              <a:gd name="connsiteY927" fmla="*/ 9480 h 6858000"/>
              <a:gd name="connsiteX928" fmla="*/ 1214634 w 7467600"/>
              <a:gd name="connsiteY928" fmla="*/ 0 h 6858000"/>
              <a:gd name="connsiteX929" fmla="*/ 1289827 w 7467600"/>
              <a:gd name="connsiteY929" fmla="*/ 0 h 6858000"/>
              <a:gd name="connsiteX930" fmla="*/ 1321076 w 7467600"/>
              <a:gd name="connsiteY930" fmla="*/ 59722 h 6858000"/>
              <a:gd name="connsiteX931" fmla="*/ 1512579 w 7467600"/>
              <a:gd name="connsiteY931" fmla="*/ 626441 h 6858000"/>
              <a:gd name="connsiteX932" fmla="*/ 1506076 w 7467600"/>
              <a:gd name="connsiteY932" fmla="*/ 1089289 h 6858000"/>
              <a:gd name="connsiteX933" fmla="*/ 1486346 w 7467600"/>
              <a:gd name="connsiteY933" fmla="*/ 1079919 h 6858000"/>
              <a:gd name="connsiteX934" fmla="*/ 1070511 w 7467600"/>
              <a:gd name="connsiteY934" fmla="*/ 48609 h 6858000"/>
              <a:gd name="connsiteX935" fmla="*/ 1057230 w 7467600"/>
              <a:gd name="connsiteY935" fmla="*/ 0 h 6858000"/>
              <a:gd name="connsiteX936" fmla="*/ 43151 w 7467600"/>
              <a:gd name="connsiteY936" fmla="*/ 0 h 6858000"/>
              <a:gd name="connsiteX937" fmla="*/ 95283 w 7467600"/>
              <a:gd name="connsiteY937" fmla="*/ 0 h 6858000"/>
              <a:gd name="connsiteX938" fmla="*/ 300708 w 7467600"/>
              <a:gd name="connsiteY938" fmla="*/ 154571 h 6858000"/>
              <a:gd name="connsiteX939" fmla="*/ 530414 w 7467600"/>
              <a:gd name="connsiteY939" fmla="*/ 354673 h 6858000"/>
              <a:gd name="connsiteX940" fmla="*/ 333785 w 7467600"/>
              <a:gd name="connsiteY940" fmla="*/ 161564 h 6858000"/>
              <a:gd name="connsiteX941" fmla="*/ 147005 w 7467600"/>
              <a:gd name="connsiteY941" fmla="*/ 0 h 6858000"/>
              <a:gd name="connsiteX942" fmla="*/ 272509 w 7467600"/>
              <a:gd name="connsiteY942" fmla="*/ 0 h 6858000"/>
              <a:gd name="connsiteX943" fmla="*/ 326276 w 7467600"/>
              <a:gd name="connsiteY943" fmla="*/ 45847 h 6858000"/>
              <a:gd name="connsiteX944" fmla="*/ 823759 w 7467600"/>
              <a:gd name="connsiteY944" fmla="*/ 574145 h 6858000"/>
              <a:gd name="connsiteX945" fmla="*/ 811254 w 7467600"/>
              <a:gd name="connsiteY945" fmla="*/ 665546 h 6858000"/>
              <a:gd name="connsiteX946" fmla="*/ 154042 w 7467600"/>
              <a:gd name="connsiteY946" fmla="*/ 261522 h 6858000"/>
              <a:gd name="connsiteX947" fmla="*/ 13550 w 7467600"/>
              <a:gd name="connsiteY947" fmla="*/ 158423 h 6858000"/>
              <a:gd name="connsiteX948" fmla="*/ 0 w 7467600"/>
              <a:gd name="connsiteY948" fmla="*/ 146618 h 6858000"/>
              <a:gd name="connsiteX949" fmla="*/ 0 w 7467600"/>
              <a:gd name="connsiteY949" fmla="*/ 59161 h 6858000"/>
              <a:gd name="connsiteX950" fmla="*/ 45427 w 7467600"/>
              <a:gd name="connsiteY950" fmla="*/ 101078 h 6858000"/>
              <a:gd name="connsiteX951" fmla="*/ 630103 w 7467600"/>
              <a:gd name="connsiteY951" fmla="*/ 485885 h 6858000"/>
              <a:gd name="connsiteX952" fmla="*/ 532040 w 7467600"/>
              <a:gd name="connsiteY952" fmla="*/ 399359 h 6858000"/>
              <a:gd name="connsiteX953" fmla="*/ 517618 w 7467600"/>
              <a:gd name="connsiteY953" fmla="*/ 385726 h 6858000"/>
              <a:gd name="connsiteX954" fmla="*/ 285074 w 7467600"/>
              <a:gd name="connsiteY954" fmla="*/ 182755 h 6858000"/>
              <a:gd name="connsiteX955" fmla="*/ 43151 w 7467600"/>
              <a:gd name="connsiteY95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1456157 w 7467600"/>
              <a:gd name="connsiteY74" fmla="*/ 5371404 h 6858000"/>
              <a:gd name="connsiteX75" fmla="*/ 1244432 w 7467600"/>
              <a:gd name="connsiteY75" fmla="*/ 5385601 h 6858000"/>
              <a:gd name="connsiteX76" fmla="*/ 973990 w 7467600"/>
              <a:gd name="connsiteY76" fmla="*/ 5424940 h 6858000"/>
              <a:gd name="connsiteX77" fmla="*/ 1103809 w 7467600"/>
              <a:gd name="connsiteY77" fmla="*/ 5433720 h 6858000"/>
              <a:gd name="connsiteX78" fmla="*/ 1123454 w 7467600"/>
              <a:gd name="connsiteY78" fmla="*/ 5435727 h 6858000"/>
              <a:gd name="connsiteX79" fmla="*/ 1737017 w 7467600"/>
              <a:gd name="connsiteY79" fmla="*/ 5452183 h 6858000"/>
              <a:gd name="connsiteX80" fmla="*/ 1824397 w 7467600"/>
              <a:gd name="connsiteY80" fmla="*/ 5447757 h 6858000"/>
              <a:gd name="connsiteX81" fmla="*/ 2070059 w 7467600"/>
              <a:gd name="connsiteY81" fmla="*/ 5441660 h 6858000"/>
              <a:gd name="connsiteX82" fmla="*/ 1456157 w 7467600"/>
              <a:gd name="connsiteY82" fmla="*/ 5371404 h 6858000"/>
              <a:gd name="connsiteX83" fmla="*/ 4988186 w 7467600"/>
              <a:gd name="connsiteY83" fmla="*/ 5216467 h 6858000"/>
              <a:gd name="connsiteX84" fmla="*/ 4777334 w 7467600"/>
              <a:gd name="connsiteY84" fmla="*/ 5406072 h 6858000"/>
              <a:gd name="connsiteX85" fmla="*/ 4718341 w 7467600"/>
              <a:gd name="connsiteY85" fmla="*/ 5468043 h 6858000"/>
              <a:gd name="connsiteX86" fmla="*/ 4604655 w 7467600"/>
              <a:gd name="connsiteY86" fmla="*/ 5583434 h 6858000"/>
              <a:gd name="connsiteX87" fmla="*/ 4565074 w 7467600"/>
              <a:gd name="connsiteY87" fmla="*/ 5618550 h 6858000"/>
              <a:gd name="connsiteX88" fmla="*/ 4988186 w 7467600"/>
              <a:gd name="connsiteY88" fmla="*/ 5216467 h 6858000"/>
              <a:gd name="connsiteX89" fmla="*/ 4978032 w 7467600"/>
              <a:gd name="connsiteY89" fmla="*/ 5183809 h 6858000"/>
              <a:gd name="connsiteX90" fmla="*/ 4463413 w 7467600"/>
              <a:gd name="connsiteY90" fmla="*/ 5615162 h 6858000"/>
              <a:gd name="connsiteX91" fmla="*/ 4358134 w 7467600"/>
              <a:gd name="connsiteY91" fmla="*/ 5742791 h 6858000"/>
              <a:gd name="connsiteX92" fmla="*/ 4376219 w 7467600"/>
              <a:gd name="connsiteY92" fmla="*/ 5729027 h 6858000"/>
              <a:gd name="connsiteX93" fmla="*/ 4582340 w 7467600"/>
              <a:gd name="connsiteY93" fmla="*/ 5561037 h 6858000"/>
              <a:gd name="connsiteX94" fmla="*/ 4694684 w 7467600"/>
              <a:gd name="connsiteY94" fmla="*/ 5447098 h 6858000"/>
              <a:gd name="connsiteX95" fmla="*/ 4754123 w 7467600"/>
              <a:gd name="connsiteY95" fmla="*/ 5384643 h 6858000"/>
              <a:gd name="connsiteX96" fmla="*/ 4978032 w 7467600"/>
              <a:gd name="connsiteY96" fmla="*/ 5183809 h 6858000"/>
              <a:gd name="connsiteX97" fmla="*/ 1903353 w 7467600"/>
              <a:gd name="connsiteY97" fmla="*/ 5044827 h 6858000"/>
              <a:gd name="connsiteX98" fmla="*/ 1936931 w 7467600"/>
              <a:gd name="connsiteY98" fmla="*/ 5093954 h 6858000"/>
              <a:gd name="connsiteX99" fmla="*/ 2195868 w 7467600"/>
              <a:gd name="connsiteY99" fmla="*/ 5396574 h 6858000"/>
              <a:gd name="connsiteX100" fmla="*/ 2088852 w 7467600"/>
              <a:gd name="connsiteY100" fmla="*/ 5166123 h 6858000"/>
              <a:gd name="connsiteX101" fmla="*/ 1958241 w 7467600"/>
              <a:gd name="connsiteY101" fmla="*/ 5067955 h 6858000"/>
              <a:gd name="connsiteX102" fmla="*/ 1903353 w 7467600"/>
              <a:gd name="connsiteY102" fmla="*/ 5044827 h 6858000"/>
              <a:gd name="connsiteX103" fmla="*/ 1979378 w 7467600"/>
              <a:gd name="connsiteY103" fmla="*/ 4769504 h 6858000"/>
              <a:gd name="connsiteX104" fmla="*/ 2882120 w 7467600"/>
              <a:gd name="connsiteY104" fmla="*/ 5064547 h 6858000"/>
              <a:gd name="connsiteX105" fmla="*/ 2793103 w 7467600"/>
              <a:gd name="connsiteY105" fmla="*/ 5039699 h 6858000"/>
              <a:gd name="connsiteX106" fmla="*/ 2770041 w 7467600"/>
              <a:gd name="connsiteY106" fmla="*/ 5033634 h 6858000"/>
              <a:gd name="connsiteX107" fmla="*/ 1979378 w 7467600"/>
              <a:gd name="connsiteY107" fmla="*/ 4769504 h 6858000"/>
              <a:gd name="connsiteX108" fmla="*/ 1927410 w 7467600"/>
              <a:gd name="connsiteY108" fmla="*/ 4716164 h 6858000"/>
              <a:gd name="connsiteX109" fmla="*/ 1959587 w 7467600"/>
              <a:gd name="connsiteY109" fmla="*/ 4728849 h 6858000"/>
              <a:gd name="connsiteX110" fmla="*/ 2777707 w 7467600"/>
              <a:gd name="connsiteY110" fmla="*/ 5003991 h 6858000"/>
              <a:gd name="connsiteX111" fmla="*/ 2800768 w 7467600"/>
              <a:gd name="connsiteY111" fmla="*/ 5010056 h 6858000"/>
              <a:gd name="connsiteX112" fmla="*/ 2879408 w 7467600"/>
              <a:gd name="connsiteY112" fmla="*/ 5031590 h 6858000"/>
              <a:gd name="connsiteX113" fmla="*/ 2862295 w 7467600"/>
              <a:gd name="connsiteY113" fmla="*/ 5022958 h 6858000"/>
              <a:gd name="connsiteX114" fmla="*/ 2813343 w 7467600"/>
              <a:gd name="connsiteY114" fmla="*/ 4998369 h 6858000"/>
              <a:gd name="connsiteX115" fmla="*/ 2646245 w 7467600"/>
              <a:gd name="connsiteY115" fmla="*/ 4930999 h 6858000"/>
              <a:gd name="connsiteX116" fmla="*/ 1999243 w 7467600"/>
              <a:gd name="connsiteY116" fmla="*/ 4730524 h 6858000"/>
              <a:gd name="connsiteX117" fmla="*/ 1979527 w 7467600"/>
              <a:gd name="connsiteY117" fmla="*/ 4726651 h 6858000"/>
              <a:gd name="connsiteX118" fmla="*/ 1927410 w 7467600"/>
              <a:gd name="connsiteY118" fmla="*/ 4716164 h 6858000"/>
              <a:gd name="connsiteX119" fmla="*/ 1997014 w 7467600"/>
              <a:gd name="connsiteY119" fmla="*/ 4698007 h 6858000"/>
              <a:gd name="connsiteX120" fmla="*/ 2005458 w 7467600"/>
              <a:gd name="connsiteY120" fmla="*/ 4699540 h 6858000"/>
              <a:gd name="connsiteX121" fmla="*/ 2657186 w 7467600"/>
              <a:gd name="connsiteY121" fmla="*/ 4901687 h 6858000"/>
              <a:gd name="connsiteX122" fmla="*/ 2826662 w 7467600"/>
              <a:gd name="connsiteY122" fmla="*/ 4970362 h 6858000"/>
              <a:gd name="connsiteX123" fmla="*/ 2876100 w 7467600"/>
              <a:gd name="connsiteY123" fmla="*/ 4995397 h 6858000"/>
              <a:gd name="connsiteX124" fmla="*/ 3042600 w 7467600"/>
              <a:gd name="connsiteY124" fmla="*/ 5059532 h 6858000"/>
              <a:gd name="connsiteX125" fmla="*/ 1997014 w 7467600"/>
              <a:gd name="connsiteY125" fmla="*/ 4698007 h 6858000"/>
              <a:gd name="connsiteX126" fmla="*/ 2305292 w 7467600"/>
              <a:gd name="connsiteY126" fmla="*/ 4219492 h 6858000"/>
              <a:gd name="connsiteX127" fmla="*/ 3360922 w 7467600"/>
              <a:gd name="connsiteY127" fmla="*/ 4529373 h 6858000"/>
              <a:gd name="connsiteX128" fmla="*/ 3492420 w 7467600"/>
              <a:gd name="connsiteY128" fmla="*/ 4510145 h 6858000"/>
              <a:gd name="connsiteX129" fmla="*/ 3364086 w 7467600"/>
              <a:gd name="connsiteY129" fmla="*/ 4480340 h 6858000"/>
              <a:gd name="connsiteX130" fmla="*/ 3225818 w 7467600"/>
              <a:gd name="connsiteY130" fmla="*/ 4411822 h 6858000"/>
              <a:gd name="connsiteX131" fmla="*/ 3129696 w 7467600"/>
              <a:gd name="connsiteY131" fmla="*/ 4360704 h 6858000"/>
              <a:gd name="connsiteX132" fmla="*/ 2814545 w 7467600"/>
              <a:gd name="connsiteY132" fmla="*/ 4282955 h 6858000"/>
              <a:gd name="connsiteX133" fmla="*/ 2305292 w 7467600"/>
              <a:gd name="connsiteY133" fmla="*/ 4219492 h 6858000"/>
              <a:gd name="connsiteX134" fmla="*/ 2626982 w 7467600"/>
              <a:gd name="connsiteY134" fmla="*/ 4206450 h 6858000"/>
              <a:gd name="connsiteX135" fmla="*/ 2490617 w 7467600"/>
              <a:gd name="connsiteY135" fmla="*/ 4206951 h 6858000"/>
              <a:gd name="connsiteX136" fmla="*/ 2819869 w 7467600"/>
              <a:gd name="connsiteY136" fmla="*/ 4252936 h 6858000"/>
              <a:gd name="connsiteX137" fmla="*/ 3143018 w 7467600"/>
              <a:gd name="connsiteY137" fmla="*/ 4332698 h 6858000"/>
              <a:gd name="connsiteX138" fmla="*/ 3241520 w 7467600"/>
              <a:gd name="connsiteY138" fmla="*/ 4385112 h 6858000"/>
              <a:gd name="connsiteX139" fmla="*/ 3374575 w 7467600"/>
              <a:gd name="connsiteY139" fmla="*/ 4451517 h 6858000"/>
              <a:gd name="connsiteX140" fmla="*/ 3505221 w 7467600"/>
              <a:gd name="connsiteY140" fmla="*/ 4480757 h 6858000"/>
              <a:gd name="connsiteX141" fmla="*/ 2626982 w 7467600"/>
              <a:gd name="connsiteY141" fmla="*/ 4206450 h 6858000"/>
              <a:gd name="connsiteX142" fmla="*/ 1310106 w 7467600"/>
              <a:gd name="connsiteY142" fmla="*/ 3943217 h 6858000"/>
              <a:gd name="connsiteX143" fmla="*/ 854994 w 7467600"/>
              <a:gd name="connsiteY143" fmla="*/ 4399136 h 6858000"/>
              <a:gd name="connsiteX144" fmla="*/ 742462 w 7467600"/>
              <a:gd name="connsiteY144" fmla="*/ 4594648 h 6858000"/>
              <a:gd name="connsiteX145" fmla="*/ 820602 w 7467600"/>
              <a:gd name="connsiteY145" fmla="*/ 4485915 h 6858000"/>
              <a:gd name="connsiteX146" fmla="*/ 878295 w 7467600"/>
              <a:gd name="connsiteY146" fmla="*/ 4403594 h 6858000"/>
              <a:gd name="connsiteX147" fmla="*/ 1240607 w 7467600"/>
              <a:gd name="connsiteY147" fmla="*/ 4010401 h 6858000"/>
              <a:gd name="connsiteX148" fmla="*/ 1310106 w 7467600"/>
              <a:gd name="connsiteY148" fmla="*/ 3943217 h 6858000"/>
              <a:gd name="connsiteX149" fmla="*/ 1423113 w 7467600"/>
              <a:gd name="connsiteY149" fmla="*/ 3874565 h 6858000"/>
              <a:gd name="connsiteX150" fmla="*/ 1260565 w 7467600"/>
              <a:gd name="connsiteY150" fmla="*/ 4031982 h 6858000"/>
              <a:gd name="connsiteX151" fmla="*/ 901900 w 7467600"/>
              <a:gd name="connsiteY151" fmla="*/ 4421236 h 6858000"/>
              <a:gd name="connsiteX152" fmla="*/ 845044 w 7467600"/>
              <a:gd name="connsiteY152" fmla="*/ 4502436 h 6858000"/>
              <a:gd name="connsiteX153" fmla="*/ 685926 w 7467600"/>
              <a:gd name="connsiteY153" fmla="*/ 4703069 h 6858000"/>
              <a:gd name="connsiteX154" fmla="*/ 684248 w 7467600"/>
              <a:gd name="connsiteY154" fmla="*/ 4706721 h 6858000"/>
              <a:gd name="connsiteX155" fmla="*/ 1423113 w 7467600"/>
              <a:gd name="connsiteY155" fmla="*/ 3874565 h 6858000"/>
              <a:gd name="connsiteX156" fmla="*/ 3316479 w 7467600"/>
              <a:gd name="connsiteY156" fmla="*/ 3872136 h 6858000"/>
              <a:gd name="connsiteX157" fmla="*/ 3546806 w 7467600"/>
              <a:gd name="connsiteY157" fmla="*/ 4356139 h 6858000"/>
              <a:gd name="connsiteX158" fmla="*/ 3364433 w 7467600"/>
              <a:gd name="connsiteY158" fmla="*/ 3953121 h 6858000"/>
              <a:gd name="connsiteX159" fmla="*/ 3316479 w 7467600"/>
              <a:gd name="connsiteY159" fmla="*/ 3872136 h 6858000"/>
              <a:gd name="connsiteX160" fmla="*/ 3291335 w 7467600"/>
              <a:gd name="connsiteY160" fmla="*/ 3767420 h 6858000"/>
              <a:gd name="connsiteX161" fmla="*/ 3390805 w 7467600"/>
              <a:gd name="connsiteY161" fmla="*/ 3937163 h 6858000"/>
              <a:gd name="connsiteX162" fmla="*/ 3579062 w 7467600"/>
              <a:gd name="connsiteY162" fmla="*/ 4359040 h 6858000"/>
              <a:gd name="connsiteX163" fmla="*/ 3467355 w 7467600"/>
              <a:gd name="connsiteY163" fmla="*/ 3988130 h 6858000"/>
              <a:gd name="connsiteX164" fmla="*/ 3310753 w 7467600"/>
              <a:gd name="connsiteY164" fmla="*/ 3787140 h 6858000"/>
              <a:gd name="connsiteX165" fmla="*/ 3291335 w 7467600"/>
              <a:gd name="connsiteY165" fmla="*/ 3767420 h 6858000"/>
              <a:gd name="connsiteX166" fmla="*/ 1635889 w 7467600"/>
              <a:gd name="connsiteY166" fmla="*/ 3709494 h 6858000"/>
              <a:gd name="connsiteX167" fmla="*/ 1634800 w 7467600"/>
              <a:gd name="connsiteY167" fmla="*/ 3731111 h 6858000"/>
              <a:gd name="connsiteX168" fmla="*/ 1635889 w 7467600"/>
              <a:gd name="connsiteY168" fmla="*/ 3709494 h 6858000"/>
              <a:gd name="connsiteX169" fmla="*/ 1510397 w 7467600"/>
              <a:gd name="connsiteY169" fmla="*/ 3684705 h 6858000"/>
              <a:gd name="connsiteX170" fmla="*/ 1146550 w 7467600"/>
              <a:gd name="connsiteY170" fmla="*/ 3802012 h 6858000"/>
              <a:gd name="connsiteX171" fmla="*/ 698834 w 7467600"/>
              <a:gd name="connsiteY171" fmla="*/ 3952272 h 6858000"/>
              <a:gd name="connsiteX172" fmla="*/ 34256 w 7467600"/>
              <a:gd name="connsiteY172" fmla="*/ 4347603 h 6858000"/>
              <a:gd name="connsiteX173" fmla="*/ 527241 w 7467600"/>
              <a:gd name="connsiteY173" fmla="*/ 4065078 h 6858000"/>
              <a:gd name="connsiteX174" fmla="*/ 1510397 w 7467600"/>
              <a:gd name="connsiteY174" fmla="*/ 3684705 h 6858000"/>
              <a:gd name="connsiteX175" fmla="*/ 1313114 w 7467600"/>
              <a:gd name="connsiteY175" fmla="*/ 3655216 h 6858000"/>
              <a:gd name="connsiteX176" fmla="*/ 1109304 w 7467600"/>
              <a:gd name="connsiteY176" fmla="*/ 3669030 h 6858000"/>
              <a:gd name="connsiteX177" fmla="*/ 8129 w 7467600"/>
              <a:gd name="connsiteY177" fmla="*/ 4330519 h 6858000"/>
              <a:gd name="connsiteX178" fmla="*/ 687572 w 7467600"/>
              <a:gd name="connsiteY178" fmla="*/ 3925629 h 6858000"/>
              <a:gd name="connsiteX179" fmla="*/ 1138365 w 7467600"/>
              <a:gd name="connsiteY179" fmla="*/ 3774515 h 6858000"/>
              <a:gd name="connsiteX180" fmla="*/ 1505579 w 7467600"/>
              <a:gd name="connsiteY180" fmla="*/ 3655526 h 6858000"/>
              <a:gd name="connsiteX181" fmla="*/ 1313114 w 7467600"/>
              <a:gd name="connsiteY181" fmla="*/ 3655216 h 6858000"/>
              <a:gd name="connsiteX182" fmla="*/ 3655073 w 7467600"/>
              <a:gd name="connsiteY182" fmla="*/ 3650884 h 6858000"/>
              <a:gd name="connsiteX183" fmla="*/ 3989938 w 7467600"/>
              <a:gd name="connsiteY183" fmla="*/ 3991685 h 6858000"/>
              <a:gd name="connsiteX184" fmla="*/ 4393907 w 7467600"/>
              <a:gd name="connsiteY184" fmla="*/ 4261258 h 6858000"/>
              <a:gd name="connsiteX185" fmla="*/ 4648051 w 7467600"/>
              <a:gd name="connsiteY185" fmla="*/ 4374051 h 6858000"/>
              <a:gd name="connsiteX186" fmla="*/ 4383389 w 7467600"/>
              <a:gd name="connsiteY186" fmla="*/ 4184369 h 6858000"/>
              <a:gd name="connsiteX187" fmla="*/ 4165508 w 7467600"/>
              <a:gd name="connsiteY187" fmla="*/ 4035196 h 6858000"/>
              <a:gd name="connsiteX188" fmla="*/ 4068162 w 7467600"/>
              <a:gd name="connsiteY188" fmla="*/ 3953394 h 6858000"/>
              <a:gd name="connsiteX189" fmla="*/ 3981416 w 7467600"/>
              <a:gd name="connsiteY189" fmla="*/ 3880482 h 6858000"/>
              <a:gd name="connsiteX190" fmla="*/ 3800147 w 7467600"/>
              <a:gd name="connsiteY190" fmla="*/ 3749872 h 6858000"/>
              <a:gd name="connsiteX191" fmla="*/ 3655073 w 7467600"/>
              <a:gd name="connsiteY191" fmla="*/ 3650884 h 6858000"/>
              <a:gd name="connsiteX192" fmla="*/ 3670252 w 7467600"/>
              <a:gd name="connsiteY192" fmla="*/ 3622798 h 6858000"/>
              <a:gd name="connsiteX193" fmla="*/ 3817258 w 7467600"/>
              <a:gd name="connsiteY193" fmla="*/ 3723577 h 6858000"/>
              <a:gd name="connsiteX194" fmla="*/ 4000461 w 7467600"/>
              <a:gd name="connsiteY194" fmla="*/ 3855966 h 6858000"/>
              <a:gd name="connsiteX195" fmla="*/ 4088180 w 7467600"/>
              <a:gd name="connsiteY195" fmla="*/ 3929774 h 6858000"/>
              <a:gd name="connsiteX196" fmla="*/ 4184555 w 7467600"/>
              <a:gd name="connsiteY196" fmla="*/ 4010683 h 6858000"/>
              <a:gd name="connsiteX197" fmla="*/ 4399563 w 7467600"/>
              <a:gd name="connsiteY197" fmla="*/ 4158106 h 6858000"/>
              <a:gd name="connsiteX198" fmla="*/ 4684469 w 7467600"/>
              <a:gd name="connsiteY198" fmla="*/ 4364680 h 6858000"/>
              <a:gd name="connsiteX199" fmla="*/ 4690271 w 7467600"/>
              <a:gd name="connsiteY199" fmla="*/ 4370034 h 6858000"/>
              <a:gd name="connsiteX200" fmla="*/ 4136093 w 7467600"/>
              <a:gd name="connsiteY200" fmla="*/ 3858466 h 6858000"/>
              <a:gd name="connsiteX201" fmla="*/ 3670252 w 7467600"/>
              <a:gd name="connsiteY201" fmla="*/ 3622798 h 6858000"/>
              <a:gd name="connsiteX202" fmla="*/ 4440129 w 7467600"/>
              <a:gd name="connsiteY202" fmla="*/ 3448571 h 6858000"/>
              <a:gd name="connsiteX203" fmla="*/ 4856525 w 7467600"/>
              <a:gd name="connsiteY203" fmla="*/ 3915351 h 6858000"/>
              <a:gd name="connsiteX204" fmla="*/ 5059055 w 7467600"/>
              <a:gd name="connsiteY204" fmla="*/ 4108918 h 6858000"/>
              <a:gd name="connsiteX205" fmla="*/ 5290070 w 7467600"/>
              <a:gd name="connsiteY205" fmla="*/ 4263619 h 6858000"/>
              <a:gd name="connsiteX206" fmla="*/ 4834991 w 7467600"/>
              <a:gd name="connsiteY206" fmla="*/ 3830985 h 6858000"/>
              <a:gd name="connsiteX207" fmla="*/ 4440129 w 7467600"/>
              <a:gd name="connsiteY207" fmla="*/ 3448571 h 6858000"/>
              <a:gd name="connsiteX208" fmla="*/ 4441737 w 7467600"/>
              <a:gd name="connsiteY208" fmla="*/ 3399734 h 6858000"/>
              <a:gd name="connsiteX209" fmla="*/ 4431236 w 7467600"/>
              <a:gd name="connsiteY209" fmla="*/ 3400954 h 6858000"/>
              <a:gd name="connsiteX210" fmla="*/ 4557150 w 7467600"/>
              <a:gd name="connsiteY210" fmla="*/ 3510023 h 6858000"/>
              <a:gd name="connsiteX211" fmla="*/ 4856936 w 7467600"/>
              <a:gd name="connsiteY211" fmla="*/ 3809146 h 6858000"/>
              <a:gd name="connsiteX212" fmla="*/ 5111996 w 7467600"/>
              <a:gd name="connsiteY212" fmla="*/ 4065759 h 6858000"/>
              <a:gd name="connsiteX213" fmla="*/ 5388878 w 7467600"/>
              <a:gd name="connsiteY213" fmla="*/ 4300185 h 6858000"/>
              <a:gd name="connsiteX214" fmla="*/ 5425556 w 7467600"/>
              <a:gd name="connsiteY214" fmla="*/ 4308967 h 6858000"/>
              <a:gd name="connsiteX215" fmla="*/ 4943646 w 7467600"/>
              <a:gd name="connsiteY215" fmla="*/ 3822916 h 6858000"/>
              <a:gd name="connsiteX216" fmla="*/ 4594837 w 7467600"/>
              <a:gd name="connsiteY216" fmla="*/ 3532274 h 6858000"/>
              <a:gd name="connsiteX217" fmla="*/ 4441737 w 7467600"/>
              <a:gd name="connsiteY217" fmla="*/ 3399734 h 6858000"/>
              <a:gd name="connsiteX218" fmla="*/ 5425834 w 7467600"/>
              <a:gd name="connsiteY218" fmla="*/ 3162785 h 6858000"/>
              <a:gd name="connsiteX219" fmla="*/ 5401644 w 7467600"/>
              <a:gd name="connsiteY219" fmla="*/ 3617847 h 6858000"/>
              <a:gd name="connsiteX220" fmla="*/ 5467256 w 7467600"/>
              <a:gd name="connsiteY220" fmla="*/ 4175494 h 6858000"/>
              <a:gd name="connsiteX221" fmla="*/ 5448069 w 7467600"/>
              <a:gd name="connsiteY221" fmla="*/ 3567554 h 6858000"/>
              <a:gd name="connsiteX222" fmla="*/ 5425834 w 7467600"/>
              <a:gd name="connsiteY222" fmla="*/ 3162785 h 6858000"/>
              <a:gd name="connsiteX223" fmla="*/ 1318687 w 7467600"/>
              <a:gd name="connsiteY223" fmla="*/ 3113840 h 6858000"/>
              <a:gd name="connsiteX224" fmla="*/ 1066793 w 7467600"/>
              <a:gd name="connsiteY224" fmla="*/ 3212171 h 6858000"/>
              <a:gd name="connsiteX225" fmla="*/ 993319 w 7467600"/>
              <a:gd name="connsiteY225" fmla="*/ 3247648 h 6858000"/>
              <a:gd name="connsiteX226" fmla="*/ 853081 w 7467600"/>
              <a:gd name="connsiteY226" fmla="*/ 3312410 h 6858000"/>
              <a:gd name="connsiteX227" fmla="*/ 805957 w 7467600"/>
              <a:gd name="connsiteY227" fmla="*/ 3330443 h 6858000"/>
              <a:gd name="connsiteX228" fmla="*/ 1318687 w 7467600"/>
              <a:gd name="connsiteY228" fmla="*/ 3113840 h 6858000"/>
              <a:gd name="connsiteX229" fmla="*/ 5453702 w 7467600"/>
              <a:gd name="connsiteY229" fmla="*/ 3090882 h 6858000"/>
              <a:gd name="connsiteX230" fmla="*/ 5480135 w 7467600"/>
              <a:gd name="connsiteY230" fmla="*/ 3565802 h 6858000"/>
              <a:gd name="connsiteX231" fmla="*/ 5499023 w 7467600"/>
              <a:gd name="connsiteY231" fmla="*/ 4166310 h 6858000"/>
              <a:gd name="connsiteX232" fmla="*/ 5547022 w 7467600"/>
              <a:gd name="connsiteY232" fmla="*/ 3607838 h 6858000"/>
              <a:gd name="connsiteX233" fmla="*/ 5515964 w 7467600"/>
              <a:gd name="connsiteY233" fmla="*/ 3378541 h 6858000"/>
              <a:gd name="connsiteX234" fmla="*/ 5453702 w 7467600"/>
              <a:gd name="connsiteY234" fmla="*/ 3090882 h 6858000"/>
              <a:gd name="connsiteX235" fmla="*/ 1238695 w 7467600"/>
              <a:gd name="connsiteY235" fmla="*/ 3076820 h 6858000"/>
              <a:gd name="connsiteX236" fmla="*/ 716371 w 7467600"/>
              <a:gd name="connsiteY236" fmla="*/ 3293249 h 6858000"/>
              <a:gd name="connsiteX237" fmla="*/ 579522 w 7467600"/>
              <a:gd name="connsiteY237" fmla="*/ 3371759 h 6858000"/>
              <a:gd name="connsiteX238" fmla="*/ 600288 w 7467600"/>
              <a:gd name="connsiteY238" fmla="*/ 3365555 h 6858000"/>
              <a:gd name="connsiteX239" fmla="*/ 840692 w 7467600"/>
              <a:gd name="connsiteY239" fmla="*/ 3284921 h 6858000"/>
              <a:gd name="connsiteX240" fmla="*/ 979248 w 7467600"/>
              <a:gd name="connsiteY240" fmla="*/ 3221003 h 6858000"/>
              <a:gd name="connsiteX241" fmla="*/ 1053282 w 7467600"/>
              <a:gd name="connsiteY241" fmla="*/ 3185247 h 6858000"/>
              <a:gd name="connsiteX242" fmla="*/ 1320603 w 7467600"/>
              <a:gd name="connsiteY242" fmla="*/ 3081281 h 6858000"/>
              <a:gd name="connsiteX243" fmla="*/ 1238695 w 7467600"/>
              <a:gd name="connsiteY243" fmla="*/ 3076820 h 6858000"/>
              <a:gd name="connsiteX244" fmla="*/ 5425627 w 7467600"/>
              <a:gd name="connsiteY244" fmla="*/ 2954192 h 6858000"/>
              <a:gd name="connsiteX245" fmla="*/ 5470770 w 7467600"/>
              <a:gd name="connsiteY245" fmla="*/ 3005435 h 6858000"/>
              <a:gd name="connsiteX246" fmla="*/ 5519779 w 7467600"/>
              <a:gd name="connsiteY246" fmla="*/ 4359223 h 6858000"/>
              <a:gd name="connsiteX247" fmla="*/ 5520293 w 7467600"/>
              <a:gd name="connsiteY247" fmla="*/ 4360602 h 6858000"/>
              <a:gd name="connsiteX248" fmla="*/ 5767221 w 7467600"/>
              <a:gd name="connsiteY248" fmla="*/ 4665564 h 6858000"/>
              <a:gd name="connsiteX249" fmla="*/ 6937169 w 7467600"/>
              <a:gd name="connsiteY249" fmla="*/ 4815941 h 6858000"/>
              <a:gd name="connsiteX250" fmla="*/ 6953922 w 7467600"/>
              <a:gd name="connsiteY250" fmla="*/ 4890068 h 6858000"/>
              <a:gd name="connsiteX251" fmla="*/ 6071359 w 7467600"/>
              <a:gd name="connsiteY251" fmla="*/ 4770770 h 6858000"/>
              <a:gd name="connsiteX252" fmla="*/ 6038839 w 7467600"/>
              <a:gd name="connsiteY252" fmla="*/ 4764474 h 6858000"/>
              <a:gd name="connsiteX253" fmla="*/ 6038706 w 7467600"/>
              <a:gd name="connsiteY253" fmla="*/ 4763847 h 6858000"/>
              <a:gd name="connsiteX254" fmla="*/ 6037784 w 7467600"/>
              <a:gd name="connsiteY254" fmla="*/ 4764270 h 6858000"/>
              <a:gd name="connsiteX255" fmla="*/ 6038839 w 7467600"/>
              <a:gd name="connsiteY255" fmla="*/ 4764474 h 6858000"/>
              <a:gd name="connsiteX256" fmla="*/ 6040338 w 7467600"/>
              <a:gd name="connsiteY256" fmla="*/ 4771418 h 6858000"/>
              <a:gd name="connsiteX257" fmla="*/ 6024488 w 7467600"/>
              <a:gd name="connsiteY257" fmla="*/ 4809903 h 6858000"/>
              <a:gd name="connsiteX258" fmla="*/ 5599771 w 7467600"/>
              <a:gd name="connsiteY258" fmla="*/ 5509652 h 6858000"/>
              <a:gd name="connsiteX259" fmla="*/ 5548843 w 7467600"/>
              <a:gd name="connsiteY259" fmla="*/ 5563845 h 6858000"/>
              <a:gd name="connsiteX260" fmla="*/ 5940952 w 7467600"/>
              <a:gd name="connsiteY260" fmla="*/ 6250028 h 6858000"/>
              <a:gd name="connsiteX261" fmla="*/ 6043441 w 7467600"/>
              <a:gd name="connsiteY261" fmla="*/ 6665847 h 6858000"/>
              <a:gd name="connsiteX262" fmla="*/ 6093432 w 7467600"/>
              <a:gd name="connsiteY262" fmla="*/ 6858000 h 6858000"/>
              <a:gd name="connsiteX263" fmla="*/ 6034344 w 7467600"/>
              <a:gd name="connsiteY263" fmla="*/ 6858000 h 6858000"/>
              <a:gd name="connsiteX264" fmla="*/ 6026679 w 7467600"/>
              <a:gd name="connsiteY264" fmla="*/ 6836959 h 6858000"/>
              <a:gd name="connsiteX265" fmla="*/ 5800441 w 7467600"/>
              <a:gd name="connsiteY265" fmla="*/ 6335286 h 6858000"/>
              <a:gd name="connsiteX266" fmla="*/ 5526562 w 7467600"/>
              <a:gd name="connsiteY266" fmla="*/ 5705388 h 6858000"/>
              <a:gd name="connsiteX267" fmla="*/ 5519640 w 7467600"/>
              <a:gd name="connsiteY267" fmla="*/ 5683774 h 6858000"/>
              <a:gd name="connsiteX268" fmla="*/ 5844559 w 7467600"/>
              <a:gd name="connsiteY268" fmla="*/ 6553349 h 6858000"/>
              <a:gd name="connsiteX269" fmla="*/ 5975994 w 7467600"/>
              <a:gd name="connsiteY269" fmla="*/ 6858000 h 6858000"/>
              <a:gd name="connsiteX270" fmla="*/ 5898547 w 7467600"/>
              <a:gd name="connsiteY270" fmla="*/ 6858000 h 6858000"/>
              <a:gd name="connsiteX271" fmla="*/ 5682041 w 7467600"/>
              <a:gd name="connsiteY271" fmla="*/ 6355860 h 6858000"/>
              <a:gd name="connsiteX272" fmla="*/ 5461758 w 7467600"/>
              <a:gd name="connsiteY272" fmla="*/ 5820220 h 6858000"/>
              <a:gd name="connsiteX273" fmla="*/ 5237282 w 7467600"/>
              <a:gd name="connsiteY273" fmla="*/ 6579086 h 6858000"/>
              <a:gd name="connsiteX274" fmla="*/ 5115009 w 7467600"/>
              <a:gd name="connsiteY274" fmla="*/ 6858000 h 6858000"/>
              <a:gd name="connsiteX275" fmla="*/ 5028074 w 7467600"/>
              <a:gd name="connsiteY275" fmla="*/ 6858000 h 6858000"/>
              <a:gd name="connsiteX276" fmla="*/ 5079508 w 7467600"/>
              <a:gd name="connsiteY276" fmla="*/ 6749074 h 6858000"/>
              <a:gd name="connsiteX277" fmla="*/ 5371846 w 7467600"/>
              <a:gd name="connsiteY277" fmla="*/ 5924413 h 6858000"/>
              <a:gd name="connsiteX278" fmla="*/ 5270512 w 7467600"/>
              <a:gd name="connsiteY278" fmla="*/ 6138975 h 6858000"/>
              <a:gd name="connsiteX279" fmla="*/ 5062409 w 7467600"/>
              <a:gd name="connsiteY279" fmla="*/ 6653544 h 6858000"/>
              <a:gd name="connsiteX280" fmla="*/ 5036628 w 7467600"/>
              <a:gd name="connsiteY280" fmla="*/ 6754247 h 6858000"/>
              <a:gd name="connsiteX281" fmla="*/ 5009112 w 7467600"/>
              <a:gd name="connsiteY281" fmla="*/ 6858000 h 6858000"/>
              <a:gd name="connsiteX282" fmla="*/ 4976679 w 7467600"/>
              <a:gd name="connsiteY282" fmla="*/ 6858000 h 6858000"/>
              <a:gd name="connsiteX283" fmla="*/ 5006537 w 7467600"/>
              <a:gd name="connsiteY283" fmla="*/ 6747068 h 6858000"/>
              <a:gd name="connsiteX284" fmla="*/ 5032723 w 7467600"/>
              <a:gd name="connsiteY284" fmla="*/ 6644957 h 6858000"/>
              <a:gd name="connsiteX285" fmla="*/ 5242949 w 7467600"/>
              <a:gd name="connsiteY285" fmla="*/ 6125175 h 6858000"/>
              <a:gd name="connsiteX286" fmla="*/ 5286321 w 7467600"/>
              <a:gd name="connsiteY286" fmla="*/ 6033555 h 6858000"/>
              <a:gd name="connsiteX287" fmla="*/ 5008210 w 7467600"/>
              <a:gd name="connsiteY287" fmla="*/ 6649194 h 6858000"/>
              <a:gd name="connsiteX288" fmla="*/ 4986321 w 7467600"/>
              <a:gd name="connsiteY288" fmla="*/ 6765687 h 6858000"/>
              <a:gd name="connsiteX289" fmla="*/ 4973474 w 7467600"/>
              <a:gd name="connsiteY289" fmla="*/ 6858000 h 6858000"/>
              <a:gd name="connsiteX290" fmla="*/ 4907178 w 7467600"/>
              <a:gd name="connsiteY290" fmla="*/ 6858000 h 6858000"/>
              <a:gd name="connsiteX291" fmla="*/ 4910810 w 7467600"/>
              <a:gd name="connsiteY291" fmla="*/ 6829660 h 6858000"/>
              <a:gd name="connsiteX292" fmla="*/ 4987461 w 7467600"/>
              <a:gd name="connsiteY292" fmla="*/ 6432994 h 6858000"/>
              <a:gd name="connsiteX293" fmla="*/ 5179262 w 7467600"/>
              <a:gd name="connsiteY293" fmla="*/ 6035044 h 6858000"/>
              <a:gd name="connsiteX294" fmla="*/ 4689678 w 7467600"/>
              <a:gd name="connsiteY294" fmla="*/ 6440241 h 6858000"/>
              <a:gd name="connsiteX295" fmla="*/ 4477543 w 7467600"/>
              <a:gd name="connsiteY295" fmla="*/ 6674836 h 6858000"/>
              <a:gd name="connsiteX296" fmla="*/ 4329957 w 7467600"/>
              <a:gd name="connsiteY296" fmla="*/ 6858000 h 6858000"/>
              <a:gd name="connsiteX297" fmla="*/ 4218595 w 7467600"/>
              <a:gd name="connsiteY297" fmla="*/ 6858000 h 6858000"/>
              <a:gd name="connsiteX298" fmla="*/ 4368888 w 7467600"/>
              <a:gd name="connsiteY298" fmla="*/ 6668412 h 6858000"/>
              <a:gd name="connsiteX299" fmla="*/ 4563091 w 7467600"/>
              <a:gd name="connsiteY299" fmla="*/ 6442508 h 6858000"/>
              <a:gd name="connsiteX300" fmla="*/ 5387324 w 7467600"/>
              <a:gd name="connsiteY300" fmla="*/ 5705830 h 6858000"/>
              <a:gd name="connsiteX301" fmla="*/ 5073620 w 7467600"/>
              <a:gd name="connsiteY301" fmla="*/ 5955437 h 6858000"/>
              <a:gd name="connsiteX302" fmla="*/ 4689789 w 7467600"/>
              <a:gd name="connsiteY302" fmla="*/ 6268382 h 6858000"/>
              <a:gd name="connsiteX303" fmla="*/ 4418722 w 7467600"/>
              <a:gd name="connsiteY303" fmla="*/ 6570886 h 6858000"/>
              <a:gd name="connsiteX304" fmla="*/ 4214944 w 7467600"/>
              <a:gd name="connsiteY304" fmla="*/ 6858000 h 6858000"/>
              <a:gd name="connsiteX305" fmla="*/ 4177898 w 7467600"/>
              <a:gd name="connsiteY305" fmla="*/ 6858000 h 6858000"/>
              <a:gd name="connsiteX306" fmla="*/ 4391597 w 7467600"/>
              <a:gd name="connsiteY306" fmla="*/ 6556370 h 6858000"/>
              <a:gd name="connsiteX307" fmla="*/ 4668889 w 7467600"/>
              <a:gd name="connsiteY307" fmla="*/ 6246399 h 6858000"/>
              <a:gd name="connsiteX308" fmla="*/ 5055427 w 7467600"/>
              <a:gd name="connsiteY308" fmla="*/ 5931476 h 6858000"/>
              <a:gd name="connsiteX309" fmla="*/ 5371814 w 7467600"/>
              <a:gd name="connsiteY309" fmla="*/ 5678975 h 6858000"/>
              <a:gd name="connsiteX310" fmla="*/ 4987918 w 7467600"/>
              <a:gd name="connsiteY310" fmla="*/ 5838701 h 6858000"/>
              <a:gd name="connsiteX311" fmla="*/ 4317146 w 7467600"/>
              <a:gd name="connsiteY311" fmla="*/ 6587716 h 6858000"/>
              <a:gd name="connsiteX312" fmla="*/ 4171627 w 7467600"/>
              <a:gd name="connsiteY312" fmla="*/ 6858000 h 6858000"/>
              <a:gd name="connsiteX313" fmla="*/ 4081585 w 7467600"/>
              <a:gd name="connsiteY313" fmla="*/ 6858000 h 6858000"/>
              <a:gd name="connsiteX314" fmla="*/ 4238603 w 7467600"/>
              <a:gd name="connsiteY314" fmla="*/ 6559341 h 6858000"/>
              <a:gd name="connsiteX315" fmla="*/ 4778333 w 7467600"/>
              <a:gd name="connsiteY315" fmla="*/ 5873626 h 6858000"/>
              <a:gd name="connsiteX316" fmla="*/ 5414185 w 7467600"/>
              <a:gd name="connsiteY316" fmla="*/ 5573882 h 6858000"/>
              <a:gd name="connsiteX317" fmla="*/ 5959648 w 7467600"/>
              <a:gd name="connsiteY317" fmla="*/ 4760797 h 6858000"/>
              <a:gd name="connsiteX318" fmla="*/ 5355019 w 7467600"/>
              <a:gd name="connsiteY318" fmla="*/ 4734672 h 6858000"/>
              <a:gd name="connsiteX319" fmla="*/ 5083565 w 7467600"/>
              <a:gd name="connsiteY319" fmla="*/ 5179121 h 6858000"/>
              <a:gd name="connsiteX320" fmla="*/ 4713577 w 7467600"/>
              <a:gd name="connsiteY320" fmla="*/ 5616803 h 6858000"/>
              <a:gd name="connsiteX321" fmla="*/ 3989559 w 7467600"/>
              <a:gd name="connsiteY321" fmla="*/ 6145945 h 6858000"/>
              <a:gd name="connsiteX322" fmla="*/ 3939824 w 7467600"/>
              <a:gd name="connsiteY322" fmla="*/ 6066900 h 6858000"/>
              <a:gd name="connsiteX323" fmla="*/ 4584537 w 7467600"/>
              <a:gd name="connsiteY323" fmla="*/ 5324826 h 6858000"/>
              <a:gd name="connsiteX324" fmla="*/ 5037105 w 7467600"/>
              <a:gd name="connsiteY324" fmla="*/ 5088765 h 6858000"/>
              <a:gd name="connsiteX325" fmla="*/ 5039930 w 7467600"/>
              <a:gd name="connsiteY325" fmla="*/ 5089585 h 6858000"/>
              <a:gd name="connsiteX326" fmla="*/ 5263764 w 7467600"/>
              <a:gd name="connsiteY326" fmla="*/ 4735525 h 6858000"/>
              <a:gd name="connsiteX327" fmla="*/ 4086300 w 7467600"/>
              <a:gd name="connsiteY327" fmla="*/ 4884599 h 6858000"/>
              <a:gd name="connsiteX328" fmla="*/ 4085485 w 7467600"/>
              <a:gd name="connsiteY328" fmla="*/ 4899070 h 6858000"/>
              <a:gd name="connsiteX329" fmla="*/ 3871915 w 7467600"/>
              <a:gd name="connsiteY329" fmla="*/ 5253645 h 6858000"/>
              <a:gd name="connsiteX330" fmla="*/ 3799374 w 7467600"/>
              <a:gd name="connsiteY330" fmla="*/ 5466127 h 6858000"/>
              <a:gd name="connsiteX331" fmla="*/ 3498850 w 7467600"/>
              <a:gd name="connsiteY331" fmla="*/ 6661888 h 6858000"/>
              <a:gd name="connsiteX332" fmla="*/ 3399216 w 7467600"/>
              <a:gd name="connsiteY332" fmla="*/ 6858000 h 6858000"/>
              <a:gd name="connsiteX333" fmla="*/ 3303688 w 7467600"/>
              <a:gd name="connsiteY333" fmla="*/ 6858000 h 6858000"/>
              <a:gd name="connsiteX334" fmla="*/ 3391774 w 7467600"/>
              <a:gd name="connsiteY334" fmla="*/ 6697181 h 6858000"/>
              <a:gd name="connsiteX335" fmla="*/ 3735540 w 7467600"/>
              <a:gd name="connsiteY335" fmla="*/ 5546923 h 6858000"/>
              <a:gd name="connsiteX336" fmla="*/ 3729438 w 7467600"/>
              <a:gd name="connsiteY336" fmla="*/ 5569058 h 6858000"/>
              <a:gd name="connsiteX337" fmla="*/ 3707782 w 7467600"/>
              <a:gd name="connsiteY337" fmla="*/ 5644908 h 6858000"/>
              <a:gd name="connsiteX338" fmla="*/ 3583827 w 7467600"/>
              <a:gd name="connsiteY338" fmla="*/ 6039215 h 6858000"/>
              <a:gd name="connsiteX339" fmla="*/ 3547861 w 7467600"/>
              <a:gd name="connsiteY339" fmla="*/ 6129609 h 6858000"/>
              <a:gd name="connsiteX340" fmla="*/ 3490905 w 7467600"/>
              <a:gd name="connsiteY340" fmla="*/ 6277660 h 6858000"/>
              <a:gd name="connsiteX341" fmla="*/ 3455859 w 7467600"/>
              <a:gd name="connsiteY341" fmla="*/ 6391301 h 6858000"/>
              <a:gd name="connsiteX342" fmla="*/ 3429112 w 7467600"/>
              <a:gd name="connsiteY342" fmla="*/ 6479469 h 6858000"/>
              <a:gd name="connsiteX343" fmla="*/ 3304862 w 7467600"/>
              <a:gd name="connsiteY343" fmla="*/ 6796476 h 6858000"/>
              <a:gd name="connsiteX344" fmla="*/ 3276071 w 7467600"/>
              <a:gd name="connsiteY344" fmla="*/ 6858000 h 6858000"/>
              <a:gd name="connsiteX345" fmla="*/ 3240805 w 7467600"/>
              <a:gd name="connsiteY345" fmla="*/ 6858000 h 6858000"/>
              <a:gd name="connsiteX346" fmla="*/ 3275917 w 7467600"/>
              <a:gd name="connsiteY346" fmla="*/ 6783192 h 6858000"/>
              <a:gd name="connsiteX347" fmla="*/ 3399358 w 7467600"/>
              <a:gd name="connsiteY347" fmla="*/ 6469011 h 6858000"/>
              <a:gd name="connsiteX348" fmla="*/ 3425650 w 7467600"/>
              <a:gd name="connsiteY348" fmla="*/ 6381333 h 6858000"/>
              <a:gd name="connsiteX349" fmla="*/ 3460661 w 7467600"/>
              <a:gd name="connsiteY349" fmla="*/ 6266763 h 6858000"/>
              <a:gd name="connsiteX350" fmla="*/ 3518021 w 7467600"/>
              <a:gd name="connsiteY350" fmla="*/ 6117298 h 6858000"/>
              <a:gd name="connsiteX351" fmla="*/ 3554035 w 7467600"/>
              <a:gd name="connsiteY351" fmla="*/ 6027832 h 6858000"/>
              <a:gd name="connsiteX352" fmla="*/ 3677174 w 7467600"/>
              <a:gd name="connsiteY352" fmla="*/ 5636351 h 6858000"/>
              <a:gd name="connsiteX353" fmla="*/ 3698819 w 7467600"/>
              <a:gd name="connsiteY353" fmla="*/ 5560503 h 6858000"/>
              <a:gd name="connsiteX354" fmla="*/ 3702094 w 7467600"/>
              <a:gd name="connsiteY354" fmla="*/ 5549194 h 6858000"/>
              <a:gd name="connsiteX355" fmla="*/ 3398355 w 7467600"/>
              <a:gd name="connsiteY355" fmla="*/ 6094603 h 6858000"/>
              <a:gd name="connsiteX356" fmla="*/ 3193941 w 7467600"/>
              <a:gd name="connsiteY356" fmla="*/ 6798775 h 6858000"/>
              <a:gd name="connsiteX357" fmla="*/ 3184140 w 7467600"/>
              <a:gd name="connsiteY357" fmla="*/ 6858000 h 6858000"/>
              <a:gd name="connsiteX358" fmla="*/ 3099978 w 7467600"/>
              <a:gd name="connsiteY358" fmla="*/ 6858000 h 6858000"/>
              <a:gd name="connsiteX359" fmla="*/ 3101556 w 7467600"/>
              <a:gd name="connsiteY359" fmla="*/ 6843337 h 6858000"/>
              <a:gd name="connsiteX360" fmla="*/ 3370162 w 7467600"/>
              <a:gd name="connsiteY360" fmla="*/ 5785550 h 6858000"/>
              <a:gd name="connsiteX361" fmla="*/ 3746477 w 7467600"/>
              <a:gd name="connsiteY361" fmla="*/ 5377889 h 6858000"/>
              <a:gd name="connsiteX362" fmla="*/ 3863399 w 7467600"/>
              <a:gd name="connsiteY362" fmla="*/ 5087257 h 6858000"/>
              <a:gd name="connsiteX363" fmla="*/ 3968712 w 7467600"/>
              <a:gd name="connsiteY363" fmla="*/ 4913989 h 6858000"/>
              <a:gd name="connsiteX364" fmla="*/ 2792390 w 7467600"/>
              <a:gd name="connsiteY364" fmla="*/ 5382974 h 6858000"/>
              <a:gd name="connsiteX365" fmla="*/ 2714982 w 7467600"/>
              <a:gd name="connsiteY365" fmla="*/ 5427051 h 6858000"/>
              <a:gd name="connsiteX366" fmla="*/ 2813361 w 7467600"/>
              <a:gd name="connsiteY366" fmla="*/ 6023912 h 6858000"/>
              <a:gd name="connsiteX367" fmla="*/ 2688430 w 7467600"/>
              <a:gd name="connsiteY367" fmla="*/ 6801564 h 6858000"/>
              <a:gd name="connsiteX368" fmla="*/ 2629626 w 7467600"/>
              <a:gd name="connsiteY368" fmla="*/ 6763394 h 6858000"/>
              <a:gd name="connsiteX369" fmla="*/ 2565328 w 7467600"/>
              <a:gd name="connsiteY369" fmla="*/ 5516399 h 6858000"/>
              <a:gd name="connsiteX370" fmla="*/ 1922999 w 7467600"/>
              <a:gd name="connsiteY370" fmla="*/ 5980343 h 6858000"/>
              <a:gd name="connsiteX371" fmla="*/ 1950261 w 7467600"/>
              <a:gd name="connsiteY371" fmla="*/ 6405858 h 6858000"/>
              <a:gd name="connsiteX372" fmla="*/ 2365554 w 7467600"/>
              <a:gd name="connsiteY372" fmla="*/ 6759107 h 6858000"/>
              <a:gd name="connsiteX373" fmla="*/ 2424142 w 7467600"/>
              <a:gd name="connsiteY373" fmla="*/ 6858000 h 6858000"/>
              <a:gd name="connsiteX374" fmla="*/ 2395994 w 7467600"/>
              <a:gd name="connsiteY374" fmla="*/ 6858000 h 6858000"/>
              <a:gd name="connsiteX375" fmla="*/ 2392863 w 7467600"/>
              <a:gd name="connsiteY375" fmla="*/ 6852964 h 6858000"/>
              <a:gd name="connsiteX376" fmla="*/ 2017589 w 7467600"/>
              <a:gd name="connsiteY376" fmla="*/ 6493982 h 6858000"/>
              <a:gd name="connsiteX377" fmla="*/ 2147336 w 7467600"/>
              <a:gd name="connsiteY377" fmla="*/ 6594052 h 6858000"/>
              <a:gd name="connsiteX378" fmla="*/ 2207047 w 7467600"/>
              <a:gd name="connsiteY378" fmla="*/ 6654540 h 6858000"/>
              <a:gd name="connsiteX379" fmla="*/ 2299106 w 7467600"/>
              <a:gd name="connsiteY379" fmla="*/ 6778931 h 6858000"/>
              <a:gd name="connsiteX380" fmla="*/ 2314430 w 7467600"/>
              <a:gd name="connsiteY380" fmla="*/ 6801144 h 6858000"/>
              <a:gd name="connsiteX381" fmla="*/ 2352406 w 7467600"/>
              <a:gd name="connsiteY381" fmla="*/ 6858000 h 6858000"/>
              <a:gd name="connsiteX382" fmla="*/ 2314492 w 7467600"/>
              <a:gd name="connsiteY382" fmla="*/ 6858000 h 6858000"/>
              <a:gd name="connsiteX383" fmla="*/ 2288095 w 7467600"/>
              <a:gd name="connsiteY383" fmla="*/ 6818030 h 6858000"/>
              <a:gd name="connsiteX384" fmla="*/ 2272768 w 7467600"/>
              <a:gd name="connsiteY384" fmla="*/ 6795822 h 6858000"/>
              <a:gd name="connsiteX385" fmla="*/ 2182715 w 7467600"/>
              <a:gd name="connsiteY385" fmla="*/ 6675071 h 6858000"/>
              <a:gd name="connsiteX386" fmla="*/ 2032061 w 7467600"/>
              <a:gd name="connsiteY386" fmla="*/ 6541380 h 6858000"/>
              <a:gd name="connsiteX387" fmla="*/ 2257220 w 7467600"/>
              <a:gd name="connsiteY387" fmla="*/ 6826257 h 6858000"/>
              <a:gd name="connsiteX388" fmla="*/ 2281324 w 7467600"/>
              <a:gd name="connsiteY388" fmla="*/ 6858000 h 6858000"/>
              <a:gd name="connsiteX389" fmla="*/ 2242860 w 7467600"/>
              <a:gd name="connsiteY389" fmla="*/ 6858000 h 6858000"/>
              <a:gd name="connsiteX390" fmla="*/ 2232818 w 7467600"/>
              <a:gd name="connsiteY390" fmla="*/ 6844926 h 6858000"/>
              <a:gd name="connsiteX391" fmla="*/ 1990172 w 7467600"/>
              <a:gd name="connsiteY391" fmla="*/ 6542121 h 6858000"/>
              <a:gd name="connsiteX392" fmla="*/ 2124090 w 7467600"/>
              <a:gd name="connsiteY392" fmla="*/ 6761017 h 6858000"/>
              <a:gd name="connsiteX393" fmla="*/ 2200380 w 7467600"/>
              <a:gd name="connsiteY393" fmla="*/ 6858000 h 6858000"/>
              <a:gd name="connsiteX394" fmla="*/ 2147507 w 7467600"/>
              <a:gd name="connsiteY394" fmla="*/ 6858000 h 6858000"/>
              <a:gd name="connsiteX395" fmla="*/ 2070668 w 7467600"/>
              <a:gd name="connsiteY395" fmla="*/ 6761520 h 6858000"/>
              <a:gd name="connsiteX396" fmla="*/ 1975142 w 7467600"/>
              <a:gd name="connsiteY396" fmla="*/ 6585570 h 6858000"/>
              <a:gd name="connsiteX397" fmla="*/ 2050035 w 7467600"/>
              <a:gd name="connsiteY397" fmla="*/ 6813345 h 6858000"/>
              <a:gd name="connsiteX398" fmla="*/ 2063025 w 7467600"/>
              <a:gd name="connsiteY398" fmla="*/ 6858000 h 6858000"/>
              <a:gd name="connsiteX399" fmla="*/ 2021675 w 7467600"/>
              <a:gd name="connsiteY399" fmla="*/ 6858000 h 6858000"/>
              <a:gd name="connsiteX400" fmla="*/ 2019308 w 7467600"/>
              <a:gd name="connsiteY400" fmla="*/ 6847118 h 6858000"/>
              <a:gd name="connsiteX401" fmla="*/ 1938835 w 7467600"/>
              <a:gd name="connsiteY401" fmla="*/ 6551160 h 6858000"/>
              <a:gd name="connsiteX402" fmla="*/ 1953230 w 7467600"/>
              <a:gd name="connsiteY402" fmla="*/ 6759699 h 6858000"/>
              <a:gd name="connsiteX403" fmla="*/ 1956763 w 7467600"/>
              <a:gd name="connsiteY403" fmla="*/ 6778191 h 6858000"/>
              <a:gd name="connsiteX404" fmla="*/ 1967925 w 7467600"/>
              <a:gd name="connsiteY404" fmla="*/ 6858000 h 6858000"/>
              <a:gd name="connsiteX405" fmla="*/ 1936622 w 7467600"/>
              <a:gd name="connsiteY405" fmla="*/ 6858000 h 6858000"/>
              <a:gd name="connsiteX406" fmla="*/ 1926261 w 7467600"/>
              <a:gd name="connsiteY406" fmla="*/ 6784064 h 6858000"/>
              <a:gd name="connsiteX407" fmla="*/ 1922724 w 7467600"/>
              <a:gd name="connsiteY407" fmla="*/ 6765577 h 6858000"/>
              <a:gd name="connsiteX408" fmla="*/ 1904650 w 7467600"/>
              <a:gd name="connsiteY408" fmla="*/ 6639616 h 6858000"/>
              <a:gd name="connsiteX409" fmla="*/ 1885273 w 7467600"/>
              <a:gd name="connsiteY409" fmla="*/ 6858000 h 6858000"/>
              <a:gd name="connsiteX410" fmla="*/ 1854363 w 7467600"/>
              <a:gd name="connsiteY410" fmla="*/ 6858000 h 6858000"/>
              <a:gd name="connsiteX411" fmla="*/ 1880391 w 7467600"/>
              <a:gd name="connsiteY411" fmla="*/ 6603796 h 6858000"/>
              <a:gd name="connsiteX412" fmla="*/ 1818273 w 7467600"/>
              <a:gd name="connsiteY412" fmla="*/ 6715729 h 6858000"/>
              <a:gd name="connsiteX413" fmla="*/ 1794691 w 7467600"/>
              <a:gd name="connsiteY413" fmla="*/ 6843239 h 6858000"/>
              <a:gd name="connsiteX414" fmla="*/ 1794914 w 7467600"/>
              <a:gd name="connsiteY414" fmla="*/ 6858000 h 6858000"/>
              <a:gd name="connsiteX415" fmla="*/ 1746128 w 7467600"/>
              <a:gd name="connsiteY415" fmla="*/ 6858000 h 6858000"/>
              <a:gd name="connsiteX416" fmla="*/ 1753934 w 7467600"/>
              <a:gd name="connsiteY416" fmla="*/ 6724796 h 6858000"/>
              <a:gd name="connsiteX417" fmla="*/ 1792053 w 7467600"/>
              <a:gd name="connsiteY417" fmla="*/ 6572396 h 6858000"/>
              <a:gd name="connsiteX418" fmla="*/ 1862248 w 7467600"/>
              <a:gd name="connsiteY418" fmla="*/ 6266397 h 6858000"/>
              <a:gd name="connsiteX419" fmla="*/ 1862250 w 7467600"/>
              <a:gd name="connsiteY419" fmla="*/ 6033531 h 6858000"/>
              <a:gd name="connsiteX420" fmla="*/ 1211999 w 7467600"/>
              <a:gd name="connsiteY420" fmla="*/ 6683610 h 6858000"/>
              <a:gd name="connsiteX421" fmla="*/ 1213266 w 7467600"/>
              <a:gd name="connsiteY421" fmla="*/ 6691947 h 6858000"/>
              <a:gd name="connsiteX422" fmla="*/ 1203370 w 7467600"/>
              <a:gd name="connsiteY422" fmla="*/ 6850676 h 6858000"/>
              <a:gd name="connsiteX423" fmla="*/ 1203671 w 7467600"/>
              <a:gd name="connsiteY423" fmla="*/ 6858000 h 6858000"/>
              <a:gd name="connsiteX424" fmla="*/ 1143180 w 7467600"/>
              <a:gd name="connsiteY424" fmla="*/ 6858000 h 6858000"/>
              <a:gd name="connsiteX425" fmla="*/ 1142176 w 7467600"/>
              <a:gd name="connsiteY425" fmla="*/ 6766045 h 6858000"/>
              <a:gd name="connsiteX426" fmla="*/ 1067484 w 7467600"/>
              <a:gd name="connsiteY426" fmla="*/ 6858000 h 6858000"/>
              <a:gd name="connsiteX427" fmla="*/ 953928 w 7467600"/>
              <a:gd name="connsiteY427" fmla="*/ 6858000 h 6858000"/>
              <a:gd name="connsiteX428" fmla="*/ 959715 w 7467600"/>
              <a:gd name="connsiteY428" fmla="*/ 6850185 h 6858000"/>
              <a:gd name="connsiteX429" fmla="*/ 1483788 w 7467600"/>
              <a:gd name="connsiteY429" fmla="*/ 6259174 h 6858000"/>
              <a:gd name="connsiteX430" fmla="*/ 1100671 w 7467600"/>
              <a:gd name="connsiteY430" fmla="*/ 6252137 h 6858000"/>
              <a:gd name="connsiteX431" fmla="*/ 1090144 w 7467600"/>
              <a:gd name="connsiteY431" fmla="*/ 6256748 h 6858000"/>
              <a:gd name="connsiteX432" fmla="*/ 1095872 w 7467600"/>
              <a:gd name="connsiteY432" fmla="*/ 6271892 h 6858000"/>
              <a:gd name="connsiteX433" fmla="*/ 262785 w 7467600"/>
              <a:gd name="connsiteY433" fmla="*/ 6845450 h 6858000"/>
              <a:gd name="connsiteX434" fmla="*/ 209968 w 7467600"/>
              <a:gd name="connsiteY434" fmla="*/ 6770713 h 6858000"/>
              <a:gd name="connsiteX435" fmla="*/ 873460 w 7467600"/>
              <a:gd name="connsiteY435" fmla="*/ 6253768 h 6858000"/>
              <a:gd name="connsiteX436" fmla="*/ 192686 w 7467600"/>
              <a:gd name="connsiteY436" fmla="*/ 5849257 h 6858000"/>
              <a:gd name="connsiteX437" fmla="*/ 4696 w 7467600"/>
              <a:gd name="connsiteY437" fmla="*/ 5697668 h 6858000"/>
              <a:gd name="connsiteX438" fmla="*/ 0 w 7467600"/>
              <a:gd name="connsiteY438" fmla="*/ 5689984 h 6858000"/>
              <a:gd name="connsiteX439" fmla="*/ 0 w 7467600"/>
              <a:gd name="connsiteY439" fmla="*/ 5513472 h 6858000"/>
              <a:gd name="connsiteX440" fmla="*/ 174101 w 7467600"/>
              <a:gd name="connsiteY440" fmla="*/ 5620277 h 6858000"/>
              <a:gd name="connsiteX441" fmla="*/ 891800 w 7467600"/>
              <a:gd name="connsiteY441" fmla="*/ 6036935 h 6858000"/>
              <a:gd name="connsiteX442" fmla="*/ 1072219 w 7467600"/>
              <a:gd name="connsiteY442" fmla="*/ 6169443 h 6858000"/>
              <a:gd name="connsiteX443" fmla="*/ 1074117 w 7467600"/>
              <a:gd name="connsiteY443" fmla="*/ 6170301 h 6858000"/>
              <a:gd name="connsiteX444" fmla="*/ 1083114 w 7467600"/>
              <a:gd name="connsiteY444" fmla="*/ 6174131 h 6858000"/>
              <a:gd name="connsiteX445" fmla="*/ 1543010 w 7467600"/>
              <a:gd name="connsiteY445" fmla="*/ 6191140 h 6858000"/>
              <a:gd name="connsiteX446" fmla="*/ 1551080 w 7467600"/>
              <a:gd name="connsiteY446" fmla="*/ 6195006 h 6858000"/>
              <a:gd name="connsiteX447" fmla="*/ 2345443 w 7467600"/>
              <a:gd name="connsiteY447" fmla="*/ 5549882 h 6858000"/>
              <a:gd name="connsiteX448" fmla="*/ 1721499 w 7467600"/>
              <a:gd name="connsiteY448" fmla="*/ 5599969 h 6858000"/>
              <a:gd name="connsiteX449" fmla="*/ 767716 w 7467600"/>
              <a:gd name="connsiteY449" fmla="*/ 5472768 h 6858000"/>
              <a:gd name="connsiteX450" fmla="*/ 722147 w 7467600"/>
              <a:gd name="connsiteY450" fmla="*/ 5393091 h 6858000"/>
              <a:gd name="connsiteX451" fmla="*/ 1485552 w 7467600"/>
              <a:gd name="connsiteY451" fmla="*/ 5313202 h 6858000"/>
              <a:gd name="connsiteX452" fmla="*/ 2143004 w 7467600"/>
              <a:gd name="connsiteY452" fmla="*/ 5402420 h 6858000"/>
              <a:gd name="connsiteX453" fmla="*/ 1933391 w 7467600"/>
              <a:gd name="connsiteY453" fmla="*/ 5156971 h 6858000"/>
              <a:gd name="connsiteX454" fmla="*/ 1827118 w 7467600"/>
              <a:gd name="connsiteY454" fmla="*/ 4968410 h 6858000"/>
              <a:gd name="connsiteX455" fmla="*/ 1837349 w 7467600"/>
              <a:gd name="connsiteY455" fmla="*/ 4956357 h 6858000"/>
              <a:gd name="connsiteX456" fmla="*/ 2162835 w 7467600"/>
              <a:gd name="connsiteY456" fmla="*/ 5187853 h 6858000"/>
              <a:gd name="connsiteX457" fmla="*/ 2257167 w 7467600"/>
              <a:gd name="connsiteY457" fmla="*/ 5462123 h 6858000"/>
              <a:gd name="connsiteX458" fmla="*/ 2261598 w 7467600"/>
              <a:gd name="connsiteY458" fmla="*/ 5467998 h 6858000"/>
              <a:gd name="connsiteX459" fmla="*/ 2437177 w 7467600"/>
              <a:gd name="connsiteY459" fmla="*/ 5479608 h 6858000"/>
              <a:gd name="connsiteX460" fmla="*/ 2445247 w 7467600"/>
              <a:gd name="connsiteY460" fmla="*/ 5483476 h 6858000"/>
              <a:gd name="connsiteX461" fmla="*/ 2743626 w 7467600"/>
              <a:gd name="connsiteY461" fmla="*/ 5304819 h 6858000"/>
              <a:gd name="connsiteX462" fmla="*/ 3048102 w 7467600"/>
              <a:gd name="connsiteY462" fmla="*/ 5150595 h 6858000"/>
              <a:gd name="connsiteX463" fmla="*/ 1799414 w 7467600"/>
              <a:gd name="connsiteY463" fmla="*/ 4694732 h 6858000"/>
              <a:gd name="connsiteX464" fmla="*/ 1771735 w 7467600"/>
              <a:gd name="connsiteY464" fmla="*/ 4619929 h 6858000"/>
              <a:gd name="connsiteX465" fmla="*/ 3104273 w 7467600"/>
              <a:gd name="connsiteY465" fmla="*/ 5076159 h 6858000"/>
              <a:gd name="connsiteX466" fmla="*/ 3113245 w 7467600"/>
              <a:gd name="connsiteY466" fmla="*/ 5090705 h 6858000"/>
              <a:gd name="connsiteX467" fmla="*/ 3126294 w 7467600"/>
              <a:gd name="connsiteY467" fmla="*/ 5114400 h 6858000"/>
              <a:gd name="connsiteX468" fmla="*/ 3937433 w 7467600"/>
              <a:gd name="connsiteY468" fmla="*/ 4830473 h 6858000"/>
              <a:gd name="connsiteX469" fmla="*/ 3590475 w 7467600"/>
              <a:gd name="connsiteY469" fmla="*/ 4597974 h 6858000"/>
              <a:gd name="connsiteX470" fmla="*/ 3100264 w 7467600"/>
              <a:gd name="connsiteY470" fmla="*/ 4579845 h 6858000"/>
              <a:gd name="connsiteX471" fmla="*/ 2183576 w 7467600"/>
              <a:gd name="connsiteY471" fmla="*/ 4227150 h 6858000"/>
              <a:gd name="connsiteX472" fmla="*/ 2151029 w 7467600"/>
              <a:gd name="connsiteY472" fmla="*/ 4146947 h 6858000"/>
              <a:gd name="connsiteX473" fmla="*/ 3563434 w 7467600"/>
              <a:gd name="connsiteY473" fmla="*/ 4469115 h 6858000"/>
              <a:gd name="connsiteX474" fmla="*/ 3177952 w 7467600"/>
              <a:gd name="connsiteY474" fmla="*/ 3657386 h 6858000"/>
              <a:gd name="connsiteX475" fmla="*/ 3189263 w 7467600"/>
              <a:gd name="connsiteY475" fmla="*/ 3625726 h 6858000"/>
              <a:gd name="connsiteX476" fmla="*/ 3560912 w 7467600"/>
              <a:gd name="connsiteY476" fmla="*/ 4079863 h 6858000"/>
              <a:gd name="connsiteX477" fmla="*/ 3626636 w 7467600"/>
              <a:gd name="connsiteY477" fmla="*/ 4512230 h 6858000"/>
              <a:gd name="connsiteX478" fmla="*/ 3653088 w 7467600"/>
              <a:gd name="connsiteY478" fmla="*/ 4521417 h 6858000"/>
              <a:gd name="connsiteX479" fmla="*/ 3988128 w 7467600"/>
              <a:gd name="connsiteY479" fmla="*/ 4817267 h 6858000"/>
              <a:gd name="connsiteX480" fmla="*/ 4830582 w 7467600"/>
              <a:gd name="connsiteY480" fmla="*/ 4676000 h 6858000"/>
              <a:gd name="connsiteX481" fmla="*/ 4830100 w 7467600"/>
              <a:gd name="connsiteY481" fmla="*/ 4675554 h 6858000"/>
              <a:gd name="connsiteX482" fmla="*/ 4036318 w 7467600"/>
              <a:gd name="connsiteY482" fmla="*/ 4147013 h 6858000"/>
              <a:gd name="connsiteX483" fmla="*/ 3432098 w 7467600"/>
              <a:gd name="connsiteY483" fmla="*/ 3537312 h 6858000"/>
              <a:gd name="connsiteX484" fmla="*/ 3446761 w 7467600"/>
              <a:gd name="connsiteY484" fmla="*/ 3461278 h 6858000"/>
              <a:gd name="connsiteX485" fmla="*/ 4419733 w 7467600"/>
              <a:gd name="connsiteY485" fmla="*/ 3963555 h 6858000"/>
              <a:gd name="connsiteX486" fmla="*/ 4781371 w 7467600"/>
              <a:gd name="connsiteY486" fmla="*/ 4458604 h 6858000"/>
              <a:gd name="connsiteX487" fmla="*/ 4780440 w 7467600"/>
              <a:gd name="connsiteY487" fmla="*/ 4470290 h 6858000"/>
              <a:gd name="connsiteX488" fmla="*/ 4898954 w 7467600"/>
              <a:gd name="connsiteY488" fmla="*/ 4662092 h 6858000"/>
              <a:gd name="connsiteX489" fmla="*/ 4900699 w 7467600"/>
              <a:gd name="connsiteY489" fmla="*/ 4670867 h 6858000"/>
              <a:gd name="connsiteX490" fmla="*/ 5714511 w 7467600"/>
              <a:gd name="connsiteY490" fmla="*/ 4663483 h 6858000"/>
              <a:gd name="connsiteX491" fmla="*/ 5464793 w 7467600"/>
              <a:gd name="connsiteY491" fmla="*/ 4393556 h 6858000"/>
              <a:gd name="connsiteX492" fmla="*/ 5461897 w 7467600"/>
              <a:gd name="connsiteY492" fmla="*/ 4390879 h 6858000"/>
              <a:gd name="connsiteX493" fmla="*/ 4294126 w 7467600"/>
              <a:gd name="connsiteY493" fmla="*/ 3303048 h 6858000"/>
              <a:gd name="connsiteX494" fmla="*/ 4305321 w 7467600"/>
              <a:gd name="connsiteY494" fmla="*/ 3256953 h 6858000"/>
              <a:gd name="connsiteX495" fmla="*/ 4949299 w 7467600"/>
              <a:gd name="connsiteY495" fmla="*/ 3766336 h 6858000"/>
              <a:gd name="connsiteX496" fmla="*/ 5291452 w 7467600"/>
              <a:gd name="connsiteY496" fmla="*/ 4076801 h 6858000"/>
              <a:gd name="connsiteX497" fmla="*/ 5434998 w 7467600"/>
              <a:gd name="connsiteY497" fmla="*/ 4254100 h 6858000"/>
              <a:gd name="connsiteX498" fmla="*/ 5351015 w 7467600"/>
              <a:gd name="connsiteY498" fmla="*/ 3760989 h 6858000"/>
              <a:gd name="connsiteX499" fmla="*/ 5413780 w 7467600"/>
              <a:gd name="connsiteY499" fmla="*/ 2966265 h 6858000"/>
              <a:gd name="connsiteX500" fmla="*/ 5425627 w 7467600"/>
              <a:gd name="connsiteY500" fmla="*/ 2954192 h 6858000"/>
              <a:gd name="connsiteX501" fmla="*/ 6604735 w 7467600"/>
              <a:gd name="connsiteY501" fmla="*/ 2041381 h 6858000"/>
              <a:gd name="connsiteX502" fmla="*/ 7204487 w 7467600"/>
              <a:gd name="connsiteY502" fmla="*/ 2742112 h 6858000"/>
              <a:gd name="connsiteX503" fmla="*/ 7131592 w 7467600"/>
              <a:gd name="connsiteY503" fmla="*/ 2672096 h 6858000"/>
              <a:gd name="connsiteX504" fmla="*/ 6996344 w 7467600"/>
              <a:gd name="connsiteY504" fmla="*/ 2518310 h 6858000"/>
              <a:gd name="connsiteX505" fmla="*/ 6735495 w 7467600"/>
              <a:gd name="connsiteY505" fmla="*/ 2196890 h 6858000"/>
              <a:gd name="connsiteX506" fmla="*/ 6721901 w 7467600"/>
              <a:gd name="connsiteY506" fmla="*/ 2179274 h 6858000"/>
              <a:gd name="connsiteX507" fmla="*/ 6604735 w 7467600"/>
              <a:gd name="connsiteY507" fmla="*/ 2041381 h 6858000"/>
              <a:gd name="connsiteX508" fmla="*/ 6591670 w 7467600"/>
              <a:gd name="connsiteY508" fmla="*/ 1988277 h 6858000"/>
              <a:gd name="connsiteX509" fmla="*/ 6747349 w 7467600"/>
              <a:gd name="connsiteY509" fmla="*/ 2160069 h 6858000"/>
              <a:gd name="connsiteX510" fmla="*/ 6760943 w 7467600"/>
              <a:gd name="connsiteY510" fmla="*/ 2177686 h 6858000"/>
              <a:gd name="connsiteX511" fmla="*/ 7021065 w 7467600"/>
              <a:gd name="connsiteY511" fmla="*/ 2498102 h 6858000"/>
              <a:gd name="connsiteX512" fmla="*/ 7155223 w 7467600"/>
              <a:gd name="connsiteY512" fmla="*/ 2650386 h 6858000"/>
              <a:gd name="connsiteX513" fmla="*/ 7203167 w 7467600"/>
              <a:gd name="connsiteY513" fmla="*/ 2697288 h 6858000"/>
              <a:gd name="connsiteX514" fmla="*/ 6937703 w 7467600"/>
              <a:gd name="connsiteY514" fmla="*/ 2321981 h 6858000"/>
              <a:gd name="connsiteX515" fmla="*/ 6591670 w 7467600"/>
              <a:gd name="connsiteY515" fmla="*/ 1988277 h 6858000"/>
              <a:gd name="connsiteX516" fmla="*/ 5798671 w 7467600"/>
              <a:gd name="connsiteY516" fmla="*/ 1981601 h 6858000"/>
              <a:gd name="connsiteX517" fmla="*/ 5754709 w 7467600"/>
              <a:gd name="connsiteY517" fmla="*/ 2071454 h 6858000"/>
              <a:gd name="connsiteX518" fmla="*/ 5763044 w 7467600"/>
              <a:gd name="connsiteY518" fmla="*/ 2842206 h 6858000"/>
              <a:gd name="connsiteX519" fmla="*/ 5764974 w 7467600"/>
              <a:gd name="connsiteY519" fmla="*/ 2799609 h 6858000"/>
              <a:gd name="connsiteX520" fmla="*/ 5767665 w 7467600"/>
              <a:gd name="connsiteY520" fmla="*/ 2666409 h 6858000"/>
              <a:gd name="connsiteX521" fmla="*/ 5763055 w 7467600"/>
              <a:gd name="connsiteY521" fmla="*/ 2579705 h 6858000"/>
              <a:gd name="connsiteX522" fmla="*/ 5758079 w 7467600"/>
              <a:gd name="connsiteY522" fmla="*/ 2492508 h 6858000"/>
              <a:gd name="connsiteX523" fmla="*/ 5779325 w 7467600"/>
              <a:gd name="connsiteY523" fmla="*/ 2197069 h 6858000"/>
              <a:gd name="connsiteX524" fmla="*/ 5798671 w 7467600"/>
              <a:gd name="connsiteY524" fmla="*/ 1981601 h 6858000"/>
              <a:gd name="connsiteX525" fmla="*/ 5829202 w 7467600"/>
              <a:gd name="connsiteY525" fmla="*/ 1971679 h 6858000"/>
              <a:gd name="connsiteX526" fmla="*/ 5809558 w 7467600"/>
              <a:gd name="connsiteY526" fmla="*/ 2198043 h 6858000"/>
              <a:gd name="connsiteX527" fmla="*/ 5788653 w 7467600"/>
              <a:gd name="connsiteY527" fmla="*/ 2489430 h 6858000"/>
              <a:gd name="connsiteX528" fmla="*/ 5793439 w 7467600"/>
              <a:gd name="connsiteY528" fmla="*/ 2575235 h 6858000"/>
              <a:gd name="connsiteX529" fmla="*/ 5796837 w 7467600"/>
              <a:gd name="connsiteY529" fmla="*/ 2637633 h 6858000"/>
              <a:gd name="connsiteX530" fmla="*/ 5818614 w 7467600"/>
              <a:gd name="connsiteY530" fmla="*/ 2473055 h 6858000"/>
              <a:gd name="connsiteX531" fmla="*/ 5829202 w 7467600"/>
              <a:gd name="connsiteY531" fmla="*/ 1971679 h 6858000"/>
              <a:gd name="connsiteX532" fmla="*/ 5911389 w 7467600"/>
              <a:gd name="connsiteY532" fmla="*/ 1898371 h 6858000"/>
              <a:gd name="connsiteX533" fmla="*/ 6237627 w 7467600"/>
              <a:gd name="connsiteY533" fmla="*/ 2231921 h 6858000"/>
              <a:gd name="connsiteX534" fmla="*/ 5911389 w 7467600"/>
              <a:gd name="connsiteY534" fmla="*/ 1898371 h 6858000"/>
              <a:gd name="connsiteX535" fmla="*/ 6944437 w 7467600"/>
              <a:gd name="connsiteY535" fmla="*/ 1575402 h 6858000"/>
              <a:gd name="connsiteX536" fmla="*/ 6304730 w 7467600"/>
              <a:gd name="connsiteY536" fmla="*/ 1766654 h 6858000"/>
              <a:gd name="connsiteX537" fmla="*/ 6944437 w 7467600"/>
              <a:gd name="connsiteY537" fmla="*/ 1575402 h 6858000"/>
              <a:gd name="connsiteX538" fmla="*/ 7019523 w 7467600"/>
              <a:gd name="connsiteY538" fmla="*/ 1519450 h 6858000"/>
              <a:gd name="connsiteX539" fmla="*/ 6298091 w 7467600"/>
              <a:gd name="connsiteY539" fmla="*/ 1737122 h 6858000"/>
              <a:gd name="connsiteX540" fmla="*/ 7019523 w 7467600"/>
              <a:gd name="connsiteY540" fmla="*/ 1519450 h 6858000"/>
              <a:gd name="connsiteX541" fmla="*/ 2399523 w 7467600"/>
              <a:gd name="connsiteY541" fmla="*/ 1428234 h 6858000"/>
              <a:gd name="connsiteX542" fmla="*/ 2224982 w 7467600"/>
              <a:gd name="connsiteY542" fmla="*/ 1826201 h 6858000"/>
              <a:gd name="connsiteX543" fmla="*/ 2096099 w 7467600"/>
              <a:gd name="connsiteY543" fmla="*/ 2345900 h 6858000"/>
              <a:gd name="connsiteX544" fmla="*/ 2283317 w 7467600"/>
              <a:gd name="connsiteY544" fmla="*/ 1796925 h 6858000"/>
              <a:gd name="connsiteX545" fmla="*/ 2399523 w 7467600"/>
              <a:gd name="connsiteY545" fmla="*/ 1428234 h 6858000"/>
              <a:gd name="connsiteX546" fmla="*/ 2448558 w 7467600"/>
              <a:gd name="connsiteY546" fmla="*/ 1373435 h 6858000"/>
              <a:gd name="connsiteX547" fmla="*/ 2312521 w 7467600"/>
              <a:gd name="connsiteY547" fmla="*/ 1806140 h 6858000"/>
              <a:gd name="connsiteX548" fmla="*/ 2127533 w 7467600"/>
              <a:gd name="connsiteY548" fmla="*/ 2348380 h 6858000"/>
              <a:gd name="connsiteX549" fmla="*/ 2358080 w 7467600"/>
              <a:gd name="connsiteY549" fmla="*/ 1866134 h 6858000"/>
              <a:gd name="connsiteX550" fmla="*/ 2407436 w 7467600"/>
              <a:gd name="connsiteY550" fmla="*/ 1651070 h 6858000"/>
              <a:gd name="connsiteX551" fmla="*/ 2448558 w 7467600"/>
              <a:gd name="connsiteY551" fmla="*/ 1373435 h 6858000"/>
              <a:gd name="connsiteX552" fmla="*/ 278707 w 7467600"/>
              <a:gd name="connsiteY552" fmla="*/ 1352270 h 6858000"/>
              <a:gd name="connsiteX553" fmla="*/ 321570 w 7467600"/>
              <a:gd name="connsiteY553" fmla="*/ 1861610 h 6858000"/>
              <a:gd name="connsiteX554" fmla="*/ 294281 w 7467600"/>
              <a:gd name="connsiteY554" fmla="*/ 1440658 h 6858000"/>
              <a:gd name="connsiteX555" fmla="*/ 278707 w 7467600"/>
              <a:gd name="connsiteY555" fmla="*/ 1352270 h 6858000"/>
              <a:gd name="connsiteX556" fmla="*/ 1423821 w 7467600"/>
              <a:gd name="connsiteY556" fmla="*/ 1351958 h 6858000"/>
              <a:gd name="connsiteX557" fmla="*/ 1638521 w 7467600"/>
              <a:gd name="connsiteY557" fmla="*/ 1908470 h 6858000"/>
              <a:gd name="connsiteX558" fmla="*/ 1754199 w 7467600"/>
              <a:gd name="connsiteY558" fmla="*/ 2149284 h 6858000"/>
              <a:gd name="connsiteX559" fmla="*/ 1908359 w 7467600"/>
              <a:gd name="connsiteY559" fmla="*/ 2364988 h 6858000"/>
              <a:gd name="connsiteX560" fmla="*/ 1647661 w 7467600"/>
              <a:gd name="connsiteY560" fmla="*/ 1825945 h 6858000"/>
              <a:gd name="connsiteX561" fmla="*/ 1423821 w 7467600"/>
              <a:gd name="connsiteY561" fmla="*/ 1351958 h 6858000"/>
              <a:gd name="connsiteX562" fmla="*/ 1431890 w 7467600"/>
              <a:gd name="connsiteY562" fmla="*/ 1306475 h 6858000"/>
              <a:gd name="connsiteX563" fmla="*/ 1507597 w 7467600"/>
              <a:gd name="connsiteY563" fmla="*/ 1446132 h 6858000"/>
              <a:gd name="connsiteX564" fmla="*/ 1674586 w 7467600"/>
              <a:gd name="connsiteY564" fmla="*/ 1813832 h 6858000"/>
              <a:gd name="connsiteX565" fmla="*/ 1815950 w 7467600"/>
              <a:gd name="connsiteY565" fmla="*/ 2128564 h 6858000"/>
              <a:gd name="connsiteX566" fmla="*/ 1984242 w 7467600"/>
              <a:gd name="connsiteY566" fmla="*/ 2430829 h 6858000"/>
              <a:gd name="connsiteX567" fmla="*/ 2014023 w 7467600"/>
              <a:gd name="connsiteY567" fmla="*/ 2450995 h 6858000"/>
              <a:gd name="connsiteX568" fmla="*/ 1747337 w 7467600"/>
              <a:gd name="connsiteY568" fmla="*/ 1855264 h 6858000"/>
              <a:gd name="connsiteX569" fmla="*/ 1533749 w 7467600"/>
              <a:gd name="connsiteY569" fmla="*/ 1478656 h 6858000"/>
              <a:gd name="connsiteX570" fmla="*/ 1431890 w 7467600"/>
              <a:gd name="connsiteY570" fmla="*/ 1306475 h 6858000"/>
              <a:gd name="connsiteX571" fmla="*/ 5052692 w 7467600"/>
              <a:gd name="connsiteY571" fmla="*/ 1292994 h 6858000"/>
              <a:gd name="connsiteX572" fmla="*/ 5200661 w 7467600"/>
              <a:gd name="connsiteY572" fmla="*/ 1635186 h 6858000"/>
              <a:gd name="connsiteX573" fmla="*/ 5297138 w 7467600"/>
              <a:gd name="connsiteY573" fmla="*/ 1906351 h 6858000"/>
              <a:gd name="connsiteX574" fmla="*/ 5052692 w 7467600"/>
              <a:gd name="connsiteY574" fmla="*/ 1292994 h 6858000"/>
              <a:gd name="connsiteX575" fmla="*/ 5009948 w 7467600"/>
              <a:gd name="connsiteY575" fmla="*/ 1273619 h 6858000"/>
              <a:gd name="connsiteX576" fmla="*/ 5121777 w 7467600"/>
              <a:gd name="connsiteY576" fmla="*/ 1654213 h 6858000"/>
              <a:gd name="connsiteX577" fmla="*/ 5293545 w 7467600"/>
              <a:gd name="connsiteY577" fmla="*/ 2072247 h 6858000"/>
              <a:gd name="connsiteX578" fmla="*/ 5294042 w 7467600"/>
              <a:gd name="connsiteY578" fmla="*/ 2065019 h 6858000"/>
              <a:gd name="connsiteX579" fmla="*/ 5171936 w 7467600"/>
              <a:gd name="connsiteY579" fmla="*/ 1647613 h 6858000"/>
              <a:gd name="connsiteX580" fmla="*/ 5009948 w 7467600"/>
              <a:gd name="connsiteY580" fmla="*/ 1273619 h 6858000"/>
              <a:gd name="connsiteX581" fmla="*/ 655236 w 7467600"/>
              <a:gd name="connsiteY581" fmla="*/ 1268632 h 6858000"/>
              <a:gd name="connsiteX582" fmla="*/ 839521 w 7467600"/>
              <a:gd name="connsiteY582" fmla="*/ 1685315 h 6858000"/>
              <a:gd name="connsiteX583" fmla="*/ 1109416 w 7467600"/>
              <a:gd name="connsiteY583" fmla="*/ 2061663 h 6858000"/>
              <a:gd name="connsiteX584" fmla="*/ 1298300 w 7467600"/>
              <a:gd name="connsiteY584" fmla="*/ 2247742 h 6858000"/>
              <a:gd name="connsiteX585" fmla="*/ 1125871 w 7467600"/>
              <a:gd name="connsiteY585" fmla="*/ 1989513 h 6858000"/>
              <a:gd name="connsiteX586" fmla="*/ 981574 w 7467600"/>
              <a:gd name="connsiteY586" fmla="*/ 1783157 h 6858000"/>
              <a:gd name="connsiteX587" fmla="*/ 922198 w 7467600"/>
              <a:gd name="connsiteY587" fmla="*/ 1677437 h 6858000"/>
              <a:gd name="connsiteX588" fmla="*/ 869293 w 7467600"/>
              <a:gd name="connsiteY588" fmla="*/ 1583214 h 6858000"/>
              <a:gd name="connsiteX589" fmla="*/ 751431 w 7467600"/>
              <a:gd name="connsiteY589" fmla="*/ 1405731 h 6858000"/>
              <a:gd name="connsiteX590" fmla="*/ 655236 w 7467600"/>
              <a:gd name="connsiteY590" fmla="*/ 1268632 h 6858000"/>
              <a:gd name="connsiteX591" fmla="*/ 6516292 w 7467600"/>
              <a:gd name="connsiteY591" fmla="*/ 1263064 h 6858000"/>
              <a:gd name="connsiteX592" fmla="*/ 5736320 w 7467600"/>
              <a:gd name="connsiteY592" fmla="*/ 1501803 h 6858000"/>
              <a:gd name="connsiteX593" fmla="*/ 6516292 w 7467600"/>
              <a:gd name="connsiteY593" fmla="*/ 1263064 h 6858000"/>
              <a:gd name="connsiteX594" fmla="*/ 291466 w 7467600"/>
              <a:gd name="connsiteY594" fmla="*/ 1250369 h 6858000"/>
              <a:gd name="connsiteX595" fmla="*/ 323180 w 7467600"/>
              <a:gd name="connsiteY595" fmla="*/ 1435283 h 6858000"/>
              <a:gd name="connsiteX596" fmla="*/ 349381 w 7467600"/>
              <a:gd name="connsiteY596" fmla="*/ 1875041 h 6858000"/>
              <a:gd name="connsiteX597" fmla="*/ 374363 w 7467600"/>
              <a:gd name="connsiteY597" fmla="*/ 1506494 h 6858000"/>
              <a:gd name="connsiteX598" fmla="*/ 302168 w 7467600"/>
              <a:gd name="connsiteY598" fmla="*/ 1274495 h 6858000"/>
              <a:gd name="connsiteX599" fmla="*/ 291466 w 7467600"/>
              <a:gd name="connsiteY599" fmla="*/ 1250369 h 6858000"/>
              <a:gd name="connsiteX600" fmla="*/ 678222 w 7467600"/>
              <a:gd name="connsiteY600" fmla="*/ 1248670 h 6858000"/>
              <a:gd name="connsiteX601" fmla="*/ 775536 w 7467600"/>
              <a:gd name="connsiteY601" fmla="*/ 1388015 h 6858000"/>
              <a:gd name="connsiteX602" fmla="*/ 894529 w 7467600"/>
              <a:gd name="connsiteY602" fmla="*/ 1567739 h 6858000"/>
              <a:gd name="connsiteX603" fmla="*/ 948000 w 7467600"/>
              <a:gd name="connsiteY603" fmla="*/ 1663088 h 6858000"/>
              <a:gd name="connsiteX604" fmla="*/ 1006812 w 7467600"/>
              <a:gd name="connsiteY604" fmla="*/ 1767683 h 6858000"/>
              <a:gd name="connsiteX605" fmla="*/ 1149133 w 7467600"/>
              <a:gd name="connsiteY605" fmla="*/ 1971513 h 6858000"/>
              <a:gd name="connsiteX606" fmla="*/ 1333952 w 7467600"/>
              <a:gd name="connsiteY606" fmla="*/ 2251620 h 6858000"/>
              <a:gd name="connsiteX607" fmla="*/ 1337329 w 7467600"/>
              <a:gd name="connsiteY607" fmla="*/ 2258350 h 6858000"/>
              <a:gd name="connsiteX608" fmla="*/ 1014726 w 7467600"/>
              <a:gd name="connsiteY608" fmla="*/ 1615556 h 6858000"/>
              <a:gd name="connsiteX609" fmla="*/ 678222 w 7467600"/>
              <a:gd name="connsiteY609" fmla="*/ 1248670 h 6858000"/>
              <a:gd name="connsiteX610" fmla="*/ 6691602 w 7467600"/>
              <a:gd name="connsiteY610" fmla="*/ 1140573 h 6858000"/>
              <a:gd name="connsiteX611" fmla="*/ 6571100 w 7467600"/>
              <a:gd name="connsiteY611" fmla="*/ 1183662 h 6858000"/>
              <a:gd name="connsiteX612" fmla="*/ 6241687 w 7467600"/>
              <a:gd name="connsiteY612" fmla="*/ 1257600 h 6858000"/>
              <a:gd name="connsiteX613" fmla="*/ 5693009 w 7467600"/>
              <a:gd name="connsiteY613" fmla="*/ 1478256 h 6858000"/>
              <a:gd name="connsiteX614" fmla="*/ 6548420 w 7467600"/>
              <a:gd name="connsiteY614" fmla="*/ 1214599 h 6858000"/>
              <a:gd name="connsiteX615" fmla="*/ 6605473 w 7467600"/>
              <a:gd name="connsiteY615" fmla="*/ 1184686 h 6858000"/>
              <a:gd name="connsiteX616" fmla="*/ 6691602 w 7467600"/>
              <a:gd name="connsiteY616" fmla="*/ 1140573 h 6858000"/>
              <a:gd name="connsiteX617" fmla="*/ 4002475 w 7467600"/>
              <a:gd name="connsiteY617" fmla="*/ 1037802 h 6858000"/>
              <a:gd name="connsiteX618" fmla="*/ 4000324 w 7467600"/>
              <a:gd name="connsiteY618" fmla="*/ 1039362 h 6858000"/>
              <a:gd name="connsiteX619" fmla="*/ 4002862 w 7467600"/>
              <a:gd name="connsiteY619" fmla="*/ 1042866 h 6858000"/>
              <a:gd name="connsiteX620" fmla="*/ 4002475 w 7467600"/>
              <a:gd name="connsiteY620" fmla="*/ 1037802 h 6858000"/>
              <a:gd name="connsiteX621" fmla="*/ 506322 w 7467600"/>
              <a:gd name="connsiteY621" fmla="*/ 1020997 h 6858000"/>
              <a:gd name="connsiteX622" fmla="*/ 533068 w 7467600"/>
              <a:gd name="connsiteY622" fmla="*/ 1029409 h 6858000"/>
              <a:gd name="connsiteX623" fmla="*/ 1232525 w 7467600"/>
              <a:gd name="connsiteY623" fmla="*/ 1804675 h 6858000"/>
              <a:gd name="connsiteX624" fmla="*/ 1388858 w 7467600"/>
              <a:gd name="connsiteY624" fmla="*/ 2368011 h 6858000"/>
              <a:gd name="connsiteX625" fmla="*/ 1384098 w 7467600"/>
              <a:gd name="connsiteY625" fmla="*/ 2378125 h 6858000"/>
              <a:gd name="connsiteX626" fmla="*/ 1425393 w 7467600"/>
              <a:gd name="connsiteY626" fmla="*/ 2589124 h 6858000"/>
              <a:gd name="connsiteX627" fmla="*/ 1424001 w 7467600"/>
              <a:gd name="connsiteY627" fmla="*/ 2597541 h 6858000"/>
              <a:gd name="connsiteX628" fmla="*/ 2152729 w 7467600"/>
              <a:gd name="connsiteY628" fmla="*/ 2864487 h 6858000"/>
              <a:gd name="connsiteX629" fmla="*/ 2020609 w 7467600"/>
              <a:gd name="connsiteY629" fmla="*/ 2539671 h 6858000"/>
              <a:gd name="connsiteX630" fmla="*/ 2018920 w 7467600"/>
              <a:gd name="connsiteY630" fmla="*/ 2536309 h 6858000"/>
              <a:gd name="connsiteX631" fmla="*/ 1342441 w 7467600"/>
              <a:gd name="connsiteY631" fmla="*/ 1173017 h 6858000"/>
              <a:gd name="connsiteX632" fmla="*/ 1367925 w 7467600"/>
              <a:gd name="connsiteY632" fmla="*/ 1135648 h 6858000"/>
              <a:gd name="connsiteX633" fmla="*/ 1771401 w 7467600"/>
              <a:gd name="connsiteY633" fmla="*/ 1806673 h 6858000"/>
              <a:gd name="connsiteX634" fmla="*/ 1972385 w 7467600"/>
              <a:gd name="connsiteY634" fmla="*/ 2198735 h 6858000"/>
              <a:gd name="connsiteX635" fmla="*/ 2040892 w 7467600"/>
              <a:gd name="connsiteY635" fmla="*/ 2405205 h 6858000"/>
              <a:gd name="connsiteX636" fmla="*/ 2131689 w 7467600"/>
              <a:gd name="connsiteY636" fmla="*/ 1936926 h 6858000"/>
              <a:gd name="connsiteX637" fmla="*/ 2454820 w 7467600"/>
              <a:gd name="connsiteY637" fmla="*/ 1248808 h 6858000"/>
              <a:gd name="connsiteX638" fmla="*/ 2492512 w 7467600"/>
              <a:gd name="connsiteY638" fmla="*/ 1302920 h 6858000"/>
              <a:gd name="connsiteX639" fmla="*/ 2081216 w 7467600"/>
              <a:gd name="connsiteY639" fmla="*/ 2527513 h 6858000"/>
              <a:gd name="connsiteX640" fmla="*/ 2081211 w 7467600"/>
              <a:gd name="connsiteY640" fmla="*/ 2528916 h 6858000"/>
              <a:gd name="connsiteX641" fmla="*/ 2199067 w 7467600"/>
              <a:gd name="connsiteY641" fmla="*/ 2884061 h 6858000"/>
              <a:gd name="connsiteX642" fmla="*/ 3192586 w 7467600"/>
              <a:gd name="connsiteY642" fmla="*/ 3411496 h 6858000"/>
              <a:gd name="connsiteX643" fmla="*/ 3182620 w 7467600"/>
              <a:gd name="connsiteY643" fmla="*/ 3483279 h 6858000"/>
              <a:gd name="connsiteX644" fmla="*/ 2435119 w 7467600"/>
              <a:gd name="connsiteY644" fmla="*/ 3080173 h 6858000"/>
              <a:gd name="connsiteX645" fmla="*/ 2410152 w 7467600"/>
              <a:gd name="connsiteY645" fmla="*/ 3063751 h 6858000"/>
              <a:gd name="connsiteX646" fmla="*/ 2408099 w 7467600"/>
              <a:gd name="connsiteY646" fmla="*/ 3064403 h 6858000"/>
              <a:gd name="connsiteX647" fmla="*/ 2407218 w 7467600"/>
              <a:gd name="connsiteY647" fmla="*/ 3070324 h 6858000"/>
              <a:gd name="connsiteX648" fmla="*/ 2380138 w 7467600"/>
              <a:gd name="connsiteY648" fmla="*/ 3099341 h 6858000"/>
              <a:gd name="connsiteX649" fmla="*/ 1765923 w 7467600"/>
              <a:gd name="connsiteY649" fmla="*/ 3581043 h 6858000"/>
              <a:gd name="connsiteX650" fmla="*/ 1702258 w 7467600"/>
              <a:gd name="connsiteY650" fmla="*/ 3612286 h 6858000"/>
              <a:gd name="connsiteX651" fmla="*/ 1538370 w 7467600"/>
              <a:gd name="connsiteY651" fmla="*/ 3811804 h 6858000"/>
              <a:gd name="connsiteX652" fmla="*/ 542867 w 7467600"/>
              <a:gd name="connsiteY652" fmla="*/ 4944092 h 6858000"/>
              <a:gd name="connsiteX653" fmla="*/ 515800 w 7467600"/>
              <a:gd name="connsiteY653" fmla="*/ 4862180 h 6858000"/>
              <a:gd name="connsiteX654" fmla="*/ 909145 w 7467600"/>
              <a:gd name="connsiteY654" fmla="*/ 4199225 h 6858000"/>
              <a:gd name="connsiteX655" fmla="*/ 1214067 w 7467600"/>
              <a:gd name="connsiteY655" fmla="*/ 3908561 h 6858000"/>
              <a:gd name="connsiteX656" fmla="*/ 640967 w 7467600"/>
              <a:gd name="connsiteY656" fmla="*/ 4105601 h 6858000"/>
              <a:gd name="connsiteX657" fmla="*/ 112563 w 7467600"/>
              <a:gd name="connsiteY657" fmla="*/ 4396952 h 6858000"/>
              <a:gd name="connsiteX658" fmla="*/ 0 w 7467600"/>
              <a:gd name="connsiteY658" fmla="*/ 4466006 h 6858000"/>
              <a:gd name="connsiteX659" fmla="*/ 0 w 7467600"/>
              <a:gd name="connsiteY659" fmla="*/ 4233763 h 6858000"/>
              <a:gd name="connsiteX660" fmla="*/ 36881 w 7467600"/>
              <a:gd name="connsiteY660" fmla="*/ 4200118 h 6858000"/>
              <a:gd name="connsiteX661" fmla="*/ 910534 w 7467600"/>
              <a:gd name="connsiteY661" fmla="*/ 3629753 h 6858000"/>
              <a:gd name="connsiteX662" fmla="*/ 1578717 w 7467600"/>
              <a:gd name="connsiteY662" fmla="*/ 3575982 h 6858000"/>
              <a:gd name="connsiteX663" fmla="*/ 2338780 w 7467600"/>
              <a:gd name="connsiteY663" fmla="*/ 3033725 h 6858000"/>
              <a:gd name="connsiteX664" fmla="*/ 1807991 w 7467600"/>
              <a:gd name="connsiteY664" fmla="*/ 2807184 h 6858000"/>
              <a:gd name="connsiteX665" fmla="*/ 1416358 w 7467600"/>
              <a:gd name="connsiteY665" fmla="*/ 3112571 h 6858000"/>
              <a:gd name="connsiteX666" fmla="*/ 939066 w 7467600"/>
              <a:gd name="connsiteY666" fmla="*/ 3378798 h 6858000"/>
              <a:gd name="connsiteX667" fmla="*/ 115099 w 7467600"/>
              <a:gd name="connsiteY667" fmla="*/ 3607650 h 6858000"/>
              <a:gd name="connsiteX668" fmla="*/ 97284 w 7467600"/>
              <a:gd name="connsiteY668" fmla="*/ 3520393 h 6858000"/>
              <a:gd name="connsiteX669" fmla="*/ 922050 w 7467600"/>
              <a:gd name="connsiteY669" fmla="*/ 3074867 h 6858000"/>
              <a:gd name="connsiteX670" fmla="*/ 1405265 w 7467600"/>
              <a:gd name="connsiteY670" fmla="*/ 3016319 h 6858000"/>
              <a:gd name="connsiteX671" fmla="*/ 1407512 w 7467600"/>
              <a:gd name="connsiteY671" fmla="*/ 3018001 h 6858000"/>
              <a:gd name="connsiteX672" fmla="*/ 1726266 w 7467600"/>
              <a:gd name="connsiteY672" fmla="*/ 2777274 h 6858000"/>
              <a:gd name="connsiteX673" fmla="*/ 625390 w 7467600"/>
              <a:gd name="connsiteY673" fmla="*/ 2514541 h 6858000"/>
              <a:gd name="connsiteX674" fmla="*/ 619799 w 7467600"/>
              <a:gd name="connsiteY674" fmla="*/ 2527180 h 6858000"/>
              <a:gd name="connsiteX675" fmla="*/ 310030 w 7467600"/>
              <a:gd name="connsiteY675" fmla="*/ 2771818 h 6858000"/>
              <a:gd name="connsiteX676" fmla="*/ 173877 w 7467600"/>
              <a:gd name="connsiteY676" fmla="*/ 2937056 h 6858000"/>
              <a:gd name="connsiteX677" fmla="*/ 77889 w 7467600"/>
              <a:gd name="connsiteY677" fmla="*/ 3138440 h 6858000"/>
              <a:gd name="connsiteX678" fmla="*/ 0 w 7467600"/>
              <a:gd name="connsiteY678" fmla="*/ 3271395 h 6858000"/>
              <a:gd name="connsiteX679" fmla="*/ 0 w 7467600"/>
              <a:gd name="connsiteY679" fmla="*/ 3153002 h 6858000"/>
              <a:gd name="connsiteX680" fmla="*/ 2386 w 7467600"/>
              <a:gd name="connsiteY680" fmla="*/ 3149203 h 6858000"/>
              <a:gd name="connsiteX681" fmla="*/ 89753 w 7467600"/>
              <a:gd name="connsiteY681" fmla="*/ 2987702 h 6858000"/>
              <a:gd name="connsiteX682" fmla="*/ 76869 w 7467600"/>
              <a:gd name="connsiteY682" fmla="*/ 3005404 h 6858000"/>
              <a:gd name="connsiteX683" fmla="*/ 32049 w 7467600"/>
              <a:gd name="connsiteY683" fmla="*/ 3065814 h 6858000"/>
              <a:gd name="connsiteX684" fmla="*/ 0 w 7467600"/>
              <a:gd name="connsiteY684" fmla="*/ 3108744 h 6858000"/>
              <a:gd name="connsiteX685" fmla="*/ 0 w 7467600"/>
              <a:gd name="connsiteY685" fmla="*/ 3058059 h 6858000"/>
              <a:gd name="connsiteX686" fmla="*/ 7610 w 7467600"/>
              <a:gd name="connsiteY686" fmla="*/ 3047889 h 6858000"/>
              <a:gd name="connsiteX687" fmla="*/ 52419 w 7467600"/>
              <a:gd name="connsiteY687" fmla="*/ 2987479 h 6858000"/>
              <a:gd name="connsiteX688" fmla="*/ 59142 w 7467600"/>
              <a:gd name="connsiteY688" fmla="*/ 2978488 h 6858000"/>
              <a:gd name="connsiteX689" fmla="*/ 0 w 7467600"/>
              <a:gd name="connsiteY689" fmla="*/ 3015334 h 6858000"/>
              <a:gd name="connsiteX690" fmla="*/ 0 w 7467600"/>
              <a:gd name="connsiteY690" fmla="*/ 2914286 h 6858000"/>
              <a:gd name="connsiteX691" fmla="*/ 36383 w 7467600"/>
              <a:gd name="connsiteY691" fmla="*/ 2901128 h 6858000"/>
              <a:gd name="connsiteX692" fmla="*/ 156329 w 7467600"/>
              <a:gd name="connsiteY692" fmla="*/ 2840533 h 6858000"/>
              <a:gd name="connsiteX693" fmla="*/ 358355 w 7467600"/>
              <a:gd name="connsiteY693" fmla="*/ 2620471 h 6858000"/>
              <a:gd name="connsiteX694" fmla="*/ 510577 w 7467600"/>
              <a:gd name="connsiteY694" fmla="*/ 2501244 h 6858000"/>
              <a:gd name="connsiteX695" fmla="*/ 211967 w 7467600"/>
              <a:gd name="connsiteY695" fmla="*/ 2479171 h 6858000"/>
              <a:gd name="connsiteX696" fmla="*/ 0 w 7467600"/>
              <a:gd name="connsiteY696" fmla="*/ 2476398 h 6858000"/>
              <a:gd name="connsiteX697" fmla="*/ 0 w 7467600"/>
              <a:gd name="connsiteY697" fmla="*/ 2389189 h 6858000"/>
              <a:gd name="connsiteX698" fmla="*/ 103062 w 7467600"/>
              <a:gd name="connsiteY698" fmla="*/ 2389518 h 6858000"/>
              <a:gd name="connsiteX699" fmla="*/ 510734 w 7467600"/>
              <a:gd name="connsiteY699" fmla="*/ 2416201 h 6858000"/>
              <a:gd name="connsiteX700" fmla="*/ 279257 w 7467600"/>
              <a:gd name="connsiteY700" fmla="*/ 2092102 h 6858000"/>
              <a:gd name="connsiteX701" fmla="*/ 65265 w 7467600"/>
              <a:gd name="connsiteY701" fmla="*/ 2006049 h 6858000"/>
              <a:gd name="connsiteX702" fmla="*/ 0 w 7467600"/>
              <a:gd name="connsiteY702" fmla="*/ 1982532 h 6858000"/>
              <a:gd name="connsiteX703" fmla="*/ 0 w 7467600"/>
              <a:gd name="connsiteY703" fmla="*/ 1912789 h 6858000"/>
              <a:gd name="connsiteX704" fmla="*/ 97460 w 7467600"/>
              <a:gd name="connsiteY704" fmla="*/ 1953725 h 6858000"/>
              <a:gd name="connsiteX705" fmla="*/ 221272 w 7467600"/>
              <a:gd name="connsiteY705" fmla="*/ 1980766 h 6858000"/>
              <a:gd name="connsiteX706" fmla="*/ 116765 w 7467600"/>
              <a:gd name="connsiteY706" fmla="*/ 1911033 h 6858000"/>
              <a:gd name="connsiteX707" fmla="*/ 16405 w 7467600"/>
              <a:gd name="connsiteY707" fmla="*/ 1803412 h 6858000"/>
              <a:gd name="connsiteX708" fmla="*/ 0 w 7467600"/>
              <a:gd name="connsiteY708" fmla="*/ 1784777 h 6858000"/>
              <a:gd name="connsiteX709" fmla="*/ 0 w 7467600"/>
              <a:gd name="connsiteY709" fmla="*/ 1740082 h 6858000"/>
              <a:gd name="connsiteX710" fmla="*/ 39394 w 7467600"/>
              <a:gd name="connsiteY710" fmla="*/ 1784856 h 6858000"/>
              <a:gd name="connsiteX711" fmla="*/ 135813 w 7467600"/>
              <a:gd name="connsiteY711" fmla="*/ 1888838 h 6858000"/>
              <a:gd name="connsiteX712" fmla="*/ 242575 w 7467600"/>
              <a:gd name="connsiteY712" fmla="*/ 1958841 h 6858000"/>
              <a:gd name="connsiteX713" fmla="*/ 82197 w 7467600"/>
              <a:gd name="connsiteY713" fmla="*/ 1754826 h 6858000"/>
              <a:gd name="connsiteX714" fmla="*/ 0 w 7467600"/>
              <a:gd name="connsiteY714" fmla="*/ 1679650 h 6858000"/>
              <a:gd name="connsiteX715" fmla="*/ 0 w 7467600"/>
              <a:gd name="connsiteY715" fmla="*/ 1602463 h 6858000"/>
              <a:gd name="connsiteX716" fmla="*/ 84689 w 7467600"/>
              <a:gd name="connsiteY716" fmla="*/ 1677442 h 6858000"/>
              <a:gd name="connsiteX717" fmla="*/ 298437 w 7467600"/>
              <a:gd name="connsiteY717" fmla="*/ 1968019 h 6858000"/>
              <a:gd name="connsiteX718" fmla="*/ 227269 w 7467600"/>
              <a:gd name="connsiteY718" fmla="*/ 1114064 h 6858000"/>
              <a:gd name="connsiteX719" fmla="*/ 248003 w 7467600"/>
              <a:gd name="connsiteY719" fmla="*/ 1089613 h 6858000"/>
              <a:gd name="connsiteX720" fmla="*/ 427020 w 7467600"/>
              <a:gd name="connsiteY720" fmla="*/ 1619803 h 6858000"/>
              <a:gd name="connsiteX721" fmla="*/ 340345 w 7467600"/>
              <a:gd name="connsiteY721" fmla="*/ 2027739 h 6858000"/>
              <a:gd name="connsiteX722" fmla="*/ 360865 w 7467600"/>
              <a:gd name="connsiteY722" fmla="*/ 2044827 h 6858000"/>
              <a:gd name="connsiteX723" fmla="*/ 560414 w 7467600"/>
              <a:gd name="connsiteY723" fmla="*/ 2421457 h 6858000"/>
              <a:gd name="connsiteX724" fmla="*/ 1359703 w 7467600"/>
              <a:gd name="connsiteY724" fmla="*/ 2578554 h 6858000"/>
              <a:gd name="connsiteX725" fmla="*/ 1359422 w 7467600"/>
              <a:gd name="connsiteY725" fmla="*/ 2577994 h 6858000"/>
              <a:gd name="connsiteX726" fmla="*/ 828701 w 7467600"/>
              <a:gd name="connsiteY726" fmla="*/ 1839520 h 6858000"/>
              <a:gd name="connsiteX727" fmla="*/ 494427 w 7467600"/>
              <a:gd name="connsiteY727" fmla="*/ 1092333 h 6858000"/>
              <a:gd name="connsiteX728" fmla="*/ 506322 w 7467600"/>
              <a:gd name="connsiteY728" fmla="*/ 1020997 h 6858000"/>
              <a:gd name="connsiteX729" fmla="*/ 4570198 w 7467600"/>
              <a:gd name="connsiteY729" fmla="*/ 978081 h 6858000"/>
              <a:gd name="connsiteX730" fmla="*/ 4523691 w 7467600"/>
              <a:gd name="connsiteY730" fmla="*/ 1127776 h 6858000"/>
              <a:gd name="connsiteX731" fmla="*/ 4509875 w 7467600"/>
              <a:gd name="connsiteY731" fmla="*/ 1167552 h 6858000"/>
              <a:gd name="connsiteX732" fmla="*/ 4478168 w 7467600"/>
              <a:gd name="connsiteY732" fmla="*/ 1260735 h 6858000"/>
              <a:gd name="connsiteX733" fmla="*/ 4409309 w 7467600"/>
              <a:gd name="connsiteY733" fmla="*/ 1666996 h 6858000"/>
              <a:gd name="connsiteX734" fmla="*/ 4370031 w 7467600"/>
              <a:gd name="connsiteY734" fmla="*/ 1955666 h 6858000"/>
              <a:gd name="connsiteX735" fmla="*/ 4570198 w 7467600"/>
              <a:gd name="connsiteY735" fmla="*/ 978081 h 6858000"/>
              <a:gd name="connsiteX736" fmla="*/ 4557898 w 7467600"/>
              <a:gd name="connsiteY736" fmla="*/ 900011 h 6858000"/>
              <a:gd name="connsiteX737" fmla="*/ 4344840 w 7467600"/>
              <a:gd name="connsiteY737" fmla="*/ 1922038 h 6858000"/>
              <a:gd name="connsiteX738" fmla="*/ 4378710 w 7467600"/>
              <a:gd name="connsiteY738" fmla="*/ 1665516 h 6858000"/>
              <a:gd name="connsiteX739" fmla="*/ 4448798 w 7467600"/>
              <a:gd name="connsiteY739" fmla="*/ 1253024 h 6858000"/>
              <a:gd name="connsiteX740" fmla="*/ 4480315 w 7467600"/>
              <a:gd name="connsiteY740" fmla="*/ 1158454 h 6858000"/>
              <a:gd name="connsiteX741" fmla="*/ 4494133 w 7467600"/>
              <a:gd name="connsiteY741" fmla="*/ 1118676 h 6858000"/>
              <a:gd name="connsiteX742" fmla="*/ 4557898 w 7467600"/>
              <a:gd name="connsiteY742" fmla="*/ 900011 h 6858000"/>
              <a:gd name="connsiteX743" fmla="*/ 5870151 w 7467600"/>
              <a:gd name="connsiteY743" fmla="*/ 898890 h 6858000"/>
              <a:gd name="connsiteX744" fmla="*/ 5861335 w 7467600"/>
              <a:gd name="connsiteY744" fmla="*/ 899177 h 6858000"/>
              <a:gd name="connsiteX745" fmla="*/ 5843702 w 7467600"/>
              <a:gd name="connsiteY745" fmla="*/ 899748 h 6858000"/>
              <a:gd name="connsiteX746" fmla="*/ 5651107 w 7467600"/>
              <a:gd name="connsiteY746" fmla="*/ 920306 h 6858000"/>
              <a:gd name="connsiteX747" fmla="*/ 5459407 w 7467600"/>
              <a:gd name="connsiteY747" fmla="*/ 940975 h 6858000"/>
              <a:gd name="connsiteX748" fmla="*/ 5374846 w 7467600"/>
              <a:gd name="connsiteY748" fmla="*/ 941988 h 6858000"/>
              <a:gd name="connsiteX749" fmla="*/ 5256105 w 7467600"/>
              <a:gd name="connsiteY749" fmla="*/ 945632 h 6858000"/>
              <a:gd name="connsiteX750" fmla="*/ 5107071 w 7467600"/>
              <a:gd name="connsiteY750" fmla="*/ 969720 h 6858000"/>
              <a:gd name="connsiteX751" fmla="*/ 4998681 w 7467600"/>
              <a:gd name="connsiteY751" fmla="*/ 988771 h 6858000"/>
              <a:gd name="connsiteX752" fmla="*/ 5870151 w 7467600"/>
              <a:gd name="connsiteY752" fmla="*/ 898890 h 6858000"/>
              <a:gd name="connsiteX753" fmla="*/ 5504425 w 7467600"/>
              <a:gd name="connsiteY753" fmla="*/ 848067 h 6858000"/>
              <a:gd name="connsiteX754" fmla="*/ 4968849 w 7467600"/>
              <a:gd name="connsiteY754" fmla="*/ 962318 h 6858000"/>
              <a:gd name="connsiteX755" fmla="*/ 5104039 w 7467600"/>
              <a:gd name="connsiteY755" fmla="*/ 940634 h 6858000"/>
              <a:gd name="connsiteX756" fmla="*/ 5256311 w 7467600"/>
              <a:gd name="connsiteY756" fmla="*/ 916490 h 6858000"/>
              <a:gd name="connsiteX757" fmla="*/ 5377381 w 7467600"/>
              <a:gd name="connsiteY757" fmla="*/ 912671 h 6858000"/>
              <a:gd name="connsiteX758" fmla="*/ 5460148 w 7467600"/>
              <a:gd name="connsiteY758" fmla="*/ 911442 h 6858000"/>
              <a:gd name="connsiteX759" fmla="*/ 5648971 w 7467600"/>
              <a:gd name="connsiteY759" fmla="*/ 891331 h 6858000"/>
              <a:gd name="connsiteX760" fmla="*/ 5844807 w 7467600"/>
              <a:gd name="connsiteY760" fmla="*/ 870718 h 6858000"/>
              <a:gd name="connsiteX761" fmla="*/ 5862975 w 7467600"/>
              <a:gd name="connsiteY761" fmla="*/ 869756 h 6858000"/>
              <a:gd name="connsiteX762" fmla="*/ 5920887 w 7467600"/>
              <a:gd name="connsiteY762" fmla="*/ 865929 h 6858000"/>
              <a:gd name="connsiteX763" fmla="*/ 5504425 w 7467600"/>
              <a:gd name="connsiteY763" fmla="*/ 848067 h 6858000"/>
              <a:gd name="connsiteX764" fmla="*/ 3607114 w 7467600"/>
              <a:gd name="connsiteY764" fmla="*/ 467441 h 6858000"/>
              <a:gd name="connsiteX765" fmla="*/ 3296242 w 7467600"/>
              <a:gd name="connsiteY765" fmla="*/ 807991 h 6858000"/>
              <a:gd name="connsiteX766" fmla="*/ 3174674 w 7467600"/>
              <a:gd name="connsiteY766" fmla="*/ 919759 h 6858000"/>
              <a:gd name="connsiteX767" fmla="*/ 3042978 w 7467600"/>
              <a:gd name="connsiteY767" fmla="*/ 1054894 h 6858000"/>
              <a:gd name="connsiteX768" fmla="*/ 2968914 w 7467600"/>
              <a:gd name="connsiteY768" fmla="*/ 1133756 h 6858000"/>
              <a:gd name="connsiteX769" fmla="*/ 3103823 w 7467600"/>
              <a:gd name="connsiteY769" fmla="*/ 1026814 h 6858000"/>
              <a:gd name="connsiteX770" fmla="*/ 3607114 w 7467600"/>
              <a:gd name="connsiteY770" fmla="*/ 467441 h 6858000"/>
              <a:gd name="connsiteX771" fmla="*/ 3744487 w 7467600"/>
              <a:gd name="connsiteY771" fmla="*/ 383136 h 6858000"/>
              <a:gd name="connsiteX772" fmla="*/ 3970213 w 7467600"/>
              <a:gd name="connsiteY772" fmla="*/ 995559 h 6858000"/>
              <a:gd name="connsiteX773" fmla="*/ 3744487 w 7467600"/>
              <a:gd name="connsiteY773" fmla="*/ 383136 h 6858000"/>
              <a:gd name="connsiteX774" fmla="*/ 3624562 w 7467600"/>
              <a:gd name="connsiteY774" fmla="*/ 367041 h 6858000"/>
              <a:gd name="connsiteX775" fmla="*/ 3489712 w 7467600"/>
              <a:gd name="connsiteY775" fmla="*/ 485386 h 6858000"/>
              <a:gd name="connsiteX776" fmla="*/ 3182994 w 7467600"/>
              <a:gd name="connsiteY776" fmla="*/ 828265 h 6858000"/>
              <a:gd name="connsiteX777" fmla="*/ 2892114 w 7467600"/>
              <a:gd name="connsiteY777" fmla="*/ 1172635 h 6858000"/>
              <a:gd name="connsiteX778" fmla="*/ 3021459 w 7467600"/>
              <a:gd name="connsiteY778" fmla="*/ 1035385 h 6858000"/>
              <a:gd name="connsiteX779" fmla="*/ 3153873 w 7467600"/>
              <a:gd name="connsiteY779" fmla="*/ 898971 h 6858000"/>
              <a:gd name="connsiteX780" fmla="*/ 3276511 w 7467600"/>
              <a:gd name="connsiteY780" fmla="*/ 786423 h 6858000"/>
              <a:gd name="connsiteX781" fmla="*/ 3584154 w 7467600"/>
              <a:gd name="connsiteY781" fmla="*/ 448218 h 6858000"/>
              <a:gd name="connsiteX782" fmla="*/ 3624562 w 7467600"/>
              <a:gd name="connsiteY782" fmla="*/ 367041 h 6858000"/>
              <a:gd name="connsiteX783" fmla="*/ 3766672 w 7467600"/>
              <a:gd name="connsiteY783" fmla="*/ 359429 h 6858000"/>
              <a:gd name="connsiteX784" fmla="*/ 3996338 w 7467600"/>
              <a:gd name="connsiteY784" fmla="*/ 968237 h 6858000"/>
              <a:gd name="connsiteX785" fmla="*/ 3766672 w 7467600"/>
              <a:gd name="connsiteY785" fmla="*/ 359429 h 6858000"/>
              <a:gd name="connsiteX786" fmla="*/ 5805386 w 7467600"/>
              <a:gd name="connsiteY786" fmla="*/ 239240 h 6858000"/>
              <a:gd name="connsiteX787" fmla="*/ 5736947 w 7467600"/>
              <a:gd name="connsiteY787" fmla="*/ 261367 h 6858000"/>
              <a:gd name="connsiteX788" fmla="*/ 5427012 w 7467600"/>
              <a:gd name="connsiteY788" fmla="*/ 311272 h 6858000"/>
              <a:gd name="connsiteX789" fmla="*/ 5147818 w 7467600"/>
              <a:gd name="connsiteY789" fmla="*/ 322112 h 6858000"/>
              <a:gd name="connsiteX790" fmla="*/ 5060854 w 7467600"/>
              <a:gd name="connsiteY790" fmla="*/ 311882 h 6858000"/>
              <a:gd name="connsiteX791" fmla="*/ 4945989 w 7467600"/>
              <a:gd name="connsiteY791" fmla="*/ 300516 h 6858000"/>
              <a:gd name="connsiteX792" fmla="*/ 5410479 w 7467600"/>
              <a:gd name="connsiteY792" fmla="*/ 348434 h 6858000"/>
              <a:gd name="connsiteX793" fmla="*/ 5805386 w 7467600"/>
              <a:gd name="connsiteY793" fmla="*/ 239240 h 6858000"/>
              <a:gd name="connsiteX794" fmla="*/ 5905192 w 7467600"/>
              <a:gd name="connsiteY794" fmla="*/ 163079 h 6858000"/>
              <a:gd name="connsiteX795" fmla="*/ 5865655 w 7467600"/>
              <a:gd name="connsiteY795" fmla="*/ 171901 h 6858000"/>
              <a:gd name="connsiteX796" fmla="*/ 5259740 w 7467600"/>
              <a:gd name="connsiteY796" fmla="*/ 257013 h 6858000"/>
              <a:gd name="connsiteX797" fmla="*/ 5208466 w 7467600"/>
              <a:gd name="connsiteY797" fmla="*/ 257550 h 6858000"/>
              <a:gd name="connsiteX798" fmla="*/ 4980204 w 7467600"/>
              <a:gd name="connsiteY798" fmla="*/ 271903 h 6858000"/>
              <a:gd name="connsiteX799" fmla="*/ 5068068 w 7467600"/>
              <a:gd name="connsiteY799" fmla="*/ 282244 h 6858000"/>
              <a:gd name="connsiteX800" fmla="*/ 5153231 w 7467600"/>
              <a:gd name="connsiteY800" fmla="*/ 292240 h 6858000"/>
              <a:gd name="connsiteX801" fmla="*/ 5426491 w 7467600"/>
              <a:gd name="connsiteY801" fmla="*/ 281128 h 6858000"/>
              <a:gd name="connsiteX802" fmla="*/ 5731212 w 7467600"/>
              <a:gd name="connsiteY802" fmla="*/ 231951 h 6858000"/>
              <a:gd name="connsiteX803" fmla="*/ 5905192 w 7467600"/>
              <a:gd name="connsiteY803" fmla="*/ 163079 h 6858000"/>
              <a:gd name="connsiteX804" fmla="*/ 5944437 w 7467600"/>
              <a:gd name="connsiteY804" fmla="*/ 113829 h 6858000"/>
              <a:gd name="connsiteX805" fmla="*/ 5825032 w 7467600"/>
              <a:gd name="connsiteY805" fmla="*/ 146405 h 6858000"/>
              <a:gd name="connsiteX806" fmla="*/ 4955599 w 7467600"/>
              <a:gd name="connsiteY806" fmla="*/ 247008 h 6858000"/>
              <a:gd name="connsiteX807" fmla="*/ 5210104 w 7467600"/>
              <a:gd name="connsiteY807" fmla="*/ 228123 h 6858000"/>
              <a:gd name="connsiteX808" fmla="*/ 5261015 w 7467600"/>
              <a:gd name="connsiteY808" fmla="*/ 227087 h 6858000"/>
              <a:gd name="connsiteX809" fmla="*/ 5861181 w 7467600"/>
              <a:gd name="connsiteY809" fmla="*/ 143093 h 6858000"/>
              <a:gd name="connsiteX810" fmla="*/ 5961252 w 7467600"/>
              <a:gd name="connsiteY810" fmla="*/ 114820 h 6858000"/>
              <a:gd name="connsiteX811" fmla="*/ 5944437 w 7467600"/>
              <a:gd name="connsiteY811" fmla="*/ 113829 h 6858000"/>
              <a:gd name="connsiteX812" fmla="*/ 3882765 w 7467600"/>
              <a:gd name="connsiteY812" fmla="*/ 0 h 6858000"/>
              <a:gd name="connsiteX813" fmla="*/ 3995099 w 7467600"/>
              <a:gd name="connsiteY813" fmla="*/ 0 h 6858000"/>
              <a:gd name="connsiteX814" fmla="*/ 4163818 w 7467600"/>
              <a:gd name="connsiteY814" fmla="*/ 234104 h 6858000"/>
              <a:gd name="connsiteX815" fmla="*/ 4172099 w 7467600"/>
              <a:gd name="connsiteY815" fmla="*/ 234207 h 6858000"/>
              <a:gd name="connsiteX816" fmla="*/ 4784282 w 7467600"/>
              <a:gd name="connsiteY816" fmla="*/ 276561 h 6858000"/>
              <a:gd name="connsiteX817" fmla="*/ 4801687 w 7467600"/>
              <a:gd name="connsiteY817" fmla="*/ 267764 h 6858000"/>
              <a:gd name="connsiteX818" fmla="*/ 6082788 w 7467600"/>
              <a:gd name="connsiteY818" fmla="*/ 64119 h 6858000"/>
              <a:gd name="connsiteX819" fmla="*/ 6099442 w 7467600"/>
              <a:gd name="connsiteY819" fmla="*/ 82568 h 6858000"/>
              <a:gd name="connsiteX820" fmla="*/ 4804137 w 7467600"/>
              <a:gd name="connsiteY820" fmla="*/ 320931 h 6858000"/>
              <a:gd name="connsiteX821" fmla="*/ 4227047 w 7467600"/>
              <a:gd name="connsiteY821" fmla="*/ 313415 h 6858000"/>
              <a:gd name="connsiteX822" fmla="*/ 4346041 w 7467600"/>
              <a:gd name="connsiteY822" fmla="*/ 456086 h 6858000"/>
              <a:gd name="connsiteX823" fmla="*/ 4870967 w 7467600"/>
              <a:gd name="connsiteY823" fmla="*/ 963061 h 6858000"/>
              <a:gd name="connsiteX824" fmla="*/ 4889647 w 7467600"/>
              <a:gd name="connsiteY824" fmla="*/ 957147 h 6858000"/>
              <a:gd name="connsiteX825" fmla="*/ 5422504 w 7467600"/>
              <a:gd name="connsiteY825" fmla="*/ 805191 h 6858000"/>
              <a:gd name="connsiteX826" fmla="*/ 6087656 w 7467600"/>
              <a:gd name="connsiteY826" fmla="*/ 826703 h 6858000"/>
              <a:gd name="connsiteX827" fmla="*/ 6058717 w 7467600"/>
              <a:gd name="connsiteY827" fmla="*/ 865992 h 6858000"/>
              <a:gd name="connsiteX828" fmla="*/ 4974153 w 7467600"/>
              <a:gd name="connsiteY828" fmla="*/ 1045456 h 6858000"/>
              <a:gd name="connsiteX829" fmla="*/ 5627835 w 7467600"/>
              <a:gd name="connsiteY829" fmla="*/ 1472077 h 6858000"/>
              <a:gd name="connsiteX830" fmla="*/ 5629817 w 7467600"/>
              <a:gd name="connsiteY830" fmla="*/ 1471412 h 6858000"/>
              <a:gd name="connsiteX831" fmla="*/ 5634124 w 7467600"/>
              <a:gd name="connsiteY831" fmla="*/ 1470572 h 6858000"/>
              <a:gd name="connsiteX832" fmla="*/ 5755832 w 7467600"/>
              <a:gd name="connsiteY832" fmla="*/ 1383886 h 6858000"/>
              <a:gd name="connsiteX833" fmla="*/ 6014186 w 7467600"/>
              <a:gd name="connsiteY833" fmla="*/ 1279799 h 6858000"/>
              <a:gd name="connsiteX834" fmla="*/ 6901619 w 7467600"/>
              <a:gd name="connsiteY834" fmla="*/ 1047874 h 6858000"/>
              <a:gd name="connsiteX835" fmla="*/ 6931566 w 7467600"/>
              <a:gd name="connsiteY835" fmla="*/ 1062034 h 6858000"/>
              <a:gd name="connsiteX836" fmla="*/ 5790982 w 7467600"/>
              <a:gd name="connsiteY836" fmla="*/ 1561380 h 6858000"/>
              <a:gd name="connsiteX837" fmla="*/ 6188971 w 7467600"/>
              <a:gd name="connsiteY837" fmla="*/ 1755168 h 6858000"/>
              <a:gd name="connsiteX838" fmla="*/ 6202446 w 7467600"/>
              <a:gd name="connsiteY838" fmla="*/ 1752268 h 6858000"/>
              <a:gd name="connsiteX839" fmla="*/ 7179560 w 7467600"/>
              <a:gd name="connsiteY839" fmla="*/ 1467551 h 6858000"/>
              <a:gd name="connsiteX840" fmla="*/ 7158730 w 7467600"/>
              <a:gd name="connsiteY840" fmla="*/ 1507835 h 6858000"/>
              <a:gd name="connsiteX841" fmla="*/ 6326959 w 7467600"/>
              <a:gd name="connsiteY841" fmla="*/ 1817686 h 6858000"/>
              <a:gd name="connsiteX842" fmla="*/ 6537433 w 7467600"/>
              <a:gd name="connsiteY842" fmla="*/ 1907790 h 6858000"/>
              <a:gd name="connsiteX843" fmla="*/ 6550221 w 7467600"/>
              <a:gd name="connsiteY843" fmla="*/ 1910729 h 6858000"/>
              <a:gd name="connsiteX844" fmla="*/ 6964438 w 7467600"/>
              <a:gd name="connsiteY844" fmla="*/ 2209505 h 6858000"/>
              <a:gd name="connsiteX845" fmla="*/ 7367862 w 7467600"/>
              <a:gd name="connsiteY845" fmla="*/ 2806833 h 6858000"/>
              <a:gd name="connsiteX846" fmla="*/ 7364329 w 7467600"/>
              <a:gd name="connsiteY846" fmla="*/ 2826907 h 6858000"/>
              <a:gd name="connsiteX847" fmla="*/ 7290545 w 7467600"/>
              <a:gd name="connsiteY847" fmla="*/ 2850663 h 6858000"/>
              <a:gd name="connsiteX848" fmla="*/ 6472036 w 7467600"/>
              <a:gd name="connsiteY848" fmla="*/ 1959003 h 6858000"/>
              <a:gd name="connsiteX849" fmla="*/ 5792897 w 7467600"/>
              <a:gd name="connsiteY849" fmla="*/ 1647747 h 6858000"/>
              <a:gd name="connsiteX850" fmla="*/ 5842751 w 7467600"/>
              <a:gd name="connsiteY850" fmla="*/ 1816112 h 6858000"/>
              <a:gd name="connsiteX851" fmla="*/ 5847424 w 7467600"/>
              <a:gd name="connsiteY851" fmla="*/ 1815776 h 6858000"/>
              <a:gd name="connsiteX852" fmla="*/ 6399821 w 7467600"/>
              <a:gd name="connsiteY852" fmla="*/ 2344799 h 6858000"/>
              <a:gd name="connsiteX853" fmla="*/ 6323232 w 7467600"/>
              <a:gd name="connsiteY853" fmla="*/ 2389634 h 6858000"/>
              <a:gd name="connsiteX854" fmla="*/ 5942958 w 7467600"/>
              <a:gd name="connsiteY854" fmla="*/ 2077708 h 6858000"/>
              <a:gd name="connsiteX855" fmla="*/ 5921559 w 7467600"/>
              <a:gd name="connsiteY855" fmla="*/ 2378596 h 6858000"/>
              <a:gd name="connsiteX856" fmla="*/ 5817651 w 7467600"/>
              <a:gd name="connsiteY856" fmla="*/ 3023919 h 6858000"/>
              <a:gd name="connsiteX857" fmla="*/ 5729634 w 7467600"/>
              <a:gd name="connsiteY857" fmla="*/ 3051849 h 6858000"/>
              <a:gd name="connsiteX858" fmla="*/ 5611018 w 7467600"/>
              <a:gd name="connsiteY858" fmla="*/ 2316769 h 6858000"/>
              <a:gd name="connsiteX859" fmla="*/ 5687608 w 7467600"/>
              <a:gd name="connsiteY859" fmla="*/ 2039972 h 6858000"/>
              <a:gd name="connsiteX860" fmla="*/ 5657554 w 7467600"/>
              <a:gd name="connsiteY860" fmla="*/ 1576445 h 6858000"/>
              <a:gd name="connsiteX861" fmla="*/ 5150475 w 7467600"/>
              <a:gd name="connsiteY861" fmla="*/ 1274012 h 6858000"/>
              <a:gd name="connsiteX862" fmla="*/ 5349142 w 7467600"/>
              <a:gd name="connsiteY862" fmla="*/ 2204405 h 6858000"/>
              <a:gd name="connsiteX863" fmla="*/ 5262214 w 7467600"/>
              <a:gd name="connsiteY863" fmla="*/ 2233836 h 6858000"/>
              <a:gd name="connsiteX864" fmla="*/ 4981539 w 7467600"/>
              <a:gd name="connsiteY864" fmla="*/ 1542201 h 6858000"/>
              <a:gd name="connsiteX865" fmla="*/ 4958461 w 7467600"/>
              <a:gd name="connsiteY865" fmla="*/ 1136957 h 6858000"/>
              <a:gd name="connsiteX866" fmla="*/ 4655015 w 7467600"/>
              <a:gd name="connsiteY866" fmla="*/ 891426 h 6858000"/>
              <a:gd name="connsiteX867" fmla="*/ 4348002 w 7467600"/>
              <a:gd name="connsiteY867" fmla="*/ 2205895 h 6858000"/>
              <a:gd name="connsiteX868" fmla="*/ 4262250 w 7467600"/>
              <a:gd name="connsiteY868" fmla="*/ 2219972 h 6858000"/>
              <a:gd name="connsiteX869" fmla="*/ 4550611 w 7467600"/>
              <a:gd name="connsiteY869" fmla="*/ 817540 h 6858000"/>
              <a:gd name="connsiteX870" fmla="*/ 4564418 w 7467600"/>
              <a:gd name="connsiteY870" fmla="*/ 808293 h 6858000"/>
              <a:gd name="connsiteX871" fmla="*/ 4266388 w 7467600"/>
              <a:gd name="connsiteY871" fmla="*/ 500083 h 6858000"/>
              <a:gd name="connsiteX872" fmla="*/ 4032842 w 7467600"/>
              <a:gd name="connsiteY872" fmla="*/ 211809 h 6858000"/>
              <a:gd name="connsiteX873" fmla="*/ 3882765 w 7467600"/>
              <a:gd name="connsiteY873" fmla="*/ 0 h 6858000"/>
              <a:gd name="connsiteX874" fmla="*/ 3721337 w 7467600"/>
              <a:gd name="connsiteY874" fmla="*/ 0 h 6858000"/>
              <a:gd name="connsiteX875" fmla="*/ 3797544 w 7467600"/>
              <a:gd name="connsiteY875" fmla="*/ 0 h 6858000"/>
              <a:gd name="connsiteX876" fmla="*/ 3775734 w 7467600"/>
              <a:gd name="connsiteY876" fmla="*/ 95131 h 6858000"/>
              <a:gd name="connsiteX877" fmla="*/ 3724807 w 7467600"/>
              <a:gd name="connsiteY877" fmla="*/ 272257 h 6858000"/>
              <a:gd name="connsiteX878" fmla="*/ 3726844 w 7467600"/>
              <a:gd name="connsiteY878" fmla="*/ 282988 h 6858000"/>
              <a:gd name="connsiteX879" fmla="*/ 3742664 w 7467600"/>
              <a:gd name="connsiteY879" fmla="*/ 279918 h 6858000"/>
              <a:gd name="connsiteX880" fmla="*/ 4103910 w 7467600"/>
              <a:gd name="connsiteY880" fmla="*/ 1161917 h 6858000"/>
              <a:gd name="connsiteX881" fmla="*/ 4020269 w 7467600"/>
              <a:gd name="connsiteY881" fmla="*/ 1200406 h 6858000"/>
              <a:gd name="connsiteX882" fmla="*/ 3674882 w 7467600"/>
              <a:gd name="connsiteY882" fmla="*/ 488524 h 6858000"/>
              <a:gd name="connsiteX883" fmla="*/ 3132682 w 7467600"/>
              <a:gd name="connsiteY883" fmla="*/ 1072284 h 6858000"/>
              <a:gd name="connsiteX884" fmla="*/ 2716346 w 7467600"/>
              <a:gd name="connsiteY884" fmla="*/ 1276376 h 6858000"/>
              <a:gd name="connsiteX885" fmla="*/ 2716772 w 7467600"/>
              <a:gd name="connsiteY885" fmla="*/ 1255462 h 6858000"/>
              <a:gd name="connsiteX886" fmla="*/ 3471096 w 7467600"/>
              <a:gd name="connsiteY886" fmla="*/ 437072 h 6858000"/>
              <a:gd name="connsiteX887" fmla="*/ 3639057 w 7467600"/>
              <a:gd name="connsiteY887" fmla="*/ 286334 h 6858000"/>
              <a:gd name="connsiteX888" fmla="*/ 3640309 w 7467600"/>
              <a:gd name="connsiteY888" fmla="*/ 284664 h 6858000"/>
              <a:gd name="connsiteX889" fmla="*/ 3646022 w 7467600"/>
              <a:gd name="connsiteY889" fmla="*/ 276711 h 6858000"/>
              <a:gd name="connsiteX890" fmla="*/ 3707943 w 7467600"/>
              <a:gd name="connsiteY890" fmla="*/ 65958 h 6858000"/>
              <a:gd name="connsiteX891" fmla="*/ 3721337 w 7467600"/>
              <a:gd name="connsiteY891" fmla="*/ 0 h 6858000"/>
              <a:gd name="connsiteX892" fmla="*/ 2867960 w 7467600"/>
              <a:gd name="connsiteY892" fmla="*/ 0 h 6858000"/>
              <a:gd name="connsiteX893" fmla="*/ 2926351 w 7467600"/>
              <a:gd name="connsiteY893" fmla="*/ 0 h 6858000"/>
              <a:gd name="connsiteX894" fmla="*/ 2902823 w 7467600"/>
              <a:gd name="connsiteY894" fmla="*/ 262929 h 6858000"/>
              <a:gd name="connsiteX895" fmla="*/ 2940663 w 7467600"/>
              <a:gd name="connsiteY895" fmla="*/ 140884 h 6858000"/>
              <a:gd name="connsiteX896" fmla="*/ 2947039 w 7467600"/>
              <a:gd name="connsiteY896" fmla="*/ 122524 h 6858000"/>
              <a:gd name="connsiteX897" fmla="*/ 2984316 w 7467600"/>
              <a:gd name="connsiteY897" fmla="*/ 0 h 6858000"/>
              <a:gd name="connsiteX898" fmla="*/ 3016114 w 7467600"/>
              <a:gd name="connsiteY898" fmla="*/ 0 h 6858000"/>
              <a:gd name="connsiteX899" fmla="*/ 2979949 w 7467600"/>
              <a:gd name="connsiteY899" fmla="*/ 119274 h 6858000"/>
              <a:gd name="connsiteX900" fmla="*/ 3023879 w 7467600"/>
              <a:gd name="connsiteY900" fmla="*/ 0 h 6858000"/>
              <a:gd name="connsiteX901" fmla="*/ 3105400 w 7467600"/>
              <a:gd name="connsiteY901" fmla="*/ 0 h 6858000"/>
              <a:gd name="connsiteX902" fmla="*/ 3094669 w 7467600"/>
              <a:gd name="connsiteY902" fmla="*/ 30308 h 6858000"/>
              <a:gd name="connsiteX903" fmla="*/ 2901945 w 7467600"/>
              <a:gd name="connsiteY903" fmla="*/ 466538 h 6858000"/>
              <a:gd name="connsiteX904" fmla="*/ 2815209 w 7467600"/>
              <a:gd name="connsiteY904" fmla="*/ 497361 h 6858000"/>
              <a:gd name="connsiteX905" fmla="*/ 2844845 w 7467600"/>
              <a:gd name="connsiteY905" fmla="*/ 127638 h 6858000"/>
              <a:gd name="connsiteX906" fmla="*/ 2867960 w 7467600"/>
              <a:gd name="connsiteY906" fmla="*/ 0 h 6858000"/>
              <a:gd name="connsiteX907" fmla="*/ 1057230 w 7467600"/>
              <a:gd name="connsiteY907" fmla="*/ 0 h 6858000"/>
              <a:gd name="connsiteX908" fmla="*/ 1111003 w 7467600"/>
              <a:gd name="connsiteY908" fmla="*/ 0 h 6858000"/>
              <a:gd name="connsiteX909" fmla="*/ 1125553 w 7467600"/>
              <a:gd name="connsiteY909" fmla="*/ 52588 h 6858000"/>
              <a:gd name="connsiteX910" fmla="*/ 1304276 w 7467600"/>
              <a:gd name="connsiteY910" fmla="*/ 476275 h 6858000"/>
              <a:gd name="connsiteX911" fmla="*/ 1492066 w 7467600"/>
              <a:gd name="connsiteY911" fmla="*/ 886333 h 6858000"/>
              <a:gd name="connsiteX912" fmla="*/ 1423698 w 7467600"/>
              <a:gd name="connsiteY912" fmla="*/ 710817 h 6858000"/>
              <a:gd name="connsiteX913" fmla="*/ 1357609 w 7467600"/>
              <a:gd name="connsiteY913" fmla="*/ 532892 h 6858000"/>
              <a:gd name="connsiteX914" fmla="*/ 1309550 w 7467600"/>
              <a:gd name="connsiteY914" fmla="*/ 374031 h 6858000"/>
              <a:gd name="connsiteX915" fmla="*/ 1193673 w 7467600"/>
              <a:gd name="connsiteY915" fmla="*/ 49533 h 6858000"/>
              <a:gd name="connsiteX916" fmla="*/ 1164391 w 7467600"/>
              <a:gd name="connsiteY916" fmla="*/ 0 h 6858000"/>
              <a:gd name="connsiteX917" fmla="*/ 1200666 w 7467600"/>
              <a:gd name="connsiteY917" fmla="*/ 0 h 6858000"/>
              <a:gd name="connsiteX918" fmla="*/ 1223408 w 7467600"/>
              <a:gd name="connsiteY918" fmla="*/ 38996 h 6858000"/>
              <a:gd name="connsiteX919" fmla="*/ 1339635 w 7467600"/>
              <a:gd name="connsiteY919" fmla="*/ 365517 h 6858000"/>
              <a:gd name="connsiteX920" fmla="*/ 1387469 w 7467600"/>
              <a:gd name="connsiteY920" fmla="*/ 523079 h 6858000"/>
              <a:gd name="connsiteX921" fmla="*/ 1452685 w 7467600"/>
              <a:gd name="connsiteY921" fmla="*/ 699806 h 6858000"/>
              <a:gd name="connsiteX922" fmla="*/ 1492092 w 7467600"/>
              <a:gd name="connsiteY922" fmla="*/ 800424 h 6858000"/>
              <a:gd name="connsiteX923" fmla="*/ 1455302 w 7467600"/>
              <a:gd name="connsiteY923" fmla="*/ 632913 h 6858000"/>
              <a:gd name="connsiteX924" fmla="*/ 1222336 w 7467600"/>
              <a:gd name="connsiteY924" fmla="*/ 9480 h 6858000"/>
              <a:gd name="connsiteX925" fmla="*/ 1214634 w 7467600"/>
              <a:gd name="connsiteY925" fmla="*/ 0 h 6858000"/>
              <a:gd name="connsiteX926" fmla="*/ 1289827 w 7467600"/>
              <a:gd name="connsiteY926" fmla="*/ 0 h 6858000"/>
              <a:gd name="connsiteX927" fmla="*/ 1321076 w 7467600"/>
              <a:gd name="connsiteY927" fmla="*/ 59722 h 6858000"/>
              <a:gd name="connsiteX928" fmla="*/ 1512579 w 7467600"/>
              <a:gd name="connsiteY928" fmla="*/ 626441 h 6858000"/>
              <a:gd name="connsiteX929" fmla="*/ 1506076 w 7467600"/>
              <a:gd name="connsiteY929" fmla="*/ 1089289 h 6858000"/>
              <a:gd name="connsiteX930" fmla="*/ 1486346 w 7467600"/>
              <a:gd name="connsiteY930" fmla="*/ 1079919 h 6858000"/>
              <a:gd name="connsiteX931" fmla="*/ 1070511 w 7467600"/>
              <a:gd name="connsiteY931" fmla="*/ 48609 h 6858000"/>
              <a:gd name="connsiteX932" fmla="*/ 1057230 w 7467600"/>
              <a:gd name="connsiteY932" fmla="*/ 0 h 6858000"/>
              <a:gd name="connsiteX933" fmla="*/ 43151 w 7467600"/>
              <a:gd name="connsiteY933" fmla="*/ 0 h 6858000"/>
              <a:gd name="connsiteX934" fmla="*/ 95283 w 7467600"/>
              <a:gd name="connsiteY934" fmla="*/ 0 h 6858000"/>
              <a:gd name="connsiteX935" fmla="*/ 300708 w 7467600"/>
              <a:gd name="connsiteY935" fmla="*/ 154571 h 6858000"/>
              <a:gd name="connsiteX936" fmla="*/ 530414 w 7467600"/>
              <a:gd name="connsiteY936" fmla="*/ 354673 h 6858000"/>
              <a:gd name="connsiteX937" fmla="*/ 333785 w 7467600"/>
              <a:gd name="connsiteY937" fmla="*/ 161564 h 6858000"/>
              <a:gd name="connsiteX938" fmla="*/ 147005 w 7467600"/>
              <a:gd name="connsiteY938" fmla="*/ 0 h 6858000"/>
              <a:gd name="connsiteX939" fmla="*/ 272509 w 7467600"/>
              <a:gd name="connsiteY939" fmla="*/ 0 h 6858000"/>
              <a:gd name="connsiteX940" fmla="*/ 326276 w 7467600"/>
              <a:gd name="connsiteY940" fmla="*/ 45847 h 6858000"/>
              <a:gd name="connsiteX941" fmla="*/ 823759 w 7467600"/>
              <a:gd name="connsiteY941" fmla="*/ 574145 h 6858000"/>
              <a:gd name="connsiteX942" fmla="*/ 811254 w 7467600"/>
              <a:gd name="connsiteY942" fmla="*/ 665546 h 6858000"/>
              <a:gd name="connsiteX943" fmla="*/ 154042 w 7467600"/>
              <a:gd name="connsiteY943" fmla="*/ 261522 h 6858000"/>
              <a:gd name="connsiteX944" fmla="*/ 13550 w 7467600"/>
              <a:gd name="connsiteY944" fmla="*/ 158423 h 6858000"/>
              <a:gd name="connsiteX945" fmla="*/ 0 w 7467600"/>
              <a:gd name="connsiteY945" fmla="*/ 146618 h 6858000"/>
              <a:gd name="connsiteX946" fmla="*/ 0 w 7467600"/>
              <a:gd name="connsiteY946" fmla="*/ 59161 h 6858000"/>
              <a:gd name="connsiteX947" fmla="*/ 45427 w 7467600"/>
              <a:gd name="connsiteY947" fmla="*/ 101078 h 6858000"/>
              <a:gd name="connsiteX948" fmla="*/ 630103 w 7467600"/>
              <a:gd name="connsiteY948" fmla="*/ 485885 h 6858000"/>
              <a:gd name="connsiteX949" fmla="*/ 532040 w 7467600"/>
              <a:gd name="connsiteY949" fmla="*/ 399359 h 6858000"/>
              <a:gd name="connsiteX950" fmla="*/ 517618 w 7467600"/>
              <a:gd name="connsiteY950" fmla="*/ 385726 h 6858000"/>
              <a:gd name="connsiteX951" fmla="*/ 285074 w 7467600"/>
              <a:gd name="connsiteY951" fmla="*/ 182755 h 6858000"/>
              <a:gd name="connsiteX952" fmla="*/ 43151 w 7467600"/>
              <a:gd name="connsiteY95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1019354 w 7467600"/>
              <a:gd name="connsiteY20" fmla="*/ 6315006 h 6858000"/>
              <a:gd name="connsiteX21" fmla="*/ 441046 w 7467600"/>
              <a:gd name="connsiteY21" fmla="*/ 6691153 h 6858000"/>
              <a:gd name="connsiteX22" fmla="*/ 1019354 w 7467600"/>
              <a:gd name="connsiteY22" fmla="*/ 6315006 h 6858000"/>
              <a:gd name="connsiteX23" fmla="*/ 991680 w 7467600"/>
              <a:gd name="connsiteY23" fmla="*/ 6298413 h 6858000"/>
              <a:gd name="connsiteX24" fmla="*/ 409060 w 7467600"/>
              <a:gd name="connsiteY24" fmla="*/ 6671470 h 6858000"/>
              <a:gd name="connsiteX25" fmla="*/ 991680 w 7467600"/>
              <a:gd name="connsiteY25" fmla="*/ 6298413 h 6858000"/>
              <a:gd name="connsiteX26" fmla="*/ 103333 w 7467600"/>
              <a:gd name="connsiteY26" fmla="*/ 5699602 h 6858000"/>
              <a:gd name="connsiteX27" fmla="*/ 233938 w 7467600"/>
              <a:gd name="connsiteY27" fmla="*/ 5809416 h 6858000"/>
              <a:gd name="connsiteX28" fmla="*/ 883580 w 7467600"/>
              <a:gd name="connsiteY28" fmla="*/ 6180710 h 6858000"/>
              <a:gd name="connsiteX29" fmla="*/ 487337 w 7467600"/>
              <a:gd name="connsiteY29" fmla="*/ 5950182 h 6858000"/>
              <a:gd name="connsiteX30" fmla="*/ 354051 w 7467600"/>
              <a:gd name="connsiteY30" fmla="*/ 5854912 h 6858000"/>
              <a:gd name="connsiteX31" fmla="*/ 195436 w 7467600"/>
              <a:gd name="connsiteY31" fmla="*/ 5755068 h 6858000"/>
              <a:gd name="connsiteX32" fmla="*/ 103333 w 7467600"/>
              <a:gd name="connsiteY32" fmla="*/ 5699602 h 6858000"/>
              <a:gd name="connsiteX33" fmla="*/ 5539432 w 7467600"/>
              <a:gd name="connsiteY33" fmla="*/ 5642928 h 6858000"/>
              <a:gd name="connsiteX34" fmla="*/ 5555462 w 7467600"/>
              <a:gd name="connsiteY34" fmla="*/ 5694454 h 6858000"/>
              <a:gd name="connsiteX35" fmla="*/ 5828270 w 7467600"/>
              <a:gd name="connsiteY35" fmla="*/ 6320663 h 6858000"/>
              <a:gd name="connsiteX36" fmla="*/ 5947416 w 7467600"/>
              <a:gd name="connsiteY36" fmla="*/ 6574846 h 6858000"/>
              <a:gd name="connsiteX37" fmla="*/ 5539432 w 7467600"/>
              <a:gd name="connsiteY37" fmla="*/ 5642928 h 6858000"/>
              <a:gd name="connsiteX38" fmla="*/ 51253 w 7467600"/>
              <a:gd name="connsiteY38" fmla="*/ 5631825 h 6858000"/>
              <a:gd name="connsiteX39" fmla="*/ 211622 w 7467600"/>
              <a:gd name="connsiteY39" fmla="*/ 5728803 h 6858000"/>
              <a:gd name="connsiteX40" fmla="*/ 371652 w 7467600"/>
              <a:gd name="connsiteY40" fmla="*/ 5829062 h 6858000"/>
              <a:gd name="connsiteX41" fmla="*/ 505903 w 7467600"/>
              <a:gd name="connsiteY41" fmla="*/ 5925221 h 6858000"/>
              <a:gd name="connsiteX42" fmla="*/ 899240 w 7467600"/>
              <a:gd name="connsiteY42" fmla="*/ 6153068 h 6858000"/>
              <a:gd name="connsiteX43" fmla="*/ 988114 w 7467600"/>
              <a:gd name="connsiteY43" fmla="*/ 6174204 h 6858000"/>
              <a:gd name="connsiteX44" fmla="*/ 845971 w 7467600"/>
              <a:gd name="connsiteY44" fmla="*/ 6067177 h 6858000"/>
              <a:gd name="connsiteX45" fmla="*/ 448057 w 7467600"/>
              <a:gd name="connsiteY45" fmla="*/ 5841376 h 6858000"/>
              <a:gd name="connsiteX46" fmla="*/ 51253 w 7467600"/>
              <a:gd name="connsiteY46" fmla="*/ 5631825 h 6858000"/>
              <a:gd name="connsiteX47" fmla="*/ 2606687 w 7467600"/>
              <a:gd name="connsiteY47" fmla="*/ 5630718 h 6858000"/>
              <a:gd name="connsiteX48" fmla="*/ 2645658 w 7467600"/>
              <a:gd name="connsiteY48" fmla="*/ 6640259 h 6858000"/>
              <a:gd name="connsiteX49" fmla="*/ 2606687 w 7467600"/>
              <a:gd name="connsiteY49" fmla="*/ 5630718 h 6858000"/>
              <a:gd name="connsiteX50" fmla="*/ 3642057 w 7467600"/>
              <a:gd name="connsiteY50" fmla="*/ 5573487 h 6858000"/>
              <a:gd name="connsiteX51" fmla="*/ 3632981 w 7467600"/>
              <a:gd name="connsiteY51" fmla="*/ 5579437 h 6858000"/>
              <a:gd name="connsiteX52" fmla="*/ 3382436 w 7467600"/>
              <a:gd name="connsiteY52" fmla="*/ 5952726 h 6858000"/>
              <a:gd name="connsiteX53" fmla="*/ 3191929 w 7467600"/>
              <a:gd name="connsiteY53" fmla="*/ 6662669 h 6858000"/>
              <a:gd name="connsiteX54" fmla="*/ 3369898 w 7467600"/>
              <a:gd name="connsiteY54" fmla="*/ 6081771 h 6858000"/>
              <a:gd name="connsiteX55" fmla="*/ 3642057 w 7467600"/>
              <a:gd name="connsiteY55" fmla="*/ 5573487 h 6858000"/>
              <a:gd name="connsiteX56" fmla="*/ 2650666 w 7467600"/>
              <a:gd name="connsiteY56" fmla="*/ 5530686 h 6858000"/>
              <a:gd name="connsiteX57" fmla="*/ 2650249 w 7467600"/>
              <a:gd name="connsiteY57" fmla="*/ 5532101 h 6858000"/>
              <a:gd name="connsiteX58" fmla="*/ 2663808 w 7467600"/>
              <a:gd name="connsiteY58" fmla="*/ 6535215 h 6858000"/>
              <a:gd name="connsiteX59" fmla="*/ 2665418 w 7467600"/>
              <a:gd name="connsiteY59" fmla="*/ 6132756 h 6858000"/>
              <a:gd name="connsiteX60" fmla="*/ 2650666 w 7467600"/>
              <a:gd name="connsiteY60" fmla="*/ 5530686 h 6858000"/>
              <a:gd name="connsiteX61" fmla="*/ 2680277 w 7467600"/>
              <a:gd name="connsiteY61" fmla="*/ 5479204 h 6858000"/>
              <a:gd name="connsiteX62" fmla="*/ 2678972 w 7467600"/>
              <a:gd name="connsiteY62" fmla="*/ 5481582 h 6858000"/>
              <a:gd name="connsiteX63" fmla="*/ 2696666 w 7467600"/>
              <a:gd name="connsiteY63" fmla="*/ 6133836 h 6858000"/>
              <a:gd name="connsiteX64" fmla="*/ 2695769 w 7467600"/>
              <a:gd name="connsiteY64" fmla="*/ 6390955 h 6858000"/>
              <a:gd name="connsiteX65" fmla="*/ 2739893 w 7467600"/>
              <a:gd name="connsiteY65" fmla="*/ 6108357 h 6858000"/>
              <a:gd name="connsiteX66" fmla="*/ 2680277 w 7467600"/>
              <a:gd name="connsiteY66" fmla="*/ 5479204 h 6858000"/>
              <a:gd name="connsiteX67" fmla="*/ 1132195 w 7467600"/>
              <a:gd name="connsiteY67" fmla="*/ 5467980 h 6858000"/>
              <a:gd name="connsiteX68" fmla="*/ 1679056 w 7467600"/>
              <a:gd name="connsiteY68" fmla="*/ 5516907 h 6858000"/>
              <a:gd name="connsiteX69" fmla="*/ 2128648 w 7467600"/>
              <a:gd name="connsiteY69" fmla="*/ 5474249 h 6858000"/>
              <a:gd name="connsiteX70" fmla="*/ 1825619 w 7467600"/>
              <a:gd name="connsiteY70" fmla="*/ 5478447 h 6858000"/>
              <a:gd name="connsiteX71" fmla="*/ 1737798 w 7467600"/>
              <a:gd name="connsiteY71" fmla="*/ 5483353 h 6858000"/>
              <a:gd name="connsiteX72" fmla="*/ 1132195 w 7467600"/>
              <a:gd name="connsiteY72" fmla="*/ 5467980 h 6858000"/>
              <a:gd name="connsiteX73" fmla="*/ 1456157 w 7467600"/>
              <a:gd name="connsiteY73" fmla="*/ 5371404 h 6858000"/>
              <a:gd name="connsiteX74" fmla="*/ 1244432 w 7467600"/>
              <a:gd name="connsiteY74" fmla="*/ 5385601 h 6858000"/>
              <a:gd name="connsiteX75" fmla="*/ 973990 w 7467600"/>
              <a:gd name="connsiteY75" fmla="*/ 5424940 h 6858000"/>
              <a:gd name="connsiteX76" fmla="*/ 1103809 w 7467600"/>
              <a:gd name="connsiteY76" fmla="*/ 5433720 h 6858000"/>
              <a:gd name="connsiteX77" fmla="*/ 1123454 w 7467600"/>
              <a:gd name="connsiteY77" fmla="*/ 5435727 h 6858000"/>
              <a:gd name="connsiteX78" fmla="*/ 1737017 w 7467600"/>
              <a:gd name="connsiteY78" fmla="*/ 5452183 h 6858000"/>
              <a:gd name="connsiteX79" fmla="*/ 1824397 w 7467600"/>
              <a:gd name="connsiteY79" fmla="*/ 5447757 h 6858000"/>
              <a:gd name="connsiteX80" fmla="*/ 2070059 w 7467600"/>
              <a:gd name="connsiteY80" fmla="*/ 5441660 h 6858000"/>
              <a:gd name="connsiteX81" fmla="*/ 1456157 w 7467600"/>
              <a:gd name="connsiteY81" fmla="*/ 5371404 h 6858000"/>
              <a:gd name="connsiteX82" fmla="*/ 4988186 w 7467600"/>
              <a:gd name="connsiteY82" fmla="*/ 5216467 h 6858000"/>
              <a:gd name="connsiteX83" fmla="*/ 4777334 w 7467600"/>
              <a:gd name="connsiteY83" fmla="*/ 5406072 h 6858000"/>
              <a:gd name="connsiteX84" fmla="*/ 4718341 w 7467600"/>
              <a:gd name="connsiteY84" fmla="*/ 5468043 h 6858000"/>
              <a:gd name="connsiteX85" fmla="*/ 4604655 w 7467600"/>
              <a:gd name="connsiteY85" fmla="*/ 5583434 h 6858000"/>
              <a:gd name="connsiteX86" fmla="*/ 4565074 w 7467600"/>
              <a:gd name="connsiteY86" fmla="*/ 5618550 h 6858000"/>
              <a:gd name="connsiteX87" fmla="*/ 4988186 w 7467600"/>
              <a:gd name="connsiteY87" fmla="*/ 5216467 h 6858000"/>
              <a:gd name="connsiteX88" fmla="*/ 4978032 w 7467600"/>
              <a:gd name="connsiteY88" fmla="*/ 5183809 h 6858000"/>
              <a:gd name="connsiteX89" fmla="*/ 4463413 w 7467600"/>
              <a:gd name="connsiteY89" fmla="*/ 5615162 h 6858000"/>
              <a:gd name="connsiteX90" fmla="*/ 4358134 w 7467600"/>
              <a:gd name="connsiteY90" fmla="*/ 5742791 h 6858000"/>
              <a:gd name="connsiteX91" fmla="*/ 4376219 w 7467600"/>
              <a:gd name="connsiteY91" fmla="*/ 5729027 h 6858000"/>
              <a:gd name="connsiteX92" fmla="*/ 4582340 w 7467600"/>
              <a:gd name="connsiteY92" fmla="*/ 5561037 h 6858000"/>
              <a:gd name="connsiteX93" fmla="*/ 4694684 w 7467600"/>
              <a:gd name="connsiteY93" fmla="*/ 5447098 h 6858000"/>
              <a:gd name="connsiteX94" fmla="*/ 4754123 w 7467600"/>
              <a:gd name="connsiteY94" fmla="*/ 5384643 h 6858000"/>
              <a:gd name="connsiteX95" fmla="*/ 4978032 w 7467600"/>
              <a:gd name="connsiteY95" fmla="*/ 5183809 h 6858000"/>
              <a:gd name="connsiteX96" fmla="*/ 1903353 w 7467600"/>
              <a:gd name="connsiteY96" fmla="*/ 5044827 h 6858000"/>
              <a:gd name="connsiteX97" fmla="*/ 1936931 w 7467600"/>
              <a:gd name="connsiteY97" fmla="*/ 5093954 h 6858000"/>
              <a:gd name="connsiteX98" fmla="*/ 2195868 w 7467600"/>
              <a:gd name="connsiteY98" fmla="*/ 5396574 h 6858000"/>
              <a:gd name="connsiteX99" fmla="*/ 2088852 w 7467600"/>
              <a:gd name="connsiteY99" fmla="*/ 5166123 h 6858000"/>
              <a:gd name="connsiteX100" fmla="*/ 1958241 w 7467600"/>
              <a:gd name="connsiteY100" fmla="*/ 5067955 h 6858000"/>
              <a:gd name="connsiteX101" fmla="*/ 1903353 w 7467600"/>
              <a:gd name="connsiteY101" fmla="*/ 5044827 h 6858000"/>
              <a:gd name="connsiteX102" fmla="*/ 1979378 w 7467600"/>
              <a:gd name="connsiteY102" fmla="*/ 4769504 h 6858000"/>
              <a:gd name="connsiteX103" fmla="*/ 2882120 w 7467600"/>
              <a:gd name="connsiteY103" fmla="*/ 5064547 h 6858000"/>
              <a:gd name="connsiteX104" fmla="*/ 2793103 w 7467600"/>
              <a:gd name="connsiteY104" fmla="*/ 5039699 h 6858000"/>
              <a:gd name="connsiteX105" fmla="*/ 2770041 w 7467600"/>
              <a:gd name="connsiteY105" fmla="*/ 5033634 h 6858000"/>
              <a:gd name="connsiteX106" fmla="*/ 1979378 w 7467600"/>
              <a:gd name="connsiteY106" fmla="*/ 4769504 h 6858000"/>
              <a:gd name="connsiteX107" fmla="*/ 1927410 w 7467600"/>
              <a:gd name="connsiteY107" fmla="*/ 4716164 h 6858000"/>
              <a:gd name="connsiteX108" fmla="*/ 1959587 w 7467600"/>
              <a:gd name="connsiteY108" fmla="*/ 4728849 h 6858000"/>
              <a:gd name="connsiteX109" fmla="*/ 2777707 w 7467600"/>
              <a:gd name="connsiteY109" fmla="*/ 5003991 h 6858000"/>
              <a:gd name="connsiteX110" fmla="*/ 2800768 w 7467600"/>
              <a:gd name="connsiteY110" fmla="*/ 5010056 h 6858000"/>
              <a:gd name="connsiteX111" fmla="*/ 2879408 w 7467600"/>
              <a:gd name="connsiteY111" fmla="*/ 5031590 h 6858000"/>
              <a:gd name="connsiteX112" fmla="*/ 2862295 w 7467600"/>
              <a:gd name="connsiteY112" fmla="*/ 5022958 h 6858000"/>
              <a:gd name="connsiteX113" fmla="*/ 2813343 w 7467600"/>
              <a:gd name="connsiteY113" fmla="*/ 4998369 h 6858000"/>
              <a:gd name="connsiteX114" fmla="*/ 2646245 w 7467600"/>
              <a:gd name="connsiteY114" fmla="*/ 4930999 h 6858000"/>
              <a:gd name="connsiteX115" fmla="*/ 1999243 w 7467600"/>
              <a:gd name="connsiteY115" fmla="*/ 4730524 h 6858000"/>
              <a:gd name="connsiteX116" fmla="*/ 1979527 w 7467600"/>
              <a:gd name="connsiteY116" fmla="*/ 4726651 h 6858000"/>
              <a:gd name="connsiteX117" fmla="*/ 1927410 w 7467600"/>
              <a:gd name="connsiteY117" fmla="*/ 4716164 h 6858000"/>
              <a:gd name="connsiteX118" fmla="*/ 1997014 w 7467600"/>
              <a:gd name="connsiteY118" fmla="*/ 4698007 h 6858000"/>
              <a:gd name="connsiteX119" fmla="*/ 2005458 w 7467600"/>
              <a:gd name="connsiteY119" fmla="*/ 4699540 h 6858000"/>
              <a:gd name="connsiteX120" fmla="*/ 2657186 w 7467600"/>
              <a:gd name="connsiteY120" fmla="*/ 4901687 h 6858000"/>
              <a:gd name="connsiteX121" fmla="*/ 2826662 w 7467600"/>
              <a:gd name="connsiteY121" fmla="*/ 4970362 h 6858000"/>
              <a:gd name="connsiteX122" fmla="*/ 2876100 w 7467600"/>
              <a:gd name="connsiteY122" fmla="*/ 4995397 h 6858000"/>
              <a:gd name="connsiteX123" fmla="*/ 3042600 w 7467600"/>
              <a:gd name="connsiteY123" fmla="*/ 5059532 h 6858000"/>
              <a:gd name="connsiteX124" fmla="*/ 1997014 w 7467600"/>
              <a:gd name="connsiteY124" fmla="*/ 4698007 h 6858000"/>
              <a:gd name="connsiteX125" fmla="*/ 2305292 w 7467600"/>
              <a:gd name="connsiteY125" fmla="*/ 4219492 h 6858000"/>
              <a:gd name="connsiteX126" fmla="*/ 3360922 w 7467600"/>
              <a:gd name="connsiteY126" fmla="*/ 4529373 h 6858000"/>
              <a:gd name="connsiteX127" fmla="*/ 3492420 w 7467600"/>
              <a:gd name="connsiteY127" fmla="*/ 4510145 h 6858000"/>
              <a:gd name="connsiteX128" fmla="*/ 3364086 w 7467600"/>
              <a:gd name="connsiteY128" fmla="*/ 4480340 h 6858000"/>
              <a:gd name="connsiteX129" fmla="*/ 3225818 w 7467600"/>
              <a:gd name="connsiteY129" fmla="*/ 4411822 h 6858000"/>
              <a:gd name="connsiteX130" fmla="*/ 3129696 w 7467600"/>
              <a:gd name="connsiteY130" fmla="*/ 4360704 h 6858000"/>
              <a:gd name="connsiteX131" fmla="*/ 2814545 w 7467600"/>
              <a:gd name="connsiteY131" fmla="*/ 4282955 h 6858000"/>
              <a:gd name="connsiteX132" fmla="*/ 2305292 w 7467600"/>
              <a:gd name="connsiteY132" fmla="*/ 4219492 h 6858000"/>
              <a:gd name="connsiteX133" fmla="*/ 2626982 w 7467600"/>
              <a:gd name="connsiteY133" fmla="*/ 4206450 h 6858000"/>
              <a:gd name="connsiteX134" fmla="*/ 2490617 w 7467600"/>
              <a:gd name="connsiteY134" fmla="*/ 4206951 h 6858000"/>
              <a:gd name="connsiteX135" fmla="*/ 2819869 w 7467600"/>
              <a:gd name="connsiteY135" fmla="*/ 4252936 h 6858000"/>
              <a:gd name="connsiteX136" fmla="*/ 3143018 w 7467600"/>
              <a:gd name="connsiteY136" fmla="*/ 4332698 h 6858000"/>
              <a:gd name="connsiteX137" fmla="*/ 3241520 w 7467600"/>
              <a:gd name="connsiteY137" fmla="*/ 4385112 h 6858000"/>
              <a:gd name="connsiteX138" fmla="*/ 3374575 w 7467600"/>
              <a:gd name="connsiteY138" fmla="*/ 4451517 h 6858000"/>
              <a:gd name="connsiteX139" fmla="*/ 3505221 w 7467600"/>
              <a:gd name="connsiteY139" fmla="*/ 4480757 h 6858000"/>
              <a:gd name="connsiteX140" fmla="*/ 2626982 w 7467600"/>
              <a:gd name="connsiteY140" fmla="*/ 4206450 h 6858000"/>
              <a:gd name="connsiteX141" fmla="*/ 1310106 w 7467600"/>
              <a:gd name="connsiteY141" fmla="*/ 3943217 h 6858000"/>
              <a:gd name="connsiteX142" fmla="*/ 854994 w 7467600"/>
              <a:gd name="connsiteY142" fmla="*/ 4399136 h 6858000"/>
              <a:gd name="connsiteX143" fmla="*/ 742462 w 7467600"/>
              <a:gd name="connsiteY143" fmla="*/ 4594648 h 6858000"/>
              <a:gd name="connsiteX144" fmla="*/ 820602 w 7467600"/>
              <a:gd name="connsiteY144" fmla="*/ 4485915 h 6858000"/>
              <a:gd name="connsiteX145" fmla="*/ 878295 w 7467600"/>
              <a:gd name="connsiteY145" fmla="*/ 4403594 h 6858000"/>
              <a:gd name="connsiteX146" fmla="*/ 1240607 w 7467600"/>
              <a:gd name="connsiteY146" fmla="*/ 4010401 h 6858000"/>
              <a:gd name="connsiteX147" fmla="*/ 1310106 w 7467600"/>
              <a:gd name="connsiteY147" fmla="*/ 3943217 h 6858000"/>
              <a:gd name="connsiteX148" fmla="*/ 1423113 w 7467600"/>
              <a:gd name="connsiteY148" fmla="*/ 3874565 h 6858000"/>
              <a:gd name="connsiteX149" fmla="*/ 1260565 w 7467600"/>
              <a:gd name="connsiteY149" fmla="*/ 4031982 h 6858000"/>
              <a:gd name="connsiteX150" fmla="*/ 901900 w 7467600"/>
              <a:gd name="connsiteY150" fmla="*/ 4421236 h 6858000"/>
              <a:gd name="connsiteX151" fmla="*/ 845044 w 7467600"/>
              <a:gd name="connsiteY151" fmla="*/ 4502436 h 6858000"/>
              <a:gd name="connsiteX152" fmla="*/ 685926 w 7467600"/>
              <a:gd name="connsiteY152" fmla="*/ 4703069 h 6858000"/>
              <a:gd name="connsiteX153" fmla="*/ 684248 w 7467600"/>
              <a:gd name="connsiteY153" fmla="*/ 4706721 h 6858000"/>
              <a:gd name="connsiteX154" fmla="*/ 1423113 w 7467600"/>
              <a:gd name="connsiteY154" fmla="*/ 3874565 h 6858000"/>
              <a:gd name="connsiteX155" fmla="*/ 3316479 w 7467600"/>
              <a:gd name="connsiteY155" fmla="*/ 3872136 h 6858000"/>
              <a:gd name="connsiteX156" fmla="*/ 3546806 w 7467600"/>
              <a:gd name="connsiteY156" fmla="*/ 4356139 h 6858000"/>
              <a:gd name="connsiteX157" fmla="*/ 3364433 w 7467600"/>
              <a:gd name="connsiteY157" fmla="*/ 3953121 h 6858000"/>
              <a:gd name="connsiteX158" fmla="*/ 3316479 w 7467600"/>
              <a:gd name="connsiteY158" fmla="*/ 3872136 h 6858000"/>
              <a:gd name="connsiteX159" fmla="*/ 3291335 w 7467600"/>
              <a:gd name="connsiteY159" fmla="*/ 3767420 h 6858000"/>
              <a:gd name="connsiteX160" fmla="*/ 3390805 w 7467600"/>
              <a:gd name="connsiteY160" fmla="*/ 3937163 h 6858000"/>
              <a:gd name="connsiteX161" fmla="*/ 3579062 w 7467600"/>
              <a:gd name="connsiteY161" fmla="*/ 4359040 h 6858000"/>
              <a:gd name="connsiteX162" fmla="*/ 3467355 w 7467600"/>
              <a:gd name="connsiteY162" fmla="*/ 3988130 h 6858000"/>
              <a:gd name="connsiteX163" fmla="*/ 3310753 w 7467600"/>
              <a:gd name="connsiteY163" fmla="*/ 3787140 h 6858000"/>
              <a:gd name="connsiteX164" fmla="*/ 3291335 w 7467600"/>
              <a:gd name="connsiteY164" fmla="*/ 3767420 h 6858000"/>
              <a:gd name="connsiteX165" fmla="*/ 1635889 w 7467600"/>
              <a:gd name="connsiteY165" fmla="*/ 3709494 h 6858000"/>
              <a:gd name="connsiteX166" fmla="*/ 1634800 w 7467600"/>
              <a:gd name="connsiteY166" fmla="*/ 3731111 h 6858000"/>
              <a:gd name="connsiteX167" fmla="*/ 1635889 w 7467600"/>
              <a:gd name="connsiteY167" fmla="*/ 3709494 h 6858000"/>
              <a:gd name="connsiteX168" fmla="*/ 1510397 w 7467600"/>
              <a:gd name="connsiteY168" fmla="*/ 3684705 h 6858000"/>
              <a:gd name="connsiteX169" fmla="*/ 1146550 w 7467600"/>
              <a:gd name="connsiteY169" fmla="*/ 3802012 h 6858000"/>
              <a:gd name="connsiteX170" fmla="*/ 698834 w 7467600"/>
              <a:gd name="connsiteY170" fmla="*/ 3952272 h 6858000"/>
              <a:gd name="connsiteX171" fmla="*/ 34256 w 7467600"/>
              <a:gd name="connsiteY171" fmla="*/ 4347603 h 6858000"/>
              <a:gd name="connsiteX172" fmla="*/ 527241 w 7467600"/>
              <a:gd name="connsiteY172" fmla="*/ 4065078 h 6858000"/>
              <a:gd name="connsiteX173" fmla="*/ 1510397 w 7467600"/>
              <a:gd name="connsiteY173" fmla="*/ 3684705 h 6858000"/>
              <a:gd name="connsiteX174" fmla="*/ 1313114 w 7467600"/>
              <a:gd name="connsiteY174" fmla="*/ 3655216 h 6858000"/>
              <a:gd name="connsiteX175" fmla="*/ 1109304 w 7467600"/>
              <a:gd name="connsiteY175" fmla="*/ 3669030 h 6858000"/>
              <a:gd name="connsiteX176" fmla="*/ 8129 w 7467600"/>
              <a:gd name="connsiteY176" fmla="*/ 4330519 h 6858000"/>
              <a:gd name="connsiteX177" fmla="*/ 687572 w 7467600"/>
              <a:gd name="connsiteY177" fmla="*/ 3925629 h 6858000"/>
              <a:gd name="connsiteX178" fmla="*/ 1138365 w 7467600"/>
              <a:gd name="connsiteY178" fmla="*/ 3774515 h 6858000"/>
              <a:gd name="connsiteX179" fmla="*/ 1505579 w 7467600"/>
              <a:gd name="connsiteY179" fmla="*/ 3655526 h 6858000"/>
              <a:gd name="connsiteX180" fmla="*/ 1313114 w 7467600"/>
              <a:gd name="connsiteY180" fmla="*/ 3655216 h 6858000"/>
              <a:gd name="connsiteX181" fmla="*/ 3655073 w 7467600"/>
              <a:gd name="connsiteY181" fmla="*/ 3650884 h 6858000"/>
              <a:gd name="connsiteX182" fmla="*/ 3989938 w 7467600"/>
              <a:gd name="connsiteY182" fmla="*/ 3991685 h 6858000"/>
              <a:gd name="connsiteX183" fmla="*/ 4393907 w 7467600"/>
              <a:gd name="connsiteY183" fmla="*/ 4261258 h 6858000"/>
              <a:gd name="connsiteX184" fmla="*/ 4648051 w 7467600"/>
              <a:gd name="connsiteY184" fmla="*/ 4374051 h 6858000"/>
              <a:gd name="connsiteX185" fmla="*/ 4383389 w 7467600"/>
              <a:gd name="connsiteY185" fmla="*/ 4184369 h 6858000"/>
              <a:gd name="connsiteX186" fmla="*/ 4165508 w 7467600"/>
              <a:gd name="connsiteY186" fmla="*/ 4035196 h 6858000"/>
              <a:gd name="connsiteX187" fmla="*/ 4068162 w 7467600"/>
              <a:gd name="connsiteY187" fmla="*/ 3953394 h 6858000"/>
              <a:gd name="connsiteX188" fmla="*/ 3981416 w 7467600"/>
              <a:gd name="connsiteY188" fmla="*/ 3880482 h 6858000"/>
              <a:gd name="connsiteX189" fmla="*/ 3800147 w 7467600"/>
              <a:gd name="connsiteY189" fmla="*/ 3749872 h 6858000"/>
              <a:gd name="connsiteX190" fmla="*/ 3655073 w 7467600"/>
              <a:gd name="connsiteY190" fmla="*/ 3650884 h 6858000"/>
              <a:gd name="connsiteX191" fmla="*/ 3670252 w 7467600"/>
              <a:gd name="connsiteY191" fmla="*/ 3622798 h 6858000"/>
              <a:gd name="connsiteX192" fmla="*/ 3817258 w 7467600"/>
              <a:gd name="connsiteY192" fmla="*/ 3723577 h 6858000"/>
              <a:gd name="connsiteX193" fmla="*/ 4000461 w 7467600"/>
              <a:gd name="connsiteY193" fmla="*/ 3855966 h 6858000"/>
              <a:gd name="connsiteX194" fmla="*/ 4088180 w 7467600"/>
              <a:gd name="connsiteY194" fmla="*/ 3929774 h 6858000"/>
              <a:gd name="connsiteX195" fmla="*/ 4184555 w 7467600"/>
              <a:gd name="connsiteY195" fmla="*/ 4010683 h 6858000"/>
              <a:gd name="connsiteX196" fmla="*/ 4399563 w 7467600"/>
              <a:gd name="connsiteY196" fmla="*/ 4158106 h 6858000"/>
              <a:gd name="connsiteX197" fmla="*/ 4684469 w 7467600"/>
              <a:gd name="connsiteY197" fmla="*/ 4364680 h 6858000"/>
              <a:gd name="connsiteX198" fmla="*/ 4690271 w 7467600"/>
              <a:gd name="connsiteY198" fmla="*/ 4370034 h 6858000"/>
              <a:gd name="connsiteX199" fmla="*/ 4136093 w 7467600"/>
              <a:gd name="connsiteY199" fmla="*/ 3858466 h 6858000"/>
              <a:gd name="connsiteX200" fmla="*/ 3670252 w 7467600"/>
              <a:gd name="connsiteY200" fmla="*/ 3622798 h 6858000"/>
              <a:gd name="connsiteX201" fmla="*/ 4440129 w 7467600"/>
              <a:gd name="connsiteY201" fmla="*/ 3448571 h 6858000"/>
              <a:gd name="connsiteX202" fmla="*/ 4856525 w 7467600"/>
              <a:gd name="connsiteY202" fmla="*/ 3915351 h 6858000"/>
              <a:gd name="connsiteX203" fmla="*/ 5059055 w 7467600"/>
              <a:gd name="connsiteY203" fmla="*/ 4108918 h 6858000"/>
              <a:gd name="connsiteX204" fmla="*/ 5290070 w 7467600"/>
              <a:gd name="connsiteY204" fmla="*/ 4263619 h 6858000"/>
              <a:gd name="connsiteX205" fmla="*/ 4834991 w 7467600"/>
              <a:gd name="connsiteY205" fmla="*/ 3830985 h 6858000"/>
              <a:gd name="connsiteX206" fmla="*/ 4440129 w 7467600"/>
              <a:gd name="connsiteY206" fmla="*/ 3448571 h 6858000"/>
              <a:gd name="connsiteX207" fmla="*/ 4441737 w 7467600"/>
              <a:gd name="connsiteY207" fmla="*/ 3399734 h 6858000"/>
              <a:gd name="connsiteX208" fmla="*/ 4431236 w 7467600"/>
              <a:gd name="connsiteY208" fmla="*/ 3400954 h 6858000"/>
              <a:gd name="connsiteX209" fmla="*/ 4557150 w 7467600"/>
              <a:gd name="connsiteY209" fmla="*/ 3510023 h 6858000"/>
              <a:gd name="connsiteX210" fmla="*/ 4856936 w 7467600"/>
              <a:gd name="connsiteY210" fmla="*/ 3809146 h 6858000"/>
              <a:gd name="connsiteX211" fmla="*/ 5111996 w 7467600"/>
              <a:gd name="connsiteY211" fmla="*/ 4065759 h 6858000"/>
              <a:gd name="connsiteX212" fmla="*/ 5388878 w 7467600"/>
              <a:gd name="connsiteY212" fmla="*/ 4300185 h 6858000"/>
              <a:gd name="connsiteX213" fmla="*/ 5425556 w 7467600"/>
              <a:gd name="connsiteY213" fmla="*/ 4308967 h 6858000"/>
              <a:gd name="connsiteX214" fmla="*/ 4943646 w 7467600"/>
              <a:gd name="connsiteY214" fmla="*/ 3822916 h 6858000"/>
              <a:gd name="connsiteX215" fmla="*/ 4594837 w 7467600"/>
              <a:gd name="connsiteY215" fmla="*/ 3532274 h 6858000"/>
              <a:gd name="connsiteX216" fmla="*/ 4441737 w 7467600"/>
              <a:gd name="connsiteY216" fmla="*/ 3399734 h 6858000"/>
              <a:gd name="connsiteX217" fmla="*/ 5425834 w 7467600"/>
              <a:gd name="connsiteY217" fmla="*/ 3162785 h 6858000"/>
              <a:gd name="connsiteX218" fmla="*/ 5401644 w 7467600"/>
              <a:gd name="connsiteY218" fmla="*/ 3617847 h 6858000"/>
              <a:gd name="connsiteX219" fmla="*/ 5467256 w 7467600"/>
              <a:gd name="connsiteY219" fmla="*/ 4175494 h 6858000"/>
              <a:gd name="connsiteX220" fmla="*/ 5448069 w 7467600"/>
              <a:gd name="connsiteY220" fmla="*/ 3567554 h 6858000"/>
              <a:gd name="connsiteX221" fmla="*/ 5425834 w 7467600"/>
              <a:gd name="connsiteY221" fmla="*/ 3162785 h 6858000"/>
              <a:gd name="connsiteX222" fmla="*/ 1318687 w 7467600"/>
              <a:gd name="connsiteY222" fmla="*/ 3113840 h 6858000"/>
              <a:gd name="connsiteX223" fmla="*/ 1066793 w 7467600"/>
              <a:gd name="connsiteY223" fmla="*/ 3212171 h 6858000"/>
              <a:gd name="connsiteX224" fmla="*/ 993319 w 7467600"/>
              <a:gd name="connsiteY224" fmla="*/ 3247648 h 6858000"/>
              <a:gd name="connsiteX225" fmla="*/ 853081 w 7467600"/>
              <a:gd name="connsiteY225" fmla="*/ 3312410 h 6858000"/>
              <a:gd name="connsiteX226" fmla="*/ 805957 w 7467600"/>
              <a:gd name="connsiteY226" fmla="*/ 3330443 h 6858000"/>
              <a:gd name="connsiteX227" fmla="*/ 1318687 w 7467600"/>
              <a:gd name="connsiteY227" fmla="*/ 3113840 h 6858000"/>
              <a:gd name="connsiteX228" fmla="*/ 5453702 w 7467600"/>
              <a:gd name="connsiteY228" fmla="*/ 3090882 h 6858000"/>
              <a:gd name="connsiteX229" fmla="*/ 5480135 w 7467600"/>
              <a:gd name="connsiteY229" fmla="*/ 3565802 h 6858000"/>
              <a:gd name="connsiteX230" fmla="*/ 5499023 w 7467600"/>
              <a:gd name="connsiteY230" fmla="*/ 4166310 h 6858000"/>
              <a:gd name="connsiteX231" fmla="*/ 5547022 w 7467600"/>
              <a:gd name="connsiteY231" fmla="*/ 3607838 h 6858000"/>
              <a:gd name="connsiteX232" fmla="*/ 5515964 w 7467600"/>
              <a:gd name="connsiteY232" fmla="*/ 3378541 h 6858000"/>
              <a:gd name="connsiteX233" fmla="*/ 5453702 w 7467600"/>
              <a:gd name="connsiteY233" fmla="*/ 3090882 h 6858000"/>
              <a:gd name="connsiteX234" fmla="*/ 1238695 w 7467600"/>
              <a:gd name="connsiteY234" fmla="*/ 3076820 h 6858000"/>
              <a:gd name="connsiteX235" fmla="*/ 716371 w 7467600"/>
              <a:gd name="connsiteY235" fmla="*/ 3293249 h 6858000"/>
              <a:gd name="connsiteX236" fmla="*/ 579522 w 7467600"/>
              <a:gd name="connsiteY236" fmla="*/ 3371759 h 6858000"/>
              <a:gd name="connsiteX237" fmla="*/ 600288 w 7467600"/>
              <a:gd name="connsiteY237" fmla="*/ 3365555 h 6858000"/>
              <a:gd name="connsiteX238" fmla="*/ 840692 w 7467600"/>
              <a:gd name="connsiteY238" fmla="*/ 3284921 h 6858000"/>
              <a:gd name="connsiteX239" fmla="*/ 979248 w 7467600"/>
              <a:gd name="connsiteY239" fmla="*/ 3221003 h 6858000"/>
              <a:gd name="connsiteX240" fmla="*/ 1053282 w 7467600"/>
              <a:gd name="connsiteY240" fmla="*/ 3185247 h 6858000"/>
              <a:gd name="connsiteX241" fmla="*/ 1320603 w 7467600"/>
              <a:gd name="connsiteY241" fmla="*/ 3081281 h 6858000"/>
              <a:gd name="connsiteX242" fmla="*/ 1238695 w 7467600"/>
              <a:gd name="connsiteY242" fmla="*/ 3076820 h 6858000"/>
              <a:gd name="connsiteX243" fmla="*/ 5425627 w 7467600"/>
              <a:gd name="connsiteY243" fmla="*/ 2954192 h 6858000"/>
              <a:gd name="connsiteX244" fmla="*/ 5470770 w 7467600"/>
              <a:gd name="connsiteY244" fmla="*/ 3005435 h 6858000"/>
              <a:gd name="connsiteX245" fmla="*/ 5519779 w 7467600"/>
              <a:gd name="connsiteY245" fmla="*/ 4359223 h 6858000"/>
              <a:gd name="connsiteX246" fmla="*/ 5520293 w 7467600"/>
              <a:gd name="connsiteY246" fmla="*/ 4360602 h 6858000"/>
              <a:gd name="connsiteX247" fmla="*/ 5767221 w 7467600"/>
              <a:gd name="connsiteY247" fmla="*/ 4665564 h 6858000"/>
              <a:gd name="connsiteX248" fmla="*/ 6937169 w 7467600"/>
              <a:gd name="connsiteY248" fmla="*/ 4815941 h 6858000"/>
              <a:gd name="connsiteX249" fmla="*/ 6953922 w 7467600"/>
              <a:gd name="connsiteY249" fmla="*/ 4890068 h 6858000"/>
              <a:gd name="connsiteX250" fmla="*/ 6071359 w 7467600"/>
              <a:gd name="connsiteY250" fmla="*/ 4770770 h 6858000"/>
              <a:gd name="connsiteX251" fmla="*/ 6038839 w 7467600"/>
              <a:gd name="connsiteY251" fmla="*/ 4764474 h 6858000"/>
              <a:gd name="connsiteX252" fmla="*/ 6038706 w 7467600"/>
              <a:gd name="connsiteY252" fmla="*/ 4763847 h 6858000"/>
              <a:gd name="connsiteX253" fmla="*/ 6037784 w 7467600"/>
              <a:gd name="connsiteY253" fmla="*/ 4764270 h 6858000"/>
              <a:gd name="connsiteX254" fmla="*/ 6038839 w 7467600"/>
              <a:gd name="connsiteY254" fmla="*/ 4764474 h 6858000"/>
              <a:gd name="connsiteX255" fmla="*/ 6040338 w 7467600"/>
              <a:gd name="connsiteY255" fmla="*/ 4771418 h 6858000"/>
              <a:gd name="connsiteX256" fmla="*/ 6024488 w 7467600"/>
              <a:gd name="connsiteY256" fmla="*/ 4809903 h 6858000"/>
              <a:gd name="connsiteX257" fmla="*/ 5599771 w 7467600"/>
              <a:gd name="connsiteY257" fmla="*/ 5509652 h 6858000"/>
              <a:gd name="connsiteX258" fmla="*/ 5548843 w 7467600"/>
              <a:gd name="connsiteY258" fmla="*/ 5563845 h 6858000"/>
              <a:gd name="connsiteX259" fmla="*/ 5940952 w 7467600"/>
              <a:gd name="connsiteY259" fmla="*/ 6250028 h 6858000"/>
              <a:gd name="connsiteX260" fmla="*/ 6043441 w 7467600"/>
              <a:gd name="connsiteY260" fmla="*/ 6665847 h 6858000"/>
              <a:gd name="connsiteX261" fmla="*/ 6093432 w 7467600"/>
              <a:gd name="connsiteY261" fmla="*/ 6858000 h 6858000"/>
              <a:gd name="connsiteX262" fmla="*/ 6034344 w 7467600"/>
              <a:gd name="connsiteY262" fmla="*/ 6858000 h 6858000"/>
              <a:gd name="connsiteX263" fmla="*/ 6026679 w 7467600"/>
              <a:gd name="connsiteY263" fmla="*/ 6836959 h 6858000"/>
              <a:gd name="connsiteX264" fmla="*/ 5800441 w 7467600"/>
              <a:gd name="connsiteY264" fmla="*/ 6335286 h 6858000"/>
              <a:gd name="connsiteX265" fmla="*/ 5526562 w 7467600"/>
              <a:gd name="connsiteY265" fmla="*/ 5705388 h 6858000"/>
              <a:gd name="connsiteX266" fmla="*/ 5519640 w 7467600"/>
              <a:gd name="connsiteY266" fmla="*/ 5683774 h 6858000"/>
              <a:gd name="connsiteX267" fmla="*/ 5844559 w 7467600"/>
              <a:gd name="connsiteY267" fmla="*/ 6553349 h 6858000"/>
              <a:gd name="connsiteX268" fmla="*/ 5975994 w 7467600"/>
              <a:gd name="connsiteY268" fmla="*/ 6858000 h 6858000"/>
              <a:gd name="connsiteX269" fmla="*/ 5898547 w 7467600"/>
              <a:gd name="connsiteY269" fmla="*/ 6858000 h 6858000"/>
              <a:gd name="connsiteX270" fmla="*/ 5682041 w 7467600"/>
              <a:gd name="connsiteY270" fmla="*/ 6355860 h 6858000"/>
              <a:gd name="connsiteX271" fmla="*/ 5461758 w 7467600"/>
              <a:gd name="connsiteY271" fmla="*/ 5820220 h 6858000"/>
              <a:gd name="connsiteX272" fmla="*/ 5237282 w 7467600"/>
              <a:gd name="connsiteY272" fmla="*/ 6579086 h 6858000"/>
              <a:gd name="connsiteX273" fmla="*/ 5115009 w 7467600"/>
              <a:gd name="connsiteY273" fmla="*/ 6858000 h 6858000"/>
              <a:gd name="connsiteX274" fmla="*/ 5028074 w 7467600"/>
              <a:gd name="connsiteY274" fmla="*/ 6858000 h 6858000"/>
              <a:gd name="connsiteX275" fmla="*/ 5079508 w 7467600"/>
              <a:gd name="connsiteY275" fmla="*/ 6749074 h 6858000"/>
              <a:gd name="connsiteX276" fmla="*/ 5371846 w 7467600"/>
              <a:gd name="connsiteY276" fmla="*/ 5924413 h 6858000"/>
              <a:gd name="connsiteX277" fmla="*/ 5270512 w 7467600"/>
              <a:gd name="connsiteY277" fmla="*/ 6138975 h 6858000"/>
              <a:gd name="connsiteX278" fmla="*/ 5062409 w 7467600"/>
              <a:gd name="connsiteY278" fmla="*/ 6653544 h 6858000"/>
              <a:gd name="connsiteX279" fmla="*/ 5036628 w 7467600"/>
              <a:gd name="connsiteY279" fmla="*/ 6754247 h 6858000"/>
              <a:gd name="connsiteX280" fmla="*/ 5009112 w 7467600"/>
              <a:gd name="connsiteY280" fmla="*/ 6858000 h 6858000"/>
              <a:gd name="connsiteX281" fmla="*/ 4976679 w 7467600"/>
              <a:gd name="connsiteY281" fmla="*/ 6858000 h 6858000"/>
              <a:gd name="connsiteX282" fmla="*/ 5006537 w 7467600"/>
              <a:gd name="connsiteY282" fmla="*/ 6747068 h 6858000"/>
              <a:gd name="connsiteX283" fmla="*/ 5032723 w 7467600"/>
              <a:gd name="connsiteY283" fmla="*/ 6644957 h 6858000"/>
              <a:gd name="connsiteX284" fmla="*/ 5242949 w 7467600"/>
              <a:gd name="connsiteY284" fmla="*/ 6125175 h 6858000"/>
              <a:gd name="connsiteX285" fmla="*/ 5286321 w 7467600"/>
              <a:gd name="connsiteY285" fmla="*/ 6033555 h 6858000"/>
              <a:gd name="connsiteX286" fmla="*/ 5008210 w 7467600"/>
              <a:gd name="connsiteY286" fmla="*/ 6649194 h 6858000"/>
              <a:gd name="connsiteX287" fmla="*/ 4986321 w 7467600"/>
              <a:gd name="connsiteY287" fmla="*/ 6765687 h 6858000"/>
              <a:gd name="connsiteX288" fmla="*/ 4973474 w 7467600"/>
              <a:gd name="connsiteY288" fmla="*/ 6858000 h 6858000"/>
              <a:gd name="connsiteX289" fmla="*/ 4907178 w 7467600"/>
              <a:gd name="connsiteY289" fmla="*/ 6858000 h 6858000"/>
              <a:gd name="connsiteX290" fmla="*/ 4910810 w 7467600"/>
              <a:gd name="connsiteY290" fmla="*/ 6829660 h 6858000"/>
              <a:gd name="connsiteX291" fmla="*/ 4987461 w 7467600"/>
              <a:gd name="connsiteY291" fmla="*/ 6432994 h 6858000"/>
              <a:gd name="connsiteX292" fmla="*/ 5179262 w 7467600"/>
              <a:gd name="connsiteY292" fmla="*/ 6035044 h 6858000"/>
              <a:gd name="connsiteX293" fmla="*/ 4689678 w 7467600"/>
              <a:gd name="connsiteY293" fmla="*/ 6440241 h 6858000"/>
              <a:gd name="connsiteX294" fmla="*/ 4477543 w 7467600"/>
              <a:gd name="connsiteY294" fmla="*/ 6674836 h 6858000"/>
              <a:gd name="connsiteX295" fmla="*/ 4329957 w 7467600"/>
              <a:gd name="connsiteY295" fmla="*/ 6858000 h 6858000"/>
              <a:gd name="connsiteX296" fmla="*/ 4218595 w 7467600"/>
              <a:gd name="connsiteY296" fmla="*/ 6858000 h 6858000"/>
              <a:gd name="connsiteX297" fmla="*/ 4368888 w 7467600"/>
              <a:gd name="connsiteY297" fmla="*/ 6668412 h 6858000"/>
              <a:gd name="connsiteX298" fmla="*/ 4563091 w 7467600"/>
              <a:gd name="connsiteY298" fmla="*/ 6442508 h 6858000"/>
              <a:gd name="connsiteX299" fmla="*/ 5387324 w 7467600"/>
              <a:gd name="connsiteY299" fmla="*/ 5705830 h 6858000"/>
              <a:gd name="connsiteX300" fmla="*/ 5073620 w 7467600"/>
              <a:gd name="connsiteY300" fmla="*/ 5955437 h 6858000"/>
              <a:gd name="connsiteX301" fmla="*/ 4689789 w 7467600"/>
              <a:gd name="connsiteY301" fmla="*/ 6268382 h 6858000"/>
              <a:gd name="connsiteX302" fmla="*/ 4418722 w 7467600"/>
              <a:gd name="connsiteY302" fmla="*/ 6570886 h 6858000"/>
              <a:gd name="connsiteX303" fmla="*/ 4214944 w 7467600"/>
              <a:gd name="connsiteY303" fmla="*/ 6858000 h 6858000"/>
              <a:gd name="connsiteX304" fmla="*/ 4177898 w 7467600"/>
              <a:gd name="connsiteY304" fmla="*/ 6858000 h 6858000"/>
              <a:gd name="connsiteX305" fmla="*/ 4391597 w 7467600"/>
              <a:gd name="connsiteY305" fmla="*/ 6556370 h 6858000"/>
              <a:gd name="connsiteX306" fmla="*/ 4668889 w 7467600"/>
              <a:gd name="connsiteY306" fmla="*/ 6246399 h 6858000"/>
              <a:gd name="connsiteX307" fmla="*/ 5055427 w 7467600"/>
              <a:gd name="connsiteY307" fmla="*/ 5931476 h 6858000"/>
              <a:gd name="connsiteX308" fmla="*/ 5371814 w 7467600"/>
              <a:gd name="connsiteY308" fmla="*/ 5678975 h 6858000"/>
              <a:gd name="connsiteX309" fmla="*/ 4987918 w 7467600"/>
              <a:gd name="connsiteY309" fmla="*/ 5838701 h 6858000"/>
              <a:gd name="connsiteX310" fmla="*/ 4317146 w 7467600"/>
              <a:gd name="connsiteY310" fmla="*/ 6587716 h 6858000"/>
              <a:gd name="connsiteX311" fmla="*/ 4171627 w 7467600"/>
              <a:gd name="connsiteY311" fmla="*/ 6858000 h 6858000"/>
              <a:gd name="connsiteX312" fmla="*/ 4081585 w 7467600"/>
              <a:gd name="connsiteY312" fmla="*/ 6858000 h 6858000"/>
              <a:gd name="connsiteX313" fmla="*/ 4238603 w 7467600"/>
              <a:gd name="connsiteY313" fmla="*/ 6559341 h 6858000"/>
              <a:gd name="connsiteX314" fmla="*/ 4778333 w 7467600"/>
              <a:gd name="connsiteY314" fmla="*/ 5873626 h 6858000"/>
              <a:gd name="connsiteX315" fmla="*/ 5414185 w 7467600"/>
              <a:gd name="connsiteY315" fmla="*/ 5573882 h 6858000"/>
              <a:gd name="connsiteX316" fmla="*/ 5959648 w 7467600"/>
              <a:gd name="connsiteY316" fmla="*/ 4760797 h 6858000"/>
              <a:gd name="connsiteX317" fmla="*/ 5355019 w 7467600"/>
              <a:gd name="connsiteY317" fmla="*/ 4734672 h 6858000"/>
              <a:gd name="connsiteX318" fmla="*/ 5083565 w 7467600"/>
              <a:gd name="connsiteY318" fmla="*/ 5179121 h 6858000"/>
              <a:gd name="connsiteX319" fmla="*/ 4713577 w 7467600"/>
              <a:gd name="connsiteY319" fmla="*/ 5616803 h 6858000"/>
              <a:gd name="connsiteX320" fmla="*/ 3989559 w 7467600"/>
              <a:gd name="connsiteY320" fmla="*/ 6145945 h 6858000"/>
              <a:gd name="connsiteX321" fmla="*/ 3939824 w 7467600"/>
              <a:gd name="connsiteY321" fmla="*/ 6066900 h 6858000"/>
              <a:gd name="connsiteX322" fmla="*/ 4584537 w 7467600"/>
              <a:gd name="connsiteY322" fmla="*/ 5324826 h 6858000"/>
              <a:gd name="connsiteX323" fmla="*/ 5037105 w 7467600"/>
              <a:gd name="connsiteY323" fmla="*/ 5088765 h 6858000"/>
              <a:gd name="connsiteX324" fmla="*/ 5039930 w 7467600"/>
              <a:gd name="connsiteY324" fmla="*/ 5089585 h 6858000"/>
              <a:gd name="connsiteX325" fmla="*/ 5263764 w 7467600"/>
              <a:gd name="connsiteY325" fmla="*/ 4735525 h 6858000"/>
              <a:gd name="connsiteX326" fmla="*/ 4086300 w 7467600"/>
              <a:gd name="connsiteY326" fmla="*/ 4884599 h 6858000"/>
              <a:gd name="connsiteX327" fmla="*/ 4085485 w 7467600"/>
              <a:gd name="connsiteY327" fmla="*/ 4899070 h 6858000"/>
              <a:gd name="connsiteX328" fmla="*/ 3871915 w 7467600"/>
              <a:gd name="connsiteY328" fmla="*/ 5253645 h 6858000"/>
              <a:gd name="connsiteX329" fmla="*/ 3799374 w 7467600"/>
              <a:gd name="connsiteY329" fmla="*/ 5466127 h 6858000"/>
              <a:gd name="connsiteX330" fmla="*/ 3498850 w 7467600"/>
              <a:gd name="connsiteY330" fmla="*/ 6661888 h 6858000"/>
              <a:gd name="connsiteX331" fmla="*/ 3399216 w 7467600"/>
              <a:gd name="connsiteY331" fmla="*/ 6858000 h 6858000"/>
              <a:gd name="connsiteX332" fmla="*/ 3303688 w 7467600"/>
              <a:gd name="connsiteY332" fmla="*/ 6858000 h 6858000"/>
              <a:gd name="connsiteX333" fmla="*/ 3391774 w 7467600"/>
              <a:gd name="connsiteY333" fmla="*/ 6697181 h 6858000"/>
              <a:gd name="connsiteX334" fmla="*/ 3735540 w 7467600"/>
              <a:gd name="connsiteY334" fmla="*/ 5546923 h 6858000"/>
              <a:gd name="connsiteX335" fmla="*/ 3729438 w 7467600"/>
              <a:gd name="connsiteY335" fmla="*/ 5569058 h 6858000"/>
              <a:gd name="connsiteX336" fmla="*/ 3707782 w 7467600"/>
              <a:gd name="connsiteY336" fmla="*/ 5644908 h 6858000"/>
              <a:gd name="connsiteX337" fmla="*/ 3583827 w 7467600"/>
              <a:gd name="connsiteY337" fmla="*/ 6039215 h 6858000"/>
              <a:gd name="connsiteX338" fmla="*/ 3547861 w 7467600"/>
              <a:gd name="connsiteY338" fmla="*/ 6129609 h 6858000"/>
              <a:gd name="connsiteX339" fmla="*/ 3490905 w 7467600"/>
              <a:gd name="connsiteY339" fmla="*/ 6277660 h 6858000"/>
              <a:gd name="connsiteX340" fmla="*/ 3455859 w 7467600"/>
              <a:gd name="connsiteY340" fmla="*/ 6391301 h 6858000"/>
              <a:gd name="connsiteX341" fmla="*/ 3429112 w 7467600"/>
              <a:gd name="connsiteY341" fmla="*/ 6479469 h 6858000"/>
              <a:gd name="connsiteX342" fmla="*/ 3304862 w 7467600"/>
              <a:gd name="connsiteY342" fmla="*/ 6796476 h 6858000"/>
              <a:gd name="connsiteX343" fmla="*/ 3276071 w 7467600"/>
              <a:gd name="connsiteY343" fmla="*/ 6858000 h 6858000"/>
              <a:gd name="connsiteX344" fmla="*/ 3240805 w 7467600"/>
              <a:gd name="connsiteY344" fmla="*/ 6858000 h 6858000"/>
              <a:gd name="connsiteX345" fmla="*/ 3275917 w 7467600"/>
              <a:gd name="connsiteY345" fmla="*/ 6783192 h 6858000"/>
              <a:gd name="connsiteX346" fmla="*/ 3399358 w 7467600"/>
              <a:gd name="connsiteY346" fmla="*/ 6469011 h 6858000"/>
              <a:gd name="connsiteX347" fmla="*/ 3425650 w 7467600"/>
              <a:gd name="connsiteY347" fmla="*/ 6381333 h 6858000"/>
              <a:gd name="connsiteX348" fmla="*/ 3460661 w 7467600"/>
              <a:gd name="connsiteY348" fmla="*/ 6266763 h 6858000"/>
              <a:gd name="connsiteX349" fmla="*/ 3518021 w 7467600"/>
              <a:gd name="connsiteY349" fmla="*/ 6117298 h 6858000"/>
              <a:gd name="connsiteX350" fmla="*/ 3554035 w 7467600"/>
              <a:gd name="connsiteY350" fmla="*/ 6027832 h 6858000"/>
              <a:gd name="connsiteX351" fmla="*/ 3677174 w 7467600"/>
              <a:gd name="connsiteY351" fmla="*/ 5636351 h 6858000"/>
              <a:gd name="connsiteX352" fmla="*/ 3698819 w 7467600"/>
              <a:gd name="connsiteY352" fmla="*/ 5560503 h 6858000"/>
              <a:gd name="connsiteX353" fmla="*/ 3702094 w 7467600"/>
              <a:gd name="connsiteY353" fmla="*/ 5549194 h 6858000"/>
              <a:gd name="connsiteX354" fmla="*/ 3398355 w 7467600"/>
              <a:gd name="connsiteY354" fmla="*/ 6094603 h 6858000"/>
              <a:gd name="connsiteX355" fmla="*/ 3193941 w 7467600"/>
              <a:gd name="connsiteY355" fmla="*/ 6798775 h 6858000"/>
              <a:gd name="connsiteX356" fmla="*/ 3184140 w 7467600"/>
              <a:gd name="connsiteY356" fmla="*/ 6858000 h 6858000"/>
              <a:gd name="connsiteX357" fmla="*/ 3099978 w 7467600"/>
              <a:gd name="connsiteY357" fmla="*/ 6858000 h 6858000"/>
              <a:gd name="connsiteX358" fmla="*/ 3101556 w 7467600"/>
              <a:gd name="connsiteY358" fmla="*/ 6843337 h 6858000"/>
              <a:gd name="connsiteX359" fmla="*/ 3370162 w 7467600"/>
              <a:gd name="connsiteY359" fmla="*/ 5785550 h 6858000"/>
              <a:gd name="connsiteX360" fmla="*/ 3746477 w 7467600"/>
              <a:gd name="connsiteY360" fmla="*/ 5377889 h 6858000"/>
              <a:gd name="connsiteX361" fmla="*/ 3863399 w 7467600"/>
              <a:gd name="connsiteY361" fmla="*/ 5087257 h 6858000"/>
              <a:gd name="connsiteX362" fmla="*/ 3968712 w 7467600"/>
              <a:gd name="connsiteY362" fmla="*/ 4913989 h 6858000"/>
              <a:gd name="connsiteX363" fmla="*/ 2792390 w 7467600"/>
              <a:gd name="connsiteY363" fmla="*/ 5382974 h 6858000"/>
              <a:gd name="connsiteX364" fmla="*/ 2714982 w 7467600"/>
              <a:gd name="connsiteY364" fmla="*/ 5427051 h 6858000"/>
              <a:gd name="connsiteX365" fmla="*/ 2813361 w 7467600"/>
              <a:gd name="connsiteY365" fmla="*/ 6023912 h 6858000"/>
              <a:gd name="connsiteX366" fmla="*/ 2688430 w 7467600"/>
              <a:gd name="connsiteY366" fmla="*/ 6801564 h 6858000"/>
              <a:gd name="connsiteX367" fmla="*/ 2629626 w 7467600"/>
              <a:gd name="connsiteY367" fmla="*/ 6763394 h 6858000"/>
              <a:gd name="connsiteX368" fmla="*/ 2565328 w 7467600"/>
              <a:gd name="connsiteY368" fmla="*/ 5516399 h 6858000"/>
              <a:gd name="connsiteX369" fmla="*/ 1922999 w 7467600"/>
              <a:gd name="connsiteY369" fmla="*/ 5980343 h 6858000"/>
              <a:gd name="connsiteX370" fmla="*/ 1950261 w 7467600"/>
              <a:gd name="connsiteY370" fmla="*/ 6405858 h 6858000"/>
              <a:gd name="connsiteX371" fmla="*/ 2365554 w 7467600"/>
              <a:gd name="connsiteY371" fmla="*/ 6759107 h 6858000"/>
              <a:gd name="connsiteX372" fmla="*/ 2424142 w 7467600"/>
              <a:gd name="connsiteY372" fmla="*/ 6858000 h 6858000"/>
              <a:gd name="connsiteX373" fmla="*/ 2395994 w 7467600"/>
              <a:gd name="connsiteY373" fmla="*/ 6858000 h 6858000"/>
              <a:gd name="connsiteX374" fmla="*/ 2392863 w 7467600"/>
              <a:gd name="connsiteY374" fmla="*/ 6852964 h 6858000"/>
              <a:gd name="connsiteX375" fmla="*/ 2017589 w 7467600"/>
              <a:gd name="connsiteY375" fmla="*/ 6493982 h 6858000"/>
              <a:gd name="connsiteX376" fmla="*/ 2147336 w 7467600"/>
              <a:gd name="connsiteY376" fmla="*/ 6594052 h 6858000"/>
              <a:gd name="connsiteX377" fmla="*/ 2207047 w 7467600"/>
              <a:gd name="connsiteY377" fmla="*/ 6654540 h 6858000"/>
              <a:gd name="connsiteX378" fmla="*/ 2299106 w 7467600"/>
              <a:gd name="connsiteY378" fmla="*/ 6778931 h 6858000"/>
              <a:gd name="connsiteX379" fmla="*/ 2314430 w 7467600"/>
              <a:gd name="connsiteY379" fmla="*/ 6801144 h 6858000"/>
              <a:gd name="connsiteX380" fmla="*/ 2352406 w 7467600"/>
              <a:gd name="connsiteY380" fmla="*/ 6858000 h 6858000"/>
              <a:gd name="connsiteX381" fmla="*/ 2314492 w 7467600"/>
              <a:gd name="connsiteY381" fmla="*/ 6858000 h 6858000"/>
              <a:gd name="connsiteX382" fmla="*/ 2288095 w 7467600"/>
              <a:gd name="connsiteY382" fmla="*/ 6818030 h 6858000"/>
              <a:gd name="connsiteX383" fmla="*/ 2272768 w 7467600"/>
              <a:gd name="connsiteY383" fmla="*/ 6795822 h 6858000"/>
              <a:gd name="connsiteX384" fmla="*/ 2182715 w 7467600"/>
              <a:gd name="connsiteY384" fmla="*/ 6675071 h 6858000"/>
              <a:gd name="connsiteX385" fmla="*/ 2032061 w 7467600"/>
              <a:gd name="connsiteY385" fmla="*/ 6541380 h 6858000"/>
              <a:gd name="connsiteX386" fmla="*/ 2257220 w 7467600"/>
              <a:gd name="connsiteY386" fmla="*/ 6826257 h 6858000"/>
              <a:gd name="connsiteX387" fmla="*/ 2281324 w 7467600"/>
              <a:gd name="connsiteY387" fmla="*/ 6858000 h 6858000"/>
              <a:gd name="connsiteX388" fmla="*/ 2242860 w 7467600"/>
              <a:gd name="connsiteY388" fmla="*/ 6858000 h 6858000"/>
              <a:gd name="connsiteX389" fmla="*/ 2232818 w 7467600"/>
              <a:gd name="connsiteY389" fmla="*/ 6844926 h 6858000"/>
              <a:gd name="connsiteX390" fmla="*/ 1990172 w 7467600"/>
              <a:gd name="connsiteY390" fmla="*/ 6542121 h 6858000"/>
              <a:gd name="connsiteX391" fmla="*/ 2124090 w 7467600"/>
              <a:gd name="connsiteY391" fmla="*/ 6761017 h 6858000"/>
              <a:gd name="connsiteX392" fmla="*/ 2200380 w 7467600"/>
              <a:gd name="connsiteY392" fmla="*/ 6858000 h 6858000"/>
              <a:gd name="connsiteX393" fmla="*/ 2147507 w 7467600"/>
              <a:gd name="connsiteY393" fmla="*/ 6858000 h 6858000"/>
              <a:gd name="connsiteX394" fmla="*/ 2070668 w 7467600"/>
              <a:gd name="connsiteY394" fmla="*/ 6761520 h 6858000"/>
              <a:gd name="connsiteX395" fmla="*/ 1975142 w 7467600"/>
              <a:gd name="connsiteY395" fmla="*/ 6585570 h 6858000"/>
              <a:gd name="connsiteX396" fmla="*/ 2050035 w 7467600"/>
              <a:gd name="connsiteY396" fmla="*/ 6813345 h 6858000"/>
              <a:gd name="connsiteX397" fmla="*/ 2063025 w 7467600"/>
              <a:gd name="connsiteY397" fmla="*/ 6858000 h 6858000"/>
              <a:gd name="connsiteX398" fmla="*/ 2021675 w 7467600"/>
              <a:gd name="connsiteY398" fmla="*/ 6858000 h 6858000"/>
              <a:gd name="connsiteX399" fmla="*/ 2019308 w 7467600"/>
              <a:gd name="connsiteY399" fmla="*/ 6847118 h 6858000"/>
              <a:gd name="connsiteX400" fmla="*/ 1938835 w 7467600"/>
              <a:gd name="connsiteY400" fmla="*/ 6551160 h 6858000"/>
              <a:gd name="connsiteX401" fmla="*/ 1953230 w 7467600"/>
              <a:gd name="connsiteY401" fmla="*/ 6759699 h 6858000"/>
              <a:gd name="connsiteX402" fmla="*/ 1956763 w 7467600"/>
              <a:gd name="connsiteY402" fmla="*/ 6778191 h 6858000"/>
              <a:gd name="connsiteX403" fmla="*/ 1967925 w 7467600"/>
              <a:gd name="connsiteY403" fmla="*/ 6858000 h 6858000"/>
              <a:gd name="connsiteX404" fmla="*/ 1936622 w 7467600"/>
              <a:gd name="connsiteY404" fmla="*/ 6858000 h 6858000"/>
              <a:gd name="connsiteX405" fmla="*/ 1926261 w 7467600"/>
              <a:gd name="connsiteY405" fmla="*/ 6784064 h 6858000"/>
              <a:gd name="connsiteX406" fmla="*/ 1922724 w 7467600"/>
              <a:gd name="connsiteY406" fmla="*/ 6765577 h 6858000"/>
              <a:gd name="connsiteX407" fmla="*/ 1904650 w 7467600"/>
              <a:gd name="connsiteY407" fmla="*/ 6639616 h 6858000"/>
              <a:gd name="connsiteX408" fmla="*/ 1885273 w 7467600"/>
              <a:gd name="connsiteY408" fmla="*/ 6858000 h 6858000"/>
              <a:gd name="connsiteX409" fmla="*/ 1854363 w 7467600"/>
              <a:gd name="connsiteY409" fmla="*/ 6858000 h 6858000"/>
              <a:gd name="connsiteX410" fmla="*/ 1880391 w 7467600"/>
              <a:gd name="connsiteY410" fmla="*/ 6603796 h 6858000"/>
              <a:gd name="connsiteX411" fmla="*/ 1818273 w 7467600"/>
              <a:gd name="connsiteY411" fmla="*/ 6715729 h 6858000"/>
              <a:gd name="connsiteX412" fmla="*/ 1794691 w 7467600"/>
              <a:gd name="connsiteY412" fmla="*/ 6843239 h 6858000"/>
              <a:gd name="connsiteX413" fmla="*/ 1794914 w 7467600"/>
              <a:gd name="connsiteY413" fmla="*/ 6858000 h 6858000"/>
              <a:gd name="connsiteX414" fmla="*/ 1746128 w 7467600"/>
              <a:gd name="connsiteY414" fmla="*/ 6858000 h 6858000"/>
              <a:gd name="connsiteX415" fmla="*/ 1753934 w 7467600"/>
              <a:gd name="connsiteY415" fmla="*/ 6724796 h 6858000"/>
              <a:gd name="connsiteX416" fmla="*/ 1792053 w 7467600"/>
              <a:gd name="connsiteY416" fmla="*/ 6572396 h 6858000"/>
              <a:gd name="connsiteX417" fmla="*/ 1862248 w 7467600"/>
              <a:gd name="connsiteY417" fmla="*/ 6266397 h 6858000"/>
              <a:gd name="connsiteX418" fmla="*/ 1862250 w 7467600"/>
              <a:gd name="connsiteY418" fmla="*/ 6033531 h 6858000"/>
              <a:gd name="connsiteX419" fmla="*/ 1211999 w 7467600"/>
              <a:gd name="connsiteY419" fmla="*/ 6683610 h 6858000"/>
              <a:gd name="connsiteX420" fmla="*/ 1213266 w 7467600"/>
              <a:gd name="connsiteY420" fmla="*/ 6691947 h 6858000"/>
              <a:gd name="connsiteX421" fmla="*/ 1203370 w 7467600"/>
              <a:gd name="connsiteY421" fmla="*/ 6850676 h 6858000"/>
              <a:gd name="connsiteX422" fmla="*/ 1203671 w 7467600"/>
              <a:gd name="connsiteY422" fmla="*/ 6858000 h 6858000"/>
              <a:gd name="connsiteX423" fmla="*/ 1143180 w 7467600"/>
              <a:gd name="connsiteY423" fmla="*/ 6858000 h 6858000"/>
              <a:gd name="connsiteX424" fmla="*/ 1142176 w 7467600"/>
              <a:gd name="connsiteY424" fmla="*/ 6766045 h 6858000"/>
              <a:gd name="connsiteX425" fmla="*/ 1067484 w 7467600"/>
              <a:gd name="connsiteY425" fmla="*/ 6858000 h 6858000"/>
              <a:gd name="connsiteX426" fmla="*/ 953928 w 7467600"/>
              <a:gd name="connsiteY426" fmla="*/ 6858000 h 6858000"/>
              <a:gd name="connsiteX427" fmla="*/ 959715 w 7467600"/>
              <a:gd name="connsiteY427" fmla="*/ 6850185 h 6858000"/>
              <a:gd name="connsiteX428" fmla="*/ 1483788 w 7467600"/>
              <a:gd name="connsiteY428" fmla="*/ 6259174 h 6858000"/>
              <a:gd name="connsiteX429" fmla="*/ 1100671 w 7467600"/>
              <a:gd name="connsiteY429" fmla="*/ 6252137 h 6858000"/>
              <a:gd name="connsiteX430" fmla="*/ 1090144 w 7467600"/>
              <a:gd name="connsiteY430" fmla="*/ 6256748 h 6858000"/>
              <a:gd name="connsiteX431" fmla="*/ 1095872 w 7467600"/>
              <a:gd name="connsiteY431" fmla="*/ 6271892 h 6858000"/>
              <a:gd name="connsiteX432" fmla="*/ 262785 w 7467600"/>
              <a:gd name="connsiteY432" fmla="*/ 6845450 h 6858000"/>
              <a:gd name="connsiteX433" fmla="*/ 209968 w 7467600"/>
              <a:gd name="connsiteY433" fmla="*/ 6770713 h 6858000"/>
              <a:gd name="connsiteX434" fmla="*/ 873460 w 7467600"/>
              <a:gd name="connsiteY434" fmla="*/ 6253768 h 6858000"/>
              <a:gd name="connsiteX435" fmla="*/ 192686 w 7467600"/>
              <a:gd name="connsiteY435" fmla="*/ 5849257 h 6858000"/>
              <a:gd name="connsiteX436" fmla="*/ 4696 w 7467600"/>
              <a:gd name="connsiteY436" fmla="*/ 5697668 h 6858000"/>
              <a:gd name="connsiteX437" fmla="*/ 0 w 7467600"/>
              <a:gd name="connsiteY437" fmla="*/ 5689984 h 6858000"/>
              <a:gd name="connsiteX438" fmla="*/ 0 w 7467600"/>
              <a:gd name="connsiteY438" fmla="*/ 5513472 h 6858000"/>
              <a:gd name="connsiteX439" fmla="*/ 174101 w 7467600"/>
              <a:gd name="connsiteY439" fmla="*/ 5620277 h 6858000"/>
              <a:gd name="connsiteX440" fmla="*/ 891800 w 7467600"/>
              <a:gd name="connsiteY440" fmla="*/ 6036935 h 6858000"/>
              <a:gd name="connsiteX441" fmla="*/ 1072219 w 7467600"/>
              <a:gd name="connsiteY441" fmla="*/ 6169443 h 6858000"/>
              <a:gd name="connsiteX442" fmla="*/ 1074117 w 7467600"/>
              <a:gd name="connsiteY442" fmla="*/ 6170301 h 6858000"/>
              <a:gd name="connsiteX443" fmla="*/ 1083114 w 7467600"/>
              <a:gd name="connsiteY443" fmla="*/ 6174131 h 6858000"/>
              <a:gd name="connsiteX444" fmla="*/ 1543010 w 7467600"/>
              <a:gd name="connsiteY444" fmla="*/ 6191140 h 6858000"/>
              <a:gd name="connsiteX445" fmla="*/ 1551080 w 7467600"/>
              <a:gd name="connsiteY445" fmla="*/ 6195006 h 6858000"/>
              <a:gd name="connsiteX446" fmla="*/ 2345443 w 7467600"/>
              <a:gd name="connsiteY446" fmla="*/ 5549882 h 6858000"/>
              <a:gd name="connsiteX447" fmla="*/ 1721499 w 7467600"/>
              <a:gd name="connsiteY447" fmla="*/ 5599969 h 6858000"/>
              <a:gd name="connsiteX448" fmla="*/ 767716 w 7467600"/>
              <a:gd name="connsiteY448" fmla="*/ 5472768 h 6858000"/>
              <a:gd name="connsiteX449" fmla="*/ 722147 w 7467600"/>
              <a:gd name="connsiteY449" fmla="*/ 5393091 h 6858000"/>
              <a:gd name="connsiteX450" fmla="*/ 1485552 w 7467600"/>
              <a:gd name="connsiteY450" fmla="*/ 5313202 h 6858000"/>
              <a:gd name="connsiteX451" fmla="*/ 2143004 w 7467600"/>
              <a:gd name="connsiteY451" fmla="*/ 5402420 h 6858000"/>
              <a:gd name="connsiteX452" fmla="*/ 1933391 w 7467600"/>
              <a:gd name="connsiteY452" fmla="*/ 5156971 h 6858000"/>
              <a:gd name="connsiteX453" fmla="*/ 1827118 w 7467600"/>
              <a:gd name="connsiteY453" fmla="*/ 4968410 h 6858000"/>
              <a:gd name="connsiteX454" fmla="*/ 1837349 w 7467600"/>
              <a:gd name="connsiteY454" fmla="*/ 4956357 h 6858000"/>
              <a:gd name="connsiteX455" fmla="*/ 2162835 w 7467600"/>
              <a:gd name="connsiteY455" fmla="*/ 5187853 h 6858000"/>
              <a:gd name="connsiteX456" fmla="*/ 2257167 w 7467600"/>
              <a:gd name="connsiteY456" fmla="*/ 5462123 h 6858000"/>
              <a:gd name="connsiteX457" fmla="*/ 2261598 w 7467600"/>
              <a:gd name="connsiteY457" fmla="*/ 5467998 h 6858000"/>
              <a:gd name="connsiteX458" fmla="*/ 2437177 w 7467600"/>
              <a:gd name="connsiteY458" fmla="*/ 5479608 h 6858000"/>
              <a:gd name="connsiteX459" fmla="*/ 2445247 w 7467600"/>
              <a:gd name="connsiteY459" fmla="*/ 5483476 h 6858000"/>
              <a:gd name="connsiteX460" fmla="*/ 2743626 w 7467600"/>
              <a:gd name="connsiteY460" fmla="*/ 5304819 h 6858000"/>
              <a:gd name="connsiteX461" fmla="*/ 3048102 w 7467600"/>
              <a:gd name="connsiteY461" fmla="*/ 5150595 h 6858000"/>
              <a:gd name="connsiteX462" fmla="*/ 1799414 w 7467600"/>
              <a:gd name="connsiteY462" fmla="*/ 4694732 h 6858000"/>
              <a:gd name="connsiteX463" fmla="*/ 1771735 w 7467600"/>
              <a:gd name="connsiteY463" fmla="*/ 4619929 h 6858000"/>
              <a:gd name="connsiteX464" fmla="*/ 3104273 w 7467600"/>
              <a:gd name="connsiteY464" fmla="*/ 5076159 h 6858000"/>
              <a:gd name="connsiteX465" fmla="*/ 3113245 w 7467600"/>
              <a:gd name="connsiteY465" fmla="*/ 5090705 h 6858000"/>
              <a:gd name="connsiteX466" fmla="*/ 3126294 w 7467600"/>
              <a:gd name="connsiteY466" fmla="*/ 5114400 h 6858000"/>
              <a:gd name="connsiteX467" fmla="*/ 3937433 w 7467600"/>
              <a:gd name="connsiteY467" fmla="*/ 4830473 h 6858000"/>
              <a:gd name="connsiteX468" fmla="*/ 3590475 w 7467600"/>
              <a:gd name="connsiteY468" fmla="*/ 4597974 h 6858000"/>
              <a:gd name="connsiteX469" fmla="*/ 3100264 w 7467600"/>
              <a:gd name="connsiteY469" fmla="*/ 4579845 h 6858000"/>
              <a:gd name="connsiteX470" fmla="*/ 2183576 w 7467600"/>
              <a:gd name="connsiteY470" fmla="*/ 4227150 h 6858000"/>
              <a:gd name="connsiteX471" fmla="*/ 2151029 w 7467600"/>
              <a:gd name="connsiteY471" fmla="*/ 4146947 h 6858000"/>
              <a:gd name="connsiteX472" fmla="*/ 3563434 w 7467600"/>
              <a:gd name="connsiteY472" fmla="*/ 4469115 h 6858000"/>
              <a:gd name="connsiteX473" fmla="*/ 3177952 w 7467600"/>
              <a:gd name="connsiteY473" fmla="*/ 3657386 h 6858000"/>
              <a:gd name="connsiteX474" fmla="*/ 3189263 w 7467600"/>
              <a:gd name="connsiteY474" fmla="*/ 3625726 h 6858000"/>
              <a:gd name="connsiteX475" fmla="*/ 3560912 w 7467600"/>
              <a:gd name="connsiteY475" fmla="*/ 4079863 h 6858000"/>
              <a:gd name="connsiteX476" fmla="*/ 3626636 w 7467600"/>
              <a:gd name="connsiteY476" fmla="*/ 4512230 h 6858000"/>
              <a:gd name="connsiteX477" fmla="*/ 3653088 w 7467600"/>
              <a:gd name="connsiteY477" fmla="*/ 4521417 h 6858000"/>
              <a:gd name="connsiteX478" fmla="*/ 3988128 w 7467600"/>
              <a:gd name="connsiteY478" fmla="*/ 4817267 h 6858000"/>
              <a:gd name="connsiteX479" fmla="*/ 4830582 w 7467600"/>
              <a:gd name="connsiteY479" fmla="*/ 4676000 h 6858000"/>
              <a:gd name="connsiteX480" fmla="*/ 4830100 w 7467600"/>
              <a:gd name="connsiteY480" fmla="*/ 4675554 h 6858000"/>
              <a:gd name="connsiteX481" fmla="*/ 4036318 w 7467600"/>
              <a:gd name="connsiteY481" fmla="*/ 4147013 h 6858000"/>
              <a:gd name="connsiteX482" fmla="*/ 3432098 w 7467600"/>
              <a:gd name="connsiteY482" fmla="*/ 3537312 h 6858000"/>
              <a:gd name="connsiteX483" fmla="*/ 3446761 w 7467600"/>
              <a:gd name="connsiteY483" fmla="*/ 3461278 h 6858000"/>
              <a:gd name="connsiteX484" fmla="*/ 4419733 w 7467600"/>
              <a:gd name="connsiteY484" fmla="*/ 3963555 h 6858000"/>
              <a:gd name="connsiteX485" fmla="*/ 4781371 w 7467600"/>
              <a:gd name="connsiteY485" fmla="*/ 4458604 h 6858000"/>
              <a:gd name="connsiteX486" fmla="*/ 4780440 w 7467600"/>
              <a:gd name="connsiteY486" fmla="*/ 4470290 h 6858000"/>
              <a:gd name="connsiteX487" fmla="*/ 4898954 w 7467600"/>
              <a:gd name="connsiteY487" fmla="*/ 4662092 h 6858000"/>
              <a:gd name="connsiteX488" fmla="*/ 4900699 w 7467600"/>
              <a:gd name="connsiteY488" fmla="*/ 4670867 h 6858000"/>
              <a:gd name="connsiteX489" fmla="*/ 5714511 w 7467600"/>
              <a:gd name="connsiteY489" fmla="*/ 4663483 h 6858000"/>
              <a:gd name="connsiteX490" fmla="*/ 5464793 w 7467600"/>
              <a:gd name="connsiteY490" fmla="*/ 4393556 h 6858000"/>
              <a:gd name="connsiteX491" fmla="*/ 5461897 w 7467600"/>
              <a:gd name="connsiteY491" fmla="*/ 4390879 h 6858000"/>
              <a:gd name="connsiteX492" fmla="*/ 4294126 w 7467600"/>
              <a:gd name="connsiteY492" fmla="*/ 3303048 h 6858000"/>
              <a:gd name="connsiteX493" fmla="*/ 4305321 w 7467600"/>
              <a:gd name="connsiteY493" fmla="*/ 3256953 h 6858000"/>
              <a:gd name="connsiteX494" fmla="*/ 4949299 w 7467600"/>
              <a:gd name="connsiteY494" fmla="*/ 3766336 h 6858000"/>
              <a:gd name="connsiteX495" fmla="*/ 5291452 w 7467600"/>
              <a:gd name="connsiteY495" fmla="*/ 4076801 h 6858000"/>
              <a:gd name="connsiteX496" fmla="*/ 5434998 w 7467600"/>
              <a:gd name="connsiteY496" fmla="*/ 4254100 h 6858000"/>
              <a:gd name="connsiteX497" fmla="*/ 5351015 w 7467600"/>
              <a:gd name="connsiteY497" fmla="*/ 3760989 h 6858000"/>
              <a:gd name="connsiteX498" fmla="*/ 5413780 w 7467600"/>
              <a:gd name="connsiteY498" fmla="*/ 2966265 h 6858000"/>
              <a:gd name="connsiteX499" fmla="*/ 5425627 w 7467600"/>
              <a:gd name="connsiteY499" fmla="*/ 2954192 h 6858000"/>
              <a:gd name="connsiteX500" fmla="*/ 6604735 w 7467600"/>
              <a:gd name="connsiteY500" fmla="*/ 2041381 h 6858000"/>
              <a:gd name="connsiteX501" fmla="*/ 7204487 w 7467600"/>
              <a:gd name="connsiteY501" fmla="*/ 2742112 h 6858000"/>
              <a:gd name="connsiteX502" fmla="*/ 7131592 w 7467600"/>
              <a:gd name="connsiteY502" fmla="*/ 2672096 h 6858000"/>
              <a:gd name="connsiteX503" fmla="*/ 6996344 w 7467600"/>
              <a:gd name="connsiteY503" fmla="*/ 2518310 h 6858000"/>
              <a:gd name="connsiteX504" fmla="*/ 6735495 w 7467600"/>
              <a:gd name="connsiteY504" fmla="*/ 2196890 h 6858000"/>
              <a:gd name="connsiteX505" fmla="*/ 6721901 w 7467600"/>
              <a:gd name="connsiteY505" fmla="*/ 2179274 h 6858000"/>
              <a:gd name="connsiteX506" fmla="*/ 6604735 w 7467600"/>
              <a:gd name="connsiteY506" fmla="*/ 2041381 h 6858000"/>
              <a:gd name="connsiteX507" fmla="*/ 6591670 w 7467600"/>
              <a:gd name="connsiteY507" fmla="*/ 1988277 h 6858000"/>
              <a:gd name="connsiteX508" fmla="*/ 6747349 w 7467600"/>
              <a:gd name="connsiteY508" fmla="*/ 2160069 h 6858000"/>
              <a:gd name="connsiteX509" fmla="*/ 6760943 w 7467600"/>
              <a:gd name="connsiteY509" fmla="*/ 2177686 h 6858000"/>
              <a:gd name="connsiteX510" fmla="*/ 7021065 w 7467600"/>
              <a:gd name="connsiteY510" fmla="*/ 2498102 h 6858000"/>
              <a:gd name="connsiteX511" fmla="*/ 7155223 w 7467600"/>
              <a:gd name="connsiteY511" fmla="*/ 2650386 h 6858000"/>
              <a:gd name="connsiteX512" fmla="*/ 7203167 w 7467600"/>
              <a:gd name="connsiteY512" fmla="*/ 2697288 h 6858000"/>
              <a:gd name="connsiteX513" fmla="*/ 6937703 w 7467600"/>
              <a:gd name="connsiteY513" fmla="*/ 2321981 h 6858000"/>
              <a:gd name="connsiteX514" fmla="*/ 6591670 w 7467600"/>
              <a:gd name="connsiteY514" fmla="*/ 1988277 h 6858000"/>
              <a:gd name="connsiteX515" fmla="*/ 5798671 w 7467600"/>
              <a:gd name="connsiteY515" fmla="*/ 1981601 h 6858000"/>
              <a:gd name="connsiteX516" fmla="*/ 5754709 w 7467600"/>
              <a:gd name="connsiteY516" fmla="*/ 2071454 h 6858000"/>
              <a:gd name="connsiteX517" fmla="*/ 5763044 w 7467600"/>
              <a:gd name="connsiteY517" fmla="*/ 2842206 h 6858000"/>
              <a:gd name="connsiteX518" fmla="*/ 5764974 w 7467600"/>
              <a:gd name="connsiteY518" fmla="*/ 2799609 h 6858000"/>
              <a:gd name="connsiteX519" fmla="*/ 5767665 w 7467600"/>
              <a:gd name="connsiteY519" fmla="*/ 2666409 h 6858000"/>
              <a:gd name="connsiteX520" fmla="*/ 5763055 w 7467600"/>
              <a:gd name="connsiteY520" fmla="*/ 2579705 h 6858000"/>
              <a:gd name="connsiteX521" fmla="*/ 5758079 w 7467600"/>
              <a:gd name="connsiteY521" fmla="*/ 2492508 h 6858000"/>
              <a:gd name="connsiteX522" fmla="*/ 5779325 w 7467600"/>
              <a:gd name="connsiteY522" fmla="*/ 2197069 h 6858000"/>
              <a:gd name="connsiteX523" fmla="*/ 5798671 w 7467600"/>
              <a:gd name="connsiteY523" fmla="*/ 1981601 h 6858000"/>
              <a:gd name="connsiteX524" fmla="*/ 5829202 w 7467600"/>
              <a:gd name="connsiteY524" fmla="*/ 1971679 h 6858000"/>
              <a:gd name="connsiteX525" fmla="*/ 5809558 w 7467600"/>
              <a:gd name="connsiteY525" fmla="*/ 2198043 h 6858000"/>
              <a:gd name="connsiteX526" fmla="*/ 5788653 w 7467600"/>
              <a:gd name="connsiteY526" fmla="*/ 2489430 h 6858000"/>
              <a:gd name="connsiteX527" fmla="*/ 5793439 w 7467600"/>
              <a:gd name="connsiteY527" fmla="*/ 2575235 h 6858000"/>
              <a:gd name="connsiteX528" fmla="*/ 5796837 w 7467600"/>
              <a:gd name="connsiteY528" fmla="*/ 2637633 h 6858000"/>
              <a:gd name="connsiteX529" fmla="*/ 5818614 w 7467600"/>
              <a:gd name="connsiteY529" fmla="*/ 2473055 h 6858000"/>
              <a:gd name="connsiteX530" fmla="*/ 5829202 w 7467600"/>
              <a:gd name="connsiteY530" fmla="*/ 1971679 h 6858000"/>
              <a:gd name="connsiteX531" fmla="*/ 5911389 w 7467600"/>
              <a:gd name="connsiteY531" fmla="*/ 1898371 h 6858000"/>
              <a:gd name="connsiteX532" fmla="*/ 6237627 w 7467600"/>
              <a:gd name="connsiteY532" fmla="*/ 2231921 h 6858000"/>
              <a:gd name="connsiteX533" fmla="*/ 5911389 w 7467600"/>
              <a:gd name="connsiteY533" fmla="*/ 1898371 h 6858000"/>
              <a:gd name="connsiteX534" fmla="*/ 6944437 w 7467600"/>
              <a:gd name="connsiteY534" fmla="*/ 1575402 h 6858000"/>
              <a:gd name="connsiteX535" fmla="*/ 6304730 w 7467600"/>
              <a:gd name="connsiteY535" fmla="*/ 1766654 h 6858000"/>
              <a:gd name="connsiteX536" fmla="*/ 6944437 w 7467600"/>
              <a:gd name="connsiteY536" fmla="*/ 1575402 h 6858000"/>
              <a:gd name="connsiteX537" fmla="*/ 7019523 w 7467600"/>
              <a:gd name="connsiteY537" fmla="*/ 1519450 h 6858000"/>
              <a:gd name="connsiteX538" fmla="*/ 6298091 w 7467600"/>
              <a:gd name="connsiteY538" fmla="*/ 1737122 h 6858000"/>
              <a:gd name="connsiteX539" fmla="*/ 7019523 w 7467600"/>
              <a:gd name="connsiteY539" fmla="*/ 1519450 h 6858000"/>
              <a:gd name="connsiteX540" fmla="*/ 2399523 w 7467600"/>
              <a:gd name="connsiteY540" fmla="*/ 1428234 h 6858000"/>
              <a:gd name="connsiteX541" fmla="*/ 2224982 w 7467600"/>
              <a:gd name="connsiteY541" fmla="*/ 1826201 h 6858000"/>
              <a:gd name="connsiteX542" fmla="*/ 2096099 w 7467600"/>
              <a:gd name="connsiteY542" fmla="*/ 2345900 h 6858000"/>
              <a:gd name="connsiteX543" fmla="*/ 2283317 w 7467600"/>
              <a:gd name="connsiteY543" fmla="*/ 1796925 h 6858000"/>
              <a:gd name="connsiteX544" fmla="*/ 2399523 w 7467600"/>
              <a:gd name="connsiteY544" fmla="*/ 1428234 h 6858000"/>
              <a:gd name="connsiteX545" fmla="*/ 2448558 w 7467600"/>
              <a:gd name="connsiteY545" fmla="*/ 1373435 h 6858000"/>
              <a:gd name="connsiteX546" fmla="*/ 2312521 w 7467600"/>
              <a:gd name="connsiteY546" fmla="*/ 1806140 h 6858000"/>
              <a:gd name="connsiteX547" fmla="*/ 2127533 w 7467600"/>
              <a:gd name="connsiteY547" fmla="*/ 2348380 h 6858000"/>
              <a:gd name="connsiteX548" fmla="*/ 2358080 w 7467600"/>
              <a:gd name="connsiteY548" fmla="*/ 1866134 h 6858000"/>
              <a:gd name="connsiteX549" fmla="*/ 2407436 w 7467600"/>
              <a:gd name="connsiteY549" fmla="*/ 1651070 h 6858000"/>
              <a:gd name="connsiteX550" fmla="*/ 2448558 w 7467600"/>
              <a:gd name="connsiteY550" fmla="*/ 1373435 h 6858000"/>
              <a:gd name="connsiteX551" fmla="*/ 278707 w 7467600"/>
              <a:gd name="connsiteY551" fmla="*/ 1352270 h 6858000"/>
              <a:gd name="connsiteX552" fmla="*/ 321570 w 7467600"/>
              <a:gd name="connsiteY552" fmla="*/ 1861610 h 6858000"/>
              <a:gd name="connsiteX553" fmla="*/ 294281 w 7467600"/>
              <a:gd name="connsiteY553" fmla="*/ 1440658 h 6858000"/>
              <a:gd name="connsiteX554" fmla="*/ 278707 w 7467600"/>
              <a:gd name="connsiteY554" fmla="*/ 1352270 h 6858000"/>
              <a:gd name="connsiteX555" fmla="*/ 1423821 w 7467600"/>
              <a:gd name="connsiteY555" fmla="*/ 1351958 h 6858000"/>
              <a:gd name="connsiteX556" fmla="*/ 1638521 w 7467600"/>
              <a:gd name="connsiteY556" fmla="*/ 1908470 h 6858000"/>
              <a:gd name="connsiteX557" fmla="*/ 1754199 w 7467600"/>
              <a:gd name="connsiteY557" fmla="*/ 2149284 h 6858000"/>
              <a:gd name="connsiteX558" fmla="*/ 1908359 w 7467600"/>
              <a:gd name="connsiteY558" fmla="*/ 2364988 h 6858000"/>
              <a:gd name="connsiteX559" fmla="*/ 1647661 w 7467600"/>
              <a:gd name="connsiteY559" fmla="*/ 1825945 h 6858000"/>
              <a:gd name="connsiteX560" fmla="*/ 1423821 w 7467600"/>
              <a:gd name="connsiteY560" fmla="*/ 1351958 h 6858000"/>
              <a:gd name="connsiteX561" fmla="*/ 1431890 w 7467600"/>
              <a:gd name="connsiteY561" fmla="*/ 1306475 h 6858000"/>
              <a:gd name="connsiteX562" fmla="*/ 1507597 w 7467600"/>
              <a:gd name="connsiteY562" fmla="*/ 1446132 h 6858000"/>
              <a:gd name="connsiteX563" fmla="*/ 1674586 w 7467600"/>
              <a:gd name="connsiteY563" fmla="*/ 1813832 h 6858000"/>
              <a:gd name="connsiteX564" fmla="*/ 1815950 w 7467600"/>
              <a:gd name="connsiteY564" fmla="*/ 2128564 h 6858000"/>
              <a:gd name="connsiteX565" fmla="*/ 1984242 w 7467600"/>
              <a:gd name="connsiteY565" fmla="*/ 2430829 h 6858000"/>
              <a:gd name="connsiteX566" fmla="*/ 2014023 w 7467600"/>
              <a:gd name="connsiteY566" fmla="*/ 2450995 h 6858000"/>
              <a:gd name="connsiteX567" fmla="*/ 1747337 w 7467600"/>
              <a:gd name="connsiteY567" fmla="*/ 1855264 h 6858000"/>
              <a:gd name="connsiteX568" fmla="*/ 1533749 w 7467600"/>
              <a:gd name="connsiteY568" fmla="*/ 1478656 h 6858000"/>
              <a:gd name="connsiteX569" fmla="*/ 1431890 w 7467600"/>
              <a:gd name="connsiteY569" fmla="*/ 1306475 h 6858000"/>
              <a:gd name="connsiteX570" fmla="*/ 5052692 w 7467600"/>
              <a:gd name="connsiteY570" fmla="*/ 1292994 h 6858000"/>
              <a:gd name="connsiteX571" fmla="*/ 5200661 w 7467600"/>
              <a:gd name="connsiteY571" fmla="*/ 1635186 h 6858000"/>
              <a:gd name="connsiteX572" fmla="*/ 5297138 w 7467600"/>
              <a:gd name="connsiteY572" fmla="*/ 1906351 h 6858000"/>
              <a:gd name="connsiteX573" fmla="*/ 5052692 w 7467600"/>
              <a:gd name="connsiteY573" fmla="*/ 1292994 h 6858000"/>
              <a:gd name="connsiteX574" fmla="*/ 5009948 w 7467600"/>
              <a:gd name="connsiteY574" fmla="*/ 1273619 h 6858000"/>
              <a:gd name="connsiteX575" fmla="*/ 5121777 w 7467600"/>
              <a:gd name="connsiteY575" fmla="*/ 1654213 h 6858000"/>
              <a:gd name="connsiteX576" fmla="*/ 5293545 w 7467600"/>
              <a:gd name="connsiteY576" fmla="*/ 2072247 h 6858000"/>
              <a:gd name="connsiteX577" fmla="*/ 5294042 w 7467600"/>
              <a:gd name="connsiteY577" fmla="*/ 2065019 h 6858000"/>
              <a:gd name="connsiteX578" fmla="*/ 5171936 w 7467600"/>
              <a:gd name="connsiteY578" fmla="*/ 1647613 h 6858000"/>
              <a:gd name="connsiteX579" fmla="*/ 5009948 w 7467600"/>
              <a:gd name="connsiteY579" fmla="*/ 1273619 h 6858000"/>
              <a:gd name="connsiteX580" fmla="*/ 655236 w 7467600"/>
              <a:gd name="connsiteY580" fmla="*/ 1268632 h 6858000"/>
              <a:gd name="connsiteX581" fmla="*/ 839521 w 7467600"/>
              <a:gd name="connsiteY581" fmla="*/ 1685315 h 6858000"/>
              <a:gd name="connsiteX582" fmla="*/ 1109416 w 7467600"/>
              <a:gd name="connsiteY582" fmla="*/ 2061663 h 6858000"/>
              <a:gd name="connsiteX583" fmla="*/ 1298300 w 7467600"/>
              <a:gd name="connsiteY583" fmla="*/ 2247742 h 6858000"/>
              <a:gd name="connsiteX584" fmla="*/ 1125871 w 7467600"/>
              <a:gd name="connsiteY584" fmla="*/ 1989513 h 6858000"/>
              <a:gd name="connsiteX585" fmla="*/ 981574 w 7467600"/>
              <a:gd name="connsiteY585" fmla="*/ 1783157 h 6858000"/>
              <a:gd name="connsiteX586" fmla="*/ 922198 w 7467600"/>
              <a:gd name="connsiteY586" fmla="*/ 1677437 h 6858000"/>
              <a:gd name="connsiteX587" fmla="*/ 869293 w 7467600"/>
              <a:gd name="connsiteY587" fmla="*/ 1583214 h 6858000"/>
              <a:gd name="connsiteX588" fmla="*/ 751431 w 7467600"/>
              <a:gd name="connsiteY588" fmla="*/ 1405731 h 6858000"/>
              <a:gd name="connsiteX589" fmla="*/ 655236 w 7467600"/>
              <a:gd name="connsiteY589" fmla="*/ 1268632 h 6858000"/>
              <a:gd name="connsiteX590" fmla="*/ 6516292 w 7467600"/>
              <a:gd name="connsiteY590" fmla="*/ 1263064 h 6858000"/>
              <a:gd name="connsiteX591" fmla="*/ 5736320 w 7467600"/>
              <a:gd name="connsiteY591" fmla="*/ 1501803 h 6858000"/>
              <a:gd name="connsiteX592" fmla="*/ 6516292 w 7467600"/>
              <a:gd name="connsiteY592" fmla="*/ 1263064 h 6858000"/>
              <a:gd name="connsiteX593" fmla="*/ 291466 w 7467600"/>
              <a:gd name="connsiteY593" fmla="*/ 1250369 h 6858000"/>
              <a:gd name="connsiteX594" fmla="*/ 323180 w 7467600"/>
              <a:gd name="connsiteY594" fmla="*/ 1435283 h 6858000"/>
              <a:gd name="connsiteX595" fmla="*/ 349381 w 7467600"/>
              <a:gd name="connsiteY595" fmla="*/ 1875041 h 6858000"/>
              <a:gd name="connsiteX596" fmla="*/ 374363 w 7467600"/>
              <a:gd name="connsiteY596" fmla="*/ 1506494 h 6858000"/>
              <a:gd name="connsiteX597" fmla="*/ 302168 w 7467600"/>
              <a:gd name="connsiteY597" fmla="*/ 1274495 h 6858000"/>
              <a:gd name="connsiteX598" fmla="*/ 291466 w 7467600"/>
              <a:gd name="connsiteY598" fmla="*/ 1250369 h 6858000"/>
              <a:gd name="connsiteX599" fmla="*/ 678222 w 7467600"/>
              <a:gd name="connsiteY599" fmla="*/ 1248670 h 6858000"/>
              <a:gd name="connsiteX600" fmla="*/ 775536 w 7467600"/>
              <a:gd name="connsiteY600" fmla="*/ 1388015 h 6858000"/>
              <a:gd name="connsiteX601" fmla="*/ 894529 w 7467600"/>
              <a:gd name="connsiteY601" fmla="*/ 1567739 h 6858000"/>
              <a:gd name="connsiteX602" fmla="*/ 948000 w 7467600"/>
              <a:gd name="connsiteY602" fmla="*/ 1663088 h 6858000"/>
              <a:gd name="connsiteX603" fmla="*/ 1006812 w 7467600"/>
              <a:gd name="connsiteY603" fmla="*/ 1767683 h 6858000"/>
              <a:gd name="connsiteX604" fmla="*/ 1149133 w 7467600"/>
              <a:gd name="connsiteY604" fmla="*/ 1971513 h 6858000"/>
              <a:gd name="connsiteX605" fmla="*/ 1333952 w 7467600"/>
              <a:gd name="connsiteY605" fmla="*/ 2251620 h 6858000"/>
              <a:gd name="connsiteX606" fmla="*/ 1337329 w 7467600"/>
              <a:gd name="connsiteY606" fmla="*/ 2258350 h 6858000"/>
              <a:gd name="connsiteX607" fmla="*/ 1014726 w 7467600"/>
              <a:gd name="connsiteY607" fmla="*/ 1615556 h 6858000"/>
              <a:gd name="connsiteX608" fmla="*/ 678222 w 7467600"/>
              <a:gd name="connsiteY608" fmla="*/ 1248670 h 6858000"/>
              <a:gd name="connsiteX609" fmla="*/ 6691602 w 7467600"/>
              <a:gd name="connsiteY609" fmla="*/ 1140573 h 6858000"/>
              <a:gd name="connsiteX610" fmla="*/ 6571100 w 7467600"/>
              <a:gd name="connsiteY610" fmla="*/ 1183662 h 6858000"/>
              <a:gd name="connsiteX611" fmla="*/ 6241687 w 7467600"/>
              <a:gd name="connsiteY611" fmla="*/ 1257600 h 6858000"/>
              <a:gd name="connsiteX612" fmla="*/ 5693009 w 7467600"/>
              <a:gd name="connsiteY612" fmla="*/ 1478256 h 6858000"/>
              <a:gd name="connsiteX613" fmla="*/ 6548420 w 7467600"/>
              <a:gd name="connsiteY613" fmla="*/ 1214599 h 6858000"/>
              <a:gd name="connsiteX614" fmla="*/ 6605473 w 7467600"/>
              <a:gd name="connsiteY614" fmla="*/ 1184686 h 6858000"/>
              <a:gd name="connsiteX615" fmla="*/ 6691602 w 7467600"/>
              <a:gd name="connsiteY615" fmla="*/ 1140573 h 6858000"/>
              <a:gd name="connsiteX616" fmla="*/ 4002475 w 7467600"/>
              <a:gd name="connsiteY616" fmla="*/ 1037802 h 6858000"/>
              <a:gd name="connsiteX617" fmla="*/ 4000324 w 7467600"/>
              <a:gd name="connsiteY617" fmla="*/ 1039362 h 6858000"/>
              <a:gd name="connsiteX618" fmla="*/ 4002862 w 7467600"/>
              <a:gd name="connsiteY618" fmla="*/ 1042866 h 6858000"/>
              <a:gd name="connsiteX619" fmla="*/ 4002475 w 7467600"/>
              <a:gd name="connsiteY619" fmla="*/ 1037802 h 6858000"/>
              <a:gd name="connsiteX620" fmla="*/ 506322 w 7467600"/>
              <a:gd name="connsiteY620" fmla="*/ 1020997 h 6858000"/>
              <a:gd name="connsiteX621" fmla="*/ 533068 w 7467600"/>
              <a:gd name="connsiteY621" fmla="*/ 1029409 h 6858000"/>
              <a:gd name="connsiteX622" fmla="*/ 1232525 w 7467600"/>
              <a:gd name="connsiteY622" fmla="*/ 1804675 h 6858000"/>
              <a:gd name="connsiteX623" fmla="*/ 1388858 w 7467600"/>
              <a:gd name="connsiteY623" fmla="*/ 2368011 h 6858000"/>
              <a:gd name="connsiteX624" fmla="*/ 1384098 w 7467600"/>
              <a:gd name="connsiteY624" fmla="*/ 2378125 h 6858000"/>
              <a:gd name="connsiteX625" fmla="*/ 1425393 w 7467600"/>
              <a:gd name="connsiteY625" fmla="*/ 2589124 h 6858000"/>
              <a:gd name="connsiteX626" fmla="*/ 1424001 w 7467600"/>
              <a:gd name="connsiteY626" fmla="*/ 2597541 h 6858000"/>
              <a:gd name="connsiteX627" fmla="*/ 2152729 w 7467600"/>
              <a:gd name="connsiteY627" fmla="*/ 2864487 h 6858000"/>
              <a:gd name="connsiteX628" fmla="*/ 2020609 w 7467600"/>
              <a:gd name="connsiteY628" fmla="*/ 2539671 h 6858000"/>
              <a:gd name="connsiteX629" fmla="*/ 2018920 w 7467600"/>
              <a:gd name="connsiteY629" fmla="*/ 2536309 h 6858000"/>
              <a:gd name="connsiteX630" fmla="*/ 1342441 w 7467600"/>
              <a:gd name="connsiteY630" fmla="*/ 1173017 h 6858000"/>
              <a:gd name="connsiteX631" fmla="*/ 1367925 w 7467600"/>
              <a:gd name="connsiteY631" fmla="*/ 1135648 h 6858000"/>
              <a:gd name="connsiteX632" fmla="*/ 1771401 w 7467600"/>
              <a:gd name="connsiteY632" fmla="*/ 1806673 h 6858000"/>
              <a:gd name="connsiteX633" fmla="*/ 1972385 w 7467600"/>
              <a:gd name="connsiteY633" fmla="*/ 2198735 h 6858000"/>
              <a:gd name="connsiteX634" fmla="*/ 2040892 w 7467600"/>
              <a:gd name="connsiteY634" fmla="*/ 2405205 h 6858000"/>
              <a:gd name="connsiteX635" fmla="*/ 2131689 w 7467600"/>
              <a:gd name="connsiteY635" fmla="*/ 1936926 h 6858000"/>
              <a:gd name="connsiteX636" fmla="*/ 2454820 w 7467600"/>
              <a:gd name="connsiteY636" fmla="*/ 1248808 h 6858000"/>
              <a:gd name="connsiteX637" fmla="*/ 2492512 w 7467600"/>
              <a:gd name="connsiteY637" fmla="*/ 1302920 h 6858000"/>
              <a:gd name="connsiteX638" fmla="*/ 2081216 w 7467600"/>
              <a:gd name="connsiteY638" fmla="*/ 2527513 h 6858000"/>
              <a:gd name="connsiteX639" fmla="*/ 2081211 w 7467600"/>
              <a:gd name="connsiteY639" fmla="*/ 2528916 h 6858000"/>
              <a:gd name="connsiteX640" fmla="*/ 2199067 w 7467600"/>
              <a:gd name="connsiteY640" fmla="*/ 2884061 h 6858000"/>
              <a:gd name="connsiteX641" fmla="*/ 3192586 w 7467600"/>
              <a:gd name="connsiteY641" fmla="*/ 3411496 h 6858000"/>
              <a:gd name="connsiteX642" fmla="*/ 3182620 w 7467600"/>
              <a:gd name="connsiteY642" fmla="*/ 3483279 h 6858000"/>
              <a:gd name="connsiteX643" fmla="*/ 2435119 w 7467600"/>
              <a:gd name="connsiteY643" fmla="*/ 3080173 h 6858000"/>
              <a:gd name="connsiteX644" fmla="*/ 2410152 w 7467600"/>
              <a:gd name="connsiteY644" fmla="*/ 3063751 h 6858000"/>
              <a:gd name="connsiteX645" fmla="*/ 2408099 w 7467600"/>
              <a:gd name="connsiteY645" fmla="*/ 3064403 h 6858000"/>
              <a:gd name="connsiteX646" fmla="*/ 2407218 w 7467600"/>
              <a:gd name="connsiteY646" fmla="*/ 3070324 h 6858000"/>
              <a:gd name="connsiteX647" fmla="*/ 2380138 w 7467600"/>
              <a:gd name="connsiteY647" fmla="*/ 3099341 h 6858000"/>
              <a:gd name="connsiteX648" fmla="*/ 1765923 w 7467600"/>
              <a:gd name="connsiteY648" fmla="*/ 3581043 h 6858000"/>
              <a:gd name="connsiteX649" fmla="*/ 1702258 w 7467600"/>
              <a:gd name="connsiteY649" fmla="*/ 3612286 h 6858000"/>
              <a:gd name="connsiteX650" fmla="*/ 1538370 w 7467600"/>
              <a:gd name="connsiteY650" fmla="*/ 3811804 h 6858000"/>
              <a:gd name="connsiteX651" fmla="*/ 542867 w 7467600"/>
              <a:gd name="connsiteY651" fmla="*/ 4944092 h 6858000"/>
              <a:gd name="connsiteX652" fmla="*/ 515800 w 7467600"/>
              <a:gd name="connsiteY652" fmla="*/ 4862180 h 6858000"/>
              <a:gd name="connsiteX653" fmla="*/ 909145 w 7467600"/>
              <a:gd name="connsiteY653" fmla="*/ 4199225 h 6858000"/>
              <a:gd name="connsiteX654" fmla="*/ 1214067 w 7467600"/>
              <a:gd name="connsiteY654" fmla="*/ 3908561 h 6858000"/>
              <a:gd name="connsiteX655" fmla="*/ 640967 w 7467600"/>
              <a:gd name="connsiteY655" fmla="*/ 4105601 h 6858000"/>
              <a:gd name="connsiteX656" fmla="*/ 112563 w 7467600"/>
              <a:gd name="connsiteY656" fmla="*/ 4396952 h 6858000"/>
              <a:gd name="connsiteX657" fmla="*/ 0 w 7467600"/>
              <a:gd name="connsiteY657" fmla="*/ 4466006 h 6858000"/>
              <a:gd name="connsiteX658" fmla="*/ 0 w 7467600"/>
              <a:gd name="connsiteY658" fmla="*/ 4233763 h 6858000"/>
              <a:gd name="connsiteX659" fmla="*/ 36881 w 7467600"/>
              <a:gd name="connsiteY659" fmla="*/ 4200118 h 6858000"/>
              <a:gd name="connsiteX660" fmla="*/ 910534 w 7467600"/>
              <a:gd name="connsiteY660" fmla="*/ 3629753 h 6858000"/>
              <a:gd name="connsiteX661" fmla="*/ 1578717 w 7467600"/>
              <a:gd name="connsiteY661" fmla="*/ 3575982 h 6858000"/>
              <a:gd name="connsiteX662" fmla="*/ 2338780 w 7467600"/>
              <a:gd name="connsiteY662" fmla="*/ 3033725 h 6858000"/>
              <a:gd name="connsiteX663" fmla="*/ 1807991 w 7467600"/>
              <a:gd name="connsiteY663" fmla="*/ 2807184 h 6858000"/>
              <a:gd name="connsiteX664" fmla="*/ 1416358 w 7467600"/>
              <a:gd name="connsiteY664" fmla="*/ 3112571 h 6858000"/>
              <a:gd name="connsiteX665" fmla="*/ 939066 w 7467600"/>
              <a:gd name="connsiteY665" fmla="*/ 3378798 h 6858000"/>
              <a:gd name="connsiteX666" fmla="*/ 115099 w 7467600"/>
              <a:gd name="connsiteY666" fmla="*/ 3607650 h 6858000"/>
              <a:gd name="connsiteX667" fmla="*/ 97284 w 7467600"/>
              <a:gd name="connsiteY667" fmla="*/ 3520393 h 6858000"/>
              <a:gd name="connsiteX668" fmla="*/ 922050 w 7467600"/>
              <a:gd name="connsiteY668" fmla="*/ 3074867 h 6858000"/>
              <a:gd name="connsiteX669" fmla="*/ 1405265 w 7467600"/>
              <a:gd name="connsiteY669" fmla="*/ 3016319 h 6858000"/>
              <a:gd name="connsiteX670" fmla="*/ 1407512 w 7467600"/>
              <a:gd name="connsiteY670" fmla="*/ 3018001 h 6858000"/>
              <a:gd name="connsiteX671" fmla="*/ 1726266 w 7467600"/>
              <a:gd name="connsiteY671" fmla="*/ 2777274 h 6858000"/>
              <a:gd name="connsiteX672" fmla="*/ 625390 w 7467600"/>
              <a:gd name="connsiteY672" fmla="*/ 2514541 h 6858000"/>
              <a:gd name="connsiteX673" fmla="*/ 619799 w 7467600"/>
              <a:gd name="connsiteY673" fmla="*/ 2527180 h 6858000"/>
              <a:gd name="connsiteX674" fmla="*/ 310030 w 7467600"/>
              <a:gd name="connsiteY674" fmla="*/ 2771818 h 6858000"/>
              <a:gd name="connsiteX675" fmla="*/ 173877 w 7467600"/>
              <a:gd name="connsiteY675" fmla="*/ 2937056 h 6858000"/>
              <a:gd name="connsiteX676" fmla="*/ 77889 w 7467600"/>
              <a:gd name="connsiteY676" fmla="*/ 3138440 h 6858000"/>
              <a:gd name="connsiteX677" fmla="*/ 0 w 7467600"/>
              <a:gd name="connsiteY677" fmla="*/ 3271395 h 6858000"/>
              <a:gd name="connsiteX678" fmla="*/ 0 w 7467600"/>
              <a:gd name="connsiteY678" fmla="*/ 3153002 h 6858000"/>
              <a:gd name="connsiteX679" fmla="*/ 2386 w 7467600"/>
              <a:gd name="connsiteY679" fmla="*/ 3149203 h 6858000"/>
              <a:gd name="connsiteX680" fmla="*/ 89753 w 7467600"/>
              <a:gd name="connsiteY680" fmla="*/ 2987702 h 6858000"/>
              <a:gd name="connsiteX681" fmla="*/ 76869 w 7467600"/>
              <a:gd name="connsiteY681" fmla="*/ 3005404 h 6858000"/>
              <a:gd name="connsiteX682" fmla="*/ 32049 w 7467600"/>
              <a:gd name="connsiteY682" fmla="*/ 3065814 h 6858000"/>
              <a:gd name="connsiteX683" fmla="*/ 0 w 7467600"/>
              <a:gd name="connsiteY683" fmla="*/ 3108744 h 6858000"/>
              <a:gd name="connsiteX684" fmla="*/ 0 w 7467600"/>
              <a:gd name="connsiteY684" fmla="*/ 3058059 h 6858000"/>
              <a:gd name="connsiteX685" fmla="*/ 7610 w 7467600"/>
              <a:gd name="connsiteY685" fmla="*/ 3047889 h 6858000"/>
              <a:gd name="connsiteX686" fmla="*/ 52419 w 7467600"/>
              <a:gd name="connsiteY686" fmla="*/ 2987479 h 6858000"/>
              <a:gd name="connsiteX687" fmla="*/ 59142 w 7467600"/>
              <a:gd name="connsiteY687" fmla="*/ 2978488 h 6858000"/>
              <a:gd name="connsiteX688" fmla="*/ 0 w 7467600"/>
              <a:gd name="connsiteY688" fmla="*/ 3015334 h 6858000"/>
              <a:gd name="connsiteX689" fmla="*/ 0 w 7467600"/>
              <a:gd name="connsiteY689" fmla="*/ 2914286 h 6858000"/>
              <a:gd name="connsiteX690" fmla="*/ 36383 w 7467600"/>
              <a:gd name="connsiteY690" fmla="*/ 2901128 h 6858000"/>
              <a:gd name="connsiteX691" fmla="*/ 156329 w 7467600"/>
              <a:gd name="connsiteY691" fmla="*/ 2840533 h 6858000"/>
              <a:gd name="connsiteX692" fmla="*/ 358355 w 7467600"/>
              <a:gd name="connsiteY692" fmla="*/ 2620471 h 6858000"/>
              <a:gd name="connsiteX693" fmla="*/ 510577 w 7467600"/>
              <a:gd name="connsiteY693" fmla="*/ 2501244 h 6858000"/>
              <a:gd name="connsiteX694" fmla="*/ 211967 w 7467600"/>
              <a:gd name="connsiteY694" fmla="*/ 2479171 h 6858000"/>
              <a:gd name="connsiteX695" fmla="*/ 0 w 7467600"/>
              <a:gd name="connsiteY695" fmla="*/ 2476398 h 6858000"/>
              <a:gd name="connsiteX696" fmla="*/ 0 w 7467600"/>
              <a:gd name="connsiteY696" fmla="*/ 2389189 h 6858000"/>
              <a:gd name="connsiteX697" fmla="*/ 103062 w 7467600"/>
              <a:gd name="connsiteY697" fmla="*/ 2389518 h 6858000"/>
              <a:gd name="connsiteX698" fmla="*/ 510734 w 7467600"/>
              <a:gd name="connsiteY698" fmla="*/ 2416201 h 6858000"/>
              <a:gd name="connsiteX699" fmla="*/ 279257 w 7467600"/>
              <a:gd name="connsiteY699" fmla="*/ 2092102 h 6858000"/>
              <a:gd name="connsiteX700" fmla="*/ 65265 w 7467600"/>
              <a:gd name="connsiteY700" fmla="*/ 2006049 h 6858000"/>
              <a:gd name="connsiteX701" fmla="*/ 0 w 7467600"/>
              <a:gd name="connsiteY701" fmla="*/ 1982532 h 6858000"/>
              <a:gd name="connsiteX702" fmla="*/ 0 w 7467600"/>
              <a:gd name="connsiteY702" fmla="*/ 1912789 h 6858000"/>
              <a:gd name="connsiteX703" fmla="*/ 97460 w 7467600"/>
              <a:gd name="connsiteY703" fmla="*/ 1953725 h 6858000"/>
              <a:gd name="connsiteX704" fmla="*/ 221272 w 7467600"/>
              <a:gd name="connsiteY704" fmla="*/ 1980766 h 6858000"/>
              <a:gd name="connsiteX705" fmla="*/ 116765 w 7467600"/>
              <a:gd name="connsiteY705" fmla="*/ 1911033 h 6858000"/>
              <a:gd name="connsiteX706" fmla="*/ 16405 w 7467600"/>
              <a:gd name="connsiteY706" fmla="*/ 1803412 h 6858000"/>
              <a:gd name="connsiteX707" fmla="*/ 0 w 7467600"/>
              <a:gd name="connsiteY707" fmla="*/ 1784777 h 6858000"/>
              <a:gd name="connsiteX708" fmla="*/ 0 w 7467600"/>
              <a:gd name="connsiteY708" fmla="*/ 1740082 h 6858000"/>
              <a:gd name="connsiteX709" fmla="*/ 39394 w 7467600"/>
              <a:gd name="connsiteY709" fmla="*/ 1784856 h 6858000"/>
              <a:gd name="connsiteX710" fmla="*/ 135813 w 7467600"/>
              <a:gd name="connsiteY710" fmla="*/ 1888838 h 6858000"/>
              <a:gd name="connsiteX711" fmla="*/ 242575 w 7467600"/>
              <a:gd name="connsiteY711" fmla="*/ 1958841 h 6858000"/>
              <a:gd name="connsiteX712" fmla="*/ 82197 w 7467600"/>
              <a:gd name="connsiteY712" fmla="*/ 1754826 h 6858000"/>
              <a:gd name="connsiteX713" fmla="*/ 0 w 7467600"/>
              <a:gd name="connsiteY713" fmla="*/ 1679650 h 6858000"/>
              <a:gd name="connsiteX714" fmla="*/ 0 w 7467600"/>
              <a:gd name="connsiteY714" fmla="*/ 1602463 h 6858000"/>
              <a:gd name="connsiteX715" fmla="*/ 84689 w 7467600"/>
              <a:gd name="connsiteY715" fmla="*/ 1677442 h 6858000"/>
              <a:gd name="connsiteX716" fmla="*/ 298437 w 7467600"/>
              <a:gd name="connsiteY716" fmla="*/ 1968019 h 6858000"/>
              <a:gd name="connsiteX717" fmla="*/ 227269 w 7467600"/>
              <a:gd name="connsiteY717" fmla="*/ 1114064 h 6858000"/>
              <a:gd name="connsiteX718" fmla="*/ 248003 w 7467600"/>
              <a:gd name="connsiteY718" fmla="*/ 1089613 h 6858000"/>
              <a:gd name="connsiteX719" fmla="*/ 427020 w 7467600"/>
              <a:gd name="connsiteY719" fmla="*/ 1619803 h 6858000"/>
              <a:gd name="connsiteX720" fmla="*/ 340345 w 7467600"/>
              <a:gd name="connsiteY720" fmla="*/ 2027739 h 6858000"/>
              <a:gd name="connsiteX721" fmla="*/ 360865 w 7467600"/>
              <a:gd name="connsiteY721" fmla="*/ 2044827 h 6858000"/>
              <a:gd name="connsiteX722" fmla="*/ 560414 w 7467600"/>
              <a:gd name="connsiteY722" fmla="*/ 2421457 h 6858000"/>
              <a:gd name="connsiteX723" fmla="*/ 1359703 w 7467600"/>
              <a:gd name="connsiteY723" fmla="*/ 2578554 h 6858000"/>
              <a:gd name="connsiteX724" fmla="*/ 1359422 w 7467600"/>
              <a:gd name="connsiteY724" fmla="*/ 2577994 h 6858000"/>
              <a:gd name="connsiteX725" fmla="*/ 828701 w 7467600"/>
              <a:gd name="connsiteY725" fmla="*/ 1839520 h 6858000"/>
              <a:gd name="connsiteX726" fmla="*/ 494427 w 7467600"/>
              <a:gd name="connsiteY726" fmla="*/ 1092333 h 6858000"/>
              <a:gd name="connsiteX727" fmla="*/ 506322 w 7467600"/>
              <a:gd name="connsiteY727" fmla="*/ 1020997 h 6858000"/>
              <a:gd name="connsiteX728" fmla="*/ 4570198 w 7467600"/>
              <a:gd name="connsiteY728" fmla="*/ 978081 h 6858000"/>
              <a:gd name="connsiteX729" fmla="*/ 4523691 w 7467600"/>
              <a:gd name="connsiteY729" fmla="*/ 1127776 h 6858000"/>
              <a:gd name="connsiteX730" fmla="*/ 4509875 w 7467600"/>
              <a:gd name="connsiteY730" fmla="*/ 1167552 h 6858000"/>
              <a:gd name="connsiteX731" fmla="*/ 4478168 w 7467600"/>
              <a:gd name="connsiteY731" fmla="*/ 1260735 h 6858000"/>
              <a:gd name="connsiteX732" fmla="*/ 4409309 w 7467600"/>
              <a:gd name="connsiteY732" fmla="*/ 1666996 h 6858000"/>
              <a:gd name="connsiteX733" fmla="*/ 4370031 w 7467600"/>
              <a:gd name="connsiteY733" fmla="*/ 1955666 h 6858000"/>
              <a:gd name="connsiteX734" fmla="*/ 4570198 w 7467600"/>
              <a:gd name="connsiteY734" fmla="*/ 978081 h 6858000"/>
              <a:gd name="connsiteX735" fmla="*/ 4557898 w 7467600"/>
              <a:gd name="connsiteY735" fmla="*/ 900011 h 6858000"/>
              <a:gd name="connsiteX736" fmla="*/ 4344840 w 7467600"/>
              <a:gd name="connsiteY736" fmla="*/ 1922038 h 6858000"/>
              <a:gd name="connsiteX737" fmla="*/ 4378710 w 7467600"/>
              <a:gd name="connsiteY737" fmla="*/ 1665516 h 6858000"/>
              <a:gd name="connsiteX738" fmla="*/ 4448798 w 7467600"/>
              <a:gd name="connsiteY738" fmla="*/ 1253024 h 6858000"/>
              <a:gd name="connsiteX739" fmla="*/ 4480315 w 7467600"/>
              <a:gd name="connsiteY739" fmla="*/ 1158454 h 6858000"/>
              <a:gd name="connsiteX740" fmla="*/ 4494133 w 7467600"/>
              <a:gd name="connsiteY740" fmla="*/ 1118676 h 6858000"/>
              <a:gd name="connsiteX741" fmla="*/ 4557898 w 7467600"/>
              <a:gd name="connsiteY741" fmla="*/ 900011 h 6858000"/>
              <a:gd name="connsiteX742" fmla="*/ 5870151 w 7467600"/>
              <a:gd name="connsiteY742" fmla="*/ 898890 h 6858000"/>
              <a:gd name="connsiteX743" fmla="*/ 5861335 w 7467600"/>
              <a:gd name="connsiteY743" fmla="*/ 899177 h 6858000"/>
              <a:gd name="connsiteX744" fmla="*/ 5843702 w 7467600"/>
              <a:gd name="connsiteY744" fmla="*/ 899748 h 6858000"/>
              <a:gd name="connsiteX745" fmla="*/ 5651107 w 7467600"/>
              <a:gd name="connsiteY745" fmla="*/ 920306 h 6858000"/>
              <a:gd name="connsiteX746" fmla="*/ 5459407 w 7467600"/>
              <a:gd name="connsiteY746" fmla="*/ 940975 h 6858000"/>
              <a:gd name="connsiteX747" fmla="*/ 5374846 w 7467600"/>
              <a:gd name="connsiteY747" fmla="*/ 941988 h 6858000"/>
              <a:gd name="connsiteX748" fmla="*/ 5256105 w 7467600"/>
              <a:gd name="connsiteY748" fmla="*/ 945632 h 6858000"/>
              <a:gd name="connsiteX749" fmla="*/ 5107071 w 7467600"/>
              <a:gd name="connsiteY749" fmla="*/ 969720 h 6858000"/>
              <a:gd name="connsiteX750" fmla="*/ 4998681 w 7467600"/>
              <a:gd name="connsiteY750" fmla="*/ 988771 h 6858000"/>
              <a:gd name="connsiteX751" fmla="*/ 5870151 w 7467600"/>
              <a:gd name="connsiteY751" fmla="*/ 898890 h 6858000"/>
              <a:gd name="connsiteX752" fmla="*/ 5504425 w 7467600"/>
              <a:gd name="connsiteY752" fmla="*/ 848067 h 6858000"/>
              <a:gd name="connsiteX753" fmla="*/ 4968849 w 7467600"/>
              <a:gd name="connsiteY753" fmla="*/ 962318 h 6858000"/>
              <a:gd name="connsiteX754" fmla="*/ 5104039 w 7467600"/>
              <a:gd name="connsiteY754" fmla="*/ 940634 h 6858000"/>
              <a:gd name="connsiteX755" fmla="*/ 5256311 w 7467600"/>
              <a:gd name="connsiteY755" fmla="*/ 916490 h 6858000"/>
              <a:gd name="connsiteX756" fmla="*/ 5377381 w 7467600"/>
              <a:gd name="connsiteY756" fmla="*/ 912671 h 6858000"/>
              <a:gd name="connsiteX757" fmla="*/ 5460148 w 7467600"/>
              <a:gd name="connsiteY757" fmla="*/ 911442 h 6858000"/>
              <a:gd name="connsiteX758" fmla="*/ 5648971 w 7467600"/>
              <a:gd name="connsiteY758" fmla="*/ 891331 h 6858000"/>
              <a:gd name="connsiteX759" fmla="*/ 5844807 w 7467600"/>
              <a:gd name="connsiteY759" fmla="*/ 870718 h 6858000"/>
              <a:gd name="connsiteX760" fmla="*/ 5862975 w 7467600"/>
              <a:gd name="connsiteY760" fmla="*/ 869756 h 6858000"/>
              <a:gd name="connsiteX761" fmla="*/ 5920887 w 7467600"/>
              <a:gd name="connsiteY761" fmla="*/ 865929 h 6858000"/>
              <a:gd name="connsiteX762" fmla="*/ 5504425 w 7467600"/>
              <a:gd name="connsiteY762" fmla="*/ 848067 h 6858000"/>
              <a:gd name="connsiteX763" fmla="*/ 3607114 w 7467600"/>
              <a:gd name="connsiteY763" fmla="*/ 467441 h 6858000"/>
              <a:gd name="connsiteX764" fmla="*/ 3296242 w 7467600"/>
              <a:gd name="connsiteY764" fmla="*/ 807991 h 6858000"/>
              <a:gd name="connsiteX765" fmla="*/ 3174674 w 7467600"/>
              <a:gd name="connsiteY765" fmla="*/ 919759 h 6858000"/>
              <a:gd name="connsiteX766" fmla="*/ 3042978 w 7467600"/>
              <a:gd name="connsiteY766" fmla="*/ 1054894 h 6858000"/>
              <a:gd name="connsiteX767" fmla="*/ 2968914 w 7467600"/>
              <a:gd name="connsiteY767" fmla="*/ 1133756 h 6858000"/>
              <a:gd name="connsiteX768" fmla="*/ 3103823 w 7467600"/>
              <a:gd name="connsiteY768" fmla="*/ 1026814 h 6858000"/>
              <a:gd name="connsiteX769" fmla="*/ 3607114 w 7467600"/>
              <a:gd name="connsiteY769" fmla="*/ 467441 h 6858000"/>
              <a:gd name="connsiteX770" fmla="*/ 3744487 w 7467600"/>
              <a:gd name="connsiteY770" fmla="*/ 383136 h 6858000"/>
              <a:gd name="connsiteX771" fmla="*/ 3970213 w 7467600"/>
              <a:gd name="connsiteY771" fmla="*/ 995559 h 6858000"/>
              <a:gd name="connsiteX772" fmla="*/ 3744487 w 7467600"/>
              <a:gd name="connsiteY772" fmla="*/ 383136 h 6858000"/>
              <a:gd name="connsiteX773" fmla="*/ 3624562 w 7467600"/>
              <a:gd name="connsiteY773" fmla="*/ 367041 h 6858000"/>
              <a:gd name="connsiteX774" fmla="*/ 3489712 w 7467600"/>
              <a:gd name="connsiteY774" fmla="*/ 485386 h 6858000"/>
              <a:gd name="connsiteX775" fmla="*/ 3182994 w 7467600"/>
              <a:gd name="connsiteY775" fmla="*/ 828265 h 6858000"/>
              <a:gd name="connsiteX776" fmla="*/ 2892114 w 7467600"/>
              <a:gd name="connsiteY776" fmla="*/ 1172635 h 6858000"/>
              <a:gd name="connsiteX777" fmla="*/ 3021459 w 7467600"/>
              <a:gd name="connsiteY777" fmla="*/ 1035385 h 6858000"/>
              <a:gd name="connsiteX778" fmla="*/ 3153873 w 7467600"/>
              <a:gd name="connsiteY778" fmla="*/ 898971 h 6858000"/>
              <a:gd name="connsiteX779" fmla="*/ 3276511 w 7467600"/>
              <a:gd name="connsiteY779" fmla="*/ 786423 h 6858000"/>
              <a:gd name="connsiteX780" fmla="*/ 3584154 w 7467600"/>
              <a:gd name="connsiteY780" fmla="*/ 448218 h 6858000"/>
              <a:gd name="connsiteX781" fmla="*/ 3624562 w 7467600"/>
              <a:gd name="connsiteY781" fmla="*/ 367041 h 6858000"/>
              <a:gd name="connsiteX782" fmla="*/ 3766672 w 7467600"/>
              <a:gd name="connsiteY782" fmla="*/ 359429 h 6858000"/>
              <a:gd name="connsiteX783" fmla="*/ 3996338 w 7467600"/>
              <a:gd name="connsiteY783" fmla="*/ 968237 h 6858000"/>
              <a:gd name="connsiteX784" fmla="*/ 3766672 w 7467600"/>
              <a:gd name="connsiteY784" fmla="*/ 359429 h 6858000"/>
              <a:gd name="connsiteX785" fmla="*/ 5805386 w 7467600"/>
              <a:gd name="connsiteY785" fmla="*/ 239240 h 6858000"/>
              <a:gd name="connsiteX786" fmla="*/ 5736947 w 7467600"/>
              <a:gd name="connsiteY786" fmla="*/ 261367 h 6858000"/>
              <a:gd name="connsiteX787" fmla="*/ 5427012 w 7467600"/>
              <a:gd name="connsiteY787" fmla="*/ 311272 h 6858000"/>
              <a:gd name="connsiteX788" fmla="*/ 5147818 w 7467600"/>
              <a:gd name="connsiteY788" fmla="*/ 322112 h 6858000"/>
              <a:gd name="connsiteX789" fmla="*/ 5060854 w 7467600"/>
              <a:gd name="connsiteY789" fmla="*/ 311882 h 6858000"/>
              <a:gd name="connsiteX790" fmla="*/ 4945989 w 7467600"/>
              <a:gd name="connsiteY790" fmla="*/ 300516 h 6858000"/>
              <a:gd name="connsiteX791" fmla="*/ 5410479 w 7467600"/>
              <a:gd name="connsiteY791" fmla="*/ 348434 h 6858000"/>
              <a:gd name="connsiteX792" fmla="*/ 5805386 w 7467600"/>
              <a:gd name="connsiteY792" fmla="*/ 239240 h 6858000"/>
              <a:gd name="connsiteX793" fmla="*/ 5905192 w 7467600"/>
              <a:gd name="connsiteY793" fmla="*/ 163079 h 6858000"/>
              <a:gd name="connsiteX794" fmla="*/ 5865655 w 7467600"/>
              <a:gd name="connsiteY794" fmla="*/ 171901 h 6858000"/>
              <a:gd name="connsiteX795" fmla="*/ 5259740 w 7467600"/>
              <a:gd name="connsiteY795" fmla="*/ 257013 h 6858000"/>
              <a:gd name="connsiteX796" fmla="*/ 5208466 w 7467600"/>
              <a:gd name="connsiteY796" fmla="*/ 257550 h 6858000"/>
              <a:gd name="connsiteX797" fmla="*/ 4980204 w 7467600"/>
              <a:gd name="connsiteY797" fmla="*/ 271903 h 6858000"/>
              <a:gd name="connsiteX798" fmla="*/ 5068068 w 7467600"/>
              <a:gd name="connsiteY798" fmla="*/ 282244 h 6858000"/>
              <a:gd name="connsiteX799" fmla="*/ 5153231 w 7467600"/>
              <a:gd name="connsiteY799" fmla="*/ 292240 h 6858000"/>
              <a:gd name="connsiteX800" fmla="*/ 5426491 w 7467600"/>
              <a:gd name="connsiteY800" fmla="*/ 281128 h 6858000"/>
              <a:gd name="connsiteX801" fmla="*/ 5731212 w 7467600"/>
              <a:gd name="connsiteY801" fmla="*/ 231951 h 6858000"/>
              <a:gd name="connsiteX802" fmla="*/ 5905192 w 7467600"/>
              <a:gd name="connsiteY802" fmla="*/ 163079 h 6858000"/>
              <a:gd name="connsiteX803" fmla="*/ 5944437 w 7467600"/>
              <a:gd name="connsiteY803" fmla="*/ 113829 h 6858000"/>
              <a:gd name="connsiteX804" fmla="*/ 5825032 w 7467600"/>
              <a:gd name="connsiteY804" fmla="*/ 146405 h 6858000"/>
              <a:gd name="connsiteX805" fmla="*/ 4955599 w 7467600"/>
              <a:gd name="connsiteY805" fmla="*/ 247008 h 6858000"/>
              <a:gd name="connsiteX806" fmla="*/ 5210104 w 7467600"/>
              <a:gd name="connsiteY806" fmla="*/ 228123 h 6858000"/>
              <a:gd name="connsiteX807" fmla="*/ 5261015 w 7467600"/>
              <a:gd name="connsiteY807" fmla="*/ 227087 h 6858000"/>
              <a:gd name="connsiteX808" fmla="*/ 5861181 w 7467600"/>
              <a:gd name="connsiteY808" fmla="*/ 143093 h 6858000"/>
              <a:gd name="connsiteX809" fmla="*/ 5961252 w 7467600"/>
              <a:gd name="connsiteY809" fmla="*/ 114820 h 6858000"/>
              <a:gd name="connsiteX810" fmla="*/ 5944437 w 7467600"/>
              <a:gd name="connsiteY810" fmla="*/ 113829 h 6858000"/>
              <a:gd name="connsiteX811" fmla="*/ 3882765 w 7467600"/>
              <a:gd name="connsiteY811" fmla="*/ 0 h 6858000"/>
              <a:gd name="connsiteX812" fmla="*/ 3995099 w 7467600"/>
              <a:gd name="connsiteY812" fmla="*/ 0 h 6858000"/>
              <a:gd name="connsiteX813" fmla="*/ 4163818 w 7467600"/>
              <a:gd name="connsiteY813" fmla="*/ 234104 h 6858000"/>
              <a:gd name="connsiteX814" fmla="*/ 4172099 w 7467600"/>
              <a:gd name="connsiteY814" fmla="*/ 234207 h 6858000"/>
              <a:gd name="connsiteX815" fmla="*/ 4784282 w 7467600"/>
              <a:gd name="connsiteY815" fmla="*/ 276561 h 6858000"/>
              <a:gd name="connsiteX816" fmla="*/ 4801687 w 7467600"/>
              <a:gd name="connsiteY816" fmla="*/ 267764 h 6858000"/>
              <a:gd name="connsiteX817" fmla="*/ 6082788 w 7467600"/>
              <a:gd name="connsiteY817" fmla="*/ 64119 h 6858000"/>
              <a:gd name="connsiteX818" fmla="*/ 6099442 w 7467600"/>
              <a:gd name="connsiteY818" fmla="*/ 82568 h 6858000"/>
              <a:gd name="connsiteX819" fmla="*/ 4804137 w 7467600"/>
              <a:gd name="connsiteY819" fmla="*/ 320931 h 6858000"/>
              <a:gd name="connsiteX820" fmla="*/ 4227047 w 7467600"/>
              <a:gd name="connsiteY820" fmla="*/ 313415 h 6858000"/>
              <a:gd name="connsiteX821" fmla="*/ 4346041 w 7467600"/>
              <a:gd name="connsiteY821" fmla="*/ 456086 h 6858000"/>
              <a:gd name="connsiteX822" fmla="*/ 4870967 w 7467600"/>
              <a:gd name="connsiteY822" fmla="*/ 963061 h 6858000"/>
              <a:gd name="connsiteX823" fmla="*/ 4889647 w 7467600"/>
              <a:gd name="connsiteY823" fmla="*/ 957147 h 6858000"/>
              <a:gd name="connsiteX824" fmla="*/ 5422504 w 7467600"/>
              <a:gd name="connsiteY824" fmla="*/ 805191 h 6858000"/>
              <a:gd name="connsiteX825" fmla="*/ 6087656 w 7467600"/>
              <a:gd name="connsiteY825" fmla="*/ 826703 h 6858000"/>
              <a:gd name="connsiteX826" fmla="*/ 6058717 w 7467600"/>
              <a:gd name="connsiteY826" fmla="*/ 865992 h 6858000"/>
              <a:gd name="connsiteX827" fmla="*/ 4974153 w 7467600"/>
              <a:gd name="connsiteY827" fmla="*/ 1045456 h 6858000"/>
              <a:gd name="connsiteX828" fmla="*/ 5627835 w 7467600"/>
              <a:gd name="connsiteY828" fmla="*/ 1472077 h 6858000"/>
              <a:gd name="connsiteX829" fmla="*/ 5629817 w 7467600"/>
              <a:gd name="connsiteY829" fmla="*/ 1471412 h 6858000"/>
              <a:gd name="connsiteX830" fmla="*/ 5634124 w 7467600"/>
              <a:gd name="connsiteY830" fmla="*/ 1470572 h 6858000"/>
              <a:gd name="connsiteX831" fmla="*/ 5755832 w 7467600"/>
              <a:gd name="connsiteY831" fmla="*/ 1383886 h 6858000"/>
              <a:gd name="connsiteX832" fmla="*/ 6014186 w 7467600"/>
              <a:gd name="connsiteY832" fmla="*/ 1279799 h 6858000"/>
              <a:gd name="connsiteX833" fmla="*/ 6901619 w 7467600"/>
              <a:gd name="connsiteY833" fmla="*/ 1047874 h 6858000"/>
              <a:gd name="connsiteX834" fmla="*/ 6931566 w 7467600"/>
              <a:gd name="connsiteY834" fmla="*/ 1062034 h 6858000"/>
              <a:gd name="connsiteX835" fmla="*/ 5790982 w 7467600"/>
              <a:gd name="connsiteY835" fmla="*/ 1561380 h 6858000"/>
              <a:gd name="connsiteX836" fmla="*/ 6188971 w 7467600"/>
              <a:gd name="connsiteY836" fmla="*/ 1755168 h 6858000"/>
              <a:gd name="connsiteX837" fmla="*/ 6202446 w 7467600"/>
              <a:gd name="connsiteY837" fmla="*/ 1752268 h 6858000"/>
              <a:gd name="connsiteX838" fmla="*/ 7179560 w 7467600"/>
              <a:gd name="connsiteY838" fmla="*/ 1467551 h 6858000"/>
              <a:gd name="connsiteX839" fmla="*/ 7158730 w 7467600"/>
              <a:gd name="connsiteY839" fmla="*/ 1507835 h 6858000"/>
              <a:gd name="connsiteX840" fmla="*/ 6326959 w 7467600"/>
              <a:gd name="connsiteY840" fmla="*/ 1817686 h 6858000"/>
              <a:gd name="connsiteX841" fmla="*/ 6537433 w 7467600"/>
              <a:gd name="connsiteY841" fmla="*/ 1907790 h 6858000"/>
              <a:gd name="connsiteX842" fmla="*/ 6550221 w 7467600"/>
              <a:gd name="connsiteY842" fmla="*/ 1910729 h 6858000"/>
              <a:gd name="connsiteX843" fmla="*/ 6964438 w 7467600"/>
              <a:gd name="connsiteY843" fmla="*/ 2209505 h 6858000"/>
              <a:gd name="connsiteX844" fmla="*/ 7367862 w 7467600"/>
              <a:gd name="connsiteY844" fmla="*/ 2806833 h 6858000"/>
              <a:gd name="connsiteX845" fmla="*/ 7364329 w 7467600"/>
              <a:gd name="connsiteY845" fmla="*/ 2826907 h 6858000"/>
              <a:gd name="connsiteX846" fmla="*/ 7290545 w 7467600"/>
              <a:gd name="connsiteY846" fmla="*/ 2850663 h 6858000"/>
              <a:gd name="connsiteX847" fmla="*/ 6472036 w 7467600"/>
              <a:gd name="connsiteY847" fmla="*/ 1959003 h 6858000"/>
              <a:gd name="connsiteX848" fmla="*/ 5792897 w 7467600"/>
              <a:gd name="connsiteY848" fmla="*/ 1647747 h 6858000"/>
              <a:gd name="connsiteX849" fmla="*/ 5842751 w 7467600"/>
              <a:gd name="connsiteY849" fmla="*/ 1816112 h 6858000"/>
              <a:gd name="connsiteX850" fmla="*/ 5847424 w 7467600"/>
              <a:gd name="connsiteY850" fmla="*/ 1815776 h 6858000"/>
              <a:gd name="connsiteX851" fmla="*/ 6399821 w 7467600"/>
              <a:gd name="connsiteY851" fmla="*/ 2344799 h 6858000"/>
              <a:gd name="connsiteX852" fmla="*/ 6323232 w 7467600"/>
              <a:gd name="connsiteY852" fmla="*/ 2389634 h 6858000"/>
              <a:gd name="connsiteX853" fmla="*/ 5942958 w 7467600"/>
              <a:gd name="connsiteY853" fmla="*/ 2077708 h 6858000"/>
              <a:gd name="connsiteX854" fmla="*/ 5921559 w 7467600"/>
              <a:gd name="connsiteY854" fmla="*/ 2378596 h 6858000"/>
              <a:gd name="connsiteX855" fmla="*/ 5817651 w 7467600"/>
              <a:gd name="connsiteY855" fmla="*/ 3023919 h 6858000"/>
              <a:gd name="connsiteX856" fmla="*/ 5729634 w 7467600"/>
              <a:gd name="connsiteY856" fmla="*/ 3051849 h 6858000"/>
              <a:gd name="connsiteX857" fmla="*/ 5611018 w 7467600"/>
              <a:gd name="connsiteY857" fmla="*/ 2316769 h 6858000"/>
              <a:gd name="connsiteX858" fmla="*/ 5687608 w 7467600"/>
              <a:gd name="connsiteY858" fmla="*/ 2039972 h 6858000"/>
              <a:gd name="connsiteX859" fmla="*/ 5657554 w 7467600"/>
              <a:gd name="connsiteY859" fmla="*/ 1576445 h 6858000"/>
              <a:gd name="connsiteX860" fmla="*/ 5150475 w 7467600"/>
              <a:gd name="connsiteY860" fmla="*/ 1274012 h 6858000"/>
              <a:gd name="connsiteX861" fmla="*/ 5349142 w 7467600"/>
              <a:gd name="connsiteY861" fmla="*/ 2204405 h 6858000"/>
              <a:gd name="connsiteX862" fmla="*/ 5262214 w 7467600"/>
              <a:gd name="connsiteY862" fmla="*/ 2233836 h 6858000"/>
              <a:gd name="connsiteX863" fmla="*/ 4981539 w 7467600"/>
              <a:gd name="connsiteY863" fmla="*/ 1542201 h 6858000"/>
              <a:gd name="connsiteX864" fmla="*/ 4958461 w 7467600"/>
              <a:gd name="connsiteY864" fmla="*/ 1136957 h 6858000"/>
              <a:gd name="connsiteX865" fmla="*/ 4655015 w 7467600"/>
              <a:gd name="connsiteY865" fmla="*/ 891426 h 6858000"/>
              <a:gd name="connsiteX866" fmla="*/ 4348002 w 7467600"/>
              <a:gd name="connsiteY866" fmla="*/ 2205895 h 6858000"/>
              <a:gd name="connsiteX867" fmla="*/ 4262250 w 7467600"/>
              <a:gd name="connsiteY867" fmla="*/ 2219972 h 6858000"/>
              <a:gd name="connsiteX868" fmla="*/ 4550611 w 7467600"/>
              <a:gd name="connsiteY868" fmla="*/ 817540 h 6858000"/>
              <a:gd name="connsiteX869" fmla="*/ 4564418 w 7467600"/>
              <a:gd name="connsiteY869" fmla="*/ 808293 h 6858000"/>
              <a:gd name="connsiteX870" fmla="*/ 4266388 w 7467600"/>
              <a:gd name="connsiteY870" fmla="*/ 500083 h 6858000"/>
              <a:gd name="connsiteX871" fmla="*/ 4032842 w 7467600"/>
              <a:gd name="connsiteY871" fmla="*/ 211809 h 6858000"/>
              <a:gd name="connsiteX872" fmla="*/ 3882765 w 7467600"/>
              <a:gd name="connsiteY872" fmla="*/ 0 h 6858000"/>
              <a:gd name="connsiteX873" fmla="*/ 3721337 w 7467600"/>
              <a:gd name="connsiteY873" fmla="*/ 0 h 6858000"/>
              <a:gd name="connsiteX874" fmla="*/ 3797544 w 7467600"/>
              <a:gd name="connsiteY874" fmla="*/ 0 h 6858000"/>
              <a:gd name="connsiteX875" fmla="*/ 3775734 w 7467600"/>
              <a:gd name="connsiteY875" fmla="*/ 95131 h 6858000"/>
              <a:gd name="connsiteX876" fmla="*/ 3724807 w 7467600"/>
              <a:gd name="connsiteY876" fmla="*/ 272257 h 6858000"/>
              <a:gd name="connsiteX877" fmla="*/ 3726844 w 7467600"/>
              <a:gd name="connsiteY877" fmla="*/ 282988 h 6858000"/>
              <a:gd name="connsiteX878" fmla="*/ 3742664 w 7467600"/>
              <a:gd name="connsiteY878" fmla="*/ 279918 h 6858000"/>
              <a:gd name="connsiteX879" fmla="*/ 4103910 w 7467600"/>
              <a:gd name="connsiteY879" fmla="*/ 1161917 h 6858000"/>
              <a:gd name="connsiteX880" fmla="*/ 4020269 w 7467600"/>
              <a:gd name="connsiteY880" fmla="*/ 1200406 h 6858000"/>
              <a:gd name="connsiteX881" fmla="*/ 3674882 w 7467600"/>
              <a:gd name="connsiteY881" fmla="*/ 488524 h 6858000"/>
              <a:gd name="connsiteX882" fmla="*/ 3132682 w 7467600"/>
              <a:gd name="connsiteY882" fmla="*/ 1072284 h 6858000"/>
              <a:gd name="connsiteX883" fmla="*/ 2716346 w 7467600"/>
              <a:gd name="connsiteY883" fmla="*/ 1276376 h 6858000"/>
              <a:gd name="connsiteX884" fmla="*/ 2716772 w 7467600"/>
              <a:gd name="connsiteY884" fmla="*/ 1255462 h 6858000"/>
              <a:gd name="connsiteX885" fmla="*/ 3471096 w 7467600"/>
              <a:gd name="connsiteY885" fmla="*/ 437072 h 6858000"/>
              <a:gd name="connsiteX886" fmla="*/ 3639057 w 7467600"/>
              <a:gd name="connsiteY886" fmla="*/ 286334 h 6858000"/>
              <a:gd name="connsiteX887" fmla="*/ 3640309 w 7467600"/>
              <a:gd name="connsiteY887" fmla="*/ 284664 h 6858000"/>
              <a:gd name="connsiteX888" fmla="*/ 3646022 w 7467600"/>
              <a:gd name="connsiteY888" fmla="*/ 276711 h 6858000"/>
              <a:gd name="connsiteX889" fmla="*/ 3707943 w 7467600"/>
              <a:gd name="connsiteY889" fmla="*/ 65958 h 6858000"/>
              <a:gd name="connsiteX890" fmla="*/ 3721337 w 7467600"/>
              <a:gd name="connsiteY890" fmla="*/ 0 h 6858000"/>
              <a:gd name="connsiteX891" fmla="*/ 2867960 w 7467600"/>
              <a:gd name="connsiteY891" fmla="*/ 0 h 6858000"/>
              <a:gd name="connsiteX892" fmla="*/ 2926351 w 7467600"/>
              <a:gd name="connsiteY892" fmla="*/ 0 h 6858000"/>
              <a:gd name="connsiteX893" fmla="*/ 2902823 w 7467600"/>
              <a:gd name="connsiteY893" fmla="*/ 262929 h 6858000"/>
              <a:gd name="connsiteX894" fmla="*/ 2940663 w 7467600"/>
              <a:gd name="connsiteY894" fmla="*/ 140884 h 6858000"/>
              <a:gd name="connsiteX895" fmla="*/ 2947039 w 7467600"/>
              <a:gd name="connsiteY895" fmla="*/ 122524 h 6858000"/>
              <a:gd name="connsiteX896" fmla="*/ 2984316 w 7467600"/>
              <a:gd name="connsiteY896" fmla="*/ 0 h 6858000"/>
              <a:gd name="connsiteX897" fmla="*/ 3016114 w 7467600"/>
              <a:gd name="connsiteY897" fmla="*/ 0 h 6858000"/>
              <a:gd name="connsiteX898" fmla="*/ 2979949 w 7467600"/>
              <a:gd name="connsiteY898" fmla="*/ 119274 h 6858000"/>
              <a:gd name="connsiteX899" fmla="*/ 3023879 w 7467600"/>
              <a:gd name="connsiteY899" fmla="*/ 0 h 6858000"/>
              <a:gd name="connsiteX900" fmla="*/ 3105400 w 7467600"/>
              <a:gd name="connsiteY900" fmla="*/ 0 h 6858000"/>
              <a:gd name="connsiteX901" fmla="*/ 3094669 w 7467600"/>
              <a:gd name="connsiteY901" fmla="*/ 30308 h 6858000"/>
              <a:gd name="connsiteX902" fmla="*/ 2901945 w 7467600"/>
              <a:gd name="connsiteY902" fmla="*/ 466538 h 6858000"/>
              <a:gd name="connsiteX903" fmla="*/ 2815209 w 7467600"/>
              <a:gd name="connsiteY903" fmla="*/ 497361 h 6858000"/>
              <a:gd name="connsiteX904" fmla="*/ 2844845 w 7467600"/>
              <a:gd name="connsiteY904" fmla="*/ 127638 h 6858000"/>
              <a:gd name="connsiteX905" fmla="*/ 2867960 w 7467600"/>
              <a:gd name="connsiteY905" fmla="*/ 0 h 6858000"/>
              <a:gd name="connsiteX906" fmla="*/ 1057230 w 7467600"/>
              <a:gd name="connsiteY906" fmla="*/ 0 h 6858000"/>
              <a:gd name="connsiteX907" fmla="*/ 1111003 w 7467600"/>
              <a:gd name="connsiteY907" fmla="*/ 0 h 6858000"/>
              <a:gd name="connsiteX908" fmla="*/ 1125553 w 7467600"/>
              <a:gd name="connsiteY908" fmla="*/ 52588 h 6858000"/>
              <a:gd name="connsiteX909" fmla="*/ 1304276 w 7467600"/>
              <a:gd name="connsiteY909" fmla="*/ 476275 h 6858000"/>
              <a:gd name="connsiteX910" fmla="*/ 1492066 w 7467600"/>
              <a:gd name="connsiteY910" fmla="*/ 886333 h 6858000"/>
              <a:gd name="connsiteX911" fmla="*/ 1423698 w 7467600"/>
              <a:gd name="connsiteY911" fmla="*/ 710817 h 6858000"/>
              <a:gd name="connsiteX912" fmla="*/ 1357609 w 7467600"/>
              <a:gd name="connsiteY912" fmla="*/ 532892 h 6858000"/>
              <a:gd name="connsiteX913" fmla="*/ 1309550 w 7467600"/>
              <a:gd name="connsiteY913" fmla="*/ 374031 h 6858000"/>
              <a:gd name="connsiteX914" fmla="*/ 1193673 w 7467600"/>
              <a:gd name="connsiteY914" fmla="*/ 49533 h 6858000"/>
              <a:gd name="connsiteX915" fmla="*/ 1164391 w 7467600"/>
              <a:gd name="connsiteY915" fmla="*/ 0 h 6858000"/>
              <a:gd name="connsiteX916" fmla="*/ 1200666 w 7467600"/>
              <a:gd name="connsiteY916" fmla="*/ 0 h 6858000"/>
              <a:gd name="connsiteX917" fmla="*/ 1223408 w 7467600"/>
              <a:gd name="connsiteY917" fmla="*/ 38996 h 6858000"/>
              <a:gd name="connsiteX918" fmla="*/ 1339635 w 7467600"/>
              <a:gd name="connsiteY918" fmla="*/ 365517 h 6858000"/>
              <a:gd name="connsiteX919" fmla="*/ 1387469 w 7467600"/>
              <a:gd name="connsiteY919" fmla="*/ 523079 h 6858000"/>
              <a:gd name="connsiteX920" fmla="*/ 1452685 w 7467600"/>
              <a:gd name="connsiteY920" fmla="*/ 699806 h 6858000"/>
              <a:gd name="connsiteX921" fmla="*/ 1492092 w 7467600"/>
              <a:gd name="connsiteY921" fmla="*/ 800424 h 6858000"/>
              <a:gd name="connsiteX922" fmla="*/ 1455302 w 7467600"/>
              <a:gd name="connsiteY922" fmla="*/ 632913 h 6858000"/>
              <a:gd name="connsiteX923" fmla="*/ 1222336 w 7467600"/>
              <a:gd name="connsiteY923" fmla="*/ 9480 h 6858000"/>
              <a:gd name="connsiteX924" fmla="*/ 1214634 w 7467600"/>
              <a:gd name="connsiteY924" fmla="*/ 0 h 6858000"/>
              <a:gd name="connsiteX925" fmla="*/ 1289827 w 7467600"/>
              <a:gd name="connsiteY925" fmla="*/ 0 h 6858000"/>
              <a:gd name="connsiteX926" fmla="*/ 1321076 w 7467600"/>
              <a:gd name="connsiteY926" fmla="*/ 59722 h 6858000"/>
              <a:gd name="connsiteX927" fmla="*/ 1512579 w 7467600"/>
              <a:gd name="connsiteY927" fmla="*/ 626441 h 6858000"/>
              <a:gd name="connsiteX928" fmla="*/ 1506076 w 7467600"/>
              <a:gd name="connsiteY928" fmla="*/ 1089289 h 6858000"/>
              <a:gd name="connsiteX929" fmla="*/ 1486346 w 7467600"/>
              <a:gd name="connsiteY929" fmla="*/ 1079919 h 6858000"/>
              <a:gd name="connsiteX930" fmla="*/ 1070511 w 7467600"/>
              <a:gd name="connsiteY930" fmla="*/ 48609 h 6858000"/>
              <a:gd name="connsiteX931" fmla="*/ 1057230 w 7467600"/>
              <a:gd name="connsiteY931" fmla="*/ 0 h 6858000"/>
              <a:gd name="connsiteX932" fmla="*/ 43151 w 7467600"/>
              <a:gd name="connsiteY932" fmla="*/ 0 h 6858000"/>
              <a:gd name="connsiteX933" fmla="*/ 95283 w 7467600"/>
              <a:gd name="connsiteY933" fmla="*/ 0 h 6858000"/>
              <a:gd name="connsiteX934" fmla="*/ 300708 w 7467600"/>
              <a:gd name="connsiteY934" fmla="*/ 154571 h 6858000"/>
              <a:gd name="connsiteX935" fmla="*/ 530414 w 7467600"/>
              <a:gd name="connsiteY935" fmla="*/ 354673 h 6858000"/>
              <a:gd name="connsiteX936" fmla="*/ 333785 w 7467600"/>
              <a:gd name="connsiteY936" fmla="*/ 161564 h 6858000"/>
              <a:gd name="connsiteX937" fmla="*/ 147005 w 7467600"/>
              <a:gd name="connsiteY937" fmla="*/ 0 h 6858000"/>
              <a:gd name="connsiteX938" fmla="*/ 272509 w 7467600"/>
              <a:gd name="connsiteY938" fmla="*/ 0 h 6858000"/>
              <a:gd name="connsiteX939" fmla="*/ 326276 w 7467600"/>
              <a:gd name="connsiteY939" fmla="*/ 45847 h 6858000"/>
              <a:gd name="connsiteX940" fmla="*/ 823759 w 7467600"/>
              <a:gd name="connsiteY940" fmla="*/ 574145 h 6858000"/>
              <a:gd name="connsiteX941" fmla="*/ 811254 w 7467600"/>
              <a:gd name="connsiteY941" fmla="*/ 665546 h 6858000"/>
              <a:gd name="connsiteX942" fmla="*/ 154042 w 7467600"/>
              <a:gd name="connsiteY942" fmla="*/ 261522 h 6858000"/>
              <a:gd name="connsiteX943" fmla="*/ 13550 w 7467600"/>
              <a:gd name="connsiteY943" fmla="*/ 158423 h 6858000"/>
              <a:gd name="connsiteX944" fmla="*/ 0 w 7467600"/>
              <a:gd name="connsiteY944" fmla="*/ 146618 h 6858000"/>
              <a:gd name="connsiteX945" fmla="*/ 0 w 7467600"/>
              <a:gd name="connsiteY945" fmla="*/ 59161 h 6858000"/>
              <a:gd name="connsiteX946" fmla="*/ 45427 w 7467600"/>
              <a:gd name="connsiteY946" fmla="*/ 101078 h 6858000"/>
              <a:gd name="connsiteX947" fmla="*/ 630103 w 7467600"/>
              <a:gd name="connsiteY947" fmla="*/ 485885 h 6858000"/>
              <a:gd name="connsiteX948" fmla="*/ 532040 w 7467600"/>
              <a:gd name="connsiteY948" fmla="*/ 399359 h 6858000"/>
              <a:gd name="connsiteX949" fmla="*/ 517618 w 7467600"/>
              <a:gd name="connsiteY949" fmla="*/ 385726 h 6858000"/>
              <a:gd name="connsiteX950" fmla="*/ 285074 w 7467600"/>
              <a:gd name="connsiteY950" fmla="*/ 182755 h 6858000"/>
              <a:gd name="connsiteX951" fmla="*/ 43151 w 7467600"/>
              <a:gd name="connsiteY95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7410696 w 7467600"/>
              <a:gd name="connsiteY18" fmla="*/ 6803861 h 6858000"/>
              <a:gd name="connsiteX19" fmla="*/ 1019354 w 7467600"/>
              <a:gd name="connsiteY19" fmla="*/ 6315006 h 6858000"/>
              <a:gd name="connsiteX20" fmla="*/ 441046 w 7467600"/>
              <a:gd name="connsiteY20" fmla="*/ 6691153 h 6858000"/>
              <a:gd name="connsiteX21" fmla="*/ 1019354 w 7467600"/>
              <a:gd name="connsiteY21" fmla="*/ 6315006 h 6858000"/>
              <a:gd name="connsiteX22" fmla="*/ 991680 w 7467600"/>
              <a:gd name="connsiteY22" fmla="*/ 6298413 h 6858000"/>
              <a:gd name="connsiteX23" fmla="*/ 409060 w 7467600"/>
              <a:gd name="connsiteY23" fmla="*/ 6671470 h 6858000"/>
              <a:gd name="connsiteX24" fmla="*/ 991680 w 7467600"/>
              <a:gd name="connsiteY24" fmla="*/ 6298413 h 6858000"/>
              <a:gd name="connsiteX25" fmla="*/ 103333 w 7467600"/>
              <a:gd name="connsiteY25" fmla="*/ 5699602 h 6858000"/>
              <a:gd name="connsiteX26" fmla="*/ 233938 w 7467600"/>
              <a:gd name="connsiteY26" fmla="*/ 5809416 h 6858000"/>
              <a:gd name="connsiteX27" fmla="*/ 883580 w 7467600"/>
              <a:gd name="connsiteY27" fmla="*/ 6180710 h 6858000"/>
              <a:gd name="connsiteX28" fmla="*/ 487337 w 7467600"/>
              <a:gd name="connsiteY28" fmla="*/ 5950182 h 6858000"/>
              <a:gd name="connsiteX29" fmla="*/ 354051 w 7467600"/>
              <a:gd name="connsiteY29" fmla="*/ 5854912 h 6858000"/>
              <a:gd name="connsiteX30" fmla="*/ 195436 w 7467600"/>
              <a:gd name="connsiteY30" fmla="*/ 5755068 h 6858000"/>
              <a:gd name="connsiteX31" fmla="*/ 103333 w 7467600"/>
              <a:gd name="connsiteY31" fmla="*/ 5699602 h 6858000"/>
              <a:gd name="connsiteX32" fmla="*/ 5539432 w 7467600"/>
              <a:gd name="connsiteY32" fmla="*/ 5642928 h 6858000"/>
              <a:gd name="connsiteX33" fmla="*/ 5555462 w 7467600"/>
              <a:gd name="connsiteY33" fmla="*/ 5694454 h 6858000"/>
              <a:gd name="connsiteX34" fmla="*/ 5828270 w 7467600"/>
              <a:gd name="connsiteY34" fmla="*/ 6320663 h 6858000"/>
              <a:gd name="connsiteX35" fmla="*/ 5947416 w 7467600"/>
              <a:gd name="connsiteY35" fmla="*/ 6574846 h 6858000"/>
              <a:gd name="connsiteX36" fmla="*/ 5539432 w 7467600"/>
              <a:gd name="connsiteY36" fmla="*/ 5642928 h 6858000"/>
              <a:gd name="connsiteX37" fmla="*/ 51253 w 7467600"/>
              <a:gd name="connsiteY37" fmla="*/ 5631825 h 6858000"/>
              <a:gd name="connsiteX38" fmla="*/ 211622 w 7467600"/>
              <a:gd name="connsiteY38" fmla="*/ 5728803 h 6858000"/>
              <a:gd name="connsiteX39" fmla="*/ 371652 w 7467600"/>
              <a:gd name="connsiteY39" fmla="*/ 5829062 h 6858000"/>
              <a:gd name="connsiteX40" fmla="*/ 505903 w 7467600"/>
              <a:gd name="connsiteY40" fmla="*/ 5925221 h 6858000"/>
              <a:gd name="connsiteX41" fmla="*/ 899240 w 7467600"/>
              <a:gd name="connsiteY41" fmla="*/ 6153068 h 6858000"/>
              <a:gd name="connsiteX42" fmla="*/ 988114 w 7467600"/>
              <a:gd name="connsiteY42" fmla="*/ 6174204 h 6858000"/>
              <a:gd name="connsiteX43" fmla="*/ 845971 w 7467600"/>
              <a:gd name="connsiteY43" fmla="*/ 6067177 h 6858000"/>
              <a:gd name="connsiteX44" fmla="*/ 448057 w 7467600"/>
              <a:gd name="connsiteY44" fmla="*/ 5841376 h 6858000"/>
              <a:gd name="connsiteX45" fmla="*/ 51253 w 7467600"/>
              <a:gd name="connsiteY45" fmla="*/ 5631825 h 6858000"/>
              <a:gd name="connsiteX46" fmla="*/ 2606687 w 7467600"/>
              <a:gd name="connsiteY46" fmla="*/ 5630718 h 6858000"/>
              <a:gd name="connsiteX47" fmla="*/ 2645658 w 7467600"/>
              <a:gd name="connsiteY47" fmla="*/ 6640259 h 6858000"/>
              <a:gd name="connsiteX48" fmla="*/ 2606687 w 7467600"/>
              <a:gd name="connsiteY48" fmla="*/ 5630718 h 6858000"/>
              <a:gd name="connsiteX49" fmla="*/ 3642057 w 7467600"/>
              <a:gd name="connsiteY49" fmla="*/ 5573487 h 6858000"/>
              <a:gd name="connsiteX50" fmla="*/ 3632981 w 7467600"/>
              <a:gd name="connsiteY50" fmla="*/ 5579437 h 6858000"/>
              <a:gd name="connsiteX51" fmla="*/ 3382436 w 7467600"/>
              <a:gd name="connsiteY51" fmla="*/ 5952726 h 6858000"/>
              <a:gd name="connsiteX52" fmla="*/ 3191929 w 7467600"/>
              <a:gd name="connsiteY52" fmla="*/ 6662669 h 6858000"/>
              <a:gd name="connsiteX53" fmla="*/ 3369898 w 7467600"/>
              <a:gd name="connsiteY53" fmla="*/ 6081771 h 6858000"/>
              <a:gd name="connsiteX54" fmla="*/ 3642057 w 7467600"/>
              <a:gd name="connsiteY54" fmla="*/ 5573487 h 6858000"/>
              <a:gd name="connsiteX55" fmla="*/ 2650666 w 7467600"/>
              <a:gd name="connsiteY55" fmla="*/ 5530686 h 6858000"/>
              <a:gd name="connsiteX56" fmla="*/ 2650249 w 7467600"/>
              <a:gd name="connsiteY56" fmla="*/ 5532101 h 6858000"/>
              <a:gd name="connsiteX57" fmla="*/ 2663808 w 7467600"/>
              <a:gd name="connsiteY57" fmla="*/ 6535215 h 6858000"/>
              <a:gd name="connsiteX58" fmla="*/ 2665418 w 7467600"/>
              <a:gd name="connsiteY58" fmla="*/ 6132756 h 6858000"/>
              <a:gd name="connsiteX59" fmla="*/ 2650666 w 7467600"/>
              <a:gd name="connsiteY59" fmla="*/ 5530686 h 6858000"/>
              <a:gd name="connsiteX60" fmla="*/ 2680277 w 7467600"/>
              <a:gd name="connsiteY60" fmla="*/ 5479204 h 6858000"/>
              <a:gd name="connsiteX61" fmla="*/ 2678972 w 7467600"/>
              <a:gd name="connsiteY61" fmla="*/ 5481582 h 6858000"/>
              <a:gd name="connsiteX62" fmla="*/ 2696666 w 7467600"/>
              <a:gd name="connsiteY62" fmla="*/ 6133836 h 6858000"/>
              <a:gd name="connsiteX63" fmla="*/ 2695769 w 7467600"/>
              <a:gd name="connsiteY63" fmla="*/ 6390955 h 6858000"/>
              <a:gd name="connsiteX64" fmla="*/ 2739893 w 7467600"/>
              <a:gd name="connsiteY64" fmla="*/ 6108357 h 6858000"/>
              <a:gd name="connsiteX65" fmla="*/ 2680277 w 7467600"/>
              <a:gd name="connsiteY65" fmla="*/ 5479204 h 6858000"/>
              <a:gd name="connsiteX66" fmla="*/ 1132195 w 7467600"/>
              <a:gd name="connsiteY66" fmla="*/ 5467980 h 6858000"/>
              <a:gd name="connsiteX67" fmla="*/ 1679056 w 7467600"/>
              <a:gd name="connsiteY67" fmla="*/ 5516907 h 6858000"/>
              <a:gd name="connsiteX68" fmla="*/ 2128648 w 7467600"/>
              <a:gd name="connsiteY68" fmla="*/ 5474249 h 6858000"/>
              <a:gd name="connsiteX69" fmla="*/ 1825619 w 7467600"/>
              <a:gd name="connsiteY69" fmla="*/ 5478447 h 6858000"/>
              <a:gd name="connsiteX70" fmla="*/ 1737798 w 7467600"/>
              <a:gd name="connsiteY70" fmla="*/ 5483353 h 6858000"/>
              <a:gd name="connsiteX71" fmla="*/ 1132195 w 7467600"/>
              <a:gd name="connsiteY71" fmla="*/ 5467980 h 6858000"/>
              <a:gd name="connsiteX72" fmla="*/ 1456157 w 7467600"/>
              <a:gd name="connsiteY72" fmla="*/ 5371404 h 6858000"/>
              <a:gd name="connsiteX73" fmla="*/ 1244432 w 7467600"/>
              <a:gd name="connsiteY73" fmla="*/ 5385601 h 6858000"/>
              <a:gd name="connsiteX74" fmla="*/ 973990 w 7467600"/>
              <a:gd name="connsiteY74" fmla="*/ 5424940 h 6858000"/>
              <a:gd name="connsiteX75" fmla="*/ 1103809 w 7467600"/>
              <a:gd name="connsiteY75" fmla="*/ 5433720 h 6858000"/>
              <a:gd name="connsiteX76" fmla="*/ 1123454 w 7467600"/>
              <a:gd name="connsiteY76" fmla="*/ 5435727 h 6858000"/>
              <a:gd name="connsiteX77" fmla="*/ 1737017 w 7467600"/>
              <a:gd name="connsiteY77" fmla="*/ 5452183 h 6858000"/>
              <a:gd name="connsiteX78" fmla="*/ 1824397 w 7467600"/>
              <a:gd name="connsiteY78" fmla="*/ 5447757 h 6858000"/>
              <a:gd name="connsiteX79" fmla="*/ 2070059 w 7467600"/>
              <a:gd name="connsiteY79" fmla="*/ 5441660 h 6858000"/>
              <a:gd name="connsiteX80" fmla="*/ 1456157 w 7467600"/>
              <a:gd name="connsiteY80" fmla="*/ 5371404 h 6858000"/>
              <a:gd name="connsiteX81" fmla="*/ 4988186 w 7467600"/>
              <a:gd name="connsiteY81" fmla="*/ 5216467 h 6858000"/>
              <a:gd name="connsiteX82" fmla="*/ 4777334 w 7467600"/>
              <a:gd name="connsiteY82" fmla="*/ 5406072 h 6858000"/>
              <a:gd name="connsiteX83" fmla="*/ 4718341 w 7467600"/>
              <a:gd name="connsiteY83" fmla="*/ 5468043 h 6858000"/>
              <a:gd name="connsiteX84" fmla="*/ 4604655 w 7467600"/>
              <a:gd name="connsiteY84" fmla="*/ 5583434 h 6858000"/>
              <a:gd name="connsiteX85" fmla="*/ 4565074 w 7467600"/>
              <a:gd name="connsiteY85" fmla="*/ 5618550 h 6858000"/>
              <a:gd name="connsiteX86" fmla="*/ 4988186 w 7467600"/>
              <a:gd name="connsiteY86" fmla="*/ 5216467 h 6858000"/>
              <a:gd name="connsiteX87" fmla="*/ 4978032 w 7467600"/>
              <a:gd name="connsiteY87" fmla="*/ 5183809 h 6858000"/>
              <a:gd name="connsiteX88" fmla="*/ 4463413 w 7467600"/>
              <a:gd name="connsiteY88" fmla="*/ 5615162 h 6858000"/>
              <a:gd name="connsiteX89" fmla="*/ 4358134 w 7467600"/>
              <a:gd name="connsiteY89" fmla="*/ 5742791 h 6858000"/>
              <a:gd name="connsiteX90" fmla="*/ 4376219 w 7467600"/>
              <a:gd name="connsiteY90" fmla="*/ 5729027 h 6858000"/>
              <a:gd name="connsiteX91" fmla="*/ 4582340 w 7467600"/>
              <a:gd name="connsiteY91" fmla="*/ 5561037 h 6858000"/>
              <a:gd name="connsiteX92" fmla="*/ 4694684 w 7467600"/>
              <a:gd name="connsiteY92" fmla="*/ 5447098 h 6858000"/>
              <a:gd name="connsiteX93" fmla="*/ 4754123 w 7467600"/>
              <a:gd name="connsiteY93" fmla="*/ 5384643 h 6858000"/>
              <a:gd name="connsiteX94" fmla="*/ 4978032 w 7467600"/>
              <a:gd name="connsiteY94" fmla="*/ 5183809 h 6858000"/>
              <a:gd name="connsiteX95" fmla="*/ 1903353 w 7467600"/>
              <a:gd name="connsiteY95" fmla="*/ 5044827 h 6858000"/>
              <a:gd name="connsiteX96" fmla="*/ 1936931 w 7467600"/>
              <a:gd name="connsiteY96" fmla="*/ 5093954 h 6858000"/>
              <a:gd name="connsiteX97" fmla="*/ 2195868 w 7467600"/>
              <a:gd name="connsiteY97" fmla="*/ 5396574 h 6858000"/>
              <a:gd name="connsiteX98" fmla="*/ 2088852 w 7467600"/>
              <a:gd name="connsiteY98" fmla="*/ 5166123 h 6858000"/>
              <a:gd name="connsiteX99" fmla="*/ 1958241 w 7467600"/>
              <a:gd name="connsiteY99" fmla="*/ 5067955 h 6858000"/>
              <a:gd name="connsiteX100" fmla="*/ 1903353 w 7467600"/>
              <a:gd name="connsiteY100" fmla="*/ 5044827 h 6858000"/>
              <a:gd name="connsiteX101" fmla="*/ 1979378 w 7467600"/>
              <a:gd name="connsiteY101" fmla="*/ 4769504 h 6858000"/>
              <a:gd name="connsiteX102" fmla="*/ 2882120 w 7467600"/>
              <a:gd name="connsiteY102" fmla="*/ 5064547 h 6858000"/>
              <a:gd name="connsiteX103" fmla="*/ 2793103 w 7467600"/>
              <a:gd name="connsiteY103" fmla="*/ 5039699 h 6858000"/>
              <a:gd name="connsiteX104" fmla="*/ 2770041 w 7467600"/>
              <a:gd name="connsiteY104" fmla="*/ 5033634 h 6858000"/>
              <a:gd name="connsiteX105" fmla="*/ 1979378 w 7467600"/>
              <a:gd name="connsiteY105" fmla="*/ 4769504 h 6858000"/>
              <a:gd name="connsiteX106" fmla="*/ 1927410 w 7467600"/>
              <a:gd name="connsiteY106" fmla="*/ 4716164 h 6858000"/>
              <a:gd name="connsiteX107" fmla="*/ 1959587 w 7467600"/>
              <a:gd name="connsiteY107" fmla="*/ 4728849 h 6858000"/>
              <a:gd name="connsiteX108" fmla="*/ 2777707 w 7467600"/>
              <a:gd name="connsiteY108" fmla="*/ 5003991 h 6858000"/>
              <a:gd name="connsiteX109" fmla="*/ 2800768 w 7467600"/>
              <a:gd name="connsiteY109" fmla="*/ 5010056 h 6858000"/>
              <a:gd name="connsiteX110" fmla="*/ 2879408 w 7467600"/>
              <a:gd name="connsiteY110" fmla="*/ 5031590 h 6858000"/>
              <a:gd name="connsiteX111" fmla="*/ 2862295 w 7467600"/>
              <a:gd name="connsiteY111" fmla="*/ 5022958 h 6858000"/>
              <a:gd name="connsiteX112" fmla="*/ 2813343 w 7467600"/>
              <a:gd name="connsiteY112" fmla="*/ 4998369 h 6858000"/>
              <a:gd name="connsiteX113" fmla="*/ 2646245 w 7467600"/>
              <a:gd name="connsiteY113" fmla="*/ 4930999 h 6858000"/>
              <a:gd name="connsiteX114" fmla="*/ 1999243 w 7467600"/>
              <a:gd name="connsiteY114" fmla="*/ 4730524 h 6858000"/>
              <a:gd name="connsiteX115" fmla="*/ 1979527 w 7467600"/>
              <a:gd name="connsiteY115" fmla="*/ 4726651 h 6858000"/>
              <a:gd name="connsiteX116" fmla="*/ 1927410 w 7467600"/>
              <a:gd name="connsiteY116" fmla="*/ 4716164 h 6858000"/>
              <a:gd name="connsiteX117" fmla="*/ 1997014 w 7467600"/>
              <a:gd name="connsiteY117" fmla="*/ 4698007 h 6858000"/>
              <a:gd name="connsiteX118" fmla="*/ 2005458 w 7467600"/>
              <a:gd name="connsiteY118" fmla="*/ 4699540 h 6858000"/>
              <a:gd name="connsiteX119" fmla="*/ 2657186 w 7467600"/>
              <a:gd name="connsiteY119" fmla="*/ 4901687 h 6858000"/>
              <a:gd name="connsiteX120" fmla="*/ 2826662 w 7467600"/>
              <a:gd name="connsiteY120" fmla="*/ 4970362 h 6858000"/>
              <a:gd name="connsiteX121" fmla="*/ 2876100 w 7467600"/>
              <a:gd name="connsiteY121" fmla="*/ 4995397 h 6858000"/>
              <a:gd name="connsiteX122" fmla="*/ 3042600 w 7467600"/>
              <a:gd name="connsiteY122" fmla="*/ 5059532 h 6858000"/>
              <a:gd name="connsiteX123" fmla="*/ 1997014 w 7467600"/>
              <a:gd name="connsiteY123" fmla="*/ 4698007 h 6858000"/>
              <a:gd name="connsiteX124" fmla="*/ 2305292 w 7467600"/>
              <a:gd name="connsiteY124" fmla="*/ 4219492 h 6858000"/>
              <a:gd name="connsiteX125" fmla="*/ 3360922 w 7467600"/>
              <a:gd name="connsiteY125" fmla="*/ 4529373 h 6858000"/>
              <a:gd name="connsiteX126" fmla="*/ 3492420 w 7467600"/>
              <a:gd name="connsiteY126" fmla="*/ 4510145 h 6858000"/>
              <a:gd name="connsiteX127" fmla="*/ 3364086 w 7467600"/>
              <a:gd name="connsiteY127" fmla="*/ 4480340 h 6858000"/>
              <a:gd name="connsiteX128" fmla="*/ 3225818 w 7467600"/>
              <a:gd name="connsiteY128" fmla="*/ 4411822 h 6858000"/>
              <a:gd name="connsiteX129" fmla="*/ 3129696 w 7467600"/>
              <a:gd name="connsiteY129" fmla="*/ 4360704 h 6858000"/>
              <a:gd name="connsiteX130" fmla="*/ 2814545 w 7467600"/>
              <a:gd name="connsiteY130" fmla="*/ 4282955 h 6858000"/>
              <a:gd name="connsiteX131" fmla="*/ 2305292 w 7467600"/>
              <a:gd name="connsiteY131" fmla="*/ 4219492 h 6858000"/>
              <a:gd name="connsiteX132" fmla="*/ 2626982 w 7467600"/>
              <a:gd name="connsiteY132" fmla="*/ 4206450 h 6858000"/>
              <a:gd name="connsiteX133" fmla="*/ 2490617 w 7467600"/>
              <a:gd name="connsiteY133" fmla="*/ 4206951 h 6858000"/>
              <a:gd name="connsiteX134" fmla="*/ 2819869 w 7467600"/>
              <a:gd name="connsiteY134" fmla="*/ 4252936 h 6858000"/>
              <a:gd name="connsiteX135" fmla="*/ 3143018 w 7467600"/>
              <a:gd name="connsiteY135" fmla="*/ 4332698 h 6858000"/>
              <a:gd name="connsiteX136" fmla="*/ 3241520 w 7467600"/>
              <a:gd name="connsiteY136" fmla="*/ 4385112 h 6858000"/>
              <a:gd name="connsiteX137" fmla="*/ 3374575 w 7467600"/>
              <a:gd name="connsiteY137" fmla="*/ 4451517 h 6858000"/>
              <a:gd name="connsiteX138" fmla="*/ 3505221 w 7467600"/>
              <a:gd name="connsiteY138" fmla="*/ 4480757 h 6858000"/>
              <a:gd name="connsiteX139" fmla="*/ 2626982 w 7467600"/>
              <a:gd name="connsiteY139" fmla="*/ 4206450 h 6858000"/>
              <a:gd name="connsiteX140" fmla="*/ 1310106 w 7467600"/>
              <a:gd name="connsiteY140" fmla="*/ 3943217 h 6858000"/>
              <a:gd name="connsiteX141" fmla="*/ 854994 w 7467600"/>
              <a:gd name="connsiteY141" fmla="*/ 4399136 h 6858000"/>
              <a:gd name="connsiteX142" fmla="*/ 742462 w 7467600"/>
              <a:gd name="connsiteY142" fmla="*/ 4594648 h 6858000"/>
              <a:gd name="connsiteX143" fmla="*/ 820602 w 7467600"/>
              <a:gd name="connsiteY143" fmla="*/ 4485915 h 6858000"/>
              <a:gd name="connsiteX144" fmla="*/ 878295 w 7467600"/>
              <a:gd name="connsiteY144" fmla="*/ 4403594 h 6858000"/>
              <a:gd name="connsiteX145" fmla="*/ 1240607 w 7467600"/>
              <a:gd name="connsiteY145" fmla="*/ 4010401 h 6858000"/>
              <a:gd name="connsiteX146" fmla="*/ 1310106 w 7467600"/>
              <a:gd name="connsiteY146" fmla="*/ 3943217 h 6858000"/>
              <a:gd name="connsiteX147" fmla="*/ 1423113 w 7467600"/>
              <a:gd name="connsiteY147" fmla="*/ 3874565 h 6858000"/>
              <a:gd name="connsiteX148" fmla="*/ 1260565 w 7467600"/>
              <a:gd name="connsiteY148" fmla="*/ 4031982 h 6858000"/>
              <a:gd name="connsiteX149" fmla="*/ 901900 w 7467600"/>
              <a:gd name="connsiteY149" fmla="*/ 4421236 h 6858000"/>
              <a:gd name="connsiteX150" fmla="*/ 845044 w 7467600"/>
              <a:gd name="connsiteY150" fmla="*/ 4502436 h 6858000"/>
              <a:gd name="connsiteX151" fmla="*/ 685926 w 7467600"/>
              <a:gd name="connsiteY151" fmla="*/ 4703069 h 6858000"/>
              <a:gd name="connsiteX152" fmla="*/ 684248 w 7467600"/>
              <a:gd name="connsiteY152" fmla="*/ 4706721 h 6858000"/>
              <a:gd name="connsiteX153" fmla="*/ 1423113 w 7467600"/>
              <a:gd name="connsiteY153" fmla="*/ 3874565 h 6858000"/>
              <a:gd name="connsiteX154" fmla="*/ 3316479 w 7467600"/>
              <a:gd name="connsiteY154" fmla="*/ 3872136 h 6858000"/>
              <a:gd name="connsiteX155" fmla="*/ 3546806 w 7467600"/>
              <a:gd name="connsiteY155" fmla="*/ 4356139 h 6858000"/>
              <a:gd name="connsiteX156" fmla="*/ 3364433 w 7467600"/>
              <a:gd name="connsiteY156" fmla="*/ 3953121 h 6858000"/>
              <a:gd name="connsiteX157" fmla="*/ 3316479 w 7467600"/>
              <a:gd name="connsiteY157" fmla="*/ 3872136 h 6858000"/>
              <a:gd name="connsiteX158" fmla="*/ 3291335 w 7467600"/>
              <a:gd name="connsiteY158" fmla="*/ 3767420 h 6858000"/>
              <a:gd name="connsiteX159" fmla="*/ 3390805 w 7467600"/>
              <a:gd name="connsiteY159" fmla="*/ 3937163 h 6858000"/>
              <a:gd name="connsiteX160" fmla="*/ 3579062 w 7467600"/>
              <a:gd name="connsiteY160" fmla="*/ 4359040 h 6858000"/>
              <a:gd name="connsiteX161" fmla="*/ 3467355 w 7467600"/>
              <a:gd name="connsiteY161" fmla="*/ 3988130 h 6858000"/>
              <a:gd name="connsiteX162" fmla="*/ 3310753 w 7467600"/>
              <a:gd name="connsiteY162" fmla="*/ 3787140 h 6858000"/>
              <a:gd name="connsiteX163" fmla="*/ 3291335 w 7467600"/>
              <a:gd name="connsiteY163" fmla="*/ 3767420 h 6858000"/>
              <a:gd name="connsiteX164" fmla="*/ 1635889 w 7467600"/>
              <a:gd name="connsiteY164" fmla="*/ 3709494 h 6858000"/>
              <a:gd name="connsiteX165" fmla="*/ 1634800 w 7467600"/>
              <a:gd name="connsiteY165" fmla="*/ 3731111 h 6858000"/>
              <a:gd name="connsiteX166" fmla="*/ 1635889 w 7467600"/>
              <a:gd name="connsiteY166" fmla="*/ 3709494 h 6858000"/>
              <a:gd name="connsiteX167" fmla="*/ 1510397 w 7467600"/>
              <a:gd name="connsiteY167" fmla="*/ 3684705 h 6858000"/>
              <a:gd name="connsiteX168" fmla="*/ 1146550 w 7467600"/>
              <a:gd name="connsiteY168" fmla="*/ 3802012 h 6858000"/>
              <a:gd name="connsiteX169" fmla="*/ 698834 w 7467600"/>
              <a:gd name="connsiteY169" fmla="*/ 3952272 h 6858000"/>
              <a:gd name="connsiteX170" fmla="*/ 34256 w 7467600"/>
              <a:gd name="connsiteY170" fmla="*/ 4347603 h 6858000"/>
              <a:gd name="connsiteX171" fmla="*/ 527241 w 7467600"/>
              <a:gd name="connsiteY171" fmla="*/ 4065078 h 6858000"/>
              <a:gd name="connsiteX172" fmla="*/ 1510397 w 7467600"/>
              <a:gd name="connsiteY172" fmla="*/ 3684705 h 6858000"/>
              <a:gd name="connsiteX173" fmla="*/ 1313114 w 7467600"/>
              <a:gd name="connsiteY173" fmla="*/ 3655216 h 6858000"/>
              <a:gd name="connsiteX174" fmla="*/ 1109304 w 7467600"/>
              <a:gd name="connsiteY174" fmla="*/ 3669030 h 6858000"/>
              <a:gd name="connsiteX175" fmla="*/ 8129 w 7467600"/>
              <a:gd name="connsiteY175" fmla="*/ 4330519 h 6858000"/>
              <a:gd name="connsiteX176" fmla="*/ 687572 w 7467600"/>
              <a:gd name="connsiteY176" fmla="*/ 3925629 h 6858000"/>
              <a:gd name="connsiteX177" fmla="*/ 1138365 w 7467600"/>
              <a:gd name="connsiteY177" fmla="*/ 3774515 h 6858000"/>
              <a:gd name="connsiteX178" fmla="*/ 1505579 w 7467600"/>
              <a:gd name="connsiteY178" fmla="*/ 3655526 h 6858000"/>
              <a:gd name="connsiteX179" fmla="*/ 1313114 w 7467600"/>
              <a:gd name="connsiteY179" fmla="*/ 3655216 h 6858000"/>
              <a:gd name="connsiteX180" fmla="*/ 3655073 w 7467600"/>
              <a:gd name="connsiteY180" fmla="*/ 3650884 h 6858000"/>
              <a:gd name="connsiteX181" fmla="*/ 3989938 w 7467600"/>
              <a:gd name="connsiteY181" fmla="*/ 3991685 h 6858000"/>
              <a:gd name="connsiteX182" fmla="*/ 4393907 w 7467600"/>
              <a:gd name="connsiteY182" fmla="*/ 4261258 h 6858000"/>
              <a:gd name="connsiteX183" fmla="*/ 4648051 w 7467600"/>
              <a:gd name="connsiteY183" fmla="*/ 4374051 h 6858000"/>
              <a:gd name="connsiteX184" fmla="*/ 4383389 w 7467600"/>
              <a:gd name="connsiteY184" fmla="*/ 4184369 h 6858000"/>
              <a:gd name="connsiteX185" fmla="*/ 4165508 w 7467600"/>
              <a:gd name="connsiteY185" fmla="*/ 4035196 h 6858000"/>
              <a:gd name="connsiteX186" fmla="*/ 4068162 w 7467600"/>
              <a:gd name="connsiteY186" fmla="*/ 3953394 h 6858000"/>
              <a:gd name="connsiteX187" fmla="*/ 3981416 w 7467600"/>
              <a:gd name="connsiteY187" fmla="*/ 3880482 h 6858000"/>
              <a:gd name="connsiteX188" fmla="*/ 3800147 w 7467600"/>
              <a:gd name="connsiteY188" fmla="*/ 3749872 h 6858000"/>
              <a:gd name="connsiteX189" fmla="*/ 3655073 w 7467600"/>
              <a:gd name="connsiteY189" fmla="*/ 3650884 h 6858000"/>
              <a:gd name="connsiteX190" fmla="*/ 3670252 w 7467600"/>
              <a:gd name="connsiteY190" fmla="*/ 3622798 h 6858000"/>
              <a:gd name="connsiteX191" fmla="*/ 3817258 w 7467600"/>
              <a:gd name="connsiteY191" fmla="*/ 3723577 h 6858000"/>
              <a:gd name="connsiteX192" fmla="*/ 4000461 w 7467600"/>
              <a:gd name="connsiteY192" fmla="*/ 3855966 h 6858000"/>
              <a:gd name="connsiteX193" fmla="*/ 4088180 w 7467600"/>
              <a:gd name="connsiteY193" fmla="*/ 3929774 h 6858000"/>
              <a:gd name="connsiteX194" fmla="*/ 4184555 w 7467600"/>
              <a:gd name="connsiteY194" fmla="*/ 4010683 h 6858000"/>
              <a:gd name="connsiteX195" fmla="*/ 4399563 w 7467600"/>
              <a:gd name="connsiteY195" fmla="*/ 4158106 h 6858000"/>
              <a:gd name="connsiteX196" fmla="*/ 4684469 w 7467600"/>
              <a:gd name="connsiteY196" fmla="*/ 4364680 h 6858000"/>
              <a:gd name="connsiteX197" fmla="*/ 4690271 w 7467600"/>
              <a:gd name="connsiteY197" fmla="*/ 4370034 h 6858000"/>
              <a:gd name="connsiteX198" fmla="*/ 4136093 w 7467600"/>
              <a:gd name="connsiteY198" fmla="*/ 3858466 h 6858000"/>
              <a:gd name="connsiteX199" fmla="*/ 3670252 w 7467600"/>
              <a:gd name="connsiteY199" fmla="*/ 3622798 h 6858000"/>
              <a:gd name="connsiteX200" fmla="*/ 4440129 w 7467600"/>
              <a:gd name="connsiteY200" fmla="*/ 3448571 h 6858000"/>
              <a:gd name="connsiteX201" fmla="*/ 4856525 w 7467600"/>
              <a:gd name="connsiteY201" fmla="*/ 3915351 h 6858000"/>
              <a:gd name="connsiteX202" fmla="*/ 5059055 w 7467600"/>
              <a:gd name="connsiteY202" fmla="*/ 4108918 h 6858000"/>
              <a:gd name="connsiteX203" fmla="*/ 5290070 w 7467600"/>
              <a:gd name="connsiteY203" fmla="*/ 4263619 h 6858000"/>
              <a:gd name="connsiteX204" fmla="*/ 4834991 w 7467600"/>
              <a:gd name="connsiteY204" fmla="*/ 3830985 h 6858000"/>
              <a:gd name="connsiteX205" fmla="*/ 4440129 w 7467600"/>
              <a:gd name="connsiteY205" fmla="*/ 3448571 h 6858000"/>
              <a:gd name="connsiteX206" fmla="*/ 4441737 w 7467600"/>
              <a:gd name="connsiteY206" fmla="*/ 3399734 h 6858000"/>
              <a:gd name="connsiteX207" fmla="*/ 4431236 w 7467600"/>
              <a:gd name="connsiteY207" fmla="*/ 3400954 h 6858000"/>
              <a:gd name="connsiteX208" fmla="*/ 4557150 w 7467600"/>
              <a:gd name="connsiteY208" fmla="*/ 3510023 h 6858000"/>
              <a:gd name="connsiteX209" fmla="*/ 4856936 w 7467600"/>
              <a:gd name="connsiteY209" fmla="*/ 3809146 h 6858000"/>
              <a:gd name="connsiteX210" fmla="*/ 5111996 w 7467600"/>
              <a:gd name="connsiteY210" fmla="*/ 4065759 h 6858000"/>
              <a:gd name="connsiteX211" fmla="*/ 5388878 w 7467600"/>
              <a:gd name="connsiteY211" fmla="*/ 4300185 h 6858000"/>
              <a:gd name="connsiteX212" fmla="*/ 5425556 w 7467600"/>
              <a:gd name="connsiteY212" fmla="*/ 4308967 h 6858000"/>
              <a:gd name="connsiteX213" fmla="*/ 4943646 w 7467600"/>
              <a:gd name="connsiteY213" fmla="*/ 3822916 h 6858000"/>
              <a:gd name="connsiteX214" fmla="*/ 4594837 w 7467600"/>
              <a:gd name="connsiteY214" fmla="*/ 3532274 h 6858000"/>
              <a:gd name="connsiteX215" fmla="*/ 4441737 w 7467600"/>
              <a:gd name="connsiteY215" fmla="*/ 3399734 h 6858000"/>
              <a:gd name="connsiteX216" fmla="*/ 5425834 w 7467600"/>
              <a:gd name="connsiteY216" fmla="*/ 3162785 h 6858000"/>
              <a:gd name="connsiteX217" fmla="*/ 5401644 w 7467600"/>
              <a:gd name="connsiteY217" fmla="*/ 3617847 h 6858000"/>
              <a:gd name="connsiteX218" fmla="*/ 5467256 w 7467600"/>
              <a:gd name="connsiteY218" fmla="*/ 4175494 h 6858000"/>
              <a:gd name="connsiteX219" fmla="*/ 5448069 w 7467600"/>
              <a:gd name="connsiteY219" fmla="*/ 3567554 h 6858000"/>
              <a:gd name="connsiteX220" fmla="*/ 5425834 w 7467600"/>
              <a:gd name="connsiteY220" fmla="*/ 3162785 h 6858000"/>
              <a:gd name="connsiteX221" fmla="*/ 1318687 w 7467600"/>
              <a:gd name="connsiteY221" fmla="*/ 3113840 h 6858000"/>
              <a:gd name="connsiteX222" fmla="*/ 1066793 w 7467600"/>
              <a:gd name="connsiteY222" fmla="*/ 3212171 h 6858000"/>
              <a:gd name="connsiteX223" fmla="*/ 993319 w 7467600"/>
              <a:gd name="connsiteY223" fmla="*/ 3247648 h 6858000"/>
              <a:gd name="connsiteX224" fmla="*/ 853081 w 7467600"/>
              <a:gd name="connsiteY224" fmla="*/ 3312410 h 6858000"/>
              <a:gd name="connsiteX225" fmla="*/ 805957 w 7467600"/>
              <a:gd name="connsiteY225" fmla="*/ 3330443 h 6858000"/>
              <a:gd name="connsiteX226" fmla="*/ 1318687 w 7467600"/>
              <a:gd name="connsiteY226" fmla="*/ 3113840 h 6858000"/>
              <a:gd name="connsiteX227" fmla="*/ 5453702 w 7467600"/>
              <a:gd name="connsiteY227" fmla="*/ 3090882 h 6858000"/>
              <a:gd name="connsiteX228" fmla="*/ 5480135 w 7467600"/>
              <a:gd name="connsiteY228" fmla="*/ 3565802 h 6858000"/>
              <a:gd name="connsiteX229" fmla="*/ 5499023 w 7467600"/>
              <a:gd name="connsiteY229" fmla="*/ 4166310 h 6858000"/>
              <a:gd name="connsiteX230" fmla="*/ 5547022 w 7467600"/>
              <a:gd name="connsiteY230" fmla="*/ 3607838 h 6858000"/>
              <a:gd name="connsiteX231" fmla="*/ 5515964 w 7467600"/>
              <a:gd name="connsiteY231" fmla="*/ 3378541 h 6858000"/>
              <a:gd name="connsiteX232" fmla="*/ 5453702 w 7467600"/>
              <a:gd name="connsiteY232" fmla="*/ 3090882 h 6858000"/>
              <a:gd name="connsiteX233" fmla="*/ 1238695 w 7467600"/>
              <a:gd name="connsiteY233" fmla="*/ 3076820 h 6858000"/>
              <a:gd name="connsiteX234" fmla="*/ 716371 w 7467600"/>
              <a:gd name="connsiteY234" fmla="*/ 3293249 h 6858000"/>
              <a:gd name="connsiteX235" fmla="*/ 579522 w 7467600"/>
              <a:gd name="connsiteY235" fmla="*/ 3371759 h 6858000"/>
              <a:gd name="connsiteX236" fmla="*/ 600288 w 7467600"/>
              <a:gd name="connsiteY236" fmla="*/ 3365555 h 6858000"/>
              <a:gd name="connsiteX237" fmla="*/ 840692 w 7467600"/>
              <a:gd name="connsiteY237" fmla="*/ 3284921 h 6858000"/>
              <a:gd name="connsiteX238" fmla="*/ 979248 w 7467600"/>
              <a:gd name="connsiteY238" fmla="*/ 3221003 h 6858000"/>
              <a:gd name="connsiteX239" fmla="*/ 1053282 w 7467600"/>
              <a:gd name="connsiteY239" fmla="*/ 3185247 h 6858000"/>
              <a:gd name="connsiteX240" fmla="*/ 1320603 w 7467600"/>
              <a:gd name="connsiteY240" fmla="*/ 3081281 h 6858000"/>
              <a:gd name="connsiteX241" fmla="*/ 1238695 w 7467600"/>
              <a:gd name="connsiteY241" fmla="*/ 3076820 h 6858000"/>
              <a:gd name="connsiteX242" fmla="*/ 5425627 w 7467600"/>
              <a:gd name="connsiteY242" fmla="*/ 2954192 h 6858000"/>
              <a:gd name="connsiteX243" fmla="*/ 5470770 w 7467600"/>
              <a:gd name="connsiteY243" fmla="*/ 3005435 h 6858000"/>
              <a:gd name="connsiteX244" fmla="*/ 5519779 w 7467600"/>
              <a:gd name="connsiteY244" fmla="*/ 4359223 h 6858000"/>
              <a:gd name="connsiteX245" fmla="*/ 5520293 w 7467600"/>
              <a:gd name="connsiteY245" fmla="*/ 4360602 h 6858000"/>
              <a:gd name="connsiteX246" fmla="*/ 5767221 w 7467600"/>
              <a:gd name="connsiteY246" fmla="*/ 4665564 h 6858000"/>
              <a:gd name="connsiteX247" fmla="*/ 6937169 w 7467600"/>
              <a:gd name="connsiteY247" fmla="*/ 4815941 h 6858000"/>
              <a:gd name="connsiteX248" fmla="*/ 6953922 w 7467600"/>
              <a:gd name="connsiteY248" fmla="*/ 4890068 h 6858000"/>
              <a:gd name="connsiteX249" fmla="*/ 6071359 w 7467600"/>
              <a:gd name="connsiteY249" fmla="*/ 4770770 h 6858000"/>
              <a:gd name="connsiteX250" fmla="*/ 6038839 w 7467600"/>
              <a:gd name="connsiteY250" fmla="*/ 4764474 h 6858000"/>
              <a:gd name="connsiteX251" fmla="*/ 6038706 w 7467600"/>
              <a:gd name="connsiteY251" fmla="*/ 4763847 h 6858000"/>
              <a:gd name="connsiteX252" fmla="*/ 6037784 w 7467600"/>
              <a:gd name="connsiteY252" fmla="*/ 4764270 h 6858000"/>
              <a:gd name="connsiteX253" fmla="*/ 6038839 w 7467600"/>
              <a:gd name="connsiteY253" fmla="*/ 4764474 h 6858000"/>
              <a:gd name="connsiteX254" fmla="*/ 6040338 w 7467600"/>
              <a:gd name="connsiteY254" fmla="*/ 4771418 h 6858000"/>
              <a:gd name="connsiteX255" fmla="*/ 6024488 w 7467600"/>
              <a:gd name="connsiteY255" fmla="*/ 4809903 h 6858000"/>
              <a:gd name="connsiteX256" fmla="*/ 5599771 w 7467600"/>
              <a:gd name="connsiteY256" fmla="*/ 5509652 h 6858000"/>
              <a:gd name="connsiteX257" fmla="*/ 5548843 w 7467600"/>
              <a:gd name="connsiteY257" fmla="*/ 5563845 h 6858000"/>
              <a:gd name="connsiteX258" fmla="*/ 5940952 w 7467600"/>
              <a:gd name="connsiteY258" fmla="*/ 6250028 h 6858000"/>
              <a:gd name="connsiteX259" fmla="*/ 6043441 w 7467600"/>
              <a:gd name="connsiteY259" fmla="*/ 6665847 h 6858000"/>
              <a:gd name="connsiteX260" fmla="*/ 6093432 w 7467600"/>
              <a:gd name="connsiteY260" fmla="*/ 6858000 h 6858000"/>
              <a:gd name="connsiteX261" fmla="*/ 6034344 w 7467600"/>
              <a:gd name="connsiteY261" fmla="*/ 6858000 h 6858000"/>
              <a:gd name="connsiteX262" fmla="*/ 6026679 w 7467600"/>
              <a:gd name="connsiteY262" fmla="*/ 6836959 h 6858000"/>
              <a:gd name="connsiteX263" fmla="*/ 5800441 w 7467600"/>
              <a:gd name="connsiteY263" fmla="*/ 6335286 h 6858000"/>
              <a:gd name="connsiteX264" fmla="*/ 5526562 w 7467600"/>
              <a:gd name="connsiteY264" fmla="*/ 5705388 h 6858000"/>
              <a:gd name="connsiteX265" fmla="*/ 5519640 w 7467600"/>
              <a:gd name="connsiteY265" fmla="*/ 5683774 h 6858000"/>
              <a:gd name="connsiteX266" fmla="*/ 5844559 w 7467600"/>
              <a:gd name="connsiteY266" fmla="*/ 6553349 h 6858000"/>
              <a:gd name="connsiteX267" fmla="*/ 5975994 w 7467600"/>
              <a:gd name="connsiteY267" fmla="*/ 6858000 h 6858000"/>
              <a:gd name="connsiteX268" fmla="*/ 5898547 w 7467600"/>
              <a:gd name="connsiteY268" fmla="*/ 6858000 h 6858000"/>
              <a:gd name="connsiteX269" fmla="*/ 5682041 w 7467600"/>
              <a:gd name="connsiteY269" fmla="*/ 6355860 h 6858000"/>
              <a:gd name="connsiteX270" fmla="*/ 5461758 w 7467600"/>
              <a:gd name="connsiteY270" fmla="*/ 5820220 h 6858000"/>
              <a:gd name="connsiteX271" fmla="*/ 5237282 w 7467600"/>
              <a:gd name="connsiteY271" fmla="*/ 6579086 h 6858000"/>
              <a:gd name="connsiteX272" fmla="*/ 5115009 w 7467600"/>
              <a:gd name="connsiteY272" fmla="*/ 6858000 h 6858000"/>
              <a:gd name="connsiteX273" fmla="*/ 5028074 w 7467600"/>
              <a:gd name="connsiteY273" fmla="*/ 6858000 h 6858000"/>
              <a:gd name="connsiteX274" fmla="*/ 5079508 w 7467600"/>
              <a:gd name="connsiteY274" fmla="*/ 6749074 h 6858000"/>
              <a:gd name="connsiteX275" fmla="*/ 5371846 w 7467600"/>
              <a:gd name="connsiteY275" fmla="*/ 5924413 h 6858000"/>
              <a:gd name="connsiteX276" fmla="*/ 5270512 w 7467600"/>
              <a:gd name="connsiteY276" fmla="*/ 6138975 h 6858000"/>
              <a:gd name="connsiteX277" fmla="*/ 5062409 w 7467600"/>
              <a:gd name="connsiteY277" fmla="*/ 6653544 h 6858000"/>
              <a:gd name="connsiteX278" fmla="*/ 5036628 w 7467600"/>
              <a:gd name="connsiteY278" fmla="*/ 6754247 h 6858000"/>
              <a:gd name="connsiteX279" fmla="*/ 5009112 w 7467600"/>
              <a:gd name="connsiteY279" fmla="*/ 6858000 h 6858000"/>
              <a:gd name="connsiteX280" fmla="*/ 4976679 w 7467600"/>
              <a:gd name="connsiteY280" fmla="*/ 6858000 h 6858000"/>
              <a:gd name="connsiteX281" fmla="*/ 5006537 w 7467600"/>
              <a:gd name="connsiteY281" fmla="*/ 6747068 h 6858000"/>
              <a:gd name="connsiteX282" fmla="*/ 5032723 w 7467600"/>
              <a:gd name="connsiteY282" fmla="*/ 6644957 h 6858000"/>
              <a:gd name="connsiteX283" fmla="*/ 5242949 w 7467600"/>
              <a:gd name="connsiteY283" fmla="*/ 6125175 h 6858000"/>
              <a:gd name="connsiteX284" fmla="*/ 5286321 w 7467600"/>
              <a:gd name="connsiteY284" fmla="*/ 6033555 h 6858000"/>
              <a:gd name="connsiteX285" fmla="*/ 5008210 w 7467600"/>
              <a:gd name="connsiteY285" fmla="*/ 6649194 h 6858000"/>
              <a:gd name="connsiteX286" fmla="*/ 4986321 w 7467600"/>
              <a:gd name="connsiteY286" fmla="*/ 6765687 h 6858000"/>
              <a:gd name="connsiteX287" fmla="*/ 4973474 w 7467600"/>
              <a:gd name="connsiteY287" fmla="*/ 6858000 h 6858000"/>
              <a:gd name="connsiteX288" fmla="*/ 4907178 w 7467600"/>
              <a:gd name="connsiteY288" fmla="*/ 6858000 h 6858000"/>
              <a:gd name="connsiteX289" fmla="*/ 4910810 w 7467600"/>
              <a:gd name="connsiteY289" fmla="*/ 6829660 h 6858000"/>
              <a:gd name="connsiteX290" fmla="*/ 4987461 w 7467600"/>
              <a:gd name="connsiteY290" fmla="*/ 6432994 h 6858000"/>
              <a:gd name="connsiteX291" fmla="*/ 5179262 w 7467600"/>
              <a:gd name="connsiteY291" fmla="*/ 6035044 h 6858000"/>
              <a:gd name="connsiteX292" fmla="*/ 4689678 w 7467600"/>
              <a:gd name="connsiteY292" fmla="*/ 6440241 h 6858000"/>
              <a:gd name="connsiteX293" fmla="*/ 4477543 w 7467600"/>
              <a:gd name="connsiteY293" fmla="*/ 6674836 h 6858000"/>
              <a:gd name="connsiteX294" fmla="*/ 4329957 w 7467600"/>
              <a:gd name="connsiteY294" fmla="*/ 6858000 h 6858000"/>
              <a:gd name="connsiteX295" fmla="*/ 4218595 w 7467600"/>
              <a:gd name="connsiteY295" fmla="*/ 6858000 h 6858000"/>
              <a:gd name="connsiteX296" fmla="*/ 4368888 w 7467600"/>
              <a:gd name="connsiteY296" fmla="*/ 6668412 h 6858000"/>
              <a:gd name="connsiteX297" fmla="*/ 4563091 w 7467600"/>
              <a:gd name="connsiteY297" fmla="*/ 6442508 h 6858000"/>
              <a:gd name="connsiteX298" fmla="*/ 5387324 w 7467600"/>
              <a:gd name="connsiteY298" fmla="*/ 5705830 h 6858000"/>
              <a:gd name="connsiteX299" fmla="*/ 5073620 w 7467600"/>
              <a:gd name="connsiteY299" fmla="*/ 5955437 h 6858000"/>
              <a:gd name="connsiteX300" fmla="*/ 4689789 w 7467600"/>
              <a:gd name="connsiteY300" fmla="*/ 6268382 h 6858000"/>
              <a:gd name="connsiteX301" fmla="*/ 4418722 w 7467600"/>
              <a:gd name="connsiteY301" fmla="*/ 6570886 h 6858000"/>
              <a:gd name="connsiteX302" fmla="*/ 4214944 w 7467600"/>
              <a:gd name="connsiteY302" fmla="*/ 6858000 h 6858000"/>
              <a:gd name="connsiteX303" fmla="*/ 4177898 w 7467600"/>
              <a:gd name="connsiteY303" fmla="*/ 6858000 h 6858000"/>
              <a:gd name="connsiteX304" fmla="*/ 4391597 w 7467600"/>
              <a:gd name="connsiteY304" fmla="*/ 6556370 h 6858000"/>
              <a:gd name="connsiteX305" fmla="*/ 4668889 w 7467600"/>
              <a:gd name="connsiteY305" fmla="*/ 6246399 h 6858000"/>
              <a:gd name="connsiteX306" fmla="*/ 5055427 w 7467600"/>
              <a:gd name="connsiteY306" fmla="*/ 5931476 h 6858000"/>
              <a:gd name="connsiteX307" fmla="*/ 5371814 w 7467600"/>
              <a:gd name="connsiteY307" fmla="*/ 5678975 h 6858000"/>
              <a:gd name="connsiteX308" fmla="*/ 4987918 w 7467600"/>
              <a:gd name="connsiteY308" fmla="*/ 5838701 h 6858000"/>
              <a:gd name="connsiteX309" fmla="*/ 4317146 w 7467600"/>
              <a:gd name="connsiteY309" fmla="*/ 6587716 h 6858000"/>
              <a:gd name="connsiteX310" fmla="*/ 4171627 w 7467600"/>
              <a:gd name="connsiteY310" fmla="*/ 6858000 h 6858000"/>
              <a:gd name="connsiteX311" fmla="*/ 4081585 w 7467600"/>
              <a:gd name="connsiteY311" fmla="*/ 6858000 h 6858000"/>
              <a:gd name="connsiteX312" fmla="*/ 4238603 w 7467600"/>
              <a:gd name="connsiteY312" fmla="*/ 6559341 h 6858000"/>
              <a:gd name="connsiteX313" fmla="*/ 4778333 w 7467600"/>
              <a:gd name="connsiteY313" fmla="*/ 5873626 h 6858000"/>
              <a:gd name="connsiteX314" fmla="*/ 5414185 w 7467600"/>
              <a:gd name="connsiteY314" fmla="*/ 5573882 h 6858000"/>
              <a:gd name="connsiteX315" fmla="*/ 5959648 w 7467600"/>
              <a:gd name="connsiteY315" fmla="*/ 4760797 h 6858000"/>
              <a:gd name="connsiteX316" fmla="*/ 5355019 w 7467600"/>
              <a:gd name="connsiteY316" fmla="*/ 4734672 h 6858000"/>
              <a:gd name="connsiteX317" fmla="*/ 5083565 w 7467600"/>
              <a:gd name="connsiteY317" fmla="*/ 5179121 h 6858000"/>
              <a:gd name="connsiteX318" fmla="*/ 4713577 w 7467600"/>
              <a:gd name="connsiteY318" fmla="*/ 5616803 h 6858000"/>
              <a:gd name="connsiteX319" fmla="*/ 3989559 w 7467600"/>
              <a:gd name="connsiteY319" fmla="*/ 6145945 h 6858000"/>
              <a:gd name="connsiteX320" fmla="*/ 3939824 w 7467600"/>
              <a:gd name="connsiteY320" fmla="*/ 6066900 h 6858000"/>
              <a:gd name="connsiteX321" fmla="*/ 4584537 w 7467600"/>
              <a:gd name="connsiteY321" fmla="*/ 5324826 h 6858000"/>
              <a:gd name="connsiteX322" fmla="*/ 5037105 w 7467600"/>
              <a:gd name="connsiteY322" fmla="*/ 5088765 h 6858000"/>
              <a:gd name="connsiteX323" fmla="*/ 5039930 w 7467600"/>
              <a:gd name="connsiteY323" fmla="*/ 5089585 h 6858000"/>
              <a:gd name="connsiteX324" fmla="*/ 5263764 w 7467600"/>
              <a:gd name="connsiteY324" fmla="*/ 4735525 h 6858000"/>
              <a:gd name="connsiteX325" fmla="*/ 4086300 w 7467600"/>
              <a:gd name="connsiteY325" fmla="*/ 4884599 h 6858000"/>
              <a:gd name="connsiteX326" fmla="*/ 4085485 w 7467600"/>
              <a:gd name="connsiteY326" fmla="*/ 4899070 h 6858000"/>
              <a:gd name="connsiteX327" fmla="*/ 3871915 w 7467600"/>
              <a:gd name="connsiteY327" fmla="*/ 5253645 h 6858000"/>
              <a:gd name="connsiteX328" fmla="*/ 3799374 w 7467600"/>
              <a:gd name="connsiteY328" fmla="*/ 5466127 h 6858000"/>
              <a:gd name="connsiteX329" fmla="*/ 3498850 w 7467600"/>
              <a:gd name="connsiteY329" fmla="*/ 6661888 h 6858000"/>
              <a:gd name="connsiteX330" fmla="*/ 3399216 w 7467600"/>
              <a:gd name="connsiteY330" fmla="*/ 6858000 h 6858000"/>
              <a:gd name="connsiteX331" fmla="*/ 3303688 w 7467600"/>
              <a:gd name="connsiteY331" fmla="*/ 6858000 h 6858000"/>
              <a:gd name="connsiteX332" fmla="*/ 3391774 w 7467600"/>
              <a:gd name="connsiteY332" fmla="*/ 6697181 h 6858000"/>
              <a:gd name="connsiteX333" fmla="*/ 3735540 w 7467600"/>
              <a:gd name="connsiteY333" fmla="*/ 5546923 h 6858000"/>
              <a:gd name="connsiteX334" fmla="*/ 3729438 w 7467600"/>
              <a:gd name="connsiteY334" fmla="*/ 5569058 h 6858000"/>
              <a:gd name="connsiteX335" fmla="*/ 3707782 w 7467600"/>
              <a:gd name="connsiteY335" fmla="*/ 5644908 h 6858000"/>
              <a:gd name="connsiteX336" fmla="*/ 3583827 w 7467600"/>
              <a:gd name="connsiteY336" fmla="*/ 6039215 h 6858000"/>
              <a:gd name="connsiteX337" fmla="*/ 3547861 w 7467600"/>
              <a:gd name="connsiteY337" fmla="*/ 6129609 h 6858000"/>
              <a:gd name="connsiteX338" fmla="*/ 3490905 w 7467600"/>
              <a:gd name="connsiteY338" fmla="*/ 6277660 h 6858000"/>
              <a:gd name="connsiteX339" fmla="*/ 3455859 w 7467600"/>
              <a:gd name="connsiteY339" fmla="*/ 6391301 h 6858000"/>
              <a:gd name="connsiteX340" fmla="*/ 3429112 w 7467600"/>
              <a:gd name="connsiteY340" fmla="*/ 6479469 h 6858000"/>
              <a:gd name="connsiteX341" fmla="*/ 3304862 w 7467600"/>
              <a:gd name="connsiteY341" fmla="*/ 6796476 h 6858000"/>
              <a:gd name="connsiteX342" fmla="*/ 3276071 w 7467600"/>
              <a:gd name="connsiteY342" fmla="*/ 6858000 h 6858000"/>
              <a:gd name="connsiteX343" fmla="*/ 3240805 w 7467600"/>
              <a:gd name="connsiteY343" fmla="*/ 6858000 h 6858000"/>
              <a:gd name="connsiteX344" fmla="*/ 3275917 w 7467600"/>
              <a:gd name="connsiteY344" fmla="*/ 6783192 h 6858000"/>
              <a:gd name="connsiteX345" fmla="*/ 3399358 w 7467600"/>
              <a:gd name="connsiteY345" fmla="*/ 6469011 h 6858000"/>
              <a:gd name="connsiteX346" fmla="*/ 3425650 w 7467600"/>
              <a:gd name="connsiteY346" fmla="*/ 6381333 h 6858000"/>
              <a:gd name="connsiteX347" fmla="*/ 3460661 w 7467600"/>
              <a:gd name="connsiteY347" fmla="*/ 6266763 h 6858000"/>
              <a:gd name="connsiteX348" fmla="*/ 3518021 w 7467600"/>
              <a:gd name="connsiteY348" fmla="*/ 6117298 h 6858000"/>
              <a:gd name="connsiteX349" fmla="*/ 3554035 w 7467600"/>
              <a:gd name="connsiteY349" fmla="*/ 6027832 h 6858000"/>
              <a:gd name="connsiteX350" fmla="*/ 3677174 w 7467600"/>
              <a:gd name="connsiteY350" fmla="*/ 5636351 h 6858000"/>
              <a:gd name="connsiteX351" fmla="*/ 3698819 w 7467600"/>
              <a:gd name="connsiteY351" fmla="*/ 5560503 h 6858000"/>
              <a:gd name="connsiteX352" fmla="*/ 3702094 w 7467600"/>
              <a:gd name="connsiteY352" fmla="*/ 5549194 h 6858000"/>
              <a:gd name="connsiteX353" fmla="*/ 3398355 w 7467600"/>
              <a:gd name="connsiteY353" fmla="*/ 6094603 h 6858000"/>
              <a:gd name="connsiteX354" fmla="*/ 3193941 w 7467600"/>
              <a:gd name="connsiteY354" fmla="*/ 6798775 h 6858000"/>
              <a:gd name="connsiteX355" fmla="*/ 3184140 w 7467600"/>
              <a:gd name="connsiteY355" fmla="*/ 6858000 h 6858000"/>
              <a:gd name="connsiteX356" fmla="*/ 3099978 w 7467600"/>
              <a:gd name="connsiteY356" fmla="*/ 6858000 h 6858000"/>
              <a:gd name="connsiteX357" fmla="*/ 3101556 w 7467600"/>
              <a:gd name="connsiteY357" fmla="*/ 6843337 h 6858000"/>
              <a:gd name="connsiteX358" fmla="*/ 3370162 w 7467600"/>
              <a:gd name="connsiteY358" fmla="*/ 5785550 h 6858000"/>
              <a:gd name="connsiteX359" fmla="*/ 3746477 w 7467600"/>
              <a:gd name="connsiteY359" fmla="*/ 5377889 h 6858000"/>
              <a:gd name="connsiteX360" fmla="*/ 3863399 w 7467600"/>
              <a:gd name="connsiteY360" fmla="*/ 5087257 h 6858000"/>
              <a:gd name="connsiteX361" fmla="*/ 3968712 w 7467600"/>
              <a:gd name="connsiteY361" fmla="*/ 4913989 h 6858000"/>
              <a:gd name="connsiteX362" fmla="*/ 2792390 w 7467600"/>
              <a:gd name="connsiteY362" fmla="*/ 5382974 h 6858000"/>
              <a:gd name="connsiteX363" fmla="*/ 2714982 w 7467600"/>
              <a:gd name="connsiteY363" fmla="*/ 5427051 h 6858000"/>
              <a:gd name="connsiteX364" fmla="*/ 2813361 w 7467600"/>
              <a:gd name="connsiteY364" fmla="*/ 6023912 h 6858000"/>
              <a:gd name="connsiteX365" fmla="*/ 2688430 w 7467600"/>
              <a:gd name="connsiteY365" fmla="*/ 6801564 h 6858000"/>
              <a:gd name="connsiteX366" fmla="*/ 2629626 w 7467600"/>
              <a:gd name="connsiteY366" fmla="*/ 6763394 h 6858000"/>
              <a:gd name="connsiteX367" fmla="*/ 2565328 w 7467600"/>
              <a:gd name="connsiteY367" fmla="*/ 5516399 h 6858000"/>
              <a:gd name="connsiteX368" fmla="*/ 1922999 w 7467600"/>
              <a:gd name="connsiteY368" fmla="*/ 5980343 h 6858000"/>
              <a:gd name="connsiteX369" fmla="*/ 1950261 w 7467600"/>
              <a:gd name="connsiteY369" fmla="*/ 6405858 h 6858000"/>
              <a:gd name="connsiteX370" fmla="*/ 2365554 w 7467600"/>
              <a:gd name="connsiteY370" fmla="*/ 6759107 h 6858000"/>
              <a:gd name="connsiteX371" fmla="*/ 2424142 w 7467600"/>
              <a:gd name="connsiteY371" fmla="*/ 6858000 h 6858000"/>
              <a:gd name="connsiteX372" fmla="*/ 2395994 w 7467600"/>
              <a:gd name="connsiteY372" fmla="*/ 6858000 h 6858000"/>
              <a:gd name="connsiteX373" fmla="*/ 2392863 w 7467600"/>
              <a:gd name="connsiteY373" fmla="*/ 6852964 h 6858000"/>
              <a:gd name="connsiteX374" fmla="*/ 2017589 w 7467600"/>
              <a:gd name="connsiteY374" fmla="*/ 6493982 h 6858000"/>
              <a:gd name="connsiteX375" fmla="*/ 2147336 w 7467600"/>
              <a:gd name="connsiteY375" fmla="*/ 6594052 h 6858000"/>
              <a:gd name="connsiteX376" fmla="*/ 2207047 w 7467600"/>
              <a:gd name="connsiteY376" fmla="*/ 6654540 h 6858000"/>
              <a:gd name="connsiteX377" fmla="*/ 2299106 w 7467600"/>
              <a:gd name="connsiteY377" fmla="*/ 6778931 h 6858000"/>
              <a:gd name="connsiteX378" fmla="*/ 2314430 w 7467600"/>
              <a:gd name="connsiteY378" fmla="*/ 6801144 h 6858000"/>
              <a:gd name="connsiteX379" fmla="*/ 2352406 w 7467600"/>
              <a:gd name="connsiteY379" fmla="*/ 6858000 h 6858000"/>
              <a:gd name="connsiteX380" fmla="*/ 2314492 w 7467600"/>
              <a:gd name="connsiteY380" fmla="*/ 6858000 h 6858000"/>
              <a:gd name="connsiteX381" fmla="*/ 2288095 w 7467600"/>
              <a:gd name="connsiteY381" fmla="*/ 6818030 h 6858000"/>
              <a:gd name="connsiteX382" fmla="*/ 2272768 w 7467600"/>
              <a:gd name="connsiteY382" fmla="*/ 6795822 h 6858000"/>
              <a:gd name="connsiteX383" fmla="*/ 2182715 w 7467600"/>
              <a:gd name="connsiteY383" fmla="*/ 6675071 h 6858000"/>
              <a:gd name="connsiteX384" fmla="*/ 2032061 w 7467600"/>
              <a:gd name="connsiteY384" fmla="*/ 6541380 h 6858000"/>
              <a:gd name="connsiteX385" fmla="*/ 2257220 w 7467600"/>
              <a:gd name="connsiteY385" fmla="*/ 6826257 h 6858000"/>
              <a:gd name="connsiteX386" fmla="*/ 2281324 w 7467600"/>
              <a:gd name="connsiteY386" fmla="*/ 6858000 h 6858000"/>
              <a:gd name="connsiteX387" fmla="*/ 2242860 w 7467600"/>
              <a:gd name="connsiteY387" fmla="*/ 6858000 h 6858000"/>
              <a:gd name="connsiteX388" fmla="*/ 2232818 w 7467600"/>
              <a:gd name="connsiteY388" fmla="*/ 6844926 h 6858000"/>
              <a:gd name="connsiteX389" fmla="*/ 1990172 w 7467600"/>
              <a:gd name="connsiteY389" fmla="*/ 6542121 h 6858000"/>
              <a:gd name="connsiteX390" fmla="*/ 2124090 w 7467600"/>
              <a:gd name="connsiteY390" fmla="*/ 6761017 h 6858000"/>
              <a:gd name="connsiteX391" fmla="*/ 2200380 w 7467600"/>
              <a:gd name="connsiteY391" fmla="*/ 6858000 h 6858000"/>
              <a:gd name="connsiteX392" fmla="*/ 2147507 w 7467600"/>
              <a:gd name="connsiteY392" fmla="*/ 6858000 h 6858000"/>
              <a:gd name="connsiteX393" fmla="*/ 2070668 w 7467600"/>
              <a:gd name="connsiteY393" fmla="*/ 6761520 h 6858000"/>
              <a:gd name="connsiteX394" fmla="*/ 1975142 w 7467600"/>
              <a:gd name="connsiteY394" fmla="*/ 6585570 h 6858000"/>
              <a:gd name="connsiteX395" fmla="*/ 2050035 w 7467600"/>
              <a:gd name="connsiteY395" fmla="*/ 6813345 h 6858000"/>
              <a:gd name="connsiteX396" fmla="*/ 2063025 w 7467600"/>
              <a:gd name="connsiteY396" fmla="*/ 6858000 h 6858000"/>
              <a:gd name="connsiteX397" fmla="*/ 2021675 w 7467600"/>
              <a:gd name="connsiteY397" fmla="*/ 6858000 h 6858000"/>
              <a:gd name="connsiteX398" fmla="*/ 2019308 w 7467600"/>
              <a:gd name="connsiteY398" fmla="*/ 6847118 h 6858000"/>
              <a:gd name="connsiteX399" fmla="*/ 1938835 w 7467600"/>
              <a:gd name="connsiteY399" fmla="*/ 6551160 h 6858000"/>
              <a:gd name="connsiteX400" fmla="*/ 1953230 w 7467600"/>
              <a:gd name="connsiteY400" fmla="*/ 6759699 h 6858000"/>
              <a:gd name="connsiteX401" fmla="*/ 1956763 w 7467600"/>
              <a:gd name="connsiteY401" fmla="*/ 6778191 h 6858000"/>
              <a:gd name="connsiteX402" fmla="*/ 1967925 w 7467600"/>
              <a:gd name="connsiteY402" fmla="*/ 6858000 h 6858000"/>
              <a:gd name="connsiteX403" fmla="*/ 1936622 w 7467600"/>
              <a:gd name="connsiteY403" fmla="*/ 6858000 h 6858000"/>
              <a:gd name="connsiteX404" fmla="*/ 1926261 w 7467600"/>
              <a:gd name="connsiteY404" fmla="*/ 6784064 h 6858000"/>
              <a:gd name="connsiteX405" fmla="*/ 1922724 w 7467600"/>
              <a:gd name="connsiteY405" fmla="*/ 6765577 h 6858000"/>
              <a:gd name="connsiteX406" fmla="*/ 1904650 w 7467600"/>
              <a:gd name="connsiteY406" fmla="*/ 6639616 h 6858000"/>
              <a:gd name="connsiteX407" fmla="*/ 1885273 w 7467600"/>
              <a:gd name="connsiteY407" fmla="*/ 6858000 h 6858000"/>
              <a:gd name="connsiteX408" fmla="*/ 1854363 w 7467600"/>
              <a:gd name="connsiteY408" fmla="*/ 6858000 h 6858000"/>
              <a:gd name="connsiteX409" fmla="*/ 1880391 w 7467600"/>
              <a:gd name="connsiteY409" fmla="*/ 6603796 h 6858000"/>
              <a:gd name="connsiteX410" fmla="*/ 1818273 w 7467600"/>
              <a:gd name="connsiteY410" fmla="*/ 6715729 h 6858000"/>
              <a:gd name="connsiteX411" fmla="*/ 1794691 w 7467600"/>
              <a:gd name="connsiteY411" fmla="*/ 6843239 h 6858000"/>
              <a:gd name="connsiteX412" fmla="*/ 1794914 w 7467600"/>
              <a:gd name="connsiteY412" fmla="*/ 6858000 h 6858000"/>
              <a:gd name="connsiteX413" fmla="*/ 1746128 w 7467600"/>
              <a:gd name="connsiteY413" fmla="*/ 6858000 h 6858000"/>
              <a:gd name="connsiteX414" fmla="*/ 1753934 w 7467600"/>
              <a:gd name="connsiteY414" fmla="*/ 6724796 h 6858000"/>
              <a:gd name="connsiteX415" fmla="*/ 1792053 w 7467600"/>
              <a:gd name="connsiteY415" fmla="*/ 6572396 h 6858000"/>
              <a:gd name="connsiteX416" fmla="*/ 1862248 w 7467600"/>
              <a:gd name="connsiteY416" fmla="*/ 6266397 h 6858000"/>
              <a:gd name="connsiteX417" fmla="*/ 1862250 w 7467600"/>
              <a:gd name="connsiteY417" fmla="*/ 6033531 h 6858000"/>
              <a:gd name="connsiteX418" fmla="*/ 1211999 w 7467600"/>
              <a:gd name="connsiteY418" fmla="*/ 6683610 h 6858000"/>
              <a:gd name="connsiteX419" fmla="*/ 1213266 w 7467600"/>
              <a:gd name="connsiteY419" fmla="*/ 6691947 h 6858000"/>
              <a:gd name="connsiteX420" fmla="*/ 1203370 w 7467600"/>
              <a:gd name="connsiteY420" fmla="*/ 6850676 h 6858000"/>
              <a:gd name="connsiteX421" fmla="*/ 1203671 w 7467600"/>
              <a:gd name="connsiteY421" fmla="*/ 6858000 h 6858000"/>
              <a:gd name="connsiteX422" fmla="*/ 1143180 w 7467600"/>
              <a:gd name="connsiteY422" fmla="*/ 6858000 h 6858000"/>
              <a:gd name="connsiteX423" fmla="*/ 1142176 w 7467600"/>
              <a:gd name="connsiteY423" fmla="*/ 6766045 h 6858000"/>
              <a:gd name="connsiteX424" fmla="*/ 1067484 w 7467600"/>
              <a:gd name="connsiteY424" fmla="*/ 6858000 h 6858000"/>
              <a:gd name="connsiteX425" fmla="*/ 953928 w 7467600"/>
              <a:gd name="connsiteY425" fmla="*/ 6858000 h 6858000"/>
              <a:gd name="connsiteX426" fmla="*/ 959715 w 7467600"/>
              <a:gd name="connsiteY426" fmla="*/ 6850185 h 6858000"/>
              <a:gd name="connsiteX427" fmla="*/ 1483788 w 7467600"/>
              <a:gd name="connsiteY427" fmla="*/ 6259174 h 6858000"/>
              <a:gd name="connsiteX428" fmla="*/ 1100671 w 7467600"/>
              <a:gd name="connsiteY428" fmla="*/ 6252137 h 6858000"/>
              <a:gd name="connsiteX429" fmla="*/ 1090144 w 7467600"/>
              <a:gd name="connsiteY429" fmla="*/ 6256748 h 6858000"/>
              <a:gd name="connsiteX430" fmla="*/ 1095872 w 7467600"/>
              <a:gd name="connsiteY430" fmla="*/ 6271892 h 6858000"/>
              <a:gd name="connsiteX431" fmla="*/ 262785 w 7467600"/>
              <a:gd name="connsiteY431" fmla="*/ 6845450 h 6858000"/>
              <a:gd name="connsiteX432" fmla="*/ 209968 w 7467600"/>
              <a:gd name="connsiteY432" fmla="*/ 6770713 h 6858000"/>
              <a:gd name="connsiteX433" fmla="*/ 873460 w 7467600"/>
              <a:gd name="connsiteY433" fmla="*/ 6253768 h 6858000"/>
              <a:gd name="connsiteX434" fmla="*/ 192686 w 7467600"/>
              <a:gd name="connsiteY434" fmla="*/ 5849257 h 6858000"/>
              <a:gd name="connsiteX435" fmla="*/ 4696 w 7467600"/>
              <a:gd name="connsiteY435" fmla="*/ 5697668 h 6858000"/>
              <a:gd name="connsiteX436" fmla="*/ 0 w 7467600"/>
              <a:gd name="connsiteY436" fmla="*/ 5689984 h 6858000"/>
              <a:gd name="connsiteX437" fmla="*/ 0 w 7467600"/>
              <a:gd name="connsiteY437" fmla="*/ 5513472 h 6858000"/>
              <a:gd name="connsiteX438" fmla="*/ 174101 w 7467600"/>
              <a:gd name="connsiteY438" fmla="*/ 5620277 h 6858000"/>
              <a:gd name="connsiteX439" fmla="*/ 891800 w 7467600"/>
              <a:gd name="connsiteY439" fmla="*/ 6036935 h 6858000"/>
              <a:gd name="connsiteX440" fmla="*/ 1072219 w 7467600"/>
              <a:gd name="connsiteY440" fmla="*/ 6169443 h 6858000"/>
              <a:gd name="connsiteX441" fmla="*/ 1074117 w 7467600"/>
              <a:gd name="connsiteY441" fmla="*/ 6170301 h 6858000"/>
              <a:gd name="connsiteX442" fmla="*/ 1083114 w 7467600"/>
              <a:gd name="connsiteY442" fmla="*/ 6174131 h 6858000"/>
              <a:gd name="connsiteX443" fmla="*/ 1543010 w 7467600"/>
              <a:gd name="connsiteY443" fmla="*/ 6191140 h 6858000"/>
              <a:gd name="connsiteX444" fmla="*/ 1551080 w 7467600"/>
              <a:gd name="connsiteY444" fmla="*/ 6195006 h 6858000"/>
              <a:gd name="connsiteX445" fmla="*/ 2345443 w 7467600"/>
              <a:gd name="connsiteY445" fmla="*/ 5549882 h 6858000"/>
              <a:gd name="connsiteX446" fmla="*/ 1721499 w 7467600"/>
              <a:gd name="connsiteY446" fmla="*/ 5599969 h 6858000"/>
              <a:gd name="connsiteX447" fmla="*/ 767716 w 7467600"/>
              <a:gd name="connsiteY447" fmla="*/ 5472768 h 6858000"/>
              <a:gd name="connsiteX448" fmla="*/ 722147 w 7467600"/>
              <a:gd name="connsiteY448" fmla="*/ 5393091 h 6858000"/>
              <a:gd name="connsiteX449" fmla="*/ 1485552 w 7467600"/>
              <a:gd name="connsiteY449" fmla="*/ 5313202 h 6858000"/>
              <a:gd name="connsiteX450" fmla="*/ 2143004 w 7467600"/>
              <a:gd name="connsiteY450" fmla="*/ 5402420 h 6858000"/>
              <a:gd name="connsiteX451" fmla="*/ 1933391 w 7467600"/>
              <a:gd name="connsiteY451" fmla="*/ 5156971 h 6858000"/>
              <a:gd name="connsiteX452" fmla="*/ 1827118 w 7467600"/>
              <a:gd name="connsiteY452" fmla="*/ 4968410 h 6858000"/>
              <a:gd name="connsiteX453" fmla="*/ 1837349 w 7467600"/>
              <a:gd name="connsiteY453" fmla="*/ 4956357 h 6858000"/>
              <a:gd name="connsiteX454" fmla="*/ 2162835 w 7467600"/>
              <a:gd name="connsiteY454" fmla="*/ 5187853 h 6858000"/>
              <a:gd name="connsiteX455" fmla="*/ 2257167 w 7467600"/>
              <a:gd name="connsiteY455" fmla="*/ 5462123 h 6858000"/>
              <a:gd name="connsiteX456" fmla="*/ 2261598 w 7467600"/>
              <a:gd name="connsiteY456" fmla="*/ 5467998 h 6858000"/>
              <a:gd name="connsiteX457" fmla="*/ 2437177 w 7467600"/>
              <a:gd name="connsiteY457" fmla="*/ 5479608 h 6858000"/>
              <a:gd name="connsiteX458" fmla="*/ 2445247 w 7467600"/>
              <a:gd name="connsiteY458" fmla="*/ 5483476 h 6858000"/>
              <a:gd name="connsiteX459" fmla="*/ 2743626 w 7467600"/>
              <a:gd name="connsiteY459" fmla="*/ 5304819 h 6858000"/>
              <a:gd name="connsiteX460" fmla="*/ 3048102 w 7467600"/>
              <a:gd name="connsiteY460" fmla="*/ 5150595 h 6858000"/>
              <a:gd name="connsiteX461" fmla="*/ 1799414 w 7467600"/>
              <a:gd name="connsiteY461" fmla="*/ 4694732 h 6858000"/>
              <a:gd name="connsiteX462" fmla="*/ 1771735 w 7467600"/>
              <a:gd name="connsiteY462" fmla="*/ 4619929 h 6858000"/>
              <a:gd name="connsiteX463" fmla="*/ 3104273 w 7467600"/>
              <a:gd name="connsiteY463" fmla="*/ 5076159 h 6858000"/>
              <a:gd name="connsiteX464" fmla="*/ 3113245 w 7467600"/>
              <a:gd name="connsiteY464" fmla="*/ 5090705 h 6858000"/>
              <a:gd name="connsiteX465" fmla="*/ 3126294 w 7467600"/>
              <a:gd name="connsiteY465" fmla="*/ 5114400 h 6858000"/>
              <a:gd name="connsiteX466" fmla="*/ 3937433 w 7467600"/>
              <a:gd name="connsiteY466" fmla="*/ 4830473 h 6858000"/>
              <a:gd name="connsiteX467" fmla="*/ 3590475 w 7467600"/>
              <a:gd name="connsiteY467" fmla="*/ 4597974 h 6858000"/>
              <a:gd name="connsiteX468" fmla="*/ 3100264 w 7467600"/>
              <a:gd name="connsiteY468" fmla="*/ 4579845 h 6858000"/>
              <a:gd name="connsiteX469" fmla="*/ 2183576 w 7467600"/>
              <a:gd name="connsiteY469" fmla="*/ 4227150 h 6858000"/>
              <a:gd name="connsiteX470" fmla="*/ 2151029 w 7467600"/>
              <a:gd name="connsiteY470" fmla="*/ 4146947 h 6858000"/>
              <a:gd name="connsiteX471" fmla="*/ 3563434 w 7467600"/>
              <a:gd name="connsiteY471" fmla="*/ 4469115 h 6858000"/>
              <a:gd name="connsiteX472" fmla="*/ 3177952 w 7467600"/>
              <a:gd name="connsiteY472" fmla="*/ 3657386 h 6858000"/>
              <a:gd name="connsiteX473" fmla="*/ 3189263 w 7467600"/>
              <a:gd name="connsiteY473" fmla="*/ 3625726 h 6858000"/>
              <a:gd name="connsiteX474" fmla="*/ 3560912 w 7467600"/>
              <a:gd name="connsiteY474" fmla="*/ 4079863 h 6858000"/>
              <a:gd name="connsiteX475" fmla="*/ 3626636 w 7467600"/>
              <a:gd name="connsiteY475" fmla="*/ 4512230 h 6858000"/>
              <a:gd name="connsiteX476" fmla="*/ 3653088 w 7467600"/>
              <a:gd name="connsiteY476" fmla="*/ 4521417 h 6858000"/>
              <a:gd name="connsiteX477" fmla="*/ 3988128 w 7467600"/>
              <a:gd name="connsiteY477" fmla="*/ 4817267 h 6858000"/>
              <a:gd name="connsiteX478" fmla="*/ 4830582 w 7467600"/>
              <a:gd name="connsiteY478" fmla="*/ 4676000 h 6858000"/>
              <a:gd name="connsiteX479" fmla="*/ 4830100 w 7467600"/>
              <a:gd name="connsiteY479" fmla="*/ 4675554 h 6858000"/>
              <a:gd name="connsiteX480" fmla="*/ 4036318 w 7467600"/>
              <a:gd name="connsiteY480" fmla="*/ 4147013 h 6858000"/>
              <a:gd name="connsiteX481" fmla="*/ 3432098 w 7467600"/>
              <a:gd name="connsiteY481" fmla="*/ 3537312 h 6858000"/>
              <a:gd name="connsiteX482" fmla="*/ 3446761 w 7467600"/>
              <a:gd name="connsiteY482" fmla="*/ 3461278 h 6858000"/>
              <a:gd name="connsiteX483" fmla="*/ 4419733 w 7467600"/>
              <a:gd name="connsiteY483" fmla="*/ 3963555 h 6858000"/>
              <a:gd name="connsiteX484" fmla="*/ 4781371 w 7467600"/>
              <a:gd name="connsiteY484" fmla="*/ 4458604 h 6858000"/>
              <a:gd name="connsiteX485" fmla="*/ 4780440 w 7467600"/>
              <a:gd name="connsiteY485" fmla="*/ 4470290 h 6858000"/>
              <a:gd name="connsiteX486" fmla="*/ 4898954 w 7467600"/>
              <a:gd name="connsiteY486" fmla="*/ 4662092 h 6858000"/>
              <a:gd name="connsiteX487" fmla="*/ 4900699 w 7467600"/>
              <a:gd name="connsiteY487" fmla="*/ 4670867 h 6858000"/>
              <a:gd name="connsiteX488" fmla="*/ 5714511 w 7467600"/>
              <a:gd name="connsiteY488" fmla="*/ 4663483 h 6858000"/>
              <a:gd name="connsiteX489" fmla="*/ 5464793 w 7467600"/>
              <a:gd name="connsiteY489" fmla="*/ 4393556 h 6858000"/>
              <a:gd name="connsiteX490" fmla="*/ 5461897 w 7467600"/>
              <a:gd name="connsiteY490" fmla="*/ 4390879 h 6858000"/>
              <a:gd name="connsiteX491" fmla="*/ 4294126 w 7467600"/>
              <a:gd name="connsiteY491" fmla="*/ 3303048 h 6858000"/>
              <a:gd name="connsiteX492" fmla="*/ 4305321 w 7467600"/>
              <a:gd name="connsiteY492" fmla="*/ 3256953 h 6858000"/>
              <a:gd name="connsiteX493" fmla="*/ 4949299 w 7467600"/>
              <a:gd name="connsiteY493" fmla="*/ 3766336 h 6858000"/>
              <a:gd name="connsiteX494" fmla="*/ 5291452 w 7467600"/>
              <a:gd name="connsiteY494" fmla="*/ 4076801 h 6858000"/>
              <a:gd name="connsiteX495" fmla="*/ 5434998 w 7467600"/>
              <a:gd name="connsiteY495" fmla="*/ 4254100 h 6858000"/>
              <a:gd name="connsiteX496" fmla="*/ 5351015 w 7467600"/>
              <a:gd name="connsiteY496" fmla="*/ 3760989 h 6858000"/>
              <a:gd name="connsiteX497" fmla="*/ 5413780 w 7467600"/>
              <a:gd name="connsiteY497" fmla="*/ 2966265 h 6858000"/>
              <a:gd name="connsiteX498" fmla="*/ 5425627 w 7467600"/>
              <a:gd name="connsiteY498" fmla="*/ 2954192 h 6858000"/>
              <a:gd name="connsiteX499" fmla="*/ 6604735 w 7467600"/>
              <a:gd name="connsiteY499" fmla="*/ 2041381 h 6858000"/>
              <a:gd name="connsiteX500" fmla="*/ 7204487 w 7467600"/>
              <a:gd name="connsiteY500" fmla="*/ 2742112 h 6858000"/>
              <a:gd name="connsiteX501" fmla="*/ 7131592 w 7467600"/>
              <a:gd name="connsiteY501" fmla="*/ 2672096 h 6858000"/>
              <a:gd name="connsiteX502" fmla="*/ 6996344 w 7467600"/>
              <a:gd name="connsiteY502" fmla="*/ 2518310 h 6858000"/>
              <a:gd name="connsiteX503" fmla="*/ 6735495 w 7467600"/>
              <a:gd name="connsiteY503" fmla="*/ 2196890 h 6858000"/>
              <a:gd name="connsiteX504" fmla="*/ 6721901 w 7467600"/>
              <a:gd name="connsiteY504" fmla="*/ 2179274 h 6858000"/>
              <a:gd name="connsiteX505" fmla="*/ 6604735 w 7467600"/>
              <a:gd name="connsiteY505" fmla="*/ 2041381 h 6858000"/>
              <a:gd name="connsiteX506" fmla="*/ 6591670 w 7467600"/>
              <a:gd name="connsiteY506" fmla="*/ 1988277 h 6858000"/>
              <a:gd name="connsiteX507" fmla="*/ 6747349 w 7467600"/>
              <a:gd name="connsiteY507" fmla="*/ 2160069 h 6858000"/>
              <a:gd name="connsiteX508" fmla="*/ 6760943 w 7467600"/>
              <a:gd name="connsiteY508" fmla="*/ 2177686 h 6858000"/>
              <a:gd name="connsiteX509" fmla="*/ 7021065 w 7467600"/>
              <a:gd name="connsiteY509" fmla="*/ 2498102 h 6858000"/>
              <a:gd name="connsiteX510" fmla="*/ 7155223 w 7467600"/>
              <a:gd name="connsiteY510" fmla="*/ 2650386 h 6858000"/>
              <a:gd name="connsiteX511" fmla="*/ 7203167 w 7467600"/>
              <a:gd name="connsiteY511" fmla="*/ 2697288 h 6858000"/>
              <a:gd name="connsiteX512" fmla="*/ 6937703 w 7467600"/>
              <a:gd name="connsiteY512" fmla="*/ 2321981 h 6858000"/>
              <a:gd name="connsiteX513" fmla="*/ 6591670 w 7467600"/>
              <a:gd name="connsiteY513" fmla="*/ 1988277 h 6858000"/>
              <a:gd name="connsiteX514" fmla="*/ 5798671 w 7467600"/>
              <a:gd name="connsiteY514" fmla="*/ 1981601 h 6858000"/>
              <a:gd name="connsiteX515" fmla="*/ 5754709 w 7467600"/>
              <a:gd name="connsiteY515" fmla="*/ 2071454 h 6858000"/>
              <a:gd name="connsiteX516" fmla="*/ 5763044 w 7467600"/>
              <a:gd name="connsiteY516" fmla="*/ 2842206 h 6858000"/>
              <a:gd name="connsiteX517" fmla="*/ 5764974 w 7467600"/>
              <a:gd name="connsiteY517" fmla="*/ 2799609 h 6858000"/>
              <a:gd name="connsiteX518" fmla="*/ 5767665 w 7467600"/>
              <a:gd name="connsiteY518" fmla="*/ 2666409 h 6858000"/>
              <a:gd name="connsiteX519" fmla="*/ 5763055 w 7467600"/>
              <a:gd name="connsiteY519" fmla="*/ 2579705 h 6858000"/>
              <a:gd name="connsiteX520" fmla="*/ 5758079 w 7467600"/>
              <a:gd name="connsiteY520" fmla="*/ 2492508 h 6858000"/>
              <a:gd name="connsiteX521" fmla="*/ 5779325 w 7467600"/>
              <a:gd name="connsiteY521" fmla="*/ 2197069 h 6858000"/>
              <a:gd name="connsiteX522" fmla="*/ 5798671 w 7467600"/>
              <a:gd name="connsiteY522" fmla="*/ 1981601 h 6858000"/>
              <a:gd name="connsiteX523" fmla="*/ 5829202 w 7467600"/>
              <a:gd name="connsiteY523" fmla="*/ 1971679 h 6858000"/>
              <a:gd name="connsiteX524" fmla="*/ 5809558 w 7467600"/>
              <a:gd name="connsiteY524" fmla="*/ 2198043 h 6858000"/>
              <a:gd name="connsiteX525" fmla="*/ 5788653 w 7467600"/>
              <a:gd name="connsiteY525" fmla="*/ 2489430 h 6858000"/>
              <a:gd name="connsiteX526" fmla="*/ 5793439 w 7467600"/>
              <a:gd name="connsiteY526" fmla="*/ 2575235 h 6858000"/>
              <a:gd name="connsiteX527" fmla="*/ 5796837 w 7467600"/>
              <a:gd name="connsiteY527" fmla="*/ 2637633 h 6858000"/>
              <a:gd name="connsiteX528" fmla="*/ 5818614 w 7467600"/>
              <a:gd name="connsiteY528" fmla="*/ 2473055 h 6858000"/>
              <a:gd name="connsiteX529" fmla="*/ 5829202 w 7467600"/>
              <a:gd name="connsiteY529" fmla="*/ 1971679 h 6858000"/>
              <a:gd name="connsiteX530" fmla="*/ 5911389 w 7467600"/>
              <a:gd name="connsiteY530" fmla="*/ 1898371 h 6858000"/>
              <a:gd name="connsiteX531" fmla="*/ 6237627 w 7467600"/>
              <a:gd name="connsiteY531" fmla="*/ 2231921 h 6858000"/>
              <a:gd name="connsiteX532" fmla="*/ 5911389 w 7467600"/>
              <a:gd name="connsiteY532" fmla="*/ 1898371 h 6858000"/>
              <a:gd name="connsiteX533" fmla="*/ 6944437 w 7467600"/>
              <a:gd name="connsiteY533" fmla="*/ 1575402 h 6858000"/>
              <a:gd name="connsiteX534" fmla="*/ 6304730 w 7467600"/>
              <a:gd name="connsiteY534" fmla="*/ 1766654 h 6858000"/>
              <a:gd name="connsiteX535" fmla="*/ 6944437 w 7467600"/>
              <a:gd name="connsiteY535" fmla="*/ 1575402 h 6858000"/>
              <a:gd name="connsiteX536" fmla="*/ 7019523 w 7467600"/>
              <a:gd name="connsiteY536" fmla="*/ 1519450 h 6858000"/>
              <a:gd name="connsiteX537" fmla="*/ 6298091 w 7467600"/>
              <a:gd name="connsiteY537" fmla="*/ 1737122 h 6858000"/>
              <a:gd name="connsiteX538" fmla="*/ 7019523 w 7467600"/>
              <a:gd name="connsiteY538" fmla="*/ 1519450 h 6858000"/>
              <a:gd name="connsiteX539" fmla="*/ 2399523 w 7467600"/>
              <a:gd name="connsiteY539" fmla="*/ 1428234 h 6858000"/>
              <a:gd name="connsiteX540" fmla="*/ 2224982 w 7467600"/>
              <a:gd name="connsiteY540" fmla="*/ 1826201 h 6858000"/>
              <a:gd name="connsiteX541" fmla="*/ 2096099 w 7467600"/>
              <a:gd name="connsiteY541" fmla="*/ 2345900 h 6858000"/>
              <a:gd name="connsiteX542" fmla="*/ 2283317 w 7467600"/>
              <a:gd name="connsiteY542" fmla="*/ 1796925 h 6858000"/>
              <a:gd name="connsiteX543" fmla="*/ 2399523 w 7467600"/>
              <a:gd name="connsiteY543" fmla="*/ 1428234 h 6858000"/>
              <a:gd name="connsiteX544" fmla="*/ 2448558 w 7467600"/>
              <a:gd name="connsiteY544" fmla="*/ 1373435 h 6858000"/>
              <a:gd name="connsiteX545" fmla="*/ 2312521 w 7467600"/>
              <a:gd name="connsiteY545" fmla="*/ 1806140 h 6858000"/>
              <a:gd name="connsiteX546" fmla="*/ 2127533 w 7467600"/>
              <a:gd name="connsiteY546" fmla="*/ 2348380 h 6858000"/>
              <a:gd name="connsiteX547" fmla="*/ 2358080 w 7467600"/>
              <a:gd name="connsiteY547" fmla="*/ 1866134 h 6858000"/>
              <a:gd name="connsiteX548" fmla="*/ 2407436 w 7467600"/>
              <a:gd name="connsiteY548" fmla="*/ 1651070 h 6858000"/>
              <a:gd name="connsiteX549" fmla="*/ 2448558 w 7467600"/>
              <a:gd name="connsiteY549" fmla="*/ 1373435 h 6858000"/>
              <a:gd name="connsiteX550" fmla="*/ 278707 w 7467600"/>
              <a:gd name="connsiteY550" fmla="*/ 1352270 h 6858000"/>
              <a:gd name="connsiteX551" fmla="*/ 321570 w 7467600"/>
              <a:gd name="connsiteY551" fmla="*/ 1861610 h 6858000"/>
              <a:gd name="connsiteX552" fmla="*/ 294281 w 7467600"/>
              <a:gd name="connsiteY552" fmla="*/ 1440658 h 6858000"/>
              <a:gd name="connsiteX553" fmla="*/ 278707 w 7467600"/>
              <a:gd name="connsiteY553" fmla="*/ 1352270 h 6858000"/>
              <a:gd name="connsiteX554" fmla="*/ 1423821 w 7467600"/>
              <a:gd name="connsiteY554" fmla="*/ 1351958 h 6858000"/>
              <a:gd name="connsiteX555" fmla="*/ 1638521 w 7467600"/>
              <a:gd name="connsiteY555" fmla="*/ 1908470 h 6858000"/>
              <a:gd name="connsiteX556" fmla="*/ 1754199 w 7467600"/>
              <a:gd name="connsiteY556" fmla="*/ 2149284 h 6858000"/>
              <a:gd name="connsiteX557" fmla="*/ 1908359 w 7467600"/>
              <a:gd name="connsiteY557" fmla="*/ 2364988 h 6858000"/>
              <a:gd name="connsiteX558" fmla="*/ 1647661 w 7467600"/>
              <a:gd name="connsiteY558" fmla="*/ 1825945 h 6858000"/>
              <a:gd name="connsiteX559" fmla="*/ 1423821 w 7467600"/>
              <a:gd name="connsiteY559" fmla="*/ 1351958 h 6858000"/>
              <a:gd name="connsiteX560" fmla="*/ 1431890 w 7467600"/>
              <a:gd name="connsiteY560" fmla="*/ 1306475 h 6858000"/>
              <a:gd name="connsiteX561" fmla="*/ 1507597 w 7467600"/>
              <a:gd name="connsiteY561" fmla="*/ 1446132 h 6858000"/>
              <a:gd name="connsiteX562" fmla="*/ 1674586 w 7467600"/>
              <a:gd name="connsiteY562" fmla="*/ 1813832 h 6858000"/>
              <a:gd name="connsiteX563" fmla="*/ 1815950 w 7467600"/>
              <a:gd name="connsiteY563" fmla="*/ 2128564 h 6858000"/>
              <a:gd name="connsiteX564" fmla="*/ 1984242 w 7467600"/>
              <a:gd name="connsiteY564" fmla="*/ 2430829 h 6858000"/>
              <a:gd name="connsiteX565" fmla="*/ 2014023 w 7467600"/>
              <a:gd name="connsiteY565" fmla="*/ 2450995 h 6858000"/>
              <a:gd name="connsiteX566" fmla="*/ 1747337 w 7467600"/>
              <a:gd name="connsiteY566" fmla="*/ 1855264 h 6858000"/>
              <a:gd name="connsiteX567" fmla="*/ 1533749 w 7467600"/>
              <a:gd name="connsiteY567" fmla="*/ 1478656 h 6858000"/>
              <a:gd name="connsiteX568" fmla="*/ 1431890 w 7467600"/>
              <a:gd name="connsiteY568" fmla="*/ 1306475 h 6858000"/>
              <a:gd name="connsiteX569" fmla="*/ 5052692 w 7467600"/>
              <a:gd name="connsiteY569" fmla="*/ 1292994 h 6858000"/>
              <a:gd name="connsiteX570" fmla="*/ 5200661 w 7467600"/>
              <a:gd name="connsiteY570" fmla="*/ 1635186 h 6858000"/>
              <a:gd name="connsiteX571" fmla="*/ 5297138 w 7467600"/>
              <a:gd name="connsiteY571" fmla="*/ 1906351 h 6858000"/>
              <a:gd name="connsiteX572" fmla="*/ 5052692 w 7467600"/>
              <a:gd name="connsiteY572" fmla="*/ 1292994 h 6858000"/>
              <a:gd name="connsiteX573" fmla="*/ 5009948 w 7467600"/>
              <a:gd name="connsiteY573" fmla="*/ 1273619 h 6858000"/>
              <a:gd name="connsiteX574" fmla="*/ 5121777 w 7467600"/>
              <a:gd name="connsiteY574" fmla="*/ 1654213 h 6858000"/>
              <a:gd name="connsiteX575" fmla="*/ 5293545 w 7467600"/>
              <a:gd name="connsiteY575" fmla="*/ 2072247 h 6858000"/>
              <a:gd name="connsiteX576" fmla="*/ 5294042 w 7467600"/>
              <a:gd name="connsiteY576" fmla="*/ 2065019 h 6858000"/>
              <a:gd name="connsiteX577" fmla="*/ 5171936 w 7467600"/>
              <a:gd name="connsiteY577" fmla="*/ 1647613 h 6858000"/>
              <a:gd name="connsiteX578" fmla="*/ 5009948 w 7467600"/>
              <a:gd name="connsiteY578" fmla="*/ 1273619 h 6858000"/>
              <a:gd name="connsiteX579" fmla="*/ 655236 w 7467600"/>
              <a:gd name="connsiteY579" fmla="*/ 1268632 h 6858000"/>
              <a:gd name="connsiteX580" fmla="*/ 839521 w 7467600"/>
              <a:gd name="connsiteY580" fmla="*/ 1685315 h 6858000"/>
              <a:gd name="connsiteX581" fmla="*/ 1109416 w 7467600"/>
              <a:gd name="connsiteY581" fmla="*/ 2061663 h 6858000"/>
              <a:gd name="connsiteX582" fmla="*/ 1298300 w 7467600"/>
              <a:gd name="connsiteY582" fmla="*/ 2247742 h 6858000"/>
              <a:gd name="connsiteX583" fmla="*/ 1125871 w 7467600"/>
              <a:gd name="connsiteY583" fmla="*/ 1989513 h 6858000"/>
              <a:gd name="connsiteX584" fmla="*/ 981574 w 7467600"/>
              <a:gd name="connsiteY584" fmla="*/ 1783157 h 6858000"/>
              <a:gd name="connsiteX585" fmla="*/ 922198 w 7467600"/>
              <a:gd name="connsiteY585" fmla="*/ 1677437 h 6858000"/>
              <a:gd name="connsiteX586" fmla="*/ 869293 w 7467600"/>
              <a:gd name="connsiteY586" fmla="*/ 1583214 h 6858000"/>
              <a:gd name="connsiteX587" fmla="*/ 751431 w 7467600"/>
              <a:gd name="connsiteY587" fmla="*/ 1405731 h 6858000"/>
              <a:gd name="connsiteX588" fmla="*/ 655236 w 7467600"/>
              <a:gd name="connsiteY588" fmla="*/ 1268632 h 6858000"/>
              <a:gd name="connsiteX589" fmla="*/ 6516292 w 7467600"/>
              <a:gd name="connsiteY589" fmla="*/ 1263064 h 6858000"/>
              <a:gd name="connsiteX590" fmla="*/ 5736320 w 7467600"/>
              <a:gd name="connsiteY590" fmla="*/ 1501803 h 6858000"/>
              <a:gd name="connsiteX591" fmla="*/ 6516292 w 7467600"/>
              <a:gd name="connsiteY591" fmla="*/ 1263064 h 6858000"/>
              <a:gd name="connsiteX592" fmla="*/ 291466 w 7467600"/>
              <a:gd name="connsiteY592" fmla="*/ 1250369 h 6858000"/>
              <a:gd name="connsiteX593" fmla="*/ 323180 w 7467600"/>
              <a:gd name="connsiteY593" fmla="*/ 1435283 h 6858000"/>
              <a:gd name="connsiteX594" fmla="*/ 349381 w 7467600"/>
              <a:gd name="connsiteY594" fmla="*/ 1875041 h 6858000"/>
              <a:gd name="connsiteX595" fmla="*/ 374363 w 7467600"/>
              <a:gd name="connsiteY595" fmla="*/ 1506494 h 6858000"/>
              <a:gd name="connsiteX596" fmla="*/ 302168 w 7467600"/>
              <a:gd name="connsiteY596" fmla="*/ 1274495 h 6858000"/>
              <a:gd name="connsiteX597" fmla="*/ 291466 w 7467600"/>
              <a:gd name="connsiteY597" fmla="*/ 1250369 h 6858000"/>
              <a:gd name="connsiteX598" fmla="*/ 678222 w 7467600"/>
              <a:gd name="connsiteY598" fmla="*/ 1248670 h 6858000"/>
              <a:gd name="connsiteX599" fmla="*/ 775536 w 7467600"/>
              <a:gd name="connsiteY599" fmla="*/ 1388015 h 6858000"/>
              <a:gd name="connsiteX600" fmla="*/ 894529 w 7467600"/>
              <a:gd name="connsiteY600" fmla="*/ 1567739 h 6858000"/>
              <a:gd name="connsiteX601" fmla="*/ 948000 w 7467600"/>
              <a:gd name="connsiteY601" fmla="*/ 1663088 h 6858000"/>
              <a:gd name="connsiteX602" fmla="*/ 1006812 w 7467600"/>
              <a:gd name="connsiteY602" fmla="*/ 1767683 h 6858000"/>
              <a:gd name="connsiteX603" fmla="*/ 1149133 w 7467600"/>
              <a:gd name="connsiteY603" fmla="*/ 1971513 h 6858000"/>
              <a:gd name="connsiteX604" fmla="*/ 1333952 w 7467600"/>
              <a:gd name="connsiteY604" fmla="*/ 2251620 h 6858000"/>
              <a:gd name="connsiteX605" fmla="*/ 1337329 w 7467600"/>
              <a:gd name="connsiteY605" fmla="*/ 2258350 h 6858000"/>
              <a:gd name="connsiteX606" fmla="*/ 1014726 w 7467600"/>
              <a:gd name="connsiteY606" fmla="*/ 1615556 h 6858000"/>
              <a:gd name="connsiteX607" fmla="*/ 678222 w 7467600"/>
              <a:gd name="connsiteY607" fmla="*/ 1248670 h 6858000"/>
              <a:gd name="connsiteX608" fmla="*/ 6691602 w 7467600"/>
              <a:gd name="connsiteY608" fmla="*/ 1140573 h 6858000"/>
              <a:gd name="connsiteX609" fmla="*/ 6571100 w 7467600"/>
              <a:gd name="connsiteY609" fmla="*/ 1183662 h 6858000"/>
              <a:gd name="connsiteX610" fmla="*/ 6241687 w 7467600"/>
              <a:gd name="connsiteY610" fmla="*/ 1257600 h 6858000"/>
              <a:gd name="connsiteX611" fmla="*/ 5693009 w 7467600"/>
              <a:gd name="connsiteY611" fmla="*/ 1478256 h 6858000"/>
              <a:gd name="connsiteX612" fmla="*/ 6548420 w 7467600"/>
              <a:gd name="connsiteY612" fmla="*/ 1214599 h 6858000"/>
              <a:gd name="connsiteX613" fmla="*/ 6605473 w 7467600"/>
              <a:gd name="connsiteY613" fmla="*/ 1184686 h 6858000"/>
              <a:gd name="connsiteX614" fmla="*/ 6691602 w 7467600"/>
              <a:gd name="connsiteY614" fmla="*/ 1140573 h 6858000"/>
              <a:gd name="connsiteX615" fmla="*/ 4002475 w 7467600"/>
              <a:gd name="connsiteY615" fmla="*/ 1037802 h 6858000"/>
              <a:gd name="connsiteX616" fmla="*/ 4000324 w 7467600"/>
              <a:gd name="connsiteY616" fmla="*/ 1039362 h 6858000"/>
              <a:gd name="connsiteX617" fmla="*/ 4002862 w 7467600"/>
              <a:gd name="connsiteY617" fmla="*/ 1042866 h 6858000"/>
              <a:gd name="connsiteX618" fmla="*/ 4002475 w 7467600"/>
              <a:gd name="connsiteY618" fmla="*/ 1037802 h 6858000"/>
              <a:gd name="connsiteX619" fmla="*/ 506322 w 7467600"/>
              <a:gd name="connsiteY619" fmla="*/ 1020997 h 6858000"/>
              <a:gd name="connsiteX620" fmla="*/ 533068 w 7467600"/>
              <a:gd name="connsiteY620" fmla="*/ 1029409 h 6858000"/>
              <a:gd name="connsiteX621" fmla="*/ 1232525 w 7467600"/>
              <a:gd name="connsiteY621" fmla="*/ 1804675 h 6858000"/>
              <a:gd name="connsiteX622" fmla="*/ 1388858 w 7467600"/>
              <a:gd name="connsiteY622" fmla="*/ 2368011 h 6858000"/>
              <a:gd name="connsiteX623" fmla="*/ 1384098 w 7467600"/>
              <a:gd name="connsiteY623" fmla="*/ 2378125 h 6858000"/>
              <a:gd name="connsiteX624" fmla="*/ 1425393 w 7467600"/>
              <a:gd name="connsiteY624" fmla="*/ 2589124 h 6858000"/>
              <a:gd name="connsiteX625" fmla="*/ 1424001 w 7467600"/>
              <a:gd name="connsiteY625" fmla="*/ 2597541 h 6858000"/>
              <a:gd name="connsiteX626" fmla="*/ 2152729 w 7467600"/>
              <a:gd name="connsiteY626" fmla="*/ 2864487 h 6858000"/>
              <a:gd name="connsiteX627" fmla="*/ 2020609 w 7467600"/>
              <a:gd name="connsiteY627" fmla="*/ 2539671 h 6858000"/>
              <a:gd name="connsiteX628" fmla="*/ 2018920 w 7467600"/>
              <a:gd name="connsiteY628" fmla="*/ 2536309 h 6858000"/>
              <a:gd name="connsiteX629" fmla="*/ 1342441 w 7467600"/>
              <a:gd name="connsiteY629" fmla="*/ 1173017 h 6858000"/>
              <a:gd name="connsiteX630" fmla="*/ 1367925 w 7467600"/>
              <a:gd name="connsiteY630" fmla="*/ 1135648 h 6858000"/>
              <a:gd name="connsiteX631" fmla="*/ 1771401 w 7467600"/>
              <a:gd name="connsiteY631" fmla="*/ 1806673 h 6858000"/>
              <a:gd name="connsiteX632" fmla="*/ 1972385 w 7467600"/>
              <a:gd name="connsiteY632" fmla="*/ 2198735 h 6858000"/>
              <a:gd name="connsiteX633" fmla="*/ 2040892 w 7467600"/>
              <a:gd name="connsiteY633" fmla="*/ 2405205 h 6858000"/>
              <a:gd name="connsiteX634" fmla="*/ 2131689 w 7467600"/>
              <a:gd name="connsiteY634" fmla="*/ 1936926 h 6858000"/>
              <a:gd name="connsiteX635" fmla="*/ 2454820 w 7467600"/>
              <a:gd name="connsiteY635" fmla="*/ 1248808 h 6858000"/>
              <a:gd name="connsiteX636" fmla="*/ 2492512 w 7467600"/>
              <a:gd name="connsiteY636" fmla="*/ 1302920 h 6858000"/>
              <a:gd name="connsiteX637" fmla="*/ 2081216 w 7467600"/>
              <a:gd name="connsiteY637" fmla="*/ 2527513 h 6858000"/>
              <a:gd name="connsiteX638" fmla="*/ 2081211 w 7467600"/>
              <a:gd name="connsiteY638" fmla="*/ 2528916 h 6858000"/>
              <a:gd name="connsiteX639" fmla="*/ 2199067 w 7467600"/>
              <a:gd name="connsiteY639" fmla="*/ 2884061 h 6858000"/>
              <a:gd name="connsiteX640" fmla="*/ 3192586 w 7467600"/>
              <a:gd name="connsiteY640" fmla="*/ 3411496 h 6858000"/>
              <a:gd name="connsiteX641" fmla="*/ 3182620 w 7467600"/>
              <a:gd name="connsiteY641" fmla="*/ 3483279 h 6858000"/>
              <a:gd name="connsiteX642" fmla="*/ 2435119 w 7467600"/>
              <a:gd name="connsiteY642" fmla="*/ 3080173 h 6858000"/>
              <a:gd name="connsiteX643" fmla="*/ 2410152 w 7467600"/>
              <a:gd name="connsiteY643" fmla="*/ 3063751 h 6858000"/>
              <a:gd name="connsiteX644" fmla="*/ 2408099 w 7467600"/>
              <a:gd name="connsiteY644" fmla="*/ 3064403 h 6858000"/>
              <a:gd name="connsiteX645" fmla="*/ 2407218 w 7467600"/>
              <a:gd name="connsiteY645" fmla="*/ 3070324 h 6858000"/>
              <a:gd name="connsiteX646" fmla="*/ 2380138 w 7467600"/>
              <a:gd name="connsiteY646" fmla="*/ 3099341 h 6858000"/>
              <a:gd name="connsiteX647" fmla="*/ 1765923 w 7467600"/>
              <a:gd name="connsiteY647" fmla="*/ 3581043 h 6858000"/>
              <a:gd name="connsiteX648" fmla="*/ 1702258 w 7467600"/>
              <a:gd name="connsiteY648" fmla="*/ 3612286 h 6858000"/>
              <a:gd name="connsiteX649" fmla="*/ 1538370 w 7467600"/>
              <a:gd name="connsiteY649" fmla="*/ 3811804 h 6858000"/>
              <a:gd name="connsiteX650" fmla="*/ 542867 w 7467600"/>
              <a:gd name="connsiteY650" fmla="*/ 4944092 h 6858000"/>
              <a:gd name="connsiteX651" fmla="*/ 515800 w 7467600"/>
              <a:gd name="connsiteY651" fmla="*/ 4862180 h 6858000"/>
              <a:gd name="connsiteX652" fmla="*/ 909145 w 7467600"/>
              <a:gd name="connsiteY652" fmla="*/ 4199225 h 6858000"/>
              <a:gd name="connsiteX653" fmla="*/ 1214067 w 7467600"/>
              <a:gd name="connsiteY653" fmla="*/ 3908561 h 6858000"/>
              <a:gd name="connsiteX654" fmla="*/ 640967 w 7467600"/>
              <a:gd name="connsiteY654" fmla="*/ 4105601 h 6858000"/>
              <a:gd name="connsiteX655" fmla="*/ 112563 w 7467600"/>
              <a:gd name="connsiteY655" fmla="*/ 4396952 h 6858000"/>
              <a:gd name="connsiteX656" fmla="*/ 0 w 7467600"/>
              <a:gd name="connsiteY656" fmla="*/ 4466006 h 6858000"/>
              <a:gd name="connsiteX657" fmla="*/ 0 w 7467600"/>
              <a:gd name="connsiteY657" fmla="*/ 4233763 h 6858000"/>
              <a:gd name="connsiteX658" fmla="*/ 36881 w 7467600"/>
              <a:gd name="connsiteY658" fmla="*/ 4200118 h 6858000"/>
              <a:gd name="connsiteX659" fmla="*/ 910534 w 7467600"/>
              <a:gd name="connsiteY659" fmla="*/ 3629753 h 6858000"/>
              <a:gd name="connsiteX660" fmla="*/ 1578717 w 7467600"/>
              <a:gd name="connsiteY660" fmla="*/ 3575982 h 6858000"/>
              <a:gd name="connsiteX661" fmla="*/ 2338780 w 7467600"/>
              <a:gd name="connsiteY661" fmla="*/ 3033725 h 6858000"/>
              <a:gd name="connsiteX662" fmla="*/ 1807991 w 7467600"/>
              <a:gd name="connsiteY662" fmla="*/ 2807184 h 6858000"/>
              <a:gd name="connsiteX663" fmla="*/ 1416358 w 7467600"/>
              <a:gd name="connsiteY663" fmla="*/ 3112571 h 6858000"/>
              <a:gd name="connsiteX664" fmla="*/ 939066 w 7467600"/>
              <a:gd name="connsiteY664" fmla="*/ 3378798 h 6858000"/>
              <a:gd name="connsiteX665" fmla="*/ 115099 w 7467600"/>
              <a:gd name="connsiteY665" fmla="*/ 3607650 h 6858000"/>
              <a:gd name="connsiteX666" fmla="*/ 97284 w 7467600"/>
              <a:gd name="connsiteY666" fmla="*/ 3520393 h 6858000"/>
              <a:gd name="connsiteX667" fmla="*/ 922050 w 7467600"/>
              <a:gd name="connsiteY667" fmla="*/ 3074867 h 6858000"/>
              <a:gd name="connsiteX668" fmla="*/ 1405265 w 7467600"/>
              <a:gd name="connsiteY668" fmla="*/ 3016319 h 6858000"/>
              <a:gd name="connsiteX669" fmla="*/ 1407512 w 7467600"/>
              <a:gd name="connsiteY669" fmla="*/ 3018001 h 6858000"/>
              <a:gd name="connsiteX670" fmla="*/ 1726266 w 7467600"/>
              <a:gd name="connsiteY670" fmla="*/ 2777274 h 6858000"/>
              <a:gd name="connsiteX671" fmla="*/ 625390 w 7467600"/>
              <a:gd name="connsiteY671" fmla="*/ 2514541 h 6858000"/>
              <a:gd name="connsiteX672" fmla="*/ 619799 w 7467600"/>
              <a:gd name="connsiteY672" fmla="*/ 2527180 h 6858000"/>
              <a:gd name="connsiteX673" fmla="*/ 310030 w 7467600"/>
              <a:gd name="connsiteY673" fmla="*/ 2771818 h 6858000"/>
              <a:gd name="connsiteX674" fmla="*/ 173877 w 7467600"/>
              <a:gd name="connsiteY674" fmla="*/ 2937056 h 6858000"/>
              <a:gd name="connsiteX675" fmla="*/ 77889 w 7467600"/>
              <a:gd name="connsiteY675" fmla="*/ 3138440 h 6858000"/>
              <a:gd name="connsiteX676" fmla="*/ 0 w 7467600"/>
              <a:gd name="connsiteY676" fmla="*/ 3271395 h 6858000"/>
              <a:gd name="connsiteX677" fmla="*/ 0 w 7467600"/>
              <a:gd name="connsiteY677" fmla="*/ 3153002 h 6858000"/>
              <a:gd name="connsiteX678" fmla="*/ 2386 w 7467600"/>
              <a:gd name="connsiteY678" fmla="*/ 3149203 h 6858000"/>
              <a:gd name="connsiteX679" fmla="*/ 89753 w 7467600"/>
              <a:gd name="connsiteY679" fmla="*/ 2987702 h 6858000"/>
              <a:gd name="connsiteX680" fmla="*/ 76869 w 7467600"/>
              <a:gd name="connsiteY680" fmla="*/ 3005404 h 6858000"/>
              <a:gd name="connsiteX681" fmla="*/ 32049 w 7467600"/>
              <a:gd name="connsiteY681" fmla="*/ 3065814 h 6858000"/>
              <a:gd name="connsiteX682" fmla="*/ 0 w 7467600"/>
              <a:gd name="connsiteY682" fmla="*/ 3108744 h 6858000"/>
              <a:gd name="connsiteX683" fmla="*/ 0 w 7467600"/>
              <a:gd name="connsiteY683" fmla="*/ 3058059 h 6858000"/>
              <a:gd name="connsiteX684" fmla="*/ 7610 w 7467600"/>
              <a:gd name="connsiteY684" fmla="*/ 3047889 h 6858000"/>
              <a:gd name="connsiteX685" fmla="*/ 52419 w 7467600"/>
              <a:gd name="connsiteY685" fmla="*/ 2987479 h 6858000"/>
              <a:gd name="connsiteX686" fmla="*/ 59142 w 7467600"/>
              <a:gd name="connsiteY686" fmla="*/ 2978488 h 6858000"/>
              <a:gd name="connsiteX687" fmla="*/ 0 w 7467600"/>
              <a:gd name="connsiteY687" fmla="*/ 3015334 h 6858000"/>
              <a:gd name="connsiteX688" fmla="*/ 0 w 7467600"/>
              <a:gd name="connsiteY688" fmla="*/ 2914286 h 6858000"/>
              <a:gd name="connsiteX689" fmla="*/ 36383 w 7467600"/>
              <a:gd name="connsiteY689" fmla="*/ 2901128 h 6858000"/>
              <a:gd name="connsiteX690" fmla="*/ 156329 w 7467600"/>
              <a:gd name="connsiteY690" fmla="*/ 2840533 h 6858000"/>
              <a:gd name="connsiteX691" fmla="*/ 358355 w 7467600"/>
              <a:gd name="connsiteY691" fmla="*/ 2620471 h 6858000"/>
              <a:gd name="connsiteX692" fmla="*/ 510577 w 7467600"/>
              <a:gd name="connsiteY692" fmla="*/ 2501244 h 6858000"/>
              <a:gd name="connsiteX693" fmla="*/ 211967 w 7467600"/>
              <a:gd name="connsiteY693" fmla="*/ 2479171 h 6858000"/>
              <a:gd name="connsiteX694" fmla="*/ 0 w 7467600"/>
              <a:gd name="connsiteY694" fmla="*/ 2476398 h 6858000"/>
              <a:gd name="connsiteX695" fmla="*/ 0 w 7467600"/>
              <a:gd name="connsiteY695" fmla="*/ 2389189 h 6858000"/>
              <a:gd name="connsiteX696" fmla="*/ 103062 w 7467600"/>
              <a:gd name="connsiteY696" fmla="*/ 2389518 h 6858000"/>
              <a:gd name="connsiteX697" fmla="*/ 510734 w 7467600"/>
              <a:gd name="connsiteY697" fmla="*/ 2416201 h 6858000"/>
              <a:gd name="connsiteX698" fmla="*/ 279257 w 7467600"/>
              <a:gd name="connsiteY698" fmla="*/ 2092102 h 6858000"/>
              <a:gd name="connsiteX699" fmla="*/ 65265 w 7467600"/>
              <a:gd name="connsiteY699" fmla="*/ 2006049 h 6858000"/>
              <a:gd name="connsiteX700" fmla="*/ 0 w 7467600"/>
              <a:gd name="connsiteY700" fmla="*/ 1982532 h 6858000"/>
              <a:gd name="connsiteX701" fmla="*/ 0 w 7467600"/>
              <a:gd name="connsiteY701" fmla="*/ 1912789 h 6858000"/>
              <a:gd name="connsiteX702" fmla="*/ 97460 w 7467600"/>
              <a:gd name="connsiteY702" fmla="*/ 1953725 h 6858000"/>
              <a:gd name="connsiteX703" fmla="*/ 221272 w 7467600"/>
              <a:gd name="connsiteY703" fmla="*/ 1980766 h 6858000"/>
              <a:gd name="connsiteX704" fmla="*/ 116765 w 7467600"/>
              <a:gd name="connsiteY704" fmla="*/ 1911033 h 6858000"/>
              <a:gd name="connsiteX705" fmla="*/ 16405 w 7467600"/>
              <a:gd name="connsiteY705" fmla="*/ 1803412 h 6858000"/>
              <a:gd name="connsiteX706" fmla="*/ 0 w 7467600"/>
              <a:gd name="connsiteY706" fmla="*/ 1784777 h 6858000"/>
              <a:gd name="connsiteX707" fmla="*/ 0 w 7467600"/>
              <a:gd name="connsiteY707" fmla="*/ 1740082 h 6858000"/>
              <a:gd name="connsiteX708" fmla="*/ 39394 w 7467600"/>
              <a:gd name="connsiteY708" fmla="*/ 1784856 h 6858000"/>
              <a:gd name="connsiteX709" fmla="*/ 135813 w 7467600"/>
              <a:gd name="connsiteY709" fmla="*/ 1888838 h 6858000"/>
              <a:gd name="connsiteX710" fmla="*/ 242575 w 7467600"/>
              <a:gd name="connsiteY710" fmla="*/ 1958841 h 6858000"/>
              <a:gd name="connsiteX711" fmla="*/ 82197 w 7467600"/>
              <a:gd name="connsiteY711" fmla="*/ 1754826 h 6858000"/>
              <a:gd name="connsiteX712" fmla="*/ 0 w 7467600"/>
              <a:gd name="connsiteY712" fmla="*/ 1679650 h 6858000"/>
              <a:gd name="connsiteX713" fmla="*/ 0 w 7467600"/>
              <a:gd name="connsiteY713" fmla="*/ 1602463 h 6858000"/>
              <a:gd name="connsiteX714" fmla="*/ 84689 w 7467600"/>
              <a:gd name="connsiteY714" fmla="*/ 1677442 h 6858000"/>
              <a:gd name="connsiteX715" fmla="*/ 298437 w 7467600"/>
              <a:gd name="connsiteY715" fmla="*/ 1968019 h 6858000"/>
              <a:gd name="connsiteX716" fmla="*/ 227269 w 7467600"/>
              <a:gd name="connsiteY716" fmla="*/ 1114064 h 6858000"/>
              <a:gd name="connsiteX717" fmla="*/ 248003 w 7467600"/>
              <a:gd name="connsiteY717" fmla="*/ 1089613 h 6858000"/>
              <a:gd name="connsiteX718" fmla="*/ 427020 w 7467600"/>
              <a:gd name="connsiteY718" fmla="*/ 1619803 h 6858000"/>
              <a:gd name="connsiteX719" fmla="*/ 340345 w 7467600"/>
              <a:gd name="connsiteY719" fmla="*/ 2027739 h 6858000"/>
              <a:gd name="connsiteX720" fmla="*/ 360865 w 7467600"/>
              <a:gd name="connsiteY720" fmla="*/ 2044827 h 6858000"/>
              <a:gd name="connsiteX721" fmla="*/ 560414 w 7467600"/>
              <a:gd name="connsiteY721" fmla="*/ 2421457 h 6858000"/>
              <a:gd name="connsiteX722" fmla="*/ 1359703 w 7467600"/>
              <a:gd name="connsiteY722" fmla="*/ 2578554 h 6858000"/>
              <a:gd name="connsiteX723" fmla="*/ 1359422 w 7467600"/>
              <a:gd name="connsiteY723" fmla="*/ 2577994 h 6858000"/>
              <a:gd name="connsiteX724" fmla="*/ 828701 w 7467600"/>
              <a:gd name="connsiteY724" fmla="*/ 1839520 h 6858000"/>
              <a:gd name="connsiteX725" fmla="*/ 494427 w 7467600"/>
              <a:gd name="connsiteY725" fmla="*/ 1092333 h 6858000"/>
              <a:gd name="connsiteX726" fmla="*/ 506322 w 7467600"/>
              <a:gd name="connsiteY726" fmla="*/ 1020997 h 6858000"/>
              <a:gd name="connsiteX727" fmla="*/ 4570198 w 7467600"/>
              <a:gd name="connsiteY727" fmla="*/ 978081 h 6858000"/>
              <a:gd name="connsiteX728" fmla="*/ 4523691 w 7467600"/>
              <a:gd name="connsiteY728" fmla="*/ 1127776 h 6858000"/>
              <a:gd name="connsiteX729" fmla="*/ 4509875 w 7467600"/>
              <a:gd name="connsiteY729" fmla="*/ 1167552 h 6858000"/>
              <a:gd name="connsiteX730" fmla="*/ 4478168 w 7467600"/>
              <a:gd name="connsiteY730" fmla="*/ 1260735 h 6858000"/>
              <a:gd name="connsiteX731" fmla="*/ 4409309 w 7467600"/>
              <a:gd name="connsiteY731" fmla="*/ 1666996 h 6858000"/>
              <a:gd name="connsiteX732" fmla="*/ 4370031 w 7467600"/>
              <a:gd name="connsiteY732" fmla="*/ 1955666 h 6858000"/>
              <a:gd name="connsiteX733" fmla="*/ 4570198 w 7467600"/>
              <a:gd name="connsiteY733" fmla="*/ 978081 h 6858000"/>
              <a:gd name="connsiteX734" fmla="*/ 4557898 w 7467600"/>
              <a:gd name="connsiteY734" fmla="*/ 900011 h 6858000"/>
              <a:gd name="connsiteX735" fmla="*/ 4344840 w 7467600"/>
              <a:gd name="connsiteY735" fmla="*/ 1922038 h 6858000"/>
              <a:gd name="connsiteX736" fmla="*/ 4378710 w 7467600"/>
              <a:gd name="connsiteY736" fmla="*/ 1665516 h 6858000"/>
              <a:gd name="connsiteX737" fmla="*/ 4448798 w 7467600"/>
              <a:gd name="connsiteY737" fmla="*/ 1253024 h 6858000"/>
              <a:gd name="connsiteX738" fmla="*/ 4480315 w 7467600"/>
              <a:gd name="connsiteY738" fmla="*/ 1158454 h 6858000"/>
              <a:gd name="connsiteX739" fmla="*/ 4494133 w 7467600"/>
              <a:gd name="connsiteY739" fmla="*/ 1118676 h 6858000"/>
              <a:gd name="connsiteX740" fmla="*/ 4557898 w 7467600"/>
              <a:gd name="connsiteY740" fmla="*/ 900011 h 6858000"/>
              <a:gd name="connsiteX741" fmla="*/ 5870151 w 7467600"/>
              <a:gd name="connsiteY741" fmla="*/ 898890 h 6858000"/>
              <a:gd name="connsiteX742" fmla="*/ 5861335 w 7467600"/>
              <a:gd name="connsiteY742" fmla="*/ 899177 h 6858000"/>
              <a:gd name="connsiteX743" fmla="*/ 5843702 w 7467600"/>
              <a:gd name="connsiteY743" fmla="*/ 899748 h 6858000"/>
              <a:gd name="connsiteX744" fmla="*/ 5651107 w 7467600"/>
              <a:gd name="connsiteY744" fmla="*/ 920306 h 6858000"/>
              <a:gd name="connsiteX745" fmla="*/ 5459407 w 7467600"/>
              <a:gd name="connsiteY745" fmla="*/ 940975 h 6858000"/>
              <a:gd name="connsiteX746" fmla="*/ 5374846 w 7467600"/>
              <a:gd name="connsiteY746" fmla="*/ 941988 h 6858000"/>
              <a:gd name="connsiteX747" fmla="*/ 5256105 w 7467600"/>
              <a:gd name="connsiteY747" fmla="*/ 945632 h 6858000"/>
              <a:gd name="connsiteX748" fmla="*/ 5107071 w 7467600"/>
              <a:gd name="connsiteY748" fmla="*/ 969720 h 6858000"/>
              <a:gd name="connsiteX749" fmla="*/ 4998681 w 7467600"/>
              <a:gd name="connsiteY749" fmla="*/ 988771 h 6858000"/>
              <a:gd name="connsiteX750" fmla="*/ 5870151 w 7467600"/>
              <a:gd name="connsiteY750" fmla="*/ 898890 h 6858000"/>
              <a:gd name="connsiteX751" fmla="*/ 5504425 w 7467600"/>
              <a:gd name="connsiteY751" fmla="*/ 848067 h 6858000"/>
              <a:gd name="connsiteX752" fmla="*/ 4968849 w 7467600"/>
              <a:gd name="connsiteY752" fmla="*/ 962318 h 6858000"/>
              <a:gd name="connsiteX753" fmla="*/ 5104039 w 7467600"/>
              <a:gd name="connsiteY753" fmla="*/ 940634 h 6858000"/>
              <a:gd name="connsiteX754" fmla="*/ 5256311 w 7467600"/>
              <a:gd name="connsiteY754" fmla="*/ 916490 h 6858000"/>
              <a:gd name="connsiteX755" fmla="*/ 5377381 w 7467600"/>
              <a:gd name="connsiteY755" fmla="*/ 912671 h 6858000"/>
              <a:gd name="connsiteX756" fmla="*/ 5460148 w 7467600"/>
              <a:gd name="connsiteY756" fmla="*/ 911442 h 6858000"/>
              <a:gd name="connsiteX757" fmla="*/ 5648971 w 7467600"/>
              <a:gd name="connsiteY757" fmla="*/ 891331 h 6858000"/>
              <a:gd name="connsiteX758" fmla="*/ 5844807 w 7467600"/>
              <a:gd name="connsiteY758" fmla="*/ 870718 h 6858000"/>
              <a:gd name="connsiteX759" fmla="*/ 5862975 w 7467600"/>
              <a:gd name="connsiteY759" fmla="*/ 869756 h 6858000"/>
              <a:gd name="connsiteX760" fmla="*/ 5920887 w 7467600"/>
              <a:gd name="connsiteY760" fmla="*/ 865929 h 6858000"/>
              <a:gd name="connsiteX761" fmla="*/ 5504425 w 7467600"/>
              <a:gd name="connsiteY761" fmla="*/ 848067 h 6858000"/>
              <a:gd name="connsiteX762" fmla="*/ 3607114 w 7467600"/>
              <a:gd name="connsiteY762" fmla="*/ 467441 h 6858000"/>
              <a:gd name="connsiteX763" fmla="*/ 3296242 w 7467600"/>
              <a:gd name="connsiteY763" fmla="*/ 807991 h 6858000"/>
              <a:gd name="connsiteX764" fmla="*/ 3174674 w 7467600"/>
              <a:gd name="connsiteY764" fmla="*/ 919759 h 6858000"/>
              <a:gd name="connsiteX765" fmla="*/ 3042978 w 7467600"/>
              <a:gd name="connsiteY765" fmla="*/ 1054894 h 6858000"/>
              <a:gd name="connsiteX766" fmla="*/ 2968914 w 7467600"/>
              <a:gd name="connsiteY766" fmla="*/ 1133756 h 6858000"/>
              <a:gd name="connsiteX767" fmla="*/ 3103823 w 7467600"/>
              <a:gd name="connsiteY767" fmla="*/ 1026814 h 6858000"/>
              <a:gd name="connsiteX768" fmla="*/ 3607114 w 7467600"/>
              <a:gd name="connsiteY768" fmla="*/ 467441 h 6858000"/>
              <a:gd name="connsiteX769" fmla="*/ 3744487 w 7467600"/>
              <a:gd name="connsiteY769" fmla="*/ 383136 h 6858000"/>
              <a:gd name="connsiteX770" fmla="*/ 3970213 w 7467600"/>
              <a:gd name="connsiteY770" fmla="*/ 995559 h 6858000"/>
              <a:gd name="connsiteX771" fmla="*/ 3744487 w 7467600"/>
              <a:gd name="connsiteY771" fmla="*/ 383136 h 6858000"/>
              <a:gd name="connsiteX772" fmla="*/ 3624562 w 7467600"/>
              <a:gd name="connsiteY772" fmla="*/ 367041 h 6858000"/>
              <a:gd name="connsiteX773" fmla="*/ 3489712 w 7467600"/>
              <a:gd name="connsiteY773" fmla="*/ 485386 h 6858000"/>
              <a:gd name="connsiteX774" fmla="*/ 3182994 w 7467600"/>
              <a:gd name="connsiteY774" fmla="*/ 828265 h 6858000"/>
              <a:gd name="connsiteX775" fmla="*/ 2892114 w 7467600"/>
              <a:gd name="connsiteY775" fmla="*/ 1172635 h 6858000"/>
              <a:gd name="connsiteX776" fmla="*/ 3021459 w 7467600"/>
              <a:gd name="connsiteY776" fmla="*/ 1035385 h 6858000"/>
              <a:gd name="connsiteX777" fmla="*/ 3153873 w 7467600"/>
              <a:gd name="connsiteY777" fmla="*/ 898971 h 6858000"/>
              <a:gd name="connsiteX778" fmla="*/ 3276511 w 7467600"/>
              <a:gd name="connsiteY778" fmla="*/ 786423 h 6858000"/>
              <a:gd name="connsiteX779" fmla="*/ 3584154 w 7467600"/>
              <a:gd name="connsiteY779" fmla="*/ 448218 h 6858000"/>
              <a:gd name="connsiteX780" fmla="*/ 3624562 w 7467600"/>
              <a:gd name="connsiteY780" fmla="*/ 367041 h 6858000"/>
              <a:gd name="connsiteX781" fmla="*/ 3766672 w 7467600"/>
              <a:gd name="connsiteY781" fmla="*/ 359429 h 6858000"/>
              <a:gd name="connsiteX782" fmla="*/ 3996338 w 7467600"/>
              <a:gd name="connsiteY782" fmla="*/ 968237 h 6858000"/>
              <a:gd name="connsiteX783" fmla="*/ 3766672 w 7467600"/>
              <a:gd name="connsiteY783" fmla="*/ 359429 h 6858000"/>
              <a:gd name="connsiteX784" fmla="*/ 5805386 w 7467600"/>
              <a:gd name="connsiteY784" fmla="*/ 239240 h 6858000"/>
              <a:gd name="connsiteX785" fmla="*/ 5736947 w 7467600"/>
              <a:gd name="connsiteY785" fmla="*/ 261367 h 6858000"/>
              <a:gd name="connsiteX786" fmla="*/ 5427012 w 7467600"/>
              <a:gd name="connsiteY786" fmla="*/ 311272 h 6858000"/>
              <a:gd name="connsiteX787" fmla="*/ 5147818 w 7467600"/>
              <a:gd name="connsiteY787" fmla="*/ 322112 h 6858000"/>
              <a:gd name="connsiteX788" fmla="*/ 5060854 w 7467600"/>
              <a:gd name="connsiteY788" fmla="*/ 311882 h 6858000"/>
              <a:gd name="connsiteX789" fmla="*/ 4945989 w 7467600"/>
              <a:gd name="connsiteY789" fmla="*/ 300516 h 6858000"/>
              <a:gd name="connsiteX790" fmla="*/ 5410479 w 7467600"/>
              <a:gd name="connsiteY790" fmla="*/ 348434 h 6858000"/>
              <a:gd name="connsiteX791" fmla="*/ 5805386 w 7467600"/>
              <a:gd name="connsiteY791" fmla="*/ 239240 h 6858000"/>
              <a:gd name="connsiteX792" fmla="*/ 5905192 w 7467600"/>
              <a:gd name="connsiteY792" fmla="*/ 163079 h 6858000"/>
              <a:gd name="connsiteX793" fmla="*/ 5865655 w 7467600"/>
              <a:gd name="connsiteY793" fmla="*/ 171901 h 6858000"/>
              <a:gd name="connsiteX794" fmla="*/ 5259740 w 7467600"/>
              <a:gd name="connsiteY794" fmla="*/ 257013 h 6858000"/>
              <a:gd name="connsiteX795" fmla="*/ 5208466 w 7467600"/>
              <a:gd name="connsiteY795" fmla="*/ 257550 h 6858000"/>
              <a:gd name="connsiteX796" fmla="*/ 4980204 w 7467600"/>
              <a:gd name="connsiteY796" fmla="*/ 271903 h 6858000"/>
              <a:gd name="connsiteX797" fmla="*/ 5068068 w 7467600"/>
              <a:gd name="connsiteY797" fmla="*/ 282244 h 6858000"/>
              <a:gd name="connsiteX798" fmla="*/ 5153231 w 7467600"/>
              <a:gd name="connsiteY798" fmla="*/ 292240 h 6858000"/>
              <a:gd name="connsiteX799" fmla="*/ 5426491 w 7467600"/>
              <a:gd name="connsiteY799" fmla="*/ 281128 h 6858000"/>
              <a:gd name="connsiteX800" fmla="*/ 5731212 w 7467600"/>
              <a:gd name="connsiteY800" fmla="*/ 231951 h 6858000"/>
              <a:gd name="connsiteX801" fmla="*/ 5905192 w 7467600"/>
              <a:gd name="connsiteY801" fmla="*/ 163079 h 6858000"/>
              <a:gd name="connsiteX802" fmla="*/ 5944437 w 7467600"/>
              <a:gd name="connsiteY802" fmla="*/ 113829 h 6858000"/>
              <a:gd name="connsiteX803" fmla="*/ 5825032 w 7467600"/>
              <a:gd name="connsiteY803" fmla="*/ 146405 h 6858000"/>
              <a:gd name="connsiteX804" fmla="*/ 4955599 w 7467600"/>
              <a:gd name="connsiteY804" fmla="*/ 247008 h 6858000"/>
              <a:gd name="connsiteX805" fmla="*/ 5210104 w 7467600"/>
              <a:gd name="connsiteY805" fmla="*/ 228123 h 6858000"/>
              <a:gd name="connsiteX806" fmla="*/ 5261015 w 7467600"/>
              <a:gd name="connsiteY806" fmla="*/ 227087 h 6858000"/>
              <a:gd name="connsiteX807" fmla="*/ 5861181 w 7467600"/>
              <a:gd name="connsiteY807" fmla="*/ 143093 h 6858000"/>
              <a:gd name="connsiteX808" fmla="*/ 5961252 w 7467600"/>
              <a:gd name="connsiteY808" fmla="*/ 114820 h 6858000"/>
              <a:gd name="connsiteX809" fmla="*/ 5944437 w 7467600"/>
              <a:gd name="connsiteY809" fmla="*/ 113829 h 6858000"/>
              <a:gd name="connsiteX810" fmla="*/ 3882765 w 7467600"/>
              <a:gd name="connsiteY810" fmla="*/ 0 h 6858000"/>
              <a:gd name="connsiteX811" fmla="*/ 3995099 w 7467600"/>
              <a:gd name="connsiteY811" fmla="*/ 0 h 6858000"/>
              <a:gd name="connsiteX812" fmla="*/ 4163818 w 7467600"/>
              <a:gd name="connsiteY812" fmla="*/ 234104 h 6858000"/>
              <a:gd name="connsiteX813" fmla="*/ 4172099 w 7467600"/>
              <a:gd name="connsiteY813" fmla="*/ 234207 h 6858000"/>
              <a:gd name="connsiteX814" fmla="*/ 4784282 w 7467600"/>
              <a:gd name="connsiteY814" fmla="*/ 276561 h 6858000"/>
              <a:gd name="connsiteX815" fmla="*/ 4801687 w 7467600"/>
              <a:gd name="connsiteY815" fmla="*/ 267764 h 6858000"/>
              <a:gd name="connsiteX816" fmla="*/ 6082788 w 7467600"/>
              <a:gd name="connsiteY816" fmla="*/ 64119 h 6858000"/>
              <a:gd name="connsiteX817" fmla="*/ 6099442 w 7467600"/>
              <a:gd name="connsiteY817" fmla="*/ 82568 h 6858000"/>
              <a:gd name="connsiteX818" fmla="*/ 4804137 w 7467600"/>
              <a:gd name="connsiteY818" fmla="*/ 320931 h 6858000"/>
              <a:gd name="connsiteX819" fmla="*/ 4227047 w 7467600"/>
              <a:gd name="connsiteY819" fmla="*/ 313415 h 6858000"/>
              <a:gd name="connsiteX820" fmla="*/ 4346041 w 7467600"/>
              <a:gd name="connsiteY820" fmla="*/ 456086 h 6858000"/>
              <a:gd name="connsiteX821" fmla="*/ 4870967 w 7467600"/>
              <a:gd name="connsiteY821" fmla="*/ 963061 h 6858000"/>
              <a:gd name="connsiteX822" fmla="*/ 4889647 w 7467600"/>
              <a:gd name="connsiteY822" fmla="*/ 957147 h 6858000"/>
              <a:gd name="connsiteX823" fmla="*/ 5422504 w 7467600"/>
              <a:gd name="connsiteY823" fmla="*/ 805191 h 6858000"/>
              <a:gd name="connsiteX824" fmla="*/ 6087656 w 7467600"/>
              <a:gd name="connsiteY824" fmla="*/ 826703 h 6858000"/>
              <a:gd name="connsiteX825" fmla="*/ 6058717 w 7467600"/>
              <a:gd name="connsiteY825" fmla="*/ 865992 h 6858000"/>
              <a:gd name="connsiteX826" fmla="*/ 4974153 w 7467600"/>
              <a:gd name="connsiteY826" fmla="*/ 1045456 h 6858000"/>
              <a:gd name="connsiteX827" fmla="*/ 5627835 w 7467600"/>
              <a:gd name="connsiteY827" fmla="*/ 1472077 h 6858000"/>
              <a:gd name="connsiteX828" fmla="*/ 5629817 w 7467600"/>
              <a:gd name="connsiteY828" fmla="*/ 1471412 h 6858000"/>
              <a:gd name="connsiteX829" fmla="*/ 5634124 w 7467600"/>
              <a:gd name="connsiteY829" fmla="*/ 1470572 h 6858000"/>
              <a:gd name="connsiteX830" fmla="*/ 5755832 w 7467600"/>
              <a:gd name="connsiteY830" fmla="*/ 1383886 h 6858000"/>
              <a:gd name="connsiteX831" fmla="*/ 6014186 w 7467600"/>
              <a:gd name="connsiteY831" fmla="*/ 1279799 h 6858000"/>
              <a:gd name="connsiteX832" fmla="*/ 6901619 w 7467600"/>
              <a:gd name="connsiteY832" fmla="*/ 1047874 h 6858000"/>
              <a:gd name="connsiteX833" fmla="*/ 6931566 w 7467600"/>
              <a:gd name="connsiteY833" fmla="*/ 1062034 h 6858000"/>
              <a:gd name="connsiteX834" fmla="*/ 5790982 w 7467600"/>
              <a:gd name="connsiteY834" fmla="*/ 1561380 h 6858000"/>
              <a:gd name="connsiteX835" fmla="*/ 6188971 w 7467600"/>
              <a:gd name="connsiteY835" fmla="*/ 1755168 h 6858000"/>
              <a:gd name="connsiteX836" fmla="*/ 6202446 w 7467600"/>
              <a:gd name="connsiteY836" fmla="*/ 1752268 h 6858000"/>
              <a:gd name="connsiteX837" fmla="*/ 7179560 w 7467600"/>
              <a:gd name="connsiteY837" fmla="*/ 1467551 h 6858000"/>
              <a:gd name="connsiteX838" fmla="*/ 7158730 w 7467600"/>
              <a:gd name="connsiteY838" fmla="*/ 1507835 h 6858000"/>
              <a:gd name="connsiteX839" fmla="*/ 6326959 w 7467600"/>
              <a:gd name="connsiteY839" fmla="*/ 1817686 h 6858000"/>
              <a:gd name="connsiteX840" fmla="*/ 6537433 w 7467600"/>
              <a:gd name="connsiteY840" fmla="*/ 1907790 h 6858000"/>
              <a:gd name="connsiteX841" fmla="*/ 6550221 w 7467600"/>
              <a:gd name="connsiteY841" fmla="*/ 1910729 h 6858000"/>
              <a:gd name="connsiteX842" fmla="*/ 6964438 w 7467600"/>
              <a:gd name="connsiteY842" fmla="*/ 2209505 h 6858000"/>
              <a:gd name="connsiteX843" fmla="*/ 7367862 w 7467600"/>
              <a:gd name="connsiteY843" fmla="*/ 2806833 h 6858000"/>
              <a:gd name="connsiteX844" fmla="*/ 7364329 w 7467600"/>
              <a:gd name="connsiteY844" fmla="*/ 2826907 h 6858000"/>
              <a:gd name="connsiteX845" fmla="*/ 7290545 w 7467600"/>
              <a:gd name="connsiteY845" fmla="*/ 2850663 h 6858000"/>
              <a:gd name="connsiteX846" fmla="*/ 6472036 w 7467600"/>
              <a:gd name="connsiteY846" fmla="*/ 1959003 h 6858000"/>
              <a:gd name="connsiteX847" fmla="*/ 5792897 w 7467600"/>
              <a:gd name="connsiteY847" fmla="*/ 1647747 h 6858000"/>
              <a:gd name="connsiteX848" fmla="*/ 5842751 w 7467600"/>
              <a:gd name="connsiteY848" fmla="*/ 1816112 h 6858000"/>
              <a:gd name="connsiteX849" fmla="*/ 5847424 w 7467600"/>
              <a:gd name="connsiteY849" fmla="*/ 1815776 h 6858000"/>
              <a:gd name="connsiteX850" fmla="*/ 6399821 w 7467600"/>
              <a:gd name="connsiteY850" fmla="*/ 2344799 h 6858000"/>
              <a:gd name="connsiteX851" fmla="*/ 6323232 w 7467600"/>
              <a:gd name="connsiteY851" fmla="*/ 2389634 h 6858000"/>
              <a:gd name="connsiteX852" fmla="*/ 5942958 w 7467600"/>
              <a:gd name="connsiteY852" fmla="*/ 2077708 h 6858000"/>
              <a:gd name="connsiteX853" fmla="*/ 5921559 w 7467600"/>
              <a:gd name="connsiteY853" fmla="*/ 2378596 h 6858000"/>
              <a:gd name="connsiteX854" fmla="*/ 5817651 w 7467600"/>
              <a:gd name="connsiteY854" fmla="*/ 3023919 h 6858000"/>
              <a:gd name="connsiteX855" fmla="*/ 5729634 w 7467600"/>
              <a:gd name="connsiteY855" fmla="*/ 3051849 h 6858000"/>
              <a:gd name="connsiteX856" fmla="*/ 5611018 w 7467600"/>
              <a:gd name="connsiteY856" fmla="*/ 2316769 h 6858000"/>
              <a:gd name="connsiteX857" fmla="*/ 5687608 w 7467600"/>
              <a:gd name="connsiteY857" fmla="*/ 2039972 h 6858000"/>
              <a:gd name="connsiteX858" fmla="*/ 5657554 w 7467600"/>
              <a:gd name="connsiteY858" fmla="*/ 1576445 h 6858000"/>
              <a:gd name="connsiteX859" fmla="*/ 5150475 w 7467600"/>
              <a:gd name="connsiteY859" fmla="*/ 1274012 h 6858000"/>
              <a:gd name="connsiteX860" fmla="*/ 5349142 w 7467600"/>
              <a:gd name="connsiteY860" fmla="*/ 2204405 h 6858000"/>
              <a:gd name="connsiteX861" fmla="*/ 5262214 w 7467600"/>
              <a:gd name="connsiteY861" fmla="*/ 2233836 h 6858000"/>
              <a:gd name="connsiteX862" fmla="*/ 4981539 w 7467600"/>
              <a:gd name="connsiteY862" fmla="*/ 1542201 h 6858000"/>
              <a:gd name="connsiteX863" fmla="*/ 4958461 w 7467600"/>
              <a:gd name="connsiteY863" fmla="*/ 1136957 h 6858000"/>
              <a:gd name="connsiteX864" fmla="*/ 4655015 w 7467600"/>
              <a:gd name="connsiteY864" fmla="*/ 891426 h 6858000"/>
              <a:gd name="connsiteX865" fmla="*/ 4348002 w 7467600"/>
              <a:gd name="connsiteY865" fmla="*/ 2205895 h 6858000"/>
              <a:gd name="connsiteX866" fmla="*/ 4262250 w 7467600"/>
              <a:gd name="connsiteY866" fmla="*/ 2219972 h 6858000"/>
              <a:gd name="connsiteX867" fmla="*/ 4550611 w 7467600"/>
              <a:gd name="connsiteY867" fmla="*/ 817540 h 6858000"/>
              <a:gd name="connsiteX868" fmla="*/ 4564418 w 7467600"/>
              <a:gd name="connsiteY868" fmla="*/ 808293 h 6858000"/>
              <a:gd name="connsiteX869" fmla="*/ 4266388 w 7467600"/>
              <a:gd name="connsiteY869" fmla="*/ 500083 h 6858000"/>
              <a:gd name="connsiteX870" fmla="*/ 4032842 w 7467600"/>
              <a:gd name="connsiteY870" fmla="*/ 211809 h 6858000"/>
              <a:gd name="connsiteX871" fmla="*/ 3882765 w 7467600"/>
              <a:gd name="connsiteY871" fmla="*/ 0 h 6858000"/>
              <a:gd name="connsiteX872" fmla="*/ 3721337 w 7467600"/>
              <a:gd name="connsiteY872" fmla="*/ 0 h 6858000"/>
              <a:gd name="connsiteX873" fmla="*/ 3797544 w 7467600"/>
              <a:gd name="connsiteY873" fmla="*/ 0 h 6858000"/>
              <a:gd name="connsiteX874" fmla="*/ 3775734 w 7467600"/>
              <a:gd name="connsiteY874" fmla="*/ 95131 h 6858000"/>
              <a:gd name="connsiteX875" fmla="*/ 3724807 w 7467600"/>
              <a:gd name="connsiteY875" fmla="*/ 272257 h 6858000"/>
              <a:gd name="connsiteX876" fmla="*/ 3726844 w 7467600"/>
              <a:gd name="connsiteY876" fmla="*/ 282988 h 6858000"/>
              <a:gd name="connsiteX877" fmla="*/ 3742664 w 7467600"/>
              <a:gd name="connsiteY877" fmla="*/ 279918 h 6858000"/>
              <a:gd name="connsiteX878" fmla="*/ 4103910 w 7467600"/>
              <a:gd name="connsiteY878" fmla="*/ 1161917 h 6858000"/>
              <a:gd name="connsiteX879" fmla="*/ 4020269 w 7467600"/>
              <a:gd name="connsiteY879" fmla="*/ 1200406 h 6858000"/>
              <a:gd name="connsiteX880" fmla="*/ 3674882 w 7467600"/>
              <a:gd name="connsiteY880" fmla="*/ 488524 h 6858000"/>
              <a:gd name="connsiteX881" fmla="*/ 3132682 w 7467600"/>
              <a:gd name="connsiteY881" fmla="*/ 1072284 h 6858000"/>
              <a:gd name="connsiteX882" fmla="*/ 2716346 w 7467600"/>
              <a:gd name="connsiteY882" fmla="*/ 1276376 h 6858000"/>
              <a:gd name="connsiteX883" fmla="*/ 2716772 w 7467600"/>
              <a:gd name="connsiteY883" fmla="*/ 1255462 h 6858000"/>
              <a:gd name="connsiteX884" fmla="*/ 3471096 w 7467600"/>
              <a:gd name="connsiteY884" fmla="*/ 437072 h 6858000"/>
              <a:gd name="connsiteX885" fmla="*/ 3639057 w 7467600"/>
              <a:gd name="connsiteY885" fmla="*/ 286334 h 6858000"/>
              <a:gd name="connsiteX886" fmla="*/ 3640309 w 7467600"/>
              <a:gd name="connsiteY886" fmla="*/ 284664 h 6858000"/>
              <a:gd name="connsiteX887" fmla="*/ 3646022 w 7467600"/>
              <a:gd name="connsiteY887" fmla="*/ 276711 h 6858000"/>
              <a:gd name="connsiteX888" fmla="*/ 3707943 w 7467600"/>
              <a:gd name="connsiteY888" fmla="*/ 65958 h 6858000"/>
              <a:gd name="connsiteX889" fmla="*/ 3721337 w 7467600"/>
              <a:gd name="connsiteY889" fmla="*/ 0 h 6858000"/>
              <a:gd name="connsiteX890" fmla="*/ 2867960 w 7467600"/>
              <a:gd name="connsiteY890" fmla="*/ 0 h 6858000"/>
              <a:gd name="connsiteX891" fmla="*/ 2926351 w 7467600"/>
              <a:gd name="connsiteY891" fmla="*/ 0 h 6858000"/>
              <a:gd name="connsiteX892" fmla="*/ 2902823 w 7467600"/>
              <a:gd name="connsiteY892" fmla="*/ 262929 h 6858000"/>
              <a:gd name="connsiteX893" fmla="*/ 2940663 w 7467600"/>
              <a:gd name="connsiteY893" fmla="*/ 140884 h 6858000"/>
              <a:gd name="connsiteX894" fmla="*/ 2947039 w 7467600"/>
              <a:gd name="connsiteY894" fmla="*/ 122524 h 6858000"/>
              <a:gd name="connsiteX895" fmla="*/ 2984316 w 7467600"/>
              <a:gd name="connsiteY895" fmla="*/ 0 h 6858000"/>
              <a:gd name="connsiteX896" fmla="*/ 3016114 w 7467600"/>
              <a:gd name="connsiteY896" fmla="*/ 0 h 6858000"/>
              <a:gd name="connsiteX897" fmla="*/ 2979949 w 7467600"/>
              <a:gd name="connsiteY897" fmla="*/ 119274 h 6858000"/>
              <a:gd name="connsiteX898" fmla="*/ 3023879 w 7467600"/>
              <a:gd name="connsiteY898" fmla="*/ 0 h 6858000"/>
              <a:gd name="connsiteX899" fmla="*/ 3105400 w 7467600"/>
              <a:gd name="connsiteY899" fmla="*/ 0 h 6858000"/>
              <a:gd name="connsiteX900" fmla="*/ 3094669 w 7467600"/>
              <a:gd name="connsiteY900" fmla="*/ 30308 h 6858000"/>
              <a:gd name="connsiteX901" fmla="*/ 2901945 w 7467600"/>
              <a:gd name="connsiteY901" fmla="*/ 466538 h 6858000"/>
              <a:gd name="connsiteX902" fmla="*/ 2815209 w 7467600"/>
              <a:gd name="connsiteY902" fmla="*/ 497361 h 6858000"/>
              <a:gd name="connsiteX903" fmla="*/ 2844845 w 7467600"/>
              <a:gd name="connsiteY903" fmla="*/ 127638 h 6858000"/>
              <a:gd name="connsiteX904" fmla="*/ 2867960 w 7467600"/>
              <a:gd name="connsiteY904" fmla="*/ 0 h 6858000"/>
              <a:gd name="connsiteX905" fmla="*/ 1057230 w 7467600"/>
              <a:gd name="connsiteY905" fmla="*/ 0 h 6858000"/>
              <a:gd name="connsiteX906" fmla="*/ 1111003 w 7467600"/>
              <a:gd name="connsiteY906" fmla="*/ 0 h 6858000"/>
              <a:gd name="connsiteX907" fmla="*/ 1125553 w 7467600"/>
              <a:gd name="connsiteY907" fmla="*/ 52588 h 6858000"/>
              <a:gd name="connsiteX908" fmla="*/ 1304276 w 7467600"/>
              <a:gd name="connsiteY908" fmla="*/ 476275 h 6858000"/>
              <a:gd name="connsiteX909" fmla="*/ 1492066 w 7467600"/>
              <a:gd name="connsiteY909" fmla="*/ 886333 h 6858000"/>
              <a:gd name="connsiteX910" fmla="*/ 1423698 w 7467600"/>
              <a:gd name="connsiteY910" fmla="*/ 710817 h 6858000"/>
              <a:gd name="connsiteX911" fmla="*/ 1357609 w 7467600"/>
              <a:gd name="connsiteY911" fmla="*/ 532892 h 6858000"/>
              <a:gd name="connsiteX912" fmla="*/ 1309550 w 7467600"/>
              <a:gd name="connsiteY912" fmla="*/ 374031 h 6858000"/>
              <a:gd name="connsiteX913" fmla="*/ 1193673 w 7467600"/>
              <a:gd name="connsiteY913" fmla="*/ 49533 h 6858000"/>
              <a:gd name="connsiteX914" fmla="*/ 1164391 w 7467600"/>
              <a:gd name="connsiteY914" fmla="*/ 0 h 6858000"/>
              <a:gd name="connsiteX915" fmla="*/ 1200666 w 7467600"/>
              <a:gd name="connsiteY915" fmla="*/ 0 h 6858000"/>
              <a:gd name="connsiteX916" fmla="*/ 1223408 w 7467600"/>
              <a:gd name="connsiteY916" fmla="*/ 38996 h 6858000"/>
              <a:gd name="connsiteX917" fmla="*/ 1339635 w 7467600"/>
              <a:gd name="connsiteY917" fmla="*/ 365517 h 6858000"/>
              <a:gd name="connsiteX918" fmla="*/ 1387469 w 7467600"/>
              <a:gd name="connsiteY918" fmla="*/ 523079 h 6858000"/>
              <a:gd name="connsiteX919" fmla="*/ 1452685 w 7467600"/>
              <a:gd name="connsiteY919" fmla="*/ 699806 h 6858000"/>
              <a:gd name="connsiteX920" fmla="*/ 1492092 w 7467600"/>
              <a:gd name="connsiteY920" fmla="*/ 800424 h 6858000"/>
              <a:gd name="connsiteX921" fmla="*/ 1455302 w 7467600"/>
              <a:gd name="connsiteY921" fmla="*/ 632913 h 6858000"/>
              <a:gd name="connsiteX922" fmla="*/ 1222336 w 7467600"/>
              <a:gd name="connsiteY922" fmla="*/ 9480 h 6858000"/>
              <a:gd name="connsiteX923" fmla="*/ 1214634 w 7467600"/>
              <a:gd name="connsiteY923" fmla="*/ 0 h 6858000"/>
              <a:gd name="connsiteX924" fmla="*/ 1289827 w 7467600"/>
              <a:gd name="connsiteY924" fmla="*/ 0 h 6858000"/>
              <a:gd name="connsiteX925" fmla="*/ 1321076 w 7467600"/>
              <a:gd name="connsiteY925" fmla="*/ 59722 h 6858000"/>
              <a:gd name="connsiteX926" fmla="*/ 1512579 w 7467600"/>
              <a:gd name="connsiteY926" fmla="*/ 626441 h 6858000"/>
              <a:gd name="connsiteX927" fmla="*/ 1506076 w 7467600"/>
              <a:gd name="connsiteY927" fmla="*/ 1089289 h 6858000"/>
              <a:gd name="connsiteX928" fmla="*/ 1486346 w 7467600"/>
              <a:gd name="connsiteY928" fmla="*/ 1079919 h 6858000"/>
              <a:gd name="connsiteX929" fmla="*/ 1070511 w 7467600"/>
              <a:gd name="connsiteY929" fmla="*/ 48609 h 6858000"/>
              <a:gd name="connsiteX930" fmla="*/ 1057230 w 7467600"/>
              <a:gd name="connsiteY930" fmla="*/ 0 h 6858000"/>
              <a:gd name="connsiteX931" fmla="*/ 43151 w 7467600"/>
              <a:gd name="connsiteY931" fmla="*/ 0 h 6858000"/>
              <a:gd name="connsiteX932" fmla="*/ 95283 w 7467600"/>
              <a:gd name="connsiteY932" fmla="*/ 0 h 6858000"/>
              <a:gd name="connsiteX933" fmla="*/ 300708 w 7467600"/>
              <a:gd name="connsiteY933" fmla="*/ 154571 h 6858000"/>
              <a:gd name="connsiteX934" fmla="*/ 530414 w 7467600"/>
              <a:gd name="connsiteY934" fmla="*/ 354673 h 6858000"/>
              <a:gd name="connsiteX935" fmla="*/ 333785 w 7467600"/>
              <a:gd name="connsiteY935" fmla="*/ 161564 h 6858000"/>
              <a:gd name="connsiteX936" fmla="*/ 147005 w 7467600"/>
              <a:gd name="connsiteY936" fmla="*/ 0 h 6858000"/>
              <a:gd name="connsiteX937" fmla="*/ 272509 w 7467600"/>
              <a:gd name="connsiteY937" fmla="*/ 0 h 6858000"/>
              <a:gd name="connsiteX938" fmla="*/ 326276 w 7467600"/>
              <a:gd name="connsiteY938" fmla="*/ 45847 h 6858000"/>
              <a:gd name="connsiteX939" fmla="*/ 823759 w 7467600"/>
              <a:gd name="connsiteY939" fmla="*/ 574145 h 6858000"/>
              <a:gd name="connsiteX940" fmla="*/ 811254 w 7467600"/>
              <a:gd name="connsiteY940" fmla="*/ 665546 h 6858000"/>
              <a:gd name="connsiteX941" fmla="*/ 154042 w 7467600"/>
              <a:gd name="connsiteY941" fmla="*/ 261522 h 6858000"/>
              <a:gd name="connsiteX942" fmla="*/ 13550 w 7467600"/>
              <a:gd name="connsiteY942" fmla="*/ 158423 h 6858000"/>
              <a:gd name="connsiteX943" fmla="*/ 0 w 7467600"/>
              <a:gd name="connsiteY943" fmla="*/ 146618 h 6858000"/>
              <a:gd name="connsiteX944" fmla="*/ 0 w 7467600"/>
              <a:gd name="connsiteY944" fmla="*/ 59161 h 6858000"/>
              <a:gd name="connsiteX945" fmla="*/ 45427 w 7467600"/>
              <a:gd name="connsiteY945" fmla="*/ 101078 h 6858000"/>
              <a:gd name="connsiteX946" fmla="*/ 630103 w 7467600"/>
              <a:gd name="connsiteY946" fmla="*/ 485885 h 6858000"/>
              <a:gd name="connsiteX947" fmla="*/ 532040 w 7467600"/>
              <a:gd name="connsiteY947" fmla="*/ 399359 h 6858000"/>
              <a:gd name="connsiteX948" fmla="*/ 517618 w 7467600"/>
              <a:gd name="connsiteY948" fmla="*/ 385726 h 6858000"/>
              <a:gd name="connsiteX949" fmla="*/ 285074 w 7467600"/>
              <a:gd name="connsiteY949" fmla="*/ 182755 h 6858000"/>
              <a:gd name="connsiteX950" fmla="*/ 43151 w 7467600"/>
              <a:gd name="connsiteY95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3149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1019354 w 7467600"/>
              <a:gd name="connsiteY18" fmla="*/ 6315006 h 6858000"/>
              <a:gd name="connsiteX19" fmla="*/ 441046 w 7467600"/>
              <a:gd name="connsiteY19" fmla="*/ 6691153 h 6858000"/>
              <a:gd name="connsiteX20" fmla="*/ 1019354 w 7467600"/>
              <a:gd name="connsiteY20" fmla="*/ 6315006 h 6858000"/>
              <a:gd name="connsiteX21" fmla="*/ 991680 w 7467600"/>
              <a:gd name="connsiteY21" fmla="*/ 6298413 h 6858000"/>
              <a:gd name="connsiteX22" fmla="*/ 409060 w 7467600"/>
              <a:gd name="connsiteY22" fmla="*/ 6671470 h 6858000"/>
              <a:gd name="connsiteX23" fmla="*/ 991680 w 7467600"/>
              <a:gd name="connsiteY23" fmla="*/ 6298413 h 6858000"/>
              <a:gd name="connsiteX24" fmla="*/ 103333 w 7467600"/>
              <a:gd name="connsiteY24" fmla="*/ 5699602 h 6858000"/>
              <a:gd name="connsiteX25" fmla="*/ 233938 w 7467600"/>
              <a:gd name="connsiteY25" fmla="*/ 5809416 h 6858000"/>
              <a:gd name="connsiteX26" fmla="*/ 883580 w 7467600"/>
              <a:gd name="connsiteY26" fmla="*/ 6180710 h 6858000"/>
              <a:gd name="connsiteX27" fmla="*/ 487337 w 7467600"/>
              <a:gd name="connsiteY27" fmla="*/ 5950182 h 6858000"/>
              <a:gd name="connsiteX28" fmla="*/ 354051 w 7467600"/>
              <a:gd name="connsiteY28" fmla="*/ 5854912 h 6858000"/>
              <a:gd name="connsiteX29" fmla="*/ 195436 w 7467600"/>
              <a:gd name="connsiteY29" fmla="*/ 5755068 h 6858000"/>
              <a:gd name="connsiteX30" fmla="*/ 103333 w 7467600"/>
              <a:gd name="connsiteY30" fmla="*/ 5699602 h 6858000"/>
              <a:gd name="connsiteX31" fmla="*/ 5539432 w 7467600"/>
              <a:gd name="connsiteY31" fmla="*/ 5642928 h 6858000"/>
              <a:gd name="connsiteX32" fmla="*/ 5555462 w 7467600"/>
              <a:gd name="connsiteY32" fmla="*/ 5694454 h 6858000"/>
              <a:gd name="connsiteX33" fmla="*/ 5828270 w 7467600"/>
              <a:gd name="connsiteY33" fmla="*/ 6320663 h 6858000"/>
              <a:gd name="connsiteX34" fmla="*/ 5947416 w 7467600"/>
              <a:gd name="connsiteY34" fmla="*/ 6574846 h 6858000"/>
              <a:gd name="connsiteX35" fmla="*/ 5539432 w 7467600"/>
              <a:gd name="connsiteY35" fmla="*/ 5642928 h 6858000"/>
              <a:gd name="connsiteX36" fmla="*/ 51253 w 7467600"/>
              <a:gd name="connsiteY36" fmla="*/ 5631825 h 6858000"/>
              <a:gd name="connsiteX37" fmla="*/ 211622 w 7467600"/>
              <a:gd name="connsiteY37" fmla="*/ 5728803 h 6858000"/>
              <a:gd name="connsiteX38" fmla="*/ 371652 w 7467600"/>
              <a:gd name="connsiteY38" fmla="*/ 5829062 h 6858000"/>
              <a:gd name="connsiteX39" fmla="*/ 505903 w 7467600"/>
              <a:gd name="connsiteY39" fmla="*/ 5925221 h 6858000"/>
              <a:gd name="connsiteX40" fmla="*/ 899240 w 7467600"/>
              <a:gd name="connsiteY40" fmla="*/ 6153068 h 6858000"/>
              <a:gd name="connsiteX41" fmla="*/ 988114 w 7467600"/>
              <a:gd name="connsiteY41" fmla="*/ 6174204 h 6858000"/>
              <a:gd name="connsiteX42" fmla="*/ 845971 w 7467600"/>
              <a:gd name="connsiteY42" fmla="*/ 6067177 h 6858000"/>
              <a:gd name="connsiteX43" fmla="*/ 448057 w 7467600"/>
              <a:gd name="connsiteY43" fmla="*/ 5841376 h 6858000"/>
              <a:gd name="connsiteX44" fmla="*/ 51253 w 7467600"/>
              <a:gd name="connsiteY44" fmla="*/ 5631825 h 6858000"/>
              <a:gd name="connsiteX45" fmla="*/ 2606687 w 7467600"/>
              <a:gd name="connsiteY45" fmla="*/ 5630718 h 6858000"/>
              <a:gd name="connsiteX46" fmla="*/ 2645658 w 7467600"/>
              <a:gd name="connsiteY46" fmla="*/ 6640259 h 6858000"/>
              <a:gd name="connsiteX47" fmla="*/ 2606687 w 7467600"/>
              <a:gd name="connsiteY47" fmla="*/ 5630718 h 6858000"/>
              <a:gd name="connsiteX48" fmla="*/ 3642057 w 7467600"/>
              <a:gd name="connsiteY48" fmla="*/ 5573487 h 6858000"/>
              <a:gd name="connsiteX49" fmla="*/ 3632981 w 7467600"/>
              <a:gd name="connsiteY49" fmla="*/ 5579437 h 6858000"/>
              <a:gd name="connsiteX50" fmla="*/ 3382436 w 7467600"/>
              <a:gd name="connsiteY50" fmla="*/ 5952726 h 6858000"/>
              <a:gd name="connsiteX51" fmla="*/ 3191929 w 7467600"/>
              <a:gd name="connsiteY51" fmla="*/ 6662669 h 6858000"/>
              <a:gd name="connsiteX52" fmla="*/ 3369898 w 7467600"/>
              <a:gd name="connsiteY52" fmla="*/ 6081771 h 6858000"/>
              <a:gd name="connsiteX53" fmla="*/ 3642057 w 7467600"/>
              <a:gd name="connsiteY53" fmla="*/ 5573487 h 6858000"/>
              <a:gd name="connsiteX54" fmla="*/ 2650666 w 7467600"/>
              <a:gd name="connsiteY54" fmla="*/ 5530686 h 6858000"/>
              <a:gd name="connsiteX55" fmla="*/ 2650249 w 7467600"/>
              <a:gd name="connsiteY55" fmla="*/ 5532101 h 6858000"/>
              <a:gd name="connsiteX56" fmla="*/ 2663808 w 7467600"/>
              <a:gd name="connsiteY56" fmla="*/ 6535215 h 6858000"/>
              <a:gd name="connsiteX57" fmla="*/ 2665418 w 7467600"/>
              <a:gd name="connsiteY57" fmla="*/ 6132756 h 6858000"/>
              <a:gd name="connsiteX58" fmla="*/ 2650666 w 7467600"/>
              <a:gd name="connsiteY58" fmla="*/ 5530686 h 6858000"/>
              <a:gd name="connsiteX59" fmla="*/ 2680277 w 7467600"/>
              <a:gd name="connsiteY59" fmla="*/ 5479204 h 6858000"/>
              <a:gd name="connsiteX60" fmla="*/ 2678972 w 7467600"/>
              <a:gd name="connsiteY60" fmla="*/ 5481582 h 6858000"/>
              <a:gd name="connsiteX61" fmla="*/ 2696666 w 7467600"/>
              <a:gd name="connsiteY61" fmla="*/ 6133836 h 6858000"/>
              <a:gd name="connsiteX62" fmla="*/ 2695769 w 7467600"/>
              <a:gd name="connsiteY62" fmla="*/ 6390955 h 6858000"/>
              <a:gd name="connsiteX63" fmla="*/ 2739893 w 7467600"/>
              <a:gd name="connsiteY63" fmla="*/ 6108357 h 6858000"/>
              <a:gd name="connsiteX64" fmla="*/ 2680277 w 7467600"/>
              <a:gd name="connsiteY64" fmla="*/ 5479204 h 6858000"/>
              <a:gd name="connsiteX65" fmla="*/ 1132195 w 7467600"/>
              <a:gd name="connsiteY65" fmla="*/ 5467980 h 6858000"/>
              <a:gd name="connsiteX66" fmla="*/ 1679056 w 7467600"/>
              <a:gd name="connsiteY66" fmla="*/ 5516907 h 6858000"/>
              <a:gd name="connsiteX67" fmla="*/ 2128648 w 7467600"/>
              <a:gd name="connsiteY67" fmla="*/ 5474249 h 6858000"/>
              <a:gd name="connsiteX68" fmla="*/ 1825619 w 7467600"/>
              <a:gd name="connsiteY68" fmla="*/ 5478447 h 6858000"/>
              <a:gd name="connsiteX69" fmla="*/ 1737798 w 7467600"/>
              <a:gd name="connsiteY69" fmla="*/ 5483353 h 6858000"/>
              <a:gd name="connsiteX70" fmla="*/ 1132195 w 7467600"/>
              <a:gd name="connsiteY70" fmla="*/ 5467980 h 6858000"/>
              <a:gd name="connsiteX71" fmla="*/ 1456157 w 7467600"/>
              <a:gd name="connsiteY71" fmla="*/ 5371404 h 6858000"/>
              <a:gd name="connsiteX72" fmla="*/ 1244432 w 7467600"/>
              <a:gd name="connsiteY72" fmla="*/ 5385601 h 6858000"/>
              <a:gd name="connsiteX73" fmla="*/ 973990 w 7467600"/>
              <a:gd name="connsiteY73" fmla="*/ 5424940 h 6858000"/>
              <a:gd name="connsiteX74" fmla="*/ 1103809 w 7467600"/>
              <a:gd name="connsiteY74" fmla="*/ 5433720 h 6858000"/>
              <a:gd name="connsiteX75" fmla="*/ 1123454 w 7467600"/>
              <a:gd name="connsiteY75" fmla="*/ 5435727 h 6858000"/>
              <a:gd name="connsiteX76" fmla="*/ 1737017 w 7467600"/>
              <a:gd name="connsiteY76" fmla="*/ 5452183 h 6858000"/>
              <a:gd name="connsiteX77" fmla="*/ 1824397 w 7467600"/>
              <a:gd name="connsiteY77" fmla="*/ 5447757 h 6858000"/>
              <a:gd name="connsiteX78" fmla="*/ 2070059 w 7467600"/>
              <a:gd name="connsiteY78" fmla="*/ 5441660 h 6858000"/>
              <a:gd name="connsiteX79" fmla="*/ 1456157 w 7467600"/>
              <a:gd name="connsiteY79" fmla="*/ 5371404 h 6858000"/>
              <a:gd name="connsiteX80" fmla="*/ 4988186 w 7467600"/>
              <a:gd name="connsiteY80" fmla="*/ 5216467 h 6858000"/>
              <a:gd name="connsiteX81" fmla="*/ 4777334 w 7467600"/>
              <a:gd name="connsiteY81" fmla="*/ 5406072 h 6858000"/>
              <a:gd name="connsiteX82" fmla="*/ 4718341 w 7467600"/>
              <a:gd name="connsiteY82" fmla="*/ 5468043 h 6858000"/>
              <a:gd name="connsiteX83" fmla="*/ 4604655 w 7467600"/>
              <a:gd name="connsiteY83" fmla="*/ 5583434 h 6858000"/>
              <a:gd name="connsiteX84" fmla="*/ 4565074 w 7467600"/>
              <a:gd name="connsiteY84" fmla="*/ 5618550 h 6858000"/>
              <a:gd name="connsiteX85" fmla="*/ 4988186 w 7467600"/>
              <a:gd name="connsiteY85" fmla="*/ 5216467 h 6858000"/>
              <a:gd name="connsiteX86" fmla="*/ 4978032 w 7467600"/>
              <a:gd name="connsiteY86" fmla="*/ 5183809 h 6858000"/>
              <a:gd name="connsiteX87" fmla="*/ 4463413 w 7467600"/>
              <a:gd name="connsiteY87" fmla="*/ 5615162 h 6858000"/>
              <a:gd name="connsiteX88" fmla="*/ 4358134 w 7467600"/>
              <a:gd name="connsiteY88" fmla="*/ 5742791 h 6858000"/>
              <a:gd name="connsiteX89" fmla="*/ 4376219 w 7467600"/>
              <a:gd name="connsiteY89" fmla="*/ 5729027 h 6858000"/>
              <a:gd name="connsiteX90" fmla="*/ 4582340 w 7467600"/>
              <a:gd name="connsiteY90" fmla="*/ 5561037 h 6858000"/>
              <a:gd name="connsiteX91" fmla="*/ 4694684 w 7467600"/>
              <a:gd name="connsiteY91" fmla="*/ 5447098 h 6858000"/>
              <a:gd name="connsiteX92" fmla="*/ 4754123 w 7467600"/>
              <a:gd name="connsiteY92" fmla="*/ 5384643 h 6858000"/>
              <a:gd name="connsiteX93" fmla="*/ 4978032 w 7467600"/>
              <a:gd name="connsiteY93" fmla="*/ 5183809 h 6858000"/>
              <a:gd name="connsiteX94" fmla="*/ 1903353 w 7467600"/>
              <a:gd name="connsiteY94" fmla="*/ 5044827 h 6858000"/>
              <a:gd name="connsiteX95" fmla="*/ 1936931 w 7467600"/>
              <a:gd name="connsiteY95" fmla="*/ 5093954 h 6858000"/>
              <a:gd name="connsiteX96" fmla="*/ 2195868 w 7467600"/>
              <a:gd name="connsiteY96" fmla="*/ 5396574 h 6858000"/>
              <a:gd name="connsiteX97" fmla="*/ 2088852 w 7467600"/>
              <a:gd name="connsiteY97" fmla="*/ 5166123 h 6858000"/>
              <a:gd name="connsiteX98" fmla="*/ 1958241 w 7467600"/>
              <a:gd name="connsiteY98" fmla="*/ 5067955 h 6858000"/>
              <a:gd name="connsiteX99" fmla="*/ 1903353 w 7467600"/>
              <a:gd name="connsiteY99" fmla="*/ 5044827 h 6858000"/>
              <a:gd name="connsiteX100" fmla="*/ 1979378 w 7467600"/>
              <a:gd name="connsiteY100" fmla="*/ 4769504 h 6858000"/>
              <a:gd name="connsiteX101" fmla="*/ 2882120 w 7467600"/>
              <a:gd name="connsiteY101" fmla="*/ 5064547 h 6858000"/>
              <a:gd name="connsiteX102" fmla="*/ 2793103 w 7467600"/>
              <a:gd name="connsiteY102" fmla="*/ 5039699 h 6858000"/>
              <a:gd name="connsiteX103" fmla="*/ 2770041 w 7467600"/>
              <a:gd name="connsiteY103" fmla="*/ 5033634 h 6858000"/>
              <a:gd name="connsiteX104" fmla="*/ 1979378 w 7467600"/>
              <a:gd name="connsiteY104" fmla="*/ 4769504 h 6858000"/>
              <a:gd name="connsiteX105" fmla="*/ 1927410 w 7467600"/>
              <a:gd name="connsiteY105" fmla="*/ 4716164 h 6858000"/>
              <a:gd name="connsiteX106" fmla="*/ 1959587 w 7467600"/>
              <a:gd name="connsiteY106" fmla="*/ 4728849 h 6858000"/>
              <a:gd name="connsiteX107" fmla="*/ 2777707 w 7467600"/>
              <a:gd name="connsiteY107" fmla="*/ 5003991 h 6858000"/>
              <a:gd name="connsiteX108" fmla="*/ 2800768 w 7467600"/>
              <a:gd name="connsiteY108" fmla="*/ 5010056 h 6858000"/>
              <a:gd name="connsiteX109" fmla="*/ 2879408 w 7467600"/>
              <a:gd name="connsiteY109" fmla="*/ 5031590 h 6858000"/>
              <a:gd name="connsiteX110" fmla="*/ 2862295 w 7467600"/>
              <a:gd name="connsiteY110" fmla="*/ 5022958 h 6858000"/>
              <a:gd name="connsiteX111" fmla="*/ 2813343 w 7467600"/>
              <a:gd name="connsiteY111" fmla="*/ 4998369 h 6858000"/>
              <a:gd name="connsiteX112" fmla="*/ 2646245 w 7467600"/>
              <a:gd name="connsiteY112" fmla="*/ 4930999 h 6858000"/>
              <a:gd name="connsiteX113" fmla="*/ 1999243 w 7467600"/>
              <a:gd name="connsiteY113" fmla="*/ 4730524 h 6858000"/>
              <a:gd name="connsiteX114" fmla="*/ 1979527 w 7467600"/>
              <a:gd name="connsiteY114" fmla="*/ 4726651 h 6858000"/>
              <a:gd name="connsiteX115" fmla="*/ 1927410 w 7467600"/>
              <a:gd name="connsiteY115" fmla="*/ 4716164 h 6858000"/>
              <a:gd name="connsiteX116" fmla="*/ 1997014 w 7467600"/>
              <a:gd name="connsiteY116" fmla="*/ 4698007 h 6858000"/>
              <a:gd name="connsiteX117" fmla="*/ 2005458 w 7467600"/>
              <a:gd name="connsiteY117" fmla="*/ 4699540 h 6858000"/>
              <a:gd name="connsiteX118" fmla="*/ 2657186 w 7467600"/>
              <a:gd name="connsiteY118" fmla="*/ 4901687 h 6858000"/>
              <a:gd name="connsiteX119" fmla="*/ 2826662 w 7467600"/>
              <a:gd name="connsiteY119" fmla="*/ 4970362 h 6858000"/>
              <a:gd name="connsiteX120" fmla="*/ 2876100 w 7467600"/>
              <a:gd name="connsiteY120" fmla="*/ 4995397 h 6858000"/>
              <a:gd name="connsiteX121" fmla="*/ 3042600 w 7467600"/>
              <a:gd name="connsiteY121" fmla="*/ 5059532 h 6858000"/>
              <a:gd name="connsiteX122" fmla="*/ 1997014 w 7467600"/>
              <a:gd name="connsiteY122" fmla="*/ 4698007 h 6858000"/>
              <a:gd name="connsiteX123" fmla="*/ 2305292 w 7467600"/>
              <a:gd name="connsiteY123" fmla="*/ 4219492 h 6858000"/>
              <a:gd name="connsiteX124" fmla="*/ 3360922 w 7467600"/>
              <a:gd name="connsiteY124" fmla="*/ 4529373 h 6858000"/>
              <a:gd name="connsiteX125" fmla="*/ 3492420 w 7467600"/>
              <a:gd name="connsiteY125" fmla="*/ 4510145 h 6858000"/>
              <a:gd name="connsiteX126" fmla="*/ 3364086 w 7467600"/>
              <a:gd name="connsiteY126" fmla="*/ 4480340 h 6858000"/>
              <a:gd name="connsiteX127" fmla="*/ 3225818 w 7467600"/>
              <a:gd name="connsiteY127" fmla="*/ 4411822 h 6858000"/>
              <a:gd name="connsiteX128" fmla="*/ 3129696 w 7467600"/>
              <a:gd name="connsiteY128" fmla="*/ 4360704 h 6858000"/>
              <a:gd name="connsiteX129" fmla="*/ 2814545 w 7467600"/>
              <a:gd name="connsiteY129" fmla="*/ 4282955 h 6858000"/>
              <a:gd name="connsiteX130" fmla="*/ 2305292 w 7467600"/>
              <a:gd name="connsiteY130" fmla="*/ 4219492 h 6858000"/>
              <a:gd name="connsiteX131" fmla="*/ 2626982 w 7467600"/>
              <a:gd name="connsiteY131" fmla="*/ 4206450 h 6858000"/>
              <a:gd name="connsiteX132" fmla="*/ 2490617 w 7467600"/>
              <a:gd name="connsiteY132" fmla="*/ 4206951 h 6858000"/>
              <a:gd name="connsiteX133" fmla="*/ 2819869 w 7467600"/>
              <a:gd name="connsiteY133" fmla="*/ 4252936 h 6858000"/>
              <a:gd name="connsiteX134" fmla="*/ 3143018 w 7467600"/>
              <a:gd name="connsiteY134" fmla="*/ 4332698 h 6858000"/>
              <a:gd name="connsiteX135" fmla="*/ 3241520 w 7467600"/>
              <a:gd name="connsiteY135" fmla="*/ 4385112 h 6858000"/>
              <a:gd name="connsiteX136" fmla="*/ 3374575 w 7467600"/>
              <a:gd name="connsiteY136" fmla="*/ 4451517 h 6858000"/>
              <a:gd name="connsiteX137" fmla="*/ 3505221 w 7467600"/>
              <a:gd name="connsiteY137" fmla="*/ 4480757 h 6858000"/>
              <a:gd name="connsiteX138" fmla="*/ 2626982 w 7467600"/>
              <a:gd name="connsiteY138" fmla="*/ 4206450 h 6858000"/>
              <a:gd name="connsiteX139" fmla="*/ 1310106 w 7467600"/>
              <a:gd name="connsiteY139" fmla="*/ 3943217 h 6858000"/>
              <a:gd name="connsiteX140" fmla="*/ 854994 w 7467600"/>
              <a:gd name="connsiteY140" fmla="*/ 4399136 h 6858000"/>
              <a:gd name="connsiteX141" fmla="*/ 742462 w 7467600"/>
              <a:gd name="connsiteY141" fmla="*/ 4594648 h 6858000"/>
              <a:gd name="connsiteX142" fmla="*/ 820602 w 7467600"/>
              <a:gd name="connsiteY142" fmla="*/ 4485915 h 6858000"/>
              <a:gd name="connsiteX143" fmla="*/ 878295 w 7467600"/>
              <a:gd name="connsiteY143" fmla="*/ 4403594 h 6858000"/>
              <a:gd name="connsiteX144" fmla="*/ 1240607 w 7467600"/>
              <a:gd name="connsiteY144" fmla="*/ 4010401 h 6858000"/>
              <a:gd name="connsiteX145" fmla="*/ 1310106 w 7467600"/>
              <a:gd name="connsiteY145" fmla="*/ 3943217 h 6858000"/>
              <a:gd name="connsiteX146" fmla="*/ 1423113 w 7467600"/>
              <a:gd name="connsiteY146" fmla="*/ 3874565 h 6858000"/>
              <a:gd name="connsiteX147" fmla="*/ 1260565 w 7467600"/>
              <a:gd name="connsiteY147" fmla="*/ 4031982 h 6858000"/>
              <a:gd name="connsiteX148" fmla="*/ 901900 w 7467600"/>
              <a:gd name="connsiteY148" fmla="*/ 4421236 h 6858000"/>
              <a:gd name="connsiteX149" fmla="*/ 845044 w 7467600"/>
              <a:gd name="connsiteY149" fmla="*/ 4502436 h 6858000"/>
              <a:gd name="connsiteX150" fmla="*/ 685926 w 7467600"/>
              <a:gd name="connsiteY150" fmla="*/ 4703069 h 6858000"/>
              <a:gd name="connsiteX151" fmla="*/ 684248 w 7467600"/>
              <a:gd name="connsiteY151" fmla="*/ 4706721 h 6858000"/>
              <a:gd name="connsiteX152" fmla="*/ 1423113 w 7467600"/>
              <a:gd name="connsiteY152" fmla="*/ 3874565 h 6858000"/>
              <a:gd name="connsiteX153" fmla="*/ 3316479 w 7467600"/>
              <a:gd name="connsiteY153" fmla="*/ 3872136 h 6858000"/>
              <a:gd name="connsiteX154" fmla="*/ 3546806 w 7467600"/>
              <a:gd name="connsiteY154" fmla="*/ 4356139 h 6858000"/>
              <a:gd name="connsiteX155" fmla="*/ 3364433 w 7467600"/>
              <a:gd name="connsiteY155" fmla="*/ 3953121 h 6858000"/>
              <a:gd name="connsiteX156" fmla="*/ 3316479 w 7467600"/>
              <a:gd name="connsiteY156" fmla="*/ 3872136 h 6858000"/>
              <a:gd name="connsiteX157" fmla="*/ 3291335 w 7467600"/>
              <a:gd name="connsiteY157" fmla="*/ 3767420 h 6858000"/>
              <a:gd name="connsiteX158" fmla="*/ 3390805 w 7467600"/>
              <a:gd name="connsiteY158" fmla="*/ 3937163 h 6858000"/>
              <a:gd name="connsiteX159" fmla="*/ 3579062 w 7467600"/>
              <a:gd name="connsiteY159" fmla="*/ 4359040 h 6858000"/>
              <a:gd name="connsiteX160" fmla="*/ 3467355 w 7467600"/>
              <a:gd name="connsiteY160" fmla="*/ 3988130 h 6858000"/>
              <a:gd name="connsiteX161" fmla="*/ 3310753 w 7467600"/>
              <a:gd name="connsiteY161" fmla="*/ 3787140 h 6858000"/>
              <a:gd name="connsiteX162" fmla="*/ 3291335 w 7467600"/>
              <a:gd name="connsiteY162" fmla="*/ 3767420 h 6858000"/>
              <a:gd name="connsiteX163" fmla="*/ 1635889 w 7467600"/>
              <a:gd name="connsiteY163" fmla="*/ 3709494 h 6858000"/>
              <a:gd name="connsiteX164" fmla="*/ 1634800 w 7467600"/>
              <a:gd name="connsiteY164" fmla="*/ 3731111 h 6858000"/>
              <a:gd name="connsiteX165" fmla="*/ 1635889 w 7467600"/>
              <a:gd name="connsiteY165" fmla="*/ 3709494 h 6858000"/>
              <a:gd name="connsiteX166" fmla="*/ 1510397 w 7467600"/>
              <a:gd name="connsiteY166" fmla="*/ 3684705 h 6858000"/>
              <a:gd name="connsiteX167" fmla="*/ 1146550 w 7467600"/>
              <a:gd name="connsiteY167" fmla="*/ 3802012 h 6858000"/>
              <a:gd name="connsiteX168" fmla="*/ 698834 w 7467600"/>
              <a:gd name="connsiteY168" fmla="*/ 3952272 h 6858000"/>
              <a:gd name="connsiteX169" fmla="*/ 34256 w 7467600"/>
              <a:gd name="connsiteY169" fmla="*/ 4347603 h 6858000"/>
              <a:gd name="connsiteX170" fmla="*/ 527241 w 7467600"/>
              <a:gd name="connsiteY170" fmla="*/ 4065078 h 6858000"/>
              <a:gd name="connsiteX171" fmla="*/ 1510397 w 7467600"/>
              <a:gd name="connsiteY171" fmla="*/ 3684705 h 6858000"/>
              <a:gd name="connsiteX172" fmla="*/ 1313114 w 7467600"/>
              <a:gd name="connsiteY172" fmla="*/ 3655216 h 6858000"/>
              <a:gd name="connsiteX173" fmla="*/ 1109304 w 7467600"/>
              <a:gd name="connsiteY173" fmla="*/ 3669030 h 6858000"/>
              <a:gd name="connsiteX174" fmla="*/ 8129 w 7467600"/>
              <a:gd name="connsiteY174" fmla="*/ 4330519 h 6858000"/>
              <a:gd name="connsiteX175" fmla="*/ 687572 w 7467600"/>
              <a:gd name="connsiteY175" fmla="*/ 3925629 h 6858000"/>
              <a:gd name="connsiteX176" fmla="*/ 1138365 w 7467600"/>
              <a:gd name="connsiteY176" fmla="*/ 3774515 h 6858000"/>
              <a:gd name="connsiteX177" fmla="*/ 1505579 w 7467600"/>
              <a:gd name="connsiteY177" fmla="*/ 3655526 h 6858000"/>
              <a:gd name="connsiteX178" fmla="*/ 1313114 w 7467600"/>
              <a:gd name="connsiteY178" fmla="*/ 3655216 h 6858000"/>
              <a:gd name="connsiteX179" fmla="*/ 3655073 w 7467600"/>
              <a:gd name="connsiteY179" fmla="*/ 3650884 h 6858000"/>
              <a:gd name="connsiteX180" fmla="*/ 3989938 w 7467600"/>
              <a:gd name="connsiteY180" fmla="*/ 3991685 h 6858000"/>
              <a:gd name="connsiteX181" fmla="*/ 4393907 w 7467600"/>
              <a:gd name="connsiteY181" fmla="*/ 4261258 h 6858000"/>
              <a:gd name="connsiteX182" fmla="*/ 4648051 w 7467600"/>
              <a:gd name="connsiteY182" fmla="*/ 4374051 h 6858000"/>
              <a:gd name="connsiteX183" fmla="*/ 4383389 w 7467600"/>
              <a:gd name="connsiteY183" fmla="*/ 4184369 h 6858000"/>
              <a:gd name="connsiteX184" fmla="*/ 4165508 w 7467600"/>
              <a:gd name="connsiteY184" fmla="*/ 4035196 h 6858000"/>
              <a:gd name="connsiteX185" fmla="*/ 4068162 w 7467600"/>
              <a:gd name="connsiteY185" fmla="*/ 3953394 h 6858000"/>
              <a:gd name="connsiteX186" fmla="*/ 3981416 w 7467600"/>
              <a:gd name="connsiteY186" fmla="*/ 3880482 h 6858000"/>
              <a:gd name="connsiteX187" fmla="*/ 3800147 w 7467600"/>
              <a:gd name="connsiteY187" fmla="*/ 3749872 h 6858000"/>
              <a:gd name="connsiteX188" fmla="*/ 3655073 w 7467600"/>
              <a:gd name="connsiteY188" fmla="*/ 3650884 h 6858000"/>
              <a:gd name="connsiteX189" fmla="*/ 3670252 w 7467600"/>
              <a:gd name="connsiteY189" fmla="*/ 3622798 h 6858000"/>
              <a:gd name="connsiteX190" fmla="*/ 3817258 w 7467600"/>
              <a:gd name="connsiteY190" fmla="*/ 3723577 h 6858000"/>
              <a:gd name="connsiteX191" fmla="*/ 4000461 w 7467600"/>
              <a:gd name="connsiteY191" fmla="*/ 3855966 h 6858000"/>
              <a:gd name="connsiteX192" fmla="*/ 4088180 w 7467600"/>
              <a:gd name="connsiteY192" fmla="*/ 3929774 h 6858000"/>
              <a:gd name="connsiteX193" fmla="*/ 4184555 w 7467600"/>
              <a:gd name="connsiteY193" fmla="*/ 4010683 h 6858000"/>
              <a:gd name="connsiteX194" fmla="*/ 4399563 w 7467600"/>
              <a:gd name="connsiteY194" fmla="*/ 4158106 h 6858000"/>
              <a:gd name="connsiteX195" fmla="*/ 4684469 w 7467600"/>
              <a:gd name="connsiteY195" fmla="*/ 4364680 h 6858000"/>
              <a:gd name="connsiteX196" fmla="*/ 4690271 w 7467600"/>
              <a:gd name="connsiteY196" fmla="*/ 4370034 h 6858000"/>
              <a:gd name="connsiteX197" fmla="*/ 4136093 w 7467600"/>
              <a:gd name="connsiteY197" fmla="*/ 3858466 h 6858000"/>
              <a:gd name="connsiteX198" fmla="*/ 3670252 w 7467600"/>
              <a:gd name="connsiteY198" fmla="*/ 3622798 h 6858000"/>
              <a:gd name="connsiteX199" fmla="*/ 4440129 w 7467600"/>
              <a:gd name="connsiteY199" fmla="*/ 3448571 h 6858000"/>
              <a:gd name="connsiteX200" fmla="*/ 4856525 w 7467600"/>
              <a:gd name="connsiteY200" fmla="*/ 3915351 h 6858000"/>
              <a:gd name="connsiteX201" fmla="*/ 5059055 w 7467600"/>
              <a:gd name="connsiteY201" fmla="*/ 4108918 h 6858000"/>
              <a:gd name="connsiteX202" fmla="*/ 5290070 w 7467600"/>
              <a:gd name="connsiteY202" fmla="*/ 4263619 h 6858000"/>
              <a:gd name="connsiteX203" fmla="*/ 4834991 w 7467600"/>
              <a:gd name="connsiteY203" fmla="*/ 3830985 h 6858000"/>
              <a:gd name="connsiteX204" fmla="*/ 4440129 w 7467600"/>
              <a:gd name="connsiteY204" fmla="*/ 3448571 h 6858000"/>
              <a:gd name="connsiteX205" fmla="*/ 4441737 w 7467600"/>
              <a:gd name="connsiteY205" fmla="*/ 3399734 h 6858000"/>
              <a:gd name="connsiteX206" fmla="*/ 4431236 w 7467600"/>
              <a:gd name="connsiteY206" fmla="*/ 3400954 h 6858000"/>
              <a:gd name="connsiteX207" fmla="*/ 4557150 w 7467600"/>
              <a:gd name="connsiteY207" fmla="*/ 3510023 h 6858000"/>
              <a:gd name="connsiteX208" fmla="*/ 4856936 w 7467600"/>
              <a:gd name="connsiteY208" fmla="*/ 3809146 h 6858000"/>
              <a:gd name="connsiteX209" fmla="*/ 5111996 w 7467600"/>
              <a:gd name="connsiteY209" fmla="*/ 4065759 h 6858000"/>
              <a:gd name="connsiteX210" fmla="*/ 5388878 w 7467600"/>
              <a:gd name="connsiteY210" fmla="*/ 4300185 h 6858000"/>
              <a:gd name="connsiteX211" fmla="*/ 5425556 w 7467600"/>
              <a:gd name="connsiteY211" fmla="*/ 4308967 h 6858000"/>
              <a:gd name="connsiteX212" fmla="*/ 4943646 w 7467600"/>
              <a:gd name="connsiteY212" fmla="*/ 3822916 h 6858000"/>
              <a:gd name="connsiteX213" fmla="*/ 4594837 w 7467600"/>
              <a:gd name="connsiteY213" fmla="*/ 3532274 h 6858000"/>
              <a:gd name="connsiteX214" fmla="*/ 4441737 w 7467600"/>
              <a:gd name="connsiteY214" fmla="*/ 3399734 h 6858000"/>
              <a:gd name="connsiteX215" fmla="*/ 5425834 w 7467600"/>
              <a:gd name="connsiteY215" fmla="*/ 3162785 h 6858000"/>
              <a:gd name="connsiteX216" fmla="*/ 5401644 w 7467600"/>
              <a:gd name="connsiteY216" fmla="*/ 3617847 h 6858000"/>
              <a:gd name="connsiteX217" fmla="*/ 5467256 w 7467600"/>
              <a:gd name="connsiteY217" fmla="*/ 4175494 h 6858000"/>
              <a:gd name="connsiteX218" fmla="*/ 5448069 w 7467600"/>
              <a:gd name="connsiteY218" fmla="*/ 3567554 h 6858000"/>
              <a:gd name="connsiteX219" fmla="*/ 5425834 w 7467600"/>
              <a:gd name="connsiteY219" fmla="*/ 3162785 h 6858000"/>
              <a:gd name="connsiteX220" fmla="*/ 1318687 w 7467600"/>
              <a:gd name="connsiteY220" fmla="*/ 3113840 h 6858000"/>
              <a:gd name="connsiteX221" fmla="*/ 1066793 w 7467600"/>
              <a:gd name="connsiteY221" fmla="*/ 3212171 h 6858000"/>
              <a:gd name="connsiteX222" fmla="*/ 993319 w 7467600"/>
              <a:gd name="connsiteY222" fmla="*/ 3247648 h 6858000"/>
              <a:gd name="connsiteX223" fmla="*/ 853081 w 7467600"/>
              <a:gd name="connsiteY223" fmla="*/ 3312410 h 6858000"/>
              <a:gd name="connsiteX224" fmla="*/ 805957 w 7467600"/>
              <a:gd name="connsiteY224" fmla="*/ 3330443 h 6858000"/>
              <a:gd name="connsiteX225" fmla="*/ 1318687 w 7467600"/>
              <a:gd name="connsiteY225" fmla="*/ 3113840 h 6858000"/>
              <a:gd name="connsiteX226" fmla="*/ 5453702 w 7467600"/>
              <a:gd name="connsiteY226" fmla="*/ 3090882 h 6858000"/>
              <a:gd name="connsiteX227" fmla="*/ 5480135 w 7467600"/>
              <a:gd name="connsiteY227" fmla="*/ 3565802 h 6858000"/>
              <a:gd name="connsiteX228" fmla="*/ 5499023 w 7467600"/>
              <a:gd name="connsiteY228" fmla="*/ 4166310 h 6858000"/>
              <a:gd name="connsiteX229" fmla="*/ 5547022 w 7467600"/>
              <a:gd name="connsiteY229" fmla="*/ 3607838 h 6858000"/>
              <a:gd name="connsiteX230" fmla="*/ 5515964 w 7467600"/>
              <a:gd name="connsiteY230" fmla="*/ 3378541 h 6858000"/>
              <a:gd name="connsiteX231" fmla="*/ 5453702 w 7467600"/>
              <a:gd name="connsiteY231" fmla="*/ 3090882 h 6858000"/>
              <a:gd name="connsiteX232" fmla="*/ 1238695 w 7467600"/>
              <a:gd name="connsiteY232" fmla="*/ 3076820 h 6858000"/>
              <a:gd name="connsiteX233" fmla="*/ 716371 w 7467600"/>
              <a:gd name="connsiteY233" fmla="*/ 3293249 h 6858000"/>
              <a:gd name="connsiteX234" fmla="*/ 579522 w 7467600"/>
              <a:gd name="connsiteY234" fmla="*/ 3371759 h 6858000"/>
              <a:gd name="connsiteX235" fmla="*/ 600288 w 7467600"/>
              <a:gd name="connsiteY235" fmla="*/ 3365555 h 6858000"/>
              <a:gd name="connsiteX236" fmla="*/ 840692 w 7467600"/>
              <a:gd name="connsiteY236" fmla="*/ 3284921 h 6858000"/>
              <a:gd name="connsiteX237" fmla="*/ 979248 w 7467600"/>
              <a:gd name="connsiteY237" fmla="*/ 3221003 h 6858000"/>
              <a:gd name="connsiteX238" fmla="*/ 1053282 w 7467600"/>
              <a:gd name="connsiteY238" fmla="*/ 3185247 h 6858000"/>
              <a:gd name="connsiteX239" fmla="*/ 1320603 w 7467600"/>
              <a:gd name="connsiteY239" fmla="*/ 3081281 h 6858000"/>
              <a:gd name="connsiteX240" fmla="*/ 1238695 w 7467600"/>
              <a:gd name="connsiteY240" fmla="*/ 3076820 h 6858000"/>
              <a:gd name="connsiteX241" fmla="*/ 5425627 w 7467600"/>
              <a:gd name="connsiteY241" fmla="*/ 2954192 h 6858000"/>
              <a:gd name="connsiteX242" fmla="*/ 5470770 w 7467600"/>
              <a:gd name="connsiteY242" fmla="*/ 3005435 h 6858000"/>
              <a:gd name="connsiteX243" fmla="*/ 5519779 w 7467600"/>
              <a:gd name="connsiteY243" fmla="*/ 4359223 h 6858000"/>
              <a:gd name="connsiteX244" fmla="*/ 5520293 w 7467600"/>
              <a:gd name="connsiteY244" fmla="*/ 4360602 h 6858000"/>
              <a:gd name="connsiteX245" fmla="*/ 5767221 w 7467600"/>
              <a:gd name="connsiteY245" fmla="*/ 4665564 h 6858000"/>
              <a:gd name="connsiteX246" fmla="*/ 6937169 w 7467600"/>
              <a:gd name="connsiteY246" fmla="*/ 4815941 h 6858000"/>
              <a:gd name="connsiteX247" fmla="*/ 6953922 w 7467600"/>
              <a:gd name="connsiteY247" fmla="*/ 4890068 h 6858000"/>
              <a:gd name="connsiteX248" fmla="*/ 6071359 w 7467600"/>
              <a:gd name="connsiteY248" fmla="*/ 4770770 h 6858000"/>
              <a:gd name="connsiteX249" fmla="*/ 6038839 w 7467600"/>
              <a:gd name="connsiteY249" fmla="*/ 4764474 h 6858000"/>
              <a:gd name="connsiteX250" fmla="*/ 6038706 w 7467600"/>
              <a:gd name="connsiteY250" fmla="*/ 4763847 h 6858000"/>
              <a:gd name="connsiteX251" fmla="*/ 6037784 w 7467600"/>
              <a:gd name="connsiteY251" fmla="*/ 4764270 h 6858000"/>
              <a:gd name="connsiteX252" fmla="*/ 6038839 w 7467600"/>
              <a:gd name="connsiteY252" fmla="*/ 4764474 h 6858000"/>
              <a:gd name="connsiteX253" fmla="*/ 6040338 w 7467600"/>
              <a:gd name="connsiteY253" fmla="*/ 4771418 h 6858000"/>
              <a:gd name="connsiteX254" fmla="*/ 6024488 w 7467600"/>
              <a:gd name="connsiteY254" fmla="*/ 4809903 h 6858000"/>
              <a:gd name="connsiteX255" fmla="*/ 5599771 w 7467600"/>
              <a:gd name="connsiteY255" fmla="*/ 5509652 h 6858000"/>
              <a:gd name="connsiteX256" fmla="*/ 5548843 w 7467600"/>
              <a:gd name="connsiteY256" fmla="*/ 5563845 h 6858000"/>
              <a:gd name="connsiteX257" fmla="*/ 5940952 w 7467600"/>
              <a:gd name="connsiteY257" fmla="*/ 6250028 h 6858000"/>
              <a:gd name="connsiteX258" fmla="*/ 6043441 w 7467600"/>
              <a:gd name="connsiteY258" fmla="*/ 6665847 h 6858000"/>
              <a:gd name="connsiteX259" fmla="*/ 6093432 w 7467600"/>
              <a:gd name="connsiteY259" fmla="*/ 6858000 h 6858000"/>
              <a:gd name="connsiteX260" fmla="*/ 6034344 w 7467600"/>
              <a:gd name="connsiteY260" fmla="*/ 6858000 h 6858000"/>
              <a:gd name="connsiteX261" fmla="*/ 6026679 w 7467600"/>
              <a:gd name="connsiteY261" fmla="*/ 6836959 h 6858000"/>
              <a:gd name="connsiteX262" fmla="*/ 5800441 w 7467600"/>
              <a:gd name="connsiteY262" fmla="*/ 6335286 h 6858000"/>
              <a:gd name="connsiteX263" fmla="*/ 5526562 w 7467600"/>
              <a:gd name="connsiteY263" fmla="*/ 5705388 h 6858000"/>
              <a:gd name="connsiteX264" fmla="*/ 5519640 w 7467600"/>
              <a:gd name="connsiteY264" fmla="*/ 5683774 h 6858000"/>
              <a:gd name="connsiteX265" fmla="*/ 5844559 w 7467600"/>
              <a:gd name="connsiteY265" fmla="*/ 6553349 h 6858000"/>
              <a:gd name="connsiteX266" fmla="*/ 5975994 w 7467600"/>
              <a:gd name="connsiteY266" fmla="*/ 6858000 h 6858000"/>
              <a:gd name="connsiteX267" fmla="*/ 5898547 w 7467600"/>
              <a:gd name="connsiteY267" fmla="*/ 6858000 h 6858000"/>
              <a:gd name="connsiteX268" fmla="*/ 5682041 w 7467600"/>
              <a:gd name="connsiteY268" fmla="*/ 6355860 h 6858000"/>
              <a:gd name="connsiteX269" fmla="*/ 5461758 w 7467600"/>
              <a:gd name="connsiteY269" fmla="*/ 5820220 h 6858000"/>
              <a:gd name="connsiteX270" fmla="*/ 5237282 w 7467600"/>
              <a:gd name="connsiteY270" fmla="*/ 6579086 h 6858000"/>
              <a:gd name="connsiteX271" fmla="*/ 5115009 w 7467600"/>
              <a:gd name="connsiteY271" fmla="*/ 6858000 h 6858000"/>
              <a:gd name="connsiteX272" fmla="*/ 5028074 w 7467600"/>
              <a:gd name="connsiteY272" fmla="*/ 6858000 h 6858000"/>
              <a:gd name="connsiteX273" fmla="*/ 5079508 w 7467600"/>
              <a:gd name="connsiteY273" fmla="*/ 6749074 h 6858000"/>
              <a:gd name="connsiteX274" fmla="*/ 5371846 w 7467600"/>
              <a:gd name="connsiteY274" fmla="*/ 5924413 h 6858000"/>
              <a:gd name="connsiteX275" fmla="*/ 5270512 w 7467600"/>
              <a:gd name="connsiteY275" fmla="*/ 6138975 h 6858000"/>
              <a:gd name="connsiteX276" fmla="*/ 5062409 w 7467600"/>
              <a:gd name="connsiteY276" fmla="*/ 6653544 h 6858000"/>
              <a:gd name="connsiteX277" fmla="*/ 5036628 w 7467600"/>
              <a:gd name="connsiteY277" fmla="*/ 6754247 h 6858000"/>
              <a:gd name="connsiteX278" fmla="*/ 5009112 w 7467600"/>
              <a:gd name="connsiteY278" fmla="*/ 6858000 h 6858000"/>
              <a:gd name="connsiteX279" fmla="*/ 4976679 w 7467600"/>
              <a:gd name="connsiteY279" fmla="*/ 6858000 h 6858000"/>
              <a:gd name="connsiteX280" fmla="*/ 5006537 w 7467600"/>
              <a:gd name="connsiteY280" fmla="*/ 6747068 h 6858000"/>
              <a:gd name="connsiteX281" fmla="*/ 5032723 w 7467600"/>
              <a:gd name="connsiteY281" fmla="*/ 6644957 h 6858000"/>
              <a:gd name="connsiteX282" fmla="*/ 5242949 w 7467600"/>
              <a:gd name="connsiteY282" fmla="*/ 6125175 h 6858000"/>
              <a:gd name="connsiteX283" fmla="*/ 5286321 w 7467600"/>
              <a:gd name="connsiteY283" fmla="*/ 6033555 h 6858000"/>
              <a:gd name="connsiteX284" fmla="*/ 5008210 w 7467600"/>
              <a:gd name="connsiteY284" fmla="*/ 6649194 h 6858000"/>
              <a:gd name="connsiteX285" fmla="*/ 4986321 w 7467600"/>
              <a:gd name="connsiteY285" fmla="*/ 6765687 h 6858000"/>
              <a:gd name="connsiteX286" fmla="*/ 4973474 w 7467600"/>
              <a:gd name="connsiteY286" fmla="*/ 6858000 h 6858000"/>
              <a:gd name="connsiteX287" fmla="*/ 4907178 w 7467600"/>
              <a:gd name="connsiteY287" fmla="*/ 6858000 h 6858000"/>
              <a:gd name="connsiteX288" fmla="*/ 4910810 w 7467600"/>
              <a:gd name="connsiteY288" fmla="*/ 6829660 h 6858000"/>
              <a:gd name="connsiteX289" fmla="*/ 4987461 w 7467600"/>
              <a:gd name="connsiteY289" fmla="*/ 6432994 h 6858000"/>
              <a:gd name="connsiteX290" fmla="*/ 5179262 w 7467600"/>
              <a:gd name="connsiteY290" fmla="*/ 6035044 h 6858000"/>
              <a:gd name="connsiteX291" fmla="*/ 4689678 w 7467600"/>
              <a:gd name="connsiteY291" fmla="*/ 6440241 h 6858000"/>
              <a:gd name="connsiteX292" fmla="*/ 4477543 w 7467600"/>
              <a:gd name="connsiteY292" fmla="*/ 6674836 h 6858000"/>
              <a:gd name="connsiteX293" fmla="*/ 4329957 w 7467600"/>
              <a:gd name="connsiteY293" fmla="*/ 6858000 h 6858000"/>
              <a:gd name="connsiteX294" fmla="*/ 4218595 w 7467600"/>
              <a:gd name="connsiteY294" fmla="*/ 6858000 h 6858000"/>
              <a:gd name="connsiteX295" fmla="*/ 4368888 w 7467600"/>
              <a:gd name="connsiteY295" fmla="*/ 6668412 h 6858000"/>
              <a:gd name="connsiteX296" fmla="*/ 4563091 w 7467600"/>
              <a:gd name="connsiteY296" fmla="*/ 6442508 h 6858000"/>
              <a:gd name="connsiteX297" fmla="*/ 5387324 w 7467600"/>
              <a:gd name="connsiteY297" fmla="*/ 5705830 h 6858000"/>
              <a:gd name="connsiteX298" fmla="*/ 5073620 w 7467600"/>
              <a:gd name="connsiteY298" fmla="*/ 5955437 h 6858000"/>
              <a:gd name="connsiteX299" fmla="*/ 4689789 w 7467600"/>
              <a:gd name="connsiteY299" fmla="*/ 6268382 h 6858000"/>
              <a:gd name="connsiteX300" fmla="*/ 4418722 w 7467600"/>
              <a:gd name="connsiteY300" fmla="*/ 6570886 h 6858000"/>
              <a:gd name="connsiteX301" fmla="*/ 4214944 w 7467600"/>
              <a:gd name="connsiteY301" fmla="*/ 6858000 h 6858000"/>
              <a:gd name="connsiteX302" fmla="*/ 4177898 w 7467600"/>
              <a:gd name="connsiteY302" fmla="*/ 6858000 h 6858000"/>
              <a:gd name="connsiteX303" fmla="*/ 4391597 w 7467600"/>
              <a:gd name="connsiteY303" fmla="*/ 6556370 h 6858000"/>
              <a:gd name="connsiteX304" fmla="*/ 4668889 w 7467600"/>
              <a:gd name="connsiteY304" fmla="*/ 6246399 h 6858000"/>
              <a:gd name="connsiteX305" fmla="*/ 5055427 w 7467600"/>
              <a:gd name="connsiteY305" fmla="*/ 5931476 h 6858000"/>
              <a:gd name="connsiteX306" fmla="*/ 5371814 w 7467600"/>
              <a:gd name="connsiteY306" fmla="*/ 5678975 h 6858000"/>
              <a:gd name="connsiteX307" fmla="*/ 4987918 w 7467600"/>
              <a:gd name="connsiteY307" fmla="*/ 5838701 h 6858000"/>
              <a:gd name="connsiteX308" fmla="*/ 4317146 w 7467600"/>
              <a:gd name="connsiteY308" fmla="*/ 6587716 h 6858000"/>
              <a:gd name="connsiteX309" fmla="*/ 4171627 w 7467600"/>
              <a:gd name="connsiteY309" fmla="*/ 6858000 h 6858000"/>
              <a:gd name="connsiteX310" fmla="*/ 4081585 w 7467600"/>
              <a:gd name="connsiteY310" fmla="*/ 6858000 h 6858000"/>
              <a:gd name="connsiteX311" fmla="*/ 4238603 w 7467600"/>
              <a:gd name="connsiteY311" fmla="*/ 6559341 h 6858000"/>
              <a:gd name="connsiteX312" fmla="*/ 4778333 w 7467600"/>
              <a:gd name="connsiteY312" fmla="*/ 5873626 h 6858000"/>
              <a:gd name="connsiteX313" fmla="*/ 5414185 w 7467600"/>
              <a:gd name="connsiteY313" fmla="*/ 5573882 h 6858000"/>
              <a:gd name="connsiteX314" fmla="*/ 5959648 w 7467600"/>
              <a:gd name="connsiteY314" fmla="*/ 4760797 h 6858000"/>
              <a:gd name="connsiteX315" fmla="*/ 5355019 w 7467600"/>
              <a:gd name="connsiteY315" fmla="*/ 4734672 h 6858000"/>
              <a:gd name="connsiteX316" fmla="*/ 5083565 w 7467600"/>
              <a:gd name="connsiteY316" fmla="*/ 5179121 h 6858000"/>
              <a:gd name="connsiteX317" fmla="*/ 4713577 w 7467600"/>
              <a:gd name="connsiteY317" fmla="*/ 5616803 h 6858000"/>
              <a:gd name="connsiteX318" fmla="*/ 3989559 w 7467600"/>
              <a:gd name="connsiteY318" fmla="*/ 6145945 h 6858000"/>
              <a:gd name="connsiteX319" fmla="*/ 3939824 w 7467600"/>
              <a:gd name="connsiteY319" fmla="*/ 6066900 h 6858000"/>
              <a:gd name="connsiteX320" fmla="*/ 4584537 w 7467600"/>
              <a:gd name="connsiteY320" fmla="*/ 5324826 h 6858000"/>
              <a:gd name="connsiteX321" fmla="*/ 5037105 w 7467600"/>
              <a:gd name="connsiteY321" fmla="*/ 5088765 h 6858000"/>
              <a:gd name="connsiteX322" fmla="*/ 5039930 w 7467600"/>
              <a:gd name="connsiteY322" fmla="*/ 5089585 h 6858000"/>
              <a:gd name="connsiteX323" fmla="*/ 5263764 w 7467600"/>
              <a:gd name="connsiteY323" fmla="*/ 4735525 h 6858000"/>
              <a:gd name="connsiteX324" fmla="*/ 4086300 w 7467600"/>
              <a:gd name="connsiteY324" fmla="*/ 4884599 h 6858000"/>
              <a:gd name="connsiteX325" fmla="*/ 4085485 w 7467600"/>
              <a:gd name="connsiteY325" fmla="*/ 4899070 h 6858000"/>
              <a:gd name="connsiteX326" fmla="*/ 3871915 w 7467600"/>
              <a:gd name="connsiteY326" fmla="*/ 5253645 h 6858000"/>
              <a:gd name="connsiteX327" fmla="*/ 3799374 w 7467600"/>
              <a:gd name="connsiteY327" fmla="*/ 5466127 h 6858000"/>
              <a:gd name="connsiteX328" fmla="*/ 3498850 w 7467600"/>
              <a:gd name="connsiteY328" fmla="*/ 6661888 h 6858000"/>
              <a:gd name="connsiteX329" fmla="*/ 3399216 w 7467600"/>
              <a:gd name="connsiteY329" fmla="*/ 6858000 h 6858000"/>
              <a:gd name="connsiteX330" fmla="*/ 3303688 w 7467600"/>
              <a:gd name="connsiteY330" fmla="*/ 6858000 h 6858000"/>
              <a:gd name="connsiteX331" fmla="*/ 3391774 w 7467600"/>
              <a:gd name="connsiteY331" fmla="*/ 6697181 h 6858000"/>
              <a:gd name="connsiteX332" fmla="*/ 3735540 w 7467600"/>
              <a:gd name="connsiteY332" fmla="*/ 5546923 h 6858000"/>
              <a:gd name="connsiteX333" fmla="*/ 3729438 w 7467600"/>
              <a:gd name="connsiteY333" fmla="*/ 5569058 h 6858000"/>
              <a:gd name="connsiteX334" fmla="*/ 3707782 w 7467600"/>
              <a:gd name="connsiteY334" fmla="*/ 5644908 h 6858000"/>
              <a:gd name="connsiteX335" fmla="*/ 3583827 w 7467600"/>
              <a:gd name="connsiteY335" fmla="*/ 6039215 h 6858000"/>
              <a:gd name="connsiteX336" fmla="*/ 3547861 w 7467600"/>
              <a:gd name="connsiteY336" fmla="*/ 6129609 h 6858000"/>
              <a:gd name="connsiteX337" fmla="*/ 3490905 w 7467600"/>
              <a:gd name="connsiteY337" fmla="*/ 6277660 h 6858000"/>
              <a:gd name="connsiteX338" fmla="*/ 3455859 w 7467600"/>
              <a:gd name="connsiteY338" fmla="*/ 6391301 h 6858000"/>
              <a:gd name="connsiteX339" fmla="*/ 3429112 w 7467600"/>
              <a:gd name="connsiteY339" fmla="*/ 6479469 h 6858000"/>
              <a:gd name="connsiteX340" fmla="*/ 3304862 w 7467600"/>
              <a:gd name="connsiteY340" fmla="*/ 6796476 h 6858000"/>
              <a:gd name="connsiteX341" fmla="*/ 3276071 w 7467600"/>
              <a:gd name="connsiteY341" fmla="*/ 6858000 h 6858000"/>
              <a:gd name="connsiteX342" fmla="*/ 3240805 w 7467600"/>
              <a:gd name="connsiteY342" fmla="*/ 6858000 h 6858000"/>
              <a:gd name="connsiteX343" fmla="*/ 3275917 w 7467600"/>
              <a:gd name="connsiteY343" fmla="*/ 6783192 h 6858000"/>
              <a:gd name="connsiteX344" fmla="*/ 3399358 w 7467600"/>
              <a:gd name="connsiteY344" fmla="*/ 6469011 h 6858000"/>
              <a:gd name="connsiteX345" fmla="*/ 3425650 w 7467600"/>
              <a:gd name="connsiteY345" fmla="*/ 6381333 h 6858000"/>
              <a:gd name="connsiteX346" fmla="*/ 3460661 w 7467600"/>
              <a:gd name="connsiteY346" fmla="*/ 6266763 h 6858000"/>
              <a:gd name="connsiteX347" fmla="*/ 3518021 w 7467600"/>
              <a:gd name="connsiteY347" fmla="*/ 6117298 h 6858000"/>
              <a:gd name="connsiteX348" fmla="*/ 3554035 w 7467600"/>
              <a:gd name="connsiteY348" fmla="*/ 6027832 h 6858000"/>
              <a:gd name="connsiteX349" fmla="*/ 3677174 w 7467600"/>
              <a:gd name="connsiteY349" fmla="*/ 5636351 h 6858000"/>
              <a:gd name="connsiteX350" fmla="*/ 3698819 w 7467600"/>
              <a:gd name="connsiteY350" fmla="*/ 5560503 h 6858000"/>
              <a:gd name="connsiteX351" fmla="*/ 3702094 w 7467600"/>
              <a:gd name="connsiteY351" fmla="*/ 5549194 h 6858000"/>
              <a:gd name="connsiteX352" fmla="*/ 3398355 w 7467600"/>
              <a:gd name="connsiteY352" fmla="*/ 6094603 h 6858000"/>
              <a:gd name="connsiteX353" fmla="*/ 3193941 w 7467600"/>
              <a:gd name="connsiteY353" fmla="*/ 6798775 h 6858000"/>
              <a:gd name="connsiteX354" fmla="*/ 3184140 w 7467600"/>
              <a:gd name="connsiteY354" fmla="*/ 6858000 h 6858000"/>
              <a:gd name="connsiteX355" fmla="*/ 3099978 w 7467600"/>
              <a:gd name="connsiteY355" fmla="*/ 6858000 h 6858000"/>
              <a:gd name="connsiteX356" fmla="*/ 3101556 w 7467600"/>
              <a:gd name="connsiteY356" fmla="*/ 6843337 h 6858000"/>
              <a:gd name="connsiteX357" fmla="*/ 3370162 w 7467600"/>
              <a:gd name="connsiteY357" fmla="*/ 5785550 h 6858000"/>
              <a:gd name="connsiteX358" fmla="*/ 3746477 w 7467600"/>
              <a:gd name="connsiteY358" fmla="*/ 5377889 h 6858000"/>
              <a:gd name="connsiteX359" fmla="*/ 3863399 w 7467600"/>
              <a:gd name="connsiteY359" fmla="*/ 5087257 h 6858000"/>
              <a:gd name="connsiteX360" fmla="*/ 3968712 w 7467600"/>
              <a:gd name="connsiteY360" fmla="*/ 4913989 h 6858000"/>
              <a:gd name="connsiteX361" fmla="*/ 2792390 w 7467600"/>
              <a:gd name="connsiteY361" fmla="*/ 5382974 h 6858000"/>
              <a:gd name="connsiteX362" fmla="*/ 2714982 w 7467600"/>
              <a:gd name="connsiteY362" fmla="*/ 5427051 h 6858000"/>
              <a:gd name="connsiteX363" fmla="*/ 2813361 w 7467600"/>
              <a:gd name="connsiteY363" fmla="*/ 6023912 h 6858000"/>
              <a:gd name="connsiteX364" fmla="*/ 2688430 w 7467600"/>
              <a:gd name="connsiteY364" fmla="*/ 6801564 h 6858000"/>
              <a:gd name="connsiteX365" fmla="*/ 2629626 w 7467600"/>
              <a:gd name="connsiteY365" fmla="*/ 6763394 h 6858000"/>
              <a:gd name="connsiteX366" fmla="*/ 2565328 w 7467600"/>
              <a:gd name="connsiteY366" fmla="*/ 5516399 h 6858000"/>
              <a:gd name="connsiteX367" fmla="*/ 1922999 w 7467600"/>
              <a:gd name="connsiteY367" fmla="*/ 5980343 h 6858000"/>
              <a:gd name="connsiteX368" fmla="*/ 1950261 w 7467600"/>
              <a:gd name="connsiteY368" fmla="*/ 6405858 h 6858000"/>
              <a:gd name="connsiteX369" fmla="*/ 2365554 w 7467600"/>
              <a:gd name="connsiteY369" fmla="*/ 6759107 h 6858000"/>
              <a:gd name="connsiteX370" fmla="*/ 2424142 w 7467600"/>
              <a:gd name="connsiteY370" fmla="*/ 6858000 h 6858000"/>
              <a:gd name="connsiteX371" fmla="*/ 2395994 w 7467600"/>
              <a:gd name="connsiteY371" fmla="*/ 6858000 h 6858000"/>
              <a:gd name="connsiteX372" fmla="*/ 2392863 w 7467600"/>
              <a:gd name="connsiteY372" fmla="*/ 6852964 h 6858000"/>
              <a:gd name="connsiteX373" fmla="*/ 2017589 w 7467600"/>
              <a:gd name="connsiteY373" fmla="*/ 6493982 h 6858000"/>
              <a:gd name="connsiteX374" fmla="*/ 2147336 w 7467600"/>
              <a:gd name="connsiteY374" fmla="*/ 6594052 h 6858000"/>
              <a:gd name="connsiteX375" fmla="*/ 2207047 w 7467600"/>
              <a:gd name="connsiteY375" fmla="*/ 6654540 h 6858000"/>
              <a:gd name="connsiteX376" fmla="*/ 2299106 w 7467600"/>
              <a:gd name="connsiteY376" fmla="*/ 6778931 h 6858000"/>
              <a:gd name="connsiteX377" fmla="*/ 2314430 w 7467600"/>
              <a:gd name="connsiteY377" fmla="*/ 6801144 h 6858000"/>
              <a:gd name="connsiteX378" fmla="*/ 2352406 w 7467600"/>
              <a:gd name="connsiteY378" fmla="*/ 6858000 h 6858000"/>
              <a:gd name="connsiteX379" fmla="*/ 2314492 w 7467600"/>
              <a:gd name="connsiteY379" fmla="*/ 6858000 h 6858000"/>
              <a:gd name="connsiteX380" fmla="*/ 2288095 w 7467600"/>
              <a:gd name="connsiteY380" fmla="*/ 6818030 h 6858000"/>
              <a:gd name="connsiteX381" fmla="*/ 2272768 w 7467600"/>
              <a:gd name="connsiteY381" fmla="*/ 6795822 h 6858000"/>
              <a:gd name="connsiteX382" fmla="*/ 2182715 w 7467600"/>
              <a:gd name="connsiteY382" fmla="*/ 6675071 h 6858000"/>
              <a:gd name="connsiteX383" fmla="*/ 2032061 w 7467600"/>
              <a:gd name="connsiteY383" fmla="*/ 6541380 h 6858000"/>
              <a:gd name="connsiteX384" fmla="*/ 2257220 w 7467600"/>
              <a:gd name="connsiteY384" fmla="*/ 6826257 h 6858000"/>
              <a:gd name="connsiteX385" fmla="*/ 2281324 w 7467600"/>
              <a:gd name="connsiteY385" fmla="*/ 6858000 h 6858000"/>
              <a:gd name="connsiteX386" fmla="*/ 2242860 w 7467600"/>
              <a:gd name="connsiteY386" fmla="*/ 6858000 h 6858000"/>
              <a:gd name="connsiteX387" fmla="*/ 2232818 w 7467600"/>
              <a:gd name="connsiteY387" fmla="*/ 6844926 h 6858000"/>
              <a:gd name="connsiteX388" fmla="*/ 1990172 w 7467600"/>
              <a:gd name="connsiteY388" fmla="*/ 6542121 h 6858000"/>
              <a:gd name="connsiteX389" fmla="*/ 2124090 w 7467600"/>
              <a:gd name="connsiteY389" fmla="*/ 6761017 h 6858000"/>
              <a:gd name="connsiteX390" fmla="*/ 2200380 w 7467600"/>
              <a:gd name="connsiteY390" fmla="*/ 6858000 h 6858000"/>
              <a:gd name="connsiteX391" fmla="*/ 2147507 w 7467600"/>
              <a:gd name="connsiteY391" fmla="*/ 6858000 h 6858000"/>
              <a:gd name="connsiteX392" fmla="*/ 2070668 w 7467600"/>
              <a:gd name="connsiteY392" fmla="*/ 6761520 h 6858000"/>
              <a:gd name="connsiteX393" fmla="*/ 1975142 w 7467600"/>
              <a:gd name="connsiteY393" fmla="*/ 6585570 h 6858000"/>
              <a:gd name="connsiteX394" fmla="*/ 2050035 w 7467600"/>
              <a:gd name="connsiteY394" fmla="*/ 6813345 h 6858000"/>
              <a:gd name="connsiteX395" fmla="*/ 2063025 w 7467600"/>
              <a:gd name="connsiteY395" fmla="*/ 6858000 h 6858000"/>
              <a:gd name="connsiteX396" fmla="*/ 2021675 w 7467600"/>
              <a:gd name="connsiteY396" fmla="*/ 6858000 h 6858000"/>
              <a:gd name="connsiteX397" fmla="*/ 2019308 w 7467600"/>
              <a:gd name="connsiteY397" fmla="*/ 6847118 h 6858000"/>
              <a:gd name="connsiteX398" fmla="*/ 1938835 w 7467600"/>
              <a:gd name="connsiteY398" fmla="*/ 6551160 h 6858000"/>
              <a:gd name="connsiteX399" fmla="*/ 1953230 w 7467600"/>
              <a:gd name="connsiteY399" fmla="*/ 6759699 h 6858000"/>
              <a:gd name="connsiteX400" fmla="*/ 1956763 w 7467600"/>
              <a:gd name="connsiteY400" fmla="*/ 6778191 h 6858000"/>
              <a:gd name="connsiteX401" fmla="*/ 1967925 w 7467600"/>
              <a:gd name="connsiteY401" fmla="*/ 6858000 h 6858000"/>
              <a:gd name="connsiteX402" fmla="*/ 1936622 w 7467600"/>
              <a:gd name="connsiteY402" fmla="*/ 6858000 h 6858000"/>
              <a:gd name="connsiteX403" fmla="*/ 1926261 w 7467600"/>
              <a:gd name="connsiteY403" fmla="*/ 6784064 h 6858000"/>
              <a:gd name="connsiteX404" fmla="*/ 1922724 w 7467600"/>
              <a:gd name="connsiteY404" fmla="*/ 6765577 h 6858000"/>
              <a:gd name="connsiteX405" fmla="*/ 1904650 w 7467600"/>
              <a:gd name="connsiteY405" fmla="*/ 6639616 h 6858000"/>
              <a:gd name="connsiteX406" fmla="*/ 1885273 w 7467600"/>
              <a:gd name="connsiteY406" fmla="*/ 6858000 h 6858000"/>
              <a:gd name="connsiteX407" fmla="*/ 1854363 w 7467600"/>
              <a:gd name="connsiteY407" fmla="*/ 6858000 h 6858000"/>
              <a:gd name="connsiteX408" fmla="*/ 1880391 w 7467600"/>
              <a:gd name="connsiteY408" fmla="*/ 6603796 h 6858000"/>
              <a:gd name="connsiteX409" fmla="*/ 1818273 w 7467600"/>
              <a:gd name="connsiteY409" fmla="*/ 6715729 h 6858000"/>
              <a:gd name="connsiteX410" fmla="*/ 1794691 w 7467600"/>
              <a:gd name="connsiteY410" fmla="*/ 6843239 h 6858000"/>
              <a:gd name="connsiteX411" fmla="*/ 1794914 w 7467600"/>
              <a:gd name="connsiteY411" fmla="*/ 6858000 h 6858000"/>
              <a:gd name="connsiteX412" fmla="*/ 1746128 w 7467600"/>
              <a:gd name="connsiteY412" fmla="*/ 6858000 h 6858000"/>
              <a:gd name="connsiteX413" fmla="*/ 1753934 w 7467600"/>
              <a:gd name="connsiteY413" fmla="*/ 6724796 h 6858000"/>
              <a:gd name="connsiteX414" fmla="*/ 1792053 w 7467600"/>
              <a:gd name="connsiteY414" fmla="*/ 6572396 h 6858000"/>
              <a:gd name="connsiteX415" fmla="*/ 1862248 w 7467600"/>
              <a:gd name="connsiteY415" fmla="*/ 6266397 h 6858000"/>
              <a:gd name="connsiteX416" fmla="*/ 1862250 w 7467600"/>
              <a:gd name="connsiteY416" fmla="*/ 6033531 h 6858000"/>
              <a:gd name="connsiteX417" fmla="*/ 1211999 w 7467600"/>
              <a:gd name="connsiteY417" fmla="*/ 6683610 h 6858000"/>
              <a:gd name="connsiteX418" fmla="*/ 1213266 w 7467600"/>
              <a:gd name="connsiteY418" fmla="*/ 6691947 h 6858000"/>
              <a:gd name="connsiteX419" fmla="*/ 1203370 w 7467600"/>
              <a:gd name="connsiteY419" fmla="*/ 6850676 h 6858000"/>
              <a:gd name="connsiteX420" fmla="*/ 1203671 w 7467600"/>
              <a:gd name="connsiteY420" fmla="*/ 6858000 h 6858000"/>
              <a:gd name="connsiteX421" fmla="*/ 1143180 w 7467600"/>
              <a:gd name="connsiteY421" fmla="*/ 6858000 h 6858000"/>
              <a:gd name="connsiteX422" fmla="*/ 1142176 w 7467600"/>
              <a:gd name="connsiteY422" fmla="*/ 6766045 h 6858000"/>
              <a:gd name="connsiteX423" fmla="*/ 1067484 w 7467600"/>
              <a:gd name="connsiteY423" fmla="*/ 6858000 h 6858000"/>
              <a:gd name="connsiteX424" fmla="*/ 953928 w 7467600"/>
              <a:gd name="connsiteY424" fmla="*/ 6858000 h 6858000"/>
              <a:gd name="connsiteX425" fmla="*/ 959715 w 7467600"/>
              <a:gd name="connsiteY425" fmla="*/ 6850185 h 6858000"/>
              <a:gd name="connsiteX426" fmla="*/ 1483788 w 7467600"/>
              <a:gd name="connsiteY426" fmla="*/ 6259174 h 6858000"/>
              <a:gd name="connsiteX427" fmla="*/ 1100671 w 7467600"/>
              <a:gd name="connsiteY427" fmla="*/ 6252137 h 6858000"/>
              <a:gd name="connsiteX428" fmla="*/ 1090144 w 7467600"/>
              <a:gd name="connsiteY428" fmla="*/ 6256748 h 6858000"/>
              <a:gd name="connsiteX429" fmla="*/ 1095872 w 7467600"/>
              <a:gd name="connsiteY429" fmla="*/ 6271892 h 6858000"/>
              <a:gd name="connsiteX430" fmla="*/ 262785 w 7467600"/>
              <a:gd name="connsiteY430" fmla="*/ 6845450 h 6858000"/>
              <a:gd name="connsiteX431" fmla="*/ 209968 w 7467600"/>
              <a:gd name="connsiteY431" fmla="*/ 6770713 h 6858000"/>
              <a:gd name="connsiteX432" fmla="*/ 873460 w 7467600"/>
              <a:gd name="connsiteY432" fmla="*/ 6253768 h 6858000"/>
              <a:gd name="connsiteX433" fmla="*/ 192686 w 7467600"/>
              <a:gd name="connsiteY433" fmla="*/ 5849257 h 6858000"/>
              <a:gd name="connsiteX434" fmla="*/ 4696 w 7467600"/>
              <a:gd name="connsiteY434" fmla="*/ 5697668 h 6858000"/>
              <a:gd name="connsiteX435" fmla="*/ 0 w 7467600"/>
              <a:gd name="connsiteY435" fmla="*/ 5689984 h 6858000"/>
              <a:gd name="connsiteX436" fmla="*/ 0 w 7467600"/>
              <a:gd name="connsiteY436" fmla="*/ 5513472 h 6858000"/>
              <a:gd name="connsiteX437" fmla="*/ 174101 w 7467600"/>
              <a:gd name="connsiteY437" fmla="*/ 5620277 h 6858000"/>
              <a:gd name="connsiteX438" fmla="*/ 891800 w 7467600"/>
              <a:gd name="connsiteY438" fmla="*/ 6036935 h 6858000"/>
              <a:gd name="connsiteX439" fmla="*/ 1072219 w 7467600"/>
              <a:gd name="connsiteY439" fmla="*/ 6169443 h 6858000"/>
              <a:gd name="connsiteX440" fmla="*/ 1074117 w 7467600"/>
              <a:gd name="connsiteY440" fmla="*/ 6170301 h 6858000"/>
              <a:gd name="connsiteX441" fmla="*/ 1083114 w 7467600"/>
              <a:gd name="connsiteY441" fmla="*/ 6174131 h 6858000"/>
              <a:gd name="connsiteX442" fmla="*/ 1543010 w 7467600"/>
              <a:gd name="connsiteY442" fmla="*/ 6191140 h 6858000"/>
              <a:gd name="connsiteX443" fmla="*/ 1551080 w 7467600"/>
              <a:gd name="connsiteY443" fmla="*/ 6195006 h 6858000"/>
              <a:gd name="connsiteX444" fmla="*/ 2345443 w 7467600"/>
              <a:gd name="connsiteY444" fmla="*/ 5549882 h 6858000"/>
              <a:gd name="connsiteX445" fmla="*/ 1721499 w 7467600"/>
              <a:gd name="connsiteY445" fmla="*/ 5599969 h 6858000"/>
              <a:gd name="connsiteX446" fmla="*/ 767716 w 7467600"/>
              <a:gd name="connsiteY446" fmla="*/ 5472768 h 6858000"/>
              <a:gd name="connsiteX447" fmla="*/ 722147 w 7467600"/>
              <a:gd name="connsiteY447" fmla="*/ 5393091 h 6858000"/>
              <a:gd name="connsiteX448" fmla="*/ 1485552 w 7467600"/>
              <a:gd name="connsiteY448" fmla="*/ 5313202 h 6858000"/>
              <a:gd name="connsiteX449" fmla="*/ 2143004 w 7467600"/>
              <a:gd name="connsiteY449" fmla="*/ 5402420 h 6858000"/>
              <a:gd name="connsiteX450" fmla="*/ 1933391 w 7467600"/>
              <a:gd name="connsiteY450" fmla="*/ 5156971 h 6858000"/>
              <a:gd name="connsiteX451" fmla="*/ 1827118 w 7467600"/>
              <a:gd name="connsiteY451" fmla="*/ 4968410 h 6858000"/>
              <a:gd name="connsiteX452" fmla="*/ 1837349 w 7467600"/>
              <a:gd name="connsiteY452" fmla="*/ 4956357 h 6858000"/>
              <a:gd name="connsiteX453" fmla="*/ 2162835 w 7467600"/>
              <a:gd name="connsiteY453" fmla="*/ 5187853 h 6858000"/>
              <a:gd name="connsiteX454" fmla="*/ 2257167 w 7467600"/>
              <a:gd name="connsiteY454" fmla="*/ 5462123 h 6858000"/>
              <a:gd name="connsiteX455" fmla="*/ 2261598 w 7467600"/>
              <a:gd name="connsiteY455" fmla="*/ 5467998 h 6858000"/>
              <a:gd name="connsiteX456" fmla="*/ 2437177 w 7467600"/>
              <a:gd name="connsiteY456" fmla="*/ 5479608 h 6858000"/>
              <a:gd name="connsiteX457" fmla="*/ 2445247 w 7467600"/>
              <a:gd name="connsiteY457" fmla="*/ 5483476 h 6858000"/>
              <a:gd name="connsiteX458" fmla="*/ 2743626 w 7467600"/>
              <a:gd name="connsiteY458" fmla="*/ 5304819 h 6858000"/>
              <a:gd name="connsiteX459" fmla="*/ 3048102 w 7467600"/>
              <a:gd name="connsiteY459" fmla="*/ 5150595 h 6858000"/>
              <a:gd name="connsiteX460" fmla="*/ 1799414 w 7467600"/>
              <a:gd name="connsiteY460" fmla="*/ 4694732 h 6858000"/>
              <a:gd name="connsiteX461" fmla="*/ 1771735 w 7467600"/>
              <a:gd name="connsiteY461" fmla="*/ 4619929 h 6858000"/>
              <a:gd name="connsiteX462" fmla="*/ 3104273 w 7467600"/>
              <a:gd name="connsiteY462" fmla="*/ 5076159 h 6858000"/>
              <a:gd name="connsiteX463" fmla="*/ 3113245 w 7467600"/>
              <a:gd name="connsiteY463" fmla="*/ 5090705 h 6858000"/>
              <a:gd name="connsiteX464" fmla="*/ 3126294 w 7467600"/>
              <a:gd name="connsiteY464" fmla="*/ 5114400 h 6858000"/>
              <a:gd name="connsiteX465" fmla="*/ 3937433 w 7467600"/>
              <a:gd name="connsiteY465" fmla="*/ 4830473 h 6858000"/>
              <a:gd name="connsiteX466" fmla="*/ 3590475 w 7467600"/>
              <a:gd name="connsiteY466" fmla="*/ 4597974 h 6858000"/>
              <a:gd name="connsiteX467" fmla="*/ 3100264 w 7467600"/>
              <a:gd name="connsiteY467" fmla="*/ 4579845 h 6858000"/>
              <a:gd name="connsiteX468" fmla="*/ 2183576 w 7467600"/>
              <a:gd name="connsiteY468" fmla="*/ 4227150 h 6858000"/>
              <a:gd name="connsiteX469" fmla="*/ 2151029 w 7467600"/>
              <a:gd name="connsiteY469" fmla="*/ 4146947 h 6858000"/>
              <a:gd name="connsiteX470" fmla="*/ 3563434 w 7467600"/>
              <a:gd name="connsiteY470" fmla="*/ 4469115 h 6858000"/>
              <a:gd name="connsiteX471" fmla="*/ 3177952 w 7467600"/>
              <a:gd name="connsiteY471" fmla="*/ 3657386 h 6858000"/>
              <a:gd name="connsiteX472" fmla="*/ 3189263 w 7467600"/>
              <a:gd name="connsiteY472" fmla="*/ 3625726 h 6858000"/>
              <a:gd name="connsiteX473" fmla="*/ 3560912 w 7467600"/>
              <a:gd name="connsiteY473" fmla="*/ 4079863 h 6858000"/>
              <a:gd name="connsiteX474" fmla="*/ 3626636 w 7467600"/>
              <a:gd name="connsiteY474" fmla="*/ 4512230 h 6858000"/>
              <a:gd name="connsiteX475" fmla="*/ 3653088 w 7467600"/>
              <a:gd name="connsiteY475" fmla="*/ 4521417 h 6858000"/>
              <a:gd name="connsiteX476" fmla="*/ 3988128 w 7467600"/>
              <a:gd name="connsiteY476" fmla="*/ 4817267 h 6858000"/>
              <a:gd name="connsiteX477" fmla="*/ 4830582 w 7467600"/>
              <a:gd name="connsiteY477" fmla="*/ 4676000 h 6858000"/>
              <a:gd name="connsiteX478" fmla="*/ 4830100 w 7467600"/>
              <a:gd name="connsiteY478" fmla="*/ 4675554 h 6858000"/>
              <a:gd name="connsiteX479" fmla="*/ 4036318 w 7467600"/>
              <a:gd name="connsiteY479" fmla="*/ 4147013 h 6858000"/>
              <a:gd name="connsiteX480" fmla="*/ 3432098 w 7467600"/>
              <a:gd name="connsiteY480" fmla="*/ 3537312 h 6858000"/>
              <a:gd name="connsiteX481" fmla="*/ 3446761 w 7467600"/>
              <a:gd name="connsiteY481" fmla="*/ 3461278 h 6858000"/>
              <a:gd name="connsiteX482" fmla="*/ 4419733 w 7467600"/>
              <a:gd name="connsiteY482" fmla="*/ 3963555 h 6858000"/>
              <a:gd name="connsiteX483" fmla="*/ 4781371 w 7467600"/>
              <a:gd name="connsiteY483" fmla="*/ 4458604 h 6858000"/>
              <a:gd name="connsiteX484" fmla="*/ 4780440 w 7467600"/>
              <a:gd name="connsiteY484" fmla="*/ 4470290 h 6858000"/>
              <a:gd name="connsiteX485" fmla="*/ 4898954 w 7467600"/>
              <a:gd name="connsiteY485" fmla="*/ 4662092 h 6858000"/>
              <a:gd name="connsiteX486" fmla="*/ 4900699 w 7467600"/>
              <a:gd name="connsiteY486" fmla="*/ 4670867 h 6858000"/>
              <a:gd name="connsiteX487" fmla="*/ 5714511 w 7467600"/>
              <a:gd name="connsiteY487" fmla="*/ 4663483 h 6858000"/>
              <a:gd name="connsiteX488" fmla="*/ 5464793 w 7467600"/>
              <a:gd name="connsiteY488" fmla="*/ 4393556 h 6858000"/>
              <a:gd name="connsiteX489" fmla="*/ 5461897 w 7467600"/>
              <a:gd name="connsiteY489" fmla="*/ 4390879 h 6858000"/>
              <a:gd name="connsiteX490" fmla="*/ 4294126 w 7467600"/>
              <a:gd name="connsiteY490" fmla="*/ 3303048 h 6858000"/>
              <a:gd name="connsiteX491" fmla="*/ 4305321 w 7467600"/>
              <a:gd name="connsiteY491" fmla="*/ 3256953 h 6858000"/>
              <a:gd name="connsiteX492" fmla="*/ 4949299 w 7467600"/>
              <a:gd name="connsiteY492" fmla="*/ 3766336 h 6858000"/>
              <a:gd name="connsiteX493" fmla="*/ 5291452 w 7467600"/>
              <a:gd name="connsiteY493" fmla="*/ 4076801 h 6858000"/>
              <a:gd name="connsiteX494" fmla="*/ 5434998 w 7467600"/>
              <a:gd name="connsiteY494" fmla="*/ 4254100 h 6858000"/>
              <a:gd name="connsiteX495" fmla="*/ 5351015 w 7467600"/>
              <a:gd name="connsiteY495" fmla="*/ 3760989 h 6858000"/>
              <a:gd name="connsiteX496" fmla="*/ 5413780 w 7467600"/>
              <a:gd name="connsiteY496" fmla="*/ 2966265 h 6858000"/>
              <a:gd name="connsiteX497" fmla="*/ 5425627 w 7467600"/>
              <a:gd name="connsiteY497" fmla="*/ 2954192 h 6858000"/>
              <a:gd name="connsiteX498" fmla="*/ 6604735 w 7467600"/>
              <a:gd name="connsiteY498" fmla="*/ 2041381 h 6858000"/>
              <a:gd name="connsiteX499" fmla="*/ 7204487 w 7467600"/>
              <a:gd name="connsiteY499" fmla="*/ 2742112 h 6858000"/>
              <a:gd name="connsiteX500" fmla="*/ 7131592 w 7467600"/>
              <a:gd name="connsiteY500" fmla="*/ 2672096 h 6858000"/>
              <a:gd name="connsiteX501" fmla="*/ 6996344 w 7467600"/>
              <a:gd name="connsiteY501" fmla="*/ 2518310 h 6858000"/>
              <a:gd name="connsiteX502" fmla="*/ 6735495 w 7467600"/>
              <a:gd name="connsiteY502" fmla="*/ 2196890 h 6858000"/>
              <a:gd name="connsiteX503" fmla="*/ 6721901 w 7467600"/>
              <a:gd name="connsiteY503" fmla="*/ 2179274 h 6858000"/>
              <a:gd name="connsiteX504" fmla="*/ 6604735 w 7467600"/>
              <a:gd name="connsiteY504" fmla="*/ 2041381 h 6858000"/>
              <a:gd name="connsiteX505" fmla="*/ 6591670 w 7467600"/>
              <a:gd name="connsiteY505" fmla="*/ 1988277 h 6858000"/>
              <a:gd name="connsiteX506" fmla="*/ 6747349 w 7467600"/>
              <a:gd name="connsiteY506" fmla="*/ 2160069 h 6858000"/>
              <a:gd name="connsiteX507" fmla="*/ 6760943 w 7467600"/>
              <a:gd name="connsiteY507" fmla="*/ 2177686 h 6858000"/>
              <a:gd name="connsiteX508" fmla="*/ 7021065 w 7467600"/>
              <a:gd name="connsiteY508" fmla="*/ 2498102 h 6858000"/>
              <a:gd name="connsiteX509" fmla="*/ 7155223 w 7467600"/>
              <a:gd name="connsiteY509" fmla="*/ 2650386 h 6858000"/>
              <a:gd name="connsiteX510" fmla="*/ 7203167 w 7467600"/>
              <a:gd name="connsiteY510" fmla="*/ 2697288 h 6858000"/>
              <a:gd name="connsiteX511" fmla="*/ 6937703 w 7467600"/>
              <a:gd name="connsiteY511" fmla="*/ 2321981 h 6858000"/>
              <a:gd name="connsiteX512" fmla="*/ 6591670 w 7467600"/>
              <a:gd name="connsiteY512" fmla="*/ 1988277 h 6858000"/>
              <a:gd name="connsiteX513" fmla="*/ 5798671 w 7467600"/>
              <a:gd name="connsiteY513" fmla="*/ 1981601 h 6858000"/>
              <a:gd name="connsiteX514" fmla="*/ 5754709 w 7467600"/>
              <a:gd name="connsiteY514" fmla="*/ 2071454 h 6858000"/>
              <a:gd name="connsiteX515" fmla="*/ 5763044 w 7467600"/>
              <a:gd name="connsiteY515" fmla="*/ 2842206 h 6858000"/>
              <a:gd name="connsiteX516" fmla="*/ 5764974 w 7467600"/>
              <a:gd name="connsiteY516" fmla="*/ 2799609 h 6858000"/>
              <a:gd name="connsiteX517" fmla="*/ 5767665 w 7467600"/>
              <a:gd name="connsiteY517" fmla="*/ 2666409 h 6858000"/>
              <a:gd name="connsiteX518" fmla="*/ 5763055 w 7467600"/>
              <a:gd name="connsiteY518" fmla="*/ 2579705 h 6858000"/>
              <a:gd name="connsiteX519" fmla="*/ 5758079 w 7467600"/>
              <a:gd name="connsiteY519" fmla="*/ 2492508 h 6858000"/>
              <a:gd name="connsiteX520" fmla="*/ 5779325 w 7467600"/>
              <a:gd name="connsiteY520" fmla="*/ 2197069 h 6858000"/>
              <a:gd name="connsiteX521" fmla="*/ 5798671 w 7467600"/>
              <a:gd name="connsiteY521" fmla="*/ 1981601 h 6858000"/>
              <a:gd name="connsiteX522" fmla="*/ 5829202 w 7467600"/>
              <a:gd name="connsiteY522" fmla="*/ 1971679 h 6858000"/>
              <a:gd name="connsiteX523" fmla="*/ 5809558 w 7467600"/>
              <a:gd name="connsiteY523" fmla="*/ 2198043 h 6858000"/>
              <a:gd name="connsiteX524" fmla="*/ 5788653 w 7467600"/>
              <a:gd name="connsiteY524" fmla="*/ 2489430 h 6858000"/>
              <a:gd name="connsiteX525" fmla="*/ 5793439 w 7467600"/>
              <a:gd name="connsiteY525" fmla="*/ 2575235 h 6858000"/>
              <a:gd name="connsiteX526" fmla="*/ 5796837 w 7467600"/>
              <a:gd name="connsiteY526" fmla="*/ 2637633 h 6858000"/>
              <a:gd name="connsiteX527" fmla="*/ 5818614 w 7467600"/>
              <a:gd name="connsiteY527" fmla="*/ 2473055 h 6858000"/>
              <a:gd name="connsiteX528" fmla="*/ 5829202 w 7467600"/>
              <a:gd name="connsiteY528" fmla="*/ 1971679 h 6858000"/>
              <a:gd name="connsiteX529" fmla="*/ 5911389 w 7467600"/>
              <a:gd name="connsiteY529" fmla="*/ 1898371 h 6858000"/>
              <a:gd name="connsiteX530" fmla="*/ 6237627 w 7467600"/>
              <a:gd name="connsiteY530" fmla="*/ 2231921 h 6858000"/>
              <a:gd name="connsiteX531" fmla="*/ 5911389 w 7467600"/>
              <a:gd name="connsiteY531" fmla="*/ 1898371 h 6858000"/>
              <a:gd name="connsiteX532" fmla="*/ 6944437 w 7467600"/>
              <a:gd name="connsiteY532" fmla="*/ 1575402 h 6858000"/>
              <a:gd name="connsiteX533" fmla="*/ 6304730 w 7467600"/>
              <a:gd name="connsiteY533" fmla="*/ 1766654 h 6858000"/>
              <a:gd name="connsiteX534" fmla="*/ 6944437 w 7467600"/>
              <a:gd name="connsiteY534" fmla="*/ 1575402 h 6858000"/>
              <a:gd name="connsiteX535" fmla="*/ 7019523 w 7467600"/>
              <a:gd name="connsiteY535" fmla="*/ 1519450 h 6858000"/>
              <a:gd name="connsiteX536" fmla="*/ 6298091 w 7467600"/>
              <a:gd name="connsiteY536" fmla="*/ 1737122 h 6858000"/>
              <a:gd name="connsiteX537" fmla="*/ 7019523 w 7467600"/>
              <a:gd name="connsiteY537" fmla="*/ 1519450 h 6858000"/>
              <a:gd name="connsiteX538" fmla="*/ 2399523 w 7467600"/>
              <a:gd name="connsiteY538" fmla="*/ 1428234 h 6858000"/>
              <a:gd name="connsiteX539" fmla="*/ 2224982 w 7467600"/>
              <a:gd name="connsiteY539" fmla="*/ 1826201 h 6858000"/>
              <a:gd name="connsiteX540" fmla="*/ 2096099 w 7467600"/>
              <a:gd name="connsiteY540" fmla="*/ 2345900 h 6858000"/>
              <a:gd name="connsiteX541" fmla="*/ 2283317 w 7467600"/>
              <a:gd name="connsiteY541" fmla="*/ 1796925 h 6858000"/>
              <a:gd name="connsiteX542" fmla="*/ 2399523 w 7467600"/>
              <a:gd name="connsiteY542" fmla="*/ 1428234 h 6858000"/>
              <a:gd name="connsiteX543" fmla="*/ 2448558 w 7467600"/>
              <a:gd name="connsiteY543" fmla="*/ 1373435 h 6858000"/>
              <a:gd name="connsiteX544" fmla="*/ 2312521 w 7467600"/>
              <a:gd name="connsiteY544" fmla="*/ 1806140 h 6858000"/>
              <a:gd name="connsiteX545" fmla="*/ 2127533 w 7467600"/>
              <a:gd name="connsiteY545" fmla="*/ 2348380 h 6858000"/>
              <a:gd name="connsiteX546" fmla="*/ 2358080 w 7467600"/>
              <a:gd name="connsiteY546" fmla="*/ 1866134 h 6858000"/>
              <a:gd name="connsiteX547" fmla="*/ 2407436 w 7467600"/>
              <a:gd name="connsiteY547" fmla="*/ 1651070 h 6858000"/>
              <a:gd name="connsiteX548" fmla="*/ 2448558 w 7467600"/>
              <a:gd name="connsiteY548" fmla="*/ 1373435 h 6858000"/>
              <a:gd name="connsiteX549" fmla="*/ 278707 w 7467600"/>
              <a:gd name="connsiteY549" fmla="*/ 1352270 h 6858000"/>
              <a:gd name="connsiteX550" fmla="*/ 321570 w 7467600"/>
              <a:gd name="connsiteY550" fmla="*/ 1861610 h 6858000"/>
              <a:gd name="connsiteX551" fmla="*/ 294281 w 7467600"/>
              <a:gd name="connsiteY551" fmla="*/ 1440658 h 6858000"/>
              <a:gd name="connsiteX552" fmla="*/ 278707 w 7467600"/>
              <a:gd name="connsiteY552" fmla="*/ 1352270 h 6858000"/>
              <a:gd name="connsiteX553" fmla="*/ 1423821 w 7467600"/>
              <a:gd name="connsiteY553" fmla="*/ 1351958 h 6858000"/>
              <a:gd name="connsiteX554" fmla="*/ 1638521 w 7467600"/>
              <a:gd name="connsiteY554" fmla="*/ 1908470 h 6858000"/>
              <a:gd name="connsiteX555" fmla="*/ 1754199 w 7467600"/>
              <a:gd name="connsiteY555" fmla="*/ 2149284 h 6858000"/>
              <a:gd name="connsiteX556" fmla="*/ 1908359 w 7467600"/>
              <a:gd name="connsiteY556" fmla="*/ 2364988 h 6858000"/>
              <a:gd name="connsiteX557" fmla="*/ 1647661 w 7467600"/>
              <a:gd name="connsiteY557" fmla="*/ 1825945 h 6858000"/>
              <a:gd name="connsiteX558" fmla="*/ 1423821 w 7467600"/>
              <a:gd name="connsiteY558" fmla="*/ 1351958 h 6858000"/>
              <a:gd name="connsiteX559" fmla="*/ 1431890 w 7467600"/>
              <a:gd name="connsiteY559" fmla="*/ 1306475 h 6858000"/>
              <a:gd name="connsiteX560" fmla="*/ 1507597 w 7467600"/>
              <a:gd name="connsiteY560" fmla="*/ 1446132 h 6858000"/>
              <a:gd name="connsiteX561" fmla="*/ 1674586 w 7467600"/>
              <a:gd name="connsiteY561" fmla="*/ 1813832 h 6858000"/>
              <a:gd name="connsiteX562" fmla="*/ 1815950 w 7467600"/>
              <a:gd name="connsiteY562" fmla="*/ 2128564 h 6858000"/>
              <a:gd name="connsiteX563" fmla="*/ 1984242 w 7467600"/>
              <a:gd name="connsiteY563" fmla="*/ 2430829 h 6858000"/>
              <a:gd name="connsiteX564" fmla="*/ 2014023 w 7467600"/>
              <a:gd name="connsiteY564" fmla="*/ 2450995 h 6858000"/>
              <a:gd name="connsiteX565" fmla="*/ 1747337 w 7467600"/>
              <a:gd name="connsiteY565" fmla="*/ 1855264 h 6858000"/>
              <a:gd name="connsiteX566" fmla="*/ 1533749 w 7467600"/>
              <a:gd name="connsiteY566" fmla="*/ 1478656 h 6858000"/>
              <a:gd name="connsiteX567" fmla="*/ 1431890 w 7467600"/>
              <a:gd name="connsiteY567" fmla="*/ 1306475 h 6858000"/>
              <a:gd name="connsiteX568" fmla="*/ 5052692 w 7467600"/>
              <a:gd name="connsiteY568" fmla="*/ 1292994 h 6858000"/>
              <a:gd name="connsiteX569" fmla="*/ 5200661 w 7467600"/>
              <a:gd name="connsiteY569" fmla="*/ 1635186 h 6858000"/>
              <a:gd name="connsiteX570" fmla="*/ 5297138 w 7467600"/>
              <a:gd name="connsiteY570" fmla="*/ 1906351 h 6858000"/>
              <a:gd name="connsiteX571" fmla="*/ 5052692 w 7467600"/>
              <a:gd name="connsiteY571" fmla="*/ 1292994 h 6858000"/>
              <a:gd name="connsiteX572" fmla="*/ 5009948 w 7467600"/>
              <a:gd name="connsiteY572" fmla="*/ 1273619 h 6858000"/>
              <a:gd name="connsiteX573" fmla="*/ 5121777 w 7467600"/>
              <a:gd name="connsiteY573" fmla="*/ 1654213 h 6858000"/>
              <a:gd name="connsiteX574" fmla="*/ 5293545 w 7467600"/>
              <a:gd name="connsiteY574" fmla="*/ 2072247 h 6858000"/>
              <a:gd name="connsiteX575" fmla="*/ 5294042 w 7467600"/>
              <a:gd name="connsiteY575" fmla="*/ 2065019 h 6858000"/>
              <a:gd name="connsiteX576" fmla="*/ 5171936 w 7467600"/>
              <a:gd name="connsiteY576" fmla="*/ 1647613 h 6858000"/>
              <a:gd name="connsiteX577" fmla="*/ 5009948 w 7467600"/>
              <a:gd name="connsiteY577" fmla="*/ 1273619 h 6858000"/>
              <a:gd name="connsiteX578" fmla="*/ 655236 w 7467600"/>
              <a:gd name="connsiteY578" fmla="*/ 1268632 h 6858000"/>
              <a:gd name="connsiteX579" fmla="*/ 839521 w 7467600"/>
              <a:gd name="connsiteY579" fmla="*/ 1685315 h 6858000"/>
              <a:gd name="connsiteX580" fmla="*/ 1109416 w 7467600"/>
              <a:gd name="connsiteY580" fmla="*/ 2061663 h 6858000"/>
              <a:gd name="connsiteX581" fmla="*/ 1298300 w 7467600"/>
              <a:gd name="connsiteY581" fmla="*/ 2247742 h 6858000"/>
              <a:gd name="connsiteX582" fmla="*/ 1125871 w 7467600"/>
              <a:gd name="connsiteY582" fmla="*/ 1989513 h 6858000"/>
              <a:gd name="connsiteX583" fmla="*/ 981574 w 7467600"/>
              <a:gd name="connsiteY583" fmla="*/ 1783157 h 6858000"/>
              <a:gd name="connsiteX584" fmla="*/ 922198 w 7467600"/>
              <a:gd name="connsiteY584" fmla="*/ 1677437 h 6858000"/>
              <a:gd name="connsiteX585" fmla="*/ 869293 w 7467600"/>
              <a:gd name="connsiteY585" fmla="*/ 1583214 h 6858000"/>
              <a:gd name="connsiteX586" fmla="*/ 751431 w 7467600"/>
              <a:gd name="connsiteY586" fmla="*/ 1405731 h 6858000"/>
              <a:gd name="connsiteX587" fmla="*/ 655236 w 7467600"/>
              <a:gd name="connsiteY587" fmla="*/ 1268632 h 6858000"/>
              <a:gd name="connsiteX588" fmla="*/ 6516292 w 7467600"/>
              <a:gd name="connsiteY588" fmla="*/ 1263064 h 6858000"/>
              <a:gd name="connsiteX589" fmla="*/ 5736320 w 7467600"/>
              <a:gd name="connsiteY589" fmla="*/ 1501803 h 6858000"/>
              <a:gd name="connsiteX590" fmla="*/ 6516292 w 7467600"/>
              <a:gd name="connsiteY590" fmla="*/ 1263064 h 6858000"/>
              <a:gd name="connsiteX591" fmla="*/ 291466 w 7467600"/>
              <a:gd name="connsiteY591" fmla="*/ 1250369 h 6858000"/>
              <a:gd name="connsiteX592" fmla="*/ 323180 w 7467600"/>
              <a:gd name="connsiteY592" fmla="*/ 1435283 h 6858000"/>
              <a:gd name="connsiteX593" fmla="*/ 349381 w 7467600"/>
              <a:gd name="connsiteY593" fmla="*/ 1875041 h 6858000"/>
              <a:gd name="connsiteX594" fmla="*/ 374363 w 7467600"/>
              <a:gd name="connsiteY594" fmla="*/ 1506494 h 6858000"/>
              <a:gd name="connsiteX595" fmla="*/ 302168 w 7467600"/>
              <a:gd name="connsiteY595" fmla="*/ 1274495 h 6858000"/>
              <a:gd name="connsiteX596" fmla="*/ 291466 w 7467600"/>
              <a:gd name="connsiteY596" fmla="*/ 1250369 h 6858000"/>
              <a:gd name="connsiteX597" fmla="*/ 678222 w 7467600"/>
              <a:gd name="connsiteY597" fmla="*/ 1248670 h 6858000"/>
              <a:gd name="connsiteX598" fmla="*/ 775536 w 7467600"/>
              <a:gd name="connsiteY598" fmla="*/ 1388015 h 6858000"/>
              <a:gd name="connsiteX599" fmla="*/ 894529 w 7467600"/>
              <a:gd name="connsiteY599" fmla="*/ 1567739 h 6858000"/>
              <a:gd name="connsiteX600" fmla="*/ 948000 w 7467600"/>
              <a:gd name="connsiteY600" fmla="*/ 1663088 h 6858000"/>
              <a:gd name="connsiteX601" fmla="*/ 1006812 w 7467600"/>
              <a:gd name="connsiteY601" fmla="*/ 1767683 h 6858000"/>
              <a:gd name="connsiteX602" fmla="*/ 1149133 w 7467600"/>
              <a:gd name="connsiteY602" fmla="*/ 1971513 h 6858000"/>
              <a:gd name="connsiteX603" fmla="*/ 1333952 w 7467600"/>
              <a:gd name="connsiteY603" fmla="*/ 2251620 h 6858000"/>
              <a:gd name="connsiteX604" fmla="*/ 1337329 w 7467600"/>
              <a:gd name="connsiteY604" fmla="*/ 2258350 h 6858000"/>
              <a:gd name="connsiteX605" fmla="*/ 1014726 w 7467600"/>
              <a:gd name="connsiteY605" fmla="*/ 1615556 h 6858000"/>
              <a:gd name="connsiteX606" fmla="*/ 678222 w 7467600"/>
              <a:gd name="connsiteY606" fmla="*/ 1248670 h 6858000"/>
              <a:gd name="connsiteX607" fmla="*/ 6691602 w 7467600"/>
              <a:gd name="connsiteY607" fmla="*/ 1140573 h 6858000"/>
              <a:gd name="connsiteX608" fmla="*/ 6571100 w 7467600"/>
              <a:gd name="connsiteY608" fmla="*/ 1183662 h 6858000"/>
              <a:gd name="connsiteX609" fmla="*/ 6241687 w 7467600"/>
              <a:gd name="connsiteY609" fmla="*/ 1257600 h 6858000"/>
              <a:gd name="connsiteX610" fmla="*/ 5693009 w 7467600"/>
              <a:gd name="connsiteY610" fmla="*/ 1478256 h 6858000"/>
              <a:gd name="connsiteX611" fmla="*/ 6548420 w 7467600"/>
              <a:gd name="connsiteY611" fmla="*/ 1214599 h 6858000"/>
              <a:gd name="connsiteX612" fmla="*/ 6605473 w 7467600"/>
              <a:gd name="connsiteY612" fmla="*/ 1184686 h 6858000"/>
              <a:gd name="connsiteX613" fmla="*/ 6691602 w 7467600"/>
              <a:gd name="connsiteY613" fmla="*/ 1140573 h 6858000"/>
              <a:gd name="connsiteX614" fmla="*/ 4002475 w 7467600"/>
              <a:gd name="connsiteY614" fmla="*/ 1037802 h 6858000"/>
              <a:gd name="connsiteX615" fmla="*/ 4000324 w 7467600"/>
              <a:gd name="connsiteY615" fmla="*/ 1039362 h 6858000"/>
              <a:gd name="connsiteX616" fmla="*/ 4002862 w 7467600"/>
              <a:gd name="connsiteY616" fmla="*/ 1042866 h 6858000"/>
              <a:gd name="connsiteX617" fmla="*/ 4002475 w 7467600"/>
              <a:gd name="connsiteY617" fmla="*/ 1037802 h 6858000"/>
              <a:gd name="connsiteX618" fmla="*/ 506322 w 7467600"/>
              <a:gd name="connsiteY618" fmla="*/ 1020997 h 6858000"/>
              <a:gd name="connsiteX619" fmla="*/ 533068 w 7467600"/>
              <a:gd name="connsiteY619" fmla="*/ 1029409 h 6858000"/>
              <a:gd name="connsiteX620" fmla="*/ 1232525 w 7467600"/>
              <a:gd name="connsiteY620" fmla="*/ 1804675 h 6858000"/>
              <a:gd name="connsiteX621" fmla="*/ 1388858 w 7467600"/>
              <a:gd name="connsiteY621" fmla="*/ 2368011 h 6858000"/>
              <a:gd name="connsiteX622" fmla="*/ 1384098 w 7467600"/>
              <a:gd name="connsiteY622" fmla="*/ 2378125 h 6858000"/>
              <a:gd name="connsiteX623" fmla="*/ 1425393 w 7467600"/>
              <a:gd name="connsiteY623" fmla="*/ 2589124 h 6858000"/>
              <a:gd name="connsiteX624" fmla="*/ 1424001 w 7467600"/>
              <a:gd name="connsiteY624" fmla="*/ 2597541 h 6858000"/>
              <a:gd name="connsiteX625" fmla="*/ 2152729 w 7467600"/>
              <a:gd name="connsiteY625" fmla="*/ 2864487 h 6858000"/>
              <a:gd name="connsiteX626" fmla="*/ 2020609 w 7467600"/>
              <a:gd name="connsiteY626" fmla="*/ 2539671 h 6858000"/>
              <a:gd name="connsiteX627" fmla="*/ 2018920 w 7467600"/>
              <a:gd name="connsiteY627" fmla="*/ 2536309 h 6858000"/>
              <a:gd name="connsiteX628" fmla="*/ 1342441 w 7467600"/>
              <a:gd name="connsiteY628" fmla="*/ 1173017 h 6858000"/>
              <a:gd name="connsiteX629" fmla="*/ 1367925 w 7467600"/>
              <a:gd name="connsiteY629" fmla="*/ 1135648 h 6858000"/>
              <a:gd name="connsiteX630" fmla="*/ 1771401 w 7467600"/>
              <a:gd name="connsiteY630" fmla="*/ 1806673 h 6858000"/>
              <a:gd name="connsiteX631" fmla="*/ 1972385 w 7467600"/>
              <a:gd name="connsiteY631" fmla="*/ 2198735 h 6858000"/>
              <a:gd name="connsiteX632" fmla="*/ 2040892 w 7467600"/>
              <a:gd name="connsiteY632" fmla="*/ 2405205 h 6858000"/>
              <a:gd name="connsiteX633" fmla="*/ 2131689 w 7467600"/>
              <a:gd name="connsiteY633" fmla="*/ 1936926 h 6858000"/>
              <a:gd name="connsiteX634" fmla="*/ 2454820 w 7467600"/>
              <a:gd name="connsiteY634" fmla="*/ 1248808 h 6858000"/>
              <a:gd name="connsiteX635" fmla="*/ 2492512 w 7467600"/>
              <a:gd name="connsiteY635" fmla="*/ 1302920 h 6858000"/>
              <a:gd name="connsiteX636" fmla="*/ 2081216 w 7467600"/>
              <a:gd name="connsiteY636" fmla="*/ 2527513 h 6858000"/>
              <a:gd name="connsiteX637" fmla="*/ 2081211 w 7467600"/>
              <a:gd name="connsiteY637" fmla="*/ 2528916 h 6858000"/>
              <a:gd name="connsiteX638" fmla="*/ 2199067 w 7467600"/>
              <a:gd name="connsiteY638" fmla="*/ 2884061 h 6858000"/>
              <a:gd name="connsiteX639" fmla="*/ 3192586 w 7467600"/>
              <a:gd name="connsiteY639" fmla="*/ 3411496 h 6858000"/>
              <a:gd name="connsiteX640" fmla="*/ 3182620 w 7467600"/>
              <a:gd name="connsiteY640" fmla="*/ 3483279 h 6858000"/>
              <a:gd name="connsiteX641" fmla="*/ 2435119 w 7467600"/>
              <a:gd name="connsiteY641" fmla="*/ 3080173 h 6858000"/>
              <a:gd name="connsiteX642" fmla="*/ 2410152 w 7467600"/>
              <a:gd name="connsiteY642" fmla="*/ 3063751 h 6858000"/>
              <a:gd name="connsiteX643" fmla="*/ 2408099 w 7467600"/>
              <a:gd name="connsiteY643" fmla="*/ 3064403 h 6858000"/>
              <a:gd name="connsiteX644" fmla="*/ 2407218 w 7467600"/>
              <a:gd name="connsiteY644" fmla="*/ 3070324 h 6858000"/>
              <a:gd name="connsiteX645" fmla="*/ 2380138 w 7467600"/>
              <a:gd name="connsiteY645" fmla="*/ 3099341 h 6858000"/>
              <a:gd name="connsiteX646" fmla="*/ 1765923 w 7467600"/>
              <a:gd name="connsiteY646" fmla="*/ 3581043 h 6858000"/>
              <a:gd name="connsiteX647" fmla="*/ 1702258 w 7467600"/>
              <a:gd name="connsiteY647" fmla="*/ 3612286 h 6858000"/>
              <a:gd name="connsiteX648" fmla="*/ 1538370 w 7467600"/>
              <a:gd name="connsiteY648" fmla="*/ 3811804 h 6858000"/>
              <a:gd name="connsiteX649" fmla="*/ 542867 w 7467600"/>
              <a:gd name="connsiteY649" fmla="*/ 4944092 h 6858000"/>
              <a:gd name="connsiteX650" fmla="*/ 515800 w 7467600"/>
              <a:gd name="connsiteY650" fmla="*/ 4862180 h 6858000"/>
              <a:gd name="connsiteX651" fmla="*/ 909145 w 7467600"/>
              <a:gd name="connsiteY651" fmla="*/ 4199225 h 6858000"/>
              <a:gd name="connsiteX652" fmla="*/ 1214067 w 7467600"/>
              <a:gd name="connsiteY652" fmla="*/ 3908561 h 6858000"/>
              <a:gd name="connsiteX653" fmla="*/ 640967 w 7467600"/>
              <a:gd name="connsiteY653" fmla="*/ 4105601 h 6858000"/>
              <a:gd name="connsiteX654" fmla="*/ 112563 w 7467600"/>
              <a:gd name="connsiteY654" fmla="*/ 4396952 h 6858000"/>
              <a:gd name="connsiteX655" fmla="*/ 0 w 7467600"/>
              <a:gd name="connsiteY655" fmla="*/ 4466006 h 6858000"/>
              <a:gd name="connsiteX656" fmla="*/ 0 w 7467600"/>
              <a:gd name="connsiteY656" fmla="*/ 4233763 h 6858000"/>
              <a:gd name="connsiteX657" fmla="*/ 36881 w 7467600"/>
              <a:gd name="connsiteY657" fmla="*/ 4200118 h 6858000"/>
              <a:gd name="connsiteX658" fmla="*/ 910534 w 7467600"/>
              <a:gd name="connsiteY658" fmla="*/ 3629753 h 6858000"/>
              <a:gd name="connsiteX659" fmla="*/ 1578717 w 7467600"/>
              <a:gd name="connsiteY659" fmla="*/ 3575982 h 6858000"/>
              <a:gd name="connsiteX660" fmla="*/ 2338780 w 7467600"/>
              <a:gd name="connsiteY660" fmla="*/ 3033725 h 6858000"/>
              <a:gd name="connsiteX661" fmla="*/ 1807991 w 7467600"/>
              <a:gd name="connsiteY661" fmla="*/ 2807184 h 6858000"/>
              <a:gd name="connsiteX662" fmla="*/ 1416358 w 7467600"/>
              <a:gd name="connsiteY662" fmla="*/ 3112571 h 6858000"/>
              <a:gd name="connsiteX663" fmla="*/ 939066 w 7467600"/>
              <a:gd name="connsiteY663" fmla="*/ 3378798 h 6858000"/>
              <a:gd name="connsiteX664" fmla="*/ 115099 w 7467600"/>
              <a:gd name="connsiteY664" fmla="*/ 3607650 h 6858000"/>
              <a:gd name="connsiteX665" fmla="*/ 97284 w 7467600"/>
              <a:gd name="connsiteY665" fmla="*/ 3520393 h 6858000"/>
              <a:gd name="connsiteX666" fmla="*/ 922050 w 7467600"/>
              <a:gd name="connsiteY666" fmla="*/ 3074867 h 6858000"/>
              <a:gd name="connsiteX667" fmla="*/ 1405265 w 7467600"/>
              <a:gd name="connsiteY667" fmla="*/ 3016319 h 6858000"/>
              <a:gd name="connsiteX668" fmla="*/ 1407512 w 7467600"/>
              <a:gd name="connsiteY668" fmla="*/ 3018001 h 6858000"/>
              <a:gd name="connsiteX669" fmla="*/ 1726266 w 7467600"/>
              <a:gd name="connsiteY669" fmla="*/ 2777274 h 6858000"/>
              <a:gd name="connsiteX670" fmla="*/ 625390 w 7467600"/>
              <a:gd name="connsiteY670" fmla="*/ 2514541 h 6858000"/>
              <a:gd name="connsiteX671" fmla="*/ 619799 w 7467600"/>
              <a:gd name="connsiteY671" fmla="*/ 2527180 h 6858000"/>
              <a:gd name="connsiteX672" fmla="*/ 310030 w 7467600"/>
              <a:gd name="connsiteY672" fmla="*/ 2771818 h 6858000"/>
              <a:gd name="connsiteX673" fmla="*/ 173877 w 7467600"/>
              <a:gd name="connsiteY673" fmla="*/ 2937056 h 6858000"/>
              <a:gd name="connsiteX674" fmla="*/ 77889 w 7467600"/>
              <a:gd name="connsiteY674" fmla="*/ 3138440 h 6858000"/>
              <a:gd name="connsiteX675" fmla="*/ 0 w 7467600"/>
              <a:gd name="connsiteY675" fmla="*/ 3271395 h 6858000"/>
              <a:gd name="connsiteX676" fmla="*/ 0 w 7467600"/>
              <a:gd name="connsiteY676" fmla="*/ 3153002 h 6858000"/>
              <a:gd name="connsiteX677" fmla="*/ 2386 w 7467600"/>
              <a:gd name="connsiteY677" fmla="*/ 3149203 h 6858000"/>
              <a:gd name="connsiteX678" fmla="*/ 89753 w 7467600"/>
              <a:gd name="connsiteY678" fmla="*/ 2987702 h 6858000"/>
              <a:gd name="connsiteX679" fmla="*/ 76869 w 7467600"/>
              <a:gd name="connsiteY679" fmla="*/ 3005404 h 6858000"/>
              <a:gd name="connsiteX680" fmla="*/ 32049 w 7467600"/>
              <a:gd name="connsiteY680" fmla="*/ 3065814 h 6858000"/>
              <a:gd name="connsiteX681" fmla="*/ 0 w 7467600"/>
              <a:gd name="connsiteY681" fmla="*/ 3108744 h 6858000"/>
              <a:gd name="connsiteX682" fmla="*/ 0 w 7467600"/>
              <a:gd name="connsiteY682" fmla="*/ 3058059 h 6858000"/>
              <a:gd name="connsiteX683" fmla="*/ 7610 w 7467600"/>
              <a:gd name="connsiteY683" fmla="*/ 3047889 h 6858000"/>
              <a:gd name="connsiteX684" fmla="*/ 52419 w 7467600"/>
              <a:gd name="connsiteY684" fmla="*/ 2987479 h 6858000"/>
              <a:gd name="connsiteX685" fmla="*/ 59142 w 7467600"/>
              <a:gd name="connsiteY685" fmla="*/ 2978488 h 6858000"/>
              <a:gd name="connsiteX686" fmla="*/ 0 w 7467600"/>
              <a:gd name="connsiteY686" fmla="*/ 3015334 h 6858000"/>
              <a:gd name="connsiteX687" fmla="*/ 0 w 7467600"/>
              <a:gd name="connsiteY687" fmla="*/ 2914286 h 6858000"/>
              <a:gd name="connsiteX688" fmla="*/ 36383 w 7467600"/>
              <a:gd name="connsiteY688" fmla="*/ 2901128 h 6858000"/>
              <a:gd name="connsiteX689" fmla="*/ 156329 w 7467600"/>
              <a:gd name="connsiteY689" fmla="*/ 2840533 h 6858000"/>
              <a:gd name="connsiteX690" fmla="*/ 358355 w 7467600"/>
              <a:gd name="connsiteY690" fmla="*/ 2620471 h 6858000"/>
              <a:gd name="connsiteX691" fmla="*/ 510577 w 7467600"/>
              <a:gd name="connsiteY691" fmla="*/ 2501244 h 6858000"/>
              <a:gd name="connsiteX692" fmla="*/ 211967 w 7467600"/>
              <a:gd name="connsiteY692" fmla="*/ 2479171 h 6858000"/>
              <a:gd name="connsiteX693" fmla="*/ 0 w 7467600"/>
              <a:gd name="connsiteY693" fmla="*/ 2476398 h 6858000"/>
              <a:gd name="connsiteX694" fmla="*/ 0 w 7467600"/>
              <a:gd name="connsiteY694" fmla="*/ 2389189 h 6858000"/>
              <a:gd name="connsiteX695" fmla="*/ 103062 w 7467600"/>
              <a:gd name="connsiteY695" fmla="*/ 2389518 h 6858000"/>
              <a:gd name="connsiteX696" fmla="*/ 510734 w 7467600"/>
              <a:gd name="connsiteY696" fmla="*/ 2416201 h 6858000"/>
              <a:gd name="connsiteX697" fmla="*/ 279257 w 7467600"/>
              <a:gd name="connsiteY697" fmla="*/ 2092102 h 6858000"/>
              <a:gd name="connsiteX698" fmla="*/ 65265 w 7467600"/>
              <a:gd name="connsiteY698" fmla="*/ 2006049 h 6858000"/>
              <a:gd name="connsiteX699" fmla="*/ 0 w 7467600"/>
              <a:gd name="connsiteY699" fmla="*/ 1982532 h 6858000"/>
              <a:gd name="connsiteX700" fmla="*/ 0 w 7467600"/>
              <a:gd name="connsiteY700" fmla="*/ 1912789 h 6858000"/>
              <a:gd name="connsiteX701" fmla="*/ 97460 w 7467600"/>
              <a:gd name="connsiteY701" fmla="*/ 1953725 h 6858000"/>
              <a:gd name="connsiteX702" fmla="*/ 221272 w 7467600"/>
              <a:gd name="connsiteY702" fmla="*/ 1980766 h 6858000"/>
              <a:gd name="connsiteX703" fmla="*/ 116765 w 7467600"/>
              <a:gd name="connsiteY703" fmla="*/ 1911033 h 6858000"/>
              <a:gd name="connsiteX704" fmla="*/ 16405 w 7467600"/>
              <a:gd name="connsiteY704" fmla="*/ 1803412 h 6858000"/>
              <a:gd name="connsiteX705" fmla="*/ 0 w 7467600"/>
              <a:gd name="connsiteY705" fmla="*/ 1784777 h 6858000"/>
              <a:gd name="connsiteX706" fmla="*/ 0 w 7467600"/>
              <a:gd name="connsiteY706" fmla="*/ 1740082 h 6858000"/>
              <a:gd name="connsiteX707" fmla="*/ 39394 w 7467600"/>
              <a:gd name="connsiteY707" fmla="*/ 1784856 h 6858000"/>
              <a:gd name="connsiteX708" fmla="*/ 135813 w 7467600"/>
              <a:gd name="connsiteY708" fmla="*/ 1888838 h 6858000"/>
              <a:gd name="connsiteX709" fmla="*/ 242575 w 7467600"/>
              <a:gd name="connsiteY709" fmla="*/ 1958841 h 6858000"/>
              <a:gd name="connsiteX710" fmla="*/ 82197 w 7467600"/>
              <a:gd name="connsiteY710" fmla="*/ 1754826 h 6858000"/>
              <a:gd name="connsiteX711" fmla="*/ 0 w 7467600"/>
              <a:gd name="connsiteY711" fmla="*/ 1679650 h 6858000"/>
              <a:gd name="connsiteX712" fmla="*/ 0 w 7467600"/>
              <a:gd name="connsiteY712" fmla="*/ 1602463 h 6858000"/>
              <a:gd name="connsiteX713" fmla="*/ 84689 w 7467600"/>
              <a:gd name="connsiteY713" fmla="*/ 1677442 h 6858000"/>
              <a:gd name="connsiteX714" fmla="*/ 298437 w 7467600"/>
              <a:gd name="connsiteY714" fmla="*/ 1968019 h 6858000"/>
              <a:gd name="connsiteX715" fmla="*/ 227269 w 7467600"/>
              <a:gd name="connsiteY715" fmla="*/ 1114064 h 6858000"/>
              <a:gd name="connsiteX716" fmla="*/ 248003 w 7467600"/>
              <a:gd name="connsiteY716" fmla="*/ 1089613 h 6858000"/>
              <a:gd name="connsiteX717" fmla="*/ 427020 w 7467600"/>
              <a:gd name="connsiteY717" fmla="*/ 1619803 h 6858000"/>
              <a:gd name="connsiteX718" fmla="*/ 340345 w 7467600"/>
              <a:gd name="connsiteY718" fmla="*/ 2027739 h 6858000"/>
              <a:gd name="connsiteX719" fmla="*/ 360865 w 7467600"/>
              <a:gd name="connsiteY719" fmla="*/ 2044827 h 6858000"/>
              <a:gd name="connsiteX720" fmla="*/ 560414 w 7467600"/>
              <a:gd name="connsiteY720" fmla="*/ 2421457 h 6858000"/>
              <a:gd name="connsiteX721" fmla="*/ 1359703 w 7467600"/>
              <a:gd name="connsiteY721" fmla="*/ 2578554 h 6858000"/>
              <a:gd name="connsiteX722" fmla="*/ 1359422 w 7467600"/>
              <a:gd name="connsiteY722" fmla="*/ 2577994 h 6858000"/>
              <a:gd name="connsiteX723" fmla="*/ 828701 w 7467600"/>
              <a:gd name="connsiteY723" fmla="*/ 1839520 h 6858000"/>
              <a:gd name="connsiteX724" fmla="*/ 494427 w 7467600"/>
              <a:gd name="connsiteY724" fmla="*/ 1092333 h 6858000"/>
              <a:gd name="connsiteX725" fmla="*/ 506322 w 7467600"/>
              <a:gd name="connsiteY725" fmla="*/ 1020997 h 6858000"/>
              <a:gd name="connsiteX726" fmla="*/ 4570198 w 7467600"/>
              <a:gd name="connsiteY726" fmla="*/ 978081 h 6858000"/>
              <a:gd name="connsiteX727" fmla="*/ 4523691 w 7467600"/>
              <a:gd name="connsiteY727" fmla="*/ 1127776 h 6858000"/>
              <a:gd name="connsiteX728" fmla="*/ 4509875 w 7467600"/>
              <a:gd name="connsiteY728" fmla="*/ 1167552 h 6858000"/>
              <a:gd name="connsiteX729" fmla="*/ 4478168 w 7467600"/>
              <a:gd name="connsiteY729" fmla="*/ 1260735 h 6858000"/>
              <a:gd name="connsiteX730" fmla="*/ 4409309 w 7467600"/>
              <a:gd name="connsiteY730" fmla="*/ 1666996 h 6858000"/>
              <a:gd name="connsiteX731" fmla="*/ 4370031 w 7467600"/>
              <a:gd name="connsiteY731" fmla="*/ 1955666 h 6858000"/>
              <a:gd name="connsiteX732" fmla="*/ 4570198 w 7467600"/>
              <a:gd name="connsiteY732" fmla="*/ 978081 h 6858000"/>
              <a:gd name="connsiteX733" fmla="*/ 4557898 w 7467600"/>
              <a:gd name="connsiteY733" fmla="*/ 900011 h 6858000"/>
              <a:gd name="connsiteX734" fmla="*/ 4344840 w 7467600"/>
              <a:gd name="connsiteY734" fmla="*/ 1922038 h 6858000"/>
              <a:gd name="connsiteX735" fmla="*/ 4378710 w 7467600"/>
              <a:gd name="connsiteY735" fmla="*/ 1665516 h 6858000"/>
              <a:gd name="connsiteX736" fmla="*/ 4448798 w 7467600"/>
              <a:gd name="connsiteY736" fmla="*/ 1253024 h 6858000"/>
              <a:gd name="connsiteX737" fmla="*/ 4480315 w 7467600"/>
              <a:gd name="connsiteY737" fmla="*/ 1158454 h 6858000"/>
              <a:gd name="connsiteX738" fmla="*/ 4494133 w 7467600"/>
              <a:gd name="connsiteY738" fmla="*/ 1118676 h 6858000"/>
              <a:gd name="connsiteX739" fmla="*/ 4557898 w 7467600"/>
              <a:gd name="connsiteY739" fmla="*/ 900011 h 6858000"/>
              <a:gd name="connsiteX740" fmla="*/ 5870151 w 7467600"/>
              <a:gd name="connsiteY740" fmla="*/ 898890 h 6858000"/>
              <a:gd name="connsiteX741" fmla="*/ 5861335 w 7467600"/>
              <a:gd name="connsiteY741" fmla="*/ 899177 h 6858000"/>
              <a:gd name="connsiteX742" fmla="*/ 5843702 w 7467600"/>
              <a:gd name="connsiteY742" fmla="*/ 899748 h 6858000"/>
              <a:gd name="connsiteX743" fmla="*/ 5651107 w 7467600"/>
              <a:gd name="connsiteY743" fmla="*/ 920306 h 6858000"/>
              <a:gd name="connsiteX744" fmla="*/ 5459407 w 7467600"/>
              <a:gd name="connsiteY744" fmla="*/ 940975 h 6858000"/>
              <a:gd name="connsiteX745" fmla="*/ 5374846 w 7467600"/>
              <a:gd name="connsiteY745" fmla="*/ 941988 h 6858000"/>
              <a:gd name="connsiteX746" fmla="*/ 5256105 w 7467600"/>
              <a:gd name="connsiteY746" fmla="*/ 945632 h 6858000"/>
              <a:gd name="connsiteX747" fmla="*/ 5107071 w 7467600"/>
              <a:gd name="connsiteY747" fmla="*/ 969720 h 6858000"/>
              <a:gd name="connsiteX748" fmla="*/ 4998681 w 7467600"/>
              <a:gd name="connsiteY748" fmla="*/ 988771 h 6858000"/>
              <a:gd name="connsiteX749" fmla="*/ 5870151 w 7467600"/>
              <a:gd name="connsiteY749" fmla="*/ 898890 h 6858000"/>
              <a:gd name="connsiteX750" fmla="*/ 5504425 w 7467600"/>
              <a:gd name="connsiteY750" fmla="*/ 848067 h 6858000"/>
              <a:gd name="connsiteX751" fmla="*/ 4968849 w 7467600"/>
              <a:gd name="connsiteY751" fmla="*/ 962318 h 6858000"/>
              <a:gd name="connsiteX752" fmla="*/ 5104039 w 7467600"/>
              <a:gd name="connsiteY752" fmla="*/ 940634 h 6858000"/>
              <a:gd name="connsiteX753" fmla="*/ 5256311 w 7467600"/>
              <a:gd name="connsiteY753" fmla="*/ 916490 h 6858000"/>
              <a:gd name="connsiteX754" fmla="*/ 5377381 w 7467600"/>
              <a:gd name="connsiteY754" fmla="*/ 912671 h 6858000"/>
              <a:gd name="connsiteX755" fmla="*/ 5460148 w 7467600"/>
              <a:gd name="connsiteY755" fmla="*/ 911442 h 6858000"/>
              <a:gd name="connsiteX756" fmla="*/ 5648971 w 7467600"/>
              <a:gd name="connsiteY756" fmla="*/ 891331 h 6858000"/>
              <a:gd name="connsiteX757" fmla="*/ 5844807 w 7467600"/>
              <a:gd name="connsiteY757" fmla="*/ 870718 h 6858000"/>
              <a:gd name="connsiteX758" fmla="*/ 5862975 w 7467600"/>
              <a:gd name="connsiteY758" fmla="*/ 869756 h 6858000"/>
              <a:gd name="connsiteX759" fmla="*/ 5920887 w 7467600"/>
              <a:gd name="connsiteY759" fmla="*/ 865929 h 6858000"/>
              <a:gd name="connsiteX760" fmla="*/ 5504425 w 7467600"/>
              <a:gd name="connsiteY760" fmla="*/ 848067 h 6858000"/>
              <a:gd name="connsiteX761" fmla="*/ 3607114 w 7467600"/>
              <a:gd name="connsiteY761" fmla="*/ 467441 h 6858000"/>
              <a:gd name="connsiteX762" fmla="*/ 3296242 w 7467600"/>
              <a:gd name="connsiteY762" fmla="*/ 807991 h 6858000"/>
              <a:gd name="connsiteX763" fmla="*/ 3174674 w 7467600"/>
              <a:gd name="connsiteY763" fmla="*/ 919759 h 6858000"/>
              <a:gd name="connsiteX764" fmla="*/ 3042978 w 7467600"/>
              <a:gd name="connsiteY764" fmla="*/ 1054894 h 6858000"/>
              <a:gd name="connsiteX765" fmla="*/ 2968914 w 7467600"/>
              <a:gd name="connsiteY765" fmla="*/ 1133756 h 6858000"/>
              <a:gd name="connsiteX766" fmla="*/ 3103823 w 7467600"/>
              <a:gd name="connsiteY766" fmla="*/ 1026814 h 6858000"/>
              <a:gd name="connsiteX767" fmla="*/ 3607114 w 7467600"/>
              <a:gd name="connsiteY767" fmla="*/ 467441 h 6858000"/>
              <a:gd name="connsiteX768" fmla="*/ 3744487 w 7467600"/>
              <a:gd name="connsiteY768" fmla="*/ 383136 h 6858000"/>
              <a:gd name="connsiteX769" fmla="*/ 3970213 w 7467600"/>
              <a:gd name="connsiteY769" fmla="*/ 995559 h 6858000"/>
              <a:gd name="connsiteX770" fmla="*/ 3744487 w 7467600"/>
              <a:gd name="connsiteY770" fmla="*/ 383136 h 6858000"/>
              <a:gd name="connsiteX771" fmla="*/ 3624562 w 7467600"/>
              <a:gd name="connsiteY771" fmla="*/ 367041 h 6858000"/>
              <a:gd name="connsiteX772" fmla="*/ 3489712 w 7467600"/>
              <a:gd name="connsiteY772" fmla="*/ 485386 h 6858000"/>
              <a:gd name="connsiteX773" fmla="*/ 3182994 w 7467600"/>
              <a:gd name="connsiteY773" fmla="*/ 828265 h 6858000"/>
              <a:gd name="connsiteX774" fmla="*/ 2892114 w 7467600"/>
              <a:gd name="connsiteY774" fmla="*/ 1172635 h 6858000"/>
              <a:gd name="connsiteX775" fmla="*/ 3021459 w 7467600"/>
              <a:gd name="connsiteY775" fmla="*/ 1035385 h 6858000"/>
              <a:gd name="connsiteX776" fmla="*/ 3153873 w 7467600"/>
              <a:gd name="connsiteY776" fmla="*/ 898971 h 6858000"/>
              <a:gd name="connsiteX777" fmla="*/ 3276511 w 7467600"/>
              <a:gd name="connsiteY777" fmla="*/ 786423 h 6858000"/>
              <a:gd name="connsiteX778" fmla="*/ 3584154 w 7467600"/>
              <a:gd name="connsiteY778" fmla="*/ 448218 h 6858000"/>
              <a:gd name="connsiteX779" fmla="*/ 3624562 w 7467600"/>
              <a:gd name="connsiteY779" fmla="*/ 367041 h 6858000"/>
              <a:gd name="connsiteX780" fmla="*/ 3766672 w 7467600"/>
              <a:gd name="connsiteY780" fmla="*/ 359429 h 6858000"/>
              <a:gd name="connsiteX781" fmla="*/ 3996338 w 7467600"/>
              <a:gd name="connsiteY781" fmla="*/ 968237 h 6858000"/>
              <a:gd name="connsiteX782" fmla="*/ 3766672 w 7467600"/>
              <a:gd name="connsiteY782" fmla="*/ 359429 h 6858000"/>
              <a:gd name="connsiteX783" fmla="*/ 5805386 w 7467600"/>
              <a:gd name="connsiteY783" fmla="*/ 239240 h 6858000"/>
              <a:gd name="connsiteX784" fmla="*/ 5736947 w 7467600"/>
              <a:gd name="connsiteY784" fmla="*/ 261367 h 6858000"/>
              <a:gd name="connsiteX785" fmla="*/ 5427012 w 7467600"/>
              <a:gd name="connsiteY785" fmla="*/ 311272 h 6858000"/>
              <a:gd name="connsiteX786" fmla="*/ 5147818 w 7467600"/>
              <a:gd name="connsiteY786" fmla="*/ 322112 h 6858000"/>
              <a:gd name="connsiteX787" fmla="*/ 5060854 w 7467600"/>
              <a:gd name="connsiteY787" fmla="*/ 311882 h 6858000"/>
              <a:gd name="connsiteX788" fmla="*/ 4945989 w 7467600"/>
              <a:gd name="connsiteY788" fmla="*/ 300516 h 6858000"/>
              <a:gd name="connsiteX789" fmla="*/ 5410479 w 7467600"/>
              <a:gd name="connsiteY789" fmla="*/ 348434 h 6858000"/>
              <a:gd name="connsiteX790" fmla="*/ 5805386 w 7467600"/>
              <a:gd name="connsiteY790" fmla="*/ 239240 h 6858000"/>
              <a:gd name="connsiteX791" fmla="*/ 5905192 w 7467600"/>
              <a:gd name="connsiteY791" fmla="*/ 163079 h 6858000"/>
              <a:gd name="connsiteX792" fmla="*/ 5865655 w 7467600"/>
              <a:gd name="connsiteY792" fmla="*/ 171901 h 6858000"/>
              <a:gd name="connsiteX793" fmla="*/ 5259740 w 7467600"/>
              <a:gd name="connsiteY793" fmla="*/ 257013 h 6858000"/>
              <a:gd name="connsiteX794" fmla="*/ 5208466 w 7467600"/>
              <a:gd name="connsiteY794" fmla="*/ 257550 h 6858000"/>
              <a:gd name="connsiteX795" fmla="*/ 4980204 w 7467600"/>
              <a:gd name="connsiteY795" fmla="*/ 271903 h 6858000"/>
              <a:gd name="connsiteX796" fmla="*/ 5068068 w 7467600"/>
              <a:gd name="connsiteY796" fmla="*/ 282244 h 6858000"/>
              <a:gd name="connsiteX797" fmla="*/ 5153231 w 7467600"/>
              <a:gd name="connsiteY797" fmla="*/ 292240 h 6858000"/>
              <a:gd name="connsiteX798" fmla="*/ 5426491 w 7467600"/>
              <a:gd name="connsiteY798" fmla="*/ 281128 h 6858000"/>
              <a:gd name="connsiteX799" fmla="*/ 5731212 w 7467600"/>
              <a:gd name="connsiteY799" fmla="*/ 231951 h 6858000"/>
              <a:gd name="connsiteX800" fmla="*/ 5905192 w 7467600"/>
              <a:gd name="connsiteY800" fmla="*/ 163079 h 6858000"/>
              <a:gd name="connsiteX801" fmla="*/ 5944437 w 7467600"/>
              <a:gd name="connsiteY801" fmla="*/ 113829 h 6858000"/>
              <a:gd name="connsiteX802" fmla="*/ 5825032 w 7467600"/>
              <a:gd name="connsiteY802" fmla="*/ 146405 h 6858000"/>
              <a:gd name="connsiteX803" fmla="*/ 4955599 w 7467600"/>
              <a:gd name="connsiteY803" fmla="*/ 247008 h 6858000"/>
              <a:gd name="connsiteX804" fmla="*/ 5210104 w 7467600"/>
              <a:gd name="connsiteY804" fmla="*/ 228123 h 6858000"/>
              <a:gd name="connsiteX805" fmla="*/ 5261015 w 7467600"/>
              <a:gd name="connsiteY805" fmla="*/ 227087 h 6858000"/>
              <a:gd name="connsiteX806" fmla="*/ 5861181 w 7467600"/>
              <a:gd name="connsiteY806" fmla="*/ 143093 h 6858000"/>
              <a:gd name="connsiteX807" fmla="*/ 5961252 w 7467600"/>
              <a:gd name="connsiteY807" fmla="*/ 114820 h 6858000"/>
              <a:gd name="connsiteX808" fmla="*/ 5944437 w 7467600"/>
              <a:gd name="connsiteY808" fmla="*/ 113829 h 6858000"/>
              <a:gd name="connsiteX809" fmla="*/ 3882765 w 7467600"/>
              <a:gd name="connsiteY809" fmla="*/ 0 h 6858000"/>
              <a:gd name="connsiteX810" fmla="*/ 3995099 w 7467600"/>
              <a:gd name="connsiteY810" fmla="*/ 0 h 6858000"/>
              <a:gd name="connsiteX811" fmla="*/ 4163818 w 7467600"/>
              <a:gd name="connsiteY811" fmla="*/ 234104 h 6858000"/>
              <a:gd name="connsiteX812" fmla="*/ 4172099 w 7467600"/>
              <a:gd name="connsiteY812" fmla="*/ 234207 h 6858000"/>
              <a:gd name="connsiteX813" fmla="*/ 4784282 w 7467600"/>
              <a:gd name="connsiteY813" fmla="*/ 276561 h 6858000"/>
              <a:gd name="connsiteX814" fmla="*/ 4801687 w 7467600"/>
              <a:gd name="connsiteY814" fmla="*/ 267764 h 6858000"/>
              <a:gd name="connsiteX815" fmla="*/ 6082788 w 7467600"/>
              <a:gd name="connsiteY815" fmla="*/ 64119 h 6858000"/>
              <a:gd name="connsiteX816" fmla="*/ 6099442 w 7467600"/>
              <a:gd name="connsiteY816" fmla="*/ 82568 h 6858000"/>
              <a:gd name="connsiteX817" fmla="*/ 4804137 w 7467600"/>
              <a:gd name="connsiteY817" fmla="*/ 320931 h 6858000"/>
              <a:gd name="connsiteX818" fmla="*/ 4227047 w 7467600"/>
              <a:gd name="connsiteY818" fmla="*/ 313415 h 6858000"/>
              <a:gd name="connsiteX819" fmla="*/ 4346041 w 7467600"/>
              <a:gd name="connsiteY819" fmla="*/ 456086 h 6858000"/>
              <a:gd name="connsiteX820" fmla="*/ 4870967 w 7467600"/>
              <a:gd name="connsiteY820" fmla="*/ 963061 h 6858000"/>
              <a:gd name="connsiteX821" fmla="*/ 4889647 w 7467600"/>
              <a:gd name="connsiteY821" fmla="*/ 957147 h 6858000"/>
              <a:gd name="connsiteX822" fmla="*/ 5422504 w 7467600"/>
              <a:gd name="connsiteY822" fmla="*/ 805191 h 6858000"/>
              <a:gd name="connsiteX823" fmla="*/ 6087656 w 7467600"/>
              <a:gd name="connsiteY823" fmla="*/ 826703 h 6858000"/>
              <a:gd name="connsiteX824" fmla="*/ 6058717 w 7467600"/>
              <a:gd name="connsiteY824" fmla="*/ 865992 h 6858000"/>
              <a:gd name="connsiteX825" fmla="*/ 4974153 w 7467600"/>
              <a:gd name="connsiteY825" fmla="*/ 1045456 h 6858000"/>
              <a:gd name="connsiteX826" fmla="*/ 5627835 w 7467600"/>
              <a:gd name="connsiteY826" fmla="*/ 1472077 h 6858000"/>
              <a:gd name="connsiteX827" fmla="*/ 5629817 w 7467600"/>
              <a:gd name="connsiteY827" fmla="*/ 1471412 h 6858000"/>
              <a:gd name="connsiteX828" fmla="*/ 5634124 w 7467600"/>
              <a:gd name="connsiteY828" fmla="*/ 1470572 h 6858000"/>
              <a:gd name="connsiteX829" fmla="*/ 5755832 w 7467600"/>
              <a:gd name="connsiteY829" fmla="*/ 1383886 h 6858000"/>
              <a:gd name="connsiteX830" fmla="*/ 6014186 w 7467600"/>
              <a:gd name="connsiteY830" fmla="*/ 1279799 h 6858000"/>
              <a:gd name="connsiteX831" fmla="*/ 6901619 w 7467600"/>
              <a:gd name="connsiteY831" fmla="*/ 1047874 h 6858000"/>
              <a:gd name="connsiteX832" fmla="*/ 6931566 w 7467600"/>
              <a:gd name="connsiteY832" fmla="*/ 1062034 h 6858000"/>
              <a:gd name="connsiteX833" fmla="*/ 5790982 w 7467600"/>
              <a:gd name="connsiteY833" fmla="*/ 1561380 h 6858000"/>
              <a:gd name="connsiteX834" fmla="*/ 6188971 w 7467600"/>
              <a:gd name="connsiteY834" fmla="*/ 1755168 h 6858000"/>
              <a:gd name="connsiteX835" fmla="*/ 6202446 w 7467600"/>
              <a:gd name="connsiteY835" fmla="*/ 1752268 h 6858000"/>
              <a:gd name="connsiteX836" fmla="*/ 7179560 w 7467600"/>
              <a:gd name="connsiteY836" fmla="*/ 1467551 h 6858000"/>
              <a:gd name="connsiteX837" fmla="*/ 7158730 w 7467600"/>
              <a:gd name="connsiteY837" fmla="*/ 1507835 h 6858000"/>
              <a:gd name="connsiteX838" fmla="*/ 6326959 w 7467600"/>
              <a:gd name="connsiteY838" fmla="*/ 1817686 h 6858000"/>
              <a:gd name="connsiteX839" fmla="*/ 6537433 w 7467600"/>
              <a:gd name="connsiteY839" fmla="*/ 1907790 h 6858000"/>
              <a:gd name="connsiteX840" fmla="*/ 6550221 w 7467600"/>
              <a:gd name="connsiteY840" fmla="*/ 1910729 h 6858000"/>
              <a:gd name="connsiteX841" fmla="*/ 6964438 w 7467600"/>
              <a:gd name="connsiteY841" fmla="*/ 2209505 h 6858000"/>
              <a:gd name="connsiteX842" fmla="*/ 7367862 w 7467600"/>
              <a:gd name="connsiteY842" fmla="*/ 2806833 h 6858000"/>
              <a:gd name="connsiteX843" fmla="*/ 7364329 w 7467600"/>
              <a:gd name="connsiteY843" fmla="*/ 2826907 h 6858000"/>
              <a:gd name="connsiteX844" fmla="*/ 7290545 w 7467600"/>
              <a:gd name="connsiteY844" fmla="*/ 2850663 h 6858000"/>
              <a:gd name="connsiteX845" fmla="*/ 6472036 w 7467600"/>
              <a:gd name="connsiteY845" fmla="*/ 1959003 h 6858000"/>
              <a:gd name="connsiteX846" fmla="*/ 5792897 w 7467600"/>
              <a:gd name="connsiteY846" fmla="*/ 1647747 h 6858000"/>
              <a:gd name="connsiteX847" fmla="*/ 5842751 w 7467600"/>
              <a:gd name="connsiteY847" fmla="*/ 1816112 h 6858000"/>
              <a:gd name="connsiteX848" fmla="*/ 5847424 w 7467600"/>
              <a:gd name="connsiteY848" fmla="*/ 1815776 h 6858000"/>
              <a:gd name="connsiteX849" fmla="*/ 6399821 w 7467600"/>
              <a:gd name="connsiteY849" fmla="*/ 2344799 h 6858000"/>
              <a:gd name="connsiteX850" fmla="*/ 6323232 w 7467600"/>
              <a:gd name="connsiteY850" fmla="*/ 2389634 h 6858000"/>
              <a:gd name="connsiteX851" fmla="*/ 5942958 w 7467600"/>
              <a:gd name="connsiteY851" fmla="*/ 2077708 h 6858000"/>
              <a:gd name="connsiteX852" fmla="*/ 5921559 w 7467600"/>
              <a:gd name="connsiteY852" fmla="*/ 2378596 h 6858000"/>
              <a:gd name="connsiteX853" fmla="*/ 5817651 w 7467600"/>
              <a:gd name="connsiteY853" fmla="*/ 3023919 h 6858000"/>
              <a:gd name="connsiteX854" fmla="*/ 5729634 w 7467600"/>
              <a:gd name="connsiteY854" fmla="*/ 3051849 h 6858000"/>
              <a:gd name="connsiteX855" fmla="*/ 5611018 w 7467600"/>
              <a:gd name="connsiteY855" fmla="*/ 2316769 h 6858000"/>
              <a:gd name="connsiteX856" fmla="*/ 5687608 w 7467600"/>
              <a:gd name="connsiteY856" fmla="*/ 2039972 h 6858000"/>
              <a:gd name="connsiteX857" fmla="*/ 5657554 w 7467600"/>
              <a:gd name="connsiteY857" fmla="*/ 1576445 h 6858000"/>
              <a:gd name="connsiteX858" fmla="*/ 5150475 w 7467600"/>
              <a:gd name="connsiteY858" fmla="*/ 1274012 h 6858000"/>
              <a:gd name="connsiteX859" fmla="*/ 5349142 w 7467600"/>
              <a:gd name="connsiteY859" fmla="*/ 2204405 h 6858000"/>
              <a:gd name="connsiteX860" fmla="*/ 5262214 w 7467600"/>
              <a:gd name="connsiteY860" fmla="*/ 2233836 h 6858000"/>
              <a:gd name="connsiteX861" fmla="*/ 4981539 w 7467600"/>
              <a:gd name="connsiteY861" fmla="*/ 1542201 h 6858000"/>
              <a:gd name="connsiteX862" fmla="*/ 4958461 w 7467600"/>
              <a:gd name="connsiteY862" fmla="*/ 1136957 h 6858000"/>
              <a:gd name="connsiteX863" fmla="*/ 4655015 w 7467600"/>
              <a:gd name="connsiteY863" fmla="*/ 891426 h 6858000"/>
              <a:gd name="connsiteX864" fmla="*/ 4348002 w 7467600"/>
              <a:gd name="connsiteY864" fmla="*/ 2205895 h 6858000"/>
              <a:gd name="connsiteX865" fmla="*/ 4262250 w 7467600"/>
              <a:gd name="connsiteY865" fmla="*/ 2219972 h 6858000"/>
              <a:gd name="connsiteX866" fmla="*/ 4550611 w 7467600"/>
              <a:gd name="connsiteY866" fmla="*/ 817540 h 6858000"/>
              <a:gd name="connsiteX867" fmla="*/ 4564418 w 7467600"/>
              <a:gd name="connsiteY867" fmla="*/ 808293 h 6858000"/>
              <a:gd name="connsiteX868" fmla="*/ 4266388 w 7467600"/>
              <a:gd name="connsiteY868" fmla="*/ 500083 h 6858000"/>
              <a:gd name="connsiteX869" fmla="*/ 4032842 w 7467600"/>
              <a:gd name="connsiteY869" fmla="*/ 211809 h 6858000"/>
              <a:gd name="connsiteX870" fmla="*/ 3882765 w 7467600"/>
              <a:gd name="connsiteY870" fmla="*/ 0 h 6858000"/>
              <a:gd name="connsiteX871" fmla="*/ 3721337 w 7467600"/>
              <a:gd name="connsiteY871" fmla="*/ 0 h 6858000"/>
              <a:gd name="connsiteX872" fmla="*/ 3797544 w 7467600"/>
              <a:gd name="connsiteY872" fmla="*/ 0 h 6858000"/>
              <a:gd name="connsiteX873" fmla="*/ 3775734 w 7467600"/>
              <a:gd name="connsiteY873" fmla="*/ 95131 h 6858000"/>
              <a:gd name="connsiteX874" fmla="*/ 3724807 w 7467600"/>
              <a:gd name="connsiteY874" fmla="*/ 272257 h 6858000"/>
              <a:gd name="connsiteX875" fmla="*/ 3726844 w 7467600"/>
              <a:gd name="connsiteY875" fmla="*/ 282988 h 6858000"/>
              <a:gd name="connsiteX876" fmla="*/ 3742664 w 7467600"/>
              <a:gd name="connsiteY876" fmla="*/ 279918 h 6858000"/>
              <a:gd name="connsiteX877" fmla="*/ 4103910 w 7467600"/>
              <a:gd name="connsiteY877" fmla="*/ 1161917 h 6858000"/>
              <a:gd name="connsiteX878" fmla="*/ 4020269 w 7467600"/>
              <a:gd name="connsiteY878" fmla="*/ 1200406 h 6858000"/>
              <a:gd name="connsiteX879" fmla="*/ 3674882 w 7467600"/>
              <a:gd name="connsiteY879" fmla="*/ 488524 h 6858000"/>
              <a:gd name="connsiteX880" fmla="*/ 3132682 w 7467600"/>
              <a:gd name="connsiteY880" fmla="*/ 1072284 h 6858000"/>
              <a:gd name="connsiteX881" fmla="*/ 2716346 w 7467600"/>
              <a:gd name="connsiteY881" fmla="*/ 1276376 h 6858000"/>
              <a:gd name="connsiteX882" fmla="*/ 2716772 w 7467600"/>
              <a:gd name="connsiteY882" fmla="*/ 1255462 h 6858000"/>
              <a:gd name="connsiteX883" fmla="*/ 3471096 w 7467600"/>
              <a:gd name="connsiteY883" fmla="*/ 437072 h 6858000"/>
              <a:gd name="connsiteX884" fmla="*/ 3639057 w 7467600"/>
              <a:gd name="connsiteY884" fmla="*/ 286334 h 6858000"/>
              <a:gd name="connsiteX885" fmla="*/ 3640309 w 7467600"/>
              <a:gd name="connsiteY885" fmla="*/ 284664 h 6858000"/>
              <a:gd name="connsiteX886" fmla="*/ 3646022 w 7467600"/>
              <a:gd name="connsiteY886" fmla="*/ 276711 h 6858000"/>
              <a:gd name="connsiteX887" fmla="*/ 3707943 w 7467600"/>
              <a:gd name="connsiteY887" fmla="*/ 65958 h 6858000"/>
              <a:gd name="connsiteX888" fmla="*/ 3721337 w 7467600"/>
              <a:gd name="connsiteY888" fmla="*/ 0 h 6858000"/>
              <a:gd name="connsiteX889" fmla="*/ 2867960 w 7467600"/>
              <a:gd name="connsiteY889" fmla="*/ 0 h 6858000"/>
              <a:gd name="connsiteX890" fmla="*/ 2926351 w 7467600"/>
              <a:gd name="connsiteY890" fmla="*/ 0 h 6858000"/>
              <a:gd name="connsiteX891" fmla="*/ 2902823 w 7467600"/>
              <a:gd name="connsiteY891" fmla="*/ 262929 h 6858000"/>
              <a:gd name="connsiteX892" fmla="*/ 2940663 w 7467600"/>
              <a:gd name="connsiteY892" fmla="*/ 140884 h 6858000"/>
              <a:gd name="connsiteX893" fmla="*/ 2947039 w 7467600"/>
              <a:gd name="connsiteY893" fmla="*/ 122524 h 6858000"/>
              <a:gd name="connsiteX894" fmla="*/ 2984316 w 7467600"/>
              <a:gd name="connsiteY894" fmla="*/ 0 h 6858000"/>
              <a:gd name="connsiteX895" fmla="*/ 3016114 w 7467600"/>
              <a:gd name="connsiteY895" fmla="*/ 0 h 6858000"/>
              <a:gd name="connsiteX896" fmla="*/ 2979949 w 7467600"/>
              <a:gd name="connsiteY896" fmla="*/ 119274 h 6858000"/>
              <a:gd name="connsiteX897" fmla="*/ 3023879 w 7467600"/>
              <a:gd name="connsiteY897" fmla="*/ 0 h 6858000"/>
              <a:gd name="connsiteX898" fmla="*/ 3105400 w 7467600"/>
              <a:gd name="connsiteY898" fmla="*/ 0 h 6858000"/>
              <a:gd name="connsiteX899" fmla="*/ 3094669 w 7467600"/>
              <a:gd name="connsiteY899" fmla="*/ 30308 h 6858000"/>
              <a:gd name="connsiteX900" fmla="*/ 2901945 w 7467600"/>
              <a:gd name="connsiteY900" fmla="*/ 466538 h 6858000"/>
              <a:gd name="connsiteX901" fmla="*/ 2815209 w 7467600"/>
              <a:gd name="connsiteY901" fmla="*/ 497361 h 6858000"/>
              <a:gd name="connsiteX902" fmla="*/ 2844845 w 7467600"/>
              <a:gd name="connsiteY902" fmla="*/ 127638 h 6858000"/>
              <a:gd name="connsiteX903" fmla="*/ 2867960 w 7467600"/>
              <a:gd name="connsiteY903" fmla="*/ 0 h 6858000"/>
              <a:gd name="connsiteX904" fmla="*/ 1057230 w 7467600"/>
              <a:gd name="connsiteY904" fmla="*/ 0 h 6858000"/>
              <a:gd name="connsiteX905" fmla="*/ 1111003 w 7467600"/>
              <a:gd name="connsiteY905" fmla="*/ 0 h 6858000"/>
              <a:gd name="connsiteX906" fmla="*/ 1125553 w 7467600"/>
              <a:gd name="connsiteY906" fmla="*/ 52588 h 6858000"/>
              <a:gd name="connsiteX907" fmla="*/ 1304276 w 7467600"/>
              <a:gd name="connsiteY907" fmla="*/ 476275 h 6858000"/>
              <a:gd name="connsiteX908" fmla="*/ 1492066 w 7467600"/>
              <a:gd name="connsiteY908" fmla="*/ 886333 h 6858000"/>
              <a:gd name="connsiteX909" fmla="*/ 1423698 w 7467600"/>
              <a:gd name="connsiteY909" fmla="*/ 710817 h 6858000"/>
              <a:gd name="connsiteX910" fmla="*/ 1357609 w 7467600"/>
              <a:gd name="connsiteY910" fmla="*/ 532892 h 6858000"/>
              <a:gd name="connsiteX911" fmla="*/ 1309550 w 7467600"/>
              <a:gd name="connsiteY911" fmla="*/ 374031 h 6858000"/>
              <a:gd name="connsiteX912" fmla="*/ 1193673 w 7467600"/>
              <a:gd name="connsiteY912" fmla="*/ 49533 h 6858000"/>
              <a:gd name="connsiteX913" fmla="*/ 1164391 w 7467600"/>
              <a:gd name="connsiteY913" fmla="*/ 0 h 6858000"/>
              <a:gd name="connsiteX914" fmla="*/ 1200666 w 7467600"/>
              <a:gd name="connsiteY914" fmla="*/ 0 h 6858000"/>
              <a:gd name="connsiteX915" fmla="*/ 1223408 w 7467600"/>
              <a:gd name="connsiteY915" fmla="*/ 38996 h 6858000"/>
              <a:gd name="connsiteX916" fmla="*/ 1339635 w 7467600"/>
              <a:gd name="connsiteY916" fmla="*/ 365517 h 6858000"/>
              <a:gd name="connsiteX917" fmla="*/ 1387469 w 7467600"/>
              <a:gd name="connsiteY917" fmla="*/ 523079 h 6858000"/>
              <a:gd name="connsiteX918" fmla="*/ 1452685 w 7467600"/>
              <a:gd name="connsiteY918" fmla="*/ 699806 h 6858000"/>
              <a:gd name="connsiteX919" fmla="*/ 1492092 w 7467600"/>
              <a:gd name="connsiteY919" fmla="*/ 800424 h 6858000"/>
              <a:gd name="connsiteX920" fmla="*/ 1455302 w 7467600"/>
              <a:gd name="connsiteY920" fmla="*/ 632913 h 6858000"/>
              <a:gd name="connsiteX921" fmla="*/ 1222336 w 7467600"/>
              <a:gd name="connsiteY921" fmla="*/ 9480 h 6858000"/>
              <a:gd name="connsiteX922" fmla="*/ 1214634 w 7467600"/>
              <a:gd name="connsiteY922" fmla="*/ 0 h 6858000"/>
              <a:gd name="connsiteX923" fmla="*/ 1289827 w 7467600"/>
              <a:gd name="connsiteY923" fmla="*/ 0 h 6858000"/>
              <a:gd name="connsiteX924" fmla="*/ 1321076 w 7467600"/>
              <a:gd name="connsiteY924" fmla="*/ 59722 h 6858000"/>
              <a:gd name="connsiteX925" fmla="*/ 1512579 w 7467600"/>
              <a:gd name="connsiteY925" fmla="*/ 626441 h 6858000"/>
              <a:gd name="connsiteX926" fmla="*/ 1506076 w 7467600"/>
              <a:gd name="connsiteY926" fmla="*/ 1089289 h 6858000"/>
              <a:gd name="connsiteX927" fmla="*/ 1486346 w 7467600"/>
              <a:gd name="connsiteY927" fmla="*/ 1079919 h 6858000"/>
              <a:gd name="connsiteX928" fmla="*/ 1070511 w 7467600"/>
              <a:gd name="connsiteY928" fmla="*/ 48609 h 6858000"/>
              <a:gd name="connsiteX929" fmla="*/ 1057230 w 7467600"/>
              <a:gd name="connsiteY929" fmla="*/ 0 h 6858000"/>
              <a:gd name="connsiteX930" fmla="*/ 43151 w 7467600"/>
              <a:gd name="connsiteY930" fmla="*/ 0 h 6858000"/>
              <a:gd name="connsiteX931" fmla="*/ 95283 w 7467600"/>
              <a:gd name="connsiteY931" fmla="*/ 0 h 6858000"/>
              <a:gd name="connsiteX932" fmla="*/ 300708 w 7467600"/>
              <a:gd name="connsiteY932" fmla="*/ 154571 h 6858000"/>
              <a:gd name="connsiteX933" fmla="*/ 530414 w 7467600"/>
              <a:gd name="connsiteY933" fmla="*/ 354673 h 6858000"/>
              <a:gd name="connsiteX934" fmla="*/ 333785 w 7467600"/>
              <a:gd name="connsiteY934" fmla="*/ 161564 h 6858000"/>
              <a:gd name="connsiteX935" fmla="*/ 147005 w 7467600"/>
              <a:gd name="connsiteY935" fmla="*/ 0 h 6858000"/>
              <a:gd name="connsiteX936" fmla="*/ 272509 w 7467600"/>
              <a:gd name="connsiteY936" fmla="*/ 0 h 6858000"/>
              <a:gd name="connsiteX937" fmla="*/ 326276 w 7467600"/>
              <a:gd name="connsiteY937" fmla="*/ 45847 h 6858000"/>
              <a:gd name="connsiteX938" fmla="*/ 823759 w 7467600"/>
              <a:gd name="connsiteY938" fmla="*/ 574145 h 6858000"/>
              <a:gd name="connsiteX939" fmla="*/ 811254 w 7467600"/>
              <a:gd name="connsiteY939" fmla="*/ 665546 h 6858000"/>
              <a:gd name="connsiteX940" fmla="*/ 154042 w 7467600"/>
              <a:gd name="connsiteY940" fmla="*/ 261522 h 6858000"/>
              <a:gd name="connsiteX941" fmla="*/ 13550 w 7467600"/>
              <a:gd name="connsiteY941" fmla="*/ 158423 h 6858000"/>
              <a:gd name="connsiteX942" fmla="*/ 0 w 7467600"/>
              <a:gd name="connsiteY942" fmla="*/ 146618 h 6858000"/>
              <a:gd name="connsiteX943" fmla="*/ 0 w 7467600"/>
              <a:gd name="connsiteY943" fmla="*/ 59161 h 6858000"/>
              <a:gd name="connsiteX944" fmla="*/ 45427 w 7467600"/>
              <a:gd name="connsiteY944" fmla="*/ 101078 h 6858000"/>
              <a:gd name="connsiteX945" fmla="*/ 630103 w 7467600"/>
              <a:gd name="connsiteY945" fmla="*/ 485885 h 6858000"/>
              <a:gd name="connsiteX946" fmla="*/ 532040 w 7467600"/>
              <a:gd name="connsiteY946" fmla="*/ 399359 h 6858000"/>
              <a:gd name="connsiteX947" fmla="*/ 517618 w 7467600"/>
              <a:gd name="connsiteY947" fmla="*/ 385726 h 6858000"/>
              <a:gd name="connsiteX948" fmla="*/ 285074 w 7467600"/>
              <a:gd name="connsiteY948" fmla="*/ 182755 h 6858000"/>
              <a:gd name="connsiteX949" fmla="*/ 43151 w 7467600"/>
              <a:gd name="connsiteY94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05948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1019354 w 7467600"/>
              <a:gd name="connsiteY17" fmla="*/ 6315006 h 6858000"/>
              <a:gd name="connsiteX18" fmla="*/ 441046 w 7467600"/>
              <a:gd name="connsiteY18" fmla="*/ 6691153 h 6858000"/>
              <a:gd name="connsiteX19" fmla="*/ 1019354 w 7467600"/>
              <a:gd name="connsiteY19" fmla="*/ 6315006 h 6858000"/>
              <a:gd name="connsiteX20" fmla="*/ 991680 w 7467600"/>
              <a:gd name="connsiteY20" fmla="*/ 6298413 h 6858000"/>
              <a:gd name="connsiteX21" fmla="*/ 409060 w 7467600"/>
              <a:gd name="connsiteY21" fmla="*/ 6671470 h 6858000"/>
              <a:gd name="connsiteX22" fmla="*/ 991680 w 7467600"/>
              <a:gd name="connsiteY22" fmla="*/ 6298413 h 6858000"/>
              <a:gd name="connsiteX23" fmla="*/ 103333 w 7467600"/>
              <a:gd name="connsiteY23" fmla="*/ 5699602 h 6858000"/>
              <a:gd name="connsiteX24" fmla="*/ 233938 w 7467600"/>
              <a:gd name="connsiteY24" fmla="*/ 5809416 h 6858000"/>
              <a:gd name="connsiteX25" fmla="*/ 883580 w 7467600"/>
              <a:gd name="connsiteY25" fmla="*/ 6180710 h 6858000"/>
              <a:gd name="connsiteX26" fmla="*/ 487337 w 7467600"/>
              <a:gd name="connsiteY26" fmla="*/ 5950182 h 6858000"/>
              <a:gd name="connsiteX27" fmla="*/ 354051 w 7467600"/>
              <a:gd name="connsiteY27" fmla="*/ 5854912 h 6858000"/>
              <a:gd name="connsiteX28" fmla="*/ 195436 w 7467600"/>
              <a:gd name="connsiteY28" fmla="*/ 5755068 h 6858000"/>
              <a:gd name="connsiteX29" fmla="*/ 103333 w 7467600"/>
              <a:gd name="connsiteY29" fmla="*/ 5699602 h 6858000"/>
              <a:gd name="connsiteX30" fmla="*/ 5539432 w 7467600"/>
              <a:gd name="connsiteY30" fmla="*/ 5642928 h 6858000"/>
              <a:gd name="connsiteX31" fmla="*/ 5555462 w 7467600"/>
              <a:gd name="connsiteY31" fmla="*/ 5694454 h 6858000"/>
              <a:gd name="connsiteX32" fmla="*/ 5828270 w 7467600"/>
              <a:gd name="connsiteY32" fmla="*/ 6320663 h 6858000"/>
              <a:gd name="connsiteX33" fmla="*/ 5947416 w 7467600"/>
              <a:gd name="connsiteY33" fmla="*/ 6574846 h 6858000"/>
              <a:gd name="connsiteX34" fmla="*/ 5539432 w 7467600"/>
              <a:gd name="connsiteY34" fmla="*/ 5642928 h 6858000"/>
              <a:gd name="connsiteX35" fmla="*/ 51253 w 7467600"/>
              <a:gd name="connsiteY35" fmla="*/ 5631825 h 6858000"/>
              <a:gd name="connsiteX36" fmla="*/ 211622 w 7467600"/>
              <a:gd name="connsiteY36" fmla="*/ 5728803 h 6858000"/>
              <a:gd name="connsiteX37" fmla="*/ 371652 w 7467600"/>
              <a:gd name="connsiteY37" fmla="*/ 5829062 h 6858000"/>
              <a:gd name="connsiteX38" fmla="*/ 505903 w 7467600"/>
              <a:gd name="connsiteY38" fmla="*/ 5925221 h 6858000"/>
              <a:gd name="connsiteX39" fmla="*/ 899240 w 7467600"/>
              <a:gd name="connsiteY39" fmla="*/ 6153068 h 6858000"/>
              <a:gd name="connsiteX40" fmla="*/ 988114 w 7467600"/>
              <a:gd name="connsiteY40" fmla="*/ 6174204 h 6858000"/>
              <a:gd name="connsiteX41" fmla="*/ 845971 w 7467600"/>
              <a:gd name="connsiteY41" fmla="*/ 6067177 h 6858000"/>
              <a:gd name="connsiteX42" fmla="*/ 448057 w 7467600"/>
              <a:gd name="connsiteY42" fmla="*/ 5841376 h 6858000"/>
              <a:gd name="connsiteX43" fmla="*/ 51253 w 7467600"/>
              <a:gd name="connsiteY43" fmla="*/ 5631825 h 6858000"/>
              <a:gd name="connsiteX44" fmla="*/ 2606687 w 7467600"/>
              <a:gd name="connsiteY44" fmla="*/ 5630718 h 6858000"/>
              <a:gd name="connsiteX45" fmla="*/ 2645658 w 7467600"/>
              <a:gd name="connsiteY45" fmla="*/ 6640259 h 6858000"/>
              <a:gd name="connsiteX46" fmla="*/ 2606687 w 7467600"/>
              <a:gd name="connsiteY46" fmla="*/ 5630718 h 6858000"/>
              <a:gd name="connsiteX47" fmla="*/ 3642057 w 7467600"/>
              <a:gd name="connsiteY47" fmla="*/ 5573487 h 6858000"/>
              <a:gd name="connsiteX48" fmla="*/ 3632981 w 7467600"/>
              <a:gd name="connsiteY48" fmla="*/ 5579437 h 6858000"/>
              <a:gd name="connsiteX49" fmla="*/ 3382436 w 7467600"/>
              <a:gd name="connsiteY49" fmla="*/ 5952726 h 6858000"/>
              <a:gd name="connsiteX50" fmla="*/ 3191929 w 7467600"/>
              <a:gd name="connsiteY50" fmla="*/ 6662669 h 6858000"/>
              <a:gd name="connsiteX51" fmla="*/ 3369898 w 7467600"/>
              <a:gd name="connsiteY51" fmla="*/ 6081771 h 6858000"/>
              <a:gd name="connsiteX52" fmla="*/ 3642057 w 7467600"/>
              <a:gd name="connsiteY52" fmla="*/ 5573487 h 6858000"/>
              <a:gd name="connsiteX53" fmla="*/ 2650666 w 7467600"/>
              <a:gd name="connsiteY53" fmla="*/ 5530686 h 6858000"/>
              <a:gd name="connsiteX54" fmla="*/ 2650249 w 7467600"/>
              <a:gd name="connsiteY54" fmla="*/ 5532101 h 6858000"/>
              <a:gd name="connsiteX55" fmla="*/ 2663808 w 7467600"/>
              <a:gd name="connsiteY55" fmla="*/ 6535215 h 6858000"/>
              <a:gd name="connsiteX56" fmla="*/ 2665418 w 7467600"/>
              <a:gd name="connsiteY56" fmla="*/ 6132756 h 6858000"/>
              <a:gd name="connsiteX57" fmla="*/ 2650666 w 7467600"/>
              <a:gd name="connsiteY57" fmla="*/ 5530686 h 6858000"/>
              <a:gd name="connsiteX58" fmla="*/ 2680277 w 7467600"/>
              <a:gd name="connsiteY58" fmla="*/ 5479204 h 6858000"/>
              <a:gd name="connsiteX59" fmla="*/ 2678972 w 7467600"/>
              <a:gd name="connsiteY59" fmla="*/ 5481582 h 6858000"/>
              <a:gd name="connsiteX60" fmla="*/ 2696666 w 7467600"/>
              <a:gd name="connsiteY60" fmla="*/ 6133836 h 6858000"/>
              <a:gd name="connsiteX61" fmla="*/ 2695769 w 7467600"/>
              <a:gd name="connsiteY61" fmla="*/ 6390955 h 6858000"/>
              <a:gd name="connsiteX62" fmla="*/ 2739893 w 7467600"/>
              <a:gd name="connsiteY62" fmla="*/ 6108357 h 6858000"/>
              <a:gd name="connsiteX63" fmla="*/ 2680277 w 7467600"/>
              <a:gd name="connsiteY63" fmla="*/ 5479204 h 6858000"/>
              <a:gd name="connsiteX64" fmla="*/ 1132195 w 7467600"/>
              <a:gd name="connsiteY64" fmla="*/ 5467980 h 6858000"/>
              <a:gd name="connsiteX65" fmla="*/ 1679056 w 7467600"/>
              <a:gd name="connsiteY65" fmla="*/ 5516907 h 6858000"/>
              <a:gd name="connsiteX66" fmla="*/ 2128648 w 7467600"/>
              <a:gd name="connsiteY66" fmla="*/ 5474249 h 6858000"/>
              <a:gd name="connsiteX67" fmla="*/ 1825619 w 7467600"/>
              <a:gd name="connsiteY67" fmla="*/ 5478447 h 6858000"/>
              <a:gd name="connsiteX68" fmla="*/ 1737798 w 7467600"/>
              <a:gd name="connsiteY68" fmla="*/ 5483353 h 6858000"/>
              <a:gd name="connsiteX69" fmla="*/ 1132195 w 7467600"/>
              <a:gd name="connsiteY69" fmla="*/ 5467980 h 6858000"/>
              <a:gd name="connsiteX70" fmla="*/ 1456157 w 7467600"/>
              <a:gd name="connsiteY70" fmla="*/ 5371404 h 6858000"/>
              <a:gd name="connsiteX71" fmla="*/ 1244432 w 7467600"/>
              <a:gd name="connsiteY71" fmla="*/ 5385601 h 6858000"/>
              <a:gd name="connsiteX72" fmla="*/ 973990 w 7467600"/>
              <a:gd name="connsiteY72" fmla="*/ 5424940 h 6858000"/>
              <a:gd name="connsiteX73" fmla="*/ 1103809 w 7467600"/>
              <a:gd name="connsiteY73" fmla="*/ 5433720 h 6858000"/>
              <a:gd name="connsiteX74" fmla="*/ 1123454 w 7467600"/>
              <a:gd name="connsiteY74" fmla="*/ 5435727 h 6858000"/>
              <a:gd name="connsiteX75" fmla="*/ 1737017 w 7467600"/>
              <a:gd name="connsiteY75" fmla="*/ 5452183 h 6858000"/>
              <a:gd name="connsiteX76" fmla="*/ 1824397 w 7467600"/>
              <a:gd name="connsiteY76" fmla="*/ 5447757 h 6858000"/>
              <a:gd name="connsiteX77" fmla="*/ 2070059 w 7467600"/>
              <a:gd name="connsiteY77" fmla="*/ 5441660 h 6858000"/>
              <a:gd name="connsiteX78" fmla="*/ 1456157 w 7467600"/>
              <a:gd name="connsiteY78" fmla="*/ 5371404 h 6858000"/>
              <a:gd name="connsiteX79" fmla="*/ 4988186 w 7467600"/>
              <a:gd name="connsiteY79" fmla="*/ 5216467 h 6858000"/>
              <a:gd name="connsiteX80" fmla="*/ 4777334 w 7467600"/>
              <a:gd name="connsiteY80" fmla="*/ 5406072 h 6858000"/>
              <a:gd name="connsiteX81" fmla="*/ 4718341 w 7467600"/>
              <a:gd name="connsiteY81" fmla="*/ 5468043 h 6858000"/>
              <a:gd name="connsiteX82" fmla="*/ 4604655 w 7467600"/>
              <a:gd name="connsiteY82" fmla="*/ 5583434 h 6858000"/>
              <a:gd name="connsiteX83" fmla="*/ 4565074 w 7467600"/>
              <a:gd name="connsiteY83" fmla="*/ 5618550 h 6858000"/>
              <a:gd name="connsiteX84" fmla="*/ 4988186 w 7467600"/>
              <a:gd name="connsiteY84" fmla="*/ 5216467 h 6858000"/>
              <a:gd name="connsiteX85" fmla="*/ 4978032 w 7467600"/>
              <a:gd name="connsiteY85" fmla="*/ 5183809 h 6858000"/>
              <a:gd name="connsiteX86" fmla="*/ 4463413 w 7467600"/>
              <a:gd name="connsiteY86" fmla="*/ 5615162 h 6858000"/>
              <a:gd name="connsiteX87" fmla="*/ 4358134 w 7467600"/>
              <a:gd name="connsiteY87" fmla="*/ 5742791 h 6858000"/>
              <a:gd name="connsiteX88" fmla="*/ 4376219 w 7467600"/>
              <a:gd name="connsiteY88" fmla="*/ 5729027 h 6858000"/>
              <a:gd name="connsiteX89" fmla="*/ 4582340 w 7467600"/>
              <a:gd name="connsiteY89" fmla="*/ 5561037 h 6858000"/>
              <a:gd name="connsiteX90" fmla="*/ 4694684 w 7467600"/>
              <a:gd name="connsiteY90" fmla="*/ 5447098 h 6858000"/>
              <a:gd name="connsiteX91" fmla="*/ 4754123 w 7467600"/>
              <a:gd name="connsiteY91" fmla="*/ 5384643 h 6858000"/>
              <a:gd name="connsiteX92" fmla="*/ 4978032 w 7467600"/>
              <a:gd name="connsiteY92" fmla="*/ 5183809 h 6858000"/>
              <a:gd name="connsiteX93" fmla="*/ 1903353 w 7467600"/>
              <a:gd name="connsiteY93" fmla="*/ 5044827 h 6858000"/>
              <a:gd name="connsiteX94" fmla="*/ 1936931 w 7467600"/>
              <a:gd name="connsiteY94" fmla="*/ 5093954 h 6858000"/>
              <a:gd name="connsiteX95" fmla="*/ 2195868 w 7467600"/>
              <a:gd name="connsiteY95" fmla="*/ 5396574 h 6858000"/>
              <a:gd name="connsiteX96" fmla="*/ 2088852 w 7467600"/>
              <a:gd name="connsiteY96" fmla="*/ 5166123 h 6858000"/>
              <a:gd name="connsiteX97" fmla="*/ 1958241 w 7467600"/>
              <a:gd name="connsiteY97" fmla="*/ 5067955 h 6858000"/>
              <a:gd name="connsiteX98" fmla="*/ 1903353 w 7467600"/>
              <a:gd name="connsiteY98" fmla="*/ 5044827 h 6858000"/>
              <a:gd name="connsiteX99" fmla="*/ 1979378 w 7467600"/>
              <a:gd name="connsiteY99" fmla="*/ 4769504 h 6858000"/>
              <a:gd name="connsiteX100" fmla="*/ 2882120 w 7467600"/>
              <a:gd name="connsiteY100" fmla="*/ 5064547 h 6858000"/>
              <a:gd name="connsiteX101" fmla="*/ 2793103 w 7467600"/>
              <a:gd name="connsiteY101" fmla="*/ 5039699 h 6858000"/>
              <a:gd name="connsiteX102" fmla="*/ 2770041 w 7467600"/>
              <a:gd name="connsiteY102" fmla="*/ 5033634 h 6858000"/>
              <a:gd name="connsiteX103" fmla="*/ 1979378 w 7467600"/>
              <a:gd name="connsiteY103" fmla="*/ 4769504 h 6858000"/>
              <a:gd name="connsiteX104" fmla="*/ 1927410 w 7467600"/>
              <a:gd name="connsiteY104" fmla="*/ 4716164 h 6858000"/>
              <a:gd name="connsiteX105" fmla="*/ 1959587 w 7467600"/>
              <a:gd name="connsiteY105" fmla="*/ 4728849 h 6858000"/>
              <a:gd name="connsiteX106" fmla="*/ 2777707 w 7467600"/>
              <a:gd name="connsiteY106" fmla="*/ 5003991 h 6858000"/>
              <a:gd name="connsiteX107" fmla="*/ 2800768 w 7467600"/>
              <a:gd name="connsiteY107" fmla="*/ 5010056 h 6858000"/>
              <a:gd name="connsiteX108" fmla="*/ 2879408 w 7467600"/>
              <a:gd name="connsiteY108" fmla="*/ 5031590 h 6858000"/>
              <a:gd name="connsiteX109" fmla="*/ 2862295 w 7467600"/>
              <a:gd name="connsiteY109" fmla="*/ 5022958 h 6858000"/>
              <a:gd name="connsiteX110" fmla="*/ 2813343 w 7467600"/>
              <a:gd name="connsiteY110" fmla="*/ 4998369 h 6858000"/>
              <a:gd name="connsiteX111" fmla="*/ 2646245 w 7467600"/>
              <a:gd name="connsiteY111" fmla="*/ 4930999 h 6858000"/>
              <a:gd name="connsiteX112" fmla="*/ 1999243 w 7467600"/>
              <a:gd name="connsiteY112" fmla="*/ 4730524 h 6858000"/>
              <a:gd name="connsiteX113" fmla="*/ 1979527 w 7467600"/>
              <a:gd name="connsiteY113" fmla="*/ 4726651 h 6858000"/>
              <a:gd name="connsiteX114" fmla="*/ 1927410 w 7467600"/>
              <a:gd name="connsiteY114" fmla="*/ 4716164 h 6858000"/>
              <a:gd name="connsiteX115" fmla="*/ 1997014 w 7467600"/>
              <a:gd name="connsiteY115" fmla="*/ 4698007 h 6858000"/>
              <a:gd name="connsiteX116" fmla="*/ 2005458 w 7467600"/>
              <a:gd name="connsiteY116" fmla="*/ 4699540 h 6858000"/>
              <a:gd name="connsiteX117" fmla="*/ 2657186 w 7467600"/>
              <a:gd name="connsiteY117" fmla="*/ 4901687 h 6858000"/>
              <a:gd name="connsiteX118" fmla="*/ 2826662 w 7467600"/>
              <a:gd name="connsiteY118" fmla="*/ 4970362 h 6858000"/>
              <a:gd name="connsiteX119" fmla="*/ 2876100 w 7467600"/>
              <a:gd name="connsiteY119" fmla="*/ 4995397 h 6858000"/>
              <a:gd name="connsiteX120" fmla="*/ 3042600 w 7467600"/>
              <a:gd name="connsiteY120" fmla="*/ 5059532 h 6858000"/>
              <a:gd name="connsiteX121" fmla="*/ 1997014 w 7467600"/>
              <a:gd name="connsiteY121" fmla="*/ 4698007 h 6858000"/>
              <a:gd name="connsiteX122" fmla="*/ 2305292 w 7467600"/>
              <a:gd name="connsiteY122" fmla="*/ 4219492 h 6858000"/>
              <a:gd name="connsiteX123" fmla="*/ 3360922 w 7467600"/>
              <a:gd name="connsiteY123" fmla="*/ 4529373 h 6858000"/>
              <a:gd name="connsiteX124" fmla="*/ 3492420 w 7467600"/>
              <a:gd name="connsiteY124" fmla="*/ 4510145 h 6858000"/>
              <a:gd name="connsiteX125" fmla="*/ 3364086 w 7467600"/>
              <a:gd name="connsiteY125" fmla="*/ 4480340 h 6858000"/>
              <a:gd name="connsiteX126" fmla="*/ 3225818 w 7467600"/>
              <a:gd name="connsiteY126" fmla="*/ 4411822 h 6858000"/>
              <a:gd name="connsiteX127" fmla="*/ 3129696 w 7467600"/>
              <a:gd name="connsiteY127" fmla="*/ 4360704 h 6858000"/>
              <a:gd name="connsiteX128" fmla="*/ 2814545 w 7467600"/>
              <a:gd name="connsiteY128" fmla="*/ 4282955 h 6858000"/>
              <a:gd name="connsiteX129" fmla="*/ 2305292 w 7467600"/>
              <a:gd name="connsiteY129" fmla="*/ 4219492 h 6858000"/>
              <a:gd name="connsiteX130" fmla="*/ 2626982 w 7467600"/>
              <a:gd name="connsiteY130" fmla="*/ 4206450 h 6858000"/>
              <a:gd name="connsiteX131" fmla="*/ 2490617 w 7467600"/>
              <a:gd name="connsiteY131" fmla="*/ 4206951 h 6858000"/>
              <a:gd name="connsiteX132" fmla="*/ 2819869 w 7467600"/>
              <a:gd name="connsiteY132" fmla="*/ 4252936 h 6858000"/>
              <a:gd name="connsiteX133" fmla="*/ 3143018 w 7467600"/>
              <a:gd name="connsiteY133" fmla="*/ 4332698 h 6858000"/>
              <a:gd name="connsiteX134" fmla="*/ 3241520 w 7467600"/>
              <a:gd name="connsiteY134" fmla="*/ 4385112 h 6858000"/>
              <a:gd name="connsiteX135" fmla="*/ 3374575 w 7467600"/>
              <a:gd name="connsiteY135" fmla="*/ 4451517 h 6858000"/>
              <a:gd name="connsiteX136" fmla="*/ 3505221 w 7467600"/>
              <a:gd name="connsiteY136" fmla="*/ 4480757 h 6858000"/>
              <a:gd name="connsiteX137" fmla="*/ 2626982 w 7467600"/>
              <a:gd name="connsiteY137" fmla="*/ 4206450 h 6858000"/>
              <a:gd name="connsiteX138" fmla="*/ 1310106 w 7467600"/>
              <a:gd name="connsiteY138" fmla="*/ 3943217 h 6858000"/>
              <a:gd name="connsiteX139" fmla="*/ 854994 w 7467600"/>
              <a:gd name="connsiteY139" fmla="*/ 4399136 h 6858000"/>
              <a:gd name="connsiteX140" fmla="*/ 742462 w 7467600"/>
              <a:gd name="connsiteY140" fmla="*/ 4594648 h 6858000"/>
              <a:gd name="connsiteX141" fmla="*/ 820602 w 7467600"/>
              <a:gd name="connsiteY141" fmla="*/ 4485915 h 6858000"/>
              <a:gd name="connsiteX142" fmla="*/ 878295 w 7467600"/>
              <a:gd name="connsiteY142" fmla="*/ 4403594 h 6858000"/>
              <a:gd name="connsiteX143" fmla="*/ 1240607 w 7467600"/>
              <a:gd name="connsiteY143" fmla="*/ 4010401 h 6858000"/>
              <a:gd name="connsiteX144" fmla="*/ 1310106 w 7467600"/>
              <a:gd name="connsiteY144" fmla="*/ 3943217 h 6858000"/>
              <a:gd name="connsiteX145" fmla="*/ 1423113 w 7467600"/>
              <a:gd name="connsiteY145" fmla="*/ 3874565 h 6858000"/>
              <a:gd name="connsiteX146" fmla="*/ 1260565 w 7467600"/>
              <a:gd name="connsiteY146" fmla="*/ 4031982 h 6858000"/>
              <a:gd name="connsiteX147" fmla="*/ 901900 w 7467600"/>
              <a:gd name="connsiteY147" fmla="*/ 4421236 h 6858000"/>
              <a:gd name="connsiteX148" fmla="*/ 845044 w 7467600"/>
              <a:gd name="connsiteY148" fmla="*/ 4502436 h 6858000"/>
              <a:gd name="connsiteX149" fmla="*/ 685926 w 7467600"/>
              <a:gd name="connsiteY149" fmla="*/ 4703069 h 6858000"/>
              <a:gd name="connsiteX150" fmla="*/ 684248 w 7467600"/>
              <a:gd name="connsiteY150" fmla="*/ 4706721 h 6858000"/>
              <a:gd name="connsiteX151" fmla="*/ 1423113 w 7467600"/>
              <a:gd name="connsiteY151" fmla="*/ 3874565 h 6858000"/>
              <a:gd name="connsiteX152" fmla="*/ 3316479 w 7467600"/>
              <a:gd name="connsiteY152" fmla="*/ 3872136 h 6858000"/>
              <a:gd name="connsiteX153" fmla="*/ 3546806 w 7467600"/>
              <a:gd name="connsiteY153" fmla="*/ 4356139 h 6858000"/>
              <a:gd name="connsiteX154" fmla="*/ 3364433 w 7467600"/>
              <a:gd name="connsiteY154" fmla="*/ 3953121 h 6858000"/>
              <a:gd name="connsiteX155" fmla="*/ 3316479 w 7467600"/>
              <a:gd name="connsiteY155" fmla="*/ 3872136 h 6858000"/>
              <a:gd name="connsiteX156" fmla="*/ 3291335 w 7467600"/>
              <a:gd name="connsiteY156" fmla="*/ 3767420 h 6858000"/>
              <a:gd name="connsiteX157" fmla="*/ 3390805 w 7467600"/>
              <a:gd name="connsiteY157" fmla="*/ 3937163 h 6858000"/>
              <a:gd name="connsiteX158" fmla="*/ 3579062 w 7467600"/>
              <a:gd name="connsiteY158" fmla="*/ 4359040 h 6858000"/>
              <a:gd name="connsiteX159" fmla="*/ 3467355 w 7467600"/>
              <a:gd name="connsiteY159" fmla="*/ 3988130 h 6858000"/>
              <a:gd name="connsiteX160" fmla="*/ 3310753 w 7467600"/>
              <a:gd name="connsiteY160" fmla="*/ 3787140 h 6858000"/>
              <a:gd name="connsiteX161" fmla="*/ 3291335 w 7467600"/>
              <a:gd name="connsiteY161" fmla="*/ 3767420 h 6858000"/>
              <a:gd name="connsiteX162" fmla="*/ 1635889 w 7467600"/>
              <a:gd name="connsiteY162" fmla="*/ 3709494 h 6858000"/>
              <a:gd name="connsiteX163" fmla="*/ 1634800 w 7467600"/>
              <a:gd name="connsiteY163" fmla="*/ 3731111 h 6858000"/>
              <a:gd name="connsiteX164" fmla="*/ 1635889 w 7467600"/>
              <a:gd name="connsiteY164" fmla="*/ 3709494 h 6858000"/>
              <a:gd name="connsiteX165" fmla="*/ 1510397 w 7467600"/>
              <a:gd name="connsiteY165" fmla="*/ 3684705 h 6858000"/>
              <a:gd name="connsiteX166" fmla="*/ 1146550 w 7467600"/>
              <a:gd name="connsiteY166" fmla="*/ 3802012 h 6858000"/>
              <a:gd name="connsiteX167" fmla="*/ 698834 w 7467600"/>
              <a:gd name="connsiteY167" fmla="*/ 3952272 h 6858000"/>
              <a:gd name="connsiteX168" fmla="*/ 34256 w 7467600"/>
              <a:gd name="connsiteY168" fmla="*/ 4347603 h 6858000"/>
              <a:gd name="connsiteX169" fmla="*/ 527241 w 7467600"/>
              <a:gd name="connsiteY169" fmla="*/ 4065078 h 6858000"/>
              <a:gd name="connsiteX170" fmla="*/ 1510397 w 7467600"/>
              <a:gd name="connsiteY170" fmla="*/ 3684705 h 6858000"/>
              <a:gd name="connsiteX171" fmla="*/ 1313114 w 7467600"/>
              <a:gd name="connsiteY171" fmla="*/ 3655216 h 6858000"/>
              <a:gd name="connsiteX172" fmla="*/ 1109304 w 7467600"/>
              <a:gd name="connsiteY172" fmla="*/ 3669030 h 6858000"/>
              <a:gd name="connsiteX173" fmla="*/ 8129 w 7467600"/>
              <a:gd name="connsiteY173" fmla="*/ 4330519 h 6858000"/>
              <a:gd name="connsiteX174" fmla="*/ 687572 w 7467600"/>
              <a:gd name="connsiteY174" fmla="*/ 3925629 h 6858000"/>
              <a:gd name="connsiteX175" fmla="*/ 1138365 w 7467600"/>
              <a:gd name="connsiteY175" fmla="*/ 3774515 h 6858000"/>
              <a:gd name="connsiteX176" fmla="*/ 1505579 w 7467600"/>
              <a:gd name="connsiteY176" fmla="*/ 3655526 h 6858000"/>
              <a:gd name="connsiteX177" fmla="*/ 1313114 w 7467600"/>
              <a:gd name="connsiteY177" fmla="*/ 3655216 h 6858000"/>
              <a:gd name="connsiteX178" fmla="*/ 3655073 w 7467600"/>
              <a:gd name="connsiteY178" fmla="*/ 3650884 h 6858000"/>
              <a:gd name="connsiteX179" fmla="*/ 3989938 w 7467600"/>
              <a:gd name="connsiteY179" fmla="*/ 3991685 h 6858000"/>
              <a:gd name="connsiteX180" fmla="*/ 4393907 w 7467600"/>
              <a:gd name="connsiteY180" fmla="*/ 4261258 h 6858000"/>
              <a:gd name="connsiteX181" fmla="*/ 4648051 w 7467600"/>
              <a:gd name="connsiteY181" fmla="*/ 4374051 h 6858000"/>
              <a:gd name="connsiteX182" fmla="*/ 4383389 w 7467600"/>
              <a:gd name="connsiteY182" fmla="*/ 4184369 h 6858000"/>
              <a:gd name="connsiteX183" fmla="*/ 4165508 w 7467600"/>
              <a:gd name="connsiteY183" fmla="*/ 4035196 h 6858000"/>
              <a:gd name="connsiteX184" fmla="*/ 4068162 w 7467600"/>
              <a:gd name="connsiteY184" fmla="*/ 3953394 h 6858000"/>
              <a:gd name="connsiteX185" fmla="*/ 3981416 w 7467600"/>
              <a:gd name="connsiteY185" fmla="*/ 3880482 h 6858000"/>
              <a:gd name="connsiteX186" fmla="*/ 3800147 w 7467600"/>
              <a:gd name="connsiteY186" fmla="*/ 3749872 h 6858000"/>
              <a:gd name="connsiteX187" fmla="*/ 3655073 w 7467600"/>
              <a:gd name="connsiteY187" fmla="*/ 3650884 h 6858000"/>
              <a:gd name="connsiteX188" fmla="*/ 3670252 w 7467600"/>
              <a:gd name="connsiteY188" fmla="*/ 3622798 h 6858000"/>
              <a:gd name="connsiteX189" fmla="*/ 3817258 w 7467600"/>
              <a:gd name="connsiteY189" fmla="*/ 3723577 h 6858000"/>
              <a:gd name="connsiteX190" fmla="*/ 4000461 w 7467600"/>
              <a:gd name="connsiteY190" fmla="*/ 3855966 h 6858000"/>
              <a:gd name="connsiteX191" fmla="*/ 4088180 w 7467600"/>
              <a:gd name="connsiteY191" fmla="*/ 3929774 h 6858000"/>
              <a:gd name="connsiteX192" fmla="*/ 4184555 w 7467600"/>
              <a:gd name="connsiteY192" fmla="*/ 4010683 h 6858000"/>
              <a:gd name="connsiteX193" fmla="*/ 4399563 w 7467600"/>
              <a:gd name="connsiteY193" fmla="*/ 4158106 h 6858000"/>
              <a:gd name="connsiteX194" fmla="*/ 4684469 w 7467600"/>
              <a:gd name="connsiteY194" fmla="*/ 4364680 h 6858000"/>
              <a:gd name="connsiteX195" fmla="*/ 4690271 w 7467600"/>
              <a:gd name="connsiteY195" fmla="*/ 4370034 h 6858000"/>
              <a:gd name="connsiteX196" fmla="*/ 4136093 w 7467600"/>
              <a:gd name="connsiteY196" fmla="*/ 3858466 h 6858000"/>
              <a:gd name="connsiteX197" fmla="*/ 3670252 w 7467600"/>
              <a:gd name="connsiteY197" fmla="*/ 3622798 h 6858000"/>
              <a:gd name="connsiteX198" fmla="*/ 4440129 w 7467600"/>
              <a:gd name="connsiteY198" fmla="*/ 3448571 h 6858000"/>
              <a:gd name="connsiteX199" fmla="*/ 4856525 w 7467600"/>
              <a:gd name="connsiteY199" fmla="*/ 3915351 h 6858000"/>
              <a:gd name="connsiteX200" fmla="*/ 5059055 w 7467600"/>
              <a:gd name="connsiteY200" fmla="*/ 4108918 h 6858000"/>
              <a:gd name="connsiteX201" fmla="*/ 5290070 w 7467600"/>
              <a:gd name="connsiteY201" fmla="*/ 4263619 h 6858000"/>
              <a:gd name="connsiteX202" fmla="*/ 4834991 w 7467600"/>
              <a:gd name="connsiteY202" fmla="*/ 3830985 h 6858000"/>
              <a:gd name="connsiteX203" fmla="*/ 4440129 w 7467600"/>
              <a:gd name="connsiteY203" fmla="*/ 3448571 h 6858000"/>
              <a:gd name="connsiteX204" fmla="*/ 4441737 w 7467600"/>
              <a:gd name="connsiteY204" fmla="*/ 3399734 h 6858000"/>
              <a:gd name="connsiteX205" fmla="*/ 4431236 w 7467600"/>
              <a:gd name="connsiteY205" fmla="*/ 3400954 h 6858000"/>
              <a:gd name="connsiteX206" fmla="*/ 4557150 w 7467600"/>
              <a:gd name="connsiteY206" fmla="*/ 3510023 h 6858000"/>
              <a:gd name="connsiteX207" fmla="*/ 4856936 w 7467600"/>
              <a:gd name="connsiteY207" fmla="*/ 3809146 h 6858000"/>
              <a:gd name="connsiteX208" fmla="*/ 5111996 w 7467600"/>
              <a:gd name="connsiteY208" fmla="*/ 4065759 h 6858000"/>
              <a:gd name="connsiteX209" fmla="*/ 5388878 w 7467600"/>
              <a:gd name="connsiteY209" fmla="*/ 4300185 h 6858000"/>
              <a:gd name="connsiteX210" fmla="*/ 5425556 w 7467600"/>
              <a:gd name="connsiteY210" fmla="*/ 4308967 h 6858000"/>
              <a:gd name="connsiteX211" fmla="*/ 4943646 w 7467600"/>
              <a:gd name="connsiteY211" fmla="*/ 3822916 h 6858000"/>
              <a:gd name="connsiteX212" fmla="*/ 4594837 w 7467600"/>
              <a:gd name="connsiteY212" fmla="*/ 3532274 h 6858000"/>
              <a:gd name="connsiteX213" fmla="*/ 4441737 w 7467600"/>
              <a:gd name="connsiteY213" fmla="*/ 3399734 h 6858000"/>
              <a:gd name="connsiteX214" fmla="*/ 5425834 w 7467600"/>
              <a:gd name="connsiteY214" fmla="*/ 3162785 h 6858000"/>
              <a:gd name="connsiteX215" fmla="*/ 5401644 w 7467600"/>
              <a:gd name="connsiteY215" fmla="*/ 3617847 h 6858000"/>
              <a:gd name="connsiteX216" fmla="*/ 5467256 w 7467600"/>
              <a:gd name="connsiteY216" fmla="*/ 4175494 h 6858000"/>
              <a:gd name="connsiteX217" fmla="*/ 5448069 w 7467600"/>
              <a:gd name="connsiteY217" fmla="*/ 3567554 h 6858000"/>
              <a:gd name="connsiteX218" fmla="*/ 5425834 w 7467600"/>
              <a:gd name="connsiteY218" fmla="*/ 3162785 h 6858000"/>
              <a:gd name="connsiteX219" fmla="*/ 1318687 w 7467600"/>
              <a:gd name="connsiteY219" fmla="*/ 3113840 h 6858000"/>
              <a:gd name="connsiteX220" fmla="*/ 1066793 w 7467600"/>
              <a:gd name="connsiteY220" fmla="*/ 3212171 h 6858000"/>
              <a:gd name="connsiteX221" fmla="*/ 993319 w 7467600"/>
              <a:gd name="connsiteY221" fmla="*/ 3247648 h 6858000"/>
              <a:gd name="connsiteX222" fmla="*/ 853081 w 7467600"/>
              <a:gd name="connsiteY222" fmla="*/ 3312410 h 6858000"/>
              <a:gd name="connsiteX223" fmla="*/ 805957 w 7467600"/>
              <a:gd name="connsiteY223" fmla="*/ 3330443 h 6858000"/>
              <a:gd name="connsiteX224" fmla="*/ 1318687 w 7467600"/>
              <a:gd name="connsiteY224" fmla="*/ 3113840 h 6858000"/>
              <a:gd name="connsiteX225" fmla="*/ 5453702 w 7467600"/>
              <a:gd name="connsiteY225" fmla="*/ 3090882 h 6858000"/>
              <a:gd name="connsiteX226" fmla="*/ 5480135 w 7467600"/>
              <a:gd name="connsiteY226" fmla="*/ 3565802 h 6858000"/>
              <a:gd name="connsiteX227" fmla="*/ 5499023 w 7467600"/>
              <a:gd name="connsiteY227" fmla="*/ 4166310 h 6858000"/>
              <a:gd name="connsiteX228" fmla="*/ 5547022 w 7467600"/>
              <a:gd name="connsiteY228" fmla="*/ 3607838 h 6858000"/>
              <a:gd name="connsiteX229" fmla="*/ 5515964 w 7467600"/>
              <a:gd name="connsiteY229" fmla="*/ 3378541 h 6858000"/>
              <a:gd name="connsiteX230" fmla="*/ 5453702 w 7467600"/>
              <a:gd name="connsiteY230" fmla="*/ 3090882 h 6858000"/>
              <a:gd name="connsiteX231" fmla="*/ 1238695 w 7467600"/>
              <a:gd name="connsiteY231" fmla="*/ 3076820 h 6858000"/>
              <a:gd name="connsiteX232" fmla="*/ 716371 w 7467600"/>
              <a:gd name="connsiteY232" fmla="*/ 3293249 h 6858000"/>
              <a:gd name="connsiteX233" fmla="*/ 579522 w 7467600"/>
              <a:gd name="connsiteY233" fmla="*/ 3371759 h 6858000"/>
              <a:gd name="connsiteX234" fmla="*/ 600288 w 7467600"/>
              <a:gd name="connsiteY234" fmla="*/ 3365555 h 6858000"/>
              <a:gd name="connsiteX235" fmla="*/ 840692 w 7467600"/>
              <a:gd name="connsiteY235" fmla="*/ 3284921 h 6858000"/>
              <a:gd name="connsiteX236" fmla="*/ 979248 w 7467600"/>
              <a:gd name="connsiteY236" fmla="*/ 3221003 h 6858000"/>
              <a:gd name="connsiteX237" fmla="*/ 1053282 w 7467600"/>
              <a:gd name="connsiteY237" fmla="*/ 3185247 h 6858000"/>
              <a:gd name="connsiteX238" fmla="*/ 1320603 w 7467600"/>
              <a:gd name="connsiteY238" fmla="*/ 3081281 h 6858000"/>
              <a:gd name="connsiteX239" fmla="*/ 1238695 w 7467600"/>
              <a:gd name="connsiteY239" fmla="*/ 3076820 h 6858000"/>
              <a:gd name="connsiteX240" fmla="*/ 5425627 w 7467600"/>
              <a:gd name="connsiteY240" fmla="*/ 2954192 h 6858000"/>
              <a:gd name="connsiteX241" fmla="*/ 5470770 w 7467600"/>
              <a:gd name="connsiteY241" fmla="*/ 3005435 h 6858000"/>
              <a:gd name="connsiteX242" fmla="*/ 5519779 w 7467600"/>
              <a:gd name="connsiteY242" fmla="*/ 4359223 h 6858000"/>
              <a:gd name="connsiteX243" fmla="*/ 5520293 w 7467600"/>
              <a:gd name="connsiteY243" fmla="*/ 4360602 h 6858000"/>
              <a:gd name="connsiteX244" fmla="*/ 5767221 w 7467600"/>
              <a:gd name="connsiteY244" fmla="*/ 4665564 h 6858000"/>
              <a:gd name="connsiteX245" fmla="*/ 6937169 w 7467600"/>
              <a:gd name="connsiteY245" fmla="*/ 4815941 h 6858000"/>
              <a:gd name="connsiteX246" fmla="*/ 6953922 w 7467600"/>
              <a:gd name="connsiteY246" fmla="*/ 4890068 h 6858000"/>
              <a:gd name="connsiteX247" fmla="*/ 6071359 w 7467600"/>
              <a:gd name="connsiteY247" fmla="*/ 4770770 h 6858000"/>
              <a:gd name="connsiteX248" fmla="*/ 6038839 w 7467600"/>
              <a:gd name="connsiteY248" fmla="*/ 4764474 h 6858000"/>
              <a:gd name="connsiteX249" fmla="*/ 6038706 w 7467600"/>
              <a:gd name="connsiteY249" fmla="*/ 4763847 h 6858000"/>
              <a:gd name="connsiteX250" fmla="*/ 6037784 w 7467600"/>
              <a:gd name="connsiteY250" fmla="*/ 4764270 h 6858000"/>
              <a:gd name="connsiteX251" fmla="*/ 6038839 w 7467600"/>
              <a:gd name="connsiteY251" fmla="*/ 4764474 h 6858000"/>
              <a:gd name="connsiteX252" fmla="*/ 6040338 w 7467600"/>
              <a:gd name="connsiteY252" fmla="*/ 4771418 h 6858000"/>
              <a:gd name="connsiteX253" fmla="*/ 6024488 w 7467600"/>
              <a:gd name="connsiteY253" fmla="*/ 4809903 h 6858000"/>
              <a:gd name="connsiteX254" fmla="*/ 5599771 w 7467600"/>
              <a:gd name="connsiteY254" fmla="*/ 5509652 h 6858000"/>
              <a:gd name="connsiteX255" fmla="*/ 5548843 w 7467600"/>
              <a:gd name="connsiteY255" fmla="*/ 5563845 h 6858000"/>
              <a:gd name="connsiteX256" fmla="*/ 5940952 w 7467600"/>
              <a:gd name="connsiteY256" fmla="*/ 6250028 h 6858000"/>
              <a:gd name="connsiteX257" fmla="*/ 6043441 w 7467600"/>
              <a:gd name="connsiteY257" fmla="*/ 6665847 h 6858000"/>
              <a:gd name="connsiteX258" fmla="*/ 6093432 w 7467600"/>
              <a:gd name="connsiteY258" fmla="*/ 6858000 h 6858000"/>
              <a:gd name="connsiteX259" fmla="*/ 6034344 w 7467600"/>
              <a:gd name="connsiteY259" fmla="*/ 6858000 h 6858000"/>
              <a:gd name="connsiteX260" fmla="*/ 6026679 w 7467600"/>
              <a:gd name="connsiteY260" fmla="*/ 6836959 h 6858000"/>
              <a:gd name="connsiteX261" fmla="*/ 5800441 w 7467600"/>
              <a:gd name="connsiteY261" fmla="*/ 6335286 h 6858000"/>
              <a:gd name="connsiteX262" fmla="*/ 5526562 w 7467600"/>
              <a:gd name="connsiteY262" fmla="*/ 5705388 h 6858000"/>
              <a:gd name="connsiteX263" fmla="*/ 5519640 w 7467600"/>
              <a:gd name="connsiteY263" fmla="*/ 5683774 h 6858000"/>
              <a:gd name="connsiteX264" fmla="*/ 5844559 w 7467600"/>
              <a:gd name="connsiteY264" fmla="*/ 6553349 h 6858000"/>
              <a:gd name="connsiteX265" fmla="*/ 5975994 w 7467600"/>
              <a:gd name="connsiteY265" fmla="*/ 6858000 h 6858000"/>
              <a:gd name="connsiteX266" fmla="*/ 5898547 w 7467600"/>
              <a:gd name="connsiteY266" fmla="*/ 6858000 h 6858000"/>
              <a:gd name="connsiteX267" fmla="*/ 5682041 w 7467600"/>
              <a:gd name="connsiteY267" fmla="*/ 6355860 h 6858000"/>
              <a:gd name="connsiteX268" fmla="*/ 5461758 w 7467600"/>
              <a:gd name="connsiteY268" fmla="*/ 5820220 h 6858000"/>
              <a:gd name="connsiteX269" fmla="*/ 5237282 w 7467600"/>
              <a:gd name="connsiteY269" fmla="*/ 6579086 h 6858000"/>
              <a:gd name="connsiteX270" fmla="*/ 5115009 w 7467600"/>
              <a:gd name="connsiteY270" fmla="*/ 6858000 h 6858000"/>
              <a:gd name="connsiteX271" fmla="*/ 5028074 w 7467600"/>
              <a:gd name="connsiteY271" fmla="*/ 6858000 h 6858000"/>
              <a:gd name="connsiteX272" fmla="*/ 5079508 w 7467600"/>
              <a:gd name="connsiteY272" fmla="*/ 6749074 h 6858000"/>
              <a:gd name="connsiteX273" fmla="*/ 5371846 w 7467600"/>
              <a:gd name="connsiteY273" fmla="*/ 5924413 h 6858000"/>
              <a:gd name="connsiteX274" fmla="*/ 5270512 w 7467600"/>
              <a:gd name="connsiteY274" fmla="*/ 6138975 h 6858000"/>
              <a:gd name="connsiteX275" fmla="*/ 5062409 w 7467600"/>
              <a:gd name="connsiteY275" fmla="*/ 6653544 h 6858000"/>
              <a:gd name="connsiteX276" fmla="*/ 5036628 w 7467600"/>
              <a:gd name="connsiteY276" fmla="*/ 6754247 h 6858000"/>
              <a:gd name="connsiteX277" fmla="*/ 5009112 w 7467600"/>
              <a:gd name="connsiteY277" fmla="*/ 6858000 h 6858000"/>
              <a:gd name="connsiteX278" fmla="*/ 4976679 w 7467600"/>
              <a:gd name="connsiteY278" fmla="*/ 6858000 h 6858000"/>
              <a:gd name="connsiteX279" fmla="*/ 5006537 w 7467600"/>
              <a:gd name="connsiteY279" fmla="*/ 6747068 h 6858000"/>
              <a:gd name="connsiteX280" fmla="*/ 5032723 w 7467600"/>
              <a:gd name="connsiteY280" fmla="*/ 6644957 h 6858000"/>
              <a:gd name="connsiteX281" fmla="*/ 5242949 w 7467600"/>
              <a:gd name="connsiteY281" fmla="*/ 6125175 h 6858000"/>
              <a:gd name="connsiteX282" fmla="*/ 5286321 w 7467600"/>
              <a:gd name="connsiteY282" fmla="*/ 6033555 h 6858000"/>
              <a:gd name="connsiteX283" fmla="*/ 5008210 w 7467600"/>
              <a:gd name="connsiteY283" fmla="*/ 6649194 h 6858000"/>
              <a:gd name="connsiteX284" fmla="*/ 4986321 w 7467600"/>
              <a:gd name="connsiteY284" fmla="*/ 6765687 h 6858000"/>
              <a:gd name="connsiteX285" fmla="*/ 4973474 w 7467600"/>
              <a:gd name="connsiteY285" fmla="*/ 6858000 h 6858000"/>
              <a:gd name="connsiteX286" fmla="*/ 4907178 w 7467600"/>
              <a:gd name="connsiteY286" fmla="*/ 6858000 h 6858000"/>
              <a:gd name="connsiteX287" fmla="*/ 4910810 w 7467600"/>
              <a:gd name="connsiteY287" fmla="*/ 6829660 h 6858000"/>
              <a:gd name="connsiteX288" fmla="*/ 4987461 w 7467600"/>
              <a:gd name="connsiteY288" fmla="*/ 6432994 h 6858000"/>
              <a:gd name="connsiteX289" fmla="*/ 5179262 w 7467600"/>
              <a:gd name="connsiteY289" fmla="*/ 6035044 h 6858000"/>
              <a:gd name="connsiteX290" fmla="*/ 4689678 w 7467600"/>
              <a:gd name="connsiteY290" fmla="*/ 6440241 h 6858000"/>
              <a:gd name="connsiteX291" fmla="*/ 4477543 w 7467600"/>
              <a:gd name="connsiteY291" fmla="*/ 6674836 h 6858000"/>
              <a:gd name="connsiteX292" fmla="*/ 4329957 w 7467600"/>
              <a:gd name="connsiteY292" fmla="*/ 6858000 h 6858000"/>
              <a:gd name="connsiteX293" fmla="*/ 4218595 w 7467600"/>
              <a:gd name="connsiteY293" fmla="*/ 6858000 h 6858000"/>
              <a:gd name="connsiteX294" fmla="*/ 4368888 w 7467600"/>
              <a:gd name="connsiteY294" fmla="*/ 6668412 h 6858000"/>
              <a:gd name="connsiteX295" fmla="*/ 4563091 w 7467600"/>
              <a:gd name="connsiteY295" fmla="*/ 6442508 h 6858000"/>
              <a:gd name="connsiteX296" fmla="*/ 5387324 w 7467600"/>
              <a:gd name="connsiteY296" fmla="*/ 5705830 h 6858000"/>
              <a:gd name="connsiteX297" fmla="*/ 5073620 w 7467600"/>
              <a:gd name="connsiteY297" fmla="*/ 5955437 h 6858000"/>
              <a:gd name="connsiteX298" fmla="*/ 4689789 w 7467600"/>
              <a:gd name="connsiteY298" fmla="*/ 6268382 h 6858000"/>
              <a:gd name="connsiteX299" fmla="*/ 4418722 w 7467600"/>
              <a:gd name="connsiteY299" fmla="*/ 6570886 h 6858000"/>
              <a:gd name="connsiteX300" fmla="*/ 4214944 w 7467600"/>
              <a:gd name="connsiteY300" fmla="*/ 6858000 h 6858000"/>
              <a:gd name="connsiteX301" fmla="*/ 4177898 w 7467600"/>
              <a:gd name="connsiteY301" fmla="*/ 6858000 h 6858000"/>
              <a:gd name="connsiteX302" fmla="*/ 4391597 w 7467600"/>
              <a:gd name="connsiteY302" fmla="*/ 6556370 h 6858000"/>
              <a:gd name="connsiteX303" fmla="*/ 4668889 w 7467600"/>
              <a:gd name="connsiteY303" fmla="*/ 6246399 h 6858000"/>
              <a:gd name="connsiteX304" fmla="*/ 5055427 w 7467600"/>
              <a:gd name="connsiteY304" fmla="*/ 5931476 h 6858000"/>
              <a:gd name="connsiteX305" fmla="*/ 5371814 w 7467600"/>
              <a:gd name="connsiteY305" fmla="*/ 5678975 h 6858000"/>
              <a:gd name="connsiteX306" fmla="*/ 4987918 w 7467600"/>
              <a:gd name="connsiteY306" fmla="*/ 5838701 h 6858000"/>
              <a:gd name="connsiteX307" fmla="*/ 4317146 w 7467600"/>
              <a:gd name="connsiteY307" fmla="*/ 6587716 h 6858000"/>
              <a:gd name="connsiteX308" fmla="*/ 4171627 w 7467600"/>
              <a:gd name="connsiteY308" fmla="*/ 6858000 h 6858000"/>
              <a:gd name="connsiteX309" fmla="*/ 4081585 w 7467600"/>
              <a:gd name="connsiteY309" fmla="*/ 6858000 h 6858000"/>
              <a:gd name="connsiteX310" fmla="*/ 4238603 w 7467600"/>
              <a:gd name="connsiteY310" fmla="*/ 6559341 h 6858000"/>
              <a:gd name="connsiteX311" fmla="*/ 4778333 w 7467600"/>
              <a:gd name="connsiteY311" fmla="*/ 5873626 h 6858000"/>
              <a:gd name="connsiteX312" fmla="*/ 5414185 w 7467600"/>
              <a:gd name="connsiteY312" fmla="*/ 5573882 h 6858000"/>
              <a:gd name="connsiteX313" fmla="*/ 5959648 w 7467600"/>
              <a:gd name="connsiteY313" fmla="*/ 4760797 h 6858000"/>
              <a:gd name="connsiteX314" fmla="*/ 5355019 w 7467600"/>
              <a:gd name="connsiteY314" fmla="*/ 4734672 h 6858000"/>
              <a:gd name="connsiteX315" fmla="*/ 5083565 w 7467600"/>
              <a:gd name="connsiteY315" fmla="*/ 5179121 h 6858000"/>
              <a:gd name="connsiteX316" fmla="*/ 4713577 w 7467600"/>
              <a:gd name="connsiteY316" fmla="*/ 5616803 h 6858000"/>
              <a:gd name="connsiteX317" fmla="*/ 3989559 w 7467600"/>
              <a:gd name="connsiteY317" fmla="*/ 6145945 h 6858000"/>
              <a:gd name="connsiteX318" fmla="*/ 3939824 w 7467600"/>
              <a:gd name="connsiteY318" fmla="*/ 6066900 h 6858000"/>
              <a:gd name="connsiteX319" fmla="*/ 4584537 w 7467600"/>
              <a:gd name="connsiteY319" fmla="*/ 5324826 h 6858000"/>
              <a:gd name="connsiteX320" fmla="*/ 5037105 w 7467600"/>
              <a:gd name="connsiteY320" fmla="*/ 5088765 h 6858000"/>
              <a:gd name="connsiteX321" fmla="*/ 5039930 w 7467600"/>
              <a:gd name="connsiteY321" fmla="*/ 5089585 h 6858000"/>
              <a:gd name="connsiteX322" fmla="*/ 5263764 w 7467600"/>
              <a:gd name="connsiteY322" fmla="*/ 4735525 h 6858000"/>
              <a:gd name="connsiteX323" fmla="*/ 4086300 w 7467600"/>
              <a:gd name="connsiteY323" fmla="*/ 4884599 h 6858000"/>
              <a:gd name="connsiteX324" fmla="*/ 4085485 w 7467600"/>
              <a:gd name="connsiteY324" fmla="*/ 4899070 h 6858000"/>
              <a:gd name="connsiteX325" fmla="*/ 3871915 w 7467600"/>
              <a:gd name="connsiteY325" fmla="*/ 5253645 h 6858000"/>
              <a:gd name="connsiteX326" fmla="*/ 3799374 w 7467600"/>
              <a:gd name="connsiteY326" fmla="*/ 5466127 h 6858000"/>
              <a:gd name="connsiteX327" fmla="*/ 3498850 w 7467600"/>
              <a:gd name="connsiteY327" fmla="*/ 6661888 h 6858000"/>
              <a:gd name="connsiteX328" fmla="*/ 3399216 w 7467600"/>
              <a:gd name="connsiteY328" fmla="*/ 6858000 h 6858000"/>
              <a:gd name="connsiteX329" fmla="*/ 3303688 w 7467600"/>
              <a:gd name="connsiteY329" fmla="*/ 6858000 h 6858000"/>
              <a:gd name="connsiteX330" fmla="*/ 3391774 w 7467600"/>
              <a:gd name="connsiteY330" fmla="*/ 6697181 h 6858000"/>
              <a:gd name="connsiteX331" fmla="*/ 3735540 w 7467600"/>
              <a:gd name="connsiteY331" fmla="*/ 5546923 h 6858000"/>
              <a:gd name="connsiteX332" fmla="*/ 3729438 w 7467600"/>
              <a:gd name="connsiteY332" fmla="*/ 5569058 h 6858000"/>
              <a:gd name="connsiteX333" fmla="*/ 3707782 w 7467600"/>
              <a:gd name="connsiteY333" fmla="*/ 5644908 h 6858000"/>
              <a:gd name="connsiteX334" fmla="*/ 3583827 w 7467600"/>
              <a:gd name="connsiteY334" fmla="*/ 6039215 h 6858000"/>
              <a:gd name="connsiteX335" fmla="*/ 3547861 w 7467600"/>
              <a:gd name="connsiteY335" fmla="*/ 6129609 h 6858000"/>
              <a:gd name="connsiteX336" fmla="*/ 3490905 w 7467600"/>
              <a:gd name="connsiteY336" fmla="*/ 6277660 h 6858000"/>
              <a:gd name="connsiteX337" fmla="*/ 3455859 w 7467600"/>
              <a:gd name="connsiteY337" fmla="*/ 6391301 h 6858000"/>
              <a:gd name="connsiteX338" fmla="*/ 3429112 w 7467600"/>
              <a:gd name="connsiteY338" fmla="*/ 6479469 h 6858000"/>
              <a:gd name="connsiteX339" fmla="*/ 3304862 w 7467600"/>
              <a:gd name="connsiteY339" fmla="*/ 6796476 h 6858000"/>
              <a:gd name="connsiteX340" fmla="*/ 3276071 w 7467600"/>
              <a:gd name="connsiteY340" fmla="*/ 6858000 h 6858000"/>
              <a:gd name="connsiteX341" fmla="*/ 3240805 w 7467600"/>
              <a:gd name="connsiteY341" fmla="*/ 6858000 h 6858000"/>
              <a:gd name="connsiteX342" fmla="*/ 3275917 w 7467600"/>
              <a:gd name="connsiteY342" fmla="*/ 6783192 h 6858000"/>
              <a:gd name="connsiteX343" fmla="*/ 3399358 w 7467600"/>
              <a:gd name="connsiteY343" fmla="*/ 6469011 h 6858000"/>
              <a:gd name="connsiteX344" fmla="*/ 3425650 w 7467600"/>
              <a:gd name="connsiteY344" fmla="*/ 6381333 h 6858000"/>
              <a:gd name="connsiteX345" fmla="*/ 3460661 w 7467600"/>
              <a:gd name="connsiteY345" fmla="*/ 6266763 h 6858000"/>
              <a:gd name="connsiteX346" fmla="*/ 3518021 w 7467600"/>
              <a:gd name="connsiteY346" fmla="*/ 6117298 h 6858000"/>
              <a:gd name="connsiteX347" fmla="*/ 3554035 w 7467600"/>
              <a:gd name="connsiteY347" fmla="*/ 6027832 h 6858000"/>
              <a:gd name="connsiteX348" fmla="*/ 3677174 w 7467600"/>
              <a:gd name="connsiteY348" fmla="*/ 5636351 h 6858000"/>
              <a:gd name="connsiteX349" fmla="*/ 3698819 w 7467600"/>
              <a:gd name="connsiteY349" fmla="*/ 5560503 h 6858000"/>
              <a:gd name="connsiteX350" fmla="*/ 3702094 w 7467600"/>
              <a:gd name="connsiteY350" fmla="*/ 5549194 h 6858000"/>
              <a:gd name="connsiteX351" fmla="*/ 3398355 w 7467600"/>
              <a:gd name="connsiteY351" fmla="*/ 6094603 h 6858000"/>
              <a:gd name="connsiteX352" fmla="*/ 3193941 w 7467600"/>
              <a:gd name="connsiteY352" fmla="*/ 6798775 h 6858000"/>
              <a:gd name="connsiteX353" fmla="*/ 3184140 w 7467600"/>
              <a:gd name="connsiteY353" fmla="*/ 6858000 h 6858000"/>
              <a:gd name="connsiteX354" fmla="*/ 3099978 w 7467600"/>
              <a:gd name="connsiteY354" fmla="*/ 6858000 h 6858000"/>
              <a:gd name="connsiteX355" fmla="*/ 3101556 w 7467600"/>
              <a:gd name="connsiteY355" fmla="*/ 6843337 h 6858000"/>
              <a:gd name="connsiteX356" fmla="*/ 3370162 w 7467600"/>
              <a:gd name="connsiteY356" fmla="*/ 5785550 h 6858000"/>
              <a:gd name="connsiteX357" fmla="*/ 3746477 w 7467600"/>
              <a:gd name="connsiteY357" fmla="*/ 5377889 h 6858000"/>
              <a:gd name="connsiteX358" fmla="*/ 3863399 w 7467600"/>
              <a:gd name="connsiteY358" fmla="*/ 5087257 h 6858000"/>
              <a:gd name="connsiteX359" fmla="*/ 3968712 w 7467600"/>
              <a:gd name="connsiteY359" fmla="*/ 4913989 h 6858000"/>
              <a:gd name="connsiteX360" fmla="*/ 2792390 w 7467600"/>
              <a:gd name="connsiteY360" fmla="*/ 5382974 h 6858000"/>
              <a:gd name="connsiteX361" fmla="*/ 2714982 w 7467600"/>
              <a:gd name="connsiteY361" fmla="*/ 5427051 h 6858000"/>
              <a:gd name="connsiteX362" fmla="*/ 2813361 w 7467600"/>
              <a:gd name="connsiteY362" fmla="*/ 6023912 h 6858000"/>
              <a:gd name="connsiteX363" fmla="*/ 2688430 w 7467600"/>
              <a:gd name="connsiteY363" fmla="*/ 6801564 h 6858000"/>
              <a:gd name="connsiteX364" fmla="*/ 2629626 w 7467600"/>
              <a:gd name="connsiteY364" fmla="*/ 6763394 h 6858000"/>
              <a:gd name="connsiteX365" fmla="*/ 2565328 w 7467600"/>
              <a:gd name="connsiteY365" fmla="*/ 5516399 h 6858000"/>
              <a:gd name="connsiteX366" fmla="*/ 1922999 w 7467600"/>
              <a:gd name="connsiteY366" fmla="*/ 5980343 h 6858000"/>
              <a:gd name="connsiteX367" fmla="*/ 1950261 w 7467600"/>
              <a:gd name="connsiteY367" fmla="*/ 6405858 h 6858000"/>
              <a:gd name="connsiteX368" fmla="*/ 2365554 w 7467600"/>
              <a:gd name="connsiteY368" fmla="*/ 6759107 h 6858000"/>
              <a:gd name="connsiteX369" fmla="*/ 2424142 w 7467600"/>
              <a:gd name="connsiteY369" fmla="*/ 6858000 h 6858000"/>
              <a:gd name="connsiteX370" fmla="*/ 2395994 w 7467600"/>
              <a:gd name="connsiteY370" fmla="*/ 6858000 h 6858000"/>
              <a:gd name="connsiteX371" fmla="*/ 2392863 w 7467600"/>
              <a:gd name="connsiteY371" fmla="*/ 6852964 h 6858000"/>
              <a:gd name="connsiteX372" fmla="*/ 2017589 w 7467600"/>
              <a:gd name="connsiteY372" fmla="*/ 6493982 h 6858000"/>
              <a:gd name="connsiteX373" fmla="*/ 2147336 w 7467600"/>
              <a:gd name="connsiteY373" fmla="*/ 6594052 h 6858000"/>
              <a:gd name="connsiteX374" fmla="*/ 2207047 w 7467600"/>
              <a:gd name="connsiteY374" fmla="*/ 6654540 h 6858000"/>
              <a:gd name="connsiteX375" fmla="*/ 2299106 w 7467600"/>
              <a:gd name="connsiteY375" fmla="*/ 6778931 h 6858000"/>
              <a:gd name="connsiteX376" fmla="*/ 2314430 w 7467600"/>
              <a:gd name="connsiteY376" fmla="*/ 6801144 h 6858000"/>
              <a:gd name="connsiteX377" fmla="*/ 2352406 w 7467600"/>
              <a:gd name="connsiteY377" fmla="*/ 6858000 h 6858000"/>
              <a:gd name="connsiteX378" fmla="*/ 2314492 w 7467600"/>
              <a:gd name="connsiteY378" fmla="*/ 6858000 h 6858000"/>
              <a:gd name="connsiteX379" fmla="*/ 2288095 w 7467600"/>
              <a:gd name="connsiteY379" fmla="*/ 6818030 h 6858000"/>
              <a:gd name="connsiteX380" fmla="*/ 2272768 w 7467600"/>
              <a:gd name="connsiteY380" fmla="*/ 6795822 h 6858000"/>
              <a:gd name="connsiteX381" fmla="*/ 2182715 w 7467600"/>
              <a:gd name="connsiteY381" fmla="*/ 6675071 h 6858000"/>
              <a:gd name="connsiteX382" fmla="*/ 2032061 w 7467600"/>
              <a:gd name="connsiteY382" fmla="*/ 6541380 h 6858000"/>
              <a:gd name="connsiteX383" fmla="*/ 2257220 w 7467600"/>
              <a:gd name="connsiteY383" fmla="*/ 6826257 h 6858000"/>
              <a:gd name="connsiteX384" fmla="*/ 2281324 w 7467600"/>
              <a:gd name="connsiteY384" fmla="*/ 6858000 h 6858000"/>
              <a:gd name="connsiteX385" fmla="*/ 2242860 w 7467600"/>
              <a:gd name="connsiteY385" fmla="*/ 6858000 h 6858000"/>
              <a:gd name="connsiteX386" fmla="*/ 2232818 w 7467600"/>
              <a:gd name="connsiteY386" fmla="*/ 6844926 h 6858000"/>
              <a:gd name="connsiteX387" fmla="*/ 1990172 w 7467600"/>
              <a:gd name="connsiteY387" fmla="*/ 6542121 h 6858000"/>
              <a:gd name="connsiteX388" fmla="*/ 2124090 w 7467600"/>
              <a:gd name="connsiteY388" fmla="*/ 6761017 h 6858000"/>
              <a:gd name="connsiteX389" fmla="*/ 2200380 w 7467600"/>
              <a:gd name="connsiteY389" fmla="*/ 6858000 h 6858000"/>
              <a:gd name="connsiteX390" fmla="*/ 2147507 w 7467600"/>
              <a:gd name="connsiteY390" fmla="*/ 6858000 h 6858000"/>
              <a:gd name="connsiteX391" fmla="*/ 2070668 w 7467600"/>
              <a:gd name="connsiteY391" fmla="*/ 6761520 h 6858000"/>
              <a:gd name="connsiteX392" fmla="*/ 1975142 w 7467600"/>
              <a:gd name="connsiteY392" fmla="*/ 6585570 h 6858000"/>
              <a:gd name="connsiteX393" fmla="*/ 2050035 w 7467600"/>
              <a:gd name="connsiteY393" fmla="*/ 6813345 h 6858000"/>
              <a:gd name="connsiteX394" fmla="*/ 2063025 w 7467600"/>
              <a:gd name="connsiteY394" fmla="*/ 6858000 h 6858000"/>
              <a:gd name="connsiteX395" fmla="*/ 2021675 w 7467600"/>
              <a:gd name="connsiteY395" fmla="*/ 6858000 h 6858000"/>
              <a:gd name="connsiteX396" fmla="*/ 2019308 w 7467600"/>
              <a:gd name="connsiteY396" fmla="*/ 6847118 h 6858000"/>
              <a:gd name="connsiteX397" fmla="*/ 1938835 w 7467600"/>
              <a:gd name="connsiteY397" fmla="*/ 6551160 h 6858000"/>
              <a:gd name="connsiteX398" fmla="*/ 1953230 w 7467600"/>
              <a:gd name="connsiteY398" fmla="*/ 6759699 h 6858000"/>
              <a:gd name="connsiteX399" fmla="*/ 1956763 w 7467600"/>
              <a:gd name="connsiteY399" fmla="*/ 6778191 h 6858000"/>
              <a:gd name="connsiteX400" fmla="*/ 1967925 w 7467600"/>
              <a:gd name="connsiteY400" fmla="*/ 6858000 h 6858000"/>
              <a:gd name="connsiteX401" fmla="*/ 1936622 w 7467600"/>
              <a:gd name="connsiteY401" fmla="*/ 6858000 h 6858000"/>
              <a:gd name="connsiteX402" fmla="*/ 1926261 w 7467600"/>
              <a:gd name="connsiteY402" fmla="*/ 6784064 h 6858000"/>
              <a:gd name="connsiteX403" fmla="*/ 1922724 w 7467600"/>
              <a:gd name="connsiteY403" fmla="*/ 6765577 h 6858000"/>
              <a:gd name="connsiteX404" fmla="*/ 1904650 w 7467600"/>
              <a:gd name="connsiteY404" fmla="*/ 6639616 h 6858000"/>
              <a:gd name="connsiteX405" fmla="*/ 1885273 w 7467600"/>
              <a:gd name="connsiteY405" fmla="*/ 6858000 h 6858000"/>
              <a:gd name="connsiteX406" fmla="*/ 1854363 w 7467600"/>
              <a:gd name="connsiteY406" fmla="*/ 6858000 h 6858000"/>
              <a:gd name="connsiteX407" fmla="*/ 1880391 w 7467600"/>
              <a:gd name="connsiteY407" fmla="*/ 6603796 h 6858000"/>
              <a:gd name="connsiteX408" fmla="*/ 1818273 w 7467600"/>
              <a:gd name="connsiteY408" fmla="*/ 6715729 h 6858000"/>
              <a:gd name="connsiteX409" fmla="*/ 1794691 w 7467600"/>
              <a:gd name="connsiteY409" fmla="*/ 6843239 h 6858000"/>
              <a:gd name="connsiteX410" fmla="*/ 1794914 w 7467600"/>
              <a:gd name="connsiteY410" fmla="*/ 6858000 h 6858000"/>
              <a:gd name="connsiteX411" fmla="*/ 1746128 w 7467600"/>
              <a:gd name="connsiteY411" fmla="*/ 6858000 h 6858000"/>
              <a:gd name="connsiteX412" fmla="*/ 1753934 w 7467600"/>
              <a:gd name="connsiteY412" fmla="*/ 6724796 h 6858000"/>
              <a:gd name="connsiteX413" fmla="*/ 1792053 w 7467600"/>
              <a:gd name="connsiteY413" fmla="*/ 6572396 h 6858000"/>
              <a:gd name="connsiteX414" fmla="*/ 1862248 w 7467600"/>
              <a:gd name="connsiteY414" fmla="*/ 6266397 h 6858000"/>
              <a:gd name="connsiteX415" fmla="*/ 1862250 w 7467600"/>
              <a:gd name="connsiteY415" fmla="*/ 6033531 h 6858000"/>
              <a:gd name="connsiteX416" fmla="*/ 1211999 w 7467600"/>
              <a:gd name="connsiteY416" fmla="*/ 6683610 h 6858000"/>
              <a:gd name="connsiteX417" fmla="*/ 1213266 w 7467600"/>
              <a:gd name="connsiteY417" fmla="*/ 6691947 h 6858000"/>
              <a:gd name="connsiteX418" fmla="*/ 1203370 w 7467600"/>
              <a:gd name="connsiteY418" fmla="*/ 6850676 h 6858000"/>
              <a:gd name="connsiteX419" fmla="*/ 1203671 w 7467600"/>
              <a:gd name="connsiteY419" fmla="*/ 6858000 h 6858000"/>
              <a:gd name="connsiteX420" fmla="*/ 1143180 w 7467600"/>
              <a:gd name="connsiteY420" fmla="*/ 6858000 h 6858000"/>
              <a:gd name="connsiteX421" fmla="*/ 1142176 w 7467600"/>
              <a:gd name="connsiteY421" fmla="*/ 6766045 h 6858000"/>
              <a:gd name="connsiteX422" fmla="*/ 1067484 w 7467600"/>
              <a:gd name="connsiteY422" fmla="*/ 6858000 h 6858000"/>
              <a:gd name="connsiteX423" fmla="*/ 953928 w 7467600"/>
              <a:gd name="connsiteY423" fmla="*/ 6858000 h 6858000"/>
              <a:gd name="connsiteX424" fmla="*/ 959715 w 7467600"/>
              <a:gd name="connsiteY424" fmla="*/ 6850185 h 6858000"/>
              <a:gd name="connsiteX425" fmla="*/ 1483788 w 7467600"/>
              <a:gd name="connsiteY425" fmla="*/ 6259174 h 6858000"/>
              <a:gd name="connsiteX426" fmla="*/ 1100671 w 7467600"/>
              <a:gd name="connsiteY426" fmla="*/ 6252137 h 6858000"/>
              <a:gd name="connsiteX427" fmla="*/ 1090144 w 7467600"/>
              <a:gd name="connsiteY427" fmla="*/ 6256748 h 6858000"/>
              <a:gd name="connsiteX428" fmla="*/ 1095872 w 7467600"/>
              <a:gd name="connsiteY428" fmla="*/ 6271892 h 6858000"/>
              <a:gd name="connsiteX429" fmla="*/ 262785 w 7467600"/>
              <a:gd name="connsiteY429" fmla="*/ 6845450 h 6858000"/>
              <a:gd name="connsiteX430" fmla="*/ 209968 w 7467600"/>
              <a:gd name="connsiteY430" fmla="*/ 6770713 h 6858000"/>
              <a:gd name="connsiteX431" fmla="*/ 873460 w 7467600"/>
              <a:gd name="connsiteY431" fmla="*/ 6253768 h 6858000"/>
              <a:gd name="connsiteX432" fmla="*/ 192686 w 7467600"/>
              <a:gd name="connsiteY432" fmla="*/ 5849257 h 6858000"/>
              <a:gd name="connsiteX433" fmla="*/ 4696 w 7467600"/>
              <a:gd name="connsiteY433" fmla="*/ 5697668 h 6858000"/>
              <a:gd name="connsiteX434" fmla="*/ 0 w 7467600"/>
              <a:gd name="connsiteY434" fmla="*/ 5689984 h 6858000"/>
              <a:gd name="connsiteX435" fmla="*/ 0 w 7467600"/>
              <a:gd name="connsiteY435" fmla="*/ 5513472 h 6858000"/>
              <a:gd name="connsiteX436" fmla="*/ 174101 w 7467600"/>
              <a:gd name="connsiteY436" fmla="*/ 5620277 h 6858000"/>
              <a:gd name="connsiteX437" fmla="*/ 891800 w 7467600"/>
              <a:gd name="connsiteY437" fmla="*/ 6036935 h 6858000"/>
              <a:gd name="connsiteX438" fmla="*/ 1072219 w 7467600"/>
              <a:gd name="connsiteY438" fmla="*/ 6169443 h 6858000"/>
              <a:gd name="connsiteX439" fmla="*/ 1074117 w 7467600"/>
              <a:gd name="connsiteY439" fmla="*/ 6170301 h 6858000"/>
              <a:gd name="connsiteX440" fmla="*/ 1083114 w 7467600"/>
              <a:gd name="connsiteY440" fmla="*/ 6174131 h 6858000"/>
              <a:gd name="connsiteX441" fmla="*/ 1543010 w 7467600"/>
              <a:gd name="connsiteY441" fmla="*/ 6191140 h 6858000"/>
              <a:gd name="connsiteX442" fmla="*/ 1551080 w 7467600"/>
              <a:gd name="connsiteY442" fmla="*/ 6195006 h 6858000"/>
              <a:gd name="connsiteX443" fmla="*/ 2345443 w 7467600"/>
              <a:gd name="connsiteY443" fmla="*/ 5549882 h 6858000"/>
              <a:gd name="connsiteX444" fmla="*/ 1721499 w 7467600"/>
              <a:gd name="connsiteY444" fmla="*/ 5599969 h 6858000"/>
              <a:gd name="connsiteX445" fmla="*/ 767716 w 7467600"/>
              <a:gd name="connsiteY445" fmla="*/ 5472768 h 6858000"/>
              <a:gd name="connsiteX446" fmla="*/ 722147 w 7467600"/>
              <a:gd name="connsiteY446" fmla="*/ 5393091 h 6858000"/>
              <a:gd name="connsiteX447" fmla="*/ 1485552 w 7467600"/>
              <a:gd name="connsiteY447" fmla="*/ 5313202 h 6858000"/>
              <a:gd name="connsiteX448" fmla="*/ 2143004 w 7467600"/>
              <a:gd name="connsiteY448" fmla="*/ 5402420 h 6858000"/>
              <a:gd name="connsiteX449" fmla="*/ 1933391 w 7467600"/>
              <a:gd name="connsiteY449" fmla="*/ 5156971 h 6858000"/>
              <a:gd name="connsiteX450" fmla="*/ 1827118 w 7467600"/>
              <a:gd name="connsiteY450" fmla="*/ 4968410 h 6858000"/>
              <a:gd name="connsiteX451" fmla="*/ 1837349 w 7467600"/>
              <a:gd name="connsiteY451" fmla="*/ 4956357 h 6858000"/>
              <a:gd name="connsiteX452" fmla="*/ 2162835 w 7467600"/>
              <a:gd name="connsiteY452" fmla="*/ 5187853 h 6858000"/>
              <a:gd name="connsiteX453" fmla="*/ 2257167 w 7467600"/>
              <a:gd name="connsiteY453" fmla="*/ 5462123 h 6858000"/>
              <a:gd name="connsiteX454" fmla="*/ 2261598 w 7467600"/>
              <a:gd name="connsiteY454" fmla="*/ 5467998 h 6858000"/>
              <a:gd name="connsiteX455" fmla="*/ 2437177 w 7467600"/>
              <a:gd name="connsiteY455" fmla="*/ 5479608 h 6858000"/>
              <a:gd name="connsiteX456" fmla="*/ 2445247 w 7467600"/>
              <a:gd name="connsiteY456" fmla="*/ 5483476 h 6858000"/>
              <a:gd name="connsiteX457" fmla="*/ 2743626 w 7467600"/>
              <a:gd name="connsiteY457" fmla="*/ 5304819 h 6858000"/>
              <a:gd name="connsiteX458" fmla="*/ 3048102 w 7467600"/>
              <a:gd name="connsiteY458" fmla="*/ 5150595 h 6858000"/>
              <a:gd name="connsiteX459" fmla="*/ 1799414 w 7467600"/>
              <a:gd name="connsiteY459" fmla="*/ 4694732 h 6858000"/>
              <a:gd name="connsiteX460" fmla="*/ 1771735 w 7467600"/>
              <a:gd name="connsiteY460" fmla="*/ 4619929 h 6858000"/>
              <a:gd name="connsiteX461" fmla="*/ 3104273 w 7467600"/>
              <a:gd name="connsiteY461" fmla="*/ 5076159 h 6858000"/>
              <a:gd name="connsiteX462" fmla="*/ 3113245 w 7467600"/>
              <a:gd name="connsiteY462" fmla="*/ 5090705 h 6858000"/>
              <a:gd name="connsiteX463" fmla="*/ 3126294 w 7467600"/>
              <a:gd name="connsiteY463" fmla="*/ 5114400 h 6858000"/>
              <a:gd name="connsiteX464" fmla="*/ 3937433 w 7467600"/>
              <a:gd name="connsiteY464" fmla="*/ 4830473 h 6858000"/>
              <a:gd name="connsiteX465" fmla="*/ 3590475 w 7467600"/>
              <a:gd name="connsiteY465" fmla="*/ 4597974 h 6858000"/>
              <a:gd name="connsiteX466" fmla="*/ 3100264 w 7467600"/>
              <a:gd name="connsiteY466" fmla="*/ 4579845 h 6858000"/>
              <a:gd name="connsiteX467" fmla="*/ 2183576 w 7467600"/>
              <a:gd name="connsiteY467" fmla="*/ 4227150 h 6858000"/>
              <a:gd name="connsiteX468" fmla="*/ 2151029 w 7467600"/>
              <a:gd name="connsiteY468" fmla="*/ 4146947 h 6858000"/>
              <a:gd name="connsiteX469" fmla="*/ 3563434 w 7467600"/>
              <a:gd name="connsiteY469" fmla="*/ 4469115 h 6858000"/>
              <a:gd name="connsiteX470" fmla="*/ 3177952 w 7467600"/>
              <a:gd name="connsiteY470" fmla="*/ 3657386 h 6858000"/>
              <a:gd name="connsiteX471" fmla="*/ 3189263 w 7467600"/>
              <a:gd name="connsiteY471" fmla="*/ 3625726 h 6858000"/>
              <a:gd name="connsiteX472" fmla="*/ 3560912 w 7467600"/>
              <a:gd name="connsiteY472" fmla="*/ 4079863 h 6858000"/>
              <a:gd name="connsiteX473" fmla="*/ 3626636 w 7467600"/>
              <a:gd name="connsiteY473" fmla="*/ 4512230 h 6858000"/>
              <a:gd name="connsiteX474" fmla="*/ 3653088 w 7467600"/>
              <a:gd name="connsiteY474" fmla="*/ 4521417 h 6858000"/>
              <a:gd name="connsiteX475" fmla="*/ 3988128 w 7467600"/>
              <a:gd name="connsiteY475" fmla="*/ 4817267 h 6858000"/>
              <a:gd name="connsiteX476" fmla="*/ 4830582 w 7467600"/>
              <a:gd name="connsiteY476" fmla="*/ 4676000 h 6858000"/>
              <a:gd name="connsiteX477" fmla="*/ 4830100 w 7467600"/>
              <a:gd name="connsiteY477" fmla="*/ 4675554 h 6858000"/>
              <a:gd name="connsiteX478" fmla="*/ 4036318 w 7467600"/>
              <a:gd name="connsiteY478" fmla="*/ 4147013 h 6858000"/>
              <a:gd name="connsiteX479" fmla="*/ 3432098 w 7467600"/>
              <a:gd name="connsiteY479" fmla="*/ 3537312 h 6858000"/>
              <a:gd name="connsiteX480" fmla="*/ 3446761 w 7467600"/>
              <a:gd name="connsiteY480" fmla="*/ 3461278 h 6858000"/>
              <a:gd name="connsiteX481" fmla="*/ 4419733 w 7467600"/>
              <a:gd name="connsiteY481" fmla="*/ 3963555 h 6858000"/>
              <a:gd name="connsiteX482" fmla="*/ 4781371 w 7467600"/>
              <a:gd name="connsiteY482" fmla="*/ 4458604 h 6858000"/>
              <a:gd name="connsiteX483" fmla="*/ 4780440 w 7467600"/>
              <a:gd name="connsiteY483" fmla="*/ 4470290 h 6858000"/>
              <a:gd name="connsiteX484" fmla="*/ 4898954 w 7467600"/>
              <a:gd name="connsiteY484" fmla="*/ 4662092 h 6858000"/>
              <a:gd name="connsiteX485" fmla="*/ 4900699 w 7467600"/>
              <a:gd name="connsiteY485" fmla="*/ 4670867 h 6858000"/>
              <a:gd name="connsiteX486" fmla="*/ 5714511 w 7467600"/>
              <a:gd name="connsiteY486" fmla="*/ 4663483 h 6858000"/>
              <a:gd name="connsiteX487" fmla="*/ 5464793 w 7467600"/>
              <a:gd name="connsiteY487" fmla="*/ 4393556 h 6858000"/>
              <a:gd name="connsiteX488" fmla="*/ 5461897 w 7467600"/>
              <a:gd name="connsiteY488" fmla="*/ 4390879 h 6858000"/>
              <a:gd name="connsiteX489" fmla="*/ 4294126 w 7467600"/>
              <a:gd name="connsiteY489" fmla="*/ 3303048 h 6858000"/>
              <a:gd name="connsiteX490" fmla="*/ 4305321 w 7467600"/>
              <a:gd name="connsiteY490" fmla="*/ 3256953 h 6858000"/>
              <a:gd name="connsiteX491" fmla="*/ 4949299 w 7467600"/>
              <a:gd name="connsiteY491" fmla="*/ 3766336 h 6858000"/>
              <a:gd name="connsiteX492" fmla="*/ 5291452 w 7467600"/>
              <a:gd name="connsiteY492" fmla="*/ 4076801 h 6858000"/>
              <a:gd name="connsiteX493" fmla="*/ 5434998 w 7467600"/>
              <a:gd name="connsiteY493" fmla="*/ 4254100 h 6858000"/>
              <a:gd name="connsiteX494" fmla="*/ 5351015 w 7467600"/>
              <a:gd name="connsiteY494" fmla="*/ 3760989 h 6858000"/>
              <a:gd name="connsiteX495" fmla="*/ 5413780 w 7467600"/>
              <a:gd name="connsiteY495" fmla="*/ 2966265 h 6858000"/>
              <a:gd name="connsiteX496" fmla="*/ 5425627 w 7467600"/>
              <a:gd name="connsiteY496" fmla="*/ 2954192 h 6858000"/>
              <a:gd name="connsiteX497" fmla="*/ 6604735 w 7467600"/>
              <a:gd name="connsiteY497" fmla="*/ 2041381 h 6858000"/>
              <a:gd name="connsiteX498" fmla="*/ 7204487 w 7467600"/>
              <a:gd name="connsiteY498" fmla="*/ 2742112 h 6858000"/>
              <a:gd name="connsiteX499" fmla="*/ 7131592 w 7467600"/>
              <a:gd name="connsiteY499" fmla="*/ 2672096 h 6858000"/>
              <a:gd name="connsiteX500" fmla="*/ 6996344 w 7467600"/>
              <a:gd name="connsiteY500" fmla="*/ 2518310 h 6858000"/>
              <a:gd name="connsiteX501" fmla="*/ 6735495 w 7467600"/>
              <a:gd name="connsiteY501" fmla="*/ 2196890 h 6858000"/>
              <a:gd name="connsiteX502" fmla="*/ 6721901 w 7467600"/>
              <a:gd name="connsiteY502" fmla="*/ 2179274 h 6858000"/>
              <a:gd name="connsiteX503" fmla="*/ 6604735 w 7467600"/>
              <a:gd name="connsiteY503" fmla="*/ 2041381 h 6858000"/>
              <a:gd name="connsiteX504" fmla="*/ 6591670 w 7467600"/>
              <a:gd name="connsiteY504" fmla="*/ 1988277 h 6858000"/>
              <a:gd name="connsiteX505" fmla="*/ 6747349 w 7467600"/>
              <a:gd name="connsiteY505" fmla="*/ 2160069 h 6858000"/>
              <a:gd name="connsiteX506" fmla="*/ 6760943 w 7467600"/>
              <a:gd name="connsiteY506" fmla="*/ 2177686 h 6858000"/>
              <a:gd name="connsiteX507" fmla="*/ 7021065 w 7467600"/>
              <a:gd name="connsiteY507" fmla="*/ 2498102 h 6858000"/>
              <a:gd name="connsiteX508" fmla="*/ 7155223 w 7467600"/>
              <a:gd name="connsiteY508" fmla="*/ 2650386 h 6858000"/>
              <a:gd name="connsiteX509" fmla="*/ 7203167 w 7467600"/>
              <a:gd name="connsiteY509" fmla="*/ 2697288 h 6858000"/>
              <a:gd name="connsiteX510" fmla="*/ 6937703 w 7467600"/>
              <a:gd name="connsiteY510" fmla="*/ 2321981 h 6858000"/>
              <a:gd name="connsiteX511" fmla="*/ 6591670 w 7467600"/>
              <a:gd name="connsiteY511" fmla="*/ 1988277 h 6858000"/>
              <a:gd name="connsiteX512" fmla="*/ 5798671 w 7467600"/>
              <a:gd name="connsiteY512" fmla="*/ 1981601 h 6858000"/>
              <a:gd name="connsiteX513" fmla="*/ 5754709 w 7467600"/>
              <a:gd name="connsiteY513" fmla="*/ 2071454 h 6858000"/>
              <a:gd name="connsiteX514" fmla="*/ 5763044 w 7467600"/>
              <a:gd name="connsiteY514" fmla="*/ 2842206 h 6858000"/>
              <a:gd name="connsiteX515" fmla="*/ 5764974 w 7467600"/>
              <a:gd name="connsiteY515" fmla="*/ 2799609 h 6858000"/>
              <a:gd name="connsiteX516" fmla="*/ 5767665 w 7467600"/>
              <a:gd name="connsiteY516" fmla="*/ 2666409 h 6858000"/>
              <a:gd name="connsiteX517" fmla="*/ 5763055 w 7467600"/>
              <a:gd name="connsiteY517" fmla="*/ 2579705 h 6858000"/>
              <a:gd name="connsiteX518" fmla="*/ 5758079 w 7467600"/>
              <a:gd name="connsiteY518" fmla="*/ 2492508 h 6858000"/>
              <a:gd name="connsiteX519" fmla="*/ 5779325 w 7467600"/>
              <a:gd name="connsiteY519" fmla="*/ 2197069 h 6858000"/>
              <a:gd name="connsiteX520" fmla="*/ 5798671 w 7467600"/>
              <a:gd name="connsiteY520" fmla="*/ 1981601 h 6858000"/>
              <a:gd name="connsiteX521" fmla="*/ 5829202 w 7467600"/>
              <a:gd name="connsiteY521" fmla="*/ 1971679 h 6858000"/>
              <a:gd name="connsiteX522" fmla="*/ 5809558 w 7467600"/>
              <a:gd name="connsiteY522" fmla="*/ 2198043 h 6858000"/>
              <a:gd name="connsiteX523" fmla="*/ 5788653 w 7467600"/>
              <a:gd name="connsiteY523" fmla="*/ 2489430 h 6858000"/>
              <a:gd name="connsiteX524" fmla="*/ 5793439 w 7467600"/>
              <a:gd name="connsiteY524" fmla="*/ 2575235 h 6858000"/>
              <a:gd name="connsiteX525" fmla="*/ 5796837 w 7467600"/>
              <a:gd name="connsiteY525" fmla="*/ 2637633 h 6858000"/>
              <a:gd name="connsiteX526" fmla="*/ 5818614 w 7467600"/>
              <a:gd name="connsiteY526" fmla="*/ 2473055 h 6858000"/>
              <a:gd name="connsiteX527" fmla="*/ 5829202 w 7467600"/>
              <a:gd name="connsiteY527" fmla="*/ 1971679 h 6858000"/>
              <a:gd name="connsiteX528" fmla="*/ 5911389 w 7467600"/>
              <a:gd name="connsiteY528" fmla="*/ 1898371 h 6858000"/>
              <a:gd name="connsiteX529" fmla="*/ 6237627 w 7467600"/>
              <a:gd name="connsiteY529" fmla="*/ 2231921 h 6858000"/>
              <a:gd name="connsiteX530" fmla="*/ 5911389 w 7467600"/>
              <a:gd name="connsiteY530" fmla="*/ 1898371 h 6858000"/>
              <a:gd name="connsiteX531" fmla="*/ 6944437 w 7467600"/>
              <a:gd name="connsiteY531" fmla="*/ 1575402 h 6858000"/>
              <a:gd name="connsiteX532" fmla="*/ 6304730 w 7467600"/>
              <a:gd name="connsiteY532" fmla="*/ 1766654 h 6858000"/>
              <a:gd name="connsiteX533" fmla="*/ 6944437 w 7467600"/>
              <a:gd name="connsiteY533" fmla="*/ 1575402 h 6858000"/>
              <a:gd name="connsiteX534" fmla="*/ 7019523 w 7467600"/>
              <a:gd name="connsiteY534" fmla="*/ 1519450 h 6858000"/>
              <a:gd name="connsiteX535" fmla="*/ 6298091 w 7467600"/>
              <a:gd name="connsiteY535" fmla="*/ 1737122 h 6858000"/>
              <a:gd name="connsiteX536" fmla="*/ 7019523 w 7467600"/>
              <a:gd name="connsiteY536" fmla="*/ 1519450 h 6858000"/>
              <a:gd name="connsiteX537" fmla="*/ 2399523 w 7467600"/>
              <a:gd name="connsiteY537" fmla="*/ 1428234 h 6858000"/>
              <a:gd name="connsiteX538" fmla="*/ 2224982 w 7467600"/>
              <a:gd name="connsiteY538" fmla="*/ 1826201 h 6858000"/>
              <a:gd name="connsiteX539" fmla="*/ 2096099 w 7467600"/>
              <a:gd name="connsiteY539" fmla="*/ 2345900 h 6858000"/>
              <a:gd name="connsiteX540" fmla="*/ 2283317 w 7467600"/>
              <a:gd name="connsiteY540" fmla="*/ 1796925 h 6858000"/>
              <a:gd name="connsiteX541" fmla="*/ 2399523 w 7467600"/>
              <a:gd name="connsiteY541" fmla="*/ 1428234 h 6858000"/>
              <a:gd name="connsiteX542" fmla="*/ 2448558 w 7467600"/>
              <a:gd name="connsiteY542" fmla="*/ 1373435 h 6858000"/>
              <a:gd name="connsiteX543" fmla="*/ 2312521 w 7467600"/>
              <a:gd name="connsiteY543" fmla="*/ 1806140 h 6858000"/>
              <a:gd name="connsiteX544" fmla="*/ 2127533 w 7467600"/>
              <a:gd name="connsiteY544" fmla="*/ 2348380 h 6858000"/>
              <a:gd name="connsiteX545" fmla="*/ 2358080 w 7467600"/>
              <a:gd name="connsiteY545" fmla="*/ 1866134 h 6858000"/>
              <a:gd name="connsiteX546" fmla="*/ 2407436 w 7467600"/>
              <a:gd name="connsiteY546" fmla="*/ 1651070 h 6858000"/>
              <a:gd name="connsiteX547" fmla="*/ 2448558 w 7467600"/>
              <a:gd name="connsiteY547" fmla="*/ 1373435 h 6858000"/>
              <a:gd name="connsiteX548" fmla="*/ 278707 w 7467600"/>
              <a:gd name="connsiteY548" fmla="*/ 1352270 h 6858000"/>
              <a:gd name="connsiteX549" fmla="*/ 321570 w 7467600"/>
              <a:gd name="connsiteY549" fmla="*/ 1861610 h 6858000"/>
              <a:gd name="connsiteX550" fmla="*/ 294281 w 7467600"/>
              <a:gd name="connsiteY550" fmla="*/ 1440658 h 6858000"/>
              <a:gd name="connsiteX551" fmla="*/ 278707 w 7467600"/>
              <a:gd name="connsiteY551" fmla="*/ 1352270 h 6858000"/>
              <a:gd name="connsiteX552" fmla="*/ 1423821 w 7467600"/>
              <a:gd name="connsiteY552" fmla="*/ 1351958 h 6858000"/>
              <a:gd name="connsiteX553" fmla="*/ 1638521 w 7467600"/>
              <a:gd name="connsiteY553" fmla="*/ 1908470 h 6858000"/>
              <a:gd name="connsiteX554" fmla="*/ 1754199 w 7467600"/>
              <a:gd name="connsiteY554" fmla="*/ 2149284 h 6858000"/>
              <a:gd name="connsiteX555" fmla="*/ 1908359 w 7467600"/>
              <a:gd name="connsiteY555" fmla="*/ 2364988 h 6858000"/>
              <a:gd name="connsiteX556" fmla="*/ 1647661 w 7467600"/>
              <a:gd name="connsiteY556" fmla="*/ 1825945 h 6858000"/>
              <a:gd name="connsiteX557" fmla="*/ 1423821 w 7467600"/>
              <a:gd name="connsiteY557" fmla="*/ 1351958 h 6858000"/>
              <a:gd name="connsiteX558" fmla="*/ 1431890 w 7467600"/>
              <a:gd name="connsiteY558" fmla="*/ 1306475 h 6858000"/>
              <a:gd name="connsiteX559" fmla="*/ 1507597 w 7467600"/>
              <a:gd name="connsiteY559" fmla="*/ 1446132 h 6858000"/>
              <a:gd name="connsiteX560" fmla="*/ 1674586 w 7467600"/>
              <a:gd name="connsiteY560" fmla="*/ 1813832 h 6858000"/>
              <a:gd name="connsiteX561" fmla="*/ 1815950 w 7467600"/>
              <a:gd name="connsiteY561" fmla="*/ 2128564 h 6858000"/>
              <a:gd name="connsiteX562" fmla="*/ 1984242 w 7467600"/>
              <a:gd name="connsiteY562" fmla="*/ 2430829 h 6858000"/>
              <a:gd name="connsiteX563" fmla="*/ 2014023 w 7467600"/>
              <a:gd name="connsiteY563" fmla="*/ 2450995 h 6858000"/>
              <a:gd name="connsiteX564" fmla="*/ 1747337 w 7467600"/>
              <a:gd name="connsiteY564" fmla="*/ 1855264 h 6858000"/>
              <a:gd name="connsiteX565" fmla="*/ 1533749 w 7467600"/>
              <a:gd name="connsiteY565" fmla="*/ 1478656 h 6858000"/>
              <a:gd name="connsiteX566" fmla="*/ 1431890 w 7467600"/>
              <a:gd name="connsiteY566" fmla="*/ 1306475 h 6858000"/>
              <a:gd name="connsiteX567" fmla="*/ 5052692 w 7467600"/>
              <a:gd name="connsiteY567" fmla="*/ 1292994 h 6858000"/>
              <a:gd name="connsiteX568" fmla="*/ 5200661 w 7467600"/>
              <a:gd name="connsiteY568" fmla="*/ 1635186 h 6858000"/>
              <a:gd name="connsiteX569" fmla="*/ 5297138 w 7467600"/>
              <a:gd name="connsiteY569" fmla="*/ 1906351 h 6858000"/>
              <a:gd name="connsiteX570" fmla="*/ 5052692 w 7467600"/>
              <a:gd name="connsiteY570" fmla="*/ 1292994 h 6858000"/>
              <a:gd name="connsiteX571" fmla="*/ 5009948 w 7467600"/>
              <a:gd name="connsiteY571" fmla="*/ 1273619 h 6858000"/>
              <a:gd name="connsiteX572" fmla="*/ 5121777 w 7467600"/>
              <a:gd name="connsiteY572" fmla="*/ 1654213 h 6858000"/>
              <a:gd name="connsiteX573" fmla="*/ 5293545 w 7467600"/>
              <a:gd name="connsiteY573" fmla="*/ 2072247 h 6858000"/>
              <a:gd name="connsiteX574" fmla="*/ 5294042 w 7467600"/>
              <a:gd name="connsiteY574" fmla="*/ 2065019 h 6858000"/>
              <a:gd name="connsiteX575" fmla="*/ 5171936 w 7467600"/>
              <a:gd name="connsiteY575" fmla="*/ 1647613 h 6858000"/>
              <a:gd name="connsiteX576" fmla="*/ 5009948 w 7467600"/>
              <a:gd name="connsiteY576" fmla="*/ 1273619 h 6858000"/>
              <a:gd name="connsiteX577" fmla="*/ 655236 w 7467600"/>
              <a:gd name="connsiteY577" fmla="*/ 1268632 h 6858000"/>
              <a:gd name="connsiteX578" fmla="*/ 839521 w 7467600"/>
              <a:gd name="connsiteY578" fmla="*/ 1685315 h 6858000"/>
              <a:gd name="connsiteX579" fmla="*/ 1109416 w 7467600"/>
              <a:gd name="connsiteY579" fmla="*/ 2061663 h 6858000"/>
              <a:gd name="connsiteX580" fmla="*/ 1298300 w 7467600"/>
              <a:gd name="connsiteY580" fmla="*/ 2247742 h 6858000"/>
              <a:gd name="connsiteX581" fmla="*/ 1125871 w 7467600"/>
              <a:gd name="connsiteY581" fmla="*/ 1989513 h 6858000"/>
              <a:gd name="connsiteX582" fmla="*/ 981574 w 7467600"/>
              <a:gd name="connsiteY582" fmla="*/ 1783157 h 6858000"/>
              <a:gd name="connsiteX583" fmla="*/ 922198 w 7467600"/>
              <a:gd name="connsiteY583" fmla="*/ 1677437 h 6858000"/>
              <a:gd name="connsiteX584" fmla="*/ 869293 w 7467600"/>
              <a:gd name="connsiteY584" fmla="*/ 1583214 h 6858000"/>
              <a:gd name="connsiteX585" fmla="*/ 751431 w 7467600"/>
              <a:gd name="connsiteY585" fmla="*/ 1405731 h 6858000"/>
              <a:gd name="connsiteX586" fmla="*/ 655236 w 7467600"/>
              <a:gd name="connsiteY586" fmla="*/ 1268632 h 6858000"/>
              <a:gd name="connsiteX587" fmla="*/ 6516292 w 7467600"/>
              <a:gd name="connsiteY587" fmla="*/ 1263064 h 6858000"/>
              <a:gd name="connsiteX588" fmla="*/ 5736320 w 7467600"/>
              <a:gd name="connsiteY588" fmla="*/ 1501803 h 6858000"/>
              <a:gd name="connsiteX589" fmla="*/ 6516292 w 7467600"/>
              <a:gd name="connsiteY589" fmla="*/ 1263064 h 6858000"/>
              <a:gd name="connsiteX590" fmla="*/ 291466 w 7467600"/>
              <a:gd name="connsiteY590" fmla="*/ 1250369 h 6858000"/>
              <a:gd name="connsiteX591" fmla="*/ 323180 w 7467600"/>
              <a:gd name="connsiteY591" fmla="*/ 1435283 h 6858000"/>
              <a:gd name="connsiteX592" fmla="*/ 349381 w 7467600"/>
              <a:gd name="connsiteY592" fmla="*/ 1875041 h 6858000"/>
              <a:gd name="connsiteX593" fmla="*/ 374363 w 7467600"/>
              <a:gd name="connsiteY593" fmla="*/ 1506494 h 6858000"/>
              <a:gd name="connsiteX594" fmla="*/ 302168 w 7467600"/>
              <a:gd name="connsiteY594" fmla="*/ 1274495 h 6858000"/>
              <a:gd name="connsiteX595" fmla="*/ 291466 w 7467600"/>
              <a:gd name="connsiteY595" fmla="*/ 1250369 h 6858000"/>
              <a:gd name="connsiteX596" fmla="*/ 678222 w 7467600"/>
              <a:gd name="connsiteY596" fmla="*/ 1248670 h 6858000"/>
              <a:gd name="connsiteX597" fmla="*/ 775536 w 7467600"/>
              <a:gd name="connsiteY597" fmla="*/ 1388015 h 6858000"/>
              <a:gd name="connsiteX598" fmla="*/ 894529 w 7467600"/>
              <a:gd name="connsiteY598" fmla="*/ 1567739 h 6858000"/>
              <a:gd name="connsiteX599" fmla="*/ 948000 w 7467600"/>
              <a:gd name="connsiteY599" fmla="*/ 1663088 h 6858000"/>
              <a:gd name="connsiteX600" fmla="*/ 1006812 w 7467600"/>
              <a:gd name="connsiteY600" fmla="*/ 1767683 h 6858000"/>
              <a:gd name="connsiteX601" fmla="*/ 1149133 w 7467600"/>
              <a:gd name="connsiteY601" fmla="*/ 1971513 h 6858000"/>
              <a:gd name="connsiteX602" fmla="*/ 1333952 w 7467600"/>
              <a:gd name="connsiteY602" fmla="*/ 2251620 h 6858000"/>
              <a:gd name="connsiteX603" fmla="*/ 1337329 w 7467600"/>
              <a:gd name="connsiteY603" fmla="*/ 2258350 h 6858000"/>
              <a:gd name="connsiteX604" fmla="*/ 1014726 w 7467600"/>
              <a:gd name="connsiteY604" fmla="*/ 1615556 h 6858000"/>
              <a:gd name="connsiteX605" fmla="*/ 678222 w 7467600"/>
              <a:gd name="connsiteY605" fmla="*/ 1248670 h 6858000"/>
              <a:gd name="connsiteX606" fmla="*/ 6691602 w 7467600"/>
              <a:gd name="connsiteY606" fmla="*/ 1140573 h 6858000"/>
              <a:gd name="connsiteX607" fmla="*/ 6571100 w 7467600"/>
              <a:gd name="connsiteY607" fmla="*/ 1183662 h 6858000"/>
              <a:gd name="connsiteX608" fmla="*/ 6241687 w 7467600"/>
              <a:gd name="connsiteY608" fmla="*/ 1257600 h 6858000"/>
              <a:gd name="connsiteX609" fmla="*/ 5693009 w 7467600"/>
              <a:gd name="connsiteY609" fmla="*/ 1478256 h 6858000"/>
              <a:gd name="connsiteX610" fmla="*/ 6548420 w 7467600"/>
              <a:gd name="connsiteY610" fmla="*/ 1214599 h 6858000"/>
              <a:gd name="connsiteX611" fmla="*/ 6605473 w 7467600"/>
              <a:gd name="connsiteY611" fmla="*/ 1184686 h 6858000"/>
              <a:gd name="connsiteX612" fmla="*/ 6691602 w 7467600"/>
              <a:gd name="connsiteY612" fmla="*/ 1140573 h 6858000"/>
              <a:gd name="connsiteX613" fmla="*/ 4002475 w 7467600"/>
              <a:gd name="connsiteY613" fmla="*/ 1037802 h 6858000"/>
              <a:gd name="connsiteX614" fmla="*/ 4000324 w 7467600"/>
              <a:gd name="connsiteY614" fmla="*/ 1039362 h 6858000"/>
              <a:gd name="connsiteX615" fmla="*/ 4002862 w 7467600"/>
              <a:gd name="connsiteY615" fmla="*/ 1042866 h 6858000"/>
              <a:gd name="connsiteX616" fmla="*/ 4002475 w 7467600"/>
              <a:gd name="connsiteY616" fmla="*/ 1037802 h 6858000"/>
              <a:gd name="connsiteX617" fmla="*/ 506322 w 7467600"/>
              <a:gd name="connsiteY617" fmla="*/ 1020997 h 6858000"/>
              <a:gd name="connsiteX618" fmla="*/ 533068 w 7467600"/>
              <a:gd name="connsiteY618" fmla="*/ 1029409 h 6858000"/>
              <a:gd name="connsiteX619" fmla="*/ 1232525 w 7467600"/>
              <a:gd name="connsiteY619" fmla="*/ 1804675 h 6858000"/>
              <a:gd name="connsiteX620" fmla="*/ 1388858 w 7467600"/>
              <a:gd name="connsiteY620" fmla="*/ 2368011 h 6858000"/>
              <a:gd name="connsiteX621" fmla="*/ 1384098 w 7467600"/>
              <a:gd name="connsiteY621" fmla="*/ 2378125 h 6858000"/>
              <a:gd name="connsiteX622" fmla="*/ 1425393 w 7467600"/>
              <a:gd name="connsiteY622" fmla="*/ 2589124 h 6858000"/>
              <a:gd name="connsiteX623" fmla="*/ 1424001 w 7467600"/>
              <a:gd name="connsiteY623" fmla="*/ 2597541 h 6858000"/>
              <a:gd name="connsiteX624" fmla="*/ 2152729 w 7467600"/>
              <a:gd name="connsiteY624" fmla="*/ 2864487 h 6858000"/>
              <a:gd name="connsiteX625" fmla="*/ 2020609 w 7467600"/>
              <a:gd name="connsiteY625" fmla="*/ 2539671 h 6858000"/>
              <a:gd name="connsiteX626" fmla="*/ 2018920 w 7467600"/>
              <a:gd name="connsiteY626" fmla="*/ 2536309 h 6858000"/>
              <a:gd name="connsiteX627" fmla="*/ 1342441 w 7467600"/>
              <a:gd name="connsiteY627" fmla="*/ 1173017 h 6858000"/>
              <a:gd name="connsiteX628" fmla="*/ 1367925 w 7467600"/>
              <a:gd name="connsiteY628" fmla="*/ 1135648 h 6858000"/>
              <a:gd name="connsiteX629" fmla="*/ 1771401 w 7467600"/>
              <a:gd name="connsiteY629" fmla="*/ 1806673 h 6858000"/>
              <a:gd name="connsiteX630" fmla="*/ 1972385 w 7467600"/>
              <a:gd name="connsiteY630" fmla="*/ 2198735 h 6858000"/>
              <a:gd name="connsiteX631" fmla="*/ 2040892 w 7467600"/>
              <a:gd name="connsiteY631" fmla="*/ 2405205 h 6858000"/>
              <a:gd name="connsiteX632" fmla="*/ 2131689 w 7467600"/>
              <a:gd name="connsiteY632" fmla="*/ 1936926 h 6858000"/>
              <a:gd name="connsiteX633" fmla="*/ 2454820 w 7467600"/>
              <a:gd name="connsiteY633" fmla="*/ 1248808 h 6858000"/>
              <a:gd name="connsiteX634" fmla="*/ 2492512 w 7467600"/>
              <a:gd name="connsiteY634" fmla="*/ 1302920 h 6858000"/>
              <a:gd name="connsiteX635" fmla="*/ 2081216 w 7467600"/>
              <a:gd name="connsiteY635" fmla="*/ 2527513 h 6858000"/>
              <a:gd name="connsiteX636" fmla="*/ 2081211 w 7467600"/>
              <a:gd name="connsiteY636" fmla="*/ 2528916 h 6858000"/>
              <a:gd name="connsiteX637" fmla="*/ 2199067 w 7467600"/>
              <a:gd name="connsiteY637" fmla="*/ 2884061 h 6858000"/>
              <a:gd name="connsiteX638" fmla="*/ 3192586 w 7467600"/>
              <a:gd name="connsiteY638" fmla="*/ 3411496 h 6858000"/>
              <a:gd name="connsiteX639" fmla="*/ 3182620 w 7467600"/>
              <a:gd name="connsiteY639" fmla="*/ 3483279 h 6858000"/>
              <a:gd name="connsiteX640" fmla="*/ 2435119 w 7467600"/>
              <a:gd name="connsiteY640" fmla="*/ 3080173 h 6858000"/>
              <a:gd name="connsiteX641" fmla="*/ 2410152 w 7467600"/>
              <a:gd name="connsiteY641" fmla="*/ 3063751 h 6858000"/>
              <a:gd name="connsiteX642" fmla="*/ 2408099 w 7467600"/>
              <a:gd name="connsiteY642" fmla="*/ 3064403 h 6858000"/>
              <a:gd name="connsiteX643" fmla="*/ 2407218 w 7467600"/>
              <a:gd name="connsiteY643" fmla="*/ 3070324 h 6858000"/>
              <a:gd name="connsiteX644" fmla="*/ 2380138 w 7467600"/>
              <a:gd name="connsiteY644" fmla="*/ 3099341 h 6858000"/>
              <a:gd name="connsiteX645" fmla="*/ 1765923 w 7467600"/>
              <a:gd name="connsiteY645" fmla="*/ 3581043 h 6858000"/>
              <a:gd name="connsiteX646" fmla="*/ 1702258 w 7467600"/>
              <a:gd name="connsiteY646" fmla="*/ 3612286 h 6858000"/>
              <a:gd name="connsiteX647" fmla="*/ 1538370 w 7467600"/>
              <a:gd name="connsiteY647" fmla="*/ 3811804 h 6858000"/>
              <a:gd name="connsiteX648" fmla="*/ 542867 w 7467600"/>
              <a:gd name="connsiteY648" fmla="*/ 4944092 h 6858000"/>
              <a:gd name="connsiteX649" fmla="*/ 515800 w 7467600"/>
              <a:gd name="connsiteY649" fmla="*/ 4862180 h 6858000"/>
              <a:gd name="connsiteX650" fmla="*/ 909145 w 7467600"/>
              <a:gd name="connsiteY650" fmla="*/ 4199225 h 6858000"/>
              <a:gd name="connsiteX651" fmla="*/ 1214067 w 7467600"/>
              <a:gd name="connsiteY651" fmla="*/ 3908561 h 6858000"/>
              <a:gd name="connsiteX652" fmla="*/ 640967 w 7467600"/>
              <a:gd name="connsiteY652" fmla="*/ 4105601 h 6858000"/>
              <a:gd name="connsiteX653" fmla="*/ 112563 w 7467600"/>
              <a:gd name="connsiteY653" fmla="*/ 4396952 h 6858000"/>
              <a:gd name="connsiteX654" fmla="*/ 0 w 7467600"/>
              <a:gd name="connsiteY654" fmla="*/ 4466006 h 6858000"/>
              <a:gd name="connsiteX655" fmla="*/ 0 w 7467600"/>
              <a:gd name="connsiteY655" fmla="*/ 4233763 h 6858000"/>
              <a:gd name="connsiteX656" fmla="*/ 36881 w 7467600"/>
              <a:gd name="connsiteY656" fmla="*/ 4200118 h 6858000"/>
              <a:gd name="connsiteX657" fmla="*/ 910534 w 7467600"/>
              <a:gd name="connsiteY657" fmla="*/ 3629753 h 6858000"/>
              <a:gd name="connsiteX658" fmla="*/ 1578717 w 7467600"/>
              <a:gd name="connsiteY658" fmla="*/ 3575982 h 6858000"/>
              <a:gd name="connsiteX659" fmla="*/ 2338780 w 7467600"/>
              <a:gd name="connsiteY659" fmla="*/ 3033725 h 6858000"/>
              <a:gd name="connsiteX660" fmla="*/ 1807991 w 7467600"/>
              <a:gd name="connsiteY660" fmla="*/ 2807184 h 6858000"/>
              <a:gd name="connsiteX661" fmla="*/ 1416358 w 7467600"/>
              <a:gd name="connsiteY661" fmla="*/ 3112571 h 6858000"/>
              <a:gd name="connsiteX662" fmla="*/ 939066 w 7467600"/>
              <a:gd name="connsiteY662" fmla="*/ 3378798 h 6858000"/>
              <a:gd name="connsiteX663" fmla="*/ 115099 w 7467600"/>
              <a:gd name="connsiteY663" fmla="*/ 3607650 h 6858000"/>
              <a:gd name="connsiteX664" fmla="*/ 97284 w 7467600"/>
              <a:gd name="connsiteY664" fmla="*/ 3520393 h 6858000"/>
              <a:gd name="connsiteX665" fmla="*/ 922050 w 7467600"/>
              <a:gd name="connsiteY665" fmla="*/ 3074867 h 6858000"/>
              <a:gd name="connsiteX666" fmla="*/ 1405265 w 7467600"/>
              <a:gd name="connsiteY666" fmla="*/ 3016319 h 6858000"/>
              <a:gd name="connsiteX667" fmla="*/ 1407512 w 7467600"/>
              <a:gd name="connsiteY667" fmla="*/ 3018001 h 6858000"/>
              <a:gd name="connsiteX668" fmla="*/ 1726266 w 7467600"/>
              <a:gd name="connsiteY668" fmla="*/ 2777274 h 6858000"/>
              <a:gd name="connsiteX669" fmla="*/ 625390 w 7467600"/>
              <a:gd name="connsiteY669" fmla="*/ 2514541 h 6858000"/>
              <a:gd name="connsiteX670" fmla="*/ 619799 w 7467600"/>
              <a:gd name="connsiteY670" fmla="*/ 2527180 h 6858000"/>
              <a:gd name="connsiteX671" fmla="*/ 310030 w 7467600"/>
              <a:gd name="connsiteY671" fmla="*/ 2771818 h 6858000"/>
              <a:gd name="connsiteX672" fmla="*/ 173877 w 7467600"/>
              <a:gd name="connsiteY672" fmla="*/ 2937056 h 6858000"/>
              <a:gd name="connsiteX673" fmla="*/ 77889 w 7467600"/>
              <a:gd name="connsiteY673" fmla="*/ 3138440 h 6858000"/>
              <a:gd name="connsiteX674" fmla="*/ 0 w 7467600"/>
              <a:gd name="connsiteY674" fmla="*/ 3271395 h 6858000"/>
              <a:gd name="connsiteX675" fmla="*/ 0 w 7467600"/>
              <a:gd name="connsiteY675" fmla="*/ 3153002 h 6858000"/>
              <a:gd name="connsiteX676" fmla="*/ 2386 w 7467600"/>
              <a:gd name="connsiteY676" fmla="*/ 3149203 h 6858000"/>
              <a:gd name="connsiteX677" fmla="*/ 89753 w 7467600"/>
              <a:gd name="connsiteY677" fmla="*/ 2987702 h 6858000"/>
              <a:gd name="connsiteX678" fmla="*/ 76869 w 7467600"/>
              <a:gd name="connsiteY678" fmla="*/ 3005404 h 6858000"/>
              <a:gd name="connsiteX679" fmla="*/ 32049 w 7467600"/>
              <a:gd name="connsiteY679" fmla="*/ 3065814 h 6858000"/>
              <a:gd name="connsiteX680" fmla="*/ 0 w 7467600"/>
              <a:gd name="connsiteY680" fmla="*/ 3108744 h 6858000"/>
              <a:gd name="connsiteX681" fmla="*/ 0 w 7467600"/>
              <a:gd name="connsiteY681" fmla="*/ 3058059 h 6858000"/>
              <a:gd name="connsiteX682" fmla="*/ 7610 w 7467600"/>
              <a:gd name="connsiteY682" fmla="*/ 3047889 h 6858000"/>
              <a:gd name="connsiteX683" fmla="*/ 52419 w 7467600"/>
              <a:gd name="connsiteY683" fmla="*/ 2987479 h 6858000"/>
              <a:gd name="connsiteX684" fmla="*/ 59142 w 7467600"/>
              <a:gd name="connsiteY684" fmla="*/ 2978488 h 6858000"/>
              <a:gd name="connsiteX685" fmla="*/ 0 w 7467600"/>
              <a:gd name="connsiteY685" fmla="*/ 3015334 h 6858000"/>
              <a:gd name="connsiteX686" fmla="*/ 0 w 7467600"/>
              <a:gd name="connsiteY686" fmla="*/ 2914286 h 6858000"/>
              <a:gd name="connsiteX687" fmla="*/ 36383 w 7467600"/>
              <a:gd name="connsiteY687" fmla="*/ 2901128 h 6858000"/>
              <a:gd name="connsiteX688" fmla="*/ 156329 w 7467600"/>
              <a:gd name="connsiteY688" fmla="*/ 2840533 h 6858000"/>
              <a:gd name="connsiteX689" fmla="*/ 358355 w 7467600"/>
              <a:gd name="connsiteY689" fmla="*/ 2620471 h 6858000"/>
              <a:gd name="connsiteX690" fmla="*/ 510577 w 7467600"/>
              <a:gd name="connsiteY690" fmla="*/ 2501244 h 6858000"/>
              <a:gd name="connsiteX691" fmla="*/ 211967 w 7467600"/>
              <a:gd name="connsiteY691" fmla="*/ 2479171 h 6858000"/>
              <a:gd name="connsiteX692" fmla="*/ 0 w 7467600"/>
              <a:gd name="connsiteY692" fmla="*/ 2476398 h 6858000"/>
              <a:gd name="connsiteX693" fmla="*/ 0 w 7467600"/>
              <a:gd name="connsiteY693" fmla="*/ 2389189 h 6858000"/>
              <a:gd name="connsiteX694" fmla="*/ 103062 w 7467600"/>
              <a:gd name="connsiteY694" fmla="*/ 2389518 h 6858000"/>
              <a:gd name="connsiteX695" fmla="*/ 510734 w 7467600"/>
              <a:gd name="connsiteY695" fmla="*/ 2416201 h 6858000"/>
              <a:gd name="connsiteX696" fmla="*/ 279257 w 7467600"/>
              <a:gd name="connsiteY696" fmla="*/ 2092102 h 6858000"/>
              <a:gd name="connsiteX697" fmla="*/ 65265 w 7467600"/>
              <a:gd name="connsiteY697" fmla="*/ 2006049 h 6858000"/>
              <a:gd name="connsiteX698" fmla="*/ 0 w 7467600"/>
              <a:gd name="connsiteY698" fmla="*/ 1982532 h 6858000"/>
              <a:gd name="connsiteX699" fmla="*/ 0 w 7467600"/>
              <a:gd name="connsiteY699" fmla="*/ 1912789 h 6858000"/>
              <a:gd name="connsiteX700" fmla="*/ 97460 w 7467600"/>
              <a:gd name="connsiteY700" fmla="*/ 1953725 h 6858000"/>
              <a:gd name="connsiteX701" fmla="*/ 221272 w 7467600"/>
              <a:gd name="connsiteY701" fmla="*/ 1980766 h 6858000"/>
              <a:gd name="connsiteX702" fmla="*/ 116765 w 7467600"/>
              <a:gd name="connsiteY702" fmla="*/ 1911033 h 6858000"/>
              <a:gd name="connsiteX703" fmla="*/ 16405 w 7467600"/>
              <a:gd name="connsiteY703" fmla="*/ 1803412 h 6858000"/>
              <a:gd name="connsiteX704" fmla="*/ 0 w 7467600"/>
              <a:gd name="connsiteY704" fmla="*/ 1784777 h 6858000"/>
              <a:gd name="connsiteX705" fmla="*/ 0 w 7467600"/>
              <a:gd name="connsiteY705" fmla="*/ 1740082 h 6858000"/>
              <a:gd name="connsiteX706" fmla="*/ 39394 w 7467600"/>
              <a:gd name="connsiteY706" fmla="*/ 1784856 h 6858000"/>
              <a:gd name="connsiteX707" fmla="*/ 135813 w 7467600"/>
              <a:gd name="connsiteY707" fmla="*/ 1888838 h 6858000"/>
              <a:gd name="connsiteX708" fmla="*/ 242575 w 7467600"/>
              <a:gd name="connsiteY708" fmla="*/ 1958841 h 6858000"/>
              <a:gd name="connsiteX709" fmla="*/ 82197 w 7467600"/>
              <a:gd name="connsiteY709" fmla="*/ 1754826 h 6858000"/>
              <a:gd name="connsiteX710" fmla="*/ 0 w 7467600"/>
              <a:gd name="connsiteY710" fmla="*/ 1679650 h 6858000"/>
              <a:gd name="connsiteX711" fmla="*/ 0 w 7467600"/>
              <a:gd name="connsiteY711" fmla="*/ 1602463 h 6858000"/>
              <a:gd name="connsiteX712" fmla="*/ 84689 w 7467600"/>
              <a:gd name="connsiteY712" fmla="*/ 1677442 h 6858000"/>
              <a:gd name="connsiteX713" fmla="*/ 298437 w 7467600"/>
              <a:gd name="connsiteY713" fmla="*/ 1968019 h 6858000"/>
              <a:gd name="connsiteX714" fmla="*/ 227269 w 7467600"/>
              <a:gd name="connsiteY714" fmla="*/ 1114064 h 6858000"/>
              <a:gd name="connsiteX715" fmla="*/ 248003 w 7467600"/>
              <a:gd name="connsiteY715" fmla="*/ 1089613 h 6858000"/>
              <a:gd name="connsiteX716" fmla="*/ 427020 w 7467600"/>
              <a:gd name="connsiteY716" fmla="*/ 1619803 h 6858000"/>
              <a:gd name="connsiteX717" fmla="*/ 340345 w 7467600"/>
              <a:gd name="connsiteY717" fmla="*/ 2027739 h 6858000"/>
              <a:gd name="connsiteX718" fmla="*/ 360865 w 7467600"/>
              <a:gd name="connsiteY718" fmla="*/ 2044827 h 6858000"/>
              <a:gd name="connsiteX719" fmla="*/ 560414 w 7467600"/>
              <a:gd name="connsiteY719" fmla="*/ 2421457 h 6858000"/>
              <a:gd name="connsiteX720" fmla="*/ 1359703 w 7467600"/>
              <a:gd name="connsiteY720" fmla="*/ 2578554 h 6858000"/>
              <a:gd name="connsiteX721" fmla="*/ 1359422 w 7467600"/>
              <a:gd name="connsiteY721" fmla="*/ 2577994 h 6858000"/>
              <a:gd name="connsiteX722" fmla="*/ 828701 w 7467600"/>
              <a:gd name="connsiteY722" fmla="*/ 1839520 h 6858000"/>
              <a:gd name="connsiteX723" fmla="*/ 494427 w 7467600"/>
              <a:gd name="connsiteY723" fmla="*/ 1092333 h 6858000"/>
              <a:gd name="connsiteX724" fmla="*/ 506322 w 7467600"/>
              <a:gd name="connsiteY724" fmla="*/ 1020997 h 6858000"/>
              <a:gd name="connsiteX725" fmla="*/ 4570198 w 7467600"/>
              <a:gd name="connsiteY725" fmla="*/ 978081 h 6858000"/>
              <a:gd name="connsiteX726" fmla="*/ 4523691 w 7467600"/>
              <a:gd name="connsiteY726" fmla="*/ 1127776 h 6858000"/>
              <a:gd name="connsiteX727" fmla="*/ 4509875 w 7467600"/>
              <a:gd name="connsiteY727" fmla="*/ 1167552 h 6858000"/>
              <a:gd name="connsiteX728" fmla="*/ 4478168 w 7467600"/>
              <a:gd name="connsiteY728" fmla="*/ 1260735 h 6858000"/>
              <a:gd name="connsiteX729" fmla="*/ 4409309 w 7467600"/>
              <a:gd name="connsiteY729" fmla="*/ 1666996 h 6858000"/>
              <a:gd name="connsiteX730" fmla="*/ 4370031 w 7467600"/>
              <a:gd name="connsiteY730" fmla="*/ 1955666 h 6858000"/>
              <a:gd name="connsiteX731" fmla="*/ 4570198 w 7467600"/>
              <a:gd name="connsiteY731" fmla="*/ 978081 h 6858000"/>
              <a:gd name="connsiteX732" fmla="*/ 4557898 w 7467600"/>
              <a:gd name="connsiteY732" fmla="*/ 900011 h 6858000"/>
              <a:gd name="connsiteX733" fmla="*/ 4344840 w 7467600"/>
              <a:gd name="connsiteY733" fmla="*/ 1922038 h 6858000"/>
              <a:gd name="connsiteX734" fmla="*/ 4378710 w 7467600"/>
              <a:gd name="connsiteY734" fmla="*/ 1665516 h 6858000"/>
              <a:gd name="connsiteX735" fmla="*/ 4448798 w 7467600"/>
              <a:gd name="connsiteY735" fmla="*/ 1253024 h 6858000"/>
              <a:gd name="connsiteX736" fmla="*/ 4480315 w 7467600"/>
              <a:gd name="connsiteY736" fmla="*/ 1158454 h 6858000"/>
              <a:gd name="connsiteX737" fmla="*/ 4494133 w 7467600"/>
              <a:gd name="connsiteY737" fmla="*/ 1118676 h 6858000"/>
              <a:gd name="connsiteX738" fmla="*/ 4557898 w 7467600"/>
              <a:gd name="connsiteY738" fmla="*/ 900011 h 6858000"/>
              <a:gd name="connsiteX739" fmla="*/ 5870151 w 7467600"/>
              <a:gd name="connsiteY739" fmla="*/ 898890 h 6858000"/>
              <a:gd name="connsiteX740" fmla="*/ 5861335 w 7467600"/>
              <a:gd name="connsiteY740" fmla="*/ 899177 h 6858000"/>
              <a:gd name="connsiteX741" fmla="*/ 5843702 w 7467600"/>
              <a:gd name="connsiteY741" fmla="*/ 899748 h 6858000"/>
              <a:gd name="connsiteX742" fmla="*/ 5651107 w 7467600"/>
              <a:gd name="connsiteY742" fmla="*/ 920306 h 6858000"/>
              <a:gd name="connsiteX743" fmla="*/ 5459407 w 7467600"/>
              <a:gd name="connsiteY743" fmla="*/ 940975 h 6858000"/>
              <a:gd name="connsiteX744" fmla="*/ 5374846 w 7467600"/>
              <a:gd name="connsiteY744" fmla="*/ 941988 h 6858000"/>
              <a:gd name="connsiteX745" fmla="*/ 5256105 w 7467600"/>
              <a:gd name="connsiteY745" fmla="*/ 945632 h 6858000"/>
              <a:gd name="connsiteX746" fmla="*/ 5107071 w 7467600"/>
              <a:gd name="connsiteY746" fmla="*/ 969720 h 6858000"/>
              <a:gd name="connsiteX747" fmla="*/ 4998681 w 7467600"/>
              <a:gd name="connsiteY747" fmla="*/ 988771 h 6858000"/>
              <a:gd name="connsiteX748" fmla="*/ 5870151 w 7467600"/>
              <a:gd name="connsiteY748" fmla="*/ 898890 h 6858000"/>
              <a:gd name="connsiteX749" fmla="*/ 5504425 w 7467600"/>
              <a:gd name="connsiteY749" fmla="*/ 848067 h 6858000"/>
              <a:gd name="connsiteX750" fmla="*/ 4968849 w 7467600"/>
              <a:gd name="connsiteY750" fmla="*/ 962318 h 6858000"/>
              <a:gd name="connsiteX751" fmla="*/ 5104039 w 7467600"/>
              <a:gd name="connsiteY751" fmla="*/ 940634 h 6858000"/>
              <a:gd name="connsiteX752" fmla="*/ 5256311 w 7467600"/>
              <a:gd name="connsiteY752" fmla="*/ 916490 h 6858000"/>
              <a:gd name="connsiteX753" fmla="*/ 5377381 w 7467600"/>
              <a:gd name="connsiteY753" fmla="*/ 912671 h 6858000"/>
              <a:gd name="connsiteX754" fmla="*/ 5460148 w 7467600"/>
              <a:gd name="connsiteY754" fmla="*/ 911442 h 6858000"/>
              <a:gd name="connsiteX755" fmla="*/ 5648971 w 7467600"/>
              <a:gd name="connsiteY755" fmla="*/ 891331 h 6858000"/>
              <a:gd name="connsiteX756" fmla="*/ 5844807 w 7467600"/>
              <a:gd name="connsiteY756" fmla="*/ 870718 h 6858000"/>
              <a:gd name="connsiteX757" fmla="*/ 5862975 w 7467600"/>
              <a:gd name="connsiteY757" fmla="*/ 869756 h 6858000"/>
              <a:gd name="connsiteX758" fmla="*/ 5920887 w 7467600"/>
              <a:gd name="connsiteY758" fmla="*/ 865929 h 6858000"/>
              <a:gd name="connsiteX759" fmla="*/ 5504425 w 7467600"/>
              <a:gd name="connsiteY759" fmla="*/ 848067 h 6858000"/>
              <a:gd name="connsiteX760" fmla="*/ 3607114 w 7467600"/>
              <a:gd name="connsiteY760" fmla="*/ 467441 h 6858000"/>
              <a:gd name="connsiteX761" fmla="*/ 3296242 w 7467600"/>
              <a:gd name="connsiteY761" fmla="*/ 807991 h 6858000"/>
              <a:gd name="connsiteX762" fmla="*/ 3174674 w 7467600"/>
              <a:gd name="connsiteY762" fmla="*/ 919759 h 6858000"/>
              <a:gd name="connsiteX763" fmla="*/ 3042978 w 7467600"/>
              <a:gd name="connsiteY763" fmla="*/ 1054894 h 6858000"/>
              <a:gd name="connsiteX764" fmla="*/ 2968914 w 7467600"/>
              <a:gd name="connsiteY764" fmla="*/ 1133756 h 6858000"/>
              <a:gd name="connsiteX765" fmla="*/ 3103823 w 7467600"/>
              <a:gd name="connsiteY765" fmla="*/ 1026814 h 6858000"/>
              <a:gd name="connsiteX766" fmla="*/ 3607114 w 7467600"/>
              <a:gd name="connsiteY766" fmla="*/ 467441 h 6858000"/>
              <a:gd name="connsiteX767" fmla="*/ 3744487 w 7467600"/>
              <a:gd name="connsiteY767" fmla="*/ 383136 h 6858000"/>
              <a:gd name="connsiteX768" fmla="*/ 3970213 w 7467600"/>
              <a:gd name="connsiteY768" fmla="*/ 995559 h 6858000"/>
              <a:gd name="connsiteX769" fmla="*/ 3744487 w 7467600"/>
              <a:gd name="connsiteY769" fmla="*/ 383136 h 6858000"/>
              <a:gd name="connsiteX770" fmla="*/ 3624562 w 7467600"/>
              <a:gd name="connsiteY770" fmla="*/ 367041 h 6858000"/>
              <a:gd name="connsiteX771" fmla="*/ 3489712 w 7467600"/>
              <a:gd name="connsiteY771" fmla="*/ 485386 h 6858000"/>
              <a:gd name="connsiteX772" fmla="*/ 3182994 w 7467600"/>
              <a:gd name="connsiteY772" fmla="*/ 828265 h 6858000"/>
              <a:gd name="connsiteX773" fmla="*/ 2892114 w 7467600"/>
              <a:gd name="connsiteY773" fmla="*/ 1172635 h 6858000"/>
              <a:gd name="connsiteX774" fmla="*/ 3021459 w 7467600"/>
              <a:gd name="connsiteY774" fmla="*/ 1035385 h 6858000"/>
              <a:gd name="connsiteX775" fmla="*/ 3153873 w 7467600"/>
              <a:gd name="connsiteY775" fmla="*/ 898971 h 6858000"/>
              <a:gd name="connsiteX776" fmla="*/ 3276511 w 7467600"/>
              <a:gd name="connsiteY776" fmla="*/ 786423 h 6858000"/>
              <a:gd name="connsiteX777" fmla="*/ 3584154 w 7467600"/>
              <a:gd name="connsiteY777" fmla="*/ 448218 h 6858000"/>
              <a:gd name="connsiteX778" fmla="*/ 3624562 w 7467600"/>
              <a:gd name="connsiteY778" fmla="*/ 367041 h 6858000"/>
              <a:gd name="connsiteX779" fmla="*/ 3766672 w 7467600"/>
              <a:gd name="connsiteY779" fmla="*/ 359429 h 6858000"/>
              <a:gd name="connsiteX780" fmla="*/ 3996338 w 7467600"/>
              <a:gd name="connsiteY780" fmla="*/ 968237 h 6858000"/>
              <a:gd name="connsiteX781" fmla="*/ 3766672 w 7467600"/>
              <a:gd name="connsiteY781" fmla="*/ 359429 h 6858000"/>
              <a:gd name="connsiteX782" fmla="*/ 5805386 w 7467600"/>
              <a:gd name="connsiteY782" fmla="*/ 239240 h 6858000"/>
              <a:gd name="connsiteX783" fmla="*/ 5736947 w 7467600"/>
              <a:gd name="connsiteY783" fmla="*/ 261367 h 6858000"/>
              <a:gd name="connsiteX784" fmla="*/ 5427012 w 7467600"/>
              <a:gd name="connsiteY784" fmla="*/ 311272 h 6858000"/>
              <a:gd name="connsiteX785" fmla="*/ 5147818 w 7467600"/>
              <a:gd name="connsiteY785" fmla="*/ 322112 h 6858000"/>
              <a:gd name="connsiteX786" fmla="*/ 5060854 w 7467600"/>
              <a:gd name="connsiteY786" fmla="*/ 311882 h 6858000"/>
              <a:gd name="connsiteX787" fmla="*/ 4945989 w 7467600"/>
              <a:gd name="connsiteY787" fmla="*/ 300516 h 6858000"/>
              <a:gd name="connsiteX788" fmla="*/ 5410479 w 7467600"/>
              <a:gd name="connsiteY788" fmla="*/ 348434 h 6858000"/>
              <a:gd name="connsiteX789" fmla="*/ 5805386 w 7467600"/>
              <a:gd name="connsiteY789" fmla="*/ 239240 h 6858000"/>
              <a:gd name="connsiteX790" fmla="*/ 5905192 w 7467600"/>
              <a:gd name="connsiteY790" fmla="*/ 163079 h 6858000"/>
              <a:gd name="connsiteX791" fmla="*/ 5865655 w 7467600"/>
              <a:gd name="connsiteY791" fmla="*/ 171901 h 6858000"/>
              <a:gd name="connsiteX792" fmla="*/ 5259740 w 7467600"/>
              <a:gd name="connsiteY792" fmla="*/ 257013 h 6858000"/>
              <a:gd name="connsiteX793" fmla="*/ 5208466 w 7467600"/>
              <a:gd name="connsiteY793" fmla="*/ 257550 h 6858000"/>
              <a:gd name="connsiteX794" fmla="*/ 4980204 w 7467600"/>
              <a:gd name="connsiteY794" fmla="*/ 271903 h 6858000"/>
              <a:gd name="connsiteX795" fmla="*/ 5068068 w 7467600"/>
              <a:gd name="connsiteY795" fmla="*/ 282244 h 6858000"/>
              <a:gd name="connsiteX796" fmla="*/ 5153231 w 7467600"/>
              <a:gd name="connsiteY796" fmla="*/ 292240 h 6858000"/>
              <a:gd name="connsiteX797" fmla="*/ 5426491 w 7467600"/>
              <a:gd name="connsiteY797" fmla="*/ 281128 h 6858000"/>
              <a:gd name="connsiteX798" fmla="*/ 5731212 w 7467600"/>
              <a:gd name="connsiteY798" fmla="*/ 231951 h 6858000"/>
              <a:gd name="connsiteX799" fmla="*/ 5905192 w 7467600"/>
              <a:gd name="connsiteY799" fmla="*/ 163079 h 6858000"/>
              <a:gd name="connsiteX800" fmla="*/ 5944437 w 7467600"/>
              <a:gd name="connsiteY800" fmla="*/ 113829 h 6858000"/>
              <a:gd name="connsiteX801" fmla="*/ 5825032 w 7467600"/>
              <a:gd name="connsiteY801" fmla="*/ 146405 h 6858000"/>
              <a:gd name="connsiteX802" fmla="*/ 4955599 w 7467600"/>
              <a:gd name="connsiteY802" fmla="*/ 247008 h 6858000"/>
              <a:gd name="connsiteX803" fmla="*/ 5210104 w 7467600"/>
              <a:gd name="connsiteY803" fmla="*/ 228123 h 6858000"/>
              <a:gd name="connsiteX804" fmla="*/ 5261015 w 7467600"/>
              <a:gd name="connsiteY804" fmla="*/ 227087 h 6858000"/>
              <a:gd name="connsiteX805" fmla="*/ 5861181 w 7467600"/>
              <a:gd name="connsiteY805" fmla="*/ 143093 h 6858000"/>
              <a:gd name="connsiteX806" fmla="*/ 5961252 w 7467600"/>
              <a:gd name="connsiteY806" fmla="*/ 114820 h 6858000"/>
              <a:gd name="connsiteX807" fmla="*/ 5944437 w 7467600"/>
              <a:gd name="connsiteY807" fmla="*/ 113829 h 6858000"/>
              <a:gd name="connsiteX808" fmla="*/ 3882765 w 7467600"/>
              <a:gd name="connsiteY808" fmla="*/ 0 h 6858000"/>
              <a:gd name="connsiteX809" fmla="*/ 3995099 w 7467600"/>
              <a:gd name="connsiteY809" fmla="*/ 0 h 6858000"/>
              <a:gd name="connsiteX810" fmla="*/ 4163818 w 7467600"/>
              <a:gd name="connsiteY810" fmla="*/ 234104 h 6858000"/>
              <a:gd name="connsiteX811" fmla="*/ 4172099 w 7467600"/>
              <a:gd name="connsiteY811" fmla="*/ 234207 h 6858000"/>
              <a:gd name="connsiteX812" fmla="*/ 4784282 w 7467600"/>
              <a:gd name="connsiteY812" fmla="*/ 276561 h 6858000"/>
              <a:gd name="connsiteX813" fmla="*/ 4801687 w 7467600"/>
              <a:gd name="connsiteY813" fmla="*/ 267764 h 6858000"/>
              <a:gd name="connsiteX814" fmla="*/ 6082788 w 7467600"/>
              <a:gd name="connsiteY814" fmla="*/ 64119 h 6858000"/>
              <a:gd name="connsiteX815" fmla="*/ 6099442 w 7467600"/>
              <a:gd name="connsiteY815" fmla="*/ 82568 h 6858000"/>
              <a:gd name="connsiteX816" fmla="*/ 4804137 w 7467600"/>
              <a:gd name="connsiteY816" fmla="*/ 320931 h 6858000"/>
              <a:gd name="connsiteX817" fmla="*/ 4227047 w 7467600"/>
              <a:gd name="connsiteY817" fmla="*/ 313415 h 6858000"/>
              <a:gd name="connsiteX818" fmla="*/ 4346041 w 7467600"/>
              <a:gd name="connsiteY818" fmla="*/ 456086 h 6858000"/>
              <a:gd name="connsiteX819" fmla="*/ 4870967 w 7467600"/>
              <a:gd name="connsiteY819" fmla="*/ 963061 h 6858000"/>
              <a:gd name="connsiteX820" fmla="*/ 4889647 w 7467600"/>
              <a:gd name="connsiteY820" fmla="*/ 957147 h 6858000"/>
              <a:gd name="connsiteX821" fmla="*/ 5422504 w 7467600"/>
              <a:gd name="connsiteY821" fmla="*/ 805191 h 6858000"/>
              <a:gd name="connsiteX822" fmla="*/ 6087656 w 7467600"/>
              <a:gd name="connsiteY822" fmla="*/ 826703 h 6858000"/>
              <a:gd name="connsiteX823" fmla="*/ 6058717 w 7467600"/>
              <a:gd name="connsiteY823" fmla="*/ 865992 h 6858000"/>
              <a:gd name="connsiteX824" fmla="*/ 4974153 w 7467600"/>
              <a:gd name="connsiteY824" fmla="*/ 1045456 h 6858000"/>
              <a:gd name="connsiteX825" fmla="*/ 5627835 w 7467600"/>
              <a:gd name="connsiteY825" fmla="*/ 1472077 h 6858000"/>
              <a:gd name="connsiteX826" fmla="*/ 5629817 w 7467600"/>
              <a:gd name="connsiteY826" fmla="*/ 1471412 h 6858000"/>
              <a:gd name="connsiteX827" fmla="*/ 5634124 w 7467600"/>
              <a:gd name="connsiteY827" fmla="*/ 1470572 h 6858000"/>
              <a:gd name="connsiteX828" fmla="*/ 5755832 w 7467600"/>
              <a:gd name="connsiteY828" fmla="*/ 1383886 h 6858000"/>
              <a:gd name="connsiteX829" fmla="*/ 6014186 w 7467600"/>
              <a:gd name="connsiteY829" fmla="*/ 1279799 h 6858000"/>
              <a:gd name="connsiteX830" fmla="*/ 6901619 w 7467600"/>
              <a:gd name="connsiteY830" fmla="*/ 1047874 h 6858000"/>
              <a:gd name="connsiteX831" fmla="*/ 6931566 w 7467600"/>
              <a:gd name="connsiteY831" fmla="*/ 1062034 h 6858000"/>
              <a:gd name="connsiteX832" fmla="*/ 5790982 w 7467600"/>
              <a:gd name="connsiteY832" fmla="*/ 1561380 h 6858000"/>
              <a:gd name="connsiteX833" fmla="*/ 6188971 w 7467600"/>
              <a:gd name="connsiteY833" fmla="*/ 1755168 h 6858000"/>
              <a:gd name="connsiteX834" fmla="*/ 6202446 w 7467600"/>
              <a:gd name="connsiteY834" fmla="*/ 1752268 h 6858000"/>
              <a:gd name="connsiteX835" fmla="*/ 7179560 w 7467600"/>
              <a:gd name="connsiteY835" fmla="*/ 1467551 h 6858000"/>
              <a:gd name="connsiteX836" fmla="*/ 7158730 w 7467600"/>
              <a:gd name="connsiteY836" fmla="*/ 1507835 h 6858000"/>
              <a:gd name="connsiteX837" fmla="*/ 6326959 w 7467600"/>
              <a:gd name="connsiteY837" fmla="*/ 1817686 h 6858000"/>
              <a:gd name="connsiteX838" fmla="*/ 6537433 w 7467600"/>
              <a:gd name="connsiteY838" fmla="*/ 1907790 h 6858000"/>
              <a:gd name="connsiteX839" fmla="*/ 6550221 w 7467600"/>
              <a:gd name="connsiteY839" fmla="*/ 1910729 h 6858000"/>
              <a:gd name="connsiteX840" fmla="*/ 6964438 w 7467600"/>
              <a:gd name="connsiteY840" fmla="*/ 2209505 h 6858000"/>
              <a:gd name="connsiteX841" fmla="*/ 7367862 w 7467600"/>
              <a:gd name="connsiteY841" fmla="*/ 2806833 h 6858000"/>
              <a:gd name="connsiteX842" fmla="*/ 7364329 w 7467600"/>
              <a:gd name="connsiteY842" fmla="*/ 2826907 h 6858000"/>
              <a:gd name="connsiteX843" fmla="*/ 7290545 w 7467600"/>
              <a:gd name="connsiteY843" fmla="*/ 2850663 h 6858000"/>
              <a:gd name="connsiteX844" fmla="*/ 6472036 w 7467600"/>
              <a:gd name="connsiteY844" fmla="*/ 1959003 h 6858000"/>
              <a:gd name="connsiteX845" fmla="*/ 5792897 w 7467600"/>
              <a:gd name="connsiteY845" fmla="*/ 1647747 h 6858000"/>
              <a:gd name="connsiteX846" fmla="*/ 5842751 w 7467600"/>
              <a:gd name="connsiteY846" fmla="*/ 1816112 h 6858000"/>
              <a:gd name="connsiteX847" fmla="*/ 5847424 w 7467600"/>
              <a:gd name="connsiteY847" fmla="*/ 1815776 h 6858000"/>
              <a:gd name="connsiteX848" fmla="*/ 6399821 w 7467600"/>
              <a:gd name="connsiteY848" fmla="*/ 2344799 h 6858000"/>
              <a:gd name="connsiteX849" fmla="*/ 6323232 w 7467600"/>
              <a:gd name="connsiteY849" fmla="*/ 2389634 h 6858000"/>
              <a:gd name="connsiteX850" fmla="*/ 5942958 w 7467600"/>
              <a:gd name="connsiteY850" fmla="*/ 2077708 h 6858000"/>
              <a:gd name="connsiteX851" fmla="*/ 5921559 w 7467600"/>
              <a:gd name="connsiteY851" fmla="*/ 2378596 h 6858000"/>
              <a:gd name="connsiteX852" fmla="*/ 5817651 w 7467600"/>
              <a:gd name="connsiteY852" fmla="*/ 3023919 h 6858000"/>
              <a:gd name="connsiteX853" fmla="*/ 5729634 w 7467600"/>
              <a:gd name="connsiteY853" fmla="*/ 3051849 h 6858000"/>
              <a:gd name="connsiteX854" fmla="*/ 5611018 w 7467600"/>
              <a:gd name="connsiteY854" fmla="*/ 2316769 h 6858000"/>
              <a:gd name="connsiteX855" fmla="*/ 5687608 w 7467600"/>
              <a:gd name="connsiteY855" fmla="*/ 2039972 h 6858000"/>
              <a:gd name="connsiteX856" fmla="*/ 5657554 w 7467600"/>
              <a:gd name="connsiteY856" fmla="*/ 1576445 h 6858000"/>
              <a:gd name="connsiteX857" fmla="*/ 5150475 w 7467600"/>
              <a:gd name="connsiteY857" fmla="*/ 1274012 h 6858000"/>
              <a:gd name="connsiteX858" fmla="*/ 5349142 w 7467600"/>
              <a:gd name="connsiteY858" fmla="*/ 2204405 h 6858000"/>
              <a:gd name="connsiteX859" fmla="*/ 5262214 w 7467600"/>
              <a:gd name="connsiteY859" fmla="*/ 2233836 h 6858000"/>
              <a:gd name="connsiteX860" fmla="*/ 4981539 w 7467600"/>
              <a:gd name="connsiteY860" fmla="*/ 1542201 h 6858000"/>
              <a:gd name="connsiteX861" fmla="*/ 4958461 w 7467600"/>
              <a:gd name="connsiteY861" fmla="*/ 1136957 h 6858000"/>
              <a:gd name="connsiteX862" fmla="*/ 4655015 w 7467600"/>
              <a:gd name="connsiteY862" fmla="*/ 891426 h 6858000"/>
              <a:gd name="connsiteX863" fmla="*/ 4348002 w 7467600"/>
              <a:gd name="connsiteY863" fmla="*/ 2205895 h 6858000"/>
              <a:gd name="connsiteX864" fmla="*/ 4262250 w 7467600"/>
              <a:gd name="connsiteY864" fmla="*/ 2219972 h 6858000"/>
              <a:gd name="connsiteX865" fmla="*/ 4550611 w 7467600"/>
              <a:gd name="connsiteY865" fmla="*/ 817540 h 6858000"/>
              <a:gd name="connsiteX866" fmla="*/ 4564418 w 7467600"/>
              <a:gd name="connsiteY866" fmla="*/ 808293 h 6858000"/>
              <a:gd name="connsiteX867" fmla="*/ 4266388 w 7467600"/>
              <a:gd name="connsiteY867" fmla="*/ 500083 h 6858000"/>
              <a:gd name="connsiteX868" fmla="*/ 4032842 w 7467600"/>
              <a:gd name="connsiteY868" fmla="*/ 211809 h 6858000"/>
              <a:gd name="connsiteX869" fmla="*/ 3882765 w 7467600"/>
              <a:gd name="connsiteY869" fmla="*/ 0 h 6858000"/>
              <a:gd name="connsiteX870" fmla="*/ 3721337 w 7467600"/>
              <a:gd name="connsiteY870" fmla="*/ 0 h 6858000"/>
              <a:gd name="connsiteX871" fmla="*/ 3797544 w 7467600"/>
              <a:gd name="connsiteY871" fmla="*/ 0 h 6858000"/>
              <a:gd name="connsiteX872" fmla="*/ 3775734 w 7467600"/>
              <a:gd name="connsiteY872" fmla="*/ 95131 h 6858000"/>
              <a:gd name="connsiteX873" fmla="*/ 3724807 w 7467600"/>
              <a:gd name="connsiteY873" fmla="*/ 272257 h 6858000"/>
              <a:gd name="connsiteX874" fmla="*/ 3726844 w 7467600"/>
              <a:gd name="connsiteY874" fmla="*/ 282988 h 6858000"/>
              <a:gd name="connsiteX875" fmla="*/ 3742664 w 7467600"/>
              <a:gd name="connsiteY875" fmla="*/ 279918 h 6858000"/>
              <a:gd name="connsiteX876" fmla="*/ 4103910 w 7467600"/>
              <a:gd name="connsiteY876" fmla="*/ 1161917 h 6858000"/>
              <a:gd name="connsiteX877" fmla="*/ 4020269 w 7467600"/>
              <a:gd name="connsiteY877" fmla="*/ 1200406 h 6858000"/>
              <a:gd name="connsiteX878" fmla="*/ 3674882 w 7467600"/>
              <a:gd name="connsiteY878" fmla="*/ 488524 h 6858000"/>
              <a:gd name="connsiteX879" fmla="*/ 3132682 w 7467600"/>
              <a:gd name="connsiteY879" fmla="*/ 1072284 h 6858000"/>
              <a:gd name="connsiteX880" fmla="*/ 2716346 w 7467600"/>
              <a:gd name="connsiteY880" fmla="*/ 1276376 h 6858000"/>
              <a:gd name="connsiteX881" fmla="*/ 2716772 w 7467600"/>
              <a:gd name="connsiteY881" fmla="*/ 1255462 h 6858000"/>
              <a:gd name="connsiteX882" fmla="*/ 3471096 w 7467600"/>
              <a:gd name="connsiteY882" fmla="*/ 437072 h 6858000"/>
              <a:gd name="connsiteX883" fmla="*/ 3639057 w 7467600"/>
              <a:gd name="connsiteY883" fmla="*/ 286334 h 6858000"/>
              <a:gd name="connsiteX884" fmla="*/ 3640309 w 7467600"/>
              <a:gd name="connsiteY884" fmla="*/ 284664 h 6858000"/>
              <a:gd name="connsiteX885" fmla="*/ 3646022 w 7467600"/>
              <a:gd name="connsiteY885" fmla="*/ 276711 h 6858000"/>
              <a:gd name="connsiteX886" fmla="*/ 3707943 w 7467600"/>
              <a:gd name="connsiteY886" fmla="*/ 65958 h 6858000"/>
              <a:gd name="connsiteX887" fmla="*/ 3721337 w 7467600"/>
              <a:gd name="connsiteY887" fmla="*/ 0 h 6858000"/>
              <a:gd name="connsiteX888" fmla="*/ 2867960 w 7467600"/>
              <a:gd name="connsiteY888" fmla="*/ 0 h 6858000"/>
              <a:gd name="connsiteX889" fmla="*/ 2926351 w 7467600"/>
              <a:gd name="connsiteY889" fmla="*/ 0 h 6858000"/>
              <a:gd name="connsiteX890" fmla="*/ 2902823 w 7467600"/>
              <a:gd name="connsiteY890" fmla="*/ 262929 h 6858000"/>
              <a:gd name="connsiteX891" fmla="*/ 2940663 w 7467600"/>
              <a:gd name="connsiteY891" fmla="*/ 140884 h 6858000"/>
              <a:gd name="connsiteX892" fmla="*/ 2947039 w 7467600"/>
              <a:gd name="connsiteY892" fmla="*/ 122524 h 6858000"/>
              <a:gd name="connsiteX893" fmla="*/ 2984316 w 7467600"/>
              <a:gd name="connsiteY893" fmla="*/ 0 h 6858000"/>
              <a:gd name="connsiteX894" fmla="*/ 3016114 w 7467600"/>
              <a:gd name="connsiteY894" fmla="*/ 0 h 6858000"/>
              <a:gd name="connsiteX895" fmla="*/ 2979949 w 7467600"/>
              <a:gd name="connsiteY895" fmla="*/ 119274 h 6858000"/>
              <a:gd name="connsiteX896" fmla="*/ 3023879 w 7467600"/>
              <a:gd name="connsiteY896" fmla="*/ 0 h 6858000"/>
              <a:gd name="connsiteX897" fmla="*/ 3105400 w 7467600"/>
              <a:gd name="connsiteY897" fmla="*/ 0 h 6858000"/>
              <a:gd name="connsiteX898" fmla="*/ 3094669 w 7467600"/>
              <a:gd name="connsiteY898" fmla="*/ 30308 h 6858000"/>
              <a:gd name="connsiteX899" fmla="*/ 2901945 w 7467600"/>
              <a:gd name="connsiteY899" fmla="*/ 466538 h 6858000"/>
              <a:gd name="connsiteX900" fmla="*/ 2815209 w 7467600"/>
              <a:gd name="connsiteY900" fmla="*/ 497361 h 6858000"/>
              <a:gd name="connsiteX901" fmla="*/ 2844845 w 7467600"/>
              <a:gd name="connsiteY901" fmla="*/ 127638 h 6858000"/>
              <a:gd name="connsiteX902" fmla="*/ 2867960 w 7467600"/>
              <a:gd name="connsiteY902" fmla="*/ 0 h 6858000"/>
              <a:gd name="connsiteX903" fmla="*/ 1057230 w 7467600"/>
              <a:gd name="connsiteY903" fmla="*/ 0 h 6858000"/>
              <a:gd name="connsiteX904" fmla="*/ 1111003 w 7467600"/>
              <a:gd name="connsiteY904" fmla="*/ 0 h 6858000"/>
              <a:gd name="connsiteX905" fmla="*/ 1125553 w 7467600"/>
              <a:gd name="connsiteY905" fmla="*/ 52588 h 6858000"/>
              <a:gd name="connsiteX906" fmla="*/ 1304276 w 7467600"/>
              <a:gd name="connsiteY906" fmla="*/ 476275 h 6858000"/>
              <a:gd name="connsiteX907" fmla="*/ 1492066 w 7467600"/>
              <a:gd name="connsiteY907" fmla="*/ 886333 h 6858000"/>
              <a:gd name="connsiteX908" fmla="*/ 1423698 w 7467600"/>
              <a:gd name="connsiteY908" fmla="*/ 710817 h 6858000"/>
              <a:gd name="connsiteX909" fmla="*/ 1357609 w 7467600"/>
              <a:gd name="connsiteY909" fmla="*/ 532892 h 6858000"/>
              <a:gd name="connsiteX910" fmla="*/ 1309550 w 7467600"/>
              <a:gd name="connsiteY910" fmla="*/ 374031 h 6858000"/>
              <a:gd name="connsiteX911" fmla="*/ 1193673 w 7467600"/>
              <a:gd name="connsiteY911" fmla="*/ 49533 h 6858000"/>
              <a:gd name="connsiteX912" fmla="*/ 1164391 w 7467600"/>
              <a:gd name="connsiteY912" fmla="*/ 0 h 6858000"/>
              <a:gd name="connsiteX913" fmla="*/ 1200666 w 7467600"/>
              <a:gd name="connsiteY913" fmla="*/ 0 h 6858000"/>
              <a:gd name="connsiteX914" fmla="*/ 1223408 w 7467600"/>
              <a:gd name="connsiteY914" fmla="*/ 38996 h 6858000"/>
              <a:gd name="connsiteX915" fmla="*/ 1339635 w 7467600"/>
              <a:gd name="connsiteY915" fmla="*/ 365517 h 6858000"/>
              <a:gd name="connsiteX916" fmla="*/ 1387469 w 7467600"/>
              <a:gd name="connsiteY916" fmla="*/ 523079 h 6858000"/>
              <a:gd name="connsiteX917" fmla="*/ 1452685 w 7467600"/>
              <a:gd name="connsiteY917" fmla="*/ 699806 h 6858000"/>
              <a:gd name="connsiteX918" fmla="*/ 1492092 w 7467600"/>
              <a:gd name="connsiteY918" fmla="*/ 800424 h 6858000"/>
              <a:gd name="connsiteX919" fmla="*/ 1455302 w 7467600"/>
              <a:gd name="connsiteY919" fmla="*/ 632913 h 6858000"/>
              <a:gd name="connsiteX920" fmla="*/ 1222336 w 7467600"/>
              <a:gd name="connsiteY920" fmla="*/ 9480 h 6858000"/>
              <a:gd name="connsiteX921" fmla="*/ 1214634 w 7467600"/>
              <a:gd name="connsiteY921" fmla="*/ 0 h 6858000"/>
              <a:gd name="connsiteX922" fmla="*/ 1289827 w 7467600"/>
              <a:gd name="connsiteY922" fmla="*/ 0 h 6858000"/>
              <a:gd name="connsiteX923" fmla="*/ 1321076 w 7467600"/>
              <a:gd name="connsiteY923" fmla="*/ 59722 h 6858000"/>
              <a:gd name="connsiteX924" fmla="*/ 1512579 w 7467600"/>
              <a:gd name="connsiteY924" fmla="*/ 626441 h 6858000"/>
              <a:gd name="connsiteX925" fmla="*/ 1506076 w 7467600"/>
              <a:gd name="connsiteY925" fmla="*/ 1089289 h 6858000"/>
              <a:gd name="connsiteX926" fmla="*/ 1486346 w 7467600"/>
              <a:gd name="connsiteY926" fmla="*/ 1079919 h 6858000"/>
              <a:gd name="connsiteX927" fmla="*/ 1070511 w 7467600"/>
              <a:gd name="connsiteY927" fmla="*/ 48609 h 6858000"/>
              <a:gd name="connsiteX928" fmla="*/ 1057230 w 7467600"/>
              <a:gd name="connsiteY928" fmla="*/ 0 h 6858000"/>
              <a:gd name="connsiteX929" fmla="*/ 43151 w 7467600"/>
              <a:gd name="connsiteY929" fmla="*/ 0 h 6858000"/>
              <a:gd name="connsiteX930" fmla="*/ 95283 w 7467600"/>
              <a:gd name="connsiteY930" fmla="*/ 0 h 6858000"/>
              <a:gd name="connsiteX931" fmla="*/ 300708 w 7467600"/>
              <a:gd name="connsiteY931" fmla="*/ 154571 h 6858000"/>
              <a:gd name="connsiteX932" fmla="*/ 530414 w 7467600"/>
              <a:gd name="connsiteY932" fmla="*/ 354673 h 6858000"/>
              <a:gd name="connsiteX933" fmla="*/ 333785 w 7467600"/>
              <a:gd name="connsiteY933" fmla="*/ 161564 h 6858000"/>
              <a:gd name="connsiteX934" fmla="*/ 147005 w 7467600"/>
              <a:gd name="connsiteY934" fmla="*/ 0 h 6858000"/>
              <a:gd name="connsiteX935" fmla="*/ 272509 w 7467600"/>
              <a:gd name="connsiteY935" fmla="*/ 0 h 6858000"/>
              <a:gd name="connsiteX936" fmla="*/ 326276 w 7467600"/>
              <a:gd name="connsiteY936" fmla="*/ 45847 h 6858000"/>
              <a:gd name="connsiteX937" fmla="*/ 823759 w 7467600"/>
              <a:gd name="connsiteY937" fmla="*/ 574145 h 6858000"/>
              <a:gd name="connsiteX938" fmla="*/ 811254 w 7467600"/>
              <a:gd name="connsiteY938" fmla="*/ 665546 h 6858000"/>
              <a:gd name="connsiteX939" fmla="*/ 154042 w 7467600"/>
              <a:gd name="connsiteY939" fmla="*/ 261522 h 6858000"/>
              <a:gd name="connsiteX940" fmla="*/ 13550 w 7467600"/>
              <a:gd name="connsiteY940" fmla="*/ 158423 h 6858000"/>
              <a:gd name="connsiteX941" fmla="*/ 0 w 7467600"/>
              <a:gd name="connsiteY941" fmla="*/ 146618 h 6858000"/>
              <a:gd name="connsiteX942" fmla="*/ 0 w 7467600"/>
              <a:gd name="connsiteY942" fmla="*/ 59161 h 6858000"/>
              <a:gd name="connsiteX943" fmla="*/ 45427 w 7467600"/>
              <a:gd name="connsiteY943" fmla="*/ 101078 h 6858000"/>
              <a:gd name="connsiteX944" fmla="*/ 630103 w 7467600"/>
              <a:gd name="connsiteY944" fmla="*/ 485885 h 6858000"/>
              <a:gd name="connsiteX945" fmla="*/ 532040 w 7467600"/>
              <a:gd name="connsiteY945" fmla="*/ 399359 h 6858000"/>
              <a:gd name="connsiteX946" fmla="*/ 517618 w 7467600"/>
              <a:gd name="connsiteY946" fmla="*/ 385726 h 6858000"/>
              <a:gd name="connsiteX947" fmla="*/ 285074 w 7467600"/>
              <a:gd name="connsiteY947" fmla="*/ 182755 h 6858000"/>
              <a:gd name="connsiteX948" fmla="*/ 43151 w 7467600"/>
              <a:gd name="connsiteY94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67913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1019354 w 7467600"/>
              <a:gd name="connsiteY16" fmla="*/ 6315006 h 6858000"/>
              <a:gd name="connsiteX17" fmla="*/ 441046 w 7467600"/>
              <a:gd name="connsiteY17" fmla="*/ 6691153 h 6858000"/>
              <a:gd name="connsiteX18" fmla="*/ 1019354 w 7467600"/>
              <a:gd name="connsiteY18" fmla="*/ 6315006 h 6858000"/>
              <a:gd name="connsiteX19" fmla="*/ 991680 w 7467600"/>
              <a:gd name="connsiteY19" fmla="*/ 6298413 h 6858000"/>
              <a:gd name="connsiteX20" fmla="*/ 409060 w 7467600"/>
              <a:gd name="connsiteY20" fmla="*/ 6671470 h 6858000"/>
              <a:gd name="connsiteX21" fmla="*/ 991680 w 7467600"/>
              <a:gd name="connsiteY21" fmla="*/ 6298413 h 6858000"/>
              <a:gd name="connsiteX22" fmla="*/ 103333 w 7467600"/>
              <a:gd name="connsiteY22" fmla="*/ 5699602 h 6858000"/>
              <a:gd name="connsiteX23" fmla="*/ 233938 w 7467600"/>
              <a:gd name="connsiteY23" fmla="*/ 5809416 h 6858000"/>
              <a:gd name="connsiteX24" fmla="*/ 883580 w 7467600"/>
              <a:gd name="connsiteY24" fmla="*/ 6180710 h 6858000"/>
              <a:gd name="connsiteX25" fmla="*/ 487337 w 7467600"/>
              <a:gd name="connsiteY25" fmla="*/ 5950182 h 6858000"/>
              <a:gd name="connsiteX26" fmla="*/ 354051 w 7467600"/>
              <a:gd name="connsiteY26" fmla="*/ 5854912 h 6858000"/>
              <a:gd name="connsiteX27" fmla="*/ 195436 w 7467600"/>
              <a:gd name="connsiteY27" fmla="*/ 5755068 h 6858000"/>
              <a:gd name="connsiteX28" fmla="*/ 103333 w 7467600"/>
              <a:gd name="connsiteY28" fmla="*/ 5699602 h 6858000"/>
              <a:gd name="connsiteX29" fmla="*/ 5539432 w 7467600"/>
              <a:gd name="connsiteY29" fmla="*/ 5642928 h 6858000"/>
              <a:gd name="connsiteX30" fmla="*/ 5555462 w 7467600"/>
              <a:gd name="connsiteY30" fmla="*/ 5694454 h 6858000"/>
              <a:gd name="connsiteX31" fmla="*/ 5828270 w 7467600"/>
              <a:gd name="connsiteY31" fmla="*/ 6320663 h 6858000"/>
              <a:gd name="connsiteX32" fmla="*/ 5947416 w 7467600"/>
              <a:gd name="connsiteY32" fmla="*/ 6574846 h 6858000"/>
              <a:gd name="connsiteX33" fmla="*/ 5539432 w 7467600"/>
              <a:gd name="connsiteY33" fmla="*/ 5642928 h 6858000"/>
              <a:gd name="connsiteX34" fmla="*/ 51253 w 7467600"/>
              <a:gd name="connsiteY34" fmla="*/ 5631825 h 6858000"/>
              <a:gd name="connsiteX35" fmla="*/ 211622 w 7467600"/>
              <a:gd name="connsiteY35" fmla="*/ 5728803 h 6858000"/>
              <a:gd name="connsiteX36" fmla="*/ 371652 w 7467600"/>
              <a:gd name="connsiteY36" fmla="*/ 5829062 h 6858000"/>
              <a:gd name="connsiteX37" fmla="*/ 505903 w 7467600"/>
              <a:gd name="connsiteY37" fmla="*/ 5925221 h 6858000"/>
              <a:gd name="connsiteX38" fmla="*/ 899240 w 7467600"/>
              <a:gd name="connsiteY38" fmla="*/ 6153068 h 6858000"/>
              <a:gd name="connsiteX39" fmla="*/ 988114 w 7467600"/>
              <a:gd name="connsiteY39" fmla="*/ 6174204 h 6858000"/>
              <a:gd name="connsiteX40" fmla="*/ 845971 w 7467600"/>
              <a:gd name="connsiteY40" fmla="*/ 6067177 h 6858000"/>
              <a:gd name="connsiteX41" fmla="*/ 448057 w 7467600"/>
              <a:gd name="connsiteY41" fmla="*/ 5841376 h 6858000"/>
              <a:gd name="connsiteX42" fmla="*/ 51253 w 7467600"/>
              <a:gd name="connsiteY42" fmla="*/ 5631825 h 6858000"/>
              <a:gd name="connsiteX43" fmla="*/ 2606687 w 7467600"/>
              <a:gd name="connsiteY43" fmla="*/ 5630718 h 6858000"/>
              <a:gd name="connsiteX44" fmla="*/ 2645658 w 7467600"/>
              <a:gd name="connsiteY44" fmla="*/ 6640259 h 6858000"/>
              <a:gd name="connsiteX45" fmla="*/ 2606687 w 7467600"/>
              <a:gd name="connsiteY45" fmla="*/ 5630718 h 6858000"/>
              <a:gd name="connsiteX46" fmla="*/ 3642057 w 7467600"/>
              <a:gd name="connsiteY46" fmla="*/ 5573487 h 6858000"/>
              <a:gd name="connsiteX47" fmla="*/ 3632981 w 7467600"/>
              <a:gd name="connsiteY47" fmla="*/ 5579437 h 6858000"/>
              <a:gd name="connsiteX48" fmla="*/ 3382436 w 7467600"/>
              <a:gd name="connsiteY48" fmla="*/ 5952726 h 6858000"/>
              <a:gd name="connsiteX49" fmla="*/ 3191929 w 7467600"/>
              <a:gd name="connsiteY49" fmla="*/ 6662669 h 6858000"/>
              <a:gd name="connsiteX50" fmla="*/ 3369898 w 7467600"/>
              <a:gd name="connsiteY50" fmla="*/ 6081771 h 6858000"/>
              <a:gd name="connsiteX51" fmla="*/ 3642057 w 7467600"/>
              <a:gd name="connsiteY51" fmla="*/ 5573487 h 6858000"/>
              <a:gd name="connsiteX52" fmla="*/ 2650666 w 7467600"/>
              <a:gd name="connsiteY52" fmla="*/ 5530686 h 6858000"/>
              <a:gd name="connsiteX53" fmla="*/ 2650249 w 7467600"/>
              <a:gd name="connsiteY53" fmla="*/ 5532101 h 6858000"/>
              <a:gd name="connsiteX54" fmla="*/ 2663808 w 7467600"/>
              <a:gd name="connsiteY54" fmla="*/ 6535215 h 6858000"/>
              <a:gd name="connsiteX55" fmla="*/ 2665418 w 7467600"/>
              <a:gd name="connsiteY55" fmla="*/ 6132756 h 6858000"/>
              <a:gd name="connsiteX56" fmla="*/ 2650666 w 7467600"/>
              <a:gd name="connsiteY56" fmla="*/ 5530686 h 6858000"/>
              <a:gd name="connsiteX57" fmla="*/ 2680277 w 7467600"/>
              <a:gd name="connsiteY57" fmla="*/ 5479204 h 6858000"/>
              <a:gd name="connsiteX58" fmla="*/ 2678972 w 7467600"/>
              <a:gd name="connsiteY58" fmla="*/ 5481582 h 6858000"/>
              <a:gd name="connsiteX59" fmla="*/ 2696666 w 7467600"/>
              <a:gd name="connsiteY59" fmla="*/ 6133836 h 6858000"/>
              <a:gd name="connsiteX60" fmla="*/ 2695769 w 7467600"/>
              <a:gd name="connsiteY60" fmla="*/ 6390955 h 6858000"/>
              <a:gd name="connsiteX61" fmla="*/ 2739893 w 7467600"/>
              <a:gd name="connsiteY61" fmla="*/ 6108357 h 6858000"/>
              <a:gd name="connsiteX62" fmla="*/ 2680277 w 7467600"/>
              <a:gd name="connsiteY62" fmla="*/ 5479204 h 6858000"/>
              <a:gd name="connsiteX63" fmla="*/ 1132195 w 7467600"/>
              <a:gd name="connsiteY63" fmla="*/ 5467980 h 6858000"/>
              <a:gd name="connsiteX64" fmla="*/ 1679056 w 7467600"/>
              <a:gd name="connsiteY64" fmla="*/ 5516907 h 6858000"/>
              <a:gd name="connsiteX65" fmla="*/ 2128648 w 7467600"/>
              <a:gd name="connsiteY65" fmla="*/ 5474249 h 6858000"/>
              <a:gd name="connsiteX66" fmla="*/ 1825619 w 7467600"/>
              <a:gd name="connsiteY66" fmla="*/ 5478447 h 6858000"/>
              <a:gd name="connsiteX67" fmla="*/ 1737798 w 7467600"/>
              <a:gd name="connsiteY67" fmla="*/ 5483353 h 6858000"/>
              <a:gd name="connsiteX68" fmla="*/ 1132195 w 7467600"/>
              <a:gd name="connsiteY68" fmla="*/ 5467980 h 6858000"/>
              <a:gd name="connsiteX69" fmla="*/ 1456157 w 7467600"/>
              <a:gd name="connsiteY69" fmla="*/ 5371404 h 6858000"/>
              <a:gd name="connsiteX70" fmla="*/ 1244432 w 7467600"/>
              <a:gd name="connsiteY70" fmla="*/ 5385601 h 6858000"/>
              <a:gd name="connsiteX71" fmla="*/ 973990 w 7467600"/>
              <a:gd name="connsiteY71" fmla="*/ 5424940 h 6858000"/>
              <a:gd name="connsiteX72" fmla="*/ 1103809 w 7467600"/>
              <a:gd name="connsiteY72" fmla="*/ 5433720 h 6858000"/>
              <a:gd name="connsiteX73" fmla="*/ 1123454 w 7467600"/>
              <a:gd name="connsiteY73" fmla="*/ 5435727 h 6858000"/>
              <a:gd name="connsiteX74" fmla="*/ 1737017 w 7467600"/>
              <a:gd name="connsiteY74" fmla="*/ 5452183 h 6858000"/>
              <a:gd name="connsiteX75" fmla="*/ 1824397 w 7467600"/>
              <a:gd name="connsiteY75" fmla="*/ 5447757 h 6858000"/>
              <a:gd name="connsiteX76" fmla="*/ 2070059 w 7467600"/>
              <a:gd name="connsiteY76" fmla="*/ 5441660 h 6858000"/>
              <a:gd name="connsiteX77" fmla="*/ 1456157 w 7467600"/>
              <a:gd name="connsiteY77" fmla="*/ 5371404 h 6858000"/>
              <a:gd name="connsiteX78" fmla="*/ 4988186 w 7467600"/>
              <a:gd name="connsiteY78" fmla="*/ 5216467 h 6858000"/>
              <a:gd name="connsiteX79" fmla="*/ 4777334 w 7467600"/>
              <a:gd name="connsiteY79" fmla="*/ 5406072 h 6858000"/>
              <a:gd name="connsiteX80" fmla="*/ 4718341 w 7467600"/>
              <a:gd name="connsiteY80" fmla="*/ 5468043 h 6858000"/>
              <a:gd name="connsiteX81" fmla="*/ 4604655 w 7467600"/>
              <a:gd name="connsiteY81" fmla="*/ 5583434 h 6858000"/>
              <a:gd name="connsiteX82" fmla="*/ 4565074 w 7467600"/>
              <a:gd name="connsiteY82" fmla="*/ 5618550 h 6858000"/>
              <a:gd name="connsiteX83" fmla="*/ 4988186 w 7467600"/>
              <a:gd name="connsiteY83" fmla="*/ 5216467 h 6858000"/>
              <a:gd name="connsiteX84" fmla="*/ 4978032 w 7467600"/>
              <a:gd name="connsiteY84" fmla="*/ 5183809 h 6858000"/>
              <a:gd name="connsiteX85" fmla="*/ 4463413 w 7467600"/>
              <a:gd name="connsiteY85" fmla="*/ 5615162 h 6858000"/>
              <a:gd name="connsiteX86" fmla="*/ 4358134 w 7467600"/>
              <a:gd name="connsiteY86" fmla="*/ 5742791 h 6858000"/>
              <a:gd name="connsiteX87" fmla="*/ 4376219 w 7467600"/>
              <a:gd name="connsiteY87" fmla="*/ 5729027 h 6858000"/>
              <a:gd name="connsiteX88" fmla="*/ 4582340 w 7467600"/>
              <a:gd name="connsiteY88" fmla="*/ 5561037 h 6858000"/>
              <a:gd name="connsiteX89" fmla="*/ 4694684 w 7467600"/>
              <a:gd name="connsiteY89" fmla="*/ 5447098 h 6858000"/>
              <a:gd name="connsiteX90" fmla="*/ 4754123 w 7467600"/>
              <a:gd name="connsiteY90" fmla="*/ 5384643 h 6858000"/>
              <a:gd name="connsiteX91" fmla="*/ 4978032 w 7467600"/>
              <a:gd name="connsiteY91" fmla="*/ 5183809 h 6858000"/>
              <a:gd name="connsiteX92" fmla="*/ 1903353 w 7467600"/>
              <a:gd name="connsiteY92" fmla="*/ 5044827 h 6858000"/>
              <a:gd name="connsiteX93" fmla="*/ 1936931 w 7467600"/>
              <a:gd name="connsiteY93" fmla="*/ 5093954 h 6858000"/>
              <a:gd name="connsiteX94" fmla="*/ 2195868 w 7467600"/>
              <a:gd name="connsiteY94" fmla="*/ 5396574 h 6858000"/>
              <a:gd name="connsiteX95" fmla="*/ 2088852 w 7467600"/>
              <a:gd name="connsiteY95" fmla="*/ 5166123 h 6858000"/>
              <a:gd name="connsiteX96" fmla="*/ 1958241 w 7467600"/>
              <a:gd name="connsiteY96" fmla="*/ 5067955 h 6858000"/>
              <a:gd name="connsiteX97" fmla="*/ 1903353 w 7467600"/>
              <a:gd name="connsiteY97" fmla="*/ 5044827 h 6858000"/>
              <a:gd name="connsiteX98" fmla="*/ 1979378 w 7467600"/>
              <a:gd name="connsiteY98" fmla="*/ 4769504 h 6858000"/>
              <a:gd name="connsiteX99" fmla="*/ 2882120 w 7467600"/>
              <a:gd name="connsiteY99" fmla="*/ 5064547 h 6858000"/>
              <a:gd name="connsiteX100" fmla="*/ 2793103 w 7467600"/>
              <a:gd name="connsiteY100" fmla="*/ 5039699 h 6858000"/>
              <a:gd name="connsiteX101" fmla="*/ 2770041 w 7467600"/>
              <a:gd name="connsiteY101" fmla="*/ 5033634 h 6858000"/>
              <a:gd name="connsiteX102" fmla="*/ 1979378 w 7467600"/>
              <a:gd name="connsiteY102" fmla="*/ 4769504 h 6858000"/>
              <a:gd name="connsiteX103" fmla="*/ 1927410 w 7467600"/>
              <a:gd name="connsiteY103" fmla="*/ 4716164 h 6858000"/>
              <a:gd name="connsiteX104" fmla="*/ 1959587 w 7467600"/>
              <a:gd name="connsiteY104" fmla="*/ 4728849 h 6858000"/>
              <a:gd name="connsiteX105" fmla="*/ 2777707 w 7467600"/>
              <a:gd name="connsiteY105" fmla="*/ 5003991 h 6858000"/>
              <a:gd name="connsiteX106" fmla="*/ 2800768 w 7467600"/>
              <a:gd name="connsiteY106" fmla="*/ 5010056 h 6858000"/>
              <a:gd name="connsiteX107" fmla="*/ 2879408 w 7467600"/>
              <a:gd name="connsiteY107" fmla="*/ 5031590 h 6858000"/>
              <a:gd name="connsiteX108" fmla="*/ 2862295 w 7467600"/>
              <a:gd name="connsiteY108" fmla="*/ 5022958 h 6858000"/>
              <a:gd name="connsiteX109" fmla="*/ 2813343 w 7467600"/>
              <a:gd name="connsiteY109" fmla="*/ 4998369 h 6858000"/>
              <a:gd name="connsiteX110" fmla="*/ 2646245 w 7467600"/>
              <a:gd name="connsiteY110" fmla="*/ 4930999 h 6858000"/>
              <a:gd name="connsiteX111" fmla="*/ 1999243 w 7467600"/>
              <a:gd name="connsiteY111" fmla="*/ 4730524 h 6858000"/>
              <a:gd name="connsiteX112" fmla="*/ 1979527 w 7467600"/>
              <a:gd name="connsiteY112" fmla="*/ 4726651 h 6858000"/>
              <a:gd name="connsiteX113" fmla="*/ 1927410 w 7467600"/>
              <a:gd name="connsiteY113" fmla="*/ 4716164 h 6858000"/>
              <a:gd name="connsiteX114" fmla="*/ 1997014 w 7467600"/>
              <a:gd name="connsiteY114" fmla="*/ 4698007 h 6858000"/>
              <a:gd name="connsiteX115" fmla="*/ 2005458 w 7467600"/>
              <a:gd name="connsiteY115" fmla="*/ 4699540 h 6858000"/>
              <a:gd name="connsiteX116" fmla="*/ 2657186 w 7467600"/>
              <a:gd name="connsiteY116" fmla="*/ 4901687 h 6858000"/>
              <a:gd name="connsiteX117" fmla="*/ 2826662 w 7467600"/>
              <a:gd name="connsiteY117" fmla="*/ 4970362 h 6858000"/>
              <a:gd name="connsiteX118" fmla="*/ 2876100 w 7467600"/>
              <a:gd name="connsiteY118" fmla="*/ 4995397 h 6858000"/>
              <a:gd name="connsiteX119" fmla="*/ 3042600 w 7467600"/>
              <a:gd name="connsiteY119" fmla="*/ 5059532 h 6858000"/>
              <a:gd name="connsiteX120" fmla="*/ 1997014 w 7467600"/>
              <a:gd name="connsiteY120" fmla="*/ 4698007 h 6858000"/>
              <a:gd name="connsiteX121" fmla="*/ 2305292 w 7467600"/>
              <a:gd name="connsiteY121" fmla="*/ 4219492 h 6858000"/>
              <a:gd name="connsiteX122" fmla="*/ 3360922 w 7467600"/>
              <a:gd name="connsiteY122" fmla="*/ 4529373 h 6858000"/>
              <a:gd name="connsiteX123" fmla="*/ 3492420 w 7467600"/>
              <a:gd name="connsiteY123" fmla="*/ 4510145 h 6858000"/>
              <a:gd name="connsiteX124" fmla="*/ 3364086 w 7467600"/>
              <a:gd name="connsiteY124" fmla="*/ 4480340 h 6858000"/>
              <a:gd name="connsiteX125" fmla="*/ 3225818 w 7467600"/>
              <a:gd name="connsiteY125" fmla="*/ 4411822 h 6858000"/>
              <a:gd name="connsiteX126" fmla="*/ 3129696 w 7467600"/>
              <a:gd name="connsiteY126" fmla="*/ 4360704 h 6858000"/>
              <a:gd name="connsiteX127" fmla="*/ 2814545 w 7467600"/>
              <a:gd name="connsiteY127" fmla="*/ 4282955 h 6858000"/>
              <a:gd name="connsiteX128" fmla="*/ 2305292 w 7467600"/>
              <a:gd name="connsiteY128" fmla="*/ 4219492 h 6858000"/>
              <a:gd name="connsiteX129" fmla="*/ 2626982 w 7467600"/>
              <a:gd name="connsiteY129" fmla="*/ 4206450 h 6858000"/>
              <a:gd name="connsiteX130" fmla="*/ 2490617 w 7467600"/>
              <a:gd name="connsiteY130" fmla="*/ 4206951 h 6858000"/>
              <a:gd name="connsiteX131" fmla="*/ 2819869 w 7467600"/>
              <a:gd name="connsiteY131" fmla="*/ 4252936 h 6858000"/>
              <a:gd name="connsiteX132" fmla="*/ 3143018 w 7467600"/>
              <a:gd name="connsiteY132" fmla="*/ 4332698 h 6858000"/>
              <a:gd name="connsiteX133" fmla="*/ 3241520 w 7467600"/>
              <a:gd name="connsiteY133" fmla="*/ 4385112 h 6858000"/>
              <a:gd name="connsiteX134" fmla="*/ 3374575 w 7467600"/>
              <a:gd name="connsiteY134" fmla="*/ 4451517 h 6858000"/>
              <a:gd name="connsiteX135" fmla="*/ 3505221 w 7467600"/>
              <a:gd name="connsiteY135" fmla="*/ 4480757 h 6858000"/>
              <a:gd name="connsiteX136" fmla="*/ 2626982 w 7467600"/>
              <a:gd name="connsiteY136" fmla="*/ 4206450 h 6858000"/>
              <a:gd name="connsiteX137" fmla="*/ 1310106 w 7467600"/>
              <a:gd name="connsiteY137" fmla="*/ 3943217 h 6858000"/>
              <a:gd name="connsiteX138" fmla="*/ 854994 w 7467600"/>
              <a:gd name="connsiteY138" fmla="*/ 4399136 h 6858000"/>
              <a:gd name="connsiteX139" fmla="*/ 742462 w 7467600"/>
              <a:gd name="connsiteY139" fmla="*/ 4594648 h 6858000"/>
              <a:gd name="connsiteX140" fmla="*/ 820602 w 7467600"/>
              <a:gd name="connsiteY140" fmla="*/ 4485915 h 6858000"/>
              <a:gd name="connsiteX141" fmla="*/ 878295 w 7467600"/>
              <a:gd name="connsiteY141" fmla="*/ 4403594 h 6858000"/>
              <a:gd name="connsiteX142" fmla="*/ 1240607 w 7467600"/>
              <a:gd name="connsiteY142" fmla="*/ 4010401 h 6858000"/>
              <a:gd name="connsiteX143" fmla="*/ 1310106 w 7467600"/>
              <a:gd name="connsiteY143" fmla="*/ 3943217 h 6858000"/>
              <a:gd name="connsiteX144" fmla="*/ 1423113 w 7467600"/>
              <a:gd name="connsiteY144" fmla="*/ 3874565 h 6858000"/>
              <a:gd name="connsiteX145" fmla="*/ 1260565 w 7467600"/>
              <a:gd name="connsiteY145" fmla="*/ 4031982 h 6858000"/>
              <a:gd name="connsiteX146" fmla="*/ 901900 w 7467600"/>
              <a:gd name="connsiteY146" fmla="*/ 4421236 h 6858000"/>
              <a:gd name="connsiteX147" fmla="*/ 845044 w 7467600"/>
              <a:gd name="connsiteY147" fmla="*/ 4502436 h 6858000"/>
              <a:gd name="connsiteX148" fmla="*/ 685926 w 7467600"/>
              <a:gd name="connsiteY148" fmla="*/ 4703069 h 6858000"/>
              <a:gd name="connsiteX149" fmla="*/ 684248 w 7467600"/>
              <a:gd name="connsiteY149" fmla="*/ 4706721 h 6858000"/>
              <a:gd name="connsiteX150" fmla="*/ 1423113 w 7467600"/>
              <a:gd name="connsiteY150" fmla="*/ 3874565 h 6858000"/>
              <a:gd name="connsiteX151" fmla="*/ 3316479 w 7467600"/>
              <a:gd name="connsiteY151" fmla="*/ 3872136 h 6858000"/>
              <a:gd name="connsiteX152" fmla="*/ 3546806 w 7467600"/>
              <a:gd name="connsiteY152" fmla="*/ 4356139 h 6858000"/>
              <a:gd name="connsiteX153" fmla="*/ 3364433 w 7467600"/>
              <a:gd name="connsiteY153" fmla="*/ 3953121 h 6858000"/>
              <a:gd name="connsiteX154" fmla="*/ 3316479 w 7467600"/>
              <a:gd name="connsiteY154" fmla="*/ 3872136 h 6858000"/>
              <a:gd name="connsiteX155" fmla="*/ 3291335 w 7467600"/>
              <a:gd name="connsiteY155" fmla="*/ 3767420 h 6858000"/>
              <a:gd name="connsiteX156" fmla="*/ 3390805 w 7467600"/>
              <a:gd name="connsiteY156" fmla="*/ 3937163 h 6858000"/>
              <a:gd name="connsiteX157" fmla="*/ 3579062 w 7467600"/>
              <a:gd name="connsiteY157" fmla="*/ 4359040 h 6858000"/>
              <a:gd name="connsiteX158" fmla="*/ 3467355 w 7467600"/>
              <a:gd name="connsiteY158" fmla="*/ 3988130 h 6858000"/>
              <a:gd name="connsiteX159" fmla="*/ 3310753 w 7467600"/>
              <a:gd name="connsiteY159" fmla="*/ 3787140 h 6858000"/>
              <a:gd name="connsiteX160" fmla="*/ 3291335 w 7467600"/>
              <a:gd name="connsiteY160" fmla="*/ 3767420 h 6858000"/>
              <a:gd name="connsiteX161" fmla="*/ 1635889 w 7467600"/>
              <a:gd name="connsiteY161" fmla="*/ 3709494 h 6858000"/>
              <a:gd name="connsiteX162" fmla="*/ 1634800 w 7467600"/>
              <a:gd name="connsiteY162" fmla="*/ 3731111 h 6858000"/>
              <a:gd name="connsiteX163" fmla="*/ 1635889 w 7467600"/>
              <a:gd name="connsiteY163" fmla="*/ 3709494 h 6858000"/>
              <a:gd name="connsiteX164" fmla="*/ 1510397 w 7467600"/>
              <a:gd name="connsiteY164" fmla="*/ 3684705 h 6858000"/>
              <a:gd name="connsiteX165" fmla="*/ 1146550 w 7467600"/>
              <a:gd name="connsiteY165" fmla="*/ 3802012 h 6858000"/>
              <a:gd name="connsiteX166" fmla="*/ 698834 w 7467600"/>
              <a:gd name="connsiteY166" fmla="*/ 3952272 h 6858000"/>
              <a:gd name="connsiteX167" fmla="*/ 34256 w 7467600"/>
              <a:gd name="connsiteY167" fmla="*/ 4347603 h 6858000"/>
              <a:gd name="connsiteX168" fmla="*/ 527241 w 7467600"/>
              <a:gd name="connsiteY168" fmla="*/ 4065078 h 6858000"/>
              <a:gd name="connsiteX169" fmla="*/ 1510397 w 7467600"/>
              <a:gd name="connsiteY169" fmla="*/ 3684705 h 6858000"/>
              <a:gd name="connsiteX170" fmla="*/ 1313114 w 7467600"/>
              <a:gd name="connsiteY170" fmla="*/ 3655216 h 6858000"/>
              <a:gd name="connsiteX171" fmla="*/ 1109304 w 7467600"/>
              <a:gd name="connsiteY171" fmla="*/ 3669030 h 6858000"/>
              <a:gd name="connsiteX172" fmla="*/ 8129 w 7467600"/>
              <a:gd name="connsiteY172" fmla="*/ 4330519 h 6858000"/>
              <a:gd name="connsiteX173" fmla="*/ 687572 w 7467600"/>
              <a:gd name="connsiteY173" fmla="*/ 3925629 h 6858000"/>
              <a:gd name="connsiteX174" fmla="*/ 1138365 w 7467600"/>
              <a:gd name="connsiteY174" fmla="*/ 3774515 h 6858000"/>
              <a:gd name="connsiteX175" fmla="*/ 1505579 w 7467600"/>
              <a:gd name="connsiteY175" fmla="*/ 3655526 h 6858000"/>
              <a:gd name="connsiteX176" fmla="*/ 1313114 w 7467600"/>
              <a:gd name="connsiteY176" fmla="*/ 3655216 h 6858000"/>
              <a:gd name="connsiteX177" fmla="*/ 3655073 w 7467600"/>
              <a:gd name="connsiteY177" fmla="*/ 3650884 h 6858000"/>
              <a:gd name="connsiteX178" fmla="*/ 3989938 w 7467600"/>
              <a:gd name="connsiteY178" fmla="*/ 3991685 h 6858000"/>
              <a:gd name="connsiteX179" fmla="*/ 4393907 w 7467600"/>
              <a:gd name="connsiteY179" fmla="*/ 4261258 h 6858000"/>
              <a:gd name="connsiteX180" fmla="*/ 4648051 w 7467600"/>
              <a:gd name="connsiteY180" fmla="*/ 4374051 h 6858000"/>
              <a:gd name="connsiteX181" fmla="*/ 4383389 w 7467600"/>
              <a:gd name="connsiteY181" fmla="*/ 4184369 h 6858000"/>
              <a:gd name="connsiteX182" fmla="*/ 4165508 w 7467600"/>
              <a:gd name="connsiteY182" fmla="*/ 4035196 h 6858000"/>
              <a:gd name="connsiteX183" fmla="*/ 4068162 w 7467600"/>
              <a:gd name="connsiteY183" fmla="*/ 3953394 h 6858000"/>
              <a:gd name="connsiteX184" fmla="*/ 3981416 w 7467600"/>
              <a:gd name="connsiteY184" fmla="*/ 3880482 h 6858000"/>
              <a:gd name="connsiteX185" fmla="*/ 3800147 w 7467600"/>
              <a:gd name="connsiteY185" fmla="*/ 3749872 h 6858000"/>
              <a:gd name="connsiteX186" fmla="*/ 3655073 w 7467600"/>
              <a:gd name="connsiteY186" fmla="*/ 3650884 h 6858000"/>
              <a:gd name="connsiteX187" fmla="*/ 3670252 w 7467600"/>
              <a:gd name="connsiteY187" fmla="*/ 3622798 h 6858000"/>
              <a:gd name="connsiteX188" fmla="*/ 3817258 w 7467600"/>
              <a:gd name="connsiteY188" fmla="*/ 3723577 h 6858000"/>
              <a:gd name="connsiteX189" fmla="*/ 4000461 w 7467600"/>
              <a:gd name="connsiteY189" fmla="*/ 3855966 h 6858000"/>
              <a:gd name="connsiteX190" fmla="*/ 4088180 w 7467600"/>
              <a:gd name="connsiteY190" fmla="*/ 3929774 h 6858000"/>
              <a:gd name="connsiteX191" fmla="*/ 4184555 w 7467600"/>
              <a:gd name="connsiteY191" fmla="*/ 4010683 h 6858000"/>
              <a:gd name="connsiteX192" fmla="*/ 4399563 w 7467600"/>
              <a:gd name="connsiteY192" fmla="*/ 4158106 h 6858000"/>
              <a:gd name="connsiteX193" fmla="*/ 4684469 w 7467600"/>
              <a:gd name="connsiteY193" fmla="*/ 4364680 h 6858000"/>
              <a:gd name="connsiteX194" fmla="*/ 4690271 w 7467600"/>
              <a:gd name="connsiteY194" fmla="*/ 4370034 h 6858000"/>
              <a:gd name="connsiteX195" fmla="*/ 4136093 w 7467600"/>
              <a:gd name="connsiteY195" fmla="*/ 3858466 h 6858000"/>
              <a:gd name="connsiteX196" fmla="*/ 3670252 w 7467600"/>
              <a:gd name="connsiteY196" fmla="*/ 3622798 h 6858000"/>
              <a:gd name="connsiteX197" fmla="*/ 4440129 w 7467600"/>
              <a:gd name="connsiteY197" fmla="*/ 3448571 h 6858000"/>
              <a:gd name="connsiteX198" fmla="*/ 4856525 w 7467600"/>
              <a:gd name="connsiteY198" fmla="*/ 3915351 h 6858000"/>
              <a:gd name="connsiteX199" fmla="*/ 5059055 w 7467600"/>
              <a:gd name="connsiteY199" fmla="*/ 4108918 h 6858000"/>
              <a:gd name="connsiteX200" fmla="*/ 5290070 w 7467600"/>
              <a:gd name="connsiteY200" fmla="*/ 4263619 h 6858000"/>
              <a:gd name="connsiteX201" fmla="*/ 4834991 w 7467600"/>
              <a:gd name="connsiteY201" fmla="*/ 3830985 h 6858000"/>
              <a:gd name="connsiteX202" fmla="*/ 4440129 w 7467600"/>
              <a:gd name="connsiteY202" fmla="*/ 3448571 h 6858000"/>
              <a:gd name="connsiteX203" fmla="*/ 4441737 w 7467600"/>
              <a:gd name="connsiteY203" fmla="*/ 3399734 h 6858000"/>
              <a:gd name="connsiteX204" fmla="*/ 4431236 w 7467600"/>
              <a:gd name="connsiteY204" fmla="*/ 3400954 h 6858000"/>
              <a:gd name="connsiteX205" fmla="*/ 4557150 w 7467600"/>
              <a:gd name="connsiteY205" fmla="*/ 3510023 h 6858000"/>
              <a:gd name="connsiteX206" fmla="*/ 4856936 w 7467600"/>
              <a:gd name="connsiteY206" fmla="*/ 3809146 h 6858000"/>
              <a:gd name="connsiteX207" fmla="*/ 5111996 w 7467600"/>
              <a:gd name="connsiteY207" fmla="*/ 4065759 h 6858000"/>
              <a:gd name="connsiteX208" fmla="*/ 5388878 w 7467600"/>
              <a:gd name="connsiteY208" fmla="*/ 4300185 h 6858000"/>
              <a:gd name="connsiteX209" fmla="*/ 5425556 w 7467600"/>
              <a:gd name="connsiteY209" fmla="*/ 4308967 h 6858000"/>
              <a:gd name="connsiteX210" fmla="*/ 4943646 w 7467600"/>
              <a:gd name="connsiteY210" fmla="*/ 3822916 h 6858000"/>
              <a:gd name="connsiteX211" fmla="*/ 4594837 w 7467600"/>
              <a:gd name="connsiteY211" fmla="*/ 3532274 h 6858000"/>
              <a:gd name="connsiteX212" fmla="*/ 4441737 w 7467600"/>
              <a:gd name="connsiteY212" fmla="*/ 3399734 h 6858000"/>
              <a:gd name="connsiteX213" fmla="*/ 5425834 w 7467600"/>
              <a:gd name="connsiteY213" fmla="*/ 3162785 h 6858000"/>
              <a:gd name="connsiteX214" fmla="*/ 5401644 w 7467600"/>
              <a:gd name="connsiteY214" fmla="*/ 3617847 h 6858000"/>
              <a:gd name="connsiteX215" fmla="*/ 5467256 w 7467600"/>
              <a:gd name="connsiteY215" fmla="*/ 4175494 h 6858000"/>
              <a:gd name="connsiteX216" fmla="*/ 5448069 w 7467600"/>
              <a:gd name="connsiteY216" fmla="*/ 3567554 h 6858000"/>
              <a:gd name="connsiteX217" fmla="*/ 5425834 w 7467600"/>
              <a:gd name="connsiteY217" fmla="*/ 3162785 h 6858000"/>
              <a:gd name="connsiteX218" fmla="*/ 1318687 w 7467600"/>
              <a:gd name="connsiteY218" fmla="*/ 3113840 h 6858000"/>
              <a:gd name="connsiteX219" fmla="*/ 1066793 w 7467600"/>
              <a:gd name="connsiteY219" fmla="*/ 3212171 h 6858000"/>
              <a:gd name="connsiteX220" fmla="*/ 993319 w 7467600"/>
              <a:gd name="connsiteY220" fmla="*/ 3247648 h 6858000"/>
              <a:gd name="connsiteX221" fmla="*/ 853081 w 7467600"/>
              <a:gd name="connsiteY221" fmla="*/ 3312410 h 6858000"/>
              <a:gd name="connsiteX222" fmla="*/ 805957 w 7467600"/>
              <a:gd name="connsiteY222" fmla="*/ 3330443 h 6858000"/>
              <a:gd name="connsiteX223" fmla="*/ 1318687 w 7467600"/>
              <a:gd name="connsiteY223" fmla="*/ 3113840 h 6858000"/>
              <a:gd name="connsiteX224" fmla="*/ 5453702 w 7467600"/>
              <a:gd name="connsiteY224" fmla="*/ 3090882 h 6858000"/>
              <a:gd name="connsiteX225" fmla="*/ 5480135 w 7467600"/>
              <a:gd name="connsiteY225" fmla="*/ 3565802 h 6858000"/>
              <a:gd name="connsiteX226" fmla="*/ 5499023 w 7467600"/>
              <a:gd name="connsiteY226" fmla="*/ 4166310 h 6858000"/>
              <a:gd name="connsiteX227" fmla="*/ 5547022 w 7467600"/>
              <a:gd name="connsiteY227" fmla="*/ 3607838 h 6858000"/>
              <a:gd name="connsiteX228" fmla="*/ 5515964 w 7467600"/>
              <a:gd name="connsiteY228" fmla="*/ 3378541 h 6858000"/>
              <a:gd name="connsiteX229" fmla="*/ 5453702 w 7467600"/>
              <a:gd name="connsiteY229" fmla="*/ 3090882 h 6858000"/>
              <a:gd name="connsiteX230" fmla="*/ 1238695 w 7467600"/>
              <a:gd name="connsiteY230" fmla="*/ 3076820 h 6858000"/>
              <a:gd name="connsiteX231" fmla="*/ 716371 w 7467600"/>
              <a:gd name="connsiteY231" fmla="*/ 3293249 h 6858000"/>
              <a:gd name="connsiteX232" fmla="*/ 579522 w 7467600"/>
              <a:gd name="connsiteY232" fmla="*/ 3371759 h 6858000"/>
              <a:gd name="connsiteX233" fmla="*/ 600288 w 7467600"/>
              <a:gd name="connsiteY233" fmla="*/ 3365555 h 6858000"/>
              <a:gd name="connsiteX234" fmla="*/ 840692 w 7467600"/>
              <a:gd name="connsiteY234" fmla="*/ 3284921 h 6858000"/>
              <a:gd name="connsiteX235" fmla="*/ 979248 w 7467600"/>
              <a:gd name="connsiteY235" fmla="*/ 3221003 h 6858000"/>
              <a:gd name="connsiteX236" fmla="*/ 1053282 w 7467600"/>
              <a:gd name="connsiteY236" fmla="*/ 3185247 h 6858000"/>
              <a:gd name="connsiteX237" fmla="*/ 1320603 w 7467600"/>
              <a:gd name="connsiteY237" fmla="*/ 3081281 h 6858000"/>
              <a:gd name="connsiteX238" fmla="*/ 1238695 w 7467600"/>
              <a:gd name="connsiteY238" fmla="*/ 3076820 h 6858000"/>
              <a:gd name="connsiteX239" fmla="*/ 5425627 w 7467600"/>
              <a:gd name="connsiteY239" fmla="*/ 2954192 h 6858000"/>
              <a:gd name="connsiteX240" fmla="*/ 5470770 w 7467600"/>
              <a:gd name="connsiteY240" fmla="*/ 3005435 h 6858000"/>
              <a:gd name="connsiteX241" fmla="*/ 5519779 w 7467600"/>
              <a:gd name="connsiteY241" fmla="*/ 4359223 h 6858000"/>
              <a:gd name="connsiteX242" fmla="*/ 5520293 w 7467600"/>
              <a:gd name="connsiteY242" fmla="*/ 4360602 h 6858000"/>
              <a:gd name="connsiteX243" fmla="*/ 5767221 w 7467600"/>
              <a:gd name="connsiteY243" fmla="*/ 4665564 h 6858000"/>
              <a:gd name="connsiteX244" fmla="*/ 6937169 w 7467600"/>
              <a:gd name="connsiteY244" fmla="*/ 4815941 h 6858000"/>
              <a:gd name="connsiteX245" fmla="*/ 6953922 w 7467600"/>
              <a:gd name="connsiteY245" fmla="*/ 4890068 h 6858000"/>
              <a:gd name="connsiteX246" fmla="*/ 6071359 w 7467600"/>
              <a:gd name="connsiteY246" fmla="*/ 4770770 h 6858000"/>
              <a:gd name="connsiteX247" fmla="*/ 6038839 w 7467600"/>
              <a:gd name="connsiteY247" fmla="*/ 4764474 h 6858000"/>
              <a:gd name="connsiteX248" fmla="*/ 6038706 w 7467600"/>
              <a:gd name="connsiteY248" fmla="*/ 4763847 h 6858000"/>
              <a:gd name="connsiteX249" fmla="*/ 6037784 w 7467600"/>
              <a:gd name="connsiteY249" fmla="*/ 4764270 h 6858000"/>
              <a:gd name="connsiteX250" fmla="*/ 6038839 w 7467600"/>
              <a:gd name="connsiteY250" fmla="*/ 4764474 h 6858000"/>
              <a:gd name="connsiteX251" fmla="*/ 6040338 w 7467600"/>
              <a:gd name="connsiteY251" fmla="*/ 4771418 h 6858000"/>
              <a:gd name="connsiteX252" fmla="*/ 6024488 w 7467600"/>
              <a:gd name="connsiteY252" fmla="*/ 4809903 h 6858000"/>
              <a:gd name="connsiteX253" fmla="*/ 5599771 w 7467600"/>
              <a:gd name="connsiteY253" fmla="*/ 5509652 h 6858000"/>
              <a:gd name="connsiteX254" fmla="*/ 5548843 w 7467600"/>
              <a:gd name="connsiteY254" fmla="*/ 5563845 h 6858000"/>
              <a:gd name="connsiteX255" fmla="*/ 5940952 w 7467600"/>
              <a:gd name="connsiteY255" fmla="*/ 6250028 h 6858000"/>
              <a:gd name="connsiteX256" fmla="*/ 6043441 w 7467600"/>
              <a:gd name="connsiteY256" fmla="*/ 6665847 h 6858000"/>
              <a:gd name="connsiteX257" fmla="*/ 6093432 w 7467600"/>
              <a:gd name="connsiteY257" fmla="*/ 6858000 h 6858000"/>
              <a:gd name="connsiteX258" fmla="*/ 6034344 w 7467600"/>
              <a:gd name="connsiteY258" fmla="*/ 6858000 h 6858000"/>
              <a:gd name="connsiteX259" fmla="*/ 6026679 w 7467600"/>
              <a:gd name="connsiteY259" fmla="*/ 6836959 h 6858000"/>
              <a:gd name="connsiteX260" fmla="*/ 5800441 w 7467600"/>
              <a:gd name="connsiteY260" fmla="*/ 6335286 h 6858000"/>
              <a:gd name="connsiteX261" fmla="*/ 5526562 w 7467600"/>
              <a:gd name="connsiteY261" fmla="*/ 5705388 h 6858000"/>
              <a:gd name="connsiteX262" fmla="*/ 5519640 w 7467600"/>
              <a:gd name="connsiteY262" fmla="*/ 5683774 h 6858000"/>
              <a:gd name="connsiteX263" fmla="*/ 5844559 w 7467600"/>
              <a:gd name="connsiteY263" fmla="*/ 6553349 h 6858000"/>
              <a:gd name="connsiteX264" fmla="*/ 5975994 w 7467600"/>
              <a:gd name="connsiteY264" fmla="*/ 6858000 h 6858000"/>
              <a:gd name="connsiteX265" fmla="*/ 5898547 w 7467600"/>
              <a:gd name="connsiteY265" fmla="*/ 6858000 h 6858000"/>
              <a:gd name="connsiteX266" fmla="*/ 5682041 w 7467600"/>
              <a:gd name="connsiteY266" fmla="*/ 6355860 h 6858000"/>
              <a:gd name="connsiteX267" fmla="*/ 5461758 w 7467600"/>
              <a:gd name="connsiteY267" fmla="*/ 5820220 h 6858000"/>
              <a:gd name="connsiteX268" fmla="*/ 5237282 w 7467600"/>
              <a:gd name="connsiteY268" fmla="*/ 6579086 h 6858000"/>
              <a:gd name="connsiteX269" fmla="*/ 5115009 w 7467600"/>
              <a:gd name="connsiteY269" fmla="*/ 6858000 h 6858000"/>
              <a:gd name="connsiteX270" fmla="*/ 5028074 w 7467600"/>
              <a:gd name="connsiteY270" fmla="*/ 6858000 h 6858000"/>
              <a:gd name="connsiteX271" fmla="*/ 5079508 w 7467600"/>
              <a:gd name="connsiteY271" fmla="*/ 6749074 h 6858000"/>
              <a:gd name="connsiteX272" fmla="*/ 5371846 w 7467600"/>
              <a:gd name="connsiteY272" fmla="*/ 5924413 h 6858000"/>
              <a:gd name="connsiteX273" fmla="*/ 5270512 w 7467600"/>
              <a:gd name="connsiteY273" fmla="*/ 6138975 h 6858000"/>
              <a:gd name="connsiteX274" fmla="*/ 5062409 w 7467600"/>
              <a:gd name="connsiteY274" fmla="*/ 6653544 h 6858000"/>
              <a:gd name="connsiteX275" fmla="*/ 5036628 w 7467600"/>
              <a:gd name="connsiteY275" fmla="*/ 6754247 h 6858000"/>
              <a:gd name="connsiteX276" fmla="*/ 5009112 w 7467600"/>
              <a:gd name="connsiteY276" fmla="*/ 6858000 h 6858000"/>
              <a:gd name="connsiteX277" fmla="*/ 4976679 w 7467600"/>
              <a:gd name="connsiteY277" fmla="*/ 6858000 h 6858000"/>
              <a:gd name="connsiteX278" fmla="*/ 5006537 w 7467600"/>
              <a:gd name="connsiteY278" fmla="*/ 6747068 h 6858000"/>
              <a:gd name="connsiteX279" fmla="*/ 5032723 w 7467600"/>
              <a:gd name="connsiteY279" fmla="*/ 6644957 h 6858000"/>
              <a:gd name="connsiteX280" fmla="*/ 5242949 w 7467600"/>
              <a:gd name="connsiteY280" fmla="*/ 6125175 h 6858000"/>
              <a:gd name="connsiteX281" fmla="*/ 5286321 w 7467600"/>
              <a:gd name="connsiteY281" fmla="*/ 6033555 h 6858000"/>
              <a:gd name="connsiteX282" fmla="*/ 5008210 w 7467600"/>
              <a:gd name="connsiteY282" fmla="*/ 6649194 h 6858000"/>
              <a:gd name="connsiteX283" fmla="*/ 4986321 w 7467600"/>
              <a:gd name="connsiteY283" fmla="*/ 6765687 h 6858000"/>
              <a:gd name="connsiteX284" fmla="*/ 4973474 w 7467600"/>
              <a:gd name="connsiteY284" fmla="*/ 6858000 h 6858000"/>
              <a:gd name="connsiteX285" fmla="*/ 4907178 w 7467600"/>
              <a:gd name="connsiteY285" fmla="*/ 6858000 h 6858000"/>
              <a:gd name="connsiteX286" fmla="*/ 4910810 w 7467600"/>
              <a:gd name="connsiteY286" fmla="*/ 6829660 h 6858000"/>
              <a:gd name="connsiteX287" fmla="*/ 4987461 w 7467600"/>
              <a:gd name="connsiteY287" fmla="*/ 6432994 h 6858000"/>
              <a:gd name="connsiteX288" fmla="*/ 5179262 w 7467600"/>
              <a:gd name="connsiteY288" fmla="*/ 6035044 h 6858000"/>
              <a:gd name="connsiteX289" fmla="*/ 4689678 w 7467600"/>
              <a:gd name="connsiteY289" fmla="*/ 6440241 h 6858000"/>
              <a:gd name="connsiteX290" fmla="*/ 4477543 w 7467600"/>
              <a:gd name="connsiteY290" fmla="*/ 6674836 h 6858000"/>
              <a:gd name="connsiteX291" fmla="*/ 4329957 w 7467600"/>
              <a:gd name="connsiteY291" fmla="*/ 6858000 h 6858000"/>
              <a:gd name="connsiteX292" fmla="*/ 4218595 w 7467600"/>
              <a:gd name="connsiteY292" fmla="*/ 6858000 h 6858000"/>
              <a:gd name="connsiteX293" fmla="*/ 4368888 w 7467600"/>
              <a:gd name="connsiteY293" fmla="*/ 6668412 h 6858000"/>
              <a:gd name="connsiteX294" fmla="*/ 4563091 w 7467600"/>
              <a:gd name="connsiteY294" fmla="*/ 6442508 h 6858000"/>
              <a:gd name="connsiteX295" fmla="*/ 5387324 w 7467600"/>
              <a:gd name="connsiteY295" fmla="*/ 5705830 h 6858000"/>
              <a:gd name="connsiteX296" fmla="*/ 5073620 w 7467600"/>
              <a:gd name="connsiteY296" fmla="*/ 5955437 h 6858000"/>
              <a:gd name="connsiteX297" fmla="*/ 4689789 w 7467600"/>
              <a:gd name="connsiteY297" fmla="*/ 6268382 h 6858000"/>
              <a:gd name="connsiteX298" fmla="*/ 4418722 w 7467600"/>
              <a:gd name="connsiteY298" fmla="*/ 6570886 h 6858000"/>
              <a:gd name="connsiteX299" fmla="*/ 4214944 w 7467600"/>
              <a:gd name="connsiteY299" fmla="*/ 6858000 h 6858000"/>
              <a:gd name="connsiteX300" fmla="*/ 4177898 w 7467600"/>
              <a:gd name="connsiteY300" fmla="*/ 6858000 h 6858000"/>
              <a:gd name="connsiteX301" fmla="*/ 4391597 w 7467600"/>
              <a:gd name="connsiteY301" fmla="*/ 6556370 h 6858000"/>
              <a:gd name="connsiteX302" fmla="*/ 4668889 w 7467600"/>
              <a:gd name="connsiteY302" fmla="*/ 6246399 h 6858000"/>
              <a:gd name="connsiteX303" fmla="*/ 5055427 w 7467600"/>
              <a:gd name="connsiteY303" fmla="*/ 5931476 h 6858000"/>
              <a:gd name="connsiteX304" fmla="*/ 5371814 w 7467600"/>
              <a:gd name="connsiteY304" fmla="*/ 5678975 h 6858000"/>
              <a:gd name="connsiteX305" fmla="*/ 4987918 w 7467600"/>
              <a:gd name="connsiteY305" fmla="*/ 5838701 h 6858000"/>
              <a:gd name="connsiteX306" fmla="*/ 4317146 w 7467600"/>
              <a:gd name="connsiteY306" fmla="*/ 6587716 h 6858000"/>
              <a:gd name="connsiteX307" fmla="*/ 4171627 w 7467600"/>
              <a:gd name="connsiteY307" fmla="*/ 6858000 h 6858000"/>
              <a:gd name="connsiteX308" fmla="*/ 4081585 w 7467600"/>
              <a:gd name="connsiteY308" fmla="*/ 6858000 h 6858000"/>
              <a:gd name="connsiteX309" fmla="*/ 4238603 w 7467600"/>
              <a:gd name="connsiteY309" fmla="*/ 6559341 h 6858000"/>
              <a:gd name="connsiteX310" fmla="*/ 4778333 w 7467600"/>
              <a:gd name="connsiteY310" fmla="*/ 5873626 h 6858000"/>
              <a:gd name="connsiteX311" fmla="*/ 5414185 w 7467600"/>
              <a:gd name="connsiteY311" fmla="*/ 5573882 h 6858000"/>
              <a:gd name="connsiteX312" fmla="*/ 5959648 w 7467600"/>
              <a:gd name="connsiteY312" fmla="*/ 4760797 h 6858000"/>
              <a:gd name="connsiteX313" fmla="*/ 5355019 w 7467600"/>
              <a:gd name="connsiteY313" fmla="*/ 4734672 h 6858000"/>
              <a:gd name="connsiteX314" fmla="*/ 5083565 w 7467600"/>
              <a:gd name="connsiteY314" fmla="*/ 5179121 h 6858000"/>
              <a:gd name="connsiteX315" fmla="*/ 4713577 w 7467600"/>
              <a:gd name="connsiteY315" fmla="*/ 5616803 h 6858000"/>
              <a:gd name="connsiteX316" fmla="*/ 3989559 w 7467600"/>
              <a:gd name="connsiteY316" fmla="*/ 6145945 h 6858000"/>
              <a:gd name="connsiteX317" fmla="*/ 3939824 w 7467600"/>
              <a:gd name="connsiteY317" fmla="*/ 6066900 h 6858000"/>
              <a:gd name="connsiteX318" fmla="*/ 4584537 w 7467600"/>
              <a:gd name="connsiteY318" fmla="*/ 5324826 h 6858000"/>
              <a:gd name="connsiteX319" fmla="*/ 5037105 w 7467600"/>
              <a:gd name="connsiteY319" fmla="*/ 5088765 h 6858000"/>
              <a:gd name="connsiteX320" fmla="*/ 5039930 w 7467600"/>
              <a:gd name="connsiteY320" fmla="*/ 5089585 h 6858000"/>
              <a:gd name="connsiteX321" fmla="*/ 5263764 w 7467600"/>
              <a:gd name="connsiteY321" fmla="*/ 4735525 h 6858000"/>
              <a:gd name="connsiteX322" fmla="*/ 4086300 w 7467600"/>
              <a:gd name="connsiteY322" fmla="*/ 4884599 h 6858000"/>
              <a:gd name="connsiteX323" fmla="*/ 4085485 w 7467600"/>
              <a:gd name="connsiteY323" fmla="*/ 4899070 h 6858000"/>
              <a:gd name="connsiteX324" fmla="*/ 3871915 w 7467600"/>
              <a:gd name="connsiteY324" fmla="*/ 5253645 h 6858000"/>
              <a:gd name="connsiteX325" fmla="*/ 3799374 w 7467600"/>
              <a:gd name="connsiteY325" fmla="*/ 5466127 h 6858000"/>
              <a:gd name="connsiteX326" fmla="*/ 3498850 w 7467600"/>
              <a:gd name="connsiteY326" fmla="*/ 6661888 h 6858000"/>
              <a:gd name="connsiteX327" fmla="*/ 3399216 w 7467600"/>
              <a:gd name="connsiteY327" fmla="*/ 6858000 h 6858000"/>
              <a:gd name="connsiteX328" fmla="*/ 3303688 w 7467600"/>
              <a:gd name="connsiteY328" fmla="*/ 6858000 h 6858000"/>
              <a:gd name="connsiteX329" fmla="*/ 3391774 w 7467600"/>
              <a:gd name="connsiteY329" fmla="*/ 6697181 h 6858000"/>
              <a:gd name="connsiteX330" fmla="*/ 3735540 w 7467600"/>
              <a:gd name="connsiteY330" fmla="*/ 5546923 h 6858000"/>
              <a:gd name="connsiteX331" fmla="*/ 3729438 w 7467600"/>
              <a:gd name="connsiteY331" fmla="*/ 5569058 h 6858000"/>
              <a:gd name="connsiteX332" fmla="*/ 3707782 w 7467600"/>
              <a:gd name="connsiteY332" fmla="*/ 5644908 h 6858000"/>
              <a:gd name="connsiteX333" fmla="*/ 3583827 w 7467600"/>
              <a:gd name="connsiteY333" fmla="*/ 6039215 h 6858000"/>
              <a:gd name="connsiteX334" fmla="*/ 3547861 w 7467600"/>
              <a:gd name="connsiteY334" fmla="*/ 6129609 h 6858000"/>
              <a:gd name="connsiteX335" fmla="*/ 3490905 w 7467600"/>
              <a:gd name="connsiteY335" fmla="*/ 6277660 h 6858000"/>
              <a:gd name="connsiteX336" fmla="*/ 3455859 w 7467600"/>
              <a:gd name="connsiteY336" fmla="*/ 6391301 h 6858000"/>
              <a:gd name="connsiteX337" fmla="*/ 3429112 w 7467600"/>
              <a:gd name="connsiteY337" fmla="*/ 6479469 h 6858000"/>
              <a:gd name="connsiteX338" fmla="*/ 3304862 w 7467600"/>
              <a:gd name="connsiteY338" fmla="*/ 6796476 h 6858000"/>
              <a:gd name="connsiteX339" fmla="*/ 3276071 w 7467600"/>
              <a:gd name="connsiteY339" fmla="*/ 6858000 h 6858000"/>
              <a:gd name="connsiteX340" fmla="*/ 3240805 w 7467600"/>
              <a:gd name="connsiteY340" fmla="*/ 6858000 h 6858000"/>
              <a:gd name="connsiteX341" fmla="*/ 3275917 w 7467600"/>
              <a:gd name="connsiteY341" fmla="*/ 6783192 h 6858000"/>
              <a:gd name="connsiteX342" fmla="*/ 3399358 w 7467600"/>
              <a:gd name="connsiteY342" fmla="*/ 6469011 h 6858000"/>
              <a:gd name="connsiteX343" fmla="*/ 3425650 w 7467600"/>
              <a:gd name="connsiteY343" fmla="*/ 6381333 h 6858000"/>
              <a:gd name="connsiteX344" fmla="*/ 3460661 w 7467600"/>
              <a:gd name="connsiteY344" fmla="*/ 6266763 h 6858000"/>
              <a:gd name="connsiteX345" fmla="*/ 3518021 w 7467600"/>
              <a:gd name="connsiteY345" fmla="*/ 6117298 h 6858000"/>
              <a:gd name="connsiteX346" fmla="*/ 3554035 w 7467600"/>
              <a:gd name="connsiteY346" fmla="*/ 6027832 h 6858000"/>
              <a:gd name="connsiteX347" fmla="*/ 3677174 w 7467600"/>
              <a:gd name="connsiteY347" fmla="*/ 5636351 h 6858000"/>
              <a:gd name="connsiteX348" fmla="*/ 3698819 w 7467600"/>
              <a:gd name="connsiteY348" fmla="*/ 5560503 h 6858000"/>
              <a:gd name="connsiteX349" fmla="*/ 3702094 w 7467600"/>
              <a:gd name="connsiteY349" fmla="*/ 5549194 h 6858000"/>
              <a:gd name="connsiteX350" fmla="*/ 3398355 w 7467600"/>
              <a:gd name="connsiteY350" fmla="*/ 6094603 h 6858000"/>
              <a:gd name="connsiteX351" fmla="*/ 3193941 w 7467600"/>
              <a:gd name="connsiteY351" fmla="*/ 6798775 h 6858000"/>
              <a:gd name="connsiteX352" fmla="*/ 3184140 w 7467600"/>
              <a:gd name="connsiteY352" fmla="*/ 6858000 h 6858000"/>
              <a:gd name="connsiteX353" fmla="*/ 3099978 w 7467600"/>
              <a:gd name="connsiteY353" fmla="*/ 6858000 h 6858000"/>
              <a:gd name="connsiteX354" fmla="*/ 3101556 w 7467600"/>
              <a:gd name="connsiteY354" fmla="*/ 6843337 h 6858000"/>
              <a:gd name="connsiteX355" fmla="*/ 3370162 w 7467600"/>
              <a:gd name="connsiteY355" fmla="*/ 5785550 h 6858000"/>
              <a:gd name="connsiteX356" fmla="*/ 3746477 w 7467600"/>
              <a:gd name="connsiteY356" fmla="*/ 5377889 h 6858000"/>
              <a:gd name="connsiteX357" fmla="*/ 3863399 w 7467600"/>
              <a:gd name="connsiteY357" fmla="*/ 5087257 h 6858000"/>
              <a:gd name="connsiteX358" fmla="*/ 3968712 w 7467600"/>
              <a:gd name="connsiteY358" fmla="*/ 4913989 h 6858000"/>
              <a:gd name="connsiteX359" fmla="*/ 2792390 w 7467600"/>
              <a:gd name="connsiteY359" fmla="*/ 5382974 h 6858000"/>
              <a:gd name="connsiteX360" fmla="*/ 2714982 w 7467600"/>
              <a:gd name="connsiteY360" fmla="*/ 5427051 h 6858000"/>
              <a:gd name="connsiteX361" fmla="*/ 2813361 w 7467600"/>
              <a:gd name="connsiteY361" fmla="*/ 6023912 h 6858000"/>
              <a:gd name="connsiteX362" fmla="*/ 2688430 w 7467600"/>
              <a:gd name="connsiteY362" fmla="*/ 6801564 h 6858000"/>
              <a:gd name="connsiteX363" fmla="*/ 2629626 w 7467600"/>
              <a:gd name="connsiteY363" fmla="*/ 6763394 h 6858000"/>
              <a:gd name="connsiteX364" fmla="*/ 2565328 w 7467600"/>
              <a:gd name="connsiteY364" fmla="*/ 5516399 h 6858000"/>
              <a:gd name="connsiteX365" fmla="*/ 1922999 w 7467600"/>
              <a:gd name="connsiteY365" fmla="*/ 5980343 h 6858000"/>
              <a:gd name="connsiteX366" fmla="*/ 1950261 w 7467600"/>
              <a:gd name="connsiteY366" fmla="*/ 6405858 h 6858000"/>
              <a:gd name="connsiteX367" fmla="*/ 2365554 w 7467600"/>
              <a:gd name="connsiteY367" fmla="*/ 6759107 h 6858000"/>
              <a:gd name="connsiteX368" fmla="*/ 2424142 w 7467600"/>
              <a:gd name="connsiteY368" fmla="*/ 6858000 h 6858000"/>
              <a:gd name="connsiteX369" fmla="*/ 2395994 w 7467600"/>
              <a:gd name="connsiteY369" fmla="*/ 6858000 h 6858000"/>
              <a:gd name="connsiteX370" fmla="*/ 2392863 w 7467600"/>
              <a:gd name="connsiteY370" fmla="*/ 6852964 h 6858000"/>
              <a:gd name="connsiteX371" fmla="*/ 2017589 w 7467600"/>
              <a:gd name="connsiteY371" fmla="*/ 6493982 h 6858000"/>
              <a:gd name="connsiteX372" fmla="*/ 2147336 w 7467600"/>
              <a:gd name="connsiteY372" fmla="*/ 6594052 h 6858000"/>
              <a:gd name="connsiteX373" fmla="*/ 2207047 w 7467600"/>
              <a:gd name="connsiteY373" fmla="*/ 6654540 h 6858000"/>
              <a:gd name="connsiteX374" fmla="*/ 2299106 w 7467600"/>
              <a:gd name="connsiteY374" fmla="*/ 6778931 h 6858000"/>
              <a:gd name="connsiteX375" fmla="*/ 2314430 w 7467600"/>
              <a:gd name="connsiteY375" fmla="*/ 6801144 h 6858000"/>
              <a:gd name="connsiteX376" fmla="*/ 2352406 w 7467600"/>
              <a:gd name="connsiteY376" fmla="*/ 6858000 h 6858000"/>
              <a:gd name="connsiteX377" fmla="*/ 2314492 w 7467600"/>
              <a:gd name="connsiteY377" fmla="*/ 6858000 h 6858000"/>
              <a:gd name="connsiteX378" fmla="*/ 2288095 w 7467600"/>
              <a:gd name="connsiteY378" fmla="*/ 6818030 h 6858000"/>
              <a:gd name="connsiteX379" fmla="*/ 2272768 w 7467600"/>
              <a:gd name="connsiteY379" fmla="*/ 6795822 h 6858000"/>
              <a:gd name="connsiteX380" fmla="*/ 2182715 w 7467600"/>
              <a:gd name="connsiteY380" fmla="*/ 6675071 h 6858000"/>
              <a:gd name="connsiteX381" fmla="*/ 2032061 w 7467600"/>
              <a:gd name="connsiteY381" fmla="*/ 6541380 h 6858000"/>
              <a:gd name="connsiteX382" fmla="*/ 2257220 w 7467600"/>
              <a:gd name="connsiteY382" fmla="*/ 6826257 h 6858000"/>
              <a:gd name="connsiteX383" fmla="*/ 2281324 w 7467600"/>
              <a:gd name="connsiteY383" fmla="*/ 6858000 h 6858000"/>
              <a:gd name="connsiteX384" fmla="*/ 2242860 w 7467600"/>
              <a:gd name="connsiteY384" fmla="*/ 6858000 h 6858000"/>
              <a:gd name="connsiteX385" fmla="*/ 2232818 w 7467600"/>
              <a:gd name="connsiteY385" fmla="*/ 6844926 h 6858000"/>
              <a:gd name="connsiteX386" fmla="*/ 1990172 w 7467600"/>
              <a:gd name="connsiteY386" fmla="*/ 6542121 h 6858000"/>
              <a:gd name="connsiteX387" fmla="*/ 2124090 w 7467600"/>
              <a:gd name="connsiteY387" fmla="*/ 6761017 h 6858000"/>
              <a:gd name="connsiteX388" fmla="*/ 2200380 w 7467600"/>
              <a:gd name="connsiteY388" fmla="*/ 6858000 h 6858000"/>
              <a:gd name="connsiteX389" fmla="*/ 2147507 w 7467600"/>
              <a:gd name="connsiteY389" fmla="*/ 6858000 h 6858000"/>
              <a:gd name="connsiteX390" fmla="*/ 2070668 w 7467600"/>
              <a:gd name="connsiteY390" fmla="*/ 6761520 h 6858000"/>
              <a:gd name="connsiteX391" fmla="*/ 1975142 w 7467600"/>
              <a:gd name="connsiteY391" fmla="*/ 6585570 h 6858000"/>
              <a:gd name="connsiteX392" fmla="*/ 2050035 w 7467600"/>
              <a:gd name="connsiteY392" fmla="*/ 6813345 h 6858000"/>
              <a:gd name="connsiteX393" fmla="*/ 2063025 w 7467600"/>
              <a:gd name="connsiteY393" fmla="*/ 6858000 h 6858000"/>
              <a:gd name="connsiteX394" fmla="*/ 2021675 w 7467600"/>
              <a:gd name="connsiteY394" fmla="*/ 6858000 h 6858000"/>
              <a:gd name="connsiteX395" fmla="*/ 2019308 w 7467600"/>
              <a:gd name="connsiteY395" fmla="*/ 6847118 h 6858000"/>
              <a:gd name="connsiteX396" fmla="*/ 1938835 w 7467600"/>
              <a:gd name="connsiteY396" fmla="*/ 6551160 h 6858000"/>
              <a:gd name="connsiteX397" fmla="*/ 1953230 w 7467600"/>
              <a:gd name="connsiteY397" fmla="*/ 6759699 h 6858000"/>
              <a:gd name="connsiteX398" fmla="*/ 1956763 w 7467600"/>
              <a:gd name="connsiteY398" fmla="*/ 6778191 h 6858000"/>
              <a:gd name="connsiteX399" fmla="*/ 1967925 w 7467600"/>
              <a:gd name="connsiteY399" fmla="*/ 6858000 h 6858000"/>
              <a:gd name="connsiteX400" fmla="*/ 1936622 w 7467600"/>
              <a:gd name="connsiteY400" fmla="*/ 6858000 h 6858000"/>
              <a:gd name="connsiteX401" fmla="*/ 1926261 w 7467600"/>
              <a:gd name="connsiteY401" fmla="*/ 6784064 h 6858000"/>
              <a:gd name="connsiteX402" fmla="*/ 1922724 w 7467600"/>
              <a:gd name="connsiteY402" fmla="*/ 6765577 h 6858000"/>
              <a:gd name="connsiteX403" fmla="*/ 1904650 w 7467600"/>
              <a:gd name="connsiteY403" fmla="*/ 6639616 h 6858000"/>
              <a:gd name="connsiteX404" fmla="*/ 1885273 w 7467600"/>
              <a:gd name="connsiteY404" fmla="*/ 6858000 h 6858000"/>
              <a:gd name="connsiteX405" fmla="*/ 1854363 w 7467600"/>
              <a:gd name="connsiteY405" fmla="*/ 6858000 h 6858000"/>
              <a:gd name="connsiteX406" fmla="*/ 1880391 w 7467600"/>
              <a:gd name="connsiteY406" fmla="*/ 6603796 h 6858000"/>
              <a:gd name="connsiteX407" fmla="*/ 1818273 w 7467600"/>
              <a:gd name="connsiteY407" fmla="*/ 6715729 h 6858000"/>
              <a:gd name="connsiteX408" fmla="*/ 1794691 w 7467600"/>
              <a:gd name="connsiteY408" fmla="*/ 6843239 h 6858000"/>
              <a:gd name="connsiteX409" fmla="*/ 1794914 w 7467600"/>
              <a:gd name="connsiteY409" fmla="*/ 6858000 h 6858000"/>
              <a:gd name="connsiteX410" fmla="*/ 1746128 w 7467600"/>
              <a:gd name="connsiteY410" fmla="*/ 6858000 h 6858000"/>
              <a:gd name="connsiteX411" fmla="*/ 1753934 w 7467600"/>
              <a:gd name="connsiteY411" fmla="*/ 6724796 h 6858000"/>
              <a:gd name="connsiteX412" fmla="*/ 1792053 w 7467600"/>
              <a:gd name="connsiteY412" fmla="*/ 6572396 h 6858000"/>
              <a:gd name="connsiteX413" fmla="*/ 1862248 w 7467600"/>
              <a:gd name="connsiteY413" fmla="*/ 6266397 h 6858000"/>
              <a:gd name="connsiteX414" fmla="*/ 1862250 w 7467600"/>
              <a:gd name="connsiteY414" fmla="*/ 6033531 h 6858000"/>
              <a:gd name="connsiteX415" fmla="*/ 1211999 w 7467600"/>
              <a:gd name="connsiteY415" fmla="*/ 6683610 h 6858000"/>
              <a:gd name="connsiteX416" fmla="*/ 1213266 w 7467600"/>
              <a:gd name="connsiteY416" fmla="*/ 6691947 h 6858000"/>
              <a:gd name="connsiteX417" fmla="*/ 1203370 w 7467600"/>
              <a:gd name="connsiteY417" fmla="*/ 6850676 h 6858000"/>
              <a:gd name="connsiteX418" fmla="*/ 1203671 w 7467600"/>
              <a:gd name="connsiteY418" fmla="*/ 6858000 h 6858000"/>
              <a:gd name="connsiteX419" fmla="*/ 1143180 w 7467600"/>
              <a:gd name="connsiteY419" fmla="*/ 6858000 h 6858000"/>
              <a:gd name="connsiteX420" fmla="*/ 1142176 w 7467600"/>
              <a:gd name="connsiteY420" fmla="*/ 6766045 h 6858000"/>
              <a:gd name="connsiteX421" fmla="*/ 1067484 w 7467600"/>
              <a:gd name="connsiteY421" fmla="*/ 6858000 h 6858000"/>
              <a:gd name="connsiteX422" fmla="*/ 953928 w 7467600"/>
              <a:gd name="connsiteY422" fmla="*/ 6858000 h 6858000"/>
              <a:gd name="connsiteX423" fmla="*/ 959715 w 7467600"/>
              <a:gd name="connsiteY423" fmla="*/ 6850185 h 6858000"/>
              <a:gd name="connsiteX424" fmla="*/ 1483788 w 7467600"/>
              <a:gd name="connsiteY424" fmla="*/ 6259174 h 6858000"/>
              <a:gd name="connsiteX425" fmla="*/ 1100671 w 7467600"/>
              <a:gd name="connsiteY425" fmla="*/ 6252137 h 6858000"/>
              <a:gd name="connsiteX426" fmla="*/ 1090144 w 7467600"/>
              <a:gd name="connsiteY426" fmla="*/ 6256748 h 6858000"/>
              <a:gd name="connsiteX427" fmla="*/ 1095872 w 7467600"/>
              <a:gd name="connsiteY427" fmla="*/ 6271892 h 6858000"/>
              <a:gd name="connsiteX428" fmla="*/ 262785 w 7467600"/>
              <a:gd name="connsiteY428" fmla="*/ 6845450 h 6858000"/>
              <a:gd name="connsiteX429" fmla="*/ 209968 w 7467600"/>
              <a:gd name="connsiteY429" fmla="*/ 6770713 h 6858000"/>
              <a:gd name="connsiteX430" fmla="*/ 873460 w 7467600"/>
              <a:gd name="connsiteY430" fmla="*/ 6253768 h 6858000"/>
              <a:gd name="connsiteX431" fmla="*/ 192686 w 7467600"/>
              <a:gd name="connsiteY431" fmla="*/ 5849257 h 6858000"/>
              <a:gd name="connsiteX432" fmla="*/ 4696 w 7467600"/>
              <a:gd name="connsiteY432" fmla="*/ 5697668 h 6858000"/>
              <a:gd name="connsiteX433" fmla="*/ 0 w 7467600"/>
              <a:gd name="connsiteY433" fmla="*/ 5689984 h 6858000"/>
              <a:gd name="connsiteX434" fmla="*/ 0 w 7467600"/>
              <a:gd name="connsiteY434" fmla="*/ 5513472 h 6858000"/>
              <a:gd name="connsiteX435" fmla="*/ 174101 w 7467600"/>
              <a:gd name="connsiteY435" fmla="*/ 5620277 h 6858000"/>
              <a:gd name="connsiteX436" fmla="*/ 891800 w 7467600"/>
              <a:gd name="connsiteY436" fmla="*/ 6036935 h 6858000"/>
              <a:gd name="connsiteX437" fmla="*/ 1072219 w 7467600"/>
              <a:gd name="connsiteY437" fmla="*/ 6169443 h 6858000"/>
              <a:gd name="connsiteX438" fmla="*/ 1074117 w 7467600"/>
              <a:gd name="connsiteY438" fmla="*/ 6170301 h 6858000"/>
              <a:gd name="connsiteX439" fmla="*/ 1083114 w 7467600"/>
              <a:gd name="connsiteY439" fmla="*/ 6174131 h 6858000"/>
              <a:gd name="connsiteX440" fmla="*/ 1543010 w 7467600"/>
              <a:gd name="connsiteY440" fmla="*/ 6191140 h 6858000"/>
              <a:gd name="connsiteX441" fmla="*/ 1551080 w 7467600"/>
              <a:gd name="connsiteY441" fmla="*/ 6195006 h 6858000"/>
              <a:gd name="connsiteX442" fmla="*/ 2345443 w 7467600"/>
              <a:gd name="connsiteY442" fmla="*/ 5549882 h 6858000"/>
              <a:gd name="connsiteX443" fmla="*/ 1721499 w 7467600"/>
              <a:gd name="connsiteY443" fmla="*/ 5599969 h 6858000"/>
              <a:gd name="connsiteX444" fmla="*/ 767716 w 7467600"/>
              <a:gd name="connsiteY444" fmla="*/ 5472768 h 6858000"/>
              <a:gd name="connsiteX445" fmla="*/ 722147 w 7467600"/>
              <a:gd name="connsiteY445" fmla="*/ 5393091 h 6858000"/>
              <a:gd name="connsiteX446" fmla="*/ 1485552 w 7467600"/>
              <a:gd name="connsiteY446" fmla="*/ 5313202 h 6858000"/>
              <a:gd name="connsiteX447" fmla="*/ 2143004 w 7467600"/>
              <a:gd name="connsiteY447" fmla="*/ 5402420 h 6858000"/>
              <a:gd name="connsiteX448" fmla="*/ 1933391 w 7467600"/>
              <a:gd name="connsiteY448" fmla="*/ 5156971 h 6858000"/>
              <a:gd name="connsiteX449" fmla="*/ 1827118 w 7467600"/>
              <a:gd name="connsiteY449" fmla="*/ 4968410 h 6858000"/>
              <a:gd name="connsiteX450" fmla="*/ 1837349 w 7467600"/>
              <a:gd name="connsiteY450" fmla="*/ 4956357 h 6858000"/>
              <a:gd name="connsiteX451" fmla="*/ 2162835 w 7467600"/>
              <a:gd name="connsiteY451" fmla="*/ 5187853 h 6858000"/>
              <a:gd name="connsiteX452" fmla="*/ 2257167 w 7467600"/>
              <a:gd name="connsiteY452" fmla="*/ 5462123 h 6858000"/>
              <a:gd name="connsiteX453" fmla="*/ 2261598 w 7467600"/>
              <a:gd name="connsiteY453" fmla="*/ 5467998 h 6858000"/>
              <a:gd name="connsiteX454" fmla="*/ 2437177 w 7467600"/>
              <a:gd name="connsiteY454" fmla="*/ 5479608 h 6858000"/>
              <a:gd name="connsiteX455" fmla="*/ 2445247 w 7467600"/>
              <a:gd name="connsiteY455" fmla="*/ 5483476 h 6858000"/>
              <a:gd name="connsiteX456" fmla="*/ 2743626 w 7467600"/>
              <a:gd name="connsiteY456" fmla="*/ 5304819 h 6858000"/>
              <a:gd name="connsiteX457" fmla="*/ 3048102 w 7467600"/>
              <a:gd name="connsiteY457" fmla="*/ 5150595 h 6858000"/>
              <a:gd name="connsiteX458" fmla="*/ 1799414 w 7467600"/>
              <a:gd name="connsiteY458" fmla="*/ 4694732 h 6858000"/>
              <a:gd name="connsiteX459" fmla="*/ 1771735 w 7467600"/>
              <a:gd name="connsiteY459" fmla="*/ 4619929 h 6858000"/>
              <a:gd name="connsiteX460" fmla="*/ 3104273 w 7467600"/>
              <a:gd name="connsiteY460" fmla="*/ 5076159 h 6858000"/>
              <a:gd name="connsiteX461" fmla="*/ 3113245 w 7467600"/>
              <a:gd name="connsiteY461" fmla="*/ 5090705 h 6858000"/>
              <a:gd name="connsiteX462" fmla="*/ 3126294 w 7467600"/>
              <a:gd name="connsiteY462" fmla="*/ 5114400 h 6858000"/>
              <a:gd name="connsiteX463" fmla="*/ 3937433 w 7467600"/>
              <a:gd name="connsiteY463" fmla="*/ 4830473 h 6858000"/>
              <a:gd name="connsiteX464" fmla="*/ 3590475 w 7467600"/>
              <a:gd name="connsiteY464" fmla="*/ 4597974 h 6858000"/>
              <a:gd name="connsiteX465" fmla="*/ 3100264 w 7467600"/>
              <a:gd name="connsiteY465" fmla="*/ 4579845 h 6858000"/>
              <a:gd name="connsiteX466" fmla="*/ 2183576 w 7467600"/>
              <a:gd name="connsiteY466" fmla="*/ 4227150 h 6858000"/>
              <a:gd name="connsiteX467" fmla="*/ 2151029 w 7467600"/>
              <a:gd name="connsiteY467" fmla="*/ 4146947 h 6858000"/>
              <a:gd name="connsiteX468" fmla="*/ 3563434 w 7467600"/>
              <a:gd name="connsiteY468" fmla="*/ 4469115 h 6858000"/>
              <a:gd name="connsiteX469" fmla="*/ 3177952 w 7467600"/>
              <a:gd name="connsiteY469" fmla="*/ 3657386 h 6858000"/>
              <a:gd name="connsiteX470" fmla="*/ 3189263 w 7467600"/>
              <a:gd name="connsiteY470" fmla="*/ 3625726 h 6858000"/>
              <a:gd name="connsiteX471" fmla="*/ 3560912 w 7467600"/>
              <a:gd name="connsiteY471" fmla="*/ 4079863 h 6858000"/>
              <a:gd name="connsiteX472" fmla="*/ 3626636 w 7467600"/>
              <a:gd name="connsiteY472" fmla="*/ 4512230 h 6858000"/>
              <a:gd name="connsiteX473" fmla="*/ 3653088 w 7467600"/>
              <a:gd name="connsiteY473" fmla="*/ 4521417 h 6858000"/>
              <a:gd name="connsiteX474" fmla="*/ 3988128 w 7467600"/>
              <a:gd name="connsiteY474" fmla="*/ 4817267 h 6858000"/>
              <a:gd name="connsiteX475" fmla="*/ 4830582 w 7467600"/>
              <a:gd name="connsiteY475" fmla="*/ 4676000 h 6858000"/>
              <a:gd name="connsiteX476" fmla="*/ 4830100 w 7467600"/>
              <a:gd name="connsiteY476" fmla="*/ 4675554 h 6858000"/>
              <a:gd name="connsiteX477" fmla="*/ 4036318 w 7467600"/>
              <a:gd name="connsiteY477" fmla="*/ 4147013 h 6858000"/>
              <a:gd name="connsiteX478" fmla="*/ 3432098 w 7467600"/>
              <a:gd name="connsiteY478" fmla="*/ 3537312 h 6858000"/>
              <a:gd name="connsiteX479" fmla="*/ 3446761 w 7467600"/>
              <a:gd name="connsiteY479" fmla="*/ 3461278 h 6858000"/>
              <a:gd name="connsiteX480" fmla="*/ 4419733 w 7467600"/>
              <a:gd name="connsiteY480" fmla="*/ 3963555 h 6858000"/>
              <a:gd name="connsiteX481" fmla="*/ 4781371 w 7467600"/>
              <a:gd name="connsiteY481" fmla="*/ 4458604 h 6858000"/>
              <a:gd name="connsiteX482" fmla="*/ 4780440 w 7467600"/>
              <a:gd name="connsiteY482" fmla="*/ 4470290 h 6858000"/>
              <a:gd name="connsiteX483" fmla="*/ 4898954 w 7467600"/>
              <a:gd name="connsiteY483" fmla="*/ 4662092 h 6858000"/>
              <a:gd name="connsiteX484" fmla="*/ 4900699 w 7467600"/>
              <a:gd name="connsiteY484" fmla="*/ 4670867 h 6858000"/>
              <a:gd name="connsiteX485" fmla="*/ 5714511 w 7467600"/>
              <a:gd name="connsiteY485" fmla="*/ 4663483 h 6858000"/>
              <a:gd name="connsiteX486" fmla="*/ 5464793 w 7467600"/>
              <a:gd name="connsiteY486" fmla="*/ 4393556 h 6858000"/>
              <a:gd name="connsiteX487" fmla="*/ 5461897 w 7467600"/>
              <a:gd name="connsiteY487" fmla="*/ 4390879 h 6858000"/>
              <a:gd name="connsiteX488" fmla="*/ 4294126 w 7467600"/>
              <a:gd name="connsiteY488" fmla="*/ 3303048 h 6858000"/>
              <a:gd name="connsiteX489" fmla="*/ 4305321 w 7467600"/>
              <a:gd name="connsiteY489" fmla="*/ 3256953 h 6858000"/>
              <a:gd name="connsiteX490" fmla="*/ 4949299 w 7467600"/>
              <a:gd name="connsiteY490" fmla="*/ 3766336 h 6858000"/>
              <a:gd name="connsiteX491" fmla="*/ 5291452 w 7467600"/>
              <a:gd name="connsiteY491" fmla="*/ 4076801 h 6858000"/>
              <a:gd name="connsiteX492" fmla="*/ 5434998 w 7467600"/>
              <a:gd name="connsiteY492" fmla="*/ 4254100 h 6858000"/>
              <a:gd name="connsiteX493" fmla="*/ 5351015 w 7467600"/>
              <a:gd name="connsiteY493" fmla="*/ 3760989 h 6858000"/>
              <a:gd name="connsiteX494" fmla="*/ 5413780 w 7467600"/>
              <a:gd name="connsiteY494" fmla="*/ 2966265 h 6858000"/>
              <a:gd name="connsiteX495" fmla="*/ 5425627 w 7467600"/>
              <a:gd name="connsiteY495" fmla="*/ 2954192 h 6858000"/>
              <a:gd name="connsiteX496" fmla="*/ 6604735 w 7467600"/>
              <a:gd name="connsiteY496" fmla="*/ 2041381 h 6858000"/>
              <a:gd name="connsiteX497" fmla="*/ 7204487 w 7467600"/>
              <a:gd name="connsiteY497" fmla="*/ 2742112 h 6858000"/>
              <a:gd name="connsiteX498" fmla="*/ 7131592 w 7467600"/>
              <a:gd name="connsiteY498" fmla="*/ 2672096 h 6858000"/>
              <a:gd name="connsiteX499" fmla="*/ 6996344 w 7467600"/>
              <a:gd name="connsiteY499" fmla="*/ 2518310 h 6858000"/>
              <a:gd name="connsiteX500" fmla="*/ 6735495 w 7467600"/>
              <a:gd name="connsiteY500" fmla="*/ 2196890 h 6858000"/>
              <a:gd name="connsiteX501" fmla="*/ 6721901 w 7467600"/>
              <a:gd name="connsiteY501" fmla="*/ 2179274 h 6858000"/>
              <a:gd name="connsiteX502" fmla="*/ 6604735 w 7467600"/>
              <a:gd name="connsiteY502" fmla="*/ 2041381 h 6858000"/>
              <a:gd name="connsiteX503" fmla="*/ 6591670 w 7467600"/>
              <a:gd name="connsiteY503" fmla="*/ 1988277 h 6858000"/>
              <a:gd name="connsiteX504" fmla="*/ 6747349 w 7467600"/>
              <a:gd name="connsiteY504" fmla="*/ 2160069 h 6858000"/>
              <a:gd name="connsiteX505" fmla="*/ 6760943 w 7467600"/>
              <a:gd name="connsiteY505" fmla="*/ 2177686 h 6858000"/>
              <a:gd name="connsiteX506" fmla="*/ 7021065 w 7467600"/>
              <a:gd name="connsiteY506" fmla="*/ 2498102 h 6858000"/>
              <a:gd name="connsiteX507" fmla="*/ 7155223 w 7467600"/>
              <a:gd name="connsiteY507" fmla="*/ 2650386 h 6858000"/>
              <a:gd name="connsiteX508" fmla="*/ 7203167 w 7467600"/>
              <a:gd name="connsiteY508" fmla="*/ 2697288 h 6858000"/>
              <a:gd name="connsiteX509" fmla="*/ 6937703 w 7467600"/>
              <a:gd name="connsiteY509" fmla="*/ 2321981 h 6858000"/>
              <a:gd name="connsiteX510" fmla="*/ 6591670 w 7467600"/>
              <a:gd name="connsiteY510" fmla="*/ 1988277 h 6858000"/>
              <a:gd name="connsiteX511" fmla="*/ 5798671 w 7467600"/>
              <a:gd name="connsiteY511" fmla="*/ 1981601 h 6858000"/>
              <a:gd name="connsiteX512" fmla="*/ 5754709 w 7467600"/>
              <a:gd name="connsiteY512" fmla="*/ 2071454 h 6858000"/>
              <a:gd name="connsiteX513" fmla="*/ 5763044 w 7467600"/>
              <a:gd name="connsiteY513" fmla="*/ 2842206 h 6858000"/>
              <a:gd name="connsiteX514" fmla="*/ 5764974 w 7467600"/>
              <a:gd name="connsiteY514" fmla="*/ 2799609 h 6858000"/>
              <a:gd name="connsiteX515" fmla="*/ 5767665 w 7467600"/>
              <a:gd name="connsiteY515" fmla="*/ 2666409 h 6858000"/>
              <a:gd name="connsiteX516" fmla="*/ 5763055 w 7467600"/>
              <a:gd name="connsiteY516" fmla="*/ 2579705 h 6858000"/>
              <a:gd name="connsiteX517" fmla="*/ 5758079 w 7467600"/>
              <a:gd name="connsiteY517" fmla="*/ 2492508 h 6858000"/>
              <a:gd name="connsiteX518" fmla="*/ 5779325 w 7467600"/>
              <a:gd name="connsiteY518" fmla="*/ 2197069 h 6858000"/>
              <a:gd name="connsiteX519" fmla="*/ 5798671 w 7467600"/>
              <a:gd name="connsiteY519" fmla="*/ 1981601 h 6858000"/>
              <a:gd name="connsiteX520" fmla="*/ 5829202 w 7467600"/>
              <a:gd name="connsiteY520" fmla="*/ 1971679 h 6858000"/>
              <a:gd name="connsiteX521" fmla="*/ 5809558 w 7467600"/>
              <a:gd name="connsiteY521" fmla="*/ 2198043 h 6858000"/>
              <a:gd name="connsiteX522" fmla="*/ 5788653 w 7467600"/>
              <a:gd name="connsiteY522" fmla="*/ 2489430 h 6858000"/>
              <a:gd name="connsiteX523" fmla="*/ 5793439 w 7467600"/>
              <a:gd name="connsiteY523" fmla="*/ 2575235 h 6858000"/>
              <a:gd name="connsiteX524" fmla="*/ 5796837 w 7467600"/>
              <a:gd name="connsiteY524" fmla="*/ 2637633 h 6858000"/>
              <a:gd name="connsiteX525" fmla="*/ 5818614 w 7467600"/>
              <a:gd name="connsiteY525" fmla="*/ 2473055 h 6858000"/>
              <a:gd name="connsiteX526" fmla="*/ 5829202 w 7467600"/>
              <a:gd name="connsiteY526" fmla="*/ 1971679 h 6858000"/>
              <a:gd name="connsiteX527" fmla="*/ 5911389 w 7467600"/>
              <a:gd name="connsiteY527" fmla="*/ 1898371 h 6858000"/>
              <a:gd name="connsiteX528" fmla="*/ 6237627 w 7467600"/>
              <a:gd name="connsiteY528" fmla="*/ 2231921 h 6858000"/>
              <a:gd name="connsiteX529" fmla="*/ 5911389 w 7467600"/>
              <a:gd name="connsiteY529" fmla="*/ 1898371 h 6858000"/>
              <a:gd name="connsiteX530" fmla="*/ 6944437 w 7467600"/>
              <a:gd name="connsiteY530" fmla="*/ 1575402 h 6858000"/>
              <a:gd name="connsiteX531" fmla="*/ 6304730 w 7467600"/>
              <a:gd name="connsiteY531" fmla="*/ 1766654 h 6858000"/>
              <a:gd name="connsiteX532" fmla="*/ 6944437 w 7467600"/>
              <a:gd name="connsiteY532" fmla="*/ 1575402 h 6858000"/>
              <a:gd name="connsiteX533" fmla="*/ 7019523 w 7467600"/>
              <a:gd name="connsiteY533" fmla="*/ 1519450 h 6858000"/>
              <a:gd name="connsiteX534" fmla="*/ 6298091 w 7467600"/>
              <a:gd name="connsiteY534" fmla="*/ 1737122 h 6858000"/>
              <a:gd name="connsiteX535" fmla="*/ 7019523 w 7467600"/>
              <a:gd name="connsiteY535" fmla="*/ 1519450 h 6858000"/>
              <a:gd name="connsiteX536" fmla="*/ 2399523 w 7467600"/>
              <a:gd name="connsiteY536" fmla="*/ 1428234 h 6858000"/>
              <a:gd name="connsiteX537" fmla="*/ 2224982 w 7467600"/>
              <a:gd name="connsiteY537" fmla="*/ 1826201 h 6858000"/>
              <a:gd name="connsiteX538" fmla="*/ 2096099 w 7467600"/>
              <a:gd name="connsiteY538" fmla="*/ 2345900 h 6858000"/>
              <a:gd name="connsiteX539" fmla="*/ 2283317 w 7467600"/>
              <a:gd name="connsiteY539" fmla="*/ 1796925 h 6858000"/>
              <a:gd name="connsiteX540" fmla="*/ 2399523 w 7467600"/>
              <a:gd name="connsiteY540" fmla="*/ 1428234 h 6858000"/>
              <a:gd name="connsiteX541" fmla="*/ 2448558 w 7467600"/>
              <a:gd name="connsiteY541" fmla="*/ 1373435 h 6858000"/>
              <a:gd name="connsiteX542" fmla="*/ 2312521 w 7467600"/>
              <a:gd name="connsiteY542" fmla="*/ 1806140 h 6858000"/>
              <a:gd name="connsiteX543" fmla="*/ 2127533 w 7467600"/>
              <a:gd name="connsiteY543" fmla="*/ 2348380 h 6858000"/>
              <a:gd name="connsiteX544" fmla="*/ 2358080 w 7467600"/>
              <a:gd name="connsiteY544" fmla="*/ 1866134 h 6858000"/>
              <a:gd name="connsiteX545" fmla="*/ 2407436 w 7467600"/>
              <a:gd name="connsiteY545" fmla="*/ 1651070 h 6858000"/>
              <a:gd name="connsiteX546" fmla="*/ 2448558 w 7467600"/>
              <a:gd name="connsiteY546" fmla="*/ 1373435 h 6858000"/>
              <a:gd name="connsiteX547" fmla="*/ 278707 w 7467600"/>
              <a:gd name="connsiteY547" fmla="*/ 1352270 h 6858000"/>
              <a:gd name="connsiteX548" fmla="*/ 321570 w 7467600"/>
              <a:gd name="connsiteY548" fmla="*/ 1861610 h 6858000"/>
              <a:gd name="connsiteX549" fmla="*/ 294281 w 7467600"/>
              <a:gd name="connsiteY549" fmla="*/ 1440658 h 6858000"/>
              <a:gd name="connsiteX550" fmla="*/ 278707 w 7467600"/>
              <a:gd name="connsiteY550" fmla="*/ 1352270 h 6858000"/>
              <a:gd name="connsiteX551" fmla="*/ 1423821 w 7467600"/>
              <a:gd name="connsiteY551" fmla="*/ 1351958 h 6858000"/>
              <a:gd name="connsiteX552" fmla="*/ 1638521 w 7467600"/>
              <a:gd name="connsiteY552" fmla="*/ 1908470 h 6858000"/>
              <a:gd name="connsiteX553" fmla="*/ 1754199 w 7467600"/>
              <a:gd name="connsiteY553" fmla="*/ 2149284 h 6858000"/>
              <a:gd name="connsiteX554" fmla="*/ 1908359 w 7467600"/>
              <a:gd name="connsiteY554" fmla="*/ 2364988 h 6858000"/>
              <a:gd name="connsiteX555" fmla="*/ 1647661 w 7467600"/>
              <a:gd name="connsiteY555" fmla="*/ 1825945 h 6858000"/>
              <a:gd name="connsiteX556" fmla="*/ 1423821 w 7467600"/>
              <a:gd name="connsiteY556" fmla="*/ 1351958 h 6858000"/>
              <a:gd name="connsiteX557" fmla="*/ 1431890 w 7467600"/>
              <a:gd name="connsiteY557" fmla="*/ 1306475 h 6858000"/>
              <a:gd name="connsiteX558" fmla="*/ 1507597 w 7467600"/>
              <a:gd name="connsiteY558" fmla="*/ 1446132 h 6858000"/>
              <a:gd name="connsiteX559" fmla="*/ 1674586 w 7467600"/>
              <a:gd name="connsiteY559" fmla="*/ 1813832 h 6858000"/>
              <a:gd name="connsiteX560" fmla="*/ 1815950 w 7467600"/>
              <a:gd name="connsiteY560" fmla="*/ 2128564 h 6858000"/>
              <a:gd name="connsiteX561" fmla="*/ 1984242 w 7467600"/>
              <a:gd name="connsiteY561" fmla="*/ 2430829 h 6858000"/>
              <a:gd name="connsiteX562" fmla="*/ 2014023 w 7467600"/>
              <a:gd name="connsiteY562" fmla="*/ 2450995 h 6858000"/>
              <a:gd name="connsiteX563" fmla="*/ 1747337 w 7467600"/>
              <a:gd name="connsiteY563" fmla="*/ 1855264 h 6858000"/>
              <a:gd name="connsiteX564" fmla="*/ 1533749 w 7467600"/>
              <a:gd name="connsiteY564" fmla="*/ 1478656 h 6858000"/>
              <a:gd name="connsiteX565" fmla="*/ 1431890 w 7467600"/>
              <a:gd name="connsiteY565" fmla="*/ 1306475 h 6858000"/>
              <a:gd name="connsiteX566" fmla="*/ 5052692 w 7467600"/>
              <a:gd name="connsiteY566" fmla="*/ 1292994 h 6858000"/>
              <a:gd name="connsiteX567" fmla="*/ 5200661 w 7467600"/>
              <a:gd name="connsiteY567" fmla="*/ 1635186 h 6858000"/>
              <a:gd name="connsiteX568" fmla="*/ 5297138 w 7467600"/>
              <a:gd name="connsiteY568" fmla="*/ 1906351 h 6858000"/>
              <a:gd name="connsiteX569" fmla="*/ 5052692 w 7467600"/>
              <a:gd name="connsiteY569" fmla="*/ 1292994 h 6858000"/>
              <a:gd name="connsiteX570" fmla="*/ 5009948 w 7467600"/>
              <a:gd name="connsiteY570" fmla="*/ 1273619 h 6858000"/>
              <a:gd name="connsiteX571" fmla="*/ 5121777 w 7467600"/>
              <a:gd name="connsiteY571" fmla="*/ 1654213 h 6858000"/>
              <a:gd name="connsiteX572" fmla="*/ 5293545 w 7467600"/>
              <a:gd name="connsiteY572" fmla="*/ 2072247 h 6858000"/>
              <a:gd name="connsiteX573" fmla="*/ 5294042 w 7467600"/>
              <a:gd name="connsiteY573" fmla="*/ 2065019 h 6858000"/>
              <a:gd name="connsiteX574" fmla="*/ 5171936 w 7467600"/>
              <a:gd name="connsiteY574" fmla="*/ 1647613 h 6858000"/>
              <a:gd name="connsiteX575" fmla="*/ 5009948 w 7467600"/>
              <a:gd name="connsiteY575" fmla="*/ 1273619 h 6858000"/>
              <a:gd name="connsiteX576" fmla="*/ 655236 w 7467600"/>
              <a:gd name="connsiteY576" fmla="*/ 1268632 h 6858000"/>
              <a:gd name="connsiteX577" fmla="*/ 839521 w 7467600"/>
              <a:gd name="connsiteY577" fmla="*/ 1685315 h 6858000"/>
              <a:gd name="connsiteX578" fmla="*/ 1109416 w 7467600"/>
              <a:gd name="connsiteY578" fmla="*/ 2061663 h 6858000"/>
              <a:gd name="connsiteX579" fmla="*/ 1298300 w 7467600"/>
              <a:gd name="connsiteY579" fmla="*/ 2247742 h 6858000"/>
              <a:gd name="connsiteX580" fmla="*/ 1125871 w 7467600"/>
              <a:gd name="connsiteY580" fmla="*/ 1989513 h 6858000"/>
              <a:gd name="connsiteX581" fmla="*/ 981574 w 7467600"/>
              <a:gd name="connsiteY581" fmla="*/ 1783157 h 6858000"/>
              <a:gd name="connsiteX582" fmla="*/ 922198 w 7467600"/>
              <a:gd name="connsiteY582" fmla="*/ 1677437 h 6858000"/>
              <a:gd name="connsiteX583" fmla="*/ 869293 w 7467600"/>
              <a:gd name="connsiteY583" fmla="*/ 1583214 h 6858000"/>
              <a:gd name="connsiteX584" fmla="*/ 751431 w 7467600"/>
              <a:gd name="connsiteY584" fmla="*/ 1405731 h 6858000"/>
              <a:gd name="connsiteX585" fmla="*/ 655236 w 7467600"/>
              <a:gd name="connsiteY585" fmla="*/ 1268632 h 6858000"/>
              <a:gd name="connsiteX586" fmla="*/ 6516292 w 7467600"/>
              <a:gd name="connsiteY586" fmla="*/ 1263064 h 6858000"/>
              <a:gd name="connsiteX587" fmla="*/ 5736320 w 7467600"/>
              <a:gd name="connsiteY587" fmla="*/ 1501803 h 6858000"/>
              <a:gd name="connsiteX588" fmla="*/ 6516292 w 7467600"/>
              <a:gd name="connsiteY588" fmla="*/ 1263064 h 6858000"/>
              <a:gd name="connsiteX589" fmla="*/ 291466 w 7467600"/>
              <a:gd name="connsiteY589" fmla="*/ 1250369 h 6858000"/>
              <a:gd name="connsiteX590" fmla="*/ 323180 w 7467600"/>
              <a:gd name="connsiteY590" fmla="*/ 1435283 h 6858000"/>
              <a:gd name="connsiteX591" fmla="*/ 349381 w 7467600"/>
              <a:gd name="connsiteY591" fmla="*/ 1875041 h 6858000"/>
              <a:gd name="connsiteX592" fmla="*/ 374363 w 7467600"/>
              <a:gd name="connsiteY592" fmla="*/ 1506494 h 6858000"/>
              <a:gd name="connsiteX593" fmla="*/ 302168 w 7467600"/>
              <a:gd name="connsiteY593" fmla="*/ 1274495 h 6858000"/>
              <a:gd name="connsiteX594" fmla="*/ 291466 w 7467600"/>
              <a:gd name="connsiteY594" fmla="*/ 1250369 h 6858000"/>
              <a:gd name="connsiteX595" fmla="*/ 678222 w 7467600"/>
              <a:gd name="connsiteY595" fmla="*/ 1248670 h 6858000"/>
              <a:gd name="connsiteX596" fmla="*/ 775536 w 7467600"/>
              <a:gd name="connsiteY596" fmla="*/ 1388015 h 6858000"/>
              <a:gd name="connsiteX597" fmla="*/ 894529 w 7467600"/>
              <a:gd name="connsiteY597" fmla="*/ 1567739 h 6858000"/>
              <a:gd name="connsiteX598" fmla="*/ 948000 w 7467600"/>
              <a:gd name="connsiteY598" fmla="*/ 1663088 h 6858000"/>
              <a:gd name="connsiteX599" fmla="*/ 1006812 w 7467600"/>
              <a:gd name="connsiteY599" fmla="*/ 1767683 h 6858000"/>
              <a:gd name="connsiteX600" fmla="*/ 1149133 w 7467600"/>
              <a:gd name="connsiteY600" fmla="*/ 1971513 h 6858000"/>
              <a:gd name="connsiteX601" fmla="*/ 1333952 w 7467600"/>
              <a:gd name="connsiteY601" fmla="*/ 2251620 h 6858000"/>
              <a:gd name="connsiteX602" fmla="*/ 1337329 w 7467600"/>
              <a:gd name="connsiteY602" fmla="*/ 2258350 h 6858000"/>
              <a:gd name="connsiteX603" fmla="*/ 1014726 w 7467600"/>
              <a:gd name="connsiteY603" fmla="*/ 1615556 h 6858000"/>
              <a:gd name="connsiteX604" fmla="*/ 678222 w 7467600"/>
              <a:gd name="connsiteY604" fmla="*/ 1248670 h 6858000"/>
              <a:gd name="connsiteX605" fmla="*/ 6691602 w 7467600"/>
              <a:gd name="connsiteY605" fmla="*/ 1140573 h 6858000"/>
              <a:gd name="connsiteX606" fmla="*/ 6571100 w 7467600"/>
              <a:gd name="connsiteY606" fmla="*/ 1183662 h 6858000"/>
              <a:gd name="connsiteX607" fmla="*/ 6241687 w 7467600"/>
              <a:gd name="connsiteY607" fmla="*/ 1257600 h 6858000"/>
              <a:gd name="connsiteX608" fmla="*/ 5693009 w 7467600"/>
              <a:gd name="connsiteY608" fmla="*/ 1478256 h 6858000"/>
              <a:gd name="connsiteX609" fmla="*/ 6548420 w 7467600"/>
              <a:gd name="connsiteY609" fmla="*/ 1214599 h 6858000"/>
              <a:gd name="connsiteX610" fmla="*/ 6605473 w 7467600"/>
              <a:gd name="connsiteY610" fmla="*/ 1184686 h 6858000"/>
              <a:gd name="connsiteX611" fmla="*/ 6691602 w 7467600"/>
              <a:gd name="connsiteY611" fmla="*/ 1140573 h 6858000"/>
              <a:gd name="connsiteX612" fmla="*/ 4002475 w 7467600"/>
              <a:gd name="connsiteY612" fmla="*/ 1037802 h 6858000"/>
              <a:gd name="connsiteX613" fmla="*/ 4000324 w 7467600"/>
              <a:gd name="connsiteY613" fmla="*/ 1039362 h 6858000"/>
              <a:gd name="connsiteX614" fmla="*/ 4002862 w 7467600"/>
              <a:gd name="connsiteY614" fmla="*/ 1042866 h 6858000"/>
              <a:gd name="connsiteX615" fmla="*/ 4002475 w 7467600"/>
              <a:gd name="connsiteY615" fmla="*/ 1037802 h 6858000"/>
              <a:gd name="connsiteX616" fmla="*/ 506322 w 7467600"/>
              <a:gd name="connsiteY616" fmla="*/ 1020997 h 6858000"/>
              <a:gd name="connsiteX617" fmla="*/ 533068 w 7467600"/>
              <a:gd name="connsiteY617" fmla="*/ 1029409 h 6858000"/>
              <a:gd name="connsiteX618" fmla="*/ 1232525 w 7467600"/>
              <a:gd name="connsiteY618" fmla="*/ 1804675 h 6858000"/>
              <a:gd name="connsiteX619" fmla="*/ 1388858 w 7467600"/>
              <a:gd name="connsiteY619" fmla="*/ 2368011 h 6858000"/>
              <a:gd name="connsiteX620" fmla="*/ 1384098 w 7467600"/>
              <a:gd name="connsiteY620" fmla="*/ 2378125 h 6858000"/>
              <a:gd name="connsiteX621" fmla="*/ 1425393 w 7467600"/>
              <a:gd name="connsiteY621" fmla="*/ 2589124 h 6858000"/>
              <a:gd name="connsiteX622" fmla="*/ 1424001 w 7467600"/>
              <a:gd name="connsiteY622" fmla="*/ 2597541 h 6858000"/>
              <a:gd name="connsiteX623" fmla="*/ 2152729 w 7467600"/>
              <a:gd name="connsiteY623" fmla="*/ 2864487 h 6858000"/>
              <a:gd name="connsiteX624" fmla="*/ 2020609 w 7467600"/>
              <a:gd name="connsiteY624" fmla="*/ 2539671 h 6858000"/>
              <a:gd name="connsiteX625" fmla="*/ 2018920 w 7467600"/>
              <a:gd name="connsiteY625" fmla="*/ 2536309 h 6858000"/>
              <a:gd name="connsiteX626" fmla="*/ 1342441 w 7467600"/>
              <a:gd name="connsiteY626" fmla="*/ 1173017 h 6858000"/>
              <a:gd name="connsiteX627" fmla="*/ 1367925 w 7467600"/>
              <a:gd name="connsiteY627" fmla="*/ 1135648 h 6858000"/>
              <a:gd name="connsiteX628" fmla="*/ 1771401 w 7467600"/>
              <a:gd name="connsiteY628" fmla="*/ 1806673 h 6858000"/>
              <a:gd name="connsiteX629" fmla="*/ 1972385 w 7467600"/>
              <a:gd name="connsiteY629" fmla="*/ 2198735 h 6858000"/>
              <a:gd name="connsiteX630" fmla="*/ 2040892 w 7467600"/>
              <a:gd name="connsiteY630" fmla="*/ 2405205 h 6858000"/>
              <a:gd name="connsiteX631" fmla="*/ 2131689 w 7467600"/>
              <a:gd name="connsiteY631" fmla="*/ 1936926 h 6858000"/>
              <a:gd name="connsiteX632" fmla="*/ 2454820 w 7467600"/>
              <a:gd name="connsiteY632" fmla="*/ 1248808 h 6858000"/>
              <a:gd name="connsiteX633" fmla="*/ 2492512 w 7467600"/>
              <a:gd name="connsiteY633" fmla="*/ 1302920 h 6858000"/>
              <a:gd name="connsiteX634" fmla="*/ 2081216 w 7467600"/>
              <a:gd name="connsiteY634" fmla="*/ 2527513 h 6858000"/>
              <a:gd name="connsiteX635" fmla="*/ 2081211 w 7467600"/>
              <a:gd name="connsiteY635" fmla="*/ 2528916 h 6858000"/>
              <a:gd name="connsiteX636" fmla="*/ 2199067 w 7467600"/>
              <a:gd name="connsiteY636" fmla="*/ 2884061 h 6858000"/>
              <a:gd name="connsiteX637" fmla="*/ 3192586 w 7467600"/>
              <a:gd name="connsiteY637" fmla="*/ 3411496 h 6858000"/>
              <a:gd name="connsiteX638" fmla="*/ 3182620 w 7467600"/>
              <a:gd name="connsiteY638" fmla="*/ 3483279 h 6858000"/>
              <a:gd name="connsiteX639" fmla="*/ 2435119 w 7467600"/>
              <a:gd name="connsiteY639" fmla="*/ 3080173 h 6858000"/>
              <a:gd name="connsiteX640" fmla="*/ 2410152 w 7467600"/>
              <a:gd name="connsiteY640" fmla="*/ 3063751 h 6858000"/>
              <a:gd name="connsiteX641" fmla="*/ 2408099 w 7467600"/>
              <a:gd name="connsiteY641" fmla="*/ 3064403 h 6858000"/>
              <a:gd name="connsiteX642" fmla="*/ 2407218 w 7467600"/>
              <a:gd name="connsiteY642" fmla="*/ 3070324 h 6858000"/>
              <a:gd name="connsiteX643" fmla="*/ 2380138 w 7467600"/>
              <a:gd name="connsiteY643" fmla="*/ 3099341 h 6858000"/>
              <a:gd name="connsiteX644" fmla="*/ 1765923 w 7467600"/>
              <a:gd name="connsiteY644" fmla="*/ 3581043 h 6858000"/>
              <a:gd name="connsiteX645" fmla="*/ 1702258 w 7467600"/>
              <a:gd name="connsiteY645" fmla="*/ 3612286 h 6858000"/>
              <a:gd name="connsiteX646" fmla="*/ 1538370 w 7467600"/>
              <a:gd name="connsiteY646" fmla="*/ 3811804 h 6858000"/>
              <a:gd name="connsiteX647" fmla="*/ 542867 w 7467600"/>
              <a:gd name="connsiteY647" fmla="*/ 4944092 h 6858000"/>
              <a:gd name="connsiteX648" fmla="*/ 515800 w 7467600"/>
              <a:gd name="connsiteY648" fmla="*/ 4862180 h 6858000"/>
              <a:gd name="connsiteX649" fmla="*/ 909145 w 7467600"/>
              <a:gd name="connsiteY649" fmla="*/ 4199225 h 6858000"/>
              <a:gd name="connsiteX650" fmla="*/ 1214067 w 7467600"/>
              <a:gd name="connsiteY650" fmla="*/ 3908561 h 6858000"/>
              <a:gd name="connsiteX651" fmla="*/ 640967 w 7467600"/>
              <a:gd name="connsiteY651" fmla="*/ 4105601 h 6858000"/>
              <a:gd name="connsiteX652" fmla="*/ 112563 w 7467600"/>
              <a:gd name="connsiteY652" fmla="*/ 4396952 h 6858000"/>
              <a:gd name="connsiteX653" fmla="*/ 0 w 7467600"/>
              <a:gd name="connsiteY653" fmla="*/ 4466006 h 6858000"/>
              <a:gd name="connsiteX654" fmla="*/ 0 w 7467600"/>
              <a:gd name="connsiteY654" fmla="*/ 4233763 h 6858000"/>
              <a:gd name="connsiteX655" fmla="*/ 36881 w 7467600"/>
              <a:gd name="connsiteY655" fmla="*/ 4200118 h 6858000"/>
              <a:gd name="connsiteX656" fmla="*/ 910534 w 7467600"/>
              <a:gd name="connsiteY656" fmla="*/ 3629753 h 6858000"/>
              <a:gd name="connsiteX657" fmla="*/ 1578717 w 7467600"/>
              <a:gd name="connsiteY657" fmla="*/ 3575982 h 6858000"/>
              <a:gd name="connsiteX658" fmla="*/ 2338780 w 7467600"/>
              <a:gd name="connsiteY658" fmla="*/ 3033725 h 6858000"/>
              <a:gd name="connsiteX659" fmla="*/ 1807991 w 7467600"/>
              <a:gd name="connsiteY659" fmla="*/ 2807184 h 6858000"/>
              <a:gd name="connsiteX660" fmla="*/ 1416358 w 7467600"/>
              <a:gd name="connsiteY660" fmla="*/ 3112571 h 6858000"/>
              <a:gd name="connsiteX661" fmla="*/ 939066 w 7467600"/>
              <a:gd name="connsiteY661" fmla="*/ 3378798 h 6858000"/>
              <a:gd name="connsiteX662" fmla="*/ 115099 w 7467600"/>
              <a:gd name="connsiteY662" fmla="*/ 3607650 h 6858000"/>
              <a:gd name="connsiteX663" fmla="*/ 97284 w 7467600"/>
              <a:gd name="connsiteY663" fmla="*/ 3520393 h 6858000"/>
              <a:gd name="connsiteX664" fmla="*/ 922050 w 7467600"/>
              <a:gd name="connsiteY664" fmla="*/ 3074867 h 6858000"/>
              <a:gd name="connsiteX665" fmla="*/ 1405265 w 7467600"/>
              <a:gd name="connsiteY665" fmla="*/ 3016319 h 6858000"/>
              <a:gd name="connsiteX666" fmla="*/ 1407512 w 7467600"/>
              <a:gd name="connsiteY666" fmla="*/ 3018001 h 6858000"/>
              <a:gd name="connsiteX667" fmla="*/ 1726266 w 7467600"/>
              <a:gd name="connsiteY667" fmla="*/ 2777274 h 6858000"/>
              <a:gd name="connsiteX668" fmla="*/ 625390 w 7467600"/>
              <a:gd name="connsiteY668" fmla="*/ 2514541 h 6858000"/>
              <a:gd name="connsiteX669" fmla="*/ 619799 w 7467600"/>
              <a:gd name="connsiteY669" fmla="*/ 2527180 h 6858000"/>
              <a:gd name="connsiteX670" fmla="*/ 310030 w 7467600"/>
              <a:gd name="connsiteY670" fmla="*/ 2771818 h 6858000"/>
              <a:gd name="connsiteX671" fmla="*/ 173877 w 7467600"/>
              <a:gd name="connsiteY671" fmla="*/ 2937056 h 6858000"/>
              <a:gd name="connsiteX672" fmla="*/ 77889 w 7467600"/>
              <a:gd name="connsiteY672" fmla="*/ 3138440 h 6858000"/>
              <a:gd name="connsiteX673" fmla="*/ 0 w 7467600"/>
              <a:gd name="connsiteY673" fmla="*/ 3271395 h 6858000"/>
              <a:gd name="connsiteX674" fmla="*/ 0 w 7467600"/>
              <a:gd name="connsiteY674" fmla="*/ 3153002 h 6858000"/>
              <a:gd name="connsiteX675" fmla="*/ 2386 w 7467600"/>
              <a:gd name="connsiteY675" fmla="*/ 3149203 h 6858000"/>
              <a:gd name="connsiteX676" fmla="*/ 89753 w 7467600"/>
              <a:gd name="connsiteY676" fmla="*/ 2987702 h 6858000"/>
              <a:gd name="connsiteX677" fmla="*/ 76869 w 7467600"/>
              <a:gd name="connsiteY677" fmla="*/ 3005404 h 6858000"/>
              <a:gd name="connsiteX678" fmla="*/ 32049 w 7467600"/>
              <a:gd name="connsiteY678" fmla="*/ 3065814 h 6858000"/>
              <a:gd name="connsiteX679" fmla="*/ 0 w 7467600"/>
              <a:gd name="connsiteY679" fmla="*/ 3108744 h 6858000"/>
              <a:gd name="connsiteX680" fmla="*/ 0 w 7467600"/>
              <a:gd name="connsiteY680" fmla="*/ 3058059 h 6858000"/>
              <a:gd name="connsiteX681" fmla="*/ 7610 w 7467600"/>
              <a:gd name="connsiteY681" fmla="*/ 3047889 h 6858000"/>
              <a:gd name="connsiteX682" fmla="*/ 52419 w 7467600"/>
              <a:gd name="connsiteY682" fmla="*/ 2987479 h 6858000"/>
              <a:gd name="connsiteX683" fmla="*/ 59142 w 7467600"/>
              <a:gd name="connsiteY683" fmla="*/ 2978488 h 6858000"/>
              <a:gd name="connsiteX684" fmla="*/ 0 w 7467600"/>
              <a:gd name="connsiteY684" fmla="*/ 3015334 h 6858000"/>
              <a:gd name="connsiteX685" fmla="*/ 0 w 7467600"/>
              <a:gd name="connsiteY685" fmla="*/ 2914286 h 6858000"/>
              <a:gd name="connsiteX686" fmla="*/ 36383 w 7467600"/>
              <a:gd name="connsiteY686" fmla="*/ 2901128 h 6858000"/>
              <a:gd name="connsiteX687" fmla="*/ 156329 w 7467600"/>
              <a:gd name="connsiteY687" fmla="*/ 2840533 h 6858000"/>
              <a:gd name="connsiteX688" fmla="*/ 358355 w 7467600"/>
              <a:gd name="connsiteY688" fmla="*/ 2620471 h 6858000"/>
              <a:gd name="connsiteX689" fmla="*/ 510577 w 7467600"/>
              <a:gd name="connsiteY689" fmla="*/ 2501244 h 6858000"/>
              <a:gd name="connsiteX690" fmla="*/ 211967 w 7467600"/>
              <a:gd name="connsiteY690" fmla="*/ 2479171 h 6858000"/>
              <a:gd name="connsiteX691" fmla="*/ 0 w 7467600"/>
              <a:gd name="connsiteY691" fmla="*/ 2476398 h 6858000"/>
              <a:gd name="connsiteX692" fmla="*/ 0 w 7467600"/>
              <a:gd name="connsiteY692" fmla="*/ 2389189 h 6858000"/>
              <a:gd name="connsiteX693" fmla="*/ 103062 w 7467600"/>
              <a:gd name="connsiteY693" fmla="*/ 2389518 h 6858000"/>
              <a:gd name="connsiteX694" fmla="*/ 510734 w 7467600"/>
              <a:gd name="connsiteY694" fmla="*/ 2416201 h 6858000"/>
              <a:gd name="connsiteX695" fmla="*/ 279257 w 7467600"/>
              <a:gd name="connsiteY695" fmla="*/ 2092102 h 6858000"/>
              <a:gd name="connsiteX696" fmla="*/ 65265 w 7467600"/>
              <a:gd name="connsiteY696" fmla="*/ 2006049 h 6858000"/>
              <a:gd name="connsiteX697" fmla="*/ 0 w 7467600"/>
              <a:gd name="connsiteY697" fmla="*/ 1982532 h 6858000"/>
              <a:gd name="connsiteX698" fmla="*/ 0 w 7467600"/>
              <a:gd name="connsiteY698" fmla="*/ 1912789 h 6858000"/>
              <a:gd name="connsiteX699" fmla="*/ 97460 w 7467600"/>
              <a:gd name="connsiteY699" fmla="*/ 1953725 h 6858000"/>
              <a:gd name="connsiteX700" fmla="*/ 221272 w 7467600"/>
              <a:gd name="connsiteY700" fmla="*/ 1980766 h 6858000"/>
              <a:gd name="connsiteX701" fmla="*/ 116765 w 7467600"/>
              <a:gd name="connsiteY701" fmla="*/ 1911033 h 6858000"/>
              <a:gd name="connsiteX702" fmla="*/ 16405 w 7467600"/>
              <a:gd name="connsiteY702" fmla="*/ 1803412 h 6858000"/>
              <a:gd name="connsiteX703" fmla="*/ 0 w 7467600"/>
              <a:gd name="connsiteY703" fmla="*/ 1784777 h 6858000"/>
              <a:gd name="connsiteX704" fmla="*/ 0 w 7467600"/>
              <a:gd name="connsiteY704" fmla="*/ 1740082 h 6858000"/>
              <a:gd name="connsiteX705" fmla="*/ 39394 w 7467600"/>
              <a:gd name="connsiteY705" fmla="*/ 1784856 h 6858000"/>
              <a:gd name="connsiteX706" fmla="*/ 135813 w 7467600"/>
              <a:gd name="connsiteY706" fmla="*/ 1888838 h 6858000"/>
              <a:gd name="connsiteX707" fmla="*/ 242575 w 7467600"/>
              <a:gd name="connsiteY707" fmla="*/ 1958841 h 6858000"/>
              <a:gd name="connsiteX708" fmla="*/ 82197 w 7467600"/>
              <a:gd name="connsiteY708" fmla="*/ 1754826 h 6858000"/>
              <a:gd name="connsiteX709" fmla="*/ 0 w 7467600"/>
              <a:gd name="connsiteY709" fmla="*/ 1679650 h 6858000"/>
              <a:gd name="connsiteX710" fmla="*/ 0 w 7467600"/>
              <a:gd name="connsiteY710" fmla="*/ 1602463 h 6858000"/>
              <a:gd name="connsiteX711" fmla="*/ 84689 w 7467600"/>
              <a:gd name="connsiteY711" fmla="*/ 1677442 h 6858000"/>
              <a:gd name="connsiteX712" fmla="*/ 298437 w 7467600"/>
              <a:gd name="connsiteY712" fmla="*/ 1968019 h 6858000"/>
              <a:gd name="connsiteX713" fmla="*/ 227269 w 7467600"/>
              <a:gd name="connsiteY713" fmla="*/ 1114064 h 6858000"/>
              <a:gd name="connsiteX714" fmla="*/ 248003 w 7467600"/>
              <a:gd name="connsiteY714" fmla="*/ 1089613 h 6858000"/>
              <a:gd name="connsiteX715" fmla="*/ 427020 w 7467600"/>
              <a:gd name="connsiteY715" fmla="*/ 1619803 h 6858000"/>
              <a:gd name="connsiteX716" fmla="*/ 340345 w 7467600"/>
              <a:gd name="connsiteY716" fmla="*/ 2027739 h 6858000"/>
              <a:gd name="connsiteX717" fmla="*/ 360865 w 7467600"/>
              <a:gd name="connsiteY717" fmla="*/ 2044827 h 6858000"/>
              <a:gd name="connsiteX718" fmla="*/ 560414 w 7467600"/>
              <a:gd name="connsiteY718" fmla="*/ 2421457 h 6858000"/>
              <a:gd name="connsiteX719" fmla="*/ 1359703 w 7467600"/>
              <a:gd name="connsiteY719" fmla="*/ 2578554 h 6858000"/>
              <a:gd name="connsiteX720" fmla="*/ 1359422 w 7467600"/>
              <a:gd name="connsiteY720" fmla="*/ 2577994 h 6858000"/>
              <a:gd name="connsiteX721" fmla="*/ 828701 w 7467600"/>
              <a:gd name="connsiteY721" fmla="*/ 1839520 h 6858000"/>
              <a:gd name="connsiteX722" fmla="*/ 494427 w 7467600"/>
              <a:gd name="connsiteY722" fmla="*/ 1092333 h 6858000"/>
              <a:gd name="connsiteX723" fmla="*/ 506322 w 7467600"/>
              <a:gd name="connsiteY723" fmla="*/ 1020997 h 6858000"/>
              <a:gd name="connsiteX724" fmla="*/ 4570198 w 7467600"/>
              <a:gd name="connsiteY724" fmla="*/ 978081 h 6858000"/>
              <a:gd name="connsiteX725" fmla="*/ 4523691 w 7467600"/>
              <a:gd name="connsiteY725" fmla="*/ 1127776 h 6858000"/>
              <a:gd name="connsiteX726" fmla="*/ 4509875 w 7467600"/>
              <a:gd name="connsiteY726" fmla="*/ 1167552 h 6858000"/>
              <a:gd name="connsiteX727" fmla="*/ 4478168 w 7467600"/>
              <a:gd name="connsiteY727" fmla="*/ 1260735 h 6858000"/>
              <a:gd name="connsiteX728" fmla="*/ 4409309 w 7467600"/>
              <a:gd name="connsiteY728" fmla="*/ 1666996 h 6858000"/>
              <a:gd name="connsiteX729" fmla="*/ 4370031 w 7467600"/>
              <a:gd name="connsiteY729" fmla="*/ 1955666 h 6858000"/>
              <a:gd name="connsiteX730" fmla="*/ 4570198 w 7467600"/>
              <a:gd name="connsiteY730" fmla="*/ 978081 h 6858000"/>
              <a:gd name="connsiteX731" fmla="*/ 4557898 w 7467600"/>
              <a:gd name="connsiteY731" fmla="*/ 900011 h 6858000"/>
              <a:gd name="connsiteX732" fmla="*/ 4344840 w 7467600"/>
              <a:gd name="connsiteY732" fmla="*/ 1922038 h 6858000"/>
              <a:gd name="connsiteX733" fmla="*/ 4378710 w 7467600"/>
              <a:gd name="connsiteY733" fmla="*/ 1665516 h 6858000"/>
              <a:gd name="connsiteX734" fmla="*/ 4448798 w 7467600"/>
              <a:gd name="connsiteY734" fmla="*/ 1253024 h 6858000"/>
              <a:gd name="connsiteX735" fmla="*/ 4480315 w 7467600"/>
              <a:gd name="connsiteY735" fmla="*/ 1158454 h 6858000"/>
              <a:gd name="connsiteX736" fmla="*/ 4494133 w 7467600"/>
              <a:gd name="connsiteY736" fmla="*/ 1118676 h 6858000"/>
              <a:gd name="connsiteX737" fmla="*/ 4557898 w 7467600"/>
              <a:gd name="connsiteY737" fmla="*/ 900011 h 6858000"/>
              <a:gd name="connsiteX738" fmla="*/ 5870151 w 7467600"/>
              <a:gd name="connsiteY738" fmla="*/ 898890 h 6858000"/>
              <a:gd name="connsiteX739" fmla="*/ 5861335 w 7467600"/>
              <a:gd name="connsiteY739" fmla="*/ 899177 h 6858000"/>
              <a:gd name="connsiteX740" fmla="*/ 5843702 w 7467600"/>
              <a:gd name="connsiteY740" fmla="*/ 899748 h 6858000"/>
              <a:gd name="connsiteX741" fmla="*/ 5651107 w 7467600"/>
              <a:gd name="connsiteY741" fmla="*/ 920306 h 6858000"/>
              <a:gd name="connsiteX742" fmla="*/ 5459407 w 7467600"/>
              <a:gd name="connsiteY742" fmla="*/ 940975 h 6858000"/>
              <a:gd name="connsiteX743" fmla="*/ 5374846 w 7467600"/>
              <a:gd name="connsiteY743" fmla="*/ 941988 h 6858000"/>
              <a:gd name="connsiteX744" fmla="*/ 5256105 w 7467600"/>
              <a:gd name="connsiteY744" fmla="*/ 945632 h 6858000"/>
              <a:gd name="connsiteX745" fmla="*/ 5107071 w 7467600"/>
              <a:gd name="connsiteY745" fmla="*/ 969720 h 6858000"/>
              <a:gd name="connsiteX746" fmla="*/ 4998681 w 7467600"/>
              <a:gd name="connsiteY746" fmla="*/ 988771 h 6858000"/>
              <a:gd name="connsiteX747" fmla="*/ 5870151 w 7467600"/>
              <a:gd name="connsiteY747" fmla="*/ 898890 h 6858000"/>
              <a:gd name="connsiteX748" fmla="*/ 5504425 w 7467600"/>
              <a:gd name="connsiteY748" fmla="*/ 848067 h 6858000"/>
              <a:gd name="connsiteX749" fmla="*/ 4968849 w 7467600"/>
              <a:gd name="connsiteY749" fmla="*/ 962318 h 6858000"/>
              <a:gd name="connsiteX750" fmla="*/ 5104039 w 7467600"/>
              <a:gd name="connsiteY750" fmla="*/ 940634 h 6858000"/>
              <a:gd name="connsiteX751" fmla="*/ 5256311 w 7467600"/>
              <a:gd name="connsiteY751" fmla="*/ 916490 h 6858000"/>
              <a:gd name="connsiteX752" fmla="*/ 5377381 w 7467600"/>
              <a:gd name="connsiteY752" fmla="*/ 912671 h 6858000"/>
              <a:gd name="connsiteX753" fmla="*/ 5460148 w 7467600"/>
              <a:gd name="connsiteY753" fmla="*/ 911442 h 6858000"/>
              <a:gd name="connsiteX754" fmla="*/ 5648971 w 7467600"/>
              <a:gd name="connsiteY754" fmla="*/ 891331 h 6858000"/>
              <a:gd name="connsiteX755" fmla="*/ 5844807 w 7467600"/>
              <a:gd name="connsiteY755" fmla="*/ 870718 h 6858000"/>
              <a:gd name="connsiteX756" fmla="*/ 5862975 w 7467600"/>
              <a:gd name="connsiteY756" fmla="*/ 869756 h 6858000"/>
              <a:gd name="connsiteX757" fmla="*/ 5920887 w 7467600"/>
              <a:gd name="connsiteY757" fmla="*/ 865929 h 6858000"/>
              <a:gd name="connsiteX758" fmla="*/ 5504425 w 7467600"/>
              <a:gd name="connsiteY758" fmla="*/ 848067 h 6858000"/>
              <a:gd name="connsiteX759" fmla="*/ 3607114 w 7467600"/>
              <a:gd name="connsiteY759" fmla="*/ 467441 h 6858000"/>
              <a:gd name="connsiteX760" fmla="*/ 3296242 w 7467600"/>
              <a:gd name="connsiteY760" fmla="*/ 807991 h 6858000"/>
              <a:gd name="connsiteX761" fmla="*/ 3174674 w 7467600"/>
              <a:gd name="connsiteY761" fmla="*/ 919759 h 6858000"/>
              <a:gd name="connsiteX762" fmla="*/ 3042978 w 7467600"/>
              <a:gd name="connsiteY762" fmla="*/ 1054894 h 6858000"/>
              <a:gd name="connsiteX763" fmla="*/ 2968914 w 7467600"/>
              <a:gd name="connsiteY763" fmla="*/ 1133756 h 6858000"/>
              <a:gd name="connsiteX764" fmla="*/ 3103823 w 7467600"/>
              <a:gd name="connsiteY764" fmla="*/ 1026814 h 6858000"/>
              <a:gd name="connsiteX765" fmla="*/ 3607114 w 7467600"/>
              <a:gd name="connsiteY765" fmla="*/ 467441 h 6858000"/>
              <a:gd name="connsiteX766" fmla="*/ 3744487 w 7467600"/>
              <a:gd name="connsiteY766" fmla="*/ 383136 h 6858000"/>
              <a:gd name="connsiteX767" fmla="*/ 3970213 w 7467600"/>
              <a:gd name="connsiteY767" fmla="*/ 995559 h 6858000"/>
              <a:gd name="connsiteX768" fmla="*/ 3744487 w 7467600"/>
              <a:gd name="connsiteY768" fmla="*/ 383136 h 6858000"/>
              <a:gd name="connsiteX769" fmla="*/ 3624562 w 7467600"/>
              <a:gd name="connsiteY769" fmla="*/ 367041 h 6858000"/>
              <a:gd name="connsiteX770" fmla="*/ 3489712 w 7467600"/>
              <a:gd name="connsiteY770" fmla="*/ 485386 h 6858000"/>
              <a:gd name="connsiteX771" fmla="*/ 3182994 w 7467600"/>
              <a:gd name="connsiteY771" fmla="*/ 828265 h 6858000"/>
              <a:gd name="connsiteX772" fmla="*/ 2892114 w 7467600"/>
              <a:gd name="connsiteY772" fmla="*/ 1172635 h 6858000"/>
              <a:gd name="connsiteX773" fmla="*/ 3021459 w 7467600"/>
              <a:gd name="connsiteY773" fmla="*/ 1035385 h 6858000"/>
              <a:gd name="connsiteX774" fmla="*/ 3153873 w 7467600"/>
              <a:gd name="connsiteY774" fmla="*/ 898971 h 6858000"/>
              <a:gd name="connsiteX775" fmla="*/ 3276511 w 7467600"/>
              <a:gd name="connsiteY775" fmla="*/ 786423 h 6858000"/>
              <a:gd name="connsiteX776" fmla="*/ 3584154 w 7467600"/>
              <a:gd name="connsiteY776" fmla="*/ 448218 h 6858000"/>
              <a:gd name="connsiteX777" fmla="*/ 3624562 w 7467600"/>
              <a:gd name="connsiteY777" fmla="*/ 367041 h 6858000"/>
              <a:gd name="connsiteX778" fmla="*/ 3766672 w 7467600"/>
              <a:gd name="connsiteY778" fmla="*/ 359429 h 6858000"/>
              <a:gd name="connsiteX779" fmla="*/ 3996338 w 7467600"/>
              <a:gd name="connsiteY779" fmla="*/ 968237 h 6858000"/>
              <a:gd name="connsiteX780" fmla="*/ 3766672 w 7467600"/>
              <a:gd name="connsiteY780" fmla="*/ 359429 h 6858000"/>
              <a:gd name="connsiteX781" fmla="*/ 5805386 w 7467600"/>
              <a:gd name="connsiteY781" fmla="*/ 239240 h 6858000"/>
              <a:gd name="connsiteX782" fmla="*/ 5736947 w 7467600"/>
              <a:gd name="connsiteY782" fmla="*/ 261367 h 6858000"/>
              <a:gd name="connsiteX783" fmla="*/ 5427012 w 7467600"/>
              <a:gd name="connsiteY783" fmla="*/ 311272 h 6858000"/>
              <a:gd name="connsiteX784" fmla="*/ 5147818 w 7467600"/>
              <a:gd name="connsiteY784" fmla="*/ 322112 h 6858000"/>
              <a:gd name="connsiteX785" fmla="*/ 5060854 w 7467600"/>
              <a:gd name="connsiteY785" fmla="*/ 311882 h 6858000"/>
              <a:gd name="connsiteX786" fmla="*/ 4945989 w 7467600"/>
              <a:gd name="connsiteY786" fmla="*/ 300516 h 6858000"/>
              <a:gd name="connsiteX787" fmla="*/ 5410479 w 7467600"/>
              <a:gd name="connsiteY787" fmla="*/ 348434 h 6858000"/>
              <a:gd name="connsiteX788" fmla="*/ 5805386 w 7467600"/>
              <a:gd name="connsiteY788" fmla="*/ 239240 h 6858000"/>
              <a:gd name="connsiteX789" fmla="*/ 5905192 w 7467600"/>
              <a:gd name="connsiteY789" fmla="*/ 163079 h 6858000"/>
              <a:gd name="connsiteX790" fmla="*/ 5865655 w 7467600"/>
              <a:gd name="connsiteY790" fmla="*/ 171901 h 6858000"/>
              <a:gd name="connsiteX791" fmla="*/ 5259740 w 7467600"/>
              <a:gd name="connsiteY791" fmla="*/ 257013 h 6858000"/>
              <a:gd name="connsiteX792" fmla="*/ 5208466 w 7467600"/>
              <a:gd name="connsiteY792" fmla="*/ 257550 h 6858000"/>
              <a:gd name="connsiteX793" fmla="*/ 4980204 w 7467600"/>
              <a:gd name="connsiteY793" fmla="*/ 271903 h 6858000"/>
              <a:gd name="connsiteX794" fmla="*/ 5068068 w 7467600"/>
              <a:gd name="connsiteY794" fmla="*/ 282244 h 6858000"/>
              <a:gd name="connsiteX795" fmla="*/ 5153231 w 7467600"/>
              <a:gd name="connsiteY795" fmla="*/ 292240 h 6858000"/>
              <a:gd name="connsiteX796" fmla="*/ 5426491 w 7467600"/>
              <a:gd name="connsiteY796" fmla="*/ 281128 h 6858000"/>
              <a:gd name="connsiteX797" fmla="*/ 5731212 w 7467600"/>
              <a:gd name="connsiteY797" fmla="*/ 231951 h 6858000"/>
              <a:gd name="connsiteX798" fmla="*/ 5905192 w 7467600"/>
              <a:gd name="connsiteY798" fmla="*/ 163079 h 6858000"/>
              <a:gd name="connsiteX799" fmla="*/ 5944437 w 7467600"/>
              <a:gd name="connsiteY799" fmla="*/ 113829 h 6858000"/>
              <a:gd name="connsiteX800" fmla="*/ 5825032 w 7467600"/>
              <a:gd name="connsiteY800" fmla="*/ 146405 h 6858000"/>
              <a:gd name="connsiteX801" fmla="*/ 4955599 w 7467600"/>
              <a:gd name="connsiteY801" fmla="*/ 247008 h 6858000"/>
              <a:gd name="connsiteX802" fmla="*/ 5210104 w 7467600"/>
              <a:gd name="connsiteY802" fmla="*/ 228123 h 6858000"/>
              <a:gd name="connsiteX803" fmla="*/ 5261015 w 7467600"/>
              <a:gd name="connsiteY803" fmla="*/ 227087 h 6858000"/>
              <a:gd name="connsiteX804" fmla="*/ 5861181 w 7467600"/>
              <a:gd name="connsiteY804" fmla="*/ 143093 h 6858000"/>
              <a:gd name="connsiteX805" fmla="*/ 5961252 w 7467600"/>
              <a:gd name="connsiteY805" fmla="*/ 114820 h 6858000"/>
              <a:gd name="connsiteX806" fmla="*/ 5944437 w 7467600"/>
              <a:gd name="connsiteY806" fmla="*/ 113829 h 6858000"/>
              <a:gd name="connsiteX807" fmla="*/ 3882765 w 7467600"/>
              <a:gd name="connsiteY807" fmla="*/ 0 h 6858000"/>
              <a:gd name="connsiteX808" fmla="*/ 3995099 w 7467600"/>
              <a:gd name="connsiteY808" fmla="*/ 0 h 6858000"/>
              <a:gd name="connsiteX809" fmla="*/ 4163818 w 7467600"/>
              <a:gd name="connsiteY809" fmla="*/ 234104 h 6858000"/>
              <a:gd name="connsiteX810" fmla="*/ 4172099 w 7467600"/>
              <a:gd name="connsiteY810" fmla="*/ 234207 h 6858000"/>
              <a:gd name="connsiteX811" fmla="*/ 4784282 w 7467600"/>
              <a:gd name="connsiteY811" fmla="*/ 276561 h 6858000"/>
              <a:gd name="connsiteX812" fmla="*/ 4801687 w 7467600"/>
              <a:gd name="connsiteY812" fmla="*/ 267764 h 6858000"/>
              <a:gd name="connsiteX813" fmla="*/ 6082788 w 7467600"/>
              <a:gd name="connsiteY813" fmla="*/ 64119 h 6858000"/>
              <a:gd name="connsiteX814" fmla="*/ 6099442 w 7467600"/>
              <a:gd name="connsiteY814" fmla="*/ 82568 h 6858000"/>
              <a:gd name="connsiteX815" fmla="*/ 4804137 w 7467600"/>
              <a:gd name="connsiteY815" fmla="*/ 320931 h 6858000"/>
              <a:gd name="connsiteX816" fmla="*/ 4227047 w 7467600"/>
              <a:gd name="connsiteY816" fmla="*/ 313415 h 6858000"/>
              <a:gd name="connsiteX817" fmla="*/ 4346041 w 7467600"/>
              <a:gd name="connsiteY817" fmla="*/ 456086 h 6858000"/>
              <a:gd name="connsiteX818" fmla="*/ 4870967 w 7467600"/>
              <a:gd name="connsiteY818" fmla="*/ 963061 h 6858000"/>
              <a:gd name="connsiteX819" fmla="*/ 4889647 w 7467600"/>
              <a:gd name="connsiteY819" fmla="*/ 957147 h 6858000"/>
              <a:gd name="connsiteX820" fmla="*/ 5422504 w 7467600"/>
              <a:gd name="connsiteY820" fmla="*/ 805191 h 6858000"/>
              <a:gd name="connsiteX821" fmla="*/ 6087656 w 7467600"/>
              <a:gd name="connsiteY821" fmla="*/ 826703 h 6858000"/>
              <a:gd name="connsiteX822" fmla="*/ 6058717 w 7467600"/>
              <a:gd name="connsiteY822" fmla="*/ 865992 h 6858000"/>
              <a:gd name="connsiteX823" fmla="*/ 4974153 w 7467600"/>
              <a:gd name="connsiteY823" fmla="*/ 1045456 h 6858000"/>
              <a:gd name="connsiteX824" fmla="*/ 5627835 w 7467600"/>
              <a:gd name="connsiteY824" fmla="*/ 1472077 h 6858000"/>
              <a:gd name="connsiteX825" fmla="*/ 5629817 w 7467600"/>
              <a:gd name="connsiteY825" fmla="*/ 1471412 h 6858000"/>
              <a:gd name="connsiteX826" fmla="*/ 5634124 w 7467600"/>
              <a:gd name="connsiteY826" fmla="*/ 1470572 h 6858000"/>
              <a:gd name="connsiteX827" fmla="*/ 5755832 w 7467600"/>
              <a:gd name="connsiteY827" fmla="*/ 1383886 h 6858000"/>
              <a:gd name="connsiteX828" fmla="*/ 6014186 w 7467600"/>
              <a:gd name="connsiteY828" fmla="*/ 1279799 h 6858000"/>
              <a:gd name="connsiteX829" fmla="*/ 6901619 w 7467600"/>
              <a:gd name="connsiteY829" fmla="*/ 1047874 h 6858000"/>
              <a:gd name="connsiteX830" fmla="*/ 6931566 w 7467600"/>
              <a:gd name="connsiteY830" fmla="*/ 1062034 h 6858000"/>
              <a:gd name="connsiteX831" fmla="*/ 5790982 w 7467600"/>
              <a:gd name="connsiteY831" fmla="*/ 1561380 h 6858000"/>
              <a:gd name="connsiteX832" fmla="*/ 6188971 w 7467600"/>
              <a:gd name="connsiteY832" fmla="*/ 1755168 h 6858000"/>
              <a:gd name="connsiteX833" fmla="*/ 6202446 w 7467600"/>
              <a:gd name="connsiteY833" fmla="*/ 1752268 h 6858000"/>
              <a:gd name="connsiteX834" fmla="*/ 7179560 w 7467600"/>
              <a:gd name="connsiteY834" fmla="*/ 1467551 h 6858000"/>
              <a:gd name="connsiteX835" fmla="*/ 7158730 w 7467600"/>
              <a:gd name="connsiteY835" fmla="*/ 1507835 h 6858000"/>
              <a:gd name="connsiteX836" fmla="*/ 6326959 w 7467600"/>
              <a:gd name="connsiteY836" fmla="*/ 1817686 h 6858000"/>
              <a:gd name="connsiteX837" fmla="*/ 6537433 w 7467600"/>
              <a:gd name="connsiteY837" fmla="*/ 1907790 h 6858000"/>
              <a:gd name="connsiteX838" fmla="*/ 6550221 w 7467600"/>
              <a:gd name="connsiteY838" fmla="*/ 1910729 h 6858000"/>
              <a:gd name="connsiteX839" fmla="*/ 6964438 w 7467600"/>
              <a:gd name="connsiteY839" fmla="*/ 2209505 h 6858000"/>
              <a:gd name="connsiteX840" fmla="*/ 7367862 w 7467600"/>
              <a:gd name="connsiteY840" fmla="*/ 2806833 h 6858000"/>
              <a:gd name="connsiteX841" fmla="*/ 7364329 w 7467600"/>
              <a:gd name="connsiteY841" fmla="*/ 2826907 h 6858000"/>
              <a:gd name="connsiteX842" fmla="*/ 7290545 w 7467600"/>
              <a:gd name="connsiteY842" fmla="*/ 2850663 h 6858000"/>
              <a:gd name="connsiteX843" fmla="*/ 6472036 w 7467600"/>
              <a:gd name="connsiteY843" fmla="*/ 1959003 h 6858000"/>
              <a:gd name="connsiteX844" fmla="*/ 5792897 w 7467600"/>
              <a:gd name="connsiteY844" fmla="*/ 1647747 h 6858000"/>
              <a:gd name="connsiteX845" fmla="*/ 5842751 w 7467600"/>
              <a:gd name="connsiteY845" fmla="*/ 1816112 h 6858000"/>
              <a:gd name="connsiteX846" fmla="*/ 5847424 w 7467600"/>
              <a:gd name="connsiteY846" fmla="*/ 1815776 h 6858000"/>
              <a:gd name="connsiteX847" fmla="*/ 6399821 w 7467600"/>
              <a:gd name="connsiteY847" fmla="*/ 2344799 h 6858000"/>
              <a:gd name="connsiteX848" fmla="*/ 6323232 w 7467600"/>
              <a:gd name="connsiteY848" fmla="*/ 2389634 h 6858000"/>
              <a:gd name="connsiteX849" fmla="*/ 5942958 w 7467600"/>
              <a:gd name="connsiteY849" fmla="*/ 2077708 h 6858000"/>
              <a:gd name="connsiteX850" fmla="*/ 5921559 w 7467600"/>
              <a:gd name="connsiteY850" fmla="*/ 2378596 h 6858000"/>
              <a:gd name="connsiteX851" fmla="*/ 5817651 w 7467600"/>
              <a:gd name="connsiteY851" fmla="*/ 3023919 h 6858000"/>
              <a:gd name="connsiteX852" fmla="*/ 5729634 w 7467600"/>
              <a:gd name="connsiteY852" fmla="*/ 3051849 h 6858000"/>
              <a:gd name="connsiteX853" fmla="*/ 5611018 w 7467600"/>
              <a:gd name="connsiteY853" fmla="*/ 2316769 h 6858000"/>
              <a:gd name="connsiteX854" fmla="*/ 5687608 w 7467600"/>
              <a:gd name="connsiteY854" fmla="*/ 2039972 h 6858000"/>
              <a:gd name="connsiteX855" fmla="*/ 5657554 w 7467600"/>
              <a:gd name="connsiteY855" fmla="*/ 1576445 h 6858000"/>
              <a:gd name="connsiteX856" fmla="*/ 5150475 w 7467600"/>
              <a:gd name="connsiteY856" fmla="*/ 1274012 h 6858000"/>
              <a:gd name="connsiteX857" fmla="*/ 5349142 w 7467600"/>
              <a:gd name="connsiteY857" fmla="*/ 2204405 h 6858000"/>
              <a:gd name="connsiteX858" fmla="*/ 5262214 w 7467600"/>
              <a:gd name="connsiteY858" fmla="*/ 2233836 h 6858000"/>
              <a:gd name="connsiteX859" fmla="*/ 4981539 w 7467600"/>
              <a:gd name="connsiteY859" fmla="*/ 1542201 h 6858000"/>
              <a:gd name="connsiteX860" fmla="*/ 4958461 w 7467600"/>
              <a:gd name="connsiteY860" fmla="*/ 1136957 h 6858000"/>
              <a:gd name="connsiteX861" fmla="*/ 4655015 w 7467600"/>
              <a:gd name="connsiteY861" fmla="*/ 891426 h 6858000"/>
              <a:gd name="connsiteX862" fmla="*/ 4348002 w 7467600"/>
              <a:gd name="connsiteY862" fmla="*/ 2205895 h 6858000"/>
              <a:gd name="connsiteX863" fmla="*/ 4262250 w 7467600"/>
              <a:gd name="connsiteY863" fmla="*/ 2219972 h 6858000"/>
              <a:gd name="connsiteX864" fmla="*/ 4550611 w 7467600"/>
              <a:gd name="connsiteY864" fmla="*/ 817540 h 6858000"/>
              <a:gd name="connsiteX865" fmla="*/ 4564418 w 7467600"/>
              <a:gd name="connsiteY865" fmla="*/ 808293 h 6858000"/>
              <a:gd name="connsiteX866" fmla="*/ 4266388 w 7467600"/>
              <a:gd name="connsiteY866" fmla="*/ 500083 h 6858000"/>
              <a:gd name="connsiteX867" fmla="*/ 4032842 w 7467600"/>
              <a:gd name="connsiteY867" fmla="*/ 211809 h 6858000"/>
              <a:gd name="connsiteX868" fmla="*/ 3882765 w 7467600"/>
              <a:gd name="connsiteY868" fmla="*/ 0 h 6858000"/>
              <a:gd name="connsiteX869" fmla="*/ 3721337 w 7467600"/>
              <a:gd name="connsiteY869" fmla="*/ 0 h 6858000"/>
              <a:gd name="connsiteX870" fmla="*/ 3797544 w 7467600"/>
              <a:gd name="connsiteY870" fmla="*/ 0 h 6858000"/>
              <a:gd name="connsiteX871" fmla="*/ 3775734 w 7467600"/>
              <a:gd name="connsiteY871" fmla="*/ 95131 h 6858000"/>
              <a:gd name="connsiteX872" fmla="*/ 3724807 w 7467600"/>
              <a:gd name="connsiteY872" fmla="*/ 272257 h 6858000"/>
              <a:gd name="connsiteX873" fmla="*/ 3726844 w 7467600"/>
              <a:gd name="connsiteY873" fmla="*/ 282988 h 6858000"/>
              <a:gd name="connsiteX874" fmla="*/ 3742664 w 7467600"/>
              <a:gd name="connsiteY874" fmla="*/ 279918 h 6858000"/>
              <a:gd name="connsiteX875" fmla="*/ 4103910 w 7467600"/>
              <a:gd name="connsiteY875" fmla="*/ 1161917 h 6858000"/>
              <a:gd name="connsiteX876" fmla="*/ 4020269 w 7467600"/>
              <a:gd name="connsiteY876" fmla="*/ 1200406 h 6858000"/>
              <a:gd name="connsiteX877" fmla="*/ 3674882 w 7467600"/>
              <a:gd name="connsiteY877" fmla="*/ 488524 h 6858000"/>
              <a:gd name="connsiteX878" fmla="*/ 3132682 w 7467600"/>
              <a:gd name="connsiteY878" fmla="*/ 1072284 h 6858000"/>
              <a:gd name="connsiteX879" fmla="*/ 2716346 w 7467600"/>
              <a:gd name="connsiteY879" fmla="*/ 1276376 h 6858000"/>
              <a:gd name="connsiteX880" fmla="*/ 2716772 w 7467600"/>
              <a:gd name="connsiteY880" fmla="*/ 1255462 h 6858000"/>
              <a:gd name="connsiteX881" fmla="*/ 3471096 w 7467600"/>
              <a:gd name="connsiteY881" fmla="*/ 437072 h 6858000"/>
              <a:gd name="connsiteX882" fmla="*/ 3639057 w 7467600"/>
              <a:gd name="connsiteY882" fmla="*/ 286334 h 6858000"/>
              <a:gd name="connsiteX883" fmla="*/ 3640309 w 7467600"/>
              <a:gd name="connsiteY883" fmla="*/ 284664 h 6858000"/>
              <a:gd name="connsiteX884" fmla="*/ 3646022 w 7467600"/>
              <a:gd name="connsiteY884" fmla="*/ 276711 h 6858000"/>
              <a:gd name="connsiteX885" fmla="*/ 3707943 w 7467600"/>
              <a:gd name="connsiteY885" fmla="*/ 65958 h 6858000"/>
              <a:gd name="connsiteX886" fmla="*/ 3721337 w 7467600"/>
              <a:gd name="connsiteY886" fmla="*/ 0 h 6858000"/>
              <a:gd name="connsiteX887" fmla="*/ 2867960 w 7467600"/>
              <a:gd name="connsiteY887" fmla="*/ 0 h 6858000"/>
              <a:gd name="connsiteX888" fmla="*/ 2926351 w 7467600"/>
              <a:gd name="connsiteY888" fmla="*/ 0 h 6858000"/>
              <a:gd name="connsiteX889" fmla="*/ 2902823 w 7467600"/>
              <a:gd name="connsiteY889" fmla="*/ 262929 h 6858000"/>
              <a:gd name="connsiteX890" fmla="*/ 2940663 w 7467600"/>
              <a:gd name="connsiteY890" fmla="*/ 140884 h 6858000"/>
              <a:gd name="connsiteX891" fmla="*/ 2947039 w 7467600"/>
              <a:gd name="connsiteY891" fmla="*/ 122524 h 6858000"/>
              <a:gd name="connsiteX892" fmla="*/ 2984316 w 7467600"/>
              <a:gd name="connsiteY892" fmla="*/ 0 h 6858000"/>
              <a:gd name="connsiteX893" fmla="*/ 3016114 w 7467600"/>
              <a:gd name="connsiteY893" fmla="*/ 0 h 6858000"/>
              <a:gd name="connsiteX894" fmla="*/ 2979949 w 7467600"/>
              <a:gd name="connsiteY894" fmla="*/ 119274 h 6858000"/>
              <a:gd name="connsiteX895" fmla="*/ 3023879 w 7467600"/>
              <a:gd name="connsiteY895" fmla="*/ 0 h 6858000"/>
              <a:gd name="connsiteX896" fmla="*/ 3105400 w 7467600"/>
              <a:gd name="connsiteY896" fmla="*/ 0 h 6858000"/>
              <a:gd name="connsiteX897" fmla="*/ 3094669 w 7467600"/>
              <a:gd name="connsiteY897" fmla="*/ 30308 h 6858000"/>
              <a:gd name="connsiteX898" fmla="*/ 2901945 w 7467600"/>
              <a:gd name="connsiteY898" fmla="*/ 466538 h 6858000"/>
              <a:gd name="connsiteX899" fmla="*/ 2815209 w 7467600"/>
              <a:gd name="connsiteY899" fmla="*/ 497361 h 6858000"/>
              <a:gd name="connsiteX900" fmla="*/ 2844845 w 7467600"/>
              <a:gd name="connsiteY900" fmla="*/ 127638 h 6858000"/>
              <a:gd name="connsiteX901" fmla="*/ 2867960 w 7467600"/>
              <a:gd name="connsiteY901" fmla="*/ 0 h 6858000"/>
              <a:gd name="connsiteX902" fmla="*/ 1057230 w 7467600"/>
              <a:gd name="connsiteY902" fmla="*/ 0 h 6858000"/>
              <a:gd name="connsiteX903" fmla="*/ 1111003 w 7467600"/>
              <a:gd name="connsiteY903" fmla="*/ 0 h 6858000"/>
              <a:gd name="connsiteX904" fmla="*/ 1125553 w 7467600"/>
              <a:gd name="connsiteY904" fmla="*/ 52588 h 6858000"/>
              <a:gd name="connsiteX905" fmla="*/ 1304276 w 7467600"/>
              <a:gd name="connsiteY905" fmla="*/ 476275 h 6858000"/>
              <a:gd name="connsiteX906" fmla="*/ 1492066 w 7467600"/>
              <a:gd name="connsiteY906" fmla="*/ 886333 h 6858000"/>
              <a:gd name="connsiteX907" fmla="*/ 1423698 w 7467600"/>
              <a:gd name="connsiteY907" fmla="*/ 710817 h 6858000"/>
              <a:gd name="connsiteX908" fmla="*/ 1357609 w 7467600"/>
              <a:gd name="connsiteY908" fmla="*/ 532892 h 6858000"/>
              <a:gd name="connsiteX909" fmla="*/ 1309550 w 7467600"/>
              <a:gd name="connsiteY909" fmla="*/ 374031 h 6858000"/>
              <a:gd name="connsiteX910" fmla="*/ 1193673 w 7467600"/>
              <a:gd name="connsiteY910" fmla="*/ 49533 h 6858000"/>
              <a:gd name="connsiteX911" fmla="*/ 1164391 w 7467600"/>
              <a:gd name="connsiteY911" fmla="*/ 0 h 6858000"/>
              <a:gd name="connsiteX912" fmla="*/ 1200666 w 7467600"/>
              <a:gd name="connsiteY912" fmla="*/ 0 h 6858000"/>
              <a:gd name="connsiteX913" fmla="*/ 1223408 w 7467600"/>
              <a:gd name="connsiteY913" fmla="*/ 38996 h 6858000"/>
              <a:gd name="connsiteX914" fmla="*/ 1339635 w 7467600"/>
              <a:gd name="connsiteY914" fmla="*/ 365517 h 6858000"/>
              <a:gd name="connsiteX915" fmla="*/ 1387469 w 7467600"/>
              <a:gd name="connsiteY915" fmla="*/ 523079 h 6858000"/>
              <a:gd name="connsiteX916" fmla="*/ 1452685 w 7467600"/>
              <a:gd name="connsiteY916" fmla="*/ 699806 h 6858000"/>
              <a:gd name="connsiteX917" fmla="*/ 1492092 w 7467600"/>
              <a:gd name="connsiteY917" fmla="*/ 800424 h 6858000"/>
              <a:gd name="connsiteX918" fmla="*/ 1455302 w 7467600"/>
              <a:gd name="connsiteY918" fmla="*/ 632913 h 6858000"/>
              <a:gd name="connsiteX919" fmla="*/ 1222336 w 7467600"/>
              <a:gd name="connsiteY919" fmla="*/ 9480 h 6858000"/>
              <a:gd name="connsiteX920" fmla="*/ 1214634 w 7467600"/>
              <a:gd name="connsiteY920" fmla="*/ 0 h 6858000"/>
              <a:gd name="connsiteX921" fmla="*/ 1289827 w 7467600"/>
              <a:gd name="connsiteY921" fmla="*/ 0 h 6858000"/>
              <a:gd name="connsiteX922" fmla="*/ 1321076 w 7467600"/>
              <a:gd name="connsiteY922" fmla="*/ 59722 h 6858000"/>
              <a:gd name="connsiteX923" fmla="*/ 1512579 w 7467600"/>
              <a:gd name="connsiteY923" fmla="*/ 626441 h 6858000"/>
              <a:gd name="connsiteX924" fmla="*/ 1506076 w 7467600"/>
              <a:gd name="connsiteY924" fmla="*/ 1089289 h 6858000"/>
              <a:gd name="connsiteX925" fmla="*/ 1486346 w 7467600"/>
              <a:gd name="connsiteY925" fmla="*/ 1079919 h 6858000"/>
              <a:gd name="connsiteX926" fmla="*/ 1070511 w 7467600"/>
              <a:gd name="connsiteY926" fmla="*/ 48609 h 6858000"/>
              <a:gd name="connsiteX927" fmla="*/ 1057230 w 7467600"/>
              <a:gd name="connsiteY927" fmla="*/ 0 h 6858000"/>
              <a:gd name="connsiteX928" fmla="*/ 43151 w 7467600"/>
              <a:gd name="connsiteY928" fmla="*/ 0 h 6858000"/>
              <a:gd name="connsiteX929" fmla="*/ 95283 w 7467600"/>
              <a:gd name="connsiteY929" fmla="*/ 0 h 6858000"/>
              <a:gd name="connsiteX930" fmla="*/ 300708 w 7467600"/>
              <a:gd name="connsiteY930" fmla="*/ 154571 h 6858000"/>
              <a:gd name="connsiteX931" fmla="*/ 530414 w 7467600"/>
              <a:gd name="connsiteY931" fmla="*/ 354673 h 6858000"/>
              <a:gd name="connsiteX932" fmla="*/ 333785 w 7467600"/>
              <a:gd name="connsiteY932" fmla="*/ 161564 h 6858000"/>
              <a:gd name="connsiteX933" fmla="*/ 147005 w 7467600"/>
              <a:gd name="connsiteY933" fmla="*/ 0 h 6858000"/>
              <a:gd name="connsiteX934" fmla="*/ 272509 w 7467600"/>
              <a:gd name="connsiteY934" fmla="*/ 0 h 6858000"/>
              <a:gd name="connsiteX935" fmla="*/ 326276 w 7467600"/>
              <a:gd name="connsiteY935" fmla="*/ 45847 h 6858000"/>
              <a:gd name="connsiteX936" fmla="*/ 823759 w 7467600"/>
              <a:gd name="connsiteY936" fmla="*/ 574145 h 6858000"/>
              <a:gd name="connsiteX937" fmla="*/ 811254 w 7467600"/>
              <a:gd name="connsiteY937" fmla="*/ 665546 h 6858000"/>
              <a:gd name="connsiteX938" fmla="*/ 154042 w 7467600"/>
              <a:gd name="connsiteY938" fmla="*/ 261522 h 6858000"/>
              <a:gd name="connsiteX939" fmla="*/ 13550 w 7467600"/>
              <a:gd name="connsiteY939" fmla="*/ 158423 h 6858000"/>
              <a:gd name="connsiteX940" fmla="*/ 0 w 7467600"/>
              <a:gd name="connsiteY940" fmla="*/ 146618 h 6858000"/>
              <a:gd name="connsiteX941" fmla="*/ 0 w 7467600"/>
              <a:gd name="connsiteY941" fmla="*/ 59161 h 6858000"/>
              <a:gd name="connsiteX942" fmla="*/ 45427 w 7467600"/>
              <a:gd name="connsiteY942" fmla="*/ 101078 h 6858000"/>
              <a:gd name="connsiteX943" fmla="*/ 630103 w 7467600"/>
              <a:gd name="connsiteY943" fmla="*/ 485885 h 6858000"/>
              <a:gd name="connsiteX944" fmla="*/ 532040 w 7467600"/>
              <a:gd name="connsiteY944" fmla="*/ 399359 h 6858000"/>
              <a:gd name="connsiteX945" fmla="*/ 517618 w 7467600"/>
              <a:gd name="connsiteY945" fmla="*/ 385726 h 6858000"/>
              <a:gd name="connsiteX946" fmla="*/ 285074 w 7467600"/>
              <a:gd name="connsiteY946" fmla="*/ 182755 h 6858000"/>
              <a:gd name="connsiteX947" fmla="*/ 43151 w 7467600"/>
              <a:gd name="connsiteY94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3615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1019354 w 7467600"/>
              <a:gd name="connsiteY15" fmla="*/ 6315006 h 6858000"/>
              <a:gd name="connsiteX16" fmla="*/ 441046 w 7467600"/>
              <a:gd name="connsiteY16" fmla="*/ 6691153 h 6858000"/>
              <a:gd name="connsiteX17" fmla="*/ 1019354 w 7467600"/>
              <a:gd name="connsiteY17" fmla="*/ 6315006 h 6858000"/>
              <a:gd name="connsiteX18" fmla="*/ 991680 w 7467600"/>
              <a:gd name="connsiteY18" fmla="*/ 6298413 h 6858000"/>
              <a:gd name="connsiteX19" fmla="*/ 409060 w 7467600"/>
              <a:gd name="connsiteY19" fmla="*/ 6671470 h 6858000"/>
              <a:gd name="connsiteX20" fmla="*/ 991680 w 7467600"/>
              <a:gd name="connsiteY20" fmla="*/ 6298413 h 6858000"/>
              <a:gd name="connsiteX21" fmla="*/ 103333 w 7467600"/>
              <a:gd name="connsiteY21" fmla="*/ 5699602 h 6858000"/>
              <a:gd name="connsiteX22" fmla="*/ 233938 w 7467600"/>
              <a:gd name="connsiteY22" fmla="*/ 5809416 h 6858000"/>
              <a:gd name="connsiteX23" fmla="*/ 883580 w 7467600"/>
              <a:gd name="connsiteY23" fmla="*/ 6180710 h 6858000"/>
              <a:gd name="connsiteX24" fmla="*/ 487337 w 7467600"/>
              <a:gd name="connsiteY24" fmla="*/ 5950182 h 6858000"/>
              <a:gd name="connsiteX25" fmla="*/ 354051 w 7467600"/>
              <a:gd name="connsiteY25" fmla="*/ 5854912 h 6858000"/>
              <a:gd name="connsiteX26" fmla="*/ 195436 w 7467600"/>
              <a:gd name="connsiteY26" fmla="*/ 5755068 h 6858000"/>
              <a:gd name="connsiteX27" fmla="*/ 103333 w 7467600"/>
              <a:gd name="connsiteY27" fmla="*/ 5699602 h 6858000"/>
              <a:gd name="connsiteX28" fmla="*/ 5539432 w 7467600"/>
              <a:gd name="connsiteY28" fmla="*/ 5642928 h 6858000"/>
              <a:gd name="connsiteX29" fmla="*/ 5555462 w 7467600"/>
              <a:gd name="connsiteY29" fmla="*/ 5694454 h 6858000"/>
              <a:gd name="connsiteX30" fmla="*/ 5828270 w 7467600"/>
              <a:gd name="connsiteY30" fmla="*/ 6320663 h 6858000"/>
              <a:gd name="connsiteX31" fmla="*/ 5947416 w 7467600"/>
              <a:gd name="connsiteY31" fmla="*/ 6574846 h 6858000"/>
              <a:gd name="connsiteX32" fmla="*/ 5539432 w 7467600"/>
              <a:gd name="connsiteY32" fmla="*/ 5642928 h 6858000"/>
              <a:gd name="connsiteX33" fmla="*/ 51253 w 7467600"/>
              <a:gd name="connsiteY33" fmla="*/ 5631825 h 6858000"/>
              <a:gd name="connsiteX34" fmla="*/ 211622 w 7467600"/>
              <a:gd name="connsiteY34" fmla="*/ 5728803 h 6858000"/>
              <a:gd name="connsiteX35" fmla="*/ 371652 w 7467600"/>
              <a:gd name="connsiteY35" fmla="*/ 5829062 h 6858000"/>
              <a:gd name="connsiteX36" fmla="*/ 505903 w 7467600"/>
              <a:gd name="connsiteY36" fmla="*/ 5925221 h 6858000"/>
              <a:gd name="connsiteX37" fmla="*/ 899240 w 7467600"/>
              <a:gd name="connsiteY37" fmla="*/ 6153068 h 6858000"/>
              <a:gd name="connsiteX38" fmla="*/ 988114 w 7467600"/>
              <a:gd name="connsiteY38" fmla="*/ 6174204 h 6858000"/>
              <a:gd name="connsiteX39" fmla="*/ 845971 w 7467600"/>
              <a:gd name="connsiteY39" fmla="*/ 6067177 h 6858000"/>
              <a:gd name="connsiteX40" fmla="*/ 448057 w 7467600"/>
              <a:gd name="connsiteY40" fmla="*/ 5841376 h 6858000"/>
              <a:gd name="connsiteX41" fmla="*/ 51253 w 7467600"/>
              <a:gd name="connsiteY41" fmla="*/ 5631825 h 6858000"/>
              <a:gd name="connsiteX42" fmla="*/ 2606687 w 7467600"/>
              <a:gd name="connsiteY42" fmla="*/ 5630718 h 6858000"/>
              <a:gd name="connsiteX43" fmla="*/ 2645658 w 7467600"/>
              <a:gd name="connsiteY43" fmla="*/ 6640259 h 6858000"/>
              <a:gd name="connsiteX44" fmla="*/ 2606687 w 7467600"/>
              <a:gd name="connsiteY44" fmla="*/ 5630718 h 6858000"/>
              <a:gd name="connsiteX45" fmla="*/ 3642057 w 7467600"/>
              <a:gd name="connsiteY45" fmla="*/ 5573487 h 6858000"/>
              <a:gd name="connsiteX46" fmla="*/ 3632981 w 7467600"/>
              <a:gd name="connsiteY46" fmla="*/ 5579437 h 6858000"/>
              <a:gd name="connsiteX47" fmla="*/ 3382436 w 7467600"/>
              <a:gd name="connsiteY47" fmla="*/ 5952726 h 6858000"/>
              <a:gd name="connsiteX48" fmla="*/ 3191929 w 7467600"/>
              <a:gd name="connsiteY48" fmla="*/ 6662669 h 6858000"/>
              <a:gd name="connsiteX49" fmla="*/ 3369898 w 7467600"/>
              <a:gd name="connsiteY49" fmla="*/ 6081771 h 6858000"/>
              <a:gd name="connsiteX50" fmla="*/ 3642057 w 7467600"/>
              <a:gd name="connsiteY50" fmla="*/ 5573487 h 6858000"/>
              <a:gd name="connsiteX51" fmla="*/ 2650666 w 7467600"/>
              <a:gd name="connsiteY51" fmla="*/ 5530686 h 6858000"/>
              <a:gd name="connsiteX52" fmla="*/ 2650249 w 7467600"/>
              <a:gd name="connsiteY52" fmla="*/ 5532101 h 6858000"/>
              <a:gd name="connsiteX53" fmla="*/ 2663808 w 7467600"/>
              <a:gd name="connsiteY53" fmla="*/ 6535215 h 6858000"/>
              <a:gd name="connsiteX54" fmla="*/ 2665418 w 7467600"/>
              <a:gd name="connsiteY54" fmla="*/ 6132756 h 6858000"/>
              <a:gd name="connsiteX55" fmla="*/ 2650666 w 7467600"/>
              <a:gd name="connsiteY55" fmla="*/ 5530686 h 6858000"/>
              <a:gd name="connsiteX56" fmla="*/ 2680277 w 7467600"/>
              <a:gd name="connsiteY56" fmla="*/ 5479204 h 6858000"/>
              <a:gd name="connsiteX57" fmla="*/ 2678972 w 7467600"/>
              <a:gd name="connsiteY57" fmla="*/ 5481582 h 6858000"/>
              <a:gd name="connsiteX58" fmla="*/ 2696666 w 7467600"/>
              <a:gd name="connsiteY58" fmla="*/ 6133836 h 6858000"/>
              <a:gd name="connsiteX59" fmla="*/ 2695769 w 7467600"/>
              <a:gd name="connsiteY59" fmla="*/ 6390955 h 6858000"/>
              <a:gd name="connsiteX60" fmla="*/ 2739893 w 7467600"/>
              <a:gd name="connsiteY60" fmla="*/ 6108357 h 6858000"/>
              <a:gd name="connsiteX61" fmla="*/ 2680277 w 7467600"/>
              <a:gd name="connsiteY61" fmla="*/ 5479204 h 6858000"/>
              <a:gd name="connsiteX62" fmla="*/ 1132195 w 7467600"/>
              <a:gd name="connsiteY62" fmla="*/ 5467980 h 6858000"/>
              <a:gd name="connsiteX63" fmla="*/ 1679056 w 7467600"/>
              <a:gd name="connsiteY63" fmla="*/ 5516907 h 6858000"/>
              <a:gd name="connsiteX64" fmla="*/ 2128648 w 7467600"/>
              <a:gd name="connsiteY64" fmla="*/ 5474249 h 6858000"/>
              <a:gd name="connsiteX65" fmla="*/ 1825619 w 7467600"/>
              <a:gd name="connsiteY65" fmla="*/ 5478447 h 6858000"/>
              <a:gd name="connsiteX66" fmla="*/ 1737798 w 7467600"/>
              <a:gd name="connsiteY66" fmla="*/ 5483353 h 6858000"/>
              <a:gd name="connsiteX67" fmla="*/ 1132195 w 7467600"/>
              <a:gd name="connsiteY67" fmla="*/ 5467980 h 6858000"/>
              <a:gd name="connsiteX68" fmla="*/ 1456157 w 7467600"/>
              <a:gd name="connsiteY68" fmla="*/ 5371404 h 6858000"/>
              <a:gd name="connsiteX69" fmla="*/ 1244432 w 7467600"/>
              <a:gd name="connsiteY69" fmla="*/ 5385601 h 6858000"/>
              <a:gd name="connsiteX70" fmla="*/ 973990 w 7467600"/>
              <a:gd name="connsiteY70" fmla="*/ 5424940 h 6858000"/>
              <a:gd name="connsiteX71" fmla="*/ 1103809 w 7467600"/>
              <a:gd name="connsiteY71" fmla="*/ 5433720 h 6858000"/>
              <a:gd name="connsiteX72" fmla="*/ 1123454 w 7467600"/>
              <a:gd name="connsiteY72" fmla="*/ 5435727 h 6858000"/>
              <a:gd name="connsiteX73" fmla="*/ 1737017 w 7467600"/>
              <a:gd name="connsiteY73" fmla="*/ 5452183 h 6858000"/>
              <a:gd name="connsiteX74" fmla="*/ 1824397 w 7467600"/>
              <a:gd name="connsiteY74" fmla="*/ 5447757 h 6858000"/>
              <a:gd name="connsiteX75" fmla="*/ 2070059 w 7467600"/>
              <a:gd name="connsiteY75" fmla="*/ 5441660 h 6858000"/>
              <a:gd name="connsiteX76" fmla="*/ 1456157 w 7467600"/>
              <a:gd name="connsiteY76" fmla="*/ 5371404 h 6858000"/>
              <a:gd name="connsiteX77" fmla="*/ 4988186 w 7467600"/>
              <a:gd name="connsiteY77" fmla="*/ 5216467 h 6858000"/>
              <a:gd name="connsiteX78" fmla="*/ 4777334 w 7467600"/>
              <a:gd name="connsiteY78" fmla="*/ 5406072 h 6858000"/>
              <a:gd name="connsiteX79" fmla="*/ 4718341 w 7467600"/>
              <a:gd name="connsiteY79" fmla="*/ 5468043 h 6858000"/>
              <a:gd name="connsiteX80" fmla="*/ 4604655 w 7467600"/>
              <a:gd name="connsiteY80" fmla="*/ 5583434 h 6858000"/>
              <a:gd name="connsiteX81" fmla="*/ 4565074 w 7467600"/>
              <a:gd name="connsiteY81" fmla="*/ 5618550 h 6858000"/>
              <a:gd name="connsiteX82" fmla="*/ 4988186 w 7467600"/>
              <a:gd name="connsiteY82" fmla="*/ 5216467 h 6858000"/>
              <a:gd name="connsiteX83" fmla="*/ 4978032 w 7467600"/>
              <a:gd name="connsiteY83" fmla="*/ 5183809 h 6858000"/>
              <a:gd name="connsiteX84" fmla="*/ 4463413 w 7467600"/>
              <a:gd name="connsiteY84" fmla="*/ 5615162 h 6858000"/>
              <a:gd name="connsiteX85" fmla="*/ 4358134 w 7467600"/>
              <a:gd name="connsiteY85" fmla="*/ 5742791 h 6858000"/>
              <a:gd name="connsiteX86" fmla="*/ 4376219 w 7467600"/>
              <a:gd name="connsiteY86" fmla="*/ 5729027 h 6858000"/>
              <a:gd name="connsiteX87" fmla="*/ 4582340 w 7467600"/>
              <a:gd name="connsiteY87" fmla="*/ 5561037 h 6858000"/>
              <a:gd name="connsiteX88" fmla="*/ 4694684 w 7467600"/>
              <a:gd name="connsiteY88" fmla="*/ 5447098 h 6858000"/>
              <a:gd name="connsiteX89" fmla="*/ 4754123 w 7467600"/>
              <a:gd name="connsiteY89" fmla="*/ 5384643 h 6858000"/>
              <a:gd name="connsiteX90" fmla="*/ 4978032 w 7467600"/>
              <a:gd name="connsiteY90" fmla="*/ 5183809 h 6858000"/>
              <a:gd name="connsiteX91" fmla="*/ 1903353 w 7467600"/>
              <a:gd name="connsiteY91" fmla="*/ 5044827 h 6858000"/>
              <a:gd name="connsiteX92" fmla="*/ 1936931 w 7467600"/>
              <a:gd name="connsiteY92" fmla="*/ 5093954 h 6858000"/>
              <a:gd name="connsiteX93" fmla="*/ 2195868 w 7467600"/>
              <a:gd name="connsiteY93" fmla="*/ 5396574 h 6858000"/>
              <a:gd name="connsiteX94" fmla="*/ 2088852 w 7467600"/>
              <a:gd name="connsiteY94" fmla="*/ 5166123 h 6858000"/>
              <a:gd name="connsiteX95" fmla="*/ 1958241 w 7467600"/>
              <a:gd name="connsiteY95" fmla="*/ 5067955 h 6858000"/>
              <a:gd name="connsiteX96" fmla="*/ 1903353 w 7467600"/>
              <a:gd name="connsiteY96" fmla="*/ 5044827 h 6858000"/>
              <a:gd name="connsiteX97" fmla="*/ 1979378 w 7467600"/>
              <a:gd name="connsiteY97" fmla="*/ 4769504 h 6858000"/>
              <a:gd name="connsiteX98" fmla="*/ 2882120 w 7467600"/>
              <a:gd name="connsiteY98" fmla="*/ 5064547 h 6858000"/>
              <a:gd name="connsiteX99" fmla="*/ 2793103 w 7467600"/>
              <a:gd name="connsiteY99" fmla="*/ 5039699 h 6858000"/>
              <a:gd name="connsiteX100" fmla="*/ 2770041 w 7467600"/>
              <a:gd name="connsiteY100" fmla="*/ 5033634 h 6858000"/>
              <a:gd name="connsiteX101" fmla="*/ 1979378 w 7467600"/>
              <a:gd name="connsiteY101" fmla="*/ 4769504 h 6858000"/>
              <a:gd name="connsiteX102" fmla="*/ 1927410 w 7467600"/>
              <a:gd name="connsiteY102" fmla="*/ 4716164 h 6858000"/>
              <a:gd name="connsiteX103" fmla="*/ 1959587 w 7467600"/>
              <a:gd name="connsiteY103" fmla="*/ 4728849 h 6858000"/>
              <a:gd name="connsiteX104" fmla="*/ 2777707 w 7467600"/>
              <a:gd name="connsiteY104" fmla="*/ 5003991 h 6858000"/>
              <a:gd name="connsiteX105" fmla="*/ 2800768 w 7467600"/>
              <a:gd name="connsiteY105" fmla="*/ 5010056 h 6858000"/>
              <a:gd name="connsiteX106" fmla="*/ 2879408 w 7467600"/>
              <a:gd name="connsiteY106" fmla="*/ 5031590 h 6858000"/>
              <a:gd name="connsiteX107" fmla="*/ 2862295 w 7467600"/>
              <a:gd name="connsiteY107" fmla="*/ 5022958 h 6858000"/>
              <a:gd name="connsiteX108" fmla="*/ 2813343 w 7467600"/>
              <a:gd name="connsiteY108" fmla="*/ 4998369 h 6858000"/>
              <a:gd name="connsiteX109" fmla="*/ 2646245 w 7467600"/>
              <a:gd name="connsiteY109" fmla="*/ 4930999 h 6858000"/>
              <a:gd name="connsiteX110" fmla="*/ 1999243 w 7467600"/>
              <a:gd name="connsiteY110" fmla="*/ 4730524 h 6858000"/>
              <a:gd name="connsiteX111" fmla="*/ 1979527 w 7467600"/>
              <a:gd name="connsiteY111" fmla="*/ 4726651 h 6858000"/>
              <a:gd name="connsiteX112" fmla="*/ 1927410 w 7467600"/>
              <a:gd name="connsiteY112" fmla="*/ 4716164 h 6858000"/>
              <a:gd name="connsiteX113" fmla="*/ 1997014 w 7467600"/>
              <a:gd name="connsiteY113" fmla="*/ 4698007 h 6858000"/>
              <a:gd name="connsiteX114" fmla="*/ 2005458 w 7467600"/>
              <a:gd name="connsiteY114" fmla="*/ 4699540 h 6858000"/>
              <a:gd name="connsiteX115" fmla="*/ 2657186 w 7467600"/>
              <a:gd name="connsiteY115" fmla="*/ 4901687 h 6858000"/>
              <a:gd name="connsiteX116" fmla="*/ 2826662 w 7467600"/>
              <a:gd name="connsiteY116" fmla="*/ 4970362 h 6858000"/>
              <a:gd name="connsiteX117" fmla="*/ 2876100 w 7467600"/>
              <a:gd name="connsiteY117" fmla="*/ 4995397 h 6858000"/>
              <a:gd name="connsiteX118" fmla="*/ 3042600 w 7467600"/>
              <a:gd name="connsiteY118" fmla="*/ 5059532 h 6858000"/>
              <a:gd name="connsiteX119" fmla="*/ 1997014 w 7467600"/>
              <a:gd name="connsiteY119" fmla="*/ 4698007 h 6858000"/>
              <a:gd name="connsiteX120" fmla="*/ 2305292 w 7467600"/>
              <a:gd name="connsiteY120" fmla="*/ 4219492 h 6858000"/>
              <a:gd name="connsiteX121" fmla="*/ 3360922 w 7467600"/>
              <a:gd name="connsiteY121" fmla="*/ 4529373 h 6858000"/>
              <a:gd name="connsiteX122" fmla="*/ 3492420 w 7467600"/>
              <a:gd name="connsiteY122" fmla="*/ 4510145 h 6858000"/>
              <a:gd name="connsiteX123" fmla="*/ 3364086 w 7467600"/>
              <a:gd name="connsiteY123" fmla="*/ 4480340 h 6858000"/>
              <a:gd name="connsiteX124" fmla="*/ 3225818 w 7467600"/>
              <a:gd name="connsiteY124" fmla="*/ 4411822 h 6858000"/>
              <a:gd name="connsiteX125" fmla="*/ 3129696 w 7467600"/>
              <a:gd name="connsiteY125" fmla="*/ 4360704 h 6858000"/>
              <a:gd name="connsiteX126" fmla="*/ 2814545 w 7467600"/>
              <a:gd name="connsiteY126" fmla="*/ 4282955 h 6858000"/>
              <a:gd name="connsiteX127" fmla="*/ 2305292 w 7467600"/>
              <a:gd name="connsiteY127" fmla="*/ 4219492 h 6858000"/>
              <a:gd name="connsiteX128" fmla="*/ 2626982 w 7467600"/>
              <a:gd name="connsiteY128" fmla="*/ 4206450 h 6858000"/>
              <a:gd name="connsiteX129" fmla="*/ 2490617 w 7467600"/>
              <a:gd name="connsiteY129" fmla="*/ 4206951 h 6858000"/>
              <a:gd name="connsiteX130" fmla="*/ 2819869 w 7467600"/>
              <a:gd name="connsiteY130" fmla="*/ 4252936 h 6858000"/>
              <a:gd name="connsiteX131" fmla="*/ 3143018 w 7467600"/>
              <a:gd name="connsiteY131" fmla="*/ 4332698 h 6858000"/>
              <a:gd name="connsiteX132" fmla="*/ 3241520 w 7467600"/>
              <a:gd name="connsiteY132" fmla="*/ 4385112 h 6858000"/>
              <a:gd name="connsiteX133" fmla="*/ 3374575 w 7467600"/>
              <a:gd name="connsiteY133" fmla="*/ 4451517 h 6858000"/>
              <a:gd name="connsiteX134" fmla="*/ 3505221 w 7467600"/>
              <a:gd name="connsiteY134" fmla="*/ 4480757 h 6858000"/>
              <a:gd name="connsiteX135" fmla="*/ 2626982 w 7467600"/>
              <a:gd name="connsiteY135" fmla="*/ 4206450 h 6858000"/>
              <a:gd name="connsiteX136" fmla="*/ 1310106 w 7467600"/>
              <a:gd name="connsiteY136" fmla="*/ 3943217 h 6858000"/>
              <a:gd name="connsiteX137" fmla="*/ 854994 w 7467600"/>
              <a:gd name="connsiteY137" fmla="*/ 4399136 h 6858000"/>
              <a:gd name="connsiteX138" fmla="*/ 742462 w 7467600"/>
              <a:gd name="connsiteY138" fmla="*/ 4594648 h 6858000"/>
              <a:gd name="connsiteX139" fmla="*/ 820602 w 7467600"/>
              <a:gd name="connsiteY139" fmla="*/ 4485915 h 6858000"/>
              <a:gd name="connsiteX140" fmla="*/ 878295 w 7467600"/>
              <a:gd name="connsiteY140" fmla="*/ 4403594 h 6858000"/>
              <a:gd name="connsiteX141" fmla="*/ 1240607 w 7467600"/>
              <a:gd name="connsiteY141" fmla="*/ 4010401 h 6858000"/>
              <a:gd name="connsiteX142" fmla="*/ 1310106 w 7467600"/>
              <a:gd name="connsiteY142" fmla="*/ 3943217 h 6858000"/>
              <a:gd name="connsiteX143" fmla="*/ 1423113 w 7467600"/>
              <a:gd name="connsiteY143" fmla="*/ 3874565 h 6858000"/>
              <a:gd name="connsiteX144" fmla="*/ 1260565 w 7467600"/>
              <a:gd name="connsiteY144" fmla="*/ 4031982 h 6858000"/>
              <a:gd name="connsiteX145" fmla="*/ 901900 w 7467600"/>
              <a:gd name="connsiteY145" fmla="*/ 4421236 h 6858000"/>
              <a:gd name="connsiteX146" fmla="*/ 845044 w 7467600"/>
              <a:gd name="connsiteY146" fmla="*/ 4502436 h 6858000"/>
              <a:gd name="connsiteX147" fmla="*/ 685926 w 7467600"/>
              <a:gd name="connsiteY147" fmla="*/ 4703069 h 6858000"/>
              <a:gd name="connsiteX148" fmla="*/ 684248 w 7467600"/>
              <a:gd name="connsiteY148" fmla="*/ 4706721 h 6858000"/>
              <a:gd name="connsiteX149" fmla="*/ 1423113 w 7467600"/>
              <a:gd name="connsiteY149" fmla="*/ 3874565 h 6858000"/>
              <a:gd name="connsiteX150" fmla="*/ 3316479 w 7467600"/>
              <a:gd name="connsiteY150" fmla="*/ 3872136 h 6858000"/>
              <a:gd name="connsiteX151" fmla="*/ 3546806 w 7467600"/>
              <a:gd name="connsiteY151" fmla="*/ 4356139 h 6858000"/>
              <a:gd name="connsiteX152" fmla="*/ 3364433 w 7467600"/>
              <a:gd name="connsiteY152" fmla="*/ 3953121 h 6858000"/>
              <a:gd name="connsiteX153" fmla="*/ 3316479 w 7467600"/>
              <a:gd name="connsiteY153" fmla="*/ 3872136 h 6858000"/>
              <a:gd name="connsiteX154" fmla="*/ 3291335 w 7467600"/>
              <a:gd name="connsiteY154" fmla="*/ 3767420 h 6858000"/>
              <a:gd name="connsiteX155" fmla="*/ 3390805 w 7467600"/>
              <a:gd name="connsiteY155" fmla="*/ 3937163 h 6858000"/>
              <a:gd name="connsiteX156" fmla="*/ 3579062 w 7467600"/>
              <a:gd name="connsiteY156" fmla="*/ 4359040 h 6858000"/>
              <a:gd name="connsiteX157" fmla="*/ 3467355 w 7467600"/>
              <a:gd name="connsiteY157" fmla="*/ 3988130 h 6858000"/>
              <a:gd name="connsiteX158" fmla="*/ 3310753 w 7467600"/>
              <a:gd name="connsiteY158" fmla="*/ 3787140 h 6858000"/>
              <a:gd name="connsiteX159" fmla="*/ 3291335 w 7467600"/>
              <a:gd name="connsiteY159" fmla="*/ 3767420 h 6858000"/>
              <a:gd name="connsiteX160" fmla="*/ 1635889 w 7467600"/>
              <a:gd name="connsiteY160" fmla="*/ 3709494 h 6858000"/>
              <a:gd name="connsiteX161" fmla="*/ 1634800 w 7467600"/>
              <a:gd name="connsiteY161" fmla="*/ 3731111 h 6858000"/>
              <a:gd name="connsiteX162" fmla="*/ 1635889 w 7467600"/>
              <a:gd name="connsiteY162" fmla="*/ 3709494 h 6858000"/>
              <a:gd name="connsiteX163" fmla="*/ 1510397 w 7467600"/>
              <a:gd name="connsiteY163" fmla="*/ 3684705 h 6858000"/>
              <a:gd name="connsiteX164" fmla="*/ 1146550 w 7467600"/>
              <a:gd name="connsiteY164" fmla="*/ 3802012 h 6858000"/>
              <a:gd name="connsiteX165" fmla="*/ 698834 w 7467600"/>
              <a:gd name="connsiteY165" fmla="*/ 3952272 h 6858000"/>
              <a:gd name="connsiteX166" fmla="*/ 34256 w 7467600"/>
              <a:gd name="connsiteY166" fmla="*/ 4347603 h 6858000"/>
              <a:gd name="connsiteX167" fmla="*/ 527241 w 7467600"/>
              <a:gd name="connsiteY167" fmla="*/ 4065078 h 6858000"/>
              <a:gd name="connsiteX168" fmla="*/ 1510397 w 7467600"/>
              <a:gd name="connsiteY168" fmla="*/ 3684705 h 6858000"/>
              <a:gd name="connsiteX169" fmla="*/ 1313114 w 7467600"/>
              <a:gd name="connsiteY169" fmla="*/ 3655216 h 6858000"/>
              <a:gd name="connsiteX170" fmla="*/ 1109304 w 7467600"/>
              <a:gd name="connsiteY170" fmla="*/ 3669030 h 6858000"/>
              <a:gd name="connsiteX171" fmla="*/ 8129 w 7467600"/>
              <a:gd name="connsiteY171" fmla="*/ 4330519 h 6858000"/>
              <a:gd name="connsiteX172" fmla="*/ 687572 w 7467600"/>
              <a:gd name="connsiteY172" fmla="*/ 3925629 h 6858000"/>
              <a:gd name="connsiteX173" fmla="*/ 1138365 w 7467600"/>
              <a:gd name="connsiteY173" fmla="*/ 3774515 h 6858000"/>
              <a:gd name="connsiteX174" fmla="*/ 1505579 w 7467600"/>
              <a:gd name="connsiteY174" fmla="*/ 3655526 h 6858000"/>
              <a:gd name="connsiteX175" fmla="*/ 1313114 w 7467600"/>
              <a:gd name="connsiteY175" fmla="*/ 3655216 h 6858000"/>
              <a:gd name="connsiteX176" fmla="*/ 3655073 w 7467600"/>
              <a:gd name="connsiteY176" fmla="*/ 3650884 h 6858000"/>
              <a:gd name="connsiteX177" fmla="*/ 3989938 w 7467600"/>
              <a:gd name="connsiteY177" fmla="*/ 3991685 h 6858000"/>
              <a:gd name="connsiteX178" fmla="*/ 4393907 w 7467600"/>
              <a:gd name="connsiteY178" fmla="*/ 4261258 h 6858000"/>
              <a:gd name="connsiteX179" fmla="*/ 4648051 w 7467600"/>
              <a:gd name="connsiteY179" fmla="*/ 4374051 h 6858000"/>
              <a:gd name="connsiteX180" fmla="*/ 4383389 w 7467600"/>
              <a:gd name="connsiteY180" fmla="*/ 4184369 h 6858000"/>
              <a:gd name="connsiteX181" fmla="*/ 4165508 w 7467600"/>
              <a:gd name="connsiteY181" fmla="*/ 4035196 h 6858000"/>
              <a:gd name="connsiteX182" fmla="*/ 4068162 w 7467600"/>
              <a:gd name="connsiteY182" fmla="*/ 3953394 h 6858000"/>
              <a:gd name="connsiteX183" fmla="*/ 3981416 w 7467600"/>
              <a:gd name="connsiteY183" fmla="*/ 3880482 h 6858000"/>
              <a:gd name="connsiteX184" fmla="*/ 3800147 w 7467600"/>
              <a:gd name="connsiteY184" fmla="*/ 3749872 h 6858000"/>
              <a:gd name="connsiteX185" fmla="*/ 3655073 w 7467600"/>
              <a:gd name="connsiteY185" fmla="*/ 3650884 h 6858000"/>
              <a:gd name="connsiteX186" fmla="*/ 3670252 w 7467600"/>
              <a:gd name="connsiteY186" fmla="*/ 3622798 h 6858000"/>
              <a:gd name="connsiteX187" fmla="*/ 3817258 w 7467600"/>
              <a:gd name="connsiteY187" fmla="*/ 3723577 h 6858000"/>
              <a:gd name="connsiteX188" fmla="*/ 4000461 w 7467600"/>
              <a:gd name="connsiteY188" fmla="*/ 3855966 h 6858000"/>
              <a:gd name="connsiteX189" fmla="*/ 4088180 w 7467600"/>
              <a:gd name="connsiteY189" fmla="*/ 3929774 h 6858000"/>
              <a:gd name="connsiteX190" fmla="*/ 4184555 w 7467600"/>
              <a:gd name="connsiteY190" fmla="*/ 4010683 h 6858000"/>
              <a:gd name="connsiteX191" fmla="*/ 4399563 w 7467600"/>
              <a:gd name="connsiteY191" fmla="*/ 4158106 h 6858000"/>
              <a:gd name="connsiteX192" fmla="*/ 4684469 w 7467600"/>
              <a:gd name="connsiteY192" fmla="*/ 4364680 h 6858000"/>
              <a:gd name="connsiteX193" fmla="*/ 4690271 w 7467600"/>
              <a:gd name="connsiteY193" fmla="*/ 4370034 h 6858000"/>
              <a:gd name="connsiteX194" fmla="*/ 4136093 w 7467600"/>
              <a:gd name="connsiteY194" fmla="*/ 3858466 h 6858000"/>
              <a:gd name="connsiteX195" fmla="*/ 3670252 w 7467600"/>
              <a:gd name="connsiteY195" fmla="*/ 3622798 h 6858000"/>
              <a:gd name="connsiteX196" fmla="*/ 4440129 w 7467600"/>
              <a:gd name="connsiteY196" fmla="*/ 3448571 h 6858000"/>
              <a:gd name="connsiteX197" fmla="*/ 4856525 w 7467600"/>
              <a:gd name="connsiteY197" fmla="*/ 3915351 h 6858000"/>
              <a:gd name="connsiteX198" fmla="*/ 5059055 w 7467600"/>
              <a:gd name="connsiteY198" fmla="*/ 4108918 h 6858000"/>
              <a:gd name="connsiteX199" fmla="*/ 5290070 w 7467600"/>
              <a:gd name="connsiteY199" fmla="*/ 4263619 h 6858000"/>
              <a:gd name="connsiteX200" fmla="*/ 4834991 w 7467600"/>
              <a:gd name="connsiteY200" fmla="*/ 3830985 h 6858000"/>
              <a:gd name="connsiteX201" fmla="*/ 4440129 w 7467600"/>
              <a:gd name="connsiteY201" fmla="*/ 3448571 h 6858000"/>
              <a:gd name="connsiteX202" fmla="*/ 4441737 w 7467600"/>
              <a:gd name="connsiteY202" fmla="*/ 3399734 h 6858000"/>
              <a:gd name="connsiteX203" fmla="*/ 4431236 w 7467600"/>
              <a:gd name="connsiteY203" fmla="*/ 3400954 h 6858000"/>
              <a:gd name="connsiteX204" fmla="*/ 4557150 w 7467600"/>
              <a:gd name="connsiteY204" fmla="*/ 3510023 h 6858000"/>
              <a:gd name="connsiteX205" fmla="*/ 4856936 w 7467600"/>
              <a:gd name="connsiteY205" fmla="*/ 3809146 h 6858000"/>
              <a:gd name="connsiteX206" fmla="*/ 5111996 w 7467600"/>
              <a:gd name="connsiteY206" fmla="*/ 4065759 h 6858000"/>
              <a:gd name="connsiteX207" fmla="*/ 5388878 w 7467600"/>
              <a:gd name="connsiteY207" fmla="*/ 4300185 h 6858000"/>
              <a:gd name="connsiteX208" fmla="*/ 5425556 w 7467600"/>
              <a:gd name="connsiteY208" fmla="*/ 4308967 h 6858000"/>
              <a:gd name="connsiteX209" fmla="*/ 4943646 w 7467600"/>
              <a:gd name="connsiteY209" fmla="*/ 3822916 h 6858000"/>
              <a:gd name="connsiteX210" fmla="*/ 4594837 w 7467600"/>
              <a:gd name="connsiteY210" fmla="*/ 3532274 h 6858000"/>
              <a:gd name="connsiteX211" fmla="*/ 4441737 w 7467600"/>
              <a:gd name="connsiteY211" fmla="*/ 3399734 h 6858000"/>
              <a:gd name="connsiteX212" fmla="*/ 5425834 w 7467600"/>
              <a:gd name="connsiteY212" fmla="*/ 3162785 h 6858000"/>
              <a:gd name="connsiteX213" fmla="*/ 5401644 w 7467600"/>
              <a:gd name="connsiteY213" fmla="*/ 3617847 h 6858000"/>
              <a:gd name="connsiteX214" fmla="*/ 5467256 w 7467600"/>
              <a:gd name="connsiteY214" fmla="*/ 4175494 h 6858000"/>
              <a:gd name="connsiteX215" fmla="*/ 5448069 w 7467600"/>
              <a:gd name="connsiteY215" fmla="*/ 3567554 h 6858000"/>
              <a:gd name="connsiteX216" fmla="*/ 5425834 w 7467600"/>
              <a:gd name="connsiteY216" fmla="*/ 3162785 h 6858000"/>
              <a:gd name="connsiteX217" fmla="*/ 1318687 w 7467600"/>
              <a:gd name="connsiteY217" fmla="*/ 3113840 h 6858000"/>
              <a:gd name="connsiteX218" fmla="*/ 1066793 w 7467600"/>
              <a:gd name="connsiteY218" fmla="*/ 3212171 h 6858000"/>
              <a:gd name="connsiteX219" fmla="*/ 993319 w 7467600"/>
              <a:gd name="connsiteY219" fmla="*/ 3247648 h 6858000"/>
              <a:gd name="connsiteX220" fmla="*/ 853081 w 7467600"/>
              <a:gd name="connsiteY220" fmla="*/ 3312410 h 6858000"/>
              <a:gd name="connsiteX221" fmla="*/ 805957 w 7467600"/>
              <a:gd name="connsiteY221" fmla="*/ 3330443 h 6858000"/>
              <a:gd name="connsiteX222" fmla="*/ 1318687 w 7467600"/>
              <a:gd name="connsiteY222" fmla="*/ 3113840 h 6858000"/>
              <a:gd name="connsiteX223" fmla="*/ 5453702 w 7467600"/>
              <a:gd name="connsiteY223" fmla="*/ 3090882 h 6858000"/>
              <a:gd name="connsiteX224" fmla="*/ 5480135 w 7467600"/>
              <a:gd name="connsiteY224" fmla="*/ 3565802 h 6858000"/>
              <a:gd name="connsiteX225" fmla="*/ 5499023 w 7467600"/>
              <a:gd name="connsiteY225" fmla="*/ 4166310 h 6858000"/>
              <a:gd name="connsiteX226" fmla="*/ 5547022 w 7467600"/>
              <a:gd name="connsiteY226" fmla="*/ 3607838 h 6858000"/>
              <a:gd name="connsiteX227" fmla="*/ 5515964 w 7467600"/>
              <a:gd name="connsiteY227" fmla="*/ 3378541 h 6858000"/>
              <a:gd name="connsiteX228" fmla="*/ 5453702 w 7467600"/>
              <a:gd name="connsiteY228" fmla="*/ 3090882 h 6858000"/>
              <a:gd name="connsiteX229" fmla="*/ 1238695 w 7467600"/>
              <a:gd name="connsiteY229" fmla="*/ 3076820 h 6858000"/>
              <a:gd name="connsiteX230" fmla="*/ 716371 w 7467600"/>
              <a:gd name="connsiteY230" fmla="*/ 3293249 h 6858000"/>
              <a:gd name="connsiteX231" fmla="*/ 579522 w 7467600"/>
              <a:gd name="connsiteY231" fmla="*/ 3371759 h 6858000"/>
              <a:gd name="connsiteX232" fmla="*/ 600288 w 7467600"/>
              <a:gd name="connsiteY232" fmla="*/ 3365555 h 6858000"/>
              <a:gd name="connsiteX233" fmla="*/ 840692 w 7467600"/>
              <a:gd name="connsiteY233" fmla="*/ 3284921 h 6858000"/>
              <a:gd name="connsiteX234" fmla="*/ 979248 w 7467600"/>
              <a:gd name="connsiteY234" fmla="*/ 3221003 h 6858000"/>
              <a:gd name="connsiteX235" fmla="*/ 1053282 w 7467600"/>
              <a:gd name="connsiteY235" fmla="*/ 3185247 h 6858000"/>
              <a:gd name="connsiteX236" fmla="*/ 1320603 w 7467600"/>
              <a:gd name="connsiteY236" fmla="*/ 3081281 h 6858000"/>
              <a:gd name="connsiteX237" fmla="*/ 1238695 w 7467600"/>
              <a:gd name="connsiteY237" fmla="*/ 3076820 h 6858000"/>
              <a:gd name="connsiteX238" fmla="*/ 5425627 w 7467600"/>
              <a:gd name="connsiteY238" fmla="*/ 2954192 h 6858000"/>
              <a:gd name="connsiteX239" fmla="*/ 5470770 w 7467600"/>
              <a:gd name="connsiteY239" fmla="*/ 3005435 h 6858000"/>
              <a:gd name="connsiteX240" fmla="*/ 5519779 w 7467600"/>
              <a:gd name="connsiteY240" fmla="*/ 4359223 h 6858000"/>
              <a:gd name="connsiteX241" fmla="*/ 5520293 w 7467600"/>
              <a:gd name="connsiteY241" fmla="*/ 4360602 h 6858000"/>
              <a:gd name="connsiteX242" fmla="*/ 5767221 w 7467600"/>
              <a:gd name="connsiteY242" fmla="*/ 4665564 h 6858000"/>
              <a:gd name="connsiteX243" fmla="*/ 6937169 w 7467600"/>
              <a:gd name="connsiteY243" fmla="*/ 4815941 h 6858000"/>
              <a:gd name="connsiteX244" fmla="*/ 6953922 w 7467600"/>
              <a:gd name="connsiteY244" fmla="*/ 4890068 h 6858000"/>
              <a:gd name="connsiteX245" fmla="*/ 6071359 w 7467600"/>
              <a:gd name="connsiteY245" fmla="*/ 4770770 h 6858000"/>
              <a:gd name="connsiteX246" fmla="*/ 6038839 w 7467600"/>
              <a:gd name="connsiteY246" fmla="*/ 4764474 h 6858000"/>
              <a:gd name="connsiteX247" fmla="*/ 6038706 w 7467600"/>
              <a:gd name="connsiteY247" fmla="*/ 4763847 h 6858000"/>
              <a:gd name="connsiteX248" fmla="*/ 6037784 w 7467600"/>
              <a:gd name="connsiteY248" fmla="*/ 4764270 h 6858000"/>
              <a:gd name="connsiteX249" fmla="*/ 6038839 w 7467600"/>
              <a:gd name="connsiteY249" fmla="*/ 4764474 h 6858000"/>
              <a:gd name="connsiteX250" fmla="*/ 6040338 w 7467600"/>
              <a:gd name="connsiteY250" fmla="*/ 4771418 h 6858000"/>
              <a:gd name="connsiteX251" fmla="*/ 6024488 w 7467600"/>
              <a:gd name="connsiteY251" fmla="*/ 4809903 h 6858000"/>
              <a:gd name="connsiteX252" fmla="*/ 5599771 w 7467600"/>
              <a:gd name="connsiteY252" fmla="*/ 5509652 h 6858000"/>
              <a:gd name="connsiteX253" fmla="*/ 5548843 w 7467600"/>
              <a:gd name="connsiteY253" fmla="*/ 5563845 h 6858000"/>
              <a:gd name="connsiteX254" fmla="*/ 5940952 w 7467600"/>
              <a:gd name="connsiteY254" fmla="*/ 6250028 h 6858000"/>
              <a:gd name="connsiteX255" fmla="*/ 6043441 w 7467600"/>
              <a:gd name="connsiteY255" fmla="*/ 6665847 h 6858000"/>
              <a:gd name="connsiteX256" fmla="*/ 6093432 w 7467600"/>
              <a:gd name="connsiteY256" fmla="*/ 6858000 h 6858000"/>
              <a:gd name="connsiteX257" fmla="*/ 6034344 w 7467600"/>
              <a:gd name="connsiteY257" fmla="*/ 6858000 h 6858000"/>
              <a:gd name="connsiteX258" fmla="*/ 6026679 w 7467600"/>
              <a:gd name="connsiteY258" fmla="*/ 6836959 h 6858000"/>
              <a:gd name="connsiteX259" fmla="*/ 5800441 w 7467600"/>
              <a:gd name="connsiteY259" fmla="*/ 6335286 h 6858000"/>
              <a:gd name="connsiteX260" fmla="*/ 5526562 w 7467600"/>
              <a:gd name="connsiteY260" fmla="*/ 5705388 h 6858000"/>
              <a:gd name="connsiteX261" fmla="*/ 5519640 w 7467600"/>
              <a:gd name="connsiteY261" fmla="*/ 5683774 h 6858000"/>
              <a:gd name="connsiteX262" fmla="*/ 5844559 w 7467600"/>
              <a:gd name="connsiteY262" fmla="*/ 6553349 h 6858000"/>
              <a:gd name="connsiteX263" fmla="*/ 5975994 w 7467600"/>
              <a:gd name="connsiteY263" fmla="*/ 6858000 h 6858000"/>
              <a:gd name="connsiteX264" fmla="*/ 5898547 w 7467600"/>
              <a:gd name="connsiteY264" fmla="*/ 6858000 h 6858000"/>
              <a:gd name="connsiteX265" fmla="*/ 5682041 w 7467600"/>
              <a:gd name="connsiteY265" fmla="*/ 6355860 h 6858000"/>
              <a:gd name="connsiteX266" fmla="*/ 5461758 w 7467600"/>
              <a:gd name="connsiteY266" fmla="*/ 5820220 h 6858000"/>
              <a:gd name="connsiteX267" fmla="*/ 5237282 w 7467600"/>
              <a:gd name="connsiteY267" fmla="*/ 6579086 h 6858000"/>
              <a:gd name="connsiteX268" fmla="*/ 5115009 w 7467600"/>
              <a:gd name="connsiteY268" fmla="*/ 6858000 h 6858000"/>
              <a:gd name="connsiteX269" fmla="*/ 5028074 w 7467600"/>
              <a:gd name="connsiteY269" fmla="*/ 6858000 h 6858000"/>
              <a:gd name="connsiteX270" fmla="*/ 5079508 w 7467600"/>
              <a:gd name="connsiteY270" fmla="*/ 6749074 h 6858000"/>
              <a:gd name="connsiteX271" fmla="*/ 5371846 w 7467600"/>
              <a:gd name="connsiteY271" fmla="*/ 5924413 h 6858000"/>
              <a:gd name="connsiteX272" fmla="*/ 5270512 w 7467600"/>
              <a:gd name="connsiteY272" fmla="*/ 6138975 h 6858000"/>
              <a:gd name="connsiteX273" fmla="*/ 5062409 w 7467600"/>
              <a:gd name="connsiteY273" fmla="*/ 6653544 h 6858000"/>
              <a:gd name="connsiteX274" fmla="*/ 5036628 w 7467600"/>
              <a:gd name="connsiteY274" fmla="*/ 6754247 h 6858000"/>
              <a:gd name="connsiteX275" fmla="*/ 5009112 w 7467600"/>
              <a:gd name="connsiteY275" fmla="*/ 6858000 h 6858000"/>
              <a:gd name="connsiteX276" fmla="*/ 4976679 w 7467600"/>
              <a:gd name="connsiteY276" fmla="*/ 6858000 h 6858000"/>
              <a:gd name="connsiteX277" fmla="*/ 5006537 w 7467600"/>
              <a:gd name="connsiteY277" fmla="*/ 6747068 h 6858000"/>
              <a:gd name="connsiteX278" fmla="*/ 5032723 w 7467600"/>
              <a:gd name="connsiteY278" fmla="*/ 6644957 h 6858000"/>
              <a:gd name="connsiteX279" fmla="*/ 5242949 w 7467600"/>
              <a:gd name="connsiteY279" fmla="*/ 6125175 h 6858000"/>
              <a:gd name="connsiteX280" fmla="*/ 5286321 w 7467600"/>
              <a:gd name="connsiteY280" fmla="*/ 6033555 h 6858000"/>
              <a:gd name="connsiteX281" fmla="*/ 5008210 w 7467600"/>
              <a:gd name="connsiteY281" fmla="*/ 6649194 h 6858000"/>
              <a:gd name="connsiteX282" fmla="*/ 4986321 w 7467600"/>
              <a:gd name="connsiteY282" fmla="*/ 6765687 h 6858000"/>
              <a:gd name="connsiteX283" fmla="*/ 4973474 w 7467600"/>
              <a:gd name="connsiteY283" fmla="*/ 6858000 h 6858000"/>
              <a:gd name="connsiteX284" fmla="*/ 4907178 w 7467600"/>
              <a:gd name="connsiteY284" fmla="*/ 6858000 h 6858000"/>
              <a:gd name="connsiteX285" fmla="*/ 4910810 w 7467600"/>
              <a:gd name="connsiteY285" fmla="*/ 6829660 h 6858000"/>
              <a:gd name="connsiteX286" fmla="*/ 4987461 w 7467600"/>
              <a:gd name="connsiteY286" fmla="*/ 6432994 h 6858000"/>
              <a:gd name="connsiteX287" fmla="*/ 5179262 w 7467600"/>
              <a:gd name="connsiteY287" fmla="*/ 6035044 h 6858000"/>
              <a:gd name="connsiteX288" fmla="*/ 4689678 w 7467600"/>
              <a:gd name="connsiteY288" fmla="*/ 6440241 h 6858000"/>
              <a:gd name="connsiteX289" fmla="*/ 4477543 w 7467600"/>
              <a:gd name="connsiteY289" fmla="*/ 6674836 h 6858000"/>
              <a:gd name="connsiteX290" fmla="*/ 4329957 w 7467600"/>
              <a:gd name="connsiteY290" fmla="*/ 6858000 h 6858000"/>
              <a:gd name="connsiteX291" fmla="*/ 4218595 w 7467600"/>
              <a:gd name="connsiteY291" fmla="*/ 6858000 h 6858000"/>
              <a:gd name="connsiteX292" fmla="*/ 4368888 w 7467600"/>
              <a:gd name="connsiteY292" fmla="*/ 6668412 h 6858000"/>
              <a:gd name="connsiteX293" fmla="*/ 4563091 w 7467600"/>
              <a:gd name="connsiteY293" fmla="*/ 6442508 h 6858000"/>
              <a:gd name="connsiteX294" fmla="*/ 5387324 w 7467600"/>
              <a:gd name="connsiteY294" fmla="*/ 5705830 h 6858000"/>
              <a:gd name="connsiteX295" fmla="*/ 5073620 w 7467600"/>
              <a:gd name="connsiteY295" fmla="*/ 5955437 h 6858000"/>
              <a:gd name="connsiteX296" fmla="*/ 4689789 w 7467600"/>
              <a:gd name="connsiteY296" fmla="*/ 6268382 h 6858000"/>
              <a:gd name="connsiteX297" fmla="*/ 4418722 w 7467600"/>
              <a:gd name="connsiteY297" fmla="*/ 6570886 h 6858000"/>
              <a:gd name="connsiteX298" fmla="*/ 4214944 w 7467600"/>
              <a:gd name="connsiteY298" fmla="*/ 6858000 h 6858000"/>
              <a:gd name="connsiteX299" fmla="*/ 4177898 w 7467600"/>
              <a:gd name="connsiteY299" fmla="*/ 6858000 h 6858000"/>
              <a:gd name="connsiteX300" fmla="*/ 4391597 w 7467600"/>
              <a:gd name="connsiteY300" fmla="*/ 6556370 h 6858000"/>
              <a:gd name="connsiteX301" fmla="*/ 4668889 w 7467600"/>
              <a:gd name="connsiteY301" fmla="*/ 6246399 h 6858000"/>
              <a:gd name="connsiteX302" fmla="*/ 5055427 w 7467600"/>
              <a:gd name="connsiteY302" fmla="*/ 5931476 h 6858000"/>
              <a:gd name="connsiteX303" fmla="*/ 5371814 w 7467600"/>
              <a:gd name="connsiteY303" fmla="*/ 5678975 h 6858000"/>
              <a:gd name="connsiteX304" fmla="*/ 4987918 w 7467600"/>
              <a:gd name="connsiteY304" fmla="*/ 5838701 h 6858000"/>
              <a:gd name="connsiteX305" fmla="*/ 4317146 w 7467600"/>
              <a:gd name="connsiteY305" fmla="*/ 6587716 h 6858000"/>
              <a:gd name="connsiteX306" fmla="*/ 4171627 w 7467600"/>
              <a:gd name="connsiteY306" fmla="*/ 6858000 h 6858000"/>
              <a:gd name="connsiteX307" fmla="*/ 4081585 w 7467600"/>
              <a:gd name="connsiteY307" fmla="*/ 6858000 h 6858000"/>
              <a:gd name="connsiteX308" fmla="*/ 4238603 w 7467600"/>
              <a:gd name="connsiteY308" fmla="*/ 6559341 h 6858000"/>
              <a:gd name="connsiteX309" fmla="*/ 4778333 w 7467600"/>
              <a:gd name="connsiteY309" fmla="*/ 5873626 h 6858000"/>
              <a:gd name="connsiteX310" fmla="*/ 5414185 w 7467600"/>
              <a:gd name="connsiteY310" fmla="*/ 5573882 h 6858000"/>
              <a:gd name="connsiteX311" fmla="*/ 5959648 w 7467600"/>
              <a:gd name="connsiteY311" fmla="*/ 4760797 h 6858000"/>
              <a:gd name="connsiteX312" fmla="*/ 5355019 w 7467600"/>
              <a:gd name="connsiteY312" fmla="*/ 4734672 h 6858000"/>
              <a:gd name="connsiteX313" fmla="*/ 5083565 w 7467600"/>
              <a:gd name="connsiteY313" fmla="*/ 5179121 h 6858000"/>
              <a:gd name="connsiteX314" fmla="*/ 4713577 w 7467600"/>
              <a:gd name="connsiteY314" fmla="*/ 5616803 h 6858000"/>
              <a:gd name="connsiteX315" fmla="*/ 3989559 w 7467600"/>
              <a:gd name="connsiteY315" fmla="*/ 6145945 h 6858000"/>
              <a:gd name="connsiteX316" fmla="*/ 3939824 w 7467600"/>
              <a:gd name="connsiteY316" fmla="*/ 6066900 h 6858000"/>
              <a:gd name="connsiteX317" fmla="*/ 4584537 w 7467600"/>
              <a:gd name="connsiteY317" fmla="*/ 5324826 h 6858000"/>
              <a:gd name="connsiteX318" fmla="*/ 5037105 w 7467600"/>
              <a:gd name="connsiteY318" fmla="*/ 5088765 h 6858000"/>
              <a:gd name="connsiteX319" fmla="*/ 5039930 w 7467600"/>
              <a:gd name="connsiteY319" fmla="*/ 5089585 h 6858000"/>
              <a:gd name="connsiteX320" fmla="*/ 5263764 w 7467600"/>
              <a:gd name="connsiteY320" fmla="*/ 4735525 h 6858000"/>
              <a:gd name="connsiteX321" fmla="*/ 4086300 w 7467600"/>
              <a:gd name="connsiteY321" fmla="*/ 4884599 h 6858000"/>
              <a:gd name="connsiteX322" fmla="*/ 4085485 w 7467600"/>
              <a:gd name="connsiteY322" fmla="*/ 4899070 h 6858000"/>
              <a:gd name="connsiteX323" fmla="*/ 3871915 w 7467600"/>
              <a:gd name="connsiteY323" fmla="*/ 5253645 h 6858000"/>
              <a:gd name="connsiteX324" fmla="*/ 3799374 w 7467600"/>
              <a:gd name="connsiteY324" fmla="*/ 5466127 h 6858000"/>
              <a:gd name="connsiteX325" fmla="*/ 3498850 w 7467600"/>
              <a:gd name="connsiteY325" fmla="*/ 6661888 h 6858000"/>
              <a:gd name="connsiteX326" fmla="*/ 3399216 w 7467600"/>
              <a:gd name="connsiteY326" fmla="*/ 6858000 h 6858000"/>
              <a:gd name="connsiteX327" fmla="*/ 3303688 w 7467600"/>
              <a:gd name="connsiteY327" fmla="*/ 6858000 h 6858000"/>
              <a:gd name="connsiteX328" fmla="*/ 3391774 w 7467600"/>
              <a:gd name="connsiteY328" fmla="*/ 6697181 h 6858000"/>
              <a:gd name="connsiteX329" fmla="*/ 3735540 w 7467600"/>
              <a:gd name="connsiteY329" fmla="*/ 5546923 h 6858000"/>
              <a:gd name="connsiteX330" fmla="*/ 3729438 w 7467600"/>
              <a:gd name="connsiteY330" fmla="*/ 5569058 h 6858000"/>
              <a:gd name="connsiteX331" fmla="*/ 3707782 w 7467600"/>
              <a:gd name="connsiteY331" fmla="*/ 5644908 h 6858000"/>
              <a:gd name="connsiteX332" fmla="*/ 3583827 w 7467600"/>
              <a:gd name="connsiteY332" fmla="*/ 6039215 h 6858000"/>
              <a:gd name="connsiteX333" fmla="*/ 3547861 w 7467600"/>
              <a:gd name="connsiteY333" fmla="*/ 6129609 h 6858000"/>
              <a:gd name="connsiteX334" fmla="*/ 3490905 w 7467600"/>
              <a:gd name="connsiteY334" fmla="*/ 6277660 h 6858000"/>
              <a:gd name="connsiteX335" fmla="*/ 3455859 w 7467600"/>
              <a:gd name="connsiteY335" fmla="*/ 6391301 h 6858000"/>
              <a:gd name="connsiteX336" fmla="*/ 3429112 w 7467600"/>
              <a:gd name="connsiteY336" fmla="*/ 6479469 h 6858000"/>
              <a:gd name="connsiteX337" fmla="*/ 3304862 w 7467600"/>
              <a:gd name="connsiteY337" fmla="*/ 6796476 h 6858000"/>
              <a:gd name="connsiteX338" fmla="*/ 3276071 w 7467600"/>
              <a:gd name="connsiteY338" fmla="*/ 6858000 h 6858000"/>
              <a:gd name="connsiteX339" fmla="*/ 3240805 w 7467600"/>
              <a:gd name="connsiteY339" fmla="*/ 6858000 h 6858000"/>
              <a:gd name="connsiteX340" fmla="*/ 3275917 w 7467600"/>
              <a:gd name="connsiteY340" fmla="*/ 6783192 h 6858000"/>
              <a:gd name="connsiteX341" fmla="*/ 3399358 w 7467600"/>
              <a:gd name="connsiteY341" fmla="*/ 6469011 h 6858000"/>
              <a:gd name="connsiteX342" fmla="*/ 3425650 w 7467600"/>
              <a:gd name="connsiteY342" fmla="*/ 6381333 h 6858000"/>
              <a:gd name="connsiteX343" fmla="*/ 3460661 w 7467600"/>
              <a:gd name="connsiteY343" fmla="*/ 6266763 h 6858000"/>
              <a:gd name="connsiteX344" fmla="*/ 3518021 w 7467600"/>
              <a:gd name="connsiteY344" fmla="*/ 6117298 h 6858000"/>
              <a:gd name="connsiteX345" fmla="*/ 3554035 w 7467600"/>
              <a:gd name="connsiteY345" fmla="*/ 6027832 h 6858000"/>
              <a:gd name="connsiteX346" fmla="*/ 3677174 w 7467600"/>
              <a:gd name="connsiteY346" fmla="*/ 5636351 h 6858000"/>
              <a:gd name="connsiteX347" fmla="*/ 3698819 w 7467600"/>
              <a:gd name="connsiteY347" fmla="*/ 5560503 h 6858000"/>
              <a:gd name="connsiteX348" fmla="*/ 3702094 w 7467600"/>
              <a:gd name="connsiteY348" fmla="*/ 5549194 h 6858000"/>
              <a:gd name="connsiteX349" fmla="*/ 3398355 w 7467600"/>
              <a:gd name="connsiteY349" fmla="*/ 6094603 h 6858000"/>
              <a:gd name="connsiteX350" fmla="*/ 3193941 w 7467600"/>
              <a:gd name="connsiteY350" fmla="*/ 6798775 h 6858000"/>
              <a:gd name="connsiteX351" fmla="*/ 3184140 w 7467600"/>
              <a:gd name="connsiteY351" fmla="*/ 6858000 h 6858000"/>
              <a:gd name="connsiteX352" fmla="*/ 3099978 w 7467600"/>
              <a:gd name="connsiteY352" fmla="*/ 6858000 h 6858000"/>
              <a:gd name="connsiteX353" fmla="*/ 3101556 w 7467600"/>
              <a:gd name="connsiteY353" fmla="*/ 6843337 h 6858000"/>
              <a:gd name="connsiteX354" fmla="*/ 3370162 w 7467600"/>
              <a:gd name="connsiteY354" fmla="*/ 5785550 h 6858000"/>
              <a:gd name="connsiteX355" fmla="*/ 3746477 w 7467600"/>
              <a:gd name="connsiteY355" fmla="*/ 5377889 h 6858000"/>
              <a:gd name="connsiteX356" fmla="*/ 3863399 w 7467600"/>
              <a:gd name="connsiteY356" fmla="*/ 5087257 h 6858000"/>
              <a:gd name="connsiteX357" fmla="*/ 3968712 w 7467600"/>
              <a:gd name="connsiteY357" fmla="*/ 4913989 h 6858000"/>
              <a:gd name="connsiteX358" fmla="*/ 2792390 w 7467600"/>
              <a:gd name="connsiteY358" fmla="*/ 5382974 h 6858000"/>
              <a:gd name="connsiteX359" fmla="*/ 2714982 w 7467600"/>
              <a:gd name="connsiteY359" fmla="*/ 5427051 h 6858000"/>
              <a:gd name="connsiteX360" fmla="*/ 2813361 w 7467600"/>
              <a:gd name="connsiteY360" fmla="*/ 6023912 h 6858000"/>
              <a:gd name="connsiteX361" fmla="*/ 2688430 w 7467600"/>
              <a:gd name="connsiteY361" fmla="*/ 6801564 h 6858000"/>
              <a:gd name="connsiteX362" fmla="*/ 2629626 w 7467600"/>
              <a:gd name="connsiteY362" fmla="*/ 6763394 h 6858000"/>
              <a:gd name="connsiteX363" fmla="*/ 2565328 w 7467600"/>
              <a:gd name="connsiteY363" fmla="*/ 5516399 h 6858000"/>
              <a:gd name="connsiteX364" fmla="*/ 1922999 w 7467600"/>
              <a:gd name="connsiteY364" fmla="*/ 5980343 h 6858000"/>
              <a:gd name="connsiteX365" fmla="*/ 1950261 w 7467600"/>
              <a:gd name="connsiteY365" fmla="*/ 6405858 h 6858000"/>
              <a:gd name="connsiteX366" fmla="*/ 2365554 w 7467600"/>
              <a:gd name="connsiteY366" fmla="*/ 6759107 h 6858000"/>
              <a:gd name="connsiteX367" fmla="*/ 2424142 w 7467600"/>
              <a:gd name="connsiteY367" fmla="*/ 6858000 h 6858000"/>
              <a:gd name="connsiteX368" fmla="*/ 2395994 w 7467600"/>
              <a:gd name="connsiteY368" fmla="*/ 6858000 h 6858000"/>
              <a:gd name="connsiteX369" fmla="*/ 2392863 w 7467600"/>
              <a:gd name="connsiteY369" fmla="*/ 6852964 h 6858000"/>
              <a:gd name="connsiteX370" fmla="*/ 2017589 w 7467600"/>
              <a:gd name="connsiteY370" fmla="*/ 6493982 h 6858000"/>
              <a:gd name="connsiteX371" fmla="*/ 2147336 w 7467600"/>
              <a:gd name="connsiteY371" fmla="*/ 6594052 h 6858000"/>
              <a:gd name="connsiteX372" fmla="*/ 2207047 w 7467600"/>
              <a:gd name="connsiteY372" fmla="*/ 6654540 h 6858000"/>
              <a:gd name="connsiteX373" fmla="*/ 2299106 w 7467600"/>
              <a:gd name="connsiteY373" fmla="*/ 6778931 h 6858000"/>
              <a:gd name="connsiteX374" fmla="*/ 2314430 w 7467600"/>
              <a:gd name="connsiteY374" fmla="*/ 6801144 h 6858000"/>
              <a:gd name="connsiteX375" fmla="*/ 2352406 w 7467600"/>
              <a:gd name="connsiteY375" fmla="*/ 6858000 h 6858000"/>
              <a:gd name="connsiteX376" fmla="*/ 2314492 w 7467600"/>
              <a:gd name="connsiteY376" fmla="*/ 6858000 h 6858000"/>
              <a:gd name="connsiteX377" fmla="*/ 2288095 w 7467600"/>
              <a:gd name="connsiteY377" fmla="*/ 6818030 h 6858000"/>
              <a:gd name="connsiteX378" fmla="*/ 2272768 w 7467600"/>
              <a:gd name="connsiteY378" fmla="*/ 6795822 h 6858000"/>
              <a:gd name="connsiteX379" fmla="*/ 2182715 w 7467600"/>
              <a:gd name="connsiteY379" fmla="*/ 6675071 h 6858000"/>
              <a:gd name="connsiteX380" fmla="*/ 2032061 w 7467600"/>
              <a:gd name="connsiteY380" fmla="*/ 6541380 h 6858000"/>
              <a:gd name="connsiteX381" fmla="*/ 2257220 w 7467600"/>
              <a:gd name="connsiteY381" fmla="*/ 6826257 h 6858000"/>
              <a:gd name="connsiteX382" fmla="*/ 2281324 w 7467600"/>
              <a:gd name="connsiteY382" fmla="*/ 6858000 h 6858000"/>
              <a:gd name="connsiteX383" fmla="*/ 2242860 w 7467600"/>
              <a:gd name="connsiteY383" fmla="*/ 6858000 h 6858000"/>
              <a:gd name="connsiteX384" fmla="*/ 2232818 w 7467600"/>
              <a:gd name="connsiteY384" fmla="*/ 6844926 h 6858000"/>
              <a:gd name="connsiteX385" fmla="*/ 1990172 w 7467600"/>
              <a:gd name="connsiteY385" fmla="*/ 6542121 h 6858000"/>
              <a:gd name="connsiteX386" fmla="*/ 2124090 w 7467600"/>
              <a:gd name="connsiteY386" fmla="*/ 6761017 h 6858000"/>
              <a:gd name="connsiteX387" fmla="*/ 2200380 w 7467600"/>
              <a:gd name="connsiteY387" fmla="*/ 6858000 h 6858000"/>
              <a:gd name="connsiteX388" fmla="*/ 2147507 w 7467600"/>
              <a:gd name="connsiteY388" fmla="*/ 6858000 h 6858000"/>
              <a:gd name="connsiteX389" fmla="*/ 2070668 w 7467600"/>
              <a:gd name="connsiteY389" fmla="*/ 6761520 h 6858000"/>
              <a:gd name="connsiteX390" fmla="*/ 1975142 w 7467600"/>
              <a:gd name="connsiteY390" fmla="*/ 6585570 h 6858000"/>
              <a:gd name="connsiteX391" fmla="*/ 2050035 w 7467600"/>
              <a:gd name="connsiteY391" fmla="*/ 6813345 h 6858000"/>
              <a:gd name="connsiteX392" fmla="*/ 2063025 w 7467600"/>
              <a:gd name="connsiteY392" fmla="*/ 6858000 h 6858000"/>
              <a:gd name="connsiteX393" fmla="*/ 2021675 w 7467600"/>
              <a:gd name="connsiteY393" fmla="*/ 6858000 h 6858000"/>
              <a:gd name="connsiteX394" fmla="*/ 2019308 w 7467600"/>
              <a:gd name="connsiteY394" fmla="*/ 6847118 h 6858000"/>
              <a:gd name="connsiteX395" fmla="*/ 1938835 w 7467600"/>
              <a:gd name="connsiteY395" fmla="*/ 6551160 h 6858000"/>
              <a:gd name="connsiteX396" fmla="*/ 1953230 w 7467600"/>
              <a:gd name="connsiteY396" fmla="*/ 6759699 h 6858000"/>
              <a:gd name="connsiteX397" fmla="*/ 1956763 w 7467600"/>
              <a:gd name="connsiteY397" fmla="*/ 6778191 h 6858000"/>
              <a:gd name="connsiteX398" fmla="*/ 1967925 w 7467600"/>
              <a:gd name="connsiteY398" fmla="*/ 6858000 h 6858000"/>
              <a:gd name="connsiteX399" fmla="*/ 1936622 w 7467600"/>
              <a:gd name="connsiteY399" fmla="*/ 6858000 h 6858000"/>
              <a:gd name="connsiteX400" fmla="*/ 1926261 w 7467600"/>
              <a:gd name="connsiteY400" fmla="*/ 6784064 h 6858000"/>
              <a:gd name="connsiteX401" fmla="*/ 1922724 w 7467600"/>
              <a:gd name="connsiteY401" fmla="*/ 6765577 h 6858000"/>
              <a:gd name="connsiteX402" fmla="*/ 1904650 w 7467600"/>
              <a:gd name="connsiteY402" fmla="*/ 6639616 h 6858000"/>
              <a:gd name="connsiteX403" fmla="*/ 1885273 w 7467600"/>
              <a:gd name="connsiteY403" fmla="*/ 6858000 h 6858000"/>
              <a:gd name="connsiteX404" fmla="*/ 1854363 w 7467600"/>
              <a:gd name="connsiteY404" fmla="*/ 6858000 h 6858000"/>
              <a:gd name="connsiteX405" fmla="*/ 1880391 w 7467600"/>
              <a:gd name="connsiteY405" fmla="*/ 6603796 h 6858000"/>
              <a:gd name="connsiteX406" fmla="*/ 1818273 w 7467600"/>
              <a:gd name="connsiteY406" fmla="*/ 6715729 h 6858000"/>
              <a:gd name="connsiteX407" fmla="*/ 1794691 w 7467600"/>
              <a:gd name="connsiteY407" fmla="*/ 6843239 h 6858000"/>
              <a:gd name="connsiteX408" fmla="*/ 1794914 w 7467600"/>
              <a:gd name="connsiteY408" fmla="*/ 6858000 h 6858000"/>
              <a:gd name="connsiteX409" fmla="*/ 1746128 w 7467600"/>
              <a:gd name="connsiteY409" fmla="*/ 6858000 h 6858000"/>
              <a:gd name="connsiteX410" fmla="*/ 1753934 w 7467600"/>
              <a:gd name="connsiteY410" fmla="*/ 6724796 h 6858000"/>
              <a:gd name="connsiteX411" fmla="*/ 1792053 w 7467600"/>
              <a:gd name="connsiteY411" fmla="*/ 6572396 h 6858000"/>
              <a:gd name="connsiteX412" fmla="*/ 1862248 w 7467600"/>
              <a:gd name="connsiteY412" fmla="*/ 6266397 h 6858000"/>
              <a:gd name="connsiteX413" fmla="*/ 1862250 w 7467600"/>
              <a:gd name="connsiteY413" fmla="*/ 6033531 h 6858000"/>
              <a:gd name="connsiteX414" fmla="*/ 1211999 w 7467600"/>
              <a:gd name="connsiteY414" fmla="*/ 6683610 h 6858000"/>
              <a:gd name="connsiteX415" fmla="*/ 1213266 w 7467600"/>
              <a:gd name="connsiteY415" fmla="*/ 6691947 h 6858000"/>
              <a:gd name="connsiteX416" fmla="*/ 1203370 w 7467600"/>
              <a:gd name="connsiteY416" fmla="*/ 6850676 h 6858000"/>
              <a:gd name="connsiteX417" fmla="*/ 1203671 w 7467600"/>
              <a:gd name="connsiteY417" fmla="*/ 6858000 h 6858000"/>
              <a:gd name="connsiteX418" fmla="*/ 1143180 w 7467600"/>
              <a:gd name="connsiteY418" fmla="*/ 6858000 h 6858000"/>
              <a:gd name="connsiteX419" fmla="*/ 1142176 w 7467600"/>
              <a:gd name="connsiteY419" fmla="*/ 6766045 h 6858000"/>
              <a:gd name="connsiteX420" fmla="*/ 1067484 w 7467600"/>
              <a:gd name="connsiteY420" fmla="*/ 6858000 h 6858000"/>
              <a:gd name="connsiteX421" fmla="*/ 953928 w 7467600"/>
              <a:gd name="connsiteY421" fmla="*/ 6858000 h 6858000"/>
              <a:gd name="connsiteX422" fmla="*/ 959715 w 7467600"/>
              <a:gd name="connsiteY422" fmla="*/ 6850185 h 6858000"/>
              <a:gd name="connsiteX423" fmla="*/ 1483788 w 7467600"/>
              <a:gd name="connsiteY423" fmla="*/ 6259174 h 6858000"/>
              <a:gd name="connsiteX424" fmla="*/ 1100671 w 7467600"/>
              <a:gd name="connsiteY424" fmla="*/ 6252137 h 6858000"/>
              <a:gd name="connsiteX425" fmla="*/ 1090144 w 7467600"/>
              <a:gd name="connsiteY425" fmla="*/ 6256748 h 6858000"/>
              <a:gd name="connsiteX426" fmla="*/ 1095872 w 7467600"/>
              <a:gd name="connsiteY426" fmla="*/ 6271892 h 6858000"/>
              <a:gd name="connsiteX427" fmla="*/ 262785 w 7467600"/>
              <a:gd name="connsiteY427" fmla="*/ 6845450 h 6858000"/>
              <a:gd name="connsiteX428" fmla="*/ 209968 w 7467600"/>
              <a:gd name="connsiteY428" fmla="*/ 6770713 h 6858000"/>
              <a:gd name="connsiteX429" fmla="*/ 873460 w 7467600"/>
              <a:gd name="connsiteY429" fmla="*/ 6253768 h 6858000"/>
              <a:gd name="connsiteX430" fmla="*/ 192686 w 7467600"/>
              <a:gd name="connsiteY430" fmla="*/ 5849257 h 6858000"/>
              <a:gd name="connsiteX431" fmla="*/ 4696 w 7467600"/>
              <a:gd name="connsiteY431" fmla="*/ 5697668 h 6858000"/>
              <a:gd name="connsiteX432" fmla="*/ 0 w 7467600"/>
              <a:gd name="connsiteY432" fmla="*/ 5689984 h 6858000"/>
              <a:gd name="connsiteX433" fmla="*/ 0 w 7467600"/>
              <a:gd name="connsiteY433" fmla="*/ 5513472 h 6858000"/>
              <a:gd name="connsiteX434" fmla="*/ 174101 w 7467600"/>
              <a:gd name="connsiteY434" fmla="*/ 5620277 h 6858000"/>
              <a:gd name="connsiteX435" fmla="*/ 891800 w 7467600"/>
              <a:gd name="connsiteY435" fmla="*/ 6036935 h 6858000"/>
              <a:gd name="connsiteX436" fmla="*/ 1072219 w 7467600"/>
              <a:gd name="connsiteY436" fmla="*/ 6169443 h 6858000"/>
              <a:gd name="connsiteX437" fmla="*/ 1074117 w 7467600"/>
              <a:gd name="connsiteY437" fmla="*/ 6170301 h 6858000"/>
              <a:gd name="connsiteX438" fmla="*/ 1083114 w 7467600"/>
              <a:gd name="connsiteY438" fmla="*/ 6174131 h 6858000"/>
              <a:gd name="connsiteX439" fmla="*/ 1543010 w 7467600"/>
              <a:gd name="connsiteY439" fmla="*/ 6191140 h 6858000"/>
              <a:gd name="connsiteX440" fmla="*/ 1551080 w 7467600"/>
              <a:gd name="connsiteY440" fmla="*/ 6195006 h 6858000"/>
              <a:gd name="connsiteX441" fmla="*/ 2345443 w 7467600"/>
              <a:gd name="connsiteY441" fmla="*/ 5549882 h 6858000"/>
              <a:gd name="connsiteX442" fmla="*/ 1721499 w 7467600"/>
              <a:gd name="connsiteY442" fmla="*/ 5599969 h 6858000"/>
              <a:gd name="connsiteX443" fmla="*/ 767716 w 7467600"/>
              <a:gd name="connsiteY443" fmla="*/ 5472768 h 6858000"/>
              <a:gd name="connsiteX444" fmla="*/ 722147 w 7467600"/>
              <a:gd name="connsiteY444" fmla="*/ 5393091 h 6858000"/>
              <a:gd name="connsiteX445" fmla="*/ 1485552 w 7467600"/>
              <a:gd name="connsiteY445" fmla="*/ 5313202 h 6858000"/>
              <a:gd name="connsiteX446" fmla="*/ 2143004 w 7467600"/>
              <a:gd name="connsiteY446" fmla="*/ 5402420 h 6858000"/>
              <a:gd name="connsiteX447" fmla="*/ 1933391 w 7467600"/>
              <a:gd name="connsiteY447" fmla="*/ 5156971 h 6858000"/>
              <a:gd name="connsiteX448" fmla="*/ 1827118 w 7467600"/>
              <a:gd name="connsiteY448" fmla="*/ 4968410 h 6858000"/>
              <a:gd name="connsiteX449" fmla="*/ 1837349 w 7467600"/>
              <a:gd name="connsiteY449" fmla="*/ 4956357 h 6858000"/>
              <a:gd name="connsiteX450" fmla="*/ 2162835 w 7467600"/>
              <a:gd name="connsiteY450" fmla="*/ 5187853 h 6858000"/>
              <a:gd name="connsiteX451" fmla="*/ 2257167 w 7467600"/>
              <a:gd name="connsiteY451" fmla="*/ 5462123 h 6858000"/>
              <a:gd name="connsiteX452" fmla="*/ 2261598 w 7467600"/>
              <a:gd name="connsiteY452" fmla="*/ 5467998 h 6858000"/>
              <a:gd name="connsiteX453" fmla="*/ 2437177 w 7467600"/>
              <a:gd name="connsiteY453" fmla="*/ 5479608 h 6858000"/>
              <a:gd name="connsiteX454" fmla="*/ 2445247 w 7467600"/>
              <a:gd name="connsiteY454" fmla="*/ 5483476 h 6858000"/>
              <a:gd name="connsiteX455" fmla="*/ 2743626 w 7467600"/>
              <a:gd name="connsiteY455" fmla="*/ 5304819 h 6858000"/>
              <a:gd name="connsiteX456" fmla="*/ 3048102 w 7467600"/>
              <a:gd name="connsiteY456" fmla="*/ 5150595 h 6858000"/>
              <a:gd name="connsiteX457" fmla="*/ 1799414 w 7467600"/>
              <a:gd name="connsiteY457" fmla="*/ 4694732 h 6858000"/>
              <a:gd name="connsiteX458" fmla="*/ 1771735 w 7467600"/>
              <a:gd name="connsiteY458" fmla="*/ 4619929 h 6858000"/>
              <a:gd name="connsiteX459" fmla="*/ 3104273 w 7467600"/>
              <a:gd name="connsiteY459" fmla="*/ 5076159 h 6858000"/>
              <a:gd name="connsiteX460" fmla="*/ 3113245 w 7467600"/>
              <a:gd name="connsiteY460" fmla="*/ 5090705 h 6858000"/>
              <a:gd name="connsiteX461" fmla="*/ 3126294 w 7467600"/>
              <a:gd name="connsiteY461" fmla="*/ 5114400 h 6858000"/>
              <a:gd name="connsiteX462" fmla="*/ 3937433 w 7467600"/>
              <a:gd name="connsiteY462" fmla="*/ 4830473 h 6858000"/>
              <a:gd name="connsiteX463" fmla="*/ 3590475 w 7467600"/>
              <a:gd name="connsiteY463" fmla="*/ 4597974 h 6858000"/>
              <a:gd name="connsiteX464" fmla="*/ 3100264 w 7467600"/>
              <a:gd name="connsiteY464" fmla="*/ 4579845 h 6858000"/>
              <a:gd name="connsiteX465" fmla="*/ 2183576 w 7467600"/>
              <a:gd name="connsiteY465" fmla="*/ 4227150 h 6858000"/>
              <a:gd name="connsiteX466" fmla="*/ 2151029 w 7467600"/>
              <a:gd name="connsiteY466" fmla="*/ 4146947 h 6858000"/>
              <a:gd name="connsiteX467" fmla="*/ 3563434 w 7467600"/>
              <a:gd name="connsiteY467" fmla="*/ 4469115 h 6858000"/>
              <a:gd name="connsiteX468" fmla="*/ 3177952 w 7467600"/>
              <a:gd name="connsiteY468" fmla="*/ 3657386 h 6858000"/>
              <a:gd name="connsiteX469" fmla="*/ 3189263 w 7467600"/>
              <a:gd name="connsiteY469" fmla="*/ 3625726 h 6858000"/>
              <a:gd name="connsiteX470" fmla="*/ 3560912 w 7467600"/>
              <a:gd name="connsiteY470" fmla="*/ 4079863 h 6858000"/>
              <a:gd name="connsiteX471" fmla="*/ 3626636 w 7467600"/>
              <a:gd name="connsiteY471" fmla="*/ 4512230 h 6858000"/>
              <a:gd name="connsiteX472" fmla="*/ 3653088 w 7467600"/>
              <a:gd name="connsiteY472" fmla="*/ 4521417 h 6858000"/>
              <a:gd name="connsiteX473" fmla="*/ 3988128 w 7467600"/>
              <a:gd name="connsiteY473" fmla="*/ 4817267 h 6858000"/>
              <a:gd name="connsiteX474" fmla="*/ 4830582 w 7467600"/>
              <a:gd name="connsiteY474" fmla="*/ 4676000 h 6858000"/>
              <a:gd name="connsiteX475" fmla="*/ 4830100 w 7467600"/>
              <a:gd name="connsiteY475" fmla="*/ 4675554 h 6858000"/>
              <a:gd name="connsiteX476" fmla="*/ 4036318 w 7467600"/>
              <a:gd name="connsiteY476" fmla="*/ 4147013 h 6858000"/>
              <a:gd name="connsiteX477" fmla="*/ 3432098 w 7467600"/>
              <a:gd name="connsiteY477" fmla="*/ 3537312 h 6858000"/>
              <a:gd name="connsiteX478" fmla="*/ 3446761 w 7467600"/>
              <a:gd name="connsiteY478" fmla="*/ 3461278 h 6858000"/>
              <a:gd name="connsiteX479" fmla="*/ 4419733 w 7467600"/>
              <a:gd name="connsiteY479" fmla="*/ 3963555 h 6858000"/>
              <a:gd name="connsiteX480" fmla="*/ 4781371 w 7467600"/>
              <a:gd name="connsiteY480" fmla="*/ 4458604 h 6858000"/>
              <a:gd name="connsiteX481" fmla="*/ 4780440 w 7467600"/>
              <a:gd name="connsiteY481" fmla="*/ 4470290 h 6858000"/>
              <a:gd name="connsiteX482" fmla="*/ 4898954 w 7467600"/>
              <a:gd name="connsiteY482" fmla="*/ 4662092 h 6858000"/>
              <a:gd name="connsiteX483" fmla="*/ 4900699 w 7467600"/>
              <a:gd name="connsiteY483" fmla="*/ 4670867 h 6858000"/>
              <a:gd name="connsiteX484" fmla="*/ 5714511 w 7467600"/>
              <a:gd name="connsiteY484" fmla="*/ 4663483 h 6858000"/>
              <a:gd name="connsiteX485" fmla="*/ 5464793 w 7467600"/>
              <a:gd name="connsiteY485" fmla="*/ 4393556 h 6858000"/>
              <a:gd name="connsiteX486" fmla="*/ 5461897 w 7467600"/>
              <a:gd name="connsiteY486" fmla="*/ 4390879 h 6858000"/>
              <a:gd name="connsiteX487" fmla="*/ 4294126 w 7467600"/>
              <a:gd name="connsiteY487" fmla="*/ 3303048 h 6858000"/>
              <a:gd name="connsiteX488" fmla="*/ 4305321 w 7467600"/>
              <a:gd name="connsiteY488" fmla="*/ 3256953 h 6858000"/>
              <a:gd name="connsiteX489" fmla="*/ 4949299 w 7467600"/>
              <a:gd name="connsiteY489" fmla="*/ 3766336 h 6858000"/>
              <a:gd name="connsiteX490" fmla="*/ 5291452 w 7467600"/>
              <a:gd name="connsiteY490" fmla="*/ 4076801 h 6858000"/>
              <a:gd name="connsiteX491" fmla="*/ 5434998 w 7467600"/>
              <a:gd name="connsiteY491" fmla="*/ 4254100 h 6858000"/>
              <a:gd name="connsiteX492" fmla="*/ 5351015 w 7467600"/>
              <a:gd name="connsiteY492" fmla="*/ 3760989 h 6858000"/>
              <a:gd name="connsiteX493" fmla="*/ 5413780 w 7467600"/>
              <a:gd name="connsiteY493" fmla="*/ 2966265 h 6858000"/>
              <a:gd name="connsiteX494" fmla="*/ 5425627 w 7467600"/>
              <a:gd name="connsiteY494" fmla="*/ 2954192 h 6858000"/>
              <a:gd name="connsiteX495" fmla="*/ 6604735 w 7467600"/>
              <a:gd name="connsiteY495" fmla="*/ 2041381 h 6858000"/>
              <a:gd name="connsiteX496" fmla="*/ 7204487 w 7467600"/>
              <a:gd name="connsiteY496" fmla="*/ 2742112 h 6858000"/>
              <a:gd name="connsiteX497" fmla="*/ 7131592 w 7467600"/>
              <a:gd name="connsiteY497" fmla="*/ 2672096 h 6858000"/>
              <a:gd name="connsiteX498" fmla="*/ 6996344 w 7467600"/>
              <a:gd name="connsiteY498" fmla="*/ 2518310 h 6858000"/>
              <a:gd name="connsiteX499" fmla="*/ 6735495 w 7467600"/>
              <a:gd name="connsiteY499" fmla="*/ 2196890 h 6858000"/>
              <a:gd name="connsiteX500" fmla="*/ 6721901 w 7467600"/>
              <a:gd name="connsiteY500" fmla="*/ 2179274 h 6858000"/>
              <a:gd name="connsiteX501" fmla="*/ 6604735 w 7467600"/>
              <a:gd name="connsiteY501" fmla="*/ 2041381 h 6858000"/>
              <a:gd name="connsiteX502" fmla="*/ 6591670 w 7467600"/>
              <a:gd name="connsiteY502" fmla="*/ 1988277 h 6858000"/>
              <a:gd name="connsiteX503" fmla="*/ 6747349 w 7467600"/>
              <a:gd name="connsiteY503" fmla="*/ 2160069 h 6858000"/>
              <a:gd name="connsiteX504" fmla="*/ 6760943 w 7467600"/>
              <a:gd name="connsiteY504" fmla="*/ 2177686 h 6858000"/>
              <a:gd name="connsiteX505" fmla="*/ 7021065 w 7467600"/>
              <a:gd name="connsiteY505" fmla="*/ 2498102 h 6858000"/>
              <a:gd name="connsiteX506" fmla="*/ 7155223 w 7467600"/>
              <a:gd name="connsiteY506" fmla="*/ 2650386 h 6858000"/>
              <a:gd name="connsiteX507" fmla="*/ 7203167 w 7467600"/>
              <a:gd name="connsiteY507" fmla="*/ 2697288 h 6858000"/>
              <a:gd name="connsiteX508" fmla="*/ 6937703 w 7467600"/>
              <a:gd name="connsiteY508" fmla="*/ 2321981 h 6858000"/>
              <a:gd name="connsiteX509" fmla="*/ 6591670 w 7467600"/>
              <a:gd name="connsiteY509" fmla="*/ 1988277 h 6858000"/>
              <a:gd name="connsiteX510" fmla="*/ 5798671 w 7467600"/>
              <a:gd name="connsiteY510" fmla="*/ 1981601 h 6858000"/>
              <a:gd name="connsiteX511" fmla="*/ 5754709 w 7467600"/>
              <a:gd name="connsiteY511" fmla="*/ 2071454 h 6858000"/>
              <a:gd name="connsiteX512" fmla="*/ 5763044 w 7467600"/>
              <a:gd name="connsiteY512" fmla="*/ 2842206 h 6858000"/>
              <a:gd name="connsiteX513" fmla="*/ 5764974 w 7467600"/>
              <a:gd name="connsiteY513" fmla="*/ 2799609 h 6858000"/>
              <a:gd name="connsiteX514" fmla="*/ 5767665 w 7467600"/>
              <a:gd name="connsiteY514" fmla="*/ 2666409 h 6858000"/>
              <a:gd name="connsiteX515" fmla="*/ 5763055 w 7467600"/>
              <a:gd name="connsiteY515" fmla="*/ 2579705 h 6858000"/>
              <a:gd name="connsiteX516" fmla="*/ 5758079 w 7467600"/>
              <a:gd name="connsiteY516" fmla="*/ 2492508 h 6858000"/>
              <a:gd name="connsiteX517" fmla="*/ 5779325 w 7467600"/>
              <a:gd name="connsiteY517" fmla="*/ 2197069 h 6858000"/>
              <a:gd name="connsiteX518" fmla="*/ 5798671 w 7467600"/>
              <a:gd name="connsiteY518" fmla="*/ 1981601 h 6858000"/>
              <a:gd name="connsiteX519" fmla="*/ 5829202 w 7467600"/>
              <a:gd name="connsiteY519" fmla="*/ 1971679 h 6858000"/>
              <a:gd name="connsiteX520" fmla="*/ 5809558 w 7467600"/>
              <a:gd name="connsiteY520" fmla="*/ 2198043 h 6858000"/>
              <a:gd name="connsiteX521" fmla="*/ 5788653 w 7467600"/>
              <a:gd name="connsiteY521" fmla="*/ 2489430 h 6858000"/>
              <a:gd name="connsiteX522" fmla="*/ 5793439 w 7467600"/>
              <a:gd name="connsiteY522" fmla="*/ 2575235 h 6858000"/>
              <a:gd name="connsiteX523" fmla="*/ 5796837 w 7467600"/>
              <a:gd name="connsiteY523" fmla="*/ 2637633 h 6858000"/>
              <a:gd name="connsiteX524" fmla="*/ 5818614 w 7467600"/>
              <a:gd name="connsiteY524" fmla="*/ 2473055 h 6858000"/>
              <a:gd name="connsiteX525" fmla="*/ 5829202 w 7467600"/>
              <a:gd name="connsiteY525" fmla="*/ 1971679 h 6858000"/>
              <a:gd name="connsiteX526" fmla="*/ 5911389 w 7467600"/>
              <a:gd name="connsiteY526" fmla="*/ 1898371 h 6858000"/>
              <a:gd name="connsiteX527" fmla="*/ 6237627 w 7467600"/>
              <a:gd name="connsiteY527" fmla="*/ 2231921 h 6858000"/>
              <a:gd name="connsiteX528" fmla="*/ 5911389 w 7467600"/>
              <a:gd name="connsiteY528" fmla="*/ 1898371 h 6858000"/>
              <a:gd name="connsiteX529" fmla="*/ 6944437 w 7467600"/>
              <a:gd name="connsiteY529" fmla="*/ 1575402 h 6858000"/>
              <a:gd name="connsiteX530" fmla="*/ 6304730 w 7467600"/>
              <a:gd name="connsiteY530" fmla="*/ 1766654 h 6858000"/>
              <a:gd name="connsiteX531" fmla="*/ 6944437 w 7467600"/>
              <a:gd name="connsiteY531" fmla="*/ 1575402 h 6858000"/>
              <a:gd name="connsiteX532" fmla="*/ 7019523 w 7467600"/>
              <a:gd name="connsiteY532" fmla="*/ 1519450 h 6858000"/>
              <a:gd name="connsiteX533" fmla="*/ 6298091 w 7467600"/>
              <a:gd name="connsiteY533" fmla="*/ 1737122 h 6858000"/>
              <a:gd name="connsiteX534" fmla="*/ 7019523 w 7467600"/>
              <a:gd name="connsiteY534" fmla="*/ 1519450 h 6858000"/>
              <a:gd name="connsiteX535" fmla="*/ 2399523 w 7467600"/>
              <a:gd name="connsiteY535" fmla="*/ 1428234 h 6858000"/>
              <a:gd name="connsiteX536" fmla="*/ 2224982 w 7467600"/>
              <a:gd name="connsiteY536" fmla="*/ 1826201 h 6858000"/>
              <a:gd name="connsiteX537" fmla="*/ 2096099 w 7467600"/>
              <a:gd name="connsiteY537" fmla="*/ 2345900 h 6858000"/>
              <a:gd name="connsiteX538" fmla="*/ 2283317 w 7467600"/>
              <a:gd name="connsiteY538" fmla="*/ 1796925 h 6858000"/>
              <a:gd name="connsiteX539" fmla="*/ 2399523 w 7467600"/>
              <a:gd name="connsiteY539" fmla="*/ 1428234 h 6858000"/>
              <a:gd name="connsiteX540" fmla="*/ 2448558 w 7467600"/>
              <a:gd name="connsiteY540" fmla="*/ 1373435 h 6858000"/>
              <a:gd name="connsiteX541" fmla="*/ 2312521 w 7467600"/>
              <a:gd name="connsiteY541" fmla="*/ 1806140 h 6858000"/>
              <a:gd name="connsiteX542" fmla="*/ 2127533 w 7467600"/>
              <a:gd name="connsiteY542" fmla="*/ 2348380 h 6858000"/>
              <a:gd name="connsiteX543" fmla="*/ 2358080 w 7467600"/>
              <a:gd name="connsiteY543" fmla="*/ 1866134 h 6858000"/>
              <a:gd name="connsiteX544" fmla="*/ 2407436 w 7467600"/>
              <a:gd name="connsiteY544" fmla="*/ 1651070 h 6858000"/>
              <a:gd name="connsiteX545" fmla="*/ 2448558 w 7467600"/>
              <a:gd name="connsiteY545" fmla="*/ 1373435 h 6858000"/>
              <a:gd name="connsiteX546" fmla="*/ 278707 w 7467600"/>
              <a:gd name="connsiteY546" fmla="*/ 1352270 h 6858000"/>
              <a:gd name="connsiteX547" fmla="*/ 321570 w 7467600"/>
              <a:gd name="connsiteY547" fmla="*/ 1861610 h 6858000"/>
              <a:gd name="connsiteX548" fmla="*/ 294281 w 7467600"/>
              <a:gd name="connsiteY548" fmla="*/ 1440658 h 6858000"/>
              <a:gd name="connsiteX549" fmla="*/ 278707 w 7467600"/>
              <a:gd name="connsiteY549" fmla="*/ 1352270 h 6858000"/>
              <a:gd name="connsiteX550" fmla="*/ 1423821 w 7467600"/>
              <a:gd name="connsiteY550" fmla="*/ 1351958 h 6858000"/>
              <a:gd name="connsiteX551" fmla="*/ 1638521 w 7467600"/>
              <a:gd name="connsiteY551" fmla="*/ 1908470 h 6858000"/>
              <a:gd name="connsiteX552" fmla="*/ 1754199 w 7467600"/>
              <a:gd name="connsiteY552" fmla="*/ 2149284 h 6858000"/>
              <a:gd name="connsiteX553" fmla="*/ 1908359 w 7467600"/>
              <a:gd name="connsiteY553" fmla="*/ 2364988 h 6858000"/>
              <a:gd name="connsiteX554" fmla="*/ 1647661 w 7467600"/>
              <a:gd name="connsiteY554" fmla="*/ 1825945 h 6858000"/>
              <a:gd name="connsiteX555" fmla="*/ 1423821 w 7467600"/>
              <a:gd name="connsiteY555" fmla="*/ 1351958 h 6858000"/>
              <a:gd name="connsiteX556" fmla="*/ 1431890 w 7467600"/>
              <a:gd name="connsiteY556" fmla="*/ 1306475 h 6858000"/>
              <a:gd name="connsiteX557" fmla="*/ 1507597 w 7467600"/>
              <a:gd name="connsiteY557" fmla="*/ 1446132 h 6858000"/>
              <a:gd name="connsiteX558" fmla="*/ 1674586 w 7467600"/>
              <a:gd name="connsiteY558" fmla="*/ 1813832 h 6858000"/>
              <a:gd name="connsiteX559" fmla="*/ 1815950 w 7467600"/>
              <a:gd name="connsiteY559" fmla="*/ 2128564 h 6858000"/>
              <a:gd name="connsiteX560" fmla="*/ 1984242 w 7467600"/>
              <a:gd name="connsiteY560" fmla="*/ 2430829 h 6858000"/>
              <a:gd name="connsiteX561" fmla="*/ 2014023 w 7467600"/>
              <a:gd name="connsiteY561" fmla="*/ 2450995 h 6858000"/>
              <a:gd name="connsiteX562" fmla="*/ 1747337 w 7467600"/>
              <a:gd name="connsiteY562" fmla="*/ 1855264 h 6858000"/>
              <a:gd name="connsiteX563" fmla="*/ 1533749 w 7467600"/>
              <a:gd name="connsiteY563" fmla="*/ 1478656 h 6858000"/>
              <a:gd name="connsiteX564" fmla="*/ 1431890 w 7467600"/>
              <a:gd name="connsiteY564" fmla="*/ 1306475 h 6858000"/>
              <a:gd name="connsiteX565" fmla="*/ 5052692 w 7467600"/>
              <a:gd name="connsiteY565" fmla="*/ 1292994 h 6858000"/>
              <a:gd name="connsiteX566" fmla="*/ 5200661 w 7467600"/>
              <a:gd name="connsiteY566" fmla="*/ 1635186 h 6858000"/>
              <a:gd name="connsiteX567" fmla="*/ 5297138 w 7467600"/>
              <a:gd name="connsiteY567" fmla="*/ 1906351 h 6858000"/>
              <a:gd name="connsiteX568" fmla="*/ 5052692 w 7467600"/>
              <a:gd name="connsiteY568" fmla="*/ 1292994 h 6858000"/>
              <a:gd name="connsiteX569" fmla="*/ 5009948 w 7467600"/>
              <a:gd name="connsiteY569" fmla="*/ 1273619 h 6858000"/>
              <a:gd name="connsiteX570" fmla="*/ 5121777 w 7467600"/>
              <a:gd name="connsiteY570" fmla="*/ 1654213 h 6858000"/>
              <a:gd name="connsiteX571" fmla="*/ 5293545 w 7467600"/>
              <a:gd name="connsiteY571" fmla="*/ 2072247 h 6858000"/>
              <a:gd name="connsiteX572" fmla="*/ 5294042 w 7467600"/>
              <a:gd name="connsiteY572" fmla="*/ 2065019 h 6858000"/>
              <a:gd name="connsiteX573" fmla="*/ 5171936 w 7467600"/>
              <a:gd name="connsiteY573" fmla="*/ 1647613 h 6858000"/>
              <a:gd name="connsiteX574" fmla="*/ 5009948 w 7467600"/>
              <a:gd name="connsiteY574" fmla="*/ 1273619 h 6858000"/>
              <a:gd name="connsiteX575" fmla="*/ 655236 w 7467600"/>
              <a:gd name="connsiteY575" fmla="*/ 1268632 h 6858000"/>
              <a:gd name="connsiteX576" fmla="*/ 839521 w 7467600"/>
              <a:gd name="connsiteY576" fmla="*/ 1685315 h 6858000"/>
              <a:gd name="connsiteX577" fmla="*/ 1109416 w 7467600"/>
              <a:gd name="connsiteY577" fmla="*/ 2061663 h 6858000"/>
              <a:gd name="connsiteX578" fmla="*/ 1298300 w 7467600"/>
              <a:gd name="connsiteY578" fmla="*/ 2247742 h 6858000"/>
              <a:gd name="connsiteX579" fmla="*/ 1125871 w 7467600"/>
              <a:gd name="connsiteY579" fmla="*/ 1989513 h 6858000"/>
              <a:gd name="connsiteX580" fmla="*/ 981574 w 7467600"/>
              <a:gd name="connsiteY580" fmla="*/ 1783157 h 6858000"/>
              <a:gd name="connsiteX581" fmla="*/ 922198 w 7467600"/>
              <a:gd name="connsiteY581" fmla="*/ 1677437 h 6858000"/>
              <a:gd name="connsiteX582" fmla="*/ 869293 w 7467600"/>
              <a:gd name="connsiteY582" fmla="*/ 1583214 h 6858000"/>
              <a:gd name="connsiteX583" fmla="*/ 751431 w 7467600"/>
              <a:gd name="connsiteY583" fmla="*/ 1405731 h 6858000"/>
              <a:gd name="connsiteX584" fmla="*/ 655236 w 7467600"/>
              <a:gd name="connsiteY584" fmla="*/ 1268632 h 6858000"/>
              <a:gd name="connsiteX585" fmla="*/ 6516292 w 7467600"/>
              <a:gd name="connsiteY585" fmla="*/ 1263064 h 6858000"/>
              <a:gd name="connsiteX586" fmla="*/ 5736320 w 7467600"/>
              <a:gd name="connsiteY586" fmla="*/ 1501803 h 6858000"/>
              <a:gd name="connsiteX587" fmla="*/ 6516292 w 7467600"/>
              <a:gd name="connsiteY587" fmla="*/ 1263064 h 6858000"/>
              <a:gd name="connsiteX588" fmla="*/ 291466 w 7467600"/>
              <a:gd name="connsiteY588" fmla="*/ 1250369 h 6858000"/>
              <a:gd name="connsiteX589" fmla="*/ 323180 w 7467600"/>
              <a:gd name="connsiteY589" fmla="*/ 1435283 h 6858000"/>
              <a:gd name="connsiteX590" fmla="*/ 349381 w 7467600"/>
              <a:gd name="connsiteY590" fmla="*/ 1875041 h 6858000"/>
              <a:gd name="connsiteX591" fmla="*/ 374363 w 7467600"/>
              <a:gd name="connsiteY591" fmla="*/ 1506494 h 6858000"/>
              <a:gd name="connsiteX592" fmla="*/ 302168 w 7467600"/>
              <a:gd name="connsiteY592" fmla="*/ 1274495 h 6858000"/>
              <a:gd name="connsiteX593" fmla="*/ 291466 w 7467600"/>
              <a:gd name="connsiteY593" fmla="*/ 1250369 h 6858000"/>
              <a:gd name="connsiteX594" fmla="*/ 678222 w 7467600"/>
              <a:gd name="connsiteY594" fmla="*/ 1248670 h 6858000"/>
              <a:gd name="connsiteX595" fmla="*/ 775536 w 7467600"/>
              <a:gd name="connsiteY595" fmla="*/ 1388015 h 6858000"/>
              <a:gd name="connsiteX596" fmla="*/ 894529 w 7467600"/>
              <a:gd name="connsiteY596" fmla="*/ 1567739 h 6858000"/>
              <a:gd name="connsiteX597" fmla="*/ 948000 w 7467600"/>
              <a:gd name="connsiteY597" fmla="*/ 1663088 h 6858000"/>
              <a:gd name="connsiteX598" fmla="*/ 1006812 w 7467600"/>
              <a:gd name="connsiteY598" fmla="*/ 1767683 h 6858000"/>
              <a:gd name="connsiteX599" fmla="*/ 1149133 w 7467600"/>
              <a:gd name="connsiteY599" fmla="*/ 1971513 h 6858000"/>
              <a:gd name="connsiteX600" fmla="*/ 1333952 w 7467600"/>
              <a:gd name="connsiteY600" fmla="*/ 2251620 h 6858000"/>
              <a:gd name="connsiteX601" fmla="*/ 1337329 w 7467600"/>
              <a:gd name="connsiteY601" fmla="*/ 2258350 h 6858000"/>
              <a:gd name="connsiteX602" fmla="*/ 1014726 w 7467600"/>
              <a:gd name="connsiteY602" fmla="*/ 1615556 h 6858000"/>
              <a:gd name="connsiteX603" fmla="*/ 678222 w 7467600"/>
              <a:gd name="connsiteY603" fmla="*/ 1248670 h 6858000"/>
              <a:gd name="connsiteX604" fmla="*/ 6691602 w 7467600"/>
              <a:gd name="connsiteY604" fmla="*/ 1140573 h 6858000"/>
              <a:gd name="connsiteX605" fmla="*/ 6571100 w 7467600"/>
              <a:gd name="connsiteY605" fmla="*/ 1183662 h 6858000"/>
              <a:gd name="connsiteX606" fmla="*/ 6241687 w 7467600"/>
              <a:gd name="connsiteY606" fmla="*/ 1257600 h 6858000"/>
              <a:gd name="connsiteX607" fmla="*/ 5693009 w 7467600"/>
              <a:gd name="connsiteY607" fmla="*/ 1478256 h 6858000"/>
              <a:gd name="connsiteX608" fmla="*/ 6548420 w 7467600"/>
              <a:gd name="connsiteY608" fmla="*/ 1214599 h 6858000"/>
              <a:gd name="connsiteX609" fmla="*/ 6605473 w 7467600"/>
              <a:gd name="connsiteY609" fmla="*/ 1184686 h 6858000"/>
              <a:gd name="connsiteX610" fmla="*/ 6691602 w 7467600"/>
              <a:gd name="connsiteY610" fmla="*/ 1140573 h 6858000"/>
              <a:gd name="connsiteX611" fmla="*/ 4002475 w 7467600"/>
              <a:gd name="connsiteY611" fmla="*/ 1037802 h 6858000"/>
              <a:gd name="connsiteX612" fmla="*/ 4000324 w 7467600"/>
              <a:gd name="connsiteY612" fmla="*/ 1039362 h 6858000"/>
              <a:gd name="connsiteX613" fmla="*/ 4002862 w 7467600"/>
              <a:gd name="connsiteY613" fmla="*/ 1042866 h 6858000"/>
              <a:gd name="connsiteX614" fmla="*/ 4002475 w 7467600"/>
              <a:gd name="connsiteY614" fmla="*/ 1037802 h 6858000"/>
              <a:gd name="connsiteX615" fmla="*/ 506322 w 7467600"/>
              <a:gd name="connsiteY615" fmla="*/ 1020997 h 6858000"/>
              <a:gd name="connsiteX616" fmla="*/ 533068 w 7467600"/>
              <a:gd name="connsiteY616" fmla="*/ 1029409 h 6858000"/>
              <a:gd name="connsiteX617" fmla="*/ 1232525 w 7467600"/>
              <a:gd name="connsiteY617" fmla="*/ 1804675 h 6858000"/>
              <a:gd name="connsiteX618" fmla="*/ 1388858 w 7467600"/>
              <a:gd name="connsiteY618" fmla="*/ 2368011 h 6858000"/>
              <a:gd name="connsiteX619" fmla="*/ 1384098 w 7467600"/>
              <a:gd name="connsiteY619" fmla="*/ 2378125 h 6858000"/>
              <a:gd name="connsiteX620" fmla="*/ 1425393 w 7467600"/>
              <a:gd name="connsiteY620" fmla="*/ 2589124 h 6858000"/>
              <a:gd name="connsiteX621" fmla="*/ 1424001 w 7467600"/>
              <a:gd name="connsiteY621" fmla="*/ 2597541 h 6858000"/>
              <a:gd name="connsiteX622" fmla="*/ 2152729 w 7467600"/>
              <a:gd name="connsiteY622" fmla="*/ 2864487 h 6858000"/>
              <a:gd name="connsiteX623" fmla="*/ 2020609 w 7467600"/>
              <a:gd name="connsiteY623" fmla="*/ 2539671 h 6858000"/>
              <a:gd name="connsiteX624" fmla="*/ 2018920 w 7467600"/>
              <a:gd name="connsiteY624" fmla="*/ 2536309 h 6858000"/>
              <a:gd name="connsiteX625" fmla="*/ 1342441 w 7467600"/>
              <a:gd name="connsiteY625" fmla="*/ 1173017 h 6858000"/>
              <a:gd name="connsiteX626" fmla="*/ 1367925 w 7467600"/>
              <a:gd name="connsiteY626" fmla="*/ 1135648 h 6858000"/>
              <a:gd name="connsiteX627" fmla="*/ 1771401 w 7467600"/>
              <a:gd name="connsiteY627" fmla="*/ 1806673 h 6858000"/>
              <a:gd name="connsiteX628" fmla="*/ 1972385 w 7467600"/>
              <a:gd name="connsiteY628" fmla="*/ 2198735 h 6858000"/>
              <a:gd name="connsiteX629" fmla="*/ 2040892 w 7467600"/>
              <a:gd name="connsiteY629" fmla="*/ 2405205 h 6858000"/>
              <a:gd name="connsiteX630" fmla="*/ 2131689 w 7467600"/>
              <a:gd name="connsiteY630" fmla="*/ 1936926 h 6858000"/>
              <a:gd name="connsiteX631" fmla="*/ 2454820 w 7467600"/>
              <a:gd name="connsiteY631" fmla="*/ 1248808 h 6858000"/>
              <a:gd name="connsiteX632" fmla="*/ 2492512 w 7467600"/>
              <a:gd name="connsiteY632" fmla="*/ 1302920 h 6858000"/>
              <a:gd name="connsiteX633" fmla="*/ 2081216 w 7467600"/>
              <a:gd name="connsiteY633" fmla="*/ 2527513 h 6858000"/>
              <a:gd name="connsiteX634" fmla="*/ 2081211 w 7467600"/>
              <a:gd name="connsiteY634" fmla="*/ 2528916 h 6858000"/>
              <a:gd name="connsiteX635" fmla="*/ 2199067 w 7467600"/>
              <a:gd name="connsiteY635" fmla="*/ 2884061 h 6858000"/>
              <a:gd name="connsiteX636" fmla="*/ 3192586 w 7467600"/>
              <a:gd name="connsiteY636" fmla="*/ 3411496 h 6858000"/>
              <a:gd name="connsiteX637" fmla="*/ 3182620 w 7467600"/>
              <a:gd name="connsiteY637" fmla="*/ 3483279 h 6858000"/>
              <a:gd name="connsiteX638" fmla="*/ 2435119 w 7467600"/>
              <a:gd name="connsiteY638" fmla="*/ 3080173 h 6858000"/>
              <a:gd name="connsiteX639" fmla="*/ 2410152 w 7467600"/>
              <a:gd name="connsiteY639" fmla="*/ 3063751 h 6858000"/>
              <a:gd name="connsiteX640" fmla="*/ 2408099 w 7467600"/>
              <a:gd name="connsiteY640" fmla="*/ 3064403 h 6858000"/>
              <a:gd name="connsiteX641" fmla="*/ 2407218 w 7467600"/>
              <a:gd name="connsiteY641" fmla="*/ 3070324 h 6858000"/>
              <a:gd name="connsiteX642" fmla="*/ 2380138 w 7467600"/>
              <a:gd name="connsiteY642" fmla="*/ 3099341 h 6858000"/>
              <a:gd name="connsiteX643" fmla="*/ 1765923 w 7467600"/>
              <a:gd name="connsiteY643" fmla="*/ 3581043 h 6858000"/>
              <a:gd name="connsiteX644" fmla="*/ 1702258 w 7467600"/>
              <a:gd name="connsiteY644" fmla="*/ 3612286 h 6858000"/>
              <a:gd name="connsiteX645" fmla="*/ 1538370 w 7467600"/>
              <a:gd name="connsiteY645" fmla="*/ 3811804 h 6858000"/>
              <a:gd name="connsiteX646" fmla="*/ 542867 w 7467600"/>
              <a:gd name="connsiteY646" fmla="*/ 4944092 h 6858000"/>
              <a:gd name="connsiteX647" fmla="*/ 515800 w 7467600"/>
              <a:gd name="connsiteY647" fmla="*/ 4862180 h 6858000"/>
              <a:gd name="connsiteX648" fmla="*/ 909145 w 7467600"/>
              <a:gd name="connsiteY648" fmla="*/ 4199225 h 6858000"/>
              <a:gd name="connsiteX649" fmla="*/ 1214067 w 7467600"/>
              <a:gd name="connsiteY649" fmla="*/ 3908561 h 6858000"/>
              <a:gd name="connsiteX650" fmla="*/ 640967 w 7467600"/>
              <a:gd name="connsiteY650" fmla="*/ 4105601 h 6858000"/>
              <a:gd name="connsiteX651" fmla="*/ 112563 w 7467600"/>
              <a:gd name="connsiteY651" fmla="*/ 4396952 h 6858000"/>
              <a:gd name="connsiteX652" fmla="*/ 0 w 7467600"/>
              <a:gd name="connsiteY652" fmla="*/ 4466006 h 6858000"/>
              <a:gd name="connsiteX653" fmla="*/ 0 w 7467600"/>
              <a:gd name="connsiteY653" fmla="*/ 4233763 h 6858000"/>
              <a:gd name="connsiteX654" fmla="*/ 36881 w 7467600"/>
              <a:gd name="connsiteY654" fmla="*/ 4200118 h 6858000"/>
              <a:gd name="connsiteX655" fmla="*/ 910534 w 7467600"/>
              <a:gd name="connsiteY655" fmla="*/ 3629753 h 6858000"/>
              <a:gd name="connsiteX656" fmla="*/ 1578717 w 7467600"/>
              <a:gd name="connsiteY656" fmla="*/ 3575982 h 6858000"/>
              <a:gd name="connsiteX657" fmla="*/ 2338780 w 7467600"/>
              <a:gd name="connsiteY657" fmla="*/ 3033725 h 6858000"/>
              <a:gd name="connsiteX658" fmla="*/ 1807991 w 7467600"/>
              <a:gd name="connsiteY658" fmla="*/ 2807184 h 6858000"/>
              <a:gd name="connsiteX659" fmla="*/ 1416358 w 7467600"/>
              <a:gd name="connsiteY659" fmla="*/ 3112571 h 6858000"/>
              <a:gd name="connsiteX660" fmla="*/ 939066 w 7467600"/>
              <a:gd name="connsiteY660" fmla="*/ 3378798 h 6858000"/>
              <a:gd name="connsiteX661" fmla="*/ 115099 w 7467600"/>
              <a:gd name="connsiteY661" fmla="*/ 3607650 h 6858000"/>
              <a:gd name="connsiteX662" fmla="*/ 97284 w 7467600"/>
              <a:gd name="connsiteY662" fmla="*/ 3520393 h 6858000"/>
              <a:gd name="connsiteX663" fmla="*/ 922050 w 7467600"/>
              <a:gd name="connsiteY663" fmla="*/ 3074867 h 6858000"/>
              <a:gd name="connsiteX664" fmla="*/ 1405265 w 7467600"/>
              <a:gd name="connsiteY664" fmla="*/ 3016319 h 6858000"/>
              <a:gd name="connsiteX665" fmla="*/ 1407512 w 7467600"/>
              <a:gd name="connsiteY665" fmla="*/ 3018001 h 6858000"/>
              <a:gd name="connsiteX666" fmla="*/ 1726266 w 7467600"/>
              <a:gd name="connsiteY666" fmla="*/ 2777274 h 6858000"/>
              <a:gd name="connsiteX667" fmla="*/ 625390 w 7467600"/>
              <a:gd name="connsiteY667" fmla="*/ 2514541 h 6858000"/>
              <a:gd name="connsiteX668" fmla="*/ 619799 w 7467600"/>
              <a:gd name="connsiteY668" fmla="*/ 2527180 h 6858000"/>
              <a:gd name="connsiteX669" fmla="*/ 310030 w 7467600"/>
              <a:gd name="connsiteY669" fmla="*/ 2771818 h 6858000"/>
              <a:gd name="connsiteX670" fmla="*/ 173877 w 7467600"/>
              <a:gd name="connsiteY670" fmla="*/ 2937056 h 6858000"/>
              <a:gd name="connsiteX671" fmla="*/ 77889 w 7467600"/>
              <a:gd name="connsiteY671" fmla="*/ 3138440 h 6858000"/>
              <a:gd name="connsiteX672" fmla="*/ 0 w 7467600"/>
              <a:gd name="connsiteY672" fmla="*/ 3271395 h 6858000"/>
              <a:gd name="connsiteX673" fmla="*/ 0 w 7467600"/>
              <a:gd name="connsiteY673" fmla="*/ 3153002 h 6858000"/>
              <a:gd name="connsiteX674" fmla="*/ 2386 w 7467600"/>
              <a:gd name="connsiteY674" fmla="*/ 3149203 h 6858000"/>
              <a:gd name="connsiteX675" fmla="*/ 89753 w 7467600"/>
              <a:gd name="connsiteY675" fmla="*/ 2987702 h 6858000"/>
              <a:gd name="connsiteX676" fmla="*/ 76869 w 7467600"/>
              <a:gd name="connsiteY676" fmla="*/ 3005404 h 6858000"/>
              <a:gd name="connsiteX677" fmla="*/ 32049 w 7467600"/>
              <a:gd name="connsiteY677" fmla="*/ 3065814 h 6858000"/>
              <a:gd name="connsiteX678" fmla="*/ 0 w 7467600"/>
              <a:gd name="connsiteY678" fmla="*/ 3108744 h 6858000"/>
              <a:gd name="connsiteX679" fmla="*/ 0 w 7467600"/>
              <a:gd name="connsiteY679" fmla="*/ 3058059 h 6858000"/>
              <a:gd name="connsiteX680" fmla="*/ 7610 w 7467600"/>
              <a:gd name="connsiteY680" fmla="*/ 3047889 h 6858000"/>
              <a:gd name="connsiteX681" fmla="*/ 52419 w 7467600"/>
              <a:gd name="connsiteY681" fmla="*/ 2987479 h 6858000"/>
              <a:gd name="connsiteX682" fmla="*/ 59142 w 7467600"/>
              <a:gd name="connsiteY682" fmla="*/ 2978488 h 6858000"/>
              <a:gd name="connsiteX683" fmla="*/ 0 w 7467600"/>
              <a:gd name="connsiteY683" fmla="*/ 3015334 h 6858000"/>
              <a:gd name="connsiteX684" fmla="*/ 0 w 7467600"/>
              <a:gd name="connsiteY684" fmla="*/ 2914286 h 6858000"/>
              <a:gd name="connsiteX685" fmla="*/ 36383 w 7467600"/>
              <a:gd name="connsiteY685" fmla="*/ 2901128 h 6858000"/>
              <a:gd name="connsiteX686" fmla="*/ 156329 w 7467600"/>
              <a:gd name="connsiteY686" fmla="*/ 2840533 h 6858000"/>
              <a:gd name="connsiteX687" fmla="*/ 358355 w 7467600"/>
              <a:gd name="connsiteY687" fmla="*/ 2620471 h 6858000"/>
              <a:gd name="connsiteX688" fmla="*/ 510577 w 7467600"/>
              <a:gd name="connsiteY688" fmla="*/ 2501244 h 6858000"/>
              <a:gd name="connsiteX689" fmla="*/ 211967 w 7467600"/>
              <a:gd name="connsiteY689" fmla="*/ 2479171 h 6858000"/>
              <a:gd name="connsiteX690" fmla="*/ 0 w 7467600"/>
              <a:gd name="connsiteY690" fmla="*/ 2476398 h 6858000"/>
              <a:gd name="connsiteX691" fmla="*/ 0 w 7467600"/>
              <a:gd name="connsiteY691" fmla="*/ 2389189 h 6858000"/>
              <a:gd name="connsiteX692" fmla="*/ 103062 w 7467600"/>
              <a:gd name="connsiteY692" fmla="*/ 2389518 h 6858000"/>
              <a:gd name="connsiteX693" fmla="*/ 510734 w 7467600"/>
              <a:gd name="connsiteY693" fmla="*/ 2416201 h 6858000"/>
              <a:gd name="connsiteX694" fmla="*/ 279257 w 7467600"/>
              <a:gd name="connsiteY694" fmla="*/ 2092102 h 6858000"/>
              <a:gd name="connsiteX695" fmla="*/ 65265 w 7467600"/>
              <a:gd name="connsiteY695" fmla="*/ 2006049 h 6858000"/>
              <a:gd name="connsiteX696" fmla="*/ 0 w 7467600"/>
              <a:gd name="connsiteY696" fmla="*/ 1982532 h 6858000"/>
              <a:gd name="connsiteX697" fmla="*/ 0 w 7467600"/>
              <a:gd name="connsiteY697" fmla="*/ 1912789 h 6858000"/>
              <a:gd name="connsiteX698" fmla="*/ 97460 w 7467600"/>
              <a:gd name="connsiteY698" fmla="*/ 1953725 h 6858000"/>
              <a:gd name="connsiteX699" fmla="*/ 221272 w 7467600"/>
              <a:gd name="connsiteY699" fmla="*/ 1980766 h 6858000"/>
              <a:gd name="connsiteX700" fmla="*/ 116765 w 7467600"/>
              <a:gd name="connsiteY700" fmla="*/ 1911033 h 6858000"/>
              <a:gd name="connsiteX701" fmla="*/ 16405 w 7467600"/>
              <a:gd name="connsiteY701" fmla="*/ 1803412 h 6858000"/>
              <a:gd name="connsiteX702" fmla="*/ 0 w 7467600"/>
              <a:gd name="connsiteY702" fmla="*/ 1784777 h 6858000"/>
              <a:gd name="connsiteX703" fmla="*/ 0 w 7467600"/>
              <a:gd name="connsiteY703" fmla="*/ 1740082 h 6858000"/>
              <a:gd name="connsiteX704" fmla="*/ 39394 w 7467600"/>
              <a:gd name="connsiteY704" fmla="*/ 1784856 h 6858000"/>
              <a:gd name="connsiteX705" fmla="*/ 135813 w 7467600"/>
              <a:gd name="connsiteY705" fmla="*/ 1888838 h 6858000"/>
              <a:gd name="connsiteX706" fmla="*/ 242575 w 7467600"/>
              <a:gd name="connsiteY706" fmla="*/ 1958841 h 6858000"/>
              <a:gd name="connsiteX707" fmla="*/ 82197 w 7467600"/>
              <a:gd name="connsiteY707" fmla="*/ 1754826 h 6858000"/>
              <a:gd name="connsiteX708" fmla="*/ 0 w 7467600"/>
              <a:gd name="connsiteY708" fmla="*/ 1679650 h 6858000"/>
              <a:gd name="connsiteX709" fmla="*/ 0 w 7467600"/>
              <a:gd name="connsiteY709" fmla="*/ 1602463 h 6858000"/>
              <a:gd name="connsiteX710" fmla="*/ 84689 w 7467600"/>
              <a:gd name="connsiteY710" fmla="*/ 1677442 h 6858000"/>
              <a:gd name="connsiteX711" fmla="*/ 298437 w 7467600"/>
              <a:gd name="connsiteY711" fmla="*/ 1968019 h 6858000"/>
              <a:gd name="connsiteX712" fmla="*/ 227269 w 7467600"/>
              <a:gd name="connsiteY712" fmla="*/ 1114064 h 6858000"/>
              <a:gd name="connsiteX713" fmla="*/ 248003 w 7467600"/>
              <a:gd name="connsiteY713" fmla="*/ 1089613 h 6858000"/>
              <a:gd name="connsiteX714" fmla="*/ 427020 w 7467600"/>
              <a:gd name="connsiteY714" fmla="*/ 1619803 h 6858000"/>
              <a:gd name="connsiteX715" fmla="*/ 340345 w 7467600"/>
              <a:gd name="connsiteY715" fmla="*/ 2027739 h 6858000"/>
              <a:gd name="connsiteX716" fmla="*/ 360865 w 7467600"/>
              <a:gd name="connsiteY716" fmla="*/ 2044827 h 6858000"/>
              <a:gd name="connsiteX717" fmla="*/ 560414 w 7467600"/>
              <a:gd name="connsiteY717" fmla="*/ 2421457 h 6858000"/>
              <a:gd name="connsiteX718" fmla="*/ 1359703 w 7467600"/>
              <a:gd name="connsiteY718" fmla="*/ 2578554 h 6858000"/>
              <a:gd name="connsiteX719" fmla="*/ 1359422 w 7467600"/>
              <a:gd name="connsiteY719" fmla="*/ 2577994 h 6858000"/>
              <a:gd name="connsiteX720" fmla="*/ 828701 w 7467600"/>
              <a:gd name="connsiteY720" fmla="*/ 1839520 h 6858000"/>
              <a:gd name="connsiteX721" fmla="*/ 494427 w 7467600"/>
              <a:gd name="connsiteY721" fmla="*/ 1092333 h 6858000"/>
              <a:gd name="connsiteX722" fmla="*/ 506322 w 7467600"/>
              <a:gd name="connsiteY722" fmla="*/ 1020997 h 6858000"/>
              <a:gd name="connsiteX723" fmla="*/ 4570198 w 7467600"/>
              <a:gd name="connsiteY723" fmla="*/ 978081 h 6858000"/>
              <a:gd name="connsiteX724" fmla="*/ 4523691 w 7467600"/>
              <a:gd name="connsiteY724" fmla="*/ 1127776 h 6858000"/>
              <a:gd name="connsiteX725" fmla="*/ 4509875 w 7467600"/>
              <a:gd name="connsiteY725" fmla="*/ 1167552 h 6858000"/>
              <a:gd name="connsiteX726" fmla="*/ 4478168 w 7467600"/>
              <a:gd name="connsiteY726" fmla="*/ 1260735 h 6858000"/>
              <a:gd name="connsiteX727" fmla="*/ 4409309 w 7467600"/>
              <a:gd name="connsiteY727" fmla="*/ 1666996 h 6858000"/>
              <a:gd name="connsiteX728" fmla="*/ 4370031 w 7467600"/>
              <a:gd name="connsiteY728" fmla="*/ 1955666 h 6858000"/>
              <a:gd name="connsiteX729" fmla="*/ 4570198 w 7467600"/>
              <a:gd name="connsiteY729" fmla="*/ 978081 h 6858000"/>
              <a:gd name="connsiteX730" fmla="*/ 4557898 w 7467600"/>
              <a:gd name="connsiteY730" fmla="*/ 900011 h 6858000"/>
              <a:gd name="connsiteX731" fmla="*/ 4344840 w 7467600"/>
              <a:gd name="connsiteY731" fmla="*/ 1922038 h 6858000"/>
              <a:gd name="connsiteX732" fmla="*/ 4378710 w 7467600"/>
              <a:gd name="connsiteY732" fmla="*/ 1665516 h 6858000"/>
              <a:gd name="connsiteX733" fmla="*/ 4448798 w 7467600"/>
              <a:gd name="connsiteY733" fmla="*/ 1253024 h 6858000"/>
              <a:gd name="connsiteX734" fmla="*/ 4480315 w 7467600"/>
              <a:gd name="connsiteY734" fmla="*/ 1158454 h 6858000"/>
              <a:gd name="connsiteX735" fmla="*/ 4494133 w 7467600"/>
              <a:gd name="connsiteY735" fmla="*/ 1118676 h 6858000"/>
              <a:gd name="connsiteX736" fmla="*/ 4557898 w 7467600"/>
              <a:gd name="connsiteY736" fmla="*/ 900011 h 6858000"/>
              <a:gd name="connsiteX737" fmla="*/ 5870151 w 7467600"/>
              <a:gd name="connsiteY737" fmla="*/ 898890 h 6858000"/>
              <a:gd name="connsiteX738" fmla="*/ 5861335 w 7467600"/>
              <a:gd name="connsiteY738" fmla="*/ 899177 h 6858000"/>
              <a:gd name="connsiteX739" fmla="*/ 5843702 w 7467600"/>
              <a:gd name="connsiteY739" fmla="*/ 899748 h 6858000"/>
              <a:gd name="connsiteX740" fmla="*/ 5651107 w 7467600"/>
              <a:gd name="connsiteY740" fmla="*/ 920306 h 6858000"/>
              <a:gd name="connsiteX741" fmla="*/ 5459407 w 7467600"/>
              <a:gd name="connsiteY741" fmla="*/ 940975 h 6858000"/>
              <a:gd name="connsiteX742" fmla="*/ 5374846 w 7467600"/>
              <a:gd name="connsiteY742" fmla="*/ 941988 h 6858000"/>
              <a:gd name="connsiteX743" fmla="*/ 5256105 w 7467600"/>
              <a:gd name="connsiteY743" fmla="*/ 945632 h 6858000"/>
              <a:gd name="connsiteX744" fmla="*/ 5107071 w 7467600"/>
              <a:gd name="connsiteY744" fmla="*/ 969720 h 6858000"/>
              <a:gd name="connsiteX745" fmla="*/ 4998681 w 7467600"/>
              <a:gd name="connsiteY745" fmla="*/ 988771 h 6858000"/>
              <a:gd name="connsiteX746" fmla="*/ 5870151 w 7467600"/>
              <a:gd name="connsiteY746" fmla="*/ 898890 h 6858000"/>
              <a:gd name="connsiteX747" fmla="*/ 5504425 w 7467600"/>
              <a:gd name="connsiteY747" fmla="*/ 848067 h 6858000"/>
              <a:gd name="connsiteX748" fmla="*/ 4968849 w 7467600"/>
              <a:gd name="connsiteY748" fmla="*/ 962318 h 6858000"/>
              <a:gd name="connsiteX749" fmla="*/ 5104039 w 7467600"/>
              <a:gd name="connsiteY749" fmla="*/ 940634 h 6858000"/>
              <a:gd name="connsiteX750" fmla="*/ 5256311 w 7467600"/>
              <a:gd name="connsiteY750" fmla="*/ 916490 h 6858000"/>
              <a:gd name="connsiteX751" fmla="*/ 5377381 w 7467600"/>
              <a:gd name="connsiteY751" fmla="*/ 912671 h 6858000"/>
              <a:gd name="connsiteX752" fmla="*/ 5460148 w 7467600"/>
              <a:gd name="connsiteY752" fmla="*/ 911442 h 6858000"/>
              <a:gd name="connsiteX753" fmla="*/ 5648971 w 7467600"/>
              <a:gd name="connsiteY753" fmla="*/ 891331 h 6858000"/>
              <a:gd name="connsiteX754" fmla="*/ 5844807 w 7467600"/>
              <a:gd name="connsiteY754" fmla="*/ 870718 h 6858000"/>
              <a:gd name="connsiteX755" fmla="*/ 5862975 w 7467600"/>
              <a:gd name="connsiteY755" fmla="*/ 869756 h 6858000"/>
              <a:gd name="connsiteX756" fmla="*/ 5920887 w 7467600"/>
              <a:gd name="connsiteY756" fmla="*/ 865929 h 6858000"/>
              <a:gd name="connsiteX757" fmla="*/ 5504425 w 7467600"/>
              <a:gd name="connsiteY757" fmla="*/ 848067 h 6858000"/>
              <a:gd name="connsiteX758" fmla="*/ 3607114 w 7467600"/>
              <a:gd name="connsiteY758" fmla="*/ 467441 h 6858000"/>
              <a:gd name="connsiteX759" fmla="*/ 3296242 w 7467600"/>
              <a:gd name="connsiteY759" fmla="*/ 807991 h 6858000"/>
              <a:gd name="connsiteX760" fmla="*/ 3174674 w 7467600"/>
              <a:gd name="connsiteY760" fmla="*/ 919759 h 6858000"/>
              <a:gd name="connsiteX761" fmla="*/ 3042978 w 7467600"/>
              <a:gd name="connsiteY761" fmla="*/ 1054894 h 6858000"/>
              <a:gd name="connsiteX762" fmla="*/ 2968914 w 7467600"/>
              <a:gd name="connsiteY762" fmla="*/ 1133756 h 6858000"/>
              <a:gd name="connsiteX763" fmla="*/ 3103823 w 7467600"/>
              <a:gd name="connsiteY763" fmla="*/ 1026814 h 6858000"/>
              <a:gd name="connsiteX764" fmla="*/ 3607114 w 7467600"/>
              <a:gd name="connsiteY764" fmla="*/ 467441 h 6858000"/>
              <a:gd name="connsiteX765" fmla="*/ 3744487 w 7467600"/>
              <a:gd name="connsiteY765" fmla="*/ 383136 h 6858000"/>
              <a:gd name="connsiteX766" fmla="*/ 3970213 w 7467600"/>
              <a:gd name="connsiteY766" fmla="*/ 995559 h 6858000"/>
              <a:gd name="connsiteX767" fmla="*/ 3744487 w 7467600"/>
              <a:gd name="connsiteY767" fmla="*/ 383136 h 6858000"/>
              <a:gd name="connsiteX768" fmla="*/ 3624562 w 7467600"/>
              <a:gd name="connsiteY768" fmla="*/ 367041 h 6858000"/>
              <a:gd name="connsiteX769" fmla="*/ 3489712 w 7467600"/>
              <a:gd name="connsiteY769" fmla="*/ 485386 h 6858000"/>
              <a:gd name="connsiteX770" fmla="*/ 3182994 w 7467600"/>
              <a:gd name="connsiteY770" fmla="*/ 828265 h 6858000"/>
              <a:gd name="connsiteX771" fmla="*/ 2892114 w 7467600"/>
              <a:gd name="connsiteY771" fmla="*/ 1172635 h 6858000"/>
              <a:gd name="connsiteX772" fmla="*/ 3021459 w 7467600"/>
              <a:gd name="connsiteY772" fmla="*/ 1035385 h 6858000"/>
              <a:gd name="connsiteX773" fmla="*/ 3153873 w 7467600"/>
              <a:gd name="connsiteY773" fmla="*/ 898971 h 6858000"/>
              <a:gd name="connsiteX774" fmla="*/ 3276511 w 7467600"/>
              <a:gd name="connsiteY774" fmla="*/ 786423 h 6858000"/>
              <a:gd name="connsiteX775" fmla="*/ 3584154 w 7467600"/>
              <a:gd name="connsiteY775" fmla="*/ 448218 h 6858000"/>
              <a:gd name="connsiteX776" fmla="*/ 3624562 w 7467600"/>
              <a:gd name="connsiteY776" fmla="*/ 367041 h 6858000"/>
              <a:gd name="connsiteX777" fmla="*/ 3766672 w 7467600"/>
              <a:gd name="connsiteY777" fmla="*/ 359429 h 6858000"/>
              <a:gd name="connsiteX778" fmla="*/ 3996338 w 7467600"/>
              <a:gd name="connsiteY778" fmla="*/ 968237 h 6858000"/>
              <a:gd name="connsiteX779" fmla="*/ 3766672 w 7467600"/>
              <a:gd name="connsiteY779" fmla="*/ 359429 h 6858000"/>
              <a:gd name="connsiteX780" fmla="*/ 5805386 w 7467600"/>
              <a:gd name="connsiteY780" fmla="*/ 239240 h 6858000"/>
              <a:gd name="connsiteX781" fmla="*/ 5736947 w 7467600"/>
              <a:gd name="connsiteY781" fmla="*/ 261367 h 6858000"/>
              <a:gd name="connsiteX782" fmla="*/ 5427012 w 7467600"/>
              <a:gd name="connsiteY782" fmla="*/ 311272 h 6858000"/>
              <a:gd name="connsiteX783" fmla="*/ 5147818 w 7467600"/>
              <a:gd name="connsiteY783" fmla="*/ 322112 h 6858000"/>
              <a:gd name="connsiteX784" fmla="*/ 5060854 w 7467600"/>
              <a:gd name="connsiteY784" fmla="*/ 311882 h 6858000"/>
              <a:gd name="connsiteX785" fmla="*/ 4945989 w 7467600"/>
              <a:gd name="connsiteY785" fmla="*/ 300516 h 6858000"/>
              <a:gd name="connsiteX786" fmla="*/ 5410479 w 7467600"/>
              <a:gd name="connsiteY786" fmla="*/ 348434 h 6858000"/>
              <a:gd name="connsiteX787" fmla="*/ 5805386 w 7467600"/>
              <a:gd name="connsiteY787" fmla="*/ 239240 h 6858000"/>
              <a:gd name="connsiteX788" fmla="*/ 5905192 w 7467600"/>
              <a:gd name="connsiteY788" fmla="*/ 163079 h 6858000"/>
              <a:gd name="connsiteX789" fmla="*/ 5865655 w 7467600"/>
              <a:gd name="connsiteY789" fmla="*/ 171901 h 6858000"/>
              <a:gd name="connsiteX790" fmla="*/ 5259740 w 7467600"/>
              <a:gd name="connsiteY790" fmla="*/ 257013 h 6858000"/>
              <a:gd name="connsiteX791" fmla="*/ 5208466 w 7467600"/>
              <a:gd name="connsiteY791" fmla="*/ 257550 h 6858000"/>
              <a:gd name="connsiteX792" fmla="*/ 4980204 w 7467600"/>
              <a:gd name="connsiteY792" fmla="*/ 271903 h 6858000"/>
              <a:gd name="connsiteX793" fmla="*/ 5068068 w 7467600"/>
              <a:gd name="connsiteY793" fmla="*/ 282244 h 6858000"/>
              <a:gd name="connsiteX794" fmla="*/ 5153231 w 7467600"/>
              <a:gd name="connsiteY794" fmla="*/ 292240 h 6858000"/>
              <a:gd name="connsiteX795" fmla="*/ 5426491 w 7467600"/>
              <a:gd name="connsiteY795" fmla="*/ 281128 h 6858000"/>
              <a:gd name="connsiteX796" fmla="*/ 5731212 w 7467600"/>
              <a:gd name="connsiteY796" fmla="*/ 231951 h 6858000"/>
              <a:gd name="connsiteX797" fmla="*/ 5905192 w 7467600"/>
              <a:gd name="connsiteY797" fmla="*/ 163079 h 6858000"/>
              <a:gd name="connsiteX798" fmla="*/ 5944437 w 7467600"/>
              <a:gd name="connsiteY798" fmla="*/ 113829 h 6858000"/>
              <a:gd name="connsiteX799" fmla="*/ 5825032 w 7467600"/>
              <a:gd name="connsiteY799" fmla="*/ 146405 h 6858000"/>
              <a:gd name="connsiteX800" fmla="*/ 4955599 w 7467600"/>
              <a:gd name="connsiteY800" fmla="*/ 247008 h 6858000"/>
              <a:gd name="connsiteX801" fmla="*/ 5210104 w 7467600"/>
              <a:gd name="connsiteY801" fmla="*/ 228123 h 6858000"/>
              <a:gd name="connsiteX802" fmla="*/ 5261015 w 7467600"/>
              <a:gd name="connsiteY802" fmla="*/ 227087 h 6858000"/>
              <a:gd name="connsiteX803" fmla="*/ 5861181 w 7467600"/>
              <a:gd name="connsiteY803" fmla="*/ 143093 h 6858000"/>
              <a:gd name="connsiteX804" fmla="*/ 5961252 w 7467600"/>
              <a:gd name="connsiteY804" fmla="*/ 114820 h 6858000"/>
              <a:gd name="connsiteX805" fmla="*/ 5944437 w 7467600"/>
              <a:gd name="connsiteY805" fmla="*/ 113829 h 6858000"/>
              <a:gd name="connsiteX806" fmla="*/ 3882765 w 7467600"/>
              <a:gd name="connsiteY806" fmla="*/ 0 h 6858000"/>
              <a:gd name="connsiteX807" fmla="*/ 3995099 w 7467600"/>
              <a:gd name="connsiteY807" fmla="*/ 0 h 6858000"/>
              <a:gd name="connsiteX808" fmla="*/ 4163818 w 7467600"/>
              <a:gd name="connsiteY808" fmla="*/ 234104 h 6858000"/>
              <a:gd name="connsiteX809" fmla="*/ 4172099 w 7467600"/>
              <a:gd name="connsiteY809" fmla="*/ 234207 h 6858000"/>
              <a:gd name="connsiteX810" fmla="*/ 4784282 w 7467600"/>
              <a:gd name="connsiteY810" fmla="*/ 276561 h 6858000"/>
              <a:gd name="connsiteX811" fmla="*/ 4801687 w 7467600"/>
              <a:gd name="connsiteY811" fmla="*/ 267764 h 6858000"/>
              <a:gd name="connsiteX812" fmla="*/ 6082788 w 7467600"/>
              <a:gd name="connsiteY812" fmla="*/ 64119 h 6858000"/>
              <a:gd name="connsiteX813" fmla="*/ 6099442 w 7467600"/>
              <a:gd name="connsiteY813" fmla="*/ 82568 h 6858000"/>
              <a:gd name="connsiteX814" fmla="*/ 4804137 w 7467600"/>
              <a:gd name="connsiteY814" fmla="*/ 320931 h 6858000"/>
              <a:gd name="connsiteX815" fmla="*/ 4227047 w 7467600"/>
              <a:gd name="connsiteY815" fmla="*/ 313415 h 6858000"/>
              <a:gd name="connsiteX816" fmla="*/ 4346041 w 7467600"/>
              <a:gd name="connsiteY816" fmla="*/ 456086 h 6858000"/>
              <a:gd name="connsiteX817" fmla="*/ 4870967 w 7467600"/>
              <a:gd name="connsiteY817" fmla="*/ 963061 h 6858000"/>
              <a:gd name="connsiteX818" fmla="*/ 4889647 w 7467600"/>
              <a:gd name="connsiteY818" fmla="*/ 957147 h 6858000"/>
              <a:gd name="connsiteX819" fmla="*/ 5422504 w 7467600"/>
              <a:gd name="connsiteY819" fmla="*/ 805191 h 6858000"/>
              <a:gd name="connsiteX820" fmla="*/ 6087656 w 7467600"/>
              <a:gd name="connsiteY820" fmla="*/ 826703 h 6858000"/>
              <a:gd name="connsiteX821" fmla="*/ 6058717 w 7467600"/>
              <a:gd name="connsiteY821" fmla="*/ 865992 h 6858000"/>
              <a:gd name="connsiteX822" fmla="*/ 4974153 w 7467600"/>
              <a:gd name="connsiteY822" fmla="*/ 1045456 h 6858000"/>
              <a:gd name="connsiteX823" fmla="*/ 5627835 w 7467600"/>
              <a:gd name="connsiteY823" fmla="*/ 1472077 h 6858000"/>
              <a:gd name="connsiteX824" fmla="*/ 5629817 w 7467600"/>
              <a:gd name="connsiteY824" fmla="*/ 1471412 h 6858000"/>
              <a:gd name="connsiteX825" fmla="*/ 5634124 w 7467600"/>
              <a:gd name="connsiteY825" fmla="*/ 1470572 h 6858000"/>
              <a:gd name="connsiteX826" fmla="*/ 5755832 w 7467600"/>
              <a:gd name="connsiteY826" fmla="*/ 1383886 h 6858000"/>
              <a:gd name="connsiteX827" fmla="*/ 6014186 w 7467600"/>
              <a:gd name="connsiteY827" fmla="*/ 1279799 h 6858000"/>
              <a:gd name="connsiteX828" fmla="*/ 6901619 w 7467600"/>
              <a:gd name="connsiteY828" fmla="*/ 1047874 h 6858000"/>
              <a:gd name="connsiteX829" fmla="*/ 6931566 w 7467600"/>
              <a:gd name="connsiteY829" fmla="*/ 1062034 h 6858000"/>
              <a:gd name="connsiteX830" fmla="*/ 5790982 w 7467600"/>
              <a:gd name="connsiteY830" fmla="*/ 1561380 h 6858000"/>
              <a:gd name="connsiteX831" fmla="*/ 6188971 w 7467600"/>
              <a:gd name="connsiteY831" fmla="*/ 1755168 h 6858000"/>
              <a:gd name="connsiteX832" fmla="*/ 6202446 w 7467600"/>
              <a:gd name="connsiteY832" fmla="*/ 1752268 h 6858000"/>
              <a:gd name="connsiteX833" fmla="*/ 7179560 w 7467600"/>
              <a:gd name="connsiteY833" fmla="*/ 1467551 h 6858000"/>
              <a:gd name="connsiteX834" fmla="*/ 7158730 w 7467600"/>
              <a:gd name="connsiteY834" fmla="*/ 1507835 h 6858000"/>
              <a:gd name="connsiteX835" fmla="*/ 6326959 w 7467600"/>
              <a:gd name="connsiteY835" fmla="*/ 1817686 h 6858000"/>
              <a:gd name="connsiteX836" fmla="*/ 6537433 w 7467600"/>
              <a:gd name="connsiteY836" fmla="*/ 1907790 h 6858000"/>
              <a:gd name="connsiteX837" fmla="*/ 6550221 w 7467600"/>
              <a:gd name="connsiteY837" fmla="*/ 1910729 h 6858000"/>
              <a:gd name="connsiteX838" fmla="*/ 6964438 w 7467600"/>
              <a:gd name="connsiteY838" fmla="*/ 2209505 h 6858000"/>
              <a:gd name="connsiteX839" fmla="*/ 7367862 w 7467600"/>
              <a:gd name="connsiteY839" fmla="*/ 2806833 h 6858000"/>
              <a:gd name="connsiteX840" fmla="*/ 7364329 w 7467600"/>
              <a:gd name="connsiteY840" fmla="*/ 2826907 h 6858000"/>
              <a:gd name="connsiteX841" fmla="*/ 7290545 w 7467600"/>
              <a:gd name="connsiteY841" fmla="*/ 2850663 h 6858000"/>
              <a:gd name="connsiteX842" fmla="*/ 6472036 w 7467600"/>
              <a:gd name="connsiteY842" fmla="*/ 1959003 h 6858000"/>
              <a:gd name="connsiteX843" fmla="*/ 5792897 w 7467600"/>
              <a:gd name="connsiteY843" fmla="*/ 1647747 h 6858000"/>
              <a:gd name="connsiteX844" fmla="*/ 5842751 w 7467600"/>
              <a:gd name="connsiteY844" fmla="*/ 1816112 h 6858000"/>
              <a:gd name="connsiteX845" fmla="*/ 5847424 w 7467600"/>
              <a:gd name="connsiteY845" fmla="*/ 1815776 h 6858000"/>
              <a:gd name="connsiteX846" fmla="*/ 6399821 w 7467600"/>
              <a:gd name="connsiteY846" fmla="*/ 2344799 h 6858000"/>
              <a:gd name="connsiteX847" fmla="*/ 6323232 w 7467600"/>
              <a:gd name="connsiteY847" fmla="*/ 2389634 h 6858000"/>
              <a:gd name="connsiteX848" fmla="*/ 5942958 w 7467600"/>
              <a:gd name="connsiteY848" fmla="*/ 2077708 h 6858000"/>
              <a:gd name="connsiteX849" fmla="*/ 5921559 w 7467600"/>
              <a:gd name="connsiteY849" fmla="*/ 2378596 h 6858000"/>
              <a:gd name="connsiteX850" fmla="*/ 5817651 w 7467600"/>
              <a:gd name="connsiteY850" fmla="*/ 3023919 h 6858000"/>
              <a:gd name="connsiteX851" fmla="*/ 5729634 w 7467600"/>
              <a:gd name="connsiteY851" fmla="*/ 3051849 h 6858000"/>
              <a:gd name="connsiteX852" fmla="*/ 5611018 w 7467600"/>
              <a:gd name="connsiteY852" fmla="*/ 2316769 h 6858000"/>
              <a:gd name="connsiteX853" fmla="*/ 5687608 w 7467600"/>
              <a:gd name="connsiteY853" fmla="*/ 2039972 h 6858000"/>
              <a:gd name="connsiteX854" fmla="*/ 5657554 w 7467600"/>
              <a:gd name="connsiteY854" fmla="*/ 1576445 h 6858000"/>
              <a:gd name="connsiteX855" fmla="*/ 5150475 w 7467600"/>
              <a:gd name="connsiteY855" fmla="*/ 1274012 h 6858000"/>
              <a:gd name="connsiteX856" fmla="*/ 5349142 w 7467600"/>
              <a:gd name="connsiteY856" fmla="*/ 2204405 h 6858000"/>
              <a:gd name="connsiteX857" fmla="*/ 5262214 w 7467600"/>
              <a:gd name="connsiteY857" fmla="*/ 2233836 h 6858000"/>
              <a:gd name="connsiteX858" fmla="*/ 4981539 w 7467600"/>
              <a:gd name="connsiteY858" fmla="*/ 1542201 h 6858000"/>
              <a:gd name="connsiteX859" fmla="*/ 4958461 w 7467600"/>
              <a:gd name="connsiteY859" fmla="*/ 1136957 h 6858000"/>
              <a:gd name="connsiteX860" fmla="*/ 4655015 w 7467600"/>
              <a:gd name="connsiteY860" fmla="*/ 891426 h 6858000"/>
              <a:gd name="connsiteX861" fmla="*/ 4348002 w 7467600"/>
              <a:gd name="connsiteY861" fmla="*/ 2205895 h 6858000"/>
              <a:gd name="connsiteX862" fmla="*/ 4262250 w 7467600"/>
              <a:gd name="connsiteY862" fmla="*/ 2219972 h 6858000"/>
              <a:gd name="connsiteX863" fmla="*/ 4550611 w 7467600"/>
              <a:gd name="connsiteY863" fmla="*/ 817540 h 6858000"/>
              <a:gd name="connsiteX864" fmla="*/ 4564418 w 7467600"/>
              <a:gd name="connsiteY864" fmla="*/ 808293 h 6858000"/>
              <a:gd name="connsiteX865" fmla="*/ 4266388 w 7467600"/>
              <a:gd name="connsiteY865" fmla="*/ 500083 h 6858000"/>
              <a:gd name="connsiteX866" fmla="*/ 4032842 w 7467600"/>
              <a:gd name="connsiteY866" fmla="*/ 211809 h 6858000"/>
              <a:gd name="connsiteX867" fmla="*/ 3882765 w 7467600"/>
              <a:gd name="connsiteY867" fmla="*/ 0 h 6858000"/>
              <a:gd name="connsiteX868" fmla="*/ 3721337 w 7467600"/>
              <a:gd name="connsiteY868" fmla="*/ 0 h 6858000"/>
              <a:gd name="connsiteX869" fmla="*/ 3797544 w 7467600"/>
              <a:gd name="connsiteY869" fmla="*/ 0 h 6858000"/>
              <a:gd name="connsiteX870" fmla="*/ 3775734 w 7467600"/>
              <a:gd name="connsiteY870" fmla="*/ 95131 h 6858000"/>
              <a:gd name="connsiteX871" fmla="*/ 3724807 w 7467600"/>
              <a:gd name="connsiteY871" fmla="*/ 272257 h 6858000"/>
              <a:gd name="connsiteX872" fmla="*/ 3726844 w 7467600"/>
              <a:gd name="connsiteY872" fmla="*/ 282988 h 6858000"/>
              <a:gd name="connsiteX873" fmla="*/ 3742664 w 7467600"/>
              <a:gd name="connsiteY873" fmla="*/ 279918 h 6858000"/>
              <a:gd name="connsiteX874" fmla="*/ 4103910 w 7467600"/>
              <a:gd name="connsiteY874" fmla="*/ 1161917 h 6858000"/>
              <a:gd name="connsiteX875" fmla="*/ 4020269 w 7467600"/>
              <a:gd name="connsiteY875" fmla="*/ 1200406 h 6858000"/>
              <a:gd name="connsiteX876" fmla="*/ 3674882 w 7467600"/>
              <a:gd name="connsiteY876" fmla="*/ 488524 h 6858000"/>
              <a:gd name="connsiteX877" fmla="*/ 3132682 w 7467600"/>
              <a:gd name="connsiteY877" fmla="*/ 1072284 h 6858000"/>
              <a:gd name="connsiteX878" fmla="*/ 2716346 w 7467600"/>
              <a:gd name="connsiteY878" fmla="*/ 1276376 h 6858000"/>
              <a:gd name="connsiteX879" fmla="*/ 2716772 w 7467600"/>
              <a:gd name="connsiteY879" fmla="*/ 1255462 h 6858000"/>
              <a:gd name="connsiteX880" fmla="*/ 3471096 w 7467600"/>
              <a:gd name="connsiteY880" fmla="*/ 437072 h 6858000"/>
              <a:gd name="connsiteX881" fmla="*/ 3639057 w 7467600"/>
              <a:gd name="connsiteY881" fmla="*/ 286334 h 6858000"/>
              <a:gd name="connsiteX882" fmla="*/ 3640309 w 7467600"/>
              <a:gd name="connsiteY882" fmla="*/ 284664 h 6858000"/>
              <a:gd name="connsiteX883" fmla="*/ 3646022 w 7467600"/>
              <a:gd name="connsiteY883" fmla="*/ 276711 h 6858000"/>
              <a:gd name="connsiteX884" fmla="*/ 3707943 w 7467600"/>
              <a:gd name="connsiteY884" fmla="*/ 65958 h 6858000"/>
              <a:gd name="connsiteX885" fmla="*/ 3721337 w 7467600"/>
              <a:gd name="connsiteY885" fmla="*/ 0 h 6858000"/>
              <a:gd name="connsiteX886" fmla="*/ 2867960 w 7467600"/>
              <a:gd name="connsiteY886" fmla="*/ 0 h 6858000"/>
              <a:gd name="connsiteX887" fmla="*/ 2926351 w 7467600"/>
              <a:gd name="connsiteY887" fmla="*/ 0 h 6858000"/>
              <a:gd name="connsiteX888" fmla="*/ 2902823 w 7467600"/>
              <a:gd name="connsiteY888" fmla="*/ 262929 h 6858000"/>
              <a:gd name="connsiteX889" fmla="*/ 2940663 w 7467600"/>
              <a:gd name="connsiteY889" fmla="*/ 140884 h 6858000"/>
              <a:gd name="connsiteX890" fmla="*/ 2947039 w 7467600"/>
              <a:gd name="connsiteY890" fmla="*/ 122524 h 6858000"/>
              <a:gd name="connsiteX891" fmla="*/ 2984316 w 7467600"/>
              <a:gd name="connsiteY891" fmla="*/ 0 h 6858000"/>
              <a:gd name="connsiteX892" fmla="*/ 3016114 w 7467600"/>
              <a:gd name="connsiteY892" fmla="*/ 0 h 6858000"/>
              <a:gd name="connsiteX893" fmla="*/ 2979949 w 7467600"/>
              <a:gd name="connsiteY893" fmla="*/ 119274 h 6858000"/>
              <a:gd name="connsiteX894" fmla="*/ 3023879 w 7467600"/>
              <a:gd name="connsiteY894" fmla="*/ 0 h 6858000"/>
              <a:gd name="connsiteX895" fmla="*/ 3105400 w 7467600"/>
              <a:gd name="connsiteY895" fmla="*/ 0 h 6858000"/>
              <a:gd name="connsiteX896" fmla="*/ 3094669 w 7467600"/>
              <a:gd name="connsiteY896" fmla="*/ 30308 h 6858000"/>
              <a:gd name="connsiteX897" fmla="*/ 2901945 w 7467600"/>
              <a:gd name="connsiteY897" fmla="*/ 466538 h 6858000"/>
              <a:gd name="connsiteX898" fmla="*/ 2815209 w 7467600"/>
              <a:gd name="connsiteY898" fmla="*/ 497361 h 6858000"/>
              <a:gd name="connsiteX899" fmla="*/ 2844845 w 7467600"/>
              <a:gd name="connsiteY899" fmla="*/ 127638 h 6858000"/>
              <a:gd name="connsiteX900" fmla="*/ 2867960 w 7467600"/>
              <a:gd name="connsiteY900" fmla="*/ 0 h 6858000"/>
              <a:gd name="connsiteX901" fmla="*/ 1057230 w 7467600"/>
              <a:gd name="connsiteY901" fmla="*/ 0 h 6858000"/>
              <a:gd name="connsiteX902" fmla="*/ 1111003 w 7467600"/>
              <a:gd name="connsiteY902" fmla="*/ 0 h 6858000"/>
              <a:gd name="connsiteX903" fmla="*/ 1125553 w 7467600"/>
              <a:gd name="connsiteY903" fmla="*/ 52588 h 6858000"/>
              <a:gd name="connsiteX904" fmla="*/ 1304276 w 7467600"/>
              <a:gd name="connsiteY904" fmla="*/ 476275 h 6858000"/>
              <a:gd name="connsiteX905" fmla="*/ 1492066 w 7467600"/>
              <a:gd name="connsiteY905" fmla="*/ 886333 h 6858000"/>
              <a:gd name="connsiteX906" fmla="*/ 1423698 w 7467600"/>
              <a:gd name="connsiteY906" fmla="*/ 710817 h 6858000"/>
              <a:gd name="connsiteX907" fmla="*/ 1357609 w 7467600"/>
              <a:gd name="connsiteY907" fmla="*/ 532892 h 6858000"/>
              <a:gd name="connsiteX908" fmla="*/ 1309550 w 7467600"/>
              <a:gd name="connsiteY908" fmla="*/ 374031 h 6858000"/>
              <a:gd name="connsiteX909" fmla="*/ 1193673 w 7467600"/>
              <a:gd name="connsiteY909" fmla="*/ 49533 h 6858000"/>
              <a:gd name="connsiteX910" fmla="*/ 1164391 w 7467600"/>
              <a:gd name="connsiteY910" fmla="*/ 0 h 6858000"/>
              <a:gd name="connsiteX911" fmla="*/ 1200666 w 7467600"/>
              <a:gd name="connsiteY911" fmla="*/ 0 h 6858000"/>
              <a:gd name="connsiteX912" fmla="*/ 1223408 w 7467600"/>
              <a:gd name="connsiteY912" fmla="*/ 38996 h 6858000"/>
              <a:gd name="connsiteX913" fmla="*/ 1339635 w 7467600"/>
              <a:gd name="connsiteY913" fmla="*/ 365517 h 6858000"/>
              <a:gd name="connsiteX914" fmla="*/ 1387469 w 7467600"/>
              <a:gd name="connsiteY914" fmla="*/ 523079 h 6858000"/>
              <a:gd name="connsiteX915" fmla="*/ 1452685 w 7467600"/>
              <a:gd name="connsiteY915" fmla="*/ 699806 h 6858000"/>
              <a:gd name="connsiteX916" fmla="*/ 1492092 w 7467600"/>
              <a:gd name="connsiteY916" fmla="*/ 800424 h 6858000"/>
              <a:gd name="connsiteX917" fmla="*/ 1455302 w 7467600"/>
              <a:gd name="connsiteY917" fmla="*/ 632913 h 6858000"/>
              <a:gd name="connsiteX918" fmla="*/ 1222336 w 7467600"/>
              <a:gd name="connsiteY918" fmla="*/ 9480 h 6858000"/>
              <a:gd name="connsiteX919" fmla="*/ 1214634 w 7467600"/>
              <a:gd name="connsiteY919" fmla="*/ 0 h 6858000"/>
              <a:gd name="connsiteX920" fmla="*/ 1289827 w 7467600"/>
              <a:gd name="connsiteY920" fmla="*/ 0 h 6858000"/>
              <a:gd name="connsiteX921" fmla="*/ 1321076 w 7467600"/>
              <a:gd name="connsiteY921" fmla="*/ 59722 h 6858000"/>
              <a:gd name="connsiteX922" fmla="*/ 1512579 w 7467600"/>
              <a:gd name="connsiteY922" fmla="*/ 626441 h 6858000"/>
              <a:gd name="connsiteX923" fmla="*/ 1506076 w 7467600"/>
              <a:gd name="connsiteY923" fmla="*/ 1089289 h 6858000"/>
              <a:gd name="connsiteX924" fmla="*/ 1486346 w 7467600"/>
              <a:gd name="connsiteY924" fmla="*/ 1079919 h 6858000"/>
              <a:gd name="connsiteX925" fmla="*/ 1070511 w 7467600"/>
              <a:gd name="connsiteY925" fmla="*/ 48609 h 6858000"/>
              <a:gd name="connsiteX926" fmla="*/ 1057230 w 7467600"/>
              <a:gd name="connsiteY926" fmla="*/ 0 h 6858000"/>
              <a:gd name="connsiteX927" fmla="*/ 43151 w 7467600"/>
              <a:gd name="connsiteY927" fmla="*/ 0 h 6858000"/>
              <a:gd name="connsiteX928" fmla="*/ 95283 w 7467600"/>
              <a:gd name="connsiteY928" fmla="*/ 0 h 6858000"/>
              <a:gd name="connsiteX929" fmla="*/ 300708 w 7467600"/>
              <a:gd name="connsiteY929" fmla="*/ 154571 h 6858000"/>
              <a:gd name="connsiteX930" fmla="*/ 530414 w 7467600"/>
              <a:gd name="connsiteY930" fmla="*/ 354673 h 6858000"/>
              <a:gd name="connsiteX931" fmla="*/ 333785 w 7467600"/>
              <a:gd name="connsiteY931" fmla="*/ 161564 h 6858000"/>
              <a:gd name="connsiteX932" fmla="*/ 147005 w 7467600"/>
              <a:gd name="connsiteY932" fmla="*/ 0 h 6858000"/>
              <a:gd name="connsiteX933" fmla="*/ 272509 w 7467600"/>
              <a:gd name="connsiteY933" fmla="*/ 0 h 6858000"/>
              <a:gd name="connsiteX934" fmla="*/ 326276 w 7467600"/>
              <a:gd name="connsiteY934" fmla="*/ 45847 h 6858000"/>
              <a:gd name="connsiteX935" fmla="*/ 823759 w 7467600"/>
              <a:gd name="connsiteY935" fmla="*/ 574145 h 6858000"/>
              <a:gd name="connsiteX936" fmla="*/ 811254 w 7467600"/>
              <a:gd name="connsiteY936" fmla="*/ 665546 h 6858000"/>
              <a:gd name="connsiteX937" fmla="*/ 154042 w 7467600"/>
              <a:gd name="connsiteY937" fmla="*/ 261522 h 6858000"/>
              <a:gd name="connsiteX938" fmla="*/ 13550 w 7467600"/>
              <a:gd name="connsiteY938" fmla="*/ 158423 h 6858000"/>
              <a:gd name="connsiteX939" fmla="*/ 0 w 7467600"/>
              <a:gd name="connsiteY939" fmla="*/ 146618 h 6858000"/>
              <a:gd name="connsiteX940" fmla="*/ 0 w 7467600"/>
              <a:gd name="connsiteY940" fmla="*/ 59161 h 6858000"/>
              <a:gd name="connsiteX941" fmla="*/ 45427 w 7467600"/>
              <a:gd name="connsiteY941" fmla="*/ 101078 h 6858000"/>
              <a:gd name="connsiteX942" fmla="*/ 630103 w 7467600"/>
              <a:gd name="connsiteY942" fmla="*/ 485885 h 6858000"/>
              <a:gd name="connsiteX943" fmla="*/ 532040 w 7467600"/>
              <a:gd name="connsiteY943" fmla="*/ 399359 h 6858000"/>
              <a:gd name="connsiteX944" fmla="*/ 517618 w 7467600"/>
              <a:gd name="connsiteY944" fmla="*/ 385726 h 6858000"/>
              <a:gd name="connsiteX945" fmla="*/ 285074 w 7467600"/>
              <a:gd name="connsiteY945" fmla="*/ 182755 h 6858000"/>
              <a:gd name="connsiteX946" fmla="*/ 43151 w 7467600"/>
              <a:gd name="connsiteY94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34024 w 7467600"/>
              <a:gd name="connsiteY4" fmla="*/ 672213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1019354 w 7467600"/>
              <a:gd name="connsiteY14" fmla="*/ 6315006 h 6858000"/>
              <a:gd name="connsiteX15" fmla="*/ 441046 w 7467600"/>
              <a:gd name="connsiteY15" fmla="*/ 6691153 h 6858000"/>
              <a:gd name="connsiteX16" fmla="*/ 1019354 w 7467600"/>
              <a:gd name="connsiteY16" fmla="*/ 6315006 h 6858000"/>
              <a:gd name="connsiteX17" fmla="*/ 991680 w 7467600"/>
              <a:gd name="connsiteY17" fmla="*/ 6298413 h 6858000"/>
              <a:gd name="connsiteX18" fmla="*/ 409060 w 7467600"/>
              <a:gd name="connsiteY18" fmla="*/ 6671470 h 6858000"/>
              <a:gd name="connsiteX19" fmla="*/ 991680 w 7467600"/>
              <a:gd name="connsiteY19" fmla="*/ 6298413 h 6858000"/>
              <a:gd name="connsiteX20" fmla="*/ 103333 w 7467600"/>
              <a:gd name="connsiteY20" fmla="*/ 5699602 h 6858000"/>
              <a:gd name="connsiteX21" fmla="*/ 233938 w 7467600"/>
              <a:gd name="connsiteY21" fmla="*/ 5809416 h 6858000"/>
              <a:gd name="connsiteX22" fmla="*/ 883580 w 7467600"/>
              <a:gd name="connsiteY22" fmla="*/ 6180710 h 6858000"/>
              <a:gd name="connsiteX23" fmla="*/ 487337 w 7467600"/>
              <a:gd name="connsiteY23" fmla="*/ 5950182 h 6858000"/>
              <a:gd name="connsiteX24" fmla="*/ 354051 w 7467600"/>
              <a:gd name="connsiteY24" fmla="*/ 5854912 h 6858000"/>
              <a:gd name="connsiteX25" fmla="*/ 195436 w 7467600"/>
              <a:gd name="connsiteY25" fmla="*/ 5755068 h 6858000"/>
              <a:gd name="connsiteX26" fmla="*/ 103333 w 7467600"/>
              <a:gd name="connsiteY26" fmla="*/ 5699602 h 6858000"/>
              <a:gd name="connsiteX27" fmla="*/ 5539432 w 7467600"/>
              <a:gd name="connsiteY27" fmla="*/ 5642928 h 6858000"/>
              <a:gd name="connsiteX28" fmla="*/ 5555462 w 7467600"/>
              <a:gd name="connsiteY28" fmla="*/ 5694454 h 6858000"/>
              <a:gd name="connsiteX29" fmla="*/ 5828270 w 7467600"/>
              <a:gd name="connsiteY29" fmla="*/ 6320663 h 6858000"/>
              <a:gd name="connsiteX30" fmla="*/ 5947416 w 7467600"/>
              <a:gd name="connsiteY30" fmla="*/ 6574846 h 6858000"/>
              <a:gd name="connsiteX31" fmla="*/ 5539432 w 7467600"/>
              <a:gd name="connsiteY31" fmla="*/ 5642928 h 6858000"/>
              <a:gd name="connsiteX32" fmla="*/ 51253 w 7467600"/>
              <a:gd name="connsiteY32" fmla="*/ 5631825 h 6858000"/>
              <a:gd name="connsiteX33" fmla="*/ 211622 w 7467600"/>
              <a:gd name="connsiteY33" fmla="*/ 5728803 h 6858000"/>
              <a:gd name="connsiteX34" fmla="*/ 371652 w 7467600"/>
              <a:gd name="connsiteY34" fmla="*/ 5829062 h 6858000"/>
              <a:gd name="connsiteX35" fmla="*/ 505903 w 7467600"/>
              <a:gd name="connsiteY35" fmla="*/ 5925221 h 6858000"/>
              <a:gd name="connsiteX36" fmla="*/ 899240 w 7467600"/>
              <a:gd name="connsiteY36" fmla="*/ 6153068 h 6858000"/>
              <a:gd name="connsiteX37" fmla="*/ 988114 w 7467600"/>
              <a:gd name="connsiteY37" fmla="*/ 6174204 h 6858000"/>
              <a:gd name="connsiteX38" fmla="*/ 845971 w 7467600"/>
              <a:gd name="connsiteY38" fmla="*/ 6067177 h 6858000"/>
              <a:gd name="connsiteX39" fmla="*/ 448057 w 7467600"/>
              <a:gd name="connsiteY39" fmla="*/ 5841376 h 6858000"/>
              <a:gd name="connsiteX40" fmla="*/ 51253 w 7467600"/>
              <a:gd name="connsiteY40" fmla="*/ 5631825 h 6858000"/>
              <a:gd name="connsiteX41" fmla="*/ 2606687 w 7467600"/>
              <a:gd name="connsiteY41" fmla="*/ 5630718 h 6858000"/>
              <a:gd name="connsiteX42" fmla="*/ 2645658 w 7467600"/>
              <a:gd name="connsiteY42" fmla="*/ 6640259 h 6858000"/>
              <a:gd name="connsiteX43" fmla="*/ 2606687 w 7467600"/>
              <a:gd name="connsiteY43" fmla="*/ 5630718 h 6858000"/>
              <a:gd name="connsiteX44" fmla="*/ 3642057 w 7467600"/>
              <a:gd name="connsiteY44" fmla="*/ 5573487 h 6858000"/>
              <a:gd name="connsiteX45" fmla="*/ 3632981 w 7467600"/>
              <a:gd name="connsiteY45" fmla="*/ 5579437 h 6858000"/>
              <a:gd name="connsiteX46" fmla="*/ 3382436 w 7467600"/>
              <a:gd name="connsiteY46" fmla="*/ 5952726 h 6858000"/>
              <a:gd name="connsiteX47" fmla="*/ 3191929 w 7467600"/>
              <a:gd name="connsiteY47" fmla="*/ 6662669 h 6858000"/>
              <a:gd name="connsiteX48" fmla="*/ 3369898 w 7467600"/>
              <a:gd name="connsiteY48" fmla="*/ 6081771 h 6858000"/>
              <a:gd name="connsiteX49" fmla="*/ 3642057 w 7467600"/>
              <a:gd name="connsiteY49" fmla="*/ 5573487 h 6858000"/>
              <a:gd name="connsiteX50" fmla="*/ 2650666 w 7467600"/>
              <a:gd name="connsiteY50" fmla="*/ 5530686 h 6858000"/>
              <a:gd name="connsiteX51" fmla="*/ 2650249 w 7467600"/>
              <a:gd name="connsiteY51" fmla="*/ 5532101 h 6858000"/>
              <a:gd name="connsiteX52" fmla="*/ 2663808 w 7467600"/>
              <a:gd name="connsiteY52" fmla="*/ 6535215 h 6858000"/>
              <a:gd name="connsiteX53" fmla="*/ 2665418 w 7467600"/>
              <a:gd name="connsiteY53" fmla="*/ 6132756 h 6858000"/>
              <a:gd name="connsiteX54" fmla="*/ 2650666 w 7467600"/>
              <a:gd name="connsiteY54" fmla="*/ 5530686 h 6858000"/>
              <a:gd name="connsiteX55" fmla="*/ 2680277 w 7467600"/>
              <a:gd name="connsiteY55" fmla="*/ 5479204 h 6858000"/>
              <a:gd name="connsiteX56" fmla="*/ 2678972 w 7467600"/>
              <a:gd name="connsiteY56" fmla="*/ 5481582 h 6858000"/>
              <a:gd name="connsiteX57" fmla="*/ 2696666 w 7467600"/>
              <a:gd name="connsiteY57" fmla="*/ 6133836 h 6858000"/>
              <a:gd name="connsiteX58" fmla="*/ 2695769 w 7467600"/>
              <a:gd name="connsiteY58" fmla="*/ 6390955 h 6858000"/>
              <a:gd name="connsiteX59" fmla="*/ 2739893 w 7467600"/>
              <a:gd name="connsiteY59" fmla="*/ 6108357 h 6858000"/>
              <a:gd name="connsiteX60" fmla="*/ 2680277 w 7467600"/>
              <a:gd name="connsiteY60" fmla="*/ 5479204 h 6858000"/>
              <a:gd name="connsiteX61" fmla="*/ 1132195 w 7467600"/>
              <a:gd name="connsiteY61" fmla="*/ 5467980 h 6858000"/>
              <a:gd name="connsiteX62" fmla="*/ 1679056 w 7467600"/>
              <a:gd name="connsiteY62" fmla="*/ 5516907 h 6858000"/>
              <a:gd name="connsiteX63" fmla="*/ 2128648 w 7467600"/>
              <a:gd name="connsiteY63" fmla="*/ 5474249 h 6858000"/>
              <a:gd name="connsiteX64" fmla="*/ 1825619 w 7467600"/>
              <a:gd name="connsiteY64" fmla="*/ 5478447 h 6858000"/>
              <a:gd name="connsiteX65" fmla="*/ 1737798 w 7467600"/>
              <a:gd name="connsiteY65" fmla="*/ 5483353 h 6858000"/>
              <a:gd name="connsiteX66" fmla="*/ 1132195 w 7467600"/>
              <a:gd name="connsiteY66" fmla="*/ 5467980 h 6858000"/>
              <a:gd name="connsiteX67" fmla="*/ 1456157 w 7467600"/>
              <a:gd name="connsiteY67" fmla="*/ 5371404 h 6858000"/>
              <a:gd name="connsiteX68" fmla="*/ 1244432 w 7467600"/>
              <a:gd name="connsiteY68" fmla="*/ 5385601 h 6858000"/>
              <a:gd name="connsiteX69" fmla="*/ 973990 w 7467600"/>
              <a:gd name="connsiteY69" fmla="*/ 5424940 h 6858000"/>
              <a:gd name="connsiteX70" fmla="*/ 1103809 w 7467600"/>
              <a:gd name="connsiteY70" fmla="*/ 5433720 h 6858000"/>
              <a:gd name="connsiteX71" fmla="*/ 1123454 w 7467600"/>
              <a:gd name="connsiteY71" fmla="*/ 5435727 h 6858000"/>
              <a:gd name="connsiteX72" fmla="*/ 1737017 w 7467600"/>
              <a:gd name="connsiteY72" fmla="*/ 5452183 h 6858000"/>
              <a:gd name="connsiteX73" fmla="*/ 1824397 w 7467600"/>
              <a:gd name="connsiteY73" fmla="*/ 5447757 h 6858000"/>
              <a:gd name="connsiteX74" fmla="*/ 2070059 w 7467600"/>
              <a:gd name="connsiteY74" fmla="*/ 5441660 h 6858000"/>
              <a:gd name="connsiteX75" fmla="*/ 1456157 w 7467600"/>
              <a:gd name="connsiteY75" fmla="*/ 5371404 h 6858000"/>
              <a:gd name="connsiteX76" fmla="*/ 4988186 w 7467600"/>
              <a:gd name="connsiteY76" fmla="*/ 5216467 h 6858000"/>
              <a:gd name="connsiteX77" fmla="*/ 4777334 w 7467600"/>
              <a:gd name="connsiteY77" fmla="*/ 5406072 h 6858000"/>
              <a:gd name="connsiteX78" fmla="*/ 4718341 w 7467600"/>
              <a:gd name="connsiteY78" fmla="*/ 5468043 h 6858000"/>
              <a:gd name="connsiteX79" fmla="*/ 4604655 w 7467600"/>
              <a:gd name="connsiteY79" fmla="*/ 5583434 h 6858000"/>
              <a:gd name="connsiteX80" fmla="*/ 4565074 w 7467600"/>
              <a:gd name="connsiteY80" fmla="*/ 5618550 h 6858000"/>
              <a:gd name="connsiteX81" fmla="*/ 4988186 w 7467600"/>
              <a:gd name="connsiteY81" fmla="*/ 5216467 h 6858000"/>
              <a:gd name="connsiteX82" fmla="*/ 4978032 w 7467600"/>
              <a:gd name="connsiteY82" fmla="*/ 5183809 h 6858000"/>
              <a:gd name="connsiteX83" fmla="*/ 4463413 w 7467600"/>
              <a:gd name="connsiteY83" fmla="*/ 5615162 h 6858000"/>
              <a:gd name="connsiteX84" fmla="*/ 4358134 w 7467600"/>
              <a:gd name="connsiteY84" fmla="*/ 5742791 h 6858000"/>
              <a:gd name="connsiteX85" fmla="*/ 4376219 w 7467600"/>
              <a:gd name="connsiteY85" fmla="*/ 5729027 h 6858000"/>
              <a:gd name="connsiteX86" fmla="*/ 4582340 w 7467600"/>
              <a:gd name="connsiteY86" fmla="*/ 5561037 h 6858000"/>
              <a:gd name="connsiteX87" fmla="*/ 4694684 w 7467600"/>
              <a:gd name="connsiteY87" fmla="*/ 5447098 h 6858000"/>
              <a:gd name="connsiteX88" fmla="*/ 4754123 w 7467600"/>
              <a:gd name="connsiteY88" fmla="*/ 5384643 h 6858000"/>
              <a:gd name="connsiteX89" fmla="*/ 4978032 w 7467600"/>
              <a:gd name="connsiteY89" fmla="*/ 5183809 h 6858000"/>
              <a:gd name="connsiteX90" fmla="*/ 1903353 w 7467600"/>
              <a:gd name="connsiteY90" fmla="*/ 5044827 h 6858000"/>
              <a:gd name="connsiteX91" fmla="*/ 1936931 w 7467600"/>
              <a:gd name="connsiteY91" fmla="*/ 5093954 h 6858000"/>
              <a:gd name="connsiteX92" fmla="*/ 2195868 w 7467600"/>
              <a:gd name="connsiteY92" fmla="*/ 5396574 h 6858000"/>
              <a:gd name="connsiteX93" fmla="*/ 2088852 w 7467600"/>
              <a:gd name="connsiteY93" fmla="*/ 5166123 h 6858000"/>
              <a:gd name="connsiteX94" fmla="*/ 1958241 w 7467600"/>
              <a:gd name="connsiteY94" fmla="*/ 5067955 h 6858000"/>
              <a:gd name="connsiteX95" fmla="*/ 1903353 w 7467600"/>
              <a:gd name="connsiteY95" fmla="*/ 5044827 h 6858000"/>
              <a:gd name="connsiteX96" fmla="*/ 1979378 w 7467600"/>
              <a:gd name="connsiteY96" fmla="*/ 4769504 h 6858000"/>
              <a:gd name="connsiteX97" fmla="*/ 2882120 w 7467600"/>
              <a:gd name="connsiteY97" fmla="*/ 5064547 h 6858000"/>
              <a:gd name="connsiteX98" fmla="*/ 2793103 w 7467600"/>
              <a:gd name="connsiteY98" fmla="*/ 5039699 h 6858000"/>
              <a:gd name="connsiteX99" fmla="*/ 2770041 w 7467600"/>
              <a:gd name="connsiteY99" fmla="*/ 5033634 h 6858000"/>
              <a:gd name="connsiteX100" fmla="*/ 1979378 w 7467600"/>
              <a:gd name="connsiteY100" fmla="*/ 4769504 h 6858000"/>
              <a:gd name="connsiteX101" fmla="*/ 1927410 w 7467600"/>
              <a:gd name="connsiteY101" fmla="*/ 4716164 h 6858000"/>
              <a:gd name="connsiteX102" fmla="*/ 1959587 w 7467600"/>
              <a:gd name="connsiteY102" fmla="*/ 4728849 h 6858000"/>
              <a:gd name="connsiteX103" fmla="*/ 2777707 w 7467600"/>
              <a:gd name="connsiteY103" fmla="*/ 5003991 h 6858000"/>
              <a:gd name="connsiteX104" fmla="*/ 2800768 w 7467600"/>
              <a:gd name="connsiteY104" fmla="*/ 5010056 h 6858000"/>
              <a:gd name="connsiteX105" fmla="*/ 2879408 w 7467600"/>
              <a:gd name="connsiteY105" fmla="*/ 5031590 h 6858000"/>
              <a:gd name="connsiteX106" fmla="*/ 2862295 w 7467600"/>
              <a:gd name="connsiteY106" fmla="*/ 5022958 h 6858000"/>
              <a:gd name="connsiteX107" fmla="*/ 2813343 w 7467600"/>
              <a:gd name="connsiteY107" fmla="*/ 4998369 h 6858000"/>
              <a:gd name="connsiteX108" fmla="*/ 2646245 w 7467600"/>
              <a:gd name="connsiteY108" fmla="*/ 4930999 h 6858000"/>
              <a:gd name="connsiteX109" fmla="*/ 1999243 w 7467600"/>
              <a:gd name="connsiteY109" fmla="*/ 4730524 h 6858000"/>
              <a:gd name="connsiteX110" fmla="*/ 1979527 w 7467600"/>
              <a:gd name="connsiteY110" fmla="*/ 4726651 h 6858000"/>
              <a:gd name="connsiteX111" fmla="*/ 1927410 w 7467600"/>
              <a:gd name="connsiteY111" fmla="*/ 4716164 h 6858000"/>
              <a:gd name="connsiteX112" fmla="*/ 1997014 w 7467600"/>
              <a:gd name="connsiteY112" fmla="*/ 4698007 h 6858000"/>
              <a:gd name="connsiteX113" fmla="*/ 2005458 w 7467600"/>
              <a:gd name="connsiteY113" fmla="*/ 4699540 h 6858000"/>
              <a:gd name="connsiteX114" fmla="*/ 2657186 w 7467600"/>
              <a:gd name="connsiteY114" fmla="*/ 4901687 h 6858000"/>
              <a:gd name="connsiteX115" fmla="*/ 2826662 w 7467600"/>
              <a:gd name="connsiteY115" fmla="*/ 4970362 h 6858000"/>
              <a:gd name="connsiteX116" fmla="*/ 2876100 w 7467600"/>
              <a:gd name="connsiteY116" fmla="*/ 4995397 h 6858000"/>
              <a:gd name="connsiteX117" fmla="*/ 3042600 w 7467600"/>
              <a:gd name="connsiteY117" fmla="*/ 5059532 h 6858000"/>
              <a:gd name="connsiteX118" fmla="*/ 1997014 w 7467600"/>
              <a:gd name="connsiteY118" fmla="*/ 4698007 h 6858000"/>
              <a:gd name="connsiteX119" fmla="*/ 2305292 w 7467600"/>
              <a:gd name="connsiteY119" fmla="*/ 4219492 h 6858000"/>
              <a:gd name="connsiteX120" fmla="*/ 3360922 w 7467600"/>
              <a:gd name="connsiteY120" fmla="*/ 4529373 h 6858000"/>
              <a:gd name="connsiteX121" fmla="*/ 3492420 w 7467600"/>
              <a:gd name="connsiteY121" fmla="*/ 4510145 h 6858000"/>
              <a:gd name="connsiteX122" fmla="*/ 3364086 w 7467600"/>
              <a:gd name="connsiteY122" fmla="*/ 4480340 h 6858000"/>
              <a:gd name="connsiteX123" fmla="*/ 3225818 w 7467600"/>
              <a:gd name="connsiteY123" fmla="*/ 4411822 h 6858000"/>
              <a:gd name="connsiteX124" fmla="*/ 3129696 w 7467600"/>
              <a:gd name="connsiteY124" fmla="*/ 4360704 h 6858000"/>
              <a:gd name="connsiteX125" fmla="*/ 2814545 w 7467600"/>
              <a:gd name="connsiteY125" fmla="*/ 4282955 h 6858000"/>
              <a:gd name="connsiteX126" fmla="*/ 2305292 w 7467600"/>
              <a:gd name="connsiteY126" fmla="*/ 4219492 h 6858000"/>
              <a:gd name="connsiteX127" fmla="*/ 2626982 w 7467600"/>
              <a:gd name="connsiteY127" fmla="*/ 4206450 h 6858000"/>
              <a:gd name="connsiteX128" fmla="*/ 2490617 w 7467600"/>
              <a:gd name="connsiteY128" fmla="*/ 4206951 h 6858000"/>
              <a:gd name="connsiteX129" fmla="*/ 2819869 w 7467600"/>
              <a:gd name="connsiteY129" fmla="*/ 4252936 h 6858000"/>
              <a:gd name="connsiteX130" fmla="*/ 3143018 w 7467600"/>
              <a:gd name="connsiteY130" fmla="*/ 4332698 h 6858000"/>
              <a:gd name="connsiteX131" fmla="*/ 3241520 w 7467600"/>
              <a:gd name="connsiteY131" fmla="*/ 4385112 h 6858000"/>
              <a:gd name="connsiteX132" fmla="*/ 3374575 w 7467600"/>
              <a:gd name="connsiteY132" fmla="*/ 4451517 h 6858000"/>
              <a:gd name="connsiteX133" fmla="*/ 3505221 w 7467600"/>
              <a:gd name="connsiteY133" fmla="*/ 4480757 h 6858000"/>
              <a:gd name="connsiteX134" fmla="*/ 2626982 w 7467600"/>
              <a:gd name="connsiteY134" fmla="*/ 4206450 h 6858000"/>
              <a:gd name="connsiteX135" fmla="*/ 1310106 w 7467600"/>
              <a:gd name="connsiteY135" fmla="*/ 3943217 h 6858000"/>
              <a:gd name="connsiteX136" fmla="*/ 854994 w 7467600"/>
              <a:gd name="connsiteY136" fmla="*/ 4399136 h 6858000"/>
              <a:gd name="connsiteX137" fmla="*/ 742462 w 7467600"/>
              <a:gd name="connsiteY137" fmla="*/ 4594648 h 6858000"/>
              <a:gd name="connsiteX138" fmla="*/ 820602 w 7467600"/>
              <a:gd name="connsiteY138" fmla="*/ 4485915 h 6858000"/>
              <a:gd name="connsiteX139" fmla="*/ 878295 w 7467600"/>
              <a:gd name="connsiteY139" fmla="*/ 4403594 h 6858000"/>
              <a:gd name="connsiteX140" fmla="*/ 1240607 w 7467600"/>
              <a:gd name="connsiteY140" fmla="*/ 4010401 h 6858000"/>
              <a:gd name="connsiteX141" fmla="*/ 1310106 w 7467600"/>
              <a:gd name="connsiteY141" fmla="*/ 3943217 h 6858000"/>
              <a:gd name="connsiteX142" fmla="*/ 1423113 w 7467600"/>
              <a:gd name="connsiteY142" fmla="*/ 3874565 h 6858000"/>
              <a:gd name="connsiteX143" fmla="*/ 1260565 w 7467600"/>
              <a:gd name="connsiteY143" fmla="*/ 4031982 h 6858000"/>
              <a:gd name="connsiteX144" fmla="*/ 901900 w 7467600"/>
              <a:gd name="connsiteY144" fmla="*/ 4421236 h 6858000"/>
              <a:gd name="connsiteX145" fmla="*/ 845044 w 7467600"/>
              <a:gd name="connsiteY145" fmla="*/ 4502436 h 6858000"/>
              <a:gd name="connsiteX146" fmla="*/ 685926 w 7467600"/>
              <a:gd name="connsiteY146" fmla="*/ 4703069 h 6858000"/>
              <a:gd name="connsiteX147" fmla="*/ 684248 w 7467600"/>
              <a:gd name="connsiteY147" fmla="*/ 4706721 h 6858000"/>
              <a:gd name="connsiteX148" fmla="*/ 1423113 w 7467600"/>
              <a:gd name="connsiteY148" fmla="*/ 3874565 h 6858000"/>
              <a:gd name="connsiteX149" fmla="*/ 3316479 w 7467600"/>
              <a:gd name="connsiteY149" fmla="*/ 3872136 h 6858000"/>
              <a:gd name="connsiteX150" fmla="*/ 3546806 w 7467600"/>
              <a:gd name="connsiteY150" fmla="*/ 4356139 h 6858000"/>
              <a:gd name="connsiteX151" fmla="*/ 3364433 w 7467600"/>
              <a:gd name="connsiteY151" fmla="*/ 3953121 h 6858000"/>
              <a:gd name="connsiteX152" fmla="*/ 3316479 w 7467600"/>
              <a:gd name="connsiteY152" fmla="*/ 3872136 h 6858000"/>
              <a:gd name="connsiteX153" fmla="*/ 3291335 w 7467600"/>
              <a:gd name="connsiteY153" fmla="*/ 3767420 h 6858000"/>
              <a:gd name="connsiteX154" fmla="*/ 3390805 w 7467600"/>
              <a:gd name="connsiteY154" fmla="*/ 3937163 h 6858000"/>
              <a:gd name="connsiteX155" fmla="*/ 3579062 w 7467600"/>
              <a:gd name="connsiteY155" fmla="*/ 4359040 h 6858000"/>
              <a:gd name="connsiteX156" fmla="*/ 3467355 w 7467600"/>
              <a:gd name="connsiteY156" fmla="*/ 3988130 h 6858000"/>
              <a:gd name="connsiteX157" fmla="*/ 3310753 w 7467600"/>
              <a:gd name="connsiteY157" fmla="*/ 3787140 h 6858000"/>
              <a:gd name="connsiteX158" fmla="*/ 3291335 w 7467600"/>
              <a:gd name="connsiteY158" fmla="*/ 3767420 h 6858000"/>
              <a:gd name="connsiteX159" fmla="*/ 1635889 w 7467600"/>
              <a:gd name="connsiteY159" fmla="*/ 3709494 h 6858000"/>
              <a:gd name="connsiteX160" fmla="*/ 1634800 w 7467600"/>
              <a:gd name="connsiteY160" fmla="*/ 3731111 h 6858000"/>
              <a:gd name="connsiteX161" fmla="*/ 1635889 w 7467600"/>
              <a:gd name="connsiteY161" fmla="*/ 3709494 h 6858000"/>
              <a:gd name="connsiteX162" fmla="*/ 1510397 w 7467600"/>
              <a:gd name="connsiteY162" fmla="*/ 3684705 h 6858000"/>
              <a:gd name="connsiteX163" fmla="*/ 1146550 w 7467600"/>
              <a:gd name="connsiteY163" fmla="*/ 3802012 h 6858000"/>
              <a:gd name="connsiteX164" fmla="*/ 698834 w 7467600"/>
              <a:gd name="connsiteY164" fmla="*/ 3952272 h 6858000"/>
              <a:gd name="connsiteX165" fmla="*/ 34256 w 7467600"/>
              <a:gd name="connsiteY165" fmla="*/ 4347603 h 6858000"/>
              <a:gd name="connsiteX166" fmla="*/ 527241 w 7467600"/>
              <a:gd name="connsiteY166" fmla="*/ 4065078 h 6858000"/>
              <a:gd name="connsiteX167" fmla="*/ 1510397 w 7467600"/>
              <a:gd name="connsiteY167" fmla="*/ 3684705 h 6858000"/>
              <a:gd name="connsiteX168" fmla="*/ 1313114 w 7467600"/>
              <a:gd name="connsiteY168" fmla="*/ 3655216 h 6858000"/>
              <a:gd name="connsiteX169" fmla="*/ 1109304 w 7467600"/>
              <a:gd name="connsiteY169" fmla="*/ 3669030 h 6858000"/>
              <a:gd name="connsiteX170" fmla="*/ 8129 w 7467600"/>
              <a:gd name="connsiteY170" fmla="*/ 4330519 h 6858000"/>
              <a:gd name="connsiteX171" fmla="*/ 687572 w 7467600"/>
              <a:gd name="connsiteY171" fmla="*/ 3925629 h 6858000"/>
              <a:gd name="connsiteX172" fmla="*/ 1138365 w 7467600"/>
              <a:gd name="connsiteY172" fmla="*/ 3774515 h 6858000"/>
              <a:gd name="connsiteX173" fmla="*/ 1505579 w 7467600"/>
              <a:gd name="connsiteY173" fmla="*/ 3655526 h 6858000"/>
              <a:gd name="connsiteX174" fmla="*/ 1313114 w 7467600"/>
              <a:gd name="connsiteY174" fmla="*/ 3655216 h 6858000"/>
              <a:gd name="connsiteX175" fmla="*/ 3655073 w 7467600"/>
              <a:gd name="connsiteY175" fmla="*/ 3650884 h 6858000"/>
              <a:gd name="connsiteX176" fmla="*/ 3989938 w 7467600"/>
              <a:gd name="connsiteY176" fmla="*/ 3991685 h 6858000"/>
              <a:gd name="connsiteX177" fmla="*/ 4393907 w 7467600"/>
              <a:gd name="connsiteY177" fmla="*/ 4261258 h 6858000"/>
              <a:gd name="connsiteX178" fmla="*/ 4648051 w 7467600"/>
              <a:gd name="connsiteY178" fmla="*/ 4374051 h 6858000"/>
              <a:gd name="connsiteX179" fmla="*/ 4383389 w 7467600"/>
              <a:gd name="connsiteY179" fmla="*/ 4184369 h 6858000"/>
              <a:gd name="connsiteX180" fmla="*/ 4165508 w 7467600"/>
              <a:gd name="connsiteY180" fmla="*/ 4035196 h 6858000"/>
              <a:gd name="connsiteX181" fmla="*/ 4068162 w 7467600"/>
              <a:gd name="connsiteY181" fmla="*/ 3953394 h 6858000"/>
              <a:gd name="connsiteX182" fmla="*/ 3981416 w 7467600"/>
              <a:gd name="connsiteY182" fmla="*/ 3880482 h 6858000"/>
              <a:gd name="connsiteX183" fmla="*/ 3800147 w 7467600"/>
              <a:gd name="connsiteY183" fmla="*/ 3749872 h 6858000"/>
              <a:gd name="connsiteX184" fmla="*/ 3655073 w 7467600"/>
              <a:gd name="connsiteY184" fmla="*/ 3650884 h 6858000"/>
              <a:gd name="connsiteX185" fmla="*/ 3670252 w 7467600"/>
              <a:gd name="connsiteY185" fmla="*/ 3622798 h 6858000"/>
              <a:gd name="connsiteX186" fmla="*/ 3817258 w 7467600"/>
              <a:gd name="connsiteY186" fmla="*/ 3723577 h 6858000"/>
              <a:gd name="connsiteX187" fmla="*/ 4000461 w 7467600"/>
              <a:gd name="connsiteY187" fmla="*/ 3855966 h 6858000"/>
              <a:gd name="connsiteX188" fmla="*/ 4088180 w 7467600"/>
              <a:gd name="connsiteY188" fmla="*/ 3929774 h 6858000"/>
              <a:gd name="connsiteX189" fmla="*/ 4184555 w 7467600"/>
              <a:gd name="connsiteY189" fmla="*/ 4010683 h 6858000"/>
              <a:gd name="connsiteX190" fmla="*/ 4399563 w 7467600"/>
              <a:gd name="connsiteY190" fmla="*/ 4158106 h 6858000"/>
              <a:gd name="connsiteX191" fmla="*/ 4684469 w 7467600"/>
              <a:gd name="connsiteY191" fmla="*/ 4364680 h 6858000"/>
              <a:gd name="connsiteX192" fmla="*/ 4690271 w 7467600"/>
              <a:gd name="connsiteY192" fmla="*/ 4370034 h 6858000"/>
              <a:gd name="connsiteX193" fmla="*/ 4136093 w 7467600"/>
              <a:gd name="connsiteY193" fmla="*/ 3858466 h 6858000"/>
              <a:gd name="connsiteX194" fmla="*/ 3670252 w 7467600"/>
              <a:gd name="connsiteY194" fmla="*/ 3622798 h 6858000"/>
              <a:gd name="connsiteX195" fmla="*/ 4440129 w 7467600"/>
              <a:gd name="connsiteY195" fmla="*/ 3448571 h 6858000"/>
              <a:gd name="connsiteX196" fmla="*/ 4856525 w 7467600"/>
              <a:gd name="connsiteY196" fmla="*/ 3915351 h 6858000"/>
              <a:gd name="connsiteX197" fmla="*/ 5059055 w 7467600"/>
              <a:gd name="connsiteY197" fmla="*/ 4108918 h 6858000"/>
              <a:gd name="connsiteX198" fmla="*/ 5290070 w 7467600"/>
              <a:gd name="connsiteY198" fmla="*/ 4263619 h 6858000"/>
              <a:gd name="connsiteX199" fmla="*/ 4834991 w 7467600"/>
              <a:gd name="connsiteY199" fmla="*/ 3830985 h 6858000"/>
              <a:gd name="connsiteX200" fmla="*/ 4440129 w 7467600"/>
              <a:gd name="connsiteY200" fmla="*/ 3448571 h 6858000"/>
              <a:gd name="connsiteX201" fmla="*/ 4441737 w 7467600"/>
              <a:gd name="connsiteY201" fmla="*/ 3399734 h 6858000"/>
              <a:gd name="connsiteX202" fmla="*/ 4431236 w 7467600"/>
              <a:gd name="connsiteY202" fmla="*/ 3400954 h 6858000"/>
              <a:gd name="connsiteX203" fmla="*/ 4557150 w 7467600"/>
              <a:gd name="connsiteY203" fmla="*/ 3510023 h 6858000"/>
              <a:gd name="connsiteX204" fmla="*/ 4856936 w 7467600"/>
              <a:gd name="connsiteY204" fmla="*/ 3809146 h 6858000"/>
              <a:gd name="connsiteX205" fmla="*/ 5111996 w 7467600"/>
              <a:gd name="connsiteY205" fmla="*/ 4065759 h 6858000"/>
              <a:gd name="connsiteX206" fmla="*/ 5388878 w 7467600"/>
              <a:gd name="connsiteY206" fmla="*/ 4300185 h 6858000"/>
              <a:gd name="connsiteX207" fmla="*/ 5425556 w 7467600"/>
              <a:gd name="connsiteY207" fmla="*/ 4308967 h 6858000"/>
              <a:gd name="connsiteX208" fmla="*/ 4943646 w 7467600"/>
              <a:gd name="connsiteY208" fmla="*/ 3822916 h 6858000"/>
              <a:gd name="connsiteX209" fmla="*/ 4594837 w 7467600"/>
              <a:gd name="connsiteY209" fmla="*/ 3532274 h 6858000"/>
              <a:gd name="connsiteX210" fmla="*/ 4441737 w 7467600"/>
              <a:gd name="connsiteY210" fmla="*/ 3399734 h 6858000"/>
              <a:gd name="connsiteX211" fmla="*/ 5425834 w 7467600"/>
              <a:gd name="connsiteY211" fmla="*/ 3162785 h 6858000"/>
              <a:gd name="connsiteX212" fmla="*/ 5401644 w 7467600"/>
              <a:gd name="connsiteY212" fmla="*/ 3617847 h 6858000"/>
              <a:gd name="connsiteX213" fmla="*/ 5467256 w 7467600"/>
              <a:gd name="connsiteY213" fmla="*/ 4175494 h 6858000"/>
              <a:gd name="connsiteX214" fmla="*/ 5448069 w 7467600"/>
              <a:gd name="connsiteY214" fmla="*/ 3567554 h 6858000"/>
              <a:gd name="connsiteX215" fmla="*/ 5425834 w 7467600"/>
              <a:gd name="connsiteY215" fmla="*/ 3162785 h 6858000"/>
              <a:gd name="connsiteX216" fmla="*/ 1318687 w 7467600"/>
              <a:gd name="connsiteY216" fmla="*/ 3113840 h 6858000"/>
              <a:gd name="connsiteX217" fmla="*/ 1066793 w 7467600"/>
              <a:gd name="connsiteY217" fmla="*/ 3212171 h 6858000"/>
              <a:gd name="connsiteX218" fmla="*/ 993319 w 7467600"/>
              <a:gd name="connsiteY218" fmla="*/ 3247648 h 6858000"/>
              <a:gd name="connsiteX219" fmla="*/ 853081 w 7467600"/>
              <a:gd name="connsiteY219" fmla="*/ 3312410 h 6858000"/>
              <a:gd name="connsiteX220" fmla="*/ 805957 w 7467600"/>
              <a:gd name="connsiteY220" fmla="*/ 3330443 h 6858000"/>
              <a:gd name="connsiteX221" fmla="*/ 1318687 w 7467600"/>
              <a:gd name="connsiteY221" fmla="*/ 3113840 h 6858000"/>
              <a:gd name="connsiteX222" fmla="*/ 5453702 w 7467600"/>
              <a:gd name="connsiteY222" fmla="*/ 3090882 h 6858000"/>
              <a:gd name="connsiteX223" fmla="*/ 5480135 w 7467600"/>
              <a:gd name="connsiteY223" fmla="*/ 3565802 h 6858000"/>
              <a:gd name="connsiteX224" fmla="*/ 5499023 w 7467600"/>
              <a:gd name="connsiteY224" fmla="*/ 4166310 h 6858000"/>
              <a:gd name="connsiteX225" fmla="*/ 5547022 w 7467600"/>
              <a:gd name="connsiteY225" fmla="*/ 3607838 h 6858000"/>
              <a:gd name="connsiteX226" fmla="*/ 5515964 w 7467600"/>
              <a:gd name="connsiteY226" fmla="*/ 3378541 h 6858000"/>
              <a:gd name="connsiteX227" fmla="*/ 5453702 w 7467600"/>
              <a:gd name="connsiteY227" fmla="*/ 3090882 h 6858000"/>
              <a:gd name="connsiteX228" fmla="*/ 1238695 w 7467600"/>
              <a:gd name="connsiteY228" fmla="*/ 3076820 h 6858000"/>
              <a:gd name="connsiteX229" fmla="*/ 716371 w 7467600"/>
              <a:gd name="connsiteY229" fmla="*/ 3293249 h 6858000"/>
              <a:gd name="connsiteX230" fmla="*/ 579522 w 7467600"/>
              <a:gd name="connsiteY230" fmla="*/ 3371759 h 6858000"/>
              <a:gd name="connsiteX231" fmla="*/ 600288 w 7467600"/>
              <a:gd name="connsiteY231" fmla="*/ 3365555 h 6858000"/>
              <a:gd name="connsiteX232" fmla="*/ 840692 w 7467600"/>
              <a:gd name="connsiteY232" fmla="*/ 3284921 h 6858000"/>
              <a:gd name="connsiteX233" fmla="*/ 979248 w 7467600"/>
              <a:gd name="connsiteY233" fmla="*/ 3221003 h 6858000"/>
              <a:gd name="connsiteX234" fmla="*/ 1053282 w 7467600"/>
              <a:gd name="connsiteY234" fmla="*/ 3185247 h 6858000"/>
              <a:gd name="connsiteX235" fmla="*/ 1320603 w 7467600"/>
              <a:gd name="connsiteY235" fmla="*/ 3081281 h 6858000"/>
              <a:gd name="connsiteX236" fmla="*/ 1238695 w 7467600"/>
              <a:gd name="connsiteY236" fmla="*/ 3076820 h 6858000"/>
              <a:gd name="connsiteX237" fmla="*/ 5425627 w 7467600"/>
              <a:gd name="connsiteY237" fmla="*/ 2954192 h 6858000"/>
              <a:gd name="connsiteX238" fmla="*/ 5470770 w 7467600"/>
              <a:gd name="connsiteY238" fmla="*/ 3005435 h 6858000"/>
              <a:gd name="connsiteX239" fmla="*/ 5519779 w 7467600"/>
              <a:gd name="connsiteY239" fmla="*/ 4359223 h 6858000"/>
              <a:gd name="connsiteX240" fmla="*/ 5520293 w 7467600"/>
              <a:gd name="connsiteY240" fmla="*/ 4360602 h 6858000"/>
              <a:gd name="connsiteX241" fmla="*/ 5767221 w 7467600"/>
              <a:gd name="connsiteY241" fmla="*/ 4665564 h 6858000"/>
              <a:gd name="connsiteX242" fmla="*/ 6937169 w 7467600"/>
              <a:gd name="connsiteY242" fmla="*/ 4815941 h 6858000"/>
              <a:gd name="connsiteX243" fmla="*/ 6953922 w 7467600"/>
              <a:gd name="connsiteY243" fmla="*/ 4890068 h 6858000"/>
              <a:gd name="connsiteX244" fmla="*/ 6071359 w 7467600"/>
              <a:gd name="connsiteY244" fmla="*/ 4770770 h 6858000"/>
              <a:gd name="connsiteX245" fmla="*/ 6038839 w 7467600"/>
              <a:gd name="connsiteY245" fmla="*/ 4764474 h 6858000"/>
              <a:gd name="connsiteX246" fmla="*/ 6038706 w 7467600"/>
              <a:gd name="connsiteY246" fmla="*/ 4763847 h 6858000"/>
              <a:gd name="connsiteX247" fmla="*/ 6037784 w 7467600"/>
              <a:gd name="connsiteY247" fmla="*/ 4764270 h 6858000"/>
              <a:gd name="connsiteX248" fmla="*/ 6038839 w 7467600"/>
              <a:gd name="connsiteY248" fmla="*/ 4764474 h 6858000"/>
              <a:gd name="connsiteX249" fmla="*/ 6040338 w 7467600"/>
              <a:gd name="connsiteY249" fmla="*/ 4771418 h 6858000"/>
              <a:gd name="connsiteX250" fmla="*/ 6024488 w 7467600"/>
              <a:gd name="connsiteY250" fmla="*/ 4809903 h 6858000"/>
              <a:gd name="connsiteX251" fmla="*/ 5599771 w 7467600"/>
              <a:gd name="connsiteY251" fmla="*/ 5509652 h 6858000"/>
              <a:gd name="connsiteX252" fmla="*/ 5548843 w 7467600"/>
              <a:gd name="connsiteY252" fmla="*/ 5563845 h 6858000"/>
              <a:gd name="connsiteX253" fmla="*/ 5940952 w 7467600"/>
              <a:gd name="connsiteY253" fmla="*/ 6250028 h 6858000"/>
              <a:gd name="connsiteX254" fmla="*/ 6043441 w 7467600"/>
              <a:gd name="connsiteY254" fmla="*/ 6665847 h 6858000"/>
              <a:gd name="connsiteX255" fmla="*/ 6093432 w 7467600"/>
              <a:gd name="connsiteY255" fmla="*/ 6858000 h 6858000"/>
              <a:gd name="connsiteX256" fmla="*/ 6034344 w 7467600"/>
              <a:gd name="connsiteY256" fmla="*/ 6858000 h 6858000"/>
              <a:gd name="connsiteX257" fmla="*/ 6026679 w 7467600"/>
              <a:gd name="connsiteY257" fmla="*/ 6836959 h 6858000"/>
              <a:gd name="connsiteX258" fmla="*/ 5800441 w 7467600"/>
              <a:gd name="connsiteY258" fmla="*/ 6335286 h 6858000"/>
              <a:gd name="connsiteX259" fmla="*/ 5526562 w 7467600"/>
              <a:gd name="connsiteY259" fmla="*/ 5705388 h 6858000"/>
              <a:gd name="connsiteX260" fmla="*/ 5519640 w 7467600"/>
              <a:gd name="connsiteY260" fmla="*/ 5683774 h 6858000"/>
              <a:gd name="connsiteX261" fmla="*/ 5844559 w 7467600"/>
              <a:gd name="connsiteY261" fmla="*/ 6553349 h 6858000"/>
              <a:gd name="connsiteX262" fmla="*/ 5975994 w 7467600"/>
              <a:gd name="connsiteY262" fmla="*/ 6858000 h 6858000"/>
              <a:gd name="connsiteX263" fmla="*/ 5898547 w 7467600"/>
              <a:gd name="connsiteY263" fmla="*/ 6858000 h 6858000"/>
              <a:gd name="connsiteX264" fmla="*/ 5682041 w 7467600"/>
              <a:gd name="connsiteY264" fmla="*/ 6355860 h 6858000"/>
              <a:gd name="connsiteX265" fmla="*/ 5461758 w 7467600"/>
              <a:gd name="connsiteY265" fmla="*/ 5820220 h 6858000"/>
              <a:gd name="connsiteX266" fmla="*/ 5237282 w 7467600"/>
              <a:gd name="connsiteY266" fmla="*/ 6579086 h 6858000"/>
              <a:gd name="connsiteX267" fmla="*/ 5115009 w 7467600"/>
              <a:gd name="connsiteY267" fmla="*/ 6858000 h 6858000"/>
              <a:gd name="connsiteX268" fmla="*/ 5028074 w 7467600"/>
              <a:gd name="connsiteY268" fmla="*/ 6858000 h 6858000"/>
              <a:gd name="connsiteX269" fmla="*/ 5079508 w 7467600"/>
              <a:gd name="connsiteY269" fmla="*/ 6749074 h 6858000"/>
              <a:gd name="connsiteX270" fmla="*/ 5371846 w 7467600"/>
              <a:gd name="connsiteY270" fmla="*/ 5924413 h 6858000"/>
              <a:gd name="connsiteX271" fmla="*/ 5270512 w 7467600"/>
              <a:gd name="connsiteY271" fmla="*/ 6138975 h 6858000"/>
              <a:gd name="connsiteX272" fmla="*/ 5062409 w 7467600"/>
              <a:gd name="connsiteY272" fmla="*/ 6653544 h 6858000"/>
              <a:gd name="connsiteX273" fmla="*/ 5036628 w 7467600"/>
              <a:gd name="connsiteY273" fmla="*/ 6754247 h 6858000"/>
              <a:gd name="connsiteX274" fmla="*/ 5009112 w 7467600"/>
              <a:gd name="connsiteY274" fmla="*/ 6858000 h 6858000"/>
              <a:gd name="connsiteX275" fmla="*/ 4976679 w 7467600"/>
              <a:gd name="connsiteY275" fmla="*/ 6858000 h 6858000"/>
              <a:gd name="connsiteX276" fmla="*/ 5006537 w 7467600"/>
              <a:gd name="connsiteY276" fmla="*/ 6747068 h 6858000"/>
              <a:gd name="connsiteX277" fmla="*/ 5032723 w 7467600"/>
              <a:gd name="connsiteY277" fmla="*/ 6644957 h 6858000"/>
              <a:gd name="connsiteX278" fmla="*/ 5242949 w 7467600"/>
              <a:gd name="connsiteY278" fmla="*/ 6125175 h 6858000"/>
              <a:gd name="connsiteX279" fmla="*/ 5286321 w 7467600"/>
              <a:gd name="connsiteY279" fmla="*/ 6033555 h 6858000"/>
              <a:gd name="connsiteX280" fmla="*/ 5008210 w 7467600"/>
              <a:gd name="connsiteY280" fmla="*/ 6649194 h 6858000"/>
              <a:gd name="connsiteX281" fmla="*/ 4986321 w 7467600"/>
              <a:gd name="connsiteY281" fmla="*/ 6765687 h 6858000"/>
              <a:gd name="connsiteX282" fmla="*/ 4973474 w 7467600"/>
              <a:gd name="connsiteY282" fmla="*/ 6858000 h 6858000"/>
              <a:gd name="connsiteX283" fmla="*/ 4907178 w 7467600"/>
              <a:gd name="connsiteY283" fmla="*/ 6858000 h 6858000"/>
              <a:gd name="connsiteX284" fmla="*/ 4910810 w 7467600"/>
              <a:gd name="connsiteY284" fmla="*/ 6829660 h 6858000"/>
              <a:gd name="connsiteX285" fmla="*/ 4987461 w 7467600"/>
              <a:gd name="connsiteY285" fmla="*/ 6432994 h 6858000"/>
              <a:gd name="connsiteX286" fmla="*/ 5179262 w 7467600"/>
              <a:gd name="connsiteY286" fmla="*/ 6035044 h 6858000"/>
              <a:gd name="connsiteX287" fmla="*/ 4689678 w 7467600"/>
              <a:gd name="connsiteY287" fmla="*/ 6440241 h 6858000"/>
              <a:gd name="connsiteX288" fmla="*/ 4477543 w 7467600"/>
              <a:gd name="connsiteY288" fmla="*/ 6674836 h 6858000"/>
              <a:gd name="connsiteX289" fmla="*/ 4329957 w 7467600"/>
              <a:gd name="connsiteY289" fmla="*/ 6858000 h 6858000"/>
              <a:gd name="connsiteX290" fmla="*/ 4218595 w 7467600"/>
              <a:gd name="connsiteY290" fmla="*/ 6858000 h 6858000"/>
              <a:gd name="connsiteX291" fmla="*/ 4368888 w 7467600"/>
              <a:gd name="connsiteY291" fmla="*/ 6668412 h 6858000"/>
              <a:gd name="connsiteX292" fmla="*/ 4563091 w 7467600"/>
              <a:gd name="connsiteY292" fmla="*/ 6442508 h 6858000"/>
              <a:gd name="connsiteX293" fmla="*/ 5387324 w 7467600"/>
              <a:gd name="connsiteY293" fmla="*/ 5705830 h 6858000"/>
              <a:gd name="connsiteX294" fmla="*/ 5073620 w 7467600"/>
              <a:gd name="connsiteY294" fmla="*/ 5955437 h 6858000"/>
              <a:gd name="connsiteX295" fmla="*/ 4689789 w 7467600"/>
              <a:gd name="connsiteY295" fmla="*/ 6268382 h 6858000"/>
              <a:gd name="connsiteX296" fmla="*/ 4418722 w 7467600"/>
              <a:gd name="connsiteY296" fmla="*/ 6570886 h 6858000"/>
              <a:gd name="connsiteX297" fmla="*/ 4214944 w 7467600"/>
              <a:gd name="connsiteY297" fmla="*/ 6858000 h 6858000"/>
              <a:gd name="connsiteX298" fmla="*/ 4177898 w 7467600"/>
              <a:gd name="connsiteY298" fmla="*/ 6858000 h 6858000"/>
              <a:gd name="connsiteX299" fmla="*/ 4391597 w 7467600"/>
              <a:gd name="connsiteY299" fmla="*/ 6556370 h 6858000"/>
              <a:gd name="connsiteX300" fmla="*/ 4668889 w 7467600"/>
              <a:gd name="connsiteY300" fmla="*/ 6246399 h 6858000"/>
              <a:gd name="connsiteX301" fmla="*/ 5055427 w 7467600"/>
              <a:gd name="connsiteY301" fmla="*/ 5931476 h 6858000"/>
              <a:gd name="connsiteX302" fmla="*/ 5371814 w 7467600"/>
              <a:gd name="connsiteY302" fmla="*/ 5678975 h 6858000"/>
              <a:gd name="connsiteX303" fmla="*/ 4987918 w 7467600"/>
              <a:gd name="connsiteY303" fmla="*/ 5838701 h 6858000"/>
              <a:gd name="connsiteX304" fmla="*/ 4317146 w 7467600"/>
              <a:gd name="connsiteY304" fmla="*/ 6587716 h 6858000"/>
              <a:gd name="connsiteX305" fmla="*/ 4171627 w 7467600"/>
              <a:gd name="connsiteY305" fmla="*/ 6858000 h 6858000"/>
              <a:gd name="connsiteX306" fmla="*/ 4081585 w 7467600"/>
              <a:gd name="connsiteY306" fmla="*/ 6858000 h 6858000"/>
              <a:gd name="connsiteX307" fmla="*/ 4238603 w 7467600"/>
              <a:gd name="connsiteY307" fmla="*/ 6559341 h 6858000"/>
              <a:gd name="connsiteX308" fmla="*/ 4778333 w 7467600"/>
              <a:gd name="connsiteY308" fmla="*/ 5873626 h 6858000"/>
              <a:gd name="connsiteX309" fmla="*/ 5414185 w 7467600"/>
              <a:gd name="connsiteY309" fmla="*/ 5573882 h 6858000"/>
              <a:gd name="connsiteX310" fmla="*/ 5959648 w 7467600"/>
              <a:gd name="connsiteY310" fmla="*/ 4760797 h 6858000"/>
              <a:gd name="connsiteX311" fmla="*/ 5355019 w 7467600"/>
              <a:gd name="connsiteY311" fmla="*/ 4734672 h 6858000"/>
              <a:gd name="connsiteX312" fmla="*/ 5083565 w 7467600"/>
              <a:gd name="connsiteY312" fmla="*/ 5179121 h 6858000"/>
              <a:gd name="connsiteX313" fmla="*/ 4713577 w 7467600"/>
              <a:gd name="connsiteY313" fmla="*/ 5616803 h 6858000"/>
              <a:gd name="connsiteX314" fmla="*/ 3989559 w 7467600"/>
              <a:gd name="connsiteY314" fmla="*/ 6145945 h 6858000"/>
              <a:gd name="connsiteX315" fmla="*/ 3939824 w 7467600"/>
              <a:gd name="connsiteY315" fmla="*/ 6066900 h 6858000"/>
              <a:gd name="connsiteX316" fmla="*/ 4584537 w 7467600"/>
              <a:gd name="connsiteY316" fmla="*/ 5324826 h 6858000"/>
              <a:gd name="connsiteX317" fmla="*/ 5037105 w 7467600"/>
              <a:gd name="connsiteY317" fmla="*/ 5088765 h 6858000"/>
              <a:gd name="connsiteX318" fmla="*/ 5039930 w 7467600"/>
              <a:gd name="connsiteY318" fmla="*/ 5089585 h 6858000"/>
              <a:gd name="connsiteX319" fmla="*/ 5263764 w 7467600"/>
              <a:gd name="connsiteY319" fmla="*/ 4735525 h 6858000"/>
              <a:gd name="connsiteX320" fmla="*/ 4086300 w 7467600"/>
              <a:gd name="connsiteY320" fmla="*/ 4884599 h 6858000"/>
              <a:gd name="connsiteX321" fmla="*/ 4085485 w 7467600"/>
              <a:gd name="connsiteY321" fmla="*/ 4899070 h 6858000"/>
              <a:gd name="connsiteX322" fmla="*/ 3871915 w 7467600"/>
              <a:gd name="connsiteY322" fmla="*/ 5253645 h 6858000"/>
              <a:gd name="connsiteX323" fmla="*/ 3799374 w 7467600"/>
              <a:gd name="connsiteY323" fmla="*/ 5466127 h 6858000"/>
              <a:gd name="connsiteX324" fmla="*/ 3498850 w 7467600"/>
              <a:gd name="connsiteY324" fmla="*/ 6661888 h 6858000"/>
              <a:gd name="connsiteX325" fmla="*/ 3399216 w 7467600"/>
              <a:gd name="connsiteY325" fmla="*/ 6858000 h 6858000"/>
              <a:gd name="connsiteX326" fmla="*/ 3303688 w 7467600"/>
              <a:gd name="connsiteY326" fmla="*/ 6858000 h 6858000"/>
              <a:gd name="connsiteX327" fmla="*/ 3391774 w 7467600"/>
              <a:gd name="connsiteY327" fmla="*/ 6697181 h 6858000"/>
              <a:gd name="connsiteX328" fmla="*/ 3735540 w 7467600"/>
              <a:gd name="connsiteY328" fmla="*/ 5546923 h 6858000"/>
              <a:gd name="connsiteX329" fmla="*/ 3729438 w 7467600"/>
              <a:gd name="connsiteY329" fmla="*/ 5569058 h 6858000"/>
              <a:gd name="connsiteX330" fmla="*/ 3707782 w 7467600"/>
              <a:gd name="connsiteY330" fmla="*/ 5644908 h 6858000"/>
              <a:gd name="connsiteX331" fmla="*/ 3583827 w 7467600"/>
              <a:gd name="connsiteY331" fmla="*/ 6039215 h 6858000"/>
              <a:gd name="connsiteX332" fmla="*/ 3547861 w 7467600"/>
              <a:gd name="connsiteY332" fmla="*/ 6129609 h 6858000"/>
              <a:gd name="connsiteX333" fmla="*/ 3490905 w 7467600"/>
              <a:gd name="connsiteY333" fmla="*/ 6277660 h 6858000"/>
              <a:gd name="connsiteX334" fmla="*/ 3455859 w 7467600"/>
              <a:gd name="connsiteY334" fmla="*/ 6391301 h 6858000"/>
              <a:gd name="connsiteX335" fmla="*/ 3429112 w 7467600"/>
              <a:gd name="connsiteY335" fmla="*/ 6479469 h 6858000"/>
              <a:gd name="connsiteX336" fmla="*/ 3304862 w 7467600"/>
              <a:gd name="connsiteY336" fmla="*/ 6796476 h 6858000"/>
              <a:gd name="connsiteX337" fmla="*/ 3276071 w 7467600"/>
              <a:gd name="connsiteY337" fmla="*/ 6858000 h 6858000"/>
              <a:gd name="connsiteX338" fmla="*/ 3240805 w 7467600"/>
              <a:gd name="connsiteY338" fmla="*/ 6858000 h 6858000"/>
              <a:gd name="connsiteX339" fmla="*/ 3275917 w 7467600"/>
              <a:gd name="connsiteY339" fmla="*/ 6783192 h 6858000"/>
              <a:gd name="connsiteX340" fmla="*/ 3399358 w 7467600"/>
              <a:gd name="connsiteY340" fmla="*/ 6469011 h 6858000"/>
              <a:gd name="connsiteX341" fmla="*/ 3425650 w 7467600"/>
              <a:gd name="connsiteY341" fmla="*/ 6381333 h 6858000"/>
              <a:gd name="connsiteX342" fmla="*/ 3460661 w 7467600"/>
              <a:gd name="connsiteY342" fmla="*/ 6266763 h 6858000"/>
              <a:gd name="connsiteX343" fmla="*/ 3518021 w 7467600"/>
              <a:gd name="connsiteY343" fmla="*/ 6117298 h 6858000"/>
              <a:gd name="connsiteX344" fmla="*/ 3554035 w 7467600"/>
              <a:gd name="connsiteY344" fmla="*/ 6027832 h 6858000"/>
              <a:gd name="connsiteX345" fmla="*/ 3677174 w 7467600"/>
              <a:gd name="connsiteY345" fmla="*/ 5636351 h 6858000"/>
              <a:gd name="connsiteX346" fmla="*/ 3698819 w 7467600"/>
              <a:gd name="connsiteY346" fmla="*/ 5560503 h 6858000"/>
              <a:gd name="connsiteX347" fmla="*/ 3702094 w 7467600"/>
              <a:gd name="connsiteY347" fmla="*/ 5549194 h 6858000"/>
              <a:gd name="connsiteX348" fmla="*/ 3398355 w 7467600"/>
              <a:gd name="connsiteY348" fmla="*/ 6094603 h 6858000"/>
              <a:gd name="connsiteX349" fmla="*/ 3193941 w 7467600"/>
              <a:gd name="connsiteY349" fmla="*/ 6798775 h 6858000"/>
              <a:gd name="connsiteX350" fmla="*/ 3184140 w 7467600"/>
              <a:gd name="connsiteY350" fmla="*/ 6858000 h 6858000"/>
              <a:gd name="connsiteX351" fmla="*/ 3099978 w 7467600"/>
              <a:gd name="connsiteY351" fmla="*/ 6858000 h 6858000"/>
              <a:gd name="connsiteX352" fmla="*/ 3101556 w 7467600"/>
              <a:gd name="connsiteY352" fmla="*/ 6843337 h 6858000"/>
              <a:gd name="connsiteX353" fmla="*/ 3370162 w 7467600"/>
              <a:gd name="connsiteY353" fmla="*/ 5785550 h 6858000"/>
              <a:gd name="connsiteX354" fmla="*/ 3746477 w 7467600"/>
              <a:gd name="connsiteY354" fmla="*/ 5377889 h 6858000"/>
              <a:gd name="connsiteX355" fmla="*/ 3863399 w 7467600"/>
              <a:gd name="connsiteY355" fmla="*/ 5087257 h 6858000"/>
              <a:gd name="connsiteX356" fmla="*/ 3968712 w 7467600"/>
              <a:gd name="connsiteY356" fmla="*/ 4913989 h 6858000"/>
              <a:gd name="connsiteX357" fmla="*/ 2792390 w 7467600"/>
              <a:gd name="connsiteY357" fmla="*/ 5382974 h 6858000"/>
              <a:gd name="connsiteX358" fmla="*/ 2714982 w 7467600"/>
              <a:gd name="connsiteY358" fmla="*/ 5427051 h 6858000"/>
              <a:gd name="connsiteX359" fmla="*/ 2813361 w 7467600"/>
              <a:gd name="connsiteY359" fmla="*/ 6023912 h 6858000"/>
              <a:gd name="connsiteX360" fmla="*/ 2688430 w 7467600"/>
              <a:gd name="connsiteY360" fmla="*/ 6801564 h 6858000"/>
              <a:gd name="connsiteX361" fmla="*/ 2629626 w 7467600"/>
              <a:gd name="connsiteY361" fmla="*/ 6763394 h 6858000"/>
              <a:gd name="connsiteX362" fmla="*/ 2565328 w 7467600"/>
              <a:gd name="connsiteY362" fmla="*/ 5516399 h 6858000"/>
              <a:gd name="connsiteX363" fmla="*/ 1922999 w 7467600"/>
              <a:gd name="connsiteY363" fmla="*/ 5980343 h 6858000"/>
              <a:gd name="connsiteX364" fmla="*/ 1950261 w 7467600"/>
              <a:gd name="connsiteY364" fmla="*/ 6405858 h 6858000"/>
              <a:gd name="connsiteX365" fmla="*/ 2365554 w 7467600"/>
              <a:gd name="connsiteY365" fmla="*/ 6759107 h 6858000"/>
              <a:gd name="connsiteX366" fmla="*/ 2424142 w 7467600"/>
              <a:gd name="connsiteY366" fmla="*/ 6858000 h 6858000"/>
              <a:gd name="connsiteX367" fmla="*/ 2395994 w 7467600"/>
              <a:gd name="connsiteY367" fmla="*/ 6858000 h 6858000"/>
              <a:gd name="connsiteX368" fmla="*/ 2392863 w 7467600"/>
              <a:gd name="connsiteY368" fmla="*/ 6852964 h 6858000"/>
              <a:gd name="connsiteX369" fmla="*/ 2017589 w 7467600"/>
              <a:gd name="connsiteY369" fmla="*/ 6493982 h 6858000"/>
              <a:gd name="connsiteX370" fmla="*/ 2147336 w 7467600"/>
              <a:gd name="connsiteY370" fmla="*/ 6594052 h 6858000"/>
              <a:gd name="connsiteX371" fmla="*/ 2207047 w 7467600"/>
              <a:gd name="connsiteY371" fmla="*/ 6654540 h 6858000"/>
              <a:gd name="connsiteX372" fmla="*/ 2299106 w 7467600"/>
              <a:gd name="connsiteY372" fmla="*/ 6778931 h 6858000"/>
              <a:gd name="connsiteX373" fmla="*/ 2314430 w 7467600"/>
              <a:gd name="connsiteY373" fmla="*/ 6801144 h 6858000"/>
              <a:gd name="connsiteX374" fmla="*/ 2352406 w 7467600"/>
              <a:gd name="connsiteY374" fmla="*/ 6858000 h 6858000"/>
              <a:gd name="connsiteX375" fmla="*/ 2314492 w 7467600"/>
              <a:gd name="connsiteY375" fmla="*/ 6858000 h 6858000"/>
              <a:gd name="connsiteX376" fmla="*/ 2288095 w 7467600"/>
              <a:gd name="connsiteY376" fmla="*/ 6818030 h 6858000"/>
              <a:gd name="connsiteX377" fmla="*/ 2272768 w 7467600"/>
              <a:gd name="connsiteY377" fmla="*/ 6795822 h 6858000"/>
              <a:gd name="connsiteX378" fmla="*/ 2182715 w 7467600"/>
              <a:gd name="connsiteY378" fmla="*/ 6675071 h 6858000"/>
              <a:gd name="connsiteX379" fmla="*/ 2032061 w 7467600"/>
              <a:gd name="connsiteY379" fmla="*/ 6541380 h 6858000"/>
              <a:gd name="connsiteX380" fmla="*/ 2257220 w 7467600"/>
              <a:gd name="connsiteY380" fmla="*/ 6826257 h 6858000"/>
              <a:gd name="connsiteX381" fmla="*/ 2281324 w 7467600"/>
              <a:gd name="connsiteY381" fmla="*/ 6858000 h 6858000"/>
              <a:gd name="connsiteX382" fmla="*/ 2242860 w 7467600"/>
              <a:gd name="connsiteY382" fmla="*/ 6858000 h 6858000"/>
              <a:gd name="connsiteX383" fmla="*/ 2232818 w 7467600"/>
              <a:gd name="connsiteY383" fmla="*/ 6844926 h 6858000"/>
              <a:gd name="connsiteX384" fmla="*/ 1990172 w 7467600"/>
              <a:gd name="connsiteY384" fmla="*/ 6542121 h 6858000"/>
              <a:gd name="connsiteX385" fmla="*/ 2124090 w 7467600"/>
              <a:gd name="connsiteY385" fmla="*/ 6761017 h 6858000"/>
              <a:gd name="connsiteX386" fmla="*/ 2200380 w 7467600"/>
              <a:gd name="connsiteY386" fmla="*/ 6858000 h 6858000"/>
              <a:gd name="connsiteX387" fmla="*/ 2147507 w 7467600"/>
              <a:gd name="connsiteY387" fmla="*/ 6858000 h 6858000"/>
              <a:gd name="connsiteX388" fmla="*/ 2070668 w 7467600"/>
              <a:gd name="connsiteY388" fmla="*/ 6761520 h 6858000"/>
              <a:gd name="connsiteX389" fmla="*/ 1975142 w 7467600"/>
              <a:gd name="connsiteY389" fmla="*/ 6585570 h 6858000"/>
              <a:gd name="connsiteX390" fmla="*/ 2050035 w 7467600"/>
              <a:gd name="connsiteY390" fmla="*/ 6813345 h 6858000"/>
              <a:gd name="connsiteX391" fmla="*/ 2063025 w 7467600"/>
              <a:gd name="connsiteY391" fmla="*/ 6858000 h 6858000"/>
              <a:gd name="connsiteX392" fmla="*/ 2021675 w 7467600"/>
              <a:gd name="connsiteY392" fmla="*/ 6858000 h 6858000"/>
              <a:gd name="connsiteX393" fmla="*/ 2019308 w 7467600"/>
              <a:gd name="connsiteY393" fmla="*/ 6847118 h 6858000"/>
              <a:gd name="connsiteX394" fmla="*/ 1938835 w 7467600"/>
              <a:gd name="connsiteY394" fmla="*/ 6551160 h 6858000"/>
              <a:gd name="connsiteX395" fmla="*/ 1953230 w 7467600"/>
              <a:gd name="connsiteY395" fmla="*/ 6759699 h 6858000"/>
              <a:gd name="connsiteX396" fmla="*/ 1956763 w 7467600"/>
              <a:gd name="connsiteY396" fmla="*/ 6778191 h 6858000"/>
              <a:gd name="connsiteX397" fmla="*/ 1967925 w 7467600"/>
              <a:gd name="connsiteY397" fmla="*/ 6858000 h 6858000"/>
              <a:gd name="connsiteX398" fmla="*/ 1936622 w 7467600"/>
              <a:gd name="connsiteY398" fmla="*/ 6858000 h 6858000"/>
              <a:gd name="connsiteX399" fmla="*/ 1926261 w 7467600"/>
              <a:gd name="connsiteY399" fmla="*/ 6784064 h 6858000"/>
              <a:gd name="connsiteX400" fmla="*/ 1922724 w 7467600"/>
              <a:gd name="connsiteY400" fmla="*/ 6765577 h 6858000"/>
              <a:gd name="connsiteX401" fmla="*/ 1904650 w 7467600"/>
              <a:gd name="connsiteY401" fmla="*/ 6639616 h 6858000"/>
              <a:gd name="connsiteX402" fmla="*/ 1885273 w 7467600"/>
              <a:gd name="connsiteY402" fmla="*/ 6858000 h 6858000"/>
              <a:gd name="connsiteX403" fmla="*/ 1854363 w 7467600"/>
              <a:gd name="connsiteY403" fmla="*/ 6858000 h 6858000"/>
              <a:gd name="connsiteX404" fmla="*/ 1880391 w 7467600"/>
              <a:gd name="connsiteY404" fmla="*/ 6603796 h 6858000"/>
              <a:gd name="connsiteX405" fmla="*/ 1818273 w 7467600"/>
              <a:gd name="connsiteY405" fmla="*/ 6715729 h 6858000"/>
              <a:gd name="connsiteX406" fmla="*/ 1794691 w 7467600"/>
              <a:gd name="connsiteY406" fmla="*/ 6843239 h 6858000"/>
              <a:gd name="connsiteX407" fmla="*/ 1794914 w 7467600"/>
              <a:gd name="connsiteY407" fmla="*/ 6858000 h 6858000"/>
              <a:gd name="connsiteX408" fmla="*/ 1746128 w 7467600"/>
              <a:gd name="connsiteY408" fmla="*/ 6858000 h 6858000"/>
              <a:gd name="connsiteX409" fmla="*/ 1753934 w 7467600"/>
              <a:gd name="connsiteY409" fmla="*/ 6724796 h 6858000"/>
              <a:gd name="connsiteX410" fmla="*/ 1792053 w 7467600"/>
              <a:gd name="connsiteY410" fmla="*/ 6572396 h 6858000"/>
              <a:gd name="connsiteX411" fmla="*/ 1862248 w 7467600"/>
              <a:gd name="connsiteY411" fmla="*/ 6266397 h 6858000"/>
              <a:gd name="connsiteX412" fmla="*/ 1862250 w 7467600"/>
              <a:gd name="connsiteY412" fmla="*/ 6033531 h 6858000"/>
              <a:gd name="connsiteX413" fmla="*/ 1211999 w 7467600"/>
              <a:gd name="connsiteY413" fmla="*/ 6683610 h 6858000"/>
              <a:gd name="connsiteX414" fmla="*/ 1213266 w 7467600"/>
              <a:gd name="connsiteY414" fmla="*/ 6691947 h 6858000"/>
              <a:gd name="connsiteX415" fmla="*/ 1203370 w 7467600"/>
              <a:gd name="connsiteY415" fmla="*/ 6850676 h 6858000"/>
              <a:gd name="connsiteX416" fmla="*/ 1203671 w 7467600"/>
              <a:gd name="connsiteY416" fmla="*/ 6858000 h 6858000"/>
              <a:gd name="connsiteX417" fmla="*/ 1143180 w 7467600"/>
              <a:gd name="connsiteY417" fmla="*/ 6858000 h 6858000"/>
              <a:gd name="connsiteX418" fmla="*/ 1142176 w 7467600"/>
              <a:gd name="connsiteY418" fmla="*/ 6766045 h 6858000"/>
              <a:gd name="connsiteX419" fmla="*/ 1067484 w 7467600"/>
              <a:gd name="connsiteY419" fmla="*/ 6858000 h 6858000"/>
              <a:gd name="connsiteX420" fmla="*/ 953928 w 7467600"/>
              <a:gd name="connsiteY420" fmla="*/ 6858000 h 6858000"/>
              <a:gd name="connsiteX421" fmla="*/ 959715 w 7467600"/>
              <a:gd name="connsiteY421" fmla="*/ 6850185 h 6858000"/>
              <a:gd name="connsiteX422" fmla="*/ 1483788 w 7467600"/>
              <a:gd name="connsiteY422" fmla="*/ 6259174 h 6858000"/>
              <a:gd name="connsiteX423" fmla="*/ 1100671 w 7467600"/>
              <a:gd name="connsiteY423" fmla="*/ 6252137 h 6858000"/>
              <a:gd name="connsiteX424" fmla="*/ 1090144 w 7467600"/>
              <a:gd name="connsiteY424" fmla="*/ 6256748 h 6858000"/>
              <a:gd name="connsiteX425" fmla="*/ 1095872 w 7467600"/>
              <a:gd name="connsiteY425" fmla="*/ 6271892 h 6858000"/>
              <a:gd name="connsiteX426" fmla="*/ 262785 w 7467600"/>
              <a:gd name="connsiteY426" fmla="*/ 6845450 h 6858000"/>
              <a:gd name="connsiteX427" fmla="*/ 209968 w 7467600"/>
              <a:gd name="connsiteY427" fmla="*/ 6770713 h 6858000"/>
              <a:gd name="connsiteX428" fmla="*/ 873460 w 7467600"/>
              <a:gd name="connsiteY428" fmla="*/ 6253768 h 6858000"/>
              <a:gd name="connsiteX429" fmla="*/ 192686 w 7467600"/>
              <a:gd name="connsiteY429" fmla="*/ 5849257 h 6858000"/>
              <a:gd name="connsiteX430" fmla="*/ 4696 w 7467600"/>
              <a:gd name="connsiteY430" fmla="*/ 5697668 h 6858000"/>
              <a:gd name="connsiteX431" fmla="*/ 0 w 7467600"/>
              <a:gd name="connsiteY431" fmla="*/ 5689984 h 6858000"/>
              <a:gd name="connsiteX432" fmla="*/ 0 w 7467600"/>
              <a:gd name="connsiteY432" fmla="*/ 5513472 h 6858000"/>
              <a:gd name="connsiteX433" fmla="*/ 174101 w 7467600"/>
              <a:gd name="connsiteY433" fmla="*/ 5620277 h 6858000"/>
              <a:gd name="connsiteX434" fmla="*/ 891800 w 7467600"/>
              <a:gd name="connsiteY434" fmla="*/ 6036935 h 6858000"/>
              <a:gd name="connsiteX435" fmla="*/ 1072219 w 7467600"/>
              <a:gd name="connsiteY435" fmla="*/ 6169443 h 6858000"/>
              <a:gd name="connsiteX436" fmla="*/ 1074117 w 7467600"/>
              <a:gd name="connsiteY436" fmla="*/ 6170301 h 6858000"/>
              <a:gd name="connsiteX437" fmla="*/ 1083114 w 7467600"/>
              <a:gd name="connsiteY437" fmla="*/ 6174131 h 6858000"/>
              <a:gd name="connsiteX438" fmla="*/ 1543010 w 7467600"/>
              <a:gd name="connsiteY438" fmla="*/ 6191140 h 6858000"/>
              <a:gd name="connsiteX439" fmla="*/ 1551080 w 7467600"/>
              <a:gd name="connsiteY439" fmla="*/ 6195006 h 6858000"/>
              <a:gd name="connsiteX440" fmla="*/ 2345443 w 7467600"/>
              <a:gd name="connsiteY440" fmla="*/ 5549882 h 6858000"/>
              <a:gd name="connsiteX441" fmla="*/ 1721499 w 7467600"/>
              <a:gd name="connsiteY441" fmla="*/ 5599969 h 6858000"/>
              <a:gd name="connsiteX442" fmla="*/ 767716 w 7467600"/>
              <a:gd name="connsiteY442" fmla="*/ 5472768 h 6858000"/>
              <a:gd name="connsiteX443" fmla="*/ 722147 w 7467600"/>
              <a:gd name="connsiteY443" fmla="*/ 5393091 h 6858000"/>
              <a:gd name="connsiteX444" fmla="*/ 1485552 w 7467600"/>
              <a:gd name="connsiteY444" fmla="*/ 5313202 h 6858000"/>
              <a:gd name="connsiteX445" fmla="*/ 2143004 w 7467600"/>
              <a:gd name="connsiteY445" fmla="*/ 5402420 h 6858000"/>
              <a:gd name="connsiteX446" fmla="*/ 1933391 w 7467600"/>
              <a:gd name="connsiteY446" fmla="*/ 5156971 h 6858000"/>
              <a:gd name="connsiteX447" fmla="*/ 1827118 w 7467600"/>
              <a:gd name="connsiteY447" fmla="*/ 4968410 h 6858000"/>
              <a:gd name="connsiteX448" fmla="*/ 1837349 w 7467600"/>
              <a:gd name="connsiteY448" fmla="*/ 4956357 h 6858000"/>
              <a:gd name="connsiteX449" fmla="*/ 2162835 w 7467600"/>
              <a:gd name="connsiteY449" fmla="*/ 5187853 h 6858000"/>
              <a:gd name="connsiteX450" fmla="*/ 2257167 w 7467600"/>
              <a:gd name="connsiteY450" fmla="*/ 5462123 h 6858000"/>
              <a:gd name="connsiteX451" fmla="*/ 2261598 w 7467600"/>
              <a:gd name="connsiteY451" fmla="*/ 5467998 h 6858000"/>
              <a:gd name="connsiteX452" fmla="*/ 2437177 w 7467600"/>
              <a:gd name="connsiteY452" fmla="*/ 5479608 h 6858000"/>
              <a:gd name="connsiteX453" fmla="*/ 2445247 w 7467600"/>
              <a:gd name="connsiteY453" fmla="*/ 5483476 h 6858000"/>
              <a:gd name="connsiteX454" fmla="*/ 2743626 w 7467600"/>
              <a:gd name="connsiteY454" fmla="*/ 5304819 h 6858000"/>
              <a:gd name="connsiteX455" fmla="*/ 3048102 w 7467600"/>
              <a:gd name="connsiteY455" fmla="*/ 5150595 h 6858000"/>
              <a:gd name="connsiteX456" fmla="*/ 1799414 w 7467600"/>
              <a:gd name="connsiteY456" fmla="*/ 4694732 h 6858000"/>
              <a:gd name="connsiteX457" fmla="*/ 1771735 w 7467600"/>
              <a:gd name="connsiteY457" fmla="*/ 4619929 h 6858000"/>
              <a:gd name="connsiteX458" fmla="*/ 3104273 w 7467600"/>
              <a:gd name="connsiteY458" fmla="*/ 5076159 h 6858000"/>
              <a:gd name="connsiteX459" fmla="*/ 3113245 w 7467600"/>
              <a:gd name="connsiteY459" fmla="*/ 5090705 h 6858000"/>
              <a:gd name="connsiteX460" fmla="*/ 3126294 w 7467600"/>
              <a:gd name="connsiteY460" fmla="*/ 5114400 h 6858000"/>
              <a:gd name="connsiteX461" fmla="*/ 3937433 w 7467600"/>
              <a:gd name="connsiteY461" fmla="*/ 4830473 h 6858000"/>
              <a:gd name="connsiteX462" fmla="*/ 3590475 w 7467600"/>
              <a:gd name="connsiteY462" fmla="*/ 4597974 h 6858000"/>
              <a:gd name="connsiteX463" fmla="*/ 3100264 w 7467600"/>
              <a:gd name="connsiteY463" fmla="*/ 4579845 h 6858000"/>
              <a:gd name="connsiteX464" fmla="*/ 2183576 w 7467600"/>
              <a:gd name="connsiteY464" fmla="*/ 4227150 h 6858000"/>
              <a:gd name="connsiteX465" fmla="*/ 2151029 w 7467600"/>
              <a:gd name="connsiteY465" fmla="*/ 4146947 h 6858000"/>
              <a:gd name="connsiteX466" fmla="*/ 3563434 w 7467600"/>
              <a:gd name="connsiteY466" fmla="*/ 4469115 h 6858000"/>
              <a:gd name="connsiteX467" fmla="*/ 3177952 w 7467600"/>
              <a:gd name="connsiteY467" fmla="*/ 3657386 h 6858000"/>
              <a:gd name="connsiteX468" fmla="*/ 3189263 w 7467600"/>
              <a:gd name="connsiteY468" fmla="*/ 3625726 h 6858000"/>
              <a:gd name="connsiteX469" fmla="*/ 3560912 w 7467600"/>
              <a:gd name="connsiteY469" fmla="*/ 4079863 h 6858000"/>
              <a:gd name="connsiteX470" fmla="*/ 3626636 w 7467600"/>
              <a:gd name="connsiteY470" fmla="*/ 4512230 h 6858000"/>
              <a:gd name="connsiteX471" fmla="*/ 3653088 w 7467600"/>
              <a:gd name="connsiteY471" fmla="*/ 4521417 h 6858000"/>
              <a:gd name="connsiteX472" fmla="*/ 3988128 w 7467600"/>
              <a:gd name="connsiteY472" fmla="*/ 4817267 h 6858000"/>
              <a:gd name="connsiteX473" fmla="*/ 4830582 w 7467600"/>
              <a:gd name="connsiteY473" fmla="*/ 4676000 h 6858000"/>
              <a:gd name="connsiteX474" fmla="*/ 4830100 w 7467600"/>
              <a:gd name="connsiteY474" fmla="*/ 4675554 h 6858000"/>
              <a:gd name="connsiteX475" fmla="*/ 4036318 w 7467600"/>
              <a:gd name="connsiteY475" fmla="*/ 4147013 h 6858000"/>
              <a:gd name="connsiteX476" fmla="*/ 3432098 w 7467600"/>
              <a:gd name="connsiteY476" fmla="*/ 3537312 h 6858000"/>
              <a:gd name="connsiteX477" fmla="*/ 3446761 w 7467600"/>
              <a:gd name="connsiteY477" fmla="*/ 3461278 h 6858000"/>
              <a:gd name="connsiteX478" fmla="*/ 4419733 w 7467600"/>
              <a:gd name="connsiteY478" fmla="*/ 3963555 h 6858000"/>
              <a:gd name="connsiteX479" fmla="*/ 4781371 w 7467600"/>
              <a:gd name="connsiteY479" fmla="*/ 4458604 h 6858000"/>
              <a:gd name="connsiteX480" fmla="*/ 4780440 w 7467600"/>
              <a:gd name="connsiteY480" fmla="*/ 4470290 h 6858000"/>
              <a:gd name="connsiteX481" fmla="*/ 4898954 w 7467600"/>
              <a:gd name="connsiteY481" fmla="*/ 4662092 h 6858000"/>
              <a:gd name="connsiteX482" fmla="*/ 4900699 w 7467600"/>
              <a:gd name="connsiteY482" fmla="*/ 4670867 h 6858000"/>
              <a:gd name="connsiteX483" fmla="*/ 5714511 w 7467600"/>
              <a:gd name="connsiteY483" fmla="*/ 4663483 h 6858000"/>
              <a:gd name="connsiteX484" fmla="*/ 5464793 w 7467600"/>
              <a:gd name="connsiteY484" fmla="*/ 4393556 h 6858000"/>
              <a:gd name="connsiteX485" fmla="*/ 5461897 w 7467600"/>
              <a:gd name="connsiteY485" fmla="*/ 4390879 h 6858000"/>
              <a:gd name="connsiteX486" fmla="*/ 4294126 w 7467600"/>
              <a:gd name="connsiteY486" fmla="*/ 3303048 h 6858000"/>
              <a:gd name="connsiteX487" fmla="*/ 4305321 w 7467600"/>
              <a:gd name="connsiteY487" fmla="*/ 3256953 h 6858000"/>
              <a:gd name="connsiteX488" fmla="*/ 4949299 w 7467600"/>
              <a:gd name="connsiteY488" fmla="*/ 3766336 h 6858000"/>
              <a:gd name="connsiteX489" fmla="*/ 5291452 w 7467600"/>
              <a:gd name="connsiteY489" fmla="*/ 4076801 h 6858000"/>
              <a:gd name="connsiteX490" fmla="*/ 5434998 w 7467600"/>
              <a:gd name="connsiteY490" fmla="*/ 4254100 h 6858000"/>
              <a:gd name="connsiteX491" fmla="*/ 5351015 w 7467600"/>
              <a:gd name="connsiteY491" fmla="*/ 3760989 h 6858000"/>
              <a:gd name="connsiteX492" fmla="*/ 5413780 w 7467600"/>
              <a:gd name="connsiteY492" fmla="*/ 2966265 h 6858000"/>
              <a:gd name="connsiteX493" fmla="*/ 5425627 w 7467600"/>
              <a:gd name="connsiteY493" fmla="*/ 2954192 h 6858000"/>
              <a:gd name="connsiteX494" fmla="*/ 6604735 w 7467600"/>
              <a:gd name="connsiteY494" fmla="*/ 2041381 h 6858000"/>
              <a:gd name="connsiteX495" fmla="*/ 7204487 w 7467600"/>
              <a:gd name="connsiteY495" fmla="*/ 2742112 h 6858000"/>
              <a:gd name="connsiteX496" fmla="*/ 7131592 w 7467600"/>
              <a:gd name="connsiteY496" fmla="*/ 2672096 h 6858000"/>
              <a:gd name="connsiteX497" fmla="*/ 6996344 w 7467600"/>
              <a:gd name="connsiteY497" fmla="*/ 2518310 h 6858000"/>
              <a:gd name="connsiteX498" fmla="*/ 6735495 w 7467600"/>
              <a:gd name="connsiteY498" fmla="*/ 2196890 h 6858000"/>
              <a:gd name="connsiteX499" fmla="*/ 6721901 w 7467600"/>
              <a:gd name="connsiteY499" fmla="*/ 2179274 h 6858000"/>
              <a:gd name="connsiteX500" fmla="*/ 6604735 w 7467600"/>
              <a:gd name="connsiteY500" fmla="*/ 2041381 h 6858000"/>
              <a:gd name="connsiteX501" fmla="*/ 6591670 w 7467600"/>
              <a:gd name="connsiteY501" fmla="*/ 1988277 h 6858000"/>
              <a:gd name="connsiteX502" fmla="*/ 6747349 w 7467600"/>
              <a:gd name="connsiteY502" fmla="*/ 2160069 h 6858000"/>
              <a:gd name="connsiteX503" fmla="*/ 6760943 w 7467600"/>
              <a:gd name="connsiteY503" fmla="*/ 2177686 h 6858000"/>
              <a:gd name="connsiteX504" fmla="*/ 7021065 w 7467600"/>
              <a:gd name="connsiteY504" fmla="*/ 2498102 h 6858000"/>
              <a:gd name="connsiteX505" fmla="*/ 7155223 w 7467600"/>
              <a:gd name="connsiteY505" fmla="*/ 2650386 h 6858000"/>
              <a:gd name="connsiteX506" fmla="*/ 7203167 w 7467600"/>
              <a:gd name="connsiteY506" fmla="*/ 2697288 h 6858000"/>
              <a:gd name="connsiteX507" fmla="*/ 6937703 w 7467600"/>
              <a:gd name="connsiteY507" fmla="*/ 2321981 h 6858000"/>
              <a:gd name="connsiteX508" fmla="*/ 6591670 w 7467600"/>
              <a:gd name="connsiteY508" fmla="*/ 1988277 h 6858000"/>
              <a:gd name="connsiteX509" fmla="*/ 5798671 w 7467600"/>
              <a:gd name="connsiteY509" fmla="*/ 1981601 h 6858000"/>
              <a:gd name="connsiteX510" fmla="*/ 5754709 w 7467600"/>
              <a:gd name="connsiteY510" fmla="*/ 2071454 h 6858000"/>
              <a:gd name="connsiteX511" fmla="*/ 5763044 w 7467600"/>
              <a:gd name="connsiteY511" fmla="*/ 2842206 h 6858000"/>
              <a:gd name="connsiteX512" fmla="*/ 5764974 w 7467600"/>
              <a:gd name="connsiteY512" fmla="*/ 2799609 h 6858000"/>
              <a:gd name="connsiteX513" fmla="*/ 5767665 w 7467600"/>
              <a:gd name="connsiteY513" fmla="*/ 2666409 h 6858000"/>
              <a:gd name="connsiteX514" fmla="*/ 5763055 w 7467600"/>
              <a:gd name="connsiteY514" fmla="*/ 2579705 h 6858000"/>
              <a:gd name="connsiteX515" fmla="*/ 5758079 w 7467600"/>
              <a:gd name="connsiteY515" fmla="*/ 2492508 h 6858000"/>
              <a:gd name="connsiteX516" fmla="*/ 5779325 w 7467600"/>
              <a:gd name="connsiteY516" fmla="*/ 2197069 h 6858000"/>
              <a:gd name="connsiteX517" fmla="*/ 5798671 w 7467600"/>
              <a:gd name="connsiteY517" fmla="*/ 1981601 h 6858000"/>
              <a:gd name="connsiteX518" fmla="*/ 5829202 w 7467600"/>
              <a:gd name="connsiteY518" fmla="*/ 1971679 h 6858000"/>
              <a:gd name="connsiteX519" fmla="*/ 5809558 w 7467600"/>
              <a:gd name="connsiteY519" fmla="*/ 2198043 h 6858000"/>
              <a:gd name="connsiteX520" fmla="*/ 5788653 w 7467600"/>
              <a:gd name="connsiteY520" fmla="*/ 2489430 h 6858000"/>
              <a:gd name="connsiteX521" fmla="*/ 5793439 w 7467600"/>
              <a:gd name="connsiteY521" fmla="*/ 2575235 h 6858000"/>
              <a:gd name="connsiteX522" fmla="*/ 5796837 w 7467600"/>
              <a:gd name="connsiteY522" fmla="*/ 2637633 h 6858000"/>
              <a:gd name="connsiteX523" fmla="*/ 5818614 w 7467600"/>
              <a:gd name="connsiteY523" fmla="*/ 2473055 h 6858000"/>
              <a:gd name="connsiteX524" fmla="*/ 5829202 w 7467600"/>
              <a:gd name="connsiteY524" fmla="*/ 1971679 h 6858000"/>
              <a:gd name="connsiteX525" fmla="*/ 5911389 w 7467600"/>
              <a:gd name="connsiteY525" fmla="*/ 1898371 h 6858000"/>
              <a:gd name="connsiteX526" fmla="*/ 6237627 w 7467600"/>
              <a:gd name="connsiteY526" fmla="*/ 2231921 h 6858000"/>
              <a:gd name="connsiteX527" fmla="*/ 5911389 w 7467600"/>
              <a:gd name="connsiteY527" fmla="*/ 1898371 h 6858000"/>
              <a:gd name="connsiteX528" fmla="*/ 6944437 w 7467600"/>
              <a:gd name="connsiteY528" fmla="*/ 1575402 h 6858000"/>
              <a:gd name="connsiteX529" fmla="*/ 6304730 w 7467600"/>
              <a:gd name="connsiteY529" fmla="*/ 1766654 h 6858000"/>
              <a:gd name="connsiteX530" fmla="*/ 6944437 w 7467600"/>
              <a:gd name="connsiteY530" fmla="*/ 1575402 h 6858000"/>
              <a:gd name="connsiteX531" fmla="*/ 7019523 w 7467600"/>
              <a:gd name="connsiteY531" fmla="*/ 1519450 h 6858000"/>
              <a:gd name="connsiteX532" fmla="*/ 6298091 w 7467600"/>
              <a:gd name="connsiteY532" fmla="*/ 1737122 h 6858000"/>
              <a:gd name="connsiteX533" fmla="*/ 7019523 w 7467600"/>
              <a:gd name="connsiteY533" fmla="*/ 1519450 h 6858000"/>
              <a:gd name="connsiteX534" fmla="*/ 2399523 w 7467600"/>
              <a:gd name="connsiteY534" fmla="*/ 1428234 h 6858000"/>
              <a:gd name="connsiteX535" fmla="*/ 2224982 w 7467600"/>
              <a:gd name="connsiteY535" fmla="*/ 1826201 h 6858000"/>
              <a:gd name="connsiteX536" fmla="*/ 2096099 w 7467600"/>
              <a:gd name="connsiteY536" fmla="*/ 2345900 h 6858000"/>
              <a:gd name="connsiteX537" fmla="*/ 2283317 w 7467600"/>
              <a:gd name="connsiteY537" fmla="*/ 1796925 h 6858000"/>
              <a:gd name="connsiteX538" fmla="*/ 2399523 w 7467600"/>
              <a:gd name="connsiteY538" fmla="*/ 1428234 h 6858000"/>
              <a:gd name="connsiteX539" fmla="*/ 2448558 w 7467600"/>
              <a:gd name="connsiteY539" fmla="*/ 1373435 h 6858000"/>
              <a:gd name="connsiteX540" fmla="*/ 2312521 w 7467600"/>
              <a:gd name="connsiteY540" fmla="*/ 1806140 h 6858000"/>
              <a:gd name="connsiteX541" fmla="*/ 2127533 w 7467600"/>
              <a:gd name="connsiteY541" fmla="*/ 2348380 h 6858000"/>
              <a:gd name="connsiteX542" fmla="*/ 2358080 w 7467600"/>
              <a:gd name="connsiteY542" fmla="*/ 1866134 h 6858000"/>
              <a:gd name="connsiteX543" fmla="*/ 2407436 w 7467600"/>
              <a:gd name="connsiteY543" fmla="*/ 1651070 h 6858000"/>
              <a:gd name="connsiteX544" fmla="*/ 2448558 w 7467600"/>
              <a:gd name="connsiteY544" fmla="*/ 1373435 h 6858000"/>
              <a:gd name="connsiteX545" fmla="*/ 278707 w 7467600"/>
              <a:gd name="connsiteY545" fmla="*/ 1352270 h 6858000"/>
              <a:gd name="connsiteX546" fmla="*/ 321570 w 7467600"/>
              <a:gd name="connsiteY546" fmla="*/ 1861610 h 6858000"/>
              <a:gd name="connsiteX547" fmla="*/ 294281 w 7467600"/>
              <a:gd name="connsiteY547" fmla="*/ 1440658 h 6858000"/>
              <a:gd name="connsiteX548" fmla="*/ 278707 w 7467600"/>
              <a:gd name="connsiteY548" fmla="*/ 1352270 h 6858000"/>
              <a:gd name="connsiteX549" fmla="*/ 1423821 w 7467600"/>
              <a:gd name="connsiteY549" fmla="*/ 1351958 h 6858000"/>
              <a:gd name="connsiteX550" fmla="*/ 1638521 w 7467600"/>
              <a:gd name="connsiteY550" fmla="*/ 1908470 h 6858000"/>
              <a:gd name="connsiteX551" fmla="*/ 1754199 w 7467600"/>
              <a:gd name="connsiteY551" fmla="*/ 2149284 h 6858000"/>
              <a:gd name="connsiteX552" fmla="*/ 1908359 w 7467600"/>
              <a:gd name="connsiteY552" fmla="*/ 2364988 h 6858000"/>
              <a:gd name="connsiteX553" fmla="*/ 1647661 w 7467600"/>
              <a:gd name="connsiteY553" fmla="*/ 1825945 h 6858000"/>
              <a:gd name="connsiteX554" fmla="*/ 1423821 w 7467600"/>
              <a:gd name="connsiteY554" fmla="*/ 1351958 h 6858000"/>
              <a:gd name="connsiteX555" fmla="*/ 1431890 w 7467600"/>
              <a:gd name="connsiteY555" fmla="*/ 1306475 h 6858000"/>
              <a:gd name="connsiteX556" fmla="*/ 1507597 w 7467600"/>
              <a:gd name="connsiteY556" fmla="*/ 1446132 h 6858000"/>
              <a:gd name="connsiteX557" fmla="*/ 1674586 w 7467600"/>
              <a:gd name="connsiteY557" fmla="*/ 1813832 h 6858000"/>
              <a:gd name="connsiteX558" fmla="*/ 1815950 w 7467600"/>
              <a:gd name="connsiteY558" fmla="*/ 2128564 h 6858000"/>
              <a:gd name="connsiteX559" fmla="*/ 1984242 w 7467600"/>
              <a:gd name="connsiteY559" fmla="*/ 2430829 h 6858000"/>
              <a:gd name="connsiteX560" fmla="*/ 2014023 w 7467600"/>
              <a:gd name="connsiteY560" fmla="*/ 2450995 h 6858000"/>
              <a:gd name="connsiteX561" fmla="*/ 1747337 w 7467600"/>
              <a:gd name="connsiteY561" fmla="*/ 1855264 h 6858000"/>
              <a:gd name="connsiteX562" fmla="*/ 1533749 w 7467600"/>
              <a:gd name="connsiteY562" fmla="*/ 1478656 h 6858000"/>
              <a:gd name="connsiteX563" fmla="*/ 1431890 w 7467600"/>
              <a:gd name="connsiteY563" fmla="*/ 1306475 h 6858000"/>
              <a:gd name="connsiteX564" fmla="*/ 5052692 w 7467600"/>
              <a:gd name="connsiteY564" fmla="*/ 1292994 h 6858000"/>
              <a:gd name="connsiteX565" fmla="*/ 5200661 w 7467600"/>
              <a:gd name="connsiteY565" fmla="*/ 1635186 h 6858000"/>
              <a:gd name="connsiteX566" fmla="*/ 5297138 w 7467600"/>
              <a:gd name="connsiteY566" fmla="*/ 1906351 h 6858000"/>
              <a:gd name="connsiteX567" fmla="*/ 5052692 w 7467600"/>
              <a:gd name="connsiteY567" fmla="*/ 1292994 h 6858000"/>
              <a:gd name="connsiteX568" fmla="*/ 5009948 w 7467600"/>
              <a:gd name="connsiteY568" fmla="*/ 1273619 h 6858000"/>
              <a:gd name="connsiteX569" fmla="*/ 5121777 w 7467600"/>
              <a:gd name="connsiteY569" fmla="*/ 1654213 h 6858000"/>
              <a:gd name="connsiteX570" fmla="*/ 5293545 w 7467600"/>
              <a:gd name="connsiteY570" fmla="*/ 2072247 h 6858000"/>
              <a:gd name="connsiteX571" fmla="*/ 5294042 w 7467600"/>
              <a:gd name="connsiteY571" fmla="*/ 2065019 h 6858000"/>
              <a:gd name="connsiteX572" fmla="*/ 5171936 w 7467600"/>
              <a:gd name="connsiteY572" fmla="*/ 1647613 h 6858000"/>
              <a:gd name="connsiteX573" fmla="*/ 5009948 w 7467600"/>
              <a:gd name="connsiteY573" fmla="*/ 1273619 h 6858000"/>
              <a:gd name="connsiteX574" fmla="*/ 655236 w 7467600"/>
              <a:gd name="connsiteY574" fmla="*/ 1268632 h 6858000"/>
              <a:gd name="connsiteX575" fmla="*/ 839521 w 7467600"/>
              <a:gd name="connsiteY575" fmla="*/ 1685315 h 6858000"/>
              <a:gd name="connsiteX576" fmla="*/ 1109416 w 7467600"/>
              <a:gd name="connsiteY576" fmla="*/ 2061663 h 6858000"/>
              <a:gd name="connsiteX577" fmla="*/ 1298300 w 7467600"/>
              <a:gd name="connsiteY577" fmla="*/ 2247742 h 6858000"/>
              <a:gd name="connsiteX578" fmla="*/ 1125871 w 7467600"/>
              <a:gd name="connsiteY578" fmla="*/ 1989513 h 6858000"/>
              <a:gd name="connsiteX579" fmla="*/ 981574 w 7467600"/>
              <a:gd name="connsiteY579" fmla="*/ 1783157 h 6858000"/>
              <a:gd name="connsiteX580" fmla="*/ 922198 w 7467600"/>
              <a:gd name="connsiteY580" fmla="*/ 1677437 h 6858000"/>
              <a:gd name="connsiteX581" fmla="*/ 869293 w 7467600"/>
              <a:gd name="connsiteY581" fmla="*/ 1583214 h 6858000"/>
              <a:gd name="connsiteX582" fmla="*/ 751431 w 7467600"/>
              <a:gd name="connsiteY582" fmla="*/ 1405731 h 6858000"/>
              <a:gd name="connsiteX583" fmla="*/ 655236 w 7467600"/>
              <a:gd name="connsiteY583" fmla="*/ 1268632 h 6858000"/>
              <a:gd name="connsiteX584" fmla="*/ 6516292 w 7467600"/>
              <a:gd name="connsiteY584" fmla="*/ 1263064 h 6858000"/>
              <a:gd name="connsiteX585" fmla="*/ 5736320 w 7467600"/>
              <a:gd name="connsiteY585" fmla="*/ 1501803 h 6858000"/>
              <a:gd name="connsiteX586" fmla="*/ 6516292 w 7467600"/>
              <a:gd name="connsiteY586" fmla="*/ 1263064 h 6858000"/>
              <a:gd name="connsiteX587" fmla="*/ 291466 w 7467600"/>
              <a:gd name="connsiteY587" fmla="*/ 1250369 h 6858000"/>
              <a:gd name="connsiteX588" fmla="*/ 323180 w 7467600"/>
              <a:gd name="connsiteY588" fmla="*/ 1435283 h 6858000"/>
              <a:gd name="connsiteX589" fmla="*/ 349381 w 7467600"/>
              <a:gd name="connsiteY589" fmla="*/ 1875041 h 6858000"/>
              <a:gd name="connsiteX590" fmla="*/ 374363 w 7467600"/>
              <a:gd name="connsiteY590" fmla="*/ 1506494 h 6858000"/>
              <a:gd name="connsiteX591" fmla="*/ 302168 w 7467600"/>
              <a:gd name="connsiteY591" fmla="*/ 1274495 h 6858000"/>
              <a:gd name="connsiteX592" fmla="*/ 291466 w 7467600"/>
              <a:gd name="connsiteY592" fmla="*/ 1250369 h 6858000"/>
              <a:gd name="connsiteX593" fmla="*/ 678222 w 7467600"/>
              <a:gd name="connsiteY593" fmla="*/ 1248670 h 6858000"/>
              <a:gd name="connsiteX594" fmla="*/ 775536 w 7467600"/>
              <a:gd name="connsiteY594" fmla="*/ 1388015 h 6858000"/>
              <a:gd name="connsiteX595" fmla="*/ 894529 w 7467600"/>
              <a:gd name="connsiteY595" fmla="*/ 1567739 h 6858000"/>
              <a:gd name="connsiteX596" fmla="*/ 948000 w 7467600"/>
              <a:gd name="connsiteY596" fmla="*/ 1663088 h 6858000"/>
              <a:gd name="connsiteX597" fmla="*/ 1006812 w 7467600"/>
              <a:gd name="connsiteY597" fmla="*/ 1767683 h 6858000"/>
              <a:gd name="connsiteX598" fmla="*/ 1149133 w 7467600"/>
              <a:gd name="connsiteY598" fmla="*/ 1971513 h 6858000"/>
              <a:gd name="connsiteX599" fmla="*/ 1333952 w 7467600"/>
              <a:gd name="connsiteY599" fmla="*/ 2251620 h 6858000"/>
              <a:gd name="connsiteX600" fmla="*/ 1337329 w 7467600"/>
              <a:gd name="connsiteY600" fmla="*/ 2258350 h 6858000"/>
              <a:gd name="connsiteX601" fmla="*/ 1014726 w 7467600"/>
              <a:gd name="connsiteY601" fmla="*/ 1615556 h 6858000"/>
              <a:gd name="connsiteX602" fmla="*/ 678222 w 7467600"/>
              <a:gd name="connsiteY602" fmla="*/ 1248670 h 6858000"/>
              <a:gd name="connsiteX603" fmla="*/ 6691602 w 7467600"/>
              <a:gd name="connsiteY603" fmla="*/ 1140573 h 6858000"/>
              <a:gd name="connsiteX604" fmla="*/ 6571100 w 7467600"/>
              <a:gd name="connsiteY604" fmla="*/ 1183662 h 6858000"/>
              <a:gd name="connsiteX605" fmla="*/ 6241687 w 7467600"/>
              <a:gd name="connsiteY605" fmla="*/ 1257600 h 6858000"/>
              <a:gd name="connsiteX606" fmla="*/ 5693009 w 7467600"/>
              <a:gd name="connsiteY606" fmla="*/ 1478256 h 6858000"/>
              <a:gd name="connsiteX607" fmla="*/ 6548420 w 7467600"/>
              <a:gd name="connsiteY607" fmla="*/ 1214599 h 6858000"/>
              <a:gd name="connsiteX608" fmla="*/ 6605473 w 7467600"/>
              <a:gd name="connsiteY608" fmla="*/ 1184686 h 6858000"/>
              <a:gd name="connsiteX609" fmla="*/ 6691602 w 7467600"/>
              <a:gd name="connsiteY609" fmla="*/ 1140573 h 6858000"/>
              <a:gd name="connsiteX610" fmla="*/ 4002475 w 7467600"/>
              <a:gd name="connsiteY610" fmla="*/ 1037802 h 6858000"/>
              <a:gd name="connsiteX611" fmla="*/ 4000324 w 7467600"/>
              <a:gd name="connsiteY611" fmla="*/ 1039362 h 6858000"/>
              <a:gd name="connsiteX612" fmla="*/ 4002862 w 7467600"/>
              <a:gd name="connsiteY612" fmla="*/ 1042866 h 6858000"/>
              <a:gd name="connsiteX613" fmla="*/ 4002475 w 7467600"/>
              <a:gd name="connsiteY613" fmla="*/ 1037802 h 6858000"/>
              <a:gd name="connsiteX614" fmla="*/ 506322 w 7467600"/>
              <a:gd name="connsiteY614" fmla="*/ 1020997 h 6858000"/>
              <a:gd name="connsiteX615" fmla="*/ 533068 w 7467600"/>
              <a:gd name="connsiteY615" fmla="*/ 1029409 h 6858000"/>
              <a:gd name="connsiteX616" fmla="*/ 1232525 w 7467600"/>
              <a:gd name="connsiteY616" fmla="*/ 1804675 h 6858000"/>
              <a:gd name="connsiteX617" fmla="*/ 1388858 w 7467600"/>
              <a:gd name="connsiteY617" fmla="*/ 2368011 h 6858000"/>
              <a:gd name="connsiteX618" fmla="*/ 1384098 w 7467600"/>
              <a:gd name="connsiteY618" fmla="*/ 2378125 h 6858000"/>
              <a:gd name="connsiteX619" fmla="*/ 1425393 w 7467600"/>
              <a:gd name="connsiteY619" fmla="*/ 2589124 h 6858000"/>
              <a:gd name="connsiteX620" fmla="*/ 1424001 w 7467600"/>
              <a:gd name="connsiteY620" fmla="*/ 2597541 h 6858000"/>
              <a:gd name="connsiteX621" fmla="*/ 2152729 w 7467600"/>
              <a:gd name="connsiteY621" fmla="*/ 2864487 h 6858000"/>
              <a:gd name="connsiteX622" fmla="*/ 2020609 w 7467600"/>
              <a:gd name="connsiteY622" fmla="*/ 2539671 h 6858000"/>
              <a:gd name="connsiteX623" fmla="*/ 2018920 w 7467600"/>
              <a:gd name="connsiteY623" fmla="*/ 2536309 h 6858000"/>
              <a:gd name="connsiteX624" fmla="*/ 1342441 w 7467600"/>
              <a:gd name="connsiteY624" fmla="*/ 1173017 h 6858000"/>
              <a:gd name="connsiteX625" fmla="*/ 1367925 w 7467600"/>
              <a:gd name="connsiteY625" fmla="*/ 1135648 h 6858000"/>
              <a:gd name="connsiteX626" fmla="*/ 1771401 w 7467600"/>
              <a:gd name="connsiteY626" fmla="*/ 1806673 h 6858000"/>
              <a:gd name="connsiteX627" fmla="*/ 1972385 w 7467600"/>
              <a:gd name="connsiteY627" fmla="*/ 2198735 h 6858000"/>
              <a:gd name="connsiteX628" fmla="*/ 2040892 w 7467600"/>
              <a:gd name="connsiteY628" fmla="*/ 2405205 h 6858000"/>
              <a:gd name="connsiteX629" fmla="*/ 2131689 w 7467600"/>
              <a:gd name="connsiteY629" fmla="*/ 1936926 h 6858000"/>
              <a:gd name="connsiteX630" fmla="*/ 2454820 w 7467600"/>
              <a:gd name="connsiteY630" fmla="*/ 1248808 h 6858000"/>
              <a:gd name="connsiteX631" fmla="*/ 2492512 w 7467600"/>
              <a:gd name="connsiteY631" fmla="*/ 1302920 h 6858000"/>
              <a:gd name="connsiteX632" fmla="*/ 2081216 w 7467600"/>
              <a:gd name="connsiteY632" fmla="*/ 2527513 h 6858000"/>
              <a:gd name="connsiteX633" fmla="*/ 2081211 w 7467600"/>
              <a:gd name="connsiteY633" fmla="*/ 2528916 h 6858000"/>
              <a:gd name="connsiteX634" fmla="*/ 2199067 w 7467600"/>
              <a:gd name="connsiteY634" fmla="*/ 2884061 h 6858000"/>
              <a:gd name="connsiteX635" fmla="*/ 3192586 w 7467600"/>
              <a:gd name="connsiteY635" fmla="*/ 3411496 h 6858000"/>
              <a:gd name="connsiteX636" fmla="*/ 3182620 w 7467600"/>
              <a:gd name="connsiteY636" fmla="*/ 3483279 h 6858000"/>
              <a:gd name="connsiteX637" fmla="*/ 2435119 w 7467600"/>
              <a:gd name="connsiteY637" fmla="*/ 3080173 h 6858000"/>
              <a:gd name="connsiteX638" fmla="*/ 2410152 w 7467600"/>
              <a:gd name="connsiteY638" fmla="*/ 3063751 h 6858000"/>
              <a:gd name="connsiteX639" fmla="*/ 2408099 w 7467600"/>
              <a:gd name="connsiteY639" fmla="*/ 3064403 h 6858000"/>
              <a:gd name="connsiteX640" fmla="*/ 2407218 w 7467600"/>
              <a:gd name="connsiteY640" fmla="*/ 3070324 h 6858000"/>
              <a:gd name="connsiteX641" fmla="*/ 2380138 w 7467600"/>
              <a:gd name="connsiteY641" fmla="*/ 3099341 h 6858000"/>
              <a:gd name="connsiteX642" fmla="*/ 1765923 w 7467600"/>
              <a:gd name="connsiteY642" fmla="*/ 3581043 h 6858000"/>
              <a:gd name="connsiteX643" fmla="*/ 1702258 w 7467600"/>
              <a:gd name="connsiteY643" fmla="*/ 3612286 h 6858000"/>
              <a:gd name="connsiteX644" fmla="*/ 1538370 w 7467600"/>
              <a:gd name="connsiteY644" fmla="*/ 3811804 h 6858000"/>
              <a:gd name="connsiteX645" fmla="*/ 542867 w 7467600"/>
              <a:gd name="connsiteY645" fmla="*/ 4944092 h 6858000"/>
              <a:gd name="connsiteX646" fmla="*/ 515800 w 7467600"/>
              <a:gd name="connsiteY646" fmla="*/ 4862180 h 6858000"/>
              <a:gd name="connsiteX647" fmla="*/ 909145 w 7467600"/>
              <a:gd name="connsiteY647" fmla="*/ 4199225 h 6858000"/>
              <a:gd name="connsiteX648" fmla="*/ 1214067 w 7467600"/>
              <a:gd name="connsiteY648" fmla="*/ 3908561 h 6858000"/>
              <a:gd name="connsiteX649" fmla="*/ 640967 w 7467600"/>
              <a:gd name="connsiteY649" fmla="*/ 4105601 h 6858000"/>
              <a:gd name="connsiteX650" fmla="*/ 112563 w 7467600"/>
              <a:gd name="connsiteY650" fmla="*/ 4396952 h 6858000"/>
              <a:gd name="connsiteX651" fmla="*/ 0 w 7467600"/>
              <a:gd name="connsiteY651" fmla="*/ 4466006 h 6858000"/>
              <a:gd name="connsiteX652" fmla="*/ 0 w 7467600"/>
              <a:gd name="connsiteY652" fmla="*/ 4233763 h 6858000"/>
              <a:gd name="connsiteX653" fmla="*/ 36881 w 7467600"/>
              <a:gd name="connsiteY653" fmla="*/ 4200118 h 6858000"/>
              <a:gd name="connsiteX654" fmla="*/ 910534 w 7467600"/>
              <a:gd name="connsiteY654" fmla="*/ 3629753 h 6858000"/>
              <a:gd name="connsiteX655" fmla="*/ 1578717 w 7467600"/>
              <a:gd name="connsiteY655" fmla="*/ 3575982 h 6858000"/>
              <a:gd name="connsiteX656" fmla="*/ 2338780 w 7467600"/>
              <a:gd name="connsiteY656" fmla="*/ 3033725 h 6858000"/>
              <a:gd name="connsiteX657" fmla="*/ 1807991 w 7467600"/>
              <a:gd name="connsiteY657" fmla="*/ 2807184 h 6858000"/>
              <a:gd name="connsiteX658" fmla="*/ 1416358 w 7467600"/>
              <a:gd name="connsiteY658" fmla="*/ 3112571 h 6858000"/>
              <a:gd name="connsiteX659" fmla="*/ 939066 w 7467600"/>
              <a:gd name="connsiteY659" fmla="*/ 3378798 h 6858000"/>
              <a:gd name="connsiteX660" fmla="*/ 115099 w 7467600"/>
              <a:gd name="connsiteY660" fmla="*/ 3607650 h 6858000"/>
              <a:gd name="connsiteX661" fmla="*/ 97284 w 7467600"/>
              <a:gd name="connsiteY661" fmla="*/ 3520393 h 6858000"/>
              <a:gd name="connsiteX662" fmla="*/ 922050 w 7467600"/>
              <a:gd name="connsiteY662" fmla="*/ 3074867 h 6858000"/>
              <a:gd name="connsiteX663" fmla="*/ 1405265 w 7467600"/>
              <a:gd name="connsiteY663" fmla="*/ 3016319 h 6858000"/>
              <a:gd name="connsiteX664" fmla="*/ 1407512 w 7467600"/>
              <a:gd name="connsiteY664" fmla="*/ 3018001 h 6858000"/>
              <a:gd name="connsiteX665" fmla="*/ 1726266 w 7467600"/>
              <a:gd name="connsiteY665" fmla="*/ 2777274 h 6858000"/>
              <a:gd name="connsiteX666" fmla="*/ 625390 w 7467600"/>
              <a:gd name="connsiteY666" fmla="*/ 2514541 h 6858000"/>
              <a:gd name="connsiteX667" fmla="*/ 619799 w 7467600"/>
              <a:gd name="connsiteY667" fmla="*/ 2527180 h 6858000"/>
              <a:gd name="connsiteX668" fmla="*/ 310030 w 7467600"/>
              <a:gd name="connsiteY668" fmla="*/ 2771818 h 6858000"/>
              <a:gd name="connsiteX669" fmla="*/ 173877 w 7467600"/>
              <a:gd name="connsiteY669" fmla="*/ 2937056 h 6858000"/>
              <a:gd name="connsiteX670" fmla="*/ 77889 w 7467600"/>
              <a:gd name="connsiteY670" fmla="*/ 3138440 h 6858000"/>
              <a:gd name="connsiteX671" fmla="*/ 0 w 7467600"/>
              <a:gd name="connsiteY671" fmla="*/ 3271395 h 6858000"/>
              <a:gd name="connsiteX672" fmla="*/ 0 w 7467600"/>
              <a:gd name="connsiteY672" fmla="*/ 3153002 h 6858000"/>
              <a:gd name="connsiteX673" fmla="*/ 2386 w 7467600"/>
              <a:gd name="connsiteY673" fmla="*/ 3149203 h 6858000"/>
              <a:gd name="connsiteX674" fmla="*/ 89753 w 7467600"/>
              <a:gd name="connsiteY674" fmla="*/ 2987702 h 6858000"/>
              <a:gd name="connsiteX675" fmla="*/ 76869 w 7467600"/>
              <a:gd name="connsiteY675" fmla="*/ 3005404 h 6858000"/>
              <a:gd name="connsiteX676" fmla="*/ 32049 w 7467600"/>
              <a:gd name="connsiteY676" fmla="*/ 3065814 h 6858000"/>
              <a:gd name="connsiteX677" fmla="*/ 0 w 7467600"/>
              <a:gd name="connsiteY677" fmla="*/ 3108744 h 6858000"/>
              <a:gd name="connsiteX678" fmla="*/ 0 w 7467600"/>
              <a:gd name="connsiteY678" fmla="*/ 3058059 h 6858000"/>
              <a:gd name="connsiteX679" fmla="*/ 7610 w 7467600"/>
              <a:gd name="connsiteY679" fmla="*/ 3047889 h 6858000"/>
              <a:gd name="connsiteX680" fmla="*/ 52419 w 7467600"/>
              <a:gd name="connsiteY680" fmla="*/ 2987479 h 6858000"/>
              <a:gd name="connsiteX681" fmla="*/ 59142 w 7467600"/>
              <a:gd name="connsiteY681" fmla="*/ 2978488 h 6858000"/>
              <a:gd name="connsiteX682" fmla="*/ 0 w 7467600"/>
              <a:gd name="connsiteY682" fmla="*/ 3015334 h 6858000"/>
              <a:gd name="connsiteX683" fmla="*/ 0 w 7467600"/>
              <a:gd name="connsiteY683" fmla="*/ 2914286 h 6858000"/>
              <a:gd name="connsiteX684" fmla="*/ 36383 w 7467600"/>
              <a:gd name="connsiteY684" fmla="*/ 2901128 h 6858000"/>
              <a:gd name="connsiteX685" fmla="*/ 156329 w 7467600"/>
              <a:gd name="connsiteY685" fmla="*/ 2840533 h 6858000"/>
              <a:gd name="connsiteX686" fmla="*/ 358355 w 7467600"/>
              <a:gd name="connsiteY686" fmla="*/ 2620471 h 6858000"/>
              <a:gd name="connsiteX687" fmla="*/ 510577 w 7467600"/>
              <a:gd name="connsiteY687" fmla="*/ 2501244 h 6858000"/>
              <a:gd name="connsiteX688" fmla="*/ 211967 w 7467600"/>
              <a:gd name="connsiteY688" fmla="*/ 2479171 h 6858000"/>
              <a:gd name="connsiteX689" fmla="*/ 0 w 7467600"/>
              <a:gd name="connsiteY689" fmla="*/ 2476398 h 6858000"/>
              <a:gd name="connsiteX690" fmla="*/ 0 w 7467600"/>
              <a:gd name="connsiteY690" fmla="*/ 2389189 h 6858000"/>
              <a:gd name="connsiteX691" fmla="*/ 103062 w 7467600"/>
              <a:gd name="connsiteY691" fmla="*/ 2389518 h 6858000"/>
              <a:gd name="connsiteX692" fmla="*/ 510734 w 7467600"/>
              <a:gd name="connsiteY692" fmla="*/ 2416201 h 6858000"/>
              <a:gd name="connsiteX693" fmla="*/ 279257 w 7467600"/>
              <a:gd name="connsiteY693" fmla="*/ 2092102 h 6858000"/>
              <a:gd name="connsiteX694" fmla="*/ 65265 w 7467600"/>
              <a:gd name="connsiteY694" fmla="*/ 2006049 h 6858000"/>
              <a:gd name="connsiteX695" fmla="*/ 0 w 7467600"/>
              <a:gd name="connsiteY695" fmla="*/ 1982532 h 6858000"/>
              <a:gd name="connsiteX696" fmla="*/ 0 w 7467600"/>
              <a:gd name="connsiteY696" fmla="*/ 1912789 h 6858000"/>
              <a:gd name="connsiteX697" fmla="*/ 97460 w 7467600"/>
              <a:gd name="connsiteY697" fmla="*/ 1953725 h 6858000"/>
              <a:gd name="connsiteX698" fmla="*/ 221272 w 7467600"/>
              <a:gd name="connsiteY698" fmla="*/ 1980766 h 6858000"/>
              <a:gd name="connsiteX699" fmla="*/ 116765 w 7467600"/>
              <a:gd name="connsiteY699" fmla="*/ 1911033 h 6858000"/>
              <a:gd name="connsiteX700" fmla="*/ 16405 w 7467600"/>
              <a:gd name="connsiteY700" fmla="*/ 1803412 h 6858000"/>
              <a:gd name="connsiteX701" fmla="*/ 0 w 7467600"/>
              <a:gd name="connsiteY701" fmla="*/ 1784777 h 6858000"/>
              <a:gd name="connsiteX702" fmla="*/ 0 w 7467600"/>
              <a:gd name="connsiteY702" fmla="*/ 1740082 h 6858000"/>
              <a:gd name="connsiteX703" fmla="*/ 39394 w 7467600"/>
              <a:gd name="connsiteY703" fmla="*/ 1784856 h 6858000"/>
              <a:gd name="connsiteX704" fmla="*/ 135813 w 7467600"/>
              <a:gd name="connsiteY704" fmla="*/ 1888838 h 6858000"/>
              <a:gd name="connsiteX705" fmla="*/ 242575 w 7467600"/>
              <a:gd name="connsiteY705" fmla="*/ 1958841 h 6858000"/>
              <a:gd name="connsiteX706" fmla="*/ 82197 w 7467600"/>
              <a:gd name="connsiteY706" fmla="*/ 1754826 h 6858000"/>
              <a:gd name="connsiteX707" fmla="*/ 0 w 7467600"/>
              <a:gd name="connsiteY707" fmla="*/ 1679650 h 6858000"/>
              <a:gd name="connsiteX708" fmla="*/ 0 w 7467600"/>
              <a:gd name="connsiteY708" fmla="*/ 1602463 h 6858000"/>
              <a:gd name="connsiteX709" fmla="*/ 84689 w 7467600"/>
              <a:gd name="connsiteY709" fmla="*/ 1677442 h 6858000"/>
              <a:gd name="connsiteX710" fmla="*/ 298437 w 7467600"/>
              <a:gd name="connsiteY710" fmla="*/ 1968019 h 6858000"/>
              <a:gd name="connsiteX711" fmla="*/ 227269 w 7467600"/>
              <a:gd name="connsiteY711" fmla="*/ 1114064 h 6858000"/>
              <a:gd name="connsiteX712" fmla="*/ 248003 w 7467600"/>
              <a:gd name="connsiteY712" fmla="*/ 1089613 h 6858000"/>
              <a:gd name="connsiteX713" fmla="*/ 427020 w 7467600"/>
              <a:gd name="connsiteY713" fmla="*/ 1619803 h 6858000"/>
              <a:gd name="connsiteX714" fmla="*/ 340345 w 7467600"/>
              <a:gd name="connsiteY714" fmla="*/ 2027739 h 6858000"/>
              <a:gd name="connsiteX715" fmla="*/ 360865 w 7467600"/>
              <a:gd name="connsiteY715" fmla="*/ 2044827 h 6858000"/>
              <a:gd name="connsiteX716" fmla="*/ 560414 w 7467600"/>
              <a:gd name="connsiteY716" fmla="*/ 2421457 h 6858000"/>
              <a:gd name="connsiteX717" fmla="*/ 1359703 w 7467600"/>
              <a:gd name="connsiteY717" fmla="*/ 2578554 h 6858000"/>
              <a:gd name="connsiteX718" fmla="*/ 1359422 w 7467600"/>
              <a:gd name="connsiteY718" fmla="*/ 2577994 h 6858000"/>
              <a:gd name="connsiteX719" fmla="*/ 828701 w 7467600"/>
              <a:gd name="connsiteY719" fmla="*/ 1839520 h 6858000"/>
              <a:gd name="connsiteX720" fmla="*/ 494427 w 7467600"/>
              <a:gd name="connsiteY720" fmla="*/ 1092333 h 6858000"/>
              <a:gd name="connsiteX721" fmla="*/ 506322 w 7467600"/>
              <a:gd name="connsiteY721" fmla="*/ 1020997 h 6858000"/>
              <a:gd name="connsiteX722" fmla="*/ 4570198 w 7467600"/>
              <a:gd name="connsiteY722" fmla="*/ 978081 h 6858000"/>
              <a:gd name="connsiteX723" fmla="*/ 4523691 w 7467600"/>
              <a:gd name="connsiteY723" fmla="*/ 1127776 h 6858000"/>
              <a:gd name="connsiteX724" fmla="*/ 4509875 w 7467600"/>
              <a:gd name="connsiteY724" fmla="*/ 1167552 h 6858000"/>
              <a:gd name="connsiteX725" fmla="*/ 4478168 w 7467600"/>
              <a:gd name="connsiteY725" fmla="*/ 1260735 h 6858000"/>
              <a:gd name="connsiteX726" fmla="*/ 4409309 w 7467600"/>
              <a:gd name="connsiteY726" fmla="*/ 1666996 h 6858000"/>
              <a:gd name="connsiteX727" fmla="*/ 4370031 w 7467600"/>
              <a:gd name="connsiteY727" fmla="*/ 1955666 h 6858000"/>
              <a:gd name="connsiteX728" fmla="*/ 4570198 w 7467600"/>
              <a:gd name="connsiteY728" fmla="*/ 978081 h 6858000"/>
              <a:gd name="connsiteX729" fmla="*/ 4557898 w 7467600"/>
              <a:gd name="connsiteY729" fmla="*/ 900011 h 6858000"/>
              <a:gd name="connsiteX730" fmla="*/ 4344840 w 7467600"/>
              <a:gd name="connsiteY730" fmla="*/ 1922038 h 6858000"/>
              <a:gd name="connsiteX731" fmla="*/ 4378710 w 7467600"/>
              <a:gd name="connsiteY731" fmla="*/ 1665516 h 6858000"/>
              <a:gd name="connsiteX732" fmla="*/ 4448798 w 7467600"/>
              <a:gd name="connsiteY732" fmla="*/ 1253024 h 6858000"/>
              <a:gd name="connsiteX733" fmla="*/ 4480315 w 7467600"/>
              <a:gd name="connsiteY733" fmla="*/ 1158454 h 6858000"/>
              <a:gd name="connsiteX734" fmla="*/ 4494133 w 7467600"/>
              <a:gd name="connsiteY734" fmla="*/ 1118676 h 6858000"/>
              <a:gd name="connsiteX735" fmla="*/ 4557898 w 7467600"/>
              <a:gd name="connsiteY735" fmla="*/ 900011 h 6858000"/>
              <a:gd name="connsiteX736" fmla="*/ 5870151 w 7467600"/>
              <a:gd name="connsiteY736" fmla="*/ 898890 h 6858000"/>
              <a:gd name="connsiteX737" fmla="*/ 5861335 w 7467600"/>
              <a:gd name="connsiteY737" fmla="*/ 899177 h 6858000"/>
              <a:gd name="connsiteX738" fmla="*/ 5843702 w 7467600"/>
              <a:gd name="connsiteY738" fmla="*/ 899748 h 6858000"/>
              <a:gd name="connsiteX739" fmla="*/ 5651107 w 7467600"/>
              <a:gd name="connsiteY739" fmla="*/ 920306 h 6858000"/>
              <a:gd name="connsiteX740" fmla="*/ 5459407 w 7467600"/>
              <a:gd name="connsiteY740" fmla="*/ 940975 h 6858000"/>
              <a:gd name="connsiteX741" fmla="*/ 5374846 w 7467600"/>
              <a:gd name="connsiteY741" fmla="*/ 941988 h 6858000"/>
              <a:gd name="connsiteX742" fmla="*/ 5256105 w 7467600"/>
              <a:gd name="connsiteY742" fmla="*/ 945632 h 6858000"/>
              <a:gd name="connsiteX743" fmla="*/ 5107071 w 7467600"/>
              <a:gd name="connsiteY743" fmla="*/ 969720 h 6858000"/>
              <a:gd name="connsiteX744" fmla="*/ 4998681 w 7467600"/>
              <a:gd name="connsiteY744" fmla="*/ 988771 h 6858000"/>
              <a:gd name="connsiteX745" fmla="*/ 5870151 w 7467600"/>
              <a:gd name="connsiteY745" fmla="*/ 898890 h 6858000"/>
              <a:gd name="connsiteX746" fmla="*/ 5504425 w 7467600"/>
              <a:gd name="connsiteY746" fmla="*/ 848067 h 6858000"/>
              <a:gd name="connsiteX747" fmla="*/ 4968849 w 7467600"/>
              <a:gd name="connsiteY747" fmla="*/ 962318 h 6858000"/>
              <a:gd name="connsiteX748" fmla="*/ 5104039 w 7467600"/>
              <a:gd name="connsiteY748" fmla="*/ 940634 h 6858000"/>
              <a:gd name="connsiteX749" fmla="*/ 5256311 w 7467600"/>
              <a:gd name="connsiteY749" fmla="*/ 916490 h 6858000"/>
              <a:gd name="connsiteX750" fmla="*/ 5377381 w 7467600"/>
              <a:gd name="connsiteY750" fmla="*/ 912671 h 6858000"/>
              <a:gd name="connsiteX751" fmla="*/ 5460148 w 7467600"/>
              <a:gd name="connsiteY751" fmla="*/ 911442 h 6858000"/>
              <a:gd name="connsiteX752" fmla="*/ 5648971 w 7467600"/>
              <a:gd name="connsiteY752" fmla="*/ 891331 h 6858000"/>
              <a:gd name="connsiteX753" fmla="*/ 5844807 w 7467600"/>
              <a:gd name="connsiteY753" fmla="*/ 870718 h 6858000"/>
              <a:gd name="connsiteX754" fmla="*/ 5862975 w 7467600"/>
              <a:gd name="connsiteY754" fmla="*/ 869756 h 6858000"/>
              <a:gd name="connsiteX755" fmla="*/ 5920887 w 7467600"/>
              <a:gd name="connsiteY755" fmla="*/ 865929 h 6858000"/>
              <a:gd name="connsiteX756" fmla="*/ 5504425 w 7467600"/>
              <a:gd name="connsiteY756" fmla="*/ 848067 h 6858000"/>
              <a:gd name="connsiteX757" fmla="*/ 3607114 w 7467600"/>
              <a:gd name="connsiteY757" fmla="*/ 467441 h 6858000"/>
              <a:gd name="connsiteX758" fmla="*/ 3296242 w 7467600"/>
              <a:gd name="connsiteY758" fmla="*/ 807991 h 6858000"/>
              <a:gd name="connsiteX759" fmla="*/ 3174674 w 7467600"/>
              <a:gd name="connsiteY759" fmla="*/ 919759 h 6858000"/>
              <a:gd name="connsiteX760" fmla="*/ 3042978 w 7467600"/>
              <a:gd name="connsiteY760" fmla="*/ 1054894 h 6858000"/>
              <a:gd name="connsiteX761" fmla="*/ 2968914 w 7467600"/>
              <a:gd name="connsiteY761" fmla="*/ 1133756 h 6858000"/>
              <a:gd name="connsiteX762" fmla="*/ 3103823 w 7467600"/>
              <a:gd name="connsiteY762" fmla="*/ 1026814 h 6858000"/>
              <a:gd name="connsiteX763" fmla="*/ 3607114 w 7467600"/>
              <a:gd name="connsiteY763" fmla="*/ 467441 h 6858000"/>
              <a:gd name="connsiteX764" fmla="*/ 3744487 w 7467600"/>
              <a:gd name="connsiteY764" fmla="*/ 383136 h 6858000"/>
              <a:gd name="connsiteX765" fmla="*/ 3970213 w 7467600"/>
              <a:gd name="connsiteY765" fmla="*/ 995559 h 6858000"/>
              <a:gd name="connsiteX766" fmla="*/ 3744487 w 7467600"/>
              <a:gd name="connsiteY766" fmla="*/ 383136 h 6858000"/>
              <a:gd name="connsiteX767" fmla="*/ 3624562 w 7467600"/>
              <a:gd name="connsiteY767" fmla="*/ 367041 h 6858000"/>
              <a:gd name="connsiteX768" fmla="*/ 3489712 w 7467600"/>
              <a:gd name="connsiteY768" fmla="*/ 485386 h 6858000"/>
              <a:gd name="connsiteX769" fmla="*/ 3182994 w 7467600"/>
              <a:gd name="connsiteY769" fmla="*/ 828265 h 6858000"/>
              <a:gd name="connsiteX770" fmla="*/ 2892114 w 7467600"/>
              <a:gd name="connsiteY770" fmla="*/ 1172635 h 6858000"/>
              <a:gd name="connsiteX771" fmla="*/ 3021459 w 7467600"/>
              <a:gd name="connsiteY771" fmla="*/ 1035385 h 6858000"/>
              <a:gd name="connsiteX772" fmla="*/ 3153873 w 7467600"/>
              <a:gd name="connsiteY772" fmla="*/ 898971 h 6858000"/>
              <a:gd name="connsiteX773" fmla="*/ 3276511 w 7467600"/>
              <a:gd name="connsiteY773" fmla="*/ 786423 h 6858000"/>
              <a:gd name="connsiteX774" fmla="*/ 3584154 w 7467600"/>
              <a:gd name="connsiteY774" fmla="*/ 448218 h 6858000"/>
              <a:gd name="connsiteX775" fmla="*/ 3624562 w 7467600"/>
              <a:gd name="connsiteY775" fmla="*/ 367041 h 6858000"/>
              <a:gd name="connsiteX776" fmla="*/ 3766672 w 7467600"/>
              <a:gd name="connsiteY776" fmla="*/ 359429 h 6858000"/>
              <a:gd name="connsiteX777" fmla="*/ 3996338 w 7467600"/>
              <a:gd name="connsiteY777" fmla="*/ 968237 h 6858000"/>
              <a:gd name="connsiteX778" fmla="*/ 3766672 w 7467600"/>
              <a:gd name="connsiteY778" fmla="*/ 359429 h 6858000"/>
              <a:gd name="connsiteX779" fmla="*/ 5805386 w 7467600"/>
              <a:gd name="connsiteY779" fmla="*/ 239240 h 6858000"/>
              <a:gd name="connsiteX780" fmla="*/ 5736947 w 7467600"/>
              <a:gd name="connsiteY780" fmla="*/ 261367 h 6858000"/>
              <a:gd name="connsiteX781" fmla="*/ 5427012 w 7467600"/>
              <a:gd name="connsiteY781" fmla="*/ 311272 h 6858000"/>
              <a:gd name="connsiteX782" fmla="*/ 5147818 w 7467600"/>
              <a:gd name="connsiteY782" fmla="*/ 322112 h 6858000"/>
              <a:gd name="connsiteX783" fmla="*/ 5060854 w 7467600"/>
              <a:gd name="connsiteY783" fmla="*/ 311882 h 6858000"/>
              <a:gd name="connsiteX784" fmla="*/ 4945989 w 7467600"/>
              <a:gd name="connsiteY784" fmla="*/ 300516 h 6858000"/>
              <a:gd name="connsiteX785" fmla="*/ 5410479 w 7467600"/>
              <a:gd name="connsiteY785" fmla="*/ 348434 h 6858000"/>
              <a:gd name="connsiteX786" fmla="*/ 5805386 w 7467600"/>
              <a:gd name="connsiteY786" fmla="*/ 239240 h 6858000"/>
              <a:gd name="connsiteX787" fmla="*/ 5905192 w 7467600"/>
              <a:gd name="connsiteY787" fmla="*/ 163079 h 6858000"/>
              <a:gd name="connsiteX788" fmla="*/ 5865655 w 7467600"/>
              <a:gd name="connsiteY788" fmla="*/ 171901 h 6858000"/>
              <a:gd name="connsiteX789" fmla="*/ 5259740 w 7467600"/>
              <a:gd name="connsiteY789" fmla="*/ 257013 h 6858000"/>
              <a:gd name="connsiteX790" fmla="*/ 5208466 w 7467600"/>
              <a:gd name="connsiteY790" fmla="*/ 257550 h 6858000"/>
              <a:gd name="connsiteX791" fmla="*/ 4980204 w 7467600"/>
              <a:gd name="connsiteY791" fmla="*/ 271903 h 6858000"/>
              <a:gd name="connsiteX792" fmla="*/ 5068068 w 7467600"/>
              <a:gd name="connsiteY792" fmla="*/ 282244 h 6858000"/>
              <a:gd name="connsiteX793" fmla="*/ 5153231 w 7467600"/>
              <a:gd name="connsiteY793" fmla="*/ 292240 h 6858000"/>
              <a:gd name="connsiteX794" fmla="*/ 5426491 w 7467600"/>
              <a:gd name="connsiteY794" fmla="*/ 281128 h 6858000"/>
              <a:gd name="connsiteX795" fmla="*/ 5731212 w 7467600"/>
              <a:gd name="connsiteY795" fmla="*/ 231951 h 6858000"/>
              <a:gd name="connsiteX796" fmla="*/ 5905192 w 7467600"/>
              <a:gd name="connsiteY796" fmla="*/ 163079 h 6858000"/>
              <a:gd name="connsiteX797" fmla="*/ 5944437 w 7467600"/>
              <a:gd name="connsiteY797" fmla="*/ 113829 h 6858000"/>
              <a:gd name="connsiteX798" fmla="*/ 5825032 w 7467600"/>
              <a:gd name="connsiteY798" fmla="*/ 146405 h 6858000"/>
              <a:gd name="connsiteX799" fmla="*/ 4955599 w 7467600"/>
              <a:gd name="connsiteY799" fmla="*/ 247008 h 6858000"/>
              <a:gd name="connsiteX800" fmla="*/ 5210104 w 7467600"/>
              <a:gd name="connsiteY800" fmla="*/ 228123 h 6858000"/>
              <a:gd name="connsiteX801" fmla="*/ 5261015 w 7467600"/>
              <a:gd name="connsiteY801" fmla="*/ 227087 h 6858000"/>
              <a:gd name="connsiteX802" fmla="*/ 5861181 w 7467600"/>
              <a:gd name="connsiteY802" fmla="*/ 143093 h 6858000"/>
              <a:gd name="connsiteX803" fmla="*/ 5961252 w 7467600"/>
              <a:gd name="connsiteY803" fmla="*/ 114820 h 6858000"/>
              <a:gd name="connsiteX804" fmla="*/ 5944437 w 7467600"/>
              <a:gd name="connsiteY804" fmla="*/ 113829 h 6858000"/>
              <a:gd name="connsiteX805" fmla="*/ 3882765 w 7467600"/>
              <a:gd name="connsiteY805" fmla="*/ 0 h 6858000"/>
              <a:gd name="connsiteX806" fmla="*/ 3995099 w 7467600"/>
              <a:gd name="connsiteY806" fmla="*/ 0 h 6858000"/>
              <a:gd name="connsiteX807" fmla="*/ 4163818 w 7467600"/>
              <a:gd name="connsiteY807" fmla="*/ 234104 h 6858000"/>
              <a:gd name="connsiteX808" fmla="*/ 4172099 w 7467600"/>
              <a:gd name="connsiteY808" fmla="*/ 234207 h 6858000"/>
              <a:gd name="connsiteX809" fmla="*/ 4784282 w 7467600"/>
              <a:gd name="connsiteY809" fmla="*/ 276561 h 6858000"/>
              <a:gd name="connsiteX810" fmla="*/ 4801687 w 7467600"/>
              <a:gd name="connsiteY810" fmla="*/ 267764 h 6858000"/>
              <a:gd name="connsiteX811" fmla="*/ 6082788 w 7467600"/>
              <a:gd name="connsiteY811" fmla="*/ 64119 h 6858000"/>
              <a:gd name="connsiteX812" fmla="*/ 6099442 w 7467600"/>
              <a:gd name="connsiteY812" fmla="*/ 82568 h 6858000"/>
              <a:gd name="connsiteX813" fmla="*/ 4804137 w 7467600"/>
              <a:gd name="connsiteY813" fmla="*/ 320931 h 6858000"/>
              <a:gd name="connsiteX814" fmla="*/ 4227047 w 7467600"/>
              <a:gd name="connsiteY814" fmla="*/ 313415 h 6858000"/>
              <a:gd name="connsiteX815" fmla="*/ 4346041 w 7467600"/>
              <a:gd name="connsiteY815" fmla="*/ 456086 h 6858000"/>
              <a:gd name="connsiteX816" fmla="*/ 4870967 w 7467600"/>
              <a:gd name="connsiteY816" fmla="*/ 963061 h 6858000"/>
              <a:gd name="connsiteX817" fmla="*/ 4889647 w 7467600"/>
              <a:gd name="connsiteY817" fmla="*/ 957147 h 6858000"/>
              <a:gd name="connsiteX818" fmla="*/ 5422504 w 7467600"/>
              <a:gd name="connsiteY818" fmla="*/ 805191 h 6858000"/>
              <a:gd name="connsiteX819" fmla="*/ 6087656 w 7467600"/>
              <a:gd name="connsiteY819" fmla="*/ 826703 h 6858000"/>
              <a:gd name="connsiteX820" fmla="*/ 6058717 w 7467600"/>
              <a:gd name="connsiteY820" fmla="*/ 865992 h 6858000"/>
              <a:gd name="connsiteX821" fmla="*/ 4974153 w 7467600"/>
              <a:gd name="connsiteY821" fmla="*/ 1045456 h 6858000"/>
              <a:gd name="connsiteX822" fmla="*/ 5627835 w 7467600"/>
              <a:gd name="connsiteY822" fmla="*/ 1472077 h 6858000"/>
              <a:gd name="connsiteX823" fmla="*/ 5629817 w 7467600"/>
              <a:gd name="connsiteY823" fmla="*/ 1471412 h 6858000"/>
              <a:gd name="connsiteX824" fmla="*/ 5634124 w 7467600"/>
              <a:gd name="connsiteY824" fmla="*/ 1470572 h 6858000"/>
              <a:gd name="connsiteX825" fmla="*/ 5755832 w 7467600"/>
              <a:gd name="connsiteY825" fmla="*/ 1383886 h 6858000"/>
              <a:gd name="connsiteX826" fmla="*/ 6014186 w 7467600"/>
              <a:gd name="connsiteY826" fmla="*/ 1279799 h 6858000"/>
              <a:gd name="connsiteX827" fmla="*/ 6901619 w 7467600"/>
              <a:gd name="connsiteY827" fmla="*/ 1047874 h 6858000"/>
              <a:gd name="connsiteX828" fmla="*/ 6931566 w 7467600"/>
              <a:gd name="connsiteY828" fmla="*/ 1062034 h 6858000"/>
              <a:gd name="connsiteX829" fmla="*/ 5790982 w 7467600"/>
              <a:gd name="connsiteY829" fmla="*/ 1561380 h 6858000"/>
              <a:gd name="connsiteX830" fmla="*/ 6188971 w 7467600"/>
              <a:gd name="connsiteY830" fmla="*/ 1755168 h 6858000"/>
              <a:gd name="connsiteX831" fmla="*/ 6202446 w 7467600"/>
              <a:gd name="connsiteY831" fmla="*/ 1752268 h 6858000"/>
              <a:gd name="connsiteX832" fmla="*/ 7179560 w 7467600"/>
              <a:gd name="connsiteY832" fmla="*/ 1467551 h 6858000"/>
              <a:gd name="connsiteX833" fmla="*/ 7158730 w 7467600"/>
              <a:gd name="connsiteY833" fmla="*/ 1507835 h 6858000"/>
              <a:gd name="connsiteX834" fmla="*/ 6326959 w 7467600"/>
              <a:gd name="connsiteY834" fmla="*/ 1817686 h 6858000"/>
              <a:gd name="connsiteX835" fmla="*/ 6537433 w 7467600"/>
              <a:gd name="connsiteY835" fmla="*/ 1907790 h 6858000"/>
              <a:gd name="connsiteX836" fmla="*/ 6550221 w 7467600"/>
              <a:gd name="connsiteY836" fmla="*/ 1910729 h 6858000"/>
              <a:gd name="connsiteX837" fmla="*/ 6964438 w 7467600"/>
              <a:gd name="connsiteY837" fmla="*/ 2209505 h 6858000"/>
              <a:gd name="connsiteX838" fmla="*/ 7367862 w 7467600"/>
              <a:gd name="connsiteY838" fmla="*/ 2806833 h 6858000"/>
              <a:gd name="connsiteX839" fmla="*/ 7364329 w 7467600"/>
              <a:gd name="connsiteY839" fmla="*/ 2826907 h 6858000"/>
              <a:gd name="connsiteX840" fmla="*/ 7290545 w 7467600"/>
              <a:gd name="connsiteY840" fmla="*/ 2850663 h 6858000"/>
              <a:gd name="connsiteX841" fmla="*/ 6472036 w 7467600"/>
              <a:gd name="connsiteY841" fmla="*/ 1959003 h 6858000"/>
              <a:gd name="connsiteX842" fmla="*/ 5792897 w 7467600"/>
              <a:gd name="connsiteY842" fmla="*/ 1647747 h 6858000"/>
              <a:gd name="connsiteX843" fmla="*/ 5842751 w 7467600"/>
              <a:gd name="connsiteY843" fmla="*/ 1816112 h 6858000"/>
              <a:gd name="connsiteX844" fmla="*/ 5847424 w 7467600"/>
              <a:gd name="connsiteY844" fmla="*/ 1815776 h 6858000"/>
              <a:gd name="connsiteX845" fmla="*/ 6399821 w 7467600"/>
              <a:gd name="connsiteY845" fmla="*/ 2344799 h 6858000"/>
              <a:gd name="connsiteX846" fmla="*/ 6323232 w 7467600"/>
              <a:gd name="connsiteY846" fmla="*/ 2389634 h 6858000"/>
              <a:gd name="connsiteX847" fmla="*/ 5942958 w 7467600"/>
              <a:gd name="connsiteY847" fmla="*/ 2077708 h 6858000"/>
              <a:gd name="connsiteX848" fmla="*/ 5921559 w 7467600"/>
              <a:gd name="connsiteY848" fmla="*/ 2378596 h 6858000"/>
              <a:gd name="connsiteX849" fmla="*/ 5817651 w 7467600"/>
              <a:gd name="connsiteY849" fmla="*/ 3023919 h 6858000"/>
              <a:gd name="connsiteX850" fmla="*/ 5729634 w 7467600"/>
              <a:gd name="connsiteY850" fmla="*/ 3051849 h 6858000"/>
              <a:gd name="connsiteX851" fmla="*/ 5611018 w 7467600"/>
              <a:gd name="connsiteY851" fmla="*/ 2316769 h 6858000"/>
              <a:gd name="connsiteX852" fmla="*/ 5687608 w 7467600"/>
              <a:gd name="connsiteY852" fmla="*/ 2039972 h 6858000"/>
              <a:gd name="connsiteX853" fmla="*/ 5657554 w 7467600"/>
              <a:gd name="connsiteY853" fmla="*/ 1576445 h 6858000"/>
              <a:gd name="connsiteX854" fmla="*/ 5150475 w 7467600"/>
              <a:gd name="connsiteY854" fmla="*/ 1274012 h 6858000"/>
              <a:gd name="connsiteX855" fmla="*/ 5349142 w 7467600"/>
              <a:gd name="connsiteY855" fmla="*/ 2204405 h 6858000"/>
              <a:gd name="connsiteX856" fmla="*/ 5262214 w 7467600"/>
              <a:gd name="connsiteY856" fmla="*/ 2233836 h 6858000"/>
              <a:gd name="connsiteX857" fmla="*/ 4981539 w 7467600"/>
              <a:gd name="connsiteY857" fmla="*/ 1542201 h 6858000"/>
              <a:gd name="connsiteX858" fmla="*/ 4958461 w 7467600"/>
              <a:gd name="connsiteY858" fmla="*/ 1136957 h 6858000"/>
              <a:gd name="connsiteX859" fmla="*/ 4655015 w 7467600"/>
              <a:gd name="connsiteY859" fmla="*/ 891426 h 6858000"/>
              <a:gd name="connsiteX860" fmla="*/ 4348002 w 7467600"/>
              <a:gd name="connsiteY860" fmla="*/ 2205895 h 6858000"/>
              <a:gd name="connsiteX861" fmla="*/ 4262250 w 7467600"/>
              <a:gd name="connsiteY861" fmla="*/ 2219972 h 6858000"/>
              <a:gd name="connsiteX862" fmla="*/ 4550611 w 7467600"/>
              <a:gd name="connsiteY862" fmla="*/ 817540 h 6858000"/>
              <a:gd name="connsiteX863" fmla="*/ 4564418 w 7467600"/>
              <a:gd name="connsiteY863" fmla="*/ 808293 h 6858000"/>
              <a:gd name="connsiteX864" fmla="*/ 4266388 w 7467600"/>
              <a:gd name="connsiteY864" fmla="*/ 500083 h 6858000"/>
              <a:gd name="connsiteX865" fmla="*/ 4032842 w 7467600"/>
              <a:gd name="connsiteY865" fmla="*/ 211809 h 6858000"/>
              <a:gd name="connsiteX866" fmla="*/ 3882765 w 7467600"/>
              <a:gd name="connsiteY866" fmla="*/ 0 h 6858000"/>
              <a:gd name="connsiteX867" fmla="*/ 3721337 w 7467600"/>
              <a:gd name="connsiteY867" fmla="*/ 0 h 6858000"/>
              <a:gd name="connsiteX868" fmla="*/ 3797544 w 7467600"/>
              <a:gd name="connsiteY868" fmla="*/ 0 h 6858000"/>
              <a:gd name="connsiteX869" fmla="*/ 3775734 w 7467600"/>
              <a:gd name="connsiteY869" fmla="*/ 95131 h 6858000"/>
              <a:gd name="connsiteX870" fmla="*/ 3724807 w 7467600"/>
              <a:gd name="connsiteY870" fmla="*/ 272257 h 6858000"/>
              <a:gd name="connsiteX871" fmla="*/ 3726844 w 7467600"/>
              <a:gd name="connsiteY871" fmla="*/ 282988 h 6858000"/>
              <a:gd name="connsiteX872" fmla="*/ 3742664 w 7467600"/>
              <a:gd name="connsiteY872" fmla="*/ 279918 h 6858000"/>
              <a:gd name="connsiteX873" fmla="*/ 4103910 w 7467600"/>
              <a:gd name="connsiteY873" fmla="*/ 1161917 h 6858000"/>
              <a:gd name="connsiteX874" fmla="*/ 4020269 w 7467600"/>
              <a:gd name="connsiteY874" fmla="*/ 1200406 h 6858000"/>
              <a:gd name="connsiteX875" fmla="*/ 3674882 w 7467600"/>
              <a:gd name="connsiteY875" fmla="*/ 488524 h 6858000"/>
              <a:gd name="connsiteX876" fmla="*/ 3132682 w 7467600"/>
              <a:gd name="connsiteY876" fmla="*/ 1072284 h 6858000"/>
              <a:gd name="connsiteX877" fmla="*/ 2716346 w 7467600"/>
              <a:gd name="connsiteY877" fmla="*/ 1276376 h 6858000"/>
              <a:gd name="connsiteX878" fmla="*/ 2716772 w 7467600"/>
              <a:gd name="connsiteY878" fmla="*/ 1255462 h 6858000"/>
              <a:gd name="connsiteX879" fmla="*/ 3471096 w 7467600"/>
              <a:gd name="connsiteY879" fmla="*/ 437072 h 6858000"/>
              <a:gd name="connsiteX880" fmla="*/ 3639057 w 7467600"/>
              <a:gd name="connsiteY880" fmla="*/ 286334 h 6858000"/>
              <a:gd name="connsiteX881" fmla="*/ 3640309 w 7467600"/>
              <a:gd name="connsiteY881" fmla="*/ 284664 h 6858000"/>
              <a:gd name="connsiteX882" fmla="*/ 3646022 w 7467600"/>
              <a:gd name="connsiteY882" fmla="*/ 276711 h 6858000"/>
              <a:gd name="connsiteX883" fmla="*/ 3707943 w 7467600"/>
              <a:gd name="connsiteY883" fmla="*/ 65958 h 6858000"/>
              <a:gd name="connsiteX884" fmla="*/ 3721337 w 7467600"/>
              <a:gd name="connsiteY884" fmla="*/ 0 h 6858000"/>
              <a:gd name="connsiteX885" fmla="*/ 2867960 w 7467600"/>
              <a:gd name="connsiteY885" fmla="*/ 0 h 6858000"/>
              <a:gd name="connsiteX886" fmla="*/ 2926351 w 7467600"/>
              <a:gd name="connsiteY886" fmla="*/ 0 h 6858000"/>
              <a:gd name="connsiteX887" fmla="*/ 2902823 w 7467600"/>
              <a:gd name="connsiteY887" fmla="*/ 262929 h 6858000"/>
              <a:gd name="connsiteX888" fmla="*/ 2940663 w 7467600"/>
              <a:gd name="connsiteY888" fmla="*/ 140884 h 6858000"/>
              <a:gd name="connsiteX889" fmla="*/ 2947039 w 7467600"/>
              <a:gd name="connsiteY889" fmla="*/ 122524 h 6858000"/>
              <a:gd name="connsiteX890" fmla="*/ 2984316 w 7467600"/>
              <a:gd name="connsiteY890" fmla="*/ 0 h 6858000"/>
              <a:gd name="connsiteX891" fmla="*/ 3016114 w 7467600"/>
              <a:gd name="connsiteY891" fmla="*/ 0 h 6858000"/>
              <a:gd name="connsiteX892" fmla="*/ 2979949 w 7467600"/>
              <a:gd name="connsiteY892" fmla="*/ 119274 h 6858000"/>
              <a:gd name="connsiteX893" fmla="*/ 3023879 w 7467600"/>
              <a:gd name="connsiteY893" fmla="*/ 0 h 6858000"/>
              <a:gd name="connsiteX894" fmla="*/ 3105400 w 7467600"/>
              <a:gd name="connsiteY894" fmla="*/ 0 h 6858000"/>
              <a:gd name="connsiteX895" fmla="*/ 3094669 w 7467600"/>
              <a:gd name="connsiteY895" fmla="*/ 30308 h 6858000"/>
              <a:gd name="connsiteX896" fmla="*/ 2901945 w 7467600"/>
              <a:gd name="connsiteY896" fmla="*/ 466538 h 6858000"/>
              <a:gd name="connsiteX897" fmla="*/ 2815209 w 7467600"/>
              <a:gd name="connsiteY897" fmla="*/ 497361 h 6858000"/>
              <a:gd name="connsiteX898" fmla="*/ 2844845 w 7467600"/>
              <a:gd name="connsiteY898" fmla="*/ 127638 h 6858000"/>
              <a:gd name="connsiteX899" fmla="*/ 2867960 w 7467600"/>
              <a:gd name="connsiteY899" fmla="*/ 0 h 6858000"/>
              <a:gd name="connsiteX900" fmla="*/ 1057230 w 7467600"/>
              <a:gd name="connsiteY900" fmla="*/ 0 h 6858000"/>
              <a:gd name="connsiteX901" fmla="*/ 1111003 w 7467600"/>
              <a:gd name="connsiteY901" fmla="*/ 0 h 6858000"/>
              <a:gd name="connsiteX902" fmla="*/ 1125553 w 7467600"/>
              <a:gd name="connsiteY902" fmla="*/ 52588 h 6858000"/>
              <a:gd name="connsiteX903" fmla="*/ 1304276 w 7467600"/>
              <a:gd name="connsiteY903" fmla="*/ 476275 h 6858000"/>
              <a:gd name="connsiteX904" fmla="*/ 1492066 w 7467600"/>
              <a:gd name="connsiteY904" fmla="*/ 886333 h 6858000"/>
              <a:gd name="connsiteX905" fmla="*/ 1423698 w 7467600"/>
              <a:gd name="connsiteY905" fmla="*/ 710817 h 6858000"/>
              <a:gd name="connsiteX906" fmla="*/ 1357609 w 7467600"/>
              <a:gd name="connsiteY906" fmla="*/ 532892 h 6858000"/>
              <a:gd name="connsiteX907" fmla="*/ 1309550 w 7467600"/>
              <a:gd name="connsiteY907" fmla="*/ 374031 h 6858000"/>
              <a:gd name="connsiteX908" fmla="*/ 1193673 w 7467600"/>
              <a:gd name="connsiteY908" fmla="*/ 49533 h 6858000"/>
              <a:gd name="connsiteX909" fmla="*/ 1164391 w 7467600"/>
              <a:gd name="connsiteY909" fmla="*/ 0 h 6858000"/>
              <a:gd name="connsiteX910" fmla="*/ 1200666 w 7467600"/>
              <a:gd name="connsiteY910" fmla="*/ 0 h 6858000"/>
              <a:gd name="connsiteX911" fmla="*/ 1223408 w 7467600"/>
              <a:gd name="connsiteY911" fmla="*/ 38996 h 6858000"/>
              <a:gd name="connsiteX912" fmla="*/ 1339635 w 7467600"/>
              <a:gd name="connsiteY912" fmla="*/ 365517 h 6858000"/>
              <a:gd name="connsiteX913" fmla="*/ 1387469 w 7467600"/>
              <a:gd name="connsiteY913" fmla="*/ 523079 h 6858000"/>
              <a:gd name="connsiteX914" fmla="*/ 1452685 w 7467600"/>
              <a:gd name="connsiteY914" fmla="*/ 699806 h 6858000"/>
              <a:gd name="connsiteX915" fmla="*/ 1492092 w 7467600"/>
              <a:gd name="connsiteY915" fmla="*/ 800424 h 6858000"/>
              <a:gd name="connsiteX916" fmla="*/ 1455302 w 7467600"/>
              <a:gd name="connsiteY916" fmla="*/ 632913 h 6858000"/>
              <a:gd name="connsiteX917" fmla="*/ 1222336 w 7467600"/>
              <a:gd name="connsiteY917" fmla="*/ 9480 h 6858000"/>
              <a:gd name="connsiteX918" fmla="*/ 1214634 w 7467600"/>
              <a:gd name="connsiteY918" fmla="*/ 0 h 6858000"/>
              <a:gd name="connsiteX919" fmla="*/ 1289827 w 7467600"/>
              <a:gd name="connsiteY919" fmla="*/ 0 h 6858000"/>
              <a:gd name="connsiteX920" fmla="*/ 1321076 w 7467600"/>
              <a:gd name="connsiteY920" fmla="*/ 59722 h 6858000"/>
              <a:gd name="connsiteX921" fmla="*/ 1512579 w 7467600"/>
              <a:gd name="connsiteY921" fmla="*/ 626441 h 6858000"/>
              <a:gd name="connsiteX922" fmla="*/ 1506076 w 7467600"/>
              <a:gd name="connsiteY922" fmla="*/ 1089289 h 6858000"/>
              <a:gd name="connsiteX923" fmla="*/ 1486346 w 7467600"/>
              <a:gd name="connsiteY923" fmla="*/ 1079919 h 6858000"/>
              <a:gd name="connsiteX924" fmla="*/ 1070511 w 7467600"/>
              <a:gd name="connsiteY924" fmla="*/ 48609 h 6858000"/>
              <a:gd name="connsiteX925" fmla="*/ 1057230 w 7467600"/>
              <a:gd name="connsiteY925" fmla="*/ 0 h 6858000"/>
              <a:gd name="connsiteX926" fmla="*/ 43151 w 7467600"/>
              <a:gd name="connsiteY926" fmla="*/ 0 h 6858000"/>
              <a:gd name="connsiteX927" fmla="*/ 95283 w 7467600"/>
              <a:gd name="connsiteY927" fmla="*/ 0 h 6858000"/>
              <a:gd name="connsiteX928" fmla="*/ 300708 w 7467600"/>
              <a:gd name="connsiteY928" fmla="*/ 154571 h 6858000"/>
              <a:gd name="connsiteX929" fmla="*/ 530414 w 7467600"/>
              <a:gd name="connsiteY929" fmla="*/ 354673 h 6858000"/>
              <a:gd name="connsiteX930" fmla="*/ 333785 w 7467600"/>
              <a:gd name="connsiteY930" fmla="*/ 161564 h 6858000"/>
              <a:gd name="connsiteX931" fmla="*/ 147005 w 7467600"/>
              <a:gd name="connsiteY931" fmla="*/ 0 h 6858000"/>
              <a:gd name="connsiteX932" fmla="*/ 272509 w 7467600"/>
              <a:gd name="connsiteY932" fmla="*/ 0 h 6858000"/>
              <a:gd name="connsiteX933" fmla="*/ 326276 w 7467600"/>
              <a:gd name="connsiteY933" fmla="*/ 45847 h 6858000"/>
              <a:gd name="connsiteX934" fmla="*/ 823759 w 7467600"/>
              <a:gd name="connsiteY934" fmla="*/ 574145 h 6858000"/>
              <a:gd name="connsiteX935" fmla="*/ 811254 w 7467600"/>
              <a:gd name="connsiteY935" fmla="*/ 665546 h 6858000"/>
              <a:gd name="connsiteX936" fmla="*/ 154042 w 7467600"/>
              <a:gd name="connsiteY936" fmla="*/ 261522 h 6858000"/>
              <a:gd name="connsiteX937" fmla="*/ 13550 w 7467600"/>
              <a:gd name="connsiteY937" fmla="*/ 158423 h 6858000"/>
              <a:gd name="connsiteX938" fmla="*/ 0 w 7467600"/>
              <a:gd name="connsiteY938" fmla="*/ 146618 h 6858000"/>
              <a:gd name="connsiteX939" fmla="*/ 0 w 7467600"/>
              <a:gd name="connsiteY939" fmla="*/ 59161 h 6858000"/>
              <a:gd name="connsiteX940" fmla="*/ 45427 w 7467600"/>
              <a:gd name="connsiteY940" fmla="*/ 101078 h 6858000"/>
              <a:gd name="connsiteX941" fmla="*/ 630103 w 7467600"/>
              <a:gd name="connsiteY941" fmla="*/ 485885 h 6858000"/>
              <a:gd name="connsiteX942" fmla="*/ 532040 w 7467600"/>
              <a:gd name="connsiteY942" fmla="*/ 399359 h 6858000"/>
              <a:gd name="connsiteX943" fmla="*/ 517618 w 7467600"/>
              <a:gd name="connsiteY943" fmla="*/ 385726 h 6858000"/>
              <a:gd name="connsiteX944" fmla="*/ 285074 w 7467600"/>
              <a:gd name="connsiteY944" fmla="*/ 182755 h 6858000"/>
              <a:gd name="connsiteX945" fmla="*/ 43151 w 7467600"/>
              <a:gd name="connsiteY94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1019354 w 7467600"/>
              <a:gd name="connsiteY13" fmla="*/ 6315006 h 6858000"/>
              <a:gd name="connsiteX14" fmla="*/ 441046 w 7467600"/>
              <a:gd name="connsiteY14" fmla="*/ 6691153 h 6858000"/>
              <a:gd name="connsiteX15" fmla="*/ 1019354 w 7467600"/>
              <a:gd name="connsiteY15" fmla="*/ 6315006 h 6858000"/>
              <a:gd name="connsiteX16" fmla="*/ 991680 w 7467600"/>
              <a:gd name="connsiteY16" fmla="*/ 6298413 h 6858000"/>
              <a:gd name="connsiteX17" fmla="*/ 409060 w 7467600"/>
              <a:gd name="connsiteY17" fmla="*/ 6671470 h 6858000"/>
              <a:gd name="connsiteX18" fmla="*/ 991680 w 7467600"/>
              <a:gd name="connsiteY18" fmla="*/ 6298413 h 6858000"/>
              <a:gd name="connsiteX19" fmla="*/ 103333 w 7467600"/>
              <a:gd name="connsiteY19" fmla="*/ 5699602 h 6858000"/>
              <a:gd name="connsiteX20" fmla="*/ 233938 w 7467600"/>
              <a:gd name="connsiteY20" fmla="*/ 5809416 h 6858000"/>
              <a:gd name="connsiteX21" fmla="*/ 883580 w 7467600"/>
              <a:gd name="connsiteY21" fmla="*/ 6180710 h 6858000"/>
              <a:gd name="connsiteX22" fmla="*/ 487337 w 7467600"/>
              <a:gd name="connsiteY22" fmla="*/ 5950182 h 6858000"/>
              <a:gd name="connsiteX23" fmla="*/ 354051 w 7467600"/>
              <a:gd name="connsiteY23" fmla="*/ 5854912 h 6858000"/>
              <a:gd name="connsiteX24" fmla="*/ 195436 w 7467600"/>
              <a:gd name="connsiteY24" fmla="*/ 5755068 h 6858000"/>
              <a:gd name="connsiteX25" fmla="*/ 103333 w 7467600"/>
              <a:gd name="connsiteY25" fmla="*/ 5699602 h 6858000"/>
              <a:gd name="connsiteX26" fmla="*/ 5539432 w 7467600"/>
              <a:gd name="connsiteY26" fmla="*/ 5642928 h 6858000"/>
              <a:gd name="connsiteX27" fmla="*/ 5555462 w 7467600"/>
              <a:gd name="connsiteY27" fmla="*/ 5694454 h 6858000"/>
              <a:gd name="connsiteX28" fmla="*/ 5828270 w 7467600"/>
              <a:gd name="connsiteY28" fmla="*/ 6320663 h 6858000"/>
              <a:gd name="connsiteX29" fmla="*/ 5947416 w 7467600"/>
              <a:gd name="connsiteY29" fmla="*/ 6574846 h 6858000"/>
              <a:gd name="connsiteX30" fmla="*/ 5539432 w 7467600"/>
              <a:gd name="connsiteY30" fmla="*/ 5642928 h 6858000"/>
              <a:gd name="connsiteX31" fmla="*/ 51253 w 7467600"/>
              <a:gd name="connsiteY31" fmla="*/ 5631825 h 6858000"/>
              <a:gd name="connsiteX32" fmla="*/ 211622 w 7467600"/>
              <a:gd name="connsiteY32" fmla="*/ 5728803 h 6858000"/>
              <a:gd name="connsiteX33" fmla="*/ 371652 w 7467600"/>
              <a:gd name="connsiteY33" fmla="*/ 5829062 h 6858000"/>
              <a:gd name="connsiteX34" fmla="*/ 505903 w 7467600"/>
              <a:gd name="connsiteY34" fmla="*/ 5925221 h 6858000"/>
              <a:gd name="connsiteX35" fmla="*/ 899240 w 7467600"/>
              <a:gd name="connsiteY35" fmla="*/ 6153068 h 6858000"/>
              <a:gd name="connsiteX36" fmla="*/ 988114 w 7467600"/>
              <a:gd name="connsiteY36" fmla="*/ 6174204 h 6858000"/>
              <a:gd name="connsiteX37" fmla="*/ 845971 w 7467600"/>
              <a:gd name="connsiteY37" fmla="*/ 6067177 h 6858000"/>
              <a:gd name="connsiteX38" fmla="*/ 448057 w 7467600"/>
              <a:gd name="connsiteY38" fmla="*/ 5841376 h 6858000"/>
              <a:gd name="connsiteX39" fmla="*/ 51253 w 7467600"/>
              <a:gd name="connsiteY39" fmla="*/ 5631825 h 6858000"/>
              <a:gd name="connsiteX40" fmla="*/ 2606687 w 7467600"/>
              <a:gd name="connsiteY40" fmla="*/ 5630718 h 6858000"/>
              <a:gd name="connsiteX41" fmla="*/ 2645658 w 7467600"/>
              <a:gd name="connsiteY41" fmla="*/ 6640259 h 6858000"/>
              <a:gd name="connsiteX42" fmla="*/ 2606687 w 7467600"/>
              <a:gd name="connsiteY42" fmla="*/ 5630718 h 6858000"/>
              <a:gd name="connsiteX43" fmla="*/ 3642057 w 7467600"/>
              <a:gd name="connsiteY43" fmla="*/ 5573487 h 6858000"/>
              <a:gd name="connsiteX44" fmla="*/ 3632981 w 7467600"/>
              <a:gd name="connsiteY44" fmla="*/ 5579437 h 6858000"/>
              <a:gd name="connsiteX45" fmla="*/ 3382436 w 7467600"/>
              <a:gd name="connsiteY45" fmla="*/ 5952726 h 6858000"/>
              <a:gd name="connsiteX46" fmla="*/ 3191929 w 7467600"/>
              <a:gd name="connsiteY46" fmla="*/ 6662669 h 6858000"/>
              <a:gd name="connsiteX47" fmla="*/ 3369898 w 7467600"/>
              <a:gd name="connsiteY47" fmla="*/ 6081771 h 6858000"/>
              <a:gd name="connsiteX48" fmla="*/ 3642057 w 7467600"/>
              <a:gd name="connsiteY48" fmla="*/ 5573487 h 6858000"/>
              <a:gd name="connsiteX49" fmla="*/ 2650666 w 7467600"/>
              <a:gd name="connsiteY49" fmla="*/ 5530686 h 6858000"/>
              <a:gd name="connsiteX50" fmla="*/ 2650249 w 7467600"/>
              <a:gd name="connsiteY50" fmla="*/ 5532101 h 6858000"/>
              <a:gd name="connsiteX51" fmla="*/ 2663808 w 7467600"/>
              <a:gd name="connsiteY51" fmla="*/ 6535215 h 6858000"/>
              <a:gd name="connsiteX52" fmla="*/ 2665418 w 7467600"/>
              <a:gd name="connsiteY52" fmla="*/ 6132756 h 6858000"/>
              <a:gd name="connsiteX53" fmla="*/ 2650666 w 7467600"/>
              <a:gd name="connsiteY53" fmla="*/ 5530686 h 6858000"/>
              <a:gd name="connsiteX54" fmla="*/ 2680277 w 7467600"/>
              <a:gd name="connsiteY54" fmla="*/ 5479204 h 6858000"/>
              <a:gd name="connsiteX55" fmla="*/ 2678972 w 7467600"/>
              <a:gd name="connsiteY55" fmla="*/ 5481582 h 6858000"/>
              <a:gd name="connsiteX56" fmla="*/ 2696666 w 7467600"/>
              <a:gd name="connsiteY56" fmla="*/ 6133836 h 6858000"/>
              <a:gd name="connsiteX57" fmla="*/ 2695769 w 7467600"/>
              <a:gd name="connsiteY57" fmla="*/ 6390955 h 6858000"/>
              <a:gd name="connsiteX58" fmla="*/ 2739893 w 7467600"/>
              <a:gd name="connsiteY58" fmla="*/ 6108357 h 6858000"/>
              <a:gd name="connsiteX59" fmla="*/ 2680277 w 7467600"/>
              <a:gd name="connsiteY59" fmla="*/ 5479204 h 6858000"/>
              <a:gd name="connsiteX60" fmla="*/ 1132195 w 7467600"/>
              <a:gd name="connsiteY60" fmla="*/ 5467980 h 6858000"/>
              <a:gd name="connsiteX61" fmla="*/ 1679056 w 7467600"/>
              <a:gd name="connsiteY61" fmla="*/ 5516907 h 6858000"/>
              <a:gd name="connsiteX62" fmla="*/ 2128648 w 7467600"/>
              <a:gd name="connsiteY62" fmla="*/ 5474249 h 6858000"/>
              <a:gd name="connsiteX63" fmla="*/ 1825619 w 7467600"/>
              <a:gd name="connsiteY63" fmla="*/ 5478447 h 6858000"/>
              <a:gd name="connsiteX64" fmla="*/ 1737798 w 7467600"/>
              <a:gd name="connsiteY64" fmla="*/ 5483353 h 6858000"/>
              <a:gd name="connsiteX65" fmla="*/ 1132195 w 7467600"/>
              <a:gd name="connsiteY65" fmla="*/ 5467980 h 6858000"/>
              <a:gd name="connsiteX66" fmla="*/ 1456157 w 7467600"/>
              <a:gd name="connsiteY66" fmla="*/ 5371404 h 6858000"/>
              <a:gd name="connsiteX67" fmla="*/ 1244432 w 7467600"/>
              <a:gd name="connsiteY67" fmla="*/ 5385601 h 6858000"/>
              <a:gd name="connsiteX68" fmla="*/ 973990 w 7467600"/>
              <a:gd name="connsiteY68" fmla="*/ 5424940 h 6858000"/>
              <a:gd name="connsiteX69" fmla="*/ 1103809 w 7467600"/>
              <a:gd name="connsiteY69" fmla="*/ 5433720 h 6858000"/>
              <a:gd name="connsiteX70" fmla="*/ 1123454 w 7467600"/>
              <a:gd name="connsiteY70" fmla="*/ 5435727 h 6858000"/>
              <a:gd name="connsiteX71" fmla="*/ 1737017 w 7467600"/>
              <a:gd name="connsiteY71" fmla="*/ 5452183 h 6858000"/>
              <a:gd name="connsiteX72" fmla="*/ 1824397 w 7467600"/>
              <a:gd name="connsiteY72" fmla="*/ 5447757 h 6858000"/>
              <a:gd name="connsiteX73" fmla="*/ 2070059 w 7467600"/>
              <a:gd name="connsiteY73" fmla="*/ 5441660 h 6858000"/>
              <a:gd name="connsiteX74" fmla="*/ 1456157 w 7467600"/>
              <a:gd name="connsiteY74" fmla="*/ 5371404 h 6858000"/>
              <a:gd name="connsiteX75" fmla="*/ 4988186 w 7467600"/>
              <a:gd name="connsiteY75" fmla="*/ 5216467 h 6858000"/>
              <a:gd name="connsiteX76" fmla="*/ 4777334 w 7467600"/>
              <a:gd name="connsiteY76" fmla="*/ 5406072 h 6858000"/>
              <a:gd name="connsiteX77" fmla="*/ 4718341 w 7467600"/>
              <a:gd name="connsiteY77" fmla="*/ 5468043 h 6858000"/>
              <a:gd name="connsiteX78" fmla="*/ 4604655 w 7467600"/>
              <a:gd name="connsiteY78" fmla="*/ 5583434 h 6858000"/>
              <a:gd name="connsiteX79" fmla="*/ 4565074 w 7467600"/>
              <a:gd name="connsiteY79" fmla="*/ 5618550 h 6858000"/>
              <a:gd name="connsiteX80" fmla="*/ 4988186 w 7467600"/>
              <a:gd name="connsiteY80" fmla="*/ 5216467 h 6858000"/>
              <a:gd name="connsiteX81" fmla="*/ 4978032 w 7467600"/>
              <a:gd name="connsiteY81" fmla="*/ 5183809 h 6858000"/>
              <a:gd name="connsiteX82" fmla="*/ 4463413 w 7467600"/>
              <a:gd name="connsiteY82" fmla="*/ 5615162 h 6858000"/>
              <a:gd name="connsiteX83" fmla="*/ 4358134 w 7467600"/>
              <a:gd name="connsiteY83" fmla="*/ 5742791 h 6858000"/>
              <a:gd name="connsiteX84" fmla="*/ 4376219 w 7467600"/>
              <a:gd name="connsiteY84" fmla="*/ 5729027 h 6858000"/>
              <a:gd name="connsiteX85" fmla="*/ 4582340 w 7467600"/>
              <a:gd name="connsiteY85" fmla="*/ 5561037 h 6858000"/>
              <a:gd name="connsiteX86" fmla="*/ 4694684 w 7467600"/>
              <a:gd name="connsiteY86" fmla="*/ 5447098 h 6858000"/>
              <a:gd name="connsiteX87" fmla="*/ 4754123 w 7467600"/>
              <a:gd name="connsiteY87" fmla="*/ 5384643 h 6858000"/>
              <a:gd name="connsiteX88" fmla="*/ 4978032 w 7467600"/>
              <a:gd name="connsiteY88" fmla="*/ 5183809 h 6858000"/>
              <a:gd name="connsiteX89" fmla="*/ 1903353 w 7467600"/>
              <a:gd name="connsiteY89" fmla="*/ 5044827 h 6858000"/>
              <a:gd name="connsiteX90" fmla="*/ 1936931 w 7467600"/>
              <a:gd name="connsiteY90" fmla="*/ 5093954 h 6858000"/>
              <a:gd name="connsiteX91" fmla="*/ 2195868 w 7467600"/>
              <a:gd name="connsiteY91" fmla="*/ 5396574 h 6858000"/>
              <a:gd name="connsiteX92" fmla="*/ 2088852 w 7467600"/>
              <a:gd name="connsiteY92" fmla="*/ 5166123 h 6858000"/>
              <a:gd name="connsiteX93" fmla="*/ 1958241 w 7467600"/>
              <a:gd name="connsiteY93" fmla="*/ 5067955 h 6858000"/>
              <a:gd name="connsiteX94" fmla="*/ 1903353 w 7467600"/>
              <a:gd name="connsiteY94" fmla="*/ 5044827 h 6858000"/>
              <a:gd name="connsiteX95" fmla="*/ 1979378 w 7467600"/>
              <a:gd name="connsiteY95" fmla="*/ 4769504 h 6858000"/>
              <a:gd name="connsiteX96" fmla="*/ 2882120 w 7467600"/>
              <a:gd name="connsiteY96" fmla="*/ 5064547 h 6858000"/>
              <a:gd name="connsiteX97" fmla="*/ 2793103 w 7467600"/>
              <a:gd name="connsiteY97" fmla="*/ 5039699 h 6858000"/>
              <a:gd name="connsiteX98" fmla="*/ 2770041 w 7467600"/>
              <a:gd name="connsiteY98" fmla="*/ 5033634 h 6858000"/>
              <a:gd name="connsiteX99" fmla="*/ 1979378 w 7467600"/>
              <a:gd name="connsiteY99" fmla="*/ 4769504 h 6858000"/>
              <a:gd name="connsiteX100" fmla="*/ 1927410 w 7467600"/>
              <a:gd name="connsiteY100" fmla="*/ 4716164 h 6858000"/>
              <a:gd name="connsiteX101" fmla="*/ 1959587 w 7467600"/>
              <a:gd name="connsiteY101" fmla="*/ 4728849 h 6858000"/>
              <a:gd name="connsiteX102" fmla="*/ 2777707 w 7467600"/>
              <a:gd name="connsiteY102" fmla="*/ 5003991 h 6858000"/>
              <a:gd name="connsiteX103" fmla="*/ 2800768 w 7467600"/>
              <a:gd name="connsiteY103" fmla="*/ 5010056 h 6858000"/>
              <a:gd name="connsiteX104" fmla="*/ 2879408 w 7467600"/>
              <a:gd name="connsiteY104" fmla="*/ 5031590 h 6858000"/>
              <a:gd name="connsiteX105" fmla="*/ 2862295 w 7467600"/>
              <a:gd name="connsiteY105" fmla="*/ 5022958 h 6858000"/>
              <a:gd name="connsiteX106" fmla="*/ 2813343 w 7467600"/>
              <a:gd name="connsiteY106" fmla="*/ 4998369 h 6858000"/>
              <a:gd name="connsiteX107" fmla="*/ 2646245 w 7467600"/>
              <a:gd name="connsiteY107" fmla="*/ 4930999 h 6858000"/>
              <a:gd name="connsiteX108" fmla="*/ 1999243 w 7467600"/>
              <a:gd name="connsiteY108" fmla="*/ 4730524 h 6858000"/>
              <a:gd name="connsiteX109" fmla="*/ 1979527 w 7467600"/>
              <a:gd name="connsiteY109" fmla="*/ 4726651 h 6858000"/>
              <a:gd name="connsiteX110" fmla="*/ 1927410 w 7467600"/>
              <a:gd name="connsiteY110" fmla="*/ 4716164 h 6858000"/>
              <a:gd name="connsiteX111" fmla="*/ 1997014 w 7467600"/>
              <a:gd name="connsiteY111" fmla="*/ 4698007 h 6858000"/>
              <a:gd name="connsiteX112" fmla="*/ 2005458 w 7467600"/>
              <a:gd name="connsiteY112" fmla="*/ 4699540 h 6858000"/>
              <a:gd name="connsiteX113" fmla="*/ 2657186 w 7467600"/>
              <a:gd name="connsiteY113" fmla="*/ 4901687 h 6858000"/>
              <a:gd name="connsiteX114" fmla="*/ 2826662 w 7467600"/>
              <a:gd name="connsiteY114" fmla="*/ 4970362 h 6858000"/>
              <a:gd name="connsiteX115" fmla="*/ 2876100 w 7467600"/>
              <a:gd name="connsiteY115" fmla="*/ 4995397 h 6858000"/>
              <a:gd name="connsiteX116" fmla="*/ 3042600 w 7467600"/>
              <a:gd name="connsiteY116" fmla="*/ 5059532 h 6858000"/>
              <a:gd name="connsiteX117" fmla="*/ 1997014 w 7467600"/>
              <a:gd name="connsiteY117" fmla="*/ 4698007 h 6858000"/>
              <a:gd name="connsiteX118" fmla="*/ 2305292 w 7467600"/>
              <a:gd name="connsiteY118" fmla="*/ 4219492 h 6858000"/>
              <a:gd name="connsiteX119" fmla="*/ 3360922 w 7467600"/>
              <a:gd name="connsiteY119" fmla="*/ 4529373 h 6858000"/>
              <a:gd name="connsiteX120" fmla="*/ 3492420 w 7467600"/>
              <a:gd name="connsiteY120" fmla="*/ 4510145 h 6858000"/>
              <a:gd name="connsiteX121" fmla="*/ 3364086 w 7467600"/>
              <a:gd name="connsiteY121" fmla="*/ 4480340 h 6858000"/>
              <a:gd name="connsiteX122" fmla="*/ 3225818 w 7467600"/>
              <a:gd name="connsiteY122" fmla="*/ 4411822 h 6858000"/>
              <a:gd name="connsiteX123" fmla="*/ 3129696 w 7467600"/>
              <a:gd name="connsiteY123" fmla="*/ 4360704 h 6858000"/>
              <a:gd name="connsiteX124" fmla="*/ 2814545 w 7467600"/>
              <a:gd name="connsiteY124" fmla="*/ 4282955 h 6858000"/>
              <a:gd name="connsiteX125" fmla="*/ 2305292 w 7467600"/>
              <a:gd name="connsiteY125" fmla="*/ 4219492 h 6858000"/>
              <a:gd name="connsiteX126" fmla="*/ 2626982 w 7467600"/>
              <a:gd name="connsiteY126" fmla="*/ 4206450 h 6858000"/>
              <a:gd name="connsiteX127" fmla="*/ 2490617 w 7467600"/>
              <a:gd name="connsiteY127" fmla="*/ 4206951 h 6858000"/>
              <a:gd name="connsiteX128" fmla="*/ 2819869 w 7467600"/>
              <a:gd name="connsiteY128" fmla="*/ 4252936 h 6858000"/>
              <a:gd name="connsiteX129" fmla="*/ 3143018 w 7467600"/>
              <a:gd name="connsiteY129" fmla="*/ 4332698 h 6858000"/>
              <a:gd name="connsiteX130" fmla="*/ 3241520 w 7467600"/>
              <a:gd name="connsiteY130" fmla="*/ 4385112 h 6858000"/>
              <a:gd name="connsiteX131" fmla="*/ 3374575 w 7467600"/>
              <a:gd name="connsiteY131" fmla="*/ 4451517 h 6858000"/>
              <a:gd name="connsiteX132" fmla="*/ 3505221 w 7467600"/>
              <a:gd name="connsiteY132" fmla="*/ 4480757 h 6858000"/>
              <a:gd name="connsiteX133" fmla="*/ 2626982 w 7467600"/>
              <a:gd name="connsiteY133" fmla="*/ 4206450 h 6858000"/>
              <a:gd name="connsiteX134" fmla="*/ 1310106 w 7467600"/>
              <a:gd name="connsiteY134" fmla="*/ 3943217 h 6858000"/>
              <a:gd name="connsiteX135" fmla="*/ 854994 w 7467600"/>
              <a:gd name="connsiteY135" fmla="*/ 4399136 h 6858000"/>
              <a:gd name="connsiteX136" fmla="*/ 742462 w 7467600"/>
              <a:gd name="connsiteY136" fmla="*/ 4594648 h 6858000"/>
              <a:gd name="connsiteX137" fmla="*/ 820602 w 7467600"/>
              <a:gd name="connsiteY137" fmla="*/ 4485915 h 6858000"/>
              <a:gd name="connsiteX138" fmla="*/ 878295 w 7467600"/>
              <a:gd name="connsiteY138" fmla="*/ 4403594 h 6858000"/>
              <a:gd name="connsiteX139" fmla="*/ 1240607 w 7467600"/>
              <a:gd name="connsiteY139" fmla="*/ 4010401 h 6858000"/>
              <a:gd name="connsiteX140" fmla="*/ 1310106 w 7467600"/>
              <a:gd name="connsiteY140" fmla="*/ 3943217 h 6858000"/>
              <a:gd name="connsiteX141" fmla="*/ 1423113 w 7467600"/>
              <a:gd name="connsiteY141" fmla="*/ 3874565 h 6858000"/>
              <a:gd name="connsiteX142" fmla="*/ 1260565 w 7467600"/>
              <a:gd name="connsiteY142" fmla="*/ 4031982 h 6858000"/>
              <a:gd name="connsiteX143" fmla="*/ 901900 w 7467600"/>
              <a:gd name="connsiteY143" fmla="*/ 4421236 h 6858000"/>
              <a:gd name="connsiteX144" fmla="*/ 845044 w 7467600"/>
              <a:gd name="connsiteY144" fmla="*/ 4502436 h 6858000"/>
              <a:gd name="connsiteX145" fmla="*/ 685926 w 7467600"/>
              <a:gd name="connsiteY145" fmla="*/ 4703069 h 6858000"/>
              <a:gd name="connsiteX146" fmla="*/ 684248 w 7467600"/>
              <a:gd name="connsiteY146" fmla="*/ 4706721 h 6858000"/>
              <a:gd name="connsiteX147" fmla="*/ 1423113 w 7467600"/>
              <a:gd name="connsiteY147" fmla="*/ 3874565 h 6858000"/>
              <a:gd name="connsiteX148" fmla="*/ 3316479 w 7467600"/>
              <a:gd name="connsiteY148" fmla="*/ 3872136 h 6858000"/>
              <a:gd name="connsiteX149" fmla="*/ 3546806 w 7467600"/>
              <a:gd name="connsiteY149" fmla="*/ 4356139 h 6858000"/>
              <a:gd name="connsiteX150" fmla="*/ 3364433 w 7467600"/>
              <a:gd name="connsiteY150" fmla="*/ 3953121 h 6858000"/>
              <a:gd name="connsiteX151" fmla="*/ 3316479 w 7467600"/>
              <a:gd name="connsiteY151" fmla="*/ 3872136 h 6858000"/>
              <a:gd name="connsiteX152" fmla="*/ 3291335 w 7467600"/>
              <a:gd name="connsiteY152" fmla="*/ 3767420 h 6858000"/>
              <a:gd name="connsiteX153" fmla="*/ 3390805 w 7467600"/>
              <a:gd name="connsiteY153" fmla="*/ 3937163 h 6858000"/>
              <a:gd name="connsiteX154" fmla="*/ 3579062 w 7467600"/>
              <a:gd name="connsiteY154" fmla="*/ 4359040 h 6858000"/>
              <a:gd name="connsiteX155" fmla="*/ 3467355 w 7467600"/>
              <a:gd name="connsiteY155" fmla="*/ 3988130 h 6858000"/>
              <a:gd name="connsiteX156" fmla="*/ 3310753 w 7467600"/>
              <a:gd name="connsiteY156" fmla="*/ 3787140 h 6858000"/>
              <a:gd name="connsiteX157" fmla="*/ 3291335 w 7467600"/>
              <a:gd name="connsiteY157" fmla="*/ 3767420 h 6858000"/>
              <a:gd name="connsiteX158" fmla="*/ 1635889 w 7467600"/>
              <a:gd name="connsiteY158" fmla="*/ 3709494 h 6858000"/>
              <a:gd name="connsiteX159" fmla="*/ 1634800 w 7467600"/>
              <a:gd name="connsiteY159" fmla="*/ 3731111 h 6858000"/>
              <a:gd name="connsiteX160" fmla="*/ 1635889 w 7467600"/>
              <a:gd name="connsiteY160" fmla="*/ 3709494 h 6858000"/>
              <a:gd name="connsiteX161" fmla="*/ 1510397 w 7467600"/>
              <a:gd name="connsiteY161" fmla="*/ 3684705 h 6858000"/>
              <a:gd name="connsiteX162" fmla="*/ 1146550 w 7467600"/>
              <a:gd name="connsiteY162" fmla="*/ 3802012 h 6858000"/>
              <a:gd name="connsiteX163" fmla="*/ 698834 w 7467600"/>
              <a:gd name="connsiteY163" fmla="*/ 3952272 h 6858000"/>
              <a:gd name="connsiteX164" fmla="*/ 34256 w 7467600"/>
              <a:gd name="connsiteY164" fmla="*/ 4347603 h 6858000"/>
              <a:gd name="connsiteX165" fmla="*/ 527241 w 7467600"/>
              <a:gd name="connsiteY165" fmla="*/ 4065078 h 6858000"/>
              <a:gd name="connsiteX166" fmla="*/ 1510397 w 7467600"/>
              <a:gd name="connsiteY166" fmla="*/ 3684705 h 6858000"/>
              <a:gd name="connsiteX167" fmla="*/ 1313114 w 7467600"/>
              <a:gd name="connsiteY167" fmla="*/ 3655216 h 6858000"/>
              <a:gd name="connsiteX168" fmla="*/ 1109304 w 7467600"/>
              <a:gd name="connsiteY168" fmla="*/ 3669030 h 6858000"/>
              <a:gd name="connsiteX169" fmla="*/ 8129 w 7467600"/>
              <a:gd name="connsiteY169" fmla="*/ 4330519 h 6858000"/>
              <a:gd name="connsiteX170" fmla="*/ 687572 w 7467600"/>
              <a:gd name="connsiteY170" fmla="*/ 3925629 h 6858000"/>
              <a:gd name="connsiteX171" fmla="*/ 1138365 w 7467600"/>
              <a:gd name="connsiteY171" fmla="*/ 3774515 h 6858000"/>
              <a:gd name="connsiteX172" fmla="*/ 1505579 w 7467600"/>
              <a:gd name="connsiteY172" fmla="*/ 3655526 h 6858000"/>
              <a:gd name="connsiteX173" fmla="*/ 1313114 w 7467600"/>
              <a:gd name="connsiteY173" fmla="*/ 3655216 h 6858000"/>
              <a:gd name="connsiteX174" fmla="*/ 3655073 w 7467600"/>
              <a:gd name="connsiteY174" fmla="*/ 3650884 h 6858000"/>
              <a:gd name="connsiteX175" fmla="*/ 3989938 w 7467600"/>
              <a:gd name="connsiteY175" fmla="*/ 3991685 h 6858000"/>
              <a:gd name="connsiteX176" fmla="*/ 4393907 w 7467600"/>
              <a:gd name="connsiteY176" fmla="*/ 4261258 h 6858000"/>
              <a:gd name="connsiteX177" fmla="*/ 4648051 w 7467600"/>
              <a:gd name="connsiteY177" fmla="*/ 4374051 h 6858000"/>
              <a:gd name="connsiteX178" fmla="*/ 4383389 w 7467600"/>
              <a:gd name="connsiteY178" fmla="*/ 4184369 h 6858000"/>
              <a:gd name="connsiteX179" fmla="*/ 4165508 w 7467600"/>
              <a:gd name="connsiteY179" fmla="*/ 4035196 h 6858000"/>
              <a:gd name="connsiteX180" fmla="*/ 4068162 w 7467600"/>
              <a:gd name="connsiteY180" fmla="*/ 3953394 h 6858000"/>
              <a:gd name="connsiteX181" fmla="*/ 3981416 w 7467600"/>
              <a:gd name="connsiteY181" fmla="*/ 3880482 h 6858000"/>
              <a:gd name="connsiteX182" fmla="*/ 3800147 w 7467600"/>
              <a:gd name="connsiteY182" fmla="*/ 3749872 h 6858000"/>
              <a:gd name="connsiteX183" fmla="*/ 3655073 w 7467600"/>
              <a:gd name="connsiteY183" fmla="*/ 3650884 h 6858000"/>
              <a:gd name="connsiteX184" fmla="*/ 3670252 w 7467600"/>
              <a:gd name="connsiteY184" fmla="*/ 3622798 h 6858000"/>
              <a:gd name="connsiteX185" fmla="*/ 3817258 w 7467600"/>
              <a:gd name="connsiteY185" fmla="*/ 3723577 h 6858000"/>
              <a:gd name="connsiteX186" fmla="*/ 4000461 w 7467600"/>
              <a:gd name="connsiteY186" fmla="*/ 3855966 h 6858000"/>
              <a:gd name="connsiteX187" fmla="*/ 4088180 w 7467600"/>
              <a:gd name="connsiteY187" fmla="*/ 3929774 h 6858000"/>
              <a:gd name="connsiteX188" fmla="*/ 4184555 w 7467600"/>
              <a:gd name="connsiteY188" fmla="*/ 4010683 h 6858000"/>
              <a:gd name="connsiteX189" fmla="*/ 4399563 w 7467600"/>
              <a:gd name="connsiteY189" fmla="*/ 4158106 h 6858000"/>
              <a:gd name="connsiteX190" fmla="*/ 4684469 w 7467600"/>
              <a:gd name="connsiteY190" fmla="*/ 4364680 h 6858000"/>
              <a:gd name="connsiteX191" fmla="*/ 4690271 w 7467600"/>
              <a:gd name="connsiteY191" fmla="*/ 4370034 h 6858000"/>
              <a:gd name="connsiteX192" fmla="*/ 4136093 w 7467600"/>
              <a:gd name="connsiteY192" fmla="*/ 3858466 h 6858000"/>
              <a:gd name="connsiteX193" fmla="*/ 3670252 w 7467600"/>
              <a:gd name="connsiteY193" fmla="*/ 3622798 h 6858000"/>
              <a:gd name="connsiteX194" fmla="*/ 4440129 w 7467600"/>
              <a:gd name="connsiteY194" fmla="*/ 3448571 h 6858000"/>
              <a:gd name="connsiteX195" fmla="*/ 4856525 w 7467600"/>
              <a:gd name="connsiteY195" fmla="*/ 3915351 h 6858000"/>
              <a:gd name="connsiteX196" fmla="*/ 5059055 w 7467600"/>
              <a:gd name="connsiteY196" fmla="*/ 4108918 h 6858000"/>
              <a:gd name="connsiteX197" fmla="*/ 5290070 w 7467600"/>
              <a:gd name="connsiteY197" fmla="*/ 4263619 h 6858000"/>
              <a:gd name="connsiteX198" fmla="*/ 4834991 w 7467600"/>
              <a:gd name="connsiteY198" fmla="*/ 3830985 h 6858000"/>
              <a:gd name="connsiteX199" fmla="*/ 4440129 w 7467600"/>
              <a:gd name="connsiteY199" fmla="*/ 3448571 h 6858000"/>
              <a:gd name="connsiteX200" fmla="*/ 4441737 w 7467600"/>
              <a:gd name="connsiteY200" fmla="*/ 3399734 h 6858000"/>
              <a:gd name="connsiteX201" fmla="*/ 4431236 w 7467600"/>
              <a:gd name="connsiteY201" fmla="*/ 3400954 h 6858000"/>
              <a:gd name="connsiteX202" fmla="*/ 4557150 w 7467600"/>
              <a:gd name="connsiteY202" fmla="*/ 3510023 h 6858000"/>
              <a:gd name="connsiteX203" fmla="*/ 4856936 w 7467600"/>
              <a:gd name="connsiteY203" fmla="*/ 3809146 h 6858000"/>
              <a:gd name="connsiteX204" fmla="*/ 5111996 w 7467600"/>
              <a:gd name="connsiteY204" fmla="*/ 4065759 h 6858000"/>
              <a:gd name="connsiteX205" fmla="*/ 5388878 w 7467600"/>
              <a:gd name="connsiteY205" fmla="*/ 4300185 h 6858000"/>
              <a:gd name="connsiteX206" fmla="*/ 5425556 w 7467600"/>
              <a:gd name="connsiteY206" fmla="*/ 4308967 h 6858000"/>
              <a:gd name="connsiteX207" fmla="*/ 4943646 w 7467600"/>
              <a:gd name="connsiteY207" fmla="*/ 3822916 h 6858000"/>
              <a:gd name="connsiteX208" fmla="*/ 4594837 w 7467600"/>
              <a:gd name="connsiteY208" fmla="*/ 3532274 h 6858000"/>
              <a:gd name="connsiteX209" fmla="*/ 4441737 w 7467600"/>
              <a:gd name="connsiteY209" fmla="*/ 3399734 h 6858000"/>
              <a:gd name="connsiteX210" fmla="*/ 5425834 w 7467600"/>
              <a:gd name="connsiteY210" fmla="*/ 3162785 h 6858000"/>
              <a:gd name="connsiteX211" fmla="*/ 5401644 w 7467600"/>
              <a:gd name="connsiteY211" fmla="*/ 3617847 h 6858000"/>
              <a:gd name="connsiteX212" fmla="*/ 5467256 w 7467600"/>
              <a:gd name="connsiteY212" fmla="*/ 4175494 h 6858000"/>
              <a:gd name="connsiteX213" fmla="*/ 5448069 w 7467600"/>
              <a:gd name="connsiteY213" fmla="*/ 3567554 h 6858000"/>
              <a:gd name="connsiteX214" fmla="*/ 5425834 w 7467600"/>
              <a:gd name="connsiteY214" fmla="*/ 3162785 h 6858000"/>
              <a:gd name="connsiteX215" fmla="*/ 1318687 w 7467600"/>
              <a:gd name="connsiteY215" fmla="*/ 3113840 h 6858000"/>
              <a:gd name="connsiteX216" fmla="*/ 1066793 w 7467600"/>
              <a:gd name="connsiteY216" fmla="*/ 3212171 h 6858000"/>
              <a:gd name="connsiteX217" fmla="*/ 993319 w 7467600"/>
              <a:gd name="connsiteY217" fmla="*/ 3247648 h 6858000"/>
              <a:gd name="connsiteX218" fmla="*/ 853081 w 7467600"/>
              <a:gd name="connsiteY218" fmla="*/ 3312410 h 6858000"/>
              <a:gd name="connsiteX219" fmla="*/ 805957 w 7467600"/>
              <a:gd name="connsiteY219" fmla="*/ 3330443 h 6858000"/>
              <a:gd name="connsiteX220" fmla="*/ 1318687 w 7467600"/>
              <a:gd name="connsiteY220" fmla="*/ 3113840 h 6858000"/>
              <a:gd name="connsiteX221" fmla="*/ 5453702 w 7467600"/>
              <a:gd name="connsiteY221" fmla="*/ 3090882 h 6858000"/>
              <a:gd name="connsiteX222" fmla="*/ 5480135 w 7467600"/>
              <a:gd name="connsiteY222" fmla="*/ 3565802 h 6858000"/>
              <a:gd name="connsiteX223" fmla="*/ 5499023 w 7467600"/>
              <a:gd name="connsiteY223" fmla="*/ 4166310 h 6858000"/>
              <a:gd name="connsiteX224" fmla="*/ 5547022 w 7467600"/>
              <a:gd name="connsiteY224" fmla="*/ 3607838 h 6858000"/>
              <a:gd name="connsiteX225" fmla="*/ 5515964 w 7467600"/>
              <a:gd name="connsiteY225" fmla="*/ 3378541 h 6858000"/>
              <a:gd name="connsiteX226" fmla="*/ 5453702 w 7467600"/>
              <a:gd name="connsiteY226" fmla="*/ 3090882 h 6858000"/>
              <a:gd name="connsiteX227" fmla="*/ 1238695 w 7467600"/>
              <a:gd name="connsiteY227" fmla="*/ 3076820 h 6858000"/>
              <a:gd name="connsiteX228" fmla="*/ 716371 w 7467600"/>
              <a:gd name="connsiteY228" fmla="*/ 3293249 h 6858000"/>
              <a:gd name="connsiteX229" fmla="*/ 579522 w 7467600"/>
              <a:gd name="connsiteY229" fmla="*/ 3371759 h 6858000"/>
              <a:gd name="connsiteX230" fmla="*/ 600288 w 7467600"/>
              <a:gd name="connsiteY230" fmla="*/ 3365555 h 6858000"/>
              <a:gd name="connsiteX231" fmla="*/ 840692 w 7467600"/>
              <a:gd name="connsiteY231" fmla="*/ 3284921 h 6858000"/>
              <a:gd name="connsiteX232" fmla="*/ 979248 w 7467600"/>
              <a:gd name="connsiteY232" fmla="*/ 3221003 h 6858000"/>
              <a:gd name="connsiteX233" fmla="*/ 1053282 w 7467600"/>
              <a:gd name="connsiteY233" fmla="*/ 3185247 h 6858000"/>
              <a:gd name="connsiteX234" fmla="*/ 1320603 w 7467600"/>
              <a:gd name="connsiteY234" fmla="*/ 3081281 h 6858000"/>
              <a:gd name="connsiteX235" fmla="*/ 1238695 w 7467600"/>
              <a:gd name="connsiteY235" fmla="*/ 3076820 h 6858000"/>
              <a:gd name="connsiteX236" fmla="*/ 5425627 w 7467600"/>
              <a:gd name="connsiteY236" fmla="*/ 2954192 h 6858000"/>
              <a:gd name="connsiteX237" fmla="*/ 5470770 w 7467600"/>
              <a:gd name="connsiteY237" fmla="*/ 3005435 h 6858000"/>
              <a:gd name="connsiteX238" fmla="*/ 5519779 w 7467600"/>
              <a:gd name="connsiteY238" fmla="*/ 4359223 h 6858000"/>
              <a:gd name="connsiteX239" fmla="*/ 5520293 w 7467600"/>
              <a:gd name="connsiteY239" fmla="*/ 4360602 h 6858000"/>
              <a:gd name="connsiteX240" fmla="*/ 5767221 w 7467600"/>
              <a:gd name="connsiteY240" fmla="*/ 4665564 h 6858000"/>
              <a:gd name="connsiteX241" fmla="*/ 6937169 w 7467600"/>
              <a:gd name="connsiteY241" fmla="*/ 4815941 h 6858000"/>
              <a:gd name="connsiteX242" fmla="*/ 6953922 w 7467600"/>
              <a:gd name="connsiteY242" fmla="*/ 4890068 h 6858000"/>
              <a:gd name="connsiteX243" fmla="*/ 6071359 w 7467600"/>
              <a:gd name="connsiteY243" fmla="*/ 4770770 h 6858000"/>
              <a:gd name="connsiteX244" fmla="*/ 6038839 w 7467600"/>
              <a:gd name="connsiteY244" fmla="*/ 4764474 h 6858000"/>
              <a:gd name="connsiteX245" fmla="*/ 6038706 w 7467600"/>
              <a:gd name="connsiteY245" fmla="*/ 4763847 h 6858000"/>
              <a:gd name="connsiteX246" fmla="*/ 6037784 w 7467600"/>
              <a:gd name="connsiteY246" fmla="*/ 4764270 h 6858000"/>
              <a:gd name="connsiteX247" fmla="*/ 6038839 w 7467600"/>
              <a:gd name="connsiteY247" fmla="*/ 4764474 h 6858000"/>
              <a:gd name="connsiteX248" fmla="*/ 6040338 w 7467600"/>
              <a:gd name="connsiteY248" fmla="*/ 4771418 h 6858000"/>
              <a:gd name="connsiteX249" fmla="*/ 6024488 w 7467600"/>
              <a:gd name="connsiteY249" fmla="*/ 4809903 h 6858000"/>
              <a:gd name="connsiteX250" fmla="*/ 5599771 w 7467600"/>
              <a:gd name="connsiteY250" fmla="*/ 5509652 h 6858000"/>
              <a:gd name="connsiteX251" fmla="*/ 5548843 w 7467600"/>
              <a:gd name="connsiteY251" fmla="*/ 5563845 h 6858000"/>
              <a:gd name="connsiteX252" fmla="*/ 5940952 w 7467600"/>
              <a:gd name="connsiteY252" fmla="*/ 6250028 h 6858000"/>
              <a:gd name="connsiteX253" fmla="*/ 6043441 w 7467600"/>
              <a:gd name="connsiteY253" fmla="*/ 6665847 h 6858000"/>
              <a:gd name="connsiteX254" fmla="*/ 6093432 w 7467600"/>
              <a:gd name="connsiteY254" fmla="*/ 6858000 h 6858000"/>
              <a:gd name="connsiteX255" fmla="*/ 6034344 w 7467600"/>
              <a:gd name="connsiteY255" fmla="*/ 6858000 h 6858000"/>
              <a:gd name="connsiteX256" fmla="*/ 6026679 w 7467600"/>
              <a:gd name="connsiteY256" fmla="*/ 6836959 h 6858000"/>
              <a:gd name="connsiteX257" fmla="*/ 5800441 w 7467600"/>
              <a:gd name="connsiteY257" fmla="*/ 6335286 h 6858000"/>
              <a:gd name="connsiteX258" fmla="*/ 5526562 w 7467600"/>
              <a:gd name="connsiteY258" fmla="*/ 5705388 h 6858000"/>
              <a:gd name="connsiteX259" fmla="*/ 5519640 w 7467600"/>
              <a:gd name="connsiteY259" fmla="*/ 5683774 h 6858000"/>
              <a:gd name="connsiteX260" fmla="*/ 5844559 w 7467600"/>
              <a:gd name="connsiteY260" fmla="*/ 6553349 h 6858000"/>
              <a:gd name="connsiteX261" fmla="*/ 5975994 w 7467600"/>
              <a:gd name="connsiteY261" fmla="*/ 6858000 h 6858000"/>
              <a:gd name="connsiteX262" fmla="*/ 5898547 w 7467600"/>
              <a:gd name="connsiteY262" fmla="*/ 6858000 h 6858000"/>
              <a:gd name="connsiteX263" fmla="*/ 5682041 w 7467600"/>
              <a:gd name="connsiteY263" fmla="*/ 6355860 h 6858000"/>
              <a:gd name="connsiteX264" fmla="*/ 5461758 w 7467600"/>
              <a:gd name="connsiteY264" fmla="*/ 5820220 h 6858000"/>
              <a:gd name="connsiteX265" fmla="*/ 5237282 w 7467600"/>
              <a:gd name="connsiteY265" fmla="*/ 6579086 h 6858000"/>
              <a:gd name="connsiteX266" fmla="*/ 5115009 w 7467600"/>
              <a:gd name="connsiteY266" fmla="*/ 6858000 h 6858000"/>
              <a:gd name="connsiteX267" fmla="*/ 5028074 w 7467600"/>
              <a:gd name="connsiteY267" fmla="*/ 6858000 h 6858000"/>
              <a:gd name="connsiteX268" fmla="*/ 5079508 w 7467600"/>
              <a:gd name="connsiteY268" fmla="*/ 6749074 h 6858000"/>
              <a:gd name="connsiteX269" fmla="*/ 5371846 w 7467600"/>
              <a:gd name="connsiteY269" fmla="*/ 5924413 h 6858000"/>
              <a:gd name="connsiteX270" fmla="*/ 5270512 w 7467600"/>
              <a:gd name="connsiteY270" fmla="*/ 6138975 h 6858000"/>
              <a:gd name="connsiteX271" fmla="*/ 5062409 w 7467600"/>
              <a:gd name="connsiteY271" fmla="*/ 6653544 h 6858000"/>
              <a:gd name="connsiteX272" fmla="*/ 5036628 w 7467600"/>
              <a:gd name="connsiteY272" fmla="*/ 6754247 h 6858000"/>
              <a:gd name="connsiteX273" fmla="*/ 5009112 w 7467600"/>
              <a:gd name="connsiteY273" fmla="*/ 6858000 h 6858000"/>
              <a:gd name="connsiteX274" fmla="*/ 4976679 w 7467600"/>
              <a:gd name="connsiteY274" fmla="*/ 6858000 h 6858000"/>
              <a:gd name="connsiteX275" fmla="*/ 5006537 w 7467600"/>
              <a:gd name="connsiteY275" fmla="*/ 6747068 h 6858000"/>
              <a:gd name="connsiteX276" fmla="*/ 5032723 w 7467600"/>
              <a:gd name="connsiteY276" fmla="*/ 6644957 h 6858000"/>
              <a:gd name="connsiteX277" fmla="*/ 5242949 w 7467600"/>
              <a:gd name="connsiteY277" fmla="*/ 6125175 h 6858000"/>
              <a:gd name="connsiteX278" fmla="*/ 5286321 w 7467600"/>
              <a:gd name="connsiteY278" fmla="*/ 6033555 h 6858000"/>
              <a:gd name="connsiteX279" fmla="*/ 5008210 w 7467600"/>
              <a:gd name="connsiteY279" fmla="*/ 6649194 h 6858000"/>
              <a:gd name="connsiteX280" fmla="*/ 4986321 w 7467600"/>
              <a:gd name="connsiteY280" fmla="*/ 6765687 h 6858000"/>
              <a:gd name="connsiteX281" fmla="*/ 4973474 w 7467600"/>
              <a:gd name="connsiteY281" fmla="*/ 6858000 h 6858000"/>
              <a:gd name="connsiteX282" fmla="*/ 4907178 w 7467600"/>
              <a:gd name="connsiteY282" fmla="*/ 6858000 h 6858000"/>
              <a:gd name="connsiteX283" fmla="*/ 4910810 w 7467600"/>
              <a:gd name="connsiteY283" fmla="*/ 6829660 h 6858000"/>
              <a:gd name="connsiteX284" fmla="*/ 4987461 w 7467600"/>
              <a:gd name="connsiteY284" fmla="*/ 6432994 h 6858000"/>
              <a:gd name="connsiteX285" fmla="*/ 5179262 w 7467600"/>
              <a:gd name="connsiteY285" fmla="*/ 6035044 h 6858000"/>
              <a:gd name="connsiteX286" fmla="*/ 4689678 w 7467600"/>
              <a:gd name="connsiteY286" fmla="*/ 6440241 h 6858000"/>
              <a:gd name="connsiteX287" fmla="*/ 4477543 w 7467600"/>
              <a:gd name="connsiteY287" fmla="*/ 6674836 h 6858000"/>
              <a:gd name="connsiteX288" fmla="*/ 4329957 w 7467600"/>
              <a:gd name="connsiteY288" fmla="*/ 6858000 h 6858000"/>
              <a:gd name="connsiteX289" fmla="*/ 4218595 w 7467600"/>
              <a:gd name="connsiteY289" fmla="*/ 6858000 h 6858000"/>
              <a:gd name="connsiteX290" fmla="*/ 4368888 w 7467600"/>
              <a:gd name="connsiteY290" fmla="*/ 6668412 h 6858000"/>
              <a:gd name="connsiteX291" fmla="*/ 4563091 w 7467600"/>
              <a:gd name="connsiteY291" fmla="*/ 6442508 h 6858000"/>
              <a:gd name="connsiteX292" fmla="*/ 5387324 w 7467600"/>
              <a:gd name="connsiteY292" fmla="*/ 5705830 h 6858000"/>
              <a:gd name="connsiteX293" fmla="*/ 5073620 w 7467600"/>
              <a:gd name="connsiteY293" fmla="*/ 5955437 h 6858000"/>
              <a:gd name="connsiteX294" fmla="*/ 4689789 w 7467600"/>
              <a:gd name="connsiteY294" fmla="*/ 6268382 h 6858000"/>
              <a:gd name="connsiteX295" fmla="*/ 4418722 w 7467600"/>
              <a:gd name="connsiteY295" fmla="*/ 6570886 h 6858000"/>
              <a:gd name="connsiteX296" fmla="*/ 4214944 w 7467600"/>
              <a:gd name="connsiteY296" fmla="*/ 6858000 h 6858000"/>
              <a:gd name="connsiteX297" fmla="*/ 4177898 w 7467600"/>
              <a:gd name="connsiteY297" fmla="*/ 6858000 h 6858000"/>
              <a:gd name="connsiteX298" fmla="*/ 4391597 w 7467600"/>
              <a:gd name="connsiteY298" fmla="*/ 6556370 h 6858000"/>
              <a:gd name="connsiteX299" fmla="*/ 4668889 w 7467600"/>
              <a:gd name="connsiteY299" fmla="*/ 6246399 h 6858000"/>
              <a:gd name="connsiteX300" fmla="*/ 5055427 w 7467600"/>
              <a:gd name="connsiteY300" fmla="*/ 5931476 h 6858000"/>
              <a:gd name="connsiteX301" fmla="*/ 5371814 w 7467600"/>
              <a:gd name="connsiteY301" fmla="*/ 5678975 h 6858000"/>
              <a:gd name="connsiteX302" fmla="*/ 4987918 w 7467600"/>
              <a:gd name="connsiteY302" fmla="*/ 5838701 h 6858000"/>
              <a:gd name="connsiteX303" fmla="*/ 4317146 w 7467600"/>
              <a:gd name="connsiteY303" fmla="*/ 6587716 h 6858000"/>
              <a:gd name="connsiteX304" fmla="*/ 4171627 w 7467600"/>
              <a:gd name="connsiteY304" fmla="*/ 6858000 h 6858000"/>
              <a:gd name="connsiteX305" fmla="*/ 4081585 w 7467600"/>
              <a:gd name="connsiteY305" fmla="*/ 6858000 h 6858000"/>
              <a:gd name="connsiteX306" fmla="*/ 4238603 w 7467600"/>
              <a:gd name="connsiteY306" fmla="*/ 6559341 h 6858000"/>
              <a:gd name="connsiteX307" fmla="*/ 4778333 w 7467600"/>
              <a:gd name="connsiteY307" fmla="*/ 5873626 h 6858000"/>
              <a:gd name="connsiteX308" fmla="*/ 5414185 w 7467600"/>
              <a:gd name="connsiteY308" fmla="*/ 5573882 h 6858000"/>
              <a:gd name="connsiteX309" fmla="*/ 5959648 w 7467600"/>
              <a:gd name="connsiteY309" fmla="*/ 4760797 h 6858000"/>
              <a:gd name="connsiteX310" fmla="*/ 5355019 w 7467600"/>
              <a:gd name="connsiteY310" fmla="*/ 4734672 h 6858000"/>
              <a:gd name="connsiteX311" fmla="*/ 5083565 w 7467600"/>
              <a:gd name="connsiteY311" fmla="*/ 5179121 h 6858000"/>
              <a:gd name="connsiteX312" fmla="*/ 4713577 w 7467600"/>
              <a:gd name="connsiteY312" fmla="*/ 5616803 h 6858000"/>
              <a:gd name="connsiteX313" fmla="*/ 3989559 w 7467600"/>
              <a:gd name="connsiteY313" fmla="*/ 6145945 h 6858000"/>
              <a:gd name="connsiteX314" fmla="*/ 3939824 w 7467600"/>
              <a:gd name="connsiteY314" fmla="*/ 6066900 h 6858000"/>
              <a:gd name="connsiteX315" fmla="*/ 4584537 w 7467600"/>
              <a:gd name="connsiteY315" fmla="*/ 5324826 h 6858000"/>
              <a:gd name="connsiteX316" fmla="*/ 5037105 w 7467600"/>
              <a:gd name="connsiteY316" fmla="*/ 5088765 h 6858000"/>
              <a:gd name="connsiteX317" fmla="*/ 5039930 w 7467600"/>
              <a:gd name="connsiteY317" fmla="*/ 5089585 h 6858000"/>
              <a:gd name="connsiteX318" fmla="*/ 5263764 w 7467600"/>
              <a:gd name="connsiteY318" fmla="*/ 4735525 h 6858000"/>
              <a:gd name="connsiteX319" fmla="*/ 4086300 w 7467600"/>
              <a:gd name="connsiteY319" fmla="*/ 4884599 h 6858000"/>
              <a:gd name="connsiteX320" fmla="*/ 4085485 w 7467600"/>
              <a:gd name="connsiteY320" fmla="*/ 4899070 h 6858000"/>
              <a:gd name="connsiteX321" fmla="*/ 3871915 w 7467600"/>
              <a:gd name="connsiteY321" fmla="*/ 5253645 h 6858000"/>
              <a:gd name="connsiteX322" fmla="*/ 3799374 w 7467600"/>
              <a:gd name="connsiteY322" fmla="*/ 5466127 h 6858000"/>
              <a:gd name="connsiteX323" fmla="*/ 3498850 w 7467600"/>
              <a:gd name="connsiteY323" fmla="*/ 6661888 h 6858000"/>
              <a:gd name="connsiteX324" fmla="*/ 3399216 w 7467600"/>
              <a:gd name="connsiteY324" fmla="*/ 6858000 h 6858000"/>
              <a:gd name="connsiteX325" fmla="*/ 3303688 w 7467600"/>
              <a:gd name="connsiteY325" fmla="*/ 6858000 h 6858000"/>
              <a:gd name="connsiteX326" fmla="*/ 3391774 w 7467600"/>
              <a:gd name="connsiteY326" fmla="*/ 6697181 h 6858000"/>
              <a:gd name="connsiteX327" fmla="*/ 3735540 w 7467600"/>
              <a:gd name="connsiteY327" fmla="*/ 5546923 h 6858000"/>
              <a:gd name="connsiteX328" fmla="*/ 3729438 w 7467600"/>
              <a:gd name="connsiteY328" fmla="*/ 5569058 h 6858000"/>
              <a:gd name="connsiteX329" fmla="*/ 3707782 w 7467600"/>
              <a:gd name="connsiteY329" fmla="*/ 5644908 h 6858000"/>
              <a:gd name="connsiteX330" fmla="*/ 3583827 w 7467600"/>
              <a:gd name="connsiteY330" fmla="*/ 6039215 h 6858000"/>
              <a:gd name="connsiteX331" fmla="*/ 3547861 w 7467600"/>
              <a:gd name="connsiteY331" fmla="*/ 6129609 h 6858000"/>
              <a:gd name="connsiteX332" fmla="*/ 3490905 w 7467600"/>
              <a:gd name="connsiteY332" fmla="*/ 6277660 h 6858000"/>
              <a:gd name="connsiteX333" fmla="*/ 3455859 w 7467600"/>
              <a:gd name="connsiteY333" fmla="*/ 6391301 h 6858000"/>
              <a:gd name="connsiteX334" fmla="*/ 3429112 w 7467600"/>
              <a:gd name="connsiteY334" fmla="*/ 6479469 h 6858000"/>
              <a:gd name="connsiteX335" fmla="*/ 3304862 w 7467600"/>
              <a:gd name="connsiteY335" fmla="*/ 6796476 h 6858000"/>
              <a:gd name="connsiteX336" fmla="*/ 3276071 w 7467600"/>
              <a:gd name="connsiteY336" fmla="*/ 6858000 h 6858000"/>
              <a:gd name="connsiteX337" fmla="*/ 3240805 w 7467600"/>
              <a:gd name="connsiteY337" fmla="*/ 6858000 h 6858000"/>
              <a:gd name="connsiteX338" fmla="*/ 3275917 w 7467600"/>
              <a:gd name="connsiteY338" fmla="*/ 6783192 h 6858000"/>
              <a:gd name="connsiteX339" fmla="*/ 3399358 w 7467600"/>
              <a:gd name="connsiteY339" fmla="*/ 6469011 h 6858000"/>
              <a:gd name="connsiteX340" fmla="*/ 3425650 w 7467600"/>
              <a:gd name="connsiteY340" fmla="*/ 6381333 h 6858000"/>
              <a:gd name="connsiteX341" fmla="*/ 3460661 w 7467600"/>
              <a:gd name="connsiteY341" fmla="*/ 6266763 h 6858000"/>
              <a:gd name="connsiteX342" fmla="*/ 3518021 w 7467600"/>
              <a:gd name="connsiteY342" fmla="*/ 6117298 h 6858000"/>
              <a:gd name="connsiteX343" fmla="*/ 3554035 w 7467600"/>
              <a:gd name="connsiteY343" fmla="*/ 6027832 h 6858000"/>
              <a:gd name="connsiteX344" fmla="*/ 3677174 w 7467600"/>
              <a:gd name="connsiteY344" fmla="*/ 5636351 h 6858000"/>
              <a:gd name="connsiteX345" fmla="*/ 3698819 w 7467600"/>
              <a:gd name="connsiteY345" fmla="*/ 5560503 h 6858000"/>
              <a:gd name="connsiteX346" fmla="*/ 3702094 w 7467600"/>
              <a:gd name="connsiteY346" fmla="*/ 5549194 h 6858000"/>
              <a:gd name="connsiteX347" fmla="*/ 3398355 w 7467600"/>
              <a:gd name="connsiteY347" fmla="*/ 6094603 h 6858000"/>
              <a:gd name="connsiteX348" fmla="*/ 3193941 w 7467600"/>
              <a:gd name="connsiteY348" fmla="*/ 6798775 h 6858000"/>
              <a:gd name="connsiteX349" fmla="*/ 3184140 w 7467600"/>
              <a:gd name="connsiteY349" fmla="*/ 6858000 h 6858000"/>
              <a:gd name="connsiteX350" fmla="*/ 3099978 w 7467600"/>
              <a:gd name="connsiteY350" fmla="*/ 6858000 h 6858000"/>
              <a:gd name="connsiteX351" fmla="*/ 3101556 w 7467600"/>
              <a:gd name="connsiteY351" fmla="*/ 6843337 h 6858000"/>
              <a:gd name="connsiteX352" fmla="*/ 3370162 w 7467600"/>
              <a:gd name="connsiteY352" fmla="*/ 5785550 h 6858000"/>
              <a:gd name="connsiteX353" fmla="*/ 3746477 w 7467600"/>
              <a:gd name="connsiteY353" fmla="*/ 5377889 h 6858000"/>
              <a:gd name="connsiteX354" fmla="*/ 3863399 w 7467600"/>
              <a:gd name="connsiteY354" fmla="*/ 5087257 h 6858000"/>
              <a:gd name="connsiteX355" fmla="*/ 3968712 w 7467600"/>
              <a:gd name="connsiteY355" fmla="*/ 4913989 h 6858000"/>
              <a:gd name="connsiteX356" fmla="*/ 2792390 w 7467600"/>
              <a:gd name="connsiteY356" fmla="*/ 5382974 h 6858000"/>
              <a:gd name="connsiteX357" fmla="*/ 2714982 w 7467600"/>
              <a:gd name="connsiteY357" fmla="*/ 5427051 h 6858000"/>
              <a:gd name="connsiteX358" fmla="*/ 2813361 w 7467600"/>
              <a:gd name="connsiteY358" fmla="*/ 6023912 h 6858000"/>
              <a:gd name="connsiteX359" fmla="*/ 2688430 w 7467600"/>
              <a:gd name="connsiteY359" fmla="*/ 6801564 h 6858000"/>
              <a:gd name="connsiteX360" fmla="*/ 2629626 w 7467600"/>
              <a:gd name="connsiteY360" fmla="*/ 6763394 h 6858000"/>
              <a:gd name="connsiteX361" fmla="*/ 2565328 w 7467600"/>
              <a:gd name="connsiteY361" fmla="*/ 5516399 h 6858000"/>
              <a:gd name="connsiteX362" fmla="*/ 1922999 w 7467600"/>
              <a:gd name="connsiteY362" fmla="*/ 5980343 h 6858000"/>
              <a:gd name="connsiteX363" fmla="*/ 1950261 w 7467600"/>
              <a:gd name="connsiteY363" fmla="*/ 6405858 h 6858000"/>
              <a:gd name="connsiteX364" fmla="*/ 2365554 w 7467600"/>
              <a:gd name="connsiteY364" fmla="*/ 6759107 h 6858000"/>
              <a:gd name="connsiteX365" fmla="*/ 2424142 w 7467600"/>
              <a:gd name="connsiteY365" fmla="*/ 6858000 h 6858000"/>
              <a:gd name="connsiteX366" fmla="*/ 2395994 w 7467600"/>
              <a:gd name="connsiteY366" fmla="*/ 6858000 h 6858000"/>
              <a:gd name="connsiteX367" fmla="*/ 2392863 w 7467600"/>
              <a:gd name="connsiteY367" fmla="*/ 6852964 h 6858000"/>
              <a:gd name="connsiteX368" fmla="*/ 2017589 w 7467600"/>
              <a:gd name="connsiteY368" fmla="*/ 6493982 h 6858000"/>
              <a:gd name="connsiteX369" fmla="*/ 2147336 w 7467600"/>
              <a:gd name="connsiteY369" fmla="*/ 6594052 h 6858000"/>
              <a:gd name="connsiteX370" fmla="*/ 2207047 w 7467600"/>
              <a:gd name="connsiteY370" fmla="*/ 6654540 h 6858000"/>
              <a:gd name="connsiteX371" fmla="*/ 2299106 w 7467600"/>
              <a:gd name="connsiteY371" fmla="*/ 6778931 h 6858000"/>
              <a:gd name="connsiteX372" fmla="*/ 2314430 w 7467600"/>
              <a:gd name="connsiteY372" fmla="*/ 6801144 h 6858000"/>
              <a:gd name="connsiteX373" fmla="*/ 2352406 w 7467600"/>
              <a:gd name="connsiteY373" fmla="*/ 6858000 h 6858000"/>
              <a:gd name="connsiteX374" fmla="*/ 2314492 w 7467600"/>
              <a:gd name="connsiteY374" fmla="*/ 6858000 h 6858000"/>
              <a:gd name="connsiteX375" fmla="*/ 2288095 w 7467600"/>
              <a:gd name="connsiteY375" fmla="*/ 6818030 h 6858000"/>
              <a:gd name="connsiteX376" fmla="*/ 2272768 w 7467600"/>
              <a:gd name="connsiteY376" fmla="*/ 6795822 h 6858000"/>
              <a:gd name="connsiteX377" fmla="*/ 2182715 w 7467600"/>
              <a:gd name="connsiteY377" fmla="*/ 6675071 h 6858000"/>
              <a:gd name="connsiteX378" fmla="*/ 2032061 w 7467600"/>
              <a:gd name="connsiteY378" fmla="*/ 6541380 h 6858000"/>
              <a:gd name="connsiteX379" fmla="*/ 2257220 w 7467600"/>
              <a:gd name="connsiteY379" fmla="*/ 6826257 h 6858000"/>
              <a:gd name="connsiteX380" fmla="*/ 2281324 w 7467600"/>
              <a:gd name="connsiteY380" fmla="*/ 6858000 h 6858000"/>
              <a:gd name="connsiteX381" fmla="*/ 2242860 w 7467600"/>
              <a:gd name="connsiteY381" fmla="*/ 6858000 h 6858000"/>
              <a:gd name="connsiteX382" fmla="*/ 2232818 w 7467600"/>
              <a:gd name="connsiteY382" fmla="*/ 6844926 h 6858000"/>
              <a:gd name="connsiteX383" fmla="*/ 1990172 w 7467600"/>
              <a:gd name="connsiteY383" fmla="*/ 6542121 h 6858000"/>
              <a:gd name="connsiteX384" fmla="*/ 2124090 w 7467600"/>
              <a:gd name="connsiteY384" fmla="*/ 6761017 h 6858000"/>
              <a:gd name="connsiteX385" fmla="*/ 2200380 w 7467600"/>
              <a:gd name="connsiteY385" fmla="*/ 6858000 h 6858000"/>
              <a:gd name="connsiteX386" fmla="*/ 2147507 w 7467600"/>
              <a:gd name="connsiteY386" fmla="*/ 6858000 h 6858000"/>
              <a:gd name="connsiteX387" fmla="*/ 2070668 w 7467600"/>
              <a:gd name="connsiteY387" fmla="*/ 6761520 h 6858000"/>
              <a:gd name="connsiteX388" fmla="*/ 1975142 w 7467600"/>
              <a:gd name="connsiteY388" fmla="*/ 6585570 h 6858000"/>
              <a:gd name="connsiteX389" fmla="*/ 2050035 w 7467600"/>
              <a:gd name="connsiteY389" fmla="*/ 6813345 h 6858000"/>
              <a:gd name="connsiteX390" fmla="*/ 2063025 w 7467600"/>
              <a:gd name="connsiteY390" fmla="*/ 6858000 h 6858000"/>
              <a:gd name="connsiteX391" fmla="*/ 2021675 w 7467600"/>
              <a:gd name="connsiteY391" fmla="*/ 6858000 h 6858000"/>
              <a:gd name="connsiteX392" fmla="*/ 2019308 w 7467600"/>
              <a:gd name="connsiteY392" fmla="*/ 6847118 h 6858000"/>
              <a:gd name="connsiteX393" fmla="*/ 1938835 w 7467600"/>
              <a:gd name="connsiteY393" fmla="*/ 6551160 h 6858000"/>
              <a:gd name="connsiteX394" fmla="*/ 1953230 w 7467600"/>
              <a:gd name="connsiteY394" fmla="*/ 6759699 h 6858000"/>
              <a:gd name="connsiteX395" fmla="*/ 1956763 w 7467600"/>
              <a:gd name="connsiteY395" fmla="*/ 6778191 h 6858000"/>
              <a:gd name="connsiteX396" fmla="*/ 1967925 w 7467600"/>
              <a:gd name="connsiteY396" fmla="*/ 6858000 h 6858000"/>
              <a:gd name="connsiteX397" fmla="*/ 1936622 w 7467600"/>
              <a:gd name="connsiteY397" fmla="*/ 6858000 h 6858000"/>
              <a:gd name="connsiteX398" fmla="*/ 1926261 w 7467600"/>
              <a:gd name="connsiteY398" fmla="*/ 6784064 h 6858000"/>
              <a:gd name="connsiteX399" fmla="*/ 1922724 w 7467600"/>
              <a:gd name="connsiteY399" fmla="*/ 6765577 h 6858000"/>
              <a:gd name="connsiteX400" fmla="*/ 1904650 w 7467600"/>
              <a:gd name="connsiteY400" fmla="*/ 6639616 h 6858000"/>
              <a:gd name="connsiteX401" fmla="*/ 1885273 w 7467600"/>
              <a:gd name="connsiteY401" fmla="*/ 6858000 h 6858000"/>
              <a:gd name="connsiteX402" fmla="*/ 1854363 w 7467600"/>
              <a:gd name="connsiteY402" fmla="*/ 6858000 h 6858000"/>
              <a:gd name="connsiteX403" fmla="*/ 1880391 w 7467600"/>
              <a:gd name="connsiteY403" fmla="*/ 6603796 h 6858000"/>
              <a:gd name="connsiteX404" fmla="*/ 1818273 w 7467600"/>
              <a:gd name="connsiteY404" fmla="*/ 6715729 h 6858000"/>
              <a:gd name="connsiteX405" fmla="*/ 1794691 w 7467600"/>
              <a:gd name="connsiteY405" fmla="*/ 6843239 h 6858000"/>
              <a:gd name="connsiteX406" fmla="*/ 1794914 w 7467600"/>
              <a:gd name="connsiteY406" fmla="*/ 6858000 h 6858000"/>
              <a:gd name="connsiteX407" fmla="*/ 1746128 w 7467600"/>
              <a:gd name="connsiteY407" fmla="*/ 6858000 h 6858000"/>
              <a:gd name="connsiteX408" fmla="*/ 1753934 w 7467600"/>
              <a:gd name="connsiteY408" fmla="*/ 6724796 h 6858000"/>
              <a:gd name="connsiteX409" fmla="*/ 1792053 w 7467600"/>
              <a:gd name="connsiteY409" fmla="*/ 6572396 h 6858000"/>
              <a:gd name="connsiteX410" fmla="*/ 1862248 w 7467600"/>
              <a:gd name="connsiteY410" fmla="*/ 6266397 h 6858000"/>
              <a:gd name="connsiteX411" fmla="*/ 1862250 w 7467600"/>
              <a:gd name="connsiteY411" fmla="*/ 6033531 h 6858000"/>
              <a:gd name="connsiteX412" fmla="*/ 1211999 w 7467600"/>
              <a:gd name="connsiteY412" fmla="*/ 6683610 h 6858000"/>
              <a:gd name="connsiteX413" fmla="*/ 1213266 w 7467600"/>
              <a:gd name="connsiteY413" fmla="*/ 6691947 h 6858000"/>
              <a:gd name="connsiteX414" fmla="*/ 1203370 w 7467600"/>
              <a:gd name="connsiteY414" fmla="*/ 6850676 h 6858000"/>
              <a:gd name="connsiteX415" fmla="*/ 1203671 w 7467600"/>
              <a:gd name="connsiteY415" fmla="*/ 6858000 h 6858000"/>
              <a:gd name="connsiteX416" fmla="*/ 1143180 w 7467600"/>
              <a:gd name="connsiteY416" fmla="*/ 6858000 h 6858000"/>
              <a:gd name="connsiteX417" fmla="*/ 1142176 w 7467600"/>
              <a:gd name="connsiteY417" fmla="*/ 6766045 h 6858000"/>
              <a:gd name="connsiteX418" fmla="*/ 1067484 w 7467600"/>
              <a:gd name="connsiteY418" fmla="*/ 6858000 h 6858000"/>
              <a:gd name="connsiteX419" fmla="*/ 953928 w 7467600"/>
              <a:gd name="connsiteY419" fmla="*/ 6858000 h 6858000"/>
              <a:gd name="connsiteX420" fmla="*/ 959715 w 7467600"/>
              <a:gd name="connsiteY420" fmla="*/ 6850185 h 6858000"/>
              <a:gd name="connsiteX421" fmla="*/ 1483788 w 7467600"/>
              <a:gd name="connsiteY421" fmla="*/ 6259174 h 6858000"/>
              <a:gd name="connsiteX422" fmla="*/ 1100671 w 7467600"/>
              <a:gd name="connsiteY422" fmla="*/ 6252137 h 6858000"/>
              <a:gd name="connsiteX423" fmla="*/ 1090144 w 7467600"/>
              <a:gd name="connsiteY423" fmla="*/ 6256748 h 6858000"/>
              <a:gd name="connsiteX424" fmla="*/ 1095872 w 7467600"/>
              <a:gd name="connsiteY424" fmla="*/ 6271892 h 6858000"/>
              <a:gd name="connsiteX425" fmla="*/ 262785 w 7467600"/>
              <a:gd name="connsiteY425" fmla="*/ 6845450 h 6858000"/>
              <a:gd name="connsiteX426" fmla="*/ 209968 w 7467600"/>
              <a:gd name="connsiteY426" fmla="*/ 6770713 h 6858000"/>
              <a:gd name="connsiteX427" fmla="*/ 873460 w 7467600"/>
              <a:gd name="connsiteY427" fmla="*/ 6253768 h 6858000"/>
              <a:gd name="connsiteX428" fmla="*/ 192686 w 7467600"/>
              <a:gd name="connsiteY428" fmla="*/ 5849257 h 6858000"/>
              <a:gd name="connsiteX429" fmla="*/ 4696 w 7467600"/>
              <a:gd name="connsiteY429" fmla="*/ 5697668 h 6858000"/>
              <a:gd name="connsiteX430" fmla="*/ 0 w 7467600"/>
              <a:gd name="connsiteY430" fmla="*/ 5689984 h 6858000"/>
              <a:gd name="connsiteX431" fmla="*/ 0 w 7467600"/>
              <a:gd name="connsiteY431" fmla="*/ 5513472 h 6858000"/>
              <a:gd name="connsiteX432" fmla="*/ 174101 w 7467600"/>
              <a:gd name="connsiteY432" fmla="*/ 5620277 h 6858000"/>
              <a:gd name="connsiteX433" fmla="*/ 891800 w 7467600"/>
              <a:gd name="connsiteY433" fmla="*/ 6036935 h 6858000"/>
              <a:gd name="connsiteX434" fmla="*/ 1072219 w 7467600"/>
              <a:gd name="connsiteY434" fmla="*/ 6169443 h 6858000"/>
              <a:gd name="connsiteX435" fmla="*/ 1074117 w 7467600"/>
              <a:gd name="connsiteY435" fmla="*/ 6170301 h 6858000"/>
              <a:gd name="connsiteX436" fmla="*/ 1083114 w 7467600"/>
              <a:gd name="connsiteY436" fmla="*/ 6174131 h 6858000"/>
              <a:gd name="connsiteX437" fmla="*/ 1543010 w 7467600"/>
              <a:gd name="connsiteY437" fmla="*/ 6191140 h 6858000"/>
              <a:gd name="connsiteX438" fmla="*/ 1551080 w 7467600"/>
              <a:gd name="connsiteY438" fmla="*/ 6195006 h 6858000"/>
              <a:gd name="connsiteX439" fmla="*/ 2345443 w 7467600"/>
              <a:gd name="connsiteY439" fmla="*/ 5549882 h 6858000"/>
              <a:gd name="connsiteX440" fmla="*/ 1721499 w 7467600"/>
              <a:gd name="connsiteY440" fmla="*/ 5599969 h 6858000"/>
              <a:gd name="connsiteX441" fmla="*/ 767716 w 7467600"/>
              <a:gd name="connsiteY441" fmla="*/ 5472768 h 6858000"/>
              <a:gd name="connsiteX442" fmla="*/ 722147 w 7467600"/>
              <a:gd name="connsiteY442" fmla="*/ 5393091 h 6858000"/>
              <a:gd name="connsiteX443" fmla="*/ 1485552 w 7467600"/>
              <a:gd name="connsiteY443" fmla="*/ 5313202 h 6858000"/>
              <a:gd name="connsiteX444" fmla="*/ 2143004 w 7467600"/>
              <a:gd name="connsiteY444" fmla="*/ 5402420 h 6858000"/>
              <a:gd name="connsiteX445" fmla="*/ 1933391 w 7467600"/>
              <a:gd name="connsiteY445" fmla="*/ 5156971 h 6858000"/>
              <a:gd name="connsiteX446" fmla="*/ 1827118 w 7467600"/>
              <a:gd name="connsiteY446" fmla="*/ 4968410 h 6858000"/>
              <a:gd name="connsiteX447" fmla="*/ 1837349 w 7467600"/>
              <a:gd name="connsiteY447" fmla="*/ 4956357 h 6858000"/>
              <a:gd name="connsiteX448" fmla="*/ 2162835 w 7467600"/>
              <a:gd name="connsiteY448" fmla="*/ 5187853 h 6858000"/>
              <a:gd name="connsiteX449" fmla="*/ 2257167 w 7467600"/>
              <a:gd name="connsiteY449" fmla="*/ 5462123 h 6858000"/>
              <a:gd name="connsiteX450" fmla="*/ 2261598 w 7467600"/>
              <a:gd name="connsiteY450" fmla="*/ 5467998 h 6858000"/>
              <a:gd name="connsiteX451" fmla="*/ 2437177 w 7467600"/>
              <a:gd name="connsiteY451" fmla="*/ 5479608 h 6858000"/>
              <a:gd name="connsiteX452" fmla="*/ 2445247 w 7467600"/>
              <a:gd name="connsiteY452" fmla="*/ 5483476 h 6858000"/>
              <a:gd name="connsiteX453" fmla="*/ 2743626 w 7467600"/>
              <a:gd name="connsiteY453" fmla="*/ 5304819 h 6858000"/>
              <a:gd name="connsiteX454" fmla="*/ 3048102 w 7467600"/>
              <a:gd name="connsiteY454" fmla="*/ 5150595 h 6858000"/>
              <a:gd name="connsiteX455" fmla="*/ 1799414 w 7467600"/>
              <a:gd name="connsiteY455" fmla="*/ 4694732 h 6858000"/>
              <a:gd name="connsiteX456" fmla="*/ 1771735 w 7467600"/>
              <a:gd name="connsiteY456" fmla="*/ 4619929 h 6858000"/>
              <a:gd name="connsiteX457" fmla="*/ 3104273 w 7467600"/>
              <a:gd name="connsiteY457" fmla="*/ 5076159 h 6858000"/>
              <a:gd name="connsiteX458" fmla="*/ 3113245 w 7467600"/>
              <a:gd name="connsiteY458" fmla="*/ 5090705 h 6858000"/>
              <a:gd name="connsiteX459" fmla="*/ 3126294 w 7467600"/>
              <a:gd name="connsiteY459" fmla="*/ 5114400 h 6858000"/>
              <a:gd name="connsiteX460" fmla="*/ 3937433 w 7467600"/>
              <a:gd name="connsiteY460" fmla="*/ 4830473 h 6858000"/>
              <a:gd name="connsiteX461" fmla="*/ 3590475 w 7467600"/>
              <a:gd name="connsiteY461" fmla="*/ 4597974 h 6858000"/>
              <a:gd name="connsiteX462" fmla="*/ 3100264 w 7467600"/>
              <a:gd name="connsiteY462" fmla="*/ 4579845 h 6858000"/>
              <a:gd name="connsiteX463" fmla="*/ 2183576 w 7467600"/>
              <a:gd name="connsiteY463" fmla="*/ 4227150 h 6858000"/>
              <a:gd name="connsiteX464" fmla="*/ 2151029 w 7467600"/>
              <a:gd name="connsiteY464" fmla="*/ 4146947 h 6858000"/>
              <a:gd name="connsiteX465" fmla="*/ 3563434 w 7467600"/>
              <a:gd name="connsiteY465" fmla="*/ 4469115 h 6858000"/>
              <a:gd name="connsiteX466" fmla="*/ 3177952 w 7467600"/>
              <a:gd name="connsiteY466" fmla="*/ 3657386 h 6858000"/>
              <a:gd name="connsiteX467" fmla="*/ 3189263 w 7467600"/>
              <a:gd name="connsiteY467" fmla="*/ 3625726 h 6858000"/>
              <a:gd name="connsiteX468" fmla="*/ 3560912 w 7467600"/>
              <a:gd name="connsiteY468" fmla="*/ 4079863 h 6858000"/>
              <a:gd name="connsiteX469" fmla="*/ 3626636 w 7467600"/>
              <a:gd name="connsiteY469" fmla="*/ 4512230 h 6858000"/>
              <a:gd name="connsiteX470" fmla="*/ 3653088 w 7467600"/>
              <a:gd name="connsiteY470" fmla="*/ 4521417 h 6858000"/>
              <a:gd name="connsiteX471" fmla="*/ 3988128 w 7467600"/>
              <a:gd name="connsiteY471" fmla="*/ 4817267 h 6858000"/>
              <a:gd name="connsiteX472" fmla="*/ 4830582 w 7467600"/>
              <a:gd name="connsiteY472" fmla="*/ 4676000 h 6858000"/>
              <a:gd name="connsiteX473" fmla="*/ 4830100 w 7467600"/>
              <a:gd name="connsiteY473" fmla="*/ 4675554 h 6858000"/>
              <a:gd name="connsiteX474" fmla="*/ 4036318 w 7467600"/>
              <a:gd name="connsiteY474" fmla="*/ 4147013 h 6858000"/>
              <a:gd name="connsiteX475" fmla="*/ 3432098 w 7467600"/>
              <a:gd name="connsiteY475" fmla="*/ 3537312 h 6858000"/>
              <a:gd name="connsiteX476" fmla="*/ 3446761 w 7467600"/>
              <a:gd name="connsiteY476" fmla="*/ 3461278 h 6858000"/>
              <a:gd name="connsiteX477" fmla="*/ 4419733 w 7467600"/>
              <a:gd name="connsiteY477" fmla="*/ 3963555 h 6858000"/>
              <a:gd name="connsiteX478" fmla="*/ 4781371 w 7467600"/>
              <a:gd name="connsiteY478" fmla="*/ 4458604 h 6858000"/>
              <a:gd name="connsiteX479" fmla="*/ 4780440 w 7467600"/>
              <a:gd name="connsiteY479" fmla="*/ 4470290 h 6858000"/>
              <a:gd name="connsiteX480" fmla="*/ 4898954 w 7467600"/>
              <a:gd name="connsiteY480" fmla="*/ 4662092 h 6858000"/>
              <a:gd name="connsiteX481" fmla="*/ 4900699 w 7467600"/>
              <a:gd name="connsiteY481" fmla="*/ 4670867 h 6858000"/>
              <a:gd name="connsiteX482" fmla="*/ 5714511 w 7467600"/>
              <a:gd name="connsiteY482" fmla="*/ 4663483 h 6858000"/>
              <a:gd name="connsiteX483" fmla="*/ 5464793 w 7467600"/>
              <a:gd name="connsiteY483" fmla="*/ 4393556 h 6858000"/>
              <a:gd name="connsiteX484" fmla="*/ 5461897 w 7467600"/>
              <a:gd name="connsiteY484" fmla="*/ 4390879 h 6858000"/>
              <a:gd name="connsiteX485" fmla="*/ 4294126 w 7467600"/>
              <a:gd name="connsiteY485" fmla="*/ 3303048 h 6858000"/>
              <a:gd name="connsiteX486" fmla="*/ 4305321 w 7467600"/>
              <a:gd name="connsiteY486" fmla="*/ 3256953 h 6858000"/>
              <a:gd name="connsiteX487" fmla="*/ 4949299 w 7467600"/>
              <a:gd name="connsiteY487" fmla="*/ 3766336 h 6858000"/>
              <a:gd name="connsiteX488" fmla="*/ 5291452 w 7467600"/>
              <a:gd name="connsiteY488" fmla="*/ 4076801 h 6858000"/>
              <a:gd name="connsiteX489" fmla="*/ 5434998 w 7467600"/>
              <a:gd name="connsiteY489" fmla="*/ 4254100 h 6858000"/>
              <a:gd name="connsiteX490" fmla="*/ 5351015 w 7467600"/>
              <a:gd name="connsiteY490" fmla="*/ 3760989 h 6858000"/>
              <a:gd name="connsiteX491" fmla="*/ 5413780 w 7467600"/>
              <a:gd name="connsiteY491" fmla="*/ 2966265 h 6858000"/>
              <a:gd name="connsiteX492" fmla="*/ 5425627 w 7467600"/>
              <a:gd name="connsiteY492" fmla="*/ 2954192 h 6858000"/>
              <a:gd name="connsiteX493" fmla="*/ 6604735 w 7467600"/>
              <a:gd name="connsiteY493" fmla="*/ 2041381 h 6858000"/>
              <a:gd name="connsiteX494" fmla="*/ 7204487 w 7467600"/>
              <a:gd name="connsiteY494" fmla="*/ 2742112 h 6858000"/>
              <a:gd name="connsiteX495" fmla="*/ 7131592 w 7467600"/>
              <a:gd name="connsiteY495" fmla="*/ 2672096 h 6858000"/>
              <a:gd name="connsiteX496" fmla="*/ 6996344 w 7467600"/>
              <a:gd name="connsiteY496" fmla="*/ 2518310 h 6858000"/>
              <a:gd name="connsiteX497" fmla="*/ 6735495 w 7467600"/>
              <a:gd name="connsiteY497" fmla="*/ 2196890 h 6858000"/>
              <a:gd name="connsiteX498" fmla="*/ 6721901 w 7467600"/>
              <a:gd name="connsiteY498" fmla="*/ 2179274 h 6858000"/>
              <a:gd name="connsiteX499" fmla="*/ 6604735 w 7467600"/>
              <a:gd name="connsiteY499" fmla="*/ 2041381 h 6858000"/>
              <a:gd name="connsiteX500" fmla="*/ 6591670 w 7467600"/>
              <a:gd name="connsiteY500" fmla="*/ 1988277 h 6858000"/>
              <a:gd name="connsiteX501" fmla="*/ 6747349 w 7467600"/>
              <a:gd name="connsiteY501" fmla="*/ 2160069 h 6858000"/>
              <a:gd name="connsiteX502" fmla="*/ 6760943 w 7467600"/>
              <a:gd name="connsiteY502" fmla="*/ 2177686 h 6858000"/>
              <a:gd name="connsiteX503" fmla="*/ 7021065 w 7467600"/>
              <a:gd name="connsiteY503" fmla="*/ 2498102 h 6858000"/>
              <a:gd name="connsiteX504" fmla="*/ 7155223 w 7467600"/>
              <a:gd name="connsiteY504" fmla="*/ 2650386 h 6858000"/>
              <a:gd name="connsiteX505" fmla="*/ 7203167 w 7467600"/>
              <a:gd name="connsiteY505" fmla="*/ 2697288 h 6858000"/>
              <a:gd name="connsiteX506" fmla="*/ 6937703 w 7467600"/>
              <a:gd name="connsiteY506" fmla="*/ 2321981 h 6858000"/>
              <a:gd name="connsiteX507" fmla="*/ 6591670 w 7467600"/>
              <a:gd name="connsiteY507" fmla="*/ 1988277 h 6858000"/>
              <a:gd name="connsiteX508" fmla="*/ 5798671 w 7467600"/>
              <a:gd name="connsiteY508" fmla="*/ 1981601 h 6858000"/>
              <a:gd name="connsiteX509" fmla="*/ 5754709 w 7467600"/>
              <a:gd name="connsiteY509" fmla="*/ 2071454 h 6858000"/>
              <a:gd name="connsiteX510" fmla="*/ 5763044 w 7467600"/>
              <a:gd name="connsiteY510" fmla="*/ 2842206 h 6858000"/>
              <a:gd name="connsiteX511" fmla="*/ 5764974 w 7467600"/>
              <a:gd name="connsiteY511" fmla="*/ 2799609 h 6858000"/>
              <a:gd name="connsiteX512" fmla="*/ 5767665 w 7467600"/>
              <a:gd name="connsiteY512" fmla="*/ 2666409 h 6858000"/>
              <a:gd name="connsiteX513" fmla="*/ 5763055 w 7467600"/>
              <a:gd name="connsiteY513" fmla="*/ 2579705 h 6858000"/>
              <a:gd name="connsiteX514" fmla="*/ 5758079 w 7467600"/>
              <a:gd name="connsiteY514" fmla="*/ 2492508 h 6858000"/>
              <a:gd name="connsiteX515" fmla="*/ 5779325 w 7467600"/>
              <a:gd name="connsiteY515" fmla="*/ 2197069 h 6858000"/>
              <a:gd name="connsiteX516" fmla="*/ 5798671 w 7467600"/>
              <a:gd name="connsiteY516" fmla="*/ 1981601 h 6858000"/>
              <a:gd name="connsiteX517" fmla="*/ 5829202 w 7467600"/>
              <a:gd name="connsiteY517" fmla="*/ 1971679 h 6858000"/>
              <a:gd name="connsiteX518" fmla="*/ 5809558 w 7467600"/>
              <a:gd name="connsiteY518" fmla="*/ 2198043 h 6858000"/>
              <a:gd name="connsiteX519" fmla="*/ 5788653 w 7467600"/>
              <a:gd name="connsiteY519" fmla="*/ 2489430 h 6858000"/>
              <a:gd name="connsiteX520" fmla="*/ 5793439 w 7467600"/>
              <a:gd name="connsiteY520" fmla="*/ 2575235 h 6858000"/>
              <a:gd name="connsiteX521" fmla="*/ 5796837 w 7467600"/>
              <a:gd name="connsiteY521" fmla="*/ 2637633 h 6858000"/>
              <a:gd name="connsiteX522" fmla="*/ 5818614 w 7467600"/>
              <a:gd name="connsiteY522" fmla="*/ 2473055 h 6858000"/>
              <a:gd name="connsiteX523" fmla="*/ 5829202 w 7467600"/>
              <a:gd name="connsiteY523" fmla="*/ 1971679 h 6858000"/>
              <a:gd name="connsiteX524" fmla="*/ 5911389 w 7467600"/>
              <a:gd name="connsiteY524" fmla="*/ 1898371 h 6858000"/>
              <a:gd name="connsiteX525" fmla="*/ 6237627 w 7467600"/>
              <a:gd name="connsiteY525" fmla="*/ 2231921 h 6858000"/>
              <a:gd name="connsiteX526" fmla="*/ 5911389 w 7467600"/>
              <a:gd name="connsiteY526" fmla="*/ 1898371 h 6858000"/>
              <a:gd name="connsiteX527" fmla="*/ 6944437 w 7467600"/>
              <a:gd name="connsiteY527" fmla="*/ 1575402 h 6858000"/>
              <a:gd name="connsiteX528" fmla="*/ 6304730 w 7467600"/>
              <a:gd name="connsiteY528" fmla="*/ 1766654 h 6858000"/>
              <a:gd name="connsiteX529" fmla="*/ 6944437 w 7467600"/>
              <a:gd name="connsiteY529" fmla="*/ 1575402 h 6858000"/>
              <a:gd name="connsiteX530" fmla="*/ 7019523 w 7467600"/>
              <a:gd name="connsiteY530" fmla="*/ 1519450 h 6858000"/>
              <a:gd name="connsiteX531" fmla="*/ 6298091 w 7467600"/>
              <a:gd name="connsiteY531" fmla="*/ 1737122 h 6858000"/>
              <a:gd name="connsiteX532" fmla="*/ 7019523 w 7467600"/>
              <a:gd name="connsiteY532" fmla="*/ 1519450 h 6858000"/>
              <a:gd name="connsiteX533" fmla="*/ 2399523 w 7467600"/>
              <a:gd name="connsiteY533" fmla="*/ 1428234 h 6858000"/>
              <a:gd name="connsiteX534" fmla="*/ 2224982 w 7467600"/>
              <a:gd name="connsiteY534" fmla="*/ 1826201 h 6858000"/>
              <a:gd name="connsiteX535" fmla="*/ 2096099 w 7467600"/>
              <a:gd name="connsiteY535" fmla="*/ 2345900 h 6858000"/>
              <a:gd name="connsiteX536" fmla="*/ 2283317 w 7467600"/>
              <a:gd name="connsiteY536" fmla="*/ 1796925 h 6858000"/>
              <a:gd name="connsiteX537" fmla="*/ 2399523 w 7467600"/>
              <a:gd name="connsiteY537" fmla="*/ 1428234 h 6858000"/>
              <a:gd name="connsiteX538" fmla="*/ 2448558 w 7467600"/>
              <a:gd name="connsiteY538" fmla="*/ 1373435 h 6858000"/>
              <a:gd name="connsiteX539" fmla="*/ 2312521 w 7467600"/>
              <a:gd name="connsiteY539" fmla="*/ 1806140 h 6858000"/>
              <a:gd name="connsiteX540" fmla="*/ 2127533 w 7467600"/>
              <a:gd name="connsiteY540" fmla="*/ 2348380 h 6858000"/>
              <a:gd name="connsiteX541" fmla="*/ 2358080 w 7467600"/>
              <a:gd name="connsiteY541" fmla="*/ 1866134 h 6858000"/>
              <a:gd name="connsiteX542" fmla="*/ 2407436 w 7467600"/>
              <a:gd name="connsiteY542" fmla="*/ 1651070 h 6858000"/>
              <a:gd name="connsiteX543" fmla="*/ 2448558 w 7467600"/>
              <a:gd name="connsiteY543" fmla="*/ 1373435 h 6858000"/>
              <a:gd name="connsiteX544" fmla="*/ 278707 w 7467600"/>
              <a:gd name="connsiteY544" fmla="*/ 1352270 h 6858000"/>
              <a:gd name="connsiteX545" fmla="*/ 321570 w 7467600"/>
              <a:gd name="connsiteY545" fmla="*/ 1861610 h 6858000"/>
              <a:gd name="connsiteX546" fmla="*/ 294281 w 7467600"/>
              <a:gd name="connsiteY546" fmla="*/ 1440658 h 6858000"/>
              <a:gd name="connsiteX547" fmla="*/ 278707 w 7467600"/>
              <a:gd name="connsiteY547" fmla="*/ 1352270 h 6858000"/>
              <a:gd name="connsiteX548" fmla="*/ 1423821 w 7467600"/>
              <a:gd name="connsiteY548" fmla="*/ 1351958 h 6858000"/>
              <a:gd name="connsiteX549" fmla="*/ 1638521 w 7467600"/>
              <a:gd name="connsiteY549" fmla="*/ 1908470 h 6858000"/>
              <a:gd name="connsiteX550" fmla="*/ 1754199 w 7467600"/>
              <a:gd name="connsiteY550" fmla="*/ 2149284 h 6858000"/>
              <a:gd name="connsiteX551" fmla="*/ 1908359 w 7467600"/>
              <a:gd name="connsiteY551" fmla="*/ 2364988 h 6858000"/>
              <a:gd name="connsiteX552" fmla="*/ 1647661 w 7467600"/>
              <a:gd name="connsiteY552" fmla="*/ 1825945 h 6858000"/>
              <a:gd name="connsiteX553" fmla="*/ 1423821 w 7467600"/>
              <a:gd name="connsiteY553" fmla="*/ 1351958 h 6858000"/>
              <a:gd name="connsiteX554" fmla="*/ 1431890 w 7467600"/>
              <a:gd name="connsiteY554" fmla="*/ 1306475 h 6858000"/>
              <a:gd name="connsiteX555" fmla="*/ 1507597 w 7467600"/>
              <a:gd name="connsiteY555" fmla="*/ 1446132 h 6858000"/>
              <a:gd name="connsiteX556" fmla="*/ 1674586 w 7467600"/>
              <a:gd name="connsiteY556" fmla="*/ 1813832 h 6858000"/>
              <a:gd name="connsiteX557" fmla="*/ 1815950 w 7467600"/>
              <a:gd name="connsiteY557" fmla="*/ 2128564 h 6858000"/>
              <a:gd name="connsiteX558" fmla="*/ 1984242 w 7467600"/>
              <a:gd name="connsiteY558" fmla="*/ 2430829 h 6858000"/>
              <a:gd name="connsiteX559" fmla="*/ 2014023 w 7467600"/>
              <a:gd name="connsiteY559" fmla="*/ 2450995 h 6858000"/>
              <a:gd name="connsiteX560" fmla="*/ 1747337 w 7467600"/>
              <a:gd name="connsiteY560" fmla="*/ 1855264 h 6858000"/>
              <a:gd name="connsiteX561" fmla="*/ 1533749 w 7467600"/>
              <a:gd name="connsiteY561" fmla="*/ 1478656 h 6858000"/>
              <a:gd name="connsiteX562" fmla="*/ 1431890 w 7467600"/>
              <a:gd name="connsiteY562" fmla="*/ 1306475 h 6858000"/>
              <a:gd name="connsiteX563" fmla="*/ 5052692 w 7467600"/>
              <a:gd name="connsiteY563" fmla="*/ 1292994 h 6858000"/>
              <a:gd name="connsiteX564" fmla="*/ 5200661 w 7467600"/>
              <a:gd name="connsiteY564" fmla="*/ 1635186 h 6858000"/>
              <a:gd name="connsiteX565" fmla="*/ 5297138 w 7467600"/>
              <a:gd name="connsiteY565" fmla="*/ 1906351 h 6858000"/>
              <a:gd name="connsiteX566" fmla="*/ 5052692 w 7467600"/>
              <a:gd name="connsiteY566" fmla="*/ 1292994 h 6858000"/>
              <a:gd name="connsiteX567" fmla="*/ 5009948 w 7467600"/>
              <a:gd name="connsiteY567" fmla="*/ 1273619 h 6858000"/>
              <a:gd name="connsiteX568" fmla="*/ 5121777 w 7467600"/>
              <a:gd name="connsiteY568" fmla="*/ 1654213 h 6858000"/>
              <a:gd name="connsiteX569" fmla="*/ 5293545 w 7467600"/>
              <a:gd name="connsiteY569" fmla="*/ 2072247 h 6858000"/>
              <a:gd name="connsiteX570" fmla="*/ 5294042 w 7467600"/>
              <a:gd name="connsiteY570" fmla="*/ 2065019 h 6858000"/>
              <a:gd name="connsiteX571" fmla="*/ 5171936 w 7467600"/>
              <a:gd name="connsiteY571" fmla="*/ 1647613 h 6858000"/>
              <a:gd name="connsiteX572" fmla="*/ 5009948 w 7467600"/>
              <a:gd name="connsiteY572" fmla="*/ 1273619 h 6858000"/>
              <a:gd name="connsiteX573" fmla="*/ 655236 w 7467600"/>
              <a:gd name="connsiteY573" fmla="*/ 1268632 h 6858000"/>
              <a:gd name="connsiteX574" fmla="*/ 839521 w 7467600"/>
              <a:gd name="connsiteY574" fmla="*/ 1685315 h 6858000"/>
              <a:gd name="connsiteX575" fmla="*/ 1109416 w 7467600"/>
              <a:gd name="connsiteY575" fmla="*/ 2061663 h 6858000"/>
              <a:gd name="connsiteX576" fmla="*/ 1298300 w 7467600"/>
              <a:gd name="connsiteY576" fmla="*/ 2247742 h 6858000"/>
              <a:gd name="connsiteX577" fmla="*/ 1125871 w 7467600"/>
              <a:gd name="connsiteY577" fmla="*/ 1989513 h 6858000"/>
              <a:gd name="connsiteX578" fmla="*/ 981574 w 7467600"/>
              <a:gd name="connsiteY578" fmla="*/ 1783157 h 6858000"/>
              <a:gd name="connsiteX579" fmla="*/ 922198 w 7467600"/>
              <a:gd name="connsiteY579" fmla="*/ 1677437 h 6858000"/>
              <a:gd name="connsiteX580" fmla="*/ 869293 w 7467600"/>
              <a:gd name="connsiteY580" fmla="*/ 1583214 h 6858000"/>
              <a:gd name="connsiteX581" fmla="*/ 751431 w 7467600"/>
              <a:gd name="connsiteY581" fmla="*/ 1405731 h 6858000"/>
              <a:gd name="connsiteX582" fmla="*/ 655236 w 7467600"/>
              <a:gd name="connsiteY582" fmla="*/ 1268632 h 6858000"/>
              <a:gd name="connsiteX583" fmla="*/ 6516292 w 7467600"/>
              <a:gd name="connsiteY583" fmla="*/ 1263064 h 6858000"/>
              <a:gd name="connsiteX584" fmla="*/ 5736320 w 7467600"/>
              <a:gd name="connsiteY584" fmla="*/ 1501803 h 6858000"/>
              <a:gd name="connsiteX585" fmla="*/ 6516292 w 7467600"/>
              <a:gd name="connsiteY585" fmla="*/ 1263064 h 6858000"/>
              <a:gd name="connsiteX586" fmla="*/ 291466 w 7467600"/>
              <a:gd name="connsiteY586" fmla="*/ 1250369 h 6858000"/>
              <a:gd name="connsiteX587" fmla="*/ 323180 w 7467600"/>
              <a:gd name="connsiteY587" fmla="*/ 1435283 h 6858000"/>
              <a:gd name="connsiteX588" fmla="*/ 349381 w 7467600"/>
              <a:gd name="connsiteY588" fmla="*/ 1875041 h 6858000"/>
              <a:gd name="connsiteX589" fmla="*/ 374363 w 7467600"/>
              <a:gd name="connsiteY589" fmla="*/ 1506494 h 6858000"/>
              <a:gd name="connsiteX590" fmla="*/ 302168 w 7467600"/>
              <a:gd name="connsiteY590" fmla="*/ 1274495 h 6858000"/>
              <a:gd name="connsiteX591" fmla="*/ 291466 w 7467600"/>
              <a:gd name="connsiteY591" fmla="*/ 1250369 h 6858000"/>
              <a:gd name="connsiteX592" fmla="*/ 678222 w 7467600"/>
              <a:gd name="connsiteY592" fmla="*/ 1248670 h 6858000"/>
              <a:gd name="connsiteX593" fmla="*/ 775536 w 7467600"/>
              <a:gd name="connsiteY593" fmla="*/ 1388015 h 6858000"/>
              <a:gd name="connsiteX594" fmla="*/ 894529 w 7467600"/>
              <a:gd name="connsiteY594" fmla="*/ 1567739 h 6858000"/>
              <a:gd name="connsiteX595" fmla="*/ 948000 w 7467600"/>
              <a:gd name="connsiteY595" fmla="*/ 1663088 h 6858000"/>
              <a:gd name="connsiteX596" fmla="*/ 1006812 w 7467600"/>
              <a:gd name="connsiteY596" fmla="*/ 1767683 h 6858000"/>
              <a:gd name="connsiteX597" fmla="*/ 1149133 w 7467600"/>
              <a:gd name="connsiteY597" fmla="*/ 1971513 h 6858000"/>
              <a:gd name="connsiteX598" fmla="*/ 1333952 w 7467600"/>
              <a:gd name="connsiteY598" fmla="*/ 2251620 h 6858000"/>
              <a:gd name="connsiteX599" fmla="*/ 1337329 w 7467600"/>
              <a:gd name="connsiteY599" fmla="*/ 2258350 h 6858000"/>
              <a:gd name="connsiteX600" fmla="*/ 1014726 w 7467600"/>
              <a:gd name="connsiteY600" fmla="*/ 1615556 h 6858000"/>
              <a:gd name="connsiteX601" fmla="*/ 678222 w 7467600"/>
              <a:gd name="connsiteY601" fmla="*/ 1248670 h 6858000"/>
              <a:gd name="connsiteX602" fmla="*/ 6691602 w 7467600"/>
              <a:gd name="connsiteY602" fmla="*/ 1140573 h 6858000"/>
              <a:gd name="connsiteX603" fmla="*/ 6571100 w 7467600"/>
              <a:gd name="connsiteY603" fmla="*/ 1183662 h 6858000"/>
              <a:gd name="connsiteX604" fmla="*/ 6241687 w 7467600"/>
              <a:gd name="connsiteY604" fmla="*/ 1257600 h 6858000"/>
              <a:gd name="connsiteX605" fmla="*/ 5693009 w 7467600"/>
              <a:gd name="connsiteY605" fmla="*/ 1478256 h 6858000"/>
              <a:gd name="connsiteX606" fmla="*/ 6548420 w 7467600"/>
              <a:gd name="connsiteY606" fmla="*/ 1214599 h 6858000"/>
              <a:gd name="connsiteX607" fmla="*/ 6605473 w 7467600"/>
              <a:gd name="connsiteY607" fmla="*/ 1184686 h 6858000"/>
              <a:gd name="connsiteX608" fmla="*/ 6691602 w 7467600"/>
              <a:gd name="connsiteY608" fmla="*/ 1140573 h 6858000"/>
              <a:gd name="connsiteX609" fmla="*/ 4002475 w 7467600"/>
              <a:gd name="connsiteY609" fmla="*/ 1037802 h 6858000"/>
              <a:gd name="connsiteX610" fmla="*/ 4000324 w 7467600"/>
              <a:gd name="connsiteY610" fmla="*/ 1039362 h 6858000"/>
              <a:gd name="connsiteX611" fmla="*/ 4002862 w 7467600"/>
              <a:gd name="connsiteY611" fmla="*/ 1042866 h 6858000"/>
              <a:gd name="connsiteX612" fmla="*/ 4002475 w 7467600"/>
              <a:gd name="connsiteY612" fmla="*/ 1037802 h 6858000"/>
              <a:gd name="connsiteX613" fmla="*/ 506322 w 7467600"/>
              <a:gd name="connsiteY613" fmla="*/ 1020997 h 6858000"/>
              <a:gd name="connsiteX614" fmla="*/ 533068 w 7467600"/>
              <a:gd name="connsiteY614" fmla="*/ 1029409 h 6858000"/>
              <a:gd name="connsiteX615" fmla="*/ 1232525 w 7467600"/>
              <a:gd name="connsiteY615" fmla="*/ 1804675 h 6858000"/>
              <a:gd name="connsiteX616" fmla="*/ 1388858 w 7467600"/>
              <a:gd name="connsiteY616" fmla="*/ 2368011 h 6858000"/>
              <a:gd name="connsiteX617" fmla="*/ 1384098 w 7467600"/>
              <a:gd name="connsiteY617" fmla="*/ 2378125 h 6858000"/>
              <a:gd name="connsiteX618" fmla="*/ 1425393 w 7467600"/>
              <a:gd name="connsiteY618" fmla="*/ 2589124 h 6858000"/>
              <a:gd name="connsiteX619" fmla="*/ 1424001 w 7467600"/>
              <a:gd name="connsiteY619" fmla="*/ 2597541 h 6858000"/>
              <a:gd name="connsiteX620" fmla="*/ 2152729 w 7467600"/>
              <a:gd name="connsiteY620" fmla="*/ 2864487 h 6858000"/>
              <a:gd name="connsiteX621" fmla="*/ 2020609 w 7467600"/>
              <a:gd name="connsiteY621" fmla="*/ 2539671 h 6858000"/>
              <a:gd name="connsiteX622" fmla="*/ 2018920 w 7467600"/>
              <a:gd name="connsiteY622" fmla="*/ 2536309 h 6858000"/>
              <a:gd name="connsiteX623" fmla="*/ 1342441 w 7467600"/>
              <a:gd name="connsiteY623" fmla="*/ 1173017 h 6858000"/>
              <a:gd name="connsiteX624" fmla="*/ 1367925 w 7467600"/>
              <a:gd name="connsiteY624" fmla="*/ 1135648 h 6858000"/>
              <a:gd name="connsiteX625" fmla="*/ 1771401 w 7467600"/>
              <a:gd name="connsiteY625" fmla="*/ 1806673 h 6858000"/>
              <a:gd name="connsiteX626" fmla="*/ 1972385 w 7467600"/>
              <a:gd name="connsiteY626" fmla="*/ 2198735 h 6858000"/>
              <a:gd name="connsiteX627" fmla="*/ 2040892 w 7467600"/>
              <a:gd name="connsiteY627" fmla="*/ 2405205 h 6858000"/>
              <a:gd name="connsiteX628" fmla="*/ 2131689 w 7467600"/>
              <a:gd name="connsiteY628" fmla="*/ 1936926 h 6858000"/>
              <a:gd name="connsiteX629" fmla="*/ 2454820 w 7467600"/>
              <a:gd name="connsiteY629" fmla="*/ 1248808 h 6858000"/>
              <a:gd name="connsiteX630" fmla="*/ 2492512 w 7467600"/>
              <a:gd name="connsiteY630" fmla="*/ 1302920 h 6858000"/>
              <a:gd name="connsiteX631" fmla="*/ 2081216 w 7467600"/>
              <a:gd name="connsiteY631" fmla="*/ 2527513 h 6858000"/>
              <a:gd name="connsiteX632" fmla="*/ 2081211 w 7467600"/>
              <a:gd name="connsiteY632" fmla="*/ 2528916 h 6858000"/>
              <a:gd name="connsiteX633" fmla="*/ 2199067 w 7467600"/>
              <a:gd name="connsiteY633" fmla="*/ 2884061 h 6858000"/>
              <a:gd name="connsiteX634" fmla="*/ 3192586 w 7467600"/>
              <a:gd name="connsiteY634" fmla="*/ 3411496 h 6858000"/>
              <a:gd name="connsiteX635" fmla="*/ 3182620 w 7467600"/>
              <a:gd name="connsiteY635" fmla="*/ 3483279 h 6858000"/>
              <a:gd name="connsiteX636" fmla="*/ 2435119 w 7467600"/>
              <a:gd name="connsiteY636" fmla="*/ 3080173 h 6858000"/>
              <a:gd name="connsiteX637" fmla="*/ 2410152 w 7467600"/>
              <a:gd name="connsiteY637" fmla="*/ 3063751 h 6858000"/>
              <a:gd name="connsiteX638" fmla="*/ 2408099 w 7467600"/>
              <a:gd name="connsiteY638" fmla="*/ 3064403 h 6858000"/>
              <a:gd name="connsiteX639" fmla="*/ 2407218 w 7467600"/>
              <a:gd name="connsiteY639" fmla="*/ 3070324 h 6858000"/>
              <a:gd name="connsiteX640" fmla="*/ 2380138 w 7467600"/>
              <a:gd name="connsiteY640" fmla="*/ 3099341 h 6858000"/>
              <a:gd name="connsiteX641" fmla="*/ 1765923 w 7467600"/>
              <a:gd name="connsiteY641" fmla="*/ 3581043 h 6858000"/>
              <a:gd name="connsiteX642" fmla="*/ 1702258 w 7467600"/>
              <a:gd name="connsiteY642" fmla="*/ 3612286 h 6858000"/>
              <a:gd name="connsiteX643" fmla="*/ 1538370 w 7467600"/>
              <a:gd name="connsiteY643" fmla="*/ 3811804 h 6858000"/>
              <a:gd name="connsiteX644" fmla="*/ 542867 w 7467600"/>
              <a:gd name="connsiteY644" fmla="*/ 4944092 h 6858000"/>
              <a:gd name="connsiteX645" fmla="*/ 515800 w 7467600"/>
              <a:gd name="connsiteY645" fmla="*/ 4862180 h 6858000"/>
              <a:gd name="connsiteX646" fmla="*/ 909145 w 7467600"/>
              <a:gd name="connsiteY646" fmla="*/ 4199225 h 6858000"/>
              <a:gd name="connsiteX647" fmla="*/ 1214067 w 7467600"/>
              <a:gd name="connsiteY647" fmla="*/ 3908561 h 6858000"/>
              <a:gd name="connsiteX648" fmla="*/ 640967 w 7467600"/>
              <a:gd name="connsiteY648" fmla="*/ 4105601 h 6858000"/>
              <a:gd name="connsiteX649" fmla="*/ 112563 w 7467600"/>
              <a:gd name="connsiteY649" fmla="*/ 4396952 h 6858000"/>
              <a:gd name="connsiteX650" fmla="*/ 0 w 7467600"/>
              <a:gd name="connsiteY650" fmla="*/ 4466006 h 6858000"/>
              <a:gd name="connsiteX651" fmla="*/ 0 w 7467600"/>
              <a:gd name="connsiteY651" fmla="*/ 4233763 h 6858000"/>
              <a:gd name="connsiteX652" fmla="*/ 36881 w 7467600"/>
              <a:gd name="connsiteY652" fmla="*/ 4200118 h 6858000"/>
              <a:gd name="connsiteX653" fmla="*/ 910534 w 7467600"/>
              <a:gd name="connsiteY653" fmla="*/ 3629753 h 6858000"/>
              <a:gd name="connsiteX654" fmla="*/ 1578717 w 7467600"/>
              <a:gd name="connsiteY654" fmla="*/ 3575982 h 6858000"/>
              <a:gd name="connsiteX655" fmla="*/ 2338780 w 7467600"/>
              <a:gd name="connsiteY655" fmla="*/ 3033725 h 6858000"/>
              <a:gd name="connsiteX656" fmla="*/ 1807991 w 7467600"/>
              <a:gd name="connsiteY656" fmla="*/ 2807184 h 6858000"/>
              <a:gd name="connsiteX657" fmla="*/ 1416358 w 7467600"/>
              <a:gd name="connsiteY657" fmla="*/ 3112571 h 6858000"/>
              <a:gd name="connsiteX658" fmla="*/ 939066 w 7467600"/>
              <a:gd name="connsiteY658" fmla="*/ 3378798 h 6858000"/>
              <a:gd name="connsiteX659" fmla="*/ 115099 w 7467600"/>
              <a:gd name="connsiteY659" fmla="*/ 3607650 h 6858000"/>
              <a:gd name="connsiteX660" fmla="*/ 97284 w 7467600"/>
              <a:gd name="connsiteY660" fmla="*/ 3520393 h 6858000"/>
              <a:gd name="connsiteX661" fmla="*/ 922050 w 7467600"/>
              <a:gd name="connsiteY661" fmla="*/ 3074867 h 6858000"/>
              <a:gd name="connsiteX662" fmla="*/ 1405265 w 7467600"/>
              <a:gd name="connsiteY662" fmla="*/ 3016319 h 6858000"/>
              <a:gd name="connsiteX663" fmla="*/ 1407512 w 7467600"/>
              <a:gd name="connsiteY663" fmla="*/ 3018001 h 6858000"/>
              <a:gd name="connsiteX664" fmla="*/ 1726266 w 7467600"/>
              <a:gd name="connsiteY664" fmla="*/ 2777274 h 6858000"/>
              <a:gd name="connsiteX665" fmla="*/ 625390 w 7467600"/>
              <a:gd name="connsiteY665" fmla="*/ 2514541 h 6858000"/>
              <a:gd name="connsiteX666" fmla="*/ 619799 w 7467600"/>
              <a:gd name="connsiteY666" fmla="*/ 2527180 h 6858000"/>
              <a:gd name="connsiteX667" fmla="*/ 310030 w 7467600"/>
              <a:gd name="connsiteY667" fmla="*/ 2771818 h 6858000"/>
              <a:gd name="connsiteX668" fmla="*/ 173877 w 7467600"/>
              <a:gd name="connsiteY668" fmla="*/ 2937056 h 6858000"/>
              <a:gd name="connsiteX669" fmla="*/ 77889 w 7467600"/>
              <a:gd name="connsiteY669" fmla="*/ 3138440 h 6858000"/>
              <a:gd name="connsiteX670" fmla="*/ 0 w 7467600"/>
              <a:gd name="connsiteY670" fmla="*/ 3271395 h 6858000"/>
              <a:gd name="connsiteX671" fmla="*/ 0 w 7467600"/>
              <a:gd name="connsiteY671" fmla="*/ 3153002 h 6858000"/>
              <a:gd name="connsiteX672" fmla="*/ 2386 w 7467600"/>
              <a:gd name="connsiteY672" fmla="*/ 3149203 h 6858000"/>
              <a:gd name="connsiteX673" fmla="*/ 89753 w 7467600"/>
              <a:gd name="connsiteY673" fmla="*/ 2987702 h 6858000"/>
              <a:gd name="connsiteX674" fmla="*/ 76869 w 7467600"/>
              <a:gd name="connsiteY674" fmla="*/ 3005404 h 6858000"/>
              <a:gd name="connsiteX675" fmla="*/ 32049 w 7467600"/>
              <a:gd name="connsiteY675" fmla="*/ 3065814 h 6858000"/>
              <a:gd name="connsiteX676" fmla="*/ 0 w 7467600"/>
              <a:gd name="connsiteY676" fmla="*/ 3108744 h 6858000"/>
              <a:gd name="connsiteX677" fmla="*/ 0 w 7467600"/>
              <a:gd name="connsiteY677" fmla="*/ 3058059 h 6858000"/>
              <a:gd name="connsiteX678" fmla="*/ 7610 w 7467600"/>
              <a:gd name="connsiteY678" fmla="*/ 3047889 h 6858000"/>
              <a:gd name="connsiteX679" fmla="*/ 52419 w 7467600"/>
              <a:gd name="connsiteY679" fmla="*/ 2987479 h 6858000"/>
              <a:gd name="connsiteX680" fmla="*/ 59142 w 7467600"/>
              <a:gd name="connsiteY680" fmla="*/ 2978488 h 6858000"/>
              <a:gd name="connsiteX681" fmla="*/ 0 w 7467600"/>
              <a:gd name="connsiteY681" fmla="*/ 3015334 h 6858000"/>
              <a:gd name="connsiteX682" fmla="*/ 0 w 7467600"/>
              <a:gd name="connsiteY682" fmla="*/ 2914286 h 6858000"/>
              <a:gd name="connsiteX683" fmla="*/ 36383 w 7467600"/>
              <a:gd name="connsiteY683" fmla="*/ 2901128 h 6858000"/>
              <a:gd name="connsiteX684" fmla="*/ 156329 w 7467600"/>
              <a:gd name="connsiteY684" fmla="*/ 2840533 h 6858000"/>
              <a:gd name="connsiteX685" fmla="*/ 358355 w 7467600"/>
              <a:gd name="connsiteY685" fmla="*/ 2620471 h 6858000"/>
              <a:gd name="connsiteX686" fmla="*/ 510577 w 7467600"/>
              <a:gd name="connsiteY686" fmla="*/ 2501244 h 6858000"/>
              <a:gd name="connsiteX687" fmla="*/ 211967 w 7467600"/>
              <a:gd name="connsiteY687" fmla="*/ 2479171 h 6858000"/>
              <a:gd name="connsiteX688" fmla="*/ 0 w 7467600"/>
              <a:gd name="connsiteY688" fmla="*/ 2476398 h 6858000"/>
              <a:gd name="connsiteX689" fmla="*/ 0 w 7467600"/>
              <a:gd name="connsiteY689" fmla="*/ 2389189 h 6858000"/>
              <a:gd name="connsiteX690" fmla="*/ 103062 w 7467600"/>
              <a:gd name="connsiteY690" fmla="*/ 2389518 h 6858000"/>
              <a:gd name="connsiteX691" fmla="*/ 510734 w 7467600"/>
              <a:gd name="connsiteY691" fmla="*/ 2416201 h 6858000"/>
              <a:gd name="connsiteX692" fmla="*/ 279257 w 7467600"/>
              <a:gd name="connsiteY692" fmla="*/ 2092102 h 6858000"/>
              <a:gd name="connsiteX693" fmla="*/ 65265 w 7467600"/>
              <a:gd name="connsiteY693" fmla="*/ 2006049 h 6858000"/>
              <a:gd name="connsiteX694" fmla="*/ 0 w 7467600"/>
              <a:gd name="connsiteY694" fmla="*/ 1982532 h 6858000"/>
              <a:gd name="connsiteX695" fmla="*/ 0 w 7467600"/>
              <a:gd name="connsiteY695" fmla="*/ 1912789 h 6858000"/>
              <a:gd name="connsiteX696" fmla="*/ 97460 w 7467600"/>
              <a:gd name="connsiteY696" fmla="*/ 1953725 h 6858000"/>
              <a:gd name="connsiteX697" fmla="*/ 221272 w 7467600"/>
              <a:gd name="connsiteY697" fmla="*/ 1980766 h 6858000"/>
              <a:gd name="connsiteX698" fmla="*/ 116765 w 7467600"/>
              <a:gd name="connsiteY698" fmla="*/ 1911033 h 6858000"/>
              <a:gd name="connsiteX699" fmla="*/ 16405 w 7467600"/>
              <a:gd name="connsiteY699" fmla="*/ 1803412 h 6858000"/>
              <a:gd name="connsiteX700" fmla="*/ 0 w 7467600"/>
              <a:gd name="connsiteY700" fmla="*/ 1784777 h 6858000"/>
              <a:gd name="connsiteX701" fmla="*/ 0 w 7467600"/>
              <a:gd name="connsiteY701" fmla="*/ 1740082 h 6858000"/>
              <a:gd name="connsiteX702" fmla="*/ 39394 w 7467600"/>
              <a:gd name="connsiteY702" fmla="*/ 1784856 h 6858000"/>
              <a:gd name="connsiteX703" fmla="*/ 135813 w 7467600"/>
              <a:gd name="connsiteY703" fmla="*/ 1888838 h 6858000"/>
              <a:gd name="connsiteX704" fmla="*/ 242575 w 7467600"/>
              <a:gd name="connsiteY704" fmla="*/ 1958841 h 6858000"/>
              <a:gd name="connsiteX705" fmla="*/ 82197 w 7467600"/>
              <a:gd name="connsiteY705" fmla="*/ 1754826 h 6858000"/>
              <a:gd name="connsiteX706" fmla="*/ 0 w 7467600"/>
              <a:gd name="connsiteY706" fmla="*/ 1679650 h 6858000"/>
              <a:gd name="connsiteX707" fmla="*/ 0 w 7467600"/>
              <a:gd name="connsiteY707" fmla="*/ 1602463 h 6858000"/>
              <a:gd name="connsiteX708" fmla="*/ 84689 w 7467600"/>
              <a:gd name="connsiteY708" fmla="*/ 1677442 h 6858000"/>
              <a:gd name="connsiteX709" fmla="*/ 298437 w 7467600"/>
              <a:gd name="connsiteY709" fmla="*/ 1968019 h 6858000"/>
              <a:gd name="connsiteX710" fmla="*/ 227269 w 7467600"/>
              <a:gd name="connsiteY710" fmla="*/ 1114064 h 6858000"/>
              <a:gd name="connsiteX711" fmla="*/ 248003 w 7467600"/>
              <a:gd name="connsiteY711" fmla="*/ 1089613 h 6858000"/>
              <a:gd name="connsiteX712" fmla="*/ 427020 w 7467600"/>
              <a:gd name="connsiteY712" fmla="*/ 1619803 h 6858000"/>
              <a:gd name="connsiteX713" fmla="*/ 340345 w 7467600"/>
              <a:gd name="connsiteY713" fmla="*/ 2027739 h 6858000"/>
              <a:gd name="connsiteX714" fmla="*/ 360865 w 7467600"/>
              <a:gd name="connsiteY714" fmla="*/ 2044827 h 6858000"/>
              <a:gd name="connsiteX715" fmla="*/ 560414 w 7467600"/>
              <a:gd name="connsiteY715" fmla="*/ 2421457 h 6858000"/>
              <a:gd name="connsiteX716" fmla="*/ 1359703 w 7467600"/>
              <a:gd name="connsiteY716" fmla="*/ 2578554 h 6858000"/>
              <a:gd name="connsiteX717" fmla="*/ 1359422 w 7467600"/>
              <a:gd name="connsiteY717" fmla="*/ 2577994 h 6858000"/>
              <a:gd name="connsiteX718" fmla="*/ 828701 w 7467600"/>
              <a:gd name="connsiteY718" fmla="*/ 1839520 h 6858000"/>
              <a:gd name="connsiteX719" fmla="*/ 494427 w 7467600"/>
              <a:gd name="connsiteY719" fmla="*/ 1092333 h 6858000"/>
              <a:gd name="connsiteX720" fmla="*/ 506322 w 7467600"/>
              <a:gd name="connsiteY720" fmla="*/ 1020997 h 6858000"/>
              <a:gd name="connsiteX721" fmla="*/ 4570198 w 7467600"/>
              <a:gd name="connsiteY721" fmla="*/ 978081 h 6858000"/>
              <a:gd name="connsiteX722" fmla="*/ 4523691 w 7467600"/>
              <a:gd name="connsiteY722" fmla="*/ 1127776 h 6858000"/>
              <a:gd name="connsiteX723" fmla="*/ 4509875 w 7467600"/>
              <a:gd name="connsiteY723" fmla="*/ 1167552 h 6858000"/>
              <a:gd name="connsiteX724" fmla="*/ 4478168 w 7467600"/>
              <a:gd name="connsiteY724" fmla="*/ 1260735 h 6858000"/>
              <a:gd name="connsiteX725" fmla="*/ 4409309 w 7467600"/>
              <a:gd name="connsiteY725" fmla="*/ 1666996 h 6858000"/>
              <a:gd name="connsiteX726" fmla="*/ 4370031 w 7467600"/>
              <a:gd name="connsiteY726" fmla="*/ 1955666 h 6858000"/>
              <a:gd name="connsiteX727" fmla="*/ 4570198 w 7467600"/>
              <a:gd name="connsiteY727" fmla="*/ 978081 h 6858000"/>
              <a:gd name="connsiteX728" fmla="*/ 4557898 w 7467600"/>
              <a:gd name="connsiteY728" fmla="*/ 900011 h 6858000"/>
              <a:gd name="connsiteX729" fmla="*/ 4344840 w 7467600"/>
              <a:gd name="connsiteY729" fmla="*/ 1922038 h 6858000"/>
              <a:gd name="connsiteX730" fmla="*/ 4378710 w 7467600"/>
              <a:gd name="connsiteY730" fmla="*/ 1665516 h 6858000"/>
              <a:gd name="connsiteX731" fmla="*/ 4448798 w 7467600"/>
              <a:gd name="connsiteY731" fmla="*/ 1253024 h 6858000"/>
              <a:gd name="connsiteX732" fmla="*/ 4480315 w 7467600"/>
              <a:gd name="connsiteY732" fmla="*/ 1158454 h 6858000"/>
              <a:gd name="connsiteX733" fmla="*/ 4494133 w 7467600"/>
              <a:gd name="connsiteY733" fmla="*/ 1118676 h 6858000"/>
              <a:gd name="connsiteX734" fmla="*/ 4557898 w 7467600"/>
              <a:gd name="connsiteY734" fmla="*/ 900011 h 6858000"/>
              <a:gd name="connsiteX735" fmla="*/ 5870151 w 7467600"/>
              <a:gd name="connsiteY735" fmla="*/ 898890 h 6858000"/>
              <a:gd name="connsiteX736" fmla="*/ 5861335 w 7467600"/>
              <a:gd name="connsiteY736" fmla="*/ 899177 h 6858000"/>
              <a:gd name="connsiteX737" fmla="*/ 5843702 w 7467600"/>
              <a:gd name="connsiteY737" fmla="*/ 899748 h 6858000"/>
              <a:gd name="connsiteX738" fmla="*/ 5651107 w 7467600"/>
              <a:gd name="connsiteY738" fmla="*/ 920306 h 6858000"/>
              <a:gd name="connsiteX739" fmla="*/ 5459407 w 7467600"/>
              <a:gd name="connsiteY739" fmla="*/ 940975 h 6858000"/>
              <a:gd name="connsiteX740" fmla="*/ 5374846 w 7467600"/>
              <a:gd name="connsiteY740" fmla="*/ 941988 h 6858000"/>
              <a:gd name="connsiteX741" fmla="*/ 5256105 w 7467600"/>
              <a:gd name="connsiteY741" fmla="*/ 945632 h 6858000"/>
              <a:gd name="connsiteX742" fmla="*/ 5107071 w 7467600"/>
              <a:gd name="connsiteY742" fmla="*/ 969720 h 6858000"/>
              <a:gd name="connsiteX743" fmla="*/ 4998681 w 7467600"/>
              <a:gd name="connsiteY743" fmla="*/ 988771 h 6858000"/>
              <a:gd name="connsiteX744" fmla="*/ 5870151 w 7467600"/>
              <a:gd name="connsiteY744" fmla="*/ 898890 h 6858000"/>
              <a:gd name="connsiteX745" fmla="*/ 5504425 w 7467600"/>
              <a:gd name="connsiteY745" fmla="*/ 848067 h 6858000"/>
              <a:gd name="connsiteX746" fmla="*/ 4968849 w 7467600"/>
              <a:gd name="connsiteY746" fmla="*/ 962318 h 6858000"/>
              <a:gd name="connsiteX747" fmla="*/ 5104039 w 7467600"/>
              <a:gd name="connsiteY747" fmla="*/ 940634 h 6858000"/>
              <a:gd name="connsiteX748" fmla="*/ 5256311 w 7467600"/>
              <a:gd name="connsiteY748" fmla="*/ 916490 h 6858000"/>
              <a:gd name="connsiteX749" fmla="*/ 5377381 w 7467600"/>
              <a:gd name="connsiteY749" fmla="*/ 912671 h 6858000"/>
              <a:gd name="connsiteX750" fmla="*/ 5460148 w 7467600"/>
              <a:gd name="connsiteY750" fmla="*/ 911442 h 6858000"/>
              <a:gd name="connsiteX751" fmla="*/ 5648971 w 7467600"/>
              <a:gd name="connsiteY751" fmla="*/ 891331 h 6858000"/>
              <a:gd name="connsiteX752" fmla="*/ 5844807 w 7467600"/>
              <a:gd name="connsiteY752" fmla="*/ 870718 h 6858000"/>
              <a:gd name="connsiteX753" fmla="*/ 5862975 w 7467600"/>
              <a:gd name="connsiteY753" fmla="*/ 869756 h 6858000"/>
              <a:gd name="connsiteX754" fmla="*/ 5920887 w 7467600"/>
              <a:gd name="connsiteY754" fmla="*/ 865929 h 6858000"/>
              <a:gd name="connsiteX755" fmla="*/ 5504425 w 7467600"/>
              <a:gd name="connsiteY755" fmla="*/ 848067 h 6858000"/>
              <a:gd name="connsiteX756" fmla="*/ 3607114 w 7467600"/>
              <a:gd name="connsiteY756" fmla="*/ 467441 h 6858000"/>
              <a:gd name="connsiteX757" fmla="*/ 3296242 w 7467600"/>
              <a:gd name="connsiteY757" fmla="*/ 807991 h 6858000"/>
              <a:gd name="connsiteX758" fmla="*/ 3174674 w 7467600"/>
              <a:gd name="connsiteY758" fmla="*/ 919759 h 6858000"/>
              <a:gd name="connsiteX759" fmla="*/ 3042978 w 7467600"/>
              <a:gd name="connsiteY759" fmla="*/ 1054894 h 6858000"/>
              <a:gd name="connsiteX760" fmla="*/ 2968914 w 7467600"/>
              <a:gd name="connsiteY760" fmla="*/ 1133756 h 6858000"/>
              <a:gd name="connsiteX761" fmla="*/ 3103823 w 7467600"/>
              <a:gd name="connsiteY761" fmla="*/ 1026814 h 6858000"/>
              <a:gd name="connsiteX762" fmla="*/ 3607114 w 7467600"/>
              <a:gd name="connsiteY762" fmla="*/ 467441 h 6858000"/>
              <a:gd name="connsiteX763" fmla="*/ 3744487 w 7467600"/>
              <a:gd name="connsiteY763" fmla="*/ 383136 h 6858000"/>
              <a:gd name="connsiteX764" fmla="*/ 3970213 w 7467600"/>
              <a:gd name="connsiteY764" fmla="*/ 995559 h 6858000"/>
              <a:gd name="connsiteX765" fmla="*/ 3744487 w 7467600"/>
              <a:gd name="connsiteY765" fmla="*/ 383136 h 6858000"/>
              <a:gd name="connsiteX766" fmla="*/ 3624562 w 7467600"/>
              <a:gd name="connsiteY766" fmla="*/ 367041 h 6858000"/>
              <a:gd name="connsiteX767" fmla="*/ 3489712 w 7467600"/>
              <a:gd name="connsiteY767" fmla="*/ 485386 h 6858000"/>
              <a:gd name="connsiteX768" fmla="*/ 3182994 w 7467600"/>
              <a:gd name="connsiteY768" fmla="*/ 828265 h 6858000"/>
              <a:gd name="connsiteX769" fmla="*/ 2892114 w 7467600"/>
              <a:gd name="connsiteY769" fmla="*/ 1172635 h 6858000"/>
              <a:gd name="connsiteX770" fmla="*/ 3021459 w 7467600"/>
              <a:gd name="connsiteY770" fmla="*/ 1035385 h 6858000"/>
              <a:gd name="connsiteX771" fmla="*/ 3153873 w 7467600"/>
              <a:gd name="connsiteY771" fmla="*/ 898971 h 6858000"/>
              <a:gd name="connsiteX772" fmla="*/ 3276511 w 7467600"/>
              <a:gd name="connsiteY772" fmla="*/ 786423 h 6858000"/>
              <a:gd name="connsiteX773" fmla="*/ 3584154 w 7467600"/>
              <a:gd name="connsiteY773" fmla="*/ 448218 h 6858000"/>
              <a:gd name="connsiteX774" fmla="*/ 3624562 w 7467600"/>
              <a:gd name="connsiteY774" fmla="*/ 367041 h 6858000"/>
              <a:gd name="connsiteX775" fmla="*/ 3766672 w 7467600"/>
              <a:gd name="connsiteY775" fmla="*/ 359429 h 6858000"/>
              <a:gd name="connsiteX776" fmla="*/ 3996338 w 7467600"/>
              <a:gd name="connsiteY776" fmla="*/ 968237 h 6858000"/>
              <a:gd name="connsiteX777" fmla="*/ 3766672 w 7467600"/>
              <a:gd name="connsiteY777" fmla="*/ 359429 h 6858000"/>
              <a:gd name="connsiteX778" fmla="*/ 5805386 w 7467600"/>
              <a:gd name="connsiteY778" fmla="*/ 239240 h 6858000"/>
              <a:gd name="connsiteX779" fmla="*/ 5736947 w 7467600"/>
              <a:gd name="connsiteY779" fmla="*/ 261367 h 6858000"/>
              <a:gd name="connsiteX780" fmla="*/ 5427012 w 7467600"/>
              <a:gd name="connsiteY780" fmla="*/ 311272 h 6858000"/>
              <a:gd name="connsiteX781" fmla="*/ 5147818 w 7467600"/>
              <a:gd name="connsiteY781" fmla="*/ 322112 h 6858000"/>
              <a:gd name="connsiteX782" fmla="*/ 5060854 w 7467600"/>
              <a:gd name="connsiteY782" fmla="*/ 311882 h 6858000"/>
              <a:gd name="connsiteX783" fmla="*/ 4945989 w 7467600"/>
              <a:gd name="connsiteY783" fmla="*/ 300516 h 6858000"/>
              <a:gd name="connsiteX784" fmla="*/ 5410479 w 7467600"/>
              <a:gd name="connsiteY784" fmla="*/ 348434 h 6858000"/>
              <a:gd name="connsiteX785" fmla="*/ 5805386 w 7467600"/>
              <a:gd name="connsiteY785" fmla="*/ 239240 h 6858000"/>
              <a:gd name="connsiteX786" fmla="*/ 5905192 w 7467600"/>
              <a:gd name="connsiteY786" fmla="*/ 163079 h 6858000"/>
              <a:gd name="connsiteX787" fmla="*/ 5865655 w 7467600"/>
              <a:gd name="connsiteY787" fmla="*/ 171901 h 6858000"/>
              <a:gd name="connsiteX788" fmla="*/ 5259740 w 7467600"/>
              <a:gd name="connsiteY788" fmla="*/ 257013 h 6858000"/>
              <a:gd name="connsiteX789" fmla="*/ 5208466 w 7467600"/>
              <a:gd name="connsiteY789" fmla="*/ 257550 h 6858000"/>
              <a:gd name="connsiteX790" fmla="*/ 4980204 w 7467600"/>
              <a:gd name="connsiteY790" fmla="*/ 271903 h 6858000"/>
              <a:gd name="connsiteX791" fmla="*/ 5068068 w 7467600"/>
              <a:gd name="connsiteY791" fmla="*/ 282244 h 6858000"/>
              <a:gd name="connsiteX792" fmla="*/ 5153231 w 7467600"/>
              <a:gd name="connsiteY792" fmla="*/ 292240 h 6858000"/>
              <a:gd name="connsiteX793" fmla="*/ 5426491 w 7467600"/>
              <a:gd name="connsiteY793" fmla="*/ 281128 h 6858000"/>
              <a:gd name="connsiteX794" fmla="*/ 5731212 w 7467600"/>
              <a:gd name="connsiteY794" fmla="*/ 231951 h 6858000"/>
              <a:gd name="connsiteX795" fmla="*/ 5905192 w 7467600"/>
              <a:gd name="connsiteY795" fmla="*/ 163079 h 6858000"/>
              <a:gd name="connsiteX796" fmla="*/ 5944437 w 7467600"/>
              <a:gd name="connsiteY796" fmla="*/ 113829 h 6858000"/>
              <a:gd name="connsiteX797" fmla="*/ 5825032 w 7467600"/>
              <a:gd name="connsiteY797" fmla="*/ 146405 h 6858000"/>
              <a:gd name="connsiteX798" fmla="*/ 4955599 w 7467600"/>
              <a:gd name="connsiteY798" fmla="*/ 247008 h 6858000"/>
              <a:gd name="connsiteX799" fmla="*/ 5210104 w 7467600"/>
              <a:gd name="connsiteY799" fmla="*/ 228123 h 6858000"/>
              <a:gd name="connsiteX800" fmla="*/ 5261015 w 7467600"/>
              <a:gd name="connsiteY800" fmla="*/ 227087 h 6858000"/>
              <a:gd name="connsiteX801" fmla="*/ 5861181 w 7467600"/>
              <a:gd name="connsiteY801" fmla="*/ 143093 h 6858000"/>
              <a:gd name="connsiteX802" fmla="*/ 5961252 w 7467600"/>
              <a:gd name="connsiteY802" fmla="*/ 114820 h 6858000"/>
              <a:gd name="connsiteX803" fmla="*/ 5944437 w 7467600"/>
              <a:gd name="connsiteY803" fmla="*/ 113829 h 6858000"/>
              <a:gd name="connsiteX804" fmla="*/ 3882765 w 7467600"/>
              <a:gd name="connsiteY804" fmla="*/ 0 h 6858000"/>
              <a:gd name="connsiteX805" fmla="*/ 3995099 w 7467600"/>
              <a:gd name="connsiteY805" fmla="*/ 0 h 6858000"/>
              <a:gd name="connsiteX806" fmla="*/ 4163818 w 7467600"/>
              <a:gd name="connsiteY806" fmla="*/ 234104 h 6858000"/>
              <a:gd name="connsiteX807" fmla="*/ 4172099 w 7467600"/>
              <a:gd name="connsiteY807" fmla="*/ 234207 h 6858000"/>
              <a:gd name="connsiteX808" fmla="*/ 4784282 w 7467600"/>
              <a:gd name="connsiteY808" fmla="*/ 276561 h 6858000"/>
              <a:gd name="connsiteX809" fmla="*/ 4801687 w 7467600"/>
              <a:gd name="connsiteY809" fmla="*/ 267764 h 6858000"/>
              <a:gd name="connsiteX810" fmla="*/ 6082788 w 7467600"/>
              <a:gd name="connsiteY810" fmla="*/ 64119 h 6858000"/>
              <a:gd name="connsiteX811" fmla="*/ 6099442 w 7467600"/>
              <a:gd name="connsiteY811" fmla="*/ 82568 h 6858000"/>
              <a:gd name="connsiteX812" fmla="*/ 4804137 w 7467600"/>
              <a:gd name="connsiteY812" fmla="*/ 320931 h 6858000"/>
              <a:gd name="connsiteX813" fmla="*/ 4227047 w 7467600"/>
              <a:gd name="connsiteY813" fmla="*/ 313415 h 6858000"/>
              <a:gd name="connsiteX814" fmla="*/ 4346041 w 7467600"/>
              <a:gd name="connsiteY814" fmla="*/ 456086 h 6858000"/>
              <a:gd name="connsiteX815" fmla="*/ 4870967 w 7467600"/>
              <a:gd name="connsiteY815" fmla="*/ 963061 h 6858000"/>
              <a:gd name="connsiteX816" fmla="*/ 4889647 w 7467600"/>
              <a:gd name="connsiteY816" fmla="*/ 957147 h 6858000"/>
              <a:gd name="connsiteX817" fmla="*/ 5422504 w 7467600"/>
              <a:gd name="connsiteY817" fmla="*/ 805191 h 6858000"/>
              <a:gd name="connsiteX818" fmla="*/ 6087656 w 7467600"/>
              <a:gd name="connsiteY818" fmla="*/ 826703 h 6858000"/>
              <a:gd name="connsiteX819" fmla="*/ 6058717 w 7467600"/>
              <a:gd name="connsiteY819" fmla="*/ 865992 h 6858000"/>
              <a:gd name="connsiteX820" fmla="*/ 4974153 w 7467600"/>
              <a:gd name="connsiteY820" fmla="*/ 1045456 h 6858000"/>
              <a:gd name="connsiteX821" fmla="*/ 5627835 w 7467600"/>
              <a:gd name="connsiteY821" fmla="*/ 1472077 h 6858000"/>
              <a:gd name="connsiteX822" fmla="*/ 5629817 w 7467600"/>
              <a:gd name="connsiteY822" fmla="*/ 1471412 h 6858000"/>
              <a:gd name="connsiteX823" fmla="*/ 5634124 w 7467600"/>
              <a:gd name="connsiteY823" fmla="*/ 1470572 h 6858000"/>
              <a:gd name="connsiteX824" fmla="*/ 5755832 w 7467600"/>
              <a:gd name="connsiteY824" fmla="*/ 1383886 h 6858000"/>
              <a:gd name="connsiteX825" fmla="*/ 6014186 w 7467600"/>
              <a:gd name="connsiteY825" fmla="*/ 1279799 h 6858000"/>
              <a:gd name="connsiteX826" fmla="*/ 6901619 w 7467600"/>
              <a:gd name="connsiteY826" fmla="*/ 1047874 h 6858000"/>
              <a:gd name="connsiteX827" fmla="*/ 6931566 w 7467600"/>
              <a:gd name="connsiteY827" fmla="*/ 1062034 h 6858000"/>
              <a:gd name="connsiteX828" fmla="*/ 5790982 w 7467600"/>
              <a:gd name="connsiteY828" fmla="*/ 1561380 h 6858000"/>
              <a:gd name="connsiteX829" fmla="*/ 6188971 w 7467600"/>
              <a:gd name="connsiteY829" fmla="*/ 1755168 h 6858000"/>
              <a:gd name="connsiteX830" fmla="*/ 6202446 w 7467600"/>
              <a:gd name="connsiteY830" fmla="*/ 1752268 h 6858000"/>
              <a:gd name="connsiteX831" fmla="*/ 7179560 w 7467600"/>
              <a:gd name="connsiteY831" fmla="*/ 1467551 h 6858000"/>
              <a:gd name="connsiteX832" fmla="*/ 7158730 w 7467600"/>
              <a:gd name="connsiteY832" fmla="*/ 1507835 h 6858000"/>
              <a:gd name="connsiteX833" fmla="*/ 6326959 w 7467600"/>
              <a:gd name="connsiteY833" fmla="*/ 1817686 h 6858000"/>
              <a:gd name="connsiteX834" fmla="*/ 6537433 w 7467600"/>
              <a:gd name="connsiteY834" fmla="*/ 1907790 h 6858000"/>
              <a:gd name="connsiteX835" fmla="*/ 6550221 w 7467600"/>
              <a:gd name="connsiteY835" fmla="*/ 1910729 h 6858000"/>
              <a:gd name="connsiteX836" fmla="*/ 6964438 w 7467600"/>
              <a:gd name="connsiteY836" fmla="*/ 2209505 h 6858000"/>
              <a:gd name="connsiteX837" fmla="*/ 7367862 w 7467600"/>
              <a:gd name="connsiteY837" fmla="*/ 2806833 h 6858000"/>
              <a:gd name="connsiteX838" fmla="*/ 7364329 w 7467600"/>
              <a:gd name="connsiteY838" fmla="*/ 2826907 h 6858000"/>
              <a:gd name="connsiteX839" fmla="*/ 7290545 w 7467600"/>
              <a:gd name="connsiteY839" fmla="*/ 2850663 h 6858000"/>
              <a:gd name="connsiteX840" fmla="*/ 6472036 w 7467600"/>
              <a:gd name="connsiteY840" fmla="*/ 1959003 h 6858000"/>
              <a:gd name="connsiteX841" fmla="*/ 5792897 w 7467600"/>
              <a:gd name="connsiteY841" fmla="*/ 1647747 h 6858000"/>
              <a:gd name="connsiteX842" fmla="*/ 5842751 w 7467600"/>
              <a:gd name="connsiteY842" fmla="*/ 1816112 h 6858000"/>
              <a:gd name="connsiteX843" fmla="*/ 5847424 w 7467600"/>
              <a:gd name="connsiteY843" fmla="*/ 1815776 h 6858000"/>
              <a:gd name="connsiteX844" fmla="*/ 6399821 w 7467600"/>
              <a:gd name="connsiteY844" fmla="*/ 2344799 h 6858000"/>
              <a:gd name="connsiteX845" fmla="*/ 6323232 w 7467600"/>
              <a:gd name="connsiteY845" fmla="*/ 2389634 h 6858000"/>
              <a:gd name="connsiteX846" fmla="*/ 5942958 w 7467600"/>
              <a:gd name="connsiteY846" fmla="*/ 2077708 h 6858000"/>
              <a:gd name="connsiteX847" fmla="*/ 5921559 w 7467600"/>
              <a:gd name="connsiteY847" fmla="*/ 2378596 h 6858000"/>
              <a:gd name="connsiteX848" fmla="*/ 5817651 w 7467600"/>
              <a:gd name="connsiteY848" fmla="*/ 3023919 h 6858000"/>
              <a:gd name="connsiteX849" fmla="*/ 5729634 w 7467600"/>
              <a:gd name="connsiteY849" fmla="*/ 3051849 h 6858000"/>
              <a:gd name="connsiteX850" fmla="*/ 5611018 w 7467600"/>
              <a:gd name="connsiteY850" fmla="*/ 2316769 h 6858000"/>
              <a:gd name="connsiteX851" fmla="*/ 5687608 w 7467600"/>
              <a:gd name="connsiteY851" fmla="*/ 2039972 h 6858000"/>
              <a:gd name="connsiteX852" fmla="*/ 5657554 w 7467600"/>
              <a:gd name="connsiteY852" fmla="*/ 1576445 h 6858000"/>
              <a:gd name="connsiteX853" fmla="*/ 5150475 w 7467600"/>
              <a:gd name="connsiteY853" fmla="*/ 1274012 h 6858000"/>
              <a:gd name="connsiteX854" fmla="*/ 5349142 w 7467600"/>
              <a:gd name="connsiteY854" fmla="*/ 2204405 h 6858000"/>
              <a:gd name="connsiteX855" fmla="*/ 5262214 w 7467600"/>
              <a:gd name="connsiteY855" fmla="*/ 2233836 h 6858000"/>
              <a:gd name="connsiteX856" fmla="*/ 4981539 w 7467600"/>
              <a:gd name="connsiteY856" fmla="*/ 1542201 h 6858000"/>
              <a:gd name="connsiteX857" fmla="*/ 4958461 w 7467600"/>
              <a:gd name="connsiteY857" fmla="*/ 1136957 h 6858000"/>
              <a:gd name="connsiteX858" fmla="*/ 4655015 w 7467600"/>
              <a:gd name="connsiteY858" fmla="*/ 891426 h 6858000"/>
              <a:gd name="connsiteX859" fmla="*/ 4348002 w 7467600"/>
              <a:gd name="connsiteY859" fmla="*/ 2205895 h 6858000"/>
              <a:gd name="connsiteX860" fmla="*/ 4262250 w 7467600"/>
              <a:gd name="connsiteY860" fmla="*/ 2219972 h 6858000"/>
              <a:gd name="connsiteX861" fmla="*/ 4550611 w 7467600"/>
              <a:gd name="connsiteY861" fmla="*/ 817540 h 6858000"/>
              <a:gd name="connsiteX862" fmla="*/ 4564418 w 7467600"/>
              <a:gd name="connsiteY862" fmla="*/ 808293 h 6858000"/>
              <a:gd name="connsiteX863" fmla="*/ 4266388 w 7467600"/>
              <a:gd name="connsiteY863" fmla="*/ 500083 h 6858000"/>
              <a:gd name="connsiteX864" fmla="*/ 4032842 w 7467600"/>
              <a:gd name="connsiteY864" fmla="*/ 211809 h 6858000"/>
              <a:gd name="connsiteX865" fmla="*/ 3882765 w 7467600"/>
              <a:gd name="connsiteY865" fmla="*/ 0 h 6858000"/>
              <a:gd name="connsiteX866" fmla="*/ 3721337 w 7467600"/>
              <a:gd name="connsiteY866" fmla="*/ 0 h 6858000"/>
              <a:gd name="connsiteX867" fmla="*/ 3797544 w 7467600"/>
              <a:gd name="connsiteY867" fmla="*/ 0 h 6858000"/>
              <a:gd name="connsiteX868" fmla="*/ 3775734 w 7467600"/>
              <a:gd name="connsiteY868" fmla="*/ 95131 h 6858000"/>
              <a:gd name="connsiteX869" fmla="*/ 3724807 w 7467600"/>
              <a:gd name="connsiteY869" fmla="*/ 272257 h 6858000"/>
              <a:gd name="connsiteX870" fmla="*/ 3726844 w 7467600"/>
              <a:gd name="connsiteY870" fmla="*/ 282988 h 6858000"/>
              <a:gd name="connsiteX871" fmla="*/ 3742664 w 7467600"/>
              <a:gd name="connsiteY871" fmla="*/ 279918 h 6858000"/>
              <a:gd name="connsiteX872" fmla="*/ 4103910 w 7467600"/>
              <a:gd name="connsiteY872" fmla="*/ 1161917 h 6858000"/>
              <a:gd name="connsiteX873" fmla="*/ 4020269 w 7467600"/>
              <a:gd name="connsiteY873" fmla="*/ 1200406 h 6858000"/>
              <a:gd name="connsiteX874" fmla="*/ 3674882 w 7467600"/>
              <a:gd name="connsiteY874" fmla="*/ 488524 h 6858000"/>
              <a:gd name="connsiteX875" fmla="*/ 3132682 w 7467600"/>
              <a:gd name="connsiteY875" fmla="*/ 1072284 h 6858000"/>
              <a:gd name="connsiteX876" fmla="*/ 2716346 w 7467600"/>
              <a:gd name="connsiteY876" fmla="*/ 1276376 h 6858000"/>
              <a:gd name="connsiteX877" fmla="*/ 2716772 w 7467600"/>
              <a:gd name="connsiteY877" fmla="*/ 1255462 h 6858000"/>
              <a:gd name="connsiteX878" fmla="*/ 3471096 w 7467600"/>
              <a:gd name="connsiteY878" fmla="*/ 437072 h 6858000"/>
              <a:gd name="connsiteX879" fmla="*/ 3639057 w 7467600"/>
              <a:gd name="connsiteY879" fmla="*/ 286334 h 6858000"/>
              <a:gd name="connsiteX880" fmla="*/ 3640309 w 7467600"/>
              <a:gd name="connsiteY880" fmla="*/ 284664 h 6858000"/>
              <a:gd name="connsiteX881" fmla="*/ 3646022 w 7467600"/>
              <a:gd name="connsiteY881" fmla="*/ 276711 h 6858000"/>
              <a:gd name="connsiteX882" fmla="*/ 3707943 w 7467600"/>
              <a:gd name="connsiteY882" fmla="*/ 65958 h 6858000"/>
              <a:gd name="connsiteX883" fmla="*/ 3721337 w 7467600"/>
              <a:gd name="connsiteY883" fmla="*/ 0 h 6858000"/>
              <a:gd name="connsiteX884" fmla="*/ 2867960 w 7467600"/>
              <a:gd name="connsiteY884" fmla="*/ 0 h 6858000"/>
              <a:gd name="connsiteX885" fmla="*/ 2926351 w 7467600"/>
              <a:gd name="connsiteY885" fmla="*/ 0 h 6858000"/>
              <a:gd name="connsiteX886" fmla="*/ 2902823 w 7467600"/>
              <a:gd name="connsiteY886" fmla="*/ 262929 h 6858000"/>
              <a:gd name="connsiteX887" fmla="*/ 2940663 w 7467600"/>
              <a:gd name="connsiteY887" fmla="*/ 140884 h 6858000"/>
              <a:gd name="connsiteX888" fmla="*/ 2947039 w 7467600"/>
              <a:gd name="connsiteY888" fmla="*/ 122524 h 6858000"/>
              <a:gd name="connsiteX889" fmla="*/ 2984316 w 7467600"/>
              <a:gd name="connsiteY889" fmla="*/ 0 h 6858000"/>
              <a:gd name="connsiteX890" fmla="*/ 3016114 w 7467600"/>
              <a:gd name="connsiteY890" fmla="*/ 0 h 6858000"/>
              <a:gd name="connsiteX891" fmla="*/ 2979949 w 7467600"/>
              <a:gd name="connsiteY891" fmla="*/ 119274 h 6858000"/>
              <a:gd name="connsiteX892" fmla="*/ 3023879 w 7467600"/>
              <a:gd name="connsiteY892" fmla="*/ 0 h 6858000"/>
              <a:gd name="connsiteX893" fmla="*/ 3105400 w 7467600"/>
              <a:gd name="connsiteY893" fmla="*/ 0 h 6858000"/>
              <a:gd name="connsiteX894" fmla="*/ 3094669 w 7467600"/>
              <a:gd name="connsiteY894" fmla="*/ 30308 h 6858000"/>
              <a:gd name="connsiteX895" fmla="*/ 2901945 w 7467600"/>
              <a:gd name="connsiteY895" fmla="*/ 466538 h 6858000"/>
              <a:gd name="connsiteX896" fmla="*/ 2815209 w 7467600"/>
              <a:gd name="connsiteY896" fmla="*/ 497361 h 6858000"/>
              <a:gd name="connsiteX897" fmla="*/ 2844845 w 7467600"/>
              <a:gd name="connsiteY897" fmla="*/ 127638 h 6858000"/>
              <a:gd name="connsiteX898" fmla="*/ 2867960 w 7467600"/>
              <a:gd name="connsiteY898" fmla="*/ 0 h 6858000"/>
              <a:gd name="connsiteX899" fmla="*/ 1057230 w 7467600"/>
              <a:gd name="connsiteY899" fmla="*/ 0 h 6858000"/>
              <a:gd name="connsiteX900" fmla="*/ 1111003 w 7467600"/>
              <a:gd name="connsiteY900" fmla="*/ 0 h 6858000"/>
              <a:gd name="connsiteX901" fmla="*/ 1125553 w 7467600"/>
              <a:gd name="connsiteY901" fmla="*/ 52588 h 6858000"/>
              <a:gd name="connsiteX902" fmla="*/ 1304276 w 7467600"/>
              <a:gd name="connsiteY902" fmla="*/ 476275 h 6858000"/>
              <a:gd name="connsiteX903" fmla="*/ 1492066 w 7467600"/>
              <a:gd name="connsiteY903" fmla="*/ 886333 h 6858000"/>
              <a:gd name="connsiteX904" fmla="*/ 1423698 w 7467600"/>
              <a:gd name="connsiteY904" fmla="*/ 710817 h 6858000"/>
              <a:gd name="connsiteX905" fmla="*/ 1357609 w 7467600"/>
              <a:gd name="connsiteY905" fmla="*/ 532892 h 6858000"/>
              <a:gd name="connsiteX906" fmla="*/ 1309550 w 7467600"/>
              <a:gd name="connsiteY906" fmla="*/ 374031 h 6858000"/>
              <a:gd name="connsiteX907" fmla="*/ 1193673 w 7467600"/>
              <a:gd name="connsiteY907" fmla="*/ 49533 h 6858000"/>
              <a:gd name="connsiteX908" fmla="*/ 1164391 w 7467600"/>
              <a:gd name="connsiteY908" fmla="*/ 0 h 6858000"/>
              <a:gd name="connsiteX909" fmla="*/ 1200666 w 7467600"/>
              <a:gd name="connsiteY909" fmla="*/ 0 h 6858000"/>
              <a:gd name="connsiteX910" fmla="*/ 1223408 w 7467600"/>
              <a:gd name="connsiteY910" fmla="*/ 38996 h 6858000"/>
              <a:gd name="connsiteX911" fmla="*/ 1339635 w 7467600"/>
              <a:gd name="connsiteY911" fmla="*/ 365517 h 6858000"/>
              <a:gd name="connsiteX912" fmla="*/ 1387469 w 7467600"/>
              <a:gd name="connsiteY912" fmla="*/ 523079 h 6858000"/>
              <a:gd name="connsiteX913" fmla="*/ 1452685 w 7467600"/>
              <a:gd name="connsiteY913" fmla="*/ 699806 h 6858000"/>
              <a:gd name="connsiteX914" fmla="*/ 1492092 w 7467600"/>
              <a:gd name="connsiteY914" fmla="*/ 800424 h 6858000"/>
              <a:gd name="connsiteX915" fmla="*/ 1455302 w 7467600"/>
              <a:gd name="connsiteY915" fmla="*/ 632913 h 6858000"/>
              <a:gd name="connsiteX916" fmla="*/ 1222336 w 7467600"/>
              <a:gd name="connsiteY916" fmla="*/ 9480 h 6858000"/>
              <a:gd name="connsiteX917" fmla="*/ 1214634 w 7467600"/>
              <a:gd name="connsiteY917" fmla="*/ 0 h 6858000"/>
              <a:gd name="connsiteX918" fmla="*/ 1289827 w 7467600"/>
              <a:gd name="connsiteY918" fmla="*/ 0 h 6858000"/>
              <a:gd name="connsiteX919" fmla="*/ 1321076 w 7467600"/>
              <a:gd name="connsiteY919" fmla="*/ 59722 h 6858000"/>
              <a:gd name="connsiteX920" fmla="*/ 1512579 w 7467600"/>
              <a:gd name="connsiteY920" fmla="*/ 626441 h 6858000"/>
              <a:gd name="connsiteX921" fmla="*/ 1506076 w 7467600"/>
              <a:gd name="connsiteY921" fmla="*/ 1089289 h 6858000"/>
              <a:gd name="connsiteX922" fmla="*/ 1486346 w 7467600"/>
              <a:gd name="connsiteY922" fmla="*/ 1079919 h 6858000"/>
              <a:gd name="connsiteX923" fmla="*/ 1070511 w 7467600"/>
              <a:gd name="connsiteY923" fmla="*/ 48609 h 6858000"/>
              <a:gd name="connsiteX924" fmla="*/ 1057230 w 7467600"/>
              <a:gd name="connsiteY924" fmla="*/ 0 h 6858000"/>
              <a:gd name="connsiteX925" fmla="*/ 43151 w 7467600"/>
              <a:gd name="connsiteY925" fmla="*/ 0 h 6858000"/>
              <a:gd name="connsiteX926" fmla="*/ 95283 w 7467600"/>
              <a:gd name="connsiteY926" fmla="*/ 0 h 6858000"/>
              <a:gd name="connsiteX927" fmla="*/ 300708 w 7467600"/>
              <a:gd name="connsiteY927" fmla="*/ 154571 h 6858000"/>
              <a:gd name="connsiteX928" fmla="*/ 530414 w 7467600"/>
              <a:gd name="connsiteY928" fmla="*/ 354673 h 6858000"/>
              <a:gd name="connsiteX929" fmla="*/ 333785 w 7467600"/>
              <a:gd name="connsiteY929" fmla="*/ 161564 h 6858000"/>
              <a:gd name="connsiteX930" fmla="*/ 147005 w 7467600"/>
              <a:gd name="connsiteY930" fmla="*/ 0 h 6858000"/>
              <a:gd name="connsiteX931" fmla="*/ 272509 w 7467600"/>
              <a:gd name="connsiteY931" fmla="*/ 0 h 6858000"/>
              <a:gd name="connsiteX932" fmla="*/ 326276 w 7467600"/>
              <a:gd name="connsiteY932" fmla="*/ 45847 h 6858000"/>
              <a:gd name="connsiteX933" fmla="*/ 823759 w 7467600"/>
              <a:gd name="connsiteY933" fmla="*/ 574145 h 6858000"/>
              <a:gd name="connsiteX934" fmla="*/ 811254 w 7467600"/>
              <a:gd name="connsiteY934" fmla="*/ 665546 h 6858000"/>
              <a:gd name="connsiteX935" fmla="*/ 154042 w 7467600"/>
              <a:gd name="connsiteY935" fmla="*/ 261522 h 6858000"/>
              <a:gd name="connsiteX936" fmla="*/ 13550 w 7467600"/>
              <a:gd name="connsiteY936" fmla="*/ 158423 h 6858000"/>
              <a:gd name="connsiteX937" fmla="*/ 0 w 7467600"/>
              <a:gd name="connsiteY937" fmla="*/ 146618 h 6858000"/>
              <a:gd name="connsiteX938" fmla="*/ 0 w 7467600"/>
              <a:gd name="connsiteY938" fmla="*/ 59161 h 6858000"/>
              <a:gd name="connsiteX939" fmla="*/ 45427 w 7467600"/>
              <a:gd name="connsiteY939" fmla="*/ 101078 h 6858000"/>
              <a:gd name="connsiteX940" fmla="*/ 630103 w 7467600"/>
              <a:gd name="connsiteY940" fmla="*/ 485885 h 6858000"/>
              <a:gd name="connsiteX941" fmla="*/ 532040 w 7467600"/>
              <a:gd name="connsiteY941" fmla="*/ 399359 h 6858000"/>
              <a:gd name="connsiteX942" fmla="*/ 517618 w 7467600"/>
              <a:gd name="connsiteY942" fmla="*/ 385726 h 6858000"/>
              <a:gd name="connsiteX943" fmla="*/ 285074 w 7467600"/>
              <a:gd name="connsiteY943" fmla="*/ 182755 h 6858000"/>
              <a:gd name="connsiteX944" fmla="*/ 43151 w 7467600"/>
              <a:gd name="connsiteY94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289862 w 7467600"/>
              <a:gd name="connsiteY11" fmla="*/ 6659827 h 6858000"/>
              <a:gd name="connsiteX12" fmla="*/ 1019354 w 7467600"/>
              <a:gd name="connsiteY12" fmla="*/ 6315006 h 6858000"/>
              <a:gd name="connsiteX13" fmla="*/ 441046 w 7467600"/>
              <a:gd name="connsiteY13" fmla="*/ 6691153 h 6858000"/>
              <a:gd name="connsiteX14" fmla="*/ 1019354 w 7467600"/>
              <a:gd name="connsiteY14" fmla="*/ 6315006 h 6858000"/>
              <a:gd name="connsiteX15" fmla="*/ 991680 w 7467600"/>
              <a:gd name="connsiteY15" fmla="*/ 6298413 h 6858000"/>
              <a:gd name="connsiteX16" fmla="*/ 409060 w 7467600"/>
              <a:gd name="connsiteY16" fmla="*/ 6671470 h 6858000"/>
              <a:gd name="connsiteX17" fmla="*/ 991680 w 7467600"/>
              <a:gd name="connsiteY17" fmla="*/ 6298413 h 6858000"/>
              <a:gd name="connsiteX18" fmla="*/ 103333 w 7467600"/>
              <a:gd name="connsiteY18" fmla="*/ 5699602 h 6858000"/>
              <a:gd name="connsiteX19" fmla="*/ 233938 w 7467600"/>
              <a:gd name="connsiteY19" fmla="*/ 5809416 h 6858000"/>
              <a:gd name="connsiteX20" fmla="*/ 883580 w 7467600"/>
              <a:gd name="connsiteY20" fmla="*/ 6180710 h 6858000"/>
              <a:gd name="connsiteX21" fmla="*/ 487337 w 7467600"/>
              <a:gd name="connsiteY21" fmla="*/ 5950182 h 6858000"/>
              <a:gd name="connsiteX22" fmla="*/ 354051 w 7467600"/>
              <a:gd name="connsiteY22" fmla="*/ 5854912 h 6858000"/>
              <a:gd name="connsiteX23" fmla="*/ 195436 w 7467600"/>
              <a:gd name="connsiteY23" fmla="*/ 5755068 h 6858000"/>
              <a:gd name="connsiteX24" fmla="*/ 103333 w 7467600"/>
              <a:gd name="connsiteY24" fmla="*/ 5699602 h 6858000"/>
              <a:gd name="connsiteX25" fmla="*/ 5539432 w 7467600"/>
              <a:gd name="connsiteY25" fmla="*/ 5642928 h 6858000"/>
              <a:gd name="connsiteX26" fmla="*/ 5555462 w 7467600"/>
              <a:gd name="connsiteY26" fmla="*/ 5694454 h 6858000"/>
              <a:gd name="connsiteX27" fmla="*/ 5828270 w 7467600"/>
              <a:gd name="connsiteY27" fmla="*/ 6320663 h 6858000"/>
              <a:gd name="connsiteX28" fmla="*/ 5947416 w 7467600"/>
              <a:gd name="connsiteY28" fmla="*/ 6574846 h 6858000"/>
              <a:gd name="connsiteX29" fmla="*/ 5539432 w 7467600"/>
              <a:gd name="connsiteY29" fmla="*/ 5642928 h 6858000"/>
              <a:gd name="connsiteX30" fmla="*/ 51253 w 7467600"/>
              <a:gd name="connsiteY30" fmla="*/ 5631825 h 6858000"/>
              <a:gd name="connsiteX31" fmla="*/ 211622 w 7467600"/>
              <a:gd name="connsiteY31" fmla="*/ 5728803 h 6858000"/>
              <a:gd name="connsiteX32" fmla="*/ 371652 w 7467600"/>
              <a:gd name="connsiteY32" fmla="*/ 5829062 h 6858000"/>
              <a:gd name="connsiteX33" fmla="*/ 505903 w 7467600"/>
              <a:gd name="connsiteY33" fmla="*/ 5925221 h 6858000"/>
              <a:gd name="connsiteX34" fmla="*/ 899240 w 7467600"/>
              <a:gd name="connsiteY34" fmla="*/ 6153068 h 6858000"/>
              <a:gd name="connsiteX35" fmla="*/ 988114 w 7467600"/>
              <a:gd name="connsiteY35" fmla="*/ 6174204 h 6858000"/>
              <a:gd name="connsiteX36" fmla="*/ 845971 w 7467600"/>
              <a:gd name="connsiteY36" fmla="*/ 6067177 h 6858000"/>
              <a:gd name="connsiteX37" fmla="*/ 448057 w 7467600"/>
              <a:gd name="connsiteY37" fmla="*/ 5841376 h 6858000"/>
              <a:gd name="connsiteX38" fmla="*/ 51253 w 7467600"/>
              <a:gd name="connsiteY38" fmla="*/ 5631825 h 6858000"/>
              <a:gd name="connsiteX39" fmla="*/ 2606687 w 7467600"/>
              <a:gd name="connsiteY39" fmla="*/ 5630718 h 6858000"/>
              <a:gd name="connsiteX40" fmla="*/ 2645658 w 7467600"/>
              <a:gd name="connsiteY40" fmla="*/ 6640259 h 6858000"/>
              <a:gd name="connsiteX41" fmla="*/ 2606687 w 7467600"/>
              <a:gd name="connsiteY41" fmla="*/ 5630718 h 6858000"/>
              <a:gd name="connsiteX42" fmla="*/ 3642057 w 7467600"/>
              <a:gd name="connsiteY42" fmla="*/ 5573487 h 6858000"/>
              <a:gd name="connsiteX43" fmla="*/ 3632981 w 7467600"/>
              <a:gd name="connsiteY43" fmla="*/ 5579437 h 6858000"/>
              <a:gd name="connsiteX44" fmla="*/ 3382436 w 7467600"/>
              <a:gd name="connsiteY44" fmla="*/ 5952726 h 6858000"/>
              <a:gd name="connsiteX45" fmla="*/ 3191929 w 7467600"/>
              <a:gd name="connsiteY45" fmla="*/ 6662669 h 6858000"/>
              <a:gd name="connsiteX46" fmla="*/ 3369898 w 7467600"/>
              <a:gd name="connsiteY46" fmla="*/ 6081771 h 6858000"/>
              <a:gd name="connsiteX47" fmla="*/ 3642057 w 7467600"/>
              <a:gd name="connsiteY47" fmla="*/ 5573487 h 6858000"/>
              <a:gd name="connsiteX48" fmla="*/ 2650666 w 7467600"/>
              <a:gd name="connsiteY48" fmla="*/ 5530686 h 6858000"/>
              <a:gd name="connsiteX49" fmla="*/ 2650249 w 7467600"/>
              <a:gd name="connsiteY49" fmla="*/ 5532101 h 6858000"/>
              <a:gd name="connsiteX50" fmla="*/ 2663808 w 7467600"/>
              <a:gd name="connsiteY50" fmla="*/ 6535215 h 6858000"/>
              <a:gd name="connsiteX51" fmla="*/ 2665418 w 7467600"/>
              <a:gd name="connsiteY51" fmla="*/ 6132756 h 6858000"/>
              <a:gd name="connsiteX52" fmla="*/ 2650666 w 7467600"/>
              <a:gd name="connsiteY52" fmla="*/ 5530686 h 6858000"/>
              <a:gd name="connsiteX53" fmla="*/ 2680277 w 7467600"/>
              <a:gd name="connsiteY53" fmla="*/ 5479204 h 6858000"/>
              <a:gd name="connsiteX54" fmla="*/ 2678972 w 7467600"/>
              <a:gd name="connsiteY54" fmla="*/ 5481582 h 6858000"/>
              <a:gd name="connsiteX55" fmla="*/ 2696666 w 7467600"/>
              <a:gd name="connsiteY55" fmla="*/ 6133836 h 6858000"/>
              <a:gd name="connsiteX56" fmla="*/ 2695769 w 7467600"/>
              <a:gd name="connsiteY56" fmla="*/ 6390955 h 6858000"/>
              <a:gd name="connsiteX57" fmla="*/ 2739893 w 7467600"/>
              <a:gd name="connsiteY57" fmla="*/ 6108357 h 6858000"/>
              <a:gd name="connsiteX58" fmla="*/ 2680277 w 7467600"/>
              <a:gd name="connsiteY58" fmla="*/ 5479204 h 6858000"/>
              <a:gd name="connsiteX59" fmla="*/ 1132195 w 7467600"/>
              <a:gd name="connsiteY59" fmla="*/ 5467980 h 6858000"/>
              <a:gd name="connsiteX60" fmla="*/ 1679056 w 7467600"/>
              <a:gd name="connsiteY60" fmla="*/ 5516907 h 6858000"/>
              <a:gd name="connsiteX61" fmla="*/ 2128648 w 7467600"/>
              <a:gd name="connsiteY61" fmla="*/ 5474249 h 6858000"/>
              <a:gd name="connsiteX62" fmla="*/ 1825619 w 7467600"/>
              <a:gd name="connsiteY62" fmla="*/ 5478447 h 6858000"/>
              <a:gd name="connsiteX63" fmla="*/ 1737798 w 7467600"/>
              <a:gd name="connsiteY63" fmla="*/ 5483353 h 6858000"/>
              <a:gd name="connsiteX64" fmla="*/ 1132195 w 7467600"/>
              <a:gd name="connsiteY64" fmla="*/ 5467980 h 6858000"/>
              <a:gd name="connsiteX65" fmla="*/ 1456157 w 7467600"/>
              <a:gd name="connsiteY65" fmla="*/ 5371404 h 6858000"/>
              <a:gd name="connsiteX66" fmla="*/ 1244432 w 7467600"/>
              <a:gd name="connsiteY66" fmla="*/ 5385601 h 6858000"/>
              <a:gd name="connsiteX67" fmla="*/ 973990 w 7467600"/>
              <a:gd name="connsiteY67" fmla="*/ 5424940 h 6858000"/>
              <a:gd name="connsiteX68" fmla="*/ 1103809 w 7467600"/>
              <a:gd name="connsiteY68" fmla="*/ 5433720 h 6858000"/>
              <a:gd name="connsiteX69" fmla="*/ 1123454 w 7467600"/>
              <a:gd name="connsiteY69" fmla="*/ 5435727 h 6858000"/>
              <a:gd name="connsiteX70" fmla="*/ 1737017 w 7467600"/>
              <a:gd name="connsiteY70" fmla="*/ 5452183 h 6858000"/>
              <a:gd name="connsiteX71" fmla="*/ 1824397 w 7467600"/>
              <a:gd name="connsiteY71" fmla="*/ 5447757 h 6858000"/>
              <a:gd name="connsiteX72" fmla="*/ 2070059 w 7467600"/>
              <a:gd name="connsiteY72" fmla="*/ 5441660 h 6858000"/>
              <a:gd name="connsiteX73" fmla="*/ 1456157 w 7467600"/>
              <a:gd name="connsiteY73" fmla="*/ 5371404 h 6858000"/>
              <a:gd name="connsiteX74" fmla="*/ 4988186 w 7467600"/>
              <a:gd name="connsiteY74" fmla="*/ 5216467 h 6858000"/>
              <a:gd name="connsiteX75" fmla="*/ 4777334 w 7467600"/>
              <a:gd name="connsiteY75" fmla="*/ 5406072 h 6858000"/>
              <a:gd name="connsiteX76" fmla="*/ 4718341 w 7467600"/>
              <a:gd name="connsiteY76" fmla="*/ 5468043 h 6858000"/>
              <a:gd name="connsiteX77" fmla="*/ 4604655 w 7467600"/>
              <a:gd name="connsiteY77" fmla="*/ 5583434 h 6858000"/>
              <a:gd name="connsiteX78" fmla="*/ 4565074 w 7467600"/>
              <a:gd name="connsiteY78" fmla="*/ 5618550 h 6858000"/>
              <a:gd name="connsiteX79" fmla="*/ 4988186 w 7467600"/>
              <a:gd name="connsiteY79" fmla="*/ 5216467 h 6858000"/>
              <a:gd name="connsiteX80" fmla="*/ 4978032 w 7467600"/>
              <a:gd name="connsiteY80" fmla="*/ 5183809 h 6858000"/>
              <a:gd name="connsiteX81" fmla="*/ 4463413 w 7467600"/>
              <a:gd name="connsiteY81" fmla="*/ 5615162 h 6858000"/>
              <a:gd name="connsiteX82" fmla="*/ 4358134 w 7467600"/>
              <a:gd name="connsiteY82" fmla="*/ 5742791 h 6858000"/>
              <a:gd name="connsiteX83" fmla="*/ 4376219 w 7467600"/>
              <a:gd name="connsiteY83" fmla="*/ 5729027 h 6858000"/>
              <a:gd name="connsiteX84" fmla="*/ 4582340 w 7467600"/>
              <a:gd name="connsiteY84" fmla="*/ 5561037 h 6858000"/>
              <a:gd name="connsiteX85" fmla="*/ 4694684 w 7467600"/>
              <a:gd name="connsiteY85" fmla="*/ 5447098 h 6858000"/>
              <a:gd name="connsiteX86" fmla="*/ 4754123 w 7467600"/>
              <a:gd name="connsiteY86" fmla="*/ 5384643 h 6858000"/>
              <a:gd name="connsiteX87" fmla="*/ 4978032 w 7467600"/>
              <a:gd name="connsiteY87" fmla="*/ 5183809 h 6858000"/>
              <a:gd name="connsiteX88" fmla="*/ 1903353 w 7467600"/>
              <a:gd name="connsiteY88" fmla="*/ 5044827 h 6858000"/>
              <a:gd name="connsiteX89" fmla="*/ 1936931 w 7467600"/>
              <a:gd name="connsiteY89" fmla="*/ 5093954 h 6858000"/>
              <a:gd name="connsiteX90" fmla="*/ 2195868 w 7467600"/>
              <a:gd name="connsiteY90" fmla="*/ 5396574 h 6858000"/>
              <a:gd name="connsiteX91" fmla="*/ 2088852 w 7467600"/>
              <a:gd name="connsiteY91" fmla="*/ 5166123 h 6858000"/>
              <a:gd name="connsiteX92" fmla="*/ 1958241 w 7467600"/>
              <a:gd name="connsiteY92" fmla="*/ 5067955 h 6858000"/>
              <a:gd name="connsiteX93" fmla="*/ 1903353 w 7467600"/>
              <a:gd name="connsiteY93" fmla="*/ 5044827 h 6858000"/>
              <a:gd name="connsiteX94" fmla="*/ 1979378 w 7467600"/>
              <a:gd name="connsiteY94" fmla="*/ 4769504 h 6858000"/>
              <a:gd name="connsiteX95" fmla="*/ 2882120 w 7467600"/>
              <a:gd name="connsiteY95" fmla="*/ 5064547 h 6858000"/>
              <a:gd name="connsiteX96" fmla="*/ 2793103 w 7467600"/>
              <a:gd name="connsiteY96" fmla="*/ 5039699 h 6858000"/>
              <a:gd name="connsiteX97" fmla="*/ 2770041 w 7467600"/>
              <a:gd name="connsiteY97" fmla="*/ 5033634 h 6858000"/>
              <a:gd name="connsiteX98" fmla="*/ 1979378 w 7467600"/>
              <a:gd name="connsiteY98" fmla="*/ 4769504 h 6858000"/>
              <a:gd name="connsiteX99" fmla="*/ 1927410 w 7467600"/>
              <a:gd name="connsiteY99" fmla="*/ 4716164 h 6858000"/>
              <a:gd name="connsiteX100" fmla="*/ 1959587 w 7467600"/>
              <a:gd name="connsiteY100" fmla="*/ 4728849 h 6858000"/>
              <a:gd name="connsiteX101" fmla="*/ 2777707 w 7467600"/>
              <a:gd name="connsiteY101" fmla="*/ 5003991 h 6858000"/>
              <a:gd name="connsiteX102" fmla="*/ 2800768 w 7467600"/>
              <a:gd name="connsiteY102" fmla="*/ 5010056 h 6858000"/>
              <a:gd name="connsiteX103" fmla="*/ 2879408 w 7467600"/>
              <a:gd name="connsiteY103" fmla="*/ 5031590 h 6858000"/>
              <a:gd name="connsiteX104" fmla="*/ 2862295 w 7467600"/>
              <a:gd name="connsiteY104" fmla="*/ 5022958 h 6858000"/>
              <a:gd name="connsiteX105" fmla="*/ 2813343 w 7467600"/>
              <a:gd name="connsiteY105" fmla="*/ 4998369 h 6858000"/>
              <a:gd name="connsiteX106" fmla="*/ 2646245 w 7467600"/>
              <a:gd name="connsiteY106" fmla="*/ 4930999 h 6858000"/>
              <a:gd name="connsiteX107" fmla="*/ 1999243 w 7467600"/>
              <a:gd name="connsiteY107" fmla="*/ 4730524 h 6858000"/>
              <a:gd name="connsiteX108" fmla="*/ 1979527 w 7467600"/>
              <a:gd name="connsiteY108" fmla="*/ 4726651 h 6858000"/>
              <a:gd name="connsiteX109" fmla="*/ 1927410 w 7467600"/>
              <a:gd name="connsiteY109" fmla="*/ 4716164 h 6858000"/>
              <a:gd name="connsiteX110" fmla="*/ 1997014 w 7467600"/>
              <a:gd name="connsiteY110" fmla="*/ 4698007 h 6858000"/>
              <a:gd name="connsiteX111" fmla="*/ 2005458 w 7467600"/>
              <a:gd name="connsiteY111" fmla="*/ 4699540 h 6858000"/>
              <a:gd name="connsiteX112" fmla="*/ 2657186 w 7467600"/>
              <a:gd name="connsiteY112" fmla="*/ 4901687 h 6858000"/>
              <a:gd name="connsiteX113" fmla="*/ 2826662 w 7467600"/>
              <a:gd name="connsiteY113" fmla="*/ 4970362 h 6858000"/>
              <a:gd name="connsiteX114" fmla="*/ 2876100 w 7467600"/>
              <a:gd name="connsiteY114" fmla="*/ 4995397 h 6858000"/>
              <a:gd name="connsiteX115" fmla="*/ 3042600 w 7467600"/>
              <a:gd name="connsiteY115" fmla="*/ 5059532 h 6858000"/>
              <a:gd name="connsiteX116" fmla="*/ 1997014 w 7467600"/>
              <a:gd name="connsiteY116" fmla="*/ 4698007 h 6858000"/>
              <a:gd name="connsiteX117" fmla="*/ 2305292 w 7467600"/>
              <a:gd name="connsiteY117" fmla="*/ 4219492 h 6858000"/>
              <a:gd name="connsiteX118" fmla="*/ 3360922 w 7467600"/>
              <a:gd name="connsiteY118" fmla="*/ 4529373 h 6858000"/>
              <a:gd name="connsiteX119" fmla="*/ 3492420 w 7467600"/>
              <a:gd name="connsiteY119" fmla="*/ 4510145 h 6858000"/>
              <a:gd name="connsiteX120" fmla="*/ 3364086 w 7467600"/>
              <a:gd name="connsiteY120" fmla="*/ 4480340 h 6858000"/>
              <a:gd name="connsiteX121" fmla="*/ 3225818 w 7467600"/>
              <a:gd name="connsiteY121" fmla="*/ 4411822 h 6858000"/>
              <a:gd name="connsiteX122" fmla="*/ 3129696 w 7467600"/>
              <a:gd name="connsiteY122" fmla="*/ 4360704 h 6858000"/>
              <a:gd name="connsiteX123" fmla="*/ 2814545 w 7467600"/>
              <a:gd name="connsiteY123" fmla="*/ 4282955 h 6858000"/>
              <a:gd name="connsiteX124" fmla="*/ 2305292 w 7467600"/>
              <a:gd name="connsiteY124" fmla="*/ 4219492 h 6858000"/>
              <a:gd name="connsiteX125" fmla="*/ 2626982 w 7467600"/>
              <a:gd name="connsiteY125" fmla="*/ 4206450 h 6858000"/>
              <a:gd name="connsiteX126" fmla="*/ 2490617 w 7467600"/>
              <a:gd name="connsiteY126" fmla="*/ 4206951 h 6858000"/>
              <a:gd name="connsiteX127" fmla="*/ 2819869 w 7467600"/>
              <a:gd name="connsiteY127" fmla="*/ 4252936 h 6858000"/>
              <a:gd name="connsiteX128" fmla="*/ 3143018 w 7467600"/>
              <a:gd name="connsiteY128" fmla="*/ 4332698 h 6858000"/>
              <a:gd name="connsiteX129" fmla="*/ 3241520 w 7467600"/>
              <a:gd name="connsiteY129" fmla="*/ 4385112 h 6858000"/>
              <a:gd name="connsiteX130" fmla="*/ 3374575 w 7467600"/>
              <a:gd name="connsiteY130" fmla="*/ 4451517 h 6858000"/>
              <a:gd name="connsiteX131" fmla="*/ 3505221 w 7467600"/>
              <a:gd name="connsiteY131" fmla="*/ 4480757 h 6858000"/>
              <a:gd name="connsiteX132" fmla="*/ 2626982 w 7467600"/>
              <a:gd name="connsiteY132" fmla="*/ 4206450 h 6858000"/>
              <a:gd name="connsiteX133" fmla="*/ 1310106 w 7467600"/>
              <a:gd name="connsiteY133" fmla="*/ 3943217 h 6858000"/>
              <a:gd name="connsiteX134" fmla="*/ 854994 w 7467600"/>
              <a:gd name="connsiteY134" fmla="*/ 4399136 h 6858000"/>
              <a:gd name="connsiteX135" fmla="*/ 742462 w 7467600"/>
              <a:gd name="connsiteY135" fmla="*/ 4594648 h 6858000"/>
              <a:gd name="connsiteX136" fmla="*/ 820602 w 7467600"/>
              <a:gd name="connsiteY136" fmla="*/ 4485915 h 6858000"/>
              <a:gd name="connsiteX137" fmla="*/ 878295 w 7467600"/>
              <a:gd name="connsiteY137" fmla="*/ 4403594 h 6858000"/>
              <a:gd name="connsiteX138" fmla="*/ 1240607 w 7467600"/>
              <a:gd name="connsiteY138" fmla="*/ 4010401 h 6858000"/>
              <a:gd name="connsiteX139" fmla="*/ 1310106 w 7467600"/>
              <a:gd name="connsiteY139" fmla="*/ 3943217 h 6858000"/>
              <a:gd name="connsiteX140" fmla="*/ 1423113 w 7467600"/>
              <a:gd name="connsiteY140" fmla="*/ 3874565 h 6858000"/>
              <a:gd name="connsiteX141" fmla="*/ 1260565 w 7467600"/>
              <a:gd name="connsiteY141" fmla="*/ 4031982 h 6858000"/>
              <a:gd name="connsiteX142" fmla="*/ 901900 w 7467600"/>
              <a:gd name="connsiteY142" fmla="*/ 4421236 h 6858000"/>
              <a:gd name="connsiteX143" fmla="*/ 845044 w 7467600"/>
              <a:gd name="connsiteY143" fmla="*/ 4502436 h 6858000"/>
              <a:gd name="connsiteX144" fmla="*/ 685926 w 7467600"/>
              <a:gd name="connsiteY144" fmla="*/ 4703069 h 6858000"/>
              <a:gd name="connsiteX145" fmla="*/ 684248 w 7467600"/>
              <a:gd name="connsiteY145" fmla="*/ 4706721 h 6858000"/>
              <a:gd name="connsiteX146" fmla="*/ 1423113 w 7467600"/>
              <a:gd name="connsiteY146" fmla="*/ 3874565 h 6858000"/>
              <a:gd name="connsiteX147" fmla="*/ 3316479 w 7467600"/>
              <a:gd name="connsiteY147" fmla="*/ 3872136 h 6858000"/>
              <a:gd name="connsiteX148" fmla="*/ 3546806 w 7467600"/>
              <a:gd name="connsiteY148" fmla="*/ 4356139 h 6858000"/>
              <a:gd name="connsiteX149" fmla="*/ 3364433 w 7467600"/>
              <a:gd name="connsiteY149" fmla="*/ 3953121 h 6858000"/>
              <a:gd name="connsiteX150" fmla="*/ 3316479 w 7467600"/>
              <a:gd name="connsiteY150" fmla="*/ 3872136 h 6858000"/>
              <a:gd name="connsiteX151" fmla="*/ 3291335 w 7467600"/>
              <a:gd name="connsiteY151" fmla="*/ 3767420 h 6858000"/>
              <a:gd name="connsiteX152" fmla="*/ 3390805 w 7467600"/>
              <a:gd name="connsiteY152" fmla="*/ 3937163 h 6858000"/>
              <a:gd name="connsiteX153" fmla="*/ 3579062 w 7467600"/>
              <a:gd name="connsiteY153" fmla="*/ 4359040 h 6858000"/>
              <a:gd name="connsiteX154" fmla="*/ 3467355 w 7467600"/>
              <a:gd name="connsiteY154" fmla="*/ 3988130 h 6858000"/>
              <a:gd name="connsiteX155" fmla="*/ 3310753 w 7467600"/>
              <a:gd name="connsiteY155" fmla="*/ 3787140 h 6858000"/>
              <a:gd name="connsiteX156" fmla="*/ 3291335 w 7467600"/>
              <a:gd name="connsiteY156" fmla="*/ 3767420 h 6858000"/>
              <a:gd name="connsiteX157" fmla="*/ 1635889 w 7467600"/>
              <a:gd name="connsiteY157" fmla="*/ 3709494 h 6858000"/>
              <a:gd name="connsiteX158" fmla="*/ 1634800 w 7467600"/>
              <a:gd name="connsiteY158" fmla="*/ 3731111 h 6858000"/>
              <a:gd name="connsiteX159" fmla="*/ 1635889 w 7467600"/>
              <a:gd name="connsiteY159" fmla="*/ 3709494 h 6858000"/>
              <a:gd name="connsiteX160" fmla="*/ 1510397 w 7467600"/>
              <a:gd name="connsiteY160" fmla="*/ 3684705 h 6858000"/>
              <a:gd name="connsiteX161" fmla="*/ 1146550 w 7467600"/>
              <a:gd name="connsiteY161" fmla="*/ 3802012 h 6858000"/>
              <a:gd name="connsiteX162" fmla="*/ 698834 w 7467600"/>
              <a:gd name="connsiteY162" fmla="*/ 3952272 h 6858000"/>
              <a:gd name="connsiteX163" fmla="*/ 34256 w 7467600"/>
              <a:gd name="connsiteY163" fmla="*/ 4347603 h 6858000"/>
              <a:gd name="connsiteX164" fmla="*/ 527241 w 7467600"/>
              <a:gd name="connsiteY164" fmla="*/ 4065078 h 6858000"/>
              <a:gd name="connsiteX165" fmla="*/ 1510397 w 7467600"/>
              <a:gd name="connsiteY165" fmla="*/ 3684705 h 6858000"/>
              <a:gd name="connsiteX166" fmla="*/ 1313114 w 7467600"/>
              <a:gd name="connsiteY166" fmla="*/ 3655216 h 6858000"/>
              <a:gd name="connsiteX167" fmla="*/ 1109304 w 7467600"/>
              <a:gd name="connsiteY167" fmla="*/ 3669030 h 6858000"/>
              <a:gd name="connsiteX168" fmla="*/ 8129 w 7467600"/>
              <a:gd name="connsiteY168" fmla="*/ 4330519 h 6858000"/>
              <a:gd name="connsiteX169" fmla="*/ 687572 w 7467600"/>
              <a:gd name="connsiteY169" fmla="*/ 3925629 h 6858000"/>
              <a:gd name="connsiteX170" fmla="*/ 1138365 w 7467600"/>
              <a:gd name="connsiteY170" fmla="*/ 3774515 h 6858000"/>
              <a:gd name="connsiteX171" fmla="*/ 1505579 w 7467600"/>
              <a:gd name="connsiteY171" fmla="*/ 3655526 h 6858000"/>
              <a:gd name="connsiteX172" fmla="*/ 1313114 w 7467600"/>
              <a:gd name="connsiteY172" fmla="*/ 3655216 h 6858000"/>
              <a:gd name="connsiteX173" fmla="*/ 3655073 w 7467600"/>
              <a:gd name="connsiteY173" fmla="*/ 3650884 h 6858000"/>
              <a:gd name="connsiteX174" fmla="*/ 3989938 w 7467600"/>
              <a:gd name="connsiteY174" fmla="*/ 3991685 h 6858000"/>
              <a:gd name="connsiteX175" fmla="*/ 4393907 w 7467600"/>
              <a:gd name="connsiteY175" fmla="*/ 4261258 h 6858000"/>
              <a:gd name="connsiteX176" fmla="*/ 4648051 w 7467600"/>
              <a:gd name="connsiteY176" fmla="*/ 4374051 h 6858000"/>
              <a:gd name="connsiteX177" fmla="*/ 4383389 w 7467600"/>
              <a:gd name="connsiteY177" fmla="*/ 4184369 h 6858000"/>
              <a:gd name="connsiteX178" fmla="*/ 4165508 w 7467600"/>
              <a:gd name="connsiteY178" fmla="*/ 4035196 h 6858000"/>
              <a:gd name="connsiteX179" fmla="*/ 4068162 w 7467600"/>
              <a:gd name="connsiteY179" fmla="*/ 3953394 h 6858000"/>
              <a:gd name="connsiteX180" fmla="*/ 3981416 w 7467600"/>
              <a:gd name="connsiteY180" fmla="*/ 3880482 h 6858000"/>
              <a:gd name="connsiteX181" fmla="*/ 3800147 w 7467600"/>
              <a:gd name="connsiteY181" fmla="*/ 3749872 h 6858000"/>
              <a:gd name="connsiteX182" fmla="*/ 3655073 w 7467600"/>
              <a:gd name="connsiteY182" fmla="*/ 3650884 h 6858000"/>
              <a:gd name="connsiteX183" fmla="*/ 3670252 w 7467600"/>
              <a:gd name="connsiteY183" fmla="*/ 3622798 h 6858000"/>
              <a:gd name="connsiteX184" fmla="*/ 3817258 w 7467600"/>
              <a:gd name="connsiteY184" fmla="*/ 3723577 h 6858000"/>
              <a:gd name="connsiteX185" fmla="*/ 4000461 w 7467600"/>
              <a:gd name="connsiteY185" fmla="*/ 3855966 h 6858000"/>
              <a:gd name="connsiteX186" fmla="*/ 4088180 w 7467600"/>
              <a:gd name="connsiteY186" fmla="*/ 3929774 h 6858000"/>
              <a:gd name="connsiteX187" fmla="*/ 4184555 w 7467600"/>
              <a:gd name="connsiteY187" fmla="*/ 4010683 h 6858000"/>
              <a:gd name="connsiteX188" fmla="*/ 4399563 w 7467600"/>
              <a:gd name="connsiteY188" fmla="*/ 4158106 h 6858000"/>
              <a:gd name="connsiteX189" fmla="*/ 4684469 w 7467600"/>
              <a:gd name="connsiteY189" fmla="*/ 4364680 h 6858000"/>
              <a:gd name="connsiteX190" fmla="*/ 4690271 w 7467600"/>
              <a:gd name="connsiteY190" fmla="*/ 4370034 h 6858000"/>
              <a:gd name="connsiteX191" fmla="*/ 4136093 w 7467600"/>
              <a:gd name="connsiteY191" fmla="*/ 3858466 h 6858000"/>
              <a:gd name="connsiteX192" fmla="*/ 3670252 w 7467600"/>
              <a:gd name="connsiteY192" fmla="*/ 3622798 h 6858000"/>
              <a:gd name="connsiteX193" fmla="*/ 4440129 w 7467600"/>
              <a:gd name="connsiteY193" fmla="*/ 3448571 h 6858000"/>
              <a:gd name="connsiteX194" fmla="*/ 4856525 w 7467600"/>
              <a:gd name="connsiteY194" fmla="*/ 3915351 h 6858000"/>
              <a:gd name="connsiteX195" fmla="*/ 5059055 w 7467600"/>
              <a:gd name="connsiteY195" fmla="*/ 4108918 h 6858000"/>
              <a:gd name="connsiteX196" fmla="*/ 5290070 w 7467600"/>
              <a:gd name="connsiteY196" fmla="*/ 4263619 h 6858000"/>
              <a:gd name="connsiteX197" fmla="*/ 4834991 w 7467600"/>
              <a:gd name="connsiteY197" fmla="*/ 3830985 h 6858000"/>
              <a:gd name="connsiteX198" fmla="*/ 4440129 w 7467600"/>
              <a:gd name="connsiteY198" fmla="*/ 3448571 h 6858000"/>
              <a:gd name="connsiteX199" fmla="*/ 4441737 w 7467600"/>
              <a:gd name="connsiteY199" fmla="*/ 3399734 h 6858000"/>
              <a:gd name="connsiteX200" fmla="*/ 4431236 w 7467600"/>
              <a:gd name="connsiteY200" fmla="*/ 3400954 h 6858000"/>
              <a:gd name="connsiteX201" fmla="*/ 4557150 w 7467600"/>
              <a:gd name="connsiteY201" fmla="*/ 3510023 h 6858000"/>
              <a:gd name="connsiteX202" fmla="*/ 4856936 w 7467600"/>
              <a:gd name="connsiteY202" fmla="*/ 3809146 h 6858000"/>
              <a:gd name="connsiteX203" fmla="*/ 5111996 w 7467600"/>
              <a:gd name="connsiteY203" fmla="*/ 4065759 h 6858000"/>
              <a:gd name="connsiteX204" fmla="*/ 5388878 w 7467600"/>
              <a:gd name="connsiteY204" fmla="*/ 4300185 h 6858000"/>
              <a:gd name="connsiteX205" fmla="*/ 5425556 w 7467600"/>
              <a:gd name="connsiteY205" fmla="*/ 4308967 h 6858000"/>
              <a:gd name="connsiteX206" fmla="*/ 4943646 w 7467600"/>
              <a:gd name="connsiteY206" fmla="*/ 3822916 h 6858000"/>
              <a:gd name="connsiteX207" fmla="*/ 4594837 w 7467600"/>
              <a:gd name="connsiteY207" fmla="*/ 3532274 h 6858000"/>
              <a:gd name="connsiteX208" fmla="*/ 4441737 w 7467600"/>
              <a:gd name="connsiteY208" fmla="*/ 3399734 h 6858000"/>
              <a:gd name="connsiteX209" fmla="*/ 5425834 w 7467600"/>
              <a:gd name="connsiteY209" fmla="*/ 3162785 h 6858000"/>
              <a:gd name="connsiteX210" fmla="*/ 5401644 w 7467600"/>
              <a:gd name="connsiteY210" fmla="*/ 3617847 h 6858000"/>
              <a:gd name="connsiteX211" fmla="*/ 5467256 w 7467600"/>
              <a:gd name="connsiteY211" fmla="*/ 4175494 h 6858000"/>
              <a:gd name="connsiteX212" fmla="*/ 5448069 w 7467600"/>
              <a:gd name="connsiteY212" fmla="*/ 3567554 h 6858000"/>
              <a:gd name="connsiteX213" fmla="*/ 5425834 w 7467600"/>
              <a:gd name="connsiteY213" fmla="*/ 3162785 h 6858000"/>
              <a:gd name="connsiteX214" fmla="*/ 1318687 w 7467600"/>
              <a:gd name="connsiteY214" fmla="*/ 3113840 h 6858000"/>
              <a:gd name="connsiteX215" fmla="*/ 1066793 w 7467600"/>
              <a:gd name="connsiteY215" fmla="*/ 3212171 h 6858000"/>
              <a:gd name="connsiteX216" fmla="*/ 993319 w 7467600"/>
              <a:gd name="connsiteY216" fmla="*/ 3247648 h 6858000"/>
              <a:gd name="connsiteX217" fmla="*/ 853081 w 7467600"/>
              <a:gd name="connsiteY217" fmla="*/ 3312410 h 6858000"/>
              <a:gd name="connsiteX218" fmla="*/ 805957 w 7467600"/>
              <a:gd name="connsiteY218" fmla="*/ 3330443 h 6858000"/>
              <a:gd name="connsiteX219" fmla="*/ 1318687 w 7467600"/>
              <a:gd name="connsiteY219" fmla="*/ 3113840 h 6858000"/>
              <a:gd name="connsiteX220" fmla="*/ 5453702 w 7467600"/>
              <a:gd name="connsiteY220" fmla="*/ 3090882 h 6858000"/>
              <a:gd name="connsiteX221" fmla="*/ 5480135 w 7467600"/>
              <a:gd name="connsiteY221" fmla="*/ 3565802 h 6858000"/>
              <a:gd name="connsiteX222" fmla="*/ 5499023 w 7467600"/>
              <a:gd name="connsiteY222" fmla="*/ 4166310 h 6858000"/>
              <a:gd name="connsiteX223" fmla="*/ 5547022 w 7467600"/>
              <a:gd name="connsiteY223" fmla="*/ 3607838 h 6858000"/>
              <a:gd name="connsiteX224" fmla="*/ 5515964 w 7467600"/>
              <a:gd name="connsiteY224" fmla="*/ 3378541 h 6858000"/>
              <a:gd name="connsiteX225" fmla="*/ 5453702 w 7467600"/>
              <a:gd name="connsiteY225" fmla="*/ 3090882 h 6858000"/>
              <a:gd name="connsiteX226" fmla="*/ 1238695 w 7467600"/>
              <a:gd name="connsiteY226" fmla="*/ 3076820 h 6858000"/>
              <a:gd name="connsiteX227" fmla="*/ 716371 w 7467600"/>
              <a:gd name="connsiteY227" fmla="*/ 3293249 h 6858000"/>
              <a:gd name="connsiteX228" fmla="*/ 579522 w 7467600"/>
              <a:gd name="connsiteY228" fmla="*/ 3371759 h 6858000"/>
              <a:gd name="connsiteX229" fmla="*/ 600288 w 7467600"/>
              <a:gd name="connsiteY229" fmla="*/ 3365555 h 6858000"/>
              <a:gd name="connsiteX230" fmla="*/ 840692 w 7467600"/>
              <a:gd name="connsiteY230" fmla="*/ 3284921 h 6858000"/>
              <a:gd name="connsiteX231" fmla="*/ 979248 w 7467600"/>
              <a:gd name="connsiteY231" fmla="*/ 3221003 h 6858000"/>
              <a:gd name="connsiteX232" fmla="*/ 1053282 w 7467600"/>
              <a:gd name="connsiteY232" fmla="*/ 3185247 h 6858000"/>
              <a:gd name="connsiteX233" fmla="*/ 1320603 w 7467600"/>
              <a:gd name="connsiteY233" fmla="*/ 3081281 h 6858000"/>
              <a:gd name="connsiteX234" fmla="*/ 1238695 w 7467600"/>
              <a:gd name="connsiteY234" fmla="*/ 3076820 h 6858000"/>
              <a:gd name="connsiteX235" fmla="*/ 5425627 w 7467600"/>
              <a:gd name="connsiteY235" fmla="*/ 2954192 h 6858000"/>
              <a:gd name="connsiteX236" fmla="*/ 5470770 w 7467600"/>
              <a:gd name="connsiteY236" fmla="*/ 3005435 h 6858000"/>
              <a:gd name="connsiteX237" fmla="*/ 5519779 w 7467600"/>
              <a:gd name="connsiteY237" fmla="*/ 4359223 h 6858000"/>
              <a:gd name="connsiteX238" fmla="*/ 5520293 w 7467600"/>
              <a:gd name="connsiteY238" fmla="*/ 4360602 h 6858000"/>
              <a:gd name="connsiteX239" fmla="*/ 5767221 w 7467600"/>
              <a:gd name="connsiteY239" fmla="*/ 4665564 h 6858000"/>
              <a:gd name="connsiteX240" fmla="*/ 6937169 w 7467600"/>
              <a:gd name="connsiteY240" fmla="*/ 4815941 h 6858000"/>
              <a:gd name="connsiteX241" fmla="*/ 6953922 w 7467600"/>
              <a:gd name="connsiteY241" fmla="*/ 4890068 h 6858000"/>
              <a:gd name="connsiteX242" fmla="*/ 6071359 w 7467600"/>
              <a:gd name="connsiteY242" fmla="*/ 4770770 h 6858000"/>
              <a:gd name="connsiteX243" fmla="*/ 6038839 w 7467600"/>
              <a:gd name="connsiteY243" fmla="*/ 4764474 h 6858000"/>
              <a:gd name="connsiteX244" fmla="*/ 6038706 w 7467600"/>
              <a:gd name="connsiteY244" fmla="*/ 4763847 h 6858000"/>
              <a:gd name="connsiteX245" fmla="*/ 6037784 w 7467600"/>
              <a:gd name="connsiteY245" fmla="*/ 4764270 h 6858000"/>
              <a:gd name="connsiteX246" fmla="*/ 6038839 w 7467600"/>
              <a:gd name="connsiteY246" fmla="*/ 4764474 h 6858000"/>
              <a:gd name="connsiteX247" fmla="*/ 6040338 w 7467600"/>
              <a:gd name="connsiteY247" fmla="*/ 4771418 h 6858000"/>
              <a:gd name="connsiteX248" fmla="*/ 6024488 w 7467600"/>
              <a:gd name="connsiteY248" fmla="*/ 4809903 h 6858000"/>
              <a:gd name="connsiteX249" fmla="*/ 5599771 w 7467600"/>
              <a:gd name="connsiteY249" fmla="*/ 5509652 h 6858000"/>
              <a:gd name="connsiteX250" fmla="*/ 5548843 w 7467600"/>
              <a:gd name="connsiteY250" fmla="*/ 5563845 h 6858000"/>
              <a:gd name="connsiteX251" fmla="*/ 5940952 w 7467600"/>
              <a:gd name="connsiteY251" fmla="*/ 6250028 h 6858000"/>
              <a:gd name="connsiteX252" fmla="*/ 6043441 w 7467600"/>
              <a:gd name="connsiteY252" fmla="*/ 6665847 h 6858000"/>
              <a:gd name="connsiteX253" fmla="*/ 6093432 w 7467600"/>
              <a:gd name="connsiteY253" fmla="*/ 6858000 h 6858000"/>
              <a:gd name="connsiteX254" fmla="*/ 6034344 w 7467600"/>
              <a:gd name="connsiteY254" fmla="*/ 6858000 h 6858000"/>
              <a:gd name="connsiteX255" fmla="*/ 6026679 w 7467600"/>
              <a:gd name="connsiteY255" fmla="*/ 6836959 h 6858000"/>
              <a:gd name="connsiteX256" fmla="*/ 5800441 w 7467600"/>
              <a:gd name="connsiteY256" fmla="*/ 6335286 h 6858000"/>
              <a:gd name="connsiteX257" fmla="*/ 5526562 w 7467600"/>
              <a:gd name="connsiteY257" fmla="*/ 5705388 h 6858000"/>
              <a:gd name="connsiteX258" fmla="*/ 5519640 w 7467600"/>
              <a:gd name="connsiteY258" fmla="*/ 5683774 h 6858000"/>
              <a:gd name="connsiteX259" fmla="*/ 5844559 w 7467600"/>
              <a:gd name="connsiteY259" fmla="*/ 6553349 h 6858000"/>
              <a:gd name="connsiteX260" fmla="*/ 5975994 w 7467600"/>
              <a:gd name="connsiteY260" fmla="*/ 6858000 h 6858000"/>
              <a:gd name="connsiteX261" fmla="*/ 5898547 w 7467600"/>
              <a:gd name="connsiteY261" fmla="*/ 6858000 h 6858000"/>
              <a:gd name="connsiteX262" fmla="*/ 5682041 w 7467600"/>
              <a:gd name="connsiteY262" fmla="*/ 6355860 h 6858000"/>
              <a:gd name="connsiteX263" fmla="*/ 5461758 w 7467600"/>
              <a:gd name="connsiteY263" fmla="*/ 5820220 h 6858000"/>
              <a:gd name="connsiteX264" fmla="*/ 5237282 w 7467600"/>
              <a:gd name="connsiteY264" fmla="*/ 6579086 h 6858000"/>
              <a:gd name="connsiteX265" fmla="*/ 5115009 w 7467600"/>
              <a:gd name="connsiteY265" fmla="*/ 6858000 h 6858000"/>
              <a:gd name="connsiteX266" fmla="*/ 5028074 w 7467600"/>
              <a:gd name="connsiteY266" fmla="*/ 6858000 h 6858000"/>
              <a:gd name="connsiteX267" fmla="*/ 5079508 w 7467600"/>
              <a:gd name="connsiteY267" fmla="*/ 6749074 h 6858000"/>
              <a:gd name="connsiteX268" fmla="*/ 5371846 w 7467600"/>
              <a:gd name="connsiteY268" fmla="*/ 5924413 h 6858000"/>
              <a:gd name="connsiteX269" fmla="*/ 5270512 w 7467600"/>
              <a:gd name="connsiteY269" fmla="*/ 6138975 h 6858000"/>
              <a:gd name="connsiteX270" fmla="*/ 5062409 w 7467600"/>
              <a:gd name="connsiteY270" fmla="*/ 6653544 h 6858000"/>
              <a:gd name="connsiteX271" fmla="*/ 5036628 w 7467600"/>
              <a:gd name="connsiteY271" fmla="*/ 6754247 h 6858000"/>
              <a:gd name="connsiteX272" fmla="*/ 5009112 w 7467600"/>
              <a:gd name="connsiteY272" fmla="*/ 6858000 h 6858000"/>
              <a:gd name="connsiteX273" fmla="*/ 4976679 w 7467600"/>
              <a:gd name="connsiteY273" fmla="*/ 6858000 h 6858000"/>
              <a:gd name="connsiteX274" fmla="*/ 5006537 w 7467600"/>
              <a:gd name="connsiteY274" fmla="*/ 6747068 h 6858000"/>
              <a:gd name="connsiteX275" fmla="*/ 5032723 w 7467600"/>
              <a:gd name="connsiteY275" fmla="*/ 6644957 h 6858000"/>
              <a:gd name="connsiteX276" fmla="*/ 5242949 w 7467600"/>
              <a:gd name="connsiteY276" fmla="*/ 6125175 h 6858000"/>
              <a:gd name="connsiteX277" fmla="*/ 5286321 w 7467600"/>
              <a:gd name="connsiteY277" fmla="*/ 6033555 h 6858000"/>
              <a:gd name="connsiteX278" fmla="*/ 5008210 w 7467600"/>
              <a:gd name="connsiteY278" fmla="*/ 6649194 h 6858000"/>
              <a:gd name="connsiteX279" fmla="*/ 4986321 w 7467600"/>
              <a:gd name="connsiteY279" fmla="*/ 6765687 h 6858000"/>
              <a:gd name="connsiteX280" fmla="*/ 4973474 w 7467600"/>
              <a:gd name="connsiteY280" fmla="*/ 6858000 h 6858000"/>
              <a:gd name="connsiteX281" fmla="*/ 4907178 w 7467600"/>
              <a:gd name="connsiteY281" fmla="*/ 6858000 h 6858000"/>
              <a:gd name="connsiteX282" fmla="*/ 4910810 w 7467600"/>
              <a:gd name="connsiteY282" fmla="*/ 6829660 h 6858000"/>
              <a:gd name="connsiteX283" fmla="*/ 4987461 w 7467600"/>
              <a:gd name="connsiteY283" fmla="*/ 6432994 h 6858000"/>
              <a:gd name="connsiteX284" fmla="*/ 5179262 w 7467600"/>
              <a:gd name="connsiteY284" fmla="*/ 6035044 h 6858000"/>
              <a:gd name="connsiteX285" fmla="*/ 4689678 w 7467600"/>
              <a:gd name="connsiteY285" fmla="*/ 6440241 h 6858000"/>
              <a:gd name="connsiteX286" fmla="*/ 4477543 w 7467600"/>
              <a:gd name="connsiteY286" fmla="*/ 6674836 h 6858000"/>
              <a:gd name="connsiteX287" fmla="*/ 4329957 w 7467600"/>
              <a:gd name="connsiteY287" fmla="*/ 6858000 h 6858000"/>
              <a:gd name="connsiteX288" fmla="*/ 4218595 w 7467600"/>
              <a:gd name="connsiteY288" fmla="*/ 6858000 h 6858000"/>
              <a:gd name="connsiteX289" fmla="*/ 4368888 w 7467600"/>
              <a:gd name="connsiteY289" fmla="*/ 6668412 h 6858000"/>
              <a:gd name="connsiteX290" fmla="*/ 4563091 w 7467600"/>
              <a:gd name="connsiteY290" fmla="*/ 6442508 h 6858000"/>
              <a:gd name="connsiteX291" fmla="*/ 5387324 w 7467600"/>
              <a:gd name="connsiteY291" fmla="*/ 5705830 h 6858000"/>
              <a:gd name="connsiteX292" fmla="*/ 5073620 w 7467600"/>
              <a:gd name="connsiteY292" fmla="*/ 5955437 h 6858000"/>
              <a:gd name="connsiteX293" fmla="*/ 4689789 w 7467600"/>
              <a:gd name="connsiteY293" fmla="*/ 6268382 h 6858000"/>
              <a:gd name="connsiteX294" fmla="*/ 4418722 w 7467600"/>
              <a:gd name="connsiteY294" fmla="*/ 6570886 h 6858000"/>
              <a:gd name="connsiteX295" fmla="*/ 4214944 w 7467600"/>
              <a:gd name="connsiteY295" fmla="*/ 6858000 h 6858000"/>
              <a:gd name="connsiteX296" fmla="*/ 4177898 w 7467600"/>
              <a:gd name="connsiteY296" fmla="*/ 6858000 h 6858000"/>
              <a:gd name="connsiteX297" fmla="*/ 4391597 w 7467600"/>
              <a:gd name="connsiteY297" fmla="*/ 6556370 h 6858000"/>
              <a:gd name="connsiteX298" fmla="*/ 4668889 w 7467600"/>
              <a:gd name="connsiteY298" fmla="*/ 6246399 h 6858000"/>
              <a:gd name="connsiteX299" fmla="*/ 5055427 w 7467600"/>
              <a:gd name="connsiteY299" fmla="*/ 5931476 h 6858000"/>
              <a:gd name="connsiteX300" fmla="*/ 5371814 w 7467600"/>
              <a:gd name="connsiteY300" fmla="*/ 5678975 h 6858000"/>
              <a:gd name="connsiteX301" fmla="*/ 4987918 w 7467600"/>
              <a:gd name="connsiteY301" fmla="*/ 5838701 h 6858000"/>
              <a:gd name="connsiteX302" fmla="*/ 4317146 w 7467600"/>
              <a:gd name="connsiteY302" fmla="*/ 6587716 h 6858000"/>
              <a:gd name="connsiteX303" fmla="*/ 4171627 w 7467600"/>
              <a:gd name="connsiteY303" fmla="*/ 6858000 h 6858000"/>
              <a:gd name="connsiteX304" fmla="*/ 4081585 w 7467600"/>
              <a:gd name="connsiteY304" fmla="*/ 6858000 h 6858000"/>
              <a:gd name="connsiteX305" fmla="*/ 4238603 w 7467600"/>
              <a:gd name="connsiteY305" fmla="*/ 6559341 h 6858000"/>
              <a:gd name="connsiteX306" fmla="*/ 4778333 w 7467600"/>
              <a:gd name="connsiteY306" fmla="*/ 5873626 h 6858000"/>
              <a:gd name="connsiteX307" fmla="*/ 5414185 w 7467600"/>
              <a:gd name="connsiteY307" fmla="*/ 5573882 h 6858000"/>
              <a:gd name="connsiteX308" fmla="*/ 5959648 w 7467600"/>
              <a:gd name="connsiteY308" fmla="*/ 4760797 h 6858000"/>
              <a:gd name="connsiteX309" fmla="*/ 5355019 w 7467600"/>
              <a:gd name="connsiteY309" fmla="*/ 4734672 h 6858000"/>
              <a:gd name="connsiteX310" fmla="*/ 5083565 w 7467600"/>
              <a:gd name="connsiteY310" fmla="*/ 5179121 h 6858000"/>
              <a:gd name="connsiteX311" fmla="*/ 4713577 w 7467600"/>
              <a:gd name="connsiteY311" fmla="*/ 5616803 h 6858000"/>
              <a:gd name="connsiteX312" fmla="*/ 3989559 w 7467600"/>
              <a:gd name="connsiteY312" fmla="*/ 6145945 h 6858000"/>
              <a:gd name="connsiteX313" fmla="*/ 3939824 w 7467600"/>
              <a:gd name="connsiteY313" fmla="*/ 6066900 h 6858000"/>
              <a:gd name="connsiteX314" fmla="*/ 4584537 w 7467600"/>
              <a:gd name="connsiteY314" fmla="*/ 5324826 h 6858000"/>
              <a:gd name="connsiteX315" fmla="*/ 5037105 w 7467600"/>
              <a:gd name="connsiteY315" fmla="*/ 5088765 h 6858000"/>
              <a:gd name="connsiteX316" fmla="*/ 5039930 w 7467600"/>
              <a:gd name="connsiteY316" fmla="*/ 5089585 h 6858000"/>
              <a:gd name="connsiteX317" fmla="*/ 5263764 w 7467600"/>
              <a:gd name="connsiteY317" fmla="*/ 4735525 h 6858000"/>
              <a:gd name="connsiteX318" fmla="*/ 4086300 w 7467600"/>
              <a:gd name="connsiteY318" fmla="*/ 4884599 h 6858000"/>
              <a:gd name="connsiteX319" fmla="*/ 4085485 w 7467600"/>
              <a:gd name="connsiteY319" fmla="*/ 4899070 h 6858000"/>
              <a:gd name="connsiteX320" fmla="*/ 3871915 w 7467600"/>
              <a:gd name="connsiteY320" fmla="*/ 5253645 h 6858000"/>
              <a:gd name="connsiteX321" fmla="*/ 3799374 w 7467600"/>
              <a:gd name="connsiteY321" fmla="*/ 5466127 h 6858000"/>
              <a:gd name="connsiteX322" fmla="*/ 3498850 w 7467600"/>
              <a:gd name="connsiteY322" fmla="*/ 6661888 h 6858000"/>
              <a:gd name="connsiteX323" fmla="*/ 3399216 w 7467600"/>
              <a:gd name="connsiteY323" fmla="*/ 6858000 h 6858000"/>
              <a:gd name="connsiteX324" fmla="*/ 3303688 w 7467600"/>
              <a:gd name="connsiteY324" fmla="*/ 6858000 h 6858000"/>
              <a:gd name="connsiteX325" fmla="*/ 3391774 w 7467600"/>
              <a:gd name="connsiteY325" fmla="*/ 6697181 h 6858000"/>
              <a:gd name="connsiteX326" fmla="*/ 3735540 w 7467600"/>
              <a:gd name="connsiteY326" fmla="*/ 5546923 h 6858000"/>
              <a:gd name="connsiteX327" fmla="*/ 3729438 w 7467600"/>
              <a:gd name="connsiteY327" fmla="*/ 5569058 h 6858000"/>
              <a:gd name="connsiteX328" fmla="*/ 3707782 w 7467600"/>
              <a:gd name="connsiteY328" fmla="*/ 5644908 h 6858000"/>
              <a:gd name="connsiteX329" fmla="*/ 3583827 w 7467600"/>
              <a:gd name="connsiteY329" fmla="*/ 6039215 h 6858000"/>
              <a:gd name="connsiteX330" fmla="*/ 3547861 w 7467600"/>
              <a:gd name="connsiteY330" fmla="*/ 6129609 h 6858000"/>
              <a:gd name="connsiteX331" fmla="*/ 3490905 w 7467600"/>
              <a:gd name="connsiteY331" fmla="*/ 6277660 h 6858000"/>
              <a:gd name="connsiteX332" fmla="*/ 3455859 w 7467600"/>
              <a:gd name="connsiteY332" fmla="*/ 6391301 h 6858000"/>
              <a:gd name="connsiteX333" fmla="*/ 3429112 w 7467600"/>
              <a:gd name="connsiteY333" fmla="*/ 6479469 h 6858000"/>
              <a:gd name="connsiteX334" fmla="*/ 3304862 w 7467600"/>
              <a:gd name="connsiteY334" fmla="*/ 6796476 h 6858000"/>
              <a:gd name="connsiteX335" fmla="*/ 3276071 w 7467600"/>
              <a:gd name="connsiteY335" fmla="*/ 6858000 h 6858000"/>
              <a:gd name="connsiteX336" fmla="*/ 3240805 w 7467600"/>
              <a:gd name="connsiteY336" fmla="*/ 6858000 h 6858000"/>
              <a:gd name="connsiteX337" fmla="*/ 3275917 w 7467600"/>
              <a:gd name="connsiteY337" fmla="*/ 6783192 h 6858000"/>
              <a:gd name="connsiteX338" fmla="*/ 3399358 w 7467600"/>
              <a:gd name="connsiteY338" fmla="*/ 6469011 h 6858000"/>
              <a:gd name="connsiteX339" fmla="*/ 3425650 w 7467600"/>
              <a:gd name="connsiteY339" fmla="*/ 6381333 h 6858000"/>
              <a:gd name="connsiteX340" fmla="*/ 3460661 w 7467600"/>
              <a:gd name="connsiteY340" fmla="*/ 6266763 h 6858000"/>
              <a:gd name="connsiteX341" fmla="*/ 3518021 w 7467600"/>
              <a:gd name="connsiteY341" fmla="*/ 6117298 h 6858000"/>
              <a:gd name="connsiteX342" fmla="*/ 3554035 w 7467600"/>
              <a:gd name="connsiteY342" fmla="*/ 6027832 h 6858000"/>
              <a:gd name="connsiteX343" fmla="*/ 3677174 w 7467600"/>
              <a:gd name="connsiteY343" fmla="*/ 5636351 h 6858000"/>
              <a:gd name="connsiteX344" fmla="*/ 3698819 w 7467600"/>
              <a:gd name="connsiteY344" fmla="*/ 5560503 h 6858000"/>
              <a:gd name="connsiteX345" fmla="*/ 3702094 w 7467600"/>
              <a:gd name="connsiteY345" fmla="*/ 5549194 h 6858000"/>
              <a:gd name="connsiteX346" fmla="*/ 3398355 w 7467600"/>
              <a:gd name="connsiteY346" fmla="*/ 6094603 h 6858000"/>
              <a:gd name="connsiteX347" fmla="*/ 3193941 w 7467600"/>
              <a:gd name="connsiteY347" fmla="*/ 6798775 h 6858000"/>
              <a:gd name="connsiteX348" fmla="*/ 3184140 w 7467600"/>
              <a:gd name="connsiteY348" fmla="*/ 6858000 h 6858000"/>
              <a:gd name="connsiteX349" fmla="*/ 3099978 w 7467600"/>
              <a:gd name="connsiteY349" fmla="*/ 6858000 h 6858000"/>
              <a:gd name="connsiteX350" fmla="*/ 3101556 w 7467600"/>
              <a:gd name="connsiteY350" fmla="*/ 6843337 h 6858000"/>
              <a:gd name="connsiteX351" fmla="*/ 3370162 w 7467600"/>
              <a:gd name="connsiteY351" fmla="*/ 5785550 h 6858000"/>
              <a:gd name="connsiteX352" fmla="*/ 3746477 w 7467600"/>
              <a:gd name="connsiteY352" fmla="*/ 5377889 h 6858000"/>
              <a:gd name="connsiteX353" fmla="*/ 3863399 w 7467600"/>
              <a:gd name="connsiteY353" fmla="*/ 5087257 h 6858000"/>
              <a:gd name="connsiteX354" fmla="*/ 3968712 w 7467600"/>
              <a:gd name="connsiteY354" fmla="*/ 4913989 h 6858000"/>
              <a:gd name="connsiteX355" fmla="*/ 2792390 w 7467600"/>
              <a:gd name="connsiteY355" fmla="*/ 5382974 h 6858000"/>
              <a:gd name="connsiteX356" fmla="*/ 2714982 w 7467600"/>
              <a:gd name="connsiteY356" fmla="*/ 5427051 h 6858000"/>
              <a:gd name="connsiteX357" fmla="*/ 2813361 w 7467600"/>
              <a:gd name="connsiteY357" fmla="*/ 6023912 h 6858000"/>
              <a:gd name="connsiteX358" fmla="*/ 2688430 w 7467600"/>
              <a:gd name="connsiteY358" fmla="*/ 6801564 h 6858000"/>
              <a:gd name="connsiteX359" fmla="*/ 2629626 w 7467600"/>
              <a:gd name="connsiteY359" fmla="*/ 6763394 h 6858000"/>
              <a:gd name="connsiteX360" fmla="*/ 2565328 w 7467600"/>
              <a:gd name="connsiteY360" fmla="*/ 5516399 h 6858000"/>
              <a:gd name="connsiteX361" fmla="*/ 1922999 w 7467600"/>
              <a:gd name="connsiteY361" fmla="*/ 5980343 h 6858000"/>
              <a:gd name="connsiteX362" fmla="*/ 1950261 w 7467600"/>
              <a:gd name="connsiteY362" fmla="*/ 6405858 h 6858000"/>
              <a:gd name="connsiteX363" fmla="*/ 2365554 w 7467600"/>
              <a:gd name="connsiteY363" fmla="*/ 6759107 h 6858000"/>
              <a:gd name="connsiteX364" fmla="*/ 2424142 w 7467600"/>
              <a:gd name="connsiteY364" fmla="*/ 6858000 h 6858000"/>
              <a:gd name="connsiteX365" fmla="*/ 2395994 w 7467600"/>
              <a:gd name="connsiteY365" fmla="*/ 6858000 h 6858000"/>
              <a:gd name="connsiteX366" fmla="*/ 2392863 w 7467600"/>
              <a:gd name="connsiteY366" fmla="*/ 6852964 h 6858000"/>
              <a:gd name="connsiteX367" fmla="*/ 2017589 w 7467600"/>
              <a:gd name="connsiteY367" fmla="*/ 6493982 h 6858000"/>
              <a:gd name="connsiteX368" fmla="*/ 2147336 w 7467600"/>
              <a:gd name="connsiteY368" fmla="*/ 6594052 h 6858000"/>
              <a:gd name="connsiteX369" fmla="*/ 2207047 w 7467600"/>
              <a:gd name="connsiteY369" fmla="*/ 6654540 h 6858000"/>
              <a:gd name="connsiteX370" fmla="*/ 2299106 w 7467600"/>
              <a:gd name="connsiteY370" fmla="*/ 6778931 h 6858000"/>
              <a:gd name="connsiteX371" fmla="*/ 2314430 w 7467600"/>
              <a:gd name="connsiteY371" fmla="*/ 6801144 h 6858000"/>
              <a:gd name="connsiteX372" fmla="*/ 2352406 w 7467600"/>
              <a:gd name="connsiteY372" fmla="*/ 6858000 h 6858000"/>
              <a:gd name="connsiteX373" fmla="*/ 2314492 w 7467600"/>
              <a:gd name="connsiteY373" fmla="*/ 6858000 h 6858000"/>
              <a:gd name="connsiteX374" fmla="*/ 2288095 w 7467600"/>
              <a:gd name="connsiteY374" fmla="*/ 6818030 h 6858000"/>
              <a:gd name="connsiteX375" fmla="*/ 2272768 w 7467600"/>
              <a:gd name="connsiteY375" fmla="*/ 6795822 h 6858000"/>
              <a:gd name="connsiteX376" fmla="*/ 2182715 w 7467600"/>
              <a:gd name="connsiteY376" fmla="*/ 6675071 h 6858000"/>
              <a:gd name="connsiteX377" fmla="*/ 2032061 w 7467600"/>
              <a:gd name="connsiteY377" fmla="*/ 6541380 h 6858000"/>
              <a:gd name="connsiteX378" fmla="*/ 2257220 w 7467600"/>
              <a:gd name="connsiteY378" fmla="*/ 6826257 h 6858000"/>
              <a:gd name="connsiteX379" fmla="*/ 2281324 w 7467600"/>
              <a:gd name="connsiteY379" fmla="*/ 6858000 h 6858000"/>
              <a:gd name="connsiteX380" fmla="*/ 2242860 w 7467600"/>
              <a:gd name="connsiteY380" fmla="*/ 6858000 h 6858000"/>
              <a:gd name="connsiteX381" fmla="*/ 2232818 w 7467600"/>
              <a:gd name="connsiteY381" fmla="*/ 6844926 h 6858000"/>
              <a:gd name="connsiteX382" fmla="*/ 1990172 w 7467600"/>
              <a:gd name="connsiteY382" fmla="*/ 6542121 h 6858000"/>
              <a:gd name="connsiteX383" fmla="*/ 2124090 w 7467600"/>
              <a:gd name="connsiteY383" fmla="*/ 6761017 h 6858000"/>
              <a:gd name="connsiteX384" fmla="*/ 2200380 w 7467600"/>
              <a:gd name="connsiteY384" fmla="*/ 6858000 h 6858000"/>
              <a:gd name="connsiteX385" fmla="*/ 2147507 w 7467600"/>
              <a:gd name="connsiteY385" fmla="*/ 6858000 h 6858000"/>
              <a:gd name="connsiteX386" fmla="*/ 2070668 w 7467600"/>
              <a:gd name="connsiteY386" fmla="*/ 6761520 h 6858000"/>
              <a:gd name="connsiteX387" fmla="*/ 1975142 w 7467600"/>
              <a:gd name="connsiteY387" fmla="*/ 6585570 h 6858000"/>
              <a:gd name="connsiteX388" fmla="*/ 2050035 w 7467600"/>
              <a:gd name="connsiteY388" fmla="*/ 6813345 h 6858000"/>
              <a:gd name="connsiteX389" fmla="*/ 2063025 w 7467600"/>
              <a:gd name="connsiteY389" fmla="*/ 6858000 h 6858000"/>
              <a:gd name="connsiteX390" fmla="*/ 2021675 w 7467600"/>
              <a:gd name="connsiteY390" fmla="*/ 6858000 h 6858000"/>
              <a:gd name="connsiteX391" fmla="*/ 2019308 w 7467600"/>
              <a:gd name="connsiteY391" fmla="*/ 6847118 h 6858000"/>
              <a:gd name="connsiteX392" fmla="*/ 1938835 w 7467600"/>
              <a:gd name="connsiteY392" fmla="*/ 6551160 h 6858000"/>
              <a:gd name="connsiteX393" fmla="*/ 1953230 w 7467600"/>
              <a:gd name="connsiteY393" fmla="*/ 6759699 h 6858000"/>
              <a:gd name="connsiteX394" fmla="*/ 1956763 w 7467600"/>
              <a:gd name="connsiteY394" fmla="*/ 6778191 h 6858000"/>
              <a:gd name="connsiteX395" fmla="*/ 1967925 w 7467600"/>
              <a:gd name="connsiteY395" fmla="*/ 6858000 h 6858000"/>
              <a:gd name="connsiteX396" fmla="*/ 1936622 w 7467600"/>
              <a:gd name="connsiteY396" fmla="*/ 6858000 h 6858000"/>
              <a:gd name="connsiteX397" fmla="*/ 1926261 w 7467600"/>
              <a:gd name="connsiteY397" fmla="*/ 6784064 h 6858000"/>
              <a:gd name="connsiteX398" fmla="*/ 1922724 w 7467600"/>
              <a:gd name="connsiteY398" fmla="*/ 6765577 h 6858000"/>
              <a:gd name="connsiteX399" fmla="*/ 1904650 w 7467600"/>
              <a:gd name="connsiteY399" fmla="*/ 6639616 h 6858000"/>
              <a:gd name="connsiteX400" fmla="*/ 1885273 w 7467600"/>
              <a:gd name="connsiteY400" fmla="*/ 6858000 h 6858000"/>
              <a:gd name="connsiteX401" fmla="*/ 1854363 w 7467600"/>
              <a:gd name="connsiteY401" fmla="*/ 6858000 h 6858000"/>
              <a:gd name="connsiteX402" fmla="*/ 1880391 w 7467600"/>
              <a:gd name="connsiteY402" fmla="*/ 6603796 h 6858000"/>
              <a:gd name="connsiteX403" fmla="*/ 1818273 w 7467600"/>
              <a:gd name="connsiteY403" fmla="*/ 6715729 h 6858000"/>
              <a:gd name="connsiteX404" fmla="*/ 1794691 w 7467600"/>
              <a:gd name="connsiteY404" fmla="*/ 6843239 h 6858000"/>
              <a:gd name="connsiteX405" fmla="*/ 1794914 w 7467600"/>
              <a:gd name="connsiteY405" fmla="*/ 6858000 h 6858000"/>
              <a:gd name="connsiteX406" fmla="*/ 1746128 w 7467600"/>
              <a:gd name="connsiteY406" fmla="*/ 6858000 h 6858000"/>
              <a:gd name="connsiteX407" fmla="*/ 1753934 w 7467600"/>
              <a:gd name="connsiteY407" fmla="*/ 6724796 h 6858000"/>
              <a:gd name="connsiteX408" fmla="*/ 1792053 w 7467600"/>
              <a:gd name="connsiteY408" fmla="*/ 6572396 h 6858000"/>
              <a:gd name="connsiteX409" fmla="*/ 1862248 w 7467600"/>
              <a:gd name="connsiteY409" fmla="*/ 6266397 h 6858000"/>
              <a:gd name="connsiteX410" fmla="*/ 1862250 w 7467600"/>
              <a:gd name="connsiteY410" fmla="*/ 6033531 h 6858000"/>
              <a:gd name="connsiteX411" fmla="*/ 1211999 w 7467600"/>
              <a:gd name="connsiteY411" fmla="*/ 6683610 h 6858000"/>
              <a:gd name="connsiteX412" fmla="*/ 1213266 w 7467600"/>
              <a:gd name="connsiteY412" fmla="*/ 6691947 h 6858000"/>
              <a:gd name="connsiteX413" fmla="*/ 1203370 w 7467600"/>
              <a:gd name="connsiteY413" fmla="*/ 6850676 h 6858000"/>
              <a:gd name="connsiteX414" fmla="*/ 1203671 w 7467600"/>
              <a:gd name="connsiteY414" fmla="*/ 6858000 h 6858000"/>
              <a:gd name="connsiteX415" fmla="*/ 1143180 w 7467600"/>
              <a:gd name="connsiteY415" fmla="*/ 6858000 h 6858000"/>
              <a:gd name="connsiteX416" fmla="*/ 1142176 w 7467600"/>
              <a:gd name="connsiteY416" fmla="*/ 6766045 h 6858000"/>
              <a:gd name="connsiteX417" fmla="*/ 1067484 w 7467600"/>
              <a:gd name="connsiteY417" fmla="*/ 6858000 h 6858000"/>
              <a:gd name="connsiteX418" fmla="*/ 953928 w 7467600"/>
              <a:gd name="connsiteY418" fmla="*/ 6858000 h 6858000"/>
              <a:gd name="connsiteX419" fmla="*/ 959715 w 7467600"/>
              <a:gd name="connsiteY419" fmla="*/ 6850185 h 6858000"/>
              <a:gd name="connsiteX420" fmla="*/ 1483788 w 7467600"/>
              <a:gd name="connsiteY420" fmla="*/ 6259174 h 6858000"/>
              <a:gd name="connsiteX421" fmla="*/ 1100671 w 7467600"/>
              <a:gd name="connsiteY421" fmla="*/ 6252137 h 6858000"/>
              <a:gd name="connsiteX422" fmla="*/ 1090144 w 7467600"/>
              <a:gd name="connsiteY422" fmla="*/ 6256748 h 6858000"/>
              <a:gd name="connsiteX423" fmla="*/ 1095872 w 7467600"/>
              <a:gd name="connsiteY423" fmla="*/ 6271892 h 6858000"/>
              <a:gd name="connsiteX424" fmla="*/ 262785 w 7467600"/>
              <a:gd name="connsiteY424" fmla="*/ 6845450 h 6858000"/>
              <a:gd name="connsiteX425" fmla="*/ 209968 w 7467600"/>
              <a:gd name="connsiteY425" fmla="*/ 6770713 h 6858000"/>
              <a:gd name="connsiteX426" fmla="*/ 873460 w 7467600"/>
              <a:gd name="connsiteY426" fmla="*/ 6253768 h 6858000"/>
              <a:gd name="connsiteX427" fmla="*/ 192686 w 7467600"/>
              <a:gd name="connsiteY427" fmla="*/ 5849257 h 6858000"/>
              <a:gd name="connsiteX428" fmla="*/ 4696 w 7467600"/>
              <a:gd name="connsiteY428" fmla="*/ 5697668 h 6858000"/>
              <a:gd name="connsiteX429" fmla="*/ 0 w 7467600"/>
              <a:gd name="connsiteY429" fmla="*/ 5689984 h 6858000"/>
              <a:gd name="connsiteX430" fmla="*/ 0 w 7467600"/>
              <a:gd name="connsiteY430" fmla="*/ 5513472 h 6858000"/>
              <a:gd name="connsiteX431" fmla="*/ 174101 w 7467600"/>
              <a:gd name="connsiteY431" fmla="*/ 5620277 h 6858000"/>
              <a:gd name="connsiteX432" fmla="*/ 891800 w 7467600"/>
              <a:gd name="connsiteY432" fmla="*/ 6036935 h 6858000"/>
              <a:gd name="connsiteX433" fmla="*/ 1072219 w 7467600"/>
              <a:gd name="connsiteY433" fmla="*/ 6169443 h 6858000"/>
              <a:gd name="connsiteX434" fmla="*/ 1074117 w 7467600"/>
              <a:gd name="connsiteY434" fmla="*/ 6170301 h 6858000"/>
              <a:gd name="connsiteX435" fmla="*/ 1083114 w 7467600"/>
              <a:gd name="connsiteY435" fmla="*/ 6174131 h 6858000"/>
              <a:gd name="connsiteX436" fmla="*/ 1543010 w 7467600"/>
              <a:gd name="connsiteY436" fmla="*/ 6191140 h 6858000"/>
              <a:gd name="connsiteX437" fmla="*/ 1551080 w 7467600"/>
              <a:gd name="connsiteY437" fmla="*/ 6195006 h 6858000"/>
              <a:gd name="connsiteX438" fmla="*/ 2345443 w 7467600"/>
              <a:gd name="connsiteY438" fmla="*/ 5549882 h 6858000"/>
              <a:gd name="connsiteX439" fmla="*/ 1721499 w 7467600"/>
              <a:gd name="connsiteY439" fmla="*/ 5599969 h 6858000"/>
              <a:gd name="connsiteX440" fmla="*/ 767716 w 7467600"/>
              <a:gd name="connsiteY440" fmla="*/ 5472768 h 6858000"/>
              <a:gd name="connsiteX441" fmla="*/ 722147 w 7467600"/>
              <a:gd name="connsiteY441" fmla="*/ 5393091 h 6858000"/>
              <a:gd name="connsiteX442" fmla="*/ 1485552 w 7467600"/>
              <a:gd name="connsiteY442" fmla="*/ 5313202 h 6858000"/>
              <a:gd name="connsiteX443" fmla="*/ 2143004 w 7467600"/>
              <a:gd name="connsiteY443" fmla="*/ 5402420 h 6858000"/>
              <a:gd name="connsiteX444" fmla="*/ 1933391 w 7467600"/>
              <a:gd name="connsiteY444" fmla="*/ 5156971 h 6858000"/>
              <a:gd name="connsiteX445" fmla="*/ 1827118 w 7467600"/>
              <a:gd name="connsiteY445" fmla="*/ 4968410 h 6858000"/>
              <a:gd name="connsiteX446" fmla="*/ 1837349 w 7467600"/>
              <a:gd name="connsiteY446" fmla="*/ 4956357 h 6858000"/>
              <a:gd name="connsiteX447" fmla="*/ 2162835 w 7467600"/>
              <a:gd name="connsiteY447" fmla="*/ 5187853 h 6858000"/>
              <a:gd name="connsiteX448" fmla="*/ 2257167 w 7467600"/>
              <a:gd name="connsiteY448" fmla="*/ 5462123 h 6858000"/>
              <a:gd name="connsiteX449" fmla="*/ 2261598 w 7467600"/>
              <a:gd name="connsiteY449" fmla="*/ 5467998 h 6858000"/>
              <a:gd name="connsiteX450" fmla="*/ 2437177 w 7467600"/>
              <a:gd name="connsiteY450" fmla="*/ 5479608 h 6858000"/>
              <a:gd name="connsiteX451" fmla="*/ 2445247 w 7467600"/>
              <a:gd name="connsiteY451" fmla="*/ 5483476 h 6858000"/>
              <a:gd name="connsiteX452" fmla="*/ 2743626 w 7467600"/>
              <a:gd name="connsiteY452" fmla="*/ 5304819 h 6858000"/>
              <a:gd name="connsiteX453" fmla="*/ 3048102 w 7467600"/>
              <a:gd name="connsiteY453" fmla="*/ 5150595 h 6858000"/>
              <a:gd name="connsiteX454" fmla="*/ 1799414 w 7467600"/>
              <a:gd name="connsiteY454" fmla="*/ 4694732 h 6858000"/>
              <a:gd name="connsiteX455" fmla="*/ 1771735 w 7467600"/>
              <a:gd name="connsiteY455" fmla="*/ 4619929 h 6858000"/>
              <a:gd name="connsiteX456" fmla="*/ 3104273 w 7467600"/>
              <a:gd name="connsiteY456" fmla="*/ 5076159 h 6858000"/>
              <a:gd name="connsiteX457" fmla="*/ 3113245 w 7467600"/>
              <a:gd name="connsiteY457" fmla="*/ 5090705 h 6858000"/>
              <a:gd name="connsiteX458" fmla="*/ 3126294 w 7467600"/>
              <a:gd name="connsiteY458" fmla="*/ 5114400 h 6858000"/>
              <a:gd name="connsiteX459" fmla="*/ 3937433 w 7467600"/>
              <a:gd name="connsiteY459" fmla="*/ 4830473 h 6858000"/>
              <a:gd name="connsiteX460" fmla="*/ 3590475 w 7467600"/>
              <a:gd name="connsiteY460" fmla="*/ 4597974 h 6858000"/>
              <a:gd name="connsiteX461" fmla="*/ 3100264 w 7467600"/>
              <a:gd name="connsiteY461" fmla="*/ 4579845 h 6858000"/>
              <a:gd name="connsiteX462" fmla="*/ 2183576 w 7467600"/>
              <a:gd name="connsiteY462" fmla="*/ 4227150 h 6858000"/>
              <a:gd name="connsiteX463" fmla="*/ 2151029 w 7467600"/>
              <a:gd name="connsiteY463" fmla="*/ 4146947 h 6858000"/>
              <a:gd name="connsiteX464" fmla="*/ 3563434 w 7467600"/>
              <a:gd name="connsiteY464" fmla="*/ 4469115 h 6858000"/>
              <a:gd name="connsiteX465" fmla="*/ 3177952 w 7467600"/>
              <a:gd name="connsiteY465" fmla="*/ 3657386 h 6858000"/>
              <a:gd name="connsiteX466" fmla="*/ 3189263 w 7467600"/>
              <a:gd name="connsiteY466" fmla="*/ 3625726 h 6858000"/>
              <a:gd name="connsiteX467" fmla="*/ 3560912 w 7467600"/>
              <a:gd name="connsiteY467" fmla="*/ 4079863 h 6858000"/>
              <a:gd name="connsiteX468" fmla="*/ 3626636 w 7467600"/>
              <a:gd name="connsiteY468" fmla="*/ 4512230 h 6858000"/>
              <a:gd name="connsiteX469" fmla="*/ 3653088 w 7467600"/>
              <a:gd name="connsiteY469" fmla="*/ 4521417 h 6858000"/>
              <a:gd name="connsiteX470" fmla="*/ 3988128 w 7467600"/>
              <a:gd name="connsiteY470" fmla="*/ 4817267 h 6858000"/>
              <a:gd name="connsiteX471" fmla="*/ 4830582 w 7467600"/>
              <a:gd name="connsiteY471" fmla="*/ 4676000 h 6858000"/>
              <a:gd name="connsiteX472" fmla="*/ 4830100 w 7467600"/>
              <a:gd name="connsiteY472" fmla="*/ 4675554 h 6858000"/>
              <a:gd name="connsiteX473" fmla="*/ 4036318 w 7467600"/>
              <a:gd name="connsiteY473" fmla="*/ 4147013 h 6858000"/>
              <a:gd name="connsiteX474" fmla="*/ 3432098 w 7467600"/>
              <a:gd name="connsiteY474" fmla="*/ 3537312 h 6858000"/>
              <a:gd name="connsiteX475" fmla="*/ 3446761 w 7467600"/>
              <a:gd name="connsiteY475" fmla="*/ 3461278 h 6858000"/>
              <a:gd name="connsiteX476" fmla="*/ 4419733 w 7467600"/>
              <a:gd name="connsiteY476" fmla="*/ 3963555 h 6858000"/>
              <a:gd name="connsiteX477" fmla="*/ 4781371 w 7467600"/>
              <a:gd name="connsiteY477" fmla="*/ 4458604 h 6858000"/>
              <a:gd name="connsiteX478" fmla="*/ 4780440 w 7467600"/>
              <a:gd name="connsiteY478" fmla="*/ 4470290 h 6858000"/>
              <a:gd name="connsiteX479" fmla="*/ 4898954 w 7467600"/>
              <a:gd name="connsiteY479" fmla="*/ 4662092 h 6858000"/>
              <a:gd name="connsiteX480" fmla="*/ 4900699 w 7467600"/>
              <a:gd name="connsiteY480" fmla="*/ 4670867 h 6858000"/>
              <a:gd name="connsiteX481" fmla="*/ 5714511 w 7467600"/>
              <a:gd name="connsiteY481" fmla="*/ 4663483 h 6858000"/>
              <a:gd name="connsiteX482" fmla="*/ 5464793 w 7467600"/>
              <a:gd name="connsiteY482" fmla="*/ 4393556 h 6858000"/>
              <a:gd name="connsiteX483" fmla="*/ 5461897 w 7467600"/>
              <a:gd name="connsiteY483" fmla="*/ 4390879 h 6858000"/>
              <a:gd name="connsiteX484" fmla="*/ 4294126 w 7467600"/>
              <a:gd name="connsiteY484" fmla="*/ 3303048 h 6858000"/>
              <a:gd name="connsiteX485" fmla="*/ 4305321 w 7467600"/>
              <a:gd name="connsiteY485" fmla="*/ 3256953 h 6858000"/>
              <a:gd name="connsiteX486" fmla="*/ 4949299 w 7467600"/>
              <a:gd name="connsiteY486" fmla="*/ 3766336 h 6858000"/>
              <a:gd name="connsiteX487" fmla="*/ 5291452 w 7467600"/>
              <a:gd name="connsiteY487" fmla="*/ 4076801 h 6858000"/>
              <a:gd name="connsiteX488" fmla="*/ 5434998 w 7467600"/>
              <a:gd name="connsiteY488" fmla="*/ 4254100 h 6858000"/>
              <a:gd name="connsiteX489" fmla="*/ 5351015 w 7467600"/>
              <a:gd name="connsiteY489" fmla="*/ 3760989 h 6858000"/>
              <a:gd name="connsiteX490" fmla="*/ 5413780 w 7467600"/>
              <a:gd name="connsiteY490" fmla="*/ 2966265 h 6858000"/>
              <a:gd name="connsiteX491" fmla="*/ 5425627 w 7467600"/>
              <a:gd name="connsiteY491" fmla="*/ 2954192 h 6858000"/>
              <a:gd name="connsiteX492" fmla="*/ 6604735 w 7467600"/>
              <a:gd name="connsiteY492" fmla="*/ 2041381 h 6858000"/>
              <a:gd name="connsiteX493" fmla="*/ 7204487 w 7467600"/>
              <a:gd name="connsiteY493" fmla="*/ 2742112 h 6858000"/>
              <a:gd name="connsiteX494" fmla="*/ 7131592 w 7467600"/>
              <a:gd name="connsiteY494" fmla="*/ 2672096 h 6858000"/>
              <a:gd name="connsiteX495" fmla="*/ 6996344 w 7467600"/>
              <a:gd name="connsiteY495" fmla="*/ 2518310 h 6858000"/>
              <a:gd name="connsiteX496" fmla="*/ 6735495 w 7467600"/>
              <a:gd name="connsiteY496" fmla="*/ 2196890 h 6858000"/>
              <a:gd name="connsiteX497" fmla="*/ 6721901 w 7467600"/>
              <a:gd name="connsiteY497" fmla="*/ 2179274 h 6858000"/>
              <a:gd name="connsiteX498" fmla="*/ 6604735 w 7467600"/>
              <a:gd name="connsiteY498" fmla="*/ 2041381 h 6858000"/>
              <a:gd name="connsiteX499" fmla="*/ 6591670 w 7467600"/>
              <a:gd name="connsiteY499" fmla="*/ 1988277 h 6858000"/>
              <a:gd name="connsiteX500" fmla="*/ 6747349 w 7467600"/>
              <a:gd name="connsiteY500" fmla="*/ 2160069 h 6858000"/>
              <a:gd name="connsiteX501" fmla="*/ 6760943 w 7467600"/>
              <a:gd name="connsiteY501" fmla="*/ 2177686 h 6858000"/>
              <a:gd name="connsiteX502" fmla="*/ 7021065 w 7467600"/>
              <a:gd name="connsiteY502" fmla="*/ 2498102 h 6858000"/>
              <a:gd name="connsiteX503" fmla="*/ 7155223 w 7467600"/>
              <a:gd name="connsiteY503" fmla="*/ 2650386 h 6858000"/>
              <a:gd name="connsiteX504" fmla="*/ 7203167 w 7467600"/>
              <a:gd name="connsiteY504" fmla="*/ 2697288 h 6858000"/>
              <a:gd name="connsiteX505" fmla="*/ 6937703 w 7467600"/>
              <a:gd name="connsiteY505" fmla="*/ 2321981 h 6858000"/>
              <a:gd name="connsiteX506" fmla="*/ 6591670 w 7467600"/>
              <a:gd name="connsiteY506" fmla="*/ 1988277 h 6858000"/>
              <a:gd name="connsiteX507" fmla="*/ 5798671 w 7467600"/>
              <a:gd name="connsiteY507" fmla="*/ 1981601 h 6858000"/>
              <a:gd name="connsiteX508" fmla="*/ 5754709 w 7467600"/>
              <a:gd name="connsiteY508" fmla="*/ 2071454 h 6858000"/>
              <a:gd name="connsiteX509" fmla="*/ 5763044 w 7467600"/>
              <a:gd name="connsiteY509" fmla="*/ 2842206 h 6858000"/>
              <a:gd name="connsiteX510" fmla="*/ 5764974 w 7467600"/>
              <a:gd name="connsiteY510" fmla="*/ 2799609 h 6858000"/>
              <a:gd name="connsiteX511" fmla="*/ 5767665 w 7467600"/>
              <a:gd name="connsiteY511" fmla="*/ 2666409 h 6858000"/>
              <a:gd name="connsiteX512" fmla="*/ 5763055 w 7467600"/>
              <a:gd name="connsiteY512" fmla="*/ 2579705 h 6858000"/>
              <a:gd name="connsiteX513" fmla="*/ 5758079 w 7467600"/>
              <a:gd name="connsiteY513" fmla="*/ 2492508 h 6858000"/>
              <a:gd name="connsiteX514" fmla="*/ 5779325 w 7467600"/>
              <a:gd name="connsiteY514" fmla="*/ 2197069 h 6858000"/>
              <a:gd name="connsiteX515" fmla="*/ 5798671 w 7467600"/>
              <a:gd name="connsiteY515" fmla="*/ 1981601 h 6858000"/>
              <a:gd name="connsiteX516" fmla="*/ 5829202 w 7467600"/>
              <a:gd name="connsiteY516" fmla="*/ 1971679 h 6858000"/>
              <a:gd name="connsiteX517" fmla="*/ 5809558 w 7467600"/>
              <a:gd name="connsiteY517" fmla="*/ 2198043 h 6858000"/>
              <a:gd name="connsiteX518" fmla="*/ 5788653 w 7467600"/>
              <a:gd name="connsiteY518" fmla="*/ 2489430 h 6858000"/>
              <a:gd name="connsiteX519" fmla="*/ 5793439 w 7467600"/>
              <a:gd name="connsiteY519" fmla="*/ 2575235 h 6858000"/>
              <a:gd name="connsiteX520" fmla="*/ 5796837 w 7467600"/>
              <a:gd name="connsiteY520" fmla="*/ 2637633 h 6858000"/>
              <a:gd name="connsiteX521" fmla="*/ 5818614 w 7467600"/>
              <a:gd name="connsiteY521" fmla="*/ 2473055 h 6858000"/>
              <a:gd name="connsiteX522" fmla="*/ 5829202 w 7467600"/>
              <a:gd name="connsiteY522" fmla="*/ 1971679 h 6858000"/>
              <a:gd name="connsiteX523" fmla="*/ 5911389 w 7467600"/>
              <a:gd name="connsiteY523" fmla="*/ 1898371 h 6858000"/>
              <a:gd name="connsiteX524" fmla="*/ 6237627 w 7467600"/>
              <a:gd name="connsiteY524" fmla="*/ 2231921 h 6858000"/>
              <a:gd name="connsiteX525" fmla="*/ 5911389 w 7467600"/>
              <a:gd name="connsiteY525" fmla="*/ 1898371 h 6858000"/>
              <a:gd name="connsiteX526" fmla="*/ 6944437 w 7467600"/>
              <a:gd name="connsiteY526" fmla="*/ 1575402 h 6858000"/>
              <a:gd name="connsiteX527" fmla="*/ 6304730 w 7467600"/>
              <a:gd name="connsiteY527" fmla="*/ 1766654 h 6858000"/>
              <a:gd name="connsiteX528" fmla="*/ 6944437 w 7467600"/>
              <a:gd name="connsiteY528" fmla="*/ 1575402 h 6858000"/>
              <a:gd name="connsiteX529" fmla="*/ 7019523 w 7467600"/>
              <a:gd name="connsiteY529" fmla="*/ 1519450 h 6858000"/>
              <a:gd name="connsiteX530" fmla="*/ 6298091 w 7467600"/>
              <a:gd name="connsiteY530" fmla="*/ 1737122 h 6858000"/>
              <a:gd name="connsiteX531" fmla="*/ 7019523 w 7467600"/>
              <a:gd name="connsiteY531" fmla="*/ 1519450 h 6858000"/>
              <a:gd name="connsiteX532" fmla="*/ 2399523 w 7467600"/>
              <a:gd name="connsiteY532" fmla="*/ 1428234 h 6858000"/>
              <a:gd name="connsiteX533" fmla="*/ 2224982 w 7467600"/>
              <a:gd name="connsiteY533" fmla="*/ 1826201 h 6858000"/>
              <a:gd name="connsiteX534" fmla="*/ 2096099 w 7467600"/>
              <a:gd name="connsiteY534" fmla="*/ 2345900 h 6858000"/>
              <a:gd name="connsiteX535" fmla="*/ 2283317 w 7467600"/>
              <a:gd name="connsiteY535" fmla="*/ 1796925 h 6858000"/>
              <a:gd name="connsiteX536" fmla="*/ 2399523 w 7467600"/>
              <a:gd name="connsiteY536" fmla="*/ 1428234 h 6858000"/>
              <a:gd name="connsiteX537" fmla="*/ 2448558 w 7467600"/>
              <a:gd name="connsiteY537" fmla="*/ 1373435 h 6858000"/>
              <a:gd name="connsiteX538" fmla="*/ 2312521 w 7467600"/>
              <a:gd name="connsiteY538" fmla="*/ 1806140 h 6858000"/>
              <a:gd name="connsiteX539" fmla="*/ 2127533 w 7467600"/>
              <a:gd name="connsiteY539" fmla="*/ 2348380 h 6858000"/>
              <a:gd name="connsiteX540" fmla="*/ 2358080 w 7467600"/>
              <a:gd name="connsiteY540" fmla="*/ 1866134 h 6858000"/>
              <a:gd name="connsiteX541" fmla="*/ 2407436 w 7467600"/>
              <a:gd name="connsiteY541" fmla="*/ 1651070 h 6858000"/>
              <a:gd name="connsiteX542" fmla="*/ 2448558 w 7467600"/>
              <a:gd name="connsiteY542" fmla="*/ 1373435 h 6858000"/>
              <a:gd name="connsiteX543" fmla="*/ 278707 w 7467600"/>
              <a:gd name="connsiteY543" fmla="*/ 1352270 h 6858000"/>
              <a:gd name="connsiteX544" fmla="*/ 321570 w 7467600"/>
              <a:gd name="connsiteY544" fmla="*/ 1861610 h 6858000"/>
              <a:gd name="connsiteX545" fmla="*/ 294281 w 7467600"/>
              <a:gd name="connsiteY545" fmla="*/ 1440658 h 6858000"/>
              <a:gd name="connsiteX546" fmla="*/ 278707 w 7467600"/>
              <a:gd name="connsiteY546" fmla="*/ 1352270 h 6858000"/>
              <a:gd name="connsiteX547" fmla="*/ 1423821 w 7467600"/>
              <a:gd name="connsiteY547" fmla="*/ 1351958 h 6858000"/>
              <a:gd name="connsiteX548" fmla="*/ 1638521 w 7467600"/>
              <a:gd name="connsiteY548" fmla="*/ 1908470 h 6858000"/>
              <a:gd name="connsiteX549" fmla="*/ 1754199 w 7467600"/>
              <a:gd name="connsiteY549" fmla="*/ 2149284 h 6858000"/>
              <a:gd name="connsiteX550" fmla="*/ 1908359 w 7467600"/>
              <a:gd name="connsiteY550" fmla="*/ 2364988 h 6858000"/>
              <a:gd name="connsiteX551" fmla="*/ 1647661 w 7467600"/>
              <a:gd name="connsiteY551" fmla="*/ 1825945 h 6858000"/>
              <a:gd name="connsiteX552" fmla="*/ 1423821 w 7467600"/>
              <a:gd name="connsiteY552" fmla="*/ 1351958 h 6858000"/>
              <a:gd name="connsiteX553" fmla="*/ 1431890 w 7467600"/>
              <a:gd name="connsiteY553" fmla="*/ 1306475 h 6858000"/>
              <a:gd name="connsiteX554" fmla="*/ 1507597 w 7467600"/>
              <a:gd name="connsiteY554" fmla="*/ 1446132 h 6858000"/>
              <a:gd name="connsiteX555" fmla="*/ 1674586 w 7467600"/>
              <a:gd name="connsiteY555" fmla="*/ 1813832 h 6858000"/>
              <a:gd name="connsiteX556" fmla="*/ 1815950 w 7467600"/>
              <a:gd name="connsiteY556" fmla="*/ 2128564 h 6858000"/>
              <a:gd name="connsiteX557" fmla="*/ 1984242 w 7467600"/>
              <a:gd name="connsiteY557" fmla="*/ 2430829 h 6858000"/>
              <a:gd name="connsiteX558" fmla="*/ 2014023 w 7467600"/>
              <a:gd name="connsiteY558" fmla="*/ 2450995 h 6858000"/>
              <a:gd name="connsiteX559" fmla="*/ 1747337 w 7467600"/>
              <a:gd name="connsiteY559" fmla="*/ 1855264 h 6858000"/>
              <a:gd name="connsiteX560" fmla="*/ 1533749 w 7467600"/>
              <a:gd name="connsiteY560" fmla="*/ 1478656 h 6858000"/>
              <a:gd name="connsiteX561" fmla="*/ 1431890 w 7467600"/>
              <a:gd name="connsiteY561" fmla="*/ 1306475 h 6858000"/>
              <a:gd name="connsiteX562" fmla="*/ 5052692 w 7467600"/>
              <a:gd name="connsiteY562" fmla="*/ 1292994 h 6858000"/>
              <a:gd name="connsiteX563" fmla="*/ 5200661 w 7467600"/>
              <a:gd name="connsiteY563" fmla="*/ 1635186 h 6858000"/>
              <a:gd name="connsiteX564" fmla="*/ 5297138 w 7467600"/>
              <a:gd name="connsiteY564" fmla="*/ 1906351 h 6858000"/>
              <a:gd name="connsiteX565" fmla="*/ 5052692 w 7467600"/>
              <a:gd name="connsiteY565" fmla="*/ 1292994 h 6858000"/>
              <a:gd name="connsiteX566" fmla="*/ 5009948 w 7467600"/>
              <a:gd name="connsiteY566" fmla="*/ 1273619 h 6858000"/>
              <a:gd name="connsiteX567" fmla="*/ 5121777 w 7467600"/>
              <a:gd name="connsiteY567" fmla="*/ 1654213 h 6858000"/>
              <a:gd name="connsiteX568" fmla="*/ 5293545 w 7467600"/>
              <a:gd name="connsiteY568" fmla="*/ 2072247 h 6858000"/>
              <a:gd name="connsiteX569" fmla="*/ 5294042 w 7467600"/>
              <a:gd name="connsiteY569" fmla="*/ 2065019 h 6858000"/>
              <a:gd name="connsiteX570" fmla="*/ 5171936 w 7467600"/>
              <a:gd name="connsiteY570" fmla="*/ 1647613 h 6858000"/>
              <a:gd name="connsiteX571" fmla="*/ 5009948 w 7467600"/>
              <a:gd name="connsiteY571" fmla="*/ 1273619 h 6858000"/>
              <a:gd name="connsiteX572" fmla="*/ 655236 w 7467600"/>
              <a:gd name="connsiteY572" fmla="*/ 1268632 h 6858000"/>
              <a:gd name="connsiteX573" fmla="*/ 839521 w 7467600"/>
              <a:gd name="connsiteY573" fmla="*/ 1685315 h 6858000"/>
              <a:gd name="connsiteX574" fmla="*/ 1109416 w 7467600"/>
              <a:gd name="connsiteY574" fmla="*/ 2061663 h 6858000"/>
              <a:gd name="connsiteX575" fmla="*/ 1298300 w 7467600"/>
              <a:gd name="connsiteY575" fmla="*/ 2247742 h 6858000"/>
              <a:gd name="connsiteX576" fmla="*/ 1125871 w 7467600"/>
              <a:gd name="connsiteY576" fmla="*/ 1989513 h 6858000"/>
              <a:gd name="connsiteX577" fmla="*/ 981574 w 7467600"/>
              <a:gd name="connsiteY577" fmla="*/ 1783157 h 6858000"/>
              <a:gd name="connsiteX578" fmla="*/ 922198 w 7467600"/>
              <a:gd name="connsiteY578" fmla="*/ 1677437 h 6858000"/>
              <a:gd name="connsiteX579" fmla="*/ 869293 w 7467600"/>
              <a:gd name="connsiteY579" fmla="*/ 1583214 h 6858000"/>
              <a:gd name="connsiteX580" fmla="*/ 751431 w 7467600"/>
              <a:gd name="connsiteY580" fmla="*/ 1405731 h 6858000"/>
              <a:gd name="connsiteX581" fmla="*/ 655236 w 7467600"/>
              <a:gd name="connsiteY581" fmla="*/ 1268632 h 6858000"/>
              <a:gd name="connsiteX582" fmla="*/ 6516292 w 7467600"/>
              <a:gd name="connsiteY582" fmla="*/ 1263064 h 6858000"/>
              <a:gd name="connsiteX583" fmla="*/ 5736320 w 7467600"/>
              <a:gd name="connsiteY583" fmla="*/ 1501803 h 6858000"/>
              <a:gd name="connsiteX584" fmla="*/ 6516292 w 7467600"/>
              <a:gd name="connsiteY584" fmla="*/ 1263064 h 6858000"/>
              <a:gd name="connsiteX585" fmla="*/ 291466 w 7467600"/>
              <a:gd name="connsiteY585" fmla="*/ 1250369 h 6858000"/>
              <a:gd name="connsiteX586" fmla="*/ 323180 w 7467600"/>
              <a:gd name="connsiteY586" fmla="*/ 1435283 h 6858000"/>
              <a:gd name="connsiteX587" fmla="*/ 349381 w 7467600"/>
              <a:gd name="connsiteY587" fmla="*/ 1875041 h 6858000"/>
              <a:gd name="connsiteX588" fmla="*/ 374363 w 7467600"/>
              <a:gd name="connsiteY588" fmla="*/ 1506494 h 6858000"/>
              <a:gd name="connsiteX589" fmla="*/ 302168 w 7467600"/>
              <a:gd name="connsiteY589" fmla="*/ 1274495 h 6858000"/>
              <a:gd name="connsiteX590" fmla="*/ 291466 w 7467600"/>
              <a:gd name="connsiteY590" fmla="*/ 1250369 h 6858000"/>
              <a:gd name="connsiteX591" fmla="*/ 678222 w 7467600"/>
              <a:gd name="connsiteY591" fmla="*/ 1248670 h 6858000"/>
              <a:gd name="connsiteX592" fmla="*/ 775536 w 7467600"/>
              <a:gd name="connsiteY592" fmla="*/ 1388015 h 6858000"/>
              <a:gd name="connsiteX593" fmla="*/ 894529 w 7467600"/>
              <a:gd name="connsiteY593" fmla="*/ 1567739 h 6858000"/>
              <a:gd name="connsiteX594" fmla="*/ 948000 w 7467600"/>
              <a:gd name="connsiteY594" fmla="*/ 1663088 h 6858000"/>
              <a:gd name="connsiteX595" fmla="*/ 1006812 w 7467600"/>
              <a:gd name="connsiteY595" fmla="*/ 1767683 h 6858000"/>
              <a:gd name="connsiteX596" fmla="*/ 1149133 w 7467600"/>
              <a:gd name="connsiteY596" fmla="*/ 1971513 h 6858000"/>
              <a:gd name="connsiteX597" fmla="*/ 1333952 w 7467600"/>
              <a:gd name="connsiteY597" fmla="*/ 2251620 h 6858000"/>
              <a:gd name="connsiteX598" fmla="*/ 1337329 w 7467600"/>
              <a:gd name="connsiteY598" fmla="*/ 2258350 h 6858000"/>
              <a:gd name="connsiteX599" fmla="*/ 1014726 w 7467600"/>
              <a:gd name="connsiteY599" fmla="*/ 1615556 h 6858000"/>
              <a:gd name="connsiteX600" fmla="*/ 678222 w 7467600"/>
              <a:gd name="connsiteY600" fmla="*/ 1248670 h 6858000"/>
              <a:gd name="connsiteX601" fmla="*/ 6691602 w 7467600"/>
              <a:gd name="connsiteY601" fmla="*/ 1140573 h 6858000"/>
              <a:gd name="connsiteX602" fmla="*/ 6571100 w 7467600"/>
              <a:gd name="connsiteY602" fmla="*/ 1183662 h 6858000"/>
              <a:gd name="connsiteX603" fmla="*/ 6241687 w 7467600"/>
              <a:gd name="connsiteY603" fmla="*/ 1257600 h 6858000"/>
              <a:gd name="connsiteX604" fmla="*/ 5693009 w 7467600"/>
              <a:gd name="connsiteY604" fmla="*/ 1478256 h 6858000"/>
              <a:gd name="connsiteX605" fmla="*/ 6548420 w 7467600"/>
              <a:gd name="connsiteY605" fmla="*/ 1214599 h 6858000"/>
              <a:gd name="connsiteX606" fmla="*/ 6605473 w 7467600"/>
              <a:gd name="connsiteY606" fmla="*/ 1184686 h 6858000"/>
              <a:gd name="connsiteX607" fmla="*/ 6691602 w 7467600"/>
              <a:gd name="connsiteY607" fmla="*/ 1140573 h 6858000"/>
              <a:gd name="connsiteX608" fmla="*/ 4002475 w 7467600"/>
              <a:gd name="connsiteY608" fmla="*/ 1037802 h 6858000"/>
              <a:gd name="connsiteX609" fmla="*/ 4000324 w 7467600"/>
              <a:gd name="connsiteY609" fmla="*/ 1039362 h 6858000"/>
              <a:gd name="connsiteX610" fmla="*/ 4002862 w 7467600"/>
              <a:gd name="connsiteY610" fmla="*/ 1042866 h 6858000"/>
              <a:gd name="connsiteX611" fmla="*/ 4002475 w 7467600"/>
              <a:gd name="connsiteY611" fmla="*/ 1037802 h 6858000"/>
              <a:gd name="connsiteX612" fmla="*/ 506322 w 7467600"/>
              <a:gd name="connsiteY612" fmla="*/ 1020997 h 6858000"/>
              <a:gd name="connsiteX613" fmla="*/ 533068 w 7467600"/>
              <a:gd name="connsiteY613" fmla="*/ 1029409 h 6858000"/>
              <a:gd name="connsiteX614" fmla="*/ 1232525 w 7467600"/>
              <a:gd name="connsiteY614" fmla="*/ 1804675 h 6858000"/>
              <a:gd name="connsiteX615" fmla="*/ 1388858 w 7467600"/>
              <a:gd name="connsiteY615" fmla="*/ 2368011 h 6858000"/>
              <a:gd name="connsiteX616" fmla="*/ 1384098 w 7467600"/>
              <a:gd name="connsiteY616" fmla="*/ 2378125 h 6858000"/>
              <a:gd name="connsiteX617" fmla="*/ 1425393 w 7467600"/>
              <a:gd name="connsiteY617" fmla="*/ 2589124 h 6858000"/>
              <a:gd name="connsiteX618" fmla="*/ 1424001 w 7467600"/>
              <a:gd name="connsiteY618" fmla="*/ 2597541 h 6858000"/>
              <a:gd name="connsiteX619" fmla="*/ 2152729 w 7467600"/>
              <a:gd name="connsiteY619" fmla="*/ 2864487 h 6858000"/>
              <a:gd name="connsiteX620" fmla="*/ 2020609 w 7467600"/>
              <a:gd name="connsiteY620" fmla="*/ 2539671 h 6858000"/>
              <a:gd name="connsiteX621" fmla="*/ 2018920 w 7467600"/>
              <a:gd name="connsiteY621" fmla="*/ 2536309 h 6858000"/>
              <a:gd name="connsiteX622" fmla="*/ 1342441 w 7467600"/>
              <a:gd name="connsiteY622" fmla="*/ 1173017 h 6858000"/>
              <a:gd name="connsiteX623" fmla="*/ 1367925 w 7467600"/>
              <a:gd name="connsiteY623" fmla="*/ 1135648 h 6858000"/>
              <a:gd name="connsiteX624" fmla="*/ 1771401 w 7467600"/>
              <a:gd name="connsiteY624" fmla="*/ 1806673 h 6858000"/>
              <a:gd name="connsiteX625" fmla="*/ 1972385 w 7467600"/>
              <a:gd name="connsiteY625" fmla="*/ 2198735 h 6858000"/>
              <a:gd name="connsiteX626" fmla="*/ 2040892 w 7467600"/>
              <a:gd name="connsiteY626" fmla="*/ 2405205 h 6858000"/>
              <a:gd name="connsiteX627" fmla="*/ 2131689 w 7467600"/>
              <a:gd name="connsiteY627" fmla="*/ 1936926 h 6858000"/>
              <a:gd name="connsiteX628" fmla="*/ 2454820 w 7467600"/>
              <a:gd name="connsiteY628" fmla="*/ 1248808 h 6858000"/>
              <a:gd name="connsiteX629" fmla="*/ 2492512 w 7467600"/>
              <a:gd name="connsiteY629" fmla="*/ 1302920 h 6858000"/>
              <a:gd name="connsiteX630" fmla="*/ 2081216 w 7467600"/>
              <a:gd name="connsiteY630" fmla="*/ 2527513 h 6858000"/>
              <a:gd name="connsiteX631" fmla="*/ 2081211 w 7467600"/>
              <a:gd name="connsiteY631" fmla="*/ 2528916 h 6858000"/>
              <a:gd name="connsiteX632" fmla="*/ 2199067 w 7467600"/>
              <a:gd name="connsiteY632" fmla="*/ 2884061 h 6858000"/>
              <a:gd name="connsiteX633" fmla="*/ 3192586 w 7467600"/>
              <a:gd name="connsiteY633" fmla="*/ 3411496 h 6858000"/>
              <a:gd name="connsiteX634" fmla="*/ 3182620 w 7467600"/>
              <a:gd name="connsiteY634" fmla="*/ 3483279 h 6858000"/>
              <a:gd name="connsiteX635" fmla="*/ 2435119 w 7467600"/>
              <a:gd name="connsiteY635" fmla="*/ 3080173 h 6858000"/>
              <a:gd name="connsiteX636" fmla="*/ 2410152 w 7467600"/>
              <a:gd name="connsiteY636" fmla="*/ 3063751 h 6858000"/>
              <a:gd name="connsiteX637" fmla="*/ 2408099 w 7467600"/>
              <a:gd name="connsiteY637" fmla="*/ 3064403 h 6858000"/>
              <a:gd name="connsiteX638" fmla="*/ 2407218 w 7467600"/>
              <a:gd name="connsiteY638" fmla="*/ 3070324 h 6858000"/>
              <a:gd name="connsiteX639" fmla="*/ 2380138 w 7467600"/>
              <a:gd name="connsiteY639" fmla="*/ 3099341 h 6858000"/>
              <a:gd name="connsiteX640" fmla="*/ 1765923 w 7467600"/>
              <a:gd name="connsiteY640" fmla="*/ 3581043 h 6858000"/>
              <a:gd name="connsiteX641" fmla="*/ 1702258 w 7467600"/>
              <a:gd name="connsiteY641" fmla="*/ 3612286 h 6858000"/>
              <a:gd name="connsiteX642" fmla="*/ 1538370 w 7467600"/>
              <a:gd name="connsiteY642" fmla="*/ 3811804 h 6858000"/>
              <a:gd name="connsiteX643" fmla="*/ 542867 w 7467600"/>
              <a:gd name="connsiteY643" fmla="*/ 4944092 h 6858000"/>
              <a:gd name="connsiteX644" fmla="*/ 515800 w 7467600"/>
              <a:gd name="connsiteY644" fmla="*/ 4862180 h 6858000"/>
              <a:gd name="connsiteX645" fmla="*/ 909145 w 7467600"/>
              <a:gd name="connsiteY645" fmla="*/ 4199225 h 6858000"/>
              <a:gd name="connsiteX646" fmla="*/ 1214067 w 7467600"/>
              <a:gd name="connsiteY646" fmla="*/ 3908561 h 6858000"/>
              <a:gd name="connsiteX647" fmla="*/ 640967 w 7467600"/>
              <a:gd name="connsiteY647" fmla="*/ 4105601 h 6858000"/>
              <a:gd name="connsiteX648" fmla="*/ 112563 w 7467600"/>
              <a:gd name="connsiteY648" fmla="*/ 4396952 h 6858000"/>
              <a:gd name="connsiteX649" fmla="*/ 0 w 7467600"/>
              <a:gd name="connsiteY649" fmla="*/ 4466006 h 6858000"/>
              <a:gd name="connsiteX650" fmla="*/ 0 w 7467600"/>
              <a:gd name="connsiteY650" fmla="*/ 4233763 h 6858000"/>
              <a:gd name="connsiteX651" fmla="*/ 36881 w 7467600"/>
              <a:gd name="connsiteY651" fmla="*/ 4200118 h 6858000"/>
              <a:gd name="connsiteX652" fmla="*/ 910534 w 7467600"/>
              <a:gd name="connsiteY652" fmla="*/ 3629753 h 6858000"/>
              <a:gd name="connsiteX653" fmla="*/ 1578717 w 7467600"/>
              <a:gd name="connsiteY653" fmla="*/ 3575982 h 6858000"/>
              <a:gd name="connsiteX654" fmla="*/ 2338780 w 7467600"/>
              <a:gd name="connsiteY654" fmla="*/ 3033725 h 6858000"/>
              <a:gd name="connsiteX655" fmla="*/ 1807991 w 7467600"/>
              <a:gd name="connsiteY655" fmla="*/ 2807184 h 6858000"/>
              <a:gd name="connsiteX656" fmla="*/ 1416358 w 7467600"/>
              <a:gd name="connsiteY656" fmla="*/ 3112571 h 6858000"/>
              <a:gd name="connsiteX657" fmla="*/ 939066 w 7467600"/>
              <a:gd name="connsiteY657" fmla="*/ 3378798 h 6858000"/>
              <a:gd name="connsiteX658" fmla="*/ 115099 w 7467600"/>
              <a:gd name="connsiteY658" fmla="*/ 3607650 h 6858000"/>
              <a:gd name="connsiteX659" fmla="*/ 97284 w 7467600"/>
              <a:gd name="connsiteY659" fmla="*/ 3520393 h 6858000"/>
              <a:gd name="connsiteX660" fmla="*/ 922050 w 7467600"/>
              <a:gd name="connsiteY660" fmla="*/ 3074867 h 6858000"/>
              <a:gd name="connsiteX661" fmla="*/ 1405265 w 7467600"/>
              <a:gd name="connsiteY661" fmla="*/ 3016319 h 6858000"/>
              <a:gd name="connsiteX662" fmla="*/ 1407512 w 7467600"/>
              <a:gd name="connsiteY662" fmla="*/ 3018001 h 6858000"/>
              <a:gd name="connsiteX663" fmla="*/ 1726266 w 7467600"/>
              <a:gd name="connsiteY663" fmla="*/ 2777274 h 6858000"/>
              <a:gd name="connsiteX664" fmla="*/ 625390 w 7467600"/>
              <a:gd name="connsiteY664" fmla="*/ 2514541 h 6858000"/>
              <a:gd name="connsiteX665" fmla="*/ 619799 w 7467600"/>
              <a:gd name="connsiteY665" fmla="*/ 2527180 h 6858000"/>
              <a:gd name="connsiteX666" fmla="*/ 310030 w 7467600"/>
              <a:gd name="connsiteY666" fmla="*/ 2771818 h 6858000"/>
              <a:gd name="connsiteX667" fmla="*/ 173877 w 7467600"/>
              <a:gd name="connsiteY667" fmla="*/ 2937056 h 6858000"/>
              <a:gd name="connsiteX668" fmla="*/ 77889 w 7467600"/>
              <a:gd name="connsiteY668" fmla="*/ 3138440 h 6858000"/>
              <a:gd name="connsiteX669" fmla="*/ 0 w 7467600"/>
              <a:gd name="connsiteY669" fmla="*/ 3271395 h 6858000"/>
              <a:gd name="connsiteX670" fmla="*/ 0 w 7467600"/>
              <a:gd name="connsiteY670" fmla="*/ 3153002 h 6858000"/>
              <a:gd name="connsiteX671" fmla="*/ 2386 w 7467600"/>
              <a:gd name="connsiteY671" fmla="*/ 3149203 h 6858000"/>
              <a:gd name="connsiteX672" fmla="*/ 89753 w 7467600"/>
              <a:gd name="connsiteY672" fmla="*/ 2987702 h 6858000"/>
              <a:gd name="connsiteX673" fmla="*/ 76869 w 7467600"/>
              <a:gd name="connsiteY673" fmla="*/ 3005404 h 6858000"/>
              <a:gd name="connsiteX674" fmla="*/ 32049 w 7467600"/>
              <a:gd name="connsiteY674" fmla="*/ 3065814 h 6858000"/>
              <a:gd name="connsiteX675" fmla="*/ 0 w 7467600"/>
              <a:gd name="connsiteY675" fmla="*/ 3108744 h 6858000"/>
              <a:gd name="connsiteX676" fmla="*/ 0 w 7467600"/>
              <a:gd name="connsiteY676" fmla="*/ 3058059 h 6858000"/>
              <a:gd name="connsiteX677" fmla="*/ 7610 w 7467600"/>
              <a:gd name="connsiteY677" fmla="*/ 3047889 h 6858000"/>
              <a:gd name="connsiteX678" fmla="*/ 52419 w 7467600"/>
              <a:gd name="connsiteY678" fmla="*/ 2987479 h 6858000"/>
              <a:gd name="connsiteX679" fmla="*/ 59142 w 7467600"/>
              <a:gd name="connsiteY679" fmla="*/ 2978488 h 6858000"/>
              <a:gd name="connsiteX680" fmla="*/ 0 w 7467600"/>
              <a:gd name="connsiteY680" fmla="*/ 3015334 h 6858000"/>
              <a:gd name="connsiteX681" fmla="*/ 0 w 7467600"/>
              <a:gd name="connsiteY681" fmla="*/ 2914286 h 6858000"/>
              <a:gd name="connsiteX682" fmla="*/ 36383 w 7467600"/>
              <a:gd name="connsiteY682" fmla="*/ 2901128 h 6858000"/>
              <a:gd name="connsiteX683" fmla="*/ 156329 w 7467600"/>
              <a:gd name="connsiteY683" fmla="*/ 2840533 h 6858000"/>
              <a:gd name="connsiteX684" fmla="*/ 358355 w 7467600"/>
              <a:gd name="connsiteY684" fmla="*/ 2620471 h 6858000"/>
              <a:gd name="connsiteX685" fmla="*/ 510577 w 7467600"/>
              <a:gd name="connsiteY685" fmla="*/ 2501244 h 6858000"/>
              <a:gd name="connsiteX686" fmla="*/ 211967 w 7467600"/>
              <a:gd name="connsiteY686" fmla="*/ 2479171 h 6858000"/>
              <a:gd name="connsiteX687" fmla="*/ 0 w 7467600"/>
              <a:gd name="connsiteY687" fmla="*/ 2476398 h 6858000"/>
              <a:gd name="connsiteX688" fmla="*/ 0 w 7467600"/>
              <a:gd name="connsiteY688" fmla="*/ 2389189 h 6858000"/>
              <a:gd name="connsiteX689" fmla="*/ 103062 w 7467600"/>
              <a:gd name="connsiteY689" fmla="*/ 2389518 h 6858000"/>
              <a:gd name="connsiteX690" fmla="*/ 510734 w 7467600"/>
              <a:gd name="connsiteY690" fmla="*/ 2416201 h 6858000"/>
              <a:gd name="connsiteX691" fmla="*/ 279257 w 7467600"/>
              <a:gd name="connsiteY691" fmla="*/ 2092102 h 6858000"/>
              <a:gd name="connsiteX692" fmla="*/ 65265 w 7467600"/>
              <a:gd name="connsiteY692" fmla="*/ 2006049 h 6858000"/>
              <a:gd name="connsiteX693" fmla="*/ 0 w 7467600"/>
              <a:gd name="connsiteY693" fmla="*/ 1982532 h 6858000"/>
              <a:gd name="connsiteX694" fmla="*/ 0 w 7467600"/>
              <a:gd name="connsiteY694" fmla="*/ 1912789 h 6858000"/>
              <a:gd name="connsiteX695" fmla="*/ 97460 w 7467600"/>
              <a:gd name="connsiteY695" fmla="*/ 1953725 h 6858000"/>
              <a:gd name="connsiteX696" fmla="*/ 221272 w 7467600"/>
              <a:gd name="connsiteY696" fmla="*/ 1980766 h 6858000"/>
              <a:gd name="connsiteX697" fmla="*/ 116765 w 7467600"/>
              <a:gd name="connsiteY697" fmla="*/ 1911033 h 6858000"/>
              <a:gd name="connsiteX698" fmla="*/ 16405 w 7467600"/>
              <a:gd name="connsiteY698" fmla="*/ 1803412 h 6858000"/>
              <a:gd name="connsiteX699" fmla="*/ 0 w 7467600"/>
              <a:gd name="connsiteY699" fmla="*/ 1784777 h 6858000"/>
              <a:gd name="connsiteX700" fmla="*/ 0 w 7467600"/>
              <a:gd name="connsiteY700" fmla="*/ 1740082 h 6858000"/>
              <a:gd name="connsiteX701" fmla="*/ 39394 w 7467600"/>
              <a:gd name="connsiteY701" fmla="*/ 1784856 h 6858000"/>
              <a:gd name="connsiteX702" fmla="*/ 135813 w 7467600"/>
              <a:gd name="connsiteY702" fmla="*/ 1888838 h 6858000"/>
              <a:gd name="connsiteX703" fmla="*/ 242575 w 7467600"/>
              <a:gd name="connsiteY703" fmla="*/ 1958841 h 6858000"/>
              <a:gd name="connsiteX704" fmla="*/ 82197 w 7467600"/>
              <a:gd name="connsiteY704" fmla="*/ 1754826 h 6858000"/>
              <a:gd name="connsiteX705" fmla="*/ 0 w 7467600"/>
              <a:gd name="connsiteY705" fmla="*/ 1679650 h 6858000"/>
              <a:gd name="connsiteX706" fmla="*/ 0 w 7467600"/>
              <a:gd name="connsiteY706" fmla="*/ 1602463 h 6858000"/>
              <a:gd name="connsiteX707" fmla="*/ 84689 w 7467600"/>
              <a:gd name="connsiteY707" fmla="*/ 1677442 h 6858000"/>
              <a:gd name="connsiteX708" fmla="*/ 298437 w 7467600"/>
              <a:gd name="connsiteY708" fmla="*/ 1968019 h 6858000"/>
              <a:gd name="connsiteX709" fmla="*/ 227269 w 7467600"/>
              <a:gd name="connsiteY709" fmla="*/ 1114064 h 6858000"/>
              <a:gd name="connsiteX710" fmla="*/ 248003 w 7467600"/>
              <a:gd name="connsiteY710" fmla="*/ 1089613 h 6858000"/>
              <a:gd name="connsiteX711" fmla="*/ 427020 w 7467600"/>
              <a:gd name="connsiteY711" fmla="*/ 1619803 h 6858000"/>
              <a:gd name="connsiteX712" fmla="*/ 340345 w 7467600"/>
              <a:gd name="connsiteY712" fmla="*/ 2027739 h 6858000"/>
              <a:gd name="connsiteX713" fmla="*/ 360865 w 7467600"/>
              <a:gd name="connsiteY713" fmla="*/ 2044827 h 6858000"/>
              <a:gd name="connsiteX714" fmla="*/ 560414 w 7467600"/>
              <a:gd name="connsiteY714" fmla="*/ 2421457 h 6858000"/>
              <a:gd name="connsiteX715" fmla="*/ 1359703 w 7467600"/>
              <a:gd name="connsiteY715" fmla="*/ 2578554 h 6858000"/>
              <a:gd name="connsiteX716" fmla="*/ 1359422 w 7467600"/>
              <a:gd name="connsiteY716" fmla="*/ 2577994 h 6858000"/>
              <a:gd name="connsiteX717" fmla="*/ 828701 w 7467600"/>
              <a:gd name="connsiteY717" fmla="*/ 1839520 h 6858000"/>
              <a:gd name="connsiteX718" fmla="*/ 494427 w 7467600"/>
              <a:gd name="connsiteY718" fmla="*/ 1092333 h 6858000"/>
              <a:gd name="connsiteX719" fmla="*/ 506322 w 7467600"/>
              <a:gd name="connsiteY719" fmla="*/ 1020997 h 6858000"/>
              <a:gd name="connsiteX720" fmla="*/ 4570198 w 7467600"/>
              <a:gd name="connsiteY720" fmla="*/ 978081 h 6858000"/>
              <a:gd name="connsiteX721" fmla="*/ 4523691 w 7467600"/>
              <a:gd name="connsiteY721" fmla="*/ 1127776 h 6858000"/>
              <a:gd name="connsiteX722" fmla="*/ 4509875 w 7467600"/>
              <a:gd name="connsiteY722" fmla="*/ 1167552 h 6858000"/>
              <a:gd name="connsiteX723" fmla="*/ 4478168 w 7467600"/>
              <a:gd name="connsiteY723" fmla="*/ 1260735 h 6858000"/>
              <a:gd name="connsiteX724" fmla="*/ 4409309 w 7467600"/>
              <a:gd name="connsiteY724" fmla="*/ 1666996 h 6858000"/>
              <a:gd name="connsiteX725" fmla="*/ 4370031 w 7467600"/>
              <a:gd name="connsiteY725" fmla="*/ 1955666 h 6858000"/>
              <a:gd name="connsiteX726" fmla="*/ 4570198 w 7467600"/>
              <a:gd name="connsiteY726" fmla="*/ 978081 h 6858000"/>
              <a:gd name="connsiteX727" fmla="*/ 4557898 w 7467600"/>
              <a:gd name="connsiteY727" fmla="*/ 900011 h 6858000"/>
              <a:gd name="connsiteX728" fmla="*/ 4344840 w 7467600"/>
              <a:gd name="connsiteY728" fmla="*/ 1922038 h 6858000"/>
              <a:gd name="connsiteX729" fmla="*/ 4378710 w 7467600"/>
              <a:gd name="connsiteY729" fmla="*/ 1665516 h 6858000"/>
              <a:gd name="connsiteX730" fmla="*/ 4448798 w 7467600"/>
              <a:gd name="connsiteY730" fmla="*/ 1253024 h 6858000"/>
              <a:gd name="connsiteX731" fmla="*/ 4480315 w 7467600"/>
              <a:gd name="connsiteY731" fmla="*/ 1158454 h 6858000"/>
              <a:gd name="connsiteX732" fmla="*/ 4494133 w 7467600"/>
              <a:gd name="connsiteY732" fmla="*/ 1118676 h 6858000"/>
              <a:gd name="connsiteX733" fmla="*/ 4557898 w 7467600"/>
              <a:gd name="connsiteY733" fmla="*/ 900011 h 6858000"/>
              <a:gd name="connsiteX734" fmla="*/ 5870151 w 7467600"/>
              <a:gd name="connsiteY734" fmla="*/ 898890 h 6858000"/>
              <a:gd name="connsiteX735" fmla="*/ 5861335 w 7467600"/>
              <a:gd name="connsiteY735" fmla="*/ 899177 h 6858000"/>
              <a:gd name="connsiteX736" fmla="*/ 5843702 w 7467600"/>
              <a:gd name="connsiteY736" fmla="*/ 899748 h 6858000"/>
              <a:gd name="connsiteX737" fmla="*/ 5651107 w 7467600"/>
              <a:gd name="connsiteY737" fmla="*/ 920306 h 6858000"/>
              <a:gd name="connsiteX738" fmla="*/ 5459407 w 7467600"/>
              <a:gd name="connsiteY738" fmla="*/ 940975 h 6858000"/>
              <a:gd name="connsiteX739" fmla="*/ 5374846 w 7467600"/>
              <a:gd name="connsiteY739" fmla="*/ 941988 h 6858000"/>
              <a:gd name="connsiteX740" fmla="*/ 5256105 w 7467600"/>
              <a:gd name="connsiteY740" fmla="*/ 945632 h 6858000"/>
              <a:gd name="connsiteX741" fmla="*/ 5107071 w 7467600"/>
              <a:gd name="connsiteY741" fmla="*/ 969720 h 6858000"/>
              <a:gd name="connsiteX742" fmla="*/ 4998681 w 7467600"/>
              <a:gd name="connsiteY742" fmla="*/ 988771 h 6858000"/>
              <a:gd name="connsiteX743" fmla="*/ 5870151 w 7467600"/>
              <a:gd name="connsiteY743" fmla="*/ 898890 h 6858000"/>
              <a:gd name="connsiteX744" fmla="*/ 5504425 w 7467600"/>
              <a:gd name="connsiteY744" fmla="*/ 848067 h 6858000"/>
              <a:gd name="connsiteX745" fmla="*/ 4968849 w 7467600"/>
              <a:gd name="connsiteY745" fmla="*/ 962318 h 6858000"/>
              <a:gd name="connsiteX746" fmla="*/ 5104039 w 7467600"/>
              <a:gd name="connsiteY746" fmla="*/ 940634 h 6858000"/>
              <a:gd name="connsiteX747" fmla="*/ 5256311 w 7467600"/>
              <a:gd name="connsiteY747" fmla="*/ 916490 h 6858000"/>
              <a:gd name="connsiteX748" fmla="*/ 5377381 w 7467600"/>
              <a:gd name="connsiteY748" fmla="*/ 912671 h 6858000"/>
              <a:gd name="connsiteX749" fmla="*/ 5460148 w 7467600"/>
              <a:gd name="connsiteY749" fmla="*/ 911442 h 6858000"/>
              <a:gd name="connsiteX750" fmla="*/ 5648971 w 7467600"/>
              <a:gd name="connsiteY750" fmla="*/ 891331 h 6858000"/>
              <a:gd name="connsiteX751" fmla="*/ 5844807 w 7467600"/>
              <a:gd name="connsiteY751" fmla="*/ 870718 h 6858000"/>
              <a:gd name="connsiteX752" fmla="*/ 5862975 w 7467600"/>
              <a:gd name="connsiteY752" fmla="*/ 869756 h 6858000"/>
              <a:gd name="connsiteX753" fmla="*/ 5920887 w 7467600"/>
              <a:gd name="connsiteY753" fmla="*/ 865929 h 6858000"/>
              <a:gd name="connsiteX754" fmla="*/ 5504425 w 7467600"/>
              <a:gd name="connsiteY754" fmla="*/ 848067 h 6858000"/>
              <a:gd name="connsiteX755" fmla="*/ 3607114 w 7467600"/>
              <a:gd name="connsiteY755" fmla="*/ 467441 h 6858000"/>
              <a:gd name="connsiteX756" fmla="*/ 3296242 w 7467600"/>
              <a:gd name="connsiteY756" fmla="*/ 807991 h 6858000"/>
              <a:gd name="connsiteX757" fmla="*/ 3174674 w 7467600"/>
              <a:gd name="connsiteY757" fmla="*/ 919759 h 6858000"/>
              <a:gd name="connsiteX758" fmla="*/ 3042978 w 7467600"/>
              <a:gd name="connsiteY758" fmla="*/ 1054894 h 6858000"/>
              <a:gd name="connsiteX759" fmla="*/ 2968914 w 7467600"/>
              <a:gd name="connsiteY759" fmla="*/ 1133756 h 6858000"/>
              <a:gd name="connsiteX760" fmla="*/ 3103823 w 7467600"/>
              <a:gd name="connsiteY760" fmla="*/ 1026814 h 6858000"/>
              <a:gd name="connsiteX761" fmla="*/ 3607114 w 7467600"/>
              <a:gd name="connsiteY761" fmla="*/ 467441 h 6858000"/>
              <a:gd name="connsiteX762" fmla="*/ 3744487 w 7467600"/>
              <a:gd name="connsiteY762" fmla="*/ 383136 h 6858000"/>
              <a:gd name="connsiteX763" fmla="*/ 3970213 w 7467600"/>
              <a:gd name="connsiteY763" fmla="*/ 995559 h 6858000"/>
              <a:gd name="connsiteX764" fmla="*/ 3744487 w 7467600"/>
              <a:gd name="connsiteY764" fmla="*/ 383136 h 6858000"/>
              <a:gd name="connsiteX765" fmla="*/ 3624562 w 7467600"/>
              <a:gd name="connsiteY765" fmla="*/ 367041 h 6858000"/>
              <a:gd name="connsiteX766" fmla="*/ 3489712 w 7467600"/>
              <a:gd name="connsiteY766" fmla="*/ 485386 h 6858000"/>
              <a:gd name="connsiteX767" fmla="*/ 3182994 w 7467600"/>
              <a:gd name="connsiteY767" fmla="*/ 828265 h 6858000"/>
              <a:gd name="connsiteX768" fmla="*/ 2892114 w 7467600"/>
              <a:gd name="connsiteY768" fmla="*/ 1172635 h 6858000"/>
              <a:gd name="connsiteX769" fmla="*/ 3021459 w 7467600"/>
              <a:gd name="connsiteY769" fmla="*/ 1035385 h 6858000"/>
              <a:gd name="connsiteX770" fmla="*/ 3153873 w 7467600"/>
              <a:gd name="connsiteY770" fmla="*/ 898971 h 6858000"/>
              <a:gd name="connsiteX771" fmla="*/ 3276511 w 7467600"/>
              <a:gd name="connsiteY771" fmla="*/ 786423 h 6858000"/>
              <a:gd name="connsiteX772" fmla="*/ 3584154 w 7467600"/>
              <a:gd name="connsiteY772" fmla="*/ 448218 h 6858000"/>
              <a:gd name="connsiteX773" fmla="*/ 3624562 w 7467600"/>
              <a:gd name="connsiteY773" fmla="*/ 367041 h 6858000"/>
              <a:gd name="connsiteX774" fmla="*/ 3766672 w 7467600"/>
              <a:gd name="connsiteY774" fmla="*/ 359429 h 6858000"/>
              <a:gd name="connsiteX775" fmla="*/ 3996338 w 7467600"/>
              <a:gd name="connsiteY775" fmla="*/ 968237 h 6858000"/>
              <a:gd name="connsiteX776" fmla="*/ 3766672 w 7467600"/>
              <a:gd name="connsiteY776" fmla="*/ 359429 h 6858000"/>
              <a:gd name="connsiteX777" fmla="*/ 5805386 w 7467600"/>
              <a:gd name="connsiteY777" fmla="*/ 239240 h 6858000"/>
              <a:gd name="connsiteX778" fmla="*/ 5736947 w 7467600"/>
              <a:gd name="connsiteY778" fmla="*/ 261367 h 6858000"/>
              <a:gd name="connsiteX779" fmla="*/ 5427012 w 7467600"/>
              <a:gd name="connsiteY779" fmla="*/ 311272 h 6858000"/>
              <a:gd name="connsiteX780" fmla="*/ 5147818 w 7467600"/>
              <a:gd name="connsiteY780" fmla="*/ 322112 h 6858000"/>
              <a:gd name="connsiteX781" fmla="*/ 5060854 w 7467600"/>
              <a:gd name="connsiteY781" fmla="*/ 311882 h 6858000"/>
              <a:gd name="connsiteX782" fmla="*/ 4945989 w 7467600"/>
              <a:gd name="connsiteY782" fmla="*/ 300516 h 6858000"/>
              <a:gd name="connsiteX783" fmla="*/ 5410479 w 7467600"/>
              <a:gd name="connsiteY783" fmla="*/ 348434 h 6858000"/>
              <a:gd name="connsiteX784" fmla="*/ 5805386 w 7467600"/>
              <a:gd name="connsiteY784" fmla="*/ 239240 h 6858000"/>
              <a:gd name="connsiteX785" fmla="*/ 5905192 w 7467600"/>
              <a:gd name="connsiteY785" fmla="*/ 163079 h 6858000"/>
              <a:gd name="connsiteX786" fmla="*/ 5865655 w 7467600"/>
              <a:gd name="connsiteY786" fmla="*/ 171901 h 6858000"/>
              <a:gd name="connsiteX787" fmla="*/ 5259740 w 7467600"/>
              <a:gd name="connsiteY787" fmla="*/ 257013 h 6858000"/>
              <a:gd name="connsiteX788" fmla="*/ 5208466 w 7467600"/>
              <a:gd name="connsiteY788" fmla="*/ 257550 h 6858000"/>
              <a:gd name="connsiteX789" fmla="*/ 4980204 w 7467600"/>
              <a:gd name="connsiteY789" fmla="*/ 271903 h 6858000"/>
              <a:gd name="connsiteX790" fmla="*/ 5068068 w 7467600"/>
              <a:gd name="connsiteY790" fmla="*/ 282244 h 6858000"/>
              <a:gd name="connsiteX791" fmla="*/ 5153231 w 7467600"/>
              <a:gd name="connsiteY791" fmla="*/ 292240 h 6858000"/>
              <a:gd name="connsiteX792" fmla="*/ 5426491 w 7467600"/>
              <a:gd name="connsiteY792" fmla="*/ 281128 h 6858000"/>
              <a:gd name="connsiteX793" fmla="*/ 5731212 w 7467600"/>
              <a:gd name="connsiteY793" fmla="*/ 231951 h 6858000"/>
              <a:gd name="connsiteX794" fmla="*/ 5905192 w 7467600"/>
              <a:gd name="connsiteY794" fmla="*/ 163079 h 6858000"/>
              <a:gd name="connsiteX795" fmla="*/ 5944437 w 7467600"/>
              <a:gd name="connsiteY795" fmla="*/ 113829 h 6858000"/>
              <a:gd name="connsiteX796" fmla="*/ 5825032 w 7467600"/>
              <a:gd name="connsiteY796" fmla="*/ 146405 h 6858000"/>
              <a:gd name="connsiteX797" fmla="*/ 4955599 w 7467600"/>
              <a:gd name="connsiteY797" fmla="*/ 247008 h 6858000"/>
              <a:gd name="connsiteX798" fmla="*/ 5210104 w 7467600"/>
              <a:gd name="connsiteY798" fmla="*/ 228123 h 6858000"/>
              <a:gd name="connsiteX799" fmla="*/ 5261015 w 7467600"/>
              <a:gd name="connsiteY799" fmla="*/ 227087 h 6858000"/>
              <a:gd name="connsiteX800" fmla="*/ 5861181 w 7467600"/>
              <a:gd name="connsiteY800" fmla="*/ 143093 h 6858000"/>
              <a:gd name="connsiteX801" fmla="*/ 5961252 w 7467600"/>
              <a:gd name="connsiteY801" fmla="*/ 114820 h 6858000"/>
              <a:gd name="connsiteX802" fmla="*/ 5944437 w 7467600"/>
              <a:gd name="connsiteY802" fmla="*/ 113829 h 6858000"/>
              <a:gd name="connsiteX803" fmla="*/ 3882765 w 7467600"/>
              <a:gd name="connsiteY803" fmla="*/ 0 h 6858000"/>
              <a:gd name="connsiteX804" fmla="*/ 3995099 w 7467600"/>
              <a:gd name="connsiteY804" fmla="*/ 0 h 6858000"/>
              <a:gd name="connsiteX805" fmla="*/ 4163818 w 7467600"/>
              <a:gd name="connsiteY805" fmla="*/ 234104 h 6858000"/>
              <a:gd name="connsiteX806" fmla="*/ 4172099 w 7467600"/>
              <a:gd name="connsiteY806" fmla="*/ 234207 h 6858000"/>
              <a:gd name="connsiteX807" fmla="*/ 4784282 w 7467600"/>
              <a:gd name="connsiteY807" fmla="*/ 276561 h 6858000"/>
              <a:gd name="connsiteX808" fmla="*/ 4801687 w 7467600"/>
              <a:gd name="connsiteY808" fmla="*/ 267764 h 6858000"/>
              <a:gd name="connsiteX809" fmla="*/ 6082788 w 7467600"/>
              <a:gd name="connsiteY809" fmla="*/ 64119 h 6858000"/>
              <a:gd name="connsiteX810" fmla="*/ 6099442 w 7467600"/>
              <a:gd name="connsiteY810" fmla="*/ 82568 h 6858000"/>
              <a:gd name="connsiteX811" fmla="*/ 4804137 w 7467600"/>
              <a:gd name="connsiteY811" fmla="*/ 320931 h 6858000"/>
              <a:gd name="connsiteX812" fmla="*/ 4227047 w 7467600"/>
              <a:gd name="connsiteY812" fmla="*/ 313415 h 6858000"/>
              <a:gd name="connsiteX813" fmla="*/ 4346041 w 7467600"/>
              <a:gd name="connsiteY813" fmla="*/ 456086 h 6858000"/>
              <a:gd name="connsiteX814" fmla="*/ 4870967 w 7467600"/>
              <a:gd name="connsiteY814" fmla="*/ 963061 h 6858000"/>
              <a:gd name="connsiteX815" fmla="*/ 4889647 w 7467600"/>
              <a:gd name="connsiteY815" fmla="*/ 957147 h 6858000"/>
              <a:gd name="connsiteX816" fmla="*/ 5422504 w 7467600"/>
              <a:gd name="connsiteY816" fmla="*/ 805191 h 6858000"/>
              <a:gd name="connsiteX817" fmla="*/ 6087656 w 7467600"/>
              <a:gd name="connsiteY817" fmla="*/ 826703 h 6858000"/>
              <a:gd name="connsiteX818" fmla="*/ 6058717 w 7467600"/>
              <a:gd name="connsiteY818" fmla="*/ 865992 h 6858000"/>
              <a:gd name="connsiteX819" fmla="*/ 4974153 w 7467600"/>
              <a:gd name="connsiteY819" fmla="*/ 1045456 h 6858000"/>
              <a:gd name="connsiteX820" fmla="*/ 5627835 w 7467600"/>
              <a:gd name="connsiteY820" fmla="*/ 1472077 h 6858000"/>
              <a:gd name="connsiteX821" fmla="*/ 5629817 w 7467600"/>
              <a:gd name="connsiteY821" fmla="*/ 1471412 h 6858000"/>
              <a:gd name="connsiteX822" fmla="*/ 5634124 w 7467600"/>
              <a:gd name="connsiteY822" fmla="*/ 1470572 h 6858000"/>
              <a:gd name="connsiteX823" fmla="*/ 5755832 w 7467600"/>
              <a:gd name="connsiteY823" fmla="*/ 1383886 h 6858000"/>
              <a:gd name="connsiteX824" fmla="*/ 6014186 w 7467600"/>
              <a:gd name="connsiteY824" fmla="*/ 1279799 h 6858000"/>
              <a:gd name="connsiteX825" fmla="*/ 6901619 w 7467600"/>
              <a:gd name="connsiteY825" fmla="*/ 1047874 h 6858000"/>
              <a:gd name="connsiteX826" fmla="*/ 6931566 w 7467600"/>
              <a:gd name="connsiteY826" fmla="*/ 1062034 h 6858000"/>
              <a:gd name="connsiteX827" fmla="*/ 5790982 w 7467600"/>
              <a:gd name="connsiteY827" fmla="*/ 1561380 h 6858000"/>
              <a:gd name="connsiteX828" fmla="*/ 6188971 w 7467600"/>
              <a:gd name="connsiteY828" fmla="*/ 1755168 h 6858000"/>
              <a:gd name="connsiteX829" fmla="*/ 6202446 w 7467600"/>
              <a:gd name="connsiteY829" fmla="*/ 1752268 h 6858000"/>
              <a:gd name="connsiteX830" fmla="*/ 7179560 w 7467600"/>
              <a:gd name="connsiteY830" fmla="*/ 1467551 h 6858000"/>
              <a:gd name="connsiteX831" fmla="*/ 7158730 w 7467600"/>
              <a:gd name="connsiteY831" fmla="*/ 1507835 h 6858000"/>
              <a:gd name="connsiteX832" fmla="*/ 6326959 w 7467600"/>
              <a:gd name="connsiteY832" fmla="*/ 1817686 h 6858000"/>
              <a:gd name="connsiteX833" fmla="*/ 6537433 w 7467600"/>
              <a:gd name="connsiteY833" fmla="*/ 1907790 h 6858000"/>
              <a:gd name="connsiteX834" fmla="*/ 6550221 w 7467600"/>
              <a:gd name="connsiteY834" fmla="*/ 1910729 h 6858000"/>
              <a:gd name="connsiteX835" fmla="*/ 6964438 w 7467600"/>
              <a:gd name="connsiteY835" fmla="*/ 2209505 h 6858000"/>
              <a:gd name="connsiteX836" fmla="*/ 7367862 w 7467600"/>
              <a:gd name="connsiteY836" fmla="*/ 2806833 h 6858000"/>
              <a:gd name="connsiteX837" fmla="*/ 7364329 w 7467600"/>
              <a:gd name="connsiteY837" fmla="*/ 2826907 h 6858000"/>
              <a:gd name="connsiteX838" fmla="*/ 7290545 w 7467600"/>
              <a:gd name="connsiteY838" fmla="*/ 2850663 h 6858000"/>
              <a:gd name="connsiteX839" fmla="*/ 6472036 w 7467600"/>
              <a:gd name="connsiteY839" fmla="*/ 1959003 h 6858000"/>
              <a:gd name="connsiteX840" fmla="*/ 5792897 w 7467600"/>
              <a:gd name="connsiteY840" fmla="*/ 1647747 h 6858000"/>
              <a:gd name="connsiteX841" fmla="*/ 5842751 w 7467600"/>
              <a:gd name="connsiteY841" fmla="*/ 1816112 h 6858000"/>
              <a:gd name="connsiteX842" fmla="*/ 5847424 w 7467600"/>
              <a:gd name="connsiteY842" fmla="*/ 1815776 h 6858000"/>
              <a:gd name="connsiteX843" fmla="*/ 6399821 w 7467600"/>
              <a:gd name="connsiteY843" fmla="*/ 2344799 h 6858000"/>
              <a:gd name="connsiteX844" fmla="*/ 6323232 w 7467600"/>
              <a:gd name="connsiteY844" fmla="*/ 2389634 h 6858000"/>
              <a:gd name="connsiteX845" fmla="*/ 5942958 w 7467600"/>
              <a:gd name="connsiteY845" fmla="*/ 2077708 h 6858000"/>
              <a:gd name="connsiteX846" fmla="*/ 5921559 w 7467600"/>
              <a:gd name="connsiteY846" fmla="*/ 2378596 h 6858000"/>
              <a:gd name="connsiteX847" fmla="*/ 5817651 w 7467600"/>
              <a:gd name="connsiteY847" fmla="*/ 3023919 h 6858000"/>
              <a:gd name="connsiteX848" fmla="*/ 5729634 w 7467600"/>
              <a:gd name="connsiteY848" fmla="*/ 3051849 h 6858000"/>
              <a:gd name="connsiteX849" fmla="*/ 5611018 w 7467600"/>
              <a:gd name="connsiteY849" fmla="*/ 2316769 h 6858000"/>
              <a:gd name="connsiteX850" fmla="*/ 5687608 w 7467600"/>
              <a:gd name="connsiteY850" fmla="*/ 2039972 h 6858000"/>
              <a:gd name="connsiteX851" fmla="*/ 5657554 w 7467600"/>
              <a:gd name="connsiteY851" fmla="*/ 1576445 h 6858000"/>
              <a:gd name="connsiteX852" fmla="*/ 5150475 w 7467600"/>
              <a:gd name="connsiteY852" fmla="*/ 1274012 h 6858000"/>
              <a:gd name="connsiteX853" fmla="*/ 5349142 w 7467600"/>
              <a:gd name="connsiteY853" fmla="*/ 2204405 h 6858000"/>
              <a:gd name="connsiteX854" fmla="*/ 5262214 w 7467600"/>
              <a:gd name="connsiteY854" fmla="*/ 2233836 h 6858000"/>
              <a:gd name="connsiteX855" fmla="*/ 4981539 w 7467600"/>
              <a:gd name="connsiteY855" fmla="*/ 1542201 h 6858000"/>
              <a:gd name="connsiteX856" fmla="*/ 4958461 w 7467600"/>
              <a:gd name="connsiteY856" fmla="*/ 1136957 h 6858000"/>
              <a:gd name="connsiteX857" fmla="*/ 4655015 w 7467600"/>
              <a:gd name="connsiteY857" fmla="*/ 891426 h 6858000"/>
              <a:gd name="connsiteX858" fmla="*/ 4348002 w 7467600"/>
              <a:gd name="connsiteY858" fmla="*/ 2205895 h 6858000"/>
              <a:gd name="connsiteX859" fmla="*/ 4262250 w 7467600"/>
              <a:gd name="connsiteY859" fmla="*/ 2219972 h 6858000"/>
              <a:gd name="connsiteX860" fmla="*/ 4550611 w 7467600"/>
              <a:gd name="connsiteY860" fmla="*/ 817540 h 6858000"/>
              <a:gd name="connsiteX861" fmla="*/ 4564418 w 7467600"/>
              <a:gd name="connsiteY861" fmla="*/ 808293 h 6858000"/>
              <a:gd name="connsiteX862" fmla="*/ 4266388 w 7467600"/>
              <a:gd name="connsiteY862" fmla="*/ 500083 h 6858000"/>
              <a:gd name="connsiteX863" fmla="*/ 4032842 w 7467600"/>
              <a:gd name="connsiteY863" fmla="*/ 211809 h 6858000"/>
              <a:gd name="connsiteX864" fmla="*/ 3882765 w 7467600"/>
              <a:gd name="connsiteY864" fmla="*/ 0 h 6858000"/>
              <a:gd name="connsiteX865" fmla="*/ 3721337 w 7467600"/>
              <a:gd name="connsiteY865" fmla="*/ 0 h 6858000"/>
              <a:gd name="connsiteX866" fmla="*/ 3797544 w 7467600"/>
              <a:gd name="connsiteY866" fmla="*/ 0 h 6858000"/>
              <a:gd name="connsiteX867" fmla="*/ 3775734 w 7467600"/>
              <a:gd name="connsiteY867" fmla="*/ 95131 h 6858000"/>
              <a:gd name="connsiteX868" fmla="*/ 3724807 w 7467600"/>
              <a:gd name="connsiteY868" fmla="*/ 272257 h 6858000"/>
              <a:gd name="connsiteX869" fmla="*/ 3726844 w 7467600"/>
              <a:gd name="connsiteY869" fmla="*/ 282988 h 6858000"/>
              <a:gd name="connsiteX870" fmla="*/ 3742664 w 7467600"/>
              <a:gd name="connsiteY870" fmla="*/ 279918 h 6858000"/>
              <a:gd name="connsiteX871" fmla="*/ 4103910 w 7467600"/>
              <a:gd name="connsiteY871" fmla="*/ 1161917 h 6858000"/>
              <a:gd name="connsiteX872" fmla="*/ 4020269 w 7467600"/>
              <a:gd name="connsiteY872" fmla="*/ 1200406 h 6858000"/>
              <a:gd name="connsiteX873" fmla="*/ 3674882 w 7467600"/>
              <a:gd name="connsiteY873" fmla="*/ 488524 h 6858000"/>
              <a:gd name="connsiteX874" fmla="*/ 3132682 w 7467600"/>
              <a:gd name="connsiteY874" fmla="*/ 1072284 h 6858000"/>
              <a:gd name="connsiteX875" fmla="*/ 2716346 w 7467600"/>
              <a:gd name="connsiteY875" fmla="*/ 1276376 h 6858000"/>
              <a:gd name="connsiteX876" fmla="*/ 2716772 w 7467600"/>
              <a:gd name="connsiteY876" fmla="*/ 1255462 h 6858000"/>
              <a:gd name="connsiteX877" fmla="*/ 3471096 w 7467600"/>
              <a:gd name="connsiteY877" fmla="*/ 437072 h 6858000"/>
              <a:gd name="connsiteX878" fmla="*/ 3639057 w 7467600"/>
              <a:gd name="connsiteY878" fmla="*/ 286334 h 6858000"/>
              <a:gd name="connsiteX879" fmla="*/ 3640309 w 7467600"/>
              <a:gd name="connsiteY879" fmla="*/ 284664 h 6858000"/>
              <a:gd name="connsiteX880" fmla="*/ 3646022 w 7467600"/>
              <a:gd name="connsiteY880" fmla="*/ 276711 h 6858000"/>
              <a:gd name="connsiteX881" fmla="*/ 3707943 w 7467600"/>
              <a:gd name="connsiteY881" fmla="*/ 65958 h 6858000"/>
              <a:gd name="connsiteX882" fmla="*/ 3721337 w 7467600"/>
              <a:gd name="connsiteY882" fmla="*/ 0 h 6858000"/>
              <a:gd name="connsiteX883" fmla="*/ 2867960 w 7467600"/>
              <a:gd name="connsiteY883" fmla="*/ 0 h 6858000"/>
              <a:gd name="connsiteX884" fmla="*/ 2926351 w 7467600"/>
              <a:gd name="connsiteY884" fmla="*/ 0 h 6858000"/>
              <a:gd name="connsiteX885" fmla="*/ 2902823 w 7467600"/>
              <a:gd name="connsiteY885" fmla="*/ 262929 h 6858000"/>
              <a:gd name="connsiteX886" fmla="*/ 2940663 w 7467600"/>
              <a:gd name="connsiteY886" fmla="*/ 140884 h 6858000"/>
              <a:gd name="connsiteX887" fmla="*/ 2947039 w 7467600"/>
              <a:gd name="connsiteY887" fmla="*/ 122524 h 6858000"/>
              <a:gd name="connsiteX888" fmla="*/ 2984316 w 7467600"/>
              <a:gd name="connsiteY888" fmla="*/ 0 h 6858000"/>
              <a:gd name="connsiteX889" fmla="*/ 3016114 w 7467600"/>
              <a:gd name="connsiteY889" fmla="*/ 0 h 6858000"/>
              <a:gd name="connsiteX890" fmla="*/ 2979949 w 7467600"/>
              <a:gd name="connsiteY890" fmla="*/ 119274 h 6858000"/>
              <a:gd name="connsiteX891" fmla="*/ 3023879 w 7467600"/>
              <a:gd name="connsiteY891" fmla="*/ 0 h 6858000"/>
              <a:gd name="connsiteX892" fmla="*/ 3105400 w 7467600"/>
              <a:gd name="connsiteY892" fmla="*/ 0 h 6858000"/>
              <a:gd name="connsiteX893" fmla="*/ 3094669 w 7467600"/>
              <a:gd name="connsiteY893" fmla="*/ 30308 h 6858000"/>
              <a:gd name="connsiteX894" fmla="*/ 2901945 w 7467600"/>
              <a:gd name="connsiteY894" fmla="*/ 466538 h 6858000"/>
              <a:gd name="connsiteX895" fmla="*/ 2815209 w 7467600"/>
              <a:gd name="connsiteY895" fmla="*/ 497361 h 6858000"/>
              <a:gd name="connsiteX896" fmla="*/ 2844845 w 7467600"/>
              <a:gd name="connsiteY896" fmla="*/ 127638 h 6858000"/>
              <a:gd name="connsiteX897" fmla="*/ 2867960 w 7467600"/>
              <a:gd name="connsiteY897" fmla="*/ 0 h 6858000"/>
              <a:gd name="connsiteX898" fmla="*/ 1057230 w 7467600"/>
              <a:gd name="connsiteY898" fmla="*/ 0 h 6858000"/>
              <a:gd name="connsiteX899" fmla="*/ 1111003 w 7467600"/>
              <a:gd name="connsiteY899" fmla="*/ 0 h 6858000"/>
              <a:gd name="connsiteX900" fmla="*/ 1125553 w 7467600"/>
              <a:gd name="connsiteY900" fmla="*/ 52588 h 6858000"/>
              <a:gd name="connsiteX901" fmla="*/ 1304276 w 7467600"/>
              <a:gd name="connsiteY901" fmla="*/ 476275 h 6858000"/>
              <a:gd name="connsiteX902" fmla="*/ 1492066 w 7467600"/>
              <a:gd name="connsiteY902" fmla="*/ 886333 h 6858000"/>
              <a:gd name="connsiteX903" fmla="*/ 1423698 w 7467600"/>
              <a:gd name="connsiteY903" fmla="*/ 710817 h 6858000"/>
              <a:gd name="connsiteX904" fmla="*/ 1357609 w 7467600"/>
              <a:gd name="connsiteY904" fmla="*/ 532892 h 6858000"/>
              <a:gd name="connsiteX905" fmla="*/ 1309550 w 7467600"/>
              <a:gd name="connsiteY905" fmla="*/ 374031 h 6858000"/>
              <a:gd name="connsiteX906" fmla="*/ 1193673 w 7467600"/>
              <a:gd name="connsiteY906" fmla="*/ 49533 h 6858000"/>
              <a:gd name="connsiteX907" fmla="*/ 1164391 w 7467600"/>
              <a:gd name="connsiteY907" fmla="*/ 0 h 6858000"/>
              <a:gd name="connsiteX908" fmla="*/ 1200666 w 7467600"/>
              <a:gd name="connsiteY908" fmla="*/ 0 h 6858000"/>
              <a:gd name="connsiteX909" fmla="*/ 1223408 w 7467600"/>
              <a:gd name="connsiteY909" fmla="*/ 38996 h 6858000"/>
              <a:gd name="connsiteX910" fmla="*/ 1339635 w 7467600"/>
              <a:gd name="connsiteY910" fmla="*/ 365517 h 6858000"/>
              <a:gd name="connsiteX911" fmla="*/ 1387469 w 7467600"/>
              <a:gd name="connsiteY911" fmla="*/ 523079 h 6858000"/>
              <a:gd name="connsiteX912" fmla="*/ 1452685 w 7467600"/>
              <a:gd name="connsiteY912" fmla="*/ 699806 h 6858000"/>
              <a:gd name="connsiteX913" fmla="*/ 1492092 w 7467600"/>
              <a:gd name="connsiteY913" fmla="*/ 800424 h 6858000"/>
              <a:gd name="connsiteX914" fmla="*/ 1455302 w 7467600"/>
              <a:gd name="connsiteY914" fmla="*/ 632913 h 6858000"/>
              <a:gd name="connsiteX915" fmla="*/ 1222336 w 7467600"/>
              <a:gd name="connsiteY915" fmla="*/ 9480 h 6858000"/>
              <a:gd name="connsiteX916" fmla="*/ 1214634 w 7467600"/>
              <a:gd name="connsiteY916" fmla="*/ 0 h 6858000"/>
              <a:gd name="connsiteX917" fmla="*/ 1289827 w 7467600"/>
              <a:gd name="connsiteY917" fmla="*/ 0 h 6858000"/>
              <a:gd name="connsiteX918" fmla="*/ 1321076 w 7467600"/>
              <a:gd name="connsiteY918" fmla="*/ 59722 h 6858000"/>
              <a:gd name="connsiteX919" fmla="*/ 1512579 w 7467600"/>
              <a:gd name="connsiteY919" fmla="*/ 626441 h 6858000"/>
              <a:gd name="connsiteX920" fmla="*/ 1506076 w 7467600"/>
              <a:gd name="connsiteY920" fmla="*/ 1089289 h 6858000"/>
              <a:gd name="connsiteX921" fmla="*/ 1486346 w 7467600"/>
              <a:gd name="connsiteY921" fmla="*/ 1079919 h 6858000"/>
              <a:gd name="connsiteX922" fmla="*/ 1070511 w 7467600"/>
              <a:gd name="connsiteY922" fmla="*/ 48609 h 6858000"/>
              <a:gd name="connsiteX923" fmla="*/ 1057230 w 7467600"/>
              <a:gd name="connsiteY923" fmla="*/ 0 h 6858000"/>
              <a:gd name="connsiteX924" fmla="*/ 43151 w 7467600"/>
              <a:gd name="connsiteY924" fmla="*/ 0 h 6858000"/>
              <a:gd name="connsiteX925" fmla="*/ 95283 w 7467600"/>
              <a:gd name="connsiteY925" fmla="*/ 0 h 6858000"/>
              <a:gd name="connsiteX926" fmla="*/ 300708 w 7467600"/>
              <a:gd name="connsiteY926" fmla="*/ 154571 h 6858000"/>
              <a:gd name="connsiteX927" fmla="*/ 530414 w 7467600"/>
              <a:gd name="connsiteY927" fmla="*/ 354673 h 6858000"/>
              <a:gd name="connsiteX928" fmla="*/ 333785 w 7467600"/>
              <a:gd name="connsiteY928" fmla="*/ 161564 h 6858000"/>
              <a:gd name="connsiteX929" fmla="*/ 147005 w 7467600"/>
              <a:gd name="connsiteY929" fmla="*/ 0 h 6858000"/>
              <a:gd name="connsiteX930" fmla="*/ 272509 w 7467600"/>
              <a:gd name="connsiteY930" fmla="*/ 0 h 6858000"/>
              <a:gd name="connsiteX931" fmla="*/ 326276 w 7467600"/>
              <a:gd name="connsiteY931" fmla="*/ 45847 h 6858000"/>
              <a:gd name="connsiteX932" fmla="*/ 823759 w 7467600"/>
              <a:gd name="connsiteY932" fmla="*/ 574145 h 6858000"/>
              <a:gd name="connsiteX933" fmla="*/ 811254 w 7467600"/>
              <a:gd name="connsiteY933" fmla="*/ 665546 h 6858000"/>
              <a:gd name="connsiteX934" fmla="*/ 154042 w 7467600"/>
              <a:gd name="connsiteY934" fmla="*/ 261522 h 6858000"/>
              <a:gd name="connsiteX935" fmla="*/ 13550 w 7467600"/>
              <a:gd name="connsiteY935" fmla="*/ 158423 h 6858000"/>
              <a:gd name="connsiteX936" fmla="*/ 0 w 7467600"/>
              <a:gd name="connsiteY936" fmla="*/ 146618 h 6858000"/>
              <a:gd name="connsiteX937" fmla="*/ 0 w 7467600"/>
              <a:gd name="connsiteY937" fmla="*/ 59161 h 6858000"/>
              <a:gd name="connsiteX938" fmla="*/ 45427 w 7467600"/>
              <a:gd name="connsiteY938" fmla="*/ 101078 h 6858000"/>
              <a:gd name="connsiteX939" fmla="*/ 630103 w 7467600"/>
              <a:gd name="connsiteY939" fmla="*/ 485885 h 6858000"/>
              <a:gd name="connsiteX940" fmla="*/ 532040 w 7467600"/>
              <a:gd name="connsiteY940" fmla="*/ 399359 h 6858000"/>
              <a:gd name="connsiteX941" fmla="*/ 517618 w 7467600"/>
              <a:gd name="connsiteY941" fmla="*/ 385726 h 6858000"/>
              <a:gd name="connsiteX942" fmla="*/ 285074 w 7467600"/>
              <a:gd name="connsiteY942" fmla="*/ 182755 h 6858000"/>
              <a:gd name="connsiteX943" fmla="*/ 43151 w 7467600"/>
              <a:gd name="connsiteY94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289862 w 7467600"/>
              <a:gd name="connsiteY10" fmla="*/ 6659827 h 6858000"/>
              <a:gd name="connsiteX11" fmla="*/ 1019354 w 7467600"/>
              <a:gd name="connsiteY11" fmla="*/ 6315006 h 6858000"/>
              <a:gd name="connsiteX12" fmla="*/ 441046 w 7467600"/>
              <a:gd name="connsiteY12" fmla="*/ 6691153 h 6858000"/>
              <a:gd name="connsiteX13" fmla="*/ 1019354 w 7467600"/>
              <a:gd name="connsiteY13" fmla="*/ 6315006 h 6858000"/>
              <a:gd name="connsiteX14" fmla="*/ 991680 w 7467600"/>
              <a:gd name="connsiteY14" fmla="*/ 6298413 h 6858000"/>
              <a:gd name="connsiteX15" fmla="*/ 409060 w 7467600"/>
              <a:gd name="connsiteY15" fmla="*/ 6671470 h 6858000"/>
              <a:gd name="connsiteX16" fmla="*/ 991680 w 7467600"/>
              <a:gd name="connsiteY16" fmla="*/ 6298413 h 6858000"/>
              <a:gd name="connsiteX17" fmla="*/ 103333 w 7467600"/>
              <a:gd name="connsiteY17" fmla="*/ 5699602 h 6858000"/>
              <a:gd name="connsiteX18" fmla="*/ 233938 w 7467600"/>
              <a:gd name="connsiteY18" fmla="*/ 5809416 h 6858000"/>
              <a:gd name="connsiteX19" fmla="*/ 883580 w 7467600"/>
              <a:gd name="connsiteY19" fmla="*/ 6180710 h 6858000"/>
              <a:gd name="connsiteX20" fmla="*/ 487337 w 7467600"/>
              <a:gd name="connsiteY20" fmla="*/ 5950182 h 6858000"/>
              <a:gd name="connsiteX21" fmla="*/ 354051 w 7467600"/>
              <a:gd name="connsiteY21" fmla="*/ 5854912 h 6858000"/>
              <a:gd name="connsiteX22" fmla="*/ 195436 w 7467600"/>
              <a:gd name="connsiteY22" fmla="*/ 5755068 h 6858000"/>
              <a:gd name="connsiteX23" fmla="*/ 103333 w 7467600"/>
              <a:gd name="connsiteY23" fmla="*/ 5699602 h 6858000"/>
              <a:gd name="connsiteX24" fmla="*/ 5539432 w 7467600"/>
              <a:gd name="connsiteY24" fmla="*/ 5642928 h 6858000"/>
              <a:gd name="connsiteX25" fmla="*/ 5555462 w 7467600"/>
              <a:gd name="connsiteY25" fmla="*/ 5694454 h 6858000"/>
              <a:gd name="connsiteX26" fmla="*/ 5828270 w 7467600"/>
              <a:gd name="connsiteY26" fmla="*/ 6320663 h 6858000"/>
              <a:gd name="connsiteX27" fmla="*/ 5947416 w 7467600"/>
              <a:gd name="connsiteY27" fmla="*/ 6574846 h 6858000"/>
              <a:gd name="connsiteX28" fmla="*/ 5539432 w 7467600"/>
              <a:gd name="connsiteY28" fmla="*/ 5642928 h 6858000"/>
              <a:gd name="connsiteX29" fmla="*/ 51253 w 7467600"/>
              <a:gd name="connsiteY29" fmla="*/ 5631825 h 6858000"/>
              <a:gd name="connsiteX30" fmla="*/ 211622 w 7467600"/>
              <a:gd name="connsiteY30" fmla="*/ 5728803 h 6858000"/>
              <a:gd name="connsiteX31" fmla="*/ 371652 w 7467600"/>
              <a:gd name="connsiteY31" fmla="*/ 5829062 h 6858000"/>
              <a:gd name="connsiteX32" fmla="*/ 505903 w 7467600"/>
              <a:gd name="connsiteY32" fmla="*/ 5925221 h 6858000"/>
              <a:gd name="connsiteX33" fmla="*/ 899240 w 7467600"/>
              <a:gd name="connsiteY33" fmla="*/ 6153068 h 6858000"/>
              <a:gd name="connsiteX34" fmla="*/ 988114 w 7467600"/>
              <a:gd name="connsiteY34" fmla="*/ 6174204 h 6858000"/>
              <a:gd name="connsiteX35" fmla="*/ 845971 w 7467600"/>
              <a:gd name="connsiteY35" fmla="*/ 6067177 h 6858000"/>
              <a:gd name="connsiteX36" fmla="*/ 448057 w 7467600"/>
              <a:gd name="connsiteY36" fmla="*/ 5841376 h 6858000"/>
              <a:gd name="connsiteX37" fmla="*/ 51253 w 7467600"/>
              <a:gd name="connsiteY37" fmla="*/ 5631825 h 6858000"/>
              <a:gd name="connsiteX38" fmla="*/ 2606687 w 7467600"/>
              <a:gd name="connsiteY38" fmla="*/ 5630718 h 6858000"/>
              <a:gd name="connsiteX39" fmla="*/ 2645658 w 7467600"/>
              <a:gd name="connsiteY39" fmla="*/ 6640259 h 6858000"/>
              <a:gd name="connsiteX40" fmla="*/ 2606687 w 7467600"/>
              <a:gd name="connsiteY40" fmla="*/ 5630718 h 6858000"/>
              <a:gd name="connsiteX41" fmla="*/ 3642057 w 7467600"/>
              <a:gd name="connsiteY41" fmla="*/ 5573487 h 6858000"/>
              <a:gd name="connsiteX42" fmla="*/ 3632981 w 7467600"/>
              <a:gd name="connsiteY42" fmla="*/ 5579437 h 6858000"/>
              <a:gd name="connsiteX43" fmla="*/ 3382436 w 7467600"/>
              <a:gd name="connsiteY43" fmla="*/ 5952726 h 6858000"/>
              <a:gd name="connsiteX44" fmla="*/ 3191929 w 7467600"/>
              <a:gd name="connsiteY44" fmla="*/ 6662669 h 6858000"/>
              <a:gd name="connsiteX45" fmla="*/ 3369898 w 7467600"/>
              <a:gd name="connsiteY45" fmla="*/ 6081771 h 6858000"/>
              <a:gd name="connsiteX46" fmla="*/ 3642057 w 7467600"/>
              <a:gd name="connsiteY46" fmla="*/ 5573487 h 6858000"/>
              <a:gd name="connsiteX47" fmla="*/ 2650666 w 7467600"/>
              <a:gd name="connsiteY47" fmla="*/ 5530686 h 6858000"/>
              <a:gd name="connsiteX48" fmla="*/ 2650249 w 7467600"/>
              <a:gd name="connsiteY48" fmla="*/ 5532101 h 6858000"/>
              <a:gd name="connsiteX49" fmla="*/ 2663808 w 7467600"/>
              <a:gd name="connsiteY49" fmla="*/ 6535215 h 6858000"/>
              <a:gd name="connsiteX50" fmla="*/ 2665418 w 7467600"/>
              <a:gd name="connsiteY50" fmla="*/ 6132756 h 6858000"/>
              <a:gd name="connsiteX51" fmla="*/ 2650666 w 7467600"/>
              <a:gd name="connsiteY51" fmla="*/ 5530686 h 6858000"/>
              <a:gd name="connsiteX52" fmla="*/ 2680277 w 7467600"/>
              <a:gd name="connsiteY52" fmla="*/ 5479204 h 6858000"/>
              <a:gd name="connsiteX53" fmla="*/ 2678972 w 7467600"/>
              <a:gd name="connsiteY53" fmla="*/ 5481582 h 6858000"/>
              <a:gd name="connsiteX54" fmla="*/ 2696666 w 7467600"/>
              <a:gd name="connsiteY54" fmla="*/ 6133836 h 6858000"/>
              <a:gd name="connsiteX55" fmla="*/ 2695769 w 7467600"/>
              <a:gd name="connsiteY55" fmla="*/ 6390955 h 6858000"/>
              <a:gd name="connsiteX56" fmla="*/ 2739893 w 7467600"/>
              <a:gd name="connsiteY56" fmla="*/ 6108357 h 6858000"/>
              <a:gd name="connsiteX57" fmla="*/ 2680277 w 7467600"/>
              <a:gd name="connsiteY57" fmla="*/ 5479204 h 6858000"/>
              <a:gd name="connsiteX58" fmla="*/ 1132195 w 7467600"/>
              <a:gd name="connsiteY58" fmla="*/ 5467980 h 6858000"/>
              <a:gd name="connsiteX59" fmla="*/ 1679056 w 7467600"/>
              <a:gd name="connsiteY59" fmla="*/ 5516907 h 6858000"/>
              <a:gd name="connsiteX60" fmla="*/ 2128648 w 7467600"/>
              <a:gd name="connsiteY60" fmla="*/ 5474249 h 6858000"/>
              <a:gd name="connsiteX61" fmla="*/ 1825619 w 7467600"/>
              <a:gd name="connsiteY61" fmla="*/ 5478447 h 6858000"/>
              <a:gd name="connsiteX62" fmla="*/ 1737798 w 7467600"/>
              <a:gd name="connsiteY62" fmla="*/ 5483353 h 6858000"/>
              <a:gd name="connsiteX63" fmla="*/ 1132195 w 7467600"/>
              <a:gd name="connsiteY63" fmla="*/ 5467980 h 6858000"/>
              <a:gd name="connsiteX64" fmla="*/ 1456157 w 7467600"/>
              <a:gd name="connsiteY64" fmla="*/ 5371404 h 6858000"/>
              <a:gd name="connsiteX65" fmla="*/ 1244432 w 7467600"/>
              <a:gd name="connsiteY65" fmla="*/ 5385601 h 6858000"/>
              <a:gd name="connsiteX66" fmla="*/ 973990 w 7467600"/>
              <a:gd name="connsiteY66" fmla="*/ 5424940 h 6858000"/>
              <a:gd name="connsiteX67" fmla="*/ 1103809 w 7467600"/>
              <a:gd name="connsiteY67" fmla="*/ 5433720 h 6858000"/>
              <a:gd name="connsiteX68" fmla="*/ 1123454 w 7467600"/>
              <a:gd name="connsiteY68" fmla="*/ 5435727 h 6858000"/>
              <a:gd name="connsiteX69" fmla="*/ 1737017 w 7467600"/>
              <a:gd name="connsiteY69" fmla="*/ 5452183 h 6858000"/>
              <a:gd name="connsiteX70" fmla="*/ 1824397 w 7467600"/>
              <a:gd name="connsiteY70" fmla="*/ 5447757 h 6858000"/>
              <a:gd name="connsiteX71" fmla="*/ 2070059 w 7467600"/>
              <a:gd name="connsiteY71" fmla="*/ 5441660 h 6858000"/>
              <a:gd name="connsiteX72" fmla="*/ 1456157 w 7467600"/>
              <a:gd name="connsiteY72" fmla="*/ 5371404 h 6858000"/>
              <a:gd name="connsiteX73" fmla="*/ 4988186 w 7467600"/>
              <a:gd name="connsiteY73" fmla="*/ 5216467 h 6858000"/>
              <a:gd name="connsiteX74" fmla="*/ 4777334 w 7467600"/>
              <a:gd name="connsiteY74" fmla="*/ 5406072 h 6858000"/>
              <a:gd name="connsiteX75" fmla="*/ 4718341 w 7467600"/>
              <a:gd name="connsiteY75" fmla="*/ 5468043 h 6858000"/>
              <a:gd name="connsiteX76" fmla="*/ 4604655 w 7467600"/>
              <a:gd name="connsiteY76" fmla="*/ 5583434 h 6858000"/>
              <a:gd name="connsiteX77" fmla="*/ 4565074 w 7467600"/>
              <a:gd name="connsiteY77" fmla="*/ 5618550 h 6858000"/>
              <a:gd name="connsiteX78" fmla="*/ 4988186 w 7467600"/>
              <a:gd name="connsiteY78" fmla="*/ 5216467 h 6858000"/>
              <a:gd name="connsiteX79" fmla="*/ 4978032 w 7467600"/>
              <a:gd name="connsiteY79" fmla="*/ 5183809 h 6858000"/>
              <a:gd name="connsiteX80" fmla="*/ 4463413 w 7467600"/>
              <a:gd name="connsiteY80" fmla="*/ 5615162 h 6858000"/>
              <a:gd name="connsiteX81" fmla="*/ 4358134 w 7467600"/>
              <a:gd name="connsiteY81" fmla="*/ 5742791 h 6858000"/>
              <a:gd name="connsiteX82" fmla="*/ 4376219 w 7467600"/>
              <a:gd name="connsiteY82" fmla="*/ 5729027 h 6858000"/>
              <a:gd name="connsiteX83" fmla="*/ 4582340 w 7467600"/>
              <a:gd name="connsiteY83" fmla="*/ 5561037 h 6858000"/>
              <a:gd name="connsiteX84" fmla="*/ 4694684 w 7467600"/>
              <a:gd name="connsiteY84" fmla="*/ 5447098 h 6858000"/>
              <a:gd name="connsiteX85" fmla="*/ 4754123 w 7467600"/>
              <a:gd name="connsiteY85" fmla="*/ 5384643 h 6858000"/>
              <a:gd name="connsiteX86" fmla="*/ 4978032 w 7467600"/>
              <a:gd name="connsiteY86" fmla="*/ 5183809 h 6858000"/>
              <a:gd name="connsiteX87" fmla="*/ 1903353 w 7467600"/>
              <a:gd name="connsiteY87" fmla="*/ 5044827 h 6858000"/>
              <a:gd name="connsiteX88" fmla="*/ 1936931 w 7467600"/>
              <a:gd name="connsiteY88" fmla="*/ 5093954 h 6858000"/>
              <a:gd name="connsiteX89" fmla="*/ 2195868 w 7467600"/>
              <a:gd name="connsiteY89" fmla="*/ 5396574 h 6858000"/>
              <a:gd name="connsiteX90" fmla="*/ 2088852 w 7467600"/>
              <a:gd name="connsiteY90" fmla="*/ 5166123 h 6858000"/>
              <a:gd name="connsiteX91" fmla="*/ 1958241 w 7467600"/>
              <a:gd name="connsiteY91" fmla="*/ 5067955 h 6858000"/>
              <a:gd name="connsiteX92" fmla="*/ 1903353 w 7467600"/>
              <a:gd name="connsiteY92" fmla="*/ 5044827 h 6858000"/>
              <a:gd name="connsiteX93" fmla="*/ 1979378 w 7467600"/>
              <a:gd name="connsiteY93" fmla="*/ 4769504 h 6858000"/>
              <a:gd name="connsiteX94" fmla="*/ 2882120 w 7467600"/>
              <a:gd name="connsiteY94" fmla="*/ 5064547 h 6858000"/>
              <a:gd name="connsiteX95" fmla="*/ 2793103 w 7467600"/>
              <a:gd name="connsiteY95" fmla="*/ 5039699 h 6858000"/>
              <a:gd name="connsiteX96" fmla="*/ 2770041 w 7467600"/>
              <a:gd name="connsiteY96" fmla="*/ 5033634 h 6858000"/>
              <a:gd name="connsiteX97" fmla="*/ 1979378 w 7467600"/>
              <a:gd name="connsiteY97" fmla="*/ 4769504 h 6858000"/>
              <a:gd name="connsiteX98" fmla="*/ 1927410 w 7467600"/>
              <a:gd name="connsiteY98" fmla="*/ 4716164 h 6858000"/>
              <a:gd name="connsiteX99" fmla="*/ 1959587 w 7467600"/>
              <a:gd name="connsiteY99" fmla="*/ 4728849 h 6858000"/>
              <a:gd name="connsiteX100" fmla="*/ 2777707 w 7467600"/>
              <a:gd name="connsiteY100" fmla="*/ 5003991 h 6858000"/>
              <a:gd name="connsiteX101" fmla="*/ 2800768 w 7467600"/>
              <a:gd name="connsiteY101" fmla="*/ 5010056 h 6858000"/>
              <a:gd name="connsiteX102" fmla="*/ 2879408 w 7467600"/>
              <a:gd name="connsiteY102" fmla="*/ 5031590 h 6858000"/>
              <a:gd name="connsiteX103" fmla="*/ 2862295 w 7467600"/>
              <a:gd name="connsiteY103" fmla="*/ 5022958 h 6858000"/>
              <a:gd name="connsiteX104" fmla="*/ 2813343 w 7467600"/>
              <a:gd name="connsiteY104" fmla="*/ 4998369 h 6858000"/>
              <a:gd name="connsiteX105" fmla="*/ 2646245 w 7467600"/>
              <a:gd name="connsiteY105" fmla="*/ 4930999 h 6858000"/>
              <a:gd name="connsiteX106" fmla="*/ 1999243 w 7467600"/>
              <a:gd name="connsiteY106" fmla="*/ 4730524 h 6858000"/>
              <a:gd name="connsiteX107" fmla="*/ 1979527 w 7467600"/>
              <a:gd name="connsiteY107" fmla="*/ 4726651 h 6858000"/>
              <a:gd name="connsiteX108" fmla="*/ 1927410 w 7467600"/>
              <a:gd name="connsiteY108" fmla="*/ 4716164 h 6858000"/>
              <a:gd name="connsiteX109" fmla="*/ 1997014 w 7467600"/>
              <a:gd name="connsiteY109" fmla="*/ 4698007 h 6858000"/>
              <a:gd name="connsiteX110" fmla="*/ 2005458 w 7467600"/>
              <a:gd name="connsiteY110" fmla="*/ 4699540 h 6858000"/>
              <a:gd name="connsiteX111" fmla="*/ 2657186 w 7467600"/>
              <a:gd name="connsiteY111" fmla="*/ 4901687 h 6858000"/>
              <a:gd name="connsiteX112" fmla="*/ 2826662 w 7467600"/>
              <a:gd name="connsiteY112" fmla="*/ 4970362 h 6858000"/>
              <a:gd name="connsiteX113" fmla="*/ 2876100 w 7467600"/>
              <a:gd name="connsiteY113" fmla="*/ 4995397 h 6858000"/>
              <a:gd name="connsiteX114" fmla="*/ 3042600 w 7467600"/>
              <a:gd name="connsiteY114" fmla="*/ 5059532 h 6858000"/>
              <a:gd name="connsiteX115" fmla="*/ 1997014 w 7467600"/>
              <a:gd name="connsiteY115" fmla="*/ 4698007 h 6858000"/>
              <a:gd name="connsiteX116" fmla="*/ 2305292 w 7467600"/>
              <a:gd name="connsiteY116" fmla="*/ 4219492 h 6858000"/>
              <a:gd name="connsiteX117" fmla="*/ 3360922 w 7467600"/>
              <a:gd name="connsiteY117" fmla="*/ 4529373 h 6858000"/>
              <a:gd name="connsiteX118" fmla="*/ 3492420 w 7467600"/>
              <a:gd name="connsiteY118" fmla="*/ 4510145 h 6858000"/>
              <a:gd name="connsiteX119" fmla="*/ 3364086 w 7467600"/>
              <a:gd name="connsiteY119" fmla="*/ 4480340 h 6858000"/>
              <a:gd name="connsiteX120" fmla="*/ 3225818 w 7467600"/>
              <a:gd name="connsiteY120" fmla="*/ 4411822 h 6858000"/>
              <a:gd name="connsiteX121" fmla="*/ 3129696 w 7467600"/>
              <a:gd name="connsiteY121" fmla="*/ 4360704 h 6858000"/>
              <a:gd name="connsiteX122" fmla="*/ 2814545 w 7467600"/>
              <a:gd name="connsiteY122" fmla="*/ 4282955 h 6858000"/>
              <a:gd name="connsiteX123" fmla="*/ 2305292 w 7467600"/>
              <a:gd name="connsiteY123" fmla="*/ 4219492 h 6858000"/>
              <a:gd name="connsiteX124" fmla="*/ 2626982 w 7467600"/>
              <a:gd name="connsiteY124" fmla="*/ 4206450 h 6858000"/>
              <a:gd name="connsiteX125" fmla="*/ 2490617 w 7467600"/>
              <a:gd name="connsiteY125" fmla="*/ 4206951 h 6858000"/>
              <a:gd name="connsiteX126" fmla="*/ 2819869 w 7467600"/>
              <a:gd name="connsiteY126" fmla="*/ 4252936 h 6858000"/>
              <a:gd name="connsiteX127" fmla="*/ 3143018 w 7467600"/>
              <a:gd name="connsiteY127" fmla="*/ 4332698 h 6858000"/>
              <a:gd name="connsiteX128" fmla="*/ 3241520 w 7467600"/>
              <a:gd name="connsiteY128" fmla="*/ 4385112 h 6858000"/>
              <a:gd name="connsiteX129" fmla="*/ 3374575 w 7467600"/>
              <a:gd name="connsiteY129" fmla="*/ 4451517 h 6858000"/>
              <a:gd name="connsiteX130" fmla="*/ 3505221 w 7467600"/>
              <a:gd name="connsiteY130" fmla="*/ 4480757 h 6858000"/>
              <a:gd name="connsiteX131" fmla="*/ 2626982 w 7467600"/>
              <a:gd name="connsiteY131" fmla="*/ 4206450 h 6858000"/>
              <a:gd name="connsiteX132" fmla="*/ 1310106 w 7467600"/>
              <a:gd name="connsiteY132" fmla="*/ 3943217 h 6858000"/>
              <a:gd name="connsiteX133" fmla="*/ 854994 w 7467600"/>
              <a:gd name="connsiteY133" fmla="*/ 4399136 h 6858000"/>
              <a:gd name="connsiteX134" fmla="*/ 742462 w 7467600"/>
              <a:gd name="connsiteY134" fmla="*/ 4594648 h 6858000"/>
              <a:gd name="connsiteX135" fmla="*/ 820602 w 7467600"/>
              <a:gd name="connsiteY135" fmla="*/ 4485915 h 6858000"/>
              <a:gd name="connsiteX136" fmla="*/ 878295 w 7467600"/>
              <a:gd name="connsiteY136" fmla="*/ 4403594 h 6858000"/>
              <a:gd name="connsiteX137" fmla="*/ 1240607 w 7467600"/>
              <a:gd name="connsiteY137" fmla="*/ 4010401 h 6858000"/>
              <a:gd name="connsiteX138" fmla="*/ 1310106 w 7467600"/>
              <a:gd name="connsiteY138" fmla="*/ 3943217 h 6858000"/>
              <a:gd name="connsiteX139" fmla="*/ 1423113 w 7467600"/>
              <a:gd name="connsiteY139" fmla="*/ 3874565 h 6858000"/>
              <a:gd name="connsiteX140" fmla="*/ 1260565 w 7467600"/>
              <a:gd name="connsiteY140" fmla="*/ 4031982 h 6858000"/>
              <a:gd name="connsiteX141" fmla="*/ 901900 w 7467600"/>
              <a:gd name="connsiteY141" fmla="*/ 4421236 h 6858000"/>
              <a:gd name="connsiteX142" fmla="*/ 845044 w 7467600"/>
              <a:gd name="connsiteY142" fmla="*/ 4502436 h 6858000"/>
              <a:gd name="connsiteX143" fmla="*/ 685926 w 7467600"/>
              <a:gd name="connsiteY143" fmla="*/ 4703069 h 6858000"/>
              <a:gd name="connsiteX144" fmla="*/ 684248 w 7467600"/>
              <a:gd name="connsiteY144" fmla="*/ 4706721 h 6858000"/>
              <a:gd name="connsiteX145" fmla="*/ 1423113 w 7467600"/>
              <a:gd name="connsiteY145" fmla="*/ 3874565 h 6858000"/>
              <a:gd name="connsiteX146" fmla="*/ 3316479 w 7467600"/>
              <a:gd name="connsiteY146" fmla="*/ 3872136 h 6858000"/>
              <a:gd name="connsiteX147" fmla="*/ 3546806 w 7467600"/>
              <a:gd name="connsiteY147" fmla="*/ 4356139 h 6858000"/>
              <a:gd name="connsiteX148" fmla="*/ 3364433 w 7467600"/>
              <a:gd name="connsiteY148" fmla="*/ 3953121 h 6858000"/>
              <a:gd name="connsiteX149" fmla="*/ 3316479 w 7467600"/>
              <a:gd name="connsiteY149" fmla="*/ 3872136 h 6858000"/>
              <a:gd name="connsiteX150" fmla="*/ 3291335 w 7467600"/>
              <a:gd name="connsiteY150" fmla="*/ 3767420 h 6858000"/>
              <a:gd name="connsiteX151" fmla="*/ 3390805 w 7467600"/>
              <a:gd name="connsiteY151" fmla="*/ 3937163 h 6858000"/>
              <a:gd name="connsiteX152" fmla="*/ 3579062 w 7467600"/>
              <a:gd name="connsiteY152" fmla="*/ 4359040 h 6858000"/>
              <a:gd name="connsiteX153" fmla="*/ 3467355 w 7467600"/>
              <a:gd name="connsiteY153" fmla="*/ 3988130 h 6858000"/>
              <a:gd name="connsiteX154" fmla="*/ 3310753 w 7467600"/>
              <a:gd name="connsiteY154" fmla="*/ 3787140 h 6858000"/>
              <a:gd name="connsiteX155" fmla="*/ 3291335 w 7467600"/>
              <a:gd name="connsiteY155" fmla="*/ 3767420 h 6858000"/>
              <a:gd name="connsiteX156" fmla="*/ 1635889 w 7467600"/>
              <a:gd name="connsiteY156" fmla="*/ 3709494 h 6858000"/>
              <a:gd name="connsiteX157" fmla="*/ 1634800 w 7467600"/>
              <a:gd name="connsiteY157" fmla="*/ 3731111 h 6858000"/>
              <a:gd name="connsiteX158" fmla="*/ 1635889 w 7467600"/>
              <a:gd name="connsiteY158" fmla="*/ 3709494 h 6858000"/>
              <a:gd name="connsiteX159" fmla="*/ 1510397 w 7467600"/>
              <a:gd name="connsiteY159" fmla="*/ 3684705 h 6858000"/>
              <a:gd name="connsiteX160" fmla="*/ 1146550 w 7467600"/>
              <a:gd name="connsiteY160" fmla="*/ 3802012 h 6858000"/>
              <a:gd name="connsiteX161" fmla="*/ 698834 w 7467600"/>
              <a:gd name="connsiteY161" fmla="*/ 3952272 h 6858000"/>
              <a:gd name="connsiteX162" fmla="*/ 34256 w 7467600"/>
              <a:gd name="connsiteY162" fmla="*/ 4347603 h 6858000"/>
              <a:gd name="connsiteX163" fmla="*/ 527241 w 7467600"/>
              <a:gd name="connsiteY163" fmla="*/ 4065078 h 6858000"/>
              <a:gd name="connsiteX164" fmla="*/ 1510397 w 7467600"/>
              <a:gd name="connsiteY164" fmla="*/ 3684705 h 6858000"/>
              <a:gd name="connsiteX165" fmla="*/ 1313114 w 7467600"/>
              <a:gd name="connsiteY165" fmla="*/ 3655216 h 6858000"/>
              <a:gd name="connsiteX166" fmla="*/ 1109304 w 7467600"/>
              <a:gd name="connsiteY166" fmla="*/ 3669030 h 6858000"/>
              <a:gd name="connsiteX167" fmla="*/ 8129 w 7467600"/>
              <a:gd name="connsiteY167" fmla="*/ 4330519 h 6858000"/>
              <a:gd name="connsiteX168" fmla="*/ 687572 w 7467600"/>
              <a:gd name="connsiteY168" fmla="*/ 3925629 h 6858000"/>
              <a:gd name="connsiteX169" fmla="*/ 1138365 w 7467600"/>
              <a:gd name="connsiteY169" fmla="*/ 3774515 h 6858000"/>
              <a:gd name="connsiteX170" fmla="*/ 1505579 w 7467600"/>
              <a:gd name="connsiteY170" fmla="*/ 3655526 h 6858000"/>
              <a:gd name="connsiteX171" fmla="*/ 1313114 w 7467600"/>
              <a:gd name="connsiteY171" fmla="*/ 3655216 h 6858000"/>
              <a:gd name="connsiteX172" fmla="*/ 3655073 w 7467600"/>
              <a:gd name="connsiteY172" fmla="*/ 3650884 h 6858000"/>
              <a:gd name="connsiteX173" fmla="*/ 3989938 w 7467600"/>
              <a:gd name="connsiteY173" fmla="*/ 3991685 h 6858000"/>
              <a:gd name="connsiteX174" fmla="*/ 4393907 w 7467600"/>
              <a:gd name="connsiteY174" fmla="*/ 4261258 h 6858000"/>
              <a:gd name="connsiteX175" fmla="*/ 4648051 w 7467600"/>
              <a:gd name="connsiteY175" fmla="*/ 4374051 h 6858000"/>
              <a:gd name="connsiteX176" fmla="*/ 4383389 w 7467600"/>
              <a:gd name="connsiteY176" fmla="*/ 4184369 h 6858000"/>
              <a:gd name="connsiteX177" fmla="*/ 4165508 w 7467600"/>
              <a:gd name="connsiteY177" fmla="*/ 4035196 h 6858000"/>
              <a:gd name="connsiteX178" fmla="*/ 4068162 w 7467600"/>
              <a:gd name="connsiteY178" fmla="*/ 3953394 h 6858000"/>
              <a:gd name="connsiteX179" fmla="*/ 3981416 w 7467600"/>
              <a:gd name="connsiteY179" fmla="*/ 3880482 h 6858000"/>
              <a:gd name="connsiteX180" fmla="*/ 3800147 w 7467600"/>
              <a:gd name="connsiteY180" fmla="*/ 3749872 h 6858000"/>
              <a:gd name="connsiteX181" fmla="*/ 3655073 w 7467600"/>
              <a:gd name="connsiteY181" fmla="*/ 3650884 h 6858000"/>
              <a:gd name="connsiteX182" fmla="*/ 3670252 w 7467600"/>
              <a:gd name="connsiteY182" fmla="*/ 3622798 h 6858000"/>
              <a:gd name="connsiteX183" fmla="*/ 3817258 w 7467600"/>
              <a:gd name="connsiteY183" fmla="*/ 3723577 h 6858000"/>
              <a:gd name="connsiteX184" fmla="*/ 4000461 w 7467600"/>
              <a:gd name="connsiteY184" fmla="*/ 3855966 h 6858000"/>
              <a:gd name="connsiteX185" fmla="*/ 4088180 w 7467600"/>
              <a:gd name="connsiteY185" fmla="*/ 3929774 h 6858000"/>
              <a:gd name="connsiteX186" fmla="*/ 4184555 w 7467600"/>
              <a:gd name="connsiteY186" fmla="*/ 4010683 h 6858000"/>
              <a:gd name="connsiteX187" fmla="*/ 4399563 w 7467600"/>
              <a:gd name="connsiteY187" fmla="*/ 4158106 h 6858000"/>
              <a:gd name="connsiteX188" fmla="*/ 4684469 w 7467600"/>
              <a:gd name="connsiteY188" fmla="*/ 4364680 h 6858000"/>
              <a:gd name="connsiteX189" fmla="*/ 4690271 w 7467600"/>
              <a:gd name="connsiteY189" fmla="*/ 4370034 h 6858000"/>
              <a:gd name="connsiteX190" fmla="*/ 4136093 w 7467600"/>
              <a:gd name="connsiteY190" fmla="*/ 3858466 h 6858000"/>
              <a:gd name="connsiteX191" fmla="*/ 3670252 w 7467600"/>
              <a:gd name="connsiteY191" fmla="*/ 3622798 h 6858000"/>
              <a:gd name="connsiteX192" fmla="*/ 4440129 w 7467600"/>
              <a:gd name="connsiteY192" fmla="*/ 3448571 h 6858000"/>
              <a:gd name="connsiteX193" fmla="*/ 4856525 w 7467600"/>
              <a:gd name="connsiteY193" fmla="*/ 3915351 h 6858000"/>
              <a:gd name="connsiteX194" fmla="*/ 5059055 w 7467600"/>
              <a:gd name="connsiteY194" fmla="*/ 4108918 h 6858000"/>
              <a:gd name="connsiteX195" fmla="*/ 5290070 w 7467600"/>
              <a:gd name="connsiteY195" fmla="*/ 4263619 h 6858000"/>
              <a:gd name="connsiteX196" fmla="*/ 4834991 w 7467600"/>
              <a:gd name="connsiteY196" fmla="*/ 3830985 h 6858000"/>
              <a:gd name="connsiteX197" fmla="*/ 4440129 w 7467600"/>
              <a:gd name="connsiteY197" fmla="*/ 3448571 h 6858000"/>
              <a:gd name="connsiteX198" fmla="*/ 4441737 w 7467600"/>
              <a:gd name="connsiteY198" fmla="*/ 3399734 h 6858000"/>
              <a:gd name="connsiteX199" fmla="*/ 4431236 w 7467600"/>
              <a:gd name="connsiteY199" fmla="*/ 3400954 h 6858000"/>
              <a:gd name="connsiteX200" fmla="*/ 4557150 w 7467600"/>
              <a:gd name="connsiteY200" fmla="*/ 3510023 h 6858000"/>
              <a:gd name="connsiteX201" fmla="*/ 4856936 w 7467600"/>
              <a:gd name="connsiteY201" fmla="*/ 3809146 h 6858000"/>
              <a:gd name="connsiteX202" fmla="*/ 5111996 w 7467600"/>
              <a:gd name="connsiteY202" fmla="*/ 4065759 h 6858000"/>
              <a:gd name="connsiteX203" fmla="*/ 5388878 w 7467600"/>
              <a:gd name="connsiteY203" fmla="*/ 4300185 h 6858000"/>
              <a:gd name="connsiteX204" fmla="*/ 5425556 w 7467600"/>
              <a:gd name="connsiteY204" fmla="*/ 4308967 h 6858000"/>
              <a:gd name="connsiteX205" fmla="*/ 4943646 w 7467600"/>
              <a:gd name="connsiteY205" fmla="*/ 3822916 h 6858000"/>
              <a:gd name="connsiteX206" fmla="*/ 4594837 w 7467600"/>
              <a:gd name="connsiteY206" fmla="*/ 3532274 h 6858000"/>
              <a:gd name="connsiteX207" fmla="*/ 4441737 w 7467600"/>
              <a:gd name="connsiteY207" fmla="*/ 3399734 h 6858000"/>
              <a:gd name="connsiteX208" fmla="*/ 5425834 w 7467600"/>
              <a:gd name="connsiteY208" fmla="*/ 3162785 h 6858000"/>
              <a:gd name="connsiteX209" fmla="*/ 5401644 w 7467600"/>
              <a:gd name="connsiteY209" fmla="*/ 3617847 h 6858000"/>
              <a:gd name="connsiteX210" fmla="*/ 5467256 w 7467600"/>
              <a:gd name="connsiteY210" fmla="*/ 4175494 h 6858000"/>
              <a:gd name="connsiteX211" fmla="*/ 5448069 w 7467600"/>
              <a:gd name="connsiteY211" fmla="*/ 3567554 h 6858000"/>
              <a:gd name="connsiteX212" fmla="*/ 5425834 w 7467600"/>
              <a:gd name="connsiteY212" fmla="*/ 3162785 h 6858000"/>
              <a:gd name="connsiteX213" fmla="*/ 1318687 w 7467600"/>
              <a:gd name="connsiteY213" fmla="*/ 3113840 h 6858000"/>
              <a:gd name="connsiteX214" fmla="*/ 1066793 w 7467600"/>
              <a:gd name="connsiteY214" fmla="*/ 3212171 h 6858000"/>
              <a:gd name="connsiteX215" fmla="*/ 993319 w 7467600"/>
              <a:gd name="connsiteY215" fmla="*/ 3247648 h 6858000"/>
              <a:gd name="connsiteX216" fmla="*/ 853081 w 7467600"/>
              <a:gd name="connsiteY216" fmla="*/ 3312410 h 6858000"/>
              <a:gd name="connsiteX217" fmla="*/ 805957 w 7467600"/>
              <a:gd name="connsiteY217" fmla="*/ 3330443 h 6858000"/>
              <a:gd name="connsiteX218" fmla="*/ 1318687 w 7467600"/>
              <a:gd name="connsiteY218" fmla="*/ 3113840 h 6858000"/>
              <a:gd name="connsiteX219" fmla="*/ 5453702 w 7467600"/>
              <a:gd name="connsiteY219" fmla="*/ 3090882 h 6858000"/>
              <a:gd name="connsiteX220" fmla="*/ 5480135 w 7467600"/>
              <a:gd name="connsiteY220" fmla="*/ 3565802 h 6858000"/>
              <a:gd name="connsiteX221" fmla="*/ 5499023 w 7467600"/>
              <a:gd name="connsiteY221" fmla="*/ 4166310 h 6858000"/>
              <a:gd name="connsiteX222" fmla="*/ 5547022 w 7467600"/>
              <a:gd name="connsiteY222" fmla="*/ 3607838 h 6858000"/>
              <a:gd name="connsiteX223" fmla="*/ 5515964 w 7467600"/>
              <a:gd name="connsiteY223" fmla="*/ 3378541 h 6858000"/>
              <a:gd name="connsiteX224" fmla="*/ 5453702 w 7467600"/>
              <a:gd name="connsiteY224" fmla="*/ 3090882 h 6858000"/>
              <a:gd name="connsiteX225" fmla="*/ 1238695 w 7467600"/>
              <a:gd name="connsiteY225" fmla="*/ 3076820 h 6858000"/>
              <a:gd name="connsiteX226" fmla="*/ 716371 w 7467600"/>
              <a:gd name="connsiteY226" fmla="*/ 3293249 h 6858000"/>
              <a:gd name="connsiteX227" fmla="*/ 579522 w 7467600"/>
              <a:gd name="connsiteY227" fmla="*/ 3371759 h 6858000"/>
              <a:gd name="connsiteX228" fmla="*/ 600288 w 7467600"/>
              <a:gd name="connsiteY228" fmla="*/ 3365555 h 6858000"/>
              <a:gd name="connsiteX229" fmla="*/ 840692 w 7467600"/>
              <a:gd name="connsiteY229" fmla="*/ 3284921 h 6858000"/>
              <a:gd name="connsiteX230" fmla="*/ 979248 w 7467600"/>
              <a:gd name="connsiteY230" fmla="*/ 3221003 h 6858000"/>
              <a:gd name="connsiteX231" fmla="*/ 1053282 w 7467600"/>
              <a:gd name="connsiteY231" fmla="*/ 3185247 h 6858000"/>
              <a:gd name="connsiteX232" fmla="*/ 1320603 w 7467600"/>
              <a:gd name="connsiteY232" fmla="*/ 3081281 h 6858000"/>
              <a:gd name="connsiteX233" fmla="*/ 1238695 w 7467600"/>
              <a:gd name="connsiteY233" fmla="*/ 3076820 h 6858000"/>
              <a:gd name="connsiteX234" fmla="*/ 5425627 w 7467600"/>
              <a:gd name="connsiteY234" fmla="*/ 2954192 h 6858000"/>
              <a:gd name="connsiteX235" fmla="*/ 5470770 w 7467600"/>
              <a:gd name="connsiteY235" fmla="*/ 3005435 h 6858000"/>
              <a:gd name="connsiteX236" fmla="*/ 5519779 w 7467600"/>
              <a:gd name="connsiteY236" fmla="*/ 4359223 h 6858000"/>
              <a:gd name="connsiteX237" fmla="*/ 5520293 w 7467600"/>
              <a:gd name="connsiteY237" fmla="*/ 4360602 h 6858000"/>
              <a:gd name="connsiteX238" fmla="*/ 5767221 w 7467600"/>
              <a:gd name="connsiteY238" fmla="*/ 4665564 h 6858000"/>
              <a:gd name="connsiteX239" fmla="*/ 6937169 w 7467600"/>
              <a:gd name="connsiteY239" fmla="*/ 4815941 h 6858000"/>
              <a:gd name="connsiteX240" fmla="*/ 6953922 w 7467600"/>
              <a:gd name="connsiteY240" fmla="*/ 4890068 h 6858000"/>
              <a:gd name="connsiteX241" fmla="*/ 6071359 w 7467600"/>
              <a:gd name="connsiteY241" fmla="*/ 4770770 h 6858000"/>
              <a:gd name="connsiteX242" fmla="*/ 6038839 w 7467600"/>
              <a:gd name="connsiteY242" fmla="*/ 4764474 h 6858000"/>
              <a:gd name="connsiteX243" fmla="*/ 6038706 w 7467600"/>
              <a:gd name="connsiteY243" fmla="*/ 4763847 h 6858000"/>
              <a:gd name="connsiteX244" fmla="*/ 6037784 w 7467600"/>
              <a:gd name="connsiteY244" fmla="*/ 4764270 h 6858000"/>
              <a:gd name="connsiteX245" fmla="*/ 6038839 w 7467600"/>
              <a:gd name="connsiteY245" fmla="*/ 4764474 h 6858000"/>
              <a:gd name="connsiteX246" fmla="*/ 6040338 w 7467600"/>
              <a:gd name="connsiteY246" fmla="*/ 4771418 h 6858000"/>
              <a:gd name="connsiteX247" fmla="*/ 6024488 w 7467600"/>
              <a:gd name="connsiteY247" fmla="*/ 4809903 h 6858000"/>
              <a:gd name="connsiteX248" fmla="*/ 5599771 w 7467600"/>
              <a:gd name="connsiteY248" fmla="*/ 5509652 h 6858000"/>
              <a:gd name="connsiteX249" fmla="*/ 5548843 w 7467600"/>
              <a:gd name="connsiteY249" fmla="*/ 5563845 h 6858000"/>
              <a:gd name="connsiteX250" fmla="*/ 5940952 w 7467600"/>
              <a:gd name="connsiteY250" fmla="*/ 6250028 h 6858000"/>
              <a:gd name="connsiteX251" fmla="*/ 6043441 w 7467600"/>
              <a:gd name="connsiteY251" fmla="*/ 6665847 h 6858000"/>
              <a:gd name="connsiteX252" fmla="*/ 6093432 w 7467600"/>
              <a:gd name="connsiteY252" fmla="*/ 6858000 h 6858000"/>
              <a:gd name="connsiteX253" fmla="*/ 6034344 w 7467600"/>
              <a:gd name="connsiteY253" fmla="*/ 6858000 h 6858000"/>
              <a:gd name="connsiteX254" fmla="*/ 6026679 w 7467600"/>
              <a:gd name="connsiteY254" fmla="*/ 6836959 h 6858000"/>
              <a:gd name="connsiteX255" fmla="*/ 5800441 w 7467600"/>
              <a:gd name="connsiteY255" fmla="*/ 6335286 h 6858000"/>
              <a:gd name="connsiteX256" fmla="*/ 5526562 w 7467600"/>
              <a:gd name="connsiteY256" fmla="*/ 5705388 h 6858000"/>
              <a:gd name="connsiteX257" fmla="*/ 5519640 w 7467600"/>
              <a:gd name="connsiteY257" fmla="*/ 5683774 h 6858000"/>
              <a:gd name="connsiteX258" fmla="*/ 5844559 w 7467600"/>
              <a:gd name="connsiteY258" fmla="*/ 6553349 h 6858000"/>
              <a:gd name="connsiteX259" fmla="*/ 5975994 w 7467600"/>
              <a:gd name="connsiteY259" fmla="*/ 6858000 h 6858000"/>
              <a:gd name="connsiteX260" fmla="*/ 5898547 w 7467600"/>
              <a:gd name="connsiteY260" fmla="*/ 6858000 h 6858000"/>
              <a:gd name="connsiteX261" fmla="*/ 5682041 w 7467600"/>
              <a:gd name="connsiteY261" fmla="*/ 6355860 h 6858000"/>
              <a:gd name="connsiteX262" fmla="*/ 5461758 w 7467600"/>
              <a:gd name="connsiteY262" fmla="*/ 5820220 h 6858000"/>
              <a:gd name="connsiteX263" fmla="*/ 5237282 w 7467600"/>
              <a:gd name="connsiteY263" fmla="*/ 6579086 h 6858000"/>
              <a:gd name="connsiteX264" fmla="*/ 5115009 w 7467600"/>
              <a:gd name="connsiteY264" fmla="*/ 6858000 h 6858000"/>
              <a:gd name="connsiteX265" fmla="*/ 5028074 w 7467600"/>
              <a:gd name="connsiteY265" fmla="*/ 6858000 h 6858000"/>
              <a:gd name="connsiteX266" fmla="*/ 5079508 w 7467600"/>
              <a:gd name="connsiteY266" fmla="*/ 6749074 h 6858000"/>
              <a:gd name="connsiteX267" fmla="*/ 5371846 w 7467600"/>
              <a:gd name="connsiteY267" fmla="*/ 5924413 h 6858000"/>
              <a:gd name="connsiteX268" fmla="*/ 5270512 w 7467600"/>
              <a:gd name="connsiteY268" fmla="*/ 6138975 h 6858000"/>
              <a:gd name="connsiteX269" fmla="*/ 5062409 w 7467600"/>
              <a:gd name="connsiteY269" fmla="*/ 6653544 h 6858000"/>
              <a:gd name="connsiteX270" fmla="*/ 5036628 w 7467600"/>
              <a:gd name="connsiteY270" fmla="*/ 6754247 h 6858000"/>
              <a:gd name="connsiteX271" fmla="*/ 5009112 w 7467600"/>
              <a:gd name="connsiteY271" fmla="*/ 6858000 h 6858000"/>
              <a:gd name="connsiteX272" fmla="*/ 4976679 w 7467600"/>
              <a:gd name="connsiteY272" fmla="*/ 6858000 h 6858000"/>
              <a:gd name="connsiteX273" fmla="*/ 5006537 w 7467600"/>
              <a:gd name="connsiteY273" fmla="*/ 6747068 h 6858000"/>
              <a:gd name="connsiteX274" fmla="*/ 5032723 w 7467600"/>
              <a:gd name="connsiteY274" fmla="*/ 6644957 h 6858000"/>
              <a:gd name="connsiteX275" fmla="*/ 5242949 w 7467600"/>
              <a:gd name="connsiteY275" fmla="*/ 6125175 h 6858000"/>
              <a:gd name="connsiteX276" fmla="*/ 5286321 w 7467600"/>
              <a:gd name="connsiteY276" fmla="*/ 6033555 h 6858000"/>
              <a:gd name="connsiteX277" fmla="*/ 5008210 w 7467600"/>
              <a:gd name="connsiteY277" fmla="*/ 6649194 h 6858000"/>
              <a:gd name="connsiteX278" fmla="*/ 4986321 w 7467600"/>
              <a:gd name="connsiteY278" fmla="*/ 6765687 h 6858000"/>
              <a:gd name="connsiteX279" fmla="*/ 4973474 w 7467600"/>
              <a:gd name="connsiteY279" fmla="*/ 6858000 h 6858000"/>
              <a:gd name="connsiteX280" fmla="*/ 4907178 w 7467600"/>
              <a:gd name="connsiteY280" fmla="*/ 6858000 h 6858000"/>
              <a:gd name="connsiteX281" fmla="*/ 4910810 w 7467600"/>
              <a:gd name="connsiteY281" fmla="*/ 6829660 h 6858000"/>
              <a:gd name="connsiteX282" fmla="*/ 4987461 w 7467600"/>
              <a:gd name="connsiteY282" fmla="*/ 6432994 h 6858000"/>
              <a:gd name="connsiteX283" fmla="*/ 5179262 w 7467600"/>
              <a:gd name="connsiteY283" fmla="*/ 6035044 h 6858000"/>
              <a:gd name="connsiteX284" fmla="*/ 4689678 w 7467600"/>
              <a:gd name="connsiteY284" fmla="*/ 6440241 h 6858000"/>
              <a:gd name="connsiteX285" fmla="*/ 4477543 w 7467600"/>
              <a:gd name="connsiteY285" fmla="*/ 6674836 h 6858000"/>
              <a:gd name="connsiteX286" fmla="*/ 4329957 w 7467600"/>
              <a:gd name="connsiteY286" fmla="*/ 6858000 h 6858000"/>
              <a:gd name="connsiteX287" fmla="*/ 4218595 w 7467600"/>
              <a:gd name="connsiteY287" fmla="*/ 6858000 h 6858000"/>
              <a:gd name="connsiteX288" fmla="*/ 4368888 w 7467600"/>
              <a:gd name="connsiteY288" fmla="*/ 6668412 h 6858000"/>
              <a:gd name="connsiteX289" fmla="*/ 4563091 w 7467600"/>
              <a:gd name="connsiteY289" fmla="*/ 6442508 h 6858000"/>
              <a:gd name="connsiteX290" fmla="*/ 5387324 w 7467600"/>
              <a:gd name="connsiteY290" fmla="*/ 5705830 h 6858000"/>
              <a:gd name="connsiteX291" fmla="*/ 5073620 w 7467600"/>
              <a:gd name="connsiteY291" fmla="*/ 5955437 h 6858000"/>
              <a:gd name="connsiteX292" fmla="*/ 4689789 w 7467600"/>
              <a:gd name="connsiteY292" fmla="*/ 6268382 h 6858000"/>
              <a:gd name="connsiteX293" fmla="*/ 4418722 w 7467600"/>
              <a:gd name="connsiteY293" fmla="*/ 6570886 h 6858000"/>
              <a:gd name="connsiteX294" fmla="*/ 4214944 w 7467600"/>
              <a:gd name="connsiteY294" fmla="*/ 6858000 h 6858000"/>
              <a:gd name="connsiteX295" fmla="*/ 4177898 w 7467600"/>
              <a:gd name="connsiteY295" fmla="*/ 6858000 h 6858000"/>
              <a:gd name="connsiteX296" fmla="*/ 4391597 w 7467600"/>
              <a:gd name="connsiteY296" fmla="*/ 6556370 h 6858000"/>
              <a:gd name="connsiteX297" fmla="*/ 4668889 w 7467600"/>
              <a:gd name="connsiteY297" fmla="*/ 6246399 h 6858000"/>
              <a:gd name="connsiteX298" fmla="*/ 5055427 w 7467600"/>
              <a:gd name="connsiteY298" fmla="*/ 5931476 h 6858000"/>
              <a:gd name="connsiteX299" fmla="*/ 5371814 w 7467600"/>
              <a:gd name="connsiteY299" fmla="*/ 5678975 h 6858000"/>
              <a:gd name="connsiteX300" fmla="*/ 4987918 w 7467600"/>
              <a:gd name="connsiteY300" fmla="*/ 5838701 h 6858000"/>
              <a:gd name="connsiteX301" fmla="*/ 4317146 w 7467600"/>
              <a:gd name="connsiteY301" fmla="*/ 6587716 h 6858000"/>
              <a:gd name="connsiteX302" fmla="*/ 4171627 w 7467600"/>
              <a:gd name="connsiteY302" fmla="*/ 6858000 h 6858000"/>
              <a:gd name="connsiteX303" fmla="*/ 4081585 w 7467600"/>
              <a:gd name="connsiteY303" fmla="*/ 6858000 h 6858000"/>
              <a:gd name="connsiteX304" fmla="*/ 4238603 w 7467600"/>
              <a:gd name="connsiteY304" fmla="*/ 6559341 h 6858000"/>
              <a:gd name="connsiteX305" fmla="*/ 4778333 w 7467600"/>
              <a:gd name="connsiteY305" fmla="*/ 5873626 h 6858000"/>
              <a:gd name="connsiteX306" fmla="*/ 5414185 w 7467600"/>
              <a:gd name="connsiteY306" fmla="*/ 5573882 h 6858000"/>
              <a:gd name="connsiteX307" fmla="*/ 5959648 w 7467600"/>
              <a:gd name="connsiteY307" fmla="*/ 4760797 h 6858000"/>
              <a:gd name="connsiteX308" fmla="*/ 5355019 w 7467600"/>
              <a:gd name="connsiteY308" fmla="*/ 4734672 h 6858000"/>
              <a:gd name="connsiteX309" fmla="*/ 5083565 w 7467600"/>
              <a:gd name="connsiteY309" fmla="*/ 5179121 h 6858000"/>
              <a:gd name="connsiteX310" fmla="*/ 4713577 w 7467600"/>
              <a:gd name="connsiteY310" fmla="*/ 5616803 h 6858000"/>
              <a:gd name="connsiteX311" fmla="*/ 3989559 w 7467600"/>
              <a:gd name="connsiteY311" fmla="*/ 6145945 h 6858000"/>
              <a:gd name="connsiteX312" fmla="*/ 3939824 w 7467600"/>
              <a:gd name="connsiteY312" fmla="*/ 6066900 h 6858000"/>
              <a:gd name="connsiteX313" fmla="*/ 4584537 w 7467600"/>
              <a:gd name="connsiteY313" fmla="*/ 5324826 h 6858000"/>
              <a:gd name="connsiteX314" fmla="*/ 5037105 w 7467600"/>
              <a:gd name="connsiteY314" fmla="*/ 5088765 h 6858000"/>
              <a:gd name="connsiteX315" fmla="*/ 5039930 w 7467600"/>
              <a:gd name="connsiteY315" fmla="*/ 5089585 h 6858000"/>
              <a:gd name="connsiteX316" fmla="*/ 5263764 w 7467600"/>
              <a:gd name="connsiteY316" fmla="*/ 4735525 h 6858000"/>
              <a:gd name="connsiteX317" fmla="*/ 4086300 w 7467600"/>
              <a:gd name="connsiteY317" fmla="*/ 4884599 h 6858000"/>
              <a:gd name="connsiteX318" fmla="*/ 4085485 w 7467600"/>
              <a:gd name="connsiteY318" fmla="*/ 4899070 h 6858000"/>
              <a:gd name="connsiteX319" fmla="*/ 3871915 w 7467600"/>
              <a:gd name="connsiteY319" fmla="*/ 5253645 h 6858000"/>
              <a:gd name="connsiteX320" fmla="*/ 3799374 w 7467600"/>
              <a:gd name="connsiteY320" fmla="*/ 5466127 h 6858000"/>
              <a:gd name="connsiteX321" fmla="*/ 3498850 w 7467600"/>
              <a:gd name="connsiteY321" fmla="*/ 6661888 h 6858000"/>
              <a:gd name="connsiteX322" fmla="*/ 3399216 w 7467600"/>
              <a:gd name="connsiteY322" fmla="*/ 6858000 h 6858000"/>
              <a:gd name="connsiteX323" fmla="*/ 3303688 w 7467600"/>
              <a:gd name="connsiteY323" fmla="*/ 6858000 h 6858000"/>
              <a:gd name="connsiteX324" fmla="*/ 3391774 w 7467600"/>
              <a:gd name="connsiteY324" fmla="*/ 6697181 h 6858000"/>
              <a:gd name="connsiteX325" fmla="*/ 3735540 w 7467600"/>
              <a:gd name="connsiteY325" fmla="*/ 5546923 h 6858000"/>
              <a:gd name="connsiteX326" fmla="*/ 3729438 w 7467600"/>
              <a:gd name="connsiteY326" fmla="*/ 5569058 h 6858000"/>
              <a:gd name="connsiteX327" fmla="*/ 3707782 w 7467600"/>
              <a:gd name="connsiteY327" fmla="*/ 5644908 h 6858000"/>
              <a:gd name="connsiteX328" fmla="*/ 3583827 w 7467600"/>
              <a:gd name="connsiteY328" fmla="*/ 6039215 h 6858000"/>
              <a:gd name="connsiteX329" fmla="*/ 3547861 w 7467600"/>
              <a:gd name="connsiteY329" fmla="*/ 6129609 h 6858000"/>
              <a:gd name="connsiteX330" fmla="*/ 3490905 w 7467600"/>
              <a:gd name="connsiteY330" fmla="*/ 6277660 h 6858000"/>
              <a:gd name="connsiteX331" fmla="*/ 3455859 w 7467600"/>
              <a:gd name="connsiteY331" fmla="*/ 6391301 h 6858000"/>
              <a:gd name="connsiteX332" fmla="*/ 3429112 w 7467600"/>
              <a:gd name="connsiteY332" fmla="*/ 6479469 h 6858000"/>
              <a:gd name="connsiteX333" fmla="*/ 3304862 w 7467600"/>
              <a:gd name="connsiteY333" fmla="*/ 6796476 h 6858000"/>
              <a:gd name="connsiteX334" fmla="*/ 3276071 w 7467600"/>
              <a:gd name="connsiteY334" fmla="*/ 6858000 h 6858000"/>
              <a:gd name="connsiteX335" fmla="*/ 3240805 w 7467600"/>
              <a:gd name="connsiteY335" fmla="*/ 6858000 h 6858000"/>
              <a:gd name="connsiteX336" fmla="*/ 3275917 w 7467600"/>
              <a:gd name="connsiteY336" fmla="*/ 6783192 h 6858000"/>
              <a:gd name="connsiteX337" fmla="*/ 3399358 w 7467600"/>
              <a:gd name="connsiteY337" fmla="*/ 6469011 h 6858000"/>
              <a:gd name="connsiteX338" fmla="*/ 3425650 w 7467600"/>
              <a:gd name="connsiteY338" fmla="*/ 6381333 h 6858000"/>
              <a:gd name="connsiteX339" fmla="*/ 3460661 w 7467600"/>
              <a:gd name="connsiteY339" fmla="*/ 6266763 h 6858000"/>
              <a:gd name="connsiteX340" fmla="*/ 3518021 w 7467600"/>
              <a:gd name="connsiteY340" fmla="*/ 6117298 h 6858000"/>
              <a:gd name="connsiteX341" fmla="*/ 3554035 w 7467600"/>
              <a:gd name="connsiteY341" fmla="*/ 6027832 h 6858000"/>
              <a:gd name="connsiteX342" fmla="*/ 3677174 w 7467600"/>
              <a:gd name="connsiteY342" fmla="*/ 5636351 h 6858000"/>
              <a:gd name="connsiteX343" fmla="*/ 3698819 w 7467600"/>
              <a:gd name="connsiteY343" fmla="*/ 5560503 h 6858000"/>
              <a:gd name="connsiteX344" fmla="*/ 3702094 w 7467600"/>
              <a:gd name="connsiteY344" fmla="*/ 5549194 h 6858000"/>
              <a:gd name="connsiteX345" fmla="*/ 3398355 w 7467600"/>
              <a:gd name="connsiteY345" fmla="*/ 6094603 h 6858000"/>
              <a:gd name="connsiteX346" fmla="*/ 3193941 w 7467600"/>
              <a:gd name="connsiteY346" fmla="*/ 6798775 h 6858000"/>
              <a:gd name="connsiteX347" fmla="*/ 3184140 w 7467600"/>
              <a:gd name="connsiteY347" fmla="*/ 6858000 h 6858000"/>
              <a:gd name="connsiteX348" fmla="*/ 3099978 w 7467600"/>
              <a:gd name="connsiteY348" fmla="*/ 6858000 h 6858000"/>
              <a:gd name="connsiteX349" fmla="*/ 3101556 w 7467600"/>
              <a:gd name="connsiteY349" fmla="*/ 6843337 h 6858000"/>
              <a:gd name="connsiteX350" fmla="*/ 3370162 w 7467600"/>
              <a:gd name="connsiteY350" fmla="*/ 5785550 h 6858000"/>
              <a:gd name="connsiteX351" fmla="*/ 3746477 w 7467600"/>
              <a:gd name="connsiteY351" fmla="*/ 5377889 h 6858000"/>
              <a:gd name="connsiteX352" fmla="*/ 3863399 w 7467600"/>
              <a:gd name="connsiteY352" fmla="*/ 5087257 h 6858000"/>
              <a:gd name="connsiteX353" fmla="*/ 3968712 w 7467600"/>
              <a:gd name="connsiteY353" fmla="*/ 4913989 h 6858000"/>
              <a:gd name="connsiteX354" fmla="*/ 2792390 w 7467600"/>
              <a:gd name="connsiteY354" fmla="*/ 5382974 h 6858000"/>
              <a:gd name="connsiteX355" fmla="*/ 2714982 w 7467600"/>
              <a:gd name="connsiteY355" fmla="*/ 5427051 h 6858000"/>
              <a:gd name="connsiteX356" fmla="*/ 2813361 w 7467600"/>
              <a:gd name="connsiteY356" fmla="*/ 6023912 h 6858000"/>
              <a:gd name="connsiteX357" fmla="*/ 2688430 w 7467600"/>
              <a:gd name="connsiteY357" fmla="*/ 6801564 h 6858000"/>
              <a:gd name="connsiteX358" fmla="*/ 2629626 w 7467600"/>
              <a:gd name="connsiteY358" fmla="*/ 6763394 h 6858000"/>
              <a:gd name="connsiteX359" fmla="*/ 2565328 w 7467600"/>
              <a:gd name="connsiteY359" fmla="*/ 5516399 h 6858000"/>
              <a:gd name="connsiteX360" fmla="*/ 1922999 w 7467600"/>
              <a:gd name="connsiteY360" fmla="*/ 5980343 h 6858000"/>
              <a:gd name="connsiteX361" fmla="*/ 1950261 w 7467600"/>
              <a:gd name="connsiteY361" fmla="*/ 6405858 h 6858000"/>
              <a:gd name="connsiteX362" fmla="*/ 2365554 w 7467600"/>
              <a:gd name="connsiteY362" fmla="*/ 6759107 h 6858000"/>
              <a:gd name="connsiteX363" fmla="*/ 2424142 w 7467600"/>
              <a:gd name="connsiteY363" fmla="*/ 6858000 h 6858000"/>
              <a:gd name="connsiteX364" fmla="*/ 2395994 w 7467600"/>
              <a:gd name="connsiteY364" fmla="*/ 6858000 h 6858000"/>
              <a:gd name="connsiteX365" fmla="*/ 2392863 w 7467600"/>
              <a:gd name="connsiteY365" fmla="*/ 6852964 h 6858000"/>
              <a:gd name="connsiteX366" fmla="*/ 2017589 w 7467600"/>
              <a:gd name="connsiteY366" fmla="*/ 6493982 h 6858000"/>
              <a:gd name="connsiteX367" fmla="*/ 2147336 w 7467600"/>
              <a:gd name="connsiteY367" fmla="*/ 6594052 h 6858000"/>
              <a:gd name="connsiteX368" fmla="*/ 2207047 w 7467600"/>
              <a:gd name="connsiteY368" fmla="*/ 6654540 h 6858000"/>
              <a:gd name="connsiteX369" fmla="*/ 2299106 w 7467600"/>
              <a:gd name="connsiteY369" fmla="*/ 6778931 h 6858000"/>
              <a:gd name="connsiteX370" fmla="*/ 2314430 w 7467600"/>
              <a:gd name="connsiteY370" fmla="*/ 6801144 h 6858000"/>
              <a:gd name="connsiteX371" fmla="*/ 2352406 w 7467600"/>
              <a:gd name="connsiteY371" fmla="*/ 6858000 h 6858000"/>
              <a:gd name="connsiteX372" fmla="*/ 2314492 w 7467600"/>
              <a:gd name="connsiteY372" fmla="*/ 6858000 h 6858000"/>
              <a:gd name="connsiteX373" fmla="*/ 2288095 w 7467600"/>
              <a:gd name="connsiteY373" fmla="*/ 6818030 h 6858000"/>
              <a:gd name="connsiteX374" fmla="*/ 2272768 w 7467600"/>
              <a:gd name="connsiteY374" fmla="*/ 6795822 h 6858000"/>
              <a:gd name="connsiteX375" fmla="*/ 2182715 w 7467600"/>
              <a:gd name="connsiteY375" fmla="*/ 6675071 h 6858000"/>
              <a:gd name="connsiteX376" fmla="*/ 2032061 w 7467600"/>
              <a:gd name="connsiteY376" fmla="*/ 6541380 h 6858000"/>
              <a:gd name="connsiteX377" fmla="*/ 2257220 w 7467600"/>
              <a:gd name="connsiteY377" fmla="*/ 6826257 h 6858000"/>
              <a:gd name="connsiteX378" fmla="*/ 2281324 w 7467600"/>
              <a:gd name="connsiteY378" fmla="*/ 6858000 h 6858000"/>
              <a:gd name="connsiteX379" fmla="*/ 2242860 w 7467600"/>
              <a:gd name="connsiteY379" fmla="*/ 6858000 h 6858000"/>
              <a:gd name="connsiteX380" fmla="*/ 2232818 w 7467600"/>
              <a:gd name="connsiteY380" fmla="*/ 6844926 h 6858000"/>
              <a:gd name="connsiteX381" fmla="*/ 1990172 w 7467600"/>
              <a:gd name="connsiteY381" fmla="*/ 6542121 h 6858000"/>
              <a:gd name="connsiteX382" fmla="*/ 2124090 w 7467600"/>
              <a:gd name="connsiteY382" fmla="*/ 6761017 h 6858000"/>
              <a:gd name="connsiteX383" fmla="*/ 2200380 w 7467600"/>
              <a:gd name="connsiteY383" fmla="*/ 6858000 h 6858000"/>
              <a:gd name="connsiteX384" fmla="*/ 2147507 w 7467600"/>
              <a:gd name="connsiteY384" fmla="*/ 6858000 h 6858000"/>
              <a:gd name="connsiteX385" fmla="*/ 2070668 w 7467600"/>
              <a:gd name="connsiteY385" fmla="*/ 6761520 h 6858000"/>
              <a:gd name="connsiteX386" fmla="*/ 1975142 w 7467600"/>
              <a:gd name="connsiteY386" fmla="*/ 6585570 h 6858000"/>
              <a:gd name="connsiteX387" fmla="*/ 2050035 w 7467600"/>
              <a:gd name="connsiteY387" fmla="*/ 6813345 h 6858000"/>
              <a:gd name="connsiteX388" fmla="*/ 2063025 w 7467600"/>
              <a:gd name="connsiteY388" fmla="*/ 6858000 h 6858000"/>
              <a:gd name="connsiteX389" fmla="*/ 2021675 w 7467600"/>
              <a:gd name="connsiteY389" fmla="*/ 6858000 h 6858000"/>
              <a:gd name="connsiteX390" fmla="*/ 2019308 w 7467600"/>
              <a:gd name="connsiteY390" fmla="*/ 6847118 h 6858000"/>
              <a:gd name="connsiteX391" fmla="*/ 1938835 w 7467600"/>
              <a:gd name="connsiteY391" fmla="*/ 6551160 h 6858000"/>
              <a:gd name="connsiteX392" fmla="*/ 1953230 w 7467600"/>
              <a:gd name="connsiteY392" fmla="*/ 6759699 h 6858000"/>
              <a:gd name="connsiteX393" fmla="*/ 1956763 w 7467600"/>
              <a:gd name="connsiteY393" fmla="*/ 6778191 h 6858000"/>
              <a:gd name="connsiteX394" fmla="*/ 1967925 w 7467600"/>
              <a:gd name="connsiteY394" fmla="*/ 6858000 h 6858000"/>
              <a:gd name="connsiteX395" fmla="*/ 1936622 w 7467600"/>
              <a:gd name="connsiteY395" fmla="*/ 6858000 h 6858000"/>
              <a:gd name="connsiteX396" fmla="*/ 1926261 w 7467600"/>
              <a:gd name="connsiteY396" fmla="*/ 6784064 h 6858000"/>
              <a:gd name="connsiteX397" fmla="*/ 1922724 w 7467600"/>
              <a:gd name="connsiteY397" fmla="*/ 6765577 h 6858000"/>
              <a:gd name="connsiteX398" fmla="*/ 1904650 w 7467600"/>
              <a:gd name="connsiteY398" fmla="*/ 6639616 h 6858000"/>
              <a:gd name="connsiteX399" fmla="*/ 1885273 w 7467600"/>
              <a:gd name="connsiteY399" fmla="*/ 6858000 h 6858000"/>
              <a:gd name="connsiteX400" fmla="*/ 1854363 w 7467600"/>
              <a:gd name="connsiteY400" fmla="*/ 6858000 h 6858000"/>
              <a:gd name="connsiteX401" fmla="*/ 1880391 w 7467600"/>
              <a:gd name="connsiteY401" fmla="*/ 6603796 h 6858000"/>
              <a:gd name="connsiteX402" fmla="*/ 1818273 w 7467600"/>
              <a:gd name="connsiteY402" fmla="*/ 6715729 h 6858000"/>
              <a:gd name="connsiteX403" fmla="*/ 1794691 w 7467600"/>
              <a:gd name="connsiteY403" fmla="*/ 6843239 h 6858000"/>
              <a:gd name="connsiteX404" fmla="*/ 1794914 w 7467600"/>
              <a:gd name="connsiteY404" fmla="*/ 6858000 h 6858000"/>
              <a:gd name="connsiteX405" fmla="*/ 1746128 w 7467600"/>
              <a:gd name="connsiteY405" fmla="*/ 6858000 h 6858000"/>
              <a:gd name="connsiteX406" fmla="*/ 1753934 w 7467600"/>
              <a:gd name="connsiteY406" fmla="*/ 6724796 h 6858000"/>
              <a:gd name="connsiteX407" fmla="*/ 1792053 w 7467600"/>
              <a:gd name="connsiteY407" fmla="*/ 6572396 h 6858000"/>
              <a:gd name="connsiteX408" fmla="*/ 1862248 w 7467600"/>
              <a:gd name="connsiteY408" fmla="*/ 6266397 h 6858000"/>
              <a:gd name="connsiteX409" fmla="*/ 1862250 w 7467600"/>
              <a:gd name="connsiteY409" fmla="*/ 6033531 h 6858000"/>
              <a:gd name="connsiteX410" fmla="*/ 1211999 w 7467600"/>
              <a:gd name="connsiteY410" fmla="*/ 6683610 h 6858000"/>
              <a:gd name="connsiteX411" fmla="*/ 1213266 w 7467600"/>
              <a:gd name="connsiteY411" fmla="*/ 6691947 h 6858000"/>
              <a:gd name="connsiteX412" fmla="*/ 1203370 w 7467600"/>
              <a:gd name="connsiteY412" fmla="*/ 6850676 h 6858000"/>
              <a:gd name="connsiteX413" fmla="*/ 1203671 w 7467600"/>
              <a:gd name="connsiteY413" fmla="*/ 6858000 h 6858000"/>
              <a:gd name="connsiteX414" fmla="*/ 1143180 w 7467600"/>
              <a:gd name="connsiteY414" fmla="*/ 6858000 h 6858000"/>
              <a:gd name="connsiteX415" fmla="*/ 1142176 w 7467600"/>
              <a:gd name="connsiteY415" fmla="*/ 6766045 h 6858000"/>
              <a:gd name="connsiteX416" fmla="*/ 1067484 w 7467600"/>
              <a:gd name="connsiteY416" fmla="*/ 6858000 h 6858000"/>
              <a:gd name="connsiteX417" fmla="*/ 953928 w 7467600"/>
              <a:gd name="connsiteY417" fmla="*/ 6858000 h 6858000"/>
              <a:gd name="connsiteX418" fmla="*/ 959715 w 7467600"/>
              <a:gd name="connsiteY418" fmla="*/ 6850185 h 6858000"/>
              <a:gd name="connsiteX419" fmla="*/ 1483788 w 7467600"/>
              <a:gd name="connsiteY419" fmla="*/ 6259174 h 6858000"/>
              <a:gd name="connsiteX420" fmla="*/ 1100671 w 7467600"/>
              <a:gd name="connsiteY420" fmla="*/ 6252137 h 6858000"/>
              <a:gd name="connsiteX421" fmla="*/ 1090144 w 7467600"/>
              <a:gd name="connsiteY421" fmla="*/ 6256748 h 6858000"/>
              <a:gd name="connsiteX422" fmla="*/ 1095872 w 7467600"/>
              <a:gd name="connsiteY422" fmla="*/ 6271892 h 6858000"/>
              <a:gd name="connsiteX423" fmla="*/ 262785 w 7467600"/>
              <a:gd name="connsiteY423" fmla="*/ 6845450 h 6858000"/>
              <a:gd name="connsiteX424" fmla="*/ 209968 w 7467600"/>
              <a:gd name="connsiteY424" fmla="*/ 6770713 h 6858000"/>
              <a:gd name="connsiteX425" fmla="*/ 873460 w 7467600"/>
              <a:gd name="connsiteY425" fmla="*/ 6253768 h 6858000"/>
              <a:gd name="connsiteX426" fmla="*/ 192686 w 7467600"/>
              <a:gd name="connsiteY426" fmla="*/ 5849257 h 6858000"/>
              <a:gd name="connsiteX427" fmla="*/ 4696 w 7467600"/>
              <a:gd name="connsiteY427" fmla="*/ 5697668 h 6858000"/>
              <a:gd name="connsiteX428" fmla="*/ 0 w 7467600"/>
              <a:gd name="connsiteY428" fmla="*/ 5689984 h 6858000"/>
              <a:gd name="connsiteX429" fmla="*/ 0 w 7467600"/>
              <a:gd name="connsiteY429" fmla="*/ 5513472 h 6858000"/>
              <a:gd name="connsiteX430" fmla="*/ 174101 w 7467600"/>
              <a:gd name="connsiteY430" fmla="*/ 5620277 h 6858000"/>
              <a:gd name="connsiteX431" fmla="*/ 891800 w 7467600"/>
              <a:gd name="connsiteY431" fmla="*/ 6036935 h 6858000"/>
              <a:gd name="connsiteX432" fmla="*/ 1072219 w 7467600"/>
              <a:gd name="connsiteY432" fmla="*/ 6169443 h 6858000"/>
              <a:gd name="connsiteX433" fmla="*/ 1074117 w 7467600"/>
              <a:gd name="connsiteY433" fmla="*/ 6170301 h 6858000"/>
              <a:gd name="connsiteX434" fmla="*/ 1083114 w 7467600"/>
              <a:gd name="connsiteY434" fmla="*/ 6174131 h 6858000"/>
              <a:gd name="connsiteX435" fmla="*/ 1543010 w 7467600"/>
              <a:gd name="connsiteY435" fmla="*/ 6191140 h 6858000"/>
              <a:gd name="connsiteX436" fmla="*/ 1551080 w 7467600"/>
              <a:gd name="connsiteY436" fmla="*/ 6195006 h 6858000"/>
              <a:gd name="connsiteX437" fmla="*/ 2345443 w 7467600"/>
              <a:gd name="connsiteY437" fmla="*/ 5549882 h 6858000"/>
              <a:gd name="connsiteX438" fmla="*/ 1721499 w 7467600"/>
              <a:gd name="connsiteY438" fmla="*/ 5599969 h 6858000"/>
              <a:gd name="connsiteX439" fmla="*/ 767716 w 7467600"/>
              <a:gd name="connsiteY439" fmla="*/ 5472768 h 6858000"/>
              <a:gd name="connsiteX440" fmla="*/ 722147 w 7467600"/>
              <a:gd name="connsiteY440" fmla="*/ 5393091 h 6858000"/>
              <a:gd name="connsiteX441" fmla="*/ 1485552 w 7467600"/>
              <a:gd name="connsiteY441" fmla="*/ 5313202 h 6858000"/>
              <a:gd name="connsiteX442" fmla="*/ 2143004 w 7467600"/>
              <a:gd name="connsiteY442" fmla="*/ 5402420 h 6858000"/>
              <a:gd name="connsiteX443" fmla="*/ 1933391 w 7467600"/>
              <a:gd name="connsiteY443" fmla="*/ 5156971 h 6858000"/>
              <a:gd name="connsiteX444" fmla="*/ 1827118 w 7467600"/>
              <a:gd name="connsiteY444" fmla="*/ 4968410 h 6858000"/>
              <a:gd name="connsiteX445" fmla="*/ 1837349 w 7467600"/>
              <a:gd name="connsiteY445" fmla="*/ 4956357 h 6858000"/>
              <a:gd name="connsiteX446" fmla="*/ 2162835 w 7467600"/>
              <a:gd name="connsiteY446" fmla="*/ 5187853 h 6858000"/>
              <a:gd name="connsiteX447" fmla="*/ 2257167 w 7467600"/>
              <a:gd name="connsiteY447" fmla="*/ 5462123 h 6858000"/>
              <a:gd name="connsiteX448" fmla="*/ 2261598 w 7467600"/>
              <a:gd name="connsiteY448" fmla="*/ 5467998 h 6858000"/>
              <a:gd name="connsiteX449" fmla="*/ 2437177 w 7467600"/>
              <a:gd name="connsiteY449" fmla="*/ 5479608 h 6858000"/>
              <a:gd name="connsiteX450" fmla="*/ 2445247 w 7467600"/>
              <a:gd name="connsiteY450" fmla="*/ 5483476 h 6858000"/>
              <a:gd name="connsiteX451" fmla="*/ 2743626 w 7467600"/>
              <a:gd name="connsiteY451" fmla="*/ 5304819 h 6858000"/>
              <a:gd name="connsiteX452" fmla="*/ 3048102 w 7467600"/>
              <a:gd name="connsiteY452" fmla="*/ 5150595 h 6858000"/>
              <a:gd name="connsiteX453" fmla="*/ 1799414 w 7467600"/>
              <a:gd name="connsiteY453" fmla="*/ 4694732 h 6858000"/>
              <a:gd name="connsiteX454" fmla="*/ 1771735 w 7467600"/>
              <a:gd name="connsiteY454" fmla="*/ 4619929 h 6858000"/>
              <a:gd name="connsiteX455" fmla="*/ 3104273 w 7467600"/>
              <a:gd name="connsiteY455" fmla="*/ 5076159 h 6858000"/>
              <a:gd name="connsiteX456" fmla="*/ 3113245 w 7467600"/>
              <a:gd name="connsiteY456" fmla="*/ 5090705 h 6858000"/>
              <a:gd name="connsiteX457" fmla="*/ 3126294 w 7467600"/>
              <a:gd name="connsiteY457" fmla="*/ 5114400 h 6858000"/>
              <a:gd name="connsiteX458" fmla="*/ 3937433 w 7467600"/>
              <a:gd name="connsiteY458" fmla="*/ 4830473 h 6858000"/>
              <a:gd name="connsiteX459" fmla="*/ 3590475 w 7467600"/>
              <a:gd name="connsiteY459" fmla="*/ 4597974 h 6858000"/>
              <a:gd name="connsiteX460" fmla="*/ 3100264 w 7467600"/>
              <a:gd name="connsiteY460" fmla="*/ 4579845 h 6858000"/>
              <a:gd name="connsiteX461" fmla="*/ 2183576 w 7467600"/>
              <a:gd name="connsiteY461" fmla="*/ 4227150 h 6858000"/>
              <a:gd name="connsiteX462" fmla="*/ 2151029 w 7467600"/>
              <a:gd name="connsiteY462" fmla="*/ 4146947 h 6858000"/>
              <a:gd name="connsiteX463" fmla="*/ 3563434 w 7467600"/>
              <a:gd name="connsiteY463" fmla="*/ 4469115 h 6858000"/>
              <a:gd name="connsiteX464" fmla="*/ 3177952 w 7467600"/>
              <a:gd name="connsiteY464" fmla="*/ 3657386 h 6858000"/>
              <a:gd name="connsiteX465" fmla="*/ 3189263 w 7467600"/>
              <a:gd name="connsiteY465" fmla="*/ 3625726 h 6858000"/>
              <a:gd name="connsiteX466" fmla="*/ 3560912 w 7467600"/>
              <a:gd name="connsiteY466" fmla="*/ 4079863 h 6858000"/>
              <a:gd name="connsiteX467" fmla="*/ 3626636 w 7467600"/>
              <a:gd name="connsiteY467" fmla="*/ 4512230 h 6858000"/>
              <a:gd name="connsiteX468" fmla="*/ 3653088 w 7467600"/>
              <a:gd name="connsiteY468" fmla="*/ 4521417 h 6858000"/>
              <a:gd name="connsiteX469" fmla="*/ 3988128 w 7467600"/>
              <a:gd name="connsiteY469" fmla="*/ 4817267 h 6858000"/>
              <a:gd name="connsiteX470" fmla="*/ 4830582 w 7467600"/>
              <a:gd name="connsiteY470" fmla="*/ 4676000 h 6858000"/>
              <a:gd name="connsiteX471" fmla="*/ 4830100 w 7467600"/>
              <a:gd name="connsiteY471" fmla="*/ 4675554 h 6858000"/>
              <a:gd name="connsiteX472" fmla="*/ 4036318 w 7467600"/>
              <a:gd name="connsiteY472" fmla="*/ 4147013 h 6858000"/>
              <a:gd name="connsiteX473" fmla="*/ 3432098 w 7467600"/>
              <a:gd name="connsiteY473" fmla="*/ 3537312 h 6858000"/>
              <a:gd name="connsiteX474" fmla="*/ 3446761 w 7467600"/>
              <a:gd name="connsiteY474" fmla="*/ 3461278 h 6858000"/>
              <a:gd name="connsiteX475" fmla="*/ 4419733 w 7467600"/>
              <a:gd name="connsiteY475" fmla="*/ 3963555 h 6858000"/>
              <a:gd name="connsiteX476" fmla="*/ 4781371 w 7467600"/>
              <a:gd name="connsiteY476" fmla="*/ 4458604 h 6858000"/>
              <a:gd name="connsiteX477" fmla="*/ 4780440 w 7467600"/>
              <a:gd name="connsiteY477" fmla="*/ 4470290 h 6858000"/>
              <a:gd name="connsiteX478" fmla="*/ 4898954 w 7467600"/>
              <a:gd name="connsiteY478" fmla="*/ 4662092 h 6858000"/>
              <a:gd name="connsiteX479" fmla="*/ 4900699 w 7467600"/>
              <a:gd name="connsiteY479" fmla="*/ 4670867 h 6858000"/>
              <a:gd name="connsiteX480" fmla="*/ 5714511 w 7467600"/>
              <a:gd name="connsiteY480" fmla="*/ 4663483 h 6858000"/>
              <a:gd name="connsiteX481" fmla="*/ 5464793 w 7467600"/>
              <a:gd name="connsiteY481" fmla="*/ 4393556 h 6858000"/>
              <a:gd name="connsiteX482" fmla="*/ 5461897 w 7467600"/>
              <a:gd name="connsiteY482" fmla="*/ 4390879 h 6858000"/>
              <a:gd name="connsiteX483" fmla="*/ 4294126 w 7467600"/>
              <a:gd name="connsiteY483" fmla="*/ 3303048 h 6858000"/>
              <a:gd name="connsiteX484" fmla="*/ 4305321 w 7467600"/>
              <a:gd name="connsiteY484" fmla="*/ 3256953 h 6858000"/>
              <a:gd name="connsiteX485" fmla="*/ 4949299 w 7467600"/>
              <a:gd name="connsiteY485" fmla="*/ 3766336 h 6858000"/>
              <a:gd name="connsiteX486" fmla="*/ 5291452 w 7467600"/>
              <a:gd name="connsiteY486" fmla="*/ 4076801 h 6858000"/>
              <a:gd name="connsiteX487" fmla="*/ 5434998 w 7467600"/>
              <a:gd name="connsiteY487" fmla="*/ 4254100 h 6858000"/>
              <a:gd name="connsiteX488" fmla="*/ 5351015 w 7467600"/>
              <a:gd name="connsiteY488" fmla="*/ 3760989 h 6858000"/>
              <a:gd name="connsiteX489" fmla="*/ 5413780 w 7467600"/>
              <a:gd name="connsiteY489" fmla="*/ 2966265 h 6858000"/>
              <a:gd name="connsiteX490" fmla="*/ 5425627 w 7467600"/>
              <a:gd name="connsiteY490" fmla="*/ 2954192 h 6858000"/>
              <a:gd name="connsiteX491" fmla="*/ 6604735 w 7467600"/>
              <a:gd name="connsiteY491" fmla="*/ 2041381 h 6858000"/>
              <a:gd name="connsiteX492" fmla="*/ 7204487 w 7467600"/>
              <a:gd name="connsiteY492" fmla="*/ 2742112 h 6858000"/>
              <a:gd name="connsiteX493" fmla="*/ 7131592 w 7467600"/>
              <a:gd name="connsiteY493" fmla="*/ 2672096 h 6858000"/>
              <a:gd name="connsiteX494" fmla="*/ 6996344 w 7467600"/>
              <a:gd name="connsiteY494" fmla="*/ 2518310 h 6858000"/>
              <a:gd name="connsiteX495" fmla="*/ 6735495 w 7467600"/>
              <a:gd name="connsiteY495" fmla="*/ 2196890 h 6858000"/>
              <a:gd name="connsiteX496" fmla="*/ 6721901 w 7467600"/>
              <a:gd name="connsiteY496" fmla="*/ 2179274 h 6858000"/>
              <a:gd name="connsiteX497" fmla="*/ 6604735 w 7467600"/>
              <a:gd name="connsiteY497" fmla="*/ 2041381 h 6858000"/>
              <a:gd name="connsiteX498" fmla="*/ 6591670 w 7467600"/>
              <a:gd name="connsiteY498" fmla="*/ 1988277 h 6858000"/>
              <a:gd name="connsiteX499" fmla="*/ 6747349 w 7467600"/>
              <a:gd name="connsiteY499" fmla="*/ 2160069 h 6858000"/>
              <a:gd name="connsiteX500" fmla="*/ 6760943 w 7467600"/>
              <a:gd name="connsiteY500" fmla="*/ 2177686 h 6858000"/>
              <a:gd name="connsiteX501" fmla="*/ 7021065 w 7467600"/>
              <a:gd name="connsiteY501" fmla="*/ 2498102 h 6858000"/>
              <a:gd name="connsiteX502" fmla="*/ 7155223 w 7467600"/>
              <a:gd name="connsiteY502" fmla="*/ 2650386 h 6858000"/>
              <a:gd name="connsiteX503" fmla="*/ 7203167 w 7467600"/>
              <a:gd name="connsiteY503" fmla="*/ 2697288 h 6858000"/>
              <a:gd name="connsiteX504" fmla="*/ 6937703 w 7467600"/>
              <a:gd name="connsiteY504" fmla="*/ 2321981 h 6858000"/>
              <a:gd name="connsiteX505" fmla="*/ 6591670 w 7467600"/>
              <a:gd name="connsiteY505" fmla="*/ 1988277 h 6858000"/>
              <a:gd name="connsiteX506" fmla="*/ 5798671 w 7467600"/>
              <a:gd name="connsiteY506" fmla="*/ 1981601 h 6858000"/>
              <a:gd name="connsiteX507" fmla="*/ 5754709 w 7467600"/>
              <a:gd name="connsiteY507" fmla="*/ 2071454 h 6858000"/>
              <a:gd name="connsiteX508" fmla="*/ 5763044 w 7467600"/>
              <a:gd name="connsiteY508" fmla="*/ 2842206 h 6858000"/>
              <a:gd name="connsiteX509" fmla="*/ 5764974 w 7467600"/>
              <a:gd name="connsiteY509" fmla="*/ 2799609 h 6858000"/>
              <a:gd name="connsiteX510" fmla="*/ 5767665 w 7467600"/>
              <a:gd name="connsiteY510" fmla="*/ 2666409 h 6858000"/>
              <a:gd name="connsiteX511" fmla="*/ 5763055 w 7467600"/>
              <a:gd name="connsiteY511" fmla="*/ 2579705 h 6858000"/>
              <a:gd name="connsiteX512" fmla="*/ 5758079 w 7467600"/>
              <a:gd name="connsiteY512" fmla="*/ 2492508 h 6858000"/>
              <a:gd name="connsiteX513" fmla="*/ 5779325 w 7467600"/>
              <a:gd name="connsiteY513" fmla="*/ 2197069 h 6858000"/>
              <a:gd name="connsiteX514" fmla="*/ 5798671 w 7467600"/>
              <a:gd name="connsiteY514" fmla="*/ 1981601 h 6858000"/>
              <a:gd name="connsiteX515" fmla="*/ 5829202 w 7467600"/>
              <a:gd name="connsiteY515" fmla="*/ 1971679 h 6858000"/>
              <a:gd name="connsiteX516" fmla="*/ 5809558 w 7467600"/>
              <a:gd name="connsiteY516" fmla="*/ 2198043 h 6858000"/>
              <a:gd name="connsiteX517" fmla="*/ 5788653 w 7467600"/>
              <a:gd name="connsiteY517" fmla="*/ 2489430 h 6858000"/>
              <a:gd name="connsiteX518" fmla="*/ 5793439 w 7467600"/>
              <a:gd name="connsiteY518" fmla="*/ 2575235 h 6858000"/>
              <a:gd name="connsiteX519" fmla="*/ 5796837 w 7467600"/>
              <a:gd name="connsiteY519" fmla="*/ 2637633 h 6858000"/>
              <a:gd name="connsiteX520" fmla="*/ 5818614 w 7467600"/>
              <a:gd name="connsiteY520" fmla="*/ 2473055 h 6858000"/>
              <a:gd name="connsiteX521" fmla="*/ 5829202 w 7467600"/>
              <a:gd name="connsiteY521" fmla="*/ 1971679 h 6858000"/>
              <a:gd name="connsiteX522" fmla="*/ 5911389 w 7467600"/>
              <a:gd name="connsiteY522" fmla="*/ 1898371 h 6858000"/>
              <a:gd name="connsiteX523" fmla="*/ 6237627 w 7467600"/>
              <a:gd name="connsiteY523" fmla="*/ 2231921 h 6858000"/>
              <a:gd name="connsiteX524" fmla="*/ 5911389 w 7467600"/>
              <a:gd name="connsiteY524" fmla="*/ 1898371 h 6858000"/>
              <a:gd name="connsiteX525" fmla="*/ 6944437 w 7467600"/>
              <a:gd name="connsiteY525" fmla="*/ 1575402 h 6858000"/>
              <a:gd name="connsiteX526" fmla="*/ 6304730 w 7467600"/>
              <a:gd name="connsiteY526" fmla="*/ 1766654 h 6858000"/>
              <a:gd name="connsiteX527" fmla="*/ 6944437 w 7467600"/>
              <a:gd name="connsiteY527" fmla="*/ 1575402 h 6858000"/>
              <a:gd name="connsiteX528" fmla="*/ 7019523 w 7467600"/>
              <a:gd name="connsiteY528" fmla="*/ 1519450 h 6858000"/>
              <a:gd name="connsiteX529" fmla="*/ 6298091 w 7467600"/>
              <a:gd name="connsiteY529" fmla="*/ 1737122 h 6858000"/>
              <a:gd name="connsiteX530" fmla="*/ 7019523 w 7467600"/>
              <a:gd name="connsiteY530" fmla="*/ 1519450 h 6858000"/>
              <a:gd name="connsiteX531" fmla="*/ 2399523 w 7467600"/>
              <a:gd name="connsiteY531" fmla="*/ 1428234 h 6858000"/>
              <a:gd name="connsiteX532" fmla="*/ 2224982 w 7467600"/>
              <a:gd name="connsiteY532" fmla="*/ 1826201 h 6858000"/>
              <a:gd name="connsiteX533" fmla="*/ 2096099 w 7467600"/>
              <a:gd name="connsiteY533" fmla="*/ 2345900 h 6858000"/>
              <a:gd name="connsiteX534" fmla="*/ 2283317 w 7467600"/>
              <a:gd name="connsiteY534" fmla="*/ 1796925 h 6858000"/>
              <a:gd name="connsiteX535" fmla="*/ 2399523 w 7467600"/>
              <a:gd name="connsiteY535" fmla="*/ 1428234 h 6858000"/>
              <a:gd name="connsiteX536" fmla="*/ 2448558 w 7467600"/>
              <a:gd name="connsiteY536" fmla="*/ 1373435 h 6858000"/>
              <a:gd name="connsiteX537" fmla="*/ 2312521 w 7467600"/>
              <a:gd name="connsiteY537" fmla="*/ 1806140 h 6858000"/>
              <a:gd name="connsiteX538" fmla="*/ 2127533 w 7467600"/>
              <a:gd name="connsiteY538" fmla="*/ 2348380 h 6858000"/>
              <a:gd name="connsiteX539" fmla="*/ 2358080 w 7467600"/>
              <a:gd name="connsiteY539" fmla="*/ 1866134 h 6858000"/>
              <a:gd name="connsiteX540" fmla="*/ 2407436 w 7467600"/>
              <a:gd name="connsiteY540" fmla="*/ 1651070 h 6858000"/>
              <a:gd name="connsiteX541" fmla="*/ 2448558 w 7467600"/>
              <a:gd name="connsiteY541" fmla="*/ 1373435 h 6858000"/>
              <a:gd name="connsiteX542" fmla="*/ 278707 w 7467600"/>
              <a:gd name="connsiteY542" fmla="*/ 1352270 h 6858000"/>
              <a:gd name="connsiteX543" fmla="*/ 321570 w 7467600"/>
              <a:gd name="connsiteY543" fmla="*/ 1861610 h 6858000"/>
              <a:gd name="connsiteX544" fmla="*/ 294281 w 7467600"/>
              <a:gd name="connsiteY544" fmla="*/ 1440658 h 6858000"/>
              <a:gd name="connsiteX545" fmla="*/ 278707 w 7467600"/>
              <a:gd name="connsiteY545" fmla="*/ 1352270 h 6858000"/>
              <a:gd name="connsiteX546" fmla="*/ 1423821 w 7467600"/>
              <a:gd name="connsiteY546" fmla="*/ 1351958 h 6858000"/>
              <a:gd name="connsiteX547" fmla="*/ 1638521 w 7467600"/>
              <a:gd name="connsiteY547" fmla="*/ 1908470 h 6858000"/>
              <a:gd name="connsiteX548" fmla="*/ 1754199 w 7467600"/>
              <a:gd name="connsiteY548" fmla="*/ 2149284 h 6858000"/>
              <a:gd name="connsiteX549" fmla="*/ 1908359 w 7467600"/>
              <a:gd name="connsiteY549" fmla="*/ 2364988 h 6858000"/>
              <a:gd name="connsiteX550" fmla="*/ 1647661 w 7467600"/>
              <a:gd name="connsiteY550" fmla="*/ 1825945 h 6858000"/>
              <a:gd name="connsiteX551" fmla="*/ 1423821 w 7467600"/>
              <a:gd name="connsiteY551" fmla="*/ 1351958 h 6858000"/>
              <a:gd name="connsiteX552" fmla="*/ 1431890 w 7467600"/>
              <a:gd name="connsiteY552" fmla="*/ 1306475 h 6858000"/>
              <a:gd name="connsiteX553" fmla="*/ 1507597 w 7467600"/>
              <a:gd name="connsiteY553" fmla="*/ 1446132 h 6858000"/>
              <a:gd name="connsiteX554" fmla="*/ 1674586 w 7467600"/>
              <a:gd name="connsiteY554" fmla="*/ 1813832 h 6858000"/>
              <a:gd name="connsiteX555" fmla="*/ 1815950 w 7467600"/>
              <a:gd name="connsiteY555" fmla="*/ 2128564 h 6858000"/>
              <a:gd name="connsiteX556" fmla="*/ 1984242 w 7467600"/>
              <a:gd name="connsiteY556" fmla="*/ 2430829 h 6858000"/>
              <a:gd name="connsiteX557" fmla="*/ 2014023 w 7467600"/>
              <a:gd name="connsiteY557" fmla="*/ 2450995 h 6858000"/>
              <a:gd name="connsiteX558" fmla="*/ 1747337 w 7467600"/>
              <a:gd name="connsiteY558" fmla="*/ 1855264 h 6858000"/>
              <a:gd name="connsiteX559" fmla="*/ 1533749 w 7467600"/>
              <a:gd name="connsiteY559" fmla="*/ 1478656 h 6858000"/>
              <a:gd name="connsiteX560" fmla="*/ 1431890 w 7467600"/>
              <a:gd name="connsiteY560" fmla="*/ 1306475 h 6858000"/>
              <a:gd name="connsiteX561" fmla="*/ 5052692 w 7467600"/>
              <a:gd name="connsiteY561" fmla="*/ 1292994 h 6858000"/>
              <a:gd name="connsiteX562" fmla="*/ 5200661 w 7467600"/>
              <a:gd name="connsiteY562" fmla="*/ 1635186 h 6858000"/>
              <a:gd name="connsiteX563" fmla="*/ 5297138 w 7467600"/>
              <a:gd name="connsiteY563" fmla="*/ 1906351 h 6858000"/>
              <a:gd name="connsiteX564" fmla="*/ 5052692 w 7467600"/>
              <a:gd name="connsiteY564" fmla="*/ 1292994 h 6858000"/>
              <a:gd name="connsiteX565" fmla="*/ 5009948 w 7467600"/>
              <a:gd name="connsiteY565" fmla="*/ 1273619 h 6858000"/>
              <a:gd name="connsiteX566" fmla="*/ 5121777 w 7467600"/>
              <a:gd name="connsiteY566" fmla="*/ 1654213 h 6858000"/>
              <a:gd name="connsiteX567" fmla="*/ 5293545 w 7467600"/>
              <a:gd name="connsiteY567" fmla="*/ 2072247 h 6858000"/>
              <a:gd name="connsiteX568" fmla="*/ 5294042 w 7467600"/>
              <a:gd name="connsiteY568" fmla="*/ 2065019 h 6858000"/>
              <a:gd name="connsiteX569" fmla="*/ 5171936 w 7467600"/>
              <a:gd name="connsiteY569" fmla="*/ 1647613 h 6858000"/>
              <a:gd name="connsiteX570" fmla="*/ 5009948 w 7467600"/>
              <a:gd name="connsiteY570" fmla="*/ 1273619 h 6858000"/>
              <a:gd name="connsiteX571" fmla="*/ 655236 w 7467600"/>
              <a:gd name="connsiteY571" fmla="*/ 1268632 h 6858000"/>
              <a:gd name="connsiteX572" fmla="*/ 839521 w 7467600"/>
              <a:gd name="connsiteY572" fmla="*/ 1685315 h 6858000"/>
              <a:gd name="connsiteX573" fmla="*/ 1109416 w 7467600"/>
              <a:gd name="connsiteY573" fmla="*/ 2061663 h 6858000"/>
              <a:gd name="connsiteX574" fmla="*/ 1298300 w 7467600"/>
              <a:gd name="connsiteY574" fmla="*/ 2247742 h 6858000"/>
              <a:gd name="connsiteX575" fmla="*/ 1125871 w 7467600"/>
              <a:gd name="connsiteY575" fmla="*/ 1989513 h 6858000"/>
              <a:gd name="connsiteX576" fmla="*/ 981574 w 7467600"/>
              <a:gd name="connsiteY576" fmla="*/ 1783157 h 6858000"/>
              <a:gd name="connsiteX577" fmla="*/ 922198 w 7467600"/>
              <a:gd name="connsiteY577" fmla="*/ 1677437 h 6858000"/>
              <a:gd name="connsiteX578" fmla="*/ 869293 w 7467600"/>
              <a:gd name="connsiteY578" fmla="*/ 1583214 h 6858000"/>
              <a:gd name="connsiteX579" fmla="*/ 751431 w 7467600"/>
              <a:gd name="connsiteY579" fmla="*/ 1405731 h 6858000"/>
              <a:gd name="connsiteX580" fmla="*/ 655236 w 7467600"/>
              <a:gd name="connsiteY580" fmla="*/ 1268632 h 6858000"/>
              <a:gd name="connsiteX581" fmla="*/ 6516292 w 7467600"/>
              <a:gd name="connsiteY581" fmla="*/ 1263064 h 6858000"/>
              <a:gd name="connsiteX582" fmla="*/ 5736320 w 7467600"/>
              <a:gd name="connsiteY582" fmla="*/ 1501803 h 6858000"/>
              <a:gd name="connsiteX583" fmla="*/ 6516292 w 7467600"/>
              <a:gd name="connsiteY583" fmla="*/ 1263064 h 6858000"/>
              <a:gd name="connsiteX584" fmla="*/ 291466 w 7467600"/>
              <a:gd name="connsiteY584" fmla="*/ 1250369 h 6858000"/>
              <a:gd name="connsiteX585" fmla="*/ 323180 w 7467600"/>
              <a:gd name="connsiteY585" fmla="*/ 1435283 h 6858000"/>
              <a:gd name="connsiteX586" fmla="*/ 349381 w 7467600"/>
              <a:gd name="connsiteY586" fmla="*/ 1875041 h 6858000"/>
              <a:gd name="connsiteX587" fmla="*/ 374363 w 7467600"/>
              <a:gd name="connsiteY587" fmla="*/ 1506494 h 6858000"/>
              <a:gd name="connsiteX588" fmla="*/ 302168 w 7467600"/>
              <a:gd name="connsiteY588" fmla="*/ 1274495 h 6858000"/>
              <a:gd name="connsiteX589" fmla="*/ 291466 w 7467600"/>
              <a:gd name="connsiteY589" fmla="*/ 1250369 h 6858000"/>
              <a:gd name="connsiteX590" fmla="*/ 678222 w 7467600"/>
              <a:gd name="connsiteY590" fmla="*/ 1248670 h 6858000"/>
              <a:gd name="connsiteX591" fmla="*/ 775536 w 7467600"/>
              <a:gd name="connsiteY591" fmla="*/ 1388015 h 6858000"/>
              <a:gd name="connsiteX592" fmla="*/ 894529 w 7467600"/>
              <a:gd name="connsiteY592" fmla="*/ 1567739 h 6858000"/>
              <a:gd name="connsiteX593" fmla="*/ 948000 w 7467600"/>
              <a:gd name="connsiteY593" fmla="*/ 1663088 h 6858000"/>
              <a:gd name="connsiteX594" fmla="*/ 1006812 w 7467600"/>
              <a:gd name="connsiteY594" fmla="*/ 1767683 h 6858000"/>
              <a:gd name="connsiteX595" fmla="*/ 1149133 w 7467600"/>
              <a:gd name="connsiteY595" fmla="*/ 1971513 h 6858000"/>
              <a:gd name="connsiteX596" fmla="*/ 1333952 w 7467600"/>
              <a:gd name="connsiteY596" fmla="*/ 2251620 h 6858000"/>
              <a:gd name="connsiteX597" fmla="*/ 1337329 w 7467600"/>
              <a:gd name="connsiteY597" fmla="*/ 2258350 h 6858000"/>
              <a:gd name="connsiteX598" fmla="*/ 1014726 w 7467600"/>
              <a:gd name="connsiteY598" fmla="*/ 1615556 h 6858000"/>
              <a:gd name="connsiteX599" fmla="*/ 678222 w 7467600"/>
              <a:gd name="connsiteY599" fmla="*/ 1248670 h 6858000"/>
              <a:gd name="connsiteX600" fmla="*/ 6691602 w 7467600"/>
              <a:gd name="connsiteY600" fmla="*/ 1140573 h 6858000"/>
              <a:gd name="connsiteX601" fmla="*/ 6571100 w 7467600"/>
              <a:gd name="connsiteY601" fmla="*/ 1183662 h 6858000"/>
              <a:gd name="connsiteX602" fmla="*/ 6241687 w 7467600"/>
              <a:gd name="connsiteY602" fmla="*/ 1257600 h 6858000"/>
              <a:gd name="connsiteX603" fmla="*/ 5693009 w 7467600"/>
              <a:gd name="connsiteY603" fmla="*/ 1478256 h 6858000"/>
              <a:gd name="connsiteX604" fmla="*/ 6548420 w 7467600"/>
              <a:gd name="connsiteY604" fmla="*/ 1214599 h 6858000"/>
              <a:gd name="connsiteX605" fmla="*/ 6605473 w 7467600"/>
              <a:gd name="connsiteY605" fmla="*/ 1184686 h 6858000"/>
              <a:gd name="connsiteX606" fmla="*/ 6691602 w 7467600"/>
              <a:gd name="connsiteY606" fmla="*/ 1140573 h 6858000"/>
              <a:gd name="connsiteX607" fmla="*/ 4002475 w 7467600"/>
              <a:gd name="connsiteY607" fmla="*/ 1037802 h 6858000"/>
              <a:gd name="connsiteX608" fmla="*/ 4000324 w 7467600"/>
              <a:gd name="connsiteY608" fmla="*/ 1039362 h 6858000"/>
              <a:gd name="connsiteX609" fmla="*/ 4002862 w 7467600"/>
              <a:gd name="connsiteY609" fmla="*/ 1042866 h 6858000"/>
              <a:gd name="connsiteX610" fmla="*/ 4002475 w 7467600"/>
              <a:gd name="connsiteY610" fmla="*/ 1037802 h 6858000"/>
              <a:gd name="connsiteX611" fmla="*/ 506322 w 7467600"/>
              <a:gd name="connsiteY611" fmla="*/ 1020997 h 6858000"/>
              <a:gd name="connsiteX612" fmla="*/ 533068 w 7467600"/>
              <a:gd name="connsiteY612" fmla="*/ 1029409 h 6858000"/>
              <a:gd name="connsiteX613" fmla="*/ 1232525 w 7467600"/>
              <a:gd name="connsiteY613" fmla="*/ 1804675 h 6858000"/>
              <a:gd name="connsiteX614" fmla="*/ 1388858 w 7467600"/>
              <a:gd name="connsiteY614" fmla="*/ 2368011 h 6858000"/>
              <a:gd name="connsiteX615" fmla="*/ 1384098 w 7467600"/>
              <a:gd name="connsiteY615" fmla="*/ 2378125 h 6858000"/>
              <a:gd name="connsiteX616" fmla="*/ 1425393 w 7467600"/>
              <a:gd name="connsiteY616" fmla="*/ 2589124 h 6858000"/>
              <a:gd name="connsiteX617" fmla="*/ 1424001 w 7467600"/>
              <a:gd name="connsiteY617" fmla="*/ 2597541 h 6858000"/>
              <a:gd name="connsiteX618" fmla="*/ 2152729 w 7467600"/>
              <a:gd name="connsiteY618" fmla="*/ 2864487 h 6858000"/>
              <a:gd name="connsiteX619" fmla="*/ 2020609 w 7467600"/>
              <a:gd name="connsiteY619" fmla="*/ 2539671 h 6858000"/>
              <a:gd name="connsiteX620" fmla="*/ 2018920 w 7467600"/>
              <a:gd name="connsiteY620" fmla="*/ 2536309 h 6858000"/>
              <a:gd name="connsiteX621" fmla="*/ 1342441 w 7467600"/>
              <a:gd name="connsiteY621" fmla="*/ 1173017 h 6858000"/>
              <a:gd name="connsiteX622" fmla="*/ 1367925 w 7467600"/>
              <a:gd name="connsiteY622" fmla="*/ 1135648 h 6858000"/>
              <a:gd name="connsiteX623" fmla="*/ 1771401 w 7467600"/>
              <a:gd name="connsiteY623" fmla="*/ 1806673 h 6858000"/>
              <a:gd name="connsiteX624" fmla="*/ 1972385 w 7467600"/>
              <a:gd name="connsiteY624" fmla="*/ 2198735 h 6858000"/>
              <a:gd name="connsiteX625" fmla="*/ 2040892 w 7467600"/>
              <a:gd name="connsiteY625" fmla="*/ 2405205 h 6858000"/>
              <a:gd name="connsiteX626" fmla="*/ 2131689 w 7467600"/>
              <a:gd name="connsiteY626" fmla="*/ 1936926 h 6858000"/>
              <a:gd name="connsiteX627" fmla="*/ 2454820 w 7467600"/>
              <a:gd name="connsiteY627" fmla="*/ 1248808 h 6858000"/>
              <a:gd name="connsiteX628" fmla="*/ 2492512 w 7467600"/>
              <a:gd name="connsiteY628" fmla="*/ 1302920 h 6858000"/>
              <a:gd name="connsiteX629" fmla="*/ 2081216 w 7467600"/>
              <a:gd name="connsiteY629" fmla="*/ 2527513 h 6858000"/>
              <a:gd name="connsiteX630" fmla="*/ 2081211 w 7467600"/>
              <a:gd name="connsiteY630" fmla="*/ 2528916 h 6858000"/>
              <a:gd name="connsiteX631" fmla="*/ 2199067 w 7467600"/>
              <a:gd name="connsiteY631" fmla="*/ 2884061 h 6858000"/>
              <a:gd name="connsiteX632" fmla="*/ 3192586 w 7467600"/>
              <a:gd name="connsiteY632" fmla="*/ 3411496 h 6858000"/>
              <a:gd name="connsiteX633" fmla="*/ 3182620 w 7467600"/>
              <a:gd name="connsiteY633" fmla="*/ 3483279 h 6858000"/>
              <a:gd name="connsiteX634" fmla="*/ 2435119 w 7467600"/>
              <a:gd name="connsiteY634" fmla="*/ 3080173 h 6858000"/>
              <a:gd name="connsiteX635" fmla="*/ 2410152 w 7467600"/>
              <a:gd name="connsiteY635" fmla="*/ 3063751 h 6858000"/>
              <a:gd name="connsiteX636" fmla="*/ 2408099 w 7467600"/>
              <a:gd name="connsiteY636" fmla="*/ 3064403 h 6858000"/>
              <a:gd name="connsiteX637" fmla="*/ 2407218 w 7467600"/>
              <a:gd name="connsiteY637" fmla="*/ 3070324 h 6858000"/>
              <a:gd name="connsiteX638" fmla="*/ 2380138 w 7467600"/>
              <a:gd name="connsiteY638" fmla="*/ 3099341 h 6858000"/>
              <a:gd name="connsiteX639" fmla="*/ 1765923 w 7467600"/>
              <a:gd name="connsiteY639" fmla="*/ 3581043 h 6858000"/>
              <a:gd name="connsiteX640" fmla="*/ 1702258 w 7467600"/>
              <a:gd name="connsiteY640" fmla="*/ 3612286 h 6858000"/>
              <a:gd name="connsiteX641" fmla="*/ 1538370 w 7467600"/>
              <a:gd name="connsiteY641" fmla="*/ 3811804 h 6858000"/>
              <a:gd name="connsiteX642" fmla="*/ 542867 w 7467600"/>
              <a:gd name="connsiteY642" fmla="*/ 4944092 h 6858000"/>
              <a:gd name="connsiteX643" fmla="*/ 515800 w 7467600"/>
              <a:gd name="connsiteY643" fmla="*/ 4862180 h 6858000"/>
              <a:gd name="connsiteX644" fmla="*/ 909145 w 7467600"/>
              <a:gd name="connsiteY644" fmla="*/ 4199225 h 6858000"/>
              <a:gd name="connsiteX645" fmla="*/ 1214067 w 7467600"/>
              <a:gd name="connsiteY645" fmla="*/ 3908561 h 6858000"/>
              <a:gd name="connsiteX646" fmla="*/ 640967 w 7467600"/>
              <a:gd name="connsiteY646" fmla="*/ 4105601 h 6858000"/>
              <a:gd name="connsiteX647" fmla="*/ 112563 w 7467600"/>
              <a:gd name="connsiteY647" fmla="*/ 4396952 h 6858000"/>
              <a:gd name="connsiteX648" fmla="*/ 0 w 7467600"/>
              <a:gd name="connsiteY648" fmla="*/ 4466006 h 6858000"/>
              <a:gd name="connsiteX649" fmla="*/ 0 w 7467600"/>
              <a:gd name="connsiteY649" fmla="*/ 4233763 h 6858000"/>
              <a:gd name="connsiteX650" fmla="*/ 36881 w 7467600"/>
              <a:gd name="connsiteY650" fmla="*/ 4200118 h 6858000"/>
              <a:gd name="connsiteX651" fmla="*/ 910534 w 7467600"/>
              <a:gd name="connsiteY651" fmla="*/ 3629753 h 6858000"/>
              <a:gd name="connsiteX652" fmla="*/ 1578717 w 7467600"/>
              <a:gd name="connsiteY652" fmla="*/ 3575982 h 6858000"/>
              <a:gd name="connsiteX653" fmla="*/ 2338780 w 7467600"/>
              <a:gd name="connsiteY653" fmla="*/ 3033725 h 6858000"/>
              <a:gd name="connsiteX654" fmla="*/ 1807991 w 7467600"/>
              <a:gd name="connsiteY654" fmla="*/ 2807184 h 6858000"/>
              <a:gd name="connsiteX655" fmla="*/ 1416358 w 7467600"/>
              <a:gd name="connsiteY655" fmla="*/ 3112571 h 6858000"/>
              <a:gd name="connsiteX656" fmla="*/ 939066 w 7467600"/>
              <a:gd name="connsiteY656" fmla="*/ 3378798 h 6858000"/>
              <a:gd name="connsiteX657" fmla="*/ 115099 w 7467600"/>
              <a:gd name="connsiteY657" fmla="*/ 3607650 h 6858000"/>
              <a:gd name="connsiteX658" fmla="*/ 97284 w 7467600"/>
              <a:gd name="connsiteY658" fmla="*/ 3520393 h 6858000"/>
              <a:gd name="connsiteX659" fmla="*/ 922050 w 7467600"/>
              <a:gd name="connsiteY659" fmla="*/ 3074867 h 6858000"/>
              <a:gd name="connsiteX660" fmla="*/ 1405265 w 7467600"/>
              <a:gd name="connsiteY660" fmla="*/ 3016319 h 6858000"/>
              <a:gd name="connsiteX661" fmla="*/ 1407512 w 7467600"/>
              <a:gd name="connsiteY661" fmla="*/ 3018001 h 6858000"/>
              <a:gd name="connsiteX662" fmla="*/ 1726266 w 7467600"/>
              <a:gd name="connsiteY662" fmla="*/ 2777274 h 6858000"/>
              <a:gd name="connsiteX663" fmla="*/ 625390 w 7467600"/>
              <a:gd name="connsiteY663" fmla="*/ 2514541 h 6858000"/>
              <a:gd name="connsiteX664" fmla="*/ 619799 w 7467600"/>
              <a:gd name="connsiteY664" fmla="*/ 2527180 h 6858000"/>
              <a:gd name="connsiteX665" fmla="*/ 310030 w 7467600"/>
              <a:gd name="connsiteY665" fmla="*/ 2771818 h 6858000"/>
              <a:gd name="connsiteX666" fmla="*/ 173877 w 7467600"/>
              <a:gd name="connsiteY666" fmla="*/ 2937056 h 6858000"/>
              <a:gd name="connsiteX667" fmla="*/ 77889 w 7467600"/>
              <a:gd name="connsiteY667" fmla="*/ 3138440 h 6858000"/>
              <a:gd name="connsiteX668" fmla="*/ 0 w 7467600"/>
              <a:gd name="connsiteY668" fmla="*/ 3271395 h 6858000"/>
              <a:gd name="connsiteX669" fmla="*/ 0 w 7467600"/>
              <a:gd name="connsiteY669" fmla="*/ 3153002 h 6858000"/>
              <a:gd name="connsiteX670" fmla="*/ 2386 w 7467600"/>
              <a:gd name="connsiteY670" fmla="*/ 3149203 h 6858000"/>
              <a:gd name="connsiteX671" fmla="*/ 89753 w 7467600"/>
              <a:gd name="connsiteY671" fmla="*/ 2987702 h 6858000"/>
              <a:gd name="connsiteX672" fmla="*/ 76869 w 7467600"/>
              <a:gd name="connsiteY672" fmla="*/ 3005404 h 6858000"/>
              <a:gd name="connsiteX673" fmla="*/ 32049 w 7467600"/>
              <a:gd name="connsiteY673" fmla="*/ 3065814 h 6858000"/>
              <a:gd name="connsiteX674" fmla="*/ 0 w 7467600"/>
              <a:gd name="connsiteY674" fmla="*/ 3108744 h 6858000"/>
              <a:gd name="connsiteX675" fmla="*/ 0 w 7467600"/>
              <a:gd name="connsiteY675" fmla="*/ 3058059 h 6858000"/>
              <a:gd name="connsiteX676" fmla="*/ 7610 w 7467600"/>
              <a:gd name="connsiteY676" fmla="*/ 3047889 h 6858000"/>
              <a:gd name="connsiteX677" fmla="*/ 52419 w 7467600"/>
              <a:gd name="connsiteY677" fmla="*/ 2987479 h 6858000"/>
              <a:gd name="connsiteX678" fmla="*/ 59142 w 7467600"/>
              <a:gd name="connsiteY678" fmla="*/ 2978488 h 6858000"/>
              <a:gd name="connsiteX679" fmla="*/ 0 w 7467600"/>
              <a:gd name="connsiteY679" fmla="*/ 3015334 h 6858000"/>
              <a:gd name="connsiteX680" fmla="*/ 0 w 7467600"/>
              <a:gd name="connsiteY680" fmla="*/ 2914286 h 6858000"/>
              <a:gd name="connsiteX681" fmla="*/ 36383 w 7467600"/>
              <a:gd name="connsiteY681" fmla="*/ 2901128 h 6858000"/>
              <a:gd name="connsiteX682" fmla="*/ 156329 w 7467600"/>
              <a:gd name="connsiteY682" fmla="*/ 2840533 h 6858000"/>
              <a:gd name="connsiteX683" fmla="*/ 358355 w 7467600"/>
              <a:gd name="connsiteY683" fmla="*/ 2620471 h 6858000"/>
              <a:gd name="connsiteX684" fmla="*/ 510577 w 7467600"/>
              <a:gd name="connsiteY684" fmla="*/ 2501244 h 6858000"/>
              <a:gd name="connsiteX685" fmla="*/ 211967 w 7467600"/>
              <a:gd name="connsiteY685" fmla="*/ 2479171 h 6858000"/>
              <a:gd name="connsiteX686" fmla="*/ 0 w 7467600"/>
              <a:gd name="connsiteY686" fmla="*/ 2476398 h 6858000"/>
              <a:gd name="connsiteX687" fmla="*/ 0 w 7467600"/>
              <a:gd name="connsiteY687" fmla="*/ 2389189 h 6858000"/>
              <a:gd name="connsiteX688" fmla="*/ 103062 w 7467600"/>
              <a:gd name="connsiteY688" fmla="*/ 2389518 h 6858000"/>
              <a:gd name="connsiteX689" fmla="*/ 510734 w 7467600"/>
              <a:gd name="connsiteY689" fmla="*/ 2416201 h 6858000"/>
              <a:gd name="connsiteX690" fmla="*/ 279257 w 7467600"/>
              <a:gd name="connsiteY690" fmla="*/ 2092102 h 6858000"/>
              <a:gd name="connsiteX691" fmla="*/ 65265 w 7467600"/>
              <a:gd name="connsiteY691" fmla="*/ 2006049 h 6858000"/>
              <a:gd name="connsiteX692" fmla="*/ 0 w 7467600"/>
              <a:gd name="connsiteY692" fmla="*/ 1982532 h 6858000"/>
              <a:gd name="connsiteX693" fmla="*/ 0 w 7467600"/>
              <a:gd name="connsiteY693" fmla="*/ 1912789 h 6858000"/>
              <a:gd name="connsiteX694" fmla="*/ 97460 w 7467600"/>
              <a:gd name="connsiteY694" fmla="*/ 1953725 h 6858000"/>
              <a:gd name="connsiteX695" fmla="*/ 221272 w 7467600"/>
              <a:gd name="connsiteY695" fmla="*/ 1980766 h 6858000"/>
              <a:gd name="connsiteX696" fmla="*/ 116765 w 7467600"/>
              <a:gd name="connsiteY696" fmla="*/ 1911033 h 6858000"/>
              <a:gd name="connsiteX697" fmla="*/ 16405 w 7467600"/>
              <a:gd name="connsiteY697" fmla="*/ 1803412 h 6858000"/>
              <a:gd name="connsiteX698" fmla="*/ 0 w 7467600"/>
              <a:gd name="connsiteY698" fmla="*/ 1784777 h 6858000"/>
              <a:gd name="connsiteX699" fmla="*/ 0 w 7467600"/>
              <a:gd name="connsiteY699" fmla="*/ 1740082 h 6858000"/>
              <a:gd name="connsiteX700" fmla="*/ 39394 w 7467600"/>
              <a:gd name="connsiteY700" fmla="*/ 1784856 h 6858000"/>
              <a:gd name="connsiteX701" fmla="*/ 135813 w 7467600"/>
              <a:gd name="connsiteY701" fmla="*/ 1888838 h 6858000"/>
              <a:gd name="connsiteX702" fmla="*/ 242575 w 7467600"/>
              <a:gd name="connsiteY702" fmla="*/ 1958841 h 6858000"/>
              <a:gd name="connsiteX703" fmla="*/ 82197 w 7467600"/>
              <a:gd name="connsiteY703" fmla="*/ 1754826 h 6858000"/>
              <a:gd name="connsiteX704" fmla="*/ 0 w 7467600"/>
              <a:gd name="connsiteY704" fmla="*/ 1679650 h 6858000"/>
              <a:gd name="connsiteX705" fmla="*/ 0 w 7467600"/>
              <a:gd name="connsiteY705" fmla="*/ 1602463 h 6858000"/>
              <a:gd name="connsiteX706" fmla="*/ 84689 w 7467600"/>
              <a:gd name="connsiteY706" fmla="*/ 1677442 h 6858000"/>
              <a:gd name="connsiteX707" fmla="*/ 298437 w 7467600"/>
              <a:gd name="connsiteY707" fmla="*/ 1968019 h 6858000"/>
              <a:gd name="connsiteX708" fmla="*/ 227269 w 7467600"/>
              <a:gd name="connsiteY708" fmla="*/ 1114064 h 6858000"/>
              <a:gd name="connsiteX709" fmla="*/ 248003 w 7467600"/>
              <a:gd name="connsiteY709" fmla="*/ 1089613 h 6858000"/>
              <a:gd name="connsiteX710" fmla="*/ 427020 w 7467600"/>
              <a:gd name="connsiteY710" fmla="*/ 1619803 h 6858000"/>
              <a:gd name="connsiteX711" fmla="*/ 340345 w 7467600"/>
              <a:gd name="connsiteY711" fmla="*/ 2027739 h 6858000"/>
              <a:gd name="connsiteX712" fmla="*/ 360865 w 7467600"/>
              <a:gd name="connsiteY712" fmla="*/ 2044827 h 6858000"/>
              <a:gd name="connsiteX713" fmla="*/ 560414 w 7467600"/>
              <a:gd name="connsiteY713" fmla="*/ 2421457 h 6858000"/>
              <a:gd name="connsiteX714" fmla="*/ 1359703 w 7467600"/>
              <a:gd name="connsiteY714" fmla="*/ 2578554 h 6858000"/>
              <a:gd name="connsiteX715" fmla="*/ 1359422 w 7467600"/>
              <a:gd name="connsiteY715" fmla="*/ 2577994 h 6858000"/>
              <a:gd name="connsiteX716" fmla="*/ 828701 w 7467600"/>
              <a:gd name="connsiteY716" fmla="*/ 1839520 h 6858000"/>
              <a:gd name="connsiteX717" fmla="*/ 494427 w 7467600"/>
              <a:gd name="connsiteY717" fmla="*/ 1092333 h 6858000"/>
              <a:gd name="connsiteX718" fmla="*/ 506322 w 7467600"/>
              <a:gd name="connsiteY718" fmla="*/ 1020997 h 6858000"/>
              <a:gd name="connsiteX719" fmla="*/ 4570198 w 7467600"/>
              <a:gd name="connsiteY719" fmla="*/ 978081 h 6858000"/>
              <a:gd name="connsiteX720" fmla="*/ 4523691 w 7467600"/>
              <a:gd name="connsiteY720" fmla="*/ 1127776 h 6858000"/>
              <a:gd name="connsiteX721" fmla="*/ 4509875 w 7467600"/>
              <a:gd name="connsiteY721" fmla="*/ 1167552 h 6858000"/>
              <a:gd name="connsiteX722" fmla="*/ 4478168 w 7467600"/>
              <a:gd name="connsiteY722" fmla="*/ 1260735 h 6858000"/>
              <a:gd name="connsiteX723" fmla="*/ 4409309 w 7467600"/>
              <a:gd name="connsiteY723" fmla="*/ 1666996 h 6858000"/>
              <a:gd name="connsiteX724" fmla="*/ 4370031 w 7467600"/>
              <a:gd name="connsiteY724" fmla="*/ 1955666 h 6858000"/>
              <a:gd name="connsiteX725" fmla="*/ 4570198 w 7467600"/>
              <a:gd name="connsiteY725" fmla="*/ 978081 h 6858000"/>
              <a:gd name="connsiteX726" fmla="*/ 4557898 w 7467600"/>
              <a:gd name="connsiteY726" fmla="*/ 900011 h 6858000"/>
              <a:gd name="connsiteX727" fmla="*/ 4344840 w 7467600"/>
              <a:gd name="connsiteY727" fmla="*/ 1922038 h 6858000"/>
              <a:gd name="connsiteX728" fmla="*/ 4378710 w 7467600"/>
              <a:gd name="connsiteY728" fmla="*/ 1665516 h 6858000"/>
              <a:gd name="connsiteX729" fmla="*/ 4448798 w 7467600"/>
              <a:gd name="connsiteY729" fmla="*/ 1253024 h 6858000"/>
              <a:gd name="connsiteX730" fmla="*/ 4480315 w 7467600"/>
              <a:gd name="connsiteY730" fmla="*/ 1158454 h 6858000"/>
              <a:gd name="connsiteX731" fmla="*/ 4494133 w 7467600"/>
              <a:gd name="connsiteY731" fmla="*/ 1118676 h 6858000"/>
              <a:gd name="connsiteX732" fmla="*/ 4557898 w 7467600"/>
              <a:gd name="connsiteY732" fmla="*/ 900011 h 6858000"/>
              <a:gd name="connsiteX733" fmla="*/ 5870151 w 7467600"/>
              <a:gd name="connsiteY733" fmla="*/ 898890 h 6858000"/>
              <a:gd name="connsiteX734" fmla="*/ 5861335 w 7467600"/>
              <a:gd name="connsiteY734" fmla="*/ 899177 h 6858000"/>
              <a:gd name="connsiteX735" fmla="*/ 5843702 w 7467600"/>
              <a:gd name="connsiteY735" fmla="*/ 899748 h 6858000"/>
              <a:gd name="connsiteX736" fmla="*/ 5651107 w 7467600"/>
              <a:gd name="connsiteY736" fmla="*/ 920306 h 6858000"/>
              <a:gd name="connsiteX737" fmla="*/ 5459407 w 7467600"/>
              <a:gd name="connsiteY737" fmla="*/ 940975 h 6858000"/>
              <a:gd name="connsiteX738" fmla="*/ 5374846 w 7467600"/>
              <a:gd name="connsiteY738" fmla="*/ 941988 h 6858000"/>
              <a:gd name="connsiteX739" fmla="*/ 5256105 w 7467600"/>
              <a:gd name="connsiteY739" fmla="*/ 945632 h 6858000"/>
              <a:gd name="connsiteX740" fmla="*/ 5107071 w 7467600"/>
              <a:gd name="connsiteY740" fmla="*/ 969720 h 6858000"/>
              <a:gd name="connsiteX741" fmla="*/ 4998681 w 7467600"/>
              <a:gd name="connsiteY741" fmla="*/ 988771 h 6858000"/>
              <a:gd name="connsiteX742" fmla="*/ 5870151 w 7467600"/>
              <a:gd name="connsiteY742" fmla="*/ 898890 h 6858000"/>
              <a:gd name="connsiteX743" fmla="*/ 5504425 w 7467600"/>
              <a:gd name="connsiteY743" fmla="*/ 848067 h 6858000"/>
              <a:gd name="connsiteX744" fmla="*/ 4968849 w 7467600"/>
              <a:gd name="connsiteY744" fmla="*/ 962318 h 6858000"/>
              <a:gd name="connsiteX745" fmla="*/ 5104039 w 7467600"/>
              <a:gd name="connsiteY745" fmla="*/ 940634 h 6858000"/>
              <a:gd name="connsiteX746" fmla="*/ 5256311 w 7467600"/>
              <a:gd name="connsiteY746" fmla="*/ 916490 h 6858000"/>
              <a:gd name="connsiteX747" fmla="*/ 5377381 w 7467600"/>
              <a:gd name="connsiteY747" fmla="*/ 912671 h 6858000"/>
              <a:gd name="connsiteX748" fmla="*/ 5460148 w 7467600"/>
              <a:gd name="connsiteY748" fmla="*/ 911442 h 6858000"/>
              <a:gd name="connsiteX749" fmla="*/ 5648971 w 7467600"/>
              <a:gd name="connsiteY749" fmla="*/ 891331 h 6858000"/>
              <a:gd name="connsiteX750" fmla="*/ 5844807 w 7467600"/>
              <a:gd name="connsiteY750" fmla="*/ 870718 h 6858000"/>
              <a:gd name="connsiteX751" fmla="*/ 5862975 w 7467600"/>
              <a:gd name="connsiteY751" fmla="*/ 869756 h 6858000"/>
              <a:gd name="connsiteX752" fmla="*/ 5920887 w 7467600"/>
              <a:gd name="connsiteY752" fmla="*/ 865929 h 6858000"/>
              <a:gd name="connsiteX753" fmla="*/ 5504425 w 7467600"/>
              <a:gd name="connsiteY753" fmla="*/ 848067 h 6858000"/>
              <a:gd name="connsiteX754" fmla="*/ 3607114 w 7467600"/>
              <a:gd name="connsiteY754" fmla="*/ 467441 h 6858000"/>
              <a:gd name="connsiteX755" fmla="*/ 3296242 w 7467600"/>
              <a:gd name="connsiteY755" fmla="*/ 807991 h 6858000"/>
              <a:gd name="connsiteX756" fmla="*/ 3174674 w 7467600"/>
              <a:gd name="connsiteY756" fmla="*/ 919759 h 6858000"/>
              <a:gd name="connsiteX757" fmla="*/ 3042978 w 7467600"/>
              <a:gd name="connsiteY757" fmla="*/ 1054894 h 6858000"/>
              <a:gd name="connsiteX758" fmla="*/ 2968914 w 7467600"/>
              <a:gd name="connsiteY758" fmla="*/ 1133756 h 6858000"/>
              <a:gd name="connsiteX759" fmla="*/ 3103823 w 7467600"/>
              <a:gd name="connsiteY759" fmla="*/ 1026814 h 6858000"/>
              <a:gd name="connsiteX760" fmla="*/ 3607114 w 7467600"/>
              <a:gd name="connsiteY760" fmla="*/ 467441 h 6858000"/>
              <a:gd name="connsiteX761" fmla="*/ 3744487 w 7467600"/>
              <a:gd name="connsiteY761" fmla="*/ 383136 h 6858000"/>
              <a:gd name="connsiteX762" fmla="*/ 3970213 w 7467600"/>
              <a:gd name="connsiteY762" fmla="*/ 995559 h 6858000"/>
              <a:gd name="connsiteX763" fmla="*/ 3744487 w 7467600"/>
              <a:gd name="connsiteY763" fmla="*/ 383136 h 6858000"/>
              <a:gd name="connsiteX764" fmla="*/ 3624562 w 7467600"/>
              <a:gd name="connsiteY764" fmla="*/ 367041 h 6858000"/>
              <a:gd name="connsiteX765" fmla="*/ 3489712 w 7467600"/>
              <a:gd name="connsiteY765" fmla="*/ 485386 h 6858000"/>
              <a:gd name="connsiteX766" fmla="*/ 3182994 w 7467600"/>
              <a:gd name="connsiteY766" fmla="*/ 828265 h 6858000"/>
              <a:gd name="connsiteX767" fmla="*/ 2892114 w 7467600"/>
              <a:gd name="connsiteY767" fmla="*/ 1172635 h 6858000"/>
              <a:gd name="connsiteX768" fmla="*/ 3021459 w 7467600"/>
              <a:gd name="connsiteY768" fmla="*/ 1035385 h 6858000"/>
              <a:gd name="connsiteX769" fmla="*/ 3153873 w 7467600"/>
              <a:gd name="connsiteY769" fmla="*/ 898971 h 6858000"/>
              <a:gd name="connsiteX770" fmla="*/ 3276511 w 7467600"/>
              <a:gd name="connsiteY770" fmla="*/ 786423 h 6858000"/>
              <a:gd name="connsiteX771" fmla="*/ 3584154 w 7467600"/>
              <a:gd name="connsiteY771" fmla="*/ 448218 h 6858000"/>
              <a:gd name="connsiteX772" fmla="*/ 3624562 w 7467600"/>
              <a:gd name="connsiteY772" fmla="*/ 367041 h 6858000"/>
              <a:gd name="connsiteX773" fmla="*/ 3766672 w 7467600"/>
              <a:gd name="connsiteY773" fmla="*/ 359429 h 6858000"/>
              <a:gd name="connsiteX774" fmla="*/ 3996338 w 7467600"/>
              <a:gd name="connsiteY774" fmla="*/ 968237 h 6858000"/>
              <a:gd name="connsiteX775" fmla="*/ 3766672 w 7467600"/>
              <a:gd name="connsiteY775" fmla="*/ 359429 h 6858000"/>
              <a:gd name="connsiteX776" fmla="*/ 5805386 w 7467600"/>
              <a:gd name="connsiteY776" fmla="*/ 239240 h 6858000"/>
              <a:gd name="connsiteX777" fmla="*/ 5736947 w 7467600"/>
              <a:gd name="connsiteY777" fmla="*/ 261367 h 6858000"/>
              <a:gd name="connsiteX778" fmla="*/ 5427012 w 7467600"/>
              <a:gd name="connsiteY778" fmla="*/ 311272 h 6858000"/>
              <a:gd name="connsiteX779" fmla="*/ 5147818 w 7467600"/>
              <a:gd name="connsiteY779" fmla="*/ 322112 h 6858000"/>
              <a:gd name="connsiteX780" fmla="*/ 5060854 w 7467600"/>
              <a:gd name="connsiteY780" fmla="*/ 311882 h 6858000"/>
              <a:gd name="connsiteX781" fmla="*/ 4945989 w 7467600"/>
              <a:gd name="connsiteY781" fmla="*/ 300516 h 6858000"/>
              <a:gd name="connsiteX782" fmla="*/ 5410479 w 7467600"/>
              <a:gd name="connsiteY782" fmla="*/ 348434 h 6858000"/>
              <a:gd name="connsiteX783" fmla="*/ 5805386 w 7467600"/>
              <a:gd name="connsiteY783" fmla="*/ 239240 h 6858000"/>
              <a:gd name="connsiteX784" fmla="*/ 5905192 w 7467600"/>
              <a:gd name="connsiteY784" fmla="*/ 163079 h 6858000"/>
              <a:gd name="connsiteX785" fmla="*/ 5865655 w 7467600"/>
              <a:gd name="connsiteY785" fmla="*/ 171901 h 6858000"/>
              <a:gd name="connsiteX786" fmla="*/ 5259740 w 7467600"/>
              <a:gd name="connsiteY786" fmla="*/ 257013 h 6858000"/>
              <a:gd name="connsiteX787" fmla="*/ 5208466 w 7467600"/>
              <a:gd name="connsiteY787" fmla="*/ 257550 h 6858000"/>
              <a:gd name="connsiteX788" fmla="*/ 4980204 w 7467600"/>
              <a:gd name="connsiteY788" fmla="*/ 271903 h 6858000"/>
              <a:gd name="connsiteX789" fmla="*/ 5068068 w 7467600"/>
              <a:gd name="connsiteY789" fmla="*/ 282244 h 6858000"/>
              <a:gd name="connsiteX790" fmla="*/ 5153231 w 7467600"/>
              <a:gd name="connsiteY790" fmla="*/ 292240 h 6858000"/>
              <a:gd name="connsiteX791" fmla="*/ 5426491 w 7467600"/>
              <a:gd name="connsiteY791" fmla="*/ 281128 h 6858000"/>
              <a:gd name="connsiteX792" fmla="*/ 5731212 w 7467600"/>
              <a:gd name="connsiteY792" fmla="*/ 231951 h 6858000"/>
              <a:gd name="connsiteX793" fmla="*/ 5905192 w 7467600"/>
              <a:gd name="connsiteY793" fmla="*/ 163079 h 6858000"/>
              <a:gd name="connsiteX794" fmla="*/ 5944437 w 7467600"/>
              <a:gd name="connsiteY794" fmla="*/ 113829 h 6858000"/>
              <a:gd name="connsiteX795" fmla="*/ 5825032 w 7467600"/>
              <a:gd name="connsiteY795" fmla="*/ 146405 h 6858000"/>
              <a:gd name="connsiteX796" fmla="*/ 4955599 w 7467600"/>
              <a:gd name="connsiteY796" fmla="*/ 247008 h 6858000"/>
              <a:gd name="connsiteX797" fmla="*/ 5210104 w 7467600"/>
              <a:gd name="connsiteY797" fmla="*/ 228123 h 6858000"/>
              <a:gd name="connsiteX798" fmla="*/ 5261015 w 7467600"/>
              <a:gd name="connsiteY798" fmla="*/ 227087 h 6858000"/>
              <a:gd name="connsiteX799" fmla="*/ 5861181 w 7467600"/>
              <a:gd name="connsiteY799" fmla="*/ 143093 h 6858000"/>
              <a:gd name="connsiteX800" fmla="*/ 5961252 w 7467600"/>
              <a:gd name="connsiteY800" fmla="*/ 114820 h 6858000"/>
              <a:gd name="connsiteX801" fmla="*/ 5944437 w 7467600"/>
              <a:gd name="connsiteY801" fmla="*/ 113829 h 6858000"/>
              <a:gd name="connsiteX802" fmla="*/ 3882765 w 7467600"/>
              <a:gd name="connsiteY802" fmla="*/ 0 h 6858000"/>
              <a:gd name="connsiteX803" fmla="*/ 3995099 w 7467600"/>
              <a:gd name="connsiteY803" fmla="*/ 0 h 6858000"/>
              <a:gd name="connsiteX804" fmla="*/ 4163818 w 7467600"/>
              <a:gd name="connsiteY804" fmla="*/ 234104 h 6858000"/>
              <a:gd name="connsiteX805" fmla="*/ 4172099 w 7467600"/>
              <a:gd name="connsiteY805" fmla="*/ 234207 h 6858000"/>
              <a:gd name="connsiteX806" fmla="*/ 4784282 w 7467600"/>
              <a:gd name="connsiteY806" fmla="*/ 276561 h 6858000"/>
              <a:gd name="connsiteX807" fmla="*/ 4801687 w 7467600"/>
              <a:gd name="connsiteY807" fmla="*/ 267764 h 6858000"/>
              <a:gd name="connsiteX808" fmla="*/ 6082788 w 7467600"/>
              <a:gd name="connsiteY808" fmla="*/ 64119 h 6858000"/>
              <a:gd name="connsiteX809" fmla="*/ 6099442 w 7467600"/>
              <a:gd name="connsiteY809" fmla="*/ 82568 h 6858000"/>
              <a:gd name="connsiteX810" fmla="*/ 4804137 w 7467600"/>
              <a:gd name="connsiteY810" fmla="*/ 320931 h 6858000"/>
              <a:gd name="connsiteX811" fmla="*/ 4227047 w 7467600"/>
              <a:gd name="connsiteY811" fmla="*/ 313415 h 6858000"/>
              <a:gd name="connsiteX812" fmla="*/ 4346041 w 7467600"/>
              <a:gd name="connsiteY812" fmla="*/ 456086 h 6858000"/>
              <a:gd name="connsiteX813" fmla="*/ 4870967 w 7467600"/>
              <a:gd name="connsiteY813" fmla="*/ 963061 h 6858000"/>
              <a:gd name="connsiteX814" fmla="*/ 4889647 w 7467600"/>
              <a:gd name="connsiteY814" fmla="*/ 957147 h 6858000"/>
              <a:gd name="connsiteX815" fmla="*/ 5422504 w 7467600"/>
              <a:gd name="connsiteY815" fmla="*/ 805191 h 6858000"/>
              <a:gd name="connsiteX816" fmla="*/ 6087656 w 7467600"/>
              <a:gd name="connsiteY816" fmla="*/ 826703 h 6858000"/>
              <a:gd name="connsiteX817" fmla="*/ 6058717 w 7467600"/>
              <a:gd name="connsiteY817" fmla="*/ 865992 h 6858000"/>
              <a:gd name="connsiteX818" fmla="*/ 4974153 w 7467600"/>
              <a:gd name="connsiteY818" fmla="*/ 1045456 h 6858000"/>
              <a:gd name="connsiteX819" fmla="*/ 5627835 w 7467600"/>
              <a:gd name="connsiteY819" fmla="*/ 1472077 h 6858000"/>
              <a:gd name="connsiteX820" fmla="*/ 5629817 w 7467600"/>
              <a:gd name="connsiteY820" fmla="*/ 1471412 h 6858000"/>
              <a:gd name="connsiteX821" fmla="*/ 5634124 w 7467600"/>
              <a:gd name="connsiteY821" fmla="*/ 1470572 h 6858000"/>
              <a:gd name="connsiteX822" fmla="*/ 5755832 w 7467600"/>
              <a:gd name="connsiteY822" fmla="*/ 1383886 h 6858000"/>
              <a:gd name="connsiteX823" fmla="*/ 6014186 w 7467600"/>
              <a:gd name="connsiteY823" fmla="*/ 1279799 h 6858000"/>
              <a:gd name="connsiteX824" fmla="*/ 6901619 w 7467600"/>
              <a:gd name="connsiteY824" fmla="*/ 1047874 h 6858000"/>
              <a:gd name="connsiteX825" fmla="*/ 6931566 w 7467600"/>
              <a:gd name="connsiteY825" fmla="*/ 1062034 h 6858000"/>
              <a:gd name="connsiteX826" fmla="*/ 5790982 w 7467600"/>
              <a:gd name="connsiteY826" fmla="*/ 1561380 h 6858000"/>
              <a:gd name="connsiteX827" fmla="*/ 6188971 w 7467600"/>
              <a:gd name="connsiteY827" fmla="*/ 1755168 h 6858000"/>
              <a:gd name="connsiteX828" fmla="*/ 6202446 w 7467600"/>
              <a:gd name="connsiteY828" fmla="*/ 1752268 h 6858000"/>
              <a:gd name="connsiteX829" fmla="*/ 7179560 w 7467600"/>
              <a:gd name="connsiteY829" fmla="*/ 1467551 h 6858000"/>
              <a:gd name="connsiteX830" fmla="*/ 7158730 w 7467600"/>
              <a:gd name="connsiteY830" fmla="*/ 1507835 h 6858000"/>
              <a:gd name="connsiteX831" fmla="*/ 6326959 w 7467600"/>
              <a:gd name="connsiteY831" fmla="*/ 1817686 h 6858000"/>
              <a:gd name="connsiteX832" fmla="*/ 6537433 w 7467600"/>
              <a:gd name="connsiteY832" fmla="*/ 1907790 h 6858000"/>
              <a:gd name="connsiteX833" fmla="*/ 6550221 w 7467600"/>
              <a:gd name="connsiteY833" fmla="*/ 1910729 h 6858000"/>
              <a:gd name="connsiteX834" fmla="*/ 6964438 w 7467600"/>
              <a:gd name="connsiteY834" fmla="*/ 2209505 h 6858000"/>
              <a:gd name="connsiteX835" fmla="*/ 7367862 w 7467600"/>
              <a:gd name="connsiteY835" fmla="*/ 2806833 h 6858000"/>
              <a:gd name="connsiteX836" fmla="*/ 7364329 w 7467600"/>
              <a:gd name="connsiteY836" fmla="*/ 2826907 h 6858000"/>
              <a:gd name="connsiteX837" fmla="*/ 7290545 w 7467600"/>
              <a:gd name="connsiteY837" fmla="*/ 2850663 h 6858000"/>
              <a:gd name="connsiteX838" fmla="*/ 6472036 w 7467600"/>
              <a:gd name="connsiteY838" fmla="*/ 1959003 h 6858000"/>
              <a:gd name="connsiteX839" fmla="*/ 5792897 w 7467600"/>
              <a:gd name="connsiteY839" fmla="*/ 1647747 h 6858000"/>
              <a:gd name="connsiteX840" fmla="*/ 5842751 w 7467600"/>
              <a:gd name="connsiteY840" fmla="*/ 1816112 h 6858000"/>
              <a:gd name="connsiteX841" fmla="*/ 5847424 w 7467600"/>
              <a:gd name="connsiteY841" fmla="*/ 1815776 h 6858000"/>
              <a:gd name="connsiteX842" fmla="*/ 6399821 w 7467600"/>
              <a:gd name="connsiteY842" fmla="*/ 2344799 h 6858000"/>
              <a:gd name="connsiteX843" fmla="*/ 6323232 w 7467600"/>
              <a:gd name="connsiteY843" fmla="*/ 2389634 h 6858000"/>
              <a:gd name="connsiteX844" fmla="*/ 5942958 w 7467600"/>
              <a:gd name="connsiteY844" fmla="*/ 2077708 h 6858000"/>
              <a:gd name="connsiteX845" fmla="*/ 5921559 w 7467600"/>
              <a:gd name="connsiteY845" fmla="*/ 2378596 h 6858000"/>
              <a:gd name="connsiteX846" fmla="*/ 5817651 w 7467600"/>
              <a:gd name="connsiteY846" fmla="*/ 3023919 h 6858000"/>
              <a:gd name="connsiteX847" fmla="*/ 5729634 w 7467600"/>
              <a:gd name="connsiteY847" fmla="*/ 3051849 h 6858000"/>
              <a:gd name="connsiteX848" fmla="*/ 5611018 w 7467600"/>
              <a:gd name="connsiteY848" fmla="*/ 2316769 h 6858000"/>
              <a:gd name="connsiteX849" fmla="*/ 5687608 w 7467600"/>
              <a:gd name="connsiteY849" fmla="*/ 2039972 h 6858000"/>
              <a:gd name="connsiteX850" fmla="*/ 5657554 w 7467600"/>
              <a:gd name="connsiteY850" fmla="*/ 1576445 h 6858000"/>
              <a:gd name="connsiteX851" fmla="*/ 5150475 w 7467600"/>
              <a:gd name="connsiteY851" fmla="*/ 1274012 h 6858000"/>
              <a:gd name="connsiteX852" fmla="*/ 5349142 w 7467600"/>
              <a:gd name="connsiteY852" fmla="*/ 2204405 h 6858000"/>
              <a:gd name="connsiteX853" fmla="*/ 5262214 w 7467600"/>
              <a:gd name="connsiteY853" fmla="*/ 2233836 h 6858000"/>
              <a:gd name="connsiteX854" fmla="*/ 4981539 w 7467600"/>
              <a:gd name="connsiteY854" fmla="*/ 1542201 h 6858000"/>
              <a:gd name="connsiteX855" fmla="*/ 4958461 w 7467600"/>
              <a:gd name="connsiteY855" fmla="*/ 1136957 h 6858000"/>
              <a:gd name="connsiteX856" fmla="*/ 4655015 w 7467600"/>
              <a:gd name="connsiteY856" fmla="*/ 891426 h 6858000"/>
              <a:gd name="connsiteX857" fmla="*/ 4348002 w 7467600"/>
              <a:gd name="connsiteY857" fmla="*/ 2205895 h 6858000"/>
              <a:gd name="connsiteX858" fmla="*/ 4262250 w 7467600"/>
              <a:gd name="connsiteY858" fmla="*/ 2219972 h 6858000"/>
              <a:gd name="connsiteX859" fmla="*/ 4550611 w 7467600"/>
              <a:gd name="connsiteY859" fmla="*/ 817540 h 6858000"/>
              <a:gd name="connsiteX860" fmla="*/ 4564418 w 7467600"/>
              <a:gd name="connsiteY860" fmla="*/ 808293 h 6858000"/>
              <a:gd name="connsiteX861" fmla="*/ 4266388 w 7467600"/>
              <a:gd name="connsiteY861" fmla="*/ 500083 h 6858000"/>
              <a:gd name="connsiteX862" fmla="*/ 4032842 w 7467600"/>
              <a:gd name="connsiteY862" fmla="*/ 211809 h 6858000"/>
              <a:gd name="connsiteX863" fmla="*/ 3882765 w 7467600"/>
              <a:gd name="connsiteY863" fmla="*/ 0 h 6858000"/>
              <a:gd name="connsiteX864" fmla="*/ 3721337 w 7467600"/>
              <a:gd name="connsiteY864" fmla="*/ 0 h 6858000"/>
              <a:gd name="connsiteX865" fmla="*/ 3797544 w 7467600"/>
              <a:gd name="connsiteY865" fmla="*/ 0 h 6858000"/>
              <a:gd name="connsiteX866" fmla="*/ 3775734 w 7467600"/>
              <a:gd name="connsiteY866" fmla="*/ 95131 h 6858000"/>
              <a:gd name="connsiteX867" fmla="*/ 3724807 w 7467600"/>
              <a:gd name="connsiteY867" fmla="*/ 272257 h 6858000"/>
              <a:gd name="connsiteX868" fmla="*/ 3726844 w 7467600"/>
              <a:gd name="connsiteY868" fmla="*/ 282988 h 6858000"/>
              <a:gd name="connsiteX869" fmla="*/ 3742664 w 7467600"/>
              <a:gd name="connsiteY869" fmla="*/ 279918 h 6858000"/>
              <a:gd name="connsiteX870" fmla="*/ 4103910 w 7467600"/>
              <a:gd name="connsiteY870" fmla="*/ 1161917 h 6858000"/>
              <a:gd name="connsiteX871" fmla="*/ 4020269 w 7467600"/>
              <a:gd name="connsiteY871" fmla="*/ 1200406 h 6858000"/>
              <a:gd name="connsiteX872" fmla="*/ 3674882 w 7467600"/>
              <a:gd name="connsiteY872" fmla="*/ 488524 h 6858000"/>
              <a:gd name="connsiteX873" fmla="*/ 3132682 w 7467600"/>
              <a:gd name="connsiteY873" fmla="*/ 1072284 h 6858000"/>
              <a:gd name="connsiteX874" fmla="*/ 2716346 w 7467600"/>
              <a:gd name="connsiteY874" fmla="*/ 1276376 h 6858000"/>
              <a:gd name="connsiteX875" fmla="*/ 2716772 w 7467600"/>
              <a:gd name="connsiteY875" fmla="*/ 1255462 h 6858000"/>
              <a:gd name="connsiteX876" fmla="*/ 3471096 w 7467600"/>
              <a:gd name="connsiteY876" fmla="*/ 437072 h 6858000"/>
              <a:gd name="connsiteX877" fmla="*/ 3639057 w 7467600"/>
              <a:gd name="connsiteY877" fmla="*/ 286334 h 6858000"/>
              <a:gd name="connsiteX878" fmla="*/ 3640309 w 7467600"/>
              <a:gd name="connsiteY878" fmla="*/ 284664 h 6858000"/>
              <a:gd name="connsiteX879" fmla="*/ 3646022 w 7467600"/>
              <a:gd name="connsiteY879" fmla="*/ 276711 h 6858000"/>
              <a:gd name="connsiteX880" fmla="*/ 3707943 w 7467600"/>
              <a:gd name="connsiteY880" fmla="*/ 65958 h 6858000"/>
              <a:gd name="connsiteX881" fmla="*/ 3721337 w 7467600"/>
              <a:gd name="connsiteY881" fmla="*/ 0 h 6858000"/>
              <a:gd name="connsiteX882" fmla="*/ 2867960 w 7467600"/>
              <a:gd name="connsiteY882" fmla="*/ 0 h 6858000"/>
              <a:gd name="connsiteX883" fmla="*/ 2926351 w 7467600"/>
              <a:gd name="connsiteY883" fmla="*/ 0 h 6858000"/>
              <a:gd name="connsiteX884" fmla="*/ 2902823 w 7467600"/>
              <a:gd name="connsiteY884" fmla="*/ 262929 h 6858000"/>
              <a:gd name="connsiteX885" fmla="*/ 2940663 w 7467600"/>
              <a:gd name="connsiteY885" fmla="*/ 140884 h 6858000"/>
              <a:gd name="connsiteX886" fmla="*/ 2947039 w 7467600"/>
              <a:gd name="connsiteY886" fmla="*/ 122524 h 6858000"/>
              <a:gd name="connsiteX887" fmla="*/ 2984316 w 7467600"/>
              <a:gd name="connsiteY887" fmla="*/ 0 h 6858000"/>
              <a:gd name="connsiteX888" fmla="*/ 3016114 w 7467600"/>
              <a:gd name="connsiteY888" fmla="*/ 0 h 6858000"/>
              <a:gd name="connsiteX889" fmla="*/ 2979949 w 7467600"/>
              <a:gd name="connsiteY889" fmla="*/ 119274 h 6858000"/>
              <a:gd name="connsiteX890" fmla="*/ 3023879 w 7467600"/>
              <a:gd name="connsiteY890" fmla="*/ 0 h 6858000"/>
              <a:gd name="connsiteX891" fmla="*/ 3105400 w 7467600"/>
              <a:gd name="connsiteY891" fmla="*/ 0 h 6858000"/>
              <a:gd name="connsiteX892" fmla="*/ 3094669 w 7467600"/>
              <a:gd name="connsiteY892" fmla="*/ 30308 h 6858000"/>
              <a:gd name="connsiteX893" fmla="*/ 2901945 w 7467600"/>
              <a:gd name="connsiteY893" fmla="*/ 466538 h 6858000"/>
              <a:gd name="connsiteX894" fmla="*/ 2815209 w 7467600"/>
              <a:gd name="connsiteY894" fmla="*/ 497361 h 6858000"/>
              <a:gd name="connsiteX895" fmla="*/ 2844845 w 7467600"/>
              <a:gd name="connsiteY895" fmla="*/ 127638 h 6858000"/>
              <a:gd name="connsiteX896" fmla="*/ 2867960 w 7467600"/>
              <a:gd name="connsiteY896" fmla="*/ 0 h 6858000"/>
              <a:gd name="connsiteX897" fmla="*/ 1057230 w 7467600"/>
              <a:gd name="connsiteY897" fmla="*/ 0 h 6858000"/>
              <a:gd name="connsiteX898" fmla="*/ 1111003 w 7467600"/>
              <a:gd name="connsiteY898" fmla="*/ 0 h 6858000"/>
              <a:gd name="connsiteX899" fmla="*/ 1125553 w 7467600"/>
              <a:gd name="connsiteY899" fmla="*/ 52588 h 6858000"/>
              <a:gd name="connsiteX900" fmla="*/ 1304276 w 7467600"/>
              <a:gd name="connsiteY900" fmla="*/ 476275 h 6858000"/>
              <a:gd name="connsiteX901" fmla="*/ 1492066 w 7467600"/>
              <a:gd name="connsiteY901" fmla="*/ 886333 h 6858000"/>
              <a:gd name="connsiteX902" fmla="*/ 1423698 w 7467600"/>
              <a:gd name="connsiteY902" fmla="*/ 710817 h 6858000"/>
              <a:gd name="connsiteX903" fmla="*/ 1357609 w 7467600"/>
              <a:gd name="connsiteY903" fmla="*/ 532892 h 6858000"/>
              <a:gd name="connsiteX904" fmla="*/ 1309550 w 7467600"/>
              <a:gd name="connsiteY904" fmla="*/ 374031 h 6858000"/>
              <a:gd name="connsiteX905" fmla="*/ 1193673 w 7467600"/>
              <a:gd name="connsiteY905" fmla="*/ 49533 h 6858000"/>
              <a:gd name="connsiteX906" fmla="*/ 1164391 w 7467600"/>
              <a:gd name="connsiteY906" fmla="*/ 0 h 6858000"/>
              <a:gd name="connsiteX907" fmla="*/ 1200666 w 7467600"/>
              <a:gd name="connsiteY907" fmla="*/ 0 h 6858000"/>
              <a:gd name="connsiteX908" fmla="*/ 1223408 w 7467600"/>
              <a:gd name="connsiteY908" fmla="*/ 38996 h 6858000"/>
              <a:gd name="connsiteX909" fmla="*/ 1339635 w 7467600"/>
              <a:gd name="connsiteY909" fmla="*/ 365517 h 6858000"/>
              <a:gd name="connsiteX910" fmla="*/ 1387469 w 7467600"/>
              <a:gd name="connsiteY910" fmla="*/ 523079 h 6858000"/>
              <a:gd name="connsiteX911" fmla="*/ 1452685 w 7467600"/>
              <a:gd name="connsiteY911" fmla="*/ 699806 h 6858000"/>
              <a:gd name="connsiteX912" fmla="*/ 1492092 w 7467600"/>
              <a:gd name="connsiteY912" fmla="*/ 800424 h 6858000"/>
              <a:gd name="connsiteX913" fmla="*/ 1455302 w 7467600"/>
              <a:gd name="connsiteY913" fmla="*/ 632913 h 6858000"/>
              <a:gd name="connsiteX914" fmla="*/ 1222336 w 7467600"/>
              <a:gd name="connsiteY914" fmla="*/ 9480 h 6858000"/>
              <a:gd name="connsiteX915" fmla="*/ 1214634 w 7467600"/>
              <a:gd name="connsiteY915" fmla="*/ 0 h 6858000"/>
              <a:gd name="connsiteX916" fmla="*/ 1289827 w 7467600"/>
              <a:gd name="connsiteY916" fmla="*/ 0 h 6858000"/>
              <a:gd name="connsiteX917" fmla="*/ 1321076 w 7467600"/>
              <a:gd name="connsiteY917" fmla="*/ 59722 h 6858000"/>
              <a:gd name="connsiteX918" fmla="*/ 1512579 w 7467600"/>
              <a:gd name="connsiteY918" fmla="*/ 626441 h 6858000"/>
              <a:gd name="connsiteX919" fmla="*/ 1506076 w 7467600"/>
              <a:gd name="connsiteY919" fmla="*/ 1089289 h 6858000"/>
              <a:gd name="connsiteX920" fmla="*/ 1486346 w 7467600"/>
              <a:gd name="connsiteY920" fmla="*/ 1079919 h 6858000"/>
              <a:gd name="connsiteX921" fmla="*/ 1070511 w 7467600"/>
              <a:gd name="connsiteY921" fmla="*/ 48609 h 6858000"/>
              <a:gd name="connsiteX922" fmla="*/ 1057230 w 7467600"/>
              <a:gd name="connsiteY922" fmla="*/ 0 h 6858000"/>
              <a:gd name="connsiteX923" fmla="*/ 43151 w 7467600"/>
              <a:gd name="connsiteY923" fmla="*/ 0 h 6858000"/>
              <a:gd name="connsiteX924" fmla="*/ 95283 w 7467600"/>
              <a:gd name="connsiteY924" fmla="*/ 0 h 6858000"/>
              <a:gd name="connsiteX925" fmla="*/ 300708 w 7467600"/>
              <a:gd name="connsiteY925" fmla="*/ 154571 h 6858000"/>
              <a:gd name="connsiteX926" fmla="*/ 530414 w 7467600"/>
              <a:gd name="connsiteY926" fmla="*/ 354673 h 6858000"/>
              <a:gd name="connsiteX927" fmla="*/ 333785 w 7467600"/>
              <a:gd name="connsiteY927" fmla="*/ 161564 h 6858000"/>
              <a:gd name="connsiteX928" fmla="*/ 147005 w 7467600"/>
              <a:gd name="connsiteY928" fmla="*/ 0 h 6858000"/>
              <a:gd name="connsiteX929" fmla="*/ 272509 w 7467600"/>
              <a:gd name="connsiteY929" fmla="*/ 0 h 6858000"/>
              <a:gd name="connsiteX930" fmla="*/ 326276 w 7467600"/>
              <a:gd name="connsiteY930" fmla="*/ 45847 h 6858000"/>
              <a:gd name="connsiteX931" fmla="*/ 823759 w 7467600"/>
              <a:gd name="connsiteY931" fmla="*/ 574145 h 6858000"/>
              <a:gd name="connsiteX932" fmla="*/ 811254 w 7467600"/>
              <a:gd name="connsiteY932" fmla="*/ 665546 h 6858000"/>
              <a:gd name="connsiteX933" fmla="*/ 154042 w 7467600"/>
              <a:gd name="connsiteY933" fmla="*/ 261522 h 6858000"/>
              <a:gd name="connsiteX934" fmla="*/ 13550 w 7467600"/>
              <a:gd name="connsiteY934" fmla="*/ 158423 h 6858000"/>
              <a:gd name="connsiteX935" fmla="*/ 0 w 7467600"/>
              <a:gd name="connsiteY935" fmla="*/ 146618 h 6858000"/>
              <a:gd name="connsiteX936" fmla="*/ 0 w 7467600"/>
              <a:gd name="connsiteY936" fmla="*/ 59161 h 6858000"/>
              <a:gd name="connsiteX937" fmla="*/ 45427 w 7467600"/>
              <a:gd name="connsiteY937" fmla="*/ 101078 h 6858000"/>
              <a:gd name="connsiteX938" fmla="*/ 630103 w 7467600"/>
              <a:gd name="connsiteY938" fmla="*/ 485885 h 6858000"/>
              <a:gd name="connsiteX939" fmla="*/ 532040 w 7467600"/>
              <a:gd name="connsiteY939" fmla="*/ 399359 h 6858000"/>
              <a:gd name="connsiteX940" fmla="*/ 517618 w 7467600"/>
              <a:gd name="connsiteY940" fmla="*/ 385726 h 6858000"/>
              <a:gd name="connsiteX941" fmla="*/ 285074 w 7467600"/>
              <a:gd name="connsiteY941" fmla="*/ 182755 h 6858000"/>
              <a:gd name="connsiteX942" fmla="*/ 43151 w 7467600"/>
              <a:gd name="connsiteY94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289862 w 7467600"/>
              <a:gd name="connsiteY9" fmla="*/ 6659827 h 6858000"/>
              <a:gd name="connsiteX10" fmla="*/ 1019354 w 7467600"/>
              <a:gd name="connsiteY10" fmla="*/ 6315006 h 6858000"/>
              <a:gd name="connsiteX11" fmla="*/ 441046 w 7467600"/>
              <a:gd name="connsiteY11" fmla="*/ 6691153 h 6858000"/>
              <a:gd name="connsiteX12" fmla="*/ 1019354 w 7467600"/>
              <a:gd name="connsiteY12" fmla="*/ 6315006 h 6858000"/>
              <a:gd name="connsiteX13" fmla="*/ 991680 w 7467600"/>
              <a:gd name="connsiteY13" fmla="*/ 6298413 h 6858000"/>
              <a:gd name="connsiteX14" fmla="*/ 409060 w 7467600"/>
              <a:gd name="connsiteY14" fmla="*/ 6671470 h 6858000"/>
              <a:gd name="connsiteX15" fmla="*/ 991680 w 7467600"/>
              <a:gd name="connsiteY15" fmla="*/ 6298413 h 6858000"/>
              <a:gd name="connsiteX16" fmla="*/ 103333 w 7467600"/>
              <a:gd name="connsiteY16" fmla="*/ 5699602 h 6858000"/>
              <a:gd name="connsiteX17" fmla="*/ 233938 w 7467600"/>
              <a:gd name="connsiteY17" fmla="*/ 5809416 h 6858000"/>
              <a:gd name="connsiteX18" fmla="*/ 883580 w 7467600"/>
              <a:gd name="connsiteY18" fmla="*/ 6180710 h 6858000"/>
              <a:gd name="connsiteX19" fmla="*/ 487337 w 7467600"/>
              <a:gd name="connsiteY19" fmla="*/ 5950182 h 6858000"/>
              <a:gd name="connsiteX20" fmla="*/ 354051 w 7467600"/>
              <a:gd name="connsiteY20" fmla="*/ 5854912 h 6858000"/>
              <a:gd name="connsiteX21" fmla="*/ 195436 w 7467600"/>
              <a:gd name="connsiteY21" fmla="*/ 5755068 h 6858000"/>
              <a:gd name="connsiteX22" fmla="*/ 103333 w 7467600"/>
              <a:gd name="connsiteY22" fmla="*/ 5699602 h 6858000"/>
              <a:gd name="connsiteX23" fmla="*/ 5539432 w 7467600"/>
              <a:gd name="connsiteY23" fmla="*/ 5642928 h 6858000"/>
              <a:gd name="connsiteX24" fmla="*/ 5555462 w 7467600"/>
              <a:gd name="connsiteY24" fmla="*/ 5694454 h 6858000"/>
              <a:gd name="connsiteX25" fmla="*/ 5828270 w 7467600"/>
              <a:gd name="connsiteY25" fmla="*/ 6320663 h 6858000"/>
              <a:gd name="connsiteX26" fmla="*/ 5947416 w 7467600"/>
              <a:gd name="connsiteY26" fmla="*/ 6574846 h 6858000"/>
              <a:gd name="connsiteX27" fmla="*/ 5539432 w 7467600"/>
              <a:gd name="connsiteY27" fmla="*/ 5642928 h 6858000"/>
              <a:gd name="connsiteX28" fmla="*/ 51253 w 7467600"/>
              <a:gd name="connsiteY28" fmla="*/ 5631825 h 6858000"/>
              <a:gd name="connsiteX29" fmla="*/ 211622 w 7467600"/>
              <a:gd name="connsiteY29" fmla="*/ 5728803 h 6858000"/>
              <a:gd name="connsiteX30" fmla="*/ 371652 w 7467600"/>
              <a:gd name="connsiteY30" fmla="*/ 5829062 h 6858000"/>
              <a:gd name="connsiteX31" fmla="*/ 505903 w 7467600"/>
              <a:gd name="connsiteY31" fmla="*/ 5925221 h 6858000"/>
              <a:gd name="connsiteX32" fmla="*/ 899240 w 7467600"/>
              <a:gd name="connsiteY32" fmla="*/ 6153068 h 6858000"/>
              <a:gd name="connsiteX33" fmla="*/ 988114 w 7467600"/>
              <a:gd name="connsiteY33" fmla="*/ 6174204 h 6858000"/>
              <a:gd name="connsiteX34" fmla="*/ 845971 w 7467600"/>
              <a:gd name="connsiteY34" fmla="*/ 6067177 h 6858000"/>
              <a:gd name="connsiteX35" fmla="*/ 448057 w 7467600"/>
              <a:gd name="connsiteY35" fmla="*/ 5841376 h 6858000"/>
              <a:gd name="connsiteX36" fmla="*/ 51253 w 7467600"/>
              <a:gd name="connsiteY36" fmla="*/ 5631825 h 6858000"/>
              <a:gd name="connsiteX37" fmla="*/ 2606687 w 7467600"/>
              <a:gd name="connsiteY37" fmla="*/ 5630718 h 6858000"/>
              <a:gd name="connsiteX38" fmla="*/ 2645658 w 7467600"/>
              <a:gd name="connsiteY38" fmla="*/ 6640259 h 6858000"/>
              <a:gd name="connsiteX39" fmla="*/ 2606687 w 7467600"/>
              <a:gd name="connsiteY39" fmla="*/ 5630718 h 6858000"/>
              <a:gd name="connsiteX40" fmla="*/ 3642057 w 7467600"/>
              <a:gd name="connsiteY40" fmla="*/ 5573487 h 6858000"/>
              <a:gd name="connsiteX41" fmla="*/ 3632981 w 7467600"/>
              <a:gd name="connsiteY41" fmla="*/ 5579437 h 6858000"/>
              <a:gd name="connsiteX42" fmla="*/ 3382436 w 7467600"/>
              <a:gd name="connsiteY42" fmla="*/ 5952726 h 6858000"/>
              <a:gd name="connsiteX43" fmla="*/ 3191929 w 7467600"/>
              <a:gd name="connsiteY43" fmla="*/ 6662669 h 6858000"/>
              <a:gd name="connsiteX44" fmla="*/ 3369898 w 7467600"/>
              <a:gd name="connsiteY44" fmla="*/ 6081771 h 6858000"/>
              <a:gd name="connsiteX45" fmla="*/ 3642057 w 7467600"/>
              <a:gd name="connsiteY45" fmla="*/ 5573487 h 6858000"/>
              <a:gd name="connsiteX46" fmla="*/ 2650666 w 7467600"/>
              <a:gd name="connsiteY46" fmla="*/ 5530686 h 6858000"/>
              <a:gd name="connsiteX47" fmla="*/ 2650249 w 7467600"/>
              <a:gd name="connsiteY47" fmla="*/ 5532101 h 6858000"/>
              <a:gd name="connsiteX48" fmla="*/ 2663808 w 7467600"/>
              <a:gd name="connsiteY48" fmla="*/ 6535215 h 6858000"/>
              <a:gd name="connsiteX49" fmla="*/ 2665418 w 7467600"/>
              <a:gd name="connsiteY49" fmla="*/ 6132756 h 6858000"/>
              <a:gd name="connsiteX50" fmla="*/ 2650666 w 7467600"/>
              <a:gd name="connsiteY50" fmla="*/ 5530686 h 6858000"/>
              <a:gd name="connsiteX51" fmla="*/ 2680277 w 7467600"/>
              <a:gd name="connsiteY51" fmla="*/ 5479204 h 6858000"/>
              <a:gd name="connsiteX52" fmla="*/ 2678972 w 7467600"/>
              <a:gd name="connsiteY52" fmla="*/ 5481582 h 6858000"/>
              <a:gd name="connsiteX53" fmla="*/ 2696666 w 7467600"/>
              <a:gd name="connsiteY53" fmla="*/ 6133836 h 6858000"/>
              <a:gd name="connsiteX54" fmla="*/ 2695769 w 7467600"/>
              <a:gd name="connsiteY54" fmla="*/ 6390955 h 6858000"/>
              <a:gd name="connsiteX55" fmla="*/ 2739893 w 7467600"/>
              <a:gd name="connsiteY55" fmla="*/ 6108357 h 6858000"/>
              <a:gd name="connsiteX56" fmla="*/ 2680277 w 7467600"/>
              <a:gd name="connsiteY56" fmla="*/ 5479204 h 6858000"/>
              <a:gd name="connsiteX57" fmla="*/ 1132195 w 7467600"/>
              <a:gd name="connsiteY57" fmla="*/ 5467980 h 6858000"/>
              <a:gd name="connsiteX58" fmla="*/ 1679056 w 7467600"/>
              <a:gd name="connsiteY58" fmla="*/ 5516907 h 6858000"/>
              <a:gd name="connsiteX59" fmla="*/ 2128648 w 7467600"/>
              <a:gd name="connsiteY59" fmla="*/ 5474249 h 6858000"/>
              <a:gd name="connsiteX60" fmla="*/ 1825619 w 7467600"/>
              <a:gd name="connsiteY60" fmla="*/ 5478447 h 6858000"/>
              <a:gd name="connsiteX61" fmla="*/ 1737798 w 7467600"/>
              <a:gd name="connsiteY61" fmla="*/ 5483353 h 6858000"/>
              <a:gd name="connsiteX62" fmla="*/ 1132195 w 7467600"/>
              <a:gd name="connsiteY62" fmla="*/ 5467980 h 6858000"/>
              <a:gd name="connsiteX63" fmla="*/ 1456157 w 7467600"/>
              <a:gd name="connsiteY63" fmla="*/ 5371404 h 6858000"/>
              <a:gd name="connsiteX64" fmla="*/ 1244432 w 7467600"/>
              <a:gd name="connsiteY64" fmla="*/ 5385601 h 6858000"/>
              <a:gd name="connsiteX65" fmla="*/ 973990 w 7467600"/>
              <a:gd name="connsiteY65" fmla="*/ 5424940 h 6858000"/>
              <a:gd name="connsiteX66" fmla="*/ 1103809 w 7467600"/>
              <a:gd name="connsiteY66" fmla="*/ 5433720 h 6858000"/>
              <a:gd name="connsiteX67" fmla="*/ 1123454 w 7467600"/>
              <a:gd name="connsiteY67" fmla="*/ 5435727 h 6858000"/>
              <a:gd name="connsiteX68" fmla="*/ 1737017 w 7467600"/>
              <a:gd name="connsiteY68" fmla="*/ 5452183 h 6858000"/>
              <a:gd name="connsiteX69" fmla="*/ 1824397 w 7467600"/>
              <a:gd name="connsiteY69" fmla="*/ 5447757 h 6858000"/>
              <a:gd name="connsiteX70" fmla="*/ 2070059 w 7467600"/>
              <a:gd name="connsiteY70" fmla="*/ 5441660 h 6858000"/>
              <a:gd name="connsiteX71" fmla="*/ 1456157 w 7467600"/>
              <a:gd name="connsiteY71" fmla="*/ 5371404 h 6858000"/>
              <a:gd name="connsiteX72" fmla="*/ 4988186 w 7467600"/>
              <a:gd name="connsiteY72" fmla="*/ 5216467 h 6858000"/>
              <a:gd name="connsiteX73" fmla="*/ 4777334 w 7467600"/>
              <a:gd name="connsiteY73" fmla="*/ 5406072 h 6858000"/>
              <a:gd name="connsiteX74" fmla="*/ 4718341 w 7467600"/>
              <a:gd name="connsiteY74" fmla="*/ 5468043 h 6858000"/>
              <a:gd name="connsiteX75" fmla="*/ 4604655 w 7467600"/>
              <a:gd name="connsiteY75" fmla="*/ 5583434 h 6858000"/>
              <a:gd name="connsiteX76" fmla="*/ 4565074 w 7467600"/>
              <a:gd name="connsiteY76" fmla="*/ 5618550 h 6858000"/>
              <a:gd name="connsiteX77" fmla="*/ 4988186 w 7467600"/>
              <a:gd name="connsiteY77" fmla="*/ 5216467 h 6858000"/>
              <a:gd name="connsiteX78" fmla="*/ 4978032 w 7467600"/>
              <a:gd name="connsiteY78" fmla="*/ 5183809 h 6858000"/>
              <a:gd name="connsiteX79" fmla="*/ 4463413 w 7467600"/>
              <a:gd name="connsiteY79" fmla="*/ 5615162 h 6858000"/>
              <a:gd name="connsiteX80" fmla="*/ 4358134 w 7467600"/>
              <a:gd name="connsiteY80" fmla="*/ 5742791 h 6858000"/>
              <a:gd name="connsiteX81" fmla="*/ 4376219 w 7467600"/>
              <a:gd name="connsiteY81" fmla="*/ 5729027 h 6858000"/>
              <a:gd name="connsiteX82" fmla="*/ 4582340 w 7467600"/>
              <a:gd name="connsiteY82" fmla="*/ 5561037 h 6858000"/>
              <a:gd name="connsiteX83" fmla="*/ 4694684 w 7467600"/>
              <a:gd name="connsiteY83" fmla="*/ 5447098 h 6858000"/>
              <a:gd name="connsiteX84" fmla="*/ 4754123 w 7467600"/>
              <a:gd name="connsiteY84" fmla="*/ 5384643 h 6858000"/>
              <a:gd name="connsiteX85" fmla="*/ 4978032 w 7467600"/>
              <a:gd name="connsiteY85" fmla="*/ 5183809 h 6858000"/>
              <a:gd name="connsiteX86" fmla="*/ 1903353 w 7467600"/>
              <a:gd name="connsiteY86" fmla="*/ 5044827 h 6858000"/>
              <a:gd name="connsiteX87" fmla="*/ 1936931 w 7467600"/>
              <a:gd name="connsiteY87" fmla="*/ 5093954 h 6858000"/>
              <a:gd name="connsiteX88" fmla="*/ 2195868 w 7467600"/>
              <a:gd name="connsiteY88" fmla="*/ 5396574 h 6858000"/>
              <a:gd name="connsiteX89" fmla="*/ 2088852 w 7467600"/>
              <a:gd name="connsiteY89" fmla="*/ 5166123 h 6858000"/>
              <a:gd name="connsiteX90" fmla="*/ 1958241 w 7467600"/>
              <a:gd name="connsiteY90" fmla="*/ 5067955 h 6858000"/>
              <a:gd name="connsiteX91" fmla="*/ 1903353 w 7467600"/>
              <a:gd name="connsiteY91" fmla="*/ 5044827 h 6858000"/>
              <a:gd name="connsiteX92" fmla="*/ 1979378 w 7467600"/>
              <a:gd name="connsiteY92" fmla="*/ 4769504 h 6858000"/>
              <a:gd name="connsiteX93" fmla="*/ 2882120 w 7467600"/>
              <a:gd name="connsiteY93" fmla="*/ 5064547 h 6858000"/>
              <a:gd name="connsiteX94" fmla="*/ 2793103 w 7467600"/>
              <a:gd name="connsiteY94" fmla="*/ 5039699 h 6858000"/>
              <a:gd name="connsiteX95" fmla="*/ 2770041 w 7467600"/>
              <a:gd name="connsiteY95" fmla="*/ 5033634 h 6858000"/>
              <a:gd name="connsiteX96" fmla="*/ 1979378 w 7467600"/>
              <a:gd name="connsiteY96" fmla="*/ 4769504 h 6858000"/>
              <a:gd name="connsiteX97" fmla="*/ 1927410 w 7467600"/>
              <a:gd name="connsiteY97" fmla="*/ 4716164 h 6858000"/>
              <a:gd name="connsiteX98" fmla="*/ 1959587 w 7467600"/>
              <a:gd name="connsiteY98" fmla="*/ 4728849 h 6858000"/>
              <a:gd name="connsiteX99" fmla="*/ 2777707 w 7467600"/>
              <a:gd name="connsiteY99" fmla="*/ 5003991 h 6858000"/>
              <a:gd name="connsiteX100" fmla="*/ 2800768 w 7467600"/>
              <a:gd name="connsiteY100" fmla="*/ 5010056 h 6858000"/>
              <a:gd name="connsiteX101" fmla="*/ 2879408 w 7467600"/>
              <a:gd name="connsiteY101" fmla="*/ 5031590 h 6858000"/>
              <a:gd name="connsiteX102" fmla="*/ 2862295 w 7467600"/>
              <a:gd name="connsiteY102" fmla="*/ 5022958 h 6858000"/>
              <a:gd name="connsiteX103" fmla="*/ 2813343 w 7467600"/>
              <a:gd name="connsiteY103" fmla="*/ 4998369 h 6858000"/>
              <a:gd name="connsiteX104" fmla="*/ 2646245 w 7467600"/>
              <a:gd name="connsiteY104" fmla="*/ 4930999 h 6858000"/>
              <a:gd name="connsiteX105" fmla="*/ 1999243 w 7467600"/>
              <a:gd name="connsiteY105" fmla="*/ 4730524 h 6858000"/>
              <a:gd name="connsiteX106" fmla="*/ 1979527 w 7467600"/>
              <a:gd name="connsiteY106" fmla="*/ 4726651 h 6858000"/>
              <a:gd name="connsiteX107" fmla="*/ 1927410 w 7467600"/>
              <a:gd name="connsiteY107" fmla="*/ 4716164 h 6858000"/>
              <a:gd name="connsiteX108" fmla="*/ 1997014 w 7467600"/>
              <a:gd name="connsiteY108" fmla="*/ 4698007 h 6858000"/>
              <a:gd name="connsiteX109" fmla="*/ 2005458 w 7467600"/>
              <a:gd name="connsiteY109" fmla="*/ 4699540 h 6858000"/>
              <a:gd name="connsiteX110" fmla="*/ 2657186 w 7467600"/>
              <a:gd name="connsiteY110" fmla="*/ 4901687 h 6858000"/>
              <a:gd name="connsiteX111" fmla="*/ 2826662 w 7467600"/>
              <a:gd name="connsiteY111" fmla="*/ 4970362 h 6858000"/>
              <a:gd name="connsiteX112" fmla="*/ 2876100 w 7467600"/>
              <a:gd name="connsiteY112" fmla="*/ 4995397 h 6858000"/>
              <a:gd name="connsiteX113" fmla="*/ 3042600 w 7467600"/>
              <a:gd name="connsiteY113" fmla="*/ 5059532 h 6858000"/>
              <a:gd name="connsiteX114" fmla="*/ 1997014 w 7467600"/>
              <a:gd name="connsiteY114" fmla="*/ 4698007 h 6858000"/>
              <a:gd name="connsiteX115" fmla="*/ 2305292 w 7467600"/>
              <a:gd name="connsiteY115" fmla="*/ 4219492 h 6858000"/>
              <a:gd name="connsiteX116" fmla="*/ 3360922 w 7467600"/>
              <a:gd name="connsiteY116" fmla="*/ 4529373 h 6858000"/>
              <a:gd name="connsiteX117" fmla="*/ 3492420 w 7467600"/>
              <a:gd name="connsiteY117" fmla="*/ 4510145 h 6858000"/>
              <a:gd name="connsiteX118" fmla="*/ 3364086 w 7467600"/>
              <a:gd name="connsiteY118" fmla="*/ 4480340 h 6858000"/>
              <a:gd name="connsiteX119" fmla="*/ 3225818 w 7467600"/>
              <a:gd name="connsiteY119" fmla="*/ 4411822 h 6858000"/>
              <a:gd name="connsiteX120" fmla="*/ 3129696 w 7467600"/>
              <a:gd name="connsiteY120" fmla="*/ 4360704 h 6858000"/>
              <a:gd name="connsiteX121" fmla="*/ 2814545 w 7467600"/>
              <a:gd name="connsiteY121" fmla="*/ 4282955 h 6858000"/>
              <a:gd name="connsiteX122" fmla="*/ 2305292 w 7467600"/>
              <a:gd name="connsiteY122" fmla="*/ 4219492 h 6858000"/>
              <a:gd name="connsiteX123" fmla="*/ 2626982 w 7467600"/>
              <a:gd name="connsiteY123" fmla="*/ 4206450 h 6858000"/>
              <a:gd name="connsiteX124" fmla="*/ 2490617 w 7467600"/>
              <a:gd name="connsiteY124" fmla="*/ 4206951 h 6858000"/>
              <a:gd name="connsiteX125" fmla="*/ 2819869 w 7467600"/>
              <a:gd name="connsiteY125" fmla="*/ 4252936 h 6858000"/>
              <a:gd name="connsiteX126" fmla="*/ 3143018 w 7467600"/>
              <a:gd name="connsiteY126" fmla="*/ 4332698 h 6858000"/>
              <a:gd name="connsiteX127" fmla="*/ 3241520 w 7467600"/>
              <a:gd name="connsiteY127" fmla="*/ 4385112 h 6858000"/>
              <a:gd name="connsiteX128" fmla="*/ 3374575 w 7467600"/>
              <a:gd name="connsiteY128" fmla="*/ 4451517 h 6858000"/>
              <a:gd name="connsiteX129" fmla="*/ 3505221 w 7467600"/>
              <a:gd name="connsiteY129" fmla="*/ 4480757 h 6858000"/>
              <a:gd name="connsiteX130" fmla="*/ 2626982 w 7467600"/>
              <a:gd name="connsiteY130" fmla="*/ 4206450 h 6858000"/>
              <a:gd name="connsiteX131" fmla="*/ 1310106 w 7467600"/>
              <a:gd name="connsiteY131" fmla="*/ 3943217 h 6858000"/>
              <a:gd name="connsiteX132" fmla="*/ 854994 w 7467600"/>
              <a:gd name="connsiteY132" fmla="*/ 4399136 h 6858000"/>
              <a:gd name="connsiteX133" fmla="*/ 742462 w 7467600"/>
              <a:gd name="connsiteY133" fmla="*/ 4594648 h 6858000"/>
              <a:gd name="connsiteX134" fmla="*/ 820602 w 7467600"/>
              <a:gd name="connsiteY134" fmla="*/ 4485915 h 6858000"/>
              <a:gd name="connsiteX135" fmla="*/ 878295 w 7467600"/>
              <a:gd name="connsiteY135" fmla="*/ 4403594 h 6858000"/>
              <a:gd name="connsiteX136" fmla="*/ 1240607 w 7467600"/>
              <a:gd name="connsiteY136" fmla="*/ 4010401 h 6858000"/>
              <a:gd name="connsiteX137" fmla="*/ 1310106 w 7467600"/>
              <a:gd name="connsiteY137" fmla="*/ 3943217 h 6858000"/>
              <a:gd name="connsiteX138" fmla="*/ 1423113 w 7467600"/>
              <a:gd name="connsiteY138" fmla="*/ 3874565 h 6858000"/>
              <a:gd name="connsiteX139" fmla="*/ 1260565 w 7467600"/>
              <a:gd name="connsiteY139" fmla="*/ 4031982 h 6858000"/>
              <a:gd name="connsiteX140" fmla="*/ 901900 w 7467600"/>
              <a:gd name="connsiteY140" fmla="*/ 4421236 h 6858000"/>
              <a:gd name="connsiteX141" fmla="*/ 845044 w 7467600"/>
              <a:gd name="connsiteY141" fmla="*/ 4502436 h 6858000"/>
              <a:gd name="connsiteX142" fmla="*/ 685926 w 7467600"/>
              <a:gd name="connsiteY142" fmla="*/ 4703069 h 6858000"/>
              <a:gd name="connsiteX143" fmla="*/ 684248 w 7467600"/>
              <a:gd name="connsiteY143" fmla="*/ 4706721 h 6858000"/>
              <a:gd name="connsiteX144" fmla="*/ 1423113 w 7467600"/>
              <a:gd name="connsiteY144" fmla="*/ 3874565 h 6858000"/>
              <a:gd name="connsiteX145" fmla="*/ 3316479 w 7467600"/>
              <a:gd name="connsiteY145" fmla="*/ 3872136 h 6858000"/>
              <a:gd name="connsiteX146" fmla="*/ 3546806 w 7467600"/>
              <a:gd name="connsiteY146" fmla="*/ 4356139 h 6858000"/>
              <a:gd name="connsiteX147" fmla="*/ 3364433 w 7467600"/>
              <a:gd name="connsiteY147" fmla="*/ 3953121 h 6858000"/>
              <a:gd name="connsiteX148" fmla="*/ 3316479 w 7467600"/>
              <a:gd name="connsiteY148" fmla="*/ 3872136 h 6858000"/>
              <a:gd name="connsiteX149" fmla="*/ 3291335 w 7467600"/>
              <a:gd name="connsiteY149" fmla="*/ 3767420 h 6858000"/>
              <a:gd name="connsiteX150" fmla="*/ 3390805 w 7467600"/>
              <a:gd name="connsiteY150" fmla="*/ 3937163 h 6858000"/>
              <a:gd name="connsiteX151" fmla="*/ 3579062 w 7467600"/>
              <a:gd name="connsiteY151" fmla="*/ 4359040 h 6858000"/>
              <a:gd name="connsiteX152" fmla="*/ 3467355 w 7467600"/>
              <a:gd name="connsiteY152" fmla="*/ 3988130 h 6858000"/>
              <a:gd name="connsiteX153" fmla="*/ 3310753 w 7467600"/>
              <a:gd name="connsiteY153" fmla="*/ 3787140 h 6858000"/>
              <a:gd name="connsiteX154" fmla="*/ 3291335 w 7467600"/>
              <a:gd name="connsiteY154" fmla="*/ 3767420 h 6858000"/>
              <a:gd name="connsiteX155" fmla="*/ 1635889 w 7467600"/>
              <a:gd name="connsiteY155" fmla="*/ 3709494 h 6858000"/>
              <a:gd name="connsiteX156" fmla="*/ 1634800 w 7467600"/>
              <a:gd name="connsiteY156" fmla="*/ 3731111 h 6858000"/>
              <a:gd name="connsiteX157" fmla="*/ 1635889 w 7467600"/>
              <a:gd name="connsiteY157" fmla="*/ 3709494 h 6858000"/>
              <a:gd name="connsiteX158" fmla="*/ 1510397 w 7467600"/>
              <a:gd name="connsiteY158" fmla="*/ 3684705 h 6858000"/>
              <a:gd name="connsiteX159" fmla="*/ 1146550 w 7467600"/>
              <a:gd name="connsiteY159" fmla="*/ 3802012 h 6858000"/>
              <a:gd name="connsiteX160" fmla="*/ 698834 w 7467600"/>
              <a:gd name="connsiteY160" fmla="*/ 3952272 h 6858000"/>
              <a:gd name="connsiteX161" fmla="*/ 34256 w 7467600"/>
              <a:gd name="connsiteY161" fmla="*/ 4347603 h 6858000"/>
              <a:gd name="connsiteX162" fmla="*/ 527241 w 7467600"/>
              <a:gd name="connsiteY162" fmla="*/ 4065078 h 6858000"/>
              <a:gd name="connsiteX163" fmla="*/ 1510397 w 7467600"/>
              <a:gd name="connsiteY163" fmla="*/ 3684705 h 6858000"/>
              <a:gd name="connsiteX164" fmla="*/ 1313114 w 7467600"/>
              <a:gd name="connsiteY164" fmla="*/ 3655216 h 6858000"/>
              <a:gd name="connsiteX165" fmla="*/ 1109304 w 7467600"/>
              <a:gd name="connsiteY165" fmla="*/ 3669030 h 6858000"/>
              <a:gd name="connsiteX166" fmla="*/ 8129 w 7467600"/>
              <a:gd name="connsiteY166" fmla="*/ 4330519 h 6858000"/>
              <a:gd name="connsiteX167" fmla="*/ 687572 w 7467600"/>
              <a:gd name="connsiteY167" fmla="*/ 3925629 h 6858000"/>
              <a:gd name="connsiteX168" fmla="*/ 1138365 w 7467600"/>
              <a:gd name="connsiteY168" fmla="*/ 3774515 h 6858000"/>
              <a:gd name="connsiteX169" fmla="*/ 1505579 w 7467600"/>
              <a:gd name="connsiteY169" fmla="*/ 3655526 h 6858000"/>
              <a:gd name="connsiteX170" fmla="*/ 1313114 w 7467600"/>
              <a:gd name="connsiteY170" fmla="*/ 3655216 h 6858000"/>
              <a:gd name="connsiteX171" fmla="*/ 3655073 w 7467600"/>
              <a:gd name="connsiteY171" fmla="*/ 3650884 h 6858000"/>
              <a:gd name="connsiteX172" fmla="*/ 3989938 w 7467600"/>
              <a:gd name="connsiteY172" fmla="*/ 3991685 h 6858000"/>
              <a:gd name="connsiteX173" fmla="*/ 4393907 w 7467600"/>
              <a:gd name="connsiteY173" fmla="*/ 4261258 h 6858000"/>
              <a:gd name="connsiteX174" fmla="*/ 4648051 w 7467600"/>
              <a:gd name="connsiteY174" fmla="*/ 4374051 h 6858000"/>
              <a:gd name="connsiteX175" fmla="*/ 4383389 w 7467600"/>
              <a:gd name="connsiteY175" fmla="*/ 4184369 h 6858000"/>
              <a:gd name="connsiteX176" fmla="*/ 4165508 w 7467600"/>
              <a:gd name="connsiteY176" fmla="*/ 4035196 h 6858000"/>
              <a:gd name="connsiteX177" fmla="*/ 4068162 w 7467600"/>
              <a:gd name="connsiteY177" fmla="*/ 3953394 h 6858000"/>
              <a:gd name="connsiteX178" fmla="*/ 3981416 w 7467600"/>
              <a:gd name="connsiteY178" fmla="*/ 3880482 h 6858000"/>
              <a:gd name="connsiteX179" fmla="*/ 3800147 w 7467600"/>
              <a:gd name="connsiteY179" fmla="*/ 3749872 h 6858000"/>
              <a:gd name="connsiteX180" fmla="*/ 3655073 w 7467600"/>
              <a:gd name="connsiteY180" fmla="*/ 3650884 h 6858000"/>
              <a:gd name="connsiteX181" fmla="*/ 3670252 w 7467600"/>
              <a:gd name="connsiteY181" fmla="*/ 3622798 h 6858000"/>
              <a:gd name="connsiteX182" fmla="*/ 3817258 w 7467600"/>
              <a:gd name="connsiteY182" fmla="*/ 3723577 h 6858000"/>
              <a:gd name="connsiteX183" fmla="*/ 4000461 w 7467600"/>
              <a:gd name="connsiteY183" fmla="*/ 3855966 h 6858000"/>
              <a:gd name="connsiteX184" fmla="*/ 4088180 w 7467600"/>
              <a:gd name="connsiteY184" fmla="*/ 3929774 h 6858000"/>
              <a:gd name="connsiteX185" fmla="*/ 4184555 w 7467600"/>
              <a:gd name="connsiteY185" fmla="*/ 4010683 h 6858000"/>
              <a:gd name="connsiteX186" fmla="*/ 4399563 w 7467600"/>
              <a:gd name="connsiteY186" fmla="*/ 4158106 h 6858000"/>
              <a:gd name="connsiteX187" fmla="*/ 4684469 w 7467600"/>
              <a:gd name="connsiteY187" fmla="*/ 4364680 h 6858000"/>
              <a:gd name="connsiteX188" fmla="*/ 4690271 w 7467600"/>
              <a:gd name="connsiteY188" fmla="*/ 4370034 h 6858000"/>
              <a:gd name="connsiteX189" fmla="*/ 4136093 w 7467600"/>
              <a:gd name="connsiteY189" fmla="*/ 3858466 h 6858000"/>
              <a:gd name="connsiteX190" fmla="*/ 3670252 w 7467600"/>
              <a:gd name="connsiteY190" fmla="*/ 3622798 h 6858000"/>
              <a:gd name="connsiteX191" fmla="*/ 4440129 w 7467600"/>
              <a:gd name="connsiteY191" fmla="*/ 3448571 h 6858000"/>
              <a:gd name="connsiteX192" fmla="*/ 4856525 w 7467600"/>
              <a:gd name="connsiteY192" fmla="*/ 3915351 h 6858000"/>
              <a:gd name="connsiteX193" fmla="*/ 5059055 w 7467600"/>
              <a:gd name="connsiteY193" fmla="*/ 4108918 h 6858000"/>
              <a:gd name="connsiteX194" fmla="*/ 5290070 w 7467600"/>
              <a:gd name="connsiteY194" fmla="*/ 4263619 h 6858000"/>
              <a:gd name="connsiteX195" fmla="*/ 4834991 w 7467600"/>
              <a:gd name="connsiteY195" fmla="*/ 3830985 h 6858000"/>
              <a:gd name="connsiteX196" fmla="*/ 4440129 w 7467600"/>
              <a:gd name="connsiteY196" fmla="*/ 3448571 h 6858000"/>
              <a:gd name="connsiteX197" fmla="*/ 4441737 w 7467600"/>
              <a:gd name="connsiteY197" fmla="*/ 3399734 h 6858000"/>
              <a:gd name="connsiteX198" fmla="*/ 4431236 w 7467600"/>
              <a:gd name="connsiteY198" fmla="*/ 3400954 h 6858000"/>
              <a:gd name="connsiteX199" fmla="*/ 4557150 w 7467600"/>
              <a:gd name="connsiteY199" fmla="*/ 3510023 h 6858000"/>
              <a:gd name="connsiteX200" fmla="*/ 4856936 w 7467600"/>
              <a:gd name="connsiteY200" fmla="*/ 3809146 h 6858000"/>
              <a:gd name="connsiteX201" fmla="*/ 5111996 w 7467600"/>
              <a:gd name="connsiteY201" fmla="*/ 4065759 h 6858000"/>
              <a:gd name="connsiteX202" fmla="*/ 5388878 w 7467600"/>
              <a:gd name="connsiteY202" fmla="*/ 4300185 h 6858000"/>
              <a:gd name="connsiteX203" fmla="*/ 5425556 w 7467600"/>
              <a:gd name="connsiteY203" fmla="*/ 4308967 h 6858000"/>
              <a:gd name="connsiteX204" fmla="*/ 4943646 w 7467600"/>
              <a:gd name="connsiteY204" fmla="*/ 3822916 h 6858000"/>
              <a:gd name="connsiteX205" fmla="*/ 4594837 w 7467600"/>
              <a:gd name="connsiteY205" fmla="*/ 3532274 h 6858000"/>
              <a:gd name="connsiteX206" fmla="*/ 4441737 w 7467600"/>
              <a:gd name="connsiteY206" fmla="*/ 3399734 h 6858000"/>
              <a:gd name="connsiteX207" fmla="*/ 5425834 w 7467600"/>
              <a:gd name="connsiteY207" fmla="*/ 3162785 h 6858000"/>
              <a:gd name="connsiteX208" fmla="*/ 5401644 w 7467600"/>
              <a:gd name="connsiteY208" fmla="*/ 3617847 h 6858000"/>
              <a:gd name="connsiteX209" fmla="*/ 5467256 w 7467600"/>
              <a:gd name="connsiteY209" fmla="*/ 4175494 h 6858000"/>
              <a:gd name="connsiteX210" fmla="*/ 5448069 w 7467600"/>
              <a:gd name="connsiteY210" fmla="*/ 3567554 h 6858000"/>
              <a:gd name="connsiteX211" fmla="*/ 5425834 w 7467600"/>
              <a:gd name="connsiteY211" fmla="*/ 3162785 h 6858000"/>
              <a:gd name="connsiteX212" fmla="*/ 1318687 w 7467600"/>
              <a:gd name="connsiteY212" fmla="*/ 3113840 h 6858000"/>
              <a:gd name="connsiteX213" fmla="*/ 1066793 w 7467600"/>
              <a:gd name="connsiteY213" fmla="*/ 3212171 h 6858000"/>
              <a:gd name="connsiteX214" fmla="*/ 993319 w 7467600"/>
              <a:gd name="connsiteY214" fmla="*/ 3247648 h 6858000"/>
              <a:gd name="connsiteX215" fmla="*/ 853081 w 7467600"/>
              <a:gd name="connsiteY215" fmla="*/ 3312410 h 6858000"/>
              <a:gd name="connsiteX216" fmla="*/ 805957 w 7467600"/>
              <a:gd name="connsiteY216" fmla="*/ 3330443 h 6858000"/>
              <a:gd name="connsiteX217" fmla="*/ 1318687 w 7467600"/>
              <a:gd name="connsiteY217" fmla="*/ 3113840 h 6858000"/>
              <a:gd name="connsiteX218" fmla="*/ 5453702 w 7467600"/>
              <a:gd name="connsiteY218" fmla="*/ 3090882 h 6858000"/>
              <a:gd name="connsiteX219" fmla="*/ 5480135 w 7467600"/>
              <a:gd name="connsiteY219" fmla="*/ 3565802 h 6858000"/>
              <a:gd name="connsiteX220" fmla="*/ 5499023 w 7467600"/>
              <a:gd name="connsiteY220" fmla="*/ 4166310 h 6858000"/>
              <a:gd name="connsiteX221" fmla="*/ 5547022 w 7467600"/>
              <a:gd name="connsiteY221" fmla="*/ 3607838 h 6858000"/>
              <a:gd name="connsiteX222" fmla="*/ 5515964 w 7467600"/>
              <a:gd name="connsiteY222" fmla="*/ 3378541 h 6858000"/>
              <a:gd name="connsiteX223" fmla="*/ 5453702 w 7467600"/>
              <a:gd name="connsiteY223" fmla="*/ 3090882 h 6858000"/>
              <a:gd name="connsiteX224" fmla="*/ 1238695 w 7467600"/>
              <a:gd name="connsiteY224" fmla="*/ 3076820 h 6858000"/>
              <a:gd name="connsiteX225" fmla="*/ 716371 w 7467600"/>
              <a:gd name="connsiteY225" fmla="*/ 3293249 h 6858000"/>
              <a:gd name="connsiteX226" fmla="*/ 579522 w 7467600"/>
              <a:gd name="connsiteY226" fmla="*/ 3371759 h 6858000"/>
              <a:gd name="connsiteX227" fmla="*/ 600288 w 7467600"/>
              <a:gd name="connsiteY227" fmla="*/ 3365555 h 6858000"/>
              <a:gd name="connsiteX228" fmla="*/ 840692 w 7467600"/>
              <a:gd name="connsiteY228" fmla="*/ 3284921 h 6858000"/>
              <a:gd name="connsiteX229" fmla="*/ 979248 w 7467600"/>
              <a:gd name="connsiteY229" fmla="*/ 3221003 h 6858000"/>
              <a:gd name="connsiteX230" fmla="*/ 1053282 w 7467600"/>
              <a:gd name="connsiteY230" fmla="*/ 3185247 h 6858000"/>
              <a:gd name="connsiteX231" fmla="*/ 1320603 w 7467600"/>
              <a:gd name="connsiteY231" fmla="*/ 3081281 h 6858000"/>
              <a:gd name="connsiteX232" fmla="*/ 1238695 w 7467600"/>
              <a:gd name="connsiteY232" fmla="*/ 3076820 h 6858000"/>
              <a:gd name="connsiteX233" fmla="*/ 5425627 w 7467600"/>
              <a:gd name="connsiteY233" fmla="*/ 2954192 h 6858000"/>
              <a:gd name="connsiteX234" fmla="*/ 5470770 w 7467600"/>
              <a:gd name="connsiteY234" fmla="*/ 3005435 h 6858000"/>
              <a:gd name="connsiteX235" fmla="*/ 5519779 w 7467600"/>
              <a:gd name="connsiteY235" fmla="*/ 4359223 h 6858000"/>
              <a:gd name="connsiteX236" fmla="*/ 5520293 w 7467600"/>
              <a:gd name="connsiteY236" fmla="*/ 4360602 h 6858000"/>
              <a:gd name="connsiteX237" fmla="*/ 5767221 w 7467600"/>
              <a:gd name="connsiteY237" fmla="*/ 4665564 h 6858000"/>
              <a:gd name="connsiteX238" fmla="*/ 6937169 w 7467600"/>
              <a:gd name="connsiteY238" fmla="*/ 4815941 h 6858000"/>
              <a:gd name="connsiteX239" fmla="*/ 6953922 w 7467600"/>
              <a:gd name="connsiteY239" fmla="*/ 4890068 h 6858000"/>
              <a:gd name="connsiteX240" fmla="*/ 6071359 w 7467600"/>
              <a:gd name="connsiteY240" fmla="*/ 4770770 h 6858000"/>
              <a:gd name="connsiteX241" fmla="*/ 6038839 w 7467600"/>
              <a:gd name="connsiteY241" fmla="*/ 4764474 h 6858000"/>
              <a:gd name="connsiteX242" fmla="*/ 6038706 w 7467600"/>
              <a:gd name="connsiteY242" fmla="*/ 4763847 h 6858000"/>
              <a:gd name="connsiteX243" fmla="*/ 6037784 w 7467600"/>
              <a:gd name="connsiteY243" fmla="*/ 4764270 h 6858000"/>
              <a:gd name="connsiteX244" fmla="*/ 6038839 w 7467600"/>
              <a:gd name="connsiteY244" fmla="*/ 4764474 h 6858000"/>
              <a:gd name="connsiteX245" fmla="*/ 6040338 w 7467600"/>
              <a:gd name="connsiteY245" fmla="*/ 4771418 h 6858000"/>
              <a:gd name="connsiteX246" fmla="*/ 6024488 w 7467600"/>
              <a:gd name="connsiteY246" fmla="*/ 4809903 h 6858000"/>
              <a:gd name="connsiteX247" fmla="*/ 5599771 w 7467600"/>
              <a:gd name="connsiteY247" fmla="*/ 5509652 h 6858000"/>
              <a:gd name="connsiteX248" fmla="*/ 5548843 w 7467600"/>
              <a:gd name="connsiteY248" fmla="*/ 5563845 h 6858000"/>
              <a:gd name="connsiteX249" fmla="*/ 5940952 w 7467600"/>
              <a:gd name="connsiteY249" fmla="*/ 6250028 h 6858000"/>
              <a:gd name="connsiteX250" fmla="*/ 6043441 w 7467600"/>
              <a:gd name="connsiteY250" fmla="*/ 6665847 h 6858000"/>
              <a:gd name="connsiteX251" fmla="*/ 6093432 w 7467600"/>
              <a:gd name="connsiteY251" fmla="*/ 6858000 h 6858000"/>
              <a:gd name="connsiteX252" fmla="*/ 6034344 w 7467600"/>
              <a:gd name="connsiteY252" fmla="*/ 6858000 h 6858000"/>
              <a:gd name="connsiteX253" fmla="*/ 6026679 w 7467600"/>
              <a:gd name="connsiteY253" fmla="*/ 6836959 h 6858000"/>
              <a:gd name="connsiteX254" fmla="*/ 5800441 w 7467600"/>
              <a:gd name="connsiteY254" fmla="*/ 6335286 h 6858000"/>
              <a:gd name="connsiteX255" fmla="*/ 5526562 w 7467600"/>
              <a:gd name="connsiteY255" fmla="*/ 5705388 h 6858000"/>
              <a:gd name="connsiteX256" fmla="*/ 5519640 w 7467600"/>
              <a:gd name="connsiteY256" fmla="*/ 5683774 h 6858000"/>
              <a:gd name="connsiteX257" fmla="*/ 5844559 w 7467600"/>
              <a:gd name="connsiteY257" fmla="*/ 6553349 h 6858000"/>
              <a:gd name="connsiteX258" fmla="*/ 5975994 w 7467600"/>
              <a:gd name="connsiteY258" fmla="*/ 6858000 h 6858000"/>
              <a:gd name="connsiteX259" fmla="*/ 5898547 w 7467600"/>
              <a:gd name="connsiteY259" fmla="*/ 6858000 h 6858000"/>
              <a:gd name="connsiteX260" fmla="*/ 5682041 w 7467600"/>
              <a:gd name="connsiteY260" fmla="*/ 6355860 h 6858000"/>
              <a:gd name="connsiteX261" fmla="*/ 5461758 w 7467600"/>
              <a:gd name="connsiteY261" fmla="*/ 5820220 h 6858000"/>
              <a:gd name="connsiteX262" fmla="*/ 5237282 w 7467600"/>
              <a:gd name="connsiteY262" fmla="*/ 6579086 h 6858000"/>
              <a:gd name="connsiteX263" fmla="*/ 5115009 w 7467600"/>
              <a:gd name="connsiteY263" fmla="*/ 6858000 h 6858000"/>
              <a:gd name="connsiteX264" fmla="*/ 5028074 w 7467600"/>
              <a:gd name="connsiteY264" fmla="*/ 6858000 h 6858000"/>
              <a:gd name="connsiteX265" fmla="*/ 5079508 w 7467600"/>
              <a:gd name="connsiteY265" fmla="*/ 6749074 h 6858000"/>
              <a:gd name="connsiteX266" fmla="*/ 5371846 w 7467600"/>
              <a:gd name="connsiteY266" fmla="*/ 5924413 h 6858000"/>
              <a:gd name="connsiteX267" fmla="*/ 5270512 w 7467600"/>
              <a:gd name="connsiteY267" fmla="*/ 6138975 h 6858000"/>
              <a:gd name="connsiteX268" fmla="*/ 5062409 w 7467600"/>
              <a:gd name="connsiteY268" fmla="*/ 6653544 h 6858000"/>
              <a:gd name="connsiteX269" fmla="*/ 5036628 w 7467600"/>
              <a:gd name="connsiteY269" fmla="*/ 6754247 h 6858000"/>
              <a:gd name="connsiteX270" fmla="*/ 5009112 w 7467600"/>
              <a:gd name="connsiteY270" fmla="*/ 6858000 h 6858000"/>
              <a:gd name="connsiteX271" fmla="*/ 4976679 w 7467600"/>
              <a:gd name="connsiteY271" fmla="*/ 6858000 h 6858000"/>
              <a:gd name="connsiteX272" fmla="*/ 5006537 w 7467600"/>
              <a:gd name="connsiteY272" fmla="*/ 6747068 h 6858000"/>
              <a:gd name="connsiteX273" fmla="*/ 5032723 w 7467600"/>
              <a:gd name="connsiteY273" fmla="*/ 6644957 h 6858000"/>
              <a:gd name="connsiteX274" fmla="*/ 5242949 w 7467600"/>
              <a:gd name="connsiteY274" fmla="*/ 6125175 h 6858000"/>
              <a:gd name="connsiteX275" fmla="*/ 5286321 w 7467600"/>
              <a:gd name="connsiteY275" fmla="*/ 6033555 h 6858000"/>
              <a:gd name="connsiteX276" fmla="*/ 5008210 w 7467600"/>
              <a:gd name="connsiteY276" fmla="*/ 6649194 h 6858000"/>
              <a:gd name="connsiteX277" fmla="*/ 4986321 w 7467600"/>
              <a:gd name="connsiteY277" fmla="*/ 6765687 h 6858000"/>
              <a:gd name="connsiteX278" fmla="*/ 4973474 w 7467600"/>
              <a:gd name="connsiteY278" fmla="*/ 6858000 h 6858000"/>
              <a:gd name="connsiteX279" fmla="*/ 4907178 w 7467600"/>
              <a:gd name="connsiteY279" fmla="*/ 6858000 h 6858000"/>
              <a:gd name="connsiteX280" fmla="*/ 4910810 w 7467600"/>
              <a:gd name="connsiteY280" fmla="*/ 6829660 h 6858000"/>
              <a:gd name="connsiteX281" fmla="*/ 4987461 w 7467600"/>
              <a:gd name="connsiteY281" fmla="*/ 6432994 h 6858000"/>
              <a:gd name="connsiteX282" fmla="*/ 5179262 w 7467600"/>
              <a:gd name="connsiteY282" fmla="*/ 6035044 h 6858000"/>
              <a:gd name="connsiteX283" fmla="*/ 4689678 w 7467600"/>
              <a:gd name="connsiteY283" fmla="*/ 6440241 h 6858000"/>
              <a:gd name="connsiteX284" fmla="*/ 4477543 w 7467600"/>
              <a:gd name="connsiteY284" fmla="*/ 6674836 h 6858000"/>
              <a:gd name="connsiteX285" fmla="*/ 4329957 w 7467600"/>
              <a:gd name="connsiteY285" fmla="*/ 6858000 h 6858000"/>
              <a:gd name="connsiteX286" fmla="*/ 4218595 w 7467600"/>
              <a:gd name="connsiteY286" fmla="*/ 6858000 h 6858000"/>
              <a:gd name="connsiteX287" fmla="*/ 4368888 w 7467600"/>
              <a:gd name="connsiteY287" fmla="*/ 6668412 h 6858000"/>
              <a:gd name="connsiteX288" fmla="*/ 4563091 w 7467600"/>
              <a:gd name="connsiteY288" fmla="*/ 6442508 h 6858000"/>
              <a:gd name="connsiteX289" fmla="*/ 5387324 w 7467600"/>
              <a:gd name="connsiteY289" fmla="*/ 5705830 h 6858000"/>
              <a:gd name="connsiteX290" fmla="*/ 5073620 w 7467600"/>
              <a:gd name="connsiteY290" fmla="*/ 5955437 h 6858000"/>
              <a:gd name="connsiteX291" fmla="*/ 4689789 w 7467600"/>
              <a:gd name="connsiteY291" fmla="*/ 6268382 h 6858000"/>
              <a:gd name="connsiteX292" fmla="*/ 4418722 w 7467600"/>
              <a:gd name="connsiteY292" fmla="*/ 6570886 h 6858000"/>
              <a:gd name="connsiteX293" fmla="*/ 4214944 w 7467600"/>
              <a:gd name="connsiteY293" fmla="*/ 6858000 h 6858000"/>
              <a:gd name="connsiteX294" fmla="*/ 4177898 w 7467600"/>
              <a:gd name="connsiteY294" fmla="*/ 6858000 h 6858000"/>
              <a:gd name="connsiteX295" fmla="*/ 4391597 w 7467600"/>
              <a:gd name="connsiteY295" fmla="*/ 6556370 h 6858000"/>
              <a:gd name="connsiteX296" fmla="*/ 4668889 w 7467600"/>
              <a:gd name="connsiteY296" fmla="*/ 6246399 h 6858000"/>
              <a:gd name="connsiteX297" fmla="*/ 5055427 w 7467600"/>
              <a:gd name="connsiteY297" fmla="*/ 5931476 h 6858000"/>
              <a:gd name="connsiteX298" fmla="*/ 5371814 w 7467600"/>
              <a:gd name="connsiteY298" fmla="*/ 5678975 h 6858000"/>
              <a:gd name="connsiteX299" fmla="*/ 4987918 w 7467600"/>
              <a:gd name="connsiteY299" fmla="*/ 5838701 h 6858000"/>
              <a:gd name="connsiteX300" fmla="*/ 4317146 w 7467600"/>
              <a:gd name="connsiteY300" fmla="*/ 6587716 h 6858000"/>
              <a:gd name="connsiteX301" fmla="*/ 4171627 w 7467600"/>
              <a:gd name="connsiteY301" fmla="*/ 6858000 h 6858000"/>
              <a:gd name="connsiteX302" fmla="*/ 4081585 w 7467600"/>
              <a:gd name="connsiteY302" fmla="*/ 6858000 h 6858000"/>
              <a:gd name="connsiteX303" fmla="*/ 4238603 w 7467600"/>
              <a:gd name="connsiteY303" fmla="*/ 6559341 h 6858000"/>
              <a:gd name="connsiteX304" fmla="*/ 4778333 w 7467600"/>
              <a:gd name="connsiteY304" fmla="*/ 5873626 h 6858000"/>
              <a:gd name="connsiteX305" fmla="*/ 5414185 w 7467600"/>
              <a:gd name="connsiteY305" fmla="*/ 5573882 h 6858000"/>
              <a:gd name="connsiteX306" fmla="*/ 5959648 w 7467600"/>
              <a:gd name="connsiteY306" fmla="*/ 4760797 h 6858000"/>
              <a:gd name="connsiteX307" fmla="*/ 5355019 w 7467600"/>
              <a:gd name="connsiteY307" fmla="*/ 4734672 h 6858000"/>
              <a:gd name="connsiteX308" fmla="*/ 5083565 w 7467600"/>
              <a:gd name="connsiteY308" fmla="*/ 5179121 h 6858000"/>
              <a:gd name="connsiteX309" fmla="*/ 4713577 w 7467600"/>
              <a:gd name="connsiteY309" fmla="*/ 5616803 h 6858000"/>
              <a:gd name="connsiteX310" fmla="*/ 3989559 w 7467600"/>
              <a:gd name="connsiteY310" fmla="*/ 6145945 h 6858000"/>
              <a:gd name="connsiteX311" fmla="*/ 3939824 w 7467600"/>
              <a:gd name="connsiteY311" fmla="*/ 6066900 h 6858000"/>
              <a:gd name="connsiteX312" fmla="*/ 4584537 w 7467600"/>
              <a:gd name="connsiteY312" fmla="*/ 5324826 h 6858000"/>
              <a:gd name="connsiteX313" fmla="*/ 5037105 w 7467600"/>
              <a:gd name="connsiteY313" fmla="*/ 5088765 h 6858000"/>
              <a:gd name="connsiteX314" fmla="*/ 5039930 w 7467600"/>
              <a:gd name="connsiteY314" fmla="*/ 5089585 h 6858000"/>
              <a:gd name="connsiteX315" fmla="*/ 5263764 w 7467600"/>
              <a:gd name="connsiteY315" fmla="*/ 4735525 h 6858000"/>
              <a:gd name="connsiteX316" fmla="*/ 4086300 w 7467600"/>
              <a:gd name="connsiteY316" fmla="*/ 4884599 h 6858000"/>
              <a:gd name="connsiteX317" fmla="*/ 4085485 w 7467600"/>
              <a:gd name="connsiteY317" fmla="*/ 4899070 h 6858000"/>
              <a:gd name="connsiteX318" fmla="*/ 3871915 w 7467600"/>
              <a:gd name="connsiteY318" fmla="*/ 5253645 h 6858000"/>
              <a:gd name="connsiteX319" fmla="*/ 3799374 w 7467600"/>
              <a:gd name="connsiteY319" fmla="*/ 5466127 h 6858000"/>
              <a:gd name="connsiteX320" fmla="*/ 3498850 w 7467600"/>
              <a:gd name="connsiteY320" fmla="*/ 6661888 h 6858000"/>
              <a:gd name="connsiteX321" fmla="*/ 3399216 w 7467600"/>
              <a:gd name="connsiteY321" fmla="*/ 6858000 h 6858000"/>
              <a:gd name="connsiteX322" fmla="*/ 3303688 w 7467600"/>
              <a:gd name="connsiteY322" fmla="*/ 6858000 h 6858000"/>
              <a:gd name="connsiteX323" fmla="*/ 3391774 w 7467600"/>
              <a:gd name="connsiteY323" fmla="*/ 6697181 h 6858000"/>
              <a:gd name="connsiteX324" fmla="*/ 3735540 w 7467600"/>
              <a:gd name="connsiteY324" fmla="*/ 5546923 h 6858000"/>
              <a:gd name="connsiteX325" fmla="*/ 3729438 w 7467600"/>
              <a:gd name="connsiteY325" fmla="*/ 5569058 h 6858000"/>
              <a:gd name="connsiteX326" fmla="*/ 3707782 w 7467600"/>
              <a:gd name="connsiteY326" fmla="*/ 5644908 h 6858000"/>
              <a:gd name="connsiteX327" fmla="*/ 3583827 w 7467600"/>
              <a:gd name="connsiteY327" fmla="*/ 6039215 h 6858000"/>
              <a:gd name="connsiteX328" fmla="*/ 3547861 w 7467600"/>
              <a:gd name="connsiteY328" fmla="*/ 6129609 h 6858000"/>
              <a:gd name="connsiteX329" fmla="*/ 3490905 w 7467600"/>
              <a:gd name="connsiteY329" fmla="*/ 6277660 h 6858000"/>
              <a:gd name="connsiteX330" fmla="*/ 3455859 w 7467600"/>
              <a:gd name="connsiteY330" fmla="*/ 6391301 h 6858000"/>
              <a:gd name="connsiteX331" fmla="*/ 3429112 w 7467600"/>
              <a:gd name="connsiteY331" fmla="*/ 6479469 h 6858000"/>
              <a:gd name="connsiteX332" fmla="*/ 3304862 w 7467600"/>
              <a:gd name="connsiteY332" fmla="*/ 6796476 h 6858000"/>
              <a:gd name="connsiteX333" fmla="*/ 3276071 w 7467600"/>
              <a:gd name="connsiteY333" fmla="*/ 6858000 h 6858000"/>
              <a:gd name="connsiteX334" fmla="*/ 3240805 w 7467600"/>
              <a:gd name="connsiteY334" fmla="*/ 6858000 h 6858000"/>
              <a:gd name="connsiteX335" fmla="*/ 3275917 w 7467600"/>
              <a:gd name="connsiteY335" fmla="*/ 6783192 h 6858000"/>
              <a:gd name="connsiteX336" fmla="*/ 3399358 w 7467600"/>
              <a:gd name="connsiteY336" fmla="*/ 6469011 h 6858000"/>
              <a:gd name="connsiteX337" fmla="*/ 3425650 w 7467600"/>
              <a:gd name="connsiteY337" fmla="*/ 6381333 h 6858000"/>
              <a:gd name="connsiteX338" fmla="*/ 3460661 w 7467600"/>
              <a:gd name="connsiteY338" fmla="*/ 6266763 h 6858000"/>
              <a:gd name="connsiteX339" fmla="*/ 3518021 w 7467600"/>
              <a:gd name="connsiteY339" fmla="*/ 6117298 h 6858000"/>
              <a:gd name="connsiteX340" fmla="*/ 3554035 w 7467600"/>
              <a:gd name="connsiteY340" fmla="*/ 6027832 h 6858000"/>
              <a:gd name="connsiteX341" fmla="*/ 3677174 w 7467600"/>
              <a:gd name="connsiteY341" fmla="*/ 5636351 h 6858000"/>
              <a:gd name="connsiteX342" fmla="*/ 3698819 w 7467600"/>
              <a:gd name="connsiteY342" fmla="*/ 5560503 h 6858000"/>
              <a:gd name="connsiteX343" fmla="*/ 3702094 w 7467600"/>
              <a:gd name="connsiteY343" fmla="*/ 5549194 h 6858000"/>
              <a:gd name="connsiteX344" fmla="*/ 3398355 w 7467600"/>
              <a:gd name="connsiteY344" fmla="*/ 6094603 h 6858000"/>
              <a:gd name="connsiteX345" fmla="*/ 3193941 w 7467600"/>
              <a:gd name="connsiteY345" fmla="*/ 6798775 h 6858000"/>
              <a:gd name="connsiteX346" fmla="*/ 3184140 w 7467600"/>
              <a:gd name="connsiteY346" fmla="*/ 6858000 h 6858000"/>
              <a:gd name="connsiteX347" fmla="*/ 3099978 w 7467600"/>
              <a:gd name="connsiteY347" fmla="*/ 6858000 h 6858000"/>
              <a:gd name="connsiteX348" fmla="*/ 3101556 w 7467600"/>
              <a:gd name="connsiteY348" fmla="*/ 6843337 h 6858000"/>
              <a:gd name="connsiteX349" fmla="*/ 3370162 w 7467600"/>
              <a:gd name="connsiteY349" fmla="*/ 5785550 h 6858000"/>
              <a:gd name="connsiteX350" fmla="*/ 3746477 w 7467600"/>
              <a:gd name="connsiteY350" fmla="*/ 5377889 h 6858000"/>
              <a:gd name="connsiteX351" fmla="*/ 3863399 w 7467600"/>
              <a:gd name="connsiteY351" fmla="*/ 5087257 h 6858000"/>
              <a:gd name="connsiteX352" fmla="*/ 3968712 w 7467600"/>
              <a:gd name="connsiteY352" fmla="*/ 4913989 h 6858000"/>
              <a:gd name="connsiteX353" fmla="*/ 2792390 w 7467600"/>
              <a:gd name="connsiteY353" fmla="*/ 5382974 h 6858000"/>
              <a:gd name="connsiteX354" fmla="*/ 2714982 w 7467600"/>
              <a:gd name="connsiteY354" fmla="*/ 5427051 h 6858000"/>
              <a:gd name="connsiteX355" fmla="*/ 2813361 w 7467600"/>
              <a:gd name="connsiteY355" fmla="*/ 6023912 h 6858000"/>
              <a:gd name="connsiteX356" fmla="*/ 2688430 w 7467600"/>
              <a:gd name="connsiteY356" fmla="*/ 6801564 h 6858000"/>
              <a:gd name="connsiteX357" fmla="*/ 2629626 w 7467600"/>
              <a:gd name="connsiteY357" fmla="*/ 6763394 h 6858000"/>
              <a:gd name="connsiteX358" fmla="*/ 2565328 w 7467600"/>
              <a:gd name="connsiteY358" fmla="*/ 5516399 h 6858000"/>
              <a:gd name="connsiteX359" fmla="*/ 1922999 w 7467600"/>
              <a:gd name="connsiteY359" fmla="*/ 5980343 h 6858000"/>
              <a:gd name="connsiteX360" fmla="*/ 1950261 w 7467600"/>
              <a:gd name="connsiteY360" fmla="*/ 6405858 h 6858000"/>
              <a:gd name="connsiteX361" fmla="*/ 2365554 w 7467600"/>
              <a:gd name="connsiteY361" fmla="*/ 6759107 h 6858000"/>
              <a:gd name="connsiteX362" fmla="*/ 2424142 w 7467600"/>
              <a:gd name="connsiteY362" fmla="*/ 6858000 h 6858000"/>
              <a:gd name="connsiteX363" fmla="*/ 2395994 w 7467600"/>
              <a:gd name="connsiteY363" fmla="*/ 6858000 h 6858000"/>
              <a:gd name="connsiteX364" fmla="*/ 2392863 w 7467600"/>
              <a:gd name="connsiteY364" fmla="*/ 6852964 h 6858000"/>
              <a:gd name="connsiteX365" fmla="*/ 2017589 w 7467600"/>
              <a:gd name="connsiteY365" fmla="*/ 6493982 h 6858000"/>
              <a:gd name="connsiteX366" fmla="*/ 2147336 w 7467600"/>
              <a:gd name="connsiteY366" fmla="*/ 6594052 h 6858000"/>
              <a:gd name="connsiteX367" fmla="*/ 2207047 w 7467600"/>
              <a:gd name="connsiteY367" fmla="*/ 6654540 h 6858000"/>
              <a:gd name="connsiteX368" fmla="*/ 2299106 w 7467600"/>
              <a:gd name="connsiteY368" fmla="*/ 6778931 h 6858000"/>
              <a:gd name="connsiteX369" fmla="*/ 2314430 w 7467600"/>
              <a:gd name="connsiteY369" fmla="*/ 6801144 h 6858000"/>
              <a:gd name="connsiteX370" fmla="*/ 2352406 w 7467600"/>
              <a:gd name="connsiteY370" fmla="*/ 6858000 h 6858000"/>
              <a:gd name="connsiteX371" fmla="*/ 2314492 w 7467600"/>
              <a:gd name="connsiteY371" fmla="*/ 6858000 h 6858000"/>
              <a:gd name="connsiteX372" fmla="*/ 2288095 w 7467600"/>
              <a:gd name="connsiteY372" fmla="*/ 6818030 h 6858000"/>
              <a:gd name="connsiteX373" fmla="*/ 2272768 w 7467600"/>
              <a:gd name="connsiteY373" fmla="*/ 6795822 h 6858000"/>
              <a:gd name="connsiteX374" fmla="*/ 2182715 w 7467600"/>
              <a:gd name="connsiteY374" fmla="*/ 6675071 h 6858000"/>
              <a:gd name="connsiteX375" fmla="*/ 2032061 w 7467600"/>
              <a:gd name="connsiteY375" fmla="*/ 6541380 h 6858000"/>
              <a:gd name="connsiteX376" fmla="*/ 2257220 w 7467600"/>
              <a:gd name="connsiteY376" fmla="*/ 6826257 h 6858000"/>
              <a:gd name="connsiteX377" fmla="*/ 2281324 w 7467600"/>
              <a:gd name="connsiteY377" fmla="*/ 6858000 h 6858000"/>
              <a:gd name="connsiteX378" fmla="*/ 2242860 w 7467600"/>
              <a:gd name="connsiteY378" fmla="*/ 6858000 h 6858000"/>
              <a:gd name="connsiteX379" fmla="*/ 2232818 w 7467600"/>
              <a:gd name="connsiteY379" fmla="*/ 6844926 h 6858000"/>
              <a:gd name="connsiteX380" fmla="*/ 1990172 w 7467600"/>
              <a:gd name="connsiteY380" fmla="*/ 6542121 h 6858000"/>
              <a:gd name="connsiteX381" fmla="*/ 2124090 w 7467600"/>
              <a:gd name="connsiteY381" fmla="*/ 6761017 h 6858000"/>
              <a:gd name="connsiteX382" fmla="*/ 2200380 w 7467600"/>
              <a:gd name="connsiteY382" fmla="*/ 6858000 h 6858000"/>
              <a:gd name="connsiteX383" fmla="*/ 2147507 w 7467600"/>
              <a:gd name="connsiteY383" fmla="*/ 6858000 h 6858000"/>
              <a:gd name="connsiteX384" fmla="*/ 2070668 w 7467600"/>
              <a:gd name="connsiteY384" fmla="*/ 6761520 h 6858000"/>
              <a:gd name="connsiteX385" fmla="*/ 1975142 w 7467600"/>
              <a:gd name="connsiteY385" fmla="*/ 6585570 h 6858000"/>
              <a:gd name="connsiteX386" fmla="*/ 2050035 w 7467600"/>
              <a:gd name="connsiteY386" fmla="*/ 6813345 h 6858000"/>
              <a:gd name="connsiteX387" fmla="*/ 2063025 w 7467600"/>
              <a:gd name="connsiteY387" fmla="*/ 6858000 h 6858000"/>
              <a:gd name="connsiteX388" fmla="*/ 2021675 w 7467600"/>
              <a:gd name="connsiteY388" fmla="*/ 6858000 h 6858000"/>
              <a:gd name="connsiteX389" fmla="*/ 2019308 w 7467600"/>
              <a:gd name="connsiteY389" fmla="*/ 6847118 h 6858000"/>
              <a:gd name="connsiteX390" fmla="*/ 1938835 w 7467600"/>
              <a:gd name="connsiteY390" fmla="*/ 6551160 h 6858000"/>
              <a:gd name="connsiteX391" fmla="*/ 1953230 w 7467600"/>
              <a:gd name="connsiteY391" fmla="*/ 6759699 h 6858000"/>
              <a:gd name="connsiteX392" fmla="*/ 1956763 w 7467600"/>
              <a:gd name="connsiteY392" fmla="*/ 6778191 h 6858000"/>
              <a:gd name="connsiteX393" fmla="*/ 1967925 w 7467600"/>
              <a:gd name="connsiteY393" fmla="*/ 6858000 h 6858000"/>
              <a:gd name="connsiteX394" fmla="*/ 1936622 w 7467600"/>
              <a:gd name="connsiteY394" fmla="*/ 6858000 h 6858000"/>
              <a:gd name="connsiteX395" fmla="*/ 1926261 w 7467600"/>
              <a:gd name="connsiteY395" fmla="*/ 6784064 h 6858000"/>
              <a:gd name="connsiteX396" fmla="*/ 1922724 w 7467600"/>
              <a:gd name="connsiteY396" fmla="*/ 6765577 h 6858000"/>
              <a:gd name="connsiteX397" fmla="*/ 1904650 w 7467600"/>
              <a:gd name="connsiteY397" fmla="*/ 6639616 h 6858000"/>
              <a:gd name="connsiteX398" fmla="*/ 1885273 w 7467600"/>
              <a:gd name="connsiteY398" fmla="*/ 6858000 h 6858000"/>
              <a:gd name="connsiteX399" fmla="*/ 1854363 w 7467600"/>
              <a:gd name="connsiteY399" fmla="*/ 6858000 h 6858000"/>
              <a:gd name="connsiteX400" fmla="*/ 1880391 w 7467600"/>
              <a:gd name="connsiteY400" fmla="*/ 6603796 h 6858000"/>
              <a:gd name="connsiteX401" fmla="*/ 1818273 w 7467600"/>
              <a:gd name="connsiteY401" fmla="*/ 6715729 h 6858000"/>
              <a:gd name="connsiteX402" fmla="*/ 1794691 w 7467600"/>
              <a:gd name="connsiteY402" fmla="*/ 6843239 h 6858000"/>
              <a:gd name="connsiteX403" fmla="*/ 1794914 w 7467600"/>
              <a:gd name="connsiteY403" fmla="*/ 6858000 h 6858000"/>
              <a:gd name="connsiteX404" fmla="*/ 1746128 w 7467600"/>
              <a:gd name="connsiteY404" fmla="*/ 6858000 h 6858000"/>
              <a:gd name="connsiteX405" fmla="*/ 1753934 w 7467600"/>
              <a:gd name="connsiteY405" fmla="*/ 6724796 h 6858000"/>
              <a:gd name="connsiteX406" fmla="*/ 1792053 w 7467600"/>
              <a:gd name="connsiteY406" fmla="*/ 6572396 h 6858000"/>
              <a:gd name="connsiteX407" fmla="*/ 1862248 w 7467600"/>
              <a:gd name="connsiteY407" fmla="*/ 6266397 h 6858000"/>
              <a:gd name="connsiteX408" fmla="*/ 1862250 w 7467600"/>
              <a:gd name="connsiteY408" fmla="*/ 6033531 h 6858000"/>
              <a:gd name="connsiteX409" fmla="*/ 1211999 w 7467600"/>
              <a:gd name="connsiteY409" fmla="*/ 6683610 h 6858000"/>
              <a:gd name="connsiteX410" fmla="*/ 1213266 w 7467600"/>
              <a:gd name="connsiteY410" fmla="*/ 6691947 h 6858000"/>
              <a:gd name="connsiteX411" fmla="*/ 1203370 w 7467600"/>
              <a:gd name="connsiteY411" fmla="*/ 6850676 h 6858000"/>
              <a:gd name="connsiteX412" fmla="*/ 1203671 w 7467600"/>
              <a:gd name="connsiteY412" fmla="*/ 6858000 h 6858000"/>
              <a:gd name="connsiteX413" fmla="*/ 1143180 w 7467600"/>
              <a:gd name="connsiteY413" fmla="*/ 6858000 h 6858000"/>
              <a:gd name="connsiteX414" fmla="*/ 1142176 w 7467600"/>
              <a:gd name="connsiteY414" fmla="*/ 6766045 h 6858000"/>
              <a:gd name="connsiteX415" fmla="*/ 1067484 w 7467600"/>
              <a:gd name="connsiteY415" fmla="*/ 6858000 h 6858000"/>
              <a:gd name="connsiteX416" fmla="*/ 953928 w 7467600"/>
              <a:gd name="connsiteY416" fmla="*/ 6858000 h 6858000"/>
              <a:gd name="connsiteX417" fmla="*/ 959715 w 7467600"/>
              <a:gd name="connsiteY417" fmla="*/ 6850185 h 6858000"/>
              <a:gd name="connsiteX418" fmla="*/ 1483788 w 7467600"/>
              <a:gd name="connsiteY418" fmla="*/ 6259174 h 6858000"/>
              <a:gd name="connsiteX419" fmla="*/ 1100671 w 7467600"/>
              <a:gd name="connsiteY419" fmla="*/ 6252137 h 6858000"/>
              <a:gd name="connsiteX420" fmla="*/ 1090144 w 7467600"/>
              <a:gd name="connsiteY420" fmla="*/ 6256748 h 6858000"/>
              <a:gd name="connsiteX421" fmla="*/ 1095872 w 7467600"/>
              <a:gd name="connsiteY421" fmla="*/ 6271892 h 6858000"/>
              <a:gd name="connsiteX422" fmla="*/ 262785 w 7467600"/>
              <a:gd name="connsiteY422" fmla="*/ 6845450 h 6858000"/>
              <a:gd name="connsiteX423" fmla="*/ 209968 w 7467600"/>
              <a:gd name="connsiteY423" fmla="*/ 6770713 h 6858000"/>
              <a:gd name="connsiteX424" fmla="*/ 873460 w 7467600"/>
              <a:gd name="connsiteY424" fmla="*/ 6253768 h 6858000"/>
              <a:gd name="connsiteX425" fmla="*/ 192686 w 7467600"/>
              <a:gd name="connsiteY425" fmla="*/ 5849257 h 6858000"/>
              <a:gd name="connsiteX426" fmla="*/ 4696 w 7467600"/>
              <a:gd name="connsiteY426" fmla="*/ 5697668 h 6858000"/>
              <a:gd name="connsiteX427" fmla="*/ 0 w 7467600"/>
              <a:gd name="connsiteY427" fmla="*/ 5689984 h 6858000"/>
              <a:gd name="connsiteX428" fmla="*/ 0 w 7467600"/>
              <a:gd name="connsiteY428" fmla="*/ 5513472 h 6858000"/>
              <a:gd name="connsiteX429" fmla="*/ 174101 w 7467600"/>
              <a:gd name="connsiteY429" fmla="*/ 5620277 h 6858000"/>
              <a:gd name="connsiteX430" fmla="*/ 891800 w 7467600"/>
              <a:gd name="connsiteY430" fmla="*/ 6036935 h 6858000"/>
              <a:gd name="connsiteX431" fmla="*/ 1072219 w 7467600"/>
              <a:gd name="connsiteY431" fmla="*/ 6169443 h 6858000"/>
              <a:gd name="connsiteX432" fmla="*/ 1074117 w 7467600"/>
              <a:gd name="connsiteY432" fmla="*/ 6170301 h 6858000"/>
              <a:gd name="connsiteX433" fmla="*/ 1083114 w 7467600"/>
              <a:gd name="connsiteY433" fmla="*/ 6174131 h 6858000"/>
              <a:gd name="connsiteX434" fmla="*/ 1543010 w 7467600"/>
              <a:gd name="connsiteY434" fmla="*/ 6191140 h 6858000"/>
              <a:gd name="connsiteX435" fmla="*/ 1551080 w 7467600"/>
              <a:gd name="connsiteY435" fmla="*/ 6195006 h 6858000"/>
              <a:gd name="connsiteX436" fmla="*/ 2345443 w 7467600"/>
              <a:gd name="connsiteY436" fmla="*/ 5549882 h 6858000"/>
              <a:gd name="connsiteX437" fmla="*/ 1721499 w 7467600"/>
              <a:gd name="connsiteY437" fmla="*/ 5599969 h 6858000"/>
              <a:gd name="connsiteX438" fmla="*/ 767716 w 7467600"/>
              <a:gd name="connsiteY438" fmla="*/ 5472768 h 6858000"/>
              <a:gd name="connsiteX439" fmla="*/ 722147 w 7467600"/>
              <a:gd name="connsiteY439" fmla="*/ 5393091 h 6858000"/>
              <a:gd name="connsiteX440" fmla="*/ 1485552 w 7467600"/>
              <a:gd name="connsiteY440" fmla="*/ 5313202 h 6858000"/>
              <a:gd name="connsiteX441" fmla="*/ 2143004 w 7467600"/>
              <a:gd name="connsiteY441" fmla="*/ 5402420 h 6858000"/>
              <a:gd name="connsiteX442" fmla="*/ 1933391 w 7467600"/>
              <a:gd name="connsiteY442" fmla="*/ 5156971 h 6858000"/>
              <a:gd name="connsiteX443" fmla="*/ 1827118 w 7467600"/>
              <a:gd name="connsiteY443" fmla="*/ 4968410 h 6858000"/>
              <a:gd name="connsiteX444" fmla="*/ 1837349 w 7467600"/>
              <a:gd name="connsiteY444" fmla="*/ 4956357 h 6858000"/>
              <a:gd name="connsiteX445" fmla="*/ 2162835 w 7467600"/>
              <a:gd name="connsiteY445" fmla="*/ 5187853 h 6858000"/>
              <a:gd name="connsiteX446" fmla="*/ 2257167 w 7467600"/>
              <a:gd name="connsiteY446" fmla="*/ 5462123 h 6858000"/>
              <a:gd name="connsiteX447" fmla="*/ 2261598 w 7467600"/>
              <a:gd name="connsiteY447" fmla="*/ 5467998 h 6858000"/>
              <a:gd name="connsiteX448" fmla="*/ 2437177 w 7467600"/>
              <a:gd name="connsiteY448" fmla="*/ 5479608 h 6858000"/>
              <a:gd name="connsiteX449" fmla="*/ 2445247 w 7467600"/>
              <a:gd name="connsiteY449" fmla="*/ 5483476 h 6858000"/>
              <a:gd name="connsiteX450" fmla="*/ 2743626 w 7467600"/>
              <a:gd name="connsiteY450" fmla="*/ 5304819 h 6858000"/>
              <a:gd name="connsiteX451" fmla="*/ 3048102 w 7467600"/>
              <a:gd name="connsiteY451" fmla="*/ 5150595 h 6858000"/>
              <a:gd name="connsiteX452" fmla="*/ 1799414 w 7467600"/>
              <a:gd name="connsiteY452" fmla="*/ 4694732 h 6858000"/>
              <a:gd name="connsiteX453" fmla="*/ 1771735 w 7467600"/>
              <a:gd name="connsiteY453" fmla="*/ 4619929 h 6858000"/>
              <a:gd name="connsiteX454" fmla="*/ 3104273 w 7467600"/>
              <a:gd name="connsiteY454" fmla="*/ 5076159 h 6858000"/>
              <a:gd name="connsiteX455" fmla="*/ 3113245 w 7467600"/>
              <a:gd name="connsiteY455" fmla="*/ 5090705 h 6858000"/>
              <a:gd name="connsiteX456" fmla="*/ 3126294 w 7467600"/>
              <a:gd name="connsiteY456" fmla="*/ 5114400 h 6858000"/>
              <a:gd name="connsiteX457" fmla="*/ 3937433 w 7467600"/>
              <a:gd name="connsiteY457" fmla="*/ 4830473 h 6858000"/>
              <a:gd name="connsiteX458" fmla="*/ 3590475 w 7467600"/>
              <a:gd name="connsiteY458" fmla="*/ 4597974 h 6858000"/>
              <a:gd name="connsiteX459" fmla="*/ 3100264 w 7467600"/>
              <a:gd name="connsiteY459" fmla="*/ 4579845 h 6858000"/>
              <a:gd name="connsiteX460" fmla="*/ 2183576 w 7467600"/>
              <a:gd name="connsiteY460" fmla="*/ 4227150 h 6858000"/>
              <a:gd name="connsiteX461" fmla="*/ 2151029 w 7467600"/>
              <a:gd name="connsiteY461" fmla="*/ 4146947 h 6858000"/>
              <a:gd name="connsiteX462" fmla="*/ 3563434 w 7467600"/>
              <a:gd name="connsiteY462" fmla="*/ 4469115 h 6858000"/>
              <a:gd name="connsiteX463" fmla="*/ 3177952 w 7467600"/>
              <a:gd name="connsiteY463" fmla="*/ 3657386 h 6858000"/>
              <a:gd name="connsiteX464" fmla="*/ 3189263 w 7467600"/>
              <a:gd name="connsiteY464" fmla="*/ 3625726 h 6858000"/>
              <a:gd name="connsiteX465" fmla="*/ 3560912 w 7467600"/>
              <a:gd name="connsiteY465" fmla="*/ 4079863 h 6858000"/>
              <a:gd name="connsiteX466" fmla="*/ 3626636 w 7467600"/>
              <a:gd name="connsiteY466" fmla="*/ 4512230 h 6858000"/>
              <a:gd name="connsiteX467" fmla="*/ 3653088 w 7467600"/>
              <a:gd name="connsiteY467" fmla="*/ 4521417 h 6858000"/>
              <a:gd name="connsiteX468" fmla="*/ 3988128 w 7467600"/>
              <a:gd name="connsiteY468" fmla="*/ 4817267 h 6858000"/>
              <a:gd name="connsiteX469" fmla="*/ 4830582 w 7467600"/>
              <a:gd name="connsiteY469" fmla="*/ 4676000 h 6858000"/>
              <a:gd name="connsiteX470" fmla="*/ 4830100 w 7467600"/>
              <a:gd name="connsiteY470" fmla="*/ 4675554 h 6858000"/>
              <a:gd name="connsiteX471" fmla="*/ 4036318 w 7467600"/>
              <a:gd name="connsiteY471" fmla="*/ 4147013 h 6858000"/>
              <a:gd name="connsiteX472" fmla="*/ 3432098 w 7467600"/>
              <a:gd name="connsiteY472" fmla="*/ 3537312 h 6858000"/>
              <a:gd name="connsiteX473" fmla="*/ 3446761 w 7467600"/>
              <a:gd name="connsiteY473" fmla="*/ 3461278 h 6858000"/>
              <a:gd name="connsiteX474" fmla="*/ 4419733 w 7467600"/>
              <a:gd name="connsiteY474" fmla="*/ 3963555 h 6858000"/>
              <a:gd name="connsiteX475" fmla="*/ 4781371 w 7467600"/>
              <a:gd name="connsiteY475" fmla="*/ 4458604 h 6858000"/>
              <a:gd name="connsiteX476" fmla="*/ 4780440 w 7467600"/>
              <a:gd name="connsiteY476" fmla="*/ 4470290 h 6858000"/>
              <a:gd name="connsiteX477" fmla="*/ 4898954 w 7467600"/>
              <a:gd name="connsiteY477" fmla="*/ 4662092 h 6858000"/>
              <a:gd name="connsiteX478" fmla="*/ 4900699 w 7467600"/>
              <a:gd name="connsiteY478" fmla="*/ 4670867 h 6858000"/>
              <a:gd name="connsiteX479" fmla="*/ 5714511 w 7467600"/>
              <a:gd name="connsiteY479" fmla="*/ 4663483 h 6858000"/>
              <a:gd name="connsiteX480" fmla="*/ 5464793 w 7467600"/>
              <a:gd name="connsiteY480" fmla="*/ 4393556 h 6858000"/>
              <a:gd name="connsiteX481" fmla="*/ 5461897 w 7467600"/>
              <a:gd name="connsiteY481" fmla="*/ 4390879 h 6858000"/>
              <a:gd name="connsiteX482" fmla="*/ 4294126 w 7467600"/>
              <a:gd name="connsiteY482" fmla="*/ 3303048 h 6858000"/>
              <a:gd name="connsiteX483" fmla="*/ 4305321 w 7467600"/>
              <a:gd name="connsiteY483" fmla="*/ 3256953 h 6858000"/>
              <a:gd name="connsiteX484" fmla="*/ 4949299 w 7467600"/>
              <a:gd name="connsiteY484" fmla="*/ 3766336 h 6858000"/>
              <a:gd name="connsiteX485" fmla="*/ 5291452 w 7467600"/>
              <a:gd name="connsiteY485" fmla="*/ 4076801 h 6858000"/>
              <a:gd name="connsiteX486" fmla="*/ 5434998 w 7467600"/>
              <a:gd name="connsiteY486" fmla="*/ 4254100 h 6858000"/>
              <a:gd name="connsiteX487" fmla="*/ 5351015 w 7467600"/>
              <a:gd name="connsiteY487" fmla="*/ 3760989 h 6858000"/>
              <a:gd name="connsiteX488" fmla="*/ 5413780 w 7467600"/>
              <a:gd name="connsiteY488" fmla="*/ 2966265 h 6858000"/>
              <a:gd name="connsiteX489" fmla="*/ 5425627 w 7467600"/>
              <a:gd name="connsiteY489" fmla="*/ 2954192 h 6858000"/>
              <a:gd name="connsiteX490" fmla="*/ 6604735 w 7467600"/>
              <a:gd name="connsiteY490" fmla="*/ 2041381 h 6858000"/>
              <a:gd name="connsiteX491" fmla="*/ 7204487 w 7467600"/>
              <a:gd name="connsiteY491" fmla="*/ 2742112 h 6858000"/>
              <a:gd name="connsiteX492" fmla="*/ 7131592 w 7467600"/>
              <a:gd name="connsiteY492" fmla="*/ 2672096 h 6858000"/>
              <a:gd name="connsiteX493" fmla="*/ 6996344 w 7467600"/>
              <a:gd name="connsiteY493" fmla="*/ 2518310 h 6858000"/>
              <a:gd name="connsiteX494" fmla="*/ 6735495 w 7467600"/>
              <a:gd name="connsiteY494" fmla="*/ 2196890 h 6858000"/>
              <a:gd name="connsiteX495" fmla="*/ 6721901 w 7467600"/>
              <a:gd name="connsiteY495" fmla="*/ 2179274 h 6858000"/>
              <a:gd name="connsiteX496" fmla="*/ 6604735 w 7467600"/>
              <a:gd name="connsiteY496" fmla="*/ 2041381 h 6858000"/>
              <a:gd name="connsiteX497" fmla="*/ 6591670 w 7467600"/>
              <a:gd name="connsiteY497" fmla="*/ 1988277 h 6858000"/>
              <a:gd name="connsiteX498" fmla="*/ 6747349 w 7467600"/>
              <a:gd name="connsiteY498" fmla="*/ 2160069 h 6858000"/>
              <a:gd name="connsiteX499" fmla="*/ 6760943 w 7467600"/>
              <a:gd name="connsiteY499" fmla="*/ 2177686 h 6858000"/>
              <a:gd name="connsiteX500" fmla="*/ 7021065 w 7467600"/>
              <a:gd name="connsiteY500" fmla="*/ 2498102 h 6858000"/>
              <a:gd name="connsiteX501" fmla="*/ 7155223 w 7467600"/>
              <a:gd name="connsiteY501" fmla="*/ 2650386 h 6858000"/>
              <a:gd name="connsiteX502" fmla="*/ 7203167 w 7467600"/>
              <a:gd name="connsiteY502" fmla="*/ 2697288 h 6858000"/>
              <a:gd name="connsiteX503" fmla="*/ 6937703 w 7467600"/>
              <a:gd name="connsiteY503" fmla="*/ 2321981 h 6858000"/>
              <a:gd name="connsiteX504" fmla="*/ 6591670 w 7467600"/>
              <a:gd name="connsiteY504" fmla="*/ 1988277 h 6858000"/>
              <a:gd name="connsiteX505" fmla="*/ 5798671 w 7467600"/>
              <a:gd name="connsiteY505" fmla="*/ 1981601 h 6858000"/>
              <a:gd name="connsiteX506" fmla="*/ 5754709 w 7467600"/>
              <a:gd name="connsiteY506" fmla="*/ 2071454 h 6858000"/>
              <a:gd name="connsiteX507" fmla="*/ 5763044 w 7467600"/>
              <a:gd name="connsiteY507" fmla="*/ 2842206 h 6858000"/>
              <a:gd name="connsiteX508" fmla="*/ 5764974 w 7467600"/>
              <a:gd name="connsiteY508" fmla="*/ 2799609 h 6858000"/>
              <a:gd name="connsiteX509" fmla="*/ 5767665 w 7467600"/>
              <a:gd name="connsiteY509" fmla="*/ 2666409 h 6858000"/>
              <a:gd name="connsiteX510" fmla="*/ 5763055 w 7467600"/>
              <a:gd name="connsiteY510" fmla="*/ 2579705 h 6858000"/>
              <a:gd name="connsiteX511" fmla="*/ 5758079 w 7467600"/>
              <a:gd name="connsiteY511" fmla="*/ 2492508 h 6858000"/>
              <a:gd name="connsiteX512" fmla="*/ 5779325 w 7467600"/>
              <a:gd name="connsiteY512" fmla="*/ 2197069 h 6858000"/>
              <a:gd name="connsiteX513" fmla="*/ 5798671 w 7467600"/>
              <a:gd name="connsiteY513" fmla="*/ 1981601 h 6858000"/>
              <a:gd name="connsiteX514" fmla="*/ 5829202 w 7467600"/>
              <a:gd name="connsiteY514" fmla="*/ 1971679 h 6858000"/>
              <a:gd name="connsiteX515" fmla="*/ 5809558 w 7467600"/>
              <a:gd name="connsiteY515" fmla="*/ 2198043 h 6858000"/>
              <a:gd name="connsiteX516" fmla="*/ 5788653 w 7467600"/>
              <a:gd name="connsiteY516" fmla="*/ 2489430 h 6858000"/>
              <a:gd name="connsiteX517" fmla="*/ 5793439 w 7467600"/>
              <a:gd name="connsiteY517" fmla="*/ 2575235 h 6858000"/>
              <a:gd name="connsiteX518" fmla="*/ 5796837 w 7467600"/>
              <a:gd name="connsiteY518" fmla="*/ 2637633 h 6858000"/>
              <a:gd name="connsiteX519" fmla="*/ 5818614 w 7467600"/>
              <a:gd name="connsiteY519" fmla="*/ 2473055 h 6858000"/>
              <a:gd name="connsiteX520" fmla="*/ 5829202 w 7467600"/>
              <a:gd name="connsiteY520" fmla="*/ 1971679 h 6858000"/>
              <a:gd name="connsiteX521" fmla="*/ 5911389 w 7467600"/>
              <a:gd name="connsiteY521" fmla="*/ 1898371 h 6858000"/>
              <a:gd name="connsiteX522" fmla="*/ 6237627 w 7467600"/>
              <a:gd name="connsiteY522" fmla="*/ 2231921 h 6858000"/>
              <a:gd name="connsiteX523" fmla="*/ 5911389 w 7467600"/>
              <a:gd name="connsiteY523" fmla="*/ 1898371 h 6858000"/>
              <a:gd name="connsiteX524" fmla="*/ 6944437 w 7467600"/>
              <a:gd name="connsiteY524" fmla="*/ 1575402 h 6858000"/>
              <a:gd name="connsiteX525" fmla="*/ 6304730 w 7467600"/>
              <a:gd name="connsiteY525" fmla="*/ 1766654 h 6858000"/>
              <a:gd name="connsiteX526" fmla="*/ 6944437 w 7467600"/>
              <a:gd name="connsiteY526" fmla="*/ 1575402 h 6858000"/>
              <a:gd name="connsiteX527" fmla="*/ 7019523 w 7467600"/>
              <a:gd name="connsiteY527" fmla="*/ 1519450 h 6858000"/>
              <a:gd name="connsiteX528" fmla="*/ 6298091 w 7467600"/>
              <a:gd name="connsiteY528" fmla="*/ 1737122 h 6858000"/>
              <a:gd name="connsiteX529" fmla="*/ 7019523 w 7467600"/>
              <a:gd name="connsiteY529" fmla="*/ 1519450 h 6858000"/>
              <a:gd name="connsiteX530" fmla="*/ 2399523 w 7467600"/>
              <a:gd name="connsiteY530" fmla="*/ 1428234 h 6858000"/>
              <a:gd name="connsiteX531" fmla="*/ 2224982 w 7467600"/>
              <a:gd name="connsiteY531" fmla="*/ 1826201 h 6858000"/>
              <a:gd name="connsiteX532" fmla="*/ 2096099 w 7467600"/>
              <a:gd name="connsiteY532" fmla="*/ 2345900 h 6858000"/>
              <a:gd name="connsiteX533" fmla="*/ 2283317 w 7467600"/>
              <a:gd name="connsiteY533" fmla="*/ 1796925 h 6858000"/>
              <a:gd name="connsiteX534" fmla="*/ 2399523 w 7467600"/>
              <a:gd name="connsiteY534" fmla="*/ 1428234 h 6858000"/>
              <a:gd name="connsiteX535" fmla="*/ 2448558 w 7467600"/>
              <a:gd name="connsiteY535" fmla="*/ 1373435 h 6858000"/>
              <a:gd name="connsiteX536" fmla="*/ 2312521 w 7467600"/>
              <a:gd name="connsiteY536" fmla="*/ 1806140 h 6858000"/>
              <a:gd name="connsiteX537" fmla="*/ 2127533 w 7467600"/>
              <a:gd name="connsiteY537" fmla="*/ 2348380 h 6858000"/>
              <a:gd name="connsiteX538" fmla="*/ 2358080 w 7467600"/>
              <a:gd name="connsiteY538" fmla="*/ 1866134 h 6858000"/>
              <a:gd name="connsiteX539" fmla="*/ 2407436 w 7467600"/>
              <a:gd name="connsiteY539" fmla="*/ 1651070 h 6858000"/>
              <a:gd name="connsiteX540" fmla="*/ 2448558 w 7467600"/>
              <a:gd name="connsiteY540" fmla="*/ 1373435 h 6858000"/>
              <a:gd name="connsiteX541" fmla="*/ 278707 w 7467600"/>
              <a:gd name="connsiteY541" fmla="*/ 1352270 h 6858000"/>
              <a:gd name="connsiteX542" fmla="*/ 321570 w 7467600"/>
              <a:gd name="connsiteY542" fmla="*/ 1861610 h 6858000"/>
              <a:gd name="connsiteX543" fmla="*/ 294281 w 7467600"/>
              <a:gd name="connsiteY543" fmla="*/ 1440658 h 6858000"/>
              <a:gd name="connsiteX544" fmla="*/ 278707 w 7467600"/>
              <a:gd name="connsiteY544" fmla="*/ 1352270 h 6858000"/>
              <a:gd name="connsiteX545" fmla="*/ 1423821 w 7467600"/>
              <a:gd name="connsiteY545" fmla="*/ 1351958 h 6858000"/>
              <a:gd name="connsiteX546" fmla="*/ 1638521 w 7467600"/>
              <a:gd name="connsiteY546" fmla="*/ 1908470 h 6858000"/>
              <a:gd name="connsiteX547" fmla="*/ 1754199 w 7467600"/>
              <a:gd name="connsiteY547" fmla="*/ 2149284 h 6858000"/>
              <a:gd name="connsiteX548" fmla="*/ 1908359 w 7467600"/>
              <a:gd name="connsiteY548" fmla="*/ 2364988 h 6858000"/>
              <a:gd name="connsiteX549" fmla="*/ 1647661 w 7467600"/>
              <a:gd name="connsiteY549" fmla="*/ 1825945 h 6858000"/>
              <a:gd name="connsiteX550" fmla="*/ 1423821 w 7467600"/>
              <a:gd name="connsiteY550" fmla="*/ 1351958 h 6858000"/>
              <a:gd name="connsiteX551" fmla="*/ 1431890 w 7467600"/>
              <a:gd name="connsiteY551" fmla="*/ 1306475 h 6858000"/>
              <a:gd name="connsiteX552" fmla="*/ 1507597 w 7467600"/>
              <a:gd name="connsiteY552" fmla="*/ 1446132 h 6858000"/>
              <a:gd name="connsiteX553" fmla="*/ 1674586 w 7467600"/>
              <a:gd name="connsiteY553" fmla="*/ 1813832 h 6858000"/>
              <a:gd name="connsiteX554" fmla="*/ 1815950 w 7467600"/>
              <a:gd name="connsiteY554" fmla="*/ 2128564 h 6858000"/>
              <a:gd name="connsiteX555" fmla="*/ 1984242 w 7467600"/>
              <a:gd name="connsiteY555" fmla="*/ 2430829 h 6858000"/>
              <a:gd name="connsiteX556" fmla="*/ 2014023 w 7467600"/>
              <a:gd name="connsiteY556" fmla="*/ 2450995 h 6858000"/>
              <a:gd name="connsiteX557" fmla="*/ 1747337 w 7467600"/>
              <a:gd name="connsiteY557" fmla="*/ 1855264 h 6858000"/>
              <a:gd name="connsiteX558" fmla="*/ 1533749 w 7467600"/>
              <a:gd name="connsiteY558" fmla="*/ 1478656 h 6858000"/>
              <a:gd name="connsiteX559" fmla="*/ 1431890 w 7467600"/>
              <a:gd name="connsiteY559" fmla="*/ 1306475 h 6858000"/>
              <a:gd name="connsiteX560" fmla="*/ 5052692 w 7467600"/>
              <a:gd name="connsiteY560" fmla="*/ 1292994 h 6858000"/>
              <a:gd name="connsiteX561" fmla="*/ 5200661 w 7467600"/>
              <a:gd name="connsiteY561" fmla="*/ 1635186 h 6858000"/>
              <a:gd name="connsiteX562" fmla="*/ 5297138 w 7467600"/>
              <a:gd name="connsiteY562" fmla="*/ 1906351 h 6858000"/>
              <a:gd name="connsiteX563" fmla="*/ 5052692 w 7467600"/>
              <a:gd name="connsiteY563" fmla="*/ 1292994 h 6858000"/>
              <a:gd name="connsiteX564" fmla="*/ 5009948 w 7467600"/>
              <a:gd name="connsiteY564" fmla="*/ 1273619 h 6858000"/>
              <a:gd name="connsiteX565" fmla="*/ 5121777 w 7467600"/>
              <a:gd name="connsiteY565" fmla="*/ 1654213 h 6858000"/>
              <a:gd name="connsiteX566" fmla="*/ 5293545 w 7467600"/>
              <a:gd name="connsiteY566" fmla="*/ 2072247 h 6858000"/>
              <a:gd name="connsiteX567" fmla="*/ 5294042 w 7467600"/>
              <a:gd name="connsiteY567" fmla="*/ 2065019 h 6858000"/>
              <a:gd name="connsiteX568" fmla="*/ 5171936 w 7467600"/>
              <a:gd name="connsiteY568" fmla="*/ 1647613 h 6858000"/>
              <a:gd name="connsiteX569" fmla="*/ 5009948 w 7467600"/>
              <a:gd name="connsiteY569" fmla="*/ 1273619 h 6858000"/>
              <a:gd name="connsiteX570" fmla="*/ 655236 w 7467600"/>
              <a:gd name="connsiteY570" fmla="*/ 1268632 h 6858000"/>
              <a:gd name="connsiteX571" fmla="*/ 839521 w 7467600"/>
              <a:gd name="connsiteY571" fmla="*/ 1685315 h 6858000"/>
              <a:gd name="connsiteX572" fmla="*/ 1109416 w 7467600"/>
              <a:gd name="connsiteY572" fmla="*/ 2061663 h 6858000"/>
              <a:gd name="connsiteX573" fmla="*/ 1298300 w 7467600"/>
              <a:gd name="connsiteY573" fmla="*/ 2247742 h 6858000"/>
              <a:gd name="connsiteX574" fmla="*/ 1125871 w 7467600"/>
              <a:gd name="connsiteY574" fmla="*/ 1989513 h 6858000"/>
              <a:gd name="connsiteX575" fmla="*/ 981574 w 7467600"/>
              <a:gd name="connsiteY575" fmla="*/ 1783157 h 6858000"/>
              <a:gd name="connsiteX576" fmla="*/ 922198 w 7467600"/>
              <a:gd name="connsiteY576" fmla="*/ 1677437 h 6858000"/>
              <a:gd name="connsiteX577" fmla="*/ 869293 w 7467600"/>
              <a:gd name="connsiteY577" fmla="*/ 1583214 h 6858000"/>
              <a:gd name="connsiteX578" fmla="*/ 751431 w 7467600"/>
              <a:gd name="connsiteY578" fmla="*/ 1405731 h 6858000"/>
              <a:gd name="connsiteX579" fmla="*/ 655236 w 7467600"/>
              <a:gd name="connsiteY579" fmla="*/ 1268632 h 6858000"/>
              <a:gd name="connsiteX580" fmla="*/ 6516292 w 7467600"/>
              <a:gd name="connsiteY580" fmla="*/ 1263064 h 6858000"/>
              <a:gd name="connsiteX581" fmla="*/ 5736320 w 7467600"/>
              <a:gd name="connsiteY581" fmla="*/ 1501803 h 6858000"/>
              <a:gd name="connsiteX582" fmla="*/ 6516292 w 7467600"/>
              <a:gd name="connsiteY582" fmla="*/ 1263064 h 6858000"/>
              <a:gd name="connsiteX583" fmla="*/ 291466 w 7467600"/>
              <a:gd name="connsiteY583" fmla="*/ 1250369 h 6858000"/>
              <a:gd name="connsiteX584" fmla="*/ 323180 w 7467600"/>
              <a:gd name="connsiteY584" fmla="*/ 1435283 h 6858000"/>
              <a:gd name="connsiteX585" fmla="*/ 349381 w 7467600"/>
              <a:gd name="connsiteY585" fmla="*/ 1875041 h 6858000"/>
              <a:gd name="connsiteX586" fmla="*/ 374363 w 7467600"/>
              <a:gd name="connsiteY586" fmla="*/ 1506494 h 6858000"/>
              <a:gd name="connsiteX587" fmla="*/ 302168 w 7467600"/>
              <a:gd name="connsiteY587" fmla="*/ 1274495 h 6858000"/>
              <a:gd name="connsiteX588" fmla="*/ 291466 w 7467600"/>
              <a:gd name="connsiteY588" fmla="*/ 1250369 h 6858000"/>
              <a:gd name="connsiteX589" fmla="*/ 678222 w 7467600"/>
              <a:gd name="connsiteY589" fmla="*/ 1248670 h 6858000"/>
              <a:gd name="connsiteX590" fmla="*/ 775536 w 7467600"/>
              <a:gd name="connsiteY590" fmla="*/ 1388015 h 6858000"/>
              <a:gd name="connsiteX591" fmla="*/ 894529 w 7467600"/>
              <a:gd name="connsiteY591" fmla="*/ 1567739 h 6858000"/>
              <a:gd name="connsiteX592" fmla="*/ 948000 w 7467600"/>
              <a:gd name="connsiteY592" fmla="*/ 1663088 h 6858000"/>
              <a:gd name="connsiteX593" fmla="*/ 1006812 w 7467600"/>
              <a:gd name="connsiteY593" fmla="*/ 1767683 h 6858000"/>
              <a:gd name="connsiteX594" fmla="*/ 1149133 w 7467600"/>
              <a:gd name="connsiteY594" fmla="*/ 1971513 h 6858000"/>
              <a:gd name="connsiteX595" fmla="*/ 1333952 w 7467600"/>
              <a:gd name="connsiteY595" fmla="*/ 2251620 h 6858000"/>
              <a:gd name="connsiteX596" fmla="*/ 1337329 w 7467600"/>
              <a:gd name="connsiteY596" fmla="*/ 2258350 h 6858000"/>
              <a:gd name="connsiteX597" fmla="*/ 1014726 w 7467600"/>
              <a:gd name="connsiteY597" fmla="*/ 1615556 h 6858000"/>
              <a:gd name="connsiteX598" fmla="*/ 678222 w 7467600"/>
              <a:gd name="connsiteY598" fmla="*/ 1248670 h 6858000"/>
              <a:gd name="connsiteX599" fmla="*/ 6691602 w 7467600"/>
              <a:gd name="connsiteY599" fmla="*/ 1140573 h 6858000"/>
              <a:gd name="connsiteX600" fmla="*/ 6571100 w 7467600"/>
              <a:gd name="connsiteY600" fmla="*/ 1183662 h 6858000"/>
              <a:gd name="connsiteX601" fmla="*/ 6241687 w 7467600"/>
              <a:gd name="connsiteY601" fmla="*/ 1257600 h 6858000"/>
              <a:gd name="connsiteX602" fmla="*/ 5693009 w 7467600"/>
              <a:gd name="connsiteY602" fmla="*/ 1478256 h 6858000"/>
              <a:gd name="connsiteX603" fmla="*/ 6548420 w 7467600"/>
              <a:gd name="connsiteY603" fmla="*/ 1214599 h 6858000"/>
              <a:gd name="connsiteX604" fmla="*/ 6605473 w 7467600"/>
              <a:gd name="connsiteY604" fmla="*/ 1184686 h 6858000"/>
              <a:gd name="connsiteX605" fmla="*/ 6691602 w 7467600"/>
              <a:gd name="connsiteY605" fmla="*/ 1140573 h 6858000"/>
              <a:gd name="connsiteX606" fmla="*/ 4002475 w 7467600"/>
              <a:gd name="connsiteY606" fmla="*/ 1037802 h 6858000"/>
              <a:gd name="connsiteX607" fmla="*/ 4000324 w 7467600"/>
              <a:gd name="connsiteY607" fmla="*/ 1039362 h 6858000"/>
              <a:gd name="connsiteX608" fmla="*/ 4002862 w 7467600"/>
              <a:gd name="connsiteY608" fmla="*/ 1042866 h 6858000"/>
              <a:gd name="connsiteX609" fmla="*/ 4002475 w 7467600"/>
              <a:gd name="connsiteY609" fmla="*/ 1037802 h 6858000"/>
              <a:gd name="connsiteX610" fmla="*/ 506322 w 7467600"/>
              <a:gd name="connsiteY610" fmla="*/ 1020997 h 6858000"/>
              <a:gd name="connsiteX611" fmla="*/ 533068 w 7467600"/>
              <a:gd name="connsiteY611" fmla="*/ 1029409 h 6858000"/>
              <a:gd name="connsiteX612" fmla="*/ 1232525 w 7467600"/>
              <a:gd name="connsiteY612" fmla="*/ 1804675 h 6858000"/>
              <a:gd name="connsiteX613" fmla="*/ 1388858 w 7467600"/>
              <a:gd name="connsiteY613" fmla="*/ 2368011 h 6858000"/>
              <a:gd name="connsiteX614" fmla="*/ 1384098 w 7467600"/>
              <a:gd name="connsiteY614" fmla="*/ 2378125 h 6858000"/>
              <a:gd name="connsiteX615" fmla="*/ 1425393 w 7467600"/>
              <a:gd name="connsiteY615" fmla="*/ 2589124 h 6858000"/>
              <a:gd name="connsiteX616" fmla="*/ 1424001 w 7467600"/>
              <a:gd name="connsiteY616" fmla="*/ 2597541 h 6858000"/>
              <a:gd name="connsiteX617" fmla="*/ 2152729 w 7467600"/>
              <a:gd name="connsiteY617" fmla="*/ 2864487 h 6858000"/>
              <a:gd name="connsiteX618" fmla="*/ 2020609 w 7467600"/>
              <a:gd name="connsiteY618" fmla="*/ 2539671 h 6858000"/>
              <a:gd name="connsiteX619" fmla="*/ 2018920 w 7467600"/>
              <a:gd name="connsiteY619" fmla="*/ 2536309 h 6858000"/>
              <a:gd name="connsiteX620" fmla="*/ 1342441 w 7467600"/>
              <a:gd name="connsiteY620" fmla="*/ 1173017 h 6858000"/>
              <a:gd name="connsiteX621" fmla="*/ 1367925 w 7467600"/>
              <a:gd name="connsiteY621" fmla="*/ 1135648 h 6858000"/>
              <a:gd name="connsiteX622" fmla="*/ 1771401 w 7467600"/>
              <a:gd name="connsiteY622" fmla="*/ 1806673 h 6858000"/>
              <a:gd name="connsiteX623" fmla="*/ 1972385 w 7467600"/>
              <a:gd name="connsiteY623" fmla="*/ 2198735 h 6858000"/>
              <a:gd name="connsiteX624" fmla="*/ 2040892 w 7467600"/>
              <a:gd name="connsiteY624" fmla="*/ 2405205 h 6858000"/>
              <a:gd name="connsiteX625" fmla="*/ 2131689 w 7467600"/>
              <a:gd name="connsiteY625" fmla="*/ 1936926 h 6858000"/>
              <a:gd name="connsiteX626" fmla="*/ 2454820 w 7467600"/>
              <a:gd name="connsiteY626" fmla="*/ 1248808 h 6858000"/>
              <a:gd name="connsiteX627" fmla="*/ 2492512 w 7467600"/>
              <a:gd name="connsiteY627" fmla="*/ 1302920 h 6858000"/>
              <a:gd name="connsiteX628" fmla="*/ 2081216 w 7467600"/>
              <a:gd name="connsiteY628" fmla="*/ 2527513 h 6858000"/>
              <a:gd name="connsiteX629" fmla="*/ 2081211 w 7467600"/>
              <a:gd name="connsiteY629" fmla="*/ 2528916 h 6858000"/>
              <a:gd name="connsiteX630" fmla="*/ 2199067 w 7467600"/>
              <a:gd name="connsiteY630" fmla="*/ 2884061 h 6858000"/>
              <a:gd name="connsiteX631" fmla="*/ 3192586 w 7467600"/>
              <a:gd name="connsiteY631" fmla="*/ 3411496 h 6858000"/>
              <a:gd name="connsiteX632" fmla="*/ 3182620 w 7467600"/>
              <a:gd name="connsiteY632" fmla="*/ 3483279 h 6858000"/>
              <a:gd name="connsiteX633" fmla="*/ 2435119 w 7467600"/>
              <a:gd name="connsiteY633" fmla="*/ 3080173 h 6858000"/>
              <a:gd name="connsiteX634" fmla="*/ 2410152 w 7467600"/>
              <a:gd name="connsiteY634" fmla="*/ 3063751 h 6858000"/>
              <a:gd name="connsiteX635" fmla="*/ 2408099 w 7467600"/>
              <a:gd name="connsiteY635" fmla="*/ 3064403 h 6858000"/>
              <a:gd name="connsiteX636" fmla="*/ 2407218 w 7467600"/>
              <a:gd name="connsiteY636" fmla="*/ 3070324 h 6858000"/>
              <a:gd name="connsiteX637" fmla="*/ 2380138 w 7467600"/>
              <a:gd name="connsiteY637" fmla="*/ 3099341 h 6858000"/>
              <a:gd name="connsiteX638" fmla="*/ 1765923 w 7467600"/>
              <a:gd name="connsiteY638" fmla="*/ 3581043 h 6858000"/>
              <a:gd name="connsiteX639" fmla="*/ 1702258 w 7467600"/>
              <a:gd name="connsiteY639" fmla="*/ 3612286 h 6858000"/>
              <a:gd name="connsiteX640" fmla="*/ 1538370 w 7467600"/>
              <a:gd name="connsiteY640" fmla="*/ 3811804 h 6858000"/>
              <a:gd name="connsiteX641" fmla="*/ 542867 w 7467600"/>
              <a:gd name="connsiteY641" fmla="*/ 4944092 h 6858000"/>
              <a:gd name="connsiteX642" fmla="*/ 515800 w 7467600"/>
              <a:gd name="connsiteY642" fmla="*/ 4862180 h 6858000"/>
              <a:gd name="connsiteX643" fmla="*/ 909145 w 7467600"/>
              <a:gd name="connsiteY643" fmla="*/ 4199225 h 6858000"/>
              <a:gd name="connsiteX644" fmla="*/ 1214067 w 7467600"/>
              <a:gd name="connsiteY644" fmla="*/ 3908561 h 6858000"/>
              <a:gd name="connsiteX645" fmla="*/ 640967 w 7467600"/>
              <a:gd name="connsiteY645" fmla="*/ 4105601 h 6858000"/>
              <a:gd name="connsiteX646" fmla="*/ 112563 w 7467600"/>
              <a:gd name="connsiteY646" fmla="*/ 4396952 h 6858000"/>
              <a:gd name="connsiteX647" fmla="*/ 0 w 7467600"/>
              <a:gd name="connsiteY647" fmla="*/ 4466006 h 6858000"/>
              <a:gd name="connsiteX648" fmla="*/ 0 w 7467600"/>
              <a:gd name="connsiteY648" fmla="*/ 4233763 h 6858000"/>
              <a:gd name="connsiteX649" fmla="*/ 36881 w 7467600"/>
              <a:gd name="connsiteY649" fmla="*/ 4200118 h 6858000"/>
              <a:gd name="connsiteX650" fmla="*/ 910534 w 7467600"/>
              <a:gd name="connsiteY650" fmla="*/ 3629753 h 6858000"/>
              <a:gd name="connsiteX651" fmla="*/ 1578717 w 7467600"/>
              <a:gd name="connsiteY651" fmla="*/ 3575982 h 6858000"/>
              <a:gd name="connsiteX652" fmla="*/ 2338780 w 7467600"/>
              <a:gd name="connsiteY652" fmla="*/ 3033725 h 6858000"/>
              <a:gd name="connsiteX653" fmla="*/ 1807991 w 7467600"/>
              <a:gd name="connsiteY653" fmla="*/ 2807184 h 6858000"/>
              <a:gd name="connsiteX654" fmla="*/ 1416358 w 7467600"/>
              <a:gd name="connsiteY654" fmla="*/ 3112571 h 6858000"/>
              <a:gd name="connsiteX655" fmla="*/ 939066 w 7467600"/>
              <a:gd name="connsiteY655" fmla="*/ 3378798 h 6858000"/>
              <a:gd name="connsiteX656" fmla="*/ 115099 w 7467600"/>
              <a:gd name="connsiteY656" fmla="*/ 3607650 h 6858000"/>
              <a:gd name="connsiteX657" fmla="*/ 97284 w 7467600"/>
              <a:gd name="connsiteY657" fmla="*/ 3520393 h 6858000"/>
              <a:gd name="connsiteX658" fmla="*/ 922050 w 7467600"/>
              <a:gd name="connsiteY658" fmla="*/ 3074867 h 6858000"/>
              <a:gd name="connsiteX659" fmla="*/ 1405265 w 7467600"/>
              <a:gd name="connsiteY659" fmla="*/ 3016319 h 6858000"/>
              <a:gd name="connsiteX660" fmla="*/ 1407512 w 7467600"/>
              <a:gd name="connsiteY660" fmla="*/ 3018001 h 6858000"/>
              <a:gd name="connsiteX661" fmla="*/ 1726266 w 7467600"/>
              <a:gd name="connsiteY661" fmla="*/ 2777274 h 6858000"/>
              <a:gd name="connsiteX662" fmla="*/ 625390 w 7467600"/>
              <a:gd name="connsiteY662" fmla="*/ 2514541 h 6858000"/>
              <a:gd name="connsiteX663" fmla="*/ 619799 w 7467600"/>
              <a:gd name="connsiteY663" fmla="*/ 2527180 h 6858000"/>
              <a:gd name="connsiteX664" fmla="*/ 310030 w 7467600"/>
              <a:gd name="connsiteY664" fmla="*/ 2771818 h 6858000"/>
              <a:gd name="connsiteX665" fmla="*/ 173877 w 7467600"/>
              <a:gd name="connsiteY665" fmla="*/ 2937056 h 6858000"/>
              <a:gd name="connsiteX666" fmla="*/ 77889 w 7467600"/>
              <a:gd name="connsiteY666" fmla="*/ 3138440 h 6858000"/>
              <a:gd name="connsiteX667" fmla="*/ 0 w 7467600"/>
              <a:gd name="connsiteY667" fmla="*/ 3271395 h 6858000"/>
              <a:gd name="connsiteX668" fmla="*/ 0 w 7467600"/>
              <a:gd name="connsiteY668" fmla="*/ 3153002 h 6858000"/>
              <a:gd name="connsiteX669" fmla="*/ 2386 w 7467600"/>
              <a:gd name="connsiteY669" fmla="*/ 3149203 h 6858000"/>
              <a:gd name="connsiteX670" fmla="*/ 89753 w 7467600"/>
              <a:gd name="connsiteY670" fmla="*/ 2987702 h 6858000"/>
              <a:gd name="connsiteX671" fmla="*/ 76869 w 7467600"/>
              <a:gd name="connsiteY671" fmla="*/ 3005404 h 6858000"/>
              <a:gd name="connsiteX672" fmla="*/ 32049 w 7467600"/>
              <a:gd name="connsiteY672" fmla="*/ 3065814 h 6858000"/>
              <a:gd name="connsiteX673" fmla="*/ 0 w 7467600"/>
              <a:gd name="connsiteY673" fmla="*/ 3108744 h 6858000"/>
              <a:gd name="connsiteX674" fmla="*/ 0 w 7467600"/>
              <a:gd name="connsiteY674" fmla="*/ 3058059 h 6858000"/>
              <a:gd name="connsiteX675" fmla="*/ 7610 w 7467600"/>
              <a:gd name="connsiteY675" fmla="*/ 3047889 h 6858000"/>
              <a:gd name="connsiteX676" fmla="*/ 52419 w 7467600"/>
              <a:gd name="connsiteY676" fmla="*/ 2987479 h 6858000"/>
              <a:gd name="connsiteX677" fmla="*/ 59142 w 7467600"/>
              <a:gd name="connsiteY677" fmla="*/ 2978488 h 6858000"/>
              <a:gd name="connsiteX678" fmla="*/ 0 w 7467600"/>
              <a:gd name="connsiteY678" fmla="*/ 3015334 h 6858000"/>
              <a:gd name="connsiteX679" fmla="*/ 0 w 7467600"/>
              <a:gd name="connsiteY679" fmla="*/ 2914286 h 6858000"/>
              <a:gd name="connsiteX680" fmla="*/ 36383 w 7467600"/>
              <a:gd name="connsiteY680" fmla="*/ 2901128 h 6858000"/>
              <a:gd name="connsiteX681" fmla="*/ 156329 w 7467600"/>
              <a:gd name="connsiteY681" fmla="*/ 2840533 h 6858000"/>
              <a:gd name="connsiteX682" fmla="*/ 358355 w 7467600"/>
              <a:gd name="connsiteY682" fmla="*/ 2620471 h 6858000"/>
              <a:gd name="connsiteX683" fmla="*/ 510577 w 7467600"/>
              <a:gd name="connsiteY683" fmla="*/ 2501244 h 6858000"/>
              <a:gd name="connsiteX684" fmla="*/ 211967 w 7467600"/>
              <a:gd name="connsiteY684" fmla="*/ 2479171 h 6858000"/>
              <a:gd name="connsiteX685" fmla="*/ 0 w 7467600"/>
              <a:gd name="connsiteY685" fmla="*/ 2476398 h 6858000"/>
              <a:gd name="connsiteX686" fmla="*/ 0 w 7467600"/>
              <a:gd name="connsiteY686" fmla="*/ 2389189 h 6858000"/>
              <a:gd name="connsiteX687" fmla="*/ 103062 w 7467600"/>
              <a:gd name="connsiteY687" fmla="*/ 2389518 h 6858000"/>
              <a:gd name="connsiteX688" fmla="*/ 510734 w 7467600"/>
              <a:gd name="connsiteY688" fmla="*/ 2416201 h 6858000"/>
              <a:gd name="connsiteX689" fmla="*/ 279257 w 7467600"/>
              <a:gd name="connsiteY689" fmla="*/ 2092102 h 6858000"/>
              <a:gd name="connsiteX690" fmla="*/ 65265 w 7467600"/>
              <a:gd name="connsiteY690" fmla="*/ 2006049 h 6858000"/>
              <a:gd name="connsiteX691" fmla="*/ 0 w 7467600"/>
              <a:gd name="connsiteY691" fmla="*/ 1982532 h 6858000"/>
              <a:gd name="connsiteX692" fmla="*/ 0 w 7467600"/>
              <a:gd name="connsiteY692" fmla="*/ 1912789 h 6858000"/>
              <a:gd name="connsiteX693" fmla="*/ 97460 w 7467600"/>
              <a:gd name="connsiteY693" fmla="*/ 1953725 h 6858000"/>
              <a:gd name="connsiteX694" fmla="*/ 221272 w 7467600"/>
              <a:gd name="connsiteY694" fmla="*/ 1980766 h 6858000"/>
              <a:gd name="connsiteX695" fmla="*/ 116765 w 7467600"/>
              <a:gd name="connsiteY695" fmla="*/ 1911033 h 6858000"/>
              <a:gd name="connsiteX696" fmla="*/ 16405 w 7467600"/>
              <a:gd name="connsiteY696" fmla="*/ 1803412 h 6858000"/>
              <a:gd name="connsiteX697" fmla="*/ 0 w 7467600"/>
              <a:gd name="connsiteY697" fmla="*/ 1784777 h 6858000"/>
              <a:gd name="connsiteX698" fmla="*/ 0 w 7467600"/>
              <a:gd name="connsiteY698" fmla="*/ 1740082 h 6858000"/>
              <a:gd name="connsiteX699" fmla="*/ 39394 w 7467600"/>
              <a:gd name="connsiteY699" fmla="*/ 1784856 h 6858000"/>
              <a:gd name="connsiteX700" fmla="*/ 135813 w 7467600"/>
              <a:gd name="connsiteY700" fmla="*/ 1888838 h 6858000"/>
              <a:gd name="connsiteX701" fmla="*/ 242575 w 7467600"/>
              <a:gd name="connsiteY701" fmla="*/ 1958841 h 6858000"/>
              <a:gd name="connsiteX702" fmla="*/ 82197 w 7467600"/>
              <a:gd name="connsiteY702" fmla="*/ 1754826 h 6858000"/>
              <a:gd name="connsiteX703" fmla="*/ 0 w 7467600"/>
              <a:gd name="connsiteY703" fmla="*/ 1679650 h 6858000"/>
              <a:gd name="connsiteX704" fmla="*/ 0 w 7467600"/>
              <a:gd name="connsiteY704" fmla="*/ 1602463 h 6858000"/>
              <a:gd name="connsiteX705" fmla="*/ 84689 w 7467600"/>
              <a:gd name="connsiteY705" fmla="*/ 1677442 h 6858000"/>
              <a:gd name="connsiteX706" fmla="*/ 298437 w 7467600"/>
              <a:gd name="connsiteY706" fmla="*/ 1968019 h 6858000"/>
              <a:gd name="connsiteX707" fmla="*/ 227269 w 7467600"/>
              <a:gd name="connsiteY707" fmla="*/ 1114064 h 6858000"/>
              <a:gd name="connsiteX708" fmla="*/ 248003 w 7467600"/>
              <a:gd name="connsiteY708" fmla="*/ 1089613 h 6858000"/>
              <a:gd name="connsiteX709" fmla="*/ 427020 w 7467600"/>
              <a:gd name="connsiteY709" fmla="*/ 1619803 h 6858000"/>
              <a:gd name="connsiteX710" fmla="*/ 340345 w 7467600"/>
              <a:gd name="connsiteY710" fmla="*/ 2027739 h 6858000"/>
              <a:gd name="connsiteX711" fmla="*/ 360865 w 7467600"/>
              <a:gd name="connsiteY711" fmla="*/ 2044827 h 6858000"/>
              <a:gd name="connsiteX712" fmla="*/ 560414 w 7467600"/>
              <a:gd name="connsiteY712" fmla="*/ 2421457 h 6858000"/>
              <a:gd name="connsiteX713" fmla="*/ 1359703 w 7467600"/>
              <a:gd name="connsiteY713" fmla="*/ 2578554 h 6858000"/>
              <a:gd name="connsiteX714" fmla="*/ 1359422 w 7467600"/>
              <a:gd name="connsiteY714" fmla="*/ 2577994 h 6858000"/>
              <a:gd name="connsiteX715" fmla="*/ 828701 w 7467600"/>
              <a:gd name="connsiteY715" fmla="*/ 1839520 h 6858000"/>
              <a:gd name="connsiteX716" fmla="*/ 494427 w 7467600"/>
              <a:gd name="connsiteY716" fmla="*/ 1092333 h 6858000"/>
              <a:gd name="connsiteX717" fmla="*/ 506322 w 7467600"/>
              <a:gd name="connsiteY717" fmla="*/ 1020997 h 6858000"/>
              <a:gd name="connsiteX718" fmla="*/ 4570198 w 7467600"/>
              <a:gd name="connsiteY718" fmla="*/ 978081 h 6858000"/>
              <a:gd name="connsiteX719" fmla="*/ 4523691 w 7467600"/>
              <a:gd name="connsiteY719" fmla="*/ 1127776 h 6858000"/>
              <a:gd name="connsiteX720" fmla="*/ 4509875 w 7467600"/>
              <a:gd name="connsiteY720" fmla="*/ 1167552 h 6858000"/>
              <a:gd name="connsiteX721" fmla="*/ 4478168 w 7467600"/>
              <a:gd name="connsiteY721" fmla="*/ 1260735 h 6858000"/>
              <a:gd name="connsiteX722" fmla="*/ 4409309 w 7467600"/>
              <a:gd name="connsiteY722" fmla="*/ 1666996 h 6858000"/>
              <a:gd name="connsiteX723" fmla="*/ 4370031 w 7467600"/>
              <a:gd name="connsiteY723" fmla="*/ 1955666 h 6858000"/>
              <a:gd name="connsiteX724" fmla="*/ 4570198 w 7467600"/>
              <a:gd name="connsiteY724" fmla="*/ 978081 h 6858000"/>
              <a:gd name="connsiteX725" fmla="*/ 4557898 w 7467600"/>
              <a:gd name="connsiteY725" fmla="*/ 900011 h 6858000"/>
              <a:gd name="connsiteX726" fmla="*/ 4344840 w 7467600"/>
              <a:gd name="connsiteY726" fmla="*/ 1922038 h 6858000"/>
              <a:gd name="connsiteX727" fmla="*/ 4378710 w 7467600"/>
              <a:gd name="connsiteY727" fmla="*/ 1665516 h 6858000"/>
              <a:gd name="connsiteX728" fmla="*/ 4448798 w 7467600"/>
              <a:gd name="connsiteY728" fmla="*/ 1253024 h 6858000"/>
              <a:gd name="connsiteX729" fmla="*/ 4480315 w 7467600"/>
              <a:gd name="connsiteY729" fmla="*/ 1158454 h 6858000"/>
              <a:gd name="connsiteX730" fmla="*/ 4494133 w 7467600"/>
              <a:gd name="connsiteY730" fmla="*/ 1118676 h 6858000"/>
              <a:gd name="connsiteX731" fmla="*/ 4557898 w 7467600"/>
              <a:gd name="connsiteY731" fmla="*/ 900011 h 6858000"/>
              <a:gd name="connsiteX732" fmla="*/ 5870151 w 7467600"/>
              <a:gd name="connsiteY732" fmla="*/ 898890 h 6858000"/>
              <a:gd name="connsiteX733" fmla="*/ 5861335 w 7467600"/>
              <a:gd name="connsiteY733" fmla="*/ 899177 h 6858000"/>
              <a:gd name="connsiteX734" fmla="*/ 5843702 w 7467600"/>
              <a:gd name="connsiteY734" fmla="*/ 899748 h 6858000"/>
              <a:gd name="connsiteX735" fmla="*/ 5651107 w 7467600"/>
              <a:gd name="connsiteY735" fmla="*/ 920306 h 6858000"/>
              <a:gd name="connsiteX736" fmla="*/ 5459407 w 7467600"/>
              <a:gd name="connsiteY736" fmla="*/ 940975 h 6858000"/>
              <a:gd name="connsiteX737" fmla="*/ 5374846 w 7467600"/>
              <a:gd name="connsiteY737" fmla="*/ 941988 h 6858000"/>
              <a:gd name="connsiteX738" fmla="*/ 5256105 w 7467600"/>
              <a:gd name="connsiteY738" fmla="*/ 945632 h 6858000"/>
              <a:gd name="connsiteX739" fmla="*/ 5107071 w 7467600"/>
              <a:gd name="connsiteY739" fmla="*/ 969720 h 6858000"/>
              <a:gd name="connsiteX740" fmla="*/ 4998681 w 7467600"/>
              <a:gd name="connsiteY740" fmla="*/ 988771 h 6858000"/>
              <a:gd name="connsiteX741" fmla="*/ 5870151 w 7467600"/>
              <a:gd name="connsiteY741" fmla="*/ 898890 h 6858000"/>
              <a:gd name="connsiteX742" fmla="*/ 5504425 w 7467600"/>
              <a:gd name="connsiteY742" fmla="*/ 848067 h 6858000"/>
              <a:gd name="connsiteX743" fmla="*/ 4968849 w 7467600"/>
              <a:gd name="connsiteY743" fmla="*/ 962318 h 6858000"/>
              <a:gd name="connsiteX744" fmla="*/ 5104039 w 7467600"/>
              <a:gd name="connsiteY744" fmla="*/ 940634 h 6858000"/>
              <a:gd name="connsiteX745" fmla="*/ 5256311 w 7467600"/>
              <a:gd name="connsiteY745" fmla="*/ 916490 h 6858000"/>
              <a:gd name="connsiteX746" fmla="*/ 5377381 w 7467600"/>
              <a:gd name="connsiteY746" fmla="*/ 912671 h 6858000"/>
              <a:gd name="connsiteX747" fmla="*/ 5460148 w 7467600"/>
              <a:gd name="connsiteY747" fmla="*/ 911442 h 6858000"/>
              <a:gd name="connsiteX748" fmla="*/ 5648971 w 7467600"/>
              <a:gd name="connsiteY748" fmla="*/ 891331 h 6858000"/>
              <a:gd name="connsiteX749" fmla="*/ 5844807 w 7467600"/>
              <a:gd name="connsiteY749" fmla="*/ 870718 h 6858000"/>
              <a:gd name="connsiteX750" fmla="*/ 5862975 w 7467600"/>
              <a:gd name="connsiteY750" fmla="*/ 869756 h 6858000"/>
              <a:gd name="connsiteX751" fmla="*/ 5920887 w 7467600"/>
              <a:gd name="connsiteY751" fmla="*/ 865929 h 6858000"/>
              <a:gd name="connsiteX752" fmla="*/ 5504425 w 7467600"/>
              <a:gd name="connsiteY752" fmla="*/ 848067 h 6858000"/>
              <a:gd name="connsiteX753" fmla="*/ 3607114 w 7467600"/>
              <a:gd name="connsiteY753" fmla="*/ 467441 h 6858000"/>
              <a:gd name="connsiteX754" fmla="*/ 3296242 w 7467600"/>
              <a:gd name="connsiteY754" fmla="*/ 807991 h 6858000"/>
              <a:gd name="connsiteX755" fmla="*/ 3174674 w 7467600"/>
              <a:gd name="connsiteY755" fmla="*/ 919759 h 6858000"/>
              <a:gd name="connsiteX756" fmla="*/ 3042978 w 7467600"/>
              <a:gd name="connsiteY756" fmla="*/ 1054894 h 6858000"/>
              <a:gd name="connsiteX757" fmla="*/ 2968914 w 7467600"/>
              <a:gd name="connsiteY757" fmla="*/ 1133756 h 6858000"/>
              <a:gd name="connsiteX758" fmla="*/ 3103823 w 7467600"/>
              <a:gd name="connsiteY758" fmla="*/ 1026814 h 6858000"/>
              <a:gd name="connsiteX759" fmla="*/ 3607114 w 7467600"/>
              <a:gd name="connsiteY759" fmla="*/ 467441 h 6858000"/>
              <a:gd name="connsiteX760" fmla="*/ 3744487 w 7467600"/>
              <a:gd name="connsiteY760" fmla="*/ 383136 h 6858000"/>
              <a:gd name="connsiteX761" fmla="*/ 3970213 w 7467600"/>
              <a:gd name="connsiteY761" fmla="*/ 995559 h 6858000"/>
              <a:gd name="connsiteX762" fmla="*/ 3744487 w 7467600"/>
              <a:gd name="connsiteY762" fmla="*/ 383136 h 6858000"/>
              <a:gd name="connsiteX763" fmla="*/ 3624562 w 7467600"/>
              <a:gd name="connsiteY763" fmla="*/ 367041 h 6858000"/>
              <a:gd name="connsiteX764" fmla="*/ 3489712 w 7467600"/>
              <a:gd name="connsiteY764" fmla="*/ 485386 h 6858000"/>
              <a:gd name="connsiteX765" fmla="*/ 3182994 w 7467600"/>
              <a:gd name="connsiteY765" fmla="*/ 828265 h 6858000"/>
              <a:gd name="connsiteX766" fmla="*/ 2892114 w 7467600"/>
              <a:gd name="connsiteY766" fmla="*/ 1172635 h 6858000"/>
              <a:gd name="connsiteX767" fmla="*/ 3021459 w 7467600"/>
              <a:gd name="connsiteY767" fmla="*/ 1035385 h 6858000"/>
              <a:gd name="connsiteX768" fmla="*/ 3153873 w 7467600"/>
              <a:gd name="connsiteY768" fmla="*/ 898971 h 6858000"/>
              <a:gd name="connsiteX769" fmla="*/ 3276511 w 7467600"/>
              <a:gd name="connsiteY769" fmla="*/ 786423 h 6858000"/>
              <a:gd name="connsiteX770" fmla="*/ 3584154 w 7467600"/>
              <a:gd name="connsiteY770" fmla="*/ 448218 h 6858000"/>
              <a:gd name="connsiteX771" fmla="*/ 3624562 w 7467600"/>
              <a:gd name="connsiteY771" fmla="*/ 367041 h 6858000"/>
              <a:gd name="connsiteX772" fmla="*/ 3766672 w 7467600"/>
              <a:gd name="connsiteY772" fmla="*/ 359429 h 6858000"/>
              <a:gd name="connsiteX773" fmla="*/ 3996338 w 7467600"/>
              <a:gd name="connsiteY773" fmla="*/ 968237 h 6858000"/>
              <a:gd name="connsiteX774" fmla="*/ 3766672 w 7467600"/>
              <a:gd name="connsiteY774" fmla="*/ 359429 h 6858000"/>
              <a:gd name="connsiteX775" fmla="*/ 5805386 w 7467600"/>
              <a:gd name="connsiteY775" fmla="*/ 239240 h 6858000"/>
              <a:gd name="connsiteX776" fmla="*/ 5736947 w 7467600"/>
              <a:gd name="connsiteY776" fmla="*/ 261367 h 6858000"/>
              <a:gd name="connsiteX777" fmla="*/ 5427012 w 7467600"/>
              <a:gd name="connsiteY777" fmla="*/ 311272 h 6858000"/>
              <a:gd name="connsiteX778" fmla="*/ 5147818 w 7467600"/>
              <a:gd name="connsiteY778" fmla="*/ 322112 h 6858000"/>
              <a:gd name="connsiteX779" fmla="*/ 5060854 w 7467600"/>
              <a:gd name="connsiteY779" fmla="*/ 311882 h 6858000"/>
              <a:gd name="connsiteX780" fmla="*/ 4945989 w 7467600"/>
              <a:gd name="connsiteY780" fmla="*/ 300516 h 6858000"/>
              <a:gd name="connsiteX781" fmla="*/ 5410479 w 7467600"/>
              <a:gd name="connsiteY781" fmla="*/ 348434 h 6858000"/>
              <a:gd name="connsiteX782" fmla="*/ 5805386 w 7467600"/>
              <a:gd name="connsiteY782" fmla="*/ 239240 h 6858000"/>
              <a:gd name="connsiteX783" fmla="*/ 5905192 w 7467600"/>
              <a:gd name="connsiteY783" fmla="*/ 163079 h 6858000"/>
              <a:gd name="connsiteX784" fmla="*/ 5865655 w 7467600"/>
              <a:gd name="connsiteY784" fmla="*/ 171901 h 6858000"/>
              <a:gd name="connsiteX785" fmla="*/ 5259740 w 7467600"/>
              <a:gd name="connsiteY785" fmla="*/ 257013 h 6858000"/>
              <a:gd name="connsiteX786" fmla="*/ 5208466 w 7467600"/>
              <a:gd name="connsiteY786" fmla="*/ 257550 h 6858000"/>
              <a:gd name="connsiteX787" fmla="*/ 4980204 w 7467600"/>
              <a:gd name="connsiteY787" fmla="*/ 271903 h 6858000"/>
              <a:gd name="connsiteX788" fmla="*/ 5068068 w 7467600"/>
              <a:gd name="connsiteY788" fmla="*/ 282244 h 6858000"/>
              <a:gd name="connsiteX789" fmla="*/ 5153231 w 7467600"/>
              <a:gd name="connsiteY789" fmla="*/ 292240 h 6858000"/>
              <a:gd name="connsiteX790" fmla="*/ 5426491 w 7467600"/>
              <a:gd name="connsiteY790" fmla="*/ 281128 h 6858000"/>
              <a:gd name="connsiteX791" fmla="*/ 5731212 w 7467600"/>
              <a:gd name="connsiteY791" fmla="*/ 231951 h 6858000"/>
              <a:gd name="connsiteX792" fmla="*/ 5905192 w 7467600"/>
              <a:gd name="connsiteY792" fmla="*/ 163079 h 6858000"/>
              <a:gd name="connsiteX793" fmla="*/ 5944437 w 7467600"/>
              <a:gd name="connsiteY793" fmla="*/ 113829 h 6858000"/>
              <a:gd name="connsiteX794" fmla="*/ 5825032 w 7467600"/>
              <a:gd name="connsiteY794" fmla="*/ 146405 h 6858000"/>
              <a:gd name="connsiteX795" fmla="*/ 4955599 w 7467600"/>
              <a:gd name="connsiteY795" fmla="*/ 247008 h 6858000"/>
              <a:gd name="connsiteX796" fmla="*/ 5210104 w 7467600"/>
              <a:gd name="connsiteY796" fmla="*/ 228123 h 6858000"/>
              <a:gd name="connsiteX797" fmla="*/ 5261015 w 7467600"/>
              <a:gd name="connsiteY797" fmla="*/ 227087 h 6858000"/>
              <a:gd name="connsiteX798" fmla="*/ 5861181 w 7467600"/>
              <a:gd name="connsiteY798" fmla="*/ 143093 h 6858000"/>
              <a:gd name="connsiteX799" fmla="*/ 5961252 w 7467600"/>
              <a:gd name="connsiteY799" fmla="*/ 114820 h 6858000"/>
              <a:gd name="connsiteX800" fmla="*/ 5944437 w 7467600"/>
              <a:gd name="connsiteY800" fmla="*/ 113829 h 6858000"/>
              <a:gd name="connsiteX801" fmla="*/ 3882765 w 7467600"/>
              <a:gd name="connsiteY801" fmla="*/ 0 h 6858000"/>
              <a:gd name="connsiteX802" fmla="*/ 3995099 w 7467600"/>
              <a:gd name="connsiteY802" fmla="*/ 0 h 6858000"/>
              <a:gd name="connsiteX803" fmla="*/ 4163818 w 7467600"/>
              <a:gd name="connsiteY803" fmla="*/ 234104 h 6858000"/>
              <a:gd name="connsiteX804" fmla="*/ 4172099 w 7467600"/>
              <a:gd name="connsiteY804" fmla="*/ 234207 h 6858000"/>
              <a:gd name="connsiteX805" fmla="*/ 4784282 w 7467600"/>
              <a:gd name="connsiteY805" fmla="*/ 276561 h 6858000"/>
              <a:gd name="connsiteX806" fmla="*/ 4801687 w 7467600"/>
              <a:gd name="connsiteY806" fmla="*/ 267764 h 6858000"/>
              <a:gd name="connsiteX807" fmla="*/ 6082788 w 7467600"/>
              <a:gd name="connsiteY807" fmla="*/ 64119 h 6858000"/>
              <a:gd name="connsiteX808" fmla="*/ 6099442 w 7467600"/>
              <a:gd name="connsiteY808" fmla="*/ 82568 h 6858000"/>
              <a:gd name="connsiteX809" fmla="*/ 4804137 w 7467600"/>
              <a:gd name="connsiteY809" fmla="*/ 320931 h 6858000"/>
              <a:gd name="connsiteX810" fmla="*/ 4227047 w 7467600"/>
              <a:gd name="connsiteY810" fmla="*/ 313415 h 6858000"/>
              <a:gd name="connsiteX811" fmla="*/ 4346041 w 7467600"/>
              <a:gd name="connsiteY811" fmla="*/ 456086 h 6858000"/>
              <a:gd name="connsiteX812" fmla="*/ 4870967 w 7467600"/>
              <a:gd name="connsiteY812" fmla="*/ 963061 h 6858000"/>
              <a:gd name="connsiteX813" fmla="*/ 4889647 w 7467600"/>
              <a:gd name="connsiteY813" fmla="*/ 957147 h 6858000"/>
              <a:gd name="connsiteX814" fmla="*/ 5422504 w 7467600"/>
              <a:gd name="connsiteY814" fmla="*/ 805191 h 6858000"/>
              <a:gd name="connsiteX815" fmla="*/ 6087656 w 7467600"/>
              <a:gd name="connsiteY815" fmla="*/ 826703 h 6858000"/>
              <a:gd name="connsiteX816" fmla="*/ 6058717 w 7467600"/>
              <a:gd name="connsiteY816" fmla="*/ 865992 h 6858000"/>
              <a:gd name="connsiteX817" fmla="*/ 4974153 w 7467600"/>
              <a:gd name="connsiteY817" fmla="*/ 1045456 h 6858000"/>
              <a:gd name="connsiteX818" fmla="*/ 5627835 w 7467600"/>
              <a:gd name="connsiteY818" fmla="*/ 1472077 h 6858000"/>
              <a:gd name="connsiteX819" fmla="*/ 5629817 w 7467600"/>
              <a:gd name="connsiteY819" fmla="*/ 1471412 h 6858000"/>
              <a:gd name="connsiteX820" fmla="*/ 5634124 w 7467600"/>
              <a:gd name="connsiteY820" fmla="*/ 1470572 h 6858000"/>
              <a:gd name="connsiteX821" fmla="*/ 5755832 w 7467600"/>
              <a:gd name="connsiteY821" fmla="*/ 1383886 h 6858000"/>
              <a:gd name="connsiteX822" fmla="*/ 6014186 w 7467600"/>
              <a:gd name="connsiteY822" fmla="*/ 1279799 h 6858000"/>
              <a:gd name="connsiteX823" fmla="*/ 6901619 w 7467600"/>
              <a:gd name="connsiteY823" fmla="*/ 1047874 h 6858000"/>
              <a:gd name="connsiteX824" fmla="*/ 6931566 w 7467600"/>
              <a:gd name="connsiteY824" fmla="*/ 1062034 h 6858000"/>
              <a:gd name="connsiteX825" fmla="*/ 5790982 w 7467600"/>
              <a:gd name="connsiteY825" fmla="*/ 1561380 h 6858000"/>
              <a:gd name="connsiteX826" fmla="*/ 6188971 w 7467600"/>
              <a:gd name="connsiteY826" fmla="*/ 1755168 h 6858000"/>
              <a:gd name="connsiteX827" fmla="*/ 6202446 w 7467600"/>
              <a:gd name="connsiteY827" fmla="*/ 1752268 h 6858000"/>
              <a:gd name="connsiteX828" fmla="*/ 7179560 w 7467600"/>
              <a:gd name="connsiteY828" fmla="*/ 1467551 h 6858000"/>
              <a:gd name="connsiteX829" fmla="*/ 7158730 w 7467600"/>
              <a:gd name="connsiteY829" fmla="*/ 1507835 h 6858000"/>
              <a:gd name="connsiteX830" fmla="*/ 6326959 w 7467600"/>
              <a:gd name="connsiteY830" fmla="*/ 1817686 h 6858000"/>
              <a:gd name="connsiteX831" fmla="*/ 6537433 w 7467600"/>
              <a:gd name="connsiteY831" fmla="*/ 1907790 h 6858000"/>
              <a:gd name="connsiteX832" fmla="*/ 6550221 w 7467600"/>
              <a:gd name="connsiteY832" fmla="*/ 1910729 h 6858000"/>
              <a:gd name="connsiteX833" fmla="*/ 6964438 w 7467600"/>
              <a:gd name="connsiteY833" fmla="*/ 2209505 h 6858000"/>
              <a:gd name="connsiteX834" fmla="*/ 7367862 w 7467600"/>
              <a:gd name="connsiteY834" fmla="*/ 2806833 h 6858000"/>
              <a:gd name="connsiteX835" fmla="*/ 7364329 w 7467600"/>
              <a:gd name="connsiteY835" fmla="*/ 2826907 h 6858000"/>
              <a:gd name="connsiteX836" fmla="*/ 7290545 w 7467600"/>
              <a:gd name="connsiteY836" fmla="*/ 2850663 h 6858000"/>
              <a:gd name="connsiteX837" fmla="*/ 6472036 w 7467600"/>
              <a:gd name="connsiteY837" fmla="*/ 1959003 h 6858000"/>
              <a:gd name="connsiteX838" fmla="*/ 5792897 w 7467600"/>
              <a:gd name="connsiteY838" fmla="*/ 1647747 h 6858000"/>
              <a:gd name="connsiteX839" fmla="*/ 5842751 w 7467600"/>
              <a:gd name="connsiteY839" fmla="*/ 1816112 h 6858000"/>
              <a:gd name="connsiteX840" fmla="*/ 5847424 w 7467600"/>
              <a:gd name="connsiteY840" fmla="*/ 1815776 h 6858000"/>
              <a:gd name="connsiteX841" fmla="*/ 6399821 w 7467600"/>
              <a:gd name="connsiteY841" fmla="*/ 2344799 h 6858000"/>
              <a:gd name="connsiteX842" fmla="*/ 6323232 w 7467600"/>
              <a:gd name="connsiteY842" fmla="*/ 2389634 h 6858000"/>
              <a:gd name="connsiteX843" fmla="*/ 5942958 w 7467600"/>
              <a:gd name="connsiteY843" fmla="*/ 2077708 h 6858000"/>
              <a:gd name="connsiteX844" fmla="*/ 5921559 w 7467600"/>
              <a:gd name="connsiteY844" fmla="*/ 2378596 h 6858000"/>
              <a:gd name="connsiteX845" fmla="*/ 5817651 w 7467600"/>
              <a:gd name="connsiteY845" fmla="*/ 3023919 h 6858000"/>
              <a:gd name="connsiteX846" fmla="*/ 5729634 w 7467600"/>
              <a:gd name="connsiteY846" fmla="*/ 3051849 h 6858000"/>
              <a:gd name="connsiteX847" fmla="*/ 5611018 w 7467600"/>
              <a:gd name="connsiteY847" fmla="*/ 2316769 h 6858000"/>
              <a:gd name="connsiteX848" fmla="*/ 5687608 w 7467600"/>
              <a:gd name="connsiteY848" fmla="*/ 2039972 h 6858000"/>
              <a:gd name="connsiteX849" fmla="*/ 5657554 w 7467600"/>
              <a:gd name="connsiteY849" fmla="*/ 1576445 h 6858000"/>
              <a:gd name="connsiteX850" fmla="*/ 5150475 w 7467600"/>
              <a:gd name="connsiteY850" fmla="*/ 1274012 h 6858000"/>
              <a:gd name="connsiteX851" fmla="*/ 5349142 w 7467600"/>
              <a:gd name="connsiteY851" fmla="*/ 2204405 h 6858000"/>
              <a:gd name="connsiteX852" fmla="*/ 5262214 w 7467600"/>
              <a:gd name="connsiteY852" fmla="*/ 2233836 h 6858000"/>
              <a:gd name="connsiteX853" fmla="*/ 4981539 w 7467600"/>
              <a:gd name="connsiteY853" fmla="*/ 1542201 h 6858000"/>
              <a:gd name="connsiteX854" fmla="*/ 4958461 w 7467600"/>
              <a:gd name="connsiteY854" fmla="*/ 1136957 h 6858000"/>
              <a:gd name="connsiteX855" fmla="*/ 4655015 w 7467600"/>
              <a:gd name="connsiteY855" fmla="*/ 891426 h 6858000"/>
              <a:gd name="connsiteX856" fmla="*/ 4348002 w 7467600"/>
              <a:gd name="connsiteY856" fmla="*/ 2205895 h 6858000"/>
              <a:gd name="connsiteX857" fmla="*/ 4262250 w 7467600"/>
              <a:gd name="connsiteY857" fmla="*/ 2219972 h 6858000"/>
              <a:gd name="connsiteX858" fmla="*/ 4550611 w 7467600"/>
              <a:gd name="connsiteY858" fmla="*/ 817540 h 6858000"/>
              <a:gd name="connsiteX859" fmla="*/ 4564418 w 7467600"/>
              <a:gd name="connsiteY859" fmla="*/ 808293 h 6858000"/>
              <a:gd name="connsiteX860" fmla="*/ 4266388 w 7467600"/>
              <a:gd name="connsiteY860" fmla="*/ 500083 h 6858000"/>
              <a:gd name="connsiteX861" fmla="*/ 4032842 w 7467600"/>
              <a:gd name="connsiteY861" fmla="*/ 211809 h 6858000"/>
              <a:gd name="connsiteX862" fmla="*/ 3882765 w 7467600"/>
              <a:gd name="connsiteY862" fmla="*/ 0 h 6858000"/>
              <a:gd name="connsiteX863" fmla="*/ 3721337 w 7467600"/>
              <a:gd name="connsiteY863" fmla="*/ 0 h 6858000"/>
              <a:gd name="connsiteX864" fmla="*/ 3797544 w 7467600"/>
              <a:gd name="connsiteY864" fmla="*/ 0 h 6858000"/>
              <a:gd name="connsiteX865" fmla="*/ 3775734 w 7467600"/>
              <a:gd name="connsiteY865" fmla="*/ 95131 h 6858000"/>
              <a:gd name="connsiteX866" fmla="*/ 3724807 w 7467600"/>
              <a:gd name="connsiteY866" fmla="*/ 272257 h 6858000"/>
              <a:gd name="connsiteX867" fmla="*/ 3726844 w 7467600"/>
              <a:gd name="connsiteY867" fmla="*/ 282988 h 6858000"/>
              <a:gd name="connsiteX868" fmla="*/ 3742664 w 7467600"/>
              <a:gd name="connsiteY868" fmla="*/ 279918 h 6858000"/>
              <a:gd name="connsiteX869" fmla="*/ 4103910 w 7467600"/>
              <a:gd name="connsiteY869" fmla="*/ 1161917 h 6858000"/>
              <a:gd name="connsiteX870" fmla="*/ 4020269 w 7467600"/>
              <a:gd name="connsiteY870" fmla="*/ 1200406 h 6858000"/>
              <a:gd name="connsiteX871" fmla="*/ 3674882 w 7467600"/>
              <a:gd name="connsiteY871" fmla="*/ 488524 h 6858000"/>
              <a:gd name="connsiteX872" fmla="*/ 3132682 w 7467600"/>
              <a:gd name="connsiteY872" fmla="*/ 1072284 h 6858000"/>
              <a:gd name="connsiteX873" fmla="*/ 2716346 w 7467600"/>
              <a:gd name="connsiteY873" fmla="*/ 1276376 h 6858000"/>
              <a:gd name="connsiteX874" fmla="*/ 2716772 w 7467600"/>
              <a:gd name="connsiteY874" fmla="*/ 1255462 h 6858000"/>
              <a:gd name="connsiteX875" fmla="*/ 3471096 w 7467600"/>
              <a:gd name="connsiteY875" fmla="*/ 437072 h 6858000"/>
              <a:gd name="connsiteX876" fmla="*/ 3639057 w 7467600"/>
              <a:gd name="connsiteY876" fmla="*/ 286334 h 6858000"/>
              <a:gd name="connsiteX877" fmla="*/ 3640309 w 7467600"/>
              <a:gd name="connsiteY877" fmla="*/ 284664 h 6858000"/>
              <a:gd name="connsiteX878" fmla="*/ 3646022 w 7467600"/>
              <a:gd name="connsiteY878" fmla="*/ 276711 h 6858000"/>
              <a:gd name="connsiteX879" fmla="*/ 3707943 w 7467600"/>
              <a:gd name="connsiteY879" fmla="*/ 65958 h 6858000"/>
              <a:gd name="connsiteX880" fmla="*/ 3721337 w 7467600"/>
              <a:gd name="connsiteY880" fmla="*/ 0 h 6858000"/>
              <a:gd name="connsiteX881" fmla="*/ 2867960 w 7467600"/>
              <a:gd name="connsiteY881" fmla="*/ 0 h 6858000"/>
              <a:gd name="connsiteX882" fmla="*/ 2926351 w 7467600"/>
              <a:gd name="connsiteY882" fmla="*/ 0 h 6858000"/>
              <a:gd name="connsiteX883" fmla="*/ 2902823 w 7467600"/>
              <a:gd name="connsiteY883" fmla="*/ 262929 h 6858000"/>
              <a:gd name="connsiteX884" fmla="*/ 2940663 w 7467600"/>
              <a:gd name="connsiteY884" fmla="*/ 140884 h 6858000"/>
              <a:gd name="connsiteX885" fmla="*/ 2947039 w 7467600"/>
              <a:gd name="connsiteY885" fmla="*/ 122524 h 6858000"/>
              <a:gd name="connsiteX886" fmla="*/ 2984316 w 7467600"/>
              <a:gd name="connsiteY886" fmla="*/ 0 h 6858000"/>
              <a:gd name="connsiteX887" fmla="*/ 3016114 w 7467600"/>
              <a:gd name="connsiteY887" fmla="*/ 0 h 6858000"/>
              <a:gd name="connsiteX888" fmla="*/ 2979949 w 7467600"/>
              <a:gd name="connsiteY888" fmla="*/ 119274 h 6858000"/>
              <a:gd name="connsiteX889" fmla="*/ 3023879 w 7467600"/>
              <a:gd name="connsiteY889" fmla="*/ 0 h 6858000"/>
              <a:gd name="connsiteX890" fmla="*/ 3105400 w 7467600"/>
              <a:gd name="connsiteY890" fmla="*/ 0 h 6858000"/>
              <a:gd name="connsiteX891" fmla="*/ 3094669 w 7467600"/>
              <a:gd name="connsiteY891" fmla="*/ 30308 h 6858000"/>
              <a:gd name="connsiteX892" fmla="*/ 2901945 w 7467600"/>
              <a:gd name="connsiteY892" fmla="*/ 466538 h 6858000"/>
              <a:gd name="connsiteX893" fmla="*/ 2815209 w 7467600"/>
              <a:gd name="connsiteY893" fmla="*/ 497361 h 6858000"/>
              <a:gd name="connsiteX894" fmla="*/ 2844845 w 7467600"/>
              <a:gd name="connsiteY894" fmla="*/ 127638 h 6858000"/>
              <a:gd name="connsiteX895" fmla="*/ 2867960 w 7467600"/>
              <a:gd name="connsiteY895" fmla="*/ 0 h 6858000"/>
              <a:gd name="connsiteX896" fmla="*/ 1057230 w 7467600"/>
              <a:gd name="connsiteY896" fmla="*/ 0 h 6858000"/>
              <a:gd name="connsiteX897" fmla="*/ 1111003 w 7467600"/>
              <a:gd name="connsiteY897" fmla="*/ 0 h 6858000"/>
              <a:gd name="connsiteX898" fmla="*/ 1125553 w 7467600"/>
              <a:gd name="connsiteY898" fmla="*/ 52588 h 6858000"/>
              <a:gd name="connsiteX899" fmla="*/ 1304276 w 7467600"/>
              <a:gd name="connsiteY899" fmla="*/ 476275 h 6858000"/>
              <a:gd name="connsiteX900" fmla="*/ 1492066 w 7467600"/>
              <a:gd name="connsiteY900" fmla="*/ 886333 h 6858000"/>
              <a:gd name="connsiteX901" fmla="*/ 1423698 w 7467600"/>
              <a:gd name="connsiteY901" fmla="*/ 710817 h 6858000"/>
              <a:gd name="connsiteX902" fmla="*/ 1357609 w 7467600"/>
              <a:gd name="connsiteY902" fmla="*/ 532892 h 6858000"/>
              <a:gd name="connsiteX903" fmla="*/ 1309550 w 7467600"/>
              <a:gd name="connsiteY903" fmla="*/ 374031 h 6858000"/>
              <a:gd name="connsiteX904" fmla="*/ 1193673 w 7467600"/>
              <a:gd name="connsiteY904" fmla="*/ 49533 h 6858000"/>
              <a:gd name="connsiteX905" fmla="*/ 1164391 w 7467600"/>
              <a:gd name="connsiteY905" fmla="*/ 0 h 6858000"/>
              <a:gd name="connsiteX906" fmla="*/ 1200666 w 7467600"/>
              <a:gd name="connsiteY906" fmla="*/ 0 h 6858000"/>
              <a:gd name="connsiteX907" fmla="*/ 1223408 w 7467600"/>
              <a:gd name="connsiteY907" fmla="*/ 38996 h 6858000"/>
              <a:gd name="connsiteX908" fmla="*/ 1339635 w 7467600"/>
              <a:gd name="connsiteY908" fmla="*/ 365517 h 6858000"/>
              <a:gd name="connsiteX909" fmla="*/ 1387469 w 7467600"/>
              <a:gd name="connsiteY909" fmla="*/ 523079 h 6858000"/>
              <a:gd name="connsiteX910" fmla="*/ 1452685 w 7467600"/>
              <a:gd name="connsiteY910" fmla="*/ 699806 h 6858000"/>
              <a:gd name="connsiteX911" fmla="*/ 1492092 w 7467600"/>
              <a:gd name="connsiteY911" fmla="*/ 800424 h 6858000"/>
              <a:gd name="connsiteX912" fmla="*/ 1455302 w 7467600"/>
              <a:gd name="connsiteY912" fmla="*/ 632913 h 6858000"/>
              <a:gd name="connsiteX913" fmla="*/ 1222336 w 7467600"/>
              <a:gd name="connsiteY913" fmla="*/ 9480 h 6858000"/>
              <a:gd name="connsiteX914" fmla="*/ 1214634 w 7467600"/>
              <a:gd name="connsiteY914" fmla="*/ 0 h 6858000"/>
              <a:gd name="connsiteX915" fmla="*/ 1289827 w 7467600"/>
              <a:gd name="connsiteY915" fmla="*/ 0 h 6858000"/>
              <a:gd name="connsiteX916" fmla="*/ 1321076 w 7467600"/>
              <a:gd name="connsiteY916" fmla="*/ 59722 h 6858000"/>
              <a:gd name="connsiteX917" fmla="*/ 1512579 w 7467600"/>
              <a:gd name="connsiteY917" fmla="*/ 626441 h 6858000"/>
              <a:gd name="connsiteX918" fmla="*/ 1506076 w 7467600"/>
              <a:gd name="connsiteY918" fmla="*/ 1089289 h 6858000"/>
              <a:gd name="connsiteX919" fmla="*/ 1486346 w 7467600"/>
              <a:gd name="connsiteY919" fmla="*/ 1079919 h 6858000"/>
              <a:gd name="connsiteX920" fmla="*/ 1070511 w 7467600"/>
              <a:gd name="connsiteY920" fmla="*/ 48609 h 6858000"/>
              <a:gd name="connsiteX921" fmla="*/ 1057230 w 7467600"/>
              <a:gd name="connsiteY921" fmla="*/ 0 h 6858000"/>
              <a:gd name="connsiteX922" fmla="*/ 43151 w 7467600"/>
              <a:gd name="connsiteY922" fmla="*/ 0 h 6858000"/>
              <a:gd name="connsiteX923" fmla="*/ 95283 w 7467600"/>
              <a:gd name="connsiteY923" fmla="*/ 0 h 6858000"/>
              <a:gd name="connsiteX924" fmla="*/ 300708 w 7467600"/>
              <a:gd name="connsiteY924" fmla="*/ 154571 h 6858000"/>
              <a:gd name="connsiteX925" fmla="*/ 530414 w 7467600"/>
              <a:gd name="connsiteY925" fmla="*/ 354673 h 6858000"/>
              <a:gd name="connsiteX926" fmla="*/ 333785 w 7467600"/>
              <a:gd name="connsiteY926" fmla="*/ 161564 h 6858000"/>
              <a:gd name="connsiteX927" fmla="*/ 147005 w 7467600"/>
              <a:gd name="connsiteY927" fmla="*/ 0 h 6858000"/>
              <a:gd name="connsiteX928" fmla="*/ 272509 w 7467600"/>
              <a:gd name="connsiteY928" fmla="*/ 0 h 6858000"/>
              <a:gd name="connsiteX929" fmla="*/ 326276 w 7467600"/>
              <a:gd name="connsiteY929" fmla="*/ 45847 h 6858000"/>
              <a:gd name="connsiteX930" fmla="*/ 823759 w 7467600"/>
              <a:gd name="connsiteY930" fmla="*/ 574145 h 6858000"/>
              <a:gd name="connsiteX931" fmla="*/ 811254 w 7467600"/>
              <a:gd name="connsiteY931" fmla="*/ 665546 h 6858000"/>
              <a:gd name="connsiteX932" fmla="*/ 154042 w 7467600"/>
              <a:gd name="connsiteY932" fmla="*/ 261522 h 6858000"/>
              <a:gd name="connsiteX933" fmla="*/ 13550 w 7467600"/>
              <a:gd name="connsiteY933" fmla="*/ 158423 h 6858000"/>
              <a:gd name="connsiteX934" fmla="*/ 0 w 7467600"/>
              <a:gd name="connsiteY934" fmla="*/ 146618 h 6858000"/>
              <a:gd name="connsiteX935" fmla="*/ 0 w 7467600"/>
              <a:gd name="connsiteY935" fmla="*/ 59161 h 6858000"/>
              <a:gd name="connsiteX936" fmla="*/ 45427 w 7467600"/>
              <a:gd name="connsiteY936" fmla="*/ 101078 h 6858000"/>
              <a:gd name="connsiteX937" fmla="*/ 630103 w 7467600"/>
              <a:gd name="connsiteY937" fmla="*/ 485885 h 6858000"/>
              <a:gd name="connsiteX938" fmla="*/ 532040 w 7467600"/>
              <a:gd name="connsiteY938" fmla="*/ 399359 h 6858000"/>
              <a:gd name="connsiteX939" fmla="*/ 517618 w 7467600"/>
              <a:gd name="connsiteY939" fmla="*/ 385726 h 6858000"/>
              <a:gd name="connsiteX940" fmla="*/ 285074 w 7467600"/>
              <a:gd name="connsiteY940" fmla="*/ 182755 h 6858000"/>
              <a:gd name="connsiteX941" fmla="*/ 43151 w 7467600"/>
              <a:gd name="connsiteY94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289862 w 7467600"/>
              <a:gd name="connsiteY8" fmla="*/ 6659827 h 6858000"/>
              <a:gd name="connsiteX9" fmla="*/ 1019354 w 7467600"/>
              <a:gd name="connsiteY9" fmla="*/ 6315006 h 6858000"/>
              <a:gd name="connsiteX10" fmla="*/ 441046 w 7467600"/>
              <a:gd name="connsiteY10" fmla="*/ 6691153 h 6858000"/>
              <a:gd name="connsiteX11" fmla="*/ 1019354 w 7467600"/>
              <a:gd name="connsiteY11" fmla="*/ 6315006 h 6858000"/>
              <a:gd name="connsiteX12" fmla="*/ 991680 w 7467600"/>
              <a:gd name="connsiteY12" fmla="*/ 6298413 h 6858000"/>
              <a:gd name="connsiteX13" fmla="*/ 409060 w 7467600"/>
              <a:gd name="connsiteY13" fmla="*/ 6671470 h 6858000"/>
              <a:gd name="connsiteX14" fmla="*/ 991680 w 7467600"/>
              <a:gd name="connsiteY14" fmla="*/ 6298413 h 6858000"/>
              <a:gd name="connsiteX15" fmla="*/ 103333 w 7467600"/>
              <a:gd name="connsiteY15" fmla="*/ 5699602 h 6858000"/>
              <a:gd name="connsiteX16" fmla="*/ 233938 w 7467600"/>
              <a:gd name="connsiteY16" fmla="*/ 5809416 h 6858000"/>
              <a:gd name="connsiteX17" fmla="*/ 883580 w 7467600"/>
              <a:gd name="connsiteY17" fmla="*/ 6180710 h 6858000"/>
              <a:gd name="connsiteX18" fmla="*/ 487337 w 7467600"/>
              <a:gd name="connsiteY18" fmla="*/ 5950182 h 6858000"/>
              <a:gd name="connsiteX19" fmla="*/ 354051 w 7467600"/>
              <a:gd name="connsiteY19" fmla="*/ 5854912 h 6858000"/>
              <a:gd name="connsiteX20" fmla="*/ 195436 w 7467600"/>
              <a:gd name="connsiteY20" fmla="*/ 5755068 h 6858000"/>
              <a:gd name="connsiteX21" fmla="*/ 103333 w 7467600"/>
              <a:gd name="connsiteY21" fmla="*/ 5699602 h 6858000"/>
              <a:gd name="connsiteX22" fmla="*/ 5539432 w 7467600"/>
              <a:gd name="connsiteY22" fmla="*/ 5642928 h 6858000"/>
              <a:gd name="connsiteX23" fmla="*/ 5555462 w 7467600"/>
              <a:gd name="connsiteY23" fmla="*/ 5694454 h 6858000"/>
              <a:gd name="connsiteX24" fmla="*/ 5828270 w 7467600"/>
              <a:gd name="connsiteY24" fmla="*/ 6320663 h 6858000"/>
              <a:gd name="connsiteX25" fmla="*/ 5947416 w 7467600"/>
              <a:gd name="connsiteY25" fmla="*/ 6574846 h 6858000"/>
              <a:gd name="connsiteX26" fmla="*/ 5539432 w 7467600"/>
              <a:gd name="connsiteY26" fmla="*/ 5642928 h 6858000"/>
              <a:gd name="connsiteX27" fmla="*/ 51253 w 7467600"/>
              <a:gd name="connsiteY27" fmla="*/ 5631825 h 6858000"/>
              <a:gd name="connsiteX28" fmla="*/ 211622 w 7467600"/>
              <a:gd name="connsiteY28" fmla="*/ 5728803 h 6858000"/>
              <a:gd name="connsiteX29" fmla="*/ 371652 w 7467600"/>
              <a:gd name="connsiteY29" fmla="*/ 5829062 h 6858000"/>
              <a:gd name="connsiteX30" fmla="*/ 505903 w 7467600"/>
              <a:gd name="connsiteY30" fmla="*/ 5925221 h 6858000"/>
              <a:gd name="connsiteX31" fmla="*/ 899240 w 7467600"/>
              <a:gd name="connsiteY31" fmla="*/ 6153068 h 6858000"/>
              <a:gd name="connsiteX32" fmla="*/ 988114 w 7467600"/>
              <a:gd name="connsiteY32" fmla="*/ 6174204 h 6858000"/>
              <a:gd name="connsiteX33" fmla="*/ 845971 w 7467600"/>
              <a:gd name="connsiteY33" fmla="*/ 6067177 h 6858000"/>
              <a:gd name="connsiteX34" fmla="*/ 448057 w 7467600"/>
              <a:gd name="connsiteY34" fmla="*/ 5841376 h 6858000"/>
              <a:gd name="connsiteX35" fmla="*/ 51253 w 7467600"/>
              <a:gd name="connsiteY35" fmla="*/ 5631825 h 6858000"/>
              <a:gd name="connsiteX36" fmla="*/ 2606687 w 7467600"/>
              <a:gd name="connsiteY36" fmla="*/ 5630718 h 6858000"/>
              <a:gd name="connsiteX37" fmla="*/ 2645658 w 7467600"/>
              <a:gd name="connsiteY37" fmla="*/ 6640259 h 6858000"/>
              <a:gd name="connsiteX38" fmla="*/ 2606687 w 7467600"/>
              <a:gd name="connsiteY38" fmla="*/ 5630718 h 6858000"/>
              <a:gd name="connsiteX39" fmla="*/ 3642057 w 7467600"/>
              <a:gd name="connsiteY39" fmla="*/ 5573487 h 6858000"/>
              <a:gd name="connsiteX40" fmla="*/ 3632981 w 7467600"/>
              <a:gd name="connsiteY40" fmla="*/ 5579437 h 6858000"/>
              <a:gd name="connsiteX41" fmla="*/ 3382436 w 7467600"/>
              <a:gd name="connsiteY41" fmla="*/ 5952726 h 6858000"/>
              <a:gd name="connsiteX42" fmla="*/ 3191929 w 7467600"/>
              <a:gd name="connsiteY42" fmla="*/ 6662669 h 6858000"/>
              <a:gd name="connsiteX43" fmla="*/ 3369898 w 7467600"/>
              <a:gd name="connsiteY43" fmla="*/ 6081771 h 6858000"/>
              <a:gd name="connsiteX44" fmla="*/ 3642057 w 7467600"/>
              <a:gd name="connsiteY44" fmla="*/ 5573487 h 6858000"/>
              <a:gd name="connsiteX45" fmla="*/ 2650666 w 7467600"/>
              <a:gd name="connsiteY45" fmla="*/ 5530686 h 6858000"/>
              <a:gd name="connsiteX46" fmla="*/ 2650249 w 7467600"/>
              <a:gd name="connsiteY46" fmla="*/ 5532101 h 6858000"/>
              <a:gd name="connsiteX47" fmla="*/ 2663808 w 7467600"/>
              <a:gd name="connsiteY47" fmla="*/ 6535215 h 6858000"/>
              <a:gd name="connsiteX48" fmla="*/ 2665418 w 7467600"/>
              <a:gd name="connsiteY48" fmla="*/ 6132756 h 6858000"/>
              <a:gd name="connsiteX49" fmla="*/ 2650666 w 7467600"/>
              <a:gd name="connsiteY49" fmla="*/ 5530686 h 6858000"/>
              <a:gd name="connsiteX50" fmla="*/ 2680277 w 7467600"/>
              <a:gd name="connsiteY50" fmla="*/ 5479204 h 6858000"/>
              <a:gd name="connsiteX51" fmla="*/ 2678972 w 7467600"/>
              <a:gd name="connsiteY51" fmla="*/ 5481582 h 6858000"/>
              <a:gd name="connsiteX52" fmla="*/ 2696666 w 7467600"/>
              <a:gd name="connsiteY52" fmla="*/ 6133836 h 6858000"/>
              <a:gd name="connsiteX53" fmla="*/ 2695769 w 7467600"/>
              <a:gd name="connsiteY53" fmla="*/ 6390955 h 6858000"/>
              <a:gd name="connsiteX54" fmla="*/ 2739893 w 7467600"/>
              <a:gd name="connsiteY54" fmla="*/ 6108357 h 6858000"/>
              <a:gd name="connsiteX55" fmla="*/ 2680277 w 7467600"/>
              <a:gd name="connsiteY55" fmla="*/ 5479204 h 6858000"/>
              <a:gd name="connsiteX56" fmla="*/ 1132195 w 7467600"/>
              <a:gd name="connsiteY56" fmla="*/ 5467980 h 6858000"/>
              <a:gd name="connsiteX57" fmla="*/ 1679056 w 7467600"/>
              <a:gd name="connsiteY57" fmla="*/ 5516907 h 6858000"/>
              <a:gd name="connsiteX58" fmla="*/ 2128648 w 7467600"/>
              <a:gd name="connsiteY58" fmla="*/ 5474249 h 6858000"/>
              <a:gd name="connsiteX59" fmla="*/ 1825619 w 7467600"/>
              <a:gd name="connsiteY59" fmla="*/ 5478447 h 6858000"/>
              <a:gd name="connsiteX60" fmla="*/ 1737798 w 7467600"/>
              <a:gd name="connsiteY60" fmla="*/ 5483353 h 6858000"/>
              <a:gd name="connsiteX61" fmla="*/ 1132195 w 7467600"/>
              <a:gd name="connsiteY61" fmla="*/ 5467980 h 6858000"/>
              <a:gd name="connsiteX62" fmla="*/ 1456157 w 7467600"/>
              <a:gd name="connsiteY62" fmla="*/ 5371404 h 6858000"/>
              <a:gd name="connsiteX63" fmla="*/ 1244432 w 7467600"/>
              <a:gd name="connsiteY63" fmla="*/ 5385601 h 6858000"/>
              <a:gd name="connsiteX64" fmla="*/ 973990 w 7467600"/>
              <a:gd name="connsiteY64" fmla="*/ 5424940 h 6858000"/>
              <a:gd name="connsiteX65" fmla="*/ 1103809 w 7467600"/>
              <a:gd name="connsiteY65" fmla="*/ 5433720 h 6858000"/>
              <a:gd name="connsiteX66" fmla="*/ 1123454 w 7467600"/>
              <a:gd name="connsiteY66" fmla="*/ 5435727 h 6858000"/>
              <a:gd name="connsiteX67" fmla="*/ 1737017 w 7467600"/>
              <a:gd name="connsiteY67" fmla="*/ 5452183 h 6858000"/>
              <a:gd name="connsiteX68" fmla="*/ 1824397 w 7467600"/>
              <a:gd name="connsiteY68" fmla="*/ 5447757 h 6858000"/>
              <a:gd name="connsiteX69" fmla="*/ 2070059 w 7467600"/>
              <a:gd name="connsiteY69" fmla="*/ 5441660 h 6858000"/>
              <a:gd name="connsiteX70" fmla="*/ 1456157 w 7467600"/>
              <a:gd name="connsiteY70" fmla="*/ 5371404 h 6858000"/>
              <a:gd name="connsiteX71" fmla="*/ 4988186 w 7467600"/>
              <a:gd name="connsiteY71" fmla="*/ 5216467 h 6858000"/>
              <a:gd name="connsiteX72" fmla="*/ 4777334 w 7467600"/>
              <a:gd name="connsiteY72" fmla="*/ 5406072 h 6858000"/>
              <a:gd name="connsiteX73" fmla="*/ 4718341 w 7467600"/>
              <a:gd name="connsiteY73" fmla="*/ 5468043 h 6858000"/>
              <a:gd name="connsiteX74" fmla="*/ 4604655 w 7467600"/>
              <a:gd name="connsiteY74" fmla="*/ 5583434 h 6858000"/>
              <a:gd name="connsiteX75" fmla="*/ 4565074 w 7467600"/>
              <a:gd name="connsiteY75" fmla="*/ 5618550 h 6858000"/>
              <a:gd name="connsiteX76" fmla="*/ 4988186 w 7467600"/>
              <a:gd name="connsiteY76" fmla="*/ 5216467 h 6858000"/>
              <a:gd name="connsiteX77" fmla="*/ 4978032 w 7467600"/>
              <a:gd name="connsiteY77" fmla="*/ 5183809 h 6858000"/>
              <a:gd name="connsiteX78" fmla="*/ 4463413 w 7467600"/>
              <a:gd name="connsiteY78" fmla="*/ 5615162 h 6858000"/>
              <a:gd name="connsiteX79" fmla="*/ 4358134 w 7467600"/>
              <a:gd name="connsiteY79" fmla="*/ 5742791 h 6858000"/>
              <a:gd name="connsiteX80" fmla="*/ 4376219 w 7467600"/>
              <a:gd name="connsiteY80" fmla="*/ 5729027 h 6858000"/>
              <a:gd name="connsiteX81" fmla="*/ 4582340 w 7467600"/>
              <a:gd name="connsiteY81" fmla="*/ 5561037 h 6858000"/>
              <a:gd name="connsiteX82" fmla="*/ 4694684 w 7467600"/>
              <a:gd name="connsiteY82" fmla="*/ 5447098 h 6858000"/>
              <a:gd name="connsiteX83" fmla="*/ 4754123 w 7467600"/>
              <a:gd name="connsiteY83" fmla="*/ 5384643 h 6858000"/>
              <a:gd name="connsiteX84" fmla="*/ 4978032 w 7467600"/>
              <a:gd name="connsiteY84" fmla="*/ 5183809 h 6858000"/>
              <a:gd name="connsiteX85" fmla="*/ 1903353 w 7467600"/>
              <a:gd name="connsiteY85" fmla="*/ 5044827 h 6858000"/>
              <a:gd name="connsiteX86" fmla="*/ 1936931 w 7467600"/>
              <a:gd name="connsiteY86" fmla="*/ 5093954 h 6858000"/>
              <a:gd name="connsiteX87" fmla="*/ 2195868 w 7467600"/>
              <a:gd name="connsiteY87" fmla="*/ 5396574 h 6858000"/>
              <a:gd name="connsiteX88" fmla="*/ 2088852 w 7467600"/>
              <a:gd name="connsiteY88" fmla="*/ 5166123 h 6858000"/>
              <a:gd name="connsiteX89" fmla="*/ 1958241 w 7467600"/>
              <a:gd name="connsiteY89" fmla="*/ 5067955 h 6858000"/>
              <a:gd name="connsiteX90" fmla="*/ 1903353 w 7467600"/>
              <a:gd name="connsiteY90" fmla="*/ 5044827 h 6858000"/>
              <a:gd name="connsiteX91" fmla="*/ 1979378 w 7467600"/>
              <a:gd name="connsiteY91" fmla="*/ 4769504 h 6858000"/>
              <a:gd name="connsiteX92" fmla="*/ 2882120 w 7467600"/>
              <a:gd name="connsiteY92" fmla="*/ 5064547 h 6858000"/>
              <a:gd name="connsiteX93" fmla="*/ 2793103 w 7467600"/>
              <a:gd name="connsiteY93" fmla="*/ 5039699 h 6858000"/>
              <a:gd name="connsiteX94" fmla="*/ 2770041 w 7467600"/>
              <a:gd name="connsiteY94" fmla="*/ 5033634 h 6858000"/>
              <a:gd name="connsiteX95" fmla="*/ 1979378 w 7467600"/>
              <a:gd name="connsiteY95" fmla="*/ 4769504 h 6858000"/>
              <a:gd name="connsiteX96" fmla="*/ 1927410 w 7467600"/>
              <a:gd name="connsiteY96" fmla="*/ 4716164 h 6858000"/>
              <a:gd name="connsiteX97" fmla="*/ 1959587 w 7467600"/>
              <a:gd name="connsiteY97" fmla="*/ 4728849 h 6858000"/>
              <a:gd name="connsiteX98" fmla="*/ 2777707 w 7467600"/>
              <a:gd name="connsiteY98" fmla="*/ 5003991 h 6858000"/>
              <a:gd name="connsiteX99" fmla="*/ 2800768 w 7467600"/>
              <a:gd name="connsiteY99" fmla="*/ 5010056 h 6858000"/>
              <a:gd name="connsiteX100" fmla="*/ 2879408 w 7467600"/>
              <a:gd name="connsiteY100" fmla="*/ 5031590 h 6858000"/>
              <a:gd name="connsiteX101" fmla="*/ 2862295 w 7467600"/>
              <a:gd name="connsiteY101" fmla="*/ 5022958 h 6858000"/>
              <a:gd name="connsiteX102" fmla="*/ 2813343 w 7467600"/>
              <a:gd name="connsiteY102" fmla="*/ 4998369 h 6858000"/>
              <a:gd name="connsiteX103" fmla="*/ 2646245 w 7467600"/>
              <a:gd name="connsiteY103" fmla="*/ 4930999 h 6858000"/>
              <a:gd name="connsiteX104" fmla="*/ 1999243 w 7467600"/>
              <a:gd name="connsiteY104" fmla="*/ 4730524 h 6858000"/>
              <a:gd name="connsiteX105" fmla="*/ 1979527 w 7467600"/>
              <a:gd name="connsiteY105" fmla="*/ 4726651 h 6858000"/>
              <a:gd name="connsiteX106" fmla="*/ 1927410 w 7467600"/>
              <a:gd name="connsiteY106" fmla="*/ 4716164 h 6858000"/>
              <a:gd name="connsiteX107" fmla="*/ 1997014 w 7467600"/>
              <a:gd name="connsiteY107" fmla="*/ 4698007 h 6858000"/>
              <a:gd name="connsiteX108" fmla="*/ 2005458 w 7467600"/>
              <a:gd name="connsiteY108" fmla="*/ 4699540 h 6858000"/>
              <a:gd name="connsiteX109" fmla="*/ 2657186 w 7467600"/>
              <a:gd name="connsiteY109" fmla="*/ 4901687 h 6858000"/>
              <a:gd name="connsiteX110" fmla="*/ 2826662 w 7467600"/>
              <a:gd name="connsiteY110" fmla="*/ 4970362 h 6858000"/>
              <a:gd name="connsiteX111" fmla="*/ 2876100 w 7467600"/>
              <a:gd name="connsiteY111" fmla="*/ 4995397 h 6858000"/>
              <a:gd name="connsiteX112" fmla="*/ 3042600 w 7467600"/>
              <a:gd name="connsiteY112" fmla="*/ 5059532 h 6858000"/>
              <a:gd name="connsiteX113" fmla="*/ 1997014 w 7467600"/>
              <a:gd name="connsiteY113" fmla="*/ 4698007 h 6858000"/>
              <a:gd name="connsiteX114" fmla="*/ 2305292 w 7467600"/>
              <a:gd name="connsiteY114" fmla="*/ 4219492 h 6858000"/>
              <a:gd name="connsiteX115" fmla="*/ 3360922 w 7467600"/>
              <a:gd name="connsiteY115" fmla="*/ 4529373 h 6858000"/>
              <a:gd name="connsiteX116" fmla="*/ 3492420 w 7467600"/>
              <a:gd name="connsiteY116" fmla="*/ 4510145 h 6858000"/>
              <a:gd name="connsiteX117" fmla="*/ 3364086 w 7467600"/>
              <a:gd name="connsiteY117" fmla="*/ 4480340 h 6858000"/>
              <a:gd name="connsiteX118" fmla="*/ 3225818 w 7467600"/>
              <a:gd name="connsiteY118" fmla="*/ 4411822 h 6858000"/>
              <a:gd name="connsiteX119" fmla="*/ 3129696 w 7467600"/>
              <a:gd name="connsiteY119" fmla="*/ 4360704 h 6858000"/>
              <a:gd name="connsiteX120" fmla="*/ 2814545 w 7467600"/>
              <a:gd name="connsiteY120" fmla="*/ 4282955 h 6858000"/>
              <a:gd name="connsiteX121" fmla="*/ 2305292 w 7467600"/>
              <a:gd name="connsiteY121" fmla="*/ 4219492 h 6858000"/>
              <a:gd name="connsiteX122" fmla="*/ 2626982 w 7467600"/>
              <a:gd name="connsiteY122" fmla="*/ 4206450 h 6858000"/>
              <a:gd name="connsiteX123" fmla="*/ 2490617 w 7467600"/>
              <a:gd name="connsiteY123" fmla="*/ 4206951 h 6858000"/>
              <a:gd name="connsiteX124" fmla="*/ 2819869 w 7467600"/>
              <a:gd name="connsiteY124" fmla="*/ 4252936 h 6858000"/>
              <a:gd name="connsiteX125" fmla="*/ 3143018 w 7467600"/>
              <a:gd name="connsiteY125" fmla="*/ 4332698 h 6858000"/>
              <a:gd name="connsiteX126" fmla="*/ 3241520 w 7467600"/>
              <a:gd name="connsiteY126" fmla="*/ 4385112 h 6858000"/>
              <a:gd name="connsiteX127" fmla="*/ 3374575 w 7467600"/>
              <a:gd name="connsiteY127" fmla="*/ 4451517 h 6858000"/>
              <a:gd name="connsiteX128" fmla="*/ 3505221 w 7467600"/>
              <a:gd name="connsiteY128" fmla="*/ 4480757 h 6858000"/>
              <a:gd name="connsiteX129" fmla="*/ 2626982 w 7467600"/>
              <a:gd name="connsiteY129" fmla="*/ 4206450 h 6858000"/>
              <a:gd name="connsiteX130" fmla="*/ 1310106 w 7467600"/>
              <a:gd name="connsiteY130" fmla="*/ 3943217 h 6858000"/>
              <a:gd name="connsiteX131" fmla="*/ 854994 w 7467600"/>
              <a:gd name="connsiteY131" fmla="*/ 4399136 h 6858000"/>
              <a:gd name="connsiteX132" fmla="*/ 742462 w 7467600"/>
              <a:gd name="connsiteY132" fmla="*/ 4594648 h 6858000"/>
              <a:gd name="connsiteX133" fmla="*/ 820602 w 7467600"/>
              <a:gd name="connsiteY133" fmla="*/ 4485915 h 6858000"/>
              <a:gd name="connsiteX134" fmla="*/ 878295 w 7467600"/>
              <a:gd name="connsiteY134" fmla="*/ 4403594 h 6858000"/>
              <a:gd name="connsiteX135" fmla="*/ 1240607 w 7467600"/>
              <a:gd name="connsiteY135" fmla="*/ 4010401 h 6858000"/>
              <a:gd name="connsiteX136" fmla="*/ 1310106 w 7467600"/>
              <a:gd name="connsiteY136" fmla="*/ 3943217 h 6858000"/>
              <a:gd name="connsiteX137" fmla="*/ 1423113 w 7467600"/>
              <a:gd name="connsiteY137" fmla="*/ 3874565 h 6858000"/>
              <a:gd name="connsiteX138" fmla="*/ 1260565 w 7467600"/>
              <a:gd name="connsiteY138" fmla="*/ 4031982 h 6858000"/>
              <a:gd name="connsiteX139" fmla="*/ 901900 w 7467600"/>
              <a:gd name="connsiteY139" fmla="*/ 4421236 h 6858000"/>
              <a:gd name="connsiteX140" fmla="*/ 845044 w 7467600"/>
              <a:gd name="connsiteY140" fmla="*/ 4502436 h 6858000"/>
              <a:gd name="connsiteX141" fmla="*/ 685926 w 7467600"/>
              <a:gd name="connsiteY141" fmla="*/ 4703069 h 6858000"/>
              <a:gd name="connsiteX142" fmla="*/ 684248 w 7467600"/>
              <a:gd name="connsiteY142" fmla="*/ 4706721 h 6858000"/>
              <a:gd name="connsiteX143" fmla="*/ 1423113 w 7467600"/>
              <a:gd name="connsiteY143" fmla="*/ 3874565 h 6858000"/>
              <a:gd name="connsiteX144" fmla="*/ 3316479 w 7467600"/>
              <a:gd name="connsiteY144" fmla="*/ 3872136 h 6858000"/>
              <a:gd name="connsiteX145" fmla="*/ 3546806 w 7467600"/>
              <a:gd name="connsiteY145" fmla="*/ 4356139 h 6858000"/>
              <a:gd name="connsiteX146" fmla="*/ 3364433 w 7467600"/>
              <a:gd name="connsiteY146" fmla="*/ 3953121 h 6858000"/>
              <a:gd name="connsiteX147" fmla="*/ 3316479 w 7467600"/>
              <a:gd name="connsiteY147" fmla="*/ 3872136 h 6858000"/>
              <a:gd name="connsiteX148" fmla="*/ 3291335 w 7467600"/>
              <a:gd name="connsiteY148" fmla="*/ 3767420 h 6858000"/>
              <a:gd name="connsiteX149" fmla="*/ 3390805 w 7467600"/>
              <a:gd name="connsiteY149" fmla="*/ 3937163 h 6858000"/>
              <a:gd name="connsiteX150" fmla="*/ 3579062 w 7467600"/>
              <a:gd name="connsiteY150" fmla="*/ 4359040 h 6858000"/>
              <a:gd name="connsiteX151" fmla="*/ 3467355 w 7467600"/>
              <a:gd name="connsiteY151" fmla="*/ 3988130 h 6858000"/>
              <a:gd name="connsiteX152" fmla="*/ 3310753 w 7467600"/>
              <a:gd name="connsiteY152" fmla="*/ 3787140 h 6858000"/>
              <a:gd name="connsiteX153" fmla="*/ 3291335 w 7467600"/>
              <a:gd name="connsiteY153" fmla="*/ 3767420 h 6858000"/>
              <a:gd name="connsiteX154" fmla="*/ 1635889 w 7467600"/>
              <a:gd name="connsiteY154" fmla="*/ 3709494 h 6858000"/>
              <a:gd name="connsiteX155" fmla="*/ 1634800 w 7467600"/>
              <a:gd name="connsiteY155" fmla="*/ 3731111 h 6858000"/>
              <a:gd name="connsiteX156" fmla="*/ 1635889 w 7467600"/>
              <a:gd name="connsiteY156" fmla="*/ 3709494 h 6858000"/>
              <a:gd name="connsiteX157" fmla="*/ 1510397 w 7467600"/>
              <a:gd name="connsiteY157" fmla="*/ 3684705 h 6858000"/>
              <a:gd name="connsiteX158" fmla="*/ 1146550 w 7467600"/>
              <a:gd name="connsiteY158" fmla="*/ 3802012 h 6858000"/>
              <a:gd name="connsiteX159" fmla="*/ 698834 w 7467600"/>
              <a:gd name="connsiteY159" fmla="*/ 3952272 h 6858000"/>
              <a:gd name="connsiteX160" fmla="*/ 34256 w 7467600"/>
              <a:gd name="connsiteY160" fmla="*/ 4347603 h 6858000"/>
              <a:gd name="connsiteX161" fmla="*/ 527241 w 7467600"/>
              <a:gd name="connsiteY161" fmla="*/ 4065078 h 6858000"/>
              <a:gd name="connsiteX162" fmla="*/ 1510397 w 7467600"/>
              <a:gd name="connsiteY162" fmla="*/ 3684705 h 6858000"/>
              <a:gd name="connsiteX163" fmla="*/ 1313114 w 7467600"/>
              <a:gd name="connsiteY163" fmla="*/ 3655216 h 6858000"/>
              <a:gd name="connsiteX164" fmla="*/ 1109304 w 7467600"/>
              <a:gd name="connsiteY164" fmla="*/ 3669030 h 6858000"/>
              <a:gd name="connsiteX165" fmla="*/ 8129 w 7467600"/>
              <a:gd name="connsiteY165" fmla="*/ 4330519 h 6858000"/>
              <a:gd name="connsiteX166" fmla="*/ 687572 w 7467600"/>
              <a:gd name="connsiteY166" fmla="*/ 3925629 h 6858000"/>
              <a:gd name="connsiteX167" fmla="*/ 1138365 w 7467600"/>
              <a:gd name="connsiteY167" fmla="*/ 3774515 h 6858000"/>
              <a:gd name="connsiteX168" fmla="*/ 1505579 w 7467600"/>
              <a:gd name="connsiteY168" fmla="*/ 3655526 h 6858000"/>
              <a:gd name="connsiteX169" fmla="*/ 1313114 w 7467600"/>
              <a:gd name="connsiteY169" fmla="*/ 3655216 h 6858000"/>
              <a:gd name="connsiteX170" fmla="*/ 3655073 w 7467600"/>
              <a:gd name="connsiteY170" fmla="*/ 3650884 h 6858000"/>
              <a:gd name="connsiteX171" fmla="*/ 3989938 w 7467600"/>
              <a:gd name="connsiteY171" fmla="*/ 3991685 h 6858000"/>
              <a:gd name="connsiteX172" fmla="*/ 4393907 w 7467600"/>
              <a:gd name="connsiteY172" fmla="*/ 4261258 h 6858000"/>
              <a:gd name="connsiteX173" fmla="*/ 4648051 w 7467600"/>
              <a:gd name="connsiteY173" fmla="*/ 4374051 h 6858000"/>
              <a:gd name="connsiteX174" fmla="*/ 4383389 w 7467600"/>
              <a:gd name="connsiteY174" fmla="*/ 4184369 h 6858000"/>
              <a:gd name="connsiteX175" fmla="*/ 4165508 w 7467600"/>
              <a:gd name="connsiteY175" fmla="*/ 4035196 h 6858000"/>
              <a:gd name="connsiteX176" fmla="*/ 4068162 w 7467600"/>
              <a:gd name="connsiteY176" fmla="*/ 3953394 h 6858000"/>
              <a:gd name="connsiteX177" fmla="*/ 3981416 w 7467600"/>
              <a:gd name="connsiteY177" fmla="*/ 3880482 h 6858000"/>
              <a:gd name="connsiteX178" fmla="*/ 3800147 w 7467600"/>
              <a:gd name="connsiteY178" fmla="*/ 3749872 h 6858000"/>
              <a:gd name="connsiteX179" fmla="*/ 3655073 w 7467600"/>
              <a:gd name="connsiteY179" fmla="*/ 3650884 h 6858000"/>
              <a:gd name="connsiteX180" fmla="*/ 3670252 w 7467600"/>
              <a:gd name="connsiteY180" fmla="*/ 3622798 h 6858000"/>
              <a:gd name="connsiteX181" fmla="*/ 3817258 w 7467600"/>
              <a:gd name="connsiteY181" fmla="*/ 3723577 h 6858000"/>
              <a:gd name="connsiteX182" fmla="*/ 4000461 w 7467600"/>
              <a:gd name="connsiteY182" fmla="*/ 3855966 h 6858000"/>
              <a:gd name="connsiteX183" fmla="*/ 4088180 w 7467600"/>
              <a:gd name="connsiteY183" fmla="*/ 3929774 h 6858000"/>
              <a:gd name="connsiteX184" fmla="*/ 4184555 w 7467600"/>
              <a:gd name="connsiteY184" fmla="*/ 4010683 h 6858000"/>
              <a:gd name="connsiteX185" fmla="*/ 4399563 w 7467600"/>
              <a:gd name="connsiteY185" fmla="*/ 4158106 h 6858000"/>
              <a:gd name="connsiteX186" fmla="*/ 4684469 w 7467600"/>
              <a:gd name="connsiteY186" fmla="*/ 4364680 h 6858000"/>
              <a:gd name="connsiteX187" fmla="*/ 4690271 w 7467600"/>
              <a:gd name="connsiteY187" fmla="*/ 4370034 h 6858000"/>
              <a:gd name="connsiteX188" fmla="*/ 4136093 w 7467600"/>
              <a:gd name="connsiteY188" fmla="*/ 3858466 h 6858000"/>
              <a:gd name="connsiteX189" fmla="*/ 3670252 w 7467600"/>
              <a:gd name="connsiteY189" fmla="*/ 3622798 h 6858000"/>
              <a:gd name="connsiteX190" fmla="*/ 4440129 w 7467600"/>
              <a:gd name="connsiteY190" fmla="*/ 3448571 h 6858000"/>
              <a:gd name="connsiteX191" fmla="*/ 4856525 w 7467600"/>
              <a:gd name="connsiteY191" fmla="*/ 3915351 h 6858000"/>
              <a:gd name="connsiteX192" fmla="*/ 5059055 w 7467600"/>
              <a:gd name="connsiteY192" fmla="*/ 4108918 h 6858000"/>
              <a:gd name="connsiteX193" fmla="*/ 5290070 w 7467600"/>
              <a:gd name="connsiteY193" fmla="*/ 4263619 h 6858000"/>
              <a:gd name="connsiteX194" fmla="*/ 4834991 w 7467600"/>
              <a:gd name="connsiteY194" fmla="*/ 3830985 h 6858000"/>
              <a:gd name="connsiteX195" fmla="*/ 4440129 w 7467600"/>
              <a:gd name="connsiteY195" fmla="*/ 3448571 h 6858000"/>
              <a:gd name="connsiteX196" fmla="*/ 4441737 w 7467600"/>
              <a:gd name="connsiteY196" fmla="*/ 3399734 h 6858000"/>
              <a:gd name="connsiteX197" fmla="*/ 4431236 w 7467600"/>
              <a:gd name="connsiteY197" fmla="*/ 3400954 h 6858000"/>
              <a:gd name="connsiteX198" fmla="*/ 4557150 w 7467600"/>
              <a:gd name="connsiteY198" fmla="*/ 3510023 h 6858000"/>
              <a:gd name="connsiteX199" fmla="*/ 4856936 w 7467600"/>
              <a:gd name="connsiteY199" fmla="*/ 3809146 h 6858000"/>
              <a:gd name="connsiteX200" fmla="*/ 5111996 w 7467600"/>
              <a:gd name="connsiteY200" fmla="*/ 4065759 h 6858000"/>
              <a:gd name="connsiteX201" fmla="*/ 5388878 w 7467600"/>
              <a:gd name="connsiteY201" fmla="*/ 4300185 h 6858000"/>
              <a:gd name="connsiteX202" fmla="*/ 5425556 w 7467600"/>
              <a:gd name="connsiteY202" fmla="*/ 4308967 h 6858000"/>
              <a:gd name="connsiteX203" fmla="*/ 4943646 w 7467600"/>
              <a:gd name="connsiteY203" fmla="*/ 3822916 h 6858000"/>
              <a:gd name="connsiteX204" fmla="*/ 4594837 w 7467600"/>
              <a:gd name="connsiteY204" fmla="*/ 3532274 h 6858000"/>
              <a:gd name="connsiteX205" fmla="*/ 4441737 w 7467600"/>
              <a:gd name="connsiteY205" fmla="*/ 3399734 h 6858000"/>
              <a:gd name="connsiteX206" fmla="*/ 5425834 w 7467600"/>
              <a:gd name="connsiteY206" fmla="*/ 3162785 h 6858000"/>
              <a:gd name="connsiteX207" fmla="*/ 5401644 w 7467600"/>
              <a:gd name="connsiteY207" fmla="*/ 3617847 h 6858000"/>
              <a:gd name="connsiteX208" fmla="*/ 5467256 w 7467600"/>
              <a:gd name="connsiteY208" fmla="*/ 4175494 h 6858000"/>
              <a:gd name="connsiteX209" fmla="*/ 5448069 w 7467600"/>
              <a:gd name="connsiteY209" fmla="*/ 3567554 h 6858000"/>
              <a:gd name="connsiteX210" fmla="*/ 5425834 w 7467600"/>
              <a:gd name="connsiteY210" fmla="*/ 3162785 h 6858000"/>
              <a:gd name="connsiteX211" fmla="*/ 1318687 w 7467600"/>
              <a:gd name="connsiteY211" fmla="*/ 3113840 h 6858000"/>
              <a:gd name="connsiteX212" fmla="*/ 1066793 w 7467600"/>
              <a:gd name="connsiteY212" fmla="*/ 3212171 h 6858000"/>
              <a:gd name="connsiteX213" fmla="*/ 993319 w 7467600"/>
              <a:gd name="connsiteY213" fmla="*/ 3247648 h 6858000"/>
              <a:gd name="connsiteX214" fmla="*/ 853081 w 7467600"/>
              <a:gd name="connsiteY214" fmla="*/ 3312410 h 6858000"/>
              <a:gd name="connsiteX215" fmla="*/ 805957 w 7467600"/>
              <a:gd name="connsiteY215" fmla="*/ 3330443 h 6858000"/>
              <a:gd name="connsiteX216" fmla="*/ 1318687 w 7467600"/>
              <a:gd name="connsiteY216" fmla="*/ 3113840 h 6858000"/>
              <a:gd name="connsiteX217" fmla="*/ 5453702 w 7467600"/>
              <a:gd name="connsiteY217" fmla="*/ 3090882 h 6858000"/>
              <a:gd name="connsiteX218" fmla="*/ 5480135 w 7467600"/>
              <a:gd name="connsiteY218" fmla="*/ 3565802 h 6858000"/>
              <a:gd name="connsiteX219" fmla="*/ 5499023 w 7467600"/>
              <a:gd name="connsiteY219" fmla="*/ 4166310 h 6858000"/>
              <a:gd name="connsiteX220" fmla="*/ 5547022 w 7467600"/>
              <a:gd name="connsiteY220" fmla="*/ 3607838 h 6858000"/>
              <a:gd name="connsiteX221" fmla="*/ 5515964 w 7467600"/>
              <a:gd name="connsiteY221" fmla="*/ 3378541 h 6858000"/>
              <a:gd name="connsiteX222" fmla="*/ 5453702 w 7467600"/>
              <a:gd name="connsiteY222" fmla="*/ 3090882 h 6858000"/>
              <a:gd name="connsiteX223" fmla="*/ 1238695 w 7467600"/>
              <a:gd name="connsiteY223" fmla="*/ 3076820 h 6858000"/>
              <a:gd name="connsiteX224" fmla="*/ 716371 w 7467600"/>
              <a:gd name="connsiteY224" fmla="*/ 3293249 h 6858000"/>
              <a:gd name="connsiteX225" fmla="*/ 579522 w 7467600"/>
              <a:gd name="connsiteY225" fmla="*/ 3371759 h 6858000"/>
              <a:gd name="connsiteX226" fmla="*/ 600288 w 7467600"/>
              <a:gd name="connsiteY226" fmla="*/ 3365555 h 6858000"/>
              <a:gd name="connsiteX227" fmla="*/ 840692 w 7467600"/>
              <a:gd name="connsiteY227" fmla="*/ 3284921 h 6858000"/>
              <a:gd name="connsiteX228" fmla="*/ 979248 w 7467600"/>
              <a:gd name="connsiteY228" fmla="*/ 3221003 h 6858000"/>
              <a:gd name="connsiteX229" fmla="*/ 1053282 w 7467600"/>
              <a:gd name="connsiteY229" fmla="*/ 3185247 h 6858000"/>
              <a:gd name="connsiteX230" fmla="*/ 1320603 w 7467600"/>
              <a:gd name="connsiteY230" fmla="*/ 3081281 h 6858000"/>
              <a:gd name="connsiteX231" fmla="*/ 1238695 w 7467600"/>
              <a:gd name="connsiteY231" fmla="*/ 3076820 h 6858000"/>
              <a:gd name="connsiteX232" fmla="*/ 5425627 w 7467600"/>
              <a:gd name="connsiteY232" fmla="*/ 2954192 h 6858000"/>
              <a:gd name="connsiteX233" fmla="*/ 5470770 w 7467600"/>
              <a:gd name="connsiteY233" fmla="*/ 3005435 h 6858000"/>
              <a:gd name="connsiteX234" fmla="*/ 5519779 w 7467600"/>
              <a:gd name="connsiteY234" fmla="*/ 4359223 h 6858000"/>
              <a:gd name="connsiteX235" fmla="*/ 5520293 w 7467600"/>
              <a:gd name="connsiteY235" fmla="*/ 4360602 h 6858000"/>
              <a:gd name="connsiteX236" fmla="*/ 5767221 w 7467600"/>
              <a:gd name="connsiteY236" fmla="*/ 4665564 h 6858000"/>
              <a:gd name="connsiteX237" fmla="*/ 6937169 w 7467600"/>
              <a:gd name="connsiteY237" fmla="*/ 4815941 h 6858000"/>
              <a:gd name="connsiteX238" fmla="*/ 6953922 w 7467600"/>
              <a:gd name="connsiteY238" fmla="*/ 4890068 h 6858000"/>
              <a:gd name="connsiteX239" fmla="*/ 6071359 w 7467600"/>
              <a:gd name="connsiteY239" fmla="*/ 4770770 h 6858000"/>
              <a:gd name="connsiteX240" fmla="*/ 6038839 w 7467600"/>
              <a:gd name="connsiteY240" fmla="*/ 4764474 h 6858000"/>
              <a:gd name="connsiteX241" fmla="*/ 6038706 w 7467600"/>
              <a:gd name="connsiteY241" fmla="*/ 4763847 h 6858000"/>
              <a:gd name="connsiteX242" fmla="*/ 6037784 w 7467600"/>
              <a:gd name="connsiteY242" fmla="*/ 4764270 h 6858000"/>
              <a:gd name="connsiteX243" fmla="*/ 6038839 w 7467600"/>
              <a:gd name="connsiteY243" fmla="*/ 4764474 h 6858000"/>
              <a:gd name="connsiteX244" fmla="*/ 6040338 w 7467600"/>
              <a:gd name="connsiteY244" fmla="*/ 4771418 h 6858000"/>
              <a:gd name="connsiteX245" fmla="*/ 6024488 w 7467600"/>
              <a:gd name="connsiteY245" fmla="*/ 4809903 h 6858000"/>
              <a:gd name="connsiteX246" fmla="*/ 5599771 w 7467600"/>
              <a:gd name="connsiteY246" fmla="*/ 5509652 h 6858000"/>
              <a:gd name="connsiteX247" fmla="*/ 5548843 w 7467600"/>
              <a:gd name="connsiteY247" fmla="*/ 5563845 h 6858000"/>
              <a:gd name="connsiteX248" fmla="*/ 5940952 w 7467600"/>
              <a:gd name="connsiteY248" fmla="*/ 6250028 h 6858000"/>
              <a:gd name="connsiteX249" fmla="*/ 6043441 w 7467600"/>
              <a:gd name="connsiteY249" fmla="*/ 6665847 h 6858000"/>
              <a:gd name="connsiteX250" fmla="*/ 6093432 w 7467600"/>
              <a:gd name="connsiteY250" fmla="*/ 6858000 h 6858000"/>
              <a:gd name="connsiteX251" fmla="*/ 6034344 w 7467600"/>
              <a:gd name="connsiteY251" fmla="*/ 6858000 h 6858000"/>
              <a:gd name="connsiteX252" fmla="*/ 6026679 w 7467600"/>
              <a:gd name="connsiteY252" fmla="*/ 6836959 h 6858000"/>
              <a:gd name="connsiteX253" fmla="*/ 5800441 w 7467600"/>
              <a:gd name="connsiteY253" fmla="*/ 6335286 h 6858000"/>
              <a:gd name="connsiteX254" fmla="*/ 5526562 w 7467600"/>
              <a:gd name="connsiteY254" fmla="*/ 5705388 h 6858000"/>
              <a:gd name="connsiteX255" fmla="*/ 5519640 w 7467600"/>
              <a:gd name="connsiteY255" fmla="*/ 5683774 h 6858000"/>
              <a:gd name="connsiteX256" fmla="*/ 5844559 w 7467600"/>
              <a:gd name="connsiteY256" fmla="*/ 6553349 h 6858000"/>
              <a:gd name="connsiteX257" fmla="*/ 5975994 w 7467600"/>
              <a:gd name="connsiteY257" fmla="*/ 6858000 h 6858000"/>
              <a:gd name="connsiteX258" fmla="*/ 5898547 w 7467600"/>
              <a:gd name="connsiteY258" fmla="*/ 6858000 h 6858000"/>
              <a:gd name="connsiteX259" fmla="*/ 5682041 w 7467600"/>
              <a:gd name="connsiteY259" fmla="*/ 6355860 h 6858000"/>
              <a:gd name="connsiteX260" fmla="*/ 5461758 w 7467600"/>
              <a:gd name="connsiteY260" fmla="*/ 5820220 h 6858000"/>
              <a:gd name="connsiteX261" fmla="*/ 5237282 w 7467600"/>
              <a:gd name="connsiteY261" fmla="*/ 6579086 h 6858000"/>
              <a:gd name="connsiteX262" fmla="*/ 5115009 w 7467600"/>
              <a:gd name="connsiteY262" fmla="*/ 6858000 h 6858000"/>
              <a:gd name="connsiteX263" fmla="*/ 5028074 w 7467600"/>
              <a:gd name="connsiteY263" fmla="*/ 6858000 h 6858000"/>
              <a:gd name="connsiteX264" fmla="*/ 5079508 w 7467600"/>
              <a:gd name="connsiteY264" fmla="*/ 6749074 h 6858000"/>
              <a:gd name="connsiteX265" fmla="*/ 5371846 w 7467600"/>
              <a:gd name="connsiteY265" fmla="*/ 5924413 h 6858000"/>
              <a:gd name="connsiteX266" fmla="*/ 5270512 w 7467600"/>
              <a:gd name="connsiteY266" fmla="*/ 6138975 h 6858000"/>
              <a:gd name="connsiteX267" fmla="*/ 5062409 w 7467600"/>
              <a:gd name="connsiteY267" fmla="*/ 6653544 h 6858000"/>
              <a:gd name="connsiteX268" fmla="*/ 5036628 w 7467600"/>
              <a:gd name="connsiteY268" fmla="*/ 6754247 h 6858000"/>
              <a:gd name="connsiteX269" fmla="*/ 5009112 w 7467600"/>
              <a:gd name="connsiteY269" fmla="*/ 6858000 h 6858000"/>
              <a:gd name="connsiteX270" fmla="*/ 4976679 w 7467600"/>
              <a:gd name="connsiteY270" fmla="*/ 6858000 h 6858000"/>
              <a:gd name="connsiteX271" fmla="*/ 5006537 w 7467600"/>
              <a:gd name="connsiteY271" fmla="*/ 6747068 h 6858000"/>
              <a:gd name="connsiteX272" fmla="*/ 5032723 w 7467600"/>
              <a:gd name="connsiteY272" fmla="*/ 6644957 h 6858000"/>
              <a:gd name="connsiteX273" fmla="*/ 5242949 w 7467600"/>
              <a:gd name="connsiteY273" fmla="*/ 6125175 h 6858000"/>
              <a:gd name="connsiteX274" fmla="*/ 5286321 w 7467600"/>
              <a:gd name="connsiteY274" fmla="*/ 6033555 h 6858000"/>
              <a:gd name="connsiteX275" fmla="*/ 5008210 w 7467600"/>
              <a:gd name="connsiteY275" fmla="*/ 6649194 h 6858000"/>
              <a:gd name="connsiteX276" fmla="*/ 4986321 w 7467600"/>
              <a:gd name="connsiteY276" fmla="*/ 6765687 h 6858000"/>
              <a:gd name="connsiteX277" fmla="*/ 4973474 w 7467600"/>
              <a:gd name="connsiteY277" fmla="*/ 6858000 h 6858000"/>
              <a:gd name="connsiteX278" fmla="*/ 4907178 w 7467600"/>
              <a:gd name="connsiteY278" fmla="*/ 6858000 h 6858000"/>
              <a:gd name="connsiteX279" fmla="*/ 4910810 w 7467600"/>
              <a:gd name="connsiteY279" fmla="*/ 6829660 h 6858000"/>
              <a:gd name="connsiteX280" fmla="*/ 4987461 w 7467600"/>
              <a:gd name="connsiteY280" fmla="*/ 6432994 h 6858000"/>
              <a:gd name="connsiteX281" fmla="*/ 5179262 w 7467600"/>
              <a:gd name="connsiteY281" fmla="*/ 6035044 h 6858000"/>
              <a:gd name="connsiteX282" fmla="*/ 4689678 w 7467600"/>
              <a:gd name="connsiteY282" fmla="*/ 6440241 h 6858000"/>
              <a:gd name="connsiteX283" fmla="*/ 4477543 w 7467600"/>
              <a:gd name="connsiteY283" fmla="*/ 6674836 h 6858000"/>
              <a:gd name="connsiteX284" fmla="*/ 4329957 w 7467600"/>
              <a:gd name="connsiteY284" fmla="*/ 6858000 h 6858000"/>
              <a:gd name="connsiteX285" fmla="*/ 4218595 w 7467600"/>
              <a:gd name="connsiteY285" fmla="*/ 6858000 h 6858000"/>
              <a:gd name="connsiteX286" fmla="*/ 4368888 w 7467600"/>
              <a:gd name="connsiteY286" fmla="*/ 6668412 h 6858000"/>
              <a:gd name="connsiteX287" fmla="*/ 4563091 w 7467600"/>
              <a:gd name="connsiteY287" fmla="*/ 6442508 h 6858000"/>
              <a:gd name="connsiteX288" fmla="*/ 5387324 w 7467600"/>
              <a:gd name="connsiteY288" fmla="*/ 5705830 h 6858000"/>
              <a:gd name="connsiteX289" fmla="*/ 5073620 w 7467600"/>
              <a:gd name="connsiteY289" fmla="*/ 5955437 h 6858000"/>
              <a:gd name="connsiteX290" fmla="*/ 4689789 w 7467600"/>
              <a:gd name="connsiteY290" fmla="*/ 6268382 h 6858000"/>
              <a:gd name="connsiteX291" fmla="*/ 4418722 w 7467600"/>
              <a:gd name="connsiteY291" fmla="*/ 6570886 h 6858000"/>
              <a:gd name="connsiteX292" fmla="*/ 4214944 w 7467600"/>
              <a:gd name="connsiteY292" fmla="*/ 6858000 h 6858000"/>
              <a:gd name="connsiteX293" fmla="*/ 4177898 w 7467600"/>
              <a:gd name="connsiteY293" fmla="*/ 6858000 h 6858000"/>
              <a:gd name="connsiteX294" fmla="*/ 4391597 w 7467600"/>
              <a:gd name="connsiteY294" fmla="*/ 6556370 h 6858000"/>
              <a:gd name="connsiteX295" fmla="*/ 4668889 w 7467600"/>
              <a:gd name="connsiteY295" fmla="*/ 6246399 h 6858000"/>
              <a:gd name="connsiteX296" fmla="*/ 5055427 w 7467600"/>
              <a:gd name="connsiteY296" fmla="*/ 5931476 h 6858000"/>
              <a:gd name="connsiteX297" fmla="*/ 5371814 w 7467600"/>
              <a:gd name="connsiteY297" fmla="*/ 5678975 h 6858000"/>
              <a:gd name="connsiteX298" fmla="*/ 4987918 w 7467600"/>
              <a:gd name="connsiteY298" fmla="*/ 5838701 h 6858000"/>
              <a:gd name="connsiteX299" fmla="*/ 4317146 w 7467600"/>
              <a:gd name="connsiteY299" fmla="*/ 6587716 h 6858000"/>
              <a:gd name="connsiteX300" fmla="*/ 4171627 w 7467600"/>
              <a:gd name="connsiteY300" fmla="*/ 6858000 h 6858000"/>
              <a:gd name="connsiteX301" fmla="*/ 4081585 w 7467600"/>
              <a:gd name="connsiteY301" fmla="*/ 6858000 h 6858000"/>
              <a:gd name="connsiteX302" fmla="*/ 4238603 w 7467600"/>
              <a:gd name="connsiteY302" fmla="*/ 6559341 h 6858000"/>
              <a:gd name="connsiteX303" fmla="*/ 4778333 w 7467600"/>
              <a:gd name="connsiteY303" fmla="*/ 5873626 h 6858000"/>
              <a:gd name="connsiteX304" fmla="*/ 5414185 w 7467600"/>
              <a:gd name="connsiteY304" fmla="*/ 5573882 h 6858000"/>
              <a:gd name="connsiteX305" fmla="*/ 5959648 w 7467600"/>
              <a:gd name="connsiteY305" fmla="*/ 4760797 h 6858000"/>
              <a:gd name="connsiteX306" fmla="*/ 5355019 w 7467600"/>
              <a:gd name="connsiteY306" fmla="*/ 4734672 h 6858000"/>
              <a:gd name="connsiteX307" fmla="*/ 5083565 w 7467600"/>
              <a:gd name="connsiteY307" fmla="*/ 5179121 h 6858000"/>
              <a:gd name="connsiteX308" fmla="*/ 4713577 w 7467600"/>
              <a:gd name="connsiteY308" fmla="*/ 5616803 h 6858000"/>
              <a:gd name="connsiteX309" fmla="*/ 3989559 w 7467600"/>
              <a:gd name="connsiteY309" fmla="*/ 6145945 h 6858000"/>
              <a:gd name="connsiteX310" fmla="*/ 3939824 w 7467600"/>
              <a:gd name="connsiteY310" fmla="*/ 6066900 h 6858000"/>
              <a:gd name="connsiteX311" fmla="*/ 4584537 w 7467600"/>
              <a:gd name="connsiteY311" fmla="*/ 5324826 h 6858000"/>
              <a:gd name="connsiteX312" fmla="*/ 5037105 w 7467600"/>
              <a:gd name="connsiteY312" fmla="*/ 5088765 h 6858000"/>
              <a:gd name="connsiteX313" fmla="*/ 5039930 w 7467600"/>
              <a:gd name="connsiteY313" fmla="*/ 5089585 h 6858000"/>
              <a:gd name="connsiteX314" fmla="*/ 5263764 w 7467600"/>
              <a:gd name="connsiteY314" fmla="*/ 4735525 h 6858000"/>
              <a:gd name="connsiteX315" fmla="*/ 4086300 w 7467600"/>
              <a:gd name="connsiteY315" fmla="*/ 4884599 h 6858000"/>
              <a:gd name="connsiteX316" fmla="*/ 4085485 w 7467600"/>
              <a:gd name="connsiteY316" fmla="*/ 4899070 h 6858000"/>
              <a:gd name="connsiteX317" fmla="*/ 3871915 w 7467600"/>
              <a:gd name="connsiteY317" fmla="*/ 5253645 h 6858000"/>
              <a:gd name="connsiteX318" fmla="*/ 3799374 w 7467600"/>
              <a:gd name="connsiteY318" fmla="*/ 5466127 h 6858000"/>
              <a:gd name="connsiteX319" fmla="*/ 3498850 w 7467600"/>
              <a:gd name="connsiteY319" fmla="*/ 6661888 h 6858000"/>
              <a:gd name="connsiteX320" fmla="*/ 3399216 w 7467600"/>
              <a:gd name="connsiteY320" fmla="*/ 6858000 h 6858000"/>
              <a:gd name="connsiteX321" fmla="*/ 3303688 w 7467600"/>
              <a:gd name="connsiteY321" fmla="*/ 6858000 h 6858000"/>
              <a:gd name="connsiteX322" fmla="*/ 3391774 w 7467600"/>
              <a:gd name="connsiteY322" fmla="*/ 6697181 h 6858000"/>
              <a:gd name="connsiteX323" fmla="*/ 3735540 w 7467600"/>
              <a:gd name="connsiteY323" fmla="*/ 5546923 h 6858000"/>
              <a:gd name="connsiteX324" fmla="*/ 3729438 w 7467600"/>
              <a:gd name="connsiteY324" fmla="*/ 5569058 h 6858000"/>
              <a:gd name="connsiteX325" fmla="*/ 3707782 w 7467600"/>
              <a:gd name="connsiteY325" fmla="*/ 5644908 h 6858000"/>
              <a:gd name="connsiteX326" fmla="*/ 3583827 w 7467600"/>
              <a:gd name="connsiteY326" fmla="*/ 6039215 h 6858000"/>
              <a:gd name="connsiteX327" fmla="*/ 3547861 w 7467600"/>
              <a:gd name="connsiteY327" fmla="*/ 6129609 h 6858000"/>
              <a:gd name="connsiteX328" fmla="*/ 3490905 w 7467600"/>
              <a:gd name="connsiteY328" fmla="*/ 6277660 h 6858000"/>
              <a:gd name="connsiteX329" fmla="*/ 3455859 w 7467600"/>
              <a:gd name="connsiteY329" fmla="*/ 6391301 h 6858000"/>
              <a:gd name="connsiteX330" fmla="*/ 3429112 w 7467600"/>
              <a:gd name="connsiteY330" fmla="*/ 6479469 h 6858000"/>
              <a:gd name="connsiteX331" fmla="*/ 3304862 w 7467600"/>
              <a:gd name="connsiteY331" fmla="*/ 6796476 h 6858000"/>
              <a:gd name="connsiteX332" fmla="*/ 3276071 w 7467600"/>
              <a:gd name="connsiteY332" fmla="*/ 6858000 h 6858000"/>
              <a:gd name="connsiteX333" fmla="*/ 3240805 w 7467600"/>
              <a:gd name="connsiteY333" fmla="*/ 6858000 h 6858000"/>
              <a:gd name="connsiteX334" fmla="*/ 3275917 w 7467600"/>
              <a:gd name="connsiteY334" fmla="*/ 6783192 h 6858000"/>
              <a:gd name="connsiteX335" fmla="*/ 3399358 w 7467600"/>
              <a:gd name="connsiteY335" fmla="*/ 6469011 h 6858000"/>
              <a:gd name="connsiteX336" fmla="*/ 3425650 w 7467600"/>
              <a:gd name="connsiteY336" fmla="*/ 6381333 h 6858000"/>
              <a:gd name="connsiteX337" fmla="*/ 3460661 w 7467600"/>
              <a:gd name="connsiteY337" fmla="*/ 6266763 h 6858000"/>
              <a:gd name="connsiteX338" fmla="*/ 3518021 w 7467600"/>
              <a:gd name="connsiteY338" fmla="*/ 6117298 h 6858000"/>
              <a:gd name="connsiteX339" fmla="*/ 3554035 w 7467600"/>
              <a:gd name="connsiteY339" fmla="*/ 6027832 h 6858000"/>
              <a:gd name="connsiteX340" fmla="*/ 3677174 w 7467600"/>
              <a:gd name="connsiteY340" fmla="*/ 5636351 h 6858000"/>
              <a:gd name="connsiteX341" fmla="*/ 3698819 w 7467600"/>
              <a:gd name="connsiteY341" fmla="*/ 5560503 h 6858000"/>
              <a:gd name="connsiteX342" fmla="*/ 3702094 w 7467600"/>
              <a:gd name="connsiteY342" fmla="*/ 5549194 h 6858000"/>
              <a:gd name="connsiteX343" fmla="*/ 3398355 w 7467600"/>
              <a:gd name="connsiteY343" fmla="*/ 6094603 h 6858000"/>
              <a:gd name="connsiteX344" fmla="*/ 3193941 w 7467600"/>
              <a:gd name="connsiteY344" fmla="*/ 6798775 h 6858000"/>
              <a:gd name="connsiteX345" fmla="*/ 3184140 w 7467600"/>
              <a:gd name="connsiteY345" fmla="*/ 6858000 h 6858000"/>
              <a:gd name="connsiteX346" fmla="*/ 3099978 w 7467600"/>
              <a:gd name="connsiteY346" fmla="*/ 6858000 h 6858000"/>
              <a:gd name="connsiteX347" fmla="*/ 3101556 w 7467600"/>
              <a:gd name="connsiteY347" fmla="*/ 6843337 h 6858000"/>
              <a:gd name="connsiteX348" fmla="*/ 3370162 w 7467600"/>
              <a:gd name="connsiteY348" fmla="*/ 5785550 h 6858000"/>
              <a:gd name="connsiteX349" fmla="*/ 3746477 w 7467600"/>
              <a:gd name="connsiteY349" fmla="*/ 5377889 h 6858000"/>
              <a:gd name="connsiteX350" fmla="*/ 3863399 w 7467600"/>
              <a:gd name="connsiteY350" fmla="*/ 5087257 h 6858000"/>
              <a:gd name="connsiteX351" fmla="*/ 3968712 w 7467600"/>
              <a:gd name="connsiteY351" fmla="*/ 4913989 h 6858000"/>
              <a:gd name="connsiteX352" fmla="*/ 2792390 w 7467600"/>
              <a:gd name="connsiteY352" fmla="*/ 5382974 h 6858000"/>
              <a:gd name="connsiteX353" fmla="*/ 2714982 w 7467600"/>
              <a:gd name="connsiteY353" fmla="*/ 5427051 h 6858000"/>
              <a:gd name="connsiteX354" fmla="*/ 2813361 w 7467600"/>
              <a:gd name="connsiteY354" fmla="*/ 6023912 h 6858000"/>
              <a:gd name="connsiteX355" fmla="*/ 2688430 w 7467600"/>
              <a:gd name="connsiteY355" fmla="*/ 6801564 h 6858000"/>
              <a:gd name="connsiteX356" fmla="*/ 2629626 w 7467600"/>
              <a:gd name="connsiteY356" fmla="*/ 6763394 h 6858000"/>
              <a:gd name="connsiteX357" fmla="*/ 2565328 w 7467600"/>
              <a:gd name="connsiteY357" fmla="*/ 5516399 h 6858000"/>
              <a:gd name="connsiteX358" fmla="*/ 1922999 w 7467600"/>
              <a:gd name="connsiteY358" fmla="*/ 5980343 h 6858000"/>
              <a:gd name="connsiteX359" fmla="*/ 1950261 w 7467600"/>
              <a:gd name="connsiteY359" fmla="*/ 6405858 h 6858000"/>
              <a:gd name="connsiteX360" fmla="*/ 2365554 w 7467600"/>
              <a:gd name="connsiteY360" fmla="*/ 6759107 h 6858000"/>
              <a:gd name="connsiteX361" fmla="*/ 2424142 w 7467600"/>
              <a:gd name="connsiteY361" fmla="*/ 6858000 h 6858000"/>
              <a:gd name="connsiteX362" fmla="*/ 2395994 w 7467600"/>
              <a:gd name="connsiteY362" fmla="*/ 6858000 h 6858000"/>
              <a:gd name="connsiteX363" fmla="*/ 2392863 w 7467600"/>
              <a:gd name="connsiteY363" fmla="*/ 6852964 h 6858000"/>
              <a:gd name="connsiteX364" fmla="*/ 2017589 w 7467600"/>
              <a:gd name="connsiteY364" fmla="*/ 6493982 h 6858000"/>
              <a:gd name="connsiteX365" fmla="*/ 2147336 w 7467600"/>
              <a:gd name="connsiteY365" fmla="*/ 6594052 h 6858000"/>
              <a:gd name="connsiteX366" fmla="*/ 2207047 w 7467600"/>
              <a:gd name="connsiteY366" fmla="*/ 6654540 h 6858000"/>
              <a:gd name="connsiteX367" fmla="*/ 2299106 w 7467600"/>
              <a:gd name="connsiteY367" fmla="*/ 6778931 h 6858000"/>
              <a:gd name="connsiteX368" fmla="*/ 2314430 w 7467600"/>
              <a:gd name="connsiteY368" fmla="*/ 6801144 h 6858000"/>
              <a:gd name="connsiteX369" fmla="*/ 2352406 w 7467600"/>
              <a:gd name="connsiteY369" fmla="*/ 6858000 h 6858000"/>
              <a:gd name="connsiteX370" fmla="*/ 2314492 w 7467600"/>
              <a:gd name="connsiteY370" fmla="*/ 6858000 h 6858000"/>
              <a:gd name="connsiteX371" fmla="*/ 2288095 w 7467600"/>
              <a:gd name="connsiteY371" fmla="*/ 6818030 h 6858000"/>
              <a:gd name="connsiteX372" fmla="*/ 2272768 w 7467600"/>
              <a:gd name="connsiteY372" fmla="*/ 6795822 h 6858000"/>
              <a:gd name="connsiteX373" fmla="*/ 2182715 w 7467600"/>
              <a:gd name="connsiteY373" fmla="*/ 6675071 h 6858000"/>
              <a:gd name="connsiteX374" fmla="*/ 2032061 w 7467600"/>
              <a:gd name="connsiteY374" fmla="*/ 6541380 h 6858000"/>
              <a:gd name="connsiteX375" fmla="*/ 2257220 w 7467600"/>
              <a:gd name="connsiteY375" fmla="*/ 6826257 h 6858000"/>
              <a:gd name="connsiteX376" fmla="*/ 2281324 w 7467600"/>
              <a:gd name="connsiteY376" fmla="*/ 6858000 h 6858000"/>
              <a:gd name="connsiteX377" fmla="*/ 2242860 w 7467600"/>
              <a:gd name="connsiteY377" fmla="*/ 6858000 h 6858000"/>
              <a:gd name="connsiteX378" fmla="*/ 2232818 w 7467600"/>
              <a:gd name="connsiteY378" fmla="*/ 6844926 h 6858000"/>
              <a:gd name="connsiteX379" fmla="*/ 1990172 w 7467600"/>
              <a:gd name="connsiteY379" fmla="*/ 6542121 h 6858000"/>
              <a:gd name="connsiteX380" fmla="*/ 2124090 w 7467600"/>
              <a:gd name="connsiteY380" fmla="*/ 6761017 h 6858000"/>
              <a:gd name="connsiteX381" fmla="*/ 2200380 w 7467600"/>
              <a:gd name="connsiteY381" fmla="*/ 6858000 h 6858000"/>
              <a:gd name="connsiteX382" fmla="*/ 2147507 w 7467600"/>
              <a:gd name="connsiteY382" fmla="*/ 6858000 h 6858000"/>
              <a:gd name="connsiteX383" fmla="*/ 2070668 w 7467600"/>
              <a:gd name="connsiteY383" fmla="*/ 6761520 h 6858000"/>
              <a:gd name="connsiteX384" fmla="*/ 1975142 w 7467600"/>
              <a:gd name="connsiteY384" fmla="*/ 6585570 h 6858000"/>
              <a:gd name="connsiteX385" fmla="*/ 2050035 w 7467600"/>
              <a:gd name="connsiteY385" fmla="*/ 6813345 h 6858000"/>
              <a:gd name="connsiteX386" fmla="*/ 2063025 w 7467600"/>
              <a:gd name="connsiteY386" fmla="*/ 6858000 h 6858000"/>
              <a:gd name="connsiteX387" fmla="*/ 2021675 w 7467600"/>
              <a:gd name="connsiteY387" fmla="*/ 6858000 h 6858000"/>
              <a:gd name="connsiteX388" fmla="*/ 2019308 w 7467600"/>
              <a:gd name="connsiteY388" fmla="*/ 6847118 h 6858000"/>
              <a:gd name="connsiteX389" fmla="*/ 1938835 w 7467600"/>
              <a:gd name="connsiteY389" fmla="*/ 6551160 h 6858000"/>
              <a:gd name="connsiteX390" fmla="*/ 1953230 w 7467600"/>
              <a:gd name="connsiteY390" fmla="*/ 6759699 h 6858000"/>
              <a:gd name="connsiteX391" fmla="*/ 1956763 w 7467600"/>
              <a:gd name="connsiteY391" fmla="*/ 6778191 h 6858000"/>
              <a:gd name="connsiteX392" fmla="*/ 1967925 w 7467600"/>
              <a:gd name="connsiteY392" fmla="*/ 6858000 h 6858000"/>
              <a:gd name="connsiteX393" fmla="*/ 1936622 w 7467600"/>
              <a:gd name="connsiteY393" fmla="*/ 6858000 h 6858000"/>
              <a:gd name="connsiteX394" fmla="*/ 1926261 w 7467600"/>
              <a:gd name="connsiteY394" fmla="*/ 6784064 h 6858000"/>
              <a:gd name="connsiteX395" fmla="*/ 1922724 w 7467600"/>
              <a:gd name="connsiteY395" fmla="*/ 6765577 h 6858000"/>
              <a:gd name="connsiteX396" fmla="*/ 1904650 w 7467600"/>
              <a:gd name="connsiteY396" fmla="*/ 6639616 h 6858000"/>
              <a:gd name="connsiteX397" fmla="*/ 1885273 w 7467600"/>
              <a:gd name="connsiteY397" fmla="*/ 6858000 h 6858000"/>
              <a:gd name="connsiteX398" fmla="*/ 1854363 w 7467600"/>
              <a:gd name="connsiteY398" fmla="*/ 6858000 h 6858000"/>
              <a:gd name="connsiteX399" fmla="*/ 1880391 w 7467600"/>
              <a:gd name="connsiteY399" fmla="*/ 6603796 h 6858000"/>
              <a:gd name="connsiteX400" fmla="*/ 1818273 w 7467600"/>
              <a:gd name="connsiteY400" fmla="*/ 6715729 h 6858000"/>
              <a:gd name="connsiteX401" fmla="*/ 1794691 w 7467600"/>
              <a:gd name="connsiteY401" fmla="*/ 6843239 h 6858000"/>
              <a:gd name="connsiteX402" fmla="*/ 1794914 w 7467600"/>
              <a:gd name="connsiteY402" fmla="*/ 6858000 h 6858000"/>
              <a:gd name="connsiteX403" fmla="*/ 1746128 w 7467600"/>
              <a:gd name="connsiteY403" fmla="*/ 6858000 h 6858000"/>
              <a:gd name="connsiteX404" fmla="*/ 1753934 w 7467600"/>
              <a:gd name="connsiteY404" fmla="*/ 6724796 h 6858000"/>
              <a:gd name="connsiteX405" fmla="*/ 1792053 w 7467600"/>
              <a:gd name="connsiteY405" fmla="*/ 6572396 h 6858000"/>
              <a:gd name="connsiteX406" fmla="*/ 1862248 w 7467600"/>
              <a:gd name="connsiteY406" fmla="*/ 6266397 h 6858000"/>
              <a:gd name="connsiteX407" fmla="*/ 1862250 w 7467600"/>
              <a:gd name="connsiteY407" fmla="*/ 6033531 h 6858000"/>
              <a:gd name="connsiteX408" fmla="*/ 1211999 w 7467600"/>
              <a:gd name="connsiteY408" fmla="*/ 6683610 h 6858000"/>
              <a:gd name="connsiteX409" fmla="*/ 1213266 w 7467600"/>
              <a:gd name="connsiteY409" fmla="*/ 6691947 h 6858000"/>
              <a:gd name="connsiteX410" fmla="*/ 1203370 w 7467600"/>
              <a:gd name="connsiteY410" fmla="*/ 6850676 h 6858000"/>
              <a:gd name="connsiteX411" fmla="*/ 1203671 w 7467600"/>
              <a:gd name="connsiteY411" fmla="*/ 6858000 h 6858000"/>
              <a:gd name="connsiteX412" fmla="*/ 1143180 w 7467600"/>
              <a:gd name="connsiteY412" fmla="*/ 6858000 h 6858000"/>
              <a:gd name="connsiteX413" fmla="*/ 1142176 w 7467600"/>
              <a:gd name="connsiteY413" fmla="*/ 6766045 h 6858000"/>
              <a:gd name="connsiteX414" fmla="*/ 1067484 w 7467600"/>
              <a:gd name="connsiteY414" fmla="*/ 6858000 h 6858000"/>
              <a:gd name="connsiteX415" fmla="*/ 953928 w 7467600"/>
              <a:gd name="connsiteY415" fmla="*/ 6858000 h 6858000"/>
              <a:gd name="connsiteX416" fmla="*/ 959715 w 7467600"/>
              <a:gd name="connsiteY416" fmla="*/ 6850185 h 6858000"/>
              <a:gd name="connsiteX417" fmla="*/ 1483788 w 7467600"/>
              <a:gd name="connsiteY417" fmla="*/ 6259174 h 6858000"/>
              <a:gd name="connsiteX418" fmla="*/ 1100671 w 7467600"/>
              <a:gd name="connsiteY418" fmla="*/ 6252137 h 6858000"/>
              <a:gd name="connsiteX419" fmla="*/ 1090144 w 7467600"/>
              <a:gd name="connsiteY419" fmla="*/ 6256748 h 6858000"/>
              <a:gd name="connsiteX420" fmla="*/ 1095872 w 7467600"/>
              <a:gd name="connsiteY420" fmla="*/ 6271892 h 6858000"/>
              <a:gd name="connsiteX421" fmla="*/ 262785 w 7467600"/>
              <a:gd name="connsiteY421" fmla="*/ 6845450 h 6858000"/>
              <a:gd name="connsiteX422" fmla="*/ 209968 w 7467600"/>
              <a:gd name="connsiteY422" fmla="*/ 6770713 h 6858000"/>
              <a:gd name="connsiteX423" fmla="*/ 873460 w 7467600"/>
              <a:gd name="connsiteY423" fmla="*/ 6253768 h 6858000"/>
              <a:gd name="connsiteX424" fmla="*/ 192686 w 7467600"/>
              <a:gd name="connsiteY424" fmla="*/ 5849257 h 6858000"/>
              <a:gd name="connsiteX425" fmla="*/ 4696 w 7467600"/>
              <a:gd name="connsiteY425" fmla="*/ 5697668 h 6858000"/>
              <a:gd name="connsiteX426" fmla="*/ 0 w 7467600"/>
              <a:gd name="connsiteY426" fmla="*/ 5689984 h 6858000"/>
              <a:gd name="connsiteX427" fmla="*/ 0 w 7467600"/>
              <a:gd name="connsiteY427" fmla="*/ 5513472 h 6858000"/>
              <a:gd name="connsiteX428" fmla="*/ 174101 w 7467600"/>
              <a:gd name="connsiteY428" fmla="*/ 5620277 h 6858000"/>
              <a:gd name="connsiteX429" fmla="*/ 891800 w 7467600"/>
              <a:gd name="connsiteY429" fmla="*/ 6036935 h 6858000"/>
              <a:gd name="connsiteX430" fmla="*/ 1072219 w 7467600"/>
              <a:gd name="connsiteY430" fmla="*/ 6169443 h 6858000"/>
              <a:gd name="connsiteX431" fmla="*/ 1074117 w 7467600"/>
              <a:gd name="connsiteY431" fmla="*/ 6170301 h 6858000"/>
              <a:gd name="connsiteX432" fmla="*/ 1083114 w 7467600"/>
              <a:gd name="connsiteY432" fmla="*/ 6174131 h 6858000"/>
              <a:gd name="connsiteX433" fmla="*/ 1543010 w 7467600"/>
              <a:gd name="connsiteY433" fmla="*/ 6191140 h 6858000"/>
              <a:gd name="connsiteX434" fmla="*/ 1551080 w 7467600"/>
              <a:gd name="connsiteY434" fmla="*/ 6195006 h 6858000"/>
              <a:gd name="connsiteX435" fmla="*/ 2345443 w 7467600"/>
              <a:gd name="connsiteY435" fmla="*/ 5549882 h 6858000"/>
              <a:gd name="connsiteX436" fmla="*/ 1721499 w 7467600"/>
              <a:gd name="connsiteY436" fmla="*/ 5599969 h 6858000"/>
              <a:gd name="connsiteX437" fmla="*/ 767716 w 7467600"/>
              <a:gd name="connsiteY437" fmla="*/ 5472768 h 6858000"/>
              <a:gd name="connsiteX438" fmla="*/ 722147 w 7467600"/>
              <a:gd name="connsiteY438" fmla="*/ 5393091 h 6858000"/>
              <a:gd name="connsiteX439" fmla="*/ 1485552 w 7467600"/>
              <a:gd name="connsiteY439" fmla="*/ 5313202 h 6858000"/>
              <a:gd name="connsiteX440" fmla="*/ 2143004 w 7467600"/>
              <a:gd name="connsiteY440" fmla="*/ 5402420 h 6858000"/>
              <a:gd name="connsiteX441" fmla="*/ 1933391 w 7467600"/>
              <a:gd name="connsiteY441" fmla="*/ 5156971 h 6858000"/>
              <a:gd name="connsiteX442" fmla="*/ 1827118 w 7467600"/>
              <a:gd name="connsiteY442" fmla="*/ 4968410 h 6858000"/>
              <a:gd name="connsiteX443" fmla="*/ 1837349 w 7467600"/>
              <a:gd name="connsiteY443" fmla="*/ 4956357 h 6858000"/>
              <a:gd name="connsiteX444" fmla="*/ 2162835 w 7467600"/>
              <a:gd name="connsiteY444" fmla="*/ 5187853 h 6858000"/>
              <a:gd name="connsiteX445" fmla="*/ 2257167 w 7467600"/>
              <a:gd name="connsiteY445" fmla="*/ 5462123 h 6858000"/>
              <a:gd name="connsiteX446" fmla="*/ 2261598 w 7467600"/>
              <a:gd name="connsiteY446" fmla="*/ 5467998 h 6858000"/>
              <a:gd name="connsiteX447" fmla="*/ 2437177 w 7467600"/>
              <a:gd name="connsiteY447" fmla="*/ 5479608 h 6858000"/>
              <a:gd name="connsiteX448" fmla="*/ 2445247 w 7467600"/>
              <a:gd name="connsiteY448" fmla="*/ 5483476 h 6858000"/>
              <a:gd name="connsiteX449" fmla="*/ 2743626 w 7467600"/>
              <a:gd name="connsiteY449" fmla="*/ 5304819 h 6858000"/>
              <a:gd name="connsiteX450" fmla="*/ 3048102 w 7467600"/>
              <a:gd name="connsiteY450" fmla="*/ 5150595 h 6858000"/>
              <a:gd name="connsiteX451" fmla="*/ 1799414 w 7467600"/>
              <a:gd name="connsiteY451" fmla="*/ 4694732 h 6858000"/>
              <a:gd name="connsiteX452" fmla="*/ 1771735 w 7467600"/>
              <a:gd name="connsiteY452" fmla="*/ 4619929 h 6858000"/>
              <a:gd name="connsiteX453" fmla="*/ 3104273 w 7467600"/>
              <a:gd name="connsiteY453" fmla="*/ 5076159 h 6858000"/>
              <a:gd name="connsiteX454" fmla="*/ 3113245 w 7467600"/>
              <a:gd name="connsiteY454" fmla="*/ 5090705 h 6858000"/>
              <a:gd name="connsiteX455" fmla="*/ 3126294 w 7467600"/>
              <a:gd name="connsiteY455" fmla="*/ 5114400 h 6858000"/>
              <a:gd name="connsiteX456" fmla="*/ 3937433 w 7467600"/>
              <a:gd name="connsiteY456" fmla="*/ 4830473 h 6858000"/>
              <a:gd name="connsiteX457" fmla="*/ 3590475 w 7467600"/>
              <a:gd name="connsiteY457" fmla="*/ 4597974 h 6858000"/>
              <a:gd name="connsiteX458" fmla="*/ 3100264 w 7467600"/>
              <a:gd name="connsiteY458" fmla="*/ 4579845 h 6858000"/>
              <a:gd name="connsiteX459" fmla="*/ 2183576 w 7467600"/>
              <a:gd name="connsiteY459" fmla="*/ 4227150 h 6858000"/>
              <a:gd name="connsiteX460" fmla="*/ 2151029 w 7467600"/>
              <a:gd name="connsiteY460" fmla="*/ 4146947 h 6858000"/>
              <a:gd name="connsiteX461" fmla="*/ 3563434 w 7467600"/>
              <a:gd name="connsiteY461" fmla="*/ 4469115 h 6858000"/>
              <a:gd name="connsiteX462" fmla="*/ 3177952 w 7467600"/>
              <a:gd name="connsiteY462" fmla="*/ 3657386 h 6858000"/>
              <a:gd name="connsiteX463" fmla="*/ 3189263 w 7467600"/>
              <a:gd name="connsiteY463" fmla="*/ 3625726 h 6858000"/>
              <a:gd name="connsiteX464" fmla="*/ 3560912 w 7467600"/>
              <a:gd name="connsiteY464" fmla="*/ 4079863 h 6858000"/>
              <a:gd name="connsiteX465" fmla="*/ 3626636 w 7467600"/>
              <a:gd name="connsiteY465" fmla="*/ 4512230 h 6858000"/>
              <a:gd name="connsiteX466" fmla="*/ 3653088 w 7467600"/>
              <a:gd name="connsiteY466" fmla="*/ 4521417 h 6858000"/>
              <a:gd name="connsiteX467" fmla="*/ 3988128 w 7467600"/>
              <a:gd name="connsiteY467" fmla="*/ 4817267 h 6858000"/>
              <a:gd name="connsiteX468" fmla="*/ 4830582 w 7467600"/>
              <a:gd name="connsiteY468" fmla="*/ 4676000 h 6858000"/>
              <a:gd name="connsiteX469" fmla="*/ 4830100 w 7467600"/>
              <a:gd name="connsiteY469" fmla="*/ 4675554 h 6858000"/>
              <a:gd name="connsiteX470" fmla="*/ 4036318 w 7467600"/>
              <a:gd name="connsiteY470" fmla="*/ 4147013 h 6858000"/>
              <a:gd name="connsiteX471" fmla="*/ 3432098 w 7467600"/>
              <a:gd name="connsiteY471" fmla="*/ 3537312 h 6858000"/>
              <a:gd name="connsiteX472" fmla="*/ 3446761 w 7467600"/>
              <a:gd name="connsiteY472" fmla="*/ 3461278 h 6858000"/>
              <a:gd name="connsiteX473" fmla="*/ 4419733 w 7467600"/>
              <a:gd name="connsiteY473" fmla="*/ 3963555 h 6858000"/>
              <a:gd name="connsiteX474" fmla="*/ 4781371 w 7467600"/>
              <a:gd name="connsiteY474" fmla="*/ 4458604 h 6858000"/>
              <a:gd name="connsiteX475" fmla="*/ 4780440 w 7467600"/>
              <a:gd name="connsiteY475" fmla="*/ 4470290 h 6858000"/>
              <a:gd name="connsiteX476" fmla="*/ 4898954 w 7467600"/>
              <a:gd name="connsiteY476" fmla="*/ 4662092 h 6858000"/>
              <a:gd name="connsiteX477" fmla="*/ 4900699 w 7467600"/>
              <a:gd name="connsiteY477" fmla="*/ 4670867 h 6858000"/>
              <a:gd name="connsiteX478" fmla="*/ 5714511 w 7467600"/>
              <a:gd name="connsiteY478" fmla="*/ 4663483 h 6858000"/>
              <a:gd name="connsiteX479" fmla="*/ 5464793 w 7467600"/>
              <a:gd name="connsiteY479" fmla="*/ 4393556 h 6858000"/>
              <a:gd name="connsiteX480" fmla="*/ 5461897 w 7467600"/>
              <a:gd name="connsiteY480" fmla="*/ 4390879 h 6858000"/>
              <a:gd name="connsiteX481" fmla="*/ 4294126 w 7467600"/>
              <a:gd name="connsiteY481" fmla="*/ 3303048 h 6858000"/>
              <a:gd name="connsiteX482" fmla="*/ 4305321 w 7467600"/>
              <a:gd name="connsiteY482" fmla="*/ 3256953 h 6858000"/>
              <a:gd name="connsiteX483" fmla="*/ 4949299 w 7467600"/>
              <a:gd name="connsiteY483" fmla="*/ 3766336 h 6858000"/>
              <a:gd name="connsiteX484" fmla="*/ 5291452 w 7467600"/>
              <a:gd name="connsiteY484" fmla="*/ 4076801 h 6858000"/>
              <a:gd name="connsiteX485" fmla="*/ 5434998 w 7467600"/>
              <a:gd name="connsiteY485" fmla="*/ 4254100 h 6858000"/>
              <a:gd name="connsiteX486" fmla="*/ 5351015 w 7467600"/>
              <a:gd name="connsiteY486" fmla="*/ 3760989 h 6858000"/>
              <a:gd name="connsiteX487" fmla="*/ 5413780 w 7467600"/>
              <a:gd name="connsiteY487" fmla="*/ 2966265 h 6858000"/>
              <a:gd name="connsiteX488" fmla="*/ 5425627 w 7467600"/>
              <a:gd name="connsiteY488" fmla="*/ 2954192 h 6858000"/>
              <a:gd name="connsiteX489" fmla="*/ 6604735 w 7467600"/>
              <a:gd name="connsiteY489" fmla="*/ 2041381 h 6858000"/>
              <a:gd name="connsiteX490" fmla="*/ 7204487 w 7467600"/>
              <a:gd name="connsiteY490" fmla="*/ 2742112 h 6858000"/>
              <a:gd name="connsiteX491" fmla="*/ 7131592 w 7467600"/>
              <a:gd name="connsiteY491" fmla="*/ 2672096 h 6858000"/>
              <a:gd name="connsiteX492" fmla="*/ 6996344 w 7467600"/>
              <a:gd name="connsiteY492" fmla="*/ 2518310 h 6858000"/>
              <a:gd name="connsiteX493" fmla="*/ 6735495 w 7467600"/>
              <a:gd name="connsiteY493" fmla="*/ 2196890 h 6858000"/>
              <a:gd name="connsiteX494" fmla="*/ 6721901 w 7467600"/>
              <a:gd name="connsiteY494" fmla="*/ 2179274 h 6858000"/>
              <a:gd name="connsiteX495" fmla="*/ 6604735 w 7467600"/>
              <a:gd name="connsiteY495" fmla="*/ 2041381 h 6858000"/>
              <a:gd name="connsiteX496" fmla="*/ 6591670 w 7467600"/>
              <a:gd name="connsiteY496" fmla="*/ 1988277 h 6858000"/>
              <a:gd name="connsiteX497" fmla="*/ 6747349 w 7467600"/>
              <a:gd name="connsiteY497" fmla="*/ 2160069 h 6858000"/>
              <a:gd name="connsiteX498" fmla="*/ 6760943 w 7467600"/>
              <a:gd name="connsiteY498" fmla="*/ 2177686 h 6858000"/>
              <a:gd name="connsiteX499" fmla="*/ 7021065 w 7467600"/>
              <a:gd name="connsiteY499" fmla="*/ 2498102 h 6858000"/>
              <a:gd name="connsiteX500" fmla="*/ 7155223 w 7467600"/>
              <a:gd name="connsiteY500" fmla="*/ 2650386 h 6858000"/>
              <a:gd name="connsiteX501" fmla="*/ 7203167 w 7467600"/>
              <a:gd name="connsiteY501" fmla="*/ 2697288 h 6858000"/>
              <a:gd name="connsiteX502" fmla="*/ 6937703 w 7467600"/>
              <a:gd name="connsiteY502" fmla="*/ 2321981 h 6858000"/>
              <a:gd name="connsiteX503" fmla="*/ 6591670 w 7467600"/>
              <a:gd name="connsiteY503" fmla="*/ 1988277 h 6858000"/>
              <a:gd name="connsiteX504" fmla="*/ 5798671 w 7467600"/>
              <a:gd name="connsiteY504" fmla="*/ 1981601 h 6858000"/>
              <a:gd name="connsiteX505" fmla="*/ 5754709 w 7467600"/>
              <a:gd name="connsiteY505" fmla="*/ 2071454 h 6858000"/>
              <a:gd name="connsiteX506" fmla="*/ 5763044 w 7467600"/>
              <a:gd name="connsiteY506" fmla="*/ 2842206 h 6858000"/>
              <a:gd name="connsiteX507" fmla="*/ 5764974 w 7467600"/>
              <a:gd name="connsiteY507" fmla="*/ 2799609 h 6858000"/>
              <a:gd name="connsiteX508" fmla="*/ 5767665 w 7467600"/>
              <a:gd name="connsiteY508" fmla="*/ 2666409 h 6858000"/>
              <a:gd name="connsiteX509" fmla="*/ 5763055 w 7467600"/>
              <a:gd name="connsiteY509" fmla="*/ 2579705 h 6858000"/>
              <a:gd name="connsiteX510" fmla="*/ 5758079 w 7467600"/>
              <a:gd name="connsiteY510" fmla="*/ 2492508 h 6858000"/>
              <a:gd name="connsiteX511" fmla="*/ 5779325 w 7467600"/>
              <a:gd name="connsiteY511" fmla="*/ 2197069 h 6858000"/>
              <a:gd name="connsiteX512" fmla="*/ 5798671 w 7467600"/>
              <a:gd name="connsiteY512" fmla="*/ 1981601 h 6858000"/>
              <a:gd name="connsiteX513" fmla="*/ 5829202 w 7467600"/>
              <a:gd name="connsiteY513" fmla="*/ 1971679 h 6858000"/>
              <a:gd name="connsiteX514" fmla="*/ 5809558 w 7467600"/>
              <a:gd name="connsiteY514" fmla="*/ 2198043 h 6858000"/>
              <a:gd name="connsiteX515" fmla="*/ 5788653 w 7467600"/>
              <a:gd name="connsiteY515" fmla="*/ 2489430 h 6858000"/>
              <a:gd name="connsiteX516" fmla="*/ 5793439 w 7467600"/>
              <a:gd name="connsiteY516" fmla="*/ 2575235 h 6858000"/>
              <a:gd name="connsiteX517" fmla="*/ 5796837 w 7467600"/>
              <a:gd name="connsiteY517" fmla="*/ 2637633 h 6858000"/>
              <a:gd name="connsiteX518" fmla="*/ 5818614 w 7467600"/>
              <a:gd name="connsiteY518" fmla="*/ 2473055 h 6858000"/>
              <a:gd name="connsiteX519" fmla="*/ 5829202 w 7467600"/>
              <a:gd name="connsiteY519" fmla="*/ 1971679 h 6858000"/>
              <a:gd name="connsiteX520" fmla="*/ 5911389 w 7467600"/>
              <a:gd name="connsiteY520" fmla="*/ 1898371 h 6858000"/>
              <a:gd name="connsiteX521" fmla="*/ 6237627 w 7467600"/>
              <a:gd name="connsiteY521" fmla="*/ 2231921 h 6858000"/>
              <a:gd name="connsiteX522" fmla="*/ 5911389 w 7467600"/>
              <a:gd name="connsiteY522" fmla="*/ 1898371 h 6858000"/>
              <a:gd name="connsiteX523" fmla="*/ 6944437 w 7467600"/>
              <a:gd name="connsiteY523" fmla="*/ 1575402 h 6858000"/>
              <a:gd name="connsiteX524" fmla="*/ 6304730 w 7467600"/>
              <a:gd name="connsiteY524" fmla="*/ 1766654 h 6858000"/>
              <a:gd name="connsiteX525" fmla="*/ 6944437 w 7467600"/>
              <a:gd name="connsiteY525" fmla="*/ 1575402 h 6858000"/>
              <a:gd name="connsiteX526" fmla="*/ 7019523 w 7467600"/>
              <a:gd name="connsiteY526" fmla="*/ 1519450 h 6858000"/>
              <a:gd name="connsiteX527" fmla="*/ 6298091 w 7467600"/>
              <a:gd name="connsiteY527" fmla="*/ 1737122 h 6858000"/>
              <a:gd name="connsiteX528" fmla="*/ 7019523 w 7467600"/>
              <a:gd name="connsiteY528" fmla="*/ 1519450 h 6858000"/>
              <a:gd name="connsiteX529" fmla="*/ 2399523 w 7467600"/>
              <a:gd name="connsiteY529" fmla="*/ 1428234 h 6858000"/>
              <a:gd name="connsiteX530" fmla="*/ 2224982 w 7467600"/>
              <a:gd name="connsiteY530" fmla="*/ 1826201 h 6858000"/>
              <a:gd name="connsiteX531" fmla="*/ 2096099 w 7467600"/>
              <a:gd name="connsiteY531" fmla="*/ 2345900 h 6858000"/>
              <a:gd name="connsiteX532" fmla="*/ 2283317 w 7467600"/>
              <a:gd name="connsiteY532" fmla="*/ 1796925 h 6858000"/>
              <a:gd name="connsiteX533" fmla="*/ 2399523 w 7467600"/>
              <a:gd name="connsiteY533" fmla="*/ 1428234 h 6858000"/>
              <a:gd name="connsiteX534" fmla="*/ 2448558 w 7467600"/>
              <a:gd name="connsiteY534" fmla="*/ 1373435 h 6858000"/>
              <a:gd name="connsiteX535" fmla="*/ 2312521 w 7467600"/>
              <a:gd name="connsiteY535" fmla="*/ 1806140 h 6858000"/>
              <a:gd name="connsiteX536" fmla="*/ 2127533 w 7467600"/>
              <a:gd name="connsiteY536" fmla="*/ 2348380 h 6858000"/>
              <a:gd name="connsiteX537" fmla="*/ 2358080 w 7467600"/>
              <a:gd name="connsiteY537" fmla="*/ 1866134 h 6858000"/>
              <a:gd name="connsiteX538" fmla="*/ 2407436 w 7467600"/>
              <a:gd name="connsiteY538" fmla="*/ 1651070 h 6858000"/>
              <a:gd name="connsiteX539" fmla="*/ 2448558 w 7467600"/>
              <a:gd name="connsiteY539" fmla="*/ 1373435 h 6858000"/>
              <a:gd name="connsiteX540" fmla="*/ 278707 w 7467600"/>
              <a:gd name="connsiteY540" fmla="*/ 1352270 h 6858000"/>
              <a:gd name="connsiteX541" fmla="*/ 321570 w 7467600"/>
              <a:gd name="connsiteY541" fmla="*/ 1861610 h 6858000"/>
              <a:gd name="connsiteX542" fmla="*/ 294281 w 7467600"/>
              <a:gd name="connsiteY542" fmla="*/ 1440658 h 6858000"/>
              <a:gd name="connsiteX543" fmla="*/ 278707 w 7467600"/>
              <a:gd name="connsiteY543" fmla="*/ 1352270 h 6858000"/>
              <a:gd name="connsiteX544" fmla="*/ 1423821 w 7467600"/>
              <a:gd name="connsiteY544" fmla="*/ 1351958 h 6858000"/>
              <a:gd name="connsiteX545" fmla="*/ 1638521 w 7467600"/>
              <a:gd name="connsiteY545" fmla="*/ 1908470 h 6858000"/>
              <a:gd name="connsiteX546" fmla="*/ 1754199 w 7467600"/>
              <a:gd name="connsiteY546" fmla="*/ 2149284 h 6858000"/>
              <a:gd name="connsiteX547" fmla="*/ 1908359 w 7467600"/>
              <a:gd name="connsiteY547" fmla="*/ 2364988 h 6858000"/>
              <a:gd name="connsiteX548" fmla="*/ 1647661 w 7467600"/>
              <a:gd name="connsiteY548" fmla="*/ 1825945 h 6858000"/>
              <a:gd name="connsiteX549" fmla="*/ 1423821 w 7467600"/>
              <a:gd name="connsiteY549" fmla="*/ 1351958 h 6858000"/>
              <a:gd name="connsiteX550" fmla="*/ 1431890 w 7467600"/>
              <a:gd name="connsiteY550" fmla="*/ 1306475 h 6858000"/>
              <a:gd name="connsiteX551" fmla="*/ 1507597 w 7467600"/>
              <a:gd name="connsiteY551" fmla="*/ 1446132 h 6858000"/>
              <a:gd name="connsiteX552" fmla="*/ 1674586 w 7467600"/>
              <a:gd name="connsiteY552" fmla="*/ 1813832 h 6858000"/>
              <a:gd name="connsiteX553" fmla="*/ 1815950 w 7467600"/>
              <a:gd name="connsiteY553" fmla="*/ 2128564 h 6858000"/>
              <a:gd name="connsiteX554" fmla="*/ 1984242 w 7467600"/>
              <a:gd name="connsiteY554" fmla="*/ 2430829 h 6858000"/>
              <a:gd name="connsiteX555" fmla="*/ 2014023 w 7467600"/>
              <a:gd name="connsiteY555" fmla="*/ 2450995 h 6858000"/>
              <a:gd name="connsiteX556" fmla="*/ 1747337 w 7467600"/>
              <a:gd name="connsiteY556" fmla="*/ 1855264 h 6858000"/>
              <a:gd name="connsiteX557" fmla="*/ 1533749 w 7467600"/>
              <a:gd name="connsiteY557" fmla="*/ 1478656 h 6858000"/>
              <a:gd name="connsiteX558" fmla="*/ 1431890 w 7467600"/>
              <a:gd name="connsiteY558" fmla="*/ 1306475 h 6858000"/>
              <a:gd name="connsiteX559" fmla="*/ 5052692 w 7467600"/>
              <a:gd name="connsiteY559" fmla="*/ 1292994 h 6858000"/>
              <a:gd name="connsiteX560" fmla="*/ 5200661 w 7467600"/>
              <a:gd name="connsiteY560" fmla="*/ 1635186 h 6858000"/>
              <a:gd name="connsiteX561" fmla="*/ 5297138 w 7467600"/>
              <a:gd name="connsiteY561" fmla="*/ 1906351 h 6858000"/>
              <a:gd name="connsiteX562" fmla="*/ 5052692 w 7467600"/>
              <a:gd name="connsiteY562" fmla="*/ 1292994 h 6858000"/>
              <a:gd name="connsiteX563" fmla="*/ 5009948 w 7467600"/>
              <a:gd name="connsiteY563" fmla="*/ 1273619 h 6858000"/>
              <a:gd name="connsiteX564" fmla="*/ 5121777 w 7467600"/>
              <a:gd name="connsiteY564" fmla="*/ 1654213 h 6858000"/>
              <a:gd name="connsiteX565" fmla="*/ 5293545 w 7467600"/>
              <a:gd name="connsiteY565" fmla="*/ 2072247 h 6858000"/>
              <a:gd name="connsiteX566" fmla="*/ 5294042 w 7467600"/>
              <a:gd name="connsiteY566" fmla="*/ 2065019 h 6858000"/>
              <a:gd name="connsiteX567" fmla="*/ 5171936 w 7467600"/>
              <a:gd name="connsiteY567" fmla="*/ 1647613 h 6858000"/>
              <a:gd name="connsiteX568" fmla="*/ 5009948 w 7467600"/>
              <a:gd name="connsiteY568" fmla="*/ 1273619 h 6858000"/>
              <a:gd name="connsiteX569" fmla="*/ 655236 w 7467600"/>
              <a:gd name="connsiteY569" fmla="*/ 1268632 h 6858000"/>
              <a:gd name="connsiteX570" fmla="*/ 839521 w 7467600"/>
              <a:gd name="connsiteY570" fmla="*/ 1685315 h 6858000"/>
              <a:gd name="connsiteX571" fmla="*/ 1109416 w 7467600"/>
              <a:gd name="connsiteY571" fmla="*/ 2061663 h 6858000"/>
              <a:gd name="connsiteX572" fmla="*/ 1298300 w 7467600"/>
              <a:gd name="connsiteY572" fmla="*/ 2247742 h 6858000"/>
              <a:gd name="connsiteX573" fmla="*/ 1125871 w 7467600"/>
              <a:gd name="connsiteY573" fmla="*/ 1989513 h 6858000"/>
              <a:gd name="connsiteX574" fmla="*/ 981574 w 7467600"/>
              <a:gd name="connsiteY574" fmla="*/ 1783157 h 6858000"/>
              <a:gd name="connsiteX575" fmla="*/ 922198 w 7467600"/>
              <a:gd name="connsiteY575" fmla="*/ 1677437 h 6858000"/>
              <a:gd name="connsiteX576" fmla="*/ 869293 w 7467600"/>
              <a:gd name="connsiteY576" fmla="*/ 1583214 h 6858000"/>
              <a:gd name="connsiteX577" fmla="*/ 751431 w 7467600"/>
              <a:gd name="connsiteY577" fmla="*/ 1405731 h 6858000"/>
              <a:gd name="connsiteX578" fmla="*/ 655236 w 7467600"/>
              <a:gd name="connsiteY578" fmla="*/ 1268632 h 6858000"/>
              <a:gd name="connsiteX579" fmla="*/ 6516292 w 7467600"/>
              <a:gd name="connsiteY579" fmla="*/ 1263064 h 6858000"/>
              <a:gd name="connsiteX580" fmla="*/ 5736320 w 7467600"/>
              <a:gd name="connsiteY580" fmla="*/ 1501803 h 6858000"/>
              <a:gd name="connsiteX581" fmla="*/ 6516292 w 7467600"/>
              <a:gd name="connsiteY581" fmla="*/ 1263064 h 6858000"/>
              <a:gd name="connsiteX582" fmla="*/ 291466 w 7467600"/>
              <a:gd name="connsiteY582" fmla="*/ 1250369 h 6858000"/>
              <a:gd name="connsiteX583" fmla="*/ 323180 w 7467600"/>
              <a:gd name="connsiteY583" fmla="*/ 1435283 h 6858000"/>
              <a:gd name="connsiteX584" fmla="*/ 349381 w 7467600"/>
              <a:gd name="connsiteY584" fmla="*/ 1875041 h 6858000"/>
              <a:gd name="connsiteX585" fmla="*/ 374363 w 7467600"/>
              <a:gd name="connsiteY585" fmla="*/ 1506494 h 6858000"/>
              <a:gd name="connsiteX586" fmla="*/ 302168 w 7467600"/>
              <a:gd name="connsiteY586" fmla="*/ 1274495 h 6858000"/>
              <a:gd name="connsiteX587" fmla="*/ 291466 w 7467600"/>
              <a:gd name="connsiteY587" fmla="*/ 1250369 h 6858000"/>
              <a:gd name="connsiteX588" fmla="*/ 678222 w 7467600"/>
              <a:gd name="connsiteY588" fmla="*/ 1248670 h 6858000"/>
              <a:gd name="connsiteX589" fmla="*/ 775536 w 7467600"/>
              <a:gd name="connsiteY589" fmla="*/ 1388015 h 6858000"/>
              <a:gd name="connsiteX590" fmla="*/ 894529 w 7467600"/>
              <a:gd name="connsiteY590" fmla="*/ 1567739 h 6858000"/>
              <a:gd name="connsiteX591" fmla="*/ 948000 w 7467600"/>
              <a:gd name="connsiteY591" fmla="*/ 1663088 h 6858000"/>
              <a:gd name="connsiteX592" fmla="*/ 1006812 w 7467600"/>
              <a:gd name="connsiteY592" fmla="*/ 1767683 h 6858000"/>
              <a:gd name="connsiteX593" fmla="*/ 1149133 w 7467600"/>
              <a:gd name="connsiteY593" fmla="*/ 1971513 h 6858000"/>
              <a:gd name="connsiteX594" fmla="*/ 1333952 w 7467600"/>
              <a:gd name="connsiteY594" fmla="*/ 2251620 h 6858000"/>
              <a:gd name="connsiteX595" fmla="*/ 1337329 w 7467600"/>
              <a:gd name="connsiteY595" fmla="*/ 2258350 h 6858000"/>
              <a:gd name="connsiteX596" fmla="*/ 1014726 w 7467600"/>
              <a:gd name="connsiteY596" fmla="*/ 1615556 h 6858000"/>
              <a:gd name="connsiteX597" fmla="*/ 678222 w 7467600"/>
              <a:gd name="connsiteY597" fmla="*/ 1248670 h 6858000"/>
              <a:gd name="connsiteX598" fmla="*/ 6691602 w 7467600"/>
              <a:gd name="connsiteY598" fmla="*/ 1140573 h 6858000"/>
              <a:gd name="connsiteX599" fmla="*/ 6571100 w 7467600"/>
              <a:gd name="connsiteY599" fmla="*/ 1183662 h 6858000"/>
              <a:gd name="connsiteX600" fmla="*/ 6241687 w 7467600"/>
              <a:gd name="connsiteY600" fmla="*/ 1257600 h 6858000"/>
              <a:gd name="connsiteX601" fmla="*/ 5693009 w 7467600"/>
              <a:gd name="connsiteY601" fmla="*/ 1478256 h 6858000"/>
              <a:gd name="connsiteX602" fmla="*/ 6548420 w 7467600"/>
              <a:gd name="connsiteY602" fmla="*/ 1214599 h 6858000"/>
              <a:gd name="connsiteX603" fmla="*/ 6605473 w 7467600"/>
              <a:gd name="connsiteY603" fmla="*/ 1184686 h 6858000"/>
              <a:gd name="connsiteX604" fmla="*/ 6691602 w 7467600"/>
              <a:gd name="connsiteY604" fmla="*/ 1140573 h 6858000"/>
              <a:gd name="connsiteX605" fmla="*/ 4002475 w 7467600"/>
              <a:gd name="connsiteY605" fmla="*/ 1037802 h 6858000"/>
              <a:gd name="connsiteX606" fmla="*/ 4000324 w 7467600"/>
              <a:gd name="connsiteY606" fmla="*/ 1039362 h 6858000"/>
              <a:gd name="connsiteX607" fmla="*/ 4002862 w 7467600"/>
              <a:gd name="connsiteY607" fmla="*/ 1042866 h 6858000"/>
              <a:gd name="connsiteX608" fmla="*/ 4002475 w 7467600"/>
              <a:gd name="connsiteY608" fmla="*/ 1037802 h 6858000"/>
              <a:gd name="connsiteX609" fmla="*/ 506322 w 7467600"/>
              <a:gd name="connsiteY609" fmla="*/ 1020997 h 6858000"/>
              <a:gd name="connsiteX610" fmla="*/ 533068 w 7467600"/>
              <a:gd name="connsiteY610" fmla="*/ 1029409 h 6858000"/>
              <a:gd name="connsiteX611" fmla="*/ 1232525 w 7467600"/>
              <a:gd name="connsiteY611" fmla="*/ 1804675 h 6858000"/>
              <a:gd name="connsiteX612" fmla="*/ 1388858 w 7467600"/>
              <a:gd name="connsiteY612" fmla="*/ 2368011 h 6858000"/>
              <a:gd name="connsiteX613" fmla="*/ 1384098 w 7467600"/>
              <a:gd name="connsiteY613" fmla="*/ 2378125 h 6858000"/>
              <a:gd name="connsiteX614" fmla="*/ 1425393 w 7467600"/>
              <a:gd name="connsiteY614" fmla="*/ 2589124 h 6858000"/>
              <a:gd name="connsiteX615" fmla="*/ 1424001 w 7467600"/>
              <a:gd name="connsiteY615" fmla="*/ 2597541 h 6858000"/>
              <a:gd name="connsiteX616" fmla="*/ 2152729 w 7467600"/>
              <a:gd name="connsiteY616" fmla="*/ 2864487 h 6858000"/>
              <a:gd name="connsiteX617" fmla="*/ 2020609 w 7467600"/>
              <a:gd name="connsiteY617" fmla="*/ 2539671 h 6858000"/>
              <a:gd name="connsiteX618" fmla="*/ 2018920 w 7467600"/>
              <a:gd name="connsiteY618" fmla="*/ 2536309 h 6858000"/>
              <a:gd name="connsiteX619" fmla="*/ 1342441 w 7467600"/>
              <a:gd name="connsiteY619" fmla="*/ 1173017 h 6858000"/>
              <a:gd name="connsiteX620" fmla="*/ 1367925 w 7467600"/>
              <a:gd name="connsiteY620" fmla="*/ 1135648 h 6858000"/>
              <a:gd name="connsiteX621" fmla="*/ 1771401 w 7467600"/>
              <a:gd name="connsiteY621" fmla="*/ 1806673 h 6858000"/>
              <a:gd name="connsiteX622" fmla="*/ 1972385 w 7467600"/>
              <a:gd name="connsiteY622" fmla="*/ 2198735 h 6858000"/>
              <a:gd name="connsiteX623" fmla="*/ 2040892 w 7467600"/>
              <a:gd name="connsiteY623" fmla="*/ 2405205 h 6858000"/>
              <a:gd name="connsiteX624" fmla="*/ 2131689 w 7467600"/>
              <a:gd name="connsiteY624" fmla="*/ 1936926 h 6858000"/>
              <a:gd name="connsiteX625" fmla="*/ 2454820 w 7467600"/>
              <a:gd name="connsiteY625" fmla="*/ 1248808 h 6858000"/>
              <a:gd name="connsiteX626" fmla="*/ 2492512 w 7467600"/>
              <a:gd name="connsiteY626" fmla="*/ 1302920 h 6858000"/>
              <a:gd name="connsiteX627" fmla="*/ 2081216 w 7467600"/>
              <a:gd name="connsiteY627" fmla="*/ 2527513 h 6858000"/>
              <a:gd name="connsiteX628" fmla="*/ 2081211 w 7467600"/>
              <a:gd name="connsiteY628" fmla="*/ 2528916 h 6858000"/>
              <a:gd name="connsiteX629" fmla="*/ 2199067 w 7467600"/>
              <a:gd name="connsiteY629" fmla="*/ 2884061 h 6858000"/>
              <a:gd name="connsiteX630" fmla="*/ 3192586 w 7467600"/>
              <a:gd name="connsiteY630" fmla="*/ 3411496 h 6858000"/>
              <a:gd name="connsiteX631" fmla="*/ 3182620 w 7467600"/>
              <a:gd name="connsiteY631" fmla="*/ 3483279 h 6858000"/>
              <a:gd name="connsiteX632" fmla="*/ 2435119 w 7467600"/>
              <a:gd name="connsiteY632" fmla="*/ 3080173 h 6858000"/>
              <a:gd name="connsiteX633" fmla="*/ 2410152 w 7467600"/>
              <a:gd name="connsiteY633" fmla="*/ 3063751 h 6858000"/>
              <a:gd name="connsiteX634" fmla="*/ 2408099 w 7467600"/>
              <a:gd name="connsiteY634" fmla="*/ 3064403 h 6858000"/>
              <a:gd name="connsiteX635" fmla="*/ 2407218 w 7467600"/>
              <a:gd name="connsiteY635" fmla="*/ 3070324 h 6858000"/>
              <a:gd name="connsiteX636" fmla="*/ 2380138 w 7467600"/>
              <a:gd name="connsiteY636" fmla="*/ 3099341 h 6858000"/>
              <a:gd name="connsiteX637" fmla="*/ 1765923 w 7467600"/>
              <a:gd name="connsiteY637" fmla="*/ 3581043 h 6858000"/>
              <a:gd name="connsiteX638" fmla="*/ 1702258 w 7467600"/>
              <a:gd name="connsiteY638" fmla="*/ 3612286 h 6858000"/>
              <a:gd name="connsiteX639" fmla="*/ 1538370 w 7467600"/>
              <a:gd name="connsiteY639" fmla="*/ 3811804 h 6858000"/>
              <a:gd name="connsiteX640" fmla="*/ 542867 w 7467600"/>
              <a:gd name="connsiteY640" fmla="*/ 4944092 h 6858000"/>
              <a:gd name="connsiteX641" fmla="*/ 515800 w 7467600"/>
              <a:gd name="connsiteY641" fmla="*/ 4862180 h 6858000"/>
              <a:gd name="connsiteX642" fmla="*/ 909145 w 7467600"/>
              <a:gd name="connsiteY642" fmla="*/ 4199225 h 6858000"/>
              <a:gd name="connsiteX643" fmla="*/ 1214067 w 7467600"/>
              <a:gd name="connsiteY643" fmla="*/ 3908561 h 6858000"/>
              <a:gd name="connsiteX644" fmla="*/ 640967 w 7467600"/>
              <a:gd name="connsiteY644" fmla="*/ 4105601 h 6858000"/>
              <a:gd name="connsiteX645" fmla="*/ 112563 w 7467600"/>
              <a:gd name="connsiteY645" fmla="*/ 4396952 h 6858000"/>
              <a:gd name="connsiteX646" fmla="*/ 0 w 7467600"/>
              <a:gd name="connsiteY646" fmla="*/ 4466006 h 6858000"/>
              <a:gd name="connsiteX647" fmla="*/ 0 w 7467600"/>
              <a:gd name="connsiteY647" fmla="*/ 4233763 h 6858000"/>
              <a:gd name="connsiteX648" fmla="*/ 36881 w 7467600"/>
              <a:gd name="connsiteY648" fmla="*/ 4200118 h 6858000"/>
              <a:gd name="connsiteX649" fmla="*/ 910534 w 7467600"/>
              <a:gd name="connsiteY649" fmla="*/ 3629753 h 6858000"/>
              <a:gd name="connsiteX650" fmla="*/ 1578717 w 7467600"/>
              <a:gd name="connsiteY650" fmla="*/ 3575982 h 6858000"/>
              <a:gd name="connsiteX651" fmla="*/ 2338780 w 7467600"/>
              <a:gd name="connsiteY651" fmla="*/ 3033725 h 6858000"/>
              <a:gd name="connsiteX652" fmla="*/ 1807991 w 7467600"/>
              <a:gd name="connsiteY652" fmla="*/ 2807184 h 6858000"/>
              <a:gd name="connsiteX653" fmla="*/ 1416358 w 7467600"/>
              <a:gd name="connsiteY653" fmla="*/ 3112571 h 6858000"/>
              <a:gd name="connsiteX654" fmla="*/ 939066 w 7467600"/>
              <a:gd name="connsiteY654" fmla="*/ 3378798 h 6858000"/>
              <a:gd name="connsiteX655" fmla="*/ 115099 w 7467600"/>
              <a:gd name="connsiteY655" fmla="*/ 3607650 h 6858000"/>
              <a:gd name="connsiteX656" fmla="*/ 97284 w 7467600"/>
              <a:gd name="connsiteY656" fmla="*/ 3520393 h 6858000"/>
              <a:gd name="connsiteX657" fmla="*/ 922050 w 7467600"/>
              <a:gd name="connsiteY657" fmla="*/ 3074867 h 6858000"/>
              <a:gd name="connsiteX658" fmla="*/ 1405265 w 7467600"/>
              <a:gd name="connsiteY658" fmla="*/ 3016319 h 6858000"/>
              <a:gd name="connsiteX659" fmla="*/ 1407512 w 7467600"/>
              <a:gd name="connsiteY659" fmla="*/ 3018001 h 6858000"/>
              <a:gd name="connsiteX660" fmla="*/ 1726266 w 7467600"/>
              <a:gd name="connsiteY660" fmla="*/ 2777274 h 6858000"/>
              <a:gd name="connsiteX661" fmla="*/ 625390 w 7467600"/>
              <a:gd name="connsiteY661" fmla="*/ 2514541 h 6858000"/>
              <a:gd name="connsiteX662" fmla="*/ 619799 w 7467600"/>
              <a:gd name="connsiteY662" fmla="*/ 2527180 h 6858000"/>
              <a:gd name="connsiteX663" fmla="*/ 310030 w 7467600"/>
              <a:gd name="connsiteY663" fmla="*/ 2771818 h 6858000"/>
              <a:gd name="connsiteX664" fmla="*/ 173877 w 7467600"/>
              <a:gd name="connsiteY664" fmla="*/ 2937056 h 6858000"/>
              <a:gd name="connsiteX665" fmla="*/ 77889 w 7467600"/>
              <a:gd name="connsiteY665" fmla="*/ 3138440 h 6858000"/>
              <a:gd name="connsiteX666" fmla="*/ 0 w 7467600"/>
              <a:gd name="connsiteY666" fmla="*/ 3271395 h 6858000"/>
              <a:gd name="connsiteX667" fmla="*/ 0 w 7467600"/>
              <a:gd name="connsiteY667" fmla="*/ 3153002 h 6858000"/>
              <a:gd name="connsiteX668" fmla="*/ 2386 w 7467600"/>
              <a:gd name="connsiteY668" fmla="*/ 3149203 h 6858000"/>
              <a:gd name="connsiteX669" fmla="*/ 89753 w 7467600"/>
              <a:gd name="connsiteY669" fmla="*/ 2987702 h 6858000"/>
              <a:gd name="connsiteX670" fmla="*/ 76869 w 7467600"/>
              <a:gd name="connsiteY670" fmla="*/ 3005404 h 6858000"/>
              <a:gd name="connsiteX671" fmla="*/ 32049 w 7467600"/>
              <a:gd name="connsiteY671" fmla="*/ 3065814 h 6858000"/>
              <a:gd name="connsiteX672" fmla="*/ 0 w 7467600"/>
              <a:gd name="connsiteY672" fmla="*/ 3108744 h 6858000"/>
              <a:gd name="connsiteX673" fmla="*/ 0 w 7467600"/>
              <a:gd name="connsiteY673" fmla="*/ 3058059 h 6858000"/>
              <a:gd name="connsiteX674" fmla="*/ 7610 w 7467600"/>
              <a:gd name="connsiteY674" fmla="*/ 3047889 h 6858000"/>
              <a:gd name="connsiteX675" fmla="*/ 52419 w 7467600"/>
              <a:gd name="connsiteY675" fmla="*/ 2987479 h 6858000"/>
              <a:gd name="connsiteX676" fmla="*/ 59142 w 7467600"/>
              <a:gd name="connsiteY676" fmla="*/ 2978488 h 6858000"/>
              <a:gd name="connsiteX677" fmla="*/ 0 w 7467600"/>
              <a:gd name="connsiteY677" fmla="*/ 3015334 h 6858000"/>
              <a:gd name="connsiteX678" fmla="*/ 0 w 7467600"/>
              <a:gd name="connsiteY678" fmla="*/ 2914286 h 6858000"/>
              <a:gd name="connsiteX679" fmla="*/ 36383 w 7467600"/>
              <a:gd name="connsiteY679" fmla="*/ 2901128 h 6858000"/>
              <a:gd name="connsiteX680" fmla="*/ 156329 w 7467600"/>
              <a:gd name="connsiteY680" fmla="*/ 2840533 h 6858000"/>
              <a:gd name="connsiteX681" fmla="*/ 358355 w 7467600"/>
              <a:gd name="connsiteY681" fmla="*/ 2620471 h 6858000"/>
              <a:gd name="connsiteX682" fmla="*/ 510577 w 7467600"/>
              <a:gd name="connsiteY682" fmla="*/ 2501244 h 6858000"/>
              <a:gd name="connsiteX683" fmla="*/ 211967 w 7467600"/>
              <a:gd name="connsiteY683" fmla="*/ 2479171 h 6858000"/>
              <a:gd name="connsiteX684" fmla="*/ 0 w 7467600"/>
              <a:gd name="connsiteY684" fmla="*/ 2476398 h 6858000"/>
              <a:gd name="connsiteX685" fmla="*/ 0 w 7467600"/>
              <a:gd name="connsiteY685" fmla="*/ 2389189 h 6858000"/>
              <a:gd name="connsiteX686" fmla="*/ 103062 w 7467600"/>
              <a:gd name="connsiteY686" fmla="*/ 2389518 h 6858000"/>
              <a:gd name="connsiteX687" fmla="*/ 510734 w 7467600"/>
              <a:gd name="connsiteY687" fmla="*/ 2416201 h 6858000"/>
              <a:gd name="connsiteX688" fmla="*/ 279257 w 7467600"/>
              <a:gd name="connsiteY688" fmla="*/ 2092102 h 6858000"/>
              <a:gd name="connsiteX689" fmla="*/ 65265 w 7467600"/>
              <a:gd name="connsiteY689" fmla="*/ 2006049 h 6858000"/>
              <a:gd name="connsiteX690" fmla="*/ 0 w 7467600"/>
              <a:gd name="connsiteY690" fmla="*/ 1982532 h 6858000"/>
              <a:gd name="connsiteX691" fmla="*/ 0 w 7467600"/>
              <a:gd name="connsiteY691" fmla="*/ 1912789 h 6858000"/>
              <a:gd name="connsiteX692" fmla="*/ 97460 w 7467600"/>
              <a:gd name="connsiteY692" fmla="*/ 1953725 h 6858000"/>
              <a:gd name="connsiteX693" fmla="*/ 221272 w 7467600"/>
              <a:gd name="connsiteY693" fmla="*/ 1980766 h 6858000"/>
              <a:gd name="connsiteX694" fmla="*/ 116765 w 7467600"/>
              <a:gd name="connsiteY694" fmla="*/ 1911033 h 6858000"/>
              <a:gd name="connsiteX695" fmla="*/ 16405 w 7467600"/>
              <a:gd name="connsiteY695" fmla="*/ 1803412 h 6858000"/>
              <a:gd name="connsiteX696" fmla="*/ 0 w 7467600"/>
              <a:gd name="connsiteY696" fmla="*/ 1784777 h 6858000"/>
              <a:gd name="connsiteX697" fmla="*/ 0 w 7467600"/>
              <a:gd name="connsiteY697" fmla="*/ 1740082 h 6858000"/>
              <a:gd name="connsiteX698" fmla="*/ 39394 w 7467600"/>
              <a:gd name="connsiteY698" fmla="*/ 1784856 h 6858000"/>
              <a:gd name="connsiteX699" fmla="*/ 135813 w 7467600"/>
              <a:gd name="connsiteY699" fmla="*/ 1888838 h 6858000"/>
              <a:gd name="connsiteX700" fmla="*/ 242575 w 7467600"/>
              <a:gd name="connsiteY700" fmla="*/ 1958841 h 6858000"/>
              <a:gd name="connsiteX701" fmla="*/ 82197 w 7467600"/>
              <a:gd name="connsiteY701" fmla="*/ 1754826 h 6858000"/>
              <a:gd name="connsiteX702" fmla="*/ 0 w 7467600"/>
              <a:gd name="connsiteY702" fmla="*/ 1679650 h 6858000"/>
              <a:gd name="connsiteX703" fmla="*/ 0 w 7467600"/>
              <a:gd name="connsiteY703" fmla="*/ 1602463 h 6858000"/>
              <a:gd name="connsiteX704" fmla="*/ 84689 w 7467600"/>
              <a:gd name="connsiteY704" fmla="*/ 1677442 h 6858000"/>
              <a:gd name="connsiteX705" fmla="*/ 298437 w 7467600"/>
              <a:gd name="connsiteY705" fmla="*/ 1968019 h 6858000"/>
              <a:gd name="connsiteX706" fmla="*/ 227269 w 7467600"/>
              <a:gd name="connsiteY706" fmla="*/ 1114064 h 6858000"/>
              <a:gd name="connsiteX707" fmla="*/ 248003 w 7467600"/>
              <a:gd name="connsiteY707" fmla="*/ 1089613 h 6858000"/>
              <a:gd name="connsiteX708" fmla="*/ 427020 w 7467600"/>
              <a:gd name="connsiteY708" fmla="*/ 1619803 h 6858000"/>
              <a:gd name="connsiteX709" fmla="*/ 340345 w 7467600"/>
              <a:gd name="connsiteY709" fmla="*/ 2027739 h 6858000"/>
              <a:gd name="connsiteX710" fmla="*/ 360865 w 7467600"/>
              <a:gd name="connsiteY710" fmla="*/ 2044827 h 6858000"/>
              <a:gd name="connsiteX711" fmla="*/ 560414 w 7467600"/>
              <a:gd name="connsiteY711" fmla="*/ 2421457 h 6858000"/>
              <a:gd name="connsiteX712" fmla="*/ 1359703 w 7467600"/>
              <a:gd name="connsiteY712" fmla="*/ 2578554 h 6858000"/>
              <a:gd name="connsiteX713" fmla="*/ 1359422 w 7467600"/>
              <a:gd name="connsiteY713" fmla="*/ 2577994 h 6858000"/>
              <a:gd name="connsiteX714" fmla="*/ 828701 w 7467600"/>
              <a:gd name="connsiteY714" fmla="*/ 1839520 h 6858000"/>
              <a:gd name="connsiteX715" fmla="*/ 494427 w 7467600"/>
              <a:gd name="connsiteY715" fmla="*/ 1092333 h 6858000"/>
              <a:gd name="connsiteX716" fmla="*/ 506322 w 7467600"/>
              <a:gd name="connsiteY716" fmla="*/ 1020997 h 6858000"/>
              <a:gd name="connsiteX717" fmla="*/ 4570198 w 7467600"/>
              <a:gd name="connsiteY717" fmla="*/ 978081 h 6858000"/>
              <a:gd name="connsiteX718" fmla="*/ 4523691 w 7467600"/>
              <a:gd name="connsiteY718" fmla="*/ 1127776 h 6858000"/>
              <a:gd name="connsiteX719" fmla="*/ 4509875 w 7467600"/>
              <a:gd name="connsiteY719" fmla="*/ 1167552 h 6858000"/>
              <a:gd name="connsiteX720" fmla="*/ 4478168 w 7467600"/>
              <a:gd name="connsiteY720" fmla="*/ 1260735 h 6858000"/>
              <a:gd name="connsiteX721" fmla="*/ 4409309 w 7467600"/>
              <a:gd name="connsiteY721" fmla="*/ 1666996 h 6858000"/>
              <a:gd name="connsiteX722" fmla="*/ 4370031 w 7467600"/>
              <a:gd name="connsiteY722" fmla="*/ 1955666 h 6858000"/>
              <a:gd name="connsiteX723" fmla="*/ 4570198 w 7467600"/>
              <a:gd name="connsiteY723" fmla="*/ 978081 h 6858000"/>
              <a:gd name="connsiteX724" fmla="*/ 4557898 w 7467600"/>
              <a:gd name="connsiteY724" fmla="*/ 900011 h 6858000"/>
              <a:gd name="connsiteX725" fmla="*/ 4344840 w 7467600"/>
              <a:gd name="connsiteY725" fmla="*/ 1922038 h 6858000"/>
              <a:gd name="connsiteX726" fmla="*/ 4378710 w 7467600"/>
              <a:gd name="connsiteY726" fmla="*/ 1665516 h 6858000"/>
              <a:gd name="connsiteX727" fmla="*/ 4448798 w 7467600"/>
              <a:gd name="connsiteY727" fmla="*/ 1253024 h 6858000"/>
              <a:gd name="connsiteX728" fmla="*/ 4480315 w 7467600"/>
              <a:gd name="connsiteY728" fmla="*/ 1158454 h 6858000"/>
              <a:gd name="connsiteX729" fmla="*/ 4494133 w 7467600"/>
              <a:gd name="connsiteY729" fmla="*/ 1118676 h 6858000"/>
              <a:gd name="connsiteX730" fmla="*/ 4557898 w 7467600"/>
              <a:gd name="connsiteY730" fmla="*/ 900011 h 6858000"/>
              <a:gd name="connsiteX731" fmla="*/ 5870151 w 7467600"/>
              <a:gd name="connsiteY731" fmla="*/ 898890 h 6858000"/>
              <a:gd name="connsiteX732" fmla="*/ 5861335 w 7467600"/>
              <a:gd name="connsiteY732" fmla="*/ 899177 h 6858000"/>
              <a:gd name="connsiteX733" fmla="*/ 5843702 w 7467600"/>
              <a:gd name="connsiteY733" fmla="*/ 899748 h 6858000"/>
              <a:gd name="connsiteX734" fmla="*/ 5651107 w 7467600"/>
              <a:gd name="connsiteY734" fmla="*/ 920306 h 6858000"/>
              <a:gd name="connsiteX735" fmla="*/ 5459407 w 7467600"/>
              <a:gd name="connsiteY735" fmla="*/ 940975 h 6858000"/>
              <a:gd name="connsiteX736" fmla="*/ 5374846 w 7467600"/>
              <a:gd name="connsiteY736" fmla="*/ 941988 h 6858000"/>
              <a:gd name="connsiteX737" fmla="*/ 5256105 w 7467600"/>
              <a:gd name="connsiteY737" fmla="*/ 945632 h 6858000"/>
              <a:gd name="connsiteX738" fmla="*/ 5107071 w 7467600"/>
              <a:gd name="connsiteY738" fmla="*/ 969720 h 6858000"/>
              <a:gd name="connsiteX739" fmla="*/ 4998681 w 7467600"/>
              <a:gd name="connsiteY739" fmla="*/ 988771 h 6858000"/>
              <a:gd name="connsiteX740" fmla="*/ 5870151 w 7467600"/>
              <a:gd name="connsiteY740" fmla="*/ 898890 h 6858000"/>
              <a:gd name="connsiteX741" fmla="*/ 5504425 w 7467600"/>
              <a:gd name="connsiteY741" fmla="*/ 848067 h 6858000"/>
              <a:gd name="connsiteX742" fmla="*/ 4968849 w 7467600"/>
              <a:gd name="connsiteY742" fmla="*/ 962318 h 6858000"/>
              <a:gd name="connsiteX743" fmla="*/ 5104039 w 7467600"/>
              <a:gd name="connsiteY743" fmla="*/ 940634 h 6858000"/>
              <a:gd name="connsiteX744" fmla="*/ 5256311 w 7467600"/>
              <a:gd name="connsiteY744" fmla="*/ 916490 h 6858000"/>
              <a:gd name="connsiteX745" fmla="*/ 5377381 w 7467600"/>
              <a:gd name="connsiteY745" fmla="*/ 912671 h 6858000"/>
              <a:gd name="connsiteX746" fmla="*/ 5460148 w 7467600"/>
              <a:gd name="connsiteY746" fmla="*/ 911442 h 6858000"/>
              <a:gd name="connsiteX747" fmla="*/ 5648971 w 7467600"/>
              <a:gd name="connsiteY747" fmla="*/ 891331 h 6858000"/>
              <a:gd name="connsiteX748" fmla="*/ 5844807 w 7467600"/>
              <a:gd name="connsiteY748" fmla="*/ 870718 h 6858000"/>
              <a:gd name="connsiteX749" fmla="*/ 5862975 w 7467600"/>
              <a:gd name="connsiteY749" fmla="*/ 869756 h 6858000"/>
              <a:gd name="connsiteX750" fmla="*/ 5920887 w 7467600"/>
              <a:gd name="connsiteY750" fmla="*/ 865929 h 6858000"/>
              <a:gd name="connsiteX751" fmla="*/ 5504425 w 7467600"/>
              <a:gd name="connsiteY751" fmla="*/ 848067 h 6858000"/>
              <a:gd name="connsiteX752" fmla="*/ 3607114 w 7467600"/>
              <a:gd name="connsiteY752" fmla="*/ 467441 h 6858000"/>
              <a:gd name="connsiteX753" fmla="*/ 3296242 w 7467600"/>
              <a:gd name="connsiteY753" fmla="*/ 807991 h 6858000"/>
              <a:gd name="connsiteX754" fmla="*/ 3174674 w 7467600"/>
              <a:gd name="connsiteY754" fmla="*/ 919759 h 6858000"/>
              <a:gd name="connsiteX755" fmla="*/ 3042978 w 7467600"/>
              <a:gd name="connsiteY755" fmla="*/ 1054894 h 6858000"/>
              <a:gd name="connsiteX756" fmla="*/ 2968914 w 7467600"/>
              <a:gd name="connsiteY756" fmla="*/ 1133756 h 6858000"/>
              <a:gd name="connsiteX757" fmla="*/ 3103823 w 7467600"/>
              <a:gd name="connsiteY757" fmla="*/ 1026814 h 6858000"/>
              <a:gd name="connsiteX758" fmla="*/ 3607114 w 7467600"/>
              <a:gd name="connsiteY758" fmla="*/ 467441 h 6858000"/>
              <a:gd name="connsiteX759" fmla="*/ 3744487 w 7467600"/>
              <a:gd name="connsiteY759" fmla="*/ 383136 h 6858000"/>
              <a:gd name="connsiteX760" fmla="*/ 3970213 w 7467600"/>
              <a:gd name="connsiteY760" fmla="*/ 995559 h 6858000"/>
              <a:gd name="connsiteX761" fmla="*/ 3744487 w 7467600"/>
              <a:gd name="connsiteY761" fmla="*/ 383136 h 6858000"/>
              <a:gd name="connsiteX762" fmla="*/ 3624562 w 7467600"/>
              <a:gd name="connsiteY762" fmla="*/ 367041 h 6858000"/>
              <a:gd name="connsiteX763" fmla="*/ 3489712 w 7467600"/>
              <a:gd name="connsiteY763" fmla="*/ 485386 h 6858000"/>
              <a:gd name="connsiteX764" fmla="*/ 3182994 w 7467600"/>
              <a:gd name="connsiteY764" fmla="*/ 828265 h 6858000"/>
              <a:gd name="connsiteX765" fmla="*/ 2892114 w 7467600"/>
              <a:gd name="connsiteY765" fmla="*/ 1172635 h 6858000"/>
              <a:gd name="connsiteX766" fmla="*/ 3021459 w 7467600"/>
              <a:gd name="connsiteY766" fmla="*/ 1035385 h 6858000"/>
              <a:gd name="connsiteX767" fmla="*/ 3153873 w 7467600"/>
              <a:gd name="connsiteY767" fmla="*/ 898971 h 6858000"/>
              <a:gd name="connsiteX768" fmla="*/ 3276511 w 7467600"/>
              <a:gd name="connsiteY768" fmla="*/ 786423 h 6858000"/>
              <a:gd name="connsiteX769" fmla="*/ 3584154 w 7467600"/>
              <a:gd name="connsiteY769" fmla="*/ 448218 h 6858000"/>
              <a:gd name="connsiteX770" fmla="*/ 3624562 w 7467600"/>
              <a:gd name="connsiteY770" fmla="*/ 367041 h 6858000"/>
              <a:gd name="connsiteX771" fmla="*/ 3766672 w 7467600"/>
              <a:gd name="connsiteY771" fmla="*/ 359429 h 6858000"/>
              <a:gd name="connsiteX772" fmla="*/ 3996338 w 7467600"/>
              <a:gd name="connsiteY772" fmla="*/ 968237 h 6858000"/>
              <a:gd name="connsiteX773" fmla="*/ 3766672 w 7467600"/>
              <a:gd name="connsiteY773" fmla="*/ 359429 h 6858000"/>
              <a:gd name="connsiteX774" fmla="*/ 5805386 w 7467600"/>
              <a:gd name="connsiteY774" fmla="*/ 239240 h 6858000"/>
              <a:gd name="connsiteX775" fmla="*/ 5736947 w 7467600"/>
              <a:gd name="connsiteY775" fmla="*/ 261367 h 6858000"/>
              <a:gd name="connsiteX776" fmla="*/ 5427012 w 7467600"/>
              <a:gd name="connsiteY776" fmla="*/ 311272 h 6858000"/>
              <a:gd name="connsiteX777" fmla="*/ 5147818 w 7467600"/>
              <a:gd name="connsiteY777" fmla="*/ 322112 h 6858000"/>
              <a:gd name="connsiteX778" fmla="*/ 5060854 w 7467600"/>
              <a:gd name="connsiteY778" fmla="*/ 311882 h 6858000"/>
              <a:gd name="connsiteX779" fmla="*/ 4945989 w 7467600"/>
              <a:gd name="connsiteY779" fmla="*/ 300516 h 6858000"/>
              <a:gd name="connsiteX780" fmla="*/ 5410479 w 7467600"/>
              <a:gd name="connsiteY780" fmla="*/ 348434 h 6858000"/>
              <a:gd name="connsiteX781" fmla="*/ 5805386 w 7467600"/>
              <a:gd name="connsiteY781" fmla="*/ 239240 h 6858000"/>
              <a:gd name="connsiteX782" fmla="*/ 5905192 w 7467600"/>
              <a:gd name="connsiteY782" fmla="*/ 163079 h 6858000"/>
              <a:gd name="connsiteX783" fmla="*/ 5865655 w 7467600"/>
              <a:gd name="connsiteY783" fmla="*/ 171901 h 6858000"/>
              <a:gd name="connsiteX784" fmla="*/ 5259740 w 7467600"/>
              <a:gd name="connsiteY784" fmla="*/ 257013 h 6858000"/>
              <a:gd name="connsiteX785" fmla="*/ 5208466 w 7467600"/>
              <a:gd name="connsiteY785" fmla="*/ 257550 h 6858000"/>
              <a:gd name="connsiteX786" fmla="*/ 4980204 w 7467600"/>
              <a:gd name="connsiteY786" fmla="*/ 271903 h 6858000"/>
              <a:gd name="connsiteX787" fmla="*/ 5068068 w 7467600"/>
              <a:gd name="connsiteY787" fmla="*/ 282244 h 6858000"/>
              <a:gd name="connsiteX788" fmla="*/ 5153231 w 7467600"/>
              <a:gd name="connsiteY788" fmla="*/ 292240 h 6858000"/>
              <a:gd name="connsiteX789" fmla="*/ 5426491 w 7467600"/>
              <a:gd name="connsiteY789" fmla="*/ 281128 h 6858000"/>
              <a:gd name="connsiteX790" fmla="*/ 5731212 w 7467600"/>
              <a:gd name="connsiteY790" fmla="*/ 231951 h 6858000"/>
              <a:gd name="connsiteX791" fmla="*/ 5905192 w 7467600"/>
              <a:gd name="connsiteY791" fmla="*/ 163079 h 6858000"/>
              <a:gd name="connsiteX792" fmla="*/ 5944437 w 7467600"/>
              <a:gd name="connsiteY792" fmla="*/ 113829 h 6858000"/>
              <a:gd name="connsiteX793" fmla="*/ 5825032 w 7467600"/>
              <a:gd name="connsiteY793" fmla="*/ 146405 h 6858000"/>
              <a:gd name="connsiteX794" fmla="*/ 4955599 w 7467600"/>
              <a:gd name="connsiteY794" fmla="*/ 247008 h 6858000"/>
              <a:gd name="connsiteX795" fmla="*/ 5210104 w 7467600"/>
              <a:gd name="connsiteY795" fmla="*/ 228123 h 6858000"/>
              <a:gd name="connsiteX796" fmla="*/ 5261015 w 7467600"/>
              <a:gd name="connsiteY796" fmla="*/ 227087 h 6858000"/>
              <a:gd name="connsiteX797" fmla="*/ 5861181 w 7467600"/>
              <a:gd name="connsiteY797" fmla="*/ 143093 h 6858000"/>
              <a:gd name="connsiteX798" fmla="*/ 5961252 w 7467600"/>
              <a:gd name="connsiteY798" fmla="*/ 114820 h 6858000"/>
              <a:gd name="connsiteX799" fmla="*/ 5944437 w 7467600"/>
              <a:gd name="connsiteY799" fmla="*/ 113829 h 6858000"/>
              <a:gd name="connsiteX800" fmla="*/ 3882765 w 7467600"/>
              <a:gd name="connsiteY800" fmla="*/ 0 h 6858000"/>
              <a:gd name="connsiteX801" fmla="*/ 3995099 w 7467600"/>
              <a:gd name="connsiteY801" fmla="*/ 0 h 6858000"/>
              <a:gd name="connsiteX802" fmla="*/ 4163818 w 7467600"/>
              <a:gd name="connsiteY802" fmla="*/ 234104 h 6858000"/>
              <a:gd name="connsiteX803" fmla="*/ 4172099 w 7467600"/>
              <a:gd name="connsiteY803" fmla="*/ 234207 h 6858000"/>
              <a:gd name="connsiteX804" fmla="*/ 4784282 w 7467600"/>
              <a:gd name="connsiteY804" fmla="*/ 276561 h 6858000"/>
              <a:gd name="connsiteX805" fmla="*/ 4801687 w 7467600"/>
              <a:gd name="connsiteY805" fmla="*/ 267764 h 6858000"/>
              <a:gd name="connsiteX806" fmla="*/ 6082788 w 7467600"/>
              <a:gd name="connsiteY806" fmla="*/ 64119 h 6858000"/>
              <a:gd name="connsiteX807" fmla="*/ 6099442 w 7467600"/>
              <a:gd name="connsiteY807" fmla="*/ 82568 h 6858000"/>
              <a:gd name="connsiteX808" fmla="*/ 4804137 w 7467600"/>
              <a:gd name="connsiteY808" fmla="*/ 320931 h 6858000"/>
              <a:gd name="connsiteX809" fmla="*/ 4227047 w 7467600"/>
              <a:gd name="connsiteY809" fmla="*/ 313415 h 6858000"/>
              <a:gd name="connsiteX810" fmla="*/ 4346041 w 7467600"/>
              <a:gd name="connsiteY810" fmla="*/ 456086 h 6858000"/>
              <a:gd name="connsiteX811" fmla="*/ 4870967 w 7467600"/>
              <a:gd name="connsiteY811" fmla="*/ 963061 h 6858000"/>
              <a:gd name="connsiteX812" fmla="*/ 4889647 w 7467600"/>
              <a:gd name="connsiteY812" fmla="*/ 957147 h 6858000"/>
              <a:gd name="connsiteX813" fmla="*/ 5422504 w 7467600"/>
              <a:gd name="connsiteY813" fmla="*/ 805191 h 6858000"/>
              <a:gd name="connsiteX814" fmla="*/ 6087656 w 7467600"/>
              <a:gd name="connsiteY814" fmla="*/ 826703 h 6858000"/>
              <a:gd name="connsiteX815" fmla="*/ 6058717 w 7467600"/>
              <a:gd name="connsiteY815" fmla="*/ 865992 h 6858000"/>
              <a:gd name="connsiteX816" fmla="*/ 4974153 w 7467600"/>
              <a:gd name="connsiteY816" fmla="*/ 1045456 h 6858000"/>
              <a:gd name="connsiteX817" fmla="*/ 5627835 w 7467600"/>
              <a:gd name="connsiteY817" fmla="*/ 1472077 h 6858000"/>
              <a:gd name="connsiteX818" fmla="*/ 5629817 w 7467600"/>
              <a:gd name="connsiteY818" fmla="*/ 1471412 h 6858000"/>
              <a:gd name="connsiteX819" fmla="*/ 5634124 w 7467600"/>
              <a:gd name="connsiteY819" fmla="*/ 1470572 h 6858000"/>
              <a:gd name="connsiteX820" fmla="*/ 5755832 w 7467600"/>
              <a:gd name="connsiteY820" fmla="*/ 1383886 h 6858000"/>
              <a:gd name="connsiteX821" fmla="*/ 6014186 w 7467600"/>
              <a:gd name="connsiteY821" fmla="*/ 1279799 h 6858000"/>
              <a:gd name="connsiteX822" fmla="*/ 6901619 w 7467600"/>
              <a:gd name="connsiteY822" fmla="*/ 1047874 h 6858000"/>
              <a:gd name="connsiteX823" fmla="*/ 6931566 w 7467600"/>
              <a:gd name="connsiteY823" fmla="*/ 1062034 h 6858000"/>
              <a:gd name="connsiteX824" fmla="*/ 5790982 w 7467600"/>
              <a:gd name="connsiteY824" fmla="*/ 1561380 h 6858000"/>
              <a:gd name="connsiteX825" fmla="*/ 6188971 w 7467600"/>
              <a:gd name="connsiteY825" fmla="*/ 1755168 h 6858000"/>
              <a:gd name="connsiteX826" fmla="*/ 6202446 w 7467600"/>
              <a:gd name="connsiteY826" fmla="*/ 1752268 h 6858000"/>
              <a:gd name="connsiteX827" fmla="*/ 7179560 w 7467600"/>
              <a:gd name="connsiteY827" fmla="*/ 1467551 h 6858000"/>
              <a:gd name="connsiteX828" fmla="*/ 7158730 w 7467600"/>
              <a:gd name="connsiteY828" fmla="*/ 1507835 h 6858000"/>
              <a:gd name="connsiteX829" fmla="*/ 6326959 w 7467600"/>
              <a:gd name="connsiteY829" fmla="*/ 1817686 h 6858000"/>
              <a:gd name="connsiteX830" fmla="*/ 6537433 w 7467600"/>
              <a:gd name="connsiteY830" fmla="*/ 1907790 h 6858000"/>
              <a:gd name="connsiteX831" fmla="*/ 6550221 w 7467600"/>
              <a:gd name="connsiteY831" fmla="*/ 1910729 h 6858000"/>
              <a:gd name="connsiteX832" fmla="*/ 6964438 w 7467600"/>
              <a:gd name="connsiteY832" fmla="*/ 2209505 h 6858000"/>
              <a:gd name="connsiteX833" fmla="*/ 7367862 w 7467600"/>
              <a:gd name="connsiteY833" fmla="*/ 2806833 h 6858000"/>
              <a:gd name="connsiteX834" fmla="*/ 7364329 w 7467600"/>
              <a:gd name="connsiteY834" fmla="*/ 2826907 h 6858000"/>
              <a:gd name="connsiteX835" fmla="*/ 7290545 w 7467600"/>
              <a:gd name="connsiteY835" fmla="*/ 2850663 h 6858000"/>
              <a:gd name="connsiteX836" fmla="*/ 6472036 w 7467600"/>
              <a:gd name="connsiteY836" fmla="*/ 1959003 h 6858000"/>
              <a:gd name="connsiteX837" fmla="*/ 5792897 w 7467600"/>
              <a:gd name="connsiteY837" fmla="*/ 1647747 h 6858000"/>
              <a:gd name="connsiteX838" fmla="*/ 5842751 w 7467600"/>
              <a:gd name="connsiteY838" fmla="*/ 1816112 h 6858000"/>
              <a:gd name="connsiteX839" fmla="*/ 5847424 w 7467600"/>
              <a:gd name="connsiteY839" fmla="*/ 1815776 h 6858000"/>
              <a:gd name="connsiteX840" fmla="*/ 6399821 w 7467600"/>
              <a:gd name="connsiteY840" fmla="*/ 2344799 h 6858000"/>
              <a:gd name="connsiteX841" fmla="*/ 6323232 w 7467600"/>
              <a:gd name="connsiteY841" fmla="*/ 2389634 h 6858000"/>
              <a:gd name="connsiteX842" fmla="*/ 5942958 w 7467600"/>
              <a:gd name="connsiteY842" fmla="*/ 2077708 h 6858000"/>
              <a:gd name="connsiteX843" fmla="*/ 5921559 w 7467600"/>
              <a:gd name="connsiteY843" fmla="*/ 2378596 h 6858000"/>
              <a:gd name="connsiteX844" fmla="*/ 5817651 w 7467600"/>
              <a:gd name="connsiteY844" fmla="*/ 3023919 h 6858000"/>
              <a:gd name="connsiteX845" fmla="*/ 5729634 w 7467600"/>
              <a:gd name="connsiteY845" fmla="*/ 3051849 h 6858000"/>
              <a:gd name="connsiteX846" fmla="*/ 5611018 w 7467600"/>
              <a:gd name="connsiteY846" fmla="*/ 2316769 h 6858000"/>
              <a:gd name="connsiteX847" fmla="*/ 5687608 w 7467600"/>
              <a:gd name="connsiteY847" fmla="*/ 2039972 h 6858000"/>
              <a:gd name="connsiteX848" fmla="*/ 5657554 w 7467600"/>
              <a:gd name="connsiteY848" fmla="*/ 1576445 h 6858000"/>
              <a:gd name="connsiteX849" fmla="*/ 5150475 w 7467600"/>
              <a:gd name="connsiteY849" fmla="*/ 1274012 h 6858000"/>
              <a:gd name="connsiteX850" fmla="*/ 5349142 w 7467600"/>
              <a:gd name="connsiteY850" fmla="*/ 2204405 h 6858000"/>
              <a:gd name="connsiteX851" fmla="*/ 5262214 w 7467600"/>
              <a:gd name="connsiteY851" fmla="*/ 2233836 h 6858000"/>
              <a:gd name="connsiteX852" fmla="*/ 4981539 w 7467600"/>
              <a:gd name="connsiteY852" fmla="*/ 1542201 h 6858000"/>
              <a:gd name="connsiteX853" fmla="*/ 4958461 w 7467600"/>
              <a:gd name="connsiteY853" fmla="*/ 1136957 h 6858000"/>
              <a:gd name="connsiteX854" fmla="*/ 4655015 w 7467600"/>
              <a:gd name="connsiteY854" fmla="*/ 891426 h 6858000"/>
              <a:gd name="connsiteX855" fmla="*/ 4348002 w 7467600"/>
              <a:gd name="connsiteY855" fmla="*/ 2205895 h 6858000"/>
              <a:gd name="connsiteX856" fmla="*/ 4262250 w 7467600"/>
              <a:gd name="connsiteY856" fmla="*/ 2219972 h 6858000"/>
              <a:gd name="connsiteX857" fmla="*/ 4550611 w 7467600"/>
              <a:gd name="connsiteY857" fmla="*/ 817540 h 6858000"/>
              <a:gd name="connsiteX858" fmla="*/ 4564418 w 7467600"/>
              <a:gd name="connsiteY858" fmla="*/ 808293 h 6858000"/>
              <a:gd name="connsiteX859" fmla="*/ 4266388 w 7467600"/>
              <a:gd name="connsiteY859" fmla="*/ 500083 h 6858000"/>
              <a:gd name="connsiteX860" fmla="*/ 4032842 w 7467600"/>
              <a:gd name="connsiteY860" fmla="*/ 211809 h 6858000"/>
              <a:gd name="connsiteX861" fmla="*/ 3882765 w 7467600"/>
              <a:gd name="connsiteY861" fmla="*/ 0 h 6858000"/>
              <a:gd name="connsiteX862" fmla="*/ 3721337 w 7467600"/>
              <a:gd name="connsiteY862" fmla="*/ 0 h 6858000"/>
              <a:gd name="connsiteX863" fmla="*/ 3797544 w 7467600"/>
              <a:gd name="connsiteY863" fmla="*/ 0 h 6858000"/>
              <a:gd name="connsiteX864" fmla="*/ 3775734 w 7467600"/>
              <a:gd name="connsiteY864" fmla="*/ 95131 h 6858000"/>
              <a:gd name="connsiteX865" fmla="*/ 3724807 w 7467600"/>
              <a:gd name="connsiteY865" fmla="*/ 272257 h 6858000"/>
              <a:gd name="connsiteX866" fmla="*/ 3726844 w 7467600"/>
              <a:gd name="connsiteY866" fmla="*/ 282988 h 6858000"/>
              <a:gd name="connsiteX867" fmla="*/ 3742664 w 7467600"/>
              <a:gd name="connsiteY867" fmla="*/ 279918 h 6858000"/>
              <a:gd name="connsiteX868" fmla="*/ 4103910 w 7467600"/>
              <a:gd name="connsiteY868" fmla="*/ 1161917 h 6858000"/>
              <a:gd name="connsiteX869" fmla="*/ 4020269 w 7467600"/>
              <a:gd name="connsiteY869" fmla="*/ 1200406 h 6858000"/>
              <a:gd name="connsiteX870" fmla="*/ 3674882 w 7467600"/>
              <a:gd name="connsiteY870" fmla="*/ 488524 h 6858000"/>
              <a:gd name="connsiteX871" fmla="*/ 3132682 w 7467600"/>
              <a:gd name="connsiteY871" fmla="*/ 1072284 h 6858000"/>
              <a:gd name="connsiteX872" fmla="*/ 2716346 w 7467600"/>
              <a:gd name="connsiteY872" fmla="*/ 1276376 h 6858000"/>
              <a:gd name="connsiteX873" fmla="*/ 2716772 w 7467600"/>
              <a:gd name="connsiteY873" fmla="*/ 1255462 h 6858000"/>
              <a:gd name="connsiteX874" fmla="*/ 3471096 w 7467600"/>
              <a:gd name="connsiteY874" fmla="*/ 437072 h 6858000"/>
              <a:gd name="connsiteX875" fmla="*/ 3639057 w 7467600"/>
              <a:gd name="connsiteY875" fmla="*/ 286334 h 6858000"/>
              <a:gd name="connsiteX876" fmla="*/ 3640309 w 7467600"/>
              <a:gd name="connsiteY876" fmla="*/ 284664 h 6858000"/>
              <a:gd name="connsiteX877" fmla="*/ 3646022 w 7467600"/>
              <a:gd name="connsiteY877" fmla="*/ 276711 h 6858000"/>
              <a:gd name="connsiteX878" fmla="*/ 3707943 w 7467600"/>
              <a:gd name="connsiteY878" fmla="*/ 65958 h 6858000"/>
              <a:gd name="connsiteX879" fmla="*/ 3721337 w 7467600"/>
              <a:gd name="connsiteY879" fmla="*/ 0 h 6858000"/>
              <a:gd name="connsiteX880" fmla="*/ 2867960 w 7467600"/>
              <a:gd name="connsiteY880" fmla="*/ 0 h 6858000"/>
              <a:gd name="connsiteX881" fmla="*/ 2926351 w 7467600"/>
              <a:gd name="connsiteY881" fmla="*/ 0 h 6858000"/>
              <a:gd name="connsiteX882" fmla="*/ 2902823 w 7467600"/>
              <a:gd name="connsiteY882" fmla="*/ 262929 h 6858000"/>
              <a:gd name="connsiteX883" fmla="*/ 2940663 w 7467600"/>
              <a:gd name="connsiteY883" fmla="*/ 140884 h 6858000"/>
              <a:gd name="connsiteX884" fmla="*/ 2947039 w 7467600"/>
              <a:gd name="connsiteY884" fmla="*/ 122524 h 6858000"/>
              <a:gd name="connsiteX885" fmla="*/ 2984316 w 7467600"/>
              <a:gd name="connsiteY885" fmla="*/ 0 h 6858000"/>
              <a:gd name="connsiteX886" fmla="*/ 3016114 w 7467600"/>
              <a:gd name="connsiteY886" fmla="*/ 0 h 6858000"/>
              <a:gd name="connsiteX887" fmla="*/ 2979949 w 7467600"/>
              <a:gd name="connsiteY887" fmla="*/ 119274 h 6858000"/>
              <a:gd name="connsiteX888" fmla="*/ 3023879 w 7467600"/>
              <a:gd name="connsiteY888" fmla="*/ 0 h 6858000"/>
              <a:gd name="connsiteX889" fmla="*/ 3105400 w 7467600"/>
              <a:gd name="connsiteY889" fmla="*/ 0 h 6858000"/>
              <a:gd name="connsiteX890" fmla="*/ 3094669 w 7467600"/>
              <a:gd name="connsiteY890" fmla="*/ 30308 h 6858000"/>
              <a:gd name="connsiteX891" fmla="*/ 2901945 w 7467600"/>
              <a:gd name="connsiteY891" fmla="*/ 466538 h 6858000"/>
              <a:gd name="connsiteX892" fmla="*/ 2815209 w 7467600"/>
              <a:gd name="connsiteY892" fmla="*/ 497361 h 6858000"/>
              <a:gd name="connsiteX893" fmla="*/ 2844845 w 7467600"/>
              <a:gd name="connsiteY893" fmla="*/ 127638 h 6858000"/>
              <a:gd name="connsiteX894" fmla="*/ 2867960 w 7467600"/>
              <a:gd name="connsiteY894" fmla="*/ 0 h 6858000"/>
              <a:gd name="connsiteX895" fmla="*/ 1057230 w 7467600"/>
              <a:gd name="connsiteY895" fmla="*/ 0 h 6858000"/>
              <a:gd name="connsiteX896" fmla="*/ 1111003 w 7467600"/>
              <a:gd name="connsiteY896" fmla="*/ 0 h 6858000"/>
              <a:gd name="connsiteX897" fmla="*/ 1125553 w 7467600"/>
              <a:gd name="connsiteY897" fmla="*/ 52588 h 6858000"/>
              <a:gd name="connsiteX898" fmla="*/ 1304276 w 7467600"/>
              <a:gd name="connsiteY898" fmla="*/ 476275 h 6858000"/>
              <a:gd name="connsiteX899" fmla="*/ 1492066 w 7467600"/>
              <a:gd name="connsiteY899" fmla="*/ 886333 h 6858000"/>
              <a:gd name="connsiteX900" fmla="*/ 1423698 w 7467600"/>
              <a:gd name="connsiteY900" fmla="*/ 710817 h 6858000"/>
              <a:gd name="connsiteX901" fmla="*/ 1357609 w 7467600"/>
              <a:gd name="connsiteY901" fmla="*/ 532892 h 6858000"/>
              <a:gd name="connsiteX902" fmla="*/ 1309550 w 7467600"/>
              <a:gd name="connsiteY902" fmla="*/ 374031 h 6858000"/>
              <a:gd name="connsiteX903" fmla="*/ 1193673 w 7467600"/>
              <a:gd name="connsiteY903" fmla="*/ 49533 h 6858000"/>
              <a:gd name="connsiteX904" fmla="*/ 1164391 w 7467600"/>
              <a:gd name="connsiteY904" fmla="*/ 0 h 6858000"/>
              <a:gd name="connsiteX905" fmla="*/ 1200666 w 7467600"/>
              <a:gd name="connsiteY905" fmla="*/ 0 h 6858000"/>
              <a:gd name="connsiteX906" fmla="*/ 1223408 w 7467600"/>
              <a:gd name="connsiteY906" fmla="*/ 38996 h 6858000"/>
              <a:gd name="connsiteX907" fmla="*/ 1339635 w 7467600"/>
              <a:gd name="connsiteY907" fmla="*/ 365517 h 6858000"/>
              <a:gd name="connsiteX908" fmla="*/ 1387469 w 7467600"/>
              <a:gd name="connsiteY908" fmla="*/ 523079 h 6858000"/>
              <a:gd name="connsiteX909" fmla="*/ 1452685 w 7467600"/>
              <a:gd name="connsiteY909" fmla="*/ 699806 h 6858000"/>
              <a:gd name="connsiteX910" fmla="*/ 1492092 w 7467600"/>
              <a:gd name="connsiteY910" fmla="*/ 800424 h 6858000"/>
              <a:gd name="connsiteX911" fmla="*/ 1455302 w 7467600"/>
              <a:gd name="connsiteY911" fmla="*/ 632913 h 6858000"/>
              <a:gd name="connsiteX912" fmla="*/ 1222336 w 7467600"/>
              <a:gd name="connsiteY912" fmla="*/ 9480 h 6858000"/>
              <a:gd name="connsiteX913" fmla="*/ 1214634 w 7467600"/>
              <a:gd name="connsiteY913" fmla="*/ 0 h 6858000"/>
              <a:gd name="connsiteX914" fmla="*/ 1289827 w 7467600"/>
              <a:gd name="connsiteY914" fmla="*/ 0 h 6858000"/>
              <a:gd name="connsiteX915" fmla="*/ 1321076 w 7467600"/>
              <a:gd name="connsiteY915" fmla="*/ 59722 h 6858000"/>
              <a:gd name="connsiteX916" fmla="*/ 1512579 w 7467600"/>
              <a:gd name="connsiteY916" fmla="*/ 626441 h 6858000"/>
              <a:gd name="connsiteX917" fmla="*/ 1506076 w 7467600"/>
              <a:gd name="connsiteY917" fmla="*/ 1089289 h 6858000"/>
              <a:gd name="connsiteX918" fmla="*/ 1486346 w 7467600"/>
              <a:gd name="connsiteY918" fmla="*/ 1079919 h 6858000"/>
              <a:gd name="connsiteX919" fmla="*/ 1070511 w 7467600"/>
              <a:gd name="connsiteY919" fmla="*/ 48609 h 6858000"/>
              <a:gd name="connsiteX920" fmla="*/ 1057230 w 7467600"/>
              <a:gd name="connsiteY920" fmla="*/ 0 h 6858000"/>
              <a:gd name="connsiteX921" fmla="*/ 43151 w 7467600"/>
              <a:gd name="connsiteY921" fmla="*/ 0 h 6858000"/>
              <a:gd name="connsiteX922" fmla="*/ 95283 w 7467600"/>
              <a:gd name="connsiteY922" fmla="*/ 0 h 6858000"/>
              <a:gd name="connsiteX923" fmla="*/ 300708 w 7467600"/>
              <a:gd name="connsiteY923" fmla="*/ 154571 h 6858000"/>
              <a:gd name="connsiteX924" fmla="*/ 530414 w 7467600"/>
              <a:gd name="connsiteY924" fmla="*/ 354673 h 6858000"/>
              <a:gd name="connsiteX925" fmla="*/ 333785 w 7467600"/>
              <a:gd name="connsiteY925" fmla="*/ 161564 h 6858000"/>
              <a:gd name="connsiteX926" fmla="*/ 147005 w 7467600"/>
              <a:gd name="connsiteY926" fmla="*/ 0 h 6858000"/>
              <a:gd name="connsiteX927" fmla="*/ 272509 w 7467600"/>
              <a:gd name="connsiteY927" fmla="*/ 0 h 6858000"/>
              <a:gd name="connsiteX928" fmla="*/ 326276 w 7467600"/>
              <a:gd name="connsiteY928" fmla="*/ 45847 h 6858000"/>
              <a:gd name="connsiteX929" fmla="*/ 823759 w 7467600"/>
              <a:gd name="connsiteY929" fmla="*/ 574145 h 6858000"/>
              <a:gd name="connsiteX930" fmla="*/ 811254 w 7467600"/>
              <a:gd name="connsiteY930" fmla="*/ 665546 h 6858000"/>
              <a:gd name="connsiteX931" fmla="*/ 154042 w 7467600"/>
              <a:gd name="connsiteY931" fmla="*/ 261522 h 6858000"/>
              <a:gd name="connsiteX932" fmla="*/ 13550 w 7467600"/>
              <a:gd name="connsiteY932" fmla="*/ 158423 h 6858000"/>
              <a:gd name="connsiteX933" fmla="*/ 0 w 7467600"/>
              <a:gd name="connsiteY933" fmla="*/ 146618 h 6858000"/>
              <a:gd name="connsiteX934" fmla="*/ 0 w 7467600"/>
              <a:gd name="connsiteY934" fmla="*/ 59161 h 6858000"/>
              <a:gd name="connsiteX935" fmla="*/ 45427 w 7467600"/>
              <a:gd name="connsiteY935" fmla="*/ 101078 h 6858000"/>
              <a:gd name="connsiteX936" fmla="*/ 630103 w 7467600"/>
              <a:gd name="connsiteY936" fmla="*/ 485885 h 6858000"/>
              <a:gd name="connsiteX937" fmla="*/ 532040 w 7467600"/>
              <a:gd name="connsiteY937" fmla="*/ 399359 h 6858000"/>
              <a:gd name="connsiteX938" fmla="*/ 517618 w 7467600"/>
              <a:gd name="connsiteY938" fmla="*/ 385726 h 6858000"/>
              <a:gd name="connsiteX939" fmla="*/ 285074 w 7467600"/>
              <a:gd name="connsiteY939" fmla="*/ 182755 h 6858000"/>
              <a:gd name="connsiteX940" fmla="*/ 43151 w 7467600"/>
              <a:gd name="connsiteY94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6857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1019354 w 7467600"/>
              <a:gd name="connsiteY8" fmla="*/ 6315006 h 6858000"/>
              <a:gd name="connsiteX9" fmla="*/ 441046 w 7467600"/>
              <a:gd name="connsiteY9" fmla="*/ 6691153 h 6858000"/>
              <a:gd name="connsiteX10" fmla="*/ 1019354 w 7467600"/>
              <a:gd name="connsiteY10" fmla="*/ 6315006 h 6858000"/>
              <a:gd name="connsiteX11" fmla="*/ 991680 w 7467600"/>
              <a:gd name="connsiteY11" fmla="*/ 6298413 h 6858000"/>
              <a:gd name="connsiteX12" fmla="*/ 409060 w 7467600"/>
              <a:gd name="connsiteY12" fmla="*/ 6671470 h 6858000"/>
              <a:gd name="connsiteX13" fmla="*/ 991680 w 7467600"/>
              <a:gd name="connsiteY13" fmla="*/ 6298413 h 6858000"/>
              <a:gd name="connsiteX14" fmla="*/ 103333 w 7467600"/>
              <a:gd name="connsiteY14" fmla="*/ 5699602 h 6858000"/>
              <a:gd name="connsiteX15" fmla="*/ 233938 w 7467600"/>
              <a:gd name="connsiteY15" fmla="*/ 5809416 h 6858000"/>
              <a:gd name="connsiteX16" fmla="*/ 883580 w 7467600"/>
              <a:gd name="connsiteY16" fmla="*/ 6180710 h 6858000"/>
              <a:gd name="connsiteX17" fmla="*/ 487337 w 7467600"/>
              <a:gd name="connsiteY17" fmla="*/ 5950182 h 6858000"/>
              <a:gd name="connsiteX18" fmla="*/ 354051 w 7467600"/>
              <a:gd name="connsiteY18" fmla="*/ 5854912 h 6858000"/>
              <a:gd name="connsiteX19" fmla="*/ 195436 w 7467600"/>
              <a:gd name="connsiteY19" fmla="*/ 5755068 h 6858000"/>
              <a:gd name="connsiteX20" fmla="*/ 103333 w 7467600"/>
              <a:gd name="connsiteY20" fmla="*/ 5699602 h 6858000"/>
              <a:gd name="connsiteX21" fmla="*/ 5539432 w 7467600"/>
              <a:gd name="connsiteY21" fmla="*/ 5642928 h 6858000"/>
              <a:gd name="connsiteX22" fmla="*/ 5555462 w 7467600"/>
              <a:gd name="connsiteY22" fmla="*/ 5694454 h 6858000"/>
              <a:gd name="connsiteX23" fmla="*/ 5828270 w 7467600"/>
              <a:gd name="connsiteY23" fmla="*/ 6320663 h 6858000"/>
              <a:gd name="connsiteX24" fmla="*/ 5947416 w 7467600"/>
              <a:gd name="connsiteY24" fmla="*/ 6574846 h 6858000"/>
              <a:gd name="connsiteX25" fmla="*/ 5539432 w 7467600"/>
              <a:gd name="connsiteY25" fmla="*/ 5642928 h 6858000"/>
              <a:gd name="connsiteX26" fmla="*/ 51253 w 7467600"/>
              <a:gd name="connsiteY26" fmla="*/ 5631825 h 6858000"/>
              <a:gd name="connsiteX27" fmla="*/ 211622 w 7467600"/>
              <a:gd name="connsiteY27" fmla="*/ 5728803 h 6858000"/>
              <a:gd name="connsiteX28" fmla="*/ 371652 w 7467600"/>
              <a:gd name="connsiteY28" fmla="*/ 5829062 h 6858000"/>
              <a:gd name="connsiteX29" fmla="*/ 505903 w 7467600"/>
              <a:gd name="connsiteY29" fmla="*/ 5925221 h 6858000"/>
              <a:gd name="connsiteX30" fmla="*/ 899240 w 7467600"/>
              <a:gd name="connsiteY30" fmla="*/ 6153068 h 6858000"/>
              <a:gd name="connsiteX31" fmla="*/ 988114 w 7467600"/>
              <a:gd name="connsiteY31" fmla="*/ 6174204 h 6858000"/>
              <a:gd name="connsiteX32" fmla="*/ 845971 w 7467600"/>
              <a:gd name="connsiteY32" fmla="*/ 6067177 h 6858000"/>
              <a:gd name="connsiteX33" fmla="*/ 448057 w 7467600"/>
              <a:gd name="connsiteY33" fmla="*/ 5841376 h 6858000"/>
              <a:gd name="connsiteX34" fmla="*/ 51253 w 7467600"/>
              <a:gd name="connsiteY34" fmla="*/ 5631825 h 6858000"/>
              <a:gd name="connsiteX35" fmla="*/ 2606687 w 7467600"/>
              <a:gd name="connsiteY35" fmla="*/ 5630718 h 6858000"/>
              <a:gd name="connsiteX36" fmla="*/ 2645658 w 7467600"/>
              <a:gd name="connsiteY36" fmla="*/ 6640259 h 6858000"/>
              <a:gd name="connsiteX37" fmla="*/ 2606687 w 7467600"/>
              <a:gd name="connsiteY37" fmla="*/ 5630718 h 6858000"/>
              <a:gd name="connsiteX38" fmla="*/ 3642057 w 7467600"/>
              <a:gd name="connsiteY38" fmla="*/ 5573487 h 6858000"/>
              <a:gd name="connsiteX39" fmla="*/ 3632981 w 7467600"/>
              <a:gd name="connsiteY39" fmla="*/ 5579437 h 6858000"/>
              <a:gd name="connsiteX40" fmla="*/ 3382436 w 7467600"/>
              <a:gd name="connsiteY40" fmla="*/ 5952726 h 6858000"/>
              <a:gd name="connsiteX41" fmla="*/ 3191929 w 7467600"/>
              <a:gd name="connsiteY41" fmla="*/ 6662669 h 6858000"/>
              <a:gd name="connsiteX42" fmla="*/ 3369898 w 7467600"/>
              <a:gd name="connsiteY42" fmla="*/ 6081771 h 6858000"/>
              <a:gd name="connsiteX43" fmla="*/ 3642057 w 7467600"/>
              <a:gd name="connsiteY43" fmla="*/ 5573487 h 6858000"/>
              <a:gd name="connsiteX44" fmla="*/ 2650666 w 7467600"/>
              <a:gd name="connsiteY44" fmla="*/ 5530686 h 6858000"/>
              <a:gd name="connsiteX45" fmla="*/ 2650249 w 7467600"/>
              <a:gd name="connsiteY45" fmla="*/ 5532101 h 6858000"/>
              <a:gd name="connsiteX46" fmla="*/ 2663808 w 7467600"/>
              <a:gd name="connsiteY46" fmla="*/ 6535215 h 6858000"/>
              <a:gd name="connsiteX47" fmla="*/ 2665418 w 7467600"/>
              <a:gd name="connsiteY47" fmla="*/ 6132756 h 6858000"/>
              <a:gd name="connsiteX48" fmla="*/ 2650666 w 7467600"/>
              <a:gd name="connsiteY48" fmla="*/ 5530686 h 6858000"/>
              <a:gd name="connsiteX49" fmla="*/ 2680277 w 7467600"/>
              <a:gd name="connsiteY49" fmla="*/ 5479204 h 6858000"/>
              <a:gd name="connsiteX50" fmla="*/ 2678972 w 7467600"/>
              <a:gd name="connsiteY50" fmla="*/ 5481582 h 6858000"/>
              <a:gd name="connsiteX51" fmla="*/ 2696666 w 7467600"/>
              <a:gd name="connsiteY51" fmla="*/ 6133836 h 6858000"/>
              <a:gd name="connsiteX52" fmla="*/ 2695769 w 7467600"/>
              <a:gd name="connsiteY52" fmla="*/ 6390955 h 6858000"/>
              <a:gd name="connsiteX53" fmla="*/ 2739893 w 7467600"/>
              <a:gd name="connsiteY53" fmla="*/ 6108357 h 6858000"/>
              <a:gd name="connsiteX54" fmla="*/ 2680277 w 7467600"/>
              <a:gd name="connsiteY54" fmla="*/ 5479204 h 6858000"/>
              <a:gd name="connsiteX55" fmla="*/ 1132195 w 7467600"/>
              <a:gd name="connsiteY55" fmla="*/ 5467980 h 6858000"/>
              <a:gd name="connsiteX56" fmla="*/ 1679056 w 7467600"/>
              <a:gd name="connsiteY56" fmla="*/ 5516907 h 6858000"/>
              <a:gd name="connsiteX57" fmla="*/ 2128648 w 7467600"/>
              <a:gd name="connsiteY57" fmla="*/ 5474249 h 6858000"/>
              <a:gd name="connsiteX58" fmla="*/ 1825619 w 7467600"/>
              <a:gd name="connsiteY58" fmla="*/ 5478447 h 6858000"/>
              <a:gd name="connsiteX59" fmla="*/ 1737798 w 7467600"/>
              <a:gd name="connsiteY59" fmla="*/ 5483353 h 6858000"/>
              <a:gd name="connsiteX60" fmla="*/ 1132195 w 7467600"/>
              <a:gd name="connsiteY60" fmla="*/ 5467980 h 6858000"/>
              <a:gd name="connsiteX61" fmla="*/ 1456157 w 7467600"/>
              <a:gd name="connsiteY61" fmla="*/ 5371404 h 6858000"/>
              <a:gd name="connsiteX62" fmla="*/ 1244432 w 7467600"/>
              <a:gd name="connsiteY62" fmla="*/ 5385601 h 6858000"/>
              <a:gd name="connsiteX63" fmla="*/ 973990 w 7467600"/>
              <a:gd name="connsiteY63" fmla="*/ 5424940 h 6858000"/>
              <a:gd name="connsiteX64" fmla="*/ 1103809 w 7467600"/>
              <a:gd name="connsiteY64" fmla="*/ 5433720 h 6858000"/>
              <a:gd name="connsiteX65" fmla="*/ 1123454 w 7467600"/>
              <a:gd name="connsiteY65" fmla="*/ 5435727 h 6858000"/>
              <a:gd name="connsiteX66" fmla="*/ 1737017 w 7467600"/>
              <a:gd name="connsiteY66" fmla="*/ 5452183 h 6858000"/>
              <a:gd name="connsiteX67" fmla="*/ 1824397 w 7467600"/>
              <a:gd name="connsiteY67" fmla="*/ 5447757 h 6858000"/>
              <a:gd name="connsiteX68" fmla="*/ 2070059 w 7467600"/>
              <a:gd name="connsiteY68" fmla="*/ 5441660 h 6858000"/>
              <a:gd name="connsiteX69" fmla="*/ 1456157 w 7467600"/>
              <a:gd name="connsiteY69" fmla="*/ 5371404 h 6858000"/>
              <a:gd name="connsiteX70" fmla="*/ 4988186 w 7467600"/>
              <a:gd name="connsiteY70" fmla="*/ 5216467 h 6858000"/>
              <a:gd name="connsiteX71" fmla="*/ 4777334 w 7467600"/>
              <a:gd name="connsiteY71" fmla="*/ 5406072 h 6858000"/>
              <a:gd name="connsiteX72" fmla="*/ 4718341 w 7467600"/>
              <a:gd name="connsiteY72" fmla="*/ 5468043 h 6858000"/>
              <a:gd name="connsiteX73" fmla="*/ 4604655 w 7467600"/>
              <a:gd name="connsiteY73" fmla="*/ 5583434 h 6858000"/>
              <a:gd name="connsiteX74" fmla="*/ 4565074 w 7467600"/>
              <a:gd name="connsiteY74" fmla="*/ 5618550 h 6858000"/>
              <a:gd name="connsiteX75" fmla="*/ 4988186 w 7467600"/>
              <a:gd name="connsiteY75" fmla="*/ 5216467 h 6858000"/>
              <a:gd name="connsiteX76" fmla="*/ 4978032 w 7467600"/>
              <a:gd name="connsiteY76" fmla="*/ 5183809 h 6858000"/>
              <a:gd name="connsiteX77" fmla="*/ 4463413 w 7467600"/>
              <a:gd name="connsiteY77" fmla="*/ 5615162 h 6858000"/>
              <a:gd name="connsiteX78" fmla="*/ 4358134 w 7467600"/>
              <a:gd name="connsiteY78" fmla="*/ 5742791 h 6858000"/>
              <a:gd name="connsiteX79" fmla="*/ 4376219 w 7467600"/>
              <a:gd name="connsiteY79" fmla="*/ 5729027 h 6858000"/>
              <a:gd name="connsiteX80" fmla="*/ 4582340 w 7467600"/>
              <a:gd name="connsiteY80" fmla="*/ 5561037 h 6858000"/>
              <a:gd name="connsiteX81" fmla="*/ 4694684 w 7467600"/>
              <a:gd name="connsiteY81" fmla="*/ 5447098 h 6858000"/>
              <a:gd name="connsiteX82" fmla="*/ 4754123 w 7467600"/>
              <a:gd name="connsiteY82" fmla="*/ 5384643 h 6858000"/>
              <a:gd name="connsiteX83" fmla="*/ 4978032 w 7467600"/>
              <a:gd name="connsiteY83" fmla="*/ 5183809 h 6858000"/>
              <a:gd name="connsiteX84" fmla="*/ 1903353 w 7467600"/>
              <a:gd name="connsiteY84" fmla="*/ 5044827 h 6858000"/>
              <a:gd name="connsiteX85" fmla="*/ 1936931 w 7467600"/>
              <a:gd name="connsiteY85" fmla="*/ 5093954 h 6858000"/>
              <a:gd name="connsiteX86" fmla="*/ 2195868 w 7467600"/>
              <a:gd name="connsiteY86" fmla="*/ 5396574 h 6858000"/>
              <a:gd name="connsiteX87" fmla="*/ 2088852 w 7467600"/>
              <a:gd name="connsiteY87" fmla="*/ 5166123 h 6858000"/>
              <a:gd name="connsiteX88" fmla="*/ 1958241 w 7467600"/>
              <a:gd name="connsiteY88" fmla="*/ 5067955 h 6858000"/>
              <a:gd name="connsiteX89" fmla="*/ 1903353 w 7467600"/>
              <a:gd name="connsiteY89" fmla="*/ 5044827 h 6858000"/>
              <a:gd name="connsiteX90" fmla="*/ 1979378 w 7467600"/>
              <a:gd name="connsiteY90" fmla="*/ 4769504 h 6858000"/>
              <a:gd name="connsiteX91" fmla="*/ 2882120 w 7467600"/>
              <a:gd name="connsiteY91" fmla="*/ 5064547 h 6858000"/>
              <a:gd name="connsiteX92" fmla="*/ 2793103 w 7467600"/>
              <a:gd name="connsiteY92" fmla="*/ 5039699 h 6858000"/>
              <a:gd name="connsiteX93" fmla="*/ 2770041 w 7467600"/>
              <a:gd name="connsiteY93" fmla="*/ 5033634 h 6858000"/>
              <a:gd name="connsiteX94" fmla="*/ 1979378 w 7467600"/>
              <a:gd name="connsiteY94" fmla="*/ 4769504 h 6858000"/>
              <a:gd name="connsiteX95" fmla="*/ 1927410 w 7467600"/>
              <a:gd name="connsiteY95" fmla="*/ 4716164 h 6858000"/>
              <a:gd name="connsiteX96" fmla="*/ 1959587 w 7467600"/>
              <a:gd name="connsiteY96" fmla="*/ 4728849 h 6858000"/>
              <a:gd name="connsiteX97" fmla="*/ 2777707 w 7467600"/>
              <a:gd name="connsiteY97" fmla="*/ 5003991 h 6858000"/>
              <a:gd name="connsiteX98" fmla="*/ 2800768 w 7467600"/>
              <a:gd name="connsiteY98" fmla="*/ 5010056 h 6858000"/>
              <a:gd name="connsiteX99" fmla="*/ 2879408 w 7467600"/>
              <a:gd name="connsiteY99" fmla="*/ 5031590 h 6858000"/>
              <a:gd name="connsiteX100" fmla="*/ 2862295 w 7467600"/>
              <a:gd name="connsiteY100" fmla="*/ 5022958 h 6858000"/>
              <a:gd name="connsiteX101" fmla="*/ 2813343 w 7467600"/>
              <a:gd name="connsiteY101" fmla="*/ 4998369 h 6858000"/>
              <a:gd name="connsiteX102" fmla="*/ 2646245 w 7467600"/>
              <a:gd name="connsiteY102" fmla="*/ 4930999 h 6858000"/>
              <a:gd name="connsiteX103" fmla="*/ 1999243 w 7467600"/>
              <a:gd name="connsiteY103" fmla="*/ 4730524 h 6858000"/>
              <a:gd name="connsiteX104" fmla="*/ 1979527 w 7467600"/>
              <a:gd name="connsiteY104" fmla="*/ 4726651 h 6858000"/>
              <a:gd name="connsiteX105" fmla="*/ 1927410 w 7467600"/>
              <a:gd name="connsiteY105" fmla="*/ 4716164 h 6858000"/>
              <a:gd name="connsiteX106" fmla="*/ 1997014 w 7467600"/>
              <a:gd name="connsiteY106" fmla="*/ 4698007 h 6858000"/>
              <a:gd name="connsiteX107" fmla="*/ 2005458 w 7467600"/>
              <a:gd name="connsiteY107" fmla="*/ 4699540 h 6858000"/>
              <a:gd name="connsiteX108" fmla="*/ 2657186 w 7467600"/>
              <a:gd name="connsiteY108" fmla="*/ 4901687 h 6858000"/>
              <a:gd name="connsiteX109" fmla="*/ 2826662 w 7467600"/>
              <a:gd name="connsiteY109" fmla="*/ 4970362 h 6858000"/>
              <a:gd name="connsiteX110" fmla="*/ 2876100 w 7467600"/>
              <a:gd name="connsiteY110" fmla="*/ 4995397 h 6858000"/>
              <a:gd name="connsiteX111" fmla="*/ 3042600 w 7467600"/>
              <a:gd name="connsiteY111" fmla="*/ 5059532 h 6858000"/>
              <a:gd name="connsiteX112" fmla="*/ 1997014 w 7467600"/>
              <a:gd name="connsiteY112" fmla="*/ 4698007 h 6858000"/>
              <a:gd name="connsiteX113" fmla="*/ 2305292 w 7467600"/>
              <a:gd name="connsiteY113" fmla="*/ 4219492 h 6858000"/>
              <a:gd name="connsiteX114" fmla="*/ 3360922 w 7467600"/>
              <a:gd name="connsiteY114" fmla="*/ 4529373 h 6858000"/>
              <a:gd name="connsiteX115" fmla="*/ 3492420 w 7467600"/>
              <a:gd name="connsiteY115" fmla="*/ 4510145 h 6858000"/>
              <a:gd name="connsiteX116" fmla="*/ 3364086 w 7467600"/>
              <a:gd name="connsiteY116" fmla="*/ 4480340 h 6858000"/>
              <a:gd name="connsiteX117" fmla="*/ 3225818 w 7467600"/>
              <a:gd name="connsiteY117" fmla="*/ 4411822 h 6858000"/>
              <a:gd name="connsiteX118" fmla="*/ 3129696 w 7467600"/>
              <a:gd name="connsiteY118" fmla="*/ 4360704 h 6858000"/>
              <a:gd name="connsiteX119" fmla="*/ 2814545 w 7467600"/>
              <a:gd name="connsiteY119" fmla="*/ 4282955 h 6858000"/>
              <a:gd name="connsiteX120" fmla="*/ 2305292 w 7467600"/>
              <a:gd name="connsiteY120" fmla="*/ 4219492 h 6858000"/>
              <a:gd name="connsiteX121" fmla="*/ 2626982 w 7467600"/>
              <a:gd name="connsiteY121" fmla="*/ 4206450 h 6858000"/>
              <a:gd name="connsiteX122" fmla="*/ 2490617 w 7467600"/>
              <a:gd name="connsiteY122" fmla="*/ 4206951 h 6858000"/>
              <a:gd name="connsiteX123" fmla="*/ 2819869 w 7467600"/>
              <a:gd name="connsiteY123" fmla="*/ 4252936 h 6858000"/>
              <a:gd name="connsiteX124" fmla="*/ 3143018 w 7467600"/>
              <a:gd name="connsiteY124" fmla="*/ 4332698 h 6858000"/>
              <a:gd name="connsiteX125" fmla="*/ 3241520 w 7467600"/>
              <a:gd name="connsiteY125" fmla="*/ 4385112 h 6858000"/>
              <a:gd name="connsiteX126" fmla="*/ 3374575 w 7467600"/>
              <a:gd name="connsiteY126" fmla="*/ 4451517 h 6858000"/>
              <a:gd name="connsiteX127" fmla="*/ 3505221 w 7467600"/>
              <a:gd name="connsiteY127" fmla="*/ 4480757 h 6858000"/>
              <a:gd name="connsiteX128" fmla="*/ 2626982 w 7467600"/>
              <a:gd name="connsiteY128" fmla="*/ 4206450 h 6858000"/>
              <a:gd name="connsiteX129" fmla="*/ 1310106 w 7467600"/>
              <a:gd name="connsiteY129" fmla="*/ 3943217 h 6858000"/>
              <a:gd name="connsiteX130" fmla="*/ 854994 w 7467600"/>
              <a:gd name="connsiteY130" fmla="*/ 4399136 h 6858000"/>
              <a:gd name="connsiteX131" fmla="*/ 742462 w 7467600"/>
              <a:gd name="connsiteY131" fmla="*/ 4594648 h 6858000"/>
              <a:gd name="connsiteX132" fmla="*/ 820602 w 7467600"/>
              <a:gd name="connsiteY132" fmla="*/ 4485915 h 6858000"/>
              <a:gd name="connsiteX133" fmla="*/ 878295 w 7467600"/>
              <a:gd name="connsiteY133" fmla="*/ 4403594 h 6858000"/>
              <a:gd name="connsiteX134" fmla="*/ 1240607 w 7467600"/>
              <a:gd name="connsiteY134" fmla="*/ 4010401 h 6858000"/>
              <a:gd name="connsiteX135" fmla="*/ 1310106 w 7467600"/>
              <a:gd name="connsiteY135" fmla="*/ 3943217 h 6858000"/>
              <a:gd name="connsiteX136" fmla="*/ 1423113 w 7467600"/>
              <a:gd name="connsiteY136" fmla="*/ 3874565 h 6858000"/>
              <a:gd name="connsiteX137" fmla="*/ 1260565 w 7467600"/>
              <a:gd name="connsiteY137" fmla="*/ 4031982 h 6858000"/>
              <a:gd name="connsiteX138" fmla="*/ 901900 w 7467600"/>
              <a:gd name="connsiteY138" fmla="*/ 4421236 h 6858000"/>
              <a:gd name="connsiteX139" fmla="*/ 845044 w 7467600"/>
              <a:gd name="connsiteY139" fmla="*/ 4502436 h 6858000"/>
              <a:gd name="connsiteX140" fmla="*/ 685926 w 7467600"/>
              <a:gd name="connsiteY140" fmla="*/ 4703069 h 6858000"/>
              <a:gd name="connsiteX141" fmla="*/ 684248 w 7467600"/>
              <a:gd name="connsiteY141" fmla="*/ 4706721 h 6858000"/>
              <a:gd name="connsiteX142" fmla="*/ 1423113 w 7467600"/>
              <a:gd name="connsiteY142" fmla="*/ 3874565 h 6858000"/>
              <a:gd name="connsiteX143" fmla="*/ 3316479 w 7467600"/>
              <a:gd name="connsiteY143" fmla="*/ 3872136 h 6858000"/>
              <a:gd name="connsiteX144" fmla="*/ 3546806 w 7467600"/>
              <a:gd name="connsiteY144" fmla="*/ 4356139 h 6858000"/>
              <a:gd name="connsiteX145" fmla="*/ 3364433 w 7467600"/>
              <a:gd name="connsiteY145" fmla="*/ 3953121 h 6858000"/>
              <a:gd name="connsiteX146" fmla="*/ 3316479 w 7467600"/>
              <a:gd name="connsiteY146" fmla="*/ 3872136 h 6858000"/>
              <a:gd name="connsiteX147" fmla="*/ 3291335 w 7467600"/>
              <a:gd name="connsiteY147" fmla="*/ 3767420 h 6858000"/>
              <a:gd name="connsiteX148" fmla="*/ 3390805 w 7467600"/>
              <a:gd name="connsiteY148" fmla="*/ 3937163 h 6858000"/>
              <a:gd name="connsiteX149" fmla="*/ 3579062 w 7467600"/>
              <a:gd name="connsiteY149" fmla="*/ 4359040 h 6858000"/>
              <a:gd name="connsiteX150" fmla="*/ 3467355 w 7467600"/>
              <a:gd name="connsiteY150" fmla="*/ 3988130 h 6858000"/>
              <a:gd name="connsiteX151" fmla="*/ 3310753 w 7467600"/>
              <a:gd name="connsiteY151" fmla="*/ 3787140 h 6858000"/>
              <a:gd name="connsiteX152" fmla="*/ 3291335 w 7467600"/>
              <a:gd name="connsiteY152" fmla="*/ 3767420 h 6858000"/>
              <a:gd name="connsiteX153" fmla="*/ 1635889 w 7467600"/>
              <a:gd name="connsiteY153" fmla="*/ 3709494 h 6858000"/>
              <a:gd name="connsiteX154" fmla="*/ 1634800 w 7467600"/>
              <a:gd name="connsiteY154" fmla="*/ 3731111 h 6858000"/>
              <a:gd name="connsiteX155" fmla="*/ 1635889 w 7467600"/>
              <a:gd name="connsiteY155" fmla="*/ 3709494 h 6858000"/>
              <a:gd name="connsiteX156" fmla="*/ 1510397 w 7467600"/>
              <a:gd name="connsiteY156" fmla="*/ 3684705 h 6858000"/>
              <a:gd name="connsiteX157" fmla="*/ 1146550 w 7467600"/>
              <a:gd name="connsiteY157" fmla="*/ 3802012 h 6858000"/>
              <a:gd name="connsiteX158" fmla="*/ 698834 w 7467600"/>
              <a:gd name="connsiteY158" fmla="*/ 3952272 h 6858000"/>
              <a:gd name="connsiteX159" fmla="*/ 34256 w 7467600"/>
              <a:gd name="connsiteY159" fmla="*/ 4347603 h 6858000"/>
              <a:gd name="connsiteX160" fmla="*/ 527241 w 7467600"/>
              <a:gd name="connsiteY160" fmla="*/ 4065078 h 6858000"/>
              <a:gd name="connsiteX161" fmla="*/ 1510397 w 7467600"/>
              <a:gd name="connsiteY161" fmla="*/ 3684705 h 6858000"/>
              <a:gd name="connsiteX162" fmla="*/ 1313114 w 7467600"/>
              <a:gd name="connsiteY162" fmla="*/ 3655216 h 6858000"/>
              <a:gd name="connsiteX163" fmla="*/ 1109304 w 7467600"/>
              <a:gd name="connsiteY163" fmla="*/ 3669030 h 6858000"/>
              <a:gd name="connsiteX164" fmla="*/ 8129 w 7467600"/>
              <a:gd name="connsiteY164" fmla="*/ 4330519 h 6858000"/>
              <a:gd name="connsiteX165" fmla="*/ 687572 w 7467600"/>
              <a:gd name="connsiteY165" fmla="*/ 3925629 h 6858000"/>
              <a:gd name="connsiteX166" fmla="*/ 1138365 w 7467600"/>
              <a:gd name="connsiteY166" fmla="*/ 3774515 h 6858000"/>
              <a:gd name="connsiteX167" fmla="*/ 1505579 w 7467600"/>
              <a:gd name="connsiteY167" fmla="*/ 3655526 h 6858000"/>
              <a:gd name="connsiteX168" fmla="*/ 1313114 w 7467600"/>
              <a:gd name="connsiteY168" fmla="*/ 3655216 h 6858000"/>
              <a:gd name="connsiteX169" fmla="*/ 3655073 w 7467600"/>
              <a:gd name="connsiteY169" fmla="*/ 3650884 h 6858000"/>
              <a:gd name="connsiteX170" fmla="*/ 3989938 w 7467600"/>
              <a:gd name="connsiteY170" fmla="*/ 3991685 h 6858000"/>
              <a:gd name="connsiteX171" fmla="*/ 4393907 w 7467600"/>
              <a:gd name="connsiteY171" fmla="*/ 4261258 h 6858000"/>
              <a:gd name="connsiteX172" fmla="*/ 4648051 w 7467600"/>
              <a:gd name="connsiteY172" fmla="*/ 4374051 h 6858000"/>
              <a:gd name="connsiteX173" fmla="*/ 4383389 w 7467600"/>
              <a:gd name="connsiteY173" fmla="*/ 4184369 h 6858000"/>
              <a:gd name="connsiteX174" fmla="*/ 4165508 w 7467600"/>
              <a:gd name="connsiteY174" fmla="*/ 4035196 h 6858000"/>
              <a:gd name="connsiteX175" fmla="*/ 4068162 w 7467600"/>
              <a:gd name="connsiteY175" fmla="*/ 3953394 h 6858000"/>
              <a:gd name="connsiteX176" fmla="*/ 3981416 w 7467600"/>
              <a:gd name="connsiteY176" fmla="*/ 3880482 h 6858000"/>
              <a:gd name="connsiteX177" fmla="*/ 3800147 w 7467600"/>
              <a:gd name="connsiteY177" fmla="*/ 3749872 h 6858000"/>
              <a:gd name="connsiteX178" fmla="*/ 3655073 w 7467600"/>
              <a:gd name="connsiteY178" fmla="*/ 3650884 h 6858000"/>
              <a:gd name="connsiteX179" fmla="*/ 3670252 w 7467600"/>
              <a:gd name="connsiteY179" fmla="*/ 3622798 h 6858000"/>
              <a:gd name="connsiteX180" fmla="*/ 3817258 w 7467600"/>
              <a:gd name="connsiteY180" fmla="*/ 3723577 h 6858000"/>
              <a:gd name="connsiteX181" fmla="*/ 4000461 w 7467600"/>
              <a:gd name="connsiteY181" fmla="*/ 3855966 h 6858000"/>
              <a:gd name="connsiteX182" fmla="*/ 4088180 w 7467600"/>
              <a:gd name="connsiteY182" fmla="*/ 3929774 h 6858000"/>
              <a:gd name="connsiteX183" fmla="*/ 4184555 w 7467600"/>
              <a:gd name="connsiteY183" fmla="*/ 4010683 h 6858000"/>
              <a:gd name="connsiteX184" fmla="*/ 4399563 w 7467600"/>
              <a:gd name="connsiteY184" fmla="*/ 4158106 h 6858000"/>
              <a:gd name="connsiteX185" fmla="*/ 4684469 w 7467600"/>
              <a:gd name="connsiteY185" fmla="*/ 4364680 h 6858000"/>
              <a:gd name="connsiteX186" fmla="*/ 4690271 w 7467600"/>
              <a:gd name="connsiteY186" fmla="*/ 4370034 h 6858000"/>
              <a:gd name="connsiteX187" fmla="*/ 4136093 w 7467600"/>
              <a:gd name="connsiteY187" fmla="*/ 3858466 h 6858000"/>
              <a:gd name="connsiteX188" fmla="*/ 3670252 w 7467600"/>
              <a:gd name="connsiteY188" fmla="*/ 3622798 h 6858000"/>
              <a:gd name="connsiteX189" fmla="*/ 4440129 w 7467600"/>
              <a:gd name="connsiteY189" fmla="*/ 3448571 h 6858000"/>
              <a:gd name="connsiteX190" fmla="*/ 4856525 w 7467600"/>
              <a:gd name="connsiteY190" fmla="*/ 3915351 h 6858000"/>
              <a:gd name="connsiteX191" fmla="*/ 5059055 w 7467600"/>
              <a:gd name="connsiteY191" fmla="*/ 4108918 h 6858000"/>
              <a:gd name="connsiteX192" fmla="*/ 5290070 w 7467600"/>
              <a:gd name="connsiteY192" fmla="*/ 4263619 h 6858000"/>
              <a:gd name="connsiteX193" fmla="*/ 4834991 w 7467600"/>
              <a:gd name="connsiteY193" fmla="*/ 3830985 h 6858000"/>
              <a:gd name="connsiteX194" fmla="*/ 4440129 w 7467600"/>
              <a:gd name="connsiteY194" fmla="*/ 3448571 h 6858000"/>
              <a:gd name="connsiteX195" fmla="*/ 4441737 w 7467600"/>
              <a:gd name="connsiteY195" fmla="*/ 3399734 h 6858000"/>
              <a:gd name="connsiteX196" fmla="*/ 4431236 w 7467600"/>
              <a:gd name="connsiteY196" fmla="*/ 3400954 h 6858000"/>
              <a:gd name="connsiteX197" fmla="*/ 4557150 w 7467600"/>
              <a:gd name="connsiteY197" fmla="*/ 3510023 h 6858000"/>
              <a:gd name="connsiteX198" fmla="*/ 4856936 w 7467600"/>
              <a:gd name="connsiteY198" fmla="*/ 3809146 h 6858000"/>
              <a:gd name="connsiteX199" fmla="*/ 5111996 w 7467600"/>
              <a:gd name="connsiteY199" fmla="*/ 4065759 h 6858000"/>
              <a:gd name="connsiteX200" fmla="*/ 5388878 w 7467600"/>
              <a:gd name="connsiteY200" fmla="*/ 4300185 h 6858000"/>
              <a:gd name="connsiteX201" fmla="*/ 5425556 w 7467600"/>
              <a:gd name="connsiteY201" fmla="*/ 4308967 h 6858000"/>
              <a:gd name="connsiteX202" fmla="*/ 4943646 w 7467600"/>
              <a:gd name="connsiteY202" fmla="*/ 3822916 h 6858000"/>
              <a:gd name="connsiteX203" fmla="*/ 4594837 w 7467600"/>
              <a:gd name="connsiteY203" fmla="*/ 3532274 h 6858000"/>
              <a:gd name="connsiteX204" fmla="*/ 4441737 w 7467600"/>
              <a:gd name="connsiteY204" fmla="*/ 3399734 h 6858000"/>
              <a:gd name="connsiteX205" fmla="*/ 5425834 w 7467600"/>
              <a:gd name="connsiteY205" fmla="*/ 3162785 h 6858000"/>
              <a:gd name="connsiteX206" fmla="*/ 5401644 w 7467600"/>
              <a:gd name="connsiteY206" fmla="*/ 3617847 h 6858000"/>
              <a:gd name="connsiteX207" fmla="*/ 5467256 w 7467600"/>
              <a:gd name="connsiteY207" fmla="*/ 4175494 h 6858000"/>
              <a:gd name="connsiteX208" fmla="*/ 5448069 w 7467600"/>
              <a:gd name="connsiteY208" fmla="*/ 3567554 h 6858000"/>
              <a:gd name="connsiteX209" fmla="*/ 5425834 w 7467600"/>
              <a:gd name="connsiteY209" fmla="*/ 3162785 h 6858000"/>
              <a:gd name="connsiteX210" fmla="*/ 1318687 w 7467600"/>
              <a:gd name="connsiteY210" fmla="*/ 3113840 h 6858000"/>
              <a:gd name="connsiteX211" fmla="*/ 1066793 w 7467600"/>
              <a:gd name="connsiteY211" fmla="*/ 3212171 h 6858000"/>
              <a:gd name="connsiteX212" fmla="*/ 993319 w 7467600"/>
              <a:gd name="connsiteY212" fmla="*/ 3247648 h 6858000"/>
              <a:gd name="connsiteX213" fmla="*/ 853081 w 7467600"/>
              <a:gd name="connsiteY213" fmla="*/ 3312410 h 6858000"/>
              <a:gd name="connsiteX214" fmla="*/ 805957 w 7467600"/>
              <a:gd name="connsiteY214" fmla="*/ 3330443 h 6858000"/>
              <a:gd name="connsiteX215" fmla="*/ 1318687 w 7467600"/>
              <a:gd name="connsiteY215" fmla="*/ 3113840 h 6858000"/>
              <a:gd name="connsiteX216" fmla="*/ 5453702 w 7467600"/>
              <a:gd name="connsiteY216" fmla="*/ 3090882 h 6858000"/>
              <a:gd name="connsiteX217" fmla="*/ 5480135 w 7467600"/>
              <a:gd name="connsiteY217" fmla="*/ 3565802 h 6858000"/>
              <a:gd name="connsiteX218" fmla="*/ 5499023 w 7467600"/>
              <a:gd name="connsiteY218" fmla="*/ 4166310 h 6858000"/>
              <a:gd name="connsiteX219" fmla="*/ 5547022 w 7467600"/>
              <a:gd name="connsiteY219" fmla="*/ 3607838 h 6858000"/>
              <a:gd name="connsiteX220" fmla="*/ 5515964 w 7467600"/>
              <a:gd name="connsiteY220" fmla="*/ 3378541 h 6858000"/>
              <a:gd name="connsiteX221" fmla="*/ 5453702 w 7467600"/>
              <a:gd name="connsiteY221" fmla="*/ 3090882 h 6858000"/>
              <a:gd name="connsiteX222" fmla="*/ 1238695 w 7467600"/>
              <a:gd name="connsiteY222" fmla="*/ 3076820 h 6858000"/>
              <a:gd name="connsiteX223" fmla="*/ 716371 w 7467600"/>
              <a:gd name="connsiteY223" fmla="*/ 3293249 h 6858000"/>
              <a:gd name="connsiteX224" fmla="*/ 579522 w 7467600"/>
              <a:gd name="connsiteY224" fmla="*/ 3371759 h 6858000"/>
              <a:gd name="connsiteX225" fmla="*/ 600288 w 7467600"/>
              <a:gd name="connsiteY225" fmla="*/ 3365555 h 6858000"/>
              <a:gd name="connsiteX226" fmla="*/ 840692 w 7467600"/>
              <a:gd name="connsiteY226" fmla="*/ 3284921 h 6858000"/>
              <a:gd name="connsiteX227" fmla="*/ 979248 w 7467600"/>
              <a:gd name="connsiteY227" fmla="*/ 3221003 h 6858000"/>
              <a:gd name="connsiteX228" fmla="*/ 1053282 w 7467600"/>
              <a:gd name="connsiteY228" fmla="*/ 3185247 h 6858000"/>
              <a:gd name="connsiteX229" fmla="*/ 1320603 w 7467600"/>
              <a:gd name="connsiteY229" fmla="*/ 3081281 h 6858000"/>
              <a:gd name="connsiteX230" fmla="*/ 1238695 w 7467600"/>
              <a:gd name="connsiteY230" fmla="*/ 3076820 h 6858000"/>
              <a:gd name="connsiteX231" fmla="*/ 5425627 w 7467600"/>
              <a:gd name="connsiteY231" fmla="*/ 2954192 h 6858000"/>
              <a:gd name="connsiteX232" fmla="*/ 5470770 w 7467600"/>
              <a:gd name="connsiteY232" fmla="*/ 3005435 h 6858000"/>
              <a:gd name="connsiteX233" fmla="*/ 5519779 w 7467600"/>
              <a:gd name="connsiteY233" fmla="*/ 4359223 h 6858000"/>
              <a:gd name="connsiteX234" fmla="*/ 5520293 w 7467600"/>
              <a:gd name="connsiteY234" fmla="*/ 4360602 h 6858000"/>
              <a:gd name="connsiteX235" fmla="*/ 5767221 w 7467600"/>
              <a:gd name="connsiteY235" fmla="*/ 4665564 h 6858000"/>
              <a:gd name="connsiteX236" fmla="*/ 6937169 w 7467600"/>
              <a:gd name="connsiteY236" fmla="*/ 4815941 h 6858000"/>
              <a:gd name="connsiteX237" fmla="*/ 6953922 w 7467600"/>
              <a:gd name="connsiteY237" fmla="*/ 4890068 h 6858000"/>
              <a:gd name="connsiteX238" fmla="*/ 6071359 w 7467600"/>
              <a:gd name="connsiteY238" fmla="*/ 4770770 h 6858000"/>
              <a:gd name="connsiteX239" fmla="*/ 6038839 w 7467600"/>
              <a:gd name="connsiteY239" fmla="*/ 4764474 h 6858000"/>
              <a:gd name="connsiteX240" fmla="*/ 6038706 w 7467600"/>
              <a:gd name="connsiteY240" fmla="*/ 4763847 h 6858000"/>
              <a:gd name="connsiteX241" fmla="*/ 6037784 w 7467600"/>
              <a:gd name="connsiteY241" fmla="*/ 4764270 h 6858000"/>
              <a:gd name="connsiteX242" fmla="*/ 6038839 w 7467600"/>
              <a:gd name="connsiteY242" fmla="*/ 4764474 h 6858000"/>
              <a:gd name="connsiteX243" fmla="*/ 6040338 w 7467600"/>
              <a:gd name="connsiteY243" fmla="*/ 4771418 h 6858000"/>
              <a:gd name="connsiteX244" fmla="*/ 6024488 w 7467600"/>
              <a:gd name="connsiteY244" fmla="*/ 4809903 h 6858000"/>
              <a:gd name="connsiteX245" fmla="*/ 5599771 w 7467600"/>
              <a:gd name="connsiteY245" fmla="*/ 5509652 h 6858000"/>
              <a:gd name="connsiteX246" fmla="*/ 5548843 w 7467600"/>
              <a:gd name="connsiteY246" fmla="*/ 5563845 h 6858000"/>
              <a:gd name="connsiteX247" fmla="*/ 5940952 w 7467600"/>
              <a:gd name="connsiteY247" fmla="*/ 6250028 h 6858000"/>
              <a:gd name="connsiteX248" fmla="*/ 6043441 w 7467600"/>
              <a:gd name="connsiteY248" fmla="*/ 6665847 h 6858000"/>
              <a:gd name="connsiteX249" fmla="*/ 6093432 w 7467600"/>
              <a:gd name="connsiteY249" fmla="*/ 6858000 h 6858000"/>
              <a:gd name="connsiteX250" fmla="*/ 6034344 w 7467600"/>
              <a:gd name="connsiteY250" fmla="*/ 6858000 h 6858000"/>
              <a:gd name="connsiteX251" fmla="*/ 6026679 w 7467600"/>
              <a:gd name="connsiteY251" fmla="*/ 6836959 h 6858000"/>
              <a:gd name="connsiteX252" fmla="*/ 5800441 w 7467600"/>
              <a:gd name="connsiteY252" fmla="*/ 6335286 h 6858000"/>
              <a:gd name="connsiteX253" fmla="*/ 5526562 w 7467600"/>
              <a:gd name="connsiteY253" fmla="*/ 5705388 h 6858000"/>
              <a:gd name="connsiteX254" fmla="*/ 5519640 w 7467600"/>
              <a:gd name="connsiteY254" fmla="*/ 5683774 h 6858000"/>
              <a:gd name="connsiteX255" fmla="*/ 5844559 w 7467600"/>
              <a:gd name="connsiteY255" fmla="*/ 6553349 h 6858000"/>
              <a:gd name="connsiteX256" fmla="*/ 5975994 w 7467600"/>
              <a:gd name="connsiteY256" fmla="*/ 6858000 h 6858000"/>
              <a:gd name="connsiteX257" fmla="*/ 5898547 w 7467600"/>
              <a:gd name="connsiteY257" fmla="*/ 6858000 h 6858000"/>
              <a:gd name="connsiteX258" fmla="*/ 5682041 w 7467600"/>
              <a:gd name="connsiteY258" fmla="*/ 6355860 h 6858000"/>
              <a:gd name="connsiteX259" fmla="*/ 5461758 w 7467600"/>
              <a:gd name="connsiteY259" fmla="*/ 5820220 h 6858000"/>
              <a:gd name="connsiteX260" fmla="*/ 5237282 w 7467600"/>
              <a:gd name="connsiteY260" fmla="*/ 6579086 h 6858000"/>
              <a:gd name="connsiteX261" fmla="*/ 5115009 w 7467600"/>
              <a:gd name="connsiteY261" fmla="*/ 6858000 h 6858000"/>
              <a:gd name="connsiteX262" fmla="*/ 5028074 w 7467600"/>
              <a:gd name="connsiteY262" fmla="*/ 6858000 h 6858000"/>
              <a:gd name="connsiteX263" fmla="*/ 5079508 w 7467600"/>
              <a:gd name="connsiteY263" fmla="*/ 6749074 h 6858000"/>
              <a:gd name="connsiteX264" fmla="*/ 5371846 w 7467600"/>
              <a:gd name="connsiteY264" fmla="*/ 5924413 h 6858000"/>
              <a:gd name="connsiteX265" fmla="*/ 5270512 w 7467600"/>
              <a:gd name="connsiteY265" fmla="*/ 6138975 h 6858000"/>
              <a:gd name="connsiteX266" fmla="*/ 5062409 w 7467600"/>
              <a:gd name="connsiteY266" fmla="*/ 6653544 h 6858000"/>
              <a:gd name="connsiteX267" fmla="*/ 5036628 w 7467600"/>
              <a:gd name="connsiteY267" fmla="*/ 6754247 h 6858000"/>
              <a:gd name="connsiteX268" fmla="*/ 5009112 w 7467600"/>
              <a:gd name="connsiteY268" fmla="*/ 6858000 h 6858000"/>
              <a:gd name="connsiteX269" fmla="*/ 4976679 w 7467600"/>
              <a:gd name="connsiteY269" fmla="*/ 6858000 h 6858000"/>
              <a:gd name="connsiteX270" fmla="*/ 5006537 w 7467600"/>
              <a:gd name="connsiteY270" fmla="*/ 6747068 h 6858000"/>
              <a:gd name="connsiteX271" fmla="*/ 5032723 w 7467600"/>
              <a:gd name="connsiteY271" fmla="*/ 6644957 h 6858000"/>
              <a:gd name="connsiteX272" fmla="*/ 5242949 w 7467600"/>
              <a:gd name="connsiteY272" fmla="*/ 6125175 h 6858000"/>
              <a:gd name="connsiteX273" fmla="*/ 5286321 w 7467600"/>
              <a:gd name="connsiteY273" fmla="*/ 6033555 h 6858000"/>
              <a:gd name="connsiteX274" fmla="*/ 5008210 w 7467600"/>
              <a:gd name="connsiteY274" fmla="*/ 6649194 h 6858000"/>
              <a:gd name="connsiteX275" fmla="*/ 4986321 w 7467600"/>
              <a:gd name="connsiteY275" fmla="*/ 6765687 h 6858000"/>
              <a:gd name="connsiteX276" fmla="*/ 4973474 w 7467600"/>
              <a:gd name="connsiteY276" fmla="*/ 6858000 h 6858000"/>
              <a:gd name="connsiteX277" fmla="*/ 4907178 w 7467600"/>
              <a:gd name="connsiteY277" fmla="*/ 6858000 h 6858000"/>
              <a:gd name="connsiteX278" fmla="*/ 4910810 w 7467600"/>
              <a:gd name="connsiteY278" fmla="*/ 6829660 h 6858000"/>
              <a:gd name="connsiteX279" fmla="*/ 4987461 w 7467600"/>
              <a:gd name="connsiteY279" fmla="*/ 6432994 h 6858000"/>
              <a:gd name="connsiteX280" fmla="*/ 5179262 w 7467600"/>
              <a:gd name="connsiteY280" fmla="*/ 6035044 h 6858000"/>
              <a:gd name="connsiteX281" fmla="*/ 4689678 w 7467600"/>
              <a:gd name="connsiteY281" fmla="*/ 6440241 h 6858000"/>
              <a:gd name="connsiteX282" fmla="*/ 4477543 w 7467600"/>
              <a:gd name="connsiteY282" fmla="*/ 6674836 h 6858000"/>
              <a:gd name="connsiteX283" fmla="*/ 4329957 w 7467600"/>
              <a:gd name="connsiteY283" fmla="*/ 6858000 h 6858000"/>
              <a:gd name="connsiteX284" fmla="*/ 4218595 w 7467600"/>
              <a:gd name="connsiteY284" fmla="*/ 6858000 h 6858000"/>
              <a:gd name="connsiteX285" fmla="*/ 4368888 w 7467600"/>
              <a:gd name="connsiteY285" fmla="*/ 6668412 h 6858000"/>
              <a:gd name="connsiteX286" fmla="*/ 4563091 w 7467600"/>
              <a:gd name="connsiteY286" fmla="*/ 6442508 h 6858000"/>
              <a:gd name="connsiteX287" fmla="*/ 5387324 w 7467600"/>
              <a:gd name="connsiteY287" fmla="*/ 5705830 h 6858000"/>
              <a:gd name="connsiteX288" fmla="*/ 5073620 w 7467600"/>
              <a:gd name="connsiteY288" fmla="*/ 5955437 h 6858000"/>
              <a:gd name="connsiteX289" fmla="*/ 4689789 w 7467600"/>
              <a:gd name="connsiteY289" fmla="*/ 6268382 h 6858000"/>
              <a:gd name="connsiteX290" fmla="*/ 4418722 w 7467600"/>
              <a:gd name="connsiteY290" fmla="*/ 6570886 h 6858000"/>
              <a:gd name="connsiteX291" fmla="*/ 4214944 w 7467600"/>
              <a:gd name="connsiteY291" fmla="*/ 6858000 h 6858000"/>
              <a:gd name="connsiteX292" fmla="*/ 4177898 w 7467600"/>
              <a:gd name="connsiteY292" fmla="*/ 6858000 h 6858000"/>
              <a:gd name="connsiteX293" fmla="*/ 4391597 w 7467600"/>
              <a:gd name="connsiteY293" fmla="*/ 6556370 h 6858000"/>
              <a:gd name="connsiteX294" fmla="*/ 4668889 w 7467600"/>
              <a:gd name="connsiteY294" fmla="*/ 6246399 h 6858000"/>
              <a:gd name="connsiteX295" fmla="*/ 5055427 w 7467600"/>
              <a:gd name="connsiteY295" fmla="*/ 5931476 h 6858000"/>
              <a:gd name="connsiteX296" fmla="*/ 5371814 w 7467600"/>
              <a:gd name="connsiteY296" fmla="*/ 5678975 h 6858000"/>
              <a:gd name="connsiteX297" fmla="*/ 4987918 w 7467600"/>
              <a:gd name="connsiteY297" fmla="*/ 5838701 h 6858000"/>
              <a:gd name="connsiteX298" fmla="*/ 4317146 w 7467600"/>
              <a:gd name="connsiteY298" fmla="*/ 6587716 h 6858000"/>
              <a:gd name="connsiteX299" fmla="*/ 4171627 w 7467600"/>
              <a:gd name="connsiteY299" fmla="*/ 6858000 h 6858000"/>
              <a:gd name="connsiteX300" fmla="*/ 4081585 w 7467600"/>
              <a:gd name="connsiteY300" fmla="*/ 6858000 h 6858000"/>
              <a:gd name="connsiteX301" fmla="*/ 4238603 w 7467600"/>
              <a:gd name="connsiteY301" fmla="*/ 6559341 h 6858000"/>
              <a:gd name="connsiteX302" fmla="*/ 4778333 w 7467600"/>
              <a:gd name="connsiteY302" fmla="*/ 5873626 h 6858000"/>
              <a:gd name="connsiteX303" fmla="*/ 5414185 w 7467600"/>
              <a:gd name="connsiteY303" fmla="*/ 5573882 h 6858000"/>
              <a:gd name="connsiteX304" fmla="*/ 5959648 w 7467600"/>
              <a:gd name="connsiteY304" fmla="*/ 4760797 h 6858000"/>
              <a:gd name="connsiteX305" fmla="*/ 5355019 w 7467600"/>
              <a:gd name="connsiteY305" fmla="*/ 4734672 h 6858000"/>
              <a:gd name="connsiteX306" fmla="*/ 5083565 w 7467600"/>
              <a:gd name="connsiteY306" fmla="*/ 5179121 h 6858000"/>
              <a:gd name="connsiteX307" fmla="*/ 4713577 w 7467600"/>
              <a:gd name="connsiteY307" fmla="*/ 5616803 h 6858000"/>
              <a:gd name="connsiteX308" fmla="*/ 3989559 w 7467600"/>
              <a:gd name="connsiteY308" fmla="*/ 6145945 h 6858000"/>
              <a:gd name="connsiteX309" fmla="*/ 3939824 w 7467600"/>
              <a:gd name="connsiteY309" fmla="*/ 6066900 h 6858000"/>
              <a:gd name="connsiteX310" fmla="*/ 4584537 w 7467600"/>
              <a:gd name="connsiteY310" fmla="*/ 5324826 h 6858000"/>
              <a:gd name="connsiteX311" fmla="*/ 5037105 w 7467600"/>
              <a:gd name="connsiteY311" fmla="*/ 5088765 h 6858000"/>
              <a:gd name="connsiteX312" fmla="*/ 5039930 w 7467600"/>
              <a:gd name="connsiteY312" fmla="*/ 5089585 h 6858000"/>
              <a:gd name="connsiteX313" fmla="*/ 5263764 w 7467600"/>
              <a:gd name="connsiteY313" fmla="*/ 4735525 h 6858000"/>
              <a:gd name="connsiteX314" fmla="*/ 4086300 w 7467600"/>
              <a:gd name="connsiteY314" fmla="*/ 4884599 h 6858000"/>
              <a:gd name="connsiteX315" fmla="*/ 4085485 w 7467600"/>
              <a:gd name="connsiteY315" fmla="*/ 4899070 h 6858000"/>
              <a:gd name="connsiteX316" fmla="*/ 3871915 w 7467600"/>
              <a:gd name="connsiteY316" fmla="*/ 5253645 h 6858000"/>
              <a:gd name="connsiteX317" fmla="*/ 3799374 w 7467600"/>
              <a:gd name="connsiteY317" fmla="*/ 5466127 h 6858000"/>
              <a:gd name="connsiteX318" fmla="*/ 3498850 w 7467600"/>
              <a:gd name="connsiteY318" fmla="*/ 6661888 h 6858000"/>
              <a:gd name="connsiteX319" fmla="*/ 3399216 w 7467600"/>
              <a:gd name="connsiteY319" fmla="*/ 6858000 h 6858000"/>
              <a:gd name="connsiteX320" fmla="*/ 3303688 w 7467600"/>
              <a:gd name="connsiteY320" fmla="*/ 6858000 h 6858000"/>
              <a:gd name="connsiteX321" fmla="*/ 3391774 w 7467600"/>
              <a:gd name="connsiteY321" fmla="*/ 6697181 h 6858000"/>
              <a:gd name="connsiteX322" fmla="*/ 3735540 w 7467600"/>
              <a:gd name="connsiteY322" fmla="*/ 5546923 h 6858000"/>
              <a:gd name="connsiteX323" fmla="*/ 3729438 w 7467600"/>
              <a:gd name="connsiteY323" fmla="*/ 5569058 h 6858000"/>
              <a:gd name="connsiteX324" fmla="*/ 3707782 w 7467600"/>
              <a:gd name="connsiteY324" fmla="*/ 5644908 h 6858000"/>
              <a:gd name="connsiteX325" fmla="*/ 3583827 w 7467600"/>
              <a:gd name="connsiteY325" fmla="*/ 6039215 h 6858000"/>
              <a:gd name="connsiteX326" fmla="*/ 3547861 w 7467600"/>
              <a:gd name="connsiteY326" fmla="*/ 6129609 h 6858000"/>
              <a:gd name="connsiteX327" fmla="*/ 3490905 w 7467600"/>
              <a:gd name="connsiteY327" fmla="*/ 6277660 h 6858000"/>
              <a:gd name="connsiteX328" fmla="*/ 3455859 w 7467600"/>
              <a:gd name="connsiteY328" fmla="*/ 6391301 h 6858000"/>
              <a:gd name="connsiteX329" fmla="*/ 3429112 w 7467600"/>
              <a:gd name="connsiteY329" fmla="*/ 6479469 h 6858000"/>
              <a:gd name="connsiteX330" fmla="*/ 3304862 w 7467600"/>
              <a:gd name="connsiteY330" fmla="*/ 6796476 h 6858000"/>
              <a:gd name="connsiteX331" fmla="*/ 3276071 w 7467600"/>
              <a:gd name="connsiteY331" fmla="*/ 6858000 h 6858000"/>
              <a:gd name="connsiteX332" fmla="*/ 3240805 w 7467600"/>
              <a:gd name="connsiteY332" fmla="*/ 6858000 h 6858000"/>
              <a:gd name="connsiteX333" fmla="*/ 3275917 w 7467600"/>
              <a:gd name="connsiteY333" fmla="*/ 6783192 h 6858000"/>
              <a:gd name="connsiteX334" fmla="*/ 3399358 w 7467600"/>
              <a:gd name="connsiteY334" fmla="*/ 6469011 h 6858000"/>
              <a:gd name="connsiteX335" fmla="*/ 3425650 w 7467600"/>
              <a:gd name="connsiteY335" fmla="*/ 6381333 h 6858000"/>
              <a:gd name="connsiteX336" fmla="*/ 3460661 w 7467600"/>
              <a:gd name="connsiteY336" fmla="*/ 6266763 h 6858000"/>
              <a:gd name="connsiteX337" fmla="*/ 3518021 w 7467600"/>
              <a:gd name="connsiteY337" fmla="*/ 6117298 h 6858000"/>
              <a:gd name="connsiteX338" fmla="*/ 3554035 w 7467600"/>
              <a:gd name="connsiteY338" fmla="*/ 6027832 h 6858000"/>
              <a:gd name="connsiteX339" fmla="*/ 3677174 w 7467600"/>
              <a:gd name="connsiteY339" fmla="*/ 5636351 h 6858000"/>
              <a:gd name="connsiteX340" fmla="*/ 3698819 w 7467600"/>
              <a:gd name="connsiteY340" fmla="*/ 5560503 h 6858000"/>
              <a:gd name="connsiteX341" fmla="*/ 3702094 w 7467600"/>
              <a:gd name="connsiteY341" fmla="*/ 5549194 h 6858000"/>
              <a:gd name="connsiteX342" fmla="*/ 3398355 w 7467600"/>
              <a:gd name="connsiteY342" fmla="*/ 6094603 h 6858000"/>
              <a:gd name="connsiteX343" fmla="*/ 3193941 w 7467600"/>
              <a:gd name="connsiteY343" fmla="*/ 6798775 h 6858000"/>
              <a:gd name="connsiteX344" fmla="*/ 3184140 w 7467600"/>
              <a:gd name="connsiteY344" fmla="*/ 6858000 h 6858000"/>
              <a:gd name="connsiteX345" fmla="*/ 3099978 w 7467600"/>
              <a:gd name="connsiteY345" fmla="*/ 6858000 h 6858000"/>
              <a:gd name="connsiteX346" fmla="*/ 3101556 w 7467600"/>
              <a:gd name="connsiteY346" fmla="*/ 6843337 h 6858000"/>
              <a:gd name="connsiteX347" fmla="*/ 3370162 w 7467600"/>
              <a:gd name="connsiteY347" fmla="*/ 5785550 h 6858000"/>
              <a:gd name="connsiteX348" fmla="*/ 3746477 w 7467600"/>
              <a:gd name="connsiteY348" fmla="*/ 5377889 h 6858000"/>
              <a:gd name="connsiteX349" fmla="*/ 3863399 w 7467600"/>
              <a:gd name="connsiteY349" fmla="*/ 5087257 h 6858000"/>
              <a:gd name="connsiteX350" fmla="*/ 3968712 w 7467600"/>
              <a:gd name="connsiteY350" fmla="*/ 4913989 h 6858000"/>
              <a:gd name="connsiteX351" fmla="*/ 2792390 w 7467600"/>
              <a:gd name="connsiteY351" fmla="*/ 5382974 h 6858000"/>
              <a:gd name="connsiteX352" fmla="*/ 2714982 w 7467600"/>
              <a:gd name="connsiteY352" fmla="*/ 5427051 h 6858000"/>
              <a:gd name="connsiteX353" fmla="*/ 2813361 w 7467600"/>
              <a:gd name="connsiteY353" fmla="*/ 6023912 h 6858000"/>
              <a:gd name="connsiteX354" fmla="*/ 2688430 w 7467600"/>
              <a:gd name="connsiteY354" fmla="*/ 6801564 h 6858000"/>
              <a:gd name="connsiteX355" fmla="*/ 2629626 w 7467600"/>
              <a:gd name="connsiteY355" fmla="*/ 6763394 h 6858000"/>
              <a:gd name="connsiteX356" fmla="*/ 2565328 w 7467600"/>
              <a:gd name="connsiteY356" fmla="*/ 5516399 h 6858000"/>
              <a:gd name="connsiteX357" fmla="*/ 1922999 w 7467600"/>
              <a:gd name="connsiteY357" fmla="*/ 5980343 h 6858000"/>
              <a:gd name="connsiteX358" fmla="*/ 1950261 w 7467600"/>
              <a:gd name="connsiteY358" fmla="*/ 6405858 h 6858000"/>
              <a:gd name="connsiteX359" fmla="*/ 2365554 w 7467600"/>
              <a:gd name="connsiteY359" fmla="*/ 6759107 h 6858000"/>
              <a:gd name="connsiteX360" fmla="*/ 2424142 w 7467600"/>
              <a:gd name="connsiteY360" fmla="*/ 6858000 h 6858000"/>
              <a:gd name="connsiteX361" fmla="*/ 2395994 w 7467600"/>
              <a:gd name="connsiteY361" fmla="*/ 6858000 h 6858000"/>
              <a:gd name="connsiteX362" fmla="*/ 2392863 w 7467600"/>
              <a:gd name="connsiteY362" fmla="*/ 6852964 h 6858000"/>
              <a:gd name="connsiteX363" fmla="*/ 2017589 w 7467600"/>
              <a:gd name="connsiteY363" fmla="*/ 6493982 h 6858000"/>
              <a:gd name="connsiteX364" fmla="*/ 2147336 w 7467600"/>
              <a:gd name="connsiteY364" fmla="*/ 6594052 h 6858000"/>
              <a:gd name="connsiteX365" fmla="*/ 2207047 w 7467600"/>
              <a:gd name="connsiteY365" fmla="*/ 6654540 h 6858000"/>
              <a:gd name="connsiteX366" fmla="*/ 2299106 w 7467600"/>
              <a:gd name="connsiteY366" fmla="*/ 6778931 h 6858000"/>
              <a:gd name="connsiteX367" fmla="*/ 2314430 w 7467600"/>
              <a:gd name="connsiteY367" fmla="*/ 6801144 h 6858000"/>
              <a:gd name="connsiteX368" fmla="*/ 2352406 w 7467600"/>
              <a:gd name="connsiteY368" fmla="*/ 6858000 h 6858000"/>
              <a:gd name="connsiteX369" fmla="*/ 2314492 w 7467600"/>
              <a:gd name="connsiteY369" fmla="*/ 6858000 h 6858000"/>
              <a:gd name="connsiteX370" fmla="*/ 2288095 w 7467600"/>
              <a:gd name="connsiteY370" fmla="*/ 6818030 h 6858000"/>
              <a:gd name="connsiteX371" fmla="*/ 2272768 w 7467600"/>
              <a:gd name="connsiteY371" fmla="*/ 6795822 h 6858000"/>
              <a:gd name="connsiteX372" fmla="*/ 2182715 w 7467600"/>
              <a:gd name="connsiteY372" fmla="*/ 6675071 h 6858000"/>
              <a:gd name="connsiteX373" fmla="*/ 2032061 w 7467600"/>
              <a:gd name="connsiteY373" fmla="*/ 6541380 h 6858000"/>
              <a:gd name="connsiteX374" fmla="*/ 2257220 w 7467600"/>
              <a:gd name="connsiteY374" fmla="*/ 6826257 h 6858000"/>
              <a:gd name="connsiteX375" fmla="*/ 2281324 w 7467600"/>
              <a:gd name="connsiteY375" fmla="*/ 6858000 h 6858000"/>
              <a:gd name="connsiteX376" fmla="*/ 2242860 w 7467600"/>
              <a:gd name="connsiteY376" fmla="*/ 6858000 h 6858000"/>
              <a:gd name="connsiteX377" fmla="*/ 2232818 w 7467600"/>
              <a:gd name="connsiteY377" fmla="*/ 6844926 h 6858000"/>
              <a:gd name="connsiteX378" fmla="*/ 1990172 w 7467600"/>
              <a:gd name="connsiteY378" fmla="*/ 6542121 h 6858000"/>
              <a:gd name="connsiteX379" fmla="*/ 2124090 w 7467600"/>
              <a:gd name="connsiteY379" fmla="*/ 6761017 h 6858000"/>
              <a:gd name="connsiteX380" fmla="*/ 2200380 w 7467600"/>
              <a:gd name="connsiteY380" fmla="*/ 6858000 h 6858000"/>
              <a:gd name="connsiteX381" fmla="*/ 2147507 w 7467600"/>
              <a:gd name="connsiteY381" fmla="*/ 6858000 h 6858000"/>
              <a:gd name="connsiteX382" fmla="*/ 2070668 w 7467600"/>
              <a:gd name="connsiteY382" fmla="*/ 6761520 h 6858000"/>
              <a:gd name="connsiteX383" fmla="*/ 1975142 w 7467600"/>
              <a:gd name="connsiteY383" fmla="*/ 6585570 h 6858000"/>
              <a:gd name="connsiteX384" fmla="*/ 2050035 w 7467600"/>
              <a:gd name="connsiteY384" fmla="*/ 6813345 h 6858000"/>
              <a:gd name="connsiteX385" fmla="*/ 2063025 w 7467600"/>
              <a:gd name="connsiteY385" fmla="*/ 6858000 h 6858000"/>
              <a:gd name="connsiteX386" fmla="*/ 2021675 w 7467600"/>
              <a:gd name="connsiteY386" fmla="*/ 6858000 h 6858000"/>
              <a:gd name="connsiteX387" fmla="*/ 2019308 w 7467600"/>
              <a:gd name="connsiteY387" fmla="*/ 6847118 h 6858000"/>
              <a:gd name="connsiteX388" fmla="*/ 1938835 w 7467600"/>
              <a:gd name="connsiteY388" fmla="*/ 6551160 h 6858000"/>
              <a:gd name="connsiteX389" fmla="*/ 1953230 w 7467600"/>
              <a:gd name="connsiteY389" fmla="*/ 6759699 h 6858000"/>
              <a:gd name="connsiteX390" fmla="*/ 1956763 w 7467600"/>
              <a:gd name="connsiteY390" fmla="*/ 6778191 h 6858000"/>
              <a:gd name="connsiteX391" fmla="*/ 1967925 w 7467600"/>
              <a:gd name="connsiteY391" fmla="*/ 6858000 h 6858000"/>
              <a:gd name="connsiteX392" fmla="*/ 1936622 w 7467600"/>
              <a:gd name="connsiteY392" fmla="*/ 6858000 h 6858000"/>
              <a:gd name="connsiteX393" fmla="*/ 1926261 w 7467600"/>
              <a:gd name="connsiteY393" fmla="*/ 6784064 h 6858000"/>
              <a:gd name="connsiteX394" fmla="*/ 1922724 w 7467600"/>
              <a:gd name="connsiteY394" fmla="*/ 6765577 h 6858000"/>
              <a:gd name="connsiteX395" fmla="*/ 1904650 w 7467600"/>
              <a:gd name="connsiteY395" fmla="*/ 6639616 h 6858000"/>
              <a:gd name="connsiteX396" fmla="*/ 1885273 w 7467600"/>
              <a:gd name="connsiteY396" fmla="*/ 6858000 h 6858000"/>
              <a:gd name="connsiteX397" fmla="*/ 1854363 w 7467600"/>
              <a:gd name="connsiteY397" fmla="*/ 6858000 h 6858000"/>
              <a:gd name="connsiteX398" fmla="*/ 1880391 w 7467600"/>
              <a:gd name="connsiteY398" fmla="*/ 6603796 h 6858000"/>
              <a:gd name="connsiteX399" fmla="*/ 1818273 w 7467600"/>
              <a:gd name="connsiteY399" fmla="*/ 6715729 h 6858000"/>
              <a:gd name="connsiteX400" fmla="*/ 1794691 w 7467600"/>
              <a:gd name="connsiteY400" fmla="*/ 6843239 h 6858000"/>
              <a:gd name="connsiteX401" fmla="*/ 1794914 w 7467600"/>
              <a:gd name="connsiteY401" fmla="*/ 6858000 h 6858000"/>
              <a:gd name="connsiteX402" fmla="*/ 1746128 w 7467600"/>
              <a:gd name="connsiteY402" fmla="*/ 6858000 h 6858000"/>
              <a:gd name="connsiteX403" fmla="*/ 1753934 w 7467600"/>
              <a:gd name="connsiteY403" fmla="*/ 6724796 h 6858000"/>
              <a:gd name="connsiteX404" fmla="*/ 1792053 w 7467600"/>
              <a:gd name="connsiteY404" fmla="*/ 6572396 h 6858000"/>
              <a:gd name="connsiteX405" fmla="*/ 1862248 w 7467600"/>
              <a:gd name="connsiteY405" fmla="*/ 6266397 h 6858000"/>
              <a:gd name="connsiteX406" fmla="*/ 1862250 w 7467600"/>
              <a:gd name="connsiteY406" fmla="*/ 6033531 h 6858000"/>
              <a:gd name="connsiteX407" fmla="*/ 1211999 w 7467600"/>
              <a:gd name="connsiteY407" fmla="*/ 6683610 h 6858000"/>
              <a:gd name="connsiteX408" fmla="*/ 1213266 w 7467600"/>
              <a:gd name="connsiteY408" fmla="*/ 6691947 h 6858000"/>
              <a:gd name="connsiteX409" fmla="*/ 1203370 w 7467600"/>
              <a:gd name="connsiteY409" fmla="*/ 6850676 h 6858000"/>
              <a:gd name="connsiteX410" fmla="*/ 1203671 w 7467600"/>
              <a:gd name="connsiteY410" fmla="*/ 6858000 h 6858000"/>
              <a:gd name="connsiteX411" fmla="*/ 1143180 w 7467600"/>
              <a:gd name="connsiteY411" fmla="*/ 6858000 h 6858000"/>
              <a:gd name="connsiteX412" fmla="*/ 1142176 w 7467600"/>
              <a:gd name="connsiteY412" fmla="*/ 6766045 h 6858000"/>
              <a:gd name="connsiteX413" fmla="*/ 1067484 w 7467600"/>
              <a:gd name="connsiteY413" fmla="*/ 6858000 h 6858000"/>
              <a:gd name="connsiteX414" fmla="*/ 953928 w 7467600"/>
              <a:gd name="connsiteY414" fmla="*/ 6858000 h 6858000"/>
              <a:gd name="connsiteX415" fmla="*/ 959715 w 7467600"/>
              <a:gd name="connsiteY415" fmla="*/ 6850185 h 6858000"/>
              <a:gd name="connsiteX416" fmla="*/ 1483788 w 7467600"/>
              <a:gd name="connsiteY416" fmla="*/ 6259174 h 6858000"/>
              <a:gd name="connsiteX417" fmla="*/ 1100671 w 7467600"/>
              <a:gd name="connsiteY417" fmla="*/ 6252137 h 6858000"/>
              <a:gd name="connsiteX418" fmla="*/ 1090144 w 7467600"/>
              <a:gd name="connsiteY418" fmla="*/ 6256748 h 6858000"/>
              <a:gd name="connsiteX419" fmla="*/ 1095872 w 7467600"/>
              <a:gd name="connsiteY419" fmla="*/ 6271892 h 6858000"/>
              <a:gd name="connsiteX420" fmla="*/ 262785 w 7467600"/>
              <a:gd name="connsiteY420" fmla="*/ 6845450 h 6858000"/>
              <a:gd name="connsiteX421" fmla="*/ 209968 w 7467600"/>
              <a:gd name="connsiteY421" fmla="*/ 6770713 h 6858000"/>
              <a:gd name="connsiteX422" fmla="*/ 873460 w 7467600"/>
              <a:gd name="connsiteY422" fmla="*/ 6253768 h 6858000"/>
              <a:gd name="connsiteX423" fmla="*/ 192686 w 7467600"/>
              <a:gd name="connsiteY423" fmla="*/ 5849257 h 6858000"/>
              <a:gd name="connsiteX424" fmla="*/ 4696 w 7467600"/>
              <a:gd name="connsiteY424" fmla="*/ 5697668 h 6858000"/>
              <a:gd name="connsiteX425" fmla="*/ 0 w 7467600"/>
              <a:gd name="connsiteY425" fmla="*/ 5689984 h 6858000"/>
              <a:gd name="connsiteX426" fmla="*/ 0 w 7467600"/>
              <a:gd name="connsiteY426" fmla="*/ 5513472 h 6858000"/>
              <a:gd name="connsiteX427" fmla="*/ 174101 w 7467600"/>
              <a:gd name="connsiteY427" fmla="*/ 5620277 h 6858000"/>
              <a:gd name="connsiteX428" fmla="*/ 891800 w 7467600"/>
              <a:gd name="connsiteY428" fmla="*/ 6036935 h 6858000"/>
              <a:gd name="connsiteX429" fmla="*/ 1072219 w 7467600"/>
              <a:gd name="connsiteY429" fmla="*/ 6169443 h 6858000"/>
              <a:gd name="connsiteX430" fmla="*/ 1074117 w 7467600"/>
              <a:gd name="connsiteY430" fmla="*/ 6170301 h 6858000"/>
              <a:gd name="connsiteX431" fmla="*/ 1083114 w 7467600"/>
              <a:gd name="connsiteY431" fmla="*/ 6174131 h 6858000"/>
              <a:gd name="connsiteX432" fmla="*/ 1543010 w 7467600"/>
              <a:gd name="connsiteY432" fmla="*/ 6191140 h 6858000"/>
              <a:gd name="connsiteX433" fmla="*/ 1551080 w 7467600"/>
              <a:gd name="connsiteY433" fmla="*/ 6195006 h 6858000"/>
              <a:gd name="connsiteX434" fmla="*/ 2345443 w 7467600"/>
              <a:gd name="connsiteY434" fmla="*/ 5549882 h 6858000"/>
              <a:gd name="connsiteX435" fmla="*/ 1721499 w 7467600"/>
              <a:gd name="connsiteY435" fmla="*/ 5599969 h 6858000"/>
              <a:gd name="connsiteX436" fmla="*/ 767716 w 7467600"/>
              <a:gd name="connsiteY436" fmla="*/ 5472768 h 6858000"/>
              <a:gd name="connsiteX437" fmla="*/ 722147 w 7467600"/>
              <a:gd name="connsiteY437" fmla="*/ 5393091 h 6858000"/>
              <a:gd name="connsiteX438" fmla="*/ 1485552 w 7467600"/>
              <a:gd name="connsiteY438" fmla="*/ 5313202 h 6858000"/>
              <a:gd name="connsiteX439" fmla="*/ 2143004 w 7467600"/>
              <a:gd name="connsiteY439" fmla="*/ 5402420 h 6858000"/>
              <a:gd name="connsiteX440" fmla="*/ 1933391 w 7467600"/>
              <a:gd name="connsiteY440" fmla="*/ 5156971 h 6858000"/>
              <a:gd name="connsiteX441" fmla="*/ 1827118 w 7467600"/>
              <a:gd name="connsiteY441" fmla="*/ 4968410 h 6858000"/>
              <a:gd name="connsiteX442" fmla="*/ 1837349 w 7467600"/>
              <a:gd name="connsiteY442" fmla="*/ 4956357 h 6858000"/>
              <a:gd name="connsiteX443" fmla="*/ 2162835 w 7467600"/>
              <a:gd name="connsiteY443" fmla="*/ 5187853 h 6858000"/>
              <a:gd name="connsiteX444" fmla="*/ 2257167 w 7467600"/>
              <a:gd name="connsiteY444" fmla="*/ 5462123 h 6858000"/>
              <a:gd name="connsiteX445" fmla="*/ 2261598 w 7467600"/>
              <a:gd name="connsiteY445" fmla="*/ 5467998 h 6858000"/>
              <a:gd name="connsiteX446" fmla="*/ 2437177 w 7467600"/>
              <a:gd name="connsiteY446" fmla="*/ 5479608 h 6858000"/>
              <a:gd name="connsiteX447" fmla="*/ 2445247 w 7467600"/>
              <a:gd name="connsiteY447" fmla="*/ 5483476 h 6858000"/>
              <a:gd name="connsiteX448" fmla="*/ 2743626 w 7467600"/>
              <a:gd name="connsiteY448" fmla="*/ 5304819 h 6858000"/>
              <a:gd name="connsiteX449" fmla="*/ 3048102 w 7467600"/>
              <a:gd name="connsiteY449" fmla="*/ 5150595 h 6858000"/>
              <a:gd name="connsiteX450" fmla="*/ 1799414 w 7467600"/>
              <a:gd name="connsiteY450" fmla="*/ 4694732 h 6858000"/>
              <a:gd name="connsiteX451" fmla="*/ 1771735 w 7467600"/>
              <a:gd name="connsiteY451" fmla="*/ 4619929 h 6858000"/>
              <a:gd name="connsiteX452" fmla="*/ 3104273 w 7467600"/>
              <a:gd name="connsiteY452" fmla="*/ 5076159 h 6858000"/>
              <a:gd name="connsiteX453" fmla="*/ 3113245 w 7467600"/>
              <a:gd name="connsiteY453" fmla="*/ 5090705 h 6858000"/>
              <a:gd name="connsiteX454" fmla="*/ 3126294 w 7467600"/>
              <a:gd name="connsiteY454" fmla="*/ 5114400 h 6858000"/>
              <a:gd name="connsiteX455" fmla="*/ 3937433 w 7467600"/>
              <a:gd name="connsiteY455" fmla="*/ 4830473 h 6858000"/>
              <a:gd name="connsiteX456" fmla="*/ 3590475 w 7467600"/>
              <a:gd name="connsiteY456" fmla="*/ 4597974 h 6858000"/>
              <a:gd name="connsiteX457" fmla="*/ 3100264 w 7467600"/>
              <a:gd name="connsiteY457" fmla="*/ 4579845 h 6858000"/>
              <a:gd name="connsiteX458" fmla="*/ 2183576 w 7467600"/>
              <a:gd name="connsiteY458" fmla="*/ 4227150 h 6858000"/>
              <a:gd name="connsiteX459" fmla="*/ 2151029 w 7467600"/>
              <a:gd name="connsiteY459" fmla="*/ 4146947 h 6858000"/>
              <a:gd name="connsiteX460" fmla="*/ 3563434 w 7467600"/>
              <a:gd name="connsiteY460" fmla="*/ 4469115 h 6858000"/>
              <a:gd name="connsiteX461" fmla="*/ 3177952 w 7467600"/>
              <a:gd name="connsiteY461" fmla="*/ 3657386 h 6858000"/>
              <a:gd name="connsiteX462" fmla="*/ 3189263 w 7467600"/>
              <a:gd name="connsiteY462" fmla="*/ 3625726 h 6858000"/>
              <a:gd name="connsiteX463" fmla="*/ 3560912 w 7467600"/>
              <a:gd name="connsiteY463" fmla="*/ 4079863 h 6858000"/>
              <a:gd name="connsiteX464" fmla="*/ 3626636 w 7467600"/>
              <a:gd name="connsiteY464" fmla="*/ 4512230 h 6858000"/>
              <a:gd name="connsiteX465" fmla="*/ 3653088 w 7467600"/>
              <a:gd name="connsiteY465" fmla="*/ 4521417 h 6858000"/>
              <a:gd name="connsiteX466" fmla="*/ 3988128 w 7467600"/>
              <a:gd name="connsiteY466" fmla="*/ 4817267 h 6858000"/>
              <a:gd name="connsiteX467" fmla="*/ 4830582 w 7467600"/>
              <a:gd name="connsiteY467" fmla="*/ 4676000 h 6858000"/>
              <a:gd name="connsiteX468" fmla="*/ 4830100 w 7467600"/>
              <a:gd name="connsiteY468" fmla="*/ 4675554 h 6858000"/>
              <a:gd name="connsiteX469" fmla="*/ 4036318 w 7467600"/>
              <a:gd name="connsiteY469" fmla="*/ 4147013 h 6858000"/>
              <a:gd name="connsiteX470" fmla="*/ 3432098 w 7467600"/>
              <a:gd name="connsiteY470" fmla="*/ 3537312 h 6858000"/>
              <a:gd name="connsiteX471" fmla="*/ 3446761 w 7467600"/>
              <a:gd name="connsiteY471" fmla="*/ 3461278 h 6858000"/>
              <a:gd name="connsiteX472" fmla="*/ 4419733 w 7467600"/>
              <a:gd name="connsiteY472" fmla="*/ 3963555 h 6858000"/>
              <a:gd name="connsiteX473" fmla="*/ 4781371 w 7467600"/>
              <a:gd name="connsiteY473" fmla="*/ 4458604 h 6858000"/>
              <a:gd name="connsiteX474" fmla="*/ 4780440 w 7467600"/>
              <a:gd name="connsiteY474" fmla="*/ 4470290 h 6858000"/>
              <a:gd name="connsiteX475" fmla="*/ 4898954 w 7467600"/>
              <a:gd name="connsiteY475" fmla="*/ 4662092 h 6858000"/>
              <a:gd name="connsiteX476" fmla="*/ 4900699 w 7467600"/>
              <a:gd name="connsiteY476" fmla="*/ 4670867 h 6858000"/>
              <a:gd name="connsiteX477" fmla="*/ 5714511 w 7467600"/>
              <a:gd name="connsiteY477" fmla="*/ 4663483 h 6858000"/>
              <a:gd name="connsiteX478" fmla="*/ 5464793 w 7467600"/>
              <a:gd name="connsiteY478" fmla="*/ 4393556 h 6858000"/>
              <a:gd name="connsiteX479" fmla="*/ 5461897 w 7467600"/>
              <a:gd name="connsiteY479" fmla="*/ 4390879 h 6858000"/>
              <a:gd name="connsiteX480" fmla="*/ 4294126 w 7467600"/>
              <a:gd name="connsiteY480" fmla="*/ 3303048 h 6858000"/>
              <a:gd name="connsiteX481" fmla="*/ 4305321 w 7467600"/>
              <a:gd name="connsiteY481" fmla="*/ 3256953 h 6858000"/>
              <a:gd name="connsiteX482" fmla="*/ 4949299 w 7467600"/>
              <a:gd name="connsiteY482" fmla="*/ 3766336 h 6858000"/>
              <a:gd name="connsiteX483" fmla="*/ 5291452 w 7467600"/>
              <a:gd name="connsiteY483" fmla="*/ 4076801 h 6858000"/>
              <a:gd name="connsiteX484" fmla="*/ 5434998 w 7467600"/>
              <a:gd name="connsiteY484" fmla="*/ 4254100 h 6858000"/>
              <a:gd name="connsiteX485" fmla="*/ 5351015 w 7467600"/>
              <a:gd name="connsiteY485" fmla="*/ 3760989 h 6858000"/>
              <a:gd name="connsiteX486" fmla="*/ 5413780 w 7467600"/>
              <a:gd name="connsiteY486" fmla="*/ 2966265 h 6858000"/>
              <a:gd name="connsiteX487" fmla="*/ 5425627 w 7467600"/>
              <a:gd name="connsiteY487" fmla="*/ 2954192 h 6858000"/>
              <a:gd name="connsiteX488" fmla="*/ 6604735 w 7467600"/>
              <a:gd name="connsiteY488" fmla="*/ 2041381 h 6858000"/>
              <a:gd name="connsiteX489" fmla="*/ 7204487 w 7467600"/>
              <a:gd name="connsiteY489" fmla="*/ 2742112 h 6858000"/>
              <a:gd name="connsiteX490" fmla="*/ 7131592 w 7467600"/>
              <a:gd name="connsiteY490" fmla="*/ 2672096 h 6858000"/>
              <a:gd name="connsiteX491" fmla="*/ 6996344 w 7467600"/>
              <a:gd name="connsiteY491" fmla="*/ 2518310 h 6858000"/>
              <a:gd name="connsiteX492" fmla="*/ 6735495 w 7467600"/>
              <a:gd name="connsiteY492" fmla="*/ 2196890 h 6858000"/>
              <a:gd name="connsiteX493" fmla="*/ 6721901 w 7467600"/>
              <a:gd name="connsiteY493" fmla="*/ 2179274 h 6858000"/>
              <a:gd name="connsiteX494" fmla="*/ 6604735 w 7467600"/>
              <a:gd name="connsiteY494" fmla="*/ 2041381 h 6858000"/>
              <a:gd name="connsiteX495" fmla="*/ 6591670 w 7467600"/>
              <a:gd name="connsiteY495" fmla="*/ 1988277 h 6858000"/>
              <a:gd name="connsiteX496" fmla="*/ 6747349 w 7467600"/>
              <a:gd name="connsiteY496" fmla="*/ 2160069 h 6858000"/>
              <a:gd name="connsiteX497" fmla="*/ 6760943 w 7467600"/>
              <a:gd name="connsiteY497" fmla="*/ 2177686 h 6858000"/>
              <a:gd name="connsiteX498" fmla="*/ 7021065 w 7467600"/>
              <a:gd name="connsiteY498" fmla="*/ 2498102 h 6858000"/>
              <a:gd name="connsiteX499" fmla="*/ 7155223 w 7467600"/>
              <a:gd name="connsiteY499" fmla="*/ 2650386 h 6858000"/>
              <a:gd name="connsiteX500" fmla="*/ 7203167 w 7467600"/>
              <a:gd name="connsiteY500" fmla="*/ 2697288 h 6858000"/>
              <a:gd name="connsiteX501" fmla="*/ 6937703 w 7467600"/>
              <a:gd name="connsiteY501" fmla="*/ 2321981 h 6858000"/>
              <a:gd name="connsiteX502" fmla="*/ 6591670 w 7467600"/>
              <a:gd name="connsiteY502" fmla="*/ 1988277 h 6858000"/>
              <a:gd name="connsiteX503" fmla="*/ 5798671 w 7467600"/>
              <a:gd name="connsiteY503" fmla="*/ 1981601 h 6858000"/>
              <a:gd name="connsiteX504" fmla="*/ 5754709 w 7467600"/>
              <a:gd name="connsiteY504" fmla="*/ 2071454 h 6858000"/>
              <a:gd name="connsiteX505" fmla="*/ 5763044 w 7467600"/>
              <a:gd name="connsiteY505" fmla="*/ 2842206 h 6858000"/>
              <a:gd name="connsiteX506" fmla="*/ 5764974 w 7467600"/>
              <a:gd name="connsiteY506" fmla="*/ 2799609 h 6858000"/>
              <a:gd name="connsiteX507" fmla="*/ 5767665 w 7467600"/>
              <a:gd name="connsiteY507" fmla="*/ 2666409 h 6858000"/>
              <a:gd name="connsiteX508" fmla="*/ 5763055 w 7467600"/>
              <a:gd name="connsiteY508" fmla="*/ 2579705 h 6858000"/>
              <a:gd name="connsiteX509" fmla="*/ 5758079 w 7467600"/>
              <a:gd name="connsiteY509" fmla="*/ 2492508 h 6858000"/>
              <a:gd name="connsiteX510" fmla="*/ 5779325 w 7467600"/>
              <a:gd name="connsiteY510" fmla="*/ 2197069 h 6858000"/>
              <a:gd name="connsiteX511" fmla="*/ 5798671 w 7467600"/>
              <a:gd name="connsiteY511" fmla="*/ 1981601 h 6858000"/>
              <a:gd name="connsiteX512" fmla="*/ 5829202 w 7467600"/>
              <a:gd name="connsiteY512" fmla="*/ 1971679 h 6858000"/>
              <a:gd name="connsiteX513" fmla="*/ 5809558 w 7467600"/>
              <a:gd name="connsiteY513" fmla="*/ 2198043 h 6858000"/>
              <a:gd name="connsiteX514" fmla="*/ 5788653 w 7467600"/>
              <a:gd name="connsiteY514" fmla="*/ 2489430 h 6858000"/>
              <a:gd name="connsiteX515" fmla="*/ 5793439 w 7467600"/>
              <a:gd name="connsiteY515" fmla="*/ 2575235 h 6858000"/>
              <a:gd name="connsiteX516" fmla="*/ 5796837 w 7467600"/>
              <a:gd name="connsiteY516" fmla="*/ 2637633 h 6858000"/>
              <a:gd name="connsiteX517" fmla="*/ 5818614 w 7467600"/>
              <a:gd name="connsiteY517" fmla="*/ 2473055 h 6858000"/>
              <a:gd name="connsiteX518" fmla="*/ 5829202 w 7467600"/>
              <a:gd name="connsiteY518" fmla="*/ 1971679 h 6858000"/>
              <a:gd name="connsiteX519" fmla="*/ 5911389 w 7467600"/>
              <a:gd name="connsiteY519" fmla="*/ 1898371 h 6858000"/>
              <a:gd name="connsiteX520" fmla="*/ 6237627 w 7467600"/>
              <a:gd name="connsiteY520" fmla="*/ 2231921 h 6858000"/>
              <a:gd name="connsiteX521" fmla="*/ 5911389 w 7467600"/>
              <a:gd name="connsiteY521" fmla="*/ 1898371 h 6858000"/>
              <a:gd name="connsiteX522" fmla="*/ 6944437 w 7467600"/>
              <a:gd name="connsiteY522" fmla="*/ 1575402 h 6858000"/>
              <a:gd name="connsiteX523" fmla="*/ 6304730 w 7467600"/>
              <a:gd name="connsiteY523" fmla="*/ 1766654 h 6858000"/>
              <a:gd name="connsiteX524" fmla="*/ 6944437 w 7467600"/>
              <a:gd name="connsiteY524" fmla="*/ 1575402 h 6858000"/>
              <a:gd name="connsiteX525" fmla="*/ 7019523 w 7467600"/>
              <a:gd name="connsiteY525" fmla="*/ 1519450 h 6858000"/>
              <a:gd name="connsiteX526" fmla="*/ 6298091 w 7467600"/>
              <a:gd name="connsiteY526" fmla="*/ 1737122 h 6858000"/>
              <a:gd name="connsiteX527" fmla="*/ 7019523 w 7467600"/>
              <a:gd name="connsiteY527" fmla="*/ 1519450 h 6858000"/>
              <a:gd name="connsiteX528" fmla="*/ 2399523 w 7467600"/>
              <a:gd name="connsiteY528" fmla="*/ 1428234 h 6858000"/>
              <a:gd name="connsiteX529" fmla="*/ 2224982 w 7467600"/>
              <a:gd name="connsiteY529" fmla="*/ 1826201 h 6858000"/>
              <a:gd name="connsiteX530" fmla="*/ 2096099 w 7467600"/>
              <a:gd name="connsiteY530" fmla="*/ 2345900 h 6858000"/>
              <a:gd name="connsiteX531" fmla="*/ 2283317 w 7467600"/>
              <a:gd name="connsiteY531" fmla="*/ 1796925 h 6858000"/>
              <a:gd name="connsiteX532" fmla="*/ 2399523 w 7467600"/>
              <a:gd name="connsiteY532" fmla="*/ 1428234 h 6858000"/>
              <a:gd name="connsiteX533" fmla="*/ 2448558 w 7467600"/>
              <a:gd name="connsiteY533" fmla="*/ 1373435 h 6858000"/>
              <a:gd name="connsiteX534" fmla="*/ 2312521 w 7467600"/>
              <a:gd name="connsiteY534" fmla="*/ 1806140 h 6858000"/>
              <a:gd name="connsiteX535" fmla="*/ 2127533 w 7467600"/>
              <a:gd name="connsiteY535" fmla="*/ 2348380 h 6858000"/>
              <a:gd name="connsiteX536" fmla="*/ 2358080 w 7467600"/>
              <a:gd name="connsiteY536" fmla="*/ 1866134 h 6858000"/>
              <a:gd name="connsiteX537" fmla="*/ 2407436 w 7467600"/>
              <a:gd name="connsiteY537" fmla="*/ 1651070 h 6858000"/>
              <a:gd name="connsiteX538" fmla="*/ 2448558 w 7467600"/>
              <a:gd name="connsiteY538" fmla="*/ 1373435 h 6858000"/>
              <a:gd name="connsiteX539" fmla="*/ 278707 w 7467600"/>
              <a:gd name="connsiteY539" fmla="*/ 1352270 h 6858000"/>
              <a:gd name="connsiteX540" fmla="*/ 321570 w 7467600"/>
              <a:gd name="connsiteY540" fmla="*/ 1861610 h 6858000"/>
              <a:gd name="connsiteX541" fmla="*/ 294281 w 7467600"/>
              <a:gd name="connsiteY541" fmla="*/ 1440658 h 6858000"/>
              <a:gd name="connsiteX542" fmla="*/ 278707 w 7467600"/>
              <a:gd name="connsiteY542" fmla="*/ 1352270 h 6858000"/>
              <a:gd name="connsiteX543" fmla="*/ 1423821 w 7467600"/>
              <a:gd name="connsiteY543" fmla="*/ 1351958 h 6858000"/>
              <a:gd name="connsiteX544" fmla="*/ 1638521 w 7467600"/>
              <a:gd name="connsiteY544" fmla="*/ 1908470 h 6858000"/>
              <a:gd name="connsiteX545" fmla="*/ 1754199 w 7467600"/>
              <a:gd name="connsiteY545" fmla="*/ 2149284 h 6858000"/>
              <a:gd name="connsiteX546" fmla="*/ 1908359 w 7467600"/>
              <a:gd name="connsiteY546" fmla="*/ 2364988 h 6858000"/>
              <a:gd name="connsiteX547" fmla="*/ 1647661 w 7467600"/>
              <a:gd name="connsiteY547" fmla="*/ 1825945 h 6858000"/>
              <a:gd name="connsiteX548" fmla="*/ 1423821 w 7467600"/>
              <a:gd name="connsiteY548" fmla="*/ 1351958 h 6858000"/>
              <a:gd name="connsiteX549" fmla="*/ 1431890 w 7467600"/>
              <a:gd name="connsiteY549" fmla="*/ 1306475 h 6858000"/>
              <a:gd name="connsiteX550" fmla="*/ 1507597 w 7467600"/>
              <a:gd name="connsiteY550" fmla="*/ 1446132 h 6858000"/>
              <a:gd name="connsiteX551" fmla="*/ 1674586 w 7467600"/>
              <a:gd name="connsiteY551" fmla="*/ 1813832 h 6858000"/>
              <a:gd name="connsiteX552" fmla="*/ 1815950 w 7467600"/>
              <a:gd name="connsiteY552" fmla="*/ 2128564 h 6858000"/>
              <a:gd name="connsiteX553" fmla="*/ 1984242 w 7467600"/>
              <a:gd name="connsiteY553" fmla="*/ 2430829 h 6858000"/>
              <a:gd name="connsiteX554" fmla="*/ 2014023 w 7467600"/>
              <a:gd name="connsiteY554" fmla="*/ 2450995 h 6858000"/>
              <a:gd name="connsiteX555" fmla="*/ 1747337 w 7467600"/>
              <a:gd name="connsiteY555" fmla="*/ 1855264 h 6858000"/>
              <a:gd name="connsiteX556" fmla="*/ 1533749 w 7467600"/>
              <a:gd name="connsiteY556" fmla="*/ 1478656 h 6858000"/>
              <a:gd name="connsiteX557" fmla="*/ 1431890 w 7467600"/>
              <a:gd name="connsiteY557" fmla="*/ 1306475 h 6858000"/>
              <a:gd name="connsiteX558" fmla="*/ 5052692 w 7467600"/>
              <a:gd name="connsiteY558" fmla="*/ 1292994 h 6858000"/>
              <a:gd name="connsiteX559" fmla="*/ 5200661 w 7467600"/>
              <a:gd name="connsiteY559" fmla="*/ 1635186 h 6858000"/>
              <a:gd name="connsiteX560" fmla="*/ 5297138 w 7467600"/>
              <a:gd name="connsiteY560" fmla="*/ 1906351 h 6858000"/>
              <a:gd name="connsiteX561" fmla="*/ 5052692 w 7467600"/>
              <a:gd name="connsiteY561" fmla="*/ 1292994 h 6858000"/>
              <a:gd name="connsiteX562" fmla="*/ 5009948 w 7467600"/>
              <a:gd name="connsiteY562" fmla="*/ 1273619 h 6858000"/>
              <a:gd name="connsiteX563" fmla="*/ 5121777 w 7467600"/>
              <a:gd name="connsiteY563" fmla="*/ 1654213 h 6858000"/>
              <a:gd name="connsiteX564" fmla="*/ 5293545 w 7467600"/>
              <a:gd name="connsiteY564" fmla="*/ 2072247 h 6858000"/>
              <a:gd name="connsiteX565" fmla="*/ 5294042 w 7467600"/>
              <a:gd name="connsiteY565" fmla="*/ 2065019 h 6858000"/>
              <a:gd name="connsiteX566" fmla="*/ 5171936 w 7467600"/>
              <a:gd name="connsiteY566" fmla="*/ 1647613 h 6858000"/>
              <a:gd name="connsiteX567" fmla="*/ 5009948 w 7467600"/>
              <a:gd name="connsiteY567" fmla="*/ 1273619 h 6858000"/>
              <a:gd name="connsiteX568" fmla="*/ 655236 w 7467600"/>
              <a:gd name="connsiteY568" fmla="*/ 1268632 h 6858000"/>
              <a:gd name="connsiteX569" fmla="*/ 839521 w 7467600"/>
              <a:gd name="connsiteY569" fmla="*/ 1685315 h 6858000"/>
              <a:gd name="connsiteX570" fmla="*/ 1109416 w 7467600"/>
              <a:gd name="connsiteY570" fmla="*/ 2061663 h 6858000"/>
              <a:gd name="connsiteX571" fmla="*/ 1298300 w 7467600"/>
              <a:gd name="connsiteY571" fmla="*/ 2247742 h 6858000"/>
              <a:gd name="connsiteX572" fmla="*/ 1125871 w 7467600"/>
              <a:gd name="connsiteY572" fmla="*/ 1989513 h 6858000"/>
              <a:gd name="connsiteX573" fmla="*/ 981574 w 7467600"/>
              <a:gd name="connsiteY573" fmla="*/ 1783157 h 6858000"/>
              <a:gd name="connsiteX574" fmla="*/ 922198 w 7467600"/>
              <a:gd name="connsiteY574" fmla="*/ 1677437 h 6858000"/>
              <a:gd name="connsiteX575" fmla="*/ 869293 w 7467600"/>
              <a:gd name="connsiteY575" fmla="*/ 1583214 h 6858000"/>
              <a:gd name="connsiteX576" fmla="*/ 751431 w 7467600"/>
              <a:gd name="connsiteY576" fmla="*/ 1405731 h 6858000"/>
              <a:gd name="connsiteX577" fmla="*/ 655236 w 7467600"/>
              <a:gd name="connsiteY577" fmla="*/ 1268632 h 6858000"/>
              <a:gd name="connsiteX578" fmla="*/ 6516292 w 7467600"/>
              <a:gd name="connsiteY578" fmla="*/ 1263064 h 6858000"/>
              <a:gd name="connsiteX579" fmla="*/ 5736320 w 7467600"/>
              <a:gd name="connsiteY579" fmla="*/ 1501803 h 6858000"/>
              <a:gd name="connsiteX580" fmla="*/ 6516292 w 7467600"/>
              <a:gd name="connsiteY580" fmla="*/ 1263064 h 6858000"/>
              <a:gd name="connsiteX581" fmla="*/ 291466 w 7467600"/>
              <a:gd name="connsiteY581" fmla="*/ 1250369 h 6858000"/>
              <a:gd name="connsiteX582" fmla="*/ 323180 w 7467600"/>
              <a:gd name="connsiteY582" fmla="*/ 1435283 h 6858000"/>
              <a:gd name="connsiteX583" fmla="*/ 349381 w 7467600"/>
              <a:gd name="connsiteY583" fmla="*/ 1875041 h 6858000"/>
              <a:gd name="connsiteX584" fmla="*/ 374363 w 7467600"/>
              <a:gd name="connsiteY584" fmla="*/ 1506494 h 6858000"/>
              <a:gd name="connsiteX585" fmla="*/ 302168 w 7467600"/>
              <a:gd name="connsiteY585" fmla="*/ 1274495 h 6858000"/>
              <a:gd name="connsiteX586" fmla="*/ 291466 w 7467600"/>
              <a:gd name="connsiteY586" fmla="*/ 1250369 h 6858000"/>
              <a:gd name="connsiteX587" fmla="*/ 678222 w 7467600"/>
              <a:gd name="connsiteY587" fmla="*/ 1248670 h 6858000"/>
              <a:gd name="connsiteX588" fmla="*/ 775536 w 7467600"/>
              <a:gd name="connsiteY588" fmla="*/ 1388015 h 6858000"/>
              <a:gd name="connsiteX589" fmla="*/ 894529 w 7467600"/>
              <a:gd name="connsiteY589" fmla="*/ 1567739 h 6858000"/>
              <a:gd name="connsiteX590" fmla="*/ 948000 w 7467600"/>
              <a:gd name="connsiteY590" fmla="*/ 1663088 h 6858000"/>
              <a:gd name="connsiteX591" fmla="*/ 1006812 w 7467600"/>
              <a:gd name="connsiteY591" fmla="*/ 1767683 h 6858000"/>
              <a:gd name="connsiteX592" fmla="*/ 1149133 w 7467600"/>
              <a:gd name="connsiteY592" fmla="*/ 1971513 h 6858000"/>
              <a:gd name="connsiteX593" fmla="*/ 1333952 w 7467600"/>
              <a:gd name="connsiteY593" fmla="*/ 2251620 h 6858000"/>
              <a:gd name="connsiteX594" fmla="*/ 1337329 w 7467600"/>
              <a:gd name="connsiteY594" fmla="*/ 2258350 h 6858000"/>
              <a:gd name="connsiteX595" fmla="*/ 1014726 w 7467600"/>
              <a:gd name="connsiteY595" fmla="*/ 1615556 h 6858000"/>
              <a:gd name="connsiteX596" fmla="*/ 678222 w 7467600"/>
              <a:gd name="connsiteY596" fmla="*/ 1248670 h 6858000"/>
              <a:gd name="connsiteX597" fmla="*/ 6691602 w 7467600"/>
              <a:gd name="connsiteY597" fmla="*/ 1140573 h 6858000"/>
              <a:gd name="connsiteX598" fmla="*/ 6571100 w 7467600"/>
              <a:gd name="connsiteY598" fmla="*/ 1183662 h 6858000"/>
              <a:gd name="connsiteX599" fmla="*/ 6241687 w 7467600"/>
              <a:gd name="connsiteY599" fmla="*/ 1257600 h 6858000"/>
              <a:gd name="connsiteX600" fmla="*/ 5693009 w 7467600"/>
              <a:gd name="connsiteY600" fmla="*/ 1478256 h 6858000"/>
              <a:gd name="connsiteX601" fmla="*/ 6548420 w 7467600"/>
              <a:gd name="connsiteY601" fmla="*/ 1214599 h 6858000"/>
              <a:gd name="connsiteX602" fmla="*/ 6605473 w 7467600"/>
              <a:gd name="connsiteY602" fmla="*/ 1184686 h 6858000"/>
              <a:gd name="connsiteX603" fmla="*/ 6691602 w 7467600"/>
              <a:gd name="connsiteY603" fmla="*/ 1140573 h 6858000"/>
              <a:gd name="connsiteX604" fmla="*/ 4002475 w 7467600"/>
              <a:gd name="connsiteY604" fmla="*/ 1037802 h 6858000"/>
              <a:gd name="connsiteX605" fmla="*/ 4000324 w 7467600"/>
              <a:gd name="connsiteY605" fmla="*/ 1039362 h 6858000"/>
              <a:gd name="connsiteX606" fmla="*/ 4002862 w 7467600"/>
              <a:gd name="connsiteY606" fmla="*/ 1042866 h 6858000"/>
              <a:gd name="connsiteX607" fmla="*/ 4002475 w 7467600"/>
              <a:gd name="connsiteY607" fmla="*/ 1037802 h 6858000"/>
              <a:gd name="connsiteX608" fmla="*/ 506322 w 7467600"/>
              <a:gd name="connsiteY608" fmla="*/ 1020997 h 6858000"/>
              <a:gd name="connsiteX609" fmla="*/ 533068 w 7467600"/>
              <a:gd name="connsiteY609" fmla="*/ 1029409 h 6858000"/>
              <a:gd name="connsiteX610" fmla="*/ 1232525 w 7467600"/>
              <a:gd name="connsiteY610" fmla="*/ 1804675 h 6858000"/>
              <a:gd name="connsiteX611" fmla="*/ 1388858 w 7467600"/>
              <a:gd name="connsiteY611" fmla="*/ 2368011 h 6858000"/>
              <a:gd name="connsiteX612" fmla="*/ 1384098 w 7467600"/>
              <a:gd name="connsiteY612" fmla="*/ 2378125 h 6858000"/>
              <a:gd name="connsiteX613" fmla="*/ 1425393 w 7467600"/>
              <a:gd name="connsiteY613" fmla="*/ 2589124 h 6858000"/>
              <a:gd name="connsiteX614" fmla="*/ 1424001 w 7467600"/>
              <a:gd name="connsiteY614" fmla="*/ 2597541 h 6858000"/>
              <a:gd name="connsiteX615" fmla="*/ 2152729 w 7467600"/>
              <a:gd name="connsiteY615" fmla="*/ 2864487 h 6858000"/>
              <a:gd name="connsiteX616" fmla="*/ 2020609 w 7467600"/>
              <a:gd name="connsiteY616" fmla="*/ 2539671 h 6858000"/>
              <a:gd name="connsiteX617" fmla="*/ 2018920 w 7467600"/>
              <a:gd name="connsiteY617" fmla="*/ 2536309 h 6858000"/>
              <a:gd name="connsiteX618" fmla="*/ 1342441 w 7467600"/>
              <a:gd name="connsiteY618" fmla="*/ 1173017 h 6858000"/>
              <a:gd name="connsiteX619" fmla="*/ 1367925 w 7467600"/>
              <a:gd name="connsiteY619" fmla="*/ 1135648 h 6858000"/>
              <a:gd name="connsiteX620" fmla="*/ 1771401 w 7467600"/>
              <a:gd name="connsiteY620" fmla="*/ 1806673 h 6858000"/>
              <a:gd name="connsiteX621" fmla="*/ 1972385 w 7467600"/>
              <a:gd name="connsiteY621" fmla="*/ 2198735 h 6858000"/>
              <a:gd name="connsiteX622" fmla="*/ 2040892 w 7467600"/>
              <a:gd name="connsiteY622" fmla="*/ 2405205 h 6858000"/>
              <a:gd name="connsiteX623" fmla="*/ 2131689 w 7467600"/>
              <a:gd name="connsiteY623" fmla="*/ 1936926 h 6858000"/>
              <a:gd name="connsiteX624" fmla="*/ 2454820 w 7467600"/>
              <a:gd name="connsiteY624" fmla="*/ 1248808 h 6858000"/>
              <a:gd name="connsiteX625" fmla="*/ 2492512 w 7467600"/>
              <a:gd name="connsiteY625" fmla="*/ 1302920 h 6858000"/>
              <a:gd name="connsiteX626" fmla="*/ 2081216 w 7467600"/>
              <a:gd name="connsiteY626" fmla="*/ 2527513 h 6858000"/>
              <a:gd name="connsiteX627" fmla="*/ 2081211 w 7467600"/>
              <a:gd name="connsiteY627" fmla="*/ 2528916 h 6858000"/>
              <a:gd name="connsiteX628" fmla="*/ 2199067 w 7467600"/>
              <a:gd name="connsiteY628" fmla="*/ 2884061 h 6858000"/>
              <a:gd name="connsiteX629" fmla="*/ 3192586 w 7467600"/>
              <a:gd name="connsiteY629" fmla="*/ 3411496 h 6858000"/>
              <a:gd name="connsiteX630" fmla="*/ 3182620 w 7467600"/>
              <a:gd name="connsiteY630" fmla="*/ 3483279 h 6858000"/>
              <a:gd name="connsiteX631" fmla="*/ 2435119 w 7467600"/>
              <a:gd name="connsiteY631" fmla="*/ 3080173 h 6858000"/>
              <a:gd name="connsiteX632" fmla="*/ 2410152 w 7467600"/>
              <a:gd name="connsiteY632" fmla="*/ 3063751 h 6858000"/>
              <a:gd name="connsiteX633" fmla="*/ 2408099 w 7467600"/>
              <a:gd name="connsiteY633" fmla="*/ 3064403 h 6858000"/>
              <a:gd name="connsiteX634" fmla="*/ 2407218 w 7467600"/>
              <a:gd name="connsiteY634" fmla="*/ 3070324 h 6858000"/>
              <a:gd name="connsiteX635" fmla="*/ 2380138 w 7467600"/>
              <a:gd name="connsiteY635" fmla="*/ 3099341 h 6858000"/>
              <a:gd name="connsiteX636" fmla="*/ 1765923 w 7467600"/>
              <a:gd name="connsiteY636" fmla="*/ 3581043 h 6858000"/>
              <a:gd name="connsiteX637" fmla="*/ 1702258 w 7467600"/>
              <a:gd name="connsiteY637" fmla="*/ 3612286 h 6858000"/>
              <a:gd name="connsiteX638" fmla="*/ 1538370 w 7467600"/>
              <a:gd name="connsiteY638" fmla="*/ 3811804 h 6858000"/>
              <a:gd name="connsiteX639" fmla="*/ 542867 w 7467600"/>
              <a:gd name="connsiteY639" fmla="*/ 4944092 h 6858000"/>
              <a:gd name="connsiteX640" fmla="*/ 515800 w 7467600"/>
              <a:gd name="connsiteY640" fmla="*/ 4862180 h 6858000"/>
              <a:gd name="connsiteX641" fmla="*/ 909145 w 7467600"/>
              <a:gd name="connsiteY641" fmla="*/ 4199225 h 6858000"/>
              <a:gd name="connsiteX642" fmla="*/ 1214067 w 7467600"/>
              <a:gd name="connsiteY642" fmla="*/ 3908561 h 6858000"/>
              <a:gd name="connsiteX643" fmla="*/ 640967 w 7467600"/>
              <a:gd name="connsiteY643" fmla="*/ 4105601 h 6858000"/>
              <a:gd name="connsiteX644" fmla="*/ 112563 w 7467600"/>
              <a:gd name="connsiteY644" fmla="*/ 4396952 h 6858000"/>
              <a:gd name="connsiteX645" fmla="*/ 0 w 7467600"/>
              <a:gd name="connsiteY645" fmla="*/ 4466006 h 6858000"/>
              <a:gd name="connsiteX646" fmla="*/ 0 w 7467600"/>
              <a:gd name="connsiteY646" fmla="*/ 4233763 h 6858000"/>
              <a:gd name="connsiteX647" fmla="*/ 36881 w 7467600"/>
              <a:gd name="connsiteY647" fmla="*/ 4200118 h 6858000"/>
              <a:gd name="connsiteX648" fmla="*/ 910534 w 7467600"/>
              <a:gd name="connsiteY648" fmla="*/ 3629753 h 6858000"/>
              <a:gd name="connsiteX649" fmla="*/ 1578717 w 7467600"/>
              <a:gd name="connsiteY649" fmla="*/ 3575982 h 6858000"/>
              <a:gd name="connsiteX650" fmla="*/ 2338780 w 7467600"/>
              <a:gd name="connsiteY650" fmla="*/ 3033725 h 6858000"/>
              <a:gd name="connsiteX651" fmla="*/ 1807991 w 7467600"/>
              <a:gd name="connsiteY651" fmla="*/ 2807184 h 6858000"/>
              <a:gd name="connsiteX652" fmla="*/ 1416358 w 7467600"/>
              <a:gd name="connsiteY652" fmla="*/ 3112571 h 6858000"/>
              <a:gd name="connsiteX653" fmla="*/ 939066 w 7467600"/>
              <a:gd name="connsiteY653" fmla="*/ 3378798 h 6858000"/>
              <a:gd name="connsiteX654" fmla="*/ 115099 w 7467600"/>
              <a:gd name="connsiteY654" fmla="*/ 3607650 h 6858000"/>
              <a:gd name="connsiteX655" fmla="*/ 97284 w 7467600"/>
              <a:gd name="connsiteY655" fmla="*/ 3520393 h 6858000"/>
              <a:gd name="connsiteX656" fmla="*/ 922050 w 7467600"/>
              <a:gd name="connsiteY656" fmla="*/ 3074867 h 6858000"/>
              <a:gd name="connsiteX657" fmla="*/ 1405265 w 7467600"/>
              <a:gd name="connsiteY657" fmla="*/ 3016319 h 6858000"/>
              <a:gd name="connsiteX658" fmla="*/ 1407512 w 7467600"/>
              <a:gd name="connsiteY658" fmla="*/ 3018001 h 6858000"/>
              <a:gd name="connsiteX659" fmla="*/ 1726266 w 7467600"/>
              <a:gd name="connsiteY659" fmla="*/ 2777274 h 6858000"/>
              <a:gd name="connsiteX660" fmla="*/ 625390 w 7467600"/>
              <a:gd name="connsiteY660" fmla="*/ 2514541 h 6858000"/>
              <a:gd name="connsiteX661" fmla="*/ 619799 w 7467600"/>
              <a:gd name="connsiteY661" fmla="*/ 2527180 h 6858000"/>
              <a:gd name="connsiteX662" fmla="*/ 310030 w 7467600"/>
              <a:gd name="connsiteY662" fmla="*/ 2771818 h 6858000"/>
              <a:gd name="connsiteX663" fmla="*/ 173877 w 7467600"/>
              <a:gd name="connsiteY663" fmla="*/ 2937056 h 6858000"/>
              <a:gd name="connsiteX664" fmla="*/ 77889 w 7467600"/>
              <a:gd name="connsiteY664" fmla="*/ 3138440 h 6858000"/>
              <a:gd name="connsiteX665" fmla="*/ 0 w 7467600"/>
              <a:gd name="connsiteY665" fmla="*/ 3271395 h 6858000"/>
              <a:gd name="connsiteX666" fmla="*/ 0 w 7467600"/>
              <a:gd name="connsiteY666" fmla="*/ 3153002 h 6858000"/>
              <a:gd name="connsiteX667" fmla="*/ 2386 w 7467600"/>
              <a:gd name="connsiteY667" fmla="*/ 3149203 h 6858000"/>
              <a:gd name="connsiteX668" fmla="*/ 89753 w 7467600"/>
              <a:gd name="connsiteY668" fmla="*/ 2987702 h 6858000"/>
              <a:gd name="connsiteX669" fmla="*/ 76869 w 7467600"/>
              <a:gd name="connsiteY669" fmla="*/ 3005404 h 6858000"/>
              <a:gd name="connsiteX670" fmla="*/ 32049 w 7467600"/>
              <a:gd name="connsiteY670" fmla="*/ 3065814 h 6858000"/>
              <a:gd name="connsiteX671" fmla="*/ 0 w 7467600"/>
              <a:gd name="connsiteY671" fmla="*/ 3108744 h 6858000"/>
              <a:gd name="connsiteX672" fmla="*/ 0 w 7467600"/>
              <a:gd name="connsiteY672" fmla="*/ 3058059 h 6858000"/>
              <a:gd name="connsiteX673" fmla="*/ 7610 w 7467600"/>
              <a:gd name="connsiteY673" fmla="*/ 3047889 h 6858000"/>
              <a:gd name="connsiteX674" fmla="*/ 52419 w 7467600"/>
              <a:gd name="connsiteY674" fmla="*/ 2987479 h 6858000"/>
              <a:gd name="connsiteX675" fmla="*/ 59142 w 7467600"/>
              <a:gd name="connsiteY675" fmla="*/ 2978488 h 6858000"/>
              <a:gd name="connsiteX676" fmla="*/ 0 w 7467600"/>
              <a:gd name="connsiteY676" fmla="*/ 3015334 h 6858000"/>
              <a:gd name="connsiteX677" fmla="*/ 0 w 7467600"/>
              <a:gd name="connsiteY677" fmla="*/ 2914286 h 6858000"/>
              <a:gd name="connsiteX678" fmla="*/ 36383 w 7467600"/>
              <a:gd name="connsiteY678" fmla="*/ 2901128 h 6858000"/>
              <a:gd name="connsiteX679" fmla="*/ 156329 w 7467600"/>
              <a:gd name="connsiteY679" fmla="*/ 2840533 h 6858000"/>
              <a:gd name="connsiteX680" fmla="*/ 358355 w 7467600"/>
              <a:gd name="connsiteY680" fmla="*/ 2620471 h 6858000"/>
              <a:gd name="connsiteX681" fmla="*/ 510577 w 7467600"/>
              <a:gd name="connsiteY681" fmla="*/ 2501244 h 6858000"/>
              <a:gd name="connsiteX682" fmla="*/ 211967 w 7467600"/>
              <a:gd name="connsiteY682" fmla="*/ 2479171 h 6858000"/>
              <a:gd name="connsiteX683" fmla="*/ 0 w 7467600"/>
              <a:gd name="connsiteY683" fmla="*/ 2476398 h 6858000"/>
              <a:gd name="connsiteX684" fmla="*/ 0 w 7467600"/>
              <a:gd name="connsiteY684" fmla="*/ 2389189 h 6858000"/>
              <a:gd name="connsiteX685" fmla="*/ 103062 w 7467600"/>
              <a:gd name="connsiteY685" fmla="*/ 2389518 h 6858000"/>
              <a:gd name="connsiteX686" fmla="*/ 510734 w 7467600"/>
              <a:gd name="connsiteY686" fmla="*/ 2416201 h 6858000"/>
              <a:gd name="connsiteX687" fmla="*/ 279257 w 7467600"/>
              <a:gd name="connsiteY687" fmla="*/ 2092102 h 6858000"/>
              <a:gd name="connsiteX688" fmla="*/ 65265 w 7467600"/>
              <a:gd name="connsiteY688" fmla="*/ 2006049 h 6858000"/>
              <a:gd name="connsiteX689" fmla="*/ 0 w 7467600"/>
              <a:gd name="connsiteY689" fmla="*/ 1982532 h 6858000"/>
              <a:gd name="connsiteX690" fmla="*/ 0 w 7467600"/>
              <a:gd name="connsiteY690" fmla="*/ 1912789 h 6858000"/>
              <a:gd name="connsiteX691" fmla="*/ 97460 w 7467600"/>
              <a:gd name="connsiteY691" fmla="*/ 1953725 h 6858000"/>
              <a:gd name="connsiteX692" fmla="*/ 221272 w 7467600"/>
              <a:gd name="connsiteY692" fmla="*/ 1980766 h 6858000"/>
              <a:gd name="connsiteX693" fmla="*/ 116765 w 7467600"/>
              <a:gd name="connsiteY693" fmla="*/ 1911033 h 6858000"/>
              <a:gd name="connsiteX694" fmla="*/ 16405 w 7467600"/>
              <a:gd name="connsiteY694" fmla="*/ 1803412 h 6858000"/>
              <a:gd name="connsiteX695" fmla="*/ 0 w 7467600"/>
              <a:gd name="connsiteY695" fmla="*/ 1784777 h 6858000"/>
              <a:gd name="connsiteX696" fmla="*/ 0 w 7467600"/>
              <a:gd name="connsiteY696" fmla="*/ 1740082 h 6858000"/>
              <a:gd name="connsiteX697" fmla="*/ 39394 w 7467600"/>
              <a:gd name="connsiteY697" fmla="*/ 1784856 h 6858000"/>
              <a:gd name="connsiteX698" fmla="*/ 135813 w 7467600"/>
              <a:gd name="connsiteY698" fmla="*/ 1888838 h 6858000"/>
              <a:gd name="connsiteX699" fmla="*/ 242575 w 7467600"/>
              <a:gd name="connsiteY699" fmla="*/ 1958841 h 6858000"/>
              <a:gd name="connsiteX700" fmla="*/ 82197 w 7467600"/>
              <a:gd name="connsiteY700" fmla="*/ 1754826 h 6858000"/>
              <a:gd name="connsiteX701" fmla="*/ 0 w 7467600"/>
              <a:gd name="connsiteY701" fmla="*/ 1679650 h 6858000"/>
              <a:gd name="connsiteX702" fmla="*/ 0 w 7467600"/>
              <a:gd name="connsiteY702" fmla="*/ 1602463 h 6858000"/>
              <a:gd name="connsiteX703" fmla="*/ 84689 w 7467600"/>
              <a:gd name="connsiteY703" fmla="*/ 1677442 h 6858000"/>
              <a:gd name="connsiteX704" fmla="*/ 298437 w 7467600"/>
              <a:gd name="connsiteY704" fmla="*/ 1968019 h 6858000"/>
              <a:gd name="connsiteX705" fmla="*/ 227269 w 7467600"/>
              <a:gd name="connsiteY705" fmla="*/ 1114064 h 6858000"/>
              <a:gd name="connsiteX706" fmla="*/ 248003 w 7467600"/>
              <a:gd name="connsiteY706" fmla="*/ 1089613 h 6858000"/>
              <a:gd name="connsiteX707" fmla="*/ 427020 w 7467600"/>
              <a:gd name="connsiteY707" fmla="*/ 1619803 h 6858000"/>
              <a:gd name="connsiteX708" fmla="*/ 340345 w 7467600"/>
              <a:gd name="connsiteY708" fmla="*/ 2027739 h 6858000"/>
              <a:gd name="connsiteX709" fmla="*/ 360865 w 7467600"/>
              <a:gd name="connsiteY709" fmla="*/ 2044827 h 6858000"/>
              <a:gd name="connsiteX710" fmla="*/ 560414 w 7467600"/>
              <a:gd name="connsiteY710" fmla="*/ 2421457 h 6858000"/>
              <a:gd name="connsiteX711" fmla="*/ 1359703 w 7467600"/>
              <a:gd name="connsiteY711" fmla="*/ 2578554 h 6858000"/>
              <a:gd name="connsiteX712" fmla="*/ 1359422 w 7467600"/>
              <a:gd name="connsiteY712" fmla="*/ 2577994 h 6858000"/>
              <a:gd name="connsiteX713" fmla="*/ 828701 w 7467600"/>
              <a:gd name="connsiteY713" fmla="*/ 1839520 h 6858000"/>
              <a:gd name="connsiteX714" fmla="*/ 494427 w 7467600"/>
              <a:gd name="connsiteY714" fmla="*/ 1092333 h 6858000"/>
              <a:gd name="connsiteX715" fmla="*/ 506322 w 7467600"/>
              <a:gd name="connsiteY715" fmla="*/ 1020997 h 6858000"/>
              <a:gd name="connsiteX716" fmla="*/ 4570198 w 7467600"/>
              <a:gd name="connsiteY716" fmla="*/ 978081 h 6858000"/>
              <a:gd name="connsiteX717" fmla="*/ 4523691 w 7467600"/>
              <a:gd name="connsiteY717" fmla="*/ 1127776 h 6858000"/>
              <a:gd name="connsiteX718" fmla="*/ 4509875 w 7467600"/>
              <a:gd name="connsiteY718" fmla="*/ 1167552 h 6858000"/>
              <a:gd name="connsiteX719" fmla="*/ 4478168 w 7467600"/>
              <a:gd name="connsiteY719" fmla="*/ 1260735 h 6858000"/>
              <a:gd name="connsiteX720" fmla="*/ 4409309 w 7467600"/>
              <a:gd name="connsiteY720" fmla="*/ 1666996 h 6858000"/>
              <a:gd name="connsiteX721" fmla="*/ 4370031 w 7467600"/>
              <a:gd name="connsiteY721" fmla="*/ 1955666 h 6858000"/>
              <a:gd name="connsiteX722" fmla="*/ 4570198 w 7467600"/>
              <a:gd name="connsiteY722" fmla="*/ 978081 h 6858000"/>
              <a:gd name="connsiteX723" fmla="*/ 4557898 w 7467600"/>
              <a:gd name="connsiteY723" fmla="*/ 900011 h 6858000"/>
              <a:gd name="connsiteX724" fmla="*/ 4344840 w 7467600"/>
              <a:gd name="connsiteY724" fmla="*/ 1922038 h 6858000"/>
              <a:gd name="connsiteX725" fmla="*/ 4378710 w 7467600"/>
              <a:gd name="connsiteY725" fmla="*/ 1665516 h 6858000"/>
              <a:gd name="connsiteX726" fmla="*/ 4448798 w 7467600"/>
              <a:gd name="connsiteY726" fmla="*/ 1253024 h 6858000"/>
              <a:gd name="connsiteX727" fmla="*/ 4480315 w 7467600"/>
              <a:gd name="connsiteY727" fmla="*/ 1158454 h 6858000"/>
              <a:gd name="connsiteX728" fmla="*/ 4494133 w 7467600"/>
              <a:gd name="connsiteY728" fmla="*/ 1118676 h 6858000"/>
              <a:gd name="connsiteX729" fmla="*/ 4557898 w 7467600"/>
              <a:gd name="connsiteY729" fmla="*/ 900011 h 6858000"/>
              <a:gd name="connsiteX730" fmla="*/ 5870151 w 7467600"/>
              <a:gd name="connsiteY730" fmla="*/ 898890 h 6858000"/>
              <a:gd name="connsiteX731" fmla="*/ 5861335 w 7467600"/>
              <a:gd name="connsiteY731" fmla="*/ 899177 h 6858000"/>
              <a:gd name="connsiteX732" fmla="*/ 5843702 w 7467600"/>
              <a:gd name="connsiteY732" fmla="*/ 899748 h 6858000"/>
              <a:gd name="connsiteX733" fmla="*/ 5651107 w 7467600"/>
              <a:gd name="connsiteY733" fmla="*/ 920306 h 6858000"/>
              <a:gd name="connsiteX734" fmla="*/ 5459407 w 7467600"/>
              <a:gd name="connsiteY734" fmla="*/ 940975 h 6858000"/>
              <a:gd name="connsiteX735" fmla="*/ 5374846 w 7467600"/>
              <a:gd name="connsiteY735" fmla="*/ 941988 h 6858000"/>
              <a:gd name="connsiteX736" fmla="*/ 5256105 w 7467600"/>
              <a:gd name="connsiteY736" fmla="*/ 945632 h 6858000"/>
              <a:gd name="connsiteX737" fmla="*/ 5107071 w 7467600"/>
              <a:gd name="connsiteY737" fmla="*/ 969720 h 6858000"/>
              <a:gd name="connsiteX738" fmla="*/ 4998681 w 7467600"/>
              <a:gd name="connsiteY738" fmla="*/ 988771 h 6858000"/>
              <a:gd name="connsiteX739" fmla="*/ 5870151 w 7467600"/>
              <a:gd name="connsiteY739" fmla="*/ 898890 h 6858000"/>
              <a:gd name="connsiteX740" fmla="*/ 5504425 w 7467600"/>
              <a:gd name="connsiteY740" fmla="*/ 848067 h 6858000"/>
              <a:gd name="connsiteX741" fmla="*/ 4968849 w 7467600"/>
              <a:gd name="connsiteY741" fmla="*/ 962318 h 6858000"/>
              <a:gd name="connsiteX742" fmla="*/ 5104039 w 7467600"/>
              <a:gd name="connsiteY742" fmla="*/ 940634 h 6858000"/>
              <a:gd name="connsiteX743" fmla="*/ 5256311 w 7467600"/>
              <a:gd name="connsiteY743" fmla="*/ 916490 h 6858000"/>
              <a:gd name="connsiteX744" fmla="*/ 5377381 w 7467600"/>
              <a:gd name="connsiteY744" fmla="*/ 912671 h 6858000"/>
              <a:gd name="connsiteX745" fmla="*/ 5460148 w 7467600"/>
              <a:gd name="connsiteY745" fmla="*/ 911442 h 6858000"/>
              <a:gd name="connsiteX746" fmla="*/ 5648971 w 7467600"/>
              <a:gd name="connsiteY746" fmla="*/ 891331 h 6858000"/>
              <a:gd name="connsiteX747" fmla="*/ 5844807 w 7467600"/>
              <a:gd name="connsiteY747" fmla="*/ 870718 h 6858000"/>
              <a:gd name="connsiteX748" fmla="*/ 5862975 w 7467600"/>
              <a:gd name="connsiteY748" fmla="*/ 869756 h 6858000"/>
              <a:gd name="connsiteX749" fmla="*/ 5920887 w 7467600"/>
              <a:gd name="connsiteY749" fmla="*/ 865929 h 6858000"/>
              <a:gd name="connsiteX750" fmla="*/ 5504425 w 7467600"/>
              <a:gd name="connsiteY750" fmla="*/ 848067 h 6858000"/>
              <a:gd name="connsiteX751" fmla="*/ 3607114 w 7467600"/>
              <a:gd name="connsiteY751" fmla="*/ 467441 h 6858000"/>
              <a:gd name="connsiteX752" fmla="*/ 3296242 w 7467600"/>
              <a:gd name="connsiteY752" fmla="*/ 807991 h 6858000"/>
              <a:gd name="connsiteX753" fmla="*/ 3174674 w 7467600"/>
              <a:gd name="connsiteY753" fmla="*/ 919759 h 6858000"/>
              <a:gd name="connsiteX754" fmla="*/ 3042978 w 7467600"/>
              <a:gd name="connsiteY754" fmla="*/ 1054894 h 6858000"/>
              <a:gd name="connsiteX755" fmla="*/ 2968914 w 7467600"/>
              <a:gd name="connsiteY755" fmla="*/ 1133756 h 6858000"/>
              <a:gd name="connsiteX756" fmla="*/ 3103823 w 7467600"/>
              <a:gd name="connsiteY756" fmla="*/ 1026814 h 6858000"/>
              <a:gd name="connsiteX757" fmla="*/ 3607114 w 7467600"/>
              <a:gd name="connsiteY757" fmla="*/ 467441 h 6858000"/>
              <a:gd name="connsiteX758" fmla="*/ 3744487 w 7467600"/>
              <a:gd name="connsiteY758" fmla="*/ 383136 h 6858000"/>
              <a:gd name="connsiteX759" fmla="*/ 3970213 w 7467600"/>
              <a:gd name="connsiteY759" fmla="*/ 995559 h 6858000"/>
              <a:gd name="connsiteX760" fmla="*/ 3744487 w 7467600"/>
              <a:gd name="connsiteY760" fmla="*/ 383136 h 6858000"/>
              <a:gd name="connsiteX761" fmla="*/ 3624562 w 7467600"/>
              <a:gd name="connsiteY761" fmla="*/ 367041 h 6858000"/>
              <a:gd name="connsiteX762" fmla="*/ 3489712 w 7467600"/>
              <a:gd name="connsiteY762" fmla="*/ 485386 h 6858000"/>
              <a:gd name="connsiteX763" fmla="*/ 3182994 w 7467600"/>
              <a:gd name="connsiteY763" fmla="*/ 828265 h 6858000"/>
              <a:gd name="connsiteX764" fmla="*/ 2892114 w 7467600"/>
              <a:gd name="connsiteY764" fmla="*/ 1172635 h 6858000"/>
              <a:gd name="connsiteX765" fmla="*/ 3021459 w 7467600"/>
              <a:gd name="connsiteY765" fmla="*/ 1035385 h 6858000"/>
              <a:gd name="connsiteX766" fmla="*/ 3153873 w 7467600"/>
              <a:gd name="connsiteY766" fmla="*/ 898971 h 6858000"/>
              <a:gd name="connsiteX767" fmla="*/ 3276511 w 7467600"/>
              <a:gd name="connsiteY767" fmla="*/ 786423 h 6858000"/>
              <a:gd name="connsiteX768" fmla="*/ 3584154 w 7467600"/>
              <a:gd name="connsiteY768" fmla="*/ 448218 h 6858000"/>
              <a:gd name="connsiteX769" fmla="*/ 3624562 w 7467600"/>
              <a:gd name="connsiteY769" fmla="*/ 367041 h 6858000"/>
              <a:gd name="connsiteX770" fmla="*/ 3766672 w 7467600"/>
              <a:gd name="connsiteY770" fmla="*/ 359429 h 6858000"/>
              <a:gd name="connsiteX771" fmla="*/ 3996338 w 7467600"/>
              <a:gd name="connsiteY771" fmla="*/ 968237 h 6858000"/>
              <a:gd name="connsiteX772" fmla="*/ 3766672 w 7467600"/>
              <a:gd name="connsiteY772" fmla="*/ 359429 h 6858000"/>
              <a:gd name="connsiteX773" fmla="*/ 5805386 w 7467600"/>
              <a:gd name="connsiteY773" fmla="*/ 239240 h 6858000"/>
              <a:gd name="connsiteX774" fmla="*/ 5736947 w 7467600"/>
              <a:gd name="connsiteY774" fmla="*/ 261367 h 6858000"/>
              <a:gd name="connsiteX775" fmla="*/ 5427012 w 7467600"/>
              <a:gd name="connsiteY775" fmla="*/ 311272 h 6858000"/>
              <a:gd name="connsiteX776" fmla="*/ 5147818 w 7467600"/>
              <a:gd name="connsiteY776" fmla="*/ 322112 h 6858000"/>
              <a:gd name="connsiteX777" fmla="*/ 5060854 w 7467600"/>
              <a:gd name="connsiteY777" fmla="*/ 311882 h 6858000"/>
              <a:gd name="connsiteX778" fmla="*/ 4945989 w 7467600"/>
              <a:gd name="connsiteY778" fmla="*/ 300516 h 6858000"/>
              <a:gd name="connsiteX779" fmla="*/ 5410479 w 7467600"/>
              <a:gd name="connsiteY779" fmla="*/ 348434 h 6858000"/>
              <a:gd name="connsiteX780" fmla="*/ 5805386 w 7467600"/>
              <a:gd name="connsiteY780" fmla="*/ 239240 h 6858000"/>
              <a:gd name="connsiteX781" fmla="*/ 5905192 w 7467600"/>
              <a:gd name="connsiteY781" fmla="*/ 163079 h 6858000"/>
              <a:gd name="connsiteX782" fmla="*/ 5865655 w 7467600"/>
              <a:gd name="connsiteY782" fmla="*/ 171901 h 6858000"/>
              <a:gd name="connsiteX783" fmla="*/ 5259740 w 7467600"/>
              <a:gd name="connsiteY783" fmla="*/ 257013 h 6858000"/>
              <a:gd name="connsiteX784" fmla="*/ 5208466 w 7467600"/>
              <a:gd name="connsiteY784" fmla="*/ 257550 h 6858000"/>
              <a:gd name="connsiteX785" fmla="*/ 4980204 w 7467600"/>
              <a:gd name="connsiteY785" fmla="*/ 271903 h 6858000"/>
              <a:gd name="connsiteX786" fmla="*/ 5068068 w 7467600"/>
              <a:gd name="connsiteY786" fmla="*/ 282244 h 6858000"/>
              <a:gd name="connsiteX787" fmla="*/ 5153231 w 7467600"/>
              <a:gd name="connsiteY787" fmla="*/ 292240 h 6858000"/>
              <a:gd name="connsiteX788" fmla="*/ 5426491 w 7467600"/>
              <a:gd name="connsiteY788" fmla="*/ 281128 h 6858000"/>
              <a:gd name="connsiteX789" fmla="*/ 5731212 w 7467600"/>
              <a:gd name="connsiteY789" fmla="*/ 231951 h 6858000"/>
              <a:gd name="connsiteX790" fmla="*/ 5905192 w 7467600"/>
              <a:gd name="connsiteY790" fmla="*/ 163079 h 6858000"/>
              <a:gd name="connsiteX791" fmla="*/ 5944437 w 7467600"/>
              <a:gd name="connsiteY791" fmla="*/ 113829 h 6858000"/>
              <a:gd name="connsiteX792" fmla="*/ 5825032 w 7467600"/>
              <a:gd name="connsiteY792" fmla="*/ 146405 h 6858000"/>
              <a:gd name="connsiteX793" fmla="*/ 4955599 w 7467600"/>
              <a:gd name="connsiteY793" fmla="*/ 247008 h 6858000"/>
              <a:gd name="connsiteX794" fmla="*/ 5210104 w 7467600"/>
              <a:gd name="connsiteY794" fmla="*/ 228123 h 6858000"/>
              <a:gd name="connsiteX795" fmla="*/ 5261015 w 7467600"/>
              <a:gd name="connsiteY795" fmla="*/ 227087 h 6858000"/>
              <a:gd name="connsiteX796" fmla="*/ 5861181 w 7467600"/>
              <a:gd name="connsiteY796" fmla="*/ 143093 h 6858000"/>
              <a:gd name="connsiteX797" fmla="*/ 5961252 w 7467600"/>
              <a:gd name="connsiteY797" fmla="*/ 114820 h 6858000"/>
              <a:gd name="connsiteX798" fmla="*/ 5944437 w 7467600"/>
              <a:gd name="connsiteY798" fmla="*/ 113829 h 6858000"/>
              <a:gd name="connsiteX799" fmla="*/ 3882765 w 7467600"/>
              <a:gd name="connsiteY799" fmla="*/ 0 h 6858000"/>
              <a:gd name="connsiteX800" fmla="*/ 3995099 w 7467600"/>
              <a:gd name="connsiteY800" fmla="*/ 0 h 6858000"/>
              <a:gd name="connsiteX801" fmla="*/ 4163818 w 7467600"/>
              <a:gd name="connsiteY801" fmla="*/ 234104 h 6858000"/>
              <a:gd name="connsiteX802" fmla="*/ 4172099 w 7467600"/>
              <a:gd name="connsiteY802" fmla="*/ 234207 h 6858000"/>
              <a:gd name="connsiteX803" fmla="*/ 4784282 w 7467600"/>
              <a:gd name="connsiteY803" fmla="*/ 276561 h 6858000"/>
              <a:gd name="connsiteX804" fmla="*/ 4801687 w 7467600"/>
              <a:gd name="connsiteY804" fmla="*/ 267764 h 6858000"/>
              <a:gd name="connsiteX805" fmla="*/ 6082788 w 7467600"/>
              <a:gd name="connsiteY805" fmla="*/ 64119 h 6858000"/>
              <a:gd name="connsiteX806" fmla="*/ 6099442 w 7467600"/>
              <a:gd name="connsiteY806" fmla="*/ 82568 h 6858000"/>
              <a:gd name="connsiteX807" fmla="*/ 4804137 w 7467600"/>
              <a:gd name="connsiteY807" fmla="*/ 320931 h 6858000"/>
              <a:gd name="connsiteX808" fmla="*/ 4227047 w 7467600"/>
              <a:gd name="connsiteY808" fmla="*/ 313415 h 6858000"/>
              <a:gd name="connsiteX809" fmla="*/ 4346041 w 7467600"/>
              <a:gd name="connsiteY809" fmla="*/ 456086 h 6858000"/>
              <a:gd name="connsiteX810" fmla="*/ 4870967 w 7467600"/>
              <a:gd name="connsiteY810" fmla="*/ 963061 h 6858000"/>
              <a:gd name="connsiteX811" fmla="*/ 4889647 w 7467600"/>
              <a:gd name="connsiteY811" fmla="*/ 957147 h 6858000"/>
              <a:gd name="connsiteX812" fmla="*/ 5422504 w 7467600"/>
              <a:gd name="connsiteY812" fmla="*/ 805191 h 6858000"/>
              <a:gd name="connsiteX813" fmla="*/ 6087656 w 7467600"/>
              <a:gd name="connsiteY813" fmla="*/ 826703 h 6858000"/>
              <a:gd name="connsiteX814" fmla="*/ 6058717 w 7467600"/>
              <a:gd name="connsiteY814" fmla="*/ 865992 h 6858000"/>
              <a:gd name="connsiteX815" fmla="*/ 4974153 w 7467600"/>
              <a:gd name="connsiteY815" fmla="*/ 1045456 h 6858000"/>
              <a:gd name="connsiteX816" fmla="*/ 5627835 w 7467600"/>
              <a:gd name="connsiteY816" fmla="*/ 1472077 h 6858000"/>
              <a:gd name="connsiteX817" fmla="*/ 5629817 w 7467600"/>
              <a:gd name="connsiteY817" fmla="*/ 1471412 h 6858000"/>
              <a:gd name="connsiteX818" fmla="*/ 5634124 w 7467600"/>
              <a:gd name="connsiteY818" fmla="*/ 1470572 h 6858000"/>
              <a:gd name="connsiteX819" fmla="*/ 5755832 w 7467600"/>
              <a:gd name="connsiteY819" fmla="*/ 1383886 h 6858000"/>
              <a:gd name="connsiteX820" fmla="*/ 6014186 w 7467600"/>
              <a:gd name="connsiteY820" fmla="*/ 1279799 h 6858000"/>
              <a:gd name="connsiteX821" fmla="*/ 6901619 w 7467600"/>
              <a:gd name="connsiteY821" fmla="*/ 1047874 h 6858000"/>
              <a:gd name="connsiteX822" fmla="*/ 6931566 w 7467600"/>
              <a:gd name="connsiteY822" fmla="*/ 1062034 h 6858000"/>
              <a:gd name="connsiteX823" fmla="*/ 5790982 w 7467600"/>
              <a:gd name="connsiteY823" fmla="*/ 1561380 h 6858000"/>
              <a:gd name="connsiteX824" fmla="*/ 6188971 w 7467600"/>
              <a:gd name="connsiteY824" fmla="*/ 1755168 h 6858000"/>
              <a:gd name="connsiteX825" fmla="*/ 6202446 w 7467600"/>
              <a:gd name="connsiteY825" fmla="*/ 1752268 h 6858000"/>
              <a:gd name="connsiteX826" fmla="*/ 7179560 w 7467600"/>
              <a:gd name="connsiteY826" fmla="*/ 1467551 h 6858000"/>
              <a:gd name="connsiteX827" fmla="*/ 7158730 w 7467600"/>
              <a:gd name="connsiteY827" fmla="*/ 1507835 h 6858000"/>
              <a:gd name="connsiteX828" fmla="*/ 6326959 w 7467600"/>
              <a:gd name="connsiteY828" fmla="*/ 1817686 h 6858000"/>
              <a:gd name="connsiteX829" fmla="*/ 6537433 w 7467600"/>
              <a:gd name="connsiteY829" fmla="*/ 1907790 h 6858000"/>
              <a:gd name="connsiteX830" fmla="*/ 6550221 w 7467600"/>
              <a:gd name="connsiteY830" fmla="*/ 1910729 h 6858000"/>
              <a:gd name="connsiteX831" fmla="*/ 6964438 w 7467600"/>
              <a:gd name="connsiteY831" fmla="*/ 2209505 h 6858000"/>
              <a:gd name="connsiteX832" fmla="*/ 7367862 w 7467600"/>
              <a:gd name="connsiteY832" fmla="*/ 2806833 h 6858000"/>
              <a:gd name="connsiteX833" fmla="*/ 7364329 w 7467600"/>
              <a:gd name="connsiteY833" fmla="*/ 2826907 h 6858000"/>
              <a:gd name="connsiteX834" fmla="*/ 7290545 w 7467600"/>
              <a:gd name="connsiteY834" fmla="*/ 2850663 h 6858000"/>
              <a:gd name="connsiteX835" fmla="*/ 6472036 w 7467600"/>
              <a:gd name="connsiteY835" fmla="*/ 1959003 h 6858000"/>
              <a:gd name="connsiteX836" fmla="*/ 5792897 w 7467600"/>
              <a:gd name="connsiteY836" fmla="*/ 1647747 h 6858000"/>
              <a:gd name="connsiteX837" fmla="*/ 5842751 w 7467600"/>
              <a:gd name="connsiteY837" fmla="*/ 1816112 h 6858000"/>
              <a:gd name="connsiteX838" fmla="*/ 5847424 w 7467600"/>
              <a:gd name="connsiteY838" fmla="*/ 1815776 h 6858000"/>
              <a:gd name="connsiteX839" fmla="*/ 6399821 w 7467600"/>
              <a:gd name="connsiteY839" fmla="*/ 2344799 h 6858000"/>
              <a:gd name="connsiteX840" fmla="*/ 6323232 w 7467600"/>
              <a:gd name="connsiteY840" fmla="*/ 2389634 h 6858000"/>
              <a:gd name="connsiteX841" fmla="*/ 5942958 w 7467600"/>
              <a:gd name="connsiteY841" fmla="*/ 2077708 h 6858000"/>
              <a:gd name="connsiteX842" fmla="*/ 5921559 w 7467600"/>
              <a:gd name="connsiteY842" fmla="*/ 2378596 h 6858000"/>
              <a:gd name="connsiteX843" fmla="*/ 5817651 w 7467600"/>
              <a:gd name="connsiteY843" fmla="*/ 3023919 h 6858000"/>
              <a:gd name="connsiteX844" fmla="*/ 5729634 w 7467600"/>
              <a:gd name="connsiteY844" fmla="*/ 3051849 h 6858000"/>
              <a:gd name="connsiteX845" fmla="*/ 5611018 w 7467600"/>
              <a:gd name="connsiteY845" fmla="*/ 2316769 h 6858000"/>
              <a:gd name="connsiteX846" fmla="*/ 5687608 w 7467600"/>
              <a:gd name="connsiteY846" fmla="*/ 2039972 h 6858000"/>
              <a:gd name="connsiteX847" fmla="*/ 5657554 w 7467600"/>
              <a:gd name="connsiteY847" fmla="*/ 1576445 h 6858000"/>
              <a:gd name="connsiteX848" fmla="*/ 5150475 w 7467600"/>
              <a:gd name="connsiteY848" fmla="*/ 1274012 h 6858000"/>
              <a:gd name="connsiteX849" fmla="*/ 5349142 w 7467600"/>
              <a:gd name="connsiteY849" fmla="*/ 2204405 h 6858000"/>
              <a:gd name="connsiteX850" fmla="*/ 5262214 w 7467600"/>
              <a:gd name="connsiteY850" fmla="*/ 2233836 h 6858000"/>
              <a:gd name="connsiteX851" fmla="*/ 4981539 w 7467600"/>
              <a:gd name="connsiteY851" fmla="*/ 1542201 h 6858000"/>
              <a:gd name="connsiteX852" fmla="*/ 4958461 w 7467600"/>
              <a:gd name="connsiteY852" fmla="*/ 1136957 h 6858000"/>
              <a:gd name="connsiteX853" fmla="*/ 4655015 w 7467600"/>
              <a:gd name="connsiteY853" fmla="*/ 891426 h 6858000"/>
              <a:gd name="connsiteX854" fmla="*/ 4348002 w 7467600"/>
              <a:gd name="connsiteY854" fmla="*/ 2205895 h 6858000"/>
              <a:gd name="connsiteX855" fmla="*/ 4262250 w 7467600"/>
              <a:gd name="connsiteY855" fmla="*/ 2219972 h 6858000"/>
              <a:gd name="connsiteX856" fmla="*/ 4550611 w 7467600"/>
              <a:gd name="connsiteY856" fmla="*/ 817540 h 6858000"/>
              <a:gd name="connsiteX857" fmla="*/ 4564418 w 7467600"/>
              <a:gd name="connsiteY857" fmla="*/ 808293 h 6858000"/>
              <a:gd name="connsiteX858" fmla="*/ 4266388 w 7467600"/>
              <a:gd name="connsiteY858" fmla="*/ 500083 h 6858000"/>
              <a:gd name="connsiteX859" fmla="*/ 4032842 w 7467600"/>
              <a:gd name="connsiteY859" fmla="*/ 211809 h 6858000"/>
              <a:gd name="connsiteX860" fmla="*/ 3882765 w 7467600"/>
              <a:gd name="connsiteY860" fmla="*/ 0 h 6858000"/>
              <a:gd name="connsiteX861" fmla="*/ 3721337 w 7467600"/>
              <a:gd name="connsiteY861" fmla="*/ 0 h 6858000"/>
              <a:gd name="connsiteX862" fmla="*/ 3797544 w 7467600"/>
              <a:gd name="connsiteY862" fmla="*/ 0 h 6858000"/>
              <a:gd name="connsiteX863" fmla="*/ 3775734 w 7467600"/>
              <a:gd name="connsiteY863" fmla="*/ 95131 h 6858000"/>
              <a:gd name="connsiteX864" fmla="*/ 3724807 w 7467600"/>
              <a:gd name="connsiteY864" fmla="*/ 272257 h 6858000"/>
              <a:gd name="connsiteX865" fmla="*/ 3726844 w 7467600"/>
              <a:gd name="connsiteY865" fmla="*/ 282988 h 6858000"/>
              <a:gd name="connsiteX866" fmla="*/ 3742664 w 7467600"/>
              <a:gd name="connsiteY866" fmla="*/ 279918 h 6858000"/>
              <a:gd name="connsiteX867" fmla="*/ 4103910 w 7467600"/>
              <a:gd name="connsiteY867" fmla="*/ 1161917 h 6858000"/>
              <a:gd name="connsiteX868" fmla="*/ 4020269 w 7467600"/>
              <a:gd name="connsiteY868" fmla="*/ 1200406 h 6858000"/>
              <a:gd name="connsiteX869" fmla="*/ 3674882 w 7467600"/>
              <a:gd name="connsiteY869" fmla="*/ 488524 h 6858000"/>
              <a:gd name="connsiteX870" fmla="*/ 3132682 w 7467600"/>
              <a:gd name="connsiteY870" fmla="*/ 1072284 h 6858000"/>
              <a:gd name="connsiteX871" fmla="*/ 2716346 w 7467600"/>
              <a:gd name="connsiteY871" fmla="*/ 1276376 h 6858000"/>
              <a:gd name="connsiteX872" fmla="*/ 2716772 w 7467600"/>
              <a:gd name="connsiteY872" fmla="*/ 1255462 h 6858000"/>
              <a:gd name="connsiteX873" fmla="*/ 3471096 w 7467600"/>
              <a:gd name="connsiteY873" fmla="*/ 437072 h 6858000"/>
              <a:gd name="connsiteX874" fmla="*/ 3639057 w 7467600"/>
              <a:gd name="connsiteY874" fmla="*/ 286334 h 6858000"/>
              <a:gd name="connsiteX875" fmla="*/ 3640309 w 7467600"/>
              <a:gd name="connsiteY875" fmla="*/ 284664 h 6858000"/>
              <a:gd name="connsiteX876" fmla="*/ 3646022 w 7467600"/>
              <a:gd name="connsiteY876" fmla="*/ 276711 h 6858000"/>
              <a:gd name="connsiteX877" fmla="*/ 3707943 w 7467600"/>
              <a:gd name="connsiteY877" fmla="*/ 65958 h 6858000"/>
              <a:gd name="connsiteX878" fmla="*/ 3721337 w 7467600"/>
              <a:gd name="connsiteY878" fmla="*/ 0 h 6858000"/>
              <a:gd name="connsiteX879" fmla="*/ 2867960 w 7467600"/>
              <a:gd name="connsiteY879" fmla="*/ 0 h 6858000"/>
              <a:gd name="connsiteX880" fmla="*/ 2926351 w 7467600"/>
              <a:gd name="connsiteY880" fmla="*/ 0 h 6858000"/>
              <a:gd name="connsiteX881" fmla="*/ 2902823 w 7467600"/>
              <a:gd name="connsiteY881" fmla="*/ 262929 h 6858000"/>
              <a:gd name="connsiteX882" fmla="*/ 2940663 w 7467600"/>
              <a:gd name="connsiteY882" fmla="*/ 140884 h 6858000"/>
              <a:gd name="connsiteX883" fmla="*/ 2947039 w 7467600"/>
              <a:gd name="connsiteY883" fmla="*/ 122524 h 6858000"/>
              <a:gd name="connsiteX884" fmla="*/ 2984316 w 7467600"/>
              <a:gd name="connsiteY884" fmla="*/ 0 h 6858000"/>
              <a:gd name="connsiteX885" fmla="*/ 3016114 w 7467600"/>
              <a:gd name="connsiteY885" fmla="*/ 0 h 6858000"/>
              <a:gd name="connsiteX886" fmla="*/ 2979949 w 7467600"/>
              <a:gd name="connsiteY886" fmla="*/ 119274 h 6858000"/>
              <a:gd name="connsiteX887" fmla="*/ 3023879 w 7467600"/>
              <a:gd name="connsiteY887" fmla="*/ 0 h 6858000"/>
              <a:gd name="connsiteX888" fmla="*/ 3105400 w 7467600"/>
              <a:gd name="connsiteY888" fmla="*/ 0 h 6858000"/>
              <a:gd name="connsiteX889" fmla="*/ 3094669 w 7467600"/>
              <a:gd name="connsiteY889" fmla="*/ 30308 h 6858000"/>
              <a:gd name="connsiteX890" fmla="*/ 2901945 w 7467600"/>
              <a:gd name="connsiteY890" fmla="*/ 466538 h 6858000"/>
              <a:gd name="connsiteX891" fmla="*/ 2815209 w 7467600"/>
              <a:gd name="connsiteY891" fmla="*/ 497361 h 6858000"/>
              <a:gd name="connsiteX892" fmla="*/ 2844845 w 7467600"/>
              <a:gd name="connsiteY892" fmla="*/ 127638 h 6858000"/>
              <a:gd name="connsiteX893" fmla="*/ 2867960 w 7467600"/>
              <a:gd name="connsiteY893" fmla="*/ 0 h 6858000"/>
              <a:gd name="connsiteX894" fmla="*/ 1057230 w 7467600"/>
              <a:gd name="connsiteY894" fmla="*/ 0 h 6858000"/>
              <a:gd name="connsiteX895" fmla="*/ 1111003 w 7467600"/>
              <a:gd name="connsiteY895" fmla="*/ 0 h 6858000"/>
              <a:gd name="connsiteX896" fmla="*/ 1125553 w 7467600"/>
              <a:gd name="connsiteY896" fmla="*/ 52588 h 6858000"/>
              <a:gd name="connsiteX897" fmla="*/ 1304276 w 7467600"/>
              <a:gd name="connsiteY897" fmla="*/ 476275 h 6858000"/>
              <a:gd name="connsiteX898" fmla="*/ 1492066 w 7467600"/>
              <a:gd name="connsiteY898" fmla="*/ 886333 h 6858000"/>
              <a:gd name="connsiteX899" fmla="*/ 1423698 w 7467600"/>
              <a:gd name="connsiteY899" fmla="*/ 710817 h 6858000"/>
              <a:gd name="connsiteX900" fmla="*/ 1357609 w 7467600"/>
              <a:gd name="connsiteY900" fmla="*/ 532892 h 6858000"/>
              <a:gd name="connsiteX901" fmla="*/ 1309550 w 7467600"/>
              <a:gd name="connsiteY901" fmla="*/ 374031 h 6858000"/>
              <a:gd name="connsiteX902" fmla="*/ 1193673 w 7467600"/>
              <a:gd name="connsiteY902" fmla="*/ 49533 h 6858000"/>
              <a:gd name="connsiteX903" fmla="*/ 1164391 w 7467600"/>
              <a:gd name="connsiteY903" fmla="*/ 0 h 6858000"/>
              <a:gd name="connsiteX904" fmla="*/ 1200666 w 7467600"/>
              <a:gd name="connsiteY904" fmla="*/ 0 h 6858000"/>
              <a:gd name="connsiteX905" fmla="*/ 1223408 w 7467600"/>
              <a:gd name="connsiteY905" fmla="*/ 38996 h 6858000"/>
              <a:gd name="connsiteX906" fmla="*/ 1339635 w 7467600"/>
              <a:gd name="connsiteY906" fmla="*/ 365517 h 6858000"/>
              <a:gd name="connsiteX907" fmla="*/ 1387469 w 7467600"/>
              <a:gd name="connsiteY907" fmla="*/ 523079 h 6858000"/>
              <a:gd name="connsiteX908" fmla="*/ 1452685 w 7467600"/>
              <a:gd name="connsiteY908" fmla="*/ 699806 h 6858000"/>
              <a:gd name="connsiteX909" fmla="*/ 1492092 w 7467600"/>
              <a:gd name="connsiteY909" fmla="*/ 800424 h 6858000"/>
              <a:gd name="connsiteX910" fmla="*/ 1455302 w 7467600"/>
              <a:gd name="connsiteY910" fmla="*/ 632913 h 6858000"/>
              <a:gd name="connsiteX911" fmla="*/ 1222336 w 7467600"/>
              <a:gd name="connsiteY911" fmla="*/ 9480 h 6858000"/>
              <a:gd name="connsiteX912" fmla="*/ 1214634 w 7467600"/>
              <a:gd name="connsiteY912" fmla="*/ 0 h 6858000"/>
              <a:gd name="connsiteX913" fmla="*/ 1289827 w 7467600"/>
              <a:gd name="connsiteY913" fmla="*/ 0 h 6858000"/>
              <a:gd name="connsiteX914" fmla="*/ 1321076 w 7467600"/>
              <a:gd name="connsiteY914" fmla="*/ 59722 h 6858000"/>
              <a:gd name="connsiteX915" fmla="*/ 1512579 w 7467600"/>
              <a:gd name="connsiteY915" fmla="*/ 626441 h 6858000"/>
              <a:gd name="connsiteX916" fmla="*/ 1506076 w 7467600"/>
              <a:gd name="connsiteY916" fmla="*/ 1089289 h 6858000"/>
              <a:gd name="connsiteX917" fmla="*/ 1486346 w 7467600"/>
              <a:gd name="connsiteY917" fmla="*/ 1079919 h 6858000"/>
              <a:gd name="connsiteX918" fmla="*/ 1070511 w 7467600"/>
              <a:gd name="connsiteY918" fmla="*/ 48609 h 6858000"/>
              <a:gd name="connsiteX919" fmla="*/ 1057230 w 7467600"/>
              <a:gd name="connsiteY919" fmla="*/ 0 h 6858000"/>
              <a:gd name="connsiteX920" fmla="*/ 43151 w 7467600"/>
              <a:gd name="connsiteY920" fmla="*/ 0 h 6858000"/>
              <a:gd name="connsiteX921" fmla="*/ 95283 w 7467600"/>
              <a:gd name="connsiteY921" fmla="*/ 0 h 6858000"/>
              <a:gd name="connsiteX922" fmla="*/ 300708 w 7467600"/>
              <a:gd name="connsiteY922" fmla="*/ 154571 h 6858000"/>
              <a:gd name="connsiteX923" fmla="*/ 530414 w 7467600"/>
              <a:gd name="connsiteY923" fmla="*/ 354673 h 6858000"/>
              <a:gd name="connsiteX924" fmla="*/ 333785 w 7467600"/>
              <a:gd name="connsiteY924" fmla="*/ 161564 h 6858000"/>
              <a:gd name="connsiteX925" fmla="*/ 147005 w 7467600"/>
              <a:gd name="connsiteY925" fmla="*/ 0 h 6858000"/>
              <a:gd name="connsiteX926" fmla="*/ 272509 w 7467600"/>
              <a:gd name="connsiteY926" fmla="*/ 0 h 6858000"/>
              <a:gd name="connsiteX927" fmla="*/ 326276 w 7467600"/>
              <a:gd name="connsiteY927" fmla="*/ 45847 h 6858000"/>
              <a:gd name="connsiteX928" fmla="*/ 823759 w 7467600"/>
              <a:gd name="connsiteY928" fmla="*/ 574145 h 6858000"/>
              <a:gd name="connsiteX929" fmla="*/ 811254 w 7467600"/>
              <a:gd name="connsiteY929" fmla="*/ 665546 h 6858000"/>
              <a:gd name="connsiteX930" fmla="*/ 154042 w 7467600"/>
              <a:gd name="connsiteY930" fmla="*/ 261522 h 6858000"/>
              <a:gd name="connsiteX931" fmla="*/ 13550 w 7467600"/>
              <a:gd name="connsiteY931" fmla="*/ 158423 h 6858000"/>
              <a:gd name="connsiteX932" fmla="*/ 0 w 7467600"/>
              <a:gd name="connsiteY932" fmla="*/ 146618 h 6858000"/>
              <a:gd name="connsiteX933" fmla="*/ 0 w 7467600"/>
              <a:gd name="connsiteY933" fmla="*/ 59161 h 6858000"/>
              <a:gd name="connsiteX934" fmla="*/ 45427 w 7467600"/>
              <a:gd name="connsiteY934" fmla="*/ 101078 h 6858000"/>
              <a:gd name="connsiteX935" fmla="*/ 630103 w 7467600"/>
              <a:gd name="connsiteY935" fmla="*/ 485885 h 6858000"/>
              <a:gd name="connsiteX936" fmla="*/ 532040 w 7467600"/>
              <a:gd name="connsiteY936" fmla="*/ 399359 h 6858000"/>
              <a:gd name="connsiteX937" fmla="*/ 517618 w 7467600"/>
              <a:gd name="connsiteY937" fmla="*/ 385726 h 6858000"/>
              <a:gd name="connsiteX938" fmla="*/ 285074 w 7467600"/>
              <a:gd name="connsiteY938" fmla="*/ 182755 h 6858000"/>
              <a:gd name="connsiteX939" fmla="*/ 43151 w 7467600"/>
              <a:gd name="connsiteY93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28217 h 6858000"/>
              <a:gd name="connsiteX5" fmla="*/ 7440138 w 7467600"/>
              <a:gd name="connsiteY5" fmla="*/ 6622648 h 6858000"/>
              <a:gd name="connsiteX6" fmla="*/ 7467600 w 7467600"/>
              <a:gd name="connsiteY6" fmla="*/ 6628217 h 6858000"/>
              <a:gd name="connsiteX7" fmla="*/ 1019354 w 7467600"/>
              <a:gd name="connsiteY7" fmla="*/ 6315006 h 6858000"/>
              <a:gd name="connsiteX8" fmla="*/ 441046 w 7467600"/>
              <a:gd name="connsiteY8" fmla="*/ 6691153 h 6858000"/>
              <a:gd name="connsiteX9" fmla="*/ 1019354 w 7467600"/>
              <a:gd name="connsiteY9" fmla="*/ 6315006 h 6858000"/>
              <a:gd name="connsiteX10" fmla="*/ 991680 w 7467600"/>
              <a:gd name="connsiteY10" fmla="*/ 6298413 h 6858000"/>
              <a:gd name="connsiteX11" fmla="*/ 409060 w 7467600"/>
              <a:gd name="connsiteY11" fmla="*/ 6671470 h 6858000"/>
              <a:gd name="connsiteX12" fmla="*/ 991680 w 7467600"/>
              <a:gd name="connsiteY12" fmla="*/ 6298413 h 6858000"/>
              <a:gd name="connsiteX13" fmla="*/ 103333 w 7467600"/>
              <a:gd name="connsiteY13" fmla="*/ 5699602 h 6858000"/>
              <a:gd name="connsiteX14" fmla="*/ 233938 w 7467600"/>
              <a:gd name="connsiteY14" fmla="*/ 5809416 h 6858000"/>
              <a:gd name="connsiteX15" fmla="*/ 883580 w 7467600"/>
              <a:gd name="connsiteY15" fmla="*/ 6180710 h 6858000"/>
              <a:gd name="connsiteX16" fmla="*/ 487337 w 7467600"/>
              <a:gd name="connsiteY16" fmla="*/ 5950182 h 6858000"/>
              <a:gd name="connsiteX17" fmla="*/ 354051 w 7467600"/>
              <a:gd name="connsiteY17" fmla="*/ 5854912 h 6858000"/>
              <a:gd name="connsiteX18" fmla="*/ 195436 w 7467600"/>
              <a:gd name="connsiteY18" fmla="*/ 5755068 h 6858000"/>
              <a:gd name="connsiteX19" fmla="*/ 103333 w 7467600"/>
              <a:gd name="connsiteY19" fmla="*/ 5699602 h 6858000"/>
              <a:gd name="connsiteX20" fmla="*/ 5539432 w 7467600"/>
              <a:gd name="connsiteY20" fmla="*/ 5642928 h 6858000"/>
              <a:gd name="connsiteX21" fmla="*/ 5555462 w 7467600"/>
              <a:gd name="connsiteY21" fmla="*/ 5694454 h 6858000"/>
              <a:gd name="connsiteX22" fmla="*/ 5828270 w 7467600"/>
              <a:gd name="connsiteY22" fmla="*/ 6320663 h 6858000"/>
              <a:gd name="connsiteX23" fmla="*/ 5947416 w 7467600"/>
              <a:gd name="connsiteY23" fmla="*/ 6574846 h 6858000"/>
              <a:gd name="connsiteX24" fmla="*/ 5539432 w 7467600"/>
              <a:gd name="connsiteY24" fmla="*/ 5642928 h 6858000"/>
              <a:gd name="connsiteX25" fmla="*/ 51253 w 7467600"/>
              <a:gd name="connsiteY25" fmla="*/ 5631825 h 6858000"/>
              <a:gd name="connsiteX26" fmla="*/ 211622 w 7467600"/>
              <a:gd name="connsiteY26" fmla="*/ 5728803 h 6858000"/>
              <a:gd name="connsiteX27" fmla="*/ 371652 w 7467600"/>
              <a:gd name="connsiteY27" fmla="*/ 5829062 h 6858000"/>
              <a:gd name="connsiteX28" fmla="*/ 505903 w 7467600"/>
              <a:gd name="connsiteY28" fmla="*/ 5925221 h 6858000"/>
              <a:gd name="connsiteX29" fmla="*/ 899240 w 7467600"/>
              <a:gd name="connsiteY29" fmla="*/ 6153068 h 6858000"/>
              <a:gd name="connsiteX30" fmla="*/ 988114 w 7467600"/>
              <a:gd name="connsiteY30" fmla="*/ 6174204 h 6858000"/>
              <a:gd name="connsiteX31" fmla="*/ 845971 w 7467600"/>
              <a:gd name="connsiteY31" fmla="*/ 6067177 h 6858000"/>
              <a:gd name="connsiteX32" fmla="*/ 448057 w 7467600"/>
              <a:gd name="connsiteY32" fmla="*/ 5841376 h 6858000"/>
              <a:gd name="connsiteX33" fmla="*/ 51253 w 7467600"/>
              <a:gd name="connsiteY33" fmla="*/ 5631825 h 6858000"/>
              <a:gd name="connsiteX34" fmla="*/ 2606687 w 7467600"/>
              <a:gd name="connsiteY34" fmla="*/ 5630718 h 6858000"/>
              <a:gd name="connsiteX35" fmla="*/ 2645658 w 7467600"/>
              <a:gd name="connsiteY35" fmla="*/ 6640259 h 6858000"/>
              <a:gd name="connsiteX36" fmla="*/ 2606687 w 7467600"/>
              <a:gd name="connsiteY36" fmla="*/ 5630718 h 6858000"/>
              <a:gd name="connsiteX37" fmla="*/ 3642057 w 7467600"/>
              <a:gd name="connsiteY37" fmla="*/ 5573487 h 6858000"/>
              <a:gd name="connsiteX38" fmla="*/ 3632981 w 7467600"/>
              <a:gd name="connsiteY38" fmla="*/ 5579437 h 6858000"/>
              <a:gd name="connsiteX39" fmla="*/ 3382436 w 7467600"/>
              <a:gd name="connsiteY39" fmla="*/ 5952726 h 6858000"/>
              <a:gd name="connsiteX40" fmla="*/ 3191929 w 7467600"/>
              <a:gd name="connsiteY40" fmla="*/ 6662669 h 6858000"/>
              <a:gd name="connsiteX41" fmla="*/ 3369898 w 7467600"/>
              <a:gd name="connsiteY41" fmla="*/ 6081771 h 6858000"/>
              <a:gd name="connsiteX42" fmla="*/ 3642057 w 7467600"/>
              <a:gd name="connsiteY42" fmla="*/ 5573487 h 6858000"/>
              <a:gd name="connsiteX43" fmla="*/ 2650666 w 7467600"/>
              <a:gd name="connsiteY43" fmla="*/ 5530686 h 6858000"/>
              <a:gd name="connsiteX44" fmla="*/ 2650249 w 7467600"/>
              <a:gd name="connsiteY44" fmla="*/ 5532101 h 6858000"/>
              <a:gd name="connsiteX45" fmla="*/ 2663808 w 7467600"/>
              <a:gd name="connsiteY45" fmla="*/ 6535215 h 6858000"/>
              <a:gd name="connsiteX46" fmla="*/ 2665418 w 7467600"/>
              <a:gd name="connsiteY46" fmla="*/ 6132756 h 6858000"/>
              <a:gd name="connsiteX47" fmla="*/ 2650666 w 7467600"/>
              <a:gd name="connsiteY47" fmla="*/ 5530686 h 6858000"/>
              <a:gd name="connsiteX48" fmla="*/ 2680277 w 7467600"/>
              <a:gd name="connsiteY48" fmla="*/ 5479204 h 6858000"/>
              <a:gd name="connsiteX49" fmla="*/ 2678972 w 7467600"/>
              <a:gd name="connsiteY49" fmla="*/ 5481582 h 6858000"/>
              <a:gd name="connsiteX50" fmla="*/ 2696666 w 7467600"/>
              <a:gd name="connsiteY50" fmla="*/ 6133836 h 6858000"/>
              <a:gd name="connsiteX51" fmla="*/ 2695769 w 7467600"/>
              <a:gd name="connsiteY51" fmla="*/ 6390955 h 6858000"/>
              <a:gd name="connsiteX52" fmla="*/ 2739893 w 7467600"/>
              <a:gd name="connsiteY52" fmla="*/ 6108357 h 6858000"/>
              <a:gd name="connsiteX53" fmla="*/ 2680277 w 7467600"/>
              <a:gd name="connsiteY53" fmla="*/ 5479204 h 6858000"/>
              <a:gd name="connsiteX54" fmla="*/ 1132195 w 7467600"/>
              <a:gd name="connsiteY54" fmla="*/ 5467980 h 6858000"/>
              <a:gd name="connsiteX55" fmla="*/ 1679056 w 7467600"/>
              <a:gd name="connsiteY55" fmla="*/ 5516907 h 6858000"/>
              <a:gd name="connsiteX56" fmla="*/ 2128648 w 7467600"/>
              <a:gd name="connsiteY56" fmla="*/ 5474249 h 6858000"/>
              <a:gd name="connsiteX57" fmla="*/ 1825619 w 7467600"/>
              <a:gd name="connsiteY57" fmla="*/ 5478447 h 6858000"/>
              <a:gd name="connsiteX58" fmla="*/ 1737798 w 7467600"/>
              <a:gd name="connsiteY58" fmla="*/ 5483353 h 6858000"/>
              <a:gd name="connsiteX59" fmla="*/ 1132195 w 7467600"/>
              <a:gd name="connsiteY59" fmla="*/ 5467980 h 6858000"/>
              <a:gd name="connsiteX60" fmla="*/ 1456157 w 7467600"/>
              <a:gd name="connsiteY60" fmla="*/ 5371404 h 6858000"/>
              <a:gd name="connsiteX61" fmla="*/ 1244432 w 7467600"/>
              <a:gd name="connsiteY61" fmla="*/ 5385601 h 6858000"/>
              <a:gd name="connsiteX62" fmla="*/ 973990 w 7467600"/>
              <a:gd name="connsiteY62" fmla="*/ 5424940 h 6858000"/>
              <a:gd name="connsiteX63" fmla="*/ 1103809 w 7467600"/>
              <a:gd name="connsiteY63" fmla="*/ 5433720 h 6858000"/>
              <a:gd name="connsiteX64" fmla="*/ 1123454 w 7467600"/>
              <a:gd name="connsiteY64" fmla="*/ 5435727 h 6858000"/>
              <a:gd name="connsiteX65" fmla="*/ 1737017 w 7467600"/>
              <a:gd name="connsiteY65" fmla="*/ 5452183 h 6858000"/>
              <a:gd name="connsiteX66" fmla="*/ 1824397 w 7467600"/>
              <a:gd name="connsiteY66" fmla="*/ 5447757 h 6858000"/>
              <a:gd name="connsiteX67" fmla="*/ 2070059 w 7467600"/>
              <a:gd name="connsiteY67" fmla="*/ 5441660 h 6858000"/>
              <a:gd name="connsiteX68" fmla="*/ 1456157 w 7467600"/>
              <a:gd name="connsiteY68" fmla="*/ 5371404 h 6858000"/>
              <a:gd name="connsiteX69" fmla="*/ 4988186 w 7467600"/>
              <a:gd name="connsiteY69" fmla="*/ 5216467 h 6858000"/>
              <a:gd name="connsiteX70" fmla="*/ 4777334 w 7467600"/>
              <a:gd name="connsiteY70" fmla="*/ 5406072 h 6858000"/>
              <a:gd name="connsiteX71" fmla="*/ 4718341 w 7467600"/>
              <a:gd name="connsiteY71" fmla="*/ 5468043 h 6858000"/>
              <a:gd name="connsiteX72" fmla="*/ 4604655 w 7467600"/>
              <a:gd name="connsiteY72" fmla="*/ 5583434 h 6858000"/>
              <a:gd name="connsiteX73" fmla="*/ 4565074 w 7467600"/>
              <a:gd name="connsiteY73" fmla="*/ 5618550 h 6858000"/>
              <a:gd name="connsiteX74" fmla="*/ 4988186 w 7467600"/>
              <a:gd name="connsiteY74" fmla="*/ 5216467 h 6858000"/>
              <a:gd name="connsiteX75" fmla="*/ 4978032 w 7467600"/>
              <a:gd name="connsiteY75" fmla="*/ 5183809 h 6858000"/>
              <a:gd name="connsiteX76" fmla="*/ 4463413 w 7467600"/>
              <a:gd name="connsiteY76" fmla="*/ 5615162 h 6858000"/>
              <a:gd name="connsiteX77" fmla="*/ 4358134 w 7467600"/>
              <a:gd name="connsiteY77" fmla="*/ 5742791 h 6858000"/>
              <a:gd name="connsiteX78" fmla="*/ 4376219 w 7467600"/>
              <a:gd name="connsiteY78" fmla="*/ 5729027 h 6858000"/>
              <a:gd name="connsiteX79" fmla="*/ 4582340 w 7467600"/>
              <a:gd name="connsiteY79" fmla="*/ 5561037 h 6858000"/>
              <a:gd name="connsiteX80" fmla="*/ 4694684 w 7467600"/>
              <a:gd name="connsiteY80" fmla="*/ 5447098 h 6858000"/>
              <a:gd name="connsiteX81" fmla="*/ 4754123 w 7467600"/>
              <a:gd name="connsiteY81" fmla="*/ 5384643 h 6858000"/>
              <a:gd name="connsiteX82" fmla="*/ 4978032 w 7467600"/>
              <a:gd name="connsiteY82" fmla="*/ 5183809 h 6858000"/>
              <a:gd name="connsiteX83" fmla="*/ 1903353 w 7467600"/>
              <a:gd name="connsiteY83" fmla="*/ 5044827 h 6858000"/>
              <a:gd name="connsiteX84" fmla="*/ 1936931 w 7467600"/>
              <a:gd name="connsiteY84" fmla="*/ 5093954 h 6858000"/>
              <a:gd name="connsiteX85" fmla="*/ 2195868 w 7467600"/>
              <a:gd name="connsiteY85" fmla="*/ 5396574 h 6858000"/>
              <a:gd name="connsiteX86" fmla="*/ 2088852 w 7467600"/>
              <a:gd name="connsiteY86" fmla="*/ 5166123 h 6858000"/>
              <a:gd name="connsiteX87" fmla="*/ 1958241 w 7467600"/>
              <a:gd name="connsiteY87" fmla="*/ 5067955 h 6858000"/>
              <a:gd name="connsiteX88" fmla="*/ 1903353 w 7467600"/>
              <a:gd name="connsiteY88" fmla="*/ 5044827 h 6858000"/>
              <a:gd name="connsiteX89" fmla="*/ 1979378 w 7467600"/>
              <a:gd name="connsiteY89" fmla="*/ 4769504 h 6858000"/>
              <a:gd name="connsiteX90" fmla="*/ 2882120 w 7467600"/>
              <a:gd name="connsiteY90" fmla="*/ 5064547 h 6858000"/>
              <a:gd name="connsiteX91" fmla="*/ 2793103 w 7467600"/>
              <a:gd name="connsiteY91" fmla="*/ 5039699 h 6858000"/>
              <a:gd name="connsiteX92" fmla="*/ 2770041 w 7467600"/>
              <a:gd name="connsiteY92" fmla="*/ 5033634 h 6858000"/>
              <a:gd name="connsiteX93" fmla="*/ 1979378 w 7467600"/>
              <a:gd name="connsiteY93" fmla="*/ 4769504 h 6858000"/>
              <a:gd name="connsiteX94" fmla="*/ 1927410 w 7467600"/>
              <a:gd name="connsiteY94" fmla="*/ 4716164 h 6858000"/>
              <a:gd name="connsiteX95" fmla="*/ 1959587 w 7467600"/>
              <a:gd name="connsiteY95" fmla="*/ 4728849 h 6858000"/>
              <a:gd name="connsiteX96" fmla="*/ 2777707 w 7467600"/>
              <a:gd name="connsiteY96" fmla="*/ 5003991 h 6858000"/>
              <a:gd name="connsiteX97" fmla="*/ 2800768 w 7467600"/>
              <a:gd name="connsiteY97" fmla="*/ 5010056 h 6858000"/>
              <a:gd name="connsiteX98" fmla="*/ 2879408 w 7467600"/>
              <a:gd name="connsiteY98" fmla="*/ 5031590 h 6858000"/>
              <a:gd name="connsiteX99" fmla="*/ 2862295 w 7467600"/>
              <a:gd name="connsiteY99" fmla="*/ 5022958 h 6858000"/>
              <a:gd name="connsiteX100" fmla="*/ 2813343 w 7467600"/>
              <a:gd name="connsiteY100" fmla="*/ 4998369 h 6858000"/>
              <a:gd name="connsiteX101" fmla="*/ 2646245 w 7467600"/>
              <a:gd name="connsiteY101" fmla="*/ 4930999 h 6858000"/>
              <a:gd name="connsiteX102" fmla="*/ 1999243 w 7467600"/>
              <a:gd name="connsiteY102" fmla="*/ 4730524 h 6858000"/>
              <a:gd name="connsiteX103" fmla="*/ 1979527 w 7467600"/>
              <a:gd name="connsiteY103" fmla="*/ 4726651 h 6858000"/>
              <a:gd name="connsiteX104" fmla="*/ 1927410 w 7467600"/>
              <a:gd name="connsiteY104" fmla="*/ 4716164 h 6858000"/>
              <a:gd name="connsiteX105" fmla="*/ 1997014 w 7467600"/>
              <a:gd name="connsiteY105" fmla="*/ 4698007 h 6858000"/>
              <a:gd name="connsiteX106" fmla="*/ 2005458 w 7467600"/>
              <a:gd name="connsiteY106" fmla="*/ 4699540 h 6858000"/>
              <a:gd name="connsiteX107" fmla="*/ 2657186 w 7467600"/>
              <a:gd name="connsiteY107" fmla="*/ 4901687 h 6858000"/>
              <a:gd name="connsiteX108" fmla="*/ 2826662 w 7467600"/>
              <a:gd name="connsiteY108" fmla="*/ 4970362 h 6858000"/>
              <a:gd name="connsiteX109" fmla="*/ 2876100 w 7467600"/>
              <a:gd name="connsiteY109" fmla="*/ 4995397 h 6858000"/>
              <a:gd name="connsiteX110" fmla="*/ 3042600 w 7467600"/>
              <a:gd name="connsiteY110" fmla="*/ 5059532 h 6858000"/>
              <a:gd name="connsiteX111" fmla="*/ 1997014 w 7467600"/>
              <a:gd name="connsiteY111" fmla="*/ 4698007 h 6858000"/>
              <a:gd name="connsiteX112" fmla="*/ 2305292 w 7467600"/>
              <a:gd name="connsiteY112" fmla="*/ 4219492 h 6858000"/>
              <a:gd name="connsiteX113" fmla="*/ 3360922 w 7467600"/>
              <a:gd name="connsiteY113" fmla="*/ 4529373 h 6858000"/>
              <a:gd name="connsiteX114" fmla="*/ 3492420 w 7467600"/>
              <a:gd name="connsiteY114" fmla="*/ 4510145 h 6858000"/>
              <a:gd name="connsiteX115" fmla="*/ 3364086 w 7467600"/>
              <a:gd name="connsiteY115" fmla="*/ 4480340 h 6858000"/>
              <a:gd name="connsiteX116" fmla="*/ 3225818 w 7467600"/>
              <a:gd name="connsiteY116" fmla="*/ 4411822 h 6858000"/>
              <a:gd name="connsiteX117" fmla="*/ 3129696 w 7467600"/>
              <a:gd name="connsiteY117" fmla="*/ 4360704 h 6858000"/>
              <a:gd name="connsiteX118" fmla="*/ 2814545 w 7467600"/>
              <a:gd name="connsiteY118" fmla="*/ 4282955 h 6858000"/>
              <a:gd name="connsiteX119" fmla="*/ 2305292 w 7467600"/>
              <a:gd name="connsiteY119" fmla="*/ 4219492 h 6858000"/>
              <a:gd name="connsiteX120" fmla="*/ 2626982 w 7467600"/>
              <a:gd name="connsiteY120" fmla="*/ 4206450 h 6858000"/>
              <a:gd name="connsiteX121" fmla="*/ 2490617 w 7467600"/>
              <a:gd name="connsiteY121" fmla="*/ 4206951 h 6858000"/>
              <a:gd name="connsiteX122" fmla="*/ 2819869 w 7467600"/>
              <a:gd name="connsiteY122" fmla="*/ 4252936 h 6858000"/>
              <a:gd name="connsiteX123" fmla="*/ 3143018 w 7467600"/>
              <a:gd name="connsiteY123" fmla="*/ 4332698 h 6858000"/>
              <a:gd name="connsiteX124" fmla="*/ 3241520 w 7467600"/>
              <a:gd name="connsiteY124" fmla="*/ 4385112 h 6858000"/>
              <a:gd name="connsiteX125" fmla="*/ 3374575 w 7467600"/>
              <a:gd name="connsiteY125" fmla="*/ 4451517 h 6858000"/>
              <a:gd name="connsiteX126" fmla="*/ 3505221 w 7467600"/>
              <a:gd name="connsiteY126" fmla="*/ 4480757 h 6858000"/>
              <a:gd name="connsiteX127" fmla="*/ 2626982 w 7467600"/>
              <a:gd name="connsiteY127" fmla="*/ 4206450 h 6858000"/>
              <a:gd name="connsiteX128" fmla="*/ 1310106 w 7467600"/>
              <a:gd name="connsiteY128" fmla="*/ 3943217 h 6858000"/>
              <a:gd name="connsiteX129" fmla="*/ 854994 w 7467600"/>
              <a:gd name="connsiteY129" fmla="*/ 4399136 h 6858000"/>
              <a:gd name="connsiteX130" fmla="*/ 742462 w 7467600"/>
              <a:gd name="connsiteY130" fmla="*/ 4594648 h 6858000"/>
              <a:gd name="connsiteX131" fmla="*/ 820602 w 7467600"/>
              <a:gd name="connsiteY131" fmla="*/ 4485915 h 6858000"/>
              <a:gd name="connsiteX132" fmla="*/ 878295 w 7467600"/>
              <a:gd name="connsiteY132" fmla="*/ 4403594 h 6858000"/>
              <a:gd name="connsiteX133" fmla="*/ 1240607 w 7467600"/>
              <a:gd name="connsiteY133" fmla="*/ 4010401 h 6858000"/>
              <a:gd name="connsiteX134" fmla="*/ 1310106 w 7467600"/>
              <a:gd name="connsiteY134" fmla="*/ 3943217 h 6858000"/>
              <a:gd name="connsiteX135" fmla="*/ 1423113 w 7467600"/>
              <a:gd name="connsiteY135" fmla="*/ 3874565 h 6858000"/>
              <a:gd name="connsiteX136" fmla="*/ 1260565 w 7467600"/>
              <a:gd name="connsiteY136" fmla="*/ 4031982 h 6858000"/>
              <a:gd name="connsiteX137" fmla="*/ 901900 w 7467600"/>
              <a:gd name="connsiteY137" fmla="*/ 4421236 h 6858000"/>
              <a:gd name="connsiteX138" fmla="*/ 845044 w 7467600"/>
              <a:gd name="connsiteY138" fmla="*/ 4502436 h 6858000"/>
              <a:gd name="connsiteX139" fmla="*/ 685926 w 7467600"/>
              <a:gd name="connsiteY139" fmla="*/ 4703069 h 6858000"/>
              <a:gd name="connsiteX140" fmla="*/ 684248 w 7467600"/>
              <a:gd name="connsiteY140" fmla="*/ 4706721 h 6858000"/>
              <a:gd name="connsiteX141" fmla="*/ 1423113 w 7467600"/>
              <a:gd name="connsiteY141" fmla="*/ 3874565 h 6858000"/>
              <a:gd name="connsiteX142" fmla="*/ 3316479 w 7467600"/>
              <a:gd name="connsiteY142" fmla="*/ 3872136 h 6858000"/>
              <a:gd name="connsiteX143" fmla="*/ 3546806 w 7467600"/>
              <a:gd name="connsiteY143" fmla="*/ 4356139 h 6858000"/>
              <a:gd name="connsiteX144" fmla="*/ 3364433 w 7467600"/>
              <a:gd name="connsiteY144" fmla="*/ 3953121 h 6858000"/>
              <a:gd name="connsiteX145" fmla="*/ 3316479 w 7467600"/>
              <a:gd name="connsiteY145" fmla="*/ 3872136 h 6858000"/>
              <a:gd name="connsiteX146" fmla="*/ 3291335 w 7467600"/>
              <a:gd name="connsiteY146" fmla="*/ 3767420 h 6858000"/>
              <a:gd name="connsiteX147" fmla="*/ 3390805 w 7467600"/>
              <a:gd name="connsiteY147" fmla="*/ 3937163 h 6858000"/>
              <a:gd name="connsiteX148" fmla="*/ 3579062 w 7467600"/>
              <a:gd name="connsiteY148" fmla="*/ 4359040 h 6858000"/>
              <a:gd name="connsiteX149" fmla="*/ 3467355 w 7467600"/>
              <a:gd name="connsiteY149" fmla="*/ 3988130 h 6858000"/>
              <a:gd name="connsiteX150" fmla="*/ 3310753 w 7467600"/>
              <a:gd name="connsiteY150" fmla="*/ 3787140 h 6858000"/>
              <a:gd name="connsiteX151" fmla="*/ 3291335 w 7467600"/>
              <a:gd name="connsiteY151" fmla="*/ 3767420 h 6858000"/>
              <a:gd name="connsiteX152" fmla="*/ 1635889 w 7467600"/>
              <a:gd name="connsiteY152" fmla="*/ 3709494 h 6858000"/>
              <a:gd name="connsiteX153" fmla="*/ 1634800 w 7467600"/>
              <a:gd name="connsiteY153" fmla="*/ 3731111 h 6858000"/>
              <a:gd name="connsiteX154" fmla="*/ 1635889 w 7467600"/>
              <a:gd name="connsiteY154" fmla="*/ 3709494 h 6858000"/>
              <a:gd name="connsiteX155" fmla="*/ 1510397 w 7467600"/>
              <a:gd name="connsiteY155" fmla="*/ 3684705 h 6858000"/>
              <a:gd name="connsiteX156" fmla="*/ 1146550 w 7467600"/>
              <a:gd name="connsiteY156" fmla="*/ 3802012 h 6858000"/>
              <a:gd name="connsiteX157" fmla="*/ 698834 w 7467600"/>
              <a:gd name="connsiteY157" fmla="*/ 3952272 h 6858000"/>
              <a:gd name="connsiteX158" fmla="*/ 34256 w 7467600"/>
              <a:gd name="connsiteY158" fmla="*/ 4347603 h 6858000"/>
              <a:gd name="connsiteX159" fmla="*/ 527241 w 7467600"/>
              <a:gd name="connsiteY159" fmla="*/ 4065078 h 6858000"/>
              <a:gd name="connsiteX160" fmla="*/ 1510397 w 7467600"/>
              <a:gd name="connsiteY160" fmla="*/ 3684705 h 6858000"/>
              <a:gd name="connsiteX161" fmla="*/ 1313114 w 7467600"/>
              <a:gd name="connsiteY161" fmla="*/ 3655216 h 6858000"/>
              <a:gd name="connsiteX162" fmla="*/ 1109304 w 7467600"/>
              <a:gd name="connsiteY162" fmla="*/ 3669030 h 6858000"/>
              <a:gd name="connsiteX163" fmla="*/ 8129 w 7467600"/>
              <a:gd name="connsiteY163" fmla="*/ 4330519 h 6858000"/>
              <a:gd name="connsiteX164" fmla="*/ 687572 w 7467600"/>
              <a:gd name="connsiteY164" fmla="*/ 3925629 h 6858000"/>
              <a:gd name="connsiteX165" fmla="*/ 1138365 w 7467600"/>
              <a:gd name="connsiteY165" fmla="*/ 3774515 h 6858000"/>
              <a:gd name="connsiteX166" fmla="*/ 1505579 w 7467600"/>
              <a:gd name="connsiteY166" fmla="*/ 3655526 h 6858000"/>
              <a:gd name="connsiteX167" fmla="*/ 1313114 w 7467600"/>
              <a:gd name="connsiteY167" fmla="*/ 3655216 h 6858000"/>
              <a:gd name="connsiteX168" fmla="*/ 3655073 w 7467600"/>
              <a:gd name="connsiteY168" fmla="*/ 3650884 h 6858000"/>
              <a:gd name="connsiteX169" fmla="*/ 3989938 w 7467600"/>
              <a:gd name="connsiteY169" fmla="*/ 3991685 h 6858000"/>
              <a:gd name="connsiteX170" fmla="*/ 4393907 w 7467600"/>
              <a:gd name="connsiteY170" fmla="*/ 4261258 h 6858000"/>
              <a:gd name="connsiteX171" fmla="*/ 4648051 w 7467600"/>
              <a:gd name="connsiteY171" fmla="*/ 4374051 h 6858000"/>
              <a:gd name="connsiteX172" fmla="*/ 4383389 w 7467600"/>
              <a:gd name="connsiteY172" fmla="*/ 4184369 h 6858000"/>
              <a:gd name="connsiteX173" fmla="*/ 4165508 w 7467600"/>
              <a:gd name="connsiteY173" fmla="*/ 4035196 h 6858000"/>
              <a:gd name="connsiteX174" fmla="*/ 4068162 w 7467600"/>
              <a:gd name="connsiteY174" fmla="*/ 3953394 h 6858000"/>
              <a:gd name="connsiteX175" fmla="*/ 3981416 w 7467600"/>
              <a:gd name="connsiteY175" fmla="*/ 3880482 h 6858000"/>
              <a:gd name="connsiteX176" fmla="*/ 3800147 w 7467600"/>
              <a:gd name="connsiteY176" fmla="*/ 3749872 h 6858000"/>
              <a:gd name="connsiteX177" fmla="*/ 3655073 w 7467600"/>
              <a:gd name="connsiteY177" fmla="*/ 3650884 h 6858000"/>
              <a:gd name="connsiteX178" fmla="*/ 3670252 w 7467600"/>
              <a:gd name="connsiteY178" fmla="*/ 3622798 h 6858000"/>
              <a:gd name="connsiteX179" fmla="*/ 3817258 w 7467600"/>
              <a:gd name="connsiteY179" fmla="*/ 3723577 h 6858000"/>
              <a:gd name="connsiteX180" fmla="*/ 4000461 w 7467600"/>
              <a:gd name="connsiteY180" fmla="*/ 3855966 h 6858000"/>
              <a:gd name="connsiteX181" fmla="*/ 4088180 w 7467600"/>
              <a:gd name="connsiteY181" fmla="*/ 3929774 h 6858000"/>
              <a:gd name="connsiteX182" fmla="*/ 4184555 w 7467600"/>
              <a:gd name="connsiteY182" fmla="*/ 4010683 h 6858000"/>
              <a:gd name="connsiteX183" fmla="*/ 4399563 w 7467600"/>
              <a:gd name="connsiteY183" fmla="*/ 4158106 h 6858000"/>
              <a:gd name="connsiteX184" fmla="*/ 4684469 w 7467600"/>
              <a:gd name="connsiteY184" fmla="*/ 4364680 h 6858000"/>
              <a:gd name="connsiteX185" fmla="*/ 4690271 w 7467600"/>
              <a:gd name="connsiteY185" fmla="*/ 4370034 h 6858000"/>
              <a:gd name="connsiteX186" fmla="*/ 4136093 w 7467600"/>
              <a:gd name="connsiteY186" fmla="*/ 3858466 h 6858000"/>
              <a:gd name="connsiteX187" fmla="*/ 3670252 w 7467600"/>
              <a:gd name="connsiteY187" fmla="*/ 3622798 h 6858000"/>
              <a:gd name="connsiteX188" fmla="*/ 4440129 w 7467600"/>
              <a:gd name="connsiteY188" fmla="*/ 3448571 h 6858000"/>
              <a:gd name="connsiteX189" fmla="*/ 4856525 w 7467600"/>
              <a:gd name="connsiteY189" fmla="*/ 3915351 h 6858000"/>
              <a:gd name="connsiteX190" fmla="*/ 5059055 w 7467600"/>
              <a:gd name="connsiteY190" fmla="*/ 4108918 h 6858000"/>
              <a:gd name="connsiteX191" fmla="*/ 5290070 w 7467600"/>
              <a:gd name="connsiteY191" fmla="*/ 4263619 h 6858000"/>
              <a:gd name="connsiteX192" fmla="*/ 4834991 w 7467600"/>
              <a:gd name="connsiteY192" fmla="*/ 3830985 h 6858000"/>
              <a:gd name="connsiteX193" fmla="*/ 4440129 w 7467600"/>
              <a:gd name="connsiteY193" fmla="*/ 3448571 h 6858000"/>
              <a:gd name="connsiteX194" fmla="*/ 4441737 w 7467600"/>
              <a:gd name="connsiteY194" fmla="*/ 3399734 h 6858000"/>
              <a:gd name="connsiteX195" fmla="*/ 4431236 w 7467600"/>
              <a:gd name="connsiteY195" fmla="*/ 3400954 h 6858000"/>
              <a:gd name="connsiteX196" fmla="*/ 4557150 w 7467600"/>
              <a:gd name="connsiteY196" fmla="*/ 3510023 h 6858000"/>
              <a:gd name="connsiteX197" fmla="*/ 4856936 w 7467600"/>
              <a:gd name="connsiteY197" fmla="*/ 3809146 h 6858000"/>
              <a:gd name="connsiteX198" fmla="*/ 5111996 w 7467600"/>
              <a:gd name="connsiteY198" fmla="*/ 4065759 h 6858000"/>
              <a:gd name="connsiteX199" fmla="*/ 5388878 w 7467600"/>
              <a:gd name="connsiteY199" fmla="*/ 4300185 h 6858000"/>
              <a:gd name="connsiteX200" fmla="*/ 5425556 w 7467600"/>
              <a:gd name="connsiteY200" fmla="*/ 4308967 h 6858000"/>
              <a:gd name="connsiteX201" fmla="*/ 4943646 w 7467600"/>
              <a:gd name="connsiteY201" fmla="*/ 3822916 h 6858000"/>
              <a:gd name="connsiteX202" fmla="*/ 4594837 w 7467600"/>
              <a:gd name="connsiteY202" fmla="*/ 3532274 h 6858000"/>
              <a:gd name="connsiteX203" fmla="*/ 4441737 w 7467600"/>
              <a:gd name="connsiteY203" fmla="*/ 3399734 h 6858000"/>
              <a:gd name="connsiteX204" fmla="*/ 5425834 w 7467600"/>
              <a:gd name="connsiteY204" fmla="*/ 3162785 h 6858000"/>
              <a:gd name="connsiteX205" fmla="*/ 5401644 w 7467600"/>
              <a:gd name="connsiteY205" fmla="*/ 3617847 h 6858000"/>
              <a:gd name="connsiteX206" fmla="*/ 5467256 w 7467600"/>
              <a:gd name="connsiteY206" fmla="*/ 4175494 h 6858000"/>
              <a:gd name="connsiteX207" fmla="*/ 5448069 w 7467600"/>
              <a:gd name="connsiteY207" fmla="*/ 3567554 h 6858000"/>
              <a:gd name="connsiteX208" fmla="*/ 5425834 w 7467600"/>
              <a:gd name="connsiteY208" fmla="*/ 3162785 h 6858000"/>
              <a:gd name="connsiteX209" fmla="*/ 1318687 w 7467600"/>
              <a:gd name="connsiteY209" fmla="*/ 3113840 h 6858000"/>
              <a:gd name="connsiteX210" fmla="*/ 1066793 w 7467600"/>
              <a:gd name="connsiteY210" fmla="*/ 3212171 h 6858000"/>
              <a:gd name="connsiteX211" fmla="*/ 993319 w 7467600"/>
              <a:gd name="connsiteY211" fmla="*/ 3247648 h 6858000"/>
              <a:gd name="connsiteX212" fmla="*/ 853081 w 7467600"/>
              <a:gd name="connsiteY212" fmla="*/ 3312410 h 6858000"/>
              <a:gd name="connsiteX213" fmla="*/ 805957 w 7467600"/>
              <a:gd name="connsiteY213" fmla="*/ 3330443 h 6858000"/>
              <a:gd name="connsiteX214" fmla="*/ 1318687 w 7467600"/>
              <a:gd name="connsiteY214" fmla="*/ 3113840 h 6858000"/>
              <a:gd name="connsiteX215" fmla="*/ 5453702 w 7467600"/>
              <a:gd name="connsiteY215" fmla="*/ 3090882 h 6858000"/>
              <a:gd name="connsiteX216" fmla="*/ 5480135 w 7467600"/>
              <a:gd name="connsiteY216" fmla="*/ 3565802 h 6858000"/>
              <a:gd name="connsiteX217" fmla="*/ 5499023 w 7467600"/>
              <a:gd name="connsiteY217" fmla="*/ 4166310 h 6858000"/>
              <a:gd name="connsiteX218" fmla="*/ 5547022 w 7467600"/>
              <a:gd name="connsiteY218" fmla="*/ 3607838 h 6858000"/>
              <a:gd name="connsiteX219" fmla="*/ 5515964 w 7467600"/>
              <a:gd name="connsiteY219" fmla="*/ 3378541 h 6858000"/>
              <a:gd name="connsiteX220" fmla="*/ 5453702 w 7467600"/>
              <a:gd name="connsiteY220" fmla="*/ 3090882 h 6858000"/>
              <a:gd name="connsiteX221" fmla="*/ 1238695 w 7467600"/>
              <a:gd name="connsiteY221" fmla="*/ 3076820 h 6858000"/>
              <a:gd name="connsiteX222" fmla="*/ 716371 w 7467600"/>
              <a:gd name="connsiteY222" fmla="*/ 3293249 h 6858000"/>
              <a:gd name="connsiteX223" fmla="*/ 579522 w 7467600"/>
              <a:gd name="connsiteY223" fmla="*/ 3371759 h 6858000"/>
              <a:gd name="connsiteX224" fmla="*/ 600288 w 7467600"/>
              <a:gd name="connsiteY224" fmla="*/ 3365555 h 6858000"/>
              <a:gd name="connsiteX225" fmla="*/ 840692 w 7467600"/>
              <a:gd name="connsiteY225" fmla="*/ 3284921 h 6858000"/>
              <a:gd name="connsiteX226" fmla="*/ 979248 w 7467600"/>
              <a:gd name="connsiteY226" fmla="*/ 3221003 h 6858000"/>
              <a:gd name="connsiteX227" fmla="*/ 1053282 w 7467600"/>
              <a:gd name="connsiteY227" fmla="*/ 3185247 h 6858000"/>
              <a:gd name="connsiteX228" fmla="*/ 1320603 w 7467600"/>
              <a:gd name="connsiteY228" fmla="*/ 3081281 h 6858000"/>
              <a:gd name="connsiteX229" fmla="*/ 1238695 w 7467600"/>
              <a:gd name="connsiteY229" fmla="*/ 3076820 h 6858000"/>
              <a:gd name="connsiteX230" fmla="*/ 5425627 w 7467600"/>
              <a:gd name="connsiteY230" fmla="*/ 2954192 h 6858000"/>
              <a:gd name="connsiteX231" fmla="*/ 5470770 w 7467600"/>
              <a:gd name="connsiteY231" fmla="*/ 3005435 h 6858000"/>
              <a:gd name="connsiteX232" fmla="*/ 5519779 w 7467600"/>
              <a:gd name="connsiteY232" fmla="*/ 4359223 h 6858000"/>
              <a:gd name="connsiteX233" fmla="*/ 5520293 w 7467600"/>
              <a:gd name="connsiteY233" fmla="*/ 4360602 h 6858000"/>
              <a:gd name="connsiteX234" fmla="*/ 5767221 w 7467600"/>
              <a:gd name="connsiteY234" fmla="*/ 4665564 h 6858000"/>
              <a:gd name="connsiteX235" fmla="*/ 6937169 w 7467600"/>
              <a:gd name="connsiteY235" fmla="*/ 4815941 h 6858000"/>
              <a:gd name="connsiteX236" fmla="*/ 6953922 w 7467600"/>
              <a:gd name="connsiteY236" fmla="*/ 4890068 h 6858000"/>
              <a:gd name="connsiteX237" fmla="*/ 6071359 w 7467600"/>
              <a:gd name="connsiteY237" fmla="*/ 4770770 h 6858000"/>
              <a:gd name="connsiteX238" fmla="*/ 6038839 w 7467600"/>
              <a:gd name="connsiteY238" fmla="*/ 4764474 h 6858000"/>
              <a:gd name="connsiteX239" fmla="*/ 6038706 w 7467600"/>
              <a:gd name="connsiteY239" fmla="*/ 4763847 h 6858000"/>
              <a:gd name="connsiteX240" fmla="*/ 6037784 w 7467600"/>
              <a:gd name="connsiteY240" fmla="*/ 4764270 h 6858000"/>
              <a:gd name="connsiteX241" fmla="*/ 6038839 w 7467600"/>
              <a:gd name="connsiteY241" fmla="*/ 4764474 h 6858000"/>
              <a:gd name="connsiteX242" fmla="*/ 6040338 w 7467600"/>
              <a:gd name="connsiteY242" fmla="*/ 4771418 h 6858000"/>
              <a:gd name="connsiteX243" fmla="*/ 6024488 w 7467600"/>
              <a:gd name="connsiteY243" fmla="*/ 4809903 h 6858000"/>
              <a:gd name="connsiteX244" fmla="*/ 5599771 w 7467600"/>
              <a:gd name="connsiteY244" fmla="*/ 5509652 h 6858000"/>
              <a:gd name="connsiteX245" fmla="*/ 5548843 w 7467600"/>
              <a:gd name="connsiteY245" fmla="*/ 5563845 h 6858000"/>
              <a:gd name="connsiteX246" fmla="*/ 5940952 w 7467600"/>
              <a:gd name="connsiteY246" fmla="*/ 6250028 h 6858000"/>
              <a:gd name="connsiteX247" fmla="*/ 6043441 w 7467600"/>
              <a:gd name="connsiteY247" fmla="*/ 6665847 h 6858000"/>
              <a:gd name="connsiteX248" fmla="*/ 6093432 w 7467600"/>
              <a:gd name="connsiteY248" fmla="*/ 6858000 h 6858000"/>
              <a:gd name="connsiteX249" fmla="*/ 6034344 w 7467600"/>
              <a:gd name="connsiteY249" fmla="*/ 6858000 h 6858000"/>
              <a:gd name="connsiteX250" fmla="*/ 6026679 w 7467600"/>
              <a:gd name="connsiteY250" fmla="*/ 6836959 h 6858000"/>
              <a:gd name="connsiteX251" fmla="*/ 5800441 w 7467600"/>
              <a:gd name="connsiteY251" fmla="*/ 6335286 h 6858000"/>
              <a:gd name="connsiteX252" fmla="*/ 5526562 w 7467600"/>
              <a:gd name="connsiteY252" fmla="*/ 5705388 h 6858000"/>
              <a:gd name="connsiteX253" fmla="*/ 5519640 w 7467600"/>
              <a:gd name="connsiteY253" fmla="*/ 5683774 h 6858000"/>
              <a:gd name="connsiteX254" fmla="*/ 5844559 w 7467600"/>
              <a:gd name="connsiteY254" fmla="*/ 6553349 h 6858000"/>
              <a:gd name="connsiteX255" fmla="*/ 5975994 w 7467600"/>
              <a:gd name="connsiteY255" fmla="*/ 6858000 h 6858000"/>
              <a:gd name="connsiteX256" fmla="*/ 5898547 w 7467600"/>
              <a:gd name="connsiteY256" fmla="*/ 6858000 h 6858000"/>
              <a:gd name="connsiteX257" fmla="*/ 5682041 w 7467600"/>
              <a:gd name="connsiteY257" fmla="*/ 6355860 h 6858000"/>
              <a:gd name="connsiteX258" fmla="*/ 5461758 w 7467600"/>
              <a:gd name="connsiteY258" fmla="*/ 5820220 h 6858000"/>
              <a:gd name="connsiteX259" fmla="*/ 5237282 w 7467600"/>
              <a:gd name="connsiteY259" fmla="*/ 6579086 h 6858000"/>
              <a:gd name="connsiteX260" fmla="*/ 5115009 w 7467600"/>
              <a:gd name="connsiteY260" fmla="*/ 6858000 h 6858000"/>
              <a:gd name="connsiteX261" fmla="*/ 5028074 w 7467600"/>
              <a:gd name="connsiteY261" fmla="*/ 6858000 h 6858000"/>
              <a:gd name="connsiteX262" fmla="*/ 5079508 w 7467600"/>
              <a:gd name="connsiteY262" fmla="*/ 6749074 h 6858000"/>
              <a:gd name="connsiteX263" fmla="*/ 5371846 w 7467600"/>
              <a:gd name="connsiteY263" fmla="*/ 5924413 h 6858000"/>
              <a:gd name="connsiteX264" fmla="*/ 5270512 w 7467600"/>
              <a:gd name="connsiteY264" fmla="*/ 6138975 h 6858000"/>
              <a:gd name="connsiteX265" fmla="*/ 5062409 w 7467600"/>
              <a:gd name="connsiteY265" fmla="*/ 6653544 h 6858000"/>
              <a:gd name="connsiteX266" fmla="*/ 5036628 w 7467600"/>
              <a:gd name="connsiteY266" fmla="*/ 6754247 h 6858000"/>
              <a:gd name="connsiteX267" fmla="*/ 5009112 w 7467600"/>
              <a:gd name="connsiteY267" fmla="*/ 6858000 h 6858000"/>
              <a:gd name="connsiteX268" fmla="*/ 4976679 w 7467600"/>
              <a:gd name="connsiteY268" fmla="*/ 6858000 h 6858000"/>
              <a:gd name="connsiteX269" fmla="*/ 5006537 w 7467600"/>
              <a:gd name="connsiteY269" fmla="*/ 6747068 h 6858000"/>
              <a:gd name="connsiteX270" fmla="*/ 5032723 w 7467600"/>
              <a:gd name="connsiteY270" fmla="*/ 6644957 h 6858000"/>
              <a:gd name="connsiteX271" fmla="*/ 5242949 w 7467600"/>
              <a:gd name="connsiteY271" fmla="*/ 6125175 h 6858000"/>
              <a:gd name="connsiteX272" fmla="*/ 5286321 w 7467600"/>
              <a:gd name="connsiteY272" fmla="*/ 6033555 h 6858000"/>
              <a:gd name="connsiteX273" fmla="*/ 5008210 w 7467600"/>
              <a:gd name="connsiteY273" fmla="*/ 6649194 h 6858000"/>
              <a:gd name="connsiteX274" fmla="*/ 4986321 w 7467600"/>
              <a:gd name="connsiteY274" fmla="*/ 6765687 h 6858000"/>
              <a:gd name="connsiteX275" fmla="*/ 4973474 w 7467600"/>
              <a:gd name="connsiteY275" fmla="*/ 6858000 h 6858000"/>
              <a:gd name="connsiteX276" fmla="*/ 4907178 w 7467600"/>
              <a:gd name="connsiteY276" fmla="*/ 6858000 h 6858000"/>
              <a:gd name="connsiteX277" fmla="*/ 4910810 w 7467600"/>
              <a:gd name="connsiteY277" fmla="*/ 6829660 h 6858000"/>
              <a:gd name="connsiteX278" fmla="*/ 4987461 w 7467600"/>
              <a:gd name="connsiteY278" fmla="*/ 6432994 h 6858000"/>
              <a:gd name="connsiteX279" fmla="*/ 5179262 w 7467600"/>
              <a:gd name="connsiteY279" fmla="*/ 6035044 h 6858000"/>
              <a:gd name="connsiteX280" fmla="*/ 4689678 w 7467600"/>
              <a:gd name="connsiteY280" fmla="*/ 6440241 h 6858000"/>
              <a:gd name="connsiteX281" fmla="*/ 4477543 w 7467600"/>
              <a:gd name="connsiteY281" fmla="*/ 6674836 h 6858000"/>
              <a:gd name="connsiteX282" fmla="*/ 4329957 w 7467600"/>
              <a:gd name="connsiteY282" fmla="*/ 6858000 h 6858000"/>
              <a:gd name="connsiteX283" fmla="*/ 4218595 w 7467600"/>
              <a:gd name="connsiteY283" fmla="*/ 6858000 h 6858000"/>
              <a:gd name="connsiteX284" fmla="*/ 4368888 w 7467600"/>
              <a:gd name="connsiteY284" fmla="*/ 6668412 h 6858000"/>
              <a:gd name="connsiteX285" fmla="*/ 4563091 w 7467600"/>
              <a:gd name="connsiteY285" fmla="*/ 6442508 h 6858000"/>
              <a:gd name="connsiteX286" fmla="*/ 5387324 w 7467600"/>
              <a:gd name="connsiteY286" fmla="*/ 5705830 h 6858000"/>
              <a:gd name="connsiteX287" fmla="*/ 5073620 w 7467600"/>
              <a:gd name="connsiteY287" fmla="*/ 5955437 h 6858000"/>
              <a:gd name="connsiteX288" fmla="*/ 4689789 w 7467600"/>
              <a:gd name="connsiteY288" fmla="*/ 6268382 h 6858000"/>
              <a:gd name="connsiteX289" fmla="*/ 4418722 w 7467600"/>
              <a:gd name="connsiteY289" fmla="*/ 6570886 h 6858000"/>
              <a:gd name="connsiteX290" fmla="*/ 4214944 w 7467600"/>
              <a:gd name="connsiteY290" fmla="*/ 6858000 h 6858000"/>
              <a:gd name="connsiteX291" fmla="*/ 4177898 w 7467600"/>
              <a:gd name="connsiteY291" fmla="*/ 6858000 h 6858000"/>
              <a:gd name="connsiteX292" fmla="*/ 4391597 w 7467600"/>
              <a:gd name="connsiteY292" fmla="*/ 6556370 h 6858000"/>
              <a:gd name="connsiteX293" fmla="*/ 4668889 w 7467600"/>
              <a:gd name="connsiteY293" fmla="*/ 6246399 h 6858000"/>
              <a:gd name="connsiteX294" fmla="*/ 5055427 w 7467600"/>
              <a:gd name="connsiteY294" fmla="*/ 5931476 h 6858000"/>
              <a:gd name="connsiteX295" fmla="*/ 5371814 w 7467600"/>
              <a:gd name="connsiteY295" fmla="*/ 5678975 h 6858000"/>
              <a:gd name="connsiteX296" fmla="*/ 4987918 w 7467600"/>
              <a:gd name="connsiteY296" fmla="*/ 5838701 h 6858000"/>
              <a:gd name="connsiteX297" fmla="*/ 4317146 w 7467600"/>
              <a:gd name="connsiteY297" fmla="*/ 6587716 h 6858000"/>
              <a:gd name="connsiteX298" fmla="*/ 4171627 w 7467600"/>
              <a:gd name="connsiteY298" fmla="*/ 6858000 h 6858000"/>
              <a:gd name="connsiteX299" fmla="*/ 4081585 w 7467600"/>
              <a:gd name="connsiteY299" fmla="*/ 6858000 h 6858000"/>
              <a:gd name="connsiteX300" fmla="*/ 4238603 w 7467600"/>
              <a:gd name="connsiteY300" fmla="*/ 6559341 h 6858000"/>
              <a:gd name="connsiteX301" fmla="*/ 4778333 w 7467600"/>
              <a:gd name="connsiteY301" fmla="*/ 5873626 h 6858000"/>
              <a:gd name="connsiteX302" fmla="*/ 5414185 w 7467600"/>
              <a:gd name="connsiteY302" fmla="*/ 5573882 h 6858000"/>
              <a:gd name="connsiteX303" fmla="*/ 5959648 w 7467600"/>
              <a:gd name="connsiteY303" fmla="*/ 4760797 h 6858000"/>
              <a:gd name="connsiteX304" fmla="*/ 5355019 w 7467600"/>
              <a:gd name="connsiteY304" fmla="*/ 4734672 h 6858000"/>
              <a:gd name="connsiteX305" fmla="*/ 5083565 w 7467600"/>
              <a:gd name="connsiteY305" fmla="*/ 5179121 h 6858000"/>
              <a:gd name="connsiteX306" fmla="*/ 4713577 w 7467600"/>
              <a:gd name="connsiteY306" fmla="*/ 5616803 h 6858000"/>
              <a:gd name="connsiteX307" fmla="*/ 3989559 w 7467600"/>
              <a:gd name="connsiteY307" fmla="*/ 6145945 h 6858000"/>
              <a:gd name="connsiteX308" fmla="*/ 3939824 w 7467600"/>
              <a:gd name="connsiteY308" fmla="*/ 6066900 h 6858000"/>
              <a:gd name="connsiteX309" fmla="*/ 4584537 w 7467600"/>
              <a:gd name="connsiteY309" fmla="*/ 5324826 h 6858000"/>
              <a:gd name="connsiteX310" fmla="*/ 5037105 w 7467600"/>
              <a:gd name="connsiteY310" fmla="*/ 5088765 h 6858000"/>
              <a:gd name="connsiteX311" fmla="*/ 5039930 w 7467600"/>
              <a:gd name="connsiteY311" fmla="*/ 5089585 h 6858000"/>
              <a:gd name="connsiteX312" fmla="*/ 5263764 w 7467600"/>
              <a:gd name="connsiteY312" fmla="*/ 4735525 h 6858000"/>
              <a:gd name="connsiteX313" fmla="*/ 4086300 w 7467600"/>
              <a:gd name="connsiteY313" fmla="*/ 4884599 h 6858000"/>
              <a:gd name="connsiteX314" fmla="*/ 4085485 w 7467600"/>
              <a:gd name="connsiteY314" fmla="*/ 4899070 h 6858000"/>
              <a:gd name="connsiteX315" fmla="*/ 3871915 w 7467600"/>
              <a:gd name="connsiteY315" fmla="*/ 5253645 h 6858000"/>
              <a:gd name="connsiteX316" fmla="*/ 3799374 w 7467600"/>
              <a:gd name="connsiteY316" fmla="*/ 5466127 h 6858000"/>
              <a:gd name="connsiteX317" fmla="*/ 3498850 w 7467600"/>
              <a:gd name="connsiteY317" fmla="*/ 6661888 h 6858000"/>
              <a:gd name="connsiteX318" fmla="*/ 3399216 w 7467600"/>
              <a:gd name="connsiteY318" fmla="*/ 6858000 h 6858000"/>
              <a:gd name="connsiteX319" fmla="*/ 3303688 w 7467600"/>
              <a:gd name="connsiteY319" fmla="*/ 6858000 h 6858000"/>
              <a:gd name="connsiteX320" fmla="*/ 3391774 w 7467600"/>
              <a:gd name="connsiteY320" fmla="*/ 6697181 h 6858000"/>
              <a:gd name="connsiteX321" fmla="*/ 3735540 w 7467600"/>
              <a:gd name="connsiteY321" fmla="*/ 5546923 h 6858000"/>
              <a:gd name="connsiteX322" fmla="*/ 3729438 w 7467600"/>
              <a:gd name="connsiteY322" fmla="*/ 5569058 h 6858000"/>
              <a:gd name="connsiteX323" fmla="*/ 3707782 w 7467600"/>
              <a:gd name="connsiteY323" fmla="*/ 5644908 h 6858000"/>
              <a:gd name="connsiteX324" fmla="*/ 3583827 w 7467600"/>
              <a:gd name="connsiteY324" fmla="*/ 6039215 h 6858000"/>
              <a:gd name="connsiteX325" fmla="*/ 3547861 w 7467600"/>
              <a:gd name="connsiteY325" fmla="*/ 6129609 h 6858000"/>
              <a:gd name="connsiteX326" fmla="*/ 3490905 w 7467600"/>
              <a:gd name="connsiteY326" fmla="*/ 6277660 h 6858000"/>
              <a:gd name="connsiteX327" fmla="*/ 3455859 w 7467600"/>
              <a:gd name="connsiteY327" fmla="*/ 6391301 h 6858000"/>
              <a:gd name="connsiteX328" fmla="*/ 3429112 w 7467600"/>
              <a:gd name="connsiteY328" fmla="*/ 6479469 h 6858000"/>
              <a:gd name="connsiteX329" fmla="*/ 3304862 w 7467600"/>
              <a:gd name="connsiteY329" fmla="*/ 6796476 h 6858000"/>
              <a:gd name="connsiteX330" fmla="*/ 3276071 w 7467600"/>
              <a:gd name="connsiteY330" fmla="*/ 6858000 h 6858000"/>
              <a:gd name="connsiteX331" fmla="*/ 3240805 w 7467600"/>
              <a:gd name="connsiteY331" fmla="*/ 6858000 h 6858000"/>
              <a:gd name="connsiteX332" fmla="*/ 3275917 w 7467600"/>
              <a:gd name="connsiteY332" fmla="*/ 6783192 h 6858000"/>
              <a:gd name="connsiteX333" fmla="*/ 3399358 w 7467600"/>
              <a:gd name="connsiteY333" fmla="*/ 6469011 h 6858000"/>
              <a:gd name="connsiteX334" fmla="*/ 3425650 w 7467600"/>
              <a:gd name="connsiteY334" fmla="*/ 6381333 h 6858000"/>
              <a:gd name="connsiteX335" fmla="*/ 3460661 w 7467600"/>
              <a:gd name="connsiteY335" fmla="*/ 6266763 h 6858000"/>
              <a:gd name="connsiteX336" fmla="*/ 3518021 w 7467600"/>
              <a:gd name="connsiteY336" fmla="*/ 6117298 h 6858000"/>
              <a:gd name="connsiteX337" fmla="*/ 3554035 w 7467600"/>
              <a:gd name="connsiteY337" fmla="*/ 6027832 h 6858000"/>
              <a:gd name="connsiteX338" fmla="*/ 3677174 w 7467600"/>
              <a:gd name="connsiteY338" fmla="*/ 5636351 h 6858000"/>
              <a:gd name="connsiteX339" fmla="*/ 3698819 w 7467600"/>
              <a:gd name="connsiteY339" fmla="*/ 5560503 h 6858000"/>
              <a:gd name="connsiteX340" fmla="*/ 3702094 w 7467600"/>
              <a:gd name="connsiteY340" fmla="*/ 5549194 h 6858000"/>
              <a:gd name="connsiteX341" fmla="*/ 3398355 w 7467600"/>
              <a:gd name="connsiteY341" fmla="*/ 6094603 h 6858000"/>
              <a:gd name="connsiteX342" fmla="*/ 3193941 w 7467600"/>
              <a:gd name="connsiteY342" fmla="*/ 6798775 h 6858000"/>
              <a:gd name="connsiteX343" fmla="*/ 3184140 w 7467600"/>
              <a:gd name="connsiteY343" fmla="*/ 6858000 h 6858000"/>
              <a:gd name="connsiteX344" fmla="*/ 3099978 w 7467600"/>
              <a:gd name="connsiteY344" fmla="*/ 6858000 h 6858000"/>
              <a:gd name="connsiteX345" fmla="*/ 3101556 w 7467600"/>
              <a:gd name="connsiteY345" fmla="*/ 6843337 h 6858000"/>
              <a:gd name="connsiteX346" fmla="*/ 3370162 w 7467600"/>
              <a:gd name="connsiteY346" fmla="*/ 5785550 h 6858000"/>
              <a:gd name="connsiteX347" fmla="*/ 3746477 w 7467600"/>
              <a:gd name="connsiteY347" fmla="*/ 5377889 h 6858000"/>
              <a:gd name="connsiteX348" fmla="*/ 3863399 w 7467600"/>
              <a:gd name="connsiteY348" fmla="*/ 5087257 h 6858000"/>
              <a:gd name="connsiteX349" fmla="*/ 3968712 w 7467600"/>
              <a:gd name="connsiteY349" fmla="*/ 4913989 h 6858000"/>
              <a:gd name="connsiteX350" fmla="*/ 2792390 w 7467600"/>
              <a:gd name="connsiteY350" fmla="*/ 5382974 h 6858000"/>
              <a:gd name="connsiteX351" fmla="*/ 2714982 w 7467600"/>
              <a:gd name="connsiteY351" fmla="*/ 5427051 h 6858000"/>
              <a:gd name="connsiteX352" fmla="*/ 2813361 w 7467600"/>
              <a:gd name="connsiteY352" fmla="*/ 6023912 h 6858000"/>
              <a:gd name="connsiteX353" fmla="*/ 2688430 w 7467600"/>
              <a:gd name="connsiteY353" fmla="*/ 6801564 h 6858000"/>
              <a:gd name="connsiteX354" fmla="*/ 2629626 w 7467600"/>
              <a:gd name="connsiteY354" fmla="*/ 6763394 h 6858000"/>
              <a:gd name="connsiteX355" fmla="*/ 2565328 w 7467600"/>
              <a:gd name="connsiteY355" fmla="*/ 5516399 h 6858000"/>
              <a:gd name="connsiteX356" fmla="*/ 1922999 w 7467600"/>
              <a:gd name="connsiteY356" fmla="*/ 5980343 h 6858000"/>
              <a:gd name="connsiteX357" fmla="*/ 1950261 w 7467600"/>
              <a:gd name="connsiteY357" fmla="*/ 6405858 h 6858000"/>
              <a:gd name="connsiteX358" fmla="*/ 2365554 w 7467600"/>
              <a:gd name="connsiteY358" fmla="*/ 6759107 h 6858000"/>
              <a:gd name="connsiteX359" fmla="*/ 2424142 w 7467600"/>
              <a:gd name="connsiteY359" fmla="*/ 6858000 h 6858000"/>
              <a:gd name="connsiteX360" fmla="*/ 2395994 w 7467600"/>
              <a:gd name="connsiteY360" fmla="*/ 6858000 h 6858000"/>
              <a:gd name="connsiteX361" fmla="*/ 2392863 w 7467600"/>
              <a:gd name="connsiteY361" fmla="*/ 6852964 h 6858000"/>
              <a:gd name="connsiteX362" fmla="*/ 2017589 w 7467600"/>
              <a:gd name="connsiteY362" fmla="*/ 6493982 h 6858000"/>
              <a:gd name="connsiteX363" fmla="*/ 2147336 w 7467600"/>
              <a:gd name="connsiteY363" fmla="*/ 6594052 h 6858000"/>
              <a:gd name="connsiteX364" fmla="*/ 2207047 w 7467600"/>
              <a:gd name="connsiteY364" fmla="*/ 6654540 h 6858000"/>
              <a:gd name="connsiteX365" fmla="*/ 2299106 w 7467600"/>
              <a:gd name="connsiteY365" fmla="*/ 6778931 h 6858000"/>
              <a:gd name="connsiteX366" fmla="*/ 2314430 w 7467600"/>
              <a:gd name="connsiteY366" fmla="*/ 6801144 h 6858000"/>
              <a:gd name="connsiteX367" fmla="*/ 2352406 w 7467600"/>
              <a:gd name="connsiteY367" fmla="*/ 6858000 h 6858000"/>
              <a:gd name="connsiteX368" fmla="*/ 2314492 w 7467600"/>
              <a:gd name="connsiteY368" fmla="*/ 6858000 h 6858000"/>
              <a:gd name="connsiteX369" fmla="*/ 2288095 w 7467600"/>
              <a:gd name="connsiteY369" fmla="*/ 6818030 h 6858000"/>
              <a:gd name="connsiteX370" fmla="*/ 2272768 w 7467600"/>
              <a:gd name="connsiteY370" fmla="*/ 6795822 h 6858000"/>
              <a:gd name="connsiteX371" fmla="*/ 2182715 w 7467600"/>
              <a:gd name="connsiteY371" fmla="*/ 6675071 h 6858000"/>
              <a:gd name="connsiteX372" fmla="*/ 2032061 w 7467600"/>
              <a:gd name="connsiteY372" fmla="*/ 6541380 h 6858000"/>
              <a:gd name="connsiteX373" fmla="*/ 2257220 w 7467600"/>
              <a:gd name="connsiteY373" fmla="*/ 6826257 h 6858000"/>
              <a:gd name="connsiteX374" fmla="*/ 2281324 w 7467600"/>
              <a:gd name="connsiteY374" fmla="*/ 6858000 h 6858000"/>
              <a:gd name="connsiteX375" fmla="*/ 2242860 w 7467600"/>
              <a:gd name="connsiteY375" fmla="*/ 6858000 h 6858000"/>
              <a:gd name="connsiteX376" fmla="*/ 2232818 w 7467600"/>
              <a:gd name="connsiteY376" fmla="*/ 6844926 h 6858000"/>
              <a:gd name="connsiteX377" fmla="*/ 1990172 w 7467600"/>
              <a:gd name="connsiteY377" fmla="*/ 6542121 h 6858000"/>
              <a:gd name="connsiteX378" fmla="*/ 2124090 w 7467600"/>
              <a:gd name="connsiteY378" fmla="*/ 6761017 h 6858000"/>
              <a:gd name="connsiteX379" fmla="*/ 2200380 w 7467600"/>
              <a:gd name="connsiteY379" fmla="*/ 6858000 h 6858000"/>
              <a:gd name="connsiteX380" fmla="*/ 2147507 w 7467600"/>
              <a:gd name="connsiteY380" fmla="*/ 6858000 h 6858000"/>
              <a:gd name="connsiteX381" fmla="*/ 2070668 w 7467600"/>
              <a:gd name="connsiteY381" fmla="*/ 6761520 h 6858000"/>
              <a:gd name="connsiteX382" fmla="*/ 1975142 w 7467600"/>
              <a:gd name="connsiteY382" fmla="*/ 6585570 h 6858000"/>
              <a:gd name="connsiteX383" fmla="*/ 2050035 w 7467600"/>
              <a:gd name="connsiteY383" fmla="*/ 6813345 h 6858000"/>
              <a:gd name="connsiteX384" fmla="*/ 2063025 w 7467600"/>
              <a:gd name="connsiteY384" fmla="*/ 6858000 h 6858000"/>
              <a:gd name="connsiteX385" fmla="*/ 2021675 w 7467600"/>
              <a:gd name="connsiteY385" fmla="*/ 6858000 h 6858000"/>
              <a:gd name="connsiteX386" fmla="*/ 2019308 w 7467600"/>
              <a:gd name="connsiteY386" fmla="*/ 6847118 h 6858000"/>
              <a:gd name="connsiteX387" fmla="*/ 1938835 w 7467600"/>
              <a:gd name="connsiteY387" fmla="*/ 6551160 h 6858000"/>
              <a:gd name="connsiteX388" fmla="*/ 1953230 w 7467600"/>
              <a:gd name="connsiteY388" fmla="*/ 6759699 h 6858000"/>
              <a:gd name="connsiteX389" fmla="*/ 1956763 w 7467600"/>
              <a:gd name="connsiteY389" fmla="*/ 6778191 h 6858000"/>
              <a:gd name="connsiteX390" fmla="*/ 1967925 w 7467600"/>
              <a:gd name="connsiteY390" fmla="*/ 6858000 h 6858000"/>
              <a:gd name="connsiteX391" fmla="*/ 1936622 w 7467600"/>
              <a:gd name="connsiteY391" fmla="*/ 6858000 h 6858000"/>
              <a:gd name="connsiteX392" fmla="*/ 1926261 w 7467600"/>
              <a:gd name="connsiteY392" fmla="*/ 6784064 h 6858000"/>
              <a:gd name="connsiteX393" fmla="*/ 1922724 w 7467600"/>
              <a:gd name="connsiteY393" fmla="*/ 6765577 h 6858000"/>
              <a:gd name="connsiteX394" fmla="*/ 1904650 w 7467600"/>
              <a:gd name="connsiteY394" fmla="*/ 6639616 h 6858000"/>
              <a:gd name="connsiteX395" fmla="*/ 1885273 w 7467600"/>
              <a:gd name="connsiteY395" fmla="*/ 6858000 h 6858000"/>
              <a:gd name="connsiteX396" fmla="*/ 1854363 w 7467600"/>
              <a:gd name="connsiteY396" fmla="*/ 6858000 h 6858000"/>
              <a:gd name="connsiteX397" fmla="*/ 1880391 w 7467600"/>
              <a:gd name="connsiteY397" fmla="*/ 6603796 h 6858000"/>
              <a:gd name="connsiteX398" fmla="*/ 1818273 w 7467600"/>
              <a:gd name="connsiteY398" fmla="*/ 6715729 h 6858000"/>
              <a:gd name="connsiteX399" fmla="*/ 1794691 w 7467600"/>
              <a:gd name="connsiteY399" fmla="*/ 6843239 h 6858000"/>
              <a:gd name="connsiteX400" fmla="*/ 1794914 w 7467600"/>
              <a:gd name="connsiteY400" fmla="*/ 6858000 h 6858000"/>
              <a:gd name="connsiteX401" fmla="*/ 1746128 w 7467600"/>
              <a:gd name="connsiteY401" fmla="*/ 6858000 h 6858000"/>
              <a:gd name="connsiteX402" fmla="*/ 1753934 w 7467600"/>
              <a:gd name="connsiteY402" fmla="*/ 6724796 h 6858000"/>
              <a:gd name="connsiteX403" fmla="*/ 1792053 w 7467600"/>
              <a:gd name="connsiteY403" fmla="*/ 6572396 h 6858000"/>
              <a:gd name="connsiteX404" fmla="*/ 1862248 w 7467600"/>
              <a:gd name="connsiteY404" fmla="*/ 6266397 h 6858000"/>
              <a:gd name="connsiteX405" fmla="*/ 1862250 w 7467600"/>
              <a:gd name="connsiteY405" fmla="*/ 6033531 h 6858000"/>
              <a:gd name="connsiteX406" fmla="*/ 1211999 w 7467600"/>
              <a:gd name="connsiteY406" fmla="*/ 6683610 h 6858000"/>
              <a:gd name="connsiteX407" fmla="*/ 1213266 w 7467600"/>
              <a:gd name="connsiteY407" fmla="*/ 6691947 h 6858000"/>
              <a:gd name="connsiteX408" fmla="*/ 1203370 w 7467600"/>
              <a:gd name="connsiteY408" fmla="*/ 6850676 h 6858000"/>
              <a:gd name="connsiteX409" fmla="*/ 1203671 w 7467600"/>
              <a:gd name="connsiteY409" fmla="*/ 6858000 h 6858000"/>
              <a:gd name="connsiteX410" fmla="*/ 1143180 w 7467600"/>
              <a:gd name="connsiteY410" fmla="*/ 6858000 h 6858000"/>
              <a:gd name="connsiteX411" fmla="*/ 1142176 w 7467600"/>
              <a:gd name="connsiteY411" fmla="*/ 6766045 h 6858000"/>
              <a:gd name="connsiteX412" fmla="*/ 1067484 w 7467600"/>
              <a:gd name="connsiteY412" fmla="*/ 6858000 h 6858000"/>
              <a:gd name="connsiteX413" fmla="*/ 953928 w 7467600"/>
              <a:gd name="connsiteY413" fmla="*/ 6858000 h 6858000"/>
              <a:gd name="connsiteX414" fmla="*/ 959715 w 7467600"/>
              <a:gd name="connsiteY414" fmla="*/ 6850185 h 6858000"/>
              <a:gd name="connsiteX415" fmla="*/ 1483788 w 7467600"/>
              <a:gd name="connsiteY415" fmla="*/ 6259174 h 6858000"/>
              <a:gd name="connsiteX416" fmla="*/ 1100671 w 7467600"/>
              <a:gd name="connsiteY416" fmla="*/ 6252137 h 6858000"/>
              <a:gd name="connsiteX417" fmla="*/ 1090144 w 7467600"/>
              <a:gd name="connsiteY417" fmla="*/ 6256748 h 6858000"/>
              <a:gd name="connsiteX418" fmla="*/ 1095872 w 7467600"/>
              <a:gd name="connsiteY418" fmla="*/ 6271892 h 6858000"/>
              <a:gd name="connsiteX419" fmla="*/ 262785 w 7467600"/>
              <a:gd name="connsiteY419" fmla="*/ 6845450 h 6858000"/>
              <a:gd name="connsiteX420" fmla="*/ 209968 w 7467600"/>
              <a:gd name="connsiteY420" fmla="*/ 6770713 h 6858000"/>
              <a:gd name="connsiteX421" fmla="*/ 873460 w 7467600"/>
              <a:gd name="connsiteY421" fmla="*/ 6253768 h 6858000"/>
              <a:gd name="connsiteX422" fmla="*/ 192686 w 7467600"/>
              <a:gd name="connsiteY422" fmla="*/ 5849257 h 6858000"/>
              <a:gd name="connsiteX423" fmla="*/ 4696 w 7467600"/>
              <a:gd name="connsiteY423" fmla="*/ 5697668 h 6858000"/>
              <a:gd name="connsiteX424" fmla="*/ 0 w 7467600"/>
              <a:gd name="connsiteY424" fmla="*/ 5689984 h 6858000"/>
              <a:gd name="connsiteX425" fmla="*/ 0 w 7467600"/>
              <a:gd name="connsiteY425" fmla="*/ 5513472 h 6858000"/>
              <a:gd name="connsiteX426" fmla="*/ 174101 w 7467600"/>
              <a:gd name="connsiteY426" fmla="*/ 5620277 h 6858000"/>
              <a:gd name="connsiteX427" fmla="*/ 891800 w 7467600"/>
              <a:gd name="connsiteY427" fmla="*/ 6036935 h 6858000"/>
              <a:gd name="connsiteX428" fmla="*/ 1072219 w 7467600"/>
              <a:gd name="connsiteY428" fmla="*/ 6169443 h 6858000"/>
              <a:gd name="connsiteX429" fmla="*/ 1074117 w 7467600"/>
              <a:gd name="connsiteY429" fmla="*/ 6170301 h 6858000"/>
              <a:gd name="connsiteX430" fmla="*/ 1083114 w 7467600"/>
              <a:gd name="connsiteY430" fmla="*/ 6174131 h 6858000"/>
              <a:gd name="connsiteX431" fmla="*/ 1543010 w 7467600"/>
              <a:gd name="connsiteY431" fmla="*/ 6191140 h 6858000"/>
              <a:gd name="connsiteX432" fmla="*/ 1551080 w 7467600"/>
              <a:gd name="connsiteY432" fmla="*/ 6195006 h 6858000"/>
              <a:gd name="connsiteX433" fmla="*/ 2345443 w 7467600"/>
              <a:gd name="connsiteY433" fmla="*/ 5549882 h 6858000"/>
              <a:gd name="connsiteX434" fmla="*/ 1721499 w 7467600"/>
              <a:gd name="connsiteY434" fmla="*/ 5599969 h 6858000"/>
              <a:gd name="connsiteX435" fmla="*/ 767716 w 7467600"/>
              <a:gd name="connsiteY435" fmla="*/ 5472768 h 6858000"/>
              <a:gd name="connsiteX436" fmla="*/ 722147 w 7467600"/>
              <a:gd name="connsiteY436" fmla="*/ 5393091 h 6858000"/>
              <a:gd name="connsiteX437" fmla="*/ 1485552 w 7467600"/>
              <a:gd name="connsiteY437" fmla="*/ 5313202 h 6858000"/>
              <a:gd name="connsiteX438" fmla="*/ 2143004 w 7467600"/>
              <a:gd name="connsiteY438" fmla="*/ 5402420 h 6858000"/>
              <a:gd name="connsiteX439" fmla="*/ 1933391 w 7467600"/>
              <a:gd name="connsiteY439" fmla="*/ 5156971 h 6858000"/>
              <a:gd name="connsiteX440" fmla="*/ 1827118 w 7467600"/>
              <a:gd name="connsiteY440" fmla="*/ 4968410 h 6858000"/>
              <a:gd name="connsiteX441" fmla="*/ 1837349 w 7467600"/>
              <a:gd name="connsiteY441" fmla="*/ 4956357 h 6858000"/>
              <a:gd name="connsiteX442" fmla="*/ 2162835 w 7467600"/>
              <a:gd name="connsiteY442" fmla="*/ 5187853 h 6858000"/>
              <a:gd name="connsiteX443" fmla="*/ 2257167 w 7467600"/>
              <a:gd name="connsiteY443" fmla="*/ 5462123 h 6858000"/>
              <a:gd name="connsiteX444" fmla="*/ 2261598 w 7467600"/>
              <a:gd name="connsiteY444" fmla="*/ 5467998 h 6858000"/>
              <a:gd name="connsiteX445" fmla="*/ 2437177 w 7467600"/>
              <a:gd name="connsiteY445" fmla="*/ 5479608 h 6858000"/>
              <a:gd name="connsiteX446" fmla="*/ 2445247 w 7467600"/>
              <a:gd name="connsiteY446" fmla="*/ 5483476 h 6858000"/>
              <a:gd name="connsiteX447" fmla="*/ 2743626 w 7467600"/>
              <a:gd name="connsiteY447" fmla="*/ 5304819 h 6858000"/>
              <a:gd name="connsiteX448" fmla="*/ 3048102 w 7467600"/>
              <a:gd name="connsiteY448" fmla="*/ 5150595 h 6858000"/>
              <a:gd name="connsiteX449" fmla="*/ 1799414 w 7467600"/>
              <a:gd name="connsiteY449" fmla="*/ 4694732 h 6858000"/>
              <a:gd name="connsiteX450" fmla="*/ 1771735 w 7467600"/>
              <a:gd name="connsiteY450" fmla="*/ 4619929 h 6858000"/>
              <a:gd name="connsiteX451" fmla="*/ 3104273 w 7467600"/>
              <a:gd name="connsiteY451" fmla="*/ 5076159 h 6858000"/>
              <a:gd name="connsiteX452" fmla="*/ 3113245 w 7467600"/>
              <a:gd name="connsiteY452" fmla="*/ 5090705 h 6858000"/>
              <a:gd name="connsiteX453" fmla="*/ 3126294 w 7467600"/>
              <a:gd name="connsiteY453" fmla="*/ 5114400 h 6858000"/>
              <a:gd name="connsiteX454" fmla="*/ 3937433 w 7467600"/>
              <a:gd name="connsiteY454" fmla="*/ 4830473 h 6858000"/>
              <a:gd name="connsiteX455" fmla="*/ 3590475 w 7467600"/>
              <a:gd name="connsiteY455" fmla="*/ 4597974 h 6858000"/>
              <a:gd name="connsiteX456" fmla="*/ 3100264 w 7467600"/>
              <a:gd name="connsiteY456" fmla="*/ 4579845 h 6858000"/>
              <a:gd name="connsiteX457" fmla="*/ 2183576 w 7467600"/>
              <a:gd name="connsiteY457" fmla="*/ 4227150 h 6858000"/>
              <a:gd name="connsiteX458" fmla="*/ 2151029 w 7467600"/>
              <a:gd name="connsiteY458" fmla="*/ 4146947 h 6858000"/>
              <a:gd name="connsiteX459" fmla="*/ 3563434 w 7467600"/>
              <a:gd name="connsiteY459" fmla="*/ 4469115 h 6858000"/>
              <a:gd name="connsiteX460" fmla="*/ 3177952 w 7467600"/>
              <a:gd name="connsiteY460" fmla="*/ 3657386 h 6858000"/>
              <a:gd name="connsiteX461" fmla="*/ 3189263 w 7467600"/>
              <a:gd name="connsiteY461" fmla="*/ 3625726 h 6858000"/>
              <a:gd name="connsiteX462" fmla="*/ 3560912 w 7467600"/>
              <a:gd name="connsiteY462" fmla="*/ 4079863 h 6858000"/>
              <a:gd name="connsiteX463" fmla="*/ 3626636 w 7467600"/>
              <a:gd name="connsiteY463" fmla="*/ 4512230 h 6858000"/>
              <a:gd name="connsiteX464" fmla="*/ 3653088 w 7467600"/>
              <a:gd name="connsiteY464" fmla="*/ 4521417 h 6858000"/>
              <a:gd name="connsiteX465" fmla="*/ 3988128 w 7467600"/>
              <a:gd name="connsiteY465" fmla="*/ 4817267 h 6858000"/>
              <a:gd name="connsiteX466" fmla="*/ 4830582 w 7467600"/>
              <a:gd name="connsiteY466" fmla="*/ 4676000 h 6858000"/>
              <a:gd name="connsiteX467" fmla="*/ 4830100 w 7467600"/>
              <a:gd name="connsiteY467" fmla="*/ 4675554 h 6858000"/>
              <a:gd name="connsiteX468" fmla="*/ 4036318 w 7467600"/>
              <a:gd name="connsiteY468" fmla="*/ 4147013 h 6858000"/>
              <a:gd name="connsiteX469" fmla="*/ 3432098 w 7467600"/>
              <a:gd name="connsiteY469" fmla="*/ 3537312 h 6858000"/>
              <a:gd name="connsiteX470" fmla="*/ 3446761 w 7467600"/>
              <a:gd name="connsiteY470" fmla="*/ 3461278 h 6858000"/>
              <a:gd name="connsiteX471" fmla="*/ 4419733 w 7467600"/>
              <a:gd name="connsiteY471" fmla="*/ 3963555 h 6858000"/>
              <a:gd name="connsiteX472" fmla="*/ 4781371 w 7467600"/>
              <a:gd name="connsiteY472" fmla="*/ 4458604 h 6858000"/>
              <a:gd name="connsiteX473" fmla="*/ 4780440 w 7467600"/>
              <a:gd name="connsiteY473" fmla="*/ 4470290 h 6858000"/>
              <a:gd name="connsiteX474" fmla="*/ 4898954 w 7467600"/>
              <a:gd name="connsiteY474" fmla="*/ 4662092 h 6858000"/>
              <a:gd name="connsiteX475" fmla="*/ 4900699 w 7467600"/>
              <a:gd name="connsiteY475" fmla="*/ 4670867 h 6858000"/>
              <a:gd name="connsiteX476" fmla="*/ 5714511 w 7467600"/>
              <a:gd name="connsiteY476" fmla="*/ 4663483 h 6858000"/>
              <a:gd name="connsiteX477" fmla="*/ 5464793 w 7467600"/>
              <a:gd name="connsiteY477" fmla="*/ 4393556 h 6858000"/>
              <a:gd name="connsiteX478" fmla="*/ 5461897 w 7467600"/>
              <a:gd name="connsiteY478" fmla="*/ 4390879 h 6858000"/>
              <a:gd name="connsiteX479" fmla="*/ 4294126 w 7467600"/>
              <a:gd name="connsiteY479" fmla="*/ 3303048 h 6858000"/>
              <a:gd name="connsiteX480" fmla="*/ 4305321 w 7467600"/>
              <a:gd name="connsiteY480" fmla="*/ 3256953 h 6858000"/>
              <a:gd name="connsiteX481" fmla="*/ 4949299 w 7467600"/>
              <a:gd name="connsiteY481" fmla="*/ 3766336 h 6858000"/>
              <a:gd name="connsiteX482" fmla="*/ 5291452 w 7467600"/>
              <a:gd name="connsiteY482" fmla="*/ 4076801 h 6858000"/>
              <a:gd name="connsiteX483" fmla="*/ 5434998 w 7467600"/>
              <a:gd name="connsiteY483" fmla="*/ 4254100 h 6858000"/>
              <a:gd name="connsiteX484" fmla="*/ 5351015 w 7467600"/>
              <a:gd name="connsiteY484" fmla="*/ 3760989 h 6858000"/>
              <a:gd name="connsiteX485" fmla="*/ 5413780 w 7467600"/>
              <a:gd name="connsiteY485" fmla="*/ 2966265 h 6858000"/>
              <a:gd name="connsiteX486" fmla="*/ 5425627 w 7467600"/>
              <a:gd name="connsiteY486" fmla="*/ 2954192 h 6858000"/>
              <a:gd name="connsiteX487" fmla="*/ 6604735 w 7467600"/>
              <a:gd name="connsiteY487" fmla="*/ 2041381 h 6858000"/>
              <a:gd name="connsiteX488" fmla="*/ 7204487 w 7467600"/>
              <a:gd name="connsiteY488" fmla="*/ 2742112 h 6858000"/>
              <a:gd name="connsiteX489" fmla="*/ 7131592 w 7467600"/>
              <a:gd name="connsiteY489" fmla="*/ 2672096 h 6858000"/>
              <a:gd name="connsiteX490" fmla="*/ 6996344 w 7467600"/>
              <a:gd name="connsiteY490" fmla="*/ 2518310 h 6858000"/>
              <a:gd name="connsiteX491" fmla="*/ 6735495 w 7467600"/>
              <a:gd name="connsiteY491" fmla="*/ 2196890 h 6858000"/>
              <a:gd name="connsiteX492" fmla="*/ 6721901 w 7467600"/>
              <a:gd name="connsiteY492" fmla="*/ 2179274 h 6858000"/>
              <a:gd name="connsiteX493" fmla="*/ 6604735 w 7467600"/>
              <a:gd name="connsiteY493" fmla="*/ 2041381 h 6858000"/>
              <a:gd name="connsiteX494" fmla="*/ 6591670 w 7467600"/>
              <a:gd name="connsiteY494" fmla="*/ 1988277 h 6858000"/>
              <a:gd name="connsiteX495" fmla="*/ 6747349 w 7467600"/>
              <a:gd name="connsiteY495" fmla="*/ 2160069 h 6858000"/>
              <a:gd name="connsiteX496" fmla="*/ 6760943 w 7467600"/>
              <a:gd name="connsiteY496" fmla="*/ 2177686 h 6858000"/>
              <a:gd name="connsiteX497" fmla="*/ 7021065 w 7467600"/>
              <a:gd name="connsiteY497" fmla="*/ 2498102 h 6858000"/>
              <a:gd name="connsiteX498" fmla="*/ 7155223 w 7467600"/>
              <a:gd name="connsiteY498" fmla="*/ 2650386 h 6858000"/>
              <a:gd name="connsiteX499" fmla="*/ 7203167 w 7467600"/>
              <a:gd name="connsiteY499" fmla="*/ 2697288 h 6858000"/>
              <a:gd name="connsiteX500" fmla="*/ 6937703 w 7467600"/>
              <a:gd name="connsiteY500" fmla="*/ 2321981 h 6858000"/>
              <a:gd name="connsiteX501" fmla="*/ 6591670 w 7467600"/>
              <a:gd name="connsiteY501" fmla="*/ 1988277 h 6858000"/>
              <a:gd name="connsiteX502" fmla="*/ 5798671 w 7467600"/>
              <a:gd name="connsiteY502" fmla="*/ 1981601 h 6858000"/>
              <a:gd name="connsiteX503" fmla="*/ 5754709 w 7467600"/>
              <a:gd name="connsiteY503" fmla="*/ 2071454 h 6858000"/>
              <a:gd name="connsiteX504" fmla="*/ 5763044 w 7467600"/>
              <a:gd name="connsiteY504" fmla="*/ 2842206 h 6858000"/>
              <a:gd name="connsiteX505" fmla="*/ 5764974 w 7467600"/>
              <a:gd name="connsiteY505" fmla="*/ 2799609 h 6858000"/>
              <a:gd name="connsiteX506" fmla="*/ 5767665 w 7467600"/>
              <a:gd name="connsiteY506" fmla="*/ 2666409 h 6858000"/>
              <a:gd name="connsiteX507" fmla="*/ 5763055 w 7467600"/>
              <a:gd name="connsiteY507" fmla="*/ 2579705 h 6858000"/>
              <a:gd name="connsiteX508" fmla="*/ 5758079 w 7467600"/>
              <a:gd name="connsiteY508" fmla="*/ 2492508 h 6858000"/>
              <a:gd name="connsiteX509" fmla="*/ 5779325 w 7467600"/>
              <a:gd name="connsiteY509" fmla="*/ 2197069 h 6858000"/>
              <a:gd name="connsiteX510" fmla="*/ 5798671 w 7467600"/>
              <a:gd name="connsiteY510" fmla="*/ 1981601 h 6858000"/>
              <a:gd name="connsiteX511" fmla="*/ 5829202 w 7467600"/>
              <a:gd name="connsiteY511" fmla="*/ 1971679 h 6858000"/>
              <a:gd name="connsiteX512" fmla="*/ 5809558 w 7467600"/>
              <a:gd name="connsiteY512" fmla="*/ 2198043 h 6858000"/>
              <a:gd name="connsiteX513" fmla="*/ 5788653 w 7467600"/>
              <a:gd name="connsiteY513" fmla="*/ 2489430 h 6858000"/>
              <a:gd name="connsiteX514" fmla="*/ 5793439 w 7467600"/>
              <a:gd name="connsiteY514" fmla="*/ 2575235 h 6858000"/>
              <a:gd name="connsiteX515" fmla="*/ 5796837 w 7467600"/>
              <a:gd name="connsiteY515" fmla="*/ 2637633 h 6858000"/>
              <a:gd name="connsiteX516" fmla="*/ 5818614 w 7467600"/>
              <a:gd name="connsiteY516" fmla="*/ 2473055 h 6858000"/>
              <a:gd name="connsiteX517" fmla="*/ 5829202 w 7467600"/>
              <a:gd name="connsiteY517" fmla="*/ 1971679 h 6858000"/>
              <a:gd name="connsiteX518" fmla="*/ 5911389 w 7467600"/>
              <a:gd name="connsiteY518" fmla="*/ 1898371 h 6858000"/>
              <a:gd name="connsiteX519" fmla="*/ 6237627 w 7467600"/>
              <a:gd name="connsiteY519" fmla="*/ 2231921 h 6858000"/>
              <a:gd name="connsiteX520" fmla="*/ 5911389 w 7467600"/>
              <a:gd name="connsiteY520" fmla="*/ 1898371 h 6858000"/>
              <a:gd name="connsiteX521" fmla="*/ 6944437 w 7467600"/>
              <a:gd name="connsiteY521" fmla="*/ 1575402 h 6858000"/>
              <a:gd name="connsiteX522" fmla="*/ 6304730 w 7467600"/>
              <a:gd name="connsiteY522" fmla="*/ 1766654 h 6858000"/>
              <a:gd name="connsiteX523" fmla="*/ 6944437 w 7467600"/>
              <a:gd name="connsiteY523" fmla="*/ 1575402 h 6858000"/>
              <a:gd name="connsiteX524" fmla="*/ 7019523 w 7467600"/>
              <a:gd name="connsiteY524" fmla="*/ 1519450 h 6858000"/>
              <a:gd name="connsiteX525" fmla="*/ 6298091 w 7467600"/>
              <a:gd name="connsiteY525" fmla="*/ 1737122 h 6858000"/>
              <a:gd name="connsiteX526" fmla="*/ 7019523 w 7467600"/>
              <a:gd name="connsiteY526" fmla="*/ 1519450 h 6858000"/>
              <a:gd name="connsiteX527" fmla="*/ 2399523 w 7467600"/>
              <a:gd name="connsiteY527" fmla="*/ 1428234 h 6858000"/>
              <a:gd name="connsiteX528" fmla="*/ 2224982 w 7467600"/>
              <a:gd name="connsiteY528" fmla="*/ 1826201 h 6858000"/>
              <a:gd name="connsiteX529" fmla="*/ 2096099 w 7467600"/>
              <a:gd name="connsiteY529" fmla="*/ 2345900 h 6858000"/>
              <a:gd name="connsiteX530" fmla="*/ 2283317 w 7467600"/>
              <a:gd name="connsiteY530" fmla="*/ 1796925 h 6858000"/>
              <a:gd name="connsiteX531" fmla="*/ 2399523 w 7467600"/>
              <a:gd name="connsiteY531" fmla="*/ 1428234 h 6858000"/>
              <a:gd name="connsiteX532" fmla="*/ 2448558 w 7467600"/>
              <a:gd name="connsiteY532" fmla="*/ 1373435 h 6858000"/>
              <a:gd name="connsiteX533" fmla="*/ 2312521 w 7467600"/>
              <a:gd name="connsiteY533" fmla="*/ 1806140 h 6858000"/>
              <a:gd name="connsiteX534" fmla="*/ 2127533 w 7467600"/>
              <a:gd name="connsiteY534" fmla="*/ 2348380 h 6858000"/>
              <a:gd name="connsiteX535" fmla="*/ 2358080 w 7467600"/>
              <a:gd name="connsiteY535" fmla="*/ 1866134 h 6858000"/>
              <a:gd name="connsiteX536" fmla="*/ 2407436 w 7467600"/>
              <a:gd name="connsiteY536" fmla="*/ 1651070 h 6858000"/>
              <a:gd name="connsiteX537" fmla="*/ 2448558 w 7467600"/>
              <a:gd name="connsiteY537" fmla="*/ 1373435 h 6858000"/>
              <a:gd name="connsiteX538" fmla="*/ 278707 w 7467600"/>
              <a:gd name="connsiteY538" fmla="*/ 1352270 h 6858000"/>
              <a:gd name="connsiteX539" fmla="*/ 321570 w 7467600"/>
              <a:gd name="connsiteY539" fmla="*/ 1861610 h 6858000"/>
              <a:gd name="connsiteX540" fmla="*/ 294281 w 7467600"/>
              <a:gd name="connsiteY540" fmla="*/ 1440658 h 6858000"/>
              <a:gd name="connsiteX541" fmla="*/ 278707 w 7467600"/>
              <a:gd name="connsiteY541" fmla="*/ 1352270 h 6858000"/>
              <a:gd name="connsiteX542" fmla="*/ 1423821 w 7467600"/>
              <a:gd name="connsiteY542" fmla="*/ 1351958 h 6858000"/>
              <a:gd name="connsiteX543" fmla="*/ 1638521 w 7467600"/>
              <a:gd name="connsiteY543" fmla="*/ 1908470 h 6858000"/>
              <a:gd name="connsiteX544" fmla="*/ 1754199 w 7467600"/>
              <a:gd name="connsiteY544" fmla="*/ 2149284 h 6858000"/>
              <a:gd name="connsiteX545" fmla="*/ 1908359 w 7467600"/>
              <a:gd name="connsiteY545" fmla="*/ 2364988 h 6858000"/>
              <a:gd name="connsiteX546" fmla="*/ 1647661 w 7467600"/>
              <a:gd name="connsiteY546" fmla="*/ 1825945 h 6858000"/>
              <a:gd name="connsiteX547" fmla="*/ 1423821 w 7467600"/>
              <a:gd name="connsiteY547" fmla="*/ 1351958 h 6858000"/>
              <a:gd name="connsiteX548" fmla="*/ 1431890 w 7467600"/>
              <a:gd name="connsiteY548" fmla="*/ 1306475 h 6858000"/>
              <a:gd name="connsiteX549" fmla="*/ 1507597 w 7467600"/>
              <a:gd name="connsiteY549" fmla="*/ 1446132 h 6858000"/>
              <a:gd name="connsiteX550" fmla="*/ 1674586 w 7467600"/>
              <a:gd name="connsiteY550" fmla="*/ 1813832 h 6858000"/>
              <a:gd name="connsiteX551" fmla="*/ 1815950 w 7467600"/>
              <a:gd name="connsiteY551" fmla="*/ 2128564 h 6858000"/>
              <a:gd name="connsiteX552" fmla="*/ 1984242 w 7467600"/>
              <a:gd name="connsiteY552" fmla="*/ 2430829 h 6858000"/>
              <a:gd name="connsiteX553" fmla="*/ 2014023 w 7467600"/>
              <a:gd name="connsiteY553" fmla="*/ 2450995 h 6858000"/>
              <a:gd name="connsiteX554" fmla="*/ 1747337 w 7467600"/>
              <a:gd name="connsiteY554" fmla="*/ 1855264 h 6858000"/>
              <a:gd name="connsiteX555" fmla="*/ 1533749 w 7467600"/>
              <a:gd name="connsiteY555" fmla="*/ 1478656 h 6858000"/>
              <a:gd name="connsiteX556" fmla="*/ 1431890 w 7467600"/>
              <a:gd name="connsiteY556" fmla="*/ 1306475 h 6858000"/>
              <a:gd name="connsiteX557" fmla="*/ 5052692 w 7467600"/>
              <a:gd name="connsiteY557" fmla="*/ 1292994 h 6858000"/>
              <a:gd name="connsiteX558" fmla="*/ 5200661 w 7467600"/>
              <a:gd name="connsiteY558" fmla="*/ 1635186 h 6858000"/>
              <a:gd name="connsiteX559" fmla="*/ 5297138 w 7467600"/>
              <a:gd name="connsiteY559" fmla="*/ 1906351 h 6858000"/>
              <a:gd name="connsiteX560" fmla="*/ 5052692 w 7467600"/>
              <a:gd name="connsiteY560" fmla="*/ 1292994 h 6858000"/>
              <a:gd name="connsiteX561" fmla="*/ 5009948 w 7467600"/>
              <a:gd name="connsiteY561" fmla="*/ 1273619 h 6858000"/>
              <a:gd name="connsiteX562" fmla="*/ 5121777 w 7467600"/>
              <a:gd name="connsiteY562" fmla="*/ 1654213 h 6858000"/>
              <a:gd name="connsiteX563" fmla="*/ 5293545 w 7467600"/>
              <a:gd name="connsiteY563" fmla="*/ 2072247 h 6858000"/>
              <a:gd name="connsiteX564" fmla="*/ 5294042 w 7467600"/>
              <a:gd name="connsiteY564" fmla="*/ 2065019 h 6858000"/>
              <a:gd name="connsiteX565" fmla="*/ 5171936 w 7467600"/>
              <a:gd name="connsiteY565" fmla="*/ 1647613 h 6858000"/>
              <a:gd name="connsiteX566" fmla="*/ 5009948 w 7467600"/>
              <a:gd name="connsiteY566" fmla="*/ 1273619 h 6858000"/>
              <a:gd name="connsiteX567" fmla="*/ 655236 w 7467600"/>
              <a:gd name="connsiteY567" fmla="*/ 1268632 h 6858000"/>
              <a:gd name="connsiteX568" fmla="*/ 839521 w 7467600"/>
              <a:gd name="connsiteY568" fmla="*/ 1685315 h 6858000"/>
              <a:gd name="connsiteX569" fmla="*/ 1109416 w 7467600"/>
              <a:gd name="connsiteY569" fmla="*/ 2061663 h 6858000"/>
              <a:gd name="connsiteX570" fmla="*/ 1298300 w 7467600"/>
              <a:gd name="connsiteY570" fmla="*/ 2247742 h 6858000"/>
              <a:gd name="connsiteX571" fmla="*/ 1125871 w 7467600"/>
              <a:gd name="connsiteY571" fmla="*/ 1989513 h 6858000"/>
              <a:gd name="connsiteX572" fmla="*/ 981574 w 7467600"/>
              <a:gd name="connsiteY572" fmla="*/ 1783157 h 6858000"/>
              <a:gd name="connsiteX573" fmla="*/ 922198 w 7467600"/>
              <a:gd name="connsiteY573" fmla="*/ 1677437 h 6858000"/>
              <a:gd name="connsiteX574" fmla="*/ 869293 w 7467600"/>
              <a:gd name="connsiteY574" fmla="*/ 1583214 h 6858000"/>
              <a:gd name="connsiteX575" fmla="*/ 751431 w 7467600"/>
              <a:gd name="connsiteY575" fmla="*/ 1405731 h 6858000"/>
              <a:gd name="connsiteX576" fmla="*/ 655236 w 7467600"/>
              <a:gd name="connsiteY576" fmla="*/ 1268632 h 6858000"/>
              <a:gd name="connsiteX577" fmla="*/ 6516292 w 7467600"/>
              <a:gd name="connsiteY577" fmla="*/ 1263064 h 6858000"/>
              <a:gd name="connsiteX578" fmla="*/ 5736320 w 7467600"/>
              <a:gd name="connsiteY578" fmla="*/ 1501803 h 6858000"/>
              <a:gd name="connsiteX579" fmla="*/ 6516292 w 7467600"/>
              <a:gd name="connsiteY579" fmla="*/ 1263064 h 6858000"/>
              <a:gd name="connsiteX580" fmla="*/ 291466 w 7467600"/>
              <a:gd name="connsiteY580" fmla="*/ 1250369 h 6858000"/>
              <a:gd name="connsiteX581" fmla="*/ 323180 w 7467600"/>
              <a:gd name="connsiteY581" fmla="*/ 1435283 h 6858000"/>
              <a:gd name="connsiteX582" fmla="*/ 349381 w 7467600"/>
              <a:gd name="connsiteY582" fmla="*/ 1875041 h 6858000"/>
              <a:gd name="connsiteX583" fmla="*/ 374363 w 7467600"/>
              <a:gd name="connsiteY583" fmla="*/ 1506494 h 6858000"/>
              <a:gd name="connsiteX584" fmla="*/ 302168 w 7467600"/>
              <a:gd name="connsiteY584" fmla="*/ 1274495 h 6858000"/>
              <a:gd name="connsiteX585" fmla="*/ 291466 w 7467600"/>
              <a:gd name="connsiteY585" fmla="*/ 1250369 h 6858000"/>
              <a:gd name="connsiteX586" fmla="*/ 678222 w 7467600"/>
              <a:gd name="connsiteY586" fmla="*/ 1248670 h 6858000"/>
              <a:gd name="connsiteX587" fmla="*/ 775536 w 7467600"/>
              <a:gd name="connsiteY587" fmla="*/ 1388015 h 6858000"/>
              <a:gd name="connsiteX588" fmla="*/ 894529 w 7467600"/>
              <a:gd name="connsiteY588" fmla="*/ 1567739 h 6858000"/>
              <a:gd name="connsiteX589" fmla="*/ 948000 w 7467600"/>
              <a:gd name="connsiteY589" fmla="*/ 1663088 h 6858000"/>
              <a:gd name="connsiteX590" fmla="*/ 1006812 w 7467600"/>
              <a:gd name="connsiteY590" fmla="*/ 1767683 h 6858000"/>
              <a:gd name="connsiteX591" fmla="*/ 1149133 w 7467600"/>
              <a:gd name="connsiteY591" fmla="*/ 1971513 h 6858000"/>
              <a:gd name="connsiteX592" fmla="*/ 1333952 w 7467600"/>
              <a:gd name="connsiteY592" fmla="*/ 2251620 h 6858000"/>
              <a:gd name="connsiteX593" fmla="*/ 1337329 w 7467600"/>
              <a:gd name="connsiteY593" fmla="*/ 2258350 h 6858000"/>
              <a:gd name="connsiteX594" fmla="*/ 1014726 w 7467600"/>
              <a:gd name="connsiteY594" fmla="*/ 1615556 h 6858000"/>
              <a:gd name="connsiteX595" fmla="*/ 678222 w 7467600"/>
              <a:gd name="connsiteY595" fmla="*/ 1248670 h 6858000"/>
              <a:gd name="connsiteX596" fmla="*/ 6691602 w 7467600"/>
              <a:gd name="connsiteY596" fmla="*/ 1140573 h 6858000"/>
              <a:gd name="connsiteX597" fmla="*/ 6571100 w 7467600"/>
              <a:gd name="connsiteY597" fmla="*/ 1183662 h 6858000"/>
              <a:gd name="connsiteX598" fmla="*/ 6241687 w 7467600"/>
              <a:gd name="connsiteY598" fmla="*/ 1257600 h 6858000"/>
              <a:gd name="connsiteX599" fmla="*/ 5693009 w 7467600"/>
              <a:gd name="connsiteY599" fmla="*/ 1478256 h 6858000"/>
              <a:gd name="connsiteX600" fmla="*/ 6548420 w 7467600"/>
              <a:gd name="connsiteY600" fmla="*/ 1214599 h 6858000"/>
              <a:gd name="connsiteX601" fmla="*/ 6605473 w 7467600"/>
              <a:gd name="connsiteY601" fmla="*/ 1184686 h 6858000"/>
              <a:gd name="connsiteX602" fmla="*/ 6691602 w 7467600"/>
              <a:gd name="connsiteY602" fmla="*/ 1140573 h 6858000"/>
              <a:gd name="connsiteX603" fmla="*/ 4002475 w 7467600"/>
              <a:gd name="connsiteY603" fmla="*/ 1037802 h 6858000"/>
              <a:gd name="connsiteX604" fmla="*/ 4000324 w 7467600"/>
              <a:gd name="connsiteY604" fmla="*/ 1039362 h 6858000"/>
              <a:gd name="connsiteX605" fmla="*/ 4002862 w 7467600"/>
              <a:gd name="connsiteY605" fmla="*/ 1042866 h 6858000"/>
              <a:gd name="connsiteX606" fmla="*/ 4002475 w 7467600"/>
              <a:gd name="connsiteY606" fmla="*/ 1037802 h 6858000"/>
              <a:gd name="connsiteX607" fmla="*/ 506322 w 7467600"/>
              <a:gd name="connsiteY607" fmla="*/ 1020997 h 6858000"/>
              <a:gd name="connsiteX608" fmla="*/ 533068 w 7467600"/>
              <a:gd name="connsiteY608" fmla="*/ 1029409 h 6858000"/>
              <a:gd name="connsiteX609" fmla="*/ 1232525 w 7467600"/>
              <a:gd name="connsiteY609" fmla="*/ 1804675 h 6858000"/>
              <a:gd name="connsiteX610" fmla="*/ 1388858 w 7467600"/>
              <a:gd name="connsiteY610" fmla="*/ 2368011 h 6858000"/>
              <a:gd name="connsiteX611" fmla="*/ 1384098 w 7467600"/>
              <a:gd name="connsiteY611" fmla="*/ 2378125 h 6858000"/>
              <a:gd name="connsiteX612" fmla="*/ 1425393 w 7467600"/>
              <a:gd name="connsiteY612" fmla="*/ 2589124 h 6858000"/>
              <a:gd name="connsiteX613" fmla="*/ 1424001 w 7467600"/>
              <a:gd name="connsiteY613" fmla="*/ 2597541 h 6858000"/>
              <a:gd name="connsiteX614" fmla="*/ 2152729 w 7467600"/>
              <a:gd name="connsiteY614" fmla="*/ 2864487 h 6858000"/>
              <a:gd name="connsiteX615" fmla="*/ 2020609 w 7467600"/>
              <a:gd name="connsiteY615" fmla="*/ 2539671 h 6858000"/>
              <a:gd name="connsiteX616" fmla="*/ 2018920 w 7467600"/>
              <a:gd name="connsiteY616" fmla="*/ 2536309 h 6858000"/>
              <a:gd name="connsiteX617" fmla="*/ 1342441 w 7467600"/>
              <a:gd name="connsiteY617" fmla="*/ 1173017 h 6858000"/>
              <a:gd name="connsiteX618" fmla="*/ 1367925 w 7467600"/>
              <a:gd name="connsiteY618" fmla="*/ 1135648 h 6858000"/>
              <a:gd name="connsiteX619" fmla="*/ 1771401 w 7467600"/>
              <a:gd name="connsiteY619" fmla="*/ 1806673 h 6858000"/>
              <a:gd name="connsiteX620" fmla="*/ 1972385 w 7467600"/>
              <a:gd name="connsiteY620" fmla="*/ 2198735 h 6858000"/>
              <a:gd name="connsiteX621" fmla="*/ 2040892 w 7467600"/>
              <a:gd name="connsiteY621" fmla="*/ 2405205 h 6858000"/>
              <a:gd name="connsiteX622" fmla="*/ 2131689 w 7467600"/>
              <a:gd name="connsiteY622" fmla="*/ 1936926 h 6858000"/>
              <a:gd name="connsiteX623" fmla="*/ 2454820 w 7467600"/>
              <a:gd name="connsiteY623" fmla="*/ 1248808 h 6858000"/>
              <a:gd name="connsiteX624" fmla="*/ 2492512 w 7467600"/>
              <a:gd name="connsiteY624" fmla="*/ 1302920 h 6858000"/>
              <a:gd name="connsiteX625" fmla="*/ 2081216 w 7467600"/>
              <a:gd name="connsiteY625" fmla="*/ 2527513 h 6858000"/>
              <a:gd name="connsiteX626" fmla="*/ 2081211 w 7467600"/>
              <a:gd name="connsiteY626" fmla="*/ 2528916 h 6858000"/>
              <a:gd name="connsiteX627" fmla="*/ 2199067 w 7467600"/>
              <a:gd name="connsiteY627" fmla="*/ 2884061 h 6858000"/>
              <a:gd name="connsiteX628" fmla="*/ 3192586 w 7467600"/>
              <a:gd name="connsiteY628" fmla="*/ 3411496 h 6858000"/>
              <a:gd name="connsiteX629" fmla="*/ 3182620 w 7467600"/>
              <a:gd name="connsiteY629" fmla="*/ 3483279 h 6858000"/>
              <a:gd name="connsiteX630" fmla="*/ 2435119 w 7467600"/>
              <a:gd name="connsiteY630" fmla="*/ 3080173 h 6858000"/>
              <a:gd name="connsiteX631" fmla="*/ 2410152 w 7467600"/>
              <a:gd name="connsiteY631" fmla="*/ 3063751 h 6858000"/>
              <a:gd name="connsiteX632" fmla="*/ 2408099 w 7467600"/>
              <a:gd name="connsiteY632" fmla="*/ 3064403 h 6858000"/>
              <a:gd name="connsiteX633" fmla="*/ 2407218 w 7467600"/>
              <a:gd name="connsiteY633" fmla="*/ 3070324 h 6858000"/>
              <a:gd name="connsiteX634" fmla="*/ 2380138 w 7467600"/>
              <a:gd name="connsiteY634" fmla="*/ 3099341 h 6858000"/>
              <a:gd name="connsiteX635" fmla="*/ 1765923 w 7467600"/>
              <a:gd name="connsiteY635" fmla="*/ 3581043 h 6858000"/>
              <a:gd name="connsiteX636" fmla="*/ 1702258 w 7467600"/>
              <a:gd name="connsiteY636" fmla="*/ 3612286 h 6858000"/>
              <a:gd name="connsiteX637" fmla="*/ 1538370 w 7467600"/>
              <a:gd name="connsiteY637" fmla="*/ 3811804 h 6858000"/>
              <a:gd name="connsiteX638" fmla="*/ 542867 w 7467600"/>
              <a:gd name="connsiteY638" fmla="*/ 4944092 h 6858000"/>
              <a:gd name="connsiteX639" fmla="*/ 515800 w 7467600"/>
              <a:gd name="connsiteY639" fmla="*/ 4862180 h 6858000"/>
              <a:gd name="connsiteX640" fmla="*/ 909145 w 7467600"/>
              <a:gd name="connsiteY640" fmla="*/ 4199225 h 6858000"/>
              <a:gd name="connsiteX641" fmla="*/ 1214067 w 7467600"/>
              <a:gd name="connsiteY641" fmla="*/ 3908561 h 6858000"/>
              <a:gd name="connsiteX642" fmla="*/ 640967 w 7467600"/>
              <a:gd name="connsiteY642" fmla="*/ 4105601 h 6858000"/>
              <a:gd name="connsiteX643" fmla="*/ 112563 w 7467600"/>
              <a:gd name="connsiteY643" fmla="*/ 4396952 h 6858000"/>
              <a:gd name="connsiteX644" fmla="*/ 0 w 7467600"/>
              <a:gd name="connsiteY644" fmla="*/ 4466006 h 6858000"/>
              <a:gd name="connsiteX645" fmla="*/ 0 w 7467600"/>
              <a:gd name="connsiteY645" fmla="*/ 4233763 h 6858000"/>
              <a:gd name="connsiteX646" fmla="*/ 36881 w 7467600"/>
              <a:gd name="connsiteY646" fmla="*/ 4200118 h 6858000"/>
              <a:gd name="connsiteX647" fmla="*/ 910534 w 7467600"/>
              <a:gd name="connsiteY647" fmla="*/ 3629753 h 6858000"/>
              <a:gd name="connsiteX648" fmla="*/ 1578717 w 7467600"/>
              <a:gd name="connsiteY648" fmla="*/ 3575982 h 6858000"/>
              <a:gd name="connsiteX649" fmla="*/ 2338780 w 7467600"/>
              <a:gd name="connsiteY649" fmla="*/ 3033725 h 6858000"/>
              <a:gd name="connsiteX650" fmla="*/ 1807991 w 7467600"/>
              <a:gd name="connsiteY650" fmla="*/ 2807184 h 6858000"/>
              <a:gd name="connsiteX651" fmla="*/ 1416358 w 7467600"/>
              <a:gd name="connsiteY651" fmla="*/ 3112571 h 6858000"/>
              <a:gd name="connsiteX652" fmla="*/ 939066 w 7467600"/>
              <a:gd name="connsiteY652" fmla="*/ 3378798 h 6858000"/>
              <a:gd name="connsiteX653" fmla="*/ 115099 w 7467600"/>
              <a:gd name="connsiteY653" fmla="*/ 3607650 h 6858000"/>
              <a:gd name="connsiteX654" fmla="*/ 97284 w 7467600"/>
              <a:gd name="connsiteY654" fmla="*/ 3520393 h 6858000"/>
              <a:gd name="connsiteX655" fmla="*/ 922050 w 7467600"/>
              <a:gd name="connsiteY655" fmla="*/ 3074867 h 6858000"/>
              <a:gd name="connsiteX656" fmla="*/ 1405265 w 7467600"/>
              <a:gd name="connsiteY656" fmla="*/ 3016319 h 6858000"/>
              <a:gd name="connsiteX657" fmla="*/ 1407512 w 7467600"/>
              <a:gd name="connsiteY657" fmla="*/ 3018001 h 6858000"/>
              <a:gd name="connsiteX658" fmla="*/ 1726266 w 7467600"/>
              <a:gd name="connsiteY658" fmla="*/ 2777274 h 6858000"/>
              <a:gd name="connsiteX659" fmla="*/ 625390 w 7467600"/>
              <a:gd name="connsiteY659" fmla="*/ 2514541 h 6858000"/>
              <a:gd name="connsiteX660" fmla="*/ 619799 w 7467600"/>
              <a:gd name="connsiteY660" fmla="*/ 2527180 h 6858000"/>
              <a:gd name="connsiteX661" fmla="*/ 310030 w 7467600"/>
              <a:gd name="connsiteY661" fmla="*/ 2771818 h 6858000"/>
              <a:gd name="connsiteX662" fmla="*/ 173877 w 7467600"/>
              <a:gd name="connsiteY662" fmla="*/ 2937056 h 6858000"/>
              <a:gd name="connsiteX663" fmla="*/ 77889 w 7467600"/>
              <a:gd name="connsiteY663" fmla="*/ 3138440 h 6858000"/>
              <a:gd name="connsiteX664" fmla="*/ 0 w 7467600"/>
              <a:gd name="connsiteY664" fmla="*/ 3271395 h 6858000"/>
              <a:gd name="connsiteX665" fmla="*/ 0 w 7467600"/>
              <a:gd name="connsiteY665" fmla="*/ 3153002 h 6858000"/>
              <a:gd name="connsiteX666" fmla="*/ 2386 w 7467600"/>
              <a:gd name="connsiteY666" fmla="*/ 3149203 h 6858000"/>
              <a:gd name="connsiteX667" fmla="*/ 89753 w 7467600"/>
              <a:gd name="connsiteY667" fmla="*/ 2987702 h 6858000"/>
              <a:gd name="connsiteX668" fmla="*/ 76869 w 7467600"/>
              <a:gd name="connsiteY668" fmla="*/ 3005404 h 6858000"/>
              <a:gd name="connsiteX669" fmla="*/ 32049 w 7467600"/>
              <a:gd name="connsiteY669" fmla="*/ 3065814 h 6858000"/>
              <a:gd name="connsiteX670" fmla="*/ 0 w 7467600"/>
              <a:gd name="connsiteY670" fmla="*/ 3108744 h 6858000"/>
              <a:gd name="connsiteX671" fmla="*/ 0 w 7467600"/>
              <a:gd name="connsiteY671" fmla="*/ 3058059 h 6858000"/>
              <a:gd name="connsiteX672" fmla="*/ 7610 w 7467600"/>
              <a:gd name="connsiteY672" fmla="*/ 3047889 h 6858000"/>
              <a:gd name="connsiteX673" fmla="*/ 52419 w 7467600"/>
              <a:gd name="connsiteY673" fmla="*/ 2987479 h 6858000"/>
              <a:gd name="connsiteX674" fmla="*/ 59142 w 7467600"/>
              <a:gd name="connsiteY674" fmla="*/ 2978488 h 6858000"/>
              <a:gd name="connsiteX675" fmla="*/ 0 w 7467600"/>
              <a:gd name="connsiteY675" fmla="*/ 3015334 h 6858000"/>
              <a:gd name="connsiteX676" fmla="*/ 0 w 7467600"/>
              <a:gd name="connsiteY676" fmla="*/ 2914286 h 6858000"/>
              <a:gd name="connsiteX677" fmla="*/ 36383 w 7467600"/>
              <a:gd name="connsiteY677" fmla="*/ 2901128 h 6858000"/>
              <a:gd name="connsiteX678" fmla="*/ 156329 w 7467600"/>
              <a:gd name="connsiteY678" fmla="*/ 2840533 h 6858000"/>
              <a:gd name="connsiteX679" fmla="*/ 358355 w 7467600"/>
              <a:gd name="connsiteY679" fmla="*/ 2620471 h 6858000"/>
              <a:gd name="connsiteX680" fmla="*/ 510577 w 7467600"/>
              <a:gd name="connsiteY680" fmla="*/ 2501244 h 6858000"/>
              <a:gd name="connsiteX681" fmla="*/ 211967 w 7467600"/>
              <a:gd name="connsiteY681" fmla="*/ 2479171 h 6858000"/>
              <a:gd name="connsiteX682" fmla="*/ 0 w 7467600"/>
              <a:gd name="connsiteY682" fmla="*/ 2476398 h 6858000"/>
              <a:gd name="connsiteX683" fmla="*/ 0 w 7467600"/>
              <a:gd name="connsiteY683" fmla="*/ 2389189 h 6858000"/>
              <a:gd name="connsiteX684" fmla="*/ 103062 w 7467600"/>
              <a:gd name="connsiteY684" fmla="*/ 2389518 h 6858000"/>
              <a:gd name="connsiteX685" fmla="*/ 510734 w 7467600"/>
              <a:gd name="connsiteY685" fmla="*/ 2416201 h 6858000"/>
              <a:gd name="connsiteX686" fmla="*/ 279257 w 7467600"/>
              <a:gd name="connsiteY686" fmla="*/ 2092102 h 6858000"/>
              <a:gd name="connsiteX687" fmla="*/ 65265 w 7467600"/>
              <a:gd name="connsiteY687" fmla="*/ 2006049 h 6858000"/>
              <a:gd name="connsiteX688" fmla="*/ 0 w 7467600"/>
              <a:gd name="connsiteY688" fmla="*/ 1982532 h 6858000"/>
              <a:gd name="connsiteX689" fmla="*/ 0 w 7467600"/>
              <a:gd name="connsiteY689" fmla="*/ 1912789 h 6858000"/>
              <a:gd name="connsiteX690" fmla="*/ 97460 w 7467600"/>
              <a:gd name="connsiteY690" fmla="*/ 1953725 h 6858000"/>
              <a:gd name="connsiteX691" fmla="*/ 221272 w 7467600"/>
              <a:gd name="connsiteY691" fmla="*/ 1980766 h 6858000"/>
              <a:gd name="connsiteX692" fmla="*/ 116765 w 7467600"/>
              <a:gd name="connsiteY692" fmla="*/ 1911033 h 6858000"/>
              <a:gd name="connsiteX693" fmla="*/ 16405 w 7467600"/>
              <a:gd name="connsiteY693" fmla="*/ 1803412 h 6858000"/>
              <a:gd name="connsiteX694" fmla="*/ 0 w 7467600"/>
              <a:gd name="connsiteY694" fmla="*/ 1784777 h 6858000"/>
              <a:gd name="connsiteX695" fmla="*/ 0 w 7467600"/>
              <a:gd name="connsiteY695" fmla="*/ 1740082 h 6858000"/>
              <a:gd name="connsiteX696" fmla="*/ 39394 w 7467600"/>
              <a:gd name="connsiteY696" fmla="*/ 1784856 h 6858000"/>
              <a:gd name="connsiteX697" fmla="*/ 135813 w 7467600"/>
              <a:gd name="connsiteY697" fmla="*/ 1888838 h 6858000"/>
              <a:gd name="connsiteX698" fmla="*/ 242575 w 7467600"/>
              <a:gd name="connsiteY698" fmla="*/ 1958841 h 6858000"/>
              <a:gd name="connsiteX699" fmla="*/ 82197 w 7467600"/>
              <a:gd name="connsiteY699" fmla="*/ 1754826 h 6858000"/>
              <a:gd name="connsiteX700" fmla="*/ 0 w 7467600"/>
              <a:gd name="connsiteY700" fmla="*/ 1679650 h 6858000"/>
              <a:gd name="connsiteX701" fmla="*/ 0 w 7467600"/>
              <a:gd name="connsiteY701" fmla="*/ 1602463 h 6858000"/>
              <a:gd name="connsiteX702" fmla="*/ 84689 w 7467600"/>
              <a:gd name="connsiteY702" fmla="*/ 1677442 h 6858000"/>
              <a:gd name="connsiteX703" fmla="*/ 298437 w 7467600"/>
              <a:gd name="connsiteY703" fmla="*/ 1968019 h 6858000"/>
              <a:gd name="connsiteX704" fmla="*/ 227269 w 7467600"/>
              <a:gd name="connsiteY704" fmla="*/ 1114064 h 6858000"/>
              <a:gd name="connsiteX705" fmla="*/ 248003 w 7467600"/>
              <a:gd name="connsiteY705" fmla="*/ 1089613 h 6858000"/>
              <a:gd name="connsiteX706" fmla="*/ 427020 w 7467600"/>
              <a:gd name="connsiteY706" fmla="*/ 1619803 h 6858000"/>
              <a:gd name="connsiteX707" fmla="*/ 340345 w 7467600"/>
              <a:gd name="connsiteY707" fmla="*/ 2027739 h 6858000"/>
              <a:gd name="connsiteX708" fmla="*/ 360865 w 7467600"/>
              <a:gd name="connsiteY708" fmla="*/ 2044827 h 6858000"/>
              <a:gd name="connsiteX709" fmla="*/ 560414 w 7467600"/>
              <a:gd name="connsiteY709" fmla="*/ 2421457 h 6858000"/>
              <a:gd name="connsiteX710" fmla="*/ 1359703 w 7467600"/>
              <a:gd name="connsiteY710" fmla="*/ 2578554 h 6858000"/>
              <a:gd name="connsiteX711" fmla="*/ 1359422 w 7467600"/>
              <a:gd name="connsiteY711" fmla="*/ 2577994 h 6858000"/>
              <a:gd name="connsiteX712" fmla="*/ 828701 w 7467600"/>
              <a:gd name="connsiteY712" fmla="*/ 1839520 h 6858000"/>
              <a:gd name="connsiteX713" fmla="*/ 494427 w 7467600"/>
              <a:gd name="connsiteY713" fmla="*/ 1092333 h 6858000"/>
              <a:gd name="connsiteX714" fmla="*/ 506322 w 7467600"/>
              <a:gd name="connsiteY714" fmla="*/ 1020997 h 6858000"/>
              <a:gd name="connsiteX715" fmla="*/ 4570198 w 7467600"/>
              <a:gd name="connsiteY715" fmla="*/ 978081 h 6858000"/>
              <a:gd name="connsiteX716" fmla="*/ 4523691 w 7467600"/>
              <a:gd name="connsiteY716" fmla="*/ 1127776 h 6858000"/>
              <a:gd name="connsiteX717" fmla="*/ 4509875 w 7467600"/>
              <a:gd name="connsiteY717" fmla="*/ 1167552 h 6858000"/>
              <a:gd name="connsiteX718" fmla="*/ 4478168 w 7467600"/>
              <a:gd name="connsiteY718" fmla="*/ 1260735 h 6858000"/>
              <a:gd name="connsiteX719" fmla="*/ 4409309 w 7467600"/>
              <a:gd name="connsiteY719" fmla="*/ 1666996 h 6858000"/>
              <a:gd name="connsiteX720" fmla="*/ 4370031 w 7467600"/>
              <a:gd name="connsiteY720" fmla="*/ 1955666 h 6858000"/>
              <a:gd name="connsiteX721" fmla="*/ 4570198 w 7467600"/>
              <a:gd name="connsiteY721" fmla="*/ 978081 h 6858000"/>
              <a:gd name="connsiteX722" fmla="*/ 4557898 w 7467600"/>
              <a:gd name="connsiteY722" fmla="*/ 900011 h 6858000"/>
              <a:gd name="connsiteX723" fmla="*/ 4344840 w 7467600"/>
              <a:gd name="connsiteY723" fmla="*/ 1922038 h 6858000"/>
              <a:gd name="connsiteX724" fmla="*/ 4378710 w 7467600"/>
              <a:gd name="connsiteY724" fmla="*/ 1665516 h 6858000"/>
              <a:gd name="connsiteX725" fmla="*/ 4448798 w 7467600"/>
              <a:gd name="connsiteY725" fmla="*/ 1253024 h 6858000"/>
              <a:gd name="connsiteX726" fmla="*/ 4480315 w 7467600"/>
              <a:gd name="connsiteY726" fmla="*/ 1158454 h 6858000"/>
              <a:gd name="connsiteX727" fmla="*/ 4494133 w 7467600"/>
              <a:gd name="connsiteY727" fmla="*/ 1118676 h 6858000"/>
              <a:gd name="connsiteX728" fmla="*/ 4557898 w 7467600"/>
              <a:gd name="connsiteY728" fmla="*/ 900011 h 6858000"/>
              <a:gd name="connsiteX729" fmla="*/ 5870151 w 7467600"/>
              <a:gd name="connsiteY729" fmla="*/ 898890 h 6858000"/>
              <a:gd name="connsiteX730" fmla="*/ 5861335 w 7467600"/>
              <a:gd name="connsiteY730" fmla="*/ 899177 h 6858000"/>
              <a:gd name="connsiteX731" fmla="*/ 5843702 w 7467600"/>
              <a:gd name="connsiteY731" fmla="*/ 899748 h 6858000"/>
              <a:gd name="connsiteX732" fmla="*/ 5651107 w 7467600"/>
              <a:gd name="connsiteY732" fmla="*/ 920306 h 6858000"/>
              <a:gd name="connsiteX733" fmla="*/ 5459407 w 7467600"/>
              <a:gd name="connsiteY733" fmla="*/ 940975 h 6858000"/>
              <a:gd name="connsiteX734" fmla="*/ 5374846 w 7467600"/>
              <a:gd name="connsiteY734" fmla="*/ 941988 h 6858000"/>
              <a:gd name="connsiteX735" fmla="*/ 5256105 w 7467600"/>
              <a:gd name="connsiteY735" fmla="*/ 945632 h 6858000"/>
              <a:gd name="connsiteX736" fmla="*/ 5107071 w 7467600"/>
              <a:gd name="connsiteY736" fmla="*/ 969720 h 6858000"/>
              <a:gd name="connsiteX737" fmla="*/ 4998681 w 7467600"/>
              <a:gd name="connsiteY737" fmla="*/ 988771 h 6858000"/>
              <a:gd name="connsiteX738" fmla="*/ 5870151 w 7467600"/>
              <a:gd name="connsiteY738" fmla="*/ 898890 h 6858000"/>
              <a:gd name="connsiteX739" fmla="*/ 5504425 w 7467600"/>
              <a:gd name="connsiteY739" fmla="*/ 848067 h 6858000"/>
              <a:gd name="connsiteX740" fmla="*/ 4968849 w 7467600"/>
              <a:gd name="connsiteY740" fmla="*/ 962318 h 6858000"/>
              <a:gd name="connsiteX741" fmla="*/ 5104039 w 7467600"/>
              <a:gd name="connsiteY741" fmla="*/ 940634 h 6858000"/>
              <a:gd name="connsiteX742" fmla="*/ 5256311 w 7467600"/>
              <a:gd name="connsiteY742" fmla="*/ 916490 h 6858000"/>
              <a:gd name="connsiteX743" fmla="*/ 5377381 w 7467600"/>
              <a:gd name="connsiteY743" fmla="*/ 912671 h 6858000"/>
              <a:gd name="connsiteX744" fmla="*/ 5460148 w 7467600"/>
              <a:gd name="connsiteY744" fmla="*/ 911442 h 6858000"/>
              <a:gd name="connsiteX745" fmla="*/ 5648971 w 7467600"/>
              <a:gd name="connsiteY745" fmla="*/ 891331 h 6858000"/>
              <a:gd name="connsiteX746" fmla="*/ 5844807 w 7467600"/>
              <a:gd name="connsiteY746" fmla="*/ 870718 h 6858000"/>
              <a:gd name="connsiteX747" fmla="*/ 5862975 w 7467600"/>
              <a:gd name="connsiteY747" fmla="*/ 869756 h 6858000"/>
              <a:gd name="connsiteX748" fmla="*/ 5920887 w 7467600"/>
              <a:gd name="connsiteY748" fmla="*/ 865929 h 6858000"/>
              <a:gd name="connsiteX749" fmla="*/ 5504425 w 7467600"/>
              <a:gd name="connsiteY749" fmla="*/ 848067 h 6858000"/>
              <a:gd name="connsiteX750" fmla="*/ 3607114 w 7467600"/>
              <a:gd name="connsiteY750" fmla="*/ 467441 h 6858000"/>
              <a:gd name="connsiteX751" fmla="*/ 3296242 w 7467600"/>
              <a:gd name="connsiteY751" fmla="*/ 807991 h 6858000"/>
              <a:gd name="connsiteX752" fmla="*/ 3174674 w 7467600"/>
              <a:gd name="connsiteY752" fmla="*/ 919759 h 6858000"/>
              <a:gd name="connsiteX753" fmla="*/ 3042978 w 7467600"/>
              <a:gd name="connsiteY753" fmla="*/ 1054894 h 6858000"/>
              <a:gd name="connsiteX754" fmla="*/ 2968914 w 7467600"/>
              <a:gd name="connsiteY754" fmla="*/ 1133756 h 6858000"/>
              <a:gd name="connsiteX755" fmla="*/ 3103823 w 7467600"/>
              <a:gd name="connsiteY755" fmla="*/ 1026814 h 6858000"/>
              <a:gd name="connsiteX756" fmla="*/ 3607114 w 7467600"/>
              <a:gd name="connsiteY756" fmla="*/ 467441 h 6858000"/>
              <a:gd name="connsiteX757" fmla="*/ 3744487 w 7467600"/>
              <a:gd name="connsiteY757" fmla="*/ 383136 h 6858000"/>
              <a:gd name="connsiteX758" fmla="*/ 3970213 w 7467600"/>
              <a:gd name="connsiteY758" fmla="*/ 995559 h 6858000"/>
              <a:gd name="connsiteX759" fmla="*/ 3744487 w 7467600"/>
              <a:gd name="connsiteY759" fmla="*/ 383136 h 6858000"/>
              <a:gd name="connsiteX760" fmla="*/ 3624562 w 7467600"/>
              <a:gd name="connsiteY760" fmla="*/ 367041 h 6858000"/>
              <a:gd name="connsiteX761" fmla="*/ 3489712 w 7467600"/>
              <a:gd name="connsiteY761" fmla="*/ 485386 h 6858000"/>
              <a:gd name="connsiteX762" fmla="*/ 3182994 w 7467600"/>
              <a:gd name="connsiteY762" fmla="*/ 828265 h 6858000"/>
              <a:gd name="connsiteX763" fmla="*/ 2892114 w 7467600"/>
              <a:gd name="connsiteY763" fmla="*/ 1172635 h 6858000"/>
              <a:gd name="connsiteX764" fmla="*/ 3021459 w 7467600"/>
              <a:gd name="connsiteY764" fmla="*/ 1035385 h 6858000"/>
              <a:gd name="connsiteX765" fmla="*/ 3153873 w 7467600"/>
              <a:gd name="connsiteY765" fmla="*/ 898971 h 6858000"/>
              <a:gd name="connsiteX766" fmla="*/ 3276511 w 7467600"/>
              <a:gd name="connsiteY766" fmla="*/ 786423 h 6858000"/>
              <a:gd name="connsiteX767" fmla="*/ 3584154 w 7467600"/>
              <a:gd name="connsiteY767" fmla="*/ 448218 h 6858000"/>
              <a:gd name="connsiteX768" fmla="*/ 3624562 w 7467600"/>
              <a:gd name="connsiteY768" fmla="*/ 367041 h 6858000"/>
              <a:gd name="connsiteX769" fmla="*/ 3766672 w 7467600"/>
              <a:gd name="connsiteY769" fmla="*/ 359429 h 6858000"/>
              <a:gd name="connsiteX770" fmla="*/ 3996338 w 7467600"/>
              <a:gd name="connsiteY770" fmla="*/ 968237 h 6858000"/>
              <a:gd name="connsiteX771" fmla="*/ 3766672 w 7467600"/>
              <a:gd name="connsiteY771" fmla="*/ 359429 h 6858000"/>
              <a:gd name="connsiteX772" fmla="*/ 5805386 w 7467600"/>
              <a:gd name="connsiteY772" fmla="*/ 239240 h 6858000"/>
              <a:gd name="connsiteX773" fmla="*/ 5736947 w 7467600"/>
              <a:gd name="connsiteY773" fmla="*/ 261367 h 6858000"/>
              <a:gd name="connsiteX774" fmla="*/ 5427012 w 7467600"/>
              <a:gd name="connsiteY774" fmla="*/ 311272 h 6858000"/>
              <a:gd name="connsiteX775" fmla="*/ 5147818 w 7467600"/>
              <a:gd name="connsiteY775" fmla="*/ 322112 h 6858000"/>
              <a:gd name="connsiteX776" fmla="*/ 5060854 w 7467600"/>
              <a:gd name="connsiteY776" fmla="*/ 311882 h 6858000"/>
              <a:gd name="connsiteX777" fmla="*/ 4945989 w 7467600"/>
              <a:gd name="connsiteY777" fmla="*/ 300516 h 6858000"/>
              <a:gd name="connsiteX778" fmla="*/ 5410479 w 7467600"/>
              <a:gd name="connsiteY778" fmla="*/ 348434 h 6858000"/>
              <a:gd name="connsiteX779" fmla="*/ 5805386 w 7467600"/>
              <a:gd name="connsiteY779" fmla="*/ 239240 h 6858000"/>
              <a:gd name="connsiteX780" fmla="*/ 5905192 w 7467600"/>
              <a:gd name="connsiteY780" fmla="*/ 163079 h 6858000"/>
              <a:gd name="connsiteX781" fmla="*/ 5865655 w 7467600"/>
              <a:gd name="connsiteY781" fmla="*/ 171901 h 6858000"/>
              <a:gd name="connsiteX782" fmla="*/ 5259740 w 7467600"/>
              <a:gd name="connsiteY782" fmla="*/ 257013 h 6858000"/>
              <a:gd name="connsiteX783" fmla="*/ 5208466 w 7467600"/>
              <a:gd name="connsiteY783" fmla="*/ 257550 h 6858000"/>
              <a:gd name="connsiteX784" fmla="*/ 4980204 w 7467600"/>
              <a:gd name="connsiteY784" fmla="*/ 271903 h 6858000"/>
              <a:gd name="connsiteX785" fmla="*/ 5068068 w 7467600"/>
              <a:gd name="connsiteY785" fmla="*/ 282244 h 6858000"/>
              <a:gd name="connsiteX786" fmla="*/ 5153231 w 7467600"/>
              <a:gd name="connsiteY786" fmla="*/ 292240 h 6858000"/>
              <a:gd name="connsiteX787" fmla="*/ 5426491 w 7467600"/>
              <a:gd name="connsiteY787" fmla="*/ 281128 h 6858000"/>
              <a:gd name="connsiteX788" fmla="*/ 5731212 w 7467600"/>
              <a:gd name="connsiteY788" fmla="*/ 231951 h 6858000"/>
              <a:gd name="connsiteX789" fmla="*/ 5905192 w 7467600"/>
              <a:gd name="connsiteY789" fmla="*/ 163079 h 6858000"/>
              <a:gd name="connsiteX790" fmla="*/ 5944437 w 7467600"/>
              <a:gd name="connsiteY790" fmla="*/ 113829 h 6858000"/>
              <a:gd name="connsiteX791" fmla="*/ 5825032 w 7467600"/>
              <a:gd name="connsiteY791" fmla="*/ 146405 h 6858000"/>
              <a:gd name="connsiteX792" fmla="*/ 4955599 w 7467600"/>
              <a:gd name="connsiteY792" fmla="*/ 247008 h 6858000"/>
              <a:gd name="connsiteX793" fmla="*/ 5210104 w 7467600"/>
              <a:gd name="connsiteY793" fmla="*/ 228123 h 6858000"/>
              <a:gd name="connsiteX794" fmla="*/ 5261015 w 7467600"/>
              <a:gd name="connsiteY794" fmla="*/ 227087 h 6858000"/>
              <a:gd name="connsiteX795" fmla="*/ 5861181 w 7467600"/>
              <a:gd name="connsiteY795" fmla="*/ 143093 h 6858000"/>
              <a:gd name="connsiteX796" fmla="*/ 5961252 w 7467600"/>
              <a:gd name="connsiteY796" fmla="*/ 114820 h 6858000"/>
              <a:gd name="connsiteX797" fmla="*/ 5944437 w 7467600"/>
              <a:gd name="connsiteY797" fmla="*/ 113829 h 6858000"/>
              <a:gd name="connsiteX798" fmla="*/ 3882765 w 7467600"/>
              <a:gd name="connsiteY798" fmla="*/ 0 h 6858000"/>
              <a:gd name="connsiteX799" fmla="*/ 3995099 w 7467600"/>
              <a:gd name="connsiteY799" fmla="*/ 0 h 6858000"/>
              <a:gd name="connsiteX800" fmla="*/ 4163818 w 7467600"/>
              <a:gd name="connsiteY800" fmla="*/ 234104 h 6858000"/>
              <a:gd name="connsiteX801" fmla="*/ 4172099 w 7467600"/>
              <a:gd name="connsiteY801" fmla="*/ 234207 h 6858000"/>
              <a:gd name="connsiteX802" fmla="*/ 4784282 w 7467600"/>
              <a:gd name="connsiteY802" fmla="*/ 276561 h 6858000"/>
              <a:gd name="connsiteX803" fmla="*/ 4801687 w 7467600"/>
              <a:gd name="connsiteY803" fmla="*/ 267764 h 6858000"/>
              <a:gd name="connsiteX804" fmla="*/ 6082788 w 7467600"/>
              <a:gd name="connsiteY804" fmla="*/ 64119 h 6858000"/>
              <a:gd name="connsiteX805" fmla="*/ 6099442 w 7467600"/>
              <a:gd name="connsiteY805" fmla="*/ 82568 h 6858000"/>
              <a:gd name="connsiteX806" fmla="*/ 4804137 w 7467600"/>
              <a:gd name="connsiteY806" fmla="*/ 320931 h 6858000"/>
              <a:gd name="connsiteX807" fmla="*/ 4227047 w 7467600"/>
              <a:gd name="connsiteY807" fmla="*/ 313415 h 6858000"/>
              <a:gd name="connsiteX808" fmla="*/ 4346041 w 7467600"/>
              <a:gd name="connsiteY808" fmla="*/ 456086 h 6858000"/>
              <a:gd name="connsiteX809" fmla="*/ 4870967 w 7467600"/>
              <a:gd name="connsiteY809" fmla="*/ 963061 h 6858000"/>
              <a:gd name="connsiteX810" fmla="*/ 4889647 w 7467600"/>
              <a:gd name="connsiteY810" fmla="*/ 957147 h 6858000"/>
              <a:gd name="connsiteX811" fmla="*/ 5422504 w 7467600"/>
              <a:gd name="connsiteY811" fmla="*/ 805191 h 6858000"/>
              <a:gd name="connsiteX812" fmla="*/ 6087656 w 7467600"/>
              <a:gd name="connsiteY812" fmla="*/ 826703 h 6858000"/>
              <a:gd name="connsiteX813" fmla="*/ 6058717 w 7467600"/>
              <a:gd name="connsiteY813" fmla="*/ 865992 h 6858000"/>
              <a:gd name="connsiteX814" fmla="*/ 4974153 w 7467600"/>
              <a:gd name="connsiteY814" fmla="*/ 1045456 h 6858000"/>
              <a:gd name="connsiteX815" fmla="*/ 5627835 w 7467600"/>
              <a:gd name="connsiteY815" fmla="*/ 1472077 h 6858000"/>
              <a:gd name="connsiteX816" fmla="*/ 5629817 w 7467600"/>
              <a:gd name="connsiteY816" fmla="*/ 1471412 h 6858000"/>
              <a:gd name="connsiteX817" fmla="*/ 5634124 w 7467600"/>
              <a:gd name="connsiteY817" fmla="*/ 1470572 h 6858000"/>
              <a:gd name="connsiteX818" fmla="*/ 5755832 w 7467600"/>
              <a:gd name="connsiteY818" fmla="*/ 1383886 h 6858000"/>
              <a:gd name="connsiteX819" fmla="*/ 6014186 w 7467600"/>
              <a:gd name="connsiteY819" fmla="*/ 1279799 h 6858000"/>
              <a:gd name="connsiteX820" fmla="*/ 6901619 w 7467600"/>
              <a:gd name="connsiteY820" fmla="*/ 1047874 h 6858000"/>
              <a:gd name="connsiteX821" fmla="*/ 6931566 w 7467600"/>
              <a:gd name="connsiteY821" fmla="*/ 1062034 h 6858000"/>
              <a:gd name="connsiteX822" fmla="*/ 5790982 w 7467600"/>
              <a:gd name="connsiteY822" fmla="*/ 1561380 h 6858000"/>
              <a:gd name="connsiteX823" fmla="*/ 6188971 w 7467600"/>
              <a:gd name="connsiteY823" fmla="*/ 1755168 h 6858000"/>
              <a:gd name="connsiteX824" fmla="*/ 6202446 w 7467600"/>
              <a:gd name="connsiteY824" fmla="*/ 1752268 h 6858000"/>
              <a:gd name="connsiteX825" fmla="*/ 7179560 w 7467600"/>
              <a:gd name="connsiteY825" fmla="*/ 1467551 h 6858000"/>
              <a:gd name="connsiteX826" fmla="*/ 7158730 w 7467600"/>
              <a:gd name="connsiteY826" fmla="*/ 1507835 h 6858000"/>
              <a:gd name="connsiteX827" fmla="*/ 6326959 w 7467600"/>
              <a:gd name="connsiteY827" fmla="*/ 1817686 h 6858000"/>
              <a:gd name="connsiteX828" fmla="*/ 6537433 w 7467600"/>
              <a:gd name="connsiteY828" fmla="*/ 1907790 h 6858000"/>
              <a:gd name="connsiteX829" fmla="*/ 6550221 w 7467600"/>
              <a:gd name="connsiteY829" fmla="*/ 1910729 h 6858000"/>
              <a:gd name="connsiteX830" fmla="*/ 6964438 w 7467600"/>
              <a:gd name="connsiteY830" fmla="*/ 2209505 h 6858000"/>
              <a:gd name="connsiteX831" fmla="*/ 7367862 w 7467600"/>
              <a:gd name="connsiteY831" fmla="*/ 2806833 h 6858000"/>
              <a:gd name="connsiteX832" fmla="*/ 7364329 w 7467600"/>
              <a:gd name="connsiteY832" fmla="*/ 2826907 h 6858000"/>
              <a:gd name="connsiteX833" fmla="*/ 7290545 w 7467600"/>
              <a:gd name="connsiteY833" fmla="*/ 2850663 h 6858000"/>
              <a:gd name="connsiteX834" fmla="*/ 6472036 w 7467600"/>
              <a:gd name="connsiteY834" fmla="*/ 1959003 h 6858000"/>
              <a:gd name="connsiteX835" fmla="*/ 5792897 w 7467600"/>
              <a:gd name="connsiteY835" fmla="*/ 1647747 h 6858000"/>
              <a:gd name="connsiteX836" fmla="*/ 5842751 w 7467600"/>
              <a:gd name="connsiteY836" fmla="*/ 1816112 h 6858000"/>
              <a:gd name="connsiteX837" fmla="*/ 5847424 w 7467600"/>
              <a:gd name="connsiteY837" fmla="*/ 1815776 h 6858000"/>
              <a:gd name="connsiteX838" fmla="*/ 6399821 w 7467600"/>
              <a:gd name="connsiteY838" fmla="*/ 2344799 h 6858000"/>
              <a:gd name="connsiteX839" fmla="*/ 6323232 w 7467600"/>
              <a:gd name="connsiteY839" fmla="*/ 2389634 h 6858000"/>
              <a:gd name="connsiteX840" fmla="*/ 5942958 w 7467600"/>
              <a:gd name="connsiteY840" fmla="*/ 2077708 h 6858000"/>
              <a:gd name="connsiteX841" fmla="*/ 5921559 w 7467600"/>
              <a:gd name="connsiteY841" fmla="*/ 2378596 h 6858000"/>
              <a:gd name="connsiteX842" fmla="*/ 5817651 w 7467600"/>
              <a:gd name="connsiteY842" fmla="*/ 3023919 h 6858000"/>
              <a:gd name="connsiteX843" fmla="*/ 5729634 w 7467600"/>
              <a:gd name="connsiteY843" fmla="*/ 3051849 h 6858000"/>
              <a:gd name="connsiteX844" fmla="*/ 5611018 w 7467600"/>
              <a:gd name="connsiteY844" fmla="*/ 2316769 h 6858000"/>
              <a:gd name="connsiteX845" fmla="*/ 5687608 w 7467600"/>
              <a:gd name="connsiteY845" fmla="*/ 2039972 h 6858000"/>
              <a:gd name="connsiteX846" fmla="*/ 5657554 w 7467600"/>
              <a:gd name="connsiteY846" fmla="*/ 1576445 h 6858000"/>
              <a:gd name="connsiteX847" fmla="*/ 5150475 w 7467600"/>
              <a:gd name="connsiteY847" fmla="*/ 1274012 h 6858000"/>
              <a:gd name="connsiteX848" fmla="*/ 5349142 w 7467600"/>
              <a:gd name="connsiteY848" fmla="*/ 2204405 h 6858000"/>
              <a:gd name="connsiteX849" fmla="*/ 5262214 w 7467600"/>
              <a:gd name="connsiteY849" fmla="*/ 2233836 h 6858000"/>
              <a:gd name="connsiteX850" fmla="*/ 4981539 w 7467600"/>
              <a:gd name="connsiteY850" fmla="*/ 1542201 h 6858000"/>
              <a:gd name="connsiteX851" fmla="*/ 4958461 w 7467600"/>
              <a:gd name="connsiteY851" fmla="*/ 1136957 h 6858000"/>
              <a:gd name="connsiteX852" fmla="*/ 4655015 w 7467600"/>
              <a:gd name="connsiteY852" fmla="*/ 891426 h 6858000"/>
              <a:gd name="connsiteX853" fmla="*/ 4348002 w 7467600"/>
              <a:gd name="connsiteY853" fmla="*/ 2205895 h 6858000"/>
              <a:gd name="connsiteX854" fmla="*/ 4262250 w 7467600"/>
              <a:gd name="connsiteY854" fmla="*/ 2219972 h 6858000"/>
              <a:gd name="connsiteX855" fmla="*/ 4550611 w 7467600"/>
              <a:gd name="connsiteY855" fmla="*/ 817540 h 6858000"/>
              <a:gd name="connsiteX856" fmla="*/ 4564418 w 7467600"/>
              <a:gd name="connsiteY856" fmla="*/ 808293 h 6858000"/>
              <a:gd name="connsiteX857" fmla="*/ 4266388 w 7467600"/>
              <a:gd name="connsiteY857" fmla="*/ 500083 h 6858000"/>
              <a:gd name="connsiteX858" fmla="*/ 4032842 w 7467600"/>
              <a:gd name="connsiteY858" fmla="*/ 211809 h 6858000"/>
              <a:gd name="connsiteX859" fmla="*/ 3882765 w 7467600"/>
              <a:gd name="connsiteY859" fmla="*/ 0 h 6858000"/>
              <a:gd name="connsiteX860" fmla="*/ 3721337 w 7467600"/>
              <a:gd name="connsiteY860" fmla="*/ 0 h 6858000"/>
              <a:gd name="connsiteX861" fmla="*/ 3797544 w 7467600"/>
              <a:gd name="connsiteY861" fmla="*/ 0 h 6858000"/>
              <a:gd name="connsiteX862" fmla="*/ 3775734 w 7467600"/>
              <a:gd name="connsiteY862" fmla="*/ 95131 h 6858000"/>
              <a:gd name="connsiteX863" fmla="*/ 3724807 w 7467600"/>
              <a:gd name="connsiteY863" fmla="*/ 272257 h 6858000"/>
              <a:gd name="connsiteX864" fmla="*/ 3726844 w 7467600"/>
              <a:gd name="connsiteY864" fmla="*/ 282988 h 6858000"/>
              <a:gd name="connsiteX865" fmla="*/ 3742664 w 7467600"/>
              <a:gd name="connsiteY865" fmla="*/ 279918 h 6858000"/>
              <a:gd name="connsiteX866" fmla="*/ 4103910 w 7467600"/>
              <a:gd name="connsiteY866" fmla="*/ 1161917 h 6858000"/>
              <a:gd name="connsiteX867" fmla="*/ 4020269 w 7467600"/>
              <a:gd name="connsiteY867" fmla="*/ 1200406 h 6858000"/>
              <a:gd name="connsiteX868" fmla="*/ 3674882 w 7467600"/>
              <a:gd name="connsiteY868" fmla="*/ 488524 h 6858000"/>
              <a:gd name="connsiteX869" fmla="*/ 3132682 w 7467600"/>
              <a:gd name="connsiteY869" fmla="*/ 1072284 h 6858000"/>
              <a:gd name="connsiteX870" fmla="*/ 2716346 w 7467600"/>
              <a:gd name="connsiteY870" fmla="*/ 1276376 h 6858000"/>
              <a:gd name="connsiteX871" fmla="*/ 2716772 w 7467600"/>
              <a:gd name="connsiteY871" fmla="*/ 1255462 h 6858000"/>
              <a:gd name="connsiteX872" fmla="*/ 3471096 w 7467600"/>
              <a:gd name="connsiteY872" fmla="*/ 437072 h 6858000"/>
              <a:gd name="connsiteX873" fmla="*/ 3639057 w 7467600"/>
              <a:gd name="connsiteY873" fmla="*/ 286334 h 6858000"/>
              <a:gd name="connsiteX874" fmla="*/ 3640309 w 7467600"/>
              <a:gd name="connsiteY874" fmla="*/ 284664 h 6858000"/>
              <a:gd name="connsiteX875" fmla="*/ 3646022 w 7467600"/>
              <a:gd name="connsiteY875" fmla="*/ 276711 h 6858000"/>
              <a:gd name="connsiteX876" fmla="*/ 3707943 w 7467600"/>
              <a:gd name="connsiteY876" fmla="*/ 65958 h 6858000"/>
              <a:gd name="connsiteX877" fmla="*/ 3721337 w 7467600"/>
              <a:gd name="connsiteY877" fmla="*/ 0 h 6858000"/>
              <a:gd name="connsiteX878" fmla="*/ 2867960 w 7467600"/>
              <a:gd name="connsiteY878" fmla="*/ 0 h 6858000"/>
              <a:gd name="connsiteX879" fmla="*/ 2926351 w 7467600"/>
              <a:gd name="connsiteY879" fmla="*/ 0 h 6858000"/>
              <a:gd name="connsiteX880" fmla="*/ 2902823 w 7467600"/>
              <a:gd name="connsiteY880" fmla="*/ 262929 h 6858000"/>
              <a:gd name="connsiteX881" fmla="*/ 2940663 w 7467600"/>
              <a:gd name="connsiteY881" fmla="*/ 140884 h 6858000"/>
              <a:gd name="connsiteX882" fmla="*/ 2947039 w 7467600"/>
              <a:gd name="connsiteY882" fmla="*/ 122524 h 6858000"/>
              <a:gd name="connsiteX883" fmla="*/ 2984316 w 7467600"/>
              <a:gd name="connsiteY883" fmla="*/ 0 h 6858000"/>
              <a:gd name="connsiteX884" fmla="*/ 3016114 w 7467600"/>
              <a:gd name="connsiteY884" fmla="*/ 0 h 6858000"/>
              <a:gd name="connsiteX885" fmla="*/ 2979949 w 7467600"/>
              <a:gd name="connsiteY885" fmla="*/ 119274 h 6858000"/>
              <a:gd name="connsiteX886" fmla="*/ 3023879 w 7467600"/>
              <a:gd name="connsiteY886" fmla="*/ 0 h 6858000"/>
              <a:gd name="connsiteX887" fmla="*/ 3105400 w 7467600"/>
              <a:gd name="connsiteY887" fmla="*/ 0 h 6858000"/>
              <a:gd name="connsiteX888" fmla="*/ 3094669 w 7467600"/>
              <a:gd name="connsiteY888" fmla="*/ 30308 h 6858000"/>
              <a:gd name="connsiteX889" fmla="*/ 2901945 w 7467600"/>
              <a:gd name="connsiteY889" fmla="*/ 466538 h 6858000"/>
              <a:gd name="connsiteX890" fmla="*/ 2815209 w 7467600"/>
              <a:gd name="connsiteY890" fmla="*/ 497361 h 6858000"/>
              <a:gd name="connsiteX891" fmla="*/ 2844845 w 7467600"/>
              <a:gd name="connsiteY891" fmla="*/ 127638 h 6858000"/>
              <a:gd name="connsiteX892" fmla="*/ 2867960 w 7467600"/>
              <a:gd name="connsiteY892" fmla="*/ 0 h 6858000"/>
              <a:gd name="connsiteX893" fmla="*/ 1057230 w 7467600"/>
              <a:gd name="connsiteY893" fmla="*/ 0 h 6858000"/>
              <a:gd name="connsiteX894" fmla="*/ 1111003 w 7467600"/>
              <a:gd name="connsiteY894" fmla="*/ 0 h 6858000"/>
              <a:gd name="connsiteX895" fmla="*/ 1125553 w 7467600"/>
              <a:gd name="connsiteY895" fmla="*/ 52588 h 6858000"/>
              <a:gd name="connsiteX896" fmla="*/ 1304276 w 7467600"/>
              <a:gd name="connsiteY896" fmla="*/ 476275 h 6858000"/>
              <a:gd name="connsiteX897" fmla="*/ 1492066 w 7467600"/>
              <a:gd name="connsiteY897" fmla="*/ 886333 h 6858000"/>
              <a:gd name="connsiteX898" fmla="*/ 1423698 w 7467600"/>
              <a:gd name="connsiteY898" fmla="*/ 710817 h 6858000"/>
              <a:gd name="connsiteX899" fmla="*/ 1357609 w 7467600"/>
              <a:gd name="connsiteY899" fmla="*/ 532892 h 6858000"/>
              <a:gd name="connsiteX900" fmla="*/ 1309550 w 7467600"/>
              <a:gd name="connsiteY900" fmla="*/ 374031 h 6858000"/>
              <a:gd name="connsiteX901" fmla="*/ 1193673 w 7467600"/>
              <a:gd name="connsiteY901" fmla="*/ 49533 h 6858000"/>
              <a:gd name="connsiteX902" fmla="*/ 1164391 w 7467600"/>
              <a:gd name="connsiteY902" fmla="*/ 0 h 6858000"/>
              <a:gd name="connsiteX903" fmla="*/ 1200666 w 7467600"/>
              <a:gd name="connsiteY903" fmla="*/ 0 h 6858000"/>
              <a:gd name="connsiteX904" fmla="*/ 1223408 w 7467600"/>
              <a:gd name="connsiteY904" fmla="*/ 38996 h 6858000"/>
              <a:gd name="connsiteX905" fmla="*/ 1339635 w 7467600"/>
              <a:gd name="connsiteY905" fmla="*/ 365517 h 6858000"/>
              <a:gd name="connsiteX906" fmla="*/ 1387469 w 7467600"/>
              <a:gd name="connsiteY906" fmla="*/ 523079 h 6858000"/>
              <a:gd name="connsiteX907" fmla="*/ 1452685 w 7467600"/>
              <a:gd name="connsiteY907" fmla="*/ 699806 h 6858000"/>
              <a:gd name="connsiteX908" fmla="*/ 1492092 w 7467600"/>
              <a:gd name="connsiteY908" fmla="*/ 800424 h 6858000"/>
              <a:gd name="connsiteX909" fmla="*/ 1455302 w 7467600"/>
              <a:gd name="connsiteY909" fmla="*/ 632913 h 6858000"/>
              <a:gd name="connsiteX910" fmla="*/ 1222336 w 7467600"/>
              <a:gd name="connsiteY910" fmla="*/ 9480 h 6858000"/>
              <a:gd name="connsiteX911" fmla="*/ 1214634 w 7467600"/>
              <a:gd name="connsiteY911" fmla="*/ 0 h 6858000"/>
              <a:gd name="connsiteX912" fmla="*/ 1289827 w 7467600"/>
              <a:gd name="connsiteY912" fmla="*/ 0 h 6858000"/>
              <a:gd name="connsiteX913" fmla="*/ 1321076 w 7467600"/>
              <a:gd name="connsiteY913" fmla="*/ 59722 h 6858000"/>
              <a:gd name="connsiteX914" fmla="*/ 1512579 w 7467600"/>
              <a:gd name="connsiteY914" fmla="*/ 626441 h 6858000"/>
              <a:gd name="connsiteX915" fmla="*/ 1506076 w 7467600"/>
              <a:gd name="connsiteY915" fmla="*/ 1089289 h 6858000"/>
              <a:gd name="connsiteX916" fmla="*/ 1486346 w 7467600"/>
              <a:gd name="connsiteY916" fmla="*/ 1079919 h 6858000"/>
              <a:gd name="connsiteX917" fmla="*/ 1070511 w 7467600"/>
              <a:gd name="connsiteY917" fmla="*/ 48609 h 6858000"/>
              <a:gd name="connsiteX918" fmla="*/ 1057230 w 7467600"/>
              <a:gd name="connsiteY918" fmla="*/ 0 h 6858000"/>
              <a:gd name="connsiteX919" fmla="*/ 43151 w 7467600"/>
              <a:gd name="connsiteY919" fmla="*/ 0 h 6858000"/>
              <a:gd name="connsiteX920" fmla="*/ 95283 w 7467600"/>
              <a:gd name="connsiteY920" fmla="*/ 0 h 6858000"/>
              <a:gd name="connsiteX921" fmla="*/ 300708 w 7467600"/>
              <a:gd name="connsiteY921" fmla="*/ 154571 h 6858000"/>
              <a:gd name="connsiteX922" fmla="*/ 530414 w 7467600"/>
              <a:gd name="connsiteY922" fmla="*/ 354673 h 6858000"/>
              <a:gd name="connsiteX923" fmla="*/ 333785 w 7467600"/>
              <a:gd name="connsiteY923" fmla="*/ 161564 h 6858000"/>
              <a:gd name="connsiteX924" fmla="*/ 147005 w 7467600"/>
              <a:gd name="connsiteY924" fmla="*/ 0 h 6858000"/>
              <a:gd name="connsiteX925" fmla="*/ 272509 w 7467600"/>
              <a:gd name="connsiteY925" fmla="*/ 0 h 6858000"/>
              <a:gd name="connsiteX926" fmla="*/ 326276 w 7467600"/>
              <a:gd name="connsiteY926" fmla="*/ 45847 h 6858000"/>
              <a:gd name="connsiteX927" fmla="*/ 823759 w 7467600"/>
              <a:gd name="connsiteY927" fmla="*/ 574145 h 6858000"/>
              <a:gd name="connsiteX928" fmla="*/ 811254 w 7467600"/>
              <a:gd name="connsiteY928" fmla="*/ 665546 h 6858000"/>
              <a:gd name="connsiteX929" fmla="*/ 154042 w 7467600"/>
              <a:gd name="connsiteY929" fmla="*/ 261522 h 6858000"/>
              <a:gd name="connsiteX930" fmla="*/ 13550 w 7467600"/>
              <a:gd name="connsiteY930" fmla="*/ 158423 h 6858000"/>
              <a:gd name="connsiteX931" fmla="*/ 0 w 7467600"/>
              <a:gd name="connsiteY931" fmla="*/ 146618 h 6858000"/>
              <a:gd name="connsiteX932" fmla="*/ 0 w 7467600"/>
              <a:gd name="connsiteY932" fmla="*/ 59161 h 6858000"/>
              <a:gd name="connsiteX933" fmla="*/ 45427 w 7467600"/>
              <a:gd name="connsiteY933" fmla="*/ 101078 h 6858000"/>
              <a:gd name="connsiteX934" fmla="*/ 630103 w 7467600"/>
              <a:gd name="connsiteY934" fmla="*/ 485885 h 6858000"/>
              <a:gd name="connsiteX935" fmla="*/ 532040 w 7467600"/>
              <a:gd name="connsiteY935" fmla="*/ 399359 h 6858000"/>
              <a:gd name="connsiteX936" fmla="*/ 517618 w 7467600"/>
              <a:gd name="connsiteY936" fmla="*/ 385726 h 6858000"/>
              <a:gd name="connsiteX937" fmla="*/ 285074 w 7467600"/>
              <a:gd name="connsiteY937" fmla="*/ 182755 h 6858000"/>
              <a:gd name="connsiteX938" fmla="*/ 43151 w 7467600"/>
              <a:gd name="connsiteY938" fmla="*/ 0 h 6858000"/>
              <a:gd name="connsiteX0" fmla="*/ 369702 w 7369701"/>
              <a:gd name="connsiteY0" fmla="*/ 6712169 h 6858000"/>
              <a:gd name="connsiteX1" fmla="*/ 366575 w 7369701"/>
              <a:gd name="connsiteY1" fmla="*/ 6715556 h 6858000"/>
              <a:gd name="connsiteX2" fmla="*/ 371637 w 7369701"/>
              <a:gd name="connsiteY2" fmla="*/ 6713954 h 6858000"/>
              <a:gd name="connsiteX3" fmla="*/ 369702 w 7369701"/>
              <a:gd name="connsiteY3" fmla="*/ 6712169 h 6858000"/>
              <a:gd name="connsiteX4" fmla="*/ 1019354 w 7369701"/>
              <a:gd name="connsiteY4" fmla="*/ 6315006 h 6858000"/>
              <a:gd name="connsiteX5" fmla="*/ 441046 w 7369701"/>
              <a:gd name="connsiteY5" fmla="*/ 6691153 h 6858000"/>
              <a:gd name="connsiteX6" fmla="*/ 1019354 w 7369701"/>
              <a:gd name="connsiteY6" fmla="*/ 6315006 h 6858000"/>
              <a:gd name="connsiteX7" fmla="*/ 991680 w 7369701"/>
              <a:gd name="connsiteY7" fmla="*/ 6298413 h 6858000"/>
              <a:gd name="connsiteX8" fmla="*/ 409060 w 7369701"/>
              <a:gd name="connsiteY8" fmla="*/ 6671470 h 6858000"/>
              <a:gd name="connsiteX9" fmla="*/ 991680 w 7369701"/>
              <a:gd name="connsiteY9" fmla="*/ 6298413 h 6858000"/>
              <a:gd name="connsiteX10" fmla="*/ 103333 w 7369701"/>
              <a:gd name="connsiteY10" fmla="*/ 5699602 h 6858000"/>
              <a:gd name="connsiteX11" fmla="*/ 233938 w 7369701"/>
              <a:gd name="connsiteY11" fmla="*/ 5809416 h 6858000"/>
              <a:gd name="connsiteX12" fmla="*/ 883580 w 7369701"/>
              <a:gd name="connsiteY12" fmla="*/ 6180710 h 6858000"/>
              <a:gd name="connsiteX13" fmla="*/ 487337 w 7369701"/>
              <a:gd name="connsiteY13" fmla="*/ 5950182 h 6858000"/>
              <a:gd name="connsiteX14" fmla="*/ 354051 w 7369701"/>
              <a:gd name="connsiteY14" fmla="*/ 5854912 h 6858000"/>
              <a:gd name="connsiteX15" fmla="*/ 195436 w 7369701"/>
              <a:gd name="connsiteY15" fmla="*/ 5755068 h 6858000"/>
              <a:gd name="connsiteX16" fmla="*/ 103333 w 7369701"/>
              <a:gd name="connsiteY16" fmla="*/ 5699602 h 6858000"/>
              <a:gd name="connsiteX17" fmla="*/ 5539432 w 7369701"/>
              <a:gd name="connsiteY17" fmla="*/ 5642928 h 6858000"/>
              <a:gd name="connsiteX18" fmla="*/ 5555462 w 7369701"/>
              <a:gd name="connsiteY18" fmla="*/ 5694454 h 6858000"/>
              <a:gd name="connsiteX19" fmla="*/ 5828270 w 7369701"/>
              <a:gd name="connsiteY19" fmla="*/ 6320663 h 6858000"/>
              <a:gd name="connsiteX20" fmla="*/ 5947416 w 7369701"/>
              <a:gd name="connsiteY20" fmla="*/ 6574846 h 6858000"/>
              <a:gd name="connsiteX21" fmla="*/ 5539432 w 7369701"/>
              <a:gd name="connsiteY21" fmla="*/ 5642928 h 6858000"/>
              <a:gd name="connsiteX22" fmla="*/ 51253 w 7369701"/>
              <a:gd name="connsiteY22" fmla="*/ 5631825 h 6858000"/>
              <a:gd name="connsiteX23" fmla="*/ 211622 w 7369701"/>
              <a:gd name="connsiteY23" fmla="*/ 5728803 h 6858000"/>
              <a:gd name="connsiteX24" fmla="*/ 371652 w 7369701"/>
              <a:gd name="connsiteY24" fmla="*/ 5829062 h 6858000"/>
              <a:gd name="connsiteX25" fmla="*/ 505903 w 7369701"/>
              <a:gd name="connsiteY25" fmla="*/ 5925221 h 6858000"/>
              <a:gd name="connsiteX26" fmla="*/ 899240 w 7369701"/>
              <a:gd name="connsiteY26" fmla="*/ 6153068 h 6858000"/>
              <a:gd name="connsiteX27" fmla="*/ 988114 w 7369701"/>
              <a:gd name="connsiteY27" fmla="*/ 6174204 h 6858000"/>
              <a:gd name="connsiteX28" fmla="*/ 845971 w 7369701"/>
              <a:gd name="connsiteY28" fmla="*/ 6067177 h 6858000"/>
              <a:gd name="connsiteX29" fmla="*/ 448057 w 7369701"/>
              <a:gd name="connsiteY29" fmla="*/ 5841376 h 6858000"/>
              <a:gd name="connsiteX30" fmla="*/ 51253 w 7369701"/>
              <a:gd name="connsiteY30" fmla="*/ 5631825 h 6858000"/>
              <a:gd name="connsiteX31" fmla="*/ 2606687 w 7369701"/>
              <a:gd name="connsiteY31" fmla="*/ 5630718 h 6858000"/>
              <a:gd name="connsiteX32" fmla="*/ 2645658 w 7369701"/>
              <a:gd name="connsiteY32" fmla="*/ 6640259 h 6858000"/>
              <a:gd name="connsiteX33" fmla="*/ 2606687 w 7369701"/>
              <a:gd name="connsiteY33" fmla="*/ 5630718 h 6858000"/>
              <a:gd name="connsiteX34" fmla="*/ 3642057 w 7369701"/>
              <a:gd name="connsiteY34" fmla="*/ 5573487 h 6858000"/>
              <a:gd name="connsiteX35" fmla="*/ 3632981 w 7369701"/>
              <a:gd name="connsiteY35" fmla="*/ 5579437 h 6858000"/>
              <a:gd name="connsiteX36" fmla="*/ 3382436 w 7369701"/>
              <a:gd name="connsiteY36" fmla="*/ 5952726 h 6858000"/>
              <a:gd name="connsiteX37" fmla="*/ 3191929 w 7369701"/>
              <a:gd name="connsiteY37" fmla="*/ 6662669 h 6858000"/>
              <a:gd name="connsiteX38" fmla="*/ 3369898 w 7369701"/>
              <a:gd name="connsiteY38" fmla="*/ 6081771 h 6858000"/>
              <a:gd name="connsiteX39" fmla="*/ 3642057 w 7369701"/>
              <a:gd name="connsiteY39" fmla="*/ 5573487 h 6858000"/>
              <a:gd name="connsiteX40" fmla="*/ 2650666 w 7369701"/>
              <a:gd name="connsiteY40" fmla="*/ 5530686 h 6858000"/>
              <a:gd name="connsiteX41" fmla="*/ 2650249 w 7369701"/>
              <a:gd name="connsiteY41" fmla="*/ 5532101 h 6858000"/>
              <a:gd name="connsiteX42" fmla="*/ 2663808 w 7369701"/>
              <a:gd name="connsiteY42" fmla="*/ 6535215 h 6858000"/>
              <a:gd name="connsiteX43" fmla="*/ 2665418 w 7369701"/>
              <a:gd name="connsiteY43" fmla="*/ 6132756 h 6858000"/>
              <a:gd name="connsiteX44" fmla="*/ 2650666 w 7369701"/>
              <a:gd name="connsiteY44" fmla="*/ 5530686 h 6858000"/>
              <a:gd name="connsiteX45" fmla="*/ 2680277 w 7369701"/>
              <a:gd name="connsiteY45" fmla="*/ 5479204 h 6858000"/>
              <a:gd name="connsiteX46" fmla="*/ 2678972 w 7369701"/>
              <a:gd name="connsiteY46" fmla="*/ 5481582 h 6858000"/>
              <a:gd name="connsiteX47" fmla="*/ 2696666 w 7369701"/>
              <a:gd name="connsiteY47" fmla="*/ 6133836 h 6858000"/>
              <a:gd name="connsiteX48" fmla="*/ 2695769 w 7369701"/>
              <a:gd name="connsiteY48" fmla="*/ 6390955 h 6858000"/>
              <a:gd name="connsiteX49" fmla="*/ 2739893 w 7369701"/>
              <a:gd name="connsiteY49" fmla="*/ 6108357 h 6858000"/>
              <a:gd name="connsiteX50" fmla="*/ 2680277 w 7369701"/>
              <a:gd name="connsiteY50" fmla="*/ 5479204 h 6858000"/>
              <a:gd name="connsiteX51" fmla="*/ 1132195 w 7369701"/>
              <a:gd name="connsiteY51" fmla="*/ 5467980 h 6858000"/>
              <a:gd name="connsiteX52" fmla="*/ 1679056 w 7369701"/>
              <a:gd name="connsiteY52" fmla="*/ 5516907 h 6858000"/>
              <a:gd name="connsiteX53" fmla="*/ 2128648 w 7369701"/>
              <a:gd name="connsiteY53" fmla="*/ 5474249 h 6858000"/>
              <a:gd name="connsiteX54" fmla="*/ 1825619 w 7369701"/>
              <a:gd name="connsiteY54" fmla="*/ 5478447 h 6858000"/>
              <a:gd name="connsiteX55" fmla="*/ 1737798 w 7369701"/>
              <a:gd name="connsiteY55" fmla="*/ 5483353 h 6858000"/>
              <a:gd name="connsiteX56" fmla="*/ 1132195 w 7369701"/>
              <a:gd name="connsiteY56" fmla="*/ 5467980 h 6858000"/>
              <a:gd name="connsiteX57" fmla="*/ 1456157 w 7369701"/>
              <a:gd name="connsiteY57" fmla="*/ 5371404 h 6858000"/>
              <a:gd name="connsiteX58" fmla="*/ 1244432 w 7369701"/>
              <a:gd name="connsiteY58" fmla="*/ 5385601 h 6858000"/>
              <a:gd name="connsiteX59" fmla="*/ 973990 w 7369701"/>
              <a:gd name="connsiteY59" fmla="*/ 5424940 h 6858000"/>
              <a:gd name="connsiteX60" fmla="*/ 1103809 w 7369701"/>
              <a:gd name="connsiteY60" fmla="*/ 5433720 h 6858000"/>
              <a:gd name="connsiteX61" fmla="*/ 1123454 w 7369701"/>
              <a:gd name="connsiteY61" fmla="*/ 5435727 h 6858000"/>
              <a:gd name="connsiteX62" fmla="*/ 1737017 w 7369701"/>
              <a:gd name="connsiteY62" fmla="*/ 5452183 h 6858000"/>
              <a:gd name="connsiteX63" fmla="*/ 1824397 w 7369701"/>
              <a:gd name="connsiteY63" fmla="*/ 5447757 h 6858000"/>
              <a:gd name="connsiteX64" fmla="*/ 2070059 w 7369701"/>
              <a:gd name="connsiteY64" fmla="*/ 5441660 h 6858000"/>
              <a:gd name="connsiteX65" fmla="*/ 1456157 w 7369701"/>
              <a:gd name="connsiteY65" fmla="*/ 5371404 h 6858000"/>
              <a:gd name="connsiteX66" fmla="*/ 4988186 w 7369701"/>
              <a:gd name="connsiteY66" fmla="*/ 5216467 h 6858000"/>
              <a:gd name="connsiteX67" fmla="*/ 4777334 w 7369701"/>
              <a:gd name="connsiteY67" fmla="*/ 5406072 h 6858000"/>
              <a:gd name="connsiteX68" fmla="*/ 4718341 w 7369701"/>
              <a:gd name="connsiteY68" fmla="*/ 5468043 h 6858000"/>
              <a:gd name="connsiteX69" fmla="*/ 4604655 w 7369701"/>
              <a:gd name="connsiteY69" fmla="*/ 5583434 h 6858000"/>
              <a:gd name="connsiteX70" fmla="*/ 4565074 w 7369701"/>
              <a:gd name="connsiteY70" fmla="*/ 5618550 h 6858000"/>
              <a:gd name="connsiteX71" fmla="*/ 4988186 w 7369701"/>
              <a:gd name="connsiteY71" fmla="*/ 5216467 h 6858000"/>
              <a:gd name="connsiteX72" fmla="*/ 4978032 w 7369701"/>
              <a:gd name="connsiteY72" fmla="*/ 5183809 h 6858000"/>
              <a:gd name="connsiteX73" fmla="*/ 4463413 w 7369701"/>
              <a:gd name="connsiteY73" fmla="*/ 5615162 h 6858000"/>
              <a:gd name="connsiteX74" fmla="*/ 4358134 w 7369701"/>
              <a:gd name="connsiteY74" fmla="*/ 5742791 h 6858000"/>
              <a:gd name="connsiteX75" fmla="*/ 4376219 w 7369701"/>
              <a:gd name="connsiteY75" fmla="*/ 5729027 h 6858000"/>
              <a:gd name="connsiteX76" fmla="*/ 4582340 w 7369701"/>
              <a:gd name="connsiteY76" fmla="*/ 5561037 h 6858000"/>
              <a:gd name="connsiteX77" fmla="*/ 4694684 w 7369701"/>
              <a:gd name="connsiteY77" fmla="*/ 5447098 h 6858000"/>
              <a:gd name="connsiteX78" fmla="*/ 4754123 w 7369701"/>
              <a:gd name="connsiteY78" fmla="*/ 5384643 h 6858000"/>
              <a:gd name="connsiteX79" fmla="*/ 4978032 w 7369701"/>
              <a:gd name="connsiteY79" fmla="*/ 5183809 h 6858000"/>
              <a:gd name="connsiteX80" fmla="*/ 1903353 w 7369701"/>
              <a:gd name="connsiteY80" fmla="*/ 5044827 h 6858000"/>
              <a:gd name="connsiteX81" fmla="*/ 1936931 w 7369701"/>
              <a:gd name="connsiteY81" fmla="*/ 5093954 h 6858000"/>
              <a:gd name="connsiteX82" fmla="*/ 2195868 w 7369701"/>
              <a:gd name="connsiteY82" fmla="*/ 5396574 h 6858000"/>
              <a:gd name="connsiteX83" fmla="*/ 2088852 w 7369701"/>
              <a:gd name="connsiteY83" fmla="*/ 5166123 h 6858000"/>
              <a:gd name="connsiteX84" fmla="*/ 1958241 w 7369701"/>
              <a:gd name="connsiteY84" fmla="*/ 5067955 h 6858000"/>
              <a:gd name="connsiteX85" fmla="*/ 1903353 w 7369701"/>
              <a:gd name="connsiteY85" fmla="*/ 5044827 h 6858000"/>
              <a:gd name="connsiteX86" fmla="*/ 1979378 w 7369701"/>
              <a:gd name="connsiteY86" fmla="*/ 4769504 h 6858000"/>
              <a:gd name="connsiteX87" fmla="*/ 2882120 w 7369701"/>
              <a:gd name="connsiteY87" fmla="*/ 5064547 h 6858000"/>
              <a:gd name="connsiteX88" fmla="*/ 2793103 w 7369701"/>
              <a:gd name="connsiteY88" fmla="*/ 5039699 h 6858000"/>
              <a:gd name="connsiteX89" fmla="*/ 2770041 w 7369701"/>
              <a:gd name="connsiteY89" fmla="*/ 5033634 h 6858000"/>
              <a:gd name="connsiteX90" fmla="*/ 1979378 w 7369701"/>
              <a:gd name="connsiteY90" fmla="*/ 4769504 h 6858000"/>
              <a:gd name="connsiteX91" fmla="*/ 1927410 w 7369701"/>
              <a:gd name="connsiteY91" fmla="*/ 4716164 h 6858000"/>
              <a:gd name="connsiteX92" fmla="*/ 1959587 w 7369701"/>
              <a:gd name="connsiteY92" fmla="*/ 4728849 h 6858000"/>
              <a:gd name="connsiteX93" fmla="*/ 2777707 w 7369701"/>
              <a:gd name="connsiteY93" fmla="*/ 5003991 h 6858000"/>
              <a:gd name="connsiteX94" fmla="*/ 2800768 w 7369701"/>
              <a:gd name="connsiteY94" fmla="*/ 5010056 h 6858000"/>
              <a:gd name="connsiteX95" fmla="*/ 2879408 w 7369701"/>
              <a:gd name="connsiteY95" fmla="*/ 5031590 h 6858000"/>
              <a:gd name="connsiteX96" fmla="*/ 2862295 w 7369701"/>
              <a:gd name="connsiteY96" fmla="*/ 5022958 h 6858000"/>
              <a:gd name="connsiteX97" fmla="*/ 2813343 w 7369701"/>
              <a:gd name="connsiteY97" fmla="*/ 4998369 h 6858000"/>
              <a:gd name="connsiteX98" fmla="*/ 2646245 w 7369701"/>
              <a:gd name="connsiteY98" fmla="*/ 4930999 h 6858000"/>
              <a:gd name="connsiteX99" fmla="*/ 1999243 w 7369701"/>
              <a:gd name="connsiteY99" fmla="*/ 4730524 h 6858000"/>
              <a:gd name="connsiteX100" fmla="*/ 1979527 w 7369701"/>
              <a:gd name="connsiteY100" fmla="*/ 4726651 h 6858000"/>
              <a:gd name="connsiteX101" fmla="*/ 1927410 w 7369701"/>
              <a:gd name="connsiteY101" fmla="*/ 4716164 h 6858000"/>
              <a:gd name="connsiteX102" fmla="*/ 1997014 w 7369701"/>
              <a:gd name="connsiteY102" fmla="*/ 4698007 h 6858000"/>
              <a:gd name="connsiteX103" fmla="*/ 2005458 w 7369701"/>
              <a:gd name="connsiteY103" fmla="*/ 4699540 h 6858000"/>
              <a:gd name="connsiteX104" fmla="*/ 2657186 w 7369701"/>
              <a:gd name="connsiteY104" fmla="*/ 4901687 h 6858000"/>
              <a:gd name="connsiteX105" fmla="*/ 2826662 w 7369701"/>
              <a:gd name="connsiteY105" fmla="*/ 4970362 h 6858000"/>
              <a:gd name="connsiteX106" fmla="*/ 2876100 w 7369701"/>
              <a:gd name="connsiteY106" fmla="*/ 4995397 h 6858000"/>
              <a:gd name="connsiteX107" fmla="*/ 3042600 w 7369701"/>
              <a:gd name="connsiteY107" fmla="*/ 5059532 h 6858000"/>
              <a:gd name="connsiteX108" fmla="*/ 1997014 w 7369701"/>
              <a:gd name="connsiteY108" fmla="*/ 4698007 h 6858000"/>
              <a:gd name="connsiteX109" fmla="*/ 2305292 w 7369701"/>
              <a:gd name="connsiteY109" fmla="*/ 4219492 h 6858000"/>
              <a:gd name="connsiteX110" fmla="*/ 3360922 w 7369701"/>
              <a:gd name="connsiteY110" fmla="*/ 4529373 h 6858000"/>
              <a:gd name="connsiteX111" fmla="*/ 3492420 w 7369701"/>
              <a:gd name="connsiteY111" fmla="*/ 4510145 h 6858000"/>
              <a:gd name="connsiteX112" fmla="*/ 3364086 w 7369701"/>
              <a:gd name="connsiteY112" fmla="*/ 4480340 h 6858000"/>
              <a:gd name="connsiteX113" fmla="*/ 3225818 w 7369701"/>
              <a:gd name="connsiteY113" fmla="*/ 4411822 h 6858000"/>
              <a:gd name="connsiteX114" fmla="*/ 3129696 w 7369701"/>
              <a:gd name="connsiteY114" fmla="*/ 4360704 h 6858000"/>
              <a:gd name="connsiteX115" fmla="*/ 2814545 w 7369701"/>
              <a:gd name="connsiteY115" fmla="*/ 4282955 h 6858000"/>
              <a:gd name="connsiteX116" fmla="*/ 2305292 w 7369701"/>
              <a:gd name="connsiteY116" fmla="*/ 4219492 h 6858000"/>
              <a:gd name="connsiteX117" fmla="*/ 2626982 w 7369701"/>
              <a:gd name="connsiteY117" fmla="*/ 4206450 h 6858000"/>
              <a:gd name="connsiteX118" fmla="*/ 2490617 w 7369701"/>
              <a:gd name="connsiteY118" fmla="*/ 4206951 h 6858000"/>
              <a:gd name="connsiteX119" fmla="*/ 2819869 w 7369701"/>
              <a:gd name="connsiteY119" fmla="*/ 4252936 h 6858000"/>
              <a:gd name="connsiteX120" fmla="*/ 3143018 w 7369701"/>
              <a:gd name="connsiteY120" fmla="*/ 4332698 h 6858000"/>
              <a:gd name="connsiteX121" fmla="*/ 3241520 w 7369701"/>
              <a:gd name="connsiteY121" fmla="*/ 4385112 h 6858000"/>
              <a:gd name="connsiteX122" fmla="*/ 3374575 w 7369701"/>
              <a:gd name="connsiteY122" fmla="*/ 4451517 h 6858000"/>
              <a:gd name="connsiteX123" fmla="*/ 3505221 w 7369701"/>
              <a:gd name="connsiteY123" fmla="*/ 4480757 h 6858000"/>
              <a:gd name="connsiteX124" fmla="*/ 2626982 w 7369701"/>
              <a:gd name="connsiteY124" fmla="*/ 4206450 h 6858000"/>
              <a:gd name="connsiteX125" fmla="*/ 1310106 w 7369701"/>
              <a:gd name="connsiteY125" fmla="*/ 3943217 h 6858000"/>
              <a:gd name="connsiteX126" fmla="*/ 854994 w 7369701"/>
              <a:gd name="connsiteY126" fmla="*/ 4399136 h 6858000"/>
              <a:gd name="connsiteX127" fmla="*/ 742462 w 7369701"/>
              <a:gd name="connsiteY127" fmla="*/ 4594648 h 6858000"/>
              <a:gd name="connsiteX128" fmla="*/ 820602 w 7369701"/>
              <a:gd name="connsiteY128" fmla="*/ 4485915 h 6858000"/>
              <a:gd name="connsiteX129" fmla="*/ 878295 w 7369701"/>
              <a:gd name="connsiteY129" fmla="*/ 4403594 h 6858000"/>
              <a:gd name="connsiteX130" fmla="*/ 1240607 w 7369701"/>
              <a:gd name="connsiteY130" fmla="*/ 4010401 h 6858000"/>
              <a:gd name="connsiteX131" fmla="*/ 1310106 w 7369701"/>
              <a:gd name="connsiteY131" fmla="*/ 3943217 h 6858000"/>
              <a:gd name="connsiteX132" fmla="*/ 1423113 w 7369701"/>
              <a:gd name="connsiteY132" fmla="*/ 3874565 h 6858000"/>
              <a:gd name="connsiteX133" fmla="*/ 1260565 w 7369701"/>
              <a:gd name="connsiteY133" fmla="*/ 4031982 h 6858000"/>
              <a:gd name="connsiteX134" fmla="*/ 901900 w 7369701"/>
              <a:gd name="connsiteY134" fmla="*/ 4421236 h 6858000"/>
              <a:gd name="connsiteX135" fmla="*/ 845044 w 7369701"/>
              <a:gd name="connsiteY135" fmla="*/ 4502436 h 6858000"/>
              <a:gd name="connsiteX136" fmla="*/ 685926 w 7369701"/>
              <a:gd name="connsiteY136" fmla="*/ 4703069 h 6858000"/>
              <a:gd name="connsiteX137" fmla="*/ 684248 w 7369701"/>
              <a:gd name="connsiteY137" fmla="*/ 4706721 h 6858000"/>
              <a:gd name="connsiteX138" fmla="*/ 1423113 w 7369701"/>
              <a:gd name="connsiteY138" fmla="*/ 3874565 h 6858000"/>
              <a:gd name="connsiteX139" fmla="*/ 3316479 w 7369701"/>
              <a:gd name="connsiteY139" fmla="*/ 3872136 h 6858000"/>
              <a:gd name="connsiteX140" fmla="*/ 3546806 w 7369701"/>
              <a:gd name="connsiteY140" fmla="*/ 4356139 h 6858000"/>
              <a:gd name="connsiteX141" fmla="*/ 3364433 w 7369701"/>
              <a:gd name="connsiteY141" fmla="*/ 3953121 h 6858000"/>
              <a:gd name="connsiteX142" fmla="*/ 3316479 w 7369701"/>
              <a:gd name="connsiteY142" fmla="*/ 3872136 h 6858000"/>
              <a:gd name="connsiteX143" fmla="*/ 3291335 w 7369701"/>
              <a:gd name="connsiteY143" fmla="*/ 3767420 h 6858000"/>
              <a:gd name="connsiteX144" fmla="*/ 3390805 w 7369701"/>
              <a:gd name="connsiteY144" fmla="*/ 3937163 h 6858000"/>
              <a:gd name="connsiteX145" fmla="*/ 3579062 w 7369701"/>
              <a:gd name="connsiteY145" fmla="*/ 4359040 h 6858000"/>
              <a:gd name="connsiteX146" fmla="*/ 3467355 w 7369701"/>
              <a:gd name="connsiteY146" fmla="*/ 3988130 h 6858000"/>
              <a:gd name="connsiteX147" fmla="*/ 3310753 w 7369701"/>
              <a:gd name="connsiteY147" fmla="*/ 3787140 h 6858000"/>
              <a:gd name="connsiteX148" fmla="*/ 3291335 w 7369701"/>
              <a:gd name="connsiteY148" fmla="*/ 3767420 h 6858000"/>
              <a:gd name="connsiteX149" fmla="*/ 1635889 w 7369701"/>
              <a:gd name="connsiteY149" fmla="*/ 3709494 h 6858000"/>
              <a:gd name="connsiteX150" fmla="*/ 1634800 w 7369701"/>
              <a:gd name="connsiteY150" fmla="*/ 3731111 h 6858000"/>
              <a:gd name="connsiteX151" fmla="*/ 1635889 w 7369701"/>
              <a:gd name="connsiteY151" fmla="*/ 3709494 h 6858000"/>
              <a:gd name="connsiteX152" fmla="*/ 1510397 w 7369701"/>
              <a:gd name="connsiteY152" fmla="*/ 3684705 h 6858000"/>
              <a:gd name="connsiteX153" fmla="*/ 1146550 w 7369701"/>
              <a:gd name="connsiteY153" fmla="*/ 3802012 h 6858000"/>
              <a:gd name="connsiteX154" fmla="*/ 698834 w 7369701"/>
              <a:gd name="connsiteY154" fmla="*/ 3952272 h 6858000"/>
              <a:gd name="connsiteX155" fmla="*/ 34256 w 7369701"/>
              <a:gd name="connsiteY155" fmla="*/ 4347603 h 6858000"/>
              <a:gd name="connsiteX156" fmla="*/ 527241 w 7369701"/>
              <a:gd name="connsiteY156" fmla="*/ 4065078 h 6858000"/>
              <a:gd name="connsiteX157" fmla="*/ 1510397 w 7369701"/>
              <a:gd name="connsiteY157" fmla="*/ 3684705 h 6858000"/>
              <a:gd name="connsiteX158" fmla="*/ 1313114 w 7369701"/>
              <a:gd name="connsiteY158" fmla="*/ 3655216 h 6858000"/>
              <a:gd name="connsiteX159" fmla="*/ 1109304 w 7369701"/>
              <a:gd name="connsiteY159" fmla="*/ 3669030 h 6858000"/>
              <a:gd name="connsiteX160" fmla="*/ 8129 w 7369701"/>
              <a:gd name="connsiteY160" fmla="*/ 4330519 h 6858000"/>
              <a:gd name="connsiteX161" fmla="*/ 687572 w 7369701"/>
              <a:gd name="connsiteY161" fmla="*/ 3925629 h 6858000"/>
              <a:gd name="connsiteX162" fmla="*/ 1138365 w 7369701"/>
              <a:gd name="connsiteY162" fmla="*/ 3774515 h 6858000"/>
              <a:gd name="connsiteX163" fmla="*/ 1505579 w 7369701"/>
              <a:gd name="connsiteY163" fmla="*/ 3655526 h 6858000"/>
              <a:gd name="connsiteX164" fmla="*/ 1313114 w 7369701"/>
              <a:gd name="connsiteY164" fmla="*/ 3655216 h 6858000"/>
              <a:gd name="connsiteX165" fmla="*/ 3655073 w 7369701"/>
              <a:gd name="connsiteY165" fmla="*/ 3650884 h 6858000"/>
              <a:gd name="connsiteX166" fmla="*/ 3989938 w 7369701"/>
              <a:gd name="connsiteY166" fmla="*/ 3991685 h 6858000"/>
              <a:gd name="connsiteX167" fmla="*/ 4393907 w 7369701"/>
              <a:gd name="connsiteY167" fmla="*/ 4261258 h 6858000"/>
              <a:gd name="connsiteX168" fmla="*/ 4648051 w 7369701"/>
              <a:gd name="connsiteY168" fmla="*/ 4374051 h 6858000"/>
              <a:gd name="connsiteX169" fmla="*/ 4383389 w 7369701"/>
              <a:gd name="connsiteY169" fmla="*/ 4184369 h 6858000"/>
              <a:gd name="connsiteX170" fmla="*/ 4165508 w 7369701"/>
              <a:gd name="connsiteY170" fmla="*/ 4035196 h 6858000"/>
              <a:gd name="connsiteX171" fmla="*/ 4068162 w 7369701"/>
              <a:gd name="connsiteY171" fmla="*/ 3953394 h 6858000"/>
              <a:gd name="connsiteX172" fmla="*/ 3981416 w 7369701"/>
              <a:gd name="connsiteY172" fmla="*/ 3880482 h 6858000"/>
              <a:gd name="connsiteX173" fmla="*/ 3800147 w 7369701"/>
              <a:gd name="connsiteY173" fmla="*/ 3749872 h 6858000"/>
              <a:gd name="connsiteX174" fmla="*/ 3655073 w 7369701"/>
              <a:gd name="connsiteY174" fmla="*/ 3650884 h 6858000"/>
              <a:gd name="connsiteX175" fmla="*/ 3670252 w 7369701"/>
              <a:gd name="connsiteY175" fmla="*/ 3622798 h 6858000"/>
              <a:gd name="connsiteX176" fmla="*/ 3817258 w 7369701"/>
              <a:gd name="connsiteY176" fmla="*/ 3723577 h 6858000"/>
              <a:gd name="connsiteX177" fmla="*/ 4000461 w 7369701"/>
              <a:gd name="connsiteY177" fmla="*/ 3855966 h 6858000"/>
              <a:gd name="connsiteX178" fmla="*/ 4088180 w 7369701"/>
              <a:gd name="connsiteY178" fmla="*/ 3929774 h 6858000"/>
              <a:gd name="connsiteX179" fmla="*/ 4184555 w 7369701"/>
              <a:gd name="connsiteY179" fmla="*/ 4010683 h 6858000"/>
              <a:gd name="connsiteX180" fmla="*/ 4399563 w 7369701"/>
              <a:gd name="connsiteY180" fmla="*/ 4158106 h 6858000"/>
              <a:gd name="connsiteX181" fmla="*/ 4684469 w 7369701"/>
              <a:gd name="connsiteY181" fmla="*/ 4364680 h 6858000"/>
              <a:gd name="connsiteX182" fmla="*/ 4690271 w 7369701"/>
              <a:gd name="connsiteY182" fmla="*/ 4370034 h 6858000"/>
              <a:gd name="connsiteX183" fmla="*/ 4136093 w 7369701"/>
              <a:gd name="connsiteY183" fmla="*/ 3858466 h 6858000"/>
              <a:gd name="connsiteX184" fmla="*/ 3670252 w 7369701"/>
              <a:gd name="connsiteY184" fmla="*/ 3622798 h 6858000"/>
              <a:gd name="connsiteX185" fmla="*/ 4440129 w 7369701"/>
              <a:gd name="connsiteY185" fmla="*/ 3448571 h 6858000"/>
              <a:gd name="connsiteX186" fmla="*/ 4856525 w 7369701"/>
              <a:gd name="connsiteY186" fmla="*/ 3915351 h 6858000"/>
              <a:gd name="connsiteX187" fmla="*/ 5059055 w 7369701"/>
              <a:gd name="connsiteY187" fmla="*/ 4108918 h 6858000"/>
              <a:gd name="connsiteX188" fmla="*/ 5290070 w 7369701"/>
              <a:gd name="connsiteY188" fmla="*/ 4263619 h 6858000"/>
              <a:gd name="connsiteX189" fmla="*/ 4834991 w 7369701"/>
              <a:gd name="connsiteY189" fmla="*/ 3830985 h 6858000"/>
              <a:gd name="connsiteX190" fmla="*/ 4440129 w 7369701"/>
              <a:gd name="connsiteY190" fmla="*/ 3448571 h 6858000"/>
              <a:gd name="connsiteX191" fmla="*/ 4441737 w 7369701"/>
              <a:gd name="connsiteY191" fmla="*/ 3399734 h 6858000"/>
              <a:gd name="connsiteX192" fmla="*/ 4431236 w 7369701"/>
              <a:gd name="connsiteY192" fmla="*/ 3400954 h 6858000"/>
              <a:gd name="connsiteX193" fmla="*/ 4557150 w 7369701"/>
              <a:gd name="connsiteY193" fmla="*/ 3510023 h 6858000"/>
              <a:gd name="connsiteX194" fmla="*/ 4856936 w 7369701"/>
              <a:gd name="connsiteY194" fmla="*/ 3809146 h 6858000"/>
              <a:gd name="connsiteX195" fmla="*/ 5111996 w 7369701"/>
              <a:gd name="connsiteY195" fmla="*/ 4065759 h 6858000"/>
              <a:gd name="connsiteX196" fmla="*/ 5388878 w 7369701"/>
              <a:gd name="connsiteY196" fmla="*/ 4300185 h 6858000"/>
              <a:gd name="connsiteX197" fmla="*/ 5425556 w 7369701"/>
              <a:gd name="connsiteY197" fmla="*/ 4308967 h 6858000"/>
              <a:gd name="connsiteX198" fmla="*/ 4943646 w 7369701"/>
              <a:gd name="connsiteY198" fmla="*/ 3822916 h 6858000"/>
              <a:gd name="connsiteX199" fmla="*/ 4594837 w 7369701"/>
              <a:gd name="connsiteY199" fmla="*/ 3532274 h 6858000"/>
              <a:gd name="connsiteX200" fmla="*/ 4441737 w 7369701"/>
              <a:gd name="connsiteY200" fmla="*/ 3399734 h 6858000"/>
              <a:gd name="connsiteX201" fmla="*/ 5425834 w 7369701"/>
              <a:gd name="connsiteY201" fmla="*/ 3162785 h 6858000"/>
              <a:gd name="connsiteX202" fmla="*/ 5401644 w 7369701"/>
              <a:gd name="connsiteY202" fmla="*/ 3617847 h 6858000"/>
              <a:gd name="connsiteX203" fmla="*/ 5467256 w 7369701"/>
              <a:gd name="connsiteY203" fmla="*/ 4175494 h 6858000"/>
              <a:gd name="connsiteX204" fmla="*/ 5448069 w 7369701"/>
              <a:gd name="connsiteY204" fmla="*/ 3567554 h 6858000"/>
              <a:gd name="connsiteX205" fmla="*/ 5425834 w 7369701"/>
              <a:gd name="connsiteY205" fmla="*/ 3162785 h 6858000"/>
              <a:gd name="connsiteX206" fmla="*/ 1318687 w 7369701"/>
              <a:gd name="connsiteY206" fmla="*/ 3113840 h 6858000"/>
              <a:gd name="connsiteX207" fmla="*/ 1066793 w 7369701"/>
              <a:gd name="connsiteY207" fmla="*/ 3212171 h 6858000"/>
              <a:gd name="connsiteX208" fmla="*/ 993319 w 7369701"/>
              <a:gd name="connsiteY208" fmla="*/ 3247648 h 6858000"/>
              <a:gd name="connsiteX209" fmla="*/ 853081 w 7369701"/>
              <a:gd name="connsiteY209" fmla="*/ 3312410 h 6858000"/>
              <a:gd name="connsiteX210" fmla="*/ 805957 w 7369701"/>
              <a:gd name="connsiteY210" fmla="*/ 3330443 h 6858000"/>
              <a:gd name="connsiteX211" fmla="*/ 1318687 w 7369701"/>
              <a:gd name="connsiteY211" fmla="*/ 3113840 h 6858000"/>
              <a:gd name="connsiteX212" fmla="*/ 5453702 w 7369701"/>
              <a:gd name="connsiteY212" fmla="*/ 3090882 h 6858000"/>
              <a:gd name="connsiteX213" fmla="*/ 5480135 w 7369701"/>
              <a:gd name="connsiteY213" fmla="*/ 3565802 h 6858000"/>
              <a:gd name="connsiteX214" fmla="*/ 5499023 w 7369701"/>
              <a:gd name="connsiteY214" fmla="*/ 4166310 h 6858000"/>
              <a:gd name="connsiteX215" fmla="*/ 5547022 w 7369701"/>
              <a:gd name="connsiteY215" fmla="*/ 3607838 h 6858000"/>
              <a:gd name="connsiteX216" fmla="*/ 5515964 w 7369701"/>
              <a:gd name="connsiteY216" fmla="*/ 3378541 h 6858000"/>
              <a:gd name="connsiteX217" fmla="*/ 5453702 w 7369701"/>
              <a:gd name="connsiteY217" fmla="*/ 3090882 h 6858000"/>
              <a:gd name="connsiteX218" fmla="*/ 1238695 w 7369701"/>
              <a:gd name="connsiteY218" fmla="*/ 3076820 h 6858000"/>
              <a:gd name="connsiteX219" fmla="*/ 716371 w 7369701"/>
              <a:gd name="connsiteY219" fmla="*/ 3293249 h 6858000"/>
              <a:gd name="connsiteX220" fmla="*/ 579522 w 7369701"/>
              <a:gd name="connsiteY220" fmla="*/ 3371759 h 6858000"/>
              <a:gd name="connsiteX221" fmla="*/ 600288 w 7369701"/>
              <a:gd name="connsiteY221" fmla="*/ 3365555 h 6858000"/>
              <a:gd name="connsiteX222" fmla="*/ 840692 w 7369701"/>
              <a:gd name="connsiteY222" fmla="*/ 3284921 h 6858000"/>
              <a:gd name="connsiteX223" fmla="*/ 979248 w 7369701"/>
              <a:gd name="connsiteY223" fmla="*/ 3221003 h 6858000"/>
              <a:gd name="connsiteX224" fmla="*/ 1053282 w 7369701"/>
              <a:gd name="connsiteY224" fmla="*/ 3185247 h 6858000"/>
              <a:gd name="connsiteX225" fmla="*/ 1320603 w 7369701"/>
              <a:gd name="connsiteY225" fmla="*/ 3081281 h 6858000"/>
              <a:gd name="connsiteX226" fmla="*/ 1238695 w 7369701"/>
              <a:gd name="connsiteY226" fmla="*/ 3076820 h 6858000"/>
              <a:gd name="connsiteX227" fmla="*/ 5425627 w 7369701"/>
              <a:gd name="connsiteY227" fmla="*/ 2954192 h 6858000"/>
              <a:gd name="connsiteX228" fmla="*/ 5470770 w 7369701"/>
              <a:gd name="connsiteY228" fmla="*/ 3005435 h 6858000"/>
              <a:gd name="connsiteX229" fmla="*/ 5519779 w 7369701"/>
              <a:gd name="connsiteY229" fmla="*/ 4359223 h 6858000"/>
              <a:gd name="connsiteX230" fmla="*/ 5520293 w 7369701"/>
              <a:gd name="connsiteY230" fmla="*/ 4360602 h 6858000"/>
              <a:gd name="connsiteX231" fmla="*/ 5767221 w 7369701"/>
              <a:gd name="connsiteY231" fmla="*/ 4665564 h 6858000"/>
              <a:gd name="connsiteX232" fmla="*/ 6937169 w 7369701"/>
              <a:gd name="connsiteY232" fmla="*/ 4815941 h 6858000"/>
              <a:gd name="connsiteX233" fmla="*/ 6953922 w 7369701"/>
              <a:gd name="connsiteY233" fmla="*/ 4890068 h 6858000"/>
              <a:gd name="connsiteX234" fmla="*/ 6071359 w 7369701"/>
              <a:gd name="connsiteY234" fmla="*/ 4770770 h 6858000"/>
              <a:gd name="connsiteX235" fmla="*/ 6038839 w 7369701"/>
              <a:gd name="connsiteY235" fmla="*/ 4764474 h 6858000"/>
              <a:gd name="connsiteX236" fmla="*/ 6038706 w 7369701"/>
              <a:gd name="connsiteY236" fmla="*/ 4763847 h 6858000"/>
              <a:gd name="connsiteX237" fmla="*/ 6037784 w 7369701"/>
              <a:gd name="connsiteY237" fmla="*/ 4764270 h 6858000"/>
              <a:gd name="connsiteX238" fmla="*/ 6038839 w 7369701"/>
              <a:gd name="connsiteY238" fmla="*/ 4764474 h 6858000"/>
              <a:gd name="connsiteX239" fmla="*/ 6040338 w 7369701"/>
              <a:gd name="connsiteY239" fmla="*/ 4771418 h 6858000"/>
              <a:gd name="connsiteX240" fmla="*/ 6024488 w 7369701"/>
              <a:gd name="connsiteY240" fmla="*/ 4809903 h 6858000"/>
              <a:gd name="connsiteX241" fmla="*/ 5599771 w 7369701"/>
              <a:gd name="connsiteY241" fmla="*/ 5509652 h 6858000"/>
              <a:gd name="connsiteX242" fmla="*/ 5548843 w 7369701"/>
              <a:gd name="connsiteY242" fmla="*/ 5563845 h 6858000"/>
              <a:gd name="connsiteX243" fmla="*/ 5940952 w 7369701"/>
              <a:gd name="connsiteY243" fmla="*/ 6250028 h 6858000"/>
              <a:gd name="connsiteX244" fmla="*/ 6043441 w 7369701"/>
              <a:gd name="connsiteY244" fmla="*/ 6665847 h 6858000"/>
              <a:gd name="connsiteX245" fmla="*/ 6093432 w 7369701"/>
              <a:gd name="connsiteY245" fmla="*/ 6858000 h 6858000"/>
              <a:gd name="connsiteX246" fmla="*/ 6034344 w 7369701"/>
              <a:gd name="connsiteY246" fmla="*/ 6858000 h 6858000"/>
              <a:gd name="connsiteX247" fmla="*/ 6026679 w 7369701"/>
              <a:gd name="connsiteY247" fmla="*/ 6836959 h 6858000"/>
              <a:gd name="connsiteX248" fmla="*/ 5800441 w 7369701"/>
              <a:gd name="connsiteY248" fmla="*/ 6335286 h 6858000"/>
              <a:gd name="connsiteX249" fmla="*/ 5526562 w 7369701"/>
              <a:gd name="connsiteY249" fmla="*/ 5705388 h 6858000"/>
              <a:gd name="connsiteX250" fmla="*/ 5519640 w 7369701"/>
              <a:gd name="connsiteY250" fmla="*/ 5683774 h 6858000"/>
              <a:gd name="connsiteX251" fmla="*/ 5844559 w 7369701"/>
              <a:gd name="connsiteY251" fmla="*/ 6553349 h 6858000"/>
              <a:gd name="connsiteX252" fmla="*/ 5975994 w 7369701"/>
              <a:gd name="connsiteY252" fmla="*/ 6858000 h 6858000"/>
              <a:gd name="connsiteX253" fmla="*/ 5898547 w 7369701"/>
              <a:gd name="connsiteY253" fmla="*/ 6858000 h 6858000"/>
              <a:gd name="connsiteX254" fmla="*/ 5682041 w 7369701"/>
              <a:gd name="connsiteY254" fmla="*/ 6355860 h 6858000"/>
              <a:gd name="connsiteX255" fmla="*/ 5461758 w 7369701"/>
              <a:gd name="connsiteY255" fmla="*/ 5820220 h 6858000"/>
              <a:gd name="connsiteX256" fmla="*/ 5237282 w 7369701"/>
              <a:gd name="connsiteY256" fmla="*/ 6579086 h 6858000"/>
              <a:gd name="connsiteX257" fmla="*/ 5115009 w 7369701"/>
              <a:gd name="connsiteY257" fmla="*/ 6858000 h 6858000"/>
              <a:gd name="connsiteX258" fmla="*/ 5028074 w 7369701"/>
              <a:gd name="connsiteY258" fmla="*/ 6858000 h 6858000"/>
              <a:gd name="connsiteX259" fmla="*/ 5079508 w 7369701"/>
              <a:gd name="connsiteY259" fmla="*/ 6749074 h 6858000"/>
              <a:gd name="connsiteX260" fmla="*/ 5371846 w 7369701"/>
              <a:gd name="connsiteY260" fmla="*/ 5924413 h 6858000"/>
              <a:gd name="connsiteX261" fmla="*/ 5270512 w 7369701"/>
              <a:gd name="connsiteY261" fmla="*/ 6138975 h 6858000"/>
              <a:gd name="connsiteX262" fmla="*/ 5062409 w 7369701"/>
              <a:gd name="connsiteY262" fmla="*/ 6653544 h 6858000"/>
              <a:gd name="connsiteX263" fmla="*/ 5036628 w 7369701"/>
              <a:gd name="connsiteY263" fmla="*/ 6754247 h 6858000"/>
              <a:gd name="connsiteX264" fmla="*/ 5009112 w 7369701"/>
              <a:gd name="connsiteY264" fmla="*/ 6858000 h 6858000"/>
              <a:gd name="connsiteX265" fmla="*/ 4976679 w 7369701"/>
              <a:gd name="connsiteY265" fmla="*/ 6858000 h 6858000"/>
              <a:gd name="connsiteX266" fmla="*/ 5006537 w 7369701"/>
              <a:gd name="connsiteY266" fmla="*/ 6747068 h 6858000"/>
              <a:gd name="connsiteX267" fmla="*/ 5032723 w 7369701"/>
              <a:gd name="connsiteY267" fmla="*/ 6644957 h 6858000"/>
              <a:gd name="connsiteX268" fmla="*/ 5242949 w 7369701"/>
              <a:gd name="connsiteY268" fmla="*/ 6125175 h 6858000"/>
              <a:gd name="connsiteX269" fmla="*/ 5286321 w 7369701"/>
              <a:gd name="connsiteY269" fmla="*/ 6033555 h 6858000"/>
              <a:gd name="connsiteX270" fmla="*/ 5008210 w 7369701"/>
              <a:gd name="connsiteY270" fmla="*/ 6649194 h 6858000"/>
              <a:gd name="connsiteX271" fmla="*/ 4986321 w 7369701"/>
              <a:gd name="connsiteY271" fmla="*/ 6765687 h 6858000"/>
              <a:gd name="connsiteX272" fmla="*/ 4973474 w 7369701"/>
              <a:gd name="connsiteY272" fmla="*/ 6858000 h 6858000"/>
              <a:gd name="connsiteX273" fmla="*/ 4907178 w 7369701"/>
              <a:gd name="connsiteY273" fmla="*/ 6858000 h 6858000"/>
              <a:gd name="connsiteX274" fmla="*/ 4910810 w 7369701"/>
              <a:gd name="connsiteY274" fmla="*/ 6829660 h 6858000"/>
              <a:gd name="connsiteX275" fmla="*/ 4987461 w 7369701"/>
              <a:gd name="connsiteY275" fmla="*/ 6432994 h 6858000"/>
              <a:gd name="connsiteX276" fmla="*/ 5179262 w 7369701"/>
              <a:gd name="connsiteY276" fmla="*/ 6035044 h 6858000"/>
              <a:gd name="connsiteX277" fmla="*/ 4689678 w 7369701"/>
              <a:gd name="connsiteY277" fmla="*/ 6440241 h 6858000"/>
              <a:gd name="connsiteX278" fmla="*/ 4477543 w 7369701"/>
              <a:gd name="connsiteY278" fmla="*/ 6674836 h 6858000"/>
              <a:gd name="connsiteX279" fmla="*/ 4329957 w 7369701"/>
              <a:gd name="connsiteY279" fmla="*/ 6858000 h 6858000"/>
              <a:gd name="connsiteX280" fmla="*/ 4218595 w 7369701"/>
              <a:gd name="connsiteY280" fmla="*/ 6858000 h 6858000"/>
              <a:gd name="connsiteX281" fmla="*/ 4368888 w 7369701"/>
              <a:gd name="connsiteY281" fmla="*/ 6668412 h 6858000"/>
              <a:gd name="connsiteX282" fmla="*/ 4563091 w 7369701"/>
              <a:gd name="connsiteY282" fmla="*/ 6442508 h 6858000"/>
              <a:gd name="connsiteX283" fmla="*/ 5387324 w 7369701"/>
              <a:gd name="connsiteY283" fmla="*/ 5705830 h 6858000"/>
              <a:gd name="connsiteX284" fmla="*/ 5073620 w 7369701"/>
              <a:gd name="connsiteY284" fmla="*/ 5955437 h 6858000"/>
              <a:gd name="connsiteX285" fmla="*/ 4689789 w 7369701"/>
              <a:gd name="connsiteY285" fmla="*/ 6268382 h 6858000"/>
              <a:gd name="connsiteX286" fmla="*/ 4418722 w 7369701"/>
              <a:gd name="connsiteY286" fmla="*/ 6570886 h 6858000"/>
              <a:gd name="connsiteX287" fmla="*/ 4214944 w 7369701"/>
              <a:gd name="connsiteY287" fmla="*/ 6858000 h 6858000"/>
              <a:gd name="connsiteX288" fmla="*/ 4177898 w 7369701"/>
              <a:gd name="connsiteY288" fmla="*/ 6858000 h 6858000"/>
              <a:gd name="connsiteX289" fmla="*/ 4391597 w 7369701"/>
              <a:gd name="connsiteY289" fmla="*/ 6556370 h 6858000"/>
              <a:gd name="connsiteX290" fmla="*/ 4668889 w 7369701"/>
              <a:gd name="connsiteY290" fmla="*/ 6246399 h 6858000"/>
              <a:gd name="connsiteX291" fmla="*/ 5055427 w 7369701"/>
              <a:gd name="connsiteY291" fmla="*/ 5931476 h 6858000"/>
              <a:gd name="connsiteX292" fmla="*/ 5371814 w 7369701"/>
              <a:gd name="connsiteY292" fmla="*/ 5678975 h 6858000"/>
              <a:gd name="connsiteX293" fmla="*/ 4987918 w 7369701"/>
              <a:gd name="connsiteY293" fmla="*/ 5838701 h 6858000"/>
              <a:gd name="connsiteX294" fmla="*/ 4317146 w 7369701"/>
              <a:gd name="connsiteY294" fmla="*/ 6587716 h 6858000"/>
              <a:gd name="connsiteX295" fmla="*/ 4171627 w 7369701"/>
              <a:gd name="connsiteY295" fmla="*/ 6858000 h 6858000"/>
              <a:gd name="connsiteX296" fmla="*/ 4081585 w 7369701"/>
              <a:gd name="connsiteY296" fmla="*/ 6858000 h 6858000"/>
              <a:gd name="connsiteX297" fmla="*/ 4238603 w 7369701"/>
              <a:gd name="connsiteY297" fmla="*/ 6559341 h 6858000"/>
              <a:gd name="connsiteX298" fmla="*/ 4778333 w 7369701"/>
              <a:gd name="connsiteY298" fmla="*/ 5873626 h 6858000"/>
              <a:gd name="connsiteX299" fmla="*/ 5414185 w 7369701"/>
              <a:gd name="connsiteY299" fmla="*/ 5573882 h 6858000"/>
              <a:gd name="connsiteX300" fmla="*/ 5959648 w 7369701"/>
              <a:gd name="connsiteY300" fmla="*/ 4760797 h 6858000"/>
              <a:gd name="connsiteX301" fmla="*/ 5355019 w 7369701"/>
              <a:gd name="connsiteY301" fmla="*/ 4734672 h 6858000"/>
              <a:gd name="connsiteX302" fmla="*/ 5083565 w 7369701"/>
              <a:gd name="connsiteY302" fmla="*/ 5179121 h 6858000"/>
              <a:gd name="connsiteX303" fmla="*/ 4713577 w 7369701"/>
              <a:gd name="connsiteY303" fmla="*/ 5616803 h 6858000"/>
              <a:gd name="connsiteX304" fmla="*/ 3989559 w 7369701"/>
              <a:gd name="connsiteY304" fmla="*/ 6145945 h 6858000"/>
              <a:gd name="connsiteX305" fmla="*/ 3939824 w 7369701"/>
              <a:gd name="connsiteY305" fmla="*/ 6066900 h 6858000"/>
              <a:gd name="connsiteX306" fmla="*/ 4584537 w 7369701"/>
              <a:gd name="connsiteY306" fmla="*/ 5324826 h 6858000"/>
              <a:gd name="connsiteX307" fmla="*/ 5037105 w 7369701"/>
              <a:gd name="connsiteY307" fmla="*/ 5088765 h 6858000"/>
              <a:gd name="connsiteX308" fmla="*/ 5039930 w 7369701"/>
              <a:gd name="connsiteY308" fmla="*/ 5089585 h 6858000"/>
              <a:gd name="connsiteX309" fmla="*/ 5263764 w 7369701"/>
              <a:gd name="connsiteY309" fmla="*/ 4735525 h 6858000"/>
              <a:gd name="connsiteX310" fmla="*/ 4086300 w 7369701"/>
              <a:gd name="connsiteY310" fmla="*/ 4884599 h 6858000"/>
              <a:gd name="connsiteX311" fmla="*/ 4085485 w 7369701"/>
              <a:gd name="connsiteY311" fmla="*/ 4899070 h 6858000"/>
              <a:gd name="connsiteX312" fmla="*/ 3871915 w 7369701"/>
              <a:gd name="connsiteY312" fmla="*/ 5253645 h 6858000"/>
              <a:gd name="connsiteX313" fmla="*/ 3799374 w 7369701"/>
              <a:gd name="connsiteY313" fmla="*/ 5466127 h 6858000"/>
              <a:gd name="connsiteX314" fmla="*/ 3498850 w 7369701"/>
              <a:gd name="connsiteY314" fmla="*/ 6661888 h 6858000"/>
              <a:gd name="connsiteX315" fmla="*/ 3399216 w 7369701"/>
              <a:gd name="connsiteY315" fmla="*/ 6858000 h 6858000"/>
              <a:gd name="connsiteX316" fmla="*/ 3303688 w 7369701"/>
              <a:gd name="connsiteY316" fmla="*/ 6858000 h 6858000"/>
              <a:gd name="connsiteX317" fmla="*/ 3391774 w 7369701"/>
              <a:gd name="connsiteY317" fmla="*/ 6697181 h 6858000"/>
              <a:gd name="connsiteX318" fmla="*/ 3735540 w 7369701"/>
              <a:gd name="connsiteY318" fmla="*/ 5546923 h 6858000"/>
              <a:gd name="connsiteX319" fmla="*/ 3729438 w 7369701"/>
              <a:gd name="connsiteY319" fmla="*/ 5569058 h 6858000"/>
              <a:gd name="connsiteX320" fmla="*/ 3707782 w 7369701"/>
              <a:gd name="connsiteY320" fmla="*/ 5644908 h 6858000"/>
              <a:gd name="connsiteX321" fmla="*/ 3583827 w 7369701"/>
              <a:gd name="connsiteY321" fmla="*/ 6039215 h 6858000"/>
              <a:gd name="connsiteX322" fmla="*/ 3547861 w 7369701"/>
              <a:gd name="connsiteY322" fmla="*/ 6129609 h 6858000"/>
              <a:gd name="connsiteX323" fmla="*/ 3490905 w 7369701"/>
              <a:gd name="connsiteY323" fmla="*/ 6277660 h 6858000"/>
              <a:gd name="connsiteX324" fmla="*/ 3455859 w 7369701"/>
              <a:gd name="connsiteY324" fmla="*/ 6391301 h 6858000"/>
              <a:gd name="connsiteX325" fmla="*/ 3429112 w 7369701"/>
              <a:gd name="connsiteY325" fmla="*/ 6479469 h 6858000"/>
              <a:gd name="connsiteX326" fmla="*/ 3304862 w 7369701"/>
              <a:gd name="connsiteY326" fmla="*/ 6796476 h 6858000"/>
              <a:gd name="connsiteX327" fmla="*/ 3276071 w 7369701"/>
              <a:gd name="connsiteY327" fmla="*/ 6858000 h 6858000"/>
              <a:gd name="connsiteX328" fmla="*/ 3240805 w 7369701"/>
              <a:gd name="connsiteY328" fmla="*/ 6858000 h 6858000"/>
              <a:gd name="connsiteX329" fmla="*/ 3275917 w 7369701"/>
              <a:gd name="connsiteY329" fmla="*/ 6783192 h 6858000"/>
              <a:gd name="connsiteX330" fmla="*/ 3399358 w 7369701"/>
              <a:gd name="connsiteY330" fmla="*/ 6469011 h 6858000"/>
              <a:gd name="connsiteX331" fmla="*/ 3425650 w 7369701"/>
              <a:gd name="connsiteY331" fmla="*/ 6381333 h 6858000"/>
              <a:gd name="connsiteX332" fmla="*/ 3460661 w 7369701"/>
              <a:gd name="connsiteY332" fmla="*/ 6266763 h 6858000"/>
              <a:gd name="connsiteX333" fmla="*/ 3518021 w 7369701"/>
              <a:gd name="connsiteY333" fmla="*/ 6117298 h 6858000"/>
              <a:gd name="connsiteX334" fmla="*/ 3554035 w 7369701"/>
              <a:gd name="connsiteY334" fmla="*/ 6027832 h 6858000"/>
              <a:gd name="connsiteX335" fmla="*/ 3677174 w 7369701"/>
              <a:gd name="connsiteY335" fmla="*/ 5636351 h 6858000"/>
              <a:gd name="connsiteX336" fmla="*/ 3698819 w 7369701"/>
              <a:gd name="connsiteY336" fmla="*/ 5560503 h 6858000"/>
              <a:gd name="connsiteX337" fmla="*/ 3702094 w 7369701"/>
              <a:gd name="connsiteY337" fmla="*/ 5549194 h 6858000"/>
              <a:gd name="connsiteX338" fmla="*/ 3398355 w 7369701"/>
              <a:gd name="connsiteY338" fmla="*/ 6094603 h 6858000"/>
              <a:gd name="connsiteX339" fmla="*/ 3193941 w 7369701"/>
              <a:gd name="connsiteY339" fmla="*/ 6798775 h 6858000"/>
              <a:gd name="connsiteX340" fmla="*/ 3184140 w 7369701"/>
              <a:gd name="connsiteY340" fmla="*/ 6858000 h 6858000"/>
              <a:gd name="connsiteX341" fmla="*/ 3099978 w 7369701"/>
              <a:gd name="connsiteY341" fmla="*/ 6858000 h 6858000"/>
              <a:gd name="connsiteX342" fmla="*/ 3101556 w 7369701"/>
              <a:gd name="connsiteY342" fmla="*/ 6843337 h 6858000"/>
              <a:gd name="connsiteX343" fmla="*/ 3370162 w 7369701"/>
              <a:gd name="connsiteY343" fmla="*/ 5785550 h 6858000"/>
              <a:gd name="connsiteX344" fmla="*/ 3746477 w 7369701"/>
              <a:gd name="connsiteY344" fmla="*/ 5377889 h 6858000"/>
              <a:gd name="connsiteX345" fmla="*/ 3863399 w 7369701"/>
              <a:gd name="connsiteY345" fmla="*/ 5087257 h 6858000"/>
              <a:gd name="connsiteX346" fmla="*/ 3968712 w 7369701"/>
              <a:gd name="connsiteY346" fmla="*/ 4913989 h 6858000"/>
              <a:gd name="connsiteX347" fmla="*/ 2792390 w 7369701"/>
              <a:gd name="connsiteY347" fmla="*/ 5382974 h 6858000"/>
              <a:gd name="connsiteX348" fmla="*/ 2714982 w 7369701"/>
              <a:gd name="connsiteY348" fmla="*/ 5427051 h 6858000"/>
              <a:gd name="connsiteX349" fmla="*/ 2813361 w 7369701"/>
              <a:gd name="connsiteY349" fmla="*/ 6023912 h 6858000"/>
              <a:gd name="connsiteX350" fmla="*/ 2688430 w 7369701"/>
              <a:gd name="connsiteY350" fmla="*/ 6801564 h 6858000"/>
              <a:gd name="connsiteX351" fmla="*/ 2629626 w 7369701"/>
              <a:gd name="connsiteY351" fmla="*/ 6763394 h 6858000"/>
              <a:gd name="connsiteX352" fmla="*/ 2565328 w 7369701"/>
              <a:gd name="connsiteY352" fmla="*/ 5516399 h 6858000"/>
              <a:gd name="connsiteX353" fmla="*/ 1922999 w 7369701"/>
              <a:gd name="connsiteY353" fmla="*/ 5980343 h 6858000"/>
              <a:gd name="connsiteX354" fmla="*/ 1950261 w 7369701"/>
              <a:gd name="connsiteY354" fmla="*/ 6405858 h 6858000"/>
              <a:gd name="connsiteX355" fmla="*/ 2365554 w 7369701"/>
              <a:gd name="connsiteY355" fmla="*/ 6759107 h 6858000"/>
              <a:gd name="connsiteX356" fmla="*/ 2424142 w 7369701"/>
              <a:gd name="connsiteY356" fmla="*/ 6858000 h 6858000"/>
              <a:gd name="connsiteX357" fmla="*/ 2395994 w 7369701"/>
              <a:gd name="connsiteY357" fmla="*/ 6858000 h 6858000"/>
              <a:gd name="connsiteX358" fmla="*/ 2392863 w 7369701"/>
              <a:gd name="connsiteY358" fmla="*/ 6852964 h 6858000"/>
              <a:gd name="connsiteX359" fmla="*/ 2017589 w 7369701"/>
              <a:gd name="connsiteY359" fmla="*/ 6493982 h 6858000"/>
              <a:gd name="connsiteX360" fmla="*/ 2147336 w 7369701"/>
              <a:gd name="connsiteY360" fmla="*/ 6594052 h 6858000"/>
              <a:gd name="connsiteX361" fmla="*/ 2207047 w 7369701"/>
              <a:gd name="connsiteY361" fmla="*/ 6654540 h 6858000"/>
              <a:gd name="connsiteX362" fmla="*/ 2299106 w 7369701"/>
              <a:gd name="connsiteY362" fmla="*/ 6778931 h 6858000"/>
              <a:gd name="connsiteX363" fmla="*/ 2314430 w 7369701"/>
              <a:gd name="connsiteY363" fmla="*/ 6801144 h 6858000"/>
              <a:gd name="connsiteX364" fmla="*/ 2352406 w 7369701"/>
              <a:gd name="connsiteY364" fmla="*/ 6858000 h 6858000"/>
              <a:gd name="connsiteX365" fmla="*/ 2314492 w 7369701"/>
              <a:gd name="connsiteY365" fmla="*/ 6858000 h 6858000"/>
              <a:gd name="connsiteX366" fmla="*/ 2288095 w 7369701"/>
              <a:gd name="connsiteY366" fmla="*/ 6818030 h 6858000"/>
              <a:gd name="connsiteX367" fmla="*/ 2272768 w 7369701"/>
              <a:gd name="connsiteY367" fmla="*/ 6795822 h 6858000"/>
              <a:gd name="connsiteX368" fmla="*/ 2182715 w 7369701"/>
              <a:gd name="connsiteY368" fmla="*/ 6675071 h 6858000"/>
              <a:gd name="connsiteX369" fmla="*/ 2032061 w 7369701"/>
              <a:gd name="connsiteY369" fmla="*/ 6541380 h 6858000"/>
              <a:gd name="connsiteX370" fmla="*/ 2257220 w 7369701"/>
              <a:gd name="connsiteY370" fmla="*/ 6826257 h 6858000"/>
              <a:gd name="connsiteX371" fmla="*/ 2281324 w 7369701"/>
              <a:gd name="connsiteY371" fmla="*/ 6858000 h 6858000"/>
              <a:gd name="connsiteX372" fmla="*/ 2242860 w 7369701"/>
              <a:gd name="connsiteY372" fmla="*/ 6858000 h 6858000"/>
              <a:gd name="connsiteX373" fmla="*/ 2232818 w 7369701"/>
              <a:gd name="connsiteY373" fmla="*/ 6844926 h 6858000"/>
              <a:gd name="connsiteX374" fmla="*/ 1990172 w 7369701"/>
              <a:gd name="connsiteY374" fmla="*/ 6542121 h 6858000"/>
              <a:gd name="connsiteX375" fmla="*/ 2124090 w 7369701"/>
              <a:gd name="connsiteY375" fmla="*/ 6761017 h 6858000"/>
              <a:gd name="connsiteX376" fmla="*/ 2200380 w 7369701"/>
              <a:gd name="connsiteY376" fmla="*/ 6858000 h 6858000"/>
              <a:gd name="connsiteX377" fmla="*/ 2147507 w 7369701"/>
              <a:gd name="connsiteY377" fmla="*/ 6858000 h 6858000"/>
              <a:gd name="connsiteX378" fmla="*/ 2070668 w 7369701"/>
              <a:gd name="connsiteY378" fmla="*/ 6761520 h 6858000"/>
              <a:gd name="connsiteX379" fmla="*/ 1975142 w 7369701"/>
              <a:gd name="connsiteY379" fmla="*/ 6585570 h 6858000"/>
              <a:gd name="connsiteX380" fmla="*/ 2050035 w 7369701"/>
              <a:gd name="connsiteY380" fmla="*/ 6813345 h 6858000"/>
              <a:gd name="connsiteX381" fmla="*/ 2063025 w 7369701"/>
              <a:gd name="connsiteY381" fmla="*/ 6858000 h 6858000"/>
              <a:gd name="connsiteX382" fmla="*/ 2021675 w 7369701"/>
              <a:gd name="connsiteY382" fmla="*/ 6858000 h 6858000"/>
              <a:gd name="connsiteX383" fmla="*/ 2019308 w 7369701"/>
              <a:gd name="connsiteY383" fmla="*/ 6847118 h 6858000"/>
              <a:gd name="connsiteX384" fmla="*/ 1938835 w 7369701"/>
              <a:gd name="connsiteY384" fmla="*/ 6551160 h 6858000"/>
              <a:gd name="connsiteX385" fmla="*/ 1953230 w 7369701"/>
              <a:gd name="connsiteY385" fmla="*/ 6759699 h 6858000"/>
              <a:gd name="connsiteX386" fmla="*/ 1956763 w 7369701"/>
              <a:gd name="connsiteY386" fmla="*/ 6778191 h 6858000"/>
              <a:gd name="connsiteX387" fmla="*/ 1967925 w 7369701"/>
              <a:gd name="connsiteY387" fmla="*/ 6858000 h 6858000"/>
              <a:gd name="connsiteX388" fmla="*/ 1936622 w 7369701"/>
              <a:gd name="connsiteY388" fmla="*/ 6858000 h 6858000"/>
              <a:gd name="connsiteX389" fmla="*/ 1926261 w 7369701"/>
              <a:gd name="connsiteY389" fmla="*/ 6784064 h 6858000"/>
              <a:gd name="connsiteX390" fmla="*/ 1922724 w 7369701"/>
              <a:gd name="connsiteY390" fmla="*/ 6765577 h 6858000"/>
              <a:gd name="connsiteX391" fmla="*/ 1904650 w 7369701"/>
              <a:gd name="connsiteY391" fmla="*/ 6639616 h 6858000"/>
              <a:gd name="connsiteX392" fmla="*/ 1885273 w 7369701"/>
              <a:gd name="connsiteY392" fmla="*/ 6858000 h 6858000"/>
              <a:gd name="connsiteX393" fmla="*/ 1854363 w 7369701"/>
              <a:gd name="connsiteY393" fmla="*/ 6858000 h 6858000"/>
              <a:gd name="connsiteX394" fmla="*/ 1880391 w 7369701"/>
              <a:gd name="connsiteY394" fmla="*/ 6603796 h 6858000"/>
              <a:gd name="connsiteX395" fmla="*/ 1818273 w 7369701"/>
              <a:gd name="connsiteY395" fmla="*/ 6715729 h 6858000"/>
              <a:gd name="connsiteX396" fmla="*/ 1794691 w 7369701"/>
              <a:gd name="connsiteY396" fmla="*/ 6843239 h 6858000"/>
              <a:gd name="connsiteX397" fmla="*/ 1794914 w 7369701"/>
              <a:gd name="connsiteY397" fmla="*/ 6858000 h 6858000"/>
              <a:gd name="connsiteX398" fmla="*/ 1746128 w 7369701"/>
              <a:gd name="connsiteY398" fmla="*/ 6858000 h 6858000"/>
              <a:gd name="connsiteX399" fmla="*/ 1753934 w 7369701"/>
              <a:gd name="connsiteY399" fmla="*/ 6724796 h 6858000"/>
              <a:gd name="connsiteX400" fmla="*/ 1792053 w 7369701"/>
              <a:gd name="connsiteY400" fmla="*/ 6572396 h 6858000"/>
              <a:gd name="connsiteX401" fmla="*/ 1862248 w 7369701"/>
              <a:gd name="connsiteY401" fmla="*/ 6266397 h 6858000"/>
              <a:gd name="connsiteX402" fmla="*/ 1862250 w 7369701"/>
              <a:gd name="connsiteY402" fmla="*/ 6033531 h 6858000"/>
              <a:gd name="connsiteX403" fmla="*/ 1211999 w 7369701"/>
              <a:gd name="connsiteY403" fmla="*/ 6683610 h 6858000"/>
              <a:gd name="connsiteX404" fmla="*/ 1213266 w 7369701"/>
              <a:gd name="connsiteY404" fmla="*/ 6691947 h 6858000"/>
              <a:gd name="connsiteX405" fmla="*/ 1203370 w 7369701"/>
              <a:gd name="connsiteY405" fmla="*/ 6850676 h 6858000"/>
              <a:gd name="connsiteX406" fmla="*/ 1203671 w 7369701"/>
              <a:gd name="connsiteY406" fmla="*/ 6858000 h 6858000"/>
              <a:gd name="connsiteX407" fmla="*/ 1143180 w 7369701"/>
              <a:gd name="connsiteY407" fmla="*/ 6858000 h 6858000"/>
              <a:gd name="connsiteX408" fmla="*/ 1142176 w 7369701"/>
              <a:gd name="connsiteY408" fmla="*/ 6766045 h 6858000"/>
              <a:gd name="connsiteX409" fmla="*/ 1067484 w 7369701"/>
              <a:gd name="connsiteY409" fmla="*/ 6858000 h 6858000"/>
              <a:gd name="connsiteX410" fmla="*/ 953928 w 7369701"/>
              <a:gd name="connsiteY410" fmla="*/ 6858000 h 6858000"/>
              <a:gd name="connsiteX411" fmla="*/ 959715 w 7369701"/>
              <a:gd name="connsiteY411" fmla="*/ 6850185 h 6858000"/>
              <a:gd name="connsiteX412" fmla="*/ 1483788 w 7369701"/>
              <a:gd name="connsiteY412" fmla="*/ 6259174 h 6858000"/>
              <a:gd name="connsiteX413" fmla="*/ 1100671 w 7369701"/>
              <a:gd name="connsiteY413" fmla="*/ 6252137 h 6858000"/>
              <a:gd name="connsiteX414" fmla="*/ 1090144 w 7369701"/>
              <a:gd name="connsiteY414" fmla="*/ 6256748 h 6858000"/>
              <a:gd name="connsiteX415" fmla="*/ 1095872 w 7369701"/>
              <a:gd name="connsiteY415" fmla="*/ 6271892 h 6858000"/>
              <a:gd name="connsiteX416" fmla="*/ 262785 w 7369701"/>
              <a:gd name="connsiteY416" fmla="*/ 6845450 h 6858000"/>
              <a:gd name="connsiteX417" fmla="*/ 209968 w 7369701"/>
              <a:gd name="connsiteY417" fmla="*/ 6770713 h 6858000"/>
              <a:gd name="connsiteX418" fmla="*/ 873460 w 7369701"/>
              <a:gd name="connsiteY418" fmla="*/ 6253768 h 6858000"/>
              <a:gd name="connsiteX419" fmla="*/ 192686 w 7369701"/>
              <a:gd name="connsiteY419" fmla="*/ 5849257 h 6858000"/>
              <a:gd name="connsiteX420" fmla="*/ 4696 w 7369701"/>
              <a:gd name="connsiteY420" fmla="*/ 5697668 h 6858000"/>
              <a:gd name="connsiteX421" fmla="*/ 0 w 7369701"/>
              <a:gd name="connsiteY421" fmla="*/ 5689984 h 6858000"/>
              <a:gd name="connsiteX422" fmla="*/ 0 w 7369701"/>
              <a:gd name="connsiteY422" fmla="*/ 5513472 h 6858000"/>
              <a:gd name="connsiteX423" fmla="*/ 174101 w 7369701"/>
              <a:gd name="connsiteY423" fmla="*/ 5620277 h 6858000"/>
              <a:gd name="connsiteX424" fmla="*/ 891800 w 7369701"/>
              <a:gd name="connsiteY424" fmla="*/ 6036935 h 6858000"/>
              <a:gd name="connsiteX425" fmla="*/ 1072219 w 7369701"/>
              <a:gd name="connsiteY425" fmla="*/ 6169443 h 6858000"/>
              <a:gd name="connsiteX426" fmla="*/ 1074117 w 7369701"/>
              <a:gd name="connsiteY426" fmla="*/ 6170301 h 6858000"/>
              <a:gd name="connsiteX427" fmla="*/ 1083114 w 7369701"/>
              <a:gd name="connsiteY427" fmla="*/ 6174131 h 6858000"/>
              <a:gd name="connsiteX428" fmla="*/ 1543010 w 7369701"/>
              <a:gd name="connsiteY428" fmla="*/ 6191140 h 6858000"/>
              <a:gd name="connsiteX429" fmla="*/ 1551080 w 7369701"/>
              <a:gd name="connsiteY429" fmla="*/ 6195006 h 6858000"/>
              <a:gd name="connsiteX430" fmla="*/ 2345443 w 7369701"/>
              <a:gd name="connsiteY430" fmla="*/ 5549882 h 6858000"/>
              <a:gd name="connsiteX431" fmla="*/ 1721499 w 7369701"/>
              <a:gd name="connsiteY431" fmla="*/ 5599969 h 6858000"/>
              <a:gd name="connsiteX432" fmla="*/ 767716 w 7369701"/>
              <a:gd name="connsiteY432" fmla="*/ 5472768 h 6858000"/>
              <a:gd name="connsiteX433" fmla="*/ 722147 w 7369701"/>
              <a:gd name="connsiteY433" fmla="*/ 5393091 h 6858000"/>
              <a:gd name="connsiteX434" fmla="*/ 1485552 w 7369701"/>
              <a:gd name="connsiteY434" fmla="*/ 5313202 h 6858000"/>
              <a:gd name="connsiteX435" fmla="*/ 2143004 w 7369701"/>
              <a:gd name="connsiteY435" fmla="*/ 5402420 h 6858000"/>
              <a:gd name="connsiteX436" fmla="*/ 1933391 w 7369701"/>
              <a:gd name="connsiteY436" fmla="*/ 5156971 h 6858000"/>
              <a:gd name="connsiteX437" fmla="*/ 1827118 w 7369701"/>
              <a:gd name="connsiteY437" fmla="*/ 4968410 h 6858000"/>
              <a:gd name="connsiteX438" fmla="*/ 1837349 w 7369701"/>
              <a:gd name="connsiteY438" fmla="*/ 4956357 h 6858000"/>
              <a:gd name="connsiteX439" fmla="*/ 2162835 w 7369701"/>
              <a:gd name="connsiteY439" fmla="*/ 5187853 h 6858000"/>
              <a:gd name="connsiteX440" fmla="*/ 2257167 w 7369701"/>
              <a:gd name="connsiteY440" fmla="*/ 5462123 h 6858000"/>
              <a:gd name="connsiteX441" fmla="*/ 2261598 w 7369701"/>
              <a:gd name="connsiteY441" fmla="*/ 5467998 h 6858000"/>
              <a:gd name="connsiteX442" fmla="*/ 2437177 w 7369701"/>
              <a:gd name="connsiteY442" fmla="*/ 5479608 h 6858000"/>
              <a:gd name="connsiteX443" fmla="*/ 2445247 w 7369701"/>
              <a:gd name="connsiteY443" fmla="*/ 5483476 h 6858000"/>
              <a:gd name="connsiteX444" fmla="*/ 2743626 w 7369701"/>
              <a:gd name="connsiteY444" fmla="*/ 5304819 h 6858000"/>
              <a:gd name="connsiteX445" fmla="*/ 3048102 w 7369701"/>
              <a:gd name="connsiteY445" fmla="*/ 5150595 h 6858000"/>
              <a:gd name="connsiteX446" fmla="*/ 1799414 w 7369701"/>
              <a:gd name="connsiteY446" fmla="*/ 4694732 h 6858000"/>
              <a:gd name="connsiteX447" fmla="*/ 1771735 w 7369701"/>
              <a:gd name="connsiteY447" fmla="*/ 4619929 h 6858000"/>
              <a:gd name="connsiteX448" fmla="*/ 3104273 w 7369701"/>
              <a:gd name="connsiteY448" fmla="*/ 5076159 h 6858000"/>
              <a:gd name="connsiteX449" fmla="*/ 3113245 w 7369701"/>
              <a:gd name="connsiteY449" fmla="*/ 5090705 h 6858000"/>
              <a:gd name="connsiteX450" fmla="*/ 3126294 w 7369701"/>
              <a:gd name="connsiteY450" fmla="*/ 5114400 h 6858000"/>
              <a:gd name="connsiteX451" fmla="*/ 3937433 w 7369701"/>
              <a:gd name="connsiteY451" fmla="*/ 4830473 h 6858000"/>
              <a:gd name="connsiteX452" fmla="*/ 3590475 w 7369701"/>
              <a:gd name="connsiteY452" fmla="*/ 4597974 h 6858000"/>
              <a:gd name="connsiteX453" fmla="*/ 3100264 w 7369701"/>
              <a:gd name="connsiteY453" fmla="*/ 4579845 h 6858000"/>
              <a:gd name="connsiteX454" fmla="*/ 2183576 w 7369701"/>
              <a:gd name="connsiteY454" fmla="*/ 4227150 h 6858000"/>
              <a:gd name="connsiteX455" fmla="*/ 2151029 w 7369701"/>
              <a:gd name="connsiteY455" fmla="*/ 4146947 h 6858000"/>
              <a:gd name="connsiteX456" fmla="*/ 3563434 w 7369701"/>
              <a:gd name="connsiteY456" fmla="*/ 4469115 h 6858000"/>
              <a:gd name="connsiteX457" fmla="*/ 3177952 w 7369701"/>
              <a:gd name="connsiteY457" fmla="*/ 3657386 h 6858000"/>
              <a:gd name="connsiteX458" fmla="*/ 3189263 w 7369701"/>
              <a:gd name="connsiteY458" fmla="*/ 3625726 h 6858000"/>
              <a:gd name="connsiteX459" fmla="*/ 3560912 w 7369701"/>
              <a:gd name="connsiteY459" fmla="*/ 4079863 h 6858000"/>
              <a:gd name="connsiteX460" fmla="*/ 3626636 w 7369701"/>
              <a:gd name="connsiteY460" fmla="*/ 4512230 h 6858000"/>
              <a:gd name="connsiteX461" fmla="*/ 3653088 w 7369701"/>
              <a:gd name="connsiteY461" fmla="*/ 4521417 h 6858000"/>
              <a:gd name="connsiteX462" fmla="*/ 3988128 w 7369701"/>
              <a:gd name="connsiteY462" fmla="*/ 4817267 h 6858000"/>
              <a:gd name="connsiteX463" fmla="*/ 4830582 w 7369701"/>
              <a:gd name="connsiteY463" fmla="*/ 4676000 h 6858000"/>
              <a:gd name="connsiteX464" fmla="*/ 4830100 w 7369701"/>
              <a:gd name="connsiteY464" fmla="*/ 4675554 h 6858000"/>
              <a:gd name="connsiteX465" fmla="*/ 4036318 w 7369701"/>
              <a:gd name="connsiteY465" fmla="*/ 4147013 h 6858000"/>
              <a:gd name="connsiteX466" fmla="*/ 3432098 w 7369701"/>
              <a:gd name="connsiteY466" fmla="*/ 3537312 h 6858000"/>
              <a:gd name="connsiteX467" fmla="*/ 3446761 w 7369701"/>
              <a:gd name="connsiteY467" fmla="*/ 3461278 h 6858000"/>
              <a:gd name="connsiteX468" fmla="*/ 4419733 w 7369701"/>
              <a:gd name="connsiteY468" fmla="*/ 3963555 h 6858000"/>
              <a:gd name="connsiteX469" fmla="*/ 4781371 w 7369701"/>
              <a:gd name="connsiteY469" fmla="*/ 4458604 h 6858000"/>
              <a:gd name="connsiteX470" fmla="*/ 4780440 w 7369701"/>
              <a:gd name="connsiteY470" fmla="*/ 4470290 h 6858000"/>
              <a:gd name="connsiteX471" fmla="*/ 4898954 w 7369701"/>
              <a:gd name="connsiteY471" fmla="*/ 4662092 h 6858000"/>
              <a:gd name="connsiteX472" fmla="*/ 4900699 w 7369701"/>
              <a:gd name="connsiteY472" fmla="*/ 4670867 h 6858000"/>
              <a:gd name="connsiteX473" fmla="*/ 5714511 w 7369701"/>
              <a:gd name="connsiteY473" fmla="*/ 4663483 h 6858000"/>
              <a:gd name="connsiteX474" fmla="*/ 5464793 w 7369701"/>
              <a:gd name="connsiteY474" fmla="*/ 4393556 h 6858000"/>
              <a:gd name="connsiteX475" fmla="*/ 5461897 w 7369701"/>
              <a:gd name="connsiteY475" fmla="*/ 4390879 h 6858000"/>
              <a:gd name="connsiteX476" fmla="*/ 4294126 w 7369701"/>
              <a:gd name="connsiteY476" fmla="*/ 3303048 h 6858000"/>
              <a:gd name="connsiteX477" fmla="*/ 4305321 w 7369701"/>
              <a:gd name="connsiteY477" fmla="*/ 3256953 h 6858000"/>
              <a:gd name="connsiteX478" fmla="*/ 4949299 w 7369701"/>
              <a:gd name="connsiteY478" fmla="*/ 3766336 h 6858000"/>
              <a:gd name="connsiteX479" fmla="*/ 5291452 w 7369701"/>
              <a:gd name="connsiteY479" fmla="*/ 4076801 h 6858000"/>
              <a:gd name="connsiteX480" fmla="*/ 5434998 w 7369701"/>
              <a:gd name="connsiteY480" fmla="*/ 4254100 h 6858000"/>
              <a:gd name="connsiteX481" fmla="*/ 5351015 w 7369701"/>
              <a:gd name="connsiteY481" fmla="*/ 3760989 h 6858000"/>
              <a:gd name="connsiteX482" fmla="*/ 5413780 w 7369701"/>
              <a:gd name="connsiteY482" fmla="*/ 2966265 h 6858000"/>
              <a:gd name="connsiteX483" fmla="*/ 5425627 w 7369701"/>
              <a:gd name="connsiteY483" fmla="*/ 2954192 h 6858000"/>
              <a:gd name="connsiteX484" fmla="*/ 6604735 w 7369701"/>
              <a:gd name="connsiteY484" fmla="*/ 2041381 h 6858000"/>
              <a:gd name="connsiteX485" fmla="*/ 7204487 w 7369701"/>
              <a:gd name="connsiteY485" fmla="*/ 2742112 h 6858000"/>
              <a:gd name="connsiteX486" fmla="*/ 7131592 w 7369701"/>
              <a:gd name="connsiteY486" fmla="*/ 2672096 h 6858000"/>
              <a:gd name="connsiteX487" fmla="*/ 6996344 w 7369701"/>
              <a:gd name="connsiteY487" fmla="*/ 2518310 h 6858000"/>
              <a:gd name="connsiteX488" fmla="*/ 6735495 w 7369701"/>
              <a:gd name="connsiteY488" fmla="*/ 2196890 h 6858000"/>
              <a:gd name="connsiteX489" fmla="*/ 6721901 w 7369701"/>
              <a:gd name="connsiteY489" fmla="*/ 2179274 h 6858000"/>
              <a:gd name="connsiteX490" fmla="*/ 6604735 w 7369701"/>
              <a:gd name="connsiteY490" fmla="*/ 2041381 h 6858000"/>
              <a:gd name="connsiteX491" fmla="*/ 6591670 w 7369701"/>
              <a:gd name="connsiteY491" fmla="*/ 1988277 h 6858000"/>
              <a:gd name="connsiteX492" fmla="*/ 6747349 w 7369701"/>
              <a:gd name="connsiteY492" fmla="*/ 2160069 h 6858000"/>
              <a:gd name="connsiteX493" fmla="*/ 6760943 w 7369701"/>
              <a:gd name="connsiteY493" fmla="*/ 2177686 h 6858000"/>
              <a:gd name="connsiteX494" fmla="*/ 7021065 w 7369701"/>
              <a:gd name="connsiteY494" fmla="*/ 2498102 h 6858000"/>
              <a:gd name="connsiteX495" fmla="*/ 7155223 w 7369701"/>
              <a:gd name="connsiteY495" fmla="*/ 2650386 h 6858000"/>
              <a:gd name="connsiteX496" fmla="*/ 7203167 w 7369701"/>
              <a:gd name="connsiteY496" fmla="*/ 2697288 h 6858000"/>
              <a:gd name="connsiteX497" fmla="*/ 6937703 w 7369701"/>
              <a:gd name="connsiteY497" fmla="*/ 2321981 h 6858000"/>
              <a:gd name="connsiteX498" fmla="*/ 6591670 w 7369701"/>
              <a:gd name="connsiteY498" fmla="*/ 1988277 h 6858000"/>
              <a:gd name="connsiteX499" fmla="*/ 5798671 w 7369701"/>
              <a:gd name="connsiteY499" fmla="*/ 1981601 h 6858000"/>
              <a:gd name="connsiteX500" fmla="*/ 5754709 w 7369701"/>
              <a:gd name="connsiteY500" fmla="*/ 2071454 h 6858000"/>
              <a:gd name="connsiteX501" fmla="*/ 5763044 w 7369701"/>
              <a:gd name="connsiteY501" fmla="*/ 2842206 h 6858000"/>
              <a:gd name="connsiteX502" fmla="*/ 5764974 w 7369701"/>
              <a:gd name="connsiteY502" fmla="*/ 2799609 h 6858000"/>
              <a:gd name="connsiteX503" fmla="*/ 5767665 w 7369701"/>
              <a:gd name="connsiteY503" fmla="*/ 2666409 h 6858000"/>
              <a:gd name="connsiteX504" fmla="*/ 5763055 w 7369701"/>
              <a:gd name="connsiteY504" fmla="*/ 2579705 h 6858000"/>
              <a:gd name="connsiteX505" fmla="*/ 5758079 w 7369701"/>
              <a:gd name="connsiteY505" fmla="*/ 2492508 h 6858000"/>
              <a:gd name="connsiteX506" fmla="*/ 5779325 w 7369701"/>
              <a:gd name="connsiteY506" fmla="*/ 2197069 h 6858000"/>
              <a:gd name="connsiteX507" fmla="*/ 5798671 w 7369701"/>
              <a:gd name="connsiteY507" fmla="*/ 1981601 h 6858000"/>
              <a:gd name="connsiteX508" fmla="*/ 5829202 w 7369701"/>
              <a:gd name="connsiteY508" fmla="*/ 1971679 h 6858000"/>
              <a:gd name="connsiteX509" fmla="*/ 5809558 w 7369701"/>
              <a:gd name="connsiteY509" fmla="*/ 2198043 h 6858000"/>
              <a:gd name="connsiteX510" fmla="*/ 5788653 w 7369701"/>
              <a:gd name="connsiteY510" fmla="*/ 2489430 h 6858000"/>
              <a:gd name="connsiteX511" fmla="*/ 5793439 w 7369701"/>
              <a:gd name="connsiteY511" fmla="*/ 2575235 h 6858000"/>
              <a:gd name="connsiteX512" fmla="*/ 5796837 w 7369701"/>
              <a:gd name="connsiteY512" fmla="*/ 2637633 h 6858000"/>
              <a:gd name="connsiteX513" fmla="*/ 5818614 w 7369701"/>
              <a:gd name="connsiteY513" fmla="*/ 2473055 h 6858000"/>
              <a:gd name="connsiteX514" fmla="*/ 5829202 w 7369701"/>
              <a:gd name="connsiteY514" fmla="*/ 1971679 h 6858000"/>
              <a:gd name="connsiteX515" fmla="*/ 5911389 w 7369701"/>
              <a:gd name="connsiteY515" fmla="*/ 1898371 h 6858000"/>
              <a:gd name="connsiteX516" fmla="*/ 6237627 w 7369701"/>
              <a:gd name="connsiteY516" fmla="*/ 2231921 h 6858000"/>
              <a:gd name="connsiteX517" fmla="*/ 5911389 w 7369701"/>
              <a:gd name="connsiteY517" fmla="*/ 1898371 h 6858000"/>
              <a:gd name="connsiteX518" fmla="*/ 6944437 w 7369701"/>
              <a:gd name="connsiteY518" fmla="*/ 1575402 h 6858000"/>
              <a:gd name="connsiteX519" fmla="*/ 6304730 w 7369701"/>
              <a:gd name="connsiteY519" fmla="*/ 1766654 h 6858000"/>
              <a:gd name="connsiteX520" fmla="*/ 6944437 w 7369701"/>
              <a:gd name="connsiteY520" fmla="*/ 1575402 h 6858000"/>
              <a:gd name="connsiteX521" fmla="*/ 7019523 w 7369701"/>
              <a:gd name="connsiteY521" fmla="*/ 1519450 h 6858000"/>
              <a:gd name="connsiteX522" fmla="*/ 6298091 w 7369701"/>
              <a:gd name="connsiteY522" fmla="*/ 1737122 h 6858000"/>
              <a:gd name="connsiteX523" fmla="*/ 7019523 w 7369701"/>
              <a:gd name="connsiteY523" fmla="*/ 1519450 h 6858000"/>
              <a:gd name="connsiteX524" fmla="*/ 2399523 w 7369701"/>
              <a:gd name="connsiteY524" fmla="*/ 1428234 h 6858000"/>
              <a:gd name="connsiteX525" fmla="*/ 2224982 w 7369701"/>
              <a:gd name="connsiteY525" fmla="*/ 1826201 h 6858000"/>
              <a:gd name="connsiteX526" fmla="*/ 2096099 w 7369701"/>
              <a:gd name="connsiteY526" fmla="*/ 2345900 h 6858000"/>
              <a:gd name="connsiteX527" fmla="*/ 2283317 w 7369701"/>
              <a:gd name="connsiteY527" fmla="*/ 1796925 h 6858000"/>
              <a:gd name="connsiteX528" fmla="*/ 2399523 w 7369701"/>
              <a:gd name="connsiteY528" fmla="*/ 1428234 h 6858000"/>
              <a:gd name="connsiteX529" fmla="*/ 2448558 w 7369701"/>
              <a:gd name="connsiteY529" fmla="*/ 1373435 h 6858000"/>
              <a:gd name="connsiteX530" fmla="*/ 2312521 w 7369701"/>
              <a:gd name="connsiteY530" fmla="*/ 1806140 h 6858000"/>
              <a:gd name="connsiteX531" fmla="*/ 2127533 w 7369701"/>
              <a:gd name="connsiteY531" fmla="*/ 2348380 h 6858000"/>
              <a:gd name="connsiteX532" fmla="*/ 2358080 w 7369701"/>
              <a:gd name="connsiteY532" fmla="*/ 1866134 h 6858000"/>
              <a:gd name="connsiteX533" fmla="*/ 2407436 w 7369701"/>
              <a:gd name="connsiteY533" fmla="*/ 1651070 h 6858000"/>
              <a:gd name="connsiteX534" fmla="*/ 2448558 w 7369701"/>
              <a:gd name="connsiteY534" fmla="*/ 1373435 h 6858000"/>
              <a:gd name="connsiteX535" fmla="*/ 278707 w 7369701"/>
              <a:gd name="connsiteY535" fmla="*/ 1352270 h 6858000"/>
              <a:gd name="connsiteX536" fmla="*/ 321570 w 7369701"/>
              <a:gd name="connsiteY536" fmla="*/ 1861610 h 6858000"/>
              <a:gd name="connsiteX537" fmla="*/ 294281 w 7369701"/>
              <a:gd name="connsiteY537" fmla="*/ 1440658 h 6858000"/>
              <a:gd name="connsiteX538" fmla="*/ 278707 w 7369701"/>
              <a:gd name="connsiteY538" fmla="*/ 1352270 h 6858000"/>
              <a:gd name="connsiteX539" fmla="*/ 1423821 w 7369701"/>
              <a:gd name="connsiteY539" fmla="*/ 1351958 h 6858000"/>
              <a:gd name="connsiteX540" fmla="*/ 1638521 w 7369701"/>
              <a:gd name="connsiteY540" fmla="*/ 1908470 h 6858000"/>
              <a:gd name="connsiteX541" fmla="*/ 1754199 w 7369701"/>
              <a:gd name="connsiteY541" fmla="*/ 2149284 h 6858000"/>
              <a:gd name="connsiteX542" fmla="*/ 1908359 w 7369701"/>
              <a:gd name="connsiteY542" fmla="*/ 2364988 h 6858000"/>
              <a:gd name="connsiteX543" fmla="*/ 1647661 w 7369701"/>
              <a:gd name="connsiteY543" fmla="*/ 1825945 h 6858000"/>
              <a:gd name="connsiteX544" fmla="*/ 1423821 w 7369701"/>
              <a:gd name="connsiteY544" fmla="*/ 1351958 h 6858000"/>
              <a:gd name="connsiteX545" fmla="*/ 1431890 w 7369701"/>
              <a:gd name="connsiteY545" fmla="*/ 1306475 h 6858000"/>
              <a:gd name="connsiteX546" fmla="*/ 1507597 w 7369701"/>
              <a:gd name="connsiteY546" fmla="*/ 1446132 h 6858000"/>
              <a:gd name="connsiteX547" fmla="*/ 1674586 w 7369701"/>
              <a:gd name="connsiteY547" fmla="*/ 1813832 h 6858000"/>
              <a:gd name="connsiteX548" fmla="*/ 1815950 w 7369701"/>
              <a:gd name="connsiteY548" fmla="*/ 2128564 h 6858000"/>
              <a:gd name="connsiteX549" fmla="*/ 1984242 w 7369701"/>
              <a:gd name="connsiteY549" fmla="*/ 2430829 h 6858000"/>
              <a:gd name="connsiteX550" fmla="*/ 2014023 w 7369701"/>
              <a:gd name="connsiteY550" fmla="*/ 2450995 h 6858000"/>
              <a:gd name="connsiteX551" fmla="*/ 1747337 w 7369701"/>
              <a:gd name="connsiteY551" fmla="*/ 1855264 h 6858000"/>
              <a:gd name="connsiteX552" fmla="*/ 1533749 w 7369701"/>
              <a:gd name="connsiteY552" fmla="*/ 1478656 h 6858000"/>
              <a:gd name="connsiteX553" fmla="*/ 1431890 w 7369701"/>
              <a:gd name="connsiteY553" fmla="*/ 1306475 h 6858000"/>
              <a:gd name="connsiteX554" fmla="*/ 5052692 w 7369701"/>
              <a:gd name="connsiteY554" fmla="*/ 1292994 h 6858000"/>
              <a:gd name="connsiteX555" fmla="*/ 5200661 w 7369701"/>
              <a:gd name="connsiteY555" fmla="*/ 1635186 h 6858000"/>
              <a:gd name="connsiteX556" fmla="*/ 5297138 w 7369701"/>
              <a:gd name="connsiteY556" fmla="*/ 1906351 h 6858000"/>
              <a:gd name="connsiteX557" fmla="*/ 5052692 w 7369701"/>
              <a:gd name="connsiteY557" fmla="*/ 1292994 h 6858000"/>
              <a:gd name="connsiteX558" fmla="*/ 5009948 w 7369701"/>
              <a:gd name="connsiteY558" fmla="*/ 1273619 h 6858000"/>
              <a:gd name="connsiteX559" fmla="*/ 5121777 w 7369701"/>
              <a:gd name="connsiteY559" fmla="*/ 1654213 h 6858000"/>
              <a:gd name="connsiteX560" fmla="*/ 5293545 w 7369701"/>
              <a:gd name="connsiteY560" fmla="*/ 2072247 h 6858000"/>
              <a:gd name="connsiteX561" fmla="*/ 5294042 w 7369701"/>
              <a:gd name="connsiteY561" fmla="*/ 2065019 h 6858000"/>
              <a:gd name="connsiteX562" fmla="*/ 5171936 w 7369701"/>
              <a:gd name="connsiteY562" fmla="*/ 1647613 h 6858000"/>
              <a:gd name="connsiteX563" fmla="*/ 5009948 w 7369701"/>
              <a:gd name="connsiteY563" fmla="*/ 1273619 h 6858000"/>
              <a:gd name="connsiteX564" fmla="*/ 655236 w 7369701"/>
              <a:gd name="connsiteY564" fmla="*/ 1268632 h 6858000"/>
              <a:gd name="connsiteX565" fmla="*/ 839521 w 7369701"/>
              <a:gd name="connsiteY565" fmla="*/ 1685315 h 6858000"/>
              <a:gd name="connsiteX566" fmla="*/ 1109416 w 7369701"/>
              <a:gd name="connsiteY566" fmla="*/ 2061663 h 6858000"/>
              <a:gd name="connsiteX567" fmla="*/ 1298300 w 7369701"/>
              <a:gd name="connsiteY567" fmla="*/ 2247742 h 6858000"/>
              <a:gd name="connsiteX568" fmla="*/ 1125871 w 7369701"/>
              <a:gd name="connsiteY568" fmla="*/ 1989513 h 6858000"/>
              <a:gd name="connsiteX569" fmla="*/ 981574 w 7369701"/>
              <a:gd name="connsiteY569" fmla="*/ 1783157 h 6858000"/>
              <a:gd name="connsiteX570" fmla="*/ 922198 w 7369701"/>
              <a:gd name="connsiteY570" fmla="*/ 1677437 h 6858000"/>
              <a:gd name="connsiteX571" fmla="*/ 869293 w 7369701"/>
              <a:gd name="connsiteY571" fmla="*/ 1583214 h 6858000"/>
              <a:gd name="connsiteX572" fmla="*/ 751431 w 7369701"/>
              <a:gd name="connsiteY572" fmla="*/ 1405731 h 6858000"/>
              <a:gd name="connsiteX573" fmla="*/ 655236 w 7369701"/>
              <a:gd name="connsiteY573" fmla="*/ 1268632 h 6858000"/>
              <a:gd name="connsiteX574" fmla="*/ 6516292 w 7369701"/>
              <a:gd name="connsiteY574" fmla="*/ 1263064 h 6858000"/>
              <a:gd name="connsiteX575" fmla="*/ 5736320 w 7369701"/>
              <a:gd name="connsiteY575" fmla="*/ 1501803 h 6858000"/>
              <a:gd name="connsiteX576" fmla="*/ 6516292 w 7369701"/>
              <a:gd name="connsiteY576" fmla="*/ 1263064 h 6858000"/>
              <a:gd name="connsiteX577" fmla="*/ 291466 w 7369701"/>
              <a:gd name="connsiteY577" fmla="*/ 1250369 h 6858000"/>
              <a:gd name="connsiteX578" fmla="*/ 323180 w 7369701"/>
              <a:gd name="connsiteY578" fmla="*/ 1435283 h 6858000"/>
              <a:gd name="connsiteX579" fmla="*/ 349381 w 7369701"/>
              <a:gd name="connsiteY579" fmla="*/ 1875041 h 6858000"/>
              <a:gd name="connsiteX580" fmla="*/ 374363 w 7369701"/>
              <a:gd name="connsiteY580" fmla="*/ 1506494 h 6858000"/>
              <a:gd name="connsiteX581" fmla="*/ 302168 w 7369701"/>
              <a:gd name="connsiteY581" fmla="*/ 1274495 h 6858000"/>
              <a:gd name="connsiteX582" fmla="*/ 291466 w 7369701"/>
              <a:gd name="connsiteY582" fmla="*/ 1250369 h 6858000"/>
              <a:gd name="connsiteX583" fmla="*/ 678222 w 7369701"/>
              <a:gd name="connsiteY583" fmla="*/ 1248670 h 6858000"/>
              <a:gd name="connsiteX584" fmla="*/ 775536 w 7369701"/>
              <a:gd name="connsiteY584" fmla="*/ 1388015 h 6858000"/>
              <a:gd name="connsiteX585" fmla="*/ 894529 w 7369701"/>
              <a:gd name="connsiteY585" fmla="*/ 1567739 h 6858000"/>
              <a:gd name="connsiteX586" fmla="*/ 948000 w 7369701"/>
              <a:gd name="connsiteY586" fmla="*/ 1663088 h 6858000"/>
              <a:gd name="connsiteX587" fmla="*/ 1006812 w 7369701"/>
              <a:gd name="connsiteY587" fmla="*/ 1767683 h 6858000"/>
              <a:gd name="connsiteX588" fmla="*/ 1149133 w 7369701"/>
              <a:gd name="connsiteY588" fmla="*/ 1971513 h 6858000"/>
              <a:gd name="connsiteX589" fmla="*/ 1333952 w 7369701"/>
              <a:gd name="connsiteY589" fmla="*/ 2251620 h 6858000"/>
              <a:gd name="connsiteX590" fmla="*/ 1337329 w 7369701"/>
              <a:gd name="connsiteY590" fmla="*/ 2258350 h 6858000"/>
              <a:gd name="connsiteX591" fmla="*/ 1014726 w 7369701"/>
              <a:gd name="connsiteY591" fmla="*/ 1615556 h 6858000"/>
              <a:gd name="connsiteX592" fmla="*/ 678222 w 7369701"/>
              <a:gd name="connsiteY592" fmla="*/ 1248670 h 6858000"/>
              <a:gd name="connsiteX593" fmla="*/ 6691602 w 7369701"/>
              <a:gd name="connsiteY593" fmla="*/ 1140573 h 6858000"/>
              <a:gd name="connsiteX594" fmla="*/ 6571100 w 7369701"/>
              <a:gd name="connsiteY594" fmla="*/ 1183662 h 6858000"/>
              <a:gd name="connsiteX595" fmla="*/ 6241687 w 7369701"/>
              <a:gd name="connsiteY595" fmla="*/ 1257600 h 6858000"/>
              <a:gd name="connsiteX596" fmla="*/ 5693009 w 7369701"/>
              <a:gd name="connsiteY596" fmla="*/ 1478256 h 6858000"/>
              <a:gd name="connsiteX597" fmla="*/ 6548420 w 7369701"/>
              <a:gd name="connsiteY597" fmla="*/ 1214599 h 6858000"/>
              <a:gd name="connsiteX598" fmla="*/ 6605473 w 7369701"/>
              <a:gd name="connsiteY598" fmla="*/ 1184686 h 6858000"/>
              <a:gd name="connsiteX599" fmla="*/ 6691602 w 7369701"/>
              <a:gd name="connsiteY599" fmla="*/ 1140573 h 6858000"/>
              <a:gd name="connsiteX600" fmla="*/ 4002475 w 7369701"/>
              <a:gd name="connsiteY600" fmla="*/ 1037802 h 6858000"/>
              <a:gd name="connsiteX601" fmla="*/ 4000324 w 7369701"/>
              <a:gd name="connsiteY601" fmla="*/ 1039362 h 6858000"/>
              <a:gd name="connsiteX602" fmla="*/ 4002862 w 7369701"/>
              <a:gd name="connsiteY602" fmla="*/ 1042866 h 6858000"/>
              <a:gd name="connsiteX603" fmla="*/ 4002475 w 7369701"/>
              <a:gd name="connsiteY603" fmla="*/ 1037802 h 6858000"/>
              <a:gd name="connsiteX604" fmla="*/ 506322 w 7369701"/>
              <a:gd name="connsiteY604" fmla="*/ 1020997 h 6858000"/>
              <a:gd name="connsiteX605" fmla="*/ 533068 w 7369701"/>
              <a:gd name="connsiteY605" fmla="*/ 1029409 h 6858000"/>
              <a:gd name="connsiteX606" fmla="*/ 1232525 w 7369701"/>
              <a:gd name="connsiteY606" fmla="*/ 1804675 h 6858000"/>
              <a:gd name="connsiteX607" fmla="*/ 1388858 w 7369701"/>
              <a:gd name="connsiteY607" fmla="*/ 2368011 h 6858000"/>
              <a:gd name="connsiteX608" fmla="*/ 1384098 w 7369701"/>
              <a:gd name="connsiteY608" fmla="*/ 2378125 h 6858000"/>
              <a:gd name="connsiteX609" fmla="*/ 1425393 w 7369701"/>
              <a:gd name="connsiteY609" fmla="*/ 2589124 h 6858000"/>
              <a:gd name="connsiteX610" fmla="*/ 1424001 w 7369701"/>
              <a:gd name="connsiteY610" fmla="*/ 2597541 h 6858000"/>
              <a:gd name="connsiteX611" fmla="*/ 2152729 w 7369701"/>
              <a:gd name="connsiteY611" fmla="*/ 2864487 h 6858000"/>
              <a:gd name="connsiteX612" fmla="*/ 2020609 w 7369701"/>
              <a:gd name="connsiteY612" fmla="*/ 2539671 h 6858000"/>
              <a:gd name="connsiteX613" fmla="*/ 2018920 w 7369701"/>
              <a:gd name="connsiteY613" fmla="*/ 2536309 h 6858000"/>
              <a:gd name="connsiteX614" fmla="*/ 1342441 w 7369701"/>
              <a:gd name="connsiteY614" fmla="*/ 1173017 h 6858000"/>
              <a:gd name="connsiteX615" fmla="*/ 1367925 w 7369701"/>
              <a:gd name="connsiteY615" fmla="*/ 1135648 h 6858000"/>
              <a:gd name="connsiteX616" fmla="*/ 1771401 w 7369701"/>
              <a:gd name="connsiteY616" fmla="*/ 1806673 h 6858000"/>
              <a:gd name="connsiteX617" fmla="*/ 1972385 w 7369701"/>
              <a:gd name="connsiteY617" fmla="*/ 2198735 h 6858000"/>
              <a:gd name="connsiteX618" fmla="*/ 2040892 w 7369701"/>
              <a:gd name="connsiteY618" fmla="*/ 2405205 h 6858000"/>
              <a:gd name="connsiteX619" fmla="*/ 2131689 w 7369701"/>
              <a:gd name="connsiteY619" fmla="*/ 1936926 h 6858000"/>
              <a:gd name="connsiteX620" fmla="*/ 2454820 w 7369701"/>
              <a:gd name="connsiteY620" fmla="*/ 1248808 h 6858000"/>
              <a:gd name="connsiteX621" fmla="*/ 2492512 w 7369701"/>
              <a:gd name="connsiteY621" fmla="*/ 1302920 h 6858000"/>
              <a:gd name="connsiteX622" fmla="*/ 2081216 w 7369701"/>
              <a:gd name="connsiteY622" fmla="*/ 2527513 h 6858000"/>
              <a:gd name="connsiteX623" fmla="*/ 2081211 w 7369701"/>
              <a:gd name="connsiteY623" fmla="*/ 2528916 h 6858000"/>
              <a:gd name="connsiteX624" fmla="*/ 2199067 w 7369701"/>
              <a:gd name="connsiteY624" fmla="*/ 2884061 h 6858000"/>
              <a:gd name="connsiteX625" fmla="*/ 3192586 w 7369701"/>
              <a:gd name="connsiteY625" fmla="*/ 3411496 h 6858000"/>
              <a:gd name="connsiteX626" fmla="*/ 3182620 w 7369701"/>
              <a:gd name="connsiteY626" fmla="*/ 3483279 h 6858000"/>
              <a:gd name="connsiteX627" fmla="*/ 2435119 w 7369701"/>
              <a:gd name="connsiteY627" fmla="*/ 3080173 h 6858000"/>
              <a:gd name="connsiteX628" fmla="*/ 2410152 w 7369701"/>
              <a:gd name="connsiteY628" fmla="*/ 3063751 h 6858000"/>
              <a:gd name="connsiteX629" fmla="*/ 2408099 w 7369701"/>
              <a:gd name="connsiteY629" fmla="*/ 3064403 h 6858000"/>
              <a:gd name="connsiteX630" fmla="*/ 2407218 w 7369701"/>
              <a:gd name="connsiteY630" fmla="*/ 3070324 h 6858000"/>
              <a:gd name="connsiteX631" fmla="*/ 2380138 w 7369701"/>
              <a:gd name="connsiteY631" fmla="*/ 3099341 h 6858000"/>
              <a:gd name="connsiteX632" fmla="*/ 1765923 w 7369701"/>
              <a:gd name="connsiteY632" fmla="*/ 3581043 h 6858000"/>
              <a:gd name="connsiteX633" fmla="*/ 1702258 w 7369701"/>
              <a:gd name="connsiteY633" fmla="*/ 3612286 h 6858000"/>
              <a:gd name="connsiteX634" fmla="*/ 1538370 w 7369701"/>
              <a:gd name="connsiteY634" fmla="*/ 3811804 h 6858000"/>
              <a:gd name="connsiteX635" fmla="*/ 542867 w 7369701"/>
              <a:gd name="connsiteY635" fmla="*/ 4944092 h 6858000"/>
              <a:gd name="connsiteX636" fmla="*/ 515800 w 7369701"/>
              <a:gd name="connsiteY636" fmla="*/ 4862180 h 6858000"/>
              <a:gd name="connsiteX637" fmla="*/ 909145 w 7369701"/>
              <a:gd name="connsiteY637" fmla="*/ 4199225 h 6858000"/>
              <a:gd name="connsiteX638" fmla="*/ 1214067 w 7369701"/>
              <a:gd name="connsiteY638" fmla="*/ 3908561 h 6858000"/>
              <a:gd name="connsiteX639" fmla="*/ 640967 w 7369701"/>
              <a:gd name="connsiteY639" fmla="*/ 4105601 h 6858000"/>
              <a:gd name="connsiteX640" fmla="*/ 112563 w 7369701"/>
              <a:gd name="connsiteY640" fmla="*/ 4396952 h 6858000"/>
              <a:gd name="connsiteX641" fmla="*/ 0 w 7369701"/>
              <a:gd name="connsiteY641" fmla="*/ 4466006 h 6858000"/>
              <a:gd name="connsiteX642" fmla="*/ 0 w 7369701"/>
              <a:gd name="connsiteY642" fmla="*/ 4233763 h 6858000"/>
              <a:gd name="connsiteX643" fmla="*/ 36881 w 7369701"/>
              <a:gd name="connsiteY643" fmla="*/ 4200118 h 6858000"/>
              <a:gd name="connsiteX644" fmla="*/ 910534 w 7369701"/>
              <a:gd name="connsiteY644" fmla="*/ 3629753 h 6858000"/>
              <a:gd name="connsiteX645" fmla="*/ 1578717 w 7369701"/>
              <a:gd name="connsiteY645" fmla="*/ 3575982 h 6858000"/>
              <a:gd name="connsiteX646" fmla="*/ 2338780 w 7369701"/>
              <a:gd name="connsiteY646" fmla="*/ 3033725 h 6858000"/>
              <a:gd name="connsiteX647" fmla="*/ 1807991 w 7369701"/>
              <a:gd name="connsiteY647" fmla="*/ 2807184 h 6858000"/>
              <a:gd name="connsiteX648" fmla="*/ 1416358 w 7369701"/>
              <a:gd name="connsiteY648" fmla="*/ 3112571 h 6858000"/>
              <a:gd name="connsiteX649" fmla="*/ 939066 w 7369701"/>
              <a:gd name="connsiteY649" fmla="*/ 3378798 h 6858000"/>
              <a:gd name="connsiteX650" fmla="*/ 115099 w 7369701"/>
              <a:gd name="connsiteY650" fmla="*/ 3607650 h 6858000"/>
              <a:gd name="connsiteX651" fmla="*/ 97284 w 7369701"/>
              <a:gd name="connsiteY651" fmla="*/ 3520393 h 6858000"/>
              <a:gd name="connsiteX652" fmla="*/ 922050 w 7369701"/>
              <a:gd name="connsiteY652" fmla="*/ 3074867 h 6858000"/>
              <a:gd name="connsiteX653" fmla="*/ 1405265 w 7369701"/>
              <a:gd name="connsiteY653" fmla="*/ 3016319 h 6858000"/>
              <a:gd name="connsiteX654" fmla="*/ 1407512 w 7369701"/>
              <a:gd name="connsiteY654" fmla="*/ 3018001 h 6858000"/>
              <a:gd name="connsiteX655" fmla="*/ 1726266 w 7369701"/>
              <a:gd name="connsiteY655" fmla="*/ 2777274 h 6858000"/>
              <a:gd name="connsiteX656" fmla="*/ 625390 w 7369701"/>
              <a:gd name="connsiteY656" fmla="*/ 2514541 h 6858000"/>
              <a:gd name="connsiteX657" fmla="*/ 619799 w 7369701"/>
              <a:gd name="connsiteY657" fmla="*/ 2527180 h 6858000"/>
              <a:gd name="connsiteX658" fmla="*/ 310030 w 7369701"/>
              <a:gd name="connsiteY658" fmla="*/ 2771818 h 6858000"/>
              <a:gd name="connsiteX659" fmla="*/ 173877 w 7369701"/>
              <a:gd name="connsiteY659" fmla="*/ 2937056 h 6858000"/>
              <a:gd name="connsiteX660" fmla="*/ 77889 w 7369701"/>
              <a:gd name="connsiteY660" fmla="*/ 3138440 h 6858000"/>
              <a:gd name="connsiteX661" fmla="*/ 0 w 7369701"/>
              <a:gd name="connsiteY661" fmla="*/ 3271395 h 6858000"/>
              <a:gd name="connsiteX662" fmla="*/ 0 w 7369701"/>
              <a:gd name="connsiteY662" fmla="*/ 3153002 h 6858000"/>
              <a:gd name="connsiteX663" fmla="*/ 2386 w 7369701"/>
              <a:gd name="connsiteY663" fmla="*/ 3149203 h 6858000"/>
              <a:gd name="connsiteX664" fmla="*/ 89753 w 7369701"/>
              <a:gd name="connsiteY664" fmla="*/ 2987702 h 6858000"/>
              <a:gd name="connsiteX665" fmla="*/ 76869 w 7369701"/>
              <a:gd name="connsiteY665" fmla="*/ 3005404 h 6858000"/>
              <a:gd name="connsiteX666" fmla="*/ 32049 w 7369701"/>
              <a:gd name="connsiteY666" fmla="*/ 3065814 h 6858000"/>
              <a:gd name="connsiteX667" fmla="*/ 0 w 7369701"/>
              <a:gd name="connsiteY667" fmla="*/ 3108744 h 6858000"/>
              <a:gd name="connsiteX668" fmla="*/ 0 w 7369701"/>
              <a:gd name="connsiteY668" fmla="*/ 3058059 h 6858000"/>
              <a:gd name="connsiteX669" fmla="*/ 7610 w 7369701"/>
              <a:gd name="connsiteY669" fmla="*/ 3047889 h 6858000"/>
              <a:gd name="connsiteX670" fmla="*/ 52419 w 7369701"/>
              <a:gd name="connsiteY670" fmla="*/ 2987479 h 6858000"/>
              <a:gd name="connsiteX671" fmla="*/ 59142 w 7369701"/>
              <a:gd name="connsiteY671" fmla="*/ 2978488 h 6858000"/>
              <a:gd name="connsiteX672" fmla="*/ 0 w 7369701"/>
              <a:gd name="connsiteY672" fmla="*/ 3015334 h 6858000"/>
              <a:gd name="connsiteX673" fmla="*/ 0 w 7369701"/>
              <a:gd name="connsiteY673" fmla="*/ 2914286 h 6858000"/>
              <a:gd name="connsiteX674" fmla="*/ 36383 w 7369701"/>
              <a:gd name="connsiteY674" fmla="*/ 2901128 h 6858000"/>
              <a:gd name="connsiteX675" fmla="*/ 156329 w 7369701"/>
              <a:gd name="connsiteY675" fmla="*/ 2840533 h 6858000"/>
              <a:gd name="connsiteX676" fmla="*/ 358355 w 7369701"/>
              <a:gd name="connsiteY676" fmla="*/ 2620471 h 6858000"/>
              <a:gd name="connsiteX677" fmla="*/ 510577 w 7369701"/>
              <a:gd name="connsiteY677" fmla="*/ 2501244 h 6858000"/>
              <a:gd name="connsiteX678" fmla="*/ 211967 w 7369701"/>
              <a:gd name="connsiteY678" fmla="*/ 2479171 h 6858000"/>
              <a:gd name="connsiteX679" fmla="*/ 0 w 7369701"/>
              <a:gd name="connsiteY679" fmla="*/ 2476398 h 6858000"/>
              <a:gd name="connsiteX680" fmla="*/ 0 w 7369701"/>
              <a:gd name="connsiteY680" fmla="*/ 2389189 h 6858000"/>
              <a:gd name="connsiteX681" fmla="*/ 103062 w 7369701"/>
              <a:gd name="connsiteY681" fmla="*/ 2389518 h 6858000"/>
              <a:gd name="connsiteX682" fmla="*/ 510734 w 7369701"/>
              <a:gd name="connsiteY682" fmla="*/ 2416201 h 6858000"/>
              <a:gd name="connsiteX683" fmla="*/ 279257 w 7369701"/>
              <a:gd name="connsiteY683" fmla="*/ 2092102 h 6858000"/>
              <a:gd name="connsiteX684" fmla="*/ 65265 w 7369701"/>
              <a:gd name="connsiteY684" fmla="*/ 2006049 h 6858000"/>
              <a:gd name="connsiteX685" fmla="*/ 0 w 7369701"/>
              <a:gd name="connsiteY685" fmla="*/ 1982532 h 6858000"/>
              <a:gd name="connsiteX686" fmla="*/ 0 w 7369701"/>
              <a:gd name="connsiteY686" fmla="*/ 1912789 h 6858000"/>
              <a:gd name="connsiteX687" fmla="*/ 97460 w 7369701"/>
              <a:gd name="connsiteY687" fmla="*/ 1953725 h 6858000"/>
              <a:gd name="connsiteX688" fmla="*/ 221272 w 7369701"/>
              <a:gd name="connsiteY688" fmla="*/ 1980766 h 6858000"/>
              <a:gd name="connsiteX689" fmla="*/ 116765 w 7369701"/>
              <a:gd name="connsiteY689" fmla="*/ 1911033 h 6858000"/>
              <a:gd name="connsiteX690" fmla="*/ 16405 w 7369701"/>
              <a:gd name="connsiteY690" fmla="*/ 1803412 h 6858000"/>
              <a:gd name="connsiteX691" fmla="*/ 0 w 7369701"/>
              <a:gd name="connsiteY691" fmla="*/ 1784777 h 6858000"/>
              <a:gd name="connsiteX692" fmla="*/ 0 w 7369701"/>
              <a:gd name="connsiteY692" fmla="*/ 1740082 h 6858000"/>
              <a:gd name="connsiteX693" fmla="*/ 39394 w 7369701"/>
              <a:gd name="connsiteY693" fmla="*/ 1784856 h 6858000"/>
              <a:gd name="connsiteX694" fmla="*/ 135813 w 7369701"/>
              <a:gd name="connsiteY694" fmla="*/ 1888838 h 6858000"/>
              <a:gd name="connsiteX695" fmla="*/ 242575 w 7369701"/>
              <a:gd name="connsiteY695" fmla="*/ 1958841 h 6858000"/>
              <a:gd name="connsiteX696" fmla="*/ 82197 w 7369701"/>
              <a:gd name="connsiteY696" fmla="*/ 1754826 h 6858000"/>
              <a:gd name="connsiteX697" fmla="*/ 0 w 7369701"/>
              <a:gd name="connsiteY697" fmla="*/ 1679650 h 6858000"/>
              <a:gd name="connsiteX698" fmla="*/ 0 w 7369701"/>
              <a:gd name="connsiteY698" fmla="*/ 1602463 h 6858000"/>
              <a:gd name="connsiteX699" fmla="*/ 84689 w 7369701"/>
              <a:gd name="connsiteY699" fmla="*/ 1677442 h 6858000"/>
              <a:gd name="connsiteX700" fmla="*/ 298437 w 7369701"/>
              <a:gd name="connsiteY700" fmla="*/ 1968019 h 6858000"/>
              <a:gd name="connsiteX701" fmla="*/ 227269 w 7369701"/>
              <a:gd name="connsiteY701" fmla="*/ 1114064 h 6858000"/>
              <a:gd name="connsiteX702" fmla="*/ 248003 w 7369701"/>
              <a:gd name="connsiteY702" fmla="*/ 1089613 h 6858000"/>
              <a:gd name="connsiteX703" fmla="*/ 427020 w 7369701"/>
              <a:gd name="connsiteY703" fmla="*/ 1619803 h 6858000"/>
              <a:gd name="connsiteX704" fmla="*/ 340345 w 7369701"/>
              <a:gd name="connsiteY704" fmla="*/ 2027739 h 6858000"/>
              <a:gd name="connsiteX705" fmla="*/ 360865 w 7369701"/>
              <a:gd name="connsiteY705" fmla="*/ 2044827 h 6858000"/>
              <a:gd name="connsiteX706" fmla="*/ 560414 w 7369701"/>
              <a:gd name="connsiteY706" fmla="*/ 2421457 h 6858000"/>
              <a:gd name="connsiteX707" fmla="*/ 1359703 w 7369701"/>
              <a:gd name="connsiteY707" fmla="*/ 2578554 h 6858000"/>
              <a:gd name="connsiteX708" fmla="*/ 1359422 w 7369701"/>
              <a:gd name="connsiteY708" fmla="*/ 2577994 h 6858000"/>
              <a:gd name="connsiteX709" fmla="*/ 828701 w 7369701"/>
              <a:gd name="connsiteY709" fmla="*/ 1839520 h 6858000"/>
              <a:gd name="connsiteX710" fmla="*/ 494427 w 7369701"/>
              <a:gd name="connsiteY710" fmla="*/ 1092333 h 6858000"/>
              <a:gd name="connsiteX711" fmla="*/ 506322 w 7369701"/>
              <a:gd name="connsiteY711" fmla="*/ 1020997 h 6858000"/>
              <a:gd name="connsiteX712" fmla="*/ 4570198 w 7369701"/>
              <a:gd name="connsiteY712" fmla="*/ 978081 h 6858000"/>
              <a:gd name="connsiteX713" fmla="*/ 4523691 w 7369701"/>
              <a:gd name="connsiteY713" fmla="*/ 1127776 h 6858000"/>
              <a:gd name="connsiteX714" fmla="*/ 4509875 w 7369701"/>
              <a:gd name="connsiteY714" fmla="*/ 1167552 h 6858000"/>
              <a:gd name="connsiteX715" fmla="*/ 4478168 w 7369701"/>
              <a:gd name="connsiteY715" fmla="*/ 1260735 h 6858000"/>
              <a:gd name="connsiteX716" fmla="*/ 4409309 w 7369701"/>
              <a:gd name="connsiteY716" fmla="*/ 1666996 h 6858000"/>
              <a:gd name="connsiteX717" fmla="*/ 4370031 w 7369701"/>
              <a:gd name="connsiteY717" fmla="*/ 1955666 h 6858000"/>
              <a:gd name="connsiteX718" fmla="*/ 4570198 w 7369701"/>
              <a:gd name="connsiteY718" fmla="*/ 978081 h 6858000"/>
              <a:gd name="connsiteX719" fmla="*/ 4557898 w 7369701"/>
              <a:gd name="connsiteY719" fmla="*/ 900011 h 6858000"/>
              <a:gd name="connsiteX720" fmla="*/ 4344840 w 7369701"/>
              <a:gd name="connsiteY720" fmla="*/ 1922038 h 6858000"/>
              <a:gd name="connsiteX721" fmla="*/ 4378710 w 7369701"/>
              <a:gd name="connsiteY721" fmla="*/ 1665516 h 6858000"/>
              <a:gd name="connsiteX722" fmla="*/ 4448798 w 7369701"/>
              <a:gd name="connsiteY722" fmla="*/ 1253024 h 6858000"/>
              <a:gd name="connsiteX723" fmla="*/ 4480315 w 7369701"/>
              <a:gd name="connsiteY723" fmla="*/ 1158454 h 6858000"/>
              <a:gd name="connsiteX724" fmla="*/ 4494133 w 7369701"/>
              <a:gd name="connsiteY724" fmla="*/ 1118676 h 6858000"/>
              <a:gd name="connsiteX725" fmla="*/ 4557898 w 7369701"/>
              <a:gd name="connsiteY725" fmla="*/ 900011 h 6858000"/>
              <a:gd name="connsiteX726" fmla="*/ 5870151 w 7369701"/>
              <a:gd name="connsiteY726" fmla="*/ 898890 h 6858000"/>
              <a:gd name="connsiteX727" fmla="*/ 5861335 w 7369701"/>
              <a:gd name="connsiteY727" fmla="*/ 899177 h 6858000"/>
              <a:gd name="connsiteX728" fmla="*/ 5843702 w 7369701"/>
              <a:gd name="connsiteY728" fmla="*/ 899748 h 6858000"/>
              <a:gd name="connsiteX729" fmla="*/ 5651107 w 7369701"/>
              <a:gd name="connsiteY729" fmla="*/ 920306 h 6858000"/>
              <a:gd name="connsiteX730" fmla="*/ 5459407 w 7369701"/>
              <a:gd name="connsiteY730" fmla="*/ 940975 h 6858000"/>
              <a:gd name="connsiteX731" fmla="*/ 5374846 w 7369701"/>
              <a:gd name="connsiteY731" fmla="*/ 941988 h 6858000"/>
              <a:gd name="connsiteX732" fmla="*/ 5256105 w 7369701"/>
              <a:gd name="connsiteY732" fmla="*/ 945632 h 6858000"/>
              <a:gd name="connsiteX733" fmla="*/ 5107071 w 7369701"/>
              <a:gd name="connsiteY733" fmla="*/ 969720 h 6858000"/>
              <a:gd name="connsiteX734" fmla="*/ 4998681 w 7369701"/>
              <a:gd name="connsiteY734" fmla="*/ 988771 h 6858000"/>
              <a:gd name="connsiteX735" fmla="*/ 5870151 w 7369701"/>
              <a:gd name="connsiteY735" fmla="*/ 898890 h 6858000"/>
              <a:gd name="connsiteX736" fmla="*/ 5504425 w 7369701"/>
              <a:gd name="connsiteY736" fmla="*/ 848067 h 6858000"/>
              <a:gd name="connsiteX737" fmla="*/ 4968849 w 7369701"/>
              <a:gd name="connsiteY737" fmla="*/ 962318 h 6858000"/>
              <a:gd name="connsiteX738" fmla="*/ 5104039 w 7369701"/>
              <a:gd name="connsiteY738" fmla="*/ 940634 h 6858000"/>
              <a:gd name="connsiteX739" fmla="*/ 5256311 w 7369701"/>
              <a:gd name="connsiteY739" fmla="*/ 916490 h 6858000"/>
              <a:gd name="connsiteX740" fmla="*/ 5377381 w 7369701"/>
              <a:gd name="connsiteY740" fmla="*/ 912671 h 6858000"/>
              <a:gd name="connsiteX741" fmla="*/ 5460148 w 7369701"/>
              <a:gd name="connsiteY741" fmla="*/ 911442 h 6858000"/>
              <a:gd name="connsiteX742" fmla="*/ 5648971 w 7369701"/>
              <a:gd name="connsiteY742" fmla="*/ 891331 h 6858000"/>
              <a:gd name="connsiteX743" fmla="*/ 5844807 w 7369701"/>
              <a:gd name="connsiteY743" fmla="*/ 870718 h 6858000"/>
              <a:gd name="connsiteX744" fmla="*/ 5862975 w 7369701"/>
              <a:gd name="connsiteY744" fmla="*/ 869756 h 6858000"/>
              <a:gd name="connsiteX745" fmla="*/ 5920887 w 7369701"/>
              <a:gd name="connsiteY745" fmla="*/ 865929 h 6858000"/>
              <a:gd name="connsiteX746" fmla="*/ 5504425 w 7369701"/>
              <a:gd name="connsiteY746" fmla="*/ 848067 h 6858000"/>
              <a:gd name="connsiteX747" fmla="*/ 3607114 w 7369701"/>
              <a:gd name="connsiteY747" fmla="*/ 467441 h 6858000"/>
              <a:gd name="connsiteX748" fmla="*/ 3296242 w 7369701"/>
              <a:gd name="connsiteY748" fmla="*/ 807991 h 6858000"/>
              <a:gd name="connsiteX749" fmla="*/ 3174674 w 7369701"/>
              <a:gd name="connsiteY749" fmla="*/ 919759 h 6858000"/>
              <a:gd name="connsiteX750" fmla="*/ 3042978 w 7369701"/>
              <a:gd name="connsiteY750" fmla="*/ 1054894 h 6858000"/>
              <a:gd name="connsiteX751" fmla="*/ 2968914 w 7369701"/>
              <a:gd name="connsiteY751" fmla="*/ 1133756 h 6858000"/>
              <a:gd name="connsiteX752" fmla="*/ 3103823 w 7369701"/>
              <a:gd name="connsiteY752" fmla="*/ 1026814 h 6858000"/>
              <a:gd name="connsiteX753" fmla="*/ 3607114 w 7369701"/>
              <a:gd name="connsiteY753" fmla="*/ 467441 h 6858000"/>
              <a:gd name="connsiteX754" fmla="*/ 3744487 w 7369701"/>
              <a:gd name="connsiteY754" fmla="*/ 383136 h 6858000"/>
              <a:gd name="connsiteX755" fmla="*/ 3970213 w 7369701"/>
              <a:gd name="connsiteY755" fmla="*/ 995559 h 6858000"/>
              <a:gd name="connsiteX756" fmla="*/ 3744487 w 7369701"/>
              <a:gd name="connsiteY756" fmla="*/ 383136 h 6858000"/>
              <a:gd name="connsiteX757" fmla="*/ 3624562 w 7369701"/>
              <a:gd name="connsiteY757" fmla="*/ 367041 h 6858000"/>
              <a:gd name="connsiteX758" fmla="*/ 3489712 w 7369701"/>
              <a:gd name="connsiteY758" fmla="*/ 485386 h 6858000"/>
              <a:gd name="connsiteX759" fmla="*/ 3182994 w 7369701"/>
              <a:gd name="connsiteY759" fmla="*/ 828265 h 6858000"/>
              <a:gd name="connsiteX760" fmla="*/ 2892114 w 7369701"/>
              <a:gd name="connsiteY760" fmla="*/ 1172635 h 6858000"/>
              <a:gd name="connsiteX761" fmla="*/ 3021459 w 7369701"/>
              <a:gd name="connsiteY761" fmla="*/ 1035385 h 6858000"/>
              <a:gd name="connsiteX762" fmla="*/ 3153873 w 7369701"/>
              <a:gd name="connsiteY762" fmla="*/ 898971 h 6858000"/>
              <a:gd name="connsiteX763" fmla="*/ 3276511 w 7369701"/>
              <a:gd name="connsiteY763" fmla="*/ 786423 h 6858000"/>
              <a:gd name="connsiteX764" fmla="*/ 3584154 w 7369701"/>
              <a:gd name="connsiteY764" fmla="*/ 448218 h 6858000"/>
              <a:gd name="connsiteX765" fmla="*/ 3624562 w 7369701"/>
              <a:gd name="connsiteY765" fmla="*/ 367041 h 6858000"/>
              <a:gd name="connsiteX766" fmla="*/ 3766672 w 7369701"/>
              <a:gd name="connsiteY766" fmla="*/ 359429 h 6858000"/>
              <a:gd name="connsiteX767" fmla="*/ 3996338 w 7369701"/>
              <a:gd name="connsiteY767" fmla="*/ 968237 h 6858000"/>
              <a:gd name="connsiteX768" fmla="*/ 3766672 w 7369701"/>
              <a:gd name="connsiteY768" fmla="*/ 359429 h 6858000"/>
              <a:gd name="connsiteX769" fmla="*/ 5805386 w 7369701"/>
              <a:gd name="connsiteY769" fmla="*/ 239240 h 6858000"/>
              <a:gd name="connsiteX770" fmla="*/ 5736947 w 7369701"/>
              <a:gd name="connsiteY770" fmla="*/ 261367 h 6858000"/>
              <a:gd name="connsiteX771" fmla="*/ 5427012 w 7369701"/>
              <a:gd name="connsiteY771" fmla="*/ 311272 h 6858000"/>
              <a:gd name="connsiteX772" fmla="*/ 5147818 w 7369701"/>
              <a:gd name="connsiteY772" fmla="*/ 322112 h 6858000"/>
              <a:gd name="connsiteX773" fmla="*/ 5060854 w 7369701"/>
              <a:gd name="connsiteY773" fmla="*/ 311882 h 6858000"/>
              <a:gd name="connsiteX774" fmla="*/ 4945989 w 7369701"/>
              <a:gd name="connsiteY774" fmla="*/ 300516 h 6858000"/>
              <a:gd name="connsiteX775" fmla="*/ 5410479 w 7369701"/>
              <a:gd name="connsiteY775" fmla="*/ 348434 h 6858000"/>
              <a:gd name="connsiteX776" fmla="*/ 5805386 w 7369701"/>
              <a:gd name="connsiteY776" fmla="*/ 239240 h 6858000"/>
              <a:gd name="connsiteX777" fmla="*/ 5905192 w 7369701"/>
              <a:gd name="connsiteY777" fmla="*/ 163079 h 6858000"/>
              <a:gd name="connsiteX778" fmla="*/ 5865655 w 7369701"/>
              <a:gd name="connsiteY778" fmla="*/ 171901 h 6858000"/>
              <a:gd name="connsiteX779" fmla="*/ 5259740 w 7369701"/>
              <a:gd name="connsiteY779" fmla="*/ 257013 h 6858000"/>
              <a:gd name="connsiteX780" fmla="*/ 5208466 w 7369701"/>
              <a:gd name="connsiteY780" fmla="*/ 257550 h 6858000"/>
              <a:gd name="connsiteX781" fmla="*/ 4980204 w 7369701"/>
              <a:gd name="connsiteY781" fmla="*/ 271903 h 6858000"/>
              <a:gd name="connsiteX782" fmla="*/ 5068068 w 7369701"/>
              <a:gd name="connsiteY782" fmla="*/ 282244 h 6858000"/>
              <a:gd name="connsiteX783" fmla="*/ 5153231 w 7369701"/>
              <a:gd name="connsiteY783" fmla="*/ 292240 h 6858000"/>
              <a:gd name="connsiteX784" fmla="*/ 5426491 w 7369701"/>
              <a:gd name="connsiteY784" fmla="*/ 281128 h 6858000"/>
              <a:gd name="connsiteX785" fmla="*/ 5731212 w 7369701"/>
              <a:gd name="connsiteY785" fmla="*/ 231951 h 6858000"/>
              <a:gd name="connsiteX786" fmla="*/ 5905192 w 7369701"/>
              <a:gd name="connsiteY786" fmla="*/ 163079 h 6858000"/>
              <a:gd name="connsiteX787" fmla="*/ 5944437 w 7369701"/>
              <a:gd name="connsiteY787" fmla="*/ 113829 h 6858000"/>
              <a:gd name="connsiteX788" fmla="*/ 5825032 w 7369701"/>
              <a:gd name="connsiteY788" fmla="*/ 146405 h 6858000"/>
              <a:gd name="connsiteX789" fmla="*/ 4955599 w 7369701"/>
              <a:gd name="connsiteY789" fmla="*/ 247008 h 6858000"/>
              <a:gd name="connsiteX790" fmla="*/ 5210104 w 7369701"/>
              <a:gd name="connsiteY790" fmla="*/ 228123 h 6858000"/>
              <a:gd name="connsiteX791" fmla="*/ 5261015 w 7369701"/>
              <a:gd name="connsiteY791" fmla="*/ 227087 h 6858000"/>
              <a:gd name="connsiteX792" fmla="*/ 5861181 w 7369701"/>
              <a:gd name="connsiteY792" fmla="*/ 143093 h 6858000"/>
              <a:gd name="connsiteX793" fmla="*/ 5961252 w 7369701"/>
              <a:gd name="connsiteY793" fmla="*/ 114820 h 6858000"/>
              <a:gd name="connsiteX794" fmla="*/ 5944437 w 7369701"/>
              <a:gd name="connsiteY794" fmla="*/ 113829 h 6858000"/>
              <a:gd name="connsiteX795" fmla="*/ 3882765 w 7369701"/>
              <a:gd name="connsiteY795" fmla="*/ 0 h 6858000"/>
              <a:gd name="connsiteX796" fmla="*/ 3995099 w 7369701"/>
              <a:gd name="connsiteY796" fmla="*/ 0 h 6858000"/>
              <a:gd name="connsiteX797" fmla="*/ 4163818 w 7369701"/>
              <a:gd name="connsiteY797" fmla="*/ 234104 h 6858000"/>
              <a:gd name="connsiteX798" fmla="*/ 4172099 w 7369701"/>
              <a:gd name="connsiteY798" fmla="*/ 234207 h 6858000"/>
              <a:gd name="connsiteX799" fmla="*/ 4784282 w 7369701"/>
              <a:gd name="connsiteY799" fmla="*/ 276561 h 6858000"/>
              <a:gd name="connsiteX800" fmla="*/ 4801687 w 7369701"/>
              <a:gd name="connsiteY800" fmla="*/ 267764 h 6858000"/>
              <a:gd name="connsiteX801" fmla="*/ 6082788 w 7369701"/>
              <a:gd name="connsiteY801" fmla="*/ 64119 h 6858000"/>
              <a:gd name="connsiteX802" fmla="*/ 6099442 w 7369701"/>
              <a:gd name="connsiteY802" fmla="*/ 82568 h 6858000"/>
              <a:gd name="connsiteX803" fmla="*/ 4804137 w 7369701"/>
              <a:gd name="connsiteY803" fmla="*/ 320931 h 6858000"/>
              <a:gd name="connsiteX804" fmla="*/ 4227047 w 7369701"/>
              <a:gd name="connsiteY804" fmla="*/ 313415 h 6858000"/>
              <a:gd name="connsiteX805" fmla="*/ 4346041 w 7369701"/>
              <a:gd name="connsiteY805" fmla="*/ 456086 h 6858000"/>
              <a:gd name="connsiteX806" fmla="*/ 4870967 w 7369701"/>
              <a:gd name="connsiteY806" fmla="*/ 963061 h 6858000"/>
              <a:gd name="connsiteX807" fmla="*/ 4889647 w 7369701"/>
              <a:gd name="connsiteY807" fmla="*/ 957147 h 6858000"/>
              <a:gd name="connsiteX808" fmla="*/ 5422504 w 7369701"/>
              <a:gd name="connsiteY808" fmla="*/ 805191 h 6858000"/>
              <a:gd name="connsiteX809" fmla="*/ 6087656 w 7369701"/>
              <a:gd name="connsiteY809" fmla="*/ 826703 h 6858000"/>
              <a:gd name="connsiteX810" fmla="*/ 6058717 w 7369701"/>
              <a:gd name="connsiteY810" fmla="*/ 865992 h 6858000"/>
              <a:gd name="connsiteX811" fmla="*/ 4974153 w 7369701"/>
              <a:gd name="connsiteY811" fmla="*/ 1045456 h 6858000"/>
              <a:gd name="connsiteX812" fmla="*/ 5627835 w 7369701"/>
              <a:gd name="connsiteY812" fmla="*/ 1472077 h 6858000"/>
              <a:gd name="connsiteX813" fmla="*/ 5629817 w 7369701"/>
              <a:gd name="connsiteY813" fmla="*/ 1471412 h 6858000"/>
              <a:gd name="connsiteX814" fmla="*/ 5634124 w 7369701"/>
              <a:gd name="connsiteY814" fmla="*/ 1470572 h 6858000"/>
              <a:gd name="connsiteX815" fmla="*/ 5755832 w 7369701"/>
              <a:gd name="connsiteY815" fmla="*/ 1383886 h 6858000"/>
              <a:gd name="connsiteX816" fmla="*/ 6014186 w 7369701"/>
              <a:gd name="connsiteY816" fmla="*/ 1279799 h 6858000"/>
              <a:gd name="connsiteX817" fmla="*/ 6901619 w 7369701"/>
              <a:gd name="connsiteY817" fmla="*/ 1047874 h 6858000"/>
              <a:gd name="connsiteX818" fmla="*/ 6931566 w 7369701"/>
              <a:gd name="connsiteY818" fmla="*/ 1062034 h 6858000"/>
              <a:gd name="connsiteX819" fmla="*/ 5790982 w 7369701"/>
              <a:gd name="connsiteY819" fmla="*/ 1561380 h 6858000"/>
              <a:gd name="connsiteX820" fmla="*/ 6188971 w 7369701"/>
              <a:gd name="connsiteY820" fmla="*/ 1755168 h 6858000"/>
              <a:gd name="connsiteX821" fmla="*/ 6202446 w 7369701"/>
              <a:gd name="connsiteY821" fmla="*/ 1752268 h 6858000"/>
              <a:gd name="connsiteX822" fmla="*/ 7179560 w 7369701"/>
              <a:gd name="connsiteY822" fmla="*/ 1467551 h 6858000"/>
              <a:gd name="connsiteX823" fmla="*/ 7158730 w 7369701"/>
              <a:gd name="connsiteY823" fmla="*/ 1507835 h 6858000"/>
              <a:gd name="connsiteX824" fmla="*/ 6326959 w 7369701"/>
              <a:gd name="connsiteY824" fmla="*/ 1817686 h 6858000"/>
              <a:gd name="connsiteX825" fmla="*/ 6537433 w 7369701"/>
              <a:gd name="connsiteY825" fmla="*/ 1907790 h 6858000"/>
              <a:gd name="connsiteX826" fmla="*/ 6550221 w 7369701"/>
              <a:gd name="connsiteY826" fmla="*/ 1910729 h 6858000"/>
              <a:gd name="connsiteX827" fmla="*/ 6964438 w 7369701"/>
              <a:gd name="connsiteY827" fmla="*/ 2209505 h 6858000"/>
              <a:gd name="connsiteX828" fmla="*/ 7367862 w 7369701"/>
              <a:gd name="connsiteY828" fmla="*/ 2806833 h 6858000"/>
              <a:gd name="connsiteX829" fmla="*/ 7364329 w 7369701"/>
              <a:gd name="connsiteY829" fmla="*/ 2826907 h 6858000"/>
              <a:gd name="connsiteX830" fmla="*/ 7290545 w 7369701"/>
              <a:gd name="connsiteY830" fmla="*/ 2850663 h 6858000"/>
              <a:gd name="connsiteX831" fmla="*/ 6472036 w 7369701"/>
              <a:gd name="connsiteY831" fmla="*/ 1959003 h 6858000"/>
              <a:gd name="connsiteX832" fmla="*/ 5792897 w 7369701"/>
              <a:gd name="connsiteY832" fmla="*/ 1647747 h 6858000"/>
              <a:gd name="connsiteX833" fmla="*/ 5842751 w 7369701"/>
              <a:gd name="connsiteY833" fmla="*/ 1816112 h 6858000"/>
              <a:gd name="connsiteX834" fmla="*/ 5847424 w 7369701"/>
              <a:gd name="connsiteY834" fmla="*/ 1815776 h 6858000"/>
              <a:gd name="connsiteX835" fmla="*/ 6399821 w 7369701"/>
              <a:gd name="connsiteY835" fmla="*/ 2344799 h 6858000"/>
              <a:gd name="connsiteX836" fmla="*/ 6323232 w 7369701"/>
              <a:gd name="connsiteY836" fmla="*/ 2389634 h 6858000"/>
              <a:gd name="connsiteX837" fmla="*/ 5942958 w 7369701"/>
              <a:gd name="connsiteY837" fmla="*/ 2077708 h 6858000"/>
              <a:gd name="connsiteX838" fmla="*/ 5921559 w 7369701"/>
              <a:gd name="connsiteY838" fmla="*/ 2378596 h 6858000"/>
              <a:gd name="connsiteX839" fmla="*/ 5817651 w 7369701"/>
              <a:gd name="connsiteY839" fmla="*/ 3023919 h 6858000"/>
              <a:gd name="connsiteX840" fmla="*/ 5729634 w 7369701"/>
              <a:gd name="connsiteY840" fmla="*/ 3051849 h 6858000"/>
              <a:gd name="connsiteX841" fmla="*/ 5611018 w 7369701"/>
              <a:gd name="connsiteY841" fmla="*/ 2316769 h 6858000"/>
              <a:gd name="connsiteX842" fmla="*/ 5687608 w 7369701"/>
              <a:gd name="connsiteY842" fmla="*/ 2039972 h 6858000"/>
              <a:gd name="connsiteX843" fmla="*/ 5657554 w 7369701"/>
              <a:gd name="connsiteY843" fmla="*/ 1576445 h 6858000"/>
              <a:gd name="connsiteX844" fmla="*/ 5150475 w 7369701"/>
              <a:gd name="connsiteY844" fmla="*/ 1274012 h 6858000"/>
              <a:gd name="connsiteX845" fmla="*/ 5349142 w 7369701"/>
              <a:gd name="connsiteY845" fmla="*/ 2204405 h 6858000"/>
              <a:gd name="connsiteX846" fmla="*/ 5262214 w 7369701"/>
              <a:gd name="connsiteY846" fmla="*/ 2233836 h 6858000"/>
              <a:gd name="connsiteX847" fmla="*/ 4981539 w 7369701"/>
              <a:gd name="connsiteY847" fmla="*/ 1542201 h 6858000"/>
              <a:gd name="connsiteX848" fmla="*/ 4958461 w 7369701"/>
              <a:gd name="connsiteY848" fmla="*/ 1136957 h 6858000"/>
              <a:gd name="connsiteX849" fmla="*/ 4655015 w 7369701"/>
              <a:gd name="connsiteY849" fmla="*/ 891426 h 6858000"/>
              <a:gd name="connsiteX850" fmla="*/ 4348002 w 7369701"/>
              <a:gd name="connsiteY850" fmla="*/ 2205895 h 6858000"/>
              <a:gd name="connsiteX851" fmla="*/ 4262250 w 7369701"/>
              <a:gd name="connsiteY851" fmla="*/ 2219972 h 6858000"/>
              <a:gd name="connsiteX852" fmla="*/ 4550611 w 7369701"/>
              <a:gd name="connsiteY852" fmla="*/ 817540 h 6858000"/>
              <a:gd name="connsiteX853" fmla="*/ 4564418 w 7369701"/>
              <a:gd name="connsiteY853" fmla="*/ 808293 h 6858000"/>
              <a:gd name="connsiteX854" fmla="*/ 4266388 w 7369701"/>
              <a:gd name="connsiteY854" fmla="*/ 500083 h 6858000"/>
              <a:gd name="connsiteX855" fmla="*/ 4032842 w 7369701"/>
              <a:gd name="connsiteY855" fmla="*/ 211809 h 6858000"/>
              <a:gd name="connsiteX856" fmla="*/ 3882765 w 7369701"/>
              <a:gd name="connsiteY856" fmla="*/ 0 h 6858000"/>
              <a:gd name="connsiteX857" fmla="*/ 3721337 w 7369701"/>
              <a:gd name="connsiteY857" fmla="*/ 0 h 6858000"/>
              <a:gd name="connsiteX858" fmla="*/ 3797544 w 7369701"/>
              <a:gd name="connsiteY858" fmla="*/ 0 h 6858000"/>
              <a:gd name="connsiteX859" fmla="*/ 3775734 w 7369701"/>
              <a:gd name="connsiteY859" fmla="*/ 95131 h 6858000"/>
              <a:gd name="connsiteX860" fmla="*/ 3724807 w 7369701"/>
              <a:gd name="connsiteY860" fmla="*/ 272257 h 6858000"/>
              <a:gd name="connsiteX861" fmla="*/ 3726844 w 7369701"/>
              <a:gd name="connsiteY861" fmla="*/ 282988 h 6858000"/>
              <a:gd name="connsiteX862" fmla="*/ 3742664 w 7369701"/>
              <a:gd name="connsiteY862" fmla="*/ 279918 h 6858000"/>
              <a:gd name="connsiteX863" fmla="*/ 4103910 w 7369701"/>
              <a:gd name="connsiteY863" fmla="*/ 1161917 h 6858000"/>
              <a:gd name="connsiteX864" fmla="*/ 4020269 w 7369701"/>
              <a:gd name="connsiteY864" fmla="*/ 1200406 h 6858000"/>
              <a:gd name="connsiteX865" fmla="*/ 3674882 w 7369701"/>
              <a:gd name="connsiteY865" fmla="*/ 488524 h 6858000"/>
              <a:gd name="connsiteX866" fmla="*/ 3132682 w 7369701"/>
              <a:gd name="connsiteY866" fmla="*/ 1072284 h 6858000"/>
              <a:gd name="connsiteX867" fmla="*/ 2716346 w 7369701"/>
              <a:gd name="connsiteY867" fmla="*/ 1276376 h 6858000"/>
              <a:gd name="connsiteX868" fmla="*/ 2716772 w 7369701"/>
              <a:gd name="connsiteY868" fmla="*/ 1255462 h 6858000"/>
              <a:gd name="connsiteX869" fmla="*/ 3471096 w 7369701"/>
              <a:gd name="connsiteY869" fmla="*/ 437072 h 6858000"/>
              <a:gd name="connsiteX870" fmla="*/ 3639057 w 7369701"/>
              <a:gd name="connsiteY870" fmla="*/ 286334 h 6858000"/>
              <a:gd name="connsiteX871" fmla="*/ 3640309 w 7369701"/>
              <a:gd name="connsiteY871" fmla="*/ 284664 h 6858000"/>
              <a:gd name="connsiteX872" fmla="*/ 3646022 w 7369701"/>
              <a:gd name="connsiteY872" fmla="*/ 276711 h 6858000"/>
              <a:gd name="connsiteX873" fmla="*/ 3707943 w 7369701"/>
              <a:gd name="connsiteY873" fmla="*/ 65958 h 6858000"/>
              <a:gd name="connsiteX874" fmla="*/ 3721337 w 7369701"/>
              <a:gd name="connsiteY874" fmla="*/ 0 h 6858000"/>
              <a:gd name="connsiteX875" fmla="*/ 2867960 w 7369701"/>
              <a:gd name="connsiteY875" fmla="*/ 0 h 6858000"/>
              <a:gd name="connsiteX876" fmla="*/ 2926351 w 7369701"/>
              <a:gd name="connsiteY876" fmla="*/ 0 h 6858000"/>
              <a:gd name="connsiteX877" fmla="*/ 2902823 w 7369701"/>
              <a:gd name="connsiteY877" fmla="*/ 262929 h 6858000"/>
              <a:gd name="connsiteX878" fmla="*/ 2940663 w 7369701"/>
              <a:gd name="connsiteY878" fmla="*/ 140884 h 6858000"/>
              <a:gd name="connsiteX879" fmla="*/ 2947039 w 7369701"/>
              <a:gd name="connsiteY879" fmla="*/ 122524 h 6858000"/>
              <a:gd name="connsiteX880" fmla="*/ 2984316 w 7369701"/>
              <a:gd name="connsiteY880" fmla="*/ 0 h 6858000"/>
              <a:gd name="connsiteX881" fmla="*/ 3016114 w 7369701"/>
              <a:gd name="connsiteY881" fmla="*/ 0 h 6858000"/>
              <a:gd name="connsiteX882" fmla="*/ 2979949 w 7369701"/>
              <a:gd name="connsiteY882" fmla="*/ 119274 h 6858000"/>
              <a:gd name="connsiteX883" fmla="*/ 3023879 w 7369701"/>
              <a:gd name="connsiteY883" fmla="*/ 0 h 6858000"/>
              <a:gd name="connsiteX884" fmla="*/ 3105400 w 7369701"/>
              <a:gd name="connsiteY884" fmla="*/ 0 h 6858000"/>
              <a:gd name="connsiteX885" fmla="*/ 3094669 w 7369701"/>
              <a:gd name="connsiteY885" fmla="*/ 30308 h 6858000"/>
              <a:gd name="connsiteX886" fmla="*/ 2901945 w 7369701"/>
              <a:gd name="connsiteY886" fmla="*/ 466538 h 6858000"/>
              <a:gd name="connsiteX887" fmla="*/ 2815209 w 7369701"/>
              <a:gd name="connsiteY887" fmla="*/ 497361 h 6858000"/>
              <a:gd name="connsiteX888" fmla="*/ 2844845 w 7369701"/>
              <a:gd name="connsiteY888" fmla="*/ 127638 h 6858000"/>
              <a:gd name="connsiteX889" fmla="*/ 2867960 w 7369701"/>
              <a:gd name="connsiteY889" fmla="*/ 0 h 6858000"/>
              <a:gd name="connsiteX890" fmla="*/ 1057230 w 7369701"/>
              <a:gd name="connsiteY890" fmla="*/ 0 h 6858000"/>
              <a:gd name="connsiteX891" fmla="*/ 1111003 w 7369701"/>
              <a:gd name="connsiteY891" fmla="*/ 0 h 6858000"/>
              <a:gd name="connsiteX892" fmla="*/ 1125553 w 7369701"/>
              <a:gd name="connsiteY892" fmla="*/ 52588 h 6858000"/>
              <a:gd name="connsiteX893" fmla="*/ 1304276 w 7369701"/>
              <a:gd name="connsiteY893" fmla="*/ 476275 h 6858000"/>
              <a:gd name="connsiteX894" fmla="*/ 1492066 w 7369701"/>
              <a:gd name="connsiteY894" fmla="*/ 886333 h 6858000"/>
              <a:gd name="connsiteX895" fmla="*/ 1423698 w 7369701"/>
              <a:gd name="connsiteY895" fmla="*/ 710817 h 6858000"/>
              <a:gd name="connsiteX896" fmla="*/ 1357609 w 7369701"/>
              <a:gd name="connsiteY896" fmla="*/ 532892 h 6858000"/>
              <a:gd name="connsiteX897" fmla="*/ 1309550 w 7369701"/>
              <a:gd name="connsiteY897" fmla="*/ 374031 h 6858000"/>
              <a:gd name="connsiteX898" fmla="*/ 1193673 w 7369701"/>
              <a:gd name="connsiteY898" fmla="*/ 49533 h 6858000"/>
              <a:gd name="connsiteX899" fmla="*/ 1164391 w 7369701"/>
              <a:gd name="connsiteY899" fmla="*/ 0 h 6858000"/>
              <a:gd name="connsiteX900" fmla="*/ 1200666 w 7369701"/>
              <a:gd name="connsiteY900" fmla="*/ 0 h 6858000"/>
              <a:gd name="connsiteX901" fmla="*/ 1223408 w 7369701"/>
              <a:gd name="connsiteY901" fmla="*/ 38996 h 6858000"/>
              <a:gd name="connsiteX902" fmla="*/ 1339635 w 7369701"/>
              <a:gd name="connsiteY902" fmla="*/ 365517 h 6858000"/>
              <a:gd name="connsiteX903" fmla="*/ 1387469 w 7369701"/>
              <a:gd name="connsiteY903" fmla="*/ 523079 h 6858000"/>
              <a:gd name="connsiteX904" fmla="*/ 1452685 w 7369701"/>
              <a:gd name="connsiteY904" fmla="*/ 699806 h 6858000"/>
              <a:gd name="connsiteX905" fmla="*/ 1492092 w 7369701"/>
              <a:gd name="connsiteY905" fmla="*/ 800424 h 6858000"/>
              <a:gd name="connsiteX906" fmla="*/ 1455302 w 7369701"/>
              <a:gd name="connsiteY906" fmla="*/ 632913 h 6858000"/>
              <a:gd name="connsiteX907" fmla="*/ 1222336 w 7369701"/>
              <a:gd name="connsiteY907" fmla="*/ 9480 h 6858000"/>
              <a:gd name="connsiteX908" fmla="*/ 1214634 w 7369701"/>
              <a:gd name="connsiteY908" fmla="*/ 0 h 6858000"/>
              <a:gd name="connsiteX909" fmla="*/ 1289827 w 7369701"/>
              <a:gd name="connsiteY909" fmla="*/ 0 h 6858000"/>
              <a:gd name="connsiteX910" fmla="*/ 1321076 w 7369701"/>
              <a:gd name="connsiteY910" fmla="*/ 59722 h 6858000"/>
              <a:gd name="connsiteX911" fmla="*/ 1512579 w 7369701"/>
              <a:gd name="connsiteY911" fmla="*/ 626441 h 6858000"/>
              <a:gd name="connsiteX912" fmla="*/ 1506076 w 7369701"/>
              <a:gd name="connsiteY912" fmla="*/ 1089289 h 6858000"/>
              <a:gd name="connsiteX913" fmla="*/ 1486346 w 7369701"/>
              <a:gd name="connsiteY913" fmla="*/ 1079919 h 6858000"/>
              <a:gd name="connsiteX914" fmla="*/ 1070511 w 7369701"/>
              <a:gd name="connsiteY914" fmla="*/ 48609 h 6858000"/>
              <a:gd name="connsiteX915" fmla="*/ 1057230 w 7369701"/>
              <a:gd name="connsiteY915" fmla="*/ 0 h 6858000"/>
              <a:gd name="connsiteX916" fmla="*/ 43151 w 7369701"/>
              <a:gd name="connsiteY916" fmla="*/ 0 h 6858000"/>
              <a:gd name="connsiteX917" fmla="*/ 95283 w 7369701"/>
              <a:gd name="connsiteY917" fmla="*/ 0 h 6858000"/>
              <a:gd name="connsiteX918" fmla="*/ 300708 w 7369701"/>
              <a:gd name="connsiteY918" fmla="*/ 154571 h 6858000"/>
              <a:gd name="connsiteX919" fmla="*/ 530414 w 7369701"/>
              <a:gd name="connsiteY919" fmla="*/ 354673 h 6858000"/>
              <a:gd name="connsiteX920" fmla="*/ 333785 w 7369701"/>
              <a:gd name="connsiteY920" fmla="*/ 161564 h 6858000"/>
              <a:gd name="connsiteX921" fmla="*/ 147005 w 7369701"/>
              <a:gd name="connsiteY921" fmla="*/ 0 h 6858000"/>
              <a:gd name="connsiteX922" fmla="*/ 272509 w 7369701"/>
              <a:gd name="connsiteY922" fmla="*/ 0 h 6858000"/>
              <a:gd name="connsiteX923" fmla="*/ 326276 w 7369701"/>
              <a:gd name="connsiteY923" fmla="*/ 45847 h 6858000"/>
              <a:gd name="connsiteX924" fmla="*/ 823759 w 7369701"/>
              <a:gd name="connsiteY924" fmla="*/ 574145 h 6858000"/>
              <a:gd name="connsiteX925" fmla="*/ 811254 w 7369701"/>
              <a:gd name="connsiteY925" fmla="*/ 665546 h 6858000"/>
              <a:gd name="connsiteX926" fmla="*/ 154042 w 7369701"/>
              <a:gd name="connsiteY926" fmla="*/ 261522 h 6858000"/>
              <a:gd name="connsiteX927" fmla="*/ 13550 w 7369701"/>
              <a:gd name="connsiteY927" fmla="*/ 158423 h 6858000"/>
              <a:gd name="connsiteX928" fmla="*/ 0 w 7369701"/>
              <a:gd name="connsiteY928" fmla="*/ 146618 h 6858000"/>
              <a:gd name="connsiteX929" fmla="*/ 0 w 7369701"/>
              <a:gd name="connsiteY929" fmla="*/ 59161 h 6858000"/>
              <a:gd name="connsiteX930" fmla="*/ 45427 w 7369701"/>
              <a:gd name="connsiteY930" fmla="*/ 101078 h 6858000"/>
              <a:gd name="connsiteX931" fmla="*/ 630103 w 7369701"/>
              <a:gd name="connsiteY931" fmla="*/ 485885 h 6858000"/>
              <a:gd name="connsiteX932" fmla="*/ 532040 w 7369701"/>
              <a:gd name="connsiteY932" fmla="*/ 399359 h 6858000"/>
              <a:gd name="connsiteX933" fmla="*/ 517618 w 7369701"/>
              <a:gd name="connsiteY933" fmla="*/ 385726 h 6858000"/>
              <a:gd name="connsiteX934" fmla="*/ 285074 w 7369701"/>
              <a:gd name="connsiteY934" fmla="*/ 182755 h 6858000"/>
              <a:gd name="connsiteX935" fmla="*/ 43151 w 7369701"/>
              <a:gd name="connsiteY93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Lst>
            <a:rect l="l" t="t" r="r" b="b"/>
            <a:pathLst>
              <a:path w="7369701" h="6858000">
                <a:moveTo>
                  <a:pt x="369702" y="6712169"/>
                </a:moveTo>
                <a:lnTo>
                  <a:pt x="366575" y="6715556"/>
                </a:lnTo>
                <a:cubicBezTo>
                  <a:pt x="367954" y="6715031"/>
                  <a:pt x="369326" y="6714512"/>
                  <a:pt x="371637" y="6713954"/>
                </a:cubicBezTo>
                <a:lnTo>
                  <a:pt x="369702" y="6712169"/>
                </a:lnTo>
                <a:close/>
                <a:moveTo>
                  <a:pt x="1019354" y="6315006"/>
                </a:moveTo>
                <a:cubicBezTo>
                  <a:pt x="847231" y="6483030"/>
                  <a:pt x="636234" y="6599053"/>
                  <a:pt x="441046" y="6691153"/>
                </a:cubicBezTo>
                <a:cubicBezTo>
                  <a:pt x="668934" y="6613112"/>
                  <a:pt x="947819" y="6494377"/>
                  <a:pt x="1019354" y="6315006"/>
                </a:cubicBezTo>
                <a:close/>
                <a:moveTo>
                  <a:pt x="991680" y="6298413"/>
                </a:moveTo>
                <a:cubicBezTo>
                  <a:pt x="775775" y="6396465"/>
                  <a:pt x="575302" y="6507871"/>
                  <a:pt x="409060" y="6671470"/>
                </a:cubicBezTo>
                <a:cubicBezTo>
                  <a:pt x="603834" y="6580783"/>
                  <a:pt x="817655" y="6465584"/>
                  <a:pt x="991680" y="6298413"/>
                </a:cubicBezTo>
                <a:close/>
                <a:moveTo>
                  <a:pt x="103333" y="5699602"/>
                </a:moveTo>
                <a:cubicBezTo>
                  <a:pt x="133282" y="5726353"/>
                  <a:pt x="175725" y="5762843"/>
                  <a:pt x="233938" y="5809416"/>
                </a:cubicBezTo>
                <a:cubicBezTo>
                  <a:pt x="390802" y="5935412"/>
                  <a:pt x="652575" y="6145703"/>
                  <a:pt x="883580" y="6180710"/>
                </a:cubicBezTo>
                <a:cubicBezTo>
                  <a:pt x="736829" y="6133021"/>
                  <a:pt x="610173" y="6040280"/>
                  <a:pt x="487337" y="5950182"/>
                </a:cubicBezTo>
                <a:cubicBezTo>
                  <a:pt x="443670" y="5917932"/>
                  <a:pt x="398584" y="5885270"/>
                  <a:pt x="354051" y="5854912"/>
                </a:cubicBezTo>
                <a:cubicBezTo>
                  <a:pt x="302352" y="5819720"/>
                  <a:pt x="247963" y="5787429"/>
                  <a:pt x="195436" y="5755068"/>
                </a:cubicBezTo>
                <a:lnTo>
                  <a:pt x="103333" y="5699602"/>
                </a:lnTo>
                <a:close/>
                <a:moveTo>
                  <a:pt x="5539432" y="5642928"/>
                </a:moveTo>
                <a:cubicBezTo>
                  <a:pt x="5544304" y="5659969"/>
                  <a:pt x="5549664" y="5677449"/>
                  <a:pt x="5555462" y="5694454"/>
                </a:cubicBezTo>
                <a:cubicBezTo>
                  <a:pt x="5631122" y="5909386"/>
                  <a:pt x="5731219" y="6118228"/>
                  <a:pt x="5828270" y="6320663"/>
                </a:cubicBezTo>
                <a:cubicBezTo>
                  <a:pt x="5868407" y="6404290"/>
                  <a:pt x="5908582" y="6488842"/>
                  <a:pt x="5947416" y="6574846"/>
                </a:cubicBezTo>
                <a:cubicBezTo>
                  <a:pt x="5894674" y="6327329"/>
                  <a:pt x="5793018" y="5718484"/>
                  <a:pt x="5539432" y="5642928"/>
                </a:cubicBezTo>
                <a:close/>
                <a:moveTo>
                  <a:pt x="51253" y="5631825"/>
                </a:moveTo>
                <a:lnTo>
                  <a:pt x="211622" y="5728803"/>
                </a:lnTo>
                <a:cubicBezTo>
                  <a:pt x="264592" y="5760684"/>
                  <a:pt x="319013" y="5793908"/>
                  <a:pt x="371652" y="5829062"/>
                </a:cubicBezTo>
                <a:cubicBezTo>
                  <a:pt x="417589" y="5859824"/>
                  <a:pt x="462230" y="5892964"/>
                  <a:pt x="505903" y="5925221"/>
                </a:cubicBezTo>
                <a:cubicBezTo>
                  <a:pt x="628246" y="6014875"/>
                  <a:pt x="754907" y="6107611"/>
                  <a:pt x="899240" y="6153068"/>
                </a:cubicBezTo>
                <a:cubicBezTo>
                  <a:pt x="928476" y="6162153"/>
                  <a:pt x="958088" y="6168887"/>
                  <a:pt x="988114" y="6174204"/>
                </a:cubicBezTo>
                <a:cubicBezTo>
                  <a:pt x="943280" y="6136411"/>
                  <a:pt x="896194" y="6100100"/>
                  <a:pt x="845971" y="6067177"/>
                </a:cubicBezTo>
                <a:cubicBezTo>
                  <a:pt x="720131" y="5983257"/>
                  <a:pt x="580034" y="5915740"/>
                  <a:pt x="448057" y="5841376"/>
                </a:cubicBezTo>
                <a:cubicBezTo>
                  <a:pt x="341781" y="5780886"/>
                  <a:pt x="90319" y="5630263"/>
                  <a:pt x="51253" y="5631825"/>
                </a:cubicBezTo>
                <a:close/>
                <a:moveTo>
                  <a:pt x="2606687" y="5630718"/>
                </a:moveTo>
                <a:cubicBezTo>
                  <a:pt x="2484040" y="5952782"/>
                  <a:pt x="2550772" y="6305470"/>
                  <a:pt x="2645658" y="6640259"/>
                </a:cubicBezTo>
                <a:cubicBezTo>
                  <a:pt x="2605413" y="6320984"/>
                  <a:pt x="2566733" y="5970903"/>
                  <a:pt x="2606687" y="5630718"/>
                </a:cubicBezTo>
                <a:close/>
                <a:moveTo>
                  <a:pt x="3642057" y="5573487"/>
                </a:moveTo>
                <a:cubicBezTo>
                  <a:pt x="3639338" y="5575453"/>
                  <a:pt x="3635693" y="5577466"/>
                  <a:pt x="3632981" y="5579437"/>
                </a:cubicBezTo>
                <a:cubicBezTo>
                  <a:pt x="3509182" y="5674738"/>
                  <a:pt x="3441993" y="5811556"/>
                  <a:pt x="3382436" y="5952726"/>
                </a:cubicBezTo>
                <a:cubicBezTo>
                  <a:pt x="3286719" y="6179641"/>
                  <a:pt x="3231101" y="6419386"/>
                  <a:pt x="3191929" y="6662669"/>
                </a:cubicBezTo>
                <a:cubicBezTo>
                  <a:pt x="3237125" y="6465250"/>
                  <a:pt x="3296425" y="6271000"/>
                  <a:pt x="3369898" y="6081771"/>
                </a:cubicBezTo>
                <a:cubicBezTo>
                  <a:pt x="3454377" y="5865084"/>
                  <a:pt x="3540614" y="5703753"/>
                  <a:pt x="3642057" y="5573487"/>
                </a:cubicBezTo>
                <a:close/>
                <a:moveTo>
                  <a:pt x="2650666" y="5530686"/>
                </a:moveTo>
                <a:cubicBezTo>
                  <a:pt x="2650695" y="5531619"/>
                  <a:pt x="2650695" y="5531619"/>
                  <a:pt x="2650249" y="5532101"/>
                </a:cubicBezTo>
                <a:cubicBezTo>
                  <a:pt x="2594633" y="5864991"/>
                  <a:pt x="2624834" y="6212617"/>
                  <a:pt x="2663808" y="6535215"/>
                </a:cubicBezTo>
                <a:cubicBezTo>
                  <a:pt x="2664345" y="6401062"/>
                  <a:pt x="2664881" y="6266909"/>
                  <a:pt x="2665418" y="6132756"/>
                </a:cubicBezTo>
                <a:cubicBezTo>
                  <a:pt x="2666315" y="5945493"/>
                  <a:pt x="2661038" y="5743579"/>
                  <a:pt x="2650666" y="5530686"/>
                </a:cubicBezTo>
                <a:close/>
                <a:moveTo>
                  <a:pt x="2680277" y="5479204"/>
                </a:moveTo>
                <a:cubicBezTo>
                  <a:pt x="2679826" y="5479692"/>
                  <a:pt x="2679381" y="5480173"/>
                  <a:pt x="2678972" y="5481582"/>
                </a:cubicBezTo>
                <a:cubicBezTo>
                  <a:pt x="2691463" y="5712555"/>
                  <a:pt x="2697451" y="5932139"/>
                  <a:pt x="2696666" y="6133836"/>
                </a:cubicBezTo>
                <a:lnTo>
                  <a:pt x="2695769" y="6390955"/>
                </a:lnTo>
                <a:cubicBezTo>
                  <a:pt x="2712509" y="6297144"/>
                  <a:pt x="2727840" y="6202916"/>
                  <a:pt x="2739893" y="6108357"/>
                </a:cubicBezTo>
                <a:cubicBezTo>
                  <a:pt x="2767348" y="5886500"/>
                  <a:pt x="2737035" y="5687445"/>
                  <a:pt x="2680277" y="5479204"/>
                </a:cubicBezTo>
                <a:close/>
                <a:moveTo>
                  <a:pt x="1132195" y="5467980"/>
                </a:moveTo>
                <a:cubicBezTo>
                  <a:pt x="1313054" y="5495211"/>
                  <a:pt x="1494925" y="5512628"/>
                  <a:pt x="1679056" y="5516907"/>
                </a:cubicBezTo>
                <a:cubicBezTo>
                  <a:pt x="1838007" y="5520331"/>
                  <a:pt x="1983050" y="5490313"/>
                  <a:pt x="2128648" y="5474249"/>
                </a:cubicBezTo>
                <a:cubicBezTo>
                  <a:pt x="2028248" y="5467548"/>
                  <a:pt x="1925543" y="5473055"/>
                  <a:pt x="1825619" y="5478447"/>
                </a:cubicBezTo>
                <a:lnTo>
                  <a:pt x="1737798" y="5483353"/>
                </a:lnTo>
                <a:cubicBezTo>
                  <a:pt x="1536509" y="5492800"/>
                  <a:pt x="1332771" y="5487439"/>
                  <a:pt x="1132195" y="5467980"/>
                </a:cubicBezTo>
                <a:close/>
                <a:moveTo>
                  <a:pt x="1456157" y="5371404"/>
                </a:moveTo>
                <a:cubicBezTo>
                  <a:pt x="1385125" y="5373535"/>
                  <a:pt x="1314200" y="5378444"/>
                  <a:pt x="1244432" y="5385601"/>
                </a:cubicBezTo>
                <a:cubicBezTo>
                  <a:pt x="1151404" y="5395142"/>
                  <a:pt x="1060429" y="5408677"/>
                  <a:pt x="973990" y="5424940"/>
                </a:cubicBezTo>
                <a:cubicBezTo>
                  <a:pt x="1017323" y="5425535"/>
                  <a:pt x="1061253" y="5429367"/>
                  <a:pt x="1103809" y="5433720"/>
                </a:cubicBezTo>
                <a:lnTo>
                  <a:pt x="1123454" y="5435727"/>
                </a:lnTo>
                <a:cubicBezTo>
                  <a:pt x="1326373" y="5455563"/>
                  <a:pt x="1533386" y="5461253"/>
                  <a:pt x="1737017" y="5452183"/>
                </a:cubicBezTo>
                <a:lnTo>
                  <a:pt x="1824397" y="5447757"/>
                </a:lnTo>
                <a:cubicBezTo>
                  <a:pt x="1905266" y="5443590"/>
                  <a:pt x="1987993" y="5439352"/>
                  <a:pt x="2070059" y="5441660"/>
                </a:cubicBezTo>
                <a:cubicBezTo>
                  <a:pt x="1883310" y="5383634"/>
                  <a:pt x="1669251" y="5365013"/>
                  <a:pt x="1456157" y="5371404"/>
                </a:cubicBezTo>
                <a:close/>
                <a:moveTo>
                  <a:pt x="4988186" y="5216467"/>
                </a:moveTo>
                <a:cubicBezTo>
                  <a:pt x="4914642" y="5275764"/>
                  <a:pt x="4843105" y="5338703"/>
                  <a:pt x="4777334" y="5406072"/>
                </a:cubicBezTo>
                <a:cubicBezTo>
                  <a:pt x="4757662" y="5426414"/>
                  <a:pt x="4737537" y="5447249"/>
                  <a:pt x="4718341" y="5468043"/>
                </a:cubicBezTo>
                <a:cubicBezTo>
                  <a:pt x="4681696" y="5506771"/>
                  <a:pt x="4644162" y="5546455"/>
                  <a:pt x="4604655" y="5583434"/>
                </a:cubicBezTo>
                <a:cubicBezTo>
                  <a:pt x="4591636" y="5595592"/>
                  <a:pt x="4578581" y="5606832"/>
                  <a:pt x="4565074" y="5618550"/>
                </a:cubicBezTo>
                <a:cubicBezTo>
                  <a:pt x="4712605" y="5511121"/>
                  <a:pt x="4908425" y="5376611"/>
                  <a:pt x="4988186" y="5216467"/>
                </a:cubicBezTo>
                <a:close/>
                <a:moveTo>
                  <a:pt x="4978032" y="5183809"/>
                </a:moveTo>
                <a:cubicBezTo>
                  <a:pt x="4748175" y="5235846"/>
                  <a:pt x="4611576" y="5430393"/>
                  <a:pt x="4463413" y="5615162"/>
                </a:cubicBezTo>
                <a:cubicBezTo>
                  <a:pt x="4428815" y="5658459"/>
                  <a:pt x="4393697" y="5700384"/>
                  <a:pt x="4358134" y="5742791"/>
                </a:cubicBezTo>
                <a:lnTo>
                  <a:pt x="4376219" y="5729027"/>
                </a:lnTo>
                <a:cubicBezTo>
                  <a:pt x="4445817" y="5675939"/>
                  <a:pt x="4517680" y="5621374"/>
                  <a:pt x="4582340" y="5561037"/>
                </a:cubicBezTo>
                <a:cubicBezTo>
                  <a:pt x="4621394" y="5524545"/>
                  <a:pt x="4658482" y="5485345"/>
                  <a:pt x="4694684" y="5447098"/>
                </a:cubicBezTo>
                <a:cubicBezTo>
                  <a:pt x="4714806" y="5426264"/>
                  <a:pt x="4733997" y="5405475"/>
                  <a:pt x="4754123" y="5384643"/>
                </a:cubicBezTo>
                <a:cubicBezTo>
                  <a:pt x="4823909" y="5312925"/>
                  <a:pt x="4899949" y="5246074"/>
                  <a:pt x="4978032" y="5183809"/>
                </a:cubicBezTo>
                <a:close/>
                <a:moveTo>
                  <a:pt x="1903353" y="5044827"/>
                </a:moveTo>
                <a:cubicBezTo>
                  <a:pt x="1900901" y="5049058"/>
                  <a:pt x="1913196" y="5065331"/>
                  <a:pt x="1936931" y="5093954"/>
                </a:cubicBezTo>
                <a:cubicBezTo>
                  <a:pt x="2021149" y="5196773"/>
                  <a:pt x="2108079" y="5297623"/>
                  <a:pt x="2195868" y="5396574"/>
                </a:cubicBezTo>
                <a:cubicBezTo>
                  <a:pt x="2196092" y="5309013"/>
                  <a:pt x="2155695" y="5230515"/>
                  <a:pt x="2088852" y="5166123"/>
                </a:cubicBezTo>
                <a:cubicBezTo>
                  <a:pt x="2054441" y="5132572"/>
                  <a:pt x="2001584" y="5091839"/>
                  <a:pt x="1958241" y="5067955"/>
                </a:cubicBezTo>
                <a:cubicBezTo>
                  <a:pt x="1922998" y="5048408"/>
                  <a:pt x="1905803" y="5040595"/>
                  <a:pt x="1903353" y="5044827"/>
                </a:cubicBezTo>
                <a:close/>
                <a:moveTo>
                  <a:pt x="1979378" y="4769504"/>
                </a:moveTo>
                <a:cubicBezTo>
                  <a:pt x="2251008" y="4946802"/>
                  <a:pt x="2557265" y="5046794"/>
                  <a:pt x="2882120" y="5064547"/>
                </a:cubicBezTo>
                <a:cubicBezTo>
                  <a:pt x="2852884" y="5055476"/>
                  <a:pt x="2822307" y="5047842"/>
                  <a:pt x="2793103" y="5039699"/>
                </a:cubicBezTo>
                <a:lnTo>
                  <a:pt x="2770041" y="5033634"/>
                </a:lnTo>
                <a:cubicBezTo>
                  <a:pt x="2500352" y="4962917"/>
                  <a:pt x="2236095" y="4864963"/>
                  <a:pt x="1979378" y="4769504"/>
                </a:cubicBezTo>
                <a:close/>
                <a:moveTo>
                  <a:pt x="1927410" y="4716164"/>
                </a:moveTo>
                <a:cubicBezTo>
                  <a:pt x="1938311" y="4720848"/>
                  <a:pt x="1949172" y="4724604"/>
                  <a:pt x="1959587" y="4728849"/>
                </a:cubicBezTo>
                <a:cubicBezTo>
                  <a:pt x="2224818" y="4827692"/>
                  <a:pt x="2499050" y="4930367"/>
                  <a:pt x="2777707" y="5003991"/>
                </a:cubicBezTo>
                <a:lnTo>
                  <a:pt x="2800768" y="5010056"/>
                </a:lnTo>
                <a:lnTo>
                  <a:pt x="2879408" y="5031590"/>
                </a:lnTo>
                <a:cubicBezTo>
                  <a:pt x="2873718" y="5029024"/>
                  <a:pt x="2868475" y="5025973"/>
                  <a:pt x="2862295" y="5022958"/>
                </a:cubicBezTo>
                <a:cubicBezTo>
                  <a:pt x="2846112" y="5014292"/>
                  <a:pt x="2829972" y="5006555"/>
                  <a:pt x="2813343" y="4998369"/>
                </a:cubicBezTo>
                <a:cubicBezTo>
                  <a:pt x="2759214" y="4972589"/>
                  <a:pt x="2702010" y="4951123"/>
                  <a:pt x="2646245" y="4930999"/>
                </a:cubicBezTo>
                <a:cubicBezTo>
                  <a:pt x="2437298" y="4853662"/>
                  <a:pt x="2221285" y="4774272"/>
                  <a:pt x="1999243" y="4730524"/>
                </a:cubicBezTo>
                <a:lnTo>
                  <a:pt x="1979527" y="4726651"/>
                </a:lnTo>
                <a:lnTo>
                  <a:pt x="1927410" y="4716164"/>
                </a:lnTo>
                <a:close/>
                <a:moveTo>
                  <a:pt x="1997014" y="4698007"/>
                </a:moveTo>
                <a:lnTo>
                  <a:pt x="2005458" y="4699540"/>
                </a:lnTo>
                <a:cubicBezTo>
                  <a:pt x="2229844" y="4743659"/>
                  <a:pt x="2447268" y="4823456"/>
                  <a:pt x="2657186" y="4901687"/>
                </a:cubicBezTo>
                <a:cubicBezTo>
                  <a:pt x="2713431" y="4922259"/>
                  <a:pt x="2771565" y="4943688"/>
                  <a:pt x="2826662" y="4970362"/>
                </a:cubicBezTo>
                <a:cubicBezTo>
                  <a:pt x="2843286" y="4978544"/>
                  <a:pt x="2859914" y="4986729"/>
                  <a:pt x="2876100" y="4995397"/>
                </a:cubicBezTo>
                <a:cubicBezTo>
                  <a:pt x="2929811" y="5022592"/>
                  <a:pt x="2984941" y="5050189"/>
                  <a:pt x="3042600" y="5059532"/>
                </a:cubicBezTo>
                <a:cubicBezTo>
                  <a:pt x="2779645" y="4772909"/>
                  <a:pt x="2376891" y="4705645"/>
                  <a:pt x="1997014" y="4698007"/>
                </a:cubicBezTo>
                <a:close/>
                <a:moveTo>
                  <a:pt x="2305292" y="4219492"/>
                </a:moveTo>
                <a:cubicBezTo>
                  <a:pt x="2631112" y="4377847"/>
                  <a:pt x="3011879" y="4535878"/>
                  <a:pt x="3360922" y="4529373"/>
                </a:cubicBezTo>
                <a:cubicBezTo>
                  <a:pt x="3408391" y="4528405"/>
                  <a:pt x="3451278" y="4517839"/>
                  <a:pt x="3492420" y="4510145"/>
                </a:cubicBezTo>
                <a:cubicBezTo>
                  <a:pt x="3448862" y="4503966"/>
                  <a:pt x="3405674" y="4495449"/>
                  <a:pt x="3364086" y="4480340"/>
                </a:cubicBezTo>
                <a:cubicBezTo>
                  <a:pt x="3314946" y="4462747"/>
                  <a:pt x="3269673" y="4437082"/>
                  <a:pt x="3225818" y="4411822"/>
                </a:cubicBezTo>
                <a:cubicBezTo>
                  <a:pt x="3194830" y="4393966"/>
                  <a:pt x="3162431" y="4375699"/>
                  <a:pt x="3129696" y="4360704"/>
                </a:cubicBezTo>
                <a:cubicBezTo>
                  <a:pt x="3030558" y="4315774"/>
                  <a:pt x="2920899" y="4298731"/>
                  <a:pt x="2814545" y="4282955"/>
                </a:cubicBezTo>
                <a:cubicBezTo>
                  <a:pt x="2648192" y="4257474"/>
                  <a:pt x="2475773" y="4231762"/>
                  <a:pt x="2305292" y="4219492"/>
                </a:cubicBezTo>
                <a:close/>
                <a:moveTo>
                  <a:pt x="2626982" y="4206450"/>
                </a:moveTo>
                <a:cubicBezTo>
                  <a:pt x="2581807" y="4205467"/>
                  <a:pt x="2536327" y="4205706"/>
                  <a:pt x="2490617" y="4206951"/>
                </a:cubicBezTo>
                <a:cubicBezTo>
                  <a:pt x="2601507" y="4219748"/>
                  <a:pt x="2711611" y="4236309"/>
                  <a:pt x="2819869" y="4252936"/>
                </a:cubicBezTo>
                <a:cubicBezTo>
                  <a:pt x="2928115" y="4269564"/>
                  <a:pt x="3040565" y="4286495"/>
                  <a:pt x="3143018" y="4332698"/>
                </a:cubicBezTo>
                <a:cubicBezTo>
                  <a:pt x="3177162" y="4348099"/>
                  <a:pt x="3210046" y="4366808"/>
                  <a:pt x="3241520" y="4385112"/>
                </a:cubicBezTo>
                <a:cubicBezTo>
                  <a:pt x="3284409" y="4409477"/>
                  <a:pt x="3328265" y="4434739"/>
                  <a:pt x="3374575" y="4451517"/>
                </a:cubicBezTo>
                <a:cubicBezTo>
                  <a:pt x="3416609" y="4466134"/>
                  <a:pt x="3460730" y="4474620"/>
                  <a:pt x="3505221" y="4480757"/>
                </a:cubicBezTo>
                <a:cubicBezTo>
                  <a:pt x="3244537" y="4280088"/>
                  <a:pt x="2943211" y="4213332"/>
                  <a:pt x="2626982" y="4206450"/>
                </a:cubicBezTo>
                <a:close/>
                <a:moveTo>
                  <a:pt x="1310106" y="3943217"/>
                </a:moveTo>
                <a:cubicBezTo>
                  <a:pt x="1129544" y="4063332"/>
                  <a:pt x="976804" y="4212308"/>
                  <a:pt x="854994" y="4399136"/>
                </a:cubicBezTo>
                <a:cubicBezTo>
                  <a:pt x="813550" y="4462067"/>
                  <a:pt x="777442" y="4528637"/>
                  <a:pt x="742462" y="4594648"/>
                </a:cubicBezTo>
                <a:cubicBezTo>
                  <a:pt x="769633" y="4559245"/>
                  <a:pt x="795392" y="4522436"/>
                  <a:pt x="820602" y="4485915"/>
                </a:cubicBezTo>
                <a:cubicBezTo>
                  <a:pt x="839644" y="4458097"/>
                  <a:pt x="858127" y="4430568"/>
                  <a:pt x="878295" y="4403594"/>
                </a:cubicBezTo>
                <a:cubicBezTo>
                  <a:pt x="984168" y="4259170"/>
                  <a:pt x="1114491" y="4132679"/>
                  <a:pt x="1240607" y="4010401"/>
                </a:cubicBezTo>
                <a:lnTo>
                  <a:pt x="1310106" y="3943217"/>
                </a:lnTo>
                <a:close/>
                <a:moveTo>
                  <a:pt x="1423113" y="3874565"/>
                </a:moveTo>
                <a:lnTo>
                  <a:pt x="1260565" y="4031982"/>
                </a:lnTo>
                <a:cubicBezTo>
                  <a:pt x="1135292" y="4153135"/>
                  <a:pt x="1006090" y="4279065"/>
                  <a:pt x="901900" y="4421236"/>
                </a:cubicBezTo>
                <a:cubicBezTo>
                  <a:pt x="882292" y="4447928"/>
                  <a:pt x="863806" y="4475465"/>
                  <a:pt x="845044" y="4502436"/>
                </a:cubicBezTo>
                <a:cubicBezTo>
                  <a:pt x="797719" y="4571828"/>
                  <a:pt x="747866" y="4643196"/>
                  <a:pt x="685926" y="4703069"/>
                </a:cubicBezTo>
                <a:cubicBezTo>
                  <a:pt x="685087" y="4704192"/>
                  <a:pt x="684806" y="4705038"/>
                  <a:pt x="684248" y="4706721"/>
                </a:cubicBezTo>
                <a:cubicBezTo>
                  <a:pt x="955830" y="4450343"/>
                  <a:pt x="1215323" y="4185291"/>
                  <a:pt x="1423113" y="3874565"/>
                </a:cubicBezTo>
                <a:close/>
                <a:moveTo>
                  <a:pt x="3316479" y="3872136"/>
                </a:moveTo>
                <a:lnTo>
                  <a:pt x="3546806" y="4356139"/>
                </a:lnTo>
                <a:cubicBezTo>
                  <a:pt x="3510992" y="4217388"/>
                  <a:pt x="3440535" y="4086075"/>
                  <a:pt x="3364433" y="3953121"/>
                </a:cubicBezTo>
                <a:lnTo>
                  <a:pt x="3316479" y="3872136"/>
                </a:lnTo>
                <a:close/>
                <a:moveTo>
                  <a:pt x="3291335" y="3767420"/>
                </a:moveTo>
                <a:cubicBezTo>
                  <a:pt x="3324815" y="3824296"/>
                  <a:pt x="3358740" y="3880691"/>
                  <a:pt x="3390805" y="3937163"/>
                </a:cubicBezTo>
                <a:cubicBezTo>
                  <a:pt x="3469925" y="4075583"/>
                  <a:pt x="3543427" y="4213298"/>
                  <a:pt x="3579062" y="4359040"/>
                </a:cubicBezTo>
                <a:cubicBezTo>
                  <a:pt x="3585500" y="4228842"/>
                  <a:pt x="3547302" y="4112076"/>
                  <a:pt x="3467355" y="3988130"/>
                </a:cubicBezTo>
                <a:cubicBezTo>
                  <a:pt x="3420192" y="3915029"/>
                  <a:pt x="3371016" y="3849934"/>
                  <a:pt x="3310753" y="3787140"/>
                </a:cubicBezTo>
                <a:cubicBezTo>
                  <a:pt x="3303466" y="3779509"/>
                  <a:pt x="3297626" y="3773227"/>
                  <a:pt x="3291335" y="3767420"/>
                </a:cubicBezTo>
                <a:close/>
                <a:moveTo>
                  <a:pt x="1635889" y="3709494"/>
                </a:moveTo>
                <a:lnTo>
                  <a:pt x="1634800" y="3731111"/>
                </a:lnTo>
                <a:cubicBezTo>
                  <a:pt x="1634800" y="3731111"/>
                  <a:pt x="1635342" y="3716795"/>
                  <a:pt x="1635889" y="3709494"/>
                </a:cubicBezTo>
                <a:close/>
                <a:moveTo>
                  <a:pt x="1510397" y="3684705"/>
                </a:moveTo>
                <a:cubicBezTo>
                  <a:pt x="1390337" y="3729510"/>
                  <a:pt x="1267181" y="3766747"/>
                  <a:pt x="1146550" y="3802012"/>
                </a:cubicBezTo>
                <a:cubicBezTo>
                  <a:pt x="997862" y="3845736"/>
                  <a:pt x="843568" y="3890871"/>
                  <a:pt x="698834" y="3952272"/>
                </a:cubicBezTo>
                <a:cubicBezTo>
                  <a:pt x="460140" y="4053106"/>
                  <a:pt x="242842" y="4196577"/>
                  <a:pt x="34256" y="4347603"/>
                </a:cubicBezTo>
                <a:cubicBezTo>
                  <a:pt x="196048" y="4248849"/>
                  <a:pt x="358125" y="4150653"/>
                  <a:pt x="527241" y="4065078"/>
                </a:cubicBezTo>
                <a:cubicBezTo>
                  <a:pt x="838255" y="3908281"/>
                  <a:pt x="1212318" y="3863093"/>
                  <a:pt x="1510397" y="3684705"/>
                </a:cubicBezTo>
                <a:close/>
                <a:moveTo>
                  <a:pt x="1313114" y="3655216"/>
                </a:moveTo>
                <a:cubicBezTo>
                  <a:pt x="1247578" y="3654578"/>
                  <a:pt x="1180153" y="3656293"/>
                  <a:pt x="1109304" y="3669030"/>
                </a:cubicBezTo>
                <a:cubicBezTo>
                  <a:pt x="689821" y="3744031"/>
                  <a:pt x="334655" y="4032530"/>
                  <a:pt x="8129" y="4330519"/>
                </a:cubicBezTo>
                <a:cubicBezTo>
                  <a:pt x="220923" y="4176682"/>
                  <a:pt x="442983" y="4028720"/>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lose/>
                <a:moveTo>
                  <a:pt x="3655073" y="3650884"/>
                </a:moveTo>
                <a:cubicBezTo>
                  <a:pt x="3768399" y="3765347"/>
                  <a:pt x="3873410" y="3884450"/>
                  <a:pt x="3989938" y="3991685"/>
                </a:cubicBezTo>
                <a:cubicBezTo>
                  <a:pt x="4106468" y="4098916"/>
                  <a:pt x="4234512" y="4194281"/>
                  <a:pt x="4393907" y="4261258"/>
                </a:cubicBezTo>
                <a:cubicBezTo>
                  <a:pt x="4484865" y="4299540"/>
                  <a:pt x="4571866" y="4332385"/>
                  <a:pt x="4648051" y="4374051"/>
                </a:cubicBezTo>
                <a:cubicBezTo>
                  <a:pt x="4566919" y="4301848"/>
                  <a:pt x="4474187" y="4242216"/>
                  <a:pt x="4383389" y="4184369"/>
                </a:cubicBez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lose/>
                <a:moveTo>
                  <a:pt x="3670252" y="3622798"/>
                </a:move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97546" y="4220788"/>
                  <a:pt x="4597907" y="4284772"/>
                  <a:pt x="4684469" y="4364680"/>
                </a:cubicBezTo>
                <a:lnTo>
                  <a:pt x="4690271" y="4370034"/>
                </a:lnTo>
                <a:cubicBezTo>
                  <a:pt x="4617960" y="4134006"/>
                  <a:pt x="4326618" y="3976128"/>
                  <a:pt x="4136093" y="3858466"/>
                </a:cubicBezTo>
                <a:cubicBezTo>
                  <a:pt x="3985171" y="3764831"/>
                  <a:pt x="3831168" y="3687155"/>
                  <a:pt x="3670252" y="3622798"/>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4441737" y="3399734"/>
                </a:move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99925" y="4149276"/>
                  <a:pt x="5291490" y="4229096"/>
                  <a:pt x="5388878" y="4300185"/>
                </a:cubicBezTo>
                <a:cubicBezTo>
                  <a:pt x="5401114" y="4303421"/>
                  <a:pt x="5413353" y="4306662"/>
                  <a:pt x="5425556" y="4308967"/>
                </a:cubicBezTo>
                <a:cubicBezTo>
                  <a:pt x="5290970" y="4122931"/>
                  <a:pt x="5119226" y="3974244"/>
                  <a:pt x="4943646" y="3822916"/>
                </a:cubicBezTo>
                <a:cubicBezTo>
                  <a:pt x="4828850" y="3724110"/>
                  <a:pt x="4714058" y="3625311"/>
                  <a:pt x="4594837" y="3532274"/>
                </a:cubicBezTo>
                <a:cubicBezTo>
                  <a:pt x="4562450" y="3507077"/>
                  <a:pt x="4474786" y="3410282"/>
                  <a:pt x="4441737" y="3399734"/>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lnTo>
                  <a:pt x="5425834" y="3162785"/>
                </a:lnTo>
                <a:close/>
                <a:moveTo>
                  <a:pt x="1318687" y="3113840"/>
                </a:moveTo>
                <a:cubicBezTo>
                  <a:pt x="1233126" y="3142037"/>
                  <a:pt x="1148133" y="3174161"/>
                  <a:pt x="1066793" y="3212171"/>
                </a:cubicBezTo>
                <a:lnTo>
                  <a:pt x="993319" y="3247648"/>
                </a:ln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1238695" y="3076820"/>
                </a:moveTo>
                <a:cubicBezTo>
                  <a:pt x="1051055" y="3082190"/>
                  <a:pt x="886407" y="3192548"/>
                  <a:pt x="716371" y="3293249"/>
                </a:cubicBezTo>
                <a:cubicBezTo>
                  <a:pt x="670943" y="3320259"/>
                  <a:pt x="625512" y="3345868"/>
                  <a:pt x="579522" y="3371759"/>
                </a:cubicBezTo>
                <a:lnTo>
                  <a:pt x="600288" y="3365555"/>
                </a:lnTo>
                <a:cubicBezTo>
                  <a:pt x="680240" y="3341573"/>
                  <a:pt x="762713" y="3317034"/>
                  <a:pt x="840692" y="3284921"/>
                </a:cubicBezTo>
                <a:cubicBezTo>
                  <a:pt x="887813" y="3265484"/>
                  <a:pt x="934087" y="3242968"/>
                  <a:pt x="979248" y="3221003"/>
                </a:cubicBezTo>
                <a:lnTo>
                  <a:pt x="1053282" y="3185247"/>
                </a:ln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608772" y="3451680"/>
                  <a:pt x="5674122" y="3909676"/>
                  <a:pt x="5519779" y="4359223"/>
                </a:cubicBezTo>
                <a:cubicBezTo>
                  <a:pt x="5520262" y="4359669"/>
                  <a:pt x="5520293" y="4360602"/>
                  <a:pt x="5520293" y="4360602"/>
                </a:cubicBezTo>
                <a:cubicBezTo>
                  <a:pt x="5627244" y="4437825"/>
                  <a:pt x="5699666" y="4548575"/>
                  <a:pt x="5767221" y="4665564"/>
                </a:cubicBezTo>
                <a:cubicBezTo>
                  <a:pt x="6275281" y="4699277"/>
                  <a:pt x="6739386" y="4778523"/>
                  <a:pt x="6937169" y="4815941"/>
                </a:cubicBezTo>
                <a:cubicBezTo>
                  <a:pt x="7134952" y="4853359"/>
                  <a:pt x="7020263" y="4903218"/>
                  <a:pt x="6953922" y="4890068"/>
                </a:cubicBezTo>
                <a:cubicBezTo>
                  <a:pt x="6799988" y="4859556"/>
                  <a:pt x="6485790" y="4815676"/>
                  <a:pt x="6071359" y="4770770"/>
                </a:cubicBezTo>
                <a:lnTo>
                  <a:pt x="6038839" y="4764474"/>
                </a:lnTo>
                <a:cubicBezTo>
                  <a:pt x="6038795" y="4764265"/>
                  <a:pt x="6038750" y="4764056"/>
                  <a:pt x="6038706" y="4763847"/>
                </a:cubicBezTo>
                <a:lnTo>
                  <a:pt x="6037784" y="4764270"/>
                </a:lnTo>
                <a:lnTo>
                  <a:pt x="6038839" y="4764474"/>
                </a:lnTo>
                <a:lnTo>
                  <a:pt x="6040338" y="4771418"/>
                </a:lnTo>
                <a:cubicBezTo>
                  <a:pt x="6039088" y="4781803"/>
                  <a:pt x="6034314" y="4794510"/>
                  <a:pt x="6024488" y="4809903"/>
                </a:cubicBezTo>
                <a:cubicBezTo>
                  <a:pt x="5910095" y="5058984"/>
                  <a:pt x="5773348" y="5296385"/>
                  <a:pt x="5599771" y="5509652"/>
                </a:cubicBezTo>
                <a:cubicBezTo>
                  <a:pt x="5583815" y="5529842"/>
                  <a:pt x="5566811" y="5547293"/>
                  <a:pt x="5548843" y="5563845"/>
                </a:cubicBezTo>
                <a:cubicBezTo>
                  <a:pt x="5773782" y="5645205"/>
                  <a:pt x="5890323" y="6067151"/>
                  <a:pt x="5940952" y="6250028"/>
                </a:cubicBezTo>
                <a:cubicBezTo>
                  <a:pt x="5979301" y="6387982"/>
                  <a:pt x="6009900" y="6527294"/>
                  <a:pt x="6043441" y="6665847"/>
                </a:cubicBezTo>
                <a:lnTo>
                  <a:pt x="6093432" y="6858000"/>
                </a:lnTo>
                <a:lnTo>
                  <a:pt x="6034344" y="6858000"/>
                </a:lnTo>
                <a:lnTo>
                  <a:pt x="6026679" y="6836959"/>
                </a:lnTo>
                <a:cubicBezTo>
                  <a:pt x="5958957" y="6665497"/>
                  <a:pt x="5878558" y="6498078"/>
                  <a:pt x="5800441" y="6335286"/>
                </a:cubicBezTo>
                <a:cubicBezTo>
                  <a:pt x="5703359" y="6131918"/>
                  <a:pt x="5602295" y="5922187"/>
                  <a:pt x="5526562" y="5705388"/>
                </a:cubicBezTo>
                <a:cubicBezTo>
                  <a:pt x="5523956" y="5698505"/>
                  <a:pt x="5521803" y="5691139"/>
                  <a:pt x="5519640" y="5683774"/>
                </a:cubicBezTo>
                <a:cubicBezTo>
                  <a:pt x="5523207" y="5970988"/>
                  <a:pt x="5738292" y="6306566"/>
                  <a:pt x="5844559" y="6553349"/>
                </a:cubicBezTo>
                <a:lnTo>
                  <a:pt x="5975994" y="6858000"/>
                </a:lnTo>
                <a:lnTo>
                  <a:pt x="5898547" y="6858000"/>
                </a:lnTo>
                <a:lnTo>
                  <a:pt x="5682041" y="6355860"/>
                </a:lnTo>
                <a:cubicBezTo>
                  <a:pt x="5609136" y="6186449"/>
                  <a:pt x="5505535" y="6006625"/>
                  <a:pt x="5461758" y="5820220"/>
                </a:cubicBezTo>
                <a:cubicBezTo>
                  <a:pt x="5415457" y="6083349"/>
                  <a:pt x="5335494" y="6334433"/>
                  <a:pt x="5237282" y="6579086"/>
                </a:cubicBezTo>
                <a:lnTo>
                  <a:pt x="5115009" y="6858000"/>
                </a:lnTo>
                <a:lnTo>
                  <a:pt x="5028074" y="6858000"/>
                </a:lnTo>
                <a:lnTo>
                  <a:pt x="5079508" y="6749074"/>
                </a:lnTo>
                <a:cubicBezTo>
                  <a:pt x="5200211" y="6482556"/>
                  <a:pt x="5305048" y="6210716"/>
                  <a:pt x="5371846" y="5924413"/>
                </a:cubicBezTo>
                <a:lnTo>
                  <a:pt x="5270512" y="6138975"/>
                </a:lnTo>
                <a:cubicBezTo>
                  <a:pt x="5192357" y="6304175"/>
                  <a:pt x="5112108" y="6475512"/>
                  <a:pt x="5062409" y="6653544"/>
                </a:cubicBezTo>
                <a:cubicBezTo>
                  <a:pt x="5053035" y="6686987"/>
                  <a:pt x="5045072" y="6720843"/>
                  <a:pt x="5036628" y="6754247"/>
                </a:cubicBezTo>
                <a:lnTo>
                  <a:pt x="5009112" y="6858000"/>
                </a:lnTo>
                <a:lnTo>
                  <a:pt x="4976679" y="6858000"/>
                </a:lnTo>
                <a:lnTo>
                  <a:pt x="5006537" y="6747068"/>
                </a:lnTo>
                <a:cubicBezTo>
                  <a:pt x="5014940" y="6712729"/>
                  <a:pt x="5022903" y="6678883"/>
                  <a:pt x="5032723" y="6644957"/>
                </a:cubicBezTo>
                <a:cubicBezTo>
                  <a:pt x="5083245" y="6464091"/>
                  <a:pt x="5164383" y="6291790"/>
                  <a:pt x="5242949" y="6125175"/>
                </a:cubicBezTo>
                <a:lnTo>
                  <a:pt x="5286321" y="6033555"/>
                </a:lnTo>
                <a:cubicBezTo>
                  <a:pt x="5153522" y="6218172"/>
                  <a:pt x="5058694" y="6420826"/>
                  <a:pt x="5008210" y="6649194"/>
                </a:cubicBezTo>
                <a:cubicBezTo>
                  <a:pt x="4999505" y="6687732"/>
                  <a:pt x="4992445" y="6726670"/>
                  <a:pt x="4986321" y="6765687"/>
                </a:cubicBezTo>
                <a:lnTo>
                  <a:pt x="4973474" y="6858000"/>
                </a:lnTo>
                <a:lnTo>
                  <a:pt x="4907178" y="6858000"/>
                </a:lnTo>
                <a:lnTo>
                  <a:pt x="4910810" y="6829660"/>
                </a:lnTo>
                <a:cubicBezTo>
                  <a:pt x="4927183" y="6695980"/>
                  <a:pt x="4945608" y="6562743"/>
                  <a:pt x="4987461" y="6432994"/>
                </a:cubicBezTo>
                <a:cubicBezTo>
                  <a:pt x="5033887" y="6289556"/>
                  <a:pt x="5098947" y="6157948"/>
                  <a:pt x="5179262" y="6035044"/>
                </a:cubicBezTo>
                <a:cubicBezTo>
                  <a:pt x="5016033" y="6169178"/>
                  <a:pt x="4838252" y="6288995"/>
                  <a:pt x="4689678" y="6440241"/>
                </a:cubicBezTo>
                <a:cubicBezTo>
                  <a:pt x="4615724" y="6515503"/>
                  <a:pt x="4545518" y="6594166"/>
                  <a:pt x="4477543" y="6674836"/>
                </a:cubicBezTo>
                <a:lnTo>
                  <a:pt x="4329957" y="6858000"/>
                </a:lnTo>
                <a:lnTo>
                  <a:pt x="4218595" y="6858000"/>
                </a:lnTo>
                <a:lnTo>
                  <a:pt x="4368888" y="6668412"/>
                </a:lnTo>
                <a:cubicBezTo>
                  <a:pt x="4431654" y="6591444"/>
                  <a:pt x="4495926" y="6515754"/>
                  <a:pt x="4563091" y="6442508"/>
                </a:cubicBezTo>
                <a:cubicBezTo>
                  <a:pt x="4810353" y="6173676"/>
                  <a:pt x="5160740" y="5991069"/>
                  <a:pt x="5387324" y="5705830"/>
                </a:cubicBezTo>
                <a:cubicBezTo>
                  <a:pt x="5286064" y="5794177"/>
                  <a:pt x="5178968" y="5876241"/>
                  <a:pt x="5073620" y="5955437"/>
                </a:cubicBezTo>
                <a:cubicBezTo>
                  <a:pt x="4943865" y="6053305"/>
                  <a:pt x="4809130" y="6154627"/>
                  <a:pt x="4689789" y="6268382"/>
                </a:cubicBezTo>
                <a:cubicBezTo>
                  <a:pt x="4591303" y="6361972"/>
                  <a:pt x="4502007" y="6464046"/>
                  <a:pt x="4418722" y="6570886"/>
                </a:cubicBezTo>
                <a:lnTo>
                  <a:pt x="4214944" y="6858000"/>
                </a:lnTo>
                <a:lnTo>
                  <a:pt x="4177898" y="6858000"/>
                </a:lnTo>
                <a:lnTo>
                  <a:pt x="4391597" y="6556370"/>
                </a:lnTo>
                <a:cubicBezTo>
                  <a:pt x="4476641" y="6446900"/>
                  <a:pt x="4567929" y="6342186"/>
                  <a:pt x="4668889" y="6246399"/>
                </a:cubicBezTo>
                <a:cubicBezTo>
                  <a:pt x="4789603" y="6132122"/>
                  <a:pt x="4925227" y="6029827"/>
                  <a:pt x="5055427" y="5931476"/>
                </a:cubicBezTo>
                <a:cubicBezTo>
                  <a:pt x="5161670" y="5851314"/>
                  <a:pt x="5270142" y="5768732"/>
                  <a:pt x="5371814" y="5678975"/>
                </a:cubicBezTo>
                <a:cubicBezTo>
                  <a:pt x="5250056" y="5732278"/>
                  <a:pt x="5117554" y="5761328"/>
                  <a:pt x="4987918" y="5838701"/>
                </a:cubicBezTo>
                <a:cubicBezTo>
                  <a:pt x="4699961" y="6010191"/>
                  <a:pt x="4491898" y="6286162"/>
                  <a:pt x="4317146" y="6587716"/>
                </a:cubicBezTo>
                <a:lnTo>
                  <a:pt x="4171627" y="6858000"/>
                </a:lnTo>
                <a:lnTo>
                  <a:pt x="4081585" y="6858000"/>
                </a:lnTo>
                <a:lnTo>
                  <a:pt x="4238603" y="6559341"/>
                </a:lnTo>
                <a:cubicBezTo>
                  <a:pt x="4385995" y="6299856"/>
                  <a:pt x="4555804" y="6056475"/>
                  <a:pt x="4778333" y="5873626"/>
                </a:cubicBezTo>
                <a:cubicBezTo>
                  <a:pt x="4974935" y="5712072"/>
                  <a:pt x="5214460" y="5703893"/>
                  <a:pt x="5414185" y="5573882"/>
                </a:cubicBezTo>
                <a:cubicBezTo>
                  <a:pt x="5665168" y="5409695"/>
                  <a:pt x="5834734" y="5037780"/>
                  <a:pt x="5959648" y="4760797"/>
                </a:cubicBezTo>
                <a:cubicBezTo>
                  <a:pt x="5758178" y="4742307"/>
                  <a:pt x="5556149" y="4733150"/>
                  <a:pt x="5355019" y="4734672"/>
                </a:cubicBezTo>
                <a:cubicBezTo>
                  <a:pt x="5292258" y="4900655"/>
                  <a:pt x="5203125" y="5047664"/>
                  <a:pt x="5083565" y="5179121"/>
                </a:cubicBezTo>
                <a:cubicBezTo>
                  <a:pt x="5049677" y="5379813"/>
                  <a:pt x="4862890" y="5495797"/>
                  <a:pt x="4713577" y="5616803"/>
                </a:cubicBezTo>
                <a:cubicBezTo>
                  <a:pt x="4481263" y="5805403"/>
                  <a:pt x="4239092" y="5980417"/>
                  <a:pt x="3989559" y="6145945"/>
                </a:cubicBezTo>
                <a:cubicBezTo>
                  <a:pt x="3958721" y="6166743"/>
                  <a:pt x="3915645" y="6091150"/>
                  <a:pt x="3939824" y="6066900"/>
                </a:cubicBezTo>
                <a:cubicBezTo>
                  <a:pt x="4170724" y="5831323"/>
                  <a:pt x="4361787" y="5566131"/>
                  <a:pt x="4584537" y="5324826"/>
                </a:cubicBezTo>
                <a:cubicBezTo>
                  <a:pt x="4710868" y="5187971"/>
                  <a:pt x="4848359" y="5097244"/>
                  <a:pt x="5037105" y="5088765"/>
                </a:cubicBezTo>
                <a:cubicBezTo>
                  <a:pt x="5038033" y="5088728"/>
                  <a:pt x="5039001" y="5089622"/>
                  <a:pt x="5039930" y="5089585"/>
                </a:cubicBezTo>
                <a:cubicBezTo>
                  <a:pt x="5133008" y="4982937"/>
                  <a:pt x="5207480" y="4865387"/>
                  <a:pt x="5263764" y="4735525"/>
                </a:cubicBezTo>
                <a:cubicBezTo>
                  <a:pt x="4867298" y="4743930"/>
                  <a:pt x="4472427" y="4792315"/>
                  <a:pt x="4086300" y="4884599"/>
                </a:cubicBezTo>
                <a:cubicBezTo>
                  <a:pt x="4087456" y="4890142"/>
                  <a:pt x="4087673" y="4895720"/>
                  <a:pt x="4085485" y="4899070"/>
                </a:cubicBezTo>
                <a:cubicBezTo>
                  <a:pt x="4003302" y="5010406"/>
                  <a:pt x="3928312" y="5126573"/>
                  <a:pt x="3871915" y="5253645"/>
                </a:cubicBezTo>
                <a:cubicBezTo>
                  <a:pt x="3845467" y="5314321"/>
                  <a:pt x="3832705" y="5402857"/>
                  <a:pt x="3799374" y="5466127"/>
                </a:cubicBezTo>
                <a:cubicBezTo>
                  <a:pt x="3785138" y="5845399"/>
                  <a:pt x="3675506" y="6277604"/>
                  <a:pt x="3498850" y="6661888"/>
                </a:cubicBezTo>
                <a:lnTo>
                  <a:pt x="3399216" y="6858000"/>
                </a:lnTo>
                <a:lnTo>
                  <a:pt x="3303688" y="6858000"/>
                </a:lnTo>
                <a:lnTo>
                  <a:pt x="3391774" y="6697181"/>
                </a:lnTo>
                <a:cubicBezTo>
                  <a:pt x="3573729" y="6337659"/>
                  <a:pt x="3697480" y="5922895"/>
                  <a:pt x="3735540" y="5546923"/>
                </a:cubicBezTo>
                <a:cubicBezTo>
                  <a:pt x="3733489" y="5553993"/>
                  <a:pt x="3731483" y="5561993"/>
                  <a:pt x="3729438" y="5569058"/>
                </a:cubicBezTo>
                <a:cubicBezTo>
                  <a:pt x="3722922" y="5592607"/>
                  <a:pt x="3715485" y="5616189"/>
                  <a:pt x="3707782" y="5644908"/>
                </a:cubicBezTo>
                <a:cubicBezTo>
                  <a:pt x="3671550" y="5775366"/>
                  <a:pt x="3633159" y="5910098"/>
                  <a:pt x="3583827" y="6039215"/>
                </a:cubicBezTo>
                <a:cubicBezTo>
                  <a:pt x="3571998" y="6069498"/>
                  <a:pt x="3559686" y="6099330"/>
                  <a:pt x="3547861" y="6129609"/>
                </a:cubicBezTo>
                <a:cubicBezTo>
                  <a:pt x="3528366" y="6177894"/>
                  <a:pt x="3507534" y="6227631"/>
                  <a:pt x="3490905" y="6277660"/>
                </a:cubicBezTo>
                <a:cubicBezTo>
                  <a:pt x="3477958" y="6314973"/>
                  <a:pt x="3466463" y="6353624"/>
                  <a:pt x="3455859" y="6391301"/>
                </a:cubicBezTo>
                <a:cubicBezTo>
                  <a:pt x="3447266" y="6420993"/>
                  <a:pt x="3438672" y="6450673"/>
                  <a:pt x="3429112" y="6479469"/>
                </a:cubicBezTo>
                <a:cubicBezTo>
                  <a:pt x="3394330" y="6587977"/>
                  <a:pt x="3348719" y="6693654"/>
                  <a:pt x="3304862" y="6796476"/>
                </a:cubicBezTo>
                <a:lnTo>
                  <a:pt x="3276071" y="6858000"/>
                </a:lnTo>
                <a:lnTo>
                  <a:pt x="3240805" y="6858000"/>
                </a:lnTo>
                <a:lnTo>
                  <a:pt x="3275917" y="6783192"/>
                </a:lnTo>
                <a:cubicBezTo>
                  <a:pt x="3319817" y="6681303"/>
                  <a:pt x="3364982" y="6576108"/>
                  <a:pt x="3399358" y="6469011"/>
                </a:cubicBezTo>
                <a:cubicBezTo>
                  <a:pt x="3408430" y="6439778"/>
                  <a:pt x="3417061" y="6411021"/>
                  <a:pt x="3425650" y="6381333"/>
                </a:cubicBezTo>
                <a:cubicBezTo>
                  <a:pt x="3436256" y="6343653"/>
                  <a:pt x="3448199" y="6304520"/>
                  <a:pt x="3460661" y="6266763"/>
                </a:cubicBezTo>
                <a:cubicBezTo>
                  <a:pt x="3477731" y="6216246"/>
                  <a:pt x="3498530" y="6165579"/>
                  <a:pt x="3518021" y="6117298"/>
                </a:cubicBezTo>
                <a:cubicBezTo>
                  <a:pt x="3530339" y="6087462"/>
                  <a:pt x="3542206" y="6058115"/>
                  <a:pt x="3554035" y="6027832"/>
                </a:cubicBezTo>
                <a:cubicBezTo>
                  <a:pt x="3602956" y="5900128"/>
                  <a:pt x="3640454" y="5766362"/>
                  <a:pt x="3677174" y="5636351"/>
                </a:cubicBezTo>
                <a:cubicBezTo>
                  <a:pt x="3685353" y="5608086"/>
                  <a:pt x="3692308" y="5584047"/>
                  <a:pt x="3698819" y="5560503"/>
                </a:cubicBezTo>
                <a:cubicBezTo>
                  <a:pt x="3699603" y="5556742"/>
                  <a:pt x="3701314" y="5552952"/>
                  <a:pt x="3702094" y="5549194"/>
                </a:cubicBezTo>
                <a:cubicBezTo>
                  <a:pt x="3586407" y="5684227"/>
                  <a:pt x="3491727" y="5855671"/>
                  <a:pt x="3398355" y="6094603"/>
                </a:cubicBezTo>
                <a:cubicBezTo>
                  <a:pt x="3309322" y="6322763"/>
                  <a:pt x="3241029" y="6558474"/>
                  <a:pt x="3193941" y="6798775"/>
                </a:cubicBezTo>
                <a:lnTo>
                  <a:pt x="3184140" y="6858000"/>
                </a:lnTo>
                <a:lnTo>
                  <a:pt x="3099978" y="6858000"/>
                </a:lnTo>
                <a:lnTo>
                  <a:pt x="3101556" y="6843337"/>
                </a:lnTo>
                <a:cubicBezTo>
                  <a:pt x="3144932" y="6479621"/>
                  <a:pt x="3209988" y="6112612"/>
                  <a:pt x="3370162" y="5785550"/>
                </a:cubicBezTo>
                <a:cubicBezTo>
                  <a:pt x="3467073" y="5588398"/>
                  <a:pt x="3627623" y="5538666"/>
                  <a:pt x="3746477" y="5377889"/>
                </a:cubicBezTo>
                <a:cubicBezTo>
                  <a:pt x="3800786" y="5303532"/>
                  <a:pt x="3818424" y="5173820"/>
                  <a:pt x="3863399" y="5087257"/>
                </a:cubicBezTo>
                <a:cubicBezTo>
                  <a:pt x="3894981" y="5026843"/>
                  <a:pt x="3930436" y="4970007"/>
                  <a:pt x="3968712" y="4913989"/>
                </a:cubicBezTo>
                <a:cubicBezTo>
                  <a:pt x="3564505" y="5020029"/>
                  <a:pt x="3170154" y="5174588"/>
                  <a:pt x="2792390" y="5382974"/>
                </a:cubicBezTo>
                <a:lnTo>
                  <a:pt x="2714982" y="5427051"/>
                </a:lnTo>
                <a:cubicBezTo>
                  <a:pt x="2773600" y="5623577"/>
                  <a:pt x="2823261" y="5817201"/>
                  <a:pt x="2813361" y="6023912"/>
                </a:cubicBezTo>
                <a:cubicBezTo>
                  <a:pt x="2800935" y="6283826"/>
                  <a:pt x="2738768" y="6546188"/>
                  <a:pt x="2688430" y="6801564"/>
                </a:cubicBezTo>
                <a:cubicBezTo>
                  <a:pt x="2680286" y="6842403"/>
                  <a:pt x="2633415" y="6776749"/>
                  <a:pt x="2629626" y="6763394"/>
                </a:cubicBezTo>
                <a:cubicBezTo>
                  <a:pt x="2507208" y="6357509"/>
                  <a:pt x="2389664" y="5910450"/>
                  <a:pt x="2565328" y="5516399"/>
                </a:cubicBezTo>
                <a:cubicBezTo>
                  <a:pt x="2340344" y="5655334"/>
                  <a:pt x="2126262" y="5810607"/>
                  <a:pt x="1922999" y="5980343"/>
                </a:cubicBezTo>
                <a:cubicBezTo>
                  <a:pt x="1913735" y="6121357"/>
                  <a:pt x="1951823" y="6270268"/>
                  <a:pt x="1950261" y="6405858"/>
                </a:cubicBezTo>
                <a:cubicBezTo>
                  <a:pt x="2095468" y="6403315"/>
                  <a:pt x="2243415" y="6568324"/>
                  <a:pt x="2365554" y="6759107"/>
                </a:cubicBezTo>
                <a:lnTo>
                  <a:pt x="2424142" y="6858000"/>
                </a:lnTo>
                <a:lnTo>
                  <a:pt x="2395994" y="6858000"/>
                </a:lnTo>
                <a:lnTo>
                  <a:pt x="2392863" y="6852964"/>
                </a:lnTo>
                <a:cubicBezTo>
                  <a:pt x="2286592" y="6697030"/>
                  <a:pt x="2128210" y="6530604"/>
                  <a:pt x="2017589" y="6493982"/>
                </a:cubicBezTo>
                <a:cubicBezTo>
                  <a:pt x="2065428" y="6525607"/>
                  <a:pt x="2108651" y="6558340"/>
                  <a:pt x="2147336" y="6594052"/>
                </a:cubicBezTo>
                <a:cubicBezTo>
                  <a:pt x="2168131" y="6613249"/>
                  <a:pt x="2188032" y="6633414"/>
                  <a:pt x="2207047" y="6654540"/>
                </a:cubicBezTo>
                <a:cubicBezTo>
                  <a:pt x="2240670" y="6691852"/>
                  <a:pt x="2268864" y="6733110"/>
                  <a:pt x="2299106" y="6778931"/>
                </a:cubicBezTo>
                <a:lnTo>
                  <a:pt x="2314430" y="6801144"/>
                </a:lnTo>
                <a:lnTo>
                  <a:pt x="2352406" y="6858000"/>
                </a:lnTo>
                <a:lnTo>
                  <a:pt x="2314492" y="6858000"/>
                </a:lnTo>
                <a:lnTo>
                  <a:pt x="2288095" y="6818030"/>
                </a:lnTo>
                <a:lnTo>
                  <a:pt x="2272768" y="6795822"/>
                </a:lnTo>
                <a:cubicBezTo>
                  <a:pt x="2242565" y="6750921"/>
                  <a:pt x="2214890" y="6711042"/>
                  <a:pt x="2182715" y="6675071"/>
                </a:cubicBezTo>
                <a:cubicBezTo>
                  <a:pt x="2139301" y="6626043"/>
                  <a:pt x="2090046" y="6582375"/>
                  <a:pt x="2032061" y="6541380"/>
                </a:cubicBezTo>
                <a:cubicBezTo>
                  <a:pt x="2113005" y="6632219"/>
                  <a:pt x="2185837" y="6729905"/>
                  <a:pt x="2257220" y="6826257"/>
                </a:cubicBezTo>
                <a:lnTo>
                  <a:pt x="2281324" y="6858000"/>
                </a:lnTo>
                <a:lnTo>
                  <a:pt x="2242860" y="6858000"/>
                </a:lnTo>
                <a:lnTo>
                  <a:pt x="2232818" y="6844926"/>
                </a:lnTo>
                <a:cubicBezTo>
                  <a:pt x="2156524" y="6742256"/>
                  <a:pt x="2077809" y="6637351"/>
                  <a:pt x="1990172" y="6542121"/>
                </a:cubicBezTo>
                <a:cubicBezTo>
                  <a:pt x="2025229" y="6615236"/>
                  <a:pt x="2072239" y="6690202"/>
                  <a:pt x="2124090" y="6761017"/>
                </a:cubicBezTo>
                <a:lnTo>
                  <a:pt x="2200380" y="6858000"/>
                </a:lnTo>
                <a:lnTo>
                  <a:pt x="2147507" y="6858000"/>
                </a:lnTo>
                <a:lnTo>
                  <a:pt x="2070668" y="6761520"/>
                </a:lnTo>
                <a:cubicBezTo>
                  <a:pt x="2050397" y="6732060"/>
                  <a:pt x="1955949" y="6524860"/>
                  <a:pt x="1975142" y="6585570"/>
                </a:cubicBezTo>
                <a:cubicBezTo>
                  <a:pt x="1998651" y="6661010"/>
                  <a:pt x="2025657" y="6736543"/>
                  <a:pt x="2050035" y="6813345"/>
                </a:cubicBezTo>
                <a:lnTo>
                  <a:pt x="2063025" y="6858000"/>
                </a:lnTo>
                <a:lnTo>
                  <a:pt x="2021675" y="6858000"/>
                </a:lnTo>
                <a:lnTo>
                  <a:pt x="2019308" y="6847118"/>
                </a:lnTo>
                <a:cubicBezTo>
                  <a:pt x="1994223" y="6748278"/>
                  <a:pt x="1963999" y="6650518"/>
                  <a:pt x="1938835" y="6551160"/>
                </a:cubicBezTo>
                <a:cubicBezTo>
                  <a:pt x="1929908" y="6619047"/>
                  <a:pt x="1941143" y="6690322"/>
                  <a:pt x="1953230" y="6759699"/>
                </a:cubicBezTo>
                <a:lnTo>
                  <a:pt x="1956763" y="6778191"/>
                </a:lnTo>
                <a:lnTo>
                  <a:pt x="1967925" y="6858000"/>
                </a:lnTo>
                <a:lnTo>
                  <a:pt x="1936622" y="6858000"/>
                </a:lnTo>
                <a:lnTo>
                  <a:pt x="1926261" y="6784064"/>
                </a:lnTo>
                <a:lnTo>
                  <a:pt x="1922724" y="6765577"/>
                </a:lnTo>
                <a:cubicBezTo>
                  <a:pt x="1915473" y="6723948"/>
                  <a:pt x="1907737" y="6681875"/>
                  <a:pt x="1904650" y="6639616"/>
                </a:cubicBezTo>
                <a:lnTo>
                  <a:pt x="1885273" y="6858000"/>
                </a:lnTo>
                <a:lnTo>
                  <a:pt x="1854363" y="6858000"/>
                </a:lnTo>
                <a:lnTo>
                  <a:pt x="1880391" y="6603796"/>
                </a:lnTo>
                <a:cubicBezTo>
                  <a:pt x="1857032" y="6636864"/>
                  <a:pt x="1833268" y="6671346"/>
                  <a:pt x="1818273" y="6715729"/>
                </a:cubicBezTo>
                <a:cubicBezTo>
                  <a:pt x="1804852" y="6755735"/>
                  <a:pt x="1797634" y="6798725"/>
                  <a:pt x="1794691" y="6843239"/>
                </a:cubicBezTo>
                <a:cubicBezTo>
                  <a:pt x="1794765" y="6848159"/>
                  <a:pt x="1794840" y="6853080"/>
                  <a:pt x="1794914" y="6858000"/>
                </a:cubicBezTo>
                <a:lnTo>
                  <a:pt x="1746128" y="6858000"/>
                </a:lnTo>
                <a:lnTo>
                  <a:pt x="1753934" y="6724796"/>
                </a:lnTo>
                <a:cubicBezTo>
                  <a:pt x="1761216" y="6674140"/>
                  <a:pt x="1773366" y="6623443"/>
                  <a:pt x="1792053" y="6572396"/>
                </a:cubicBezTo>
                <a:cubicBezTo>
                  <a:pt x="1831929" y="6463223"/>
                  <a:pt x="1865036" y="6394363"/>
                  <a:pt x="1862248" y="6266397"/>
                </a:cubicBezTo>
                <a:cubicBezTo>
                  <a:pt x="1860953" y="6187277"/>
                  <a:pt x="1859762" y="6110946"/>
                  <a:pt x="1862250" y="6033531"/>
                </a:cubicBezTo>
                <a:cubicBezTo>
                  <a:pt x="1629459" y="6233327"/>
                  <a:pt x="1412286" y="6451119"/>
                  <a:pt x="1211999" y="6683610"/>
                </a:cubicBezTo>
                <a:cubicBezTo>
                  <a:pt x="1212594" y="6686848"/>
                  <a:pt x="1213637" y="6689601"/>
                  <a:pt x="1213266" y="6691947"/>
                </a:cubicBezTo>
                <a:cubicBezTo>
                  <a:pt x="1207239" y="6745048"/>
                  <a:pt x="1203941" y="6797982"/>
                  <a:pt x="1203370" y="6850676"/>
                </a:cubicBezTo>
                <a:cubicBezTo>
                  <a:pt x="1203470" y="6853117"/>
                  <a:pt x="1203571" y="6855559"/>
                  <a:pt x="1203671" y="6858000"/>
                </a:cubicBezTo>
                <a:lnTo>
                  <a:pt x="1143180" y="6858000"/>
                </a:lnTo>
                <a:cubicBezTo>
                  <a:pt x="1142845" y="6827348"/>
                  <a:pt x="1142511" y="6796697"/>
                  <a:pt x="1142176" y="6766045"/>
                </a:cubicBezTo>
                <a:lnTo>
                  <a:pt x="1067484" y="6858000"/>
                </a:lnTo>
                <a:lnTo>
                  <a:pt x="953928" y="6858000"/>
                </a:lnTo>
                <a:lnTo>
                  <a:pt x="959715" y="6850185"/>
                </a:lnTo>
                <a:cubicBezTo>
                  <a:pt x="1122351" y="6642955"/>
                  <a:pt x="1297493" y="6445464"/>
                  <a:pt x="1483788" y="6259174"/>
                </a:cubicBezTo>
                <a:cubicBezTo>
                  <a:pt x="1354519" y="6252700"/>
                  <a:pt x="1219786" y="6272526"/>
                  <a:pt x="1100671" y="6252137"/>
                </a:cubicBezTo>
                <a:cubicBezTo>
                  <a:pt x="1097473" y="6253667"/>
                  <a:pt x="1093344" y="6255226"/>
                  <a:pt x="1090144" y="6256748"/>
                </a:cubicBezTo>
                <a:cubicBezTo>
                  <a:pt x="1093160" y="6262221"/>
                  <a:pt x="1095726" y="6268172"/>
                  <a:pt x="1095872" y="6271892"/>
                </a:cubicBezTo>
                <a:cubicBezTo>
                  <a:pt x="1117034" y="6614754"/>
                  <a:pt x="501310" y="6765589"/>
                  <a:pt x="262785" y="6845450"/>
                </a:cubicBezTo>
                <a:cubicBezTo>
                  <a:pt x="240730" y="6852851"/>
                  <a:pt x="197167" y="6788461"/>
                  <a:pt x="209968" y="6770713"/>
                </a:cubicBezTo>
                <a:cubicBezTo>
                  <a:pt x="383281" y="6527661"/>
                  <a:pt x="615742" y="6377713"/>
                  <a:pt x="873460" y="6253768"/>
                </a:cubicBezTo>
                <a:cubicBezTo>
                  <a:pt x="626943" y="6191900"/>
                  <a:pt x="365733" y="5960633"/>
                  <a:pt x="192686" y="5849257"/>
                </a:cubicBezTo>
                <a:cubicBezTo>
                  <a:pt x="116185" y="5799690"/>
                  <a:pt x="52073" y="5754165"/>
                  <a:pt x="4696" y="5697668"/>
                </a:cubicBezTo>
                <a:lnTo>
                  <a:pt x="0" y="5689984"/>
                </a:lnTo>
                <a:lnTo>
                  <a:pt x="0" y="5513472"/>
                </a:lnTo>
                <a:lnTo>
                  <a:pt x="174101" y="5620277"/>
                </a:lnTo>
                <a:cubicBezTo>
                  <a:pt x="413334" y="5759164"/>
                  <a:pt x="660435" y="5885160"/>
                  <a:pt x="891800" y="6036935"/>
                </a:cubicBezTo>
                <a:cubicBezTo>
                  <a:pt x="944884" y="6071606"/>
                  <a:pt x="1012106" y="6145300"/>
                  <a:pt x="1072219" y="6169443"/>
                </a:cubicBezTo>
                <a:cubicBezTo>
                  <a:pt x="1072700" y="6169886"/>
                  <a:pt x="1073629" y="6169850"/>
                  <a:pt x="1074117" y="6170301"/>
                </a:cubicBezTo>
                <a:cubicBezTo>
                  <a:pt x="1077423" y="6171567"/>
                  <a:pt x="1080285" y="6173315"/>
                  <a:pt x="1083114" y="6174131"/>
                </a:cubicBezTo>
                <a:cubicBezTo>
                  <a:pt x="1205686" y="6211148"/>
                  <a:pt x="1403553" y="6162717"/>
                  <a:pt x="1543010" y="6191140"/>
                </a:cubicBezTo>
                <a:cubicBezTo>
                  <a:pt x="1545352" y="6191516"/>
                  <a:pt x="1548218" y="6193258"/>
                  <a:pt x="1551080" y="6195006"/>
                </a:cubicBezTo>
                <a:cubicBezTo>
                  <a:pt x="1796784" y="5956970"/>
                  <a:pt x="2061981" y="5740521"/>
                  <a:pt x="2345443" y="5549882"/>
                </a:cubicBezTo>
                <a:cubicBezTo>
                  <a:pt x="2141371" y="5547786"/>
                  <a:pt x="1930334" y="5604666"/>
                  <a:pt x="1721499" y="5599969"/>
                </a:cubicBezTo>
                <a:cubicBezTo>
                  <a:pt x="1398951" y="5593309"/>
                  <a:pt x="1081337" y="5547329"/>
                  <a:pt x="767716" y="5472768"/>
                </a:cubicBezTo>
                <a:cubicBezTo>
                  <a:pt x="753133" y="5469162"/>
                  <a:pt x="700946" y="5398599"/>
                  <a:pt x="722147" y="5393091"/>
                </a:cubicBezTo>
                <a:cubicBezTo>
                  <a:pt x="968781" y="5329673"/>
                  <a:pt x="1232259" y="5326588"/>
                  <a:pt x="1485552" y="5313202"/>
                </a:cubicBezTo>
                <a:cubicBezTo>
                  <a:pt x="1722589" y="5300930"/>
                  <a:pt x="1934026" y="5312502"/>
                  <a:pt x="2143004" y="5402420"/>
                </a:cubicBezTo>
                <a:cubicBezTo>
                  <a:pt x="2072259" y="5321879"/>
                  <a:pt x="2001915" y="5239927"/>
                  <a:pt x="1933391" y="5156971"/>
                </a:cubicBezTo>
                <a:cubicBezTo>
                  <a:pt x="1884964" y="5098829"/>
                  <a:pt x="1830279" y="5047453"/>
                  <a:pt x="1827118" y="4968410"/>
                </a:cubicBezTo>
                <a:cubicBezTo>
                  <a:pt x="1826899" y="4962830"/>
                  <a:pt x="1831287" y="4956131"/>
                  <a:pt x="1837349" y="4956357"/>
                </a:cubicBezTo>
                <a:cubicBezTo>
                  <a:pt x="1954786" y="4958180"/>
                  <a:pt x="2095955" y="5099243"/>
                  <a:pt x="2162835" y="5187853"/>
                </a:cubicBezTo>
                <a:cubicBezTo>
                  <a:pt x="2223806" y="5268314"/>
                  <a:pt x="2261117" y="5362764"/>
                  <a:pt x="2257167" y="5462123"/>
                </a:cubicBezTo>
                <a:cubicBezTo>
                  <a:pt x="2258619" y="5463463"/>
                  <a:pt x="2260110" y="5465731"/>
                  <a:pt x="2261598" y="5467998"/>
                </a:cubicBezTo>
                <a:cubicBezTo>
                  <a:pt x="2319293" y="5466627"/>
                  <a:pt x="2377620" y="5469418"/>
                  <a:pt x="2437177" y="5479608"/>
                </a:cubicBezTo>
                <a:cubicBezTo>
                  <a:pt x="2440002" y="5480429"/>
                  <a:pt x="2442387" y="5481726"/>
                  <a:pt x="2445247" y="5483476"/>
                </a:cubicBezTo>
                <a:cubicBezTo>
                  <a:pt x="2542410" y="5420910"/>
                  <a:pt x="2642483" y="5361023"/>
                  <a:pt x="2743626" y="5304819"/>
                </a:cubicBezTo>
                <a:cubicBezTo>
                  <a:pt x="2843877" y="5249576"/>
                  <a:pt x="2945694" y="5198471"/>
                  <a:pt x="3048102" y="5150595"/>
                </a:cubicBezTo>
                <a:cubicBezTo>
                  <a:pt x="2585795" y="5154639"/>
                  <a:pt x="2153807" y="4996795"/>
                  <a:pt x="1799414" y="4694732"/>
                </a:cubicBezTo>
                <a:cubicBezTo>
                  <a:pt x="1791709" y="4688523"/>
                  <a:pt x="1742423" y="4620635"/>
                  <a:pt x="1771735" y="4619929"/>
                </a:cubicBezTo>
                <a:cubicBezTo>
                  <a:pt x="2256142" y="4609405"/>
                  <a:pt x="2784409" y="4670721"/>
                  <a:pt x="3104273" y="5076159"/>
                </a:cubicBezTo>
                <a:cubicBezTo>
                  <a:pt x="3108183" y="5080663"/>
                  <a:pt x="3110711" y="5085686"/>
                  <a:pt x="3113245" y="5090705"/>
                </a:cubicBezTo>
                <a:cubicBezTo>
                  <a:pt x="3118189" y="5097958"/>
                  <a:pt x="3122727" y="5106622"/>
                  <a:pt x="3126294" y="5114400"/>
                </a:cubicBezTo>
                <a:cubicBezTo>
                  <a:pt x="3390302" y="4996262"/>
                  <a:pt x="3661785" y="4902036"/>
                  <a:pt x="3937433" y="4830473"/>
                </a:cubicBezTo>
                <a:cubicBezTo>
                  <a:pt x="3836176" y="4732523"/>
                  <a:pt x="3721785" y="4620668"/>
                  <a:pt x="3590475" y="4597974"/>
                </a:cubicBezTo>
                <a:cubicBezTo>
                  <a:pt x="3435249" y="4571111"/>
                  <a:pt x="3264279" y="4616605"/>
                  <a:pt x="3100264" y="4579845"/>
                </a:cubicBezTo>
                <a:cubicBezTo>
                  <a:pt x="2787310" y="4510393"/>
                  <a:pt x="2468738" y="4370372"/>
                  <a:pt x="2183576" y="4227150"/>
                </a:cubicBezTo>
                <a:cubicBezTo>
                  <a:pt x="2170260" y="4220226"/>
                  <a:pt x="2115765" y="4150220"/>
                  <a:pt x="2151029" y="4146947"/>
                </a:cubicBezTo>
                <a:cubicBezTo>
                  <a:pt x="2677991" y="4094203"/>
                  <a:pt x="3159089" y="4117356"/>
                  <a:pt x="3563434" y="4469115"/>
                </a:cubicBezTo>
                <a:lnTo>
                  <a:pt x="3177952" y="3657386"/>
                </a:lnTo>
                <a:cubicBezTo>
                  <a:pt x="3171337" y="3643210"/>
                  <a:pt x="3161442" y="3605414"/>
                  <a:pt x="3189263" y="3625726"/>
                </a:cubicBezTo>
                <a:cubicBezTo>
                  <a:pt x="3348177" y="3744655"/>
                  <a:pt x="3463235" y="3908187"/>
                  <a:pt x="3560912" y="4079863"/>
                </a:cubicBezTo>
                <a:cubicBezTo>
                  <a:pt x="3646545" y="4229668"/>
                  <a:pt x="3658964" y="4353983"/>
                  <a:pt x="3626636" y="4512230"/>
                </a:cubicBezTo>
                <a:cubicBezTo>
                  <a:pt x="3635603" y="4515129"/>
                  <a:pt x="3644081" y="4517586"/>
                  <a:pt x="3653088" y="4521417"/>
                </a:cubicBezTo>
                <a:cubicBezTo>
                  <a:pt x="3765052" y="4572828"/>
                  <a:pt x="3892199" y="4724230"/>
                  <a:pt x="3988128" y="4817267"/>
                </a:cubicBezTo>
                <a:cubicBezTo>
                  <a:pt x="4265269" y="4747971"/>
                  <a:pt x="4547054" y="4701774"/>
                  <a:pt x="4830582" y="4676000"/>
                </a:cubicBezTo>
                <a:lnTo>
                  <a:pt x="4830100" y="4675554"/>
                </a:lnTo>
                <a:cubicBezTo>
                  <a:pt x="4727027" y="4369030"/>
                  <a:pt x="4271973" y="4333199"/>
                  <a:pt x="4036318" y="4147013"/>
                </a:cubicBezTo>
                <a:cubicBezTo>
                  <a:pt x="3810777" y="3969273"/>
                  <a:pt x="3654591" y="3720297"/>
                  <a:pt x="3432098" y="3537312"/>
                </a:cubicBezTo>
                <a:cubicBezTo>
                  <a:pt x="3405134" y="3515099"/>
                  <a:pt x="3391592" y="3444385"/>
                  <a:pt x="3446761" y="3461278"/>
                </a:cubicBezTo>
                <a:cubicBezTo>
                  <a:pt x="3801752" y="3568638"/>
                  <a:pt x="4119982" y="3746863"/>
                  <a:pt x="4419733" y="3963555"/>
                </a:cubicBezTo>
                <a:cubicBezTo>
                  <a:pt x="4597168" y="4091520"/>
                  <a:pt x="4760991" y="4228417"/>
                  <a:pt x="4781371" y="4458604"/>
                </a:cubicBezTo>
                <a:cubicBezTo>
                  <a:pt x="4781562" y="4463257"/>
                  <a:pt x="4780772" y="4467014"/>
                  <a:pt x="4780440" y="4470290"/>
                </a:cubicBezTo>
                <a:cubicBezTo>
                  <a:pt x="4830364" y="4519056"/>
                  <a:pt x="4870983" y="4579844"/>
                  <a:pt x="4898954" y="4662092"/>
                </a:cubicBezTo>
                <a:cubicBezTo>
                  <a:pt x="4900480" y="4665288"/>
                  <a:pt x="4900107" y="4667630"/>
                  <a:pt x="4900699" y="4670867"/>
                </a:cubicBezTo>
                <a:cubicBezTo>
                  <a:pt x="5170915" y="4649815"/>
                  <a:pt x="5442360" y="4647817"/>
                  <a:pt x="5714511" y="4663483"/>
                </a:cubicBezTo>
                <a:cubicBezTo>
                  <a:pt x="5651495" y="4555157"/>
                  <a:pt x="5582088" y="4449879"/>
                  <a:pt x="5464793" y="4393556"/>
                </a:cubicBezTo>
                <a:cubicBezTo>
                  <a:pt x="5463384" y="4393148"/>
                  <a:pt x="5462860" y="4391770"/>
                  <a:pt x="5461897" y="4390879"/>
                </a:cubicBezTo>
                <a:cubicBezTo>
                  <a:pt x="4970387" y="4293633"/>
                  <a:pt x="4556299" y="367493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cubicBezTo>
                  <a:pt x="5763687" y="2828007"/>
                  <a:pt x="5764331" y="2813808"/>
                  <a:pt x="5764974" y="2799609"/>
                </a:cubicBez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lnTo>
                  <a:pt x="2399523" y="1428234"/>
                </a:ln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lnTo>
                  <a:pt x="278707" y="1352270"/>
                </a:ln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lnTo>
                  <a:pt x="655236" y="1268632"/>
                </a:ln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lnTo>
                  <a:pt x="6605473" y="1184686"/>
                </a:lnTo>
                <a:cubicBezTo>
                  <a:pt x="6633823" y="1169483"/>
                  <a:pt x="6662531" y="1154778"/>
                  <a:pt x="6691602" y="1140573"/>
                </a:cubicBezTo>
                <a:close/>
                <a:moveTo>
                  <a:pt x="4002475" y="1037802"/>
                </a:moveTo>
                <a:lnTo>
                  <a:pt x="4000324" y="1039362"/>
                </a:lnTo>
                <a:lnTo>
                  <a:pt x="4002862" y="1042866"/>
                </a:ln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278852" y="4250311"/>
                  <a:pt x="915356" y="4600566"/>
                  <a:pt x="542867" y="4944092"/>
                </a:cubicBezTo>
                <a:cubicBezTo>
                  <a:pt x="521291" y="4964055"/>
                  <a:pt x="503482" y="4879596"/>
                  <a:pt x="515800" y="4862180"/>
                </a:cubicBezTo>
                <a:cubicBezTo>
                  <a:pt x="664236" y="4650055"/>
                  <a:pt x="747224" y="4402666"/>
                  <a:pt x="909145" y="4199225"/>
                </a:cubicBezTo>
                <a:cubicBezTo>
                  <a:pt x="998789" y="4086824"/>
                  <a:pt x="1101084" y="3991246"/>
                  <a:pt x="1214067" y="3908561"/>
                </a:cubicBezTo>
                <a:cubicBezTo>
                  <a:pt x="1023317" y="3973399"/>
                  <a:pt x="824392" y="4020568"/>
                  <a:pt x="640967" y="4105601"/>
                </a:cubicBezTo>
                <a:cubicBezTo>
                  <a:pt x="458381" y="4190213"/>
                  <a:pt x="284593" y="4292005"/>
                  <a:pt x="112563" y="4396952"/>
                </a:cubicBezTo>
                <a:lnTo>
                  <a:pt x="0" y="4466006"/>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lnTo>
                  <a:pt x="5460148" y="911442"/>
                </a:ln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lnTo>
                  <a:pt x="5208466" y="257550"/>
                </a:ln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lnTo>
                  <a:pt x="5261015" y="227087"/>
                </a:ln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lnTo>
                  <a:pt x="6537433" y="1907790"/>
                </a:ln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lnTo>
                  <a:pt x="3882765" y="0"/>
                </a:ln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lnTo>
                  <a:pt x="3721337" y="0"/>
                </a:ln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lnTo>
                  <a:pt x="2867960" y="0"/>
                </a:ln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lnTo>
                  <a:pt x="1057230" y="0"/>
                </a:ln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lnTo>
                  <a:pt x="43151" y="0"/>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69647" name="Rectangle 69646">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990600"/>
            <a:ext cx="11277600"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9634" name="Titolo 1"/>
          <p:cNvSpPr>
            <a:spLocks noGrp="1"/>
          </p:cNvSpPr>
          <p:nvPr>
            <p:ph type="title"/>
          </p:nvPr>
        </p:nvSpPr>
        <p:spPr>
          <a:xfrm>
            <a:off x="1143000" y="1676400"/>
            <a:ext cx="3810000" cy="3505200"/>
          </a:xfrm>
        </p:spPr>
        <p:txBody>
          <a:bodyPr anchor="t">
            <a:normAutofit/>
          </a:bodyPr>
          <a:lstStyle/>
          <a:p>
            <a:pPr eaLnBrk="1" hangingPunct="1"/>
            <a:r>
              <a:rPr lang="it-IT" sz="4000" b="1"/>
              <a:t>Metodologia</a:t>
            </a:r>
            <a:endParaRPr lang="it-IT" sz="4000"/>
          </a:p>
        </p:txBody>
      </p:sp>
      <p:sp>
        <p:nvSpPr>
          <p:cNvPr id="3" name="Segnaposto contenuto 2"/>
          <p:cNvSpPr>
            <a:spLocks noGrp="1"/>
          </p:cNvSpPr>
          <p:nvPr>
            <p:ph idx="1"/>
          </p:nvPr>
        </p:nvSpPr>
        <p:spPr>
          <a:xfrm>
            <a:off x="4082143" y="1676399"/>
            <a:ext cx="7467600" cy="4082143"/>
          </a:xfrm>
        </p:spPr>
        <p:txBody>
          <a:bodyPr rtlCol="0">
            <a:normAutofit fontScale="85000" lnSpcReduction="20000"/>
          </a:bodyPr>
          <a:lstStyle/>
          <a:p>
            <a:pPr>
              <a:buNone/>
              <a:defRPr/>
            </a:pPr>
            <a:r>
              <a:rPr lang="it-IT" sz="1700" dirty="0">
                <a:solidFill>
                  <a:schemeClr val="tx1">
                    <a:alpha val="55000"/>
                  </a:schemeClr>
                </a:solidFill>
              </a:rPr>
              <a:t>	</a:t>
            </a:r>
            <a:r>
              <a:rPr lang="it-IT" sz="3000" dirty="0">
                <a:solidFill>
                  <a:schemeClr val="tx1">
                    <a:alpha val="55000"/>
                  </a:schemeClr>
                </a:solidFill>
              </a:rPr>
              <a:t>Questa considerazione ci avvicina da una parte al “realismo discorsivo”, la cui essenza «consiste nell’idea che c’è una realtà sociale che esiste indipendentemente dal linguaggio ma il nostro unico accesso alla conoscenza di questa realtà passa attraverso il linguaggio e altri sistemi di segni» [</a:t>
            </a:r>
            <a:r>
              <a:rPr lang="it-IT" sz="3000" dirty="0" err="1">
                <a:solidFill>
                  <a:schemeClr val="tx1">
                    <a:alpha val="55000"/>
                  </a:schemeClr>
                </a:solidFill>
              </a:rPr>
              <a:t>Schrøder</a:t>
            </a:r>
            <a:r>
              <a:rPr lang="it-IT" sz="3000" dirty="0">
                <a:solidFill>
                  <a:schemeClr val="tx1">
                    <a:alpha val="55000"/>
                  </a:schemeClr>
                </a:solidFill>
              </a:rPr>
              <a:t> et al 2003: 45], dall’altra a ritenere che il lavoro del giornalista, interprete del repertorio di immagini condivise del pubblico e del contesto in cui vive e lavora, riproduce ma anche incide sul repertorio di significati dei lettori e diventa in tal modo socialmente significativo come mediazione tra contesto della notizia, notizia e pubblico (</a:t>
            </a:r>
            <a:r>
              <a:rPr lang="it-IT" sz="3000" dirty="0" err="1">
                <a:solidFill>
                  <a:schemeClr val="tx1">
                    <a:alpha val="55000"/>
                  </a:schemeClr>
                </a:solidFill>
              </a:rPr>
              <a:t>Fairclough</a:t>
            </a:r>
            <a:r>
              <a:rPr lang="it-IT" sz="3000" dirty="0">
                <a:solidFill>
                  <a:schemeClr val="tx1">
                    <a:alpha val="55000"/>
                  </a:schemeClr>
                </a:solidFill>
              </a:rPr>
              <a:t>, 1998).</a:t>
            </a:r>
          </a:p>
          <a:p>
            <a:pPr>
              <a:defRPr/>
            </a:pPr>
            <a:endParaRPr lang="it-IT" sz="1700" dirty="0">
              <a:solidFill>
                <a:schemeClr val="tx1">
                  <a:alpha val="55000"/>
                </a:schemeClr>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6263" name="Rectangle 96262">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265" name="Rectangle 96264">
            <a:extLst>
              <a:ext uri="{FF2B5EF4-FFF2-40B4-BE49-F238E27FC236}">
                <a16:creationId xmlns:a16="http://schemas.microsoft.com/office/drawing/2014/main" id="{6816D899-5807-48DD-AFE8-CB54DE05F1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6267" name="Picture 96266">
            <a:extLst>
              <a:ext uri="{FF2B5EF4-FFF2-40B4-BE49-F238E27FC236}">
                <a16:creationId xmlns:a16="http://schemas.microsoft.com/office/drawing/2014/main" id="{7D7446A5-5755-4786-AB96-2F609364750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96269" name="Rectangle 96268">
            <a:extLst>
              <a:ext uri="{FF2B5EF4-FFF2-40B4-BE49-F238E27FC236}">
                <a16:creationId xmlns:a16="http://schemas.microsoft.com/office/drawing/2014/main" id="{48D56BC1-95D7-49E8-9614-B659978448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271" name="Rectangle 96270">
            <a:extLst>
              <a:ext uri="{FF2B5EF4-FFF2-40B4-BE49-F238E27FC236}">
                <a16:creationId xmlns:a16="http://schemas.microsoft.com/office/drawing/2014/main" id="{1351CE30-8B3C-4193-9366-0C0D7A1E86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38906"/>
            <a:ext cx="10981990" cy="3171424"/>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258" name="Titolo 1"/>
          <p:cNvSpPr>
            <a:spLocks noGrp="1"/>
          </p:cNvSpPr>
          <p:nvPr>
            <p:ph type="title"/>
          </p:nvPr>
        </p:nvSpPr>
        <p:spPr>
          <a:xfrm>
            <a:off x="23467" y="2092286"/>
            <a:ext cx="1772676" cy="2664663"/>
          </a:xfrm>
        </p:spPr>
        <p:txBody>
          <a:bodyPr anchor="ctr">
            <a:normAutofit/>
          </a:bodyPr>
          <a:lstStyle/>
          <a:p>
            <a:pPr eaLnBrk="1" hangingPunct="1"/>
            <a:r>
              <a:rPr lang="it-IT" sz="2000" b="1" dirty="0"/>
              <a:t>In Inghilterra</a:t>
            </a:r>
            <a:endParaRPr lang="it-IT" sz="2000" dirty="0"/>
          </a:p>
        </p:txBody>
      </p:sp>
      <p:sp>
        <p:nvSpPr>
          <p:cNvPr id="3" name="Segnaposto contenuto 2"/>
          <p:cNvSpPr>
            <a:spLocks noGrp="1"/>
          </p:cNvSpPr>
          <p:nvPr>
            <p:ph idx="1"/>
          </p:nvPr>
        </p:nvSpPr>
        <p:spPr>
          <a:xfrm>
            <a:off x="1600201" y="1838906"/>
            <a:ext cx="9381790" cy="3288265"/>
          </a:xfrm>
        </p:spPr>
        <p:txBody>
          <a:bodyPr rtlCol="0" anchor="ctr">
            <a:normAutofit fontScale="77500" lnSpcReduction="20000"/>
          </a:bodyPr>
          <a:lstStyle/>
          <a:p>
            <a:pPr>
              <a:buNone/>
              <a:defRPr/>
            </a:pPr>
            <a:r>
              <a:rPr lang="it-IT" sz="2000" dirty="0"/>
              <a:t>Il Times il 4 aprile a pagina 30 riporta il seguente articolo:</a:t>
            </a:r>
          </a:p>
          <a:p>
            <a:pPr>
              <a:buNone/>
              <a:defRPr/>
            </a:pPr>
            <a:r>
              <a:rPr lang="en-GB" sz="2000" i="1" dirty="0"/>
              <a:t>Feral youths beat victim to death after months of abuse - Vulnerable man dumped in river Gang used his flat to smoke cannabis (</a:t>
            </a:r>
            <a:r>
              <a:rPr lang="it-IT" sz="2000" i="1" dirty="0"/>
              <a:t>Giovani feroci massacrano la vittima dopo mesi di abusi. Soggetto indifeso gettato in un fiume. La gang usava il suo appartamento per fumare cannabis</a:t>
            </a:r>
            <a:r>
              <a:rPr lang="it-IT" sz="2000" dirty="0"/>
              <a:t>.)</a:t>
            </a:r>
          </a:p>
          <a:p>
            <a:pPr>
              <a:buNone/>
              <a:defRPr/>
            </a:pPr>
            <a:r>
              <a:rPr lang="it-IT" sz="2000" dirty="0"/>
              <a:t>L’enfasi tematica del pezzo è l’atroce comportamento vessatorio: </a:t>
            </a:r>
          </a:p>
          <a:p>
            <a:pPr>
              <a:buNone/>
              <a:defRPr/>
            </a:pPr>
            <a:r>
              <a:rPr lang="it-IT" sz="2000" dirty="0"/>
              <a:t>Le parole del giudice […] definiscono il loro comportamento “aggressivo e brutale”. due erano i leader di una gang di teenager che sottoponevo le loro vittime a un gioco chiamato “</a:t>
            </a:r>
            <a:r>
              <a:rPr lang="it-IT" sz="2000" dirty="0" err="1"/>
              <a:t>terroring</a:t>
            </a:r>
            <a:r>
              <a:rPr lang="it-IT" sz="2000" dirty="0"/>
              <a:t>”. Loro intenzione era offendere ed umiliare le vittime imbrattandole di cibo e bibite, sporcando le loro facce con inchiostro o trucco, bruciando i loro capelli, urinandole sopra e distruggendo le loro cose […] La banda usava il suo appartamento per bere e fumare cannabis […] un vicino ha sentito dei lamenti del signor </a:t>
            </a:r>
            <a:r>
              <a:rPr lang="it-IT" sz="2000" dirty="0" err="1"/>
              <a:t>Atherton</a:t>
            </a:r>
            <a:r>
              <a:rPr lang="it-IT" sz="2000" dirty="0"/>
              <a:t> che veniva pestato nel suo appartamento, lo ha trovato con la faccia livida e insanguinata e lo ha invitato a rifugiarsi nel suo appartamento, ma in stato confusionale è stato condotto fuori da due giovani.</a:t>
            </a:r>
          </a:p>
          <a:p>
            <a:pPr>
              <a:buNone/>
              <a:defRPr/>
            </a:pPr>
            <a:r>
              <a:rPr lang="it-IT" sz="2000" dirty="0"/>
              <a:t>La vittima viene descritta come un soggetto indifeso, con problemi di alcool che non aveva mai fatto male a nessuno.</a:t>
            </a:r>
          </a:p>
          <a:p>
            <a:pPr>
              <a:defRPr/>
            </a:pPr>
            <a:endParaRPr lang="it-IT" sz="9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7287" name="Rectangle 97286">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289" name="Rectangle 97288">
            <a:extLst>
              <a:ext uri="{FF2B5EF4-FFF2-40B4-BE49-F238E27FC236}">
                <a16:creationId xmlns:a16="http://schemas.microsoft.com/office/drawing/2014/main" id="{6816D899-5807-48DD-AFE8-CB54DE05F1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7291" name="Picture 97290">
            <a:extLst>
              <a:ext uri="{FF2B5EF4-FFF2-40B4-BE49-F238E27FC236}">
                <a16:creationId xmlns:a16="http://schemas.microsoft.com/office/drawing/2014/main" id="{7D7446A5-5755-4786-AB96-2F609364750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97293" name="Rectangle 97292">
            <a:extLst>
              <a:ext uri="{FF2B5EF4-FFF2-40B4-BE49-F238E27FC236}">
                <a16:creationId xmlns:a16="http://schemas.microsoft.com/office/drawing/2014/main" id="{48D56BC1-95D7-49E8-9614-B659978448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295" name="Rectangle 97294">
            <a:extLst>
              <a:ext uri="{FF2B5EF4-FFF2-40B4-BE49-F238E27FC236}">
                <a16:creationId xmlns:a16="http://schemas.microsoft.com/office/drawing/2014/main" id="{1351CE30-8B3C-4193-9366-0C0D7A1E86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38906"/>
            <a:ext cx="10981990" cy="3171424"/>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282" name="Titolo 1"/>
          <p:cNvSpPr>
            <a:spLocks noGrp="1"/>
          </p:cNvSpPr>
          <p:nvPr>
            <p:ph type="title"/>
          </p:nvPr>
        </p:nvSpPr>
        <p:spPr>
          <a:xfrm>
            <a:off x="0" y="2092286"/>
            <a:ext cx="3795844" cy="2664663"/>
          </a:xfrm>
        </p:spPr>
        <p:txBody>
          <a:bodyPr anchor="ctr">
            <a:normAutofit/>
          </a:bodyPr>
          <a:lstStyle/>
          <a:p>
            <a:pPr eaLnBrk="1" hangingPunct="1"/>
            <a:r>
              <a:rPr lang="it-IT" sz="4800" b="1" dirty="0"/>
              <a:t>In Inghilterra</a:t>
            </a:r>
            <a:endParaRPr lang="it-IT" sz="4800" dirty="0"/>
          </a:p>
        </p:txBody>
      </p:sp>
      <p:sp>
        <p:nvSpPr>
          <p:cNvPr id="3" name="Segnaposto contenuto 2"/>
          <p:cNvSpPr>
            <a:spLocks noGrp="1"/>
          </p:cNvSpPr>
          <p:nvPr>
            <p:ph idx="1"/>
          </p:nvPr>
        </p:nvSpPr>
        <p:spPr>
          <a:xfrm>
            <a:off x="3516086" y="2058151"/>
            <a:ext cx="7465904" cy="3175802"/>
          </a:xfrm>
        </p:spPr>
        <p:txBody>
          <a:bodyPr rtlCol="0" anchor="ctr">
            <a:normAutofit/>
          </a:bodyPr>
          <a:lstStyle/>
          <a:p>
            <a:pPr>
              <a:buNone/>
              <a:defRPr/>
            </a:pPr>
            <a:r>
              <a:rPr lang="it-IT" sz="1500" dirty="0"/>
              <a:t>	</a:t>
            </a:r>
            <a:r>
              <a:rPr lang="it-IT" sz="2000" dirty="0"/>
              <a:t>Nella cronaca inglese la cannabis è legata al crimine e alla violenza, in quanto i violenti e giovani protagonisti della nera fumano cannabis. Negli approfondimenti si indaga su problematiche sociali ampie e complesse, nelle quali la cannabis è una delle possibili connessioni al disagio e alla violenza. Anche nel dibattito sulle politiche verso la droga, le riflessioni sono di ampio respiro e approfondite da una coscienza sociale e storica del problema. La cannabis oltre che spingere alla violenza sessuale, può anche fare bene proprio perché fa male: accertato che può produrre schizofrenia, allora può essere anche usata per gestire malattie psicotiche.</a:t>
            </a:r>
          </a:p>
          <a:p>
            <a:pPr>
              <a:defRPr/>
            </a:pPr>
            <a:endParaRPr lang="it-IT" sz="15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8311" name="Rectangle 98310">
            <a:extLst>
              <a:ext uri="{FF2B5EF4-FFF2-40B4-BE49-F238E27FC236}">
                <a16:creationId xmlns:a16="http://schemas.microsoft.com/office/drawing/2014/main" id="{B3623F37-A8C4-480F-BCB1-CF9E49F0C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313" name="Rectangle 98312">
            <a:extLst>
              <a:ext uri="{FF2B5EF4-FFF2-40B4-BE49-F238E27FC236}">
                <a16:creationId xmlns:a16="http://schemas.microsoft.com/office/drawing/2014/main" id="{FEA3E6C2-0820-41EE-816A-5D9A9CB330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232712" cy="6857997"/>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306" name="Titolo 1"/>
          <p:cNvSpPr>
            <a:spLocks noGrp="1"/>
          </p:cNvSpPr>
          <p:nvPr>
            <p:ph type="title"/>
          </p:nvPr>
        </p:nvSpPr>
        <p:spPr>
          <a:xfrm>
            <a:off x="731521" y="1170431"/>
            <a:ext cx="4875904" cy="5138923"/>
          </a:xfrm>
        </p:spPr>
        <p:txBody>
          <a:bodyPr anchor="ctr">
            <a:normAutofit/>
          </a:bodyPr>
          <a:lstStyle/>
          <a:p>
            <a:pPr eaLnBrk="1" hangingPunct="1"/>
            <a:r>
              <a:rPr lang="it-IT" sz="5400" b="1">
                <a:solidFill>
                  <a:schemeClr val="tx2"/>
                </a:solidFill>
              </a:rPr>
              <a:t>In Germania</a:t>
            </a:r>
            <a:endParaRPr lang="it-IT" sz="5400">
              <a:solidFill>
                <a:schemeClr val="tx2"/>
              </a:solidFill>
            </a:endParaRPr>
          </a:p>
        </p:txBody>
      </p:sp>
      <p:cxnSp>
        <p:nvCxnSpPr>
          <p:cNvPr id="98315" name="Straight Connector 98314">
            <a:extLst>
              <a:ext uri="{FF2B5EF4-FFF2-40B4-BE49-F238E27FC236}">
                <a16:creationId xmlns:a16="http://schemas.microsoft.com/office/drawing/2014/main" id="{A2CF87F1-3B54-482D-A798-9F4A99449E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2568" y="246028"/>
            <a:ext cx="255495" cy="546559"/>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Segnaposto contenuto 2"/>
          <p:cNvSpPr>
            <a:spLocks noGrp="1"/>
          </p:cNvSpPr>
          <p:nvPr>
            <p:ph idx="1"/>
          </p:nvPr>
        </p:nvSpPr>
        <p:spPr>
          <a:xfrm>
            <a:off x="6245342" y="-1"/>
            <a:ext cx="5959287" cy="6771718"/>
          </a:xfrm>
        </p:spPr>
        <p:txBody>
          <a:bodyPr rtlCol="0" anchor="ctr">
            <a:normAutofit fontScale="92500" lnSpcReduction="20000"/>
          </a:bodyPr>
          <a:lstStyle/>
          <a:p>
            <a:pPr>
              <a:buNone/>
              <a:defRPr/>
            </a:pPr>
            <a:r>
              <a:rPr lang="it-IT" sz="2400" b="1" dirty="0">
                <a:solidFill>
                  <a:schemeClr val="tx2"/>
                </a:solidFill>
              </a:rPr>
              <a:t>Violenza</a:t>
            </a:r>
            <a:endParaRPr lang="it-IT" sz="2400" b="1" i="1" dirty="0">
              <a:solidFill>
                <a:schemeClr val="tx2"/>
              </a:solidFill>
            </a:endParaRPr>
          </a:p>
          <a:p>
            <a:pPr>
              <a:buNone/>
              <a:defRPr/>
            </a:pPr>
            <a:r>
              <a:rPr lang="it-IT" sz="2400" dirty="0">
                <a:solidFill>
                  <a:schemeClr val="tx2"/>
                </a:solidFill>
              </a:rPr>
              <a:t>	Anche in Germania, nella cronaca, ci si riferisce alla cannabis in contesti criminali e violenti.</a:t>
            </a:r>
          </a:p>
          <a:p>
            <a:pPr>
              <a:buNone/>
              <a:defRPr/>
            </a:pPr>
            <a:r>
              <a:rPr lang="de-DE" sz="2400" dirty="0">
                <a:solidFill>
                  <a:schemeClr val="tx2"/>
                </a:solidFill>
              </a:rPr>
              <a:t>	Il “Welt” </a:t>
            </a:r>
            <a:r>
              <a:rPr lang="de-DE" sz="2400" dirty="0" err="1">
                <a:solidFill>
                  <a:schemeClr val="tx2"/>
                </a:solidFill>
              </a:rPr>
              <a:t>riporta</a:t>
            </a:r>
            <a:r>
              <a:rPr lang="de-DE" sz="2400" dirty="0">
                <a:solidFill>
                  <a:schemeClr val="tx2"/>
                </a:solidFill>
              </a:rPr>
              <a:t> il 24 </a:t>
            </a:r>
            <a:r>
              <a:rPr lang="de-DE" sz="2400" dirty="0" err="1">
                <a:solidFill>
                  <a:schemeClr val="tx2"/>
                </a:solidFill>
              </a:rPr>
              <a:t>aprile</a:t>
            </a:r>
            <a:r>
              <a:rPr lang="de-DE" sz="2400" dirty="0">
                <a:solidFill>
                  <a:schemeClr val="tx2"/>
                </a:solidFill>
              </a:rPr>
              <a:t> a </a:t>
            </a:r>
            <a:r>
              <a:rPr lang="de-DE" sz="2400" dirty="0" err="1">
                <a:solidFill>
                  <a:schemeClr val="tx2"/>
                </a:solidFill>
              </a:rPr>
              <a:t>pagina</a:t>
            </a:r>
            <a:r>
              <a:rPr lang="de-DE" sz="2400" dirty="0">
                <a:solidFill>
                  <a:schemeClr val="tx2"/>
                </a:solidFill>
              </a:rPr>
              <a:t> 32: </a:t>
            </a:r>
            <a:r>
              <a:rPr lang="de-DE" sz="2400" i="1" dirty="0">
                <a:solidFill>
                  <a:schemeClr val="tx2"/>
                </a:solidFill>
              </a:rPr>
              <a:t>Lebendig verbrannt - Polizei sucht den Mörder einer 14-jährigen Berlinerin – Täter steckte Mädchen in einen Koffer und zündete ihn an (</a:t>
            </a:r>
            <a:r>
              <a:rPr lang="it-IT" sz="2400" i="1" dirty="0">
                <a:solidFill>
                  <a:schemeClr val="tx2"/>
                </a:solidFill>
              </a:rPr>
              <a:t>Bruciata viva. La polizia cerca l’assassino di una quattordicenne di Berlino. L’autore del gesto ha infilato la ragazza in una valigia e l’ha incendiata)</a:t>
            </a:r>
            <a:r>
              <a:rPr lang="it-IT" sz="2400" dirty="0">
                <a:solidFill>
                  <a:schemeClr val="tx2"/>
                </a:solidFill>
              </a:rPr>
              <a:t>.</a:t>
            </a:r>
          </a:p>
          <a:p>
            <a:pPr>
              <a:buNone/>
              <a:defRPr/>
            </a:pPr>
            <a:r>
              <a:rPr lang="de-DE" sz="2400" dirty="0">
                <a:solidFill>
                  <a:schemeClr val="tx2"/>
                </a:solidFill>
              </a:rPr>
              <a:t> </a:t>
            </a:r>
            <a:r>
              <a:rPr lang="it-IT" sz="2400" dirty="0">
                <a:solidFill>
                  <a:schemeClr val="tx2"/>
                </a:solidFill>
              </a:rPr>
              <a:t>L’enfasi viene data al crimine e alle indagini in corso:</a:t>
            </a:r>
          </a:p>
          <a:p>
            <a:pPr>
              <a:buNone/>
              <a:defRPr/>
            </a:pPr>
            <a:r>
              <a:rPr lang="it-IT" sz="2400" dirty="0">
                <a:solidFill>
                  <a:schemeClr val="tx2"/>
                </a:solidFill>
              </a:rPr>
              <a:t>	una settimana dopo l’orrendo assassinio della quattordicenne liceale berlinese, che è stata bruciata viva in una valigia, la polizia continua la ricerca senza alcuna traccia concreta dell’autore del crimine. Le ipotesi che si fanno dai dati che si hanno riguardano il fatto che Kristina era conosciuta come consumatrice di droga - la polizia specifica – ad ogni modo di droghe leggere come Ecstasy e Cannabis.</a:t>
            </a:r>
          </a:p>
        </p:txBody>
      </p:sp>
      <p:cxnSp>
        <p:nvCxnSpPr>
          <p:cNvPr id="98317" name="Straight Connector 98316">
            <a:extLst>
              <a:ext uri="{FF2B5EF4-FFF2-40B4-BE49-F238E27FC236}">
                <a16:creationId xmlns:a16="http://schemas.microsoft.com/office/drawing/2014/main" id="{C3994C9B-C550-4E20-89C5-83F12CB5A9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0441" y="6522756"/>
            <a:ext cx="10717187" cy="0"/>
          </a:xfrm>
          <a:prstGeom prst="line">
            <a:avLst/>
          </a:prstGeom>
          <a:ln w="12700" cap="sq">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98319" name="Group 98318">
            <a:extLst>
              <a:ext uri="{FF2B5EF4-FFF2-40B4-BE49-F238E27FC236}">
                <a16:creationId xmlns:a16="http://schemas.microsoft.com/office/drawing/2014/main" id="{B16AE491-4898-437E-9E32-86A2F19209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829917" y="6400800"/>
            <a:ext cx="338328" cy="240175"/>
            <a:chOff x="4089400" y="933450"/>
            <a:chExt cx="338328" cy="341938"/>
          </a:xfrm>
        </p:grpSpPr>
        <p:cxnSp>
          <p:nvCxnSpPr>
            <p:cNvPr id="98320" name="Straight Connector 98319">
              <a:extLst>
                <a:ext uri="{FF2B5EF4-FFF2-40B4-BE49-F238E27FC236}">
                  <a16:creationId xmlns:a16="http://schemas.microsoft.com/office/drawing/2014/main" id="{17F55C76-861C-49BA-925A-099CA01184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258564" y="933450"/>
              <a:ext cx="0" cy="341938"/>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8321" name="Straight Connector 98320">
              <a:extLst>
                <a:ext uri="{FF2B5EF4-FFF2-40B4-BE49-F238E27FC236}">
                  <a16:creationId xmlns:a16="http://schemas.microsoft.com/office/drawing/2014/main" id="{9494BE9A-C1C3-41FE-B2E9-6DBE5EBA2E3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089400" y="1104419"/>
              <a:ext cx="33832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9335" name="Rectangle 99334">
            <a:extLst>
              <a:ext uri="{FF2B5EF4-FFF2-40B4-BE49-F238E27FC236}">
                <a16:creationId xmlns:a16="http://schemas.microsoft.com/office/drawing/2014/main" id="{B3623F37-A8C4-480F-BCB1-CF9E49F0C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337" name="Rectangle 99336">
            <a:extLst>
              <a:ext uri="{FF2B5EF4-FFF2-40B4-BE49-F238E27FC236}">
                <a16:creationId xmlns:a16="http://schemas.microsoft.com/office/drawing/2014/main" id="{FEA3E6C2-0820-41EE-816A-5D9A9CB330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232712" cy="6857997"/>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330" name="Titolo 1"/>
          <p:cNvSpPr>
            <a:spLocks noGrp="1"/>
          </p:cNvSpPr>
          <p:nvPr>
            <p:ph type="title"/>
          </p:nvPr>
        </p:nvSpPr>
        <p:spPr>
          <a:xfrm>
            <a:off x="731521" y="1170431"/>
            <a:ext cx="4875904" cy="5138923"/>
          </a:xfrm>
        </p:spPr>
        <p:txBody>
          <a:bodyPr anchor="ctr">
            <a:normAutofit/>
          </a:bodyPr>
          <a:lstStyle/>
          <a:p>
            <a:pPr eaLnBrk="1" hangingPunct="1"/>
            <a:r>
              <a:rPr lang="it-IT" sz="5400" b="1">
                <a:solidFill>
                  <a:schemeClr val="tx2"/>
                </a:solidFill>
              </a:rPr>
              <a:t>In Germania</a:t>
            </a:r>
            <a:endParaRPr lang="it-IT" sz="5400">
              <a:solidFill>
                <a:schemeClr val="tx2"/>
              </a:solidFill>
            </a:endParaRPr>
          </a:p>
        </p:txBody>
      </p:sp>
      <p:cxnSp>
        <p:nvCxnSpPr>
          <p:cNvPr id="99339" name="Straight Connector 99338">
            <a:extLst>
              <a:ext uri="{FF2B5EF4-FFF2-40B4-BE49-F238E27FC236}">
                <a16:creationId xmlns:a16="http://schemas.microsoft.com/office/drawing/2014/main" id="{A2CF87F1-3B54-482D-A798-9F4A99449E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2568" y="246028"/>
            <a:ext cx="255495" cy="546559"/>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Segnaposto contenuto 2"/>
          <p:cNvSpPr>
            <a:spLocks noGrp="1"/>
          </p:cNvSpPr>
          <p:nvPr>
            <p:ph idx="1"/>
          </p:nvPr>
        </p:nvSpPr>
        <p:spPr>
          <a:xfrm>
            <a:off x="6245342" y="77121"/>
            <a:ext cx="5946657" cy="6443765"/>
          </a:xfrm>
        </p:spPr>
        <p:txBody>
          <a:bodyPr rtlCol="0" anchor="ctr">
            <a:normAutofit lnSpcReduction="10000"/>
          </a:bodyPr>
          <a:lstStyle/>
          <a:p>
            <a:pPr>
              <a:buNone/>
              <a:defRPr/>
            </a:pPr>
            <a:r>
              <a:rPr lang="it-IT" sz="1800" b="1" dirty="0">
                <a:solidFill>
                  <a:schemeClr val="tx2"/>
                </a:solidFill>
              </a:rPr>
              <a:t>	</a:t>
            </a:r>
            <a:r>
              <a:rPr lang="it-IT" sz="2400" b="1" dirty="0">
                <a:solidFill>
                  <a:schemeClr val="tx2"/>
                </a:solidFill>
              </a:rPr>
              <a:t>Crimine</a:t>
            </a:r>
            <a:endParaRPr lang="it-IT" sz="2400" b="1" i="1" dirty="0">
              <a:solidFill>
                <a:schemeClr val="tx2"/>
              </a:solidFill>
            </a:endParaRPr>
          </a:p>
          <a:p>
            <a:pPr>
              <a:buNone/>
              <a:defRPr/>
            </a:pPr>
            <a:r>
              <a:rPr lang="it-IT" sz="2400" dirty="0">
                <a:solidFill>
                  <a:schemeClr val="tx2"/>
                </a:solidFill>
              </a:rPr>
              <a:t>	Il 2 maggio a pagina 10, nella sezione </a:t>
            </a:r>
            <a:r>
              <a:rPr lang="it-IT" sz="2400" i="1" dirty="0">
                <a:solidFill>
                  <a:schemeClr val="tx2"/>
                </a:solidFill>
              </a:rPr>
              <a:t>Panorama</a:t>
            </a:r>
            <a:r>
              <a:rPr lang="it-IT" sz="2400" dirty="0">
                <a:solidFill>
                  <a:schemeClr val="tx2"/>
                </a:solidFill>
              </a:rPr>
              <a:t> il “</a:t>
            </a:r>
            <a:r>
              <a:rPr lang="it-IT" sz="2400" dirty="0" err="1">
                <a:solidFill>
                  <a:schemeClr val="tx2"/>
                </a:solidFill>
              </a:rPr>
              <a:t>Suddeutsche</a:t>
            </a:r>
            <a:r>
              <a:rPr lang="it-IT" sz="2400" dirty="0">
                <a:solidFill>
                  <a:schemeClr val="tx2"/>
                </a:solidFill>
              </a:rPr>
              <a:t>”</a:t>
            </a:r>
            <a:r>
              <a:rPr lang="it-IT" sz="2400" i="1" dirty="0">
                <a:solidFill>
                  <a:schemeClr val="tx2"/>
                </a:solidFill>
              </a:rPr>
              <a:t> </a:t>
            </a:r>
            <a:r>
              <a:rPr lang="it-IT" sz="2400" dirty="0">
                <a:solidFill>
                  <a:schemeClr val="tx2"/>
                </a:solidFill>
              </a:rPr>
              <a:t>titola: </a:t>
            </a:r>
            <a:r>
              <a:rPr lang="it-IT" sz="2400" i="1" dirty="0">
                <a:solidFill>
                  <a:schemeClr val="tx2"/>
                </a:solidFill>
              </a:rPr>
              <a:t>Die </a:t>
            </a:r>
            <a:r>
              <a:rPr lang="it-IT" sz="2400" i="1" dirty="0" err="1">
                <a:solidFill>
                  <a:schemeClr val="tx2"/>
                </a:solidFill>
              </a:rPr>
              <a:t>Kiffer-Krise</a:t>
            </a:r>
            <a:r>
              <a:rPr lang="it-IT" sz="2400" i="1" dirty="0">
                <a:solidFill>
                  <a:schemeClr val="tx2"/>
                </a:solidFill>
              </a:rPr>
              <a:t> (La crisi della canna</a:t>
            </a:r>
            <a:r>
              <a:rPr lang="it-IT" sz="2400" dirty="0">
                <a:solidFill>
                  <a:schemeClr val="tx2"/>
                </a:solidFill>
              </a:rPr>
              <a:t>.“</a:t>
            </a:r>
            <a:r>
              <a:rPr lang="it-IT" sz="2400" dirty="0" err="1">
                <a:solidFill>
                  <a:schemeClr val="tx2"/>
                </a:solidFill>
              </a:rPr>
              <a:t>Kiffer</a:t>
            </a:r>
            <a:r>
              <a:rPr lang="it-IT" sz="2400" dirty="0">
                <a:solidFill>
                  <a:schemeClr val="tx2"/>
                </a:solidFill>
              </a:rPr>
              <a:t>” in gergo significa fumare marijuana o hashish).</a:t>
            </a:r>
          </a:p>
          <a:p>
            <a:pPr>
              <a:buNone/>
              <a:defRPr/>
            </a:pPr>
            <a:r>
              <a:rPr lang="it-IT" sz="2400" dirty="0">
                <a:solidFill>
                  <a:schemeClr val="tx2"/>
                </a:solidFill>
              </a:rPr>
              <a:t>	L</a:t>
            </a:r>
            <a:r>
              <a:rPr lang="it-IT" sz="2400" b="1" dirty="0">
                <a:solidFill>
                  <a:schemeClr val="tx2"/>
                </a:solidFill>
              </a:rPr>
              <a:t>’</a:t>
            </a:r>
            <a:r>
              <a:rPr lang="it-IT" sz="2400" dirty="0">
                <a:solidFill>
                  <a:schemeClr val="tx2"/>
                </a:solidFill>
              </a:rPr>
              <a:t>enfasi dell’inchiesta è posta su: le possibilità di acquistare e consumare droga a Maastricht, il flusso di turisti della droga, l’incomprensione degli altri </a:t>
            </a:r>
            <a:r>
              <a:rPr lang="it-IT" sz="2400" dirty="0" err="1">
                <a:solidFill>
                  <a:schemeClr val="tx2"/>
                </a:solidFill>
              </a:rPr>
              <a:t>laender</a:t>
            </a:r>
            <a:r>
              <a:rPr lang="it-IT" sz="2400" dirty="0">
                <a:solidFill>
                  <a:schemeClr val="tx2"/>
                </a:solidFill>
              </a:rPr>
              <a:t> verso questa politica e le sue conseguenze, le critiche di politici tedeschi (cristiano democratici), di politici belgi e dell’Unione Europea in merito alla criminalità che questo flusso genera nei paesi confinanti. L’Olanda per la sua libertà sul consumo di droga, rappresenta «una così grande breccia nel nostro Stato di diritto in tempo di pace».</a:t>
            </a:r>
          </a:p>
          <a:p>
            <a:pPr>
              <a:defRPr/>
            </a:pPr>
            <a:endParaRPr lang="it-IT" sz="1800" dirty="0">
              <a:solidFill>
                <a:schemeClr val="tx2"/>
              </a:solidFill>
            </a:endParaRPr>
          </a:p>
        </p:txBody>
      </p:sp>
      <p:cxnSp>
        <p:nvCxnSpPr>
          <p:cNvPr id="99341" name="Straight Connector 99340">
            <a:extLst>
              <a:ext uri="{FF2B5EF4-FFF2-40B4-BE49-F238E27FC236}">
                <a16:creationId xmlns:a16="http://schemas.microsoft.com/office/drawing/2014/main" id="{C3994C9B-C550-4E20-89C5-83F12CB5A9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0441" y="6522756"/>
            <a:ext cx="10717187" cy="0"/>
          </a:xfrm>
          <a:prstGeom prst="line">
            <a:avLst/>
          </a:prstGeom>
          <a:ln w="12700" cap="sq">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99343" name="Group 99342">
            <a:extLst>
              <a:ext uri="{FF2B5EF4-FFF2-40B4-BE49-F238E27FC236}">
                <a16:creationId xmlns:a16="http://schemas.microsoft.com/office/drawing/2014/main" id="{B16AE491-4898-437E-9E32-86A2F19209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829917" y="6400800"/>
            <a:ext cx="338328" cy="240175"/>
            <a:chOff x="4089400" y="933450"/>
            <a:chExt cx="338328" cy="341938"/>
          </a:xfrm>
        </p:grpSpPr>
        <p:cxnSp>
          <p:nvCxnSpPr>
            <p:cNvPr id="99344" name="Straight Connector 99343">
              <a:extLst>
                <a:ext uri="{FF2B5EF4-FFF2-40B4-BE49-F238E27FC236}">
                  <a16:creationId xmlns:a16="http://schemas.microsoft.com/office/drawing/2014/main" id="{17F55C76-861C-49BA-925A-099CA01184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258564" y="933450"/>
              <a:ext cx="0" cy="341938"/>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9345" name="Straight Connector 99344">
              <a:extLst>
                <a:ext uri="{FF2B5EF4-FFF2-40B4-BE49-F238E27FC236}">
                  <a16:creationId xmlns:a16="http://schemas.microsoft.com/office/drawing/2014/main" id="{9494BE9A-C1C3-41FE-B2E9-6DBE5EBA2E3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089400" y="1104419"/>
              <a:ext cx="33832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0359" name="Rectangle 100358">
            <a:extLst>
              <a:ext uri="{FF2B5EF4-FFF2-40B4-BE49-F238E27FC236}">
                <a16:creationId xmlns:a16="http://schemas.microsoft.com/office/drawing/2014/main" id="{B3623F37-A8C4-480F-BCB1-CF9E49F0C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361" name="Rectangle 100360">
            <a:extLst>
              <a:ext uri="{FF2B5EF4-FFF2-40B4-BE49-F238E27FC236}">
                <a16:creationId xmlns:a16="http://schemas.microsoft.com/office/drawing/2014/main" id="{FEA3E6C2-0820-41EE-816A-5D9A9CB330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232712" cy="6857997"/>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354" name="Titolo 1"/>
          <p:cNvSpPr>
            <a:spLocks noGrp="1"/>
          </p:cNvSpPr>
          <p:nvPr>
            <p:ph type="title"/>
          </p:nvPr>
        </p:nvSpPr>
        <p:spPr>
          <a:xfrm>
            <a:off x="731521" y="1170431"/>
            <a:ext cx="4875904" cy="5138923"/>
          </a:xfrm>
        </p:spPr>
        <p:txBody>
          <a:bodyPr anchor="ctr">
            <a:normAutofit/>
          </a:bodyPr>
          <a:lstStyle/>
          <a:p>
            <a:pPr eaLnBrk="1" hangingPunct="1"/>
            <a:r>
              <a:rPr lang="it-IT" sz="5400" b="1">
                <a:solidFill>
                  <a:schemeClr val="tx2"/>
                </a:solidFill>
              </a:rPr>
              <a:t>In Germania</a:t>
            </a:r>
            <a:endParaRPr lang="it-IT" sz="5400">
              <a:solidFill>
                <a:schemeClr val="tx2"/>
              </a:solidFill>
            </a:endParaRPr>
          </a:p>
        </p:txBody>
      </p:sp>
      <p:cxnSp>
        <p:nvCxnSpPr>
          <p:cNvPr id="100363" name="Straight Connector 100362">
            <a:extLst>
              <a:ext uri="{FF2B5EF4-FFF2-40B4-BE49-F238E27FC236}">
                <a16:creationId xmlns:a16="http://schemas.microsoft.com/office/drawing/2014/main" id="{A2CF87F1-3B54-482D-A798-9F4A99449E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2568" y="246028"/>
            <a:ext cx="255495" cy="546559"/>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Segnaposto contenuto 2"/>
          <p:cNvSpPr>
            <a:spLocks noGrp="1"/>
          </p:cNvSpPr>
          <p:nvPr>
            <p:ph idx="1"/>
          </p:nvPr>
        </p:nvSpPr>
        <p:spPr>
          <a:xfrm>
            <a:off x="6232712" y="-6"/>
            <a:ext cx="5959287" cy="6764364"/>
          </a:xfrm>
        </p:spPr>
        <p:txBody>
          <a:bodyPr rtlCol="0" anchor="ctr">
            <a:normAutofit fontScale="92500"/>
          </a:bodyPr>
          <a:lstStyle/>
          <a:p>
            <a:pPr>
              <a:buNone/>
              <a:defRPr/>
            </a:pPr>
            <a:r>
              <a:rPr lang="it-IT" sz="2200" dirty="0">
                <a:solidFill>
                  <a:schemeClr val="tx2"/>
                </a:solidFill>
              </a:rPr>
              <a:t>	Il 2 aprile un articolo a pagina 27 del “</a:t>
            </a:r>
            <a:r>
              <a:rPr lang="it-IT" sz="2200" dirty="0" err="1">
                <a:solidFill>
                  <a:schemeClr val="tx2"/>
                </a:solidFill>
              </a:rPr>
              <a:t>Welt</a:t>
            </a:r>
            <a:r>
              <a:rPr lang="it-IT" sz="2200" dirty="0">
                <a:solidFill>
                  <a:schemeClr val="tx2"/>
                </a:solidFill>
              </a:rPr>
              <a:t>”, all’interno della sezione </a:t>
            </a:r>
            <a:r>
              <a:rPr lang="it-IT" sz="2200" i="1" dirty="0" err="1">
                <a:solidFill>
                  <a:schemeClr val="tx2"/>
                </a:solidFill>
              </a:rPr>
              <a:t>Wissenschaft</a:t>
            </a:r>
            <a:r>
              <a:rPr lang="it-IT" sz="2200" i="1" dirty="0">
                <a:solidFill>
                  <a:schemeClr val="tx2"/>
                </a:solidFill>
              </a:rPr>
              <a:t> </a:t>
            </a:r>
            <a:r>
              <a:rPr lang="it-IT" sz="2200" i="1" dirty="0" err="1">
                <a:solidFill>
                  <a:schemeClr val="tx2"/>
                </a:solidFill>
              </a:rPr>
              <a:t>Kompatkt</a:t>
            </a:r>
            <a:r>
              <a:rPr lang="it-IT" sz="2200" dirty="0">
                <a:solidFill>
                  <a:schemeClr val="tx2"/>
                </a:solidFill>
              </a:rPr>
              <a:t> (</a:t>
            </a:r>
            <a:r>
              <a:rPr lang="it-IT" sz="2200" i="1" dirty="0">
                <a:solidFill>
                  <a:schemeClr val="tx2"/>
                </a:solidFill>
              </a:rPr>
              <a:t>Compatto di Scienza</a:t>
            </a:r>
            <a:r>
              <a:rPr lang="it-IT" sz="2200" dirty="0">
                <a:solidFill>
                  <a:schemeClr val="tx2"/>
                </a:solidFill>
              </a:rPr>
              <a:t>: è una colonna di brevi articolo all’interno della sezione di Scienza) riporta l’aumento del consumo di hashish: </a:t>
            </a:r>
            <a:r>
              <a:rPr lang="it-IT" sz="2200" i="1" dirty="0" err="1">
                <a:solidFill>
                  <a:schemeClr val="tx2"/>
                </a:solidFill>
              </a:rPr>
              <a:t>Haschischkonsum</a:t>
            </a:r>
            <a:r>
              <a:rPr lang="it-IT" sz="2200" i="1" dirty="0">
                <a:solidFill>
                  <a:schemeClr val="tx2"/>
                </a:solidFill>
              </a:rPr>
              <a:t> </a:t>
            </a:r>
            <a:r>
              <a:rPr lang="it-IT" sz="2200" i="1" dirty="0" err="1">
                <a:solidFill>
                  <a:schemeClr val="tx2"/>
                </a:solidFill>
              </a:rPr>
              <a:t>steigt</a:t>
            </a:r>
            <a:r>
              <a:rPr lang="it-IT" sz="2200" i="1" dirty="0">
                <a:solidFill>
                  <a:schemeClr val="tx2"/>
                </a:solidFill>
              </a:rPr>
              <a:t> (Aumenta il consumo di hashish)</a:t>
            </a:r>
            <a:r>
              <a:rPr lang="it-IT" sz="2200" dirty="0">
                <a:solidFill>
                  <a:schemeClr val="tx2"/>
                </a:solidFill>
              </a:rPr>
              <a:t>.</a:t>
            </a:r>
            <a:r>
              <a:rPr lang="it-IT" sz="2200" b="1" dirty="0">
                <a:solidFill>
                  <a:schemeClr val="tx2"/>
                </a:solidFill>
              </a:rPr>
              <a:t> </a:t>
            </a:r>
            <a:r>
              <a:rPr lang="it-IT" sz="2200" dirty="0">
                <a:solidFill>
                  <a:schemeClr val="tx2"/>
                </a:solidFill>
              </a:rPr>
              <a:t>Il tema dell’articolo è l’incremento del consumo di cannabis, lo stile è molto asciutto, sintetico e tecnico. Il pezzo chiude con un invito: «La centrale federale offre aiuto in Internet all’indirizzo www.drugcom.de per uscire dalla droga». Il 12 aprile nel “</a:t>
            </a:r>
            <a:r>
              <a:rPr lang="it-IT" sz="2200" dirty="0" err="1">
                <a:solidFill>
                  <a:schemeClr val="tx2"/>
                </a:solidFill>
              </a:rPr>
              <a:t>Suddeutsche</a:t>
            </a:r>
            <a:r>
              <a:rPr lang="it-IT" sz="2200" dirty="0">
                <a:solidFill>
                  <a:schemeClr val="tx2"/>
                </a:solidFill>
              </a:rPr>
              <a:t>” a pagina 12 compare il servizio </a:t>
            </a:r>
            <a:r>
              <a:rPr lang="it-IT" sz="2200" i="1" dirty="0" err="1">
                <a:solidFill>
                  <a:schemeClr val="tx2"/>
                </a:solidFill>
              </a:rPr>
              <a:t>Fahnder</a:t>
            </a:r>
            <a:r>
              <a:rPr lang="it-IT" sz="2200" i="1" dirty="0">
                <a:solidFill>
                  <a:schemeClr val="tx2"/>
                </a:solidFill>
              </a:rPr>
              <a:t> </a:t>
            </a:r>
            <a:r>
              <a:rPr lang="it-IT" sz="2200" i="1" dirty="0" err="1">
                <a:solidFill>
                  <a:schemeClr val="tx2"/>
                </a:solidFill>
              </a:rPr>
              <a:t>stellen</a:t>
            </a:r>
            <a:r>
              <a:rPr lang="it-IT" sz="2200" i="1" dirty="0">
                <a:solidFill>
                  <a:schemeClr val="tx2"/>
                </a:solidFill>
              </a:rPr>
              <a:t> 2006 </a:t>
            </a:r>
            <a:r>
              <a:rPr lang="it-IT" sz="2200" i="1" dirty="0" err="1">
                <a:solidFill>
                  <a:schemeClr val="tx2"/>
                </a:solidFill>
              </a:rPr>
              <a:t>mehr</a:t>
            </a:r>
            <a:r>
              <a:rPr lang="it-IT" sz="2200" i="1" dirty="0">
                <a:solidFill>
                  <a:schemeClr val="tx2"/>
                </a:solidFill>
              </a:rPr>
              <a:t> </a:t>
            </a:r>
            <a:r>
              <a:rPr lang="it-IT" sz="2200" i="1" dirty="0" err="1">
                <a:solidFill>
                  <a:schemeClr val="tx2"/>
                </a:solidFill>
              </a:rPr>
              <a:t>Drogen</a:t>
            </a:r>
            <a:r>
              <a:rPr lang="it-IT" sz="2200" i="1" dirty="0">
                <a:solidFill>
                  <a:schemeClr val="tx2"/>
                </a:solidFill>
              </a:rPr>
              <a:t> </a:t>
            </a:r>
            <a:r>
              <a:rPr lang="it-IT" sz="2200" i="1" dirty="0" err="1">
                <a:solidFill>
                  <a:schemeClr val="tx2"/>
                </a:solidFill>
              </a:rPr>
              <a:t>sicher</a:t>
            </a:r>
            <a:r>
              <a:rPr lang="it-IT" sz="2200" dirty="0">
                <a:solidFill>
                  <a:schemeClr val="tx2"/>
                </a:solidFill>
              </a:rPr>
              <a:t> (</a:t>
            </a:r>
            <a:r>
              <a:rPr lang="it-IT" sz="2200" i="1" dirty="0">
                <a:solidFill>
                  <a:schemeClr val="tx2"/>
                </a:solidFill>
              </a:rPr>
              <a:t>Ricercatori producono droghe più forti) </a:t>
            </a:r>
            <a:r>
              <a:rPr lang="it-IT" sz="2200" dirty="0">
                <a:solidFill>
                  <a:schemeClr val="tx2"/>
                </a:solidFill>
              </a:rPr>
              <a:t>nel quale viene spiegato che l’ufficio criminale federale ha elaborato una statistica dalla quale risulta che le droghe attuali contengono maggiori percentuali di principi attivi che in passato. L’articolo si chiude così: «Sempre più cannabis viene rafforzata di THC in piantagioni professionali. Ricercatori producono cannabis 30 per cento più forte che nel 2005».</a:t>
            </a:r>
          </a:p>
          <a:p>
            <a:pPr>
              <a:buNone/>
              <a:defRPr/>
            </a:pPr>
            <a:endParaRPr lang="it-IT" sz="1500" dirty="0">
              <a:solidFill>
                <a:schemeClr val="tx2"/>
              </a:solidFill>
            </a:endParaRPr>
          </a:p>
        </p:txBody>
      </p:sp>
      <p:cxnSp>
        <p:nvCxnSpPr>
          <p:cNvPr id="100365" name="Straight Connector 100364">
            <a:extLst>
              <a:ext uri="{FF2B5EF4-FFF2-40B4-BE49-F238E27FC236}">
                <a16:creationId xmlns:a16="http://schemas.microsoft.com/office/drawing/2014/main" id="{C3994C9B-C550-4E20-89C5-83F12CB5A9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0441" y="6522756"/>
            <a:ext cx="10717187" cy="0"/>
          </a:xfrm>
          <a:prstGeom prst="line">
            <a:avLst/>
          </a:prstGeom>
          <a:ln w="12700" cap="sq">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100367" name="Group 100366">
            <a:extLst>
              <a:ext uri="{FF2B5EF4-FFF2-40B4-BE49-F238E27FC236}">
                <a16:creationId xmlns:a16="http://schemas.microsoft.com/office/drawing/2014/main" id="{B16AE491-4898-437E-9E32-86A2F19209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829917" y="6400800"/>
            <a:ext cx="338328" cy="240175"/>
            <a:chOff x="4089400" y="933450"/>
            <a:chExt cx="338328" cy="341938"/>
          </a:xfrm>
        </p:grpSpPr>
        <p:cxnSp>
          <p:nvCxnSpPr>
            <p:cNvPr id="100368" name="Straight Connector 100367">
              <a:extLst>
                <a:ext uri="{FF2B5EF4-FFF2-40B4-BE49-F238E27FC236}">
                  <a16:creationId xmlns:a16="http://schemas.microsoft.com/office/drawing/2014/main" id="{17F55C76-861C-49BA-925A-099CA01184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258564" y="933450"/>
              <a:ext cx="0" cy="341938"/>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0369" name="Straight Connector 100368">
              <a:extLst>
                <a:ext uri="{FF2B5EF4-FFF2-40B4-BE49-F238E27FC236}">
                  <a16:creationId xmlns:a16="http://schemas.microsoft.com/office/drawing/2014/main" id="{9494BE9A-C1C3-41FE-B2E9-6DBE5EBA2E3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089400" y="1104419"/>
              <a:ext cx="33832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1384" name="Rectangle 101383">
            <a:extLst>
              <a:ext uri="{FF2B5EF4-FFF2-40B4-BE49-F238E27FC236}">
                <a16:creationId xmlns:a16="http://schemas.microsoft.com/office/drawing/2014/main" id="{B3623F37-A8C4-480F-BCB1-CF9E49F0C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386" name="Rectangle 101385">
            <a:extLst>
              <a:ext uri="{FF2B5EF4-FFF2-40B4-BE49-F238E27FC236}">
                <a16:creationId xmlns:a16="http://schemas.microsoft.com/office/drawing/2014/main" id="{FEA3E6C2-0820-41EE-816A-5D9A9CB330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232712" cy="6857997"/>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378" name="Titolo 1"/>
          <p:cNvSpPr>
            <a:spLocks noGrp="1"/>
          </p:cNvSpPr>
          <p:nvPr>
            <p:ph type="title"/>
          </p:nvPr>
        </p:nvSpPr>
        <p:spPr>
          <a:xfrm>
            <a:off x="731521" y="1170431"/>
            <a:ext cx="4875904" cy="5138923"/>
          </a:xfrm>
        </p:spPr>
        <p:txBody>
          <a:bodyPr anchor="ctr">
            <a:normAutofit/>
          </a:bodyPr>
          <a:lstStyle/>
          <a:p>
            <a:pPr eaLnBrk="1" hangingPunct="1"/>
            <a:r>
              <a:rPr lang="it-IT" sz="5400" b="1">
                <a:solidFill>
                  <a:schemeClr val="tx2"/>
                </a:solidFill>
              </a:rPr>
              <a:t>In Germania</a:t>
            </a:r>
            <a:endParaRPr lang="it-IT" sz="5400">
              <a:solidFill>
                <a:schemeClr val="tx2"/>
              </a:solidFill>
            </a:endParaRPr>
          </a:p>
        </p:txBody>
      </p:sp>
      <p:cxnSp>
        <p:nvCxnSpPr>
          <p:cNvPr id="101388" name="Straight Connector 101387">
            <a:extLst>
              <a:ext uri="{FF2B5EF4-FFF2-40B4-BE49-F238E27FC236}">
                <a16:creationId xmlns:a16="http://schemas.microsoft.com/office/drawing/2014/main" id="{A2CF87F1-3B54-482D-A798-9F4A99449E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2568" y="246028"/>
            <a:ext cx="255495" cy="546559"/>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01379" name="Segnaposto contenuto 2"/>
          <p:cNvSpPr>
            <a:spLocks noGrp="1"/>
          </p:cNvSpPr>
          <p:nvPr>
            <p:ph idx="1"/>
          </p:nvPr>
        </p:nvSpPr>
        <p:spPr>
          <a:xfrm>
            <a:off x="6555441" y="1170432"/>
            <a:ext cx="5002187" cy="5138920"/>
          </a:xfrm>
        </p:spPr>
        <p:txBody>
          <a:bodyPr anchor="ctr">
            <a:normAutofit lnSpcReduction="10000"/>
          </a:bodyPr>
          <a:lstStyle/>
          <a:p>
            <a:pPr marL="0" indent="0" eaLnBrk="1" hangingPunct="1">
              <a:buNone/>
            </a:pPr>
            <a:r>
              <a:rPr lang="it-IT" sz="3000" dirty="0">
                <a:solidFill>
                  <a:schemeClr val="tx2"/>
                </a:solidFill>
              </a:rPr>
              <a:t>Se effettivamente, come risultato anche da altre ricerche, nei quotidiani tedeschi si parli poco di droga (e di cannabis) rispetto ai quotidiani monitorati degli altri due paesi, si parla comunque di salute, in particolare quella dei giovani, area questa in cui si è trattato l’argomento cannabis (dati sul consumo) assieme ad altre droghe.</a:t>
            </a:r>
          </a:p>
          <a:p>
            <a:pPr eaLnBrk="1" hangingPunct="1"/>
            <a:endParaRPr lang="it-IT" sz="1800" dirty="0">
              <a:solidFill>
                <a:schemeClr val="tx2"/>
              </a:solidFill>
            </a:endParaRPr>
          </a:p>
        </p:txBody>
      </p:sp>
      <p:cxnSp>
        <p:nvCxnSpPr>
          <p:cNvPr id="101390" name="Straight Connector 101389">
            <a:extLst>
              <a:ext uri="{FF2B5EF4-FFF2-40B4-BE49-F238E27FC236}">
                <a16:creationId xmlns:a16="http://schemas.microsoft.com/office/drawing/2014/main" id="{C3994C9B-C550-4E20-89C5-83F12CB5A9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0441" y="6522756"/>
            <a:ext cx="10717187" cy="0"/>
          </a:xfrm>
          <a:prstGeom prst="line">
            <a:avLst/>
          </a:prstGeom>
          <a:ln w="12700" cap="sq">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101392" name="Group 101391">
            <a:extLst>
              <a:ext uri="{FF2B5EF4-FFF2-40B4-BE49-F238E27FC236}">
                <a16:creationId xmlns:a16="http://schemas.microsoft.com/office/drawing/2014/main" id="{B16AE491-4898-437E-9E32-86A2F19209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829917" y="6400800"/>
            <a:ext cx="338328" cy="240175"/>
            <a:chOff x="4089400" y="933450"/>
            <a:chExt cx="338328" cy="341938"/>
          </a:xfrm>
        </p:grpSpPr>
        <p:cxnSp>
          <p:nvCxnSpPr>
            <p:cNvPr id="101393" name="Straight Connector 101392">
              <a:extLst>
                <a:ext uri="{FF2B5EF4-FFF2-40B4-BE49-F238E27FC236}">
                  <a16:creationId xmlns:a16="http://schemas.microsoft.com/office/drawing/2014/main" id="{17F55C76-861C-49BA-925A-099CA01184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258564" y="933450"/>
              <a:ext cx="0" cy="341938"/>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1394" name="Straight Connector 101393">
              <a:extLst>
                <a:ext uri="{FF2B5EF4-FFF2-40B4-BE49-F238E27FC236}">
                  <a16:creationId xmlns:a16="http://schemas.microsoft.com/office/drawing/2014/main" id="{9494BE9A-C1C3-41FE-B2E9-6DBE5EBA2E3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089400" y="1104419"/>
              <a:ext cx="33832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olo 1"/>
          <p:cNvSpPr>
            <a:spLocks noGrp="1"/>
          </p:cNvSpPr>
          <p:nvPr>
            <p:ph type="title"/>
          </p:nvPr>
        </p:nvSpPr>
        <p:spPr/>
        <p:txBody>
          <a:bodyPr/>
          <a:lstStyle/>
          <a:p>
            <a:pPr algn="ctr" eaLnBrk="1" hangingPunct="1"/>
            <a:r>
              <a:rPr lang="it-IT" b="1" dirty="0"/>
              <a:t>Confronto fra i tre paesi</a:t>
            </a:r>
            <a:endParaRPr lang="it-IT" dirty="0"/>
          </a:p>
        </p:txBody>
      </p:sp>
      <p:graphicFrame>
        <p:nvGraphicFramePr>
          <p:cNvPr id="102404" name="Segnaposto contenuto 2">
            <a:extLst>
              <a:ext uri="{FF2B5EF4-FFF2-40B4-BE49-F238E27FC236}">
                <a16:creationId xmlns:a16="http://schemas.microsoft.com/office/drawing/2014/main" id="{385BCC39-D55B-8879-08F5-C97E7F9F98DA}"/>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443" name="Rectangle 103442">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26" name="Titolo 1"/>
          <p:cNvSpPr>
            <a:spLocks noGrp="1"/>
          </p:cNvSpPr>
          <p:nvPr>
            <p:ph type="title"/>
          </p:nvPr>
        </p:nvSpPr>
        <p:spPr>
          <a:xfrm>
            <a:off x="838200" y="365125"/>
            <a:ext cx="10515600" cy="1325563"/>
          </a:xfrm>
        </p:spPr>
        <p:txBody>
          <a:bodyPr>
            <a:normAutofit/>
          </a:bodyPr>
          <a:lstStyle/>
          <a:p>
            <a:pPr eaLnBrk="1" hangingPunct="1"/>
            <a:r>
              <a:rPr lang="it-IT" sz="5400" b="1" i="1"/>
              <a:t>Ideologia e notizia</a:t>
            </a:r>
            <a:endParaRPr lang="it-IT" sz="5400"/>
          </a:p>
        </p:txBody>
      </p:sp>
      <p:sp>
        <p:nvSpPr>
          <p:cNvPr id="103445"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p:cNvSpPr>
            <a:spLocks noGrp="1"/>
          </p:cNvSpPr>
          <p:nvPr>
            <p:ph idx="1"/>
          </p:nvPr>
        </p:nvSpPr>
        <p:spPr>
          <a:xfrm>
            <a:off x="499872" y="1677373"/>
            <a:ext cx="11155974" cy="5097999"/>
          </a:xfrm>
        </p:spPr>
        <p:txBody>
          <a:bodyPr rtlCol="0">
            <a:normAutofit fontScale="92500"/>
          </a:bodyPr>
          <a:lstStyle/>
          <a:p>
            <a:pPr>
              <a:buFontTx/>
              <a:buChar char="-"/>
              <a:defRPr/>
            </a:pPr>
            <a:r>
              <a:rPr lang="it-IT" sz="2200" dirty="0"/>
              <a:t>All’interno della stampa italiana da noi analizzata non si notano grandi differenze nella rappresentazione degli stessi eventi o una differente </a:t>
            </a:r>
            <a:r>
              <a:rPr lang="it-IT" sz="2200" i="1" dirty="0"/>
              <a:t>agenda setting</a:t>
            </a:r>
          </a:p>
          <a:p>
            <a:pPr>
              <a:buFontTx/>
              <a:buChar char="-"/>
              <a:defRPr/>
            </a:pPr>
            <a:r>
              <a:rPr lang="it-IT" sz="2200" dirty="0"/>
              <a:t>Invece la rappresentazione ed i commenti degli stessi eventi vengono esposti con dettagli diversi nei giornali inglesi da noi esaminati: una saccopelista inglese, per il “Times”, è stata tenuta quattro anni in carcere, durante un lungo processo, era stata arrestata perché, per fare un favore ad un amico, aveva accettato di cambiare volo e passare per Amsterdam e trasportare un pacco di incenso, che lei non sapeva fosse cannabis: l’enfasi tematica nell’articolo è posta sulle conseguenze del presunto inganno. Il “Guardian” riporta che gli anni di prigionia erano cinque, che si era rotta la valigia ed era stata data un’altra dall’agenzia viaggi con all’interno nascosta la droga, argomenti sono l’innocenza della giovane e l’errore giudiziario. Pare dunque riscontrabile un differente atteggiamento nei due quotidiani: colpevolista nel “Times” e garantista, se non innocentista, nel “Guardian”.</a:t>
            </a:r>
          </a:p>
          <a:p>
            <a:pPr>
              <a:buFontTx/>
              <a:buChar char="-"/>
              <a:defRPr/>
            </a:pPr>
            <a:r>
              <a:rPr lang="it-IT" sz="2200" dirty="0"/>
              <a:t>Ancora più evidente, nella scelta delle notizie e nel loro commento, è la differenza di atteggiamento tra il “</a:t>
            </a:r>
            <a:r>
              <a:rPr lang="it-IT" sz="2200" dirty="0" err="1"/>
              <a:t>Suddeutsche</a:t>
            </a:r>
            <a:r>
              <a:rPr lang="it-IT" sz="2200" dirty="0"/>
              <a:t>” e il “</a:t>
            </a:r>
            <a:r>
              <a:rPr lang="it-IT" sz="2200" dirty="0" err="1"/>
              <a:t>Welt</a:t>
            </a:r>
            <a:r>
              <a:rPr lang="it-IT" sz="2200" dirty="0"/>
              <a:t>”: una serie televisiva d’importazione americana, nella quale la protagonista è una vedova, madre di due figli che spaccia cannabis, seguendo pure una sua etica (vende solo erba e non ai bambini), viene criticata nel primo quotidiano e apprezzata nel secondo.</a:t>
            </a:r>
          </a:p>
          <a:p>
            <a:pPr>
              <a:defRPr/>
            </a:pPr>
            <a:endParaRPr lang="it-IT" sz="17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456" name="Rectangle 104455">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450" name="Titolo 1"/>
          <p:cNvSpPr>
            <a:spLocks noGrp="1"/>
          </p:cNvSpPr>
          <p:nvPr>
            <p:ph type="title"/>
          </p:nvPr>
        </p:nvSpPr>
        <p:spPr>
          <a:xfrm>
            <a:off x="841248" y="548640"/>
            <a:ext cx="3600860" cy="5431536"/>
          </a:xfrm>
        </p:spPr>
        <p:txBody>
          <a:bodyPr>
            <a:normAutofit/>
          </a:bodyPr>
          <a:lstStyle/>
          <a:p>
            <a:pPr eaLnBrk="1" hangingPunct="1"/>
            <a:r>
              <a:rPr lang="it-IT" sz="5400" b="1"/>
              <a:t>Riflessioni conclusive</a:t>
            </a:r>
            <a:endParaRPr lang="it-IT" sz="5400"/>
          </a:p>
        </p:txBody>
      </p:sp>
      <p:sp>
        <p:nvSpPr>
          <p:cNvPr id="104458"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451" name="Segnaposto contenuto 2"/>
          <p:cNvSpPr>
            <a:spLocks noGrp="1"/>
          </p:cNvSpPr>
          <p:nvPr>
            <p:ph idx="1"/>
          </p:nvPr>
        </p:nvSpPr>
        <p:spPr>
          <a:xfrm>
            <a:off x="5126418" y="552091"/>
            <a:ext cx="6224335" cy="5431536"/>
          </a:xfrm>
        </p:spPr>
        <p:txBody>
          <a:bodyPr anchor="ctr">
            <a:normAutofit/>
          </a:bodyPr>
          <a:lstStyle/>
          <a:p>
            <a:pPr marL="0" indent="0" algn="just" eaLnBrk="1" hangingPunct="1">
              <a:buNone/>
            </a:pPr>
            <a:r>
              <a:rPr lang="it-IT" sz="3000" dirty="0"/>
              <a:t>Si può osservare che i frame usati negli articoli sono per lo più l’emergenza ed il pericolo (seppure in contesti diversi). Ma emergenza e pericolo oltre che essere frame in qualche modo collegati (è l’imminenza di pericolo, un pericolo crescente che crea l’emergenza), sono collegati alla paura (il pericolo evoca paura e l’emergenza la alimenta)</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479" name="Rectangle 105478">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474" name="Titolo 1"/>
          <p:cNvSpPr>
            <a:spLocks noGrp="1"/>
          </p:cNvSpPr>
          <p:nvPr>
            <p:ph type="title"/>
          </p:nvPr>
        </p:nvSpPr>
        <p:spPr>
          <a:xfrm>
            <a:off x="841248" y="548640"/>
            <a:ext cx="3600860" cy="5431536"/>
          </a:xfrm>
        </p:spPr>
        <p:txBody>
          <a:bodyPr>
            <a:normAutofit/>
          </a:bodyPr>
          <a:lstStyle/>
          <a:p>
            <a:pPr eaLnBrk="1" hangingPunct="1"/>
            <a:r>
              <a:rPr lang="it-IT" sz="5400" b="1"/>
              <a:t>Riflessioni conclusive</a:t>
            </a:r>
            <a:endParaRPr lang="it-IT" sz="5400"/>
          </a:p>
        </p:txBody>
      </p:sp>
      <p:sp>
        <p:nvSpPr>
          <p:cNvPr id="105481"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p:cNvSpPr>
            <a:spLocks noGrp="1"/>
          </p:cNvSpPr>
          <p:nvPr>
            <p:ph idx="1"/>
          </p:nvPr>
        </p:nvSpPr>
        <p:spPr>
          <a:xfrm>
            <a:off x="5126418" y="552091"/>
            <a:ext cx="6224335" cy="5431536"/>
          </a:xfrm>
        </p:spPr>
        <p:txBody>
          <a:bodyPr rtlCol="0" anchor="ctr">
            <a:normAutofit/>
          </a:bodyPr>
          <a:lstStyle/>
          <a:p>
            <a:pPr marL="0" indent="0">
              <a:buNone/>
              <a:defRPr/>
            </a:pPr>
            <a:r>
              <a:rPr lang="it-IT" sz="3000" dirty="0"/>
              <a:t>«Diverse ricerche sui </a:t>
            </a:r>
            <a:r>
              <a:rPr lang="it-IT" sz="3000" dirty="0" err="1"/>
              <a:t>newsmedia</a:t>
            </a:r>
            <a:r>
              <a:rPr lang="it-IT" sz="3000" dirty="0"/>
              <a:t>, condotti da numerosi studiosi in vari Paesi, rivelano che uno dei più importanti frame nell’ambito del quale molti servizi sono costruiti è la “paura”» [</a:t>
            </a:r>
            <a:r>
              <a:rPr lang="it-IT" sz="3000" dirty="0" err="1"/>
              <a:t>Altheide</a:t>
            </a:r>
            <a:r>
              <a:rPr lang="it-IT" sz="3000" dirty="0"/>
              <a:t> 2000: 106]</a:t>
            </a:r>
          </a:p>
          <a:p>
            <a:pPr marL="0" indent="0">
              <a:buNone/>
              <a:defRPr/>
            </a:pPr>
            <a:r>
              <a:rPr lang="it-IT" sz="3000" dirty="0"/>
              <a:t>«La paura costituisce un problema sociale primario, in quanto spesso porta la gente alla ricerca di soluzioni che la possano ridurre, generalmente ricorrendo all’uso della forza da parte dello Stato»  [ivi]</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64" name="Rectangle 70663">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70666" name="Group 70665">
            <a:extLst>
              <a:ext uri="{FF2B5EF4-FFF2-40B4-BE49-F238E27FC236}">
                <a16:creationId xmlns:a16="http://schemas.microsoft.com/office/drawing/2014/main" id="{5D1A9D8B-3117-4D9D-BDA4-DD81895098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7467600" cy="6858000"/>
            <a:chOff x="7467600" y="0"/>
            <a:chExt cx="4724400" cy="6858000"/>
          </a:xfrm>
        </p:grpSpPr>
        <p:sp>
          <p:nvSpPr>
            <p:cNvPr id="70667" name="Rectangle 70666">
              <a:extLst>
                <a:ext uri="{FF2B5EF4-FFF2-40B4-BE49-F238E27FC236}">
                  <a16:creationId xmlns:a16="http://schemas.microsoft.com/office/drawing/2014/main" id="{A7877B25-8C10-4C8D-BC88-BF3C557F8F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668" name="Rectangle 70667">
              <a:extLst>
                <a:ext uri="{FF2B5EF4-FFF2-40B4-BE49-F238E27FC236}">
                  <a16:creationId xmlns:a16="http://schemas.microsoft.com/office/drawing/2014/main" id="{54F0DD86-96CD-4F5F-BA4D-FFC17F2D6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70670" name="Freeform: Shape 70669">
            <a:extLst>
              <a:ext uri="{FF2B5EF4-FFF2-40B4-BE49-F238E27FC236}">
                <a16:creationId xmlns:a16="http://schemas.microsoft.com/office/drawing/2014/main" id="{BD92035A-AA2F-4CD8-A556-1CE8BDEC7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69701" cy="6858000"/>
          </a:xfrm>
          <a:custGeom>
            <a:avLst/>
            <a:gdLst>
              <a:gd name="connsiteX0" fmla="*/ 369702 w 7467600"/>
              <a:gd name="connsiteY0" fmla="*/ 6712169 h 6858000"/>
              <a:gd name="connsiteX1" fmla="*/ 366575 w 7467600"/>
              <a:gd name="connsiteY1" fmla="*/ 6715556 h 6858000"/>
              <a:gd name="connsiteX2" fmla="*/ 371637 w 7467600"/>
              <a:gd name="connsiteY2" fmla="*/ 6713954 h 6858000"/>
              <a:gd name="connsiteX3" fmla="*/ 7090188 w 7467600"/>
              <a:gd name="connsiteY3" fmla="*/ 6584365 h 6858000"/>
              <a:gd name="connsiteX4" fmla="*/ 7440138 w 7467600"/>
              <a:gd name="connsiteY4" fmla="*/ 6622648 h 6858000"/>
              <a:gd name="connsiteX5" fmla="*/ 7467600 w 7467600"/>
              <a:gd name="connsiteY5" fmla="*/ 6628217 h 6858000"/>
              <a:gd name="connsiteX6" fmla="*/ 7467600 w 7467600"/>
              <a:gd name="connsiteY6" fmla="*/ 6668575 h 6858000"/>
              <a:gd name="connsiteX7" fmla="*/ 7392322 w 7467600"/>
              <a:gd name="connsiteY7" fmla="*/ 6658238 h 6858000"/>
              <a:gd name="connsiteX8" fmla="*/ 7467600 w 7467600"/>
              <a:gd name="connsiteY8" fmla="*/ 6683873 h 6858000"/>
              <a:gd name="connsiteX9" fmla="*/ 7467600 w 7467600"/>
              <a:gd name="connsiteY9" fmla="*/ 6714215 h 6858000"/>
              <a:gd name="connsiteX10" fmla="*/ 7447383 w 7467600"/>
              <a:gd name="connsiteY10" fmla="*/ 6707202 h 6858000"/>
              <a:gd name="connsiteX11" fmla="*/ 7289862 w 7467600"/>
              <a:gd name="connsiteY11" fmla="*/ 6659827 h 6858000"/>
              <a:gd name="connsiteX12" fmla="*/ 7434024 w 7467600"/>
              <a:gd name="connsiteY12" fmla="*/ 6722130 h 6858000"/>
              <a:gd name="connsiteX13" fmla="*/ 7467600 w 7467600"/>
              <a:gd name="connsiteY13" fmla="*/ 6736157 h 6858000"/>
              <a:gd name="connsiteX14" fmla="*/ 7467600 w 7467600"/>
              <a:gd name="connsiteY14" fmla="*/ 6767913 h 6858000"/>
              <a:gd name="connsiteX15" fmla="*/ 7271814 w 7467600"/>
              <a:gd name="connsiteY15" fmla="*/ 6684601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7090188 w 7467600"/>
              <a:gd name="connsiteY21" fmla="*/ 6584365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61797 w 7467600"/>
              <a:gd name="connsiteY74" fmla="*/ 5419899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126431 w 7467600"/>
              <a:gd name="connsiteY88" fmla="*/ 5737872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6861797 w 7467600"/>
              <a:gd name="connsiteY101" fmla="*/ 5419899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7133363 w 7467600"/>
              <a:gd name="connsiteY125" fmla="*/ 5050246 h 6858000"/>
              <a:gd name="connsiteX126" fmla="*/ 7450656 w 7467600"/>
              <a:gd name="connsiteY126" fmla="*/ 5134750 h 6858000"/>
              <a:gd name="connsiteX127" fmla="*/ 7467600 w 7467600"/>
              <a:gd name="connsiteY127" fmla="*/ 5142496 h 6858000"/>
              <a:gd name="connsiteX128" fmla="*/ 7467600 w 7467600"/>
              <a:gd name="connsiteY128" fmla="*/ 5158623 h 6858000"/>
              <a:gd name="connsiteX129" fmla="*/ 7427076 w 7467600"/>
              <a:gd name="connsiteY129" fmla="*/ 5142684 h 6858000"/>
              <a:gd name="connsiteX130" fmla="*/ 7467600 w 7467600"/>
              <a:gd name="connsiteY130" fmla="*/ 5164774 h 6858000"/>
              <a:gd name="connsiteX131" fmla="*/ 7467600 w 7467600"/>
              <a:gd name="connsiteY131" fmla="*/ 5199146 h 6858000"/>
              <a:gd name="connsiteX132" fmla="*/ 7391022 w 7467600"/>
              <a:gd name="connsiteY132" fmla="*/ 5158141 h 6858000"/>
              <a:gd name="connsiteX133" fmla="*/ 7312201 w 7467600"/>
              <a:gd name="connsiteY133" fmla="*/ 5128278 h 6858000"/>
              <a:gd name="connsiteX134" fmla="*/ 7343603 w 7467600"/>
              <a:gd name="connsiteY134" fmla="*/ 5149746 h 6858000"/>
              <a:gd name="connsiteX135" fmla="*/ 7467600 w 7467600"/>
              <a:gd name="connsiteY135" fmla="*/ 5241225 h 6858000"/>
              <a:gd name="connsiteX136" fmla="*/ 7467600 w 7467600"/>
              <a:gd name="connsiteY136" fmla="*/ 5277736 h 6858000"/>
              <a:gd name="connsiteX137" fmla="*/ 7327465 w 7467600"/>
              <a:gd name="connsiteY137" fmla="*/ 5174181 h 6858000"/>
              <a:gd name="connsiteX138" fmla="*/ 7244057 w 7467600"/>
              <a:gd name="connsiteY138" fmla="*/ 5124233 h 6858000"/>
              <a:gd name="connsiteX139" fmla="*/ 7353035 w 7467600"/>
              <a:gd name="connsiteY139" fmla="*/ 5197318 h 6858000"/>
              <a:gd name="connsiteX140" fmla="*/ 7467600 w 7467600"/>
              <a:gd name="connsiteY140" fmla="*/ 5297634 h 6858000"/>
              <a:gd name="connsiteX141" fmla="*/ 7467600 w 7467600"/>
              <a:gd name="connsiteY141" fmla="*/ 5361850 h 6858000"/>
              <a:gd name="connsiteX142" fmla="*/ 7368569 w 7467600"/>
              <a:gd name="connsiteY142" fmla="*/ 5270182 h 6858000"/>
              <a:gd name="connsiteX143" fmla="*/ 7131946 w 7467600"/>
              <a:gd name="connsiteY143" fmla="*/ 5075653 h 6858000"/>
              <a:gd name="connsiteX144" fmla="*/ 7133363 w 7467600"/>
              <a:gd name="connsiteY144" fmla="*/ 5050246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7467600 w 7467600"/>
              <a:gd name="connsiteY834" fmla="*/ 163142 h 6858000"/>
              <a:gd name="connsiteX835" fmla="*/ 7467600 w 7467600"/>
              <a:gd name="connsiteY835" fmla="*/ 789215 h 6858000"/>
              <a:gd name="connsiteX836" fmla="*/ 7451412 w 7467600"/>
              <a:gd name="connsiteY836" fmla="*/ 799572 h 6858000"/>
              <a:gd name="connsiteX837" fmla="*/ 7419999 w 7467600"/>
              <a:gd name="connsiteY837" fmla="*/ 774360 h 6858000"/>
              <a:gd name="connsiteX838" fmla="*/ 7429067 w 7467600"/>
              <a:gd name="connsiteY838" fmla="*/ 402737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29067 w 7467600"/>
              <a:gd name="connsiteY844" fmla="*/ 402737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7429067 w 7467600"/>
              <a:gd name="connsiteY848" fmla="*/ 402737 h 6858000"/>
              <a:gd name="connsiteX849" fmla="*/ 5905192 w 7467600"/>
              <a:gd name="connsiteY849" fmla="*/ 163079 h 6858000"/>
              <a:gd name="connsiteX850" fmla="*/ 5865655 w 7467600"/>
              <a:gd name="connsiteY850" fmla="*/ 171901 h 6858000"/>
              <a:gd name="connsiteX851" fmla="*/ 5259740 w 7467600"/>
              <a:gd name="connsiteY851" fmla="*/ 257013 h 6858000"/>
              <a:gd name="connsiteX852" fmla="*/ 5208466 w 7467600"/>
              <a:gd name="connsiteY852" fmla="*/ 257550 h 6858000"/>
              <a:gd name="connsiteX853" fmla="*/ 4980204 w 7467600"/>
              <a:gd name="connsiteY853" fmla="*/ 271903 h 6858000"/>
              <a:gd name="connsiteX854" fmla="*/ 5068068 w 7467600"/>
              <a:gd name="connsiteY854" fmla="*/ 282244 h 6858000"/>
              <a:gd name="connsiteX855" fmla="*/ 5153231 w 7467600"/>
              <a:gd name="connsiteY855" fmla="*/ 292240 h 6858000"/>
              <a:gd name="connsiteX856" fmla="*/ 5426491 w 7467600"/>
              <a:gd name="connsiteY856" fmla="*/ 281128 h 6858000"/>
              <a:gd name="connsiteX857" fmla="*/ 5731212 w 7467600"/>
              <a:gd name="connsiteY857" fmla="*/ 231951 h 6858000"/>
              <a:gd name="connsiteX858" fmla="*/ 5905192 w 7467600"/>
              <a:gd name="connsiteY858" fmla="*/ 163079 h 6858000"/>
              <a:gd name="connsiteX859" fmla="*/ 5944437 w 7467600"/>
              <a:gd name="connsiteY859" fmla="*/ 113829 h 6858000"/>
              <a:gd name="connsiteX860" fmla="*/ 5825032 w 7467600"/>
              <a:gd name="connsiteY860" fmla="*/ 146405 h 6858000"/>
              <a:gd name="connsiteX861" fmla="*/ 4955599 w 7467600"/>
              <a:gd name="connsiteY861" fmla="*/ 247008 h 6858000"/>
              <a:gd name="connsiteX862" fmla="*/ 5210104 w 7467600"/>
              <a:gd name="connsiteY862" fmla="*/ 228123 h 6858000"/>
              <a:gd name="connsiteX863" fmla="*/ 5261015 w 7467600"/>
              <a:gd name="connsiteY863" fmla="*/ 227087 h 6858000"/>
              <a:gd name="connsiteX864" fmla="*/ 5861181 w 7467600"/>
              <a:gd name="connsiteY864" fmla="*/ 143093 h 6858000"/>
              <a:gd name="connsiteX865" fmla="*/ 5961252 w 7467600"/>
              <a:gd name="connsiteY865" fmla="*/ 114820 h 6858000"/>
              <a:gd name="connsiteX866" fmla="*/ 5944437 w 7467600"/>
              <a:gd name="connsiteY866" fmla="*/ 113829 h 6858000"/>
              <a:gd name="connsiteX867" fmla="*/ 3882765 w 7467600"/>
              <a:gd name="connsiteY867" fmla="*/ 0 h 6858000"/>
              <a:gd name="connsiteX868" fmla="*/ 3995099 w 7467600"/>
              <a:gd name="connsiteY868" fmla="*/ 0 h 6858000"/>
              <a:gd name="connsiteX869" fmla="*/ 4163818 w 7467600"/>
              <a:gd name="connsiteY869" fmla="*/ 234104 h 6858000"/>
              <a:gd name="connsiteX870" fmla="*/ 4172099 w 7467600"/>
              <a:gd name="connsiteY870" fmla="*/ 234207 h 6858000"/>
              <a:gd name="connsiteX871" fmla="*/ 4784282 w 7467600"/>
              <a:gd name="connsiteY871" fmla="*/ 276561 h 6858000"/>
              <a:gd name="connsiteX872" fmla="*/ 4801687 w 7467600"/>
              <a:gd name="connsiteY872" fmla="*/ 267764 h 6858000"/>
              <a:gd name="connsiteX873" fmla="*/ 6082788 w 7467600"/>
              <a:gd name="connsiteY873" fmla="*/ 64119 h 6858000"/>
              <a:gd name="connsiteX874" fmla="*/ 6099442 w 7467600"/>
              <a:gd name="connsiteY874" fmla="*/ 82568 h 6858000"/>
              <a:gd name="connsiteX875" fmla="*/ 4804137 w 7467600"/>
              <a:gd name="connsiteY875" fmla="*/ 320931 h 6858000"/>
              <a:gd name="connsiteX876" fmla="*/ 4227047 w 7467600"/>
              <a:gd name="connsiteY876" fmla="*/ 313415 h 6858000"/>
              <a:gd name="connsiteX877" fmla="*/ 4346041 w 7467600"/>
              <a:gd name="connsiteY877" fmla="*/ 456086 h 6858000"/>
              <a:gd name="connsiteX878" fmla="*/ 4870967 w 7467600"/>
              <a:gd name="connsiteY878" fmla="*/ 963061 h 6858000"/>
              <a:gd name="connsiteX879" fmla="*/ 4889647 w 7467600"/>
              <a:gd name="connsiteY879" fmla="*/ 957147 h 6858000"/>
              <a:gd name="connsiteX880" fmla="*/ 5422504 w 7467600"/>
              <a:gd name="connsiteY880" fmla="*/ 805191 h 6858000"/>
              <a:gd name="connsiteX881" fmla="*/ 6087656 w 7467600"/>
              <a:gd name="connsiteY881" fmla="*/ 826703 h 6858000"/>
              <a:gd name="connsiteX882" fmla="*/ 6058717 w 7467600"/>
              <a:gd name="connsiteY882" fmla="*/ 865992 h 6858000"/>
              <a:gd name="connsiteX883" fmla="*/ 4974153 w 7467600"/>
              <a:gd name="connsiteY883" fmla="*/ 1045456 h 6858000"/>
              <a:gd name="connsiteX884" fmla="*/ 5627835 w 7467600"/>
              <a:gd name="connsiteY884" fmla="*/ 1472077 h 6858000"/>
              <a:gd name="connsiteX885" fmla="*/ 5629817 w 7467600"/>
              <a:gd name="connsiteY885" fmla="*/ 1471412 h 6858000"/>
              <a:gd name="connsiteX886" fmla="*/ 5634124 w 7467600"/>
              <a:gd name="connsiteY886" fmla="*/ 1470572 h 6858000"/>
              <a:gd name="connsiteX887" fmla="*/ 5755832 w 7467600"/>
              <a:gd name="connsiteY887" fmla="*/ 1383886 h 6858000"/>
              <a:gd name="connsiteX888" fmla="*/ 6014186 w 7467600"/>
              <a:gd name="connsiteY888" fmla="*/ 1279799 h 6858000"/>
              <a:gd name="connsiteX889" fmla="*/ 6901619 w 7467600"/>
              <a:gd name="connsiteY889" fmla="*/ 1047874 h 6858000"/>
              <a:gd name="connsiteX890" fmla="*/ 6931566 w 7467600"/>
              <a:gd name="connsiteY890" fmla="*/ 1062034 h 6858000"/>
              <a:gd name="connsiteX891" fmla="*/ 5790982 w 7467600"/>
              <a:gd name="connsiteY891" fmla="*/ 1561380 h 6858000"/>
              <a:gd name="connsiteX892" fmla="*/ 6188971 w 7467600"/>
              <a:gd name="connsiteY892" fmla="*/ 1755168 h 6858000"/>
              <a:gd name="connsiteX893" fmla="*/ 6202446 w 7467600"/>
              <a:gd name="connsiteY893" fmla="*/ 1752268 h 6858000"/>
              <a:gd name="connsiteX894" fmla="*/ 7179560 w 7467600"/>
              <a:gd name="connsiteY894" fmla="*/ 1467551 h 6858000"/>
              <a:gd name="connsiteX895" fmla="*/ 7158730 w 7467600"/>
              <a:gd name="connsiteY895" fmla="*/ 1507835 h 6858000"/>
              <a:gd name="connsiteX896" fmla="*/ 6326959 w 7467600"/>
              <a:gd name="connsiteY896" fmla="*/ 1817686 h 6858000"/>
              <a:gd name="connsiteX897" fmla="*/ 6537433 w 7467600"/>
              <a:gd name="connsiteY897" fmla="*/ 1907790 h 6858000"/>
              <a:gd name="connsiteX898" fmla="*/ 6550221 w 7467600"/>
              <a:gd name="connsiteY898" fmla="*/ 1910729 h 6858000"/>
              <a:gd name="connsiteX899" fmla="*/ 6964438 w 7467600"/>
              <a:gd name="connsiteY899" fmla="*/ 2209505 h 6858000"/>
              <a:gd name="connsiteX900" fmla="*/ 7367862 w 7467600"/>
              <a:gd name="connsiteY900" fmla="*/ 2806833 h 6858000"/>
              <a:gd name="connsiteX901" fmla="*/ 7364329 w 7467600"/>
              <a:gd name="connsiteY901" fmla="*/ 2826907 h 6858000"/>
              <a:gd name="connsiteX902" fmla="*/ 7290545 w 7467600"/>
              <a:gd name="connsiteY902" fmla="*/ 2850663 h 6858000"/>
              <a:gd name="connsiteX903" fmla="*/ 6472036 w 7467600"/>
              <a:gd name="connsiteY903" fmla="*/ 1959003 h 6858000"/>
              <a:gd name="connsiteX904" fmla="*/ 5792897 w 7467600"/>
              <a:gd name="connsiteY904" fmla="*/ 1647747 h 6858000"/>
              <a:gd name="connsiteX905" fmla="*/ 5842751 w 7467600"/>
              <a:gd name="connsiteY905" fmla="*/ 1816112 h 6858000"/>
              <a:gd name="connsiteX906" fmla="*/ 5847424 w 7467600"/>
              <a:gd name="connsiteY906" fmla="*/ 1815776 h 6858000"/>
              <a:gd name="connsiteX907" fmla="*/ 6399821 w 7467600"/>
              <a:gd name="connsiteY907" fmla="*/ 2344799 h 6858000"/>
              <a:gd name="connsiteX908" fmla="*/ 6323232 w 7467600"/>
              <a:gd name="connsiteY908" fmla="*/ 2389634 h 6858000"/>
              <a:gd name="connsiteX909" fmla="*/ 5942958 w 7467600"/>
              <a:gd name="connsiteY909" fmla="*/ 2077708 h 6858000"/>
              <a:gd name="connsiteX910" fmla="*/ 5921559 w 7467600"/>
              <a:gd name="connsiteY910" fmla="*/ 2378596 h 6858000"/>
              <a:gd name="connsiteX911" fmla="*/ 5817651 w 7467600"/>
              <a:gd name="connsiteY911" fmla="*/ 3023919 h 6858000"/>
              <a:gd name="connsiteX912" fmla="*/ 5729634 w 7467600"/>
              <a:gd name="connsiteY912" fmla="*/ 3051849 h 6858000"/>
              <a:gd name="connsiteX913" fmla="*/ 5611018 w 7467600"/>
              <a:gd name="connsiteY913" fmla="*/ 2316769 h 6858000"/>
              <a:gd name="connsiteX914" fmla="*/ 5687608 w 7467600"/>
              <a:gd name="connsiteY914" fmla="*/ 2039972 h 6858000"/>
              <a:gd name="connsiteX915" fmla="*/ 5657554 w 7467600"/>
              <a:gd name="connsiteY915" fmla="*/ 1576445 h 6858000"/>
              <a:gd name="connsiteX916" fmla="*/ 5150475 w 7467600"/>
              <a:gd name="connsiteY916" fmla="*/ 1274012 h 6858000"/>
              <a:gd name="connsiteX917" fmla="*/ 5349142 w 7467600"/>
              <a:gd name="connsiteY917" fmla="*/ 2204405 h 6858000"/>
              <a:gd name="connsiteX918" fmla="*/ 5262214 w 7467600"/>
              <a:gd name="connsiteY918" fmla="*/ 2233836 h 6858000"/>
              <a:gd name="connsiteX919" fmla="*/ 4981539 w 7467600"/>
              <a:gd name="connsiteY919" fmla="*/ 1542201 h 6858000"/>
              <a:gd name="connsiteX920" fmla="*/ 4958461 w 7467600"/>
              <a:gd name="connsiteY920" fmla="*/ 1136957 h 6858000"/>
              <a:gd name="connsiteX921" fmla="*/ 4655015 w 7467600"/>
              <a:gd name="connsiteY921" fmla="*/ 891426 h 6858000"/>
              <a:gd name="connsiteX922" fmla="*/ 4348002 w 7467600"/>
              <a:gd name="connsiteY922" fmla="*/ 2205895 h 6858000"/>
              <a:gd name="connsiteX923" fmla="*/ 4262250 w 7467600"/>
              <a:gd name="connsiteY923" fmla="*/ 2219972 h 6858000"/>
              <a:gd name="connsiteX924" fmla="*/ 4550611 w 7467600"/>
              <a:gd name="connsiteY924" fmla="*/ 817540 h 6858000"/>
              <a:gd name="connsiteX925" fmla="*/ 4564418 w 7467600"/>
              <a:gd name="connsiteY925" fmla="*/ 808293 h 6858000"/>
              <a:gd name="connsiteX926" fmla="*/ 4266388 w 7467600"/>
              <a:gd name="connsiteY926" fmla="*/ 500083 h 6858000"/>
              <a:gd name="connsiteX927" fmla="*/ 4032842 w 7467600"/>
              <a:gd name="connsiteY927" fmla="*/ 211809 h 6858000"/>
              <a:gd name="connsiteX928" fmla="*/ 3882765 w 7467600"/>
              <a:gd name="connsiteY928" fmla="*/ 0 h 6858000"/>
              <a:gd name="connsiteX929" fmla="*/ 3721337 w 7467600"/>
              <a:gd name="connsiteY929" fmla="*/ 0 h 6858000"/>
              <a:gd name="connsiteX930" fmla="*/ 3797544 w 7467600"/>
              <a:gd name="connsiteY930" fmla="*/ 0 h 6858000"/>
              <a:gd name="connsiteX931" fmla="*/ 3775734 w 7467600"/>
              <a:gd name="connsiteY931" fmla="*/ 95131 h 6858000"/>
              <a:gd name="connsiteX932" fmla="*/ 3724807 w 7467600"/>
              <a:gd name="connsiteY932" fmla="*/ 272257 h 6858000"/>
              <a:gd name="connsiteX933" fmla="*/ 3726844 w 7467600"/>
              <a:gd name="connsiteY933" fmla="*/ 282988 h 6858000"/>
              <a:gd name="connsiteX934" fmla="*/ 3742664 w 7467600"/>
              <a:gd name="connsiteY934" fmla="*/ 279918 h 6858000"/>
              <a:gd name="connsiteX935" fmla="*/ 4103910 w 7467600"/>
              <a:gd name="connsiteY935" fmla="*/ 1161917 h 6858000"/>
              <a:gd name="connsiteX936" fmla="*/ 4020269 w 7467600"/>
              <a:gd name="connsiteY936" fmla="*/ 1200406 h 6858000"/>
              <a:gd name="connsiteX937" fmla="*/ 3674882 w 7467600"/>
              <a:gd name="connsiteY937" fmla="*/ 488524 h 6858000"/>
              <a:gd name="connsiteX938" fmla="*/ 3132682 w 7467600"/>
              <a:gd name="connsiteY938" fmla="*/ 1072284 h 6858000"/>
              <a:gd name="connsiteX939" fmla="*/ 2716346 w 7467600"/>
              <a:gd name="connsiteY939" fmla="*/ 1276376 h 6858000"/>
              <a:gd name="connsiteX940" fmla="*/ 2716772 w 7467600"/>
              <a:gd name="connsiteY940" fmla="*/ 1255462 h 6858000"/>
              <a:gd name="connsiteX941" fmla="*/ 3471096 w 7467600"/>
              <a:gd name="connsiteY941" fmla="*/ 437072 h 6858000"/>
              <a:gd name="connsiteX942" fmla="*/ 3639057 w 7467600"/>
              <a:gd name="connsiteY942" fmla="*/ 286334 h 6858000"/>
              <a:gd name="connsiteX943" fmla="*/ 3640309 w 7467600"/>
              <a:gd name="connsiteY943" fmla="*/ 284664 h 6858000"/>
              <a:gd name="connsiteX944" fmla="*/ 3646022 w 7467600"/>
              <a:gd name="connsiteY944" fmla="*/ 276711 h 6858000"/>
              <a:gd name="connsiteX945" fmla="*/ 3707943 w 7467600"/>
              <a:gd name="connsiteY945" fmla="*/ 65958 h 6858000"/>
              <a:gd name="connsiteX946" fmla="*/ 3721337 w 7467600"/>
              <a:gd name="connsiteY946" fmla="*/ 0 h 6858000"/>
              <a:gd name="connsiteX947" fmla="*/ 2867960 w 7467600"/>
              <a:gd name="connsiteY947" fmla="*/ 0 h 6858000"/>
              <a:gd name="connsiteX948" fmla="*/ 2926351 w 7467600"/>
              <a:gd name="connsiteY948" fmla="*/ 0 h 6858000"/>
              <a:gd name="connsiteX949" fmla="*/ 2902823 w 7467600"/>
              <a:gd name="connsiteY949" fmla="*/ 262929 h 6858000"/>
              <a:gd name="connsiteX950" fmla="*/ 2940663 w 7467600"/>
              <a:gd name="connsiteY950" fmla="*/ 140884 h 6858000"/>
              <a:gd name="connsiteX951" fmla="*/ 2947039 w 7467600"/>
              <a:gd name="connsiteY951" fmla="*/ 122524 h 6858000"/>
              <a:gd name="connsiteX952" fmla="*/ 2984316 w 7467600"/>
              <a:gd name="connsiteY952" fmla="*/ 0 h 6858000"/>
              <a:gd name="connsiteX953" fmla="*/ 3016114 w 7467600"/>
              <a:gd name="connsiteY953" fmla="*/ 0 h 6858000"/>
              <a:gd name="connsiteX954" fmla="*/ 2979949 w 7467600"/>
              <a:gd name="connsiteY954" fmla="*/ 119274 h 6858000"/>
              <a:gd name="connsiteX955" fmla="*/ 3023879 w 7467600"/>
              <a:gd name="connsiteY955" fmla="*/ 0 h 6858000"/>
              <a:gd name="connsiteX956" fmla="*/ 3105400 w 7467600"/>
              <a:gd name="connsiteY956" fmla="*/ 0 h 6858000"/>
              <a:gd name="connsiteX957" fmla="*/ 3094669 w 7467600"/>
              <a:gd name="connsiteY957" fmla="*/ 30308 h 6858000"/>
              <a:gd name="connsiteX958" fmla="*/ 2901945 w 7467600"/>
              <a:gd name="connsiteY958" fmla="*/ 466538 h 6858000"/>
              <a:gd name="connsiteX959" fmla="*/ 2815209 w 7467600"/>
              <a:gd name="connsiteY959" fmla="*/ 497361 h 6858000"/>
              <a:gd name="connsiteX960" fmla="*/ 2844845 w 7467600"/>
              <a:gd name="connsiteY960" fmla="*/ 127638 h 6858000"/>
              <a:gd name="connsiteX961" fmla="*/ 2867960 w 7467600"/>
              <a:gd name="connsiteY961" fmla="*/ 0 h 6858000"/>
              <a:gd name="connsiteX962" fmla="*/ 1057230 w 7467600"/>
              <a:gd name="connsiteY962" fmla="*/ 0 h 6858000"/>
              <a:gd name="connsiteX963" fmla="*/ 1111003 w 7467600"/>
              <a:gd name="connsiteY963" fmla="*/ 0 h 6858000"/>
              <a:gd name="connsiteX964" fmla="*/ 1125553 w 7467600"/>
              <a:gd name="connsiteY964" fmla="*/ 52588 h 6858000"/>
              <a:gd name="connsiteX965" fmla="*/ 1304276 w 7467600"/>
              <a:gd name="connsiteY965" fmla="*/ 476275 h 6858000"/>
              <a:gd name="connsiteX966" fmla="*/ 1492066 w 7467600"/>
              <a:gd name="connsiteY966" fmla="*/ 886333 h 6858000"/>
              <a:gd name="connsiteX967" fmla="*/ 1423698 w 7467600"/>
              <a:gd name="connsiteY967" fmla="*/ 710817 h 6858000"/>
              <a:gd name="connsiteX968" fmla="*/ 1357609 w 7467600"/>
              <a:gd name="connsiteY968" fmla="*/ 532892 h 6858000"/>
              <a:gd name="connsiteX969" fmla="*/ 1309550 w 7467600"/>
              <a:gd name="connsiteY969" fmla="*/ 374031 h 6858000"/>
              <a:gd name="connsiteX970" fmla="*/ 1193673 w 7467600"/>
              <a:gd name="connsiteY970" fmla="*/ 49533 h 6858000"/>
              <a:gd name="connsiteX971" fmla="*/ 1164391 w 7467600"/>
              <a:gd name="connsiteY971" fmla="*/ 0 h 6858000"/>
              <a:gd name="connsiteX972" fmla="*/ 1200666 w 7467600"/>
              <a:gd name="connsiteY972" fmla="*/ 0 h 6858000"/>
              <a:gd name="connsiteX973" fmla="*/ 1223408 w 7467600"/>
              <a:gd name="connsiteY973" fmla="*/ 38996 h 6858000"/>
              <a:gd name="connsiteX974" fmla="*/ 1339635 w 7467600"/>
              <a:gd name="connsiteY974" fmla="*/ 365517 h 6858000"/>
              <a:gd name="connsiteX975" fmla="*/ 1387469 w 7467600"/>
              <a:gd name="connsiteY975" fmla="*/ 523079 h 6858000"/>
              <a:gd name="connsiteX976" fmla="*/ 1452685 w 7467600"/>
              <a:gd name="connsiteY976" fmla="*/ 699806 h 6858000"/>
              <a:gd name="connsiteX977" fmla="*/ 1492092 w 7467600"/>
              <a:gd name="connsiteY977" fmla="*/ 800424 h 6858000"/>
              <a:gd name="connsiteX978" fmla="*/ 1455302 w 7467600"/>
              <a:gd name="connsiteY978" fmla="*/ 632913 h 6858000"/>
              <a:gd name="connsiteX979" fmla="*/ 1222336 w 7467600"/>
              <a:gd name="connsiteY979" fmla="*/ 9480 h 6858000"/>
              <a:gd name="connsiteX980" fmla="*/ 1214634 w 7467600"/>
              <a:gd name="connsiteY980" fmla="*/ 0 h 6858000"/>
              <a:gd name="connsiteX981" fmla="*/ 1289827 w 7467600"/>
              <a:gd name="connsiteY981" fmla="*/ 0 h 6858000"/>
              <a:gd name="connsiteX982" fmla="*/ 1321076 w 7467600"/>
              <a:gd name="connsiteY982" fmla="*/ 59722 h 6858000"/>
              <a:gd name="connsiteX983" fmla="*/ 1512579 w 7467600"/>
              <a:gd name="connsiteY983" fmla="*/ 626441 h 6858000"/>
              <a:gd name="connsiteX984" fmla="*/ 1506076 w 7467600"/>
              <a:gd name="connsiteY984" fmla="*/ 1089289 h 6858000"/>
              <a:gd name="connsiteX985" fmla="*/ 1486346 w 7467600"/>
              <a:gd name="connsiteY985" fmla="*/ 1079919 h 6858000"/>
              <a:gd name="connsiteX986" fmla="*/ 1070511 w 7467600"/>
              <a:gd name="connsiteY986" fmla="*/ 48609 h 6858000"/>
              <a:gd name="connsiteX987" fmla="*/ 1057230 w 7467600"/>
              <a:gd name="connsiteY987" fmla="*/ 0 h 6858000"/>
              <a:gd name="connsiteX988" fmla="*/ 43151 w 7467600"/>
              <a:gd name="connsiteY988" fmla="*/ 0 h 6858000"/>
              <a:gd name="connsiteX989" fmla="*/ 95283 w 7467600"/>
              <a:gd name="connsiteY989" fmla="*/ 0 h 6858000"/>
              <a:gd name="connsiteX990" fmla="*/ 300708 w 7467600"/>
              <a:gd name="connsiteY990" fmla="*/ 154571 h 6858000"/>
              <a:gd name="connsiteX991" fmla="*/ 530414 w 7467600"/>
              <a:gd name="connsiteY991" fmla="*/ 354673 h 6858000"/>
              <a:gd name="connsiteX992" fmla="*/ 333785 w 7467600"/>
              <a:gd name="connsiteY992" fmla="*/ 161564 h 6858000"/>
              <a:gd name="connsiteX993" fmla="*/ 147005 w 7467600"/>
              <a:gd name="connsiteY993" fmla="*/ 0 h 6858000"/>
              <a:gd name="connsiteX994" fmla="*/ 272509 w 7467600"/>
              <a:gd name="connsiteY994" fmla="*/ 0 h 6858000"/>
              <a:gd name="connsiteX995" fmla="*/ 326276 w 7467600"/>
              <a:gd name="connsiteY995" fmla="*/ 45847 h 6858000"/>
              <a:gd name="connsiteX996" fmla="*/ 823759 w 7467600"/>
              <a:gd name="connsiteY996" fmla="*/ 574145 h 6858000"/>
              <a:gd name="connsiteX997" fmla="*/ 811254 w 7467600"/>
              <a:gd name="connsiteY997" fmla="*/ 665546 h 6858000"/>
              <a:gd name="connsiteX998" fmla="*/ 154042 w 7467600"/>
              <a:gd name="connsiteY998" fmla="*/ 261522 h 6858000"/>
              <a:gd name="connsiteX999" fmla="*/ 13550 w 7467600"/>
              <a:gd name="connsiteY999" fmla="*/ 158423 h 6858000"/>
              <a:gd name="connsiteX1000" fmla="*/ 0 w 7467600"/>
              <a:gd name="connsiteY1000" fmla="*/ 146618 h 6858000"/>
              <a:gd name="connsiteX1001" fmla="*/ 0 w 7467600"/>
              <a:gd name="connsiteY1001" fmla="*/ 59161 h 6858000"/>
              <a:gd name="connsiteX1002" fmla="*/ 45427 w 7467600"/>
              <a:gd name="connsiteY1002" fmla="*/ 101078 h 6858000"/>
              <a:gd name="connsiteX1003" fmla="*/ 630103 w 7467600"/>
              <a:gd name="connsiteY1003" fmla="*/ 485885 h 6858000"/>
              <a:gd name="connsiteX1004" fmla="*/ 532040 w 7467600"/>
              <a:gd name="connsiteY1004" fmla="*/ 399359 h 6858000"/>
              <a:gd name="connsiteX1005" fmla="*/ 517618 w 7467600"/>
              <a:gd name="connsiteY1005" fmla="*/ 385726 h 6858000"/>
              <a:gd name="connsiteX1006" fmla="*/ 285074 w 7467600"/>
              <a:gd name="connsiteY1006" fmla="*/ 182755 h 6858000"/>
              <a:gd name="connsiteX1007" fmla="*/ 43151 w 7467600"/>
              <a:gd name="connsiteY100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19999 w 7467600"/>
              <a:gd name="connsiteY844" fmla="*/ 774360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5905192 w 7467600"/>
              <a:gd name="connsiteY848" fmla="*/ 163079 h 6858000"/>
              <a:gd name="connsiteX849" fmla="*/ 5865655 w 7467600"/>
              <a:gd name="connsiteY849" fmla="*/ 171901 h 6858000"/>
              <a:gd name="connsiteX850" fmla="*/ 5259740 w 7467600"/>
              <a:gd name="connsiteY850" fmla="*/ 257013 h 6858000"/>
              <a:gd name="connsiteX851" fmla="*/ 5208466 w 7467600"/>
              <a:gd name="connsiteY851" fmla="*/ 257550 h 6858000"/>
              <a:gd name="connsiteX852" fmla="*/ 4980204 w 7467600"/>
              <a:gd name="connsiteY852" fmla="*/ 271903 h 6858000"/>
              <a:gd name="connsiteX853" fmla="*/ 5068068 w 7467600"/>
              <a:gd name="connsiteY853" fmla="*/ 282244 h 6858000"/>
              <a:gd name="connsiteX854" fmla="*/ 5153231 w 7467600"/>
              <a:gd name="connsiteY854" fmla="*/ 292240 h 6858000"/>
              <a:gd name="connsiteX855" fmla="*/ 5426491 w 7467600"/>
              <a:gd name="connsiteY855" fmla="*/ 281128 h 6858000"/>
              <a:gd name="connsiteX856" fmla="*/ 5731212 w 7467600"/>
              <a:gd name="connsiteY856" fmla="*/ 231951 h 6858000"/>
              <a:gd name="connsiteX857" fmla="*/ 5905192 w 7467600"/>
              <a:gd name="connsiteY857" fmla="*/ 163079 h 6858000"/>
              <a:gd name="connsiteX858" fmla="*/ 5944437 w 7467600"/>
              <a:gd name="connsiteY858" fmla="*/ 113829 h 6858000"/>
              <a:gd name="connsiteX859" fmla="*/ 5825032 w 7467600"/>
              <a:gd name="connsiteY859" fmla="*/ 146405 h 6858000"/>
              <a:gd name="connsiteX860" fmla="*/ 4955599 w 7467600"/>
              <a:gd name="connsiteY860" fmla="*/ 247008 h 6858000"/>
              <a:gd name="connsiteX861" fmla="*/ 5210104 w 7467600"/>
              <a:gd name="connsiteY861" fmla="*/ 228123 h 6858000"/>
              <a:gd name="connsiteX862" fmla="*/ 5261015 w 7467600"/>
              <a:gd name="connsiteY862" fmla="*/ 227087 h 6858000"/>
              <a:gd name="connsiteX863" fmla="*/ 5861181 w 7467600"/>
              <a:gd name="connsiteY863" fmla="*/ 143093 h 6858000"/>
              <a:gd name="connsiteX864" fmla="*/ 5961252 w 7467600"/>
              <a:gd name="connsiteY864" fmla="*/ 114820 h 6858000"/>
              <a:gd name="connsiteX865" fmla="*/ 5944437 w 7467600"/>
              <a:gd name="connsiteY865" fmla="*/ 113829 h 6858000"/>
              <a:gd name="connsiteX866" fmla="*/ 3882765 w 7467600"/>
              <a:gd name="connsiteY866" fmla="*/ 0 h 6858000"/>
              <a:gd name="connsiteX867" fmla="*/ 3995099 w 7467600"/>
              <a:gd name="connsiteY867" fmla="*/ 0 h 6858000"/>
              <a:gd name="connsiteX868" fmla="*/ 4163818 w 7467600"/>
              <a:gd name="connsiteY868" fmla="*/ 234104 h 6858000"/>
              <a:gd name="connsiteX869" fmla="*/ 4172099 w 7467600"/>
              <a:gd name="connsiteY869" fmla="*/ 234207 h 6858000"/>
              <a:gd name="connsiteX870" fmla="*/ 4784282 w 7467600"/>
              <a:gd name="connsiteY870" fmla="*/ 276561 h 6858000"/>
              <a:gd name="connsiteX871" fmla="*/ 4801687 w 7467600"/>
              <a:gd name="connsiteY871" fmla="*/ 267764 h 6858000"/>
              <a:gd name="connsiteX872" fmla="*/ 6082788 w 7467600"/>
              <a:gd name="connsiteY872" fmla="*/ 64119 h 6858000"/>
              <a:gd name="connsiteX873" fmla="*/ 6099442 w 7467600"/>
              <a:gd name="connsiteY873" fmla="*/ 82568 h 6858000"/>
              <a:gd name="connsiteX874" fmla="*/ 4804137 w 7467600"/>
              <a:gd name="connsiteY874" fmla="*/ 320931 h 6858000"/>
              <a:gd name="connsiteX875" fmla="*/ 4227047 w 7467600"/>
              <a:gd name="connsiteY875" fmla="*/ 313415 h 6858000"/>
              <a:gd name="connsiteX876" fmla="*/ 4346041 w 7467600"/>
              <a:gd name="connsiteY876" fmla="*/ 456086 h 6858000"/>
              <a:gd name="connsiteX877" fmla="*/ 4870967 w 7467600"/>
              <a:gd name="connsiteY877" fmla="*/ 963061 h 6858000"/>
              <a:gd name="connsiteX878" fmla="*/ 4889647 w 7467600"/>
              <a:gd name="connsiteY878" fmla="*/ 957147 h 6858000"/>
              <a:gd name="connsiteX879" fmla="*/ 5422504 w 7467600"/>
              <a:gd name="connsiteY879" fmla="*/ 805191 h 6858000"/>
              <a:gd name="connsiteX880" fmla="*/ 6087656 w 7467600"/>
              <a:gd name="connsiteY880" fmla="*/ 826703 h 6858000"/>
              <a:gd name="connsiteX881" fmla="*/ 6058717 w 7467600"/>
              <a:gd name="connsiteY881" fmla="*/ 865992 h 6858000"/>
              <a:gd name="connsiteX882" fmla="*/ 4974153 w 7467600"/>
              <a:gd name="connsiteY882" fmla="*/ 1045456 h 6858000"/>
              <a:gd name="connsiteX883" fmla="*/ 5627835 w 7467600"/>
              <a:gd name="connsiteY883" fmla="*/ 1472077 h 6858000"/>
              <a:gd name="connsiteX884" fmla="*/ 5629817 w 7467600"/>
              <a:gd name="connsiteY884" fmla="*/ 1471412 h 6858000"/>
              <a:gd name="connsiteX885" fmla="*/ 5634124 w 7467600"/>
              <a:gd name="connsiteY885" fmla="*/ 1470572 h 6858000"/>
              <a:gd name="connsiteX886" fmla="*/ 5755832 w 7467600"/>
              <a:gd name="connsiteY886" fmla="*/ 1383886 h 6858000"/>
              <a:gd name="connsiteX887" fmla="*/ 6014186 w 7467600"/>
              <a:gd name="connsiteY887" fmla="*/ 1279799 h 6858000"/>
              <a:gd name="connsiteX888" fmla="*/ 6901619 w 7467600"/>
              <a:gd name="connsiteY888" fmla="*/ 1047874 h 6858000"/>
              <a:gd name="connsiteX889" fmla="*/ 6931566 w 7467600"/>
              <a:gd name="connsiteY889" fmla="*/ 1062034 h 6858000"/>
              <a:gd name="connsiteX890" fmla="*/ 5790982 w 7467600"/>
              <a:gd name="connsiteY890" fmla="*/ 1561380 h 6858000"/>
              <a:gd name="connsiteX891" fmla="*/ 6188971 w 7467600"/>
              <a:gd name="connsiteY891" fmla="*/ 1755168 h 6858000"/>
              <a:gd name="connsiteX892" fmla="*/ 6202446 w 7467600"/>
              <a:gd name="connsiteY892" fmla="*/ 1752268 h 6858000"/>
              <a:gd name="connsiteX893" fmla="*/ 7179560 w 7467600"/>
              <a:gd name="connsiteY893" fmla="*/ 1467551 h 6858000"/>
              <a:gd name="connsiteX894" fmla="*/ 7158730 w 7467600"/>
              <a:gd name="connsiteY894" fmla="*/ 1507835 h 6858000"/>
              <a:gd name="connsiteX895" fmla="*/ 6326959 w 7467600"/>
              <a:gd name="connsiteY895" fmla="*/ 1817686 h 6858000"/>
              <a:gd name="connsiteX896" fmla="*/ 6537433 w 7467600"/>
              <a:gd name="connsiteY896" fmla="*/ 1907790 h 6858000"/>
              <a:gd name="connsiteX897" fmla="*/ 6550221 w 7467600"/>
              <a:gd name="connsiteY897" fmla="*/ 1910729 h 6858000"/>
              <a:gd name="connsiteX898" fmla="*/ 6964438 w 7467600"/>
              <a:gd name="connsiteY898" fmla="*/ 2209505 h 6858000"/>
              <a:gd name="connsiteX899" fmla="*/ 7367862 w 7467600"/>
              <a:gd name="connsiteY899" fmla="*/ 2806833 h 6858000"/>
              <a:gd name="connsiteX900" fmla="*/ 7364329 w 7467600"/>
              <a:gd name="connsiteY900" fmla="*/ 2826907 h 6858000"/>
              <a:gd name="connsiteX901" fmla="*/ 7290545 w 7467600"/>
              <a:gd name="connsiteY901" fmla="*/ 2850663 h 6858000"/>
              <a:gd name="connsiteX902" fmla="*/ 6472036 w 7467600"/>
              <a:gd name="connsiteY902" fmla="*/ 1959003 h 6858000"/>
              <a:gd name="connsiteX903" fmla="*/ 5792897 w 7467600"/>
              <a:gd name="connsiteY903" fmla="*/ 1647747 h 6858000"/>
              <a:gd name="connsiteX904" fmla="*/ 5842751 w 7467600"/>
              <a:gd name="connsiteY904" fmla="*/ 1816112 h 6858000"/>
              <a:gd name="connsiteX905" fmla="*/ 5847424 w 7467600"/>
              <a:gd name="connsiteY905" fmla="*/ 1815776 h 6858000"/>
              <a:gd name="connsiteX906" fmla="*/ 6399821 w 7467600"/>
              <a:gd name="connsiteY906" fmla="*/ 2344799 h 6858000"/>
              <a:gd name="connsiteX907" fmla="*/ 6323232 w 7467600"/>
              <a:gd name="connsiteY907" fmla="*/ 2389634 h 6858000"/>
              <a:gd name="connsiteX908" fmla="*/ 5942958 w 7467600"/>
              <a:gd name="connsiteY908" fmla="*/ 2077708 h 6858000"/>
              <a:gd name="connsiteX909" fmla="*/ 5921559 w 7467600"/>
              <a:gd name="connsiteY909" fmla="*/ 2378596 h 6858000"/>
              <a:gd name="connsiteX910" fmla="*/ 5817651 w 7467600"/>
              <a:gd name="connsiteY910" fmla="*/ 3023919 h 6858000"/>
              <a:gd name="connsiteX911" fmla="*/ 5729634 w 7467600"/>
              <a:gd name="connsiteY911" fmla="*/ 3051849 h 6858000"/>
              <a:gd name="connsiteX912" fmla="*/ 5611018 w 7467600"/>
              <a:gd name="connsiteY912" fmla="*/ 2316769 h 6858000"/>
              <a:gd name="connsiteX913" fmla="*/ 5687608 w 7467600"/>
              <a:gd name="connsiteY913" fmla="*/ 2039972 h 6858000"/>
              <a:gd name="connsiteX914" fmla="*/ 5657554 w 7467600"/>
              <a:gd name="connsiteY914" fmla="*/ 1576445 h 6858000"/>
              <a:gd name="connsiteX915" fmla="*/ 5150475 w 7467600"/>
              <a:gd name="connsiteY915" fmla="*/ 1274012 h 6858000"/>
              <a:gd name="connsiteX916" fmla="*/ 5349142 w 7467600"/>
              <a:gd name="connsiteY916" fmla="*/ 2204405 h 6858000"/>
              <a:gd name="connsiteX917" fmla="*/ 5262214 w 7467600"/>
              <a:gd name="connsiteY917" fmla="*/ 2233836 h 6858000"/>
              <a:gd name="connsiteX918" fmla="*/ 4981539 w 7467600"/>
              <a:gd name="connsiteY918" fmla="*/ 1542201 h 6858000"/>
              <a:gd name="connsiteX919" fmla="*/ 4958461 w 7467600"/>
              <a:gd name="connsiteY919" fmla="*/ 1136957 h 6858000"/>
              <a:gd name="connsiteX920" fmla="*/ 4655015 w 7467600"/>
              <a:gd name="connsiteY920" fmla="*/ 891426 h 6858000"/>
              <a:gd name="connsiteX921" fmla="*/ 4348002 w 7467600"/>
              <a:gd name="connsiteY921" fmla="*/ 2205895 h 6858000"/>
              <a:gd name="connsiteX922" fmla="*/ 4262250 w 7467600"/>
              <a:gd name="connsiteY922" fmla="*/ 2219972 h 6858000"/>
              <a:gd name="connsiteX923" fmla="*/ 4550611 w 7467600"/>
              <a:gd name="connsiteY923" fmla="*/ 817540 h 6858000"/>
              <a:gd name="connsiteX924" fmla="*/ 4564418 w 7467600"/>
              <a:gd name="connsiteY924" fmla="*/ 808293 h 6858000"/>
              <a:gd name="connsiteX925" fmla="*/ 4266388 w 7467600"/>
              <a:gd name="connsiteY925" fmla="*/ 500083 h 6858000"/>
              <a:gd name="connsiteX926" fmla="*/ 4032842 w 7467600"/>
              <a:gd name="connsiteY926" fmla="*/ 211809 h 6858000"/>
              <a:gd name="connsiteX927" fmla="*/ 3882765 w 7467600"/>
              <a:gd name="connsiteY927" fmla="*/ 0 h 6858000"/>
              <a:gd name="connsiteX928" fmla="*/ 3721337 w 7467600"/>
              <a:gd name="connsiteY928" fmla="*/ 0 h 6858000"/>
              <a:gd name="connsiteX929" fmla="*/ 3797544 w 7467600"/>
              <a:gd name="connsiteY929" fmla="*/ 0 h 6858000"/>
              <a:gd name="connsiteX930" fmla="*/ 3775734 w 7467600"/>
              <a:gd name="connsiteY930" fmla="*/ 95131 h 6858000"/>
              <a:gd name="connsiteX931" fmla="*/ 3724807 w 7467600"/>
              <a:gd name="connsiteY931" fmla="*/ 272257 h 6858000"/>
              <a:gd name="connsiteX932" fmla="*/ 3726844 w 7467600"/>
              <a:gd name="connsiteY932" fmla="*/ 282988 h 6858000"/>
              <a:gd name="connsiteX933" fmla="*/ 3742664 w 7467600"/>
              <a:gd name="connsiteY933" fmla="*/ 279918 h 6858000"/>
              <a:gd name="connsiteX934" fmla="*/ 4103910 w 7467600"/>
              <a:gd name="connsiteY934" fmla="*/ 1161917 h 6858000"/>
              <a:gd name="connsiteX935" fmla="*/ 4020269 w 7467600"/>
              <a:gd name="connsiteY935" fmla="*/ 1200406 h 6858000"/>
              <a:gd name="connsiteX936" fmla="*/ 3674882 w 7467600"/>
              <a:gd name="connsiteY936" fmla="*/ 488524 h 6858000"/>
              <a:gd name="connsiteX937" fmla="*/ 3132682 w 7467600"/>
              <a:gd name="connsiteY937" fmla="*/ 1072284 h 6858000"/>
              <a:gd name="connsiteX938" fmla="*/ 2716346 w 7467600"/>
              <a:gd name="connsiteY938" fmla="*/ 1276376 h 6858000"/>
              <a:gd name="connsiteX939" fmla="*/ 2716772 w 7467600"/>
              <a:gd name="connsiteY939" fmla="*/ 1255462 h 6858000"/>
              <a:gd name="connsiteX940" fmla="*/ 3471096 w 7467600"/>
              <a:gd name="connsiteY940" fmla="*/ 437072 h 6858000"/>
              <a:gd name="connsiteX941" fmla="*/ 3639057 w 7467600"/>
              <a:gd name="connsiteY941" fmla="*/ 286334 h 6858000"/>
              <a:gd name="connsiteX942" fmla="*/ 3640309 w 7467600"/>
              <a:gd name="connsiteY942" fmla="*/ 284664 h 6858000"/>
              <a:gd name="connsiteX943" fmla="*/ 3646022 w 7467600"/>
              <a:gd name="connsiteY943" fmla="*/ 276711 h 6858000"/>
              <a:gd name="connsiteX944" fmla="*/ 3707943 w 7467600"/>
              <a:gd name="connsiteY944" fmla="*/ 65958 h 6858000"/>
              <a:gd name="connsiteX945" fmla="*/ 3721337 w 7467600"/>
              <a:gd name="connsiteY945" fmla="*/ 0 h 6858000"/>
              <a:gd name="connsiteX946" fmla="*/ 2867960 w 7467600"/>
              <a:gd name="connsiteY946" fmla="*/ 0 h 6858000"/>
              <a:gd name="connsiteX947" fmla="*/ 2926351 w 7467600"/>
              <a:gd name="connsiteY947" fmla="*/ 0 h 6858000"/>
              <a:gd name="connsiteX948" fmla="*/ 2902823 w 7467600"/>
              <a:gd name="connsiteY948" fmla="*/ 262929 h 6858000"/>
              <a:gd name="connsiteX949" fmla="*/ 2940663 w 7467600"/>
              <a:gd name="connsiteY949" fmla="*/ 140884 h 6858000"/>
              <a:gd name="connsiteX950" fmla="*/ 2947039 w 7467600"/>
              <a:gd name="connsiteY950" fmla="*/ 122524 h 6858000"/>
              <a:gd name="connsiteX951" fmla="*/ 2984316 w 7467600"/>
              <a:gd name="connsiteY951" fmla="*/ 0 h 6858000"/>
              <a:gd name="connsiteX952" fmla="*/ 3016114 w 7467600"/>
              <a:gd name="connsiteY952" fmla="*/ 0 h 6858000"/>
              <a:gd name="connsiteX953" fmla="*/ 2979949 w 7467600"/>
              <a:gd name="connsiteY953" fmla="*/ 119274 h 6858000"/>
              <a:gd name="connsiteX954" fmla="*/ 3023879 w 7467600"/>
              <a:gd name="connsiteY954" fmla="*/ 0 h 6858000"/>
              <a:gd name="connsiteX955" fmla="*/ 3105400 w 7467600"/>
              <a:gd name="connsiteY955" fmla="*/ 0 h 6858000"/>
              <a:gd name="connsiteX956" fmla="*/ 3094669 w 7467600"/>
              <a:gd name="connsiteY956" fmla="*/ 30308 h 6858000"/>
              <a:gd name="connsiteX957" fmla="*/ 2901945 w 7467600"/>
              <a:gd name="connsiteY957" fmla="*/ 466538 h 6858000"/>
              <a:gd name="connsiteX958" fmla="*/ 2815209 w 7467600"/>
              <a:gd name="connsiteY958" fmla="*/ 497361 h 6858000"/>
              <a:gd name="connsiteX959" fmla="*/ 2844845 w 7467600"/>
              <a:gd name="connsiteY959" fmla="*/ 127638 h 6858000"/>
              <a:gd name="connsiteX960" fmla="*/ 2867960 w 7467600"/>
              <a:gd name="connsiteY960" fmla="*/ 0 h 6858000"/>
              <a:gd name="connsiteX961" fmla="*/ 1057230 w 7467600"/>
              <a:gd name="connsiteY961" fmla="*/ 0 h 6858000"/>
              <a:gd name="connsiteX962" fmla="*/ 1111003 w 7467600"/>
              <a:gd name="connsiteY962" fmla="*/ 0 h 6858000"/>
              <a:gd name="connsiteX963" fmla="*/ 1125553 w 7467600"/>
              <a:gd name="connsiteY963" fmla="*/ 52588 h 6858000"/>
              <a:gd name="connsiteX964" fmla="*/ 1304276 w 7467600"/>
              <a:gd name="connsiteY964" fmla="*/ 476275 h 6858000"/>
              <a:gd name="connsiteX965" fmla="*/ 1492066 w 7467600"/>
              <a:gd name="connsiteY965" fmla="*/ 886333 h 6858000"/>
              <a:gd name="connsiteX966" fmla="*/ 1423698 w 7467600"/>
              <a:gd name="connsiteY966" fmla="*/ 710817 h 6858000"/>
              <a:gd name="connsiteX967" fmla="*/ 1357609 w 7467600"/>
              <a:gd name="connsiteY967" fmla="*/ 532892 h 6858000"/>
              <a:gd name="connsiteX968" fmla="*/ 1309550 w 7467600"/>
              <a:gd name="connsiteY968" fmla="*/ 374031 h 6858000"/>
              <a:gd name="connsiteX969" fmla="*/ 1193673 w 7467600"/>
              <a:gd name="connsiteY969" fmla="*/ 49533 h 6858000"/>
              <a:gd name="connsiteX970" fmla="*/ 1164391 w 7467600"/>
              <a:gd name="connsiteY970" fmla="*/ 0 h 6858000"/>
              <a:gd name="connsiteX971" fmla="*/ 1200666 w 7467600"/>
              <a:gd name="connsiteY971" fmla="*/ 0 h 6858000"/>
              <a:gd name="connsiteX972" fmla="*/ 1223408 w 7467600"/>
              <a:gd name="connsiteY972" fmla="*/ 38996 h 6858000"/>
              <a:gd name="connsiteX973" fmla="*/ 1339635 w 7467600"/>
              <a:gd name="connsiteY973" fmla="*/ 365517 h 6858000"/>
              <a:gd name="connsiteX974" fmla="*/ 1387469 w 7467600"/>
              <a:gd name="connsiteY974" fmla="*/ 523079 h 6858000"/>
              <a:gd name="connsiteX975" fmla="*/ 1452685 w 7467600"/>
              <a:gd name="connsiteY975" fmla="*/ 699806 h 6858000"/>
              <a:gd name="connsiteX976" fmla="*/ 1492092 w 7467600"/>
              <a:gd name="connsiteY976" fmla="*/ 800424 h 6858000"/>
              <a:gd name="connsiteX977" fmla="*/ 1455302 w 7467600"/>
              <a:gd name="connsiteY977" fmla="*/ 632913 h 6858000"/>
              <a:gd name="connsiteX978" fmla="*/ 1222336 w 7467600"/>
              <a:gd name="connsiteY978" fmla="*/ 9480 h 6858000"/>
              <a:gd name="connsiteX979" fmla="*/ 1214634 w 7467600"/>
              <a:gd name="connsiteY979" fmla="*/ 0 h 6858000"/>
              <a:gd name="connsiteX980" fmla="*/ 1289827 w 7467600"/>
              <a:gd name="connsiteY980" fmla="*/ 0 h 6858000"/>
              <a:gd name="connsiteX981" fmla="*/ 1321076 w 7467600"/>
              <a:gd name="connsiteY981" fmla="*/ 59722 h 6858000"/>
              <a:gd name="connsiteX982" fmla="*/ 1512579 w 7467600"/>
              <a:gd name="connsiteY982" fmla="*/ 626441 h 6858000"/>
              <a:gd name="connsiteX983" fmla="*/ 1506076 w 7467600"/>
              <a:gd name="connsiteY983" fmla="*/ 1089289 h 6858000"/>
              <a:gd name="connsiteX984" fmla="*/ 1486346 w 7467600"/>
              <a:gd name="connsiteY984" fmla="*/ 1079919 h 6858000"/>
              <a:gd name="connsiteX985" fmla="*/ 1070511 w 7467600"/>
              <a:gd name="connsiteY985" fmla="*/ 48609 h 6858000"/>
              <a:gd name="connsiteX986" fmla="*/ 1057230 w 7467600"/>
              <a:gd name="connsiteY986" fmla="*/ 0 h 6858000"/>
              <a:gd name="connsiteX987" fmla="*/ 43151 w 7467600"/>
              <a:gd name="connsiteY987" fmla="*/ 0 h 6858000"/>
              <a:gd name="connsiteX988" fmla="*/ 95283 w 7467600"/>
              <a:gd name="connsiteY988" fmla="*/ 0 h 6858000"/>
              <a:gd name="connsiteX989" fmla="*/ 300708 w 7467600"/>
              <a:gd name="connsiteY989" fmla="*/ 154571 h 6858000"/>
              <a:gd name="connsiteX990" fmla="*/ 530414 w 7467600"/>
              <a:gd name="connsiteY990" fmla="*/ 354673 h 6858000"/>
              <a:gd name="connsiteX991" fmla="*/ 333785 w 7467600"/>
              <a:gd name="connsiteY991" fmla="*/ 161564 h 6858000"/>
              <a:gd name="connsiteX992" fmla="*/ 147005 w 7467600"/>
              <a:gd name="connsiteY992" fmla="*/ 0 h 6858000"/>
              <a:gd name="connsiteX993" fmla="*/ 272509 w 7467600"/>
              <a:gd name="connsiteY993" fmla="*/ 0 h 6858000"/>
              <a:gd name="connsiteX994" fmla="*/ 326276 w 7467600"/>
              <a:gd name="connsiteY994" fmla="*/ 45847 h 6858000"/>
              <a:gd name="connsiteX995" fmla="*/ 823759 w 7467600"/>
              <a:gd name="connsiteY995" fmla="*/ 574145 h 6858000"/>
              <a:gd name="connsiteX996" fmla="*/ 811254 w 7467600"/>
              <a:gd name="connsiteY996" fmla="*/ 665546 h 6858000"/>
              <a:gd name="connsiteX997" fmla="*/ 154042 w 7467600"/>
              <a:gd name="connsiteY997" fmla="*/ 261522 h 6858000"/>
              <a:gd name="connsiteX998" fmla="*/ 13550 w 7467600"/>
              <a:gd name="connsiteY998" fmla="*/ 158423 h 6858000"/>
              <a:gd name="connsiteX999" fmla="*/ 0 w 7467600"/>
              <a:gd name="connsiteY999" fmla="*/ 146618 h 6858000"/>
              <a:gd name="connsiteX1000" fmla="*/ 0 w 7467600"/>
              <a:gd name="connsiteY1000" fmla="*/ 59161 h 6858000"/>
              <a:gd name="connsiteX1001" fmla="*/ 45427 w 7467600"/>
              <a:gd name="connsiteY1001" fmla="*/ 101078 h 6858000"/>
              <a:gd name="connsiteX1002" fmla="*/ 630103 w 7467600"/>
              <a:gd name="connsiteY1002" fmla="*/ 485885 h 6858000"/>
              <a:gd name="connsiteX1003" fmla="*/ 532040 w 7467600"/>
              <a:gd name="connsiteY1003" fmla="*/ 399359 h 6858000"/>
              <a:gd name="connsiteX1004" fmla="*/ 517618 w 7467600"/>
              <a:gd name="connsiteY1004" fmla="*/ 385726 h 6858000"/>
              <a:gd name="connsiteX1005" fmla="*/ 285074 w 7467600"/>
              <a:gd name="connsiteY1005" fmla="*/ 182755 h 6858000"/>
              <a:gd name="connsiteX1006" fmla="*/ 43151 w 7467600"/>
              <a:gd name="connsiteY100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51412 w 7467600"/>
              <a:gd name="connsiteY844" fmla="*/ 799572 h 6858000"/>
              <a:gd name="connsiteX845" fmla="*/ 7467600 w 7467600"/>
              <a:gd name="connsiteY845" fmla="*/ 789215 h 6858000"/>
              <a:gd name="connsiteX846" fmla="*/ 7451412 w 7467600"/>
              <a:gd name="connsiteY846" fmla="*/ 799572 h 6858000"/>
              <a:gd name="connsiteX847" fmla="*/ 5905192 w 7467600"/>
              <a:gd name="connsiteY847" fmla="*/ 163079 h 6858000"/>
              <a:gd name="connsiteX848" fmla="*/ 5865655 w 7467600"/>
              <a:gd name="connsiteY848" fmla="*/ 171901 h 6858000"/>
              <a:gd name="connsiteX849" fmla="*/ 5259740 w 7467600"/>
              <a:gd name="connsiteY849" fmla="*/ 257013 h 6858000"/>
              <a:gd name="connsiteX850" fmla="*/ 5208466 w 7467600"/>
              <a:gd name="connsiteY850" fmla="*/ 257550 h 6858000"/>
              <a:gd name="connsiteX851" fmla="*/ 4980204 w 7467600"/>
              <a:gd name="connsiteY851" fmla="*/ 271903 h 6858000"/>
              <a:gd name="connsiteX852" fmla="*/ 5068068 w 7467600"/>
              <a:gd name="connsiteY852" fmla="*/ 282244 h 6858000"/>
              <a:gd name="connsiteX853" fmla="*/ 5153231 w 7467600"/>
              <a:gd name="connsiteY853" fmla="*/ 292240 h 6858000"/>
              <a:gd name="connsiteX854" fmla="*/ 5426491 w 7467600"/>
              <a:gd name="connsiteY854" fmla="*/ 281128 h 6858000"/>
              <a:gd name="connsiteX855" fmla="*/ 5731212 w 7467600"/>
              <a:gd name="connsiteY855" fmla="*/ 231951 h 6858000"/>
              <a:gd name="connsiteX856" fmla="*/ 5905192 w 7467600"/>
              <a:gd name="connsiteY856" fmla="*/ 163079 h 6858000"/>
              <a:gd name="connsiteX857" fmla="*/ 5944437 w 7467600"/>
              <a:gd name="connsiteY857" fmla="*/ 113829 h 6858000"/>
              <a:gd name="connsiteX858" fmla="*/ 5825032 w 7467600"/>
              <a:gd name="connsiteY858" fmla="*/ 146405 h 6858000"/>
              <a:gd name="connsiteX859" fmla="*/ 4955599 w 7467600"/>
              <a:gd name="connsiteY859" fmla="*/ 247008 h 6858000"/>
              <a:gd name="connsiteX860" fmla="*/ 5210104 w 7467600"/>
              <a:gd name="connsiteY860" fmla="*/ 228123 h 6858000"/>
              <a:gd name="connsiteX861" fmla="*/ 5261015 w 7467600"/>
              <a:gd name="connsiteY861" fmla="*/ 227087 h 6858000"/>
              <a:gd name="connsiteX862" fmla="*/ 5861181 w 7467600"/>
              <a:gd name="connsiteY862" fmla="*/ 143093 h 6858000"/>
              <a:gd name="connsiteX863" fmla="*/ 5961252 w 7467600"/>
              <a:gd name="connsiteY863" fmla="*/ 114820 h 6858000"/>
              <a:gd name="connsiteX864" fmla="*/ 5944437 w 7467600"/>
              <a:gd name="connsiteY864" fmla="*/ 113829 h 6858000"/>
              <a:gd name="connsiteX865" fmla="*/ 3882765 w 7467600"/>
              <a:gd name="connsiteY865" fmla="*/ 0 h 6858000"/>
              <a:gd name="connsiteX866" fmla="*/ 3995099 w 7467600"/>
              <a:gd name="connsiteY866" fmla="*/ 0 h 6858000"/>
              <a:gd name="connsiteX867" fmla="*/ 4163818 w 7467600"/>
              <a:gd name="connsiteY867" fmla="*/ 234104 h 6858000"/>
              <a:gd name="connsiteX868" fmla="*/ 4172099 w 7467600"/>
              <a:gd name="connsiteY868" fmla="*/ 234207 h 6858000"/>
              <a:gd name="connsiteX869" fmla="*/ 4784282 w 7467600"/>
              <a:gd name="connsiteY869" fmla="*/ 276561 h 6858000"/>
              <a:gd name="connsiteX870" fmla="*/ 4801687 w 7467600"/>
              <a:gd name="connsiteY870" fmla="*/ 267764 h 6858000"/>
              <a:gd name="connsiteX871" fmla="*/ 6082788 w 7467600"/>
              <a:gd name="connsiteY871" fmla="*/ 64119 h 6858000"/>
              <a:gd name="connsiteX872" fmla="*/ 6099442 w 7467600"/>
              <a:gd name="connsiteY872" fmla="*/ 82568 h 6858000"/>
              <a:gd name="connsiteX873" fmla="*/ 4804137 w 7467600"/>
              <a:gd name="connsiteY873" fmla="*/ 320931 h 6858000"/>
              <a:gd name="connsiteX874" fmla="*/ 4227047 w 7467600"/>
              <a:gd name="connsiteY874" fmla="*/ 313415 h 6858000"/>
              <a:gd name="connsiteX875" fmla="*/ 4346041 w 7467600"/>
              <a:gd name="connsiteY875" fmla="*/ 456086 h 6858000"/>
              <a:gd name="connsiteX876" fmla="*/ 4870967 w 7467600"/>
              <a:gd name="connsiteY876" fmla="*/ 963061 h 6858000"/>
              <a:gd name="connsiteX877" fmla="*/ 4889647 w 7467600"/>
              <a:gd name="connsiteY877" fmla="*/ 957147 h 6858000"/>
              <a:gd name="connsiteX878" fmla="*/ 5422504 w 7467600"/>
              <a:gd name="connsiteY878" fmla="*/ 805191 h 6858000"/>
              <a:gd name="connsiteX879" fmla="*/ 6087656 w 7467600"/>
              <a:gd name="connsiteY879" fmla="*/ 826703 h 6858000"/>
              <a:gd name="connsiteX880" fmla="*/ 6058717 w 7467600"/>
              <a:gd name="connsiteY880" fmla="*/ 865992 h 6858000"/>
              <a:gd name="connsiteX881" fmla="*/ 4974153 w 7467600"/>
              <a:gd name="connsiteY881" fmla="*/ 1045456 h 6858000"/>
              <a:gd name="connsiteX882" fmla="*/ 5627835 w 7467600"/>
              <a:gd name="connsiteY882" fmla="*/ 1472077 h 6858000"/>
              <a:gd name="connsiteX883" fmla="*/ 5629817 w 7467600"/>
              <a:gd name="connsiteY883" fmla="*/ 1471412 h 6858000"/>
              <a:gd name="connsiteX884" fmla="*/ 5634124 w 7467600"/>
              <a:gd name="connsiteY884" fmla="*/ 1470572 h 6858000"/>
              <a:gd name="connsiteX885" fmla="*/ 5755832 w 7467600"/>
              <a:gd name="connsiteY885" fmla="*/ 1383886 h 6858000"/>
              <a:gd name="connsiteX886" fmla="*/ 6014186 w 7467600"/>
              <a:gd name="connsiteY886" fmla="*/ 1279799 h 6858000"/>
              <a:gd name="connsiteX887" fmla="*/ 6901619 w 7467600"/>
              <a:gd name="connsiteY887" fmla="*/ 1047874 h 6858000"/>
              <a:gd name="connsiteX888" fmla="*/ 6931566 w 7467600"/>
              <a:gd name="connsiteY888" fmla="*/ 1062034 h 6858000"/>
              <a:gd name="connsiteX889" fmla="*/ 5790982 w 7467600"/>
              <a:gd name="connsiteY889" fmla="*/ 1561380 h 6858000"/>
              <a:gd name="connsiteX890" fmla="*/ 6188971 w 7467600"/>
              <a:gd name="connsiteY890" fmla="*/ 1755168 h 6858000"/>
              <a:gd name="connsiteX891" fmla="*/ 6202446 w 7467600"/>
              <a:gd name="connsiteY891" fmla="*/ 1752268 h 6858000"/>
              <a:gd name="connsiteX892" fmla="*/ 7179560 w 7467600"/>
              <a:gd name="connsiteY892" fmla="*/ 1467551 h 6858000"/>
              <a:gd name="connsiteX893" fmla="*/ 7158730 w 7467600"/>
              <a:gd name="connsiteY893" fmla="*/ 1507835 h 6858000"/>
              <a:gd name="connsiteX894" fmla="*/ 6326959 w 7467600"/>
              <a:gd name="connsiteY894" fmla="*/ 1817686 h 6858000"/>
              <a:gd name="connsiteX895" fmla="*/ 6537433 w 7467600"/>
              <a:gd name="connsiteY895" fmla="*/ 1907790 h 6858000"/>
              <a:gd name="connsiteX896" fmla="*/ 6550221 w 7467600"/>
              <a:gd name="connsiteY896" fmla="*/ 1910729 h 6858000"/>
              <a:gd name="connsiteX897" fmla="*/ 6964438 w 7467600"/>
              <a:gd name="connsiteY897" fmla="*/ 2209505 h 6858000"/>
              <a:gd name="connsiteX898" fmla="*/ 7367862 w 7467600"/>
              <a:gd name="connsiteY898" fmla="*/ 2806833 h 6858000"/>
              <a:gd name="connsiteX899" fmla="*/ 7364329 w 7467600"/>
              <a:gd name="connsiteY899" fmla="*/ 2826907 h 6858000"/>
              <a:gd name="connsiteX900" fmla="*/ 7290545 w 7467600"/>
              <a:gd name="connsiteY900" fmla="*/ 2850663 h 6858000"/>
              <a:gd name="connsiteX901" fmla="*/ 6472036 w 7467600"/>
              <a:gd name="connsiteY901" fmla="*/ 1959003 h 6858000"/>
              <a:gd name="connsiteX902" fmla="*/ 5792897 w 7467600"/>
              <a:gd name="connsiteY902" fmla="*/ 1647747 h 6858000"/>
              <a:gd name="connsiteX903" fmla="*/ 5842751 w 7467600"/>
              <a:gd name="connsiteY903" fmla="*/ 1816112 h 6858000"/>
              <a:gd name="connsiteX904" fmla="*/ 5847424 w 7467600"/>
              <a:gd name="connsiteY904" fmla="*/ 1815776 h 6858000"/>
              <a:gd name="connsiteX905" fmla="*/ 6399821 w 7467600"/>
              <a:gd name="connsiteY905" fmla="*/ 2344799 h 6858000"/>
              <a:gd name="connsiteX906" fmla="*/ 6323232 w 7467600"/>
              <a:gd name="connsiteY906" fmla="*/ 2389634 h 6858000"/>
              <a:gd name="connsiteX907" fmla="*/ 5942958 w 7467600"/>
              <a:gd name="connsiteY907" fmla="*/ 2077708 h 6858000"/>
              <a:gd name="connsiteX908" fmla="*/ 5921559 w 7467600"/>
              <a:gd name="connsiteY908" fmla="*/ 2378596 h 6858000"/>
              <a:gd name="connsiteX909" fmla="*/ 5817651 w 7467600"/>
              <a:gd name="connsiteY909" fmla="*/ 3023919 h 6858000"/>
              <a:gd name="connsiteX910" fmla="*/ 5729634 w 7467600"/>
              <a:gd name="connsiteY910" fmla="*/ 3051849 h 6858000"/>
              <a:gd name="connsiteX911" fmla="*/ 5611018 w 7467600"/>
              <a:gd name="connsiteY911" fmla="*/ 2316769 h 6858000"/>
              <a:gd name="connsiteX912" fmla="*/ 5687608 w 7467600"/>
              <a:gd name="connsiteY912" fmla="*/ 2039972 h 6858000"/>
              <a:gd name="connsiteX913" fmla="*/ 5657554 w 7467600"/>
              <a:gd name="connsiteY913" fmla="*/ 1576445 h 6858000"/>
              <a:gd name="connsiteX914" fmla="*/ 5150475 w 7467600"/>
              <a:gd name="connsiteY914" fmla="*/ 1274012 h 6858000"/>
              <a:gd name="connsiteX915" fmla="*/ 5349142 w 7467600"/>
              <a:gd name="connsiteY915" fmla="*/ 2204405 h 6858000"/>
              <a:gd name="connsiteX916" fmla="*/ 5262214 w 7467600"/>
              <a:gd name="connsiteY916" fmla="*/ 2233836 h 6858000"/>
              <a:gd name="connsiteX917" fmla="*/ 4981539 w 7467600"/>
              <a:gd name="connsiteY917" fmla="*/ 1542201 h 6858000"/>
              <a:gd name="connsiteX918" fmla="*/ 4958461 w 7467600"/>
              <a:gd name="connsiteY918" fmla="*/ 1136957 h 6858000"/>
              <a:gd name="connsiteX919" fmla="*/ 4655015 w 7467600"/>
              <a:gd name="connsiteY919" fmla="*/ 891426 h 6858000"/>
              <a:gd name="connsiteX920" fmla="*/ 4348002 w 7467600"/>
              <a:gd name="connsiteY920" fmla="*/ 2205895 h 6858000"/>
              <a:gd name="connsiteX921" fmla="*/ 4262250 w 7467600"/>
              <a:gd name="connsiteY921" fmla="*/ 2219972 h 6858000"/>
              <a:gd name="connsiteX922" fmla="*/ 4550611 w 7467600"/>
              <a:gd name="connsiteY922" fmla="*/ 817540 h 6858000"/>
              <a:gd name="connsiteX923" fmla="*/ 4564418 w 7467600"/>
              <a:gd name="connsiteY923" fmla="*/ 808293 h 6858000"/>
              <a:gd name="connsiteX924" fmla="*/ 4266388 w 7467600"/>
              <a:gd name="connsiteY924" fmla="*/ 500083 h 6858000"/>
              <a:gd name="connsiteX925" fmla="*/ 4032842 w 7467600"/>
              <a:gd name="connsiteY925" fmla="*/ 211809 h 6858000"/>
              <a:gd name="connsiteX926" fmla="*/ 3882765 w 7467600"/>
              <a:gd name="connsiteY926" fmla="*/ 0 h 6858000"/>
              <a:gd name="connsiteX927" fmla="*/ 3721337 w 7467600"/>
              <a:gd name="connsiteY927" fmla="*/ 0 h 6858000"/>
              <a:gd name="connsiteX928" fmla="*/ 3797544 w 7467600"/>
              <a:gd name="connsiteY928" fmla="*/ 0 h 6858000"/>
              <a:gd name="connsiteX929" fmla="*/ 3775734 w 7467600"/>
              <a:gd name="connsiteY929" fmla="*/ 95131 h 6858000"/>
              <a:gd name="connsiteX930" fmla="*/ 3724807 w 7467600"/>
              <a:gd name="connsiteY930" fmla="*/ 272257 h 6858000"/>
              <a:gd name="connsiteX931" fmla="*/ 3726844 w 7467600"/>
              <a:gd name="connsiteY931" fmla="*/ 282988 h 6858000"/>
              <a:gd name="connsiteX932" fmla="*/ 3742664 w 7467600"/>
              <a:gd name="connsiteY932" fmla="*/ 279918 h 6858000"/>
              <a:gd name="connsiteX933" fmla="*/ 4103910 w 7467600"/>
              <a:gd name="connsiteY933" fmla="*/ 1161917 h 6858000"/>
              <a:gd name="connsiteX934" fmla="*/ 4020269 w 7467600"/>
              <a:gd name="connsiteY934" fmla="*/ 1200406 h 6858000"/>
              <a:gd name="connsiteX935" fmla="*/ 3674882 w 7467600"/>
              <a:gd name="connsiteY935" fmla="*/ 488524 h 6858000"/>
              <a:gd name="connsiteX936" fmla="*/ 3132682 w 7467600"/>
              <a:gd name="connsiteY936" fmla="*/ 1072284 h 6858000"/>
              <a:gd name="connsiteX937" fmla="*/ 2716346 w 7467600"/>
              <a:gd name="connsiteY937" fmla="*/ 1276376 h 6858000"/>
              <a:gd name="connsiteX938" fmla="*/ 2716772 w 7467600"/>
              <a:gd name="connsiteY938" fmla="*/ 1255462 h 6858000"/>
              <a:gd name="connsiteX939" fmla="*/ 3471096 w 7467600"/>
              <a:gd name="connsiteY939" fmla="*/ 437072 h 6858000"/>
              <a:gd name="connsiteX940" fmla="*/ 3639057 w 7467600"/>
              <a:gd name="connsiteY940" fmla="*/ 286334 h 6858000"/>
              <a:gd name="connsiteX941" fmla="*/ 3640309 w 7467600"/>
              <a:gd name="connsiteY941" fmla="*/ 284664 h 6858000"/>
              <a:gd name="connsiteX942" fmla="*/ 3646022 w 7467600"/>
              <a:gd name="connsiteY942" fmla="*/ 276711 h 6858000"/>
              <a:gd name="connsiteX943" fmla="*/ 3707943 w 7467600"/>
              <a:gd name="connsiteY943" fmla="*/ 65958 h 6858000"/>
              <a:gd name="connsiteX944" fmla="*/ 3721337 w 7467600"/>
              <a:gd name="connsiteY944" fmla="*/ 0 h 6858000"/>
              <a:gd name="connsiteX945" fmla="*/ 2867960 w 7467600"/>
              <a:gd name="connsiteY945" fmla="*/ 0 h 6858000"/>
              <a:gd name="connsiteX946" fmla="*/ 2926351 w 7467600"/>
              <a:gd name="connsiteY946" fmla="*/ 0 h 6858000"/>
              <a:gd name="connsiteX947" fmla="*/ 2902823 w 7467600"/>
              <a:gd name="connsiteY947" fmla="*/ 262929 h 6858000"/>
              <a:gd name="connsiteX948" fmla="*/ 2940663 w 7467600"/>
              <a:gd name="connsiteY948" fmla="*/ 140884 h 6858000"/>
              <a:gd name="connsiteX949" fmla="*/ 2947039 w 7467600"/>
              <a:gd name="connsiteY949" fmla="*/ 122524 h 6858000"/>
              <a:gd name="connsiteX950" fmla="*/ 2984316 w 7467600"/>
              <a:gd name="connsiteY950" fmla="*/ 0 h 6858000"/>
              <a:gd name="connsiteX951" fmla="*/ 3016114 w 7467600"/>
              <a:gd name="connsiteY951" fmla="*/ 0 h 6858000"/>
              <a:gd name="connsiteX952" fmla="*/ 2979949 w 7467600"/>
              <a:gd name="connsiteY952" fmla="*/ 119274 h 6858000"/>
              <a:gd name="connsiteX953" fmla="*/ 3023879 w 7467600"/>
              <a:gd name="connsiteY953" fmla="*/ 0 h 6858000"/>
              <a:gd name="connsiteX954" fmla="*/ 3105400 w 7467600"/>
              <a:gd name="connsiteY954" fmla="*/ 0 h 6858000"/>
              <a:gd name="connsiteX955" fmla="*/ 3094669 w 7467600"/>
              <a:gd name="connsiteY955" fmla="*/ 30308 h 6858000"/>
              <a:gd name="connsiteX956" fmla="*/ 2901945 w 7467600"/>
              <a:gd name="connsiteY956" fmla="*/ 466538 h 6858000"/>
              <a:gd name="connsiteX957" fmla="*/ 2815209 w 7467600"/>
              <a:gd name="connsiteY957" fmla="*/ 497361 h 6858000"/>
              <a:gd name="connsiteX958" fmla="*/ 2844845 w 7467600"/>
              <a:gd name="connsiteY958" fmla="*/ 127638 h 6858000"/>
              <a:gd name="connsiteX959" fmla="*/ 2867960 w 7467600"/>
              <a:gd name="connsiteY959" fmla="*/ 0 h 6858000"/>
              <a:gd name="connsiteX960" fmla="*/ 1057230 w 7467600"/>
              <a:gd name="connsiteY960" fmla="*/ 0 h 6858000"/>
              <a:gd name="connsiteX961" fmla="*/ 1111003 w 7467600"/>
              <a:gd name="connsiteY961" fmla="*/ 0 h 6858000"/>
              <a:gd name="connsiteX962" fmla="*/ 1125553 w 7467600"/>
              <a:gd name="connsiteY962" fmla="*/ 52588 h 6858000"/>
              <a:gd name="connsiteX963" fmla="*/ 1304276 w 7467600"/>
              <a:gd name="connsiteY963" fmla="*/ 476275 h 6858000"/>
              <a:gd name="connsiteX964" fmla="*/ 1492066 w 7467600"/>
              <a:gd name="connsiteY964" fmla="*/ 886333 h 6858000"/>
              <a:gd name="connsiteX965" fmla="*/ 1423698 w 7467600"/>
              <a:gd name="connsiteY965" fmla="*/ 710817 h 6858000"/>
              <a:gd name="connsiteX966" fmla="*/ 1357609 w 7467600"/>
              <a:gd name="connsiteY966" fmla="*/ 532892 h 6858000"/>
              <a:gd name="connsiteX967" fmla="*/ 1309550 w 7467600"/>
              <a:gd name="connsiteY967" fmla="*/ 374031 h 6858000"/>
              <a:gd name="connsiteX968" fmla="*/ 1193673 w 7467600"/>
              <a:gd name="connsiteY968" fmla="*/ 49533 h 6858000"/>
              <a:gd name="connsiteX969" fmla="*/ 1164391 w 7467600"/>
              <a:gd name="connsiteY969" fmla="*/ 0 h 6858000"/>
              <a:gd name="connsiteX970" fmla="*/ 1200666 w 7467600"/>
              <a:gd name="connsiteY970" fmla="*/ 0 h 6858000"/>
              <a:gd name="connsiteX971" fmla="*/ 1223408 w 7467600"/>
              <a:gd name="connsiteY971" fmla="*/ 38996 h 6858000"/>
              <a:gd name="connsiteX972" fmla="*/ 1339635 w 7467600"/>
              <a:gd name="connsiteY972" fmla="*/ 365517 h 6858000"/>
              <a:gd name="connsiteX973" fmla="*/ 1387469 w 7467600"/>
              <a:gd name="connsiteY973" fmla="*/ 523079 h 6858000"/>
              <a:gd name="connsiteX974" fmla="*/ 1452685 w 7467600"/>
              <a:gd name="connsiteY974" fmla="*/ 699806 h 6858000"/>
              <a:gd name="connsiteX975" fmla="*/ 1492092 w 7467600"/>
              <a:gd name="connsiteY975" fmla="*/ 800424 h 6858000"/>
              <a:gd name="connsiteX976" fmla="*/ 1455302 w 7467600"/>
              <a:gd name="connsiteY976" fmla="*/ 632913 h 6858000"/>
              <a:gd name="connsiteX977" fmla="*/ 1222336 w 7467600"/>
              <a:gd name="connsiteY977" fmla="*/ 9480 h 6858000"/>
              <a:gd name="connsiteX978" fmla="*/ 1214634 w 7467600"/>
              <a:gd name="connsiteY978" fmla="*/ 0 h 6858000"/>
              <a:gd name="connsiteX979" fmla="*/ 1289827 w 7467600"/>
              <a:gd name="connsiteY979" fmla="*/ 0 h 6858000"/>
              <a:gd name="connsiteX980" fmla="*/ 1321076 w 7467600"/>
              <a:gd name="connsiteY980" fmla="*/ 59722 h 6858000"/>
              <a:gd name="connsiteX981" fmla="*/ 1512579 w 7467600"/>
              <a:gd name="connsiteY981" fmla="*/ 626441 h 6858000"/>
              <a:gd name="connsiteX982" fmla="*/ 1506076 w 7467600"/>
              <a:gd name="connsiteY982" fmla="*/ 1089289 h 6858000"/>
              <a:gd name="connsiteX983" fmla="*/ 1486346 w 7467600"/>
              <a:gd name="connsiteY983" fmla="*/ 1079919 h 6858000"/>
              <a:gd name="connsiteX984" fmla="*/ 1070511 w 7467600"/>
              <a:gd name="connsiteY984" fmla="*/ 48609 h 6858000"/>
              <a:gd name="connsiteX985" fmla="*/ 1057230 w 7467600"/>
              <a:gd name="connsiteY985" fmla="*/ 0 h 6858000"/>
              <a:gd name="connsiteX986" fmla="*/ 43151 w 7467600"/>
              <a:gd name="connsiteY986" fmla="*/ 0 h 6858000"/>
              <a:gd name="connsiteX987" fmla="*/ 95283 w 7467600"/>
              <a:gd name="connsiteY987" fmla="*/ 0 h 6858000"/>
              <a:gd name="connsiteX988" fmla="*/ 300708 w 7467600"/>
              <a:gd name="connsiteY988" fmla="*/ 154571 h 6858000"/>
              <a:gd name="connsiteX989" fmla="*/ 530414 w 7467600"/>
              <a:gd name="connsiteY989" fmla="*/ 354673 h 6858000"/>
              <a:gd name="connsiteX990" fmla="*/ 333785 w 7467600"/>
              <a:gd name="connsiteY990" fmla="*/ 161564 h 6858000"/>
              <a:gd name="connsiteX991" fmla="*/ 147005 w 7467600"/>
              <a:gd name="connsiteY991" fmla="*/ 0 h 6858000"/>
              <a:gd name="connsiteX992" fmla="*/ 272509 w 7467600"/>
              <a:gd name="connsiteY992" fmla="*/ 0 h 6858000"/>
              <a:gd name="connsiteX993" fmla="*/ 326276 w 7467600"/>
              <a:gd name="connsiteY993" fmla="*/ 45847 h 6858000"/>
              <a:gd name="connsiteX994" fmla="*/ 823759 w 7467600"/>
              <a:gd name="connsiteY994" fmla="*/ 574145 h 6858000"/>
              <a:gd name="connsiteX995" fmla="*/ 811254 w 7467600"/>
              <a:gd name="connsiteY995" fmla="*/ 665546 h 6858000"/>
              <a:gd name="connsiteX996" fmla="*/ 154042 w 7467600"/>
              <a:gd name="connsiteY996" fmla="*/ 261522 h 6858000"/>
              <a:gd name="connsiteX997" fmla="*/ 13550 w 7467600"/>
              <a:gd name="connsiteY997" fmla="*/ 158423 h 6858000"/>
              <a:gd name="connsiteX998" fmla="*/ 0 w 7467600"/>
              <a:gd name="connsiteY998" fmla="*/ 146618 h 6858000"/>
              <a:gd name="connsiteX999" fmla="*/ 0 w 7467600"/>
              <a:gd name="connsiteY999" fmla="*/ 59161 h 6858000"/>
              <a:gd name="connsiteX1000" fmla="*/ 45427 w 7467600"/>
              <a:gd name="connsiteY1000" fmla="*/ 101078 h 6858000"/>
              <a:gd name="connsiteX1001" fmla="*/ 630103 w 7467600"/>
              <a:gd name="connsiteY1001" fmla="*/ 485885 h 6858000"/>
              <a:gd name="connsiteX1002" fmla="*/ 532040 w 7467600"/>
              <a:gd name="connsiteY1002" fmla="*/ 399359 h 6858000"/>
              <a:gd name="connsiteX1003" fmla="*/ 517618 w 7467600"/>
              <a:gd name="connsiteY1003" fmla="*/ 385726 h 6858000"/>
              <a:gd name="connsiteX1004" fmla="*/ 285074 w 7467600"/>
              <a:gd name="connsiteY1004" fmla="*/ 182755 h 6858000"/>
              <a:gd name="connsiteX1005" fmla="*/ 43151 w 7467600"/>
              <a:gd name="connsiteY100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5905192 w 7467600"/>
              <a:gd name="connsiteY844" fmla="*/ 163079 h 6858000"/>
              <a:gd name="connsiteX845" fmla="*/ 5865655 w 7467600"/>
              <a:gd name="connsiteY845" fmla="*/ 171901 h 6858000"/>
              <a:gd name="connsiteX846" fmla="*/ 5259740 w 7467600"/>
              <a:gd name="connsiteY846" fmla="*/ 257013 h 6858000"/>
              <a:gd name="connsiteX847" fmla="*/ 5208466 w 7467600"/>
              <a:gd name="connsiteY847" fmla="*/ 257550 h 6858000"/>
              <a:gd name="connsiteX848" fmla="*/ 4980204 w 7467600"/>
              <a:gd name="connsiteY848" fmla="*/ 271903 h 6858000"/>
              <a:gd name="connsiteX849" fmla="*/ 5068068 w 7467600"/>
              <a:gd name="connsiteY849" fmla="*/ 282244 h 6858000"/>
              <a:gd name="connsiteX850" fmla="*/ 5153231 w 7467600"/>
              <a:gd name="connsiteY850" fmla="*/ 292240 h 6858000"/>
              <a:gd name="connsiteX851" fmla="*/ 5426491 w 7467600"/>
              <a:gd name="connsiteY851" fmla="*/ 281128 h 6858000"/>
              <a:gd name="connsiteX852" fmla="*/ 5731212 w 7467600"/>
              <a:gd name="connsiteY852" fmla="*/ 231951 h 6858000"/>
              <a:gd name="connsiteX853" fmla="*/ 5905192 w 7467600"/>
              <a:gd name="connsiteY853" fmla="*/ 163079 h 6858000"/>
              <a:gd name="connsiteX854" fmla="*/ 5944437 w 7467600"/>
              <a:gd name="connsiteY854" fmla="*/ 113829 h 6858000"/>
              <a:gd name="connsiteX855" fmla="*/ 5825032 w 7467600"/>
              <a:gd name="connsiteY855" fmla="*/ 146405 h 6858000"/>
              <a:gd name="connsiteX856" fmla="*/ 4955599 w 7467600"/>
              <a:gd name="connsiteY856" fmla="*/ 247008 h 6858000"/>
              <a:gd name="connsiteX857" fmla="*/ 5210104 w 7467600"/>
              <a:gd name="connsiteY857" fmla="*/ 228123 h 6858000"/>
              <a:gd name="connsiteX858" fmla="*/ 5261015 w 7467600"/>
              <a:gd name="connsiteY858" fmla="*/ 227087 h 6858000"/>
              <a:gd name="connsiteX859" fmla="*/ 5861181 w 7467600"/>
              <a:gd name="connsiteY859" fmla="*/ 143093 h 6858000"/>
              <a:gd name="connsiteX860" fmla="*/ 5961252 w 7467600"/>
              <a:gd name="connsiteY860" fmla="*/ 114820 h 6858000"/>
              <a:gd name="connsiteX861" fmla="*/ 5944437 w 7467600"/>
              <a:gd name="connsiteY861" fmla="*/ 113829 h 6858000"/>
              <a:gd name="connsiteX862" fmla="*/ 3882765 w 7467600"/>
              <a:gd name="connsiteY862" fmla="*/ 0 h 6858000"/>
              <a:gd name="connsiteX863" fmla="*/ 3995099 w 7467600"/>
              <a:gd name="connsiteY863" fmla="*/ 0 h 6858000"/>
              <a:gd name="connsiteX864" fmla="*/ 4163818 w 7467600"/>
              <a:gd name="connsiteY864" fmla="*/ 234104 h 6858000"/>
              <a:gd name="connsiteX865" fmla="*/ 4172099 w 7467600"/>
              <a:gd name="connsiteY865" fmla="*/ 234207 h 6858000"/>
              <a:gd name="connsiteX866" fmla="*/ 4784282 w 7467600"/>
              <a:gd name="connsiteY866" fmla="*/ 276561 h 6858000"/>
              <a:gd name="connsiteX867" fmla="*/ 4801687 w 7467600"/>
              <a:gd name="connsiteY867" fmla="*/ 267764 h 6858000"/>
              <a:gd name="connsiteX868" fmla="*/ 6082788 w 7467600"/>
              <a:gd name="connsiteY868" fmla="*/ 64119 h 6858000"/>
              <a:gd name="connsiteX869" fmla="*/ 6099442 w 7467600"/>
              <a:gd name="connsiteY869" fmla="*/ 82568 h 6858000"/>
              <a:gd name="connsiteX870" fmla="*/ 4804137 w 7467600"/>
              <a:gd name="connsiteY870" fmla="*/ 320931 h 6858000"/>
              <a:gd name="connsiteX871" fmla="*/ 4227047 w 7467600"/>
              <a:gd name="connsiteY871" fmla="*/ 313415 h 6858000"/>
              <a:gd name="connsiteX872" fmla="*/ 4346041 w 7467600"/>
              <a:gd name="connsiteY872" fmla="*/ 456086 h 6858000"/>
              <a:gd name="connsiteX873" fmla="*/ 4870967 w 7467600"/>
              <a:gd name="connsiteY873" fmla="*/ 963061 h 6858000"/>
              <a:gd name="connsiteX874" fmla="*/ 4889647 w 7467600"/>
              <a:gd name="connsiteY874" fmla="*/ 957147 h 6858000"/>
              <a:gd name="connsiteX875" fmla="*/ 5422504 w 7467600"/>
              <a:gd name="connsiteY875" fmla="*/ 805191 h 6858000"/>
              <a:gd name="connsiteX876" fmla="*/ 6087656 w 7467600"/>
              <a:gd name="connsiteY876" fmla="*/ 826703 h 6858000"/>
              <a:gd name="connsiteX877" fmla="*/ 6058717 w 7467600"/>
              <a:gd name="connsiteY877" fmla="*/ 865992 h 6858000"/>
              <a:gd name="connsiteX878" fmla="*/ 4974153 w 7467600"/>
              <a:gd name="connsiteY878" fmla="*/ 1045456 h 6858000"/>
              <a:gd name="connsiteX879" fmla="*/ 5627835 w 7467600"/>
              <a:gd name="connsiteY879" fmla="*/ 1472077 h 6858000"/>
              <a:gd name="connsiteX880" fmla="*/ 5629817 w 7467600"/>
              <a:gd name="connsiteY880" fmla="*/ 1471412 h 6858000"/>
              <a:gd name="connsiteX881" fmla="*/ 5634124 w 7467600"/>
              <a:gd name="connsiteY881" fmla="*/ 1470572 h 6858000"/>
              <a:gd name="connsiteX882" fmla="*/ 5755832 w 7467600"/>
              <a:gd name="connsiteY882" fmla="*/ 1383886 h 6858000"/>
              <a:gd name="connsiteX883" fmla="*/ 6014186 w 7467600"/>
              <a:gd name="connsiteY883" fmla="*/ 1279799 h 6858000"/>
              <a:gd name="connsiteX884" fmla="*/ 6901619 w 7467600"/>
              <a:gd name="connsiteY884" fmla="*/ 1047874 h 6858000"/>
              <a:gd name="connsiteX885" fmla="*/ 6931566 w 7467600"/>
              <a:gd name="connsiteY885" fmla="*/ 1062034 h 6858000"/>
              <a:gd name="connsiteX886" fmla="*/ 5790982 w 7467600"/>
              <a:gd name="connsiteY886" fmla="*/ 1561380 h 6858000"/>
              <a:gd name="connsiteX887" fmla="*/ 6188971 w 7467600"/>
              <a:gd name="connsiteY887" fmla="*/ 1755168 h 6858000"/>
              <a:gd name="connsiteX888" fmla="*/ 6202446 w 7467600"/>
              <a:gd name="connsiteY888" fmla="*/ 1752268 h 6858000"/>
              <a:gd name="connsiteX889" fmla="*/ 7179560 w 7467600"/>
              <a:gd name="connsiteY889" fmla="*/ 1467551 h 6858000"/>
              <a:gd name="connsiteX890" fmla="*/ 7158730 w 7467600"/>
              <a:gd name="connsiteY890" fmla="*/ 1507835 h 6858000"/>
              <a:gd name="connsiteX891" fmla="*/ 6326959 w 7467600"/>
              <a:gd name="connsiteY891" fmla="*/ 1817686 h 6858000"/>
              <a:gd name="connsiteX892" fmla="*/ 6537433 w 7467600"/>
              <a:gd name="connsiteY892" fmla="*/ 1907790 h 6858000"/>
              <a:gd name="connsiteX893" fmla="*/ 6550221 w 7467600"/>
              <a:gd name="connsiteY893" fmla="*/ 1910729 h 6858000"/>
              <a:gd name="connsiteX894" fmla="*/ 6964438 w 7467600"/>
              <a:gd name="connsiteY894" fmla="*/ 2209505 h 6858000"/>
              <a:gd name="connsiteX895" fmla="*/ 7367862 w 7467600"/>
              <a:gd name="connsiteY895" fmla="*/ 2806833 h 6858000"/>
              <a:gd name="connsiteX896" fmla="*/ 7364329 w 7467600"/>
              <a:gd name="connsiteY896" fmla="*/ 2826907 h 6858000"/>
              <a:gd name="connsiteX897" fmla="*/ 7290545 w 7467600"/>
              <a:gd name="connsiteY897" fmla="*/ 2850663 h 6858000"/>
              <a:gd name="connsiteX898" fmla="*/ 6472036 w 7467600"/>
              <a:gd name="connsiteY898" fmla="*/ 1959003 h 6858000"/>
              <a:gd name="connsiteX899" fmla="*/ 5792897 w 7467600"/>
              <a:gd name="connsiteY899" fmla="*/ 1647747 h 6858000"/>
              <a:gd name="connsiteX900" fmla="*/ 5842751 w 7467600"/>
              <a:gd name="connsiteY900" fmla="*/ 1816112 h 6858000"/>
              <a:gd name="connsiteX901" fmla="*/ 5847424 w 7467600"/>
              <a:gd name="connsiteY901" fmla="*/ 1815776 h 6858000"/>
              <a:gd name="connsiteX902" fmla="*/ 6399821 w 7467600"/>
              <a:gd name="connsiteY902" fmla="*/ 2344799 h 6858000"/>
              <a:gd name="connsiteX903" fmla="*/ 6323232 w 7467600"/>
              <a:gd name="connsiteY903" fmla="*/ 2389634 h 6858000"/>
              <a:gd name="connsiteX904" fmla="*/ 5942958 w 7467600"/>
              <a:gd name="connsiteY904" fmla="*/ 2077708 h 6858000"/>
              <a:gd name="connsiteX905" fmla="*/ 5921559 w 7467600"/>
              <a:gd name="connsiteY905" fmla="*/ 2378596 h 6858000"/>
              <a:gd name="connsiteX906" fmla="*/ 5817651 w 7467600"/>
              <a:gd name="connsiteY906" fmla="*/ 3023919 h 6858000"/>
              <a:gd name="connsiteX907" fmla="*/ 5729634 w 7467600"/>
              <a:gd name="connsiteY907" fmla="*/ 3051849 h 6858000"/>
              <a:gd name="connsiteX908" fmla="*/ 5611018 w 7467600"/>
              <a:gd name="connsiteY908" fmla="*/ 2316769 h 6858000"/>
              <a:gd name="connsiteX909" fmla="*/ 5687608 w 7467600"/>
              <a:gd name="connsiteY909" fmla="*/ 2039972 h 6858000"/>
              <a:gd name="connsiteX910" fmla="*/ 5657554 w 7467600"/>
              <a:gd name="connsiteY910" fmla="*/ 1576445 h 6858000"/>
              <a:gd name="connsiteX911" fmla="*/ 5150475 w 7467600"/>
              <a:gd name="connsiteY911" fmla="*/ 1274012 h 6858000"/>
              <a:gd name="connsiteX912" fmla="*/ 5349142 w 7467600"/>
              <a:gd name="connsiteY912" fmla="*/ 2204405 h 6858000"/>
              <a:gd name="connsiteX913" fmla="*/ 5262214 w 7467600"/>
              <a:gd name="connsiteY913" fmla="*/ 2233836 h 6858000"/>
              <a:gd name="connsiteX914" fmla="*/ 4981539 w 7467600"/>
              <a:gd name="connsiteY914" fmla="*/ 1542201 h 6858000"/>
              <a:gd name="connsiteX915" fmla="*/ 4958461 w 7467600"/>
              <a:gd name="connsiteY915" fmla="*/ 1136957 h 6858000"/>
              <a:gd name="connsiteX916" fmla="*/ 4655015 w 7467600"/>
              <a:gd name="connsiteY916" fmla="*/ 891426 h 6858000"/>
              <a:gd name="connsiteX917" fmla="*/ 4348002 w 7467600"/>
              <a:gd name="connsiteY917" fmla="*/ 2205895 h 6858000"/>
              <a:gd name="connsiteX918" fmla="*/ 4262250 w 7467600"/>
              <a:gd name="connsiteY918" fmla="*/ 2219972 h 6858000"/>
              <a:gd name="connsiteX919" fmla="*/ 4550611 w 7467600"/>
              <a:gd name="connsiteY919" fmla="*/ 817540 h 6858000"/>
              <a:gd name="connsiteX920" fmla="*/ 4564418 w 7467600"/>
              <a:gd name="connsiteY920" fmla="*/ 808293 h 6858000"/>
              <a:gd name="connsiteX921" fmla="*/ 4266388 w 7467600"/>
              <a:gd name="connsiteY921" fmla="*/ 500083 h 6858000"/>
              <a:gd name="connsiteX922" fmla="*/ 4032842 w 7467600"/>
              <a:gd name="connsiteY922" fmla="*/ 211809 h 6858000"/>
              <a:gd name="connsiteX923" fmla="*/ 3882765 w 7467600"/>
              <a:gd name="connsiteY923" fmla="*/ 0 h 6858000"/>
              <a:gd name="connsiteX924" fmla="*/ 3721337 w 7467600"/>
              <a:gd name="connsiteY924" fmla="*/ 0 h 6858000"/>
              <a:gd name="connsiteX925" fmla="*/ 3797544 w 7467600"/>
              <a:gd name="connsiteY925" fmla="*/ 0 h 6858000"/>
              <a:gd name="connsiteX926" fmla="*/ 3775734 w 7467600"/>
              <a:gd name="connsiteY926" fmla="*/ 95131 h 6858000"/>
              <a:gd name="connsiteX927" fmla="*/ 3724807 w 7467600"/>
              <a:gd name="connsiteY927" fmla="*/ 272257 h 6858000"/>
              <a:gd name="connsiteX928" fmla="*/ 3726844 w 7467600"/>
              <a:gd name="connsiteY928" fmla="*/ 282988 h 6858000"/>
              <a:gd name="connsiteX929" fmla="*/ 3742664 w 7467600"/>
              <a:gd name="connsiteY929" fmla="*/ 279918 h 6858000"/>
              <a:gd name="connsiteX930" fmla="*/ 4103910 w 7467600"/>
              <a:gd name="connsiteY930" fmla="*/ 1161917 h 6858000"/>
              <a:gd name="connsiteX931" fmla="*/ 4020269 w 7467600"/>
              <a:gd name="connsiteY931" fmla="*/ 1200406 h 6858000"/>
              <a:gd name="connsiteX932" fmla="*/ 3674882 w 7467600"/>
              <a:gd name="connsiteY932" fmla="*/ 488524 h 6858000"/>
              <a:gd name="connsiteX933" fmla="*/ 3132682 w 7467600"/>
              <a:gd name="connsiteY933" fmla="*/ 1072284 h 6858000"/>
              <a:gd name="connsiteX934" fmla="*/ 2716346 w 7467600"/>
              <a:gd name="connsiteY934" fmla="*/ 1276376 h 6858000"/>
              <a:gd name="connsiteX935" fmla="*/ 2716772 w 7467600"/>
              <a:gd name="connsiteY935" fmla="*/ 1255462 h 6858000"/>
              <a:gd name="connsiteX936" fmla="*/ 3471096 w 7467600"/>
              <a:gd name="connsiteY936" fmla="*/ 437072 h 6858000"/>
              <a:gd name="connsiteX937" fmla="*/ 3639057 w 7467600"/>
              <a:gd name="connsiteY937" fmla="*/ 286334 h 6858000"/>
              <a:gd name="connsiteX938" fmla="*/ 3640309 w 7467600"/>
              <a:gd name="connsiteY938" fmla="*/ 284664 h 6858000"/>
              <a:gd name="connsiteX939" fmla="*/ 3646022 w 7467600"/>
              <a:gd name="connsiteY939" fmla="*/ 276711 h 6858000"/>
              <a:gd name="connsiteX940" fmla="*/ 3707943 w 7467600"/>
              <a:gd name="connsiteY940" fmla="*/ 65958 h 6858000"/>
              <a:gd name="connsiteX941" fmla="*/ 3721337 w 7467600"/>
              <a:gd name="connsiteY941" fmla="*/ 0 h 6858000"/>
              <a:gd name="connsiteX942" fmla="*/ 2867960 w 7467600"/>
              <a:gd name="connsiteY942" fmla="*/ 0 h 6858000"/>
              <a:gd name="connsiteX943" fmla="*/ 2926351 w 7467600"/>
              <a:gd name="connsiteY943" fmla="*/ 0 h 6858000"/>
              <a:gd name="connsiteX944" fmla="*/ 2902823 w 7467600"/>
              <a:gd name="connsiteY944" fmla="*/ 262929 h 6858000"/>
              <a:gd name="connsiteX945" fmla="*/ 2940663 w 7467600"/>
              <a:gd name="connsiteY945" fmla="*/ 140884 h 6858000"/>
              <a:gd name="connsiteX946" fmla="*/ 2947039 w 7467600"/>
              <a:gd name="connsiteY946" fmla="*/ 122524 h 6858000"/>
              <a:gd name="connsiteX947" fmla="*/ 2984316 w 7467600"/>
              <a:gd name="connsiteY947" fmla="*/ 0 h 6858000"/>
              <a:gd name="connsiteX948" fmla="*/ 3016114 w 7467600"/>
              <a:gd name="connsiteY948" fmla="*/ 0 h 6858000"/>
              <a:gd name="connsiteX949" fmla="*/ 2979949 w 7467600"/>
              <a:gd name="connsiteY949" fmla="*/ 119274 h 6858000"/>
              <a:gd name="connsiteX950" fmla="*/ 3023879 w 7467600"/>
              <a:gd name="connsiteY950" fmla="*/ 0 h 6858000"/>
              <a:gd name="connsiteX951" fmla="*/ 3105400 w 7467600"/>
              <a:gd name="connsiteY951" fmla="*/ 0 h 6858000"/>
              <a:gd name="connsiteX952" fmla="*/ 3094669 w 7467600"/>
              <a:gd name="connsiteY952" fmla="*/ 30308 h 6858000"/>
              <a:gd name="connsiteX953" fmla="*/ 2901945 w 7467600"/>
              <a:gd name="connsiteY953" fmla="*/ 466538 h 6858000"/>
              <a:gd name="connsiteX954" fmla="*/ 2815209 w 7467600"/>
              <a:gd name="connsiteY954" fmla="*/ 497361 h 6858000"/>
              <a:gd name="connsiteX955" fmla="*/ 2844845 w 7467600"/>
              <a:gd name="connsiteY955" fmla="*/ 127638 h 6858000"/>
              <a:gd name="connsiteX956" fmla="*/ 2867960 w 7467600"/>
              <a:gd name="connsiteY956" fmla="*/ 0 h 6858000"/>
              <a:gd name="connsiteX957" fmla="*/ 1057230 w 7467600"/>
              <a:gd name="connsiteY957" fmla="*/ 0 h 6858000"/>
              <a:gd name="connsiteX958" fmla="*/ 1111003 w 7467600"/>
              <a:gd name="connsiteY958" fmla="*/ 0 h 6858000"/>
              <a:gd name="connsiteX959" fmla="*/ 1125553 w 7467600"/>
              <a:gd name="connsiteY959" fmla="*/ 52588 h 6858000"/>
              <a:gd name="connsiteX960" fmla="*/ 1304276 w 7467600"/>
              <a:gd name="connsiteY960" fmla="*/ 476275 h 6858000"/>
              <a:gd name="connsiteX961" fmla="*/ 1492066 w 7467600"/>
              <a:gd name="connsiteY961" fmla="*/ 886333 h 6858000"/>
              <a:gd name="connsiteX962" fmla="*/ 1423698 w 7467600"/>
              <a:gd name="connsiteY962" fmla="*/ 710817 h 6858000"/>
              <a:gd name="connsiteX963" fmla="*/ 1357609 w 7467600"/>
              <a:gd name="connsiteY963" fmla="*/ 532892 h 6858000"/>
              <a:gd name="connsiteX964" fmla="*/ 1309550 w 7467600"/>
              <a:gd name="connsiteY964" fmla="*/ 374031 h 6858000"/>
              <a:gd name="connsiteX965" fmla="*/ 1193673 w 7467600"/>
              <a:gd name="connsiteY965" fmla="*/ 49533 h 6858000"/>
              <a:gd name="connsiteX966" fmla="*/ 1164391 w 7467600"/>
              <a:gd name="connsiteY966" fmla="*/ 0 h 6858000"/>
              <a:gd name="connsiteX967" fmla="*/ 1200666 w 7467600"/>
              <a:gd name="connsiteY967" fmla="*/ 0 h 6858000"/>
              <a:gd name="connsiteX968" fmla="*/ 1223408 w 7467600"/>
              <a:gd name="connsiteY968" fmla="*/ 38996 h 6858000"/>
              <a:gd name="connsiteX969" fmla="*/ 1339635 w 7467600"/>
              <a:gd name="connsiteY969" fmla="*/ 365517 h 6858000"/>
              <a:gd name="connsiteX970" fmla="*/ 1387469 w 7467600"/>
              <a:gd name="connsiteY970" fmla="*/ 523079 h 6858000"/>
              <a:gd name="connsiteX971" fmla="*/ 1452685 w 7467600"/>
              <a:gd name="connsiteY971" fmla="*/ 699806 h 6858000"/>
              <a:gd name="connsiteX972" fmla="*/ 1492092 w 7467600"/>
              <a:gd name="connsiteY972" fmla="*/ 800424 h 6858000"/>
              <a:gd name="connsiteX973" fmla="*/ 1455302 w 7467600"/>
              <a:gd name="connsiteY973" fmla="*/ 632913 h 6858000"/>
              <a:gd name="connsiteX974" fmla="*/ 1222336 w 7467600"/>
              <a:gd name="connsiteY974" fmla="*/ 9480 h 6858000"/>
              <a:gd name="connsiteX975" fmla="*/ 1214634 w 7467600"/>
              <a:gd name="connsiteY975" fmla="*/ 0 h 6858000"/>
              <a:gd name="connsiteX976" fmla="*/ 1289827 w 7467600"/>
              <a:gd name="connsiteY976" fmla="*/ 0 h 6858000"/>
              <a:gd name="connsiteX977" fmla="*/ 1321076 w 7467600"/>
              <a:gd name="connsiteY977" fmla="*/ 59722 h 6858000"/>
              <a:gd name="connsiteX978" fmla="*/ 1512579 w 7467600"/>
              <a:gd name="connsiteY978" fmla="*/ 626441 h 6858000"/>
              <a:gd name="connsiteX979" fmla="*/ 1506076 w 7467600"/>
              <a:gd name="connsiteY979" fmla="*/ 1089289 h 6858000"/>
              <a:gd name="connsiteX980" fmla="*/ 1486346 w 7467600"/>
              <a:gd name="connsiteY980" fmla="*/ 1079919 h 6858000"/>
              <a:gd name="connsiteX981" fmla="*/ 1070511 w 7467600"/>
              <a:gd name="connsiteY981" fmla="*/ 48609 h 6858000"/>
              <a:gd name="connsiteX982" fmla="*/ 1057230 w 7467600"/>
              <a:gd name="connsiteY982" fmla="*/ 0 h 6858000"/>
              <a:gd name="connsiteX983" fmla="*/ 43151 w 7467600"/>
              <a:gd name="connsiteY983" fmla="*/ 0 h 6858000"/>
              <a:gd name="connsiteX984" fmla="*/ 95283 w 7467600"/>
              <a:gd name="connsiteY984" fmla="*/ 0 h 6858000"/>
              <a:gd name="connsiteX985" fmla="*/ 300708 w 7467600"/>
              <a:gd name="connsiteY985" fmla="*/ 154571 h 6858000"/>
              <a:gd name="connsiteX986" fmla="*/ 530414 w 7467600"/>
              <a:gd name="connsiteY986" fmla="*/ 354673 h 6858000"/>
              <a:gd name="connsiteX987" fmla="*/ 333785 w 7467600"/>
              <a:gd name="connsiteY987" fmla="*/ 161564 h 6858000"/>
              <a:gd name="connsiteX988" fmla="*/ 147005 w 7467600"/>
              <a:gd name="connsiteY988" fmla="*/ 0 h 6858000"/>
              <a:gd name="connsiteX989" fmla="*/ 272509 w 7467600"/>
              <a:gd name="connsiteY989" fmla="*/ 0 h 6858000"/>
              <a:gd name="connsiteX990" fmla="*/ 326276 w 7467600"/>
              <a:gd name="connsiteY990" fmla="*/ 45847 h 6858000"/>
              <a:gd name="connsiteX991" fmla="*/ 823759 w 7467600"/>
              <a:gd name="connsiteY991" fmla="*/ 574145 h 6858000"/>
              <a:gd name="connsiteX992" fmla="*/ 811254 w 7467600"/>
              <a:gd name="connsiteY992" fmla="*/ 665546 h 6858000"/>
              <a:gd name="connsiteX993" fmla="*/ 154042 w 7467600"/>
              <a:gd name="connsiteY993" fmla="*/ 261522 h 6858000"/>
              <a:gd name="connsiteX994" fmla="*/ 13550 w 7467600"/>
              <a:gd name="connsiteY994" fmla="*/ 158423 h 6858000"/>
              <a:gd name="connsiteX995" fmla="*/ 0 w 7467600"/>
              <a:gd name="connsiteY995" fmla="*/ 146618 h 6858000"/>
              <a:gd name="connsiteX996" fmla="*/ 0 w 7467600"/>
              <a:gd name="connsiteY996" fmla="*/ 59161 h 6858000"/>
              <a:gd name="connsiteX997" fmla="*/ 45427 w 7467600"/>
              <a:gd name="connsiteY997" fmla="*/ 101078 h 6858000"/>
              <a:gd name="connsiteX998" fmla="*/ 630103 w 7467600"/>
              <a:gd name="connsiteY998" fmla="*/ 485885 h 6858000"/>
              <a:gd name="connsiteX999" fmla="*/ 532040 w 7467600"/>
              <a:gd name="connsiteY999" fmla="*/ 399359 h 6858000"/>
              <a:gd name="connsiteX1000" fmla="*/ 517618 w 7467600"/>
              <a:gd name="connsiteY1000" fmla="*/ 385726 h 6858000"/>
              <a:gd name="connsiteX1001" fmla="*/ 285074 w 7467600"/>
              <a:gd name="connsiteY1001" fmla="*/ 182755 h 6858000"/>
              <a:gd name="connsiteX1002" fmla="*/ 43151 w 7467600"/>
              <a:gd name="connsiteY100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1946 w 7467600"/>
              <a:gd name="connsiteY127" fmla="*/ 5075653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1903353 w 7467600"/>
              <a:gd name="connsiteY146" fmla="*/ 5044827 h 6858000"/>
              <a:gd name="connsiteX147" fmla="*/ 1936931 w 7467600"/>
              <a:gd name="connsiteY147" fmla="*/ 5093954 h 6858000"/>
              <a:gd name="connsiteX148" fmla="*/ 2195868 w 7467600"/>
              <a:gd name="connsiteY148" fmla="*/ 5396574 h 6858000"/>
              <a:gd name="connsiteX149" fmla="*/ 2088852 w 7467600"/>
              <a:gd name="connsiteY149" fmla="*/ 5166123 h 6858000"/>
              <a:gd name="connsiteX150" fmla="*/ 1958241 w 7467600"/>
              <a:gd name="connsiteY150" fmla="*/ 5067955 h 6858000"/>
              <a:gd name="connsiteX151" fmla="*/ 1903353 w 7467600"/>
              <a:gd name="connsiteY151" fmla="*/ 5044827 h 6858000"/>
              <a:gd name="connsiteX152" fmla="*/ 1979378 w 7467600"/>
              <a:gd name="connsiteY152" fmla="*/ 4769504 h 6858000"/>
              <a:gd name="connsiteX153" fmla="*/ 2882120 w 7467600"/>
              <a:gd name="connsiteY153" fmla="*/ 5064547 h 6858000"/>
              <a:gd name="connsiteX154" fmla="*/ 2793103 w 7467600"/>
              <a:gd name="connsiteY154" fmla="*/ 5039699 h 6858000"/>
              <a:gd name="connsiteX155" fmla="*/ 2770041 w 7467600"/>
              <a:gd name="connsiteY155" fmla="*/ 5033634 h 6858000"/>
              <a:gd name="connsiteX156" fmla="*/ 1979378 w 7467600"/>
              <a:gd name="connsiteY156" fmla="*/ 4769504 h 6858000"/>
              <a:gd name="connsiteX157" fmla="*/ 1927410 w 7467600"/>
              <a:gd name="connsiteY157" fmla="*/ 4716164 h 6858000"/>
              <a:gd name="connsiteX158" fmla="*/ 1959587 w 7467600"/>
              <a:gd name="connsiteY158" fmla="*/ 4728849 h 6858000"/>
              <a:gd name="connsiteX159" fmla="*/ 2777707 w 7467600"/>
              <a:gd name="connsiteY159" fmla="*/ 5003991 h 6858000"/>
              <a:gd name="connsiteX160" fmla="*/ 2800768 w 7467600"/>
              <a:gd name="connsiteY160" fmla="*/ 5010056 h 6858000"/>
              <a:gd name="connsiteX161" fmla="*/ 2879408 w 7467600"/>
              <a:gd name="connsiteY161" fmla="*/ 5031590 h 6858000"/>
              <a:gd name="connsiteX162" fmla="*/ 2862295 w 7467600"/>
              <a:gd name="connsiteY162" fmla="*/ 5022958 h 6858000"/>
              <a:gd name="connsiteX163" fmla="*/ 2813343 w 7467600"/>
              <a:gd name="connsiteY163" fmla="*/ 4998369 h 6858000"/>
              <a:gd name="connsiteX164" fmla="*/ 2646245 w 7467600"/>
              <a:gd name="connsiteY164" fmla="*/ 4930999 h 6858000"/>
              <a:gd name="connsiteX165" fmla="*/ 1999243 w 7467600"/>
              <a:gd name="connsiteY165" fmla="*/ 4730524 h 6858000"/>
              <a:gd name="connsiteX166" fmla="*/ 1979527 w 7467600"/>
              <a:gd name="connsiteY166" fmla="*/ 4726651 h 6858000"/>
              <a:gd name="connsiteX167" fmla="*/ 1927410 w 7467600"/>
              <a:gd name="connsiteY167" fmla="*/ 4716164 h 6858000"/>
              <a:gd name="connsiteX168" fmla="*/ 1997014 w 7467600"/>
              <a:gd name="connsiteY168" fmla="*/ 4698007 h 6858000"/>
              <a:gd name="connsiteX169" fmla="*/ 2005458 w 7467600"/>
              <a:gd name="connsiteY169" fmla="*/ 4699540 h 6858000"/>
              <a:gd name="connsiteX170" fmla="*/ 2657186 w 7467600"/>
              <a:gd name="connsiteY170" fmla="*/ 4901687 h 6858000"/>
              <a:gd name="connsiteX171" fmla="*/ 2826662 w 7467600"/>
              <a:gd name="connsiteY171" fmla="*/ 4970362 h 6858000"/>
              <a:gd name="connsiteX172" fmla="*/ 2876100 w 7467600"/>
              <a:gd name="connsiteY172" fmla="*/ 4995397 h 6858000"/>
              <a:gd name="connsiteX173" fmla="*/ 3042600 w 7467600"/>
              <a:gd name="connsiteY173" fmla="*/ 5059532 h 6858000"/>
              <a:gd name="connsiteX174" fmla="*/ 1997014 w 7467600"/>
              <a:gd name="connsiteY174" fmla="*/ 4698007 h 6858000"/>
              <a:gd name="connsiteX175" fmla="*/ 2305292 w 7467600"/>
              <a:gd name="connsiteY175" fmla="*/ 4219492 h 6858000"/>
              <a:gd name="connsiteX176" fmla="*/ 3360922 w 7467600"/>
              <a:gd name="connsiteY176" fmla="*/ 4529373 h 6858000"/>
              <a:gd name="connsiteX177" fmla="*/ 3492420 w 7467600"/>
              <a:gd name="connsiteY177" fmla="*/ 4510145 h 6858000"/>
              <a:gd name="connsiteX178" fmla="*/ 3364086 w 7467600"/>
              <a:gd name="connsiteY178" fmla="*/ 4480340 h 6858000"/>
              <a:gd name="connsiteX179" fmla="*/ 3225818 w 7467600"/>
              <a:gd name="connsiteY179" fmla="*/ 4411822 h 6858000"/>
              <a:gd name="connsiteX180" fmla="*/ 3129696 w 7467600"/>
              <a:gd name="connsiteY180" fmla="*/ 4360704 h 6858000"/>
              <a:gd name="connsiteX181" fmla="*/ 2814545 w 7467600"/>
              <a:gd name="connsiteY181" fmla="*/ 4282955 h 6858000"/>
              <a:gd name="connsiteX182" fmla="*/ 2305292 w 7467600"/>
              <a:gd name="connsiteY182" fmla="*/ 4219492 h 6858000"/>
              <a:gd name="connsiteX183" fmla="*/ 2626982 w 7467600"/>
              <a:gd name="connsiteY183" fmla="*/ 4206450 h 6858000"/>
              <a:gd name="connsiteX184" fmla="*/ 2490617 w 7467600"/>
              <a:gd name="connsiteY184" fmla="*/ 4206951 h 6858000"/>
              <a:gd name="connsiteX185" fmla="*/ 2819869 w 7467600"/>
              <a:gd name="connsiteY185" fmla="*/ 4252936 h 6858000"/>
              <a:gd name="connsiteX186" fmla="*/ 3143018 w 7467600"/>
              <a:gd name="connsiteY186" fmla="*/ 4332698 h 6858000"/>
              <a:gd name="connsiteX187" fmla="*/ 3241520 w 7467600"/>
              <a:gd name="connsiteY187" fmla="*/ 4385112 h 6858000"/>
              <a:gd name="connsiteX188" fmla="*/ 3374575 w 7467600"/>
              <a:gd name="connsiteY188" fmla="*/ 4451517 h 6858000"/>
              <a:gd name="connsiteX189" fmla="*/ 3505221 w 7467600"/>
              <a:gd name="connsiteY189" fmla="*/ 4480757 h 6858000"/>
              <a:gd name="connsiteX190" fmla="*/ 2626982 w 7467600"/>
              <a:gd name="connsiteY190" fmla="*/ 4206450 h 6858000"/>
              <a:gd name="connsiteX191" fmla="*/ 1310106 w 7467600"/>
              <a:gd name="connsiteY191" fmla="*/ 3943217 h 6858000"/>
              <a:gd name="connsiteX192" fmla="*/ 854994 w 7467600"/>
              <a:gd name="connsiteY192" fmla="*/ 4399136 h 6858000"/>
              <a:gd name="connsiteX193" fmla="*/ 742462 w 7467600"/>
              <a:gd name="connsiteY193" fmla="*/ 4594648 h 6858000"/>
              <a:gd name="connsiteX194" fmla="*/ 820602 w 7467600"/>
              <a:gd name="connsiteY194" fmla="*/ 4485915 h 6858000"/>
              <a:gd name="connsiteX195" fmla="*/ 878295 w 7467600"/>
              <a:gd name="connsiteY195" fmla="*/ 4403594 h 6858000"/>
              <a:gd name="connsiteX196" fmla="*/ 1240607 w 7467600"/>
              <a:gd name="connsiteY196" fmla="*/ 4010401 h 6858000"/>
              <a:gd name="connsiteX197" fmla="*/ 1310106 w 7467600"/>
              <a:gd name="connsiteY197" fmla="*/ 3943217 h 6858000"/>
              <a:gd name="connsiteX198" fmla="*/ 1423113 w 7467600"/>
              <a:gd name="connsiteY198" fmla="*/ 3874565 h 6858000"/>
              <a:gd name="connsiteX199" fmla="*/ 1260565 w 7467600"/>
              <a:gd name="connsiteY199" fmla="*/ 4031982 h 6858000"/>
              <a:gd name="connsiteX200" fmla="*/ 901900 w 7467600"/>
              <a:gd name="connsiteY200" fmla="*/ 4421236 h 6858000"/>
              <a:gd name="connsiteX201" fmla="*/ 845044 w 7467600"/>
              <a:gd name="connsiteY201" fmla="*/ 4502436 h 6858000"/>
              <a:gd name="connsiteX202" fmla="*/ 685926 w 7467600"/>
              <a:gd name="connsiteY202" fmla="*/ 4703069 h 6858000"/>
              <a:gd name="connsiteX203" fmla="*/ 684248 w 7467600"/>
              <a:gd name="connsiteY203" fmla="*/ 4706721 h 6858000"/>
              <a:gd name="connsiteX204" fmla="*/ 1423113 w 7467600"/>
              <a:gd name="connsiteY204" fmla="*/ 3874565 h 6858000"/>
              <a:gd name="connsiteX205" fmla="*/ 3316479 w 7467600"/>
              <a:gd name="connsiteY205" fmla="*/ 3872136 h 6858000"/>
              <a:gd name="connsiteX206" fmla="*/ 3546806 w 7467600"/>
              <a:gd name="connsiteY206" fmla="*/ 4356139 h 6858000"/>
              <a:gd name="connsiteX207" fmla="*/ 3364433 w 7467600"/>
              <a:gd name="connsiteY207" fmla="*/ 3953121 h 6858000"/>
              <a:gd name="connsiteX208" fmla="*/ 3316479 w 7467600"/>
              <a:gd name="connsiteY208" fmla="*/ 3872136 h 6858000"/>
              <a:gd name="connsiteX209" fmla="*/ 3291335 w 7467600"/>
              <a:gd name="connsiteY209" fmla="*/ 3767420 h 6858000"/>
              <a:gd name="connsiteX210" fmla="*/ 3390805 w 7467600"/>
              <a:gd name="connsiteY210" fmla="*/ 3937163 h 6858000"/>
              <a:gd name="connsiteX211" fmla="*/ 3579062 w 7467600"/>
              <a:gd name="connsiteY211" fmla="*/ 4359040 h 6858000"/>
              <a:gd name="connsiteX212" fmla="*/ 3467355 w 7467600"/>
              <a:gd name="connsiteY212" fmla="*/ 3988130 h 6858000"/>
              <a:gd name="connsiteX213" fmla="*/ 3310753 w 7467600"/>
              <a:gd name="connsiteY213" fmla="*/ 3787140 h 6858000"/>
              <a:gd name="connsiteX214" fmla="*/ 3291335 w 7467600"/>
              <a:gd name="connsiteY214" fmla="*/ 3767420 h 6858000"/>
              <a:gd name="connsiteX215" fmla="*/ 1635889 w 7467600"/>
              <a:gd name="connsiteY215" fmla="*/ 3709494 h 6858000"/>
              <a:gd name="connsiteX216" fmla="*/ 1634800 w 7467600"/>
              <a:gd name="connsiteY216" fmla="*/ 3731111 h 6858000"/>
              <a:gd name="connsiteX217" fmla="*/ 1635889 w 7467600"/>
              <a:gd name="connsiteY217" fmla="*/ 3709494 h 6858000"/>
              <a:gd name="connsiteX218" fmla="*/ 1510397 w 7467600"/>
              <a:gd name="connsiteY218" fmla="*/ 3684705 h 6858000"/>
              <a:gd name="connsiteX219" fmla="*/ 1146550 w 7467600"/>
              <a:gd name="connsiteY219" fmla="*/ 3802012 h 6858000"/>
              <a:gd name="connsiteX220" fmla="*/ 698834 w 7467600"/>
              <a:gd name="connsiteY220" fmla="*/ 3952272 h 6858000"/>
              <a:gd name="connsiteX221" fmla="*/ 34256 w 7467600"/>
              <a:gd name="connsiteY221" fmla="*/ 4347603 h 6858000"/>
              <a:gd name="connsiteX222" fmla="*/ 527241 w 7467600"/>
              <a:gd name="connsiteY222" fmla="*/ 4065078 h 6858000"/>
              <a:gd name="connsiteX223" fmla="*/ 1510397 w 7467600"/>
              <a:gd name="connsiteY223" fmla="*/ 3684705 h 6858000"/>
              <a:gd name="connsiteX224" fmla="*/ 1313114 w 7467600"/>
              <a:gd name="connsiteY224" fmla="*/ 3655216 h 6858000"/>
              <a:gd name="connsiteX225" fmla="*/ 1109304 w 7467600"/>
              <a:gd name="connsiteY225" fmla="*/ 3669030 h 6858000"/>
              <a:gd name="connsiteX226" fmla="*/ 8129 w 7467600"/>
              <a:gd name="connsiteY226" fmla="*/ 4330519 h 6858000"/>
              <a:gd name="connsiteX227" fmla="*/ 687572 w 7467600"/>
              <a:gd name="connsiteY227" fmla="*/ 3925629 h 6858000"/>
              <a:gd name="connsiteX228" fmla="*/ 1138365 w 7467600"/>
              <a:gd name="connsiteY228" fmla="*/ 3774515 h 6858000"/>
              <a:gd name="connsiteX229" fmla="*/ 1505579 w 7467600"/>
              <a:gd name="connsiteY229" fmla="*/ 3655526 h 6858000"/>
              <a:gd name="connsiteX230" fmla="*/ 1313114 w 7467600"/>
              <a:gd name="connsiteY230" fmla="*/ 3655216 h 6858000"/>
              <a:gd name="connsiteX231" fmla="*/ 3655073 w 7467600"/>
              <a:gd name="connsiteY231" fmla="*/ 3650884 h 6858000"/>
              <a:gd name="connsiteX232" fmla="*/ 3989938 w 7467600"/>
              <a:gd name="connsiteY232" fmla="*/ 3991685 h 6858000"/>
              <a:gd name="connsiteX233" fmla="*/ 4393907 w 7467600"/>
              <a:gd name="connsiteY233" fmla="*/ 4261258 h 6858000"/>
              <a:gd name="connsiteX234" fmla="*/ 4648051 w 7467600"/>
              <a:gd name="connsiteY234" fmla="*/ 4374051 h 6858000"/>
              <a:gd name="connsiteX235" fmla="*/ 4383389 w 7467600"/>
              <a:gd name="connsiteY235" fmla="*/ 4184369 h 6858000"/>
              <a:gd name="connsiteX236" fmla="*/ 4165508 w 7467600"/>
              <a:gd name="connsiteY236" fmla="*/ 4035196 h 6858000"/>
              <a:gd name="connsiteX237" fmla="*/ 4068162 w 7467600"/>
              <a:gd name="connsiteY237" fmla="*/ 3953394 h 6858000"/>
              <a:gd name="connsiteX238" fmla="*/ 3981416 w 7467600"/>
              <a:gd name="connsiteY238" fmla="*/ 3880482 h 6858000"/>
              <a:gd name="connsiteX239" fmla="*/ 3800147 w 7467600"/>
              <a:gd name="connsiteY239" fmla="*/ 3749872 h 6858000"/>
              <a:gd name="connsiteX240" fmla="*/ 3655073 w 7467600"/>
              <a:gd name="connsiteY240" fmla="*/ 3650884 h 6858000"/>
              <a:gd name="connsiteX241" fmla="*/ 3670252 w 7467600"/>
              <a:gd name="connsiteY241" fmla="*/ 3622798 h 6858000"/>
              <a:gd name="connsiteX242" fmla="*/ 3817258 w 7467600"/>
              <a:gd name="connsiteY242" fmla="*/ 3723577 h 6858000"/>
              <a:gd name="connsiteX243" fmla="*/ 4000461 w 7467600"/>
              <a:gd name="connsiteY243" fmla="*/ 3855966 h 6858000"/>
              <a:gd name="connsiteX244" fmla="*/ 4088180 w 7467600"/>
              <a:gd name="connsiteY244" fmla="*/ 3929774 h 6858000"/>
              <a:gd name="connsiteX245" fmla="*/ 4184555 w 7467600"/>
              <a:gd name="connsiteY245" fmla="*/ 4010683 h 6858000"/>
              <a:gd name="connsiteX246" fmla="*/ 4399563 w 7467600"/>
              <a:gd name="connsiteY246" fmla="*/ 4158106 h 6858000"/>
              <a:gd name="connsiteX247" fmla="*/ 4684469 w 7467600"/>
              <a:gd name="connsiteY247" fmla="*/ 4364680 h 6858000"/>
              <a:gd name="connsiteX248" fmla="*/ 4690271 w 7467600"/>
              <a:gd name="connsiteY248" fmla="*/ 4370034 h 6858000"/>
              <a:gd name="connsiteX249" fmla="*/ 4136093 w 7467600"/>
              <a:gd name="connsiteY249" fmla="*/ 3858466 h 6858000"/>
              <a:gd name="connsiteX250" fmla="*/ 3670252 w 7467600"/>
              <a:gd name="connsiteY250" fmla="*/ 3622798 h 6858000"/>
              <a:gd name="connsiteX251" fmla="*/ 4440129 w 7467600"/>
              <a:gd name="connsiteY251" fmla="*/ 3448571 h 6858000"/>
              <a:gd name="connsiteX252" fmla="*/ 4856525 w 7467600"/>
              <a:gd name="connsiteY252" fmla="*/ 3915351 h 6858000"/>
              <a:gd name="connsiteX253" fmla="*/ 5059055 w 7467600"/>
              <a:gd name="connsiteY253" fmla="*/ 4108918 h 6858000"/>
              <a:gd name="connsiteX254" fmla="*/ 5290070 w 7467600"/>
              <a:gd name="connsiteY254" fmla="*/ 4263619 h 6858000"/>
              <a:gd name="connsiteX255" fmla="*/ 4834991 w 7467600"/>
              <a:gd name="connsiteY255" fmla="*/ 3830985 h 6858000"/>
              <a:gd name="connsiteX256" fmla="*/ 4440129 w 7467600"/>
              <a:gd name="connsiteY256" fmla="*/ 3448571 h 6858000"/>
              <a:gd name="connsiteX257" fmla="*/ 4441737 w 7467600"/>
              <a:gd name="connsiteY257" fmla="*/ 3399734 h 6858000"/>
              <a:gd name="connsiteX258" fmla="*/ 4431236 w 7467600"/>
              <a:gd name="connsiteY258" fmla="*/ 3400954 h 6858000"/>
              <a:gd name="connsiteX259" fmla="*/ 4557150 w 7467600"/>
              <a:gd name="connsiteY259" fmla="*/ 3510023 h 6858000"/>
              <a:gd name="connsiteX260" fmla="*/ 4856936 w 7467600"/>
              <a:gd name="connsiteY260" fmla="*/ 3809146 h 6858000"/>
              <a:gd name="connsiteX261" fmla="*/ 5111996 w 7467600"/>
              <a:gd name="connsiteY261" fmla="*/ 4065759 h 6858000"/>
              <a:gd name="connsiteX262" fmla="*/ 5388878 w 7467600"/>
              <a:gd name="connsiteY262" fmla="*/ 4300185 h 6858000"/>
              <a:gd name="connsiteX263" fmla="*/ 5425556 w 7467600"/>
              <a:gd name="connsiteY263" fmla="*/ 4308967 h 6858000"/>
              <a:gd name="connsiteX264" fmla="*/ 4943646 w 7467600"/>
              <a:gd name="connsiteY264" fmla="*/ 3822916 h 6858000"/>
              <a:gd name="connsiteX265" fmla="*/ 4594837 w 7467600"/>
              <a:gd name="connsiteY265" fmla="*/ 3532274 h 6858000"/>
              <a:gd name="connsiteX266" fmla="*/ 4441737 w 7467600"/>
              <a:gd name="connsiteY266" fmla="*/ 3399734 h 6858000"/>
              <a:gd name="connsiteX267" fmla="*/ 5425834 w 7467600"/>
              <a:gd name="connsiteY267" fmla="*/ 3162785 h 6858000"/>
              <a:gd name="connsiteX268" fmla="*/ 5401644 w 7467600"/>
              <a:gd name="connsiteY268" fmla="*/ 3617847 h 6858000"/>
              <a:gd name="connsiteX269" fmla="*/ 5467256 w 7467600"/>
              <a:gd name="connsiteY269" fmla="*/ 4175494 h 6858000"/>
              <a:gd name="connsiteX270" fmla="*/ 5448069 w 7467600"/>
              <a:gd name="connsiteY270" fmla="*/ 3567554 h 6858000"/>
              <a:gd name="connsiteX271" fmla="*/ 5425834 w 7467600"/>
              <a:gd name="connsiteY271" fmla="*/ 3162785 h 6858000"/>
              <a:gd name="connsiteX272" fmla="*/ 1318687 w 7467600"/>
              <a:gd name="connsiteY272" fmla="*/ 3113840 h 6858000"/>
              <a:gd name="connsiteX273" fmla="*/ 1066793 w 7467600"/>
              <a:gd name="connsiteY273" fmla="*/ 3212171 h 6858000"/>
              <a:gd name="connsiteX274" fmla="*/ 993319 w 7467600"/>
              <a:gd name="connsiteY274" fmla="*/ 3247648 h 6858000"/>
              <a:gd name="connsiteX275" fmla="*/ 853081 w 7467600"/>
              <a:gd name="connsiteY275" fmla="*/ 3312410 h 6858000"/>
              <a:gd name="connsiteX276" fmla="*/ 805957 w 7467600"/>
              <a:gd name="connsiteY276" fmla="*/ 3330443 h 6858000"/>
              <a:gd name="connsiteX277" fmla="*/ 1318687 w 7467600"/>
              <a:gd name="connsiteY277" fmla="*/ 3113840 h 6858000"/>
              <a:gd name="connsiteX278" fmla="*/ 5453702 w 7467600"/>
              <a:gd name="connsiteY278" fmla="*/ 3090882 h 6858000"/>
              <a:gd name="connsiteX279" fmla="*/ 5480135 w 7467600"/>
              <a:gd name="connsiteY279" fmla="*/ 3565802 h 6858000"/>
              <a:gd name="connsiteX280" fmla="*/ 5499023 w 7467600"/>
              <a:gd name="connsiteY280" fmla="*/ 4166310 h 6858000"/>
              <a:gd name="connsiteX281" fmla="*/ 5547022 w 7467600"/>
              <a:gd name="connsiteY281" fmla="*/ 3607838 h 6858000"/>
              <a:gd name="connsiteX282" fmla="*/ 5515964 w 7467600"/>
              <a:gd name="connsiteY282" fmla="*/ 3378541 h 6858000"/>
              <a:gd name="connsiteX283" fmla="*/ 5453702 w 7467600"/>
              <a:gd name="connsiteY283" fmla="*/ 3090882 h 6858000"/>
              <a:gd name="connsiteX284" fmla="*/ 1238695 w 7467600"/>
              <a:gd name="connsiteY284" fmla="*/ 3076820 h 6858000"/>
              <a:gd name="connsiteX285" fmla="*/ 716371 w 7467600"/>
              <a:gd name="connsiteY285" fmla="*/ 3293249 h 6858000"/>
              <a:gd name="connsiteX286" fmla="*/ 579522 w 7467600"/>
              <a:gd name="connsiteY286" fmla="*/ 3371759 h 6858000"/>
              <a:gd name="connsiteX287" fmla="*/ 600288 w 7467600"/>
              <a:gd name="connsiteY287" fmla="*/ 3365555 h 6858000"/>
              <a:gd name="connsiteX288" fmla="*/ 840692 w 7467600"/>
              <a:gd name="connsiteY288" fmla="*/ 3284921 h 6858000"/>
              <a:gd name="connsiteX289" fmla="*/ 979248 w 7467600"/>
              <a:gd name="connsiteY289" fmla="*/ 3221003 h 6858000"/>
              <a:gd name="connsiteX290" fmla="*/ 1053282 w 7467600"/>
              <a:gd name="connsiteY290" fmla="*/ 3185247 h 6858000"/>
              <a:gd name="connsiteX291" fmla="*/ 1320603 w 7467600"/>
              <a:gd name="connsiteY291" fmla="*/ 3081281 h 6858000"/>
              <a:gd name="connsiteX292" fmla="*/ 1238695 w 7467600"/>
              <a:gd name="connsiteY292" fmla="*/ 3076820 h 6858000"/>
              <a:gd name="connsiteX293" fmla="*/ 5425627 w 7467600"/>
              <a:gd name="connsiteY293" fmla="*/ 2954192 h 6858000"/>
              <a:gd name="connsiteX294" fmla="*/ 5470770 w 7467600"/>
              <a:gd name="connsiteY294" fmla="*/ 3005435 h 6858000"/>
              <a:gd name="connsiteX295" fmla="*/ 5519779 w 7467600"/>
              <a:gd name="connsiteY295" fmla="*/ 4359223 h 6858000"/>
              <a:gd name="connsiteX296" fmla="*/ 5520293 w 7467600"/>
              <a:gd name="connsiteY296" fmla="*/ 4360602 h 6858000"/>
              <a:gd name="connsiteX297" fmla="*/ 5767221 w 7467600"/>
              <a:gd name="connsiteY297" fmla="*/ 4665564 h 6858000"/>
              <a:gd name="connsiteX298" fmla="*/ 6937169 w 7467600"/>
              <a:gd name="connsiteY298" fmla="*/ 4815941 h 6858000"/>
              <a:gd name="connsiteX299" fmla="*/ 6953922 w 7467600"/>
              <a:gd name="connsiteY299" fmla="*/ 4890068 h 6858000"/>
              <a:gd name="connsiteX300" fmla="*/ 6071359 w 7467600"/>
              <a:gd name="connsiteY300" fmla="*/ 4770770 h 6858000"/>
              <a:gd name="connsiteX301" fmla="*/ 6038839 w 7467600"/>
              <a:gd name="connsiteY301" fmla="*/ 4764474 h 6858000"/>
              <a:gd name="connsiteX302" fmla="*/ 6038706 w 7467600"/>
              <a:gd name="connsiteY302" fmla="*/ 4763847 h 6858000"/>
              <a:gd name="connsiteX303" fmla="*/ 6037784 w 7467600"/>
              <a:gd name="connsiteY303" fmla="*/ 4764270 h 6858000"/>
              <a:gd name="connsiteX304" fmla="*/ 6038839 w 7467600"/>
              <a:gd name="connsiteY304" fmla="*/ 4764474 h 6858000"/>
              <a:gd name="connsiteX305" fmla="*/ 6040338 w 7467600"/>
              <a:gd name="connsiteY305" fmla="*/ 4771418 h 6858000"/>
              <a:gd name="connsiteX306" fmla="*/ 6024488 w 7467600"/>
              <a:gd name="connsiteY306" fmla="*/ 4809903 h 6858000"/>
              <a:gd name="connsiteX307" fmla="*/ 5599771 w 7467600"/>
              <a:gd name="connsiteY307" fmla="*/ 5509652 h 6858000"/>
              <a:gd name="connsiteX308" fmla="*/ 5548843 w 7467600"/>
              <a:gd name="connsiteY308" fmla="*/ 5563845 h 6858000"/>
              <a:gd name="connsiteX309" fmla="*/ 5940952 w 7467600"/>
              <a:gd name="connsiteY309" fmla="*/ 6250028 h 6858000"/>
              <a:gd name="connsiteX310" fmla="*/ 6043441 w 7467600"/>
              <a:gd name="connsiteY310" fmla="*/ 6665847 h 6858000"/>
              <a:gd name="connsiteX311" fmla="*/ 6093432 w 7467600"/>
              <a:gd name="connsiteY311" fmla="*/ 6858000 h 6858000"/>
              <a:gd name="connsiteX312" fmla="*/ 6034344 w 7467600"/>
              <a:gd name="connsiteY312" fmla="*/ 6858000 h 6858000"/>
              <a:gd name="connsiteX313" fmla="*/ 6026679 w 7467600"/>
              <a:gd name="connsiteY313" fmla="*/ 6836959 h 6858000"/>
              <a:gd name="connsiteX314" fmla="*/ 5800441 w 7467600"/>
              <a:gd name="connsiteY314" fmla="*/ 6335286 h 6858000"/>
              <a:gd name="connsiteX315" fmla="*/ 5526562 w 7467600"/>
              <a:gd name="connsiteY315" fmla="*/ 5705388 h 6858000"/>
              <a:gd name="connsiteX316" fmla="*/ 5519640 w 7467600"/>
              <a:gd name="connsiteY316" fmla="*/ 5683774 h 6858000"/>
              <a:gd name="connsiteX317" fmla="*/ 5844559 w 7467600"/>
              <a:gd name="connsiteY317" fmla="*/ 6553349 h 6858000"/>
              <a:gd name="connsiteX318" fmla="*/ 5975994 w 7467600"/>
              <a:gd name="connsiteY318" fmla="*/ 6858000 h 6858000"/>
              <a:gd name="connsiteX319" fmla="*/ 5898547 w 7467600"/>
              <a:gd name="connsiteY319" fmla="*/ 6858000 h 6858000"/>
              <a:gd name="connsiteX320" fmla="*/ 5682041 w 7467600"/>
              <a:gd name="connsiteY320" fmla="*/ 6355860 h 6858000"/>
              <a:gd name="connsiteX321" fmla="*/ 5461758 w 7467600"/>
              <a:gd name="connsiteY321" fmla="*/ 5820220 h 6858000"/>
              <a:gd name="connsiteX322" fmla="*/ 5237282 w 7467600"/>
              <a:gd name="connsiteY322" fmla="*/ 6579086 h 6858000"/>
              <a:gd name="connsiteX323" fmla="*/ 5115009 w 7467600"/>
              <a:gd name="connsiteY323" fmla="*/ 6858000 h 6858000"/>
              <a:gd name="connsiteX324" fmla="*/ 5028074 w 7467600"/>
              <a:gd name="connsiteY324" fmla="*/ 6858000 h 6858000"/>
              <a:gd name="connsiteX325" fmla="*/ 5079508 w 7467600"/>
              <a:gd name="connsiteY325" fmla="*/ 6749074 h 6858000"/>
              <a:gd name="connsiteX326" fmla="*/ 5371846 w 7467600"/>
              <a:gd name="connsiteY326" fmla="*/ 5924413 h 6858000"/>
              <a:gd name="connsiteX327" fmla="*/ 5270512 w 7467600"/>
              <a:gd name="connsiteY327" fmla="*/ 6138975 h 6858000"/>
              <a:gd name="connsiteX328" fmla="*/ 5062409 w 7467600"/>
              <a:gd name="connsiteY328" fmla="*/ 6653544 h 6858000"/>
              <a:gd name="connsiteX329" fmla="*/ 5036628 w 7467600"/>
              <a:gd name="connsiteY329" fmla="*/ 6754247 h 6858000"/>
              <a:gd name="connsiteX330" fmla="*/ 5009112 w 7467600"/>
              <a:gd name="connsiteY330" fmla="*/ 6858000 h 6858000"/>
              <a:gd name="connsiteX331" fmla="*/ 4976679 w 7467600"/>
              <a:gd name="connsiteY331" fmla="*/ 6858000 h 6858000"/>
              <a:gd name="connsiteX332" fmla="*/ 5006537 w 7467600"/>
              <a:gd name="connsiteY332" fmla="*/ 6747068 h 6858000"/>
              <a:gd name="connsiteX333" fmla="*/ 5032723 w 7467600"/>
              <a:gd name="connsiteY333" fmla="*/ 6644957 h 6858000"/>
              <a:gd name="connsiteX334" fmla="*/ 5242949 w 7467600"/>
              <a:gd name="connsiteY334" fmla="*/ 6125175 h 6858000"/>
              <a:gd name="connsiteX335" fmla="*/ 5286321 w 7467600"/>
              <a:gd name="connsiteY335" fmla="*/ 6033555 h 6858000"/>
              <a:gd name="connsiteX336" fmla="*/ 5008210 w 7467600"/>
              <a:gd name="connsiteY336" fmla="*/ 6649194 h 6858000"/>
              <a:gd name="connsiteX337" fmla="*/ 4986321 w 7467600"/>
              <a:gd name="connsiteY337" fmla="*/ 6765687 h 6858000"/>
              <a:gd name="connsiteX338" fmla="*/ 4973474 w 7467600"/>
              <a:gd name="connsiteY338" fmla="*/ 6858000 h 6858000"/>
              <a:gd name="connsiteX339" fmla="*/ 4907178 w 7467600"/>
              <a:gd name="connsiteY339" fmla="*/ 6858000 h 6858000"/>
              <a:gd name="connsiteX340" fmla="*/ 4910810 w 7467600"/>
              <a:gd name="connsiteY340" fmla="*/ 6829660 h 6858000"/>
              <a:gd name="connsiteX341" fmla="*/ 4987461 w 7467600"/>
              <a:gd name="connsiteY341" fmla="*/ 6432994 h 6858000"/>
              <a:gd name="connsiteX342" fmla="*/ 5179262 w 7467600"/>
              <a:gd name="connsiteY342" fmla="*/ 6035044 h 6858000"/>
              <a:gd name="connsiteX343" fmla="*/ 4689678 w 7467600"/>
              <a:gd name="connsiteY343" fmla="*/ 6440241 h 6858000"/>
              <a:gd name="connsiteX344" fmla="*/ 4477543 w 7467600"/>
              <a:gd name="connsiteY344" fmla="*/ 6674836 h 6858000"/>
              <a:gd name="connsiteX345" fmla="*/ 4329957 w 7467600"/>
              <a:gd name="connsiteY345" fmla="*/ 6858000 h 6858000"/>
              <a:gd name="connsiteX346" fmla="*/ 4218595 w 7467600"/>
              <a:gd name="connsiteY346" fmla="*/ 6858000 h 6858000"/>
              <a:gd name="connsiteX347" fmla="*/ 4368888 w 7467600"/>
              <a:gd name="connsiteY347" fmla="*/ 6668412 h 6858000"/>
              <a:gd name="connsiteX348" fmla="*/ 4563091 w 7467600"/>
              <a:gd name="connsiteY348" fmla="*/ 6442508 h 6858000"/>
              <a:gd name="connsiteX349" fmla="*/ 5387324 w 7467600"/>
              <a:gd name="connsiteY349" fmla="*/ 5705830 h 6858000"/>
              <a:gd name="connsiteX350" fmla="*/ 5073620 w 7467600"/>
              <a:gd name="connsiteY350" fmla="*/ 5955437 h 6858000"/>
              <a:gd name="connsiteX351" fmla="*/ 4689789 w 7467600"/>
              <a:gd name="connsiteY351" fmla="*/ 6268382 h 6858000"/>
              <a:gd name="connsiteX352" fmla="*/ 4418722 w 7467600"/>
              <a:gd name="connsiteY352" fmla="*/ 6570886 h 6858000"/>
              <a:gd name="connsiteX353" fmla="*/ 4214944 w 7467600"/>
              <a:gd name="connsiteY353" fmla="*/ 6858000 h 6858000"/>
              <a:gd name="connsiteX354" fmla="*/ 4177898 w 7467600"/>
              <a:gd name="connsiteY354" fmla="*/ 6858000 h 6858000"/>
              <a:gd name="connsiteX355" fmla="*/ 4391597 w 7467600"/>
              <a:gd name="connsiteY355" fmla="*/ 6556370 h 6858000"/>
              <a:gd name="connsiteX356" fmla="*/ 4668889 w 7467600"/>
              <a:gd name="connsiteY356" fmla="*/ 6246399 h 6858000"/>
              <a:gd name="connsiteX357" fmla="*/ 5055427 w 7467600"/>
              <a:gd name="connsiteY357" fmla="*/ 5931476 h 6858000"/>
              <a:gd name="connsiteX358" fmla="*/ 5371814 w 7467600"/>
              <a:gd name="connsiteY358" fmla="*/ 5678975 h 6858000"/>
              <a:gd name="connsiteX359" fmla="*/ 4987918 w 7467600"/>
              <a:gd name="connsiteY359" fmla="*/ 5838701 h 6858000"/>
              <a:gd name="connsiteX360" fmla="*/ 4317146 w 7467600"/>
              <a:gd name="connsiteY360" fmla="*/ 6587716 h 6858000"/>
              <a:gd name="connsiteX361" fmla="*/ 4171627 w 7467600"/>
              <a:gd name="connsiteY361" fmla="*/ 6858000 h 6858000"/>
              <a:gd name="connsiteX362" fmla="*/ 4081585 w 7467600"/>
              <a:gd name="connsiteY362" fmla="*/ 6858000 h 6858000"/>
              <a:gd name="connsiteX363" fmla="*/ 4238603 w 7467600"/>
              <a:gd name="connsiteY363" fmla="*/ 6559341 h 6858000"/>
              <a:gd name="connsiteX364" fmla="*/ 4778333 w 7467600"/>
              <a:gd name="connsiteY364" fmla="*/ 5873626 h 6858000"/>
              <a:gd name="connsiteX365" fmla="*/ 5414185 w 7467600"/>
              <a:gd name="connsiteY365" fmla="*/ 5573882 h 6858000"/>
              <a:gd name="connsiteX366" fmla="*/ 5959648 w 7467600"/>
              <a:gd name="connsiteY366" fmla="*/ 4760797 h 6858000"/>
              <a:gd name="connsiteX367" fmla="*/ 5355019 w 7467600"/>
              <a:gd name="connsiteY367" fmla="*/ 4734672 h 6858000"/>
              <a:gd name="connsiteX368" fmla="*/ 5083565 w 7467600"/>
              <a:gd name="connsiteY368" fmla="*/ 5179121 h 6858000"/>
              <a:gd name="connsiteX369" fmla="*/ 4713577 w 7467600"/>
              <a:gd name="connsiteY369" fmla="*/ 5616803 h 6858000"/>
              <a:gd name="connsiteX370" fmla="*/ 3989559 w 7467600"/>
              <a:gd name="connsiteY370" fmla="*/ 6145945 h 6858000"/>
              <a:gd name="connsiteX371" fmla="*/ 3939824 w 7467600"/>
              <a:gd name="connsiteY371" fmla="*/ 6066900 h 6858000"/>
              <a:gd name="connsiteX372" fmla="*/ 4584537 w 7467600"/>
              <a:gd name="connsiteY372" fmla="*/ 5324826 h 6858000"/>
              <a:gd name="connsiteX373" fmla="*/ 5037105 w 7467600"/>
              <a:gd name="connsiteY373" fmla="*/ 5088765 h 6858000"/>
              <a:gd name="connsiteX374" fmla="*/ 5039930 w 7467600"/>
              <a:gd name="connsiteY374" fmla="*/ 5089585 h 6858000"/>
              <a:gd name="connsiteX375" fmla="*/ 5263764 w 7467600"/>
              <a:gd name="connsiteY375" fmla="*/ 4735525 h 6858000"/>
              <a:gd name="connsiteX376" fmla="*/ 4086300 w 7467600"/>
              <a:gd name="connsiteY376" fmla="*/ 4884599 h 6858000"/>
              <a:gd name="connsiteX377" fmla="*/ 4085485 w 7467600"/>
              <a:gd name="connsiteY377" fmla="*/ 4899070 h 6858000"/>
              <a:gd name="connsiteX378" fmla="*/ 3871915 w 7467600"/>
              <a:gd name="connsiteY378" fmla="*/ 5253645 h 6858000"/>
              <a:gd name="connsiteX379" fmla="*/ 3799374 w 7467600"/>
              <a:gd name="connsiteY379" fmla="*/ 5466127 h 6858000"/>
              <a:gd name="connsiteX380" fmla="*/ 3498850 w 7467600"/>
              <a:gd name="connsiteY380" fmla="*/ 6661888 h 6858000"/>
              <a:gd name="connsiteX381" fmla="*/ 3399216 w 7467600"/>
              <a:gd name="connsiteY381" fmla="*/ 6858000 h 6858000"/>
              <a:gd name="connsiteX382" fmla="*/ 3303688 w 7467600"/>
              <a:gd name="connsiteY382" fmla="*/ 6858000 h 6858000"/>
              <a:gd name="connsiteX383" fmla="*/ 3391774 w 7467600"/>
              <a:gd name="connsiteY383" fmla="*/ 6697181 h 6858000"/>
              <a:gd name="connsiteX384" fmla="*/ 3735540 w 7467600"/>
              <a:gd name="connsiteY384" fmla="*/ 5546923 h 6858000"/>
              <a:gd name="connsiteX385" fmla="*/ 3729438 w 7467600"/>
              <a:gd name="connsiteY385" fmla="*/ 5569058 h 6858000"/>
              <a:gd name="connsiteX386" fmla="*/ 3707782 w 7467600"/>
              <a:gd name="connsiteY386" fmla="*/ 5644908 h 6858000"/>
              <a:gd name="connsiteX387" fmla="*/ 3583827 w 7467600"/>
              <a:gd name="connsiteY387" fmla="*/ 6039215 h 6858000"/>
              <a:gd name="connsiteX388" fmla="*/ 3547861 w 7467600"/>
              <a:gd name="connsiteY388" fmla="*/ 6129609 h 6858000"/>
              <a:gd name="connsiteX389" fmla="*/ 3490905 w 7467600"/>
              <a:gd name="connsiteY389" fmla="*/ 6277660 h 6858000"/>
              <a:gd name="connsiteX390" fmla="*/ 3455859 w 7467600"/>
              <a:gd name="connsiteY390" fmla="*/ 6391301 h 6858000"/>
              <a:gd name="connsiteX391" fmla="*/ 3429112 w 7467600"/>
              <a:gd name="connsiteY391" fmla="*/ 6479469 h 6858000"/>
              <a:gd name="connsiteX392" fmla="*/ 3304862 w 7467600"/>
              <a:gd name="connsiteY392" fmla="*/ 6796476 h 6858000"/>
              <a:gd name="connsiteX393" fmla="*/ 3276071 w 7467600"/>
              <a:gd name="connsiteY393" fmla="*/ 6858000 h 6858000"/>
              <a:gd name="connsiteX394" fmla="*/ 3240805 w 7467600"/>
              <a:gd name="connsiteY394" fmla="*/ 6858000 h 6858000"/>
              <a:gd name="connsiteX395" fmla="*/ 3275917 w 7467600"/>
              <a:gd name="connsiteY395" fmla="*/ 6783192 h 6858000"/>
              <a:gd name="connsiteX396" fmla="*/ 3399358 w 7467600"/>
              <a:gd name="connsiteY396" fmla="*/ 6469011 h 6858000"/>
              <a:gd name="connsiteX397" fmla="*/ 3425650 w 7467600"/>
              <a:gd name="connsiteY397" fmla="*/ 6381333 h 6858000"/>
              <a:gd name="connsiteX398" fmla="*/ 3460661 w 7467600"/>
              <a:gd name="connsiteY398" fmla="*/ 6266763 h 6858000"/>
              <a:gd name="connsiteX399" fmla="*/ 3518021 w 7467600"/>
              <a:gd name="connsiteY399" fmla="*/ 6117298 h 6858000"/>
              <a:gd name="connsiteX400" fmla="*/ 3554035 w 7467600"/>
              <a:gd name="connsiteY400" fmla="*/ 6027832 h 6858000"/>
              <a:gd name="connsiteX401" fmla="*/ 3677174 w 7467600"/>
              <a:gd name="connsiteY401" fmla="*/ 5636351 h 6858000"/>
              <a:gd name="connsiteX402" fmla="*/ 3698819 w 7467600"/>
              <a:gd name="connsiteY402" fmla="*/ 5560503 h 6858000"/>
              <a:gd name="connsiteX403" fmla="*/ 3702094 w 7467600"/>
              <a:gd name="connsiteY403" fmla="*/ 5549194 h 6858000"/>
              <a:gd name="connsiteX404" fmla="*/ 3398355 w 7467600"/>
              <a:gd name="connsiteY404" fmla="*/ 6094603 h 6858000"/>
              <a:gd name="connsiteX405" fmla="*/ 3193941 w 7467600"/>
              <a:gd name="connsiteY405" fmla="*/ 6798775 h 6858000"/>
              <a:gd name="connsiteX406" fmla="*/ 3184140 w 7467600"/>
              <a:gd name="connsiteY406" fmla="*/ 6858000 h 6858000"/>
              <a:gd name="connsiteX407" fmla="*/ 3099978 w 7467600"/>
              <a:gd name="connsiteY407" fmla="*/ 6858000 h 6858000"/>
              <a:gd name="connsiteX408" fmla="*/ 3101556 w 7467600"/>
              <a:gd name="connsiteY408" fmla="*/ 6843337 h 6858000"/>
              <a:gd name="connsiteX409" fmla="*/ 3370162 w 7467600"/>
              <a:gd name="connsiteY409" fmla="*/ 5785550 h 6858000"/>
              <a:gd name="connsiteX410" fmla="*/ 3746477 w 7467600"/>
              <a:gd name="connsiteY410" fmla="*/ 5377889 h 6858000"/>
              <a:gd name="connsiteX411" fmla="*/ 3863399 w 7467600"/>
              <a:gd name="connsiteY411" fmla="*/ 5087257 h 6858000"/>
              <a:gd name="connsiteX412" fmla="*/ 3968712 w 7467600"/>
              <a:gd name="connsiteY412" fmla="*/ 4913989 h 6858000"/>
              <a:gd name="connsiteX413" fmla="*/ 2792390 w 7467600"/>
              <a:gd name="connsiteY413" fmla="*/ 5382974 h 6858000"/>
              <a:gd name="connsiteX414" fmla="*/ 2714982 w 7467600"/>
              <a:gd name="connsiteY414" fmla="*/ 5427051 h 6858000"/>
              <a:gd name="connsiteX415" fmla="*/ 2813361 w 7467600"/>
              <a:gd name="connsiteY415" fmla="*/ 6023912 h 6858000"/>
              <a:gd name="connsiteX416" fmla="*/ 2688430 w 7467600"/>
              <a:gd name="connsiteY416" fmla="*/ 6801564 h 6858000"/>
              <a:gd name="connsiteX417" fmla="*/ 2629626 w 7467600"/>
              <a:gd name="connsiteY417" fmla="*/ 6763394 h 6858000"/>
              <a:gd name="connsiteX418" fmla="*/ 2565328 w 7467600"/>
              <a:gd name="connsiteY418" fmla="*/ 5516399 h 6858000"/>
              <a:gd name="connsiteX419" fmla="*/ 1922999 w 7467600"/>
              <a:gd name="connsiteY419" fmla="*/ 5980343 h 6858000"/>
              <a:gd name="connsiteX420" fmla="*/ 1950261 w 7467600"/>
              <a:gd name="connsiteY420" fmla="*/ 6405858 h 6858000"/>
              <a:gd name="connsiteX421" fmla="*/ 2365554 w 7467600"/>
              <a:gd name="connsiteY421" fmla="*/ 6759107 h 6858000"/>
              <a:gd name="connsiteX422" fmla="*/ 2424142 w 7467600"/>
              <a:gd name="connsiteY422" fmla="*/ 6858000 h 6858000"/>
              <a:gd name="connsiteX423" fmla="*/ 2395994 w 7467600"/>
              <a:gd name="connsiteY423" fmla="*/ 6858000 h 6858000"/>
              <a:gd name="connsiteX424" fmla="*/ 2392863 w 7467600"/>
              <a:gd name="connsiteY424" fmla="*/ 6852964 h 6858000"/>
              <a:gd name="connsiteX425" fmla="*/ 2017589 w 7467600"/>
              <a:gd name="connsiteY425" fmla="*/ 6493982 h 6858000"/>
              <a:gd name="connsiteX426" fmla="*/ 2147336 w 7467600"/>
              <a:gd name="connsiteY426" fmla="*/ 6594052 h 6858000"/>
              <a:gd name="connsiteX427" fmla="*/ 2207047 w 7467600"/>
              <a:gd name="connsiteY427" fmla="*/ 6654540 h 6858000"/>
              <a:gd name="connsiteX428" fmla="*/ 2299106 w 7467600"/>
              <a:gd name="connsiteY428" fmla="*/ 6778931 h 6858000"/>
              <a:gd name="connsiteX429" fmla="*/ 2314430 w 7467600"/>
              <a:gd name="connsiteY429" fmla="*/ 6801144 h 6858000"/>
              <a:gd name="connsiteX430" fmla="*/ 2352406 w 7467600"/>
              <a:gd name="connsiteY430" fmla="*/ 6858000 h 6858000"/>
              <a:gd name="connsiteX431" fmla="*/ 2314492 w 7467600"/>
              <a:gd name="connsiteY431" fmla="*/ 6858000 h 6858000"/>
              <a:gd name="connsiteX432" fmla="*/ 2288095 w 7467600"/>
              <a:gd name="connsiteY432" fmla="*/ 6818030 h 6858000"/>
              <a:gd name="connsiteX433" fmla="*/ 2272768 w 7467600"/>
              <a:gd name="connsiteY433" fmla="*/ 6795822 h 6858000"/>
              <a:gd name="connsiteX434" fmla="*/ 2182715 w 7467600"/>
              <a:gd name="connsiteY434" fmla="*/ 6675071 h 6858000"/>
              <a:gd name="connsiteX435" fmla="*/ 2032061 w 7467600"/>
              <a:gd name="connsiteY435" fmla="*/ 6541380 h 6858000"/>
              <a:gd name="connsiteX436" fmla="*/ 2257220 w 7467600"/>
              <a:gd name="connsiteY436" fmla="*/ 6826257 h 6858000"/>
              <a:gd name="connsiteX437" fmla="*/ 2281324 w 7467600"/>
              <a:gd name="connsiteY437" fmla="*/ 6858000 h 6858000"/>
              <a:gd name="connsiteX438" fmla="*/ 2242860 w 7467600"/>
              <a:gd name="connsiteY438" fmla="*/ 6858000 h 6858000"/>
              <a:gd name="connsiteX439" fmla="*/ 2232818 w 7467600"/>
              <a:gd name="connsiteY439" fmla="*/ 6844926 h 6858000"/>
              <a:gd name="connsiteX440" fmla="*/ 1990172 w 7467600"/>
              <a:gd name="connsiteY440" fmla="*/ 6542121 h 6858000"/>
              <a:gd name="connsiteX441" fmla="*/ 2124090 w 7467600"/>
              <a:gd name="connsiteY441" fmla="*/ 6761017 h 6858000"/>
              <a:gd name="connsiteX442" fmla="*/ 2200380 w 7467600"/>
              <a:gd name="connsiteY442" fmla="*/ 6858000 h 6858000"/>
              <a:gd name="connsiteX443" fmla="*/ 2147507 w 7467600"/>
              <a:gd name="connsiteY443" fmla="*/ 6858000 h 6858000"/>
              <a:gd name="connsiteX444" fmla="*/ 2070668 w 7467600"/>
              <a:gd name="connsiteY444" fmla="*/ 6761520 h 6858000"/>
              <a:gd name="connsiteX445" fmla="*/ 1975142 w 7467600"/>
              <a:gd name="connsiteY445" fmla="*/ 6585570 h 6858000"/>
              <a:gd name="connsiteX446" fmla="*/ 2050035 w 7467600"/>
              <a:gd name="connsiteY446" fmla="*/ 6813345 h 6858000"/>
              <a:gd name="connsiteX447" fmla="*/ 2063025 w 7467600"/>
              <a:gd name="connsiteY447" fmla="*/ 6858000 h 6858000"/>
              <a:gd name="connsiteX448" fmla="*/ 2021675 w 7467600"/>
              <a:gd name="connsiteY448" fmla="*/ 6858000 h 6858000"/>
              <a:gd name="connsiteX449" fmla="*/ 2019308 w 7467600"/>
              <a:gd name="connsiteY449" fmla="*/ 6847118 h 6858000"/>
              <a:gd name="connsiteX450" fmla="*/ 1938835 w 7467600"/>
              <a:gd name="connsiteY450" fmla="*/ 6551160 h 6858000"/>
              <a:gd name="connsiteX451" fmla="*/ 1953230 w 7467600"/>
              <a:gd name="connsiteY451" fmla="*/ 6759699 h 6858000"/>
              <a:gd name="connsiteX452" fmla="*/ 1956763 w 7467600"/>
              <a:gd name="connsiteY452" fmla="*/ 6778191 h 6858000"/>
              <a:gd name="connsiteX453" fmla="*/ 1967925 w 7467600"/>
              <a:gd name="connsiteY453" fmla="*/ 6858000 h 6858000"/>
              <a:gd name="connsiteX454" fmla="*/ 1936622 w 7467600"/>
              <a:gd name="connsiteY454" fmla="*/ 6858000 h 6858000"/>
              <a:gd name="connsiteX455" fmla="*/ 1926261 w 7467600"/>
              <a:gd name="connsiteY455" fmla="*/ 6784064 h 6858000"/>
              <a:gd name="connsiteX456" fmla="*/ 1922724 w 7467600"/>
              <a:gd name="connsiteY456" fmla="*/ 6765577 h 6858000"/>
              <a:gd name="connsiteX457" fmla="*/ 1904650 w 7467600"/>
              <a:gd name="connsiteY457" fmla="*/ 6639616 h 6858000"/>
              <a:gd name="connsiteX458" fmla="*/ 1885273 w 7467600"/>
              <a:gd name="connsiteY458" fmla="*/ 6858000 h 6858000"/>
              <a:gd name="connsiteX459" fmla="*/ 1854363 w 7467600"/>
              <a:gd name="connsiteY459" fmla="*/ 6858000 h 6858000"/>
              <a:gd name="connsiteX460" fmla="*/ 1880391 w 7467600"/>
              <a:gd name="connsiteY460" fmla="*/ 6603796 h 6858000"/>
              <a:gd name="connsiteX461" fmla="*/ 1818273 w 7467600"/>
              <a:gd name="connsiteY461" fmla="*/ 6715729 h 6858000"/>
              <a:gd name="connsiteX462" fmla="*/ 1794691 w 7467600"/>
              <a:gd name="connsiteY462" fmla="*/ 6843239 h 6858000"/>
              <a:gd name="connsiteX463" fmla="*/ 1794914 w 7467600"/>
              <a:gd name="connsiteY463" fmla="*/ 6858000 h 6858000"/>
              <a:gd name="connsiteX464" fmla="*/ 1746128 w 7467600"/>
              <a:gd name="connsiteY464" fmla="*/ 6858000 h 6858000"/>
              <a:gd name="connsiteX465" fmla="*/ 1753934 w 7467600"/>
              <a:gd name="connsiteY465" fmla="*/ 6724796 h 6858000"/>
              <a:gd name="connsiteX466" fmla="*/ 1792053 w 7467600"/>
              <a:gd name="connsiteY466" fmla="*/ 6572396 h 6858000"/>
              <a:gd name="connsiteX467" fmla="*/ 1862248 w 7467600"/>
              <a:gd name="connsiteY467" fmla="*/ 6266397 h 6858000"/>
              <a:gd name="connsiteX468" fmla="*/ 1862250 w 7467600"/>
              <a:gd name="connsiteY468" fmla="*/ 6033531 h 6858000"/>
              <a:gd name="connsiteX469" fmla="*/ 1211999 w 7467600"/>
              <a:gd name="connsiteY469" fmla="*/ 6683610 h 6858000"/>
              <a:gd name="connsiteX470" fmla="*/ 1213266 w 7467600"/>
              <a:gd name="connsiteY470" fmla="*/ 6691947 h 6858000"/>
              <a:gd name="connsiteX471" fmla="*/ 1203370 w 7467600"/>
              <a:gd name="connsiteY471" fmla="*/ 6850676 h 6858000"/>
              <a:gd name="connsiteX472" fmla="*/ 1203671 w 7467600"/>
              <a:gd name="connsiteY472" fmla="*/ 6858000 h 6858000"/>
              <a:gd name="connsiteX473" fmla="*/ 1143180 w 7467600"/>
              <a:gd name="connsiteY473" fmla="*/ 6858000 h 6858000"/>
              <a:gd name="connsiteX474" fmla="*/ 1142176 w 7467600"/>
              <a:gd name="connsiteY474" fmla="*/ 6766045 h 6858000"/>
              <a:gd name="connsiteX475" fmla="*/ 1067484 w 7467600"/>
              <a:gd name="connsiteY475" fmla="*/ 6858000 h 6858000"/>
              <a:gd name="connsiteX476" fmla="*/ 953928 w 7467600"/>
              <a:gd name="connsiteY476" fmla="*/ 6858000 h 6858000"/>
              <a:gd name="connsiteX477" fmla="*/ 959715 w 7467600"/>
              <a:gd name="connsiteY477" fmla="*/ 6850185 h 6858000"/>
              <a:gd name="connsiteX478" fmla="*/ 1483788 w 7467600"/>
              <a:gd name="connsiteY478" fmla="*/ 6259174 h 6858000"/>
              <a:gd name="connsiteX479" fmla="*/ 1100671 w 7467600"/>
              <a:gd name="connsiteY479" fmla="*/ 6252137 h 6858000"/>
              <a:gd name="connsiteX480" fmla="*/ 1090144 w 7467600"/>
              <a:gd name="connsiteY480" fmla="*/ 6256748 h 6858000"/>
              <a:gd name="connsiteX481" fmla="*/ 1095872 w 7467600"/>
              <a:gd name="connsiteY481" fmla="*/ 6271892 h 6858000"/>
              <a:gd name="connsiteX482" fmla="*/ 262785 w 7467600"/>
              <a:gd name="connsiteY482" fmla="*/ 6845450 h 6858000"/>
              <a:gd name="connsiteX483" fmla="*/ 209968 w 7467600"/>
              <a:gd name="connsiteY483" fmla="*/ 6770713 h 6858000"/>
              <a:gd name="connsiteX484" fmla="*/ 873460 w 7467600"/>
              <a:gd name="connsiteY484" fmla="*/ 6253768 h 6858000"/>
              <a:gd name="connsiteX485" fmla="*/ 192686 w 7467600"/>
              <a:gd name="connsiteY485" fmla="*/ 5849257 h 6858000"/>
              <a:gd name="connsiteX486" fmla="*/ 4696 w 7467600"/>
              <a:gd name="connsiteY486" fmla="*/ 5697668 h 6858000"/>
              <a:gd name="connsiteX487" fmla="*/ 0 w 7467600"/>
              <a:gd name="connsiteY487" fmla="*/ 5689984 h 6858000"/>
              <a:gd name="connsiteX488" fmla="*/ 0 w 7467600"/>
              <a:gd name="connsiteY488" fmla="*/ 5513472 h 6858000"/>
              <a:gd name="connsiteX489" fmla="*/ 174101 w 7467600"/>
              <a:gd name="connsiteY489" fmla="*/ 5620277 h 6858000"/>
              <a:gd name="connsiteX490" fmla="*/ 891800 w 7467600"/>
              <a:gd name="connsiteY490" fmla="*/ 6036935 h 6858000"/>
              <a:gd name="connsiteX491" fmla="*/ 1072219 w 7467600"/>
              <a:gd name="connsiteY491" fmla="*/ 6169443 h 6858000"/>
              <a:gd name="connsiteX492" fmla="*/ 1074117 w 7467600"/>
              <a:gd name="connsiteY492" fmla="*/ 6170301 h 6858000"/>
              <a:gd name="connsiteX493" fmla="*/ 1083114 w 7467600"/>
              <a:gd name="connsiteY493" fmla="*/ 6174131 h 6858000"/>
              <a:gd name="connsiteX494" fmla="*/ 1543010 w 7467600"/>
              <a:gd name="connsiteY494" fmla="*/ 6191140 h 6858000"/>
              <a:gd name="connsiteX495" fmla="*/ 1551080 w 7467600"/>
              <a:gd name="connsiteY495" fmla="*/ 6195006 h 6858000"/>
              <a:gd name="connsiteX496" fmla="*/ 2345443 w 7467600"/>
              <a:gd name="connsiteY496" fmla="*/ 5549882 h 6858000"/>
              <a:gd name="connsiteX497" fmla="*/ 1721499 w 7467600"/>
              <a:gd name="connsiteY497" fmla="*/ 5599969 h 6858000"/>
              <a:gd name="connsiteX498" fmla="*/ 767716 w 7467600"/>
              <a:gd name="connsiteY498" fmla="*/ 5472768 h 6858000"/>
              <a:gd name="connsiteX499" fmla="*/ 722147 w 7467600"/>
              <a:gd name="connsiteY499" fmla="*/ 5393091 h 6858000"/>
              <a:gd name="connsiteX500" fmla="*/ 1485552 w 7467600"/>
              <a:gd name="connsiteY500" fmla="*/ 5313202 h 6858000"/>
              <a:gd name="connsiteX501" fmla="*/ 2143004 w 7467600"/>
              <a:gd name="connsiteY501" fmla="*/ 5402420 h 6858000"/>
              <a:gd name="connsiteX502" fmla="*/ 1933391 w 7467600"/>
              <a:gd name="connsiteY502" fmla="*/ 5156971 h 6858000"/>
              <a:gd name="connsiteX503" fmla="*/ 1827118 w 7467600"/>
              <a:gd name="connsiteY503" fmla="*/ 4968410 h 6858000"/>
              <a:gd name="connsiteX504" fmla="*/ 1837349 w 7467600"/>
              <a:gd name="connsiteY504" fmla="*/ 4956357 h 6858000"/>
              <a:gd name="connsiteX505" fmla="*/ 2162835 w 7467600"/>
              <a:gd name="connsiteY505" fmla="*/ 5187853 h 6858000"/>
              <a:gd name="connsiteX506" fmla="*/ 2257167 w 7467600"/>
              <a:gd name="connsiteY506" fmla="*/ 5462123 h 6858000"/>
              <a:gd name="connsiteX507" fmla="*/ 2261598 w 7467600"/>
              <a:gd name="connsiteY507" fmla="*/ 5467998 h 6858000"/>
              <a:gd name="connsiteX508" fmla="*/ 2437177 w 7467600"/>
              <a:gd name="connsiteY508" fmla="*/ 5479608 h 6858000"/>
              <a:gd name="connsiteX509" fmla="*/ 2445247 w 7467600"/>
              <a:gd name="connsiteY509" fmla="*/ 5483476 h 6858000"/>
              <a:gd name="connsiteX510" fmla="*/ 2743626 w 7467600"/>
              <a:gd name="connsiteY510" fmla="*/ 5304819 h 6858000"/>
              <a:gd name="connsiteX511" fmla="*/ 3048102 w 7467600"/>
              <a:gd name="connsiteY511" fmla="*/ 5150595 h 6858000"/>
              <a:gd name="connsiteX512" fmla="*/ 1799414 w 7467600"/>
              <a:gd name="connsiteY512" fmla="*/ 4694732 h 6858000"/>
              <a:gd name="connsiteX513" fmla="*/ 1771735 w 7467600"/>
              <a:gd name="connsiteY513" fmla="*/ 4619929 h 6858000"/>
              <a:gd name="connsiteX514" fmla="*/ 3104273 w 7467600"/>
              <a:gd name="connsiteY514" fmla="*/ 5076159 h 6858000"/>
              <a:gd name="connsiteX515" fmla="*/ 3113245 w 7467600"/>
              <a:gd name="connsiteY515" fmla="*/ 5090705 h 6858000"/>
              <a:gd name="connsiteX516" fmla="*/ 3126294 w 7467600"/>
              <a:gd name="connsiteY516" fmla="*/ 5114400 h 6858000"/>
              <a:gd name="connsiteX517" fmla="*/ 3937433 w 7467600"/>
              <a:gd name="connsiteY517" fmla="*/ 4830473 h 6858000"/>
              <a:gd name="connsiteX518" fmla="*/ 3590475 w 7467600"/>
              <a:gd name="connsiteY518" fmla="*/ 4597974 h 6858000"/>
              <a:gd name="connsiteX519" fmla="*/ 3100264 w 7467600"/>
              <a:gd name="connsiteY519" fmla="*/ 4579845 h 6858000"/>
              <a:gd name="connsiteX520" fmla="*/ 2183576 w 7467600"/>
              <a:gd name="connsiteY520" fmla="*/ 4227150 h 6858000"/>
              <a:gd name="connsiteX521" fmla="*/ 2151029 w 7467600"/>
              <a:gd name="connsiteY521" fmla="*/ 4146947 h 6858000"/>
              <a:gd name="connsiteX522" fmla="*/ 3563434 w 7467600"/>
              <a:gd name="connsiteY522" fmla="*/ 4469115 h 6858000"/>
              <a:gd name="connsiteX523" fmla="*/ 3177952 w 7467600"/>
              <a:gd name="connsiteY523" fmla="*/ 3657386 h 6858000"/>
              <a:gd name="connsiteX524" fmla="*/ 3189263 w 7467600"/>
              <a:gd name="connsiteY524" fmla="*/ 3625726 h 6858000"/>
              <a:gd name="connsiteX525" fmla="*/ 3560912 w 7467600"/>
              <a:gd name="connsiteY525" fmla="*/ 4079863 h 6858000"/>
              <a:gd name="connsiteX526" fmla="*/ 3626636 w 7467600"/>
              <a:gd name="connsiteY526" fmla="*/ 4512230 h 6858000"/>
              <a:gd name="connsiteX527" fmla="*/ 3653088 w 7467600"/>
              <a:gd name="connsiteY527" fmla="*/ 4521417 h 6858000"/>
              <a:gd name="connsiteX528" fmla="*/ 3988128 w 7467600"/>
              <a:gd name="connsiteY528" fmla="*/ 4817267 h 6858000"/>
              <a:gd name="connsiteX529" fmla="*/ 4830582 w 7467600"/>
              <a:gd name="connsiteY529" fmla="*/ 4676000 h 6858000"/>
              <a:gd name="connsiteX530" fmla="*/ 4830100 w 7467600"/>
              <a:gd name="connsiteY530" fmla="*/ 4675554 h 6858000"/>
              <a:gd name="connsiteX531" fmla="*/ 4036318 w 7467600"/>
              <a:gd name="connsiteY531" fmla="*/ 4147013 h 6858000"/>
              <a:gd name="connsiteX532" fmla="*/ 3432098 w 7467600"/>
              <a:gd name="connsiteY532" fmla="*/ 3537312 h 6858000"/>
              <a:gd name="connsiteX533" fmla="*/ 3446761 w 7467600"/>
              <a:gd name="connsiteY533" fmla="*/ 3461278 h 6858000"/>
              <a:gd name="connsiteX534" fmla="*/ 4419733 w 7467600"/>
              <a:gd name="connsiteY534" fmla="*/ 3963555 h 6858000"/>
              <a:gd name="connsiteX535" fmla="*/ 4781371 w 7467600"/>
              <a:gd name="connsiteY535" fmla="*/ 4458604 h 6858000"/>
              <a:gd name="connsiteX536" fmla="*/ 4780440 w 7467600"/>
              <a:gd name="connsiteY536" fmla="*/ 4470290 h 6858000"/>
              <a:gd name="connsiteX537" fmla="*/ 4898954 w 7467600"/>
              <a:gd name="connsiteY537" fmla="*/ 4662092 h 6858000"/>
              <a:gd name="connsiteX538" fmla="*/ 4900699 w 7467600"/>
              <a:gd name="connsiteY538" fmla="*/ 4670867 h 6858000"/>
              <a:gd name="connsiteX539" fmla="*/ 5714511 w 7467600"/>
              <a:gd name="connsiteY539" fmla="*/ 4663483 h 6858000"/>
              <a:gd name="connsiteX540" fmla="*/ 5464793 w 7467600"/>
              <a:gd name="connsiteY540" fmla="*/ 4393556 h 6858000"/>
              <a:gd name="connsiteX541" fmla="*/ 5461897 w 7467600"/>
              <a:gd name="connsiteY541" fmla="*/ 4390879 h 6858000"/>
              <a:gd name="connsiteX542" fmla="*/ 4294126 w 7467600"/>
              <a:gd name="connsiteY542" fmla="*/ 3303048 h 6858000"/>
              <a:gd name="connsiteX543" fmla="*/ 4305321 w 7467600"/>
              <a:gd name="connsiteY543" fmla="*/ 3256953 h 6858000"/>
              <a:gd name="connsiteX544" fmla="*/ 4949299 w 7467600"/>
              <a:gd name="connsiteY544" fmla="*/ 3766336 h 6858000"/>
              <a:gd name="connsiteX545" fmla="*/ 5291452 w 7467600"/>
              <a:gd name="connsiteY545" fmla="*/ 4076801 h 6858000"/>
              <a:gd name="connsiteX546" fmla="*/ 5434998 w 7467600"/>
              <a:gd name="connsiteY546" fmla="*/ 4254100 h 6858000"/>
              <a:gd name="connsiteX547" fmla="*/ 5351015 w 7467600"/>
              <a:gd name="connsiteY547" fmla="*/ 3760989 h 6858000"/>
              <a:gd name="connsiteX548" fmla="*/ 5413780 w 7467600"/>
              <a:gd name="connsiteY548" fmla="*/ 2966265 h 6858000"/>
              <a:gd name="connsiteX549" fmla="*/ 5425627 w 7467600"/>
              <a:gd name="connsiteY549" fmla="*/ 2954192 h 6858000"/>
              <a:gd name="connsiteX550" fmla="*/ 6604735 w 7467600"/>
              <a:gd name="connsiteY550" fmla="*/ 2041381 h 6858000"/>
              <a:gd name="connsiteX551" fmla="*/ 7204487 w 7467600"/>
              <a:gd name="connsiteY551" fmla="*/ 2742112 h 6858000"/>
              <a:gd name="connsiteX552" fmla="*/ 7131592 w 7467600"/>
              <a:gd name="connsiteY552" fmla="*/ 2672096 h 6858000"/>
              <a:gd name="connsiteX553" fmla="*/ 6996344 w 7467600"/>
              <a:gd name="connsiteY553" fmla="*/ 2518310 h 6858000"/>
              <a:gd name="connsiteX554" fmla="*/ 6735495 w 7467600"/>
              <a:gd name="connsiteY554" fmla="*/ 2196890 h 6858000"/>
              <a:gd name="connsiteX555" fmla="*/ 6721901 w 7467600"/>
              <a:gd name="connsiteY555" fmla="*/ 2179274 h 6858000"/>
              <a:gd name="connsiteX556" fmla="*/ 6604735 w 7467600"/>
              <a:gd name="connsiteY556" fmla="*/ 2041381 h 6858000"/>
              <a:gd name="connsiteX557" fmla="*/ 6591670 w 7467600"/>
              <a:gd name="connsiteY557" fmla="*/ 1988277 h 6858000"/>
              <a:gd name="connsiteX558" fmla="*/ 6747349 w 7467600"/>
              <a:gd name="connsiteY558" fmla="*/ 2160069 h 6858000"/>
              <a:gd name="connsiteX559" fmla="*/ 6760943 w 7467600"/>
              <a:gd name="connsiteY559" fmla="*/ 2177686 h 6858000"/>
              <a:gd name="connsiteX560" fmla="*/ 7021065 w 7467600"/>
              <a:gd name="connsiteY560" fmla="*/ 2498102 h 6858000"/>
              <a:gd name="connsiteX561" fmla="*/ 7155223 w 7467600"/>
              <a:gd name="connsiteY561" fmla="*/ 2650386 h 6858000"/>
              <a:gd name="connsiteX562" fmla="*/ 7203167 w 7467600"/>
              <a:gd name="connsiteY562" fmla="*/ 2697288 h 6858000"/>
              <a:gd name="connsiteX563" fmla="*/ 6937703 w 7467600"/>
              <a:gd name="connsiteY563" fmla="*/ 2321981 h 6858000"/>
              <a:gd name="connsiteX564" fmla="*/ 6591670 w 7467600"/>
              <a:gd name="connsiteY564" fmla="*/ 1988277 h 6858000"/>
              <a:gd name="connsiteX565" fmla="*/ 5798671 w 7467600"/>
              <a:gd name="connsiteY565" fmla="*/ 1981601 h 6858000"/>
              <a:gd name="connsiteX566" fmla="*/ 5754709 w 7467600"/>
              <a:gd name="connsiteY566" fmla="*/ 2071454 h 6858000"/>
              <a:gd name="connsiteX567" fmla="*/ 5763044 w 7467600"/>
              <a:gd name="connsiteY567" fmla="*/ 2842206 h 6858000"/>
              <a:gd name="connsiteX568" fmla="*/ 5764974 w 7467600"/>
              <a:gd name="connsiteY568" fmla="*/ 2799609 h 6858000"/>
              <a:gd name="connsiteX569" fmla="*/ 5767665 w 7467600"/>
              <a:gd name="connsiteY569" fmla="*/ 2666409 h 6858000"/>
              <a:gd name="connsiteX570" fmla="*/ 5763055 w 7467600"/>
              <a:gd name="connsiteY570" fmla="*/ 2579705 h 6858000"/>
              <a:gd name="connsiteX571" fmla="*/ 5758079 w 7467600"/>
              <a:gd name="connsiteY571" fmla="*/ 2492508 h 6858000"/>
              <a:gd name="connsiteX572" fmla="*/ 5779325 w 7467600"/>
              <a:gd name="connsiteY572" fmla="*/ 2197069 h 6858000"/>
              <a:gd name="connsiteX573" fmla="*/ 5798671 w 7467600"/>
              <a:gd name="connsiteY573" fmla="*/ 1981601 h 6858000"/>
              <a:gd name="connsiteX574" fmla="*/ 5829202 w 7467600"/>
              <a:gd name="connsiteY574" fmla="*/ 1971679 h 6858000"/>
              <a:gd name="connsiteX575" fmla="*/ 5809558 w 7467600"/>
              <a:gd name="connsiteY575" fmla="*/ 2198043 h 6858000"/>
              <a:gd name="connsiteX576" fmla="*/ 5788653 w 7467600"/>
              <a:gd name="connsiteY576" fmla="*/ 2489430 h 6858000"/>
              <a:gd name="connsiteX577" fmla="*/ 5793439 w 7467600"/>
              <a:gd name="connsiteY577" fmla="*/ 2575235 h 6858000"/>
              <a:gd name="connsiteX578" fmla="*/ 5796837 w 7467600"/>
              <a:gd name="connsiteY578" fmla="*/ 2637633 h 6858000"/>
              <a:gd name="connsiteX579" fmla="*/ 5818614 w 7467600"/>
              <a:gd name="connsiteY579" fmla="*/ 2473055 h 6858000"/>
              <a:gd name="connsiteX580" fmla="*/ 5829202 w 7467600"/>
              <a:gd name="connsiteY580" fmla="*/ 1971679 h 6858000"/>
              <a:gd name="connsiteX581" fmla="*/ 5911389 w 7467600"/>
              <a:gd name="connsiteY581" fmla="*/ 1898371 h 6858000"/>
              <a:gd name="connsiteX582" fmla="*/ 6237627 w 7467600"/>
              <a:gd name="connsiteY582" fmla="*/ 2231921 h 6858000"/>
              <a:gd name="connsiteX583" fmla="*/ 5911389 w 7467600"/>
              <a:gd name="connsiteY583" fmla="*/ 1898371 h 6858000"/>
              <a:gd name="connsiteX584" fmla="*/ 6944437 w 7467600"/>
              <a:gd name="connsiteY584" fmla="*/ 1575402 h 6858000"/>
              <a:gd name="connsiteX585" fmla="*/ 6304730 w 7467600"/>
              <a:gd name="connsiteY585" fmla="*/ 1766654 h 6858000"/>
              <a:gd name="connsiteX586" fmla="*/ 6944437 w 7467600"/>
              <a:gd name="connsiteY586" fmla="*/ 1575402 h 6858000"/>
              <a:gd name="connsiteX587" fmla="*/ 7019523 w 7467600"/>
              <a:gd name="connsiteY587" fmla="*/ 1519450 h 6858000"/>
              <a:gd name="connsiteX588" fmla="*/ 6298091 w 7467600"/>
              <a:gd name="connsiteY588" fmla="*/ 1737122 h 6858000"/>
              <a:gd name="connsiteX589" fmla="*/ 7019523 w 7467600"/>
              <a:gd name="connsiteY589" fmla="*/ 1519450 h 6858000"/>
              <a:gd name="connsiteX590" fmla="*/ 2399523 w 7467600"/>
              <a:gd name="connsiteY590" fmla="*/ 1428234 h 6858000"/>
              <a:gd name="connsiteX591" fmla="*/ 2224982 w 7467600"/>
              <a:gd name="connsiteY591" fmla="*/ 1826201 h 6858000"/>
              <a:gd name="connsiteX592" fmla="*/ 2096099 w 7467600"/>
              <a:gd name="connsiteY592" fmla="*/ 2345900 h 6858000"/>
              <a:gd name="connsiteX593" fmla="*/ 2283317 w 7467600"/>
              <a:gd name="connsiteY593" fmla="*/ 1796925 h 6858000"/>
              <a:gd name="connsiteX594" fmla="*/ 2399523 w 7467600"/>
              <a:gd name="connsiteY594" fmla="*/ 1428234 h 6858000"/>
              <a:gd name="connsiteX595" fmla="*/ 2448558 w 7467600"/>
              <a:gd name="connsiteY595" fmla="*/ 1373435 h 6858000"/>
              <a:gd name="connsiteX596" fmla="*/ 2312521 w 7467600"/>
              <a:gd name="connsiteY596" fmla="*/ 1806140 h 6858000"/>
              <a:gd name="connsiteX597" fmla="*/ 2127533 w 7467600"/>
              <a:gd name="connsiteY597" fmla="*/ 2348380 h 6858000"/>
              <a:gd name="connsiteX598" fmla="*/ 2358080 w 7467600"/>
              <a:gd name="connsiteY598" fmla="*/ 1866134 h 6858000"/>
              <a:gd name="connsiteX599" fmla="*/ 2407436 w 7467600"/>
              <a:gd name="connsiteY599" fmla="*/ 1651070 h 6858000"/>
              <a:gd name="connsiteX600" fmla="*/ 2448558 w 7467600"/>
              <a:gd name="connsiteY600" fmla="*/ 1373435 h 6858000"/>
              <a:gd name="connsiteX601" fmla="*/ 278707 w 7467600"/>
              <a:gd name="connsiteY601" fmla="*/ 1352270 h 6858000"/>
              <a:gd name="connsiteX602" fmla="*/ 321570 w 7467600"/>
              <a:gd name="connsiteY602" fmla="*/ 1861610 h 6858000"/>
              <a:gd name="connsiteX603" fmla="*/ 294281 w 7467600"/>
              <a:gd name="connsiteY603" fmla="*/ 1440658 h 6858000"/>
              <a:gd name="connsiteX604" fmla="*/ 278707 w 7467600"/>
              <a:gd name="connsiteY604" fmla="*/ 1352270 h 6858000"/>
              <a:gd name="connsiteX605" fmla="*/ 1423821 w 7467600"/>
              <a:gd name="connsiteY605" fmla="*/ 1351958 h 6858000"/>
              <a:gd name="connsiteX606" fmla="*/ 1638521 w 7467600"/>
              <a:gd name="connsiteY606" fmla="*/ 1908470 h 6858000"/>
              <a:gd name="connsiteX607" fmla="*/ 1754199 w 7467600"/>
              <a:gd name="connsiteY607" fmla="*/ 2149284 h 6858000"/>
              <a:gd name="connsiteX608" fmla="*/ 1908359 w 7467600"/>
              <a:gd name="connsiteY608" fmla="*/ 2364988 h 6858000"/>
              <a:gd name="connsiteX609" fmla="*/ 1647661 w 7467600"/>
              <a:gd name="connsiteY609" fmla="*/ 1825945 h 6858000"/>
              <a:gd name="connsiteX610" fmla="*/ 1423821 w 7467600"/>
              <a:gd name="connsiteY610" fmla="*/ 1351958 h 6858000"/>
              <a:gd name="connsiteX611" fmla="*/ 1431890 w 7467600"/>
              <a:gd name="connsiteY611" fmla="*/ 1306475 h 6858000"/>
              <a:gd name="connsiteX612" fmla="*/ 1507597 w 7467600"/>
              <a:gd name="connsiteY612" fmla="*/ 1446132 h 6858000"/>
              <a:gd name="connsiteX613" fmla="*/ 1674586 w 7467600"/>
              <a:gd name="connsiteY613" fmla="*/ 1813832 h 6858000"/>
              <a:gd name="connsiteX614" fmla="*/ 1815950 w 7467600"/>
              <a:gd name="connsiteY614" fmla="*/ 2128564 h 6858000"/>
              <a:gd name="connsiteX615" fmla="*/ 1984242 w 7467600"/>
              <a:gd name="connsiteY615" fmla="*/ 2430829 h 6858000"/>
              <a:gd name="connsiteX616" fmla="*/ 2014023 w 7467600"/>
              <a:gd name="connsiteY616" fmla="*/ 2450995 h 6858000"/>
              <a:gd name="connsiteX617" fmla="*/ 1747337 w 7467600"/>
              <a:gd name="connsiteY617" fmla="*/ 1855264 h 6858000"/>
              <a:gd name="connsiteX618" fmla="*/ 1533749 w 7467600"/>
              <a:gd name="connsiteY618" fmla="*/ 1478656 h 6858000"/>
              <a:gd name="connsiteX619" fmla="*/ 1431890 w 7467600"/>
              <a:gd name="connsiteY619" fmla="*/ 1306475 h 6858000"/>
              <a:gd name="connsiteX620" fmla="*/ 5052692 w 7467600"/>
              <a:gd name="connsiteY620" fmla="*/ 1292994 h 6858000"/>
              <a:gd name="connsiteX621" fmla="*/ 5200661 w 7467600"/>
              <a:gd name="connsiteY621" fmla="*/ 1635186 h 6858000"/>
              <a:gd name="connsiteX622" fmla="*/ 5297138 w 7467600"/>
              <a:gd name="connsiteY622" fmla="*/ 1906351 h 6858000"/>
              <a:gd name="connsiteX623" fmla="*/ 5052692 w 7467600"/>
              <a:gd name="connsiteY623" fmla="*/ 1292994 h 6858000"/>
              <a:gd name="connsiteX624" fmla="*/ 5009948 w 7467600"/>
              <a:gd name="connsiteY624" fmla="*/ 1273619 h 6858000"/>
              <a:gd name="connsiteX625" fmla="*/ 5121777 w 7467600"/>
              <a:gd name="connsiteY625" fmla="*/ 1654213 h 6858000"/>
              <a:gd name="connsiteX626" fmla="*/ 5293545 w 7467600"/>
              <a:gd name="connsiteY626" fmla="*/ 2072247 h 6858000"/>
              <a:gd name="connsiteX627" fmla="*/ 5294042 w 7467600"/>
              <a:gd name="connsiteY627" fmla="*/ 2065019 h 6858000"/>
              <a:gd name="connsiteX628" fmla="*/ 5171936 w 7467600"/>
              <a:gd name="connsiteY628" fmla="*/ 1647613 h 6858000"/>
              <a:gd name="connsiteX629" fmla="*/ 5009948 w 7467600"/>
              <a:gd name="connsiteY629" fmla="*/ 1273619 h 6858000"/>
              <a:gd name="connsiteX630" fmla="*/ 655236 w 7467600"/>
              <a:gd name="connsiteY630" fmla="*/ 1268632 h 6858000"/>
              <a:gd name="connsiteX631" fmla="*/ 839521 w 7467600"/>
              <a:gd name="connsiteY631" fmla="*/ 1685315 h 6858000"/>
              <a:gd name="connsiteX632" fmla="*/ 1109416 w 7467600"/>
              <a:gd name="connsiteY632" fmla="*/ 2061663 h 6858000"/>
              <a:gd name="connsiteX633" fmla="*/ 1298300 w 7467600"/>
              <a:gd name="connsiteY633" fmla="*/ 2247742 h 6858000"/>
              <a:gd name="connsiteX634" fmla="*/ 1125871 w 7467600"/>
              <a:gd name="connsiteY634" fmla="*/ 1989513 h 6858000"/>
              <a:gd name="connsiteX635" fmla="*/ 981574 w 7467600"/>
              <a:gd name="connsiteY635" fmla="*/ 1783157 h 6858000"/>
              <a:gd name="connsiteX636" fmla="*/ 922198 w 7467600"/>
              <a:gd name="connsiteY636" fmla="*/ 1677437 h 6858000"/>
              <a:gd name="connsiteX637" fmla="*/ 869293 w 7467600"/>
              <a:gd name="connsiteY637" fmla="*/ 1583214 h 6858000"/>
              <a:gd name="connsiteX638" fmla="*/ 751431 w 7467600"/>
              <a:gd name="connsiteY638" fmla="*/ 1405731 h 6858000"/>
              <a:gd name="connsiteX639" fmla="*/ 655236 w 7467600"/>
              <a:gd name="connsiteY639" fmla="*/ 1268632 h 6858000"/>
              <a:gd name="connsiteX640" fmla="*/ 6516292 w 7467600"/>
              <a:gd name="connsiteY640" fmla="*/ 1263064 h 6858000"/>
              <a:gd name="connsiteX641" fmla="*/ 5736320 w 7467600"/>
              <a:gd name="connsiteY641" fmla="*/ 1501803 h 6858000"/>
              <a:gd name="connsiteX642" fmla="*/ 6516292 w 7467600"/>
              <a:gd name="connsiteY642" fmla="*/ 1263064 h 6858000"/>
              <a:gd name="connsiteX643" fmla="*/ 291466 w 7467600"/>
              <a:gd name="connsiteY643" fmla="*/ 1250369 h 6858000"/>
              <a:gd name="connsiteX644" fmla="*/ 323180 w 7467600"/>
              <a:gd name="connsiteY644" fmla="*/ 1435283 h 6858000"/>
              <a:gd name="connsiteX645" fmla="*/ 349381 w 7467600"/>
              <a:gd name="connsiteY645" fmla="*/ 1875041 h 6858000"/>
              <a:gd name="connsiteX646" fmla="*/ 374363 w 7467600"/>
              <a:gd name="connsiteY646" fmla="*/ 1506494 h 6858000"/>
              <a:gd name="connsiteX647" fmla="*/ 302168 w 7467600"/>
              <a:gd name="connsiteY647" fmla="*/ 1274495 h 6858000"/>
              <a:gd name="connsiteX648" fmla="*/ 291466 w 7467600"/>
              <a:gd name="connsiteY648" fmla="*/ 1250369 h 6858000"/>
              <a:gd name="connsiteX649" fmla="*/ 678222 w 7467600"/>
              <a:gd name="connsiteY649" fmla="*/ 1248670 h 6858000"/>
              <a:gd name="connsiteX650" fmla="*/ 775536 w 7467600"/>
              <a:gd name="connsiteY650" fmla="*/ 1388015 h 6858000"/>
              <a:gd name="connsiteX651" fmla="*/ 894529 w 7467600"/>
              <a:gd name="connsiteY651" fmla="*/ 1567739 h 6858000"/>
              <a:gd name="connsiteX652" fmla="*/ 948000 w 7467600"/>
              <a:gd name="connsiteY652" fmla="*/ 1663088 h 6858000"/>
              <a:gd name="connsiteX653" fmla="*/ 1006812 w 7467600"/>
              <a:gd name="connsiteY653" fmla="*/ 1767683 h 6858000"/>
              <a:gd name="connsiteX654" fmla="*/ 1149133 w 7467600"/>
              <a:gd name="connsiteY654" fmla="*/ 1971513 h 6858000"/>
              <a:gd name="connsiteX655" fmla="*/ 1333952 w 7467600"/>
              <a:gd name="connsiteY655" fmla="*/ 2251620 h 6858000"/>
              <a:gd name="connsiteX656" fmla="*/ 1337329 w 7467600"/>
              <a:gd name="connsiteY656" fmla="*/ 2258350 h 6858000"/>
              <a:gd name="connsiteX657" fmla="*/ 1014726 w 7467600"/>
              <a:gd name="connsiteY657" fmla="*/ 1615556 h 6858000"/>
              <a:gd name="connsiteX658" fmla="*/ 678222 w 7467600"/>
              <a:gd name="connsiteY658" fmla="*/ 1248670 h 6858000"/>
              <a:gd name="connsiteX659" fmla="*/ 6691602 w 7467600"/>
              <a:gd name="connsiteY659" fmla="*/ 1140573 h 6858000"/>
              <a:gd name="connsiteX660" fmla="*/ 6571100 w 7467600"/>
              <a:gd name="connsiteY660" fmla="*/ 1183662 h 6858000"/>
              <a:gd name="connsiteX661" fmla="*/ 6241687 w 7467600"/>
              <a:gd name="connsiteY661" fmla="*/ 1257600 h 6858000"/>
              <a:gd name="connsiteX662" fmla="*/ 5693009 w 7467600"/>
              <a:gd name="connsiteY662" fmla="*/ 1478256 h 6858000"/>
              <a:gd name="connsiteX663" fmla="*/ 6548420 w 7467600"/>
              <a:gd name="connsiteY663" fmla="*/ 1214599 h 6858000"/>
              <a:gd name="connsiteX664" fmla="*/ 6605473 w 7467600"/>
              <a:gd name="connsiteY664" fmla="*/ 1184686 h 6858000"/>
              <a:gd name="connsiteX665" fmla="*/ 6691602 w 7467600"/>
              <a:gd name="connsiteY665" fmla="*/ 1140573 h 6858000"/>
              <a:gd name="connsiteX666" fmla="*/ 4002475 w 7467600"/>
              <a:gd name="connsiteY666" fmla="*/ 1037802 h 6858000"/>
              <a:gd name="connsiteX667" fmla="*/ 4000324 w 7467600"/>
              <a:gd name="connsiteY667" fmla="*/ 1039362 h 6858000"/>
              <a:gd name="connsiteX668" fmla="*/ 4002862 w 7467600"/>
              <a:gd name="connsiteY668" fmla="*/ 1042866 h 6858000"/>
              <a:gd name="connsiteX669" fmla="*/ 4002475 w 7467600"/>
              <a:gd name="connsiteY669" fmla="*/ 1037802 h 6858000"/>
              <a:gd name="connsiteX670" fmla="*/ 506322 w 7467600"/>
              <a:gd name="connsiteY670" fmla="*/ 1020997 h 6858000"/>
              <a:gd name="connsiteX671" fmla="*/ 533068 w 7467600"/>
              <a:gd name="connsiteY671" fmla="*/ 1029409 h 6858000"/>
              <a:gd name="connsiteX672" fmla="*/ 1232525 w 7467600"/>
              <a:gd name="connsiteY672" fmla="*/ 1804675 h 6858000"/>
              <a:gd name="connsiteX673" fmla="*/ 1388858 w 7467600"/>
              <a:gd name="connsiteY673" fmla="*/ 2368011 h 6858000"/>
              <a:gd name="connsiteX674" fmla="*/ 1384098 w 7467600"/>
              <a:gd name="connsiteY674" fmla="*/ 2378125 h 6858000"/>
              <a:gd name="connsiteX675" fmla="*/ 1425393 w 7467600"/>
              <a:gd name="connsiteY675" fmla="*/ 2589124 h 6858000"/>
              <a:gd name="connsiteX676" fmla="*/ 1424001 w 7467600"/>
              <a:gd name="connsiteY676" fmla="*/ 2597541 h 6858000"/>
              <a:gd name="connsiteX677" fmla="*/ 2152729 w 7467600"/>
              <a:gd name="connsiteY677" fmla="*/ 2864487 h 6858000"/>
              <a:gd name="connsiteX678" fmla="*/ 2020609 w 7467600"/>
              <a:gd name="connsiteY678" fmla="*/ 2539671 h 6858000"/>
              <a:gd name="connsiteX679" fmla="*/ 2018920 w 7467600"/>
              <a:gd name="connsiteY679" fmla="*/ 2536309 h 6858000"/>
              <a:gd name="connsiteX680" fmla="*/ 1342441 w 7467600"/>
              <a:gd name="connsiteY680" fmla="*/ 1173017 h 6858000"/>
              <a:gd name="connsiteX681" fmla="*/ 1367925 w 7467600"/>
              <a:gd name="connsiteY681" fmla="*/ 1135648 h 6858000"/>
              <a:gd name="connsiteX682" fmla="*/ 1771401 w 7467600"/>
              <a:gd name="connsiteY682" fmla="*/ 1806673 h 6858000"/>
              <a:gd name="connsiteX683" fmla="*/ 1972385 w 7467600"/>
              <a:gd name="connsiteY683" fmla="*/ 2198735 h 6858000"/>
              <a:gd name="connsiteX684" fmla="*/ 2040892 w 7467600"/>
              <a:gd name="connsiteY684" fmla="*/ 2405205 h 6858000"/>
              <a:gd name="connsiteX685" fmla="*/ 2131689 w 7467600"/>
              <a:gd name="connsiteY685" fmla="*/ 1936926 h 6858000"/>
              <a:gd name="connsiteX686" fmla="*/ 2454820 w 7467600"/>
              <a:gd name="connsiteY686" fmla="*/ 1248808 h 6858000"/>
              <a:gd name="connsiteX687" fmla="*/ 2492512 w 7467600"/>
              <a:gd name="connsiteY687" fmla="*/ 1302920 h 6858000"/>
              <a:gd name="connsiteX688" fmla="*/ 2081216 w 7467600"/>
              <a:gd name="connsiteY688" fmla="*/ 2527513 h 6858000"/>
              <a:gd name="connsiteX689" fmla="*/ 2081211 w 7467600"/>
              <a:gd name="connsiteY689" fmla="*/ 2528916 h 6858000"/>
              <a:gd name="connsiteX690" fmla="*/ 2199067 w 7467600"/>
              <a:gd name="connsiteY690" fmla="*/ 2884061 h 6858000"/>
              <a:gd name="connsiteX691" fmla="*/ 3192586 w 7467600"/>
              <a:gd name="connsiteY691" fmla="*/ 3411496 h 6858000"/>
              <a:gd name="connsiteX692" fmla="*/ 3182620 w 7467600"/>
              <a:gd name="connsiteY692" fmla="*/ 3483279 h 6858000"/>
              <a:gd name="connsiteX693" fmla="*/ 2435119 w 7467600"/>
              <a:gd name="connsiteY693" fmla="*/ 3080173 h 6858000"/>
              <a:gd name="connsiteX694" fmla="*/ 2410152 w 7467600"/>
              <a:gd name="connsiteY694" fmla="*/ 3063751 h 6858000"/>
              <a:gd name="connsiteX695" fmla="*/ 2408099 w 7467600"/>
              <a:gd name="connsiteY695" fmla="*/ 3064403 h 6858000"/>
              <a:gd name="connsiteX696" fmla="*/ 2407218 w 7467600"/>
              <a:gd name="connsiteY696" fmla="*/ 3070324 h 6858000"/>
              <a:gd name="connsiteX697" fmla="*/ 2380138 w 7467600"/>
              <a:gd name="connsiteY697" fmla="*/ 3099341 h 6858000"/>
              <a:gd name="connsiteX698" fmla="*/ 1765923 w 7467600"/>
              <a:gd name="connsiteY698" fmla="*/ 3581043 h 6858000"/>
              <a:gd name="connsiteX699" fmla="*/ 1702258 w 7467600"/>
              <a:gd name="connsiteY699" fmla="*/ 3612286 h 6858000"/>
              <a:gd name="connsiteX700" fmla="*/ 1538370 w 7467600"/>
              <a:gd name="connsiteY700" fmla="*/ 3811804 h 6858000"/>
              <a:gd name="connsiteX701" fmla="*/ 542867 w 7467600"/>
              <a:gd name="connsiteY701" fmla="*/ 4944092 h 6858000"/>
              <a:gd name="connsiteX702" fmla="*/ 515800 w 7467600"/>
              <a:gd name="connsiteY702" fmla="*/ 4862180 h 6858000"/>
              <a:gd name="connsiteX703" fmla="*/ 909145 w 7467600"/>
              <a:gd name="connsiteY703" fmla="*/ 4199225 h 6858000"/>
              <a:gd name="connsiteX704" fmla="*/ 1214067 w 7467600"/>
              <a:gd name="connsiteY704" fmla="*/ 3908561 h 6858000"/>
              <a:gd name="connsiteX705" fmla="*/ 640967 w 7467600"/>
              <a:gd name="connsiteY705" fmla="*/ 4105601 h 6858000"/>
              <a:gd name="connsiteX706" fmla="*/ 112563 w 7467600"/>
              <a:gd name="connsiteY706" fmla="*/ 4396952 h 6858000"/>
              <a:gd name="connsiteX707" fmla="*/ 0 w 7467600"/>
              <a:gd name="connsiteY707" fmla="*/ 4466006 h 6858000"/>
              <a:gd name="connsiteX708" fmla="*/ 0 w 7467600"/>
              <a:gd name="connsiteY708" fmla="*/ 4233763 h 6858000"/>
              <a:gd name="connsiteX709" fmla="*/ 36881 w 7467600"/>
              <a:gd name="connsiteY709" fmla="*/ 4200118 h 6858000"/>
              <a:gd name="connsiteX710" fmla="*/ 910534 w 7467600"/>
              <a:gd name="connsiteY710" fmla="*/ 3629753 h 6858000"/>
              <a:gd name="connsiteX711" fmla="*/ 1578717 w 7467600"/>
              <a:gd name="connsiteY711" fmla="*/ 3575982 h 6858000"/>
              <a:gd name="connsiteX712" fmla="*/ 2338780 w 7467600"/>
              <a:gd name="connsiteY712" fmla="*/ 3033725 h 6858000"/>
              <a:gd name="connsiteX713" fmla="*/ 1807991 w 7467600"/>
              <a:gd name="connsiteY713" fmla="*/ 2807184 h 6858000"/>
              <a:gd name="connsiteX714" fmla="*/ 1416358 w 7467600"/>
              <a:gd name="connsiteY714" fmla="*/ 3112571 h 6858000"/>
              <a:gd name="connsiteX715" fmla="*/ 939066 w 7467600"/>
              <a:gd name="connsiteY715" fmla="*/ 3378798 h 6858000"/>
              <a:gd name="connsiteX716" fmla="*/ 115099 w 7467600"/>
              <a:gd name="connsiteY716" fmla="*/ 3607650 h 6858000"/>
              <a:gd name="connsiteX717" fmla="*/ 97284 w 7467600"/>
              <a:gd name="connsiteY717" fmla="*/ 3520393 h 6858000"/>
              <a:gd name="connsiteX718" fmla="*/ 922050 w 7467600"/>
              <a:gd name="connsiteY718" fmla="*/ 3074867 h 6858000"/>
              <a:gd name="connsiteX719" fmla="*/ 1405265 w 7467600"/>
              <a:gd name="connsiteY719" fmla="*/ 3016319 h 6858000"/>
              <a:gd name="connsiteX720" fmla="*/ 1407512 w 7467600"/>
              <a:gd name="connsiteY720" fmla="*/ 3018001 h 6858000"/>
              <a:gd name="connsiteX721" fmla="*/ 1726266 w 7467600"/>
              <a:gd name="connsiteY721" fmla="*/ 2777274 h 6858000"/>
              <a:gd name="connsiteX722" fmla="*/ 625390 w 7467600"/>
              <a:gd name="connsiteY722" fmla="*/ 2514541 h 6858000"/>
              <a:gd name="connsiteX723" fmla="*/ 619799 w 7467600"/>
              <a:gd name="connsiteY723" fmla="*/ 2527180 h 6858000"/>
              <a:gd name="connsiteX724" fmla="*/ 310030 w 7467600"/>
              <a:gd name="connsiteY724" fmla="*/ 2771818 h 6858000"/>
              <a:gd name="connsiteX725" fmla="*/ 173877 w 7467600"/>
              <a:gd name="connsiteY725" fmla="*/ 2937056 h 6858000"/>
              <a:gd name="connsiteX726" fmla="*/ 77889 w 7467600"/>
              <a:gd name="connsiteY726" fmla="*/ 3138440 h 6858000"/>
              <a:gd name="connsiteX727" fmla="*/ 0 w 7467600"/>
              <a:gd name="connsiteY727" fmla="*/ 3271395 h 6858000"/>
              <a:gd name="connsiteX728" fmla="*/ 0 w 7467600"/>
              <a:gd name="connsiteY728" fmla="*/ 3153002 h 6858000"/>
              <a:gd name="connsiteX729" fmla="*/ 2386 w 7467600"/>
              <a:gd name="connsiteY729" fmla="*/ 3149203 h 6858000"/>
              <a:gd name="connsiteX730" fmla="*/ 89753 w 7467600"/>
              <a:gd name="connsiteY730" fmla="*/ 2987702 h 6858000"/>
              <a:gd name="connsiteX731" fmla="*/ 76869 w 7467600"/>
              <a:gd name="connsiteY731" fmla="*/ 3005404 h 6858000"/>
              <a:gd name="connsiteX732" fmla="*/ 32049 w 7467600"/>
              <a:gd name="connsiteY732" fmla="*/ 3065814 h 6858000"/>
              <a:gd name="connsiteX733" fmla="*/ 0 w 7467600"/>
              <a:gd name="connsiteY733" fmla="*/ 3108744 h 6858000"/>
              <a:gd name="connsiteX734" fmla="*/ 0 w 7467600"/>
              <a:gd name="connsiteY734" fmla="*/ 3058059 h 6858000"/>
              <a:gd name="connsiteX735" fmla="*/ 7610 w 7467600"/>
              <a:gd name="connsiteY735" fmla="*/ 3047889 h 6858000"/>
              <a:gd name="connsiteX736" fmla="*/ 52419 w 7467600"/>
              <a:gd name="connsiteY736" fmla="*/ 2987479 h 6858000"/>
              <a:gd name="connsiteX737" fmla="*/ 59142 w 7467600"/>
              <a:gd name="connsiteY737" fmla="*/ 2978488 h 6858000"/>
              <a:gd name="connsiteX738" fmla="*/ 0 w 7467600"/>
              <a:gd name="connsiteY738" fmla="*/ 3015334 h 6858000"/>
              <a:gd name="connsiteX739" fmla="*/ 0 w 7467600"/>
              <a:gd name="connsiteY739" fmla="*/ 2914286 h 6858000"/>
              <a:gd name="connsiteX740" fmla="*/ 36383 w 7467600"/>
              <a:gd name="connsiteY740" fmla="*/ 2901128 h 6858000"/>
              <a:gd name="connsiteX741" fmla="*/ 156329 w 7467600"/>
              <a:gd name="connsiteY741" fmla="*/ 2840533 h 6858000"/>
              <a:gd name="connsiteX742" fmla="*/ 358355 w 7467600"/>
              <a:gd name="connsiteY742" fmla="*/ 2620471 h 6858000"/>
              <a:gd name="connsiteX743" fmla="*/ 510577 w 7467600"/>
              <a:gd name="connsiteY743" fmla="*/ 2501244 h 6858000"/>
              <a:gd name="connsiteX744" fmla="*/ 211967 w 7467600"/>
              <a:gd name="connsiteY744" fmla="*/ 2479171 h 6858000"/>
              <a:gd name="connsiteX745" fmla="*/ 0 w 7467600"/>
              <a:gd name="connsiteY745" fmla="*/ 2476398 h 6858000"/>
              <a:gd name="connsiteX746" fmla="*/ 0 w 7467600"/>
              <a:gd name="connsiteY746" fmla="*/ 2389189 h 6858000"/>
              <a:gd name="connsiteX747" fmla="*/ 103062 w 7467600"/>
              <a:gd name="connsiteY747" fmla="*/ 2389518 h 6858000"/>
              <a:gd name="connsiteX748" fmla="*/ 510734 w 7467600"/>
              <a:gd name="connsiteY748" fmla="*/ 2416201 h 6858000"/>
              <a:gd name="connsiteX749" fmla="*/ 279257 w 7467600"/>
              <a:gd name="connsiteY749" fmla="*/ 2092102 h 6858000"/>
              <a:gd name="connsiteX750" fmla="*/ 65265 w 7467600"/>
              <a:gd name="connsiteY750" fmla="*/ 2006049 h 6858000"/>
              <a:gd name="connsiteX751" fmla="*/ 0 w 7467600"/>
              <a:gd name="connsiteY751" fmla="*/ 1982532 h 6858000"/>
              <a:gd name="connsiteX752" fmla="*/ 0 w 7467600"/>
              <a:gd name="connsiteY752" fmla="*/ 1912789 h 6858000"/>
              <a:gd name="connsiteX753" fmla="*/ 97460 w 7467600"/>
              <a:gd name="connsiteY753" fmla="*/ 1953725 h 6858000"/>
              <a:gd name="connsiteX754" fmla="*/ 221272 w 7467600"/>
              <a:gd name="connsiteY754" fmla="*/ 1980766 h 6858000"/>
              <a:gd name="connsiteX755" fmla="*/ 116765 w 7467600"/>
              <a:gd name="connsiteY755" fmla="*/ 1911033 h 6858000"/>
              <a:gd name="connsiteX756" fmla="*/ 16405 w 7467600"/>
              <a:gd name="connsiteY756" fmla="*/ 1803412 h 6858000"/>
              <a:gd name="connsiteX757" fmla="*/ 0 w 7467600"/>
              <a:gd name="connsiteY757" fmla="*/ 1784777 h 6858000"/>
              <a:gd name="connsiteX758" fmla="*/ 0 w 7467600"/>
              <a:gd name="connsiteY758" fmla="*/ 1740082 h 6858000"/>
              <a:gd name="connsiteX759" fmla="*/ 39394 w 7467600"/>
              <a:gd name="connsiteY759" fmla="*/ 1784856 h 6858000"/>
              <a:gd name="connsiteX760" fmla="*/ 135813 w 7467600"/>
              <a:gd name="connsiteY760" fmla="*/ 1888838 h 6858000"/>
              <a:gd name="connsiteX761" fmla="*/ 242575 w 7467600"/>
              <a:gd name="connsiteY761" fmla="*/ 1958841 h 6858000"/>
              <a:gd name="connsiteX762" fmla="*/ 82197 w 7467600"/>
              <a:gd name="connsiteY762" fmla="*/ 1754826 h 6858000"/>
              <a:gd name="connsiteX763" fmla="*/ 0 w 7467600"/>
              <a:gd name="connsiteY763" fmla="*/ 1679650 h 6858000"/>
              <a:gd name="connsiteX764" fmla="*/ 0 w 7467600"/>
              <a:gd name="connsiteY764" fmla="*/ 1602463 h 6858000"/>
              <a:gd name="connsiteX765" fmla="*/ 84689 w 7467600"/>
              <a:gd name="connsiteY765" fmla="*/ 1677442 h 6858000"/>
              <a:gd name="connsiteX766" fmla="*/ 298437 w 7467600"/>
              <a:gd name="connsiteY766" fmla="*/ 1968019 h 6858000"/>
              <a:gd name="connsiteX767" fmla="*/ 227269 w 7467600"/>
              <a:gd name="connsiteY767" fmla="*/ 1114064 h 6858000"/>
              <a:gd name="connsiteX768" fmla="*/ 248003 w 7467600"/>
              <a:gd name="connsiteY768" fmla="*/ 1089613 h 6858000"/>
              <a:gd name="connsiteX769" fmla="*/ 427020 w 7467600"/>
              <a:gd name="connsiteY769" fmla="*/ 1619803 h 6858000"/>
              <a:gd name="connsiteX770" fmla="*/ 340345 w 7467600"/>
              <a:gd name="connsiteY770" fmla="*/ 2027739 h 6858000"/>
              <a:gd name="connsiteX771" fmla="*/ 360865 w 7467600"/>
              <a:gd name="connsiteY771" fmla="*/ 2044827 h 6858000"/>
              <a:gd name="connsiteX772" fmla="*/ 560414 w 7467600"/>
              <a:gd name="connsiteY772" fmla="*/ 2421457 h 6858000"/>
              <a:gd name="connsiteX773" fmla="*/ 1359703 w 7467600"/>
              <a:gd name="connsiteY773" fmla="*/ 2578554 h 6858000"/>
              <a:gd name="connsiteX774" fmla="*/ 1359422 w 7467600"/>
              <a:gd name="connsiteY774" fmla="*/ 2577994 h 6858000"/>
              <a:gd name="connsiteX775" fmla="*/ 828701 w 7467600"/>
              <a:gd name="connsiteY775" fmla="*/ 1839520 h 6858000"/>
              <a:gd name="connsiteX776" fmla="*/ 494427 w 7467600"/>
              <a:gd name="connsiteY776" fmla="*/ 1092333 h 6858000"/>
              <a:gd name="connsiteX777" fmla="*/ 506322 w 7467600"/>
              <a:gd name="connsiteY777" fmla="*/ 1020997 h 6858000"/>
              <a:gd name="connsiteX778" fmla="*/ 4570198 w 7467600"/>
              <a:gd name="connsiteY778" fmla="*/ 978081 h 6858000"/>
              <a:gd name="connsiteX779" fmla="*/ 4523691 w 7467600"/>
              <a:gd name="connsiteY779" fmla="*/ 1127776 h 6858000"/>
              <a:gd name="connsiteX780" fmla="*/ 4509875 w 7467600"/>
              <a:gd name="connsiteY780" fmla="*/ 1167552 h 6858000"/>
              <a:gd name="connsiteX781" fmla="*/ 4478168 w 7467600"/>
              <a:gd name="connsiteY781" fmla="*/ 1260735 h 6858000"/>
              <a:gd name="connsiteX782" fmla="*/ 4409309 w 7467600"/>
              <a:gd name="connsiteY782" fmla="*/ 1666996 h 6858000"/>
              <a:gd name="connsiteX783" fmla="*/ 4370031 w 7467600"/>
              <a:gd name="connsiteY783" fmla="*/ 1955666 h 6858000"/>
              <a:gd name="connsiteX784" fmla="*/ 4570198 w 7467600"/>
              <a:gd name="connsiteY784" fmla="*/ 978081 h 6858000"/>
              <a:gd name="connsiteX785" fmla="*/ 4557898 w 7467600"/>
              <a:gd name="connsiteY785" fmla="*/ 900011 h 6858000"/>
              <a:gd name="connsiteX786" fmla="*/ 4344840 w 7467600"/>
              <a:gd name="connsiteY786" fmla="*/ 1922038 h 6858000"/>
              <a:gd name="connsiteX787" fmla="*/ 4378710 w 7467600"/>
              <a:gd name="connsiteY787" fmla="*/ 1665516 h 6858000"/>
              <a:gd name="connsiteX788" fmla="*/ 4448798 w 7467600"/>
              <a:gd name="connsiteY788" fmla="*/ 1253024 h 6858000"/>
              <a:gd name="connsiteX789" fmla="*/ 4480315 w 7467600"/>
              <a:gd name="connsiteY789" fmla="*/ 1158454 h 6858000"/>
              <a:gd name="connsiteX790" fmla="*/ 4494133 w 7467600"/>
              <a:gd name="connsiteY790" fmla="*/ 1118676 h 6858000"/>
              <a:gd name="connsiteX791" fmla="*/ 4557898 w 7467600"/>
              <a:gd name="connsiteY791" fmla="*/ 900011 h 6858000"/>
              <a:gd name="connsiteX792" fmla="*/ 5870151 w 7467600"/>
              <a:gd name="connsiteY792" fmla="*/ 898890 h 6858000"/>
              <a:gd name="connsiteX793" fmla="*/ 5861335 w 7467600"/>
              <a:gd name="connsiteY793" fmla="*/ 899177 h 6858000"/>
              <a:gd name="connsiteX794" fmla="*/ 5843702 w 7467600"/>
              <a:gd name="connsiteY794" fmla="*/ 899748 h 6858000"/>
              <a:gd name="connsiteX795" fmla="*/ 5651107 w 7467600"/>
              <a:gd name="connsiteY795" fmla="*/ 920306 h 6858000"/>
              <a:gd name="connsiteX796" fmla="*/ 5459407 w 7467600"/>
              <a:gd name="connsiteY796" fmla="*/ 940975 h 6858000"/>
              <a:gd name="connsiteX797" fmla="*/ 5374846 w 7467600"/>
              <a:gd name="connsiteY797" fmla="*/ 941988 h 6858000"/>
              <a:gd name="connsiteX798" fmla="*/ 5256105 w 7467600"/>
              <a:gd name="connsiteY798" fmla="*/ 945632 h 6858000"/>
              <a:gd name="connsiteX799" fmla="*/ 5107071 w 7467600"/>
              <a:gd name="connsiteY799" fmla="*/ 969720 h 6858000"/>
              <a:gd name="connsiteX800" fmla="*/ 4998681 w 7467600"/>
              <a:gd name="connsiteY800" fmla="*/ 988771 h 6858000"/>
              <a:gd name="connsiteX801" fmla="*/ 5870151 w 7467600"/>
              <a:gd name="connsiteY801" fmla="*/ 898890 h 6858000"/>
              <a:gd name="connsiteX802" fmla="*/ 5504425 w 7467600"/>
              <a:gd name="connsiteY802" fmla="*/ 848067 h 6858000"/>
              <a:gd name="connsiteX803" fmla="*/ 4968849 w 7467600"/>
              <a:gd name="connsiteY803" fmla="*/ 962318 h 6858000"/>
              <a:gd name="connsiteX804" fmla="*/ 5104039 w 7467600"/>
              <a:gd name="connsiteY804" fmla="*/ 940634 h 6858000"/>
              <a:gd name="connsiteX805" fmla="*/ 5256311 w 7467600"/>
              <a:gd name="connsiteY805" fmla="*/ 916490 h 6858000"/>
              <a:gd name="connsiteX806" fmla="*/ 5377381 w 7467600"/>
              <a:gd name="connsiteY806" fmla="*/ 912671 h 6858000"/>
              <a:gd name="connsiteX807" fmla="*/ 5460148 w 7467600"/>
              <a:gd name="connsiteY807" fmla="*/ 911442 h 6858000"/>
              <a:gd name="connsiteX808" fmla="*/ 5648971 w 7467600"/>
              <a:gd name="connsiteY808" fmla="*/ 891331 h 6858000"/>
              <a:gd name="connsiteX809" fmla="*/ 5844807 w 7467600"/>
              <a:gd name="connsiteY809" fmla="*/ 870718 h 6858000"/>
              <a:gd name="connsiteX810" fmla="*/ 5862975 w 7467600"/>
              <a:gd name="connsiteY810" fmla="*/ 869756 h 6858000"/>
              <a:gd name="connsiteX811" fmla="*/ 5920887 w 7467600"/>
              <a:gd name="connsiteY811" fmla="*/ 865929 h 6858000"/>
              <a:gd name="connsiteX812" fmla="*/ 5504425 w 7467600"/>
              <a:gd name="connsiteY812" fmla="*/ 848067 h 6858000"/>
              <a:gd name="connsiteX813" fmla="*/ 3607114 w 7467600"/>
              <a:gd name="connsiteY813" fmla="*/ 467441 h 6858000"/>
              <a:gd name="connsiteX814" fmla="*/ 3296242 w 7467600"/>
              <a:gd name="connsiteY814" fmla="*/ 807991 h 6858000"/>
              <a:gd name="connsiteX815" fmla="*/ 3174674 w 7467600"/>
              <a:gd name="connsiteY815" fmla="*/ 919759 h 6858000"/>
              <a:gd name="connsiteX816" fmla="*/ 3042978 w 7467600"/>
              <a:gd name="connsiteY816" fmla="*/ 1054894 h 6858000"/>
              <a:gd name="connsiteX817" fmla="*/ 2968914 w 7467600"/>
              <a:gd name="connsiteY817" fmla="*/ 1133756 h 6858000"/>
              <a:gd name="connsiteX818" fmla="*/ 3103823 w 7467600"/>
              <a:gd name="connsiteY818" fmla="*/ 1026814 h 6858000"/>
              <a:gd name="connsiteX819" fmla="*/ 3607114 w 7467600"/>
              <a:gd name="connsiteY819" fmla="*/ 467441 h 6858000"/>
              <a:gd name="connsiteX820" fmla="*/ 3744487 w 7467600"/>
              <a:gd name="connsiteY820" fmla="*/ 383136 h 6858000"/>
              <a:gd name="connsiteX821" fmla="*/ 3970213 w 7467600"/>
              <a:gd name="connsiteY821" fmla="*/ 995559 h 6858000"/>
              <a:gd name="connsiteX822" fmla="*/ 3744487 w 7467600"/>
              <a:gd name="connsiteY822" fmla="*/ 383136 h 6858000"/>
              <a:gd name="connsiteX823" fmla="*/ 3624562 w 7467600"/>
              <a:gd name="connsiteY823" fmla="*/ 367041 h 6858000"/>
              <a:gd name="connsiteX824" fmla="*/ 3489712 w 7467600"/>
              <a:gd name="connsiteY824" fmla="*/ 485386 h 6858000"/>
              <a:gd name="connsiteX825" fmla="*/ 3182994 w 7467600"/>
              <a:gd name="connsiteY825" fmla="*/ 828265 h 6858000"/>
              <a:gd name="connsiteX826" fmla="*/ 2892114 w 7467600"/>
              <a:gd name="connsiteY826" fmla="*/ 1172635 h 6858000"/>
              <a:gd name="connsiteX827" fmla="*/ 3021459 w 7467600"/>
              <a:gd name="connsiteY827" fmla="*/ 1035385 h 6858000"/>
              <a:gd name="connsiteX828" fmla="*/ 3153873 w 7467600"/>
              <a:gd name="connsiteY828" fmla="*/ 898971 h 6858000"/>
              <a:gd name="connsiteX829" fmla="*/ 3276511 w 7467600"/>
              <a:gd name="connsiteY829" fmla="*/ 786423 h 6858000"/>
              <a:gd name="connsiteX830" fmla="*/ 3584154 w 7467600"/>
              <a:gd name="connsiteY830" fmla="*/ 448218 h 6858000"/>
              <a:gd name="connsiteX831" fmla="*/ 3624562 w 7467600"/>
              <a:gd name="connsiteY831" fmla="*/ 367041 h 6858000"/>
              <a:gd name="connsiteX832" fmla="*/ 3766672 w 7467600"/>
              <a:gd name="connsiteY832" fmla="*/ 359429 h 6858000"/>
              <a:gd name="connsiteX833" fmla="*/ 3996338 w 7467600"/>
              <a:gd name="connsiteY833" fmla="*/ 968237 h 6858000"/>
              <a:gd name="connsiteX834" fmla="*/ 3766672 w 7467600"/>
              <a:gd name="connsiteY834" fmla="*/ 359429 h 6858000"/>
              <a:gd name="connsiteX835" fmla="*/ 5805386 w 7467600"/>
              <a:gd name="connsiteY835" fmla="*/ 239240 h 6858000"/>
              <a:gd name="connsiteX836" fmla="*/ 5736947 w 7467600"/>
              <a:gd name="connsiteY836" fmla="*/ 261367 h 6858000"/>
              <a:gd name="connsiteX837" fmla="*/ 5427012 w 7467600"/>
              <a:gd name="connsiteY837" fmla="*/ 311272 h 6858000"/>
              <a:gd name="connsiteX838" fmla="*/ 5147818 w 7467600"/>
              <a:gd name="connsiteY838" fmla="*/ 322112 h 6858000"/>
              <a:gd name="connsiteX839" fmla="*/ 5060854 w 7467600"/>
              <a:gd name="connsiteY839" fmla="*/ 311882 h 6858000"/>
              <a:gd name="connsiteX840" fmla="*/ 4945989 w 7467600"/>
              <a:gd name="connsiteY840" fmla="*/ 300516 h 6858000"/>
              <a:gd name="connsiteX841" fmla="*/ 5410479 w 7467600"/>
              <a:gd name="connsiteY841" fmla="*/ 348434 h 6858000"/>
              <a:gd name="connsiteX842" fmla="*/ 5805386 w 7467600"/>
              <a:gd name="connsiteY842" fmla="*/ 239240 h 6858000"/>
              <a:gd name="connsiteX843" fmla="*/ 5905192 w 7467600"/>
              <a:gd name="connsiteY843" fmla="*/ 163079 h 6858000"/>
              <a:gd name="connsiteX844" fmla="*/ 5865655 w 7467600"/>
              <a:gd name="connsiteY844" fmla="*/ 171901 h 6858000"/>
              <a:gd name="connsiteX845" fmla="*/ 5259740 w 7467600"/>
              <a:gd name="connsiteY845" fmla="*/ 257013 h 6858000"/>
              <a:gd name="connsiteX846" fmla="*/ 5208466 w 7467600"/>
              <a:gd name="connsiteY846" fmla="*/ 257550 h 6858000"/>
              <a:gd name="connsiteX847" fmla="*/ 4980204 w 7467600"/>
              <a:gd name="connsiteY847" fmla="*/ 271903 h 6858000"/>
              <a:gd name="connsiteX848" fmla="*/ 5068068 w 7467600"/>
              <a:gd name="connsiteY848" fmla="*/ 282244 h 6858000"/>
              <a:gd name="connsiteX849" fmla="*/ 5153231 w 7467600"/>
              <a:gd name="connsiteY849" fmla="*/ 292240 h 6858000"/>
              <a:gd name="connsiteX850" fmla="*/ 5426491 w 7467600"/>
              <a:gd name="connsiteY850" fmla="*/ 281128 h 6858000"/>
              <a:gd name="connsiteX851" fmla="*/ 5731212 w 7467600"/>
              <a:gd name="connsiteY851" fmla="*/ 231951 h 6858000"/>
              <a:gd name="connsiteX852" fmla="*/ 5905192 w 7467600"/>
              <a:gd name="connsiteY852" fmla="*/ 163079 h 6858000"/>
              <a:gd name="connsiteX853" fmla="*/ 5944437 w 7467600"/>
              <a:gd name="connsiteY853" fmla="*/ 113829 h 6858000"/>
              <a:gd name="connsiteX854" fmla="*/ 5825032 w 7467600"/>
              <a:gd name="connsiteY854" fmla="*/ 146405 h 6858000"/>
              <a:gd name="connsiteX855" fmla="*/ 4955599 w 7467600"/>
              <a:gd name="connsiteY855" fmla="*/ 247008 h 6858000"/>
              <a:gd name="connsiteX856" fmla="*/ 5210104 w 7467600"/>
              <a:gd name="connsiteY856" fmla="*/ 228123 h 6858000"/>
              <a:gd name="connsiteX857" fmla="*/ 5261015 w 7467600"/>
              <a:gd name="connsiteY857" fmla="*/ 227087 h 6858000"/>
              <a:gd name="connsiteX858" fmla="*/ 5861181 w 7467600"/>
              <a:gd name="connsiteY858" fmla="*/ 143093 h 6858000"/>
              <a:gd name="connsiteX859" fmla="*/ 5961252 w 7467600"/>
              <a:gd name="connsiteY859" fmla="*/ 114820 h 6858000"/>
              <a:gd name="connsiteX860" fmla="*/ 5944437 w 7467600"/>
              <a:gd name="connsiteY860" fmla="*/ 113829 h 6858000"/>
              <a:gd name="connsiteX861" fmla="*/ 3882765 w 7467600"/>
              <a:gd name="connsiteY861" fmla="*/ 0 h 6858000"/>
              <a:gd name="connsiteX862" fmla="*/ 3995099 w 7467600"/>
              <a:gd name="connsiteY862" fmla="*/ 0 h 6858000"/>
              <a:gd name="connsiteX863" fmla="*/ 4163818 w 7467600"/>
              <a:gd name="connsiteY863" fmla="*/ 234104 h 6858000"/>
              <a:gd name="connsiteX864" fmla="*/ 4172099 w 7467600"/>
              <a:gd name="connsiteY864" fmla="*/ 234207 h 6858000"/>
              <a:gd name="connsiteX865" fmla="*/ 4784282 w 7467600"/>
              <a:gd name="connsiteY865" fmla="*/ 276561 h 6858000"/>
              <a:gd name="connsiteX866" fmla="*/ 4801687 w 7467600"/>
              <a:gd name="connsiteY866" fmla="*/ 267764 h 6858000"/>
              <a:gd name="connsiteX867" fmla="*/ 6082788 w 7467600"/>
              <a:gd name="connsiteY867" fmla="*/ 64119 h 6858000"/>
              <a:gd name="connsiteX868" fmla="*/ 6099442 w 7467600"/>
              <a:gd name="connsiteY868" fmla="*/ 82568 h 6858000"/>
              <a:gd name="connsiteX869" fmla="*/ 4804137 w 7467600"/>
              <a:gd name="connsiteY869" fmla="*/ 320931 h 6858000"/>
              <a:gd name="connsiteX870" fmla="*/ 4227047 w 7467600"/>
              <a:gd name="connsiteY870" fmla="*/ 313415 h 6858000"/>
              <a:gd name="connsiteX871" fmla="*/ 4346041 w 7467600"/>
              <a:gd name="connsiteY871" fmla="*/ 456086 h 6858000"/>
              <a:gd name="connsiteX872" fmla="*/ 4870967 w 7467600"/>
              <a:gd name="connsiteY872" fmla="*/ 963061 h 6858000"/>
              <a:gd name="connsiteX873" fmla="*/ 4889647 w 7467600"/>
              <a:gd name="connsiteY873" fmla="*/ 957147 h 6858000"/>
              <a:gd name="connsiteX874" fmla="*/ 5422504 w 7467600"/>
              <a:gd name="connsiteY874" fmla="*/ 805191 h 6858000"/>
              <a:gd name="connsiteX875" fmla="*/ 6087656 w 7467600"/>
              <a:gd name="connsiteY875" fmla="*/ 826703 h 6858000"/>
              <a:gd name="connsiteX876" fmla="*/ 6058717 w 7467600"/>
              <a:gd name="connsiteY876" fmla="*/ 865992 h 6858000"/>
              <a:gd name="connsiteX877" fmla="*/ 4974153 w 7467600"/>
              <a:gd name="connsiteY877" fmla="*/ 1045456 h 6858000"/>
              <a:gd name="connsiteX878" fmla="*/ 5627835 w 7467600"/>
              <a:gd name="connsiteY878" fmla="*/ 1472077 h 6858000"/>
              <a:gd name="connsiteX879" fmla="*/ 5629817 w 7467600"/>
              <a:gd name="connsiteY879" fmla="*/ 1471412 h 6858000"/>
              <a:gd name="connsiteX880" fmla="*/ 5634124 w 7467600"/>
              <a:gd name="connsiteY880" fmla="*/ 1470572 h 6858000"/>
              <a:gd name="connsiteX881" fmla="*/ 5755832 w 7467600"/>
              <a:gd name="connsiteY881" fmla="*/ 1383886 h 6858000"/>
              <a:gd name="connsiteX882" fmla="*/ 6014186 w 7467600"/>
              <a:gd name="connsiteY882" fmla="*/ 1279799 h 6858000"/>
              <a:gd name="connsiteX883" fmla="*/ 6901619 w 7467600"/>
              <a:gd name="connsiteY883" fmla="*/ 1047874 h 6858000"/>
              <a:gd name="connsiteX884" fmla="*/ 6931566 w 7467600"/>
              <a:gd name="connsiteY884" fmla="*/ 1062034 h 6858000"/>
              <a:gd name="connsiteX885" fmla="*/ 5790982 w 7467600"/>
              <a:gd name="connsiteY885" fmla="*/ 1561380 h 6858000"/>
              <a:gd name="connsiteX886" fmla="*/ 6188971 w 7467600"/>
              <a:gd name="connsiteY886" fmla="*/ 1755168 h 6858000"/>
              <a:gd name="connsiteX887" fmla="*/ 6202446 w 7467600"/>
              <a:gd name="connsiteY887" fmla="*/ 1752268 h 6858000"/>
              <a:gd name="connsiteX888" fmla="*/ 7179560 w 7467600"/>
              <a:gd name="connsiteY888" fmla="*/ 1467551 h 6858000"/>
              <a:gd name="connsiteX889" fmla="*/ 7158730 w 7467600"/>
              <a:gd name="connsiteY889" fmla="*/ 1507835 h 6858000"/>
              <a:gd name="connsiteX890" fmla="*/ 6326959 w 7467600"/>
              <a:gd name="connsiteY890" fmla="*/ 1817686 h 6858000"/>
              <a:gd name="connsiteX891" fmla="*/ 6537433 w 7467600"/>
              <a:gd name="connsiteY891" fmla="*/ 1907790 h 6858000"/>
              <a:gd name="connsiteX892" fmla="*/ 6550221 w 7467600"/>
              <a:gd name="connsiteY892" fmla="*/ 1910729 h 6858000"/>
              <a:gd name="connsiteX893" fmla="*/ 6964438 w 7467600"/>
              <a:gd name="connsiteY893" fmla="*/ 2209505 h 6858000"/>
              <a:gd name="connsiteX894" fmla="*/ 7367862 w 7467600"/>
              <a:gd name="connsiteY894" fmla="*/ 2806833 h 6858000"/>
              <a:gd name="connsiteX895" fmla="*/ 7364329 w 7467600"/>
              <a:gd name="connsiteY895" fmla="*/ 2826907 h 6858000"/>
              <a:gd name="connsiteX896" fmla="*/ 7290545 w 7467600"/>
              <a:gd name="connsiteY896" fmla="*/ 2850663 h 6858000"/>
              <a:gd name="connsiteX897" fmla="*/ 6472036 w 7467600"/>
              <a:gd name="connsiteY897" fmla="*/ 1959003 h 6858000"/>
              <a:gd name="connsiteX898" fmla="*/ 5792897 w 7467600"/>
              <a:gd name="connsiteY898" fmla="*/ 1647747 h 6858000"/>
              <a:gd name="connsiteX899" fmla="*/ 5842751 w 7467600"/>
              <a:gd name="connsiteY899" fmla="*/ 1816112 h 6858000"/>
              <a:gd name="connsiteX900" fmla="*/ 5847424 w 7467600"/>
              <a:gd name="connsiteY900" fmla="*/ 1815776 h 6858000"/>
              <a:gd name="connsiteX901" fmla="*/ 6399821 w 7467600"/>
              <a:gd name="connsiteY901" fmla="*/ 2344799 h 6858000"/>
              <a:gd name="connsiteX902" fmla="*/ 6323232 w 7467600"/>
              <a:gd name="connsiteY902" fmla="*/ 2389634 h 6858000"/>
              <a:gd name="connsiteX903" fmla="*/ 5942958 w 7467600"/>
              <a:gd name="connsiteY903" fmla="*/ 2077708 h 6858000"/>
              <a:gd name="connsiteX904" fmla="*/ 5921559 w 7467600"/>
              <a:gd name="connsiteY904" fmla="*/ 2378596 h 6858000"/>
              <a:gd name="connsiteX905" fmla="*/ 5817651 w 7467600"/>
              <a:gd name="connsiteY905" fmla="*/ 3023919 h 6858000"/>
              <a:gd name="connsiteX906" fmla="*/ 5729634 w 7467600"/>
              <a:gd name="connsiteY906" fmla="*/ 3051849 h 6858000"/>
              <a:gd name="connsiteX907" fmla="*/ 5611018 w 7467600"/>
              <a:gd name="connsiteY907" fmla="*/ 2316769 h 6858000"/>
              <a:gd name="connsiteX908" fmla="*/ 5687608 w 7467600"/>
              <a:gd name="connsiteY908" fmla="*/ 2039972 h 6858000"/>
              <a:gd name="connsiteX909" fmla="*/ 5657554 w 7467600"/>
              <a:gd name="connsiteY909" fmla="*/ 1576445 h 6858000"/>
              <a:gd name="connsiteX910" fmla="*/ 5150475 w 7467600"/>
              <a:gd name="connsiteY910" fmla="*/ 1274012 h 6858000"/>
              <a:gd name="connsiteX911" fmla="*/ 5349142 w 7467600"/>
              <a:gd name="connsiteY911" fmla="*/ 2204405 h 6858000"/>
              <a:gd name="connsiteX912" fmla="*/ 5262214 w 7467600"/>
              <a:gd name="connsiteY912" fmla="*/ 2233836 h 6858000"/>
              <a:gd name="connsiteX913" fmla="*/ 4981539 w 7467600"/>
              <a:gd name="connsiteY913" fmla="*/ 1542201 h 6858000"/>
              <a:gd name="connsiteX914" fmla="*/ 4958461 w 7467600"/>
              <a:gd name="connsiteY914" fmla="*/ 1136957 h 6858000"/>
              <a:gd name="connsiteX915" fmla="*/ 4655015 w 7467600"/>
              <a:gd name="connsiteY915" fmla="*/ 891426 h 6858000"/>
              <a:gd name="connsiteX916" fmla="*/ 4348002 w 7467600"/>
              <a:gd name="connsiteY916" fmla="*/ 2205895 h 6858000"/>
              <a:gd name="connsiteX917" fmla="*/ 4262250 w 7467600"/>
              <a:gd name="connsiteY917" fmla="*/ 2219972 h 6858000"/>
              <a:gd name="connsiteX918" fmla="*/ 4550611 w 7467600"/>
              <a:gd name="connsiteY918" fmla="*/ 817540 h 6858000"/>
              <a:gd name="connsiteX919" fmla="*/ 4564418 w 7467600"/>
              <a:gd name="connsiteY919" fmla="*/ 808293 h 6858000"/>
              <a:gd name="connsiteX920" fmla="*/ 4266388 w 7467600"/>
              <a:gd name="connsiteY920" fmla="*/ 500083 h 6858000"/>
              <a:gd name="connsiteX921" fmla="*/ 4032842 w 7467600"/>
              <a:gd name="connsiteY921" fmla="*/ 211809 h 6858000"/>
              <a:gd name="connsiteX922" fmla="*/ 3882765 w 7467600"/>
              <a:gd name="connsiteY922" fmla="*/ 0 h 6858000"/>
              <a:gd name="connsiteX923" fmla="*/ 3721337 w 7467600"/>
              <a:gd name="connsiteY923" fmla="*/ 0 h 6858000"/>
              <a:gd name="connsiteX924" fmla="*/ 3797544 w 7467600"/>
              <a:gd name="connsiteY924" fmla="*/ 0 h 6858000"/>
              <a:gd name="connsiteX925" fmla="*/ 3775734 w 7467600"/>
              <a:gd name="connsiteY925" fmla="*/ 95131 h 6858000"/>
              <a:gd name="connsiteX926" fmla="*/ 3724807 w 7467600"/>
              <a:gd name="connsiteY926" fmla="*/ 272257 h 6858000"/>
              <a:gd name="connsiteX927" fmla="*/ 3726844 w 7467600"/>
              <a:gd name="connsiteY927" fmla="*/ 282988 h 6858000"/>
              <a:gd name="connsiteX928" fmla="*/ 3742664 w 7467600"/>
              <a:gd name="connsiteY928" fmla="*/ 279918 h 6858000"/>
              <a:gd name="connsiteX929" fmla="*/ 4103910 w 7467600"/>
              <a:gd name="connsiteY929" fmla="*/ 1161917 h 6858000"/>
              <a:gd name="connsiteX930" fmla="*/ 4020269 w 7467600"/>
              <a:gd name="connsiteY930" fmla="*/ 1200406 h 6858000"/>
              <a:gd name="connsiteX931" fmla="*/ 3674882 w 7467600"/>
              <a:gd name="connsiteY931" fmla="*/ 488524 h 6858000"/>
              <a:gd name="connsiteX932" fmla="*/ 3132682 w 7467600"/>
              <a:gd name="connsiteY932" fmla="*/ 1072284 h 6858000"/>
              <a:gd name="connsiteX933" fmla="*/ 2716346 w 7467600"/>
              <a:gd name="connsiteY933" fmla="*/ 1276376 h 6858000"/>
              <a:gd name="connsiteX934" fmla="*/ 2716772 w 7467600"/>
              <a:gd name="connsiteY934" fmla="*/ 1255462 h 6858000"/>
              <a:gd name="connsiteX935" fmla="*/ 3471096 w 7467600"/>
              <a:gd name="connsiteY935" fmla="*/ 437072 h 6858000"/>
              <a:gd name="connsiteX936" fmla="*/ 3639057 w 7467600"/>
              <a:gd name="connsiteY936" fmla="*/ 286334 h 6858000"/>
              <a:gd name="connsiteX937" fmla="*/ 3640309 w 7467600"/>
              <a:gd name="connsiteY937" fmla="*/ 284664 h 6858000"/>
              <a:gd name="connsiteX938" fmla="*/ 3646022 w 7467600"/>
              <a:gd name="connsiteY938" fmla="*/ 276711 h 6858000"/>
              <a:gd name="connsiteX939" fmla="*/ 3707943 w 7467600"/>
              <a:gd name="connsiteY939" fmla="*/ 65958 h 6858000"/>
              <a:gd name="connsiteX940" fmla="*/ 3721337 w 7467600"/>
              <a:gd name="connsiteY940" fmla="*/ 0 h 6858000"/>
              <a:gd name="connsiteX941" fmla="*/ 2867960 w 7467600"/>
              <a:gd name="connsiteY941" fmla="*/ 0 h 6858000"/>
              <a:gd name="connsiteX942" fmla="*/ 2926351 w 7467600"/>
              <a:gd name="connsiteY942" fmla="*/ 0 h 6858000"/>
              <a:gd name="connsiteX943" fmla="*/ 2902823 w 7467600"/>
              <a:gd name="connsiteY943" fmla="*/ 262929 h 6858000"/>
              <a:gd name="connsiteX944" fmla="*/ 2940663 w 7467600"/>
              <a:gd name="connsiteY944" fmla="*/ 140884 h 6858000"/>
              <a:gd name="connsiteX945" fmla="*/ 2947039 w 7467600"/>
              <a:gd name="connsiteY945" fmla="*/ 122524 h 6858000"/>
              <a:gd name="connsiteX946" fmla="*/ 2984316 w 7467600"/>
              <a:gd name="connsiteY946" fmla="*/ 0 h 6858000"/>
              <a:gd name="connsiteX947" fmla="*/ 3016114 w 7467600"/>
              <a:gd name="connsiteY947" fmla="*/ 0 h 6858000"/>
              <a:gd name="connsiteX948" fmla="*/ 2979949 w 7467600"/>
              <a:gd name="connsiteY948" fmla="*/ 119274 h 6858000"/>
              <a:gd name="connsiteX949" fmla="*/ 3023879 w 7467600"/>
              <a:gd name="connsiteY949" fmla="*/ 0 h 6858000"/>
              <a:gd name="connsiteX950" fmla="*/ 3105400 w 7467600"/>
              <a:gd name="connsiteY950" fmla="*/ 0 h 6858000"/>
              <a:gd name="connsiteX951" fmla="*/ 3094669 w 7467600"/>
              <a:gd name="connsiteY951" fmla="*/ 30308 h 6858000"/>
              <a:gd name="connsiteX952" fmla="*/ 2901945 w 7467600"/>
              <a:gd name="connsiteY952" fmla="*/ 466538 h 6858000"/>
              <a:gd name="connsiteX953" fmla="*/ 2815209 w 7467600"/>
              <a:gd name="connsiteY953" fmla="*/ 497361 h 6858000"/>
              <a:gd name="connsiteX954" fmla="*/ 2844845 w 7467600"/>
              <a:gd name="connsiteY954" fmla="*/ 127638 h 6858000"/>
              <a:gd name="connsiteX955" fmla="*/ 2867960 w 7467600"/>
              <a:gd name="connsiteY955" fmla="*/ 0 h 6858000"/>
              <a:gd name="connsiteX956" fmla="*/ 1057230 w 7467600"/>
              <a:gd name="connsiteY956" fmla="*/ 0 h 6858000"/>
              <a:gd name="connsiteX957" fmla="*/ 1111003 w 7467600"/>
              <a:gd name="connsiteY957" fmla="*/ 0 h 6858000"/>
              <a:gd name="connsiteX958" fmla="*/ 1125553 w 7467600"/>
              <a:gd name="connsiteY958" fmla="*/ 52588 h 6858000"/>
              <a:gd name="connsiteX959" fmla="*/ 1304276 w 7467600"/>
              <a:gd name="connsiteY959" fmla="*/ 476275 h 6858000"/>
              <a:gd name="connsiteX960" fmla="*/ 1492066 w 7467600"/>
              <a:gd name="connsiteY960" fmla="*/ 886333 h 6858000"/>
              <a:gd name="connsiteX961" fmla="*/ 1423698 w 7467600"/>
              <a:gd name="connsiteY961" fmla="*/ 710817 h 6858000"/>
              <a:gd name="connsiteX962" fmla="*/ 1357609 w 7467600"/>
              <a:gd name="connsiteY962" fmla="*/ 532892 h 6858000"/>
              <a:gd name="connsiteX963" fmla="*/ 1309550 w 7467600"/>
              <a:gd name="connsiteY963" fmla="*/ 374031 h 6858000"/>
              <a:gd name="connsiteX964" fmla="*/ 1193673 w 7467600"/>
              <a:gd name="connsiteY964" fmla="*/ 49533 h 6858000"/>
              <a:gd name="connsiteX965" fmla="*/ 1164391 w 7467600"/>
              <a:gd name="connsiteY965" fmla="*/ 0 h 6858000"/>
              <a:gd name="connsiteX966" fmla="*/ 1200666 w 7467600"/>
              <a:gd name="connsiteY966" fmla="*/ 0 h 6858000"/>
              <a:gd name="connsiteX967" fmla="*/ 1223408 w 7467600"/>
              <a:gd name="connsiteY967" fmla="*/ 38996 h 6858000"/>
              <a:gd name="connsiteX968" fmla="*/ 1339635 w 7467600"/>
              <a:gd name="connsiteY968" fmla="*/ 365517 h 6858000"/>
              <a:gd name="connsiteX969" fmla="*/ 1387469 w 7467600"/>
              <a:gd name="connsiteY969" fmla="*/ 523079 h 6858000"/>
              <a:gd name="connsiteX970" fmla="*/ 1452685 w 7467600"/>
              <a:gd name="connsiteY970" fmla="*/ 699806 h 6858000"/>
              <a:gd name="connsiteX971" fmla="*/ 1492092 w 7467600"/>
              <a:gd name="connsiteY971" fmla="*/ 800424 h 6858000"/>
              <a:gd name="connsiteX972" fmla="*/ 1455302 w 7467600"/>
              <a:gd name="connsiteY972" fmla="*/ 632913 h 6858000"/>
              <a:gd name="connsiteX973" fmla="*/ 1222336 w 7467600"/>
              <a:gd name="connsiteY973" fmla="*/ 9480 h 6858000"/>
              <a:gd name="connsiteX974" fmla="*/ 1214634 w 7467600"/>
              <a:gd name="connsiteY974" fmla="*/ 0 h 6858000"/>
              <a:gd name="connsiteX975" fmla="*/ 1289827 w 7467600"/>
              <a:gd name="connsiteY975" fmla="*/ 0 h 6858000"/>
              <a:gd name="connsiteX976" fmla="*/ 1321076 w 7467600"/>
              <a:gd name="connsiteY976" fmla="*/ 59722 h 6858000"/>
              <a:gd name="connsiteX977" fmla="*/ 1512579 w 7467600"/>
              <a:gd name="connsiteY977" fmla="*/ 626441 h 6858000"/>
              <a:gd name="connsiteX978" fmla="*/ 1506076 w 7467600"/>
              <a:gd name="connsiteY978" fmla="*/ 1089289 h 6858000"/>
              <a:gd name="connsiteX979" fmla="*/ 1486346 w 7467600"/>
              <a:gd name="connsiteY979" fmla="*/ 1079919 h 6858000"/>
              <a:gd name="connsiteX980" fmla="*/ 1070511 w 7467600"/>
              <a:gd name="connsiteY980" fmla="*/ 48609 h 6858000"/>
              <a:gd name="connsiteX981" fmla="*/ 1057230 w 7467600"/>
              <a:gd name="connsiteY981" fmla="*/ 0 h 6858000"/>
              <a:gd name="connsiteX982" fmla="*/ 43151 w 7467600"/>
              <a:gd name="connsiteY982" fmla="*/ 0 h 6858000"/>
              <a:gd name="connsiteX983" fmla="*/ 95283 w 7467600"/>
              <a:gd name="connsiteY983" fmla="*/ 0 h 6858000"/>
              <a:gd name="connsiteX984" fmla="*/ 300708 w 7467600"/>
              <a:gd name="connsiteY984" fmla="*/ 154571 h 6858000"/>
              <a:gd name="connsiteX985" fmla="*/ 530414 w 7467600"/>
              <a:gd name="connsiteY985" fmla="*/ 354673 h 6858000"/>
              <a:gd name="connsiteX986" fmla="*/ 333785 w 7467600"/>
              <a:gd name="connsiteY986" fmla="*/ 161564 h 6858000"/>
              <a:gd name="connsiteX987" fmla="*/ 147005 w 7467600"/>
              <a:gd name="connsiteY987" fmla="*/ 0 h 6858000"/>
              <a:gd name="connsiteX988" fmla="*/ 272509 w 7467600"/>
              <a:gd name="connsiteY988" fmla="*/ 0 h 6858000"/>
              <a:gd name="connsiteX989" fmla="*/ 326276 w 7467600"/>
              <a:gd name="connsiteY989" fmla="*/ 45847 h 6858000"/>
              <a:gd name="connsiteX990" fmla="*/ 823759 w 7467600"/>
              <a:gd name="connsiteY990" fmla="*/ 574145 h 6858000"/>
              <a:gd name="connsiteX991" fmla="*/ 811254 w 7467600"/>
              <a:gd name="connsiteY991" fmla="*/ 665546 h 6858000"/>
              <a:gd name="connsiteX992" fmla="*/ 154042 w 7467600"/>
              <a:gd name="connsiteY992" fmla="*/ 261522 h 6858000"/>
              <a:gd name="connsiteX993" fmla="*/ 13550 w 7467600"/>
              <a:gd name="connsiteY993" fmla="*/ 158423 h 6858000"/>
              <a:gd name="connsiteX994" fmla="*/ 0 w 7467600"/>
              <a:gd name="connsiteY994" fmla="*/ 146618 h 6858000"/>
              <a:gd name="connsiteX995" fmla="*/ 0 w 7467600"/>
              <a:gd name="connsiteY995" fmla="*/ 59161 h 6858000"/>
              <a:gd name="connsiteX996" fmla="*/ 45427 w 7467600"/>
              <a:gd name="connsiteY996" fmla="*/ 101078 h 6858000"/>
              <a:gd name="connsiteX997" fmla="*/ 630103 w 7467600"/>
              <a:gd name="connsiteY997" fmla="*/ 485885 h 6858000"/>
              <a:gd name="connsiteX998" fmla="*/ 532040 w 7467600"/>
              <a:gd name="connsiteY998" fmla="*/ 399359 h 6858000"/>
              <a:gd name="connsiteX999" fmla="*/ 517618 w 7467600"/>
              <a:gd name="connsiteY999" fmla="*/ 385726 h 6858000"/>
              <a:gd name="connsiteX1000" fmla="*/ 285074 w 7467600"/>
              <a:gd name="connsiteY1000" fmla="*/ 182755 h 6858000"/>
              <a:gd name="connsiteX1001" fmla="*/ 43151 w 7467600"/>
              <a:gd name="connsiteY100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27410 w 7467600"/>
              <a:gd name="connsiteY166" fmla="*/ 4716164 h 6858000"/>
              <a:gd name="connsiteX167" fmla="*/ 1997014 w 7467600"/>
              <a:gd name="connsiteY167" fmla="*/ 4698007 h 6858000"/>
              <a:gd name="connsiteX168" fmla="*/ 2005458 w 7467600"/>
              <a:gd name="connsiteY168" fmla="*/ 4699540 h 6858000"/>
              <a:gd name="connsiteX169" fmla="*/ 2657186 w 7467600"/>
              <a:gd name="connsiteY169" fmla="*/ 4901687 h 6858000"/>
              <a:gd name="connsiteX170" fmla="*/ 2826662 w 7467600"/>
              <a:gd name="connsiteY170" fmla="*/ 4970362 h 6858000"/>
              <a:gd name="connsiteX171" fmla="*/ 2876100 w 7467600"/>
              <a:gd name="connsiteY171" fmla="*/ 4995397 h 6858000"/>
              <a:gd name="connsiteX172" fmla="*/ 3042600 w 7467600"/>
              <a:gd name="connsiteY172" fmla="*/ 5059532 h 6858000"/>
              <a:gd name="connsiteX173" fmla="*/ 1997014 w 7467600"/>
              <a:gd name="connsiteY173" fmla="*/ 4698007 h 6858000"/>
              <a:gd name="connsiteX174" fmla="*/ 2305292 w 7467600"/>
              <a:gd name="connsiteY174" fmla="*/ 4219492 h 6858000"/>
              <a:gd name="connsiteX175" fmla="*/ 3360922 w 7467600"/>
              <a:gd name="connsiteY175" fmla="*/ 4529373 h 6858000"/>
              <a:gd name="connsiteX176" fmla="*/ 3492420 w 7467600"/>
              <a:gd name="connsiteY176" fmla="*/ 4510145 h 6858000"/>
              <a:gd name="connsiteX177" fmla="*/ 3364086 w 7467600"/>
              <a:gd name="connsiteY177" fmla="*/ 4480340 h 6858000"/>
              <a:gd name="connsiteX178" fmla="*/ 3225818 w 7467600"/>
              <a:gd name="connsiteY178" fmla="*/ 4411822 h 6858000"/>
              <a:gd name="connsiteX179" fmla="*/ 3129696 w 7467600"/>
              <a:gd name="connsiteY179" fmla="*/ 4360704 h 6858000"/>
              <a:gd name="connsiteX180" fmla="*/ 2814545 w 7467600"/>
              <a:gd name="connsiteY180" fmla="*/ 4282955 h 6858000"/>
              <a:gd name="connsiteX181" fmla="*/ 2305292 w 7467600"/>
              <a:gd name="connsiteY181" fmla="*/ 4219492 h 6858000"/>
              <a:gd name="connsiteX182" fmla="*/ 2626982 w 7467600"/>
              <a:gd name="connsiteY182" fmla="*/ 4206450 h 6858000"/>
              <a:gd name="connsiteX183" fmla="*/ 2490617 w 7467600"/>
              <a:gd name="connsiteY183" fmla="*/ 4206951 h 6858000"/>
              <a:gd name="connsiteX184" fmla="*/ 2819869 w 7467600"/>
              <a:gd name="connsiteY184" fmla="*/ 4252936 h 6858000"/>
              <a:gd name="connsiteX185" fmla="*/ 3143018 w 7467600"/>
              <a:gd name="connsiteY185" fmla="*/ 4332698 h 6858000"/>
              <a:gd name="connsiteX186" fmla="*/ 3241520 w 7467600"/>
              <a:gd name="connsiteY186" fmla="*/ 4385112 h 6858000"/>
              <a:gd name="connsiteX187" fmla="*/ 3374575 w 7467600"/>
              <a:gd name="connsiteY187" fmla="*/ 4451517 h 6858000"/>
              <a:gd name="connsiteX188" fmla="*/ 3505221 w 7467600"/>
              <a:gd name="connsiteY188" fmla="*/ 4480757 h 6858000"/>
              <a:gd name="connsiteX189" fmla="*/ 2626982 w 7467600"/>
              <a:gd name="connsiteY189" fmla="*/ 4206450 h 6858000"/>
              <a:gd name="connsiteX190" fmla="*/ 1310106 w 7467600"/>
              <a:gd name="connsiteY190" fmla="*/ 3943217 h 6858000"/>
              <a:gd name="connsiteX191" fmla="*/ 854994 w 7467600"/>
              <a:gd name="connsiteY191" fmla="*/ 4399136 h 6858000"/>
              <a:gd name="connsiteX192" fmla="*/ 742462 w 7467600"/>
              <a:gd name="connsiteY192" fmla="*/ 4594648 h 6858000"/>
              <a:gd name="connsiteX193" fmla="*/ 820602 w 7467600"/>
              <a:gd name="connsiteY193" fmla="*/ 4485915 h 6858000"/>
              <a:gd name="connsiteX194" fmla="*/ 878295 w 7467600"/>
              <a:gd name="connsiteY194" fmla="*/ 4403594 h 6858000"/>
              <a:gd name="connsiteX195" fmla="*/ 1240607 w 7467600"/>
              <a:gd name="connsiteY195" fmla="*/ 4010401 h 6858000"/>
              <a:gd name="connsiteX196" fmla="*/ 1310106 w 7467600"/>
              <a:gd name="connsiteY196" fmla="*/ 3943217 h 6858000"/>
              <a:gd name="connsiteX197" fmla="*/ 1423113 w 7467600"/>
              <a:gd name="connsiteY197" fmla="*/ 3874565 h 6858000"/>
              <a:gd name="connsiteX198" fmla="*/ 1260565 w 7467600"/>
              <a:gd name="connsiteY198" fmla="*/ 4031982 h 6858000"/>
              <a:gd name="connsiteX199" fmla="*/ 901900 w 7467600"/>
              <a:gd name="connsiteY199" fmla="*/ 4421236 h 6858000"/>
              <a:gd name="connsiteX200" fmla="*/ 845044 w 7467600"/>
              <a:gd name="connsiteY200" fmla="*/ 4502436 h 6858000"/>
              <a:gd name="connsiteX201" fmla="*/ 685926 w 7467600"/>
              <a:gd name="connsiteY201" fmla="*/ 4703069 h 6858000"/>
              <a:gd name="connsiteX202" fmla="*/ 684248 w 7467600"/>
              <a:gd name="connsiteY202" fmla="*/ 4706721 h 6858000"/>
              <a:gd name="connsiteX203" fmla="*/ 1423113 w 7467600"/>
              <a:gd name="connsiteY203" fmla="*/ 3874565 h 6858000"/>
              <a:gd name="connsiteX204" fmla="*/ 3316479 w 7467600"/>
              <a:gd name="connsiteY204" fmla="*/ 3872136 h 6858000"/>
              <a:gd name="connsiteX205" fmla="*/ 3546806 w 7467600"/>
              <a:gd name="connsiteY205" fmla="*/ 4356139 h 6858000"/>
              <a:gd name="connsiteX206" fmla="*/ 3364433 w 7467600"/>
              <a:gd name="connsiteY206" fmla="*/ 3953121 h 6858000"/>
              <a:gd name="connsiteX207" fmla="*/ 3316479 w 7467600"/>
              <a:gd name="connsiteY207" fmla="*/ 3872136 h 6858000"/>
              <a:gd name="connsiteX208" fmla="*/ 3291335 w 7467600"/>
              <a:gd name="connsiteY208" fmla="*/ 3767420 h 6858000"/>
              <a:gd name="connsiteX209" fmla="*/ 3390805 w 7467600"/>
              <a:gd name="connsiteY209" fmla="*/ 3937163 h 6858000"/>
              <a:gd name="connsiteX210" fmla="*/ 3579062 w 7467600"/>
              <a:gd name="connsiteY210" fmla="*/ 4359040 h 6858000"/>
              <a:gd name="connsiteX211" fmla="*/ 3467355 w 7467600"/>
              <a:gd name="connsiteY211" fmla="*/ 3988130 h 6858000"/>
              <a:gd name="connsiteX212" fmla="*/ 3310753 w 7467600"/>
              <a:gd name="connsiteY212" fmla="*/ 3787140 h 6858000"/>
              <a:gd name="connsiteX213" fmla="*/ 3291335 w 7467600"/>
              <a:gd name="connsiteY213" fmla="*/ 3767420 h 6858000"/>
              <a:gd name="connsiteX214" fmla="*/ 1635889 w 7467600"/>
              <a:gd name="connsiteY214" fmla="*/ 3709494 h 6858000"/>
              <a:gd name="connsiteX215" fmla="*/ 1634800 w 7467600"/>
              <a:gd name="connsiteY215" fmla="*/ 3731111 h 6858000"/>
              <a:gd name="connsiteX216" fmla="*/ 1635889 w 7467600"/>
              <a:gd name="connsiteY216" fmla="*/ 3709494 h 6858000"/>
              <a:gd name="connsiteX217" fmla="*/ 1510397 w 7467600"/>
              <a:gd name="connsiteY217" fmla="*/ 3684705 h 6858000"/>
              <a:gd name="connsiteX218" fmla="*/ 1146550 w 7467600"/>
              <a:gd name="connsiteY218" fmla="*/ 3802012 h 6858000"/>
              <a:gd name="connsiteX219" fmla="*/ 698834 w 7467600"/>
              <a:gd name="connsiteY219" fmla="*/ 3952272 h 6858000"/>
              <a:gd name="connsiteX220" fmla="*/ 34256 w 7467600"/>
              <a:gd name="connsiteY220" fmla="*/ 4347603 h 6858000"/>
              <a:gd name="connsiteX221" fmla="*/ 527241 w 7467600"/>
              <a:gd name="connsiteY221" fmla="*/ 4065078 h 6858000"/>
              <a:gd name="connsiteX222" fmla="*/ 1510397 w 7467600"/>
              <a:gd name="connsiteY222" fmla="*/ 3684705 h 6858000"/>
              <a:gd name="connsiteX223" fmla="*/ 1313114 w 7467600"/>
              <a:gd name="connsiteY223" fmla="*/ 3655216 h 6858000"/>
              <a:gd name="connsiteX224" fmla="*/ 1109304 w 7467600"/>
              <a:gd name="connsiteY224" fmla="*/ 3669030 h 6858000"/>
              <a:gd name="connsiteX225" fmla="*/ 8129 w 7467600"/>
              <a:gd name="connsiteY225" fmla="*/ 4330519 h 6858000"/>
              <a:gd name="connsiteX226" fmla="*/ 687572 w 7467600"/>
              <a:gd name="connsiteY226" fmla="*/ 3925629 h 6858000"/>
              <a:gd name="connsiteX227" fmla="*/ 1138365 w 7467600"/>
              <a:gd name="connsiteY227" fmla="*/ 3774515 h 6858000"/>
              <a:gd name="connsiteX228" fmla="*/ 1505579 w 7467600"/>
              <a:gd name="connsiteY228" fmla="*/ 3655526 h 6858000"/>
              <a:gd name="connsiteX229" fmla="*/ 1313114 w 7467600"/>
              <a:gd name="connsiteY229" fmla="*/ 3655216 h 6858000"/>
              <a:gd name="connsiteX230" fmla="*/ 3655073 w 7467600"/>
              <a:gd name="connsiteY230" fmla="*/ 3650884 h 6858000"/>
              <a:gd name="connsiteX231" fmla="*/ 3989938 w 7467600"/>
              <a:gd name="connsiteY231" fmla="*/ 3991685 h 6858000"/>
              <a:gd name="connsiteX232" fmla="*/ 4393907 w 7467600"/>
              <a:gd name="connsiteY232" fmla="*/ 4261258 h 6858000"/>
              <a:gd name="connsiteX233" fmla="*/ 4648051 w 7467600"/>
              <a:gd name="connsiteY233" fmla="*/ 4374051 h 6858000"/>
              <a:gd name="connsiteX234" fmla="*/ 4383389 w 7467600"/>
              <a:gd name="connsiteY234" fmla="*/ 4184369 h 6858000"/>
              <a:gd name="connsiteX235" fmla="*/ 4165508 w 7467600"/>
              <a:gd name="connsiteY235" fmla="*/ 4035196 h 6858000"/>
              <a:gd name="connsiteX236" fmla="*/ 4068162 w 7467600"/>
              <a:gd name="connsiteY236" fmla="*/ 3953394 h 6858000"/>
              <a:gd name="connsiteX237" fmla="*/ 3981416 w 7467600"/>
              <a:gd name="connsiteY237" fmla="*/ 3880482 h 6858000"/>
              <a:gd name="connsiteX238" fmla="*/ 3800147 w 7467600"/>
              <a:gd name="connsiteY238" fmla="*/ 3749872 h 6858000"/>
              <a:gd name="connsiteX239" fmla="*/ 3655073 w 7467600"/>
              <a:gd name="connsiteY239" fmla="*/ 3650884 h 6858000"/>
              <a:gd name="connsiteX240" fmla="*/ 3670252 w 7467600"/>
              <a:gd name="connsiteY240" fmla="*/ 3622798 h 6858000"/>
              <a:gd name="connsiteX241" fmla="*/ 3817258 w 7467600"/>
              <a:gd name="connsiteY241" fmla="*/ 3723577 h 6858000"/>
              <a:gd name="connsiteX242" fmla="*/ 4000461 w 7467600"/>
              <a:gd name="connsiteY242" fmla="*/ 3855966 h 6858000"/>
              <a:gd name="connsiteX243" fmla="*/ 4088180 w 7467600"/>
              <a:gd name="connsiteY243" fmla="*/ 3929774 h 6858000"/>
              <a:gd name="connsiteX244" fmla="*/ 4184555 w 7467600"/>
              <a:gd name="connsiteY244" fmla="*/ 4010683 h 6858000"/>
              <a:gd name="connsiteX245" fmla="*/ 4399563 w 7467600"/>
              <a:gd name="connsiteY245" fmla="*/ 4158106 h 6858000"/>
              <a:gd name="connsiteX246" fmla="*/ 4684469 w 7467600"/>
              <a:gd name="connsiteY246" fmla="*/ 4364680 h 6858000"/>
              <a:gd name="connsiteX247" fmla="*/ 4690271 w 7467600"/>
              <a:gd name="connsiteY247" fmla="*/ 4370034 h 6858000"/>
              <a:gd name="connsiteX248" fmla="*/ 4136093 w 7467600"/>
              <a:gd name="connsiteY248" fmla="*/ 3858466 h 6858000"/>
              <a:gd name="connsiteX249" fmla="*/ 3670252 w 7467600"/>
              <a:gd name="connsiteY249" fmla="*/ 3622798 h 6858000"/>
              <a:gd name="connsiteX250" fmla="*/ 4440129 w 7467600"/>
              <a:gd name="connsiteY250" fmla="*/ 3448571 h 6858000"/>
              <a:gd name="connsiteX251" fmla="*/ 4856525 w 7467600"/>
              <a:gd name="connsiteY251" fmla="*/ 3915351 h 6858000"/>
              <a:gd name="connsiteX252" fmla="*/ 5059055 w 7467600"/>
              <a:gd name="connsiteY252" fmla="*/ 4108918 h 6858000"/>
              <a:gd name="connsiteX253" fmla="*/ 5290070 w 7467600"/>
              <a:gd name="connsiteY253" fmla="*/ 4263619 h 6858000"/>
              <a:gd name="connsiteX254" fmla="*/ 4834991 w 7467600"/>
              <a:gd name="connsiteY254" fmla="*/ 3830985 h 6858000"/>
              <a:gd name="connsiteX255" fmla="*/ 4440129 w 7467600"/>
              <a:gd name="connsiteY255" fmla="*/ 3448571 h 6858000"/>
              <a:gd name="connsiteX256" fmla="*/ 4441737 w 7467600"/>
              <a:gd name="connsiteY256" fmla="*/ 3399734 h 6858000"/>
              <a:gd name="connsiteX257" fmla="*/ 4431236 w 7467600"/>
              <a:gd name="connsiteY257" fmla="*/ 3400954 h 6858000"/>
              <a:gd name="connsiteX258" fmla="*/ 4557150 w 7467600"/>
              <a:gd name="connsiteY258" fmla="*/ 3510023 h 6858000"/>
              <a:gd name="connsiteX259" fmla="*/ 4856936 w 7467600"/>
              <a:gd name="connsiteY259" fmla="*/ 3809146 h 6858000"/>
              <a:gd name="connsiteX260" fmla="*/ 5111996 w 7467600"/>
              <a:gd name="connsiteY260" fmla="*/ 4065759 h 6858000"/>
              <a:gd name="connsiteX261" fmla="*/ 5388878 w 7467600"/>
              <a:gd name="connsiteY261" fmla="*/ 4300185 h 6858000"/>
              <a:gd name="connsiteX262" fmla="*/ 5425556 w 7467600"/>
              <a:gd name="connsiteY262" fmla="*/ 4308967 h 6858000"/>
              <a:gd name="connsiteX263" fmla="*/ 4943646 w 7467600"/>
              <a:gd name="connsiteY263" fmla="*/ 3822916 h 6858000"/>
              <a:gd name="connsiteX264" fmla="*/ 4594837 w 7467600"/>
              <a:gd name="connsiteY264" fmla="*/ 3532274 h 6858000"/>
              <a:gd name="connsiteX265" fmla="*/ 4441737 w 7467600"/>
              <a:gd name="connsiteY265" fmla="*/ 3399734 h 6858000"/>
              <a:gd name="connsiteX266" fmla="*/ 5425834 w 7467600"/>
              <a:gd name="connsiteY266" fmla="*/ 3162785 h 6858000"/>
              <a:gd name="connsiteX267" fmla="*/ 5401644 w 7467600"/>
              <a:gd name="connsiteY267" fmla="*/ 3617847 h 6858000"/>
              <a:gd name="connsiteX268" fmla="*/ 5467256 w 7467600"/>
              <a:gd name="connsiteY268" fmla="*/ 4175494 h 6858000"/>
              <a:gd name="connsiteX269" fmla="*/ 5448069 w 7467600"/>
              <a:gd name="connsiteY269" fmla="*/ 3567554 h 6858000"/>
              <a:gd name="connsiteX270" fmla="*/ 5425834 w 7467600"/>
              <a:gd name="connsiteY270" fmla="*/ 3162785 h 6858000"/>
              <a:gd name="connsiteX271" fmla="*/ 1318687 w 7467600"/>
              <a:gd name="connsiteY271" fmla="*/ 3113840 h 6858000"/>
              <a:gd name="connsiteX272" fmla="*/ 1066793 w 7467600"/>
              <a:gd name="connsiteY272" fmla="*/ 3212171 h 6858000"/>
              <a:gd name="connsiteX273" fmla="*/ 993319 w 7467600"/>
              <a:gd name="connsiteY273" fmla="*/ 3247648 h 6858000"/>
              <a:gd name="connsiteX274" fmla="*/ 853081 w 7467600"/>
              <a:gd name="connsiteY274" fmla="*/ 3312410 h 6858000"/>
              <a:gd name="connsiteX275" fmla="*/ 805957 w 7467600"/>
              <a:gd name="connsiteY275" fmla="*/ 3330443 h 6858000"/>
              <a:gd name="connsiteX276" fmla="*/ 1318687 w 7467600"/>
              <a:gd name="connsiteY276" fmla="*/ 3113840 h 6858000"/>
              <a:gd name="connsiteX277" fmla="*/ 5453702 w 7467600"/>
              <a:gd name="connsiteY277" fmla="*/ 3090882 h 6858000"/>
              <a:gd name="connsiteX278" fmla="*/ 5480135 w 7467600"/>
              <a:gd name="connsiteY278" fmla="*/ 3565802 h 6858000"/>
              <a:gd name="connsiteX279" fmla="*/ 5499023 w 7467600"/>
              <a:gd name="connsiteY279" fmla="*/ 4166310 h 6858000"/>
              <a:gd name="connsiteX280" fmla="*/ 5547022 w 7467600"/>
              <a:gd name="connsiteY280" fmla="*/ 3607838 h 6858000"/>
              <a:gd name="connsiteX281" fmla="*/ 5515964 w 7467600"/>
              <a:gd name="connsiteY281" fmla="*/ 3378541 h 6858000"/>
              <a:gd name="connsiteX282" fmla="*/ 5453702 w 7467600"/>
              <a:gd name="connsiteY282" fmla="*/ 3090882 h 6858000"/>
              <a:gd name="connsiteX283" fmla="*/ 1238695 w 7467600"/>
              <a:gd name="connsiteY283" fmla="*/ 3076820 h 6858000"/>
              <a:gd name="connsiteX284" fmla="*/ 716371 w 7467600"/>
              <a:gd name="connsiteY284" fmla="*/ 3293249 h 6858000"/>
              <a:gd name="connsiteX285" fmla="*/ 579522 w 7467600"/>
              <a:gd name="connsiteY285" fmla="*/ 3371759 h 6858000"/>
              <a:gd name="connsiteX286" fmla="*/ 600288 w 7467600"/>
              <a:gd name="connsiteY286" fmla="*/ 3365555 h 6858000"/>
              <a:gd name="connsiteX287" fmla="*/ 840692 w 7467600"/>
              <a:gd name="connsiteY287" fmla="*/ 3284921 h 6858000"/>
              <a:gd name="connsiteX288" fmla="*/ 979248 w 7467600"/>
              <a:gd name="connsiteY288" fmla="*/ 3221003 h 6858000"/>
              <a:gd name="connsiteX289" fmla="*/ 1053282 w 7467600"/>
              <a:gd name="connsiteY289" fmla="*/ 3185247 h 6858000"/>
              <a:gd name="connsiteX290" fmla="*/ 1320603 w 7467600"/>
              <a:gd name="connsiteY290" fmla="*/ 3081281 h 6858000"/>
              <a:gd name="connsiteX291" fmla="*/ 1238695 w 7467600"/>
              <a:gd name="connsiteY291" fmla="*/ 3076820 h 6858000"/>
              <a:gd name="connsiteX292" fmla="*/ 5425627 w 7467600"/>
              <a:gd name="connsiteY292" fmla="*/ 2954192 h 6858000"/>
              <a:gd name="connsiteX293" fmla="*/ 5470770 w 7467600"/>
              <a:gd name="connsiteY293" fmla="*/ 3005435 h 6858000"/>
              <a:gd name="connsiteX294" fmla="*/ 5519779 w 7467600"/>
              <a:gd name="connsiteY294" fmla="*/ 4359223 h 6858000"/>
              <a:gd name="connsiteX295" fmla="*/ 5520293 w 7467600"/>
              <a:gd name="connsiteY295" fmla="*/ 4360602 h 6858000"/>
              <a:gd name="connsiteX296" fmla="*/ 5767221 w 7467600"/>
              <a:gd name="connsiteY296" fmla="*/ 4665564 h 6858000"/>
              <a:gd name="connsiteX297" fmla="*/ 6937169 w 7467600"/>
              <a:gd name="connsiteY297" fmla="*/ 4815941 h 6858000"/>
              <a:gd name="connsiteX298" fmla="*/ 6953922 w 7467600"/>
              <a:gd name="connsiteY298" fmla="*/ 4890068 h 6858000"/>
              <a:gd name="connsiteX299" fmla="*/ 6071359 w 7467600"/>
              <a:gd name="connsiteY299" fmla="*/ 4770770 h 6858000"/>
              <a:gd name="connsiteX300" fmla="*/ 6038839 w 7467600"/>
              <a:gd name="connsiteY300" fmla="*/ 4764474 h 6858000"/>
              <a:gd name="connsiteX301" fmla="*/ 6038706 w 7467600"/>
              <a:gd name="connsiteY301" fmla="*/ 4763847 h 6858000"/>
              <a:gd name="connsiteX302" fmla="*/ 6037784 w 7467600"/>
              <a:gd name="connsiteY302" fmla="*/ 4764270 h 6858000"/>
              <a:gd name="connsiteX303" fmla="*/ 6038839 w 7467600"/>
              <a:gd name="connsiteY303" fmla="*/ 4764474 h 6858000"/>
              <a:gd name="connsiteX304" fmla="*/ 6040338 w 7467600"/>
              <a:gd name="connsiteY304" fmla="*/ 4771418 h 6858000"/>
              <a:gd name="connsiteX305" fmla="*/ 6024488 w 7467600"/>
              <a:gd name="connsiteY305" fmla="*/ 4809903 h 6858000"/>
              <a:gd name="connsiteX306" fmla="*/ 5599771 w 7467600"/>
              <a:gd name="connsiteY306" fmla="*/ 5509652 h 6858000"/>
              <a:gd name="connsiteX307" fmla="*/ 5548843 w 7467600"/>
              <a:gd name="connsiteY307" fmla="*/ 5563845 h 6858000"/>
              <a:gd name="connsiteX308" fmla="*/ 5940952 w 7467600"/>
              <a:gd name="connsiteY308" fmla="*/ 6250028 h 6858000"/>
              <a:gd name="connsiteX309" fmla="*/ 6043441 w 7467600"/>
              <a:gd name="connsiteY309" fmla="*/ 6665847 h 6858000"/>
              <a:gd name="connsiteX310" fmla="*/ 6093432 w 7467600"/>
              <a:gd name="connsiteY310" fmla="*/ 6858000 h 6858000"/>
              <a:gd name="connsiteX311" fmla="*/ 6034344 w 7467600"/>
              <a:gd name="connsiteY311" fmla="*/ 6858000 h 6858000"/>
              <a:gd name="connsiteX312" fmla="*/ 6026679 w 7467600"/>
              <a:gd name="connsiteY312" fmla="*/ 6836959 h 6858000"/>
              <a:gd name="connsiteX313" fmla="*/ 5800441 w 7467600"/>
              <a:gd name="connsiteY313" fmla="*/ 6335286 h 6858000"/>
              <a:gd name="connsiteX314" fmla="*/ 5526562 w 7467600"/>
              <a:gd name="connsiteY314" fmla="*/ 5705388 h 6858000"/>
              <a:gd name="connsiteX315" fmla="*/ 5519640 w 7467600"/>
              <a:gd name="connsiteY315" fmla="*/ 5683774 h 6858000"/>
              <a:gd name="connsiteX316" fmla="*/ 5844559 w 7467600"/>
              <a:gd name="connsiteY316" fmla="*/ 6553349 h 6858000"/>
              <a:gd name="connsiteX317" fmla="*/ 5975994 w 7467600"/>
              <a:gd name="connsiteY317" fmla="*/ 6858000 h 6858000"/>
              <a:gd name="connsiteX318" fmla="*/ 5898547 w 7467600"/>
              <a:gd name="connsiteY318" fmla="*/ 6858000 h 6858000"/>
              <a:gd name="connsiteX319" fmla="*/ 5682041 w 7467600"/>
              <a:gd name="connsiteY319" fmla="*/ 6355860 h 6858000"/>
              <a:gd name="connsiteX320" fmla="*/ 5461758 w 7467600"/>
              <a:gd name="connsiteY320" fmla="*/ 5820220 h 6858000"/>
              <a:gd name="connsiteX321" fmla="*/ 5237282 w 7467600"/>
              <a:gd name="connsiteY321" fmla="*/ 6579086 h 6858000"/>
              <a:gd name="connsiteX322" fmla="*/ 5115009 w 7467600"/>
              <a:gd name="connsiteY322" fmla="*/ 6858000 h 6858000"/>
              <a:gd name="connsiteX323" fmla="*/ 5028074 w 7467600"/>
              <a:gd name="connsiteY323" fmla="*/ 6858000 h 6858000"/>
              <a:gd name="connsiteX324" fmla="*/ 5079508 w 7467600"/>
              <a:gd name="connsiteY324" fmla="*/ 6749074 h 6858000"/>
              <a:gd name="connsiteX325" fmla="*/ 5371846 w 7467600"/>
              <a:gd name="connsiteY325" fmla="*/ 5924413 h 6858000"/>
              <a:gd name="connsiteX326" fmla="*/ 5270512 w 7467600"/>
              <a:gd name="connsiteY326" fmla="*/ 6138975 h 6858000"/>
              <a:gd name="connsiteX327" fmla="*/ 5062409 w 7467600"/>
              <a:gd name="connsiteY327" fmla="*/ 6653544 h 6858000"/>
              <a:gd name="connsiteX328" fmla="*/ 5036628 w 7467600"/>
              <a:gd name="connsiteY328" fmla="*/ 6754247 h 6858000"/>
              <a:gd name="connsiteX329" fmla="*/ 5009112 w 7467600"/>
              <a:gd name="connsiteY329" fmla="*/ 6858000 h 6858000"/>
              <a:gd name="connsiteX330" fmla="*/ 4976679 w 7467600"/>
              <a:gd name="connsiteY330" fmla="*/ 6858000 h 6858000"/>
              <a:gd name="connsiteX331" fmla="*/ 5006537 w 7467600"/>
              <a:gd name="connsiteY331" fmla="*/ 6747068 h 6858000"/>
              <a:gd name="connsiteX332" fmla="*/ 5032723 w 7467600"/>
              <a:gd name="connsiteY332" fmla="*/ 6644957 h 6858000"/>
              <a:gd name="connsiteX333" fmla="*/ 5242949 w 7467600"/>
              <a:gd name="connsiteY333" fmla="*/ 6125175 h 6858000"/>
              <a:gd name="connsiteX334" fmla="*/ 5286321 w 7467600"/>
              <a:gd name="connsiteY334" fmla="*/ 6033555 h 6858000"/>
              <a:gd name="connsiteX335" fmla="*/ 5008210 w 7467600"/>
              <a:gd name="connsiteY335" fmla="*/ 6649194 h 6858000"/>
              <a:gd name="connsiteX336" fmla="*/ 4986321 w 7467600"/>
              <a:gd name="connsiteY336" fmla="*/ 6765687 h 6858000"/>
              <a:gd name="connsiteX337" fmla="*/ 4973474 w 7467600"/>
              <a:gd name="connsiteY337" fmla="*/ 6858000 h 6858000"/>
              <a:gd name="connsiteX338" fmla="*/ 4907178 w 7467600"/>
              <a:gd name="connsiteY338" fmla="*/ 6858000 h 6858000"/>
              <a:gd name="connsiteX339" fmla="*/ 4910810 w 7467600"/>
              <a:gd name="connsiteY339" fmla="*/ 6829660 h 6858000"/>
              <a:gd name="connsiteX340" fmla="*/ 4987461 w 7467600"/>
              <a:gd name="connsiteY340" fmla="*/ 6432994 h 6858000"/>
              <a:gd name="connsiteX341" fmla="*/ 5179262 w 7467600"/>
              <a:gd name="connsiteY341" fmla="*/ 6035044 h 6858000"/>
              <a:gd name="connsiteX342" fmla="*/ 4689678 w 7467600"/>
              <a:gd name="connsiteY342" fmla="*/ 6440241 h 6858000"/>
              <a:gd name="connsiteX343" fmla="*/ 4477543 w 7467600"/>
              <a:gd name="connsiteY343" fmla="*/ 6674836 h 6858000"/>
              <a:gd name="connsiteX344" fmla="*/ 4329957 w 7467600"/>
              <a:gd name="connsiteY344" fmla="*/ 6858000 h 6858000"/>
              <a:gd name="connsiteX345" fmla="*/ 4218595 w 7467600"/>
              <a:gd name="connsiteY345" fmla="*/ 6858000 h 6858000"/>
              <a:gd name="connsiteX346" fmla="*/ 4368888 w 7467600"/>
              <a:gd name="connsiteY346" fmla="*/ 6668412 h 6858000"/>
              <a:gd name="connsiteX347" fmla="*/ 4563091 w 7467600"/>
              <a:gd name="connsiteY347" fmla="*/ 6442508 h 6858000"/>
              <a:gd name="connsiteX348" fmla="*/ 5387324 w 7467600"/>
              <a:gd name="connsiteY348" fmla="*/ 5705830 h 6858000"/>
              <a:gd name="connsiteX349" fmla="*/ 5073620 w 7467600"/>
              <a:gd name="connsiteY349" fmla="*/ 5955437 h 6858000"/>
              <a:gd name="connsiteX350" fmla="*/ 4689789 w 7467600"/>
              <a:gd name="connsiteY350" fmla="*/ 6268382 h 6858000"/>
              <a:gd name="connsiteX351" fmla="*/ 4418722 w 7467600"/>
              <a:gd name="connsiteY351" fmla="*/ 6570886 h 6858000"/>
              <a:gd name="connsiteX352" fmla="*/ 4214944 w 7467600"/>
              <a:gd name="connsiteY352" fmla="*/ 6858000 h 6858000"/>
              <a:gd name="connsiteX353" fmla="*/ 4177898 w 7467600"/>
              <a:gd name="connsiteY353" fmla="*/ 6858000 h 6858000"/>
              <a:gd name="connsiteX354" fmla="*/ 4391597 w 7467600"/>
              <a:gd name="connsiteY354" fmla="*/ 6556370 h 6858000"/>
              <a:gd name="connsiteX355" fmla="*/ 4668889 w 7467600"/>
              <a:gd name="connsiteY355" fmla="*/ 6246399 h 6858000"/>
              <a:gd name="connsiteX356" fmla="*/ 5055427 w 7467600"/>
              <a:gd name="connsiteY356" fmla="*/ 5931476 h 6858000"/>
              <a:gd name="connsiteX357" fmla="*/ 5371814 w 7467600"/>
              <a:gd name="connsiteY357" fmla="*/ 5678975 h 6858000"/>
              <a:gd name="connsiteX358" fmla="*/ 4987918 w 7467600"/>
              <a:gd name="connsiteY358" fmla="*/ 5838701 h 6858000"/>
              <a:gd name="connsiteX359" fmla="*/ 4317146 w 7467600"/>
              <a:gd name="connsiteY359" fmla="*/ 6587716 h 6858000"/>
              <a:gd name="connsiteX360" fmla="*/ 4171627 w 7467600"/>
              <a:gd name="connsiteY360" fmla="*/ 6858000 h 6858000"/>
              <a:gd name="connsiteX361" fmla="*/ 4081585 w 7467600"/>
              <a:gd name="connsiteY361" fmla="*/ 6858000 h 6858000"/>
              <a:gd name="connsiteX362" fmla="*/ 4238603 w 7467600"/>
              <a:gd name="connsiteY362" fmla="*/ 6559341 h 6858000"/>
              <a:gd name="connsiteX363" fmla="*/ 4778333 w 7467600"/>
              <a:gd name="connsiteY363" fmla="*/ 5873626 h 6858000"/>
              <a:gd name="connsiteX364" fmla="*/ 5414185 w 7467600"/>
              <a:gd name="connsiteY364" fmla="*/ 5573882 h 6858000"/>
              <a:gd name="connsiteX365" fmla="*/ 5959648 w 7467600"/>
              <a:gd name="connsiteY365" fmla="*/ 4760797 h 6858000"/>
              <a:gd name="connsiteX366" fmla="*/ 5355019 w 7467600"/>
              <a:gd name="connsiteY366" fmla="*/ 4734672 h 6858000"/>
              <a:gd name="connsiteX367" fmla="*/ 5083565 w 7467600"/>
              <a:gd name="connsiteY367" fmla="*/ 5179121 h 6858000"/>
              <a:gd name="connsiteX368" fmla="*/ 4713577 w 7467600"/>
              <a:gd name="connsiteY368" fmla="*/ 5616803 h 6858000"/>
              <a:gd name="connsiteX369" fmla="*/ 3989559 w 7467600"/>
              <a:gd name="connsiteY369" fmla="*/ 6145945 h 6858000"/>
              <a:gd name="connsiteX370" fmla="*/ 3939824 w 7467600"/>
              <a:gd name="connsiteY370" fmla="*/ 6066900 h 6858000"/>
              <a:gd name="connsiteX371" fmla="*/ 4584537 w 7467600"/>
              <a:gd name="connsiteY371" fmla="*/ 5324826 h 6858000"/>
              <a:gd name="connsiteX372" fmla="*/ 5037105 w 7467600"/>
              <a:gd name="connsiteY372" fmla="*/ 5088765 h 6858000"/>
              <a:gd name="connsiteX373" fmla="*/ 5039930 w 7467600"/>
              <a:gd name="connsiteY373" fmla="*/ 5089585 h 6858000"/>
              <a:gd name="connsiteX374" fmla="*/ 5263764 w 7467600"/>
              <a:gd name="connsiteY374" fmla="*/ 4735525 h 6858000"/>
              <a:gd name="connsiteX375" fmla="*/ 4086300 w 7467600"/>
              <a:gd name="connsiteY375" fmla="*/ 4884599 h 6858000"/>
              <a:gd name="connsiteX376" fmla="*/ 4085485 w 7467600"/>
              <a:gd name="connsiteY376" fmla="*/ 4899070 h 6858000"/>
              <a:gd name="connsiteX377" fmla="*/ 3871915 w 7467600"/>
              <a:gd name="connsiteY377" fmla="*/ 5253645 h 6858000"/>
              <a:gd name="connsiteX378" fmla="*/ 3799374 w 7467600"/>
              <a:gd name="connsiteY378" fmla="*/ 5466127 h 6858000"/>
              <a:gd name="connsiteX379" fmla="*/ 3498850 w 7467600"/>
              <a:gd name="connsiteY379" fmla="*/ 6661888 h 6858000"/>
              <a:gd name="connsiteX380" fmla="*/ 3399216 w 7467600"/>
              <a:gd name="connsiteY380" fmla="*/ 6858000 h 6858000"/>
              <a:gd name="connsiteX381" fmla="*/ 3303688 w 7467600"/>
              <a:gd name="connsiteY381" fmla="*/ 6858000 h 6858000"/>
              <a:gd name="connsiteX382" fmla="*/ 3391774 w 7467600"/>
              <a:gd name="connsiteY382" fmla="*/ 6697181 h 6858000"/>
              <a:gd name="connsiteX383" fmla="*/ 3735540 w 7467600"/>
              <a:gd name="connsiteY383" fmla="*/ 5546923 h 6858000"/>
              <a:gd name="connsiteX384" fmla="*/ 3729438 w 7467600"/>
              <a:gd name="connsiteY384" fmla="*/ 5569058 h 6858000"/>
              <a:gd name="connsiteX385" fmla="*/ 3707782 w 7467600"/>
              <a:gd name="connsiteY385" fmla="*/ 5644908 h 6858000"/>
              <a:gd name="connsiteX386" fmla="*/ 3583827 w 7467600"/>
              <a:gd name="connsiteY386" fmla="*/ 6039215 h 6858000"/>
              <a:gd name="connsiteX387" fmla="*/ 3547861 w 7467600"/>
              <a:gd name="connsiteY387" fmla="*/ 6129609 h 6858000"/>
              <a:gd name="connsiteX388" fmla="*/ 3490905 w 7467600"/>
              <a:gd name="connsiteY388" fmla="*/ 6277660 h 6858000"/>
              <a:gd name="connsiteX389" fmla="*/ 3455859 w 7467600"/>
              <a:gd name="connsiteY389" fmla="*/ 6391301 h 6858000"/>
              <a:gd name="connsiteX390" fmla="*/ 3429112 w 7467600"/>
              <a:gd name="connsiteY390" fmla="*/ 6479469 h 6858000"/>
              <a:gd name="connsiteX391" fmla="*/ 3304862 w 7467600"/>
              <a:gd name="connsiteY391" fmla="*/ 6796476 h 6858000"/>
              <a:gd name="connsiteX392" fmla="*/ 3276071 w 7467600"/>
              <a:gd name="connsiteY392" fmla="*/ 6858000 h 6858000"/>
              <a:gd name="connsiteX393" fmla="*/ 3240805 w 7467600"/>
              <a:gd name="connsiteY393" fmla="*/ 6858000 h 6858000"/>
              <a:gd name="connsiteX394" fmla="*/ 3275917 w 7467600"/>
              <a:gd name="connsiteY394" fmla="*/ 6783192 h 6858000"/>
              <a:gd name="connsiteX395" fmla="*/ 3399358 w 7467600"/>
              <a:gd name="connsiteY395" fmla="*/ 6469011 h 6858000"/>
              <a:gd name="connsiteX396" fmla="*/ 3425650 w 7467600"/>
              <a:gd name="connsiteY396" fmla="*/ 6381333 h 6858000"/>
              <a:gd name="connsiteX397" fmla="*/ 3460661 w 7467600"/>
              <a:gd name="connsiteY397" fmla="*/ 6266763 h 6858000"/>
              <a:gd name="connsiteX398" fmla="*/ 3518021 w 7467600"/>
              <a:gd name="connsiteY398" fmla="*/ 6117298 h 6858000"/>
              <a:gd name="connsiteX399" fmla="*/ 3554035 w 7467600"/>
              <a:gd name="connsiteY399" fmla="*/ 6027832 h 6858000"/>
              <a:gd name="connsiteX400" fmla="*/ 3677174 w 7467600"/>
              <a:gd name="connsiteY400" fmla="*/ 5636351 h 6858000"/>
              <a:gd name="connsiteX401" fmla="*/ 3698819 w 7467600"/>
              <a:gd name="connsiteY401" fmla="*/ 5560503 h 6858000"/>
              <a:gd name="connsiteX402" fmla="*/ 3702094 w 7467600"/>
              <a:gd name="connsiteY402" fmla="*/ 5549194 h 6858000"/>
              <a:gd name="connsiteX403" fmla="*/ 3398355 w 7467600"/>
              <a:gd name="connsiteY403" fmla="*/ 6094603 h 6858000"/>
              <a:gd name="connsiteX404" fmla="*/ 3193941 w 7467600"/>
              <a:gd name="connsiteY404" fmla="*/ 6798775 h 6858000"/>
              <a:gd name="connsiteX405" fmla="*/ 3184140 w 7467600"/>
              <a:gd name="connsiteY405" fmla="*/ 6858000 h 6858000"/>
              <a:gd name="connsiteX406" fmla="*/ 3099978 w 7467600"/>
              <a:gd name="connsiteY406" fmla="*/ 6858000 h 6858000"/>
              <a:gd name="connsiteX407" fmla="*/ 3101556 w 7467600"/>
              <a:gd name="connsiteY407" fmla="*/ 6843337 h 6858000"/>
              <a:gd name="connsiteX408" fmla="*/ 3370162 w 7467600"/>
              <a:gd name="connsiteY408" fmla="*/ 5785550 h 6858000"/>
              <a:gd name="connsiteX409" fmla="*/ 3746477 w 7467600"/>
              <a:gd name="connsiteY409" fmla="*/ 5377889 h 6858000"/>
              <a:gd name="connsiteX410" fmla="*/ 3863399 w 7467600"/>
              <a:gd name="connsiteY410" fmla="*/ 5087257 h 6858000"/>
              <a:gd name="connsiteX411" fmla="*/ 3968712 w 7467600"/>
              <a:gd name="connsiteY411" fmla="*/ 4913989 h 6858000"/>
              <a:gd name="connsiteX412" fmla="*/ 2792390 w 7467600"/>
              <a:gd name="connsiteY412" fmla="*/ 5382974 h 6858000"/>
              <a:gd name="connsiteX413" fmla="*/ 2714982 w 7467600"/>
              <a:gd name="connsiteY413" fmla="*/ 5427051 h 6858000"/>
              <a:gd name="connsiteX414" fmla="*/ 2813361 w 7467600"/>
              <a:gd name="connsiteY414" fmla="*/ 6023912 h 6858000"/>
              <a:gd name="connsiteX415" fmla="*/ 2688430 w 7467600"/>
              <a:gd name="connsiteY415" fmla="*/ 6801564 h 6858000"/>
              <a:gd name="connsiteX416" fmla="*/ 2629626 w 7467600"/>
              <a:gd name="connsiteY416" fmla="*/ 6763394 h 6858000"/>
              <a:gd name="connsiteX417" fmla="*/ 2565328 w 7467600"/>
              <a:gd name="connsiteY417" fmla="*/ 5516399 h 6858000"/>
              <a:gd name="connsiteX418" fmla="*/ 1922999 w 7467600"/>
              <a:gd name="connsiteY418" fmla="*/ 5980343 h 6858000"/>
              <a:gd name="connsiteX419" fmla="*/ 1950261 w 7467600"/>
              <a:gd name="connsiteY419" fmla="*/ 6405858 h 6858000"/>
              <a:gd name="connsiteX420" fmla="*/ 2365554 w 7467600"/>
              <a:gd name="connsiteY420" fmla="*/ 6759107 h 6858000"/>
              <a:gd name="connsiteX421" fmla="*/ 2424142 w 7467600"/>
              <a:gd name="connsiteY421" fmla="*/ 6858000 h 6858000"/>
              <a:gd name="connsiteX422" fmla="*/ 2395994 w 7467600"/>
              <a:gd name="connsiteY422" fmla="*/ 6858000 h 6858000"/>
              <a:gd name="connsiteX423" fmla="*/ 2392863 w 7467600"/>
              <a:gd name="connsiteY423" fmla="*/ 6852964 h 6858000"/>
              <a:gd name="connsiteX424" fmla="*/ 2017589 w 7467600"/>
              <a:gd name="connsiteY424" fmla="*/ 6493982 h 6858000"/>
              <a:gd name="connsiteX425" fmla="*/ 2147336 w 7467600"/>
              <a:gd name="connsiteY425" fmla="*/ 6594052 h 6858000"/>
              <a:gd name="connsiteX426" fmla="*/ 2207047 w 7467600"/>
              <a:gd name="connsiteY426" fmla="*/ 6654540 h 6858000"/>
              <a:gd name="connsiteX427" fmla="*/ 2299106 w 7467600"/>
              <a:gd name="connsiteY427" fmla="*/ 6778931 h 6858000"/>
              <a:gd name="connsiteX428" fmla="*/ 2314430 w 7467600"/>
              <a:gd name="connsiteY428" fmla="*/ 6801144 h 6858000"/>
              <a:gd name="connsiteX429" fmla="*/ 2352406 w 7467600"/>
              <a:gd name="connsiteY429" fmla="*/ 6858000 h 6858000"/>
              <a:gd name="connsiteX430" fmla="*/ 2314492 w 7467600"/>
              <a:gd name="connsiteY430" fmla="*/ 6858000 h 6858000"/>
              <a:gd name="connsiteX431" fmla="*/ 2288095 w 7467600"/>
              <a:gd name="connsiteY431" fmla="*/ 6818030 h 6858000"/>
              <a:gd name="connsiteX432" fmla="*/ 2272768 w 7467600"/>
              <a:gd name="connsiteY432" fmla="*/ 6795822 h 6858000"/>
              <a:gd name="connsiteX433" fmla="*/ 2182715 w 7467600"/>
              <a:gd name="connsiteY433" fmla="*/ 6675071 h 6858000"/>
              <a:gd name="connsiteX434" fmla="*/ 2032061 w 7467600"/>
              <a:gd name="connsiteY434" fmla="*/ 6541380 h 6858000"/>
              <a:gd name="connsiteX435" fmla="*/ 2257220 w 7467600"/>
              <a:gd name="connsiteY435" fmla="*/ 6826257 h 6858000"/>
              <a:gd name="connsiteX436" fmla="*/ 2281324 w 7467600"/>
              <a:gd name="connsiteY436" fmla="*/ 6858000 h 6858000"/>
              <a:gd name="connsiteX437" fmla="*/ 2242860 w 7467600"/>
              <a:gd name="connsiteY437" fmla="*/ 6858000 h 6858000"/>
              <a:gd name="connsiteX438" fmla="*/ 2232818 w 7467600"/>
              <a:gd name="connsiteY438" fmla="*/ 6844926 h 6858000"/>
              <a:gd name="connsiteX439" fmla="*/ 1990172 w 7467600"/>
              <a:gd name="connsiteY439" fmla="*/ 6542121 h 6858000"/>
              <a:gd name="connsiteX440" fmla="*/ 2124090 w 7467600"/>
              <a:gd name="connsiteY440" fmla="*/ 6761017 h 6858000"/>
              <a:gd name="connsiteX441" fmla="*/ 2200380 w 7467600"/>
              <a:gd name="connsiteY441" fmla="*/ 6858000 h 6858000"/>
              <a:gd name="connsiteX442" fmla="*/ 2147507 w 7467600"/>
              <a:gd name="connsiteY442" fmla="*/ 6858000 h 6858000"/>
              <a:gd name="connsiteX443" fmla="*/ 2070668 w 7467600"/>
              <a:gd name="connsiteY443" fmla="*/ 6761520 h 6858000"/>
              <a:gd name="connsiteX444" fmla="*/ 1975142 w 7467600"/>
              <a:gd name="connsiteY444" fmla="*/ 6585570 h 6858000"/>
              <a:gd name="connsiteX445" fmla="*/ 2050035 w 7467600"/>
              <a:gd name="connsiteY445" fmla="*/ 6813345 h 6858000"/>
              <a:gd name="connsiteX446" fmla="*/ 2063025 w 7467600"/>
              <a:gd name="connsiteY446" fmla="*/ 6858000 h 6858000"/>
              <a:gd name="connsiteX447" fmla="*/ 2021675 w 7467600"/>
              <a:gd name="connsiteY447" fmla="*/ 6858000 h 6858000"/>
              <a:gd name="connsiteX448" fmla="*/ 2019308 w 7467600"/>
              <a:gd name="connsiteY448" fmla="*/ 6847118 h 6858000"/>
              <a:gd name="connsiteX449" fmla="*/ 1938835 w 7467600"/>
              <a:gd name="connsiteY449" fmla="*/ 6551160 h 6858000"/>
              <a:gd name="connsiteX450" fmla="*/ 1953230 w 7467600"/>
              <a:gd name="connsiteY450" fmla="*/ 6759699 h 6858000"/>
              <a:gd name="connsiteX451" fmla="*/ 1956763 w 7467600"/>
              <a:gd name="connsiteY451" fmla="*/ 6778191 h 6858000"/>
              <a:gd name="connsiteX452" fmla="*/ 1967925 w 7467600"/>
              <a:gd name="connsiteY452" fmla="*/ 6858000 h 6858000"/>
              <a:gd name="connsiteX453" fmla="*/ 1936622 w 7467600"/>
              <a:gd name="connsiteY453" fmla="*/ 6858000 h 6858000"/>
              <a:gd name="connsiteX454" fmla="*/ 1926261 w 7467600"/>
              <a:gd name="connsiteY454" fmla="*/ 6784064 h 6858000"/>
              <a:gd name="connsiteX455" fmla="*/ 1922724 w 7467600"/>
              <a:gd name="connsiteY455" fmla="*/ 6765577 h 6858000"/>
              <a:gd name="connsiteX456" fmla="*/ 1904650 w 7467600"/>
              <a:gd name="connsiteY456" fmla="*/ 6639616 h 6858000"/>
              <a:gd name="connsiteX457" fmla="*/ 1885273 w 7467600"/>
              <a:gd name="connsiteY457" fmla="*/ 6858000 h 6858000"/>
              <a:gd name="connsiteX458" fmla="*/ 1854363 w 7467600"/>
              <a:gd name="connsiteY458" fmla="*/ 6858000 h 6858000"/>
              <a:gd name="connsiteX459" fmla="*/ 1880391 w 7467600"/>
              <a:gd name="connsiteY459" fmla="*/ 6603796 h 6858000"/>
              <a:gd name="connsiteX460" fmla="*/ 1818273 w 7467600"/>
              <a:gd name="connsiteY460" fmla="*/ 6715729 h 6858000"/>
              <a:gd name="connsiteX461" fmla="*/ 1794691 w 7467600"/>
              <a:gd name="connsiteY461" fmla="*/ 6843239 h 6858000"/>
              <a:gd name="connsiteX462" fmla="*/ 1794914 w 7467600"/>
              <a:gd name="connsiteY462" fmla="*/ 6858000 h 6858000"/>
              <a:gd name="connsiteX463" fmla="*/ 1746128 w 7467600"/>
              <a:gd name="connsiteY463" fmla="*/ 6858000 h 6858000"/>
              <a:gd name="connsiteX464" fmla="*/ 1753934 w 7467600"/>
              <a:gd name="connsiteY464" fmla="*/ 6724796 h 6858000"/>
              <a:gd name="connsiteX465" fmla="*/ 1792053 w 7467600"/>
              <a:gd name="connsiteY465" fmla="*/ 6572396 h 6858000"/>
              <a:gd name="connsiteX466" fmla="*/ 1862248 w 7467600"/>
              <a:gd name="connsiteY466" fmla="*/ 6266397 h 6858000"/>
              <a:gd name="connsiteX467" fmla="*/ 1862250 w 7467600"/>
              <a:gd name="connsiteY467" fmla="*/ 6033531 h 6858000"/>
              <a:gd name="connsiteX468" fmla="*/ 1211999 w 7467600"/>
              <a:gd name="connsiteY468" fmla="*/ 6683610 h 6858000"/>
              <a:gd name="connsiteX469" fmla="*/ 1213266 w 7467600"/>
              <a:gd name="connsiteY469" fmla="*/ 6691947 h 6858000"/>
              <a:gd name="connsiteX470" fmla="*/ 1203370 w 7467600"/>
              <a:gd name="connsiteY470" fmla="*/ 6850676 h 6858000"/>
              <a:gd name="connsiteX471" fmla="*/ 1203671 w 7467600"/>
              <a:gd name="connsiteY471" fmla="*/ 6858000 h 6858000"/>
              <a:gd name="connsiteX472" fmla="*/ 1143180 w 7467600"/>
              <a:gd name="connsiteY472" fmla="*/ 6858000 h 6858000"/>
              <a:gd name="connsiteX473" fmla="*/ 1142176 w 7467600"/>
              <a:gd name="connsiteY473" fmla="*/ 6766045 h 6858000"/>
              <a:gd name="connsiteX474" fmla="*/ 1067484 w 7467600"/>
              <a:gd name="connsiteY474" fmla="*/ 6858000 h 6858000"/>
              <a:gd name="connsiteX475" fmla="*/ 953928 w 7467600"/>
              <a:gd name="connsiteY475" fmla="*/ 6858000 h 6858000"/>
              <a:gd name="connsiteX476" fmla="*/ 959715 w 7467600"/>
              <a:gd name="connsiteY476" fmla="*/ 6850185 h 6858000"/>
              <a:gd name="connsiteX477" fmla="*/ 1483788 w 7467600"/>
              <a:gd name="connsiteY477" fmla="*/ 6259174 h 6858000"/>
              <a:gd name="connsiteX478" fmla="*/ 1100671 w 7467600"/>
              <a:gd name="connsiteY478" fmla="*/ 6252137 h 6858000"/>
              <a:gd name="connsiteX479" fmla="*/ 1090144 w 7467600"/>
              <a:gd name="connsiteY479" fmla="*/ 6256748 h 6858000"/>
              <a:gd name="connsiteX480" fmla="*/ 1095872 w 7467600"/>
              <a:gd name="connsiteY480" fmla="*/ 6271892 h 6858000"/>
              <a:gd name="connsiteX481" fmla="*/ 262785 w 7467600"/>
              <a:gd name="connsiteY481" fmla="*/ 6845450 h 6858000"/>
              <a:gd name="connsiteX482" fmla="*/ 209968 w 7467600"/>
              <a:gd name="connsiteY482" fmla="*/ 6770713 h 6858000"/>
              <a:gd name="connsiteX483" fmla="*/ 873460 w 7467600"/>
              <a:gd name="connsiteY483" fmla="*/ 6253768 h 6858000"/>
              <a:gd name="connsiteX484" fmla="*/ 192686 w 7467600"/>
              <a:gd name="connsiteY484" fmla="*/ 5849257 h 6858000"/>
              <a:gd name="connsiteX485" fmla="*/ 4696 w 7467600"/>
              <a:gd name="connsiteY485" fmla="*/ 5697668 h 6858000"/>
              <a:gd name="connsiteX486" fmla="*/ 0 w 7467600"/>
              <a:gd name="connsiteY486" fmla="*/ 5689984 h 6858000"/>
              <a:gd name="connsiteX487" fmla="*/ 0 w 7467600"/>
              <a:gd name="connsiteY487" fmla="*/ 5513472 h 6858000"/>
              <a:gd name="connsiteX488" fmla="*/ 174101 w 7467600"/>
              <a:gd name="connsiteY488" fmla="*/ 5620277 h 6858000"/>
              <a:gd name="connsiteX489" fmla="*/ 891800 w 7467600"/>
              <a:gd name="connsiteY489" fmla="*/ 6036935 h 6858000"/>
              <a:gd name="connsiteX490" fmla="*/ 1072219 w 7467600"/>
              <a:gd name="connsiteY490" fmla="*/ 6169443 h 6858000"/>
              <a:gd name="connsiteX491" fmla="*/ 1074117 w 7467600"/>
              <a:gd name="connsiteY491" fmla="*/ 6170301 h 6858000"/>
              <a:gd name="connsiteX492" fmla="*/ 1083114 w 7467600"/>
              <a:gd name="connsiteY492" fmla="*/ 6174131 h 6858000"/>
              <a:gd name="connsiteX493" fmla="*/ 1543010 w 7467600"/>
              <a:gd name="connsiteY493" fmla="*/ 6191140 h 6858000"/>
              <a:gd name="connsiteX494" fmla="*/ 1551080 w 7467600"/>
              <a:gd name="connsiteY494" fmla="*/ 6195006 h 6858000"/>
              <a:gd name="connsiteX495" fmla="*/ 2345443 w 7467600"/>
              <a:gd name="connsiteY495" fmla="*/ 5549882 h 6858000"/>
              <a:gd name="connsiteX496" fmla="*/ 1721499 w 7467600"/>
              <a:gd name="connsiteY496" fmla="*/ 5599969 h 6858000"/>
              <a:gd name="connsiteX497" fmla="*/ 767716 w 7467600"/>
              <a:gd name="connsiteY497" fmla="*/ 5472768 h 6858000"/>
              <a:gd name="connsiteX498" fmla="*/ 722147 w 7467600"/>
              <a:gd name="connsiteY498" fmla="*/ 5393091 h 6858000"/>
              <a:gd name="connsiteX499" fmla="*/ 1485552 w 7467600"/>
              <a:gd name="connsiteY499" fmla="*/ 5313202 h 6858000"/>
              <a:gd name="connsiteX500" fmla="*/ 2143004 w 7467600"/>
              <a:gd name="connsiteY500" fmla="*/ 5402420 h 6858000"/>
              <a:gd name="connsiteX501" fmla="*/ 1933391 w 7467600"/>
              <a:gd name="connsiteY501" fmla="*/ 5156971 h 6858000"/>
              <a:gd name="connsiteX502" fmla="*/ 1827118 w 7467600"/>
              <a:gd name="connsiteY502" fmla="*/ 4968410 h 6858000"/>
              <a:gd name="connsiteX503" fmla="*/ 1837349 w 7467600"/>
              <a:gd name="connsiteY503" fmla="*/ 4956357 h 6858000"/>
              <a:gd name="connsiteX504" fmla="*/ 2162835 w 7467600"/>
              <a:gd name="connsiteY504" fmla="*/ 5187853 h 6858000"/>
              <a:gd name="connsiteX505" fmla="*/ 2257167 w 7467600"/>
              <a:gd name="connsiteY505" fmla="*/ 5462123 h 6858000"/>
              <a:gd name="connsiteX506" fmla="*/ 2261598 w 7467600"/>
              <a:gd name="connsiteY506" fmla="*/ 5467998 h 6858000"/>
              <a:gd name="connsiteX507" fmla="*/ 2437177 w 7467600"/>
              <a:gd name="connsiteY507" fmla="*/ 5479608 h 6858000"/>
              <a:gd name="connsiteX508" fmla="*/ 2445247 w 7467600"/>
              <a:gd name="connsiteY508" fmla="*/ 5483476 h 6858000"/>
              <a:gd name="connsiteX509" fmla="*/ 2743626 w 7467600"/>
              <a:gd name="connsiteY509" fmla="*/ 5304819 h 6858000"/>
              <a:gd name="connsiteX510" fmla="*/ 3048102 w 7467600"/>
              <a:gd name="connsiteY510" fmla="*/ 5150595 h 6858000"/>
              <a:gd name="connsiteX511" fmla="*/ 1799414 w 7467600"/>
              <a:gd name="connsiteY511" fmla="*/ 4694732 h 6858000"/>
              <a:gd name="connsiteX512" fmla="*/ 1771735 w 7467600"/>
              <a:gd name="connsiteY512" fmla="*/ 4619929 h 6858000"/>
              <a:gd name="connsiteX513" fmla="*/ 3104273 w 7467600"/>
              <a:gd name="connsiteY513" fmla="*/ 5076159 h 6858000"/>
              <a:gd name="connsiteX514" fmla="*/ 3113245 w 7467600"/>
              <a:gd name="connsiteY514" fmla="*/ 5090705 h 6858000"/>
              <a:gd name="connsiteX515" fmla="*/ 3126294 w 7467600"/>
              <a:gd name="connsiteY515" fmla="*/ 5114400 h 6858000"/>
              <a:gd name="connsiteX516" fmla="*/ 3937433 w 7467600"/>
              <a:gd name="connsiteY516" fmla="*/ 4830473 h 6858000"/>
              <a:gd name="connsiteX517" fmla="*/ 3590475 w 7467600"/>
              <a:gd name="connsiteY517" fmla="*/ 4597974 h 6858000"/>
              <a:gd name="connsiteX518" fmla="*/ 3100264 w 7467600"/>
              <a:gd name="connsiteY518" fmla="*/ 4579845 h 6858000"/>
              <a:gd name="connsiteX519" fmla="*/ 2183576 w 7467600"/>
              <a:gd name="connsiteY519" fmla="*/ 4227150 h 6858000"/>
              <a:gd name="connsiteX520" fmla="*/ 2151029 w 7467600"/>
              <a:gd name="connsiteY520" fmla="*/ 4146947 h 6858000"/>
              <a:gd name="connsiteX521" fmla="*/ 3563434 w 7467600"/>
              <a:gd name="connsiteY521" fmla="*/ 4469115 h 6858000"/>
              <a:gd name="connsiteX522" fmla="*/ 3177952 w 7467600"/>
              <a:gd name="connsiteY522" fmla="*/ 3657386 h 6858000"/>
              <a:gd name="connsiteX523" fmla="*/ 3189263 w 7467600"/>
              <a:gd name="connsiteY523" fmla="*/ 3625726 h 6858000"/>
              <a:gd name="connsiteX524" fmla="*/ 3560912 w 7467600"/>
              <a:gd name="connsiteY524" fmla="*/ 4079863 h 6858000"/>
              <a:gd name="connsiteX525" fmla="*/ 3626636 w 7467600"/>
              <a:gd name="connsiteY525" fmla="*/ 4512230 h 6858000"/>
              <a:gd name="connsiteX526" fmla="*/ 3653088 w 7467600"/>
              <a:gd name="connsiteY526" fmla="*/ 4521417 h 6858000"/>
              <a:gd name="connsiteX527" fmla="*/ 3988128 w 7467600"/>
              <a:gd name="connsiteY527" fmla="*/ 4817267 h 6858000"/>
              <a:gd name="connsiteX528" fmla="*/ 4830582 w 7467600"/>
              <a:gd name="connsiteY528" fmla="*/ 4676000 h 6858000"/>
              <a:gd name="connsiteX529" fmla="*/ 4830100 w 7467600"/>
              <a:gd name="connsiteY529" fmla="*/ 4675554 h 6858000"/>
              <a:gd name="connsiteX530" fmla="*/ 4036318 w 7467600"/>
              <a:gd name="connsiteY530" fmla="*/ 4147013 h 6858000"/>
              <a:gd name="connsiteX531" fmla="*/ 3432098 w 7467600"/>
              <a:gd name="connsiteY531" fmla="*/ 3537312 h 6858000"/>
              <a:gd name="connsiteX532" fmla="*/ 3446761 w 7467600"/>
              <a:gd name="connsiteY532" fmla="*/ 3461278 h 6858000"/>
              <a:gd name="connsiteX533" fmla="*/ 4419733 w 7467600"/>
              <a:gd name="connsiteY533" fmla="*/ 3963555 h 6858000"/>
              <a:gd name="connsiteX534" fmla="*/ 4781371 w 7467600"/>
              <a:gd name="connsiteY534" fmla="*/ 4458604 h 6858000"/>
              <a:gd name="connsiteX535" fmla="*/ 4780440 w 7467600"/>
              <a:gd name="connsiteY535" fmla="*/ 4470290 h 6858000"/>
              <a:gd name="connsiteX536" fmla="*/ 4898954 w 7467600"/>
              <a:gd name="connsiteY536" fmla="*/ 4662092 h 6858000"/>
              <a:gd name="connsiteX537" fmla="*/ 4900699 w 7467600"/>
              <a:gd name="connsiteY537" fmla="*/ 4670867 h 6858000"/>
              <a:gd name="connsiteX538" fmla="*/ 5714511 w 7467600"/>
              <a:gd name="connsiteY538" fmla="*/ 4663483 h 6858000"/>
              <a:gd name="connsiteX539" fmla="*/ 5464793 w 7467600"/>
              <a:gd name="connsiteY539" fmla="*/ 4393556 h 6858000"/>
              <a:gd name="connsiteX540" fmla="*/ 5461897 w 7467600"/>
              <a:gd name="connsiteY540" fmla="*/ 4390879 h 6858000"/>
              <a:gd name="connsiteX541" fmla="*/ 4294126 w 7467600"/>
              <a:gd name="connsiteY541" fmla="*/ 3303048 h 6858000"/>
              <a:gd name="connsiteX542" fmla="*/ 4305321 w 7467600"/>
              <a:gd name="connsiteY542" fmla="*/ 3256953 h 6858000"/>
              <a:gd name="connsiteX543" fmla="*/ 4949299 w 7467600"/>
              <a:gd name="connsiteY543" fmla="*/ 3766336 h 6858000"/>
              <a:gd name="connsiteX544" fmla="*/ 5291452 w 7467600"/>
              <a:gd name="connsiteY544" fmla="*/ 4076801 h 6858000"/>
              <a:gd name="connsiteX545" fmla="*/ 5434998 w 7467600"/>
              <a:gd name="connsiteY545" fmla="*/ 4254100 h 6858000"/>
              <a:gd name="connsiteX546" fmla="*/ 5351015 w 7467600"/>
              <a:gd name="connsiteY546" fmla="*/ 3760989 h 6858000"/>
              <a:gd name="connsiteX547" fmla="*/ 5413780 w 7467600"/>
              <a:gd name="connsiteY547" fmla="*/ 2966265 h 6858000"/>
              <a:gd name="connsiteX548" fmla="*/ 5425627 w 7467600"/>
              <a:gd name="connsiteY548" fmla="*/ 2954192 h 6858000"/>
              <a:gd name="connsiteX549" fmla="*/ 6604735 w 7467600"/>
              <a:gd name="connsiteY549" fmla="*/ 2041381 h 6858000"/>
              <a:gd name="connsiteX550" fmla="*/ 7204487 w 7467600"/>
              <a:gd name="connsiteY550" fmla="*/ 2742112 h 6858000"/>
              <a:gd name="connsiteX551" fmla="*/ 7131592 w 7467600"/>
              <a:gd name="connsiteY551" fmla="*/ 2672096 h 6858000"/>
              <a:gd name="connsiteX552" fmla="*/ 6996344 w 7467600"/>
              <a:gd name="connsiteY552" fmla="*/ 2518310 h 6858000"/>
              <a:gd name="connsiteX553" fmla="*/ 6735495 w 7467600"/>
              <a:gd name="connsiteY553" fmla="*/ 2196890 h 6858000"/>
              <a:gd name="connsiteX554" fmla="*/ 6721901 w 7467600"/>
              <a:gd name="connsiteY554" fmla="*/ 2179274 h 6858000"/>
              <a:gd name="connsiteX555" fmla="*/ 6604735 w 7467600"/>
              <a:gd name="connsiteY555" fmla="*/ 2041381 h 6858000"/>
              <a:gd name="connsiteX556" fmla="*/ 6591670 w 7467600"/>
              <a:gd name="connsiteY556" fmla="*/ 1988277 h 6858000"/>
              <a:gd name="connsiteX557" fmla="*/ 6747349 w 7467600"/>
              <a:gd name="connsiteY557" fmla="*/ 2160069 h 6858000"/>
              <a:gd name="connsiteX558" fmla="*/ 6760943 w 7467600"/>
              <a:gd name="connsiteY558" fmla="*/ 2177686 h 6858000"/>
              <a:gd name="connsiteX559" fmla="*/ 7021065 w 7467600"/>
              <a:gd name="connsiteY559" fmla="*/ 2498102 h 6858000"/>
              <a:gd name="connsiteX560" fmla="*/ 7155223 w 7467600"/>
              <a:gd name="connsiteY560" fmla="*/ 2650386 h 6858000"/>
              <a:gd name="connsiteX561" fmla="*/ 7203167 w 7467600"/>
              <a:gd name="connsiteY561" fmla="*/ 2697288 h 6858000"/>
              <a:gd name="connsiteX562" fmla="*/ 6937703 w 7467600"/>
              <a:gd name="connsiteY562" fmla="*/ 2321981 h 6858000"/>
              <a:gd name="connsiteX563" fmla="*/ 6591670 w 7467600"/>
              <a:gd name="connsiteY563" fmla="*/ 1988277 h 6858000"/>
              <a:gd name="connsiteX564" fmla="*/ 5798671 w 7467600"/>
              <a:gd name="connsiteY564" fmla="*/ 1981601 h 6858000"/>
              <a:gd name="connsiteX565" fmla="*/ 5754709 w 7467600"/>
              <a:gd name="connsiteY565" fmla="*/ 2071454 h 6858000"/>
              <a:gd name="connsiteX566" fmla="*/ 5763044 w 7467600"/>
              <a:gd name="connsiteY566" fmla="*/ 2842206 h 6858000"/>
              <a:gd name="connsiteX567" fmla="*/ 5764974 w 7467600"/>
              <a:gd name="connsiteY567" fmla="*/ 2799609 h 6858000"/>
              <a:gd name="connsiteX568" fmla="*/ 5767665 w 7467600"/>
              <a:gd name="connsiteY568" fmla="*/ 2666409 h 6858000"/>
              <a:gd name="connsiteX569" fmla="*/ 5763055 w 7467600"/>
              <a:gd name="connsiteY569" fmla="*/ 2579705 h 6858000"/>
              <a:gd name="connsiteX570" fmla="*/ 5758079 w 7467600"/>
              <a:gd name="connsiteY570" fmla="*/ 2492508 h 6858000"/>
              <a:gd name="connsiteX571" fmla="*/ 5779325 w 7467600"/>
              <a:gd name="connsiteY571" fmla="*/ 2197069 h 6858000"/>
              <a:gd name="connsiteX572" fmla="*/ 5798671 w 7467600"/>
              <a:gd name="connsiteY572" fmla="*/ 1981601 h 6858000"/>
              <a:gd name="connsiteX573" fmla="*/ 5829202 w 7467600"/>
              <a:gd name="connsiteY573" fmla="*/ 1971679 h 6858000"/>
              <a:gd name="connsiteX574" fmla="*/ 5809558 w 7467600"/>
              <a:gd name="connsiteY574" fmla="*/ 2198043 h 6858000"/>
              <a:gd name="connsiteX575" fmla="*/ 5788653 w 7467600"/>
              <a:gd name="connsiteY575" fmla="*/ 2489430 h 6858000"/>
              <a:gd name="connsiteX576" fmla="*/ 5793439 w 7467600"/>
              <a:gd name="connsiteY576" fmla="*/ 2575235 h 6858000"/>
              <a:gd name="connsiteX577" fmla="*/ 5796837 w 7467600"/>
              <a:gd name="connsiteY577" fmla="*/ 2637633 h 6858000"/>
              <a:gd name="connsiteX578" fmla="*/ 5818614 w 7467600"/>
              <a:gd name="connsiteY578" fmla="*/ 2473055 h 6858000"/>
              <a:gd name="connsiteX579" fmla="*/ 5829202 w 7467600"/>
              <a:gd name="connsiteY579" fmla="*/ 1971679 h 6858000"/>
              <a:gd name="connsiteX580" fmla="*/ 5911389 w 7467600"/>
              <a:gd name="connsiteY580" fmla="*/ 1898371 h 6858000"/>
              <a:gd name="connsiteX581" fmla="*/ 6237627 w 7467600"/>
              <a:gd name="connsiteY581" fmla="*/ 2231921 h 6858000"/>
              <a:gd name="connsiteX582" fmla="*/ 5911389 w 7467600"/>
              <a:gd name="connsiteY582" fmla="*/ 1898371 h 6858000"/>
              <a:gd name="connsiteX583" fmla="*/ 6944437 w 7467600"/>
              <a:gd name="connsiteY583" fmla="*/ 1575402 h 6858000"/>
              <a:gd name="connsiteX584" fmla="*/ 6304730 w 7467600"/>
              <a:gd name="connsiteY584" fmla="*/ 1766654 h 6858000"/>
              <a:gd name="connsiteX585" fmla="*/ 6944437 w 7467600"/>
              <a:gd name="connsiteY585" fmla="*/ 1575402 h 6858000"/>
              <a:gd name="connsiteX586" fmla="*/ 7019523 w 7467600"/>
              <a:gd name="connsiteY586" fmla="*/ 1519450 h 6858000"/>
              <a:gd name="connsiteX587" fmla="*/ 6298091 w 7467600"/>
              <a:gd name="connsiteY587" fmla="*/ 1737122 h 6858000"/>
              <a:gd name="connsiteX588" fmla="*/ 7019523 w 7467600"/>
              <a:gd name="connsiteY588" fmla="*/ 1519450 h 6858000"/>
              <a:gd name="connsiteX589" fmla="*/ 2399523 w 7467600"/>
              <a:gd name="connsiteY589" fmla="*/ 1428234 h 6858000"/>
              <a:gd name="connsiteX590" fmla="*/ 2224982 w 7467600"/>
              <a:gd name="connsiteY590" fmla="*/ 1826201 h 6858000"/>
              <a:gd name="connsiteX591" fmla="*/ 2096099 w 7467600"/>
              <a:gd name="connsiteY591" fmla="*/ 2345900 h 6858000"/>
              <a:gd name="connsiteX592" fmla="*/ 2283317 w 7467600"/>
              <a:gd name="connsiteY592" fmla="*/ 1796925 h 6858000"/>
              <a:gd name="connsiteX593" fmla="*/ 2399523 w 7467600"/>
              <a:gd name="connsiteY593" fmla="*/ 1428234 h 6858000"/>
              <a:gd name="connsiteX594" fmla="*/ 2448558 w 7467600"/>
              <a:gd name="connsiteY594" fmla="*/ 1373435 h 6858000"/>
              <a:gd name="connsiteX595" fmla="*/ 2312521 w 7467600"/>
              <a:gd name="connsiteY595" fmla="*/ 1806140 h 6858000"/>
              <a:gd name="connsiteX596" fmla="*/ 2127533 w 7467600"/>
              <a:gd name="connsiteY596" fmla="*/ 2348380 h 6858000"/>
              <a:gd name="connsiteX597" fmla="*/ 2358080 w 7467600"/>
              <a:gd name="connsiteY597" fmla="*/ 1866134 h 6858000"/>
              <a:gd name="connsiteX598" fmla="*/ 2407436 w 7467600"/>
              <a:gd name="connsiteY598" fmla="*/ 1651070 h 6858000"/>
              <a:gd name="connsiteX599" fmla="*/ 2448558 w 7467600"/>
              <a:gd name="connsiteY599" fmla="*/ 1373435 h 6858000"/>
              <a:gd name="connsiteX600" fmla="*/ 278707 w 7467600"/>
              <a:gd name="connsiteY600" fmla="*/ 1352270 h 6858000"/>
              <a:gd name="connsiteX601" fmla="*/ 321570 w 7467600"/>
              <a:gd name="connsiteY601" fmla="*/ 1861610 h 6858000"/>
              <a:gd name="connsiteX602" fmla="*/ 294281 w 7467600"/>
              <a:gd name="connsiteY602" fmla="*/ 1440658 h 6858000"/>
              <a:gd name="connsiteX603" fmla="*/ 278707 w 7467600"/>
              <a:gd name="connsiteY603" fmla="*/ 1352270 h 6858000"/>
              <a:gd name="connsiteX604" fmla="*/ 1423821 w 7467600"/>
              <a:gd name="connsiteY604" fmla="*/ 1351958 h 6858000"/>
              <a:gd name="connsiteX605" fmla="*/ 1638521 w 7467600"/>
              <a:gd name="connsiteY605" fmla="*/ 1908470 h 6858000"/>
              <a:gd name="connsiteX606" fmla="*/ 1754199 w 7467600"/>
              <a:gd name="connsiteY606" fmla="*/ 2149284 h 6858000"/>
              <a:gd name="connsiteX607" fmla="*/ 1908359 w 7467600"/>
              <a:gd name="connsiteY607" fmla="*/ 2364988 h 6858000"/>
              <a:gd name="connsiteX608" fmla="*/ 1647661 w 7467600"/>
              <a:gd name="connsiteY608" fmla="*/ 1825945 h 6858000"/>
              <a:gd name="connsiteX609" fmla="*/ 1423821 w 7467600"/>
              <a:gd name="connsiteY609" fmla="*/ 1351958 h 6858000"/>
              <a:gd name="connsiteX610" fmla="*/ 1431890 w 7467600"/>
              <a:gd name="connsiteY610" fmla="*/ 1306475 h 6858000"/>
              <a:gd name="connsiteX611" fmla="*/ 1507597 w 7467600"/>
              <a:gd name="connsiteY611" fmla="*/ 1446132 h 6858000"/>
              <a:gd name="connsiteX612" fmla="*/ 1674586 w 7467600"/>
              <a:gd name="connsiteY612" fmla="*/ 1813832 h 6858000"/>
              <a:gd name="connsiteX613" fmla="*/ 1815950 w 7467600"/>
              <a:gd name="connsiteY613" fmla="*/ 2128564 h 6858000"/>
              <a:gd name="connsiteX614" fmla="*/ 1984242 w 7467600"/>
              <a:gd name="connsiteY614" fmla="*/ 2430829 h 6858000"/>
              <a:gd name="connsiteX615" fmla="*/ 2014023 w 7467600"/>
              <a:gd name="connsiteY615" fmla="*/ 2450995 h 6858000"/>
              <a:gd name="connsiteX616" fmla="*/ 1747337 w 7467600"/>
              <a:gd name="connsiteY616" fmla="*/ 1855264 h 6858000"/>
              <a:gd name="connsiteX617" fmla="*/ 1533749 w 7467600"/>
              <a:gd name="connsiteY617" fmla="*/ 1478656 h 6858000"/>
              <a:gd name="connsiteX618" fmla="*/ 1431890 w 7467600"/>
              <a:gd name="connsiteY618" fmla="*/ 1306475 h 6858000"/>
              <a:gd name="connsiteX619" fmla="*/ 5052692 w 7467600"/>
              <a:gd name="connsiteY619" fmla="*/ 1292994 h 6858000"/>
              <a:gd name="connsiteX620" fmla="*/ 5200661 w 7467600"/>
              <a:gd name="connsiteY620" fmla="*/ 1635186 h 6858000"/>
              <a:gd name="connsiteX621" fmla="*/ 5297138 w 7467600"/>
              <a:gd name="connsiteY621" fmla="*/ 1906351 h 6858000"/>
              <a:gd name="connsiteX622" fmla="*/ 5052692 w 7467600"/>
              <a:gd name="connsiteY622" fmla="*/ 1292994 h 6858000"/>
              <a:gd name="connsiteX623" fmla="*/ 5009948 w 7467600"/>
              <a:gd name="connsiteY623" fmla="*/ 1273619 h 6858000"/>
              <a:gd name="connsiteX624" fmla="*/ 5121777 w 7467600"/>
              <a:gd name="connsiteY624" fmla="*/ 1654213 h 6858000"/>
              <a:gd name="connsiteX625" fmla="*/ 5293545 w 7467600"/>
              <a:gd name="connsiteY625" fmla="*/ 2072247 h 6858000"/>
              <a:gd name="connsiteX626" fmla="*/ 5294042 w 7467600"/>
              <a:gd name="connsiteY626" fmla="*/ 2065019 h 6858000"/>
              <a:gd name="connsiteX627" fmla="*/ 5171936 w 7467600"/>
              <a:gd name="connsiteY627" fmla="*/ 1647613 h 6858000"/>
              <a:gd name="connsiteX628" fmla="*/ 5009948 w 7467600"/>
              <a:gd name="connsiteY628" fmla="*/ 1273619 h 6858000"/>
              <a:gd name="connsiteX629" fmla="*/ 655236 w 7467600"/>
              <a:gd name="connsiteY629" fmla="*/ 1268632 h 6858000"/>
              <a:gd name="connsiteX630" fmla="*/ 839521 w 7467600"/>
              <a:gd name="connsiteY630" fmla="*/ 1685315 h 6858000"/>
              <a:gd name="connsiteX631" fmla="*/ 1109416 w 7467600"/>
              <a:gd name="connsiteY631" fmla="*/ 2061663 h 6858000"/>
              <a:gd name="connsiteX632" fmla="*/ 1298300 w 7467600"/>
              <a:gd name="connsiteY632" fmla="*/ 2247742 h 6858000"/>
              <a:gd name="connsiteX633" fmla="*/ 1125871 w 7467600"/>
              <a:gd name="connsiteY633" fmla="*/ 1989513 h 6858000"/>
              <a:gd name="connsiteX634" fmla="*/ 981574 w 7467600"/>
              <a:gd name="connsiteY634" fmla="*/ 1783157 h 6858000"/>
              <a:gd name="connsiteX635" fmla="*/ 922198 w 7467600"/>
              <a:gd name="connsiteY635" fmla="*/ 1677437 h 6858000"/>
              <a:gd name="connsiteX636" fmla="*/ 869293 w 7467600"/>
              <a:gd name="connsiteY636" fmla="*/ 1583214 h 6858000"/>
              <a:gd name="connsiteX637" fmla="*/ 751431 w 7467600"/>
              <a:gd name="connsiteY637" fmla="*/ 1405731 h 6858000"/>
              <a:gd name="connsiteX638" fmla="*/ 655236 w 7467600"/>
              <a:gd name="connsiteY638" fmla="*/ 1268632 h 6858000"/>
              <a:gd name="connsiteX639" fmla="*/ 6516292 w 7467600"/>
              <a:gd name="connsiteY639" fmla="*/ 1263064 h 6858000"/>
              <a:gd name="connsiteX640" fmla="*/ 5736320 w 7467600"/>
              <a:gd name="connsiteY640" fmla="*/ 1501803 h 6858000"/>
              <a:gd name="connsiteX641" fmla="*/ 6516292 w 7467600"/>
              <a:gd name="connsiteY641" fmla="*/ 1263064 h 6858000"/>
              <a:gd name="connsiteX642" fmla="*/ 291466 w 7467600"/>
              <a:gd name="connsiteY642" fmla="*/ 1250369 h 6858000"/>
              <a:gd name="connsiteX643" fmla="*/ 323180 w 7467600"/>
              <a:gd name="connsiteY643" fmla="*/ 1435283 h 6858000"/>
              <a:gd name="connsiteX644" fmla="*/ 349381 w 7467600"/>
              <a:gd name="connsiteY644" fmla="*/ 1875041 h 6858000"/>
              <a:gd name="connsiteX645" fmla="*/ 374363 w 7467600"/>
              <a:gd name="connsiteY645" fmla="*/ 1506494 h 6858000"/>
              <a:gd name="connsiteX646" fmla="*/ 302168 w 7467600"/>
              <a:gd name="connsiteY646" fmla="*/ 1274495 h 6858000"/>
              <a:gd name="connsiteX647" fmla="*/ 291466 w 7467600"/>
              <a:gd name="connsiteY647" fmla="*/ 1250369 h 6858000"/>
              <a:gd name="connsiteX648" fmla="*/ 678222 w 7467600"/>
              <a:gd name="connsiteY648" fmla="*/ 1248670 h 6858000"/>
              <a:gd name="connsiteX649" fmla="*/ 775536 w 7467600"/>
              <a:gd name="connsiteY649" fmla="*/ 1388015 h 6858000"/>
              <a:gd name="connsiteX650" fmla="*/ 894529 w 7467600"/>
              <a:gd name="connsiteY650" fmla="*/ 1567739 h 6858000"/>
              <a:gd name="connsiteX651" fmla="*/ 948000 w 7467600"/>
              <a:gd name="connsiteY651" fmla="*/ 1663088 h 6858000"/>
              <a:gd name="connsiteX652" fmla="*/ 1006812 w 7467600"/>
              <a:gd name="connsiteY652" fmla="*/ 1767683 h 6858000"/>
              <a:gd name="connsiteX653" fmla="*/ 1149133 w 7467600"/>
              <a:gd name="connsiteY653" fmla="*/ 1971513 h 6858000"/>
              <a:gd name="connsiteX654" fmla="*/ 1333952 w 7467600"/>
              <a:gd name="connsiteY654" fmla="*/ 2251620 h 6858000"/>
              <a:gd name="connsiteX655" fmla="*/ 1337329 w 7467600"/>
              <a:gd name="connsiteY655" fmla="*/ 2258350 h 6858000"/>
              <a:gd name="connsiteX656" fmla="*/ 1014726 w 7467600"/>
              <a:gd name="connsiteY656" fmla="*/ 1615556 h 6858000"/>
              <a:gd name="connsiteX657" fmla="*/ 678222 w 7467600"/>
              <a:gd name="connsiteY657" fmla="*/ 1248670 h 6858000"/>
              <a:gd name="connsiteX658" fmla="*/ 6691602 w 7467600"/>
              <a:gd name="connsiteY658" fmla="*/ 1140573 h 6858000"/>
              <a:gd name="connsiteX659" fmla="*/ 6571100 w 7467600"/>
              <a:gd name="connsiteY659" fmla="*/ 1183662 h 6858000"/>
              <a:gd name="connsiteX660" fmla="*/ 6241687 w 7467600"/>
              <a:gd name="connsiteY660" fmla="*/ 1257600 h 6858000"/>
              <a:gd name="connsiteX661" fmla="*/ 5693009 w 7467600"/>
              <a:gd name="connsiteY661" fmla="*/ 1478256 h 6858000"/>
              <a:gd name="connsiteX662" fmla="*/ 6548420 w 7467600"/>
              <a:gd name="connsiteY662" fmla="*/ 1214599 h 6858000"/>
              <a:gd name="connsiteX663" fmla="*/ 6605473 w 7467600"/>
              <a:gd name="connsiteY663" fmla="*/ 1184686 h 6858000"/>
              <a:gd name="connsiteX664" fmla="*/ 6691602 w 7467600"/>
              <a:gd name="connsiteY664" fmla="*/ 1140573 h 6858000"/>
              <a:gd name="connsiteX665" fmla="*/ 4002475 w 7467600"/>
              <a:gd name="connsiteY665" fmla="*/ 1037802 h 6858000"/>
              <a:gd name="connsiteX666" fmla="*/ 4000324 w 7467600"/>
              <a:gd name="connsiteY666" fmla="*/ 1039362 h 6858000"/>
              <a:gd name="connsiteX667" fmla="*/ 4002862 w 7467600"/>
              <a:gd name="connsiteY667" fmla="*/ 1042866 h 6858000"/>
              <a:gd name="connsiteX668" fmla="*/ 4002475 w 7467600"/>
              <a:gd name="connsiteY668" fmla="*/ 1037802 h 6858000"/>
              <a:gd name="connsiteX669" fmla="*/ 506322 w 7467600"/>
              <a:gd name="connsiteY669" fmla="*/ 1020997 h 6858000"/>
              <a:gd name="connsiteX670" fmla="*/ 533068 w 7467600"/>
              <a:gd name="connsiteY670" fmla="*/ 1029409 h 6858000"/>
              <a:gd name="connsiteX671" fmla="*/ 1232525 w 7467600"/>
              <a:gd name="connsiteY671" fmla="*/ 1804675 h 6858000"/>
              <a:gd name="connsiteX672" fmla="*/ 1388858 w 7467600"/>
              <a:gd name="connsiteY672" fmla="*/ 2368011 h 6858000"/>
              <a:gd name="connsiteX673" fmla="*/ 1384098 w 7467600"/>
              <a:gd name="connsiteY673" fmla="*/ 2378125 h 6858000"/>
              <a:gd name="connsiteX674" fmla="*/ 1425393 w 7467600"/>
              <a:gd name="connsiteY674" fmla="*/ 2589124 h 6858000"/>
              <a:gd name="connsiteX675" fmla="*/ 1424001 w 7467600"/>
              <a:gd name="connsiteY675" fmla="*/ 2597541 h 6858000"/>
              <a:gd name="connsiteX676" fmla="*/ 2152729 w 7467600"/>
              <a:gd name="connsiteY676" fmla="*/ 2864487 h 6858000"/>
              <a:gd name="connsiteX677" fmla="*/ 2020609 w 7467600"/>
              <a:gd name="connsiteY677" fmla="*/ 2539671 h 6858000"/>
              <a:gd name="connsiteX678" fmla="*/ 2018920 w 7467600"/>
              <a:gd name="connsiteY678" fmla="*/ 2536309 h 6858000"/>
              <a:gd name="connsiteX679" fmla="*/ 1342441 w 7467600"/>
              <a:gd name="connsiteY679" fmla="*/ 1173017 h 6858000"/>
              <a:gd name="connsiteX680" fmla="*/ 1367925 w 7467600"/>
              <a:gd name="connsiteY680" fmla="*/ 1135648 h 6858000"/>
              <a:gd name="connsiteX681" fmla="*/ 1771401 w 7467600"/>
              <a:gd name="connsiteY681" fmla="*/ 1806673 h 6858000"/>
              <a:gd name="connsiteX682" fmla="*/ 1972385 w 7467600"/>
              <a:gd name="connsiteY682" fmla="*/ 2198735 h 6858000"/>
              <a:gd name="connsiteX683" fmla="*/ 2040892 w 7467600"/>
              <a:gd name="connsiteY683" fmla="*/ 2405205 h 6858000"/>
              <a:gd name="connsiteX684" fmla="*/ 2131689 w 7467600"/>
              <a:gd name="connsiteY684" fmla="*/ 1936926 h 6858000"/>
              <a:gd name="connsiteX685" fmla="*/ 2454820 w 7467600"/>
              <a:gd name="connsiteY685" fmla="*/ 1248808 h 6858000"/>
              <a:gd name="connsiteX686" fmla="*/ 2492512 w 7467600"/>
              <a:gd name="connsiteY686" fmla="*/ 1302920 h 6858000"/>
              <a:gd name="connsiteX687" fmla="*/ 2081216 w 7467600"/>
              <a:gd name="connsiteY687" fmla="*/ 2527513 h 6858000"/>
              <a:gd name="connsiteX688" fmla="*/ 2081211 w 7467600"/>
              <a:gd name="connsiteY688" fmla="*/ 2528916 h 6858000"/>
              <a:gd name="connsiteX689" fmla="*/ 2199067 w 7467600"/>
              <a:gd name="connsiteY689" fmla="*/ 2884061 h 6858000"/>
              <a:gd name="connsiteX690" fmla="*/ 3192586 w 7467600"/>
              <a:gd name="connsiteY690" fmla="*/ 3411496 h 6858000"/>
              <a:gd name="connsiteX691" fmla="*/ 3182620 w 7467600"/>
              <a:gd name="connsiteY691" fmla="*/ 3483279 h 6858000"/>
              <a:gd name="connsiteX692" fmla="*/ 2435119 w 7467600"/>
              <a:gd name="connsiteY692" fmla="*/ 3080173 h 6858000"/>
              <a:gd name="connsiteX693" fmla="*/ 2410152 w 7467600"/>
              <a:gd name="connsiteY693" fmla="*/ 3063751 h 6858000"/>
              <a:gd name="connsiteX694" fmla="*/ 2408099 w 7467600"/>
              <a:gd name="connsiteY694" fmla="*/ 3064403 h 6858000"/>
              <a:gd name="connsiteX695" fmla="*/ 2407218 w 7467600"/>
              <a:gd name="connsiteY695" fmla="*/ 3070324 h 6858000"/>
              <a:gd name="connsiteX696" fmla="*/ 2380138 w 7467600"/>
              <a:gd name="connsiteY696" fmla="*/ 3099341 h 6858000"/>
              <a:gd name="connsiteX697" fmla="*/ 1765923 w 7467600"/>
              <a:gd name="connsiteY697" fmla="*/ 3581043 h 6858000"/>
              <a:gd name="connsiteX698" fmla="*/ 1702258 w 7467600"/>
              <a:gd name="connsiteY698" fmla="*/ 3612286 h 6858000"/>
              <a:gd name="connsiteX699" fmla="*/ 1538370 w 7467600"/>
              <a:gd name="connsiteY699" fmla="*/ 3811804 h 6858000"/>
              <a:gd name="connsiteX700" fmla="*/ 542867 w 7467600"/>
              <a:gd name="connsiteY700" fmla="*/ 4944092 h 6858000"/>
              <a:gd name="connsiteX701" fmla="*/ 515800 w 7467600"/>
              <a:gd name="connsiteY701" fmla="*/ 4862180 h 6858000"/>
              <a:gd name="connsiteX702" fmla="*/ 909145 w 7467600"/>
              <a:gd name="connsiteY702" fmla="*/ 4199225 h 6858000"/>
              <a:gd name="connsiteX703" fmla="*/ 1214067 w 7467600"/>
              <a:gd name="connsiteY703" fmla="*/ 3908561 h 6858000"/>
              <a:gd name="connsiteX704" fmla="*/ 640967 w 7467600"/>
              <a:gd name="connsiteY704" fmla="*/ 4105601 h 6858000"/>
              <a:gd name="connsiteX705" fmla="*/ 112563 w 7467600"/>
              <a:gd name="connsiteY705" fmla="*/ 4396952 h 6858000"/>
              <a:gd name="connsiteX706" fmla="*/ 0 w 7467600"/>
              <a:gd name="connsiteY706" fmla="*/ 4466006 h 6858000"/>
              <a:gd name="connsiteX707" fmla="*/ 0 w 7467600"/>
              <a:gd name="connsiteY707" fmla="*/ 4233763 h 6858000"/>
              <a:gd name="connsiteX708" fmla="*/ 36881 w 7467600"/>
              <a:gd name="connsiteY708" fmla="*/ 4200118 h 6858000"/>
              <a:gd name="connsiteX709" fmla="*/ 910534 w 7467600"/>
              <a:gd name="connsiteY709" fmla="*/ 3629753 h 6858000"/>
              <a:gd name="connsiteX710" fmla="*/ 1578717 w 7467600"/>
              <a:gd name="connsiteY710" fmla="*/ 3575982 h 6858000"/>
              <a:gd name="connsiteX711" fmla="*/ 2338780 w 7467600"/>
              <a:gd name="connsiteY711" fmla="*/ 3033725 h 6858000"/>
              <a:gd name="connsiteX712" fmla="*/ 1807991 w 7467600"/>
              <a:gd name="connsiteY712" fmla="*/ 2807184 h 6858000"/>
              <a:gd name="connsiteX713" fmla="*/ 1416358 w 7467600"/>
              <a:gd name="connsiteY713" fmla="*/ 3112571 h 6858000"/>
              <a:gd name="connsiteX714" fmla="*/ 939066 w 7467600"/>
              <a:gd name="connsiteY714" fmla="*/ 3378798 h 6858000"/>
              <a:gd name="connsiteX715" fmla="*/ 115099 w 7467600"/>
              <a:gd name="connsiteY715" fmla="*/ 3607650 h 6858000"/>
              <a:gd name="connsiteX716" fmla="*/ 97284 w 7467600"/>
              <a:gd name="connsiteY716" fmla="*/ 3520393 h 6858000"/>
              <a:gd name="connsiteX717" fmla="*/ 922050 w 7467600"/>
              <a:gd name="connsiteY717" fmla="*/ 3074867 h 6858000"/>
              <a:gd name="connsiteX718" fmla="*/ 1405265 w 7467600"/>
              <a:gd name="connsiteY718" fmla="*/ 3016319 h 6858000"/>
              <a:gd name="connsiteX719" fmla="*/ 1407512 w 7467600"/>
              <a:gd name="connsiteY719" fmla="*/ 3018001 h 6858000"/>
              <a:gd name="connsiteX720" fmla="*/ 1726266 w 7467600"/>
              <a:gd name="connsiteY720" fmla="*/ 2777274 h 6858000"/>
              <a:gd name="connsiteX721" fmla="*/ 625390 w 7467600"/>
              <a:gd name="connsiteY721" fmla="*/ 2514541 h 6858000"/>
              <a:gd name="connsiteX722" fmla="*/ 619799 w 7467600"/>
              <a:gd name="connsiteY722" fmla="*/ 2527180 h 6858000"/>
              <a:gd name="connsiteX723" fmla="*/ 310030 w 7467600"/>
              <a:gd name="connsiteY723" fmla="*/ 2771818 h 6858000"/>
              <a:gd name="connsiteX724" fmla="*/ 173877 w 7467600"/>
              <a:gd name="connsiteY724" fmla="*/ 2937056 h 6858000"/>
              <a:gd name="connsiteX725" fmla="*/ 77889 w 7467600"/>
              <a:gd name="connsiteY725" fmla="*/ 3138440 h 6858000"/>
              <a:gd name="connsiteX726" fmla="*/ 0 w 7467600"/>
              <a:gd name="connsiteY726" fmla="*/ 3271395 h 6858000"/>
              <a:gd name="connsiteX727" fmla="*/ 0 w 7467600"/>
              <a:gd name="connsiteY727" fmla="*/ 3153002 h 6858000"/>
              <a:gd name="connsiteX728" fmla="*/ 2386 w 7467600"/>
              <a:gd name="connsiteY728" fmla="*/ 3149203 h 6858000"/>
              <a:gd name="connsiteX729" fmla="*/ 89753 w 7467600"/>
              <a:gd name="connsiteY729" fmla="*/ 2987702 h 6858000"/>
              <a:gd name="connsiteX730" fmla="*/ 76869 w 7467600"/>
              <a:gd name="connsiteY730" fmla="*/ 3005404 h 6858000"/>
              <a:gd name="connsiteX731" fmla="*/ 32049 w 7467600"/>
              <a:gd name="connsiteY731" fmla="*/ 3065814 h 6858000"/>
              <a:gd name="connsiteX732" fmla="*/ 0 w 7467600"/>
              <a:gd name="connsiteY732" fmla="*/ 3108744 h 6858000"/>
              <a:gd name="connsiteX733" fmla="*/ 0 w 7467600"/>
              <a:gd name="connsiteY733" fmla="*/ 3058059 h 6858000"/>
              <a:gd name="connsiteX734" fmla="*/ 7610 w 7467600"/>
              <a:gd name="connsiteY734" fmla="*/ 3047889 h 6858000"/>
              <a:gd name="connsiteX735" fmla="*/ 52419 w 7467600"/>
              <a:gd name="connsiteY735" fmla="*/ 2987479 h 6858000"/>
              <a:gd name="connsiteX736" fmla="*/ 59142 w 7467600"/>
              <a:gd name="connsiteY736" fmla="*/ 2978488 h 6858000"/>
              <a:gd name="connsiteX737" fmla="*/ 0 w 7467600"/>
              <a:gd name="connsiteY737" fmla="*/ 3015334 h 6858000"/>
              <a:gd name="connsiteX738" fmla="*/ 0 w 7467600"/>
              <a:gd name="connsiteY738" fmla="*/ 2914286 h 6858000"/>
              <a:gd name="connsiteX739" fmla="*/ 36383 w 7467600"/>
              <a:gd name="connsiteY739" fmla="*/ 2901128 h 6858000"/>
              <a:gd name="connsiteX740" fmla="*/ 156329 w 7467600"/>
              <a:gd name="connsiteY740" fmla="*/ 2840533 h 6858000"/>
              <a:gd name="connsiteX741" fmla="*/ 358355 w 7467600"/>
              <a:gd name="connsiteY741" fmla="*/ 2620471 h 6858000"/>
              <a:gd name="connsiteX742" fmla="*/ 510577 w 7467600"/>
              <a:gd name="connsiteY742" fmla="*/ 2501244 h 6858000"/>
              <a:gd name="connsiteX743" fmla="*/ 211967 w 7467600"/>
              <a:gd name="connsiteY743" fmla="*/ 2479171 h 6858000"/>
              <a:gd name="connsiteX744" fmla="*/ 0 w 7467600"/>
              <a:gd name="connsiteY744" fmla="*/ 2476398 h 6858000"/>
              <a:gd name="connsiteX745" fmla="*/ 0 w 7467600"/>
              <a:gd name="connsiteY745" fmla="*/ 2389189 h 6858000"/>
              <a:gd name="connsiteX746" fmla="*/ 103062 w 7467600"/>
              <a:gd name="connsiteY746" fmla="*/ 2389518 h 6858000"/>
              <a:gd name="connsiteX747" fmla="*/ 510734 w 7467600"/>
              <a:gd name="connsiteY747" fmla="*/ 2416201 h 6858000"/>
              <a:gd name="connsiteX748" fmla="*/ 279257 w 7467600"/>
              <a:gd name="connsiteY748" fmla="*/ 2092102 h 6858000"/>
              <a:gd name="connsiteX749" fmla="*/ 65265 w 7467600"/>
              <a:gd name="connsiteY749" fmla="*/ 2006049 h 6858000"/>
              <a:gd name="connsiteX750" fmla="*/ 0 w 7467600"/>
              <a:gd name="connsiteY750" fmla="*/ 1982532 h 6858000"/>
              <a:gd name="connsiteX751" fmla="*/ 0 w 7467600"/>
              <a:gd name="connsiteY751" fmla="*/ 1912789 h 6858000"/>
              <a:gd name="connsiteX752" fmla="*/ 97460 w 7467600"/>
              <a:gd name="connsiteY752" fmla="*/ 1953725 h 6858000"/>
              <a:gd name="connsiteX753" fmla="*/ 221272 w 7467600"/>
              <a:gd name="connsiteY753" fmla="*/ 1980766 h 6858000"/>
              <a:gd name="connsiteX754" fmla="*/ 116765 w 7467600"/>
              <a:gd name="connsiteY754" fmla="*/ 1911033 h 6858000"/>
              <a:gd name="connsiteX755" fmla="*/ 16405 w 7467600"/>
              <a:gd name="connsiteY755" fmla="*/ 1803412 h 6858000"/>
              <a:gd name="connsiteX756" fmla="*/ 0 w 7467600"/>
              <a:gd name="connsiteY756" fmla="*/ 1784777 h 6858000"/>
              <a:gd name="connsiteX757" fmla="*/ 0 w 7467600"/>
              <a:gd name="connsiteY757" fmla="*/ 1740082 h 6858000"/>
              <a:gd name="connsiteX758" fmla="*/ 39394 w 7467600"/>
              <a:gd name="connsiteY758" fmla="*/ 1784856 h 6858000"/>
              <a:gd name="connsiteX759" fmla="*/ 135813 w 7467600"/>
              <a:gd name="connsiteY759" fmla="*/ 1888838 h 6858000"/>
              <a:gd name="connsiteX760" fmla="*/ 242575 w 7467600"/>
              <a:gd name="connsiteY760" fmla="*/ 1958841 h 6858000"/>
              <a:gd name="connsiteX761" fmla="*/ 82197 w 7467600"/>
              <a:gd name="connsiteY761" fmla="*/ 1754826 h 6858000"/>
              <a:gd name="connsiteX762" fmla="*/ 0 w 7467600"/>
              <a:gd name="connsiteY762" fmla="*/ 1679650 h 6858000"/>
              <a:gd name="connsiteX763" fmla="*/ 0 w 7467600"/>
              <a:gd name="connsiteY763" fmla="*/ 1602463 h 6858000"/>
              <a:gd name="connsiteX764" fmla="*/ 84689 w 7467600"/>
              <a:gd name="connsiteY764" fmla="*/ 1677442 h 6858000"/>
              <a:gd name="connsiteX765" fmla="*/ 298437 w 7467600"/>
              <a:gd name="connsiteY765" fmla="*/ 1968019 h 6858000"/>
              <a:gd name="connsiteX766" fmla="*/ 227269 w 7467600"/>
              <a:gd name="connsiteY766" fmla="*/ 1114064 h 6858000"/>
              <a:gd name="connsiteX767" fmla="*/ 248003 w 7467600"/>
              <a:gd name="connsiteY767" fmla="*/ 1089613 h 6858000"/>
              <a:gd name="connsiteX768" fmla="*/ 427020 w 7467600"/>
              <a:gd name="connsiteY768" fmla="*/ 1619803 h 6858000"/>
              <a:gd name="connsiteX769" fmla="*/ 340345 w 7467600"/>
              <a:gd name="connsiteY769" fmla="*/ 2027739 h 6858000"/>
              <a:gd name="connsiteX770" fmla="*/ 360865 w 7467600"/>
              <a:gd name="connsiteY770" fmla="*/ 2044827 h 6858000"/>
              <a:gd name="connsiteX771" fmla="*/ 560414 w 7467600"/>
              <a:gd name="connsiteY771" fmla="*/ 2421457 h 6858000"/>
              <a:gd name="connsiteX772" fmla="*/ 1359703 w 7467600"/>
              <a:gd name="connsiteY772" fmla="*/ 2578554 h 6858000"/>
              <a:gd name="connsiteX773" fmla="*/ 1359422 w 7467600"/>
              <a:gd name="connsiteY773" fmla="*/ 2577994 h 6858000"/>
              <a:gd name="connsiteX774" fmla="*/ 828701 w 7467600"/>
              <a:gd name="connsiteY774" fmla="*/ 1839520 h 6858000"/>
              <a:gd name="connsiteX775" fmla="*/ 494427 w 7467600"/>
              <a:gd name="connsiteY775" fmla="*/ 1092333 h 6858000"/>
              <a:gd name="connsiteX776" fmla="*/ 506322 w 7467600"/>
              <a:gd name="connsiteY776" fmla="*/ 1020997 h 6858000"/>
              <a:gd name="connsiteX777" fmla="*/ 4570198 w 7467600"/>
              <a:gd name="connsiteY777" fmla="*/ 978081 h 6858000"/>
              <a:gd name="connsiteX778" fmla="*/ 4523691 w 7467600"/>
              <a:gd name="connsiteY778" fmla="*/ 1127776 h 6858000"/>
              <a:gd name="connsiteX779" fmla="*/ 4509875 w 7467600"/>
              <a:gd name="connsiteY779" fmla="*/ 1167552 h 6858000"/>
              <a:gd name="connsiteX780" fmla="*/ 4478168 w 7467600"/>
              <a:gd name="connsiteY780" fmla="*/ 1260735 h 6858000"/>
              <a:gd name="connsiteX781" fmla="*/ 4409309 w 7467600"/>
              <a:gd name="connsiteY781" fmla="*/ 1666996 h 6858000"/>
              <a:gd name="connsiteX782" fmla="*/ 4370031 w 7467600"/>
              <a:gd name="connsiteY782" fmla="*/ 1955666 h 6858000"/>
              <a:gd name="connsiteX783" fmla="*/ 4570198 w 7467600"/>
              <a:gd name="connsiteY783" fmla="*/ 978081 h 6858000"/>
              <a:gd name="connsiteX784" fmla="*/ 4557898 w 7467600"/>
              <a:gd name="connsiteY784" fmla="*/ 900011 h 6858000"/>
              <a:gd name="connsiteX785" fmla="*/ 4344840 w 7467600"/>
              <a:gd name="connsiteY785" fmla="*/ 1922038 h 6858000"/>
              <a:gd name="connsiteX786" fmla="*/ 4378710 w 7467600"/>
              <a:gd name="connsiteY786" fmla="*/ 1665516 h 6858000"/>
              <a:gd name="connsiteX787" fmla="*/ 4448798 w 7467600"/>
              <a:gd name="connsiteY787" fmla="*/ 1253024 h 6858000"/>
              <a:gd name="connsiteX788" fmla="*/ 4480315 w 7467600"/>
              <a:gd name="connsiteY788" fmla="*/ 1158454 h 6858000"/>
              <a:gd name="connsiteX789" fmla="*/ 4494133 w 7467600"/>
              <a:gd name="connsiteY789" fmla="*/ 1118676 h 6858000"/>
              <a:gd name="connsiteX790" fmla="*/ 4557898 w 7467600"/>
              <a:gd name="connsiteY790" fmla="*/ 900011 h 6858000"/>
              <a:gd name="connsiteX791" fmla="*/ 5870151 w 7467600"/>
              <a:gd name="connsiteY791" fmla="*/ 898890 h 6858000"/>
              <a:gd name="connsiteX792" fmla="*/ 5861335 w 7467600"/>
              <a:gd name="connsiteY792" fmla="*/ 899177 h 6858000"/>
              <a:gd name="connsiteX793" fmla="*/ 5843702 w 7467600"/>
              <a:gd name="connsiteY793" fmla="*/ 899748 h 6858000"/>
              <a:gd name="connsiteX794" fmla="*/ 5651107 w 7467600"/>
              <a:gd name="connsiteY794" fmla="*/ 920306 h 6858000"/>
              <a:gd name="connsiteX795" fmla="*/ 5459407 w 7467600"/>
              <a:gd name="connsiteY795" fmla="*/ 940975 h 6858000"/>
              <a:gd name="connsiteX796" fmla="*/ 5374846 w 7467600"/>
              <a:gd name="connsiteY796" fmla="*/ 941988 h 6858000"/>
              <a:gd name="connsiteX797" fmla="*/ 5256105 w 7467600"/>
              <a:gd name="connsiteY797" fmla="*/ 945632 h 6858000"/>
              <a:gd name="connsiteX798" fmla="*/ 5107071 w 7467600"/>
              <a:gd name="connsiteY798" fmla="*/ 969720 h 6858000"/>
              <a:gd name="connsiteX799" fmla="*/ 4998681 w 7467600"/>
              <a:gd name="connsiteY799" fmla="*/ 988771 h 6858000"/>
              <a:gd name="connsiteX800" fmla="*/ 5870151 w 7467600"/>
              <a:gd name="connsiteY800" fmla="*/ 898890 h 6858000"/>
              <a:gd name="connsiteX801" fmla="*/ 5504425 w 7467600"/>
              <a:gd name="connsiteY801" fmla="*/ 848067 h 6858000"/>
              <a:gd name="connsiteX802" fmla="*/ 4968849 w 7467600"/>
              <a:gd name="connsiteY802" fmla="*/ 962318 h 6858000"/>
              <a:gd name="connsiteX803" fmla="*/ 5104039 w 7467600"/>
              <a:gd name="connsiteY803" fmla="*/ 940634 h 6858000"/>
              <a:gd name="connsiteX804" fmla="*/ 5256311 w 7467600"/>
              <a:gd name="connsiteY804" fmla="*/ 916490 h 6858000"/>
              <a:gd name="connsiteX805" fmla="*/ 5377381 w 7467600"/>
              <a:gd name="connsiteY805" fmla="*/ 912671 h 6858000"/>
              <a:gd name="connsiteX806" fmla="*/ 5460148 w 7467600"/>
              <a:gd name="connsiteY806" fmla="*/ 911442 h 6858000"/>
              <a:gd name="connsiteX807" fmla="*/ 5648971 w 7467600"/>
              <a:gd name="connsiteY807" fmla="*/ 891331 h 6858000"/>
              <a:gd name="connsiteX808" fmla="*/ 5844807 w 7467600"/>
              <a:gd name="connsiteY808" fmla="*/ 870718 h 6858000"/>
              <a:gd name="connsiteX809" fmla="*/ 5862975 w 7467600"/>
              <a:gd name="connsiteY809" fmla="*/ 869756 h 6858000"/>
              <a:gd name="connsiteX810" fmla="*/ 5920887 w 7467600"/>
              <a:gd name="connsiteY810" fmla="*/ 865929 h 6858000"/>
              <a:gd name="connsiteX811" fmla="*/ 5504425 w 7467600"/>
              <a:gd name="connsiteY811" fmla="*/ 848067 h 6858000"/>
              <a:gd name="connsiteX812" fmla="*/ 3607114 w 7467600"/>
              <a:gd name="connsiteY812" fmla="*/ 467441 h 6858000"/>
              <a:gd name="connsiteX813" fmla="*/ 3296242 w 7467600"/>
              <a:gd name="connsiteY813" fmla="*/ 807991 h 6858000"/>
              <a:gd name="connsiteX814" fmla="*/ 3174674 w 7467600"/>
              <a:gd name="connsiteY814" fmla="*/ 919759 h 6858000"/>
              <a:gd name="connsiteX815" fmla="*/ 3042978 w 7467600"/>
              <a:gd name="connsiteY815" fmla="*/ 1054894 h 6858000"/>
              <a:gd name="connsiteX816" fmla="*/ 2968914 w 7467600"/>
              <a:gd name="connsiteY816" fmla="*/ 1133756 h 6858000"/>
              <a:gd name="connsiteX817" fmla="*/ 3103823 w 7467600"/>
              <a:gd name="connsiteY817" fmla="*/ 1026814 h 6858000"/>
              <a:gd name="connsiteX818" fmla="*/ 3607114 w 7467600"/>
              <a:gd name="connsiteY818" fmla="*/ 467441 h 6858000"/>
              <a:gd name="connsiteX819" fmla="*/ 3744487 w 7467600"/>
              <a:gd name="connsiteY819" fmla="*/ 383136 h 6858000"/>
              <a:gd name="connsiteX820" fmla="*/ 3970213 w 7467600"/>
              <a:gd name="connsiteY820" fmla="*/ 995559 h 6858000"/>
              <a:gd name="connsiteX821" fmla="*/ 3744487 w 7467600"/>
              <a:gd name="connsiteY821" fmla="*/ 383136 h 6858000"/>
              <a:gd name="connsiteX822" fmla="*/ 3624562 w 7467600"/>
              <a:gd name="connsiteY822" fmla="*/ 367041 h 6858000"/>
              <a:gd name="connsiteX823" fmla="*/ 3489712 w 7467600"/>
              <a:gd name="connsiteY823" fmla="*/ 485386 h 6858000"/>
              <a:gd name="connsiteX824" fmla="*/ 3182994 w 7467600"/>
              <a:gd name="connsiteY824" fmla="*/ 828265 h 6858000"/>
              <a:gd name="connsiteX825" fmla="*/ 2892114 w 7467600"/>
              <a:gd name="connsiteY825" fmla="*/ 1172635 h 6858000"/>
              <a:gd name="connsiteX826" fmla="*/ 3021459 w 7467600"/>
              <a:gd name="connsiteY826" fmla="*/ 1035385 h 6858000"/>
              <a:gd name="connsiteX827" fmla="*/ 3153873 w 7467600"/>
              <a:gd name="connsiteY827" fmla="*/ 898971 h 6858000"/>
              <a:gd name="connsiteX828" fmla="*/ 3276511 w 7467600"/>
              <a:gd name="connsiteY828" fmla="*/ 786423 h 6858000"/>
              <a:gd name="connsiteX829" fmla="*/ 3584154 w 7467600"/>
              <a:gd name="connsiteY829" fmla="*/ 448218 h 6858000"/>
              <a:gd name="connsiteX830" fmla="*/ 3624562 w 7467600"/>
              <a:gd name="connsiteY830" fmla="*/ 367041 h 6858000"/>
              <a:gd name="connsiteX831" fmla="*/ 3766672 w 7467600"/>
              <a:gd name="connsiteY831" fmla="*/ 359429 h 6858000"/>
              <a:gd name="connsiteX832" fmla="*/ 3996338 w 7467600"/>
              <a:gd name="connsiteY832" fmla="*/ 968237 h 6858000"/>
              <a:gd name="connsiteX833" fmla="*/ 3766672 w 7467600"/>
              <a:gd name="connsiteY833" fmla="*/ 359429 h 6858000"/>
              <a:gd name="connsiteX834" fmla="*/ 5805386 w 7467600"/>
              <a:gd name="connsiteY834" fmla="*/ 239240 h 6858000"/>
              <a:gd name="connsiteX835" fmla="*/ 5736947 w 7467600"/>
              <a:gd name="connsiteY835" fmla="*/ 261367 h 6858000"/>
              <a:gd name="connsiteX836" fmla="*/ 5427012 w 7467600"/>
              <a:gd name="connsiteY836" fmla="*/ 311272 h 6858000"/>
              <a:gd name="connsiteX837" fmla="*/ 5147818 w 7467600"/>
              <a:gd name="connsiteY837" fmla="*/ 322112 h 6858000"/>
              <a:gd name="connsiteX838" fmla="*/ 5060854 w 7467600"/>
              <a:gd name="connsiteY838" fmla="*/ 311882 h 6858000"/>
              <a:gd name="connsiteX839" fmla="*/ 4945989 w 7467600"/>
              <a:gd name="connsiteY839" fmla="*/ 300516 h 6858000"/>
              <a:gd name="connsiteX840" fmla="*/ 5410479 w 7467600"/>
              <a:gd name="connsiteY840" fmla="*/ 348434 h 6858000"/>
              <a:gd name="connsiteX841" fmla="*/ 5805386 w 7467600"/>
              <a:gd name="connsiteY841" fmla="*/ 239240 h 6858000"/>
              <a:gd name="connsiteX842" fmla="*/ 5905192 w 7467600"/>
              <a:gd name="connsiteY842" fmla="*/ 163079 h 6858000"/>
              <a:gd name="connsiteX843" fmla="*/ 5865655 w 7467600"/>
              <a:gd name="connsiteY843" fmla="*/ 171901 h 6858000"/>
              <a:gd name="connsiteX844" fmla="*/ 5259740 w 7467600"/>
              <a:gd name="connsiteY844" fmla="*/ 257013 h 6858000"/>
              <a:gd name="connsiteX845" fmla="*/ 5208466 w 7467600"/>
              <a:gd name="connsiteY845" fmla="*/ 257550 h 6858000"/>
              <a:gd name="connsiteX846" fmla="*/ 4980204 w 7467600"/>
              <a:gd name="connsiteY846" fmla="*/ 271903 h 6858000"/>
              <a:gd name="connsiteX847" fmla="*/ 5068068 w 7467600"/>
              <a:gd name="connsiteY847" fmla="*/ 282244 h 6858000"/>
              <a:gd name="connsiteX848" fmla="*/ 5153231 w 7467600"/>
              <a:gd name="connsiteY848" fmla="*/ 292240 h 6858000"/>
              <a:gd name="connsiteX849" fmla="*/ 5426491 w 7467600"/>
              <a:gd name="connsiteY849" fmla="*/ 281128 h 6858000"/>
              <a:gd name="connsiteX850" fmla="*/ 5731212 w 7467600"/>
              <a:gd name="connsiteY850" fmla="*/ 231951 h 6858000"/>
              <a:gd name="connsiteX851" fmla="*/ 5905192 w 7467600"/>
              <a:gd name="connsiteY851" fmla="*/ 163079 h 6858000"/>
              <a:gd name="connsiteX852" fmla="*/ 5944437 w 7467600"/>
              <a:gd name="connsiteY852" fmla="*/ 113829 h 6858000"/>
              <a:gd name="connsiteX853" fmla="*/ 5825032 w 7467600"/>
              <a:gd name="connsiteY853" fmla="*/ 146405 h 6858000"/>
              <a:gd name="connsiteX854" fmla="*/ 4955599 w 7467600"/>
              <a:gd name="connsiteY854" fmla="*/ 247008 h 6858000"/>
              <a:gd name="connsiteX855" fmla="*/ 5210104 w 7467600"/>
              <a:gd name="connsiteY855" fmla="*/ 228123 h 6858000"/>
              <a:gd name="connsiteX856" fmla="*/ 5261015 w 7467600"/>
              <a:gd name="connsiteY856" fmla="*/ 227087 h 6858000"/>
              <a:gd name="connsiteX857" fmla="*/ 5861181 w 7467600"/>
              <a:gd name="connsiteY857" fmla="*/ 143093 h 6858000"/>
              <a:gd name="connsiteX858" fmla="*/ 5961252 w 7467600"/>
              <a:gd name="connsiteY858" fmla="*/ 114820 h 6858000"/>
              <a:gd name="connsiteX859" fmla="*/ 5944437 w 7467600"/>
              <a:gd name="connsiteY859" fmla="*/ 113829 h 6858000"/>
              <a:gd name="connsiteX860" fmla="*/ 3882765 w 7467600"/>
              <a:gd name="connsiteY860" fmla="*/ 0 h 6858000"/>
              <a:gd name="connsiteX861" fmla="*/ 3995099 w 7467600"/>
              <a:gd name="connsiteY861" fmla="*/ 0 h 6858000"/>
              <a:gd name="connsiteX862" fmla="*/ 4163818 w 7467600"/>
              <a:gd name="connsiteY862" fmla="*/ 234104 h 6858000"/>
              <a:gd name="connsiteX863" fmla="*/ 4172099 w 7467600"/>
              <a:gd name="connsiteY863" fmla="*/ 234207 h 6858000"/>
              <a:gd name="connsiteX864" fmla="*/ 4784282 w 7467600"/>
              <a:gd name="connsiteY864" fmla="*/ 276561 h 6858000"/>
              <a:gd name="connsiteX865" fmla="*/ 4801687 w 7467600"/>
              <a:gd name="connsiteY865" fmla="*/ 267764 h 6858000"/>
              <a:gd name="connsiteX866" fmla="*/ 6082788 w 7467600"/>
              <a:gd name="connsiteY866" fmla="*/ 64119 h 6858000"/>
              <a:gd name="connsiteX867" fmla="*/ 6099442 w 7467600"/>
              <a:gd name="connsiteY867" fmla="*/ 82568 h 6858000"/>
              <a:gd name="connsiteX868" fmla="*/ 4804137 w 7467600"/>
              <a:gd name="connsiteY868" fmla="*/ 320931 h 6858000"/>
              <a:gd name="connsiteX869" fmla="*/ 4227047 w 7467600"/>
              <a:gd name="connsiteY869" fmla="*/ 313415 h 6858000"/>
              <a:gd name="connsiteX870" fmla="*/ 4346041 w 7467600"/>
              <a:gd name="connsiteY870" fmla="*/ 456086 h 6858000"/>
              <a:gd name="connsiteX871" fmla="*/ 4870967 w 7467600"/>
              <a:gd name="connsiteY871" fmla="*/ 963061 h 6858000"/>
              <a:gd name="connsiteX872" fmla="*/ 4889647 w 7467600"/>
              <a:gd name="connsiteY872" fmla="*/ 957147 h 6858000"/>
              <a:gd name="connsiteX873" fmla="*/ 5422504 w 7467600"/>
              <a:gd name="connsiteY873" fmla="*/ 805191 h 6858000"/>
              <a:gd name="connsiteX874" fmla="*/ 6087656 w 7467600"/>
              <a:gd name="connsiteY874" fmla="*/ 826703 h 6858000"/>
              <a:gd name="connsiteX875" fmla="*/ 6058717 w 7467600"/>
              <a:gd name="connsiteY875" fmla="*/ 865992 h 6858000"/>
              <a:gd name="connsiteX876" fmla="*/ 4974153 w 7467600"/>
              <a:gd name="connsiteY876" fmla="*/ 1045456 h 6858000"/>
              <a:gd name="connsiteX877" fmla="*/ 5627835 w 7467600"/>
              <a:gd name="connsiteY877" fmla="*/ 1472077 h 6858000"/>
              <a:gd name="connsiteX878" fmla="*/ 5629817 w 7467600"/>
              <a:gd name="connsiteY878" fmla="*/ 1471412 h 6858000"/>
              <a:gd name="connsiteX879" fmla="*/ 5634124 w 7467600"/>
              <a:gd name="connsiteY879" fmla="*/ 1470572 h 6858000"/>
              <a:gd name="connsiteX880" fmla="*/ 5755832 w 7467600"/>
              <a:gd name="connsiteY880" fmla="*/ 1383886 h 6858000"/>
              <a:gd name="connsiteX881" fmla="*/ 6014186 w 7467600"/>
              <a:gd name="connsiteY881" fmla="*/ 1279799 h 6858000"/>
              <a:gd name="connsiteX882" fmla="*/ 6901619 w 7467600"/>
              <a:gd name="connsiteY882" fmla="*/ 1047874 h 6858000"/>
              <a:gd name="connsiteX883" fmla="*/ 6931566 w 7467600"/>
              <a:gd name="connsiteY883" fmla="*/ 1062034 h 6858000"/>
              <a:gd name="connsiteX884" fmla="*/ 5790982 w 7467600"/>
              <a:gd name="connsiteY884" fmla="*/ 1561380 h 6858000"/>
              <a:gd name="connsiteX885" fmla="*/ 6188971 w 7467600"/>
              <a:gd name="connsiteY885" fmla="*/ 1755168 h 6858000"/>
              <a:gd name="connsiteX886" fmla="*/ 6202446 w 7467600"/>
              <a:gd name="connsiteY886" fmla="*/ 1752268 h 6858000"/>
              <a:gd name="connsiteX887" fmla="*/ 7179560 w 7467600"/>
              <a:gd name="connsiteY887" fmla="*/ 1467551 h 6858000"/>
              <a:gd name="connsiteX888" fmla="*/ 7158730 w 7467600"/>
              <a:gd name="connsiteY888" fmla="*/ 1507835 h 6858000"/>
              <a:gd name="connsiteX889" fmla="*/ 6326959 w 7467600"/>
              <a:gd name="connsiteY889" fmla="*/ 1817686 h 6858000"/>
              <a:gd name="connsiteX890" fmla="*/ 6537433 w 7467600"/>
              <a:gd name="connsiteY890" fmla="*/ 1907790 h 6858000"/>
              <a:gd name="connsiteX891" fmla="*/ 6550221 w 7467600"/>
              <a:gd name="connsiteY891" fmla="*/ 1910729 h 6858000"/>
              <a:gd name="connsiteX892" fmla="*/ 6964438 w 7467600"/>
              <a:gd name="connsiteY892" fmla="*/ 2209505 h 6858000"/>
              <a:gd name="connsiteX893" fmla="*/ 7367862 w 7467600"/>
              <a:gd name="connsiteY893" fmla="*/ 2806833 h 6858000"/>
              <a:gd name="connsiteX894" fmla="*/ 7364329 w 7467600"/>
              <a:gd name="connsiteY894" fmla="*/ 2826907 h 6858000"/>
              <a:gd name="connsiteX895" fmla="*/ 7290545 w 7467600"/>
              <a:gd name="connsiteY895" fmla="*/ 2850663 h 6858000"/>
              <a:gd name="connsiteX896" fmla="*/ 6472036 w 7467600"/>
              <a:gd name="connsiteY896" fmla="*/ 1959003 h 6858000"/>
              <a:gd name="connsiteX897" fmla="*/ 5792897 w 7467600"/>
              <a:gd name="connsiteY897" fmla="*/ 1647747 h 6858000"/>
              <a:gd name="connsiteX898" fmla="*/ 5842751 w 7467600"/>
              <a:gd name="connsiteY898" fmla="*/ 1816112 h 6858000"/>
              <a:gd name="connsiteX899" fmla="*/ 5847424 w 7467600"/>
              <a:gd name="connsiteY899" fmla="*/ 1815776 h 6858000"/>
              <a:gd name="connsiteX900" fmla="*/ 6399821 w 7467600"/>
              <a:gd name="connsiteY900" fmla="*/ 2344799 h 6858000"/>
              <a:gd name="connsiteX901" fmla="*/ 6323232 w 7467600"/>
              <a:gd name="connsiteY901" fmla="*/ 2389634 h 6858000"/>
              <a:gd name="connsiteX902" fmla="*/ 5942958 w 7467600"/>
              <a:gd name="connsiteY902" fmla="*/ 2077708 h 6858000"/>
              <a:gd name="connsiteX903" fmla="*/ 5921559 w 7467600"/>
              <a:gd name="connsiteY903" fmla="*/ 2378596 h 6858000"/>
              <a:gd name="connsiteX904" fmla="*/ 5817651 w 7467600"/>
              <a:gd name="connsiteY904" fmla="*/ 3023919 h 6858000"/>
              <a:gd name="connsiteX905" fmla="*/ 5729634 w 7467600"/>
              <a:gd name="connsiteY905" fmla="*/ 3051849 h 6858000"/>
              <a:gd name="connsiteX906" fmla="*/ 5611018 w 7467600"/>
              <a:gd name="connsiteY906" fmla="*/ 2316769 h 6858000"/>
              <a:gd name="connsiteX907" fmla="*/ 5687608 w 7467600"/>
              <a:gd name="connsiteY907" fmla="*/ 2039972 h 6858000"/>
              <a:gd name="connsiteX908" fmla="*/ 5657554 w 7467600"/>
              <a:gd name="connsiteY908" fmla="*/ 1576445 h 6858000"/>
              <a:gd name="connsiteX909" fmla="*/ 5150475 w 7467600"/>
              <a:gd name="connsiteY909" fmla="*/ 1274012 h 6858000"/>
              <a:gd name="connsiteX910" fmla="*/ 5349142 w 7467600"/>
              <a:gd name="connsiteY910" fmla="*/ 2204405 h 6858000"/>
              <a:gd name="connsiteX911" fmla="*/ 5262214 w 7467600"/>
              <a:gd name="connsiteY911" fmla="*/ 2233836 h 6858000"/>
              <a:gd name="connsiteX912" fmla="*/ 4981539 w 7467600"/>
              <a:gd name="connsiteY912" fmla="*/ 1542201 h 6858000"/>
              <a:gd name="connsiteX913" fmla="*/ 4958461 w 7467600"/>
              <a:gd name="connsiteY913" fmla="*/ 1136957 h 6858000"/>
              <a:gd name="connsiteX914" fmla="*/ 4655015 w 7467600"/>
              <a:gd name="connsiteY914" fmla="*/ 891426 h 6858000"/>
              <a:gd name="connsiteX915" fmla="*/ 4348002 w 7467600"/>
              <a:gd name="connsiteY915" fmla="*/ 2205895 h 6858000"/>
              <a:gd name="connsiteX916" fmla="*/ 4262250 w 7467600"/>
              <a:gd name="connsiteY916" fmla="*/ 2219972 h 6858000"/>
              <a:gd name="connsiteX917" fmla="*/ 4550611 w 7467600"/>
              <a:gd name="connsiteY917" fmla="*/ 817540 h 6858000"/>
              <a:gd name="connsiteX918" fmla="*/ 4564418 w 7467600"/>
              <a:gd name="connsiteY918" fmla="*/ 808293 h 6858000"/>
              <a:gd name="connsiteX919" fmla="*/ 4266388 w 7467600"/>
              <a:gd name="connsiteY919" fmla="*/ 500083 h 6858000"/>
              <a:gd name="connsiteX920" fmla="*/ 4032842 w 7467600"/>
              <a:gd name="connsiteY920" fmla="*/ 211809 h 6858000"/>
              <a:gd name="connsiteX921" fmla="*/ 3882765 w 7467600"/>
              <a:gd name="connsiteY921" fmla="*/ 0 h 6858000"/>
              <a:gd name="connsiteX922" fmla="*/ 3721337 w 7467600"/>
              <a:gd name="connsiteY922" fmla="*/ 0 h 6858000"/>
              <a:gd name="connsiteX923" fmla="*/ 3797544 w 7467600"/>
              <a:gd name="connsiteY923" fmla="*/ 0 h 6858000"/>
              <a:gd name="connsiteX924" fmla="*/ 3775734 w 7467600"/>
              <a:gd name="connsiteY924" fmla="*/ 95131 h 6858000"/>
              <a:gd name="connsiteX925" fmla="*/ 3724807 w 7467600"/>
              <a:gd name="connsiteY925" fmla="*/ 272257 h 6858000"/>
              <a:gd name="connsiteX926" fmla="*/ 3726844 w 7467600"/>
              <a:gd name="connsiteY926" fmla="*/ 282988 h 6858000"/>
              <a:gd name="connsiteX927" fmla="*/ 3742664 w 7467600"/>
              <a:gd name="connsiteY927" fmla="*/ 279918 h 6858000"/>
              <a:gd name="connsiteX928" fmla="*/ 4103910 w 7467600"/>
              <a:gd name="connsiteY928" fmla="*/ 1161917 h 6858000"/>
              <a:gd name="connsiteX929" fmla="*/ 4020269 w 7467600"/>
              <a:gd name="connsiteY929" fmla="*/ 1200406 h 6858000"/>
              <a:gd name="connsiteX930" fmla="*/ 3674882 w 7467600"/>
              <a:gd name="connsiteY930" fmla="*/ 488524 h 6858000"/>
              <a:gd name="connsiteX931" fmla="*/ 3132682 w 7467600"/>
              <a:gd name="connsiteY931" fmla="*/ 1072284 h 6858000"/>
              <a:gd name="connsiteX932" fmla="*/ 2716346 w 7467600"/>
              <a:gd name="connsiteY932" fmla="*/ 1276376 h 6858000"/>
              <a:gd name="connsiteX933" fmla="*/ 2716772 w 7467600"/>
              <a:gd name="connsiteY933" fmla="*/ 1255462 h 6858000"/>
              <a:gd name="connsiteX934" fmla="*/ 3471096 w 7467600"/>
              <a:gd name="connsiteY934" fmla="*/ 437072 h 6858000"/>
              <a:gd name="connsiteX935" fmla="*/ 3639057 w 7467600"/>
              <a:gd name="connsiteY935" fmla="*/ 286334 h 6858000"/>
              <a:gd name="connsiteX936" fmla="*/ 3640309 w 7467600"/>
              <a:gd name="connsiteY936" fmla="*/ 284664 h 6858000"/>
              <a:gd name="connsiteX937" fmla="*/ 3646022 w 7467600"/>
              <a:gd name="connsiteY937" fmla="*/ 276711 h 6858000"/>
              <a:gd name="connsiteX938" fmla="*/ 3707943 w 7467600"/>
              <a:gd name="connsiteY938" fmla="*/ 65958 h 6858000"/>
              <a:gd name="connsiteX939" fmla="*/ 3721337 w 7467600"/>
              <a:gd name="connsiteY939" fmla="*/ 0 h 6858000"/>
              <a:gd name="connsiteX940" fmla="*/ 2867960 w 7467600"/>
              <a:gd name="connsiteY940" fmla="*/ 0 h 6858000"/>
              <a:gd name="connsiteX941" fmla="*/ 2926351 w 7467600"/>
              <a:gd name="connsiteY941" fmla="*/ 0 h 6858000"/>
              <a:gd name="connsiteX942" fmla="*/ 2902823 w 7467600"/>
              <a:gd name="connsiteY942" fmla="*/ 262929 h 6858000"/>
              <a:gd name="connsiteX943" fmla="*/ 2940663 w 7467600"/>
              <a:gd name="connsiteY943" fmla="*/ 140884 h 6858000"/>
              <a:gd name="connsiteX944" fmla="*/ 2947039 w 7467600"/>
              <a:gd name="connsiteY944" fmla="*/ 122524 h 6858000"/>
              <a:gd name="connsiteX945" fmla="*/ 2984316 w 7467600"/>
              <a:gd name="connsiteY945" fmla="*/ 0 h 6858000"/>
              <a:gd name="connsiteX946" fmla="*/ 3016114 w 7467600"/>
              <a:gd name="connsiteY946" fmla="*/ 0 h 6858000"/>
              <a:gd name="connsiteX947" fmla="*/ 2979949 w 7467600"/>
              <a:gd name="connsiteY947" fmla="*/ 119274 h 6858000"/>
              <a:gd name="connsiteX948" fmla="*/ 3023879 w 7467600"/>
              <a:gd name="connsiteY948" fmla="*/ 0 h 6858000"/>
              <a:gd name="connsiteX949" fmla="*/ 3105400 w 7467600"/>
              <a:gd name="connsiteY949" fmla="*/ 0 h 6858000"/>
              <a:gd name="connsiteX950" fmla="*/ 3094669 w 7467600"/>
              <a:gd name="connsiteY950" fmla="*/ 30308 h 6858000"/>
              <a:gd name="connsiteX951" fmla="*/ 2901945 w 7467600"/>
              <a:gd name="connsiteY951" fmla="*/ 466538 h 6858000"/>
              <a:gd name="connsiteX952" fmla="*/ 2815209 w 7467600"/>
              <a:gd name="connsiteY952" fmla="*/ 497361 h 6858000"/>
              <a:gd name="connsiteX953" fmla="*/ 2844845 w 7467600"/>
              <a:gd name="connsiteY953" fmla="*/ 127638 h 6858000"/>
              <a:gd name="connsiteX954" fmla="*/ 2867960 w 7467600"/>
              <a:gd name="connsiteY954" fmla="*/ 0 h 6858000"/>
              <a:gd name="connsiteX955" fmla="*/ 1057230 w 7467600"/>
              <a:gd name="connsiteY955" fmla="*/ 0 h 6858000"/>
              <a:gd name="connsiteX956" fmla="*/ 1111003 w 7467600"/>
              <a:gd name="connsiteY956" fmla="*/ 0 h 6858000"/>
              <a:gd name="connsiteX957" fmla="*/ 1125553 w 7467600"/>
              <a:gd name="connsiteY957" fmla="*/ 52588 h 6858000"/>
              <a:gd name="connsiteX958" fmla="*/ 1304276 w 7467600"/>
              <a:gd name="connsiteY958" fmla="*/ 476275 h 6858000"/>
              <a:gd name="connsiteX959" fmla="*/ 1492066 w 7467600"/>
              <a:gd name="connsiteY959" fmla="*/ 886333 h 6858000"/>
              <a:gd name="connsiteX960" fmla="*/ 1423698 w 7467600"/>
              <a:gd name="connsiteY960" fmla="*/ 710817 h 6858000"/>
              <a:gd name="connsiteX961" fmla="*/ 1357609 w 7467600"/>
              <a:gd name="connsiteY961" fmla="*/ 532892 h 6858000"/>
              <a:gd name="connsiteX962" fmla="*/ 1309550 w 7467600"/>
              <a:gd name="connsiteY962" fmla="*/ 374031 h 6858000"/>
              <a:gd name="connsiteX963" fmla="*/ 1193673 w 7467600"/>
              <a:gd name="connsiteY963" fmla="*/ 49533 h 6858000"/>
              <a:gd name="connsiteX964" fmla="*/ 1164391 w 7467600"/>
              <a:gd name="connsiteY964" fmla="*/ 0 h 6858000"/>
              <a:gd name="connsiteX965" fmla="*/ 1200666 w 7467600"/>
              <a:gd name="connsiteY965" fmla="*/ 0 h 6858000"/>
              <a:gd name="connsiteX966" fmla="*/ 1223408 w 7467600"/>
              <a:gd name="connsiteY966" fmla="*/ 38996 h 6858000"/>
              <a:gd name="connsiteX967" fmla="*/ 1339635 w 7467600"/>
              <a:gd name="connsiteY967" fmla="*/ 365517 h 6858000"/>
              <a:gd name="connsiteX968" fmla="*/ 1387469 w 7467600"/>
              <a:gd name="connsiteY968" fmla="*/ 523079 h 6858000"/>
              <a:gd name="connsiteX969" fmla="*/ 1452685 w 7467600"/>
              <a:gd name="connsiteY969" fmla="*/ 699806 h 6858000"/>
              <a:gd name="connsiteX970" fmla="*/ 1492092 w 7467600"/>
              <a:gd name="connsiteY970" fmla="*/ 800424 h 6858000"/>
              <a:gd name="connsiteX971" fmla="*/ 1455302 w 7467600"/>
              <a:gd name="connsiteY971" fmla="*/ 632913 h 6858000"/>
              <a:gd name="connsiteX972" fmla="*/ 1222336 w 7467600"/>
              <a:gd name="connsiteY972" fmla="*/ 9480 h 6858000"/>
              <a:gd name="connsiteX973" fmla="*/ 1214634 w 7467600"/>
              <a:gd name="connsiteY973" fmla="*/ 0 h 6858000"/>
              <a:gd name="connsiteX974" fmla="*/ 1289827 w 7467600"/>
              <a:gd name="connsiteY974" fmla="*/ 0 h 6858000"/>
              <a:gd name="connsiteX975" fmla="*/ 1321076 w 7467600"/>
              <a:gd name="connsiteY975" fmla="*/ 59722 h 6858000"/>
              <a:gd name="connsiteX976" fmla="*/ 1512579 w 7467600"/>
              <a:gd name="connsiteY976" fmla="*/ 626441 h 6858000"/>
              <a:gd name="connsiteX977" fmla="*/ 1506076 w 7467600"/>
              <a:gd name="connsiteY977" fmla="*/ 1089289 h 6858000"/>
              <a:gd name="connsiteX978" fmla="*/ 1486346 w 7467600"/>
              <a:gd name="connsiteY978" fmla="*/ 1079919 h 6858000"/>
              <a:gd name="connsiteX979" fmla="*/ 1070511 w 7467600"/>
              <a:gd name="connsiteY979" fmla="*/ 48609 h 6858000"/>
              <a:gd name="connsiteX980" fmla="*/ 1057230 w 7467600"/>
              <a:gd name="connsiteY980" fmla="*/ 0 h 6858000"/>
              <a:gd name="connsiteX981" fmla="*/ 43151 w 7467600"/>
              <a:gd name="connsiteY981" fmla="*/ 0 h 6858000"/>
              <a:gd name="connsiteX982" fmla="*/ 95283 w 7467600"/>
              <a:gd name="connsiteY982" fmla="*/ 0 h 6858000"/>
              <a:gd name="connsiteX983" fmla="*/ 300708 w 7467600"/>
              <a:gd name="connsiteY983" fmla="*/ 154571 h 6858000"/>
              <a:gd name="connsiteX984" fmla="*/ 530414 w 7467600"/>
              <a:gd name="connsiteY984" fmla="*/ 354673 h 6858000"/>
              <a:gd name="connsiteX985" fmla="*/ 333785 w 7467600"/>
              <a:gd name="connsiteY985" fmla="*/ 161564 h 6858000"/>
              <a:gd name="connsiteX986" fmla="*/ 147005 w 7467600"/>
              <a:gd name="connsiteY986" fmla="*/ 0 h 6858000"/>
              <a:gd name="connsiteX987" fmla="*/ 272509 w 7467600"/>
              <a:gd name="connsiteY987" fmla="*/ 0 h 6858000"/>
              <a:gd name="connsiteX988" fmla="*/ 326276 w 7467600"/>
              <a:gd name="connsiteY988" fmla="*/ 45847 h 6858000"/>
              <a:gd name="connsiteX989" fmla="*/ 823759 w 7467600"/>
              <a:gd name="connsiteY989" fmla="*/ 574145 h 6858000"/>
              <a:gd name="connsiteX990" fmla="*/ 811254 w 7467600"/>
              <a:gd name="connsiteY990" fmla="*/ 665546 h 6858000"/>
              <a:gd name="connsiteX991" fmla="*/ 154042 w 7467600"/>
              <a:gd name="connsiteY991" fmla="*/ 261522 h 6858000"/>
              <a:gd name="connsiteX992" fmla="*/ 13550 w 7467600"/>
              <a:gd name="connsiteY992" fmla="*/ 158423 h 6858000"/>
              <a:gd name="connsiteX993" fmla="*/ 0 w 7467600"/>
              <a:gd name="connsiteY993" fmla="*/ 146618 h 6858000"/>
              <a:gd name="connsiteX994" fmla="*/ 0 w 7467600"/>
              <a:gd name="connsiteY994" fmla="*/ 59161 h 6858000"/>
              <a:gd name="connsiteX995" fmla="*/ 45427 w 7467600"/>
              <a:gd name="connsiteY995" fmla="*/ 101078 h 6858000"/>
              <a:gd name="connsiteX996" fmla="*/ 630103 w 7467600"/>
              <a:gd name="connsiteY996" fmla="*/ 485885 h 6858000"/>
              <a:gd name="connsiteX997" fmla="*/ 532040 w 7467600"/>
              <a:gd name="connsiteY997" fmla="*/ 399359 h 6858000"/>
              <a:gd name="connsiteX998" fmla="*/ 517618 w 7467600"/>
              <a:gd name="connsiteY998" fmla="*/ 385726 h 6858000"/>
              <a:gd name="connsiteX999" fmla="*/ 285074 w 7467600"/>
              <a:gd name="connsiteY999" fmla="*/ 182755 h 6858000"/>
              <a:gd name="connsiteX1000" fmla="*/ 43151 w 7467600"/>
              <a:gd name="connsiteY100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7368569 w 7467600"/>
              <a:gd name="connsiteY143" fmla="*/ 5270182 h 6858000"/>
              <a:gd name="connsiteX144" fmla="*/ 1903353 w 7467600"/>
              <a:gd name="connsiteY144" fmla="*/ 5044827 h 6858000"/>
              <a:gd name="connsiteX145" fmla="*/ 1936931 w 7467600"/>
              <a:gd name="connsiteY145" fmla="*/ 5093954 h 6858000"/>
              <a:gd name="connsiteX146" fmla="*/ 2195868 w 7467600"/>
              <a:gd name="connsiteY146" fmla="*/ 5396574 h 6858000"/>
              <a:gd name="connsiteX147" fmla="*/ 2088852 w 7467600"/>
              <a:gd name="connsiteY147" fmla="*/ 5166123 h 6858000"/>
              <a:gd name="connsiteX148" fmla="*/ 1958241 w 7467600"/>
              <a:gd name="connsiteY148" fmla="*/ 5067955 h 6858000"/>
              <a:gd name="connsiteX149" fmla="*/ 1903353 w 7467600"/>
              <a:gd name="connsiteY149" fmla="*/ 5044827 h 6858000"/>
              <a:gd name="connsiteX150" fmla="*/ 1979378 w 7467600"/>
              <a:gd name="connsiteY150" fmla="*/ 4769504 h 6858000"/>
              <a:gd name="connsiteX151" fmla="*/ 2882120 w 7467600"/>
              <a:gd name="connsiteY151" fmla="*/ 5064547 h 6858000"/>
              <a:gd name="connsiteX152" fmla="*/ 2793103 w 7467600"/>
              <a:gd name="connsiteY152" fmla="*/ 5039699 h 6858000"/>
              <a:gd name="connsiteX153" fmla="*/ 2770041 w 7467600"/>
              <a:gd name="connsiteY153" fmla="*/ 5033634 h 6858000"/>
              <a:gd name="connsiteX154" fmla="*/ 1979378 w 7467600"/>
              <a:gd name="connsiteY154" fmla="*/ 4769504 h 6858000"/>
              <a:gd name="connsiteX155" fmla="*/ 1927410 w 7467600"/>
              <a:gd name="connsiteY155" fmla="*/ 4716164 h 6858000"/>
              <a:gd name="connsiteX156" fmla="*/ 1959587 w 7467600"/>
              <a:gd name="connsiteY156" fmla="*/ 4728849 h 6858000"/>
              <a:gd name="connsiteX157" fmla="*/ 2777707 w 7467600"/>
              <a:gd name="connsiteY157" fmla="*/ 5003991 h 6858000"/>
              <a:gd name="connsiteX158" fmla="*/ 2800768 w 7467600"/>
              <a:gd name="connsiteY158" fmla="*/ 5010056 h 6858000"/>
              <a:gd name="connsiteX159" fmla="*/ 2879408 w 7467600"/>
              <a:gd name="connsiteY159" fmla="*/ 5031590 h 6858000"/>
              <a:gd name="connsiteX160" fmla="*/ 2862295 w 7467600"/>
              <a:gd name="connsiteY160" fmla="*/ 5022958 h 6858000"/>
              <a:gd name="connsiteX161" fmla="*/ 2813343 w 7467600"/>
              <a:gd name="connsiteY161" fmla="*/ 4998369 h 6858000"/>
              <a:gd name="connsiteX162" fmla="*/ 2646245 w 7467600"/>
              <a:gd name="connsiteY162" fmla="*/ 4930999 h 6858000"/>
              <a:gd name="connsiteX163" fmla="*/ 1999243 w 7467600"/>
              <a:gd name="connsiteY163" fmla="*/ 4730524 h 6858000"/>
              <a:gd name="connsiteX164" fmla="*/ 1979527 w 7467600"/>
              <a:gd name="connsiteY164" fmla="*/ 4726651 h 6858000"/>
              <a:gd name="connsiteX165" fmla="*/ 1927410 w 7467600"/>
              <a:gd name="connsiteY165" fmla="*/ 4716164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310106 w 7467600"/>
              <a:gd name="connsiteY195" fmla="*/ 3943217 h 6858000"/>
              <a:gd name="connsiteX196" fmla="*/ 1423113 w 7467600"/>
              <a:gd name="connsiteY196" fmla="*/ 3874565 h 6858000"/>
              <a:gd name="connsiteX197" fmla="*/ 1260565 w 7467600"/>
              <a:gd name="connsiteY197" fmla="*/ 4031982 h 6858000"/>
              <a:gd name="connsiteX198" fmla="*/ 901900 w 7467600"/>
              <a:gd name="connsiteY198" fmla="*/ 4421236 h 6858000"/>
              <a:gd name="connsiteX199" fmla="*/ 845044 w 7467600"/>
              <a:gd name="connsiteY199" fmla="*/ 4502436 h 6858000"/>
              <a:gd name="connsiteX200" fmla="*/ 685926 w 7467600"/>
              <a:gd name="connsiteY200" fmla="*/ 4703069 h 6858000"/>
              <a:gd name="connsiteX201" fmla="*/ 684248 w 7467600"/>
              <a:gd name="connsiteY201" fmla="*/ 4706721 h 6858000"/>
              <a:gd name="connsiteX202" fmla="*/ 1423113 w 7467600"/>
              <a:gd name="connsiteY202" fmla="*/ 3874565 h 6858000"/>
              <a:gd name="connsiteX203" fmla="*/ 3316479 w 7467600"/>
              <a:gd name="connsiteY203" fmla="*/ 3872136 h 6858000"/>
              <a:gd name="connsiteX204" fmla="*/ 3546806 w 7467600"/>
              <a:gd name="connsiteY204" fmla="*/ 4356139 h 6858000"/>
              <a:gd name="connsiteX205" fmla="*/ 3364433 w 7467600"/>
              <a:gd name="connsiteY205" fmla="*/ 3953121 h 6858000"/>
              <a:gd name="connsiteX206" fmla="*/ 3316479 w 7467600"/>
              <a:gd name="connsiteY206" fmla="*/ 3872136 h 6858000"/>
              <a:gd name="connsiteX207" fmla="*/ 3291335 w 7467600"/>
              <a:gd name="connsiteY207" fmla="*/ 3767420 h 6858000"/>
              <a:gd name="connsiteX208" fmla="*/ 3390805 w 7467600"/>
              <a:gd name="connsiteY208" fmla="*/ 3937163 h 6858000"/>
              <a:gd name="connsiteX209" fmla="*/ 3579062 w 7467600"/>
              <a:gd name="connsiteY209" fmla="*/ 4359040 h 6858000"/>
              <a:gd name="connsiteX210" fmla="*/ 3467355 w 7467600"/>
              <a:gd name="connsiteY210" fmla="*/ 3988130 h 6858000"/>
              <a:gd name="connsiteX211" fmla="*/ 3310753 w 7467600"/>
              <a:gd name="connsiteY211" fmla="*/ 3787140 h 6858000"/>
              <a:gd name="connsiteX212" fmla="*/ 3291335 w 7467600"/>
              <a:gd name="connsiteY212" fmla="*/ 3767420 h 6858000"/>
              <a:gd name="connsiteX213" fmla="*/ 1635889 w 7467600"/>
              <a:gd name="connsiteY213" fmla="*/ 3709494 h 6858000"/>
              <a:gd name="connsiteX214" fmla="*/ 1634800 w 7467600"/>
              <a:gd name="connsiteY214" fmla="*/ 3731111 h 6858000"/>
              <a:gd name="connsiteX215" fmla="*/ 1635889 w 7467600"/>
              <a:gd name="connsiteY215" fmla="*/ 3709494 h 6858000"/>
              <a:gd name="connsiteX216" fmla="*/ 1510397 w 7467600"/>
              <a:gd name="connsiteY216" fmla="*/ 3684705 h 6858000"/>
              <a:gd name="connsiteX217" fmla="*/ 1146550 w 7467600"/>
              <a:gd name="connsiteY217" fmla="*/ 3802012 h 6858000"/>
              <a:gd name="connsiteX218" fmla="*/ 698834 w 7467600"/>
              <a:gd name="connsiteY218" fmla="*/ 3952272 h 6858000"/>
              <a:gd name="connsiteX219" fmla="*/ 34256 w 7467600"/>
              <a:gd name="connsiteY219" fmla="*/ 4347603 h 6858000"/>
              <a:gd name="connsiteX220" fmla="*/ 527241 w 7467600"/>
              <a:gd name="connsiteY220" fmla="*/ 4065078 h 6858000"/>
              <a:gd name="connsiteX221" fmla="*/ 1510397 w 7467600"/>
              <a:gd name="connsiteY221" fmla="*/ 3684705 h 6858000"/>
              <a:gd name="connsiteX222" fmla="*/ 1313114 w 7467600"/>
              <a:gd name="connsiteY222" fmla="*/ 3655216 h 6858000"/>
              <a:gd name="connsiteX223" fmla="*/ 1109304 w 7467600"/>
              <a:gd name="connsiteY223" fmla="*/ 3669030 h 6858000"/>
              <a:gd name="connsiteX224" fmla="*/ 8129 w 7467600"/>
              <a:gd name="connsiteY224" fmla="*/ 4330519 h 6858000"/>
              <a:gd name="connsiteX225" fmla="*/ 687572 w 7467600"/>
              <a:gd name="connsiteY225" fmla="*/ 3925629 h 6858000"/>
              <a:gd name="connsiteX226" fmla="*/ 1138365 w 7467600"/>
              <a:gd name="connsiteY226" fmla="*/ 3774515 h 6858000"/>
              <a:gd name="connsiteX227" fmla="*/ 1505579 w 7467600"/>
              <a:gd name="connsiteY227" fmla="*/ 3655526 h 6858000"/>
              <a:gd name="connsiteX228" fmla="*/ 1313114 w 7467600"/>
              <a:gd name="connsiteY228" fmla="*/ 3655216 h 6858000"/>
              <a:gd name="connsiteX229" fmla="*/ 3655073 w 7467600"/>
              <a:gd name="connsiteY229" fmla="*/ 3650884 h 6858000"/>
              <a:gd name="connsiteX230" fmla="*/ 3989938 w 7467600"/>
              <a:gd name="connsiteY230" fmla="*/ 3991685 h 6858000"/>
              <a:gd name="connsiteX231" fmla="*/ 4393907 w 7467600"/>
              <a:gd name="connsiteY231" fmla="*/ 4261258 h 6858000"/>
              <a:gd name="connsiteX232" fmla="*/ 4648051 w 7467600"/>
              <a:gd name="connsiteY232" fmla="*/ 4374051 h 6858000"/>
              <a:gd name="connsiteX233" fmla="*/ 4383389 w 7467600"/>
              <a:gd name="connsiteY233" fmla="*/ 4184369 h 6858000"/>
              <a:gd name="connsiteX234" fmla="*/ 4165508 w 7467600"/>
              <a:gd name="connsiteY234" fmla="*/ 4035196 h 6858000"/>
              <a:gd name="connsiteX235" fmla="*/ 4068162 w 7467600"/>
              <a:gd name="connsiteY235" fmla="*/ 3953394 h 6858000"/>
              <a:gd name="connsiteX236" fmla="*/ 3981416 w 7467600"/>
              <a:gd name="connsiteY236" fmla="*/ 3880482 h 6858000"/>
              <a:gd name="connsiteX237" fmla="*/ 3800147 w 7467600"/>
              <a:gd name="connsiteY237" fmla="*/ 3749872 h 6858000"/>
              <a:gd name="connsiteX238" fmla="*/ 3655073 w 7467600"/>
              <a:gd name="connsiteY238" fmla="*/ 3650884 h 6858000"/>
              <a:gd name="connsiteX239" fmla="*/ 3670252 w 7467600"/>
              <a:gd name="connsiteY239" fmla="*/ 3622798 h 6858000"/>
              <a:gd name="connsiteX240" fmla="*/ 3817258 w 7467600"/>
              <a:gd name="connsiteY240" fmla="*/ 3723577 h 6858000"/>
              <a:gd name="connsiteX241" fmla="*/ 4000461 w 7467600"/>
              <a:gd name="connsiteY241" fmla="*/ 3855966 h 6858000"/>
              <a:gd name="connsiteX242" fmla="*/ 4088180 w 7467600"/>
              <a:gd name="connsiteY242" fmla="*/ 3929774 h 6858000"/>
              <a:gd name="connsiteX243" fmla="*/ 4184555 w 7467600"/>
              <a:gd name="connsiteY243" fmla="*/ 4010683 h 6858000"/>
              <a:gd name="connsiteX244" fmla="*/ 4399563 w 7467600"/>
              <a:gd name="connsiteY244" fmla="*/ 4158106 h 6858000"/>
              <a:gd name="connsiteX245" fmla="*/ 4684469 w 7467600"/>
              <a:gd name="connsiteY245" fmla="*/ 4364680 h 6858000"/>
              <a:gd name="connsiteX246" fmla="*/ 4690271 w 7467600"/>
              <a:gd name="connsiteY246" fmla="*/ 4370034 h 6858000"/>
              <a:gd name="connsiteX247" fmla="*/ 4136093 w 7467600"/>
              <a:gd name="connsiteY247" fmla="*/ 3858466 h 6858000"/>
              <a:gd name="connsiteX248" fmla="*/ 3670252 w 7467600"/>
              <a:gd name="connsiteY248" fmla="*/ 3622798 h 6858000"/>
              <a:gd name="connsiteX249" fmla="*/ 4440129 w 7467600"/>
              <a:gd name="connsiteY249" fmla="*/ 3448571 h 6858000"/>
              <a:gd name="connsiteX250" fmla="*/ 4856525 w 7467600"/>
              <a:gd name="connsiteY250" fmla="*/ 3915351 h 6858000"/>
              <a:gd name="connsiteX251" fmla="*/ 5059055 w 7467600"/>
              <a:gd name="connsiteY251" fmla="*/ 4108918 h 6858000"/>
              <a:gd name="connsiteX252" fmla="*/ 5290070 w 7467600"/>
              <a:gd name="connsiteY252" fmla="*/ 4263619 h 6858000"/>
              <a:gd name="connsiteX253" fmla="*/ 4834991 w 7467600"/>
              <a:gd name="connsiteY253" fmla="*/ 3830985 h 6858000"/>
              <a:gd name="connsiteX254" fmla="*/ 4440129 w 7467600"/>
              <a:gd name="connsiteY254" fmla="*/ 3448571 h 6858000"/>
              <a:gd name="connsiteX255" fmla="*/ 4441737 w 7467600"/>
              <a:gd name="connsiteY255" fmla="*/ 3399734 h 6858000"/>
              <a:gd name="connsiteX256" fmla="*/ 4431236 w 7467600"/>
              <a:gd name="connsiteY256" fmla="*/ 3400954 h 6858000"/>
              <a:gd name="connsiteX257" fmla="*/ 4557150 w 7467600"/>
              <a:gd name="connsiteY257" fmla="*/ 3510023 h 6858000"/>
              <a:gd name="connsiteX258" fmla="*/ 4856936 w 7467600"/>
              <a:gd name="connsiteY258" fmla="*/ 3809146 h 6858000"/>
              <a:gd name="connsiteX259" fmla="*/ 5111996 w 7467600"/>
              <a:gd name="connsiteY259" fmla="*/ 4065759 h 6858000"/>
              <a:gd name="connsiteX260" fmla="*/ 5388878 w 7467600"/>
              <a:gd name="connsiteY260" fmla="*/ 4300185 h 6858000"/>
              <a:gd name="connsiteX261" fmla="*/ 5425556 w 7467600"/>
              <a:gd name="connsiteY261" fmla="*/ 4308967 h 6858000"/>
              <a:gd name="connsiteX262" fmla="*/ 4943646 w 7467600"/>
              <a:gd name="connsiteY262" fmla="*/ 3822916 h 6858000"/>
              <a:gd name="connsiteX263" fmla="*/ 4594837 w 7467600"/>
              <a:gd name="connsiteY263" fmla="*/ 3532274 h 6858000"/>
              <a:gd name="connsiteX264" fmla="*/ 4441737 w 7467600"/>
              <a:gd name="connsiteY264" fmla="*/ 3399734 h 6858000"/>
              <a:gd name="connsiteX265" fmla="*/ 5425834 w 7467600"/>
              <a:gd name="connsiteY265" fmla="*/ 3162785 h 6858000"/>
              <a:gd name="connsiteX266" fmla="*/ 5401644 w 7467600"/>
              <a:gd name="connsiteY266" fmla="*/ 3617847 h 6858000"/>
              <a:gd name="connsiteX267" fmla="*/ 5467256 w 7467600"/>
              <a:gd name="connsiteY267" fmla="*/ 4175494 h 6858000"/>
              <a:gd name="connsiteX268" fmla="*/ 5448069 w 7467600"/>
              <a:gd name="connsiteY268" fmla="*/ 3567554 h 6858000"/>
              <a:gd name="connsiteX269" fmla="*/ 5425834 w 7467600"/>
              <a:gd name="connsiteY269" fmla="*/ 3162785 h 6858000"/>
              <a:gd name="connsiteX270" fmla="*/ 1318687 w 7467600"/>
              <a:gd name="connsiteY270" fmla="*/ 3113840 h 6858000"/>
              <a:gd name="connsiteX271" fmla="*/ 1066793 w 7467600"/>
              <a:gd name="connsiteY271" fmla="*/ 3212171 h 6858000"/>
              <a:gd name="connsiteX272" fmla="*/ 993319 w 7467600"/>
              <a:gd name="connsiteY272" fmla="*/ 3247648 h 6858000"/>
              <a:gd name="connsiteX273" fmla="*/ 853081 w 7467600"/>
              <a:gd name="connsiteY273" fmla="*/ 3312410 h 6858000"/>
              <a:gd name="connsiteX274" fmla="*/ 805957 w 7467600"/>
              <a:gd name="connsiteY274" fmla="*/ 3330443 h 6858000"/>
              <a:gd name="connsiteX275" fmla="*/ 1318687 w 7467600"/>
              <a:gd name="connsiteY275" fmla="*/ 3113840 h 6858000"/>
              <a:gd name="connsiteX276" fmla="*/ 5453702 w 7467600"/>
              <a:gd name="connsiteY276" fmla="*/ 3090882 h 6858000"/>
              <a:gd name="connsiteX277" fmla="*/ 5480135 w 7467600"/>
              <a:gd name="connsiteY277" fmla="*/ 3565802 h 6858000"/>
              <a:gd name="connsiteX278" fmla="*/ 5499023 w 7467600"/>
              <a:gd name="connsiteY278" fmla="*/ 4166310 h 6858000"/>
              <a:gd name="connsiteX279" fmla="*/ 5547022 w 7467600"/>
              <a:gd name="connsiteY279" fmla="*/ 3607838 h 6858000"/>
              <a:gd name="connsiteX280" fmla="*/ 5515964 w 7467600"/>
              <a:gd name="connsiteY280" fmla="*/ 3378541 h 6858000"/>
              <a:gd name="connsiteX281" fmla="*/ 5453702 w 7467600"/>
              <a:gd name="connsiteY281" fmla="*/ 3090882 h 6858000"/>
              <a:gd name="connsiteX282" fmla="*/ 1238695 w 7467600"/>
              <a:gd name="connsiteY282" fmla="*/ 3076820 h 6858000"/>
              <a:gd name="connsiteX283" fmla="*/ 716371 w 7467600"/>
              <a:gd name="connsiteY283" fmla="*/ 3293249 h 6858000"/>
              <a:gd name="connsiteX284" fmla="*/ 579522 w 7467600"/>
              <a:gd name="connsiteY284" fmla="*/ 3371759 h 6858000"/>
              <a:gd name="connsiteX285" fmla="*/ 600288 w 7467600"/>
              <a:gd name="connsiteY285" fmla="*/ 3365555 h 6858000"/>
              <a:gd name="connsiteX286" fmla="*/ 840692 w 7467600"/>
              <a:gd name="connsiteY286" fmla="*/ 3284921 h 6858000"/>
              <a:gd name="connsiteX287" fmla="*/ 979248 w 7467600"/>
              <a:gd name="connsiteY287" fmla="*/ 3221003 h 6858000"/>
              <a:gd name="connsiteX288" fmla="*/ 1053282 w 7467600"/>
              <a:gd name="connsiteY288" fmla="*/ 3185247 h 6858000"/>
              <a:gd name="connsiteX289" fmla="*/ 1320603 w 7467600"/>
              <a:gd name="connsiteY289" fmla="*/ 3081281 h 6858000"/>
              <a:gd name="connsiteX290" fmla="*/ 1238695 w 7467600"/>
              <a:gd name="connsiteY290" fmla="*/ 3076820 h 6858000"/>
              <a:gd name="connsiteX291" fmla="*/ 5425627 w 7467600"/>
              <a:gd name="connsiteY291" fmla="*/ 2954192 h 6858000"/>
              <a:gd name="connsiteX292" fmla="*/ 5470770 w 7467600"/>
              <a:gd name="connsiteY292" fmla="*/ 3005435 h 6858000"/>
              <a:gd name="connsiteX293" fmla="*/ 5519779 w 7467600"/>
              <a:gd name="connsiteY293" fmla="*/ 4359223 h 6858000"/>
              <a:gd name="connsiteX294" fmla="*/ 5520293 w 7467600"/>
              <a:gd name="connsiteY294" fmla="*/ 4360602 h 6858000"/>
              <a:gd name="connsiteX295" fmla="*/ 5767221 w 7467600"/>
              <a:gd name="connsiteY295" fmla="*/ 4665564 h 6858000"/>
              <a:gd name="connsiteX296" fmla="*/ 6937169 w 7467600"/>
              <a:gd name="connsiteY296" fmla="*/ 4815941 h 6858000"/>
              <a:gd name="connsiteX297" fmla="*/ 6953922 w 7467600"/>
              <a:gd name="connsiteY297" fmla="*/ 4890068 h 6858000"/>
              <a:gd name="connsiteX298" fmla="*/ 6071359 w 7467600"/>
              <a:gd name="connsiteY298" fmla="*/ 4770770 h 6858000"/>
              <a:gd name="connsiteX299" fmla="*/ 6038839 w 7467600"/>
              <a:gd name="connsiteY299" fmla="*/ 4764474 h 6858000"/>
              <a:gd name="connsiteX300" fmla="*/ 6038706 w 7467600"/>
              <a:gd name="connsiteY300" fmla="*/ 4763847 h 6858000"/>
              <a:gd name="connsiteX301" fmla="*/ 6037784 w 7467600"/>
              <a:gd name="connsiteY301" fmla="*/ 4764270 h 6858000"/>
              <a:gd name="connsiteX302" fmla="*/ 6038839 w 7467600"/>
              <a:gd name="connsiteY302" fmla="*/ 4764474 h 6858000"/>
              <a:gd name="connsiteX303" fmla="*/ 6040338 w 7467600"/>
              <a:gd name="connsiteY303" fmla="*/ 4771418 h 6858000"/>
              <a:gd name="connsiteX304" fmla="*/ 6024488 w 7467600"/>
              <a:gd name="connsiteY304" fmla="*/ 4809903 h 6858000"/>
              <a:gd name="connsiteX305" fmla="*/ 5599771 w 7467600"/>
              <a:gd name="connsiteY305" fmla="*/ 5509652 h 6858000"/>
              <a:gd name="connsiteX306" fmla="*/ 5548843 w 7467600"/>
              <a:gd name="connsiteY306" fmla="*/ 5563845 h 6858000"/>
              <a:gd name="connsiteX307" fmla="*/ 5940952 w 7467600"/>
              <a:gd name="connsiteY307" fmla="*/ 6250028 h 6858000"/>
              <a:gd name="connsiteX308" fmla="*/ 6043441 w 7467600"/>
              <a:gd name="connsiteY308" fmla="*/ 6665847 h 6858000"/>
              <a:gd name="connsiteX309" fmla="*/ 6093432 w 7467600"/>
              <a:gd name="connsiteY309" fmla="*/ 6858000 h 6858000"/>
              <a:gd name="connsiteX310" fmla="*/ 6034344 w 7467600"/>
              <a:gd name="connsiteY310" fmla="*/ 6858000 h 6858000"/>
              <a:gd name="connsiteX311" fmla="*/ 6026679 w 7467600"/>
              <a:gd name="connsiteY311" fmla="*/ 6836959 h 6858000"/>
              <a:gd name="connsiteX312" fmla="*/ 5800441 w 7467600"/>
              <a:gd name="connsiteY312" fmla="*/ 6335286 h 6858000"/>
              <a:gd name="connsiteX313" fmla="*/ 5526562 w 7467600"/>
              <a:gd name="connsiteY313" fmla="*/ 5705388 h 6858000"/>
              <a:gd name="connsiteX314" fmla="*/ 5519640 w 7467600"/>
              <a:gd name="connsiteY314" fmla="*/ 5683774 h 6858000"/>
              <a:gd name="connsiteX315" fmla="*/ 5844559 w 7467600"/>
              <a:gd name="connsiteY315" fmla="*/ 6553349 h 6858000"/>
              <a:gd name="connsiteX316" fmla="*/ 5975994 w 7467600"/>
              <a:gd name="connsiteY316" fmla="*/ 6858000 h 6858000"/>
              <a:gd name="connsiteX317" fmla="*/ 5898547 w 7467600"/>
              <a:gd name="connsiteY317" fmla="*/ 6858000 h 6858000"/>
              <a:gd name="connsiteX318" fmla="*/ 5682041 w 7467600"/>
              <a:gd name="connsiteY318" fmla="*/ 6355860 h 6858000"/>
              <a:gd name="connsiteX319" fmla="*/ 5461758 w 7467600"/>
              <a:gd name="connsiteY319" fmla="*/ 5820220 h 6858000"/>
              <a:gd name="connsiteX320" fmla="*/ 5237282 w 7467600"/>
              <a:gd name="connsiteY320" fmla="*/ 6579086 h 6858000"/>
              <a:gd name="connsiteX321" fmla="*/ 5115009 w 7467600"/>
              <a:gd name="connsiteY321" fmla="*/ 6858000 h 6858000"/>
              <a:gd name="connsiteX322" fmla="*/ 5028074 w 7467600"/>
              <a:gd name="connsiteY322" fmla="*/ 6858000 h 6858000"/>
              <a:gd name="connsiteX323" fmla="*/ 5079508 w 7467600"/>
              <a:gd name="connsiteY323" fmla="*/ 6749074 h 6858000"/>
              <a:gd name="connsiteX324" fmla="*/ 5371846 w 7467600"/>
              <a:gd name="connsiteY324" fmla="*/ 5924413 h 6858000"/>
              <a:gd name="connsiteX325" fmla="*/ 5270512 w 7467600"/>
              <a:gd name="connsiteY325" fmla="*/ 6138975 h 6858000"/>
              <a:gd name="connsiteX326" fmla="*/ 5062409 w 7467600"/>
              <a:gd name="connsiteY326" fmla="*/ 6653544 h 6858000"/>
              <a:gd name="connsiteX327" fmla="*/ 5036628 w 7467600"/>
              <a:gd name="connsiteY327" fmla="*/ 6754247 h 6858000"/>
              <a:gd name="connsiteX328" fmla="*/ 5009112 w 7467600"/>
              <a:gd name="connsiteY328" fmla="*/ 6858000 h 6858000"/>
              <a:gd name="connsiteX329" fmla="*/ 4976679 w 7467600"/>
              <a:gd name="connsiteY329" fmla="*/ 6858000 h 6858000"/>
              <a:gd name="connsiteX330" fmla="*/ 5006537 w 7467600"/>
              <a:gd name="connsiteY330" fmla="*/ 6747068 h 6858000"/>
              <a:gd name="connsiteX331" fmla="*/ 5032723 w 7467600"/>
              <a:gd name="connsiteY331" fmla="*/ 6644957 h 6858000"/>
              <a:gd name="connsiteX332" fmla="*/ 5242949 w 7467600"/>
              <a:gd name="connsiteY332" fmla="*/ 6125175 h 6858000"/>
              <a:gd name="connsiteX333" fmla="*/ 5286321 w 7467600"/>
              <a:gd name="connsiteY333" fmla="*/ 6033555 h 6858000"/>
              <a:gd name="connsiteX334" fmla="*/ 5008210 w 7467600"/>
              <a:gd name="connsiteY334" fmla="*/ 6649194 h 6858000"/>
              <a:gd name="connsiteX335" fmla="*/ 4986321 w 7467600"/>
              <a:gd name="connsiteY335" fmla="*/ 6765687 h 6858000"/>
              <a:gd name="connsiteX336" fmla="*/ 4973474 w 7467600"/>
              <a:gd name="connsiteY336" fmla="*/ 6858000 h 6858000"/>
              <a:gd name="connsiteX337" fmla="*/ 4907178 w 7467600"/>
              <a:gd name="connsiteY337" fmla="*/ 6858000 h 6858000"/>
              <a:gd name="connsiteX338" fmla="*/ 4910810 w 7467600"/>
              <a:gd name="connsiteY338" fmla="*/ 6829660 h 6858000"/>
              <a:gd name="connsiteX339" fmla="*/ 4987461 w 7467600"/>
              <a:gd name="connsiteY339" fmla="*/ 6432994 h 6858000"/>
              <a:gd name="connsiteX340" fmla="*/ 5179262 w 7467600"/>
              <a:gd name="connsiteY340" fmla="*/ 6035044 h 6858000"/>
              <a:gd name="connsiteX341" fmla="*/ 4689678 w 7467600"/>
              <a:gd name="connsiteY341" fmla="*/ 6440241 h 6858000"/>
              <a:gd name="connsiteX342" fmla="*/ 4477543 w 7467600"/>
              <a:gd name="connsiteY342" fmla="*/ 6674836 h 6858000"/>
              <a:gd name="connsiteX343" fmla="*/ 4329957 w 7467600"/>
              <a:gd name="connsiteY343" fmla="*/ 6858000 h 6858000"/>
              <a:gd name="connsiteX344" fmla="*/ 4218595 w 7467600"/>
              <a:gd name="connsiteY344" fmla="*/ 6858000 h 6858000"/>
              <a:gd name="connsiteX345" fmla="*/ 4368888 w 7467600"/>
              <a:gd name="connsiteY345" fmla="*/ 6668412 h 6858000"/>
              <a:gd name="connsiteX346" fmla="*/ 4563091 w 7467600"/>
              <a:gd name="connsiteY346" fmla="*/ 6442508 h 6858000"/>
              <a:gd name="connsiteX347" fmla="*/ 5387324 w 7467600"/>
              <a:gd name="connsiteY347" fmla="*/ 5705830 h 6858000"/>
              <a:gd name="connsiteX348" fmla="*/ 5073620 w 7467600"/>
              <a:gd name="connsiteY348" fmla="*/ 5955437 h 6858000"/>
              <a:gd name="connsiteX349" fmla="*/ 4689789 w 7467600"/>
              <a:gd name="connsiteY349" fmla="*/ 6268382 h 6858000"/>
              <a:gd name="connsiteX350" fmla="*/ 4418722 w 7467600"/>
              <a:gd name="connsiteY350" fmla="*/ 6570886 h 6858000"/>
              <a:gd name="connsiteX351" fmla="*/ 4214944 w 7467600"/>
              <a:gd name="connsiteY351" fmla="*/ 6858000 h 6858000"/>
              <a:gd name="connsiteX352" fmla="*/ 4177898 w 7467600"/>
              <a:gd name="connsiteY352" fmla="*/ 6858000 h 6858000"/>
              <a:gd name="connsiteX353" fmla="*/ 4391597 w 7467600"/>
              <a:gd name="connsiteY353" fmla="*/ 6556370 h 6858000"/>
              <a:gd name="connsiteX354" fmla="*/ 4668889 w 7467600"/>
              <a:gd name="connsiteY354" fmla="*/ 6246399 h 6858000"/>
              <a:gd name="connsiteX355" fmla="*/ 5055427 w 7467600"/>
              <a:gd name="connsiteY355" fmla="*/ 5931476 h 6858000"/>
              <a:gd name="connsiteX356" fmla="*/ 5371814 w 7467600"/>
              <a:gd name="connsiteY356" fmla="*/ 5678975 h 6858000"/>
              <a:gd name="connsiteX357" fmla="*/ 4987918 w 7467600"/>
              <a:gd name="connsiteY357" fmla="*/ 5838701 h 6858000"/>
              <a:gd name="connsiteX358" fmla="*/ 4317146 w 7467600"/>
              <a:gd name="connsiteY358" fmla="*/ 6587716 h 6858000"/>
              <a:gd name="connsiteX359" fmla="*/ 4171627 w 7467600"/>
              <a:gd name="connsiteY359" fmla="*/ 6858000 h 6858000"/>
              <a:gd name="connsiteX360" fmla="*/ 4081585 w 7467600"/>
              <a:gd name="connsiteY360" fmla="*/ 6858000 h 6858000"/>
              <a:gd name="connsiteX361" fmla="*/ 4238603 w 7467600"/>
              <a:gd name="connsiteY361" fmla="*/ 6559341 h 6858000"/>
              <a:gd name="connsiteX362" fmla="*/ 4778333 w 7467600"/>
              <a:gd name="connsiteY362" fmla="*/ 5873626 h 6858000"/>
              <a:gd name="connsiteX363" fmla="*/ 5414185 w 7467600"/>
              <a:gd name="connsiteY363" fmla="*/ 5573882 h 6858000"/>
              <a:gd name="connsiteX364" fmla="*/ 5959648 w 7467600"/>
              <a:gd name="connsiteY364" fmla="*/ 4760797 h 6858000"/>
              <a:gd name="connsiteX365" fmla="*/ 5355019 w 7467600"/>
              <a:gd name="connsiteY365" fmla="*/ 4734672 h 6858000"/>
              <a:gd name="connsiteX366" fmla="*/ 5083565 w 7467600"/>
              <a:gd name="connsiteY366" fmla="*/ 5179121 h 6858000"/>
              <a:gd name="connsiteX367" fmla="*/ 4713577 w 7467600"/>
              <a:gd name="connsiteY367" fmla="*/ 5616803 h 6858000"/>
              <a:gd name="connsiteX368" fmla="*/ 3989559 w 7467600"/>
              <a:gd name="connsiteY368" fmla="*/ 6145945 h 6858000"/>
              <a:gd name="connsiteX369" fmla="*/ 3939824 w 7467600"/>
              <a:gd name="connsiteY369" fmla="*/ 6066900 h 6858000"/>
              <a:gd name="connsiteX370" fmla="*/ 4584537 w 7467600"/>
              <a:gd name="connsiteY370" fmla="*/ 5324826 h 6858000"/>
              <a:gd name="connsiteX371" fmla="*/ 5037105 w 7467600"/>
              <a:gd name="connsiteY371" fmla="*/ 5088765 h 6858000"/>
              <a:gd name="connsiteX372" fmla="*/ 5039930 w 7467600"/>
              <a:gd name="connsiteY372" fmla="*/ 5089585 h 6858000"/>
              <a:gd name="connsiteX373" fmla="*/ 5263764 w 7467600"/>
              <a:gd name="connsiteY373" fmla="*/ 4735525 h 6858000"/>
              <a:gd name="connsiteX374" fmla="*/ 4086300 w 7467600"/>
              <a:gd name="connsiteY374" fmla="*/ 4884599 h 6858000"/>
              <a:gd name="connsiteX375" fmla="*/ 4085485 w 7467600"/>
              <a:gd name="connsiteY375" fmla="*/ 4899070 h 6858000"/>
              <a:gd name="connsiteX376" fmla="*/ 3871915 w 7467600"/>
              <a:gd name="connsiteY376" fmla="*/ 5253645 h 6858000"/>
              <a:gd name="connsiteX377" fmla="*/ 3799374 w 7467600"/>
              <a:gd name="connsiteY377" fmla="*/ 5466127 h 6858000"/>
              <a:gd name="connsiteX378" fmla="*/ 3498850 w 7467600"/>
              <a:gd name="connsiteY378" fmla="*/ 6661888 h 6858000"/>
              <a:gd name="connsiteX379" fmla="*/ 3399216 w 7467600"/>
              <a:gd name="connsiteY379" fmla="*/ 6858000 h 6858000"/>
              <a:gd name="connsiteX380" fmla="*/ 3303688 w 7467600"/>
              <a:gd name="connsiteY380" fmla="*/ 6858000 h 6858000"/>
              <a:gd name="connsiteX381" fmla="*/ 3391774 w 7467600"/>
              <a:gd name="connsiteY381" fmla="*/ 6697181 h 6858000"/>
              <a:gd name="connsiteX382" fmla="*/ 3735540 w 7467600"/>
              <a:gd name="connsiteY382" fmla="*/ 5546923 h 6858000"/>
              <a:gd name="connsiteX383" fmla="*/ 3729438 w 7467600"/>
              <a:gd name="connsiteY383" fmla="*/ 5569058 h 6858000"/>
              <a:gd name="connsiteX384" fmla="*/ 3707782 w 7467600"/>
              <a:gd name="connsiteY384" fmla="*/ 5644908 h 6858000"/>
              <a:gd name="connsiteX385" fmla="*/ 3583827 w 7467600"/>
              <a:gd name="connsiteY385" fmla="*/ 6039215 h 6858000"/>
              <a:gd name="connsiteX386" fmla="*/ 3547861 w 7467600"/>
              <a:gd name="connsiteY386" fmla="*/ 6129609 h 6858000"/>
              <a:gd name="connsiteX387" fmla="*/ 3490905 w 7467600"/>
              <a:gd name="connsiteY387" fmla="*/ 6277660 h 6858000"/>
              <a:gd name="connsiteX388" fmla="*/ 3455859 w 7467600"/>
              <a:gd name="connsiteY388" fmla="*/ 6391301 h 6858000"/>
              <a:gd name="connsiteX389" fmla="*/ 3429112 w 7467600"/>
              <a:gd name="connsiteY389" fmla="*/ 6479469 h 6858000"/>
              <a:gd name="connsiteX390" fmla="*/ 3304862 w 7467600"/>
              <a:gd name="connsiteY390" fmla="*/ 6796476 h 6858000"/>
              <a:gd name="connsiteX391" fmla="*/ 3276071 w 7467600"/>
              <a:gd name="connsiteY391" fmla="*/ 6858000 h 6858000"/>
              <a:gd name="connsiteX392" fmla="*/ 3240805 w 7467600"/>
              <a:gd name="connsiteY392" fmla="*/ 6858000 h 6858000"/>
              <a:gd name="connsiteX393" fmla="*/ 3275917 w 7467600"/>
              <a:gd name="connsiteY393" fmla="*/ 6783192 h 6858000"/>
              <a:gd name="connsiteX394" fmla="*/ 3399358 w 7467600"/>
              <a:gd name="connsiteY394" fmla="*/ 6469011 h 6858000"/>
              <a:gd name="connsiteX395" fmla="*/ 3425650 w 7467600"/>
              <a:gd name="connsiteY395" fmla="*/ 6381333 h 6858000"/>
              <a:gd name="connsiteX396" fmla="*/ 3460661 w 7467600"/>
              <a:gd name="connsiteY396" fmla="*/ 6266763 h 6858000"/>
              <a:gd name="connsiteX397" fmla="*/ 3518021 w 7467600"/>
              <a:gd name="connsiteY397" fmla="*/ 6117298 h 6858000"/>
              <a:gd name="connsiteX398" fmla="*/ 3554035 w 7467600"/>
              <a:gd name="connsiteY398" fmla="*/ 6027832 h 6858000"/>
              <a:gd name="connsiteX399" fmla="*/ 3677174 w 7467600"/>
              <a:gd name="connsiteY399" fmla="*/ 5636351 h 6858000"/>
              <a:gd name="connsiteX400" fmla="*/ 3698819 w 7467600"/>
              <a:gd name="connsiteY400" fmla="*/ 5560503 h 6858000"/>
              <a:gd name="connsiteX401" fmla="*/ 3702094 w 7467600"/>
              <a:gd name="connsiteY401" fmla="*/ 5549194 h 6858000"/>
              <a:gd name="connsiteX402" fmla="*/ 3398355 w 7467600"/>
              <a:gd name="connsiteY402" fmla="*/ 6094603 h 6858000"/>
              <a:gd name="connsiteX403" fmla="*/ 3193941 w 7467600"/>
              <a:gd name="connsiteY403" fmla="*/ 6798775 h 6858000"/>
              <a:gd name="connsiteX404" fmla="*/ 3184140 w 7467600"/>
              <a:gd name="connsiteY404" fmla="*/ 6858000 h 6858000"/>
              <a:gd name="connsiteX405" fmla="*/ 3099978 w 7467600"/>
              <a:gd name="connsiteY405" fmla="*/ 6858000 h 6858000"/>
              <a:gd name="connsiteX406" fmla="*/ 3101556 w 7467600"/>
              <a:gd name="connsiteY406" fmla="*/ 6843337 h 6858000"/>
              <a:gd name="connsiteX407" fmla="*/ 3370162 w 7467600"/>
              <a:gd name="connsiteY407" fmla="*/ 5785550 h 6858000"/>
              <a:gd name="connsiteX408" fmla="*/ 3746477 w 7467600"/>
              <a:gd name="connsiteY408" fmla="*/ 5377889 h 6858000"/>
              <a:gd name="connsiteX409" fmla="*/ 3863399 w 7467600"/>
              <a:gd name="connsiteY409" fmla="*/ 5087257 h 6858000"/>
              <a:gd name="connsiteX410" fmla="*/ 3968712 w 7467600"/>
              <a:gd name="connsiteY410" fmla="*/ 4913989 h 6858000"/>
              <a:gd name="connsiteX411" fmla="*/ 2792390 w 7467600"/>
              <a:gd name="connsiteY411" fmla="*/ 5382974 h 6858000"/>
              <a:gd name="connsiteX412" fmla="*/ 2714982 w 7467600"/>
              <a:gd name="connsiteY412" fmla="*/ 5427051 h 6858000"/>
              <a:gd name="connsiteX413" fmla="*/ 2813361 w 7467600"/>
              <a:gd name="connsiteY413" fmla="*/ 6023912 h 6858000"/>
              <a:gd name="connsiteX414" fmla="*/ 2688430 w 7467600"/>
              <a:gd name="connsiteY414" fmla="*/ 6801564 h 6858000"/>
              <a:gd name="connsiteX415" fmla="*/ 2629626 w 7467600"/>
              <a:gd name="connsiteY415" fmla="*/ 6763394 h 6858000"/>
              <a:gd name="connsiteX416" fmla="*/ 2565328 w 7467600"/>
              <a:gd name="connsiteY416" fmla="*/ 5516399 h 6858000"/>
              <a:gd name="connsiteX417" fmla="*/ 1922999 w 7467600"/>
              <a:gd name="connsiteY417" fmla="*/ 5980343 h 6858000"/>
              <a:gd name="connsiteX418" fmla="*/ 1950261 w 7467600"/>
              <a:gd name="connsiteY418" fmla="*/ 6405858 h 6858000"/>
              <a:gd name="connsiteX419" fmla="*/ 2365554 w 7467600"/>
              <a:gd name="connsiteY419" fmla="*/ 6759107 h 6858000"/>
              <a:gd name="connsiteX420" fmla="*/ 2424142 w 7467600"/>
              <a:gd name="connsiteY420" fmla="*/ 6858000 h 6858000"/>
              <a:gd name="connsiteX421" fmla="*/ 2395994 w 7467600"/>
              <a:gd name="connsiteY421" fmla="*/ 6858000 h 6858000"/>
              <a:gd name="connsiteX422" fmla="*/ 2392863 w 7467600"/>
              <a:gd name="connsiteY422" fmla="*/ 6852964 h 6858000"/>
              <a:gd name="connsiteX423" fmla="*/ 2017589 w 7467600"/>
              <a:gd name="connsiteY423" fmla="*/ 6493982 h 6858000"/>
              <a:gd name="connsiteX424" fmla="*/ 2147336 w 7467600"/>
              <a:gd name="connsiteY424" fmla="*/ 6594052 h 6858000"/>
              <a:gd name="connsiteX425" fmla="*/ 2207047 w 7467600"/>
              <a:gd name="connsiteY425" fmla="*/ 6654540 h 6858000"/>
              <a:gd name="connsiteX426" fmla="*/ 2299106 w 7467600"/>
              <a:gd name="connsiteY426" fmla="*/ 6778931 h 6858000"/>
              <a:gd name="connsiteX427" fmla="*/ 2314430 w 7467600"/>
              <a:gd name="connsiteY427" fmla="*/ 6801144 h 6858000"/>
              <a:gd name="connsiteX428" fmla="*/ 2352406 w 7467600"/>
              <a:gd name="connsiteY428" fmla="*/ 6858000 h 6858000"/>
              <a:gd name="connsiteX429" fmla="*/ 2314492 w 7467600"/>
              <a:gd name="connsiteY429" fmla="*/ 6858000 h 6858000"/>
              <a:gd name="connsiteX430" fmla="*/ 2288095 w 7467600"/>
              <a:gd name="connsiteY430" fmla="*/ 6818030 h 6858000"/>
              <a:gd name="connsiteX431" fmla="*/ 2272768 w 7467600"/>
              <a:gd name="connsiteY431" fmla="*/ 6795822 h 6858000"/>
              <a:gd name="connsiteX432" fmla="*/ 2182715 w 7467600"/>
              <a:gd name="connsiteY432" fmla="*/ 6675071 h 6858000"/>
              <a:gd name="connsiteX433" fmla="*/ 2032061 w 7467600"/>
              <a:gd name="connsiteY433" fmla="*/ 6541380 h 6858000"/>
              <a:gd name="connsiteX434" fmla="*/ 2257220 w 7467600"/>
              <a:gd name="connsiteY434" fmla="*/ 6826257 h 6858000"/>
              <a:gd name="connsiteX435" fmla="*/ 2281324 w 7467600"/>
              <a:gd name="connsiteY435" fmla="*/ 6858000 h 6858000"/>
              <a:gd name="connsiteX436" fmla="*/ 2242860 w 7467600"/>
              <a:gd name="connsiteY436" fmla="*/ 6858000 h 6858000"/>
              <a:gd name="connsiteX437" fmla="*/ 2232818 w 7467600"/>
              <a:gd name="connsiteY437" fmla="*/ 6844926 h 6858000"/>
              <a:gd name="connsiteX438" fmla="*/ 1990172 w 7467600"/>
              <a:gd name="connsiteY438" fmla="*/ 6542121 h 6858000"/>
              <a:gd name="connsiteX439" fmla="*/ 2124090 w 7467600"/>
              <a:gd name="connsiteY439" fmla="*/ 6761017 h 6858000"/>
              <a:gd name="connsiteX440" fmla="*/ 2200380 w 7467600"/>
              <a:gd name="connsiteY440" fmla="*/ 6858000 h 6858000"/>
              <a:gd name="connsiteX441" fmla="*/ 2147507 w 7467600"/>
              <a:gd name="connsiteY441" fmla="*/ 6858000 h 6858000"/>
              <a:gd name="connsiteX442" fmla="*/ 2070668 w 7467600"/>
              <a:gd name="connsiteY442" fmla="*/ 6761520 h 6858000"/>
              <a:gd name="connsiteX443" fmla="*/ 1975142 w 7467600"/>
              <a:gd name="connsiteY443" fmla="*/ 6585570 h 6858000"/>
              <a:gd name="connsiteX444" fmla="*/ 2050035 w 7467600"/>
              <a:gd name="connsiteY444" fmla="*/ 6813345 h 6858000"/>
              <a:gd name="connsiteX445" fmla="*/ 2063025 w 7467600"/>
              <a:gd name="connsiteY445" fmla="*/ 6858000 h 6858000"/>
              <a:gd name="connsiteX446" fmla="*/ 2021675 w 7467600"/>
              <a:gd name="connsiteY446" fmla="*/ 6858000 h 6858000"/>
              <a:gd name="connsiteX447" fmla="*/ 2019308 w 7467600"/>
              <a:gd name="connsiteY447" fmla="*/ 6847118 h 6858000"/>
              <a:gd name="connsiteX448" fmla="*/ 1938835 w 7467600"/>
              <a:gd name="connsiteY448" fmla="*/ 6551160 h 6858000"/>
              <a:gd name="connsiteX449" fmla="*/ 1953230 w 7467600"/>
              <a:gd name="connsiteY449" fmla="*/ 6759699 h 6858000"/>
              <a:gd name="connsiteX450" fmla="*/ 1956763 w 7467600"/>
              <a:gd name="connsiteY450" fmla="*/ 6778191 h 6858000"/>
              <a:gd name="connsiteX451" fmla="*/ 1967925 w 7467600"/>
              <a:gd name="connsiteY451" fmla="*/ 6858000 h 6858000"/>
              <a:gd name="connsiteX452" fmla="*/ 1936622 w 7467600"/>
              <a:gd name="connsiteY452" fmla="*/ 6858000 h 6858000"/>
              <a:gd name="connsiteX453" fmla="*/ 1926261 w 7467600"/>
              <a:gd name="connsiteY453" fmla="*/ 6784064 h 6858000"/>
              <a:gd name="connsiteX454" fmla="*/ 1922724 w 7467600"/>
              <a:gd name="connsiteY454" fmla="*/ 6765577 h 6858000"/>
              <a:gd name="connsiteX455" fmla="*/ 1904650 w 7467600"/>
              <a:gd name="connsiteY455" fmla="*/ 6639616 h 6858000"/>
              <a:gd name="connsiteX456" fmla="*/ 1885273 w 7467600"/>
              <a:gd name="connsiteY456" fmla="*/ 6858000 h 6858000"/>
              <a:gd name="connsiteX457" fmla="*/ 1854363 w 7467600"/>
              <a:gd name="connsiteY457" fmla="*/ 6858000 h 6858000"/>
              <a:gd name="connsiteX458" fmla="*/ 1880391 w 7467600"/>
              <a:gd name="connsiteY458" fmla="*/ 6603796 h 6858000"/>
              <a:gd name="connsiteX459" fmla="*/ 1818273 w 7467600"/>
              <a:gd name="connsiteY459" fmla="*/ 6715729 h 6858000"/>
              <a:gd name="connsiteX460" fmla="*/ 1794691 w 7467600"/>
              <a:gd name="connsiteY460" fmla="*/ 6843239 h 6858000"/>
              <a:gd name="connsiteX461" fmla="*/ 1794914 w 7467600"/>
              <a:gd name="connsiteY461" fmla="*/ 6858000 h 6858000"/>
              <a:gd name="connsiteX462" fmla="*/ 1746128 w 7467600"/>
              <a:gd name="connsiteY462" fmla="*/ 6858000 h 6858000"/>
              <a:gd name="connsiteX463" fmla="*/ 1753934 w 7467600"/>
              <a:gd name="connsiteY463" fmla="*/ 6724796 h 6858000"/>
              <a:gd name="connsiteX464" fmla="*/ 1792053 w 7467600"/>
              <a:gd name="connsiteY464" fmla="*/ 6572396 h 6858000"/>
              <a:gd name="connsiteX465" fmla="*/ 1862248 w 7467600"/>
              <a:gd name="connsiteY465" fmla="*/ 6266397 h 6858000"/>
              <a:gd name="connsiteX466" fmla="*/ 1862250 w 7467600"/>
              <a:gd name="connsiteY466" fmla="*/ 6033531 h 6858000"/>
              <a:gd name="connsiteX467" fmla="*/ 1211999 w 7467600"/>
              <a:gd name="connsiteY467" fmla="*/ 6683610 h 6858000"/>
              <a:gd name="connsiteX468" fmla="*/ 1213266 w 7467600"/>
              <a:gd name="connsiteY468" fmla="*/ 6691947 h 6858000"/>
              <a:gd name="connsiteX469" fmla="*/ 1203370 w 7467600"/>
              <a:gd name="connsiteY469" fmla="*/ 6850676 h 6858000"/>
              <a:gd name="connsiteX470" fmla="*/ 1203671 w 7467600"/>
              <a:gd name="connsiteY470" fmla="*/ 6858000 h 6858000"/>
              <a:gd name="connsiteX471" fmla="*/ 1143180 w 7467600"/>
              <a:gd name="connsiteY471" fmla="*/ 6858000 h 6858000"/>
              <a:gd name="connsiteX472" fmla="*/ 1142176 w 7467600"/>
              <a:gd name="connsiteY472" fmla="*/ 6766045 h 6858000"/>
              <a:gd name="connsiteX473" fmla="*/ 1067484 w 7467600"/>
              <a:gd name="connsiteY473" fmla="*/ 6858000 h 6858000"/>
              <a:gd name="connsiteX474" fmla="*/ 953928 w 7467600"/>
              <a:gd name="connsiteY474" fmla="*/ 6858000 h 6858000"/>
              <a:gd name="connsiteX475" fmla="*/ 959715 w 7467600"/>
              <a:gd name="connsiteY475" fmla="*/ 6850185 h 6858000"/>
              <a:gd name="connsiteX476" fmla="*/ 1483788 w 7467600"/>
              <a:gd name="connsiteY476" fmla="*/ 6259174 h 6858000"/>
              <a:gd name="connsiteX477" fmla="*/ 1100671 w 7467600"/>
              <a:gd name="connsiteY477" fmla="*/ 6252137 h 6858000"/>
              <a:gd name="connsiteX478" fmla="*/ 1090144 w 7467600"/>
              <a:gd name="connsiteY478" fmla="*/ 6256748 h 6858000"/>
              <a:gd name="connsiteX479" fmla="*/ 1095872 w 7467600"/>
              <a:gd name="connsiteY479" fmla="*/ 6271892 h 6858000"/>
              <a:gd name="connsiteX480" fmla="*/ 262785 w 7467600"/>
              <a:gd name="connsiteY480" fmla="*/ 6845450 h 6858000"/>
              <a:gd name="connsiteX481" fmla="*/ 209968 w 7467600"/>
              <a:gd name="connsiteY481" fmla="*/ 6770713 h 6858000"/>
              <a:gd name="connsiteX482" fmla="*/ 873460 w 7467600"/>
              <a:gd name="connsiteY482" fmla="*/ 6253768 h 6858000"/>
              <a:gd name="connsiteX483" fmla="*/ 192686 w 7467600"/>
              <a:gd name="connsiteY483" fmla="*/ 5849257 h 6858000"/>
              <a:gd name="connsiteX484" fmla="*/ 4696 w 7467600"/>
              <a:gd name="connsiteY484" fmla="*/ 5697668 h 6858000"/>
              <a:gd name="connsiteX485" fmla="*/ 0 w 7467600"/>
              <a:gd name="connsiteY485" fmla="*/ 5689984 h 6858000"/>
              <a:gd name="connsiteX486" fmla="*/ 0 w 7467600"/>
              <a:gd name="connsiteY486" fmla="*/ 5513472 h 6858000"/>
              <a:gd name="connsiteX487" fmla="*/ 174101 w 7467600"/>
              <a:gd name="connsiteY487" fmla="*/ 5620277 h 6858000"/>
              <a:gd name="connsiteX488" fmla="*/ 891800 w 7467600"/>
              <a:gd name="connsiteY488" fmla="*/ 6036935 h 6858000"/>
              <a:gd name="connsiteX489" fmla="*/ 1072219 w 7467600"/>
              <a:gd name="connsiteY489" fmla="*/ 6169443 h 6858000"/>
              <a:gd name="connsiteX490" fmla="*/ 1074117 w 7467600"/>
              <a:gd name="connsiteY490" fmla="*/ 6170301 h 6858000"/>
              <a:gd name="connsiteX491" fmla="*/ 1083114 w 7467600"/>
              <a:gd name="connsiteY491" fmla="*/ 6174131 h 6858000"/>
              <a:gd name="connsiteX492" fmla="*/ 1543010 w 7467600"/>
              <a:gd name="connsiteY492" fmla="*/ 6191140 h 6858000"/>
              <a:gd name="connsiteX493" fmla="*/ 1551080 w 7467600"/>
              <a:gd name="connsiteY493" fmla="*/ 6195006 h 6858000"/>
              <a:gd name="connsiteX494" fmla="*/ 2345443 w 7467600"/>
              <a:gd name="connsiteY494" fmla="*/ 5549882 h 6858000"/>
              <a:gd name="connsiteX495" fmla="*/ 1721499 w 7467600"/>
              <a:gd name="connsiteY495" fmla="*/ 5599969 h 6858000"/>
              <a:gd name="connsiteX496" fmla="*/ 767716 w 7467600"/>
              <a:gd name="connsiteY496" fmla="*/ 5472768 h 6858000"/>
              <a:gd name="connsiteX497" fmla="*/ 722147 w 7467600"/>
              <a:gd name="connsiteY497" fmla="*/ 5393091 h 6858000"/>
              <a:gd name="connsiteX498" fmla="*/ 1485552 w 7467600"/>
              <a:gd name="connsiteY498" fmla="*/ 5313202 h 6858000"/>
              <a:gd name="connsiteX499" fmla="*/ 2143004 w 7467600"/>
              <a:gd name="connsiteY499" fmla="*/ 5402420 h 6858000"/>
              <a:gd name="connsiteX500" fmla="*/ 1933391 w 7467600"/>
              <a:gd name="connsiteY500" fmla="*/ 5156971 h 6858000"/>
              <a:gd name="connsiteX501" fmla="*/ 1827118 w 7467600"/>
              <a:gd name="connsiteY501" fmla="*/ 4968410 h 6858000"/>
              <a:gd name="connsiteX502" fmla="*/ 1837349 w 7467600"/>
              <a:gd name="connsiteY502" fmla="*/ 4956357 h 6858000"/>
              <a:gd name="connsiteX503" fmla="*/ 2162835 w 7467600"/>
              <a:gd name="connsiteY503" fmla="*/ 5187853 h 6858000"/>
              <a:gd name="connsiteX504" fmla="*/ 2257167 w 7467600"/>
              <a:gd name="connsiteY504" fmla="*/ 5462123 h 6858000"/>
              <a:gd name="connsiteX505" fmla="*/ 2261598 w 7467600"/>
              <a:gd name="connsiteY505" fmla="*/ 5467998 h 6858000"/>
              <a:gd name="connsiteX506" fmla="*/ 2437177 w 7467600"/>
              <a:gd name="connsiteY506" fmla="*/ 5479608 h 6858000"/>
              <a:gd name="connsiteX507" fmla="*/ 2445247 w 7467600"/>
              <a:gd name="connsiteY507" fmla="*/ 5483476 h 6858000"/>
              <a:gd name="connsiteX508" fmla="*/ 2743626 w 7467600"/>
              <a:gd name="connsiteY508" fmla="*/ 5304819 h 6858000"/>
              <a:gd name="connsiteX509" fmla="*/ 3048102 w 7467600"/>
              <a:gd name="connsiteY509" fmla="*/ 5150595 h 6858000"/>
              <a:gd name="connsiteX510" fmla="*/ 1799414 w 7467600"/>
              <a:gd name="connsiteY510" fmla="*/ 4694732 h 6858000"/>
              <a:gd name="connsiteX511" fmla="*/ 1771735 w 7467600"/>
              <a:gd name="connsiteY511" fmla="*/ 4619929 h 6858000"/>
              <a:gd name="connsiteX512" fmla="*/ 3104273 w 7467600"/>
              <a:gd name="connsiteY512" fmla="*/ 5076159 h 6858000"/>
              <a:gd name="connsiteX513" fmla="*/ 3113245 w 7467600"/>
              <a:gd name="connsiteY513" fmla="*/ 5090705 h 6858000"/>
              <a:gd name="connsiteX514" fmla="*/ 3126294 w 7467600"/>
              <a:gd name="connsiteY514" fmla="*/ 5114400 h 6858000"/>
              <a:gd name="connsiteX515" fmla="*/ 3937433 w 7467600"/>
              <a:gd name="connsiteY515" fmla="*/ 4830473 h 6858000"/>
              <a:gd name="connsiteX516" fmla="*/ 3590475 w 7467600"/>
              <a:gd name="connsiteY516" fmla="*/ 4597974 h 6858000"/>
              <a:gd name="connsiteX517" fmla="*/ 3100264 w 7467600"/>
              <a:gd name="connsiteY517" fmla="*/ 4579845 h 6858000"/>
              <a:gd name="connsiteX518" fmla="*/ 2183576 w 7467600"/>
              <a:gd name="connsiteY518" fmla="*/ 4227150 h 6858000"/>
              <a:gd name="connsiteX519" fmla="*/ 2151029 w 7467600"/>
              <a:gd name="connsiteY519" fmla="*/ 4146947 h 6858000"/>
              <a:gd name="connsiteX520" fmla="*/ 3563434 w 7467600"/>
              <a:gd name="connsiteY520" fmla="*/ 4469115 h 6858000"/>
              <a:gd name="connsiteX521" fmla="*/ 3177952 w 7467600"/>
              <a:gd name="connsiteY521" fmla="*/ 3657386 h 6858000"/>
              <a:gd name="connsiteX522" fmla="*/ 3189263 w 7467600"/>
              <a:gd name="connsiteY522" fmla="*/ 3625726 h 6858000"/>
              <a:gd name="connsiteX523" fmla="*/ 3560912 w 7467600"/>
              <a:gd name="connsiteY523" fmla="*/ 4079863 h 6858000"/>
              <a:gd name="connsiteX524" fmla="*/ 3626636 w 7467600"/>
              <a:gd name="connsiteY524" fmla="*/ 4512230 h 6858000"/>
              <a:gd name="connsiteX525" fmla="*/ 3653088 w 7467600"/>
              <a:gd name="connsiteY525" fmla="*/ 4521417 h 6858000"/>
              <a:gd name="connsiteX526" fmla="*/ 3988128 w 7467600"/>
              <a:gd name="connsiteY526" fmla="*/ 4817267 h 6858000"/>
              <a:gd name="connsiteX527" fmla="*/ 4830582 w 7467600"/>
              <a:gd name="connsiteY527" fmla="*/ 4676000 h 6858000"/>
              <a:gd name="connsiteX528" fmla="*/ 4830100 w 7467600"/>
              <a:gd name="connsiteY528" fmla="*/ 4675554 h 6858000"/>
              <a:gd name="connsiteX529" fmla="*/ 4036318 w 7467600"/>
              <a:gd name="connsiteY529" fmla="*/ 4147013 h 6858000"/>
              <a:gd name="connsiteX530" fmla="*/ 3432098 w 7467600"/>
              <a:gd name="connsiteY530" fmla="*/ 3537312 h 6858000"/>
              <a:gd name="connsiteX531" fmla="*/ 3446761 w 7467600"/>
              <a:gd name="connsiteY531" fmla="*/ 3461278 h 6858000"/>
              <a:gd name="connsiteX532" fmla="*/ 4419733 w 7467600"/>
              <a:gd name="connsiteY532" fmla="*/ 3963555 h 6858000"/>
              <a:gd name="connsiteX533" fmla="*/ 4781371 w 7467600"/>
              <a:gd name="connsiteY533" fmla="*/ 4458604 h 6858000"/>
              <a:gd name="connsiteX534" fmla="*/ 4780440 w 7467600"/>
              <a:gd name="connsiteY534" fmla="*/ 4470290 h 6858000"/>
              <a:gd name="connsiteX535" fmla="*/ 4898954 w 7467600"/>
              <a:gd name="connsiteY535" fmla="*/ 4662092 h 6858000"/>
              <a:gd name="connsiteX536" fmla="*/ 4900699 w 7467600"/>
              <a:gd name="connsiteY536" fmla="*/ 4670867 h 6858000"/>
              <a:gd name="connsiteX537" fmla="*/ 5714511 w 7467600"/>
              <a:gd name="connsiteY537" fmla="*/ 4663483 h 6858000"/>
              <a:gd name="connsiteX538" fmla="*/ 5464793 w 7467600"/>
              <a:gd name="connsiteY538" fmla="*/ 4393556 h 6858000"/>
              <a:gd name="connsiteX539" fmla="*/ 5461897 w 7467600"/>
              <a:gd name="connsiteY539" fmla="*/ 4390879 h 6858000"/>
              <a:gd name="connsiteX540" fmla="*/ 4294126 w 7467600"/>
              <a:gd name="connsiteY540" fmla="*/ 3303048 h 6858000"/>
              <a:gd name="connsiteX541" fmla="*/ 4305321 w 7467600"/>
              <a:gd name="connsiteY541" fmla="*/ 3256953 h 6858000"/>
              <a:gd name="connsiteX542" fmla="*/ 4949299 w 7467600"/>
              <a:gd name="connsiteY542" fmla="*/ 3766336 h 6858000"/>
              <a:gd name="connsiteX543" fmla="*/ 5291452 w 7467600"/>
              <a:gd name="connsiteY543" fmla="*/ 4076801 h 6858000"/>
              <a:gd name="connsiteX544" fmla="*/ 5434998 w 7467600"/>
              <a:gd name="connsiteY544" fmla="*/ 4254100 h 6858000"/>
              <a:gd name="connsiteX545" fmla="*/ 5351015 w 7467600"/>
              <a:gd name="connsiteY545" fmla="*/ 3760989 h 6858000"/>
              <a:gd name="connsiteX546" fmla="*/ 5413780 w 7467600"/>
              <a:gd name="connsiteY546" fmla="*/ 2966265 h 6858000"/>
              <a:gd name="connsiteX547" fmla="*/ 5425627 w 7467600"/>
              <a:gd name="connsiteY547" fmla="*/ 2954192 h 6858000"/>
              <a:gd name="connsiteX548" fmla="*/ 6604735 w 7467600"/>
              <a:gd name="connsiteY548" fmla="*/ 2041381 h 6858000"/>
              <a:gd name="connsiteX549" fmla="*/ 7204487 w 7467600"/>
              <a:gd name="connsiteY549" fmla="*/ 2742112 h 6858000"/>
              <a:gd name="connsiteX550" fmla="*/ 7131592 w 7467600"/>
              <a:gd name="connsiteY550" fmla="*/ 2672096 h 6858000"/>
              <a:gd name="connsiteX551" fmla="*/ 6996344 w 7467600"/>
              <a:gd name="connsiteY551" fmla="*/ 2518310 h 6858000"/>
              <a:gd name="connsiteX552" fmla="*/ 6735495 w 7467600"/>
              <a:gd name="connsiteY552" fmla="*/ 2196890 h 6858000"/>
              <a:gd name="connsiteX553" fmla="*/ 6721901 w 7467600"/>
              <a:gd name="connsiteY553" fmla="*/ 2179274 h 6858000"/>
              <a:gd name="connsiteX554" fmla="*/ 6604735 w 7467600"/>
              <a:gd name="connsiteY554" fmla="*/ 2041381 h 6858000"/>
              <a:gd name="connsiteX555" fmla="*/ 6591670 w 7467600"/>
              <a:gd name="connsiteY555" fmla="*/ 1988277 h 6858000"/>
              <a:gd name="connsiteX556" fmla="*/ 6747349 w 7467600"/>
              <a:gd name="connsiteY556" fmla="*/ 2160069 h 6858000"/>
              <a:gd name="connsiteX557" fmla="*/ 6760943 w 7467600"/>
              <a:gd name="connsiteY557" fmla="*/ 2177686 h 6858000"/>
              <a:gd name="connsiteX558" fmla="*/ 7021065 w 7467600"/>
              <a:gd name="connsiteY558" fmla="*/ 2498102 h 6858000"/>
              <a:gd name="connsiteX559" fmla="*/ 7155223 w 7467600"/>
              <a:gd name="connsiteY559" fmla="*/ 2650386 h 6858000"/>
              <a:gd name="connsiteX560" fmla="*/ 7203167 w 7467600"/>
              <a:gd name="connsiteY560" fmla="*/ 2697288 h 6858000"/>
              <a:gd name="connsiteX561" fmla="*/ 6937703 w 7467600"/>
              <a:gd name="connsiteY561" fmla="*/ 2321981 h 6858000"/>
              <a:gd name="connsiteX562" fmla="*/ 6591670 w 7467600"/>
              <a:gd name="connsiteY562" fmla="*/ 1988277 h 6858000"/>
              <a:gd name="connsiteX563" fmla="*/ 5798671 w 7467600"/>
              <a:gd name="connsiteY563" fmla="*/ 1981601 h 6858000"/>
              <a:gd name="connsiteX564" fmla="*/ 5754709 w 7467600"/>
              <a:gd name="connsiteY564" fmla="*/ 2071454 h 6858000"/>
              <a:gd name="connsiteX565" fmla="*/ 5763044 w 7467600"/>
              <a:gd name="connsiteY565" fmla="*/ 2842206 h 6858000"/>
              <a:gd name="connsiteX566" fmla="*/ 5764974 w 7467600"/>
              <a:gd name="connsiteY566" fmla="*/ 2799609 h 6858000"/>
              <a:gd name="connsiteX567" fmla="*/ 5767665 w 7467600"/>
              <a:gd name="connsiteY567" fmla="*/ 2666409 h 6858000"/>
              <a:gd name="connsiteX568" fmla="*/ 5763055 w 7467600"/>
              <a:gd name="connsiteY568" fmla="*/ 2579705 h 6858000"/>
              <a:gd name="connsiteX569" fmla="*/ 5758079 w 7467600"/>
              <a:gd name="connsiteY569" fmla="*/ 2492508 h 6858000"/>
              <a:gd name="connsiteX570" fmla="*/ 5779325 w 7467600"/>
              <a:gd name="connsiteY570" fmla="*/ 2197069 h 6858000"/>
              <a:gd name="connsiteX571" fmla="*/ 5798671 w 7467600"/>
              <a:gd name="connsiteY571" fmla="*/ 1981601 h 6858000"/>
              <a:gd name="connsiteX572" fmla="*/ 5829202 w 7467600"/>
              <a:gd name="connsiteY572" fmla="*/ 1971679 h 6858000"/>
              <a:gd name="connsiteX573" fmla="*/ 5809558 w 7467600"/>
              <a:gd name="connsiteY573" fmla="*/ 2198043 h 6858000"/>
              <a:gd name="connsiteX574" fmla="*/ 5788653 w 7467600"/>
              <a:gd name="connsiteY574" fmla="*/ 2489430 h 6858000"/>
              <a:gd name="connsiteX575" fmla="*/ 5793439 w 7467600"/>
              <a:gd name="connsiteY575" fmla="*/ 2575235 h 6858000"/>
              <a:gd name="connsiteX576" fmla="*/ 5796837 w 7467600"/>
              <a:gd name="connsiteY576" fmla="*/ 2637633 h 6858000"/>
              <a:gd name="connsiteX577" fmla="*/ 5818614 w 7467600"/>
              <a:gd name="connsiteY577" fmla="*/ 2473055 h 6858000"/>
              <a:gd name="connsiteX578" fmla="*/ 5829202 w 7467600"/>
              <a:gd name="connsiteY578" fmla="*/ 1971679 h 6858000"/>
              <a:gd name="connsiteX579" fmla="*/ 5911389 w 7467600"/>
              <a:gd name="connsiteY579" fmla="*/ 1898371 h 6858000"/>
              <a:gd name="connsiteX580" fmla="*/ 6237627 w 7467600"/>
              <a:gd name="connsiteY580" fmla="*/ 2231921 h 6858000"/>
              <a:gd name="connsiteX581" fmla="*/ 5911389 w 7467600"/>
              <a:gd name="connsiteY581" fmla="*/ 1898371 h 6858000"/>
              <a:gd name="connsiteX582" fmla="*/ 6944437 w 7467600"/>
              <a:gd name="connsiteY582" fmla="*/ 1575402 h 6858000"/>
              <a:gd name="connsiteX583" fmla="*/ 6304730 w 7467600"/>
              <a:gd name="connsiteY583" fmla="*/ 1766654 h 6858000"/>
              <a:gd name="connsiteX584" fmla="*/ 6944437 w 7467600"/>
              <a:gd name="connsiteY584" fmla="*/ 1575402 h 6858000"/>
              <a:gd name="connsiteX585" fmla="*/ 7019523 w 7467600"/>
              <a:gd name="connsiteY585" fmla="*/ 1519450 h 6858000"/>
              <a:gd name="connsiteX586" fmla="*/ 6298091 w 7467600"/>
              <a:gd name="connsiteY586" fmla="*/ 1737122 h 6858000"/>
              <a:gd name="connsiteX587" fmla="*/ 7019523 w 7467600"/>
              <a:gd name="connsiteY587" fmla="*/ 1519450 h 6858000"/>
              <a:gd name="connsiteX588" fmla="*/ 2399523 w 7467600"/>
              <a:gd name="connsiteY588" fmla="*/ 1428234 h 6858000"/>
              <a:gd name="connsiteX589" fmla="*/ 2224982 w 7467600"/>
              <a:gd name="connsiteY589" fmla="*/ 1826201 h 6858000"/>
              <a:gd name="connsiteX590" fmla="*/ 2096099 w 7467600"/>
              <a:gd name="connsiteY590" fmla="*/ 2345900 h 6858000"/>
              <a:gd name="connsiteX591" fmla="*/ 2283317 w 7467600"/>
              <a:gd name="connsiteY591" fmla="*/ 1796925 h 6858000"/>
              <a:gd name="connsiteX592" fmla="*/ 2399523 w 7467600"/>
              <a:gd name="connsiteY592" fmla="*/ 1428234 h 6858000"/>
              <a:gd name="connsiteX593" fmla="*/ 2448558 w 7467600"/>
              <a:gd name="connsiteY593" fmla="*/ 1373435 h 6858000"/>
              <a:gd name="connsiteX594" fmla="*/ 2312521 w 7467600"/>
              <a:gd name="connsiteY594" fmla="*/ 1806140 h 6858000"/>
              <a:gd name="connsiteX595" fmla="*/ 2127533 w 7467600"/>
              <a:gd name="connsiteY595" fmla="*/ 2348380 h 6858000"/>
              <a:gd name="connsiteX596" fmla="*/ 2358080 w 7467600"/>
              <a:gd name="connsiteY596" fmla="*/ 1866134 h 6858000"/>
              <a:gd name="connsiteX597" fmla="*/ 2407436 w 7467600"/>
              <a:gd name="connsiteY597" fmla="*/ 1651070 h 6858000"/>
              <a:gd name="connsiteX598" fmla="*/ 2448558 w 7467600"/>
              <a:gd name="connsiteY598" fmla="*/ 1373435 h 6858000"/>
              <a:gd name="connsiteX599" fmla="*/ 278707 w 7467600"/>
              <a:gd name="connsiteY599" fmla="*/ 1352270 h 6858000"/>
              <a:gd name="connsiteX600" fmla="*/ 321570 w 7467600"/>
              <a:gd name="connsiteY600" fmla="*/ 1861610 h 6858000"/>
              <a:gd name="connsiteX601" fmla="*/ 294281 w 7467600"/>
              <a:gd name="connsiteY601" fmla="*/ 1440658 h 6858000"/>
              <a:gd name="connsiteX602" fmla="*/ 278707 w 7467600"/>
              <a:gd name="connsiteY602" fmla="*/ 1352270 h 6858000"/>
              <a:gd name="connsiteX603" fmla="*/ 1423821 w 7467600"/>
              <a:gd name="connsiteY603" fmla="*/ 1351958 h 6858000"/>
              <a:gd name="connsiteX604" fmla="*/ 1638521 w 7467600"/>
              <a:gd name="connsiteY604" fmla="*/ 1908470 h 6858000"/>
              <a:gd name="connsiteX605" fmla="*/ 1754199 w 7467600"/>
              <a:gd name="connsiteY605" fmla="*/ 2149284 h 6858000"/>
              <a:gd name="connsiteX606" fmla="*/ 1908359 w 7467600"/>
              <a:gd name="connsiteY606" fmla="*/ 2364988 h 6858000"/>
              <a:gd name="connsiteX607" fmla="*/ 1647661 w 7467600"/>
              <a:gd name="connsiteY607" fmla="*/ 1825945 h 6858000"/>
              <a:gd name="connsiteX608" fmla="*/ 1423821 w 7467600"/>
              <a:gd name="connsiteY608" fmla="*/ 1351958 h 6858000"/>
              <a:gd name="connsiteX609" fmla="*/ 1431890 w 7467600"/>
              <a:gd name="connsiteY609" fmla="*/ 1306475 h 6858000"/>
              <a:gd name="connsiteX610" fmla="*/ 1507597 w 7467600"/>
              <a:gd name="connsiteY610" fmla="*/ 1446132 h 6858000"/>
              <a:gd name="connsiteX611" fmla="*/ 1674586 w 7467600"/>
              <a:gd name="connsiteY611" fmla="*/ 1813832 h 6858000"/>
              <a:gd name="connsiteX612" fmla="*/ 1815950 w 7467600"/>
              <a:gd name="connsiteY612" fmla="*/ 2128564 h 6858000"/>
              <a:gd name="connsiteX613" fmla="*/ 1984242 w 7467600"/>
              <a:gd name="connsiteY613" fmla="*/ 2430829 h 6858000"/>
              <a:gd name="connsiteX614" fmla="*/ 2014023 w 7467600"/>
              <a:gd name="connsiteY614" fmla="*/ 2450995 h 6858000"/>
              <a:gd name="connsiteX615" fmla="*/ 1747337 w 7467600"/>
              <a:gd name="connsiteY615" fmla="*/ 1855264 h 6858000"/>
              <a:gd name="connsiteX616" fmla="*/ 1533749 w 7467600"/>
              <a:gd name="connsiteY616" fmla="*/ 1478656 h 6858000"/>
              <a:gd name="connsiteX617" fmla="*/ 1431890 w 7467600"/>
              <a:gd name="connsiteY617" fmla="*/ 1306475 h 6858000"/>
              <a:gd name="connsiteX618" fmla="*/ 5052692 w 7467600"/>
              <a:gd name="connsiteY618" fmla="*/ 1292994 h 6858000"/>
              <a:gd name="connsiteX619" fmla="*/ 5200661 w 7467600"/>
              <a:gd name="connsiteY619" fmla="*/ 1635186 h 6858000"/>
              <a:gd name="connsiteX620" fmla="*/ 5297138 w 7467600"/>
              <a:gd name="connsiteY620" fmla="*/ 1906351 h 6858000"/>
              <a:gd name="connsiteX621" fmla="*/ 5052692 w 7467600"/>
              <a:gd name="connsiteY621" fmla="*/ 1292994 h 6858000"/>
              <a:gd name="connsiteX622" fmla="*/ 5009948 w 7467600"/>
              <a:gd name="connsiteY622" fmla="*/ 1273619 h 6858000"/>
              <a:gd name="connsiteX623" fmla="*/ 5121777 w 7467600"/>
              <a:gd name="connsiteY623" fmla="*/ 1654213 h 6858000"/>
              <a:gd name="connsiteX624" fmla="*/ 5293545 w 7467600"/>
              <a:gd name="connsiteY624" fmla="*/ 2072247 h 6858000"/>
              <a:gd name="connsiteX625" fmla="*/ 5294042 w 7467600"/>
              <a:gd name="connsiteY625" fmla="*/ 2065019 h 6858000"/>
              <a:gd name="connsiteX626" fmla="*/ 5171936 w 7467600"/>
              <a:gd name="connsiteY626" fmla="*/ 1647613 h 6858000"/>
              <a:gd name="connsiteX627" fmla="*/ 5009948 w 7467600"/>
              <a:gd name="connsiteY627" fmla="*/ 1273619 h 6858000"/>
              <a:gd name="connsiteX628" fmla="*/ 655236 w 7467600"/>
              <a:gd name="connsiteY628" fmla="*/ 1268632 h 6858000"/>
              <a:gd name="connsiteX629" fmla="*/ 839521 w 7467600"/>
              <a:gd name="connsiteY629" fmla="*/ 1685315 h 6858000"/>
              <a:gd name="connsiteX630" fmla="*/ 1109416 w 7467600"/>
              <a:gd name="connsiteY630" fmla="*/ 2061663 h 6858000"/>
              <a:gd name="connsiteX631" fmla="*/ 1298300 w 7467600"/>
              <a:gd name="connsiteY631" fmla="*/ 2247742 h 6858000"/>
              <a:gd name="connsiteX632" fmla="*/ 1125871 w 7467600"/>
              <a:gd name="connsiteY632" fmla="*/ 1989513 h 6858000"/>
              <a:gd name="connsiteX633" fmla="*/ 981574 w 7467600"/>
              <a:gd name="connsiteY633" fmla="*/ 1783157 h 6858000"/>
              <a:gd name="connsiteX634" fmla="*/ 922198 w 7467600"/>
              <a:gd name="connsiteY634" fmla="*/ 1677437 h 6858000"/>
              <a:gd name="connsiteX635" fmla="*/ 869293 w 7467600"/>
              <a:gd name="connsiteY635" fmla="*/ 1583214 h 6858000"/>
              <a:gd name="connsiteX636" fmla="*/ 751431 w 7467600"/>
              <a:gd name="connsiteY636" fmla="*/ 1405731 h 6858000"/>
              <a:gd name="connsiteX637" fmla="*/ 655236 w 7467600"/>
              <a:gd name="connsiteY637" fmla="*/ 1268632 h 6858000"/>
              <a:gd name="connsiteX638" fmla="*/ 6516292 w 7467600"/>
              <a:gd name="connsiteY638" fmla="*/ 1263064 h 6858000"/>
              <a:gd name="connsiteX639" fmla="*/ 5736320 w 7467600"/>
              <a:gd name="connsiteY639" fmla="*/ 1501803 h 6858000"/>
              <a:gd name="connsiteX640" fmla="*/ 6516292 w 7467600"/>
              <a:gd name="connsiteY640" fmla="*/ 1263064 h 6858000"/>
              <a:gd name="connsiteX641" fmla="*/ 291466 w 7467600"/>
              <a:gd name="connsiteY641" fmla="*/ 1250369 h 6858000"/>
              <a:gd name="connsiteX642" fmla="*/ 323180 w 7467600"/>
              <a:gd name="connsiteY642" fmla="*/ 1435283 h 6858000"/>
              <a:gd name="connsiteX643" fmla="*/ 349381 w 7467600"/>
              <a:gd name="connsiteY643" fmla="*/ 1875041 h 6858000"/>
              <a:gd name="connsiteX644" fmla="*/ 374363 w 7467600"/>
              <a:gd name="connsiteY644" fmla="*/ 1506494 h 6858000"/>
              <a:gd name="connsiteX645" fmla="*/ 302168 w 7467600"/>
              <a:gd name="connsiteY645" fmla="*/ 1274495 h 6858000"/>
              <a:gd name="connsiteX646" fmla="*/ 291466 w 7467600"/>
              <a:gd name="connsiteY646" fmla="*/ 1250369 h 6858000"/>
              <a:gd name="connsiteX647" fmla="*/ 678222 w 7467600"/>
              <a:gd name="connsiteY647" fmla="*/ 1248670 h 6858000"/>
              <a:gd name="connsiteX648" fmla="*/ 775536 w 7467600"/>
              <a:gd name="connsiteY648" fmla="*/ 1388015 h 6858000"/>
              <a:gd name="connsiteX649" fmla="*/ 894529 w 7467600"/>
              <a:gd name="connsiteY649" fmla="*/ 1567739 h 6858000"/>
              <a:gd name="connsiteX650" fmla="*/ 948000 w 7467600"/>
              <a:gd name="connsiteY650" fmla="*/ 1663088 h 6858000"/>
              <a:gd name="connsiteX651" fmla="*/ 1006812 w 7467600"/>
              <a:gd name="connsiteY651" fmla="*/ 1767683 h 6858000"/>
              <a:gd name="connsiteX652" fmla="*/ 1149133 w 7467600"/>
              <a:gd name="connsiteY652" fmla="*/ 1971513 h 6858000"/>
              <a:gd name="connsiteX653" fmla="*/ 1333952 w 7467600"/>
              <a:gd name="connsiteY653" fmla="*/ 2251620 h 6858000"/>
              <a:gd name="connsiteX654" fmla="*/ 1337329 w 7467600"/>
              <a:gd name="connsiteY654" fmla="*/ 2258350 h 6858000"/>
              <a:gd name="connsiteX655" fmla="*/ 1014726 w 7467600"/>
              <a:gd name="connsiteY655" fmla="*/ 1615556 h 6858000"/>
              <a:gd name="connsiteX656" fmla="*/ 678222 w 7467600"/>
              <a:gd name="connsiteY656" fmla="*/ 1248670 h 6858000"/>
              <a:gd name="connsiteX657" fmla="*/ 6691602 w 7467600"/>
              <a:gd name="connsiteY657" fmla="*/ 1140573 h 6858000"/>
              <a:gd name="connsiteX658" fmla="*/ 6571100 w 7467600"/>
              <a:gd name="connsiteY658" fmla="*/ 1183662 h 6858000"/>
              <a:gd name="connsiteX659" fmla="*/ 6241687 w 7467600"/>
              <a:gd name="connsiteY659" fmla="*/ 1257600 h 6858000"/>
              <a:gd name="connsiteX660" fmla="*/ 5693009 w 7467600"/>
              <a:gd name="connsiteY660" fmla="*/ 1478256 h 6858000"/>
              <a:gd name="connsiteX661" fmla="*/ 6548420 w 7467600"/>
              <a:gd name="connsiteY661" fmla="*/ 1214599 h 6858000"/>
              <a:gd name="connsiteX662" fmla="*/ 6605473 w 7467600"/>
              <a:gd name="connsiteY662" fmla="*/ 1184686 h 6858000"/>
              <a:gd name="connsiteX663" fmla="*/ 6691602 w 7467600"/>
              <a:gd name="connsiteY663" fmla="*/ 1140573 h 6858000"/>
              <a:gd name="connsiteX664" fmla="*/ 4002475 w 7467600"/>
              <a:gd name="connsiteY664" fmla="*/ 1037802 h 6858000"/>
              <a:gd name="connsiteX665" fmla="*/ 4000324 w 7467600"/>
              <a:gd name="connsiteY665" fmla="*/ 1039362 h 6858000"/>
              <a:gd name="connsiteX666" fmla="*/ 4002862 w 7467600"/>
              <a:gd name="connsiteY666" fmla="*/ 1042866 h 6858000"/>
              <a:gd name="connsiteX667" fmla="*/ 4002475 w 7467600"/>
              <a:gd name="connsiteY667" fmla="*/ 1037802 h 6858000"/>
              <a:gd name="connsiteX668" fmla="*/ 506322 w 7467600"/>
              <a:gd name="connsiteY668" fmla="*/ 1020997 h 6858000"/>
              <a:gd name="connsiteX669" fmla="*/ 533068 w 7467600"/>
              <a:gd name="connsiteY669" fmla="*/ 1029409 h 6858000"/>
              <a:gd name="connsiteX670" fmla="*/ 1232525 w 7467600"/>
              <a:gd name="connsiteY670" fmla="*/ 1804675 h 6858000"/>
              <a:gd name="connsiteX671" fmla="*/ 1388858 w 7467600"/>
              <a:gd name="connsiteY671" fmla="*/ 2368011 h 6858000"/>
              <a:gd name="connsiteX672" fmla="*/ 1384098 w 7467600"/>
              <a:gd name="connsiteY672" fmla="*/ 2378125 h 6858000"/>
              <a:gd name="connsiteX673" fmla="*/ 1425393 w 7467600"/>
              <a:gd name="connsiteY673" fmla="*/ 2589124 h 6858000"/>
              <a:gd name="connsiteX674" fmla="*/ 1424001 w 7467600"/>
              <a:gd name="connsiteY674" fmla="*/ 2597541 h 6858000"/>
              <a:gd name="connsiteX675" fmla="*/ 2152729 w 7467600"/>
              <a:gd name="connsiteY675" fmla="*/ 2864487 h 6858000"/>
              <a:gd name="connsiteX676" fmla="*/ 2020609 w 7467600"/>
              <a:gd name="connsiteY676" fmla="*/ 2539671 h 6858000"/>
              <a:gd name="connsiteX677" fmla="*/ 2018920 w 7467600"/>
              <a:gd name="connsiteY677" fmla="*/ 2536309 h 6858000"/>
              <a:gd name="connsiteX678" fmla="*/ 1342441 w 7467600"/>
              <a:gd name="connsiteY678" fmla="*/ 1173017 h 6858000"/>
              <a:gd name="connsiteX679" fmla="*/ 1367925 w 7467600"/>
              <a:gd name="connsiteY679" fmla="*/ 1135648 h 6858000"/>
              <a:gd name="connsiteX680" fmla="*/ 1771401 w 7467600"/>
              <a:gd name="connsiteY680" fmla="*/ 1806673 h 6858000"/>
              <a:gd name="connsiteX681" fmla="*/ 1972385 w 7467600"/>
              <a:gd name="connsiteY681" fmla="*/ 2198735 h 6858000"/>
              <a:gd name="connsiteX682" fmla="*/ 2040892 w 7467600"/>
              <a:gd name="connsiteY682" fmla="*/ 2405205 h 6858000"/>
              <a:gd name="connsiteX683" fmla="*/ 2131689 w 7467600"/>
              <a:gd name="connsiteY683" fmla="*/ 1936926 h 6858000"/>
              <a:gd name="connsiteX684" fmla="*/ 2454820 w 7467600"/>
              <a:gd name="connsiteY684" fmla="*/ 1248808 h 6858000"/>
              <a:gd name="connsiteX685" fmla="*/ 2492512 w 7467600"/>
              <a:gd name="connsiteY685" fmla="*/ 1302920 h 6858000"/>
              <a:gd name="connsiteX686" fmla="*/ 2081216 w 7467600"/>
              <a:gd name="connsiteY686" fmla="*/ 2527513 h 6858000"/>
              <a:gd name="connsiteX687" fmla="*/ 2081211 w 7467600"/>
              <a:gd name="connsiteY687" fmla="*/ 2528916 h 6858000"/>
              <a:gd name="connsiteX688" fmla="*/ 2199067 w 7467600"/>
              <a:gd name="connsiteY688" fmla="*/ 2884061 h 6858000"/>
              <a:gd name="connsiteX689" fmla="*/ 3192586 w 7467600"/>
              <a:gd name="connsiteY689" fmla="*/ 3411496 h 6858000"/>
              <a:gd name="connsiteX690" fmla="*/ 3182620 w 7467600"/>
              <a:gd name="connsiteY690" fmla="*/ 3483279 h 6858000"/>
              <a:gd name="connsiteX691" fmla="*/ 2435119 w 7467600"/>
              <a:gd name="connsiteY691" fmla="*/ 3080173 h 6858000"/>
              <a:gd name="connsiteX692" fmla="*/ 2410152 w 7467600"/>
              <a:gd name="connsiteY692" fmla="*/ 3063751 h 6858000"/>
              <a:gd name="connsiteX693" fmla="*/ 2408099 w 7467600"/>
              <a:gd name="connsiteY693" fmla="*/ 3064403 h 6858000"/>
              <a:gd name="connsiteX694" fmla="*/ 2407218 w 7467600"/>
              <a:gd name="connsiteY694" fmla="*/ 3070324 h 6858000"/>
              <a:gd name="connsiteX695" fmla="*/ 2380138 w 7467600"/>
              <a:gd name="connsiteY695" fmla="*/ 3099341 h 6858000"/>
              <a:gd name="connsiteX696" fmla="*/ 1765923 w 7467600"/>
              <a:gd name="connsiteY696" fmla="*/ 3581043 h 6858000"/>
              <a:gd name="connsiteX697" fmla="*/ 1702258 w 7467600"/>
              <a:gd name="connsiteY697" fmla="*/ 3612286 h 6858000"/>
              <a:gd name="connsiteX698" fmla="*/ 1538370 w 7467600"/>
              <a:gd name="connsiteY698" fmla="*/ 3811804 h 6858000"/>
              <a:gd name="connsiteX699" fmla="*/ 542867 w 7467600"/>
              <a:gd name="connsiteY699" fmla="*/ 4944092 h 6858000"/>
              <a:gd name="connsiteX700" fmla="*/ 515800 w 7467600"/>
              <a:gd name="connsiteY700" fmla="*/ 4862180 h 6858000"/>
              <a:gd name="connsiteX701" fmla="*/ 909145 w 7467600"/>
              <a:gd name="connsiteY701" fmla="*/ 4199225 h 6858000"/>
              <a:gd name="connsiteX702" fmla="*/ 1214067 w 7467600"/>
              <a:gd name="connsiteY702" fmla="*/ 3908561 h 6858000"/>
              <a:gd name="connsiteX703" fmla="*/ 640967 w 7467600"/>
              <a:gd name="connsiteY703" fmla="*/ 4105601 h 6858000"/>
              <a:gd name="connsiteX704" fmla="*/ 112563 w 7467600"/>
              <a:gd name="connsiteY704" fmla="*/ 4396952 h 6858000"/>
              <a:gd name="connsiteX705" fmla="*/ 0 w 7467600"/>
              <a:gd name="connsiteY705" fmla="*/ 4466006 h 6858000"/>
              <a:gd name="connsiteX706" fmla="*/ 0 w 7467600"/>
              <a:gd name="connsiteY706" fmla="*/ 4233763 h 6858000"/>
              <a:gd name="connsiteX707" fmla="*/ 36881 w 7467600"/>
              <a:gd name="connsiteY707" fmla="*/ 4200118 h 6858000"/>
              <a:gd name="connsiteX708" fmla="*/ 910534 w 7467600"/>
              <a:gd name="connsiteY708" fmla="*/ 3629753 h 6858000"/>
              <a:gd name="connsiteX709" fmla="*/ 1578717 w 7467600"/>
              <a:gd name="connsiteY709" fmla="*/ 3575982 h 6858000"/>
              <a:gd name="connsiteX710" fmla="*/ 2338780 w 7467600"/>
              <a:gd name="connsiteY710" fmla="*/ 3033725 h 6858000"/>
              <a:gd name="connsiteX711" fmla="*/ 1807991 w 7467600"/>
              <a:gd name="connsiteY711" fmla="*/ 2807184 h 6858000"/>
              <a:gd name="connsiteX712" fmla="*/ 1416358 w 7467600"/>
              <a:gd name="connsiteY712" fmla="*/ 3112571 h 6858000"/>
              <a:gd name="connsiteX713" fmla="*/ 939066 w 7467600"/>
              <a:gd name="connsiteY713" fmla="*/ 3378798 h 6858000"/>
              <a:gd name="connsiteX714" fmla="*/ 115099 w 7467600"/>
              <a:gd name="connsiteY714" fmla="*/ 3607650 h 6858000"/>
              <a:gd name="connsiteX715" fmla="*/ 97284 w 7467600"/>
              <a:gd name="connsiteY715" fmla="*/ 3520393 h 6858000"/>
              <a:gd name="connsiteX716" fmla="*/ 922050 w 7467600"/>
              <a:gd name="connsiteY716" fmla="*/ 3074867 h 6858000"/>
              <a:gd name="connsiteX717" fmla="*/ 1405265 w 7467600"/>
              <a:gd name="connsiteY717" fmla="*/ 3016319 h 6858000"/>
              <a:gd name="connsiteX718" fmla="*/ 1407512 w 7467600"/>
              <a:gd name="connsiteY718" fmla="*/ 3018001 h 6858000"/>
              <a:gd name="connsiteX719" fmla="*/ 1726266 w 7467600"/>
              <a:gd name="connsiteY719" fmla="*/ 2777274 h 6858000"/>
              <a:gd name="connsiteX720" fmla="*/ 625390 w 7467600"/>
              <a:gd name="connsiteY720" fmla="*/ 2514541 h 6858000"/>
              <a:gd name="connsiteX721" fmla="*/ 619799 w 7467600"/>
              <a:gd name="connsiteY721" fmla="*/ 2527180 h 6858000"/>
              <a:gd name="connsiteX722" fmla="*/ 310030 w 7467600"/>
              <a:gd name="connsiteY722" fmla="*/ 2771818 h 6858000"/>
              <a:gd name="connsiteX723" fmla="*/ 173877 w 7467600"/>
              <a:gd name="connsiteY723" fmla="*/ 2937056 h 6858000"/>
              <a:gd name="connsiteX724" fmla="*/ 77889 w 7467600"/>
              <a:gd name="connsiteY724" fmla="*/ 3138440 h 6858000"/>
              <a:gd name="connsiteX725" fmla="*/ 0 w 7467600"/>
              <a:gd name="connsiteY725" fmla="*/ 3271395 h 6858000"/>
              <a:gd name="connsiteX726" fmla="*/ 0 w 7467600"/>
              <a:gd name="connsiteY726" fmla="*/ 3153002 h 6858000"/>
              <a:gd name="connsiteX727" fmla="*/ 2386 w 7467600"/>
              <a:gd name="connsiteY727" fmla="*/ 3149203 h 6858000"/>
              <a:gd name="connsiteX728" fmla="*/ 89753 w 7467600"/>
              <a:gd name="connsiteY728" fmla="*/ 2987702 h 6858000"/>
              <a:gd name="connsiteX729" fmla="*/ 76869 w 7467600"/>
              <a:gd name="connsiteY729" fmla="*/ 3005404 h 6858000"/>
              <a:gd name="connsiteX730" fmla="*/ 32049 w 7467600"/>
              <a:gd name="connsiteY730" fmla="*/ 3065814 h 6858000"/>
              <a:gd name="connsiteX731" fmla="*/ 0 w 7467600"/>
              <a:gd name="connsiteY731" fmla="*/ 3108744 h 6858000"/>
              <a:gd name="connsiteX732" fmla="*/ 0 w 7467600"/>
              <a:gd name="connsiteY732" fmla="*/ 3058059 h 6858000"/>
              <a:gd name="connsiteX733" fmla="*/ 7610 w 7467600"/>
              <a:gd name="connsiteY733" fmla="*/ 3047889 h 6858000"/>
              <a:gd name="connsiteX734" fmla="*/ 52419 w 7467600"/>
              <a:gd name="connsiteY734" fmla="*/ 2987479 h 6858000"/>
              <a:gd name="connsiteX735" fmla="*/ 59142 w 7467600"/>
              <a:gd name="connsiteY735" fmla="*/ 2978488 h 6858000"/>
              <a:gd name="connsiteX736" fmla="*/ 0 w 7467600"/>
              <a:gd name="connsiteY736" fmla="*/ 3015334 h 6858000"/>
              <a:gd name="connsiteX737" fmla="*/ 0 w 7467600"/>
              <a:gd name="connsiteY737" fmla="*/ 2914286 h 6858000"/>
              <a:gd name="connsiteX738" fmla="*/ 36383 w 7467600"/>
              <a:gd name="connsiteY738" fmla="*/ 2901128 h 6858000"/>
              <a:gd name="connsiteX739" fmla="*/ 156329 w 7467600"/>
              <a:gd name="connsiteY739" fmla="*/ 2840533 h 6858000"/>
              <a:gd name="connsiteX740" fmla="*/ 358355 w 7467600"/>
              <a:gd name="connsiteY740" fmla="*/ 2620471 h 6858000"/>
              <a:gd name="connsiteX741" fmla="*/ 510577 w 7467600"/>
              <a:gd name="connsiteY741" fmla="*/ 2501244 h 6858000"/>
              <a:gd name="connsiteX742" fmla="*/ 211967 w 7467600"/>
              <a:gd name="connsiteY742" fmla="*/ 2479171 h 6858000"/>
              <a:gd name="connsiteX743" fmla="*/ 0 w 7467600"/>
              <a:gd name="connsiteY743" fmla="*/ 2476398 h 6858000"/>
              <a:gd name="connsiteX744" fmla="*/ 0 w 7467600"/>
              <a:gd name="connsiteY744" fmla="*/ 2389189 h 6858000"/>
              <a:gd name="connsiteX745" fmla="*/ 103062 w 7467600"/>
              <a:gd name="connsiteY745" fmla="*/ 2389518 h 6858000"/>
              <a:gd name="connsiteX746" fmla="*/ 510734 w 7467600"/>
              <a:gd name="connsiteY746" fmla="*/ 2416201 h 6858000"/>
              <a:gd name="connsiteX747" fmla="*/ 279257 w 7467600"/>
              <a:gd name="connsiteY747" fmla="*/ 2092102 h 6858000"/>
              <a:gd name="connsiteX748" fmla="*/ 65265 w 7467600"/>
              <a:gd name="connsiteY748" fmla="*/ 2006049 h 6858000"/>
              <a:gd name="connsiteX749" fmla="*/ 0 w 7467600"/>
              <a:gd name="connsiteY749" fmla="*/ 1982532 h 6858000"/>
              <a:gd name="connsiteX750" fmla="*/ 0 w 7467600"/>
              <a:gd name="connsiteY750" fmla="*/ 1912789 h 6858000"/>
              <a:gd name="connsiteX751" fmla="*/ 97460 w 7467600"/>
              <a:gd name="connsiteY751" fmla="*/ 1953725 h 6858000"/>
              <a:gd name="connsiteX752" fmla="*/ 221272 w 7467600"/>
              <a:gd name="connsiteY752" fmla="*/ 1980766 h 6858000"/>
              <a:gd name="connsiteX753" fmla="*/ 116765 w 7467600"/>
              <a:gd name="connsiteY753" fmla="*/ 1911033 h 6858000"/>
              <a:gd name="connsiteX754" fmla="*/ 16405 w 7467600"/>
              <a:gd name="connsiteY754" fmla="*/ 1803412 h 6858000"/>
              <a:gd name="connsiteX755" fmla="*/ 0 w 7467600"/>
              <a:gd name="connsiteY755" fmla="*/ 1784777 h 6858000"/>
              <a:gd name="connsiteX756" fmla="*/ 0 w 7467600"/>
              <a:gd name="connsiteY756" fmla="*/ 1740082 h 6858000"/>
              <a:gd name="connsiteX757" fmla="*/ 39394 w 7467600"/>
              <a:gd name="connsiteY757" fmla="*/ 1784856 h 6858000"/>
              <a:gd name="connsiteX758" fmla="*/ 135813 w 7467600"/>
              <a:gd name="connsiteY758" fmla="*/ 1888838 h 6858000"/>
              <a:gd name="connsiteX759" fmla="*/ 242575 w 7467600"/>
              <a:gd name="connsiteY759" fmla="*/ 1958841 h 6858000"/>
              <a:gd name="connsiteX760" fmla="*/ 82197 w 7467600"/>
              <a:gd name="connsiteY760" fmla="*/ 1754826 h 6858000"/>
              <a:gd name="connsiteX761" fmla="*/ 0 w 7467600"/>
              <a:gd name="connsiteY761" fmla="*/ 1679650 h 6858000"/>
              <a:gd name="connsiteX762" fmla="*/ 0 w 7467600"/>
              <a:gd name="connsiteY762" fmla="*/ 1602463 h 6858000"/>
              <a:gd name="connsiteX763" fmla="*/ 84689 w 7467600"/>
              <a:gd name="connsiteY763" fmla="*/ 1677442 h 6858000"/>
              <a:gd name="connsiteX764" fmla="*/ 298437 w 7467600"/>
              <a:gd name="connsiteY764" fmla="*/ 1968019 h 6858000"/>
              <a:gd name="connsiteX765" fmla="*/ 227269 w 7467600"/>
              <a:gd name="connsiteY765" fmla="*/ 1114064 h 6858000"/>
              <a:gd name="connsiteX766" fmla="*/ 248003 w 7467600"/>
              <a:gd name="connsiteY766" fmla="*/ 1089613 h 6858000"/>
              <a:gd name="connsiteX767" fmla="*/ 427020 w 7467600"/>
              <a:gd name="connsiteY767" fmla="*/ 1619803 h 6858000"/>
              <a:gd name="connsiteX768" fmla="*/ 340345 w 7467600"/>
              <a:gd name="connsiteY768" fmla="*/ 2027739 h 6858000"/>
              <a:gd name="connsiteX769" fmla="*/ 360865 w 7467600"/>
              <a:gd name="connsiteY769" fmla="*/ 2044827 h 6858000"/>
              <a:gd name="connsiteX770" fmla="*/ 560414 w 7467600"/>
              <a:gd name="connsiteY770" fmla="*/ 2421457 h 6858000"/>
              <a:gd name="connsiteX771" fmla="*/ 1359703 w 7467600"/>
              <a:gd name="connsiteY771" fmla="*/ 2578554 h 6858000"/>
              <a:gd name="connsiteX772" fmla="*/ 1359422 w 7467600"/>
              <a:gd name="connsiteY772" fmla="*/ 2577994 h 6858000"/>
              <a:gd name="connsiteX773" fmla="*/ 828701 w 7467600"/>
              <a:gd name="connsiteY773" fmla="*/ 1839520 h 6858000"/>
              <a:gd name="connsiteX774" fmla="*/ 494427 w 7467600"/>
              <a:gd name="connsiteY774" fmla="*/ 1092333 h 6858000"/>
              <a:gd name="connsiteX775" fmla="*/ 506322 w 7467600"/>
              <a:gd name="connsiteY775" fmla="*/ 1020997 h 6858000"/>
              <a:gd name="connsiteX776" fmla="*/ 4570198 w 7467600"/>
              <a:gd name="connsiteY776" fmla="*/ 978081 h 6858000"/>
              <a:gd name="connsiteX777" fmla="*/ 4523691 w 7467600"/>
              <a:gd name="connsiteY777" fmla="*/ 1127776 h 6858000"/>
              <a:gd name="connsiteX778" fmla="*/ 4509875 w 7467600"/>
              <a:gd name="connsiteY778" fmla="*/ 1167552 h 6858000"/>
              <a:gd name="connsiteX779" fmla="*/ 4478168 w 7467600"/>
              <a:gd name="connsiteY779" fmla="*/ 1260735 h 6858000"/>
              <a:gd name="connsiteX780" fmla="*/ 4409309 w 7467600"/>
              <a:gd name="connsiteY780" fmla="*/ 1666996 h 6858000"/>
              <a:gd name="connsiteX781" fmla="*/ 4370031 w 7467600"/>
              <a:gd name="connsiteY781" fmla="*/ 1955666 h 6858000"/>
              <a:gd name="connsiteX782" fmla="*/ 4570198 w 7467600"/>
              <a:gd name="connsiteY782" fmla="*/ 978081 h 6858000"/>
              <a:gd name="connsiteX783" fmla="*/ 4557898 w 7467600"/>
              <a:gd name="connsiteY783" fmla="*/ 900011 h 6858000"/>
              <a:gd name="connsiteX784" fmla="*/ 4344840 w 7467600"/>
              <a:gd name="connsiteY784" fmla="*/ 1922038 h 6858000"/>
              <a:gd name="connsiteX785" fmla="*/ 4378710 w 7467600"/>
              <a:gd name="connsiteY785" fmla="*/ 1665516 h 6858000"/>
              <a:gd name="connsiteX786" fmla="*/ 4448798 w 7467600"/>
              <a:gd name="connsiteY786" fmla="*/ 1253024 h 6858000"/>
              <a:gd name="connsiteX787" fmla="*/ 4480315 w 7467600"/>
              <a:gd name="connsiteY787" fmla="*/ 1158454 h 6858000"/>
              <a:gd name="connsiteX788" fmla="*/ 4494133 w 7467600"/>
              <a:gd name="connsiteY788" fmla="*/ 1118676 h 6858000"/>
              <a:gd name="connsiteX789" fmla="*/ 4557898 w 7467600"/>
              <a:gd name="connsiteY789" fmla="*/ 900011 h 6858000"/>
              <a:gd name="connsiteX790" fmla="*/ 5870151 w 7467600"/>
              <a:gd name="connsiteY790" fmla="*/ 898890 h 6858000"/>
              <a:gd name="connsiteX791" fmla="*/ 5861335 w 7467600"/>
              <a:gd name="connsiteY791" fmla="*/ 899177 h 6858000"/>
              <a:gd name="connsiteX792" fmla="*/ 5843702 w 7467600"/>
              <a:gd name="connsiteY792" fmla="*/ 899748 h 6858000"/>
              <a:gd name="connsiteX793" fmla="*/ 5651107 w 7467600"/>
              <a:gd name="connsiteY793" fmla="*/ 920306 h 6858000"/>
              <a:gd name="connsiteX794" fmla="*/ 5459407 w 7467600"/>
              <a:gd name="connsiteY794" fmla="*/ 940975 h 6858000"/>
              <a:gd name="connsiteX795" fmla="*/ 5374846 w 7467600"/>
              <a:gd name="connsiteY795" fmla="*/ 941988 h 6858000"/>
              <a:gd name="connsiteX796" fmla="*/ 5256105 w 7467600"/>
              <a:gd name="connsiteY796" fmla="*/ 945632 h 6858000"/>
              <a:gd name="connsiteX797" fmla="*/ 5107071 w 7467600"/>
              <a:gd name="connsiteY797" fmla="*/ 969720 h 6858000"/>
              <a:gd name="connsiteX798" fmla="*/ 4998681 w 7467600"/>
              <a:gd name="connsiteY798" fmla="*/ 988771 h 6858000"/>
              <a:gd name="connsiteX799" fmla="*/ 5870151 w 7467600"/>
              <a:gd name="connsiteY799" fmla="*/ 898890 h 6858000"/>
              <a:gd name="connsiteX800" fmla="*/ 5504425 w 7467600"/>
              <a:gd name="connsiteY800" fmla="*/ 848067 h 6858000"/>
              <a:gd name="connsiteX801" fmla="*/ 4968849 w 7467600"/>
              <a:gd name="connsiteY801" fmla="*/ 962318 h 6858000"/>
              <a:gd name="connsiteX802" fmla="*/ 5104039 w 7467600"/>
              <a:gd name="connsiteY802" fmla="*/ 940634 h 6858000"/>
              <a:gd name="connsiteX803" fmla="*/ 5256311 w 7467600"/>
              <a:gd name="connsiteY803" fmla="*/ 916490 h 6858000"/>
              <a:gd name="connsiteX804" fmla="*/ 5377381 w 7467600"/>
              <a:gd name="connsiteY804" fmla="*/ 912671 h 6858000"/>
              <a:gd name="connsiteX805" fmla="*/ 5460148 w 7467600"/>
              <a:gd name="connsiteY805" fmla="*/ 911442 h 6858000"/>
              <a:gd name="connsiteX806" fmla="*/ 5648971 w 7467600"/>
              <a:gd name="connsiteY806" fmla="*/ 891331 h 6858000"/>
              <a:gd name="connsiteX807" fmla="*/ 5844807 w 7467600"/>
              <a:gd name="connsiteY807" fmla="*/ 870718 h 6858000"/>
              <a:gd name="connsiteX808" fmla="*/ 5862975 w 7467600"/>
              <a:gd name="connsiteY808" fmla="*/ 869756 h 6858000"/>
              <a:gd name="connsiteX809" fmla="*/ 5920887 w 7467600"/>
              <a:gd name="connsiteY809" fmla="*/ 865929 h 6858000"/>
              <a:gd name="connsiteX810" fmla="*/ 5504425 w 7467600"/>
              <a:gd name="connsiteY810" fmla="*/ 848067 h 6858000"/>
              <a:gd name="connsiteX811" fmla="*/ 3607114 w 7467600"/>
              <a:gd name="connsiteY811" fmla="*/ 467441 h 6858000"/>
              <a:gd name="connsiteX812" fmla="*/ 3296242 w 7467600"/>
              <a:gd name="connsiteY812" fmla="*/ 807991 h 6858000"/>
              <a:gd name="connsiteX813" fmla="*/ 3174674 w 7467600"/>
              <a:gd name="connsiteY813" fmla="*/ 919759 h 6858000"/>
              <a:gd name="connsiteX814" fmla="*/ 3042978 w 7467600"/>
              <a:gd name="connsiteY814" fmla="*/ 1054894 h 6858000"/>
              <a:gd name="connsiteX815" fmla="*/ 2968914 w 7467600"/>
              <a:gd name="connsiteY815" fmla="*/ 1133756 h 6858000"/>
              <a:gd name="connsiteX816" fmla="*/ 3103823 w 7467600"/>
              <a:gd name="connsiteY816" fmla="*/ 1026814 h 6858000"/>
              <a:gd name="connsiteX817" fmla="*/ 3607114 w 7467600"/>
              <a:gd name="connsiteY817" fmla="*/ 467441 h 6858000"/>
              <a:gd name="connsiteX818" fmla="*/ 3744487 w 7467600"/>
              <a:gd name="connsiteY818" fmla="*/ 383136 h 6858000"/>
              <a:gd name="connsiteX819" fmla="*/ 3970213 w 7467600"/>
              <a:gd name="connsiteY819" fmla="*/ 995559 h 6858000"/>
              <a:gd name="connsiteX820" fmla="*/ 3744487 w 7467600"/>
              <a:gd name="connsiteY820" fmla="*/ 383136 h 6858000"/>
              <a:gd name="connsiteX821" fmla="*/ 3624562 w 7467600"/>
              <a:gd name="connsiteY821" fmla="*/ 367041 h 6858000"/>
              <a:gd name="connsiteX822" fmla="*/ 3489712 w 7467600"/>
              <a:gd name="connsiteY822" fmla="*/ 485386 h 6858000"/>
              <a:gd name="connsiteX823" fmla="*/ 3182994 w 7467600"/>
              <a:gd name="connsiteY823" fmla="*/ 828265 h 6858000"/>
              <a:gd name="connsiteX824" fmla="*/ 2892114 w 7467600"/>
              <a:gd name="connsiteY824" fmla="*/ 1172635 h 6858000"/>
              <a:gd name="connsiteX825" fmla="*/ 3021459 w 7467600"/>
              <a:gd name="connsiteY825" fmla="*/ 1035385 h 6858000"/>
              <a:gd name="connsiteX826" fmla="*/ 3153873 w 7467600"/>
              <a:gd name="connsiteY826" fmla="*/ 898971 h 6858000"/>
              <a:gd name="connsiteX827" fmla="*/ 3276511 w 7467600"/>
              <a:gd name="connsiteY827" fmla="*/ 786423 h 6858000"/>
              <a:gd name="connsiteX828" fmla="*/ 3584154 w 7467600"/>
              <a:gd name="connsiteY828" fmla="*/ 448218 h 6858000"/>
              <a:gd name="connsiteX829" fmla="*/ 3624562 w 7467600"/>
              <a:gd name="connsiteY829" fmla="*/ 367041 h 6858000"/>
              <a:gd name="connsiteX830" fmla="*/ 3766672 w 7467600"/>
              <a:gd name="connsiteY830" fmla="*/ 359429 h 6858000"/>
              <a:gd name="connsiteX831" fmla="*/ 3996338 w 7467600"/>
              <a:gd name="connsiteY831" fmla="*/ 968237 h 6858000"/>
              <a:gd name="connsiteX832" fmla="*/ 3766672 w 7467600"/>
              <a:gd name="connsiteY832" fmla="*/ 359429 h 6858000"/>
              <a:gd name="connsiteX833" fmla="*/ 5805386 w 7467600"/>
              <a:gd name="connsiteY833" fmla="*/ 239240 h 6858000"/>
              <a:gd name="connsiteX834" fmla="*/ 5736947 w 7467600"/>
              <a:gd name="connsiteY834" fmla="*/ 261367 h 6858000"/>
              <a:gd name="connsiteX835" fmla="*/ 5427012 w 7467600"/>
              <a:gd name="connsiteY835" fmla="*/ 311272 h 6858000"/>
              <a:gd name="connsiteX836" fmla="*/ 5147818 w 7467600"/>
              <a:gd name="connsiteY836" fmla="*/ 322112 h 6858000"/>
              <a:gd name="connsiteX837" fmla="*/ 5060854 w 7467600"/>
              <a:gd name="connsiteY837" fmla="*/ 311882 h 6858000"/>
              <a:gd name="connsiteX838" fmla="*/ 4945989 w 7467600"/>
              <a:gd name="connsiteY838" fmla="*/ 300516 h 6858000"/>
              <a:gd name="connsiteX839" fmla="*/ 5410479 w 7467600"/>
              <a:gd name="connsiteY839" fmla="*/ 348434 h 6858000"/>
              <a:gd name="connsiteX840" fmla="*/ 5805386 w 7467600"/>
              <a:gd name="connsiteY840" fmla="*/ 239240 h 6858000"/>
              <a:gd name="connsiteX841" fmla="*/ 5905192 w 7467600"/>
              <a:gd name="connsiteY841" fmla="*/ 163079 h 6858000"/>
              <a:gd name="connsiteX842" fmla="*/ 5865655 w 7467600"/>
              <a:gd name="connsiteY842" fmla="*/ 171901 h 6858000"/>
              <a:gd name="connsiteX843" fmla="*/ 5259740 w 7467600"/>
              <a:gd name="connsiteY843" fmla="*/ 257013 h 6858000"/>
              <a:gd name="connsiteX844" fmla="*/ 5208466 w 7467600"/>
              <a:gd name="connsiteY844" fmla="*/ 257550 h 6858000"/>
              <a:gd name="connsiteX845" fmla="*/ 4980204 w 7467600"/>
              <a:gd name="connsiteY845" fmla="*/ 271903 h 6858000"/>
              <a:gd name="connsiteX846" fmla="*/ 5068068 w 7467600"/>
              <a:gd name="connsiteY846" fmla="*/ 282244 h 6858000"/>
              <a:gd name="connsiteX847" fmla="*/ 5153231 w 7467600"/>
              <a:gd name="connsiteY847" fmla="*/ 292240 h 6858000"/>
              <a:gd name="connsiteX848" fmla="*/ 5426491 w 7467600"/>
              <a:gd name="connsiteY848" fmla="*/ 281128 h 6858000"/>
              <a:gd name="connsiteX849" fmla="*/ 5731212 w 7467600"/>
              <a:gd name="connsiteY849" fmla="*/ 231951 h 6858000"/>
              <a:gd name="connsiteX850" fmla="*/ 5905192 w 7467600"/>
              <a:gd name="connsiteY850" fmla="*/ 163079 h 6858000"/>
              <a:gd name="connsiteX851" fmla="*/ 5944437 w 7467600"/>
              <a:gd name="connsiteY851" fmla="*/ 113829 h 6858000"/>
              <a:gd name="connsiteX852" fmla="*/ 5825032 w 7467600"/>
              <a:gd name="connsiteY852" fmla="*/ 146405 h 6858000"/>
              <a:gd name="connsiteX853" fmla="*/ 4955599 w 7467600"/>
              <a:gd name="connsiteY853" fmla="*/ 247008 h 6858000"/>
              <a:gd name="connsiteX854" fmla="*/ 5210104 w 7467600"/>
              <a:gd name="connsiteY854" fmla="*/ 228123 h 6858000"/>
              <a:gd name="connsiteX855" fmla="*/ 5261015 w 7467600"/>
              <a:gd name="connsiteY855" fmla="*/ 227087 h 6858000"/>
              <a:gd name="connsiteX856" fmla="*/ 5861181 w 7467600"/>
              <a:gd name="connsiteY856" fmla="*/ 143093 h 6858000"/>
              <a:gd name="connsiteX857" fmla="*/ 5961252 w 7467600"/>
              <a:gd name="connsiteY857" fmla="*/ 114820 h 6858000"/>
              <a:gd name="connsiteX858" fmla="*/ 5944437 w 7467600"/>
              <a:gd name="connsiteY858" fmla="*/ 113829 h 6858000"/>
              <a:gd name="connsiteX859" fmla="*/ 3882765 w 7467600"/>
              <a:gd name="connsiteY859" fmla="*/ 0 h 6858000"/>
              <a:gd name="connsiteX860" fmla="*/ 3995099 w 7467600"/>
              <a:gd name="connsiteY860" fmla="*/ 0 h 6858000"/>
              <a:gd name="connsiteX861" fmla="*/ 4163818 w 7467600"/>
              <a:gd name="connsiteY861" fmla="*/ 234104 h 6858000"/>
              <a:gd name="connsiteX862" fmla="*/ 4172099 w 7467600"/>
              <a:gd name="connsiteY862" fmla="*/ 234207 h 6858000"/>
              <a:gd name="connsiteX863" fmla="*/ 4784282 w 7467600"/>
              <a:gd name="connsiteY863" fmla="*/ 276561 h 6858000"/>
              <a:gd name="connsiteX864" fmla="*/ 4801687 w 7467600"/>
              <a:gd name="connsiteY864" fmla="*/ 267764 h 6858000"/>
              <a:gd name="connsiteX865" fmla="*/ 6082788 w 7467600"/>
              <a:gd name="connsiteY865" fmla="*/ 64119 h 6858000"/>
              <a:gd name="connsiteX866" fmla="*/ 6099442 w 7467600"/>
              <a:gd name="connsiteY866" fmla="*/ 82568 h 6858000"/>
              <a:gd name="connsiteX867" fmla="*/ 4804137 w 7467600"/>
              <a:gd name="connsiteY867" fmla="*/ 320931 h 6858000"/>
              <a:gd name="connsiteX868" fmla="*/ 4227047 w 7467600"/>
              <a:gd name="connsiteY868" fmla="*/ 313415 h 6858000"/>
              <a:gd name="connsiteX869" fmla="*/ 4346041 w 7467600"/>
              <a:gd name="connsiteY869" fmla="*/ 456086 h 6858000"/>
              <a:gd name="connsiteX870" fmla="*/ 4870967 w 7467600"/>
              <a:gd name="connsiteY870" fmla="*/ 963061 h 6858000"/>
              <a:gd name="connsiteX871" fmla="*/ 4889647 w 7467600"/>
              <a:gd name="connsiteY871" fmla="*/ 957147 h 6858000"/>
              <a:gd name="connsiteX872" fmla="*/ 5422504 w 7467600"/>
              <a:gd name="connsiteY872" fmla="*/ 805191 h 6858000"/>
              <a:gd name="connsiteX873" fmla="*/ 6087656 w 7467600"/>
              <a:gd name="connsiteY873" fmla="*/ 826703 h 6858000"/>
              <a:gd name="connsiteX874" fmla="*/ 6058717 w 7467600"/>
              <a:gd name="connsiteY874" fmla="*/ 865992 h 6858000"/>
              <a:gd name="connsiteX875" fmla="*/ 4974153 w 7467600"/>
              <a:gd name="connsiteY875" fmla="*/ 1045456 h 6858000"/>
              <a:gd name="connsiteX876" fmla="*/ 5627835 w 7467600"/>
              <a:gd name="connsiteY876" fmla="*/ 1472077 h 6858000"/>
              <a:gd name="connsiteX877" fmla="*/ 5629817 w 7467600"/>
              <a:gd name="connsiteY877" fmla="*/ 1471412 h 6858000"/>
              <a:gd name="connsiteX878" fmla="*/ 5634124 w 7467600"/>
              <a:gd name="connsiteY878" fmla="*/ 1470572 h 6858000"/>
              <a:gd name="connsiteX879" fmla="*/ 5755832 w 7467600"/>
              <a:gd name="connsiteY879" fmla="*/ 1383886 h 6858000"/>
              <a:gd name="connsiteX880" fmla="*/ 6014186 w 7467600"/>
              <a:gd name="connsiteY880" fmla="*/ 1279799 h 6858000"/>
              <a:gd name="connsiteX881" fmla="*/ 6901619 w 7467600"/>
              <a:gd name="connsiteY881" fmla="*/ 1047874 h 6858000"/>
              <a:gd name="connsiteX882" fmla="*/ 6931566 w 7467600"/>
              <a:gd name="connsiteY882" fmla="*/ 1062034 h 6858000"/>
              <a:gd name="connsiteX883" fmla="*/ 5790982 w 7467600"/>
              <a:gd name="connsiteY883" fmla="*/ 1561380 h 6858000"/>
              <a:gd name="connsiteX884" fmla="*/ 6188971 w 7467600"/>
              <a:gd name="connsiteY884" fmla="*/ 1755168 h 6858000"/>
              <a:gd name="connsiteX885" fmla="*/ 6202446 w 7467600"/>
              <a:gd name="connsiteY885" fmla="*/ 1752268 h 6858000"/>
              <a:gd name="connsiteX886" fmla="*/ 7179560 w 7467600"/>
              <a:gd name="connsiteY886" fmla="*/ 1467551 h 6858000"/>
              <a:gd name="connsiteX887" fmla="*/ 7158730 w 7467600"/>
              <a:gd name="connsiteY887" fmla="*/ 1507835 h 6858000"/>
              <a:gd name="connsiteX888" fmla="*/ 6326959 w 7467600"/>
              <a:gd name="connsiteY888" fmla="*/ 1817686 h 6858000"/>
              <a:gd name="connsiteX889" fmla="*/ 6537433 w 7467600"/>
              <a:gd name="connsiteY889" fmla="*/ 1907790 h 6858000"/>
              <a:gd name="connsiteX890" fmla="*/ 6550221 w 7467600"/>
              <a:gd name="connsiteY890" fmla="*/ 1910729 h 6858000"/>
              <a:gd name="connsiteX891" fmla="*/ 6964438 w 7467600"/>
              <a:gd name="connsiteY891" fmla="*/ 2209505 h 6858000"/>
              <a:gd name="connsiteX892" fmla="*/ 7367862 w 7467600"/>
              <a:gd name="connsiteY892" fmla="*/ 2806833 h 6858000"/>
              <a:gd name="connsiteX893" fmla="*/ 7364329 w 7467600"/>
              <a:gd name="connsiteY893" fmla="*/ 2826907 h 6858000"/>
              <a:gd name="connsiteX894" fmla="*/ 7290545 w 7467600"/>
              <a:gd name="connsiteY894" fmla="*/ 2850663 h 6858000"/>
              <a:gd name="connsiteX895" fmla="*/ 6472036 w 7467600"/>
              <a:gd name="connsiteY895" fmla="*/ 1959003 h 6858000"/>
              <a:gd name="connsiteX896" fmla="*/ 5792897 w 7467600"/>
              <a:gd name="connsiteY896" fmla="*/ 1647747 h 6858000"/>
              <a:gd name="connsiteX897" fmla="*/ 5842751 w 7467600"/>
              <a:gd name="connsiteY897" fmla="*/ 1816112 h 6858000"/>
              <a:gd name="connsiteX898" fmla="*/ 5847424 w 7467600"/>
              <a:gd name="connsiteY898" fmla="*/ 1815776 h 6858000"/>
              <a:gd name="connsiteX899" fmla="*/ 6399821 w 7467600"/>
              <a:gd name="connsiteY899" fmla="*/ 2344799 h 6858000"/>
              <a:gd name="connsiteX900" fmla="*/ 6323232 w 7467600"/>
              <a:gd name="connsiteY900" fmla="*/ 2389634 h 6858000"/>
              <a:gd name="connsiteX901" fmla="*/ 5942958 w 7467600"/>
              <a:gd name="connsiteY901" fmla="*/ 2077708 h 6858000"/>
              <a:gd name="connsiteX902" fmla="*/ 5921559 w 7467600"/>
              <a:gd name="connsiteY902" fmla="*/ 2378596 h 6858000"/>
              <a:gd name="connsiteX903" fmla="*/ 5817651 w 7467600"/>
              <a:gd name="connsiteY903" fmla="*/ 3023919 h 6858000"/>
              <a:gd name="connsiteX904" fmla="*/ 5729634 w 7467600"/>
              <a:gd name="connsiteY904" fmla="*/ 3051849 h 6858000"/>
              <a:gd name="connsiteX905" fmla="*/ 5611018 w 7467600"/>
              <a:gd name="connsiteY905" fmla="*/ 2316769 h 6858000"/>
              <a:gd name="connsiteX906" fmla="*/ 5687608 w 7467600"/>
              <a:gd name="connsiteY906" fmla="*/ 2039972 h 6858000"/>
              <a:gd name="connsiteX907" fmla="*/ 5657554 w 7467600"/>
              <a:gd name="connsiteY907" fmla="*/ 1576445 h 6858000"/>
              <a:gd name="connsiteX908" fmla="*/ 5150475 w 7467600"/>
              <a:gd name="connsiteY908" fmla="*/ 1274012 h 6858000"/>
              <a:gd name="connsiteX909" fmla="*/ 5349142 w 7467600"/>
              <a:gd name="connsiteY909" fmla="*/ 2204405 h 6858000"/>
              <a:gd name="connsiteX910" fmla="*/ 5262214 w 7467600"/>
              <a:gd name="connsiteY910" fmla="*/ 2233836 h 6858000"/>
              <a:gd name="connsiteX911" fmla="*/ 4981539 w 7467600"/>
              <a:gd name="connsiteY911" fmla="*/ 1542201 h 6858000"/>
              <a:gd name="connsiteX912" fmla="*/ 4958461 w 7467600"/>
              <a:gd name="connsiteY912" fmla="*/ 1136957 h 6858000"/>
              <a:gd name="connsiteX913" fmla="*/ 4655015 w 7467600"/>
              <a:gd name="connsiteY913" fmla="*/ 891426 h 6858000"/>
              <a:gd name="connsiteX914" fmla="*/ 4348002 w 7467600"/>
              <a:gd name="connsiteY914" fmla="*/ 2205895 h 6858000"/>
              <a:gd name="connsiteX915" fmla="*/ 4262250 w 7467600"/>
              <a:gd name="connsiteY915" fmla="*/ 2219972 h 6858000"/>
              <a:gd name="connsiteX916" fmla="*/ 4550611 w 7467600"/>
              <a:gd name="connsiteY916" fmla="*/ 817540 h 6858000"/>
              <a:gd name="connsiteX917" fmla="*/ 4564418 w 7467600"/>
              <a:gd name="connsiteY917" fmla="*/ 808293 h 6858000"/>
              <a:gd name="connsiteX918" fmla="*/ 4266388 w 7467600"/>
              <a:gd name="connsiteY918" fmla="*/ 500083 h 6858000"/>
              <a:gd name="connsiteX919" fmla="*/ 4032842 w 7467600"/>
              <a:gd name="connsiteY919" fmla="*/ 211809 h 6858000"/>
              <a:gd name="connsiteX920" fmla="*/ 3882765 w 7467600"/>
              <a:gd name="connsiteY920" fmla="*/ 0 h 6858000"/>
              <a:gd name="connsiteX921" fmla="*/ 3721337 w 7467600"/>
              <a:gd name="connsiteY921" fmla="*/ 0 h 6858000"/>
              <a:gd name="connsiteX922" fmla="*/ 3797544 w 7467600"/>
              <a:gd name="connsiteY922" fmla="*/ 0 h 6858000"/>
              <a:gd name="connsiteX923" fmla="*/ 3775734 w 7467600"/>
              <a:gd name="connsiteY923" fmla="*/ 95131 h 6858000"/>
              <a:gd name="connsiteX924" fmla="*/ 3724807 w 7467600"/>
              <a:gd name="connsiteY924" fmla="*/ 272257 h 6858000"/>
              <a:gd name="connsiteX925" fmla="*/ 3726844 w 7467600"/>
              <a:gd name="connsiteY925" fmla="*/ 282988 h 6858000"/>
              <a:gd name="connsiteX926" fmla="*/ 3742664 w 7467600"/>
              <a:gd name="connsiteY926" fmla="*/ 279918 h 6858000"/>
              <a:gd name="connsiteX927" fmla="*/ 4103910 w 7467600"/>
              <a:gd name="connsiteY927" fmla="*/ 1161917 h 6858000"/>
              <a:gd name="connsiteX928" fmla="*/ 4020269 w 7467600"/>
              <a:gd name="connsiteY928" fmla="*/ 1200406 h 6858000"/>
              <a:gd name="connsiteX929" fmla="*/ 3674882 w 7467600"/>
              <a:gd name="connsiteY929" fmla="*/ 488524 h 6858000"/>
              <a:gd name="connsiteX930" fmla="*/ 3132682 w 7467600"/>
              <a:gd name="connsiteY930" fmla="*/ 1072284 h 6858000"/>
              <a:gd name="connsiteX931" fmla="*/ 2716346 w 7467600"/>
              <a:gd name="connsiteY931" fmla="*/ 1276376 h 6858000"/>
              <a:gd name="connsiteX932" fmla="*/ 2716772 w 7467600"/>
              <a:gd name="connsiteY932" fmla="*/ 1255462 h 6858000"/>
              <a:gd name="connsiteX933" fmla="*/ 3471096 w 7467600"/>
              <a:gd name="connsiteY933" fmla="*/ 437072 h 6858000"/>
              <a:gd name="connsiteX934" fmla="*/ 3639057 w 7467600"/>
              <a:gd name="connsiteY934" fmla="*/ 286334 h 6858000"/>
              <a:gd name="connsiteX935" fmla="*/ 3640309 w 7467600"/>
              <a:gd name="connsiteY935" fmla="*/ 284664 h 6858000"/>
              <a:gd name="connsiteX936" fmla="*/ 3646022 w 7467600"/>
              <a:gd name="connsiteY936" fmla="*/ 276711 h 6858000"/>
              <a:gd name="connsiteX937" fmla="*/ 3707943 w 7467600"/>
              <a:gd name="connsiteY937" fmla="*/ 65958 h 6858000"/>
              <a:gd name="connsiteX938" fmla="*/ 3721337 w 7467600"/>
              <a:gd name="connsiteY938" fmla="*/ 0 h 6858000"/>
              <a:gd name="connsiteX939" fmla="*/ 2867960 w 7467600"/>
              <a:gd name="connsiteY939" fmla="*/ 0 h 6858000"/>
              <a:gd name="connsiteX940" fmla="*/ 2926351 w 7467600"/>
              <a:gd name="connsiteY940" fmla="*/ 0 h 6858000"/>
              <a:gd name="connsiteX941" fmla="*/ 2902823 w 7467600"/>
              <a:gd name="connsiteY941" fmla="*/ 262929 h 6858000"/>
              <a:gd name="connsiteX942" fmla="*/ 2940663 w 7467600"/>
              <a:gd name="connsiteY942" fmla="*/ 140884 h 6858000"/>
              <a:gd name="connsiteX943" fmla="*/ 2947039 w 7467600"/>
              <a:gd name="connsiteY943" fmla="*/ 122524 h 6858000"/>
              <a:gd name="connsiteX944" fmla="*/ 2984316 w 7467600"/>
              <a:gd name="connsiteY944" fmla="*/ 0 h 6858000"/>
              <a:gd name="connsiteX945" fmla="*/ 3016114 w 7467600"/>
              <a:gd name="connsiteY945" fmla="*/ 0 h 6858000"/>
              <a:gd name="connsiteX946" fmla="*/ 2979949 w 7467600"/>
              <a:gd name="connsiteY946" fmla="*/ 119274 h 6858000"/>
              <a:gd name="connsiteX947" fmla="*/ 3023879 w 7467600"/>
              <a:gd name="connsiteY947" fmla="*/ 0 h 6858000"/>
              <a:gd name="connsiteX948" fmla="*/ 3105400 w 7467600"/>
              <a:gd name="connsiteY948" fmla="*/ 0 h 6858000"/>
              <a:gd name="connsiteX949" fmla="*/ 3094669 w 7467600"/>
              <a:gd name="connsiteY949" fmla="*/ 30308 h 6858000"/>
              <a:gd name="connsiteX950" fmla="*/ 2901945 w 7467600"/>
              <a:gd name="connsiteY950" fmla="*/ 466538 h 6858000"/>
              <a:gd name="connsiteX951" fmla="*/ 2815209 w 7467600"/>
              <a:gd name="connsiteY951" fmla="*/ 497361 h 6858000"/>
              <a:gd name="connsiteX952" fmla="*/ 2844845 w 7467600"/>
              <a:gd name="connsiteY952" fmla="*/ 127638 h 6858000"/>
              <a:gd name="connsiteX953" fmla="*/ 2867960 w 7467600"/>
              <a:gd name="connsiteY953" fmla="*/ 0 h 6858000"/>
              <a:gd name="connsiteX954" fmla="*/ 1057230 w 7467600"/>
              <a:gd name="connsiteY954" fmla="*/ 0 h 6858000"/>
              <a:gd name="connsiteX955" fmla="*/ 1111003 w 7467600"/>
              <a:gd name="connsiteY955" fmla="*/ 0 h 6858000"/>
              <a:gd name="connsiteX956" fmla="*/ 1125553 w 7467600"/>
              <a:gd name="connsiteY956" fmla="*/ 52588 h 6858000"/>
              <a:gd name="connsiteX957" fmla="*/ 1304276 w 7467600"/>
              <a:gd name="connsiteY957" fmla="*/ 476275 h 6858000"/>
              <a:gd name="connsiteX958" fmla="*/ 1492066 w 7467600"/>
              <a:gd name="connsiteY958" fmla="*/ 886333 h 6858000"/>
              <a:gd name="connsiteX959" fmla="*/ 1423698 w 7467600"/>
              <a:gd name="connsiteY959" fmla="*/ 710817 h 6858000"/>
              <a:gd name="connsiteX960" fmla="*/ 1357609 w 7467600"/>
              <a:gd name="connsiteY960" fmla="*/ 532892 h 6858000"/>
              <a:gd name="connsiteX961" fmla="*/ 1309550 w 7467600"/>
              <a:gd name="connsiteY961" fmla="*/ 374031 h 6858000"/>
              <a:gd name="connsiteX962" fmla="*/ 1193673 w 7467600"/>
              <a:gd name="connsiteY962" fmla="*/ 49533 h 6858000"/>
              <a:gd name="connsiteX963" fmla="*/ 1164391 w 7467600"/>
              <a:gd name="connsiteY963" fmla="*/ 0 h 6858000"/>
              <a:gd name="connsiteX964" fmla="*/ 1200666 w 7467600"/>
              <a:gd name="connsiteY964" fmla="*/ 0 h 6858000"/>
              <a:gd name="connsiteX965" fmla="*/ 1223408 w 7467600"/>
              <a:gd name="connsiteY965" fmla="*/ 38996 h 6858000"/>
              <a:gd name="connsiteX966" fmla="*/ 1339635 w 7467600"/>
              <a:gd name="connsiteY966" fmla="*/ 365517 h 6858000"/>
              <a:gd name="connsiteX967" fmla="*/ 1387469 w 7467600"/>
              <a:gd name="connsiteY967" fmla="*/ 523079 h 6858000"/>
              <a:gd name="connsiteX968" fmla="*/ 1452685 w 7467600"/>
              <a:gd name="connsiteY968" fmla="*/ 699806 h 6858000"/>
              <a:gd name="connsiteX969" fmla="*/ 1492092 w 7467600"/>
              <a:gd name="connsiteY969" fmla="*/ 800424 h 6858000"/>
              <a:gd name="connsiteX970" fmla="*/ 1455302 w 7467600"/>
              <a:gd name="connsiteY970" fmla="*/ 632913 h 6858000"/>
              <a:gd name="connsiteX971" fmla="*/ 1222336 w 7467600"/>
              <a:gd name="connsiteY971" fmla="*/ 9480 h 6858000"/>
              <a:gd name="connsiteX972" fmla="*/ 1214634 w 7467600"/>
              <a:gd name="connsiteY972" fmla="*/ 0 h 6858000"/>
              <a:gd name="connsiteX973" fmla="*/ 1289827 w 7467600"/>
              <a:gd name="connsiteY973" fmla="*/ 0 h 6858000"/>
              <a:gd name="connsiteX974" fmla="*/ 1321076 w 7467600"/>
              <a:gd name="connsiteY974" fmla="*/ 59722 h 6858000"/>
              <a:gd name="connsiteX975" fmla="*/ 1512579 w 7467600"/>
              <a:gd name="connsiteY975" fmla="*/ 626441 h 6858000"/>
              <a:gd name="connsiteX976" fmla="*/ 1506076 w 7467600"/>
              <a:gd name="connsiteY976" fmla="*/ 1089289 h 6858000"/>
              <a:gd name="connsiteX977" fmla="*/ 1486346 w 7467600"/>
              <a:gd name="connsiteY977" fmla="*/ 1079919 h 6858000"/>
              <a:gd name="connsiteX978" fmla="*/ 1070511 w 7467600"/>
              <a:gd name="connsiteY978" fmla="*/ 48609 h 6858000"/>
              <a:gd name="connsiteX979" fmla="*/ 1057230 w 7467600"/>
              <a:gd name="connsiteY979" fmla="*/ 0 h 6858000"/>
              <a:gd name="connsiteX980" fmla="*/ 43151 w 7467600"/>
              <a:gd name="connsiteY980" fmla="*/ 0 h 6858000"/>
              <a:gd name="connsiteX981" fmla="*/ 95283 w 7467600"/>
              <a:gd name="connsiteY981" fmla="*/ 0 h 6858000"/>
              <a:gd name="connsiteX982" fmla="*/ 300708 w 7467600"/>
              <a:gd name="connsiteY982" fmla="*/ 154571 h 6858000"/>
              <a:gd name="connsiteX983" fmla="*/ 530414 w 7467600"/>
              <a:gd name="connsiteY983" fmla="*/ 354673 h 6858000"/>
              <a:gd name="connsiteX984" fmla="*/ 333785 w 7467600"/>
              <a:gd name="connsiteY984" fmla="*/ 161564 h 6858000"/>
              <a:gd name="connsiteX985" fmla="*/ 147005 w 7467600"/>
              <a:gd name="connsiteY985" fmla="*/ 0 h 6858000"/>
              <a:gd name="connsiteX986" fmla="*/ 272509 w 7467600"/>
              <a:gd name="connsiteY986" fmla="*/ 0 h 6858000"/>
              <a:gd name="connsiteX987" fmla="*/ 326276 w 7467600"/>
              <a:gd name="connsiteY987" fmla="*/ 45847 h 6858000"/>
              <a:gd name="connsiteX988" fmla="*/ 823759 w 7467600"/>
              <a:gd name="connsiteY988" fmla="*/ 574145 h 6858000"/>
              <a:gd name="connsiteX989" fmla="*/ 811254 w 7467600"/>
              <a:gd name="connsiteY989" fmla="*/ 665546 h 6858000"/>
              <a:gd name="connsiteX990" fmla="*/ 154042 w 7467600"/>
              <a:gd name="connsiteY990" fmla="*/ 261522 h 6858000"/>
              <a:gd name="connsiteX991" fmla="*/ 13550 w 7467600"/>
              <a:gd name="connsiteY991" fmla="*/ 158423 h 6858000"/>
              <a:gd name="connsiteX992" fmla="*/ 0 w 7467600"/>
              <a:gd name="connsiteY992" fmla="*/ 146618 h 6858000"/>
              <a:gd name="connsiteX993" fmla="*/ 0 w 7467600"/>
              <a:gd name="connsiteY993" fmla="*/ 59161 h 6858000"/>
              <a:gd name="connsiteX994" fmla="*/ 45427 w 7467600"/>
              <a:gd name="connsiteY994" fmla="*/ 101078 h 6858000"/>
              <a:gd name="connsiteX995" fmla="*/ 630103 w 7467600"/>
              <a:gd name="connsiteY995" fmla="*/ 485885 h 6858000"/>
              <a:gd name="connsiteX996" fmla="*/ 532040 w 7467600"/>
              <a:gd name="connsiteY996" fmla="*/ 399359 h 6858000"/>
              <a:gd name="connsiteX997" fmla="*/ 517618 w 7467600"/>
              <a:gd name="connsiteY997" fmla="*/ 385726 h 6858000"/>
              <a:gd name="connsiteX998" fmla="*/ 285074 w 7467600"/>
              <a:gd name="connsiteY998" fmla="*/ 182755 h 6858000"/>
              <a:gd name="connsiteX999" fmla="*/ 43151 w 7467600"/>
              <a:gd name="connsiteY99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361850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1903353 w 7467600"/>
              <a:gd name="connsiteY143" fmla="*/ 5044827 h 6858000"/>
              <a:gd name="connsiteX144" fmla="*/ 1936931 w 7467600"/>
              <a:gd name="connsiteY144" fmla="*/ 5093954 h 6858000"/>
              <a:gd name="connsiteX145" fmla="*/ 2195868 w 7467600"/>
              <a:gd name="connsiteY145" fmla="*/ 5396574 h 6858000"/>
              <a:gd name="connsiteX146" fmla="*/ 2088852 w 7467600"/>
              <a:gd name="connsiteY146" fmla="*/ 5166123 h 6858000"/>
              <a:gd name="connsiteX147" fmla="*/ 1958241 w 7467600"/>
              <a:gd name="connsiteY147" fmla="*/ 5067955 h 6858000"/>
              <a:gd name="connsiteX148" fmla="*/ 1903353 w 7467600"/>
              <a:gd name="connsiteY148" fmla="*/ 5044827 h 6858000"/>
              <a:gd name="connsiteX149" fmla="*/ 1979378 w 7467600"/>
              <a:gd name="connsiteY149" fmla="*/ 4769504 h 6858000"/>
              <a:gd name="connsiteX150" fmla="*/ 2882120 w 7467600"/>
              <a:gd name="connsiteY150" fmla="*/ 5064547 h 6858000"/>
              <a:gd name="connsiteX151" fmla="*/ 2793103 w 7467600"/>
              <a:gd name="connsiteY151" fmla="*/ 5039699 h 6858000"/>
              <a:gd name="connsiteX152" fmla="*/ 2770041 w 7467600"/>
              <a:gd name="connsiteY152" fmla="*/ 5033634 h 6858000"/>
              <a:gd name="connsiteX153" fmla="*/ 1979378 w 7467600"/>
              <a:gd name="connsiteY153" fmla="*/ 4769504 h 6858000"/>
              <a:gd name="connsiteX154" fmla="*/ 1927410 w 7467600"/>
              <a:gd name="connsiteY154" fmla="*/ 4716164 h 6858000"/>
              <a:gd name="connsiteX155" fmla="*/ 1959587 w 7467600"/>
              <a:gd name="connsiteY155" fmla="*/ 4728849 h 6858000"/>
              <a:gd name="connsiteX156" fmla="*/ 2777707 w 7467600"/>
              <a:gd name="connsiteY156" fmla="*/ 5003991 h 6858000"/>
              <a:gd name="connsiteX157" fmla="*/ 2800768 w 7467600"/>
              <a:gd name="connsiteY157" fmla="*/ 5010056 h 6858000"/>
              <a:gd name="connsiteX158" fmla="*/ 2879408 w 7467600"/>
              <a:gd name="connsiteY158" fmla="*/ 5031590 h 6858000"/>
              <a:gd name="connsiteX159" fmla="*/ 2862295 w 7467600"/>
              <a:gd name="connsiteY159" fmla="*/ 5022958 h 6858000"/>
              <a:gd name="connsiteX160" fmla="*/ 2813343 w 7467600"/>
              <a:gd name="connsiteY160" fmla="*/ 4998369 h 6858000"/>
              <a:gd name="connsiteX161" fmla="*/ 2646245 w 7467600"/>
              <a:gd name="connsiteY161" fmla="*/ 4930999 h 6858000"/>
              <a:gd name="connsiteX162" fmla="*/ 1999243 w 7467600"/>
              <a:gd name="connsiteY162" fmla="*/ 4730524 h 6858000"/>
              <a:gd name="connsiteX163" fmla="*/ 1979527 w 7467600"/>
              <a:gd name="connsiteY163" fmla="*/ 4726651 h 6858000"/>
              <a:gd name="connsiteX164" fmla="*/ 1927410 w 7467600"/>
              <a:gd name="connsiteY164" fmla="*/ 4716164 h 6858000"/>
              <a:gd name="connsiteX165" fmla="*/ 1997014 w 7467600"/>
              <a:gd name="connsiteY165" fmla="*/ 4698007 h 6858000"/>
              <a:gd name="connsiteX166" fmla="*/ 2005458 w 7467600"/>
              <a:gd name="connsiteY166" fmla="*/ 4699540 h 6858000"/>
              <a:gd name="connsiteX167" fmla="*/ 2657186 w 7467600"/>
              <a:gd name="connsiteY167" fmla="*/ 4901687 h 6858000"/>
              <a:gd name="connsiteX168" fmla="*/ 2826662 w 7467600"/>
              <a:gd name="connsiteY168" fmla="*/ 4970362 h 6858000"/>
              <a:gd name="connsiteX169" fmla="*/ 2876100 w 7467600"/>
              <a:gd name="connsiteY169" fmla="*/ 4995397 h 6858000"/>
              <a:gd name="connsiteX170" fmla="*/ 3042600 w 7467600"/>
              <a:gd name="connsiteY170" fmla="*/ 5059532 h 6858000"/>
              <a:gd name="connsiteX171" fmla="*/ 1997014 w 7467600"/>
              <a:gd name="connsiteY171" fmla="*/ 4698007 h 6858000"/>
              <a:gd name="connsiteX172" fmla="*/ 2305292 w 7467600"/>
              <a:gd name="connsiteY172" fmla="*/ 4219492 h 6858000"/>
              <a:gd name="connsiteX173" fmla="*/ 3360922 w 7467600"/>
              <a:gd name="connsiteY173" fmla="*/ 4529373 h 6858000"/>
              <a:gd name="connsiteX174" fmla="*/ 3492420 w 7467600"/>
              <a:gd name="connsiteY174" fmla="*/ 4510145 h 6858000"/>
              <a:gd name="connsiteX175" fmla="*/ 3364086 w 7467600"/>
              <a:gd name="connsiteY175" fmla="*/ 4480340 h 6858000"/>
              <a:gd name="connsiteX176" fmla="*/ 3225818 w 7467600"/>
              <a:gd name="connsiteY176" fmla="*/ 4411822 h 6858000"/>
              <a:gd name="connsiteX177" fmla="*/ 3129696 w 7467600"/>
              <a:gd name="connsiteY177" fmla="*/ 4360704 h 6858000"/>
              <a:gd name="connsiteX178" fmla="*/ 2814545 w 7467600"/>
              <a:gd name="connsiteY178" fmla="*/ 4282955 h 6858000"/>
              <a:gd name="connsiteX179" fmla="*/ 2305292 w 7467600"/>
              <a:gd name="connsiteY179" fmla="*/ 4219492 h 6858000"/>
              <a:gd name="connsiteX180" fmla="*/ 2626982 w 7467600"/>
              <a:gd name="connsiteY180" fmla="*/ 4206450 h 6858000"/>
              <a:gd name="connsiteX181" fmla="*/ 2490617 w 7467600"/>
              <a:gd name="connsiteY181" fmla="*/ 4206951 h 6858000"/>
              <a:gd name="connsiteX182" fmla="*/ 2819869 w 7467600"/>
              <a:gd name="connsiteY182" fmla="*/ 4252936 h 6858000"/>
              <a:gd name="connsiteX183" fmla="*/ 3143018 w 7467600"/>
              <a:gd name="connsiteY183" fmla="*/ 4332698 h 6858000"/>
              <a:gd name="connsiteX184" fmla="*/ 3241520 w 7467600"/>
              <a:gd name="connsiteY184" fmla="*/ 4385112 h 6858000"/>
              <a:gd name="connsiteX185" fmla="*/ 3374575 w 7467600"/>
              <a:gd name="connsiteY185" fmla="*/ 4451517 h 6858000"/>
              <a:gd name="connsiteX186" fmla="*/ 3505221 w 7467600"/>
              <a:gd name="connsiteY186" fmla="*/ 4480757 h 6858000"/>
              <a:gd name="connsiteX187" fmla="*/ 2626982 w 7467600"/>
              <a:gd name="connsiteY187" fmla="*/ 4206450 h 6858000"/>
              <a:gd name="connsiteX188" fmla="*/ 1310106 w 7467600"/>
              <a:gd name="connsiteY188" fmla="*/ 3943217 h 6858000"/>
              <a:gd name="connsiteX189" fmla="*/ 854994 w 7467600"/>
              <a:gd name="connsiteY189" fmla="*/ 4399136 h 6858000"/>
              <a:gd name="connsiteX190" fmla="*/ 742462 w 7467600"/>
              <a:gd name="connsiteY190" fmla="*/ 4594648 h 6858000"/>
              <a:gd name="connsiteX191" fmla="*/ 820602 w 7467600"/>
              <a:gd name="connsiteY191" fmla="*/ 4485915 h 6858000"/>
              <a:gd name="connsiteX192" fmla="*/ 878295 w 7467600"/>
              <a:gd name="connsiteY192" fmla="*/ 4403594 h 6858000"/>
              <a:gd name="connsiteX193" fmla="*/ 1240607 w 7467600"/>
              <a:gd name="connsiteY193" fmla="*/ 4010401 h 6858000"/>
              <a:gd name="connsiteX194" fmla="*/ 1310106 w 7467600"/>
              <a:gd name="connsiteY194" fmla="*/ 3943217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316479 w 7467600"/>
              <a:gd name="connsiteY205" fmla="*/ 3872136 h 6858000"/>
              <a:gd name="connsiteX206" fmla="*/ 3291335 w 7467600"/>
              <a:gd name="connsiteY206" fmla="*/ 3767420 h 6858000"/>
              <a:gd name="connsiteX207" fmla="*/ 3390805 w 7467600"/>
              <a:gd name="connsiteY207" fmla="*/ 3937163 h 6858000"/>
              <a:gd name="connsiteX208" fmla="*/ 3579062 w 7467600"/>
              <a:gd name="connsiteY208" fmla="*/ 4359040 h 6858000"/>
              <a:gd name="connsiteX209" fmla="*/ 3467355 w 7467600"/>
              <a:gd name="connsiteY209" fmla="*/ 3988130 h 6858000"/>
              <a:gd name="connsiteX210" fmla="*/ 3310753 w 7467600"/>
              <a:gd name="connsiteY210" fmla="*/ 3787140 h 6858000"/>
              <a:gd name="connsiteX211" fmla="*/ 3291335 w 7467600"/>
              <a:gd name="connsiteY211" fmla="*/ 3767420 h 6858000"/>
              <a:gd name="connsiteX212" fmla="*/ 1635889 w 7467600"/>
              <a:gd name="connsiteY212" fmla="*/ 3709494 h 6858000"/>
              <a:gd name="connsiteX213" fmla="*/ 1634800 w 7467600"/>
              <a:gd name="connsiteY213" fmla="*/ 3731111 h 6858000"/>
              <a:gd name="connsiteX214" fmla="*/ 1635889 w 7467600"/>
              <a:gd name="connsiteY214" fmla="*/ 3709494 h 6858000"/>
              <a:gd name="connsiteX215" fmla="*/ 1510397 w 7467600"/>
              <a:gd name="connsiteY215" fmla="*/ 3684705 h 6858000"/>
              <a:gd name="connsiteX216" fmla="*/ 1146550 w 7467600"/>
              <a:gd name="connsiteY216" fmla="*/ 3802012 h 6858000"/>
              <a:gd name="connsiteX217" fmla="*/ 698834 w 7467600"/>
              <a:gd name="connsiteY217" fmla="*/ 3952272 h 6858000"/>
              <a:gd name="connsiteX218" fmla="*/ 34256 w 7467600"/>
              <a:gd name="connsiteY218" fmla="*/ 4347603 h 6858000"/>
              <a:gd name="connsiteX219" fmla="*/ 527241 w 7467600"/>
              <a:gd name="connsiteY219" fmla="*/ 4065078 h 6858000"/>
              <a:gd name="connsiteX220" fmla="*/ 1510397 w 7467600"/>
              <a:gd name="connsiteY220" fmla="*/ 3684705 h 6858000"/>
              <a:gd name="connsiteX221" fmla="*/ 1313114 w 7467600"/>
              <a:gd name="connsiteY221" fmla="*/ 3655216 h 6858000"/>
              <a:gd name="connsiteX222" fmla="*/ 1109304 w 7467600"/>
              <a:gd name="connsiteY222" fmla="*/ 3669030 h 6858000"/>
              <a:gd name="connsiteX223" fmla="*/ 8129 w 7467600"/>
              <a:gd name="connsiteY223" fmla="*/ 4330519 h 6858000"/>
              <a:gd name="connsiteX224" fmla="*/ 687572 w 7467600"/>
              <a:gd name="connsiteY224" fmla="*/ 3925629 h 6858000"/>
              <a:gd name="connsiteX225" fmla="*/ 1138365 w 7467600"/>
              <a:gd name="connsiteY225" fmla="*/ 3774515 h 6858000"/>
              <a:gd name="connsiteX226" fmla="*/ 1505579 w 7467600"/>
              <a:gd name="connsiteY226" fmla="*/ 3655526 h 6858000"/>
              <a:gd name="connsiteX227" fmla="*/ 1313114 w 7467600"/>
              <a:gd name="connsiteY227" fmla="*/ 3655216 h 6858000"/>
              <a:gd name="connsiteX228" fmla="*/ 3655073 w 7467600"/>
              <a:gd name="connsiteY228" fmla="*/ 3650884 h 6858000"/>
              <a:gd name="connsiteX229" fmla="*/ 3989938 w 7467600"/>
              <a:gd name="connsiteY229" fmla="*/ 3991685 h 6858000"/>
              <a:gd name="connsiteX230" fmla="*/ 4393907 w 7467600"/>
              <a:gd name="connsiteY230" fmla="*/ 4261258 h 6858000"/>
              <a:gd name="connsiteX231" fmla="*/ 4648051 w 7467600"/>
              <a:gd name="connsiteY231" fmla="*/ 4374051 h 6858000"/>
              <a:gd name="connsiteX232" fmla="*/ 4383389 w 7467600"/>
              <a:gd name="connsiteY232" fmla="*/ 4184369 h 6858000"/>
              <a:gd name="connsiteX233" fmla="*/ 4165508 w 7467600"/>
              <a:gd name="connsiteY233" fmla="*/ 4035196 h 6858000"/>
              <a:gd name="connsiteX234" fmla="*/ 4068162 w 7467600"/>
              <a:gd name="connsiteY234" fmla="*/ 3953394 h 6858000"/>
              <a:gd name="connsiteX235" fmla="*/ 3981416 w 7467600"/>
              <a:gd name="connsiteY235" fmla="*/ 3880482 h 6858000"/>
              <a:gd name="connsiteX236" fmla="*/ 3800147 w 7467600"/>
              <a:gd name="connsiteY236" fmla="*/ 3749872 h 6858000"/>
              <a:gd name="connsiteX237" fmla="*/ 3655073 w 7467600"/>
              <a:gd name="connsiteY237" fmla="*/ 3650884 h 6858000"/>
              <a:gd name="connsiteX238" fmla="*/ 3670252 w 7467600"/>
              <a:gd name="connsiteY238" fmla="*/ 3622798 h 6858000"/>
              <a:gd name="connsiteX239" fmla="*/ 3817258 w 7467600"/>
              <a:gd name="connsiteY239" fmla="*/ 3723577 h 6858000"/>
              <a:gd name="connsiteX240" fmla="*/ 4000461 w 7467600"/>
              <a:gd name="connsiteY240" fmla="*/ 3855966 h 6858000"/>
              <a:gd name="connsiteX241" fmla="*/ 4088180 w 7467600"/>
              <a:gd name="connsiteY241" fmla="*/ 3929774 h 6858000"/>
              <a:gd name="connsiteX242" fmla="*/ 4184555 w 7467600"/>
              <a:gd name="connsiteY242" fmla="*/ 4010683 h 6858000"/>
              <a:gd name="connsiteX243" fmla="*/ 4399563 w 7467600"/>
              <a:gd name="connsiteY243" fmla="*/ 4158106 h 6858000"/>
              <a:gd name="connsiteX244" fmla="*/ 4684469 w 7467600"/>
              <a:gd name="connsiteY244" fmla="*/ 4364680 h 6858000"/>
              <a:gd name="connsiteX245" fmla="*/ 4690271 w 7467600"/>
              <a:gd name="connsiteY245" fmla="*/ 4370034 h 6858000"/>
              <a:gd name="connsiteX246" fmla="*/ 4136093 w 7467600"/>
              <a:gd name="connsiteY246" fmla="*/ 3858466 h 6858000"/>
              <a:gd name="connsiteX247" fmla="*/ 3670252 w 7467600"/>
              <a:gd name="connsiteY247" fmla="*/ 3622798 h 6858000"/>
              <a:gd name="connsiteX248" fmla="*/ 4440129 w 7467600"/>
              <a:gd name="connsiteY248" fmla="*/ 3448571 h 6858000"/>
              <a:gd name="connsiteX249" fmla="*/ 4856525 w 7467600"/>
              <a:gd name="connsiteY249" fmla="*/ 3915351 h 6858000"/>
              <a:gd name="connsiteX250" fmla="*/ 5059055 w 7467600"/>
              <a:gd name="connsiteY250" fmla="*/ 4108918 h 6858000"/>
              <a:gd name="connsiteX251" fmla="*/ 5290070 w 7467600"/>
              <a:gd name="connsiteY251" fmla="*/ 4263619 h 6858000"/>
              <a:gd name="connsiteX252" fmla="*/ 4834991 w 7467600"/>
              <a:gd name="connsiteY252" fmla="*/ 3830985 h 6858000"/>
              <a:gd name="connsiteX253" fmla="*/ 4440129 w 7467600"/>
              <a:gd name="connsiteY253" fmla="*/ 3448571 h 6858000"/>
              <a:gd name="connsiteX254" fmla="*/ 4441737 w 7467600"/>
              <a:gd name="connsiteY254" fmla="*/ 3399734 h 6858000"/>
              <a:gd name="connsiteX255" fmla="*/ 4431236 w 7467600"/>
              <a:gd name="connsiteY255" fmla="*/ 3400954 h 6858000"/>
              <a:gd name="connsiteX256" fmla="*/ 4557150 w 7467600"/>
              <a:gd name="connsiteY256" fmla="*/ 3510023 h 6858000"/>
              <a:gd name="connsiteX257" fmla="*/ 4856936 w 7467600"/>
              <a:gd name="connsiteY257" fmla="*/ 3809146 h 6858000"/>
              <a:gd name="connsiteX258" fmla="*/ 5111996 w 7467600"/>
              <a:gd name="connsiteY258" fmla="*/ 4065759 h 6858000"/>
              <a:gd name="connsiteX259" fmla="*/ 5388878 w 7467600"/>
              <a:gd name="connsiteY259" fmla="*/ 4300185 h 6858000"/>
              <a:gd name="connsiteX260" fmla="*/ 5425556 w 7467600"/>
              <a:gd name="connsiteY260" fmla="*/ 4308967 h 6858000"/>
              <a:gd name="connsiteX261" fmla="*/ 4943646 w 7467600"/>
              <a:gd name="connsiteY261" fmla="*/ 3822916 h 6858000"/>
              <a:gd name="connsiteX262" fmla="*/ 4594837 w 7467600"/>
              <a:gd name="connsiteY262" fmla="*/ 3532274 h 6858000"/>
              <a:gd name="connsiteX263" fmla="*/ 4441737 w 7467600"/>
              <a:gd name="connsiteY263" fmla="*/ 3399734 h 6858000"/>
              <a:gd name="connsiteX264" fmla="*/ 5425834 w 7467600"/>
              <a:gd name="connsiteY264" fmla="*/ 3162785 h 6858000"/>
              <a:gd name="connsiteX265" fmla="*/ 5401644 w 7467600"/>
              <a:gd name="connsiteY265" fmla="*/ 3617847 h 6858000"/>
              <a:gd name="connsiteX266" fmla="*/ 5467256 w 7467600"/>
              <a:gd name="connsiteY266" fmla="*/ 4175494 h 6858000"/>
              <a:gd name="connsiteX267" fmla="*/ 5448069 w 7467600"/>
              <a:gd name="connsiteY267" fmla="*/ 3567554 h 6858000"/>
              <a:gd name="connsiteX268" fmla="*/ 5425834 w 7467600"/>
              <a:gd name="connsiteY268" fmla="*/ 3162785 h 6858000"/>
              <a:gd name="connsiteX269" fmla="*/ 1318687 w 7467600"/>
              <a:gd name="connsiteY269" fmla="*/ 3113840 h 6858000"/>
              <a:gd name="connsiteX270" fmla="*/ 1066793 w 7467600"/>
              <a:gd name="connsiteY270" fmla="*/ 3212171 h 6858000"/>
              <a:gd name="connsiteX271" fmla="*/ 993319 w 7467600"/>
              <a:gd name="connsiteY271" fmla="*/ 3247648 h 6858000"/>
              <a:gd name="connsiteX272" fmla="*/ 853081 w 7467600"/>
              <a:gd name="connsiteY272" fmla="*/ 3312410 h 6858000"/>
              <a:gd name="connsiteX273" fmla="*/ 805957 w 7467600"/>
              <a:gd name="connsiteY273" fmla="*/ 3330443 h 6858000"/>
              <a:gd name="connsiteX274" fmla="*/ 1318687 w 7467600"/>
              <a:gd name="connsiteY274" fmla="*/ 3113840 h 6858000"/>
              <a:gd name="connsiteX275" fmla="*/ 5453702 w 7467600"/>
              <a:gd name="connsiteY275" fmla="*/ 3090882 h 6858000"/>
              <a:gd name="connsiteX276" fmla="*/ 5480135 w 7467600"/>
              <a:gd name="connsiteY276" fmla="*/ 3565802 h 6858000"/>
              <a:gd name="connsiteX277" fmla="*/ 5499023 w 7467600"/>
              <a:gd name="connsiteY277" fmla="*/ 4166310 h 6858000"/>
              <a:gd name="connsiteX278" fmla="*/ 5547022 w 7467600"/>
              <a:gd name="connsiteY278" fmla="*/ 3607838 h 6858000"/>
              <a:gd name="connsiteX279" fmla="*/ 5515964 w 7467600"/>
              <a:gd name="connsiteY279" fmla="*/ 3378541 h 6858000"/>
              <a:gd name="connsiteX280" fmla="*/ 5453702 w 7467600"/>
              <a:gd name="connsiteY280" fmla="*/ 3090882 h 6858000"/>
              <a:gd name="connsiteX281" fmla="*/ 1238695 w 7467600"/>
              <a:gd name="connsiteY281" fmla="*/ 3076820 h 6858000"/>
              <a:gd name="connsiteX282" fmla="*/ 716371 w 7467600"/>
              <a:gd name="connsiteY282" fmla="*/ 3293249 h 6858000"/>
              <a:gd name="connsiteX283" fmla="*/ 579522 w 7467600"/>
              <a:gd name="connsiteY283" fmla="*/ 3371759 h 6858000"/>
              <a:gd name="connsiteX284" fmla="*/ 600288 w 7467600"/>
              <a:gd name="connsiteY284" fmla="*/ 3365555 h 6858000"/>
              <a:gd name="connsiteX285" fmla="*/ 840692 w 7467600"/>
              <a:gd name="connsiteY285" fmla="*/ 3284921 h 6858000"/>
              <a:gd name="connsiteX286" fmla="*/ 979248 w 7467600"/>
              <a:gd name="connsiteY286" fmla="*/ 3221003 h 6858000"/>
              <a:gd name="connsiteX287" fmla="*/ 1053282 w 7467600"/>
              <a:gd name="connsiteY287" fmla="*/ 3185247 h 6858000"/>
              <a:gd name="connsiteX288" fmla="*/ 1320603 w 7467600"/>
              <a:gd name="connsiteY288" fmla="*/ 3081281 h 6858000"/>
              <a:gd name="connsiteX289" fmla="*/ 1238695 w 7467600"/>
              <a:gd name="connsiteY289" fmla="*/ 3076820 h 6858000"/>
              <a:gd name="connsiteX290" fmla="*/ 5425627 w 7467600"/>
              <a:gd name="connsiteY290" fmla="*/ 2954192 h 6858000"/>
              <a:gd name="connsiteX291" fmla="*/ 5470770 w 7467600"/>
              <a:gd name="connsiteY291" fmla="*/ 3005435 h 6858000"/>
              <a:gd name="connsiteX292" fmla="*/ 5519779 w 7467600"/>
              <a:gd name="connsiteY292" fmla="*/ 4359223 h 6858000"/>
              <a:gd name="connsiteX293" fmla="*/ 5520293 w 7467600"/>
              <a:gd name="connsiteY293" fmla="*/ 4360602 h 6858000"/>
              <a:gd name="connsiteX294" fmla="*/ 5767221 w 7467600"/>
              <a:gd name="connsiteY294" fmla="*/ 4665564 h 6858000"/>
              <a:gd name="connsiteX295" fmla="*/ 6937169 w 7467600"/>
              <a:gd name="connsiteY295" fmla="*/ 4815941 h 6858000"/>
              <a:gd name="connsiteX296" fmla="*/ 6953922 w 7467600"/>
              <a:gd name="connsiteY296" fmla="*/ 4890068 h 6858000"/>
              <a:gd name="connsiteX297" fmla="*/ 6071359 w 7467600"/>
              <a:gd name="connsiteY297" fmla="*/ 4770770 h 6858000"/>
              <a:gd name="connsiteX298" fmla="*/ 6038839 w 7467600"/>
              <a:gd name="connsiteY298" fmla="*/ 4764474 h 6858000"/>
              <a:gd name="connsiteX299" fmla="*/ 6038706 w 7467600"/>
              <a:gd name="connsiteY299" fmla="*/ 4763847 h 6858000"/>
              <a:gd name="connsiteX300" fmla="*/ 6037784 w 7467600"/>
              <a:gd name="connsiteY300" fmla="*/ 4764270 h 6858000"/>
              <a:gd name="connsiteX301" fmla="*/ 6038839 w 7467600"/>
              <a:gd name="connsiteY301" fmla="*/ 4764474 h 6858000"/>
              <a:gd name="connsiteX302" fmla="*/ 6040338 w 7467600"/>
              <a:gd name="connsiteY302" fmla="*/ 4771418 h 6858000"/>
              <a:gd name="connsiteX303" fmla="*/ 6024488 w 7467600"/>
              <a:gd name="connsiteY303" fmla="*/ 4809903 h 6858000"/>
              <a:gd name="connsiteX304" fmla="*/ 5599771 w 7467600"/>
              <a:gd name="connsiteY304" fmla="*/ 5509652 h 6858000"/>
              <a:gd name="connsiteX305" fmla="*/ 5548843 w 7467600"/>
              <a:gd name="connsiteY305" fmla="*/ 5563845 h 6858000"/>
              <a:gd name="connsiteX306" fmla="*/ 5940952 w 7467600"/>
              <a:gd name="connsiteY306" fmla="*/ 6250028 h 6858000"/>
              <a:gd name="connsiteX307" fmla="*/ 6043441 w 7467600"/>
              <a:gd name="connsiteY307" fmla="*/ 6665847 h 6858000"/>
              <a:gd name="connsiteX308" fmla="*/ 6093432 w 7467600"/>
              <a:gd name="connsiteY308" fmla="*/ 6858000 h 6858000"/>
              <a:gd name="connsiteX309" fmla="*/ 6034344 w 7467600"/>
              <a:gd name="connsiteY309" fmla="*/ 6858000 h 6858000"/>
              <a:gd name="connsiteX310" fmla="*/ 6026679 w 7467600"/>
              <a:gd name="connsiteY310" fmla="*/ 6836959 h 6858000"/>
              <a:gd name="connsiteX311" fmla="*/ 5800441 w 7467600"/>
              <a:gd name="connsiteY311" fmla="*/ 6335286 h 6858000"/>
              <a:gd name="connsiteX312" fmla="*/ 5526562 w 7467600"/>
              <a:gd name="connsiteY312" fmla="*/ 5705388 h 6858000"/>
              <a:gd name="connsiteX313" fmla="*/ 5519640 w 7467600"/>
              <a:gd name="connsiteY313" fmla="*/ 5683774 h 6858000"/>
              <a:gd name="connsiteX314" fmla="*/ 5844559 w 7467600"/>
              <a:gd name="connsiteY314" fmla="*/ 6553349 h 6858000"/>
              <a:gd name="connsiteX315" fmla="*/ 5975994 w 7467600"/>
              <a:gd name="connsiteY315" fmla="*/ 6858000 h 6858000"/>
              <a:gd name="connsiteX316" fmla="*/ 5898547 w 7467600"/>
              <a:gd name="connsiteY316" fmla="*/ 6858000 h 6858000"/>
              <a:gd name="connsiteX317" fmla="*/ 5682041 w 7467600"/>
              <a:gd name="connsiteY317" fmla="*/ 6355860 h 6858000"/>
              <a:gd name="connsiteX318" fmla="*/ 5461758 w 7467600"/>
              <a:gd name="connsiteY318" fmla="*/ 5820220 h 6858000"/>
              <a:gd name="connsiteX319" fmla="*/ 5237282 w 7467600"/>
              <a:gd name="connsiteY319" fmla="*/ 6579086 h 6858000"/>
              <a:gd name="connsiteX320" fmla="*/ 5115009 w 7467600"/>
              <a:gd name="connsiteY320" fmla="*/ 6858000 h 6858000"/>
              <a:gd name="connsiteX321" fmla="*/ 5028074 w 7467600"/>
              <a:gd name="connsiteY321" fmla="*/ 6858000 h 6858000"/>
              <a:gd name="connsiteX322" fmla="*/ 5079508 w 7467600"/>
              <a:gd name="connsiteY322" fmla="*/ 6749074 h 6858000"/>
              <a:gd name="connsiteX323" fmla="*/ 5371846 w 7467600"/>
              <a:gd name="connsiteY323" fmla="*/ 5924413 h 6858000"/>
              <a:gd name="connsiteX324" fmla="*/ 5270512 w 7467600"/>
              <a:gd name="connsiteY324" fmla="*/ 6138975 h 6858000"/>
              <a:gd name="connsiteX325" fmla="*/ 5062409 w 7467600"/>
              <a:gd name="connsiteY325" fmla="*/ 6653544 h 6858000"/>
              <a:gd name="connsiteX326" fmla="*/ 5036628 w 7467600"/>
              <a:gd name="connsiteY326" fmla="*/ 6754247 h 6858000"/>
              <a:gd name="connsiteX327" fmla="*/ 5009112 w 7467600"/>
              <a:gd name="connsiteY327" fmla="*/ 6858000 h 6858000"/>
              <a:gd name="connsiteX328" fmla="*/ 4976679 w 7467600"/>
              <a:gd name="connsiteY328" fmla="*/ 6858000 h 6858000"/>
              <a:gd name="connsiteX329" fmla="*/ 5006537 w 7467600"/>
              <a:gd name="connsiteY329" fmla="*/ 6747068 h 6858000"/>
              <a:gd name="connsiteX330" fmla="*/ 5032723 w 7467600"/>
              <a:gd name="connsiteY330" fmla="*/ 6644957 h 6858000"/>
              <a:gd name="connsiteX331" fmla="*/ 5242949 w 7467600"/>
              <a:gd name="connsiteY331" fmla="*/ 6125175 h 6858000"/>
              <a:gd name="connsiteX332" fmla="*/ 5286321 w 7467600"/>
              <a:gd name="connsiteY332" fmla="*/ 6033555 h 6858000"/>
              <a:gd name="connsiteX333" fmla="*/ 5008210 w 7467600"/>
              <a:gd name="connsiteY333" fmla="*/ 6649194 h 6858000"/>
              <a:gd name="connsiteX334" fmla="*/ 4986321 w 7467600"/>
              <a:gd name="connsiteY334" fmla="*/ 6765687 h 6858000"/>
              <a:gd name="connsiteX335" fmla="*/ 4973474 w 7467600"/>
              <a:gd name="connsiteY335" fmla="*/ 6858000 h 6858000"/>
              <a:gd name="connsiteX336" fmla="*/ 4907178 w 7467600"/>
              <a:gd name="connsiteY336" fmla="*/ 6858000 h 6858000"/>
              <a:gd name="connsiteX337" fmla="*/ 4910810 w 7467600"/>
              <a:gd name="connsiteY337" fmla="*/ 6829660 h 6858000"/>
              <a:gd name="connsiteX338" fmla="*/ 4987461 w 7467600"/>
              <a:gd name="connsiteY338" fmla="*/ 6432994 h 6858000"/>
              <a:gd name="connsiteX339" fmla="*/ 5179262 w 7467600"/>
              <a:gd name="connsiteY339" fmla="*/ 6035044 h 6858000"/>
              <a:gd name="connsiteX340" fmla="*/ 4689678 w 7467600"/>
              <a:gd name="connsiteY340" fmla="*/ 6440241 h 6858000"/>
              <a:gd name="connsiteX341" fmla="*/ 4477543 w 7467600"/>
              <a:gd name="connsiteY341" fmla="*/ 6674836 h 6858000"/>
              <a:gd name="connsiteX342" fmla="*/ 4329957 w 7467600"/>
              <a:gd name="connsiteY342" fmla="*/ 6858000 h 6858000"/>
              <a:gd name="connsiteX343" fmla="*/ 4218595 w 7467600"/>
              <a:gd name="connsiteY343" fmla="*/ 6858000 h 6858000"/>
              <a:gd name="connsiteX344" fmla="*/ 4368888 w 7467600"/>
              <a:gd name="connsiteY344" fmla="*/ 6668412 h 6858000"/>
              <a:gd name="connsiteX345" fmla="*/ 4563091 w 7467600"/>
              <a:gd name="connsiteY345" fmla="*/ 6442508 h 6858000"/>
              <a:gd name="connsiteX346" fmla="*/ 5387324 w 7467600"/>
              <a:gd name="connsiteY346" fmla="*/ 5705830 h 6858000"/>
              <a:gd name="connsiteX347" fmla="*/ 5073620 w 7467600"/>
              <a:gd name="connsiteY347" fmla="*/ 5955437 h 6858000"/>
              <a:gd name="connsiteX348" fmla="*/ 4689789 w 7467600"/>
              <a:gd name="connsiteY348" fmla="*/ 6268382 h 6858000"/>
              <a:gd name="connsiteX349" fmla="*/ 4418722 w 7467600"/>
              <a:gd name="connsiteY349" fmla="*/ 6570886 h 6858000"/>
              <a:gd name="connsiteX350" fmla="*/ 4214944 w 7467600"/>
              <a:gd name="connsiteY350" fmla="*/ 6858000 h 6858000"/>
              <a:gd name="connsiteX351" fmla="*/ 4177898 w 7467600"/>
              <a:gd name="connsiteY351" fmla="*/ 6858000 h 6858000"/>
              <a:gd name="connsiteX352" fmla="*/ 4391597 w 7467600"/>
              <a:gd name="connsiteY352" fmla="*/ 6556370 h 6858000"/>
              <a:gd name="connsiteX353" fmla="*/ 4668889 w 7467600"/>
              <a:gd name="connsiteY353" fmla="*/ 6246399 h 6858000"/>
              <a:gd name="connsiteX354" fmla="*/ 5055427 w 7467600"/>
              <a:gd name="connsiteY354" fmla="*/ 5931476 h 6858000"/>
              <a:gd name="connsiteX355" fmla="*/ 5371814 w 7467600"/>
              <a:gd name="connsiteY355" fmla="*/ 5678975 h 6858000"/>
              <a:gd name="connsiteX356" fmla="*/ 4987918 w 7467600"/>
              <a:gd name="connsiteY356" fmla="*/ 5838701 h 6858000"/>
              <a:gd name="connsiteX357" fmla="*/ 4317146 w 7467600"/>
              <a:gd name="connsiteY357" fmla="*/ 6587716 h 6858000"/>
              <a:gd name="connsiteX358" fmla="*/ 4171627 w 7467600"/>
              <a:gd name="connsiteY358" fmla="*/ 6858000 h 6858000"/>
              <a:gd name="connsiteX359" fmla="*/ 4081585 w 7467600"/>
              <a:gd name="connsiteY359" fmla="*/ 6858000 h 6858000"/>
              <a:gd name="connsiteX360" fmla="*/ 4238603 w 7467600"/>
              <a:gd name="connsiteY360" fmla="*/ 6559341 h 6858000"/>
              <a:gd name="connsiteX361" fmla="*/ 4778333 w 7467600"/>
              <a:gd name="connsiteY361" fmla="*/ 5873626 h 6858000"/>
              <a:gd name="connsiteX362" fmla="*/ 5414185 w 7467600"/>
              <a:gd name="connsiteY362" fmla="*/ 5573882 h 6858000"/>
              <a:gd name="connsiteX363" fmla="*/ 5959648 w 7467600"/>
              <a:gd name="connsiteY363" fmla="*/ 4760797 h 6858000"/>
              <a:gd name="connsiteX364" fmla="*/ 5355019 w 7467600"/>
              <a:gd name="connsiteY364" fmla="*/ 4734672 h 6858000"/>
              <a:gd name="connsiteX365" fmla="*/ 5083565 w 7467600"/>
              <a:gd name="connsiteY365" fmla="*/ 5179121 h 6858000"/>
              <a:gd name="connsiteX366" fmla="*/ 4713577 w 7467600"/>
              <a:gd name="connsiteY366" fmla="*/ 5616803 h 6858000"/>
              <a:gd name="connsiteX367" fmla="*/ 3989559 w 7467600"/>
              <a:gd name="connsiteY367" fmla="*/ 6145945 h 6858000"/>
              <a:gd name="connsiteX368" fmla="*/ 3939824 w 7467600"/>
              <a:gd name="connsiteY368" fmla="*/ 6066900 h 6858000"/>
              <a:gd name="connsiteX369" fmla="*/ 4584537 w 7467600"/>
              <a:gd name="connsiteY369" fmla="*/ 5324826 h 6858000"/>
              <a:gd name="connsiteX370" fmla="*/ 5037105 w 7467600"/>
              <a:gd name="connsiteY370" fmla="*/ 5088765 h 6858000"/>
              <a:gd name="connsiteX371" fmla="*/ 5039930 w 7467600"/>
              <a:gd name="connsiteY371" fmla="*/ 5089585 h 6858000"/>
              <a:gd name="connsiteX372" fmla="*/ 5263764 w 7467600"/>
              <a:gd name="connsiteY372" fmla="*/ 4735525 h 6858000"/>
              <a:gd name="connsiteX373" fmla="*/ 4086300 w 7467600"/>
              <a:gd name="connsiteY373" fmla="*/ 4884599 h 6858000"/>
              <a:gd name="connsiteX374" fmla="*/ 4085485 w 7467600"/>
              <a:gd name="connsiteY374" fmla="*/ 4899070 h 6858000"/>
              <a:gd name="connsiteX375" fmla="*/ 3871915 w 7467600"/>
              <a:gd name="connsiteY375" fmla="*/ 5253645 h 6858000"/>
              <a:gd name="connsiteX376" fmla="*/ 3799374 w 7467600"/>
              <a:gd name="connsiteY376" fmla="*/ 5466127 h 6858000"/>
              <a:gd name="connsiteX377" fmla="*/ 3498850 w 7467600"/>
              <a:gd name="connsiteY377" fmla="*/ 6661888 h 6858000"/>
              <a:gd name="connsiteX378" fmla="*/ 3399216 w 7467600"/>
              <a:gd name="connsiteY378" fmla="*/ 6858000 h 6858000"/>
              <a:gd name="connsiteX379" fmla="*/ 3303688 w 7467600"/>
              <a:gd name="connsiteY379" fmla="*/ 6858000 h 6858000"/>
              <a:gd name="connsiteX380" fmla="*/ 3391774 w 7467600"/>
              <a:gd name="connsiteY380" fmla="*/ 6697181 h 6858000"/>
              <a:gd name="connsiteX381" fmla="*/ 3735540 w 7467600"/>
              <a:gd name="connsiteY381" fmla="*/ 5546923 h 6858000"/>
              <a:gd name="connsiteX382" fmla="*/ 3729438 w 7467600"/>
              <a:gd name="connsiteY382" fmla="*/ 5569058 h 6858000"/>
              <a:gd name="connsiteX383" fmla="*/ 3707782 w 7467600"/>
              <a:gd name="connsiteY383" fmla="*/ 5644908 h 6858000"/>
              <a:gd name="connsiteX384" fmla="*/ 3583827 w 7467600"/>
              <a:gd name="connsiteY384" fmla="*/ 6039215 h 6858000"/>
              <a:gd name="connsiteX385" fmla="*/ 3547861 w 7467600"/>
              <a:gd name="connsiteY385" fmla="*/ 6129609 h 6858000"/>
              <a:gd name="connsiteX386" fmla="*/ 3490905 w 7467600"/>
              <a:gd name="connsiteY386" fmla="*/ 6277660 h 6858000"/>
              <a:gd name="connsiteX387" fmla="*/ 3455859 w 7467600"/>
              <a:gd name="connsiteY387" fmla="*/ 6391301 h 6858000"/>
              <a:gd name="connsiteX388" fmla="*/ 3429112 w 7467600"/>
              <a:gd name="connsiteY388" fmla="*/ 6479469 h 6858000"/>
              <a:gd name="connsiteX389" fmla="*/ 3304862 w 7467600"/>
              <a:gd name="connsiteY389" fmla="*/ 6796476 h 6858000"/>
              <a:gd name="connsiteX390" fmla="*/ 3276071 w 7467600"/>
              <a:gd name="connsiteY390" fmla="*/ 6858000 h 6858000"/>
              <a:gd name="connsiteX391" fmla="*/ 3240805 w 7467600"/>
              <a:gd name="connsiteY391" fmla="*/ 6858000 h 6858000"/>
              <a:gd name="connsiteX392" fmla="*/ 3275917 w 7467600"/>
              <a:gd name="connsiteY392" fmla="*/ 6783192 h 6858000"/>
              <a:gd name="connsiteX393" fmla="*/ 3399358 w 7467600"/>
              <a:gd name="connsiteY393" fmla="*/ 6469011 h 6858000"/>
              <a:gd name="connsiteX394" fmla="*/ 3425650 w 7467600"/>
              <a:gd name="connsiteY394" fmla="*/ 6381333 h 6858000"/>
              <a:gd name="connsiteX395" fmla="*/ 3460661 w 7467600"/>
              <a:gd name="connsiteY395" fmla="*/ 6266763 h 6858000"/>
              <a:gd name="connsiteX396" fmla="*/ 3518021 w 7467600"/>
              <a:gd name="connsiteY396" fmla="*/ 6117298 h 6858000"/>
              <a:gd name="connsiteX397" fmla="*/ 3554035 w 7467600"/>
              <a:gd name="connsiteY397" fmla="*/ 6027832 h 6858000"/>
              <a:gd name="connsiteX398" fmla="*/ 3677174 w 7467600"/>
              <a:gd name="connsiteY398" fmla="*/ 5636351 h 6858000"/>
              <a:gd name="connsiteX399" fmla="*/ 3698819 w 7467600"/>
              <a:gd name="connsiteY399" fmla="*/ 5560503 h 6858000"/>
              <a:gd name="connsiteX400" fmla="*/ 3702094 w 7467600"/>
              <a:gd name="connsiteY400" fmla="*/ 5549194 h 6858000"/>
              <a:gd name="connsiteX401" fmla="*/ 3398355 w 7467600"/>
              <a:gd name="connsiteY401" fmla="*/ 6094603 h 6858000"/>
              <a:gd name="connsiteX402" fmla="*/ 3193941 w 7467600"/>
              <a:gd name="connsiteY402" fmla="*/ 6798775 h 6858000"/>
              <a:gd name="connsiteX403" fmla="*/ 3184140 w 7467600"/>
              <a:gd name="connsiteY403" fmla="*/ 6858000 h 6858000"/>
              <a:gd name="connsiteX404" fmla="*/ 3099978 w 7467600"/>
              <a:gd name="connsiteY404" fmla="*/ 6858000 h 6858000"/>
              <a:gd name="connsiteX405" fmla="*/ 3101556 w 7467600"/>
              <a:gd name="connsiteY405" fmla="*/ 6843337 h 6858000"/>
              <a:gd name="connsiteX406" fmla="*/ 3370162 w 7467600"/>
              <a:gd name="connsiteY406" fmla="*/ 5785550 h 6858000"/>
              <a:gd name="connsiteX407" fmla="*/ 3746477 w 7467600"/>
              <a:gd name="connsiteY407" fmla="*/ 5377889 h 6858000"/>
              <a:gd name="connsiteX408" fmla="*/ 3863399 w 7467600"/>
              <a:gd name="connsiteY408" fmla="*/ 5087257 h 6858000"/>
              <a:gd name="connsiteX409" fmla="*/ 3968712 w 7467600"/>
              <a:gd name="connsiteY409" fmla="*/ 4913989 h 6858000"/>
              <a:gd name="connsiteX410" fmla="*/ 2792390 w 7467600"/>
              <a:gd name="connsiteY410" fmla="*/ 5382974 h 6858000"/>
              <a:gd name="connsiteX411" fmla="*/ 2714982 w 7467600"/>
              <a:gd name="connsiteY411" fmla="*/ 5427051 h 6858000"/>
              <a:gd name="connsiteX412" fmla="*/ 2813361 w 7467600"/>
              <a:gd name="connsiteY412" fmla="*/ 6023912 h 6858000"/>
              <a:gd name="connsiteX413" fmla="*/ 2688430 w 7467600"/>
              <a:gd name="connsiteY413" fmla="*/ 6801564 h 6858000"/>
              <a:gd name="connsiteX414" fmla="*/ 2629626 w 7467600"/>
              <a:gd name="connsiteY414" fmla="*/ 6763394 h 6858000"/>
              <a:gd name="connsiteX415" fmla="*/ 2565328 w 7467600"/>
              <a:gd name="connsiteY415" fmla="*/ 5516399 h 6858000"/>
              <a:gd name="connsiteX416" fmla="*/ 1922999 w 7467600"/>
              <a:gd name="connsiteY416" fmla="*/ 5980343 h 6858000"/>
              <a:gd name="connsiteX417" fmla="*/ 1950261 w 7467600"/>
              <a:gd name="connsiteY417" fmla="*/ 6405858 h 6858000"/>
              <a:gd name="connsiteX418" fmla="*/ 2365554 w 7467600"/>
              <a:gd name="connsiteY418" fmla="*/ 6759107 h 6858000"/>
              <a:gd name="connsiteX419" fmla="*/ 2424142 w 7467600"/>
              <a:gd name="connsiteY419" fmla="*/ 6858000 h 6858000"/>
              <a:gd name="connsiteX420" fmla="*/ 2395994 w 7467600"/>
              <a:gd name="connsiteY420" fmla="*/ 6858000 h 6858000"/>
              <a:gd name="connsiteX421" fmla="*/ 2392863 w 7467600"/>
              <a:gd name="connsiteY421" fmla="*/ 6852964 h 6858000"/>
              <a:gd name="connsiteX422" fmla="*/ 2017589 w 7467600"/>
              <a:gd name="connsiteY422" fmla="*/ 6493982 h 6858000"/>
              <a:gd name="connsiteX423" fmla="*/ 2147336 w 7467600"/>
              <a:gd name="connsiteY423" fmla="*/ 6594052 h 6858000"/>
              <a:gd name="connsiteX424" fmla="*/ 2207047 w 7467600"/>
              <a:gd name="connsiteY424" fmla="*/ 6654540 h 6858000"/>
              <a:gd name="connsiteX425" fmla="*/ 2299106 w 7467600"/>
              <a:gd name="connsiteY425" fmla="*/ 6778931 h 6858000"/>
              <a:gd name="connsiteX426" fmla="*/ 2314430 w 7467600"/>
              <a:gd name="connsiteY426" fmla="*/ 6801144 h 6858000"/>
              <a:gd name="connsiteX427" fmla="*/ 2352406 w 7467600"/>
              <a:gd name="connsiteY427" fmla="*/ 6858000 h 6858000"/>
              <a:gd name="connsiteX428" fmla="*/ 2314492 w 7467600"/>
              <a:gd name="connsiteY428" fmla="*/ 6858000 h 6858000"/>
              <a:gd name="connsiteX429" fmla="*/ 2288095 w 7467600"/>
              <a:gd name="connsiteY429" fmla="*/ 6818030 h 6858000"/>
              <a:gd name="connsiteX430" fmla="*/ 2272768 w 7467600"/>
              <a:gd name="connsiteY430" fmla="*/ 6795822 h 6858000"/>
              <a:gd name="connsiteX431" fmla="*/ 2182715 w 7467600"/>
              <a:gd name="connsiteY431" fmla="*/ 6675071 h 6858000"/>
              <a:gd name="connsiteX432" fmla="*/ 2032061 w 7467600"/>
              <a:gd name="connsiteY432" fmla="*/ 6541380 h 6858000"/>
              <a:gd name="connsiteX433" fmla="*/ 2257220 w 7467600"/>
              <a:gd name="connsiteY433" fmla="*/ 6826257 h 6858000"/>
              <a:gd name="connsiteX434" fmla="*/ 2281324 w 7467600"/>
              <a:gd name="connsiteY434" fmla="*/ 6858000 h 6858000"/>
              <a:gd name="connsiteX435" fmla="*/ 2242860 w 7467600"/>
              <a:gd name="connsiteY435" fmla="*/ 6858000 h 6858000"/>
              <a:gd name="connsiteX436" fmla="*/ 2232818 w 7467600"/>
              <a:gd name="connsiteY436" fmla="*/ 6844926 h 6858000"/>
              <a:gd name="connsiteX437" fmla="*/ 1990172 w 7467600"/>
              <a:gd name="connsiteY437" fmla="*/ 6542121 h 6858000"/>
              <a:gd name="connsiteX438" fmla="*/ 2124090 w 7467600"/>
              <a:gd name="connsiteY438" fmla="*/ 6761017 h 6858000"/>
              <a:gd name="connsiteX439" fmla="*/ 2200380 w 7467600"/>
              <a:gd name="connsiteY439" fmla="*/ 6858000 h 6858000"/>
              <a:gd name="connsiteX440" fmla="*/ 2147507 w 7467600"/>
              <a:gd name="connsiteY440" fmla="*/ 6858000 h 6858000"/>
              <a:gd name="connsiteX441" fmla="*/ 2070668 w 7467600"/>
              <a:gd name="connsiteY441" fmla="*/ 6761520 h 6858000"/>
              <a:gd name="connsiteX442" fmla="*/ 1975142 w 7467600"/>
              <a:gd name="connsiteY442" fmla="*/ 6585570 h 6858000"/>
              <a:gd name="connsiteX443" fmla="*/ 2050035 w 7467600"/>
              <a:gd name="connsiteY443" fmla="*/ 6813345 h 6858000"/>
              <a:gd name="connsiteX444" fmla="*/ 2063025 w 7467600"/>
              <a:gd name="connsiteY444" fmla="*/ 6858000 h 6858000"/>
              <a:gd name="connsiteX445" fmla="*/ 2021675 w 7467600"/>
              <a:gd name="connsiteY445" fmla="*/ 6858000 h 6858000"/>
              <a:gd name="connsiteX446" fmla="*/ 2019308 w 7467600"/>
              <a:gd name="connsiteY446" fmla="*/ 6847118 h 6858000"/>
              <a:gd name="connsiteX447" fmla="*/ 1938835 w 7467600"/>
              <a:gd name="connsiteY447" fmla="*/ 6551160 h 6858000"/>
              <a:gd name="connsiteX448" fmla="*/ 1953230 w 7467600"/>
              <a:gd name="connsiteY448" fmla="*/ 6759699 h 6858000"/>
              <a:gd name="connsiteX449" fmla="*/ 1956763 w 7467600"/>
              <a:gd name="connsiteY449" fmla="*/ 6778191 h 6858000"/>
              <a:gd name="connsiteX450" fmla="*/ 1967925 w 7467600"/>
              <a:gd name="connsiteY450" fmla="*/ 6858000 h 6858000"/>
              <a:gd name="connsiteX451" fmla="*/ 1936622 w 7467600"/>
              <a:gd name="connsiteY451" fmla="*/ 6858000 h 6858000"/>
              <a:gd name="connsiteX452" fmla="*/ 1926261 w 7467600"/>
              <a:gd name="connsiteY452" fmla="*/ 6784064 h 6858000"/>
              <a:gd name="connsiteX453" fmla="*/ 1922724 w 7467600"/>
              <a:gd name="connsiteY453" fmla="*/ 6765577 h 6858000"/>
              <a:gd name="connsiteX454" fmla="*/ 1904650 w 7467600"/>
              <a:gd name="connsiteY454" fmla="*/ 6639616 h 6858000"/>
              <a:gd name="connsiteX455" fmla="*/ 1885273 w 7467600"/>
              <a:gd name="connsiteY455" fmla="*/ 6858000 h 6858000"/>
              <a:gd name="connsiteX456" fmla="*/ 1854363 w 7467600"/>
              <a:gd name="connsiteY456" fmla="*/ 6858000 h 6858000"/>
              <a:gd name="connsiteX457" fmla="*/ 1880391 w 7467600"/>
              <a:gd name="connsiteY457" fmla="*/ 6603796 h 6858000"/>
              <a:gd name="connsiteX458" fmla="*/ 1818273 w 7467600"/>
              <a:gd name="connsiteY458" fmla="*/ 6715729 h 6858000"/>
              <a:gd name="connsiteX459" fmla="*/ 1794691 w 7467600"/>
              <a:gd name="connsiteY459" fmla="*/ 6843239 h 6858000"/>
              <a:gd name="connsiteX460" fmla="*/ 1794914 w 7467600"/>
              <a:gd name="connsiteY460" fmla="*/ 6858000 h 6858000"/>
              <a:gd name="connsiteX461" fmla="*/ 1746128 w 7467600"/>
              <a:gd name="connsiteY461" fmla="*/ 6858000 h 6858000"/>
              <a:gd name="connsiteX462" fmla="*/ 1753934 w 7467600"/>
              <a:gd name="connsiteY462" fmla="*/ 6724796 h 6858000"/>
              <a:gd name="connsiteX463" fmla="*/ 1792053 w 7467600"/>
              <a:gd name="connsiteY463" fmla="*/ 6572396 h 6858000"/>
              <a:gd name="connsiteX464" fmla="*/ 1862248 w 7467600"/>
              <a:gd name="connsiteY464" fmla="*/ 6266397 h 6858000"/>
              <a:gd name="connsiteX465" fmla="*/ 1862250 w 7467600"/>
              <a:gd name="connsiteY465" fmla="*/ 6033531 h 6858000"/>
              <a:gd name="connsiteX466" fmla="*/ 1211999 w 7467600"/>
              <a:gd name="connsiteY466" fmla="*/ 6683610 h 6858000"/>
              <a:gd name="connsiteX467" fmla="*/ 1213266 w 7467600"/>
              <a:gd name="connsiteY467" fmla="*/ 6691947 h 6858000"/>
              <a:gd name="connsiteX468" fmla="*/ 1203370 w 7467600"/>
              <a:gd name="connsiteY468" fmla="*/ 6850676 h 6858000"/>
              <a:gd name="connsiteX469" fmla="*/ 1203671 w 7467600"/>
              <a:gd name="connsiteY469" fmla="*/ 6858000 h 6858000"/>
              <a:gd name="connsiteX470" fmla="*/ 1143180 w 7467600"/>
              <a:gd name="connsiteY470" fmla="*/ 6858000 h 6858000"/>
              <a:gd name="connsiteX471" fmla="*/ 1142176 w 7467600"/>
              <a:gd name="connsiteY471" fmla="*/ 6766045 h 6858000"/>
              <a:gd name="connsiteX472" fmla="*/ 1067484 w 7467600"/>
              <a:gd name="connsiteY472" fmla="*/ 6858000 h 6858000"/>
              <a:gd name="connsiteX473" fmla="*/ 953928 w 7467600"/>
              <a:gd name="connsiteY473" fmla="*/ 6858000 h 6858000"/>
              <a:gd name="connsiteX474" fmla="*/ 959715 w 7467600"/>
              <a:gd name="connsiteY474" fmla="*/ 6850185 h 6858000"/>
              <a:gd name="connsiteX475" fmla="*/ 1483788 w 7467600"/>
              <a:gd name="connsiteY475" fmla="*/ 6259174 h 6858000"/>
              <a:gd name="connsiteX476" fmla="*/ 1100671 w 7467600"/>
              <a:gd name="connsiteY476" fmla="*/ 6252137 h 6858000"/>
              <a:gd name="connsiteX477" fmla="*/ 1090144 w 7467600"/>
              <a:gd name="connsiteY477" fmla="*/ 6256748 h 6858000"/>
              <a:gd name="connsiteX478" fmla="*/ 1095872 w 7467600"/>
              <a:gd name="connsiteY478" fmla="*/ 6271892 h 6858000"/>
              <a:gd name="connsiteX479" fmla="*/ 262785 w 7467600"/>
              <a:gd name="connsiteY479" fmla="*/ 6845450 h 6858000"/>
              <a:gd name="connsiteX480" fmla="*/ 209968 w 7467600"/>
              <a:gd name="connsiteY480" fmla="*/ 6770713 h 6858000"/>
              <a:gd name="connsiteX481" fmla="*/ 873460 w 7467600"/>
              <a:gd name="connsiteY481" fmla="*/ 6253768 h 6858000"/>
              <a:gd name="connsiteX482" fmla="*/ 192686 w 7467600"/>
              <a:gd name="connsiteY482" fmla="*/ 5849257 h 6858000"/>
              <a:gd name="connsiteX483" fmla="*/ 4696 w 7467600"/>
              <a:gd name="connsiteY483" fmla="*/ 5697668 h 6858000"/>
              <a:gd name="connsiteX484" fmla="*/ 0 w 7467600"/>
              <a:gd name="connsiteY484" fmla="*/ 5689984 h 6858000"/>
              <a:gd name="connsiteX485" fmla="*/ 0 w 7467600"/>
              <a:gd name="connsiteY485" fmla="*/ 5513472 h 6858000"/>
              <a:gd name="connsiteX486" fmla="*/ 174101 w 7467600"/>
              <a:gd name="connsiteY486" fmla="*/ 5620277 h 6858000"/>
              <a:gd name="connsiteX487" fmla="*/ 891800 w 7467600"/>
              <a:gd name="connsiteY487" fmla="*/ 6036935 h 6858000"/>
              <a:gd name="connsiteX488" fmla="*/ 1072219 w 7467600"/>
              <a:gd name="connsiteY488" fmla="*/ 6169443 h 6858000"/>
              <a:gd name="connsiteX489" fmla="*/ 1074117 w 7467600"/>
              <a:gd name="connsiteY489" fmla="*/ 6170301 h 6858000"/>
              <a:gd name="connsiteX490" fmla="*/ 1083114 w 7467600"/>
              <a:gd name="connsiteY490" fmla="*/ 6174131 h 6858000"/>
              <a:gd name="connsiteX491" fmla="*/ 1543010 w 7467600"/>
              <a:gd name="connsiteY491" fmla="*/ 6191140 h 6858000"/>
              <a:gd name="connsiteX492" fmla="*/ 1551080 w 7467600"/>
              <a:gd name="connsiteY492" fmla="*/ 6195006 h 6858000"/>
              <a:gd name="connsiteX493" fmla="*/ 2345443 w 7467600"/>
              <a:gd name="connsiteY493" fmla="*/ 5549882 h 6858000"/>
              <a:gd name="connsiteX494" fmla="*/ 1721499 w 7467600"/>
              <a:gd name="connsiteY494" fmla="*/ 5599969 h 6858000"/>
              <a:gd name="connsiteX495" fmla="*/ 767716 w 7467600"/>
              <a:gd name="connsiteY495" fmla="*/ 5472768 h 6858000"/>
              <a:gd name="connsiteX496" fmla="*/ 722147 w 7467600"/>
              <a:gd name="connsiteY496" fmla="*/ 5393091 h 6858000"/>
              <a:gd name="connsiteX497" fmla="*/ 1485552 w 7467600"/>
              <a:gd name="connsiteY497" fmla="*/ 5313202 h 6858000"/>
              <a:gd name="connsiteX498" fmla="*/ 2143004 w 7467600"/>
              <a:gd name="connsiteY498" fmla="*/ 5402420 h 6858000"/>
              <a:gd name="connsiteX499" fmla="*/ 1933391 w 7467600"/>
              <a:gd name="connsiteY499" fmla="*/ 5156971 h 6858000"/>
              <a:gd name="connsiteX500" fmla="*/ 1827118 w 7467600"/>
              <a:gd name="connsiteY500" fmla="*/ 4968410 h 6858000"/>
              <a:gd name="connsiteX501" fmla="*/ 1837349 w 7467600"/>
              <a:gd name="connsiteY501" fmla="*/ 4956357 h 6858000"/>
              <a:gd name="connsiteX502" fmla="*/ 2162835 w 7467600"/>
              <a:gd name="connsiteY502" fmla="*/ 5187853 h 6858000"/>
              <a:gd name="connsiteX503" fmla="*/ 2257167 w 7467600"/>
              <a:gd name="connsiteY503" fmla="*/ 5462123 h 6858000"/>
              <a:gd name="connsiteX504" fmla="*/ 2261598 w 7467600"/>
              <a:gd name="connsiteY504" fmla="*/ 5467998 h 6858000"/>
              <a:gd name="connsiteX505" fmla="*/ 2437177 w 7467600"/>
              <a:gd name="connsiteY505" fmla="*/ 5479608 h 6858000"/>
              <a:gd name="connsiteX506" fmla="*/ 2445247 w 7467600"/>
              <a:gd name="connsiteY506" fmla="*/ 5483476 h 6858000"/>
              <a:gd name="connsiteX507" fmla="*/ 2743626 w 7467600"/>
              <a:gd name="connsiteY507" fmla="*/ 5304819 h 6858000"/>
              <a:gd name="connsiteX508" fmla="*/ 3048102 w 7467600"/>
              <a:gd name="connsiteY508" fmla="*/ 5150595 h 6858000"/>
              <a:gd name="connsiteX509" fmla="*/ 1799414 w 7467600"/>
              <a:gd name="connsiteY509" fmla="*/ 4694732 h 6858000"/>
              <a:gd name="connsiteX510" fmla="*/ 1771735 w 7467600"/>
              <a:gd name="connsiteY510" fmla="*/ 4619929 h 6858000"/>
              <a:gd name="connsiteX511" fmla="*/ 3104273 w 7467600"/>
              <a:gd name="connsiteY511" fmla="*/ 5076159 h 6858000"/>
              <a:gd name="connsiteX512" fmla="*/ 3113245 w 7467600"/>
              <a:gd name="connsiteY512" fmla="*/ 5090705 h 6858000"/>
              <a:gd name="connsiteX513" fmla="*/ 3126294 w 7467600"/>
              <a:gd name="connsiteY513" fmla="*/ 5114400 h 6858000"/>
              <a:gd name="connsiteX514" fmla="*/ 3937433 w 7467600"/>
              <a:gd name="connsiteY514" fmla="*/ 4830473 h 6858000"/>
              <a:gd name="connsiteX515" fmla="*/ 3590475 w 7467600"/>
              <a:gd name="connsiteY515" fmla="*/ 4597974 h 6858000"/>
              <a:gd name="connsiteX516" fmla="*/ 3100264 w 7467600"/>
              <a:gd name="connsiteY516" fmla="*/ 4579845 h 6858000"/>
              <a:gd name="connsiteX517" fmla="*/ 2183576 w 7467600"/>
              <a:gd name="connsiteY517" fmla="*/ 4227150 h 6858000"/>
              <a:gd name="connsiteX518" fmla="*/ 2151029 w 7467600"/>
              <a:gd name="connsiteY518" fmla="*/ 4146947 h 6858000"/>
              <a:gd name="connsiteX519" fmla="*/ 3563434 w 7467600"/>
              <a:gd name="connsiteY519" fmla="*/ 4469115 h 6858000"/>
              <a:gd name="connsiteX520" fmla="*/ 3177952 w 7467600"/>
              <a:gd name="connsiteY520" fmla="*/ 3657386 h 6858000"/>
              <a:gd name="connsiteX521" fmla="*/ 3189263 w 7467600"/>
              <a:gd name="connsiteY521" fmla="*/ 3625726 h 6858000"/>
              <a:gd name="connsiteX522" fmla="*/ 3560912 w 7467600"/>
              <a:gd name="connsiteY522" fmla="*/ 4079863 h 6858000"/>
              <a:gd name="connsiteX523" fmla="*/ 3626636 w 7467600"/>
              <a:gd name="connsiteY523" fmla="*/ 4512230 h 6858000"/>
              <a:gd name="connsiteX524" fmla="*/ 3653088 w 7467600"/>
              <a:gd name="connsiteY524" fmla="*/ 4521417 h 6858000"/>
              <a:gd name="connsiteX525" fmla="*/ 3988128 w 7467600"/>
              <a:gd name="connsiteY525" fmla="*/ 4817267 h 6858000"/>
              <a:gd name="connsiteX526" fmla="*/ 4830582 w 7467600"/>
              <a:gd name="connsiteY526" fmla="*/ 4676000 h 6858000"/>
              <a:gd name="connsiteX527" fmla="*/ 4830100 w 7467600"/>
              <a:gd name="connsiteY527" fmla="*/ 4675554 h 6858000"/>
              <a:gd name="connsiteX528" fmla="*/ 4036318 w 7467600"/>
              <a:gd name="connsiteY528" fmla="*/ 4147013 h 6858000"/>
              <a:gd name="connsiteX529" fmla="*/ 3432098 w 7467600"/>
              <a:gd name="connsiteY529" fmla="*/ 3537312 h 6858000"/>
              <a:gd name="connsiteX530" fmla="*/ 3446761 w 7467600"/>
              <a:gd name="connsiteY530" fmla="*/ 3461278 h 6858000"/>
              <a:gd name="connsiteX531" fmla="*/ 4419733 w 7467600"/>
              <a:gd name="connsiteY531" fmla="*/ 3963555 h 6858000"/>
              <a:gd name="connsiteX532" fmla="*/ 4781371 w 7467600"/>
              <a:gd name="connsiteY532" fmla="*/ 4458604 h 6858000"/>
              <a:gd name="connsiteX533" fmla="*/ 4780440 w 7467600"/>
              <a:gd name="connsiteY533" fmla="*/ 4470290 h 6858000"/>
              <a:gd name="connsiteX534" fmla="*/ 4898954 w 7467600"/>
              <a:gd name="connsiteY534" fmla="*/ 4662092 h 6858000"/>
              <a:gd name="connsiteX535" fmla="*/ 4900699 w 7467600"/>
              <a:gd name="connsiteY535" fmla="*/ 4670867 h 6858000"/>
              <a:gd name="connsiteX536" fmla="*/ 5714511 w 7467600"/>
              <a:gd name="connsiteY536" fmla="*/ 4663483 h 6858000"/>
              <a:gd name="connsiteX537" fmla="*/ 5464793 w 7467600"/>
              <a:gd name="connsiteY537" fmla="*/ 4393556 h 6858000"/>
              <a:gd name="connsiteX538" fmla="*/ 5461897 w 7467600"/>
              <a:gd name="connsiteY538" fmla="*/ 4390879 h 6858000"/>
              <a:gd name="connsiteX539" fmla="*/ 4294126 w 7467600"/>
              <a:gd name="connsiteY539" fmla="*/ 3303048 h 6858000"/>
              <a:gd name="connsiteX540" fmla="*/ 4305321 w 7467600"/>
              <a:gd name="connsiteY540" fmla="*/ 3256953 h 6858000"/>
              <a:gd name="connsiteX541" fmla="*/ 4949299 w 7467600"/>
              <a:gd name="connsiteY541" fmla="*/ 3766336 h 6858000"/>
              <a:gd name="connsiteX542" fmla="*/ 5291452 w 7467600"/>
              <a:gd name="connsiteY542" fmla="*/ 4076801 h 6858000"/>
              <a:gd name="connsiteX543" fmla="*/ 5434998 w 7467600"/>
              <a:gd name="connsiteY543" fmla="*/ 4254100 h 6858000"/>
              <a:gd name="connsiteX544" fmla="*/ 5351015 w 7467600"/>
              <a:gd name="connsiteY544" fmla="*/ 3760989 h 6858000"/>
              <a:gd name="connsiteX545" fmla="*/ 5413780 w 7467600"/>
              <a:gd name="connsiteY545" fmla="*/ 2966265 h 6858000"/>
              <a:gd name="connsiteX546" fmla="*/ 5425627 w 7467600"/>
              <a:gd name="connsiteY546" fmla="*/ 2954192 h 6858000"/>
              <a:gd name="connsiteX547" fmla="*/ 6604735 w 7467600"/>
              <a:gd name="connsiteY547" fmla="*/ 2041381 h 6858000"/>
              <a:gd name="connsiteX548" fmla="*/ 7204487 w 7467600"/>
              <a:gd name="connsiteY548" fmla="*/ 2742112 h 6858000"/>
              <a:gd name="connsiteX549" fmla="*/ 7131592 w 7467600"/>
              <a:gd name="connsiteY549" fmla="*/ 2672096 h 6858000"/>
              <a:gd name="connsiteX550" fmla="*/ 6996344 w 7467600"/>
              <a:gd name="connsiteY550" fmla="*/ 2518310 h 6858000"/>
              <a:gd name="connsiteX551" fmla="*/ 6735495 w 7467600"/>
              <a:gd name="connsiteY551" fmla="*/ 2196890 h 6858000"/>
              <a:gd name="connsiteX552" fmla="*/ 6721901 w 7467600"/>
              <a:gd name="connsiteY552" fmla="*/ 2179274 h 6858000"/>
              <a:gd name="connsiteX553" fmla="*/ 6604735 w 7467600"/>
              <a:gd name="connsiteY553" fmla="*/ 2041381 h 6858000"/>
              <a:gd name="connsiteX554" fmla="*/ 6591670 w 7467600"/>
              <a:gd name="connsiteY554" fmla="*/ 1988277 h 6858000"/>
              <a:gd name="connsiteX555" fmla="*/ 6747349 w 7467600"/>
              <a:gd name="connsiteY555" fmla="*/ 2160069 h 6858000"/>
              <a:gd name="connsiteX556" fmla="*/ 6760943 w 7467600"/>
              <a:gd name="connsiteY556" fmla="*/ 2177686 h 6858000"/>
              <a:gd name="connsiteX557" fmla="*/ 7021065 w 7467600"/>
              <a:gd name="connsiteY557" fmla="*/ 2498102 h 6858000"/>
              <a:gd name="connsiteX558" fmla="*/ 7155223 w 7467600"/>
              <a:gd name="connsiteY558" fmla="*/ 2650386 h 6858000"/>
              <a:gd name="connsiteX559" fmla="*/ 7203167 w 7467600"/>
              <a:gd name="connsiteY559" fmla="*/ 2697288 h 6858000"/>
              <a:gd name="connsiteX560" fmla="*/ 6937703 w 7467600"/>
              <a:gd name="connsiteY560" fmla="*/ 2321981 h 6858000"/>
              <a:gd name="connsiteX561" fmla="*/ 6591670 w 7467600"/>
              <a:gd name="connsiteY561" fmla="*/ 1988277 h 6858000"/>
              <a:gd name="connsiteX562" fmla="*/ 5798671 w 7467600"/>
              <a:gd name="connsiteY562" fmla="*/ 1981601 h 6858000"/>
              <a:gd name="connsiteX563" fmla="*/ 5754709 w 7467600"/>
              <a:gd name="connsiteY563" fmla="*/ 2071454 h 6858000"/>
              <a:gd name="connsiteX564" fmla="*/ 5763044 w 7467600"/>
              <a:gd name="connsiteY564" fmla="*/ 2842206 h 6858000"/>
              <a:gd name="connsiteX565" fmla="*/ 5764974 w 7467600"/>
              <a:gd name="connsiteY565" fmla="*/ 2799609 h 6858000"/>
              <a:gd name="connsiteX566" fmla="*/ 5767665 w 7467600"/>
              <a:gd name="connsiteY566" fmla="*/ 2666409 h 6858000"/>
              <a:gd name="connsiteX567" fmla="*/ 5763055 w 7467600"/>
              <a:gd name="connsiteY567" fmla="*/ 2579705 h 6858000"/>
              <a:gd name="connsiteX568" fmla="*/ 5758079 w 7467600"/>
              <a:gd name="connsiteY568" fmla="*/ 2492508 h 6858000"/>
              <a:gd name="connsiteX569" fmla="*/ 5779325 w 7467600"/>
              <a:gd name="connsiteY569" fmla="*/ 2197069 h 6858000"/>
              <a:gd name="connsiteX570" fmla="*/ 5798671 w 7467600"/>
              <a:gd name="connsiteY570" fmla="*/ 1981601 h 6858000"/>
              <a:gd name="connsiteX571" fmla="*/ 5829202 w 7467600"/>
              <a:gd name="connsiteY571" fmla="*/ 1971679 h 6858000"/>
              <a:gd name="connsiteX572" fmla="*/ 5809558 w 7467600"/>
              <a:gd name="connsiteY572" fmla="*/ 2198043 h 6858000"/>
              <a:gd name="connsiteX573" fmla="*/ 5788653 w 7467600"/>
              <a:gd name="connsiteY573" fmla="*/ 2489430 h 6858000"/>
              <a:gd name="connsiteX574" fmla="*/ 5793439 w 7467600"/>
              <a:gd name="connsiteY574" fmla="*/ 2575235 h 6858000"/>
              <a:gd name="connsiteX575" fmla="*/ 5796837 w 7467600"/>
              <a:gd name="connsiteY575" fmla="*/ 2637633 h 6858000"/>
              <a:gd name="connsiteX576" fmla="*/ 5818614 w 7467600"/>
              <a:gd name="connsiteY576" fmla="*/ 2473055 h 6858000"/>
              <a:gd name="connsiteX577" fmla="*/ 5829202 w 7467600"/>
              <a:gd name="connsiteY577" fmla="*/ 1971679 h 6858000"/>
              <a:gd name="connsiteX578" fmla="*/ 5911389 w 7467600"/>
              <a:gd name="connsiteY578" fmla="*/ 1898371 h 6858000"/>
              <a:gd name="connsiteX579" fmla="*/ 6237627 w 7467600"/>
              <a:gd name="connsiteY579" fmla="*/ 2231921 h 6858000"/>
              <a:gd name="connsiteX580" fmla="*/ 5911389 w 7467600"/>
              <a:gd name="connsiteY580" fmla="*/ 1898371 h 6858000"/>
              <a:gd name="connsiteX581" fmla="*/ 6944437 w 7467600"/>
              <a:gd name="connsiteY581" fmla="*/ 1575402 h 6858000"/>
              <a:gd name="connsiteX582" fmla="*/ 6304730 w 7467600"/>
              <a:gd name="connsiteY582" fmla="*/ 1766654 h 6858000"/>
              <a:gd name="connsiteX583" fmla="*/ 6944437 w 7467600"/>
              <a:gd name="connsiteY583" fmla="*/ 1575402 h 6858000"/>
              <a:gd name="connsiteX584" fmla="*/ 7019523 w 7467600"/>
              <a:gd name="connsiteY584" fmla="*/ 1519450 h 6858000"/>
              <a:gd name="connsiteX585" fmla="*/ 6298091 w 7467600"/>
              <a:gd name="connsiteY585" fmla="*/ 1737122 h 6858000"/>
              <a:gd name="connsiteX586" fmla="*/ 7019523 w 7467600"/>
              <a:gd name="connsiteY586" fmla="*/ 1519450 h 6858000"/>
              <a:gd name="connsiteX587" fmla="*/ 2399523 w 7467600"/>
              <a:gd name="connsiteY587" fmla="*/ 1428234 h 6858000"/>
              <a:gd name="connsiteX588" fmla="*/ 2224982 w 7467600"/>
              <a:gd name="connsiteY588" fmla="*/ 1826201 h 6858000"/>
              <a:gd name="connsiteX589" fmla="*/ 2096099 w 7467600"/>
              <a:gd name="connsiteY589" fmla="*/ 2345900 h 6858000"/>
              <a:gd name="connsiteX590" fmla="*/ 2283317 w 7467600"/>
              <a:gd name="connsiteY590" fmla="*/ 1796925 h 6858000"/>
              <a:gd name="connsiteX591" fmla="*/ 2399523 w 7467600"/>
              <a:gd name="connsiteY591" fmla="*/ 1428234 h 6858000"/>
              <a:gd name="connsiteX592" fmla="*/ 2448558 w 7467600"/>
              <a:gd name="connsiteY592" fmla="*/ 1373435 h 6858000"/>
              <a:gd name="connsiteX593" fmla="*/ 2312521 w 7467600"/>
              <a:gd name="connsiteY593" fmla="*/ 1806140 h 6858000"/>
              <a:gd name="connsiteX594" fmla="*/ 2127533 w 7467600"/>
              <a:gd name="connsiteY594" fmla="*/ 2348380 h 6858000"/>
              <a:gd name="connsiteX595" fmla="*/ 2358080 w 7467600"/>
              <a:gd name="connsiteY595" fmla="*/ 1866134 h 6858000"/>
              <a:gd name="connsiteX596" fmla="*/ 2407436 w 7467600"/>
              <a:gd name="connsiteY596" fmla="*/ 1651070 h 6858000"/>
              <a:gd name="connsiteX597" fmla="*/ 2448558 w 7467600"/>
              <a:gd name="connsiteY597" fmla="*/ 1373435 h 6858000"/>
              <a:gd name="connsiteX598" fmla="*/ 278707 w 7467600"/>
              <a:gd name="connsiteY598" fmla="*/ 1352270 h 6858000"/>
              <a:gd name="connsiteX599" fmla="*/ 321570 w 7467600"/>
              <a:gd name="connsiteY599" fmla="*/ 1861610 h 6858000"/>
              <a:gd name="connsiteX600" fmla="*/ 294281 w 7467600"/>
              <a:gd name="connsiteY600" fmla="*/ 1440658 h 6858000"/>
              <a:gd name="connsiteX601" fmla="*/ 278707 w 7467600"/>
              <a:gd name="connsiteY601" fmla="*/ 1352270 h 6858000"/>
              <a:gd name="connsiteX602" fmla="*/ 1423821 w 7467600"/>
              <a:gd name="connsiteY602" fmla="*/ 1351958 h 6858000"/>
              <a:gd name="connsiteX603" fmla="*/ 1638521 w 7467600"/>
              <a:gd name="connsiteY603" fmla="*/ 1908470 h 6858000"/>
              <a:gd name="connsiteX604" fmla="*/ 1754199 w 7467600"/>
              <a:gd name="connsiteY604" fmla="*/ 2149284 h 6858000"/>
              <a:gd name="connsiteX605" fmla="*/ 1908359 w 7467600"/>
              <a:gd name="connsiteY605" fmla="*/ 2364988 h 6858000"/>
              <a:gd name="connsiteX606" fmla="*/ 1647661 w 7467600"/>
              <a:gd name="connsiteY606" fmla="*/ 1825945 h 6858000"/>
              <a:gd name="connsiteX607" fmla="*/ 1423821 w 7467600"/>
              <a:gd name="connsiteY607" fmla="*/ 1351958 h 6858000"/>
              <a:gd name="connsiteX608" fmla="*/ 1431890 w 7467600"/>
              <a:gd name="connsiteY608" fmla="*/ 1306475 h 6858000"/>
              <a:gd name="connsiteX609" fmla="*/ 1507597 w 7467600"/>
              <a:gd name="connsiteY609" fmla="*/ 1446132 h 6858000"/>
              <a:gd name="connsiteX610" fmla="*/ 1674586 w 7467600"/>
              <a:gd name="connsiteY610" fmla="*/ 1813832 h 6858000"/>
              <a:gd name="connsiteX611" fmla="*/ 1815950 w 7467600"/>
              <a:gd name="connsiteY611" fmla="*/ 2128564 h 6858000"/>
              <a:gd name="connsiteX612" fmla="*/ 1984242 w 7467600"/>
              <a:gd name="connsiteY612" fmla="*/ 2430829 h 6858000"/>
              <a:gd name="connsiteX613" fmla="*/ 2014023 w 7467600"/>
              <a:gd name="connsiteY613" fmla="*/ 2450995 h 6858000"/>
              <a:gd name="connsiteX614" fmla="*/ 1747337 w 7467600"/>
              <a:gd name="connsiteY614" fmla="*/ 1855264 h 6858000"/>
              <a:gd name="connsiteX615" fmla="*/ 1533749 w 7467600"/>
              <a:gd name="connsiteY615" fmla="*/ 1478656 h 6858000"/>
              <a:gd name="connsiteX616" fmla="*/ 1431890 w 7467600"/>
              <a:gd name="connsiteY616" fmla="*/ 1306475 h 6858000"/>
              <a:gd name="connsiteX617" fmla="*/ 5052692 w 7467600"/>
              <a:gd name="connsiteY617" fmla="*/ 1292994 h 6858000"/>
              <a:gd name="connsiteX618" fmla="*/ 5200661 w 7467600"/>
              <a:gd name="connsiteY618" fmla="*/ 1635186 h 6858000"/>
              <a:gd name="connsiteX619" fmla="*/ 5297138 w 7467600"/>
              <a:gd name="connsiteY619" fmla="*/ 1906351 h 6858000"/>
              <a:gd name="connsiteX620" fmla="*/ 5052692 w 7467600"/>
              <a:gd name="connsiteY620" fmla="*/ 1292994 h 6858000"/>
              <a:gd name="connsiteX621" fmla="*/ 5009948 w 7467600"/>
              <a:gd name="connsiteY621" fmla="*/ 1273619 h 6858000"/>
              <a:gd name="connsiteX622" fmla="*/ 5121777 w 7467600"/>
              <a:gd name="connsiteY622" fmla="*/ 1654213 h 6858000"/>
              <a:gd name="connsiteX623" fmla="*/ 5293545 w 7467600"/>
              <a:gd name="connsiteY623" fmla="*/ 2072247 h 6858000"/>
              <a:gd name="connsiteX624" fmla="*/ 5294042 w 7467600"/>
              <a:gd name="connsiteY624" fmla="*/ 2065019 h 6858000"/>
              <a:gd name="connsiteX625" fmla="*/ 5171936 w 7467600"/>
              <a:gd name="connsiteY625" fmla="*/ 1647613 h 6858000"/>
              <a:gd name="connsiteX626" fmla="*/ 5009948 w 7467600"/>
              <a:gd name="connsiteY626" fmla="*/ 1273619 h 6858000"/>
              <a:gd name="connsiteX627" fmla="*/ 655236 w 7467600"/>
              <a:gd name="connsiteY627" fmla="*/ 1268632 h 6858000"/>
              <a:gd name="connsiteX628" fmla="*/ 839521 w 7467600"/>
              <a:gd name="connsiteY628" fmla="*/ 1685315 h 6858000"/>
              <a:gd name="connsiteX629" fmla="*/ 1109416 w 7467600"/>
              <a:gd name="connsiteY629" fmla="*/ 2061663 h 6858000"/>
              <a:gd name="connsiteX630" fmla="*/ 1298300 w 7467600"/>
              <a:gd name="connsiteY630" fmla="*/ 2247742 h 6858000"/>
              <a:gd name="connsiteX631" fmla="*/ 1125871 w 7467600"/>
              <a:gd name="connsiteY631" fmla="*/ 1989513 h 6858000"/>
              <a:gd name="connsiteX632" fmla="*/ 981574 w 7467600"/>
              <a:gd name="connsiteY632" fmla="*/ 1783157 h 6858000"/>
              <a:gd name="connsiteX633" fmla="*/ 922198 w 7467600"/>
              <a:gd name="connsiteY633" fmla="*/ 1677437 h 6858000"/>
              <a:gd name="connsiteX634" fmla="*/ 869293 w 7467600"/>
              <a:gd name="connsiteY634" fmla="*/ 1583214 h 6858000"/>
              <a:gd name="connsiteX635" fmla="*/ 751431 w 7467600"/>
              <a:gd name="connsiteY635" fmla="*/ 1405731 h 6858000"/>
              <a:gd name="connsiteX636" fmla="*/ 655236 w 7467600"/>
              <a:gd name="connsiteY636" fmla="*/ 1268632 h 6858000"/>
              <a:gd name="connsiteX637" fmla="*/ 6516292 w 7467600"/>
              <a:gd name="connsiteY637" fmla="*/ 1263064 h 6858000"/>
              <a:gd name="connsiteX638" fmla="*/ 5736320 w 7467600"/>
              <a:gd name="connsiteY638" fmla="*/ 1501803 h 6858000"/>
              <a:gd name="connsiteX639" fmla="*/ 6516292 w 7467600"/>
              <a:gd name="connsiteY639" fmla="*/ 1263064 h 6858000"/>
              <a:gd name="connsiteX640" fmla="*/ 291466 w 7467600"/>
              <a:gd name="connsiteY640" fmla="*/ 1250369 h 6858000"/>
              <a:gd name="connsiteX641" fmla="*/ 323180 w 7467600"/>
              <a:gd name="connsiteY641" fmla="*/ 1435283 h 6858000"/>
              <a:gd name="connsiteX642" fmla="*/ 349381 w 7467600"/>
              <a:gd name="connsiteY642" fmla="*/ 1875041 h 6858000"/>
              <a:gd name="connsiteX643" fmla="*/ 374363 w 7467600"/>
              <a:gd name="connsiteY643" fmla="*/ 1506494 h 6858000"/>
              <a:gd name="connsiteX644" fmla="*/ 302168 w 7467600"/>
              <a:gd name="connsiteY644" fmla="*/ 1274495 h 6858000"/>
              <a:gd name="connsiteX645" fmla="*/ 291466 w 7467600"/>
              <a:gd name="connsiteY645" fmla="*/ 1250369 h 6858000"/>
              <a:gd name="connsiteX646" fmla="*/ 678222 w 7467600"/>
              <a:gd name="connsiteY646" fmla="*/ 1248670 h 6858000"/>
              <a:gd name="connsiteX647" fmla="*/ 775536 w 7467600"/>
              <a:gd name="connsiteY647" fmla="*/ 1388015 h 6858000"/>
              <a:gd name="connsiteX648" fmla="*/ 894529 w 7467600"/>
              <a:gd name="connsiteY648" fmla="*/ 1567739 h 6858000"/>
              <a:gd name="connsiteX649" fmla="*/ 948000 w 7467600"/>
              <a:gd name="connsiteY649" fmla="*/ 1663088 h 6858000"/>
              <a:gd name="connsiteX650" fmla="*/ 1006812 w 7467600"/>
              <a:gd name="connsiteY650" fmla="*/ 1767683 h 6858000"/>
              <a:gd name="connsiteX651" fmla="*/ 1149133 w 7467600"/>
              <a:gd name="connsiteY651" fmla="*/ 1971513 h 6858000"/>
              <a:gd name="connsiteX652" fmla="*/ 1333952 w 7467600"/>
              <a:gd name="connsiteY652" fmla="*/ 2251620 h 6858000"/>
              <a:gd name="connsiteX653" fmla="*/ 1337329 w 7467600"/>
              <a:gd name="connsiteY653" fmla="*/ 2258350 h 6858000"/>
              <a:gd name="connsiteX654" fmla="*/ 1014726 w 7467600"/>
              <a:gd name="connsiteY654" fmla="*/ 1615556 h 6858000"/>
              <a:gd name="connsiteX655" fmla="*/ 678222 w 7467600"/>
              <a:gd name="connsiteY655" fmla="*/ 1248670 h 6858000"/>
              <a:gd name="connsiteX656" fmla="*/ 6691602 w 7467600"/>
              <a:gd name="connsiteY656" fmla="*/ 1140573 h 6858000"/>
              <a:gd name="connsiteX657" fmla="*/ 6571100 w 7467600"/>
              <a:gd name="connsiteY657" fmla="*/ 1183662 h 6858000"/>
              <a:gd name="connsiteX658" fmla="*/ 6241687 w 7467600"/>
              <a:gd name="connsiteY658" fmla="*/ 1257600 h 6858000"/>
              <a:gd name="connsiteX659" fmla="*/ 5693009 w 7467600"/>
              <a:gd name="connsiteY659" fmla="*/ 1478256 h 6858000"/>
              <a:gd name="connsiteX660" fmla="*/ 6548420 w 7467600"/>
              <a:gd name="connsiteY660" fmla="*/ 1214599 h 6858000"/>
              <a:gd name="connsiteX661" fmla="*/ 6605473 w 7467600"/>
              <a:gd name="connsiteY661" fmla="*/ 1184686 h 6858000"/>
              <a:gd name="connsiteX662" fmla="*/ 6691602 w 7467600"/>
              <a:gd name="connsiteY662" fmla="*/ 1140573 h 6858000"/>
              <a:gd name="connsiteX663" fmla="*/ 4002475 w 7467600"/>
              <a:gd name="connsiteY663" fmla="*/ 1037802 h 6858000"/>
              <a:gd name="connsiteX664" fmla="*/ 4000324 w 7467600"/>
              <a:gd name="connsiteY664" fmla="*/ 1039362 h 6858000"/>
              <a:gd name="connsiteX665" fmla="*/ 4002862 w 7467600"/>
              <a:gd name="connsiteY665" fmla="*/ 1042866 h 6858000"/>
              <a:gd name="connsiteX666" fmla="*/ 4002475 w 7467600"/>
              <a:gd name="connsiteY666" fmla="*/ 1037802 h 6858000"/>
              <a:gd name="connsiteX667" fmla="*/ 506322 w 7467600"/>
              <a:gd name="connsiteY667" fmla="*/ 1020997 h 6858000"/>
              <a:gd name="connsiteX668" fmla="*/ 533068 w 7467600"/>
              <a:gd name="connsiteY668" fmla="*/ 1029409 h 6858000"/>
              <a:gd name="connsiteX669" fmla="*/ 1232525 w 7467600"/>
              <a:gd name="connsiteY669" fmla="*/ 1804675 h 6858000"/>
              <a:gd name="connsiteX670" fmla="*/ 1388858 w 7467600"/>
              <a:gd name="connsiteY670" fmla="*/ 2368011 h 6858000"/>
              <a:gd name="connsiteX671" fmla="*/ 1384098 w 7467600"/>
              <a:gd name="connsiteY671" fmla="*/ 2378125 h 6858000"/>
              <a:gd name="connsiteX672" fmla="*/ 1425393 w 7467600"/>
              <a:gd name="connsiteY672" fmla="*/ 2589124 h 6858000"/>
              <a:gd name="connsiteX673" fmla="*/ 1424001 w 7467600"/>
              <a:gd name="connsiteY673" fmla="*/ 2597541 h 6858000"/>
              <a:gd name="connsiteX674" fmla="*/ 2152729 w 7467600"/>
              <a:gd name="connsiteY674" fmla="*/ 2864487 h 6858000"/>
              <a:gd name="connsiteX675" fmla="*/ 2020609 w 7467600"/>
              <a:gd name="connsiteY675" fmla="*/ 2539671 h 6858000"/>
              <a:gd name="connsiteX676" fmla="*/ 2018920 w 7467600"/>
              <a:gd name="connsiteY676" fmla="*/ 2536309 h 6858000"/>
              <a:gd name="connsiteX677" fmla="*/ 1342441 w 7467600"/>
              <a:gd name="connsiteY677" fmla="*/ 1173017 h 6858000"/>
              <a:gd name="connsiteX678" fmla="*/ 1367925 w 7467600"/>
              <a:gd name="connsiteY678" fmla="*/ 1135648 h 6858000"/>
              <a:gd name="connsiteX679" fmla="*/ 1771401 w 7467600"/>
              <a:gd name="connsiteY679" fmla="*/ 1806673 h 6858000"/>
              <a:gd name="connsiteX680" fmla="*/ 1972385 w 7467600"/>
              <a:gd name="connsiteY680" fmla="*/ 2198735 h 6858000"/>
              <a:gd name="connsiteX681" fmla="*/ 2040892 w 7467600"/>
              <a:gd name="connsiteY681" fmla="*/ 2405205 h 6858000"/>
              <a:gd name="connsiteX682" fmla="*/ 2131689 w 7467600"/>
              <a:gd name="connsiteY682" fmla="*/ 1936926 h 6858000"/>
              <a:gd name="connsiteX683" fmla="*/ 2454820 w 7467600"/>
              <a:gd name="connsiteY683" fmla="*/ 1248808 h 6858000"/>
              <a:gd name="connsiteX684" fmla="*/ 2492512 w 7467600"/>
              <a:gd name="connsiteY684" fmla="*/ 1302920 h 6858000"/>
              <a:gd name="connsiteX685" fmla="*/ 2081216 w 7467600"/>
              <a:gd name="connsiteY685" fmla="*/ 2527513 h 6858000"/>
              <a:gd name="connsiteX686" fmla="*/ 2081211 w 7467600"/>
              <a:gd name="connsiteY686" fmla="*/ 2528916 h 6858000"/>
              <a:gd name="connsiteX687" fmla="*/ 2199067 w 7467600"/>
              <a:gd name="connsiteY687" fmla="*/ 2884061 h 6858000"/>
              <a:gd name="connsiteX688" fmla="*/ 3192586 w 7467600"/>
              <a:gd name="connsiteY688" fmla="*/ 3411496 h 6858000"/>
              <a:gd name="connsiteX689" fmla="*/ 3182620 w 7467600"/>
              <a:gd name="connsiteY689" fmla="*/ 3483279 h 6858000"/>
              <a:gd name="connsiteX690" fmla="*/ 2435119 w 7467600"/>
              <a:gd name="connsiteY690" fmla="*/ 3080173 h 6858000"/>
              <a:gd name="connsiteX691" fmla="*/ 2410152 w 7467600"/>
              <a:gd name="connsiteY691" fmla="*/ 3063751 h 6858000"/>
              <a:gd name="connsiteX692" fmla="*/ 2408099 w 7467600"/>
              <a:gd name="connsiteY692" fmla="*/ 3064403 h 6858000"/>
              <a:gd name="connsiteX693" fmla="*/ 2407218 w 7467600"/>
              <a:gd name="connsiteY693" fmla="*/ 3070324 h 6858000"/>
              <a:gd name="connsiteX694" fmla="*/ 2380138 w 7467600"/>
              <a:gd name="connsiteY694" fmla="*/ 3099341 h 6858000"/>
              <a:gd name="connsiteX695" fmla="*/ 1765923 w 7467600"/>
              <a:gd name="connsiteY695" fmla="*/ 3581043 h 6858000"/>
              <a:gd name="connsiteX696" fmla="*/ 1702258 w 7467600"/>
              <a:gd name="connsiteY696" fmla="*/ 3612286 h 6858000"/>
              <a:gd name="connsiteX697" fmla="*/ 1538370 w 7467600"/>
              <a:gd name="connsiteY697" fmla="*/ 3811804 h 6858000"/>
              <a:gd name="connsiteX698" fmla="*/ 542867 w 7467600"/>
              <a:gd name="connsiteY698" fmla="*/ 4944092 h 6858000"/>
              <a:gd name="connsiteX699" fmla="*/ 515800 w 7467600"/>
              <a:gd name="connsiteY699" fmla="*/ 4862180 h 6858000"/>
              <a:gd name="connsiteX700" fmla="*/ 909145 w 7467600"/>
              <a:gd name="connsiteY700" fmla="*/ 4199225 h 6858000"/>
              <a:gd name="connsiteX701" fmla="*/ 1214067 w 7467600"/>
              <a:gd name="connsiteY701" fmla="*/ 3908561 h 6858000"/>
              <a:gd name="connsiteX702" fmla="*/ 640967 w 7467600"/>
              <a:gd name="connsiteY702" fmla="*/ 4105601 h 6858000"/>
              <a:gd name="connsiteX703" fmla="*/ 112563 w 7467600"/>
              <a:gd name="connsiteY703" fmla="*/ 4396952 h 6858000"/>
              <a:gd name="connsiteX704" fmla="*/ 0 w 7467600"/>
              <a:gd name="connsiteY704" fmla="*/ 4466006 h 6858000"/>
              <a:gd name="connsiteX705" fmla="*/ 0 w 7467600"/>
              <a:gd name="connsiteY705" fmla="*/ 4233763 h 6858000"/>
              <a:gd name="connsiteX706" fmla="*/ 36881 w 7467600"/>
              <a:gd name="connsiteY706" fmla="*/ 4200118 h 6858000"/>
              <a:gd name="connsiteX707" fmla="*/ 910534 w 7467600"/>
              <a:gd name="connsiteY707" fmla="*/ 3629753 h 6858000"/>
              <a:gd name="connsiteX708" fmla="*/ 1578717 w 7467600"/>
              <a:gd name="connsiteY708" fmla="*/ 3575982 h 6858000"/>
              <a:gd name="connsiteX709" fmla="*/ 2338780 w 7467600"/>
              <a:gd name="connsiteY709" fmla="*/ 3033725 h 6858000"/>
              <a:gd name="connsiteX710" fmla="*/ 1807991 w 7467600"/>
              <a:gd name="connsiteY710" fmla="*/ 2807184 h 6858000"/>
              <a:gd name="connsiteX711" fmla="*/ 1416358 w 7467600"/>
              <a:gd name="connsiteY711" fmla="*/ 3112571 h 6858000"/>
              <a:gd name="connsiteX712" fmla="*/ 939066 w 7467600"/>
              <a:gd name="connsiteY712" fmla="*/ 3378798 h 6858000"/>
              <a:gd name="connsiteX713" fmla="*/ 115099 w 7467600"/>
              <a:gd name="connsiteY713" fmla="*/ 3607650 h 6858000"/>
              <a:gd name="connsiteX714" fmla="*/ 97284 w 7467600"/>
              <a:gd name="connsiteY714" fmla="*/ 3520393 h 6858000"/>
              <a:gd name="connsiteX715" fmla="*/ 922050 w 7467600"/>
              <a:gd name="connsiteY715" fmla="*/ 3074867 h 6858000"/>
              <a:gd name="connsiteX716" fmla="*/ 1405265 w 7467600"/>
              <a:gd name="connsiteY716" fmla="*/ 3016319 h 6858000"/>
              <a:gd name="connsiteX717" fmla="*/ 1407512 w 7467600"/>
              <a:gd name="connsiteY717" fmla="*/ 3018001 h 6858000"/>
              <a:gd name="connsiteX718" fmla="*/ 1726266 w 7467600"/>
              <a:gd name="connsiteY718" fmla="*/ 2777274 h 6858000"/>
              <a:gd name="connsiteX719" fmla="*/ 625390 w 7467600"/>
              <a:gd name="connsiteY719" fmla="*/ 2514541 h 6858000"/>
              <a:gd name="connsiteX720" fmla="*/ 619799 w 7467600"/>
              <a:gd name="connsiteY720" fmla="*/ 2527180 h 6858000"/>
              <a:gd name="connsiteX721" fmla="*/ 310030 w 7467600"/>
              <a:gd name="connsiteY721" fmla="*/ 2771818 h 6858000"/>
              <a:gd name="connsiteX722" fmla="*/ 173877 w 7467600"/>
              <a:gd name="connsiteY722" fmla="*/ 2937056 h 6858000"/>
              <a:gd name="connsiteX723" fmla="*/ 77889 w 7467600"/>
              <a:gd name="connsiteY723" fmla="*/ 3138440 h 6858000"/>
              <a:gd name="connsiteX724" fmla="*/ 0 w 7467600"/>
              <a:gd name="connsiteY724" fmla="*/ 3271395 h 6858000"/>
              <a:gd name="connsiteX725" fmla="*/ 0 w 7467600"/>
              <a:gd name="connsiteY725" fmla="*/ 3153002 h 6858000"/>
              <a:gd name="connsiteX726" fmla="*/ 2386 w 7467600"/>
              <a:gd name="connsiteY726" fmla="*/ 3149203 h 6858000"/>
              <a:gd name="connsiteX727" fmla="*/ 89753 w 7467600"/>
              <a:gd name="connsiteY727" fmla="*/ 2987702 h 6858000"/>
              <a:gd name="connsiteX728" fmla="*/ 76869 w 7467600"/>
              <a:gd name="connsiteY728" fmla="*/ 3005404 h 6858000"/>
              <a:gd name="connsiteX729" fmla="*/ 32049 w 7467600"/>
              <a:gd name="connsiteY729" fmla="*/ 3065814 h 6858000"/>
              <a:gd name="connsiteX730" fmla="*/ 0 w 7467600"/>
              <a:gd name="connsiteY730" fmla="*/ 3108744 h 6858000"/>
              <a:gd name="connsiteX731" fmla="*/ 0 w 7467600"/>
              <a:gd name="connsiteY731" fmla="*/ 3058059 h 6858000"/>
              <a:gd name="connsiteX732" fmla="*/ 7610 w 7467600"/>
              <a:gd name="connsiteY732" fmla="*/ 3047889 h 6858000"/>
              <a:gd name="connsiteX733" fmla="*/ 52419 w 7467600"/>
              <a:gd name="connsiteY733" fmla="*/ 2987479 h 6858000"/>
              <a:gd name="connsiteX734" fmla="*/ 59142 w 7467600"/>
              <a:gd name="connsiteY734" fmla="*/ 2978488 h 6858000"/>
              <a:gd name="connsiteX735" fmla="*/ 0 w 7467600"/>
              <a:gd name="connsiteY735" fmla="*/ 3015334 h 6858000"/>
              <a:gd name="connsiteX736" fmla="*/ 0 w 7467600"/>
              <a:gd name="connsiteY736" fmla="*/ 2914286 h 6858000"/>
              <a:gd name="connsiteX737" fmla="*/ 36383 w 7467600"/>
              <a:gd name="connsiteY737" fmla="*/ 2901128 h 6858000"/>
              <a:gd name="connsiteX738" fmla="*/ 156329 w 7467600"/>
              <a:gd name="connsiteY738" fmla="*/ 2840533 h 6858000"/>
              <a:gd name="connsiteX739" fmla="*/ 358355 w 7467600"/>
              <a:gd name="connsiteY739" fmla="*/ 2620471 h 6858000"/>
              <a:gd name="connsiteX740" fmla="*/ 510577 w 7467600"/>
              <a:gd name="connsiteY740" fmla="*/ 2501244 h 6858000"/>
              <a:gd name="connsiteX741" fmla="*/ 211967 w 7467600"/>
              <a:gd name="connsiteY741" fmla="*/ 2479171 h 6858000"/>
              <a:gd name="connsiteX742" fmla="*/ 0 w 7467600"/>
              <a:gd name="connsiteY742" fmla="*/ 2476398 h 6858000"/>
              <a:gd name="connsiteX743" fmla="*/ 0 w 7467600"/>
              <a:gd name="connsiteY743" fmla="*/ 2389189 h 6858000"/>
              <a:gd name="connsiteX744" fmla="*/ 103062 w 7467600"/>
              <a:gd name="connsiteY744" fmla="*/ 2389518 h 6858000"/>
              <a:gd name="connsiteX745" fmla="*/ 510734 w 7467600"/>
              <a:gd name="connsiteY745" fmla="*/ 2416201 h 6858000"/>
              <a:gd name="connsiteX746" fmla="*/ 279257 w 7467600"/>
              <a:gd name="connsiteY746" fmla="*/ 2092102 h 6858000"/>
              <a:gd name="connsiteX747" fmla="*/ 65265 w 7467600"/>
              <a:gd name="connsiteY747" fmla="*/ 2006049 h 6858000"/>
              <a:gd name="connsiteX748" fmla="*/ 0 w 7467600"/>
              <a:gd name="connsiteY748" fmla="*/ 1982532 h 6858000"/>
              <a:gd name="connsiteX749" fmla="*/ 0 w 7467600"/>
              <a:gd name="connsiteY749" fmla="*/ 1912789 h 6858000"/>
              <a:gd name="connsiteX750" fmla="*/ 97460 w 7467600"/>
              <a:gd name="connsiteY750" fmla="*/ 1953725 h 6858000"/>
              <a:gd name="connsiteX751" fmla="*/ 221272 w 7467600"/>
              <a:gd name="connsiteY751" fmla="*/ 1980766 h 6858000"/>
              <a:gd name="connsiteX752" fmla="*/ 116765 w 7467600"/>
              <a:gd name="connsiteY752" fmla="*/ 1911033 h 6858000"/>
              <a:gd name="connsiteX753" fmla="*/ 16405 w 7467600"/>
              <a:gd name="connsiteY753" fmla="*/ 1803412 h 6858000"/>
              <a:gd name="connsiteX754" fmla="*/ 0 w 7467600"/>
              <a:gd name="connsiteY754" fmla="*/ 1784777 h 6858000"/>
              <a:gd name="connsiteX755" fmla="*/ 0 w 7467600"/>
              <a:gd name="connsiteY755" fmla="*/ 1740082 h 6858000"/>
              <a:gd name="connsiteX756" fmla="*/ 39394 w 7467600"/>
              <a:gd name="connsiteY756" fmla="*/ 1784856 h 6858000"/>
              <a:gd name="connsiteX757" fmla="*/ 135813 w 7467600"/>
              <a:gd name="connsiteY757" fmla="*/ 1888838 h 6858000"/>
              <a:gd name="connsiteX758" fmla="*/ 242575 w 7467600"/>
              <a:gd name="connsiteY758" fmla="*/ 1958841 h 6858000"/>
              <a:gd name="connsiteX759" fmla="*/ 82197 w 7467600"/>
              <a:gd name="connsiteY759" fmla="*/ 1754826 h 6858000"/>
              <a:gd name="connsiteX760" fmla="*/ 0 w 7467600"/>
              <a:gd name="connsiteY760" fmla="*/ 1679650 h 6858000"/>
              <a:gd name="connsiteX761" fmla="*/ 0 w 7467600"/>
              <a:gd name="connsiteY761" fmla="*/ 1602463 h 6858000"/>
              <a:gd name="connsiteX762" fmla="*/ 84689 w 7467600"/>
              <a:gd name="connsiteY762" fmla="*/ 1677442 h 6858000"/>
              <a:gd name="connsiteX763" fmla="*/ 298437 w 7467600"/>
              <a:gd name="connsiteY763" fmla="*/ 1968019 h 6858000"/>
              <a:gd name="connsiteX764" fmla="*/ 227269 w 7467600"/>
              <a:gd name="connsiteY764" fmla="*/ 1114064 h 6858000"/>
              <a:gd name="connsiteX765" fmla="*/ 248003 w 7467600"/>
              <a:gd name="connsiteY765" fmla="*/ 1089613 h 6858000"/>
              <a:gd name="connsiteX766" fmla="*/ 427020 w 7467600"/>
              <a:gd name="connsiteY766" fmla="*/ 1619803 h 6858000"/>
              <a:gd name="connsiteX767" fmla="*/ 340345 w 7467600"/>
              <a:gd name="connsiteY767" fmla="*/ 2027739 h 6858000"/>
              <a:gd name="connsiteX768" fmla="*/ 360865 w 7467600"/>
              <a:gd name="connsiteY768" fmla="*/ 2044827 h 6858000"/>
              <a:gd name="connsiteX769" fmla="*/ 560414 w 7467600"/>
              <a:gd name="connsiteY769" fmla="*/ 2421457 h 6858000"/>
              <a:gd name="connsiteX770" fmla="*/ 1359703 w 7467600"/>
              <a:gd name="connsiteY770" fmla="*/ 2578554 h 6858000"/>
              <a:gd name="connsiteX771" fmla="*/ 1359422 w 7467600"/>
              <a:gd name="connsiteY771" fmla="*/ 2577994 h 6858000"/>
              <a:gd name="connsiteX772" fmla="*/ 828701 w 7467600"/>
              <a:gd name="connsiteY772" fmla="*/ 1839520 h 6858000"/>
              <a:gd name="connsiteX773" fmla="*/ 494427 w 7467600"/>
              <a:gd name="connsiteY773" fmla="*/ 1092333 h 6858000"/>
              <a:gd name="connsiteX774" fmla="*/ 506322 w 7467600"/>
              <a:gd name="connsiteY774" fmla="*/ 1020997 h 6858000"/>
              <a:gd name="connsiteX775" fmla="*/ 4570198 w 7467600"/>
              <a:gd name="connsiteY775" fmla="*/ 978081 h 6858000"/>
              <a:gd name="connsiteX776" fmla="*/ 4523691 w 7467600"/>
              <a:gd name="connsiteY776" fmla="*/ 1127776 h 6858000"/>
              <a:gd name="connsiteX777" fmla="*/ 4509875 w 7467600"/>
              <a:gd name="connsiteY777" fmla="*/ 1167552 h 6858000"/>
              <a:gd name="connsiteX778" fmla="*/ 4478168 w 7467600"/>
              <a:gd name="connsiteY778" fmla="*/ 1260735 h 6858000"/>
              <a:gd name="connsiteX779" fmla="*/ 4409309 w 7467600"/>
              <a:gd name="connsiteY779" fmla="*/ 1666996 h 6858000"/>
              <a:gd name="connsiteX780" fmla="*/ 4370031 w 7467600"/>
              <a:gd name="connsiteY780" fmla="*/ 1955666 h 6858000"/>
              <a:gd name="connsiteX781" fmla="*/ 4570198 w 7467600"/>
              <a:gd name="connsiteY781" fmla="*/ 978081 h 6858000"/>
              <a:gd name="connsiteX782" fmla="*/ 4557898 w 7467600"/>
              <a:gd name="connsiteY782" fmla="*/ 900011 h 6858000"/>
              <a:gd name="connsiteX783" fmla="*/ 4344840 w 7467600"/>
              <a:gd name="connsiteY783" fmla="*/ 1922038 h 6858000"/>
              <a:gd name="connsiteX784" fmla="*/ 4378710 w 7467600"/>
              <a:gd name="connsiteY784" fmla="*/ 1665516 h 6858000"/>
              <a:gd name="connsiteX785" fmla="*/ 4448798 w 7467600"/>
              <a:gd name="connsiteY785" fmla="*/ 1253024 h 6858000"/>
              <a:gd name="connsiteX786" fmla="*/ 4480315 w 7467600"/>
              <a:gd name="connsiteY786" fmla="*/ 1158454 h 6858000"/>
              <a:gd name="connsiteX787" fmla="*/ 4494133 w 7467600"/>
              <a:gd name="connsiteY787" fmla="*/ 1118676 h 6858000"/>
              <a:gd name="connsiteX788" fmla="*/ 4557898 w 7467600"/>
              <a:gd name="connsiteY788" fmla="*/ 900011 h 6858000"/>
              <a:gd name="connsiteX789" fmla="*/ 5870151 w 7467600"/>
              <a:gd name="connsiteY789" fmla="*/ 898890 h 6858000"/>
              <a:gd name="connsiteX790" fmla="*/ 5861335 w 7467600"/>
              <a:gd name="connsiteY790" fmla="*/ 899177 h 6858000"/>
              <a:gd name="connsiteX791" fmla="*/ 5843702 w 7467600"/>
              <a:gd name="connsiteY791" fmla="*/ 899748 h 6858000"/>
              <a:gd name="connsiteX792" fmla="*/ 5651107 w 7467600"/>
              <a:gd name="connsiteY792" fmla="*/ 920306 h 6858000"/>
              <a:gd name="connsiteX793" fmla="*/ 5459407 w 7467600"/>
              <a:gd name="connsiteY793" fmla="*/ 940975 h 6858000"/>
              <a:gd name="connsiteX794" fmla="*/ 5374846 w 7467600"/>
              <a:gd name="connsiteY794" fmla="*/ 941988 h 6858000"/>
              <a:gd name="connsiteX795" fmla="*/ 5256105 w 7467600"/>
              <a:gd name="connsiteY795" fmla="*/ 945632 h 6858000"/>
              <a:gd name="connsiteX796" fmla="*/ 5107071 w 7467600"/>
              <a:gd name="connsiteY796" fmla="*/ 969720 h 6858000"/>
              <a:gd name="connsiteX797" fmla="*/ 4998681 w 7467600"/>
              <a:gd name="connsiteY797" fmla="*/ 988771 h 6858000"/>
              <a:gd name="connsiteX798" fmla="*/ 5870151 w 7467600"/>
              <a:gd name="connsiteY798" fmla="*/ 898890 h 6858000"/>
              <a:gd name="connsiteX799" fmla="*/ 5504425 w 7467600"/>
              <a:gd name="connsiteY799" fmla="*/ 848067 h 6858000"/>
              <a:gd name="connsiteX800" fmla="*/ 4968849 w 7467600"/>
              <a:gd name="connsiteY800" fmla="*/ 962318 h 6858000"/>
              <a:gd name="connsiteX801" fmla="*/ 5104039 w 7467600"/>
              <a:gd name="connsiteY801" fmla="*/ 940634 h 6858000"/>
              <a:gd name="connsiteX802" fmla="*/ 5256311 w 7467600"/>
              <a:gd name="connsiteY802" fmla="*/ 916490 h 6858000"/>
              <a:gd name="connsiteX803" fmla="*/ 5377381 w 7467600"/>
              <a:gd name="connsiteY803" fmla="*/ 912671 h 6858000"/>
              <a:gd name="connsiteX804" fmla="*/ 5460148 w 7467600"/>
              <a:gd name="connsiteY804" fmla="*/ 911442 h 6858000"/>
              <a:gd name="connsiteX805" fmla="*/ 5648971 w 7467600"/>
              <a:gd name="connsiteY805" fmla="*/ 891331 h 6858000"/>
              <a:gd name="connsiteX806" fmla="*/ 5844807 w 7467600"/>
              <a:gd name="connsiteY806" fmla="*/ 870718 h 6858000"/>
              <a:gd name="connsiteX807" fmla="*/ 5862975 w 7467600"/>
              <a:gd name="connsiteY807" fmla="*/ 869756 h 6858000"/>
              <a:gd name="connsiteX808" fmla="*/ 5920887 w 7467600"/>
              <a:gd name="connsiteY808" fmla="*/ 865929 h 6858000"/>
              <a:gd name="connsiteX809" fmla="*/ 5504425 w 7467600"/>
              <a:gd name="connsiteY809" fmla="*/ 848067 h 6858000"/>
              <a:gd name="connsiteX810" fmla="*/ 3607114 w 7467600"/>
              <a:gd name="connsiteY810" fmla="*/ 467441 h 6858000"/>
              <a:gd name="connsiteX811" fmla="*/ 3296242 w 7467600"/>
              <a:gd name="connsiteY811" fmla="*/ 807991 h 6858000"/>
              <a:gd name="connsiteX812" fmla="*/ 3174674 w 7467600"/>
              <a:gd name="connsiteY812" fmla="*/ 919759 h 6858000"/>
              <a:gd name="connsiteX813" fmla="*/ 3042978 w 7467600"/>
              <a:gd name="connsiteY813" fmla="*/ 1054894 h 6858000"/>
              <a:gd name="connsiteX814" fmla="*/ 2968914 w 7467600"/>
              <a:gd name="connsiteY814" fmla="*/ 1133756 h 6858000"/>
              <a:gd name="connsiteX815" fmla="*/ 3103823 w 7467600"/>
              <a:gd name="connsiteY815" fmla="*/ 1026814 h 6858000"/>
              <a:gd name="connsiteX816" fmla="*/ 3607114 w 7467600"/>
              <a:gd name="connsiteY816" fmla="*/ 467441 h 6858000"/>
              <a:gd name="connsiteX817" fmla="*/ 3744487 w 7467600"/>
              <a:gd name="connsiteY817" fmla="*/ 383136 h 6858000"/>
              <a:gd name="connsiteX818" fmla="*/ 3970213 w 7467600"/>
              <a:gd name="connsiteY818" fmla="*/ 995559 h 6858000"/>
              <a:gd name="connsiteX819" fmla="*/ 3744487 w 7467600"/>
              <a:gd name="connsiteY819" fmla="*/ 383136 h 6858000"/>
              <a:gd name="connsiteX820" fmla="*/ 3624562 w 7467600"/>
              <a:gd name="connsiteY820" fmla="*/ 367041 h 6858000"/>
              <a:gd name="connsiteX821" fmla="*/ 3489712 w 7467600"/>
              <a:gd name="connsiteY821" fmla="*/ 485386 h 6858000"/>
              <a:gd name="connsiteX822" fmla="*/ 3182994 w 7467600"/>
              <a:gd name="connsiteY822" fmla="*/ 828265 h 6858000"/>
              <a:gd name="connsiteX823" fmla="*/ 2892114 w 7467600"/>
              <a:gd name="connsiteY823" fmla="*/ 1172635 h 6858000"/>
              <a:gd name="connsiteX824" fmla="*/ 3021459 w 7467600"/>
              <a:gd name="connsiteY824" fmla="*/ 1035385 h 6858000"/>
              <a:gd name="connsiteX825" fmla="*/ 3153873 w 7467600"/>
              <a:gd name="connsiteY825" fmla="*/ 898971 h 6858000"/>
              <a:gd name="connsiteX826" fmla="*/ 3276511 w 7467600"/>
              <a:gd name="connsiteY826" fmla="*/ 786423 h 6858000"/>
              <a:gd name="connsiteX827" fmla="*/ 3584154 w 7467600"/>
              <a:gd name="connsiteY827" fmla="*/ 448218 h 6858000"/>
              <a:gd name="connsiteX828" fmla="*/ 3624562 w 7467600"/>
              <a:gd name="connsiteY828" fmla="*/ 367041 h 6858000"/>
              <a:gd name="connsiteX829" fmla="*/ 3766672 w 7467600"/>
              <a:gd name="connsiteY829" fmla="*/ 359429 h 6858000"/>
              <a:gd name="connsiteX830" fmla="*/ 3996338 w 7467600"/>
              <a:gd name="connsiteY830" fmla="*/ 968237 h 6858000"/>
              <a:gd name="connsiteX831" fmla="*/ 3766672 w 7467600"/>
              <a:gd name="connsiteY831" fmla="*/ 359429 h 6858000"/>
              <a:gd name="connsiteX832" fmla="*/ 5805386 w 7467600"/>
              <a:gd name="connsiteY832" fmla="*/ 239240 h 6858000"/>
              <a:gd name="connsiteX833" fmla="*/ 5736947 w 7467600"/>
              <a:gd name="connsiteY833" fmla="*/ 261367 h 6858000"/>
              <a:gd name="connsiteX834" fmla="*/ 5427012 w 7467600"/>
              <a:gd name="connsiteY834" fmla="*/ 311272 h 6858000"/>
              <a:gd name="connsiteX835" fmla="*/ 5147818 w 7467600"/>
              <a:gd name="connsiteY835" fmla="*/ 322112 h 6858000"/>
              <a:gd name="connsiteX836" fmla="*/ 5060854 w 7467600"/>
              <a:gd name="connsiteY836" fmla="*/ 311882 h 6858000"/>
              <a:gd name="connsiteX837" fmla="*/ 4945989 w 7467600"/>
              <a:gd name="connsiteY837" fmla="*/ 300516 h 6858000"/>
              <a:gd name="connsiteX838" fmla="*/ 5410479 w 7467600"/>
              <a:gd name="connsiteY838" fmla="*/ 348434 h 6858000"/>
              <a:gd name="connsiteX839" fmla="*/ 5805386 w 7467600"/>
              <a:gd name="connsiteY839" fmla="*/ 239240 h 6858000"/>
              <a:gd name="connsiteX840" fmla="*/ 5905192 w 7467600"/>
              <a:gd name="connsiteY840" fmla="*/ 163079 h 6858000"/>
              <a:gd name="connsiteX841" fmla="*/ 5865655 w 7467600"/>
              <a:gd name="connsiteY841" fmla="*/ 171901 h 6858000"/>
              <a:gd name="connsiteX842" fmla="*/ 5259740 w 7467600"/>
              <a:gd name="connsiteY842" fmla="*/ 257013 h 6858000"/>
              <a:gd name="connsiteX843" fmla="*/ 5208466 w 7467600"/>
              <a:gd name="connsiteY843" fmla="*/ 257550 h 6858000"/>
              <a:gd name="connsiteX844" fmla="*/ 4980204 w 7467600"/>
              <a:gd name="connsiteY844" fmla="*/ 271903 h 6858000"/>
              <a:gd name="connsiteX845" fmla="*/ 5068068 w 7467600"/>
              <a:gd name="connsiteY845" fmla="*/ 282244 h 6858000"/>
              <a:gd name="connsiteX846" fmla="*/ 5153231 w 7467600"/>
              <a:gd name="connsiteY846" fmla="*/ 292240 h 6858000"/>
              <a:gd name="connsiteX847" fmla="*/ 5426491 w 7467600"/>
              <a:gd name="connsiteY847" fmla="*/ 281128 h 6858000"/>
              <a:gd name="connsiteX848" fmla="*/ 5731212 w 7467600"/>
              <a:gd name="connsiteY848" fmla="*/ 231951 h 6858000"/>
              <a:gd name="connsiteX849" fmla="*/ 5905192 w 7467600"/>
              <a:gd name="connsiteY849" fmla="*/ 163079 h 6858000"/>
              <a:gd name="connsiteX850" fmla="*/ 5944437 w 7467600"/>
              <a:gd name="connsiteY850" fmla="*/ 113829 h 6858000"/>
              <a:gd name="connsiteX851" fmla="*/ 5825032 w 7467600"/>
              <a:gd name="connsiteY851" fmla="*/ 146405 h 6858000"/>
              <a:gd name="connsiteX852" fmla="*/ 4955599 w 7467600"/>
              <a:gd name="connsiteY852" fmla="*/ 247008 h 6858000"/>
              <a:gd name="connsiteX853" fmla="*/ 5210104 w 7467600"/>
              <a:gd name="connsiteY853" fmla="*/ 228123 h 6858000"/>
              <a:gd name="connsiteX854" fmla="*/ 5261015 w 7467600"/>
              <a:gd name="connsiteY854" fmla="*/ 227087 h 6858000"/>
              <a:gd name="connsiteX855" fmla="*/ 5861181 w 7467600"/>
              <a:gd name="connsiteY855" fmla="*/ 143093 h 6858000"/>
              <a:gd name="connsiteX856" fmla="*/ 5961252 w 7467600"/>
              <a:gd name="connsiteY856" fmla="*/ 114820 h 6858000"/>
              <a:gd name="connsiteX857" fmla="*/ 5944437 w 7467600"/>
              <a:gd name="connsiteY857" fmla="*/ 113829 h 6858000"/>
              <a:gd name="connsiteX858" fmla="*/ 3882765 w 7467600"/>
              <a:gd name="connsiteY858" fmla="*/ 0 h 6858000"/>
              <a:gd name="connsiteX859" fmla="*/ 3995099 w 7467600"/>
              <a:gd name="connsiteY859" fmla="*/ 0 h 6858000"/>
              <a:gd name="connsiteX860" fmla="*/ 4163818 w 7467600"/>
              <a:gd name="connsiteY860" fmla="*/ 234104 h 6858000"/>
              <a:gd name="connsiteX861" fmla="*/ 4172099 w 7467600"/>
              <a:gd name="connsiteY861" fmla="*/ 234207 h 6858000"/>
              <a:gd name="connsiteX862" fmla="*/ 4784282 w 7467600"/>
              <a:gd name="connsiteY862" fmla="*/ 276561 h 6858000"/>
              <a:gd name="connsiteX863" fmla="*/ 4801687 w 7467600"/>
              <a:gd name="connsiteY863" fmla="*/ 267764 h 6858000"/>
              <a:gd name="connsiteX864" fmla="*/ 6082788 w 7467600"/>
              <a:gd name="connsiteY864" fmla="*/ 64119 h 6858000"/>
              <a:gd name="connsiteX865" fmla="*/ 6099442 w 7467600"/>
              <a:gd name="connsiteY865" fmla="*/ 82568 h 6858000"/>
              <a:gd name="connsiteX866" fmla="*/ 4804137 w 7467600"/>
              <a:gd name="connsiteY866" fmla="*/ 320931 h 6858000"/>
              <a:gd name="connsiteX867" fmla="*/ 4227047 w 7467600"/>
              <a:gd name="connsiteY867" fmla="*/ 313415 h 6858000"/>
              <a:gd name="connsiteX868" fmla="*/ 4346041 w 7467600"/>
              <a:gd name="connsiteY868" fmla="*/ 456086 h 6858000"/>
              <a:gd name="connsiteX869" fmla="*/ 4870967 w 7467600"/>
              <a:gd name="connsiteY869" fmla="*/ 963061 h 6858000"/>
              <a:gd name="connsiteX870" fmla="*/ 4889647 w 7467600"/>
              <a:gd name="connsiteY870" fmla="*/ 957147 h 6858000"/>
              <a:gd name="connsiteX871" fmla="*/ 5422504 w 7467600"/>
              <a:gd name="connsiteY871" fmla="*/ 805191 h 6858000"/>
              <a:gd name="connsiteX872" fmla="*/ 6087656 w 7467600"/>
              <a:gd name="connsiteY872" fmla="*/ 826703 h 6858000"/>
              <a:gd name="connsiteX873" fmla="*/ 6058717 w 7467600"/>
              <a:gd name="connsiteY873" fmla="*/ 865992 h 6858000"/>
              <a:gd name="connsiteX874" fmla="*/ 4974153 w 7467600"/>
              <a:gd name="connsiteY874" fmla="*/ 1045456 h 6858000"/>
              <a:gd name="connsiteX875" fmla="*/ 5627835 w 7467600"/>
              <a:gd name="connsiteY875" fmla="*/ 1472077 h 6858000"/>
              <a:gd name="connsiteX876" fmla="*/ 5629817 w 7467600"/>
              <a:gd name="connsiteY876" fmla="*/ 1471412 h 6858000"/>
              <a:gd name="connsiteX877" fmla="*/ 5634124 w 7467600"/>
              <a:gd name="connsiteY877" fmla="*/ 1470572 h 6858000"/>
              <a:gd name="connsiteX878" fmla="*/ 5755832 w 7467600"/>
              <a:gd name="connsiteY878" fmla="*/ 1383886 h 6858000"/>
              <a:gd name="connsiteX879" fmla="*/ 6014186 w 7467600"/>
              <a:gd name="connsiteY879" fmla="*/ 1279799 h 6858000"/>
              <a:gd name="connsiteX880" fmla="*/ 6901619 w 7467600"/>
              <a:gd name="connsiteY880" fmla="*/ 1047874 h 6858000"/>
              <a:gd name="connsiteX881" fmla="*/ 6931566 w 7467600"/>
              <a:gd name="connsiteY881" fmla="*/ 1062034 h 6858000"/>
              <a:gd name="connsiteX882" fmla="*/ 5790982 w 7467600"/>
              <a:gd name="connsiteY882" fmla="*/ 1561380 h 6858000"/>
              <a:gd name="connsiteX883" fmla="*/ 6188971 w 7467600"/>
              <a:gd name="connsiteY883" fmla="*/ 1755168 h 6858000"/>
              <a:gd name="connsiteX884" fmla="*/ 6202446 w 7467600"/>
              <a:gd name="connsiteY884" fmla="*/ 1752268 h 6858000"/>
              <a:gd name="connsiteX885" fmla="*/ 7179560 w 7467600"/>
              <a:gd name="connsiteY885" fmla="*/ 1467551 h 6858000"/>
              <a:gd name="connsiteX886" fmla="*/ 7158730 w 7467600"/>
              <a:gd name="connsiteY886" fmla="*/ 1507835 h 6858000"/>
              <a:gd name="connsiteX887" fmla="*/ 6326959 w 7467600"/>
              <a:gd name="connsiteY887" fmla="*/ 1817686 h 6858000"/>
              <a:gd name="connsiteX888" fmla="*/ 6537433 w 7467600"/>
              <a:gd name="connsiteY888" fmla="*/ 1907790 h 6858000"/>
              <a:gd name="connsiteX889" fmla="*/ 6550221 w 7467600"/>
              <a:gd name="connsiteY889" fmla="*/ 1910729 h 6858000"/>
              <a:gd name="connsiteX890" fmla="*/ 6964438 w 7467600"/>
              <a:gd name="connsiteY890" fmla="*/ 2209505 h 6858000"/>
              <a:gd name="connsiteX891" fmla="*/ 7367862 w 7467600"/>
              <a:gd name="connsiteY891" fmla="*/ 2806833 h 6858000"/>
              <a:gd name="connsiteX892" fmla="*/ 7364329 w 7467600"/>
              <a:gd name="connsiteY892" fmla="*/ 2826907 h 6858000"/>
              <a:gd name="connsiteX893" fmla="*/ 7290545 w 7467600"/>
              <a:gd name="connsiteY893" fmla="*/ 2850663 h 6858000"/>
              <a:gd name="connsiteX894" fmla="*/ 6472036 w 7467600"/>
              <a:gd name="connsiteY894" fmla="*/ 1959003 h 6858000"/>
              <a:gd name="connsiteX895" fmla="*/ 5792897 w 7467600"/>
              <a:gd name="connsiteY895" fmla="*/ 1647747 h 6858000"/>
              <a:gd name="connsiteX896" fmla="*/ 5842751 w 7467600"/>
              <a:gd name="connsiteY896" fmla="*/ 1816112 h 6858000"/>
              <a:gd name="connsiteX897" fmla="*/ 5847424 w 7467600"/>
              <a:gd name="connsiteY897" fmla="*/ 1815776 h 6858000"/>
              <a:gd name="connsiteX898" fmla="*/ 6399821 w 7467600"/>
              <a:gd name="connsiteY898" fmla="*/ 2344799 h 6858000"/>
              <a:gd name="connsiteX899" fmla="*/ 6323232 w 7467600"/>
              <a:gd name="connsiteY899" fmla="*/ 2389634 h 6858000"/>
              <a:gd name="connsiteX900" fmla="*/ 5942958 w 7467600"/>
              <a:gd name="connsiteY900" fmla="*/ 2077708 h 6858000"/>
              <a:gd name="connsiteX901" fmla="*/ 5921559 w 7467600"/>
              <a:gd name="connsiteY901" fmla="*/ 2378596 h 6858000"/>
              <a:gd name="connsiteX902" fmla="*/ 5817651 w 7467600"/>
              <a:gd name="connsiteY902" fmla="*/ 3023919 h 6858000"/>
              <a:gd name="connsiteX903" fmla="*/ 5729634 w 7467600"/>
              <a:gd name="connsiteY903" fmla="*/ 3051849 h 6858000"/>
              <a:gd name="connsiteX904" fmla="*/ 5611018 w 7467600"/>
              <a:gd name="connsiteY904" fmla="*/ 2316769 h 6858000"/>
              <a:gd name="connsiteX905" fmla="*/ 5687608 w 7467600"/>
              <a:gd name="connsiteY905" fmla="*/ 2039972 h 6858000"/>
              <a:gd name="connsiteX906" fmla="*/ 5657554 w 7467600"/>
              <a:gd name="connsiteY906" fmla="*/ 1576445 h 6858000"/>
              <a:gd name="connsiteX907" fmla="*/ 5150475 w 7467600"/>
              <a:gd name="connsiteY907" fmla="*/ 1274012 h 6858000"/>
              <a:gd name="connsiteX908" fmla="*/ 5349142 w 7467600"/>
              <a:gd name="connsiteY908" fmla="*/ 2204405 h 6858000"/>
              <a:gd name="connsiteX909" fmla="*/ 5262214 w 7467600"/>
              <a:gd name="connsiteY909" fmla="*/ 2233836 h 6858000"/>
              <a:gd name="connsiteX910" fmla="*/ 4981539 w 7467600"/>
              <a:gd name="connsiteY910" fmla="*/ 1542201 h 6858000"/>
              <a:gd name="connsiteX911" fmla="*/ 4958461 w 7467600"/>
              <a:gd name="connsiteY911" fmla="*/ 1136957 h 6858000"/>
              <a:gd name="connsiteX912" fmla="*/ 4655015 w 7467600"/>
              <a:gd name="connsiteY912" fmla="*/ 891426 h 6858000"/>
              <a:gd name="connsiteX913" fmla="*/ 4348002 w 7467600"/>
              <a:gd name="connsiteY913" fmla="*/ 2205895 h 6858000"/>
              <a:gd name="connsiteX914" fmla="*/ 4262250 w 7467600"/>
              <a:gd name="connsiteY914" fmla="*/ 2219972 h 6858000"/>
              <a:gd name="connsiteX915" fmla="*/ 4550611 w 7467600"/>
              <a:gd name="connsiteY915" fmla="*/ 817540 h 6858000"/>
              <a:gd name="connsiteX916" fmla="*/ 4564418 w 7467600"/>
              <a:gd name="connsiteY916" fmla="*/ 808293 h 6858000"/>
              <a:gd name="connsiteX917" fmla="*/ 4266388 w 7467600"/>
              <a:gd name="connsiteY917" fmla="*/ 500083 h 6858000"/>
              <a:gd name="connsiteX918" fmla="*/ 4032842 w 7467600"/>
              <a:gd name="connsiteY918" fmla="*/ 211809 h 6858000"/>
              <a:gd name="connsiteX919" fmla="*/ 3882765 w 7467600"/>
              <a:gd name="connsiteY919" fmla="*/ 0 h 6858000"/>
              <a:gd name="connsiteX920" fmla="*/ 3721337 w 7467600"/>
              <a:gd name="connsiteY920" fmla="*/ 0 h 6858000"/>
              <a:gd name="connsiteX921" fmla="*/ 3797544 w 7467600"/>
              <a:gd name="connsiteY921" fmla="*/ 0 h 6858000"/>
              <a:gd name="connsiteX922" fmla="*/ 3775734 w 7467600"/>
              <a:gd name="connsiteY922" fmla="*/ 95131 h 6858000"/>
              <a:gd name="connsiteX923" fmla="*/ 3724807 w 7467600"/>
              <a:gd name="connsiteY923" fmla="*/ 272257 h 6858000"/>
              <a:gd name="connsiteX924" fmla="*/ 3726844 w 7467600"/>
              <a:gd name="connsiteY924" fmla="*/ 282988 h 6858000"/>
              <a:gd name="connsiteX925" fmla="*/ 3742664 w 7467600"/>
              <a:gd name="connsiteY925" fmla="*/ 279918 h 6858000"/>
              <a:gd name="connsiteX926" fmla="*/ 4103910 w 7467600"/>
              <a:gd name="connsiteY926" fmla="*/ 1161917 h 6858000"/>
              <a:gd name="connsiteX927" fmla="*/ 4020269 w 7467600"/>
              <a:gd name="connsiteY927" fmla="*/ 1200406 h 6858000"/>
              <a:gd name="connsiteX928" fmla="*/ 3674882 w 7467600"/>
              <a:gd name="connsiteY928" fmla="*/ 488524 h 6858000"/>
              <a:gd name="connsiteX929" fmla="*/ 3132682 w 7467600"/>
              <a:gd name="connsiteY929" fmla="*/ 1072284 h 6858000"/>
              <a:gd name="connsiteX930" fmla="*/ 2716346 w 7467600"/>
              <a:gd name="connsiteY930" fmla="*/ 1276376 h 6858000"/>
              <a:gd name="connsiteX931" fmla="*/ 2716772 w 7467600"/>
              <a:gd name="connsiteY931" fmla="*/ 1255462 h 6858000"/>
              <a:gd name="connsiteX932" fmla="*/ 3471096 w 7467600"/>
              <a:gd name="connsiteY932" fmla="*/ 437072 h 6858000"/>
              <a:gd name="connsiteX933" fmla="*/ 3639057 w 7467600"/>
              <a:gd name="connsiteY933" fmla="*/ 286334 h 6858000"/>
              <a:gd name="connsiteX934" fmla="*/ 3640309 w 7467600"/>
              <a:gd name="connsiteY934" fmla="*/ 284664 h 6858000"/>
              <a:gd name="connsiteX935" fmla="*/ 3646022 w 7467600"/>
              <a:gd name="connsiteY935" fmla="*/ 276711 h 6858000"/>
              <a:gd name="connsiteX936" fmla="*/ 3707943 w 7467600"/>
              <a:gd name="connsiteY936" fmla="*/ 65958 h 6858000"/>
              <a:gd name="connsiteX937" fmla="*/ 3721337 w 7467600"/>
              <a:gd name="connsiteY937" fmla="*/ 0 h 6858000"/>
              <a:gd name="connsiteX938" fmla="*/ 2867960 w 7467600"/>
              <a:gd name="connsiteY938" fmla="*/ 0 h 6858000"/>
              <a:gd name="connsiteX939" fmla="*/ 2926351 w 7467600"/>
              <a:gd name="connsiteY939" fmla="*/ 0 h 6858000"/>
              <a:gd name="connsiteX940" fmla="*/ 2902823 w 7467600"/>
              <a:gd name="connsiteY940" fmla="*/ 262929 h 6858000"/>
              <a:gd name="connsiteX941" fmla="*/ 2940663 w 7467600"/>
              <a:gd name="connsiteY941" fmla="*/ 140884 h 6858000"/>
              <a:gd name="connsiteX942" fmla="*/ 2947039 w 7467600"/>
              <a:gd name="connsiteY942" fmla="*/ 122524 h 6858000"/>
              <a:gd name="connsiteX943" fmla="*/ 2984316 w 7467600"/>
              <a:gd name="connsiteY943" fmla="*/ 0 h 6858000"/>
              <a:gd name="connsiteX944" fmla="*/ 3016114 w 7467600"/>
              <a:gd name="connsiteY944" fmla="*/ 0 h 6858000"/>
              <a:gd name="connsiteX945" fmla="*/ 2979949 w 7467600"/>
              <a:gd name="connsiteY945" fmla="*/ 119274 h 6858000"/>
              <a:gd name="connsiteX946" fmla="*/ 3023879 w 7467600"/>
              <a:gd name="connsiteY946" fmla="*/ 0 h 6858000"/>
              <a:gd name="connsiteX947" fmla="*/ 3105400 w 7467600"/>
              <a:gd name="connsiteY947" fmla="*/ 0 h 6858000"/>
              <a:gd name="connsiteX948" fmla="*/ 3094669 w 7467600"/>
              <a:gd name="connsiteY948" fmla="*/ 30308 h 6858000"/>
              <a:gd name="connsiteX949" fmla="*/ 2901945 w 7467600"/>
              <a:gd name="connsiteY949" fmla="*/ 466538 h 6858000"/>
              <a:gd name="connsiteX950" fmla="*/ 2815209 w 7467600"/>
              <a:gd name="connsiteY950" fmla="*/ 497361 h 6858000"/>
              <a:gd name="connsiteX951" fmla="*/ 2844845 w 7467600"/>
              <a:gd name="connsiteY951" fmla="*/ 127638 h 6858000"/>
              <a:gd name="connsiteX952" fmla="*/ 2867960 w 7467600"/>
              <a:gd name="connsiteY952" fmla="*/ 0 h 6858000"/>
              <a:gd name="connsiteX953" fmla="*/ 1057230 w 7467600"/>
              <a:gd name="connsiteY953" fmla="*/ 0 h 6858000"/>
              <a:gd name="connsiteX954" fmla="*/ 1111003 w 7467600"/>
              <a:gd name="connsiteY954" fmla="*/ 0 h 6858000"/>
              <a:gd name="connsiteX955" fmla="*/ 1125553 w 7467600"/>
              <a:gd name="connsiteY955" fmla="*/ 52588 h 6858000"/>
              <a:gd name="connsiteX956" fmla="*/ 1304276 w 7467600"/>
              <a:gd name="connsiteY956" fmla="*/ 476275 h 6858000"/>
              <a:gd name="connsiteX957" fmla="*/ 1492066 w 7467600"/>
              <a:gd name="connsiteY957" fmla="*/ 886333 h 6858000"/>
              <a:gd name="connsiteX958" fmla="*/ 1423698 w 7467600"/>
              <a:gd name="connsiteY958" fmla="*/ 710817 h 6858000"/>
              <a:gd name="connsiteX959" fmla="*/ 1357609 w 7467600"/>
              <a:gd name="connsiteY959" fmla="*/ 532892 h 6858000"/>
              <a:gd name="connsiteX960" fmla="*/ 1309550 w 7467600"/>
              <a:gd name="connsiteY960" fmla="*/ 374031 h 6858000"/>
              <a:gd name="connsiteX961" fmla="*/ 1193673 w 7467600"/>
              <a:gd name="connsiteY961" fmla="*/ 49533 h 6858000"/>
              <a:gd name="connsiteX962" fmla="*/ 1164391 w 7467600"/>
              <a:gd name="connsiteY962" fmla="*/ 0 h 6858000"/>
              <a:gd name="connsiteX963" fmla="*/ 1200666 w 7467600"/>
              <a:gd name="connsiteY963" fmla="*/ 0 h 6858000"/>
              <a:gd name="connsiteX964" fmla="*/ 1223408 w 7467600"/>
              <a:gd name="connsiteY964" fmla="*/ 38996 h 6858000"/>
              <a:gd name="connsiteX965" fmla="*/ 1339635 w 7467600"/>
              <a:gd name="connsiteY965" fmla="*/ 365517 h 6858000"/>
              <a:gd name="connsiteX966" fmla="*/ 1387469 w 7467600"/>
              <a:gd name="connsiteY966" fmla="*/ 523079 h 6858000"/>
              <a:gd name="connsiteX967" fmla="*/ 1452685 w 7467600"/>
              <a:gd name="connsiteY967" fmla="*/ 699806 h 6858000"/>
              <a:gd name="connsiteX968" fmla="*/ 1492092 w 7467600"/>
              <a:gd name="connsiteY968" fmla="*/ 800424 h 6858000"/>
              <a:gd name="connsiteX969" fmla="*/ 1455302 w 7467600"/>
              <a:gd name="connsiteY969" fmla="*/ 632913 h 6858000"/>
              <a:gd name="connsiteX970" fmla="*/ 1222336 w 7467600"/>
              <a:gd name="connsiteY970" fmla="*/ 9480 h 6858000"/>
              <a:gd name="connsiteX971" fmla="*/ 1214634 w 7467600"/>
              <a:gd name="connsiteY971" fmla="*/ 0 h 6858000"/>
              <a:gd name="connsiteX972" fmla="*/ 1289827 w 7467600"/>
              <a:gd name="connsiteY972" fmla="*/ 0 h 6858000"/>
              <a:gd name="connsiteX973" fmla="*/ 1321076 w 7467600"/>
              <a:gd name="connsiteY973" fmla="*/ 59722 h 6858000"/>
              <a:gd name="connsiteX974" fmla="*/ 1512579 w 7467600"/>
              <a:gd name="connsiteY974" fmla="*/ 626441 h 6858000"/>
              <a:gd name="connsiteX975" fmla="*/ 1506076 w 7467600"/>
              <a:gd name="connsiteY975" fmla="*/ 1089289 h 6858000"/>
              <a:gd name="connsiteX976" fmla="*/ 1486346 w 7467600"/>
              <a:gd name="connsiteY976" fmla="*/ 1079919 h 6858000"/>
              <a:gd name="connsiteX977" fmla="*/ 1070511 w 7467600"/>
              <a:gd name="connsiteY977" fmla="*/ 48609 h 6858000"/>
              <a:gd name="connsiteX978" fmla="*/ 1057230 w 7467600"/>
              <a:gd name="connsiteY978" fmla="*/ 0 h 6858000"/>
              <a:gd name="connsiteX979" fmla="*/ 43151 w 7467600"/>
              <a:gd name="connsiteY979" fmla="*/ 0 h 6858000"/>
              <a:gd name="connsiteX980" fmla="*/ 95283 w 7467600"/>
              <a:gd name="connsiteY980" fmla="*/ 0 h 6858000"/>
              <a:gd name="connsiteX981" fmla="*/ 300708 w 7467600"/>
              <a:gd name="connsiteY981" fmla="*/ 154571 h 6858000"/>
              <a:gd name="connsiteX982" fmla="*/ 530414 w 7467600"/>
              <a:gd name="connsiteY982" fmla="*/ 354673 h 6858000"/>
              <a:gd name="connsiteX983" fmla="*/ 333785 w 7467600"/>
              <a:gd name="connsiteY983" fmla="*/ 161564 h 6858000"/>
              <a:gd name="connsiteX984" fmla="*/ 147005 w 7467600"/>
              <a:gd name="connsiteY984" fmla="*/ 0 h 6858000"/>
              <a:gd name="connsiteX985" fmla="*/ 272509 w 7467600"/>
              <a:gd name="connsiteY985" fmla="*/ 0 h 6858000"/>
              <a:gd name="connsiteX986" fmla="*/ 326276 w 7467600"/>
              <a:gd name="connsiteY986" fmla="*/ 45847 h 6858000"/>
              <a:gd name="connsiteX987" fmla="*/ 823759 w 7467600"/>
              <a:gd name="connsiteY987" fmla="*/ 574145 h 6858000"/>
              <a:gd name="connsiteX988" fmla="*/ 811254 w 7467600"/>
              <a:gd name="connsiteY988" fmla="*/ 665546 h 6858000"/>
              <a:gd name="connsiteX989" fmla="*/ 154042 w 7467600"/>
              <a:gd name="connsiteY989" fmla="*/ 261522 h 6858000"/>
              <a:gd name="connsiteX990" fmla="*/ 13550 w 7467600"/>
              <a:gd name="connsiteY990" fmla="*/ 158423 h 6858000"/>
              <a:gd name="connsiteX991" fmla="*/ 0 w 7467600"/>
              <a:gd name="connsiteY991" fmla="*/ 146618 h 6858000"/>
              <a:gd name="connsiteX992" fmla="*/ 0 w 7467600"/>
              <a:gd name="connsiteY992" fmla="*/ 59161 h 6858000"/>
              <a:gd name="connsiteX993" fmla="*/ 45427 w 7467600"/>
              <a:gd name="connsiteY993" fmla="*/ 101078 h 6858000"/>
              <a:gd name="connsiteX994" fmla="*/ 630103 w 7467600"/>
              <a:gd name="connsiteY994" fmla="*/ 485885 h 6858000"/>
              <a:gd name="connsiteX995" fmla="*/ 532040 w 7467600"/>
              <a:gd name="connsiteY995" fmla="*/ 399359 h 6858000"/>
              <a:gd name="connsiteX996" fmla="*/ 517618 w 7467600"/>
              <a:gd name="connsiteY996" fmla="*/ 385726 h 6858000"/>
              <a:gd name="connsiteX997" fmla="*/ 285074 w 7467600"/>
              <a:gd name="connsiteY997" fmla="*/ 182755 h 6858000"/>
              <a:gd name="connsiteX998" fmla="*/ 43151 w 7467600"/>
              <a:gd name="connsiteY99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97634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1903353 w 7467600"/>
              <a:gd name="connsiteY142" fmla="*/ 5044827 h 6858000"/>
              <a:gd name="connsiteX143" fmla="*/ 1936931 w 7467600"/>
              <a:gd name="connsiteY143" fmla="*/ 5093954 h 6858000"/>
              <a:gd name="connsiteX144" fmla="*/ 2195868 w 7467600"/>
              <a:gd name="connsiteY144" fmla="*/ 5396574 h 6858000"/>
              <a:gd name="connsiteX145" fmla="*/ 2088852 w 7467600"/>
              <a:gd name="connsiteY145" fmla="*/ 5166123 h 6858000"/>
              <a:gd name="connsiteX146" fmla="*/ 1958241 w 7467600"/>
              <a:gd name="connsiteY146" fmla="*/ 5067955 h 6858000"/>
              <a:gd name="connsiteX147" fmla="*/ 1903353 w 7467600"/>
              <a:gd name="connsiteY147" fmla="*/ 5044827 h 6858000"/>
              <a:gd name="connsiteX148" fmla="*/ 1979378 w 7467600"/>
              <a:gd name="connsiteY148" fmla="*/ 4769504 h 6858000"/>
              <a:gd name="connsiteX149" fmla="*/ 2882120 w 7467600"/>
              <a:gd name="connsiteY149" fmla="*/ 5064547 h 6858000"/>
              <a:gd name="connsiteX150" fmla="*/ 2793103 w 7467600"/>
              <a:gd name="connsiteY150" fmla="*/ 5039699 h 6858000"/>
              <a:gd name="connsiteX151" fmla="*/ 2770041 w 7467600"/>
              <a:gd name="connsiteY151" fmla="*/ 5033634 h 6858000"/>
              <a:gd name="connsiteX152" fmla="*/ 1979378 w 7467600"/>
              <a:gd name="connsiteY152" fmla="*/ 4769504 h 6858000"/>
              <a:gd name="connsiteX153" fmla="*/ 1927410 w 7467600"/>
              <a:gd name="connsiteY153" fmla="*/ 4716164 h 6858000"/>
              <a:gd name="connsiteX154" fmla="*/ 1959587 w 7467600"/>
              <a:gd name="connsiteY154" fmla="*/ 4728849 h 6858000"/>
              <a:gd name="connsiteX155" fmla="*/ 2777707 w 7467600"/>
              <a:gd name="connsiteY155" fmla="*/ 5003991 h 6858000"/>
              <a:gd name="connsiteX156" fmla="*/ 2800768 w 7467600"/>
              <a:gd name="connsiteY156" fmla="*/ 5010056 h 6858000"/>
              <a:gd name="connsiteX157" fmla="*/ 2879408 w 7467600"/>
              <a:gd name="connsiteY157" fmla="*/ 5031590 h 6858000"/>
              <a:gd name="connsiteX158" fmla="*/ 2862295 w 7467600"/>
              <a:gd name="connsiteY158" fmla="*/ 5022958 h 6858000"/>
              <a:gd name="connsiteX159" fmla="*/ 2813343 w 7467600"/>
              <a:gd name="connsiteY159" fmla="*/ 4998369 h 6858000"/>
              <a:gd name="connsiteX160" fmla="*/ 2646245 w 7467600"/>
              <a:gd name="connsiteY160" fmla="*/ 4930999 h 6858000"/>
              <a:gd name="connsiteX161" fmla="*/ 1999243 w 7467600"/>
              <a:gd name="connsiteY161" fmla="*/ 4730524 h 6858000"/>
              <a:gd name="connsiteX162" fmla="*/ 1979527 w 7467600"/>
              <a:gd name="connsiteY162" fmla="*/ 4726651 h 6858000"/>
              <a:gd name="connsiteX163" fmla="*/ 1927410 w 7467600"/>
              <a:gd name="connsiteY163" fmla="*/ 4716164 h 6858000"/>
              <a:gd name="connsiteX164" fmla="*/ 1997014 w 7467600"/>
              <a:gd name="connsiteY164" fmla="*/ 4698007 h 6858000"/>
              <a:gd name="connsiteX165" fmla="*/ 2005458 w 7467600"/>
              <a:gd name="connsiteY165" fmla="*/ 4699540 h 6858000"/>
              <a:gd name="connsiteX166" fmla="*/ 2657186 w 7467600"/>
              <a:gd name="connsiteY166" fmla="*/ 4901687 h 6858000"/>
              <a:gd name="connsiteX167" fmla="*/ 2826662 w 7467600"/>
              <a:gd name="connsiteY167" fmla="*/ 4970362 h 6858000"/>
              <a:gd name="connsiteX168" fmla="*/ 2876100 w 7467600"/>
              <a:gd name="connsiteY168" fmla="*/ 4995397 h 6858000"/>
              <a:gd name="connsiteX169" fmla="*/ 3042600 w 7467600"/>
              <a:gd name="connsiteY169" fmla="*/ 5059532 h 6858000"/>
              <a:gd name="connsiteX170" fmla="*/ 1997014 w 7467600"/>
              <a:gd name="connsiteY170" fmla="*/ 4698007 h 6858000"/>
              <a:gd name="connsiteX171" fmla="*/ 2305292 w 7467600"/>
              <a:gd name="connsiteY171" fmla="*/ 4219492 h 6858000"/>
              <a:gd name="connsiteX172" fmla="*/ 3360922 w 7467600"/>
              <a:gd name="connsiteY172" fmla="*/ 4529373 h 6858000"/>
              <a:gd name="connsiteX173" fmla="*/ 3492420 w 7467600"/>
              <a:gd name="connsiteY173" fmla="*/ 4510145 h 6858000"/>
              <a:gd name="connsiteX174" fmla="*/ 3364086 w 7467600"/>
              <a:gd name="connsiteY174" fmla="*/ 4480340 h 6858000"/>
              <a:gd name="connsiteX175" fmla="*/ 3225818 w 7467600"/>
              <a:gd name="connsiteY175" fmla="*/ 4411822 h 6858000"/>
              <a:gd name="connsiteX176" fmla="*/ 3129696 w 7467600"/>
              <a:gd name="connsiteY176" fmla="*/ 4360704 h 6858000"/>
              <a:gd name="connsiteX177" fmla="*/ 2814545 w 7467600"/>
              <a:gd name="connsiteY177" fmla="*/ 4282955 h 6858000"/>
              <a:gd name="connsiteX178" fmla="*/ 2305292 w 7467600"/>
              <a:gd name="connsiteY178" fmla="*/ 4219492 h 6858000"/>
              <a:gd name="connsiteX179" fmla="*/ 2626982 w 7467600"/>
              <a:gd name="connsiteY179" fmla="*/ 4206450 h 6858000"/>
              <a:gd name="connsiteX180" fmla="*/ 2490617 w 7467600"/>
              <a:gd name="connsiteY180" fmla="*/ 4206951 h 6858000"/>
              <a:gd name="connsiteX181" fmla="*/ 2819869 w 7467600"/>
              <a:gd name="connsiteY181" fmla="*/ 4252936 h 6858000"/>
              <a:gd name="connsiteX182" fmla="*/ 3143018 w 7467600"/>
              <a:gd name="connsiteY182" fmla="*/ 4332698 h 6858000"/>
              <a:gd name="connsiteX183" fmla="*/ 3241520 w 7467600"/>
              <a:gd name="connsiteY183" fmla="*/ 4385112 h 6858000"/>
              <a:gd name="connsiteX184" fmla="*/ 3374575 w 7467600"/>
              <a:gd name="connsiteY184" fmla="*/ 4451517 h 6858000"/>
              <a:gd name="connsiteX185" fmla="*/ 3505221 w 7467600"/>
              <a:gd name="connsiteY185" fmla="*/ 4480757 h 6858000"/>
              <a:gd name="connsiteX186" fmla="*/ 2626982 w 7467600"/>
              <a:gd name="connsiteY186" fmla="*/ 4206450 h 6858000"/>
              <a:gd name="connsiteX187" fmla="*/ 1310106 w 7467600"/>
              <a:gd name="connsiteY187" fmla="*/ 3943217 h 6858000"/>
              <a:gd name="connsiteX188" fmla="*/ 854994 w 7467600"/>
              <a:gd name="connsiteY188" fmla="*/ 4399136 h 6858000"/>
              <a:gd name="connsiteX189" fmla="*/ 742462 w 7467600"/>
              <a:gd name="connsiteY189" fmla="*/ 4594648 h 6858000"/>
              <a:gd name="connsiteX190" fmla="*/ 820602 w 7467600"/>
              <a:gd name="connsiteY190" fmla="*/ 4485915 h 6858000"/>
              <a:gd name="connsiteX191" fmla="*/ 878295 w 7467600"/>
              <a:gd name="connsiteY191" fmla="*/ 4403594 h 6858000"/>
              <a:gd name="connsiteX192" fmla="*/ 1240607 w 7467600"/>
              <a:gd name="connsiteY192" fmla="*/ 4010401 h 6858000"/>
              <a:gd name="connsiteX193" fmla="*/ 1310106 w 7467600"/>
              <a:gd name="connsiteY193" fmla="*/ 3943217 h 6858000"/>
              <a:gd name="connsiteX194" fmla="*/ 1423113 w 7467600"/>
              <a:gd name="connsiteY194" fmla="*/ 3874565 h 6858000"/>
              <a:gd name="connsiteX195" fmla="*/ 1260565 w 7467600"/>
              <a:gd name="connsiteY195" fmla="*/ 4031982 h 6858000"/>
              <a:gd name="connsiteX196" fmla="*/ 901900 w 7467600"/>
              <a:gd name="connsiteY196" fmla="*/ 4421236 h 6858000"/>
              <a:gd name="connsiteX197" fmla="*/ 845044 w 7467600"/>
              <a:gd name="connsiteY197" fmla="*/ 4502436 h 6858000"/>
              <a:gd name="connsiteX198" fmla="*/ 685926 w 7467600"/>
              <a:gd name="connsiteY198" fmla="*/ 4703069 h 6858000"/>
              <a:gd name="connsiteX199" fmla="*/ 684248 w 7467600"/>
              <a:gd name="connsiteY199" fmla="*/ 4706721 h 6858000"/>
              <a:gd name="connsiteX200" fmla="*/ 1423113 w 7467600"/>
              <a:gd name="connsiteY200" fmla="*/ 3874565 h 6858000"/>
              <a:gd name="connsiteX201" fmla="*/ 3316479 w 7467600"/>
              <a:gd name="connsiteY201" fmla="*/ 3872136 h 6858000"/>
              <a:gd name="connsiteX202" fmla="*/ 3546806 w 7467600"/>
              <a:gd name="connsiteY202" fmla="*/ 4356139 h 6858000"/>
              <a:gd name="connsiteX203" fmla="*/ 3364433 w 7467600"/>
              <a:gd name="connsiteY203" fmla="*/ 3953121 h 6858000"/>
              <a:gd name="connsiteX204" fmla="*/ 3316479 w 7467600"/>
              <a:gd name="connsiteY204" fmla="*/ 3872136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55073 w 7467600"/>
              <a:gd name="connsiteY236" fmla="*/ 3650884 h 6858000"/>
              <a:gd name="connsiteX237" fmla="*/ 3670252 w 7467600"/>
              <a:gd name="connsiteY237" fmla="*/ 3622798 h 6858000"/>
              <a:gd name="connsiteX238" fmla="*/ 3817258 w 7467600"/>
              <a:gd name="connsiteY238" fmla="*/ 3723577 h 6858000"/>
              <a:gd name="connsiteX239" fmla="*/ 4000461 w 7467600"/>
              <a:gd name="connsiteY239" fmla="*/ 3855966 h 6858000"/>
              <a:gd name="connsiteX240" fmla="*/ 4088180 w 7467600"/>
              <a:gd name="connsiteY240" fmla="*/ 3929774 h 6858000"/>
              <a:gd name="connsiteX241" fmla="*/ 4184555 w 7467600"/>
              <a:gd name="connsiteY241" fmla="*/ 4010683 h 6858000"/>
              <a:gd name="connsiteX242" fmla="*/ 4399563 w 7467600"/>
              <a:gd name="connsiteY242" fmla="*/ 4158106 h 6858000"/>
              <a:gd name="connsiteX243" fmla="*/ 4684469 w 7467600"/>
              <a:gd name="connsiteY243" fmla="*/ 4364680 h 6858000"/>
              <a:gd name="connsiteX244" fmla="*/ 4690271 w 7467600"/>
              <a:gd name="connsiteY244" fmla="*/ 4370034 h 6858000"/>
              <a:gd name="connsiteX245" fmla="*/ 4136093 w 7467600"/>
              <a:gd name="connsiteY245" fmla="*/ 3858466 h 6858000"/>
              <a:gd name="connsiteX246" fmla="*/ 3670252 w 7467600"/>
              <a:gd name="connsiteY246" fmla="*/ 3622798 h 6858000"/>
              <a:gd name="connsiteX247" fmla="*/ 4440129 w 7467600"/>
              <a:gd name="connsiteY247" fmla="*/ 3448571 h 6858000"/>
              <a:gd name="connsiteX248" fmla="*/ 4856525 w 7467600"/>
              <a:gd name="connsiteY248" fmla="*/ 3915351 h 6858000"/>
              <a:gd name="connsiteX249" fmla="*/ 5059055 w 7467600"/>
              <a:gd name="connsiteY249" fmla="*/ 4108918 h 6858000"/>
              <a:gd name="connsiteX250" fmla="*/ 5290070 w 7467600"/>
              <a:gd name="connsiteY250" fmla="*/ 4263619 h 6858000"/>
              <a:gd name="connsiteX251" fmla="*/ 4834991 w 7467600"/>
              <a:gd name="connsiteY251" fmla="*/ 3830985 h 6858000"/>
              <a:gd name="connsiteX252" fmla="*/ 4440129 w 7467600"/>
              <a:gd name="connsiteY252" fmla="*/ 3448571 h 6858000"/>
              <a:gd name="connsiteX253" fmla="*/ 4441737 w 7467600"/>
              <a:gd name="connsiteY253" fmla="*/ 3399734 h 6858000"/>
              <a:gd name="connsiteX254" fmla="*/ 4431236 w 7467600"/>
              <a:gd name="connsiteY254" fmla="*/ 3400954 h 6858000"/>
              <a:gd name="connsiteX255" fmla="*/ 4557150 w 7467600"/>
              <a:gd name="connsiteY255" fmla="*/ 3510023 h 6858000"/>
              <a:gd name="connsiteX256" fmla="*/ 4856936 w 7467600"/>
              <a:gd name="connsiteY256" fmla="*/ 3809146 h 6858000"/>
              <a:gd name="connsiteX257" fmla="*/ 5111996 w 7467600"/>
              <a:gd name="connsiteY257" fmla="*/ 4065759 h 6858000"/>
              <a:gd name="connsiteX258" fmla="*/ 5388878 w 7467600"/>
              <a:gd name="connsiteY258" fmla="*/ 4300185 h 6858000"/>
              <a:gd name="connsiteX259" fmla="*/ 5425556 w 7467600"/>
              <a:gd name="connsiteY259" fmla="*/ 4308967 h 6858000"/>
              <a:gd name="connsiteX260" fmla="*/ 4943646 w 7467600"/>
              <a:gd name="connsiteY260" fmla="*/ 3822916 h 6858000"/>
              <a:gd name="connsiteX261" fmla="*/ 4594837 w 7467600"/>
              <a:gd name="connsiteY261" fmla="*/ 3532274 h 6858000"/>
              <a:gd name="connsiteX262" fmla="*/ 4441737 w 7467600"/>
              <a:gd name="connsiteY262" fmla="*/ 3399734 h 6858000"/>
              <a:gd name="connsiteX263" fmla="*/ 5425834 w 7467600"/>
              <a:gd name="connsiteY263" fmla="*/ 3162785 h 6858000"/>
              <a:gd name="connsiteX264" fmla="*/ 5401644 w 7467600"/>
              <a:gd name="connsiteY264" fmla="*/ 3617847 h 6858000"/>
              <a:gd name="connsiteX265" fmla="*/ 5467256 w 7467600"/>
              <a:gd name="connsiteY265" fmla="*/ 4175494 h 6858000"/>
              <a:gd name="connsiteX266" fmla="*/ 5448069 w 7467600"/>
              <a:gd name="connsiteY266" fmla="*/ 3567554 h 6858000"/>
              <a:gd name="connsiteX267" fmla="*/ 5425834 w 7467600"/>
              <a:gd name="connsiteY267" fmla="*/ 3162785 h 6858000"/>
              <a:gd name="connsiteX268" fmla="*/ 1318687 w 7467600"/>
              <a:gd name="connsiteY268" fmla="*/ 3113840 h 6858000"/>
              <a:gd name="connsiteX269" fmla="*/ 1066793 w 7467600"/>
              <a:gd name="connsiteY269" fmla="*/ 3212171 h 6858000"/>
              <a:gd name="connsiteX270" fmla="*/ 993319 w 7467600"/>
              <a:gd name="connsiteY270" fmla="*/ 3247648 h 6858000"/>
              <a:gd name="connsiteX271" fmla="*/ 853081 w 7467600"/>
              <a:gd name="connsiteY271" fmla="*/ 3312410 h 6858000"/>
              <a:gd name="connsiteX272" fmla="*/ 805957 w 7467600"/>
              <a:gd name="connsiteY272" fmla="*/ 3330443 h 6858000"/>
              <a:gd name="connsiteX273" fmla="*/ 1318687 w 7467600"/>
              <a:gd name="connsiteY273" fmla="*/ 3113840 h 6858000"/>
              <a:gd name="connsiteX274" fmla="*/ 5453702 w 7467600"/>
              <a:gd name="connsiteY274" fmla="*/ 3090882 h 6858000"/>
              <a:gd name="connsiteX275" fmla="*/ 5480135 w 7467600"/>
              <a:gd name="connsiteY275" fmla="*/ 3565802 h 6858000"/>
              <a:gd name="connsiteX276" fmla="*/ 5499023 w 7467600"/>
              <a:gd name="connsiteY276" fmla="*/ 4166310 h 6858000"/>
              <a:gd name="connsiteX277" fmla="*/ 5547022 w 7467600"/>
              <a:gd name="connsiteY277" fmla="*/ 3607838 h 6858000"/>
              <a:gd name="connsiteX278" fmla="*/ 5515964 w 7467600"/>
              <a:gd name="connsiteY278" fmla="*/ 3378541 h 6858000"/>
              <a:gd name="connsiteX279" fmla="*/ 5453702 w 7467600"/>
              <a:gd name="connsiteY279" fmla="*/ 3090882 h 6858000"/>
              <a:gd name="connsiteX280" fmla="*/ 1238695 w 7467600"/>
              <a:gd name="connsiteY280" fmla="*/ 3076820 h 6858000"/>
              <a:gd name="connsiteX281" fmla="*/ 716371 w 7467600"/>
              <a:gd name="connsiteY281" fmla="*/ 3293249 h 6858000"/>
              <a:gd name="connsiteX282" fmla="*/ 579522 w 7467600"/>
              <a:gd name="connsiteY282" fmla="*/ 3371759 h 6858000"/>
              <a:gd name="connsiteX283" fmla="*/ 600288 w 7467600"/>
              <a:gd name="connsiteY283" fmla="*/ 3365555 h 6858000"/>
              <a:gd name="connsiteX284" fmla="*/ 840692 w 7467600"/>
              <a:gd name="connsiteY284" fmla="*/ 3284921 h 6858000"/>
              <a:gd name="connsiteX285" fmla="*/ 979248 w 7467600"/>
              <a:gd name="connsiteY285" fmla="*/ 3221003 h 6858000"/>
              <a:gd name="connsiteX286" fmla="*/ 1053282 w 7467600"/>
              <a:gd name="connsiteY286" fmla="*/ 3185247 h 6858000"/>
              <a:gd name="connsiteX287" fmla="*/ 1320603 w 7467600"/>
              <a:gd name="connsiteY287" fmla="*/ 3081281 h 6858000"/>
              <a:gd name="connsiteX288" fmla="*/ 1238695 w 7467600"/>
              <a:gd name="connsiteY288" fmla="*/ 3076820 h 6858000"/>
              <a:gd name="connsiteX289" fmla="*/ 5425627 w 7467600"/>
              <a:gd name="connsiteY289" fmla="*/ 2954192 h 6858000"/>
              <a:gd name="connsiteX290" fmla="*/ 5470770 w 7467600"/>
              <a:gd name="connsiteY290" fmla="*/ 3005435 h 6858000"/>
              <a:gd name="connsiteX291" fmla="*/ 5519779 w 7467600"/>
              <a:gd name="connsiteY291" fmla="*/ 4359223 h 6858000"/>
              <a:gd name="connsiteX292" fmla="*/ 5520293 w 7467600"/>
              <a:gd name="connsiteY292" fmla="*/ 4360602 h 6858000"/>
              <a:gd name="connsiteX293" fmla="*/ 5767221 w 7467600"/>
              <a:gd name="connsiteY293" fmla="*/ 4665564 h 6858000"/>
              <a:gd name="connsiteX294" fmla="*/ 6937169 w 7467600"/>
              <a:gd name="connsiteY294" fmla="*/ 4815941 h 6858000"/>
              <a:gd name="connsiteX295" fmla="*/ 6953922 w 7467600"/>
              <a:gd name="connsiteY295" fmla="*/ 4890068 h 6858000"/>
              <a:gd name="connsiteX296" fmla="*/ 6071359 w 7467600"/>
              <a:gd name="connsiteY296" fmla="*/ 4770770 h 6858000"/>
              <a:gd name="connsiteX297" fmla="*/ 6038839 w 7467600"/>
              <a:gd name="connsiteY297" fmla="*/ 4764474 h 6858000"/>
              <a:gd name="connsiteX298" fmla="*/ 6038706 w 7467600"/>
              <a:gd name="connsiteY298" fmla="*/ 4763847 h 6858000"/>
              <a:gd name="connsiteX299" fmla="*/ 6037784 w 7467600"/>
              <a:gd name="connsiteY299" fmla="*/ 4764270 h 6858000"/>
              <a:gd name="connsiteX300" fmla="*/ 6038839 w 7467600"/>
              <a:gd name="connsiteY300" fmla="*/ 4764474 h 6858000"/>
              <a:gd name="connsiteX301" fmla="*/ 6040338 w 7467600"/>
              <a:gd name="connsiteY301" fmla="*/ 4771418 h 6858000"/>
              <a:gd name="connsiteX302" fmla="*/ 6024488 w 7467600"/>
              <a:gd name="connsiteY302" fmla="*/ 4809903 h 6858000"/>
              <a:gd name="connsiteX303" fmla="*/ 5599771 w 7467600"/>
              <a:gd name="connsiteY303" fmla="*/ 5509652 h 6858000"/>
              <a:gd name="connsiteX304" fmla="*/ 5548843 w 7467600"/>
              <a:gd name="connsiteY304" fmla="*/ 5563845 h 6858000"/>
              <a:gd name="connsiteX305" fmla="*/ 5940952 w 7467600"/>
              <a:gd name="connsiteY305" fmla="*/ 6250028 h 6858000"/>
              <a:gd name="connsiteX306" fmla="*/ 6043441 w 7467600"/>
              <a:gd name="connsiteY306" fmla="*/ 6665847 h 6858000"/>
              <a:gd name="connsiteX307" fmla="*/ 6093432 w 7467600"/>
              <a:gd name="connsiteY307" fmla="*/ 6858000 h 6858000"/>
              <a:gd name="connsiteX308" fmla="*/ 6034344 w 7467600"/>
              <a:gd name="connsiteY308" fmla="*/ 6858000 h 6858000"/>
              <a:gd name="connsiteX309" fmla="*/ 6026679 w 7467600"/>
              <a:gd name="connsiteY309" fmla="*/ 6836959 h 6858000"/>
              <a:gd name="connsiteX310" fmla="*/ 5800441 w 7467600"/>
              <a:gd name="connsiteY310" fmla="*/ 6335286 h 6858000"/>
              <a:gd name="connsiteX311" fmla="*/ 5526562 w 7467600"/>
              <a:gd name="connsiteY311" fmla="*/ 5705388 h 6858000"/>
              <a:gd name="connsiteX312" fmla="*/ 5519640 w 7467600"/>
              <a:gd name="connsiteY312" fmla="*/ 5683774 h 6858000"/>
              <a:gd name="connsiteX313" fmla="*/ 5844559 w 7467600"/>
              <a:gd name="connsiteY313" fmla="*/ 6553349 h 6858000"/>
              <a:gd name="connsiteX314" fmla="*/ 5975994 w 7467600"/>
              <a:gd name="connsiteY314" fmla="*/ 6858000 h 6858000"/>
              <a:gd name="connsiteX315" fmla="*/ 5898547 w 7467600"/>
              <a:gd name="connsiteY315" fmla="*/ 6858000 h 6858000"/>
              <a:gd name="connsiteX316" fmla="*/ 5682041 w 7467600"/>
              <a:gd name="connsiteY316" fmla="*/ 6355860 h 6858000"/>
              <a:gd name="connsiteX317" fmla="*/ 5461758 w 7467600"/>
              <a:gd name="connsiteY317" fmla="*/ 5820220 h 6858000"/>
              <a:gd name="connsiteX318" fmla="*/ 5237282 w 7467600"/>
              <a:gd name="connsiteY318" fmla="*/ 6579086 h 6858000"/>
              <a:gd name="connsiteX319" fmla="*/ 5115009 w 7467600"/>
              <a:gd name="connsiteY319" fmla="*/ 6858000 h 6858000"/>
              <a:gd name="connsiteX320" fmla="*/ 5028074 w 7467600"/>
              <a:gd name="connsiteY320" fmla="*/ 6858000 h 6858000"/>
              <a:gd name="connsiteX321" fmla="*/ 5079508 w 7467600"/>
              <a:gd name="connsiteY321" fmla="*/ 6749074 h 6858000"/>
              <a:gd name="connsiteX322" fmla="*/ 5371846 w 7467600"/>
              <a:gd name="connsiteY322" fmla="*/ 5924413 h 6858000"/>
              <a:gd name="connsiteX323" fmla="*/ 5270512 w 7467600"/>
              <a:gd name="connsiteY323" fmla="*/ 6138975 h 6858000"/>
              <a:gd name="connsiteX324" fmla="*/ 5062409 w 7467600"/>
              <a:gd name="connsiteY324" fmla="*/ 6653544 h 6858000"/>
              <a:gd name="connsiteX325" fmla="*/ 5036628 w 7467600"/>
              <a:gd name="connsiteY325" fmla="*/ 6754247 h 6858000"/>
              <a:gd name="connsiteX326" fmla="*/ 5009112 w 7467600"/>
              <a:gd name="connsiteY326" fmla="*/ 6858000 h 6858000"/>
              <a:gd name="connsiteX327" fmla="*/ 4976679 w 7467600"/>
              <a:gd name="connsiteY327" fmla="*/ 6858000 h 6858000"/>
              <a:gd name="connsiteX328" fmla="*/ 5006537 w 7467600"/>
              <a:gd name="connsiteY328" fmla="*/ 6747068 h 6858000"/>
              <a:gd name="connsiteX329" fmla="*/ 5032723 w 7467600"/>
              <a:gd name="connsiteY329" fmla="*/ 6644957 h 6858000"/>
              <a:gd name="connsiteX330" fmla="*/ 5242949 w 7467600"/>
              <a:gd name="connsiteY330" fmla="*/ 6125175 h 6858000"/>
              <a:gd name="connsiteX331" fmla="*/ 5286321 w 7467600"/>
              <a:gd name="connsiteY331" fmla="*/ 6033555 h 6858000"/>
              <a:gd name="connsiteX332" fmla="*/ 5008210 w 7467600"/>
              <a:gd name="connsiteY332" fmla="*/ 6649194 h 6858000"/>
              <a:gd name="connsiteX333" fmla="*/ 4986321 w 7467600"/>
              <a:gd name="connsiteY333" fmla="*/ 6765687 h 6858000"/>
              <a:gd name="connsiteX334" fmla="*/ 4973474 w 7467600"/>
              <a:gd name="connsiteY334" fmla="*/ 6858000 h 6858000"/>
              <a:gd name="connsiteX335" fmla="*/ 4907178 w 7467600"/>
              <a:gd name="connsiteY335" fmla="*/ 6858000 h 6858000"/>
              <a:gd name="connsiteX336" fmla="*/ 4910810 w 7467600"/>
              <a:gd name="connsiteY336" fmla="*/ 6829660 h 6858000"/>
              <a:gd name="connsiteX337" fmla="*/ 4987461 w 7467600"/>
              <a:gd name="connsiteY337" fmla="*/ 6432994 h 6858000"/>
              <a:gd name="connsiteX338" fmla="*/ 5179262 w 7467600"/>
              <a:gd name="connsiteY338" fmla="*/ 6035044 h 6858000"/>
              <a:gd name="connsiteX339" fmla="*/ 4689678 w 7467600"/>
              <a:gd name="connsiteY339" fmla="*/ 6440241 h 6858000"/>
              <a:gd name="connsiteX340" fmla="*/ 4477543 w 7467600"/>
              <a:gd name="connsiteY340" fmla="*/ 6674836 h 6858000"/>
              <a:gd name="connsiteX341" fmla="*/ 4329957 w 7467600"/>
              <a:gd name="connsiteY341" fmla="*/ 6858000 h 6858000"/>
              <a:gd name="connsiteX342" fmla="*/ 4218595 w 7467600"/>
              <a:gd name="connsiteY342" fmla="*/ 6858000 h 6858000"/>
              <a:gd name="connsiteX343" fmla="*/ 4368888 w 7467600"/>
              <a:gd name="connsiteY343" fmla="*/ 6668412 h 6858000"/>
              <a:gd name="connsiteX344" fmla="*/ 4563091 w 7467600"/>
              <a:gd name="connsiteY344" fmla="*/ 6442508 h 6858000"/>
              <a:gd name="connsiteX345" fmla="*/ 5387324 w 7467600"/>
              <a:gd name="connsiteY345" fmla="*/ 5705830 h 6858000"/>
              <a:gd name="connsiteX346" fmla="*/ 5073620 w 7467600"/>
              <a:gd name="connsiteY346" fmla="*/ 5955437 h 6858000"/>
              <a:gd name="connsiteX347" fmla="*/ 4689789 w 7467600"/>
              <a:gd name="connsiteY347" fmla="*/ 6268382 h 6858000"/>
              <a:gd name="connsiteX348" fmla="*/ 4418722 w 7467600"/>
              <a:gd name="connsiteY348" fmla="*/ 6570886 h 6858000"/>
              <a:gd name="connsiteX349" fmla="*/ 4214944 w 7467600"/>
              <a:gd name="connsiteY349" fmla="*/ 6858000 h 6858000"/>
              <a:gd name="connsiteX350" fmla="*/ 4177898 w 7467600"/>
              <a:gd name="connsiteY350" fmla="*/ 6858000 h 6858000"/>
              <a:gd name="connsiteX351" fmla="*/ 4391597 w 7467600"/>
              <a:gd name="connsiteY351" fmla="*/ 6556370 h 6858000"/>
              <a:gd name="connsiteX352" fmla="*/ 4668889 w 7467600"/>
              <a:gd name="connsiteY352" fmla="*/ 6246399 h 6858000"/>
              <a:gd name="connsiteX353" fmla="*/ 5055427 w 7467600"/>
              <a:gd name="connsiteY353" fmla="*/ 5931476 h 6858000"/>
              <a:gd name="connsiteX354" fmla="*/ 5371814 w 7467600"/>
              <a:gd name="connsiteY354" fmla="*/ 5678975 h 6858000"/>
              <a:gd name="connsiteX355" fmla="*/ 4987918 w 7467600"/>
              <a:gd name="connsiteY355" fmla="*/ 5838701 h 6858000"/>
              <a:gd name="connsiteX356" fmla="*/ 4317146 w 7467600"/>
              <a:gd name="connsiteY356" fmla="*/ 6587716 h 6858000"/>
              <a:gd name="connsiteX357" fmla="*/ 4171627 w 7467600"/>
              <a:gd name="connsiteY357" fmla="*/ 6858000 h 6858000"/>
              <a:gd name="connsiteX358" fmla="*/ 4081585 w 7467600"/>
              <a:gd name="connsiteY358" fmla="*/ 6858000 h 6858000"/>
              <a:gd name="connsiteX359" fmla="*/ 4238603 w 7467600"/>
              <a:gd name="connsiteY359" fmla="*/ 6559341 h 6858000"/>
              <a:gd name="connsiteX360" fmla="*/ 4778333 w 7467600"/>
              <a:gd name="connsiteY360" fmla="*/ 5873626 h 6858000"/>
              <a:gd name="connsiteX361" fmla="*/ 5414185 w 7467600"/>
              <a:gd name="connsiteY361" fmla="*/ 5573882 h 6858000"/>
              <a:gd name="connsiteX362" fmla="*/ 5959648 w 7467600"/>
              <a:gd name="connsiteY362" fmla="*/ 4760797 h 6858000"/>
              <a:gd name="connsiteX363" fmla="*/ 5355019 w 7467600"/>
              <a:gd name="connsiteY363" fmla="*/ 4734672 h 6858000"/>
              <a:gd name="connsiteX364" fmla="*/ 5083565 w 7467600"/>
              <a:gd name="connsiteY364" fmla="*/ 5179121 h 6858000"/>
              <a:gd name="connsiteX365" fmla="*/ 4713577 w 7467600"/>
              <a:gd name="connsiteY365" fmla="*/ 5616803 h 6858000"/>
              <a:gd name="connsiteX366" fmla="*/ 3989559 w 7467600"/>
              <a:gd name="connsiteY366" fmla="*/ 6145945 h 6858000"/>
              <a:gd name="connsiteX367" fmla="*/ 3939824 w 7467600"/>
              <a:gd name="connsiteY367" fmla="*/ 6066900 h 6858000"/>
              <a:gd name="connsiteX368" fmla="*/ 4584537 w 7467600"/>
              <a:gd name="connsiteY368" fmla="*/ 5324826 h 6858000"/>
              <a:gd name="connsiteX369" fmla="*/ 5037105 w 7467600"/>
              <a:gd name="connsiteY369" fmla="*/ 5088765 h 6858000"/>
              <a:gd name="connsiteX370" fmla="*/ 5039930 w 7467600"/>
              <a:gd name="connsiteY370" fmla="*/ 5089585 h 6858000"/>
              <a:gd name="connsiteX371" fmla="*/ 5263764 w 7467600"/>
              <a:gd name="connsiteY371" fmla="*/ 4735525 h 6858000"/>
              <a:gd name="connsiteX372" fmla="*/ 4086300 w 7467600"/>
              <a:gd name="connsiteY372" fmla="*/ 4884599 h 6858000"/>
              <a:gd name="connsiteX373" fmla="*/ 4085485 w 7467600"/>
              <a:gd name="connsiteY373" fmla="*/ 4899070 h 6858000"/>
              <a:gd name="connsiteX374" fmla="*/ 3871915 w 7467600"/>
              <a:gd name="connsiteY374" fmla="*/ 5253645 h 6858000"/>
              <a:gd name="connsiteX375" fmla="*/ 3799374 w 7467600"/>
              <a:gd name="connsiteY375" fmla="*/ 5466127 h 6858000"/>
              <a:gd name="connsiteX376" fmla="*/ 3498850 w 7467600"/>
              <a:gd name="connsiteY376" fmla="*/ 6661888 h 6858000"/>
              <a:gd name="connsiteX377" fmla="*/ 3399216 w 7467600"/>
              <a:gd name="connsiteY377" fmla="*/ 6858000 h 6858000"/>
              <a:gd name="connsiteX378" fmla="*/ 3303688 w 7467600"/>
              <a:gd name="connsiteY378" fmla="*/ 6858000 h 6858000"/>
              <a:gd name="connsiteX379" fmla="*/ 3391774 w 7467600"/>
              <a:gd name="connsiteY379" fmla="*/ 6697181 h 6858000"/>
              <a:gd name="connsiteX380" fmla="*/ 3735540 w 7467600"/>
              <a:gd name="connsiteY380" fmla="*/ 5546923 h 6858000"/>
              <a:gd name="connsiteX381" fmla="*/ 3729438 w 7467600"/>
              <a:gd name="connsiteY381" fmla="*/ 5569058 h 6858000"/>
              <a:gd name="connsiteX382" fmla="*/ 3707782 w 7467600"/>
              <a:gd name="connsiteY382" fmla="*/ 5644908 h 6858000"/>
              <a:gd name="connsiteX383" fmla="*/ 3583827 w 7467600"/>
              <a:gd name="connsiteY383" fmla="*/ 6039215 h 6858000"/>
              <a:gd name="connsiteX384" fmla="*/ 3547861 w 7467600"/>
              <a:gd name="connsiteY384" fmla="*/ 6129609 h 6858000"/>
              <a:gd name="connsiteX385" fmla="*/ 3490905 w 7467600"/>
              <a:gd name="connsiteY385" fmla="*/ 6277660 h 6858000"/>
              <a:gd name="connsiteX386" fmla="*/ 3455859 w 7467600"/>
              <a:gd name="connsiteY386" fmla="*/ 6391301 h 6858000"/>
              <a:gd name="connsiteX387" fmla="*/ 3429112 w 7467600"/>
              <a:gd name="connsiteY387" fmla="*/ 6479469 h 6858000"/>
              <a:gd name="connsiteX388" fmla="*/ 3304862 w 7467600"/>
              <a:gd name="connsiteY388" fmla="*/ 6796476 h 6858000"/>
              <a:gd name="connsiteX389" fmla="*/ 3276071 w 7467600"/>
              <a:gd name="connsiteY389" fmla="*/ 6858000 h 6858000"/>
              <a:gd name="connsiteX390" fmla="*/ 3240805 w 7467600"/>
              <a:gd name="connsiteY390" fmla="*/ 6858000 h 6858000"/>
              <a:gd name="connsiteX391" fmla="*/ 3275917 w 7467600"/>
              <a:gd name="connsiteY391" fmla="*/ 6783192 h 6858000"/>
              <a:gd name="connsiteX392" fmla="*/ 3399358 w 7467600"/>
              <a:gd name="connsiteY392" fmla="*/ 6469011 h 6858000"/>
              <a:gd name="connsiteX393" fmla="*/ 3425650 w 7467600"/>
              <a:gd name="connsiteY393" fmla="*/ 6381333 h 6858000"/>
              <a:gd name="connsiteX394" fmla="*/ 3460661 w 7467600"/>
              <a:gd name="connsiteY394" fmla="*/ 6266763 h 6858000"/>
              <a:gd name="connsiteX395" fmla="*/ 3518021 w 7467600"/>
              <a:gd name="connsiteY395" fmla="*/ 6117298 h 6858000"/>
              <a:gd name="connsiteX396" fmla="*/ 3554035 w 7467600"/>
              <a:gd name="connsiteY396" fmla="*/ 6027832 h 6858000"/>
              <a:gd name="connsiteX397" fmla="*/ 3677174 w 7467600"/>
              <a:gd name="connsiteY397" fmla="*/ 5636351 h 6858000"/>
              <a:gd name="connsiteX398" fmla="*/ 3698819 w 7467600"/>
              <a:gd name="connsiteY398" fmla="*/ 5560503 h 6858000"/>
              <a:gd name="connsiteX399" fmla="*/ 3702094 w 7467600"/>
              <a:gd name="connsiteY399" fmla="*/ 5549194 h 6858000"/>
              <a:gd name="connsiteX400" fmla="*/ 3398355 w 7467600"/>
              <a:gd name="connsiteY400" fmla="*/ 6094603 h 6858000"/>
              <a:gd name="connsiteX401" fmla="*/ 3193941 w 7467600"/>
              <a:gd name="connsiteY401" fmla="*/ 6798775 h 6858000"/>
              <a:gd name="connsiteX402" fmla="*/ 3184140 w 7467600"/>
              <a:gd name="connsiteY402" fmla="*/ 6858000 h 6858000"/>
              <a:gd name="connsiteX403" fmla="*/ 3099978 w 7467600"/>
              <a:gd name="connsiteY403" fmla="*/ 6858000 h 6858000"/>
              <a:gd name="connsiteX404" fmla="*/ 3101556 w 7467600"/>
              <a:gd name="connsiteY404" fmla="*/ 6843337 h 6858000"/>
              <a:gd name="connsiteX405" fmla="*/ 3370162 w 7467600"/>
              <a:gd name="connsiteY405" fmla="*/ 5785550 h 6858000"/>
              <a:gd name="connsiteX406" fmla="*/ 3746477 w 7467600"/>
              <a:gd name="connsiteY406" fmla="*/ 5377889 h 6858000"/>
              <a:gd name="connsiteX407" fmla="*/ 3863399 w 7467600"/>
              <a:gd name="connsiteY407" fmla="*/ 5087257 h 6858000"/>
              <a:gd name="connsiteX408" fmla="*/ 3968712 w 7467600"/>
              <a:gd name="connsiteY408" fmla="*/ 4913989 h 6858000"/>
              <a:gd name="connsiteX409" fmla="*/ 2792390 w 7467600"/>
              <a:gd name="connsiteY409" fmla="*/ 5382974 h 6858000"/>
              <a:gd name="connsiteX410" fmla="*/ 2714982 w 7467600"/>
              <a:gd name="connsiteY410" fmla="*/ 5427051 h 6858000"/>
              <a:gd name="connsiteX411" fmla="*/ 2813361 w 7467600"/>
              <a:gd name="connsiteY411" fmla="*/ 6023912 h 6858000"/>
              <a:gd name="connsiteX412" fmla="*/ 2688430 w 7467600"/>
              <a:gd name="connsiteY412" fmla="*/ 6801564 h 6858000"/>
              <a:gd name="connsiteX413" fmla="*/ 2629626 w 7467600"/>
              <a:gd name="connsiteY413" fmla="*/ 6763394 h 6858000"/>
              <a:gd name="connsiteX414" fmla="*/ 2565328 w 7467600"/>
              <a:gd name="connsiteY414" fmla="*/ 5516399 h 6858000"/>
              <a:gd name="connsiteX415" fmla="*/ 1922999 w 7467600"/>
              <a:gd name="connsiteY415" fmla="*/ 5980343 h 6858000"/>
              <a:gd name="connsiteX416" fmla="*/ 1950261 w 7467600"/>
              <a:gd name="connsiteY416" fmla="*/ 6405858 h 6858000"/>
              <a:gd name="connsiteX417" fmla="*/ 2365554 w 7467600"/>
              <a:gd name="connsiteY417" fmla="*/ 6759107 h 6858000"/>
              <a:gd name="connsiteX418" fmla="*/ 2424142 w 7467600"/>
              <a:gd name="connsiteY418" fmla="*/ 6858000 h 6858000"/>
              <a:gd name="connsiteX419" fmla="*/ 2395994 w 7467600"/>
              <a:gd name="connsiteY419" fmla="*/ 6858000 h 6858000"/>
              <a:gd name="connsiteX420" fmla="*/ 2392863 w 7467600"/>
              <a:gd name="connsiteY420" fmla="*/ 6852964 h 6858000"/>
              <a:gd name="connsiteX421" fmla="*/ 2017589 w 7467600"/>
              <a:gd name="connsiteY421" fmla="*/ 6493982 h 6858000"/>
              <a:gd name="connsiteX422" fmla="*/ 2147336 w 7467600"/>
              <a:gd name="connsiteY422" fmla="*/ 6594052 h 6858000"/>
              <a:gd name="connsiteX423" fmla="*/ 2207047 w 7467600"/>
              <a:gd name="connsiteY423" fmla="*/ 6654540 h 6858000"/>
              <a:gd name="connsiteX424" fmla="*/ 2299106 w 7467600"/>
              <a:gd name="connsiteY424" fmla="*/ 6778931 h 6858000"/>
              <a:gd name="connsiteX425" fmla="*/ 2314430 w 7467600"/>
              <a:gd name="connsiteY425" fmla="*/ 6801144 h 6858000"/>
              <a:gd name="connsiteX426" fmla="*/ 2352406 w 7467600"/>
              <a:gd name="connsiteY426" fmla="*/ 6858000 h 6858000"/>
              <a:gd name="connsiteX427" fmla="*/ 2314492 w 7467600"/>
              <a:gd name="connsiteY427" fmla="*/ 6858000 h 6858000"/>
              <a:gd name="connsiteX428" fmla="*/ 2288095 w 7467600"/>
              <a:gd name="connsiteY428" fmla="*/ 6818030 h 6858000"/>
              <a:gd name="connsiteX429" fmla="*/ 2272768 w 7467600"/>
              <a:gd name="connsiteY429" fmla="*/ 6795822 h 6858000"/>
              <a:gd name="connsiteX430" fmla="*/ 2182715 w 7467600"/>
              <a:gd name="connsiteY430" fmla="*/ 6675071 h 6858000"/>
              <a:gd name="connsiteX431" fmla="*/ 2032061 w 7467600"/>
              <a:gd name="connsiteY431" fmla="*/ 6541380 h 6858000"/>
              <a:gd name="connsiteX432" fmla="*/ 2257220 w 7467600"/>
              <a:gd name="connsiteY432" fmla="*/ 6826257 h 6858000"/>
              <a:gd name="connsiteX433" fmla="*/ 2281324 w 7467600"/>
              <a:gd name="connsiteY433" fmla="*/ 6858000 h 6858000"/>
              <a:gd name="connsiteX434" fmla="*/ 2242860 w 7467600"/>
              <a:gd name="connsiteY434" fmla="*/ 6858000 h 6858000"/>
              <a:gd name="connsiteX435" fmla="*/ 2232818 w 7467600"/>
              <a:gd name="connsiteY435" fmla="*/ 6844926 h 6858000"/>
              <a:gd name="connsiteX436" fmla="*/ 1990172 w 7467600"/>
              <a:gd name="connsiteY436" fmla="*/ 6542121 h 6858000"/>
              <a:gd name="connsiteX437" fmla="*/ 2124090 w 7467600"/>
              <a:gd name="connsiteY437" fmla="*/ 6761017 h 6858000"/>
              <a:gd name="connsiteX438" fmla="*/ 2200380 w 7467600"/>
              <a:gd name="connsiteY438" fmla="*/ 6858000 h 6858000"/>
              <a:gd name="connsiteX439" fmla="*/ 2147507 w 7467600"/>
              <a:gd name="connsiteY439" fmla="*/ 6858000 h 6858000"/>
              <a:gd name="connsiteX440" fmla="*/ 2070668 w 7467600"/>
              <a:gd name="connsiteY440" fmla="*/ 6761520 h 6858000"/>
              <a:gd name="connsiteX441" fmla="*/ 1975142 w 7467600"/>
              <a:gd name="connsiteY441" fmla="*/ 6585570 h 6858000"/>
              <a:gd name="connsiteX442" fmla="*/ 2050035 w 7467600"/>
              <a:gd name="connsiteY442" fmla="*/ 6813345 h 6858000"/>
              <a:gd name="connsiteX443" fmla="*/ 2063025 w 7467600"/>
              <a:gd name="connsiteY443" fmla="*/ 6858000 h 6858000"/>
              <a:gd name="connsiteX444" fmla="*/ 2021675 w 7467600"/>
              <a:gd name="connsiteY444" fmla="*/ 6858000 h 6858000"/>
              <a:gd name="connsiteX445" fmla="*/ 2019308 w 7467600"/>
              <a:gd name="connsiteY445" fmla="*/ 6847118 h 6858000"/>
              <a:gd name="connsiteX446" fmla="*/ 1938835 w 7467600"/>
              <a:gd name="connsiteY446" fmla="*/ 6551160 h 6858000"/>
              <a:gd name="connsiteX447" fmla="*/ 1953230 w 7467600"/>
              <a:gd name="connsiteY447" fmla="*/ 6759699 h 6858000"/>
              <a:gd name="connsiteX448" fmla="*/ 1956763 w 7467600"/>
              <a:gd name="connsiteY448" fmla="*/ 6778191 h 6858000"/>
              <a:gd name="connsiteX449" fmla="*/ 1967925 w 7467600"/>
              <a:gd name="connsiteY449" fmla="*/ 6858000 h 6858000"/>
              <a:gd name="connsiteX450" fmla="*/ 1936622 w 7467600"/>
              <a:gd name="connsiteY450" fmla="*/ 6858000 h 6858000"/>
              <a:gd name="connsiteX451" fmla="*/ 1926261 w 7467600"/>
              <a:gd name="connsiteY451" fmla="*/ 6784064 h 6858000"/>
              <a:gd name="connsiteX452" fmla="*/ 1922724 w 7467600"/>
              <a:gd name="connsiteY452" fmla="*/ 6765577 h 6858000"/>
              <a:gd name="connsiteX453" fmla="*/ 1904650 w 7467600"/>
              <a:gd name="connsiteY453" fmla="*/ 6639616 h 6858000"/>
              <a:gd name="connsiteX454" fmla="*/ 1885273 w 7467600"/>
              <a:gd name="connsiteY454" fmla="*/ 6858000 h 6858000"/>
              <a:gd name="connsiteX455" fmla="*/ 1854363 w 7467600"/>
              <a:gd name="connsiteY455" fmla="*/ 6858000 h 6858000"/>
              <a:gd name="connsiteX456" fmla="*/ 1880391 w 7467600"/>
              <a:gd name="connsiteY456" fmla="*/ 6603796 h 6858000"/>
              <a:gd name="connsiteX457" fmla="*/ 1818273 w 7467600"/>
              <a:gd name="connsiteY457" fmla="*/ 6715729 h 6858000"/>
              <a:gd name="connsiteX458" fmla="*/ 1794691 w 7467600"/>
              <a:gd name="connsiteY458" fmla="*/ 6843239 h 6858000"/>
              <a:gd name="connsiteX459" fmla="*/ 1794914 w 7467600"/>
              <a:gd name="connsiteY459" fmla="*/ 6858000 h 6858000"/>
              <a:gd name="connsiteX460" fmla="*/ 1746128 w 7467600"/>
              <a:gd name="connsiteY460" fmla="*/ 6858000 h 6858000"/>
              <a:gd name="connsiteX461" fmla="*/ 1753934 w 7467600"/>
              <a:gd name="connsiteY461" fmla="*/ 6724796 h 6858000"/>
              <a:gd name="connsiteX462" fmla="*/ 1792053 w 7467600"/>
              <a:gd name="connsiteY462" fmla="*/ 6572396 h 6858000"/>
              <a:gd name="connsiteX463" fmla="*/ 1862248 w 7467600"/>
              <a:gd name="connsiteY463" fmla="*/ 6266397 h 6858000"/>
              <a:gd name="connsiteX464" fmla="*/ 1862250 w 7467600"/>
              <a:gd name="connsiteY464" fmla="*/ 6033531 h 6858000"/>
              <a:gd name="connsiteX465" fmla="*/ 1211999 w 7467600"/>
              <a:gd name="connsiteY465" fmla="*/ 6683610 h 6858000"/>
              <a:gd name="connsiteX466" fmla="*/ 1213266 w 7467600"/>
              <a:gd name="connsiteY466" fmla="*/ 6691947 h 6858000"/>
              <a:gd name="connsiteX467" fmla="*/ 1203370 w 7467600"/>
              <a:gd name="connsiteY467" fmla="*/ 6850676 h 6858000"/>
              <a:gd name="connsiteX468" fmla="*/ 1203671 w 7467600"/>
              <a:gd name="connsiteY468" fmla="*/ 6858000 h 6858000"/>
              <a:gd name="connsiteX469" fmla="*/ 1143180 w 7467600"/>
              <a:gd name="connsiteY469" fmla="*/ 6858000 h 6858000"/>
              <a:gd name="connsiteX470" fmla="*/ 1142176 w 7467600"/>
              <a:gd name="connsiteY470" fmla="*/ 6766045 h 6858000"/>
              <a:gd name="connsiteX471" fmla="*/ 1067484 w 7467600"/>
              <a:gd name="connsiteY471" fmla="*/ 6858000 h 6858000"/>
              <a:gd name="connsiteX472" fmla="*/ 953928 w 7467600"/>
              <a:gd name="connsiteY472" fmla="*/ 6858000 h 6858000"/>
              <a:gd name="connsiteX473" fmla="*/ 959715 w 7467600"/>
              <a:gd name="connsiteY473" fmla="*/ 6850185 h 6858000"/>
              <a:gd name="connsiteX474" fmla="*/ 1483788 w 7467600"/>
              <a:gd name="connsiteY474" fmla="*/ 6259174 h 6858000"/>
              <a:gd name="connsiteX475" fmla="*/ 1100671 w 7467600"/>
              <a:gd name="connsiteY475" fmla="*/ 6252137 h 6858000"/>
              <a:gd name="connsiteX476" fmla="*/ 1090144 w 7467600"/>
              <a:gd name="connsiteY476" fmla="*/ 6256748 h 6858000"/>
              <a:gd name="connsiteX477" fmla="*/ 1095872 w 7467600"/>
              <a:gd name="connsiteY477" fmla="*/ 6271892 h 6858000"/>
              <a:gd name="connsiteX478" fmla="*/ 262785 w 7467600"/>
              <a:gd name="connsiteY478" fmla="*/ 6845450 h 6858000"/>
              <a:gd name="connsiteX479" fmla="*/ 209968 w 7467600"/>
              <a:gd name="connsiteY479" fmla="*/ 6770713 h 6858000"/>
              <a:gd name="connsiteX480" fmla="*/ 873460 w 7467600"/>
              <a:gd name="connsiteY480" fmla="*/ 6253768 h 6858000"/>
              <a:gd name="connsiteX481" fmla="*/ 192686 w 7467600"/>
              <a:gd name="connsiteY481" fmla="*/ 5849257 h 6858000"/>
              <a:gd name="connsiteX482" fmla="*/ 4696 w 7467600"/>
              <a:gd name="connsiteY482" fmla="*/ 5697668 h 6858000"/>
              <a:gd name="connsiteX483" fmla="*/ 0 w 7467600"/>
              <a:gd name="connsiteY483" fmla="*/ 5689984 h 6858000"/>
              <a:gd name="connsiteX484" fmla="*/ 0 w 7467600"/>
              <a:gd name="connsiteY484" fmla="*/ 5513472 h 6858000"/>
              <a:gd name="connsiteX485" fmla="*/ 174101 w 7467600"/>
              <a:gd name="connsiteY485" fmla="*/ 5620277 h 6858000"/>
              <a:gd name="connsiteX486" fmla="*/ 891800 w 7467600"/>
              <a:gd name="connsiteY486" fmla="*/ 6036935 h 6858000"/>
              <a:gd name="connsiteX487" fmla="*/ 1072219 w 7467600"/>
              <a:gd name="connsiteY487" fmla="*/ 6169443 h 6858000"/>
              <a:gd name="connsiteX488" fmla="*/ 1074117 w 7467600"/>
              <a:gd name="connsiteY488" fmla="*/ 6170301 h 6858000"/>
              <a:gd name="connsiteX489" fmla="*/ 1083114 w 7467600"/>
              <a:gd name="connsiteY489" fmla="*/ 6174131 h 6858000"/>
              <a:gd name="connsiteX490" fmla="*/ 1543010 w 7467600"/>
              <a:gd name="connsiteY490" fmla="*/ 6191140 h 6858000"/>
              <a:gd name="connsiteX491" fmla="*/ 1551080 w 7467600"/>
              <a:gd name="connsiteY491" fmla="*/ 6195006 h 6858000"/>
              <a:gd name="connsiteX492" fmla="*/ 2345443 w 7467600"/>
              <a:gd name="connsiteY492" fmla="*/ 5549882 h 6858000"/>
              <a:gd name="connsiteX493" fmla="*/ 1721499 w 7467600"/>
              <a:gd name="connsiteY493" fmla="*/ 5599969 h 6858000"/>
              <a:gd name="connsiteX494" fmla="*/ 767716 w 7467600"/>
              <a:gd name="connsiteY494" fmla="*/ 5472768 h 6858000"/>
              <a:gd name="connsiteX495" fmla="*/ 722147 w 7467600"/>
              <a:gd name="connsiteY495" fmla="*/ 5393091 h 6858000"/>
              <a:gd name="connsiteX496" fmla="*/ 1485552 w 7467600"/>
              <a:gd name="connsiteY496" fmla="*/ 5313202 h 6858000"/>
              <a:gd name="connsiteX497" fmla="*/ 2143004 w 7467600"/>
              <a:gd name="connsiteY497" fmla="*/ 5402420 h 6858000"/>
              <a:gd name="connsiteX498" fmla="*/ 1933391 w 7467600"/>
              <a:gd name="connsiteY498" fmla="*/ 5156971 h 6858000"/>
              <a:gd name="connsiteX499" fmla="*/ 1827118 w 7467600"/>
              <a:gd name="connsiteY499" fmla="*/ 4968410 h 6858000"/>
              <a:gd name="connsiteX500" fmla="*/ 1837349 w 7467600"/>
              <a:gd name="connsiteY500" fmla="*/ 4956357 h 6858000"/>
              <a:gd name="connsiteX501" fmla="*/ 2162835 w 7467600"/>
              <a:gd name="connsiteY501" fmla="*/ 5187853 h 6858000"/>
              <a:gd name="connsiteX502" fmla="*/ 2257167 w 7467600"/>
              <a:gd name="connsiteY502" fmla="*/ 5462123 h 6858000"/>
              <a:gd name="connsiteX503" fmla="*/ 2261598 w 7467600"/>
              <a:gd name="connsiteY503" fmla="*/ 5467998 h 6858000"/>
              <a:gd name="connsiteX504" fmla="*/ 2437177 w 7467600"/>
              <a:gd name="connsiteY504" fmla="*/ 5479608 h 6858000"/>
              <a:gd name="connsiteX505" fmla="*/ 2445247 w 7467600"/>
              <a:gd name="connsiteY505" fmla="*/ 5483476 h 6858000"/>
              <a:gd name="connsiteX506" fmla="*/ 2743626 w 7467600"/>
              <a:gd name="connsiteY506" fmla="*/ 5304819 h 6858000"/>
              <a:gd name="connsiteX507" fmla="*/ 3048102 w 7467600"/>
              <a:gd name="connsiteY507" fmla="*/ 5150595 h 6858000"/>
              <a:gd name="connsiteX508" fmla="*/ 1799414 w 7467600"/>
              <a:gd name="connsiteY508" fmla="*/ 4694732 h 6858000"/>
              <a:gd name="connsiteX509" fmla="*/ 1771735 w 7467600"/>
              <a:gd name="connsiteY509" fmla="*/ 4619929 h 6858000"/>
              <a:gd name="connsiteX510" fmla="*/ 3104273 w 7467600"/>
              <a:gd name="connsiteY510" fmla="*/ 5076159 h 6858000"/>
              <a:gd name="connsiteX511" fmla="*/ 3113245 w 7467600"/>
              <a:gd name="connsiteY511" fmla="*/ 5090705 h 6858000"/>
              <a:gd name="connsiteX512" fmla="*/ 3126294 w 7467600"/>
              <a:gd name="connsiteY512" fmla="*/ 5114400 h 6858000"/>
              <a:gd name="connsiteX513" fmla="*/ 3937433 w 7467600"/>
              <a:gd name="connsiteY513" fmla="*/ 4830473 h 6858000"/>
              <a:gd name="connsiteX514" fmla="*/ 3590475 w 7467600"/>
              <a:gd name="connsiteY514" fmla="*/ 4597974 h 6858000"/>
              <a:gd name="connsiteX515" fmla="*/ 3100264 w 7467600"/>
              <a:gd name="connsiteY515" fmla="*/ 4579845 h 6858000"/>
              <a:gd name="connsiteX516" fmla="*/ 2183576 w 7467600"/>
              <a:gd name="connsiteY516" fmla="*/ 4227150 h 6858000"/>
              <a:gd name="connsiteX517" fmla="*/ 2151029 w 7467600"/>
              <a:gd name="connsiteY517" fmla="*/ 4146947 h 6858000"/>
              <a:gd name="connsiteX518" fmla="*/ 3563434 w 7467600"/>
              <a:gd name="connsiteY518" fmla="*/ 4469115 h 6858000"/>
              <a:gd name="connsiteX519" fmla="*/ 3177952 w 7467600"/>
              <a:gd name="connsiteY519" fmla="*/ 3657386 h 6858000"/>
              <a:gd name="connsiteX520" fmla="*/ 3189263 w 7467600"/>
              <a:gd name="connsiteY520" fmla="*/ 3625726 h 6858000"/>
              <a:gd name="connsiteX521" fmla="*/ 3560912 w 7467600"/>
              <a:gd name="connsiteY521" fmla="*/ 4079863 h 6858000"/>
              <a:gd name="connsiteX522" fmla="*/ 3626636 w 7467600"/>
              <a:gd name="connsiteY522" fmla="*/ 4512230 h 6858000"/>
              <a:gd name="connsiteX523" fmla="*/ 3653088 w 7467600"/>
              <a:gd name="connsiteY523" fmla="*/ 4521417 h 6858000"/>
              <a:gd name="connsiteX524" fmla="*/ 3988128 w 7467600"/>
              <a:gd name="connsiteY524" fmla="*/ 4817267 h 6858000"/>
              <a:gd name="connsiteX525" fmla="*/ 4830582 w 7467600"/>
              <a:gd name="connsiteY525" fmla="*/ 4676000 h 6858000"/>
              <a:gd name="connsiteX526" fmla="*/ 4830100 w 7467600"/>
              <a:gd name="connsiteY526" fmla="*/ 4675554 h 6858000"/>
              <a:gd name="connsiteX527" fmla="*/ 4036318 w 7467600"/>
              <a:gd name="connsiteY527" fmla="*/ 4147013 h 6858000"/>
              <a:gd name="connsiteX528" fmla="*/ 3432098 w 7467600"/>
              <a:gd name="connsiteY528" fmla="*/ 3537312 h 6858000"/>
              <a:gd name="connsiteX529" fmla="*/ 3446761 w 7467600"/>
              <a:gd name="connsiteY529" fmla="*/ 3461278 h 6858000"/>
              <a:gd name="connsiteX530" fmla="*/ 4419733 w 7467600"/>
              <a:gd name="connsiteY530" fmla="*/ 3963555 h 6858000"/>
              <a:gd name="connsiteX531" fmla="*/ 4781371 w 7467600"/>
              <a:gd name="connsiteY531" fmla="*/ 4458604 h 6858000"/>
              <a:gd name="connsiteX532" fmla="*/ 4780440 w 7467600"/>
              <a:gd name="connsiteY532" fmla="*/ 4470290 h 6858000"/>
              <a:gd name="connsiteX533" fmla="*/ 4898954 w 7467600"/>
              <a:gd name="connsiteY533" fmla="*/ 4662092 h 6858000"/>
              <a:gd name="connsiteX534" fmla="*/ 4900699 w 7467600"/>
              <a:gd name="connsiteY534" fmla="*/ 4670867 h 6858000"/>
              <a:gd name="connsiteX535" fmla="*/ 5714511 w 7467600"/>
              <a:gd name="connsiteY535" fmla="*/ 4663483 h 6858000"/>
              <a:gd name="connsiteX536" fmla="*/ 5464793 w 7467600"/>
              <a:gd name="connsiteY536" fmla="*/ 4393556 h 6858000"/>
              <a:gd name="connsiteX537" fmla="*/ 5461897 w 7467600"/>
              <a:gd name="connsiteY537" fmla="*/ 4390879 h 6858000"/>
              <a:gd name="connsiteX538" fmla="*/ 4294126 w 7467600"/>
              <a:gd name="connsiteY538" fmla="*/ 3303048 h 6858000"/>
              <a:gd name="connsiteX539" fmla="*/ 4305321 w 7467600"/>
              <a:gd name="connsiteY539" fmla="*/ 3256953 h 6858000"/>
              <a:gd name="connsiteX540" fmla="*/ 4949299 w 7467600"/>
              <a:gd name="connsiteY540" fmla="*/ 3766336 h 6858000"/>
              <a:gd name="connsiteX541" fmla="*/ 5291452 w 7467600"/>
              <a:gd name="connsiteY541" fmla="*/ 4076801 h 6858000"/>
              <a:gd name="connsiteX542" fmla="*/ 5434998 w 7467600"/>
              <a:gd name="connsiteY542" fmla="*/ 4254100 h 6858000"/>
              <a:gd name="connsiteX543" fmla="*/ 5351015 w 7467600"/>
              <a:gd name="connsiteY543" fmla="*/ 3760989 h 6858000"/>
              <a:gd name="connsiteX544" fmla="*/ 5413780 w 7467600"/>
              <a:gd name="connsiteY544" fmla="*/ 2966265 h 6858000"/>
              <a:gd name="connsiteX545" fmla="*/ 5425627 w 7467600"/>
              <a:gd name="connsiteY545" fmla="*/ 2954192 h 6858000"/>
              <a:gd name="connsiteX546" fmla="*/ 6604735 w 7467600"/>
              <a:gd name="connsiteY546" fmla="*/ 2041381 h 6858000"/>
              <a:gd name="connsiteX547" fmla="*/ 7204487 w 7467600"/>
              <a:gd name="connsiteY547" fmla="*/ 2742112 h 6858000"/>
              <a:gd name="connsiteX548" fmla="*/ 7131592 w 7467600"/>
              <a:gd name="connsiteY548" fmla="*/ 2672096 h 6858000"/>
              <a:gd name="connsiteX549" fmla="*/ 6996344 w 7467600"/>
              <a:gd name="connsiteY549" fmla="*/ 2518310 h 6858000"/>
              <a:gd name="connsiteX550" fmla="*/ 6735495 w 7467600"/>
              <a:gd name="connsiteY550" fmla="*/ 2196890 h 6858000"/>
              <a:gd name="connsiteX551" fmla="*/ 6721901 w 7467600"/>
              <a:gd name="connsiteY551" fmla="*/ 2179274 h 6858000"/>
              <a:gd name="connsiteX552" fmla="*/ 6604735 w 7467600"/>
              <a:gd name="connsiteY552" fmla="*/ 2041381 h 6858000"/>
              <a:gd name="connsiteX553" fmla="*/ 6591670 w 7467600"/>
              <a:gd name="connsiteY553" fmla="*/ 1988277 h 6858000"/>
              <a:gd name="connsiteX554" fmla="*/ 6747349 w 7467600"/>
              <a:gd name="connsiteY554" fmla="*/ 2160069 h 6858000"/>
              <a:gd name="connsiteX555" fmla="*/ 6760943 w 7467600"/>
              <a:gd name="connsiteY555" fmla="*/ 2177686 h 6858000"/>
              <a:gd name="connsiteX556" fmla="*/ 7021065 w 7467600"/>
              <a:gd name="connsiteY556" fmla="*/ 2498102 h 6858000"/>
              <a:gd name="connsiteX557" fmla="*/ 7155223 w 7467600"/>
              <a:gd name="connsiteY557" fmla="*/ 2650386 h 6858000"/>
              <a:gd name="connsiteX558" fmla="*/ 7203167 w 7467600"/>
              <a:gd name="connsiteY558" fmla="*/ 2697288 h 6858000"/>
              <a:gd name="connsiteX559" fmla="*/ 6937703 w 7467600"/>
              <a:gd name="connsiteY559" fmla="*/ 2321981 h 6858000"/>
              <a:gd name="connsiteX560" fmla="*/ 6591670 w 7467600"/>
              <a:gd name="connsiteY560" fmla="*/ 1988277 h 6858000"/>
              <a:gd name="connsiteX561" fmla="*/ 5798671 w 7467600"/>
              <a:gd name="connsiteY561" fmla="*/ 1981601 h 6858000"/>
              <a:gd name="connsiteX562" fmla="*/ 5754709 w 7467600"/>
              <a:gd name="connsiteY562" fmla="*/ 2071454 h 6858000"/>
              <a:gd name="connsiteX563" fmla="*/ 5763044 w 7467600"/>
              <a:gd name="connsiteY563" fmla="*/ 2842206 h 6858000"/>
              <a:gd name="connsiteX564" fmla="*/ 5764974 w 7467600"/>
              <a:gd name="connsiteY564" fmla="*/ 2799609 h 6858000"/>
              <a:gd name="connsiteX565" fmla="*/ 5767665 w 7467600"/>
              <a:gd name="connsiteY565" fmla="*/ 2666409 h 6858000"/>
              <a:gd name="connsiteX566" fmla="*/ 5763055 w 7467600"/>
              <a:gd name="connsiteY566" fmla="*/ 2579705 h 6858000"/>
              <a:gd name="connsiteX567" fmla="*/ 5758079 w 7467600"/>
              <a:gd name="connsiteY567" fmla="*/ 2492508 h 6858000"/>
              <a:gd name="connsiteX568" fmla="*/ 5779325 w 7467600"/>
              <a:gd name="connsiteY568" fmla="*/ 2197069 h 6858000"/>
              <a:gd name="connsiteX569" fmla="*/ 5798671 w 7467600"/>
              <a:gd name="connsiteY569" fmla="*/ 1981601 h 6858000"/>
              <a:gd name="connsiteX570" fmla="*/ 5829202 w 7467600"/>
              <a:gd name="connsiteY570" fmla="*/ 1971679 h 6858000"/>
              <a:gd name="connsiteX571" fmla="*/ 5809558 w 7467600"/>
              <a:gd name="connsiteY571" fmla="*/ 2198043 h 6858000"/>
              <a:gd name="connsiteX572" fmla="*/ 5788653 w 7467600"/>
              <a:gd name="connsiteY572" fmla="*/ 2489430 h 6858000"/>
              <a:gd name="connsiteX573" fmla="*/ 5793439 w 7467600"/>
              <a:gd name="connsiteY573" fmla="*/ 2575235 h 6858000"/>
              <a:gd name="connsiteX574" fmla="*/ 5796837 w 7467600"/>
              <a:gd name="connsiteY574" fmla="*/ 2637633 h 6858000"/>
              <a:gd name="connsiteX575" fmla="*/ 5818614 w 7467600"/>
              <a:gd name="connsiteY575" fmla="*/ 2473055 h 6858000"/>
              <a:gd name="connsiteX576" fmla="*/ 5829202 w 7467600"/>
              <a:gd name="connsiteY576" fmla="*/ 1971679 h 6858000"/>
              <a:gd name="connsiteX577" fmla="*/ 5911389 w 7467600"/>
              <a:gd name="connsiteY577" fmla="*/ 1898371 h 6858000"/>
              <a:gd name="connsiteX578" fmla="*/ 6237627 w 7467600"/>
              <a:gd name="connsiteY578" fmla="*/ 2231921 h 6858000"/>
              <a:gd name="connsiteX579" fmla="*/ 5911389 w 7467600"/>
              <a:gd name="connsiteY579" fmla="*/ 1898371 h 6858000"/>
              <a:gd name="connsiteX580" fmla="*/ 6944437 w 7467600"/>
              <a:gd name="connsiteY580" fmla="*/ 1575402 h 6858000"/>
              <a:gd name="connsiteX581" fmla="*/ 6304730 w 7467600"/>
              <a:gd name="connsiteY581" fmla="*/ 1766654 h 6858000"/>
              <a:gd name="connsiteX582" fmla="*/ 6944437 w 7467600"/>
              <a:gd name="connsiteY582" fmla="*/ 1575402 h 6858000"/>
              <a:gd name="connsiteX583" fmla="*/ 7019523 w 7467600"/>
              <a:gd name="connsiteY583" fmla="*/ 1519450 h 6858000"/>
              <a:gd name="connsiteX584" fmla="*/ 6298091 w 7467600"/>
              <a:gd name="connsiteY584" fmla="*/ 1737122 h 6858000"/>
              <a:gd name="connsiteX585" fmla="*/ 7019523 w 7467600"/>
              <a:gd name="connsiteY585" fmla="*/ 1519450 h 6858000"/>
              <a:gd name="connsiteX586" fmla="*/ 2399523 w 7467600"/>
              <a:gd name="connsiteY586" fmla="*/ 1428234 h 6858000"/>
              <a:gd name="connsiteX587" fmla="*/ 2224982 w 7467600"/>
              <a:gd name="connsiteY587" fmla="*/ 1826201 h 6858000"/>
              <a:gd name="connsiteX588" fmla="*/ 2096099 w 7467600"/>
              <a:gd name="connsiteY588" fmla="*/ 2345900 h 6858000"/>
              <a:gd name="connsiteX589" fmla="*/ 2283317 w 7467600"/>
              <a:gd name="connsiteY589" fmla="*/ 1796925 h 6858000"/>
              <a:gd name="connsiteX590" fmla="*/ 2399523 w 7467600"/>
              <a:gd name="connsiteY590" fmla="*/ 1428234 h 6858000"/>
              <a:gd name="connsiteX591" fmla="*/ 2448558 w 7467600"/>
              <a:gd name="connsiteY591" fmla="*/ 1373435 h 6858000"/>
              <a:gd name="connsiteX592" fmla="*/ 2312521 w 7467600"/>
              <a:gd name="connsiteY592" fmla="*/ 1806140 h 6858000"/>
              <a:gd name="connsiteX593" fmla="*/ 2127533 w 7467600"/>
              <a:gd name="connsiteY593" fmla="*/ 2348380 h 6858000"/>
              <a:gd name="connsiteX594" fmla="*/ 2358080 w 7467600"/>
              <a:gd name="connsiteY594" fmla="*/ 1866134 h 6858000"/>
              <a:gd name="connsiteX595" fmla="*/ 2407436 w 7467600"/>
              <a:gd name="connsiteY595" fmla="*/ 1651070 h 6858000"/>
              <a:gd name="connsiteX596" fmla="*/ 2448558 w 7467600"/>
              <a:gd name="connsiteY596" fmla="*/ 1373435 h 6858000"/>
              <a:gd name="connsiteX597" fmla="*/ 278707 w 7467600"/>
              <a:gd name="connsiteY597" fmla="*/ 1352270 h 6858000"/>
              <a:gd name="connsiteX598" fmla="*/ 321570 w 7467600"/>
              <a:gd name="connsiteY598" fmla="*/ 1861610 h 6858000"/>
              <a:gd name="connsiteX599" fmla="*/ 294281 w 7467600"/>
              <a:gd name="connsiteY599" fmla="*/ 1440658 h 6858000"/>
              <a:gd name="connsiteX600" fmla="*/ 278707 w 7467600"/>
              <a:gd name="connsiteY600" fmla="*/ 1352270 h 6858000"/>
              <a:gd name="connsiteX601" fmla="*/ 1423821 w 7467600"/>
              <a:gd name="connsiteY601" fmla="*/ 1351958 h 6858000"/>
              <a:gd name="connsiteX602" fmla="*/ 1638521 w 7467600"/>
              <a:gd name="connsiteY602" fmla="*/ 1908470 h 6858000"/>
              <a:gd name="connsiteX603" fmla="*/ 1754199 w 7467600"/>
              <a:gd name="connsiteY603" fmla="*/ 2149284 h 6858000"/>
              <a:gd name="connsiteX604" fmla="*/ 1908359 w 7467600"/>
              <a:gd name="connsiteY604" fmla="*/ 2364988 h 6858000"/>
              <a:gd name="connsiteX605" fmla="*/ 1647661 w 7467600"/>
              <a:gd name="connsiteY605" fmla="*/ 1825945 h 6858000"/>
              <a:gd name="connsiteX606" fmla="*/ 1423821 w 7467600"/>
              <a:gd name="connsiteY606" fmla="*/ 1351958 h 6858000"/>
              <a:gd name="connsiteX607" fmla="*/ 1431890 w 7467600"/>
              <a:gd name="connsiteY607" fmla="*/ 1306475 h 6858000"/>
              <a:gd name="connsiteX608" fmla="*/ 1507597 w 7467600"/>
              <a:gd name="connsiteY608" fmla="*/ 1446132 h 6858000"/>
              <a:gd name="connsiteX609" fmla="*/ 1674586 w 7467600"/>
              <a:gd name="connsiteY609" fmla="*/ 1813832 h 6858000"/>
              <a:gd name="connsiteX610" fmla="*/ 1815950 w 7467600"/>
              <a:gd name="connsiteY610" fmla="*/ 2128564 h 6858000"/>
              <a:gd name="connsiteX611" fmla="*/ 1984242 w 7467600"/>
              <a:gd name="connsiteY611" fmla="*/ 2430829 h 6858000"/>
              <a:gd name="connsiteX612" fmla="*/ 2014023 w 7467600"/>
              <a:gd name="connsiteY612" fmla="*/ 2450995 h 6858000"/>
              <a:gd name="connsiteX613" fmla="*/ 1747337 w 7467600"/>
              <a:gd name="connsiteY613" fmla="*/ 1855264 h 6858000"/>
              <a:gd name="connsiteX614" fmla="*/ 1533749 w 7467600"/>
              <a:gd name="connsiteY614" fmla="*/ 1478656 h 6858000"/>
              <a:gd name="connsiteX615" fmla="*/ 1431890 w 7467600"/>
              <a:gd name="connsiteY615" fmla="*/ 1306475 h 6858000"/>
              <a:gd name="connsiteX616" fmla="*/ 5052692 w 7467600"/>
              <a:gd name="connsiteY616" fmla="*/ 1292994 h 6858000"/>
              <a:gd name="connsiteX617" fmla="*/ 5200661 w 7467600"/>
              <a:gd name="connsiteY617" fmla="*/ 1635186 h 6858000"/>
              <a:gd name="connsiteX618" fmla="*/ 5297138 w 7467600"/>
              <a:gd name="connsiteY618" fmla="*/ 1906351 h 6858000"/>
              <a:gd name="connsiteX619" fmla="*/ 5052692 w 7467600"/>
              <a:gd name="connsiteY619" fmla="*/ 1292994 h 6858000"/>
              <a:gd name="connsiteX620" fmla="*/ 5009948 w 7467600"/>
              <a:gd name="connsiteY620" fmla="*/ 1273619 h 6858000"/>
              <a:gd name="connsiteX621" fmla="*/ 5121777 w 7467600"/>
              <a:gd name="connsiteY621" fmla="*/ 1654213 h 6858000"/>
              <a:gd name="connsiteX622" fmla="*/ 5293545 w 7467600"/>
              <a:gd name="connsiteY622" fmla="*/ 2072247 h 6858000"/>
              <a:gd name="connsiteX623" fmla="*/ 5294042 w 7467600"/>
              <a:gd name="connsiteY623" fmla="*/ 2065019 h 6858000"/>
              <a:gd name="connsiteX624" fmla="*/ 5171936 w 7467600"/>
              <a:gd name="connsiteY624" fmla="*/ 1647613 h 6858000"/>
              <a:gd name="connsiteX625" fmla="*/ 5009948 w 7467600"/>
              <a:gd name="connsiteY625" fmla="*/ 1273619 h 6858000"/>
              <a:gd name="connsiteX626" fmla="*/ 655236 w 7467600"/>
              <a:gd name="connsiteY626" fmla="*/ 1268632 h 6858000"/>
              <a:gd name="connsiteX627" fmla="*/ 839521 w 7467600"/>
              <a:gd name="connsiteY627" fmla="*/ 1685315 h 6858000"/>
              <a:gd name="connsiteX628" fmla="*/ 1109416 w 7467600"/>
              <a:gd name="connsiteY628" fmla="*/ 2061663 h 6858000"/>
              <a:gd name="connsiteX629" fmla="*/ 1298300 w 7467600"/>
              <a:gd name="connsiteY629" fmla="*/ 2247742 h 6858000"/>
              <a:gd name="connsiteX630" fmla="*/ 1125871 w 7467600"/>
              <a:gd name="connsiteY630" fmla="*/ 1989513 h 6858000"/>
              <a:gd name="connsiteX631" fmla="*/ 981574 w 7467600"/>
              <a:gd name="connsiteY631" fmla="*/ 1783157 h 6858000"/>
              <a:gd name="connsiteX632" fmla="*/ 922198 w 7467600"/>
              <a:gd name="connsiteY632" fmla="*/ 1677437 h 6858000"/>
              <a:gd name="connsiteX633" fmla="*/ 869293 w 7467600"/>
              <a:gd name="connsiteY633" fmla="*/ 1583214 h 6858000"/>
              <a:gd name="connsiteX634" fmla="*/ 751431 w 7467600"/>
              <a:gd name="connsiteY634" fmla="*/ 1405731 h 6858000"/>
              <a:gd name="connsiteX635" fmla="*/ 655236 w 7467600"/>
              <a:gd name="connsiteY635" fmla="*/ 1268632 h 6858000"/>
              <a:gd name="connsiteX636" fmla="*/ 6516292 w 7467600"/>
              <a:gd name="connsiteY636" fmla="*/ 1263064 h 6858000"/>
              <a:gd name="connsiteX637" fmla="*/ 5736320 w 7467600"/>
              <a:gd name="connsiteY637" fmla="*/ 1501803 h 6858000"/>
              <a:gd name="connsiteX638" fmla="*/ 6516292 w 7467600"/>
              <a:gd name="connsiteY638" fmla="*/ 1263064 h 6858000"/>
              <a:gd name="connsiteX639" fmla="*/ 291466 w 7467600"/>
              <a:gd name="connsiteY639" fmla="*/ 1250369 h 6858000"/>
              <a:gd name="connsiteX640" fmla="*/ 323180 w 7467600"/>
              <a:gd name="connsiteY640" fmla="*/ 1435283 h 6858000"/>
              <a:gd name="connsiteX641" fmla="*/ 349381 w 7467600"/>
              <a:gd name="connsiteY641" fmla="*/ 1875041 h 6858000"/>
              <a:gd name="connsiteX642" fmla="*/ 374363 w 7467600"/>
              <a:gd name="connsiteY642" fmla="*/ 1506494 h 6858000"/>
              <a:gd name="connsiteX643" fmla="*/ 302168 w 7467600"/>
              <a:gd name="connsiteY643" fmla="*/ 1274495 h 6858000"/>
              <a:gd name="connsiteX644" fmla="*/ 291466 w 7467600"/>
              <a:gd name="connsiteY644" fmla="*/ 1250369 h 6858000"/>
              <a:gd name="connsiteX645" fmla="*/ 678222 w 7467600"/>
              <a:gd name="connsiteY645" fmla="*/ 1248670 h 6858000"/>
              <a:gd name="connsiteX646" fmla="*/ 775536 w 7467600"/>
              <a:gd name="connsiteY646" fmla="*/ 1388015 h 6858000"/>
              <a:gd name="connsiteX647" fmla="*/ 894529 w 7467600"/>
              <a:gd name="connsiteY647" fmla="*/ 1567739 h 6858000"/>
              <a:gd name="connsiteX648" fmla="*/ 948000 w 7467600"/>
              <a:gd name="connsiteY648" fmla="*/ 1663088 h 6858000"/>
              <a:gd name="connsiteX649" fmla="*/ 1006812 w 7467600"/>
              <a:gd name="connsiteY649" fmla="*/ 1767683 h 6858000"/>
              <a:gd name="connsiteX650" fmla="*/ 1149133 w 7467600"/>
              <a:gd name="connsiteY650" fmla="*/ 1971513 h 6858000"/>
              <a:gd name="connsiteX651" fmla="*/ 1333952 w 7467600"/>
              <a:gd name="connsiteY651" fmla="*/ 2251620 h 6858000"/>
              <a:gd name="connsiteX652" fmla="*/ 1337329 w 7467600"/>
              <a:gd name="connsiteY652" fmla="*/ 2258350 h 6858000"/>
              <a:gd name="connsiteX653" fmla="*/ 1014726 w 7467600"/>
              <a:gd name="connsiteY653" fmla="*/ 1615556 h 6858000"/>
              <a:gd name="connsiteX654" fmla="*/ 678222 w 7467600"/>
              <a:gd name="connsiteY654" fmla="*/ 1248670 h 6858000"/>
              <a:gd name="connsiteX655" fmla="*/ 6691602 w 7467600"/>
              <a:gd name="connsiteY655" fmla="*/ 1140573 h 6858000"/>
              <a:gd name="connsiteX656" fmla="*/ 6571100 w 7467600"/>
              <a:gd name="connsiteY656" fmla="*/ 1183662 h 6858000"/>
              <a:gd name="connsiteX657" fmla="*/ 6241687 w 7467600"/>
              <a:gd name="connsiteY657" fmla="*/ 1257600 h 6858000"/>
              <a:gd name="connsiteX658" fmla="*/ 5693009 w 7467600"/>
              <a:gd name="connsiteY658" fmla="*/ 1478256 h 6858000"/>
              <a:gd name="connsiteX659" fmla="*/ 6548420 w 7467600"/>
              <a:gd name="connsiteY659" fmla="*/ 1214599 h 6858000"/>
              <a:gd name="connsiteX660" fmla="*/ 6605473 w 7467600"/>
              <a:gd name="connsiteY660" fmla="*/ 1184686 h 6858000"/>
              <a:gd name="connsiteX661" fmla="*/ 6691602 w 7467600"/>
              <a:gd name="connsiteY661" fmla="*/ 1140573 h 6858000"/>
              <a:gd name="connsiteX662" fmla="*/ 4002475 w 7467600"/>
              <a:gd name="connsiteY662" fmla="*/ 1037802 h 6858000"/>
              <a:gd name="connsiteX663" fmla="*/ 4000324 w 7467600"/>
              <a:gd name="connsiteY663" fmla="*/ 1039362 h 6858000"/>
              <a:gd name="connsiteX664" fmla="*/ 4002862 w 7467600"/>
              <a:gd name="connsiteY664" fmla="*/ 1042866 h 6858000"/>
              <a:gd name="connsiteX665" fmla="*/ 4002475 w 7467600"/>
              <a:gd name="connsiteY665" fmla="*/ 1037802 h 6858000"/>
              <a:gd name="connsiteX666" fmla="*/ 506322 w 7467600"/>
              <a:gd name="connsiteY666" fmla="*/ 1020997 h 6858000"/>
              <a:gd name="connsiteX667" fmla="*/ 533068 w 7467600"/>
              <a:gd name="connsiteY667" fmla="*/ 1029409 h 6858000"/>
              <a:gd name="connsiteX668" fmla="*/ 1232525 w 7467600"/>
              <a:gd name="connsiteY668" fmla="*/ 1804675 h 6858000"/>
              <a:gd name="connsiteX669" fmla="*/ 1388858 w 7467600"/>
              <a:gd name="connsiteY669" fmla="*/ 2368011 h 6858000"/>
              <a:gd name="connsiteX670" fmla="*/ 1384098 w 7467600"/>
              <a:gd name="connsiteY670" fmla="*/ 2378125 h 6858000"/>
              <a:gd name="connsiteX671" fmla="*/ 1425393 w 7467600"/>
              <a:gd name="connsiteY671" fmla="*/ 2589124 h 6858000"/>
              <a:gd name="connsiteX672" fmla="*/ 1424001 w 7467600"/>
              <a:gd name="connsiteY672" fmla="*/ 2597541 h 6858000"/>
              <a:gd name="connsiteX673" fmla="*/ 2152729 w 7467600"/>
              <a:gd name="connsiteY673" fmla="*/ 2864487 h 6858000"/>
              <a:gd name="connsiteX674" fmla="*/ 2020609 w 7467600"/>
              <a:gd name="connsiteY674" fmla="*/ 2539671 h 6858000"/>
              <a:gd name="connsiteX675" fmla="*/ 2018920 w 7467600"/>
              <a:gd name="connsiteY675" fmla="*/ 2536309 h 6858000"/>
              <a:gd name="connsiteX676" fmla="*/ 1342441 w 7467600"/>
              <a:gd name="connsiteY676" fmla="*/ 1173017 h 6858000"/>
              <a:gd name="connsiteX677" fmla="*/ 1367925 w 7467600"/>
              <a:gd name="connsiteY677" fmla="*/ 1135648 h 6858000"/>
              <a:gd name="connsiteX678" fmla="*/ 1771401 w 7467600"/>
              <a:gd name="connsiteY678" fmla="*/ 1806673 h 6858000"/>
              <a:gd name="connsiteX679" fmla="*/ 1972385 w 7467600"/>
              <a:gd name="connsiteY679" fmla="*/ 2198735 h 6858000"/>
              <a:gd name="connsiteX680" fmla="*/ 2040892 w 7467600"/>
              <a:gd name="connsiteY680" fmla="*/ 2405205 h 6858000"/>
              <a:gd name="connsiteX681" fmla="*/ 2131689 w 7467600"/>
              <a:gd name="connsiteY681" fmla="*/ 1936926 h 6858000"/>
              <a:gd name="connsiteX682" fmla="*/ 2454820 w 7467600"/>
              <a:gd name="connsiteY682" fmla="*/ 1248808 h 6858000"/>
              <a:gd name="connsiteX683" fmla="*/ 2492512 w 7467600"/>
              <a:gd name="connsiteY683" fmla="*/ 1302920 h 6858000"/>
              <a:gd name="connsiteX684" fmla="*/ 2081216 w 7467600"/>
              <a:gd name="connsiteY684" fmla="*/ 2527513 h 6858000"/>
              <a:gd name="connsiteX685" fmla="*/ 2081211 w 7467600"/>
              <a:gd name="connsiteY685" fmla="*/ 2528916 h 6858000"/>
              <a:gd name="connsiteX686" fmla="*/ 2199067 w 7467600"/>
              <a:gd name="connsiteY686" fmla="*/ 2884061 h 6858000"/>
              <a:gd name="connsiteX687" fmla="*/ 3192586 w 7467600"/>
              <a:gd name="connsiteY687" fmla="*/ 3411496 h 6858000"/>
              <a:gd name="connsiteX688" fmla="*/ 3182620 w 7467600"/>
              <a:gd name="connsiteY688" fmla="*/ 3483279 h 6858000"/>
              <a:gd name="connsiteX689" fmla="*/ 2435119 w 7467600"/>
              <a:gd name="connsiteY689" fmla="*/ 3080173 h 6858000"/>
              <a:gd name="connsiteX690" fmla="*/ 2410152 w 7467600"/>
              <a:gd name="connsiteY690" fmla="*/ 3063751 h 6858000"/>
              <a:gd name="connsiteX691" fmla="*/ 2408099 w 7467600"/>
              <a:gd name="connsiteY691" fmla="*/ 3064403 h 6858000"/>
              <a:gd name="connsiteX692" fmla="*/ 2407218 w 7467600"/>
              <a:gd name="connsiteY692" fmla="*/ 3070324 h 6858000"/>
              <a:gd name="connsiteX693" fmla="*/ 2380138 w 7467600"/>
              <a:gd name="connsiteY693" fmla="*/ 3099341 h 6858000"/>
              <a:gd name="connsiteX694" fmla="*/ 1765923 w 7467600"/>
              <a:gd name="connsiteY694" fmla="*/ 3581043 h 6858000"/>
              <a:gd name="connsiteX695" fmla="*/ 1702258 w 7467600"/>
              <a:gd name="connsiteY695" fmla="*/ 3612286 h 6858000"/>
              <a:gd name="connsiteX696" fmla="*/ 1538370 w 7467600"/>
              <a:gd name="connsiteY696" fmla="*/ 3811804 h 6858000"/>
              <a:gd name="connsiteX697" fmla="*/ 542867 w 7467600"/>
              <a:gd name="connsiteY697" fmla="*/ 4944092 h 6858000"/>
              <a:gd name="connsiteX698" fmla="*/ 515800 w 7467600"/>
              <a:gd name="connsiteY698" fmla="*/ 4862180 h 6858000"/>
              <a:gd name="connsiteX699" fmla="*/ 909145 w 7467600"/>
              <a:gd name="connsiteY699" fmla="*/ 4199225 h 6858000"/>
              <a:gd name="connsiteX700" fmla="*/ 1214067 w 7467600"/>
              <a:gd name="connsiteY700" fmla="*/ 3908561 h 6858000"/>
              <a:gd name="connsiteX701" fmla="*/ 640967 w 7467600"/>
              <a:gd name="connsiteY701" fmla="*/ 4105601 h 6858000"/>
              <a:gd name="connsiteX702" fmla="*/ 112563 w 7467600"/>
              <a:gd name="connsiteY702" fmla="*/ 4396952 h 6858000"/>
              <a:gd name="connsiteX703" fmla="*/ 0 w 7467600"/>
              <a:gd name="connsiteY703" fmla="*/ 4466006 h 6858000"/>
              <a:gd name="connsiteX704" fmla="*/ 0 w 7467600"/>
              <a:gd name="connsiteY704" fmla="*/ 4233763 h 6858000"/>
              <a:gd name="connsiteX705" fmla="*/ 36881 w 7467600"/>
              <a:gd name="connsiteY705" fmla="*/ 4200118 h 6858000"/>
              <a:gd name="connsiteX706" fmla="*/ 910534 w 7467600"/>
              <a:gd name="connsiteY706" fmla="*/ 3629753 h 6858000"/>
              <a:gd name="connsiteX707" fmla="*/ 1578717 w 7467600"/>
              <a:gd name="connsiteY707" fmla="*/ 3575982 h 6858000"/>
              <a:gd name="connsiteX708" fmla="*/ 2338780 w 7467600"/>
              <a:gd name="connsiteY708" fmla="*/ 3033725 h 6858000"/>
              <a:gd name="connsiteX709" fmla="*/ 1807991 w 7467600"/>
              <a:gd name="connsiteY709" fmla="*/ 2807184 h 6858000"/>
              <a:gd name="connsiteX710" fmla="*/ 1416358 w 7467600"/>
              <a:gd name="connsiteY710" fmla="*/ 3112571 h 6858000"/>
              <a:gd name="connsiteX711" fmla="*/ 939066 w 7467600"/>
              <a:gd name="connsiteY711" fmla="*/ 3378798 h 6858000"/>
              <a:gd name="connsiteX712" fmla="*/ 115099 w 7467600"/>
              <a:gd name="connsiteY712" fmla="*/ 3607650 h 6858000"/>
              <a:gd name="connsiteX713" fmla="*/ 97284 w 7467600"/>
              <a:gd name="connsiteY713" fmla="*/ 3520393 h 6858000"/>
              <a:gd name="connsiteX714" fmla="*/ 922050 w 7467600"/>
              <a:gd name="connsiteY714" fmla="*/ 3074867 h 6858000"/>
              <a:gd name="connsiteX715" fmla="*/ 1405265 w 7467600"/>
              <a:gd name="connsiteY715" fmla="*/ 3016319 h 6858000"/>
              <a:gd name="connsiteX716" fmla="*/ 1407512 w 7467600"/>
              <a:gd name="connsiteY716" fmla="*/ 3018001 h 6858000"/>
              <a:gd name="connsiteX717" fmla="*/ 1726266 w 7467600"/>
              <a:gd name="connsiteY717" fmla="*/ 2777274 h 6858000"/>
              <a:gd name="connsiteX718" fmla="*/ 625390 w 7467600"/>
              <a:gd name="connsiteY718" fmla="*/ 2514541 h 6858000"/>
              <a:gd name="connsiteX719" fmla="*/ 619799 w 7467600"/>
              <a:gd name="connsiteY719" fmla="*/ 2527180 h 6858000"/>
              <a:gd name="connsiteX720" fmla="*/ 310030 w 7467600"/>
              <a:gd name="connsiteY720" fmla="*/ 2771818 h 6858000"/>
              <a:gd name="connsiteX721" fmla="*/ 173877 w 7467600"/>
              <a:gd name="connsiteY721" fmla="*/ 2937056 h 6858000"/>
              <a:gd name="connsiteX722" fmla="*/ 77889 w 7467600"/>
              <a:gd name="connsiteY722" fmla="*/ 3138440 h 6858000"/>
              <a:gd name="connsiteX723" fmla="*/ 0 w 7467600"/>
              <a:gd name="connsiteY723" fmla="*/ 3271395 h 6858000"/>
              <a:gd name="connsiteX724" fmla="*/ 0 w 7467600"/>
              <a:gd name="connsiteY724" fmla="*/ 3153002 h 6858000"/>
              <a:gd name="connsiteX725" fmla="*/ 2386 w 7467600"/>
              <a:gd name="connsiteY725" fmla="*/ 3149203 h 6858000"/>
              <a:gd name="connsiteX726" fmla="*/ 89753 w 7467600"/>
              <a:gd name="connsiteY726" fmla="*/ 2987702 h 6858000"/>
              <a:gd name="connsiteX727" fmla="*/ 76869 w 7467600"/>
              <a:gd name="connsiteY727" fmla="*/ 3005404 h 6858000"/>
              <a:gd name="connsiteX728" fmla="*/ 32049 w 7467600"/>
              <a:gd name="connsiteY728" fmla="*/ 3065814 h 6858000"/>
              <a:gd name="connsiteX729" fmla="*/ 0 w 7467600"/>
              <a:gd name="connsiteY729" fmla="*/ 3108744 h 6858000"/>
              <a:gd name="connsiteX730" fmla="*/ 0 w 7467600"/>
              <a:gd name="connsiteY730" fmla="*/ 3058059 h 6858000"/>
              <a:gd name="connsiteX731" fmla="*/ 7610 w 7467600"/>
              <a:gd name="connsiteY731" fmla="*/ 3047889 h 6858000"/>
              <a:gd name="connsiteX732" fmla="*/ 52419 w 7467600"/>
              <a:gd name="connsiteY732" fmla="*/ 2987479 h 6858000"/>
              <a:gd name="connsiteX733" fmla="*/ 59142 w 7467600"/>
              <a:gd name="connsiteY733" fmla="*/ 2978488 h 6858000"/>
              <a:gd name="connsiteX734" fmla="*/ 0 w 7467600"/>
              <a:gd name="connsiteY734" fmla="*/ 3015334 h 6858000"/>
              <a:gd name="connsiteX735" fmla="*/ 0 w 7467600"/>
              <a:gd name="connsiteY735" fmla="*/ 2914286 h 6858000"/>
              <a:gd name="connsiteX736" fmla="*/ 36383 w 7467600"/>
              <a:gd name="connsiteY736" fmla="*/ 2901128 h 6858000"/>
              <a:gd name="connsiteX737" fmla="*/ 156329 w 7467600"/>
              <a:gd name="connsiteY737" fmla="*/ 2840533 h 6858000"/>
              <a:gd name="connsiteX738" fmla="*/ 358355 w 7467600"/>
              <a:gd name="connsiteY738" fmla="*/ 2620471 h 6858000"/>
              <a:gd name="connsiteX739" fmla="*/ 510577 w 7467600"/>
              <a:gd name="connsiteY739" fmla="*/ 2501244 h 6858000"/>
              <a:gd name="connsiteX740" fmla="*/ 211967 w 7467600"/>
              <a:gd name="connsiteY740" fmla="*/ 2479171 h 6858000"/>
              <a:gd name="connsiteX741" fmla="*/ 0 w 7467600"/>
              <a:gd name="connsiteY741" fmla="*/ 2476398 h 6858000"/>
              <a:gd name="connsiteX742" fmla="*/ 0 w 7467600"/>
              <a:gd name="connsiteY742" fmla="*/ 2389189 h 6858000"/>
              <a:gd name="connsiteX743" fmla="*/ 103062 w 7467600"/>
              <a:gd name="connsiteY743" fmla="*/ 2389518 h 6858000"/>
              <a:gd name="connsiteX744" fmla="*/ 510734 w 7467600"/>
              <a:gd name="connsiteY744" fmla="*/ 2416201 h 6858000"/>
              <a:gd name="connsiteX745" fmla="*/ 279257 w 7467600"/>
              <a:gd name="connsiteY745" fmla="*/ 2092102 h 6858000"/>
              <a:gd name="connsiteX746" fmla="*/ 65265 w 7467600"/>
              <a:gd name="connsiteY746" fmla="*/ 2006049 h 6858000"/>
              <a:gd name="connsiteX747" fmla="*/ 0 w 7467600"/>
              <a:gd name="connsiteY747" fmla="*/ 1982532 h 6858000"/>
              <a:gd name="connsiteX748" fmla="*/ 0 w 7467600"/>
              <a:gd name="connsiteY748" fmla="*/ 1912789 h 6858000"/>
              <a:gd name="connsiteX749" fmla="*/ 97460 w 7467600"/>
              <a:gd name="connsiteY749" fmla="*/ 1953725 h 6858000"/>
              <a:gd name="connsiteX750" fmla="*/ 221272 w 7467600"/>
              <a:gd name="connsiteY750" fmla="*/ 1980766 h 6858000"/>
              <a:gd name="connsiteX751" fmla="*/ 116765 w 7467600"/>
              <a:gd name="connsiteY751" fmla="*/ 1911033 h 6858000"/>
              <a:gd name="connsiteX752" fmla="*/ 16405 w 7467600"/>
              <a:gd name="connsiteY752" fmla="*/ 1803412 h 6858000"/>
              <a:gd name="connsiteX753" fmla="*/ 0 w 7467600"/>
              <a:gd name="connsiteY753" fmla="*/ 1784777 h 6858000"/>
              <a:gd name="connsiteX754" fmla="*/ 0 w 7467600"/>
              <a:gd name="connsiteY754" fmla="*/ 1740082 h 6858000"/>
              <a:gd name="connsiteX755" fmla="*/ 39394 w 7467600"/>
              <a:gd name="connsiteY755" fmla="*/ 1784856 h 6858000"/>
              <a:gd name="connsiteX756" fmla="*/ 135813 w 7467600"/>
              <a:gd name="connsiteY756" fmla="*/ 1888838 h 6858000"/>
              <a:gd name="connsiteX757" fmla="*/ 242575 w 7467600"/>
              <a:gd name="connsiteY757" fmla="*/ 1958841 h 6858000"/>
              <a:gd name="connsiteX758" fmla="*/ 82197 w 7467600"/>
              <a:gd name="connsiteY758" fmla="*/ 1754826 h 6858000"/>
              <a:gd name="connsiteX759" fmla="*/ 0 w 7467600"/>
              <a:gd name="connsiteY759" fmla="*/ 1679650 h 6858000"/>
              <a:gd name="connsiteX760" fmla="*/ 0 w 7467600"/>
              <a:gd name="connsiteY760" fmla="*/ 1602463 h 6858000"/>
              <a:gd name="connsiteX761" fmla="*/ 84689 w 7467600"/>
              <a:gd name="connsiteY761" fmla="*/ 1677442 h 6858000"/>
              <a:gd name="connsiteX762" fmla="*/ 298437 w 7467600"/>
              <a:gd name="connsiteY762" fmla="*/ 1968019 h 6858000"/>
              <a:gd name="connsiteX763" fmla="*/ 227269 w 7467600"/>
              <a:gd name="connsiteY763" fmla="*/ 1114064 h 6858000"/>
              <a:gd name="connsiteX764" fmla="*/ 248003 w 7467600"/>
              <a:gd name="connsiteY764" fmla="*/ 1089613 h 6858000"/>
              <a:gd name="connsiteX765" fmla="*/ 427020 w 7467600"/>
              <a:gd name="connsiteY765" fmla="*/ 1619803 h 6858000"/>
              <a:gd name="connsiteX766" fmla="*/ 340345 w 7467600"/>
              <a:gd name="connsiteY766" fmla="*/ 2027739 h 6858000"/>
              <a:gd name="connsiteX767" fmla="*/ 360865 w 7467600"/>
              <a:gd name="connsiteY767" fmla="*/ 2044827 h 6858000"/>
              <a:gd name="connsiteX768" fmla="*/ 560414 w 7467600"/>
              <a:gd name="connsiteY768" fmla="*/ 2421457 h 6858000"/>
              <a:gd name="connsiteX769" fmla="*/ 1359703 w 7467600"/>
              <a:gd name="connsiteY769" fmla="*/ 2578554 h 6858000"/>
              <a:gd name="connsiteX770" fmla="*/ 1359422 w 7467600"/>
              <a:gd name="connsiteY770" fmla="*/ 2577994 h 6858000"/>
              <a:gd name="connsiteX771" fmla="*/ 828701 w 7467600"/>
              <a:gd name="connsiteY771" fmla="*/ 1839520 h 6858000"/>
              <a:gd name="connsiteX772" fmla="*/ 494427 w 7467600"/>
              <a:gd name="connsiteY772" fmla="*/ 1092333 h 6858000"/>
              <a:gd name="connsiteX773" fmla="*/ 506322 w 7467600"/>
              <a:gd name="connsiteY773" fmla="*/ 1020997 h 6858000"/>
              <a:gd name="connsiteX774" fmla="*/ 4570198 w 7467600"/>
              <a:gd name="connsiteY774" fmla="*/ 978081 h 6858000"/>
              <a:gd name="connsiteX775" fmla="*/ 4523691 w 7467600"/>
              <a:gd name="connsiteY775" fmla="*/ 1127776 h 6858000"/>
              <a:gd name="connsiteX776" fmla="*/ 4509875 w 7467600"/>
              <a:gd name="connsiteY776" fmla="*/ 1167552 h 6858000"/>
              <a:gd name="connsiteX777" fmla="*/ 4478168 w 7467600"/>
              <a:gd name="connsiteY777" fmla="*/ 1260735 h 6858000"/>
              <a:gd name="connsiteX778" fmla="*/ 4409309 w 7467600"/>
              <a:gd name="connsiteY778" fmla="*/ 1666996 h 6858000"/>
              <a:gd name="connsiteX779" fmla="*/ 4370031 w 7467600"/>
              <a:gd name="connsiteY779" fmla="*/ 1955666 h 6858000"/>
              <a:gd name="connsiteX780" fmla="*/ 4570198 w 7467600"/>
              <a:gd name="connsiteY780" fmla="*/ 978081 h 6858000"/>
              <a:gd name="connsiteX781" fmla="*/ 4557898 w 7467600"/>
              <a:gd name="connsiteY781" fmla="*/ 900011 h 6858000"/>
              <a:gd name="connsiteX782" fmla="*/ 4344840 w 7467600"/>
              <a:gd name="connsiteY782" fmla="*/ 1922038 h 6858000"/>
              <a:gd name="connsiteX783" fmla="*/ 4378710 w 7467600"/>
              <a:gd name="connsiteY783" fmla="*/ 1665516 h 6858000"/>
              <a:gd name="connsiteX784" fmla="*/ 4448798 w 7467600"/>
              <a:gd name="connsiteY784" fmla="*/ 1253024 h 6858000"/>
              <a:gd name="connsiteX785" fmla="*/ 4480315 w 7467600"/>
              <a:gd name="connsiteY785" fmla="*/ 1158454 h 6858000"/>
              <a:gd name="connsiteX786" fmla="*/ 4494133 w 7467600"/>
              <a:gd name="connsiteY786" fmla="*/ 1118676 h 6858000"/>
              <a:gd name="connsiteX787" fmla="*/ 4557898 w 7467600"/>
              <a:gd name="connsiteY787" fmla="*/ 900011 h 6858000"/>
              <a:gd name="connsiteX788" fmla="*/ 5870151 w 7467600"/>
              <a:gd name="connsiteY788" fmla="*/ 898890 h 6858000"/>
              <a:gd name="connsiteX789" fmla="*/ 5861335 w 7467600"/>
              <a:gd name="connsiteY789" fmla="*/ 899177 h 6858000"/>
              <a:gd name="connsiteX790" fmla="*/ 5843702 w 7467600"/>
              <a:gd name="connsiteY790" fmla="*/ 899748 h 6858000"/>
              <a:gd name="connsiteX791" fmla="*/ 5651107 w 7467600"/>
              <a:gd name="connsiteY791" fmla="*/ 920306 h 6858000"/>
              <a:gd name="connsiteX792" fmla="*/ 5459407 w 7467600"/>
              <a:gd name="connsiteY792" fmla="*/ 940975 h 6858000"/>
              <a:gd name="connsiteX793" fmla="*/ 5374846 w 7467600"/>
              <a:gd name="connsiteY793" fmla="*/ 941988 h 6858000"/>
              <a:gd name="connsiteX794" fmla="*/ 5256105 w 7467600"/>
              <a:gd name="connsiteY794" fmla="*/ 945632 h 6858000"/>
              <a:gd name="connsiteX795" fmla="*/ 5107071 w 7467600"/>
              <a:gd name="connsiteY795" fmla="*/ 969720 h 6858000"/>
              <a:gd name="connsiteX796" fmla="*/ 4998681 w 7467600"/>
              <a:gd name="connsiteY796" fmla="*/ 988771 h 6858000"/>
              <a:gd name="connsiteX797" fmla="*/ 5870151 w 7467600"/>
              <a:gd name="connsiteY797" fmla="*/ 898890 h 6858000"/>
              <a:gd name="connsiteX798" fmla="*/ 5504425 w 7467600"/>
              <a:gd name="connsiteY798" fmla="*/ 848067 h 6858000"/>
              <a:gd name="connsiteX799" fmla="*/ 4968849 w 7467600"/>
              <a:gd name="connsiteY799" fmla="*/ 962318 h 6858000"/>
              <a:gd name="connsiteX800" fmla="*/ 5104039 w 7467600"/>
              <a:gd name="connsiteY800" fmla="*/ 940634 h 6858000"/>
              <a:gd name="connsiteX801" fmla="*/ 5256311 w 7467600"/>
              <a:gd name="connsiteY801" fmla="*/ 916490 h 6858000"/>
              <a:gd name="connsiteX802" fmla="*/ 5377381 w 7467600"/>
              <a:gd name="connsiteY802" fmla="*/ 912671 h 6858000"/>
              <a:gd name="connsiteX803" fmla="*/ 5460148 w 7467600"/>
              <a:gd name="connsiteY803" fmla="*/ 911442 h 6858000"/>
              <a:gd name="connsiteX804" fmla="*/ 5648971 w 7467600"/>
              <a:gd name="connsiteY804" fmla="*/ 891331 h 6858000"/>
              <a:gd name="connsiteX805" fmla="*/ 5844807 w 7467600"/>
              <a:gd name="connsiteY805" fmla="*/ 870718 h 6858000"/>
              <a:gd name="connsiteX806" fmla="*/ 5862975 w 7467600"/>
              <a:gd name="connsiteY806" fmla="*/ 869756 h 6858000"/>
              <a:gd name="connsiteX807" fmla="*/ 5920887 w 7467600"/>
              <a:gd name="connsiteY807" fmla="*/ 865929 h 6858000"/>
              <a:gd name="connsiteX808" fmla="*/ 5504425 w 7467600"/>
              <a:gd name="connsiteY808" fmla="*/ 848067 h 6858000"/>
              <a:gd name="connsiteX809" fmla="*/ 3607114 w 7467600"/>
              <a:gd name="connsiteY809" fmla="*/ 467441 h 6858000"/>
              <a:gd name="connsiteX810" fmla="*/ 3296242 w 7467600"/>
              <a:gd name="connsiteY810" fmla="*/ 807991 h 6858000"/>
              <a:gd name="connsiteX811" fmla="*/ 3174674 w 7467600"/>
              <a:gd name="connsiteY811" fmla="*/ 919759 h 6858000"/>
              <a:gd name="connsiteX812" fmla="*/ 3042978 w 7467600"/>
              <a:gd name="connsiteY812" fmla="*/ 1054894 h 6858000"/>
              <a:gd name="connsiteX813" fmla="*/ 2968914 w 7467600"/>
              <a:gd name="connsiteY813" fmla="*/ 1133756 h 6858000"/>
              <a:gd name="connsiteX814" fmla="*/ 3103823 w 7467600"/>
              <a:gd name="connsiteY814" fmla="*/ 1026814 h 6858000"/>
              <a:gd name="connsiteX815" fmla="*/ 3607114 w 7467600"/>
              <a:gd name="connsiteY815" fmla="*/ 467441 h 6858000"/>
              <a:gd name="connsiteX816" fmla="*/ 3744487 w 7467600"/>
              <a:gd name="connsiteY816" fmla="*/ 383136 h 6858000"/>
              <a:gd name="connsiteX817" fmla="*/ 3970213 w 7467600"/>
              <a:gd name="connsiteY817" fmla="*/ 995559 h 6858000"/>
              <a:gd name="connsiteX818" fmla="*/ 3744487 w 7467600"/>
              <a:gd name="connsiteY818" fmla="*/ 383136 h 6858000"/>
              <a:gd name="connsiteX819" fmla="*/ 3624562 w 7467600"/>
              <a:gd name="connsiteY819" fmla="*/ 367041 h 6858000"/>
              <a:gd name="connsiteX820" fmla="*/ 3489712 w 7467600"/>
              <a:gd name="connsiteY820" fmla="*/ 485386 h 6858000"/>
              <a:gd name="connsiteX821" fmla="*/ 3182994 w 7467600"/>
              <a:gd name="connsiteY821" fmla="*/ 828265 h 6858000"/>
              <a:gd name="connsiteX822" fmla="*/ 2892114 w 7467600"/>
              <a:gd name="connsiteY822" fmla="*/ 1172635 h 6858000"/>
              <a:gd name="connsiteX823" fmla="*/ 3021459 w 7467600"/>
              <a:gd name="connsiteY823" fmla="*/ 1035385 h 6858000"/>
              <a:gd name="connsiteX824" fmla="*/ 3153873 w 7467600"/>
              <a:gd name="connsiteY824" fmla="*/ 898971 h 6858000"/>
              <a:gd name="connsiteX825" fmla="*/ 3276511 w 7467600"/>
              <a:gd name="connsiteY825" fmla="*/ 786423 h 6858000"/>
              <a:gd name="connsiteX826" fmla="*/ 3584154 w 7467600"/>
              <a:gd name="connsiteY826" fmla="*/ 448218 h 6858000"/>
              <a:gd name="connsiteX827" fmla="*/ 3624562 w 7467600"/>
              <a:gd name="connsiteY827" fmla="*/ 367041 h 6858000"/>
              <a:gd name="connsiteX828" fmla="*/ 3766672 w 7467600"/>
              <a:gd name="connsiteY828" fmla="*/ 359429 h 6858000"/>
              <a:gd name="connsiteX829" fmla="*/ 3996338 w 7467600"/>
              <a:gd name="connsiteY829" fmla="*/ 968237 h 6858000"/>
              <a:gd name="connsiteX830" fmla="*/ 3766672 w 7467600"/>
              <a:gd name="connsiteY830" fmla="*/ 359429 h 6858000"/>
              <a:gd name="connsiteX831" fmla="*/ 5805386 w 7467600"/>
              <a:gd name="connsiteY831" fmla="*/ 239240 h 6858000"/>
              <a:gd name="connsiteX832" fmla="*/ 5736947 w 7467600"/>
              <a:gd name="connsiteY832" fmla="*/ 261367 h 6858000"/>
              <a:gd name="connsiteX833" fmla="*/ 5427012 w 7467600"/>
              <a:gd name="connsiteY833" fmla="*/ 311272 h 6858000"/>
              <a:gd name="connsiteX834" fmla="*/ 5147818 w 7467600"/>
              <a:gd name="connsiteY834" fmla="*/ 322112 h 6858000"/>
              <a:gd name="connsiteX835" fmla="*/ 5060854 w 7467600"/>
              <a:gd name="connsiteY835" fmla="*/ 311882 h 6858000"/>
              <a:gd name="connsiteX836" fmla="*/ 4945989 w 7467600"/>
              <a:gd name="connsiteY836" fmla="*/ 300516 h 6858000"/>
              <a:gd name="connsiteX837" fmla="*/ 5410479 w 7467600"/>
              <a:gd name="connsiteY837" fmla="*/ 348434 h 6858000"/>
              <a:gd name="connsiteX838" fmla="*/ 5805386 w 7467600"/>
              <a:gd name="connsiteY838" fmla="*/ 239240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882765 w 7467600"/>
              <a:gd name="connsiteY918" fmla="*/ 0 h 6858000"/>
              <a:gd name="connsiteX919" fmla="*/ 3721337 w 7467600"/>
              <a:gd name="connsiteY919" fmla="*/ 0 h 6858000"/>
              <a:gd name="connsiteX920" fmla="*/ 3797544 w 7467600"/>
              <a:gd name="connsiteY920" fmla="*/ 0 h 6858000"/>
              <a:gd name="connsiteX921" fmla="*/ 3775734 w 7467600"/>
              <a:gd name="connsiteY921" fmla="*/ 95131 h 6858000"/>
              <a:gd name="connsiteX922" fmla="*/ 3724807 w 7467600"/>
              <a:gd name="connsiteY922" fmla="*/ 272257 h 6858000"/>
              <a:gd name="connsiteX923" fmla="*/ 3726844 w 7467600"/>
              <a:gd name="connsiteY923" fmla="*/ 282988 h 6858000"/>
              <a:gd name="connsiteX924" fmla="*/ 3742664 w 7467600"/>
              <a:gd name="connsiteY924" fmla="*/ 279918 h 6858000"/>
              <a:gd name="connsiteX925" fmla="*/ 4103910 w 7467600"/>
              <a:gd name="connsiteY925" fmla="*/ 1161917 h 6858000"/>
              <a:gd name="connsiteX926" fmla="*/ 4020269 w 7467600"/>
              <a:gd name="connsiteY926" fmla="*/ 1200406 h 6858000"/>
              <a:gd name="connsiteX927" fmla="*/ 3674882 w 7467600"/>
              <a:gd name="connsiteY927" fmla="*/ 488524 h 6858000"/>
              <a:gd name="connsiteX928" fmla="*/ 3132682 w 7467600"/>
              <a:gd name="connsiteY928" fmla="*/ 1072284 h 6858000"/>
              <a:gd name="connsiteX929" fmla="*/ 2716346 w 7467600"/>
              <a:gd name="connsiteY929" fmla="*/ 1276376 h 6858000"/>
              <a:gd name="connsiteX930" fmla="*/ 2716772 w 7467600"/>
              <a:gd name="connsiteY930" fmla="*/ 1255462 h 6858000"/>
              <a:gd name="connsiteX931" fmla="*/ 3471096 w 7467600"/>
              <a:gd name="connsiteY931" fmla="*/ 437072 h 6858000"/>
              <a:gd name="connsiteX932" fmla="*/ 3639057 w 7467600"/>
              <a:gd name="connsiteY932" fmla="*/ 286334 h 6858000"/>
              <a:gd name="connsiteX933" fmla="*/ 3640309 w 7467600"/>
              <a:gd name="connsiteY933" fmla="*/ 284664 h 6858000"/>
              <a:gd name="connsiteX934" fmla="*/ 3646022 w 7467600"/>
              <a:gd name="connsiteY934" fmla="*/ 276711 h 6858000"/>
              <a:gd name="connsiteX935" fmla="*/ 3707943 w 7467600"/>
              <a:gd name="connsiteY935" fmla="*/ 65958 h 6858000"/>
              <a:gd name="connsiteX936" fmla="*/ 3721337 w 7467600"/>
              <a:gd name="connsiteY936" fmla="*/ 0 h 6858000"/>
              <a:gd name="connsiteX937" fmla="*/ 2867960 w 7467600"/>
              <a:gd name="connsiteY937" fmla="*/ 0 h 6858000"/>
              <a:gd name="connsiteX938" fmla="*/ 2926351 w 7467600"/>
              <a:gd name="connsiteY938" fmla="*/ 0 h 6858000"/>
              <a:gd name="connsiteX939" fmla="*/ 2902823 w 7467600"/>
              <a:gd name="connsiteY939" fmla="*/ 262929 h 6858000"/>
              <a:gd name="connsiteX940" fmla="*/ 2940663 w 7467600"/>
              <a:gd name="connsiteY940" fmla="*/ 140884 h 6858000"/>
              <a:gd name="connsiteX941" fmla="*/ 2947039 w 7467600"/>
              <a:gd name="connsiteY941" fmla="*/ 122524 h 6858000"/>
              <a:gd name="connsiteX942" fmla="*/ 2984316 w 7467600"/>
              <a:gd name="connsiteY942" fmla="*/ 0 h 6858000"/>
              <a:gd name="connsiteX943" fmla="*/ 3016114 w 7467600"/>
              <a:gd name="connsiteY943" fmla="*/ 0 h 6858000"/>
              <a:gd name="connsiteX944" fmla="*/ 2979949 w 7467600"/>
              <a:gd name="connsiteY944" fmla="*/ 119274 h 6858000"/>
              <a:gd name="connsiteX945" fmla="*/ 3023879 w 7467600"/>
              <a:gd name="connsiteY945" fmla="*/ 0 h 6858000"/>
              <a:gd name="connsiteX946" fmla="*/ 3105400 w 7467600"/>
              <a:gd name="connsiteY946" fmla="*/ 0 h 6858000"/>
              <a:gd name="connsiteX947" fmla="*/ 3094669 w 7467600"/>
              <a:gd name="connsiteY947" fmla="*/ 30308 h 6858000"/>
              <a:gd name="connsiteX948" fmla="*/ 2901945 w 7467600"/>
              <a:gd name="connsiteY948" fmla="*/ 466538 h 6858000"/>
              <a:gd name="connsiteX949" fmla="*/ 2815209 w 7467600"/>
              <a:gd name="connsiteY949" fmla="*/ 497361 h 6858000"/>
              <a:gd name="connsiteX950" fmla="*/ 2844845 w 7467600"/>
              <a:gd name="connsiteY950" fmla="*/ 127638 h 6858000"/>
              <a:gd name="connsiteX951" fmla="*/ 2867960 w 7467600"/>
              <a:gd name="connsiteY951" fmla="*/ 0 h 6858000"/>
              <a:gd name="connsiteX952" fmla="*/ 1057230 w 7467600"/>
              <a:gd name="connsiteY952" fmla="*/ 0 h 6858000"/>
              <a:gd name="connsiteX953" fmla="*/ 1111003 w 7467600"/>
              <a:gd name="connsiteY953" fmla="*/ 0 h 6858000"/>
              <a:gd name="connsiteX954" fmla="*/ 1125553 w 7467600"/>
              <a:gd name="connsiteY954" fmla="*/ 52588 h 6858000"/>
              <a:gd name="connsiteX955" fmla="*/ 1304276 w 7467600"/>
              <a:gd name="connsiteY955" fmla="*/ 476275 h 6858000"/>
              <a:gd name="connsiteX956" fmla="*/ 1492066 w 7467600"/>
              <a:gd name="connsiteY956" fmla="*/ 886333 h 6858000"/>
              <a:gd name="connsiteX957" fmla="*/ 1423698 w 7467600"/>
              <a:gd name="connsiteY957" fmla="*/ 710817 h 6858000"/>
              <a:gd name="connsiteX958" fmla="*/ 1357609 w 7467600"/>
              <a:gd name="connsiteY958" fmla="*/ 532892 h 6858000"/>
              <a:gd name="connsiteX959" fmla="*/ 1309550 w 7467600"/>
              <a:gd name="connsiteY959" fmla="*/ 374031 h 6858000"/>
              <a:gd name="connsiteX960" fmla="*/ 1193673 w 7467600"/>
              <a:gd name="connsiteY960" fmla="*/ 49533 h 6858000"/>
              <a:gd name="connsiteX961" fmla="*/ 1164391 w 7467600"/>
              <a:gd name="connsiteY961" fmla="*/ 0 h 6858000"/>
              <a:gd name="connsiteX962" fmla="*/ 1200666 w 7467600"/>
              <a:gd name="connsiteY962" fmla="*/ 0 h 6858000"/>
              <a:gd name="connsiteX963" fmla="*/ 1223408 w 7467600"/>
              <a:gd name="connsiteY963" fmla="*/ 38996 h 6858000"/>
              <a:gd name="connsiteX964" fmla="*/ 1339635 w 7467600"/>
              <a:gd name="connsiteY964" fmla="*/ 365517 h 6858000"/>
              <a:gd name="connsiteX965" fmla="*/ 1387469 w 7467600"/>
              <a:gd name="connsiteY965" fmla="*/ 523079 h 6858000"/>
              <a:gd name="connsiteX966" fmla="*/ 1452685 w 7467600"/>
              <a:gd name="connsiteY966" fmla="*/ 699806 h 6858000"/>
              <a:gd name="connsiteX967" fmla="*/ 1492092 w 7467600"/>
              <a:gd name="connsiteY967" fmla="*/ 800424 h 6858000"/>
              <a:gd name="connsiteX968" fmla="*/ 1455302 w 7467600"/>
              <a:gd name="connsiteY968" fmla="*/ 632913 h 6858000"/>
              <a:gd name="connsiteX969" fmla="*/ 1222336 w 7467600"/>
              <a:gd name="connsiteY969" fmla="*/ 9480 h 6858000"/>
              <a:gd name="connsiteX970" fmla="*/ 1214634 w 7467600"/>
              <a:gd name="connsiteY970" fmla="*/ 0 h 6858000"/>
              <a:gd name="connsiteX971" fmla="*/ 1289827 w 7467600"/>
              <a:gd name="connsiteY971" fmla="*/ 0 h 6858000"/>
              <a:gd name="connsiteX972" fmla="*/ 1321076 w 7467600"/>
              <a:gd name="connsiteY972" fmla="*/ 59722 h 6858000"/>
              <a:gd name="connsiteX973" fmla="*/ 1512579 w 7467600"/>
              <a:gd name="connsiteY973" fmla="*/ 626441 h 6858000"/>
              <a:gd name="connsiteX974" fmla="*/ 1506076 w 7467600"/>
              <a:gd name="connsiteY974" fmla="*/ 1089289 h 6858000"/>
              <a:gd name="connsiteX975" fmla="*/ 1486346 w 7467600"/>
              <a:gd name="connsiteY975" fmla="*/ 1079919 h 6858000"/>
              <a:gd name="connsiteX976" fmla="*/ 1070511 w 7467600"/>
              <a:gd name="connsiteY976" fmla="*/ 48609 h 6858000"/>
              <a:gd name="connsiteX977" fmla="*/ 1057230 w 7467600"/>
              <a:gd name="connsiteY977" fmla="*/ 0 h 6858000"/>
              <a:gd name="connsiteX978" fmla="*/ 43151 w 7467600"/>
              <a:gd name="connsiteY978" fmla="*/ 0 h 6858000"/>
              <a:gd name="connsiteX979" fmla="*/ 95283 w 7467600"/>
              <a:gd name="connsiteY979" fmla="*/ 0 h 6858000"/>
              <a:gd name="connsiteX980" fmla="*/ 300708 w 7467600"/>
              <a:gd name="connsiteY980" fmla="*/ 154571 h 6858000"/>
              <a:gd name="connsiteX981" fmla="*/ 530414 w 7467600"/>
              <a:gd name="connsiteY981" fmla="*/ 354673 h 6858000"/>
              <a:gd name="connsiteX982" fmla="*/ 333785 w 7467600"/>
              <a:gd name="connsiteY982" fmla="*/ 161564 h 6858000"/>
              <a:gd name="connsiteX983" fmla="*/ 147005 w 7467600"/>
              <a:gd name="connsiteY983" fmla="*/ 0 h 6858000"/>
              <a:gd name="connsiteX984" fmla="*/ 272509 w 7467600"/>
              <a:gd name="connsiteY984" fmla="*/ 0 h 6858000"/>
              <a:gd name="connsiteX985" fmla="*/ 326276 w 7467600"/>
              <a:gd name="connsiteY985" fmla="*/ 45847 h 6858000"/>
              <a:gd name="connsiteX986" fmla="*/ 823759 w 7467600"/>
              <a:gd name="connsiteY986" fmla="*/ 574145 h 6858000"/>
              <a:gd name="connsiteX987" fmla="*/ 811254 w 7467600"/>
              <a:gd name="connsiteY987" fmla="*/ 665546 h 6858000"/>
              <a:gd name="connsiteX988" fmla="*/ 154042 w 7467600"/>
              <a:gd name="connsiteY988" fmla="*/ 261522 h 6858000"/>
              <a:gd name="connsiteX989" fmla="*/ 13550 w 7467600"/>
              <a:gd name="connsiteY989" fmla="*/ 158423 h 6858000"/>
              <a:gd name="connsiteX990" fmla="*/ 0 w 7467600"/>
              <a:gd name="connsiteY990" fmla="*/ 146618 h 6858000"/>
              <a:gd name="connsiteX991" fmla="*/ 0 w 7467600"/>
              <a:gd name="connsiteY991" fmla="*/ 59161 h 6858000"/>
              <a:gd name="connsiteX992" fmla="*/ 45427 w 7467600"/>
              <a:gd name="connsiteY992" fmla="*/ 101078 h 6858000"/>
              <a:gd name="connsiteX993" fmla="*/ 630103 w 7467600"/>
              <a:gd name="connsiteY993" fmla="*/ 485885 h 6858000"/>
              <a:gd name="connsiteX994" fmla="*/ 532040 w 7467600"/>
              <a:gd name="connsiteY994" fmla="*/ 399359 h 6858000"/>
              <a:gd name="connsiteX995" fmla="*/ 517618 w 7467600"/>
              <a:gd name="connsiteY995" fmla="*/ 385726 h 6858000"/>
              <a:gd name="connsiteX996" fmla="*/ 285074 w 7467600"/>
              <a:gd name="connsiteY996" fmla="*/ 182755 h 6858000"/>
              <a:gd name="connsiteX997" fmla="*/ 43151 w 7467600"/>
              <a:gd name="connsiteY99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53035 w 7467600"/>
              <a:gd name="connsiteY127" fmla="*/ 519731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1903353 w 7467600"/>
              <a:gd name="connsiteY141" fmla="*/ 5044827 h 6858000"/>
              <a:gd name="connsiteX142" fmla="*/ 1936931 w 7467600"/>
              <a:gd name="connsiteY142" fmla="*/ 5093954 h 6858000"/>
              <a:gd name="connsiteX143" fmla="*/ 2195868 w 7467600"/>
              <a:gd name="connsiteY143" fmla="*/ 5396574 h 6858000"/>
              <a:gd name="connsiteX144" fmla="*/ 2088852 w 7467600"/>
              <a:gd name="connsiteY144" fmla="*/ 5166123 h 6858000"/>
              <a:gd name="connsiteX145" fmla="*/ 1958241 w 7467600"/>
              <a:gd name="connsiteY145" fmla="*/ 5067955 h 6858000"/>
              <a:gd name="connsiteX146" fmla="*/ 1903353 w 7467600"/>
              <a:gd name="connsiteY146" fmla="*/ 5044827 h 6858000"/>
              <a:gd name="connsiteX147" fmla="*/ 1979378 w 7467600"/>
              <a:gd name="connsiteY147" fmla="*/ 4769504 h 6858000"/>
              <a:gd name="connsiteX148" fmla="*/ 2882120 w 7467600"/>
              <a:gd name="connsiteY148" fmla="*/ 5064547 h 6858000"/>
              <a:gd name="connsiteX149" fmla="*/ 2793103 w 7467600"/>
              <a:gd name="connsiteY149" fmla="*/ 5039699 h 6858000"/>
              <a:gd name="connsiteX150" fmla="*/ 2770041 w 7467600"/>
              <a:gd name="connsiteY150" fmla="*/ 5033634 h 6858000"/>
              <a:gd name="connsiteX151" fmla="*/ 1979378 w 7467600"/>
              <a:gd name="connsiteY151" fmla="*/ 4769504 h 6858000"/>
              <a:gd name="connsiteX152" fmla="*/ 1927410 w 7467600"/>
              <a:gd name="connsiteY152" fmla="*/ 4716164 h 6858000"/>
              <a:gd name="connsiteX153" fmla="*/ 1959587 w 7467600"/>
              <a:gd name="connsiteY153" fmla="*/ 4728849 h 6858000"/>
              <a:gd name="connsiteX154" fmla="*/ 2777707 w 7467600"/>
              <a:gd name="connsiteY154" fmla="*/ 5003991 h 6858000"/>
              <a:gd name="connsiteX155" fmla="*/ 2800768 w 7467600"/>
              <a:gd name="connsiteY155" fmla="*/ 5010056 h 6858000"/>
              <a:gd name="connsiteX156" fmla="*/ 2879408 w 7467600"/>
              <a:gd name="connsiteY156" fmla="*/ 5031590 h 6858000"/>
              <a:gd name="connsiteX157" fmla="*/ 2862295 w 7467600"/>
              <a:gd name="connsiteY157" fmla="*/ 5022958 h 6858000"/>
              <a:gd name="connsiteX158" fmla="*/ 2813343 w 7467600"/>
              <a:gd name="connsiteY158" fmla="*/ 4998369 h 6858000"/>
              <a:gd name="connsiteX159" fmla="*/ 2646245 w 7467600"/>
              <a:gd name="connsiteY159" fmla="*/ 4930999 h 6858000"/>
              <a:gd name="connsiteX160" fmla="*/ 1999243 w 7467600"/>
              <a:gd name="connsiteY160" fmla="*/ 4730524 h 6858000"/>
              <a:gd name="connsiteX161" fmla="*/ 1979527 w 7467600"/>
              <a:gd name="connsiteY161" fmla="*/ 4726651 h 6858000"/>
              <a:gd name="connsiteX162" fmla="*/ 1927410 w 7467600"/>
              <a:gd name="connsiteY162" fmla="*/ 4716164 h 6858000"/>
              <a:gd name="connsiteX163" fmla="*/ 1997014 w 7467600"/>
              <a:gd name="connsiteY163" fmla="*/ 4698007 h 6858000"/>
              <a:gd name="connsiteX164" fmla="*/ 2005458 w 7467600"/>
              <a:gd name="connsiteY164" fmla="*/ 4699540 h 6858000"/>
              <a:gd name="connsiteX165" fmla="*/ 2657186 w 7467600"/>
              <a:gd name="connsiteY165" fmla="*/ 4901687 h 6858000"/>
              <a:gd name="connsiteX166" fmla="*/ 2826662 w 7467600"/>
              <a:gd name="connsiteY166" fmla="*/ 4970362 h 6858000"/>
              <a:gd name="connsiteX167" fmla="*/ 2876100 w 7467600"/>
              <a:gd name="connsiteY167" fmla="*/ 4995397 h 6858000"/>
              <a:gd name="connsiteX168" fmla="*/ 3042600 w 7467600"/>
              <a:gd name="connsiteY168" fmla="*/ 5059532 h 6858000"/>
              <a:gd name="connsiteX169" fmla="*/ 1997014 w 7467600"/>
              <a:gd name="connsiteY169" fmla="*/ 4698007 h 6858000"/>
              <a:gd name="connsiteX170" fmla="*/ 2305292 w 7467600"/>
              <a:gd name="connsiteY170" fmla="*/ 4219492 h 6858000"/>
              <a:gd name="connsiteX171" fmla="*/ 3360922 w 7467600"/>
              <a:gd name="connsiteY171" fmla="*/ 4529373 h 6858000"/>
              <a:gd name="connsiteX172" fmla="*/ 3492420 w 7467600"/>
              <a:gd name="connsiteY172" fmla="*/ 4510145 h 6858000"/>
              <a:gd name="connsiteX173" fmla="*/ 3364086 w 7467600"/>
              <a:gd name="connsiteY173" fmla="*/ 4480340 h 6858000"/>
              <a:gd name="connsiteX174" fmla="*/ 3225818 w 7467600"/>
              <a:gd name="connsiteY174" fmla="*/ 4411822 h 6858000"/>
              <a:gd name="connsiteX175" fmla="*/ 3129696 w 7467600"/>
              <a:gd name="connsiteY175" fmla="*/ 4360704 h 6858000"/>
              <a:gd name="connsiteX176" fmla="*/ 2814545 w 7467600"/>
              <a:gd name="connsiteY176" fmla="*/ 4282955 h 6858000"/>
              <a:gd name="connsiteX177" fmla="*/ 2305292 w 7467600"/>
              <a:gd name="connsiteY177" fmla="*/ 4219492 h 6858000"/>
              <a:gd name="connsiteX178" fmla="*/ 2626982 w 7467600"/>
              <a:gd name="connsiteY178" fmla="*/ 4206450 h 6858000"/>
              <a:gd name="connsiteX179" fmla="*/ 2490617 w 7467600"/>
              <a:gd name="connsiteY179" fmla="*/ 4206951 h 6858000"/>
              <a:gd name="connsiteX180" fmla="*/ 2819869 w 7467600"/>
              <a:gd name="connsiteY180" fmla="*/ 4252936 h 6858000"/>
              <a:gd name="connsiteX181" fmla="*/ 3143018 w 7467600"/>
              <a:gd name="connsiteY181" fmla="*/ 4332698 h 6858000"/>
              <a:gd name="connsiteX182" fmla="*/ 3241520 w 7467600"/>
              <a:gd name="connsiteY182" fmla="*/ 4385112 h 6858000"/>
              <a:gd name="connsiteX183" fmla="*/ 3374575 w 7467600"/>
              <a:gd name="connsiteY183" fmla="*/ 4451517 h 6858000"/>
              <a:gd name="connsiteX184" fmla="*/ 3505221 w 7467600"/>
              <a:gd name="connsiteY184" fmla="*/ 4480757 h 6858000"/>
              <a:gd name="connsiteX185" fmla="*/ 2626982 w 7467600"/>
              <a:gd name="connsiteY185" fmla="*/ 4206450 h 6858000"/>
              <a:gd name="connsiteX186" fmla="*/ 1310106 w 7467600"/>
              <a:gd name="connsiteY186" fmla="*/ 3943217 h 6858000"/>
              <a:gd name="connsiteX187" fmla="*/ 854994 w 7467600"/>
              <a:gd name="connsiteY187" fmla="*/ 4399136 h 6858000"/>
              <a:gd name="connsiteX188" fmla="*/ 742462 w 7467600"/>
              <a:gd name="connsiteY188" fmla="*/ 4594648 h 6858000"/>
              <a:gd name="connsiteX189" fmla="*/ 820602 w 7467600"/>
              <a:gd name="connsiteY189" fmla="*/ 4485915 h 6858000"/>
              <a:gd name="connsiteX190" fmla="*/ 878295 w 7467600"/>
              <a:gd name="connsiteY190" fmla="*/ 4403594 h 6858000"/>
              <a:gd name="connsiteX191" fmla="*/ 1240607 w 7467600"/>
              <a:gd name="connsiteY191" fmla="*/ 4010401 h 6858000"/>
              <a:gd name="connsiteX192" fmla="*/ 1310106 w 7467600"/>
              <a:gd name="connsiteY192" fmla="*/ 3943217 h 6858000"/>
              <a:gd name="connsiteX193" fmla="*/ 1423113 w 7467600"/>
              <a:gd name="connsiteY193" fmla="*/ 3874565 h 6858000"/>
              <a:gd name="connsiteX194" fmla="*/ 1260565 w 7467600"/>
              <a:gd name="connsiteY194" fmla="*/ 4031982 h 6858000"/>
              <a:gd name="connsiteX195" fmla="*/ 901900 w 7467600"/>
              <a:gd name="connsiteY195" fmla="*/ 4421236 h 6858000"/>
              <a:gd name="connsiteX196" fmla="*/ 845044 w 7467600"/>
              <a:gd name="connsiteY196" fmla="*/ 4502436 h 6858000"/>
              <a:gd name="connsiteX197" fmla="*/ 685926 w 7467600"/>
              <a:gd name="connsiteY197" fmla="*/ 4703069 h 6858000"/>
              <a:gd name="connsiteX198" fmla="*/ 684248 w 7467600"/>
              <a:gd name="connsiteY198" fmla="*/ 4706721 h 6858000"/>
              <a:gd name="connsiteX199" fmla="*/ 1423113 w 7467600"/>
              <a:gd name="connsiteY199" fmla="*/ 3874565 h 6858000"/>
              <a:gd name="connsiteX200" fmla="*/ 3316479 w 7467600"/>
              <a:gd name="connsiteY200" fmla="*/ 3872136 h 6858000"/>
              <a:gd name="connsiteX201" fmla="*/ 3546806 w 7467600"/>
              <a:gd name="connsiteY201" fmla="*/ 4356139 h 6858000"/>
              <a:gd name="connsiteX202" fmla="*/ 3364433 w 7467600"/>
              <a:gd name="connsiteY202" fmla="*/ 3953121 h 6858000"/>
              <a:gd name="connsiteX203" fmla="*/ 3316479 w 7467600"/>
              <a:gd name="connsiteY203" fmla="*/ 3872136 h 6858000"/>
              <a:gd name="connsiteX204" fmla="*/ 3291335 w 7467600"/>
              <a:gd name="connsiteY204" fmla="*/ 3767420 h 6858000"/>
              <a:gd name="connsiteX205" fmla="*/ 3390805 w 7467600"/>
              <a:gd name="connsiteY205" fmla="*/ 3937163 h 6858000"/>
              <a:gd name="connsiteX206" fmla="*/ 3579062 w 7467600"/>
              <a:gd name="connsiteY206" fmla="*/ 4359040 h 6858000"/>
              <a:gd name="connsiteX207" fmla="*/ 3467355 w 7467600"/>
              <a:gd name="connsiteY207" fmla="*/ 3988130 h 6858000"/>
              <a:gd name="connsiteX208" fmla="*/ 3310753 w 7467600"/>
              <a:gd name="connsiteY208" fmla="*/ 3787140 h 6858000"/>
              <a:gd name="connsiteX209" fmla="*/ 3291335 w 7467600"/>
              <a:gd name="connsiteY209" fmla="*/ 3767420 h 6858000"/>
              <a:gd name="connsiteX210" fmla="*/ 1635889 w 7467600"/>
              <a:gd name="connsiteY210" fmla="*/ 3709494 h 6858000"/>
              <a:gd name="connsiteX211" fmla="*/ 1634800 w 7467600"/>
              <a:gd name="connsiteY211" fmla="*/ 3731111 h 6858000"/>
              <a:gd name="connsiteX212" fmla="*/ 1635889 w 7467600"/>
              <a:gd name="connsiteY212" fmla="*/ 3709494 h 6858000"/>
              <a:gd name="connsiteX213" fmla="*/ 1510397 w 7467600"/>
              <a:gd name="connsiteY213" fmla="*/ 3684705 h 6858000"/>
              <a:gd name="connsiteX214" fmla="*/ 1146550 w 7467600"/>
              <a:gd name="connsiteY214" fmla="*/ 3802012 h 6858000"/>
              <a:gd name="connsiteX215" fmla="*/ 698834 w 7467600"/>
              <a:gd name="connsiteY215" fmla="*/ 3952272 h 6858000"/>
              <a:gd name="connsiteX216" fmla="*/ 34256 w 7467600"/>
              <a:gd name="connsiteY216" fmla="*/ 4347603 h 6858000"/>
              <a:gd name="connsiteX217" fmla="*/ 527241 w 7467600"/>
              <a:gd name="connsiteY217" fmla="*/ 4065078 h 6858000"/>
              <a:gd name="connsiteX218" fmla="*/ 1510397 w 7467600"/>
              <a:gd name="connsiteY218" fmla="*/ 3684705 h 6858000"/>
              <a:gd name="connsiteX219" fmla="*/ 1313114 w 7467600"/>
              <a:gd name="connsiteY219" fmla="*/ 3655216 h 6858000"/>
              <a:gd name="connsiteX220" fmla="*/ 1109304 w 7467600"/>
              <a:gd name="connsiteY220" fmla="*/ 3669030 h 6858000"/>
              <a:gd name="connsiteX221" fmla="*/ 8129 w 7467600"/>
              <a:gd name="connsiteY221" fmla="*/ 4330519 h 6858000"/>
              <a:gd name="connsiteX222" fmla="*/ 687572 w 7467600"/>
              <a:gd name="connsiteY222" fmla="*/ 3925629 h 6858000"/>
              <a:gd name="connsiteX223" fmla="*/ 1138365 w 7467600"/>
              <a:gd name="connsiteY223" fmla="*/ 3774515 h 6858000"/>
              <a:gd name="connsiteX224" fmla="*/ 1505579 w 7467600"/>
              <a:gd name="connsiteY224" fmla="*/ 3655526 h 6858000"/>
              <a:gd name="connsiteX225" fmla="*/ 1313114 w 7467600"/>
              <a:gd name="connsiteY225" fmla="*/ 3655216 h 6858000"/>
              <a:gd name="connsiteX226" fmla="*/ 3655073 w 7467600"/>
              <a:gd name="connsiteY226" fmla="*/ 3650884 h 6858000"/>
              <a:gd name="connsiteX227" fmla="*/ 3989938 w 7467600"/>
              <a:gd name="connsiteY227" fmla="*/ 3991685 h 6858000"/>
              <a:gd name="connsiteX228" fmla="*/ 4393907 w 7467600"/>
              <a:gd name="connsiteY228" fmla="*/ 4261258 h 6858000"/>
              <a:gd name="connsiteX229" fmla="*/ 4648051 w 7467600"/>
              <a:gd name="connsiteY229" fmla="*/ 4374051 h 6858000"/>
              <a:gd name="connsiteX230" fmla="*/ 4383389 w 7467600"/>
              <a:gd name="connsiteY230" fmla="*/ 4184369 h 6858000"/>
              <a:gd name="connsiteX231" fmla="*/ 4165508 w 7467600"/>
              <a:gd name="connsiteY231" fmla="*/ 4035196 h 6858000"/>
              <a:gd name="connsiteX232" fmla="*/ 4068162 w 7467600"/>
              <a:gd name="connsiteY232" fmla="*/ 3953394 h 6858000"/>
              <a:gd name="connsiteX233" fmla="*/ 3981416 w 7467600"/>
              <a:gd name="connsiteY233" fmla="*/ 3880482 h 6858000"/>
              <a:gd name="connsiteX234" fmla="*/ 3800147 w 7467600"/>
              <a:gd name="connsiteY234" fmla="*/ 3749872 h 6858000"/>
              <a:gd name="connsiteX235" fmla="*/ 3655073 w 7467600"/>
              <a:gd name="connsiteY235" fmla="*/ 3650884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5425834 w 7467600"/>
              <a:gd name="connsiteY266" fmla="*/ 3162785 h 6858000"/>
              <a:gd name="connsiteX267" fmla="*/ 1318687 w 7467600"/>
              <a:gd name="connsiteY267" fmla="*/ 3113840 h 6858000"/>
              <a:gd name="connsiteX268" fmla="*/ 1066793 w 7467600"/>
              <a:gd name="connsiteY268" fmla="*/ 3212171 h 6858000"/>
              <a:gd name="connsiteX269" fmla="*/ 993319 w 7467600"/>
              <a:gd name="connsiteY269" fmla="*/ 3247648 h 6858000"/>
              <a:gd name="connsiteX270" fmla="*/ 853081 w 7467600"/>
              <a:gd name="connsiteY270" fmla="*/ 3312410 h 6858000"/>
              <a:gd name="connsiteX271" fmla="*/ 805957 w 7467600"/>
              <a:gd name="connsiteY271" fmla="*/ 3330443 h 6858000"/>
              <a:gd name="connsiteX272" fmla="*/ 1318687 w 7467600"/>
              <a:gd name="connsiteY272" fmla="*/ 3113840 h 6858000"/>
              <a:gd name="connsiteX273" fmla="*/ 5453702 w 7467600"/>
              <a:gd name="connsiteY273" fmla="*/ 3090882 h 6858000"/>
              <a:gd name="connsiteX274" fmla="*/ 5480135 w 7467600"/>
              <a:gd name="connsiteY274" fmla="*/ 3565802 h 6858000"/>
              <a:gd name="connsiteX275" fmla="*/ 5499023 w 7467600"/>
              <a:gd name="connsiteY275" fmla="*/ 4166310 h 6858000"/>
              <a:gd name="connsiteX276" fmla="*/ 5547022 w 7467600"/>
              <a:gd name="connsiteY276" fmla="*/ 3607838 h 6858000"/>
              <a:gd name="connsiteX277" fmla="*/ 5515964 w 7467600"/>
              <a:gd name="connsiteY277" fmla="*/ 3378541 h 6858000"/>
              <a:gd name="connsiteX278" fmla="*/ 5453702 w 7467600"/>
              <a:gd name="connsiteY278" fmla="*/ 3090882 h 6858000"/>
              <a:gd name="connsiteX279" fmla="*/ 1238695 w 7467600"/>
              <a:gd name="connsiteY279" fmla="*/ 3076820 h 6858000"/>
              <a:gd name="connsiteX280" fmla="*/ 716371 w 7467600"/>
              <a:gd name="connsiteY280" fmla="*/ 3293249 h 6858000"/>
              <a:gd name="connsiteX281" fmla="*/ 579522 w 7467600"/>
              <a:gd name="connsiteY281" fmla="*/ 3371759 h 6858000"/>
              <a:gd name="connsiteX282" fmla="*/ 600288 w 7467600"/>
              <a:gd name="connsiteY282" fmla="*/ 3365555 h 6858000"/>
              <a:gd name="connsiteX283" fmla="*/ 840692 w 7467600"/>
              <a:gd name="connsiteY283" fmla="*/ 3284921 h 6858000"/>
              <a:gd name="connsiteX284" fmla="*/ 979248 w 7467600"/>
              <a:gd name="connsiteY284" fmla="*/ 3221003 h 6858000"/>
              <a:gd name="connsiteX285" fmla="*/ 1053282 w 7467600"/>
              <a:gd name="connsiteY285" fmla="*/ 3185247 h 6858000"/>
              <a:gd name="connsiteX286" fmla="*/ 1320603 w 7467600"/>
              <a:gd name="connsiteY286" fmla="*/ 3081281 h 6858000"/>
              <a:gd name="connsiteX287" fmla="*/ 1238695 w 7467600"/>
              <a:gd name="connsiteY287" fmla="*/ 3076820 h 6858000"/>
              <a:gd name="connsiteX288" fmla="*/ 5425627 w 7467600"/>
              <a:gd name="connsiteY288" fmla="*/ 2954192 h 6858000"/>
              <a:gd name="connsiteX289" fmla="*/ 5470770 w 7467600"/>
              <a:gd name="connsiteY289" fmla="*/ 3005435 h 6858000"/>
              <a:gd name="connsiteX290" fmla="*/ 5519779 w 7467600"/>
              <a:gd name="connsiteY290" fmla="*/ 4359223 h 6858000"/>
              <a:gd name="connsiteX291" fmla="*/ 5520293 w 7467600"/>
              <a:gd name="connsiteY291" fmla="*/ 4360602 h 6858000"/>
              <a:gd name="connsiteX292" fmla="*/ 5767221 w 7467600"/>
              <a:gd name="connsiteY292" fmla="*/ 4665564 h 6858000"/>
              <a:gd name="connsiteX293" fmla="*/ 6937169 w 7467600"/>
              <a:gd name="connsiteY293" fmla="*/ 4815941 h 6858000"/>
              <a:gd name="connsiteX294" fmla="*/ 6953922 w 7467600"/>
              <a:gd name="connsiteY294" fmla="*/ 4890068 h 6858000"/>
              <a:gd name="connsiteX295" fmla="*/ 6071359 w 7467600"/>
              <a:gd name="connsiteY295" fmla="*/ 4770770 h 6858000"/>
              <a:gd name="connsiteX296" fmla="*/ 6038839 w 7467600"/>
              <a:gd name="connsiteY296" fmla="*/ 4764474 h 6858000"/>
              <a:gd name="connsiteX297" fmla="*/ 6038706 w 7467600"/>
              <a:gd name="connsiteY297" fmla="*/ 4763847 h 6858000"/>
              <a:gd name="connsiteX298" fmla="*/ 6037784 w 7467600"/>
              <a:gd name="connsiteY298" fmla="*/ 4764270 h 6858000"/>
              <a:gd name="connsiteX299" fmla="*/ 6038839 w 7467600"/>
              <a:gd name="connsiteY299" fmla="*/ 4764474 h 6858000"/>
              <a:gd name="connsiteX300" fmla="*/ 6040338 w 7467600"/>
              <a:gd name="connsiteY300" fmla="*/ 4771418 h 6858000"/>
              <a:gd name="connsiteX301" fmla="*/ 6024488 w 7467600"/>
              <a:gd name="connsiteY301" fmla="*/ 4809903 h 6858000"/>
              <a:gd name="connsiteX302" fmla="*/ 5599771 w 7467600"/>
              <a:gd name="connsiteY302" fmla="*/ 5509652 h 6858000"/>
              <a:gd name="connsiteX303" fmla="*/ 5548843 w 7467600"/>
              <a:gd name="connsiteY303" fmla="*/ 5563845 h 6858000"/>
              <a:gd name="connsiteX304" fmla="*/ 5940952 w 7467600"/>
              <a:gd name="connsiteY304" fmla="*/ 6250028 h 6858000"/>
              <a:gd name="connsiteX305" fmla="*/ 6043441 w 7467600"/>
              <a:gd name="connsiteY305" fmla="*/ 6665847 h 6858000"/>
              <a:gd name="connsiteX306" fmla="*/ 6093432 w 7467600"/>
              <a:gd name="connsiteY306" fmla="*/ 6858000 h 6858000"/>
              <a:gd name="connsiteX307" fmla="*/ 6034344 w 7467600"/>
              <a:gd name="connsiteY307" fmla="*/ 6858000 h 6858000"/>
              <a:gd name="connsiteX308" fmla="*/ 6026679 w 7467600"/>
              <a:gd name="connsiteY308" fmla="*/ 6836959 h 6858000"/>
              <a:gd name="connsiteX309" fmla="*/ 5800441 w 7467600"/>
              <a:gd name="connsiteY309" fmla="*/ 6335286 h 6858000"/>
              <a:gd name="connsiteX310" fmla="*/ 5526562 w 7467600"/>
              <a:gd name="connsiteY310" fmla="*/ 5705388 h 6858000"/>
              <a:gd name="connsiteX311" fmla="*/ 5519640 w 7467600"/>
              <a:gd name="connsiteY311" fmla="*/ 5683774 h 6858000"/>
              <a:gd name="connsiteX312" fmla="*/ 5844559 w 7467600"/>
              <a:gd name="connsiteY312" fmla="*/ 6553349 h 6858000"/>
              <a:gd name="connsiteX313" fmla="*/ 5975994 w 7467600"/>
              <a:gd name="connsiteY313" fmla="*/ 6858000 h 6858000"/>
              <a:gd name="connsiteX314" fmla="*/ 5898547 w 7467600"/>
              <a:gd name="connsiteY314" fmla="*/ 6858000 h 6858000"/>
              <a:gd name="connsiteX315" fmla="*/ 5682041 w 7467600"/>
              <a:gd name="connsiteY315" fmla="*/ 6355860 h 6858000"/>
              <a:gd name="connsiteX316" fmla="*/ 5461758 w 7467600"/>
              <a:gd name="connsiteY316" fmla="*/ 5820220 h 6858000"/>
              <a:gd name="connsiteX317" fmla="*/ 5237282 w 7467600"/>
              <a:gd name="connsiteY317" fmla="*/ 6579086 h 6858000"/>
              <a:gd name="connsiteX318" fmla="*/ 5115009 w 7467600"/>
              <a:gd name="connsiteY318" fmla="*/ 6858000 h 6858000"/>
              <a:gd name="connsiteX319" fmla="*/ 5028074 w 7467600"/>
              <a:gd name="connsiteY319" fmla="*/ 6858000 h 6858000"/>
              <a:gd name="connsiteX320" fmla="*/ 5079508 w 7467600"/>
              <a:gd name="connsiteY320" fmla="*/ 6749074 h 6858000"/>
              <a:gd name="connsiteX321" fmla="*/ 5371846 w 7467600"/>
              <a:gd name="connsiteY321" fmla="*/ 5924413 h 6858000"/>
              <a:gd name="connsiteX322" fmla="*/ 5270512 w 7467600"/>
              <a:gd name="connsiteY322" fmla="*/ 6138975 h 6858000"/>
              <a:gd name="connsiteX323" fmla="*/ 5062409 w 7467600"/>
              <a:gd name="connsiteY323" fmla="*/ 6653544 h 6858000"/>
              <a:gd name="connsiteX324" fmla="*/ 5036628 w 7467600"/>
              <a:gd name="connsiteY324" fmla="*/ 6754247 h 6858000"/>
              <a:gd name="connsiteX325" fmla="*/ 5009112 w 7467600"/>
              <a:gd name="connsiteY325" fmla="*/ 6858000 h 6858000"/>
              <a:gd name="connsiteX326" fmla="*/ 4976679 w 7467600"/>
              <a:gd name="connsiteY326" fmla="*/ 6858000 h 6858000"/>
              <a:gd name="connsiteX327" fmla="*/ 5006537 w 7467600"/>
              <a:gd name="connsiteY327" fmla="*/ 6747068 h 6858000"/>
              <a:gd name="connsiteX328" fmla="*/ 5032723 w 7467600"/>
              <a:gd name="connsiteY328" fmla="*/ 6644957 h 6858000"/>
              <a:gd name="connsiteX329" fmla="*/ 5242949 w 7467600"/>
              <a:gd name="connsiteY329" fmla="*/ 6125175 h 6858000"/>
              <a:gd name="connsiteX330" fmla="*/ 5286321 w 7467600"/>
              <a:gd name="connsiteY330" fmla="*/ 6033555 h 6858000"/>
              <a:gd name="connsiteX331" fmla="*/ 5008210 w 7467600"/>
              <a:gd name="connsiteY331" fmla="*/ 6649194 h 6858000"/>
              <a:gd name="connsiteX332" fmla="*/ 4986321 w 7467600"/>
              <a:gd name="connsiteY332" fmla="*/ 6765687 h 6858000"/>
              <a:gd name="connsiteX333" fmla="*/ 4973474 w 7467600"/>
              <a:gd name="connsiteY333" fmla="*/ 6858000 h 6858000"/>
              <a:gd name="connsiteX334" fmla="*/ 4907178 w 7467600"/>
              <a:gd name="connsiteY334" fmla="*/ 6858000 h 6858000"/>
              <a:gd name="connsiteX335" fmla="*/ 4910810 w 7467600"/>
              <a:gd name="connsiteY335" fmla="*/ 6829660 h 6858000"/>
              <a:gd name="connsiteX336" fmla="*/ 4987461 w 7467600"/>
              <a:gd name="connsiteY336" fmla="*/ 6432994 h 6858000"/>
              <a:gd name="connsiteX337" fmla="*/ 5179262 w 7467600"/>
              <a:gd name="connsiteY337" fmla="*/ 6035044 h 6858000"/>
              <a:gd name="connsiteX338" fmla="*/ 4689678 w 7467600"/>
              <a:gd name="connsiteY338" fmla="*/ 6440241 h 6858000"/>
              <a:gd name="connsiteX339" fmla="*/ 4477543 w 7467600"/>
              <a:gd name="connsiteY339" fmla="*/ 6674836 h 6858000"/>
              <a:gd name="connsiteX340" fmla="*/ 4329957 w 7467600"/>
              <a:gd name="connsiteY340" fmla="*/ 6858000 h 6858000"/>
              <a:gd name="connsiteX341" fmla="*/ 4218595 w 7467600"/>
              <a:gd name="connsiteY341" fmla="*/ 6858000 h 6858000"/>
              <a:gd name="connsiteX342" fmla="*/ 4368888 w 7467600"/>
              <a:gd name="connsiteY342" fmla="*/ 6668412 h 6858000"/>
              <a:gd name="connsiteX343" fmla="*/ 4563091 w 7467600"/>
              <a:gd name="connsiteY343" fmla="*/ 6442508 h 6858000"/>
              <a:gd name="connsiteX344" fmla="*/ 5387324 w 7467600"/>
              <a:gd name="connsiteY344" fmla="*/ 5705830 h 6858000"/>
              <a:gd name="connsiteX345" fmla="*/ 5073620 w 7467600"/>
              <a:gd name="connsiteY345" fmla="*/ 5955437 h 6858000"/>
              <a:gd name="connsiteX346" fmla="*/ 4689789 w 7467600"/>
              <a:gd name="connsiteY346" fmla="*/ 6268382 h 6858000"/>
              <a:gd name="connsiteX347" fmla="*/ 4418722 w 7467600"/>
              <a:gd name="connsiteY347" fmla="*/ 6570886 h 6858000"/>
              <a:gd name="connsiteX348" fmla="*/ 4214944 w 7467600"/>
              <a:gd name="connsiteY348" fmla="*/ 6858000 h 6858000"/>
              <a:gd name="connsiteX349" fmla="*/ 4177898 w 7467600"/>
              <a:gd name="connsiteY349" fmla="*/ 6858000 h 6858000"/>
              <a:gd name="connsiteX350" fmla="*/ 4391597 w 7467600"/>
              <a:gd name="connsiteY350" fmla="*/ 6556370 h 6858000"/>
              <a:gd name="connsiteX351" fmla="*/ 4668889 w 7467600"/>
              <a:gd name="connsiteY351" fmla="*/ 6246399 h 6858000"/>
              <a:gd name="connsiteX352" fmla="*/ 5055427 w 7467600"/>
              <a:gd name="connsiteY352" fmla="*/ 5931476 h 6858000"/>
              <a:gd name="connsiteX353" fmla="*/ 5371814 w 7467600"/>
              <a:gd name="connsiteY353" fmla="*/ 5678975 h 6858000"/>
              <a:gd name="connsiteX354" fmla="*/ 4987918 w 7467600"/>
              <a:gd name="connsiteY354" fmla="*/ 5838701 h 6858000"/>
              <a:gd name="connsiteX355" fmla="*/ 4317146 w 7467600"/>
              <a:gd name="connsiteY355" fmla="*/ 6587716 h 6858000"/>
              <a:gd name="connsiteX356" fmla="*/ 4171627 w 7467600"/>
              <a:gd name="connsiteY356" fmla="*/ 6858000 h 6858000"/>
              <a:gd name="connsiteX357" fmla="*/ 4081585 w 7467600"/>
              <a:gd name="connsiteY357" fmla="*/ 6858000 h 6858000"/>
              <a:gd name="connsiteX358" fmla="*/ 4238603 w 7467600"/>
              <a:gd name="connsiteY358" fmla="*/ 6559341 h 6858000"/>
              <a:gd name="connsiteX359" fmla="*/ 4778333 w 7467600"/>
              <a:gd name="connsiteY359" fmla="*/ 5873626 h 6858000"/>
              <a:gd name="connsiteX360" fmla="*/ 5414185 w 7467600"/>
              <a:gd name="connsiteY360" fmla="*/ 5573882 h 6858000"/>
              <a:gd name="connsiteX361" fmla="*/ 5959648 w 7467600"/>
              <a:gd name="connsiteY361" fmla="*/ 4760797 h 6858000"/>
              <a:gd name="connsiteX362" fmla="*/ 5355019 w 7467600"/>
              <a:gd name="connsiteY362" fmla="*/ 4734672 h 6858000"/>
              <a:gd name="connsiteX363" fmla="*/ 5083565 w 7467600"/>
              <a:gd name="connsiteY363" fmla="*/ 5179121 h 6858000"/>
              <a:gd name="connsiteX364" fmla="*/ 4713577 w 7467600"/>
              <a:gd name="connsiteY364" fmla="*/ 5616803 h 6858000"/>
              <a:gd name="connsiteX365" fmla="*/ 3989559 w 7467600"/>
              <a:gd name="connsiteY365" fmla="*/ 6145945 h 6858000"/>
              <a:gd name="connsiteX366" fmla="*/ 3939824 w 7467600"/>
              <a:gd name="connsiteY366" fmla="*/ 6066900 h 6858000"/>
              <a:gd name="connsiteX367" fmla="*/ 4584537 w 7467600"/>
              <a:gd name="connsiteY367" fmla="*/ 5324826 h 6858000"/>
              <a:gd name="connsiteX368" fmla="*/ 5037105 w 7467600"/>
              <a:gd name="connsiteY368" fmla="*/ 5088765 h 6858000"/>
              <a:gd name="connsiteX369" fmla="*/ 5039930 w 7467600"/>
              <a:gd name="connsiteY369" fmla="*/ 5089585 h 6858000"/>
              <a:gd name="connsiteX370" fmla="*/ 5263764 w 7467600"/>
              <a:gd name="connsiteY370" fmla="*/ 4735525 h 6858000"/>
              <a:gd name="connsiteX371" fmla="*/ 4086300 w 7467600"/>
              <a:gd name="connsiteY371" fmla="*/ 4884599 h 6858000"/>
              <a:gd name="connsiteX372" fmla="*/ 4085485 w 7467600"/>
              <a:gd name="connsiteY372" fmla="*/ 4899070 h 6858000"/>
              <a:gd name="connsiteX373" fmla="*/ 3871915 w 7467600"/>
              <a:gd name="connsiteY373" fmla="*/ 5253645 h 6858000"/>
              <a:gd name="connsiteX374" fmla="*/ 3799374 w 7467600"/>
              <a:gd name="connsiteY374" fmla="*/ 5466127 h 6858000"/>
              <a:gd name="connsiteX375" fmla="*/ 3498850 w 7467600"/>
              <a:gd name="connsiteY375" fmla="*/ 6661888 h 6858000"/>
              <a:gd name="connsiteX376" fmla="*/ 3399216 w 7467600"/>
              <a:gd name="connsiteY376" fmla="*/ 6858000 h 6858000"/>
              <a:gd name="connsiteX377" fmla="*/ 3303688 w 7467600"/>
              <a:gd name="connsiteY377" fmla="*/ 6858000 h 6858000"/>
              <a:gd name="connsiteX378" fmla="*/ 3391774 w 7467600"/>
              <a:gd name="connsiteY378" fmla="*/ 6697181 h 6858000"/>
              <a:gd name="connsiteX379" fmla="*/ 3735540 w 7467600"/>
              <a:gd name="connsiteY379" fmla="*/ 5546923 h 6858000"/>
              <a:gd name="connsiteX380" fmla="*/ 3729438 w 7467600"/>
              <a:gd name="connsiteY380" fmla="*/ 5569058 h 6858000"/>
              <a:gd name="connsiteX381" fmla="*/ 3707782 w 7467600"/>
              <a:gd name="connsiteY381" fmla="*/ 5644908 h 6858000"/>
              <a:gd name="connsiteX382" fmla="*/ 3583827 w 7467600"/>
              <a:gd name="connsiteY382" fmla="*/ 6039215 h 6858000"/>
              <a:gd name="connsiteX383" fmla="*/ 3547861 w 7467600"/>
              <a:gd name="connsiteY383" fmla="*/ 6129609 h 6858000"/>
              <a:gd name="connsiteX384" fmla="*/ 3490905 w 7467600"/>
              <a:gd name="connsiteY384" fmla="*/ 6277660 h 6858000"/>
              <a:gd name="connsiteX385" fmla="*/ 3455859 w 7467600"/>
              <a:gd name="connsiteY385" fmla="*/ 6391301 h 6858000"/>
              <a:gd name="connsiteX386" fmla="*/ 3429112 w 7467600"/>
              <a:gd name="connsiteY386" fmla="*/ 6479469 h 6858000"/>
              <a:gd name="connsiteX387" fmla="*/ 3304862 w 7467600"/>
              <a:gd name="connsiteY387" fmla="*/ 6796476 h 6858000"/>
              <a:gd name="connsiteX388" fmla="*/ 3276071 w 7467600"/>
              <a:gd name="connsiteY388" fmla="*/ 6858000 h 6858000"/>
              <a:gd name="connsiteX389" fmla="*/ 3240805 w 7467600"/>
              <a:gd name="connsiteY389" fmla="*/ 6858000 h 6858000"/>
              <a:gd name="connsiteX390" fmla="*/ 3275917 w 7467600"/>
              <a:gd name="connsiteY390" fmla="*/ 6783192 h 6858000"/>
              <a:gd name="connsiteX391" fmla="*/ 3399358 w 7467600"/>
              <a:gd name="connsiteY391" fmla="*/ 6469011 h 6858000"/>
              <a:gd name="connsiteX392" fmla="*/ 3425650 w 7467600"/>
              <a:gd name="connsiteY392" fmla="*/ 6381333 h 6858000"/>
              <a:gd name="connsiteX393" fmla="*/ 3460661 w 7467600"/>
              <a:gd name="connsiteY393" fmla="*/ 6266763 h 6858000"/>
              <a:gd name="connsiteX394" fmla="*/ 3518021 w 7467600"/>
              <a:gd name="connsiteY394" fmla="*/ 6117298 h 6858000"/>
              <a:gd name="connsiteX395" fmla="*/ 3554035 w 7467600"/>
              <a:gd name="connsiteY395" fmla="*/ 6027832 h 6858000"/>
              <a:gd name="connsiteX396" fmla="*/ 3677174 w 7467600"/>
              <a:gd name="connsiteY396" fmla="*/ 5636351 h 6858000"/>
              <a:gd name="connsiteX397" fmla="*/ 3698819 w 7467600"/>
              <a:gd name="connsiteY397" fmla="*/ 5560503 h 6858000"/>
              <a:gd name="connsiteX398" fmla="*/ 3702094 w 7467600"/>
              <a:gd name="connsiteY398" fmla="*/ 5549194 h 6858000"/>
              <a:gd name="connsiteX399" fmla="*/ 3398355 w 7467600"/>
              <a:gd name="connsiteY399" fmla="*/ 6094603 h 6858000"/>
              <a:gd name="connsiteX400" fmla="*/ 3193941 w 7467600"/>
              <a:gd name="connsiteY400" fmla="*/ 6798775 h 6858000"/>
              <a:gd name="connsiteX401" fmla="*/ 3184140 w 7467600"/>
              <a:gd name="connsiteY401" fmla="*/ 6858000 h 6858000"/>
              <a:gd name="connsiteX402" fmla="*/ 3099978 w 7467600"/>
              <a:gd name="connsiteY402" fmla="*/ 6858000 h 6858000"/>
              <a:gd name="connsiteX403" fmla="*/ 3101556 w 7467600"/>
              <a:gd name="connsiteY403" fmla="*/ 6843337 h 6858000"/>
              <a:gd name="connsiteX404" fmla="*/ 3370162 w 7467600"/>
              <a:gd name="connsiteY404" fmla="*/ 5785550 h 6858000"/>
              <a:gd name="connsiteX405" fmla="*/ 3746477 w 7467600"/>
              <a:gd name="connsiteY405" fmla="*/ 5377889 h 6858000"/>
              <a:gd name="connsiteX406" fmla="*/ 3863399 w 7467600"/>
              <a:gd name="connsiteY406" fmla="*/ 5087257 h 6858000"/>
              <a:gd name="connsiteX407" fmla="*/ 3968712 w 7467600"/>
              <a:gd name="connsiteY407" fmla="*/ 4913989 h 6858000"/>
              <a:gd name="connsiteX408" fmla="*/ 2792390 w 7467600"/>
              <a:gd name="connsiteY408" fmla="*/ 5382974 h 6858000"/>
              <a:gd name="connsiteX409" fmla="*/ 2714982 w 7467600"/>
              <a:gd name="connsiteY409" fmla="*/ 5427051 h 6858000"/>
              <a:gd name="connsiteX410" fmla="*/ 2813361 w 7467600"/>
              <a:gd name="connsiteY410" fmla="*/ 6023912 h 6858000"/>
              <a:gd name="connsiteX411" fmla="*/ 2688430 w 7467600"/>
              <a:gd name="connsiteY411" fmla="*/ 6801564 h 6858000"/>
              <a:gd name="connsiteX412" fmla="*/ 2629626 w 7467600"/>
              <a:gd name="connsiteY412" fmla="*/ 6763394 h 6858000"/>
              <a:gd name="connsiteX413" fmla="*/ 2565328 w 7467600"/>
              <a:gd name="connsiteY413" fmla="*/ 5516399 h 6858000"/>
              <a:gd name="connsiteX414" fmla="*/ 1922999 w 7467600"/>
              <a:gd name="connsiteY414" fmla="*/ 5980343 h 6858000"/>
              <a:gd name="connsiteX415" fmla="*/ 1950261 w 7467600"/>
              <a:gd name="connsiteY415" fmla="*/ 6405858 h 6858000"/>
              <a:gd name="connsiteX416" fmla="*/ 2365554 w 7467600"/>
              <a:gd name="connsiteY416" fmla="*/ 6759107 h 6858000"/>
              <a:gd name="connsiteX417" fmla="*/ 2424142 w 7467600"/>
              <a:gd name="connsiteY417" fmla="*/ 6858000 h 6858000"/>
              <a:gd name="connsiteX418" fmla="*/ 2395994 w 7467600"/>
              <a:gd name="connsiteY418" fmla="*/ 6858000 h 6858000"/>
              <a:gd name="connsiteX419" fmla="*/ 2392863 w 7467600"/>
              <a:gd name="connsiteY419" fmla="*/ 6852964 h 6858000"/>
              <a:gd name="connsiteX420" fmla="*/ 2017589 w 7467600"/>
              <a:gd name="connsiteY420" fmla="*/ 6493982 h 6858000"/>
              <a:gd name="connsiteX421" fmla="*/ 2147336 w 7467600"/>
              <a:gd name="connsiteY421" fmla="*/ 6594052 h 6858000"/>
              <a:gd name="connsiteX422" fmla="*/ 2207047 w 7467600"/>
              <a:gd name="connsiteY422" fmla="*/ 6654540 h 6858000"/>
              <a:gd name="connsiteX423" fmla="*/ 2299106 w 7467600"/>
              <a:gd name="connsiteY423" fmla="*/ 6778931 h 6858000"/>
              <a:gd name="connsiteX424" fmla="*/ 2314430 w 7467600"/>
              <a:gd name="connsiteY424" fmla="*/ 6801144 h 6858000"/>
              <a:gd name="connsiteX425" fmla="*/ 2352406 w 7467600"/>
              <a:gd name="connsiteY425" fmla="*/ 6858000 h 6858000"/>
              <a:gd name="connsiteX426" fmla="*/ 2314492 w 7467600"/>
              <a:gd name="connsiteY426" fmla="*/ 6858000 h 6858000"/>
              <a:gd name="connsiteX427" fmla="*/ 2288095 w 7467600"/>
              <a:gd name="connsiteY427" fmla="*/ 6818030 h 6858000"/>
              <a:gd name="connsiteX428" fmla="*/ 2272768 w 7467600"/>
              <a:gd name="connsiteY428" fmla="*/ 6795822 h 6858000"/>
              <a:gd name="connsiteX429" fmla="*/ 2182715 w 7467600"/>
              <a:gd name="connsiteY429" fmla="*/ 6675071 h 6858000"/>
              <a:gd name="connsiteX430" fmla="*/ 2032061 w 7467600"/>
              <a:gd name="connsiteY430" fmla="*/ 6541380 h 6858000"/>
              <a:gd name="connsiteX431" fmla="*/ 2257220 w 7467600"/>
              <a:gd name="connsiteY431" fmla="*/ 6826257 h 6858000"/>
              <a:gd name="connsiteX432" fmla="*/ 2281324 w 7467600"/>
              <a:gd name="connsiteY432" fmla="*/ 6858000 h 6858000"/>
              <a:gd name="connsiteX433" fmla="*/ 2242860 w 7467600"/>
              <a:gd name="connsiteY433" fmla="*/ 6858000 h 6858000"/>
              <a:gd name="connsiteX434" fmla="*/ 2232818 w 7467600"/>
              <a:gd name="connsiteY434" fmla="*/ 6844926 h 6858000"/>
              <a:gd name="connsiteX435" fmla="*/ 1990172 w 7467600"/>
              <a:gd name="connsiteY435" fmla="*/ 6542121 h 6858000"/>
              <a:gd name="connsiteX436" fmla="*/ 2124090 w 7467600"/>
              <a:gd name="connsiteY436" fmla="*/ 6761017 h 6858000"/>
              <a:gd name="connsiteX437" fmla="*/ 2200380 w 7467600"/>
              <a:gd name="connsiteY437" fmla="*/ 6858000 h 6858000"/>
              <a:gd name="connsiteX438" fmla="*/ 2147507 w 7467600"/>
              <a:gd name="connsiteY438" fmla="*/ 6858000 h 6858000"/>
              <a:gd name="connsiteX439" fmla="*/ 2070668 w 7467600"/>
              <a:gd name="connsiteY439" fmla="*/ 6761520 h 6858000"/>
              <a:gd name="connsiteX440" fmla="*/ 1975142 w 7467600"/>
              <a:gd name="connsiteY440" fmla="*/ 6585570 h 6858000"/>
              <a:gd name="connsiteX441" fmla="*/ 2050035 w 7467600"/>
              <a:gd name="connsiteY441" fmla="*/ 6813345 h 6858000"/>
              <a:gd name="connsiteX442" fmla="*/ 2063025 w 7467600"/>
              <a:gd name="connsiteY442" fmla="*/ 6858000 h 6858000"/>
              <a:gd name="connsiteX443" fmla="*/ 2021675 w 7467600"/>
              <a:gd name="connsiteY443" fmla="*/ 6858000 h 6858000"/>
              <a:gd name="connsiteX444" fmla="*/ 2019308 w 7467600"/>
              <a:gd name="connsiteY444" fmla="*/ 6847118 h 6858000"/>
              <a:gd name="connsiteX445" fmla="*/ 1938835 w 7467600"/>
              <a:gd name="connsiteY445" fmla="*/ 6551160 h 6858000"/>
              <a:gd name="connsiteX446" fmla="*/ 1953230 w 7467600"/>
              <a:gd name="connsiteY446" fmla="*/ 6759699 h 6858000"/>
              <a:gd name="connsiteX447" fmla="*/ 1956763 w 7467600"/>
              <a:gd name="connsiteY447" fmla="*/ 6778191 h 6858000"/>
              <a:gd name="connsiteX448" fmla="*/ 1967925 w 7467600"/>
              <a:gd name="connsiteY448" fmla="*/ 6858000 h 6858000"/>
              <a:gd name="connsiteX449" fmla="*/ 1936622 w 7467600"/>
              <a:gd name="connsiteY449" fmla="*/ 6858000 h 6858000"/>
              <a:gd name="connsiteX450" fmla="*/ 1926261 w 7467600"/>
              <a:gd name="connsiteY450" fmla="*/ 6784064 h 6858000"/>
              <a:gd name="connsiteX451" fmla="*/ 1922724 w 7467600"/>
              <a:gd name="connsiteY451" fmla="*/ 6765577 h 6858000"/>
              <a:gd name="connsiteX452" fmla="*/ 1904650 w 7467600"/>
              <a:gd name="connsiteY452" fmla="*/ 6639616 h 6858000"/>
              <a:gd name="connsiteX453" fmla="*/ 1885273 w 7467600"/>
              <a:gd name="connsiteY453" fmla="*/ 6858000 h 6858000"/>
              <a:gd name="connsiteX454" fmla="*/ 1854363 w 7467600"/>
              <a:gd name="connsiteY454" fmla="*/ 6858000 h 6858000"/>
              <a:gd name="connsiteX455" fmla="*/ 1880391 w 7467600"/>
              <a:gd name="connsiteY455" fmla="*/ 6603796 h 6858000"/>
              <a:gd name="connsiteX456" fmla="*/ 1818273 w 7467600"/>
              <a:gd name="connsiteY456" fmla="*/ 6715729 h 6858000"/>
              <a:gd name="connsiteX457" fmla="*/ 1794691 w 7467600"/>
              <a:gd name="connsiteY457" fmla="*/ 6843239 h 6858000"/>
              <a:gd name="connsiteX458" fmla="*/ 1794914 w 7467600"/>
              <a:gd name="connsiteY458" fmla="*/ 6858000 h 6858000"/>
              <a:gd name="connsiteX459" fmla="*/ 1746128 w 7467600"/>
              <a:gd name="connsiteY459" fmla="*/ 6858000 h 6858000"/>
              <a:gd name="connsiteX460" fmla="*/ 1753934 w 7467600"/>
              <a:gd name="connsiteY460" fmla="*/ 6724796 h 6858000"/>
              <a:gd name="connsiteX461" fmla="*/ 1792053 w 7467600"/>
              <a:gd name="connsiteY461" fmla="*/ 6572396 h 6858000"/>
              <a:gd name="connsiteX462" fmla="*/ 1862248 w 7467600"/>
              <a:gd name="connsiteY462" fmla="*/ 6266397 h 6858000"/>
              <a:gd name="connsiteX463" fmla="*/ 1862250 w 7467600"/>
              <a:gd name="connsiteY463" fmla="*/ 6033531 h 6858000"/>
              <a:gd name="connsiteX464" fmla="*/ 1211999 w 7467600"/>
              <a:gd name="connsiteY464" fmla="*/ 6683610 h 6858000"/>
              <a:gd name="connsiteX465" fmla="*/ 1213266 w 7467600"/>
              <a:gd name="connsiteY465" fmla="*/ 6691947 h 6858000"/>
              <a:gd name="connsiteX466" fmla="*/ 1203370 w 7467600"/>
              <a:gd name="connsiteY466" fmla="*/ 6850676 h 6858000"/>
              <a:gd name="connsiteX467" fmla="*/ 1203671 w 7467600"/>
              <a:gd name="connsiteY467" fmla="*/ 6858000 h 6858000"/>
              <a:gd name="connsiteX468" fmla="*/ 1143180 w 7467600"/>
              <a:gd name="connsiteY468" fmla="*/ 6858000 h 6858000"/>
              <a:gd name="connsiteX469" fmla="*/ 1142176 w 7467600"/>
              <a:gd name="connsiteY469" fmla="*/ 6766045 h 6858000"/>
              <a:gd name="connsiteX470" fmla="*/ 1067484 w 7467600"/>
              <a:gd name="connsiteY470" fmla="*/ 6858000 h 6858000"/>
              <a:gd name="connsiteX471" fmla="*/ 953928 w 7467600"/>
              <a:gd name="connsiteY471" fmla="*/ 6858000 h 6858000"/>
              <a:gd name="connsiteX472" fmla="*/ 959715 w 7467600"/>
              <a:gd name="connsiteY472" fmla="*/ 6850185 h 6858000"/>
              <a:gd name="connsiteX473" fmla="*/ 1483788 w 7467600"/>
              <a:gd name="connsiteY473" fmla="*/ 6259174 h 6858000"/>
              <a:gd name="connsiteX474" fmla="*/ 1100671 w 7467600"/>
              <a:gd name="connsiteY474" fmla="*/ 6252137 h 6858000"/>
              <a:gd name="connsiteX475" fmla="*/ 1090144 w 7467600"/>
              <a:gd name="connsiteY475" fmla="*/ 6256748 h 6858000"/>
              <a:gd name="connsiteX476" fmla="*/ 1095872 w 7467600"/>
              <a:gd name="connsiteY476" fmla="*/ 6271892 h 6858000"/>
              <a:gd name="connsiteX477" fmla="*/ 262785 w 7467600"/>
              <a:gd name="connsiteY477" fmla="*/ 6845450 h 6858000"/>
              <a:gd name="connsiteX478" fmla="*/ 209968 w 7467600"/>
              <a:gd name="connsiteY478" fmla="*/ 6770713 h 6858000"/>
              <a:gd name="connsiteX479" fmla="*/ 873460 w 7467600"/>
              <a:gd name="connsiteY479" fmla="*/ 6253768 h 6858000"/>
              <a:gd name="connsiteX480" fmla="*/ 192686 w 7467600"/>
              <a:gd name="connsiteY480" fmla="*/ 5849257 h 6858000"/>
              <a:gd name="connsiteX481" fmla="*/ 4696 w 7467600"/>
              <a:gd name="connsiteY481" fmla="*/ 5697668 h 6858000"/>
              <a:gd name="connsiteX482" fmla="*/ 0 w 7467600"/>
              <a:gd name="connsiteY482" fmla="*/ 5689984 h 6858000"/>
              <a:gd name="connsiteX483" fmla="*/ 0 w 7467600"/>
              <a:gd name="connsiteY483" fmla="*/ 5513472 h 6858000"/>
              <a:gd name="connsiteX484" fmla="*/ 174101 w 7467600"/>
              <a:gd name="connsiteY484" fmla="*/ 5620277 h 6858000"/>
              <a:gd name="connsiteX485" fmla="*/ 891800 w 7467600"/>
              <a:gd name="connsiteY485" fmla="*/ 6036935 h 6858000"/>
              <a:gd name="connsiteX486" fmla="*/ 1072219 w 7467600"/>
              <a:gd name="connsiteY486" fmla="*/ 6169443 h 6858000"/>
              <a:gd name="connsiteX487" fmla="*/ 1074117 w 7467600"/>
              <a:gd name="connsiteY487" fmla="*/ 6170301 h 6858000"/>
              <a:gd name="connsiteX488" fmla="*/ 1083114 w 7467600"/>
              <a:gd name="connsiteY488" fmla="*/ 6174131 h 6858000"/>
              <a:gd name="connsiteX489" fmla="*/ 1543010 w 7467600"/>
              <a:gd name="connsiteY489" fmla="*/ 6191140 h 6858000"/>
              <a:gd name="connsiteX490" fmla="*/ 1551080 w 7467600"/>
              <a:gd name="connsiteY490" fmla="*/ 6195006 h 6858000"/>
              <a:gd name="connsiteX491" fmla="*/ 2345443 w 7467600"/>
              <a:gd name="connsiteY491" fmla="*/ 5549882 h 6858000"/>
              <a:gd name="connsiteX492" fmla="*/ 1721499 w 7467600"/>
              <a:gd name="connsiteY492" fmla="*/ 5599969 h 6858000"/>
              <a:gd name="connsiteX493" fmla="*/ 767716 w 7467600"/>
              <a:gd name="connsiteY493" fmla="*/ 5472768 h 6858000"/>
              <a:gd name="connsiteX494" fmla="*/ 722147 w 7467600"/>
              <a:gd name="connsiteY494" fmla="*/ 5393091 h 6858000"/>
              <a:gd name="connsiteX495" fmla="*/ 1485552 w 7467600"/>
              <a:gd name="connsiteY495" fmla="*/ 5313202 h 6858000"/>
              <a:gd name="connsiteX496" fmla="*/ 2143004 w 7467600"/>
              <a:gd name="connsiteY496" fmla="*/ 5402420 h 6858000"/>
              <a:gd name="connsiteX497" fmla="*/ 1933391 w 7467600"/>
              <a:gd name="connsiteY497" fmla="*/ 5156971 h 6858000"/>
              <a:gd name="connsiteX498" fmla="*/ 1827118 w 7467600"/>
              <a:gd name="connsiteY498" fmla="*/ 4968410 h 6858000"/>
              <a:gd name="connsiteX499" fmla="*/ 1837349 w 7467600"/>
              <a:gd name="connsiteY499" fmla="*/ 4956357 h 6858000"/>
              <a:gd name="connsiteX500" fmla="*/ 2162835 w 7467600"/>
              <a:gd name="connsiteY500" fmla="*/ 5187853 h 6858000"/>
              <a:gd name="connsiteX501" fmla="*/ 2257167 w 7467600"/>
              <a:gd name="connsiteY501" fmla="*/ 5462123 h 6858000"/>
              <a:gd name="connsiteX502" fmla="*/ 2261598 w 7467600"/>
              <a:gd name="connsiteY502" fmla="*/ 5467998 h 6858000"/>
              <a:gd name="connsiteX503" fmla="*/ 2437177 w 7467600"/>
              <a:gd name="connsiteY503" fmla="*/ 5479608 h 6858000"/>
              <a:gd name="connsiteX504" fmla="*/ 2445247 w 7467600"/>
              <a:gd name="connsiteY504" fmla="*/ 5483476 h 6858000"/>
              <a:gd name="connsiteX505" fmla="*/ 2743626 w 7467600"/>
              <a:gd name="connsiteY505" fmla="*/ 5304819 h 6858000"/>
              <a:gd name="connsiteX506" fmla="*/ 3048102 w 7467600"/>
              <a:gd name="connsiteY506" fmla="*/ 5150595 h 6858000"/>
              <a:gd name="connsiteX507" fmla="*/ 1799414 w 7467600"/>
              <a:gd name="connsiteY507" fmla="*/ 4694732 h 6858000"/>
              <a:gd name="connsiteX508" fmla="*/ 1771735 w 7467600"/>
              <a:gd name="connsiteY508" fmla="*/ 4619929 h 6858000"/>
              <a:gd name="connsiteX509" fmla="*/ 3104273 w 7467600"/>
              <a:gd name="connsiteY509" fmla="*/ 5076159 h 6858000"/>
              <a:gd name="connsiteX510" fmla="*/ 3113245 w 7467600"/>
              <a:gd name="connsiteY510" fmla="*/ 5090705 h 6858000"/>
              <a:gd name="connsiteX511" fmla="*/ 3126294 w 7467600"/>
              <a:gd name="connsiteY511" fmla="*/ 5114400 h 6858000"/>
              <a:gd name="connsiteX512" fmla="*/ 3937433 w 7467600"/>
              <a:gd name="connsiteY512" fmla="*/ 4830473 h 6858000"/>
              <a:gd name="connsiteX513" fmla="*/ 3590475 w 7467600"/>
              <a:gd name="connsiteY513" fmla="*/ 4597974 h 6858000"/>
              <a:gd name="connsiteX514" fmla="*/ 3100264 w 7467600"/>
              <a:gd name="connsiteY514" fmla="*/ 4579845 h 6858000"/>
              <a:gd name="connsiteX515" fmla="*/ 2183576 w 7467600"/>
              <a:gd name="connsiteY515" fmla="*/ 4227150 h 6858000"/>
              <a:gd name="connsiteX516" fmla="*/ 2151029 w 7467600"/>
              <a:gd name="connsiteY516" fmla="*/ 4146947 h 6858000"/>
              <a:gd name="connsiteX517" fmla="*/ 3563434 w 7467600"/>
              <a:gd name="connsiteY517" fmla="*/ 4469115 h 6858000"/>
              <a:gd name="connsiteX518" fmla="*/ 3177952 w 7467600"/>
              <a:gd name="connsiteY518" fmla="*/ 3657386 h 6858000"/>
              <a:gd name="connsiteX519" fmla="*/ 3189263 w 7467600"/>
              <a:gd name="connsiteY519" fmla="*/ 3625726 h 6858000"/>
              <a:gd name="connsiteX520" fmla="*/ 3560912 w 7467600"/>
              <a:gd name="connsiteY520" fmla="*/ 4079863 h 6858000"/>
              <a:gd name="connsiteX521" fmla="*/ 3626636 w 7467600"/>
              <a:gd name="connsiteY521" fmla="*/ 4512230 h 6858000"/>
              <a:gd name="connsiteX522" fmla="*/ 3653088 w 7467600"/>
              <a:gd name="connsiteY522" fmla="*/ 4521417 h 6858000"/>
              <a:gd name="connsiteX523" fmla="*/ 3988128 w 7467600"/>
              <a:gd name="connsiteY523" fmla="*/ 4817267 h 6858000"/>
              <a:gd name="connsiteX524" fmla="*/ 4830582 w 7467600"/>
              <a:gd name="connsiteY524" fmla="*/ 4676000 h 6858000"/>
              <a:gd name="connsiteX525" fmla="*/ 4830100 w 7467600"/>
              <a:gd name="connsiteY525" fmla="*/ 4675554 h 6858000"/>
              <a:gd name="connsiteX526" fmla="*/ 4036318 w 7467600"/>
              <a:gd name="connsiteY526" fmla="*/ 4147013 h 6858000"/>
              <a:gd name="connsiteX527" fmla="*/ 3432098 w 7467600"/>
              <a:gd name="connsiteY527" fmla="*/ 3537312 h 6858000"/>
              <a:gd name="connsiteX528" fmla="*/ 3446761 w 7467600"/>
              <a:gd name="connsiteY528" fmla="*/ 3461278 h 6858000"/>
              <a:gd name="connsiteX529" fmla="*/ 4419733 w 7467600"/>
              <a:gd name="connsiteY529" fmla="*/ 3963555 h 6858000"/>
              <a:gd name="connsiteX530" fmla="*/ 4781371 w 7467600"/>
              <a:gd name="connsiteY530" fmla="*/ 4458604 h 6858000"/>
              <a:gd name="connsiteX531" fmla="*/ 4780440 w 7467600"/>
              <a:gd name="connsiteY531" fmla="*/ 4470290 h 6858000"/>
              <a:gd name="connsiteX532" fmla="*/ 4898954 w 7467600"/>
              <a:gd name="connsiteY532" fmla="*/ 4662092 h 6858000"/>
              <a:gd name="connsiteX533" fmla="*/ 4900699 w 7467600"/>
              <a:gd name="connsiteY533" fmla="*/ 4670867 h 6858000"/>
              <a:gd name="connsiteX534" fmla="*/ 5714511 w 7467600"/>
              <a:gd name="connsiteY534" fmla="*/ 4663483 h 6858000"/>
              <a:gd name="connsiteX535" fmla="*/ 5464793 w 7467600"/>
              <a:gd name="connsiteY535" fmla="*/ 4393556 h 6858000"/>
              <a:gd name="connsiteX536" fmla="*/ 5461897 w 7467600"/>
              <a:gd name="connsiteY536" fmla="*/ 4390879 h 6858000"/>
              <a:gd name="connsiteX537" fmla="*/ 4294126 w 7467600"/>
              <a:gd name="connsiteY537" fmla="*/ 3303048 h 6858000"/>
              <a:gd name="connsiteX538" fmla="*/ 4305321 w 7467600"/>
              <a:gd name="connsiteY538" fmla="*/ 3256953 h 6858000"/>
              <a:gd name="connsiteX539" fmla="*/ 4949299 w 7467600"/>
              <a:gd name="connsiteY539" fmla="*/ 3766336 h 6858000"/>
              <a:gd name="connsiteX540" fmla="*/ 5291452 w 7467600"/>
              <a:gd name="connsiteY540" fmla="*/ 4076801 h 6858000"/>
              <a:gd name="connsiteX541" fmla="*/ 5434998 w 7467600"/>
              <a:gd name="connsiteY541" fmla="*/ 4254100 h 6858000"/>
              <a:gd name="connsiteX542" fmla="*/ 5351015 w 7467600"/>
              <a:gd name="connsiteY542" fmla="*/ 3760989 h 6858000"/>
              <a:gd name="connsiteX543" fmla="*/ 5413780 w 7467600"/>
              <a:gd name="connsiteY543" fmla="*/ 2966265 h 6858000"/>
              <a:gd name="connsiteX544" fmla="*/ 5425627 w 7467600"/>
              <a:gd name="connsiteY544" fmla="*/ 2954192 h 6858000"/>
              <a:gd name="connsiteX545" fmla="*/ 6604735 w 7467600"/>
              <a:gd name="connsiteY545" fmla="*/ 2041381 h 6858000"/>
              <a:gd name="connsiteX546" fmla="*/ 7204487 w 7467600"/>
              <a:gd name="connsiteY546" fmla="*/ 2742112 h 6858000"/>
              <a:gd name="connsiteX547" fmla="*/ 7131592 w 7467600"/>
              <a:gd name="connsiteY547" fmla="*/ 2672096 h 6858000"/>
              <a:gd name="connsiteX548" fmla="*/ 6996344 w 7467600"/>
              <a:gd name="connsiteY548" fmla="*/ 2518310 h 6858000"/>
              <a:gd name="connsiteX549" fmla="*/ 6735495 w 7467600"/>
              <a:gd name="connsiteY549" fmla="*/ 2196890 h 6858000"/>
              <a:gd name="connsiteX550" fmla="*/ 6721901 w 7467600"/>
              <a:gd name="connsiteY550" fmla="*/ 2179274 h 6858000"/>
              <a:gd name="connsiteX551" fmla="*/ 6604735 w 7467600"/>
              <a:gd name="connsiteY551" fmla="*/ 2041381 h 6858000"/>
              <a:gd name="connsiteX552" fmla="*/ 6591670 w 7467600"/>
              <a:gd name="connsiteY552" fmla="*/ 1988277 h 6858000"/>
              <a:gd name="connsiteX553" fmla="*/ 6747349 w 7467600"/>
              <a:gd name="connsiteY553" fmla="*/ 2160069 h 6858000"/>
              <a:gd name="connsiteX554" fmla="*/ 6760943 w 7467600"/>
              <a:gd name="connsiteY554" fmla="*/ 2177686 h 6858000"/>
              <a:gd name="connsiteX555" fmla="*/ 7021065 w 7467600"/>
              <a:gd name="connsiteY555" fmla="*/ 2498102 h 6858000"/>
              <a:gd name="connsiteX556" fmla="*/ 7155223 w 7467600"/>
              <a:gd name="connsiteY556" fmla="*/ 2650386 h 6858000"/>
              <a:gd name="connsiteX557" fmla="*/ 7203167 w 7467600"/>
              <a:gd name="connsiteY557" fmla="*/ 2697288 h 6858000"/>
              <a:gd name="connsiteX558" fmla="*/ 6937703 w 7467600"/>
              <a:gd name="connsiteY558" fmla="*/ 2321981 h 6858000"/>
              <a:gd name="connsiteX559" fmla="*/ 6591670 w 7467600"/>
              <a:gd name="connsiteY559" fmla="*/ 1988277 h 6858000"/>
              <a:gd name="connsiteX560" fmla="*/ 5798671 w 7467600"/>
              <a:gd name="connsiteY560" fmla="*/ 1981601 h 6858000"/>
              <a:gd name="connsiteX561" fmla="*/ 5754709 w 7467600"/>
              <a:gd name="connsiteY561" fmla="*/ 2071454 h 6858000"/>
              <a:gd name="connsiteX562" fmla="*/ 5763044 w 7467600"/>
              <a:gd name="connsiteY562" fmla="*/ 2842206 h 6858000"/>
              <a:gd name="connsiteX563" fmla="*/ 5764974 w 7467600"/>
              <a:gd name="connsiteY563" fmla="*/ 2799609 h 6858000"/>
              <a:gd name="connsiteX564" fmla="*/ 5767665 w 7467600"/>
              <a:gd name="connsiteY564" fmla="*/ 2666409 h 6858000"/>
              <a:gd name="connsiteX565" fmla="*/ 5763055 w 7467600"/>
              <a:gd name="connsiteY565" fmla="*/ 2579705 h 6858000"/>
              <a:gd name="connsiteX566" fmla="*/ 5758079 w 7467600"/>
              <a:gd name="connsiteY566" fmla="*/ 2492508 h 6858000"/>
              <a:gd name="connsiteX567" fmla="*/ 5779325 w 7467600"/>
              <a:gd name="connsiteY567" fmla="*/ 2197069 h 6858000"/>
              <a:gd name="connsiteX568" fmla="*/ 5798671 w 7467600"/>
              <a:gd name="connsiteY568" fmla="*/ 1981601 h 6858000"/>
              <a:gd name="connsiteX569" fmla="*/ 5829202 w 7467600"/>
              <a:gd name="connsiteY569" fmla="*/ 1971679 h 6858000"/>
              <a:gd name="connsiteX570" fmla="*/ 5809558 w 7467600"/>
              <a:gd name="connsiteY570" fmla="*/ 2198043 h 6858000"/>
              <a:gd name="connsiteX571" fmla="*/ 5788653 w 7467600"/>
              <a:gd name="connsiteY571" fmla="*/ 2489430 h 6858000"/>
              <a:gd name="connsiteX572" fmla="*/ 5793439 w 7467600"/>
              <a:gd name="connsiteY572" fmla="*/ 2575235 h 6858000"/>
              <a:gd name="connsiteX573" fmla="*/ 5796837 w 7467600"/>
              <a:gd name="connsiteY573" fmla="*/ 2637633 h 6858000"/>
              <a:gd name="connsiteX574" fmla="*/ 5818614 w 7467600"/>
              <a:gd name="connsiteY574" fmla="*/ 2473055 h 6858000"/>
              <a:gd name="connsiteX575" fmla="*/ 5829202 w 7467600"/>
              <a:gd name="connsiteY575" fmla="*/ 1971679 h 6858000"/>
              <a:gd name="connsiteX576" fmla="*/ 5911389 w 7467600"/>
              <a:gd name="connsiteY576" fmla="*/ 1898371 h 6858000"/>
              <a:gd name="connsiteX577" fmla="*/ 6237627 w 7467600"/>
              <a:gd name="connsiteY577" fmla="*/ 2231921 h 6858000"/>
              <a:gd name="connsiteX578" fmla="*/ 5911389 w 7467600"/>
              <a:gd name="connsiteY578" fmla="*/ 1898371 h 6858000"/>
              <a:gd name="connsiteX579" fmla="*/ 6944437 w 7467600"/>
              <a:gd name="connsiteY579" fmla="*/ 1575402 h 6858000"/>
              <a:gd name="connsiteX580" fmla="*/ 6304730 w 7467600"/>
              <a:gd name="connsiteY580" fmla="*/ 1766654 h 6858000"/>
              <a:gd name="connsiteX581" fmla="*/ 6944437 w 7467600"/>
              <a:gd name="connsiteY581" fmla="*/ 1575402 h 6858000"/>
              <a:gd name="connsiteX582" fmla="*/ 7019523 w 7467600"/>
              <a:gd name="connsiteY582" fmla="*/ 1519450 h 6858000"/>
              <a:gd name="connsiteX583" fmla="*/ 6298091 w 7467600"/>
              <a:gd name="connsiteY583" fmla="*/ 1737122 h 6858000"/>
              <a:gd name="connsiteX584" fmla="*/ 7019523 w 7467600"/>
              <a:gd name="connsiteY584" fmla="*/ 1519450 h 6858000"/>
              <a:gd name="connsiteX585" fmla="*/ 2399523 w 7467600"/>
              <a:gd name="connsiteY585" fmla="*/ 1428234 h 6858000"/>
              <a:gd name="connsiteX586" fmla="*/ 2224982 w 7467600"/>
              <a:gd name="connsiteY586" fmla="*/ 1826201 h 6858000"/>
              <a:gd name="connsiteX587" fmla="*/ 2096099 w 7467600"/>
              <a:gd name="connsiteY587" fmla="*/ 2345900 h 6858000"/>
              <a:gd name="connsiteX588" fmla="*/ 2283317 w 7467600"/>
              <a:gd name="connsiteY588" fmla="*/ 1796925 h 6858000"/>
              <a:gd name="connsiteX589" fmla="*/ 2399523 w 7467600"/>
              <a:gd name="connsiteY589" fmla="*/ 1428234 h 6858000"/>
              <a:gd name="connsiteX590" fmla="*/ 2448558 w 7467600"/>
              <a:gd name="connsiteY590" fmla="*/ 1373435 h 6858000"/>
              <a:gd name="connsiteX591" fmla="*/ 2312521 w 7467600"/>
              <a:gd name="connsiteY591" fmla="*/ 1806140 h 6858000"/>
              <a:gd name="connsiteX592" fmla="*/ 2127533 w 7467600"/>
              <a:gd name="connsiteY592" fmla="*/ 2348380 h 6858000"/>
              <a:gd name="connsiteX593" fmla="*/ 2358080 w 7467600"/>
              <a:gd name="connsiteY593" fmla="*/ 1866134 h 6858000"/>
              <a:gd name="connsiteX594" fmla="*/ 2407436 w 7467600"/>
              <a:gd name="connsiteY594" fmla="*/ 1651070 h 6858000"/>
              <a:gd name="connsiteX595" fmla="*/ 2448558 w 7467600"/>
              <a:gd name="connsiteY595" fmla="*/ 1373435 h 6858000"/>
              <a:gd name="connsiteX596" fmla="*/ 278707 w 7467600"/>
              <a:gd name="connsiteY596" fmla="*/ 1352270 h 6858000"/>
              <a:gd name="connsiteX597" fmla="*/ 321570 w 7467600"/>
              <a:gd name="connsiteY597" fmla="*/ 1861610 h 6858000"/>
              <a:gd name="connsiteX598" fmla="*/ 294281 w 7467600"/>
              <a:gd name="connsiteY598" fmla="*/ 1440658 h 6858000"/>
              <a:gd name="connsiteX599" fmla="*/ 278707 w 7467600"/>
              <a:gd name="connsiteY599" fmla="*/ 1352270 h 6858000"/>
              <a:gd name="connsiteX600" fmla="*/ 1423821 w 7467600"/>
              <a:gd name="connsiteY600" fmla="*/ 1351958 h 6858000"/>
              <a:gd name="connsiteX601" fmla="*/ 1638521 w 7467600"/>
              <a:gd name="connsiteY601" fmla="*/ 1908470 h 6858000"/>
              <a:gd name="connsiteX602" fmla="*/ 1754199 w 7467600"/>
              <a:gd name="connsiteY602" fmla="*/ 2149284 h 6858000"/>
              <a:gd name="connsiteX603" fmla="*/ 1908359 w 7467600"/>
              <a:gd name="connsiteY603" fmla="*/ 2364988 h 6858000"/>
              <a:gd name="connsiteX604" fmla="*/ 1647661 w 7467600"/>
              <a:gd name="connsiteY604" fmla="*/ 1825945 h 6858000"/>
              <a:gd name="connsiteX605" fmla="*/ 1423821 w 7467600"/>
              <a:gd name="connsiteY605" fmla="*/ 1351958 h 6858000"/>
              <a:gd name="connsiteX606" fmla="*/ 1431890 w 7467600"/>
              <a:gd name="connsiteY606" fmla="*/ 1306475 h 6858000"/>
              <a:gd name="connsiteX607" fmla="*/ 1507597 w 7467600"/>
              <a:gd name="connsiteY607" fmla="*/ 1446132 h 6858000"/>
              <a:gd name="connsiteX608" fmla="*/ 1674586 w 7467600"/>
              <a:gd name="connsiteY608" fmla="*/ 1813832 h 6858000"/>
              <a:gd name="connsiteX609" fmla="*/ 1815950 w 7467600"/>
              <a:gd name="connsiteY609" fmla="*/ 2128564 h 6858000"/>
              <a:gd name="connsiteX610" fmla="*/ 1984242 w 7467600"/>
              <a:gd name="connsiteY610" fmla="*/ 2430829 h 6858000"/>
              <a:gd name="connsiteX611" fmla="*/ 2014023 w 7467600"/>
              <a:gd name="connsiteY611" fmla="*/ 2450995 h 6858000"/>
              <a:gd name="connsiteX612" fmla="*/ 1747337 w 7467600"/>
              <a:gd name="connsiteY612" fmla="*/ 1855264 h 6858000"/>
              <a:gd name="connsiteX613" fmla="*/ 1533749 w 7467600"/>
              <a:gd name="connsiteY613" fmla="*/ 1478656 h 6858000"/>
              <a:gd name="connsiteX614" fmla="*/ 1431890 w 7467600"/>
              <a:gd name="connsiteY614" fmla="*/ 1306475 h 6858000"/>
              <a:gd name="connsiteX615" fmla="*/ 5052692 w 7467600"/>
              <a:gd name="connsiteY615" fmla="*/ 1292994 h 6858000"/>
              <a:gd name="connsiteX616" fmla="*/ 5200661 w 7467600"/>
              <a:gd name="connsiteY616" fmla="*/ 1635186 h 6858000"/>
              <a:gd name="connsiteX617" fmla="*/ 5297138 w 7467600"/>
              <a:gd name="connsiteY617" fmla="*/ 1906351 h 6858000"/>
              <a:gd name="connsiteX618" fmla="*/ 5052692 w 7467600"/>
              <a:gd name="connsiteY618" fmla="*/ 1292994 h 6858000"/>
              <a:gd name="connsiteX619" fmla="*/ 5009948 w 7467600"/>
              <a:gd name="connsiteY619" fmla="*/ 1273619 h 6858000"/>
              <a:gd name="connsiteX620" fmla="*/ 5121777 w 7467600"/>
              <a:gd name="connsiteY620" fmla="*/ 1654213 h 6858000"/>
              <a:gd name="connsiteX621" fmla="*/ 5293545 w 7467600"/>
              <a:gd name="connsiteY621" fmla="*/ 2072247 h 6858000"/>
              <a:gd name="connsiteX622" fmla="*/ 5294042 w 7467600"/>
              <a:gd name="connsiteY622" fmla="*/ 2065019 h 6858000"/>
              <a:gd name="connsiteX623" fmla="*/ 5171936 w 7467600"/>
              <a:gd name="connsiteY623" fmla="*/ 1647613 h 6858000"/>
              <a:gd name="connsiteX624" fmla="*/ 5009948 w 7467600"/>
              <a:gd name="connsiteY624" fmla="*/ 1273619 h 6858000"/>
              <a:gd name="connsiteX625" fmla="*/ 655236 w 7467600"/>
              <a:gd name="connsiteY625" fmla="*/ 1268632 h 6858000"/>
              <a:gd name="connsiteX626" fmla="*/ 839521 w 7467600"/>
              <a:gd name="connsiteY626" fmla="*/ 1685315 h 6858000"/>
              <a:gd name="connsiteX627" fmla="*/ 1109416 w 7467600"/>
              <a:gd name="connsiteY627" fmla="*/ 2061663 h 6858000"/>
              <a:gd name="connsiteX628" fmla="*/ 1298300 w 7467600"/>
              <a:gd name="connsiteY628" fmla="*/ 2247742 h 6858000"/>
              <a:gd name="connsiteX629" fmla="*/ 1125871 w 7467600"/>
              <a:gd name="connsiteY629" fmla="*/ 1989513 h 6858000"/>
              <a:gd name="connsiteX630" fmla="*/ 981574 w 7467600"/>
              <a:gd name="connsiteY630" fmla="*/ 1783157 h 6858000"/>
              <a:gd name="connsiteX631" fmla="*/ 922198 w 7467600"/>
              <a:gd name="connsiteY631" fmla="*/ 1677437 h 6858000"/>
              <a:gd name="connsiteX632" fmla="*/ 869293 w 7467600"/>
              <a:gd name="connsiteY632" fmla="*/ 1583214 h 6858000"/>
              <a:gd name="connsiteX633" fmla="*/ 751431 w 7467600"/>
              <a:gd name="connsiteY633" fmla="*/ 1405731 h 6858000"/>
              <a:gd name="connsiteX634" fmla="*/ 655236 w 7467600"/>
              <a:gd name="connsiteY634" fmla="*/ 1268632 h 6858000"/>
              <a:gd name="connsiteX635" fmla="*/ 6516292 w 7467600"/>
              <a:gd name="connsiteY635" fmla="*/ 1263064 h 6858000"/>
              <a:gd name="connsiteX636" fmla="*/ 5736320 w 7467600"/>
              <a:gd name="connsiteY636" fmla="*/ 1501803 h 6858000"/>
              <a:gd name="connsiteX637" fmla="*/ 6516292 w 7467600"/>
              <a:gd name="connsiteY637" fmla="*/ 1263064 h 6858000"/>
              <a:gd name="connsiteX638" fmla="*/ 291466 w 7467600"/>
              <a:gd name="connsiteY638" fmla="*/ 1250369 h 6858000"/>
              <a:gd name="connsiteX639" fmla="*/ 323180 w 7467600"/>
              <a:gd name="connsiteY639" fmla="*/ 1435283 h 6858000"/>
              <a:gd name="connsiteX640" fmla="*/ 349381 w 7467600"/>
              <a:gd name="connsiteY640" fmla="*/ 1875041 h 6858000"/>
              <a:gd name="connsiteX641" fmla="*/ 374363 w 7467600"/>
              <a:gd name="connsiteY641" fmla="*/ 1506494 h 6858000"/>
              <a:gd name="connsiteX642" fmla="*/ 302168 w 7467600"/>
              <a:gd name="connsiteY642" fmla="*/ 1274495 h 6858000"/>
              <a:gd name="connsiteX643" fmla="*/ 291466 w 7467600"/>
              <a:gd name="connsiteY643" fmla="*/ 1250369 h 6858000"/>
              <a:gd name="connsiteX644" fmla="*/ 678222 w 7467600"/>
              <a:gd name="connsiteY644" fmla="*/ 1248670 h 6858000"/>
              <a:gd name="connsiteX645" fmla="*/ 775536 w 7467600"/>
              <a:gd name="connsiteY645" fmla="*/ 1388015 h 6858000"/>
              <a:gd name="connsiteX646" fmla="*/ 894529 w 7467600"/>
              <a:gd name="connsiteY646" fmla="*/ 1567739 h 6858000"/>
              <a:gd name="connsiteX647" fmla="*/ 948000 w 7467600"/>
              <a:gd name="connsiteY647" fmla="*/ 1663088 h 6858000"/>
              <a:gd name="connsiteX648" fmla="*/ 1006812 w 7467600"/>
              <a:gd name="connsiteY648" fmla="*/ 1767683 h 6858000"/>
              <a:gd name="connsiteX649" fmla="*/ 1149133 w 7467600"/>
              <a:gd name="connsiteY649" fmla="*/ 1971513 h 6858000"/>
              <a:gd name="connsiteX650" fmla="*/ 1333952 w 7467600"/>
              <a:gd name="connsiteY650" fmla="*/ 2251620 h 6858000"/>
              <a:gd name="connsiteX651" fmla="*/ 1337329 w 7467600"/>
              <a:gd name="connsiteY651" fmla="*/ 2258350 h 6858000"/>
              <a:gd name="connsiteX652" fmla="*/ 1014726 w 7467600"/>
              <a:gd name="connsiteY652" fmla="*/ 1615556 h 6858000"/>
              <a:gd name="connsiteX653" fmla="*/ 678222 w 7467600"/>
              <a:gd name="connsiteY653" fmla="*/ 1248670 h 6858000"/>
              <a:gd name="connsiteX654" fmla="*/ 6691602 w 7467600"/>
              <a:gd name="connsiteY654" fmla="*/ 1140573 h 6858000"/>
              <a:gd name="connsiteX655" fmla="*/ 6571100 w 7467600"/>
              <a:gd name="connsiteY655" fmla="*/ 1183662 h 6858000"/>
              <a:gd name="connsiteX656" fmla="*/ 6241687 w 7467600"/>
              <a:gd name="connsiteY656" fmla="*/ 1257600 h 6858000"/>
              <a:gd name="connsiteX657" fmla="*/ 5693009 w 7467600"/>
              <a:gd name="connsiteY657" fmla="*/ 1478256 h 6858000"/>
              <a:gd name="connsiteX658" fmla="*/ 6548420 w 7467600"/>
              <a:gd name="connsiteY658" fmla="*/ 1214599 h 6858000"/>
              <a:gd name="connsiteX659" fmla="*/ 6605473 w 7467600"/>
              <a:gd name="connsiteY659" fmla="*/ 1184686 h 6858000"/>
              <a:gd name="connsiteX660" fmla="*/ 6691602 w 7467600"/>
              <a:gd name="connsiteY660" fmla="*/ 1140573 h 6858000"/>
              <a:gd name="connsiteX661" fmla="*/ 4002475 w 7467600"/>
              <a:gd name="connsiteY661" fmla="*/ 1037802 h 6858000"/>
              <a:gd name="connsiteX662" fmla="*/ 4000324 w 7467600"/>
              <a:gd name="connsiteY662" fmla="*/ 1039362 h 6858000"/>
              <a:gd name="connsiteX663" fmla="*/ 4002862 w 7467600"/>
              <a:gd name="connsiteY663" fmla="*/ 1042866 h 6858000"/>
              <a:gd name="connsiteX664" fmla="*/ 4002475 w 7467600"/>
              <a:gd name="connsiteY664" fmla="*/ 1037802 h 6858000"/>
              <a:gd name="connsiteX665" fmla="*/ 506322 w 7467600"/>
              <a:gd name="connsiteY665" fmla="*/ 1020997 h 6858000"/>
              <a:gd name="connsiteX666" fmla="*/ 533068 w 7467600"/>
              <a:gd name="connsiteY666" fmla="*/ 1029409 h 6858000"/>
              <a:gd name="connsiteX667" fmla="*/ 1232525 w 7467600"/>
              <a:gd name="connsiteY667" fmla="*/ 1804675 h 6858000"/>
              <a:gd name="connsiteX668" fmla="*/ 1388858 w 7467600"/>
              <a:gd name="connsiteY668" fmla="*/ 2368011 h 6858000"/>
              <a:gd name="connsiteX669" fmla="*/ 1384098 w 7467600"/>
              <a:gd name="connsiteY669" fmla="*/ 2378125 h 6858000"/>
              <a:gd name="connsiteX670" fmla="*/ 1425393 w 7467600"/>
              <a:gd name="connsiteY670" fmla="*/ 2589124 h 6858000"/>
              <a:gd name="connsiteX671" fmla="*/ 1424001 w 7467600"/>
              <a:gd name="connsiteY671" fmla="*/ 2597541 h 6858000"/>
              <a:gd name="connsiteX672" fmla="*/ 2152729 w 7467600"/>
              <a:gd name="connsiteY672" fmla="*/ 2864487 h 6858000"/>
              <a:gd name="connsiteX673" fmla="*/ 2020609 w 7467600"/>
              <a:gd name="connsiteY673" fmla="*/ 2539671 h 6858000"/>
              <a:gd name="connsiteX674" fmla="*/ 2018920 w 7467600"/>
              <a:gd name="connsiteY674" fmla="*/ 2536309 h 6858000"/>
              <a:gd name="connsiteX675" fmla="*/ 1342441 w 7467600"/>
              <a:gd name="connsiteY675" fmla="*/ 1173017 h 6858000"/>
              <a:gd name="connsiteX676" fmla="*/ 1367925 w 7467600"/>
              <a:gd name="connsiteY676" fmla="*/ 1135648 h 6858000"/>
              <a:gd name="connsiteX677" fmla="*/ 1771401 w 7467600"/>
              <a:gd name="connsiteY677" fmla="*/ 1806673 h 6858000"/>
              <a:gd name="connsiteX678" fmla="*/ 1972385 w 7467600"/>
              <a:gd name="connsiteY678" fmla="*/ 2198735 h 6858000"/>
              <a:gd name="connsiteX679" fmla="*/ 2040892 w 7467600"/>
              <a:gd name="connsiteY679" fmla="*/ 2405205 h 6858000"/>
              <a:gd name="connsiteX680" fmla="*/ 2131689 w 7467600"/>
              <a:gd name="connsiteY680" fmla="*/ 1936926 h 6858000"/>
              <a:gd name="connsiteX681" fmla="*/ 2454820 w 7467600"/>
              <a:gd name="connsiteY681" fmla="*/ 1248808 h 6858000"/>
              <a:gd name="connsiteX682" fmla="*/ 2492512 w 7467600"/>
              <a:gd name="connsiteY682" fmla="*/ 1302920 h 6858000"/>
              <a:gd name="connsiteX683" fmla="*/ 2081216 w 7467600"/>
              <a:gd name="connsiteY683" fmla="*/ 2527513 h 6858000"/>
              <a:gd name="connsiteX684" fmla="*/ 2081211 w 7467600"/>
              <a:gd name="connsiteY684" fmla="*/ 2528916 h 6858000"/>
              <a:gd name="connsiteX685" fmla="*/ 2199067 w 7467600"/>
              <a:gd name="connsiteY685" fmla="*/ 2884061 h 6858000"/>
              <a:gd name="connsiteX686" fmla="*/ 3192586 w 7467600"/>
              <a:gd name="connsiteY686" fmla="*/ 3411496 h 6858000"/>
              <a:gd name="connsiteX687" fmla="*/ 3182620 w 7467600"/>
              <a:gd name="connsiteY687" fmla="*/ 3483279 h 6858000"/>
              <a:gd name="connsiteX688" fmla="*/ 2435119 w 7467600"/>
              <a:gd name="connsiteY688" fmla="*/ 3080173 h 6858000"/>
              <a:gd name="connsiteX689" fmla="*/ 2410152 w 7467600"/>
              <a:gd name="connsiteY689" fmla="*/ 3063751 h 6858000"/>
              <a:gd name="connsiteX690" fmla="*/ 2408099 w 7467600"/>
              <a:gd name="connsiteY690" fmla="*/ 3064403 h 6858000"/>
              <a:gd name="connsiteX691" fmla="*/ 2407218 w 7467600"/>
              <a:gd name="connsiteY691" fmla="*/ 3070324 h 6858000"/>
              <a:gd name="connsiteX692" fmla="*/ 2380138 w 7467600"/>
              <a:gd name="connsiteY692" fmla="*/ 3099341 h 6858000"/>
              <a:gd name="connsiteX693" fmla="*/ 1765923 w 7467600"/>
              <a:gd name="connsiteY693" fmla="*/ 3581043 h 6858000"/>
              <a:gd name="connsiteX694" fmla="*/ 1702258 w 7467600"/>
              <a:gd name="connsiteY694" fmla="*/ 3612286 h 6858000"/>
              <a:gd name="connsiteX695" fmla="*/ 1538370 w 7467600"/>
              <a:gd name="connsiteY695" fmla="*/ 3811804 h 6858000"/>
              <a:gd name="connsiteX696" fmla="*/ 542867 w 7467600"/>
              <a:gd name="connsiteY696" fmla="*/ 4944092 h 6858000"/>
              <a:gd name="connsiteX697" fmla="*/ 515800 w 7467600"/>
              <a:gd name="connsiteY697" fmla="*/ 4862180 h 6858000"/>
              <a:gd name="connsiteX698" fmla="*/ 909145 w 7467600"/>
              <a:gd name="connsiteY698" fmla="*/ 4199225 h 6858000"/>
              <a:gd name="connsiteX699" fmla="*/ 1214067 w 7467600"/>
              <a:gd name="connsiteY699" fmla="*/ 3908561 h 6858000"/>
              <a:gd name="connsiteX700" fmla="*/ 640967 w 7467600"/>
              <a:gd name="connsiteY700" fmla="*/ 4105601 h 6858000"/>
              <a:gd name="connsiteX701" fmla="*/ 112563 w 7467600"/>
              <a:gd name="connsiteY701" fmla="*/ 4396952 h 6858000"/>
              <a:gd name="connsiteX702" fmla="*/ 0 w 7467600"/>
              <a:gd name="connsiteY702" fmla="*/ 4466006 h 6858000"/>
              <a:gd name="connsiteX703" fmla="*/ 0 w 7467600"/>
              <a:gd name="connsiteY703" fmla="*/ 4233763 h 6858000"/>
              <a:gd name="connsiteX704" fmla="*/ 36881 w 7467600"/>
              <a:gd name="connsiteY704" fmla="*/ 4200118 h 6858000"/>
              <a:gd name="connsiteX705" fmla="*/ 910534 w 7467600"/>
              <a:gd name="connsiteY705" fmla="*/ 3629753 h 6858000"/>
              <a:gd name="connsiteX706" fmla="*/ 1578717 w 7467600"/>
              <a:gd name="connsiteY706" fmla="*/ 3575982 h 6858000"/>
              <a:gd name="connsiteX707" fmla="*/ 2338780 w 7467600"/>
              <a:gd name="connsiteY707" fmla="*/ 3033725 h 6858000"/>
              <a:gd name="connsiteX708" fmla="*/ 1807991 w 7467600"/>
              <a:gd name="connsiteY708" fmla="*/ 2807184 h 6858000"/>
              <a:gd name="connsiteX709" fmla="*/ 1416358 w 7467600"/>
              <a:gd name="connsiteY709" fmla="*/ 3112571 h 6858000"/>
              <a:gd name="connsiteX710" fmla="*/ 939066 w 7467600"/>
              <a:gd name="connsiteY710" fmla="*/ 3378798 h 6858000"/>
              <a:gd name="connsiteX711" fmla="*/ 115099 w 7467600"/>
              <a:gd name="connsiteY711" fmla="*/ 3607650 h 6858000"/>
              <a:gd name="connsiteX712" fmla="*/ 97284 w 7467600"/>
              <a:gd name="connsiteY712" fmla="*/ 3520393 h 6858000"/>
              <a:gd name="connsiteX713" fmla="*/ 922050 w 7467600"/>
              <a:gd name="connsiteY713" fmla="*/ 3074867 h 6858000"/>
              <a:gd name="connsiteX714" fmla="*/ 1405265 w 7467600"/>
              <a:gd name="connsiteY714" fmla="*/ 3016319 h 6858000"/>
              <a:gd name="connsiteX715" fmla="*/ 1407512 w 7467600"/>
              <a:gd name="connsiteY715" fmla="*/ 3018001 h 6858000"/>
              <a:gd name="connsiteX716" fmla="*/ 1726266 w 7467600"/>
              <a:gd name="connsiteY716" fmla="*/ 2777274 h 6858000"/>
              <a:gd name="connsiteX717" fmla="*/ 625390 w 7467600"/>
              <a:gd name="connsiteY717" fmla="*/ 2514541 h 6858000"/>
              <a:gd name="connsiteX718" fmla="*/ 619799 w 7467600"/>
              <a:gd name="connsiteY718" fmla="*/ 2527180 h 6858000"/>
              <a:gd name="connsiteX719" fmla="*/ 310030 w 7467600"/>
              <a:gd name="connsiteY719" fmla="*/ 2771818 h 6858000"/>
              <a:gd name="connsiteX720" fmla="*/ 173877 w 7467600"/>
              <a:gd name="connsiteY720" fmla="*/ 2937056 h 6858000"/>
              <a:gd name="connsiteX721" fmla="*/ 77889 w 7467600"/>
              <a:gd name="connsiteY721" fmla="*/ 3138440 h 6858000"/>
              <a:gd name="connsiteX722" fmla="*/ 0 w 7467600"/>
              <a:gd name="connsiteY722" fmla="*/ 3271395 h 6858000"/>
              <a:gd name="connsiteX723" fmla="*/ 0 w 7467600"/>
              <a:gd name="connsiteY723" fmla="*/ 3153002 h 6858000"/>
              <a:gd name="connsiteX724" fmla="*/ 2386 w 7467600"/>
              <a:gd name="connsiteY724" fmla="*/ 3149203 h 6858000"/>
              <a:gd name="connsiteX725" fmla="*/ 89753 w 7467600"/>
              <a:gd name="connsiteY725" fmla="*/ 2987702 h 6858000"/>
              <a:gd name="connsiteX726" fmla="*/ 76869 w 7467600"/>
              <a:gd name="connsiteY726" fmla="*/ 3005404 h 6858000"/>
              <a:gd name="connsiteX727" fmla="*/ 32049 w 7467600"/>
              <a:gd name="connsiteY727" fmla="*/ 3065814 h 6858000"/>
              <a:gd name="connsiteX728" fmla="*/ 0 w 7467600"/>
              <a:gd name="connsiteY728" fmla="*/ 3108744 h 6858000"/>
              <a:gd name="connsiteX729" fmla="*/ 0 w 7467600"/>
              <a:gd name="connsiteY729" fmla="*/ 3058059 h 6858000"/>
              <a:gd name="connsiteX730" fmla="*/ 7610 w 7467600"/>
              <a:gd name="connsiteY730" fmla="*/ 3047889 h 6858000"/>
              <a:gd name="connsiteX731" fmla="*/ 52419 w 7467600"/>
              <a:gd name="connsiteY731" fmla="*/ 2987479 h 6858000"/>
              <a:gd name="connsiteX732" fmla="*/ 59142 w 7467600"/>
              <a:gd name="connsiteY732" fmla="*/ 2978488 h 6858000"/>
              <a:gd name="connsiteX733" fmla="*/ 0 w 7467600"/>
              <a:gd name="connsiteY733" fmla="*/ 3015334 h 6858000"/>
              <a:gd name="connsiteX734" fmla="*/ 0 w 7467600"/>
              <a:gd name="connsiteY734" fmla="*/ 2914286 h 6858000"/>
              <a:gd name="connsiteX735" fmla="*/ 36383 w 7467600"/>
              <a:gd name="connsiteY735" fmla="*/ 2901128 h 6858000"/>
              <a:gd name="connsiteX736" fmla="*/ 156329 w 7467600"/>
              <a:gd name="connsiteY736" fmla="*/ 2840533 h 6858000"/>
              <a:gd name="connsiteX737" fmla="*/ 358355 w 7467600"/>
              <a:gd name="connsiteY737" fmla="*/ 2620471 h 6858000"/>
              <a:gd name="connsiteX738" fmla="*/ 510577 w 7467600"/>
              <a:gd name="connsiteY738" fmla="*/ 2501244 h 6858000"/>
              <a:gd name="connsiteX739" fmla="*/ 211967 w 7467600"/>
              <a:gd name="connsiteY739" fmla="*/ 2479171 h 6858000"/>
              <a:gd name="connsiteX740" fmla="*/ 0 w 7467600"/>
              <a:gd name="connsiteY740" fmla="*/ 2476398 h 6858000"/>
              <a:gd name="connsiteX741" fmla="*/ 0 w 7467600"/>
              <a:gd name="connsiteY741" fmla="*/ 2389189 h 6858000"/>
              <a:gd name="connsiteX742" fmla="*/ 103062 w 7467600"/>
              <a:gd name="connsiteY742" fmla="*/ 2389518 h 6858000"/>
              <a:gd name="connsiteX743" fmla="*/ 510734 w 7467600"/>
              <a:gd name="connsiteY743" fmla="*/ 2416201 h 6858000"/>
              <a:gd name="connsiteX744" fmla="*/ 279257 w 7467600"/>
              <a:gd name="connsiteY744" fmla="*/ 2092102 h 6858000"/>
              <a:gd name="connsiteX745" fmla="*/ 65265 w 7467600"/>
              <a:gd name="connsiteY745" fmla="*/ 2006049 h 6858000"/>
              <a:gd name="connsiteX746" fmla="*/ 0 w 7467600"/>
              <a:gd name="connsiteY746" fmla="*/ 1982532 h 6858000"/>
              <a:gd name="connsiteX747" fmla="*/ 0 w 7467600"/>
              <a:gd name="connsiteY747" fmla="*/ 1912789 h 6858000"/>
              <a:gd name="connsiteX748" fmla="*/ 97460 w 7467600"/>
              <a:gd name="connsiteY748" fmla="*/ 1953725 h 6858000"/>
              <a:gd name="connsiteX749" fmla="*/ 221272 w 7467600"/>
              <a:gd name="connsiteY749" fmla="*/ 1980766 h 6858000"/>
              <a:gd name="connsiteX750" fmla="*/ 116765 w 7467600"/>
              <a:gd name="connsiteY750" fmla="*/ 1911033 h 6858000"/>
              <a:gd name="connsiteX751" fmla="*/ 16405 w 7467600"/>
              <a:gd name="connsiteY751" fmla="*/ 1803412 h 6858000"/>
              <a:gd name="connsiteX752" fmla="*/ 0 w 7467600"/>
              <a:gd name="connsiteY752" fmla="*/ 1784777 h 6858000"/>
              <a:gd name="connsiteX753" fmla="*/ 0 w 7467600"/>
              <a:gd name="connsiteY753" fmla="*/ 1740082 h 6858000"/>
              <a:gd name="connsiteX754" fmla="*/ 39394 w 7467600"/>
              <a:gd name="connsiteY754" fmla="*/ 1784856 h 6858000"/>
              <a:gd name="connsiteX755" fmla="*/ 135813 w 7467600"/>
              <a:gd name="connsiteY755" fmla="*/ 1888838 h 6858000"/>
              <a:gd name="connsiteX756" fmla="*/ 242575 w 7467600"/>
              <a:gd name="connsiteY756" fmla="*/ 1958841 h 6858000"/>
              <a:gd name="connsiteX757" fmla="*/ 82197 w 7467600"/>
              <a:gd name="connsiteY757" fmla="*/ 1754826 h 6858000"/>
              <a:gd name="connsiteX758" fmla="*/ 0 w 7467600"/>
              <a:gd name="connsiteY758" fmla="*/ 1679650 h 6858000"/>
              <a:gd name="connsiteX759" fmla="*/ 0 w 7467600"/>
              <a:gd name="connsiteY759" fmla="*/ 1602463 h 6858000"/>
              <a:gd name="connsiteX760" fmla="*/ 84689 w 7467600"/>
              <a:gd name="connsiteY760" fmla="*/ 1677442 h 6858000"/>
              <a:gd name="connsiteX761" fmla="*/ 298437 w 7467600"/>
              <a:gd name="connsiteY761" fmla="*/ 1968019 h 6858000"/>
              <a:gd name="connsiteX762" fmla="*/ 227269 w 7467600"/>
              <a:gd name="connsiteY762" fmla="*/ 1114064 h 6858000"/>
              <a:gd name="connsiteX763" fmla="*/ 248003 w 7467600"/>
              <a:gd name="connsiteY763" fmla="*/ 1089613 h 6858000"/>
              <a:gd name="connsiteX764" fmla="*/ 427020 w 7467600"/>
              <a:gd name="connsiteY764" fmla="*/ 1619803 h 6858000"/>
              <a:gd name="connsiteX765" fmla="*/ 340345 w 7467600"/>
              <a:gd name="connsiteY765" fmla="*/ 2027739 h 6858000"/>
              <a:gd name="connsiteX766" fmla="*/ 360865 w 7467600"/>
              <a:gd name="connsiteY766" fmla="*/ 2044827 h 6858000"/>
              <a:gd name="connsiteX767" fmla="*/ 560414 w 7467600"/>
              <a:gd name="connsiteY767" fmla="*/ 2421457 h 6858000"/>
              <a:gd name="connsiteX768" fmla="*/ 1359703 w 7467600"/>
              <a:gd name="connsiteY768" fmla="*/ 2578554 h 6858000"/>
              <a:gd name="connsiteX769" fmla="*/ 1359422 w 7467600"/>
              <a:gd name="connsiteY769" fmla="*/ 2577994 h 6858000"/>
              <a:gd name="connsiteX770" fmla="*/ 828701 w 7467600"/>
              <a:gd name="connsiteY770" fmla="*/ 1839520 h 6858000"/>
              <a:gd name="connsiteX771" fmla="*/ 494427 w 7467600"/>
              <a:gd name="connsiteY771" fmla="*/ 1092333 h 6858000"/>
              <a:gd name="connsiteX772" fmla="*/ 506322 w 7467600"/>
              <a:gd name="connsiteY772" fmla="*/ 1020997 h 6858000"/>
              <a:gd name="connsiteX773" fmla="*/ 4570198 w 7467600"/>
              <a:gd name="connsiteY773" fmla="*/ 978081 h 6858000"/>
              <a:gd name="connsiteX774" fmla="*/ 4523691 w 7467600"/>
              <a:gd name="connsiteY774" fmla="*/ 1127776 h 6858000"/>
              <a:gd name="connsiteX775" fmla="*/ 4509875 w 7467600"/>
              <a:gd name="connsiteY775" fmla="*/ 1167552 h 6858000"/>
              <a:gd name="connsiteX776" fmla="*/ 4478168 w 7467600"/>
              <a:gd name="connsiteY776" fmla="*/ 1260735 h 6858000"/>
              <a:gd name="connsiteX777" fmla="*/ 4409309 w 7467600"/>
              <a:gd name="connsiteY777" fmla="*/ 1666996 h 6858000"/>
              <a:gd name="connsiteX778" fmla="*/ 4370031 w 7467600"/>
              <a:gd name="connsiteY778" fmla="*/ 1955666 h 6858000"/>
              <a:gd name="connsiteX779" fmla="*/ 4570198 w 7467600"/>
              <a:gd name="connsiteY779" fmla="*/ 978081 h 6858000"/>
              <a:gd name="connsiteX780" fmla="*/ 4557898 w 7467600"/>
              <a:gd name="connsiteY780" fmla="*/ 900011 h 6858000"/>
              <a:gd name="connsiteX781" fmla="*/ 4344840 w 7467600"/>
              <a:gd name="connsiteY781" fmla="*/ 1922038 h 6858000"/>
              <a:gd name="connsiteX782" fmla="*/ 4378710 w 7467600"/>
              <a:gd name="connsiteY782" fmla="*/ 1665516 h 6858000"/>
              <a:gd name="connsiteX783" fmla="*/ 4448798 w 7467600"/>
              <a:gd name="connsiteY783" fmla="*/ 1253024 h 6858000"/>
              <a:gd name="connsiteX784" fmla="*/ 4480315 w 7467600"/>
              <a:gd name="connsiteY784" fmla="*/ 1158454 h 6858000"/>
              <a:gd name="connsiteX785" fmla="*/ 4494133 w 7467600"/>
              <a:gd name="connsiteY785" fmla="*/ 1118676 h 6858000"/>
              <a:gd name="connsiteX786" fmla="*/ 4557898 w 7467600"/>
              <a:gd name="connsiteY786" fmla="*/ 900011 h 6858000"/>
              <a:gd name="connsiteX787" fmla="*/ 5870151 w 7467600"/>
              <a:gd name="connsiteY787" fmla="*/ 898890 h 6858000"/>
              <a:gd name="connsiteX788" fmla="*/ 5861335 w 7467600"/>
              <a:gd name="connsiteY788" fmla="*/ 899177 h 6858000"/>
              <a:gd name="connsiteX789" fmla="*/ 5843702 w 7467600"/>
              <a:gd name="connsiteY789" fmla="*/ 899748 h 6858000"/>
              <a:gd name="connsiteX790" fmla="*/ 5651107 w 7467600"/>
              <a:gd name="connsiteY790" fmla="*/ 920306 h 6858000"/>
              <a:gd name="connsiteX791" fmla="*/ 5459407 w 7467600"/>
              <a:gd name="connsiteY791" fmla="*/ 940975 h 6858000"/>
              <a:gd name="connsiteX792" fmla="*/ 5374846 w 7467600"/>
              <a:gd name="connsiteY792" fmla="*/ 941988 h 6858000"/>
              <a:gd name="connsiteX793" fmla="*/ 5256105 w 7467600"/>
              <a:gd name="connsiteY793" fmla="*/ 945632 h 6858000"/>
              <a:gd name="connsiteX794" fmla="*/ 5107071 w 7467600"/>
              <a:gd name="connsiteY794" fmla="*/ 969720 h 6858000"/>
              <a:gd name="connsiteX795" fmla="*/ 4998681 w 7467600"/>
              <a:gd name="connsiteY795" fmla="*/ 988771 h 6858000"/>
              <a:gd name="connsiteX796" fmla="*/ 5870151 w 7467600"/>
              <a:gd name="connsiteY796" fmla="*/ 898890 h 6858000"/>
              <a:gd name="connsiteX797" fmla="*/ 5504425 w 7467600"/>
              <a:gd name="connsiteY797" fmla="*/ 848067 h 6858000"/>
              <a:gd name="connsiteX798" fmla="*/ 4968849 w 7467600"/>
              <a:gd name="connsiteY798" fmla="*/ 962318 h 6858000"/>
              <a:gd name="connsiteX799" fmla="*/ 5104039 w 7467600"/>
              <a:gd name="connsiteY799" fmla="*/ 940634 h 6858000"/>
              <a:gd name="connsiteX800" fmla="*/ 5256311 w 7467600"/>
              <a:gd name="connsiteY800" fmla="*/ 916490 h 6858000"/>
              <a:gd name="connsiteX801" fmla="*/ 5377381 w 7467600"/>
              <a:gd name="connsiteY801" fmla="*/ 912671 h 6858000"/>
              <a:gd name="connsiteX802" fmla="*/ 5460148 w 7467600"/>
              <a:gd name="connsiteY802" fmla="*/ 911442 h 6858000"/>
              <a:gd name="connsiteX803" fmla="*/ 5648971 w 7467600"/>
              <a:gd name="connsiteY803" fmla="*/ 891331 h 6858000"/>
              <a:gd name="connsiteX804" fmla="*/ 5844807 w 7467600"/>
              <a:gd name="connsiteY804" fmla="*/ 870718 h 6858000"/>
              <a:gd name="connsiteX805" fmla="*/ 5862975 w 7467600"/>
              <a:gd name="connsiteY805" fmla="*/ 869756 h 6858000"/>
              <a:gd name="connsiteX806" fmla="*/ 5920887 w 7467600"/>
              <a:gd name="connsiteY806" fmla="*/ 865929 h 6858000"/>
              <a:gd name="connsiteX807" fmla="*/ 5504425 w 7467600"/>
              <a:gd name="connsiteY807" fmla="*/ 848067 h 6858000"/>
              <a:gd name="connsiteX808" fmla="*/ 3607114 w 7467600"/>
              <a:gd name="connsiteY808" fmla="*/ 467441 h 6858000"/>
              <a:gd name="connsiteX809" fmla="*/ 3296242 w 7467600"/>
              <a:gd name="connsiteY809" fmla="*/ 807991 h 6858000"/>
              <a:gd name="connsiteX810" fmla="*/ 3174674 w 7467600"/>
              <a:gd name="connsiteY810" fmla="*/ 919759 h 6858000"/>
              <a:gd name="connsiteX811" fmla="*/ 3042978 w 7467600"/>
              <a:gd name="connsiteY811" fmla="*/ 1054894 h 6858000"/>
              <a:gd name="connsiteX812" fmla="*/ 2968914 w 7467600"/>
              <a:gd name="connsiteY812" fmla="*/ 1133756 h 6858000"/>
              <a:gd name="connsiteX813" fmla="*/ 3103823 w 7467600"/>
              <a:gd name="connsiteY813" fmla="*/ 1026814 h 6858000"/>
              <a:gd name="connsiteX814" fmla="*/ 3607114 w 7467600"/>
              <a:gd name="connsiteY814" fmla="*/ 467441 h 6858000"/>
              <a:gd name="connsiteX815" fmla="*/ 3744487 w 7467600"/>
              <a:gd name="connsiteY815" fmla="*/ 383136 h 6858000"/>
              <a:gd name="connsiteX816" fmla="*/ 3970213 w 7467600"/>
              <a:gd name="connsiteY816" fmla="*/ 995559 h 6858000"/>
              <a:gd name="connsiteX817" fmla="*/ 3744487 w 7467600"/>
              <a:gd name="connsiteY817" fmla="*/ 383136 h 6858000"/>
              <a:gd name="connsiteX818" fmla="*/ 3624562 w 7467600"/>
              <a:gd name="connsiteY818" fmla="*/ 367041 h 6858000"/>
              <a:gd name="connsiteX819" fmla="*/ 3489712 w 7467600"/>
              <a:gd name="connsiteY819" fmla="*/ 485386 h 6858000"/>
              <a:gd name="connsiteX820" fmla="*/ 3182994 w 7467600"/>
              <a:gd name="connsiteY820" fmla="*/ 828265 h 6858000"/>
              <a:gd name="connsiteX821" fmla="*/ 2892114 w 7467600"/>
              <a:gd name="connsiteY821" fmla="*/ 1172635 h 6858000"/>
              <a:gd name="connsiteX822" fmla="*/ 3021459 w 7467600"/>
              <a:gd name="connsiteY822" fmla="*/ 1035385 h 6858000"/>
              <a:gd name="connsiteX823" fmla="*/ 3153873 w 7467600"/>
              <a:gd name="connsiteY823" fmla="*/ 898971 h 6858000"/>
              <a:gd name="connsiteX824" fmla="*/ 3276511 w 7467600"/>
              <a:gd name="connsiteY824" fmla="*/ 786423 h 6858000"/>
              <a:gd name="connsiteX825" fmla="*/ 3584154 w 7467600"/>
              <a:gd name="connsiteY825" fmla="*/ 448218 h 6858000"/>
              <a:gd name="connsiteX826" fmla="*/ 3624562 w 7467600"/>
              <a:gd name="connsiteY826" fmla="*/ 367041 h 6858000"/>
              <a:gd name="connsiteX827" fmla="*/ 3766672 w 7467600"/>
              <a:gd name="connsiteY827" fmla="*/ 359429 h 6858000"/>
              <a:gd name="connsiteX828" fmla="*/ 3996338 w 7467600"/>
              <a:gd name="connsiteY828" fmla="*/ 968237 h 6858000"/>
              <a:gd name="connsiteX829" fmla="*/ 3766672 w 7467600"/>
              <a:gd name="connsiteY829" fmla="*/ 359429 h 6858000"/>
              <a:gd name="connsiteX830" fmla="*/ 5805386 w 7467600"/>
              <a:gd name="connsiteY830" fmla="*/ 239240 h 6858000"/>
              <a:gd name="connsiteX831" fmla="*/ 5736947 w 7467600"/>
              <a:gd name="connsiteY831" fmla="*/ 261367 h 6858000"/>
              <a:gd name="connsiteX832" fmla="*/ 5427012 w 7467600"/>
              <a:gd name="connsiteY832" fmla="*/ 311272 h 6858000"/>
              <a:gd name="connsiteX833" fmla="*/ 5147818 w 7467600"/>
              <a:gd name="connsiteY833" fmla="*/ 322112 h 6858000"/>
              <a:gd name="connsiteX834" fmla="*/ 5060854 w 7467600"/>
              <a:gd name="connsiteY834" fmla="*/ 311882 h 6858000"/>
              <a:gd name="connsiteX835" fmla="*/ 4945989 w 7467600"/>
              <a:gd name="connsiteY835" fmla="*/ 300516 h 6858000"/>
              <a:gd name="connsiteX836" fmla="*/ 5410479 w 7467600"/>
              <a:gd name="connsiteY836" fmla="*/ 348434 h 6858000"/>
              <a:gd name="connsiteX837" fmla="*/ 5805386 w 7467600"/>
              <a:gd name="connsiteY837" fmla="*/ 239240 h 6858000"/>
              <a:gd name="connsiteX838" fmla="*/ 5905192 w 7467600"/>
              <a:gd name="connsiteY838" fmla="*/ 163079 h 6858000"/>
              <a:gd name="connsiteX839" fmla="*/ 5865655 w 7467600"/>
              <a:gd name="connsiteY839" fmla="*/ 171901 h 6858000"/>
              <a:gd name="connsiteX840" fmla="*/ 5259740 w 7467600"/>
              <a:gd name="connsiteY840" fmla="*/ 257013 h 6858000"/>
              <a:gd name="connsiteX841" fmla="*/ 5208466 w 7467600"/>
              <a:gd name="connsiteY841" fmla="*/ 257550 h 6858000"/>
              <a:gd name="connsiteX842" fmla="*/ 4980204 w 7467600"/>
              <a:gd name="connsiteY842" fmla="*/ 271903 h 6858000"/>
              <a:gd name="connsiteX843" fmla="*/ 5068068 w 7467600"/>
              <a:gd name="connsiteY843" fmla="*/ 282244 h 6858000"/>
              <a:gd name="connsiteX844" fmla="*/ 5153231 w 7467600"/>
              <a:gd name="connsiteY844" fmla="*/ 292240 h 6858000"/>
              <a:gd name="connsiteX845" fmla="*/ 5426491 w 7467600"/>
              <a:gd name="connsiteY845" fmla="*/ 281128 h 6858000"/>
              <a:gd name="connsiteX846" fmla="*/ 5731212 w 7467600"/>
              <a:gd name="connsiteY846" fmla="*/ 231951 h 6858000"/>
              <a:gd name="connsiteX847" fmla="*/ 5905192 w 7467600"/>
              <a:gd name="connsiteY847" fmla="*/ 163079 h 6858000"/>
              <a:gd name="connsiteX848" fmla="*/ 5944437 w 7467600"/>
              <a:gd name="connsiteY848" fmla="*/ 113829 h 6858000"/>
              <a:gd name="connsiteX849" fmla="*/ 5825032 w 7467600"/>
              <a:gd name="connsiteY849" fmla="*/ 146405 h 6858000"/>
              <a:gd name="connsiteX850" fmla="*/ 4955599 w 7467600"/>
              <a:gd name="connsiteY850" fmla="*/ 247008 h 6858000"/>
              <a:gd name="connsiteX851" fmla="*/ 5210104 w 7467600"/>
              <a:gd name="connsiteY851" fmla="*/ 228123 h 6858000"/>
              <a:gd name="connsiteX852" fmla="*/ 5261015 w 7467600"/>
              <a:gd name="connsiteY852" fmla="*/ 227087 h 6858000"/>
              <a:gd name="connsiteX853" fmla="*/ 5861181 w 7467600"/>
              <a:gd name="connsiteY853" fmla="*/ 143093 h 6858000"/>
              <a:gd name="connsiteX854" fmla="*/ 5961252 w 7467600"/>
              <a:gd name="connsiteY854" fmla="*/ 114820 h 6858000"/>
              <a:gd name="connsiteX855" fmla="*/ 5944437 w 7467600"/>
              <a:gd name="connsiteY855" fmla="*/ 113829 h 6858000"/>
              <a:gd name="connsiteX856" fmla="*/ 3882765 w 7467600"/>
              <a:gd name="connsiteY856" fmla="*/ 0 h 6858000"/>
              <a:gd name="connsiteX857" fmla="*/ 3995099 w 7467600"/>
              <a:gd name="connsiteY857" fmla="*/ 0 h 6858000"/>
              <a:gd name="connsiteX858" fmla="*/ 4163818 w 7467600"/>
              <a:gd name="connsiteY858" fmla="*/ 234104 h 6858000"/>
              <a:gd name="connsiteX859" fmla="*/ 4172099 w 7467600"/>
              <a:gd name="connsiteY859" fmla="*/ 234207 h 6858000"/>
              <a:gd name="connsiteX860" fmla="*/ 4784282 w 7467600"/>
              <a:gd name="connsiteY860" fmla="*/ 276561 h 6858000"/>
              <a:gd name="connsiteX861" fmla="*/ 4801687 w 7467600"/>
              <a:gd name="connsiteY861" fmla="*/ 267764 h 6858000"/>
              <a:gd name="connsiteX862" fmla="*/ 6082788 w 7467600"/>
              <a:gd name="connsiteY862" fmla="*/ 64119 h 6858000"/>
              <a:gd name="connsiteX863" fmla="*/ 6099442 w 7467600"/>
              <a:gd name="connsiteY863" fmla="*/ 82568 h 6858000"/>
              <a:gd name="connsiteX864" fmla="*/ 4804137 w 7467600"/>
              <a:gd name="connsiteY864" fmla="*/ 320931 h 6858000"/>
              <a:gd name="connsiteX865" fmla="*/ 4227047 w 7467600"/>
              <a:gd name="connsiteY865" fmla="*/ 313415 h 6858000"/>
              <a:gd name="connsiteX866" fmla="*/ 4346041 w 7467600"/>
              <a:gd name="connsiteY866" fmla="*/ 456086 h 6858000"/>
              <a:gd name="connsiteX867" fmla="*/ 4870967 w 7467600"/>
              <a:gd name="connsiteY867" fmla="*/ 963061 h 6858000"/>
              <a:gd name="connsiteX868" fmla="*/ 4889647 w 7467600"/>
              <a:gd name="connsiteY868" fmla="*/ 957147 h 6858000"/>
              <a:gd name="connsiteX869" fmla="*/ 5422504 w 7467600"/>
              <a:gd name="connsiteY869" fmla="*/ 805191 h 6858000"/>
              <a:gd name="connsiteX870" fmla="*/ 6087656 w 7467600"/>
              <a:gd name="connsiteY870" fmla="*/ 826703 h 6858000"/>
              <a:gd name="connsiteX871" fmla="*/ 6058717 w 7467600"/>
              <a:gd name="connsiteY871" fmla="*/ 865992 h 6858000"/>
              <a:gd name="connsiteX872" fmla="*/ 4974153 w 7467600"/>
              <a:gd name="connsiteY872" fmla="*/ 1045456 h 6858000"/>
              <a:gd name="connsiteX873" fmla="*/ 5627835 w 7467600"/>
              <a:gd name="connsiteY873" fmla="*/ 1472077 h 6858000"/>
              <a:gd name="connsiteX874" fmla="*/ 5629817 w 7467600"/>
              <a:gd name="connsiteY874" fmla="*/ 1471412 h 6858000"/>
              <a:gd name="connsiteX875" fmla="*/ 5634124 w 7467600"/>
              <a:gd name="connsiteY875" fmla="*/ 1470572 h 6858000"/>
              <a:gd name="connsiteX876" fmla="*/ 5755832 w 7467600"/>
              <a:gd name="connsiteY876" fmla="*/ 1383886 h 6858000"/>
              <a:gd name="connsiteX877" fmla="*/ 6014186 w 7467600"/>
              <a:gd name="connsiteY877" fmla="*/ 1279799 h 6858000"/>
              <a:gd name="connsiteX878" fmla="*/ 6901619 w 7467600"/>
              <a:gd name="connsiteY878" fmla="*/ 1047874 h 6858000"/>
              <a:gd name="connsiteX879" fmla="*/ 6931566 w 7467600"/>
              <a:gd name="connsiteY879" fmla="*/ 1062034 h 6858000"/>
              <a:gd name="connsiteX880" fmla="*/ 5790982 w 7467600"/>
              <a:gd name="connsiteY880" fmla="*/ 1561380 h 6858000"/>
              <a:gd name="connsiteX881" fmla="*/ 6188971 w 7467600"/>
              <a:gd name="connsiteY881" fmla="*/ 1755168 h 6858000"/>
              <a:gd name="connsiteX882" fmla="*/ 6202446 w 7467600"/>
              <a:gd name="connsiteY882" fmla="*/ 1752268 h 6858000"/>
              <a:gd name="connsiteX883" fmla="*/ 7179560 w 7467600"/>
              <a:gd name="connsiteY883" fmla="*/ 1467551 h 6858000"/>
              <a:gd name="connsiteX884" fmla="*/ 7158730 w 7467600"/>
              <a:gd name="connsiteY884" fmla="*/ 1507835 h 6858000"/>
              <a:gd name="connsiteX885" fmla="*/ 6326959 w 7467600"/>
              <a:gd name="connsiteY885" fmla="*/ 1817686 h 6858000"/>
              <a:gd name="connsiteX886" fmla="*/ 6537433 w 7467600"/>
              <a:gd name="connsiteY886" fmla="*/ 1907790 h 6858000"/>
              <a:gd name="connsiteX887" fmla="*/ 6550221 w 7467600"/>
              <a:gd name="connsiteY887" fmla="*/ 1910729 h 6858000"/>
              <a:gd name="connsiteX888" fmla="*/ 6964438 w 7467600"/>
              <a:gd name="connsiteY888" fmla="*/ 2209505 h 6858000"/>
              <a:gd name="connsiteX889" fmla="*/ 7367862 w 7467600"/>
              <a:gd name="connsiteY889" fmla="*/ 2806833 h 6858000"/>
              <a:gd name="connsiteX890" fmla="*/ 7364329 w 7467600"/>
              <a:gd name="connsiteY890" fmla="*/ 2826907 h 6858000"/>
              <a:gd name="connsiteX891" fmla="*/ 7290545 w 7467600"/>
              <a:gd name="connsiteY891" fmla="*/ 2850663 h 6858000"/>
              <a:gd name="connsiteX892" fmla="*/ 6472036 w 7467600"/>
              <a:gd name="connsiteY892" fmla="*/ 1959003 h 6858000"/>
              <a:gd name="connsiteX893" fmla="*/ 5792897 w 7467600"/>
              <a:gd name="connsiteY893" fmla="*/ 1647747 h 6858000"/>
              <a:gd name="connsiteX894" fmla="*/ 5842751 w 7467600"/>
              <a:gd name="connsiteY894" fmla="*/ 1816112 h 6858000"/>
              <a:gd name="connsiteX895" fmla="*/ 5847424 w 7467600"/>
              <a:gd name="connsiteY895" fmla="*/ 1815776 h 6858000"/>
              <a:gd name="connsiteX896" fmla="*/ 6399821 w 7467600"/>
              <a:gd name="connsiteY896" fmla="*/ 2344799 h 6858000"/>
              <a:gd name="connsiteX897" fmla="*/ 6323232 w 7467600"/>
              <a:gd name="connsiteY897" fmla="*/ 2389634 h 6858000"/>
              <a:gd name="connsiteX898" fmla="*/ 5942958 w 7467600"/>
              <a:gd name="connsiteY898" fmla="*/ 2077708 h 6858000"/>
              <a:gd name="connsiteX899" fmla="*/ 5921559 w 7467600"/>
              <a:gd name="connsiteY899" fmla="*/ 2378596 h 6858000"/>
              <a:gd name="connsiteX900" fmla="*/ 5817651 w 7467600"/>
              <a:gd name="connsiteY900" fmla="*/ 3023919 h 6858000"/>
              <a:gd name="connsiteX901" fmla="*/ 5729634 w 7467600"/>
              <a:gd name="connsiteY901" fmla="*/ 3051849 h 6858000"/>
              <a:gd name="connsiteX902" fmla="*/ 5611018 w 7467600"/>
              <a:gd name="connsiteY902" fmla="*/ 2316769 h 6858000"/>
              <a:gd name="connsiteX903" fmla="*/ 5687608 w 7467600"/>
              <a:gd name="connsiteY903" fmla="*/ 2039972 h 6858000"/>
              <a:gd name="connsiteX904" fmla="*/ 5657554 w 7467600"/>
              <a:gd name="connsiteY904" fmla="*/ 1576445 h 6858000"/>
              <a:gd name="connsiteX905" fmla="*/ 5150475 w 7467600"/>
              <a:gd name="connsiteY905" fmla="*/ 1274012 h 6858000"/>
              <a:gd name="connsiteX906" fmla="*/ 5349142 w 7467600"/>
              <a:gd name="connsiteY906" fmla="*/ 2204405 h 6858000"/>
              <a:gd name="connsiteX907" fmla="*/ 5262214 w 7467600"/>
              <a:gd name="connsiteY907" fmla="*/ 2233836 h 6858000"/>
              <a:gd name="connsiteX908" fmla="*/ 4981539 w 7467600"/>
              <a:gd name="connsiteY908" fmla="*/ 1542201 h 6858000"/>
              <a:gd name="connsiteX909" fmla="*/ 4958461 w 7467600"/>
              <a:gd name="connsiteY909" fmla="*/ 1136957 h 6858000"/>
              <a:gd name="connsiteX910" fmla="*/ 4655015 w 7467600"/>
              <a:gd name="connsiteY910" fmla="*/ 891426 h 6858000"/>
              <a:gd name="connsiteX911" fmla="*/ 4348002 w 7467600"/>
              <a:gd name="connsiteY911" fmla="*/ 2205895 h 6858000"/>
              <a:gd name="connsiteX912" fmla="*/ 4262250 w 7467600"/>
              <a:gd name="connsiteY912" fmla="*/ 2219972 h 6858000"/>
              <a:gd name="connsiteX913" fmla="*/ 4550611 w 7467600"/>
              <a:gd name="connsiteY913" fmla="*/ 817540 h 6858000"/>
              <a:gd name="connsiteX914" fmla="*/ 4564418 w 7467600"/>
              <a:gd name="connsiteY914" fmla="*/ 808293 h 6858000"/>
              <a:gd name="connsiteX915" fmla="*/ 4266388 w 7467600"/>
              <a:gd name="connsiteY915" fmla="*/ 500083 h 6858000"/>
              <a:gd name="connsiteX916" fmla="*/ 4032842 w 7467600"/>
              <a:gd name="connsiteY916" fmla="*/ 211809 h 6858000"/>
              <a:gd name="connsiteX917" fmla="*/ 3882765 w 7467600"/>
              <a:gd name="connsiteY917" fmla="*/ 0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3721337 w 7467600"/>
              <a:gd name="connsiteY935" fmla="*/ 0 h 6858000"/>
              <a:gd name="connsiteX936" fmla="*/ 2867960 w 7467600"/>
              <a:gd name="connsiteY936" fmla="*/ 0 h 6858000"/>
              <a:gd name="connsiteX937" fmla="*/ 2926351 w 7467600"/>
              <a:gd name="connsiteY937" fmla="*/ 0 h 6858000"/>
              <a:gd name="connsiteX938" fmla="*/ 2902823 w 7467600"/>
              <a:gd name="connsiteY938" fmla="*/ 262929 h 6858000"/>
              <a:gd name="connsiteX939" fmla="*/ 2940663 w 7467600"/>
              <a:gd name="connsiteY939" fmla="*/ 140884 h 6858000"/>
              <a:gd name="connsiteX940" fmla="*/ 2947039 w 7467600"/>
              <a:gd name="connsiteY940" fmla="*/ 122524 h 6858000"/>
              <a:gd name="connsiteX941" fmla="*/ 2984316 w 7467600"/>
              <a:gd name="connsiteY941" fmla="*/ 0 h 6858000"/>
              <a:gd name="connsiteX942" fmla="*/ 3016114 w 7467600"/>
              <a:gd name="connsiteY942" fmla="*/ 0 h 6858000"/>
              <a:gd name="connsiteX943" fmla="*/ 2979949 w 7467600"/>
              <a:gd name="connsiteY943" fmla="*/ 119274 h 6858000"/>
              <a:gd name="connsiteX944" fmla="*/ 3023879 w 7467600"/>
              <a:gd name="connsiteY944" fmla="*/ 0 h 6858000"/>
              <a:gd name="connsiteX945" fmla="*/ 3105400 w 7467600"/>
              <a:gd name="connsiteY945" fmla="*/ 0 h 6858000"/>
              <a:gd name="connsiteX946" fmla="*/ 3094669 w 7467600"/>
              <a:gd name="connsiteY946" fmla="*/ 30308 h 6858000"/>
              <a:gd name="connsiteX947" fmla="*/ 2901945 w 7467600"/>
              <a:gd name="connsiteY947" fmla="*/ 466538 h 6858000"/>
              <a:gd name="connsiteX948" fmla="*/ 2815209 w 7467600"/>
              <a:gd name="connsiteY948" fmla="*/ 497361 h 6858000"/>
              <a:gd name="connsiteX949" fmla="*/ 2844845 w 7467600"/>
              <a:gd name="connsiteY949" fmla="*/ 127638 h 6858000"/>
              <a:gd name="connsiteX950" fmla="*/ 2867960 w 7467600"/>
              <a:gd name="connsiteY950" fmla="*/ 0 h 6858000"/>
              <a:gd name="connsiteX951" fmla="*/ 1057230 w 7467600"/>
              <a:gd name="connsiteY951" fmla="*/ 0 h 6858000"/>
              <a:gd name="connsiteX952" fmla="*/ 1111003 w 7467600"/>
              <a:gd name="connsiteY952" fmla="*/ 0 h 6858000"/>
              <a:gd name="connsiteX953" fmla="*/ 1125553 w 7467600"/>
              <a:gd name="connsiteY953" fmla="*/ 52588 h 6858000"/>
              <a:gd name="connsiteX954" fmla="*/ 1304276 w 7467600"/>
              <a:gd name="connsiteY954" fmla="*/ 476275 h 6858000"/>
              <a:gd name="connsiteX955" fmla="*/ 1492066 w 7467600"/>
              <a:gd name="connsiteY955" fmla="*/ 886333 h 6858000"/>
              <a:gd name="connsiteX956" fmla="*/ 1423698 w 7467600"/>
              <a:gd name="connsiteY956" fmla="*/ 710817 h 6858000"/>
              <a:gd name="connsiteX957" fmla="*/ 1357609 w 7467600"/>
              <a:gd name="connsiteY957" fmla="*/ 532892 h 6858000"/>
              <a:gd name="connsiteX958" fmla="*/ 1309550 w 7467600"/>
              <a:gd name="connsiteY958" fmla="*/ 374031 h 6858000"/>
              <a:gd name="connsiteX959" fmla="*/ 1193673 w 7467600"/>
              <a:gd name="connsiteY959" fmla="*/ 49533 h 6858000"/>
              <a:gd name="connsiteX960" fmla="*/ 1164391 w 7467600"/>
              <a:gd name="connsiteY960" fmla="*/ 0 h 6858000"/>
              <a:gd name="connsiteX961" fmla="*/ 1200666 w 7467600"/>
              <a:gd name="connsiteY961" fmla="*/ 0 h 6858000"/>
              <a:gd name="connsiteX962" fmla="*/ 1223408 w 7467600"/>
              <a:gd name="connsiteY962" fmla="*/ 38996 h 6858000"/>
              <a:gd name="connsiteX963" fmla="*/ 1339635 w 7467600"/>
              <a:gd name="connsiteY963" fmla="*/ 365517 h 6858000"/>
              <a:gd name="connsiteX964" fmla="*/ 1387469 w 7467600"/>
              <a:gd name="connsiteY964" fmla="*/ 523079 h 6858000"/>
              <a:gd name="connsiteX965" fmla="*/ 1452685 w 7467600"/>
              <a:gd name="connsiteY965" fmla="*/ 699806 h 6858000"/>
              <a:gd name="connsiteX966" fmla="*/ 1492092 w 7467600"/>
              <a:gd name="connsiteY966" fmla="*/ 800424 h 6858000"/>
              <a:gd name="connsiteX967" fmla="*/ 1455302 w 7467600"/>
              <a:gd name="connsiteY967" fmla="*/ 632913 h 6858000"/>
              <a:gd name="connsiteX968" fmla="*/ 1222336 w 7467600"/>
              <a:gd name="connsiteY968" fmla="*/ 9480 h 6858000"/>
              <a:gd name="connsiteX969" fmla="*/ 1214634 w 7467600"/>
              <a:gd name="connsiteY969" fmla="*/ 0 h 6858000"/>
              <a:gd name="connsiteX970" fmla="*/ 1289827 w 7467600"/>
              <a:gd name="connsiteY970" fmla="*/ 0 h 6858000"/>
              <a:gd name="connsiteX971" fmla="*/ 1321076 w 7467600"/>
              <a:gd name="connsiteY971" fmla="*/ 59722 h 6858000"/>
              <a:gd name="connsiteX972" fmla="*/ 1512579 w 7467600"/>
              <a:gd name="connsiteY972" fmla="*/ 626441 h 6858000"/>
              <a:gd name="connsiteX973" fmla="*/ 1506076 w 7467600"/>
              <a:gd name="connsiteY973" fmla="*/ 1089289 h 6858000"/>
              <a:gd name="connsiteX974" fmla="*/ 1486346 w 7467600"/>
              <a:gd name="connsiteY974" fmla="*/ 1079919 h 6858000"/>
              <a:gd name="connsiteX975" fmla="*/ 1070511 w 7467600"/>
              <a:gd name="connsiteY975" fmla="*/ 48609 h 6858000"/>
              <a:gd name="connsiteX976" fmla="*/ 1057230 w 7467600"/>
              <a:gd name="connsiteY976" fmla="*/ 0 h 6858000"/>
              <a:gd name="connsiteX977" fmla="*/ 43151 w 7467600"/>
              <a:gd name="connsiteY977" fmla="*/ 0 h 6858000"/>
              <a:gd name="connsiteX978" fmla="*/ 95283 w 7467600"/>
              <a:gd name="connsiteY978" fmla="*/ 0 h 6858000"/>
              <a:gd name="connsiteX979" fmla="*/ 300708 w 7467600"/>
              <a:gd name="connsiteY979" fmla="*/ 154571 h 6858000"/>
              <a:gd name="connsiteX980" fmla="*/ 530414 w 7467600"/>
              <a:gd name="connsiteY980" fmla="*/ 354673 h 6858000"/>
              <a:gd name="connsiteX981" fmla="*/ 333785 w 7467600"/>
              <a:gd name="connsiteY981" fmla="*/ 161564 h 6858000"/>
              <a:gd name="connsiteX982" fmla="*/ 147005 w 7467600"/>
              <a:gd name="connsiteY982" fmla="*/ 0 h 6858000"/>
              <a:gd name="connsiteX983" fmla="*/ 272509 w 7467600"/>
              <a:gd name="connsiteY983" fmla="*/ 0 h 6858000"/>
              <a:gd name="connsiteX984" fmla="*/ 326276 w 7467600"/>
              <a:gd name="connsiteY984" fmla="*/ 45847 h 6858000"/>
              <a:gd name="connsiteX985" fmla="*/ 823759 w 7467600"/>
              <a:gd name="connsiteY985" fmla="*/ 574145 h 6858000"/>
              <a:gd name="connsiteX986" fmla="*/ 811254 w 7467600"/>
              <a:gd name="connsiteY986" fmla="*/ 665546 h 6858000"/>
              <a:gd name="connsiteX987" fmla="*/ 154042 w 7467600"/>
              <a:gd name="connsiteY987" fmla="*/ 261522 h 6858000"/>
              <a:gd name="connsiteX988" fmla="*/ 13550 w 7467600"/>
              <a:gd name="connsiteY988" fmla="*/ 158423 h 6858000"/>
              <a:gd name="connsiteX989" fmla="*/ 0 w 7467600"/>
              <a:gd name="connsiteY989" fmla="*/ 146618 h 6858000"/>
              <a:gd name="connsiteX990" fmla="*/ 0 w 7467600"/>
              <a:gd name="connsiteY990" fmla="*/ 59161 h 6858000"/>
              <a:gd name="connsiteX991" fmla="*/ 45427 w 7467600"/>
              <a:gd name="connsiteY991" fmla="*/ 101078 h 6858000"/>
              <a:gd name="connsiteX992" fmla="*/ 630103 w 7467600"/>
              <a:gd name="connsiteY992" fmla="*/ 485885 h 6858000"/>
              <a:gd name="connsiteX993" fmla="*/ 532040 w 7467600"/>
              <a:gd name="connsiteY993" fmla="*/ 399359 h 6858000"/>
              <a:gd name="connsiteX994" fmla="*/ 517618 w 7467600"/>
              <a:gd name="connsiteY994" fmla="*/ 385726 h 6858000"/>
              <a:gd name="connsiteX995" fmla="*/ 285074 w 7467600"/>
              <a:gd name="connsiteY995" fmla="*/ 182755 h 6858000"/>
              <a:gd name="connsiteX996" fmla="*/ 43151 w 7467600"/>
              <a:gd name="connsiteY99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27465 w 7467600"/>
              <a:gd name="connsiteY127" fmla="*/ 5174181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1903353 w 7467600"/>
              <a:gd name="connsiteY140" fmla="*/ 5044827 h 6858000"/>
              <a:gd name="connsiteX141" fmla="*/ 1936931 w 7467600"/>
              <a:gd name="connsiteY141" fmla="*/ 5093954 h 6858000"/>
              <a:gd name="connsiteX142" fmla="*/ 2195868 w 7467600"/>
              <a:gd name="connsiteY142" fmla="*/ 5396574 h 6858000"/>
              <a:gd name="connsiteX143" fmla="*/ 2088852 w 7467600"/>
              <a:gd name="connsiteY143" fmla="*/ 5166123 h 6858000"/>
              <a:gd name="connsiteX144" fmla="*/ 1958241 w 7467600"/>
              <a:gd name="connsiteY144" fmla="*/ 5067955 h 6858000"/>
              <a:gd name="connsiteX145" fmla="*/ 1903353 w 7467600"/>
              <a:gd name="connsiteY145" fmla="*/ 5044827 h 6858000"/>
              <a:gd name="connsiteX146" fmla="*/ 1979378 w 7467600"/>
              <a:gd name="connsiteY146" fmla="*/ 4769504 h 6858000"/>
              <a:gd name="connsiteX147" fmla="*/ 2882120 w 7467600"/>
              <a:gd name="connsiteY147" fmla="*/ 5064547 h 6858000"/>
              <a:gd name="connsiteX148" fmla="*/ 2793103 w 7467600"/>
              <a:gd name="connsiteY148" fmla="*/ 5039699 h 6858000"/>
              <a:gd name="connsiteX149" fmla="*/ 2770041 w 7467600"/>
              <a:gd name="connsiteY149" fmla="*/ 5033634 h 6858000"/>
              <a:gd name="connsiteX150" fmla="*/ 1979378 w 7467600"/>
              <a:gd name="connsiteY150" fmla="*/ 4769504 h 6858000"/>
              <a:gd name="connsiteX151" fmla="*/ 1927410 w 7467600"/>
              <a:gd name="connsiteY151" fmla="*/ 4716164 h 6858000"/>
              <a:gd name="connsiteX152" fmla="*/ 1959587 w 7467600"/>
              <a:gd name="connsiteY152" fmla="*/ 4728849 h 6858000"/>
              <a:gd name="connsiteX153" fmla="*/ 2777707 w 7467600"/>
              <a:gd name="connsiteY153" fmla="*/ 5003991 h 6858000"/>
              <a:gd name="connsiteX154" fmla="*/ 2800768 w 7467600"/>
              <a:gd name="connsiteY154" fmla="*/ 5010056 h 6858000"/>
              <a:gd name="connsiteX155" fmla="*/ 2879408 w 7467600"/>
              <a:gd name="connsiteY155" fmla="*/ 5031590 h 6858000"/>
              <a:gd name="connsiteX156" fmla="*/ 2862295 w 7467600"/>
              <a:gd name="connsiteY156" fmla="*/ 5022958 h 6858000"/>
              <a:gd name="connsiteX157" fmla="*/ 2813343 w 7467600"/>
              <a:gd name="connsiteY157" fmla="*/ 4998369 h 6858000"/>
              <a:gd name="connsiteX158" fmla="*/ 2646245 w 7467600"/>
              <a:gd name="connsiteY158" fmla="*/ 4930999 h 6858000"/>
              <a:gd name="connsiteX159" fmla="*/ 1999243 w 7467600"/>
              <a:gd name="connsiteY159" fmla="*/ 4730524 h 6858000"/>
              <a:gd name="connsiteX160" fmla="*/ 1979527 w 7467600"/>
              <a:gd name="connsiteY160" fmla="*/ 4726651 h 6858000"/>
              <a:gd name="connsiteX161" fmla="*/ 1927410 w 7467600"/>
              <a:gd name="connsiteY161" fmla="*/ 4716164 h 6858000"/>
              <a:gd name="connsiteX162" fmla="*/ 1997014 w 7467600"/>
              <a:gd name="connsiteY162" fmla="*/ 4698007 h 6858000"/>
              <a:gd name="connsiteX163" fmla="*/ 2005458 w 7467600"/>
              <a:gd name="connsiteY163" fmla="*/ 4699540 h 6858000"/>
              <a:gd name="connsiteX164" fmla="*/ 2657186 w 7467600"/>
              <a:gd name="connsiteY164" fmla="*/ 4901687 h 6858000"/>
              <a:gd name="connsiteX165" fmla="*/ 2826662 w 7467600"/>
              <a:gd name="connsiteY165" fmla="*/ 4970362 h 6858000"/>
              <a:gd name="connsiteX166" fmla="*/ 2876100 w 7467600"/>
              <a:gd name="connsiteY166" fmla="*/ 4995397 h 6858000"/>
              <a:gd name="connsiteX167" fmla="*/ 3042600 w 7467600"/>
              <a:gd name="connsiteY167" fmla="*/ 5059532 h 6858000"/>
              <a:gd name="connsiteX168" fmla="*/ 1997014 w 7467600"/>
              <a:gd name="connsiteY168" fmla="*/ 4698007 h 6858000"/>
              <a:gd name="connsiteX169" fmla="*/ 2305292 w 7467600"/>
              <a:gd name="connsiteY169" fmla="*/ 4219492 h 6858000"/>
              <a:gd name="connsiteX170" fmla="*/ 3360922 w 7467600"/>
              <a:gd name="connsiteY170" fmla="*/ 4529373 h 6858000"/>
              <a:gd name="connsiteX171" fmla="*/ 3492420 w 7467600"/>
              <a:gd name="connsiteY171" fmla="*/ 4510145 h 6858000"/>
              <a:gd name="connsiteX172" fmla="*/ 3364086 w 7467600"/>
              <a:gd name="connsiteY172" fmla="*/ 4480340 h 6858000"/>
              <a:gd name="connsiteX173" fmla="*/ 3225818 w 7467600"/>
              <a:gd name="connsiteY173" fmla="*/ 4411822 h 6858000"/>
              <a:gd name="connsiteX174" fmla="*/ 3129696 w 7467600"/>
              <a:gd name="connsiteY174" fmla="*/ 4360704 h 6858000"/>
              <a:gd name="connsiteX175" fmla="*/ 2814545 w 7467600"/>
              <a:gd name="connsiteY175" fmla="*/ 4282955 h 6858000"/>
              <a:gd name="connsiteX176" fmla="*/ 2305292 w 7467600"/>
              <a:gd name="connsiteY176" fmla="*/ 4219492 h 6858000"/>
              <a:gd name="connsiteX177" fmla="*/ 2626982 w 7467600"/>
              <a:gd name="connsiteY177" fmla="*/ 4206450 h 6858000"/>
              <a:gd name="connsiteX178" fmla="*/ 2490617 w 7467600"/>
              <a:gd name="connsiteY178" fmla="*/ 4206951 h 6858000"/>
              <a:gd name="connsiteX179" fmla="*/ 2819869 w 7467600"/>
              <a:gd name="connsiteY179" fmla="*/ 4252936 h 6858000"/>
              <a:gd name="connsiteX180" fmla="*/ 3143018 w 7467600"/>
              <a:gd name="connsiteY180" fmla="*/ 4332698 h 6858000"/>
              <a:gd name="connsiteX181" fmla="*/ 3241520 w 7467600"/>
              <a:gd name="connsiteY181" fmla="*/ 4385112 h 6858000"/>
              <a:gd name="connsiteX182" fmla="*/ 3374575 w 7467600"/>
              <a:gd name="connsiteY182" fmla="*/ 4451517 h 6858000"/>
              <a:gd name="connsiteX183" fmla="*/ 3505221 w 7467600"/>
              <a:gd name="connsiteY183" fmla="*/ 4480757 h 6858000"/>
              <a:gd name="connsiteX184" fmla="*/ 2626982 w 7467600"/>
              <a:gd name="connsiteY184" fmla="*/ 4206450 h 6858000"/>
              <a:gd name="connsiteX185" fmla="*/ 1310106 w 7467600"/>
              <a:gd name="connsiteY185" fmla="*/ 3943217 h 6858000"/>
              <a:gd name="connsiteX186" fmla="*/ 854994 w 7467600"/>
              <a:gd name="connsiteY186" fmla="*/ 4399136 h 6858000"/>
              <a:gd name="connsiteX187" fmla="*/ 742462 w 7467600"/>
              <a:gd name="connsiteY187" fmla="*/ 4594648 h 6858000"/>
              <a:gd name="connsiteX188" fmla="*/ 820602 w 7467600"/>
              <a:gd name="connsiteY188" fmla="*/ 4485915 h 6858000"/>
              <a:gd name="connsiteX189" fmla="*/ 878295 w 7467600"/>
              <a:gd name="connsiteY189" fmla="*/ 4403594 h 6858000"/>
              <a:gd name="connsiteX190" fmla="*/ 1240607 w 7467600"/>
              <a:gd name="connsiteY190" fmla="*/ 4010401 h 6858000"/>
              <a:gd name="connsiteX191" fmla="*/ 1310106 w 7467600"/>
              <a:gd name="connsiteY191" fmla="*/ 3943217 h 6858000"/>
              <a:gd name="connsiteX192" fmla="*/ 1423113 w 7467600"/>
              <a:gd name="connsiteY192" fmla="*/ 3874565 h 6858000"/>
              <a:gd name="connsiteX193" fmla="*/ 1260565 w 7467600"/>
              <a:gd name="connsiteY193" fmla="*/ 4031982 h 6858000"/>
              <a:gd name="connsiteX194" fmla="*/ 901900 w 7467600"/>
              <a:gd name="connsiteY194" fmla="*/ 4421236 h 6858000"/>
              <a:gd name="connsiteX195" fmla="*/ 845044 w 7467600"/>
              <a:gd name="connsiteY195" fmla="*/ 4502436 h 6858000"/>
              <a:gd name="connsiteX196" fmla="*/ 685926 w 7467600"/>
              <a:gd name="connsiteY196" fmla="*/ 4703069 h 6858000"/>
              <a:gd name="connsiteX197" fmla="*/ 684248 w 7467600"/>
              <a:gd name="connsiteY197" fmla="*/ 4706721 h 6858000"/>
              <a:gd name="connsiteX198" fmla="*/ 1423113 w 7467600"/>
              <a:gd name="connsiteY198" fmla="*/ 3874565 h 6858000"/>
              <a:gd name="connsiteX199" fmla="*/ 3316479 w 7467600"/>
              <a:gd name="connsiteY199" fmla="*/ 3872136 h 6858000"/>
              <a:gd name="connsiteX200" fmla="*/ 3546806 w 7467600"/>
              <a:gd name="connsiteY200" fmla="*/ 4356139 h 6858000"/>
              <a:gd name="connsiteX201" fmla="*/ 3364433 w 7467600"/>
              <a:gd name="connsiteY201" fmla="*/ 3953121 h 6858000"/>
              <a:gd name="connsiteX202" fmla="*/ 3316479 w 7467600"/>
              <a:gd name="connsiteY202" fmla="*/ 3872136 h 6858000"/>
              <a:gd name="connsiteX203" fmla="*/ 3291335 w 7467600"/>
              <a:gd name="connsiteY203" fmla="*/ 3767420 h 6858000"/>
              <a:gd name="connsiteX204" fmla="*/ 3390805 w 7467600"/>
              <a:gd name="connsiteY204" fmla="*/ 3937163 h 6858000"/>
              <a:gd name="connsiteX205" fmla="*/ 3579062 w 7467600"/>
              <a:gd name="connsiteY205" fmla="*/ 4359040 h 6858000"/>
              <a:gd name="connsiteX206" fmla="*/ 3467355 w 7467600"/>
              <a:gd name="connsiteY206" fmla="*/ 3988130 h 6858000"/>
              <a:gd name="connsiteX207" fmla="*/ 3310753 w 7467600"/>
              <a:gd name="connsiteY207" fmla="*/ 3787140 h 6858000"/>
              <a:gd name="connsiteX208" fmla="*/ 3291335 w 7467600"/>
              <a:gd name="connsiteY208" fmla="*/ 3767420 h 6858000"/>
              <a:gd name="connsiteX209" fmla="*/ 1635889 w 7467600"/>
              <a:gd name="connsiteY209" fmla="*/ 3709494 h 6858000"/>
              <a:gd name="connsiteX210" fmla="*/ 1634800 w 7467600"/>
              <a:gd name="connsiteY210" fmla="*/ 3731111 h 6858000"/>
              <a:gd name="connsiteX211" fmla="*/ 1635889 w 7467600"/>
              <a:gd name="connsiteY211" fmla="*/ 3709494 h 6858000"/>
              <a:gd name="connsiteX212" fmla="*/ 1510397 w 7467600"/>
              <a:gd name="connsiteY212" fmla="*/ 3684705 h 6858000"/>
              <a:gd name="connsiteX213" fmla="*/ 1146550 w 7467600"/>
              <a:gd name="connsiteY213" fmla="*/ 3802012 h 6858000"/>
              <a:gd name="connsiteX214" fmla="*/ 698834 w 7467600"/>
              <a:gd name="connsiteY214" fmla="*/ 3952272 h 6858000"/>
              <a:gd name="connsiteX215" fmla="*/ 34256 w 7467600"/>
              <a:gd name="connsiteY215" fmla="*/ 4347603 h 6858000"/>
              <a:gd name="connsiteX216" fmla="*/ 527241 w 7467600"/>
              <a:gd name="connsiteY216" fmla="*/ 4065078 h 6858000"/>
              <a:gd name="connsiteX217" fmla="*/ 1510397 w 7467600"/>
              <a:gd name="connsiteY217" fmla="*/ 3684705 h 6858000"/>
              <a:gd name="connsiteX218" fmla="*/ 1313114 w 7467600"/>
              <a:gd name="connsiteY218" fmla="*/ 3655216 h 6858000"/>
              <a:gd name="connsiteX219" fmla="*/ 1109304 w 7467600"/>
              <a:gd name="connsiteY219" fmla="*/ 3669030 h 6858000"/>
              <a:gd name="connsiteX220" fmla="*/ 8129 w 7467600"/>
              <a:gd name="connsiteY220" fmla="*/ 4330519 h 6858000"/>
              <a:gd name="connsiteX221" fmla="*/ 687572 w 7467600"/>
              <a:gd name="connsiteY221" fmla="*/ 3925629 h 6858000"/>
              <a:gd name="connsiteX222" fmla="*/ 1138365 w 7467600"/>
              <a:gd name="connsiteY222" fmla="*/ 3774515 h 6858000"/>
              <a:gd name="connsiteX223" fmla="*/ 1505579 w 7467600"/>
              <a:gd name="connsiteY223" fmla="*/ 3655526 h 6858000"/>
              <a:gd name="connsiteX224" fmla="*/ 1313114 w 7467600"/>
              <a:gd name="connsiteY224" fmla="*/ 3655216 h 6858000"/>
              <a:gd name="connsiteX225" fmla="*/ 3655073 w 7467600"/>
              <a:gd name="connsiteY225" fmla="*/ 3650884 h 6858000"/>
              <a:gd name="connsiteX226" fmla="*/ 3989938 w 7467600"/>
              <a:gd name="connsiteY226" fmla="*/ 3991685 h 6858000"/>
              <a:gd name="connsiteX227" fmla="*/ 4393907 w 7467600"/>
              <a:gd name="connsiteY227" fmla="*/ 4261258 h 6858000"/>
              <a:gd name="connsiteX228" fmla="*/ 4648051 w 7467600"/>
              <a:gd name="connsiteY228" fmla="*/ 4374051 h 6858000"/>
              <a:gd name="connsiteX229" fmla="*/ 4383389 w 7467600"/>
              <a:gd name="connsiteY229" fmla="*/ 4184369 h 6858000"/>
              <a:gd name="connsiteX230" fmla="*/ 4165508 w 7467600"/>
              <a:gd name="connsiteY230" fmla="*/ 4035196 h 6858000"/>
              <a:gd name="connsiteX231" fmla="*/ 4068162 w 7467600"/>
              <a:gd name="connsiteY231" fmla="*/ 3953394 h 6858000"/>
              <a:gd name="connsiteX232" fmla="*/ 3981416 w 7467600"/>
              <a:gd name="connsiteY232" fmla="*/ 3880482 h 6858000"/>
              <a:gd name="connsiteX233" fmla="*/ 3800147 w 7467600"/>
              <a:gd name="connsiteY233" fmla="*/ 3749872 h 6858000"/>
              <a:gd name="connsiteX234" fmla="*/ 3655073 w 7467600"/>
              <a:gd name="connsiteY234" fmla="*/ 3650884 h 6858000"/>
              <a:gd name="connsiteX235" fmla="*/ 3670252 w 7467600"/>
              <a:gd name="connsiteY235" fmla="*/ 3622798 h 6858000"/>
              <a:gd name="connsiteX236" fmla="*/ 3817258 w 7467600"/>
              <a:gd name="connsiteY236" fmla="*/ 3723577 h 6858000"/>
              <a:gd name="connsiteX237" fmla="*/ 4000461 w 7467600"/>
              <a:gd name="connsiteY237" fmla="*/ 3855966 h 6858000"/>
              <a:gd name="connsiteX238" fmla="*/ 4088180 w 7467600"/>
              <a:gd name="connsiteY238" fmla="*/ 3929774 h 6858000"/>
              <a:gd name="connsiteX239" fmla="*/ 4184555 w 7467600"/>
              <a:gd name="connsiteY239" fmla="*/ 4010683 h 6858000"/>
              <a:gd name="connsiteX240" fmla="*/ 4399563 w 7467600"/>
              <a:gd name="connsiteY240" fmla="*/ 4158106 h 6858000"/>
              <a:gd name="connsiteX241" fmla="*/ 4684469 w 7467600"/>
              <a:gd name="connsiteY241" fmla="*/ 4364680 h 6858000"/>
              <a:gd name="connsiteX242" fmla="*/ 4690271 w 7467600"/>
              <a:gd name="connsiteY242" fmla="*/ 4370034 h 6858000"/>
              <a:gd name="connsiteX243" fmla="*/ 4136093 w 7467600"/>
              <a:gd name="connsiteY243" fmla="*/ 3858466 h 6858000"/>
              <a:gd name="connsiteX244" fmla="*/ 3670252 w 7467600"/>
              <a:gd name="connsiteY244" fmla="*/ 3622798 h 6858000"/>
              <a:gd name="connsiteX245" fmla="*/ 4440129 w 7467600"/>
              <a:gd name="connsiteY245" fmla="*/ 3448571 h 6858000"/>
              <a:gd name="connsiteX246" fmla="*/ 4856525 w 7467600"/>
              <a:gd name="connsiteY246" fmla="*/ 3915351 h 6858000"/>
              <a:gd name="connsiteX247" fmla="*/ 5059055 w 7467600"/>
              <a:gd name="connsiteY247" fmla="*/ 4108918 h 6858000"/>
              <a:gd name="connsiteX248" fmla="*/ 5290070 w 7467600"/>
              <a:gd name="connsiteY248" fmla="*/ 4263619 h 6858000"/>
              <a:gd name="connsiteX249" fmla="*/ 4834991 w 7467600"/>
              <a:gd name="connsiteY249" fmla="*/ 3830985 h 6858000"/>
              <a:gd name="connsiteX250" fmla="*/ 4440129 w 7467600"/>
              <a:gd name="connsiteY250" fmla="*/ 3448571 h 6858000"/>
              <a:gd name="connsiteX251" fmla="*/ 4441737 w 7467600"/>
              <a:gd name="connsiteY251" fmla="*/ 3399734 h 6858000"/>
              <a:gd name="connsiteX252" fmla="*/ 4431236 w 7467600"/>
              <a:gd name="connsiteY252" fmla="*/ 3400954 h 6858000"/>
              <a:gd name="connsiteX253" fmla="*/ 4557150 w 7467600"/>
              <a:gd name="connsiteY253" fmla="*/ 3510023 h 6858000"/>
              <a:gd name="connsiteX254" fmla="*/ 4856936 w 7467600"/>
              <a:gd name="connsiteY254" fmla="*/ 3809146 h 6858000"/>
              <a:gd name="connsiteX255" fmla="*/ 5111996 w 7467600"/>
              <a:gd name="connsiteY255" fmla="*/ 4065759 h 6858000"/>
              <a:gd name="connsiteX256" fmla="*/ 5388878 w 7467600"/>
              <a:gd name="connsiteY256" fmla="*/ 4300185 h 6858000"/>
              <a:gd name="connsiteX257" fmla="*/ 5425556 w 7467600"/>
              <a:gd name="connsiteY257" fmla="*/ 4308967 h 6858000"/>
              <a:gd name="connsiteX258" fmla="*/ 4943646 w 7467600"/>
              <a:gd name="connsiteY258" fmla="*/ 3822916 h 6858000"/>
              <a:gd name="connsiteX259" fmla="*/ 4594837 w 7467600"/>
              <a:gd name="connsiteY259" fmla="*/ 3532274 h 6858000"/>
              <a:gd name="connsiteX260" fmla="*/ 4441737 w 7467600"/>
              <a:gd name="connsiteY260" fmla="*/ 3399734 h 6858000"/>
              <a:gd name="connsiteX261" fmla="*/ 5425834 w 7467600"/>
              <a:gd name="connsiteY261" fmla="*/ 3162785 h 6858000"/>
              <a:gd name="connsiteX262" fmla="*/ 5401644 w 7467600"/>
              <a:gd name="connsiteY262" fmla="*/ 3617847 h 6858000"/>
              <a:gd name="connsiteX263" fmla="*/ 5467256 w 7467600"/>
              <a:gd name="connsiteY263" fmla="*/ 4175494 h 6858000"/>
              <a:gd name="connsiteX264" fmla="*/ 5448069 w 7467600"/>
              <a:gd name="connsiteY264" fmla="*/ 3567554 h 6858000"/>
              <a:gd name="connsiteX265" fmla="*/ 5425834 w 7467600"/>
              <a:gd name="connsiteY265" fmla="*/ 3162785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399523 w 7467600"/>
              <a:gd name="connsiteY588" fmla="*/ 1428234 h 6858000"/>
              <a:gd name="connsiteX589" fmla="*/ 2448558 w 7467600"/>
              <a:gd name="connsiteY589" fmla="*/ 1373435 h 6858000"/>
              <a:gd name="connsiteX590" fmla="*/ 2312521 w 7467600"/>
              <a:gd name="connsiteY590" fmla="*/ 1806140 h 6858000"/>
              <a:gd name="connsiteX591" fmla="*/ 2127533 w 7467600"/>
              <a:gd name="connsiteY591" fmla="*/ 2348380 h 6858000"/>
              <a:gd name="connsiteX592" fmla="*/ 2358080 w 7467600"/>
              <a:gd name="connsiteY592" fmla="*/ 1866134 h 6858000"/>
              <a:gd name="connsiteX593" fmla="*/ 2407436 w 7467600"/>
              <a:gd name="connsiteY593" fmla="*/ 1651070 h 6858000"/>
              <a:gd name="connsiteX594" fmla="*/ 2448558 w 7467600"/>
              <a:gd name="connsiteY594" fmla="*/ 1373435 h 6858000"/>
              <a:gd name="connsiteX595" fmla="*/ 278707 w 7467600"/>
              <a:gd name="connsiteY595" fmla="*/ 1352270 h 6858000"/>
              <a:gd name="connsiteX596" fmla="*/ 321570 w 7467600"/>
              <a:gd name="connsiteY596" fmla="*/ 1861610 h 6858000"/>
              <a:gd name="connsiteX597" fmla="*/ 294281 w 7467600"/>
              <a:gd name="connsiteY597" fmla="*/ 1440658 h 6858000"/>
              <a:gd name="connsiteX598" fmla="*/ 278707 w 7467600"/>
              <a:gd name="connsiteY598" fmla="*/ 1352270 h 6858000"/>
              <a:gd name="connsiteX599" fmla="*/ 1423821 w 7467600"/>
              <a:gd name="connsiteY599" fmla="*/ 1351958 h 6858000"/>
              <a:gd name="connsiteX600" fmla="*/ 1638521 w 7467600"/>
              <a:gd name="connsiteY600" fmla="*/ 1908470 h 6858000"/>
              <a:gd name="connsiteX601" fmla="*/ 1754199 w 7467600"/>
              <a:gd name="connsiteY601" fmla="*/ 2149284 h 6858000"/>
              <a:gd name="connsiteX602" fmla="*/ 1908359 w 7467600"/>
              <a:gd name="connsiteY602" fmla="*/ 2364988 h 6858000"/>
              <a:gd name="connsiteX603" fmla="*/ 1647661 w 7467600"/>
              <a:gd name="connsiteY603" fmla="*/ 1825945 h 6858000"/>
              <a:gd name="connsiteX604" fmla="*/ 1423821 w 7467600"/>
              <a:gd name="connsiteY604" fmla="*/ 1351958 h 6858000"/>
              <a:gd name="connsiteX605" fmla="*/ 1431890 w 7467600"/>
              <a:gd name="connsiteY605" fmla="*/ 1306475 h 6858000"/>
              <a:gd name="connsiteX606" fmla="*/ 1507597 w 7467600"/>
              <a:gd name="connsiteY606" fmla="*/ 1446132 h 6858000"/>
              <a:gd name="connsiteX607" fmla="*/ 1674586 w 7467600"/>
              <a:gd name="connsiteY607" fmla="*/ 1813832 h 6858000"/>
              <a:gd name="connsiteX608" fmla="*/ 1815950 w 7467600"/>
              <a:gd name="connsiteY608" fmla="*/ 2128564 h 6858000"/>
              <a:gd name="connsiteX609" fmla="*/ 1984242 w 7467600"/>
              <a:gd name="connsiteY609" fmla="*/ 2430829 h 6858000"/>
              <a:gd name="connsiteX610" fmla="*/ 2014023 w 7467600"/>
              <a:gd name="connsiteY610" fmla="*/ 2450995 h 6858000"/>
              <a:gd name="connsiteX611" fmla="*/ 1747337 w 7467600"/>
              <a:gd name="connsiteY611" fmla="*/ 1855264 h 6858000"/>
              <a:gd name="connsiteX612" fmla="*/ 1533749 w 7467600"/>
              <a:gd name="connsiteY612" fmla="*/ 1478656 h 6858000"/>
              <a:gd name="connsiteX613" fmla="*/ 1431890 w 7467600"/>
              <a:gd name="connsiteY613" fmla="*/ 1306475 h 6858000"/>
              <a:gd name="connsiteX614" fmla="*/ 5052692 w 7467600"/>
              <a:gd name="connsiteY614" fmla="*/ 1292994 h 6858000"/>
              <a:gd name="connsiteX615" fmla="*/ 5200661 w 7467600"/>
              <a:gd name="connsiteY615" fmla="*/ 1635186 h 6858000"/>
              <a:gd name="connsiteX616" fmla="*/ 5297138 w 7467600"/>
              <a:gd name="connsiteY616" fmla="*/ 1906351 h 6858000"/>
              <a:gd name="connsiteX617" fmla="*/ 5052692 w 7467600"/>
              <a:gd name="connsiteY617" fmla="*/ 1292994 h 6858000"/>
              <a:gd name="connsiteX618" fmla="*/ 5009948 w 7467600"/>
              <a:gd name="connsiteY618" fmla="*/ 1273619 h 6858000"/>
              <a:gd name="connsiteX619" fmla="*/ 5121777 w 7467600"/>
              <a:gd name="connsiteY619" fmla="*/ 1654213 h 6858000"/>
              <a:gd name="connsiteX620" fmla="*/ 5293545 w 7467600"/>
              <a:gd name="connsiteY620" fmla="*/ 2072247 h 6858000"/>
              <a:gd name="connsiteX621" fmla="*/ 5294042 w 7467600"/>
              <a:gd name="connsiteY621" fmla="*/ 2065019 h 6858000"/>
              <a:gd name="connsiteX622" fmla="*/ 5171936 w 7467600"/>
              <a:gd name="connsiteY622" fmla="*/ 1647613 h 6858000"/>
              <a:gd name="connsiteX623" fmla="*/ 5009948 w 7467600"/>
              <a:gd name="connsiteY623" fmla="*/ 1273619 h 6858000"/>
              <a:gd name="connsiteX624" fmla="*/ 655236 w 7467600"/>
              <a:gd name="connsiteY624" fmla="*/ 1268632 h 6858000"/>
              <a:gd name="connsiteX625" fmla="*/ 839521 w 7467600"/>
              <a:gd name="connsiteY625" fmla="*/ 1685315 h 6858000"/>
              <a:gd name="connsiteX626" fmla="*/ 1109416 w 7467600"/>
              <a:gd name="connsiteY626" fmla="*/ 2061663 h 6858000"/>
              <a:gd name="connsiteX627" fmla="*/ 1298300 w 7467600"/>
              <a:gd name="connsiteY627" fmla="*/ 2247742 h 6858000"/>
              <a:gd name="connsiteX628" fmla="*/ 1125871 w 7467600"/>
              <a:gd name="connsiteY628" fmla="*/ 1989513 h 6858000"/>
              <a:gd name="connsiteX629" fmla="*/ 981574 w 7467600"/>
              <a:gd name="connsiteY629" fmla="*/ 1783157 h 6858000"/>
              <a:gd name="connsiteX630" fmla="*/ 922198 w 7467600"/>
              <a:gd name="connsiteY630" fmla="*/ 1677437 h 6858000"/>
              <a:gd name="connsiteX631" fmla="*/ 869293 w 7467600"/>
              <a:gd name="connsiteY631" fmla="*/ 1583214 h 6858000"/>
              <a:gd name="connsiteX632" fmla="*/ 751431 w 7467600"/>
              <a:gd name="connsiteY632" fmla="*/ 1405731 h 6858000"/>
              <a:gd name="connsiteX633" fmla="*/ 655236 w 7467600"/>
              <a:gd name="connsiteY633" fmla="*/ 1268632 h 6858000"/>
              <a:gd name="connsiteX634" fmla="*/ 6516292 w 7467600"/>
              <a:gd name="connsiteY634" fmla="*/ 1263064 h 6858000"/>
              <a:gd name="connsiteX635" fmla="*/ 5736320 w 7467600"/>
              <a:gd name="connsiteY635" fmla="*/ 1501803 h 6858000"/>
              <a:gd name="connsiteX636" fmla="*/ 6516292 w 7467600"/>
              <a:gd name="connsiteY636" fmla="*/ 1263064 h 6858000"/>
              <a:gd name="connsiteX637" fmla="*/ 291466 w 7467600"/>
              <a:gd name="connsiteY637" fmla="*/ 1250369 h 6858000"/>
              <a:gd name="connsiteX638" fmla="*/ 323180 w 7467600"/>
              <a:gd name="connsiteY638" fmla="*/ 1435283 h 6858000"/>
              <a:gd name="connsiteX639" fmla="*/ 349381 w 7467600"/>
              <a:gd name="connsiteY639" fmla="*/ 1875041 h 6858000"/>
              <a:gd name="connsiteX640" fmla="*/ 374363 w 7467600"/>
              <a:gd name="connsiteY640" fmla="*/ 1506494 h 6858000"/>
              <a:gd name="connsiteX641" fmla="*/ 302168 w 7467600"/>
              <a:gd name="connsiteY641" fmla="*/ 1274495 h 6858000"/>
              <a:gd name="connsiteX642" fmla="*/ 291466 w 7467600"/>
              <a:gd name="connsiteY642" fmla="*/ 1250369 h 6858000"/>
              <a:gd name="connsiteX643" fmla="*/ 678222 w 7467600"/>
              <a:gd name="connsiteY643" fmla="*/ 1248670 h 6858000"/>
              <a:gd name="connsiteX644" fmla="*/ 775536 w 7467600"/>
              <a:gd name="connsiteY644" fmla="*/ 1388015 h 6858000"/>
              <a:gd name="connsiteX645" fmla="*/ 894529 w 7467600"/>
              <a:gd name="connsiteY645" fmla="*/ 1567739 h 6858000"/>
              <a:gd name="connsiteX646" fmla="*/ 948000 w 7467600"/>
              <a:gd name="connsiteY646" fmla="*/ 1663088 h 6858000"/>
              <a:gd name="connsiteX647" fmla="*/ 1006812 w 7467600"/>
              <a:gd name="connsiteY647" fmla="*/ 1767683 h 6858000"/>
              <a:gd name="connsiteX648" fmla="*/ 1149133 w 7467600"/>
              <a:gd name="connsiteY648" fmla="*/ 1971513 h 6858000"/>
              <a:gd name="connsiteX649" fmla="*/ 1333952 w 7467600"/>
              <a:gd name="connsiteY649" fmla="*/ 2251620 h 6858000"/>
              <a:gd name="connsiteX650" fmla="*/ 1337329 w 7467600"/>
              <a:gd name="connsiteY650" fmla="*/ 2258350 h 6858000"/>
              <a:gd name="connsiteX651" fmla="*/ 1014726 w 7467600"/>
              <a:gd name="connsiteY651" fmla="*/ 1615556 h 6858000"/>
              <a:gd name="connsiteX652" fmla="*/ 678222 w 7467600"/>
              <a:gd name="connsiteY652" fmla="*/ 1248670 h 6858000"/>
              <a:gd name="connsiteX653" fmla="*/ 6691602 w 7467600"/>
              <a:gd name="connsiteY653" fmla="*/ 1140573 h 6858000"/>
              <a:gd name="connsiteX654" fmla="*/ 6571100 w 7467600"/>
              <a:gd name="connsiteY654" fmla="*/ 1183662 h 6858000"/>
              <a:gd name="connsiteX655" fmla="*/ 6241687 w 7467600"/>
              <a:gd name="connsiteY655" fmla="*/ 1257600 h 6858000"/>
              <a:gd name="connsiteX656" fmla="*/ 5693009 w 7467600"/>
              <a:gd name="connsiteY656" fmla="*/ 1478256 h 6858000"/>
              <a:gd name="connsiteX657" fmla="*/ 6548420 w 7467600"/>
              <a:gd name="connsiteY657" fmla="*/ 1214599 h 6858000"/>
              <a:gd name="connsiteX658" fmla="*/ 6605473 w 7467600"/>
              <a:gd name="connsiteY658" fmla="*/ 1184686 h 6858000"/>
              <a:gd name="connsiteX659" fmla="*/ 6691602 w 7467600"/>
              <a:gd name="connsiteY659" fmla="*/ 1140573 h 6858000"/>
              <a:gd name="connsiteX660" fmla="*/ 4002475 w 7467600"/>
              <a:gd name="connsiteY660" fmla="*/ 1037802 h 6858000"/>
              <a:gd name="connsiteX661" fmla="*/ 4000324 w 7467600"/>
              <a:gd name="connsiteY661" fmla="*/ 1039362 h 6858000"/>
              <a:gd name="connsiteX662" fmla="*/ 4002862 w 7467600"/>
              <a:gd name="connsiteY662" fmla="*/ 1042866 h 6858000"/>
              <a:gd name="connsiteX663" fmla="*/ 4002475 w 7467600"/>
              <a:gd name="connsiteY663" fmla="*/ 1037802 h 6858000"/>
              <a:gd name="connsiteX664" fmla="*/ 506322 w 7467600"/>
              <a:gd name="connsiteY664" fmla="*/ 1020997 h 6858000"/>
              <a:gd name="connsiteX665" fmla="*/ 533068 w 7467600"/>
              <a:gd name="connsiteY665" fmla="*/ 1029409 h 6858000"/>
              <a:gd name="connsiteX666" fmla="*/ 1232525 w 7467600"/>
              <a:gd name="connsiteY666" fmla="*/ 1804675 h 6858000"/>
              <a:gd name="connsiteX667" fmla="*/ 1388858 w 7467600"/>
              <a:gd name="connsiteY667" fmla="*/ 2368011 h 6858000"/>
              <a:gd name="connsiteX668" fmla="*/ 1384098 w 7467600"/>
              <a:gd name="connsiteY668" fmla="*/ 2378125 h 6858000"/>
              <a:gd name="connsiteX669" fmla="*/ 1425393 w 7467600"/>
              <a:gd name="connsiteY669" fmla="*/ 2589124 h 6858000"/>
              <a:gd name="connsiteX670" fmla="*/ 1424001 w 7467600"/>
              <a:gd name="connsiteY670" fmla="*/ 2597541 h 6858000"/>
              <a:gd name="connsiteX671" fmla="*/ 2152729 w 7467600"/>
              <a:gd name="connsiteY671" fmla="*/ 2864487 h 6858000"/>
              <a:gd name="connsiteX672" fmla="*/ 2020609 w 7467600"/>
              <a:gd name="connsiteY672" fmla="*/ 2539671 h 6858000"/>
              <a:gd name="connsiteX673" fmla="*/ 2018920 w 7467600"/>
              <a:gd name="connsiteY673" fmla="*/ 2536309 h 6858000"/>
              <a:gd name="connsiteX674" fmla="*/ 1342441 w 7467600"/>
              <a:gd name="connsiteY674" fmla="*/ 1173017 h 6858000"/>
              <a:gd name="connsiteX675" fmla="*/ 1367925 w 7467600"/>
              <a:gd name="connsiteY675" fmla="*/ 1135648 h 6858000"/>
              <a:gd name="connsiteX676" fmla="*/ 1771401 w 7467600"/>
              <a:gd name="connsiteY676" fmla="*/ 1806673 h 6858000"/>
              <a:gd name="connsiteX677" fmla="*/ 1972385 w 7467600"/>
              <a:gd name="connsiteY677" fmla="*/ 2198735 h 6858000"/>
              <a:gd name="connsiteX678" fmla="*/ 2040892 w 7467600"/>
              <a:gd name="connsiteY678" fmla="*/ 2405205 h 6858000"/>
              <a:gd name="connsiteX679" fmla="*/ 2131689 w 7467600"/>
              <a:gd name="connsiteY679" fmla="*/ 1936926 h 6858000"/>
              <a:gd name="connsiteX680" fmla="*/ 2454820 w 7467600"/>
              <a:gd name="connsiteY680" fmla="*/ 1248808 h 6858000"/>
              <a:gd name="connsiteX681" fmla="*/ 2492512 w 7467600"/>
              <a:gd name="connsiteY681" fmla="*/ 1302920 h 6858000"/>
              <a:gd name="connsiteX682" fmla="*/ 2081216 w 7467600"/>
              <a:gd name="connsiteY682" fmla="*/ 2527513 h 6858000"/>
              <a:gd name="connsiteX683" fmla="*/ 2081211 w 7467600"/>
              <a:gd name="connsiteY683" fmla="*/ 2528916 h 6858000"/>
              <a:gd name="connsiteX684" fmla="*/ 2199067 w 7467600"/>
              <a:gd name="connsiteY684" fmla="*/ 2884061 h 6858000"/>
              <a:gd name="connsiteX685" fmla="*/ 3192586 w 7467600"/>
              <a:gd name="connsiteY685" fmla="*/ 3411496 h 6858000"/>
              <a:gd name="connsiteX686" fmla="*/ 3182620 w 7467600"/>
              <a:gd name="connsiteY686" fmla="*/ 3483279 h 6858000"/>
              <a:gd name="connsiteX687" fmla="*/ 2435119 w 7467600"/>
              <a:gd name="connsiteY687" fmla="*/ 3080173 h 6858000"/>
              <a:gd name="connsiteX688" fmla="*/ 2410152 w 7467600"/>
              <a:gd name="connsiteY688" fmla="*/ 3063751 h 6858000"/>
              <a:gd name="connsiteX689" fmla="*/ 2408099 w 7467600"/>
              <a:gd name="connsiteY689" fmla="*/ 3064403 h 6858000"/>
              <a:gd name="connsiteX690" fmla="*/ 2407218 w 7467600"/>
              <a:gd name="connsiteY690" fmla="*/ 3070324 h 6858000"/>
              <a:gd name="connsiteX691" fmla="*/ 2380138 w 7467600"/>
              <a:gd name="connsiteY691" fmla="*/ 3099341 h 6858000"/>
              <a:gd name="connsiteX692" fmla="*/ 1765923 w 7467600"/>
              <a:gd name="connsiteY692" fmla="*/ 3581043 h 6858000"/>
              <a:gd name="connsiteX693" fmla="*/ 1702258 w 7467600"/>
              <a:gd name="connsiteY693" fmla="*/ 3612286 h 6858000"/>
              <a:gd name="connsiteX694" fmla="*/ 1538370 w 7467600"/>
              <a:gd name="connsiteY694" fmla="*/ 3811804 h 6858000"/>
              <a:gd name="connsiteX695" fmla="*/ 542867 w 7467600"/>
              <a:gd name="connsiteY695" fmla="*/ 4944092 h 6858000"/>
              <a:gd name="connsiteX696" fmla="*/ 515800 w 7467600"/>
              <a:gd name="connsiteY696" fmla="*/ 4862180 h 6858000"/>
              <a:gd name="connsiteX697" fmla="*/ 909145 w 7467600"/>
              <a:gd name="connsiteY697" fmla="*/ 4199225 h 6858000"/>
              <a:gd name="connsiteX698" fmla="*/ 1214067 w 7467600"/>
              <a:gd name="connsiteY698" fmla="*/ 3908561 h 6858000"/>
              <a:gd name="connsiteX699" fmla="*/ 640967 w 7467600"/>
              <a:gd name="connsiteY699" fmla="*/ 4105601 h 6858000"/>
              <a:gd name="connsiteX700" fmla="*/ 112563 w 7467600"/>
              <a:gd name="connsiteY700" fmla="*/ 4396952 h 6858000"/>
              <a:gd name="connsiteX701" fmla="*/ 0 w 7467600"/>
              <a:gd name="connsiteY701" fmla="*/ 4466006 h 6858000"/>
              <a:gd name="connsiteX702" fmla="*/ 0 w 7467600"/>
              <a:gd name="connsiteY702" fmla="*/ 4233763 h 6858000"/>
              <a:gd name="connsiteX703" fmla="*/ 36881 w 7467600"/>
              <a:gd name="connsiteY703" fmla="*/ 4200118 h 6858000"/>
              <a:gd name="connsiteX704" fmla="*/ 910534 w 7467600"/>
              <a:gd name="connsiteY704" fmla="*/ 3629753 h 6858000"/>
              <a:gd name="connsiteX705" fmla="*/ 1578717 w 7467600"/>
              <a:gd name="connsiteY705" fmla="*/ 3575982 h 6858000"/>
              <a:gd name="connsiteX706" fmla="*/ 2338780 w 7467600"/>
              <a:gd name="connsiteY706" fmla="*/ 3033725 h 6858000"/>
              <a:gd name="connsiteX707" fmla="*/ 1807991 w 7467600"/>
              <a:gd name="connsiteY707" fmla="*/ 2807184 h 6858000"/>
              <a:gd name="connsiteX708" fmla="*/ 1416358 w 7467600"/>
              <a:gd name="connsiteY708" fmla="*/ 3112571 h 6858000"/>
              <a:gd name="connsiteX709" fmla="*/ 939066 w 7467600"/>
              <a:gd name="connsiteY709" fmla="*/ 3378798 h 6858000"/>
              <a:gd name="connsiteX710" fmla="*/ 115099 w 7467600"/>
              <a:gd name="connsiteY710" fmla="*/ 3607650 h 6858000"/>
              <a:gd name="connsiteX711" fmla="*/ 97284 w 7467600"/>
              <a:gd name="connsiteY711" fmla="*/ 3520393 h 6858000"/>
              <a:gd name="connsiteX712" fmla="*/ 922050 w 7467600"/>
              <a:gd name="connsiteY712" fmla="*/ 3074867 h 6858000"/>
              <a:gd name="connsiteX713" fmla="*/ 1405265 w 7467600"/>
              <a:gd name="connsiteY713" fmla="*/ 3016319 h 6858000"/>
              <a:gd name="connsiteX714" fmla="*/ 1407512 w 7467600"/>
              <a:gd name="connsiteY714" fmla="*/ 3018001 h 6858000"/>
              <a:gd name="connsiteX715" fmla="*/ 1726266 w 7467600"/>
              <a:gd name="connsiteY715" fmla="*/ 2777274 h 6858000"/>
              <a:gd name="connsiteX716" fmla="*/ 625390 w 7467600"/>
              <a:gd name="connsiteY716" fmla="*/ 2514541 h 6858000"/>
              <a:gd name="connsiteX717" fmla="*/ 619799 w 7467600"/>
              <a:gd name="connsiteY717" fmla="*/ 2527180 h 6858000"/>
              <a:gd name="connsiteX718" fmla="*/ 310030 w 7467600"/>
              <a:gd name="connsiteY718" fmla="*/ 2771818 h 6858000"/>
              <a:gd name="connsiteX719" fmla="*/ 173877 w 7467600"/>
              <a:gd name="connsiteY719" fmla="*/ 2937056 h 6858000"/>
              <a:gd name="connsiteX720" fmla="*/ 77889 w 7467600"/>
              <a:gd name="connsiteY720" fmla="*/ 3138440 h 6858000"/>
              <a:gd name="connsiteX721" fmla="*/ 0 w 7467600"/>
              <a:gd name="connsiteY721" fmla="*/ 3271395 h 6858000"/>
              <a:gd name="connsiteX722" fmla="*/ 0 w 7467600"/>
              <a:gd name="connsiteY722" fmla="*/ 3153002 h 6858000"/>
              <a:gd name="connsiteX723" fmla="*/ 2386 w 7467600"/>
              <a:gd name="connsiteY723" fmla="*/ 3149203 h 6858000"/>
              <a:gd name="connsiteX724" fmla="*/ 89753 w 7467600"/>
              <a:gd name="connsiteY724" fmla="*/ 2987702 h 6858000"/>
              <a:gd name="connsiteX725" fmla="*/ 76869 w 7467600"/>
              <a:gd name="connsiteY725" fmla="*/ 3005404 h 6858000"/>
              <a:gd name="connsiteX726" fmla="*/ 32049 w 7467600"/>
              <a:gd name="connsiteY726" fmla="*/ 3065814 h 6858000"/>
              <a:gd name="connsiteX727" fmla="*/ 0 w 7467600"/>
              <a:gd name="connsiteY727" fmla="*/ 3108744 h 6858000"/>
              <a:gd name="connsiteX728" fmla="*/ 0 w 7467600"/>
              <a:gd name="connsiteY728" fmla="*/ 3058059 h 6858000"/>
              <a:gd name="connsiteX729" fmla="*/ 7610 w 7467600"/>
              <a:gd name="connsiteY729" fmla="*/ 3047889 h 6858000"/>
              <a:gd name="connsiteX730" fmla="*/ 52419 w 7467600"/>
              <a:gd name="connsiteY730" fmla="*/ 2987479 h 6858000"/>
              <a:gd name="connsiteX731" fmla="*/ 59142 w 7467600"/>
              <a:gd name="connsiteY731" fmla="*/ 2978488 h 6858000"/>
              <a:gd name="connsiteX732" fmla="*/ 0 w 7467600"/>
              <a:gd name="connsiteY732" fmla="*/ 3015334 h 6858000"/>
              <a:gd name="connsiteX733" fmla="*/ 0 w 7467600"/>
              <a:gd name="connsiteY733" fmla="*/ 2914286 h 6858000"/>
              <a:gd name="connsiteX734" fmla="*/ 36383 w 7467600"/>
              <a:gd name="connsiteY734" fmla="*/ 2901128 h 6858000"/>
              <a:gd name="connsiteX735" fmla="*/ 156329 w 7467600"/>
              <a:gd name="connsiteY735" fmla="*/ 2840533 h 6858000"/>
              <a:gd name="connsiteX736" fmla="*/ 358355 w 7467600"/>
              <a:gd name="connsiteY736" fmla="*/ 2620471 h 6858000"/>
              <a:gd name="connsiteX737" fmla="*/ 510577 w 7467600"/>
              <a:gd name="connsiteY737" fmla="*/ 2501244 h 6858000"/>
              <a:gd name="connsiteX738" fmla="*/ 211967 w 7467600"/>
              <a:gd name="connsiteY738" fmla="*/ 2479171 h 6858000"/>
              <a:gd name="connsiteX739" fmla="*/ 0 w 7467600"/>
              <a:gd name="connsiteY739" fmla="*/ 2476398 h 6858000"/>
              <a:gd name="connsiteX740" fmla="*/ 0 w 7467600"/>
              <a:gd name="connsiteY740" fmla="*/ 2389189 h 6858000"/>
              <a:gd name="connsiteX741" fmla="*/ 103062 w 7467600"/>
              <a:gd name="connsiteY741" fmla="*/ 2389518 h 6858000"/>
              <a:gd name="connsiteX742" fmla="*/ 510734 w 7467600"/>
              <a:gd name="connsiteY742" fmla="*/ 2416201 h 6858000"/>
              <a:gd name="connsiteX743" fmla="*/ 279257 w 7467600"/>
              <a:gd name="connsiteY743" fmla="*/ 2092102 h 6858000"/>
              <a:gd name="connsiteX744" fmla="*/ 65265 w 7467600"/>
              <a:gd name="connsiteY744" fmla="*/ 2006049 h 6858000"/>
              <a:gd name="connsiteX745" fmla="*/ 0 w 7467600"/>
              <a:gd name="connsiteY745" fmla="*/ 1982532 h 6858000"/>
              <a:gd name="connsiteX746" fmla="*/ 0 w 7467600"/>
              <a:gd name="connsiteY746" fmla="*/ 1912789 h 6858000"/>
              <a:gd name="connsiteX747" fmla="*/ 97460 w 7467600"/>
              <a:gd name="connsiteY747" fmla="*/ 1953725 h 6858000"/>
              <a:gd name="connsiteX748" fmla="*/ 221272 w 7467600"/>
              <a:gd name="connsiteY748" fmla="*/ 1980766 h 6858000"/>
              <a:gd name="connsiteX749" fmla="*/ 116765 w 7467600"/>
              <a:gd name="connsiteY749" fmla="*/ 1911033 h 6858000"/>
              <a:gd name="connsiteX750" fmla="*/ 16405 w 7467600"/>
              <a:gd name="connsiteY750" fmla="*/ 1803412 h 6858000"/>
              <a:gd name="connsiteX751" fmla="*/ 0 w 7467600"/>
              <a:gd name="connsiteY751" fmla="*/ 1784777 h 6858000"/>
              <a:gd name="connsiteX752" fmla="*/ 0 w 7467600"/>
              <a:gd name="connsiteY752" fmla="*/ 1740082 h 6858000"/>
              <a:gd name="connsiteX753" fmla="*/ 39394 w 7467600"/>
              <a:gd name="connsiteY753" fmla="*/ 1784856 h 6858000"/>
              <a:gd name="connsiteX754" fmla="*/ 135813 w 7467600"/>
              <a:gd name="connsiteY754" fmla="*/ 1888838 h 6858000"/>
              <a:gd name="connsiteX755" fmla="*/ 242575 w 7467600"/>
              <a:gd name="connsiteY755" fmla="*/ 1958841 h 6858000"/>
              <a:gd name="connsiteX756" fmla="*/ 82197 w 7467600"/>
              <a:gd name="connsiteY756" fmla="*/ 1754826 h 6858000"/>
              <a:gd name="connsiteX757" fmla="*/ 0 w 7467600"/>
              <a:gd name="connsiteY757" fmla="*/ 1679650 h 6858000"/>
              <a:gd name="connsiteX758" fmla="*/ 0 w 7467600"/>
              <a:gd name="connsiteY758" fmla="*/ 1602463 h 6858000"/>
              <a:gd name="connsiteX759" fmla="*/ 84689 w 7467600"/>
              <a:gd name="connsiteY759" fmla="*/ 1677442 h 6858000"/>
              <a:gd name="connsiteX760" fmla="*/ 298437 w 7467600"/>
              <a:gd name="connsiteY760" fmla="*/ 1968019 h 6858000"/>
              <a:gd name="connsiteX761" fmla="*/ 227269 w 7467600"/>
              <a:gd name="connsiteY761" fmla="*/ 1114064 h 6858000"/>
              <a:gd name="connsiteX762" fmla="*/ 248003 w 7467600"/>
              <a:gd name="connsiteY762" fmla="*/ 1089613 h 6858000"/>
              <a:gd name="connsiteX763" fmla="*/ 427020 w 7467600"/>
              <a:gd name="connsiteY763" fmla="*/ 1619803 h 6858000"/>
              <a:gd name="connsiteX764" fmla="*/ 340345 w 7467600"/>
              <a:gd name="connsiteY764" fmla="*/ 2027739 h 6858000"/>
              <a:gd name="connsiteX765" fmla="*/ 360865 w 7467600"/>
              <a:gd name="connsiteY765" fmla="*/ 2044827 h 6858000"/>
              <a:gd name="connsiteX766" fmla="*/ 560414 w 7467600"/>
              <a:gd name="connsiteY766" fmla="*/ 2421457 h 6858000"/>
              <a:gd name="connsiteX767" fmla="*/ 1359703 w 7467600"/>
              <a:gd name="connsiteY767" fmla="*/ 2578554 h 6858000"/>
              <a:gd name="connsiteX768" fmla="*/ 1359422 w 7467600"/>
              <a:gd name="connsiteY768" fmla="*/ 2577994 h 6858000"/>
              <a:gd name="connsiteX769" fmla="*/ 828701 w 7467600"/>
              <a:gd name="connsiteY769" fmla="*/ 1839520 h 6858000"/>
              <a:gd name="connsiteX770" fmla="*/ 494427 w 7467600"/>
              <a:gd name="connsiteY770" fmla="*/ 1092333 h 6858000"/>
              <a:gd name="connsiteX771" fmla="*/ 506322 w 7467600"/>
              <a:gd name="connsiteY771" fmla="*/ 1020997 h 6858000"/>
              <a:gd name="connsiteX772" fmla="*/ 4570198 w 7467600"/>
              <a:gd name="connsiteY772" fmla="*/ 978081 h 6858000"/>
              <a:gd name="connsiteX773" fmla="*/ 4523691 w 7467600"/>
              <a:gd name="connsiteY773" fmla="*/ 1127776 h 6858000"/>
              <a:gd name="connsiteX774" fmla="*/ 4509875 w 7467600"/>
              <a:gd name="connsiteY774" fmla="*/ 1167552 h 6858000"/>
              <a:gd name="connsiteX775" fmla="*/ 4478168 w 7467600"/>
              <a:gd name="connsiteY775" fmla="*/ 1260735 h 6858000"/>
              <a:gd name="connsiteX776" fmla="*/ 4409309 w 7467600"/>
              <a:gd name="connsiteY776" fmla="*/ 1666996 h 6858000"/>
              <a:gd name="connsiteX777" fmla="*/ 4370031 w 7467600"/>
              <a:gd name="connsiteY777" fmla="*/ 1955666 h 6858000"/>
              <a:gd name="connsiteX778" fmla="*/ 4570198 w 7467600"/>
              <a:gd name="connsiteY778" fmla="*/ 978081 h 6858000"/>
              <a:gd name="connsiteX779" fmla="*/ 4557898 w 7467600"/>
              <a:gd name="connsiteY779" fmla="*/ 900011 h 6858000"/>
              <a:gd name="connsiteX780" fmla="*/ 4344840 w 7467600"/>
              <a:gd name="connsiteY780" fmla="*/ 1922038 h 6858000"/>
              <a:gd name="connsiteX781" fmla="*/ 4378710 w 7467600"/>
              <a:gd name="connsiteY781" fmla="*/ 1665516 h 6858000"/>
              <a:gd name="connsiteX782" fmla="*/ 4448798 w 7467600"/>
              <a:gd name="connsiteY782" fmla="*/ 1253024 h 6858000"/>
              <a:gd name="connsiteX783" fmla="*/ 4480315 w 7467600"/>
              <a:gd name="connsiteY783" fmla="*/ 1158454 h 6858000"/>
              <a:gd name="connsiteX784" fmla="*/ 4494133 w 7467600"/>
              <a:gd name="connsiteY784" fmla="*/ 1118676 h 6858000"/>
              <a:gd name="connsiteX785" fmla="*/ 4557898 w 7467600"/>
              <a:gd name="connsiteY785" fmla="*/ 900011 h 6858000"/>
              <a:gd name="connsiteX786" fmla="*/ 5870151 w 7467600"/>
              <a:gd name="connsiteY786" fmla="*/ 898890 h 6858000"/>
              <a:gd name="connsiteX787" fmla="*/ 5861335 w 7467600"/>
              <a:gd name="connsiteY787" fmla="*/ 899177 h 6858000"/>
              <a:gd name="connsiteX788" fmla="*/ 5843702 w 7467600"/>
              <a:gd name="connsiteY788" fmla="*/ 899748 h 6858000"/>
              <a:gd name="connsiteX789" fmla="*/ 5651107 w 7467600"/>
              <a:gd name="connsiteY789" fmla="*/ 920306 h 6858000"/>
              <a:gd name="connsiteX790" fmla="*/ 5459407 w 7467600"/>
              <a:gd name="connsiteY790" fmla="*/ 940975 h 6858000"/>
              <a:gd name="connsiteX791" fmla="*/ 5374846 w 7467600"/>
              <a:gd name="connsiteY791" fmla="*/ 941988 h 6858000"/>
              <a:gd name="connsiteX792" fmla="*/ 5256105 w 7467600"/>
              <a:gd name="connsiteY792" fmla="*/ 945632 h 6858000"/>
              <a:gd name="connsiteX793" fmla="*/ 5107071 w 7467600"/>
              <a:gd name="connsiteY793" fmla="*/ 969720 h 6858000"/>
              <a:gd name="connsiteX794" fmla="*/ 4998681 w 7467600"/>
              <a:gd name="connsiteY794" fmla="*/ 988771 h 6858000"/>
              <a:gd name="connsiteX795" fmla="*/ 5870151 w 7467600"/>
              <a:gd name="connsiteY795" fmla="*/ 898890 h 6858000"/>
              <a:gd name="connsiteX796" fmla="*/ 5504425 w 7467600"/>
              <a:gd name="connsiteY796" fmla="*/ 848067 h 6858000"/>
              <a:gd name="connsiteX797" fmla="*/ 4968849 w 7467600"/>
              <a:gd name="connsiteY797" fmla="*/ 962318 h 6858000"/>
              <a:gd name="connsiteX798" fmla="*/ 5104039 w 7467600"/>
              <a:gd name="connsiteY798" fmla="*/ 940634 h 6858000"/>
              <a:gd name="connsiteX799" fmla="*/ 5256311 w 7467600"/>
              <a:gd name="connsiteY799" fmla="*/ 916490 h 6858000"/>
              <a:gd name="connsiteX800" fmla="*/ 5377381 w 7467600"/>
              <a:gd name="connsiteY800" fmla="*/ 912671 h 6858000"/>
              <a:gd name="connsiteX801" fmla="*/ 5460148 w 7467600"/>
              <a:gd name="connsiteY801" fmla="*/ 911442 h 6858000"/>
              <a:gd name="connsiteX802" fmla="*/ 5648971 w 7467600"/>
              <a:gd name="connsiteY802" fmla="*/ 891331 h 6858000"/>
              <a:gd name="connsiteX803" fmla="*/ 5844807 w 7467600"/>
              <a:gd name="connsiteY803" fmla="*/ 870718 h 6858000"/>
              <a:gd name="connsiteX804" fmla="*/ 5862975 w 7467600"/>
              <a:gd name="connsiteY804" fmla="*/ 869756 h 6858000"/>
              <a:gd name="connsiteX805" fmla="*/ 5920887 w 7467600"/>
              <a:gd name="connsiteY805" fmla="*/ 865929 h 6858000"/>
              <a:gd name="connsiteX806" fmla="*/ 5504425 w 7467600"/>
              <a:gd name="connsiteY806" fmla="*/ 848067 h 6858000"/>
              <a:gd name="connsiteX807" fmla="*/ 3607114 w 7467600"/>
              <a:gd name="connsiteY807" fmla="*/ 467441 h 6858000"/>
              <a:gd name="connsiteX808" fmla="*/ 3296242 w 7467600"/>
              <a:gd name="connsiteY808" fmla="*/ 807991 h 6858000"/>
              <a:gd name="connsiteX809" fmla="*/ 3174674 w 7467600"/>
              <a:gd name="connsiteY809" fmla="*/ 919759 h 6858000"/>
              <a:gd name="connsiteX810" fmla="*/ 3042978 w 7467600"/>
              <a:gd name="connsiteY810" fmla="*/ 1054894 h 6858000"/>
              <a:gd name="connsiteX811" fmla="*/ 2968914 w 7467600"/>
              <a:gd name="connsiteY811" fmla="*/ 1133756 h 6858000"/>
              <a:gd name="connsiteX812" fmla="*/ 3103823 w 7467600"/>
              <a:gd name="connsiteY812" fmla="*/ 1026814 h 6858000"/>
              <a:gd name="connsiteX813" fmla="*/ 3607114 w 7467600"/>
              <a:gd name="connsiteY813" fmla="*/ 467441 h 6858000"/>
              <a:gd name="connsiteX814" fmla="*/ 3744487 w 7467600"/>
              <a:gd name="connsiteY814" fmla="*/ 383136 h 6858000"/>
              <a:gd name="connsiteX815" fmla="*/ 3970213 w 7467600"/>
              <a:gd name="connsiteY815" fmla="*/ 995559 h 6858000"/>
              <a:gd name="connsiteX816" fmla="*/ 3744487 w 7467600"/>
              <a:gd name="connsiteY816" fmla="*/ 383136 h 6858000"/>
              <a:gd name="connsiteX817" fmla="*/ 3624562 w 7467600"/>
              <a:gd name="connsiteY817" fmla="*/ 367041 h 6858000"/>
              <a:gd name="connsiteX818" fmla="*/ 3489712 w 7467600"/>
              <a:gd name="connsiteY818" fmla="*/ 485386 h 6858000"/>
              <a:gd name="connsiteX819" fmla="*/ 3182994 w 7467600"/>
              <a:gd name="connsiteY819" fmla="*/ 828265 h 6858000"/>
              <a:gd name="connsiteX820" fmla="*/ 2892114 w 7467600"/>
              <a:gd name="connsiteY820" fmla="*/ 1172635 h 6858000"/>
              <a:gd name="connsiteX821" fmla="*/ 3021459 w 7467600"/>
              <a:gd name="connsiteY821" fmla="*/ 1035385 h 6858000"/>
              <a:gd name="connsiteX822" fmla="*/ 3153873 w 7467600"/>
              <a:gd name="connsiteY822" fmla="*/ 898971 h 6858000"/>
              <a:gd name="connsiteX823" fmla="*/ 3276511 w 7467600"/>
              <a:gd name="connsiteY823" fmla="*/ 786423 h 6858000"/>
              <a:gd name="connsiteX824" fmla="*/ 3584154 w 7467600"/>
              <a:gd name="connsiteY824" fmla="*/ 448218 h 6858000"/>
              <a:gd name="connsiteX825" fmla="*/ 3624562 w 7467600"/>
              <a:gd name="connsiteY825" fmla="*/ 367041 h 6858000"/>
              <a:gd name="connsiteX826" fmla="*/ 3766672 w 7467600"/>
              <a:gd name="connsiteY826" fmla="*/ 359429 h 6858000"/>
              <a:gd name="connsiteX827" fmla="*/ 3996338 w 7467600"/>
              <a:gd name="connsiteY827" fmla="*/ 968237 h 6858000"/>
              <a:gd name="connsiteX828" fmla="*/ 3766672 w 7467600"/>
              <a:gd name="connsiteY828" fmla="*/ 359429 h 6858000"/>
              <a:gd name="connsiteX829" fmla="*/ 5805386 w 7467600"/>
              <a:gd name="connsiteY829" fmla="*/ 239240 h 6858000"/>
              <a:gd name="connsiteX830" fmla="*/ 5736947 w 7467600"/>
              <a:gd name="connsiteY830" fmla="*/ 261367 h 6858000"/>
              <a:gd name="connsiteX831" fmla="*/ 5427012 w 7467600"/>
              <a:gd name="connsiteY831" fmla="*/ 311272 h 6858000"/>
              <a:gd name="connsiteX832" fmla="*/ 5147818 w 7467600"/>
              <a:gd name="connsiteY832" fmla="*/ 322112 h 6858000"/>
              <a:gd name="connsiteX833" fmla="*/ 5060854 w 7467600"/>
              <a:gd name="connsiteY833" fmla="*/ 311882 h 6858000"/>
              <a:gd name="connsiteX834" fmla="*/ 4945989 w 7467600"/>
              <a:gd name="connsiteY834" fmla="*/ 300516 h 6858000"/>
              <a:gd name="connsiteX835" fmla="*/ 5410479 w 7467600"/>
              <a:gd name="connsiteY835" fmla="*/ 348434 h 6858000"/>
              <a:gd name="connsiteX836" fmla="*/ 5805386 w 7467600"/>
              <a:gd name="connsiteY836" fmla="*/ 239240 h 6858000"/>
              <a:gd name="connsiteX837" fmla="*/ 5905192 w 7467600"/>
              <a:gd name="connsiteY837" fmla="*/ 163079 h 6858000"/>
              <a:gd name="connsiteX838" fmla="*/ 5865655 w 7467600"/>
              <a:gd name="connsiteY838" fmla="*/ 171901 h 6858000"/>
              <a:gd name="connsiteX839" fmla="*/ 5259740 w 7467600"/>
              <a:gd name="connsiteY839" fmla="*/ 257013 h 6858000"/>
              <a:gd name="connsiteX840" fmla="*/ 5208466 w 7467600"/>
              <a:gd name="connsiteY840" fmla="*/ 257550 h 6858000"/>
              <a:gd name="connsiteX841" fmla="*/ 4980204 w 7467600"/>
              <a:gd name="connsiteY841" fmla="*/ 271903 h 6858000"/>
              <a:gd name="connsiteX842" fmla="*/ 5068068 w 7467600"/>
              <a:gd name="connsiteY842" fmla="*/ 282244 h 6858000"/>
              <a:gd name="connsiteX843" fmla="*/ 5153231 w 7467600"/>
              <a:gd name="connsiteY843" fmla="*/ 292240 h 6858000"/>
              <a:gd name="connsiteX844" fmla="*/ 5426491 w 7467600"/>
              <a:gd name="connsiteY844" fmla="*/ 281128 h 6858000"/>
              <a:gd name="connsiteX845" fmla="*/ 5731212 w 7467600"/>
              <a:gd name="connsiteY845" fmla="*/ 231951 h 6858000"/>
              <a:gd name="connsiteX846" fmla="*/ 5905192 w 7467600"/>
              <a:gd name="connsiteY846" fmla="*/ 163079 h 6858000"/>
              <a:gd name="connsiteX847" fmla="*/ 5944437 w 7467600"/>
              <a:gd name="connsiteY847" fmla="*/ 113829 h 6858000"/>
              <a:gd name="connsiteX848" fmla="*/ 5825032 w 7467600"/>
              <a:gd name="connsiteY848" fmla="*/ 146405 h 6858000"/>
              <a:gd name="connsiteX849" fmla="*/ 4955599 w 7467600"/>
              <a:gd name="connsiteY849" fmla="*/ 247008 h 6858000"/>
              <a:gd name="connsiteX850" fmla="*/ 5210104 w 7467600"/>
              <a:gd name="connsiteY850" fmla="*/ 228123 h 6858000"/>
              <a:gd name="connsiteX851" fmla="*/ 5261015 w 7467600"/>
              <a:gd name="connsiteY851" fmla="*/ 227087 h 6858000"/>
              <a:gd name="connsiteX852" fmla="*/ 5861181 w 7467600"/>
              <a:gd name="connsiteY852" fmla="*/ 143093 h 6858000"/>
              <a:gd name="connsiteX853" fmla="*/ 5961252 w 7467600"/>
              <a:gd name="connsiteY853" fmla="*/ 114820 h 6858000"/>
              <a:gd name="connsiteX854" fmla="*/ 5944437 w 7467600"/>
              <a:gd name="connsiteY854" fmla="*/ 113829 h 6858000"/>
              <a:gd name="connsiteX855" fmla="*/ 3882765 w 7467600"/>
              <a:gd name="connsiteY855" fmla="*/ 0 h 6858000"/>
              <a:gd name="connsiteX856" fmla="*/ 3995099 w 7467600"/>
              <a:gd name="connsiteY856" fmla="*/ 0 h 6858000"/>
              <a:gd name="connsiteX857" fmla="*/ 4163818 w 7467600"/>
              <a:gd name="connsiteY857" fmla="*/ 234104 h 6858000"/>
              <a:gd name="connsiteX858" fmla="*/ 4172099 w 7467600"/>
              <a:gd name="connsiteY858" fmla="*/ 234207 h 6858000"/>
              <a:gd name="connsiteX859" fmla="*/ 4784282 w 7467600"/>
              <a:gd name="connsiteY859" fmla="*/ 276561 h 6858000"/>
              <a:gd name="connsiteX860" fmla="*/ 4801687 w 7467600"/>
              <a:gd name="connsiteY860" fmla="*/ 267764 h 6858000"/>
              <a:gd name="connsiteX861" fmla="*/ 6082788 w 7467600"/>
              <a:gd name="connsiteY861" fmla="*/ 64119 h 6858000"/>
              <a:gd name="connsiteX862" fmla="*/ 6099442 w 7467600"/>
              <a:gd name="connsiteY862" fmla="*/ 82568 h 6858000"/>
              <a:gd name="connsiteX863" fmla="*/ 4804137 w 7467600"/>
              <a:gd name="connsiteY863" fmla="*/ 320931 h 6858000"/>
              <a:gd name="connsiteX864" fmla="*/ 4227047 w 7467600"/>
              <a:gd name="connsiteY864" fmla="*/ 313415 h 6858000"/>
              <a:gd name="connsiteX865" fmla="*/ 4346041 w 7467600"/>
              <a:gd name="connsiteY865" fmla="*/ 456086 h 6858000"/>
              <a:gd name="connsiteX866" fmla="*/ 4870967 w 7467600"/>
              <a:gd name="connsiteY866" fmla="*/ 963061 h 6858000"/>
              <a:gd name="connsiteX867" fmla="*/ 4889647 w 7467600"/>
              <a:gd name="connsiteY867" fmla="*/ 957147 h 6858000"/>
              <a:gd name="connsiteX868" fmla="*/ 5422504 w 7467600"/>
              <a:gd name="connsiteY868" fmla="*/ 805191 h 6858000"/>
              <a:gd name="connsiteX869" fmla="*/ 6087656 w 7467600"/>
              <a:gd name="connsiteY869" fmla="*/ 826703 h 6858000"/>
              <a:gd name="connsiteX870" fmla="*/ 6058717 w 7467600"/>
              <a:gd name="connsiteY870" fmla="*/ 865992 h 6858000"/>
              <a:gd name="connsiteX871" fmla="*/ 4974153 w 7467600"/>
              <a:gd name="connsiteY871" fmla="*/ 1045456 h 6858000"/>
              <a:gd name="connsiteX872" fmla="*/ 5627835 w 7467600"/>
              <a:gd name="connsiteY872" fmla="*/ 1472077 h 6858000"/>
              <a:gd name="connsiteX873" fmla="*/ 5629817 w 7467600"/>
              <a:gd name="connsiteY873" fmla="*/ 1471412 h 6858000"/>
              <a:gd name="connsiteX874" fmla="*/ 5634124 w 7467600"/>
              <a:gd name="connsiteY874" fmla="*/ 1470572 h 6858000"/>
              <a:gd name="connsiteX875" fmla="*/ 5755832 w 7467600"/>
              <a:gd name="connsiteY875" fmla="*/ 1383886 h 6858000"/>
              <a:gd name="connsiteX876" fmla="*/ 6014186 w 7467600"/>
              <a:gd name="connsiteY876" fmla="*/ 1279799 h 6858000"/>
              <a:gd name="connsiteX877" fmla="*/ 6901619 w 7467600"/>
              <a:gd name="connsiteY877" fmla="*/ 1047874 h 6858000"/>
              <a:gd name="connsiteX878" fmla="*/ 6931566 w 7467600"/>
              <a:gd name="connsiteY878" fmla="*/ 1062034 h 6858000"/>
              <a:gd name="connsiteX879" fmla="*/ 5790982 w 7467600"/>
              <a:gd name="connsiteY879" fmla="*/ 1561380 h 6858000"/>
              <a:gd name="connsiteX880" fmla="*/ 6188971 w 7467600"/>
              <a:gd name="connsiteY880" fmla="*/ 1755168 h 6858000"/>
              <a:gd name="connsiteX881" fmla="*/ 6202446 w 7467600"/>
              <a:gd name="connsiteY881" fmla="*/ 1752268 h 6858000"/>
              <a:gd name="connsiteX882" fmla="*/ 7179560 w 7467600"/>
              <a:gd name="connsiteY882" fmla="*/ 1467551 h 6858000"/>
              <a:gd name="connsiteX883" fmla="*/ 7158730 w 7467600"/>
              <a:gd name="connsiteY883" fmla="*/ 1507835 h 6858000"/>
              <a:gd name="connsiteX884" fmla="*/ 6326959 w 7467600"/>
              <a:gd name="connsiteY884" fmla="*/ 1817686 h 6858000"/>
              <a:gd name="connsiteX885" fmla="*/ 6537433 w 7467600"/>
              <a:gd name="connsiteY885" fmla="*/ 1907790 h 6858000"/>
              <a:gd name="connsiteX886" fmla="*/ 6550221 w 7467600"/>
              <a:gd name="connsiteY886" fmla="*/ 1910729 h 6858000"/>
              <a:gd name="connsiteX887" fmla="*/ 6964438 w 7467600"/>
              <a:gd name="connsiteY887" fmla="*/ 2209505 h 6858000"/>
              <a:gd name="connsiteX888" fmla="*/ 7367862 w 7467600"/>
              <a:gd name="connsiteY888" fmla="*/ 2806833 h 6858000"/>
              <a:gd name="connsiteX889" fmla="*/ 7364329 w 7467600"/>
              <a:gd name="connsiteY889" fmla="*/ 2826907 h 6858000"/>
              <a:gd name="connsiteX890" fmla="*/ 7290545 w 7467600"/>
              <a:gd name="connsiteY890" fmla="*/ 2850663 h 6858000"/>
              <a:gd name="connsiteX891" fmla="*/ 6472036 w 7467600"/>
              <a:gd name="connsiteY891" fmla="*/ 1959003 h 6858000"/>
              <a:gd name="connsiteX892" fmla="*/ 5792897 w 7467600"/>
              <a:gd name="connsiteY892" fmla="*/ 1647747 h 6858000"/>
              <a:gd name="connsiteX893" fmla="*/ 5842751 w 7467600"/>
              <a:gd name="connsiteY893" fmla="*/ 1816112 h 6858000"/>
              <a:gd name="connsiteX894" fmla="*/ 5847424 w 7467600"/>
              <a:gd name="connsiteY894" fmla="*/ 1815776 h 6858000"/>
              <a:gd name="connsiteX895" fmla="*/ 6399821 w 7467600"/>
              <a:gd name="connsiteY895" fmla="*/ 2344799 h 6858000"/>
              <a:gd name="connsiteX896" fmla="*/ 6323232 w 7467600"/>
              <a:gd name="connsiteY896" fmla="*/ 2389634 h 6858000"/>
              <a:gd name="connsiteX897" fmla="*/ 5942958 w 7467600"/>
              <a:gd name="connsiteY897" fmla="*/ 2077708 h 6858000"/>
              <a:gd name="connsiteX898" fmla="*/ 5921559 w 7467600"/>
              <a:gd name="connsiteY898" fmla="*/ 2378596 h 6858000"/>
              <a:gd name="connsiteX899" fmla="*/ 5817651 w 7467600"/>
              <a:gd name="connsiteY899" fmla="*/ 3023919 h 6858000"/>
              <a:gd name="connsiteX900" fmla="*/ 5729634 w 7467600"/>
              <a:gd name="connsiteY900" fmla="*/ 3051849 h 6858000"/>
              <a:gd name="connsiteX901" fmla="*/ 5611018 w 7467600"/>
              <a:gd name="connsiteY901" fmla="*/ 2316769 h 6858000"/>
              <a:gd name="connsiteX902" fmla="*/ 5687608 w 7467600"/>
              <a:gd name="connsiteY902" fmla="*/ 2039972 h 6858000"/>
              <a:gd name="connsiteX903" fmla="*/ 5657554 w 7467600"/>
              <a:gd name="connsiteY903" fmla="*/ 1576445 h 6858000"/>
              <a:gd name="connsiteX904" fmla="*/ 5150475 w 7467600"/>
              <a:gd name="connsiteY904" fmla="*/ 1274012 h 6858000"/>
              <a:gd name="connsiteX905" fmla="*/ 5349142 w 7467600"/>
              <a:gd name="connsiteY905" fmla="*/ 2204405 h 6858000"/>
              <a:gd name="connsiteX906" fmla="*/ 5262214 w 7467600"/>
              <a:gd name="connsiteY906" fmla="*/ 2233836 h 6858000"/>
              <a:gd name="connsiteX907" fmla="*/ 4981539 w 7467600"/>
              <a:gd name="connsiteY907" fmla="*/ 1542201 h 6858000"/>
              <a:gd name="connsiteX908" fmla="*/ 4958461 w 7467600"/>
              <a:gd name="connsiteY908" fmla="*/ 1136957 h 6858000"/>
              <a:gd name="connsiteX909" fmla="*/ 4655015 w 7467600"/>
              <a:gd name="connsiteY909" fmla="*/ 891426 h 6858000"/>
              <a:gd name="connsiteX910" fmla="*/ 4348002 w 7467600"/>
              <a:gd name="connsiteY910" fmla="*/ 2205895 h 6858000"/>
              <a:gd name="connsiteX911" fmla="*/ 4262250 w 7467600"/>
              <a:gd name="connsiteY911" fmla="*/ 2219972 h 6858000"/>
              <a:gd name="connsiteX912" fmla="*/ 4550611 w 7467600"/>
              <a:gd name="connsiteY912" fmla="*/ 817540 h 6858000"/>
              <a:gd name="connsiteX913" fmla="*/ 4564418 w 7467600"/>
              <a:gd name="connsiteY913" fmla="*/ 808293 h 6858000"/>
              <a:gd name="connsiteX914" fmla="*/ 4266388 w 7467600"/>
              <a:gd name="connsiteY914" fmla="*/ 500083 h 6858000"/>
              <a:gd name="connsiteX915" fmla="*/ 4032842 w 7467600"/>
              <a:gd name="connsiteY915" fmla="*/ 211809 h 6858000"/>
              <a:gd name="connsiteX916" fmla="*/ 3882765 w 7467600"/>
              <a:gd name="connsiteY916" fmla="*/ 0 h 6858000"/>
              <a:gd name="connsiteX917" fmla="*/ 3721337 w 7467600"/>
              <a:gd name="connsiteY917" fmla="*/ 0 h 6858000"/>
              <a:gd name="connsiteX918" fmla="*/ 3797544 w 7467600"/>
              <a:gd name="connsiteY918" fmla="*/ 0 h 6858000"/>
              <a:gd name="connsiteX919" fmla="*/ 3775734 w 7467600"/>
              <a:gd name="connsiteY919" fmla="*/ 95131 h 6858000"/>
              <a:gd name="connsiteX920" fmla="*/ 3724807 w 7467600"/>
              <a:gd name="connsiteY920" fmla="*/ 272257 h 6858000"/>
              <a:gd name="connsiteX921" fmla="*/ 3726844 w 7467600"/>
              <a:gd name="connsiteY921" fmla="*/ 282988 h 6858000"/>
              <a:gd name="connsiteX922" fmla="*/ 3742664 w 7467600"/>
              <a:gd name="connsiteY922" fmla="*/ 279918 h 6858000"/>
              <a:gd name="connsiteX923" fmla="*/ 4103910 w 7467600"/>
              <a:gd name="connsiteY923" fmla="*/ 1161917 h 6858000"/>
              <a:gd name="connsiteX924" fmla="*/ 4020269 w 7467600"/>
              <a:gd name="connsiteY924" fmla="*/ 1200406 h 6858000"/>
              <a:gd name="connsiteX925" fmla="*/ 3674882 w 7467600"/>
              <a:gd name="connsiteY925" fmla="*/ 488524 h 6858000"/>
              <a:gd name="connsiteX926" fmla="*/ 3132682 w 7467600"/>
              <a:gd name="connsiteY926" fmla="*/ 1072284 h 6858000"/>
              <a:gd name="connsiteX927" fmla="*/ 2716346 w 7467600"/>
              <a:gd name="connsiteY927" fmla="*/ 1276376 h 6858000"/>
              <a:gd name="connsiteX928" fmla="*/ 2716772 w 7467600"/>
              <a:gd name="connsiteY928" fmla="*/ 1255462 h 6858000"/>
              <a:gd name="connsiteX929" fmla="*/ 3471096 w 7467600"/>
              <a:gd name="connsiteY929" fmla="*/ 437072 h 6858000"/>
              <a:gd name="connsiteX930" fmla="*/ 3639057 w 7467600"/>
              <a:gd name="connsiteY930" fmla="*/ 286334 h 6858000"/>
              <a:gd name="connsiteX931" fmla="*/ 3640309 w 7467600"/>
              <a:gd name="connsiteY931" fmla="*/ 284664 h 6858000"/>
              <a:gd name="connsiteX932" fmla="*/ 3646022 w 7467600"/>
              <a:gd name="connsiteY932" fmla="*/ 276711 h 6858000"/>
              <a:gd name="connsiteX933" fmla="*/ 3707943 w 7467600"/>
              <a:gd name="connsiteY933" fmla="*/ 65958 h 6858000"/>
              <a:gd name="connsiteX934" fmla="*/ 3721337 w 7467600"/>
              <a:gd name="connsiteY934" fmla="*/ 0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2867960 w 7467600"/>
              <a:gd name="connsiteY949" fmla="*/ 0 h 6858000"/>
              <a:gd name="connsiteX950" fmla="*/ 1057230 w 7467600"/>
              <a:gd name="connsiteY950" fmla="*/ 0 h 6858000"/>
              <a:gd name="connsiteX951" fmla="*/ 1111003 w 7467600"/>
              <a:gd name="connsiteY951" fmla="*/ 0 h 6858000"/>
              <a:gd name="connsiteX952" fmla="*/ 1125553 w 7467600"/>
              <a:gd name="connsiteY952" fmla="*/ 52588 h 6858000"/>
              <a:gd name="connsiteX953" fmla="*/ 1304276 w 7467600"/>
              <a:gd name="connsiteY953" fmla="*/ 476275 h 6858000"/>
              <a:gd name="connsiteX954" fmla="*/ 1492066 w 7467600"/>
              <a:gd name="connsiteY954" fmla="*/ 886333 h 6858000"/>
              <a:gd name="connsiteX955" fmla="*/ 1423698 w 7467600"/>
              <a:gd name="connsiteY955" fmla="*/ 710817 h 6858000"/>
              <a:gd name="connsiteX956" fmla="*/ 1357609 w 7467600"/>
              <a:gd name="connsiteY956" fmla="*/ 532892 h 6858000"/>
              <a:gd name="connsiteX957" fmla="*/ 1309550 w 7467600"/>
              <a:gd name="connsiteY957" fmla="*/ 374031 h 6858000"/>
              <a:gd name="connsiteX958" fmla="*/ 1193673 w 7467600"/>
              <a:gd name="connsiteY958" fmla="*/ 49533 h 6858000"/>
              <a:gd name="connsiteX959" fmla="*/ 1164391 w 7467600"/>
              <a:gd name="connsiteY959" fmla="*/ 0 h 6858000"/>
              <a:gd name="connsiteX960" fmla="*/ 1200666 w 7467600"/>
              <a:gd name="connsiteY960" fmla="*/ 0 h 6858000"/>
              <a:gd name="connsiteX961" fmla="*/ 1223408 w 7467600"/>
              <a:gd name="connsiteY961" fmla="*/ 38996 h 6858000"/>
              <a:gd name="connsiteX962" fmla="*/ 1339635 w 7467600"/>
              <a:gd name="connsiteY962" fmla="*/ 365517 h 6858000"/>
              <a:gd name="connsiteX963" fmla="*/ 1387469 w 7467600"/>
              <a:gd name="connsiteY963" fmla="*/ 523079 h 6858000"/>
              <a:gd name="connsiteX964" fmla="*/ 1452685 w 7467600"/>
              <a:gd name="connsiteY964" fmla="*/ 699806 h 6858000"/>
              <a:gd name="connsiteX965" fmla="*/ 1492092 w 7467600"/>
              <a:gd name="connsiteY965" fmla="*/ 800424 h 6858000"/>
              <a:gd name="connsiteX966" fmla="*/ 1455302 w 7467600"/>
              <a:gd name="connsiteY966" fmla="*/ 632913 h 6858000"/>
              <a:gd name="connsiteX967" fmla="*/ 1222336 w 7467600"/>
              <a:gd name="connsiteY967" fmla="*/ 9480 h 6858000"/>
              <a:gd name="connsiteX968" fmla="*/ 1214634 w 7467600"/>
              <a:gd name="connsiteY968" fmla="*/ 0 h 6858000"/>
              <a:gd name="connsiteX969" fmla="*/ 1289827 w 7467600"/>
              <a:gd name="connsiteY969" fmla="*/ 0 h 6858000"/>
              <a:gd name="connsiteX970" fmla="*/ 1321076 w 7467600"/>
              <a:gd name="connsiteY970" fmla="*/ 59722 h 6858000"/>
              <a:gd name="connsiteX971" fmla="*/ 1512579 w 7467600"/>
              <a:gd name="connsiteY971" fmla="*/ 626441 h 6858000"/>
              <a:gd name="connsiteX972" fmla="*/ 1506076 w 7467600"/>
              <a:gd name="connsiteY972" fmla="*/ 1089289 h 6858000"/>
              <a:gd name="connsiteX973" fmla="*/ 1486346 w 7467600"/>
              <a:gd name="connsiteY973" fmla="*/ 1079919 h 6858000"/>
              <a:gd name="connsiteX974" fmla="*/ 1070511 w 7467600"/>
              <a:gd name="connsiteY974" fmla="*/ 48609 h 6858000"/>
              <a:gd name="connsiteX975" fmla="*/ 1057230 w 7467600"/>
              <a:gd name="connsiteY975" fmla="*/ 0 h 6858000"/>
              <a:gd name="connsiteX976" fmla="*/ 43151 w 7467600"/>
              <a:gd name="connsiteY976" fmla="*/ 0 h 6858000"/>
              <a:gd name="connsiteX977" fmla="*/ 95283 w 7467600"/>
              <a:gd name="connsiteY977" fmla="*/ 0 h 6858000"/>
              <a:gd name="connsiteX978" fmla="*/ 300708 w 7467600"/>
              <a:gd name="connsiteY978" fmla="*/ 154571 h 6858000"/>
              <a:gd name="connsiteX979" fmla="*/ 530414 w 7467600"/>
              <a:gd name="connsiteY979" fmla="*/ 354673 h 6858000"/>
              <a:gd name="connsiteX980" fmla="*/ 333785 w 7467600"/>
              <a:gd name="connsiteY980" fmla="*/ 161564 h 6858000"/>
              <a:gd name="connsiteX981" fmla="*/ 147005 w 7467600"/>
              <a:gd name="connsiteY981" fmla="*/ 0 h 6858000"/>
              <a:gd name="connsiteX982" fmla="*/ 272509 w 7467600"/>
              <a:gd name="connsiteY982" fmla="*/ 0 h 6858000"/>
              <a:gd name="connsiteX983" fmla="*/ 326276 w 7467600"/>
              <a:gd name="connsiteY983" fmla="*/ 45847 h 6858000"/>
              <a:gd name="connsiteX984" fmla="*/ 823759 w 7467600"/>
              <a:gd name="connsiteY984" fmla="*/ 574145 h 6858000"/>
              <a:gd name="connsiteX985" fmla="*/ 811254 w 7467600"/>
              <a:gd name="connsiteY985" fmla="*/ 665546 h 6858000"/>
              <a:gd name="connsiteX986" fmla="*/ 154042 w 7467600"/>
              <a:gd name="connsiteY986" fmla="*/ 261522 h 6858000"/>
              <a:gd name="connsiteX987" fmla="*/ 13550 w 7467600"/>
              <a:gd name="connsiteY987" fmla="*/ 158423 h 6858000"/>
              <a:gd name="connsiteX988" fmla="*/ 0 w 7467600"/>
              <a:gd name="connsiteY988" fmla="*/ 146618 h 6858000"/>
              <a:gd name="connsiteX989" fmla="*/ 0 w 7467600"/>
              <a:gd name="connsiteY989" fmla="*/ 59161 h 6858000"/>
              <a:gd name="connsiteX990" fmla="*/ 45427 w 7467600"/>
              <a:gd name="connsiteY990" fmla="*/ 101078 h 6858000"/>
              <a:gd name="connsiteX991" fmla="*/ 630103 w 7467600"/>
              <a:gd name="connsiteY991" fmla="*/ 485885 h 6858000"/>
              <a:gd name="connsiteX992" fmla="*/ 532040 w 7467600"/>
              <a:gd name="connsiteY992" fmla="*/ 399359 h 6858000"/>
              <a:gd name="connsiteX993" fmla="*/ 517618 w 7467600"/>
              <a:gd name="connsiteY993" fmla="*/ 385726 h 6858000"/>
              <a:gd name="connsiteX994" fmla="*/ 285074 w 7467600"/>
              <a:gd name="connsiteY994" fmla="*/ 182755 h 6858000"/>
              <a:gd name="connsiteX995" fmla="*/ 43151 w 7467600"/>
              <a:gd name="connsiteY99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1903353 w 7467600"/>
              <a:gd name="connsiteY139" fmla="*/ 5044827 h 6858000"/>
              <a:gd name="connsiteX140" fmla="*/ 1936931 w 7467600"/>
              <a:gd name="connsiteY140" fmla="*/ 5093954 h 6858000"/>
              <a:gd name="connsiteX141" fmla="*/ 2195868 w 7467600"/>
              <a:gd name="connsiteY141" fmla="*/ 5396574 h 6858000"/>
              <a:gd name="connsiteX142" fmla="*/ 2088852 w 7467600"/>
              <a:gd name="connsiteY142" fmla="*/ 5166123 h 6858000"/>
              <a:gd name="connsiteX143" fmla="*/ 1958241 w 7467600"/>
              <a:gd name="connsiteY143" fmla="*/ 5067955 h 6858000"/>
              <a:gd name="connsiteX144" fmla="*/ 1903353 w 7467600"/>
              <a:gd name="connsiteY144" fmla="*/ 5044827 h 6858000"/>
              <a:gd name="connsiteX145" fmla="*/ 1979378 w 7467600"/>
              <a:gd name="connsiteY145" fmla="*/ 4769504 h 6858000"/>
              <a:gd name="connsiteX146" fmla="*/ 2882120 w 7467600"/>
              <a:gd name="connsiteY146" fmla="*/ 5064547 h 6858000"/>
              <a:gd name="connsiteX147" fmla="*/ 2793103 w 7467600"/>
              <a:gd name="connsiteY147" fmla="*/ 5039699 h 6858000"/>
              <a:gd name="connsiteX148" fmla="*/ 2770041 w 7467600"/>
              <a:gd name="connsiteY148" fmla="*/ 5033634 h 6858000"/>
              <a:gd name="connsiteX149" fmla="*/ 1979378 w 7467600"/>
              <a:gd name="connsiteY149" fmla="*/ 4769504 h 6858000"/>
              <a:gd name="connsiteX150" fmla="*/ 1927410 w 7467600"/>
              <a:gd name="connsiteY150" fmla="*/ 4716164 h 6858000"/>
              <a:gd name="connsiteX151" fmla="*/ 1959587 w 7467600"/>
              <a:gd name="connsiteY151" fmla="*/ 4728849 h 6858000"/>
              <a:gd name="connsiteX152" fmla="*/ 2777707 w 7467600"/>
              <a:gd name="connsiteY152" fmla="*/ 5003991 h 6858000"/>
              <a:gd name="connsiteX153" fmla="*/ 2800768 w 7467600"/>
              <a:gd name="connsiteY153" fmla="*/ 5010056 h 6858000"/>
              <a:gd name="connsiteX154" fmla="*/ 2879408 w 7467600"/>
              <a:gd name="connsiteY154" fmla="*/ 5031590 h 6858000"/>
              <a:gd name="connsiteX155" fmla="*/ 2862295 w 7467600"/>
              <a:gd name="connsiteY155" fmla="*/ 5022958 h 6858000"/>
              <a:gd name="connsiteX156" fmla="*/ 2813343 w 7467600"/>
              <a:gd name="connsiteY156" fmla="*/ 4998369 h 6858000"/>
              <a:gd name="connsiteX157" fmla="*/ 2646245 w 7467600"/>
              <a:gd name="connsiteY157" fmla="*/ 4930999 h 6858000"/>
              <a:gd name="connsiteX158" fmla="*/ 1999243 w 7467600"/>
              <a:gd name="connsiteY158" fmla="*/ 4730524 h 6858000"/>
              <a:gd name="connsiteX159" fmla="*/ 1979527 w 7467600"/>
              <a:gd name="connsiteY159" fmla="*/ 4726651 h 6858000"/>
              <a:gd name="connsiteX160" fmla="*/ 1927410 w 7467600"/>
              <a:gd name="connsiteY160" fmla="*/ 4716164 h 6858000"/>
              <a:gd name="connsiteX161" fmla="*/ 1997014 w 7467600"/>
              <a:gd name="connsiteY161" fmla="*/ 4698007 h 6858000"/>
              <a:gd name="connsiteX162" fmla="*/ 2005458 w 7467600"/>
              <a:gd name="connsiteY162" fmla="*/ 4699540 h 6858000"/>
              <a:gd name="connsiteX163" fmla="*/ 2657186 w 7467600"/>
              <a:gd name="connsiteY163" fmla="*/ 4901687 h 6858000"/>
              <a:gd name="connsiteX164" fmla="*/ 2826662 w 7467600"/>
              <a:gd name="connsiteY164" fmla="*/ 4970362 h 6858000"/>
              <a:gd name="connsiteX165" fmla="*/ 2876100 w 7467600"/>
              <a:gd name="connsiteY165" fmla="*/ 4995397 h 6858000"/>
              <a:gd name="connsiteX166" fmla="*/ 3042600 w 7467600"/>
              <a:gd name="connsiteY166" fmla="*/ 5059532 h 6858000"/>
              <a:gd name="connsiteX167" fmla="*/ 1997014 w 7467600"/>
              <a:gd name="connsiteY167" fmla="*/ 4698007 h 6858000"/>
              <a:gd name="connsiteX168" fmla="*/ 2305292 w 7467600"/>
              <a:gd name="connsiteY168" fmla="*/ 4219492 h 6858000"/>
              <a:gd name="connsiteX169" fmla="*/ 3360922 w 7467600"/>
              <a:gd name="connsiteY169" fmla="*/ 4529373 h 6858000"/>
              <a:gd name="connsiteX170" fmla="*/ 3492420 w 7467600"/>
              <a:gd name="connsiteY170" fmla="*/ 4510145 h 6858000"/>
              <a:gd name="connsiteX171" fmla="*/ 3364086 w 7467600"/>
              <a:gd name="connsiteY171" fmla="*/ 4480340 h 6858000"/>
              <a:gd name="connsiteX172" fmla="*/ 3225818 w 7467600"/>
              <a:gd name="connsiteY172" fmla="*/ 4411822 h 6858000"/>
              <a:gd name="connsiteX173" fmla="*/ 3129696 w 7467600"/>
              <a:gd name="connsiteY173" fmla="*/ 4360704 h 6858000"/>
              <a:gd name="connsiteX174" fmla="*/ 2814545 w 7467600"/>
              <a:gd name="connsiteY174" fmla="*/ 4282955 h 6858000"/>
              <a:gd name="connsiteX175" fmla="*/ 2305292 w 7467600"/>
              <a:gd name="connsiteY175" fmla="*/ 4219492 h 6858000"/>
              <a:gd name="connsiteX176" fmla="*/ 2626982 w 7467600"/>
              <a:gd name="connsiteY176" fmla="*/ 4206450 h 6858000"/>
              <a:gd name="connsiteX177" fmla="*/ 2490617 w 7467600"/>
              <a:gd name="connsiteY177" fmla="*/ 4206951 h 6858000"/>
              <a:gd name="connsiteX178" fmla="*/ 2819869 w 7467600"/>
              <a:gd name="connsiteY178" fmla="*/ 4252936 h 6858000"/>
              <a:gd name="connsiteX179" fmla="*/ 3143018 w 7467600"/>
              <a:gd name="connsiteY179" fmla="*/ 4332698 h 6858000"/>
              <a:gd name="connsiteX180" fmla="*/ 3241520 w 7467600"/>
              <a:gd name="connsiteY180" fmla="*/ 4385112 h 6858000"/>
              <a:gd name="connsiteX181" fmla="*/ 3374575 w 7467600"/>
              <a:gd name="connsiteY181" fmla="*/ 4451517 h 6858000"/>
              <a:gd name="connsiteX182" fmla="*/ 3505221 w 7467600"/>
              <a:gd name="connsiteY182" fmla="*/ 4480757 h 6858000"/>
              <a:gd name="connsiteX183" fmla="*/ 2626982 w 7467600"/>
              <a:gd name="connsiteY183" fmla="*/ 4206450 h 6858000"/>
              <a:gd name="connsiteX184" fmla="*/ 1310106 w 7467600"/>
              <a:gd name="connsiteY184" fmla="*/ 3943217 h 6858000"/>
              <a:gd name="connsiteX185" fmla="*/ 854994 w 7467600"/>
              <a:gd name="connsiteY185" fmla="*/ 4399136 h 6858000"/>
              <a:gd name="connsiteX186" fmla="*/ 742462 w 7467600"/>
              <a:gd name="connsiteY186" fmla="*/ 4594648 h 6858000"/>
              <a:gd name="connsiteX187" fmla="*/ 820602 w 7467600"/>
              <a:gd name="connsiteY187" fmla="*/ 4485915 h 6858000"/>
              <a:gd name="connsiteX188" fmla="*/ 878295 w 7467600"/>
              <a:gd name="connsiteY188" fmla="*/ 4403594 h 6858000"/>
              <a:gd name="connsiteX189" fmla="*/ 1240607 w 7467600"/>
              <a:gd name="connsiteY189" fmla="*/ 4010401 h 6858000"/>
              <a:gd name="connsiteX190" fmla="*/ 1310106 w 7467600"/>
              <a:gd name="connsiteY190" fmla="*/ 3943217 h 6858000"/>
              <a:gd name="connsiteX191" fmla="*/ 1423113 w 7467600"/>
              <a:gd name="connsiteY191" fmla="*/ 3874565 h 6858000"/>
              <a:gd name="connsiteX192" fmla="*/ 1260565 w 7467600"/>
              <a:gd name="connsiteY192" fmla="*/ 4031982 h 6858000"/>
              <a:gd name="connsiteX193" fmla="*/ 901900 w 7467600"/>
              <a:gd name="connsiteY193" fmla="*/ 4421236 h 6858000"/>
              <a:gd name="connsiteX194" fmla="*/ 845044 w 7467600"/>
              <a:gd name="connsiteY194" fmla="*/ 4502436 h 6858000"/>
              <a:gd name="connsiteX195" fmla="*/ 685926 w 7467600"/>
              <a:gd name="connsiteY195" fmla="*/ 4703069 h 6858000"/>
              <a:gd name="connsiteX196" fmla="*/ 684248 w 7467600"/>
              <a:gd name="connsiteY196" fmla="*/ 4706721 h 6858000"/>
              <a:gd name="connsiteX197" fmla="*/ 1423113 w 7467600"/>
              <a:gd name="connsiteY197" fmla="*/ 3874565 h 6858000"/>
              <a:gd name="connsiteX198" fmla="*/ 3316479 w 7467600"/>
              <a:gd name="connsiteY198" fmla="*/ 3872136 h 6858000"/>
              <a:gd name="connsiteX199" fmla="*/ 3546806 w 7467600"/>
              <a:gd name="connsiteY199" fmla="*/ 4356139 h 6858000"/>
              <a:gd name="connsiteX200" fmla="*/ 3364433 w 7467600"/>
              <a:gd name="connsiteY200" fmla="*/ 3953121 h 6858000"/>
              <a:gd name="connsiteX201" fmla="*/ 3316479 w 7467600"/>
              <a:gd name="connsiteY201" fmla="*/ 3872136 h 6858000"/>
              <a:gd name="connsiteX202" fmla="*/ 3291335 w 7467600"/>
              <a:gd name="connsiteY202" fmla="*/ 3767420 h 6858000"/>
              <a:gd name="connsiteX203" fmla="*/ 3390805 w 7467600"/>
              <a:gd name="connsiteY203" fmla="*/ 3937163 h 6858000"/>
              <a:gd name="connsiteX204" fmla="*/ 3579062 w 7467600"/>
              <a:gd name="connsiteY204" fmla="*/ 4359040 h 6858000"/>
              <a:gd name="connsiteX205" fmla="*/ 3467355 w 7467600"/>
              <a:gd name="connsiteY205" fmla="*/ 3988130 h 6858000"/>
              <a:gd name="connsiteX206" fmla="*/ 3310753 w 7467600"/>
              <a:gd name="connsiteY206" fmla="*/ 3787140 h 6858000"/>
              <a:gd name="connsiteX207" fmla="*/ 3291335 w 7467600"/>
              <a:gd name="connsiteY207" fmla="*/ 3767420 h 6858000"/>
              <a:gd name="connsiteX208" fmla="*/ 1635889 w 7467600"/>
              <a:gd name="connsiteY208" fmla="*/ 3709494 h 6858000"/>
              <a:gd name="connsiteX209" fmla="*/ 1634800 w 7467600"/>
              <a:gd name="connsiteY209" fmla="*/ 3731111 h 6858000"/>
              <a:gd name="connsiteX210" fmla="*/ 1635889 w 7467600"/>
              <a:gd name="connsiteY210" fmla="*/ 3709494 h 6858000"/>
              <a:gd name="connsiteX211" fmla="*/ 1510397 w 7467600"/>
              <a:gd name="connsiteY211" fmla="*/ 3684705 h 6858000"/>
              <a:gd name="connsiteX212" fmla="*/ 1146550 w 7467600"/>
              <a:gd name="connsiteY212" fmla="*/ 3802012 h 6858000"/>
              <a:gd name="connsiteX213" fmla="*/ 698834 w 7467600"/>
              <a:gd name="connsiteY213" fmla="*/ 3952272 h 6858000"/>
              <a:gd name="connsiteX214" fmla="*/ 34256 w 7467600"/>
              <a:gd name="connsiteY214" fmla="*/ 4347603 h 6858000"/>
              <a:gd name="connsiteX215" fmla="*/ 527241 w 7467600"/>
              <a:gd name="connsiteY215" fmla="*/ 4065078 h 6858000"/>
              <a:gd name="connsiteX216" fmla="*/ 1510397 w 7467600"/>
              <a:gd name="connsiteY216" fmla="*/ 3684705 h 6858000"/>
              <a:gd name="connsiteX217" fmla="*/ 1313114 w 7467600"/>
              <a:gd name="connsiteY217" fmla="*/ 3655216 h 6858000"/>
              <a:gd name="connsiteX218" fmla="*/ 1109304 w 7467600"/>
              <a:gd name="connsiteY218" fmla="*/ 3669030 h 6858000"/>
              <a:gd name="connsiteX219" fmla="*/ 8129 w 7467600"/>
              <a:gd name="connsiteY219" fmla="*/ 4330519 h 6858000"/>
              <a:gd name="connsiteX220" fmla="*/ 687572 w 7467600"/>
              <a:gd name="connsiteY220" fmla="*/ 3925629 h 6858000"/>
              <a:gd name="connsiteX221" fmla="*/ 1138365 w 7467600"/>
              <a:gd name="connsiteY221" fmla="*/ 3774515 h 6858000"/>
              <a:gd name="connsiteX222" fmla="*/ 1505579 w 7467600"/>
              <a:gd name="connsiteY222" fmla="*/ 3655526 h 6858000"/>
              <a:gd name="connsiteX223" fmla="*/ 1313114 w 7467600"/>
              <a:gd name="connsiteY223" fmla="*/ 3655216 h 6858000"/>
              <a:gd name="connsiteX224" fmla="*/ 3655073 w 7467600"/>
              <a:gd name="connsiteY224" fmla="*/ 3650884 h 6858000"/>
              <a:gd name="connsiteX225" fmla="*/ 3989938 w 7467600"/>
              <a:gd name="connsiteY225" fmla="*/ 3991685 h 6858000"/>
              <a:gd name="connsiteX226" fmla="*/ 4393907 w 7467600"/>
              <a:gd name="connsiteY226" fmla="*/ 4261258 h 6858000"/>
              <a:gd name="connsiteX227" fmla="*/ 4648051 w 7467600"/>
              <a:gd name="connsiteY227" fmla="*/ 4374051 h 6858000"/>
              <a:gd name="connsiteX228" fmla="*/ 4383389 w 7467600"/>
              <a:gd name="connsiteY228" fmla="*/ 4184369 h 6858000"/>
              <a:gd name="connsiteX229" fmla="*/ 4165508 w 7467600"/>
              <a:gd name="connsiteY229" fmla="*/ 4035196 h 6858000"/>
              <a:gd name="connsiteX230" fmla="*/ 4068162 w 7467600"/>
              <a:gd name="connsiteY230" fmla="*/ 3953394 h 6858000"/>
              <a:gd name="connsiteX231" fmla="*/ 3981416 w 7467600"/>
              <a:gd name="connsiteY231" fmla="*/ 3880482 h 6858000"/>
              <a:gd name="connsiteX232" fmla="*/ 3800147 w 7467600"/>
              <a:gd name="connsiteY232" fmla="*/ 3749872 h 6858000"/>
              <a:gd name="connsiteX233" fmla="*/ 3655073 w 7467600"/>
              <a:gd name="connsiteY233" fmla="*/ 3650884 h 6858000"/>
              <a:gd name="connsiteX234" fmla="*/ 3670252 w 7467600"/>
              <a:gd name="connsiteY234" fmla="*/ 3622798 h 6858000"/>
              <a:gd name="connsiteX235" fmla="*/ 3817258 w 7467600"/>
              <a:gd name="connsiteY235" fmla="*/ 3723577 h 6858000"/>
              <a:gd name="connsiteX236" fmla="*/ 4000461 w 7467600"/>
              <a:gd name="connsiteY236" fmla="*/ 3855966 h 6858000"/>
              <a:gd name="connsiteX237" fmla="*/ 4088180 w 7467600"/>
              <a:gd name="connsiteY237" fmla="*/ 3929774 h 6858000"/>
              <a:gd name="connsiteX238" fmla="*/ 4184555 w 7467600"/>
              <a:gd name="connsiteY238" fmla="*/ 4010683 h 6858000"/>
              <a:gd name="connsiteX239" fmla="*/ 4399563 w 7467600"/>
              <a:gd name="connsiteY239" fmla="*/ 4158106 h 6858000"/>
              <a:gd name="connsiteX240" fmla="*/ 4684469 w 7467600"/>
              <a:gd name="connsiteY240" fmla="*/ 4364680 h 6858000"/>
              <a:gd name="connsiteX241" fmla="*/ 4690271 w 7467600"/>
              <a:gd name="connsiteY241" fmla="*/ 4370034 h 6858000"/>
              <a:gd name="connsiteX242" fmla="*/ 4136093 w 7467600"/>
              <a:gd name="connsiteY242" fmla="*/ 3858466 h 6858000"/>
              <a:gd name="connsiteX243" fmla="*/ 3670252 w 7467600"/>
              <a:gd name="connsiteY243" fmla="*/ 3622798 h 6858000"/>
              <a:gd name="connsiteX244" fmla="*/ 4440129 w 7467600"/>
              <a:gd name="connsiteY244" fmla="*/ 3448571 h 6858000"/>
              <a:gd name="connsiteX245" fmla="*/ 4856525 w 7467600"/>
              <a:gd name="connsiteY245" fmla="*/ 3915351 h 6858000"/>
              <a:gd name="connsiteX246" fmla="*/ 5059055 w 7467600"/>
              <a:gd name="connsiteY246" fmla="*/ 4108918 h 6858000"/>
              <a:gd name="connsiteX247" fmla="*/ 5290070 w 7467600"/>
              <a:gd name="connsiteY247" fmla="*/ 4263619 h 6858000"/>
              <a:gd name="connsiteX248" fmla="*/ 4834991 w 7467600"/>
              <a:gd name="connsiteY248" fmla="*/ 3830985 h 6858000"/>
              <a:gd name="connsiteX249" fmla="*/ 4440129 w 7467600"/>
              <a:gd name="connsiteY249" fmla="*/ 3448571 h 6858000"/>
              <a:gd name="connsiteX250" fmla="*/ 4441737 w 7467600"/>
              <a:gd name="connsiteY250" fmla="*/ 3399734 h 6858000"/>
              <a:gd name="connsiteX251" fmla="*/ 4431236 w 7467600"/>
              <a:gd name="connsiteY251" fmla="*/ 3400954 h 6858000"/>
              <a:gd name="connsiteX252" fmla="*/ 4557150 w 7467600"/>
              <a:gd name="connsiteY252" fmla="*/ 3510023 h 6858000"/>
              <a:gd name="connsiteX253" fmla="*/ 4856936 w 7467600"/>
              <a:gd name="connsiteY253" fmla="*/ 3809146 h 6858000"/>
              <a:gd name="connsiteX254" fmla="*/ 5111996 w 7467600"/>
              <a:gd name="connsiteY254" fmla="*/ 4065759 h 6858000"/>
              <a:gd name="connsiteX255" fmla="*/ 5388878 w 7467600"/>
              <a:gd name="connsiteY255" fmla="*/ 4300185 h 6858000"/>
              <a:gd name="connsiteX256" fmla="*/ 5425556 w 7467600"/>
              <a:gd name="connsiteY256" fmla="*/ 4308967 h 6858000"/>
              <a:gd name="connsiteX257" fmla="*/ 4943646 w 7467600"/>
              <a:gd name="connsiteY257" fmla="*/ 3822916 h 6858000"/>
              <a:gd name="connsiteX258" fmla="*/ 4594837 w 7467600"/>
              <a:gd name="connsiteY258" fmla="*/ 3532274 h 6858000"/>
              <a:gd name="connsiteX259" fmla="*/ 4441737 w 7467600"/>
              <a:gd name="connsiteY259" fmla="*/ 3399734 h 6858000"/>
              <a:gd name="connsiteX260" fmla="*/ 5425834 w 7467600"/>
              <a:gd name="connsiteY260" fmla="*/ 3162785 h 6858000"/>
              <a:gd name="connsiteX261" fmla="*/ 5401644 w 7467600"/>
              <a:gd name="connsiteY261" fmla="*/ 3617847 h 6858000"/>
              <a:gd name="connsiteX262" fmla="*/ 5467256 w 7467600"/>
              <a:gd name="connsiteY262" fmla="*/ 4175494 h 6858000"/>
              <a:gd name="connsiteX263" fmla="*/ 5448069 w 7467600"/>
              <a:gd name="connsiteY263" fmla="*/ 3567554 h 6858000"/>
              <a:gd name="connsiteX264" fmla="*/ 5425834 w 7467600"/>
              <a:gd name="connsiteY264" fmla="*/ 3162785 h 6858000"/>
              <a:gd name="connsiteX265" fmla="*/ 1318687 w 7467600"/>
              <a:gd name="connsiteY265" fmla="*/ 3113840 h 6858000"/>
              <a:gd name="connsiteX266" fmla="*/ 1066793 w 7467600"/>
              <a:gd name="connsiteY266" fmla="*/ 3212171 h 6858000"/>
              <a:gd name="connsiteX267" fmla="*/ 993319 w 7467600"/>
              <a:gd name="connsiteY267" fmla="*/ 3247648 h 6858000"/>
              <a:gd name="connsiteX268" fmla="*/ 853081 w 7467600"/>
              <a:gd name="connsiteY268" fmla="*/ 3312410 h 6858000"/>
              <a:gd name="connsiteX269" fmla="*/ 805957 w 7467600"/>
              <a:gd name="connsiteY269" fmla="*/ 3330443 h 6858000"/>
              <a:gd name="connsiteX270" fmla="*/ 1318687 w 7467600"/>
              <a:gd name="connsiteY270" fmla="*/ 3113840 h 6858000"/>
              <a:gd name="connsiteX271" fmla="*/ 5453702 w 7467600"/>
              <a:gd name="connsiteY271" fmla="*/ 3090882 h 6858000"/>
              <a:gd name="connsiteX272" fmla="*/ 5480135 w 7467600"/>
              <a:gd name="connsiteY272" fmla="*/ 3565802 h 6858000"/>
              <a:gd name="connsiteX273" fmla="*/ 5499023 w 7467600"/>
              <a:gd name="connsiteY273" fmla="*/ 4166310 h 6858000"/>
              <a:gd name="connsiteX274" fmla="*/ 5547022 w 7467600"/>
              <a:gd name="connsiteY274" fmla="*/ 3607838 h 6858000"/>
              <a:gd name="connsiteX275" fmla="*/ 5515964 w 7467600"/>
              <a:gd name="connsiteY275" fmla="*/ 3378541 h 6858000"/>
              <a:gd name="connsiteX276" fmla="*/ 5453702 w 7467600"/>
              <a:gd name="connsiteY276" fmla="*/ 3090882 h 6858000"/>
              <a:gd name="connsiteX277" fmla="*/ 1238695 w 7467600"/>
              <a:gd name="connsiteY277" fmla="*/ 3076820 h 6858000"/>
              <a:gd name="connsiteX278" fmla="*/ 716371 w 7467600"/>
              <a:gd name="connsiteY278" fmla="*/ 3293249 h 6858000"/>
              <a:gd name="connsiteX279" fmla="*/ 579522 w 7467600"/>
              <a:gd name="connsiteY279" fmla="*/ 3371759 h 6858000"/>
              <a:gd name="connsiteX280" fmla="*/ 600288 w 7467600"/>
              <a:gd name="connsiteY280" fmla="*/ 3365555 h 6858000"/>
              <a:gd name="connsiteX281" fmla="*/ 840692 w 7467600"/>
              <a:gd name="connsiteY281" fmla="*/ 3284921 h 6858000"/>
              <a:gd name="connsiteX282" fmla="*/ 979248 w 7467600"/>
              <a:gd name="connsiteY282" fmla="*/ 3221003 h 6858000"/>
              <a:gd name="connsiteX283" fmla="*/ 1053282 w 7467600"/>
              <a:gd name="connsiteY283" fmla="*/ 3185247 h 6858000"/>
              <a:gd name="connsiteX284" fmla="*/ 1320603 w 7467600"/>
              <a:gd name="connsiteY284" fmla="*/ 3081281 h 6858000"/>
              <a:gd name="connsiteX285" fmla="*/ 1238695 w 7467600"/>
              <a:gd name="connsiteY285" fmla="*/ 3076820 h 6858000"/>
              <a:gd name="connsiteX286" fmla="*/ 5425627 w 7467600"/>
              <a:gd name="connsiteY286" fmla="*/ 2954192 h 6858000"/>
              <a:gd name="connsiteX287" fmla="*/ 5470770 w 7467600"/>
              <a:gd name="connsiteY287" fmla="*/ 3005435 h 6858000"/>
              <a:gd name="connsiteX288" fmla="*/ 5519779 w 7467600"/>
              <a:gd name="connsiteY288" fmla="*/ 4359223 h 6858000"/>
              <a:gd name="connsiteX289" fmla="*/ 5520293 w 7467600"/>
              <a:gd name="connsiteY289" fmla="*/ 4360602 h 6858000"/>
              <a:gd name="connsiteX290" fmla="*/ 5767221 w 7467600"/>
              <a:gd name="connsiteY290" fmla="*/ 4665564 h 6858000"/>
              <a:gd name="connsiteX291" fmla="*/ 6937169 w 7467600"/>
              <a:gd name="connsiteY291" fmla="*/ 4815941 h 6858000"/>
              <a:gd name="connsiteX292" fmla="*/ 6953922 w 7467600"/>
              <a:gd name="connsiteY292" fmla="*/ 4890068 h 6858000"/>
              <a:gd name="connsiteX293" fmla="*/ 6071359 w 7467600"/>
              <a:gd name="connsiteY293" fmla="*/ 4770770 h 6858000"/>
              <a:gd name="connsiteX294" fmla="*/ 6038839 w 7467600"/>
              <a:gd name="connsiteY294" fmla="*/ 4764474 h 6858000"/>
              <a:gd name="connsiteX295" fmla="*/ 6038706 w 7467600"/>
              <a:gd name="connsiteY295" fmla="*/ 4763847 h 6858000"/>
              <a:gd name="connsiteX296" fmla="*/ 6037784 w 7467600"/>
              <a:gd name="connsiteY296" fmla="*/ 4764270 h 6858000"/>
              <a:gd name="connsiteX297" fmla="*/ 6038839 w 7467600"/>
              <a:gd name="connsiteY297" fmla="*/ 4764474 h 6858000"/>
              <a:gd name="connsiteX298" fmla="*/ 6040338 w 7467600"/>
              <a:gd name="connsiteY298" fmla="*/ 4771418 h 6858000"/>
              <a:gd name="connsiteX299" fmla="*/ 6024488 w 7467600"/>
              <a:gd name="connsiteY299" fmla="*/ 4809903 h 6858000"/>
              <a:gd name="connsiteX300" fmla="*/ 5599771 w 7467600"/>
              <a:gd name="connsiteY300" fmla="*/ 5509652 h 6858000"/>
              <a:gd name="connsiteX301" fmla="*/ 5548843 w 7467600"/>
              <a:gd name="connsiteY301" fmla="*/ 5563845 h 6858000"/>
              <a:gd name="connsiteX302" fmla="*/ 5940952 w 7467600"/>
              <a:gd name="connsiteY302" fmla="*/ 6250028 h 6858000"/>
              <a:gd name="connsiteX303" fmla="*/ 6043441 w 7467600"/>
              <a:gd name="connsiteY303" fmla="*/ 6665847 h 6858000"/>
              <a:gd name="connsiteX304" fmla="*/ 6093432 w 7467600"/>
              <a:gd name="connsiteY304" fmla="*/ 6858000 h 6858000"/>
              <a:gd name="connsiteX305" fmla="*/ 6034344 w 7467600"/>
              <a:gd name="connsiteY305" fmla="*/ 6858000 h 6858000"/>
              <a:gd name="connsiteX306" fmla="*/ 6026679 w 7467600"/>
              <a:gd name="connsiteY306" fmla="*/ 6836959 h 6858000"/>
              <a:gd name="connsiteX307" fmla="*/ 5800441 w 7467600"/>
              <a:gd name="connsiteY307" fmla="*/ 6335286 h 6858000"/>
              <a:gd name="connsiteX308" fmla="*/ 5526562 w 7467600"/>
              <a:gd name="connsiteY308" fmla="*/ 5705388 h 6858000"/>
              <a:gd name="connsiteX309" fmla="*/ 5519640 w 7467600"/>
              <a:gd name="connsiteY309" fmla="*/ 5683774 h 6858000"/>
              <a:gd name="connsiteX310" fmla="*/ 5844559 w 7467600"/>
              <a:gd name="connsiteY310" fmla="*/ 6553349 h 6858000"/>
              <a:gd name="connsiteX311" fmla="*/ 5975994 w 7467600"/>
              <a:gd name="connsiteY311" fmla="*/ 6858000 h 6858000"/>
              <a:gd name="connsiteX312" fmla="*/ 5898547 w 7467600"/>
              <a:gd name="connsiteY312" fmla="*/ 6858000 h 6858000"/>
              <a:gd name="connsiteX313" fmla="*/ 5682041 w 7467600"/>
              <a:gd name="connsiteY313" fmla="*/ 6355860 h 6858000"/>
              <a:gd name="connsiteX314" fmla="*/ 5461758 w 7467600"/>
              <a:gd name="connsiteY314" fmla="*/ 5820220 h 6858000"/>
              <a:gd name="connsiteX315" fmla="*/ 5237282 w 7467600"/>
              <a:gd name="connsiteY315" fmla="*/ 6579086 h 6858000"/>
              <a:gd name="connsiteX316" fmla="*/ 5115009 w 7467600"/>
              <a:gd name="connsiteY316" fmla="*/ 6858000 h 6858000"/>
              <a:gd name="connsiteX317" fmla="*/ 5028074 w 7467600"/>
              <a:gd name="connsiteY317" fmla="*/ 6858000 h 6858000"/>
              <a:gd name="connsiteX318" fmla="*/ 5079508 w 7467600"/>
              <a:gd name="connsiteY318" fmla="*/ 6749074 h 6858000"/>
              <a:gd name="connsiteX319" fmla="*/ 5371846 w 7467600"/>
              <a:gd name="connsiteY319" fmla="*/ 5924413 h 6858000"/>
              <a:gd name="connsiteX320" fmla="*/ 5270512 w 7467600"/>
              <a:gd name="connsiteY320" fmla="*/ 6138975 h 6858000"/>
              <a:gd name="connsiteX321" fmla="*/ 5062409 w 7467600"/>
              <a:gd name="connsiteY321" fmla="*/ 6653544 h 6858000"/>
              <a:gd name="connsiteX322" fmla="*/ 5036628 w 7467600"/>
              <a:gd name="connsiteY322" fmla="*/ 6754247 h 6858000"/>
              <a:gd name="connsiteX323" fmla="*/ 5009112 w 7467600"/>
              <a:gd name="connsiteY323" fmla="*/ 6858000 h 6858000"/>
              <a:gd name="connsiteX324" fmla="*/ 4976679 w 7467600"/>
              <a:gd name="connsiteY324" fmla="*/ 6858000 h 6858000"/>
              <a:gd name="connsiteX325" fmla="*/ 5006537 w 7467600"/>
              <a:gd name="connsiteY325" fmla="*/ 6747068 h 6858000"/>
              <a:gd name="connsiteX326" fmla="*/ 5032723 w 7467600"/>
              <a:gd name="connsiteY326" fmla="*/ 6644957 h 6858000"/>
              <a:gd name="connsiteX327" fmla="*/ 5242949 w 7467600"/>
              <a:gd name="connsiteY327" fmla="*/ 6125175 h 6858000"/>
              <a:gd name="connsiteX328" fmla="*/ 5286321 w 7467600"/>
              <a:gd name="connsiteY328" fmla="*/ 6033555 h 6858000"/>
              <a:gd name="connsiteX329" fmla="*/ 5008210 w 7467600"/>
              <a:gd name="connsiteY329" fmla="*/ 6649194 h 6858000"/>
              <a:gd name="connsiteX330" fmla="*/ 4986321 w 7467600"/>
              <a:gd name="connsiteY330" fmla="*/ 6765687 h 6858000"/>
              <a:gd name="connsiteX331" fmla="*/ 4973474 w 7467600"/>
              <a:gd name="connsiteY331" fmla="*/ 6858000 h 6858000"/>
              <a:gd name="connsiteX332" fmla="*/ 4907178 w 7467600"/>
              <a:gd name="connsiteY332" fmla="*/ 6858000 h 6858000"/>
              <a:gd name="connsiteX333" fmla="*/ 4910810 w 7467600"/>
              <a:gd name="connsiteY333" fmla="*/ 6829660 h 6858000"/>
              <a:gd name="connsiteX334" fmla="*/ 4987461 w 7467600"/>
              <a:gd name="connsiteY334" fmla="*/ 6432994 h 6858000"/>
              <a:gd name="connsiteX335" fmla="*/ 5179262 w 7467600"/>
              <a:gd name="connsiteY335" fmla="*/ 6035044 h 6858000"/>
              <a:gd name="connsiteX336" fmla="*/ 4689678 w 7467600"/>
              <a:gd name="connsiteY336" fmla="*/ 6440241 h 6858000"/>
              <a:gd name="connsiteX337" fmla="*/ 4477543 w 7467600"/>
              <a:gd name="connsiteY337" fmla="*/ 6674836 h 6858000"/>
              <a:gd name="connsiteX338" fmla="*/ 4329957 w 7467600"/>
              <a:gd name="connsiteY338" fmla="*/ 6858000 h 6858000"/>
              <a:gd name="connsiteX339" fmla="*/ 4218595 w 7467600"/>
              <a:gd name="connsiteY339" fmla="*/ 6858000 h 6858000"/>
              <a:gd name="connsiteX340" fmla="*/ 4368888 w 7467600"/>
              <a:gd name="connsiteY340" fmla="*/ 6668412 h 6858000"/>
              <a:gd name="connsiteX341" fmla="*/ 4563091 w 7467600"/>
              <a:gd name="connsiteY341" fmla="*/ 6442508 h 6858000"/>
              <a:gd name="connsiteX342" fmla="*/ 5387324 w 7467600"/>
              <a:gd name="connsiteY342" fmla="*/ 5705830 h 6858000"/>
              <a:gd name="connsiteX343" fmla="*/ 5073620 w 7467600"/>
              <a:gd name="connsiteY343" fmla="*/ 5955437 h 6858000"/>
              <a:gd name="connsiteX344" fmla="*/ 4689789 w 7467600"/>
              <a:gd name="connsiteY344" fmla="*/ 6268382 h 6858000"/>
              <a:gd name="connsiteX345" fmla="*/ 4418722 w 7467600"/>
              <a:gd name="connsiteY345" fmla="*/ 6570886 h 6858000"/>
              <a:gd name="connsiteX346" fmla="*/ 4214944 w 7467600"/>
              <a:gd name="connsiteY346" fmla="*/ 6858000 h 6858000"/>
              <a:gd name="connsiteX347" fmla="*/ 4177898 w 7467600"/>
              <a:gd name="connsiteY347" fmla="*/ 6858000 h 6858000"/>
              <a:gd name="connsiteX348" fmla="*/ 4391597 w 7467600"/>
              <a:gd name="connsiteY348" fmla="*/ 6556370 h 6858000"/>
              <a:gd name="connsiteX349" fmla="*/ 4668889 w 7467600"/>
              <a:gd name="connsiteY349" fmla="*/ 6246399 h 6858000"/>
              <a:gd name="connsiteX350" fmla="*/ 5055427 w 7467600"/>
              <a:gd name="connsiteY350" fmla="*/ 5931476 h 6858000"/>
              <a:gd name="connsiteX351" fmla="*/ 5371814 w 7467600"/>
              <a:gd name="connsiteY351" fmla="*/ 5678975 h 6858000"/>
              <a:gd name="connsiteX352" fmla="*/ 4987918 w 7467600"/>
              <a:gd name="connsiteY352" fmla="*/ 5838701 h 6858000"/>
              <a:gd name="connsiteX353" fmla="*/ 4317146 w 7467600"/>
              <a:gd name="connsiteY353" fmla="*/ 6587716 h 6858000"/>
              <a:gd name="connsiteX354" fmla="*/ 4171627 w 7467600"/>
              <a:gd name="connsiteY354" fmla="*/ 6858000 h 6858000"/>
              <a:gd name="connsiteX355" fmla="*/ 4081585 w 7467600"/>
              <a:gd name="connsiteY355" fmla="*/ 6858000 h 6858000"/>
              <a:gd name="connsiteX356" fmla="*/ 4238603 w 7467600"/>
              <a:gd name="connsiteY356" fmla="*/ 6559341 h 6858000"/>
              <a:gd name="connsiteX357" fmla="*/ 4778333 w 7467600"/>
              <a:gd name="connsiteY357" fmla="*/ 5873626 h 6858000"/>
              <a:gd name="connsiteX358" fmla="*/ 5414185 w 7467600"/>
              <a:gd name="connsiteY358" fmla="*/ 5573882 h 6858000"/>
              <a:gd name="connsiteX359" fmla="*/ 5959648 w 7467600"/>
              <a:gd name="connsiteY359" fmla="*/ 4760797 h 6858000"/>
              <a:gd name="connsiteX360" fmla="*/ 5355019 w 7467600"/>
              <a:gd name="connsiteY360" fmla="*/ 4734672 h 6858000"/>
              <a:gd name="connsiteX361" fmla="*/ 5083565 w 7467600"/>
              <a:gd name="connsiteY361" fmla="*/ 5179121 h 6858000"/>
              <a:gd name="connsiteX362" fmla="*/ 4713577 w 7467600"/>
              <a:gd name="connsiteY362" fmla="*/ 5616803 h 6858000"/>
              <a:gd name="connsiteX363" fmla="*/ 3989559 w 7467600"/>
              <a:gd name="connsiteY363" fmla="*/ 6145945 h 6858000"/>
              <a:gd name="connsiteX364" fmla="*/ 3939824 w 7467600"/>
              <a:gd name="connsiteY364" fmla="*/ 6066900 h 6858000"/>
              <a:gd name="connsiteX365" fmla="*/ 4584537 w 7467600"/>
              <a:gd name="connsiteY365" fmla="*/ 5324826 h 6858000"/>
              <a:gd name="connsiteX366" fmla="*/ 5037105 w 7467600"/>
              <a:gd name="connsiteY366" fmla="*/ 5088765 h 6858000"/>
              <a:gd name="connsiteX367" fmla="*/ 5039930 w 7467600"/>
              <a:gd name="connsiteY367" fmla="*/ 5089585 h 6858000"/>
              <a:gd name="connsiteX368" fmla="*/ 5263764 w 7467600"/>
              <a:gd name="connsiteY368" fmla="*/ 4735525 h 6858000"/>
              <a:gd name="connsiteX369" fmla="*/ 4086300 w 7467600"/>
              <a:gd name="connsiteY369" fmla="*/ 4884599 h 6858000"/>
              <a:gd name="connsiteX370" fmla="*/ 4085485 w 7467600"/>
              <a:gd name="connsiteY370" fmla="*/ 4899070 h 6858000"/>
              <a:gd name="connsiteX371" fmla="*/ 3871915 w 7467600"/>
              <a:gd name="connsiteY371" fmla="*/ 5253645 h 6858000"/>
              <a:gd name="connsiteX372" fmla="*/ 3799374 w 7467600"/>
              <a:gd name="connsiteY372" fmla="*/ 5466127 h 6858000"/>
              <a:gd name="connsiteX373" fmla="*/ 3498850 w 7467600"/>
              <a:gd name="connsiteY373" fmla="*/ 6661888 h 6858000"/>
              <a:gd name="connsiteX374" fmla="*/ 3399216 w 7467600"/>
              <a:gd name="connsiteY374" fmla="*/ 6858000 h 6858000"/>
              <a:gd name="connsiteX375" fmla="*/ 3303688 w 7467600"/>
              <a:gd name="connsiteY375" fmla="*/ 6858000 h 6858000"/>
              <a:gd name="connsiteX376" fmla="*/ 3391774 w 7467600"/>
              <a:gd name="connsiteY376" fmla="*/ 6697181 h 6858000"/>
              <a:gd name="connsiteX377" fmla="*/ 3735540 w 7467600"/>
              <a:gd name="connsiteY377" fmla="*/ 5546923 h 6858000"/>
              <a:gd name="connsiteX378" fmla="*/ 3729438 w 7467600"/>
              <a:gd name="connsiteY378" fmla="*/ 5569058 h 6858000"/>
              <a:gd name="connsiteX379" fmla="*/ 3707782 w 7467600"/>
              <a:gd name="connsiteY379" fmla="*/ 5644908 h 6858000"/>
              <a:gd name="connsiteX380" fmla="*/ 3583827 w 7467600"/>
              <a:gd name="connsiteY380" fmla="*/ 6039215 h 6858000"/>
              <a:gd name="connsiteX381" fmla="*/ 3547861 w 7467600"/>
              <a:gd name="connsiteY381" fmla="*/ 6129609 h 6858000"/>
              <a:gd name="connsiteX382" fmla="*/ 3490905 w 7467600"/>
              <a:gd name="connsiteY382" fmla="*/ 6277660 h 6858000"/>
              <a:gd name="connsiteX383" fmla="*/ 3455859 w 7467600"/>
              <a:gd name="connsiteY383" fmla="*/ 6391301 h 6858000"/>
              <a:gd name="connsiteX384" fmla="*/ 3429112 w 7467600"/>
              <a:gd name="connsiteY384" fmla="*/ 6479469 h 6858000"/>
              <a:gd name="connsiteX385" fmla="*/ 3304862 w 7467600"/>
              <a:gd name="connsiteY385" fmla="*/ 6796476 h 6858000"/>
              <a:gd name="connsiteX386" fmla="*/ 3276071 w 7467600"/>
              <a:gd name="connsiteY386" fmla="*/ 6858000 h 6858000"/>
              <a:gd name="connsiteX387" fmla="*/ 3240805 w 7467600"/>
              <a:gd name="connsiteY387" fmla="*/ 6858000 h 6858000"/>
              <a:gd name="connsiteX388" fmla="*/ 3275917 w 7467600"/>
              <a:gd name="connsiteY388" fmla="*/ 6783192 h 6858000"/>
              <a:gd name="connsiteX389" fmla="*/ 3399358 w 7467600"/>
              <a:gd name="connsiteY389" fmla="*/ 6469011 h 6858000"/>
              <a:gd name="connsiteX390" fmla="*/ 3425650 w 7467600"/>
              <a:gd name="connsiteY390" fmla="*/ 6381333 h 6858000"/>
              <a:gd name="connsiteX391" fmla="*/ 3460661 w 7467600"/>
              <a:gd name="connsiteY391" fmla="*/ 6266763 h 6858000"/>
              <a:gd name="connsiteX392" fmla="*/ 3518021 w 7467600"/>
              <a:gd name="connsiteY392" fmla="*/ 6117298 h 6858000"/>
              <a:gd name="connsiteX393" fmla="*/ 3554035 w 7467600"/>
              <a:gd name="connsiteY393" fmla="*/ 6027832 h 6858000"/>
              <a:gd name="connsiteX394" fmla="*/ 3677174 w 7467600"/>
              <a:gd name="connsiteY394" fmla="*/ 5636351 h 6858000"/>
              <a:gd name="connsiteX395" fmla="*/ 3698819 w 7467600"/>
              <a:gd name="connsiteY395" fmla="*/ 5560503 h 6858000"/>
              <a:gd name="connsiteX396" fmla="*/ 3702094 w 7467600"/>
              <a:gd name="connsiteY396" fmla="*/ 5549194 h 6858000"/>
              <a:gd name="connsiteX397" fmla="*/ 3398355 w 7467600"/>
              <a:gd name="connsiteY397" fmla="*/ 6094603 h 6858000"/>
              <a:gd name="connsiteX398" fmla="*/ 3193941 w 7467600"/>
              <a:gd name="connsiteY398" fmla="*/ 6798775 h 6858000"/>
              <a:gd name="connsiteX399" fmla="*/ 3184140 w 7467600"/>
              <a:gd name="connsiteY399" fmla="*/ 6858000 h 6858000"/>
              <a:gd name="connsiteX400" fmla="*/ 3099978 w 7467600"/>
              <a:gd name="connsiteY400" fmla="*/ 6858000 h 6858000"/>
              <a:gd name="connsiteX401" fmla="*/ 3101556 w 7467600"/>
              <a:gd name="connsiteY401" fmla="*/ 6843337 h 6858000"/>
              <a:gd name="connsiteX402" fmla="*/ 3370162 w 7467600"/>
              <a:gd name="connsiteY402" fmla="*/ 5785550 h 6858000"/>
              <a:gd name="connsiteX403" fmla="*/ 3746477 w 7467600"/>
              <a:gd name="connsiteY403" fmla="*/ 5377889 h 6858000"/>
              <a:gd name="connsiteX404" fmla="*/ 3863399 w 7467600"/>
              <a:gd name="connsiteY404" fmla="*/ 5087257 h 6858000"/>
              <a:gd name="connsiteX405" fmla="*/ 3968712 w 7467600"/>
              <a:gd name="connsiteY405" fmla="*/ 4913989 h 6858000"/>
              <a:gd name="connsiteX406" fmla="*/ 2792390 w 7467600"/>
              <a:gd name="connsiteY406" fmla="*/ 5382974 h 6858000"/>
              <a:gd name="connsiteX407" fmla="*/ 2714982 w 7467600"/>
              <a:gd name="connsiteY407" fmla="*/ 5427051 h 6858000"/>
              <a:gd name="connsiteX408" fmla="*/ 2813361 w 7467600"/>
              <a:gd name="connsiteY408" fmla="*/ 6023912 h 6858000"/>
              <a:gd name="connsiteX409" fmla="*/ 2688430 w 7467600"/>
              <a:gd name="connsiteY409" fmla="*/ 6801564 h 6858000"/>
              <a:gd name="connsiteX410" fmla="*/ 2629626 w 7467600"/>
              <a:gd name="connsiteY410" fmla="*/ 6763394 h 6858000"/>
              <a:gd name="connsiteX411" fmla="*/ 2565328 w 7467600"/>
              <a:gd name="connsiteY411" fmla="*/ 5516399 h 6858000"/>
              <a:gd name="connsiteX412" fmla="*/ 1922999 w 7467600"/>
              <a:gd name="connsiteY412" fmla="*/ 5980343 h 6858000"/>
              <a:gd name="connsiteX413" fmla="*/ 1950261 w 7467600"/>
              <a:gd name="connsiteY413" fmla="*/ 6405858 h 6858000"/>
              <a:gd name="connsiteX414" fmla="*/ 2365554 w 7467600"/>
              <a:gd name="connsiteY414" fmla="*/ 6759107 h 6858000"/>
              <a:gd name="connsiteX415" fmla="*/ 2424142 w 7467600"/>
              <a:gd name="connsiteY415" fmla="*/ 6858000 h 6858000"/>
              <a:gd name="connsiteX416" fmla="*/ 2395994 w 7467600"/>
              <a:gd name="connsiteY416" fmla="*/ 6858000 h 6858000"/>
              <a:gd name="connsiteX417" fmla="*/ 2392863 w 7467600"/>
              <a:gd name="connsiteY417" fmla="*/ 6852964 h 6858000"/>
              <a:gd name="connsiteX418" fmla="*/ 2017589 w 7467600"/>
              <a:gd name="connsiteY418" fmla="*/ 6493982 h 6858000"/>
              <a:gd name="connsiteX419" fmla="*/ 2147336 w 7467600"/>
              <a:gd name="connsiteY419" fmla="*/ 6594052 h 6858000"/>
              <a:gd name="connsiteX420" fmla="*/ 2207047 w 7467600"/>
              <a:gd name="connsiteY420" fmla="*/ 6654540 h 6858000"/>
              <a:gd name="connsiteX421" fmla="*/ 2299106 w 7467600"/>
              <a:gd name="connsiteY421" fmla="*/ 6778931 h 6858000"/>
              <a:gd name="connsiteX422" fmla="*/ 2314430 w 7467600"/>
              <a:gd name="connsiteY422" fmla="*/ 6801144 h 6858000"/>
              <a:gd name="connsiteX423" fmla="*/ 2352406 w 7467600"/>
              <a:gd name="connsiteY423" fmla="*/ 6858000 h 6858000"/>
              <a:gd name="connsiteX424" fmla="*/ 2314492 w 7467600"/>
              <a:gd name="connsiteY424" fmla="*/ 6858000 h 6858000"/>
              <a:gd name="connsiteX425" fmla="*/ 2288095 w 7467600"/>
              <a:gd name="connsiteY425" fmla="*/ 6818030 h 6858000"/>
              <a:gd name="connsiteX426" fmla="*/ 2272768 w 7467600"/>
              <a:gd name="connsiteY426" fmla="*/ 6795822 h 6858000"/>
              <a:gd name="connsiteX427" fmla="*/ 2182715 w 7467600"/>
              <a:gd name="connsiteY427" fmla="*/ 6675071 h 6858000"/>
              <a:gd name="connsiteX428" fmla="*/ 2032061 w 7467600"/>
              <a:gd name="connsiteY428" fmla="*/ 6541380 h 6858000"/>
              <a:gd name="connsiteX429" fmla="*/ 2257220 w 7467600"/>
              <a:gd name="connsiteY429" fmla="*/ 6826257 h 6858000"/>
              <a:gd name="connsiteX430" fmla="*/ 2281324 w 7467600"/>
              <a:gd name="connsiteY430" fmla="*/ 6858000 h 6858000"/>
              <a:gd name="connsiteX431" fmla="*/ 2242860 w 7467600"/>
              <a:gd name="connsiteY431" fmla="*/ 6858000 h 6858000"/>
              <a:gd name="connsiteX432" fmla="*/ 2232818 w 7467600"/>
              <a:gd name="connsiteY432" fmla="*/ 6844926 h 6858000"/>
              <a:gd name="connsiteX433" fmla="*/ 1990172 w 7467600"/>
              <a:gd name="connsiteY433" fmla="*/ 6542121 h 6858000"/>
              <a:gd name="connsiteX434" fmla="*/ 2124090 w 7467600"/>
              <a:gd name="connsiteY434" fmla="*/ 6761017 h 6858000"/>
              <a:gd name="connsiteX435" fmla="*/ 2200380 w 7467600"/>
              <a:gd name="connsiteY435" fmla="*/ 6858000 h 6858000"/>
              <a:gd name="connsiteX436" fmla="*/ 2147507 w 7467600"/>
              <a:gd name="connsiteY436" fmla="*/ 6858000 h 6858000"/>
              <a:gd name="connsiteX437" fmla="*/ 2070668 w 7467600"/>
              <a:gd name="connsiteY437" fmla="*/ 6761520 h 6858000"/>
              <a:gd name="connsiteX438" fmla="*/ 1975142 w 7467600"/>
              <a:gd name="connsiteY438" fmla="*/ 6585570 h 6858000"/>
              <a:gd name="connsiteX439" fmla="*/ 2050035 w 7467600"/>
              <a:gd name="connsiteY439" fmla="*/ 6813345 h 6858000"/>
              <a:gd name="connsiteX440" fmla="*/ 2063025 w 7467600"/>
              <a:gd name="connsiteY440" fmla="*/ 6858000 h 6858000"/>
              <a:gd name="connsiteX441" fmla="*/ 2021675 w 7467600"/>
              <a:gd name="connsiteY441" fmla="*/ 6858000 h 6858000"/>
              <a:gd name="connsiteX442" fmla="*/ 2019308 w 7467600"/>
              <a:gd name="connsiteY442" fmla="*/ 6847118 h 6858000"/>
              <a:gd name="connsiteX443" fmla="*/ 1938835 w 7467600"/>
              <a:gd name="connsiteY443" fmla="*/ 6551160 h 6858000"/>
              <a:gd name="connsiteX444" fmla="*/ 1953230 w 7467600"/>
              <a:gd name="connsiteY444" fmla="*/ 6759699 h 6858000"/>
              <a:gd name="connsiteX445" fmla="*/ 1956763 w 7467600"/>
              <a:gd name="connsiteY445" fmla="*/ 6778191 h 6858000"/>
              <a:gd name="connsiteX446" fmla="*/ 1967925 w 7467600"/>
              <a:gd name="connsiteY446" fmla="*/ 6858000 h 6858000"/>
              <a:gd name="connsiteX447" fmla="*/ 1936622 w 7467600"/>
              <a:gd name="connsiteY447" fmla="*/ 6858000 h 6858000"/>
              <a:gd name="connsiteX448" fmla="*/ 1926261 w 7467600"/>
              <a:gd name="connsiteY448" fmla="*/ 6784064 h 6858000"/>
              <a:gd name="connsiteX449" fmla="*/ 1922724 w 7467600"/>
              <a:gd name="connsiteY449" fmla="*/ 6765577 h 6858000"/>
              <a:gd name="connsiteX450" fmla="*/ 1904650 w 7467600"/>
              <a:gd name="connsiteY450" fmla="*/ 6639616 h 6858000"/>
              <a:gd name="connsiteX451" fmla="*/ 1885273 w 7467600"/>
              <a:gd name="connsiteY451" fmla="*/ 6858000 h 6858000"/>
              <a:gd name="connsiteX452" fmla="*/ 1854363 w 7467600"/>
              <a:gd name="connsiteY452" fmla="*/ 6858000 h 6858000"/>
              <a:gd name="connsiteX453" fmla="*/ 1880391 w 7467600"/>
              <a:gd name="connsiteY453" fmla="*/ 6603796 h 6858000"/>
              <a:gd name="connsiteX454" fmla="*/ 1818273 w 7467600"/>
              <a:gd name="connsiteY454" fmla="*/ 6715729 h 6858000"/>
              <a:gd name="connsiteX455" fmla="*/ 1794691 w 7467600"/>
              <a:gd name="connsiteY455" fmla="*/ 6843239 h 6858000"/>
              <a:gd name="connsiteX456" fmla="*/ 1794914 w 7467600"/>
              <a:gd name="connsiteY456" fmla="*/ 6858000 h 6858000"/>
              <a:gd name="connsiteX457" fmla="*/ 1746128 w 7467600"/>
              <a:gd name="connsiteY457" fmla="*/ 6858000 h 6858000"/>
              <a:gd name="connsiteX458" fmla="*/ 1753934 w 7467600"/>
              <a:gd name="connsiteY458" fmla="*/ 6724796 h 6858000"/>
              <a:gd name="connsiteX459" fmla="*/ 1792053 w 7467600"/>
              <a:gd name="connsiteY459" fmla="*/ 6572396 h 6858000"/>
              <a:gd name="connsiteX460" fmla="*/ 1862248 w 7467600"/>
              <a:gd name="connsiteY460" fmla="*/ 6266397 h 6858000"/>
              <a:gd name="connsiteX461" fmla="*/ 1862250 w 7467600"/>
              <a:gd name="connsiteY461" fmla="*/ 6033531 h 6858000"/>
              <a:gd name="connsiteX462" fmla="*/ 1211999 w 7467600"/>
              <a:gd name="connsiteY462" fmla="*/ 6683610 h 6858000"/>
              <a:gd name="connsiteX463" fmla="*/ 1213266 w 7467600"/>
              <a:gd name="connsiteY463" fmla="*/ 6691947 h 6858000"/>
              <a:gd name="connsiteX464" fmla="*/ 1203370 w 7467600"/>
              <a:gd name="connsiteY464" fmla="*/ 6850676 h 6858000"/>
              <a:gd name="connsiteX465" fmla="*/ 1203671 w 7467600"/>
              <a:gd name="connsiteY465" fmla="*/ 6858000 h 6858000"/>
              <a:gd name="connsiteX466" fmla="*/ 1143180 w 7467600"/>
              <a:gd name="connsiteY466" fmla="*/ 6858000 h 6858000"/>
              <a:gd name="connsiteX467" fmla="*/ 1142176 w 7467600"/>
              <a:gd name="connsiteY467" fmla="*/ 6766045 h 6858000"/>
              <a:gd name="connsiteX468" fmla="*/ 1067484 w 7467600"/>
              <a:gd name="connsiteY468" fmla="*/ 6858000 h 6858000"/>
              <a:gd name="connsiteX469" fmla="*/ 953928 w 7467600"/>
              <a:gd name="connsiteY469" fmla="*/ 6858000 h 6858000"/>
              <a:gd name="connsiteX470" fmla="*/ 959715 w 7467600"/>
              <a:gd name="connsiteY470" fmla="*/ 6850185 h 6858000"/>
              <a:gd name="connsiteX471" fmla="*/ 1483788 w 7467600"/>
              <a:gd name="connsiteY471" fmla="*/ 6259174 h 6858000"/>
              <a:gd name="connsiteX472" fmla="*/ 1100671 w 7467600"/>
              <a:gd name="connsiteY472" fmla="*/ 6252137 h 6858000"/>
              <a:gd name="connsiteX473" fmla="*/ 1090144 w 7467600"/>
              <a:gd name="connsiteY473" fmla="*/ 6256748 h 6858000"/>
              <a:gd name="connsiteX474" fmla="*/ 1095872 w 7467600"/>
              <a:gd name="connsiteY474" fmla="*/ 6271892 h 6858000"/>
              <a:gd name="connsiteX475" fmla="*/ 262785 w 7467600"/>
              <a:gd name="connsiteY475" fmla="*/ 6845450 h 6858000"/>
              <a:gd name="connsiteX476" fmla="*/ 209968 w 7467600"/>
              <a:gd name="connsiteY476" fmla="*/ 6770713 h 6858000"/>
              <a:gd name="connsiteX477" fmla="*/ 873460 w 7467600"/>
              <a:gd name="connsiteY477" fmla="*/ 6253768 h 6858000"/>
              <a:gd name="connsiteX478" fmla="*/ 192686 w 7467600"/>
              <a:gd name="connsiteY478" fmla="*/ 5849257 h 6858000"/>
              <a:gd name="connsiteX479" fmla="*/ 4696 w 7467600"/>
              <a:gd name="connsiteY479" fmla="*/ 5697668 h 6858000"/>
              <a:gd name="connsiteX480" fmla="*/ 0 w 7467600"/>
              <a:gd name="connsiteY480" fmla="*/ 5689984 h 6858000"/>
              <a:gd name="connsiteX481" fmla="*/ 0 w 7467600"/>
              <a:gd name="connsiteY481" fmla="*/ 5513472 h 6858000"/>
              <a:gd name="connsiteX482" fmla="*/ 174101 w 7467600"/>
              <a:gd name="connsiteY482" fmla="*/ 5620277 h 6858000"/>
              <a:gd name="connsiteX483" fmla="*/ 891800 w 7467600"/>
              <a:gd name="connsiteY483" fmla="*/ 6036935 h 6858000"/>
              <a:gd name="connsiteX484" fmla="*/ 1072219 w 7467600"/>
              <a:gd name="connsiteY484" fmla="*/ 6169443 h 6858000"/>
              <a:gd name="connsiteX485" fmla="*/ 1074117 w 7467600"/>
              <a:gd name="connsiteY485" fmla="*/ 6170301 h 6858000"/>
              <a:gd name="connsiteX486" fmla="*/ 1083114 w 7467600"/>
              <a:gd name="connsiteY486" fmla="*/ 6174131 h 6858000"/>
              <a:gd name="connsiteX487" fmla="*/ 1543010 w 7467600"/>
              <a:gd name="connsiteY487" fmla="*/ 6191140 h 6858000"/>
              <a:gd name="connsiteX488" fmla="*/ 1551080 w 7467600"/>
              <a:gd name="connsiteY488" fmla="*/ 6195006 h 6858000"/>
              <a:gd name="connsiteX489" fmla="*/ 2345443 w 7467600"/>
              <a:gd name="connsiteY489" fmla="*/ 5549882 h 6858000"/>
              <a:gd name="connsiteX490" fmla="*/ 1721499 w 7467600"/>
              <a:gd name="connsiteY490" fmla="*/ 5599969 h 6858000"/>
              <a:gd name="connsiteX491" fmla="*/ 767716 w 7467600"/>
              <a:gd name="connsiteY491" fmla="*/ 5472768 h 6858000"/>
              <a:gd name="connsiteX492" fmla="*/ 722147 w 7467600"/>
              <a:gd name="connsiteY492" fmla="*/ 5393091 h 6858000"/>
              <a:gd name="connsiteX493" fmla="*/ 1485552 w 7467600"/>
              <a:gd name="connsiteY493" fmla="*/ 5313202 h 6858000"/>
              <a:gd name="connsiteX494" fmla="*/ 2143004 w 7467600"/>
              <a:gd name="connsiteY494" fmla="*/ 5402420 h 6858000"/>
              <a:gd name="connsiteX495" fmla="*/ 1933391 w 7467600"/>
              <a:gd name="connsiteY495" fmla="*/ 5156971 h 6858000"/>
              <a:gd name="connsiteX496" fmla="*/ 1827118 w 7467600"/>
              <a:gd name="connsiteY496" fmla="*/ 4968410 h 6858000"/>
              <a:gd name="connsiteX497" fmla="*/ 1837349 w 7467600"/>
              <a:gd name="connsiteY497" fmla="*/ 4956357 h 6858000"/>
              <a:gd name="connsiteX498" fmla="*/ 2162835 w 7467600"/>
              <a:gd name="connsiteY498" fmla="*/ 5187853 h 6858000"/>
              <a:gd name="connsiteX499" fmla="*/ 2257167 w 7467600"/>
              <a:gd name="connsiteY499" fmla="*/ 5462123 h 6858000"/>
              <a:gd name="connsiteX500" fmla="*/ 2261598 w 7467600"/>
              <a:gd name="connsiteY500" fmla="*/ 5467998 h 6858000"/>
              <a:gd name="connsiteX501" fmla="*/ 2437177 w 7467600"/>
              <a:gd name="connsiteY501" fmla="*/ 5479608 h 6858000"/>
              <a:gd name="connsiteX502" fmla="*/ 2445247 w 7467600"/>
              <a:gd name="connsiteY502" fmla="*/ 5483476 h 6858000"/>
              <a:gd name="connsiteX503" fmla="*/ 2743626 w 7467600"/>
              <a:gd name="connsiteY503" fmla="*/ 5304819 h 6858000"/>
              <a:gd name="connsiteX504" fmla="*/ 3048102 w 7467600"/>
              <a:gd name="connsiteY504" fmla="*/ 5150595 h 6858000"/>
              <a:gd name="connsiteX505" fmla="*/ 1799414 w 7467600"/>
              <a:gd name="connsiteY505" fmla="*/ 4694732 h 6858000"/>
              <a:gd name="connsiteX506" fmla="*/ 1771735 w 7467600"/>
              <a:gd name="connsiteY506" fmla="*/ 4619929 h 6858000"/>
              <a:gd name="connsiteX507" fmla="*/ 3104273 w 7467600"/>
              <a:gd name="connsiteY507" fmla="*/ 5076159 h 6858000"/>
              <a:gd name="connsiteX508" fmla="*/ 3113245 w 7467600"/>
              <a:gd name="connsiteY508" fmla="*/ 5090705 h 6858000"/>
              <a:gd name="connsiteX509" fmla="*/ 3126294 w 7467600"/>
              <a:gd name="connsiteY509" fmla="*/ 5114400 h 6858000"/>
              <a:gd name="connsiteX510" fmla="*/ 3937433 w 7467600"/>
              <a:gd name="connsiteY510" fmla="*/ 4830473 h 6858000"/>
              <a:gd name="connsiteX511" fmla="*/ 3590475 w 7467600"/>
              <a:gd name="connsiteY511" fmla="*/ 4597974 h 6858000"/>
              <a:gd name="connsiteX512" fmla="*/ 3100264 w 7467600"/>
              <a:gd name="connsiteY512" fmla="*/ 4579845 h 6858000"/>
              <a:gd name="connsiteX513" fmla="*/ 2183576 w 7467600"/>
              <a:gd name="connsiteY513" fmla="*/ 4227150 h 6858000"/>
              <a:gd name="connsiteX514" fmla="*/ 2151029 w 7467600"/>
              <a:gd name="connsiteY514" fmla="*/ 4146947 h 6858000"/>
              <a:gd name="connsiteX515" fmla="*/ 3563434 w 7467600"/>
              <a:gd name="connsiteY515" fmla="*/ 4469115 h 6858000"/>
              <a:gd name="connsiteX516" fmla="*/ 3177952 w 7467600"/>
              <a:gd name="connsiteY516" fmla="*/ 3657386 h 6858000"/>
              <a:gd name="connsiteX517" fmla="*/ 3189263 w 7467600"/>
              <a:gd name="connsiteY517" fmla="*/ 3625726 h 6858000"/>
              <a:gd name="connsiteX518" fmla="*/ 3560912 w 7467600"/>
              <a:gd name="connsiteY518" fmla="*/ 4079863 h 6858000"/>
              <a:gd name="connsiteX519" fmla="*/ 3626636 w 7467600"/>
              <a:gd name="connsiteY519" fmla="*/ 4512230 h 6858000"/>
              <a:gd name="connsiteX520" fmla="*/ 3653088 w 7467600"/>
              <a:gd name="connsiteY520" fmla="*/ 4521417 h 6858000"/>
              <a:gd name="connsiteX521" fmla="*/ 3988128 w 7467600"/>
              <a:gd name="connsiteY521" fmla="*/ 4817267 h 6858000"/>
              <a:gd name="connsiteX522" fmla="*/ 4830582 w 7467600"/>
              <a:gd name="connsiteY522" fmla="*/ 4676000 h 6858000"/>
              <a:gd name="connsiteX523" fmla="*/ 4830100 w 7467600"/>
              <a:gd name="connsiteY523" fmla="*/ 4675554 h 6858000"/>
              <a:gd name="connsiteX524" fmla="*/ 4036318 w 7467600"/>
              <a:gd name="connsiteY524" fmla="*/ 4147013 h 6858000"/>
              <a:gd name="connsiteX525" fmla="*/ 3432098 w 7467600"/>
              <a:gd name="connsiteY525" fmla="*/ 3537312 h 6858000"/>
              <a:gd name="connsiteX526" fmla="*/ 3446761 w 7467600"/>
              <a:gd name="connsiteY526" fmla="*/ 3461278 h 6858000"/>
              <a:gd name="connsiteX527" fmla="*/ 4419733 w 7467600"/>
              <a:gd name="connsiteY527" fmla="*/ 3963555 h 6858000"/>
              <a:gd name="connsiteX528" fmla="*/ 4781371 w 7467600"/>
              <a:gd name="connsiteY528" fmla="*/ 4458604 h 6858000"/>
              <a:gd name="connsiteX529" fmla="*/ 4780440 w 7467600"/>
              <a:gd name="connsiteY529" fmla="*/ 4470290 h 6858000"/>
              <a:gd name="connsiteX530" fmla="*/ 4898954 w 7467600"/>
              <a:gd name="connsiteY530" fmla="*/ 4662092 h 6858000"/>
              <a:gd name="connsiteX531" fmla="*/ 4900699 w 7467600"/>
              <a:gd name="connsiteY531" fmla="*/ 4670867 h 6858000"/>
              <a:gd name="connsiteX532" fmla="*/ 5714511 w 7467600"/>
              <a:gd name="connsiteY532" fmla="*/ 4663483 h 6858000"/>
              <a:gd name="connsiteX533" fmla="*/ 5464793 w 7467600"/>
              <a:gd name="connsiteY533" fmla="*/ 4393556 h 6858000"/>
              <a:gd name="connsiteX534" fmla="*/ 5461897 w 7467600"/>
              <a:gd name="connsiteY534" fmla="*/ 4390879 h 6858000"/>
              <a:gd name="connsiteX535" fmla="*/ 4294126 w 7467600"/>
              <a:gd name="connsiteY535" fmla="*/ 3303048 h 6858000"/>
              <a:gd name="connsiteX536" fmla="*/ 4305321 w 7467600"/>
              <a:gd name="connsiteY536" fmla="*/ 3256953 h 6858000"/>
              <a:gd name="connsiteX537" fmla="*/ 4949299 w 7467600"/>
              <a:gd name="connsiteY537" fmla="*/ 3766336 h 6858000"/>
              <a:gd name="connsiteX538" fmla="*/ 5291452 w 7467600"/>
              <a:gd name="connsiteY538" fmla="*/ 4076801 h 6858000"/>
              <a:gd name="connsiteX539" fmla="*/ 5434998 w 7467600"/>
              <a:gd name="connsiteY539" fmla="*/ 4254100 h 6858000"/>
              <a:gd name="connsiteX540" fmla="*/ 5351015 w 7467600"/>
              <a:gd name="connsiteY540" fmla="*/ 3760989 h 6858000"/>
              <a:gd name="connsiteX541" fmla="*/ 5413780 w 7467600"/>
              <a:gd name="connsiteY541" fmla="*/ 2966265 h 6858000"/>
              <a:gd name="connsiteX542" fmla="*/ 5425627 w 7467600"/>
              <a:gd name="connsiteY542" fmla="*/ 2954192 h 6858000"/>
              <a:gd name="connsiteX543" fmla="*/ 6604735 w 7467600"/>
              <a:gd name="connsiteY543" fmla="*/ 2041381 h 6858000"/>
              <a:gd name="connsiteX544" fmla="*/ 7204487 w 7467600"/>
              <a:gd name="connsiteY544" fmla="*/ 2742112 h 6858000"/>
              <a:gd name="connsiteX545" fmla="*/ 7131592 w 7467600"/>
              <a:gd name="connsiteY545" fmla="*/ 2672096 h 6858000"/>
              <a:gd name="connsiteX546" fmla="*/ 6996344 w 7467600"/>
              <a:gd name="connsiteY546" fmla="*/ 2518310 h 6858000"/>
              <a:gd name="connsiteX547" fmla="*/ 6735495 w 7467600"/>
              <a:gd name="connsiteY547" fmla="*/ 2196890 h 6858000"/>
              <a:gd name="connsiteX548" fmla="*/ 6721901 w 7467600"/>
              <a:gd name="connsiteY548" fmla="*/ 2179274 h 6858000"/>
              <a:gd name="connsiteX549" fmla="*/ 6604735 w 7467600"/>
              <a:gd name="connsiteY549" fmla="*/ 2041381 h 6858000"/>
              <a:gd name="connsiteX550" fmla="*/ 6591670 w 7467600"/>
              <a:gd name="connsiteY550" fmla="*/ 1988277 h 6858000"/>
              <a:gd name="connsiteX551" fmla="*/ 6747349 w 7467600"/>
              <a:gd name="connsiteY551" fmla="*/ 2160069 h 6858000"/>
              <a:gd name="connsiteX552" fmla="*/ 6760943 w 7467600"/>
              <a:gd name="connsiteY552" fmla="*/ 2177686 h 6858000"/>
              <a:gd name="connsiteX553" fmla="*/ 7021065 w 7467600"/>
              <a:gd name="connsiteY553" fmla="*/ 2498102 h 6858000"/>
              <a:gd name="connsiteX554" fmla="*/ 7155223 w 7467600"/>
              <a:gd name="connsiteY554" fmla="*/ 2650386 h 6858000"/>
              <a:gd name="connsiteX555" fmla="*/ 7203167 w 7467600"/>
              <a:gd name="connsiteY555" fmla="*/ 2697288 h 6858000"/>
              <a:gd name="connsiteX556" fmla="*/ 6937703 w 7467600"/>
              <a:gd name="connsiteY556" fmla="*/ 2321981 h 6858000"/>
              <a:gd name="connsiteX557" fmla="*/ 6591670 w 7467600"/>
              <a:gd name="connsiteY557" fmla="*/ 1988277 h 6858000"/>
              <a:gd name="connsiteX558" fmla="*/ 5798671 w 7467600"/>
              <a:gd name="connsiteY558" fmla="*/ 1981601 h 6858000"/>
              <a:gd name="connsiteX559" fmla="*/ 5754709 w 7467600"/>
              <a:gd name="connsiteY559" fmla="*/ 2071454 h 6858000"/>
              <a:gd name="connsiteX560" fmla="*/ 5763044 w 7467600"/>
              <a:gd name="connsiteY560" fmla="*/ 2842206 h 6858000"/>
              <a:gd name="connsiteX561" fmla="*/ 5764974 w 7467600"/>
              <a:gd name="connsiteY561" fmla="*/ 2799609 h 6858000"/>
              <a:gd name="connsiteX562" fmla="*/ 5767665 w 7467600"/>
              <a:gd name="connsiteY562" fmla="*/ 2666409 h 6858000"/>
              <a:gd name="connsiteX563" fmla="*/ 5763055 w 7467600"/>
              <a:gd name="connsiteY563" fmla="*/ 2579705 h 6858000"/>
              <a:gd name="connsiteX564" fmla="*/ 5758079 w 7467600"/>
              <a:gd name="connsiteY564" fmla="*/ 2492508 h 6858000"/>
              <a:gd name="connsiteX565" fmla="*/ 5779325 w 7467600"/>
              <a:gd name="connsiteY565" fmla="*/ 2197069 h 6858000"/>
              <a:gd name="connsiteX566" fmla="*/ 5798671 w 7467600"/>
              <a:gd name="connsiteY566" fmla="*/ 1981601 h 6858000"/>
              <a:gd name="connsiteX567" fmla="*/ 5829202 w 7467600"/>
              <a:gd name="connsiteY567" fmla="*/ 1971679 h 6858000"/>
              <a:gd name="connsiteX568" fmla="*/ 5809558 w 7467600"/>
              <a:gd name="connsiteY568" fmla="*/ 2198043 h 6858000"/>
              <a:gd name="connsiteX569" fmla="*/ 5788653 w 7467600"/>
              <a:gd name="connsiteY569" fmla="*/ 2489430 h 6858000"/>
              <a:gd name="connsiteX570" fmla="*/ 5793439 w 7467600"/>
              <a:gd name="connsiteY570" fmla="*/ 2575235 h 6858000"/>
              <a:gd name="connsiteX571" fmla="*/ 5796837 w 7467600"/>
              <a:gd name="connsiteY571" fmla="*/ 2637633 h 6858000"/>
              <a:gd name="connsiteX572" fmla="*/ 5818614 w 7467600"/>
              <a:gd name="connsiteY572" fmla="*/ 2473055 h 6858000"/>
              <a:gd name="connsiteX573" fmla="*/ 5829202 w 7467600"/>
              <a:gd name="connsiteY573" fmla="*/ 1971679 h 6858000"/>
              <a:gd name="connsiteX574" fmla="*/ 5911389 w 7467600"/>
              <a:gd name="connsiteY574" fmla="*/ 1898371 h 6858000"/>
              <a:gd name="connsiteX575" fmla="*/ 6237627 w 7467600"/>
              <a:gd name="connsiteY575" fmla="*/ 2231921 h 6858000"/>
              <a:gd name="connsiteX576" fmla="*/ 5911389 w 7467600"/>
              <a:gd name="connsiteY576" fmla="*/ 1898371 h 6858000"/>
              <a:gd name="connsiteX577" fmla="*/ 6944437 w 7467600"/>
              <a:gd name="connsiteY577" fmla="*/ 1575402 h 6858000"/>
              <a:gd name="connsiteX578" fmla="*/ 6304730 w 7467600"/>
              <a:gd name="connsiteY578" fmla="*/ 1766654 h 6858000"/>
              <a:gd name="connsiteX579" fmla="*/ 6944437 w 7467600"/>
              <a:gd name="connsiteY579" fmla="*/ 1575402 h 6858000"/>
              <a:gd name="connsiteX580" fmla="*/ 7019523 w 7467600"/>
              <a:gd name="connsiteY580" fmla="*/ 1519450 h 6858000"/>
              <a:gd name="connsiteX581" fmla="*/ 6298091 w 7467600"/>
              <a:gd name="connsiteY581" fmla="*/ 1737122 h 6858000"/>
              <a:gd name="connsiteX582" fmla="*/ 7019523 w 7467600"/>
              <a:gd name="connsiteY582" fmla="*/ 1519450 h 6858000"/>
              <a:gd name="connsiteX583" fmla="*/ 2399523 w 7467600"/>
              <a:gd name="connsiteY583" fmla="*/ 1428234 h 6858000"/>
              <a:gd name="connsiteX584" fmla="*/ 2224982 w 7467600"/>
              <a:gd name="connsiteY584" fmla="*/ 1826201 h 6858000"/>
              <a:gd name="connsiteX585" fmla="*/ 2096099 w 7467600"/>
              <a:gd name="connsiteY585" fmla="*/ 2345900 h 6858000"/>
              <a:gd name="connsiteX586" fmla="*/ 2283317 w 7467600"/>
              <a:gd name="connsiteY586" fmla="*/ 1796925 h 6858000"/>
              <a:gd name="connsiteX587" fmla="*/ 2399523 w 7467600"/>
              <a:gd name="connsiteY587" fmla="*/ 1428234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278707 w 7467600"/>
              <a:gd name="connsiteY597" fmla="*/ 1352270 h 6858000"/>
              <a:gd name="connsiteX598" fmla="*/ 1423821 w 7467600"/>
              <a:gd name="connsiteY598" fmla="*/ 1351958 h 6858000"/>
              <a:gd name="connsiteX599" fmla="*/ 1638521 w 7467600"/>
              <a:gd name="connsiteY599" fmla="*/ 1908470 h 6858000"/>
              <a:gd name="connsiteX600" fmla="*/ 1754199 w 7467600"/>
              <a:gd name="connsiteY600" fmla="*/ 2149284 h 6858000"/>
              <a:gd name="connsiteX601" fmla="*/ 1908359 w 7467600"/>
              <a:gd name="connsiteY601" fmla="*/ 2364988 h 6858000"/>
              <a:gd name="connsiteX602" fmla="*/ 1647661 w 7467600"/>
              <a:gd name="connsiteY602" fmla="*/ 1825945 h 6858000"/>
              <a:gd name="connsiteX603" fmla="*/ 1423821 w 7467600"/>
              <a:gd name="connsiteY603" fmla="*/ 1351958 h 6858000"/>
              <a:gd name="connsiteX604" fmla="*/ 1431890 w 7467600"/>
              <a:gd name="connsiteY604" fmla="*/ 1306475 h 6858000"/>
              <a:gd name="connsiteX605" fmla="*/ 1507597 w 7467600"/>
              <a:gd name="connsiteY605" fmla="*/ 1446132 h 6858000"/>
              <a:gd name="connsiteX606" fmla="*/ 1674586 w 7467600"/>
              <a:gd name="connsiteY606" fmla="*/ 1813832 h 6858000"/>
              <a:gd name="connsiteX607" fmla="*/ 1815950 w 7467600"/>
              <a:gd name="connsiteY607" fmla="*/ 2128564 h 6858000"/>
              <a:gd name="connsiteX608" fmla="*/ 1984242 w 7467600"/>
              <a:gd name="connsiteY608" fmla="*/ 2430829 h 6858000"/>
              <a:gd name="connsiteX609" fmla="*/ 2014023 w 7467600"/>
              <a:gd name="connsiteY609" fmla="*/ 2450995 h 6858000"/>
              <a:gd name="connsiteX610" fmla="*/ 1747337 w 7467600"/>
              <a:gd name="connsiteY610" fmla="*/ 1855264 h 6858000"/>
              <a:gd name="connsiteX611" fmla="*/ 1533749 w 7467600"/>
              <a:gd name="connsiteY611" fmla="*/ 1478656 h 6858000"/>
              <a:gd name="connsiteX612" fmla="*/ 1431890 w 7467600"/>
              <a:gd name="connsiteY612" fmla="*/ 1306475 h 6858000"/>
              <a:gd name="connsiteX613" fmla="*/ 5052692 w 7467600"/>
              <a:gd name="connsiteY613" fmla="*/ 1292994 h 6858000"/>
              <a:gd name="connsiteX614" fmla="*/ 5200661 w 7467600"/>
              <a:gd name="connsiteY614" fmla="*/ 1635186 h 6858000"/>
              <a:gd name="connsiteX615" fmla="*/ 5297138 w 7467600"/>
              <a:gd name="connsiteY615" fmla="*/ 1906351 h 6858000"/>
              <a:gd name="connsiteX616" fmla="*/ 5052692 w 7467600"/>
              <a:gd name="connsiteY616" fmla="*/ 1292994 h 6858000"/>
              <a:gd name="connsiteX617" fmla="*/ 5009948 w 7467600"/>
              <a:gd name="connsiteY617" fmla="*/ 1273619 h 6858000"/>
              <a:gd name="connsiteX618" fmla="*/ 5121777 w 7467600"/>
              <a:gd name="connsiteY618" fmla="*/ 1654213 h 6858000"/>
              <a:gd name="connsiteX619" fmla="*/ 5293545 w 7467600"/>
              <a:gd name="connsiteY619" fmla="*/ 2072247 h 6858000"/>
              <a:gd name="connsiteX620" fmla="*/ 5294042 w 7467600"/>
              <a:gd name="connsiteY620" fmla="*/ 2065019 h 6858000"/>
              <a:gd name="connsiteX621" fmla="*/ 5171936 w 7467600"/>
              <a:gd name="connsiteY621" fmla="*/ 1647613 h 6858000"/>
              <a:gd name="connsiteX622" fmla="*/ 5009948 w 7467600"/>
              <a:gd name="connsiteY622" fmla="*/ 1273619 h 6858000"/>
              <a:gd name="connsiteX623" fmla="*/ 655236 w 7467600"/>
              <a:gd name="connsiteY623" fmla="*/ 1268632 h 6858000"/>
              <a:gd name="connsiteX624" fmla="*/ 839521 w 7467600"/>
              <a:gd name="connsiteY624" fmla="*/ 1685315 h 6858000"/>
              <a:gd name="connsiteX625" fmla="*/ 1109416 w 7467600"/>
              <a:gd name="connsiteY625" fmla="*/ 2061663 h 6858000"/>
              <a:gd name="connsiteX626" fmla="*/ 1298300 w 7467600"/>
              <a:gd name="connsiteY626" fmla="*/ 2247742 h 6858000"/>
              <a:gd name="connsiteX627" fmla="*/ 1125871 w 7467600"/>
              <a:gd name="connsiteY627" fmla="*/ 1989513 h 6858000"/>
              <a:gd name="connsiteX628" fmla="*/ 981574 w 7467600"/>
              <a:gd name="connsiteY628" fmla="*/ 1783157 h 6858000"/>
              <a:gd name="connsiteX629" fmla="*/ 922198 w 7467600"/>
              <a:gd name="connsiteY629" fmla="*/ 1677437 h 6858000"/>
              <a:gd name="connsiteX630" fmla="*/ 869293 w 7467600"/>
              <a:gd name="connsiteY630" fmla="*/ 1583214 h 6858000"/>
              <a:gd name="connsiteX631" fmla="*/ 751431 w 7467600"/>
              <a:gd name="connsiteY631" fmla="*/ 1405731 h 6858000"/>
              <a:gd name="connsiteX632" fmla="*/ 655236 w 7467600"/>
              <a:gd name="connsiteY632" fmla="*/ 1268632 h 6858000"/>
              <a:gd name="connsiteX633" fmla="*/ 6516292 w 7467600"/>
              <a:gd name="connsiteY633" fmla="*/ 1263064 h 6858000"/>
              <a:gd name="connsiteX634" fmla="*/ 5736320 w 7467600"/>
              <a:gd name="connsiteY634" fmla="*/ 1501803 h 6858000"/>
              <a:gd name="connsiteX635" fmla="*/ 6516292 w 7467600"/>
              <a:gd name="connsiteY635" fmla="*/ 1263064 h 6858000"/>
              <a:gd name="connsiteX636" fmla="*/ 291466 w 7467600"/>
              <a:gd name="connsiteY636" fmla="*/ 1250369 h 6858000"/>
              <a:gd name="connsiteX637" fmla="*/ 323180 w 7467600"/>
              <a:gd name="connsiteY637" fmla="*/ 1435283 h 6858000"/>
              <a:gd name="connsiteX638" fmla="*/ 349381 w 7467600"/>
              <a:gd name="connsiteY638" fmla="*/ 1875041 h 6858000"/>
              <a:gd name="connsiteX639" fmla="*/ 374363 w 7467600"/>
              <a:gd name="connsiteY639" fmla="*/ 1506494 h 6858000"/>
              <a:gd name="connsiteX640" fmla="*/ 302168 w 7467600"/>
              <a:gd name="connsiteY640" fmla="*/ 1274495 h 6858000"/>
              <a:gd name="connsiteX641" fmla="*/ 291466 w 7467600"/>
              <a:gd name="connsiteY641" fmla="*/ 1250369 h 6858000"/>
              <a:gd name="connsiteX642" fmla="*/ 678222 w 7467600"/>
              <a:gd name="connsiteY642" fmla="*/ 1248670 h 6858000"/>
              <a:gd name="connsiteX643" fmla="*/ 775536 w 7467600"/>
              <a:gd name="connsiteY643" fmla="*/ 1388015 h 6858000"/>
              <a:gd name="connsiteX644" fmla="*/ 894529 w 7467600"/>
              <a:gd name="connsiteY644" fmla="*/ 1567739 h 6858000"/>
              <a:gd name="connsiteX645" fmla="*/ 948000 w 7467600"/>
              <a:gd name="connsiteY645" fmla="*/ 1663088 h 6858000"/>
              <a:gd name="connsiteX646" fmla="*/ 1006812 w 7467600"/>
              <a:gd name="connsiteY646" fmla="*/ 1767683 h 6858000"/>
              <a:gd name="connsiteX647" fmla="*/ 1149133 w 7467600"/>
              <a:gd name="connsiteY647" fmla="*/ 1971513 h 6858000"/>
              <a:gd name="connsiteX648" fmla="*/ 1333952 w 7467600"/>
              <a:gd name="connsiteY648" fmla="*/ 2251620 h 6858000"/>
              <a:gd name="connsiteX649" fmla="*/ 1337329 w 7467600"/>
              <a:gd name="connsiteY649" fmla="*/ 2258350 h 6858000"/>
              <a:gd name="connsiteX650" fmla="*/ 1014726 w 7467600"/>
              <a:gd name="connsiteY650" fmla="*/ 1615556 h 6858000"/>
              <a:gd name="connsiteX651" fmla="*/ 678222 w 7467600"/>
              <a:gd name="connsiteY651" fmla="*/ 1248670 h 6858000"/>
              <a:gd name="connsiteX652" fmla="*/ 6691602 w 7467600"/>
              <a:gd name="connsiteY652" fmla="*/ 1140573 h 6858000"/>
              <a:gd name="connsiteX653" fmla="*/ 6571100 w 7467600"/>
              <a:gd name="connsiteY653" fmla="*/ 1183662 h 6858000"/>
              <a:gd name="connsiteX654" fmla="*/ 6241687 w 7467600"/>
              <a:gd name="connsiteY654" fmla="*/ 1257600 h 6858000"/>
              <a:gd name="connsiteX655" fmla="*/ 5693009 w 7467600"/>
              <a:gd name="connsiteY655" fmla="*/ 1478256 h 6858000"/>
              <a:gd name="connsiteX656" fmla="*/ 6548420 w 7467600"/>
              <a:gd name="connsiteY656" fmla="*/ 1214599 h 6858000"/>
              <a:gd name="connsiteX657" fmla="*/ 6605473 w 7467600"/>
              <a:gd name="connsiteY657" fmla="*/ 1184686 h 6858000"/>
              <a:gd name="connsiteX658" fmla="*/ 6691602 w 7467600"/>
              <a:gd name="connsiteY658" fmla="*/ 1140573 h 6858000"/>
              <a:gd name="connsiteX659" fmla="*/ 4002475 w 7467600"/>
              <a:gd name="connsiteY659" fmla="*/ 1037802 h 6858000"/>
              <a:gd name="connsiteX660" fmla="*/ 4000324 w 7467600"/>
              <a:gd name="connsiteY660" fmla="*/ 1039362 h 6858000"/>
              <a:gd name="connsiteX661" fmla="*/ 4002862 w 7467600"/>
              <a:gd name="connsiteY661" fmla="*/ 1042866 h 6858000"/>
              <a:gd name="connsiteX662" fmla="*/ 4002475 w 7467600"/>
              <a:gd name="connsiteY662" fmla="*/ 1037802 h 6858000"/>
              <a:gd name="connsiteX663" fmla="*/ 506322 w 7467600"/>
              <a:gd name="connsiteY663" fmla="*/ 1020997 h 6858000"/>
              <a:gd name="connsiteX664" fmla="*/ 533068 w 7467600"/>
              <a:gd name="connsiteY664" fmla="*/ 1029409 h 6858000"/>
              <a:gd name="connsiteX665" fmla="*/ 1232525 w 7467600"/>
              <a:gd name="connsiteY665" fmla="*/ 1804675 h 6858000"/>
              <a:gd name="connsiteX666" fmla="*/ 1388858 w 7467600"/>
              <a:gd name="connsiteY666" fmla="*/ 2368011 h 6858000"/>
              <a:gd name="connsiteX667" fmla="*/ 1384098 w 7467600"/>
              <a:gd name="connsiteY667" fmla="*/ 2378125 h 6858000"/>
              <a:gd name="connsiteX668" fmla="*/ 1425393 w 7467600"/>
              <a:gd name="connsiteY668" fmla="*/ 2589124 h 6858000"/>
              <a:gd name="connsiteX669" fmla="*/ 1424001 w 7467600"/>
              <a:gd name="connsiteY669" fmla="*/ 2597541 h 6858000"/>
              <a:gd name="connsiteX670" fmla="*/ 2152729 w 7467600"/>
              <a:gd name="connsiteY670" fmla="*/ 2864487 h 6858000"/>
              <a:gd name="connsiteX671" fmla="*/ 2020609 w 7467600"/>
              <a:gd name="connsiteY671" fmla="*/ 2539671 h 6858000"/>
              <a:gd name="connsiteX672" fmla="*/ 2018920 w 7467600"/>
              <a:gd name="connsiteY672" fmla="*/ 2536309 h 6858000"/>
              <a:gd name="connsiteX673" fmla="*/ 1342441 w 7467600"/>
              <a:gd name="connsiteY673" fmla="*/ 1173017 h 6858000"/>
              <a:gd name="connsiteX674" fmla="*/ 1367925 w 7467600"/>
              <a:gd name="connsiteY674" fmla="*/ 1135648 h 6858000"/>
              <a:gd name="connsiteX675" fmla="*/ 1771401 w 7467600"/>
              <a:gd name="connsiteY675" fmla="*/ 1806673 h 6858000"/>
              <a:gd name="connsiteX676" fmla="*/ 1972385 w 7467600"/>
              <a:gd name="connsiteY676" fmla="*/ 2198735 h 6858000"/>
              <a:gd name="connsiteX677" fmla="*/ 2040892 w 7467600"/>
              <a:gd name="connsiteY677" fmla="*/ 2405205 h 6858000"/>
              <a:gd name="connsiteX678" fmla="*/ 2131689 w 7467600"/>
              <a:gd name="connsiteY678" fmla="*/ 1936926 h 6858000"/>
              <a:gd name="connsiteX679" fmla="*/ 2454820 w 7467600"/>
              <a:gd name="connsiteY679" fmla="*/ 1248808 h 6858000"/>
              <a:gd name="connsiteX680" fmla="*/ 2492512 w 7467600"/>
              <a:gd name="connsiteY680" fmla="*/ 1302920 h 6858000"/>
              <a:gd name="connsiteX681" fmla="*/ 2081216 w 7467600"/>
              <a:gd name="connsiteY681" fmla="*/ 2527513 h 6858000"/>
              <a:gd name="connsiteX682" fmla="*/ 2081211 w 7467600"/>
              <a:gd name="connsiteY682" fmla="*/ 2528916 h 6858000"/>
              <a:gd name="connsiteX683" fmla="*/ 2199067 w 7467600"/>
              <a:gd name="connsiteY683" fmla="*/ 2884061 h 6858000"/>
              <a:gd name="connsiteX684" fmla="*/ 3192586 w 7467600"/>
              <a:gd name="connsiteY684" fmla="*/ 3411496 h 6858000"/>
              <a:gd name="connsiteX685" fmla="*/ 3182620 w 7467600"/>
              <a:gd name="connsiteY685" fmla="*/ 3483279 h 6858000"/>
              <a:gd name="connsiteX686" fmla="*/ 2435119 w 7467600"/>
              <a:gd name="connsiteY686" fmla="*/ 3080173 h 6858000"/>
              <a:gd name="connsiteX687" fmla="*/ 2410152 w 7467600"/>
              <a:gd name="connsiteY687" fmla="*/ 3063751 h 6858000"/>
              <a:gd name="connsiteX688" fmla="*/ 2408099 w 7467600"/>
              <a:gd name="connsiteY688" fmla="*/ 3064403 h 6858000"/>
              <a:gd name="connsiteX689" fmla="*/ 2407218 w 7467600"/>
              <a:gd name="connsiteY689" fmla="*/ 3070324 h 6858000"/>
              <a:gd name="connsiteX690" fmla="*/ 2380138 w 7467600"/>
              <a:gd name="connsiteY690" fmla="*/ 3099341 h 6858000"/>
              <a:gd name="connsiteX691" fmla="*/ 1765923 w 7467600"/>
              <a:gd name="connsiteY691" fmla="*/ 3581043 h 6858000"/>
              <a:gd name="connsiteX692" fmla="*/ 1702258 w 7467600"/>
              <a:gd name="connsiteY692" fmla="*/ 3612286 h 6858000"/>
              <a:gd name="connsiteX693" fmla="*/ 1538370 w 7467600"/>
              <a:gd name="connsiteY693" fmla="*/ 3811804 h 6858000"/>
              <a:gd name="connsiteX694" fmla="*/ 542867 w 7467600"/>
              <a:gd name="connsiteY694" fmla="*/ 4944092 h 6858000"/>
              <a:gd name="connsiteX695" fmla="*/ 515800 w 7467600"/>
              <a:gd name="connsiteY695" fmla="*/ 4862180 h 6858000"/>
              <a:gd name="connsiteX696" fmla="*/ 909145 w 7467600"/>
              <a:gd name="connsiteY696" fmla="*/ 4199225 h 6858000"/>
              <a:gd name="connsiteX697" fmla="*/ 1214067 w 7467600"/>
              <a:gd name="connsiteY697" fmla="*/ 3908561 h 6858000"/>
              <a:gd name="connsiteX698" fmla="*/ 640967 w 7467600"/>
              <a:gd name="connsiteY698" fmla="*/ 4105601 h 6858000"/>
              <a:gd name="connsiteX699" fmla="*/ 112563 w 7467600"/>
              <a:gd name="connsiteY699" fmla="*/ 4396952 h 6858000"/>
              <a:gd name="connsiteX700" fmla="*/ 0 w 7467600"/>
              <a:gd name="connsiteY700" fmla="*/ 4466006 h 6858000"/>
              <a:gd name="connsiteX701" fmla="*/ 0 w 7467600"/>
              <a:gd name="connsiteY701" fmla="*/ 4233763 h 6858000"/>
              <a:gd name="connsiteX702" fmla="*/ 36881 w 7467600"/>
              <a:gd name="connsiteY702" fmla="*/ 4200118 h 6858000"/>
              <a:gd name="connsiteX703" fmla="*/ 910534 w 7467600"/>
              <a:gd name="connsiteY703" fmla="*/ 3629753 h 6858000"/>
              <a:gd name="connsiteX704" fmla="*/ 1578717 w 7467600"/>
              <a:gd name="connsiteY704" fmla="*/ 3575982 h 6858000"/>
              <a:gd name="connsiteX705" fmla="*/ 2338780 w 7467600"/>
              <a:gd name="connsiteY705" fmla="*/ 3033725 h 6858000"/>
              <a:gd name="connsiteX706" fmla="*/ 1807991 w 7467600"/>
              <a:gd name="connsiteY706" fmla="*/ 2807184 h 6858000"/>
              <a:gd name="connsiteX707" fmla="*/ 1416358 w 7467600"/>
              <a:gd name="connsiteY707" fmla="*/ 3112571 h 6858000"/>
              <a:gd name="connsiteX708" fmla="*/ 939066 w 7467600"/>
              <a:gd name="connsiteY708" fmla="*/ 3378798 h 6858000"/>
              <a:gd name="connsiteX709" fmla="*/ 115099 w 7467600"/>
              <a:gd name="connsiteY709" fmla="*/ 3607650 h 6858000"/>
              <a:gd name="connsiteX710" fmla="*/ 97284 w 7467600"/>
              <a:gd name="connsiteY710" fmla="*/ 3520393 h 6858000"/>
              <a:gd name="connsiteX711" fmla="*/ 922050 w 7467600"/>
              <a:gd name="connsiteY711" fmla="*/ 3074867 h 6858000"/>
              <a:gd name="connsiteX712" fmla="*/ 1405265 w 7467600"/>
              <a:gd name="connsiteY712" fmla="*/ 3016319 h 6858000"/>
              <a:gd name="connsiteX713" fmla="*/ 1407512 w 7467600"/>
              <a:gd name="connsiteY713" fmla="*/ 3018001 h 6858000"/>
              <a:gd name="connsiteX714" fmla="*/ 1726266 w 7467600"/>
              <a:gd name="connsiteY714" fmla="*/ 2777274 h 6858000"/>
              <a:gd name="connsiteX715" fmla="*/ 625390 w 7467600"/>
              <a:gd name="connsiteY715" fmla="*/ 2514541 h 6858000"/>
              <a:gd name="connsiteX716" fmla="*/ 619799 w 7467600"/>
              <a:gd name="connsiteY716" fmla="*/ 2527180 h 6858000"/>
              <a:gd name="connsiteX717" fmla="*/ 310030 w 7467600"/>
              <a:gd name="connsiteY717" fmla="*/ 2771818 h 6858000"/>
              <a:gd name="connsiteX718" fmla="*/ 173877 w 7467600"/>
              <a:gd name="connsiteY718" fmla="*/ 2937056 h 6858000"/>
              <a:gd name="connsiteX719" fmla="*/ 77889 w 7467600"/>
              <a:gd name="connsiteY719" fmla="*/ 3138440 h 6858000"/>
              <a:gd name="connsiteX720" fmla="*/ 0 w 7467600"/>
              <a:gd name="connsiteY720" fmla="*/ 3271395 h 6858000"/>
              <a:gd name="connsiteX721" fmla="*/ 0 w 7467600"/>
              <a:gd name="connsiteY721" fmla="*/ 3153002 h 6858000"/>
              <a:gd name="connsiteX722" fmla="*/ 2386 w 7467600"/>
              <a:gd name="connsiteY722" fmla="*/ 3149203 h 6858000"/>
              <a:gd name="connsiteX723" fmla="*/ 89753 w 7467600"/>
              <a:gd name="connsiteY723" fmla="*/ 2987702 h 6858000"/>
              <a:gd name="connsiteX724" fmla="*/ 76869 w 7467600"/>
              <a:gd name="connsiteY724" fmla="*/ 3005404 h 6858000"/>
              <a:gd name="connsiteX725" fmla="*/ 32049 w 7467600"/>
              <a:gd name="connsiteY725" fmla="*/ 3065814 h 6858000"/>
              <a:gd name="connsiteX726" fmla="*/ 0 w 7467600"/>
              <a:gd name="connsiteY726" fmla="*/ 3108744 h 6858000"/>
              <a:gd name="connsiteX727" fmla="*/ 0 w 7467600"/>
              <a:gd name="connsiteY727" fmla="*/ 3058059 h 6858000"/>
              <a:gd name="connsiteX728" fmla="*/ 7610 w 7467600"/>
              <a:gd name="connsiteY728" fmla="*/ 3047889 h 6858000"/>
              <a:gd name="connsiteX729" fmla="*/ 52419 w 7467600"/>
              <a:gd name="connsiteY729" fmla="*/ 2987479 h 6858000"/>
              <a:gd name="connsiteX730" fmla="*/ 59142 w 7467600"/>
              <a:gd name="connsiteY730" fmla="*/ 2978488 h 6858000"/>
              <a:gd name="connsiteX731" fmla="*/ 0 w 7467600"/>
              <a:gd name="connsiteY731" fmla="*/ 3015334 h 6858000"/>
              <a:gd name="connsiteX732" fmla="*/ 0 w 7467600"/>
              <a:gd name="connsiteY732" fmla="*/ 2914286 h 6858000"/>
              <a:gd name="connsiteX733" fmla="*/ 36383 w 7467600"/>
              <a:gd name="connsiteY733" fmla="*/ 2901128 h 6858000"/>
              <a:gd name="connsiteX734" fmla="*/ 156329 w 7467600"/>
              <a:gd name="connsiteY734" fmla="*/ 2840533 h 6858000"/>
              <a:gd name="connsiteX735" fmla="*/ 358355 w 7467600"/>
              <a:gd name="connsiteY735" fmla="*/ 2620471 h 6858000"/>
              <a:gd name="connsiteX736" fmla="*/ 510577 w 7467600"/>
              <a:gd name="connsiteY736" fmla="*/ 2501244 h 6858000"/>
              <a:gd name="connsiteX737" fmla="*/ 211967 w 7467600"/>
              <a:gd name="connsiteY737" fmla="*/ 2479171 h 6858000"/>
              <a:gd name="connsiteX738" fmla="*/ 0 w 7467600"/>
              <a:gd name="connsiteY738" fmla="*/ 2476398 h 6858000"/>
              <a:gd name="connsiteX739" fmla="*/ 0 w 7467600"/>
              <a:gd name="connsiteY739" fmla="*/ 2389189 h 6858000"/>
              <a:gd name="connsiteX740" fmla="*/ 103062 w 7467600"/>
              <a:gd name="connsiteY740" fmla="*/ 2389518 h 6858000"/>
              <a:gd name="connsiteX741" fmla="*/ 510734 w 7467600"/>
              <a:gd name="connsiteY741" fmla="*/ 2416201 h 6858000"/>
              <a:gd name="connsiteX742" fmla="*/ 279257 w 7467600"/>
              <a:gd name="connsiteY742" fmla="*/ 2092102 h 6858000"/>
              <a:gd name="connsiteX743" fmla="*/ 65265 w 7467600"/>
              <a:gd name="connsiteY743" fmla="*/ 2006049 h 6858000"/>
              <a:gd name="connsiteX744" fmla="*/ 0 w 7467600"/>
              <a:gd name="connsiteY744" fmla="*/ 1982532 h 6858000"/>
              <a:gd name="connsiteX745" fmla="*/ 0 w 7467600"/>
              <a:gd name="connsiteY745" fmla="*/ 1912789 h 6858000"/>
              <a:gd name="connsiteX746" fmla="*/ 97460 w 7467600"/>
              <a:gd name="connsiteY746" fmla="*/ 1953725 h 6858000"/>
              <a:gd name="connsiteX747" fmla="*/ 221272 w 7467600"/>
              <a:gd name="connsiteY747" fmla="*/ 1980766 h 6858000"/>
              <a:gd name="connsiteX748" fmla="*/ 116765 w 7467600"/>
              <a:gd name="connsiteY748" fmla="*/ 1911033 h 6858000"/>
              <a:gd name="connsiteX749" fmla="*/ 16405 w 7467600"/>
              <a:gd name="connsiteY749" fmla="*/ 1803412 h 6858000"/>
              <a:gd name="connsiteX750" fmla="*/ 0 w 7467600"/>
              <a:gd name="connsiteY750" fmla="*/ 1784777 h 6858000"/>
              <a:gd name="connsiteX751" fmla="*/ 0 w 7467600"/>
              <a:gd name="connsiteY751" fmla="*/ 1740082 h 6858000"/>
              <a:gd name="connsiteX752" fmla="*/ 39394 w 7467600"/>
              <a:gd name="connsiteY752" fmla="*/ 1784856 h 6858000"/>
              <a:gd name="connsiteX753" fmla="*/ 135813 w 7467600"/>
              <a:gd name="connsiteY753" fmla="*/ 1888838 h 6858000"/>
              <a:gd name="connsiteX754" fmla="*/ 242575 w 7467600"/>
              <a:gd name="connsiteY754" fmla="*/ 1958841 h 6858000"/>
              <a:gd name="connsiteX755" fmla="*/ 82197 w 7467600"/>
              <a:gd name="connsiteY755" fmla="*/ 1754826 h 6858000"/>
              <a:gd name="connsiteX756" fmla="*/ 0 w 7467600"/>
              <a:gd name="connsiteY756" fmla="*/ 1679650 h 6858000"/>
              <a:gd name="connsiteX757" fmla="*/ 0 w 7467600"/>
              <a:gd name="connsiteY757" fmla="*/ 1602463 h 6858000"/>
              <a:gd name="connsiteX758" fmla="*/ 84689 w 7467600"/>
              <a:gd name="connsiteY758" fmla="*/ 1677442 h 6858000"/>
              <a:gd name="connsiteX759" fmla="*/ 298437 w 7467600"/>
              <a:gd name="connsiteY759" fmla="*/ 1968019 h 6858000"/>
              <a:gd name="connsiteX760" fmla="*/ 227269 w 7467600"/>
              <a:gd name="connsiteY760" fmla="*/ 1114064 h 6858000"/>
              <a:gd name="connsiteX761" fmla="*/ 248003 w 7467600"/>
              <a:gd name="connsiteY761" fmla="*/ 1089613 h 6858000"/>
              <a:gd name="connsiteX762" fmla="*/ 427020 w 7467600"/>
              <a:gd name="connsiteY762" fmla="*/ 1619803 h 6858000"/>
              <a:gd name="connsiteX763" fmla="*/ 340345 w 7467600"/>
              <a:gd name="connsiteY763" fmla="*/ 2027739 h 6858000"/>
              <a:gd name="connsiteX764" fmla="*/ 360865 w 7467600"/>
              <a:gd name="connsiteY764" fmla="*/ 2044827 h 6858000"/>
              <a:gd name="connsiteX765" fmla="*/ 560414 w 7467600"/>
              <a:gd name="connsiteY765" fmla="*/ 2421457 h 6858000"/>
              <a:gd name="connsiteX766" fmla="*/ 1359703 w 7467600"/>
              <a:gd name="connsiteY766" fmla="*/ 2578554 h 6858000"/>
              <a:gd name="connsiteX767" fmla="*/ 1359422 w 7467600"/>
              <a:gd name="connsiteY767" fmla="*/ 2577994 h 6858000"/>
              <a:gd name="connsiteX768" fmla="*/ 828701 w 7467600"/>
              <a:gd name="connsiteY768" fmla="*/ 1839520 h 6858000"/>
              <a:gd name="connsiteX769" fmla="*/ 494427 w 7467600"/>
              <a:gd name="connsiteY769" fmla="*/ 1092333 h 6858000"/>
              <a:gd name="connsiteX770" fmla="*/ 506322 w 7467600"/>
              <a:gd name="connsiteY770" fmla="*/ 1020997 h 6858000"/>
              <a:gd name="connsiteX771" fmla="*/ 4570198 w 7467600"/>
              <a:gd name="connsiteY771" fmla="*/ 978081 h 6858000"/>
              <a:gd name="connsiteX772" fmla="*/ 4523691 w 7467600"/>
              <a:gd name="connsiteY772" fmla="*/ 1127776 h 6858000"/>
              <a:gd name="connsiteX773" fmla="*/ 4509875 w 7467600"/>
              <a:gd name="connsiteY773" fmla="*/ 1167552 h 6858000"/>
              <a:gd name="connsiteX774" fmla="*/ 4478168 w 7467600"/>
              <a:gd name="connsiteY774" fmla="*/ 1260735 h 6858000"/>
              <a:gd name="connsiteX775" fmla="*/ 4409309 w 7467600"/>
              <a:gd name="connsiteY775" fmla="*/ 1666996 h 6858000"/>
              <a:gd name="connsiteX776" fmla="*/ 4370031 w 7467600"/>
              <a:gd name="connsiteY776" fmla="*/ 1955666 h 6858000"/>
              <a:gd name="connsiteX777" fmla="*/ 4570198 w 7467600"/>
              <a:gd name="connsiteY777" fmla="*/ 978081 h 6858000"/>
              <a:gd name="connsiteX778" fmla="*/ 4557898 w 7467600"/>
              <a:gd name="connsiteY778" fmla="*/ 900011 h 6858000"/>
              <a:gd name="connsiteX779" fmla="*/ 4344840 w 7467600"/>
              <a:gd name="connsiteY779" fmla="*/ 1922038 h 6858000"/>
              <a:gd name="connsiteX780" fmla="*/ 4378710 w 7467600"/>
              <a:gd name="connsiteY780" fmla="*/ 1665516 h 6858000"/>
              <a:gd name="connsiteX781" fmla="*/ 4448798 w 7467600"/>
              <a:gd name="connsiteY781" fmla="*/ 1253024 h 6858000"/>
              <a:gd name="connsiteX782" fmla="*/ 4480315 w 7467600"/>
              <a:gd name="connsiteY782" fmla="*/ 1158454 h 6858000"/>
              <a:gd name="connsiteX783" fmla="*/ 4494133 w 7467600"/>
              <a:gd name="connsiteY783" fmla="*/ 1118676 h 6858000"/>
              <a:gd name="connsiteX784" fmla="*/ 4557898 w 7467600"/>
              <a:gd name="connsiteY784" fmla="*/ 900011 h 6858000"/>
              <a:gd name="connsiteX785" fmla="*/ 5870151 w 7467600"/>
              <a:gd name="connsiteY785" fmla="*/ 898890 h 6858000"/>
              <a:gd name="connsiteX786" fmla="*/ 5861335 w 7467600"/>
              <a:gd name="connsiteY786" fmla="*/ 899177 h 6858000"/>
              <a:gd name="connsiteX787" fmla="*/ 5843702 w 7467600"/>
              <a:gd name="connsiteY787" fmla="*/ 899748 h 6858000"/>
              <a:gd name="connsiteX788" fmla="*/ 5651107 w 7467600"/>
              <a:gd name="connsiteY788" fmla="*/ 920306 h 6858000"/>
              <a:gd name="connsiteX789" fmla="*/ 5459407 w 7467600"/>
              <a:gd name="connsiteY789" fmla="*/ 940975 h 6858000"/>
              <a:gd name="connsiteX790" fmla="*/ 5374846 w 7467600"/>
              <a:gd name="connsiteY790" fmla="*/ 941988 h 6858000"/>
              <a:gd name="connsiteX791" fmla="*/ 5256105 w 7467600"/>
              <a:gd name="connsiteY791" fmla="*/ 945632 h 6858000"/>
              <a:gd name="connsiteX792" fmla="*/ 5107071 w 7467600"/>
              <a:gd name="connsiteY792" fmla="*/ 969720 h 6858000"/>
              <a:gd name="connsiteX793" fmla="*/ 4998681 w 7467600"/>
              <a:gd name="connsiteY793" fmla="*/ 988771 h 6858000"/>
              <a:gd name="connsiteX794" fmla="*/ 5870151 w 7467600"/>
              <a:gd name="connsiteY794" fmla="*/ 898890 h 6858000"/>
              <a:gd name="connsiteX795" fmla="*/ 5504425 w 7467600"/>
              <a:gd name="connsiteY795" fmla="*/ 848067 h 6858000"/>
              <a:gd name="connsiteX796" fmla="*/ 4968849 w 7467600"/>
              <a:gd name="connsiteY796" fmla="*/ 962318 h 6858000"/>
              <a:gd name="connsiteX797" fmla="*/ 5104039 w 7467600"/>
              <a:gd name="connsiteY797" fmla="*/ 940634 h 6858000"/>
              <a:gd name="connsiteX798" fmla="*/ 5256311 w 7467600"/>
              <a:gd name="connsiteY798" fmla="*/ 916490 h 6858000"/>
              <a:gd name="connsiteX799" fmla="*/ 5377381 w 7467600"/>
              <a:gd name="connsiteY799" fmla="*/ 912671 h 6858000"/>
              <a:gd name="connsiteX800" fmla="*/ 5460148 w 7467600"/>
              <a:gd name="connsiteY800" fmla="*/ 911442 h 6858000"/>
              <a:gd name="connsiteX801" fmla="*/ 5648971 w 7467600"/>
              <a:gd name="connsiteY801" fmla="*/ 891331 h 6858000"/>
              <a:gd name="connsiteX802" fmla="*/ 5844807 w 7467600"/>
              <a:gd name="connsiteY802" fmla="*/ 870718 h 6858000"/>
              <a:gd name="connsiteX803" fmla="*/ 5862975 w 7467600"/>
              <a:gd name="connsiteY803" fmla="*/ 869756 h 6858000"/>
              <a:gd name="connsiteX804" fmla="*/ 5920887 w 7467600"/>
              <a:gd name="connsiteY804" fmla="*/ 865929 h 6858000"/>
              <a:gd name="connsiteX805" fmla="*/ 5504425 w 7467600"/>
              <a:gd name="connsiteY805" fmla="*/ 848067 h 6858000"/>
              <a:gd name="connsiteX806" fmla="*/ 3607114 w 7467600"/>
              <a:gd name="connsiteY806" fmla="*/ 467441 h 6858000"/>
              <a:gd name="connsiteX807" fmla="*/ 3296242 w 7467600"/>
              <a:gd name="connsiteY807" fmla="*/ 807991 h 6858000"/>
              <a:gd name="connsiteX808" fmla="*/ 3174674 w 7467600"/>
              <a:gd name="connsiteY808" fmla="*/ 919759 h 6858000"/>
              <a:gd name="connsiteX809" fmla="*/ 3042978 w 7467600"/>
              <a:gd name="connsiteY809" fmla="*/ 1054894 h 6858000"/>
              <a:gd name="connsiteX810" fmla="*/ 2968914 w 7467600"/>
              <a:gd name="connsiteY810" fmla="*/ 1133756 h 6858000"/>
              <a:gd name="connsiteX811" fmla="*/ 3103823 w 7467600"/>
              <a:gd name="connsiteY811" fmla="*/ 1026814 h 6858000"/>
              <a:gd name="connsiteX812" fmla="*/ 3607114 w 7467600"/>
              <a:gd name="connsiteY812" fmla="*/ 467441 h 6858000"/>
              <a:gd name="connsiteX813" fmla="*/ 3744487 w 7467600"/>
              <a:gd name="connsiteY813" fmla="*/ 383136 h 6858000"/>
              <a:gd name="connsiteX814" fmla="*/ 3970213 w 7467600"/>
              <a:gd name="connsiteY814" fmla="*/ 995559 h 6858000"/>
              <a:gd name="connsiteX815" fmla="*/ 3744487 w 7467600"/>
              <a:gd name="connsiteY815" fmla="*/ 383136 h 6858000"/>
              <a:gd name="connsiteX816" fmla="*/ 3624562 w 7467600"/>
              <a:gd name="connsiteY816" fmla="*/ 367041 h 6858000"/>
              <a:gd name="connsiteX817" fmla="*/ 3489712 w 7467600"/>
              <a:gd name="connsiteY817" fmla="*/ 485386 h 6858000"/>
              <a:gd name="connsiteX818" fmla="*/ 3182994 w 7467600"/>
              <a:gd name="connsiteY818" fmla="*/ 828265 h 6858000"/>
              <a:gd name="connsiteX819" fmla="*/ 2892114 w 7467600"/>
              <a:gd name="connsiteY819" fmla="*/ 1172635 h 6858000"/>
              <a:gd name="connsiteX820" fmla="*/ 3021459 w 7467600"/>
              <a:gd name="connsiteY820" fmla="*/ 1035385 h 6858000"/>
              <a:gd name="connsiteX821" fmla="*/ 3153873 w 7467600"/>
              <a:gd name="connsiteY821" fmla="*/ 898971 h 6858000"/>
              <a:gd name="connsiteX822" fmla="*/ 3276511 w 7467600"/>
              <a:gd name="connsiteY822" fmla="*/ 786423 h 6858000"/>
              <a:gd name="connsiteX823" fmla="*/ 3584154 w 7467600"/>
              <a:gd name="connsiteY823" fmla="*/ 448218 h 6858000"/>
              <a:gd name="connsiteX824" fmla="*/ 3624562 w 7467600"/>
              <a:gd name="connsiteY824" fmla="*/ 367041 h 6858000"/>
              <a:gd name="connsiteX825" fmla="*/ 3766672 w 7467600"/>
              <a:gd name="connsiteY825" fmla="*/ 359429 h 6858000"/>
              <a:gd name="connsiteX826" fmla="*/ 3996338 w 7467600"/>
              <a:gd name="connsiteY826" fmla="*/ 968237 h 6858000"/>
              <a:gd name="connsiteX827" fmla="*/ 3766672 w 7467600"/>
              <a:gd name="connsiteY827" fmla="*/ 359429 h 6858000"/>
              <a:gd name="connsiteX828" fmla="*/ 5805386 w 7467600"/>
              <a:gd name="connsiteY828" fmla="*/ 239240 h 6858000"/>
              <a:gd name="connsiteX829" fmla="*/ 5736947 w 7467600"/>
              <a:gd name="connsiteY829" fmla="*/ 261367 h 6858000"/>
              <a:gd name="connsiteX830" fmla="*/ 5427012 w 7467600"/>
              <a:gd name="connsiteY830" fmla="*/ 311272 h 6858000"/>
              <a:gd name="connsiteX831" fmla="*/ 5147818 w 7467600"/>
              <a:gd name="connsiteY831" fmla="*/ 322112 h 6858000"/>
              <a:gd name="connsiteX832" fmla="*/ 5060854 w 7467600"/>
              <a:gd name="connsiteY832" fmla="*/ 311882 h 6858000"/>
              <a:gd name="connsiteX833" fmla="*/ 4945989 w 7467600"/>
              <a:gd name="connsiteY833" fmla="*/ 300516 h 6858000"/>
              <a:gd name="connsiteX834" fmla="*/ 5410479 w 7467600"/>
              <a:gd name="connsiteY834" fmla="*/ 348434 h 6858000"/>
              <a:gd name="connsiteX835" fmla="*/ 5805386 w 7467600"/>
              <a:gd name="connsiteY835" fmla="*/ 239240 h 6858000"/>
              <a:gd name="connsiteX836" fmla="*/ 5905192 w 7467600"/>
              <a:gd name="connsiteY836" fmla="*/ 163079 h 6858000"/>
              <a:gd name="connsiteX837" fmla="*/ 5865655 w 7467600"/>
              <a:gd name="connsiteY837" fmla="*/ 171901 h 6858000"/>
              <a:gd name="connsiteX838" fmla="*/ 5259740 w 7467600"/>
              <a:gd name="connsiteY838" fmla="*/ 257013 h 6858000"/>
              <a:gd name="connsiteX839" fmla="*/ 5208466 w 7467600"/>
              <a:gd name="connsiteY839" fmla="*/ 257550 h 6858000"/>
              <a:gd name="connsiteX840" fmla="*/ 4980204 w 7467600"/>
              <a:gd name="connsiteY840" fmla="*/ 271903 h 6858000"/>
              <a:gd name="connsiteX841" fmla="*/ 5068068 w 7467600"/>
              <a:gd name="connsiteY841" fmla="*/ 282244 h 6858000"/>
              <a:gd name="connsiteX842" fmla="*/ 5153231 w 7467600"/>
              <a:gd name="connsiteY842" fmla="*/ 292240 h 6858000"/>
              <a:gd name="connsiteX843" fmla="*/ 5426491 w 7467600"/>
              <a:gd name="connsiteY843" fmla="*/ 281128 h 6858000"/>
              <a:gd name="connsiteX844" fmla="*/ 5731212 w 7467600"/>
              <a:gd name="connsiteY844" fmla="*/ 231951 h 6858000"/>
              <a:gd name="connsiteX845" fmla="*/ 5905192 w 7467600"/>
              <a:gd name="connsiteY845" fmla="*/ 163079 h 6858000"/>
              <a:gd name="connsiteX846" fmla="*/ 5944437 w 7467600"/>
              <a:gd name="connsiteY846" fmla="*/ 113829 h 6858000"/>
              <a:gd name="connsiteX847" fmla="*/ 5825032 w 7467600"/>
              <a:gd name="connsiteY847" fmla="*/ 146405 h 6858000"/>
              <a:gd name="connsiteX848" fmla="*/ 4955599 w 7467600"/>
              <a:gd name="connsiteY848" fmla="*/ 247008 h 6858000"/>
              <a:gd name="connsiteX849" fmla="*/ 5210104 w 7467600"/>
              <a:gd name="connsiteY849" fmla="*/ 228123 h 6858000"/>
              <a:gd name="connsiteX850" fmla="*/ 5261015 w 7467600"/>
              <a:gd name="connsiteY850" fmla="*/ 227087 h 6858000"/>
              <a:gd name="connsiteX851" fmla="*/ 5861181 w 7467600"/>
              <a:gd name="connsiteY851" fmla="*/ 143093 h 6858000"/>
              <a:gd name="connsiteX852" fmla="*/ 5961252 w 7467600"/>
              <a:gd name="connsiteY852" fmla="*/ 114820 h 6858000"/>
              <a:gd name="connsiteX853" fmla="*/ 5944437 w 7467600"/>
              <a:gd name="connsiteY853" fmla="*/ 113829 h 6858000"/>
              <a:gd name="connsiteX854" fmla="*/ 3882765 w 7467600"/>
              <a:gd name="connsiteY854" fmla="*/ 0 h 6858000"/>
              <a:gd name="connsiteX855" fmla="*/ 3995099 w 7467600"/>
              <a:gd name="connsiteY855" fmla="*/ 0 h 6858000"/>
              <a:gd name="connsiteX856" fmla="*/ 4163818 w 7467600"/>
              <a:gd name="connsiteY856" fmla="*/ 234104 h 6858000"/>
              <a:gd name="connsiteX857" fmla="*/ 4172099 w 7467600"/>
              <a:gd name="connsiteY857" fmla="*/ 234207 h 6858000"/>
              <a:gd name="connsiteX858" fmla="*/ 4784282 w 7467600"/>
              <a:gd name="connsiteY858" fmla="*/ 276561 h 6858000"/>
              <a:gd name="connsiteX859" fmla="*/ 4801687 w 7467600"/>
              <a:gd name="connsiteY859" fmla="*/ 267764 h 6858000"/>
              <a:gd name="connsiteX860" fmla="*/ 6082788 w 7467600"/>
              <a:gd name="connsiteY860" fmla="*/ 64119 h 6858000"/>
              <a:gd name="connsiteX861" fmla="*/ 6099442 w 7467600"/>
              <a:gd name="connsiteY861" fmla="*/ 82568 h 6858000"/>
              <a:gd name="connsiteX862" fmla="*/ 4804137 w 7467600"/>
              <a:gd name="connsiteY862" fmla="*/ 320931 h 6858000"/>
              <a:gd name="connsiteX863" fmla="*/ 4227047 w 7467600"/>
              <a:gd name="connsiteY863" fmla="*/ 313415 h 6858000"/>
              <a:gd name="connsiteX864" fmla="*/ 4346041 w 7467600"/>
              <a:gd name="connsiteY864" fmla="*/ 456086 h 6858000"/>
              <a:gd name="connsiteX865" fmla="*/ 4870967 w 7467600"/>
              <a:gd name="connsiteY865" fmla="*/ 963061 h 6858000"/>
              <a:gd name="connsiteX866" fmla="*/ 4889647 w 7467600"/>
              <a:gd name="connsiteY866" fmla="*/ 957147 h 6858000"/>
              <a:gd name="connsiteX867" fmla="*/ 5422504 w 7467600"/>
              <a:gd name="connsiteY867" fmla="*/ 805191 h 6858000"/>
              <a:gd name="connsiteX868" fmla="*/ 6087656 w 7467600"/>
              <a:gd name="connsiteY868" fmla="*/ 826703 h 6858000"/>
              <a:gd name="connsiteX869" fmla="*/ 6058717 w 7467600"/>
              <a:gd name="connsiteY869" fmla="*/ 865992 h 6858000"/>
              <a:gd name="connsiteX870" fmla="*/ 4974153 w 7467600"/>
              <a:gd name="connsiteY870" fmla="*/ 1045456 h 6858000"/>
              <a:gd name="connsiteX871" fmla="*/ 5627835 w 7467600"/>
              <a:gd name="connsiteY871" fmla="*/ 1472077 h 6858000"/>
              <a:gd name="connsiteX872" fmla="*/ 5629817 w 7467600"/>
              <a:gd name="connsiteY872" fmla="*/ 1471412 h 6858000"/>
              <a:gd name="connsiteX873" fmla="*/ 5634124 w 7467600"/>
              <a:gd name="connsiteY873" fmla="*/ 1470572 h 6858000"/>
              <a:gd name="connsiteX874" fmla="*/ 5755832 w 7467600"/>
              <a:gd name="connsiteY874" fmla="*/ 1383886 h 6858000"/>
              <a:gd name="connsiteX875" fmla="*/ 6014186 w 7467600"/>
              <a:gd name="connsiteY875" fmla="*/ 1279799 h 6858000"/>
              <a:gd name="connsiteX876" fmla="*/ 6901619 w 7467600"/>
              <a:gd name="connsiteY876" fmla="*/ 1047874 h 6858000"/>
              <a:gd name="connsiteX877" fmla="*/ 6931566 w 7467600"/>
              <a:gd name="connsiteY877" fmla="*/ 1062034 h 6858000"/>
              <a:gd name="connsiteX878" fmla="*/ 5790982 w 7467600"/>
              <a:gd name="connsiteY878" fmla="*/ 1561380 h 6858000"/>
              <a:gd name="connsiteX879" fmla="*/ 6188971 w 7467600"/>
              <a:gd name="connsiteY879" fmla="*/ 1755168 h 6858000"/>
              <a:gd name="connsiteX880" fmla="*/ 6202446 w 7467600"/>
              <a:gd name="connsiteY880" fmla="*/ 1752268 h 6858000"/>
              <a:gd name="connsiteX881" fmla="*/ 7179560 w 7467600"/>
              <a:gd name="connsiteY881" fmla="*/ 1467551 h 6858000"/>
              <a:gd name="connsiteX882" fmla="*/ 7158730 w 7467600"/>
              <a:gd name="connsiteY882" fmla="*/ 1507835 h 6858000"/>
              <a:gd name="connsiteX883" fmla="*/ 6326959 w 7467600"/>
              <a:gd name="connsiteY883" fmla="*/ 1817686 h 6858000"/>
              <a:gd name="connsiteX884" fmla="*/ 6537433 w 7467600"/>
              <a:gd name="connsiteY884" fmla="*/ 1907790 h 6858000"/>
              <a:gd name="connsiteX885" fmla="*/ 6550221 w 7467600"/>
              <a:gd name="connsiteY885" fmla="*/ 1910729 h 6858000"/>
              <a:gd name="connsiteX886" fmla="*/ 6964438 w 7467600"/>
              <a:gd name="connsiteY886" fmla="*/ 2209505 h 6858000"/>
              <a:gd name="connsiteX887" fmla="*/ 7367862 w 7467600"/>
              <a:gd name="connsiteY887" fmla="*/ 2806833 h 6858000"/>
              <a:gd name="connsiteX888" fmla="*/ 7364329 w 7467600"/>
              <a:gd name="connsiteY888" fmla="*/ 2826907 h 6858000"/>
              <a:gd name="connsiteX889" fmla="*/ 7290545 w 7467600"/>
              <a:gd name="connsiteY889" fmla="*/ 2850663 h 6858000"/>
              <a:gd name="connsiteX890" fmla="*/ 6472036 w 7467600"/>
              <a:gd name="connsiteY890" fmla="*/ 1959003 h 6858000"/>
              <a:gd name="connsiteX891" fmla="*/ 5792897 w 7467600"/>
              <a:gd name="connsiteY891" fmla="*/ 1647747 h 6858000"/>
              <a:gd name="connsiteX892" fmla="*/ 5842751 w 7467600"/>
              <a:gd name="connsiteY892" fmla="*/ 1816112 h 6858000"/>
              <a:gd name="connsiteX893" fmla="*/ 5847424 w 7467600"/>
              <a:gd name="connsiteY893" fmla="*/ 1815776 h 6858000"/>
              <a:gd name="connsiteX894" fmla="*/ 6399821 w 7467600"/>
              <a:gd name="connsiteY894" fmla="*/ 2344799 h 6858000"/>
              <a:gd name="connsiteX895" fmla="*/ 6323232 w 7467600"/>
              <a:gd name="connsiteY895" fmla="*/ 2389634 h 6858000"/>
              <a:gd name="connsiteX896" fmla="*/ 5942958 w 7467600"/>
              <a:gd name="connsiteY896" fmla="*/ 2077708 h 6858000"/>
              <a:gd name="connsiteX897" fmla="*/ 5921559 w 7467600"/>
              <a:gd name="connsiteY897" fmla="*/ 2378596 h 6858000"/>
              <a:gd name="connsiteX898" fmla="*/ 5817651 w 7467600"/>
              <a:gd name="connsiteY898" fmla="*/ 3023919 h 6858000"/>
              <a:gd name="connsiteX899" fmla="*/ 5729634 w 7467600"/>
              <a:gd name="connsiteY899" fmla="*/ 3051849 h 6858000"/>
              <a:gd name="connsiteX900" fmla="*/ 5611018 w 7467600"/>
              <a:gd name="connsiteY900" fmla="*/ 2316769 h 6858000"/>
              <a:gd name="connsiteX901" fmla="*/ 5687608 w 7467600"/>
              <a:gd name="connsiteY901" fmla="*/ 2039972 h 6858000"/>
              <a:gd name="connsiteX902" fmla="*/ 5657554 w 7467600"/>
              <a:gd name="connsiteY902" fmla="*/ 1576445 h 6858000"/>
              <a:gd name="connsiteX903" fmla="*/ 5150475 w 7467600"/>
              <a:gd name="connsiteY903" fmla="*/ 1274012 h 6858000"/>
              <a:gd name="connsiteX904" fmla="*/ 5349142 w 7467600"/>
              <a:gd name="connsiteY904" fmla="*/ 2204405 h 6858000"/>
              <a:gd name="connsiteX905" fmla="*/ 5262214 w 7467600"/>
              <a:gd name="connsiteY905" fmla="*/ 2233836 h 6858000"/>
              <a:gd name="connsiteX906" fmla="*/ 4981539 w 7467600"/>
              <a:gd name="connsiteY906" fmla="*/ 1542201 h 6858000"/>
              <a:gd name="connsiteX907" fmla="*/ 4958461 w 7467600"/>
              <a:gd name="connsiteY907" fmla="*/ 1136957 h 6858000"/>
              <a:gd name="connsiteX908" fmla="*/ 4655015 w 7467600"/>
              <a:gd name="connsiteY908" fmla="*/ 891426 h 6858000"/>
              <a:gd name="connsiteX909" fmla="*/ 4348002 w 7467600"/>
              <a:gd name="connsiteY909" fmla="*/ 2205895 h 6858000"/>
              <a:gd name="connsiteX910" fmla="*/ 4262250 w 7467600"/>
              <a:gd name="connsiteY910" fmla="*/ 2219972 h 6858000"/>
              <a:gd name="connsiteX911" fmla="*/ 4550611 w 7467600"/>
              <a:gd name="connsiteY911" fmla="*/ 817540 h 6858000"/>
              <a:gd name="connsiteX912" fmla="*/ 4564418 w 7467600"/>
              <a:gd name="connsiteY912" fmla="*/ 808293 h 6858000"/>
              <a:gd name="connsiteX913" fmla="*/ 4266388 w 7467600"/>
              <a:gd name="connsiteY913" fmla="*/ 500083 h 6858000"/>
              <a:gd name="connsiteX914" fmla="*/ 4032842 w 7467600"/>
              <a:gd name="connsiteY914" fmla="*/ 211809 h 6858000"/>
              <a:gd name="connsiteX915" fmla="*/ 3882765 w 7467600"/>
              <a:gd name="connsiteY915" fmla="*/ 0 h 6858000"/>
              <a:gd name="connsiteX916" fmla="*/ 3721337 w 7467600"/>
              <a:gd name="connsiteY916" fmla="*/ 0 h 6858000"/>
              <a:gd name="connsiteX917" fmla="*/ 3797544 w 7467600"/>
              <a:gd name="connsiteY917" fmla="*/ 0 h 6858000"/>
              <a:gd name="connsiteX918" fmla="*/ 3775734 w 7467600"/>
              <a:gd name="connsiteY918" fmla="*/ 95131 h 6858000"/>
              <a:gd name="connsiteX919" fmla="*/ 3724807 w 7467600"/>
              <a:gd name="connsiteY919" fmla="*/ 272257 h 6858000"/>
              <a:gd name="connsiteX920" fmla="*/ 3726844 w 7467600"/>
              <a:gd name="connsiteY920" fmla="*/ 282988 h 6858000"/>
              <a:gd name="connsiteX921" fmla="*/ 3742664 w 7467600"/>
              <a:gd name="connsiteY921" fmla="*/ 279918 h 6858000"/>
              <a:gd name="connsiteX922" fmla="*/ 4103910 w 7467600"/>
              <a:gd name="connsiteY922" fmla="*/ 1161917 h 6858000"/>
              <a:gd name="connsiteX923" fmla="*/ 4020269 w 7467600"/>
              <a:gd name="connsiteY923" fmla="*/ 1200406 h 6858000"/>
              <a:gd name="connsiteX924" fmla="*/ 3674882 w 7467600"/>
              <a:gd name="connsiteY924" fmla="*/ 488524 h 6858000"/>
              <a:gd name="connsiteX925" fmla="*/ 3132682 w 7467600"/>
              <a:gd name="connsiteY925" fmla="*/ 1072284 h 6858000"/>
              <a:gd name="connsiteX926" fmla="*/ 2716346 w 7467600"/>
              <a:gd name="connsiteY926" fmla="*/ 1276376 h 6858000"/>
              <a:gd name="connsiteX927" fmla="*/ 2716772 w 7467600"/>
              <a:gd name="connsiteY927" fmla="*/ 1255462 h 6858000"/>
              <a:gd name="connsiteX928" fmla="*/ 3471096 w 7467600"/>
              <a:gd name="connsiteY928" fmla="*/ 437072 h 6858000"/>
              <a:gd name="connsiteX929" fmla="*/ 3639057 w 7467600"/>
              <a:gd name="connsiteY929" fmla="*/ 286334 h 6858000"/>
              <a:gd name="connsiteX930" fmla="*/ 3640309 w 7467600"/>
              <a:gd name="connsiteY930" fmla="*/ 284664 h 6858000"/>
              <a:gd name="connsiteX931" fmla="*/ 3646022 w 7467600"/>
              <a:gd name="connsiteY931" fmla="*/ 276711 h 6858000"/>
              <a:gd name="connsiteX932" fmla="*/ 3707943 w 7467600"/>
              <a:gd name="connsiteY932" fmla="*/ 65958 h 6858000"/>
              <a:gd name="connsiteX933" fmla="*/ 3721337 w 7467600"/>
              <a:gd name="connsiteY933" fmla="*/ 0 h 6858000"/>
              <a:gd name="connsiteX934" fmla="*/ 2867960 w 7467600"/>
              <a:gd name="connsiteY934" fmla="*/ 0 h 6858000"/>
              <a:gd name="connsiteX935" fmla="*/ 2926351 w 7467600"/>
              <a:gd name="connsiteY935" fmla="*/ 0 h 6858000"/>
              <a:gd name="connsiteX936" fmla="*/ 2902823 w 7467600"/>
              <a:gd name="connsiteY936" fmla="*/ 262929 h 6858000"/>
              <a:gd name="connsiteX937" fmla="*/ 2940663 w 7467600"/>
              <a:gd name="connsiteY937" fmla="*/ 140884 h 6858000"/>
              <a:gd name="connsiteX938" fmla="*/ 2947039 w 7467600"/>
              <a:gd name="connsiteY938" fmla="*/ 122524 h 6858000"/>
              <a:gd name="connsiteX939" fmla="*/ 2984316 w 7467600"/>
              <a:gd name="connsiteY939" fmla="*/ 0 h 6858000"/>
              <a:gd name="connsiteX940" fmla="*/ 3016114 w 7467600"/>
              <a:gd name="connsiteY940" fmla="*/ 0 h 6858000"/>
              <a:gd name="connsiteX941" fmla="*/ 2979949 w 7467600"/>
              <a:gd name="connsiteY941" fmla="*/ 119274 h 6858000"/>
              <a:gd name="connsiteX942" fmla="*/ 3023879 w 7467600"/>
              <a:gd name="connsiteY942" fmla="*/ 0 h 6858000"/>
              <a:gd name="connsiteX943" fmla="*/ 3105400 w 7467600"/>
              <a:gd name="connsiteY943" fmla="*/ 0 h 6858000"/>
              <a:gd name="connsiteX944" fmla="*/ 3094669 w 7467600"/>
              <a:gd name="connsiteY944" fmla="*/ 30308 h 6858000"/>
              <a:gd name="connsiteX945" fmla="*/ 2901945 w 7467600"/>
              <a:gd name="connsiteY945" fmla="*/ 466538 h 6858000"/>
              <a:gd name="connsiteX946" fmla="*/ 2815209 w 7467600"/>
              <a:gd name="connsiteY946" fmla="*/ 497361 h 6858000"/>
              <a:gd name="connsiteX947" fmla="*/ 2844845 w 7467600"/>
              <a:gd name="connsiteY947" fmla="*/ 127638 h 6858000"/>
              <a:gd name="connsiteX948" fmla="*/ 2867960 w 7467600"/>
              <a:gd name="connsiteY948" fmla="*/ 0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1057230 w 7467600"/>
              <a:gd name="connsiteY974" fmla="*/ 0 h 6858000"/>
              <a:gd name="connsiteX975" fmla="*/ 43151 w 7467600"/>
              <a:gd name="connsiteY975" fmla="*/ 0 h 6858000"/>
              <a:gd name="connsiteX976" fmla="*/ 95283 w 7467600"/>
              <a:gd name="connsiteY976" fmla="*/ 0 h 6858000"/>
              <a:gd name="connsiteX977" fmla="*/ 300708 w 7467600"/>
              <a:gd name="connsiteY977" fmla="*/ 154571 h 6858000"/>
              <a:gd name="connsiteX978" fmla="*/ 530414 w 7467600"/>
              <a:gd name="connsiteY978" fmla="*/ 354673 h 6858000"/>
              <a:gd name="connsiteX979" fmla="*/ 333785 w 7467600"/>
              <a:gd name="connsiteY979" fmla="*/ 161564 h 6858000"/>
              <a:gd name="connsiteX980" fmla="*/ 147005 w 7467600"/>
              <a:gd name="connsiteY980" fmla="*/ 0 h 6858000"/>
              <a:gd name="connsiteX981" fmla="*/ 272509 w 7467600"/>
              <a:gd name="connsiteY981" fmla="*/ 0 h 6858000"/>
              <a:gd name="connsiteX982" fmla="*/ 326276 w 7467600"/>
              <a:gd name="connsiteY982" fmla="*/ 45847 h 6858000"/>
              <a:gd name="connsiteX983" fmla="*/ 823759 w 7467600"/>
              <a:gd name="connsiteY983" fmla="*/ 574145 h 6858000"/>
              <a:gd name="connsiteX984" fmla="*/ 811254 w 7467600"/>
              <a:gd name="connsiteY984" fmla="*/ 665546 h 6858000"/>
              <a:gd name="connsiteX985" fmla="*/ 154042 w 7467600"/>
              <a:gd name="connsiteY985" fmla="*/ 261522 h 6858000"/>
              <a:gd name="connsiteX986" fmla="*/ 13550 w 7467600"/>
              <a:gd name="connsiteY986" fmla="*/ 158423 h 6858000"/>
              <a:gd name="connsiteX987" fmla="*/ 0 w 7467600"/>
              <a:gd name="connsiteY987" fmla="*/ 146618 h 6858000"/>
              <a:gd name="connsiteX988" fmla="*/ 0 w 7467600"/>
              <a:gd name="connsiteY988" fmla="*/ 59161 h 6858000"/>
              <a:gd name="connsiteX989" fmla="*/ 45427 w 7467600"/>
              <a:gd name="connsiteY989" fmla="*/ 101078 h 6858000"/>
              <a:gd name="connsiteX990" fmla="*/ 630103 w 7467600"/>
              <a:gd name="connsiteY990" fmla="*/ 485885 h 6858000"/>
              <a:gd name="connsiteX991" fmla="*/ 532040 w 7467600"/>
              <a:gd name="connsiteY991" fmla="*/ 399359 h 6858000"/>
              <a:gd name="connsiteX992" fmla="*/ 517618 w 7467600"/>
              <a:gd name="connsiteY992" fmla="*/ 385726 h 6858000"/>
              <a:gd name="connsiteX993" fmla="*/ 285074 w 7467600"/>
              <a:gd name="connsiteY993" fmla="*/ 182755 h 6858000"/>
              <a:gd name="connsiteX994" fmla="*/ 43151 w 7467600"/>
              <a:gd name="connsiteY99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77736 h 6858000"/>
              <a:gd name="connsiteX138" fmla="*/ 1903353 w 7467600"/>
              <a:gd name="connsiteY138" fmla="*/ 5044827 h 6858000"/>
              <a:gd name="connsiteX139" fmla="*/ 1936931 w 7467600"/>
              <a:gd name="connsiteY139" fmla="*/ 5093954 h 6858000"/>
              <a:gd name="connsiteX140" fmla="*/ 2195868 w 7467600"/>
              <a:gd name="connsiteY140" fmla="*/ 5396574 h 6858000"/>
              <a:gd name="connsiteX141" fmla="*/ 2088852 w 7467600"/>
              <a:gd name="connsiteY141" fmla="*/ 5166123 h 6858000"/>
              <a:gd name="connsiteX142" fmla="*/ 1958241 w 7467600"/>
              <a:gd name="connsiteY142" fmla="*/ 5067955 h 6858000"/>
              <a:gd name="connsiteX143" fmla="*/ 1903353 w 7467600"/>
              <a:gd name="connsiteY143" fmla="*/ 5044827 h 6858000"/>
              <a:gd name="connsiteX144" fmla="*/ 1979378 w 7467600"/>
              <a:gd name="connsiteY144" fmla="*/ 4769504 h 6858000"/>
              <a:gd name="connsiteX145" fmla="*/ 2882120 w 7467600"/>
              <a:gd name="connsiteY145" fmla="*/ 5064547 h 6858000"/>
              <a:gd name="connsiteX146" fmla="*/ 2793103 w 7467600"/>
              <a:gd name="connsiteY146" fmla="*/ 5039699 h 6858000"/>
              <a:gd name="connsiteX147" fmla="*/ 2770041 w 7467600"/>
              <a:gd name="connsiteY147" fmla="*/ 5033634 h 6858000"/>
              <a:gd name="connsiteX148" fmla="*/ 1979378 w 7467600"/>
              <a:gd name="connsiteY148" fmla="*/ 4769504 h 6858000"/>
              <a:gd name="connsiteX149" fmla="*/ 1927410 w 7467600"/>
              <a:gd name="connsiteY149" fmla="*/ 4716164 h 6858000"/>
              <a:gd name="connsiteX150" fmla="*/ 1959587 w 7467600"/>
              <a:gd name="connsiteY150" fmla="*/ 4728849 h 6858000"/>
              <a:gd name="connsiteX151" fmla="*/ 2777707 w 7467600"/>
              <a:gd name="connsiteY151" fmla="*/ 5003991 h 6858000"/>
              <a:gd name="connsiteX152" fmla="*/ 2800768 w 7467600"/>
              <a:gd name="connsiteY152" fmla="*/ 5010056 h 6858000"/>
              <a:gd name="connsiteX153" fmla="*/ 2879408 w 7467600"/>
              <a:gd name="connsiteY153" fmla="*/ 5031590 h 6858000"/>
              <a:gd name="connsiteX154" fmla="*/ 2862295 w 7467600"/>
              <a:gd name="connsiteY154" fmla="*/ 5022958 h 6858000"/>
              <a:gd name="connsiteX155" fmla="*/ 2813343 w 7467600"/>
              <a:gd name="connsiteY155" fmla="*/ 4998369 h 6858000"/>
              <a:gd name="connsiteX156" fmla="*/ 2646245 w 7467600"/>
              <a:gd name="connsiteY156" fmla="*/ 4930999 h 6858000"/>
              <a:gd name="connsiteX157" fmla="*/ 1999243 w 7467600"/>
              <a:gd name="connsiteY157" fmla="*/ 4730524 h 6858000"/>
              <a:gd name="connsiteX158" fmla="*/ 1979527 w 7467600"/>
              <a:gd name="connsiteY158" fmla="*/ 4726651 h 6858000"/>
              <a:gd name="connsiteX159" fmla="*/ 1927410 w 7467600"/>
              <a:gd name="connsiteY159" fmla="*/ 4716164 h 6858000"/>
              <a:gd name="connsiteX160" fmla="*/ 1997014 w 7467600"/>
              <a:gd name="connsiteY160" fmla="*/ 4698007 h 6858000"/>
              <a:gd name="connsiteX161" fmla="*/ 2005458 w 7467600"/>
              <a:gd name="connsiteY161" fmla="*/ 4699540 h 6858000"/>
              <a:gd name="connsiteX162" fmla="*/ 2657186 w 7467600"/>
              <a:gd name="connsiteY162" fmla="*/ 4901687 h 6858000"/>
              <a:gd name="connsiteX163" fmla="*/ 2826662 w 7467600"/>
              <a:gd name="connsiteY163" fmla="*/ 4970362 h 6858000"/>
              <a:gd name="connsiteX164" fmla="*/ 2876100 w 7467600"/>
              <a:gd name="connsiteY164" fmla="*/ 4995397 h 6858000"/>
              <a:gd name="connsiteX165" fmla="*/ 3042600 w 7467600"/>
              <a:gd name="connsiteY165" fmla="*/ 5059532 h 6858000"/>
              <a:gd name="connsiteX166" fmla="*/ 1997014 w 7467600"/>
              <a:gd name="connsiteY166" fmla="*/ 4698007 h 6858000"/>
              <a:gd name="connsiteX167" fmla="*/ 2305292 w 7467600"/>
              <a:gd name="connsiteY167" fmla="*/ 4219492 h 6858000"/>
              <a:gd name="connsiteX168" fmla="*/ 3360922 w 7467600"/>
              <a:gd name="connsiteY168" fmla="*/ 4529373 h 6858000"/>
              <a:gd name="connsiteX169" fmla="*/ 3492420 w 7467600"/>
              <a:gd name="connsiteY169" fmla="*/ 4510145 h 6858000"/>
              <a:gd name="connsiteX170" fmla="*/ 3364086 w 7467600"/>
              <a:gd name="connsiteY170" fmla="*/ 4480340 h 6858000"/>
              <a:gd name="connsiteX171" fmla="*/ 3225818 w 7467600"/>
              <a:gd name="connsiteY171" fmla="*/ 4411822 h 6858000"/>
              <a:gd name="connsiteX172" fmla="*/ 3129696 w 7467600"/>
              <a:gd name="connsiteY172" fmla="*/ 4360704 h 6858000"/>
              <a:gd name="connsiteX173" fmla="*/ 2814545 w 7467600"/>
              <a:gd name="connsiteY173" fmla="*/ 4282955 h 6858000"/>
              <a:gd name="connsiteX174" fmla="*/ 2305292 w 7467600"/>
              <a:gd name="connsiteY174" fmla="*/ 4219492 h 6858000"/>
              <a:gd name="connsiteX175" fmla="*/ 2626982 w 7467600"/>
              <a:gd name="connsiteY175" fmla="*/ 4206450 h 6858000"/>
              <a:gd name="connsiteX176" fmla="*/ 2490617 w 7467600"/>
              <a:gd name="connsiteY176" fmla="*/ 4206951 h 6858000"/>
              <a:gd name="connsiteX177" fmla="*/ 2819869 w 7467600"/>
              <a:gd name="connsiteY177" fmla="*/ 4252936 h 6858000"/>
              <a:gd name="connsiteX178" fmla="*/ 3143018 w 7467600"/>
              <a:gd name="connsiteY178" fmla="*/ 4332698 h 6858000"/>
              <a:gd name="connsiteX179" fmla="*/ 3241520 w 7467600"/>
              <a:gd name="connsiteY179" fmla="*/ 4385112 h 6858000"/>
              <a:gd name="connsiteX180" fmla="*/ 3374575 w 7467600"/>
              <a:gd name="connsiteY180" fmla="*/ 4451517 h 6858000"/>
              <a:gd name="connsiteX181" fmla="*/ 3505221 w 7467600"/>
              <a:gd name="connsiteY181" fmla="*/ 4480757 h 6858000"/>
              <a:gd name="connsiteX182" fmla="*/ 2626982 w 7467600"/>
              <a:gd name="connsiteY182" fmla="*/ 4206450 h 6858000"/>
              <a:gd name="connsiteX183" fmla="*/ 1310106 w 7467600"/>
              <a:gd name="connsiteY183" fmla="*/ 3943217 h 6858000"/>
              <a:gd name="connsiteX184" fmla="*/ 854994 w 7467600"/>
              <a:gd name="connsiteY184" fmla="*/ 4399136 h 6858000"/>
              <a:gd name="connsiteX185" fmla="*/ 742462 w 7467600"/>
              <a:gd name="connsiteY185" fmla="*/ 4594648 h 6858000"/>
              <a:gd name="connsiteX186" fmla="*/ 820602 w 7467600"/>
              <a:gd name="connsiteY186" fmla="*/ 4485915 h 6858000"/>
              <a:gd name="connsiteX187" fmla="*/ 878295 w 7467600"/>
              <a:gd name="connsiteY187" fmla="*/ 4403594 h 6858000"/>
              <a:gd name="connsiteX188" fmla="*/ 1240607 w 7467600"/>
              <a:gd name="connsiteY188" fmla="*/ 4010401 h 6858000"/>
              <a:gd name="connsiteX189" fmla="*/ 1310106 w 7467600"/>
              <a:gd name="connsiteY189" fmla="*/ 3943217 h 6858000"/>
              <a:gd name="connsiteX190" fmla="*/ 1423113 w 7467600"/>
              <a:gd name="connsiteY190" fmla="*/ 3874565 h 6858000"/>
              <a:gd name="connsiteX191" fmla="*/ 1260565 w 7467600"/>
              <a:gd name="connsiteY191" fmla="*/ 4031982 h 6858000"/>
              <a:gd name="connsiteX192" fmla="*/ 901900 w 7467600"/>
              <a:gd name="connsiteY192" fmla="*/ 4421236 h 6858000"/>
              <a:gd name="connsiteX193" fmla="*/ 845044 w 7467600"/>
              <a:gd name="connsiteY193" fmla="*/ 4502436 h 6858000"/>
              <a:gd name="connsiteX194" fmla="*/ 685926 w 7467600"/>
              <a:gd name="connsiteY194" fmla="*/ 4703069 h 6858000"/>
              <a:gd name="connsiteX195" fmla="*/ 684248 w 7467600"/>
              <a:gd name="connsiteY195" fmla="*/ 4706721 h 6858000"/>
              <a:gd name="connsiteX196" fmla="*/ 1423113 w 7467600"/>
              <a:gd name="connsiteY196" fmla="*/ 3874565 h 6858000"/>
              <a:gd name="connsiteX197" fmla="*/ 3316479 w 7467600"/>
              <a:gd name="connsiteY197" fmla="*/ 3872136 h 6858000"/>
              <a:gd name="connsiteX198" fmla="*/ 3546806 w 7467600"/>
              <a:gd name="connsiteY198" fmla="*/ 4356139 h 6858000"/>
              <a:gd name="connsiteX199" fmla="*/ 3364433 w 7467600"/>
              <a:gd name="connsiteY199" fmla="*/ 3953121 h 6858000"/>
              <a:gd name="connsiteX200" fmla="*/ 3316479 w 7467600"/>
              <a:gd name="connsiteY200" fmla="*/ 3872136 h 6858000"/>
              <a:gd name="connsiteX201" fmla="*/ 3291335 w 7467600"/>
              <a:gd name="connsiteY201" fmla="*/ 3767420 h 6858000"/>
              <a:gd name="connsiteX202" fmla="*/ 3390805 w 7467600"/>
              <a:gd name="connsiteY202" fmla="*/ 3937163 h 6858000"/>
              <a:gd name="connsiteX203" fmla="*/ 3579062 w 7467600"/>
              <a:gd name="connsiteY203" fmla="*/ 4359040 h 6858000"/>
              <a:gd name="connsiteX204" fmla="*/ 3467355 w 7467600"/>
              <a:gd name="connsiteY204" fmla="*/ 3988130 h 6858000"/>
              <a:gd name="connsiteX205" fmla="*/ 3310753 w 7467600"/>
              <a:gd name="connsiteY205" fmla="*/ 3787140 h 6858000"/>
              <a:gd name="connsiteX206" fmla="*/ 3291335 w 7467600"/>
              <a:gd name="connsiteY206" fmla="*/ 3767420 h 6858000"/>
              <a:gd name="connsiteX207" fmla="*/ 1635889 w 7467600"/>
              <a:gd name="connsiteY207" fmla="*/ 3709494 h 6858000"/>
              <a:gd name="connsiteX208" fmla="*/ 1634800 w 7467600"/>
              <a:gd name="connsiteY208" fmla="*/ 3731111 h 6858000"/>
              <a:gd name="connsiteX209" fmla="*/ 1635889 w 7467600"/>
              <a:gd name="connsiteY209" fmla="*/ 3709494 h 6858000"/>
              <a:gd name="connsiteX210" fmla="*/ 1510397 w 7467600"/>
              <a:gd name="connsiteY210" fmla="*/ 3684705 h 6858000"/>
              <a:gd name="connsiteX211" fmla="*/ 1146550 w 7467600"/>
              <a:gd name="connsiteY211" fmla="*/ 3802012 h 6858000"/>
              <a:gd name="connsiteX212" fmla="*/ 698834 w 7467600"/>
              <a:gd name="connsiteY212" fmla="*/ 3952272 h 6858000"/>
              <a:gd name="connsiteX213" fmla="*/ 34256 w 7467600"/>
              <a:gd name="connsiteY213" fmla="*/ 4347603 h 6858000"/>
              <a:gd name="connsiteX214" fmla="*/ 527241 w 7467600"/>
              <a:gd name="connsiteY214" fmla="*/ 4065078 h 6858000"/>
              <a:gd name="connsiteX215" fmla="*/ 1510397 w 7467600"/>
              <a:gd name="connsiteY215" fmla="*/ 3684705 h 6858000"/>
              <a:gd name="connsiteX216" fmla="*/ 1313114 w 7467600"/>
              <a:gd name="connsiteY216" fmla="*/ 3655216 h 6858000"/>
              <a:gd name="connsiteX217" fmla="*/ 1109304 w 7467600"/>
              <a:gd name="connsiteY217" fmla="*/ 3669030 h 6858000"/>
              <a:gd name="connsiteX218" fmla="*/ 8129 w 7467600"/>
              <a:gd name="connsiteY218" fmla="*/ 4330519 h 6858000"/>
              <a:gd name="connsiteX219" fmla="*/ 687572 w 7467600"/>
              <a:gd name="connsiteY219" fmla="*/ 3925629 h 6858000"/>
              <a:gd name="connsiteX220" fmla="*/ 1138365 w 7467600"/>
              <a:gd name="connsiteY220" fmla="*/ 3774515 h 6858000"/>
              <a:gd name="connsiteX221" fmla="*/ 1505579 w 7467600"/>
              <a:gd name="connsiteY221" fmla="*/ 3655526 h 6858000"/>
              <a:gd name="connsiteX222" fmla="*/ 1313114 w 7467600"/>
              <a:gd name="connsiteY222" fmla="*/ 3655216 h 6858000"/>
              <a:gd name="connsiteX223" fmla="*/ 3655073 w 7467600"/>
              <a:gd name="connsiteY223" fmla="*/ 3650884 h 6858000"/>
              <a:gd name="connsiteX224" fmla="*/ 3989938 w 7467600"/>
              <a:gd name="connsiteY224" fmla="*/ 3991685 h 6858000"/>
              <a:gd name="connsiteX225" fmla="*/ 4393907 w 7467600"/>
              <a:gd name="connsiteY225" fmla="*/ 4261258 h 6858000"/>
              <a:gd name="connsiteX226" fmla="*/ 4648051 w 7467600"/>
              <a:gd name="connsiteY226" fmla="*/ 4374051 h 6858000"/>
              <a:gd name="connsiteX227" fmla="*/ 4383389 w 7467600"/>
              <a:gd name="connsiteY227" fmla="*/ 4184369 h 6858000"/>
              <a:gd name="connsiteX228" fmla="*/ 4165508 w 7467600"/>
              <a:gd name="connsiteY228" fmla="*/ 4035196 h 6858000"/>
              <a:gd name="connsiteX229" fmla="*/ 4068162 w 7467600"/>
              <a:gd name="connsiteY229" fmla="*/ 3953394 h 6858000"/>
              <a:gd name="connsiteX230" fmla="*/ 3981416 w 7467600"/>
              <a:gd name="connsiteY230" fmla="*/ 3880482 h 6858000"/>
              <a:gd name="connsiteX231" fmla="*/ 3800147 w 7467600"/>
              <a:gd name="connsiteY231" fmla="*/ 3749872 h 6858000"/>
              <a:gd name="connsiteX232" fmla="*/ 3655073 w 7467600"/>
              <a:gd name="connsiteY232" fmla="*/ 3650884 h 6858000"/>
              <a:gd name="connsiteX233" fmla="*/ 3670252 w 7467600"/>
              <a:gd name="connsiteY233" fmla="*/ 3622798 h 6858000"/>
              <a:gd name="connsiteX234" fmla="*/ 3817258 w 7467600"/>
              <a:gd name="connsiteY234" fmla="*/ 3723577 h 6858000"/>
              <a:gd name="connsiteX235" fmla="*/ 4000461 w 7467600"/>
              <a:gd name="connsiteY235" fmla="*/ 3855966 h 6858000"/>
              <a:gd name="connsiteX236" fmla="*/ 4088180 w 7467600"/>
              <a:gd name="connsiteY236" fmla="*/ 3929774 h 6858000"/>
              <a:gd name="connsiteX237" fmla="*/ 4184555 w 7467600"/>
              <a:gd name="connsiteY237" fmla="*/ 4010683 h 6858000"/>
              <a:gd name="connsiteX238" fmla="*/ 4399563 w 7467600"/>
              <a:gd name="connsiteY238" fmla="*/ 4158106 h 6858000"/>
              <a:gd name="connsiteX239" fmla="*/ 4684469 w 7467600"/>
              <a:gd name="connsiteY239" fmla="*/ 4364680 h 6858000"/>
              <a:gd name="connsiteX240" fmla="*/ 4690271 w 7467600"/>
              <a:gd name="connsiteY240" fmla="*/ 4370034 h 6858000"/>
              <a:gd name="connsiteX241" fmla="*/ 4136093 w 7467600"/>
              <a:gd name="connsiteY241" fmla="*/ 3858466 h 6858000"/>
              <a:gd name="connsiteX242" fmla="*/ 3670252 w 7467600"/>
              <a:gd name="connsiteY242" fmla="*/ 3622798 h 6858000"/>
              <a:gd name="connsiteX243" fmla="*/ 4440129 w 7467600"/>
              <a:gd name="connsiteY243" fmla="*/ 3448571 h 6858000"/>
              <a:gd name="connsiteX244" fmla="*/ 4856525 w 7467600"/>
              <a:gd name="connsiteY244" fmla="*/ 3915351 h 6858000"/>
              <a:gd name="connsiteX245" fmla="*/ 5059055 w 7467600"/>
              <a:gd name="connsiteY245" fmla="*/ 4108918 h 6858000"/>
              <a:gd name="connsiteX246" fmla="*/ 5290070 w 7467600"/>
              <a:gd name="connsiteY246" fmla="*/ 4263619 h 6858000"/>
              <a:gd name="connsiteX247" fmla="*/ 4834991 w 7467600"/>
              <a:gd name="connsiteY247" fmla="*/ 3830985 h 6858000"/>
              <a:gd name="connsiteX248" fmla="*/ 4440129 w 7467600"/>
              <a:gd name="connsiteY248" fmla="*/ 3448571 h 6858000"/>
              <a:gd name="connsiteX249" fmla="*/ 4441737 w 7467600"/>
              <a:gd name="connsiteY249" fmla="*/ 3399734 h 6858000"/>
              <a:gd name="connsiteX250" fmla="*/ 4431236 w 7467600"/>
              <a:gd name="connsiteY250" fmla="*/ 3400954 h 6858000"/>
              <a:gd name="connsiteX251" fmla="*/ 4557150 w 7467600"/>
              <a:gd name="connsiteY251" fmla="*/ 3510023 h 6858000"/>
              <a:gd name="connsiteX252" fmla="*/ 4856936 w 7467600"/>
              <a:gd name="connsiteY252" fmla="*/ 3809146 h 6858000"/>
              <a:gd name="connsiteX253" fmla="*/ 5111996 w 7467600"/>
              <a:gd name="connsiteY253" fmla="*/ 4065759 h 6858000"/>
              <a:gd name="connsiteX254" fmla="*/ 5388878 w 7467600"/>
              <a:gd name="connsiteY254" fmla="*/ 4300185 h 6858000"/>
              <a:gd name="connsiteX255" fmla="*/ 5425556 w 7467600"/>
              <a:gd name="connsiteY255" fmla="*/ 4308967 h 6858000"/>
              <a:gd name="connsiteX256" fmla="*/ 4943646 w 7467600"/>
              <a:gd name="connsiteY256" fmla="*/ 3822916 h 6858000"/>
              <a:gd name="connsiteX257" fmla="*/ 4594837 w 7467600"/>
              <a:gd name="connsiteY257" fmla="*/ 3532274 h 6858000"/>
              <a:gd name="connsiteX258" fmla="*/ 4441737 w 7467600"/>
              <a:gd name="connsiteY258" fmla="*/ 3399734 h 6858000"/>
              <a:gd name="connsiteX259" fmla="*/ 5425834 w 7467600"/>
              <a:gd name="connsiteY259" fmla="*/ 3162785 h 6858000"/>
              <a:gd name="connsiteX260" fmla="*/ 5401644 w 7467600"/>
              <a:gd name="connsiteY260" fmla="*/ 3617847 h 6858000"/>
              <a:gd name="connsiteX261" fmla="*/ 5467256 w 7467600"/>
              <a:gd name="connsiteY261" fmla="*/ 4175494 h 6858000"/>
              <a:gd name="connsiteX262" fmla="*/ 5448069 w 7467600"/>
              <a:gd name="connsiteY262" fmla="*/ 3567554 h 6858000"/>
              <a:gd name="connsiteX263" fmla="*/ 5425834 w 7467600"/>
              <a:gd name="connsiteY263" fmla="*/ 3162785 h 6858000"/>
              <a:gd name="connsiteX264" fmla="*/ 1318687 w 7467600"/>
              <a:gd name="connsiteY264" fmla="*/ 3113840 h 6858000"/>
              <a:gd name="connsiteX265" fmla="*/ 1066793 w 7467600"/>
              <a:gd name="connsiteY265" fmla="*/ 3212171 h 6858000"/>
              <a:gd name="connsiteX266" fmla="*/ 993319 w 7467600"/>
              <a:gd name="connsiteY266" fmla="*/ 3247648 h 6858000"/>
              <a:gd name="connsiteX267" fmla="*/ 853081 w 7467600"/>
              <a:gd name="connsiteY267" fmla="*/ 3312410 h 6858000"/>
              <a:gd name="connsiteX268" fmla="*/ 805957 w 7467600"/>
              <a:gd name="connsiteY268" fmla="*/ 3330443 h 6858000"/>
              <a:gd name="connsiteX269" fmla="*/ 1318687 w 7467600"/>
              <a:gd name="connsiteY269" fmla="*/ 3113840 h 6858000"/>
              <a:gd name="connsiteX270" fmla="*/ 5453702 w 7467600"/>
              <a:gd name="connsiteY270" fmla="*/ 3090882 h 6858000"/>
              <a:gd name="connsiteX271" fmla="*/ 5480135 w 7467600"/>
              <a:gd name="connsiteY271" fmla="*/ 3565802 h 6858000"/>
              <a:gd name="connsiteX272" fmla="*/ 5499023 w 7467600"/>
              <a:gd name="connsiteY272" fmla="*/ 4166310 h 6858000"/>
              <a:gd name="connsiteX273" fmla="*/ 5547022 w 7467600"/>
              <a:gd name="connsiteY273" fmla="*/ 3607838 h 6858000"/>
              <a:gd name="connsiteX274" fmla="*/ 5515964 w 7467600"/>
              <a:gd name="connsiteY274" fmla="*/ 3378541 h 6858000"/>
              <a:gd name="connsiteX275" fmla="*/ 5453702 w 7467600"/>
              <a:gd name="connsiteY275" fmla="*/ 3090882 h 6858000"/>
              <a:gd name="connsiteX276" fmla="*/ 1238695 w 7467600"/>
              <a:gd name="connsiteY276" fmla="*/ 3076820 h 6858000"/>
              <a:gd name="connsiteX277" fmla="*/ 716371 w 7467600"/>
              <a:gd name="connsiteY277" fmla="*/ 3293249 h 6858000"/>
              <a:gd name="connsiteX278" fmla="*/ 579522 w 7467600"/>
              <a:gd name="connsiteY278" fmla="*/ 3371759 h 6858000"/>
              <a:gd name="connsiteX279" fmla="*/ 600288 w 7467600"/>
              <a:gd name="connsiteY279" fmla="*/ 3365555 h 6858000"/>
              <a:gd name="connsiteX280" fmla="*/ 840692 w 7467600"/>
              <a:gd name="connsiteY280" fmla="*/ 3284921 h 6858000"/>
              <a:gd name="connsiteX281" fmla="*/ 979248 w 7467600"/>
              <a:gd name="connsiteY281" fmla="*/ 3221003 h 6858000"/>
              <a:gd name="connsiteX282" fmla="*/ 1053282 w 7467600"/>
              <a:gd name="connsiteY282" fmla="*/ 3185247 h 6858000"/>
              <a:gd name="connsiteX283" fmla="*/ 1320603 w 7467600"/>
              <a:gd name="connsiteY283" fmla="*/ 3081281 h 6858000"/>
              <a:gd name="connsiteX284" fmla="*/ 1238695 w 7467600"/>
              <a:gd name="connsiteY284" fmla="*/ 3076820 h 6858000"/>
              <a:gd name="connsiteX285" fmla="*/ 5425627 w 7467600"/>
              <a:gd name="connsiteY285" fmla="*/ 2954192 h 6858000"/>
              <a:gd name="connsiteX286" fmla="*/ 5470770 w 7467600"/>
              <a:gd name="connsiteY286" fmla="*/ 3005435 h 6858000"/>
              <a:gd name="connsiteX287" fmla="*/ 5519779 w 7467600"/>
              <a:gd name="connsiteY287" fmla="*/ 4359223 h 6858000"/>
              <a:gd name="connsiteX288" fmla="*/ 5520293 w 7467600"/>
              <a:gd name="connsiteY288" fmla="*/ 4360602 h 6858000"/>
              <a:gd name="connsiteX289" fmla="*/ 5767221 w 7467600"/>
              <a:gd name="connsiteY289" fmla="*/ 4665564 h 6858000"/>
              <a:gd name="connsiteX290" fmla="*/ 6937169 w 7467600"/>
              <a:gd name="connsiteY290" fmla="*/ 4815941 h 6858000"/>
              <a:gd name="connsiteX291" fmla="*/ 6953922 w 7467600"/>
              <a:gd name="connsiteY291" fmla="*/ 4890068 h 6858000"/>
              <a:gd name="connsiteX292" fmla="*/ 6071359 w 7467600"/>
              <a:gd name="connsiteY292" fmla="*/ 4770770 h 6858000"/>
              <a:gd name="connsiteX293" fmla="*/ 6038839 w 7467600"/>
              <a:gd name="connsiteY293" fmla="*/ 4764474 h 6858000"/>
              <a:gd name="connsiteX294" fmla="*/ 6038706 w 7467600"/>
              <a:gd name="connsiteY294" fmla="*/ 4763847 h 6858000"/>
              <a:gd name="connsiteX295" fmla="*/ 6037784 w 7467600"/>
              <a:gd name="connsiteY295" fmla="*/ 4764270 h 6858000"/>
              <a:gd name="connsiteX296" fmla="*/ 6038839 w 7467600"/>
              <a:gd name="connsiteY296" fmla="*/ 4764474 h 6858000"/>
              <a:gd name="connsiteX297" fmla="*/ 6040338 w 7467600"/>
              <a:gd name="connsiteY297" fmla="*/ 4771418 h 6858000"/>
              <a:gd name="connsiteX298" fmla="*/ 6024488 w 7467600"/>
              <a:gd name="connsiteY298" fmla="*/ 4809903 h 6858000"/>
              <a:gd name="connsiteX299" fmla="*/ 5599771 w 7467600"/>
              <a:gd name="connsiteY299" fmla="*/ 5509652 h 6858000"/>
              <a:gd name="connsiteX300" fmla="*/ 5548843 w 7467600"/>
              <a:gd name="connsiteY300" fmla="*/ 5563845 h 6858000"/>
              <a:gd name="connsiteX301" fmla="*/ 5940952 w 7467600"/>
              <a:gd name="connsiteY301" fmla="*/ 6250028 h 6858000"/>
              <a:gd name="connsiteX302" fmla="*/ 6043441 w 7467600"/>
              <a:gd name="connsiteY302" fmla="*/ 6665847 h 6858000"/>
              <a:gd name="connsiteX303" fmla="*/ 6093432 w 7467600"/>
              <a:gd name="connsiteY303" fmla="*/ 6858000 h 6858000"/>
              <a:gd name="connsiteX304" fmla="*/ 6034344 w 7467600"/>
              <a:gd name="connsiteY304" fmla="*/ 6858000 h 6858000"/>
              <a:gd name="connsiteX305" fmla="*/ 6026679 w 7467600"/>
              <a:gd name="connsiteY305" fmla="*/ 6836959 h 6858000"/>
              <a:gd name="connsiteX306" fmla="*/ 5800441 w 7467600"/>
              <a:gd name="connsiteY306" fmla="*/ 6335286 h 6858000"/>
              <a:gd name="connsiteX307" fmla="*/ 5526562 w 7467600"/>
              <a:gd name="connsiteY307" fmla="*/ 5705388 h 6858000"/>
              <a:gd name="connsiteX308" fmla="*/ 5519640 w 7467600"/>
              <a:gd name="connsiteY308" fmla="*/ 5683774 h 6858000"/>
              <a:gd name="connsiteX309" fmla="*/ 5844559 w 7467600"/>
              <a:gd name="connsiteY309" fmla="*/ 6553349 h 6858000"/>
              <a:gd name="connsiteX310" fmla="*/ 5975994 w 7467600"/>
              <a:gd name="connsiteY310" fmla="*/ 6858000 h 6858000"/>
              <a:gd name="connsiteX311" fmla="*/ 5898547 w 7467600"/>
              <a:gd name="connsiteY311" fmla="*/ 6858000 h 6858000"/>
              <a:gd name="connsiteX312" fmla="*/ 5682041 w 7467600"/>
              <a:gd name="connsiteY312" fmla="*/ 6355860 h 6858000"/>
              <a:gd name="connsiteX313" fmla="*/ 5461758 w 7467600"/>
              <a:gd name="connsiteY313" fmla="*/ 5820220 h 6858000"/>
              <a:gd name="connsiteX314" fmla="*/ 5237282 w 7467600"/>
              <a:gd name="connsiteY314" fmla="*/ 6579086 h 6858000"/>
              <a:gd name="connsiteX315" fmla="*/ 5115009 w 7467600"/>
              <a:gd name="connsiteY315" fmla="*/ 6858000 h 6858000"/>
              <a:gd name="connsiteX316" fmla="*/ 5028074 w 7467600"/>
              <a:gd name="connsiteY316" fmla="*/ 6858000 h 6858000"/>
              <a:gd name="connsiteX317" fmla="*/ 5079508 w 7467600"/>
              <a:gd name="connsiteY317" fmla="*/ 6749074 h 6858000"/>
              <a:gd name="connsiteX318" fmla="*/ 5371846 w 7467600"/>
              <a:gd name="connsiteY318" fmla="*/ 5924413 h 6858000"/>
              <a:gd name="connsiteX319" fmla="*/ 5270512 w 7467600"/>
              <a:gd name="connsiteY319" fmla="*/ 6138975 h 6858000"/>
              <a:gd name="connsiteX320" fmla="*/ 5062409 w 7467600"/>
              <a:gd name="connsiteY320" fmla="*/ 6653544 h 6858000"/>
              <a:gd name="connsiteX321" fmla="*/ 5036628 w 7467600"/>
              <a:gd name="connsiteY321" fmla="*/ 6754247 h 6858000"/>
              <a:gd name="connsiteX322" fmla="*/ 5009112 w 7467600"/>
              <a:gd name="connsiteY322" fmla="*/ 6858000 h 6858000"/>
              <a:gd name="connsiteX323" fmla="*/ 4976679 w 7467600"/>
              <a:gd name="connsiteY323" fmla="*/ 6858000 h 6858000"/>
              <a:gd name="connsiteX324" fmla="*/ 5006537 w 7467600"/>
              <a:gd name="connsiteY324" fmla="*/ 6747068 h 6858000"/>
              <a:gd name="connsiteX325" fmla="*/ 5032723 w 7467600"/>
              <a:gd name="connsiteY325" fmla="*/ 6644957 h 6858000"/>
              <a:gd name="connsiteX326" fmla="*/ 5242949 w 7467600"/>
              <a:gd name="connsiteY326" fmla="*/ 6125175 h 6858000"/>
              <a:gd name="connsiteX327" fmla="*/ 5286321 w 7467600"/>
              <a:gd name="connsiteY327" fmla="*/ 6033555 h 6858000"/>
              <a:gd name="connsiteX328" fmla="*/ 5008210 w 7467600"/>
              <a:gd name="connsiteY328" fmla="*/ 6649194 h 6858000"/>
              <a:gd name="connsiteX329" fmla="*/ 4986321 w 7467600"/>
              <a:gd name="connsiteY329" fmla="*/ 6765687 h 6858000"/>
              <a:gd name="connsiteX330" fmla="*/ 4973474 w 7467600"/>
              <a:gd name="connsiteY330" fmla="*/ 6858000 h 6858000"/>
              <a:gd name="connsiteX331" fmla="*/ 4907178 w 7467600"/>
              <a:gd name="connsiteY331" fmla="*/ 6858000 h 6858000"/>
              <a:gd name="connsiteX332" fmla="*/ 4910810 w 7467600"/>
              <a:gd name="connsiteY332" fmla="*/ 6829660 h 6858000"/>
              <a:gd name="connsiteX333" fmla="*/ 4987461 w 7467600"/>
              <a:gd name="connsiteY333" fmla="*/ 6432994 h 6858000"/>
              <a:gd name="connsiteX334" fmla="*/ 5179262 w 7467600"/>
              <a:gd name="connsiteY334" fmla="*/ 6035044 h 6858000"/>
              <a:gd name="connsiteX335" fmla="*/ 4689678 w 7467600"/>
              <a:gd name="connsiteY335" fmla="*/ 6440241 h 6858000"/>
              <a:gd name="connsiteX336" fmla="*/ 4477543 w 7467600"/>
              <a:gd name="connsiteY336" fmla="*/ 6674836 h 6858000"/>
              <a:gd name="connsiteX337" fmla="*/ 4329957 w 7467600"/>
              <a:gd name="connsiteY337" fmla="*/ 6858000 h 6858000"/>
              <a:gd name="connsiteX338" fmla="*/ 4218595 w 7467600"/>
              <a:gd name="connsiteY338" fmla="*/ 6858000 h 6858000"/>
              <a:gd name="connsiteX339" fmla="*/ 4368888 w 7467600"/>
              <a:gd name="connsiteY339" fmla="*/ 6668412 h 6858000"/>
              <a:gd name="connsiteX340" fmla="*/ 4563091 w 7467600"/>
              <a:gd name="connsiteY340" fmla="*/ 6442508 h 6858000"/>
              <a:gd name="connsiteX341" fmla="*/ 5387324 w 7467600"/>
              <a:gd name="connsiteY341" fmla="*/ 5705830 h 6858000"/>
              <a:gd name="connsiteX342" fmla="*/ 5073620 w 7467600"/>
              <a:gd name="connsiteY342" fmla="*/ 5955437 h 6858000"/>
              <a:gd name="connsiteX343" fmla="*/ 4689789 w 7467600"/>
              <a:gd name="connsiteY343" fmla="*/ 6268382 h 6858000"/>
              <a:gd name="connsiteX344" fmla="*/ 4418722 w 7467600"/>
              <a:gd name="connsiteY344" fmla="*/ 6570886 h 6858000"/>
              <a:gd name="connsiteX345" fmla="*/ 4214944 w 7467600"/>
              <a:gd name="connsiteY345" fmla="*/ 6858000 h 6858000"/>
              <a:gd name="connsiteX346" fmla="*/ 4177898 w 7467600"/>
              <a:gd name="connsiteY346" fmla="*/ 6858000 h 6858000"/>
              <a:gd name="connsiteX347" fmla="*/ 4391597 w 7467600"/>
              <a:gd name="connsiteY347" fmla="*/ 6556370 h 6858000"/>
              <a:gd name="connsiteX348" fmla="*/ 4668889 w 7467600"/>
              <a:gd name="connsiteY348" fmla="*/ 6246399 h 6858000"/>
              <a:gd name="connsiteX349" fmla="*/ 5055427 w 7467600"/>
              <a:gd name="connsiteY349" fmla="*/ 5931476 h 6858000"/>
              <a:gd name="connsiteX350" fmla="*/ 5371814 w 7467600"/>
              <a:gd name="connsiteY350" fmla="*/ 5678975 h 6858000"/>
              <a:gd name="connsiteX351" fmla="*/ 4987918 w 7467600"/>
              <a:gd name="connsiteY351" fmla="*/ 5838701 h 6858000"/>
              <a:gd name="connsiteX352" fmla="*/ 4317146 w 7467600"/>
              <a:gd name="connsiteY352" fmla="*/ 6587716 h 6858000"/>
              <a:gd name="connsiteX353" fmla="*/ 4171627 w 7467600"/>
              <a:gd name="connsiteY353" fmla="*/ 6858000 h 6858000"/>
              <a:gd name="connsiteX354" fmla="*/ 4081585 w 7467600"/>
              <a:gd name="connsiteY354" fmla="*/ 6858000 h 6858000"/>
              <a:gd name="connsiteX355" fmla="*/ 4238603 w 7467600"/>
              <a:gd name="connsiteY355" fmla="*/ 6559341 h 6858000"/>
              <a:gd name="connsiteX356" fmla="*/ 4778333 w 7467600"/>
              <a:gd name="connsiteY356" fmla="*/ 5873626 h 6858000"/>
              <a:gd name="connsiteX357" fmla="*/ 5414185 w 7467600"/>
              <a:gd name="connsiteY357" fmla="*/ 5573882 h 6858000"/>
              <a:gd name="connsiteX358" fmla="*/ 5959648 w 7467600"/>
              <a:gd name="connsiteY358" fmla="*/ 4760797 h 6858000"/>
              <a:gd name="connsiteX359" fmla="*/ 5355019 w 7467600"/>
              <a:gd name="connsiteY359" fmla="*/ 4734672 h 6858000"/>
              <a:gd name="connsiteX360" fmla="*/ 5083565 w 7467600"/>
              <a:gd name="connsiteY360" fmla="*/ 5179121 h 6858000"/>
              <a:gd name="connsiteX361" fmla="*/ 4713577 w 7467600"/>
              <a:gd name="connsiteY361" fmla="*/ 5616803 h 6858000"/>
              <a:gd name="connsiteX362" fmla="*/ 3989559 w 7467600"/>
              <a:gd name="connsiteY362" fmla="*/ 6145945 h 6858000"/>
              <a:gd name="connsiteX363" fmla="*/ 3939824 w 7467600"/>
              <a:gd name="connsiteY363" fmla="*/ 6066900 h 6858000"/>
              <a:gd name="connsiteX364" fmla="*/ 4584537 w 7467600"/>
              <a:gd name="connsiteY364" fmla="*/ 5324826 h 6858000"/>
              <a:gd name="connsiteX365" fmla="*/ 5037105 w 7467600"/>
              <a:gd name="connsiteY365" fmla="*/ 5088765 h 6858000"/>
              <a:gd name="connsiteX366" fmla="*/ 5039930 w 7467600"/>
              <a:gd name="connsiteY366" fmla="*/ 5089585 h 6858000"/>
              <a:gd name="connsiteX367" fmla="*/ 5263764 w 7467600"/>
              <a:gd name="connsiteY367" fmla="*/ 4735525 h 6858000"/>
              <a:gd name="connsiteX368" fmla="*/ 4086300 w 7467600"/>
              <a:gd name="connsiteY368" fmla="*/ 4884599 h 6858000"/>
              <a:gd name="connsiteX369" fmla="*/ 4085485 w 7467600"/>
              <a:gd name="connsiteY369" fmla="*/ 4899070 h 6858000"/>
              <a:gd name="connsiteX370" fmla="*/ 3871915 w 7467600"/>
              <a:gd name="connsiteY370" fmla="*/ 5253645 h 6858000"/>
              <a:gd name="connsiteX371" fmla="*/ 3799374 w 7467600"/>
              <a:gd name="connsiteY371" fmla="*/ 5466127 h 6858000"/>
              <a:gd name="connsiteX372" fmla="*/ 3498850 w 7467600"/>
              <a:gd name="connsiteY372" fmla="*/ 6661888 h 6858000"/>
              <a:gd name="connsiteX373" fmla="*/ 3399216 w 7467600"/>
              <a:gd name="connsiteY373" fmla="*/ 6858000 h 6858000"/>
              <a:gd name="connsiteX374" fmla="*/ 3303688 w 7467600"/>
              <a:gd name="connsiteY374" fmla="*/ 6858000 h 6858000"/>
              <a:gd name="connsiteX375" fmla="*/ 3391774 w 7467600"/>
              <a:gd name="connsiteY375" fmla="*/ 6697181 h 6858000"/>
              <a:gd name="connsiteX376" fmla="*/ 3735540 w 7467600"/>
              <a:gd name="connsiteY376" fmla="*/ 5546923 h 6858000"/>
              <a:gd name="connsiteX377" fmla="*/ 3729438 w 7467600"/>
              <a:gd name="connsiteY377" fmla="*/ 5569058 h 6858000"/>
              <a:gd name="connsiteX378" fmla="*/ 3707782 w 7467600"/>
              <a:gd name="connsiteY378" fmla="*/ 5644908 h 6858000"/>
              <a:gd name="connsiteX379" fmla="*/ 3583827 w 7467600"/>
              <a:gd name="connsiteY379" fmla="*/ 6039215 h 6858000"/>
              <a:gd name="connsiteX380" fmla="*/ 3547861 w 7467600"/>
              <a:gd name="connsiteY380" fmla="*/ 6129609 h 6858000"/>
              <a:gd name="connsiteX381" fmla="*/ 3490905 w 7467600"/>
              <a:gd name="connsiteY381" fmla="*/ 6277660 h 6858000"/>
              <a:gd name="connsiteX382" fmla="*/ 3455859 w 7467600"/>
              <a:gd name="connsiteY382" fmla="*/ 6391301 h 6858000"/>
              <a:gd name="connsiteX383" fmla="*/ 3429112 w 7467600"/>
              <a:gd name="connsiteY383" fmla="*/ 6479469 h 6858000"/>
              <a:gd name="connsiteX384" fmla="*/ 3304862 w 7467600"/>
              <a:gd name="connsiteY384" fmla="*/ 6796476 h 6858000"/>
              <a:gd name="connsiteX385" fmla="*/ 3276071 w 7467600"/>
              <a:gd name="connsiteY385" fmla="*/ 6858000 h 6858000"/>
              <a:gd name="connsiteX386" fmla="*/ 3240805 w 7467600"/>
              <a:gd name="connsiteY386" fmla="*/ 6858000 h 6858000"/>
              <a:gd name="connsiteX387" fmla="*/ 3275917 w 7467600"/>
              <a:gd name="connsiteY387" fmla="*/ 6783192 h 6858000"/>
              <a:gd name="connsiteX388" fmla="*/ 3399358 w 7467600"/>
              <a:gd name="connsiteY388" fmla="*/ 6469011 h 6858000"/>
              <a:gd name="connsiteX389" fmla="*/ 3425650 w 7467600"/>
              <a:gd name="connsiteY389" fmla="*/ 6381333 h 6858000"/>
              <a:gd name="connsiteX390" fmla="*/ 3460661 w 7467600"/>
              <a:gd name="connsiteY390" fmla="*/ 6266763 h 6858000"/>
              <a:gd name="connsiteX391" fmla="*/ 3518021 w 7467600"/>
              <a:gd name="connsiteY391" fmla="*/ 6117298 h 6858000"/>
              <a:gd name="connsiteX392" fmla="*/ 3554035 w 7467600"/>
              <a:gd name="connsiteY392" fmla="*/ 6027832 h 6858000"/>
              <a:gd name="connsiteX393" fmla="*/ 3677174 w 7467600"/>
              <a:gd name="connsiteY393" fmla="*/ 5636351 h 6858000"/>
              <a:gd name="connsiteX394" fmla="*/ 3698819 w 7467600"/>
              <a:gd name="connsiteY394" fmla="*/ 5560503 h 6858000"/>
              <a:gd name="connsiteX395" fmla="*/ 3702094 w 7467600"/>
              <a:gd name="connsiteY395" fmla="*/ 5549194 h 6858000"/>
              <a:gd name="connsiteX396" fmla="*/ 3398355 w 7467600"/>
              <a:gd name="connsiteY396" fmla="*/ 6094603 h 6858000"/>
              <a:gd name="connsiteX397" fmla="*/ 3193941 w 7467600"/>
              <a:gd name="connsiteY397" fmla="*/ 6798775 h 6858000"/>
              <a:gd name="connsiteX398" fmla="*/ 3184140 w 7467600"/>
              <a:gd name="connsiteY398" fmla="*/ 6858000 h 6858000"/>
              <a:gd name="connsiteX399" fmla="*/ 3099978 w 7467600"/>
              <a:gd name="connsiteY399" fmla="*/ 6858000 h 6858000"/>
              <a:gd name="connsiteX400" fmla="*/ 3101556 w 7467600"/>
              <a:gd name="connsiteY400" fmla="*/ 6843337 h 6858000"/>
              <a:gd name="connsiteX401" fmla="*/ 3370162 w 7467600"/>
              <a:gd name="connsiteY401" fmla="*/ 5785550 h 6858000"/>
              <a:gd name="connsiteX402" fmla="*/ 3746477 w 7467600"/>
              <a:gd name="connsiteY402" fmla="*/ 5377889 h 6858000"/>
              <a:gd name="connsiteX403" fmla="*/ 3863399 w 7467600"/>
              <a:gd name="connsiteY403" fmla="*/ 5087257 h 6858000"/>
              <a:gd name="connsiteX404" fmla="*/ 3968712 w 7467600"/>
              <a:gd name="connsiteY404" fmla="*/ 4913989 h 6858000"/>
              <a:gd name="connsiteX405" fmla="*/ 2792390 w 7467600"/>
              <a:gd name="connsiteY405" fmla="*/ 5382974 h 6858000"/>
              <a:gd name="connsiteX406" fmla="*/ 2714982 w 7467600"/>
              <a:gd name="connsiteY406" fmla="*/ 5427051 h 6858000"/>
              <a:gd name="connsiteX407" fmla="*/ 2813361 w 7467600"/>
              <a:gd name="connsiteY407" fmla="*/ 6023912 h 6858000"/>
              <a:gd name="connsiteX408" fmla="*/ 2688430 w 7467600"/>
              <a:gd name="connsiteY408" fmla="*/ 6801564 h 6858000"/>
              <a:gd name="connsiteX409" fmla="*/ 2629626 w 7467600"/>
              <a:gd name="connsiteY409" fmla="*/ 6763394 h 6858000"/>
              <a:gd name="connsiteX410" fmla="*/ 2565328 w 7467600"/>
              <a:gd name="connsiteY410" fmla="*/ 5516399 h 6858000"/>
              <a:gd name="connsiteX411" fmla="*/ 1922999 w 7467600"/>
              <a:gd name="connsiteY411" fmla="*/ 5980343 h 6858000"/>
              <a:gd name="connsiteX412" fmla="*/ 1950261 w 7467600"/>
              <a:gd name="connsiteY412" fmla="*/ 6405858 h 6858000"/>
              <a:gd name="connsiteX413" fmla="*/ 2365554 w 7467600"/>
              <a:gd name="connsiteY413" fmla="*/ 6759107 h 6858000"/>
              <a:gd name="connsiteX414" fmla="*/ 2424142 w 7467600"/>
              <a:gd name="connsiteY414" fmla="*/ 6858000 h 6858000"/>
              <a:gd name="connsiteX415" fmla="*/ 2395994 w 7467600"/>
              <a:gd name="connsiteY415" fmla="*/ 6858000 h 6858000"/>
              <a:gd name="connsiteX416" fmla="*/ 2392863 w 7467600"/>
              <a:gd name="connsiteY416" fmla="*/ 6852964 h 6858000"/>
              <a:gd name="connsiteX417" fmla="*/ 2017589 w 7467600"/>
              <a:gd name="connsiteY417" fmla="*/ 6493982 h 6858000"/>
              <a:gd name="connsiteX418" fmla="*/ 2147336 w 7467600"/>
              <a:gd name="connsiteY418" fmla="*/ 6594052 h 6858000"/>
              <a:gd name="connsiteX419" fmla="*/ 2207047 w 7467600"/>
              <a:gd name="connsiteY419" fmla="*/ 6654540 h 6858000"/>
              <a:gd name="connsiteX420" fmla="*/ 2299106 w 7467600"/>
              <a:gd name="connsiteY420" fmla="*/ 6778931 h 6858000"/>
              <a:gd name="connsiteX421" fmla="*/ 2314430 w 7467600"/>
              <a:gd name="connsiteY421" fmla="*/ 6801144 h 6858000"/>
              <a:gd name="connsiteX422" fmla="*/ 2352406 w 7467600"/>
              <a:gd name="connsiteY422" fmla="*/ 6858000 h 6858000"/>
              <a:gd name="connsiteX423" fmla="*/ 2314492 w 7467600"/>
              <a:gd name="connsiteY423" fmla="*/ 6858000 h 6858000"/>
              <a:gd name="connsiteX424" fmla="*/ 2288095 w 7467600"/>
              <a:gd name="connsiteY424" fmla="*/ 6818030 h 6858000"/>
              <a:gd name="connsiteX425" fmla="*/ 2272768 w 7467600"/>
              <a:gd name="connsiteY425" fmla="*/ 6795822 h 6858000"/>
              <a:gd name="connsiteX426" fmla="*/ 2182715 w 7467600"/>
              <a:gd name="connsiteY426" fmla="*/ 6675071 h 6858000"/>
              <a:gd name="connsiteX427" fmla="*/ 2032061 w 7467600"/>
              <a:gd name="connsiteY427" fmla="*/ 6541380 h 6858000"/>
              <a:gd name="connsiteX428" fmla="*/ 2257220 w 7467600"/>
              <a:gd name="connsiteY428" fmla="*/ 6826257 h 6858000"/>
              <a:gd name="connsiteX429" fmla="*/ 2281324 w 7467600"/>
              <a:gd name="connsiteY429" fmla="*/ 6858000 h 6858000"/>
              <a:gd name="connsiteX430" fmla="*/ 2242860 w 7467600"/>
              <a:gd name="connsiteY430" fmla="*/ 6858000 h 6858000"/>
              <a:gd name="connsiteX431" fmla="*/ 2232818 w 7467600"/>
              <a:gd name="connsiteY431" fmla="*/ 6844926 h 6858000"/>
              <a:gd name="connsiteX432" fmla="*/ 1990172 w 7467600"/>
              <a:gd name="connsiteY432" fmla="*/ 6542121 h 6858000"/>
              <a:gd name="connsiteX433" fmla="*/ 2124090 w 7467600"/>
              <a:gd name="connsiteY433" fmla="*/ 6761017 h 6858000"/>
              <a:gd name="connsiteX434" fmla="*/ 2200380 w 7467600"/>
              <a:gd name="connsiteY434" fmla="*/ 6858000 h 6858000"/>
              <a:gd name="connsiteX435" fmla="*/ 2147507 w 7467600"/>
              <a:gd name="connsiteY435" fmla="*/ 6858000 h 6858000"/>
              <a:gd name="connsiteX436" fmla="*/ 2070668 w 7467600"/>
              <a:gd name="connsiteY436" fmla="*/ 6761520 h 6858000"/>
              <a:gd name="connsiteX437" fmla="*/ 1975142 w 7467600"/>
              <a:gd name="connsiteY437" fmla="*/ 6585570 h 6858000"/>
              <a:gd name="connsiteX438" fmla="*/ 2050035 w 7467600"/>
              <a:gd name="connsiteY438" fmla="*/ 6813345 h 6858000"/>
              <a:gd name="connsiteX439" fmla="*/ 2063025 w 7467600"/>
              <a:gd name="connsiteY439" fmla="*/ 6858000 h 6858000"/>
              <a:gd name="connsiteX440" fmla="*/ 2021675 w 7467600"/>
              <a:gd name="connsiteY440" fmla="*/ 6858000 h 6858000"/>
              <a:gd name="connsiteX441" fmla="*/ 2019308 w 7467600"/>
              <a:gd name="connsiteY441" fmla="*/ 6847118 h 6858000"/>
              <a:gd name="connsiteX442" fmla="*/ 1938835 w 7467600"/>
              <a:gd name="connsiteY442" fmla="*/ 6551160 h 6858000"/>
              <a:gd name="connsiteX443" fmla="*/ 1953230 w 7467600"/>
              <a:gd name="connsiteY443" fmla="*/ 6759699 h 6858000"/>
              <a:gd name="connsiteX444" fmla="*/ 1956763 w 7467600"/>
              <a:gd name="connsiteY444" fmla="*/ 6778191 h 6858000"/>
              <a:gd name="connsiteX445" fmla="*/ 1967925 w 7467600"/>
              <a:gd name="connsiteY445" fmla="*/ 6858000 h 6858000"/>
              <a:gd name="connsiteX446" fmla="*/ 1936622 w 7467600"/>
              <a:gd name="connsiteY446" fmla="*/ 6858000 h 6858000"/>
              <a:gd name="connsiteX447" fmla="*/ 1926261 w 7467600"/>
              <a:gd name="connsiteY447" fmla="*/ 6784064 h 6858000"/>
              <a:gd name="connsiteX448" fmla="*/ 1922724 w 7467600"/>
              <a:gd name="connsiteY448" fmla="*/ 6765577 h 6858000"/>
              <a:gd name="connsiteX449" fmla="*/ 1904650 w 7467600"/>
              <a:gd name="connsiteY449" fmla="*/ 6639616 h 6858000"/>
              <a:gd name="connsiteX450" fmla="*/ 1885273 w 7467600"/>
              <a:gd name="connsiteY450" fmla="*/ 6858000 h 6858000"/>
              <a:gd name="connsiteX451" fmla="*/ 1854363 w 7467600"/>
              <a:gd name="connsiteY451" fmla="*/ 6858000 h 6858000"/>
              <a:gd name="connsiteX452" fmla="*/ 1880391 w 7467600"/>
              <a:gd name="connsiteY452" fmla="*/ 6603796 h 6858000"/>
              <a:gd name="connsiteX453" fmla="*/ 1818273 w 7467600"/>
              <a:gd name="connsiteY453" fmla="*/ 6715729 h 6858000"/>
              <a:gd name="connsiteX454" fmla="*/ 1794691 w 7467600"/>
              <a:gd name="connsiteY454" fmla="*/ 6843239 h 6858000"/>
              <a:gd name="connsiteX455" fmla="*/ 1794914 w 7467600"/>
              <a:gd name="connsiteY455" fmla="*/ 6858000 h 6858000"/>
              <a:gd name="connsiteX456" fmla="*/ 1746128 w 7467600"/>
              <a:gd name="connsiteY456" fmla="*/ 6858000 h 6858000"/>
              <a:gd name="connsiteX457" fmla="*/ 1753934 w 7467600"/>
              <a:gd name="connsiteY457" fmla="*/ 6724796 h 6858000"/>
              <a:gd name="connsiteX458" fmla="*/ 1792053 w 7467600"/>
              <a:gd name="connsiteY458" fmla="*/ 6572396 h 6858000"/>
              <a:gd name="connsiteX459" fmla="*/ 1862248 w 7467600"/>
              <a:gd name="connsiteY459" fmla="*/ 6266397 h 6858000"/>
              <a:gd name="connsiteX460" fmla="*/ 1862250 w 7467600"/>
              <a:gd name="connsiteY460" fmla="*/ 6033531 h 6858000"/>
              <a:gd name="connsiteX461" fmla="*/ 1211999 w 7467600"/>
              <a:gd name="connsiteY461" fmla="*/ 6683610 h 6858000"/>
              <a:gd name="connsiteX462" fmla="*/ 1213266 w 7467600"/>
              <a:gd name="connsiteY462" fmla="*/ 6691947 h 6858000"/>
              <a:gd name="connsiteX463" fmla="*/ 1203370 w 7467600"/>
              <a:gd name="connsiteY463" fmla="*/ 6850676 h 6858000"/>
              <a:gd name="connsiteX464" fmla="*/ 1203671 w 7467600"/>
              <a:gd name="connsiteY464" fmla="*/ 6858000 h 6858000"/>
              <a:gd name="connsiteX465" fmla="*/ 1143180 w 7467600"/>
              <a:gd name="connsiteY465" fmla="*/ 6858000 h 6858000"/>
              <a:gd name="connsiteX466" fmla="*/ 1142176 w 7467600"/>
              <a:gd name="connsiteY466" fmla="*/ 6766045 h 6858000"/>
              <a:gd name="connsiteX467" fmla="*/ 1067484 w 7467600"/>
              <a:gd name="connsiteY467" fmla="*/ 6858000 h 6858000"/>
              <a:gd name="connsiteX468" fmla="*/ 953928 w 7467600"/>
              <a:gd name="connsiteY468" fmla="*/ 6858000 h 6858000"/>
              <a:gd name="connsiteX469" fmla="*/ 959715 w 7467600"/>
              <a:gd name="connsiteY469" fmla="*/ 6850185 h 6858000"/>
              <a:gd name="connsiteX470" fmla="*/ 1483788 w 7467600"/>
              <a:gd name="connsiteY470" fmla="*/ 6259174 h 6858000"/>
              <a:gd name="connsiteX471" fmla="*/ 1100671 w 7467600"/>
              <a:gd name="connsiteY471" fmla="*/ 6252137 h 6858000"/>
              <a:gd name="connsiteX472" fmla="*/ 1090144 w 7467600"/>
              <a:gd name="connsiteY472" fmla="*/ 6256748 h 6858000"/>
              <a:gd name="connsiteX473" fmla="*/ 1095872 w 7467600"/>
              <a:gd name="connsiteY473" fmla="*/ 6271892 h 6858000"/>
              <a:gd name="connsiteX474" fmla="*/ 262785 w 7467600"/>
              <a:gd name="connsiteY474" fmla="*/ 6845450 h 6858000"/>
              <a:gd name="connsiteX475" fmla="*/ 209968 w 7467600"/>
              <a:gd name="connsiteY475" fmla="*/ 6770713 h 6858000"/>
              <a:gd name="connsiteX476" fmla="*/ 873460 w 7467600"/>
              <a:gd name="connsiteY476" fmla="*/ 6253768 h 6858000"/>
              <a:gd name="connsiteX477" fmla="*/ 192686 w 7467600"/>
              <a:gd name="connsiteY477" fmla="*/ 5849257 h 6858000"/>
              <a:gd name="connsiteX478" fmla="*/ 4696 w 7467600"/>
              <a:gd name="connsiteY478" fmla="*/ 5697668 h 6858000"/>
              <a:gd name="connsiteX479" fmla="*/ 0 w 7467600"/>
              <a:gd name="connsiteY479" fmla="*/ 5689984 h 6858000"/>
              <a:gd name="connsiteX480" fmla="*/ 0 w 7467600"/>
              <a:gd name="connsiteY480" fmla="*/ 5513472 h 6858000"/>
              <a:gd name="connsiteX481" fmla="*/ 174101 w 7467600"/>
              <a:gd name="connsiteY481" fmla="*/ 5620277 h 6858000"/>
              <a:gd name="connsiteX482" fmla="*/ 891800 w 7467600"/>
              <a:gd name="connsiteY482" fmla="*/ 6036935 h 6858000"/>
              <a:gd name="connsiteX483" fmla="*/ 1072219 w 7467600"/>
              <a:gd name="connsiteY483" fmla="*/ 6169443 h 6858000"/>
              <a:gd name="connsiteX484" fmla="*/ 1074117 w 7467600"/>
              <a:gd name="connsiteY484" fmla="*/ 6170301 h 6858000"/>
              <a:gd name="connsiteX485" fmla="*/ 1083114 w 7467600"/>
              <a:gd name="connsiteY485" fmla="*/ 6174131 h 6858000"/>
              <a:gd name="connsiteX486" fmla="*/ 1543010 w 7467600"/>
              <a:gd name="connsiteY486" fmla="*/ 6191140 h 6858000"/>
              <a:gd name="connsiteX487" fmla="*/ 1551080 w 7467600"/>
              <a:gd name="connsiteY487" fmla="*/ 6195006 h 6858000"/>
              <a:gd name="connsiteX488" fmla="*/ 2345443 w 7467600"/>
              <a:gd name="connsiteY488" fmla="*/ 5549882 h 6858000"/>
              <a:gd name="connsiteX489" fmla="*/ 1721499 w 7467600"/>
              <a:gd name="connsiteY489" fmla="*/ 5599969 h 6858000"/>
              <a:gd name="connsiteX490" fmla="*/ 767716 w 7467600"/>
              <a:gd name="connsiteY490" fmla="*/ 5472768 h 6858000"/>
              <a:gd name="connsiteX491" fmla="*/ 722147 w 7467600"/>
              <a:gd name="connsiteY491" fmla="*/ 5393091 h 6858000"/>
              <a:gd name="connsiteX492" fmla="*/ 1485552 w 7467600"/>
              <a:gd name="connsiteY492" fmla="*/ 5313202 h 6858000"/>
              <a:gd name="connsiteX493" fmla="*/ 2143004 w 7467600"/>
              <a:gd name="connsiteY493" fmla="*/ 5402420 h 6858000"/>
              <a:gd name="connsiteX494" fmla="*/ 1933391 w 7467600"/>
              <a:gd name="connsiteY494" fmla="*/ 5156971 h 6858000"/>
              <a:gd name="connsiteX495" fmla="*/ 1827118 w 7467600"/>
              <a:gd name="connsiteY495" fmla="*/ 4968410 h 6858000"/>
              <a:gd name="connsiteX496" fmla="*/ 1837349 w 7467600"/>
              <a:gd name="connsiteY496" fmla="*/ 4956357 h 6858000"/>
              <a:gd name="connsiteX497" fmla="*/ 2162835 w 7467600"/>
              <a:gd name="connsiteY497" fmla="*/ 5187853 h 6858000"/>
              <a:gd name="connsiteX498" fmla="*/ 2257167 w 7467600"/>
              <a:gd name="connsiteY498" fmla="*/ 5462123 h 6858000"/>
              <a:gd name="connsiteX499" fmla="*/ 2261598 w 7467600"/>
              <a:gd name="connsiteY499" fmla="*/ 5467998 h 6858000"/>
              <a:gd name="connsiteX500" fmla="*/ 2437177 w 7467600"/>
              <a:gd name="connsiteY500" fmla="*/ 5479608 h 6858000"/>
              <a:gd name="connsiteX501" fmla="*/ 2445247 w 7467600"/>
              <a:gd name="connsiteY501" fmla="*/ 5483476 h 6858000"/>
              <a:gd name="connsiteX502" fmla="*/ 2743626 w 7467600"/>
              <a:gd name="connsiteY502" fmla="*/ 5304819 h 6858000"/>
              <a:gd name="connsiteX503" fmla="*/ 3048102 w 7467600"/>
              <a:gd name="connsiteY503" fmla="*/ 5150595 h 6858000"/>
              <a:gd name="connsiteX504" fmla="*/ 1799414 w 7467600"/>
              <a:gd name="connsiteY504" fmla="*/ 4694732 h 6858000"/>
              <a:gd name="connsiteX505" fmla="*/ 1771735 w 7467600"/>
              <a:gd name="connsiteY505" fmla="*/ 4619929 h 6858000"/>
              <a:gd name="connsiteX506" fmla="*/ 3104273 w 7467600"/>
              <a:gd name="connsiteY506" fmla="*/ 5076159 h 6858000"/>
              <a:gd name="connsiteX507" fmla="*/ 3113245 w 7467600"/>
              <a:gd name="connsiteY507" fmla="*/ 5090705 h 6858000"/>
              <a:gd name="connsiteX508" fmla="*/ 3126294 w 7467600"/>
              <a:gd name="connsiteY508" fmla="*/ 5114400 h 6858000"/>
              <a:gd name="connsiteX509" fmla="*/ 3937433 w 7467600"/>
              <a:gd name="connsiteY509" fmla="*/ 4830473 h 6858000"/>
              <a:gd name="connsiteX510" fmla="*/ 3590475 w 7467600"/>
              <a:gd name="connsiteY510" fmla="*/ 4597974 h 6858000"/>
              <a:gd name="connsiteX511" fmla="*/ 3100264 w 7467600"/>
              <a:gd name="connsiteY511" fmla="*/ 4579845 h 6858000"/>
              <a:gd name="connsiteX512" fmla="*/ 2183576 w 7467600"/>
              <a:gd name="connsiteY512" fmla="*/ 4227150 h 6858000"/>
              <a:gd name="connsiteX513" fmla="*/ 2151029 w 7467600"/>
              <a:gd name="connsiteY513" fmla="*/ 4146947 h 6858000"/>
              <a:gd name="connsiteX514" fmla="*/ 3563434 w 7467600"/>
              <a:gd name="connsiteY514" fmla="*/ 4469115 h 6858000"/>
              <a:gd name="connsiteX515" fmla="*/ 3177952 w 7467600"/>
              <a:gd name="connsiteY515" fmla="*/ 3657386 h 6858000"/>
              <a:gd name="connsiteX516" fmla="*/ 3189263 w 7467600"/>
              <a:gd name="connsiteY516" fmla="*/ 3625726 h 6858000"/>
              <a:gd name="connsiteX517" fmla="*/ 3560912 w 7467600"/>
              <a:gd name="connsiteY517" fmla="*/ 4079863 h 6858000"/>
              <a:gd name="connsiteX518" fmla="*/ 3626636 w 7467600"/>
              <a:gd name="connsiteY518" fmla="*/ 4512230 h 6858000"/>
              <a:gd name="connsiteX519" fmla="*/ 3653088 w 7467600"/>
              <a:gd name="connsiteY519" fmla="*/ 4521417 h 6858000"/>
              <a:gd name="connsiteX520" fmla="*/ 3988128 w 7467600"/>
              <a:gd name="connsiteY520" fmla="*/ 4817267 h 6858000"/>
              <a:gd name="connsiteX521" fmla="*/ 4830582 w 7467600"/>
              <a:gd name="connsiteY521" fmla="*/ 4676000 h 6858000"/>
              <a:gd name="connsiteX522" fmla="*/ 4830100 w 7467600"/>
              <a:gd name="connsiteY522" fmla="*/ 4675554 h 6858000"/>
              <a:gd name="connsiteX523" fmla="*/ 4036318 w 7467600"/>
              <a:gd name="connsiteY523" fmla="*/ 4147013 h 6858000"/>
              <a:gd name="connsiteX524" fmla="*/ 3432098 w 7467600"/>
              <a:gd name="connsiteY524" fmla="*/ 3537312 h 6858000"/>
              <a:gd name="connsiteX525" fmla="*/ 3446761 w 7467600"/>
              <a:gd name="connsiteY525" fmla="*/ 3461278 h 6858000"/>
              <a:gd name="connsiteX526" fmla="*/ 4419733 w 7467600"/>
              <a:gd name="connsiteY526" fmla="*/ 3963555 h 6858000"/>
              <a:gd name="connsiteX527" fmla="*/ 4781371 w 7467600"/>
              <a:gd name="connsiteY527" fmla="*/ 4458604 h 6858000"/>
              <a:gd name="connsiteX528" fmla="*/ 4780440 w 7467600"/>
              <a:gd name="connsiteY528" fmla="*/ 4470290 h 6858000"/>
              <a:gd name="connsiteX529" fmla="*/ 4898954 w 7467600"/>
              <a:gd name="connsiteY529" fmla="*/ 4662092 h 6858000"/>
              <a:gd name="connsiteX530" fmla="*/ 4900699 w 7467600"/>
              <a:gd name="connsiteY530" fmla="*/ 4670867 h 6858000"/>
              <a:gd name="connsiteX531" fmla="*/ 5714511 w 7467600"/>
              <a:gd name="connsiteY531" fmla="*/ 4663483 h 6858000"/>
              <a:gd name="connsiteX532" fmla="*/ 5464793 w 7467600"/>
              <a:gd name="connsiteY532" fmla="*/ 4393556 h 6858000"/>
              <a:gd name="connsiteX533" fmla="*/ 5461897 w 7467600"/>
              <a:gd name="connsiteY533" fmla="*/ 4390879 h 6858000"/>
              <a:gd name="connsiteX534" fmla="*/ 4294126 w 7467600"/>
              <a:gd name="connsiteY534" fmla="*/ 3303048 h 6858000"/>
              <a:gd name="connsiteX535" fmla="*/ 4305321 w 7467600"/>
              <a:gd name="connsiteY535" fmla="*/ 3256953 h 6858000"/>
              <a:gd name="connsiteX536" fmla="*/ 4949299 w 7467600"/>
              <a:gd name="connsiteY536" fmla="*/ 3766336 h 6858000"/>
              <a:gd name="connsiteX537" fmla="*/ 5291452 w 7467600"/>
              <a:gd name="connsiteY537" fmla="*/ 4076801 h 6858000"/>
              <a:gd name="connsiteX538" fmla="*/ 5434998 w 7467600"/>
              <a:gd name="connsiteY538" fmla="*/ 4254100 h 6858000"/>
              <a:gd name="connsiteX539" fmla="*/ 5351015 w 7467600"/>
              <a:gd name="connsiteY539" fmla="*/ 3760989 h 6858000"/>
              <a:gd name="connsiteX540" fmla="*/ 5413780 w 7467600"/>
              <a:gd name="connsiteY540" fmla="*/ 2966265 h 6858000"/>
              <a:gd name="connsiteX541" fmla="*/ 5425627 w 7467600"/>
              <a:gd name="connsiteY541" fmla="*/ 2954192 h 6858000"/>
              <a:gd name="connsiteX542" fmla="*/ 6604735 w 7467600"/>
              <a:gd name="connsiteY542" fmla="*/ 2041381 h 6858000"/>
              <a:gd name="connsiteX543" fmla="*/ 7204487 w 7467600"/>
              <a:gd name="connsiteY543" fmla="*/ 2742112 h 6858000"/>
              <a:gd name="connsiteX544" fmla="*/ 7131592 w 7467600"/>
              <a:gd name="connsiteY544" fmla="*/ 2672096 h 6858000"/>
              <a:gd name="connsiteX545" fmla="*/ 6996344 w 7467600"/>
              <a:gd name="connsiteY545" fmla="*/ 2518310 h 6858000"/>
              <a:gd name="connsiteX546" fmla="*/ 6735495 w 7467600"/>
              <a:gd name="connsiteY546" fmla="*/ 2196890 h 6858000"/>
              <a:gd name="connsiteX547" fmla="*/ 6721901 w 7467600"/>
              <a:gd name="connsiteY547" fmla="*/ 2179274 h 6858000"/>
              <a:gd name="connsiteX548" fmla="*/ 6604735 w 7467600"/>
              <a:gd name="connsiteY548" fmla="*/ 2041381 h 6858000"/>
              <a:gd name="connsiteX549" fmla="*/ 6591670 w 7467600"/>
              <a:gd name="connsiteY549" fmla="*/ 1988277 h 6858000"/>
              <a:gd name="connsiteX550" fmla="*/ 6747349 w 7467600"/>
              <a:gd name="connsiteY550" fmla="*/ 2160069 h 6858000"/>
              <a:gd name="connsiteX551" fmla="*/ 6760943 w 7467600"/>
              <a:gd name="connsiteY551" fmla="*/ 2177686 h 6858000"/>
              <a:gd name="connsiteX552" fmla="*/ 7021065 w 7467600"/>
              <a:gd name="connsiteY552" fmla="*/ 2498102 h 6858000"/>
              <a:gd name="connsiteX553" fmla="*/ 7155223 w 7467600"/>
              <a:gd name="connsiteY553" fmla="*/ 2650386 h 6858000"/>
              <a:gd name="connsiteX554" fmla="*/ 7203167 w 7467600"/>
              <a:gd name="connsiteY554" fmla="*/ 2697288 h 6858000"/>
              <a:gd name="connsiteX555" fmla="*/ 6937703 w 7467600"/>
              <a:gd name="connsiteY555" fmla="*/ 2321981 h 6858000"/>
              <a:gd name="connsiteX556" fmla="*/ 6591670 w 7467600"/>
              <a:gd name="connsiteY556" fmla="*/ 1988277 h 6858000"/>
              <a:gd name="connsiteX557" fmla="*/ 5798671 w 7467600"/>
              <a:gd name="connsiteY557" fmla="*/ 1981601 h 6858000"/>
              <a:gd name="connsiteX558" fmla="*/ 5754709 w 7467600"/>
              <a:gd name="connsiteY558" fmla="*/ 2071454 h 6858000"/>
              <a:gd name="connsiteX559" fmla="*/ 5763044 w 7467600"/>
              <a:gd name="connsiteY559" fmla="*/ 2842206 h 6858000"/>
              <a:gd name="connsiteX560" fmla="*/ 5764974 w 7467600"/>
              <a:gd name="connsiteY560" fmla="*/ 2799609 h 6858000"/>
              <a:gd name="connsiteX561" fmla="*/ 5767665 w 7467600"/>
              <a:gd name="connsiteY561" fmla="*/ 2666409 h 6858000"/>
              <a:gd name="connsiteX562" fmla="*/ 5763055 w 7467600"/>
              <a:gd name="connsiteY562" fmla="*/ 2579705 h 6858000"/>
              <a:gd name="connsiteX563" fmla="*/ 5758079 w 7467600"/>
              <a:gd name="connsiteY563" fmla="*/ 2492508 h 6858000"/>
              <a:gd name="connsiteX564" fmla="*/ 5779325 w 7467600"/>
              <a:gd name="connsiteY564" fmla="*/ 2197069 h 6858000"/>
              <a:gd name="connsiteX565" fmla="*/ 5798671 w 7467600"/>
              <a:gd name="connsiteY565" fmla="*/ 1981601 h 6858000"/>
              <a:gd name="connsiteX566" fmla="*/ 5829202 w 7467600"/>
              <a:gd name="connsiteY566" fmla="*/ 1971679 h 6858000"/>
              <a:gd name="connsiteX567" fmla="*/ 5809558 w 7467600"/>
              <a:gd name="connsiteY567" fmla="*/ 2198043 h 6858000"/>
              <a:gd name="connsiteX568" fmla="*/ 5788653 w 7467600"/>
              <a:gd name="connsiteY568" fmla="*/ 2489430 h 6858000"/>
              <a:gd name="connsiteX569" fmla="*/ 5793439 w 7467600"/>
              <a:gd name="connsiteY569" fmla="*/ 2575235 h 6858000"/>
              <a:gd name="connsiteX570" fmla="*/ 5796837 w 7467600"/>
              <a:gd name="connsiteY570" fmla="*/ 2637633 h 6858000"/>
              <a:gd name="connsiteX571" fmla="*/ 5818614 w 7467600"/>
              <a:gd name="connsiteY571" fmla="*/ 2473055 h 6858000"/>
              <a:gd name="connsiteX572" fmla="*/ 5829202 w 7467600"/>
              <a:gd name="connsiteY572" fmla="*/ 1971679 h 6858000"/>
              <a:gd name="connsiteX573" fmla="*/ 5911389 w 7467600"/>
              <a:gd name="connsiteY573" fmla="*/ 1898371 h 6858000"/>
              <a:gd name="connsiteX574" fmla="*/ 6237627 w 7467600"/>
              <a:gd name="connsiteY574" fmla="*/ 2231921 h 6858000"/>
              <a:gd name="connsiteX575" fmla="*/ 5911389 w 7467600"/>
              <a:gd name="connsiteY575" fmla="*/ 1898371 h 6858000"/>
              <a:gd name="connsiteX576" fmla="*/ 6944437 w 7467600"/>
              <a:gd name="connsiteY576" fmla="*/ 1575402 h 6858000"/>
              <a:gd name="connsiteX577" fmla="*/ 6304730 w 7467600"/>
              <a:gd name="connsiteY577" fmla="*/ 1766654 h 6858000"/>
              <a:gd name="connsiteX578" fmla="*/ 6944437 w 7467600"/>
              <a:gd name="connsiteY578" fmla="*/ 1575402 h 6858000"/>
              <a:gd name="connsiteX579" fmla="*/ 7019523 w 7467600"/>
              <a:gd name="connsiteY579" fmla="*/ 1519450 h 6858000"/>
              <a:gd name="connsiteX580" fmla="*/ 6298091 w 7467600"/>
              <a:gd name="connsiteY580" fmla="*/ 1737122 h 6858000"/>
              <a:gd name="connsiteX581" fmla="*/ 7019523 w 7467600"/>
              <a:gd name="connsiteY581" fmla="*/ 1519450 h 6858000"/>
              <a:gd name="connsiteX582" fmla="*/ 2399523 w 7467600"/>
              <a:gd name="connsiteY582" fmla="*/ 1428234 h 6858000"/>
              <a:gd name="connsiteX583" fmla="*/ 2224982 w 7467600"/>
              <a:gd name="connsiteY583" fmla="*/ 1826201 h 6858000"/>
              <a:gd name="connsiteX584" fmla="*/ 2096099 w 7467600"/>
              <a:gd name="connsiteY584" fmla="*/ 2345900 h 6858000"/>
              <a:gd name="connsiteX585" fmla="*/ 2283317 w 7467600"/>
              <a:gd name="connsiteY585" fmla="*/ 1796925 h 6858000"/>
              <a:gd name="connsiteX586" fmla="*/ 2399523 w 7467600"/>
              <a:gd name="connsiteY586" fmla="*/ 1428234 h 6858000"/>
              <a:gd name="connsiteX587" fmla="*/ 2448558 w 7467600"/>
              <a:gd name="connsiteY587" fmla="*/ 1373435 h 6858000"/>
              <a:gd name="connsiteX588" fmla="*/ 2312521 w 7467600"/>
              <a:gd name="connsiteY588" fmla="*/ 1806140 h 6858000"/>
              <a:gd name="connsiteX589" fmla="*/ 2127533 w 7467600"/>
              <a:gd name="connsiteY589" fmla="*/ 2348380 h 6858000"/>
              <a:gd name="connsiteX590" fmla="*/ 2358080 w 7467600"/>
              <a:gd name="connsiteY590" fmla="*/ 1866134 h 6858000"/>
              <a:gd name="connsiteX591" fmla="*/ 2407436 w 7467600"/>
              <a:gd name="connsiteY591" fmla="*/ 1651070 h 6858000"/>
              <a:gd name="connsiteX592" fmla="*/ 2448558 w 7467600"/>
              <a:gd name="connsiteY592" fmla="*/ 1373435 h 6858000"/>
              <a:gd name="connsiteX593" fmla="*/ 278707 w 7467600"/>
              <a:gd name="connsiteY593" fmla="*/ 1352270 h 6858000"/>
              <a:gd name="connsiteX594" fmla="*/ 321570 w 7467600"/>
              <a:gd name="connsiteY594" fmla="*/ 1861610 h 6858000"/>
              <a:gd name="connsiteX595" fmla="*/ 294281 w 7467600"/>
              <a:gd name="connsiteY595" fmla="*/ 1440658 h 6858000"/>
              <a:gd name="connsiteX596" fmla="*/ 278707 w 7467600"/>
              <a:gd name="connsiteY596" fmla="*/ 1352270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5236 w 7467600"/>
              <a:gd name="connsiteY631" fmla="*/ 1268632 h 6858000"/>
              <a:gd name="connsiteX632" fmla="*/ 6516292 w 7467600"/>
              <a:gd name="connsiteY632" fmla="*/ 1263064 h 6858000"/>
              <a:gd name="connsiteX633" fmla="*/ 5736320 w 7467600"/>
              <a:gd name="connsiteY633" fmla="*/ 1501803 h 6858000"/>
              <a:gd name="connsiteX634" fmla="*/ 6516292 w 7467600"/>
              <a:gd name="connsiteY634" fmla="*/ 1263064 h 6858000"/>
              <a:gd name="connsiteX635" fmla="*/ 291466 w 7467600"/>
              <a:gd name="connsiteY635" fmla="*/ 1250369 h 6858000"/>
              <a:gd name="connsiteX636" fmla="*/ 323180 w 7467600"/>
              <a:gd name="connsiteY636" fmla="*/ 1435283 h 6858000"/>
              <a:gd name="connsiteX637" fmla="*/ 349381 w 7467600"/>
              <a:gd name="connsiteY637" fmla="*/ 1875041 h 6858000"/>
              <a:gd name="connsiteX638" fmla="*/ 374363 w 7467600"/>
              <a:gd name="connsiteY638" fmla="*/ 1506494 h 6858000"/>
              <a:gd name="connsiteX639" fmla="*/ 302168 w 7467600"/>
              <a:gd name="connsiteY639" fmla="*/ 1274495 h 6858000"/>
              <a:gd name="connsiteX640" fmla="*/ 291466 w 7467600"/>
              <a:gd name="connsiteY640" fmla="*/ 1250369 h 6858000"/>
              <a:gd name="connsiteX641" fmla="*/ 678222 w 7467600"/>
              <a:gd name="connsiteY641" fmla="*/ 1248670 h 6858000"/>
              <a:gd name="connsiteX642" fmla="*/ 775536 w 7467600"/>
              <a:gd name="connsiteY642" fmla="*/ 1388015 h 6858000"/>
              <a:gd name="connsiteX643" fmla="*/ 894529 w 7467600"/>
              <a:gd name="connsiteY643" fmla="*/ 1567739 h 6858000"/>
              <a:gd name="connsiteX644" fmla="*/ 948000 w 7467600"/>
              <a:gd name="connsiteY644" fmla="*/ 1663088 h 6858000"/>
              <a:gd name="connsiteX645" fmla="*/ 1006812 w 7467600"/>
              <a:gd name="connsiteY645" fmla="*/ 1767683 h 6858000"/>
              <a:gd name="connsiteX646" fmla="*/ 1149133 w 7467600"/>
              <a:gd name="connsiteY646" fmla="*/ 1971513 h 6858000"/>
              <a:gd name="connsiteX647" fmla="*/ 1333952 w 7467600"/>
              <a:gd name="connsiteY647" fmla="*/ 2251620 h 6858000"/>
              <a:gd name="connsiteX648" fmla="*/ 1337329 w 7467600"/>
              <a:gd name="connsiteY648" fmla="*/ 2258350 h 6858000"/>
              <a:gd name="connsiteX649" fmla="*/ 1014726 w 7467600"/>
              <a:gd name="connsiteY649" fmla="*/ 1615556 h 6858000"/>
              <a:gd name="connsiteX650" fmla="*/ 678222 w 7467600"/>
              <a:gd name="connsiteY650" fmla="*/ 1248670 h 6858000"/>
              <a:gd name="connsiteX651" fmla="*/ 6691602 w 7467600"/>
              <a:gd name="connsiteY651" fmla="*/ 1140573 h 6858000"/>
              <a:gd name="connsiteX652" fmla="*/ 6571100 w 7467600"/>
              <a:gd name="connsiteY652" fmla="*/ 1183662 h 6858000"/>
              <a:gd name="connsiteX653" fmla="*/ 6241687 w 7467600"/>
              <a:gd name="connsiteY653" fmla="*/ 1257600 h 6858000"/>
              <a:gd name="connsiteX654" fmla="*/ 5693009 w 7467600"/>
              <a:gd name="connsiteY654" fmla="*/ 1478256 h 6858000"/>
              <a:gd name="connsiteX655" fmla="*/ 6548420 w 7467600"/>
              <a:gd name="connsiteY655" fmla="*/ 1214599 h 6858000"/>
              <a:gd name="connsiteX656" fmla="*/ 6605473 w 7467600"/>
              <a:gd name="connsiteY656" fmla="*/ 1184686 h 6858000"/>
              <a:gd name="connsiteX657" fmla="*/ 6691602 w 7467600"/>
              <a:gd name="connsiteY657" fmla="*/ 1140573 h 6858000"/>
              <a:gd name="connsiteX658" fmla="*/ 4002475 w 7467600"/>
              <a:gd name="connsiteY658" fmla="*/ 1037802 h 6858000"/>
              <a:gd name="connsiteX659" fmla="*/ 4000324 w 7467600"/>
              <a:gd name="connsiteY659" fmla="*/ 1039362 h 6858000"/>
              <a:gd name="connsiteX660" fmla="*/ 4002862 w 7467600"/>
              <a:gd name="connsiteY660" fmla="*/ 1042866 h 6858000"/>
              <a:gd name="connsiteX661" fmla="*/ 4002475 w 7467600"/>
              <a:gd name="connsiteY661" fmla="*/ 1037802 h 6858000"/>
              <a:gd name="connsiteX662" fmla="*/ 506322 w 7467600"/>
              <a:gd name="connsiteY662" fmla="*/ 1020997 h 6858000"/>
              <a:gd name="connsiteX663" fmla="*/ 533068 w 7467600"/>
              <a:gd name="connsiteY663" fmla="*/ 1029409 h 6858000"/>
              <a:gd name="connsiteX664" fmla="*/ 1232525 w 7467600"/>
              <a:gd name="connsiteY664" fmla="*/ 1804675 h 6858000"/>
              <a:gd name="connsiteX665" fmla="*/ 1388858 w 7467600"/>
              <a:gd name="connsiteY665" fmla="*/ 2368011 h 6858000"/>
              <a:gd name="connsiteX666" fmla="*/ 1384098 w 7467600"/>
              <a:gd name="connsiteY666" fmla="*/ 2378125 h 6858000"/>
              <a:gd name="connsiteX667" fmla="*/ 1425393 w 7467600"/>
              <a:gd name="connsiteY667" fmla="*/ 2589124 h 6858000"/>
              <a:gd name="connsiteX668" fmla="*/ 1424001 w 7467600"/>
              <a:gd name="connsiteY668" fmla="*/ 2597541 h 6858000"/>
              <a:gd name="connsiteX669" fmla="*/ 2152729 w 7467600"/>
              <a:gd name="connsiteY669" fmla="*/ 2864487 h 6858000"/>
              <a:gd name="connsiteX670" fmla="*/ 2020609 w 7467600"/>
              <a:gd name="connsiteY670" fmla="*/ 2539671 h 6858000"/>
              <a:gd name="connsiteX671" fmla="*/ 2018920 w 7467600"/>
              <a:gd name="connsiteY671" fmla="*/ 2536309 h 6858000"/>
              <a:gd name="connsiteX672" fmla="*/ 1342441 w 7467600"/>
              <a:gd name="connsiteY672" fmla="*/ 1173017 h 6858000"/>
              <a:gd name="connsiteX673" fmla="*/ 1367925 w 7467600"/>
              <a:gd name="connsiteY673" fmla="*/ 1135648 h 6858000"/>
              <a:gd name="connsiteX674" fmla="*/ 1771401 w 7467600"/>
              <a:gd name="connsiteY674" fmla="*/ 1806673 h 6858000"/>
              <a:gd name="connsiteX675" fmla="*/ 1972385 w 7467600"/>
              <a:gd name="connsiteY675" fmla="*/ 2198735 h 6858000"/>
              <a:gd name="connsiteX676" fmla="*/ 2040892 w 7467600"/>
              <a:gd name="connsiteY676" fmla="*/ 2405205 h 6858000"/>
              <a:gd name="connsiteX677" fmla="*/ 2131689 w 7467600"/>
              <a:gd name="connsiteY677" fmla="*/ 1936926 h 6858000"/>
              <a:gd name="connsiteX678" fmla="*/ 2454820 w 7467600"/>
              <a:gd name="connsiteY678" fmla="*/ 1248808 h 6858000"/>
              <a:gd name="connsiteX679" fmla="*/ 2492512 w 7467600"/>
              <a:gd name="connsiteY679" fmla="*/ 1302920 h 6858000"/>
              <a:gd name="connsiteX680" fmla="*/ 2081216 w 7467600"/>
              <a:gd name="connsiteY680" fmla="*/ 2527513 h 6858000"/>
              <a:gd name="connsiteX681" fmla="*/ 2081211 w 7467600"/>
              <a:gd name="connsiteY681" fmla="*/ 2528916 h 6858000"/>
              <a:gd name="connsiteX682" fmla="*/ 2199067 w 7467600"/>
              <a:gd name="connsiteY682" fmla="*/ 2884061 h 6858000"/>
              <a:gd name="connsiteX683" fmla="*/ 3192586 w 7467600"/>
              <a:gd name="connsiteY683" fmla="*/ 3411496 h 6858000"/>
              <a:gd name="connsiteX684" fmla="*/ 3182620 w 7467600"/>
              <a:gd name="connsiteY684" fmla="*/ 3483279 h 6858000"/>
              <a:gd name="connsiteX685" fmla="*/ 2435119 w 7467600"/>
              <a:gd name="connsiteY685" fmla="*/ 3080173 h 6858000"/>
              <a:gd name="connsiteX686" fmla="*/ 2410152 w 7467600"/>
              <a:gd name="connsiteY686" fmla="*/ 3063751 h 6858000"/>
              <a:gd name="connsiteX687" fmla="*/ 2408099 w 7467600"/>
              <a:gd name="connsiteY687" fmla="*/ 3064403 h 6858000"/>
              <a:gd name="connsiteX688" fmla="*/ 2407218 w 7467600"/>
              <a:gd name="connsiteY688" fmla="*/ 3070324 h 6858000"/>
              <a:gd name="connsiteX689" fmla="*/ 2380138 w 7467600"/>
              <a:gd name="connsiteY689" fmla="*/ 3099341 h 6858000"/>
              <a:gd name="connsiteX690" fmla="*/ 1765923 w 7467600"/>
              <a:gd name="connsiteY690" fmla="*/ 3581043 h 6858000"/>
              <a:gd name="connsiteX691" fmla="*/ 1702258 w 7467600"/>
              <a:gd name="connsiteY691" fmla="*/ 3612286 h 6858000"/>
              <a:gd name="connsiteX692" fmla="*/ 1538370 w 7467600"/>
              <a:gd name="connsiteY692" fmla="*/ 3811804 h 6858000"/>
              <a:gd name="connsiteX693" fmla="*/ 542867 w 7467600"/>
              <a:gd name="connsiteY693" fmla="*/ 4944092 h 6858000"/>
              <a:gd name="connsiteX694" fmla="*/ 515800 w 7467600"/>
              <a:gd name="connsiteY694" fmla="*/ 4862180 h 6858000"/>
              <a:gd name="connsiteX695" fmla="*/ 909145 w 7467600"/>
              <a:gd name="connsiteY695" fmla="*/ 4199225 h 6858000"/>
              <a:gd name="connsiteX696" fmla="*/ 1214067 w 7467600"/>
              <a:gd name="connsiteY696" fmla="*/ 3908561 h 6858000"/>
              <a:gd name="connsiteX697" fmla="*/ 640967 w 7467600"/>
              <a:gd name="connsiteY697" fmla="*/ 4105601 h 6858000"/>
              <a:gd name="connsiteX698" fmla="*/ 112563 w 7467600"/>
              <a:gd name="connsiteY698" fmla="*/ 4396952 h 6858000"/>
              <a:gd name="connsiteX699" fmla="*/ 0 w 7467600"/>
              <a:gd name="connsiteY699" fmla="*/ 4466006 h 6858000"/>
              <a:gd name="connsiteX700" fmla="*/ 0 w 7467600"/>
              <a:gd name="connsiteY700" fmla="*/ 4233763 h 6858000"/>
              <a:gd name="connsiteX701" fmla="*/ 36881 w 7467600"/>
              <a:gd name="connsiteY701" fmla="*/ 4200118 h 6858000"/>
              <a:gd name="connsiteX702" fmla="*/ 910534 w 7467600"/>
              <a:gd name="connsiteY702" fmla="*/ 3629753 h 6858000"/>
              <a:gd name="connsiteX703" fmla="*/ 1578717 w 7467600"/>
              <a:gd name="connsiteY703" fmla="*/ 3575982 h 6858000"/>
              <a:gd name="connsiteX704" fmla="*/ 2338780 w 7467600"/>
              <a:gd name="connsiteY704" fmla="*/ 3033725 h 6858000"/>
              <a:gd name="connsiteX705" fmla="*/ 1807991 w 7467600"/>
              <a:gd name="connsiteY705" fmla="*/ 2807184 h 6858000"/>
              <a:gd name="connsiteX706" fmla="*/ 1416358 w 7467600"/>
              <a:gd name="connsiteY706" fmla="*/ 3112571 h 6858000"/>
              <a:gd name="connsiteX707" fmla="*/ 939066 w 7467600"/>
              <a:gd name="connsiteY707" fmla="*/ 3378798 h 6858000"/>
              <a:gd name="connsiteX708" fmla="*/ 115099 w 7467600"/>
              <a:gd name="connsiteY708" fmla="*/ 3607650 h 6858000"/>
              <a:gd name="connsiteX709" fmla="*/ 97284 w 7467600"/>
              <a:gd name="connsiteY709" fmla="*/ 3520393 h 6858000"/>
              <a:gd name="connsiteX710" fmla="*/ 922050 w 7467600"/>
              <a:gd name="connsiteY710" fmla="*/ 3074867 h 6858000"/>
              <a:gd name="connsiteX711" fmla="*/ 1405265 w 7467600"/>
              <a:gd name="connsiteY711" fmla="*/ 3016319 h 6858000"/>
              <a:gd name="connsiteX712" fmla="*/ 1407512 w 7467600"/>
              <a:gd name="connsiteY712" fmla="*/ 3018001 h 6858000"/>
              <a:gd name="connsiteX713" fmla="*/ 1726266 w 7467600"/>
              <a:gd name="connsiteY713" fmla="*/ 2777274 h 6858000"/>
              <a:gd name="connsiteX714" fmla="*/ 625390 w 7467600"/>
              <a:gd name="connsiteY714" fmla="*/ 2514541 h 6858000"/>
              <a:gd name="connsiteX715" fmla="*/ 619799 w 7467600"/>
              <a:gd name="connsiteY715" fmla="*/ 2527180 h 6858000"/>
              <a:gd name="connsiteX716" fmla="*/ 310030 w 7467600"/>
              <a:gd name="connsiteY716" fmla="*/ 2771818 h 6858000"/>
              <a:gd name="connsiteX717" fmla="*/ 173877 w 7467600"/>
              <a:gd name="connsiteY717" fmla="*/ 2937056 h 6858000"/>
              <a:gd name="connsiteX718" fmla="*/ 77889 w 7467600"/>
              <a:gd name="connsiteY718" fmla="*/ 3138440 h 6858000"/>
              <a:gd name="connsiteX719" fmla="*/ 0 w 7467600"/>
              <a:gd name="connsiteY719" fmla="*/ 3271395 h 6858000"/>
              <a:gd name="connsiteX720" fmla="*/ 0 w 7467600"/>
              <a:gd name="connsiteY720" fmla="*/ 3153002 h 6858000"/>
              <a:gd name="connsiteX721" fmla="*/ 2386 w 7467600"/>
              <a:gd name="connsiteY721" fmla="*/ 3149203 h 6858000"/>
              <a:gd name="connsiteX722" fmla="*/ 89753 w 7467600"/>
              <a:gd name="connsiteY722" fmla="*/ 2987702 h 6858000"/>
              <a:gd name="connsiteX723" fmla="*/ 76869 w 7467600"/>
              <a:gd name="connsiteY723" fmla="*/ 3005404 h 6858000"/>
              <a:gd name="connsiteX724" fmla="*/ 32049 w 7467600"/>
              <a:gd name="connsiteY724" fmla="*/ 3065814 h 6858000"/>
              <a:gd name="connsiteX725" fmla="*/ 0 w 7467600"/>
              <a:gd name="connsiteY725" fmla="*/ 3108744 h 6858000"/>
              <a:gd name="connsiteX726" fmla="*/ 0 w 7467600"/>
              <a:gd name="connsiteY726" fmla="*/ 3058059 h 6858000"/>
              <a:gd name="connsiteX727" fmla="*/ 7610 w 7467600"/>
              <a:gd name="connsiteY727" fmla="*/ 3047889 h 6858000"/>
              <a:gd name="connsiteX728" fmla="*/ 52419 w 7467600"/>
              <a:gd name="connsiteY728" fmla="*/ 2987479 h 6858000"/>
              <a:gd name="connsiteX729" fmla="*/ 59142 w 7467600"/>
              <a:gd name="connsiteY729" fmla="*/ 2978488 h 6858000"/>
              <a:gd name="connsiteX730" fmla="*/ 0 w 7467600"/>
              <a:gd name="connsiteY730" fmla="*/ 3015334 h 6858000"/>
              <a:gd name="connsiteX731" fmla="*/ 0 w 7467600"/>
              <a:gd name="connsiteY731" fmla="*/ 2914286 h 6858000"/>
              <a:gd name="connsiteX732" fmla="*/ 36383 w 7467600"/>
              <a:gd name="connsiteY732" fmla="*/ 2901128 h 6858000"/>
              <a:gd name="connsiteX733" fmla="*/ 156329 w 7467600"/>
              <a:gd name="connsiteY733" fmla="*/ 2840533 h 6858000"/>
              <a:gd name="connsiteX734" fmla="*/ 358355 w 7467600"/>
              <a:gd name="connsiteY734" fmla="*/ 2620471 h 6858000"/>
              <a:gd name="connsiteX735" fmla="*/ 510577 w 7467600"/>
              <a:gd name="connsiteY735" fmla="*/ 2501244 h 6858000"/>
              <a:gd name="connsiteX736" fmla="*/ 211967 w 7467600"/>
              <a:gd name="connsiteY736" fmla="*/ 2479171 h 6858000"/>
              <a:gd name="connsiteX737" fmla="*/ 0 w 7467600"/>
              <a:gd name="connsiteY737" fmla="*/ 2476398 h 6858000"/>
              <a:gd name="connsiteX738" fmla="*/ 0 w 7467600"/>
              <a:gd name="connsiteY738" fmla="*/ 2389189 h 6858000"/>
              <a:gd name="connsiteX739" fmla="*/ 103062 w 7467600"/>
              <a:gd name="connsiteY739" fmla="*/ 2389518 h 6858000"/>
              <a:gd name="connsiteX740" fmla="*/ 510734 w 7467600"/>
              <a:gd name="connsiteY740" fmla="*/ 2416201 h 6858000"/>
              <a:gd name="connsiteX741" fmla="*/ 279257 w 7467600"/>
              <a:gd name="connsiteY741" fmla="*/ 2092102 h 6858000"/>
              <a:gd name="connsiteX742" fmla="*/ 65265 w 7467600"/>
              <a:gd name="connsiteY742" fmla="*/ 2006049 h 6858000"/>
              <a:gd name="connsiteX743" fmla="*/ 0 w 7467600"/>
              <a:gd name="connsiteY743" fmla="*/ 1982532 h 6858000"/>
              <a:gd name="connsiteX744" fmla="*/ 0 w 7467600"/>
              <a:gd name="connsiteY744" fmla="*/ 1912789 h 6858000"/>
              <a:gd name="connsiteX745" fmla="*/ 97460 w 7467600"/>
              <a:gd name="connsiteY745" fmla="*/ 1953725 h 6858000"/>
              <a:gd name="connsiteX746" fmla="*/ 221272 w 7467600"/>
              <a:gd name="connsiteY746" fmla="*/ 1980766 h 6858000"/>
              <a:gd name="connsiteX747" fmla="*/ 116765 w 7467600"/>
              <a:gd name="connsiteY747" fmla="*/ 1911033 h 6858000"/>
              <a:gd name="connsiteX748" fmla="*/ 16405 w 7467600"/>
              <a:gd name="connsiteY748" fmla="*/ 1803412 h 6858000"/>
              <a:gd name="connsiteX749" fmla="*/ 0 w 7467600"/>
              <a:gd name="connsiteY749" fmla="*/ 1784777 h 6858000"/>
              <a:gd name="connsiteX750" fmla="*/ 0 w 7467600"/>
              <a:gd name="connsiteY750" fmla="*/ 1740082 h 6858000"/>
              <a:gd name="connsiteX751" fmla="*/ 39394 w 7467600"/>
              <a:gd name="connsiteY751" fmla="*/ 1784856 h 6858000"/>
              <a:gd name="connsiteX752" fmla="*/ 135813 w 7467600"/>
              <a:gd name="connsiteY752" fmla="*/ 1888838 h 6858000"/>
              <a:gd name="connsiteX753" fmla="*/ 242575 w 7467600"/>
              <a:gd name="connsiteY753" fmla="*/ 1958841 h 6858000"/>
              <a:gd name="connsiteX754" fmla="*/ 82197 w 7467600"/>
              <a:gd name="connsiteY754" fmla="*/ 1754826 h 6858000"/>
              <a:gd name="connsiteX755" fmla="*/ 0 w 7467600"/>
              <a:gd name="connsiteY755" fmla="*/ 1679650 h 6858000"/>
              <a:gd name="connsiteX756" fmla="*/ 0 w 7467600"/>
              <a:gd name="connsiteY756" fmla="*/ 1602463 h 6858000"/>
              <a:gd name="connsiteX757" fmla="*/ 84689 w 7467600"/>
              <a:gd name="connsiteY757" fmla="*/ 1677442 h 6858000"/>
              <a:gd name="connsiteX758" fmla="*/ 298437 w 7467600"/>
              <a:gd name="connsiteY758" fmla="*/ 1968019 h 6858000"/>
              <a:gd name="connsiteX759" fmla="*/ 227269 w 7467600"/>
              <a:gd name="connsiteY759" fmla="*/ 1114064 h 6858000"/>
              <a:gd name="connsiteX760" fmla="*/ 248003 w 7467600"/>
              <a:gd name="connsiteY760" fmla="*/ 1089613 h 6858000"/>
              <a:gd name="connsiteX761" fmla="*/ 427020 w 7467600"/>
              <a:gd name="connsiteY761" fmla="*/ 1619803 h 6858000"/>
              <a:gd name="connsiteX762" fmla="*/ 340345 w 7467600"/>
              <a:gd name="connsiteY762" fmla="*/ 2027739 h 6858000"/>
              <a:gd name="connsiteX763" fmla="*/ 360865 w 7467600"/>
              <a:gd name="connsiteY763" fmla="*/ 2044827 h 6858000"/>
              <a:gd name="connsiteX764" fmla="*/ 560414 w 7467600"/>
              <a:gd name="connsiteY764" fmla="*/ 2421457 h 6858000"/>
              <a:gd name="connsiteX765" fmla="*/ 1359703 w 7467600"/>
              <a:gd name="connsiteY765" fmla="*/ 2578554 h 6858000"/>
              <a:gd name="connsiteX766" fmla="*/ 1359422 w 7467600"/>
              <a:gd name="connsiteY766" fmla="*/ 2577994 h 6858000"/>
              <a:gd name="connsiteX767" fmla="*/ 828701 w 7467600"/>
              <a:gd name="connsiteY767" fmla="*/ 1839520 h 6858000"/>
              <a:gd name="connsiteX768" fmla="*/ 494427 w 7467600"/>
              <a:gd name="connsiteY768" fmla="*/ 1092333 h 6858000"/>
              <a:gd name="connsiteX769" fmla="*/ 506322 w 7467600"/>
              <a:gd name="connsiteY769" fmla="*/ 1020997 h 6858000"/>
              <a:gd name="connsiteX770" fmla="*/ 4570198 w 7467600"/>
              <a:gd name="connsiteY770" fmla="*/ 978081 h 6858000"/>
              <a:gd name="connsiteX771" fmla="*/ 4523691 w 7467600"/>
              <a:gd name="connsiteY771" fmla="*/ 1127776 h 6858000"/>
              <a:gd name="connsiteX772" fmla="*/ 4509875 w 7467600"/>
              <a:gd name="connsiteY772" fmla="*/ 1167552 h 6858000"/>
              <a:gd name="connsiteX773" fmla="*/ 4478168 w 7467600"/>
              <a:gd name="connsiteY773" fmla="*/ 1260735 h 6858000"/>
              <a:gd name="connsiteX774" fmla="*/ 4409309 w 7467600"/>
              <a:gd name="connsiteY774" fmla="*/ 1666996 h 6858000"/>
              <a:gd name="connsiteX775" fmla="*/ 4370031 w 7467600"/>
              <a:gd name="connsiteY775" fmla="*/ 1955666 h 6858000"/>
              <a:gd name="connsiteX776" fmla="*/ 4570198 w 7467600"/>
              <a:gd name="connsiteY776" fmla="*/ 978081 h 6858000"/>
              <a:gd name="connsiteX777" fmla="*/ 4557898 w 7467600"/>
              <a:gd name="connsiteY777" fmla="*/ 900011 h 6858000"/>
              <a:gd name="connsiteX778" fmla="*/ 4344840 w 7467600"/>
              <a:gd name="connsiteY778" fmla="*/ 1922038 h 6858000"/>
              <a:gd name="connsiteX779" fmla="*/ 4378710 w 7467600"/>
              <a:gd name="connsiteY779" fmla="*/ 1665516 h 6858000"/>
              <a:gd name="connsiteX780" fmla="*/ 4448798 w 7467600"/>
              <a:gd name="connsiteY780" fmla="*/ 1253024 h 6858000"/>
              <a:gd name="connsiteX781" fmla="*/ 4480315 w 7467600"/>
              <a:gd name="connsiteY781" fmla="*/ 1158454 h 6858000"/>
              <a:gd name="connsiteX782" fmla="*/ 4494133 w 7467600"/>
              <a:gd name="connsiteY782" fmla="*/ 1118676 h 6858000"/>
              <a:gd name="connsiteX783" fmla="*/ 4557898 w 7467600"/>
              <a:gd name="connsiteY783" fmla="*/ 900011 h 6858000"/>
              <a:gd name="connsiteX784" fmla="*/ 5870151 w 7467600"/>
              <a:gd name="connsiteY784" fmla="*/ 898890 h 6858000"/>
              <a:gd name="connsiteX785" fmla="*/ 5861335 w 7467600"/>
              <a:gd name="connsiteY785" fmla="*/ 899177 h 6858000"/>
              <a:gd name="connsiteX786" fmla="*/ 5843702 w 7467600"/>
              <a:gd name="connsiteY786" fmla="*/ 899748 h 6858000"/>
              <a:gd name="connsiteX787" fmla="*/ 5651107 w 7467600"/>
              <a:gd name="connsiteY787" fmla="*/ 920306 h 6858000"/>
              <a:gd name="connsiteX788" fmla="*/ 5459407 w 7467600"/>
              <a:gd name="connsiteY788" fmla="*/ 940975 h 6858000"/>
              <a:gd name="connsiteX789" fmla="*/ 5374846 w 7467600"/>
              <a:gd name="connsiteY789" fmla="*/ 941988 h 6858000"/>
              <a:gd name="connsiteX790" fmla="*/ 5256105 w 7467600"/>
              <a:gd name="connsiteY790" fmla="*/ 945632 h 6858000"/>
              <a:gd name="connsiteX791" fmla="*/ 5107071 w 7467600"/>
              <a:gd name="connsiteY791" fmla="*/ 969720 h 6858000"/>
              <a:gd name="connsiteX792" fmla="*/ 4998681 w 7467600"/>
              <a:gd name="connsiteY792" fmla="*/ 988771 h 6858000"/>
              <a:gd name="connsiteX793" fmla="*/ 5870151 w 7467600"/>
              <a:gd name="connsiteY793" fmla="*/ 898890 h 6858000"/>
              <a:gd name="connsiteX794" fmla="*/ 5504425 w 7467600"/>
              <a:gd name="connsiteY794" fmla="*/ 848067 h 6858000"/>
              <a:gd name="connsiteX795" fmla="*/ 4968849 w 7467600"/>
              <a:gd name="connsiteY795" fmla="*/ 962318 h 6858000"/>
              <a:gd name="connsiteX796" fmla="*/ 5104039 w 7467600"/>
              <a:gd name="connsiteY796" fmla="*/ 940634 h 6858000"/>
              <a:gd name="connsiteX797" fmla="*/ 5256311 w 7467600"/>
              <a:gd name="connsiteY797" fmla="*/ 916490 h 6858000"/>
              <a:gd name="connsiteX798" fmla="*/ 5377381 w 7467600"/>
              <a:gd name="connsiteY798" fmla="*/ 912671 h 6858000"/>
              <a:gd name="connsiteX799" fmla="*/ 5460148 w 7467600"/>
              <a:gd name="connsiteY799" fmla="*/ 911442 h 6858000"/>
              <a:gd name="connsiteX800" fmla="*/ 5648971 w 7467600"/>
              <a:gd name="connsiteY800" fmla="*/ 891331 h 6858000"/>
              <a:gd name="connsiteX801" fmla="*/ 5844807 w 7467600"/>
              <a:gd name="connsiteY801" fmla="*/ 870718 h 6858000"/>
              <a:gd name="connsiteX802" fmla="*/ 5862975 w 7467600"/>
              <a:gd name="connsiteY802" fmla="*/ 869756 h 6858000"/>
              <a:gd name="connsiteX803" fmla="*/ 5920887 w 7467600"/>
              <a:gd name="connsiteY803" fmla="*/ 865929 h 6858000"/>
              <a:gd name="connsiteX804" fmla="*/ 5504425 w 7467600"/>
              <a:gd name="connsiteY804" fmla="*/ 848067 h 6858000"/>
              <a:gd name="connsiteX805" fmla="*/ 3607114 w 7467600"/>
              <a:gd name="connsiteY805" fmla="*/ 467441 h 6858000"/>
              <a:gd name="connsiteX806" fmla="*/ 3296242 w 7467600"/>
              <a:gd name="connsiteY806" fmla="*/ 807991 h 6858000"/>
              <a:gd name="connsiteX807" fmla="*/ 3174674 w 7467600"/>
              <a:gd name="connsiteY807" fmla="*/ 919759 h 6858000"/>
              <a:gd name="connsiteX808" fmla="*/ 3042978 w 7467600"/>
              <a:gd name="connsiteY808" fmla="*/ 1054894 h 6858000"/>
              <a:gd name="connsiteX809" fmla="*/ 2968914 w 7467600"/>
              <a:gd name="connsiteY809" fmla="*/ 1133756 h 6858000"/>
              <a:gd name="connsiteX810" fmla="*/ 3103823 w 7467600"/>
              <a:gd name="connsiteY810" fmla="*/ 1026814 h 6858000"/>
              <a:gd name="connsiteX811" fmla="*/ 3607114 w 7467600"/>
              <a:gd name="connsiteY811" fmla="*/ 467441 h 6858000"/>
              <a:gd name="connsiteX812" fmla="*/ 3744487 w 7467600"/>
              <a:gd name="connsiteY812" fmla="*/ 383136 h 6858000"/>
              <a:gd name="connsiteX813" fmla="*/ 3970213 w 7467600"/>
              <a:gd name="connsiteY813" fmla="*/ 995559 h 6858000"/>
              <a:gd name="connsiteX814" fmla="*/ 3744487 w 7467600"/>
              <a:gd name="connsiteY814" fmla="*/ 383136 h 6858000"/>
              <a:gd name="connsiteX815" fmla="*/ 3624562 w 7467600"/>
              <a:gd name="connsiteY815" fmla="*/ 367041 h 6858000"/>
              <a:gd name="connsiteX816" fmla="*/ 3489712 w 7467600"/>
              <a:gd name="connsiteY816" fmla="*/ 485386 h 6858000"/>
              <a:gd name="connsiteX817" fmla="*/ 3182994 w 7467600"/>
              <a:gd name="connsiteY817" fmla="*/ 828265 h 6858000"/>
              <a:gd name="connsiteX818" fmla="*/ 2892114 w 7467600"/>
              <a:gd name="connsiteY818" fmla="*/ 1172635 h 6858000"/>
              <a:gd name="connsiteX819" fmla="*/ 3021459 w 7467600"/>
              <a:gd name="connsiteY819" fmla="*/ 1035385 h 6858000"/>
              <a:gd name="connsiteX820" fmla="*/ 3153873 w 7467600"/>
              <a:gd name="connsiteY820" fmla="*/ 898971 h 6858000"/>
              <a:gd name="connsiteX821" fmla="*/ 3276511 w 7467600"/>
              <a:gd name="connsiteY821" fmla="*/ 786423 h 6858000"/>
              <a:gd name="connsiteX822" fmla="*/ 3584154 w 7467600"/>
              <a:gd name="connsiteY822" fmla="*/ 448218 h 6858000"/>
              <a:gd name="connsiteX823" fmla="*/ 3624562 w 7467600"/>
              <a:gd name="connsiteY823" fmla="*/ 367041 h 6858000"/>
              <a:gd name="connsiteX824" fmla="*/ 3766672 w 7467600"/>
              <a:gd name="connsiteY824" fmla="*/ 359429 h 6858000"/>
              <a:gd name="connsiteX825" fmla="*/ 3996338 w 7467600"/>
              <a:gd name="connsiteY825" fmla="*/ 968237 h 6858000"/>
              <a:gd name="connsiteX826" fmla="*/ 3766672 w 7467600"/>
              <a:gd name="connsiteY826" fmla="*/ 359429 h 6858000"/>
              <a:gd name="connsiteX827" fmla="*/ 5805386 w 7467600"/>
              <a:gd name="connsiteY827" fmla="*/ 239240 h 6858000"/>
              <a:gd name="connsiteX828" fmla="*/ 5736947 w 7467600"/>
              <a:gd name="connsiteY828" fmla="*/ 261367 h 6858000"/>
              <a:gd name="connsiteX829" fmla="*/ 5427012 w 7467600"/>
              <a:gd name="connsiteY829" fmla="*/ 311272 h 6858000"/>
              <a:gd name="connsiteX830" fmla="*/ 5147818 w 7467600"/>
              <a:gd name="connsiteY830" fmla="*/ 322112 h 6858000"/>
              <a:gd name="connsiteX831" fmla="*/ 5060854 w 7467600"/>
              <a:gd name="connsiteY831" fmla="*/ 311882 h 6858000"/>
              <a:gd name="connsiteX832" fmla="*/ 4945989 w 7467600"/>
              <a:gd name="connsiteY832" fmla="*/ 300516 h 6858000"/>
              <a:gd name="connsiteX833" fmla="*/ 5410479 w 7467600"/>
              <a:gd name="connsiteY833" fmla="*/ 348434 h 6858000"/>
              <a:gd name="connsiteX834" fmla="*/ 5805386 w 7467600"/>
              <a:gd name="connsiteY834" fmla="*/ 239240 h 6858000"/>
              <a:gd name="connsiteX835" fmla="*/ 5905192 w 7467600"/>
              <a:gd name="connsiteY835" fmla="*/ 163079 h 6858000"/>
              <a:gd name="connsiteX836" fmla="*/ 5865655 w 7467600"/>
              <a:gd name="connsiteY836" fmla="*/ 171901 h 6858000"/>
              <a:gd name="connsiteX837" fmla="*/ 5259740 w 7467600"/>
              <a:gd name="connsiteY837" fmla="*/ 257013 h 6858000"/>
              <a:gd name="connsiteX838" fmla="*/ 5208466 w 7467600"/>
              <a:gd name="connsiteY838" fmla="*/ 257550 h 6858000"/>
              <a:gd name="connsiteX839" fmla="*/ 4980204 w 7467600"/>
              <a:gd name="connsiteY839" fmla="*/ 271903 h 6858000"/>
              <a:gd name="connsiteX840" fmla="*/ 5068068 w 7467600"/>
              <a:gd name="connsiteY840" fmla="*/ 282244 h 6858000"/>
              <a:gd name="connsiteX841" fmla="*/ 5153231 w 7467600"/>
              <a:gd name="connsiteY841" fmla="*/ 292240 h 6858000"/>
              <a:gd name="connsiteX842" fmla="*/ 5426491 w 7467600"/>
              <a:gd name="connsiteY842" fmla="*/ 281128 h 6858000"/>
              <a:gd name="connsiteX843" fmla="*/ 5731212 w 7467600"/>
              <a:gd name="connsiteY843" fmla="*/ 231951 h 6858000"/>
              <a:gd name="connsiteX844" fmla="*/ 5905192 w 7467600"/>
              <a:gd name="connsiteY844" fmla="*/ 163079 h 6858000"/>
              <a:gd name="connsiteX845" fmla="*/ 5944437 w 7467600"/>
              <a:gd name="connsiteY845" fmla="*/ 113829 h 6858000"/>
              <a:gd name="connsiteX846" fmla="*/ 5825032 w 7467600"/>
              <a:gd name="connsiteY846" fmla="*/ 146405 h 6858000"/>
              <a:gd name="connsiteX847" fmla="*/ 4955599 w 7467600"/>
              <a:gd name="connsiteY847" fmla="*/ 247008 h 6858000"/>
              <a:gd name="connsiteX848" fmla="*/ 5210104 w 7467600"/>
              <a:gd name="connsiteY848" fmla="*/ 228123 h 6858000"/>
              <a:gd name="connsiteX849" fmla="*/ 5261015 w 7467600"/>
              <a:gd name="connsiteY849" fmla="*/ 227087 h 6858000"/>
              <a:gd name="connsiteX850" fmla="*/ 5861181 w 7467600"/>
              <a:gd name="connsiteY850" fmla="*/ 143093 h 6858000"/>
              <a:gd name="connsiteX851" fmla="*/ 5961252 w 7467600"/>
              <a:gd name="connsiteY851" fmla="*/ 114820 h 6858000"/>
              <a:gd name="connsiteX852" fmla="*/ 5944437 w 7467600"/>
              <a:gd name="connsiteY852" fmla="*/ 113829 h 6858000"/>
              <a:gd name="connsiteX853" fmla="*/ 3882765 w 7467600"/>
              <a:gd name="connsiteY853" fmla="*/ 0 h 6858000"/>
              <a:gd name="connsiteX854" fmla="*/ 3995099 w 7467600"/>
              <a:gd name="connsiteY854" fmla="*/ 0 h 6858000"/>
              <a:gd name="connsiteX855" fmla="*/ 4163818 w 7467600"/>
              <a:gd name="connsiteY855" fmla="*/ 234104 h 6858000"/>
              <a:gd name="connsiteX856" fmla="*/ 4172099 w 7467600"/>
              <a:gd name="connsiteY856" fmla="*/ 234207 h 6858000"/>
              <a:gd name="connsiteX857" fmla="*/ 4784282 w 7467600"/>
              <a:gd name="connsiteY857" fmla="*/ 276561 h 6858000"/>
              <a:gd name="connsiteX858" fmla="*/ 4801687 w 7467600"/>
              <a:gd name="connsiteY858" fmla="*/ 267764 h 6858000"/>
              <a:gd name="connsiteX859" fmla="*/ 6082788 w 7467600"/>
              <a:gd name="connsiteY859" fmla="*/ 64119 h 6858000"/>
              <a:gd name="connsiteX860" fmla="*/ 6099442 w 7467600"/>
              <a:gd name="connsiteY860" fmla="*/ 82568 h 6858000"/>
              <a:gd name="connsiteX861" fmla="*/ 4804137 w 7467600"/>
              <a:gd name="connsiteY861" fmla="*/ 320931 h 6858000"/>
              <a:gd name="connsiteX862" fmla="*/ 4227047 w 7467600"/>
              <a:gd name="connsiteY862" fmla="*/ 313415 h 6858000"/>
              <a:gd name="connsiteX863" fmla="*/ 4346041 w 7467600"/>
              <a:gd name="connsiteY863" fmla="*/ 456086 h 6858000"/>
              <a:gd name="connsiteX864" fmla="*/ 4870967 w 7467600"/>
              <a:gd name="connsiteY864" fmla="*/ 963061 h 6858000"/>
              <a:gd name="connsiteX865" fmla="*/ 4889647 w 7467600"/>
              <a:gd name="connsiteY865" fmla="*/ 957147 h 6858000"/>
              <a:gd name="connsiteX866" fmla="*/ 5422504 w 7467600"/>
              <a:gd name="connsiteY866" fmla="*/ 805191 h 6858000"/>
              <a:gd name="connsiteX867" fmla="*/ 6087656 w 7467600"/>
              <a:gd name="connsiteY867" fmla="*/ 826703 h 6858000"/>
              <a:gd name="connsiteX868" fmla="*/ 6058717 w 7467600"/>
              <a:gd name="connsiteY868" fmla="*/ 865992 h 6858000"/>
              <a:gd name="connsiteX869" fmla="*/ 4974153 w 7467600"/>
              <a:gd name="connsiteY869" fmla="*/ 1045456 h 6858000"/>
              <a:gd name="connsiteX870" fmla="*/ 5627835 w 7467600"/>
              <a:gd name="connsiteY870" fmla="*/ 1472077 h 6858000"/>
              <a:gd name="connsiteX871" fmla="*/ 5629817 w 7467600"/>
              <a:gd name="connsiteY871" fmla="*/ 1471412 h 6858000"/>
              <a:gd name="connsiteX872" fmla="*/ 5634124 w 7467600"/>
              <a:gd name="connsiteY872" fmla="*/ 1470572 h 6858000"/>
              <a:gd name="connsiteX873" fmla="*/ 5755832 w 7467600"/>
              <a:gd name="connsiteY873" fmla="*/ 1383886 h 6858000"/>
              <a:gd name="connsiteX874" fmla="*/ 6014186 w 7467600"/>
              <a:gd name="connsiteY874" fmla="*/ 1279799 h 6858000"/>
              <a:gd name="connsiteX875" fmla="*/ 6901619 w 7467600"/>
              <a:gd name="connsiteY875" fmla="*/ 1047874 h 6858000"/>
              <a:gd name="connsiteX876" fmla="*/ 6931566 w 7467600"/>
              <a:gd name="connsiteY876" fmla="*/ 1062034 h 6858000"/>
              <a:gd name="connsiteX877" fmla="*/ 5790982 w 7467600"/>
              <a:gd name="connsiteY877" fmla="*/ 1561380 h 6858000"/>
              <a:gd name="connsiteX878" fmla="*/ 6188971 w 7467600"/>
              <a:gd name="connsiteY878" fmla="*/ 1755168 h 6858000"/>
              <a:gd name="connsiteX879" fmla="*/ 6202446 w 7467600"/>
              <a:gd name="connsiteY879" fmla="*/ 1752268 h 6858000"/>
              <a:gd name="connsiteX880" fmla="*/ 7179560 w 7467600"/>
              <a:gd name="connsiteY880" fmla="*/ 1467551 h 6858000"/>
              <a:gd name="connsiteX881" fmla="*/ 7158730 w 7467600"/>
              <a:gd name="connsiteY881" fmla="*/ 1507835 h 6858000"/>
              <a:gd name="connsiteX882" fmla="*/ 6326959 w 7467600"/>
              <a:gd name="connsiteY882" fmla="*/ 1817686 h 6858000"/>
              <a:gd name="connsiteX883" fmla="*/ 6537433 w 7467600"/>
              <a:gd name="connsiteY883" fmla="*/ 1907790 h 6858000"/>
              <a:gd name="connsiteX884" fmla="*/ 6550221 w 7467600"/>
              <a:gd name="connsiteY884" fmla="*/ 1910729 h 6858000"/>
              <a:gd name="connsiteX885" fmla="*/ 6964438 w 7467600"/>
              <a:gd name="connsiteY885" fmla="*/ 2209505 h 6858000"/>
              <a:gd name="connsiteX886" fmla="*/ 7367862 w 7467600"/>
              <a:gd name="connsiteY886" fmla="*/ 2806833 h 6858000"/>
              <a:gd name="connsiteX887" fmla="*/ 7364329 w 7467600"/>
              <a:gd name="connsiteY887" fmla="*/ 2826907 h 6858000"/>
              <a:gd name="connsiteX888" fmla="*/ 7290545 w 7467600"/>
              <a:gd name="connsiteY888" fmla="*/ 2850663 h 6858000"/>
              <a:gd name="connsiteX889" fmla="*/ 6472036 w 7467600"/>
              <a:gd name="connsiteY889" fmla="*/ 1959003 h 6858000"/>
              <a:gd name="connsiteX890" fmla="*/ 5792897 w 7467600"/>
              <a:gd name="connsiteY890" fmla="*/ 1647747 h 6858000"/>
              <a:gd name="connsiteX891" fmla="*/ 5842751 w 7467600"/>
              <a:gd name="connsiteY891" fmla="*/ 1816112 h 6858000"/>
              <a:gd name="connsiteX892" fmla="*/ 5847424 w 7467600"/>
              <a:gd name="connsiteY892" fmla="*/ 1815776 h 6858000"/>
              <a:gd name="connsiteX893" fmla="*/ 6399821 w 7467600"/>
              <a:gd name="connsiteY893" fmla="*/ 2344799 h 6858000"/>
              <a:gd name="connsiteX894" fmla="*/ 6323232 w 7467600"/>
              <a:gd name="connsiteY894" fmla="*/ 2389634 h 6858000"/>
              <a:gd name="connsiteX895" fmla="*/ 5942958 w 7467600"/>
              <a:gd name="connsiteY895" fmla="*/ 2077708 h 6858000"/>
              <a:gd name="connsiteX896" fmla="*/ 5921559 w 7467600"/>
              <a:gd name="connsiteY896" fmla="*/ 2378596 h 6858000"/>
              <a:gd name="connsiteX897" fmla="*/ 5817651 w 7467600"/>
              <a:gd name="connsiteY897" fmla="*/ 3023919 h 6858000"/>
              <a:gd name="connsiteX898" fmla="*/ 5729634 w 7467600"/>
              <a:gd name="connsiteY898" fmla="*/ 3051849 h 6858000"/>
              <a:gd name="connsiteX899" fmla="*/ 5611018 w 7467600"/>
              <a:gd name="connsiteY899" fmla="*/ 2316769 h 6858000"/>
              <a:gd name="connsiteX900" fmla="*/ 5687608 w 7467600"/>
              <a:gd name="connsiteY900" fmla="*/ 2039972 h 6858000"/>
              <a:gd name="connsiteX901" fmla="*/ 5657554 w 7467600"/>
              <a:gd name="connsiteY901" fmla="*/ 1576445 h 6858000"/>
              <a:gd name="connsiteX902" fmla="*/ 5150475 w 7467600"/>
              <a:gd name="connsiteY902" fmla="*/ 1274012 h 6858000"/>
              <a:gd name="connsiteX903" fmla="*/ 5349142 w 7467600"/>
              <a:gd name="connsiteY903" fmla="*/ 2204405 h 6858000"/>
              <a:gd name="connsiteX904" fmla="*/ 5262214 w 7467600"/>
              <a:gd name="connsiteY904" fmla="*/ 2233836 h 6858000"/>
              <a:gd name="connsiteX905" fmla="*/ 4981539 w 7467600"/>
              <a:gd name="connsiteY905" fmla="*/ 1542201 h 6858000"/>
              <a:gd name="connsiteX906" fmla="*/ 4958461 w 7467600"/>
              <a:gd name="connsiteY906" fmla="*/ 1136957 h 6858000"/>
              <a:gd name="connsiteX907" fmla="*/ 4655015 w 7467600"/>
              <a:gd name="connsiteY907" fmla="*/ 891426 h 6858000"/>
              <a:gd name="connsiteX908" fmla="*/ 4348002 w 7467600"/>
              <a:gd name="connsiteY908" fmla="*/ 2205895 h 6858000"/>
              <a:gd name="connsiteX909" fmla="*/ 4262250 w 7467600"/>
              <a:gd name="connsiteY909" fmla="*/ 2219972 h 6858000"/>
              <a:gd name="connsiteX910" fmla="*/ 4550611 w 7467600"/>
              <a:gd name="connsiteY910" fmla="*/ 817540 h 6858000"/>
              <a:gd name="connsiteX911" fmla="*/ 4564418 w 7467600"/>
              <a:gd name="connsiteY911" fmla="*/ 808293 h 6858000"/>
              <a:gd name="connsiteX912" fmla="*/ 4266388 w 7467600"/>
              <a:gd name="connsiteY912" fmla="*/ 500083 h 6858000"/>
              <a:gd name="connsiteX913" fmla="*/ 4032842 w 7467600"/>
              <a:gd name="connsiteY913" fmla="*/ 211809 h 6858000"/>
              <a:gd name="connsiteX914" fmla="*/ 3882765 w 7467600"/>
              <a:gd name="connsiteY914" fmla="*/ 0 h 6858000"/>
              <a:gd name="connsiteX915" fmla="*/ 3721337 w 7467600"/>
              <a:gd name="connsiteY915" fmla="*/ 0 h 6858000"/>
              <a:gd name="connsiteX916" fmla="*/ 3797544 w 7467600"/>
              <a:gd name="connsiteY916" fmla="*/ 0 h 6858000"/>
              <a:gd name="connsiteX917" fmla="*/ 3775734 w 7467600"/>
              <a:gd name="connsiteY917" fmla="*/ 95131 h 6858000"/>
              <a:gd name="connsiteX918" fmla="*/ 3724807 w 7467600"/>
              <a:gd name="connsiteY918" fmla="*/ 272257 h 6858000"/>
              <a:gd name="connsiteX919" fmla="*/ 3726844 w 7467600"/>
              <a:gd name="connsiteY919" fmla="*/ 282988 h 6858000"/>
              <a:gd name="connsiteX920" fmla="*/ 3742664 w 7467600"/>
              <a:gd name="connsiteY920" fmla="*/ 279918 h 6858000"/>
              <a:gd name="connsiteX921" fmla="*/ 4103910 w 7467600"/>
              <a:gd name="connsiteY921" fmla="*/ 1161917 h 6858000"/>
              <a:gd name="connsiteX922" fmla="*/ 4020269 w 7467600"/>
              <a:gd name="connsiteY922" fmla="*/ 1200406 h 6858000"/>
              <a:gd name="connsiteX923" fmla="*/ 3674882 w 7467600"/>
              <a:gd name="connsiteY923" fmla="*/ 488524 h 6858000"/>
              <a:gd name="connsiteX924" fmla="*/ 3132682 w 7467600"/>
              <a:gd name="connsiteY924" fmla="*/ 1072284 h 6858000"/>
              <a:gd name="connsiteX925" fmla="*/ 2716346 w 7467600"/>
              <a:gd name="connsiteY925" fmla="*/ 1276376 h 6858000"/>
              <a:gd name="connsiteX926" fmla="*/ 2716772 w 7467600"/>
              <a:gd name="connsiteY926" fmla="*/ 1255462 h 6858000"/>
              <a:gd name="connsiteX927" fmla="*/ 3471096 w 7467600"/>
              <a:gd name="connsiteY927" fmla="*/ 437072 h 6858000"/>
              <a:gd name="connsiteX928" fmla="*/ 3639057 w 7467600"/>
              <a:gd name="connsiteY928" fmla="*/ 286334 h 6858000"/>
              <a:gd name="connsiteX929" fmla="*/ 3640309 w 7467600"/>
              <a:gd name="connsiteY929" fmla="*/ 284664 h 6858000"/>
              <a:gd name="connsiteX930" fmla="*/ 3646022 w 7467600"/>
              <a:gd name="connsiteY930" fmla="*/ 276711 h 6858000"/>
              <a:gd name="connsiteX931" fmla="*/ 3707943 w 7467600"/>
              <a:gd name="connsiteY931" fmla="*/ 65958 h 6858000"/>
              <a:gd name="connsiteX932" fmla="*/ 3721337 w 7467600"/>
              <a:gd name="connsiteY932" fmla="*/ 0 h 6858000"/>
              <a:gd name="connsiteX933" fmla="*/ 2867960 w 7467600"/>
              <a:gd name="connsiteY933" fmla="*/ 0 h 6858000"/>
              <a:gd name="connsiteX934" fmla="*/ 2926351 w 7467600"/>
              <a:gd name="connsiteY934" fmla="*/ 0 h 6858000"/>
              <a:gd name="connsiteX935" fmla="*/ 2902823 w 7467600"/>
              <a:gd name="connsiteY935" fmla="*/ 262929 h 6858000"/>
              <a:gd name="connsiteX936" fmla="*/ 2940663 w 7467600"/>
              <a:gd name="connsiteY936" fmla="*/ 140884 h 6858000"/>
              <a:gd name="connsiteX937" fmla="*/ 2947039 w 7467600"/>
              <a:gd name="connsiteY937" fmla="*/ 122524 h 6858000"/>
              <a:gd name="connsiteX938" fmla="*/ 2984316 w 7467600"/>
              <a:gd name="connsiteY938" fmla="*/ 0 h 6858000"/>
              <a:gd name="connsiteX939" fmla="*/ 3016114 w 7467600"/>
              <a:gd name="connsiteY939" fmla="*/ 0 h 6858000"/>
              <a:gd name="connsiteX940" fmla="*/ 2979949 w 7467600"/>
              <a:gd name="connsiteY940" fmla="*/ 119274 h 6858000"/>
              <a:gd name="connsiteX941" fmla="*/ 3023879 w 7467600"/>
              <a:gd name="connsiteY941" fmla="*/ 0 h 6858000"/>
              <a:gd name="connsiteX942" fmla="*/ 3105400 w 7467600"/>
              <a:gd name="connsiteY942" fmla="*/ 0 h 6858000"/>
              <a:gd name="connsiteX943" fmla="*/ 3094669 w 7467600"/>
              <a:gd name="connsiteY943" fmla="*/ 30308 h 6858000"/>
              <a:gd name="connsiteX944" fmla="*/ 2901945 w 7467600"/>
              <a:gd name="connsiteY944" fmla="*/ 466538 h 6858000"/>
              <a:gd name="connsiteX945" fmla="*/ 2815209 w 7467600"/>
              <a:gd name="connsiteY945" fmla="*/ 497361 h 6858000"/>
              <a:gd name="connsiteX946" fmla="*/ 2844845 w 7467600"/>
              <a:gd name="connsiteY946" fmla="*/ 127638 h 6858000"/>
              <a:gd name="connsiteX947" fmla="*/ 2867960 w 7467600"/>
              <a:gd name="connsiteY947" fmla="*/ 0 h 6858000"/>
              <a:gd name="connsiteX948" fmla="*/ 1057230 w 7467600"/>
              <a:gd name="connsiteY948" fmla="*/ 0 h 6858000"/>
              <a:gd name="connsiteX949" fmla="*/ 1111003 w 7467600"/>
              <a:gd name="connsiteY949" fmla="*/ 0 h 6858000"/>
              <a:gd name="connsiteX950" fmla="*/ 1125553 w 7467600"/>
              <a:gd name="connsiteY950" fmla="*/ 52588 h 6858000"/>
              <a:gd name="connsiteX951" fmla="*/ 1304276 w 7467600"/>
              <a:gd name="connsiteY951" fmla="*/ 476275 h 6858000"/>
              <a:gd name="connsiteX952" fmla="*/ 1492066 w 7467600"/>
              <a:gd name="connsiteY952" fmla="*/ 886333 h 6858000"/>
              <a:gd name="connsiteX953" fmla="*/ 1423698 w 7467600"/>
              <a:gd name="connsiteY953" fmla="*/ 710817 h 6858000"/>
              <a:gd name="connsiteX954" fmla="*/ 1357609 w 7467600"/>
              <a:gd name="connsiteY954" fmla="*/ 532892 h 6858000"/>
              <a:gd name="connsiteX955" fmla="*/ 1309550 w 7467600"/>
              <a:gd name="connsiteY955" fmla="*/ 374031 h 6858000"/>
              <a:gd name="connsiteX956" fmla="*/ 1193673 w 7467600"/>
              <a:gd name="connsiteY956" fmla="*/ 49533 h 6858000"/>
              <a:gd name="connsiteX957" fmla="*/ 1164391 w 7467600"/>
              <a:gd name="connsiteY957" fmla="*/ 0 h 6858000"/>
              <a:gd name="connsiteX958" fmla="*/ 1200666 w 7467600"/>
              <a:gd name="connsiteY958" fmla="*/ 0 h 6858000"/>
              <a:gd name="connsiteX959" fmla="*/ 1223408 w 7467600"/>
              <a:gd name="connsiteY959" fmla="*/ 38996 h 6858000"/>
              <a:gd name="connsiteX960" fmla="*/ 1339635 w 7467600"/>
              <a:gd name="connsiteY960" fmla="*/ 365517 h 6858000"/>
              <a:gd name="connsiteX961" fmla="*/ 1387469 w 7467600"/>
              <a:gd name="connsiteY961" fmla="*/ 523079 h 6858000"/>
              <a:gd name="connsiteX962" fmla="*/ 1452685 w 7467600"/>
              <a:gd name="connsiteY962" fmla="*/ 699806 h 6858000"/>
              <a:gd name="connsiteX963" fmla="*/ 1492092 w 7467600"/>
              <a:gd name="connsiteY963" fmla="*/ 800424 h 6858000"/>
              <a:gd name="connsiteX964" fmla="*/ 1455302 w 7467600"/>
              <a:gd name="connsiteY964" fmla="*/ 632913 h 6858000"/>
              <a:gd name="connsiteX965" fmla="*/ 1222336 w 7467600"/>
              <a:gd name="connsiteY965" fmla="*/ 9480 h 6858000"/>
              <a:gd name="connsiteX966" fmla="*/ 1214634 w 7467600"/>
              <a:gd name="connsiteY966" fmla="*/ 0 h 6858000"/>
              <a:gd name="connsiteX967" fmla="*/ 1289827 w 7467600"/>
              <a:gd name="connsiteY967" fmla="*/ 0 h 6858000"/>
              <a:gd name="connsiteX968" fmla="*/ 1321076 w 7467600"/>
              <a:gd name="connsiteY968" fmla="*/ 59722 h 6858000"/>
              <a:gd name="connsiteX969" fmla="*/ 1512579 w 7467600"/>
              <a:gd name="connsiteY969" fmla="*/ 626441 h 6858000"/>
              <a:gd name="connsiteX970" fmla="*/ 1506076 w 7467600"/>
              <a:gd name="connsiteY970" fmla="*/ 1089289 h 6858000"/>
              <a:gd name="connsiteX971" fmla="*/ 1486346 w 7467600"/>
              <a:gd name="connsiteY971" fmla="*/ 1079919 h 6858000"/>
              <a:gd name="connsiteX972" fmla="*/ 1070511 w 7467600"/>
              <a:gd name="connsiteY972" fmla="*/ 48609 h 6858000"/>
              <a:gd name="connsiteX973" fmla="*/ 1057230 w 7467600"/>
              <a:gd name="connsiteY973" fmla="*/ 0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993" fmla="*/ 43151 w 7467600"/>
              <a:gd name="connsiteY99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43603 w 7467600"/>
              <a:gd name="connsiteY127" fmla="*/ 51497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1903353 w 7467600"/>
              <a:gd name="connsiteY137" fmla="*/ 5044827 h 6858000"/>
              <a:gd name="connsiteX138" fmla="*/ 1936931 w 7467600"/>
              <a:gd name="connsiteY138" fmla="*/ 5093954 h 6858000"/>
              <a:gd name="connsiteX139" fmla="*/ 2195868 w 7467600"/>
              <a:gd name="connsiteY139" fmla="*/ 5396574 h 6858000"/>
              <a:gd name="connsiteX140" fmla="*/ 2088852 w 7467600"/>
              <a:gd name="connsiteY140" fmla="*/ 5166123 h 6858000"/>
              <a:gd name="connsiteX141" fmla="*/ 1958241 w 7467600"/>
              <a:gd name="connsiteY141" fmla="*/ 5067955 h 6858000"/>
              <a:gd name="connsiteX142" fmla="*/ 1903353 w 7467600"/>
              <a:gd name="connsiteY142" fmla="*/ 5044827 h 6858000"/>
              <a:gd name="connsiteX143" fmla="*/ 1979378 w 7467600"/>
              <a:gd name="connsiteY143" fmla="*/ 4769504 h 6858000"/>
              <a:gd name="connsiteX144" fmla="*/ 2882120 w 7467600"/>
              <a:gd name="connsiteY144" fmla="*/ 5064547 h 6858000"/>
              <a:gd name="connsiteX145" fmla="*/ 2793103 w 7467600"/>
              <a:gd name="connsiteY145" fmla="*/ 5039699 h 6858000"/>
              <a:gd name="connsiteX146" fmla="*/ 2770041 w 7467600"/>
              <a:gd name="connsiteY146" fmla="*/ 5033634 h 6858000"/>
              <a:gd name="connsiteX147" fmla="*/ 1979378 w 7467600"/>
              <a:gd name="connsiteY147" fmla="*/ 4769504 h 6858000"/>
              <a:gd name="connsiteX148" fmla="*/ 1927410 w 7467600"/>
              <a:gd name="connsiteY148" fmla="*/ 4716164 h 6858000"/>
              <a:gd name="connsiteX149" fmla="*/ 1959587 w 7467600"/>
              <a:gd name="connsiteY149" fmla="*/ 4728849 h 6858000"/>
              <a:gd name="connsiteX150" fmla="*/ 2777707 w 7467600"/>
              <a:gd name="connsiteY150" fmla="*/ 5003991 h 6858000"/>
              <a:gd name="connsiteX151" fmla="*/ 2800768 w 7467600"/>
              <a:gd name="connsiteY151" fmla="*/ 5010056 h 6858000"/>
              <a:gd name="connsiteX152" fmla="*/ 2879408 w 7467600"/>
              <a:gd name="connsiteY152" fmla="*/ 5031590 h 6858000"/>
              <a:gd name="connsiteX153" fmla="*/ 2862295 w 7467600"/>
              <a:gd name="connsiteY153" fmla="*/ 5022958 h 6858000"/>
              <a:gd name="connsiteX154" fmla="*/ 2813343 w 7467600"/>
              <a:gd name="connsiteY154" fmla="*/ 4998369 h 6858000"/>
              <a:gd name="connsiteX155" fmla="*/ 2646245 w 7467600"/>
              <a:gd name="connsiteY155" fmla="*/ 4930999 h 6858000"/>
              <a:gd name="connsiteX156" fmla="*/ 1999243 w 7467600"/>
              <a:gd name="connsiteY156" fmla="*/ 4730524 h 6858000"/>
              <a:gd name="connsiteX157" fmla="*/ 1979527 w 7467600"/>
              <a:gd name="connsiteY157" fmla="*/ 4726651 h 6858000"/>
              <a:gd name="connsiteX158" fmla="*/ 1927410 w 7467600"/>
              <a:gd name="connsiteY158" fmla="*/ 4716164 h 6858000"/>
              <a:gd name="connsiteX159" fmla="*/ 1997014 w 7467600"/>
              <a:gd name="connsiteY159" fmla="*/ 4698007 h 6858000"/>
              <a:gd name="connsiteX160" fmla="*/ 2005458 w 7467600"/>
              <a:gd name="connsiteY160" fmla="*/ 4699540 h 6858000"/>
              <a:gd name="connsiteX161" fmla="*/ 2657186 w 7467600"/>
              <a:gd name="connsiteY161" fmla="*/ 4901687 h 6858000"/>
              <a:gd name="connsiteX162" fmla="*/ 2826662 w 7467600"/>
              <a:gd name="connsiteY162" fmla="*/ 4970362 h 6858000"/>
              <a:gd name="connsiteX163" fmla="*/ 2876100 w 7467600"/>
              <a:gd name="connsiteY163" fmla="*/ 4995397 h 6858000"/>
              <a:gd name="connsiteX164" fmla="*/ 3042600 w 7467600"/>
              <a:gd name="connsiteY164" fmla="*/ 5059532 h 6858000"/>
              <a:gd name="connsiteX165" fmla="*/ 1997014 w 7467600"/>
              <a:gd name="connsiteY165" fmla="*/ 4698007 h 6858000"/>
              <a:gd name="connsiteX166" fmla="*/ 2305292 w 7467600"/>
              <a:gd name="connsiteY166" fmla="*/ 4219492 h 6858000"/>
              <a:gd name="connsiteX167" fmla="*/ 3360922 w 7467600"/>
              <a:gd name="connsiteY167" fmla="*/ 4529373 h 6858000"/>
              <a:gd name="connsiteX168" fmla="*/ 3492420 w 7467600"/>
              <a:gd name="connsiteY168" fmla="*/ 4510145 h 6858000"/>
              <a:gd name="connsiteX169" fmla="*/ 3364086 w 7467600"/>
              <a:gd name="connsiteY169" fmla="*/ 4480340 h 6858000"/>
              <a:gd name="connsiteX170" fmla="*/ 3225818 w 7467600"/>
              <a:gd name="connsiteY170" fmla="*/ 4411822 h 6858000"/>
              <a:gd name="connsiteX171" fmla="*/ 3129696 w 7467600"/>
              <a:gd name="connsiteY171" fmla="*/ 4360704 h 6858000"/>
              <a:gd name="connsiteX172" fmla="*/ 2814545 w 7467600"/>
              <a:gd name="connsiteY172" fmla="*/ 4282955 h 6858000"/>
              <a:gd name="connsiteX173" fmla="*/ 2305292 w 7467600"/>
              <a:gd name="connsiteY173" fmla="*/ 4219492 h 6858000"/>
              <a:gd name="connsiteX174" fmla="*/ 2626982 w 7467600"/>
              <a:gd name="connsiteY174" fmla="*/ 4206450 h 6858000"/>
              <a:gd name="connsiteX175" fmla="*/ 2490617 w 7467600"/>
              <a:gd name="connsiteY175" fmla="*/ 4206951 h 6858000"/>
              <a:gd name="connsiteX176" fmla="*/ 2819869 w 7467600"/>
              <a:gd name="connsiteY176" fmla="*/ 4252936 h 6858000"/>
              <a:gd name="connsiteX177" fmla="*/ 3143018 w 7467600"/>
              <a:gd name="connsiteY177" fmla="*/ 4332698 h 6858000"/>
              <a:gd name="connsiteX178" fmla="*/ 3241520 w 7467600"/>
              <a:gd name="connsiteY178" fmla="*/ 4385112 h 6858000"/>
              <a:gd name="connsiteX179" fmla="*/ 3374575 w 7467600"/>
              <a:gd name="connsiteY179" fmla="*/ 4451517 h 6858000"/>
              <a:gd name="connsiteX180" fmla="*/ 3505221 w 7467600"/>
              <a:gd name="connsiteY180" fmla="*/ 4480757 h 6858000"/>
              <a:gd name="connsiteX181" fmla="*/ 2626982 w 7467600"/>
              <a:gd name="connsiteY181" fmla="*/ 4206450 h 6858000"/>
              <a:gd name="connsiteX182" fmla="*/ 1310106 w 7467600"/>
              <a:gd name="connsiteY182" fmla="*/ 3943217 h 6858000"/>
              <a:gd name="connsiteX183" fmla="*/ 854994 w 7467600"/>
              <a:gd name="connsiteY183" fmla="*/ 4399136 h 6858000"/>
              <a:gd name="connsiteX184" fmla="*/ 742462 w 7467600"/>
              <a:gd name="connsiteY184" fmla="*/ 4594648 h 6858000"/>
              <a:gd name="connsiteX185" fmla="*/ 820602 w 7467600"/>
              <a:gd name="connsiteY185" fmla="*/ 4485915 h 6858000"/>
              <a:gd name="connsiteX186" fmla="*/ 878295 w 7467600"/>
              <a:gd name="connsiteY186" fmla="*/ 4403594 h 6858000"/>
              <a:gd name="connsiteX187" fmla="*/ 1240607 w 7467600"/>
              <a:gd name="connsiteY187" fmla="*/ 4010401 h 6858000"/>
              <a:gd name="connsiteX188" fmla="*/ 1310106 w 7467600"/>
              <a:gd name="connsiteY188" fmla="*/ 3943217 h 6858000"/>
              <a:gd name="connsiteX189" fmla="*/ 1423113 w 7467600"/>
              <a:gd name="connsiteY189" fmla="*/ 3874565 h 6858000"/>
              <a:gd name="connsiteX190" fmla="*/ 1260565 w 7467600"/>
              <a:gd name="connsiteY190" fmla="*/ 4031982 h 6858000"/>
              <a:gd name="connsiteX191" fmla="*/ 901900 w 7467600"/>
              <a:gd name="connsiteY191" fmla="*/ 4421236 h 6858000"/>
              <a:gd name="connsiteX192" fmla="*/ 845044 w 7467600"/>
              <a:gd name="connsiteY192" fmla="*/ 4502436 h 6858000"/>
              <a:gd name="connsiteX193" fmla="*/ 685926 w 7467600"/>
              <a:gd name="connsiteY193" fmla="*/ 4703069 h 6858000"/>
              <a:gd name="connsiteX194" fmla="*/ 684248 w 7467600"/>
              <a:gd name="connsiteY194" fmla="*/ 4706721 h 6858000"/>
              <a:gd name="connsiteX195" fmla="*/ 1423113 w 7467600"/>
              <a:gd name="connsiteY195" fmla="*/ 3874565 h 6858000"/>
              <a:gd name="connsiteX196" fmla="*/ 3316479 w 7467600"/>
              <a:gd name="connsiteY196" fmla="*/ 3872136 h 6858000"/>
              <a:gd name="connsiteX197" fmla="*/ 3546806 w 7467600"/>
              <a:gd name="connsiteY197" fmla="*/ 4356139 h 6858000"/>
              <a:gd name="connsiteX198" fmla="*/ 3364433 w 7467600"/>
              <a:gd name="connsiteY198" fmla="*/ 3953121 h 6858000"/>
              <a:gd name="connsiteX199" fmla="*/ 3316479 w 7467600"/>
              <a:gd name="connsiteY199" fmla="*/ 3872136 h 6858000"/>
              <a:gd name="connsiteX200" fmla="*/ 3291335 w 7467600"/>
              <a:gd name="connsiteY200" fmla="*/ 3767420 h 6858000"/>
              <a:gd name="connsiteX201" fmla="*/ 3390805 w 7467600"/>
              <a:gd name="connsiteY201" fmla="*/ 3937163 h 6858000"/>
              <a:gd name="connsiteX202" fmla="*/ 3579062 w 7467600"/>
              <a:gd name="connsiteY202" fmla="*/ 4359040 h 6858000"/>
              <a:gd name="connsiteX203" fmla="*/ 3467355 w 7467600"/>
              <a:gd name="connsiteY203" fmla="*/ 3988130 h 6858000"/>
              <a:gd name="connsiteX204" fmla="*/ 3310753 w 7467600"/>
              <a:gd name="connsiteY204" fmla="*/ 3787140 h 6858000"/>
              <a:gd name="connsiteX205" fmla="*/ 3291335 w 7467600"/>
              <a:gd name="connsiteY205" fmla="*/ 3767420 h 6858000"/>
              <a:gd name="connsiteX206" fmla="*/ 1635889 w 7467600"/>
              <a:gd name="connsiteY206" fmla="*/ 3709494 h 6858000"/>
              <a:gd name="connsiteX207" fmla="*/ 1634800 w 7467600"/>
              <a:gd name="connsiteY207" fmla="*/ 3731111 h 6858000"/>
              <a:gd name="connsiteX208" fmla="*/ 1635889 w 7467600"/>
              <a:gd name="connsiteY208" fmla="*/ 3709494 h 6858000"/>
              <a:gd name="connsiteX209" fmla="*/ 1510397 w 7467600"/>
              <a:gd name="connsiteY209" fmla="*/ 3684705 h 6858000"/>
              <a:gd name="connsiteX210" fmla="*/ 1146550 w 7467600"/>
              <a:gd name="connsiteY210" fmla="*/ 3802012 h 6858000"/>
              <a:gd name="connsiteX211" fmla="*/ 698834 w 7467600"/>
              <a:gd name="connsiteY211" fmla="*/ 3952272 h 6858000"/>
              <a:gd name="connsiteX212" fmla="*/ 34256 w 7467600"/>
              <a:gd name="connsiteY212" fmla="*/ 4347603 h 6858000"/>
              <a:gd name="connsiteX213" fmla="*/ 527241 w 7467600"/>
              <a:gd name="connsiteY213" fmla="*/ 4065078 h 6858000"/>
              <a:gd name="connsiteX214" fmla="*/ 1510397 w 7467600"/>
              <a:gd name="connsiteY214" fmla="*/ 3684705 h 6858000"/>
              <a:gd name="connsiteX215" fmla="*/ 1313114 w 7467600"/>
              <a:gd name="connsiteY215" fmla="*/ 3655216 h 6858000"/>
              <a:gd name="connsiteX216" fmla="*/ 1109304 w 7467600"/>
              <a:gd name="connsiteY216" fmla="*/ 3669030 h 6858000"/>
              <a:gd name="connsiteX217" fmla="*/ 8129 w 7467600"/>
              <a:gd name="connsiteY217" fmla="*/ 4330519 h 6858000"/>
              <a:gd name="connsiteX218" fmla="*/ 687572 w 7467600"/>
              <a:gd name="connsiteY218" fmla="*/ 3925629 h 6858000"/>
              <a:gd name="connsiteX219" fmla="*/ 1138365 w 7467600"/>
              <a:gd name="connsiteY219" fmla="*/ 3774515 h 6858000"/>
              <a:gd name="connsiteX220" fmla="*/ 1505579 w 7467600"/>
              <a:gd name="connsiteY220" fmla="*/ 3655526 h 6858000"/>
              <a:gd name="connsiteX221" fmla="*/ 1313114 w 7467600"/>
              <a:gd name="connsiteY221" fmla="*/ 3655216 h 6858000"/>
              <a:gd name="connsiteX222" fmla="*/ 3655073 w 7467600"/>
              <a:gd name="connsiteY222" fmla="*/ 3650884 h 6858000"/>
              <a:gd name="connsiteX223" fmla="*/ 3989938 w 7467600"/>
              <a:gd name="connsiteY223" fmla="*/ 3991685 h 6858000"/>
              <a:gd name="connsiteX224" fmla="*/ 4393907 w 7467600"/>
              <a:gd name="connsiteY224" fmla="*/ 4261258 h 6858000"/>
              <a:gd name="connsiteX225" fmla="*/ 4648051 w 7467600"/>
              <a:gd name="connsiteY225" fmla="*/ 4374051 h 6858000"/>
              <a:gd name="connsiteX226" fmla="*/ 4383389 w 7467600"/>
              <a:gd name="connsiteY226" fmla="*/ 4184369 h 6858000"/>
              <a:gd name="connsiteX227" fmla="*/ 4165508 w 7467600"/>
              <a:gd name="connsiteY227" fmla="*/ 4035196 h 6858000"/>
              <a:gd name="connsiteX228" fmla="*/ 4068162 w 7467600"/>
              <a:gd name="connsiteY228" fmla="*/ 3953394 h 6858000"/>
              <a:gd name="connsiteX229" fmla="*/ 3981416 w 7467600"/>
              <a:gd name="connsiteY229" fmla="*/ 3880482 h 6858000"/>
              <a:gd name="connsiteX230" fmla="*/ 3800147 w 7467600"/>
              <a:gd name="connsiteY230" fmla="*/ 3749872 h 6858000"/>
              <a:gd name="connsiteX231" fmla="*/ 3655073 w 7467600"/>
              <a:gd name="connsiteY231" fmla="*/ 3650884 h 6858000"/>
              <a:gd name="connsiteX232" fmla="*/ 3670252 w 7467600"/>
              <a:gd name="connsiteY232" fmla="*/ 3622798 h 6858000"/>
              <a:gd name="connsiteX233" fmla="*/ 3817258 w 7467600"/>
              <a:gd name="connsiteY233" fmla="*/ 3723577 h 6858000"/>
              <a:gd name="connsiteX234" fmla="*/ 4000461 w 7467600"/>
              <a:gd name="connsiteY234" fmla="*/ 3855966 h 6858000"/>
              <a:gd name="connsiteX235" fmla="*/ 4088180 w 7467600"/>
              <a:gd name="connsiteY235" fmla="*/ 3929774 h 6858000"/>
              <a:gd name="connsiteX236" fmla="*/ 4184555 w 7467600"/>
              <a:gd name="connsiteY236" fmla="*/ 4010683 h 6858000"/>
              <a:gd name="connsiteX237" fmla="*/ 4399563 w 7467600"/>
              <a:gd name="connsiteY237" fmla="*/ 4158106 h 6858000"/>
              <a:gd name="connsiteX238" fmla="*/ 4684469 w 7467600"/>
              <a:gd name="connsiteY238" fmla="*/ 4364680 h 6858000"/>
              <a:gd name="connsiteX239" fmla="*/ 4690271 w 7467600"/>
              <a:gd name="connsiteY239" fmla="*/ 4370034 h 6858000"/>
              <a:gd name="connsiteX240" fmla="*/ 4136093 w 7467600"/>
              <a:gd name="connsiteY240" fmla="*/ 3858466 h 6858000"/>
              <a:gd name="connsiteX241" fmla="*/ 3670252 w 7467600"/>
              <a:gd name="connsiteY241" fmla="*/ 3622798 h 6858000"/>
              <a:gd name="connsiteX242" fmla="*/ 4440129 w 7467600"/>
              <a:gd name="connsiteY242" fmla="*/ 3448571 h 6858000"/>
              <a:gd name="connsiteX243" fmla="*/ 4856525 w 7467600"/>
              <a:gd name="connsiteY243" fmla="*/ 3915351 h 6858000"/>
              <a:gd name="connsiteX244" fmla="*/ 5059055 w 7467600"/>
              <a:gd name="connsiteY244" fmla="*/ 4108918 h 6858000"/>
              <a:gd name="connsiteX245" fmla="*/ 5290070 w 7467600"/>
              <a:gd name="connsiteY245" fmla="*/ 4263619 h 6858000"/>
              <a:gd name="connsiteX246" fmla="*/ 4834991 w 7467600"/>
              <a:gd name="connsiteY246" fmla="*/ 3830985 h 6858000"/>
              <a:gd name="connsiteX247" fmla="*/ 4440129 w 7467600"/>
              <a:gd name="connsiteY247" fmla="*/ 3448571 h 6858000"/>
              <a:gd name="connsiteX248" fmla="*/ 4441737 w 7467600"/>
              <a:gd name="connsiteY248" fmla="*/ 3399734 h 6858000"/>
              <a:gd name="connsiteX249" fmla="*/ 4431236 w 7467600"/>
              <a:gd name="connsiteY249" fmla="*/ 3400954 h 6858000"/>
              <a:gd name="connsiteX250" fmla="*/ 4557150 w 7467600"/>
              <a:gd name="connsiteY250" fmla="*/ 3510023 h 6858000"/>
              <a:gd name="connsiteX251" fmla="*/ 4856936 w 7467600"/>
              <a:gd name="connsiteY251" fmla="*/ 3809146 h 6858000"/>
              <a:gd name="connsiteX252" fmla="*/ 5111996 w 7467600"/>
              <a:gd name="connsiteY252" fmla="*/ 4065759 h 6858000"/>
              <a:gd name="connsiteX253" fmla="*/ 5388878 w 7467600"/>
              <a:gd name="connsiteY253" fmla="*/ 4300185 h 6858000"/>
              <a:gd name="connsiteX254" fmla="*/ 5425556 w 7467600"/>
              <a:gd name="connsiteY254" fmla="*/ 4308967 h 6858000"/>
              <a:gd name="connsiteX255" fmla="*/ 4943646 w 7467600"/>
              <a:gd name="connsiteY255" fmla="*/ 3822916 h 6858000"/>
              <a:gd name="connsiteX256" fmla="*/ 4594837 w 7467600"/>
              <a:gd name="connsiteY256" fmla="*/ 3532274 h 6858000"/>
              <a:gd name="connsiteX257" fmla="*/ 4441737 w 7467600"/>
              <a:gd name="connsiteY257" fmla="*/ 3399734 h 6858000"/>
              <a:gd name="connsiteX258" fmla="*/ 5425834 w 7467600"/>
              <a:gd name="connsiteY258" fmla="*/ 3162785 h 6858000"/>
              <a:gd name="connsiteX259" fmla="*/ 5401644 w 7467600"/>
              <a:gd name="connsiteY259" fmla="*/ 3617847 h 6858000"/>
              <a:gd name="connsiteX260" fmla="*/ 5467256 w 7467600"/>
              <a:gd name="connsiteY260" fmla="*/ 4175494 h 6858000"/>
              <a:gd name="connsiteX261" fmla="*/ 5448069 w 7467600"/>
              <a:gd name="connsiteY261" fmla="*/ 3567554 h 6858000"/>
              <a:gd name="connsiteX262" fmla="*/ 5425834 w 7467600"/>
              <a:gd name="connsiteY262" fmla="*/ 3162785 h 6858000"/>
              <a:gd name="connsiteX263" fmla="*/ 1318687 w 7467600"/>
              <a:gd name="connsiteY263" fmla="*/ 3113840 h 6858000"/>
              <a:gd name="connsiteX264" fmla="*/ 1066793 w 7467600"/>
              <a:gd name="connsiteY264" fmla="*/ 3212171 h 6858000"/>
              <a:gd name="connsiteX265" fmla="*/ 993319 w 7467600"/>
              <a:gd name="connsiteY265" fmla="*/ 3247648 h 6858000"/>
              <a:gd name="connsiteX266" fmla="*/ 853081 w 7467600"/>
              <a:gd name="connsiteY266" fmla="*/ 3312410 h 6858000"/>
              <a:gd name="connsiteX267" fmla="*/ 805957 w 7467600"/>
              <a:gd name="connsiteY267" fmla="*/ 3330443 h 6858000"/>
              <a:gd name="connsiteX268" fmla="*/ 1318687 w 7467600"/>
              <a:gd name="connsiteY268" fmla="*/ 3113840 h 6858000"/>
              <a:gd name="connsiteX269" fmla="*/ 5453702 w 7467600"/>
              <a:gd name="connsiteY269" fmla="*/ 3090882 h 6858000"/>
              <a:gd name="connsiteX270" fmla="*/ 5480135 w 7467600"/>
              <a:gd name="connsiteY270" fmla="*/ 3565802 h 6858000"/>
              <a:gd name="connsiteX271" fmla="*/ 5499023 w 7467600"/>
              <a:gd name="connsiteY271" fmla="*/ 4166310 h 6858000"/>
              <a:gd name="connsiteX272" fmla="*/ 5547022 w 7467600"/>
              <a:gd name="connsiteY272" fmla="*/ 3607838 h 6858000"/>
              <a:gd name="connsiteX273" fmla="*/ 5515964 w 7467600"/>
              <a:gd name="connsiteY273" fmla="*/ 3378541 h 6858000"/>
              <a:gd name="connsiteX274" fmla="*/ 5453702 w 7467600"/>
              <a:gd name="connsiteY274" fmla="*/ 3090882 h 6858000"/>
              <a:gd name="connsiteX275" fmla="*/ 1238695 w 7467600"/>
              <a:gd name="connsiteY275" fmla="*/ 3076820 h 6858000"/>
              <a:gd name="connsiteX276" fmla="*/ 716371 w 7467600"/>
              <a:gd name="connsiteY276" fmla="*/ 3293249 h 6858000"/>
              <a:gd name="connsiteX277" fmla="*/ 579522 w 7467600"/>
              <a:gd name="connsiteY277" fmla="*/ 3371759 h 6858000"/>
              <a:gd name="connsiteX278" fmla="*/ 600288 w 7467600"/>
              <a:gd name="connsiteY278" fmla="*/ 3365555 h 6858000"/>
              <a:gd name="connsiteX279" fmla="*/ 840692 w 7467600"/>
              <a:gd name="connsiteY279" fmla="*/ 3284921 h 6858000"/>
              <a:gd name="connsiteX280" fmla="*/ 979248 w 7467600"/>
              <a:gd name="connsiteY280" fmla="*/ 3221003 h 6858000"/>
              <a:gd name="connsiteX281" fmla="*/ 1053282 w 7467600"/>
              <a:gd name="connsiteY281" fmla="*/ 3185247 h 6858000"/>
              <a:gd name="connsiteX282" fmla="*/ 1320603 w 7467600"/>
              <a:gd name="connsiteY282" fmla="*/ 3081281 h 6858000"/>
              <a:gd name="connsiteX283" fmla="*/ 1238695 w 7467600"/>
              <a:gd name="connsiteY283" fmla="*/ 3076820 h 6858000"/>
              <a:gd name="connsiteX284" fmla="*/ 5425627 w 7467600"/>
              <a:gd name="connsiteY284" fmla="*/ 2954192 h 6858000"/>
              <a:gd name="connsiteX285" fmla="*/ 5470770 w 7467600"/>
              <a:gd name="connsiteY285" fmla="*/ 3005435 h 6858000"/>
              <a:gd name="connsiteX286" fmla="*/ 5519779 w 7467600"/>
              <a:gd name="connsiteY286" fmla="*/ 4359223 h 6858000"/>
              <a:gd name="connsiteX287" fmla="*/ 5520293 w 7467600"/>
              <a:gd name="connsiteY287" fmla="*/ 4360602 h 6858000"/>
              <a:gd name="connsiteX288" fmla="*/ 5767221 w 7467600"/>
              <a:gd name="connsiteY288" fmla="*/ 4665564 h 6858000"/>
              <a:gd name="connsiteX289" fmla="*/ 6937169 w 7467600"/>
              <a:gd name="connsiteY289" fmla="*/ 4815941 h 6858000"/>
              <a:gd name="connsiteX290" fmla="*/ 6953922 w 7467600"/>
              <a:gd name="connsiteY290" fmla="*/ 4890068 h 6858000"/>
              <a:gd name="connsiteX291" fmla="*/ 6071359 w 7467600"/>
              <a:gd name="connsiteY291" fmla="*/ 4770770 h 6858000"/>
              <a:gd name="connsiteX292" fmla="*/ 6038839 w 7467600"/>
              <a:gd name="connsiteY292" fmla="*/ 4764474 h 6858000"/>
              <a:gd name="connsiteX293" fmla="*/ 6038706 w 7467600"/>
              <a:gd name="connsiteY293" fmla="*/ 4763847 h 6858000"/>
              <a:gd name="connsiteX294" fmla="*/ 6037784 w 7467600"/>
              <a:gd name="connsiteY294" fmla="*/ 4764270 h 6858000"/>
              <a:gd name="connsiteX295" fmla="*/ 6038839 w 7467600"/>
              <a:gd name="connsiteY295" fmla="*/ 4764474 h 6858000"/>
              <a:gd name="connsiteX296" fmla="*/ 6040338 w 7467600"/>
              <a:gd name="connsiteY296" fmla="*/ 4771418 h 6858000"/>
              <a:gd name="connsiteX297" fmla="*/ 6024488 w 7467600"/>
              <a:gd name="connsiteY297" fmla="*/ 4809903 h 6858000"/>
              <a:gd name="connsiteX298" fmla="*/ 5599771 w 7467600"/>
              <a:gd name="connsiteY298" fmla="*/ 5509652 h 6858000"/>
              <a:gd name="connsiteX299" fmla="*/ 5548843 w 7467600"/>
              <a:gd name="connsiteY299" fmla="*/ 5563845 h 6858000"/>
              <a:gd name="connsiteX300" fmla="*/ 5940952 w 7467600"/>
              <a:gd name="connsiteY300" fmla="*/ 6250028 h 6858000"/>
              <a:gd name="connsiteX301" fmla="*/ 6043441 w 7467600"/>
              <a:gd name="connsiteY301" fmla="*/ 6665847 h 6858000"/>
              <a:gd name="connsiteX302" fmla="*/ 6093432 w 7467600"/>
              <a:gd name="connsiteY302" fmla="*/ 6858000 h 6858000"/>
              <a:gd name="connsiteX303" fmla="*/ 6034344 w 7467600"/>
              <a:gd name="connsiteY303" fmla="*/ 6858000 h 6858000"/>
              <a:gd name="connsiteX304" fmla="*/ 6026679 w 7467600"/>
              <a:gd name="connsiteY304" fmla="*/ 6836959 h 6858000"/>
              <a:gd name="connsiteX305" fmla="*/ 5800441 w 7467600"/>
              <a:gd name="connsiteY305" fmla="*/ 6335286 h 6858000"/>
              <a:gd name="connsiteX306" fmla="*/ 5526562 w 7467600"/>
              <a:gd name="connsiteY306" fmla="*/ 5705388 h 6858000"/>
              <a:gd name="connsiteX307" fmla="*/ 5519640 w 7467600"/>
              <a:gd name="connsiteY307" fmla="*/ 5683774 h 6858000"/>
              <a:gd name="connsiteX308" fmla="*/ 5844559 w 7467600"/>
              <a:gd name="connsiteY308" fmla="*/ 6553349 h 6858000"/>
              <a:gd name="connsiteX309" fmla="*/ 5975994 w 7467600"/>
              <a:gd name="connsiteY309" fmla="*/ 6858000 h 6858000"/>
              <a:gd name="connsiteX310" fmla="*/ 5898547 w 7467600"/>
              <a:gd name="connsiteY310" fmla="*/ 6858000 h 6858000"/>
              <a:gd name="connsiteX311" fmla="*/ 5682041 w 7467600"/>
              <a:gd name="connsiteY311" fmla="*/ 6355860 h 6858000"/>
              <a:gd name="connsiteX312" fmla="*/ 5461758 w 7467600"/>
              <a:gd name="connsiteY312" fmla="*/ 5820220 h 6858000"/>
              <a:gd name="connsiteX313" fmla="*/ 5237282 w 7467600"/>
              <a:gd name="connsiteY313" fmla="*/ 6579086 h 6858000"/>
              <a:gd name="connsiteX314" fmla="*/ 5115009 w 7467600"/>
              <a:gd name="connsiteY314" fmla="*/ 6858000 h 6858000"/>
              <a:gd name="connsiteX315" fmla="*/ 5028074 w 7467600"/>
              <a:gd name="connsiteY315" fmla="*/ 6858000 h 6858000"/>
              <a:gd name="connsiteX316" fmla="*/ 5079508 w 7467600"/>
              <a:gd name="connsiteY316" fmla="*/ 6749074 h 6858000"/>
              <a:gd name="connsiteX317" fmla="*/ 5371846 w 7467600"/>
              <a:gd name="connsiteY317" fmla="*/ 5924413 h 6858000"/>
              <a:gd name="connsiteX318" fmla="*/ 5270512 w 7467600"/>
              <a:gd name="connsiteY318" fmla="*/ 6138975 h 6858000"/>
              <a:gd name="connsiteX319" fmla="*/ 5062409 w 7467600"/>
              <a:gd name="connsiteY319" fmla="*/ 6653544 h 6858000"/>
              <a:gd name="connsiteX320" fmla="*/ 5036628 w 7467600"/>
              <a:gd name="connsiteY320" fmla="*/ 6754247 h 6858000"/>
              <a:gd name="connsiteX321" fmla="*/ 5009112 w 7467600"/>
              <a:gd name="connsiteY321" fmla="*/ 6858000 h 6858000"/>
              <a:gd name="connsiteX322" fmla="*/ 4976679 w 7467600"/>
              <a:gd name="connsiteY322" fmla="*/ 6858000 h 6858000"/>
              <a:gd name="connsiteX323" fmla="*/ 5006537 w 7467600"/>
              <a:gd name="connsiteY323" fmla="*/ 6747068 h 6858000"/>
              <a:gd name="connsiteX324" fmla="*/ 5032723 w 7467600"/>
              <a:gd name="connsiteY324" fmla="*/ 6644957 h 6858000"/>
              <a:gd name="connsiteX325" fmla="*/ 5242949 w 7467600"/>
              <a:gd name="connsiteY325" fmla="*/ 6125175 h 6858000"/>
              <a:gd name="connsiteX326" fmla="*/ 5286321 w 7467600"/>
              <a:gd name="connsiteY326" fmla="*/ 6033555 h 6858000"/>
              <a:gd name="connsiteX327" fmla="*/ 5008210 w 7467600"/>
              <a:gd name="connsiteY327" fmla="*/ 6649194 h 6858000"/>
              <a:gd name="connsiteX328" fmla="*/ 4986321 w 7467600"/>
              <a:gd name="connsiteY328" fmla="*/ 6765687 h 6858000"/>
              <a:gd name="connsiteX329" fmla="*/ 4973474 w 7467600"/>
              <a:gd name="connsiteY329" fmla="*/ 6858000 h 6858000"/>
              <a:gd name="connsiteX330" fmla="*/ 4907178 w 7467600"/>
              <a:gd name="connsiteY330" fmla="*/ 6858000 h 6858000"/>
              <a:gd name="connsiteX331" fmla="*/ 4910810 w 7467600"/>
              <a:gd name="connsiteY331" fmla="*/ 6829660 h 6858000"/>
              <a:gd name="connsiteX332" fmla="*/ 4987461 w 7467600"/>
              <a:gd name="connsiteY332" fmla="*/ 6432994 h 6858000"/>
              <a:gd name="connsiteX333" fmla="*/ 5179262 w 7467600"/>
              <a:gd name="connsiteY333" fmla="*/ 6035044 h 6858000"/>
              <a:gd name="connsiteX334" fmla="*/ 4689678 w 7467600"/>
              <a:gd name="connsiteY334" fmla="*/ 6440241 h 6858000"/>
              <a:gd name="connsiteX335" fmla="*/ 4477543 w 7467600"/>
              <a:gd name="connsiteY335" fmla="*/ 6674836 h 6858000"/>
              <a:gd name="connsiteX336" fmla="*/ 4329957 w 7467600"/>
              <a:gd name="connsiteY336" fmla="*/ 6858000 h 6858000"/>
              <a:gd name="connsiteX337" fmla="*/ 4218595 w 7467600"/>
              <a:gd name="connsiteY337" fmla="*/ 6858000 h 6858000"/>
              <a:gd name="connsiteX338" fmla="*/ 4368888 w 7467600"/>
              <a:gd name="connsiteY338" fmla="*/ 6668412 h 6858000"/>
              <a:gd name="connsiteX339" fmla="*/ 4563091 w 7467600"/>
              <a:gd name="connsiteY339" fmla="*/ 6442508 h 6858000"/>
              <a:gd name="connsiteX340" fmla="*/ 5387324 w 7467600"/>
              <a:gd name="connsiteY340" fmla="*/ 5705830 h 6858000"/>
              <a:gd name="connsiteX341" fmla="*/ 5073620 w 7467600"/>
              <a:gd name="connsiteY341" fmla="*/ 5955437 h 6858000"/>
              <a:gd name="connsiteX342" fmla="*/ 4689789 w 7467600"/>
              <a:gd name="connsiteY342" fmla="*/ 6268382 h 6858000"/>
              <a:gd name="connsiteX343" fmla="*/ 4418722 w 7467600"/>
              <a:gd name="connsiteY343" fmla="*/ 6570886 h 6858000"/>
              <a:gd name="connsiteX344" fmla="*/ 4214944 w 7467600"/>
              <a:gd name="connsiteY344" fmla="*/ 6858000 h 6858000"/>
              <a:gd name="connsiteX345" fmla="*/ 4177898 w 7467600"/>
              <a:gd name="connsiteY345" fmla="*/ 6858000 h 6858000"/>
              <a:gd name="connsiteX346" fmla="*/ 4391597 w 7467600"/>
              <a:gd name="connsiteY346" fmla="*/ 6556370 h 6858000"/>
              <a:gd name="connsiteX347" fmla="*/ 4668889 w 7467600"/>
              <a:gd name="connsiteY347" fmla="*/ 6246399 h 6858000"/>
              <a:gd name="connsiteX348" fmla="*/ 5055427 w 7467600"/>
              <a:gd name="connsiteY348" fmla="*/ 5931476 h 6858000"/>
              <a:gd name="connsiteX349" fmla="*/ 5371814 w 7467600"/>
              <a:gd name="connsiteY349" fmla="*/ 5678975 h 6858000"/>
              <a:gd name="connsiteX350" fmla="*/ 4987918 w 7467600"/>
              <a:gd name="connsiteY350" fmla="*/ 5838701 h 6858000"/>
              <a:gd name="connsiteX351" fmla="*/ 4317146 w 7467600"/>
              <a:gd name="connsiteY351" fmla="*/ 6587716 h 6858000"/>
              <a:gd name="connsiteX352" fmla="*/ 4171627 w 7467600"/>
              <a:gd name="connsiteY352" fmla="*/ 6858000 h 6858000"/>
              <a:gd name="connsiteX353" fmla="*/ 4081585 w 7467600"/>
              <a:gd name="connsiteY353" fmla="*/ 6858000 h 6858000"/>
              <a:gd name="connsiteX354" fmla="*/ 4238603 w 7467600"/>
              <a:gd name="connsiteY354" fmla="*/ 6559341 h 6858000"/>
              <a:gd name="connsiteX355" fmla="*/ 4778333 w 7467600"/>
              <a:gd name="connsiteY355" fmla="*/ 5873626 h 6858000"/>
              <a:gd name="connsiteX356" fmla="*/ 5414185 w 7467600"/>
              <a:gd name="connsiteY356" fmla="*/ 5573882 h 6858000"/>
              <a:gd name="connsiteX357" fmla="*/ 5959648 w 7467600"/>
              <a:gd name="connsiteY357" fmla="*/ 4760797 h 6858000"/>
              <a:gd name="connsiteX358" fmla="*/ 5355019 w 7467600"/>
              <a:gd name="connsiteY358" fmla="*/ 4734672 h 6858000"/>
              <a:gd name="connsiteX359" fmla="*/ 5083565 w 7467600"/>
              <a:gd name="connsiteY359" fmla="*/ 5179121 h 6858000"/>
              <a:gd name="connsiteX360" fmla="*/ 4713577 w 7467600"/>
              <a:gd name="connsiteY360" fmla="*/ 5616803 h 6858000"/>
              <a:gd name="connsiteX361" fmla="*/ 3989559 w 7467600"/>
              <a:gd name="connsiteY361" fmla="*/ 6145945 h 6858000"/>
              <a:gd name="connsiteX362" fmla="*/ 3939824 w 7467600"/>
              <a:gd name="connsiteY362" fmla="*/ 6066900 h 6858000"/>
              <a:gd name="connsiteX363" fmla="*/ 4584537 w 7467600"/>
              <a:gd name="connsiteY363" fmla="*/ 5324826 h 6858000"/>
              <a:gd name="connsiteX364" fmla="*/ 5037105 w 7467600"/>
              <a:gd name="connsiteY364" fmla="*/ 5088765 h 6858000"/>
              <a:gd name="connsiteX365" fmla="*/ 5039930 w 7467600"/>
              <a:gd name="connsiteY365" fmla="*/ 5089585 h 6858000"/>
              <a:gd name="connsiteX366" fmla="*/ 5263764 w 7467600"/>
              <a:gd name="connsiteY366" fmla="*/ 4735525 h 6858000"/>
              <a:gd name="connsiteX367" fmla="*/ 4086300 w 7467600"/>
              <a:gd name="connsiteY367" fmla="*/ 4884599 h 6858000"/>
              <a:gd name="connsiteX368" fmla="*/ 4085485 w 7467600"/>
              <a:gd name="connsiteY368" fmla="*/ 4899070 h 6858000"/>
              <a:gd name="connsiteX369" fmla="*/ 3871915 w 7467600"/>
              <a:gd name="connsiteY369" fmla="*/ 5253645 h 6858000"/>
              <a:gd name="connsiteX370" fmla="*/ 3799374 w 7467600"/>
              <a:gd name="connsiteY370" fmla="*/ 5466127 h 6858000"/>
              <a:gd name="connsiteX371" fmla="*/ 3498850 w 7467600"/>
              <a:gd name="connsiteY371" fmla="*/ 6661888 h 6858000"/>
              <a:gd name="connsiteX372" fmla="*/ 3399216 w 7467600"/>
              <a:gd name="connsiteY372" fmla="*/ 6858000 h 6858000"/>
              <a:gd name="connsiteX373" fmla="*/ 3303688 w 7467600"/>
              <a:gd name="connsiteY373" fmla="*/ 6858000 h 6858000"/>
              <a:gd name="connsiteX374" fmla="*/ 3391774 w 7467600"/>
              <a:gd name="connsiteY374" fmla="*/ 6697181 h 6858000"/>
              <a:gd name="connsiteX375" fmla="*/ 3735540 w 7467600"/>
              <a:gd name="connsiteY375" fmla="*/ 5546923 h 6858000"/>
              <a:gd name="connsiteX376" fmla="*/ 3729438 w 7467600"/>
              <a:gd name="connsiteY376" fmla="*/ 5569058 h 6858000"/>
              <a:gd name="connsiteX377" fmla="*/ 3707782 w 7467600"/>
              <a:gd name="connsiteY377" fmla="*/ 5644908 h 6858000"/>
              <a:gd name="connsiteX378" fmla="*/ 3583827 w 7467600"/>
              <a:gd name="connsiteY378" fmla="*/ 6039215 h 6858000"/>
              <a:gd name="connsiteX379" fmla="*/ 3547861 w 7467600"/>
              <a:gd name="connsiteY379" fmla="*/ 6129609 h 6858000"/>
              <a:gd name="connsiteX380" fmla="*/ 3490905 w 7467600"/>
              <a:gd name="connsiteY380" fmla="*/ 6277660 h 6858000"/>
              <a:gd name="connsiteX381" fmla="*/ 3455859 w 7467600"/>
              <a:gd name="connsiteY381" fmla="*/ 6391301 h 6858000"/>
              <a:gd name="connsiteX382" fmla="*/ 3429112 w 7467600"/>
              <a:gd name="connsiteY382" fmla="*/ 6479469 h 6858000"/>
              <a:gd name="connsiteX383" fmla="*/ 3304862 w 7467600"/>
              <a:gd name="connsiteY383" fmla="*/ 6796476 h 6858000"/>
              <a:gd name="connsiteX384" fmla="*/ 3276071 w 7467600"/>
              <a:gd name="connsiteY384" fmla="*/ 6858000 h 6858000"/>
              <a:gd name="connsiteX385" fmla="*/ 3240805 w 7467600"/>
              <a:gd name="connsiteY385" fmla="*/ 6858000 h 6858000"/>
              <a:gd name="connsiteX386" fmla="*/ 3275917 w 7467600"/>
              <a:gd name="connsiteY386" fmla="*/ 6783192 h 6858000"/>
              <a:gd name="connsiteX387" fmla="*/ 3399358 w 7467600"/>
              <a:gd name="connsiteY387" fmla="*/ 6469011 h 6858000"/>
              <a:gd name="connsiteX388" fmla="*/ 3425650 w 7467600"/>
              <a:gd name="connsiteY388" fmla="*/ 6381333 h 6858000"/>
              <a:gd name="connsiteX389" fmla="*/ 3460661 w 7467600"/>
              <a:gd name="connsiteY389" fmla="*/ 6266763 h 6858000"/>
              <a:gd name="connsiteX390" fmla="*/ 3518021 w 7467600"/>
              <a:gd name="connsiteY390" fmla="*/ 6117298 h 6858000"/>
              <a:gd name="connsiteX391" fmla="*/ 3554035 w 7467600"/>
              <a:gd name="connsiteY391" fmla="*/ 6027832 h 6858000"/>
              <a:gd name="connsiteX392" fmla="*/ 3677174 w 7467600"/>
              <a:gd name="connsiteY392" fmla="*/ 5636351 h 6858000"/>
              <a:gd name="connsiteX393" fmla="*/ 3698819 w 7467600"/>
              <a:gd name="connsiteY393" fmla="*/ 5560503 h 6858000"/>
              <a:gd name="connsiteX394" fmla="*/ 3702094 w 7467600"/>
              <a:gd name="connsiteY394" fmla="*/ 5549194 h 6858000"/>
              <a:gd name="connsiteX395" fmla="*/ 3398355 w 7467600"/>
              <a:gd name="connsiteY395" fmla="*/ 6094603 h 6858000"/>
              <a:gd name="connsiteX396" fmla="*/ 3193941 w 7467600"/>
              <a:gd name="connsiteY396" fmla="*/ 6798775 h 6858000"/>
              <a:gd name="connsiteX397" fmla="*/ 3184140 w 7467600"/>
              <a:gd name="connsiteY397" fmla="*/ 6858000 h 6858000"/>
              <a:gd name="connsiteX398" fmla="*/ 3099978 w 7467600"/>
              <a:gd name="connsiteY398" fmla="*/ 6858000 h 6858000"/>
              <a:gd name="connsiteX399" fmla="*/ 3101556 w 7467600"/>
              <a:gd name="connsiteY399" fmla="*/ 6843337 h 6858000"/>
              <a:gd name="connsiteX400" fmla="*/ 3370162 w 7467600"/>
              <a:gd name="connsiteY400" fmla="*/ 5785550 h 6858000"/>
              <a:gd name="connsiteX401" fmla="*/ 3746477 w 7467600"/>
              <a:gd name="connsiteY401" fmla="*/ 5377889 h 6858000"/>
              <a:gd name="connsiteX402" fmla="*/ 3863399 w 7467600"/>
              <a:gd name="connsiteY402" fmla="*/ 5087257 h 6858000"/>
              <a:gd name="connsiteX403" fmla="*/ 3968712 w 7467600"/>
              <a:gd name="connsiteY403" fmla="*/ 4913989 h 6858000"/>
              <a:gd name="connsiteX404" fmla="*/ 2792390 w 7467600"/>
              <a:gd name="connsiteY404" fmla="*/ 5382974 h 6858000"/>
              <a:gd name="connsiteX405" fmla="*/ 2714982 w 7467600"/>
              <a:gd name="connsiteY405" fmla="*/ 5427051 h 6858000"/>
              <a:gd name="connsiteX406" fmla="*/ 2813361 w 7467600"/>
              <a:gd name="connsiteY406" fmla="*/ 6023912 h 6858000"/>
              <a:gd name="connsiteX407" fmla="*/ 2688430 w 7467600"/>
              <a:gd name="connsiteY407" fmla="*/ 6801564 h 6858000"/>
              <a:gd name="connsiteX408" fmla="*/ 2629626 w 7467600"/>
              <a:gd name="connsiteY408" fmla="*/ 6763394 h 6858000"/>
              <a:gd name="connsiteX409" fmla="*/ 2565328 w 7467600"/>
              <a:gd name="connsiteY409" fmla="*/ 5516399 h 6858000"/>
              <a:gd name="connsiteX410" fmla="*/ 1922999 w 7467600"/>
              <a:gd name="connsiteY410" fmla="*/ 5980343 h 6858000"/>
              <a:gd name="connsiteX411" fmla="*/ 1950261 w 7467600"/>
              <a:gd name="connsiteY411" fmla="*/ 6405858 h 6858000"/>
              <a:gd name="connsiteX412" fmla="*/ 2365554 w 7467600"/>
              <a:gd name="connsiteY412" fmla="*/ 6759107 h 6858000"/>
              <a:gd name="connsiteX413" fmla="*/ 2424142 w 7467600"/>
              <a:gd name="connsiteY413" fmla="*/ 6858000 h 6858000"/>
              <a:gd name="connsiteX414" fmla="*/ 2395994 w 7467600"/>
              <a:gd name="connsiteY414" fmla="*/ 6858000 h 6858000"/>
              <a:gd name="connsiteX415" fmla="*/ 2392863 w 7467600"/>
              <a:gd name="connsiteY415" fmla="*/ 6852964 h 6858000"/>
              <a:gd name="connsiteX416" fmla="*/ 2017589 w 7467600"/>
              <a:gd name="connsiteY416" fmla="*/ 6493982 h 6858000"/>
              <a:gd name="connsiteX417" fmla="*/ 2147336 w 7467600"/>
              <a:gd name="connsiteY417" fmla="*/ 6594052 h 6858000"/>
              <a:gd name="connsiteX418" fmla="*/ 2207047 w 7467600"/>
              <a:gd name="connsiteY418" fmla="*/ 6654540 h 6858000"/>
              <a:gd name="connsiteX419" fmla="*/ 2299106 w 7467600"/>
              <a:gd name="connsiteY419" fmla="*/ 6778931 h 6858000"/>
              <a:gd name="connsiteX420" fmla="*/ 2314430 w 7467600"/>
              <a:gd name="connsiteY420" fmla="*/ 6801144 h 6858000"/>
              <a:gd name="connsiteX421" fmla="*/ 2352406 w 7467600"/>
              <a:gd name="connsiteY421" fmla="*/ 6858000 h 6858000"/>
              <a:gd name="connsiteX422" fmla="*/ 2314492 w 7467600"/>
              <a:gd name="connsiteY422" fmla="*/ 6858000 h 6858000"/>
              <a:gd name="connsiteX423" fmla="*/ 2288095 w 7467600"/>
              <a:gd name="connsiteY423" fmla="*/ 6818030 h 6858000"/>
              <a:gd name="connsiteX424" fmla="*/ 2272768 w 7467600"/>
              <a:gd name="connsiteY424" fmla="*/ 6795822 h 6858000"/>
              <a:gd name="connsiteX425" fmla="*/ 2182715 w 7467600"/>
              <a:gd name="connsiteY425" fmla="*/ 6675071 h 6858000"/>
              <a:gd name="connsiteX426" fmla="*/ 2032061 w 7467600"/>
              <a:gd name="connsiteY426" fmla="*/ 6541380 h 6858000"/>
              <a:gd name="connsiteX427" fmla="*/ 2257220 w 7467600"/>
              <a:gd name="connsiteY427" fmla="*/ 6826257 h 6858000"/>
              <a:gd name="connsiteX428" fmla="*/ 2281324 w 7467600"/>
              <a:gd name="connsiteY428" fmla="*/ 6858000 h 6858000"/>
              <a:gd name="connsiteX429" fmla="*/ 2242860 w 7467600"/>
              <a:gd name="connsiteY429" fmla="*/ 6858000 h 6858000"/>
              <a:gd name="connsiteX430" fmla="*/ 2232818 w 7467600"/>
              <a:gd name="connsiteY430" fmla="*/ 6844926 h 6858000"/>
              <a:gd name="connsiteX431" fmla="*/ 1990172 w 7467600"/>
              <a:gd name="connsiteY431" fmla="*/ 6542121 h 6858000"/>
              <a:gd name="connsiteX432" fmla="*/ 2124090 w 7467600"/>
              <a:gd name="connsiteY432" fmla="*/ 6761017 h 6858000"/>
              <a:gd name="connsiteX433" fmla="*/ 2200380 w 7467600"/>
              <a:gd name="connsiteY433" fmla="*/ 6858000 h 6858000"/>
              <a:gd name="connsiteX434" fmla="*/ 2147507 w 7467600"/>
              <a:gd name="connsiteY434" fmla="*/ 6858000 h 6858000"/>
              <a:gd name="connsiteX435" fmla="*/ 2070668 w 7467600"/>
              <a:gd name="connsiteY435" fmla="*/ 6761520 h 6858000"/>
              <a:gd name="connsiteX436" fmla="*/ 1975142 w 7467600"/>
              <a:gd name="connsiteY436" fmla="*/ 6585570 h 6858000"/>
              <a:gd name="connsiteX437" fmla="*/ 2050035 w 7467600"/>
              <a:gd name="connsiteY437" fmla="*/ 6813345 h 6858000"/>
              <a:gd name="connsiteX438" fmla="*/ 2063025 w 7467600"/>
              <a:gd name="connsiteY438" fmla="*/ 6858000 h 6858000"/>
              <a:gd name="connsiteX439" fmla="*/ 2021675 w 7467600"/>
              <a:gd name="connsiteY439" fmla="*/ 6858000 h 6858000"/>
              <a:gd name="connsiteX440" fmla="*/ 2019308 w 7467600"/>
              <a:gd name="connsiteY440" fmla="*/ 6847118 h 6858000"/>
              <a:gd name="connsiteX441" fmla="*/ 1938835 w 7467600"/>
              <a:gd name="connsiteY441" fmla="*/ 6551160 h 6858000"/>
              <a:gd name="connsiteX442" fmla="*/ 1953230 w 7467600"/>
              <a:gd name="connsiteY442" fmla="*/ 6759699 h 6858000"/>
              <a:gd name="connsiteX443" fmla="*/ 1956763 w 7467600"/>
              <a:gd name="connsiteY443" fmla="*/ 6778191 h 6858000"/>
              <a:gd name="connsiteX444" fmla="*/ 1967925 w 7467600"/>
              <a:gd name="connsiteY444" fmla="*/ 6858000 h 6858000"/>
              <a:gd name="connsiteX445" fmla="*/ 1936622 w 7467600"/>
              <a:gd name="connsiteY445" fmla="*/ 6858000 h 6858000"/>
              <a:gd name="connsiteX446" fmla="*/ 1926261 w 7467600"/>
              <a:gd name="connsiteY446" fmla="*/ 6784064 h 6858000"/>
              <a:gd name="connsiteX447" fmla="*/ 1922724 w 7467600"/>
              <a:gd name="connsiteY447" fmla="*/ 6765577 h 6858000"/>
              <a:gd name="connsiteX448" fmla="*/ 1904650 w 7467600"/>
              <a:gd name="connsiteY448" fmla="*/ 6639616 h 6858000"/>
              <a:gd name="connsiteX449" fmla="*/ 1885273 w 7467600"/>
              <a:gd name="connsiteY449" fmla="*/ 6858000 h 6858000"/>
              <a:gd name="connsiteX450" fmla="*/ 1854363 w 7467600"/>
              <a:gd name="connsiteY450" fmla="*/ 6858000 h 6858000"/>
              <a:gd name="connsiteX451" fmla="*/ 1880391 w 7467600"/>
              <a:gd name="connsiteY451" fmla="*/ 6603796 h 6858000"/>
              <a:gd name="connsiteX452" fmla="*/ 1818273 w 7467600"/>
              <a:gd name="connsiteY452" fmla="*/ 6715729 h 6858000"/>
              <a:gd name="connsiteX453" fmla="*/ 1794691 w 7467600"/>
              <a:gd name="connsiteY453" fmla="*/ 6843239 h 6858000"/>
              <a:gd name="connsiteX454" fmla="*/ 1794914 w 7467600"/>
              <a:gd name="connsiteY454" fmla="*/ 6858000 h 6858000"/>
              <a:gd name="connsiteX455" fmla="*/ 1746128 w 7467600"/>
              <a:gd name="connsiteY455" fmla="*/ 6858000 h 6858000"/>
              <a:gd name="connsiteX456" fmla="*/ 1753934 w 7467600"/>
              <a:gd name="connsiteY456" fmla="*/ 6724796 h 6858000"/>
              <a:gd name="connsiteX457" fmla="*/ 1792053 w 7467600"/>
              <a:gd name="connsiteY457" fmla="*/ 6572396 h 6858000"/>
              <a:gd name="connsiteX458" fmla="*/ 1862248 w 7467600"/>
              <a:gd name="connsiteY458" fmla="*/ 6266397 h 6858000"/>
              <a:gd name="connsiteX459" fmla="*/ 1862250 w 7467600"/>
              <a:gd name="connsiteY459" fmla="*/ 6033531 h 6858000"/>
              <a:gd name="connsiteX460" fmla="*/ 1211999 w 7467600"/>
              <a:gd name="connsiteY460" fmla="*/ 6683610 h 6858000"/>
              <a:gd name="connsiteX461" fmla="*/ 1213266 w 7467600"/>
              <a:gd name="connsiteY461" fmla="*/ 6691947 h 6858000"/>
              <a:gd name="connsiteX462" fmla="*/ 1203370 w 7467600"/>
              <a:gd name="connsiteY462" fmla="*/ 6850676 h 6858000"/>
              <a:gd name="connsiteX463" fmla="*/ 1203671 w 7467600"/>
              <a:gd name="connsiteY463" fmla="*/ 6858000 h 6858000"/>
              <a:gd name="connsiteX464" fmla="*/ 1143180 w 7467600"/>
              <a:gd name="connsiteY464" fmla="*/ 6858000 h 6858000"/>
              <a:gd name="connsiteX465" fmla="*/ 1142176 w 7467600"/>
              <a:gd name="connsiteY465" fmla="*/ 6766045 h 6858000"/>
              <a:gd name="connsiteX466" fmla="*/ 1067484 w 7467600"/>
              <a:gd name="connsiteY466" fmla="*/ 6858000 h 6858000"/>
              <a:gd name="connsiteX467" fmla="*/ 953928 w 7467600"/>
              <a:gd name="connsiteY467" fmla="*/ 6858000 h 6858000"/>
              <a:gd name="connsiteX468" fmla="*/ 959715 w 7467600"/>
              <a:gd name="connsiteY468" fmla="*/ 6850185 h 6858000"/>
              <a:gd name="connsiteX469" fmla="*/ 1483788 w 7467600"/>
              <a:gd name="connsiteY469" fmla="*/ 6259174 h 6858000"/>
              <a:gd name="connsiteX470" fmla="*/ 1100671 w 7467600"/>
              <a:gd name="connsiteY470" fmla="*/ 6252137 h 6858000"/>
              <a:gd name="connsiteX471" fmla="*/ 1090144 w 7467600"/>
              <a:gd name="connsiteY471" fmla="*/ 6256748 h 6858000"/>
              <a:gd name="connsiteX472" fmla="*/ 1095872 w 7467600"/>
              <a:gd name="connsiteY472" fmla="*/ 6271892 h 6858000"/>
              <a:gd name="connsiteX473" fmla="*/ 262785 w 7467600"/>
              <a:gd name="connsiteY473" fmla="*/ 6845450 h 6858000"/>
              <a:gd name="connsiteX474" fmla="*/ 209968 w 7467600"/>
              <a:gd name="connsiteY474" fmla="*/ 6770713 h 6858000"/>
              <a:gd name="connsiteX475" fmla="*/ 873460 w 7467600"/>
              <a:gd name="connsiteY475" fmla="*/ 6253768 h 6858000"/>
              <a:gd name="connsiteX476" fmla="*/ 192686 w 7467600"/>
              <a:gd name="connsiteY476" fmla="*/ 5849257 h 6858000"/>
              <a:gd name="connsiteX477" fmla="*/ 4696 w 7467600"/>
              <a:gd name="connsiteY477" fmla="*/ 5697668 h 6858000"/>
              <a:gd name="connsiteX478" fmla="*/ 0 w 7467600"/>
              <a:gd name="connsiteY478" fmla="*/ 5689984 h 6858000"/>
              <a:gd name="connsiteX479" fmla="*/ 0 w 7467600"/>
              <a:gd name="connsiteY479" fmla="*/ 5513472 h 6858000"/>
              <a:gd name="connsiteX480" fmla="*/ 174101 w 7467600"/>
              <a:gd name="connsiteY480" fmla="*/ 5620277 h 6858000"/>
              <a:gd name="connsiteX481" fmla="*/ 891800 w 7467600"/>
              <a:gd name="connsiteY481" fmla="*/ 6036935 h 6858000"/>
              <a:gd name="connsiteX482" fmla="*/ 1072219 w 7467600"/>
              <a:gd name="connsiteY482" fmla="*/ 6169443 h 6858000"/>
              <a:gd name="connsiteX483" fmla="*/ 1074117 w 7467600"/>
              <a:gd name="connsiteY483" fmla="*/ 6170301 h 6858000"/>
              <a:gd name="connsiteX484" fmla="*/ 1083114 w 7467600"/>
              <a:gd name="connsiteY484" fmla="*/ 6174131 h 6858000"/>
              <a:gd name="connsiteX485" fmla="*/ 1543010 w 7467600"/>
              <a:gd name="connsiteY485" fmla="*/ 6191140 h 6858000"/>
              <a:gd name="connsiteX486" fmla="*/ 1551080 w 7467600"/>
              <a:gd name="connsiteY486" fmla="*/ 6195006 h 6858000"/>
              <a:gd name="connsiteX487" fmla="*/ 2345443 w 7467600"/>
              <a:gd name="connsiteY487" fmla="*/ 5549882 h 6858000"/>
              <a:gd name="connsiteX488" fmla="*/ 1721499 w 7467600"/>
              <a:gd name="connsiteY488" fmla="*/ 5599969 h 6858000"/>
              <a:gd name="connsiteX489" fmla="*/ 767716 w 7467600"/>
              <a:gd name="connsiteY489" fmla="*/ 5472768 h 6858000"/>
              <a:gd name="connsiteX490" fmla="*/ 722147 w 7467600"/>
              <a:gd name="connsiteY490" fmla="*/ 5393091 h 6858000"/>
              <a:gd name="connsiteX491" fmla="*/ 1485552 w 7467600"/>
              <a:gd name="connsiteY491" fmla="*/ 5313202 h 6858000"/>
              <a:gd name="connsiteX492" fmla="*/ 2143004 w 7467600"/>
              <a:gd name="connsiteY492" fmla="*/ 5402420 h 6858000"/>
              <a:gd name="connsiteX493" fmla="*/ 1933391 w 7467600"/>
              <a:gd name="connsiteY493" fmla="*/ 5156971 h 6858000"/>
              <a:gd name="connsiteX494" fmla="*/ 1827118 w 7467600"/>
              <a:gd name="connsiteY494" fmla="*/ 4968410 h 6858000"/>
              <a:gd name="connsiteX495" fmla="*/ 1837349 w 7467600"/>
              <a:gd name="connsiteY495" fmla="*/ 4956357 h 6858000"/>
              <a:gd name="connsiteX496" fmla="*/ 2162835 w 7467600"/>
              <a:gd name="connsiteY496" fmla="*/ 5187853 h 6858000"/>
              <a:gd name="connsiteX497" fmla="*/ 2257167 w 7467600"/>
              <a:gd name="connsiteY497" fmla="*/ 5462123 h 6858000"/>
              <a:gd name="connsiteX498" fmla="*/ 2261598 w 7467600"/>
              <a:gd name="connsiteY498" fmla="*/ 5467998 h 6858000"/>
              <a:gd name="connsiteX499" fmla="*/ 2437177 w 7467600"/>
              <a:gd name="connsiteY499" fmla="*/ 5479608 h 6858000"/>
              <a:gd name="connsiteX500" fmla="*/ 2445247 w 7467600"/>
              <a:gd name="connsiteY500" fmla="*/ 5483476 h 6858000"/>
              <a:gd name="connsiteX501" fmla="*/ 2743626 w 7467600"/>
              <a:gd name="connsiteY501" fmla="*/ 5304819 h 6858000"/>
              <a:gd name="connsiteX502" fmla="*/ 3048102 w 7467600"/>
              <a:gd name="connsiteY502" fmla="*/ 5150595 h 6858000"/>
              <a:gd name="connsiteX503" fmla="*/ 1799414 w 7467600"/>
              <a:gd name="connsiteY503" fmla="*/ 4694732 h 6858000"/>
              <a:gd name="connsiteX504" fmla="*/ 1771735 w 7467600"/>
              <a:gd name="connsiteY504" fmla="*/ 4619929 h 6858000"/>
              <a:gd name="connsiteX505" fmla="*/ 3104273 w 7467600"/>
              <a:gd name="connsiteY505" fmla="*/ 5076159 h 6858000"/>
              <a:gd name="connsiteX506" fmla="*/ 3113245 w 7467600"/>
              <a:gd name="connsiteY506" fmla="*/ 5090705 h 6858000"/>
              <a:gd name="connsiteX507" fmla="*/ 3126294 w 7467600"/>
              <a:gd name="connsiteY507" fmla="*/ 5114400 h 6858000"/>
              <a:gd name="connsiteX508" fmla="*/ 3937433 w 7467600"/>
              <a:gd name="connsiteY508" fmla="*/ 4830473 h 6858000"/>
              <a:gd name="connsiteX509" fmla="*/ 3590475 w 7467600"/>
              <a:gd name="connsiteY509" fmla="*/ 4597974 h 6858000"/>
              <a:gd name="connsiteX510" fmla="*/ 3100264 w 7467600"/>
              <a:gd name="connsiteY510" fmla="*/ 4579845 h 6858000"/>
              <a:gd name="connsiteX511" fmla="*/ 2183576 w 7467600"/>
              <a:gd name="connsiteY511" fmla="*/ 4227150 h 6858000"/>
              <a:gd name="connsiteX512" fmla="*/ 2151029 w 7467600"/>
              <a:gd name="connsiteY512" fmla="*/ 4146947 h 6858000"/>
              <a:gd name="connsiteX513" fmla="*/ 3563434 w 7467600"/>
              <a:gd name="connsiteY513" fmla="*/ 4469115 h 6858000"/>
              <a:gd name="connsiteX514" fmla="*/ 3177952 w 7467600"/>
              <a:gd name="connsiteY514" fmla="*/ 3657386 h 6858000"/>
              <a:gd name="connsiteX515" fmla="*/ 3189263 w 7467600"/>
              <a:gd name="connsiteY515" fmla="*/ 3625726 h 6858000"/>
              <a:gd name="connsiteX516" fmla="*/ 3560912 w 7467600"/>
              <a:gd name="connsiteY516" fmla="*/ 4079863 h 6858000"/>
              <a:gd name="connsiteX517" fmla="*/ 3626636 w 7467600"/>
              <a:gd name="connsiteY517" fmla="*/ 4512230 h 6858000"/>
              <a:gd name="connsiteX518" fmla="*/ 3653088 w 7467600"/>
              <a:gd name="connsiteY518" fmla="*/ 4521417 h 6858000"/>
              <a:gd name="connsiteX519" fmla="*/ 3988128 w 7467600"/>
              <a:gd name="connsiteY519" fmla="*/ 4817267 h 6858000"/>
              <a:gd name="connsiteX520" fmla="*/ 4830582 w 7467600"/>
              <a:gd name="connsiteY520" fmla="*/ 4676000 h 6858000"/>
              <a:gd name="connsiteX521" fmla="*/ 4830100 w 7467600"/>
              <a:gd name="connsiteY521" fmla="*/ 4675554 h 6858000"/>
              <a:gd name="connsiteX522" fmla="*/ 4036318 w 7467600"/>
              <a:gd name="connsiteY522" fmla="*/ 4147013 h 6858000"/>
              <a:gd name="connsiteX523" fmla="*/ 3432098 w 7467600"/>
              <a:gd name="connsiteY523" fmla="*/ 3537312 h 6858000"/>
              <a:gd name="connsiteX524" fmla="*/ 3446761 w 7467600"/>
              <a:gd name="connsiteY524" fmla="*/ 3461278 h 6858000"/>
              <a:gd name="connsiteX525" fmla="*/ 4419733 w 7467600"/>
              <a:gd name="connsiteY525" fmla="*/ 3963555 h 6858000"/>
              <a:gd name="connsiteX526" fmla="*/ 4781371 w 7467600"/>
              <a:gd name="connsiteY526" fmla="*/ 4458604 h 6858000"/>
              <a:gd name="connsiteX527" fmla="*/ 4780440 w 7467600"/>
              <a:gd name="connsiteY527" fmla="*/ 4470290 h 6858000"/>
              <a:gd name="connsiteX528" fmla="*/ 4898954 w 7467600"/>
              <a:gd name="connsiteY528" fmla="*/ 4662092 h 6858000"/>
              <a:gd name="connsiteX529" fmla="*/ 4900699 w 7467600"/>
              <a:gd name="connsiteY529" fmla="*/ 4670867 h 6858000"/>
              <a:gd name="connsiteX530" fmla="*/ 5714511 w 7467600"/>
              <a:gd name="connsiteY530" fmla="*/ 4663483 h 6858000"/>
              <a:gd name="connsiteX531" fmla="*/ 5464793 w 7467600"/>
              <a:gd name="connsiteY531" fmla="*/ 4393556 h 6858000"/>
              <a:gd name="connsiteX532" fmla="*/ 5461897 w 7467600"/>
              <a:gd name="connsiteY532" fmla="*/ 4390879 h 6858000"/>
              <a:gd name="connsiteX533" fmla="*/ 4294126 w 7467600"/>
              <a:gd name="connsiteY533" fmla="*/ 3303048 h 6858000"/>
              <a:gd name="connsiteX534" fmla="*/ 4305321 w 7467600"/>
              <a:gd name="connsiteY534" fmla="*/ 3256953 h 6858000"/>
              <a:gd name="connsiteX535" fmla="*/ 4949299 w 7467600"/>
              <a:gd name="connsiteY535" fmla="*/ 3766336 h 6858000"/>
              <a:gd name="connsiteX536" fmla="*/ 5291452 w 7467600"/>
              <a:gd name="connsiteY536" fmla="*/ 4076801 h 6858000"/>
              <a:gd name="connsiteX537" fmla="*/ 5434998 w 7467600"/>
              <a:gd name="connsiteY537" fmla="*/ 4254100 h 6858000"/>
              <a:gd name="connsiteX538" fmla="*/ 5351015 w 7467600"/>
              <a:gd name="connsiteY538" fmla="*/ 3760989 h 6858000"/>
              <a:gd name="connsiteX539" fmla="*/ 5413780 w 7467600"/>
              <a:gd name="connsiteY539" fmla="*/ 2966265 h 6858000"/>
              <a:gd name="connsiteX540" fmla="*/ 5425627 w 7467600"/>
              <a:gd name="connsiteY540" fmla="*/ 2954192 h 6858000"/>
              <a:gd name="connsiteX541" fmla="*/ 6604735 w 7467600"/>
              <a:gd name="connsiteY541" fmla="*/ 2041381 h 6858000"/>
              <a:gd name="connsiteX542" fmla="*/ 7204487 w 7467600"/>
              <a:gd name="connsiteY542" fmla="*/ 2742112 h 6858000"/>
              <a:gd name="connsiteX543" fmla="*/ 7131592 w 7467600"/>
              <a:gd name="connsiteY543" fmla="*/ 2672096 h 6858000"/>
              <a:gd name="connsiteX544" fmla="*/ 6996344 w 7467600"/>
              <a:gd name="connsiteY544" fmla="*/ 2518310 h 6858000"/>
              <a:gd name="connsiteX545" fmla="*/ 6735495 w 7467600"/>
              <a:gd name="connsiteY545" fmla="*/ 2196890 h 6858000"/>
              <a:gd name="connsiteX546" fmla="*/ 6721901 w 7467600"/>
              <a:gd name="connsiteY546" fmla="*/ 2179274 h 6858000"/>
              <a:gd name="connsiteX547" fmla="*/ 6604735 w 7467600"/>
              <a:gd name="connsiteY547" fmla="*/ 2041381 h 6858000"/>
              <a:gd name="connsiteX548" fmla="*/ 6591670 w 7467600"/>
              <a:gd name="connsiteY548" fmla="*/ 1988277 h 6858000"/>
              <a:gd name="connsiteX549" fmla="*/ 6747349 w 7467600"/>
              <a:gd name="connsiteY549" fmla="*/ 2160069 h 6858000"/>
              <a:gd name="connsiteX550" fmla="*/ 6760943 w 7467600"/>
              <a:gd name="connsiteY550" fmla="*/ 2177686 h 6858000"/>
              <a:gd name="connsiteX551" fmla="*/ 7021065 w 7467600"/>
              <a:gd name="connsiteY551" fmla="*/ 2498102 h 6858000"/>
              <a:gd name="connsiteX552" fmla="*/ 7155223 w 7467600"/>
              <a:gd name="connsiteY552" fmla="*/ 2650386 h 6858000"/>
              <a:gd name="connsiteX553" fmla="*/ 7203167 w 7467600"/>
              <a:gd name="connsiteY553" fmla="*/ 2697288 h 6858000"/>
              <a:gd name="connsiteX554" fmla="*/ 6937703 w 7467600"/>
              <a:gd name="connsiteY554" fmla="*/ 2321981 h 6858000"/>
              <a:gd name="connsiteX555" fmla="*/ 6591670 w 7467600"/>
              <a:gd name="connsiteY555" fmla="*/ 1988277 h 6858000"/>
              <a:gd name="connsiteX556" fmla="*/ 5798671 w 7467600"/>
              <a:gd name="connsiteY556" fmla="*/ 1981601 h 6858000"/>
              <a:gd name="connsiteX557" fmla="*/ 5754709 w 7467600"/>
              <a:gd name="connsiteY557" fmla="*/ 2071454 h 6858000"/>
              <a:gd name="connsiteX558" fmla="*/ 5763044 w 7467600"/>
              <a:gd name="connsiteY558" fmla="*/ 2842206 h 6858000"/>
              <a:gd name="connsiteX559" fmla="*/ 5764974 w 7467600"/>
              <a:gd name="connsiteY559" fmla="*/ 2799609 h 6858000"/>
              <a:gd name="connsiteX560" fmla="*/ 5767665 w 7467600"/>
              <a:gd name="connsiteY560" fmla="*/ 2666409 h 6858000"/>
              <a:gd name="connsiteX561" fmla="*/ 5763055 w 7467600"/>
              <a:gd name="connsiteY561" fmla="*/ 2579705 h 6858000"/>
              <a:gd name="connsiteX562" fmla="*/ 5758079 w 7467600"/>
              <a:gd name="connsiteY562" fmla="*/ 2492508 h 6858000"/>
              <a:gd name="connsiteX563" fmla="*/ 5779325 w 7467600"/>
              <a:gd name="connsiteY563" fmla="*/ 2197069 h 6858000"/>
              <a:gd name="connsiteX564" fmla="*/ 5798671 w 7467600"/>
              <a:gd name="connsiteY564" fmla="*/ 1981601 h 6858000"/>
              <a:gd name="connsiteX565" fmla="*/ 5829202 w 7467600"/>
              <a:gd name="connsiteY565" fmla="*/ 1971679 h 6858000"/>
              <a:gd name="connsiteX566" fmla="*/ 5809558 w 7467600"/>
              <a:gd name="connsiteY566" fmla="*/ 2198043 h 6858000"/>
              <a:gd name="connsiteX567" fmla="*/ 5788653 w 7467600"/>
              <a:gd name="connsiteY567" fmla="*/ 2489430 h 6858000"/>
              <a:gd name="connsiteX568" fmla="*/ 5793439 w 7467600"/>
              <a:gd name="connsiteY568" fmla="*/ 2575235 h 6858000"/>
              <a:gd name="connsiteX569" fmla="*/ 5796837 w 7467600"/>
              <a:gd name="connsiteY569" fmla="*/ 2637633 h 6858000"/>
              <a:gd name="connsiteX570" fmla="*/ 5818614 w 7467600"/>
              <a:gd name="connsiteY570" fmla="*/ 2473055 h 6858000"/>
              <a:gd name="connsiteX571" fmla="*/ 5829202 w 7467600"/>
              <a:gd name="connsiteY571" fmla="*/ 1971679 h 6858000"/>
              <a:gd name="connsiteX572" fmla="*/ 5911389 w 7467600"/>
              <a:gd name="connsiteY572" fmla="*/ 1898371 h 6858000"/>
              <a:gd name="connsiteX573" fmla="*/ 6237627 w 7467600"/>
              <a:gd name="connsiteY573" fmla="*/ 2231921 h 6858000"/>
              <a:gd name="connsiteX574" fmla="*/ 5911389 w 7467600"/>
              <a:gd name="connsiteY574" fmla="*/ 1898371 h 6858000"/>
              <a:gd name="connsiteX575" fmla="*/ 6944437 w 7467600"/>
              <a:gd name="connsiteY575" fmla="*/ 1575402 h 6858000"/>
              <a:gd name="connsiteX576" fmla="*/ 6304730 w 7467600"/>
              <a:gd name="connsiteY576" fmla="*/ 1766654 h 6858000"/>
              <a:gd name="connsiteX577" fmla="*/ 6944437 w 7467600"/>
              <a:gd name="connsiteY577" fmla="*/ 1575402 h 6858000"/>
              <a:gd name="connsiteX578" fmla="*/ 7019523 w 7467600"/>
              <a:gd name="connsiteY578" fmla="*/ 1519450 h 6858000"/>
              <a:gd name="connsiteX579" fmla="*/ 6298091 w 7467600"/>
              <a:gd name="connsiteY579" fmla="*/ 1737122 h 6858000"/>
              <a:gd name="connsiteX580" fmla="*/ 7019523 w 7467600"/>
              <a:gd name="connsiteY580" fmla="*/ 1519450 h 6858000"/>
              <a:gd name="connsiteX581" fmla="*/ 2399523 w 7467600"/>
              <a:gd name="connsiteY581" fmla="*/ 1428234 h 6858000"/>
              <a:gd name="connsiteX582" fmla="*/ 2224982 w 7467600"/>
              <a:gd name="connsiteY582" fmla="*/ 1826201 h 6858000"/>
              <a:gd name="connsiteX583" fmla="*/ 2096099 w 7467600"/>
              <a:gd name="connsiteY583" fmla="*/ 2345900 h 6858000"/>
              <a:gd name="connsiteX584" fmla="*/ 2283317 w 7467600"/>
              <a:gd name="connsiteY584" fmla="*/ 1796925 h 6858000"/>
              <a:gd name="connsiteX585" fmla="*/ 2399523 w 7467600"/>
              <a:gd name="connsiteY585" fmla="*/ 1428234 h 6858000"/>
              <a:gd name="connsiteX586" fmla="*/ 2448558 w 7467600"/>
              <a:gd name="connsiteY586" fmla="*/ 1373435 h 6858000"/>
              <a:gd name="connsiteX587" fmla="*/ 2312521 w 7467600"/>
              <a:gd name="connsiteY587" fmla="*/ 1806140 h 6858000"/>
              <a:gd name="connsiteX588" fmla="*/ 2127533 w 7467600"/>
              <a:gd name="connsiteY588" fmla="*/ 2348380 h 6858000"/>
              <a:gd name="connsiteX589" fmla="*/ 2358080 w 7467600"/>
              <a:gd name="connsiteY589" fmla="*/ 1866134 h 6858000"/>
              <a:gd name="connsiteX590" fmla="*/ 2407436 w 7467600"/>
              <a:gd name="connsiteY590" fmla="*/ 1651070 h 6858000"/>
              <a:gd name="connsiteX591" fmla="*/ 2448558 w 7467600"/>
              <a:gd name="connsiteY591" fmla="*/ 1373435 h 6858000"/>
              <a:gd name="connsiteX592" fmla="*/ 278707 w 7467600"/>
              <a:gd name="connsiteY592" fmla="*/ 1352270 h 6858000"/>
              <a:gd name="connsiteX593" fmla="*/ 321570 w 7467600"/>
              <a:gd name="connsiteY593" fmla="*/ 1861610 h 6858000"/>
              <a:gd name="connsiteX594" fmla="*/ 294281 w 7467600"/>
              <a:gd name="connsiteY594" fmla="*/ 1440658 h 6858000"/>
              <a:gd name="connsiteX595" fmla="*/ 278707 w 7467600"/>
              <a:gd name="connsiteY595" fmla="*/ 1352270 h 6858000"/>
              <a:gd name="connsiteX596" fmla="*/ 1423821 w 7467600"/>
              <a:gd name="connsiteY596" fmla="*/ 1351958 h 6858000"/>
              <a:gd name="connsiteX597" fmla="*/ 1638521 w 7467600"/>
              <a:gd name="connsiteY597" fmla="*/ 1908470 h 6858000"/>
              <a:gd name="connsiteX598" fmla="*/ 1754199 w 7467600"/>
              <a:gd name="connsiteY598" fmla="*/ 2149284 h 6858000"/>
              <a:gd name="connsiteX599" fmla="*/ 1908359 w 7467600"/>
              <a:gd name="connsiteY599" fmla="*/ 2364988 h 6858000"/>
              <a:gd name="connsiteX600" fmla="*/ 1647661 w 7467600"/>
              <a:gd name="connsiteY600" fmla="*/ 1825945 h 6858000"/>
              <a:gd name="connsiteX601" fmla="*/ 1423821 w 7467600"/>
              <a:gd name="connsiteY601" fmla="*/ 1351958 h 6858000"/>
              <a:gd name="connsiteX602" fmla="*/ 1431890 w 7467600"/>
              <a:gd name="connsiteY602" fmla="*/ 1306475 h 6858000"/>
              <a:gd name="connsiteX603" fmla="*/ 1507597 w 7467600"/>
              <a:gd name="connsiteY603" fmla="*/ 1446132 h 6858000"/>
              <a:gd name="connsiteX604" fmla="*/ 1674586 w 7467600"/>
              <a:gd name="connsiteY604" fmla="*/ 1813832 h 6858000"/>
              <a:gd name="connsiteX605" fmla="*/ 1815950 w 7467600"/>
              <a:gd name="connsiteY605" fmla="*/ 2128564 h 6858000"/>
              <a:gd name="connsiteX606" fmla="*/ 1984242 w 7467600"/>
              <a:gd name="connsiteY606" fmla="*/ 2430829 h 6858000"/>
              <a:gd name="connsiteX607" fmla="*/ 2014023 w 7467600"/>
              <a:gd name="connsiteY607" fmla="*/ 2450995 h 6858000"/>
              <a:gd name="connsiteX608" fmla="*/ 1747337 w 7467600"/>
              <a:gd name="connsiteY608" fmla="*/ 1855264 h 6858000"/>
              <a:gd name="connsiteX609" fmla="*/ 1533749 w 7467600"/>
              <a:gd name="connsiteY609" fmla="*/ 1478656 h 6858000"/>
              <a:gd name="connsiteX610" fmla="*/ 1431890 w 7467600"/>
              <a:gd name="connsiteY610" fmla="*/ 1306475 h 6858000"/>
              <a:gd name="connsiteX611" fmla="*/ 5052692 w 7467600"/>
              <a:gd name="connsiteY611" fmla="*/ 1292994 h 6858000"/>
              <a:gd name="connsiteX612" fmla="*/ 5200661 w 7467600"/>
              <a:gd name="connsiteY612" fmla="*/ 1635186 h 6858000"/>
              <a:gd name="connsiteX613" fmla="*/ 5297138 w 7467600"/>
              <a:gd name="connsiteY613" fmla="*/ 1906351 h 6858000"/>
              <a:gd name="connsiteX614" fmla="*/ 5052692 w 7467600"/>
              <a:gd name="connsiteY614" fmla="*/ 1292994 h 6858000"/>
              <a:gd name="connsiteX615" fmla="*/ 5009948 w 7467600"/>
              <a:gd name="connsiteY615" fmla="*/ 1273619 h 6858000"/>
              <a:gd name="connsiteX616" fmla="*/ 5121777 w 7467600"/>
              <a:gd name="connsiteY616" fmla="*/ 1654213 h 6858000"/>
              <a:gd name="connsiteX617" fmla="*/ 5293545 w 7467600"/>
              <a:gd name="connsiteY617" fmla="*/ 2072247 h 6858000"/>
              <a:gd name="connsiteX618" fmla="*/ 5294042 w 7467600"/>
              <a:gd name="connsiteY618" fmla="*/ 2065019 h 6858000"/>
              <a:gd name="connsiteX619" fmla="*/ 5171936 w 7467600"/>
              <a:gd name="connsiteY619" fmla="*/ 1647613 h 6858000"/>
              <a:gd name="connsiteX620" fmla="*/ 5009948 w 7467600"/>
              <a:gd name="connsiteY620" fmla="*/ 1273619 h 6858000"/>
              <a:gd name="connsiteX621" fmla="*/ 655236 w 7467600"/>
              <a:gd name="connsiteY621" fmla="*/ 1268632 h 6858000"/>
              <a:gd name="connsiteX622" fmla="*/ 839521 w 7467600"/>
              <a:gd name="connsiteY622" fmla="*/ 1685315 h 6858000"/>
              <a:gd name="connsiteX623" fmla="*/ 1109416 w 7467600"/>
              <a:gd name="connsiteY623" fmla="*/ 2061663 h 6858000"/>
              <a:gd name="connsiteX624" fmla="*/ 1298300 w 7467600"/>
              <a:gd name="connsiteY624" fmla="*/ 2247742 h 6858000"/>
              <a:gd name="connsiteX625" fmla="*/ 1125871 w 7467600"/>
              <a:gd name="connsiteY625" fmla="*/ 1989513 h 6858000"/>
              <a:gd name="connsiteX626" fmla="*/ 981574 w 7467600"/>
              <a:gd name="connsiteY626" fmla="*/ 1783157 h 6858000"/>
              <a:gd name="connsiteX627" fmla="*/ 922198 w 7467600"/>
              <a:gd name="connsiteY627" fmla="*/ 1677437 h 6858000"/>
              <a:gd name="connsiteX628" fmla="*/ 869293 w 7467600"/>
              <a:gd name="connsiteY628" fmla="*/ 1583214 h 6858000"/>
              <a:gd name="connsiteX629" fmla="*/ 751431 w 7467600"/>
              <a:gd name="connsiteY629" fmla="*/ 1405731 h 6858000"/>
              <a:gd name="connsiteX630" fmla="*/ 655236 w 7467600"/>
              <a:gd name="connsiteY630" fmla="*/ 1268632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5905192 w 7467600"/>
              <a:gd name="connsiteY834" fmla="*/ 163079 h 6858000"/>
              <a:gd name="connsiteX835" fmla="*/ 5865655 w 7467600"/>
              <a:gd name="connsiteY835" fmla="*/ 171901 h 6858000"/>
              <a:gd name="connsiteX836" fmla="*/ 5259740 w 7467600"/>
              <a:gd name="connsiteY836" fmla="*/ 257013 h 6858000"/>
              <a:gd name="connsiteX837" fmla="*/ 5208466 w 7467600"/>
              <a:gd name="connsiteY837" fmla="*/ 257550 h 6858000"/>
              <a:gd name="connsiteX838" fmla="*/ 4980204 w 7467600"/>
              <a:gd name="connsiteY838" fmla="*/ 271903 h 6858000"/>
              <a:gd name="connsiteX839" fmla="*/ 5068068 w 7467600"/>
              <a:gd name="connsiteY839" fmla="*/ 282244 h 6858000"/>
              <a:gd name="connsiteX840" fmla="*/ 5153231 w 7467600"/>
              <a:gd name="connsiteY840" fmla="*/ 292240 h 6858000"/>
              <a:gd name="connsiteX841" fmla="*/ 5426491 w 7467600"/>
              <a:gd name="connsiteY841" fmla="*/ 281128 h 6858000"/>
              <a:gd name="connsiteX842" fmla="*/ 5731212 w 7467600"/>
              <a:gd name="connsiteY842" fmla="*/ 231951 h 6858000"/>
              <a:gd name="connsiteX843" fmla="*/ 5905192 w 7467600"/>
              <a:gd name="connsiteY843" fmla="*/ 163079 h 6858000"/>
              <a:gd name="connsiteX844" fmla="*/ 5944437 w 7467600"/>
              <a:gd name="connsiteY844" fmla="*/ 113829 h 6858000"/>
              <a:gd name="connsiteX845" fmla="*/ 5825032 w 7467600"/>
              <a:gd name="connsiteY845" fmla="*/ 146405 h 6858000"/>
              <a:gd name="connsiteX846" fmla="*/ 4955599 w 7467600"/>
              <a:gd name="connsiteY846" fmla="*/ 247008 h 6858000"/>
              <a:gd name="connsiteX847" fmla="*/ 5210104 w 7467600"/>
              <a:gd name="connsiteY847" fmla="*/ 228123 h 6858000"/>
              <a:gd name="connsiteX848" fmla="*/ 5261015 w 7467600"/>
              <a:gd name="connsiteY848" fmla="*/ 227087 h 6858000"/>
              <a:gd name="connsiteX849" fmla="*/ 5861181 w 7467600"/>
              <a:gd name="connsiteY849" fmla="*/ 143093 h 6858000"/>
              <a:gd name="connsiteX850" fmla="*/ 5961252 w 7467600"/>
              <a:gd name="connsiteY850" fmla="*/ 114820 h 6858000"/>
              <a:gd name="connsiteX851" fmla="*/ 5944437 w 7467600"/>
              <a:gd name="connsiteY851" fmla="*/ 113829 h 6858000"/>
              <a:gd name="connsiteX852" fmla="*/ 3882765 w 7467600"/>
              <a:gd name="connsiteY852" fmla="*/ 0 h 6858000"/>
              <a:gd name="connsiteX853" fmla="*/ 3995099 w 7467600"/>
              <a:gd name="connsiteY853" fmla="*/ 0 h 6858000"/>
              <a:gd name="connsiteX854" fmla="*/ 4163818 w 7467600"/>
              <a:gd name="connsiteY854" fmla="*/ 234104 h 6858000"/>
              <a:gd name="connsiteX855" fmla="*/ 4172099 w 7467600"/>
              <a:gd name="connsiteY855" fmla="*/ 234207 h 6858000"/>
              <a:gd name="connsiteX856" fmla="*/ 4784282 w 7467600"/>
              <a:gd name="connsiteY856" fmla="*/ 276561 h 6858000"/>
              <a:gd name="connsiteX857" fmla="*/ 4801687 w 7467600"/>
              <a:gd name="connsiteY857" fmla="*/ 267764 h 6858000"/>
              <a:gd name="connsiteX858" fmla="*/ 6082788 w 7467600"/>
              <a:gd name="connsiteY858" fmla="*/ 64119 h 6858000"/>
              <a:gd name="connsiteX859" fmla="*/ 6099442 w 7467600"/>
              <a:gd name="connsiteY859" fmla="*/ 82568 h 6858000"/>
              <a:gd name="connsiteX860" fmla="*/ 4804137 w 7467600"/>
              <a:gd name="connsiteY860" fmla="*/ 320931 h 6858000"/>
              <a:gd name="connsiteX861" fmla="*/ 4227047 w 7467600"/>
              <a:gd name="connsiteY861" fmla="*/ 313415 h 6858000"/>
              <a:gd name="connsiteX862" fmla="*/ 4346041 w 7467600"/>
              <a:gd name="connsiteY862" fmla="*/ 456086 h 6858000"/>
              <a:gd name="connsiteX863" fmla="*/ 4870967 w 7467600"/>
              <a:gd name="connsiteY863" fmla="*/ 963061 h 6858000"/>
              <a:gd name="connsiteX864" fmla="*/ 4889647 w 7467600"/>
              <a:gd name="connsiteY864" fmla="*/ 957147 h 6858000"/>
              <a:gd name="connsiteX865" fmla="*/ 5422504 w 7467600"/>
              <a:gd name="connsiteY865" fmla="*/ 805191 h 6858000"/>
              <a:gd name="connsiteX866" fmla="*/ 6087656 w 7467600"/>
              <a:gd name="connsiteY866" fmla="*/ 826703 h 6858000"/>
              <a:gd name="connsiteX867" fmla="*/ 6058717 w 7467600"/>
              <a:gd name="connsiteY867" fmla="*/ 865992 h 6858000"/>
              <a:gd name="connsiteX868" fmla="*/ 4974153 w 7467600"/>
              <a:gd name="connsiteY868" fmla="*/ 1045456 h 6858000"/>
              <a:gd name="connsiteX869" fmla="*/ 5627835 w 7467600"/>
              <a:gd name="connsiteY869" fmla="*/ 1472077 h 6858000"/>
              <a:gd name="connsiteX870" fmla="*/ 5629817 w 7467600"/>
              <a:gd name="connsiteY870" fmla="*/ 1471412 h 6858000"/>
              <a:gd name="connsiteX871" fmla="*/ 5634124 w 7467600"/>
              <a:gd name="connsiteY871" fmla="*/ 1470572 h 6858000"/>
              <a:gd name="connsiteX872" fmla="*/ 5755832 w 7467600"/>
              <a:gd name="connsiteY872" fmla="*/ 1383886 h 6858000"/>
              <a:gd name="connsiteX873" fmla="*/ 6014186 w 7467600"/>
              <a:gd name="connsiteY873" fmla="*/ 1279799 h 6858000"/>
              <a:gd name="connsiteX874" fmla="*/ 6901619 w 7467600"/>
              <a:gd name="connsiteY874" fmla="*/ 1047874 h 6858000"/>
              <a:gd name="connsiteX875" fmla="*/ 6931566 w 7467600"/>
              <a:gd name="connsiteY875" fmla="*/ 1062034 h 6858000"/>
              <a:gd name="connsiteX876" fmla="*/ 5790982 w 7467600"/>
              <a:gd name="connsiteY876" fmla="*/ 1561380 h 6858000"/>
              <a:gd name="connsiteX877" fmla="*/ 6188971 w 7467600"/>
              <a:gd name="connsiteY877" fmla="*/ 1755168 h 6858000"/>
              <a:gd name="connsiteX878" fmla="*/ 6202446 w 7467600"/>
              <a:gd name="connsiteY878" fmla="*/ 1752268 h 6858000"/>
              <a:gd name="connsiteX879" fmla="*/ 7179560 w 7467600"/>
              <a:gd name="connsiteY879" fmla="*/ 1467551 h 6858000"/>
              <a:gd name="connsiteX880" fmla="*/ 7158730 w 7467600"/>
              <a:gd name="connsiteY880" fmla="*/ 1507835 h 6858000"/>
              <a:gd name="connsiteX881" fmla="*/ 6326959 w 7467600"/>
              <a:gd name="connsiteY881" fmla="*/ 1817686 h 6858000"/>
              <a:gd name="connsiteX882" fmla="*/ 6537433 w 7467600"/>
              <a:gd name="connsiteY882" fmla="*/ 1907790 h 6858000"/>
              <a:gd name="connsiteX883" fmla="*/ 6550221 w 7467600"/>
              <a:gd name="connsiteY883" fmla="*/ 1910729 h 6858000"/>
              <a:gd name="connsiteX884" fmla="*/ 6964438 w 7467600"/>
              <a:gd name="connsiteY884" fmla="*/ 2209505 h 6858000"/>
              <a:gd name="connsiteX885" fmla="*/ 7367862 w 7467600"/>
              <a:gd name="connsiteY885" fmla="*/ 2806833 h 6858000"/>
              <a:gd name="connsiteX886" fmla="*/ 7364329 w 7467600"/>
              <a:gd name="connsiteY886" fmla="*/ 2826907 h 6858000"/>
              <a:gd name="connsiteX887" fmla="*/ 7290545 w 7467600"/>
              <a:gd name="connsiteY887" fmla="*/ 2850663 h 6858000"/>
              <a:gd name="connsiteX888" fmla="*/ 6472036 w 7467600"/>
              <a:gd name="connsiteY888" fmla="*/ 1959003 h 6858000"/>
              <a:gd name="connsiteX889" fmla="*/ 5792897 w 7467600"/>
              <a:gd name="connsiteY889" fmla="*/ 1647747 h 6858000"/>
              <a:gd name="connsiteX890" fmla="*/ 5842751 w 7467600"/>
              <a:gd name="connsiteY890" fmla="*/ 1816112 h 6858000"/>
              <a:gd name="connsiteX891" fmla="*/ 5847424 w 7467600"/>
              <a:gd name="connsiteY891" fmla="*/ 1815776 h 6858000"/>
              <a:gd name="connsiteX892" fmla="*/ 6399821 w 7467600"/>
              <a:gd name="connsiteY892" fmla="*/ 2344799 h 6858000"/>
              <a:gd name="connsiteX893" fmla="*/ 6323232 w 7467600"/>
              <a:gd name="connsiteY893" fmla="*/ 2389634 h 6858000"/>
              <a:gd name="connsiteX894" fmla="*/ 5942958 w 7467600"/>
              <a:gd name="connsiteY894" fmla="*/ 2077708 h 6858000"/>
              <a:gd name="connsiteX895" fmla="*/ 5921559 w 7467600"/>
              <a:gd name="connsiteY895" fmla="*/ 2378596 h 6858000"/>
              <a:gd name="connsiteX896" fmla="*/ 5817651 w 7467600"/>
              <a:gd name="connsiteY896" fmla="*/ 3023919 h 6858000"/>
              <a:gd name="connsiteX897" fmla="*/ 5729634 w 7467600"/>
              <a:gd name="connsiteY897" fmla="*/ 3051849 h 6858000"/>
              <a:gd name="connsiteX898" fmla="*/ 5611018 w 7467600"/>
              <a:gd name="connsiteY898" fmla="*/ 2316769 h 6858000"/>
              <a:gd name="connsiteX899" fmla="*/ 5687608 w 7467600"/>
              <a:gd name="connsiteY899" fmla="*/ 2039972 h 6858000"/>
              <a:gd name="connsiteX900" fmla="*/ 5657554 w 7467600"/>
              <a:gd name="connsiteY900" fmla="*/ 1576445 h 6858000"/>
              <a:gd name="connsiteX901" fmla="*/ 5150475 w 7467600"/>
              <a:gd name="connsiteY901" fmla="*/ 1274012 h 6858000"/>
              <a:gd name="connsiteX902" fmla="*/ 5349142 w 7467600"/>
              <a:gd name="connsiteY902" fmla="*/ 2204405 h 6858000"/>
              <a:gd name="connsiteX903" fmla="*/ 5262214 w 7467600"/>
              <a:gd name="connsiteY903" fmla="*/ 2233836 h 6858000"/>
              <a:gd name="connsiteX904" fmla="*/ 4981539 w 7467600"/>
              <a:gd name="connsiteY904" fmla="*/ 1542201 h 6858000"/>
              <a:gd name="connsiteX905" fmla="*/ 4958461 w 7467600"/>
              <a:gd name="connsiteY905" fmla="*/ 1136957 h 6858000"/>
              <a:gd name="connsiteX906" fmla="*/ 4655015 w 7467600"/>
              <a:gd name="connsiteY906" fmla="*/ 891426 h 6858000"/>
              <a:gd name="connsiteX907" fmla="*/ 4348002 w 7467600"/>
              <a:gd name="connsiteY907" fmla="*/ 2205895 h 6858000"/>
              <a:gd name="connsiteX908" fmla="*/ 4262250 w 7467600"/>
              <a:gd name="connsiteY908" fmla="*/ 2219972 h 6858000"/>
              <a:gd name="connsiteX909" fmla="*/ 4550611 w 7467600"/>
              <a:gd name="connsiteY909" fmla="*/ 817540 h 6858000"/>
              <a:gd name="connsiteX910" fmla="*/ 4564418 w 7467600"/>
              <a:gd name="connsiteY910" fmla="*/ 808293 h 6858000"/>
              <a:gd name="connsiteX911" fmla="*/ 4266388 w 7467600"/>
              <a:gd name="connsiteY911" fmla="*/ 500083 h 6858000"/>
              <a:gd name="connsiteX912" fmla="*/ 4032842 w 7467600"/>
              <a:gd name="connsiteY912" fmla="*/ 211809 h 6858000"/>
              <a:gd name="connsiteX913" fmla="*/ 3882765 w 7467600"/>
              <a:gd name="connsiteY913" fmla="*/ 0 h 6858000"/>
              <a:gd name="connsiteX914" fmla="*/ 3721337 w 7467600"/>
              <a:gd name="connsiteY914" fmla="*/ 0 h 6858000"/>
              <a:gd name="connsiteX915" fmla="*/ 3797544 w 7467600"/>
              <a:gd name="connsiteY915" fmla="*/ 0 h 6858000"/>
              <a:gd name="connsiteX916" fmla="*/ 3775734 w 7467600"/>
              <a:gd name="connsiteY916" fmla="*/ 95131 h 6858000"/>
              <a:gd name="connsiteX917" fmla="*/ 3724807 w 7467600"/>
              <a:gd name="connsiteY917" fmla="*/ 272257 h 6858000"/>
              <a:gd name="connsiteX918" fmla="*/ 3726844 w 7467600"/>
              <a:gd name="connsiteY918" fmla="*/ 282988 h 6858000"/>
              <a:gd name="connsiteX919" fmla="*/ 3742664 w 7467600"/>
              <a:gd name="connsiteY919" fmla="*/ 279918 h 6858000"/>
              <a:gd name="connsiteX920" fmla="*/ 4103910 w 7467600"/>
              <a:gd name="connsiteY920" fmla="*/ 1161917 h 6858000"/>
              <a:gd name="connsiteX921" fmla="*/ 4020269 w 7467600"/>
              <a:gd name="connsiteY921" fmla="*/ 1200406 h 6858000"/>
              <a:gd name="connsiteX922" fmla="*/ 3674882 w 7467600"/>
              <a:gd name="connsiteY922" fmla="*/ 488524 h 6858000"/>
              <a:gd name="connsiteX923" fmla="*/ 3132682 w 7467600"/>
              <a:gd name="connsiteY923" fmla="*/ 1072284 h 6858000"/>
              <a:gd name="connsiteX924" fmla="*/ 2716346 w 7467600"/>
              <a:gd name="connsiteY924" fmla="*/ 1276376 h 6858000"/>
              <a:gd name="connsiteX925" fmla="*/ 2716772 w 7467600"/>
              <a:gd name="connsiteY925" fmla="*/ 1255462 h 6858000"/>
              <a:gd name="connsiteX926" fmla="*/ 3471096 w 7467600"/>
              <a:gd name="connsiteY926" fmla="*/ 437072 h 6858000"/>
              <a:gd name="connsiteX927" fmla="*/ 3639057 w 7467600"/>
              <a:gd name="connsiteY927" fmla="*/ 286334 h 6858000"/>
              <a:gd name="connsiteX928" fmla="*/ 3640309 w 7467600"/>
              <a:gd name="connsiteY928" fmla="*/ 284664 h 6858000"/>
              <a:gd name="connsiteX929" fmla="*/ 3646022 w 7467600"/>
              <a:gd name="connsiteY929" fmla="*/ 276711 h 6858000"/>
              <a:gd name="connsiteX930" fmla="*/ 3707943 w 7467600"/>
              <a:gd name="connsiteY930" fmla="*/ 65958 h 6858000"/>
              <a:gd name="connsiteX931" fmla="*/ 3721337 w 7467600"/>
              <a:gd name="connsiteY931" fmla="*/ 0 h 6858000"/>
              <a:gd name="connsiteX932" fmla="*/ 2867960 w 7467600"/>
              <a:gd name="connsiteY932" fmla="*/ 0 h 6858000"/>
              <a:gd name="connsiteX933" fmla="*/ 2926351 w 7467600"/>
              <a:gd name="connsiteY933" fmla="*/ 0 h 6858000"/>
              <a:gd name="connsiteX934" fmla="*/ 2902823 w 7467600"/>
              <a:gd name="connsiteY934" fmla="*/ 262929 h 6858000"/>
              <a:gd name="connsiteX935" fmla="*/ 2940663 w 7467600"/>
              <a:gd name="connsiteY935" fmla="*/ 140884 h 6858000"/>
              <a:gd name="connsiteX936" fmla="*/ 2947039 w 7467600"/>
              <a:gd name="connsiteY936" fmla="*/ 122524 h 6858000"/>
              <a:gd name="connsiteX937" fmla="*/ 2984316 w 7467600"/>
              <a:gd name="connsiteY937" fmla="*/ 0 h 6858000"/>
              <a:gd name="connsiteX938" fmla="*/ 3016114 w 7467600"/>
              <a:gd name="connsiteY938" fmla="*/ 0 h 6858000"/>
              <a:gd name="connsiteX939" fmla="*/ 2979949 w 7467600"/>
              <a:gd name="connsiteY939" fmla="*/ 119274 h 6858000"/>
              <a:gd name="connsiteX940" fmla="*/ 3023879 w 7467600"/>
              <a:gd name="connsiteY940" fmla="*/ 0 h 6858000"/>
              <a:gd name="connsiteX941" fmla="*/ 3105400 w 7467600"/>
              <a:gd name="connsiteY941" fmla="*/ 0 h 6858000"/>
              <a:gd name="connsiteX942" fmla="*/ 3094669 w 7467600"/>
              <a:gd name="connsiteY942" fmla="*/ 30308 h 6858000"/>
              <a:gd name="connsiteX943" fmla="*/ 2901945 w 7467600"/>
              <a:gd name="connsiteY943" fmla="*/ 466538 h 6858000"/>
              <a:gd name="connsiteX944" fmla="*/ 2815209 w 7467600"/>
              <a:gd name="connsiteY944" fmla="*/ 497361 h 6858000"/>
              <a:gd name="connsiteX945" fmla="*/ 2844845 w 7467600"/>
              <a:gd name="connsiteY945" fmla="*/ 127638 h 6858000"/>
              <a:gd name="connsiteX946" fmla="*/ 2867960 w 7467600"/>
              <a:gd name="connsiteY946" fmla="*/ 0 h 6858000"/>
              <a:gd name="connsiteX947" fmla="*/ 1057230 w 7467600"/>
              <a:gd name="connsiteY947" fmla="*/ 0 h 6858000"/>
              <a:gd name="connsiteX948" fmla="*/ 1111003 w 7467600"/>
              <a:gd name="connsiteY948" fmla="*/ 0 h 6858000"/>
              <a:gd name="connsiteX949" fmla="*/ 1125553 w 7467600"/>
              <a:gd name="connsiteY949" fmla="*/ 52588 h 6858000"/>
              <a:gd name="connsiteX950" fmla="*/ 1304276 w 7467600"/>
              <a:gd name="connsiteY950" fmla="*/ 476275 h 6858000"/>
              <a:gd name="connsiteX951" fmla="*/ 1492066 w 7467600"/>
              <a:gd name="connsiteY951" fmla="*/ 886333 h 6858000"/>
              <a:gd name="connsiteX952" fmla="*/ 1423698 w 7467600"/>
              <a:gd name="connsiteY952" fmla="*/ 710817 h 6858000"/>
              <a:gd name="connsiteX953" fmla="*/ 1357609 w 7467600"/>
              <a:gd name="connsiteY953" fmla="*/ 532892 h 6858000"/>
              <a:gd name="connsiteX954" fmla="*/ 1309550 w 7467600"/>
              <a:gd name="connsiteY954" fmla="*/ 374031 h 6858000"/>
              <a:gd name="connsiteX955" fmla="*/ 1193673 w 7467600"/>
              <a:gd name="connsiteY955" fmla="*/ 49533 h 6858000"/>
              <a:gd name="connsiteX956" fmla="*/ 1164391 w 7467600"/>
              <a:gd name="connsiteY956" fmla="*/ 0 h 6858000"/>
              <a:gd name="connsiteX957" fmla="*/ 1200666 w 7467600"/>
              <a:gd name="connsiteY957" fmla="*/ 0 h 6858000"/>
              <a:gd name="connsiteX958" fmla="*/ 1223408 w 7467600"/>
              <a:gd name="connsiteY958" fmla="*/ 38996 h 6858000"/>
              <a:gd name="connsiteX959" fmla="*/ 1339635 w 7467600"/>
              <a:gd name="connsiteY959" fmla="*/ 365517 h 6858000"/>
              <a:gd name="connsiteX960" fmla="*/ 1387469 w 7467600"/>
              <a:gd name="connsiteY960" fmla="*/ 523079 h 6858000"/>
              <a:gd name="connsiteX961" fmla="*/ 1452685 w 7467600"/>
              <a:gd name="connsiteY961" fmla="*/ 699806 h 6858000"/>
              <a:gd name="connsiteX962" fmla="*/ 1492092 w 7467600"/>
              <a:gd name="connsiteY962" fmla="*/ 800424 h 6858000"/>
              <a:gd name="connsiteX963" fmla="*/ 1455302 w 7467600"/>
              <a:gd name="connsiteY963" fmla="*/ 632913 h 6858000"/>
              <a:gd name="connsiteX964" fmla="*/ 1222336 w 7467600"/>
              <a:gd name="connsiteY964" fmla="*/ 9480 h 6858000"/>
              <a:gd name="connsiteX965" fmla="*/ 1214634 w 7467600"/>
              <a:gd name="connsiteY965" fmla="*/ 0 h 6858000"/>
              <a:gd name="connsiteX966" fmla="*/ 1289827 w 7467600"/>
              <a:gd name="connsiteY966" fmla="*/ 0 h 6858000"/>
              <a:gd name="connsiteX967" fmla="*/ 1321076 w 7467600"/>
              <a:gd name="connsiteY967" fmla="*/ 59722 h 6858000"/>
              <a:gd name="connsiteX968" fmla="*/ 1512579 w 7467600"/>
              <a:gd name="connsiteY968" fmla="*/ 626441 h 6858000"/>
              <a:gd name="connsiteX969" fmla="*/ 1506076 w 7467600"/>
              <a:gd name="connsiteY969" fmla="*/ 1089289 h 6858000"/>
              <a:gd name="connsiteX970" fmla="*/ 1486346 w 7467600"/>
              <a:gd name="connsiteY970" fmla="*/ 1079919 h 6858000"/>
              <a:gd name="connsiteX971" fmla="*/ 1070511 w 7467600"/>
              <a:gd name="connsiteY971" fmla="*/ 48609 h 6858000"/>
              <a:gd name="connsiteX972" fmla="*/ 1057230 w 7467600"/>
              <a:gd name="connsiteY972" fmla="*/ 0 h 6858000"/>
              <a:gd name="connsiteX973" fmla="*/ 43151 w 7467600"/>
              <a:gd name="connsiteY973" fmla="*/ 0 h 6858000"/>
              <a:gd name="connsiteX974" fmla="*/ 95283 w 7467600"/>
              <a:gd name="connsiteY974" fmla="*/ 0 h 6858000"/>
              <a:gd name="connsiteX975" fmla="*/ 300708 w 7467600"/>
              <a:gd name="connsiteY975" fmla="*/ 154571 h 6858000"/>
              <a:gd name="connsiteX976" fmla="*/ 530414 w 7467600"/>
              <a:gd name="connsiteY976" fmla="*/ 354673 h 6858000"/>
              <a:gd name="connsiteX977" fmla="*/ 333785 w 7467600"/>
              <a:gd name="connsiteY977" fmla="*/ 161564 h 6858000"/>
              <a:gd name="connsiteX978" fmla="*/ 147005 w 7467600"/>
              <a:gd name="connsiteY978" fmla="*/ 0 h 6858000"/>
              <a:gd name="connsiteX979" fmla="*/ 272509 w 7467600"/>
              <a:gd name="connsiteY979" fmla="*/ 0 h 6858000"/>
              <a:gd name="connsiteX980" fmla="*/ 326276 w 7467600"/>
              <a:gd name="connsiteY980" fmla="*/ 45847 h 6858000"/>
              <a:gd name="connsiteX981" fmla="*/ 823759 w 7467600"/>
              <a:gd name="connsiteY981" fmla="*/ 574145 h 6858000"/>
              <a:gd name="connsiteX982" fmla="*/ 811254 w 7467600"/>
              <a:gd name="connsiteY982" fmla="*/ 665546 h 6858000"/>
              <a:gd name="connsiteX983" fmla="*/ 154042 w 7467600"/>
              <a:gd name="connsiteY983" fmla="*/ 261522 h 6858000"/>
              <a:gd name="connsiteX984" fmla="*/ 13550 w 7467600"/>
              <a:gd name="connsiteY984" fmla="*/ 158423 h 6858000"/>
              <a:gd name="connsiteX985" fmla="*/ 0 w 7467600"/>
              <a:gd name="connsiteY985" fmla="*/ 146618 h 6858000"/>
              <a:gd name="connsiteX986" fmla="*/ 0 w 7467600"/>
              <a:gd name="connsiteY986" fmla="*/ 59161 h 6858000"/>
              <a:gd name="connsiteX987" fmla="*/ 45427 w 7467600"/>
              <a:gd name="connsiteY987" fmla="*/ 101078 h 6858000"/>
              <a:gd name="connsiteX988" fmla="*/ 630103 w 7467600"/>
              <a:gd name="connsiteY988" fmla="*/ 485885 h 6858000"/>
              <a:gd name="connsiteX989" fmla="*/ 532040 w 7467600"/>
              <a:gd name="connsiteY989" fmla="*/ 399359 h 6858000"/>
              <a:gd name="connsiteX990" fmla="*/ 517618 w 7467600"/>
              <a:gd name="connsiteY990" fmla="*/ 385726 h 6858000"/>
              <a:gd name="connsiteX991" fmla="*/ 285074 w 7467600"/>
              <a:gd name="connsiteY991" fmla="*/ 182755 h 6858000"/>
              <a:gd name="connsiteX992" fmla="*/ 43151 w 7467600"/>
              <a:gd name="connsiteY99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1903353 w 7467600"/>
              <a:gd name="connsiteY136" fmla="*/ 5044827 h 6858000"/>
              <a:gd name="connsiteX137" fmla="*/ 1936931 w 7467600"/>
              <a:gd name="connsiteY137" fmla="*/ 5093954 h 6858000"/>
              <a:gd name="connsiteX138" fmla="*/ 2195868 w 7467600"/>
              <a:gd name="connsiteY138" fmla="*/ 5396574 h 6858000"/>
              <a:gd name="connsiteX139" fmla="*/ 2088852 w 7467600"/>
              <a:gd name="connsiteY139" fmla="*/ 5166123 h 6858000"/>
              <a:gd name="connsiteX140" fmla="*/ 1958241 w 7467600"/>
              <a:gd name="connsiteY140" fmla="*/ 5067955 h 6858000"/>
              <a:gd name="connsiteX141" fmla="*/ 1903353 w 7467600"/>
              <a:gd name="connsiteY141" fmla="*/ 5044827 h 6858000"/>
              <a:gd name="connsiteX142" fmla="*/ 1979378 w 7467600"/>
              <a:gd name="connsiteY142" fmla="*/ 4769504 h 6858000"/>
              <a:gd name="connsiteX143" fmla="*/ 2882120 w 7467600"/>
              <a:gd name="connsiteY143" fmla="*/ 5064547 h 6858000"/>
              <a:gd name="connsiteX144" fmla="*/ 2793103 w 7467600"/>
              <a:gd name="connsiteY144" fmla="*/ 5039699 h 6858000"/>
              <a:gd name="connsiteX145" fmla="*/ 2770041 w 7467600"/>
              <a:gd name="connsiteY145" fmla="*/ 5033634 h 6858000"/>
              <a:gd name="connsiteX146" fmla="*/ 1979378 w 7467600"/>
              <a:gd name="connsiteY146" fmla="*/ 4769504 h 6858000"/>
              <a:gd name="connsiteX147" fmla="*/ 1927410 w 7467600"/>
              <a:gd name="connsiteY147" fmla="*/ 4716164 h 6858000"/>
              <a:gd name="connsiteX148" fmla="*/ 1959587 w 7467600"/>
              <a:gd name="connsiteY148" fmla="*/ 4728849 h 6858000"/>
              <a:gd name="connsiteX149" fmla="*/ 2777707 w 7467600"/>
              <a:gd name="connsiteY149" fmla="*/ 5003991 h 6858000"/>
              <a:gd name="connsiteX150" fmla="*/ 2800768 w 7467600"/>
              <a:gd name="connsiteY150" fmla="*/ 5010056 h 6858000"/>
              <a:gd name="connsiteX151" fmla="*/ 2879408 w 7467600"/>
              <a:gd name="connsiteY151" fmla="*/ 5031590 h 6858000"/>
              <a:gd name="connsiteX152" fmla="*/ 2862295 w 7467600"/>
              <a:gd name="connsiteY152" fmla="*/ 5022958 h 6858000"/>
              <a:gd name="connsiteX153" fmla="*/ 2813343 w 7467600"/>
              <a:gd name="connsiteY153" fmla="*/ 4998369 h 6858000"/>
              <a:gd name="connsiteX154" fmla="*/ 2646245 w 7467600"/>
              <a:gd name="connsiteY154" fmla="*/ 4930999 h 6858000"/>
              <a:gd name="connsiteX155" fmla="*/ 1999243 w 7467600"/>
              <a:gd name="connsiteY155" fmla="*/ 4730524 h 6858000"/>
              <a:gd name="connsiteX156" fmla="*/ 1979527 w 7467600"/>
              <a:gd name="connsiteY156" fmla="*/ 4726651 h 6858000"/>
              <a:gd name="connsiteX157" fmla="*/ 1927410 w 7467600"/>
              <a:gd name="connsiteY157" fmla="*/ 4716164 h 6858000"/>
              <a:gd name="connsiteX158" fmla="*/ 1997014 w 7467600"/>
              <a:gd name="connsiteY158" fmla="*/ 4698007 h 6858000"/>
              <a:gd name="connsiteX159" fmla="*/ 2005458 w 7467600"/>
              <a:gd name="connsiteY159" fmla="*/ 4699540 h 6858000"/>
              <a:gd name="connsiteX160" fmla="*/ 2657186 w 7467600"/>
              <a:gd name="connsiteY160" fmla="*/ 4901687 h 6858000"/>
              <a:gd name="connsiteX161" fmla="*/ 2826662 w 7467600"/>
              <a:gd name="connsiteY161" fmla="*/ 4970362 h 6858000"/>
              <a:gd name="connsiteX162" fmla="*/ 2876100 w 7467600"/>
              <a:gd name="connsiteY162" fmla="*/ 4995397 h 6858000"/>
              <a:gd name="connsiteX163" fmla="*/ 3042600 w 7467600"/>
              <a:gd name="connsiteY163" fmla="*/ 5059532 h 6858000"/>
              <a:gd name="connsiteX164" fmla="*/ 1997014 w 7467600"/>
              <a:gd name="connsiteY164" fmla="*/ 4698007 h 6858000"/>
              <a:gd name="connsiteX165" fmla="*/ 2305292 w 7467600"/>
              <a:gd name="connsiteY165" fmla="*/ 4219492 h 6858000"/>
              <a:gd name="connsiteX166" fmla="*/ 3360922 w 7467600"/>
              <a:gd name="connsiteY166" fmla="*/ 4529373 h 6858000"/>
              <a:gd name="connsiteX167" fmla="*/ 3492420 w 7467600"/>
              <a:gd name="connsiteY167" fmla="*/ 4510145 h 6858000"/>
              <a:gd name="connsiteX168" fmla="*/ 3364086 w 7467600"/>
              <a:gd name="connsiteY168" fmla="*/ 4480340 h 6858000"/>
              <a:gd name="connsiteX169" fmla="*/ 3225818 w 7467600"/>
              <a:gd name="connsiteY169" fmla="*/ 4411822 h 6858000"/>
              <a:gd name="connsiteX170" fmla="*/ 3129696 w 7467600"/>
              <a:gd name="connsiteY170" fmla="*/ 4360704 h 6858000"/>
              <a:gd name="connsiteX171" fmla="*/ 2814545 w 7467600"/>
              <a:gd name="connsiteY171" fmla="*/ 4282955 h 6858000"/>
              <a:gd name="connsiteX172" fmla="*/ 2305292 w 7467600"/>
              <a:gd name="connsiteY172" fmla="*/ 4219492 h 6858000"/>
              <a:gd name="connsiteX173" fmla="*/ 2626982 w 7467600"/>
              <a:gd name="connsiteY173" fmla="*/ 4206450 h 6858000"/>
              <a:gd name="connsiteX174" fmla="*/ 2490617 w 7467600"/>
              <a:gd name="connsiteY174" fmla="*/ 4206951 h 6858000"/>
              <a:gd name="connsiteX175" fmla="*/ 2819869 w 7467600"/>
              <a:gd name="connsiteY175" fmla="*/ 4252936 h 6858000"/>
              <a:gd name="connsiteX176" fmla="*/ 3143018 w 7467600"/>
              <a:gd name="connsiteY176" fmla="*/ 4332698 h 6858000"/>
              <a:gd name="connsiteX177" fmla="*/ 3241520 w 7467600"/>
              <a:gd name="connsiteY177" fmla="*/ 4385112 h 6858000"/>
              <a:gd name="connsiteX178" fmla="*/ 3374575 w 7467600"/>
              <a:gd name="connsiteY178" fmla="*/ 4451517 h 6858000"/>
              <a:gd name="connsiteX179" fmla="*/ 3505221 w 7467600"/>
              <a:gd name="connsiteY179" fmla="*/ 4480757 h 6858000"/>
              <a:gd name="connsiteX180" fmla="*/ 2626982 w 7467600"/>
              <a:gd name="connsiteY180" fmla="*/ 4206450 h 6858000"/>
              <a:gd name="connsiteX181" fmla="*/ 1310106 w 7467600"/>
              <a:gd name="connsiteY181" fmla="*/ 3943217 h 6858000"/>
              <a:gd name="connsiteX182" fmla="*/ 854994 w 7467600"/>
              <a:gd name="connsiteY182" fmla="*/ 4399136 h 6858000"/>
              <a:gd name="connsiteX183" fmla="*/ 742462 w 7467600"/>
              <a:gd name="connsiteY183" fmla="*/ 4594648 h 6858000"/>
              <a:gd name="connsiteX184" fmla="*/ 820602 w 7467600"/>
              <a:gd name="connsiteY184" fmla="*/ 4485915 h 6858000"/>
              <a:gd name="connsiteX185" fmla="*/ 878295 w 7467600"/>
              <a:gd name="connsiteY185" fmla="*/ 4403594 h 6858000"/>
              <a:gd name="connsiteX186" fmla="*/ 1240607 w 7467600"/>
              <a:gd name="connsiteY186" fmla="*/ 4010401 h 6858000"/>
              <a:gd name="connsiteX187" fmla="*/ 1310106 w 7467600"/>
              <a:gd name="connsiteY187" fmla="*/ 3943217 h 6858000"/>
              <a:gd name="connsiteX188" fmla="*/ 1423113 w 7467600"/>
              <a:gd name="connsiteY188" fmla="*/ 3874565 h 6858000"/>
              <a:gd name="connsiteX189" fmla="*/ 1260565 w 7467600"/>
              <a:gd name="connsiteY189" fmla="*/ 4031982 h 6858000"/>
              <a:gd name="connsiteX190" fmla="*/ 901900 w 7467600"/>
              <a:gd name="connsiteY190" fmla="*/ 4421236 h 6858000"/>
              <a:gd name="connsiteX191" fmla="*/ 845044 w 7467600"/>
              <a:gd name="connsiteY191" fmla="*/ 4502436 h 6858000"/>
              <a:gd name="connsiteX192" fmla="*/ 685926 w 7467600"/>
              <a:gd name="connsiteY192" fmla="*/ 4703069 h 6858000"/>
              <a:gd name="connsiteX193" fmla="*/ 684248 w 7467600"/>
              <a:gd name="connsiteY193" fmla="*/ 4706721 h 6858000"/>
              <a:gd name="connsiteX194" fmla="*/ 1423113 w 7467600"/>
              <a:gd name="connsiteY194" fmla="*/ 3874565 h 6858000"/>
              <a:gd name="connsiteX195" fmla="*/ 3316479 w 7467600"/>
              <a:gd name="connsiteY195" fmla="*/ 3872136 h 6858000"/>
              <a:gd name="connsiteX196" fmla="*/ 3546806 w 7467600"/>
              <a:gd name="connsiteY196" fmla="*/ 4356139 h 6858000"/>
              <a:gd name="connsiteX197" fmla="*/ 3364433 w 7467600"/>
              <a:gd name="connsiteY197" fmla="*/ 3953121 h 6858000"/>
              <a:gd name="connsiteX198" fmla="*/ 3316479 w 7467600"/>
              <a:gd name="connsiteY198" fmla="*/ 3872136 h 6858000"/>
              <a:gd name="connsiteX199" fmla="*/ 3291335 w 7467600"/>
              <a:gd name="connsiteY199" fmla="*/ 3767420 h 6858000"/>
              <a:gd name="connsiteX200" fmla="*/ 3390805 w 7467600"/>
              <a:gd name="connsiteY200" fmla="*/ 3937163 h 6858000"/>
              <a:gd name="connsiteX201" fmla="*/ 3579062 w 7467600"/>
              <a:gd name="connsiteY201" fmla="*/ 4359040 h 6858000"/>
              <a:gd name="connsiteX202" fmla="*/ 3467355 w 7467600"/>
              <a:gd name="connsiteY202" fmla="*/ 3988130 h 6858000"/>
              <a:gd name="connsiteX203" fmla="*/ 3310753 w 7467600"/>
              <a:gd name="connsiteY203" fmla="*/ 3787140 h 6858000"/>
              <a:gd name="connsiteX204" fmla="*/ 3291335 w 7467600"/>
              <a:gd name="connsiteY204" fmla="*/ 3767420 h 6858000"/>
              <a:gd name="connsiteX205" fmla="*/ 1635889 w 7467600"/>
              <a:gd name="connsiteY205" fmla="*/ 3709494 h 6858000"/>
              <a:gd name="connsiteX206" fmla="*/ 1634800 w 7467600"/>
              <a:gd name="connsiteY206" fmla="*/ 3731111 h 6858000"/>
              <a:gd name="connsiteX207" fmla="*/ 1635889 w 7467600"/>
              <a:gd name="connsiteY207" fmla="*/ 3709494 h 6858000"/>
              <a:gd name="connsiteX208" fmla="*/ 1510397 w 7467600"/>
              <a:gd name="connsiteY208" fmla="*/ 3684705 h 6858000"/>
              <a:gd name="connsiteX209" fmla="*/ 1146550 w 7467600"/>
              <a:gd name="connsiteY209" fmla="*/ 3802012 h 6858000"/>
              <a:gd name="connsiteX210" fmla="*/ 698834 w 7467600"/>
              <a:gd name="connsiteY210" fmla="*/ 3952272 h 6858000"/>
              <a:gd name="connsiteX211" fmla="*/ 34256 w 7467600"/>
              <a:gd name="connsiteY211" fmla="*/ 4347603 h 6858000"/>
              <a:gd name="connsiteX212" fmla="*/ 527241 w 7467600"/>
              <a:gd name="connsiteY212" fmla="*/ 4065078 h 6858000"/>
              <a:gd name="connsiteX213" fmla="*/ 1510397 w 7467600"/>
              <a:gd name="connsiteY213" fmla="*/ 3684705 h 6858000"/>
              <a:gd name="connsiteX214" fmla="*/ 1313114 w 7467600"/>
              <a:gd name="connsiteY214" fmla="*/ 3655216 h 6858000"/>
              <a:gd name="connsiteX215" fmla="*/ 1109304 w 7467600"/>
              <a:gd name="connsiteY215" fmla="*/ 3669030 h 6858000"/>
              <a:gd name="connsiteX216" fmla="*/ 8129 w 7467600"/>
              <a:gd name="connsiteY216" fmla="*/ 4330519 h 6858000"/>
              <a:gd name="connsiteX217" fmla="*/ 687572 w 7467600"/>
              <a:gd name="connsiteY217" fmla="*/ 3925629 h 6858000"/>
              <a:gd name="connsiteX218" fmla="*/ 1138365 w 7467600"/>
              <a:gd name="connsiteY218" fmla="*/ 3774515 h 6858000"/>
              <a:gd name="connsiteX219" fmla="*/ 1505579 w 7467600"/>
              <a:gd name="connsiteY219" fmla="*/ 3655526 h 6858000"/>
              <a:gd name="connsiteX220" fmla="*/ 1313114 w 7467600"/>
              <a:gd name="connsiteY220" fmla="*/ 3655216 h 6858000"/>
              <a:gd name="connsiteX221" fmla="*/ 3655073 w 7467600"/>
              <a:gd name="connsiteY221" fmla="*/ 3650884 h 6858000"/>
              <a:gd name="connsiteX222" fmla="*/ 3989938 w 7467600"/>
              <a:gd name="connsiteY222" fmla="*/ 3991685 h 6858000"/>
              <a:gd name="connsiteX223" fmla="*/ 4393907 w 7467600"/>
              <a:gd name="connsiteY223" fmla="*/ 4261258 h 6858000"/>
              <a:gd name="connsiteX224" fmla="*/ 4648051 w 7467600"/>
              <a:gd name="connsiteY224" fmla="*/ 4374051 h 6858000"/>
              <a:gd name="connsiteX225" fmla="*/ 4383389 w 7467600"/>
              <a:gd name="connsiteY225" fmla="*/ 4184369 h 6858000"/>
              <a:gd name="connsiteX226" fmla="*/ 4165508 w 7467600"/>
              <a:gd name="connsiteY226" fmla="*/ 4035196 h 6858000"/>
              <a:gd name="connsiteX227" fmla="*/ 4068162 w 7467600"/>
              <a:gd name="connsiteY227" fmla="*/ 3953394 h 6858000"/>
              <a:gd name="connsiteX228" fmla="*/ 3981416 w 7467600"/>
              <a:gd name="connsiteY228" fmla="*/ 3880482 h 6858000"/>
              <a:gd name="connsiteX229" fmla="*/ 3800147 w 7467600"/>
              <a:gd name="connsiteY229" fmla="*/ 3749872 h 6858000"/>
              <a:gd name="connsiteX230" fmla="*/ 3655073 w 7467600"/>
              <a:gd name="connsiteY230" fmla="*/ 3650884 h 6858000"/>
              <a:gd name="connsiteX231" fmla="*/ 3670252 w 7467600"/>
              <a:gd name="connsiteY231" fmla="*/ 3622798 h 6858000"/>
              <a:gd name="connsiteX232" fmla="*/ 3817258 w 7467600"/>
              <a:gd name="connsiteY232" fmla="*/ 3723577 h 6858000"/>
              <a:gd name="connsiteX233" fmla="*/ 4000461 w 7467600"/>
              <a:gd name="connsiteY233" fmla="*/ 3855966 h 6858000"/>
              <a:gd name="connsiteX234" fmla="*/ 4088180 w 7467600"/>
              <a:gd name="connsiteY234" fmla="*/ 3929774 h 6858000"/>
              <a:gd name="connsiteX235" fmla="*/ 4184555 w 7467600"/>
              <a:gd name="connsiteY235" fmla="*/ 4010683 h 6858000"/>
              <a:gd name="connsiteX236" fmla="*/ 4399563 w 7467600"/>
              <a:gd name="connsiteY236" fmla="*/ 4158106 h 6858000"/>
              <a:gd name="connsiteX237" fmla="*/ 4684469 w 7467600"/>
              <a:gd name="connsiteY237" fmla="*/ 4364680 h 6858000"/>
              <a:gd name="connsiteX238" fmla="*/ 4690271 w 7467600"/>
              <a:gd name="connsiteY238" fmla="*/ 4370034 h 6858000"/>
              <a:gd name="connsiteX239" fmla="*/ 4136093 w 7467600"/>
              <a:gd name="connsiteY239" fmla="*/ 3858466 h 6858000"/>
              <a:gd name="connsiteX240" fmla="*/ 3670252 w 7467600"/>
              <a:gd name="connsiteY240" fmla="*/ 3622798 h 6858000"/>
              <a:gd name="connsiteX241" fmla="*/ 4440129 w 7467600"/>
              <a:gd name="connsiteY241" fmla="*/ 3448571 h 6858000"/>
              <a:gd name="connsiteX242" fmla="*/ 4856525 w 7467600"/>
              <a:gd name="connsiteY242" fmla="*/ 3915351 h 6858000"/>
              <a:gd name="connsiteX243" fmla="*/ 5059055 w 7467600"/>
              <a:gd name="connsiteY243" fmla="*/ 4108918 h 6858000"/>
              <a:gd name="connsiteX244" fmla="*/ 5290070 w 7467600"/>
              <a:gd name="connsiteY244" fmla="*/ 4263619 h 6858000"/>
              <a:gd name="connsiteX245" fmla="*/ 4834991 w 7467600"/>
              <a:gd name="connsiteY245" fmla="*/ 3830985 h 6858000"/>
              <a:gd name="connsiteX246" fmla="*/ 4440129 w 7467600"/>
              <a:gd name="connsiteY246" fmla="*/ 3448571 h 6858000"/>
              <a:gd name="connsiteX247" fmla="*/ 4441737 w 7467600"/>
              <a:gd name="connsiteY247" fmla="*/ 3399734 h 6858000"/>
              <a:gd name="connsiteX248" fmla="*/ 4431236 w 7467600"/>
              <a:gd name="connsiteY248" fmla="*/ 3400954 h 6858000"/>
              <a:gd name="connsiteX249" fmla="*/ 4557150 w 7467600"/>
              <a:gd name="connsiteY249" fmla="*/ 3510023 h 6858000"/>
              <a:gd name="connsiteX250" fmla="*/ 4856936 w 7467600"/>
              <a:gd name="connsiteY250" fmla="*/ 3809146 h 6858000"/>
              <a:gd name="connsiteX251" fmla="*/ 5111996 w 7467600"/>
              <a:gd name="connsiteY251" fmla="*/ 4065759 h 6858000"/>
              <a:gd name="connsiteX252" fmla="*/ 5388878 w 7467600"/>
              <a:gd name="connsiteY252" fmla="*/ 4300185 h 6858000"/>
              <a:gd name="connsiteX253" fmla="*/ 5425556 w 7467600"/>
              <a:gd name="connsiteY253" fmla="*/ 4308967 h 6858000"/>
              <a:gd name="connsiteX254" fmla="*/ 4943646 w 7467600"/>
              <a:gd name="connsiteY254" fmla="*/ 3822916 h 6858000"/>
              <a:gd name="connsiteX255" fmla="*/ 4594837 w 7467600"/>
              <a:gd name="connsiteY255" fmla="*/ 3532274 h 6858000"/>
              <a:gd name="connsiteX256" fmla="*/ 4441737 w 7467600"/>
              <a:gd name="connsiteY256" fmla="*/ 3399734 h 6858000"/>
              <a:gd name="connsiteX257" fmla="*/ 5425834 w 7467600"/>
              <a:gd name="connsiteY257" fmla="*/ 3162785 h 6858000"/>
              <a:gd name="connsiteX258" fmla="*/ 5401644 w 7467600"/>
              <a:gd name="connsiteY258" fmla="*/ 3617847 h 6858000"/>
              <a:gd name="connsiteX259" fmla="*/ 5467256 w 7467600"/>
              <a:gd name="connsiteY259" fmla="*/ 4175494 h 6858000"/>
              <a:gd name="connsiteX260" fmla="*/ 5448069 w 7467600"/>
              <a:gd name="connsiteY260" fmla="*/ 3567554 h 6858000"/>
              <a:gd name="connsiteX261" fmla="*/ 5425834 w 7467600"/>
              <a:gd name="connsiteY261" fmla="*/ 3162785 h 6858000"/>
              <a:gd name="connsiteX262" fmla="*/ 1318687 w 7467600"/>
              <a:gd name="connsiteY262" fmla="*/ 3113840 h 6858000"/>
              <a:gd name="connsiteX263" fmla="*/ 1066793 w 7467600"/>
              <a:gd name="connsiteY263" fmla="*/ 3212171 h 6858000"/>
              <a:gd name="connsiteX264" fmla="*/ 993319 w 7467600"/>
              <a:gd name="connsiteY264" fmla="*/ 3247648 h 6858000"/>
              <a:gd name="connsiteX265" fmla="*/ 853081 w 7467600"/>
              <a:gd name="connsiteY265" fmla="*/ 3312410 h 6858000"/>
              <a:gd name="connsiteX266" fmla="*/ 805957 w 7467600"/>
              <a:gd name="connsiteY266" fmla="*/ 3330443 h 6858000"/>
              <a:gd name="connsiteX267" fmla="*/ 1318687 w 7467600"/>
              <a:gd name="connsiteY267" fmla="*/ 3113840 h 6858000"/>
              <a:gd name="connsiteX268" fmla="*/ 5453702 w 7467600"/>
              <a:gd name="connsiteY268" fmla="*/ 3090882 h 6858000"/>
              <a:gd name="connsiteX269" fmla="*/ 5480135 w 7467600"/>
              <a:gd name="connsiteY269" fmla="*/ 3565802 h 6858000"/>
              <a:gd name="connsiteX270" fmla="*/ 5499023 w 7467600"/>
              <a:gd name="connsiteY270" fmla="*/ 4166310 h 6858000"/>
              <a:gd name="connsiteX271" fmla="*/ 5547022 w 7467600"/>
              <a:gd name="connsiteY271" fmla="*/ 3607838 h 6858000"/>
              <a:gd name="connsiteX272" fmla="*/ 5515964 w 7467600"/>
              <a:gd name="connsiteY272" fmla="*/ 3378541 h 6858000"/>
              <a:gd name="connsiteX273" fmla="*/ 5453702 w 7467600"/>
              <a:gd name="connsiteY273" fmla="*/ 3090882 h 6858000"/>
              <a:gd name="connsiteX274" fmla="*/ 1238695 w 7467600"/>
              <a:gd name="connsiteY274" fmla="*/ 3076820 h 6858000"/>
              <a:gd name="connsiteX275" fmla="*/ 716371 w 7467600"/>
              <a:gd name="connsiteY275" fmla="*/ 3293249 h 6858000"/>
              <a:gd name="connsiteX276" fmla="*/ 579522 w 7467600"/>
              <a:gd name="connsiteY276" fmla="*/ 3371759 h 6858000"/>
              <a:gd name="connsiteX277" fmla="*/ 600288 w 7467600"/>
              <a:gd name="connsiteY277" fmla="*/ 3365555 h 6858000"/>
              <a:gd name="connsiteX278" fmla="*/ 840692 w 7467600"/>
              <a:gd name="connsiteY278" fmla="*/ 3284921 h 6858000"/>
              <a:gd name="connsiteX279" fmla="*/ 979248 w 7467600"/>
              <a:gd name="connsiteY279" fmla="*/ 3221003 h 6858000"/>
              <a:gd name="connsiteX280" fmla="*/ 1053282 w 7467600"/>
              <a:gd name="connsiteY280" fmla="*/ 3185247 h 6858000"/>
              <a:gd name="connsiteX281" fmla="*/ 1320603 w 7467600"/>
              <a:gd name="connsiteY281" fmla="*/ 3081281 h 6858000"/>
              <a:gd name="connsiteX282" fmla="*/ 1238695 w 7467600"/>
              <a:gd name="connsiteY282" fmla="*/ 3076820 h 6858000"/>
              <a:gd name="connsiteX283" fmla="*/ 5425627 w 7467600"/>
              <a:gd name="connsiteY283" fmla="*/ 2954192 h 6858000"/>
              <a:gd name="connsiteX284" fmla="*/ 5470770 w 7467600"/>
              <a:gd name="connsiteY284" fmla="*/ 3005435 h 6858000"/>
              <a:gd name="connsiteX285" fmla="*/ 5519779 w 7467600"/>
              <a:gd name="connsiteY285" fmla="*/ 4359223 h 6858000"/>
              <a:gd name="connsiteX286" fmla="*/ 5520293 w 7467600"/>
              <a:gd name="connsiteY286" fmla="*/ 4360602 h 6858000"/>
              <a:gd name="connsiteX287" fmla="*/ 5767221 w 7467600"/>
              <a:gd name="connsiteY287" fmla="*/ 4665564 h 6858000"/>
              <a:gd name="connsiteX288" fmla="*/ 6937169 w 7467600"/>
              <a:gd name="connsiteY288" fmla="*/ 4815941 h 6858000"/>
              <a:gd name="connsiteX289" fmla="*/ 6953922 w 7467600"/>
              <a:gd name="connsiteY289" fmla="*/ 4890068 h 6858000"/>
              <a:gd name="connsiteX290" fmla="*/ 6071359 w 7467600"/>
              <a:gd name="connsiteY290" fmla="*/ 4770770 h 6858000"/>
              <a:gd name="connsiteX291" fmla="*/ 6038839 w 7467600"/>
              <a:gd name="connsiteY291" fmla="*/ 4764474 h 6858000"/>
              <a:gd name="connsiteX292" fmla="*/ 6038706 w 7467600"/>
              <a:gd name="connsiteY292" fmla="*/ 4763847 h 6858000"/>
              <a:gd name="connsiteX293" fmla="*/ 6037784 w 7467600"/>
              <a:gd name="connsiteY293" fmla="*/ 4764270 h 6858000"/>
              <a:gd name="connsiteX294" fmla="*/ 6038839 w 7467600"/>
              <a:gd name="connsiteY294" fmla="*/ 4764474 h 6858000"/>
              <a:gd name="connsiteX295" fmla="*/ 6040338 w 7467600"/>
              <a:gd name="connsiteY295" fmla="*/ 4771418 h 6858000"/>
              <a:gd name="connsiteX296" fmla="*/ 6024488 w 7467600"/>
              <a:gd name="connsiteY296" fmla="*/ 4809903 h 6858000"/>
              <a:gd name="connsiteX297" fmla="*/ 5599771 w 7467600"/>
              <a:gd name="connsiteY297" fmla="*/ 5509652 h 6858000"/>
              <a:gd name="connsiteX298" fmla="*/ 5548843 w 7467600"/>
              <a:gd name="connsiteY298" fmla="*/ 5563845 h 6858000"/>
              <a:gd name="connsiteX299" fmla="*/ 5940952 w 7467600"/>
              <a:gd name="connsiteY299" fmla="*/ 6250028 h 6858000"/>
              <a:gd name="connsiteX300" fmla="*/ 6043441 w 7467600"/>
              <a:gd name="connsiteY300" fmla="*/ 6665847 h 6858000"/>
              <a:gd name="connsiteX301" fmla="*/ 6093432 w 7467600"/>
              <a:gd name="connsiteY301" fmla="*/ 6858000 h 6858000"/>
              <a:gd name="connsiteX302" fmla="*/ 6034344 w 7467600"/>
              <a:gd name="connsiteY302" fmla="*/ 6858000 h 6858000"/>
              <a:gd name="connsiteX303" fmla="*/ 6026679 w 7467600"/>
              <a:gd name="connsiteY303" fmla="*/ 6836959 h 6858000"/>
              <a:gd name="connsiteX304" fmla="*/ 5800441 w 7467600"/>
              <a:gd name="connsiteY304" fmla="*/ 6335286 h 6858000"/>
              <a:gd name="connsiteX305" fmla="*/ 5526562 w 7467600"/>
              <a:gd name="connsiteY305" fmla="*/ 5705388 h 6858000"/>
              <a:gd name="connsiteX306" fmla="*/ 5519640 w 7467600"/>
              <a:gd name="connsiteY306" fmla="*/ 5683774 h 6858000"/>
              <a:gd name="connsiteX307" fmla="*/ 5844559 w 7467600"/>
              <a:gd name="connsiteY307" fmla="*/ 6553349 h 6858000"/>
              <a:gd name="connsiteX308" fmla="*/ 5975994 w 7467600"/>
              <a:gd name="connsiteY308" fmla="*/ 6858000 h 6858000"/>
              <a:gd name="connsiteX309" fmla="*/ 5898547 w 7467600"/>
              <a:gd name="connsiteY309" fmla="*/ 6858000 h 6858000"/>
              <a:gd name="connsiteX310" fmla="*/ 5682041 w 7467600"/>
              <a:gd name="connsiteY310" fmla="*/ 6355860 h 6858000"/>
              <a:gd name="connsiteX311" fmla="*/ 5461758 w 7467600"/>
              <a:gd name="connsiteY311" fmla="*/ 5820220 h 6858000"/>
              <a:gd name="connsiteX312" fmla="*/ 5237282 w 7467600"/>
              <a:gd name="connsiteY312" fmla="*/ 6579086 h 6858000"/>
              <a:gd name="connsiteX313" fmla="*/ 5115009 w 7467600"/>
              <a:gd name="connsiteY313" fmla="*/ 6858000 h 6858000"/>
              <a:gd name="connsiteX314" fmla="*/ 5028074 w 7467600"/>
              <a:gd name="connsiteY314" fmla="*/ 6858000 h 6858000"/>
              <a:gd name="connsiteX315" fmla="*/ 5079508 w 7467600"/>
              <a:gd name="connsiteY315" fmla="*/ 6749074 h 6858000"/>
              <a:gd name="connsiteX316" fmla="*/ 5371846 w 7467600"/>
              <a:gd name="connsiteY316" fmla="*/ 5924413 h 6858000"/>
              <a:gd name="connsiteX317" fmla="*/ 5270512 w 7467600"/>
              <a:gd name="connsiteY317" fmla="*/ 6138975 h 6858000"/>
              <a:gd name="connsiteX318" fmla="*/ 5062409 w 7467600"/>
              <a:gd name="connsiteY318" fmla="*/ 6653544 h 6858000"/>
              <a:gd name="connsiteX319" fmla="*/ 5036628 w 7467600"/>
              <a:gd name="connsiteY319" fmla="*/ 6754247 h 6858000"/>
              <a:gd name="connsiteX320" fmla="*/ 5009112 w 7467600"/>
              <a:gd name="connsiteY320" fmla="*/ 6858000 h 6858000"/>
              <a:gd name="connsiteX321" fmla="*/ 4976679 w 7467600"/>
              <a:gd name="connsiteY321" fmla="*/ 6858000 h 6858000"/>
              <a:gd name="connsiteX322" fmla="*/ 5006537 w 7467600"/>
              <a:gd name="connsiteY322" fmla="*/ 6747068 h 6858000"/>
              <a:gd name="connsiteX323" fmla="*/ 5032723 w 7467600"/>
              <a:gd name="connsiteY323" fmla="*/ 6644957 h 6858000"/>
              <a:gd name="connsiteX324" fmla="*/ 5242949 w 7467600"/>
              <a:gd name="connsiteY324" fmla="*/ 6125175 h 6858000"/>
              <a:gd name="connsiteX325" fmla="*/ 5286321 w 7467600"/>
              <a:gd name="connsiteY325" fmla="*/ 6033555 h 6858000"/>
              <a:gd name="connsiteX326" fmla="*/ 5008210 w 7467600"/>
              <a:gd name="connsiteY326" fmla="*/ 6649194 h 6858000"/>
              <a:gd name="connsiteX327" fmla="*/ 4986321 w 7467600"/>
              <a:gd name="connsiteY327" fmla="*/ 6765687 h 6858000"/>
              <a:gd name="connsiteX328" fmla="*/ 4973474 w 7467600"/>
              <a:gd name="connsiteY328" fmla="*/ 6858000 h 6858000"/>
              <a:gd name="connsiteX329" fmla="*/ 4907178 w 7467600"/>
              <a:gd name="connsiteY329" fmla="*/ 6858000 h 6858000"/>
              <a:gd name="connsiteX330" fmla="*/ 4910810 w 7467600"/>
              <a:gd name="connsiteY330" fmla="*/ 6829660 h 6858000"/>
              <a:gd name="connsiteX331" fmla="*/ 4987461 w 7467600"/>
              <a:gd name="connsiteY331" fmla="*/ 6432994 h 6858000"/>
              <a:gd name="connsiteX332" fmla="*/ 5179262 w 7467600"/>
              <a:gd name="connsiteY332" fmla="*/ 6035044 h 6858000"/>
              <a:gd name="connsiteX333" fmla="*/ 4689678 w 7467600"/>
              <a:gd name="connsiteY333" fmla="*/ 6440241 h 6858000"/>
              <a:gd name="connsiteX334" fmla="*/ 4477543 w 7467600"/>
              <a:gd name="connsiteY334" fmla="*/ 6674836 h 6858000"/>
              <a:gd name="connsiteX335" fmla="*/ 4329957 w 7467600"/>
              <a:gd name="connsiteY335" fmla="*/ 6858000 h 6858000"/>
              <a:gd name="connsiteX336" fmla="*/ 4218595 w 7467600"/>
              <a:gd name="connsiteY336" fmla="*/ 6858000 h 6858000"/>
              <a:gd name="connsiteX337" fmla="*/ 4368888 w 7467600"/>
              <a:gd name="connsiteY337" fmla="*/ 6668412 h 6858000"/>
              <a:gd name="connsiteX338" fmla="*/ 4563091 w 7467600"/>
              <a:gd name="connsiteY338" fmla="*/ 6442508 h 6858000"/>
              <a:gd name="connsiteX339" fmla="*/ 5387324 w 7467600"/>
              <a:gd name="connsiteY339" fmla="*/ 5705830 h 6858000"/>
              <a:gd name="connsiteX340" fmla="*/ 5073620 w 7467600"/>
              <a:gd name="connsiteY340" fmla="*/ 5955437 h 6858000"/>
              <a:gd name="connsiteX341" fmla="*/ 4689789 w 7467600"/>
              <a:gd name="connsiteY341" fmla="*/ 6268382 h 6858000"/>
              <a:gd name="connsiteX342" fmla="*/ 4418722 w 7467600"/>
              <a:gd name="connsiteY342" fmla="*/ 6570886 h 6858000"/>
              <a:gd name="connsiteX343" fmla="*/ 4214944 w 7467600"/>
              <a:gd name="connsiteY343" fmla="*/ 6858000 h 6858000"/>
              <a:gd name="connsiteX344" fmla="*/ 4177898 w 7467600"/>
              <a:gd name="connsiteY344" fmla="*/ 6858000 h 6858000"/>
              <a:gd name="connsiteX345" fmla="*/ 4391597 w 7467600"/>
              <a:gd name="connsiteY345" fmla="*/ 6556370 h 6858000"/>
              <a:gd name="connsiteX346" fmla="*/ 4668889 w 7467600"/>
              <a:gd name="connsiteY346" fmla="*/ 6246399 h 6858000"/>
              <a:gd name="connsiteX347" fmla="*/ 5055427 w 7467600"/>
              <a:gd name="connsiteY347" fmla="*/ 5931476 h 6858000"/>
              <a:gd name="connsiteX348" fmla="*/ 5371814 w 7467600"/>
              <a:gd name="connsiteY348" fmla="*/ 5678975 h 6858000"/>
              <a:gd name="connsiteX349" fmla="*/ 4987918 w 7467600"/>
              <a:gd name="connsiteY349" fmla="*/ 5838701 h 6858000"/>
              <a:gd name="connsiteX350" fmla="*/ 4317146 w 7467600"/>
              <a:gd name="connsiteY350" fmla="*/ 6587716 h 6858000"/>
              <a:gd name="connsiteX351" fmla="*/ 4171627 w 7467600"/>
              <a:gd name="connsiteY351" fmla="*/ 6858000 h 6858000"/>
              <a:gd name="connsiteX352" fmla="*/ 4081585 w 7467600"/>
              <a:gd name="connsiteY352" fmla="*/ 6858000 h 6858000"/>
              <a:gd name="connsiteX353" fmla="*/ 4238603 w 7467600"/>
              <a:gd name="connsiteY353" fmla="*/ 6559341 h 6858000"/>
              <a:gd name="connsiteX354" fmla="*/ 4778333 w 7467600"/>
              <a:gd name="connsiteY354" fmla="*/ 5873626 h 6858000"/>
              <a:gd name="connsiteX355" fmla="*/ 5414185 w 7467600"/>
              <a:gd name="connsiteY355" fmla="*/ 5573882 h 6858000"/>
              <a:gd name="connsiteX356" fmla="*/ 5959648 w 7467600"/>
              <a:gd name="connsiteY356" fmla="*/ 4760797 h 6858000"/>
              <a:gd name="connsiteX357" fmla="*/ 5355019 w 7467600"/>
              <a:gd name="connsiteY357" fmla="*/ 4734672 h 6858000"/>
              <a:gd name="connsiteX358" fmla="*/ 5083565 w 7467600"/>
              <a:gd name="connsiteY358" fmla="*/ 5179121 h 6858000"/>
              <a:gd name="connsiteX359" fmla="*/ 4713577 w 7467600"/>
              <a:gd name="connsiteY359" fmla="*/ 5616803 h 6858000"/>
              <a:gd name="connsiteX360" fmla="*/ 3989559 w 7467600"/>
              <a:gd name="connsiteY360" fmla="*/ 6145945 h 6858000"/>
              <a:gd name="connsiteX361" fmla="*/ 3939824 w 7467600"/>
              <a:gd name="connsiteY361" fmla="*/ 6066900 h 6858000"/>
              <a:gd name="connsiteX362" fmla="*/ 4584537 w 7467600"/>
              <a:gd name="connsiteY362" fmla="*/ 5324826 h 6858000"/>
              <a:gd name="connsiteX363" fmla="*/ 5037105 w 7467600"/>
              <a:gd name="connsiteY363" fmla="*/ 5088765 h 6858000"/>
              <a:gd name="connsiteX364" fmla="*/ 5039930 w 7467600"/>
              <a:gd name="connsiteY364" fmla="*/ 5089585 h 6858000"/>
              <a:gd name="connsiteX365" fmla="*/ 5263764 w 7467600"/>
              <a:gd name="connsiteY365" fmla="*/ 4735525 h 6858000"/>
              <a:gd name="connsiteX366" fmla="*/ 4086300 w 7467600"/>
              <a:gd name="connsiteY366" fmla="*/ 4884599 h 6858000"/>
              <a:gd name="connsiteX367" fmla="*/ 4085485 w 7467600"/>
              <a:gd name="connsiteY367" fmla="*/ 4899070 h 6858000"/>
              <a:gd name="connsiteX368" fmla="*/ 3871915 w 7467600"/>
              <a:gd name="connsiteY368" fmla="*/ 5253645 h 6858000"/>
              <a:gd name="connsiteX369" fmla="*/ 3799374 w 7467600"/>
              <a:gd name="connsiteY369" fmla="*/ 5466127 h 6858000"/>
              <a:gd name="connsiteX370" fmla="*/ 3498850 w 7467600"/>
              <a:gd name="connsiteY370" fmla="*/ 6661888 h 6858000"/>
              <a:gd name="connsiteX371" fmla="*/ 3399216 w 7467600"/>
              <a:gd name="connsiteY371" fmla="*/ 6858000 h 6858000"/>
              <a:gd name="connsiteX372" fmla="*/ 3303688 w 7467600"/>
              <a:gd name="connsiteY372" fmla="*/ 6858000 h 6858000"/>
              <a:gd name="connsiteX373" fmla="*/ 3391774 w 7467600"/>
              <a:gd name="connsiteY373" fmla="*/ 6697181 h 6858000"/>
              <a:gd name="connsiteX374" fmla="*/ 3735540 w 7467600"/>
              <a:gd name="connsiteY374" fmla="*/ 5546923 h 6858000"/>
              <a:gd name="connsiteX375" fmla="*/ 3729438 w 7467600"/>
              <a:gd name="connsiteY375" fmla="*/ 5569058 h 6858000"/>
              <a:gd name="connsiteX376" fmla="*/ 3707782 w 7467600"/>
              <a:gd name="connsiteY376" fmla="*/ 5644908 h 6858000"/>
              <a:gd name="connsiteX377" fmla="*/ 3583827 w 7467600"/>
              <a:gd name="connsiteY377" fmla="*/ 6039215 h 6858000"/>
              <a:gd name="connsiteX378" fmla="*/ 3547861 w 7467600"/>
              <a:gd name="connsiteY378" fmla="*/ 6129609 h 6858000"/>
              <a:gd name="connsiteX379" fmla="*/ 3490905 w 7467600"/>
              <a:gd name="connsiteY379" fmla="*/ 6277660 h 6858000"/>
              <a:gd name="connsiteX380" fmla="*/ 3455859 w 7467600"/>
              <a:gd name="connsiteY380" fmla="*/ 6391301 h 6858000"/>
              <a:gd name="connsiteX381" fmla="*/ 3429112 w 7467600"/>
              <a:gd name="connsiteY381" fmla="*/ 6479469 h 6858000"/>
              <a:gd name="connsiteX382" fmla="*/ 3304862 w 7467600"/>
              <a:gd name="connsiteY382" fmla="*/ 6796476 h 6858000"/>
              <a:gd name="connsiteX383" fmla="*/ 3276071 w 7467600"/>
              <a:gd name="connsiteY383" fmla="*/ 6858000 h 6858000"/>
              <a:gd name="connsiteX384" fmla="*/ 3240805 w 7467600"/>
              <a:gd name="connsiteY384" fmla="*/ 6858000 h 6858000"/>
              <a:gd name="connsiteX385" fmla="*/ 3275917 w 7467600"/>
              <a:gd name="connsiteY385" fmla="*/ 6783192 h 6858000"/>
              <a:gd name="connsiteX386" fmla="*/ 3399358 w 7467600"/>
              <a:gd name="connsiteY386" fmla="*/ 6469011 h 6858000"/>
              <a:gd name="connsiteX387" fmla="*/ 3425650 w 7467600"/>
              <a:gd name="connsiteY387" fmla="*/ 6381333 h 6858000"/>
              <a:gd name="connsiteX388" fmla="*/ 3460661 w 7467600"/>
              <a:gd name="connsiteY388" fmla="*/ 6266763 h 6858000"/>
              <a:gd name="connsiteX389" fmla="*/ 3518021 w 7467600"/>
              <a:gd name="connsiteY389" fmla="*/ 6117298 h 6858000"/>
              <a:gd name="connsiteX390" fmla="*/ 3554035 w 7467600"/>
              <a:gd name="connsiteY390" fmla="*/ 6027832 h 6858000"/>
              <a:gd name="connsiteX391" fmla="*/ 3677174 w 7467600"/>
              <a:gd name="connsiteY391" fmla="*/ 5636351 h 6858000"/>
              <a:gd name="connsiteX392" fmla="*/ 3698819 w 7467600"/>
              <a:gd name="connsiteY392" fmla="*/ 5560503 h 6858000"/>
              <a:gd name="connsiteX393" fmla="*/ 3702094 w 7467600"/>
              <a:gd name="connsiteY393" fmla="*/ 5549194 h 6858000"/>
              <a:gd name="connsiteX394" fmla="*/ 3398355 w 7467600"/>
              <a:gd name="connsiteY394" fmla="*/ 6094603 h 6858000"/>
              <a:gd name="connsiteX395" fmla="*/ 3193941 w 7467600"/>
              <a:gd name="connsiteY395" fmla="*/ 6798775 h 6858000"/>
              <a:gd name="connsiteX396" fmla="*/ 3184140 w 7467600"/>
              <a:gd name="connsiteY396" fmla="*/ 6858000 h 6858000"/>
              <a:gd name="connsiteX397" fmla="*/ 3099978 w 7467600"/>
              <a:gd name="connsiteY397" fmla="*/ 6858000 h 6858000"/>
              <a:gd name="connsiteX398" fmla="*/ 3101556 w 7467600"/>
              <a:gd name="connsiteY398" fmla="*/ 6843337 h 6858000"/>
              <a:gd name="connsiteX399" fmla="*/ 3370162 w 7467600"/>
              <a:gd name="connsiteY399" fmla="*/ 5785550 h 6858000"/>
              <a:gd name="connsiteX400" fmla="*/ 3746477 w 7467600"/>
              <a:gd name="connsiteY400" fmla="*/ 5377889 h 6858000"/>
              <a:gd name="connsiteX401" fmla="*/ 3863399 w 7467600"/>
              <a:gd name="connsiteY401" fmla="*/ 5087257 h 6858000"/>
              <a:gd name="connsiteX402" fmla="*/ 3968712 w 7467600"/>
              <a:gd name="connsiteY402" fmla="*/ 4913989 h 6858000"/>
              <a:gd name="connsiteX403" fmla="*/ 2792390 w 7467600"/>
              <a:gd name="connsiteY403" fmla="*/ 5382974 h 6858000"/>
              <a:gd name="connsiteX404" fmla="*/ 2714982 w 7467600"/>
              <a:gd name="connsiteY404" fmla="*/ 5427051 h 6858000"/>
              <a:gd name="connsiteX405" fmla="*/ 2813361 w 7467600"/>
              <a:gd name="connsiteY405" fmla="*/ 6023912 h 6858000"/>
              <a:gd name="connsiteX406" fmla="*/ 2688430 w 7467600"/>
              <a:gd name="connsiteY406" fmla="*/ 6801564 h 6858000"/>
              <a:gd name="connsiteX407" fmla="*/ 2629626 w 7467600"/>
              <a:gd name="connsiteY407" fmla="*/ 6763394 h 6858000"/>
              <a:gd name="connsiteX408" fmla="*/ 2565328 w 7467600"/>
              <a:gd name="connsiteY408" fmla="*/ 5516399 h 6858000"/>
              <a:gd name="connsiteX409" fmla="*/ 1922999 w 7467600"/>
              <a:gd name="connsiteY409" fmla="*/ 5980343 h 6858000"/>
              <a:gd name="connsiteX410" fmla="*/ 1950261 w 7467600"/>
              <a:gd name="connsiteY410" fmla="*/ 6405858 h 6858000"/>
              <a:gd name="connsiteX411" fmla="*/ 2365554 w 7467600"/>
              <a:gd name="connsiteY411" fmla="*/ 6759107 h 6858000"/>
              <a:gd name="connsiteX412" fmla="*/ 2424142 w 7467600"/>
              <a:gd name="connsiteY412" fmla="*/ 6858000 h 6858000"/>
              <a:gd name="connsiteX413" fmla="*/ 2395994 w 7467600"/>
              <a:gd name="connsiteY413" fmla="*/ 6858000 h 6858000"/>
              <a:gd name="connsiteX414" fmla="*/ 2392863 w 7467600"/>
              <a:gd name="connsiteY414" fmla="*/ 6852964 h 6858000"/>
              <a:gd name="connsiteX415" fmla="*/ 2017589 w 7467600"/>
              <a:gd name="connsiteY415" fmla="*/ 6493982 h 6858000"/>
              <a:gd name="connsiteX416" fmla="*/ 2147336 w 7467600"/>
              <a:gd name="connsiteY416" fmla="*/ 6594052 h 6858000"/>
              <a:gd name="connsiteX417" fmla="*/ 2207047 w 7467600"/>
              <a:gd name="connsiteY417" fmla="*/ 6654540 h 6858000"/>
              <a:gd name="connsiteX418" fmla="*/ 2299106 w 7467600"/>
              <a:gd name="connsiteY418" fmla="*/ 6778931 h 6858000"/>
              <a:gd name="connsiteX419" fmla="*/ 2314430 w 7467600"/>
              <a:gd name="connsiteY419" fmla="*/ 6801144 h 6858000"/>
              <a:gd name="connsiteX420" fmla="*/ 2352406 w 7467600"/>
              <a:gd name="connsiteY420" fmla="*/ 6858000 h 6858000"/>
              <a:gd name="connsiteX421" fmla="*/ 2314492 w 7467600"/>
              <a:gd name="connsiteY421" fmla="*/ 6858000 h 6858000"/>
              <a:gd name="connsiteX422" fmla="*/ 2288095 w 7467600"/>
              <a:gd name="connsiteY422" fmla="*/ 6818030 h 6858000"/>
              <a:gd name="connsiteX423" fmla="*/ 2272768 w 7467600"/>
              <a:gd name="connsiteY423" fmla="*/ 6795822 h 6858000"/>
              <a:gd name="connsiteX424" fmla="*/ 2182715 w 7467600"/>
              <a:gd name="connsiteY424" fmla="*/ 6675071 h 6858000"/>
              <a:gd name="connsiteX425" fmla="*/ 2032061 w 7467600"/>
              <a:gd name="connsiteY425" fmla="*/ 6541380 h 6858000"/>
              <a:gd name="connsiteX426" fmla="*/ 2257220 w 7467600"/>
              <a:gd name="connsiteY426" fmla="*/ 6826257 h 6858000"/>
              <a:gd name="connsiteX427" fmla="*/ 2281324 w 7467600"/>
              <a:gd name="connsiteY427" fmla="*/ 6858000 h 6858000"/>
              <a:gd name="connsiteX428" fmla="*/ 2242860 w 7467600"/>
              <a:gd name="connsiteY428" fmla="*/ 6858000 h 6858000"/>
              <a:gd name="connsiteX429" fmla="*/ 2232818 w 7467600"/>
              <a:gd name="connsiteY429" fmla="*/ 6844926 h 6858000"/>
              <a:gd name="connsiteX430" fmla="*/ 1990172 w 7467600"/>
              <a:gd name="connsiteY430" fmla="*/ 6542121 h 6858000"/>
              <a:gd name="connsiteX431" fmla="*/ 2124090 w 7467600"/>
              <a:gd name="connsiteY431" fmla="*/ 6761017 h 6858000"/>
              <a:gd name="connsiteX432" fmla="*/ 2200380 w 7467600"/>
              <a:gd name="connsiteY432" fmla="*/ 6858000 h 6858000"/>
              <a:gd name="connsiteX433" fmla="*/ 2147507 w 7467600"/>
              <a:gd name="connsiteY433" fmla="*/ 6858000 h 6858000"/>
              <a:gd name="connsiteX434" fmla="*/ 2070668 w 7467600"/>
              <a:gd name="connsiteY434" fmla="*/ 6761520 h 6858000"/>
              <a:gd name="connsiteX435" fmla="*/ 1975142 w 7467600"/>
              <a:gd name="connsiteY435" fmla="*/ 6585570 h 6858000"/>
              <a:gd name="connsiteX436" fmla="*/ 2050035 w 7467600"/>
              <a:gd name="connsiteY436" fmla="*/ 6813345 h 6858000"/>
              <a:gd name="connsiteX437" fmla="*/ 2063025 w 7467600"/>
              <a:gd name="connsiteY437" fmla="*/ 6858000 h 6858000"/>
              <a:gd name="connsiteX438" fmla="*/ 2021675 w 7467600"/>
              <a:gd name="connsiteY438" fmla="*/ 6858000 h 6858000"/>
              <a:gd name="connsiteX439" fmla="*/ 2019308 w 7467600"/>
              <a:gd name="connsiteY439" fmla="*/ 6847118 h 6858000"/>
              <a:gd name="connsiteX440" fmla="*/ 1938835 w 7467600"/>
              <a:gd name="connsiteY440" fmla="*/ 6551160 h 6858000"/>
              <a:gd name="connsiteX441" fmla="*/ 1953230 w 7467600"/>
              <a:gd name="connsiteY441" fmla="*/ 6759699 h 6858000"/>
              <a:gd name="connsiteX442" fmla="*/ 1956763 w 7467600"/>
              <a:gd name="connsiteY442" fmla="*/ 6778191 h 6858000"/>
              <a:gd name="connsiteX443" fmla="*/ 1967925 w 7467600"/>
              <a:gd name="connsiteY443" fmla="*/ 6858000 h 6858000"/>
              <a:gd name="connsiteX444" fmla="*/ 1936622 w 7467600"/>
              <a:gd name="connsiteY444" fmla="*/ 6858000 h 6858000"/>
              <a:gd name="connsiteX445" fmla="*/ 1926261 w 7467600"/>
              <a:gd name="connsiteY445" fmla="*/ 6784064 h 6858000"/>
              <a:gd name="connsiteX446" fmla="*/ 1922724 w 7467600"/>
              <a:gd name="connsiteY446" fmla="*/ 6765577 h 6858000"/>
              <a:gd name="connsiteX447" fmla="*/ 1904650 w 7467600"/>
              <a:gd name="connsiteY447" fmla="*/ 6639616 h 6858000"/>
              <a:gd name="connsiteX448" fmla="*/ 1885273 w 7467600"/>
              <a:gd name="connsiteY448" fmla="*/ 6858000 h 6858000"/>
              <a:gd name="connsiteX449" fmla="*/ 1854363 w 7467600"/>
              <a:gd name="connsiteY449" fmla="*/ 6858000 h 6858000"/>
              <a:gd name="connsiteX450" fmla="*/ 1880391 w 7467600"/>
              <a:gd name="connsiteY450" fmla="*/ 6603796 h 6858000"/>
              <a:gd name="connsiteX451" fmla="*/ 1818273 w 7467600"/>
              <a:gd name="connsiteY451" fmla="*/ 6715729 h 6858000"/>
              <a:gd name="connsiteX452" fmla="*/ 1794691 w 7467600"/>
              <a:gd name="connsiteY452" fmla="*/ 6843239 h 6858000"/>
              <a:gd name="connsiteX453" fmla="*/ 1794914 w 7467600"/>
              <a:gd name="connsiteY453" fmla="*/ 6858000 h 6858000"/>
              <a:gd name="connsiteX454" fmla="*/ 1746128 w 7467600"/>
              <a:gd name="connsiteY454" fmla="*/ 6858000 h 6858000"/>
              <a:gd name="connsiteX455" fmla="*/ 1753934 w 7467600"/>
              <a:gd name="connsiteY455" fmla="*/ 6724796 h 6858000"/>
              <a:gd name="connsiteX456" fmla="*/ 1792053 w 7467600"/>
              <a:gd name="connsiteY456" fmla="*/ 6572396 h 6858000"/>
              <a:gd name="connsiteX457" fmla="*/ 1862248 w 7467600"/>
              <a:gd name="connsiteY457" fmla="*/ 6266397 h 6858000"/>
              <a:gd name="connsiteX458" fmla="*/ 1862250 w 7467600"/>
              <a:gd name="connsiteY458" fmla="*/ 6033531 h 6858000"/>
              <a:gd name="connsiteX459" fmla="*/ 1211999 w 7467600"/>
              <a:gd name="connsiteY459" fmla="*/ 6683610 h 6858000"/>
              <a:gd name="connsiteX460" fmla="*/ 1213266 w 7467600"/>
              <a:gd name="connsiteY460" fmla="*/ 6691947 h 6858000"/>
              <a:gd name="connsiteX461" fmla="*/ 1203370 w 7467600"/>
              <a:gd name="connsiteY461" fmla="*/ 6850676 h 6858000"/>
              <a:gd name="connsiteX462" fmla="*/ 1203671 w 7467600"/>
              <a:gd name="connsiteY462" fmla="*/ 6858000 h 6858000"/>
              <a:gd name="connsiteX463" fmla="*/ 1143180 w 7467600"/>
              <a:gd name="connsiteY463" fmla="*/ 6858000 h 6858000"/>
              <a:gd name="connsiteX464" fmla="*/ 1142176 w 7467600"/>
              <a:gd name="connsiteY464" fmla="*/ 6766045 h 6858000"/>
              <a:gd name="connsiteX465" fmla="*/ 1067484 w 7467600"/>
              <a:gd name="connsiteY465" fmla="*/ 6858000 h 6858000"/>
              <a:gd name="connsiteX466" fmla="*/ 953928 w 7467600"/>
              <a:gd name="connsiteY466" fmla="*/ 6858000 h 6858000"/>
              <a:gd name="connsiteX467" fmla="*/ 959715 w 7467600"/>
              <a:gd name="connsiteY467" fmla="*/ 6850185 h 6858000"/>
              <a:gd name="connsiteX468" fmla="*/ 1483788 w 7467600"/>
              <a:gd name="connsiteY468" fmla="*/ 6259174 h 6858000"/>
              <a:gd name="connsiteX469" fmla="*/ 1100671 w 7467600"/>
              <a:gd name="connsiteY469" fmla="*/ 6252137 h 6858000"/>
              <a:gd name="connsiteX470" fmla="*/ 1090144 w 7467600"/>
              <a:gd name="connsiteY470" fmla="*/ 6256748 h 6858000"/>
              <a:gd name="connsiteX471" fmla="*/ 1095872 w 7467600"/>
              <a:gd name="connsiteY471" fmla="*/ 6271892 h 6858000"/>
              <a:gd name="connsiteX472" fmla="*/ 262785 w 7467600"/>
              <a:gd name="connsiteY472" fmla="*/ 6845450 h 6858000"/>
              <a:gd name="connsiteX473" fmla="*/ 209968 w 7467600"/>
              <a:gd name="connsiteY473" fmla="*/ 6770713 h 6858000"/>
              <a:gd name="connsiteX474" fmla="*/ 873460 w 7467600"/>
              <a:gd name="connsiteY474" fmla="*/ 6253768 h 6858000"/>
              <a:gd name="connsiteX475" fmla="*/ 192686 w 7467600"/>
              <a:gd name="connsiteY475" fmla="*/ 5849257 h 6858000"/>
              <a:gd name="connsiteX476" fmla="*/ 4696 w 7467600"/>
              <a:gd name="connsiteY476" fmla="*/ 5697668 h 6858000"/>
              <a:gd name="connsiteX477" fmla="*/ 0 w 7467600"/>
              <a:gd name="connsiteY477" fmla="*/ 5689984 h 6858000"/>
              <a:gd name="connsiteX478" fmla="*/ 0 w 7467600"/>
              <a:gd name="connsiteY478" fmla="*/ 5513472 h 6858000"/>
              <a:gd name="connsiteX479" fmla="*/ 174101 w 7467600"/>
              <a:gd name="connsiteY479" fmla="*/ 5620277 h 6858000"/>
              <a:gd name="connsiteX480" fmla="*/ 891800 w 7467600"/>
              <a:gd name="connsiteY480" fmla="*/ 6036935 h 6858000"/>
              <a:gd name="connsiteX481" fmla="*/ 1072219 w 7467600"/>
              <a:gd name="connsiteY481" fmla="*/ 6169443 h 6858000"/>
              <a:gd name="connsiteX482" fmla="*/ 1074117 w 7467600"/>
              <a:gd name="connsiteY482" fmla="*/ 6170301 h 6858000"/>
              <a:gd name="connsiteX483" fmla="*/ 1083114 w 7467600"/>
              <a:gd name="connsiteY483" fmla="*/ 6174131 h 6858000"/>
              <a:gd name="connsiteX484" fmla="*/ 1543010 w 7467600"/>
              <a:gd name="connsiteY484" fmla="*/ 6191140 h 6858000"/>
              <a:gd name="connsiteX485" fmla="*/ 1551080 w 7467600"/>
              <a:gd name="connsiteY485" fmla="*/ 6195006 h 6858000"/>
              <a:gd name="connsiteX486" fmla="*/ 2345443 w 7467600"/>
              <a:gd name="connsiteY486" fmla="*/ 5549882 h 6858000"/>
              <a:gd name="connsiteX487" fmla="*/ 1721499 w 7467600"/>
              <a:gd name="connsiteY487" fmla="*/ 5599969 h 6858000"/>
              <a:gd name="connsiteX488" fmla="*/ 767716 w 7467600"/>
              <a:gd name="connsiteY488" fmla="*/ 5472768 h 6858000"/>
              <a:gd name="connsiteX489" fmla="*/ 722147 w 7467600"/>
              <a:gd name="connsiteY489" fmla="*/ 5393091 h 6858000"/>
              <a:gd name="connsiteX490" fmla="*/ 1485552 w 7467600"/>
              <a:gd name="connsiteY490" fmla="*/ 5313202 h 6858000"/>
              <a:gd name="connsiteX491" fmla="*/ 2143004 w 7467600"/>
              <a:gd name="connsiteY491" fmla="*/ 5402420 h 6858000"/>
              <a:gd name="connsiteX492" fmla="*/ 1933391 w 7467600"/>
              <a:gd name="connsiteY492" fmla="*/ 5156971 h 6858000"/>
              <a:gd name="connsiteX493" fmla="*/ 1827118 w 7467600"/>
              <a:gd name="connsiteY493" fmla="*/ 4968410 h 6858000"/>
              <a:gd name="connsiteX494" fmla="*/ 1837349 w 7467600"/>
              <a:gd name="connsiteY494" fmla="*/ 4956357 h 6858000"/>
              <a:gd name="connsiteX495" fmla="*/ 2162835 w 7467600"/>
              <a:gd name="connsiteY495" fmla="*/ 5187853 h 6858000"/>
              <a:gd name="connsiteX496" fmla="*/ 2257167 w 7467600"/>
              <a:gd name="connsiteY496" fmla="*/ 5462123 h 6858000"/>
              <a:gd name="connsiteX497" fmla="*/ 2261598 w 7467600"/>
              <a:gd name="connsiteY497" fmla="*/ 5467998 h 6858000"/>
              <a:gd name="connsiteX498" fmla="*/ 2437177 w 7467600"/>
              <a:gd name="connsiteY498" fmla="*/ 5479608 h 6858000"/>
              <a:gd name="connsiteX499" fmla="*/ 2445247 w 7467600"/>
              <a:gd name="connsiteY499" fmla="*/ 5483476 h 6858000"/>
              <a:gd name="connsiteX500" fmla="*/ 2743626 w 7467600"/>
              <a:gd name="connsiteY500" fmla="*/ 5304819 h 6858000"/>
              <a:gd name="connsiteX501" fmla="*/ 3048102 w 7467600"/>
              <a:gd name="connsiteY501" fmla="*/ 5150595 h 6858000"/>
              <a:gd name="connsiteX502" fmla="*/ 1799414 w 7467600"/>
              <a:gd name="connsiteY502" fmla="*/ 4694732 h 6858000"/>
              <a:gd name="connsiteX503" fmla="*/ 1771735 w 7467600"/>
              <a:gd name="connsiteY503" fmla="*/ 4619929 h 6858000"/>
              <a:gd name="connsiteX504" fmla="*/ 3104273 w 7467600"/>
              <a:gd name="connsiteY504" fmla="*/ 5076159 h 6858000"/>
              <a:gd name="connsiteX505" fmla="*/ 3113245 w 7467600"/>
              <a:gd name="connsiteY505" fmla="*/ 5090705 h 6858000"/>
              <a:gd name="connsiteX506" fmla="*/ 3126294 w 7467600"/>
              <a:gd name="connsiteY506" fmla="*/ 5114400 h 6858000"/>
              <a:gd name="connsiteX507" fmla="*/ 3937433 w 7467600"/>
              <a:gd name="connsiteY507" fmla="*/ 4830473 h 6858000"/>
              <a:gd name="connsiteX508" fmla="*/ 3590475 w 7467600"/>
              <a:gd name="connsiteY508" fmla="*/ 4597974 h 6858000"/>
              <a:gd name="connsiteX509" fmla="*/ 3100264 w 7467600"/>
              <a:gd name="connsiteY509" fmla="*/ 4579845 h 6858000"/>
              <a:gd name="connsiteX510" fmla="*/ 2183576 w 7467600"/>
              <a:gd name="connsiteY510" fmla="*/ 4227150 h 6858000"/>
              <a:gd name="connsiteX511" fmla="*/ 2151029 w 7467600"/>
              <a:gd name="connsiteY511" fmla="*/ 4146947 h 6858000"/>
              <a:gd name="connsiteX512" fmla="*/ 3563434 w 7467600"/>
              <a:gd name="connsiteY512" fmla="*/ 4469115 h 6858000"/>
              <a:gd name="connsiteX513" fmla="*/ 3177952 w 7467600"/>
              <a:gd name="connsiteY513" fmla="*/ 3657386 h 6858000"/>
              <a:gd name="connsiteX514" fmla="*/ 3189263 w 7467600"/>
              <a:gd name="connsiteY514" fmla="*/ 3625726 h 6858000"/>
              <a:gd name="connsiteX515" fmla="*/ 3560912 w 7467600"/>
              <a:gd name="connsiteY515" fmla="*/ 4079863 h 6858000"/>
              <a:gd name="connsiteX516" fmla="*/ 3626636 w 7467600"/>
              <a:gd name="connsiteY516" fmla="*/ 4512230 h 6858000"/>
              <a:gd name="connsiteX517" fmla="*/ 3653088 w 7467600"/>
              <a:gd name="connsiteY517" fmla="*/ 4521417 h 6858000"/>
              <a:gd name="connsiteX518" fmla="*/ 3988128 w 7467600"/>
              <a:gd name="connsiteY518" fmla="*/ 4817267 h 6858000"/>
              <a:gd name="connsiteX519" fmla="*/ 4830582 w 7467600"/>
              <a:gd name="connsiteY519" fmla="*/ 4676000 h 6858000"/>
              <a:gd name="connsiteX520" fmla="*/ 4830100 w 7467600"/>
              <a:gd name="connsiteY520" fmla="*/ 4675554 h 6858000"/>
              <a:gd name="connsiteX521" fmla="*/ 4036318 w 7467600"/>
              <a:gd name="connsiteY521" fmla="*/ 4147013 h 6858000"/>
              <a:gd name="connsiteX522" fmla="*/ 3432098 w 7467600"/>
              <a:gd name="connsiteY522" fmla="*/ 3537312 h 6858000"/>
              <a:gd name="connsiteX523" fmla="*/ 3446761 w 7467600"/>
              <a:gd name="connsiteY523" fmla="*/ 3461278 h 6858000"/>
              <a:gd name="connsiteX524" fmla="*/ 4419733 w 7467600"/>
              <a:gd name="connsiteY524" fmla="*/ 3963555 h 6858000"/>
              <a:gd name="connsiteX525" fmla="*/ 4781371 w 7467600"/>
              <a:gd name="connsiteY525" fmla="*/ 4458604 h 6858000"/>
              <a:gd name="connsiteX526" fmla="*/ 4780440 w 7467600"/>
              <a:gd name="connsiteY526" fmla="*/ 4470290 h 6858000"/>
              <a:gd name="connsiteX527" fmla="*/ 4898954 w 7467600"/>
              <a:gd name="connsiteY527" fmla="*/ 4662092 h 6858000"/>
              <a:gd name="connsiteX528" fmla="*/ 4900699 w 7467600"/>
              <a:gd name="connsiteY528" fmla="*/ 4670867 h 6858000"/>
              <a:gd name="connsiteX529" fmla="*/ 5714511 w 7467600"/>
              <a:gd name="connsiteY529" fmla="*/ 4663483 h 6858000"/>
              <a:gd name="connsiteX530" fmla="*/ 5464793 w 7467600"/>
              <a:gd name="connsiteY530" fmla="*/ 4393556 h 6858000"/>
              <a:gd name="connsiteX531" fmla="*/ 5461897 w 7467600"/>
              <a:gd name="connsiteY531" fmla="*/ 4390879 h 6858000"/>
              <a:gd name="connsiteX532" fmla="*/ 4294126 w 7467600"/>
              <a:gd name="connsiteY532" fmla="*/ 3303048 h 6858000"/>
              <a:gd name="connsiteX533" fmla="*/ 4305321 w 7467600"/>
              <a:gd name="connsiteY533" fmla="*/ 3256953 h 6858000"/>
              <a:gd name="connsiteX534" fmla="*/ 4949299 w 7467600"/>
              <a:gd name="connsiteY534" fmla="*/ 3766336 h 6858000"/>
              <a:gd name="connsiteX535" fmla="*/ 5291452 w 7467600"/>
              <a:gd name="connsiteY535" fmla="*/ 4076801 h 6858000"/>
              <a:gd name="connsiteX536" fmla="*/ 5434998 w 7467600"/>
              <a:gd name="connsiteY536" fmla="*/ 4254100 h 6858000"/>
              <a:gd name="connsiteX537" fmla="*/ 5351015 w 7467600"/>
              <a:gd name="connsiteY537" fmla="*/ 3760989 h 6858000"/>
              <a:gd name="connsiteX538" fmla="*/ 5413780 w 7467600"/>
              <a:gd name="connsiteY538" fmla="*/ 2966265 h 6858000"/>
              <a:gd name="connsiteX539" fmla="*/ 5425627 w 7467600"/>
              <a:gd name="connsiteY539" fmla="*/ 2954192 h 6858000"/>
              <a:gd name="connsiteX540" fmla="*/ 6604735 w 7467600"/>
              <a:gd name="connsiteY540" fmla="*/ 2041381 h 6858000"/>
              <a:gd name="connsiteX541" fmla="*/ 7204487 w 7467600"/>
              <a:gd name="connsiteY541" fmla="*/ 2742112 h 6858000"/>
              <a:gd name="connsiteX542" fmla="*/ 7131592 w 7467600"/>
              <a:gd name="connsiteY542" fmla="*/ 2672096 h 6858000"/>
              <a:gd name="connsiteX543" fmla="*/ 6996344 w 7467600"/>
              <a:gd name="connsiteY543" fmla="*/ 2518310 h 6858000"/>
              <a:gd name="connsiteX544" fmla="*/ 6735495 w 7467600"/>
              <a:gd name="connsiteY544" fmla="*/ 2196890 h 6858000"/>
              <a:gd name="connsiteX545" fmla="*/ 6721901 w 7467600"/>
              <a:gd name="connsiteY545" fmla="*/ 2179274 h 6858000"/>
              <a:gd name="connsiteX546" fmla="*/ 6604735 w 7467600"/>
              <a:gd name="connsiteY546" fmla="*/ 2041381 h 6858000"/>
              <a:gd name="connsiteX547" fmla="*/ 6591670 w 7467600"/>
              <a:gd name="connsiteY547" fmla="*/ 1988277 h 6858000"/>
              <a:gd name="connsiteX548" fmla="*/ 6747349 w 7467600"/>
              <a:gd name="connsiteY548" fmla="*/ 2160069 h 6858000"/>
              <a:gd name="connsiteX549" fmla="*/ 6760943 w 7467600"/>
              <a:gd name="connsiteY549" fmla="*/ 2177686 h 6858000"/>
              <a:gd name="connsiteX550" fmla="*/ 7021065 w 7467600"/>
              <a:gd name="connsiteY550" fmla="*/ 2498102 h 6858000"/>
              <a:gd name="connsiteX551" fmla="*/ 7155223 w 7467600"/>
              <a:gd name="connsiteY551" fmla="*/ 2650386 h 6858000"/>
              <a:gd name="connsiteX552" fmla="*/ 7203167 w 7467600"/>
              <a:gd name="connsiteY552" fmla="*/ 2697288 h 6858000"/>
              <a:gd name="connsiteX553" fmla="*/ 6937703 w 7467600"/>
              <a:gd name="connsiteY553" fmla="*/ 2321981 h 6858000"/>
              <a:gd name="connsiteX554" fmla="*/ 6591670 w 7467600"/>
              <a:gd name="connsiteY554" fmla="*/ 1988277 h 6858000"/>
              <a:gd name="connsiteX555" fmla="*/ 5798671 w 7467600"/>
              <a:gd name="connsiteY555" fmla="*/ 1981601 h 6858000"/>
              <a:gd name="connsiteX556" fmla="*/ 5754709 w 7467600"/>
              <a:gd name="connsiteY556" fmla="*/ 2071454 h 6858000"/>
              <a:gd name="connsiteX557" fmla="*/ 5763044 w 7467600"/>
              <a:gd name="connsiteY557" fmla="*/ 2842206 h 6858000"/>
              <a:gd name="connsiteX558" fmla="*/ 5764974 w 7467600"/>
              <a:gd name="connsiteY558" fmla="*/ 2799609 h 6858000"/>
              <a:gd name="connsiteX559" fmla="*/ 5767665 w 7467600"/>
              <a:gd name="connsiteY559" fmla="*/ 2666409 h 6858000"/>
              <a:gd name="connsiteX560" fmla="*/ 5763055 w 7467600"/>
              <a:gd name="connsiteY560" fmla="*/ 2579705 h 6858000"/>
              <a:gd name="connsiteX561" fmla="*/ 5758079 w 7467600"/>
              <a:gd name="connsiteY561" fmla="*/ 2492508 h 6858000"/>
              <a:gd name="connsiteX562" fmla="*/ 5779325 w 7467600"/>
              <a:gd name="connsiteY562" fmla="*/ 2197069 h 6858000"/>
              <a:gd name="connsiteX563" fmla="*/ 5798671 w 7467600"/>
              <a:gd name="connsiteY563" fmla="*/ 1981601 h 6858000"/>
              <a:gd name="connsiteX564" fmla="*/ 5829202 w 7467600"/>
              <a:gd name="connsiteY564" fmla="*/ 1971679 h 6858000"/>
              <a:gd name="connsiteX565" fmla="*/ 5809558 w 7467600"/>
              <a:gd name="connsiteY565" fmla="*/ 2198043 h 6858000"/>
              <a:gd name="connsiteX566" fmla="*/ 5788653 w 7467600"/>
              <a:gd name="connsiteY566" fmla="*/ 2489430 h 6858000"/>
              <a:gd name="connsiteX567" fmla="*/ 5793439 w 7467600"/>
              <a:gd name="connsiteY567" fmla="*/ 2575235 h 6858000"/>
              <a:gd name="connsiteX568" fmla="*/ 5796837 w 7467600"/>
              <a:gd name="connsiteY568" fmla="*/ 2637633 h 6858000"/>
              <a:gd name="connsiteX569" fmla="*/ 5818614 w 7467600"/>
              <a:gd name="connsiteY569" fmla="*/ 2473055 h 6858000"/>
              <a:gd name="connsiteX570" fmla="*/ 5829202 w 7467600"/>
              <a:gd name="connsiteY570" fmla="*/ 1971679 h 6858000"/>
              <a:gd name="connsiteX571" fmla="*/ 5911389 w 7467600"/>
              <a:gd name="connsiteY571" fmla="*/ 1898371 h 6858000"/>
              <a:gd name="connsiteX572" fmla="*/ 6237627 w 7467600"/>
              <a:gd name="connsiteY572" fmla="*/ 2231921 h 6858000"/>
              <a:gd name="connsiteX573" fmla="*/ 5911389 w 7467600"/>
              <a:gd name="connsiteY573" fmla="*/ 1898371 h 6858000"/>
              <a:gd name="connsiteX574" fmla="*/ 6944437 w 7467600"/>
              <a:gd name="connsiteY574" fmla="*/ 1575402 h 6858000"/>
              <a:gd name="connsiteX575" fmla="*/ 6304730 w 7467600"/>
              <a:gd name="connsiteY575" fmla="*/ 1766654 h 6858000"/>
              <a:gd name="connsiteX576" fmla="*/ 6944437 w 7467600"/>
              <a:gd name="connsiteY576" fmla="*/ 1575402 h 6858000"/>
              <a:gd name="connsiteX577" fmla="*/ 7019523 w 7467600"/>
              <a:gd name="connsiteY577" fmla="*/ 1519450 h 6858000"/>
              <a:gd name="connsiteX578" fmla="*/ 6298091 w 7467600"/>
              <a:gd name="connsiteY578" fmla="*/ 1737122 h 6858000"/>
              <a:gd name="connsiteX579" fmla="*/ 7019523 w 7467600"/>
              <a:gd name="connsiteY579" fmla="*/ 1519450 h 6858000"/>
              <a:gd name="connsiteX580" fmla="*/ 2399523 w 7467600"/>
              <a:gd name="connsiteY580" fmla="*/ 1428234 h 6858000"/>
              <a:gd name="connsiteX581" fmla="*/ 2224982 w 7467600"/>
              <a:gd name="connsiteY581" fmla="*/ 1826201 h 6858000"/>
              <a:gd name="connsiteX582" fmla="*/ 2096099 w 7467600"/>
              <a:gd name="connsiteY582" fmla="*/ 2345900 h 6858000"/>
              <a:gd name="connsiteX583" fmla="*/ 2283317 w 7467600"/>
              <a:gd name="connsiteY583" fmla="*/ 1796925 h 6858000"/>
              <a:gd name="connsiteX584" fmla="*/ 2399523 w 7467600"/>
              <a:gd name="connsiteY584" fmla="*/ 1428234 h 6858000"/>
              <a:gd name="connsiteX585" fmla="*/ 2448558 w 7467600"/>
              <a:gd name="connsiteY585" fmla="*/ 1373435 h 6858000"/>
              <a:gd name="connsiteX586" fmla="*/ 2312521 w 7467600"/>
              <a:gd name="connsiteY586" fmla="*/ 1806140 h 6858000"/>
              <a:gd name="connsiteX587" fmla="*/ 2127533 w 7467600"/>
              <a:gd name="connsiteY587" fmla="*/ 2348380 h 6858000"/>
              <a:gd name="connsiteX588" fmla="*/ 2358080 w 7467600"/>
              <a:gd name="connsiteY588" fmla="*/ 1866134 h 6858000"/>
              <a:gd name="connsiteX589" fmla="*/ 2407436 w 7467600"/>
              <a:gd name="connsiteY589" fmla="*/ 1651070 h 6858000"/>
              <a:gd name="connsiteX590" fmla="*/ 2448558 w 7467600"/>
              <a:gd name="connsiteY590" fmla="*/ 1373435 h 6858000"/>
              <a:gd name="connsiteX591" fmla="*/ 278707 w 7467600"/>
              <a:gd name="connsiteY591" fmla="*/ 1352270 h 6858000"/>
              <a:gd name="connsiteX592" fmla="*/ 321570 w 7467600"/>
              <a:gd name="connsiteY592" fmla="*/ 1861610 h 6858000"/>
              <a:gd name="connsiteX593" fmla="*/ 294281 w 7467600"/>
              <a:gd name="connsiteY593" fmla="*/ 1440658 h 6858000"/>
              <a:gd name="connsiteX594" fmla="*/ 278707 w 7467600"/>
              <a:gd name="connsiteY594" fmla="*/ 1352270 h 6858000"/>
              <a:gd name="connsiteX595" fmla="*/ 1423821 w 7467600"/>
              <a:gd name="connsiteY595" fmla="*/ 1351958 h 6858000"/>
              <a:gd name="connsiteX596" fmla="*/ 1638521 w 7467600"/>
              <a:gd name="connsiteY596" fmla="*/ 1908470 h 6858000"/>
              <a:gd name="connsiteX597" fmla="*/ 1754199 w 7467600"/>
              <a:gd name="connsiteY597" fmla="*/ 2149284 h 6858000"/>
              <a:gd name="connsiteX598" fmla="*/ 1908359 w 7467600"/>
              <a:gd name="connsiteY598" fmla="*/ 2364988 h 6858000"/>
              <a:gd name="connsiteX599" fmla="*/ 1647661 w 7467600"/>
              <a:gd name="connsiteY599" fmla="*/ 1825945 h 6858000"/>
              <a:gd name="connsiteX600" fmla="*/ 1423821 w 7467600"/>
              <a:gd name="connsiteY600" fmla="*/ 1351958 h 6858000"/>
              <a:gd name="connsiteX601" fmla="*/ 1431890 w 7467600"/>
              <a:gd name="connsiteY601" fmla="*/ 1306475 h 6858000"/>
              <a:gd name="connsiteX602" fmla="*/ 1507597 w 7467600"/>
              <a:gd name="connsiteY602" fmla="*/ 1446132 h 6858000"/>
              <a:gd name="connsiteX603" fmla="*/ 1674586 w 7467600"/>
              <a:gd name="connsiteY603" fmla="*/ 1813832 h 6858000"/>
              <a:gd name="connsiteX604" fmla="*/ 1815950 w 7467600"/>
              <a:gd name="connsiteY604" fmla="*/ 2128564 h 6858000"/>
              <a:gd name="connsiteX605" fmla="*/ 1984242 w 7467600"/>
              <a:gd name="connsiteY605" fmla="*/ 2430829 h 6858000"/>
              <a:gd name="connsiteX606" fmla="*/ 2014023 w 7467600"/>
              <a:gd name="connsiteY606" fmla="*/ 2450995 h 6858000"/>
              <a:gd name="connsiteX607" fmla="*/ 1747337 w 7467600"/>
              <a:gd name="connsiteY607" fmla="*/ 1855264 h 6858000"/>
              <a:gd name="connsiteX608" fmla="*/ 1533749 w 7467600"/>
              <a:gd name="connsiteY608" fmla="*/ 1478656 h 6858000"/>
              <a:gd name="connsiteX609" fmla="*/ 1431890 w 7467600"/>
              <a:gd name="connsiteY609" fmla="*/ 1306475 h 6858000"/>
              <a:gd name="connsiteX610" fmla="*/ 5052692 w 7467600"/>
              <a:gd name="connsiteY610" fmla="*/ 1292994 h 6858000"/>
              <a:gd name="connsiteX611" fmla="*/ 5200661 w 7467600"/>
              <a:gd name="connsiteY611" fmla="*/ 1635186 h 6858000"/>
              <a:gd name="connsiteX612" fmla="*/ 5297138 w 7467600"/>
              <a:gd name="connsiteY612" fmla="*/ 1906351 h 6858000"/>
              <a:gd name="connsiteX613" fmla="*/ 5052692 w 7467600"/>
              <a:gd name="connsiteY613" fmla="*/ 1292994 h 6858000"/>
              <a:gd name="connsiteX614" fmla="*/ 5009948 w 7467600"/>
              <a:gd name="connsiteY614" fmla="*/ 1273619 h 6858000"/>
              <a:gd name="connsiteX615" fmla="*/ 5121777 w 7467600"/>
              <a:gd name="connsiteY615" fmla="*/ 1654213 h 6858000"/>
              <a:gd name="connsiteX616" fmla="*/ 5293545 w 7467600"/>
              <a:gd name="connsiteY616" fmla="*/ 2072247 h 6858000"/>
              <a:gd name="connsiteX617" fmla="*/ 5294042 w 7467600"/>
              <a:gd name="connsiteY617" fmla="*/ 2065019 h 6858000"/>
              <a:gd name="connsiteX618" fmla="*/ 5171936 w 7467600"/>
              <a:gd name="connsiteY618" fmla="*/ 1647613 h 6858000"/>
              <a:gd name="connsiteX619" fmla="*/ 5009948 w 7467600"/>
              <a:gd name="connsiteY619" fmla="*/ 1273619 h 6858000"/>
              <a:gd name="connsiteX620" fmla="*/ 655236 w 7467600"/>
              <a:gd name="connsiteY620" fmla="*/ 1268632 h 6858000"/>
              <a:gd name="connsiteX621" fmla="*/ 839521 w 7467600"/>
              <a:gd name="connsiteY621" fmla="*/ 1685315 h 6858000"/>
              <a:gd name="connsiteX622" fmla="*/ 1109416 w 7467600"/>
              <a:gd name="connsiteY622" fmla="*/ 2061663 h 6858000"/>
              <a:gd name="connsiteX623" fmla="*/ 1298300 w 7467600"/>
              <a:gd name="connsiteY623" fmla="*/ 2247742 h 6858000"/>
              <a:gd name="connsiteX624" fmla="*/ 1125871 w 7467600"/>
              <a:gd name="connsiteY624" fmla="*/ 1989513 h 6858000"/>
              <a:gd name="connsiteX625" fmla="*/ 981574 w 7467600"/>
              <a:gd name="connsiteY625" fmla="*/ 1783157 h 6858000"/>
              <a:gd name="connsiteX626" fmla="*/ 922198 w 7467600"/>
              <a:gd name="connsiteY626" fmla="*/ 1677437 h 6858000"/>
              <a:gd name="connsiteX627" fmla="*/ 869293 w 7467600"/>
              <a:gd name="connsiteY627" fmla="*/ 1583214 h 6858000"/>
              <a:gd name="connsiteX628" fmla="*/ 751431 w 7467600"/>
              <a:gd name="connsiteY628" fmla="*/ 1405731 h 6858000"/>
              <a:gd name="connsiteX629" fmla="*/ 655236 w 7467600"/>
              <a:gd name="connsiteY629" fmla="*/ 1268632 h 6858000"/>
              <a:gd name="connsiteX630" fmla="*/ 6516292 w 7467600"/>
              <a:gd name="connsiteY630" fmla="*/ 1263064 h 6858000"/>
              <a:gd name="connsiteX631" fmla="*/ 5736320 w 7467600"/>
              <a:gd name="connsiteY631" fmla="*/ 1501803 h 6858000"/>
              <a:gd name="connsiteX632" fmla="*/ 6516292 w 7467600"/>
              <a:gd name="connsiteY632" fmla="*/ 1263064 h 6858000"/>
              <a:gd name="connsiteX633" fmla="*/ 291466 w 7467600"/>
              <a:gd name="connsiteY633" fmla="*/ 1250369 h 6858000"/>
              <a:gd name="connsiteX634" fmla="*/ 323180 w 7467600"/>
              <a:gd name="connsiteY634" fmla="*/ 1435283 h 6858000"/>
              <a:gd name="connsiteX635" fmla="*/ 349381 w 7467600"/>
              <a:gd name="connsiteY635" fmla="*/ 1875041 h 6858000"/>
              <a:gd name="connsiteX636" fmla="*/ 374363 w 7467600"/>
              <a:gd name="connsiteY636" fmla="*/ 1506494 h 6858000"/>
              <a:gd name="connsiteX637" fmla="*/ 302168 w 7467600"/>
              <a:gd name="connsiteY637" fmla="*/ 1274495 h 6858000"/>
              <a:gd name="connsiteX638" fmla="*/ 291466 w 7467600"/>
              <a:gd name="connsiteY638" fmla="*/ 1250369 h 6858000"/>
              <a:gd name="connsiteX639" fmla="*/ 678222 w 7467600"/>
              <a:gd name="connsiteY639" fmla="*/ 1248670 h 6858000"/>
              <a:gd name="connsiteX640" fmla="*/ 775536 w 7467600"/>
              <a:gd name="connsiteY640" fmla="*/ 1388015 h 6858000"/>
              <a:gd name="connsiteX641" fmla="*/ 894529 w 7467600"/>
              <a:gd name="connsiteY641" fmla="*/ 1567739 h 6858000"/>
              <a:gd name="connsiteX642" fmla="*/ 948000 w 7467600"/>
              <a:gd name="connsiteY642" fmla="*/ 1663088 h 6858000"/>
              <a:gd name="connsiteX643" fmla="*/ 1006812 w 7467600"/>
              <a:gd name="connsiteY643" fmla="*/ 1767683 h 6858000"/>
              <a:gd name="connsiteX644" fmla="*/ 1149133 w 7467600"/>
              <a:gd name="connsiteY644" fmla="*/ 1971513 h 6858000"/>
              <a:gd name="connsiteX645" fmla="*/ 1333952 w 7467600"/>
              <a:gd name="connsiteY645" fmla="*/ 2251620 h 6858000"/>
              <a:gd name="connsiteX646" fmla="*/ 1337329 w 7467600"/>
              <a:gd name="connsiteY646" fmla="*/ 2258350 h 6858000"/>
              <a:gd name="connsiteX647" fmla="*/ 1014726 w 7467600"/>
              <a:gd name="connsiteY647" fmla="*/ 1615556 h 6858000"/>
              <a:gd name="connsiteX648" fmla="*/ 678222 w 7467600"/>
              <a:gd name="connsiteY648" fmla="*/ 1248670 h 6858000"/>
              <a:gd name="connsiteX649" fmla="*/ 6691602 w 7467600"/>
              <a:gd name="connsiteY649" fmla="*/ 1140573 h 6858000"/>
              <a:gd name="connsiteX650" fmla="*/ 6571100 w 7467600"/>
              <a:gd name="connsiteY650" fmla="*/ 1183662 h 6858000"/>
              <a:gd name="connsiteX651" fmla="*/ 6241687 w 7467600"/>
              <a:gd name="connsiteY651" fmla="*/ 1257600 h 6858000"/>
              <a:gd name="connsiteX652" fmla="*/ 5693009 w 7467600"/>
              <a:gd name="connsiteY652" fmla="*/ 1478256 h 6858000"/>
              <a:gd name="connsiteX653" fmla="*/ 6548420 w 7467600"/>
              <a:gd name="connsiteY653" fmla="*/ 1214599 h 6858000"/>
              <a:gd name="connsiteX654" fmla="*/ 6605473 w 7467600"/>
              <a:gd name="connsiteY654" fmla="*/ 1184686 h 6858000"/>
              <a:gd name="connsiteX655" fmla="*/ 6691602 w 7467600"/>
              <a:gd name="connsiteY655" fmla="*/ 1140573 h 6858000"/>
              <a:gd name="connsiteX656" fmla="*/ 4002475 w 7467600"/>
              <a:gd name="connsiteY656" fmla="*/ 1037802 h 6858000"/>
              <a:gd name="connsiteX657" fmla="*/ 4000324 w 7467600"/>
              <a:gd name="connsiteY657" fmla="*/ 1039362 h 6858000"/>
              <a:gd name="connsiteX658" fmla="*/ 4002862 w 7467600"/>
              <a:gd name="connsiteY658" fmla="*/ 1042866 h 6858000"/>
              <a:gd name="connsiteX659" fmla="*/ 4002475 w 7467600"/>
              <a:gd name="connsiteY659" fmla="*/ 1037802 h 6858000"/>
              <a:gd name="connsiteX660" fmla="*/ 506322 w 7467600"/>
              <a:gd name="connsiteY660" fmla="*/ 1020997 h 6858000"/>
              <a:gd name="connsiteX661" fmla="*/ 533068 w 7467600"/>
              <a:gd name="connsiteY661" fmla="*/ 1029409 h 6858000"/>
              <a:gd name="connsiteX662" fmla="*/ 1232525 w 7467600"/>
              <a:gd name="connsiteY662" fmla="*/ 1804675 h 6858000"/>
              <a:gd name="connsiteX663" fmla="*/ 1388858 w 7467600"/>
              <a:gd name="connsiteY663" fmla="*/ 2368011 h 6858000"/>
              <a:gd name="connsiteX664" fmla="*/ 1384098 w 7467600"/>
              <a:gd name="connsiteY664" fmla="*/ 2378125 h 6858000"/>
              <a:gd name="connsiteX665" fmla="*/ 1425393 w 7467600"/>
              <a:gd name="connsiteY665" fmla="*/ 2589124 h 6858000"/>
              <a:gd name="connsiteX666" fmla="*/ 1424001 w 7467600"/>
              <a:gd name="connsiteY666" fmla="*/ 2597541 h 6858000"/>
              <a:gd name="connsiteX667" fmla="*/ 2152729 w 7467600"/>
              <a:gd name="connsiteY667" fmla="*/ 2864487 h 6858000"/>
              <a:gd name="connsiteX668" fmla="*/ 2020609 w 7467600"/>
              <a:gd name="connsiteY668" fmla="*/ 2539671 h 6858000"/>
              <a:gd name="connsiteX669" fmla="*/ 2018920 w 7467600"/>
              <a:gd name="connsiteY669" fmla="*/ 2536309 h 6858000"/>
              <a:gd name="connsiteX670" fmla="*/ 1342441 w 7467600"/>
              <a:gd name="connsiteY670" fmla="*/ 1173017 h 6858000"/>
              <a:gd name="connsiteX671" fmla="*/ 1367925 w 7467600"/>
              <a:gd name="connsiteY671" fmla="*/ 1135648 h 6858000"/>
              <a:gd name="connsiteX672" fmla="*/ 1771401 w 7467600"/>
              <a:gd name="connsiteY672" fmla="*/ 1806673 h 6858000"/>
              <a:gd name="connsiteX673" fmla="*/ 1972385 w 7467600"/>
              <a:gd name="connsiteY673" fmla="*/ 2198735 h 6858000"/>
              <a:gd name="connsiteX674" fmla="*/ 2040892 w 7467600"/>
              <a:gd name="connsiteY674" fmla="*/ 2405205 h 6858000"/>
              <a:gd name="connsiteX675" fmla="*/ 2131689 w 7467600"/>
              <a:gd name="connsiteY675" fmla="*/ 1936926 h 6858000"/>
              <a:gd name="connsiteX676" fmla="*/ 2454820 w 7467600"/>
              <a:gd name="connsiteY676" fmla="*/ 1248808 h 6858000"/>
              <a:gd name="connsiteX677" fmla="*/ 2492512 w 7467600"/>
              <a:gd name="connsiteY677" fmla="*/ 1302920 h 6858000"/>
              <a:gd name="connsiteX678" fmla="*/ 2081216 w 7467600"/>
              <a:gd name="connsiteY678" fmla="*/ 2527513 h 6858000"/>
              <a:gd name="connsiteX679" fmla="*/ 2081211 w 7467600"/>
              <a:gd name="connsiteY679" fmla="*/ 2528916 h 6858000"/>
              <a:gd name="connsiteX680" fmla="*/ 2199067 w 7467600"/>
              <a:gd name="connsiteY680" fmla="*/ 2884061 h 6858000"/>
              <a:gd name="connsiteX681" fmla="*/ 3192586 w 7467600"/>
              <a:gd name="connsiteY681" fmla="*/ 3411496 h 6858000"/>
              <a:gd name="connsiteX682" fmla="*/ 3182620 w 7467600"/>
              <a:gd name="connsiteY682" fmla="*/ 3483279 h 6858000"/>
              <a:gd name="connsiteX683" fmla="*/ 2435119 w 7467600"/>
              <a:gd name="connsiteY683" fmla="*/ 3080173 h 6858000"/>
              <a:gd name="connsiteX684" fmla="*/ 2410152 w 7467600"/>
              <a:gd name="connsiteY684" fmla="*/ 3063751 h 6858000"/>
              <a:gd name="connsiteX685" fmla="*/ 2408099 w 7467600"/>
              <a:gd name="connsiteY685" fmla="*/ 3064403 h 6858000"/>
              <a:gd name="connsiteX686" fmla="*/ 2407218 w 7467600"/>
              <a:gd name="connsiteY686" fmla="*/ 3070324 h 6858000"/>
              <a:gd name="connsiteX687" fmla="*/ 2380138 w 7467600"/>
              <a:gd name="connsiteY687" fmla="*/ 3099341 h 6858000"/>
              <a:gd name="connsiteX688" fmla="*/ 1765923 w 7467600"/>
              <a:gd name="connsiteY688" fmla="*/ 3581043 h 6858000"/>
              <a:gd name="connsiteX689" fmla="*/ 1702258 w 7467600"/>
              <a:gd name="connsiteY689" fmla="*/ 3612286 h 6858000"/>
              <a:gd name="connsiteX690" fmla="*/ 1538370 w 7467600"/>
              <a:gd name="connsiteY690" fmla="*/ 3811804 h 6858000"/>
              <a:gd name="connsiteX691" fmla="*/ 542867 w 7467600"/>
              <a:gd name="connsiteY691" fmla="*/ 4944092 h 6858000"/>
              <a:gd name="connsiteX692" fmla="*/ 515800 w 7467600"/>
              <a:gd name="connsiteY692" fmla="*/ 4862180 h 6858000"/>
              <a:gd name="connsiteX693" fmla="*/ 909145 w 7467600"/>
              <a:gd name="connsiteY693" fmla="*/ 4199225 h 6858000"/>
              <a:gd name="connsiteX694" fmla="*/ 1214067 w 7467600"/>
              <a:gd name="connsiteY694" fmla="*/ 3908561 h 6858000"/>
              <a:gd name="connsiteX695" fmla="*/ 640967 w 7467600"/>
              <a:gd name="connsiteY695" fmla="*/ 4105601 h 6858000"/>
              <a:gd name="connsiteX696" fmla="*/ 112563 w 7467600"/>
              <a:gd name="connsiteY696" fmla="*/ 4396952 h 6858000"/>
              <a:gd name="connsiteX697" fmla="*/ 0 w 7467600"/>
              <a:gd name="connsiteY697" fmla="*/ 4466006 h 6858000"/>
              <a:gd name="connsiteX698" fmla="*/ 0 w 7467600"/>
              <a:gd name="connsiteY698" fmla="*/ 4233763 h 6858000"/>
              <a:gd name="connsiteX699" fmla="*/ 36881 w 7467600"/>
              <a:gd name="connsiteY699" fmla="*/ 4200118 h 6858000"/>
              <a:gd name="connsiteX700" fmla="*/ 910534 w 7467600"/>
              <a:gd name="connsiteY700" fmla="*/ 3629753 h 6858000"/>
              <a:gd name="connsiteX701" fmla="*/ 1578717 w 7467600"/>
              <a:gd name="connsiteY701" fmla="*/ 3575982 h 6858000"/>
              <a:gd name="connsiteX702" fmla="*/ 2338780 w 7467600"/>
              <a:gd name="connsiteY702" fmla="*/ 3033725 h 6858000"/>
              <a:gd name="connsiteX703" fmla="*/ 1807991 w 7467600"/>
              <a:gd name="connsiteY703" fmla="*/ 2807184 h 6858000"/>
              <a:gd name="connsiteX704" fmla="*/ 1416358 w 7467600"/>
              <a:gd name="connsiteY704" fmla="*/ 3112571 h 6858000"/>
              <a:gd name="connsiteX705" fmla="*/ 939066 w 7467600"/>
              <a:gd name="connsiteY705" fmla="*/ 3378798 h 6858000"/>
              <a:gd name="connsiteX706" fmla="*/ 115099 w 7467600"/>
              <a:gd name="connsiteY706" fmla="*/ 3607650 h 6858000"/>
              <a:gd name="connsiteX707" fmla="*/ 97284 w 7467600"/>
              <a:gd name="connsiteY707" fmla="*/ 3520393 h 6858000"/>
              <a:gd name="connsiteX708" fmla="*/ 922050 w 7467600"/>
              <a:gd name="connsiteY708" fmla="*/ 3074867 h 6858000"/>
              <a:gd name="connsiteX709" fmla="*/ 1405265 w 7467600"/>
              <a:gd name="connsiteY709" fmla="*/ 3016319 h 6858000"/>
              <a:gd name="connsiteX710" fmla="*/ 1407512 w 7467600"/>
              <a:gd name="connsiteY710" fmla="*/ 3018001 h 6858000"/>
              <a:gd name="connsiteX711" fmla="*/ 1726266 w 7467600"/>
              <a:gd name="connsiteY711" fmla="*/ 2777274 h 6858000"/>
              <a:gd name="connsiteX712" fmla="*/ 625390 w 7467600"/>
              <a:gd name="connsiteY712" fmla="*/ 2514541 h 6858000"/>
              <a:gd name="connsiteX713" fmla="*/ 619799 w 7467600"/>
              <a:gd name="connsiteY713" fmla="*/ 2527180 h 6858000"/>
              <a:gd name="connsiteX714" fmla="*/ 310030 w 7467600"/>
              <a:gd name="connsiteY714" fmla="*/ 2771818 h 6858000"/>
              <a:gd name="connsiteX715" fmla="*/ 173877 w 7467600"/>
              <a:gd name="connsiteY715" fmla="*/ 2937056 h 6858000"/>
              <a:gd name="connsiteX716" fmla="*/ 77889 w 7467600"/>
              <a:gd name="connsiteY716" fmla="*/ 3138440 h 6858000"/>
              <a:gd name="connsiteX717" fmla="*/ 0 w 7467600"/>
              <a:gd name="connsiteY717" fmla="*/ 3271395 h 6858000"/>
              <a:gd name="connsiteX718" fmla="*/ 0 w 7467600"/>
              <a:gd name="connsiteY718" fmla="*/ 3153002 h 6858000"/>
              <a:gd name="connsiteX719" fmla="*/ 2386 w 7467600"/>
              <a:gd name="connsiteY719" fmla="*/ 3149203 h 6858000"/>
              <a:gd name="connsiteX720" fmla="*/ 89753 w 7467600"/>
              <a:gd name="connsiteY720" fmla="*/ 2987702 h 6858000"/>
              <a:gd name="connsiteX721" fmla="*/ 76869 w 7467600"/>
              <a:gd name="connsiteY721" fmla="*/ 3005404 h 6858000"/>
              <a:gd name="connsiteX722" fmla="*/ 32049 w 7467600"/>
              <a:gd name="connsiteY722" fmla="*/ 3065814 h 6858000"/>
              <a:gd name="connsiteX723" fmla="*/ 0 w 7467600"/>
              <a:gd name="connsiteY723" fmla="*/ 3108744 h 6858000"/>
              <a:gd name="connsiteX724" fmla="*/ 0 w 7467600"/>
              <a:gd name="connsiteY724" fmla="*/ 3058059 h 6858000"/>
              <a:gd name="connsiteX725" fmla="*/ 7610 w 7467600"/>
              <a:gd name="connsiteY725" fmla="*/ 3047889 h 6858000"/>
              <a:gd name="connsiteX726" fmla="*/ 52419 w 7467600"/>
              <a:gd name="connsiteY726" fmla="*/ 2987479 h 6858000"/>
              <a:gd name="connsiteX727" fmla="*/ 59142 w 7467600"/>
              <a:gd name="connsiteY727" fmla="*/ 2978488 h 6858000"/>
              <a:gd name="connsiteX728" fmla="*/ 0 w 7467600"/>
              <a:gd name="connsiteY728" fmla="*/ 3015334 h 6858000"/>
              <a:gd name="connsiteX729" fmla="*/ 0 w 7467600"/>
              <a:gd name="connsiteY729" fmla="*/ 2914286 h 6858000"/>
              <a:gd name="connsiteX730" fmla="*/ 36383 w 7467600"/>
              <a:gd name="connsiteY730" fmla="*/ 2901128 h 6858000"/>
              <a:gd name="connsiteX731" fmla="*/ 156329 w 7467600"/>
              <a:gd name="connsiteY731" fmla="*/ 2840533 h 6858000"/>
              <a:gd name="connsiteX732" fmla="*/ 358355 w 7467600"/>
              <a:gd name="connsiteY732" fmla="*/ 2620471 h 6858000"/>
              <a:gd name="connsiteX733" fmla="*/ 510577 w 7467600"/>
              <a:gd name="connsiteY733" fmla="*/ 2501244 h 6858000"/>
              <a:gd name="connsiteX734" fmla="*/ 211967 w 7467600"/>
              <a:gd name="connsiteY734" fmla="*/ 2479171 h 6858000"/>
              <a:gd name="connsiteX735" fmla="*/ 0 w 7467600"/>
              <a:gd name="connsiteY735" fmla="*/ 2476398 h 6858000"/>
              <a:gd name="connsiteX736" fmla="*/ 0 w 7467600"/>
              <a:gd name="connsiteY736" fmla="*/ 2389189 h 6858000"/>
              <a:gd name="connsiteX737" fmla="*/ 103062 w 7467600"/>
              <a:gd name="connsiteY737" fmla="*/ 2389518 h 6858000"/>
              <a:gd name="connsiteX738" fmla="*/ 510734 w 7467600"/>
              <a:gd name="connsiteY738" fmla="*/ 2416201 h 6858000"/>
              <a:gd name="connsiteX739" fmla="*/ 279257 w 7467600"/>
              <a:gd name="connsiteY739" fmla="*/ 2092102 h 6858000"/>
              <a:gd name="connsiteX740" fmla="*/ 65265 w 7467600"/>
              <a:gd name="connsiteY740" fmla="*/ 2006049 h 6858000"/>
              <a:gd name="connsiteX741" fmla="*/ 0 w 7467600"/>
              <a:gd name="connsiteY741" fmla="*/ 1982532 h 6858000"/>
              <a:gd name="connsiteX742" fmla="*/ 0 w 7467600"/>
              <a:gd name="connsiteY742" fmla="*/ 1912789 h 6858000"/>
              <a:gd name="connsiteX743" fmla="*/ 97460 w 7467600"/>
              <a:gd name="connsiteY743" fmla="*/ 1953725 h 6858000"/>
              <a:gd name="connsiteX744" fmla="*/ 221272 w 7467600"/>
              <a:gd name="connsiteY744" fmla="*/ 1980766 h 6858000"/>
              <a:gd name="connsiteX745" fmla="*/ 116765 w 7467600"/>
              <a:gd name="connsiteY745" fmla="*/ 1911033 h 6858000"/>
              <a:gd name="connsiteX746" fmla="*/ 16405 w 7467600"/>
              <a:gd name="connsiteY746" fmla="*/ 1803412 h 6858000"/>
              <a:gd name="connsiteX747" fmla="*/ 0 w 7467600"/>
              <a:gd name="connsiteY747" fmla="*/ 1784777 h 6858000"/>
              <a:gd name="connsiteX748" fmla="*/ 0 w 7467600"/>
              <a:gd name="connsiteY748" fmla="*/ 1740082 h 6858000"/>
              <a:gd name="connsiteX749" fmla="*/ 39394 w 7467600"/>
              <a:gd name="connsiteY749" fmla="*/ 1784856 h 6858000"/>
              <a:gd name="connsiteX750" fmla="*/ 135813 w 7467600"/>
              <a:gd name="connsiteY750" fmla="*/ 1888838 h 6858000"/>
              <a:gd name="connsiteX751" fmla="*/ 242575 w 7467600"/>
              <a:gd name="connsiteY751" fmla="*/ 1958841 h 6858000"/>
              <a:gd name="connsiteX752" fmla="*/ 82197 w 7467600"/>
              <a:gd name="connsiteY752" fmla="*/ 1754826 h 6858000"/>
              <a:gd name="connsiteX753" fmla="*/ 0 w 7467600"/>
              <a:gd name="connsiteY753" fmla="*/ 1679650 h 6858000"/>
              <a:gd name="connsiteX754" fmla="*/ 0 w 7467600"/>
              <a:gd name="connsiteY754" fmla="*/ 1602463 h 6858000"/>
              <a:gd name="connsiteX755" fmla="*/ 84689 w 7467600"/>
              <a:gd name="connsiteY755" fmla="*/ 1677442 h 6858000"/>
              <a:gd name="connsiteX756" fmla="*/ 298437 w 7467600"/>
              <a:gd name="connsiteY756" fmla="*/ 1968019 h 6858000"/>
              <a:gd name="connsiteX757" fmla="*/ 227269 w 7467600"/>
              <a:gd name="connsiteY757" fmla="*/ 1114064 h 6858000"/>
              <a:gd name="connsiteX758" fmla="*/ 248003 w 7467600"/>
              <a:gd name="connsiteY758" fmla="*/ 1089613 h 6858000"/>
              <a:gd name="connsiteX759" fmla="*/ 427020 w 7467600"/>
              <a:gd name="connsiteY759" fmla="*/ 1619803 h 6858000"/>
              <a:gd name="connsiteX760" fmla="*/ 340345 w 7467600"/>
              <a:gd name="connsiteY760" fmla="*/ 2027739 h 6858000"/>
              <a:gd name="connsiteX761" fmla="*/ 360865 w 7467600"/>
              <a:gd name="connsiteY761" fmla="*/ 2044827 h 6858000"/>
              <a:gd name="connsiteX762" fmla="*/ 560414 w 7467600"/>
              <a:gd name="connsiteY762" fmla="*/ 2421457 h 6858000"/>
              <a:gd name="connsiteX763" fmla="*/ 1359703 w 7467600"/>
              <a:gd name="connsiteY763" fmla="*/ 2578554 h 6858000"/>
              <a:gd name="connsiteX764" fmla="*/ 1359422 w 7467600"/>
              <a:gd name="connsiteY764" fmla="*/ 2577994 h 6858000"/>
              <a:gd name="connsiteX765" fmla="*/ 828701 w 7467600"/>
              <a:gd name="connsiteY765" fmla="*/ 1839520 h 6858000"/>
              <a:gd name="connsiteX766" fmla="*/ 494427 w 7467600"/>
              <a:gd name="connsiteY766" fmla="*/ 1092333 h 6858000"/>
              <a:gd name="connsiteX767" fmla="*/ 506322 w 7467600"/>
              <a:gd name="connsiteY767" fmla="*/ 1020997 h 6858000"/>
              <a:gd name="connsiteX768" fmla="*/ 4570198 w 7467600"/>
              <a:gd name="connsiteY768" fmla="*/ 978081 h 6858000"/>
              <a:gd name="connsiteX769" fmla="*/ 4523691 w 7467600"/>
              <a:gd name="connsiteY769" fmla="*/ 1127776 h 6858000"/>
              <a:gd name="connsiteX770" fmla="*/ 4509875 w 7467600"/>
              <a:gd name="connsiteY770" fmla="*/ 1167552 h 6858000"/>
              <a:gd name="connsiteX771" fmla="*/ 4478168 w 7467600"/>
              <a:gd name="connsiteY771" fmla="*/ 1260735 h 6858000"/>
              <a:gd name="connsiteX772" fmla="*/ 4409309 w 7467600"/>
              <a:gd name="connsiteY772" fmla="*/ 1666996 h 6858000"/>
              <a:gd name="connsiteX773" fmla="*/ 4370031 w 7467600"/>
              <a:gd name="connsiteY773" fmla="*/ 1955666 h 6858000"/>
              <a:gd name="connsiteX774" fmla="*/ 4570198 w 7467600"/>
              <a:gd name="connsiteY774" fmla="*/ 978081 h 6858000"/>
              <a:gd name="connsiteX775" fmla="*/ 4557898 w 7467600"/>
              <a:gd name="connsiteY775" fmla="*/ 900011 h 6858000"/>
              <a:gd name="connsiteX776" fmla="*/ 4344840 w 7467600"/>
              <a:gd name="connsiteY776" fmla="*/ 1922038 h 6858000"/>
              <a:gd name="connsiteX777" fmla="*/ 4378710 w 7467600"/>
              <a:gd name="connsiteY777" fmla="*/ 1665516 h 6858000"/>
              <a:gd name="connsiteX778" fmla="*/ 4448798 w 7467600"/>
              <a:gd name="connsiteY778" fmla="*/ 1253024 h 6858000"/>
              <a:gd name="connsiteX779" fmla="*/ 4480315 w 7467600"/>
              <a:gd name="connsiteY779" fmla="*/ 1158454 h 6858000"/>
              <a:gd name="connsiteX780" fmla="*/ 4494133 w 7467600"/>
              <a:gd name="connsiteY780" fmla="*/ 1118676 h 6858000"/>
              <a:gd name="connsiteX781" fmla="*/ 4557898 w 7467600"/>
              <a:gd name="connsiteY781" fmla="*/ 900011 h 6858000"/>
              <a:gd name="connsiteX782" fmla="*/ 5870151 w 7467600"/>
              <a:gd name="connsiteY782" fmla="*/ 898890 h 6858000"/>
              <a:gd name="connsiteX783" fmla="*/ 5861335 w 7467600"/>
              <a:gd name="connsiteY783" fmla="*/ 899177 h 6858000"/>
              <a:gd name="connsiteX784" fmla="*/ 5843702 w 7467600"/>
              <a:gd name="connsiteY784" fmla="*/ 899748 h 6858000"/>
              <a:gd name="connsiteX785" fmla="*/ 5651107 w 7467600"/>
              <a:gd name="connsiteY785" fmla="*/ 920306 h 6858000"/>
              <a:gd name="connsiteX786" fmla="*/ 5459407 w 7467600"/>
              <a:gd name="connsiteY786" fmla="*/ 940975 h 6858000"/>
              <a:gd name="connsiteX787" fmla="*/ 5374846 w 7467600"/>
              <a:gd name="connsiteY787" fmla="*/ 941988 h 6858000"/>
              <a:gd name="connsiteX788" fmla="*/ 5256105 w 7467600"/>
              <a:gd name="connsiteY788" fmla="*/ 945632 h 6858000"/>
              <a:gd name="connsiteX789" fmla="*/ 5107071 w 7467600"/>
              <a:gd name="connsiteY789" fmla="*/ 969720 h 6858000"/>
              <a:gd name="connsiteX790" fmla="*/ 4998681 w 7467600"/>
              <a:gd name="connsiteY790" fmla="*/ 988771 h 6858000"/>
              <a:gd name="connsiteX791" fmla="*/ 5870151 w 7467600"/>
              <a:gd name="connsiteY791" fmla="*/ 898890 h 6858000"/>
              <a:gd name="connsiteX792" fmla="*/ 5504425 w 7467600"/>
              <a:gd name="connsiteY792" fmla="*/ 848067 h 6858000"/>
              <a:gd name="connsiteX793" fmla="*/ 4968849 w 7467600"/>
              <a:gd name="connsiteY793" fmla="*/ 962318 h 6858000"/>
              <a:gd name="connsiteX794" fmla="*/ 5104039 w 7467600"/>
              <a:gd name="connsiteY794" fmla="*/ 940634 h 6858000"/>
              <a:gd name="connsiteX795" fmla="*/ 5256311 w 7467600"/>
              <a:gd name="connsiteY795" fmla="*/ 916490 h 6858000"/>
              <a:gd name="connsiteX796" fmla="*/ 5377381 w 7467600"/>
              <a:gd name="connsiteY796" fmla="*/ 912671 h 6858000"/>
              <a:gd name="connsiteX797" fmla="*/ 5460148 w 7467600"/>
              <a:gd name="connsiteY797" fmla="*/ 911442 h 6858000"/>
              <a:gd name="connsiteX798" fmla="*/ 5648971 w 7467600"/>
              <a:gd name="connsiteY798" fmla="*/ 891331 h 6858000"/>
              <a:gd name="connsiteX799" fmla="*/ 5844807 w 7467600"/>
              <a:gd name="connsiteY799" fmla="*/ 870718 h 6858000"/>
              <a:gd name="connsiteX800" fmla="*/ 5862975 w 7467600"/>
              <a:gd name="connsiteY800" fmla="*/ 869756 h 6858000"/>
              <a:gd name="connsiteX801" fmla="*/ 5920887 w 7467600"/>
              <a:gd name="connsiteY801" fmla="*/ 865929 h 6858000"/>
              <a:gd name="connsiteX802" fmla="*/ 5504425 w 7467600"/>
              <a:gd name="connsiteY802" fmla="*/ 848067 h 6858000"/>
              <a:gd name="connsiteX803" fmla="*/ 3607114 w 7467600"/>
              <a:gd name="connsiteY803" fmla="*/ 467441 h 6858000"/>
              <a:gd name="connsiteX804" fmla="*/ 3296242 w 7467600"/>
              <a:gd name="connsiteY804" fmla="*/ 807991 h 6858000"/>
              <a:gd name="connsiteX805" fmla="*/ 3174674 w 7467600"/>
              <a:gd name="connsiteY805" fmla="*/ 919759 h 6858000"/>
              <a:gd name="connsiteX806" fmla="*/ 3042978 w 7467600"/>
              <a:gd name="connsiteY806" fmla="*/ 1054894 h 6858000"/>
              <a:gd name="connsiteX807" fmla="*/ 2968914 w 7467600"/>
              <a:gd name="connsiteY807" fmla="*/ 1133756 h 6858000"/>
              <a:gd name="connsiteX808" fmla="*/ 3103823 w 7467600"/>
              <a:gd name="connsiteY808" fmla="*/ 1026814 h 6858000"/>
              <a:gd name="connsiteX809" fmla="*/ 3607114 w 7467600"/>
              <a:gd name="connsiteY809" fmla="*/ 467441 h 6858000"/>
              <a:gd name="connsiteX810" fmla="*/ 3744487 w 7467600"/>
              <a:gd name="connsiteY810" fmla="*/ 383136 h 6858000"/>
              <a:gd name="connsiteX811" fmla="*/ 3970213 w 7467600"/>
              <a:gd name="connsiteY811" fmla="*/ 995559 h 6858000"/>
              <a:gd name="connsiteX812" fmla="*/ 3744487 w 7467600"/>
              <a:gd name="connsiteY812" fmla="*/ 383136 h 6858000"/>
              <a:gd name="connsiteX813" fmla="*/ 3624562 w 7467600"/>
              <a:gd name="connsiteY813" fmla="*/ 367041 h 6858000"/>
              <a:gd name="connsiteX814" fmla="*/ 3489712 w 7467600"/>
              <a:gd name="connsiteY814" fmla="*/ 485386 h 6858000"/>
              <a:gd name="connsiteX815" fmla="*/ 3182994 w 7467600"/>
              <a:gd name="connsiteY815" fmla="*/ 828265 h 6858000"/>
              <a:gd name="connsiteX816" fmla="*/ 2892114 w 7467600"/>
              <a:gd name="connsiteY816" fmla="*/ 1172635 h 6858000"/>
              <a:gd name="connsiteX817" fmla="*/ 3021459 w 7467600"/>
              <a:gd name="connsiteY817" fmla="*/ 1035385 h 6858000"/>
              <a:gd name="connsiteX818" fmla="*/ 3153873 w 7467600"/>
              <a:gd name="connsiteY818" fmla="*/ 898971 h 6858000"/>
              <a:gd name="connsiteX819" fmla="*/ 3276511 w 7467600"/>
              <a:gd name="connsiteY819" fmla="*/ 786423 h 6858000"/>
              <a:gd name="connsiteX820" fmla="*/ 3584154 w 7467600"/>
              <a:gd name="connsiteY820" fmla="*/ 448218 h 6858000"/>
              <a:gd name="connsiteX821" fmla="*/ 3624562 w 7467600"/>
              <a:gd name="connsiteY821" fmla="*/ 367041 h 6858000"/>
              <a:gd name="connsiteX822" fmla="*/ 3766672 w 7467600"/>
              <a:gd name="connsiteY822" fmla="*/ 359429 h 6858000"/>
              <a:gd name="connsiteX823" fmla="*/ 3996338 w 7467600"/>
              <a:gd name="connsiteY823" fmla="*/ 968237 h 6858000"/>
              <a:gd name="connsiteX824" fmla="*/ 3766672 w 7467600"/>
              <a:gd name="connsiteY824" fmla="*/ 359429 h 6858000"/>
              <a:gd name="connsiteX825" fmla="*/ 5805386 w 7467600"/>
              <a:gd name="connsiteY825" fmla="*/ 239240 h 6858000"/>
              <a:gd name="connsiteX826" fmla="*/ 5736947 w 7467600"/>
              <a:gd name="connsiteY826" fmla="*/ 261367 h 6858000"/>
              <a:gd name="connsiteX827" fmla="*/ 5427012 w 7467600"/>
              <a:gd name="connsiteY827" fmla="*/ 311272 h 6858000"/>
              <a:gd name="connsiteX828" fmla="*/ 5147818 w 7467600"/>
              <a:gd name="connsiteY828" fmla="*/ 322112 h 6858000"/>
              <a:gd name="connsiteX829" fmla="*/ 5060854 w 7467600"/>
              <a:gd name="connsiteY829" fmla="*/ 311882 h 6858000"/>
              <a:gd name="connsiteX830" fmla="*/ 4945989 w 7467600"/>
              <a:gd name="connsiteY830" fmla="*/ 300516 h 6858000"/>
              <a:gd name="connsiteX831" fmla="*/ 5410479 w 7467600"/>
              <a:gd name="connsiteY831" fmla="*/ 348434 h 6858000"/>
              <a:gd name="connsiteX832" fmla="*/ 5805386 w 7467600"/>
              <a:gd name="connsiteY832" fmla="*/ 239240 h 6858000"/>
              <a:gd name="connsiteX833" fmla="*/ 5905192 w 7467600"/>
              <a:gd name="connsiteY833" fmla="*/ 163079 h 6858000"/>
              <a:gd name="connsiteX834" fmla="*/ 5865655 w 7467600"/>
              <a:gd name="connsiteY834" fmla="*/ 171901 h 6858000"/>
              <a:gd name="connsiteX835" fmla="*/ 5259740 w 7467600"/>
              <a:gd name="connsiteY835" fmla="*/ 257013 h 6858000"/>
              <a:gd name="connsiteX836" fmla="*/ 5208466 w 7467600"/>
              <a:gd name="connsiteY836" fmla="*/ 257550 h 6858000"/>
              <a:gd name="connsiteX837" fmla="*/ 4980204 w 7467600"/>
              <a:gd name="connsiteY837" fmla="*/ 271903 h 6858000"/>
              <a:gd name="connsiteX838" fmla="*/ 5068068 w 7467600"/>
              <a:gd name="connsiteY838" fmla="*/ 282244 h 6858000"/>
              <a:gd name="connsiteX839" fmla="*/ 5153231 w 7467600"/>
              <a:gd name="connsiteY839" fmla="*/ 292240 h 6858000"/>
              <a:gd name="connsiteX840" fmla="*/ 5426491 w 7467600"/>
              <a:gd name="connsiteY840" fmla="*/ 281128 h 6858000"/>
              <a:gd name="connsiteX841" fmla="*/ 5731212 w 7467600"/>
              <a:gd name="connsiteY841" fmla="*/ 231951 h 6858000"/>
              <a:gd name="connsiteX842" fmla="*/ 5905192 w 7467600"/>
              <a:gd name="connsiteY842" fmla="*/ 163079 h 6858000"/>
              <a:gd name="connsiteX843" fmla="*/ 5944437 w 7467600"/>
              <a:gd name="connsiteY843" fmla="*/ 113829 h 6858000"/>
              <a:gd name="connsiteX844" fmla="*/ 5825032 w 7467600"/>
              <a:gd name="connsiteY844" fmla="*/ 146405 h 6858000"/>
              <a:gd name="connsiteX845" fmla="*/ 4955599 w 7467600"/>
              <a:gd name="connsiteY845" fmla="*/ 247008 h 6858000"/>
              <a:gd name="connsiteX846" fmla="*/ 5210104 w 7467600"/>
              <a:gd name="connsiteY846" fmla="*/ 228123 h 6858000"/>
              <a:gd name="connsiteX847" fmla="*/ 5261015 w 7467600"/>
              <a:gd name="connsiteY847" fmla="*/ 227087 h 6858000"/>
              <a:gd name="connsiteX848" fmla="*/ 5861181 w 7467600"/>
              <a:gd name="connsiteY848" fmla="*/ 143093 h 6858000"/>
              <a:gd name="connsiteX849" fmla="*/ 5961252 w 7467600"/>
              <a:gd name="connsiteY849" fmla="*/ 114820 h 6858000"/>
              <a:gd name="connsiteX850" fmla="*/ 5944437 w 7467600"/>
              <a:gd name="connsiteY850" fmla="*/ 113829 h 6858000"/>
              <a:gd name="connsiteX851" fmla="*/ 3882765 w 7467600"/>
              <a:gd name="connsiteY851" fmla="*/ 0 h 6858000"/>
              <a:gd name="connsiteX852" fmla="*/ 3995099 w 7467600"/>
              <a:gd name="connsiteY852" fmla="*/ 0 h 6858000"/>
              <a:gd name="connsiteX853" fmla="*/ 4163818 w 7467600"/>
              <a:gd name="connsiteY853" fmla="*/ 234104 h 6858000"/>
              <a:gd name="connsiteX854" fmla="*/ 4172099 w 7467600"/>
              <a:gd name="connsiteY854" fmla="*/ 234207 h 6858000"/>
              <a:gd name="connsiteX855" fmla="*/ 4784282 w 7467600"/>
              <a:gd name="connsiteY855" fmla="*/ 276561 h 6858000"/>
              <a:gd name="connsiteX856" fmla="*/ 4801687 w 7467600"/>
              <a:gd name="connsiteY856" fmla="*/ 267764 h 6858000"/>
              <a:gd name="connsiteX857" fmla="*/ 6082788 w 7467600"/>
              <a:gd name="connsiteY857" fmla="*/ 64119 h 6858000"/>
              <a:gd name="connsiteX858" fmla="*/ 6099442 w 7467600"/>
              <a:gd name="connsiteY858" fmla="*/ 82568 h 6858000"/>
              <a:gd name="connsiteX859" fmla="*/ 4804137 w 7467600"/>
              <a:gd name="connsiteY859" fmla="*/ 320931 h 6858000"/>
              <a:gd name="connsiteX860" fmla="*/ 4227047 w 7467600"/>
              <a:gd name="connsiteY860" fmla="*/ 313415 h 6858000"/>
              <a:gd name="connsiteX861" fmla="*/ 4346041 w 7467600"/>
              <a:gd name="connsiteY861" fmla="*/ 456086 h 6858000"/>
              <a:gd name="connsiteX862" fmla="*/ 4870967 w 7467600"/>
              <a:gd name="connsiteY862" fmla="*/ 963061 h 6858000"/>
              <a:gd name="connsiteX863" fmla="*/ 4889647 w 7467600"/>
              <a:gd name="connsiteY863" fmla="*/ 957147 h 6858000"/>
              <a:gd name="connsiteX864" fmla="*/ 5422504 w 7467600"/>
              <a:gd name="connsiteY864" fmla="*/ 805191 h 6858000"/>
              <a:gd name="connsiteX865" fmla="*/ 6087656 w 7467600"/>
              <a:gd name="connsiteY865" fmla="*/ 826703 h 6858000"/>
              <a:gd name="connsiteX866" fmla="*/ 6058717 w 7467600"/>
              <a:gd name="connsiteY866" fmla="*/ 865992 h 6858000"/>
              <a:gd name="connsiteX867" fmla="*/ 4974153 w 7467600"/>
              <a:gd name="connsiteY867" fmla="*/ 1045456 h 6858000"/>
              <a:gd name="connsiteX868" fmla="*/ 5627835 w 7467600"/>
              <a:gd name="connsiteY868" fmla="*/ 1472077 h 6858000"/>
              <a:gd name="connsiteX869" fmla="*/ 5629817 w 7467600"/>
              <a:gd name="connsiteY869" fmla="*/ 1471412 h 6858000"/>
              <a:gd name="connsiteX870" fmla="*/ 5634124 w 7467600"/>
              <a:gd name="connsiteY870" fmla="*/ 1470572 h 6858000"/>
              <a:gd name="connsiteX871" fmla="*/ 5755832 w 7467600"/>
              <a:gd name="connsiteY871" fmla="*/ 1383886 h 6858000"/>
              <a:gd name="connsiteX872" fmla="*/ 6014186 w 7467600"/>
              <a:gd name="connsiteY872" fmla="*/ 1279799 h 6858000"/>
              <a:gd name="connsiteX873" fmla="*/ 6901619 w 7467600"/>
              <a:gd name="connsiteY873" fmla="*/ 1047874 h 6858000"/>
              <a:gd name="connsiteX874" fmla="*/ 6931566 w 7467600"/>
              <a:gd name="connsiteY874" fmla="*/ 1062034 h 6858000"/>
              <a:gd name="connsiteX875" fmla="*/ 5790982 w 7467600"/>
              <a:gd name="connsiteY875" fmla="*/ 1561380 h 6858000"/>
              <a:gd name="connsiteX876" fmla="*/ 6188971 w 7467600"/>
              <a:gd name="connsiteY876" fmla="*/ 1755168 h 6858000"/>
              <a:gd name="connsiteX877" fmla="*/ 6202446 w 7467600"/>
              <a:gd name="connsiteY877" fmla="*/ 1752268 h 6858000"/>
              <a:gd name="connsiteX878" fmla="*/ 7179560 w 7467600"/>
              <a:gd name="connsiteY878" fmla="*/ 1467551 h 6858000"/>
              <a:gd name="connsiteX879" fmla="*/ 7158730 w 7467600"/>
              <a:gd name="connsiteY879" fmla="*/ 1507835 h 6858000"/>
              <a:gd name="connsiteX880" fmla="*/ 6326959 w 7467600"/>
              <a:gd name="connsiteY880" fmla="*/ 1817686 h 6858000"/>
              <a:gd name="connsiteX881" fmla="*/ 6537433 w 7467600"/>
              <a:gd name="connsiteY881" fmla="*/ 1907790 h 6858000"/>
              <a:gd name="connsiteX882" fmla="*/ 6550221 w 7467600"/>
              <a:gd name="connsiteY882" fmla="*/ 1910729 h 6858000"/>
              <a:gd name="connsiteX883" fmla="*/ 6964438 w 7467600"/>
              <a:gd name="connsiteY883" fmla="*/ 2209505 h 6858000"/>
              <a:gd name="connsiteX884" fmla="*/ 7367862 w 7467600"/>
              <a:gd name="connsiteY884" fmla="*/ 2806833 h 6858000"/>
              <a:gd name="connsiteX885" fmla="*/ 7364329 w 7467600"/>
              <a:gd name="connsiteY885" fmla="*/ 2826907 h 6858000"/>
              <a:gd name="connsiteX886" fmla="*/ 7290545 w 7467600"/>
              <a:gd name="connsiteY886" fmla="*/ 2850663 h 6858000"/>
              <a:gd name="connsiteX887" fmla="*/ 6472036 w 7467600"/>
              <a:gd name="connsiteY887" fmla="*/ 1959003 h 6858000"/>
              <a:gd name="connsiteX888" fmla="*/ 5792897 w 7467600"/>
              <a:gd name="connsiteY888" fmla="*/ 1647747 h 6858000"/>
              <a:gd name="connsiteX889" fmla="*/ 5842751 w 7467600"/>
              <a:gd name="connsiteY889" fmla="*/ 1816112 h 6858000"/>
              <a:gd name="connsiteX890" fmla="*/ 5847424 w 7467600"/>
              <a:gd name="connsiteY890" fmla="*/ 1815776 h 6858000"/>
              <a:gd name="connsiteX891" fmla="*/ 6399821 w 7467600"/>
              <a:gd name="connsiteY891" fmla="*/ 2344799 h 6858000"/>
              <a:gd name="connsiteX892" fmla="*/ 6323232 w 7467600"/>
              <a:gd name="connsiteY892" fmla="*/ 2389634 h 6858000"/>
              <a:gd name="connsiteX893" fmla="*/ 5942958 w 7467600"/>
              <a:gd name="connsiteY893" fmla="*/ 2077708 h 6858000"/>
              <a:gd name="connsiteX894" fmla="*/ 5921559 w 7467600"/>
              <a:gd name="connsiteY894" fmla="*/ 2378596 h 6858000"/>
              <a:gd name="connsiteX895" fmla="*/ 5817651 w 7467600"/>
              <a:gd name="connsiteY895" fmla="*/ 3023919 h 6858000"/>
              <a:gd name="connsiteX896" fmla="*/ 5729634 w 7467600"/>
              <a:gd name="connsiteY896" fmla="*/ 3051849 h 6858000"/>
              <a:gd name="connsiteX897" fmla="*/ 5611018 w 7467600"/>
              <a:gd name="connsiteY897" fmla="*/ 2316769 h 6858000"/>
              <a:gd name="connsiteX898" fmla="*/ 5687608 w 7467600"/>
              <a:gd name="connsiteY898" fmla="*/ 2039972 h 6858000"/>
              <a:gd name="connsiteX899" fmla="*/ 5657554 w 7467600"/>
              <a:gd name="connsiteY899" fmla="*/ 1576445 h 6858000"/>
              <a:gd name="connsiteX900" fmla="*/ 5150475 w 7467600"/>
              <a:gd name="connsiteY900" fmla="*/ 1274012 h 6858000"/>
              <a:gd name="connsiteX901" fmla="*/ 5349142 w 7467600"/>
              <a:gd name="connsiteY901" fmla="*/ 2204405 h 6858000"/>
              <a:gd name="connsiteX902" fmla="*/ 5262214 w 7467600"/>
              <a:gd name="connsiteY902" fmla="*/ 2233836 h 6858000"/>
              <a:gd name="connsiteX903" fmla="*/ 4981539 w 7467600"/>
              <a:gd name="connsiteY903" fmla="*/ 1542201 h 6858000"/>
              <a:gd name="connsiteX904" fmla="*/ 4958461 w 7467600"/>
              <a:gd name="connsiteY904" fmla="*/ 1136957 h 6858000"/>
              <a:gd name="connsiteX905" fmla="*/ 4655015 w 7467600"/>
              <a:gd name="connsiteY905" fmla="*/ 891426 h 6858000"/>
              <a:gd name="connsiteX906" fmla="*/ 4348002 w 7467600"/>
              <a:gd name="connsiteY906" fmla="*/ 2205895 h 6858000"/>
              <a:gd name="connsiteX907" fmla="*/ 4262250 w 7467600"/>
              <a:gd name="connsiteY907" fmla="*/ 2219972 h 6858000"/>
              <a:gd name="connsiteX908" fmla="*/ 4550611 w 7467600"/>
              <a:gd name="connsiteY908" fmla="*/ 817540 h 6858000"/>
              <a:gd name="connsiteX909" fmla="*/ 4564418 w 7467600"/>
              <a:gd name="connsiteY909" fmla="*/ 808293 h 6858000"/>
              <a:gd name="connsiteX910" fmla="*/ 4266388 w 7467600"/>
              <a:gd name="connsiteY910" fmla="*/ 500083 h 6858000"/>
              <a:gd name="connsiteX911" fmla="*/ 4032842 w 7467600"/>
              <a:gd name="connsiteY911" fmla="*/ 211809 h 6858000"/>
              <a:gd name="connsiteX912" fmla="*/ 3882765 w 7467600"/>
              <a:gd name="connsiteY912" fmla="*/ 0 h 6858000"/>
              <a:gd name="connsiteX913" fmla="*/ 3721337 w 7467600"/>
              <a:gd name="connsiteY913" fmla="*/ 0 h 6858000"/>
              <a:gd name="connsiteX914" fmla="*/ 3797544 w 7467600"/>
              <a:gd name="connsiteY914" fmla="*/ 0 h 6858000"/>
              <a:gd name="connsiteX915" fmla="*/ 3775734 w 7467600"/>
              <a:gd name="connsiteY915" fmla="*/ 95131 h 6858000"/>
              <a:gd name="connsiteX916" fmla="*/ 3724807 w 7467600"/>
              <a:gd name="connsiteY916" fmla="*/ 272257 h 6858000"/>
              <a:gd name="connsiteX917" fmla="*/ 3726844 w 7467600"/>
              <a:gd name="connsiteY917" fmla="*/ 282988 h 6858000"/>
              <a:gd name="connsiteX918" fmla="*/ 3742664 w 7467600"/>
              <a:gd name="connsiteY918" fmla="*/ 279918 h 6858000"/>
              <a:gd name="connsiteX919" fmla="*/ 4103910 w 7467600"/>
              <a:gd name="connsiteY919" fmla="*/ 1161917 h 6858000"/>
              <a:gd name="connsiteX920" fmla="*/ 4020269 w 7467600"/>
              <a:gd name="connsiteY920" fmla="*/ 1200406 h 6858000"/>
              <a:gd name="connsiteX921" fmla="*/ 3674882 w 7467600"/>
              <a:gd name="connsiteY921" fmla="*/ 488524 h 6858000"/>
              <a:gd name="connsiteX922" fmla="*/ 3132682 w 7467600"/>
              <a:gd name="connsiteY922" fmla="*/ 1072284 h 6858000"/>
              <a:gd name="connsiteX923" fmla="*/ 2716346 w 7467600"/>
              <a:gd name="connsiteY923" fmla="*/ 1276376 h 6858000"/>
              <a:gd name="connsiteX924" fmla="*/ 2716772 w 7467600"/>
              <a:gd name="connsiteY924" fmla="*/ 1255462 h 6858000"/>
              <a:gd name="connsiteX925" fmla="*/ 3471096 w 7467600"/>
              <a:gd name="connsiteY925" fmla="*/ 437072 h 6858000"/>
              <a:gd name="connsiteX926" fmla="*/ 3639057 w 7467600"/>
              <a:gd name="connsiteY926" fmla="*/ 286334 h 6858000"/>
              <a:gd name="connsiteX927" fmla="*/ 3640309 w 7467600"/>
              <a:gd name="connsiteY927" fmla="*/ 284664 h 6858000"/>
              <a:gd name="connsiteX928" fmla="*/ 3646022 w 7467600"/>
              <a:gd name="connsiteY928" fmla="*/ 276711 h 6858000"/>
              <a:gd name="connsiteX929" fmla="*/ 3707943 w 7467600"/>
              <a:gd name="connsiteY929" fmla="*/ 65958 h 6858000"/>
              <a:gd name="connsiteX930" fmla="*/ 3721337 w 7467600"/>
              <a:gd name="connsiteY930" fmla="*/ 0 h 6858000"/>
              <a:gd name="connsiteX931" fmla="*/ 2867960 w 7467600"/>
              <a:gd name="connsiteY931" fmla="*/ 0 h 6858000"/>
              <a:gd name="connsiteX932" fmla="*/ 2926351 w 7467600"/>
              <a:gd name="connsiteY932" fmla="*/ 0 h 6858000"/>
              <a:gd name="connsiteX933" fmla="*/ 2902823 w 7467600"/>
              <a:gd name="connsiteY933" fmla="*/ 262929 h 6858000"/>
              <a:gd name="connsiteX934" fmla="*/ 2940663 w 7467600"/>
              <a:gd name="connsiteY934" fmla="*/ 140884 h 6858000"/>
              <a:gd name="connsiteX935" fmla="*/ 2947039 w 7467600"/>
              <a:gd name="connsiteY935" fmla="*/ 122524 h 6858000"/>
              <a:gd name="connsiteX936" fmla="*/ 2984316 w 7467600"/>
              <a:gd name="connsiteY936" fmla="*/ 0 h 6858000"/>
              <a:gd name="connsiteX937" fmla="*/ 3016114 w 7467600"/>
              <a:gd name="connsiteY937" fmla="*/ 0 h 6858000"/>
              <a:gd name="connsiteX938" fmla="*/ 2979949 w 7467600"/>
              <a:gd name="connsiteY938" fmla="*/ 119274 h 6858000"/>
              <a:gd name="connsiteX939" fmla="*/ 3023879 w 7467600"/>
              <a:gd name="connsiteY939" fmla="*/ 0 h 6858000"/>
              <a:gd name="connsiteX940" fmla="*/ 3105400 w 7467600"/>
              <a:gd name="connsiteY940" fmla="*/ 0 h 6858000"/>
              <a:gd name="connsiteX941" fmla="*/ 3094669 w 7467600"/>
              <a:gd name="connsiteY941" fmla="*/ 30308 h 6858000"/>
              <a:gd name="connsiteX942" fmla="*/ 2901945 w 7467600"/>
              <a:gd name="connsiteY942" fmla="*/ 466538 h 6858000"/>
              <a:gd name="connsiteX943" fmla="*/ 2815209 w 7467600"/>
              <a:gd name="connsiteY943" fmla="*/ 497361 h 6858000"/>
              <a:gd name="connsiteX944" fmla="*/ 2844845 w 7467600"/>
              <a:gd name="connsiteY944" fmla="*/ 127638 h 6858000"/>
              <a:gd name="connsiteX945" fmla="*/ 2867960 w 7467600"/>
              <a:gd name="connsiteY945" fmla="*/ 0 h 6858000"/>
              <a:gd name="connsiteX946" fmla="*/ 1057230 w 7467600"/>
              <a:gd name="connsiteY946" fmla="*/ 0 h 6858000"/>
              <a:gd name="connsiteX947" fmla="*/ 1111003 w 7467600"/>
              <a:gd name="connsiteY947" fmla="*/ 0 h 6858000"/>
              <a:gd name="connsiteX948" fmla="*/ 1125553 w 7467600"/>
              <a:gd name="connsiteY948" fmla="*/ 52588 h 6858000"/>
              <a:gd name="connsiteX949" fmla="*/ 1304276 w 7467600"/>
              <a:gd name="connsiteY949" fmla="*/ 476275 h 6858000"/>
              <a:gd name="connsiteX950" fmla="*/ 1492066 w 7467600"/>
              <a:gd name="connsiteY950" fmla="*/ 886333 h 6858000"/>
              <a:gd name="connsiteX951" fmla="*/ 1423698 w 7467600"/>
              <a:gd name="connsiteY951" fmla="*/ 710817 h 6858000"/>
              <a:gd name="connsiteX952" fmla="*/ 1357609 w 7467600"/>
              <a:gd name="connsiteY952" fmla="*/ 532892 h 6858000"/>
              <a:gd name="connsiteX953" fmla="*/ 1309550 w 7467600"/>
              <a:gd name="connsiteY953" fmla="*/ 374031 h 6858000"/>
              <a:gd name="connsiteX954" fmla="*/ 1193673 w 7467600"/>
              <a:gd name="connsiteY954" fmla="*/ 49533 h 6858000"/>
              <a:gd name="connsiteX955" fmla="*/ 1164391 w 7467600"/>
              <a:gd name="connsiteY955" fmla="*/ 0 h 6858000"/>
              <a:gd name="connsiteX956" fmla="*/ 1200666 w 7467600"/>
              <a:gd name="connsiteY956" fmla="*/ 0 h 6858000"/>
              <a:gd name="connsiteX957" fmla="*/ 1223408 w 7467600"/>
              <a:gd name="connsiteY957" fmla="*/ 38996 h 6858000"/>
              <a:gd name="connsiteX958" fmla="*/ 1339635 w 7467600"/>
              <a:gd name="connsiteY958" fmla="*/ 365517 h 6858000"/>
              <a:gd name="connsiteX959" fmla="*/ 1387469 w 7467600"/>
              <a:gd name="connsiteY959" fmla="*/ 523079 h 6858000"/>
              <a:gd name="connsiteX960" fmla="*/ 1452685 w 7467600"/>
              <a:gd name="connsiteY960" fmla="*/ 699806 h 6858000"/>
              <a:gd name="connsiteX961" fmla="*/ 1492092 w 7467600"/>
              <a:gd name="connsiteY961" fmla="*/ 800424 h 6858000"/>
              <a:gd name="connsiteX962" fmla="*/ 1455302 w 7467600"/>
              <a:gd name="connsiteY962" fmla="*/ 632913 h 6858000"/>
              <a:gd name="connsiteX963" fmla="*/ 1222336 w 7467600"/>
              <a:gd name="connsiteY963" fmla="*/ 9480 h 6858000"/>
              <a:gd name="connsiteX964" fmla="*/ 1214634 w 7467600"/>
              <a:gd name="connsiteY964" fmla="*/ 0 h 6858000"/>
              <a:gd name="connsiteX965" fmla="*/ 1289827 w 7467600"/>
              <a:gd name="connsiteY965" fmla="*/ 0 h 6858000"/>
              <a:gd name="connsiteX966" fmla="*/ 1321076 w 7467600"/>
              <a:gd name="connsiteY966" fmla="*/ 59722 h 6858000"/>
              <a:gd name="connsiteX967" fmla="*/ 1512579 w 7467600"/>
              <a:gd name="connsiteY967" fmla="*/ 626441 h 6858000"/>
              <a:gd name="connsiteX968" fmla="*/ 1506076 w 7467600"/>
              <a:gd name="connsiteY968" fmla="*/ 1089289 h 6858000"/>
              <a:gd name="connsiteX969" fmla="*/ 1486346 w 7467600"/>
              <a:gd name="connsiteY969" fmla="*/ 1079919 h 6858000"/>
              <a:gd name="connsiteX970" fmla="*/ 1070511 w 7467600"/>
              <a:gd name="connsiteY970" fmla="*/ 48609 h 6858000"/>
              <a:gd name="connsiteX971" fmla="*/ 1057230 w 7467600"/>
              <a:gd name="connsiteY971" fmla="*/ 0 h 6858000"/>
              <a:gd name="connsiteX972" fmla="*/ 43151 w 7467600"/>
              <a:gd name="connsiteY972" fmla="*/ 0 h 6858000"/>
              <a:gd name="connsiteX973" fmla="*/ 95283 w 7467600"/>
              <a:gd name="connsiteY973" fmla="*/ 0 h 6858000"/>
              <a:gd name="connsiteX974" fmla="*/ 300708 w 7467600"/>
              <a:gd name="connsiteY974" fmla="*/ 154571 h 6858000"/>
              <a:gd name="connsiteX975" fmla="*/ 530414 w 7467600"/>
              <a:gd name="connsiteY975" fmla="*/ 354673 h 6858000"/>
              <a:gd name="connsiteX976" fmla="*/ 333785 w 7467600"/>
              <a:gd name="connsiteY976" fmla="*/ 161564 h 6858000"/>
              <a:gd name="connsiteX977" fmla="*/ 147005 w 7467600"/>
              <a:gd name="connsiteY977" fmla="*/ 0 h 6858000"/>
              <a:gd name="connsiteX978" fmla="*/ 272509 w 7467600"/>
              <a:gd name="connsiteY978" fmla="*/ 0 h 6858000"/>
              <a:gd name="connsiteX979" fmla="*/ 326276 w 7467600"/>
              <a:gd name="connsiteY979" fmla="*/ 45847 h 6858000"/>
              <a:gd name="connsiteX980" fmla="*/ 823759 w 7467600"/>
              <a:gd name="connsiteY980" fmla="*/ 574145 h 6858000"/>
              <a:gd name="connsiteX981" fmla="*/ 811254 w 7467600"/>
              <a:gd name="connsiteY981" fmla="*/ 665546 h 6858000"/>
              <a:gd name="connsiteX982" fmla="*/ 154042 w 7467600"/>
              <a:gd name="connsiteY982" fmla="*/ 261522 h 6858000"/>
              <a:gd name="connsiteX983" fmla="*/ 13550 w 7467600"/>
              <a:gd name="connsiteY983" fmla="*/ 158423 h 6858000"/>
              <a:gd name="connsiteX984" fmla="*/ 0 w 7467600"/>
              <a:gd name="connsiteY984" fmla="*/ 146618 h 6858000"/>
              <a:gd name="connsiteX985" fmla="*/ 0 w 7467600"/>
              <a:gd name="connsiteY985" fmla="*/ 59161 h 6858000"/>
              <a:gd name="connsiteX986" fmla="*/ 45427 w 7467600"/>
              <a:gd name="connsiteY986" fmla="*/ 101078 h 6858000"/>
              <a:gd name="connsiteX987" fmla="*/ 630103 w 7467600"/>
              <a:gd name="connsiteY987" fmla="*/ 485885 h 6858000"/>
              <a:gd name="connsiteX988" fmla="*/ 532040 w 7467600"/>
              <a:gd name="connsiteY988" fmla="*/ 399359 h 6858000"/>
              <a:gd name="connsiteX989" fmla="*/ 517618 w 7467600"/>
              <a:gd name="connsiteY989" fmla="*/ 385726 h 6858000"/>
              <a:gd name="connsiteX990" fmla="*/ 285074 w 7467600"/>
              <a:gd name="connsiteY990" fmla="*/ 182755 h 6858000"/>
              <a:gd name="connsiteX991" fmla="*/ 43151 w 7467600"/>
              <a:gd name="connsiteY99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12201 w 7467600"/>
              <a:gd name="connsiteY134" fmla="*/ 5128278 h 6858000"/>
              <a:gd name="connsiteX135" fmla="*/ 1903353 w 7467600"/>
              <a:gd name="connsiteY135" fmla="*/ 5044827 h 6858000"/>
              <a:gd name="connsiteX136" fmla="*/ 1936931 w 7467600"/>
              <a:gd name="connsiteY136" fmla="*/ 5093954 h 6858000"/>
              <a:gd name="connsiteX137" fmla="*/ 2195868 w 7467600"/>
              <a:gd name="connsiteY137" fmla="*/ 5396574 h 6858000"/>
              <a:gd name="connsiteX138" fmla="*/ 2088852 w 7467600"/>
              <a:gd name="connsiteY138" fmla="*/ 5166123 h 6858000"/>
              <a:gd name="connsiteX139" fmla="*/ 1958241 w 7467600"/>
              <a:gd name="connsiteY139" fmla="*/ 5067955 h 6858000"/>
              <a:gd name="connsiteX140" fmla="*/ 1903353 w 7467600"/>
              <a:gd name="connsiteY140" fmla="*/ 5044827 h 6858000"/>
              <a:gd name="connsiteX141" fmla="*/ 1979378 w 7467600"/>
              <a:gd name="connsiteY141" fmla="*/ 4769504 h 6858000"/>
              <a:gd name="connsiteX142" fmla="*/ 2882120 w 7467600"/>
              <a:gd name="connsiteY142" fmla="*/ 5064547 h 6858000"/>
              <a:gd name="connsiteX143" fmla="*/ 2793103 w 7467600"/>
              <a:gd name="connsiteY143" fmla="*/ 5039699 h 6858000"/>
              <a:gd name="connsiteX144" fmla="*/ 2770041 w 7467600"/>
              <a:gd name="connsiteY144" fmla="*/ 5033634 h 6858000"/>
              <a:gd name="connsiteX145" fmla="*/ 1979378 w 7467600"/>
              <a:gd name="connsiteY145" fmla="*/ 4769504 h 6858000"/>
              <a:gd name="connsiteX146" fmla="*/ 1927410 w 7467600"/>
              <a:gd name="connsiteY146" fmla="*/ 4716164 h 6858000"/>
              <a:gd name="connsiteX147" fmla="*/ 1959587 w 7467600"/>
              <a:gd name="connsiteY147" fmla="*/ 4728849 h 6858000"/>
              <a:gd name="connsiteX148" fmla="*/ 2777707 w 7467600"/>
              <a:gd name="connsiteY148" fmla="*/ 5003991 h 6858000"/>
              <a:gd name="connsiteX149" fmla="*/ 2800768 w 7467600"/>
              <a:gd name="connsiteY149" fmla="*/ 5010056 h 6858000"/>
              <a:gd name="connsiteX150" fmla="*/ 2879408 w 7467600"/>
              <a:gd name="connsiteY150" fmla="*/ 5031590 h 6858000"/>
              <a:gd name="connsiteX151" fmla="*/ 2862295 w 7467600"/>
              <a:gd name="connsiteY151" fmla="*/ 5022958 h 6858000"/>
              <a:gd name="connsiteX152" fmla="*/ 2813343 w 7467600"/>
              <a:gd name="connsiteY152" fmla="*/ 4998369 h 6858000"/>
              <a:gd name="connsiteX153" fmla="*/ 2646245 w 7467600"/>
              <a:gd name="connsiteY153" fmla="*/ 4930999 h 6858000"/>
              <a:gd name="connsiteX154" fmla="*/ 1999243 w 7467600"/>
              <a:gd name="connsiteY154" fmla="*/ 4730524 h 6858000"/>
              <a:gd name="connsiteX155" fmla="*/ 1979527 w 7467600"/>
              <a:gd name="connsiteY155" fmla="*/ 4726651 h 6858000"/>
              <a:gd name="connsiteX156" fmla="*/ 1927410 w 7467600"/>
              <a:gd name="connsiteY156" fmla="*/ 4716164 h 6858000"/>
              <a:gd name="connsiteX157" fmla="*/ 1997014 w 7467600"/>
              <a:gd name="connsiteY157" fmla="*/ 4698007 h 6858000"/>
              <a:gd name="connsiteX158" fmla="*/ 2005458 w 7467600"/>
              <a:gd name="connsiteY158" fmla="*/ 4699540 h 6858000"/>
              <a:gd name="connsiteX159" fmla="*/ 2657186 w 7467600"/>
              <a:gd name="connsiteY159" fmla="*/ 4901687 h 6858000"/>
              <a:gd name="connsiteX160" fmla="*/ 2826662 w 7467600"/>
              <a:gd name="connsiteY160" fmla="*/ 4970362 h 6858000"/>
              <a:gd name="connsiteX161" fmla="*/ 2876100 w 7467600"/>
              <a:gd name="connsiteY161" fmla="*/ 4995397 h 6858000"/>
              <a:gd name="connsiteX162" fmla="*/ 3042600 w 7467600"/>
              <a:gd name="connsiteY162" fmla="*/ 5059532 h 6858000"/>
              <a:gd name="connsiteX163" fmla="*/ 1997014 w 7467600"/>
              <a:gd name="connsiteY163" fmla="*/ 4698007 h 6858000"/>
              <a:gd name="connsiteX164" fmla="*/ 2305292 w 7467600"/>
              <a:gd name="connsiteY164" fmla="*/ 4219492 h 6858000"/>
              <a:gd name="connsiteX165" fmla="*/ 3360922 w 7467600"/>
              <a:gd name="connsiteY165" fmla="*/ 4529373 h 6858000"/>
              <a:gd name="connsiteX166" fmla="*/ 3492420 w 7467600"/>
              <a:gd name="connsiteY166" fmla="*/ 4510145 h 6858000"/>
              <a:gd name="connsiteX167" fmla="*/ 3364086 w 7467600"/>
              <a:gd name="connsiteY167" fmla="*/ 4480340 h 6858000"/>
              <a:gd name="connsiteX168" fmla="*/ 3225818 w 7467600"/>
              <a:gd name="connsiteY168" fmla="*/ 4411822 h 6858000"/>
              <a:gd name="connsiteX169" fmla="*/ 3129696 w 7467600"/>
              <a:gd name="connsiteY169" fmla="*/ 4360704 h 6858000"/>
              <a:gd name="connsiteX170" fmla="*/ 2814545 w 7467600"/>
              <a:gd name="connsiteY170" fmla="*/ 4282955 h 6858000"/>
              <a:gd name="connsiteX171" fmla="*/ 2305292 w 7467600"/>
              <a:gd name="connsiteY171" fmla="*/ 4219492 h 6858000"/>
              <a:gd name="connsiteX172" fmla="*/ 2626982 w 7467600"/>
              <a:gd name="connsiteY172" fmla="*/ 4206450 h 6858000"/>
              <a:gd name="connsiteX173" fmla="*/ 2490617 w 7467600"/>
              <a:gd name="connsiteY173" fmla="*/ 4206951 h 6858000"/>
              <a:gd name="connsiteX174" fmla="*/ 2819869 w 7467600"/>
              <a:gd name="connsiteY174" fmla="*/ 4252936 h 6858000"/>
              <a:gd name="connsiteX175" fmla="*/ 3143018 w 7467600"/>
              <a:gd name="connsiteY175" fmla="*/ 4332698 h 6858000"/>
              <a:gd name="connsiteX176" fmla="*/ 3241520 w 7467600"/>
              <a:gd name="connsiteY176" fmla="*/ 4385112 h 6858000"/>
              <a:gd name="connsiteX177" fmla="*/ 3374575 w 7467600"/>
              <a:gd name="connsiteY177" fmla="*/ 4451517 h 6858000"/>
              <a:gd name="connsiteX178" fmla="*/ 3505221 w 7467600"/>
              <a:gd name="connsiteY178" fmla="*/ 4480757 h 6858000"/>
              <a:gd name="connsiteX179" fmla="*/ 2626982 w 7467600"/>
              <a:gd name="connsiteY179" fmla="*/ 4206450 h 6858000"/>
              <a:gd name="connsiteX180" fmla="*/ 1310106 w 7467600"/>
              <a:gd name="connsiteY180" fmla="*/ 3943217 h 6858000"/>
              <a:gd name="connsiteX181" fmla="*/ 854994 w 7467600"/>
              <a:gd name="connsiteY181" fmla="*/ 4399136 h 6858000"/>
              <a:gd name="connsiteX182" fmla="*/ 742462 w 7467600"/>
              <a:gd name="connsiteY182" fmla="*/ 4594648 h 6858000"/>
              <a:gd name="connsiteX183" fmla="*/ 820602 w 7467600"/>
              <a:gd name="connsiteY183" fmla="*/ 4485915 h 6858000"/>
              <a:gd name="connsiteX184" fmla="*/ 878295 w 7467600"/>
              <a:gd name="connsiteY184" fmla="*/ 4403594 h 6858000"/>
              <a:gd name="connsiteX185" fmla="*/ 1240607 w 7467600"/>
              <a:gd name="connsiteY185" fmla="*/ 4010401 h 6858000"/>
              <a:gd name="connsiteX186" fmla="*/ 1310106 w 7467600"/>
              <a:gd name="connsiteY186" fmla="*/ 3943217 h 6858000"/>
              <a:gd name="connsiteX187" fmla="*/ 1423113 w 7467600"/>
              <a:gd name="connsiteY187" fmla="*/ 3874565 h 6858000"/>
              <a:gd name="connsiteX188" fmla="*/ 1260565 w 7467600"/>
              <a:gd name="connsiteY188" fmla="*/ 4031982 h 6858000"/>
              <a:gd name="connsiteX189" fmla="*/ 901900 w 7467600"/>
              <a:gd name="connsiteY189" fmla="*/ 4421236 h 6858000"/>
              <a:gd name="connsiteX190" fmla="*/ 845044 w 7467600"/>
              <a:gd name="connsiteY190" fmla="*/ 4502436 h 6858000"/>
              <a:gd name="connsiteX191" fmla="*/ 685926 w 7467600"/>
              <a:gd name="connsiteY191" fmla="*/ 4703069 h 6858000"/>
              <a:gd name="connsiteX192" fmla="*/ 684248 w 7467600"/>
              <a:gd name="connsiteY192" fmla="*/ 4706721 h 6858000"/>
              <a:gd name="connsiteX193" fmla="*/ 1423113 w 7467600"/>
              <a:gd name="connsiteY193" fmla="*/ 3874565 h 6858000"/>
              <a:gd name="connsiteX194" fmla="*/ 3316479 w 7467600"/>
              <a:gd name="connsiteY194" fmla="*/ 3872136 h 6858000"/>
              <a:gd name="connsiteX195" fmla="*/ 3546806 w 7467600"/>
              <a:gd name="connsiteY195" fmla="*/ 4356139 h 6858000"/>
              <a:gd name="connsiteX196" fmla="*/ 3364433 w 7467600"/>
              <a:gd name="connsiteY196" fmla="*/ 3953121 h 6858000"/>
              <a:gd name="connsiteX197" fmla="*/ 3316479 w 7467600"/>
              <a:gd name="connsiteY197" fmla="*/ 3872136 h 6858000"/>
              <a:gd name="connsiteX198" fmla="*/ 3291335 w 7467600"/>
              <a:gd name="connsiteY198" fmla="*/ 3767420 h 6858000"/>
              <a:gd name="connsiteX199" fmla="*/ 3390805 w 7467600"/>
              <a:gd name="connsiteY199" fmla="*/ 3937163 h 6858000"/>
              <a:gd name="connsiteX200" fmla="*/ 3579062 w 7467600"/>
              <a:gd name="connsiteY200" fmla="*/ 4359040 h 6858000"/>
              <a:gd name="connsiteX201" fmla="*/ 3467355 w 7467600"/>
              <a:gd name="connsiteY201" fmla="*/ 3988130 h 6858000"/>
              <a:gd name="connsiteX202" fmla="*/ 3310753 w 7467600"/>
              <a:gd name="connsiteY202" fmla="*/ 3787140 h 6858000"/>
              <a:gd name="connsiteX203" fmla="*/ 3291335 w 7467600"/>
              <a:gd name="connsiteY203" fmla="*/ 3767420 h 6858000"/>
              <a:gd name="connsiteX204" fmla="*/ 1635889 w 7467600"/>
              <a:gd name="connsiteY204" fmla="*/ 3709494 h 6858000"/>
              <a:gd name="connsiteX205" fmla="*/ 1634800 w 7467600"/>
              <a:gd name="connsiteY205" fmla="*/ 3731111 h 6858000"/>
              <a:gd name="connsiteX206" fmla="*/ 1635889 w 7467600"/>
              <a:gd name="connsiteY206" fmla="*/ 3709494 h 6858000"/>
              <a:gd name="connsiteX207" fmla="*/ 1510397 w 7467600"/>
              <a:gd name="connsiteY207" fmla="*/ 3684705 h 6858000"/>
              <a:gd name="connsiteX208" fmla="*/ 1146550 w 7467600"/>
              <a:gd name="connsiteY208" fmla="*/ 3802012 h 6858000"/>
              <a:gd name="connsiteX209" fmla="*/ 698834 w 7467600"/>
              <a:gd name="connsiteY209" fmla="*/ 3952272 h 6858000"/>
              <a:gd name="connsiteX210" fmla="*/ 34256 w 7467600"/>
              <a:gd name="connsiteY210" fmla="*/ 4347603 h 6858000"/>
              <a:gd name="connsiteX211" fmla="*/ 527241 w 7467600"/>
              <a:gd name="connsiteY211" fmla="*/ 4065078 h 6858000"/>
              <a:gd name="connsiteX212" fmla="*/ 1510397 w 7467600"/>
              <a:gd name="connsiteY212" fmla="*/ 3684705 h 6858000"/>
              <a:gd name="connsiteX213" fmla="*/ 1313114 w 7467600"/>
              <a:gd name="connsiteY213" fmla="*/ 3655216 h 6858000"/>
              <a:gd name="connsiteX214" fmla="*/ 1109304 w 7467600"/>
              <a:gd name="connsiteY214" fmla="*/ 3669030 h 6858000"/>
              <a:gd name="connsiteX215" fmla="*/ 8129 w 7467600"/>
              <a:gd name="connsiteY215" fmla="*/ 4330519 h 6858000"/>
              <a:gd name="connsiteX216" fmla="*/ 687572 w 7467600"/>
              <a:gd name="connsiteY216" fmla="*/ 3925629 h 6858000"/>
              <a:gd name="connsiteX217" fmla="*/ 1138365 w 7467600"/>
              <a:gd name="connsiteY217" fmla="*/ 3774515 h 6858000"/>
              <a:gd name="connsiteX218" fmla="*/ 1505579 w 7467600"/>
              <a:gd name="connsiteY218" fmla="*/ 3655526 h 6858000"/>
              <a:gd name="connsiteX219" fmla="*/ 1313114 w 7467600"/>
              <a:gd name="connsiteY219" fmla="*/ 3655216 h 6858000"/>
              <a:gd name="connsiteX220" fmla="*/ 3655073 w 7467600"/>
              <a:gd name="connsiteY220" fmla="*/ 3650884 h 6858000"/>
              <a:gd name="connsiteX221" fmla="*/ 3989938 w 7467600"/>
              <a:gd name="connsiteY221" fmla="*/ 3991685 h 6858000"/>
              <a:gd name="connsiteX222" fmla="*/ 4393907 w 7467600"/>
              <a:gd name="connsiteY222" fmla="*/ 4261258 h 6858000"/>
              <a:gd name="connsiteX223" fmla="*/ 4648051 w 7467600"/>
              <a:gd name="connsiteY223" fmla="*/ 4374051 h 6858000"/>
              <a:gd name="connsiteX224" fmla="*/ 4383389 w 7467600"/>
              <a:gd name="connsiteY224" fmla="*/ 4184369 h 6858000"/>
              <a:gd name="connsiteX225" fmla="*/ 4165508 w 7467600"/>
              <a:gd name="connsiteY225" fmla="*/ 4035196 h 6858000"/>
              <a:gd name="connsiteX226" fmla="*/ 4068162 w 7467600"/>
              <a:gd name="connsiteY226" fmla="*/ 3953394 h 6858000"/>
              <a:gd name="connsiteX227" fmla="*/ 3981416 w 7467600"/>
              <a:gd name="connsiteY227" fmla="*/ 3880482 h 6858000"/>
              <a:gd name="connsiteX228" fmla="*/ 3800147 w 7467600"/>
              <a:gd name="connsiteY228" fmla="*/ 3749872 h 6858000"/>
              <a:gd name="connsiteX229" fmla="*/ 3655073 w 7467600"/>
              <a:gd name="connsiteY229" fmla="*/ 3650884 h 6858000"/>
              <a:gd name="connsiteX230" fmla="*/ 3670252 w 7467600"/>
              <a:gd name="connsiteY230" fmla="*/ 3622798 h 6858000"/>
              <a:gd name="connsiteX231" fmla="*/ 3817258 w 7467600"/>
              <a:gd name="connsiteY231" fmla="*/ 3723577 h 6858000"/>
              <a:gd name="connsiteX232" fmla="*/ 4000461 w 7467600"/>
              <a:gd name="connsiteY232" fmla="*/ 3855966 h 6858000"/>
              <a:gd name="connsiteX233" fmla="*/ 4088180 w 7467600"/>
              <a:gd name="connsiteY233" fmla="*/ 3929774 h 6858000"/>
              <a:gd name="connsiteX234" fmla="*/ 4184555 w 7467600"/>
              <a:gd name="connsiteY234" fmla="*/ 4010683 h 6858000"/>
              <a:gd name="connsiteX235" fmla="*/ 4399563 w 7467600"/>
              <a:gd name="connsiteY235" fmla="*/ 4158106 h 6858000"/>
              <a:gd name="connsiteX236" fmla="*/ 4684469 w 7467600"/>
              <a:gd name="connsiteY236" fmla="*/ 4364680 h 6858000"/>
              <a:gd name="connsiteX237" fmla="*/ 4690271 w 7467600"/>
              <a:gd name="connsiteY237" fmla="*/ 4370034 h 6858000"/>
              <a:gd name="connsiteX238" fmla="*/ 4136093 w 7467600"/>
              <a:gd name="connsiteY238" fmla="*/ 3858466 h 6858000"/>
              <a:gd name="connsiteX239" fmla="*/ 3670252 w 7467600"/>
              <a:gd name="connsiteY239" fmla="*/ 3622798 h 6858000"/>
              <a:gd name="connsiteX240" fmla="*/ 4440129 w 7467600"/>
              <a:gd name="connsiteY240" fmla="*/ 3448571 h 6858000"/>
              <a:gd name="connsiteX241" fmla="*/ 4856525 w 7467600"/>
              <a:gd name="connsiteY241" fmla="*/ 3915351 h 6858000"/>
              <a:gd name="connsiteX242" fmla="*/ 5059055 w 7467600"/>
              <a:gd name="connsiteY242" fmla="*/ 4108918 h 6858000"/>
              <a:gd name="connsiteX243" fmla="*/ 5290070 w 7467600"/>
              <a:gd name="connsiteY243" fmla="*/ 4263619 h 6858000"/>
              <a:gd name="connsiteX244" fmla="*/ 4834991 w 7467600"/>
              <a:gd name="connsiteY244" fmla="*/ 3830985 h 6858000"/>
              <a:gd name="connsiteX245" fmla="*/ 4440129 w 7467600"/>
              <a:gd name="connsiteY245" fmla="*/ 3448571 h 6858000"/>
              <a:gd name="connsiteX246" fmla="*/ 4441737 w 7467600"/>
              <a:gd name="connsiteY246" fmla="*/ 3399734 h 6858000"/>
              <a:gd name="connsiteX247" fmla="*/ 4431236 w 7467600"/>
              <a:gd name="connsiteY247" fmla="*/ 3400954 h 6858000"/>
              <a:gd name="connsiteX248" fmla="*/ 4557150 w 7467600"/>
              <a:gd name="connsiteY248" fmla="*/ 3510023 h 6858000"/>
              <a:gd name="connsiteX249" fmla="*/ 4856936 w 7467600"/>
              <a:gd name="connsiteY249" fmla="*/ 3809146 h 6858000"/>
              <a:gd name="connsiteX250" fmla="*/ 5111996 w 7467600"/>
              <a:gd name="connsiteY250" fmla="*/ 4065759 h 6858000"/>
              <a:gd name="connsiteX251" fmla="*/ 5388878 w 7467600"/>
              <a:gd name="connsiteY251" fmla="*/ 4300185 h 6858000"/>
              <a:gd name="connsiteX252" fmla="*/ 5425556 w 7467600"/>
              <a:gd name="connsiteY252" fmla="*/ 4308967 h 6858000"/>
              <a:gd name="connsiteX253" fmla="*/ 4943646 w 7467600"/>
              <a:gd name="connsiteY253" fmla="*/ 3822916 h 6858000"/>
              <a:gd name="connsiteX254" fmla="*/ 4594837 w 7467600"/>
              <a:gd name="connsiteY254" fmla="*/ 3532274 h 6858000"/>
              <a:gd name="connsiteX255" fmla="*/ 4441737 w 7467600"/>
              <a:gd name="connsiteY255" fmla="*/ 3399734 h 6858000"/>
              <a:gd name="connsiteX256" fmla="*/ 5425834 w 7467600"/>
              <a:gd name="connsiteY256" fmla="*/ 3162785 h 6858000"/>
              <a:gd name="connsiteX257" fmla="*/ 5401644 w 7467600"/>
              <a:gd name="connsiteY257" fmla="*/ 3617847 h 6858000"/>
              <a:gd name="connsiteX258" fmla="*/ 5467256 w 7467600"/>
              <a:gd name="connsiteY258" fmla="*/ 4175494 h 6858000"/>
              <a:gd name="connsiteX259" fmla="*/ 5448069 w 7467600"/>
              <a:gd name="connsiteY259" fmla="*/ 3567554 h 6858000"/>
              <a:gd name="connsiteX260" fmla="*/ 5425834 w 7467600"/>
              <a:gd name="connsiteY260" fmla="*/ 3162785 h 6858000"/>
              <a:gd name="connsiteX261" fmla="*/ 1318687 w 7467600"/>
              <a:gd name="connsiteY261" fmla="*/ 3113840 h 6858000"/>
              <a:gd name="connsiteX262" fmla="*/ 1066793 w 7467600"/>
              <a:gd name="connsiteY262" fmla="*/ 3212171 h 6858000"/>
              <a:gd name="connsiteX263" fmla="*/ 993319 w 7467600"/>
              <a:gd name="connsiteY263" fmla="*/ 3247648 h 6858000"/>
              <a:gd name="connsiteX264" fmla="*/ 853081 w 7467600"/>
              <a:gd name="connsiteY264" fmla="*/ 3312410 h 6858000"/>
              <a:gd name="connsiteX265" fmla="*/ 805957 w 7467600"/>
              <a:gd name="connsiteY265" fmla="*/ 3330443 h 6858000"/>
              <a:gd name="connsiteX266" fmla="*/ 1318687 w 7467600"/>
              <a:gd name="connsiteY266" fmla="*/ 3113840 h 6858000"/>
              <a:gd name="connsiteX267" fmla="*/ 5453702 w 7467600"/>
              <a:gd name="connsiteY267" fmla="*/ 3090882 h 6858000"/>
              <a:gd name="connsiteX268" fmla="*/ 5480135 w 7467600"/>
              <a:gd name="connsiteY268" fmla="*/ 3565802 h 6858000"/>
              <a:gd name="connsiteX269" fmla="*/ 5499023 w 7467600"/>
              <a:gd name="connsiteY269" fmla="*/ 4166310 h 6858000"/>
              <a:gd name="connsiteX270" fmla="*/ 5547022 w 7467600"/>
              <a:gd name="connsiteY270" fmla="*/ 3607838 h 6858000"/>
              <a:gd name="connsiteX271" fmla="*/ 5515964 w 7467600"/>
              <a:gd name="connsiteY271" fmla="*/ 3378541 h 6858000"/>
              <a:gd name="connsiteX272" fmla="*/ 5453702 w 7467600"/>
              <a:gd name="connsiteY272" fmla="*/ 3090882 h 6858000"/>
              <a:gd name="connsiteX273" fmla="*/ 1238695 w 7467600"/>
              <a:gd name="connsiteY273" fmla="*/ 3076820 h 6858000"/>
              <a:gd name="connsiteX274" fmla="*/ 716371 w 7467600"/>
              <a:gd name="connsiteY274" fmla="*/ 3293249 h 6858000"/>
              <a:gd name="connsiteX275" fmla="*/ 579522 w 7467600"/>
              <a:gd name="connsiteY275" fmla="*/ 3371759 h 6858000"/>
              <a:gd name="connsiteX276" fmla="*/ 600288 w 7467600"/>
              <a:gd name="connsiteY276" fmla="*/ 3365555 h 6858000"/>
              <a:gd name="connsiteX277" fmla="*/ 840692 w 7467600"/>
              <a:gd name="connsiteY277" fmla="*/ 3284921 h 6858000"/>
              <a:gd name="connsiteX278" fmla="*/ 979248 w 7467600"/>
              <a:gd name="connsiteY278" fmla="*/ 3221003 h 6858000"/>
              <a:gd name="connsiteX279" fmla="*/ 1053282 w 7467600"/>
              <a:gd name="connsiteY279" fmla="*/ 3185247 h 6858000"/>
              <a:gd name="connsiteX280" fmla="*/ 1320603 w 7467600"/>
              <a:gd name="connsiteY280" fmla="*/ 3081281 h 6858000"/>
              <a:gd name="connsiteX281" fmla="*/ 1238695 w 7467600"/>
              <a:gd name="connsiteY281" fmla="*/ 3076820 h 6858000"/>
              <a:gd name="connsiteX282" fmla="*/ 5425627 w 7467600"/>
              <a:gd name="connsiteY282" fmla="*/ 2954192 h 6858000"/>
              <a:gd name="connsiteX283" fmla="*/ 5470770 w 7467600"/>
              <a:gd name="connsiteY283" fmla="*/ 3005435 h 6858000"/>
              <a:gd name="connsiteX284" fmla="*/ 5519779 w 7467600"/>
              <a:gd name="connsiteY284" fmla="*/ 4359223 h 6858000"/>
              <a:gd name="connsiteX285" fmla="*/ 5520293 w 7467600"/>
              <a:gd name="connsiteY285" fmla="*/ 4360602 h 6858000"/>
              <a:gd name="connsiteX286" fmla="*/ 5767221 w 7467600"/>
              <a:gd name="connsiteY286" fmla="*/ 4665564 h 6858000"/>
              <a:gd name="connsiteX287" fmla="*/ 6937169 w 7467600"/>
              <a:gd name="connsiteY287" fmla="*/ 4815941 h 6858000"/>
              <a:gd name="connsiteX288" fmla="*/ 6953922 w 7467600"/>
              <a:gd name="connsiteY288" fmla="*/ 4890068 h 6858000"/>
              <a:gd name="connsiteX289" fmla="*/ 6071359 w 7467600"/>
              <a:gd name="connsiteY289" fmla="*/ 4770770 h 6858000"/>
              <a:gd name="connsiteX290" fmla="*/ 6038839 w 7467600"/>
              <a:gd name="connsiteY290" fmla="*/ 4764474 h 6858000"/>
              <a:gd name="connsiteX291" fmla="*/ 6038706 w 7467600"/>
              <a:gd name="connsiteY291" fmla="*/ 4763847 h 6858000"/>
              <a:gd name="connsiteX292" fmla="*/ 6037784 w 7467600"/>
              <a:gd name="connsiteY292" fmla="*/ 4764270 h 6858000"/>
              <a:gd name="connsiteX293" fmla="*/ 6038839 w 7467600"/>
              <a:gd name="connsiteY293" fmla="*/ 4764474 h 6858000"/>
              <a:gd name="connsiteX294" fmla="*/ 6040338 w 7467600"/>
              <a:gd name="connsiteY294" fmla="*/ 4771418 h 6858000"/>
              <a:gd name="connsiteX295" fmla="*/ 6024488 w 7467600"/>
              <a:gd name="connsiteY295" fmla="*/ 4809903 h 6858000"/>
              <a:gd name="connsiteX296" fmla="*/ 5599771 w 7467600"/>
              <a:gd name="connsiteY296" fmla="*/ 5509652 h 6858000"/>
              <a:gd name="connsiteX297" fmla="*/ 5548843 w 7467600"/>
              <a:gd name="connsiteY297" fmla="*/ 5563845 h 6858000"/>
              <a:gd name="connsiteX298" fmla="*/ 5940952 w 7467600"/>
              <a:gd name="connsiteY298" fmla="*/ 6250028 h 6858000"/>
              <a:gd name="connsiteX299" fmla="*/ 6043441 w 7467600"/>
              <a:gd name="connsiteY299" fmla="*/ 6665847 h 6858000"/>
              <a:gd name="connsiteX300" fmla="*/ 6093432 w 7467600"/>
              <a:gd name="connsiteY300" fmla="*/ 6858000 h 6858000"/>
              <a:gd name="connsiteX301" fmla="*/ 6034344 w 7467600"/>
              <a:gd name="connsiteY301" fmla="*/ 6858000 h 6858000"/>
              <a:gd name="connsiteX302" fmla="*/ 6026679 w 7467600"/>
              <a:gd name="connsiteY302" fmla="*/ 6836959 h 6858000"/>
              <a:gd name="connsiteX303" fmla="*/ 5800441 w 7467600"/>
              <a:gd name="connsiteY303" fmla="*/ 6335286 h 6858000"/>
              <a:gd name="connsiteX304" fmla="*/ 5526562 w 7467600"/>
              <a:gd name="connsiteY304" fmla="*/ 5705388 h 6858000"/>
              <a:gd name="connsiteX305" fmla="*/ 5519640 w 7467600"/>
              <a:gd name="connsiteY305" fmla="*/ 5683774 h 6858000"/>
              <a:gd name="connsiteX306" fmla="*/ 5844559 w 7467600"/>
              <a:gd name="connsiteY306" fmla="*/ 6553349 h 6858000"/>
              <a:gd name="connsiteX307" fmla="*/ 5975994 w 7467600"/>
              <a:gd name="connsiteY307" fmla="*/ 6858000 h 6858000"/>
              <a:gd name="connsiteX308" fmla="*/ 5898547 w 7467600"/>
              <a:gd name="connsiteY308" fmla="*/ 6858000 h 6858000"/>
              <a:gd name="connsiteX309" fmla="*/ 5682041 w 7467600"/>
              <a:gd name="connsiteY309" fmla="*/ 6355860 h 6858000"/>
              <a:gd name="connsiteX310" fmla="*/ 5461758 w 7467600"/>
              <a:gd name="connsiteY310" fmla="*/ 5820220 h 6858000"/>
              <a:gd name="connsiteX311" fmla="*/ 5237282 w 7467600"/>
              <a:gd name="connsiteY311" fmla="*/ 6579086 h 6858000"/>
              <a:gd name="connsiteX312" fmla="*/ 5115009 w 7467600"/>
              <a:gd name="connsiteY312" fmla="*/ 6858000 h 6858000"/>
              <a:gd name="connsiteX313" fmla="*/ 5028074 w 7467600"/>
              <a:gd name="connsiteY313" fmla="*/ 6858000 h 6858000"/>
              <a:gd name="connsiteX314" fmla="*/ 5079508 w 7467600"/>
              <a:gd name="connsiteY314" fmla="*/ 6749074 h 6858000"/>
              <a:gd name="connsiteX315" fmla="*/ 5371846 w 7467600"/>
              <a:gd name="connsiteY315" fmla="*/ 5924413 h 6858000"/>
              <a:gd name="connsiteX316" fmla="*/ 5270512 w 7467600"/>
              <a:gd name="connsiteY316" fmla="*/ 6138975 h 6858000"/>
              <a:gd name="connsiteX317" fmla="*/ 5062409 w 7467600"/>
              <a:gd name="connsiteY317" fmla="*/ 6653544 h 6858000"/>
              <a:gd name="connsiteX318" fmla="*/ 5036628 w 7467600"/>
              <a:gd name="connsiteY318" fmla="*/ 6754247 h 6858000"/>
              <a:gd name="connsiteX319" fmla="*/ 5009112 w 7467600"/>
              <a:gd name="connsiteY319" fmla="*/ 6858000 h 6858000"/>
              <a:gd name="connsiteX320" fmla="*/ 4976679 w 7467600"/>
              <a:gd name="connsiteY320" fmla="*/ 6858000 h 6858000"/>
              <a:gd name="connsiteX321" fmla="*/ 5006537 w 7467600"/>
              <a:gd name="connsiteY321" fmla="*/ 6747068 h 6858000"/>
              <a:gd name="connsiteX322" fmla="*/ 5032723 w 7467600"/>
              <a:gd name="connsiteY322" fmla="*/ 6644957 h 6858000"/>
              <a:gd name="connsiteX323" fmla="*/ 5242949 w 7467600"/>
              <a:gd name="connsiteY323" fmla="*/ 6125175 h 6858000"/>
              <a:gd name="connsiteX324" fmla="*/ 5286321 w 7467600"/>
              <a:gd name="connsiteY324" fmla="*/ 6033555 h 6858000"/>
              <a:gd name="connsiteX325" fmla="*/ 5008210 w 7467600"/>
              <a:gd name="connsiteY325" fmla="*/ 6649194 h 6858000"/>
              <a:gd name="connsiteX326" fmla="*/ 4986321 w 7467600"/>
              <a:gd name="connsiteY326" fmla="*/ 6765687 h 6858000"/>
              <a:gd name="connsiteX327" fmla="*/ 4973474 w 7467600"/>
              <a:gd name="connsiteY327" fmla="*/ 6858000 h 6858000"/>
              <a:gd name="connsiteX328" fmla="*/ 4907178 w 7467600"/>
              <a:gd name="connsiteY328" fmla="*/ 6858000 h 6858000"/>
              <a:gd name="connsiteX329" fmla="*/ 4910810 w 7467600"/>
              <a:gd name="connsiteY329" fmla="*/ 6829660 h 6858000"/>
              <a:gd name="connsiteX330" fmla="*/ 4987461 w 7467600"/>
              <a:gd name="connsiteY330" fmla="*/ 6432994 h 6858000"/>
              <a:gd name="connsiteX331" fmla="*/ 5179262 w 7467600"/>
              <a:gd name="connsiteY331" fmla="*/ 6035044 h 6858000"/>
              <a:gd name="connsiteX332" fmla="*/ 4689678 w 7467600"/>
              <a:gd name="connsiteY332" fmla="*/ 6440241 h 6858000"/>
              <a:gd name="connsiteX333" fmla="*/ 4477543 w 7467600"/>
              <a:gd name="connsiteY333" fmla="*/ 6674836 h 6858000"/>
              <a:gd name="connsiteX334" fmla="*/ 4329957 w 7467600"/>
              <a:gd name="connsiteY334" fmla="*/ 6858000 h 6858000"/>
              <a:gd name="connsiteX335" fmla="*/ 4218595 w 7467600"/>
              <a:gd name="connsiteY335" fmla="*/ 6858000 h 6858000"/>
              <a:gd name="connsiteX336" fmla="*/ 4368888 w 7467600"/>
              <a:gd name="connsiteY336" fmla="*/ 6668412 h 6858000"/>
              <a:gd name="connsiteX337" fmla="*/ 4563091 w 7467600"/>
              <a:gd name="connsiteY337" fmla="*/ 6442508 h 6858000"/>
              <a:gd name="connsiteX338" fmla="*/ 5387324 w 7467600"/>
              <a:gd name="connsiteY338" fmla="*/ 5705830 h 6858000"/>
              <a:gd name="connsiteX339" fmla="*/ 5073620 w 7467600"/>
              <a:gd name="connsiteY339" fmla="*/ 5955437 h 6858000"/>
              <a:gd name="connsiteX340" fmla="*/ 4689789 w 7467600"/>
              <a:gd name="connsiteY340" fmla="*/ 6268382 h 6858000"/>
              <a:gd name="connsiteX341" fmla="*/ 4418722 w 7467600"/>
              <a:gd name="connsiteY341" fmla="*/ 6570886 h 6858000"/>
              <a:gd name="connsiteX342" fmla="*/ 4214944 w 7467600"/>
              <a:gd name="connsiteY342" fmla="*/ 6858000 h 6858000"/>
              <a:gd name="connsiteX343" fmla="*/ 4177898 w 7467600"/>
              <a:gd name="connsiteY343" fmla="*/ 6858000 h 6858000"/>
              <a:gd name="connsiteX344" fmla="*/ 4391597 w 7467600"/>
              <a:gd name="connsiteY344" fmla="*/ 6556370 h 6858000"/>
              <a:gd name="connsiteX345" fmla="*/ 4668889 w 7467600"/>
              <a:gd name="connsiteY345" fmla="*/ 6246399 h 6858000"/>
              <a:gd name="connsiteX346" fmla="*/ 5055427 w 7467600"/>
              <a:gd name="connsiteY346" fmla="*/ 5931476 h 6858000"/>
              <a:gd name="connsiteX347" fmla="*/ 5371814 w 7467600"/>
              <a:gd name="connsiteY347" fmla="*/ 5678975 h 6858000"/>
              <a:gd name="connsiteX348" fmla="*/ 4987918 w 7467600"/>
              <a:gd name="connsiteY348" fmla="*/ 5838701 h 6858000"/>
              <a:gd name="connsiteX349" fmla="*/ 4317146 w 7467600"/>
              <a:gd name="connsiteY349" fmla="*/ 6587716 h 6858000"/>
              <a:gd name="connsiteX350" fmla="*/ 4171627 w 7467600"/>
              <a:gd name="connsiteY350" fmla="*/ 6858000 h 6858000"/>
              <a:gd name="connsiteX351" fmla="*/ 4081585 w 7467600"/>
              <a:gd name="connsiteY351" fmla="*/ 6858000 h 6858000"/>
              <a:gd name="connsiteX352" fmla="*/ 4238603 w 7467600"/>
              <a:gd name="connsiteY352" fmla="*/ 6559341 h 6858000"/>
              <a:gd name="connsiteX353" fmla="*/ 4778333 w 7467600"/>
              <a:gd name="connsiteY353" fmla="*/ 5873626 h 6858000"/>
              <a:gd name="connsiteX354" fmla="*/ 5414185 w 7467600"/>
              <a:gd name="connsiteY354" fmla="*/ 5573882 h 6858000"/>
              <a:gd name="connsiteX355" fmla="*/ 5959648 w 7467600"/>
              <a:gd name="connsiteY355" fmla="*/ 4760797 h 6858000"/>
              <a:gd name="connsiteX356" fmla="*/ 5355019 w 7467600"/>
              <a:gd name="connsiteY356" fmla="*/ 4734672 h 6858000"/>
              <a:gd name="connsiteX357" fmla="*/ 5083565 w 7467600"/>
              <a:gd name="connsiteY357" fmla="*/ 5179121 h 6858000"/>
              <a:gd name="connsiteX358" fmla="*/ 4713577 w 7467600"/>
              <a:gd name="connsiteY358" fmla="*/ 5616803 h 6858000"/>
              <a:gd name="connsiteX359" fmla="*/ 3989559 w 7467600"/>
              <a:gd name="connsiteY359" fmla="*/ 6145945 h 6858000"/>
              <a:gd name="connsiteX360" fmla="*/ 3939824 w 7467600"/>
              <a:gd name="connsiteY360" fmla="*/ 6066900 h 6858000"/>
              <a:gd name="connsiteX361" fmla="*/ 4584537 w 7467600"/>
              <a:gd name="connsiteY361" fmla="*/ 5324826 h 6858000"/>
              <a:gd name="connsiteX362" fmla="*/ 5037105 w 7467600"/>
              <a:gd name="connsiteY362" fmla="*/ 5088765 h 6858000"/>
              <a:gd name="connsiteX363" fmla="*/ 5039930 w 7467600"/>
              <a:gd name="connsiteY363" fmla="*/ 5089585 h 6858000"/>
              <a:gd name="connsiteX364" fmla="*/ 5263764 w 7467600"/>
              <a:gd name="connsiteY364" fmla="*/ 4735525 h 6858000"/>
              <a:gd name="connsiteX365" fmla="*/ 4086300 w 7467600"/>
              <a:gd name="connsiteY365" fmla="*/ 4884599 h 6858000"/>
              <a:gd name="connsiteX366" fmla="*/ 4085485 w 7467600"/>
              <a:gd name="connsiteY366" fmla="*/ 4899070 h 6858000"/>
              <a:gd name="connsiteX367" fmla="*/ 3871915 w 7467600"/>
              <a:gd name="connsiteY367" fmla="*/ 5253645 h 6858000"/>
              <a:gd name="connsiteX368" fmla="*/ 3799374 w 7467600"/>
              <a:gd name="connsiteY368" fmla="*/ 5466127 h 6858000"/>
              <a:gd name="connsiteX369" fmla="*/ 3498850 w 7467600"/>
              <a:gd name="connsiteY369" fmla="*/ 6661888 h 6858000"/>
              <a:gd name="connsiteX370" fmla="*/ 3399216 w 7467600"/>
              <a:gd name="connsiteY370" fmla="*/ 6858000 h 6858000"/>
              <a:gd name="connsiteX371" fmla="*/ 3303688 w 7467600"/>
              <a:gd name="connsiteY371" fmla="*/ 6858000 h 6858000"/>
              <a:gd name="connsiteX372" fmla="*/ 3391774 w 7467600"/>
              <a:gd name="connsiteY372" fmla="*/ 6697181 h 6858000"/>
              <a:gd name="connsiteX373" fmla="*/ 3735540 w 7467600"/>
              <a:gd name="connsiteY373" fmla="*/ 5546923 h 6858000"/>
              <a:gd name="connsiteX374" fmla="*/ 3729438 w 7467600"/>
              <a:gd name="connsiteY374" fmla="*/ 5569058 h 6858000"/>
              <a:gd name="connsiteX375" fmla="*/ 3707782 w 7467600"/>
              <a:gd name="connsiteY375" fmla="*/ 5644908 h 6858000"/>
              <a:gd name="connsiteX376" fmla="*/ 3583827 w 7467600"/>
              <a:gd name="connsiteY376" fmla="*/ 6039215 h 6858000"/>
              <a:gd name="connsiteX377" fmla="*/ 3547861 w 7467600"/>
              <a:gd name="connsiteY377" fmla="*/ 6129609 h 6858000"/>
              <a:gd name="connsiteX378" fmla="*/ 3490905 w 7467600"/>
              <a:gd name="connsiteY378" fmla="*/ 6277660 h 6858000"/>
              <a:gd name="connsiteX379" fmla="*/ 3455859 w 7467600"/>
              <a:gd name="connsiteY379" fmla="*/ 6391301 h 6858000"/>
              <a:gd name="connsiteX380" fmla="*/ 3429112 w 7467600"/>
              <a:gd name="connsiteY380" fmla="*/ 6479469 h 6858000"/>
              <a:gd name="connsiteX381" fmla="*/ 3304862 w 7467600"/>
              <a:gd name="connsiteY381" fmla="*/ 6796476 h 6858000"/>
              <a:gd name="connsiteX382" fmla="*/ 3276071 w 7467600"/>
              <a:gd name="connsiteY382" fmla="*/ 6858000 h 6858000"/>
              <a:gd name="connsiteX383" fmla="*/ 3240805 w 7467600"/>
              <a:gd name="connsiteY383" fmla="*/ 6858000 h 6858000"/>
              <a:gd name="connsiteX384" fmla="*/ 3275917 w 7467600"/>
              <a:gd name="connsiteY384" fmla="*/ 6783192 h 6858000"/>
              <a:gd name="connsiteX385" fmla="*/ 3399358 w 7467600"/>
              <a:gd name="connsiteY385" fmla="*/ 6469011 h 6858000"/>
              <a:gd name="connsiteX386" fmla="*/ 3425650 w 7467600"/>
              <a:gd name="connsiteY386" fmla="*/ 6381333 h 6858000"/>
              <a:gd name="connsiteX387" fmla="*/ 3460661 w 7467600"/>
              <a:gd name="connsiteY387" fmla="*/ 6266763 h 6858000"/>
              <a:gd name="connsiteX388" fmla="*/ 3518021 w 7467600"/>
              <a:gd name="connsiteY388" fmla="*/ 6117298 h 6858000"/>
              <a:gd name="connsiteX389" fmla="*/ 3554035 w 7467600"/>
              <a:gd name="connsiteY389" fmla="*/ 6027832 h 6858000"/>
              <a:gd name="connsiteX390" fmla="*/ 3677174 w 7467600"/>
              <a:gd name="connsiteY390" fmla="*/ 5636351 h 6858000"/>
              <a:gd name="connsiteX391" fmla="*/ 3698819 w 7467600"/>
              <a:gd name="connsiteY391" fmla="*/ 5560503 h 6858000"/>
              <a:gd name="connsiteX392" fmla="*/ 3702094 w 7467600"/>
              <a:gd name="connsiteY392" fmla="*/ 5549194 h 6858000"/>
              <a:gd name="connsiteX393" fmla="*/ 3398355 w 7467600"/>
              <a:gd name="connsiteY393" fmla="*/ 6094603 h 6858000"/>
              <a:gd name="connsiteX394" fmla="*/ 3193941 w 7467600"/>
              <a:gd name="connsiteY394" fmla="*/ 6798775 h 6858000"/>
              <a:gd name="connsiteX395" fmla="*/ 3184140 w 7467600"/>
              <a:gd name="connsiteY395" fmla="*/ 6858000 h 6858000"/>
              <a:gd name="connsiteX396" fmla="*/ 3099978 w 7467600"/>
              <a:gd name="connsiteY396" fmla="*/ 6858000 h 6858000"/>
              <a:gd name="connsiteX397" fmla="*/ 3101556 w 7467600"/>
              <a:gd name="connsiteY397" fmla="*/ 6843337 h 6858000"/>
              <a:gd name="connsiteX398" fmla="*/ 3370162 w 7467600"/>
              <a:gd name="connsiteY398" fmla="*/ 5785550 h 6858000"/>
              <a:gd name="connsiteX399" fmla="*/ 3746477 w 7467600"/>
              <a:gd name="connsiteY399" fmla="*/ 5377889 h 6858000"/>
              <a:gd name="connsiteX400" fmla="*/ 3863399 w 7467600"/>
              <a:gd name="connsiteY400" fmla="*/ 5087257 h 6858000"/>
              <a:gd name="connsiteX401" fmla="*/ 3968712 w 7467600"/>
              <a:gd name="connsiteY401" fmla="*/ 4913989 h 6858000"/>
              <a:gd name="connsiteX402" fmla="*/ 2792390 w 7467600"/>
              <a:gd name="connsiteY402" fmla="*/ 5382974 h 6858000"/>
              <a:gd name="connsiteX403" fmla="*/ 2714982 w 7467600"/>
              <a:gd name="connsiteY403" fmla="*/ 5427051 h 6858000"/>
              <a:gd name="connsiteX404" fmla="*/ 2813361 w 7467600"/>
              <a:gd name="connsiteY404" fmla="*/ 6023912 h 6858000"/>
              <a:gd name="connsiteX405" fmla="*/ 2688430 w 7467600"/>
              <a:gd name="connsiteY405" fmla="*/ 6801564 h 6858000"/>
              <a:gd name="connsiteX406" fmla="*/ 2629626 w 7467600"/>
              <a:gd name="connsiteY406" fmla="*/ 6763394 h 6858000"/>
              <a:gd name="connsiteX407" fmla="*/ 2565328 w 7467600"/>
              <a:gd name="connsiteY407" fmla="*/ 5516399 h 6858000"/>
              <a:gd name="connsiteX408" fmla="*/ 1922999 w 7467600"/>
              <a:gd name="connsiteY408" fmla="*/ 5980343 h 6858000"/>
              <a:gd name="connsiteX409" fmla="*/ 1950261 w 7467600"/>
              <a:gd name="connsiteY409" fmla="*/ 6405858 h 6858000"/>
              <a:gd name="connsiteX410" fmla="*/ 2365554 w 7467600"/>
              <a:gd name="connsiteY410" fmla="*/ 6759107 h 6858000"/>
              <a:gd name="connsiteX411" fmla="*/ 2424142 w 7467600"/>
              <a:gd name="connsiteY411" fmla="*/ 6858000 h 6858000"/>
              <a:gd name="connsiteX412" fmla="*/ 2395994 w 7467600"/>
              <a:gd name="connsiteY412" fmla="*/ 6858000 h 6858000"/>
              <a:gd name="connsiteX413" fmla="*/ 2392863 w 7467600"/>
              <a:gd name="connsiteY413" fmla="*/ 6852964 h 6858000"/>
              <a:gd name="connsiteX414" fmla="*/ 2017589 w 7467600"/>
              <a:gd name="connsiteY414" fmla="*/ 6493982 h 6858000"/>
              <a:gd name="connsiteX415" fmla="*/ 2147336 w 7467600"/>
              <a:gd name="connsiteY415" fmla="*/ 6594052 h 6858000"/>
              <a:gd name="connsiteX416" fmla="*/ 2207047 w 7467600"/>
              <a:gd name="connsiteY416" fmla="*/ 6654540 h 6858000"/>
              <a:gd name="connsiteX417" fmla="*/ 2299106 w 7467600"/>
              <a:gd name="connsiteY417" fmla="*/ 6778931 h 6858000"/>
              <a:gd name="connsiteX418" fmla="*/ 2314430 w 7467600"/>
              <a:gd name="connsiteY418" fmla="*/ 6801144 h 6858000"/>
              <a:gd name="connsiteX419" fmla="*/ 2352406 w 7467600"/>
              <a:gd name="connsiteY419" fmla="*/ 6858000 h 6858000"/>
              <a:gd name="connsiteX420" fmla="*/ 2314492 w 7467600"/>
              <a:gd name="connsiteY420" fmla="*/ 6858000 h 6858000"/>
              <a:gd name="connsiteX421" fmla="*/ 2288095 w 7467600"/>
              <a:gd name="connsiteY421" fmla="*/ 6818030 h 6858000"/>
              <a:gd name="connsiteX422" fmla="*/ 2272768 w 7467600"/>
              <a:gd name="connsiteY422" fmla="*/ 6795822 h 6858000"/>
              <a:gd name="connsiteX423" fmla="*/ 2182715 w 7467600"/>
              <a:gd name="connsiteY423" fmla="*/ 6675071 h 6858000"/>
              <a:gd name="connsiteX424" fmla="*/ 2032061 w 7467600"/>
              <a:gd name="connsiteY424" fmla="*/ 6541380 h 6858000"/>
              <a:gd name="connsiteX425" fmla="*/ 2257220 w 7467600"/>
              <a:gd name="connsiteY425" fmla="*/ 6826257 h 6858000"/>
              <a:gd name="connsiteX426" fmla="*/ 2281324 w 7467600"/>
              <a:gd name="connsiteY426" fmla="*/ 6858000 h 6858000"/>
              <a:gd name="connsiteX427" fmla="*/ 2242860 w 7467600"/>
              <a:gd name="connsiteY427" fmla="*/ 6858000 h 6858000"/>
              <a:gd name="connsiteX428" fmla="*/ 2232818 w 7467600"/>
              <a:gd name="connsiteY428" fmla="*/ 6844926 h 6858000"/>
              <a:gd name="connsiteX429" fmla="*/ 1990172 w 7467600"/>
              <a:gd name="connsiteY429" fmla="*/ 6542121 h 6858000"/>
              <a:gd name="connsiteX430" fmla="*/ 2124090 w 7467600"/>
              <a:gd name="connsiteY430" fmla="*/ 6761017 h 6858000"/>
              <a:gd name="connsiteX431" fmla="*/ 2200380 w 7467600"/>
              <a:gd name="connsiteY431" fmla="*/ 6858000 h 6858000"/>
              <a:gd name="connsiteX432" fmla="*/ 2147507 w 7467600"/>
              <a:gd name="connsiteY432" fmla="*/ 6858000 h 6858000"/>
              <a:gd name="connsiteX433" fmla="*/ 2070668 w 7467600"/>
              <a:gd name="connsiteY433" fmla="*/ 6761520 h 6858000"/>
              <a:gd name="connsiteX434" fmla="*/ 1975142 w 7467600"/>
              <a:gd name="connsiteY434" fmla="*/ 6585570 h 6858000"/>
              <a:gd name="connsiteX435" fmla="*/ 2050035 w 7467600"/>
              <a:gd name="connsiteY435" fmla="*/ 6813345 h 6858000"/>
              <a:gd name="connsiteX436" fmla="*/ 2063025 w 7467600"/>
              <a:gd name="connsiteY436" fmla="*/ 6858000 h 6858000"/>
              <a:gd name="connsiteX437" fmla="*/ 2021675 w 7467600"/>
              <a:gd name="connsiteY437" fmla="*/ 6858000 h 6858000"/>
              <a:gd name="connsiteX438" fmla="*/ 2019308 w 7467600"/>
              <a:gd name="connsiteY438" fmla="*/ 6847118 h 6858000"/>
              <a:gd name="connsiteX439" fmla="*/ 1938835 w 7467600"/>
              <a:gd name="connsiteY439" fmla="*/ 6551160 h 6858000"/>
              <a:gd name="connsiteX440" fmla="*/ 1953230 w 7467600"/>
              <a:gd name="connsiteY440" fmla="*/ 6759699 h 6858000"/>
              <a:gd name="connsiteX441" fmla="*/ 1956763 w 7467600"/>
              <a:gd name="connsiteY441" fmla="*/ 6778191 h 6858000"/>
              <a:gd name="connsiteX442" fmla="*/ 1967925 w 7467600"/>
              <a:gd name="connsiteY442" fmla="*/ 6858000 h 6858000"/>
              <a:gd name="connsiteX443" fmla="*/ 1936622 w 7467600"/>
              <a:gd name="connsiteY443" fmla="*/ 6858000 h 6858000"/>
              <a:gd name="connsiteX444" fmla="*/ 1926261 w 7467600"/>
              <a:gd name="connsiteY444" fmla="*/ 6784064 h 6858000"/>
              <a:gd name="connsiteX445" fmla="*/ 1922724 w 7467600"/>
              <a:gd name="connsiteY445" fmla="*/ 6765577 h 6858000"/>
              <a:gd name="connsiteX446" fmla="*/ 1904650 w 7467600"/>
              <a:gd name="connsiteY446" fmla="*/ 6639616 h 6858000"/>
              <a:gd name="connsiteX447" fmla="*/ 1885273 w 7467600"/>
              <a:gd name="connsiteY447" fmla="*/ 6858000 h 6858000"/>
              <a:gd name="connsiteX448" fmla="*/ 1854363 w 7467600"/>
              <a:gd name="connsiteY448" fmla="*/ 6858000 h 6858000"/>
              <a:gd name="connsiteX449" fmla="*/ 1880391 w 7467600"/>
              <a:gd name="connsiteY449" fmla="*/ 6603796 h 6858000"/>
              <a:gd name="connsiteX450" fmla="*/ 1818273 w 7467600"/>
              <a:gd name="connsiteY450" fmla="*/ 6715729 h 6858000"/>
              <a:gd name="connsiteX451" fmla="*/ 1794691 w 7467600"/>
              <a:gd name="connsiteY451" fmla="*/ 6843239 h 6858000"/>
              <a:gd name="connsiteX452" fmla="*/ 1794914 w 7467600"/>
              <a:gd name="connsiteY452" fmla="*/ 6858000 h 6858000"/>
              <a:gd name="connsiteX453" fmla="*/ 1746128 w 7467600"/>
              <a:gd name="connsiteY453" fmla="*/ 6858000 h 6858000"/>
              <a:gd name="connsiteX454" fmla="*/ 1753934 w 7467600"/>
              <a:gd name="connsiteY454" fmla="*/ 6724796 h 6858000"/>
              <a:gd name="connsiteX455" fmla="*/ 1792053 w 7467600"/>
              <a:gd name="connsiteY455" fmla="*/ 6572396 h 6858000"/>
              <a:gd name="connsiteX456" fmla="*/ 1862248 w 7467600"/>
              <a:gd name="connsiteY456" fmla="*/ 6266397 h 6858000"/>
              <a:gd name="connsiteX457" fmla="*/ 1862250 w 7467600"/>
              <a:gd name="connsiteY457" fmla="*/ 6033531 h 6858000"/>
              <a:gd name="connsiteX458" fmla="*/ 1211999 w 7467600"/>
              <a:gd name="connsiteY458" fmla="*/ 6683610 h 6858000"/>
              <a:gd name="connsiteX459" fmla="*/ 1213266 w 7467600"/>
              <a:gd name="connsiteY459" fmla="*/ 6691947 h 6858000"/>
              <a:gd name="connsiteX460" fmla="*/ 1203370 w 7467600"/>
              <a:gd name="connsiteY460" fmla="*/ 6850676 h 6858000"/>
              <a:gd name="connsiteX461" fmla="*/ 1203671 w 7467600"/>
              <a:gd name="connsiteY461" fmla="*/ 6858000 h 6858000"/>
              <a:gd name="connsiteX462" fmla="*/ 1143180 w 7467600"/>
              <a:gd name="connsiteY462" fmla="*/ 6858000 h 6858000"/>
              <a:gd name="connsiteX463" fmla="*/ 1142176 w 7467600"/>
              <a:gd name="connsiteY463" fmla="*/ 6766045 h 6858000"/>
              <a:gd name="connsiteX464" fmla="*/ 1067484 w 7467600"/>
              <a:gd name="connsiteY464" fmla="*/ 6858000 h 6858000"/>
              <a:gd name="connsiteX465" fmla="*/ 953928 w 7467600"/>
              <a:gd name="connsiteY465" fmla="*/ 6858000 h 6858000"/>
              <a:gd name="connsiteX466" fmla="*/ 959715 w 7467600"/>
              <a:gd name="connsiteY466" fmla="*/ 6850185 h 6858000"/>
              <a:gd name="connsiteX467" fmla="*/ 1483788 w 7467600"/>
              <a:gd name="connsiteY467" fmla="*/ 6259174 h 6858000"/>
              <a:gd name="connsiteX468" fmla="*/ 1100671 w 7467600"/>
              <a:gd name="connsiteY468" fmla="*/ 6252137 h 6858000"/>
              <a:gd name="connsiteX469" fmla="*/ 1090144 w 7467600"/>
              <a:gd name="connsiteY469" fmla="*/ 6256748 h 6858000"/>
              <a:gd name="connsiteX470" fmla="*/ 1095872 w 7467600"/>
              <a:gd name="connsiteY470" fmla="*/ 6271892 h 6858000"/>
              <a:gd name="connsiteX471" fmla="*/ 262785 w 7467600"/>
              <a:gd name="connsiteY471" fmla="*/ 6845450 h 6858000"/>
              <a:gd name="connsiteX472" fmla="*/ 209968 w 7467600"/>
              <a:gd name="connsiteY472" fmla="*/ 6770713 h 6858000"/>
              <a:gd name="connsiteX473" fmla="*/ 873460 w 7467600"/>
              <a:gd name="connsiteY473" fmla="*/ 6253768 h 6858000"/>
              <a:gd name="connsiteX474" fmla="*/ 192686 w 7467600"/>
              <a:gd name="connsiteY474" fmla="*/ 5849257 h 6858000"/>
              <a:gd name="connsiteX475" fmla="*/ 4696 w 7467600"/>
              <a:gd name="connsiteY475" fmla="*/ 5697668 h 6858000"/>
              <a:gd name="connsiteX476" fmla="*/ 0 w 7467600"/>
              <a:gd name="connsiteY476" fmla="*/ 5689984 h 6858000"/>
              <a:gd name="connsiteX477" fmla="*/ 0 w 7467600"/>
              <a:gd name="connsiteY477" fmla="*/ 5513472 h 6858000"/>
              <a:gd name="connsiteX478" fmla="*/ 174101 w 7467600"/>
              <a:gd name="connsiteY478" fmla="*/ 5620277 h 6858000"/>
              <a:gd name="connsiteX479" fmla="*/ 891800 w 7467600"/>
              <a:gd name="connsiteY479" fmla="*/ 6036935 h 6858000"/>
              <a:gd name="connsiteX480" fmla="*/ 1072219 w 7467600"/>
              <a:gd name="connsiteY480" fmla="*/ 6169443 h 6858000"/>
              <a:gd name="connsiteX481" fmla="*/ 1074117 w 7467600"/>
              <a:gd name="connsiteY481" fmla="*/ 6170301 h 6858000"/>
              <a:gd name="connsiteX482" fmla="*/ 1083114 w 7467600"/>
              <a:gd name="connsiteY482" fmla="*/ 6174131 h 6858000"/>
              <a:gd name="connsiteX483" fmla="*/ 1543010 w 7467600"/>
              <a:gd name="connsiteY483" fmla="*/ 6191140 h 6858000"/>
              <a:gd name="connsiteX484" fmla="*/ 1551080 w 7467600"/>
              <a:gd name="connsiteY484" fmla="*/ 6195006 h 6858000"/>
              <a:gd name="connsiteX485" fmla="*/ 2345443 w 7467600"/>
              <a:gd name="connsiteY485" fmla="*/ 5549882 h 6858000"/>
              <a:gd name="connsiteX486" fmla="*/ 1721499 w 7467600"/>
              <a:gd name="connsiteY486" fmla="*/ 5599969 h 6858000"/>
              <a:gd name="connsiteX487" fmla="*/ 767716 w 7467600"/>
              <a:gd name="connsiteY487" fmla="*/ 5472768 h 6858000"/>
              <a:gd name="connsiteX488" fmla="*/ 722147 w 7467600"/>
              <a:gd name="connsiteY488" fmla="*/ 5393091 h 6858000"/>
              <a:gd name="connsiteX489" fmla="*/ 1485552 w 7467600"/>
              <a:gd name="connsiteY489" fmla="*/ 5313202 h 6858000"/>
              <a:gd name="connsiteX490" fmla="*/ 2143004 w 7467600"/>
              <a:gd name="connsiteY490" fmla="*/ 5402420 h 6858000"/>
              <a:gd name="connsiteX491" fmla="*/ 1933391 w 7467600"/>
              <a:gd name="connsiteY491" fmla="*/ 5156971 h 6858000"/>
              <a:gd name="connsiteX492" fmla="*/ 1827118 w 7467600"/>
              <a:gd name="connsiteY492" fmla="*/ 4968410 h 6858000"/>
              <a:gd name="connsiteX493" fmla="*/ 1837349 w 7467600"/>
              <a:gd name="connsiteY493" fmla="*/ 4956357 h 6858000"/>
              <a:gd name="connsiteX494" fmla="*/ 2162835 w 7467600"/>
              <a:gd name="connsiteY494" fmla="*/ 5187853 h 6858000"/>
              <a:gd name="connsiteX495" fmla="*/ 2257167 w 7467600"/>
              <a:gd name="connsiteY495" fmla="*/ 5462123 h 6858000"/>
              <a:gd name="connsiteX496" fmla="*/ 2261598 w 7467600"/>
              <a:gd name="connsiteY496" fmla="*/ 5467998 h 6858000"/>
              <a:gd name="connsiteX497" fmla="*/ 2437177 w 7467600"/>
              <a:gd name="connsiteY497" fmla="*/ 5479608 h 6858000"/>
              <a:gd name="connsiteX498" fmla="*/ 2445247 w 7467600"/>
              <a:gd name="connsiteY498" fmla="*/ 5483476 h 6858000"/>
              <a:gd name="connsiteX499" fmla="*/ 2743626 w 7467600"/>
              <a:gd name="connsiteY499" fmla="*/ 5304819 h 6858000"/>
              <a:gd name="connsiteX500" fmla="*/ 3048102 w 7467600"/>
              <a:gd name="connsiteY500" fmla="*/ 5150595 h 6858000"/>
              <a:gd name="connsiteX501" fmla="*/ 1799414 w 7467600"/>
              <a:gd name="connsiteY501" fmla="*/ 4694732 h 6858000"/>
              <a:gd name="connsiteX502" fmla="*/ 1771735 w 7467600"/>
              <a:gd name="connsiteY502" fmla="*/ 4619929 h 6858000"/>
              <a:gd name="connsiteX503" fmla="*/ 3104273 w 7467600"/>
              <a:gd name="connsiteY503" fmla="*/ 5076159 h 6858000"/>
              <a:gd name="connsiteX504" fmla="*/ 3113245 w 7467600"/>
              <a:gd name="connsiteY504" fmla="*/ 5090705 h 6858000"/>
              <a:gd name="connsiteX505" fmla="*/ 3126294 w 7467600"/>
              <a:gd name="connsiteY505" fmla="*/ 5114400 h 6858000"/>
              <a:gd name="connsiteX506" fmla="*/ 3937433 w 7467600"/>
              <a:gd name="connsiteY506" fmla="*/ 4830473 h 6858000"/>
              <a:gd name="connsiteX507" fmla="*/ 3590475 w 7467600"/>
              <a:gd name="connsiteY507" fmla="*/ 4597974 h 6858000"/>
              <a:gd name="connsiteX508" fmla="*/ 3100264 w 7467600"/>
              <a:gd name="connsiteY508" fmla="*/ 4579845 h 6858000"/>
              <a:gd name="connsiteX509" fmla="*/ 2183576 w 7467600"/>
              <a:gd name="connsiteY509" fmla="*/ 4227150 h 6858000"/>
              <a:gd name="connsiteX510" fmla="*/ 2151029 w 7467600"/>
              <a:gd name="connsiteY510" fmla="*/ 4146947 h 6858000"/>
              <a:gd name="connsiteX511" fmla="*/ 3563434 w 7467600"/>
              <a:gd name="connsiteY511" fmla="*/ 4469115 h 6858000"/>
              <a:gd name="connsiteX512" fmla="*/ 3177952 w 7467600"/>
              <a:gd name="connsiteY512" fmla="*/ 3657386 h 6858000"/>
              <a:gd name="connsiteX513" fmla="*/ 3189263 w 7467600"/>
              <a:gd name="connsiteY513" fmla="*/ 3625726 h 6858000"/>
              <a:gd name="connsiteX514" fmla="*/ 3560912 w 7467600"/>
              <a:gd name="connsiteY514" fmla="*/ 4079863 h 6858000"/>
              <a:gd name="connsiteX515" fmla="*/ 3626636 w 7467600"/>
              <a:gd name="connsiteY515" fmla="*/ 4512230 h 6858000"/>
              <a:gd name="connsiteX516" fmla="*/ 3653088 w 7467600"/>
              <a:gd name="connsiteY516" fmla="*/ 4521417 h 6858000"/>
              <a:gd name="connsiteX517" fmla="*/ 3988128 w 7467600"/>
              <a:gd name="connsiteY517" fmla="*/ 4817267 h 6858000"/>
              <a:gd name="connsiteX518" fmla="*/ 4830582 w 7467600"/>
              <a:gd name="connsiteY518" fmla="*/ 4676000 h 6858000"/>
              <a:gd name="connsiteX519" fmla="*/ 4830100 w 7467600"/>
              <a:gd name="connsiteY519" fmla="*/ 4675554 h 6858000"/>
              <a:gd name="connsiteX520" fmla="*/ 4036318 w 7467600"/>
              <a:gd name="connsiteY520" fmla="*/ 4147013 h 6858000"/>
              <a:gd name="connsiteX521" fmla="*/ 3432098 w 7467600"/>
              <a:gd name="connsiteY521" fmla="*/ 3537312 h 6858000"/>
              <a:gd name="connsiteX522" fmla="*/ 3446761 w 7467600"/>
              <a:gd name="connsiteY522" fmla="*/ 3461278 h 6858000"/>
              <a:gd name="connsiteX523" fmla="*/ 4419733 w 7467600"/>
              <a:gd name="connsiteY523" fmla="*/ 3963555 h 6858000"/>
              <a:gd name="connsiteX524" fmla="*/ 4781371 w 7467600"/>
              <a:gd name="connsiteY524" fmla="*/ 4458604 h 6858000"/>
              <a:gd name="connsiteX525" fmla="*/ 4780440 w 7467600"/>
              <a:gd name="connsiteY525" fmla="*/ 4470290 h 6858000"/>
              <a:gd name="connsiteX526" fmla="*/ 4898954 w 7467600"/>
              <a:gd name="connsiteY526" fmla="*/ 4662092 h 6858000"/>
              <a:gd name="connsiteX527" fmla="*/ 4900699 w 7467600"/>
              <a:gd name="connsiteY527" fmla="*/ 4670867 h 6858000"/>
              <a:gd name="connsiteX528" fmla="*/ 5714511 w 7467600"/>
              <a:gd name="connsiteY528" fmla="*/ 4663483 h 6858000"/>
              <a:gd name="connsiteX529" fmla="*/ 5464793 w 7467600"/>
              <a:gd name="connsiteY529" fmla="*/ 4393556 h 6858000"/>
              <a:gd name="connsiteX530" fmla="*/ 5461897 w 7467600"/>
              <a:gd name="connsiteY530" fmla="*/ 4390879 h 6858000"/>
              <a:gd name="connsiteX531" fmla="*/ 4294126 w 7467600"/>
              <a:gd name="connsiteY531" fmla="*/ 3303048 h 6858000"/>
              <a:gd name="connsiteX532" fmla="*/ 4305321 w 7467600"/>
              <a:gd name="connsiteY532" fmla="*/ 3256953 h 6858000"/>
              <a:gd name="connsiteX533" fmla="*/ 4949299 w 7467600"/>
              <a:gd name="connsiteY533" fmla="*/ 3766336 h 6858000"/>
              <a:gd name="connsiteX534" fmla="*/ 5291452 w 7467600"/>
              <a:gd name="connsiteY534" fmla="*/ 4076801 h 6858000"/>
              <a:gd name="connsiteX535" fmla="*/ 5434998 w 7467600"/>
              <a:gd name="connsiteY535" fmla="*/ 4254100 h 6858000"/>
              <a:gd name="connsiteX536" fmla="*/ 5351015 w 7467600"/>
              <a:gd name="connsiteY536" fmla="*/ 3760989 h 6858000"/>
              <a:gd name="connsiteX537" fmla="*/ 5413780 w 7467600"/>
              <a:gd name="connsiteY537" fmla="*/ 2966265 h 6858000"/>
              <a:gd name="connsiteX538" fmla="*/ 5425627 w 7467600"/>
              <a:gd name="connsiteY538" fmla="*/ 2954192 h 6858000"/>
              <a:gd name="connsiteX539" fmla="*/ 6604735 w 7467600"/>
              <a:gd name="connsiteY539" fmla="*/ 2041381 h 6858000"/>
              <a:gd name="connsiteX540" fmla="*/ 7204487 w 7467600"/>
              <a:gd name="connsiteY540" fmla="*/ 2742112 h 6858000"/>
              <a:gd name="connsiteX541" fmla="*/ 7131592 w 7467600"/>
              <a:gd name="connsiteY541" fmla="*/ 2672096 h 6858000"/>
              <a:gd name="connsiteX542" fmla="*/ 6996344 w 7467600"/>
              <a:gd name="connsiteY542" fmla="*/ 2518310 h 6858000"/>
              <a:gd name="connsiteX543" fmla="*/ 6735495 w 7467600"/>
              <a:gd name="connsiteY543" fmla="*/ 2196890 h 6858000"/>
              <a:gd name="connsiteX544" fmla="*/ 6721901 w 7467600"/>
              <a:gd name="connsiteY544" fmla="*/ 2179274 h 6858000"/>
              <a:gd name="connsiteX545" fmla="*/ 6604735 w 7467600"/>
              <a:gd name="connsiteY545" fmla="*/ 2041381 h 6858000"/>
              <a:gd name="connsiteX546" fmla="*/ 6591670 w 7467600"/>
              <a:gd name="connsiteY546" fmla="*/ 1988277 h 6858000"/>
              <a:gd name="connsiteX547" fmla="*/ 6747349 w 7467600"/>
              <a:gd name="connsiteY547" fmla="*/ 2160069 h 6858000"/>
              <a:gd name="connsiteX548" fmla="*/ 6760943 w 7467600"/>
              <a:gd name="connsiteY548" fmla="*/ 2177686 h 6858000"/>
              <a:gd name="connsiteX549" fmla="*/ 7021065 w 7467600"/>
              <a:gd name="connsiteY549" fmla="*/ 2498102 h 6858000"/>
              <a:gd name="connsiteX550" fmla="*/ 7155223 w 7467600"/>
              <a:gd name="connsiteY550" fmla="*/ 2650386 h 6858000"/>
              <a:gd name="connsiteX551" fmla="*/ 7203167 w 7467600"/>
              <a:gd name="connsiteY551" fmla="*/ 2697288 h 6858000"/>
              <a:gd name="connsiteX552" fmla="*/ 6937703 w 7467600"/>
              <a:gd name="connsiteY552" fmla="*/ 2321981 h 6858000"/>
              <a:gd name="connsiteX553" fmla="*/ 6591670 w 7467600"/>
              <a:gd name="connsiteY553" fmla="*/ 1988277 h 6858000"/>
              <a:gd name="connsiteX554" fmla="*/ 5798671 w 7467600"/>
              <a:gd name="connsiteY554" fmla="*/ 1981601 h 6858000"/>
              <a:gd name="connsiteX555" fmla="*/ 5754709 w 7467600"/>
              <a:gd name="connsiteY555" fmla="*/ 2071454 h 6858000"/>
              <a:gd name="connsiteX556" fmla="*/ 5763044 w 7467600"/>
              <a:gd name="connsiteY556" fmla="*/ 2842206 h 6858000"/>
              <a:gd name="connsiteX557" fmla="*/ 5764974 w 7467600"/>
              <a:gd name="connsiteY557" fmla="*/ 2799609 h 6858000"/>
              <a:gd name="connsiteX558" fmla="*/ 5767665 w 7467600"/>
              <a:gd name="connsiteY558" fmla="*/ 2666409 h 6858000"/>
              <a:gd name="connsiteX559" fmla="*/ 5763055 w 7467600"/>
              <a:gd name="connsiteY559" fmla="*/ 2579705 h 6858000"/>
              <a:gd name="connsiteX560" fmla="*/ 5758079 w 7467600"/>
              <a:gd name="connsiteY560" fmla="*/ 2492508 h 6858000"/>
              <a:gd name="connsiteX561" fmla="*/ 5779325 w 7467600"/>
              <a:gd name="connsiteY561" fmla="*/ 2197069 h 6858000"/>
              <a:gd name="connsiteX562" fmla="*/ 5798671 w 7467600"/>
              <a:gd name="connsiteY562" fmla="*/ 1981601 h 6858000"/>
              <a:gd name="connsiteX563" fmla="*/ 5829202 w 7467600"/>
              <a:gd name="connsiteY563" fmla="*/ 1971679 h 6858000"/>
              <a:gd name="connsiteX564" fmla="*/ 5809558 w 7467600"/>
              <a:gd name="connsiteY564" fmla="*/ 2198043 h 6858000"/>
              <a:gd name="connsiteX565" fmla="*/ 5788653 w 7467600"/>
              <a:gd name="connsiteY565" fmla="*/ 2489430 h 6858000"/>
              <a:gd name="connsiteX566" fmla="*/ 5793439 w 7467600"/>
              <a:gd name="connsiteY566" fmla="*/ 2575235 h 6858000"/>
              <a:gd name="connsiteX567" fmla="*/ 5796837 w 7467600"/>
              <a:gd name="connsiteY567" fmla="*/ 2637633 h 6858000"/>
              <a:gd name="connsiteX568" fmla="*/ 5818614 w 7467600"/>
              <a:gd name="connsiteY568" fmla="*/ 2473055 h 6858000"/>
              <a:gd name="connsiteX569" fmla="*/ 5829202 w 7467600"/>
              <a:gd name="connsiteY569" fmla="*/ 1971679 h 6858000"/>
              <a:gd name="connsiteX570" fmla="*/ 5911389 w 7467600"/>
              <a:gd name="connsiteY570" fmla="*/ 1898371 h 6858000"/>
              <a:gd name="connsiteX571" fmla="*/ 6237627 w 7467600"/>
              <a:gd name="connsiteY571" fmla="*/ 2231921 h 6858000"/>
              <a:gd name="connsiteX572" fmla="*/ 5911389 w 7467600"/>
              <a:gd name="connsiteY572" fmla="*/ 1898371 h 6858000"/>
              <a:gd name="connsiteX573" fmla="*/ 6944437 w 7467600"/>
              <a:gd name="connsiteY573" fmla="*/ 1575402 h 6858000"/>
              <a:gd name="connsiteX574" fmla="*/ 6304730 w 7467600"/>
              <a:gd name="connsiteY574" fmla="*/ 1766654 h 6858000"/>
              <a:gd name="connsiteX575" fmla="*/ 6944437 w 7467600"/>
              <a:gd name="connsiteY575" fmla="*/ 1575402 h 6858000"/>
              <a:gd name="connsiteX576" fmla="*/ 7019523 w 7467600"/>
              <a:gd name="connsiteY576" fmla="*/ 1519450 h 6858000"/>
              <a:gd name="connsiteX577" fmla="*/ 6298091 w 7467600"/>
              <a:gd name="connsiteY577" fmla="*/ 1737122 h 6858000"/>
              <a:gd name="connsiteX578" fmla="*/ 7019523 w 7467600"/>
              <a:gd name="connsiteY578" fmla="*/ 1519450 h 6858000"/>
              <a:gd name="connsiteX579" fmla="*/ 2399523 w 7467600"/>
              <a:gd name="connsiteY579" fmla="*/ 1428234 h 6858000"/>
              <a:gd name="connsiteX580" fmla="*/ 2224982 w 7467600"/>
              <a:gd name="connsiteY580" fmla="*/ 1826201 h 6858000"/>
              <a:gd name="connsiteX581" fmla="*/ 2096099 w 7467600"/>
              <a:gd name="connsiteY581" fmla="*/ 2345900 h 6858000"/>
              <a:gd name="connsiteX582" fmla="*/ 2283317 w 7467600"/>
              <a:gd name="connsiteY582" fmla="*/ 1796925 h 6858000"/>
              <a:gd name="connsiteX583" fmla="*/ 2399523 w 7467600"/>
              <a:gd name="connsiteY583" fmla="*/ 1428234 h 6858000"/>
              <a:gd name="connsiteX584" fmla="*/ 2448558 w 7467600"/>
              <a:gd name="connsiteY584" fmla="*/ 1373435 h 6858000"/>
              <a:gd name="connsiteX585" fmla="*/ 2312521 w 7467600"/>
              <a:gd name="connsiteY585" fmla="*/ 1806140 h 6858000"/>
              <a:gd name="connsiteX586" fmla="*/ 2127533 w 7467600"/>
              <a:gd name="connsiteY586" fmla="*/ 2348380 h 6858000"/>
              <a:gd name="connsiteX587" fmla="*/ 2358080 w 7467600"/>
              <a:gd name="connsiteY587" fmla="*/ 1866134 h 6858000"/>
              <a:gd name="connsiteX588" fmla="*/ 2407436 w 7467600"/>
              <a:gd name="connsiteY588" fmla="*/ 1651070 h 6858000"/>
              <a:gd name="connsiteX589" fmla="*/ 2448558 w 7467600"/>
              <a:gd name="connsiteY589" fmla="*/ 1373435 h 6858000"/>
              <a:gd name="connsiteX590" fmla="*/ 278707 w 7467600"/>
              <a:gd name="connsiteY590" fmla="*/ 1352270 h 6858000"/>
              <a:gd name="connsiteX591" fmla="*/ 321570 w 7467600"/>
              <a:gd name="connsiteY591" fmla="*/ 1861610 h 6858000"/>
              <a:gd name="connsiteX592" fmla="*/ 294281 w 7467600"/>
              <a:gd name="connsiteY592" fmla="*/ 1440658 h 6858000"/>
              <a:gd name="connsiteX593" fmla="*/ 278707 w 7467600"/>
              <a:gd name="connsiteY593" fmla="*/ 1352270 h 6858000"/>
              <a:gd name="connsiteX594" fmla="*/ 1423821 w 7467600"/>
              <a:gd name="connsiteY594" fmla="*/ 1351958 h 6858000"/>
              <a:gd name="connsiteX595" fmla="*/ 1638521 w 7467600"/>
              <a:gd name="connsiteY595" fmla="*/ 1908470 h 6858000"/>
              <a:gd name="connsiteX596" fmla="*/ 1754199 w 7467600"/>
              <a:gd name="connsiteY596" fmla="*/ 2149284 h 6858000"/>
              <a:gd name="connsiteX597" fmla="*/ 1908359 w 7467600"/>
              <a:gd name="connsiteY597" fmla="*/ 2364988 h 6858000"/>
              <a:gd name="connsiteX598" fmla="*/ 1647661 w 7467600"/>
              <a:gd name="connsiteY598" fmla="*/ 1825945 h 6858000"/>
              <a:gd name="connsiteX599" fmla="*/ 1423821 w 7467600"/>
              <a:gd name="connsiteY599" fmla="*/ 1351958 h 6858000"/>
              <a:gd name="connsiteX600" fmla="*/ 1431890 w 7467600"/>
              <a:gd name="connsiteY600" fmla="*/ 1306475 h 6858000"/>
              <a:gd name="connsiteX601" fmla="*/ 1507597 w 7467600"/>
              <a:gd name="connsiteY601" fmla="*/ 1446132 h 6858000"/>
              <a:gd name="connsiteX602" fmla="*/ 1674586 w 7467600"/>
              <a:gd name="connsiteY602" fmla="*/ 1813832 h 6858000"/>
              <a:gd name="connsiteX603" fmla="*/ 1815950 w 7467600"/>
              <a:gd name="connsiteY603" fmla="*/ 2128564 h 6858000"/>
              <a:gd name="connsiteX604" fmla="*/ 1984242 w 7467600"/>
              <a:gd name="connsiteY604" fmla="*/ 2430829 h 6858000"/>
              <a:gd name="connsiteX605" fmla="*/ 2014023 w 7467600"/>
              <a:gd name="connsiteY605" fmla="*/ 2450995 h 6858000"/>
              <a:gd name="connsiteX606" fmla="*/ 1747337 w 7467600"/>
              <a:gd name="connsiteY606" fmla="*/ 1855264 h 6858000"/>
              <a:gd name="connsiteX607" fmla="*/ 1533749 w 7467600"/>
              <a:gd name="connsiteY607" fmla="*/ 1478656 h 6858000"/>
              <a:gd name="connsiteX608" fmla="*/ 1431890 w 7467600"/>
              <a:gd name="connsiteY608" fmla="*/ 1306475 h 6858000"/>
              <a:gd name="connsiteX609" fmla="*/ 5052692 w 7467600"/>
              <a:gd name="connsiteY609" fmla="*/ 1292994 h 6858000"/>
              <a:gd name="connsiteX610" fmla="*/ 5200661 w 7467600"/>
              <a:gd name="connsiteY610" fmla="*/ 1635186 h 6858000"/>
              <a:gd name="connsiteX611" fmla="*/ 5297138 w 7467600"/>
              <a:gd name="connsiteY611" fmla="*/ 1906351 h 6858000"/>
              <a:gd name="connsiteX612" fmla="*/ 5052692 w 7467600"/>
              <a:gd name="connsiteY612" fmla="*/ 1292994 h 6858000"/>
              <a:gd name="connsiteX613" fmla="*/ 5009948 w 7467600"/>
              <a:gd name="connsiteY613" fmla="*/ 1273619 h 6858000"/>
              <a:gd name="connsiteX614" fmla="*/ 5121777 w 7467600"/>
              <a:gd name="connsiteY614" fmla="*/ 1654213 h 6858000"/>
              <a:gd name="connsiteX615" fmla="*/ 5293545 w 7467600"/>
              <a:gd name="connsiteY615" fmla="*/ 2072247 h 6858000"/>
              <a:gd name="connsiteX616" fmla="*/ 5294042 w 7467600"/>
              <a:gd name="connsiteY616" fmla="*/ 2065019 h 6858000"/>
              <a:gd name="connsiteX617" fmla="*/ 5171936 w 7467600"/>
              <a:gd name="connsiteY617" fmla="*/ 1647613 h 6858000"/>
              <a:gd name="connsiteX618" fmla="*/ 5009948 w 7467600"/>
              <a:gd name="connsiteY618" fmla="*/ 1273619 h 6858000"/>
              <a:gd name="connsiteX619" fmla="*/ 655236 w 7467600"/>
              <a:gd name="connsiteY619" fmla="*/ 1268632 h 6858000"/>
              <a:gd name="connsiteX620" fmla="*/ 839521 w 7467600"/>
              <a:gd name="connsiteY620" fmla="*/ 1685315 h 6858000"/>
              <a:gd name="connsiteX621" fmla="*/ 1109416 w 7467600"/>
              <a:gd name="connsiteY621" fmla="*/ 2061663 h 6858000"/>
              <a:gd name="connsiteX622" fmla="*/ 1298300 w 7467600"/>
              <a:gd name="connsiteY622" fmla="*/ 2247742 h 6858000"/>
              <a:gd name="connsiteX623" fmla="*/ 1125871 w 7467600"/>
              <a:gd name="connsiteY623" fmla="*/ 1989513 h 6858000"/>
              <a:gd name="connsiteX624" fmla="*/ 981574 w 7467600"/>
              <a:gd name="connsiteY624" fmla="*/ 1783157 h 6858000"/>
              <a:gd name="connsiteX625" fmla="*/ 922198 w 7467600"/>
              <a:gd name="connsiteY625" fmla="*/ 1677437 h 6858000"/>
              <a:gd name="connsiteX626" fmla="*/ 869293 w 7467600"/>
              <a:gd name="connsiteY626" fmla="*/ 1583214 h 6858000"/>
              <a:gd name="connsiteX627" fmla="*/ 751431 w 7467600"/>
              <a:gd name="connsiteY627" fmla="*/ 1405731 h 6858000"/>
              <a:gd name="connsiteX628" fmla="*/ 655236 w 7467600"/>
              <a:gd name="connsiteY628" fmla="*/ 1268632 h 6858000"/>
              <a:gd name="connsiteX629" fmla="*/ 6516292 w 7467600"/>
              <a:gd name="connsiteY629" fmla="*/ 1263064 h 6858000"/>
              <a:gd name="connsiteX630" fmla="*/ 5736320 w 7467600"/>
              <a:gd name="connsiteY630" fmla="*/ 1501803 h 6858000"/>
              <a:gd name="connsiteX631" fmla="*/ 6516292 w 7467600"/>
              <a:gd name="connsiteY631" fmla="*/ 1263064 h 6858000"/>
              <a:gd name="connsiteX632" fmla="*/ 291466 w 7467600"/>
              <a:gd name="connsiteY632" fmla="*/ 1250369 h 6858000"/>
              <a:gd name="connsiteX633" fmla="*/ 323180 w 7467600"/>
              <a:gd name="connsiteY633" fmla="*/ 1435283 h 6858000"/>
              <a:gd name="connsiteX634" fmla="*/ 349381 w 7467600"/>
              <a:gd name="connsiteY634" fmla="*/ 1875041 h 6858000"/>
              <a:gd name="connsiteX635" fmla="*/ 374363 w 7467600"/>
              <a:gd name="connsiteY635" fmla="*/ 1506494 h 6858000"/>
              <a:gd name="connsiteX636" fmla="*/ 302168 w 7467600"/>
              <a:gd name="connsiteY636" fmla="*/ 1274495 h 6858000"/>
              <a:gd name="connsiteX637" fmla="*/ 291466 w 7467600"/>
              <a:gd name="connsiteY637" fmla="*/ 1250369 h 6858000"/>
              <a:gd name="connsiteX638" fmla="*/ 678222 w 7467600"/>
              <a:gd name="connsiteY638" fmla="*/ 1248670 h 6858000"/>
              <a:gd name="connsiteX639" fmla="*/ 775536 w 7467600"/>
              <a:gd name="connsiteY639" fmla="*/ 1388015 h 6858000"/>
              <a:gd name="connsiteX640" fmla="*/ 894529 w 7467600"/>
              <a:gd name="connsiteY640" fmla="*/ 1567739 h 6858000"/>
              <a:gd name="connsiteX641" fmla="*/ 948000 w 7467600"/>
              <a:gd name="connsiteY641" fmla="*/ 1663088 h 6858000"/>
              <a:gd name="connsiteX642" fmla="*/ 1006812 w 7467600"/>
              <a:gd name="connsiteY642" fmla="*/ 1767683 h 6858000"/>
              <a:gd name="connsiteX643" fmla="*/ 1149133 w 7467600"/>
              <a:gd name="connsiteY643" fmla="*/ 1971513 h 6858000"/>
              <a:gd name="connsiteX644" fmla="*/ 1333952 w 7467600"/>
              <a:gd name="connsiteY644" fmla="*/ 2251620 h 6858000"/>
              <a:gd name="connsiteX645" fmla="*/ 1337329 w 7467600"/>
              <a:gd name="connsiteY645" fmla="*/ 2258350 h 6858000"/>
              <a:gd name="connsiteX646" fmla="*/ 1014726 w 7467600"/>
              <a:gd name="connsiteY646" fmla="*/ 1615556 h 6858000"/>
              <a:gd name="connsiteX647" fmla="*/ 678222 w 7467600"/>
              <a:gd name="connsiteY647" fmla="*/ 1248670 h 6858000"/>
              <a:gd name="connsiteX648" fmla="*/ 6691602 w 7467600"/>
              <a:gd name="connsiteY648" fmla="*/ 1140573 h 6858000"/>
              <a:gd name="connsiteX649" fmla="*/ 6571100 w 7467600"/>
              <a:gd name="connsiteY649" fmla="*/ 1183662 h 6858000"/>
              <a:gd name="connsiteX650" fmla="*/ 6241687 w 7467600"/>
              <a:gd name="connsiteY650" fmla="*/ 1257600 h 6858000"/>
              <a:gd name="connsiteX651" fmla="*/ 5693009 w 7467600"/>
              <a:gd name="connsiteY651" fmla="*/ 1478256 h 6858000"/>
              <a:gd name="connsiteX652" fmla="*/ 6548420 w 7467600"/>
              <a:gd name="connsiteY652" fmla="*/ 1214599 h 6858000"/>
              <a:gd name="connsiteX653" fmla="*/ 6605473 w 7467600"/>
              <a:gd name="connsiteY653" fmla="*/ 1184686 h 6858000"/>
              <a:gd name="connsiteX654" fmla="*/ 6691602 w 7467600"/>
              <a:gd name="connsiteY654" fmla="*/ 1140573 h 6858000"/>
              <a:gd name="connsiteX655" fmla="*/ 4002475 w 7467600"/>
              <a:gd name="connsiteY655" fmla="*/ 1037802 h 6858000"/>
              <a:gd name="connsiteX656" fmla="*/ 4000324 w 7467600"/>
              <a:gd name="connsiteY656" fmla="*/ 1039362 h 6858000"/>
              <a:gd name="connsiteX657" fmla="*/ 4002862 w 7467600"/>
              <a:gd name="connsiteY657" fmla="*/ 1042866 h 6858000"/>
              <a:gd name="connsiteX658" fmla="*/ 4002475 w 7467600"/>
              <a:gd name="connsiteY658" fmla="*/ 1037802 h 6858000"/>
              <a:gd name="connsiteX659" fmla="*/ 506322 w 7467600"/>
              <a:gd name="connsiteY659" fmla="*/ 1020997 h 6858000"/>
              <a:gd name="connsiteX660" fmla="*/ 533068 w 7467600"/>
              <a:gd name="connsiteY660" fmla="*/ 1029409 h 6858000"/>
              <a:gd name="connsiteX661" fmla="*/ 1232525 w 7467600"/>
              <a:gd name="connsiteY661" fmla="*/ 1804675 h 6858000"/>
              <a:gd name="connsiteX662" fmla="*/ 1388858 w 7467600"/>
              <a:gd name="connsiteY662" fmla="*/ 2368011 h 6858000"/>
              <a:gd name="connsiteX663" fmla="*/ 1384098 w 7467600"/>
              <a:gd name="connsiteY663" fmla="*/ 2378125 h 6858000"/>
              <a:gd name="connsiteX664" fmla="*/ 1425393 w 7467600"/>
              <a:gd name="connsiteY664" fmla="*/ 2589124 h 6858000"/>
              <a:gd name="connsiteX665" fmla="*/ 1424001 w 7467600"/>
              <a:gd name="connsiteY665" fmla="*/ 2597541 h 6858000"/>
              <a:gd name="connsiteX666" fmla="*/ 2152729 w 7467600"/>
              <a:gd name="connsiteY666" fmla="*/ 2864487 h 6858000"/>
              <a:gd name="connsiteX667" fmla="*/ 2020609 w 7467600"/>
              <a:gd name="connsiteY667" fmla="*/ 2539671 h 6858000"/>
              <a:gd name="connsiteX668" fmla="*/ 2018920 w 7467600"/>
              <a:gd name="connsiteY668" fmla="*/ 2536309 h 6858000"/>
              <a:gd name="connsiteX669" fmla="*/ 1342441 w 7467600"/>
              <a:gd name="connsiteY669" fmla="*/ 1173017 h 6858000"/>
              <a:gd name="connsiteX670" fmla="*/ 1367925 w 7467600"/>
              <a:gd name="connsiteY670" fmla="*/ 1135648 h 6858000"/>
              <a:gd name="connsiteX671" fmla="*/ 1771401 w 7467600"/>
              <a:gd name="connsiteY671" fmla="*/ 1806673 h 6858000"/>
              <a:gd name="connsiteX672" fmla="*/ 1972385 w 7467600"/>
              <a:gd name="connsiteY672" fmla="*/ 2198735 h 6858000"/>
              <a:gd name="connsiteX673" fmla="*/ 2040892 w 7467600"/>
              <a:gd name="connsiteY673" fmla="*/ 2405205 h 6858000"/>
              <a:gd name="connsiteX674" fmla="*/ 2131689 w 7467600"/>
              <a:gd name="connsiteY674" fmla="*/ 1936926 h 6858000"/>
              <a:gd name="connsiteX675" fmla="*/ 2454820 w 7467600"/>
              <a:gd name="connsiteY675" fmla="*/ 1248808 h 6858000"/>
              <a:gd name="connsiteX676" fmla="*/ 2492512 w 7467600"/>
              <a:gd name="connsiteY676" fmla="*/ 1302920 h 6858000"/>
              <a:gd name="connsiteX677" fmla="*/ 2081216 w 7467600"/>
              <a:gd name="connsiteY677" fmla="*/ 2527513 h 6858000"/>
              <a:gd name="connsiteX678" fmla="*/ 2081211 w 7467600"/>
              <a:gd name="connsiteY678" fmla="*/ 2528916 h 6858000"/>
              <a:gd name="connsiteX679" fmla="*/ 2199067 w 7467600"/>
              <a:gd name="connsiteY679" fmla="*/ 2884061 h 6858000"/>
              <a:gd name="connsiteX680" fmla="*/ 3192586 w 7467600"/>
              <a:gd name="connsiteY680" fmla="*/ 3411496 h 6858000"/>
              <a:gd name="connsiteX681" fmla="*/ 3182620 w 7467600"/>
              <a:gd name="connsiteY681" fmla="*/ 3483279 h 6858000"/>
              <a:gd name="connsiteX682" fmla="*/ 2435119 w 7467600"/>
              <a:gd name="connsiteY682" fmla="*/ 3080173 h 6858000"/>
              <a:gd name="connsiteX683" fmla="*/ 2410152 w 7467600"/>
              <a:gd name="connsiteY683" fmla="*/ 3063751 h 6858000"/>
              <a:gd name="connsiteX684" fmla="*/ 2408099 w 7467600"/>
              <a:gd name="connsiteY684" fmla="*/ 3064403 h 6858000"/>
              <a:gd name="connsiteX685" fmla="*/ 2407218 w 7467600"/>
              <a:gd name="connsiteY685" fmla="*/ 3070324 h 6858000"/>
              <a:gd name="connsiteX686" fmla="*/ 2380138 w 7467600"/>
              <a:gd name="connsiteY686" fmla="*/ 3099341 h 6858000"/>
              <a:gd name="connsiteX687" fmla="*/ 1765923 w 7467600"/>
              <a:gd name="connsiteY687" fmla="*/ 3581043 h 6858000"/>
              <a:gd name="connsiteX688" fmla="*/ 1702258 w 7467600"/>
              <a:gd name="connsiteY688" fmla="*/ 3612286 h 6858000"/>
              <a:gd name="connsiteX689" fmla="*/ 1538370 w 7467600"/>
              <a:gd name="connsiteY689" fmla="*/ 3811804 h 6858000"/>
              <a:gd name="connsiteX690" fmla="*/ 542867 w 7467600"/>
              <a:gd name="connsiteY690" fmla="*/ 4944092 h 6858000"/>
              <a:gd name="connsiteX691" fmla="*/ 515800 w 7467600"/>
              <a:gd name="connsiteY691" fmla="*/ 4862180 h 6858000"/>
              <a:gd name="connsiteX692" fmla="*/ 909145 w 7467600"/>
              <a:gd name="connsiteY692" fmla="*/ 4199225 h 6858000"/>
              <a:gd name="connsiteX693" fmla="*/ 1214067 w 7467600"/>
              <a:gd name="connsiteY693" fmla="*/ 3908561 h 6858000"/>
              <a:gd name="connsiteX694" fmla="*/ 640967 w 7467600"/>
              <a:gd name="connsiteY694" fmla="*/ 4105601 h 6858000"/>
              <a:gd name="connsiteX695" fmla="*/ 112563 w 7467600"/>
              <a:gd name="connsiteY695" fmla="*/ 4396952 h 6858000"/>
              <a:gd name="connsiteX696" fmla="*/ 0 w 7467600"/>
              <a:gd name="connsiteY696" fmla="*/ 4466006 h 6858000"/>
              <a:gd name="connsiteX697" fmla="*/ 0 w 7467600"/>
              <a:gd name="connsiteY697" fmla="*/ 4233763 h 6858000"/>
              <a:gd name="connsiteX698" fmla="*/ 36881 w 7467600"/>
              <a:gd name="connsiteY698" fmla="*/ 4200118 h 6858000"/>
              <a:gd name="connsiteX699" fmla="*/ 910534 w 7467600"/>
              <a:gd name="connsiteY699" fmla="*/ 3629753 h 6858000"/>
              <a:gd name="connsiteX700" fmla="*/ 1578717 w 7467600"/>
              <a:gd name="connsiteY700" fmla="*/ 3575982 h 6858000"/>
              <a:gd name="connsiteX701" fmla="*/ 2338780 w 7467600"/>
              <a:gd name="connsiteY701" fmla="*/ 3033725 h 6858000"/>
              <a:gd name="connsiteX702" fmla="*/ 1807991 w 7467600"/>
              <a:gd name="connsiteY702" fmla="*/ 2807184 h 6858000"/>
              <a:gd name="connsiteX703" fmla="*/ 1416358 w 7467600"/>
              <a:gd name="connsiteY703" fmla="*/ 3112571 h 6858000"/>
              <a:gd name="connsiteX704" fmla="*/ 939066 w 7467600"/>
              <a:gd name="connsiteY704" fmla="*/ 3378798 h 6858000"/>
              <a:gd name="connsiteX705" fmla="*/ 115099 w 7467600"/>
              <a:gd name="connsiteY705" fmla="*/ 3607650 h 6858000"/>
              <a:gd name="connsiteX706" fmla="*/ 97284 w 7467600"/>
              <a:gd name="connsiteY706" fmla="*/ 3520393 h 6858000"/>
              <a:gd name="connsiteX707" fmla="*/ 922050 w 7467600"/>
              <a:gd name="connsiteY707" fmla="*/ 3074867 h 6858000"/>
              <a:gd name="connsiteX708" fmla="*/ 1405265 w 7467600"/>
              <a:gd name="connsiteY708" fmla="*/ 3016319 h 6858000"/>
              <a:gd name="connsiteX709" fmla="*/ 1407512 w 7467600"/>
              <a:gd name="connsiteY709" fmla="*/ 3018001 h 6858000"/>
              <a:gd name="connsiteX710" fmla="*/ 1726266 w 7467600"/>
              <a:gd name="connsiteY710" fmla="*/ 2777274 h 6858000"/>
              <a:gd name="connsiteX711" fmla="*/ 625390 w 7467600"/>
              <a:gd name="connsiteY711" fmla="*/ 2514541 h 6858000"/>
              <a:gd name="connsiteX712" fmla="*/ 619799 w 7467600"/>
              <a:gd name="connsiteY712" fmla="*/ 2527180 h 6858000"/>
              <a:gd name="connsiteX713" fmla="*/ 310030 w 7467600"/>
              <a:gd name="connsiteY713" fmla="*/ 2771818 h 6858000"/>
              <a:gd name="connsiteX714" fmla="*/ 173877 w 7467600"/>
              <a:gd name="connsiteY714" fmla="*/ 2937056 h 6858000"/>
              <a:gd name="connsiteX715" fmla="*/ 77889 w 7467600"/>
              <a:gd name="connsiteY715" fmla="*/ 3138440 h 6858000"/>
              <a:gd name="connsiteX716" fmla="*/ 0 w 7467600"/>
              <a:gd name="connsiteY716" fmla="*/ 3271395 h 6858000"/>
              <a:gd name="connsiteX717" fmla="*/ 0 w 7467600"/>
              <a:gd name="connsiteY717" fmla="*/ 3153002 h 6858000"/>
              <a:gd name="connsiteX718" fmla="*/ 2386 w 7467600"/>
              <a:gd name="connsiteY718" fmla="*/ 3149203 h 6858000"/>
              <a:gd name="connsiteX719" fmla="*/ 89753 w 7467600"/>
              <a:gd name="connsiteY719" fmla="*/ 2987702 h 6858000"/>
              <a:gd name="connsiteX720" fmla="*/ 76869 w 7467600"/>
              <a:gd name="connsiteY720" fmla="*/ 3005404 h 6858000"/>
              <a:gd name="connsiteX721" fmla="*/ 32049 w 7467600"/>
              <a:gd name="connsiteY721" fmla="*/ 3065814 h 6858000"/>
              <a:gd name="connsiteX722" fmla="*/ 0 w 7467600"/>
              <a:gd name="connsiteY722" fmla="*/ 3108744 h 6858000"/>
              <a:gd name="connsiteX723" fmla="*/ 0 w 7467600"/>
              <a:gd name="connsiteY723" fmla="*/ 3058059 h 6858000"/>
              <a:gd name="connsiteX724" fmla="*/ 7610 w 7467600"/>
              <a:gd name="connsiteY724" fmla="*/ 3047889 h 6858000"/>
              <a:gd name="connsiteX725" fmla="*/ 52419 w 7467600"/>
              <a:gd name="connsiteY725" fmla="*/ 2987479 h 6858000"/>
              <a:gd name="connsiteX726" fmla="*/ 59142 w 7467600"/>
              <a:gd name="connsiteY726" fmla="*/ 2978488 h 6858000"/>
              <a:gd name="connsiteX727" fmla="*/ 0 w 7467600"/>
              <a:gd name="connsiteY727" fmla="*/ 3015334 h 6858000"/>
              <a:gd name="connsiteX728" fmla="*/ 0 w 7467600"/>
              <a:gd name="connsiteY728" fmla="*/ 2914286 h 6858000"/>
              <a:gd name="connsiteX729" fmla="*/ 36383 w 7467600"/>
              <a:gd name="connsiteY729" fmla="*/ 2901128 h 6858000"/>
              <a:gd name="connsiteX730" fmla="*/ 156329 w 7467600"/>
              <a:gd name="connsiteY730" fmla="*/ 2840533 h 6858000"/>
              <a:gd name="connsiteX731" fmla="*/ 358355 w 7467600"/>
              <a:gd name="connsiteY731" fmla="*/ 2620471 h 6858000"/>
              <a:gd name="connsiteX732" fmla="*/ 510577 w 7467600"/>
              <a:gd name="connsiteY732" fmla="*/ 2501244 h 6858000"/>
              <a:gd name="connsiteX733" fmla="*/ 211967 w 7467600"/>
              <a:gd name="connsiteY733" fmla="*/ 2479171 h 6858000"/>
              <a:gd name="connsiteX734" fmla="*/ 0 w 7467600"/>
              <a:gd name="connsiteY734" fmla="*/ 2476398 h 6858000"/>
              <a:gd name="connsiteX735" fmla="*/ 0 w 7467600"/>
              <a:gd name="connsiteY735" fmla="*/ 2389189 h 6858000"/>
              <a:gd name="connsiteX736" fmla="*/ 103062 w 7467600"/>
              <a:gd name="connsiteY736" fmla="*/ 2389518 h 6858000"/>
              <a:gd name="connsiteX737" fmla="*/ 510734 w 7467600"/>
              <a:gd name="connsiteY737" fmla="*/ 2416201 h 6858000"/>
              <a:gd name="connsiteX738" fmla="*/ 279257 w 7467600"/>
              <a:gd name="connsiteY738" fmla="*/ 2092102 h 6858000"/>
              <a:gd name="connsiteX739" fmla="*/ 65265 w 7467600"/>
              <a:gd name="connsiteY739" fmla="*/ 2006049 h 6858000"/>
              <a:gd name="connsiteX740" fmla="*/ 0 w 7467600"/>
              <a:gd name="connsiteY740" fmla="*/ 1982532 h 6858000"/>
              <a:gd name="connsiteX741" fmla="*/ 0 w 7467600"/>
              <a:gd name="connsiteY741" fmla="*/ 1912789 h 6858000"/>
              <a:gd name="connsiteX742" fmla="*/ 97460 w 7467600"/>
              <a:gd name="connsiteY742" fmla="*/ 1953725 h 6858000"/>
              <a:gd name="connsiteX743" fmla="*/ 221272 w 7467600"/>
              <a:gd name="connsiteY743" fmla="*/ 1980766 h 6858000"/>
              <a:gd name="connsiteX744" fmla="*/ 116765 w 7467600"/>
              <a:gd name="connsiteY744" fmla="*/ 1911033 h 6858000"/>
              <a:gd name="connsiteX745" fmla="*/ 16405 w 7467600"/>
              <a:gd name="connsiteY745" fmla="*/ 1803412 h 6858000"/>
              <a:gd name="connsiteX746" fmla="*/ 0 w 7467600"/>
              <a:gd name="connsiteY746" fmla="*/ 1784777 h 6858000"/>
              <a:gd name="connsiteX747" fmla="*/ 0 w 7467600"/>
              <a:gd name="connsiteY747" fmla="*/ 1740082 h 6858000"/>
              <a:gd name="connsiteX748" fmla="*/ 39394 w 7467600"/>
              <a:gd name="connsiteY748" fmla="*/ 1784856 h 6858000"/>
              <a:gd name="connsiteX749" fmla="*/ 135813 w 7467600"/>
              <a:gd name="connsiteY749" fmla="*/ 1888838 h 6858000"/>
              <a:gd name="connsiteX750" fmla="*/ 242575 w 7467600"/>
              <a:gd name="connsiteY750" fmla="*/ 1958841 h 6858000"/>
              <a:gd name="connsiteX751" fmla="*/ 82197 w 7467600"/>
              <a:gd name="connsiteY751" fmla="*/ 1754826 h 6858000"/>
              <a:gd name="connsiteX752" fmla="*/ 0 w 7467600"/>
              <a:gd name="connsiteY752" fmla="*/ 1679650 h 6858000"/>
              <a:gd name="connsiteX753" fmla="*/ 0 w 7467600"/>
              <a:gd name="connsiteY753" fmla="*/ 1602463 h 6858000"/>
              <a:gd name="connsiteX754" fmla="*/ 84689 w 7467600"/>
              <a:gd name="connsiteY754" fmla="*/ 1677442 h 6858000"/>
              <a:gd name="connsiteX755" fmla="*/ 298437 w 7467600"/>
              <a:gd name="connsiteY755" fmla="*/ 1968019 h 6858000"/>
              <a:gd name="connsiteX756" fmla="*/ 227269 w 7467600"/>
              <a:gd name="connsiteY756" fmla="*/ 1114064 h 6858000"/>
              <a:gd name="connsiteX757" fmla="*/ 248003 w 7467600"/>
              <a:gd name="connsiteY757" fmla="*/ 1089613 h 6858000"/>
              <a:gd name="connsiteX758" fmla="*/ 427020 w 7467600"/>
              <a:gd name="connsiteY758" fmla="*/ 1619803 h 6858000"/>
              <a:gd name="connsiteX759" fmla="*/ 340345 w 7467600"/>
              <a:gd name="connsiteY759" fmla="*/ 2027739 h 6858000"/>
              <a:gd name="connsiteX760" fmla="*/ 360865 w 7467600"/>
              <a:gd name="connsiteY760" fmla="*/ 2044827 h 6858000"/>
              <a:gd name="connsiteX761" fmla="*/ 560414 w 7467600"/>
              <a:gd name="connsiteY761" fmla="*/ 2421457 h 6858000"/>
              <a:gd name="connsiteX762" fmla="*/ 1359703 w 7467600"/>
              <a:gd name="connsiteY762" fmla="*/ 2578554 h 6858000"/>
              <a:gd name="connsiteX763" fmla="*/ 1359422 w 7467600"/>
              <a:gd name="connsiteY763" fmla="*/ 2577994 h 6858000"/>
              <a:gd name="connsiteX764" fmla="*/ 828701 w 7467600"/>
              <a:gd name="connsiteY764" fmla="*/ 1839520 h 6858000"/>
              <a:gd name="connsiteX765" fmla="*/ 494427 w 7467600"/>
              <a:gd name="connsiteY765" fmla="*/ 1092333 h 6858000"/>
              <a:gd name="connsiteX766" fmla="*/ 506322 w 7467600"/>
              <a:gd name="connsiteY766" fmla="*/ 1020997 h 6858000"/>
              <a:gd name="connsiteX767" fmla="*/ 4570198 w 7467600"/>
              <a:gd name="connsiteY767" fmla="*/ 978081 h 6858000"/>
              <a:gd name="connsiteX768" fmla="*/ 4523691 w 7467600"/>
              <a:gd name="connsiteY768" fmla="*/ 1127776 h 6858000"/>
              <a:gd name="connsiteX769" fmla="*/ 4509875 w 7467600"/>
              <a:gd name="connsiteY769" fmla="*/ 1167552 h 6858000"/>
              <a:gd name="connsiteX770" fmla="*/ 4478168 w 7467600"/>
              <a:gd name="connsiteY770" fmla="*/ 1260735 h 6858000"/>
              <a:gd name="connsiteX771" fmla="*/ 4409309 w 7467600"/>
              <a:gd name="connsiteY771" fmla="*/ 1666996 h 6858000"/>
              <a:gd name="connsiteX772" fmla="*/ 4370031 w 7467600"/>
              <a:gd name="connsiteY772" fmla="*/ 1955666 h 6858000"/>
              <a:gd name="connsiteX773" fmla="*/ 4570198 w 7467600"/>
              <a:gd name="connsiteY773" fmla="*/ 978081 h 6858000"/>
              <a:gd name="connsiteX774" fmla="*/ 4557898 w 7467600"/>
              <a:gd name="connsiteY774" fmla="*/ 900011 h 6858000"/>
              <a:gd name="connsiteX775" fmla="*/ 4344840 w 7467600"/>
              <a:gd name="connsiteY775" fmla="*/ 1922038 h 6858000"/>
              <a:gd name="connsiteX776" fmla="*/ 4378710 w 7467600"/>
              <a:gd name="connsiteY776" fmla="*/ 1665516 h 6858000"/>
              <a:gd name="connsiteX777" fmla="*/ 4448798 w 7467600"/>
              <a:gd name="connsiteY777" fmla="*/ 1253024 h 6858000"/>
              <a:gd name="connsiteX778" fmla="*/ 4480315 w 7467600"/>
              <a:gd name="connsiteY778" fmla="*/ 1158454 h 6858000"/>
              <a:gd name="connsiteX779" fmla="*/ 4494133 w 7467600"/>
              <a:gd name="connsiteY779" fmla="*/ 1118676 h 6858000"/>
              <a:gd name="connsiteX780" fmla="*/ 4557898 w 7467600"/>
              <a:gd name="connsiteY780" fmla="*/ 900011 h 6858000"/>
              <a:gd name="connsiteX781" fmla="*/ 5870151 w 7467600"/>
              <a:gd name="connsiteY781" fmla="*/ 898890 h 6858000"/>
              <a:gd name="connsiteX782" fmla="*/ 5861335 w 7467600"/>
              <a:gd name="connsiteY782" fmla="*/ 899177 h 6858000"/>
              <a:gd name="connsiteX783" fmla="*/ 5843702 w 7467600"/>
              <a:gd name="connsiteY783" fmla="*/ 899748 h 6858000"/>
              <a:gd name="connsiteX784" fmla="*/ 5651107 w 7467600"/>
              <a:gd name="connsiteY784" fmla="*/ 920306 h 6858000"/>
              <a:gd name="connsiteX785" fmla="*/ 5459407 w 7467600"/>
              <a:gd name="connsiteY785" fmla="*/ 940975 h 6858000"/>
              <a:gd name="connsiteX786" fmla="*/ 5374846 w 7467600"/>
              <a:gd name="connsiteY786" fmla="*/ 941988 h 6858000"/>
              <a:gd name="connsiteX787" fmla="*/ 5256105 w 7467600"/>
              <a:gd name="connsiteY787" fmla="*/ 945632 h 6858000"/>
              <a:gd name="connsiteX788" fmla="*/ 5107071 w 7467600"/>
              <a:gd name="connsiteY788" fmla="*/ 969720 h 6858000"/>
              <a:gd name="connsiteX789" fmla="*/ 4998681 w 7467600"/>
              <a:gd name="connsiteY789" fmla="*/ 988771 h 6858000"/>
              <a:gd name="connsiteX790" fmla="*/ 5870151 w 7467600"/>
              <a:gd name="connsiteY790" fmla="*/ 898890 h 6858000"/>
              <a:gd name="connsiteX791" fmla="*/ 5504425 w 7467600"/>
              <a:gd name="connsiteY791" fmla="*/ 848067 h 6858000"/>
              <a:gd name="connsiteX792" fmla="*/ 4968849 w 7467600"/>
              <a:gd name="connsiteY792" fmla="*/ 962318 h 6858000"/>
              <a:gd name="connsiteX793" fmla="*/ 5104039 w 7467600"/>
              <a:gd name="connsiteY793" fmla="*/ 940634 h 6858000"/>
              <a:gd name="connsiteX794" fmla="*/ 5256311 w 7467600"/>
              <a:gd name="connsiteY794" fmla="*/ 916490 h 6858000"/>
              <a:gd name="connsiteX795" fmla="*/ 5377381 w 7467600"/>
              <a:gd name="connsiteY795" fmla="*/ 912671 h 6858000"/>
              <a:gd name="connsiteX796" fmla="*/ 5460148 w 7467600"/>
              <a:gd name="connsiteY796" fmla="*/ 911442 h 6858000"/>
              <a:gd name="connsiteX797" fmla="*/ 5648971 w 7467600"/>
              <a:gd name="connsiteY797" fmla="*/ 891331 h 6858000"/>
              <a:gd name="connsiteX798" fmla="*/ 5844807 w 7467600"/>
              <a:gd name="connsiteY798" fmla="*/ 870718 h 6858000"/>
              <a:gd name="connsiteX799" fmla="*/ 5862975 w 7467600"/>
              <a:gd name="connsiteY799" fmla="*/ 869756 h 6858000"/>
              <a:gd name="connsiteX800" fmla="*/ 5920887 w 7467600"/>
              <a:gd name="connsiteY800" fmla="*/ 865929 h 6858000"/>
              <a:gd name="connsiteX801" fmla="*/ 5504425 w 7467600"/>
              <a:gd name="connsiteY801" fmla="*/ 848067 h 6858000"/>
              <a:gd name="connsiteX802" fmla="*/ 3607114 w 7467600"/>
              <a:gd name="connsiteY802" fmla="*/ 467441 h 6858000"/>
              <a:gd name="connsiteX803" fmla="*/ 3296242 w 7467600"/>
              <a:gd name="connsiteY803" fmla="*/ 807991 h 6858000"/>
              <a:gd name="connsiteX804" fmla="*/ 3174674 w 7467600"/>
              <a:gd name="connsiteY804" fmla="*/ 919759 h 6858000"/>
              <a:gd name="connsiteX805" fmla="*/ 3042978 w 7467600"/>
              <a:gd name="connsiteY805" fmla="*/ 1054894 h 6858000"/>
              <a:gd name="connsiteX806" fmla="*/ 2968914 w 7467600"/>
              <a:gd name="connsiteY806" fmla="*/ 1133756 h 6858000"/>
              <a:gd name="connsiteX807" fmla="*/ 3103823 w 7467600"/>
              <a:gd name="connsiteY807" fmla="*/ 1026814 h 6858000"/>
              <a:gd name="connsiteX808" fmla="*/ 3607114 w 7467600"/>
              <a:gd name="connsiteY808" fmla="*/ 467441 h 6858000"/>
              <a:gd name="connsiteX809" fmla="*/ 3744487 w 7467600"/>
              <a:gd name="connsiteY809" fmla="*/ 383136 h 6858000"/>
              <a:gd name="connsiteX810" fmla="*/ 3970213 w 7467600"/>
              <a:gd name="connsiteY810" fmla="*/ 995559 h 6858000"/>
              <a:gd name="connsiteX811" fmla="*/ 3744487 w 7467600"/>
              <a:gd name="connsiteY811" fmla="*/ 383136 h 6858000"/>
              <a:gd name="connsiteX812" fmla="*/ 3624562 w 7467600"/>
              <a:gd name="connsiteY812" fmla="*/ 367041 h 6858000"/>
              <a:gd name="connsiteX813" fmla="*/ 3489712 w 7467600"/>
              <a:gd name="connsiteY813" fmla="*/ 485386 h 6858000"/>
              <a:gd name="connsiteX814" fmla="*/ 3182994 w 7467600"/>
              <a:gd name="connsiteY814" fmla="*/ 828265 h 6858000"/>
              <a:gd name="connsiteX815" fmla="*/ 2892114 w 7467600"/>
              <a:gd name="connsiteY815" fmla="*/ 1172635 h 6858000"/>
              <a:gd name="connsiteX816" fmla="*/ 3021459 w 7467600"/>
              <a:gd name="connsiteY816" fmla="*/ 1035385 h 6858000"/>
              <a:gd name="connsiteX817" fmla="*/ 3153873 w 7467600"/>
              <a:gd name="connsiteY817" fmla="*/ 898971 h 6858000"/>
              <a:gd name="connsiteX818" fmla="*/ 3276511 w 7467600"/>
              <a:gd name="connsiteY818" fmla="*/ 786423 h 6858000"/>
              <a:gd name="connsiteX819" fmla="*/ 3584154 w 7467600"/>
              <a:gd name="connsiteY819" fmla="*/ 448218 h 6858000"/>
              <a:gd name="connsiteX820" fmla="*/ 3624562 w 7467600"/>
              <a:gd name="connsiteY820" fmla="*/ 367041 h 6858000"/>
              <a:gd name="connsiteX821" fmla="*/ 3766672 w 7467600"/>
              <a:gd name="connsiteY821" fmla="*/ 359429 h 6858000"/>
              <a:gd name="connsiteX822" fmla="*/ 3996338 w 7467600"/>
              <a:gd name="connsiteY822" fmla="*/ 968237 h 6858000"/>
              <a:gd name="connsiteX823" fmla="*/ 3766672 w 7467600"/>
              <a:gd name="connsiteY823" fmla="*/ 359429 h 6858000"/>
              <a:gd name="connsiteX824" fmla="*/ 5805386 w 7467600"/>
              <a:gd name="connsiteY824" fmla="*/ 239240 h 6858000"/>
              <a:gd name="connsiteX825" fmla="*/ 5736947 w 7467600"/>
              <a:gd name="connsiteY825" fmla="*/ 261367 h 6858000"/>
              <a:gd name="connsiteX826" fmla="*/ 5427012 w 7467600"/>
              <a:gd name="connsiteY826" fmla="*/ 311272 h 6858000"/>
              <a:gd name="connsiteX827" fmla="*/ 5147818 w 7467600"/>
              <a:gd name="connsiteY827" fmla="*/ 322112 h 6858000"/>
              <a:gd name="connsiteX828" fmla="*/ 5060854 w 7467600"/>
              <a:gd name="connsiteY828" fmla="*/ 311882 h 6858000"/>
              <a:gd name="connsiteX829" fmla="*/ 4945989 w 7467600"/>
              <a:gd name="connsiteY829" fmla="*/ 300516 h 6858000"/>
              <a:gd name="connsiteX830" fmla="*/ 5410479 w 7467600"/>
              <a:gd name="connsiteY830" fmla="*/ 348434 h 6858000"/>
              <a:gd name="connsiteX831" fmla="*/ 5805386 w 7467600"/>
              <a:gd name="connsiteY831" fmla="*/ 239240 h 6858000"/>
              <a:gd name="connsiteX832" fmla="*/ 5905192 w 7467600"/>
              <a:gd name="connsiteY832" fmla="*/ 163079 h 6858000"/>
              <a:gd name="connsiteX833" fmla="*/ 5865655 w 7467600"/>
              <a:gd name="connsiteY833" fmla="*/ 171901 h 6858000"/>
              <a:gd name="connsiteX834" fmla="*/ 5259740 w 7467600"/>
              <a:gd name="connsiteY834" fmla="*/ 257013 h 6858000"/>
              <a:gd name="connsiteX835" fmla="*/ 5208466 w 7467600"/>
              <a:gd name="connsiteY835" fmla="*/ 257550 h 6858000"/>
              <a:gd name="connsiteX836" fmla="*/ 4980204 w 7467600"/>
              <a:gd name="connsiteY836" fmla="*/ 271903 h 6858000"/>
              <a:gd name="connsiteX837" fmla="*/ 5068068 w 7467600"/>
              <a:gd name="connsiteY837" fmla="*/ 282244 h 6858000"/>
              <a:gd name="connsiteX838" fmla="*/ 5153231 w 7467600"/>
              <a:gd name="connsiteY838" fmla="*/ 292240 h 6858000"/>
              <a:gd name="connsiteX839" fmla="*/ 5426491 w 7467600"/>
              <a:gd name="connsiteY839" fmla="*/ 281128 h 6858000"/>
              <a:gd name="connsiteX840" fmla="*/ 5731212 w 7467600"/>
              <a:gd name="connsiteY840" fmla="*/ 231951 h 6858000"/>
              <a:gd name="connsiteX841" fmla="*/ 5905192 w 7467600"/>
              <a:gd name="connsiteY841" fmla="*/ 163079 h 6858000"/>
              <a:gd name="connsiteX842" fmla="*/ 5944437 w 7467600"/>
              <a:gd name="connsiteY842" fmla="*/ 113829 h 6858000"/>
              <a:gd name="connsiteX843" fmla="*/ 5825032 w 7467600"/>
              <a:gd name="connsiteY843" fmla="*/ 146405 h 6858000"/>
              <a:gd name="connsiteX844" fmla="*/ 4955599 w 7467600"/>
              <a:gd name="connsiteY844" fmla="*/ 247008 h 6858000"/>
              <a:gd name="connsiteX845" fmla="*/ 5210104 w 7467600"/>
              <a:gd name="connsiteY845" fmla="*/ 228123 h 6858000"/>
              <a:gd name="connsiteX846" fmla="*/ 5261015 w 7467600"/>
              <a:gd name="connsiteY846" fmla="*/ 227087 h 6858000"/>
              <a:gd name="connsiteX847" fmla="*/ 5861181 w 7467600"/>
              <a:gd name="connsiteY847" fmla="*/ 143093 h 6858000"/>
              <a:gd name="connsiteX848" fmla="*/ 5961252 w 7467600"/>
              <a:gd name="connsiteY848" fmla="*/ 114820 h 6858000"/>
              <a:gd name="connsiteX849" fmla="*/ 5944437 w 7467600"/>
              <a:gd name="connsiteY849" fmla="*/ 113829 h 6858000"/>
              <a:gd name="connsiteX850" fmla="*/ 3882765 w 7467600"/>
              <a:gd name="connsiteY850" fmla="*/ 0 h 6858000"/>
              <a:gd name="connsiteX851" fmla="*/ 3995099 w 7467600"/>
              <a:gd name="connsiteY851" fmla="*/ 0 h 6858000"/>
              <a:gd name="connsiteX852" fmla="*/ 4163818 w 7467600"/>
              <a:gd name="connsiteY852" fmla="*/ 234104 h 6858000"/>
              <a:gd name="connsiteX853" fmla="*/ 4172099 w 7467600"/>
              <a:gd name="connsiteY853" fmla="*/ 234207 h 6858000"/>
              <a:gd name="connsiteX854" fmla="*/ 4784282 w 7467600"/>
              <a:gd name="connsiteY854" fmla="*/ 276561 h 6858000"/>
              <a:gd name="connsiteX855" fmla="*/ 4801687 w 7467600"/>
              <a:gd name="connsiteY855" fmla="*/ 267764 h 6858000"/>
              <a:gd name="connsiteX856" fmla="*/ 6082788 w 7467600"/>
              <a:gd name="connsiteY856" fmla="*/ 64119 h 6858000"/>
              <a:gd name="connsiteX857" fmla="*/ 6099442 w 7467600"/>
              <a:gd name="connsiteY857" fmla="*/ 82568 h 6858000"/>
              <a:gd name="connsiteX858" fmla="*/ 4804137 w 7467600"/>
              <a:gd name="connsiteY858" fmla="*/ 320931 h 6858000"/>
              <a:gd name="connsiteX859" fmla="*/ 4227047 w 7467600"/>
              <a:gd name="connsiteY859" fmla="*/ 313415 h 6858000"/>
              <a:gd name="connsiteX860" fmla="*/ 4346041 w 7467600"/>
              <a:gd name="connsiteY860" fmla="*/ 456086 h 6858000"/>
              <a:gd name="connsiteX861" fmla="*/ 4870967 w 7467600"/>
              <a:gd name="connsiteY861" fmla="*/ 963061 h 6858000"/>
              <a:gd name="connsiteX862" fmla="*/ 4889647 w 7467600"/>
              <a:gd name="connsiteY862" fmla="*/ 957147 h 6858000"/>
              <a:gd name="connsiteX863" fmla="*/ 5422504 w 7467600"/>
              <a:gd name="connsiteY863" fmla="*/ 805191 h 6858000"/>
              <a:gd name="connsiteX864" fmla="*/ 6087656 w 7467600"/>
              <a:gd name="connsiteY864" fmla="*/ 826703 h 6858000"/>
              <a:gd name="connsiteX865" fmla="*/ 6058717 w 7467600"/>
              <a:gd name="connsiteY865" fmla="*/ 865992 h 6858000"/>
              <a:gd name="connsiteX866" fmla="*/ 4974153 w 7467600"/>
              <a:gd name="connsiteY866" fmla="*/ 1045456 h 6858000"/>
              <a:gd name="connsiteX867" fmla="*/ 5627835 w 7467600"/>
              <a:gd name="connsiteY867" fmla="*/ 1472077 h 6858000"/>
              <a:gd name="connsiteX868" fmla="*/ 5629817 w 7467600"/>
              <a:gd name="connsiteY868" fmla="*/ 1471412 h 6858000"/>
              <a:gd name="connsiteX869" fmla="*/ 5634124 w 7467600"/>
              <a:gd name="connsiteY869" fmla="*/ 1470572 h 6858000"/>
              <a:gd name="connsiteX870" fmla="*/ 5755832 w 7467600"/>
              <a:gd name="connsiteY870" fmla="*/ 1383886 h 6858000"/>
              <a:gd name="connsiteX871" fmla="*/ 6014186 w 7467600"/>
              <a:gd name="connsiteY871" fmla="*/ 1279799 h 6858000"/>
              <a:gd name="connsiteX872" fmla="*/ 6901619 w 7467600"/>
              <a:gd name="connsiteY872" fmla="*/ 1047874 h 6858000"/>
              <a:gd name="connsiteX873" fmla="*/ 6931566 w 7467600"/>
              <a:gd name="connsiteY873" fmla="*/ 1062034 h 6858000"/>
              <a:gd name="connsiteX874" fmla="*/ 5790982 w 7467600"/>
              <a:gd name="connsiteY874" fmla="*/ 1561380 h 6858000"/>
              <a:gd name="connsiteX875" fmla="*/ 6188971 w 7467600"/>
              <a:gd name="connsiteY875" fmla="*/ 1755168 h 6858000"/>
              <a:gd name="connsiteX876" fmla="*/ 6202446 w 7467600"/>
              <a:gd name="connsiteY876" fmla="*/ 1752268 h 6858000"/>
              <a:gd name="connsiteX877" fmla="*/ 7179560 w 7467600"/>
              <a:gd name="connsiteY877" fmla="*/ 1467551 h 6858000"/>
              <a:gd name="connsiteX878" fmla="*/ 7158730 w 7467600"/>
              <a:gd name="connsiteY878" fmla="*/ 1507835 h 6858000"/>
              <a:gd name="connsiteX879" fmla="*/ 6326959 w 7467600"/>
              <a:gd name="connsiteY879" fmla="*/ 1817686 h 6858000"/>
              <a:gd name="connsiteX880" fmla="*/ 6537433 w 7467600"/>
              <a:gd name="connsiteY880" fmla="*/ 1907790 h 6858000"/>
              <a:gd name="connsiteX881" fmla="*/ 6550221 w 7467600"/>
              <a:gd name="connsiteY881" fmla="*/ 1910729 h 6858000"/>
              <a:gd name="connsiteX882" fmla="*/ 6964438 w 7467600"/>
              <a:gd name="connsiteY882" fmla="*/ 2209505 h 6858000"/>
              <a:gd name="connsiteX883" fmla="*/ 7367862 w 7467600"/>
              <a:gd name="connsiteY883" fmla="*/ 2806833 h 6858000"/>
              <a:gd name="connsiteX884" fmla="*/ 7364329 w 7467600"/>
              <a:gd name="connsiteY884" fmla="*/ 2826907 h 6858000"/>
              <a:gd name="connsiteX885" fmla="*/ 7290545 w 7467600"/>
              <a:gd name="connsiteY885" fmla="*/ 2850663 h 6858000"/>
              <a:gd name="connsiteX886" fmla="*/ 6472036 w 7467600"/>
              <a:gd name="connsiteY886" fmla="*/ 1959003 h 6858000"/>
              <a:gd name="connsiteX887" fmla="*/ 5792897 w 7467600"/>
              <a:gd name="connsiteY887" fmla="*/ 1647747 h 6858000"/>
              <a:gd name="connsiteX888" fmla="*/ 5842751 w 7467600"/>
              <a:gd name="connsiteY888" fmla="*/ 1816112 h 6858000"/>
              <a:gd name="connsiteX889" fmla="*/ 5847424 w 7467600"/>
              <a:gd name="connsiteY889" fmla="*/ 1815776 h 6858000"/>
              <a:gd name="connsiteX890" fmla="*/ 6399821 w 7467600"/>
              <a:gd name="connsiteY890" fmla="*/ 2344799 h 6858000"/>
              <a:gd name="connsiteX891" fmla="*/ 6323232 w 7467600"/>
              <a:gd name="connsiteY891" fmla="*/ 2389634 h 6858000"/>
              <a:gd name="connsiteX892" fmla="*/ 5942958 w 7467600"/>
              <a:gd name="connsiteY892" fmla="*/ 2077708 h 6858000"/>
              <a:gd name="connsiteX893" fmla="*/ 5921559 w 7467600"/>
              <a:gd name="connsiteY893" fmla="*/ 2378596 h 6858000"/>
              <a:gd name="connsiteX894" fmla="*/ 5817651 w 7467600"/>
              <a:gd name="connsiteY894" fmla="*/ 3023919 h 6858000"/>
              <a:gd name="connsiteX895" fmla="*/ 5729634 w 7467600"/>
              <a:gd name="connsiteY895" fmla="*/ 3051849 h 6858000"/>
              <a:gd name="connsiteX896" fmla="*/ 5611018 w 7467600"/>
              <a:gd name="connsiteY896" fmla="*/ 2316769 h 6858000"/>
              <a:gd name="connsiteX897" fmla="*/ 5687608 w 7467600"/>
              <a:gd name="connsiteY897" fmla="*/ 2039972 h 6858000"/>
              <a:gd name="connsiteX898" fmla="*/ 5657554 w 7467600"/>
              <a:gd name="connsiteY898" fmla="*/ 1576445 h 6858000"/>
              <a:gd name="connsiteX899" fmla="*/ 5150475 w 7467600"/>
              <a:gd name="connsiteY899" fmla="*/ 1274012 h 6858000"/>
              <a:gd name="connsiteX900" fmla="*/ 5349142 w 7467600"/>
              <a:gd name="connsiteY900" fmla="*/ 2204405 h 6858000"/>
              <a:gd name="connsiteX901" fmla="*/ 5262214 w 7467600"/>
              <a:gd name="connsiteY901" fmla="*/ 2233836 h 6858000"/>
              <a:gd name="connsiteX902" fmla="*/ 4981539 w 7467600"/>
              <a:gd name="connsiteY902" fmla="*/ 1542201 h 6858000"/>
              <a:gd name="connsiteX903" fmla="*/ 4958461 w 7467600"/>
              <a:gd name="connsiteY903" fmla="*/ 1136957 h 6858000"/>
              <a:gd name="connsiteX904" fmla="*/ 4655015 w 7467600"/>
              <a:gd name="connsiteY904" fmla="*/ 891426 h 6858000"/>
              <a:gd name="connsiteX905" fmla="*/ 4348002 w 7467600"/>
              <a:gd name="connsiteY905" fmla="*/ 2205895 h 6858000"/>
              <a:gd name="connsiteX906" fmla="*/ 4262250 w 7467600"/>
              <a:gd name="connsiteY906" fmla="*/ 2219972 h 6858000"/>
              <a:gd name="connsiteX907" fmla="*/ 4550611 w 7467600"/>
              <a:gd name="connsiteY907" fmla="*/ 817540 h 6858000"/>
              <a:gd name="connsiteX908" fmla="*/ 4564418 w 7467600"/>
              <a:gd name="connsiteY908" fmla="*/ 808293 h 6858000"/>
              <a:gd name="connsiteX909" fmla="*/ 4266388 w 7467600"/>
              <a:gd name="connsiteY909" fmla="*/ 500083 h 6858000"/>
              <a:gd name="connsiteX910" fmla="*/ 4032842 w 7467600"/>
              <a:gd name="connsiteY910" fmla="*/ 211809 h 6858000"/>
              <a:gd name="connsiteX911" fmla="*/ 3882765 w 7467600"/>
              <a:gd name="connsiteY911" fmla="*/ 0 h 6858000"/>
              <a:gd name="connsiteX912" fmla="*/ 3721337 w 7467600"/>
              <a:gd name="connsiteY912" fmla="*/ 0 h 6858000"/>
              <a:gd name="connsiteX913" fmla="*/ 3797544 w 7467600"/>
              <a:gd name="connsiteY913" fmla="*/ 0 h 6858000"/>
              <a:gd name="connsiteX914" fmla="*/ 3775734 w 7467600"/>
              <a:gd name="connsiteY914" fmla="*/ 95131 h 6858000"/>
              <a:gd name="connsiteX915" fmla="*/ 3724807 w 7467600"/>
              <a:gd name="connsiteY915" fmla="*/ 272257 h 6858000"/>
              <a:gd name="connsiteX916" fmla="*/ 3726844 w 7467600"/>
              <a:gd name="connsiteY916" fmla="*/ 282988 h 6858000"/>
              <a:gd name="connsiteX917" fmla="*/ 3742664 w 7467600"/>
              <a:gd name="connsiteY917" fmla="*/ 279918 h 6858000"/>
              <a:gd name="connsiteX918" fmla="*/ 4103910 w 7467600"/>
              <a:gd name="connsiteY918" fmla="*/ 1161917 h 6858000"/>
              <a:gd name="connsiteX919" fmla="*/ 4020269 w 7467600"/>
              <a:gd name="connsiteY919" fmla="*/ 1200406 h 6858000"/>
              <a:gd name="connsiteX920" fmla="*/ 3674882 w 7467600"/>
              <a:gd name="connsiteY920" fmla="*/ 488524 h 6858000"/>
              <a:gd name="connsiteX921" fmla="*/ 3132682 w 7467600"/>
              <a:gd name="connsiteY921" fmla="*/ 1072284 h 6858000"/>
              <a:gd name="connsiteX922" fmla="*/ 2716346 w 7467600"/>
              <a:gd name="connsiteY922" fmla="*/ 1276376 h 6858000"/>
              <a:gd name="connsiteX923" fmla="*/ 2716772 w 7467600"/>
              <a:gd name="connsiteY923" fmla="*/ 1255462 h 6858000"/>
              <a:gd name="connsiteX924" fmla="*/ 3471096 w 7467600"/>
              <a:gd name="connsiteY924" fmla="*/ 437072 h 6858000"/>
              <a:gd name="connsiteX925" fmla="*/ 3639057 w 7467600"/>
              <a:gd name="connsiteY925" fmla="*/ 286334 h 6858000"/>
              <a:gd name="connsiteX926" fmla="*/ 3640309 w 7467600"/>
              <a:gd name="connsiteY926" fmla="*/ 284664 h 6858000"/>
              <a:gd name="connsiteX927" fmla="*/ 3646022 w 7467600"/>
              <a:gd name="connsiteY927" fmla="*/ 276711 h 6858000"/>
              <a:gd name="connsiteX928" fmla="*/ 3707943 w 7467600"/>
              <a:gd name="connsiteY928" fmla="*/ 65958 h 6858000"/>
              <a:gd name="connsiteX929" fmla="*/ 3721337 w 7467600"/>
              <a:gd name="connsiteY929" fmla="*/ 0 h 6858000"/>
              <a:gd name="connsiteX930" fmla="*/ 2867960 w 7467600"/>
              <a:gd name="connsiteY930" fmla="*/ 0 h 6858000"/>
              <a:gd name="connsiteX931" fmla="*/ 2926351 w 7467600"/>
              <a:gd name="connsiteY931" fmla="*/ 0 h 6858000"/>
              <a:gd name="connsiteX932" fmla="*/ 2902823 w 7467600"/>
              <a:gd name="connsiteY932" fmla="*/ 262929 h 6858000"/>
              <a:gd name="connsiteX933" fmla="*/ 2940663 w 7467600"/>
              <a:gd name="connsiteY933" fmla="*/ 140884 h 6858000"/>
              <a:gd name="connsiteX934" fmla="*/ 2947039 w 7467600"/>
              <a:gd name="connsiteY934" fmla="*/ 122524 h 6858000"/>
              <a:gd name="connsiteX935" fmla="*/ 2984316 w 7467600"/>
              <a:gd name="connsiteY935" fmla="*/ 0 h 6858000"/>
              <a:gd name="connsiteX936" fmla="*/ 3016114 w 7467600"/>
              <a:gd name="connsiteY936" fmla="*/ 0 h 6858000"/>
              <a:gd name="connsiteX937" fmla="*/ 2979949 w 7467600"/>
              <a:gd name="connsiteY937" fmla="*/ 119274 h 6858000"/>
              <a:gd name="connsiteX938" fmla="*/ 3023879 w 7467600"/>
              <a:gd name="connsiteY938" fmla="*/ 0 h 6858000"/>
              <a:gd name="connsiteX939" fmla="*/ 3105400 w 7467600"/>
              <a:gd name="connsiteY939" fmla="*/ 0 h 6858000"/>
              <a:gd name="connsiteX940" fmla="*/ 3094669 w 7467600"/>
              <a:gd name="connsiteY940" fmla="*/ 30308 h 6858000"/>
              <a:gd name="connsiteX941" fmla="*/ 2901945 w 7467600"/>
              <a:gd name="connsiteY941" fmla="*/ 466538 h 6858000"/>
              <a:gd name="connsiteX942" fmla="*/ 2815209 w 7467600"/>
              <a:gd name="connsiteY942" fmla="*/ 497361 h 6858000"/>
              <a:gd name="connsiteX943" fmla="*/ 2844845 w 7467600"/>
              <a:gd name="connsiteY943" fmla="*/ 127638 h 6858000"/>
              <a:gd name="connsiteX944" fmla="*/ 2867960 w 7467600"/>
              <a:gd name="connsiteY944" fmla="*/ 0 h 6858000"/>
              <a:gd name="connsiteX945" fmla="*/ 1057230 w 7467600"/>
              <a:gd name="connsiteY945" fmla="*/ 0 h 6858000"/>
              <a:gd name="connsiteX946" fmla="*/ 1111003 w 7467600"/>
              <a:gd name="connsiteY946" fmla="*/ 0 h 6858000"/>
              <a:gd name="connsiteX947" fmla="*/ 1125553 w 7467600"/>
              <a:gd name="connsiteY947" fmla="*/ 52588 h 6858000"/>
              <a:gd name="connsiteX948" fmla="*/ 1304276 w 7467600"/>
              <a:gd name="connsiteY948" fmla="*/ 476275 h 6858000"/>
              <a:gd name="connsiteX949" fmla="*/ 1492066 w 7467600"/>
              <a:gd name="connsiteY949" fmla="*/ 886333 h 6858000"/>
              <a:gd name="connsiteX950" fmla="*/ 1423698 w 7467600"/>
              <a:gd name="connsiteY950" fmla="*/ 710817 h 6858000"/>
              <a:gd name="connsiteX951" fmla="*/ 1357609 w 7467600"/>
              <a:gd name="connsiteY951" fmla="*/ 532892 h 6858000"/>
              <a:gd name="connsiteX952" fmla="*/ 1309550 w 7467600"/>
              <a:gd name="connsiteY952" fmla="*/ 374031 h 6858000"/>
              <a:gd name="connsiteX953" fmla="*/ 1193673 w 7467600"/>
              <a:gd name="connsiteY953" fmla="*/ 49533 h 6858000"/>
              <a:gd name="connsiteX954" fmla="*/ 1164391 w 7467600"/>
              <a:gd name="connsiteY954" fmla="*/ 0 h 6858000"/>
              <a:gd name="connsiteX955" fmla="*/ 1200666 w 7467600"/>
              <a:gd name="connsiteY955" fmla="*/ 0 h 6858000"/>
              <a:gd name="connsiteX956" fmla="*/ 1223408 w 7467600"/>
              <a:gd name="connsiteY956" fmla="*/ 38996 h 6858000"/>
              <a:gd name="connsiteX957" fmla="*/ 1339635 w 7467600"/>
              <a:gd name="connsiteY957" fmla="*/ 365517 h 6858000"/>
              <a:gd name="connsiteX958" fmla="*/ 1387469 w 7467600"/>
              <a:gd name="connsiteY958" fmla="*/ 523079 h 6858000"/>
              <a:gd name="connsiteX959" fmla="*/ 1452685 w 7467600"/>
              <a:gd name="connsiteY959" fmla="*/ 699806 h 6858000"/>
              <a:gd name="connsiteX960" fmla="*/ 1492092 w 7467600"/>
              <a:gd name="connsiteY960" fmla="*/ 800424 h 6858000"/>
              <a:gd name="connsiteX961" fmla="*/ 1455302 w 7467600"/>
              <a:gd name="connsiteY961" fmla="*/ 632913 h 6858000"/>
              <a:gd name="connsiteX962" fmla="*/ 1222336 w 7467600"/>
              <a:gd name="connsiteY962" fmla="*/ 9480 h 6858000"/>
              <a:gd name="connsiteX963" fmla="*/ 1214634 w 7467600"/>
              <a:gd name="connsiteY963" fmla="*/ 0 h 6858000"/>
              <a:gd name="connsiteX964" fmla="*/ 1289827 w 7467600"/>
              <a:gd name="connsiteY964" fmla="*/ 0 h 6858000"/>
              <a:gd name="connsiteX965" fmla="*/ 1321076 w 7467600"/>
              <a:gd name="connsiteY965" fmla="*/ 59722 h 6858000"/>
              <a:gd name="connsiteX966" fmla="*/ 1512579 w 7467600"/>
              <a:gd name="connsiteY966" fmla="*/ 626441 h 6858000"/>
              <a:gd name="connsiteX967" fmla="*/ 1506076 w 7467600"/>
              <a:gd name="connsiteY967" fmla="*/ 1089289 h 6858000"/>
              <a:gd name="connsiteX968" fmla="*/ 1486346 w 7467600"/>
              <a:gd name="connsiteY968" fmla="*/ 1079919 h 6858000"/>
              <a:gd name="connsiteX969" fmla="*/ 1070511 w 7467600"/>
              <a:gd name="connsiteY969" fmla="*/ 48609 h 6858000"/>
              <a:gd name="connsiteX970" fmla="*/ 1057230 w 7467600"/>
              <a:gd name="connsiteY970" fmla="*/ 0 h 6858000"/>
              <a:gd name="connsiteX971" fmla="*/ 43151 w 7467600"/>
              <a:gd name="connsiteY971" fmla="*/ 0 h 6858000"/>
              <a:gd name="connsiteX972" fmla="*/ 95283 w 7467600"/>
              <a:gd name="connsiteY972" fmla="*/ 0 h 6858000"/>
              <a:gd name="connsiteX973" fmla="*/ 300708 w 7467600"/>
              <a:gd name="connsiteY973" fmla="*/ 154571 h 6858000"/>
              <a:gd name="connsiteX974" fmla="*/ 530414 w 7467600"/>
              <a:gd name="connsiteY974" fmla="*/ 354673 h 6858000"/>
              <a:gd name="connsiteX975" fmla="*/ 333785 w 7467600"/>
              <a:gd name="connsiteY975" fmla="*/ 161564 h 6858000"/>
              <a:gd name="connsiteX976" fmla="*/ 147005 w 7467600"/>
              <a:gd name="connsiteY976" fmla="*/ 0 h 6858000"/>
              <a:gd name="connsiteX977" fmla="*/ 272509 w 7467600"/>
              <a:gd name="connsiteY977" fmla="*/ 0 h 6858000"/>
              <a:gd name="connsiteX978" fmla="*/ 326276 w 7467600"/>
              <a:gd name="connsiteY978" fmla="*/ 45847 h 6858000"/>
              <a:gd name="connsiteX979" fmla="*/ 823759 w 7467600"/>
              <a:gd name="connsiteY979" fmla="*/ 574145 h 6858000"/>
              <a:gd name="connsiteX980" fmla="*/ 811254 w 7467600"/>
              <a:gd name="connsiteY980" fmla="*/ 665546 h 6858000"/>
              <a:gd name="connsiteX981" fmla="*/ 154042 w 7467600"/>
              <a:gd name="connsiteY981" fmla="*/ 261522 h 6858000"/>
              <a:gd name="connsiteX982" fmla="*/ 13550 w 7467600"/>
              <a:gd name="connsiteY982" fmla="*/ 158423 h 6858000"/>
              <a:gd name="connsiteX983" fmla="*/ 0 w 7467600"/>
              <a:gd name="connsiteY983" fmla="*/ 146618 h 6858000"/>
              <a:gd name="connsiteX984" fmla="*/ 0 w 7467600"/>
              <a:gd name="connsiteY984" fmla="*/ 59161 h 6858000"/>
              <a:gd name="connsiteX985" fmla="*/ 45427 w 7467600"/>
              <a:gd name="connsiteY985" fmla="*/ 101078 h 6858000"/>
              <a:gd name="connsiteX986" fmla="*/ 630103 w 7467600"/>
              <a:gd name="connsiteY986" fmla="*/ 485885 h 6858000"/>
              <a:gd name="connsiteX987" fmla="*/ 532040 w 7467600"/>
              <a:gd name="connsiteY987" fmla="*/ 399359 h 6858000"/>
              <a:gd name="connsiteX988" fmla="*/ 517618 w 7467600"/>
              <a:gd name="connsiteY988" fmla="*/ 385726 h 6858000"/>
              <a:gd name="connsiteX989" fmla="*/ 285074 w 7467600"/>
              <a:gd name="connsiteY989" fmla="*/ 182755 h 6858000"/>
              <a:gd name="connsiteX990" fmla="*/ 43151 w 7467600"/>
              <a:gd name="connsiteY99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312201 w 7467600"/>
              <a:gd name="connsiteY133" fmla="*/ 5128278 h 6858000"/>
              <a:gd name="connsiteX134" fmla="*/ 1903353 w 7467600"/>
              <a:gd name="connsiteY134" fmla="*/ 5044827 h 6858000"/>
              <a:gd name="connsiteX135" fmla="*/ 1936931 w 7467600"/>
              <a:gd name="connsiteY135" fmla="*/ 5093954 h 6858000"/>
              <a:gd name="connsiteX136" fmla="*/ 2195868 w 7467600"/>
              <a:gd name="connsiteY136" fmla="*/ 5396574 h 6858000"/>
              <a:gd name="connsiteX137" fmla="*/ 2088852 w 7467600"/>
              <a:gd name="connsiteY137" fmla="*/ 5166123 h 6858000"/>
              <a:gd name="connsiteX138" fmla="*/ 1958241 w 7467600"/>
              <a:gd name="connsiteY138" fmla="*/ 5067955 h 6858000"/>
              <a:gd name="connsiteX139" fmla="*/ 1903353 w 7467600"/>
              <a:gd name="connsiteY139" fmla="*/ 5044827 h 6858000"/>
              <a:gd name="connsiteX140" fmla="*/ 1979378 w 7467600"/>
              <a:gd name="connsiteY140" fmla="*/ 4769504 h 6858000"/>
              <a:gd name="connsiteX141" fmla="*/ 2882120 w 7467600"/>
              <a:gd name="connsiteY141" fmla="*/ 5064547 h 6858000"/>
              <a:gd name="connsiteX142" fmla="*/ 2793103 w 7467600"/>
              <a:gd name="connsiteY142" fmla="*/ 5039699 h 6858000"/>
              <a:gd name="connsiteX143" fmla="*/ 2770041 w 7467600"/>
              <a:gd name="connsiteY143" fmla="*/ 5033634 h 6858000"/>
              <a:gd name="connsiteX144" fmla="*/ 1979378 w 7467600"/>
              <a:gd name="connsiteY144" fmla="*/ 4769504 h 6858000"/>
              <a:gd name="connsiteX145" fmla="*/ 1927410 w 7467600"/>
              <a:gd name="connsiteY145" fmla="*/ 4716164 h 6858000"/>
              <a:gd name="connsiteX146" fmla="*/ 1959587 w 7467600"/>
              <a:gd name="connsiteY146" fmla="*/ 4728849 h 6858000"/>
              <a:gd name="connsiteX147" fmla="*/ 2777707 w 7467600"/>
              <a:gd name="connsiteY147" fmla="*/ 5003991 h 6858000"/>
              <a:gd name="connsiteX148" fmla="*/ 2800768 w 7467600"/>
              <a:gd name="connsiteY148" fmla="*/ 5010056 h 6858000"/>
              <a:gd name="connsiteX149" fmla="*/ 2879408 w 7467600"/>
              <a:gd name="connsiteY149" fmla="*/ 5031590 h 6858000"/>
              <a:gd name="connsiteX150" fmla="*/ 2862295 w 7467600"/>
              <a:gd name="connsiteY150" fmla="*/ 5022958 h 6858000"/>
              <a:gd name="connsiteX151" fmla="*/ 2813343 w 7467600"/>
              <a:gd name="connsiteY151" fmla="*/ 4998369 h 6858000"/>
              <a:gd name="connsiteX152" fmla="*/ 2646245 w 7467600"/>
              <a:gd name="connsiteY152" fmla="*/ 4930999 h 6858000"/>
              <a:gd name="connsiteX153" fmla="*/ 1999243 w 7467600"/>
              <a:gd name="connsiteY153" fmla="*/ 4730524 h 6858000"/>
              <a:gd name="connsiteX154" fmla="*/ 1979527 w 7467600"/>
              <a:gd name="connsiteY154" fmla="*/ 4726651 h 6858000"/>
              <a:gd name="connsiteX155" fmla="*/ 1927410 w 7467600"/>
              <a:gd name="connsiteY155" fmla="*/ 4716164 h 6858000"/>
              <a:gd name="connsiteX156" fmla="*/ 1997014 w 7467600"/>
              <a:gd name="connsiteY156" fmla="*/ 4698007 h 6858000"/>
              <a:gd name="connsiteX157" fmla="*/ 2005458 w 7467600"/>
              <a:gd name="connsiteY157" fmla="*/ 4699540 h 6858000"/>
              <a:gd name="connsiteX158" fmla="*/ 2657186 w 7467600"/>
              <a:gd name="connsiteY158" fmla="*/ 4901687 h 6858000"/>
              <a:gd name="connsiteX159" fmla="*/ 2826662 w 7467600"/>
              <a:gd name="connsiteY159" fmla="*/ 4970362 h 6858000"/>
              <a:gd name="connsiteX160" fmla="*/ 2876100 w 7467600"/>
              <a:gd name="connsiteY160" fmla="*/ 4995397 h 6858000"/>
              <a:gd name="connsiteX161" fmla="*/ 3042600 w 7467600"/>
              <a:gd name="connsiteY161" fmla="*/ 5059532 h 6858000"/>
              <a:gd name="connsiteX162" fmla="*/ 1997014 w 7467600"/>
              <a:gd name="connsiteY162" fmla="*/ 4698007 h 6858000"/>
              <a:gd name="connsiteX163" fmla="*/ 2305292 w 7467600"/>
              <a:gd name="connsiteY163" fmla="*/ 4219492 h 6858000"/>
              <a:gd name="connsiteX164" fmla="*/ 3360922 w 7467600"/>
              <a:gd name="connsiteY164" fmla="*/ 4529373 h 6858000"/>
              <a:gd name="connsiteX165" fmla="*/ 3492420 w 7467600"/>
              <a:gd name="connsiteY165" fmla="*/ 4510145 h 6858000"/>
              <a:gd name="connsiteX166" fmla="*/ 3364086 w 7467600"/>
              <a:gd name="connsiteY166" fmla="*/ 4480340 h 6858000"/>
              <a:gd name="connsiteX167" fmla="*/ 3225818 w 7467600"/>
              <a:gd name="connsiteY167" fmla="*/ 4411822 h 6858000"/>
              <a:gd name="connsiteX168" fmla="*/ 3129696 w 7467600"/>
              <a:gd name="connsiteY168" fmla="*/ 4360704 h 6858000"/>
              <a:gd name="connsiteX169" fmla="*/ 2814545 w 7467600"/>
              <a:gd name="connsiteY169" fmla="*/ 4282955 h 6858000"/>
              <a:gd name="connsiteX170" fmla="*/ 2305292 w 7467600"/>
              <a:gd name="connsiteY170" fmla="*/ 4219492 h 6858000"/>
              <a:gd name="connsiteX171" fmla="*/ 2626982 w 7467600"/>
              <a:gd name="connsiteY171" fmla="*/ 4206450 h 6858000"/>
              <a:gd name="connsiteX172" fmla="*/ 2490617 w 7467600"/>
              <a:gd name="connsiteY172" fmla="*/ 4206951 h 6858000"/>
              <a:gd name="connsiteX173" fmla="*/ 2819869 w 7467600"/>
              <a:gd name="connsiteY173" fmla="*/ 4252936 h 6858000"/>
              <a:gd name="connsiteX174" fmla="*/ 3143018 w 7467600"/>
              <a:gd name="connsiteY174" fmla="*/ 4332698 h 6858000"/>
              <a:gd name="connsiteX175" fmla="*/ 3241520 w 7467600"/>
              <a:gd name="connsiteY175" fmla="*/ 4385112 h 6858000"/>
              <a:gd name="connsiteX176" fmla="*/ 3374575 w 7467600"/>
              <a:gd name="connsiteY176" fmla="*/ 4451517 h 6858000"/>
              <a:gd name="connsiteX177" fmla="*/ 3505221 w 7467600"/>
              <a:gd name="connsiteY177" fmla="*/ 4480757 h 6858000"/>
              <a:gd name="connsiteX178" fmla="*/ 2626982 w 7467600"/>
              <a:gd name="connsiteY178" fmla="*/ 4206450 h 6858000"/>
              <a:gd name="connsiteX179" fmla="*/ 1310106 w 7467600"/>
              <a:gd name="connsiteY179" fmla="*/ 3943217 h 6858000"/>
              <a:gd name="connsiteX180" fmla="*/ 854994 w 7467600"/>
              <a:gd name="connsiteY180" fmla="*/ 4399136 h 6858000"/>
              <a:gd name="connsiteX181" fmla="*/ 742462 w 7467600"/>
              <a:gd name="connsiteY181" fmla="*/ 4594648 h 6858000"/>
              <a:gd name="connsiteX182" fmla="*/ 820602 w 7467600"/>
              <a:gd name="connsiteY182" fmla="*/ 4485915 h 6858000"/>
              <a:gd name="connsiteX183" fmla="*/ 878295 w 7467600"/>
              <a:gd name="connsiteY183" fmla="*/ 4403594 h 6858000"/>
              <a:gd name="connsiteX184" fmla="*/ 1240607 w 7467600"/>
              <a:gd name="connsiteY184" fmla="*/ 4010401 h 6858000"/>
              <a:gd name="connsiteX185" fmla="*/ 1310106 w 7467600"/>
              <a:gd name="connsiteY185" fmla="*/ 3943217 h 6858000"/>
              <a:gd name="connsiteX186" fmla="*/ 1423113 w 7467600"/>
              <a:gd name="connsiteY186" fmla="*/ 3874565 h 6858000"/>
              <a:gd name="connsiteX187" fmla="*/ 1260565 w 7467600"/>
              <a:gd name="connsiteY187" fmla="*/ 4031982 h 6858000"/>
              <a:gd name="connsiteX188" fmla="*/ 901900 w 7467600"/>
              <a:gd name="connsiteY188" fmla="*/ 4421236 h 6858000"/>
              <a:gd name="connsiteX189" fmla="*/ 845044 w 7467600"/>
              <a:gd name="connsiteY189" fmla="*/ 4502436 h 6858000"/>
              <a:gd name="connsiteX190" fmla="*/ 685926 w 7467600"/>
              <a:gd name="connsiteY190" fmla="*/ 4703069 h 6858000"/>
              <a:gd name="connsiteX191" fmla="*/ 684248 w 7467600"/>
              <a:gd name="connsiteY191" fmla="*/ 4706721 h 6858000"/>
              <a:gd name="connsiteX192" fmla="*/ 1423113 w 7467600"/>
              <a:gd name="connsiteY192" fmla="*/ 3874565 h 6858000"/>
              <a:gd name="connsiteX193" fmla="*/ 3316479 w 7467600"/>
              <a:gd name="connsiteY193" fmla="*/ 3872136 h 6858000"/>
              <a:gd name="connsiteX194" fmla="*/ 3546806 w 7467600"/>
              <a:gd name="connsiteY194" fmla="*/ 4356139 h 6858000"/>
              <a:gd name="connsiteX195" fmla="*/ 3364433 w 7467600"/>
              <a:gd name="connsiteY195" fmla="*/ 3953121 h 6858000"/>
              <a:gd name="connsiteX196" fmla="*/ 3316479 w 7467600"/>
              <a:gd name="connsiteY196" fmla="*/ 3872136 h 6858000"/>
              <a:gd name="connsiteX197" fmla="*/ 3291335 w 7467600"/>
              <a:gd name="connsiteY197" fmla="*/ 3767420 h 6858000"/>
              <a:gd name="connsiteX198" fmla="*/ 3390805 w 7467600"/>
              <a:gd name="connsiteY198" fmla="*/ 3937163 h 6858000"/>
              <a:gd name="connsiteX199" fmla="*/ 3579062 w 7467600"/>
              <a:gd name="connsiteY199" fmla="*/ 4359040 h 6858000"/>
              <a:gd name="connsiteX200" fmla="*/ 3467355 w 7467600"/>
              <a:gd name="connsiteY200" fmla="*/ 3988130 h 6858000"/>
              <a:gd name="connsiteX201" fmla="*/ 3310753 w 7467600"/>
              <a:gd name="connsiteY201" fmla="*/ 3787140 h 6858000"/>
              <a:gd name="connsiteX202" fmla="*/ 3291335 w 7467600"/>
              <a:gd name="connsiteY202" fmla="*/ 3767420 h 6858000"/>
              <a:gd name="connsiteX203" fmla="*/ 1635889 w 7467600"/>
              <a:gd name="connsiteY203" fmla="*/ 3709494 h 6858000"/>
              <a:gd name="connsiteX204" fmla="*/ 1634800 w 7467600"/>
              <a:gd name="connsiteY204" fmla="*/ 3731111 h 6858000"/>
              <a:gd name="connsiteX205" fmla="*/ 1635889 w 7467600"/>
              <a:gd name="connsiteY205" fmla="*/ 3709494 h 6858000"/>
              <a:gd name="connsiteX206" fmla="*/ 1510397 w 7467600"/>
              <a:gd name="connsiteY206" fmla="*/ 3684705 h 6858000"/>
              <a:gd name="connsiteX207" fmla="*/ 1146550 w 7467600"/>
              <a:gd name="connsiteY207" fmla="*/ 3802012 h 6858000"/>
              <a:gd name="connsiteX208" fmla="*/ 698834 w 7467600"/>
              <a:gd name="connsiteY208" fmla="*/ 3952272 h 6858000"/>
              <a:gd name="connsiteX209" fmla="*/ 34256 w 7467600"/>
              <a:gd name="connsiteY209" fmla="*/ 4347603 h 6858000"/>
              <a:gd name="connsiteX210" fmla="*/ 527241 w 7467600"/>
              <a:gd name="connsiteY210" fmla="*/ 4065078 h 6858000"/>
              <a:gd name="connsiteX211" fmla="*/ 1510397 w 7467600"/>
              <a:gd name="connsiteY211" fmla="*/ 3684705 h 6858000"/>
              <a:gd name="connsiteX212" fmla="*/ 1313114 w 7467600"/>
              <a:gd name="connsiteY212" fmla="*/ 3655216 h 6858000"/>
              <a:gd name="connsiteX213" fmla="*/ 1109304 w 7467600"/>
              <a:gd name="connsiteY213" fmla="*/ 3669030 h 6858000"/>
              <a:gd name="connsiteX214" fmla="*/ 8129 w 7467600"/>
              <a:gd name="connsiteY214" fmla="*/ 4330519 h 6858000"/>
              <a:gd name="connsiteX215" fmla="*/ 687572 w 7467600"/>
              <a:gd name="connsiteY215" fmla="*/ 3925629 h 6858000"/>
              <a:gd name="connsiteX216" fmla="*/ 1138365 w 7467600"/>
              <a:gd name="connsiteY216" fmla="*/ 3774515 h 6858000"/>
              <a:gd name="connsiteX217" fmla="*/ 1505579 w 7467600"/>
              <a:gd name="connsiteY217" fmla="*/ 3655526 h 6858000"/>
              <a:gd name="connsiteX218" fmla="*/ 1313114 w 7467600"/>
              <a:gd name="connsiteY218" fmla="*/ 3655216 h 6858000"/>
              <a:gd name="connsiteX219" fmla="*/ 3655073 w 7467600"/>
              <a:gd name="connsiteY219" fmla="*/ 3650884 h 6858000"/>
              <a:gd name="connsiteX220" fmla="*/ 3989938 w 7467600"/>
              <a:gd name="connsiteY220" fmla="*/ 3991685 h 6858000"/>
              <a:gd name="connsiteX221" fmla="*/ 4393907 w 7467600"/>
              <a:gd name="connsiteY221" fmla="*/ 4261258 h 6858000"/>
              <a:gd name="connsiteX222" fmla="*/ 4648051 w 7467600"/>
              <a:gd name="connsiteY222" fmla="*/ 4374051 h 6858000"/>
              <a:gd name="connsiteX223" fmla="*/ 4383389 w 7467600"/>
              <a:gd name="connsiteY223" fmla="*/ 4184369 h 6858000"/>
              <a:gd name="connsiteX224" fmla="*/ 4165508 w 7467600"/>
              <a:gd name="connsiteY224" fmla="*/ 4035196 h 6858000"/>
              <a:gd name="connsiteX225" fmla="*/ 4068162 w 7467600"/>
              <a:gd name="connsiteY225" fmla="*/ 3953394 h 6858000"/>
              <a:gd name="connsiteX226" fmla="*/ 3981416 w 7467600"/>
              <a:gd name="connsiteY226" fmla="*/ 3880482 h 6858000"/>
              <a:gd name="connsiteX227" fmla="*/ 3800147 w 7467600"/>
              <a:gd name="connsiteY227" fmla="*/ 3749872 h 6858000"/>
              <a:gd name="connsiteX228" fmla="*/ 3655073 w 7467600"/>
              <a:gd name="connsiteY228" fmla="*/ 3650884 h 6858000"/>
              <a:gd name="connsiteX229" fmla="*/ 3670252 w 7467600"/>
              <a:gd name="connsiteY229" fmla="*/ 3622798 h 6858000"/>
              <a:gd name="connsiteX230" fmla="*/ 3817258 w 7467600"/>
              <a:gd name="connsiteY230" fmla="*/ 3723577 h 6858000"/>
              <a:gd name="connsiteX231" fmla="*/ 4000461 w 7467600"/>
              <a:gd name="connsiteY231" fmla="*/ 3855966 h 6858000"/>
              <a:gd name="connsiteX232" fmla="*/ 4088180 w 7467600"/>
              <a:gd name="connsiteY232" fmla="*/ 3929774 h 6858000"/>
              <a:gd name="connsiteX233" fmla="*/ 4184555 w 7467600"/>
              <a:gd name="connsiteY233" fmla="*/ 4010683 h 6858000"/>
              <a:gd name="connsiteX234" fmla="*/ 4399563 w 7467600"/>
              <a:gd name="connsiteY234" fmla="*/ 4158106 h 6858000"/>
              <a:gd name="connsiteX235" fmla="*/ 4684469 w 7467600"/>
              <a:gd name="connsiteY235" fmla="*/ 4364680 h 6858000"/>
              <a:gd name="connsiteX236" fmla="*/ 4690271 w 7467600"/>
              <a:gd name="connsiteY236" fmla="*/ 4370034 h 6858000"/>
              <a:gd name="connsiteX237" fmla="*/ 4136093 w 7467600"/>
              <a:gd name="connsiteY237" fmla="*/ 3858466 h 6858000"/>
              <a:gd name="connsiteX238" fmla="*/ 3670252 w 7467600"/>
              <a:gd name="connsiteY238" fmla="*/ 3622798 h 6858000"/>
              <a:gd name="connsiteX239" fmla="*/ 4440129 w 7467600"/>
              <a:gd name="connsiteY239" fmla="*/ 3448571 h 6858000"/>
              <a:gd name="connsiteX240" fmla="*/ 4856525 w 7467600"/>
              <a:gd name="connsiteY240" fmla="*/ 3915351 h 6858000"/>
              <a:gd name="connsiteX241" fmla="*/ 5059055 w 7467600"/>
              <a:gd name="connsiteY241" fmla="*/ 4108918 h 6858000"/>
              <a:gd name="connsiteX242" fmla="*/ 5290070 w 7467600"/>
              <a:gd name="connsiteY242" fmla="*/ 4263619 h 6858000"/>
              <a:gd name="connsiteX243" fmla="*/ 4834991 w 7467600"/>
              <a:gd name="connsiteY243" fmla="*/ 3830985 h 6858000"/>
              <a:gd name="connsiteX244" fmla="*/ 4440129 w 7467600"/>
              <a:gd name="connsiteY244" fmla="*/ 3448571 h 6858000"/>
              <a:gd name="connsiteX245" fmla="*/ 4441737 w 7467600"/>
              <a:gd name="connsiteY245" fmla="*/ 3399734 h 6858000"/>
              <a:gd name="connsiteX246" fmla="*/ 4431236 w 7467600"/>
              <a:gd name="connsiteY246" fmla="*/ 3400954 h 6858000"/>
              <a:gd name="connsiteX247" fmla="*/ 4557150 w 7467600"/>
              <a:gd name="connsiteY247" fmla="*/ 3510023 h 6858000"/>
              <a:gd name="connsiteX248" fmla="*/ 4856936 w 7467600"/>
              <a:gd name="connsiteY248" fmla="*/ 3809146 h 6858000"/>
              <a:gd name="connsiteX249" fmla="*/ 5111996 w 7467600"/>
              <a:gd name="connsiteY249" fmla="*/ 4065759 h 6858000"/>
              <a:gd name="connsiteX250" fmla="*/ 5388878 w 7467600"/>
              <a:gd name="connsiteY250" fmla="*/ 4300185 h 6858000"/>
              <a:gd name="connsiteX251" fmla="*/ 5425556 w 7467600"/>
              <a:gd name="connsiteY251" fmla="*/ 4308967 h 6858000"/>
              <a:gd name="connsiteX252" fmla="*/ 4943646 w 7467600"/>
              <a:gd name="connsiteY252" fmla="*/ 3822916 h 6858000"/>
              <a:gd name="connsiteX253" fmla="*/ 4594837 w 7467600"/>
              <a:gd name="connsiteY253" fmla="*/ 3532274 h 6858000"/>
              <a:gd name="connsiteX254" fmla="*/ 4441737 w 7467600"/>
              <a:gd name="connsiteY254" fmla="*/ 3399734 h 6858000"/>
              <a:gd name="connsiteX255" fmla="*/ 5425834 w 7467600"/>
              <a:gd name="connsiteY255" fmla="*/ 3162785 h 6858000"/>
              <a:gd name="connsiteX256" fmla="*/ 5401644 w 7467600"/>
              <a:gd name="connsiteY256" fmla="*/ 3617847 h 6858000"/>
              <a:gd name="connsiteX257" fmla="*/ 5467256 w 7467600"/>
              <a:gd name="connsiteY257" fmla="*/ 4175494 h 6858000"/>
              <a:gd name="connsiteX258" fmla="*/ 5448069 w 7467600"/>
              <a:gd name="connsiteY258" fmla="*/ 3567554 h 6858000"/>
              <a:gd name="connsiteX259" fmla="*/ 5425834 w 7467600"/>
              <a:gd name="connsiteY259" fmla="*/ 3162785 h 6858000"/>
              <a:gd name="connsiteX260" fmla="*/ 1318687 w 7467600"/>
              <a:gd name="connsiteY260" fmla="*/ 3113840 h 6858000"/>
              <a:gd name="connsiteX261" fmla="*/ 1066793 w 7467600"/>
              <a:gd name="connsiteY261" fmla="*/ 3212171 h 6858000"/>
              <a:gd name="connsiteX262" fmla="*/ 993319 w 7467600"/>
              <a:gd name="connsiteY262" fmla="*/ 3247648 h 6858000"/>
              <a:gd name="connsiteX263" fmla="*/ 853081 w 7467600"/>
              <a:gd name="connsiteY263" fmla="*/ 3312410 h 6858000"/>
              <a:gd name="connsiteX264" fmla="*/ 805957 w 7467600"/>
              <a:gd name="connsiteY264" fmla="*/ 3330443 h 6858000"/>
              <a:gd name="connsiteX265" fmla="*/ 1318687 w 7467600"/>
              <a:gd name="connsiteY265" fmla="*/ 3113840 h 6858000"/>
              <a:gd name="connsiteX266" fmla="*/ 5453702 w 7467600"/>
              <a:gd name="connsiteY266" fmla="*/ 3090882 h 6858000"/>
              <a:gd name="connsiteX267" fmla="*/ 5480135 w 7467600"/>
              <a:gd name="connsiteY267" fmla="*/ 3565802 h 6858000"/>
              <a:gd name="connsiteX268" fmla="*/ 5499023 w 7467600"/>
              <a:gd name="connsiteY268" fmla="*/ 4166310 h 6858000"/>
              <a:gd name="connsiteX269" fmla="*/ 5547022 w 7467600"/>
              <a:gd name="connsiteY269" fmla="*/ 3607838 h 6858000"/>
              <a:gd name="connsiteX270" fmla="*/ 5515964 w 7467600"/>
              <a:gd name="connsiteY270" fmla="*/ 3378541 h 6858000"/>
              <a:gd name="connsiteX271" fmla="*/ 5453702 w 7467600"/>
              <a:gd name="connsiteY271" fmla="*/ 3090882 h 6858000"/>
              <a:gd name="connsiteX272" fmla="*/ 1238695 w 7467600"/>
              <a:gd name="connsiteY272" fmla="*/ 3076820 h 6858000"/>
              <a:gd name="connsiteX273" fmla="*/ 716371 w 7467600"/>
              <a:gd name="connsiteY273" fmla="*/ 3293249 h 6858000"/>
              <a:gd name="connsiteX274" fmla="*/ 579522 w 7467600"/>
              <a:gd name="connsiteY274" fmla="*/ 3371759 h 6858000"/>
              <a:gd name="connsiteX275" fmla="*/ 600288 w 7467600"/>
              <a:gd name="connsiteY275" fmla="*/ 3365555 h 6858000"/>
              <a:gd name="connsiteX276" fmla="*/ 840692 w 7467600"/>
              <a:gd name="connsiteY276" fmla="*/ 3284921 h 6858000"/>
              <a:gd name="connsiteX277" fmla="*/ 979248 w 7467600"/>
              <a:gd name="connsiteY277" fmla="*/ 3221003 h 6858000"/>
              <a:gd name="connsiteX278" fmla="*/ 1053282 w 7467600"/>
              <a:gd name="connsiteY278" fmla="*/ 3185247 h 6858000"/>
              <a:gd name="connsiteX279" fmla="*/ 1320603 w 7467600"/>
              <a:gd name="connsiteY279" fmla="*/ 3081281 h 6858000"/>
              <a:gd name="connsiteX280" fmla="*/ 1238695 w 7467600"/>
              <a:gd name="connsiteY280" fmla="*/ 3076820 h 6858000"/>
              <a:gd name="connsiteX281" fmla="*/ 5425627 w 7467600"/>
              <a:gd name="connsiteY281" fmla="*/ 2954192 h 6858000"/>
              <a:gd name="connsiteX282" fmla="*/ 5470770 w 7467600"/>
              <a:gd name="connsiteY282" fmla="*/ 3005435 h 6858000"/>
              <a:gd name="connsiteX283" fmla="*/ 5519779 w 7467600"/>
              <a:gd name="connsiteY283" fmla="*/ 4359223 h 6858000"/>
              <a:gd name="connsiteX284" fmla="*/ 5520293 w 7467600"/>
              <a:gd name="connsiteY284" fmla="*/ 4360602 h 6858000"/>
              <a:gd name="connsiteX285" fmla="*/ 5767221 w 7467600"/>
              <a:gd name="connsiteY285" fmla="*/ 4665564 h 6858000"/>
              <a:gd name="connsiteX286" fmla="*/ 6937169 w 7467600"/>
              <a:gd name="connsiteY286" fmla="*/ 4815941 h 6858000"/>
              <a:gd name="connsiteX287" fmla="*/ 6953922 w 7467600"/>
              <a:gd name="connsiteY287" fmla="*/ 4890068 h 6858000"/>
              <a:gd name="connsiteX288" fmla="*/ 6071359 w 7467600"/>
              <a:gd name="connsiteY288" fmla="*/ 4770770 h 6858000"/>
              <a:gd name="connsiteX289" fmla="*/ 6038839 w 7467600"/>
              <a:gd name="connsiteY289" fmla="*/ 4764474 h 6858000"/>
              <a:gd name="connsiteX290" fmla="*/ 6038706 w 7467600"/>
              <a:gd name="connsiteY290" fmla="*/ 4763847 h 6858000"/>
              <a:gd name="connsiteX291" fmla="*/ 6037784 w 7467600"/>
              <a:gd name="connsiteY291" fmla="*/ 4764270 h 6858000"/>
              <a:gd name="connsiteX292" fmla="*/ 6038839 w 7467600"/>
              <a:gd name="connsiteY292" fmla="*/ 4764474 h 6858000"/>
              <a:gd name="connsiteX293" fmla="*/ 6040338 w 7467600"/>
              <a:gd name="connsiteY293" fmla="*/ 4771418 h 6858000"/>
              <a:gd name="connsiteX294" fmla="*/ 6024488 w 7467600"/>
              <a:gd name="connsiteY294" fmla="*/ 4809903 h 6858000"/>
              <a:gd name="connsiteX295" fmla="*/ 5599771 w 7467600"/>
              <a:gd name="connsiteY295" fmla="*/ 5509652 h 6858000"/>
              <a:gd name="connsiteX296" fmla="*/ 5548843 w 7467600"/>
              <a:gd name="connsiteY296" fmla="*/ 5563845 h 6858000"/>
              <a:gd name="connsiteX297" fmla="*/ 5940952 w 7467600"/>
              <a:gd name="connsiteY297" fmla="*/ 6250028 h 6858000"/>
              <a:gd name="connsiteX298" fmla="*/ 6043441 w 7467600"/>
              <a:gd name="connsiteY298" fmla="*/ 6665847 h 6858000"/>
              <a:gd name="connsiteX299" fmla="*/ 6093432 w 7467600"/>
              <a:gd name="connsiteY299" fmla="*/ 6858000 h 6858000"/>
              <a:gd name="connsiteX300" fmla="*/ 6034344 w 7467600"/>
              <a:gd name="connsiteY300" fmla="*/ 6858000 h 6858000"/>
              <a:gd name="connsiteX301" fmla="*/ 6026679 w 7467600"/>
              <a:gd name="connsiteY301" fmla="*/ 6836959 h 6858000"/>
              <a:gd name="connsiteX302" fmla="*/ 5800441 w 7467600"/>
              <a:gd name="connsiteY302" fmla="*/ 6335286 h 6858000"/>
              <a:gd name="connsiteX303" fmla="*/ 5526562 w 7467600"/>
              <a:gd name="connsiteY303" fmla="*/ 5705388 h 6858000"/>
              <a:gd name="connsiteX304" fmla="*/ 5519640 w 7467600"/>
              <a:gd name="connsiteY304" fmla="*/ 5683774 h 6858000"/>
              <a:gd name="connsiteX305" fmla="*/ 5844559 w 7467600"/>
              <a:gd name="connsiteY305" fmla="*/ 6553349 h 6858000"/>
              <a:gd name="connsiteX306" fmla="*/ 5975994 w 7467600"/>
              <a:gd name="connsiteY306" fmla="*/ 6858000 h 6858000"/>
              <a:gd name="connsiteX307" fmla="*/ 5898547 w 7467600"/>
              <a:gd name="connsiteY307" fmla="*/ 6858000 h 6858000"/>
              <a:gd name="connsiteX308" fmla="*/ 5682041 w 7467600"/>
              <a:gd name="connsiteY308" fmla="*/ 6355860 h 6858000"/>
              <a:gd name="connsiteX309" fmla="*/ 5461758 w 7467600"/>
              <a:gd name="connsiteY309" fmla="*/ 5820220 h 6858000"/>
              <a:gd name="connsiteX310" fmla="*/ 5237282 w 7467600"/>
              <a:gd name="connsiteY310" fmla="*/ 6579086 h 6858000"/>
              <a:gd name="connsiteX311" fmla="*/ 5115009 w 7467600"/>
              <a:gd name="connsiteY311" fmla="*/ 6858000 h 6858000"/>
              <a:gd name="connsiteX312" fmla="*/ 5028074 w 7467600"/>
              <a:gd name="connsiteY312" fmla="*/ 6858000 h 6858000"/>
              <a:gd name="connsiteX313" fmla="*/ 5079508 w 7467600"/>
              <a:gd name="connsiteY313" fmla="*/ 6749074 h 6858000"/>
              <a:gd name="connsiteX314" fmla="*/ 5371846 w 7467600"/>
              <a:gd name="connsiteY314" fmla="*/ 5924413 h 6858000"/>
              <a:gd name="connsiteX315" fmla="*/ 5270512 w 7467600"/>
              <a:gd name="connsiteY315" fmla="*/ 6138975 h 6858000"/>
              <a:gd name="connsiteX316" fmla="*/ 5062409 w 7467600"/>
              <a:gd name="connsiteY316" fmla="*/ 6653544 h 6858000"/>
              <a:gd name="connsiteX317" fmla="*/ 5036628 w 7467600"/>
              <a:gd name="connsiteY317" fmla="*/ 6754247 h 6858000"/>
              <a:gd name="connsiteX318" fmla="*/ 5009112 w 7467600"/>
              <a:gd name="connsiteY318" fmla="*/ 6858000 h 6858000"/>
              <a:gd name="connsiteX319" fmla="*/ 4976679 w 7467600"/>
              <a:gd name="connsiteY319" fmla="*/ 6858000 h 6858000"/>
              <a:gd name="connsiteX320" fmla="*/ 5006537 w 7467600"/>
              <a:gd name="connsiteY320" fmla="*/ 6747068 h 6858000"/>
              <a:gd name="connsiteX321" fmla="*/ 5032723 w 7467600"/>
              <a:gd name="connsiteY321" fmla="*/ 6644957 h 6858000"/>
              <a:gd name="connsiteX322" fmla="*/ 5242949 w 7467600"/>
              <a:gd name="connsiteY322" fmla="*/ 6125175 h 6858000"/>
              <a:gd name="connsiteX323" fmla="*/ 5286321 w 7467600"/>
              <a:gd name="connsiteY323" fmla="*/ 6033555 h 6858000"/>
              <a:gd name="connsiteX324" fmla="*/ 5008210 w 7467600"/>
              <a:gd name="connsiteY324" fmla="*/ 6649194 h 6858000"/>
              <a:gd name="connsiteX325" fmla="*/ 4986321 w 7467600"/>
              <a:gd name="connsiteY325" fmla="*/ 6765687 h 6858000"/>
              <a:gd name="connsiteX326" fmla="*/ 4973474 w 7467600"/>
              <a:gd name="connsiteY326" fmla="*/ 6858000 h 6858000"/>
              <a:gd name="connsiteX327" fmla="*/ 4907178 w 7467600"/>
              <a:gd name="connsiteY327" fmla="*/ 6858000 h 6858000"/>
              <a:gd name="connsiteX328" fmla="*/ 4910810 w 7467600"/>
              <a:gd name="connsiteY328" fmla="*/ 6829660 h 6858000"/>
              <a:gd name="connsiteX329" fmla="*/ 4987461 w 7467600"/>
              <a:gd name="connsiteY329" fmla="*/ 6432994 h 6858000"/>
              <a:gd name="connsiteX330" fmla="*/ 5179262 w 7467600"/>
              <a:gd name="connsiteY330" fmla="*/ 6035044 h 6858000"/>
              <a:gd name="connsiteX331" fmla="*/ 4689678 w 7467600"/>
              <a:gd name="connsiteY331" fmla="*/ 6440241 h 6858000"/>
              <a:gd name="connsiteX332" fmla="*/ 4477543 w 7467600"/>
              <a:gd name="connsiteY332" fmla="*/ 6674836 h 6858000"/>
              <a:gd name="connsiteX333" fmla="*/ 4329957 w 7467600"/>
              <a:gd name="connsiteY333" fmla="*/ 6858000 h 6858000"/>
              <a:gd name="connsiteX334" fmla="*/ 4218595 w 7467600"/>
              <a:gd name="connsiteY334" fmla="*/ 6858000 h 6858000"/>
              <a:gd name="connsiteX335" fmla="*/ 4368888 w 7467600"/>
              <a:gd name="connsiteY335" fmla="*/ 6668412 h 6858000"/>
              <a:gd name="connsiteX336" fmla="*/ 4563091 w 7467600"/>
              <a:gd name="connsiteY336" fmla="*/ 6442508 h 6858000"/>
              <a:gd name="connsiteX337" fmla="*/ 5387324 w 7467600"/>
              <a:gd name="connsiteY337" fmla="*/ 5705830 h 6858000"/>
              <a:gd name="connsiteX338" fmla="*/ 5073620 w 7467600"/>
              <a:gd name="connsiteY338" fmla="*/ 5955437 h 6858000"/>
              <a:gd name="connsiteX339" fmla="*/ 4689789 w 7467600"/>
              <a:gd name="connsiteY339" fmla="*/ 6268382 h 6858000"/>
              <a:gd name="connsiteX340" fmla="*/ 4418722 w 7467600"/>
              <a:gd name="connsiteY340" fmla="*/ 6570886 h 6858000"/>
              <a:gd name="connsiteX341" fmla="*/ 4214944 w 7467600"/>
              <a:gd name="connsiteY341" fmla="*/ 6858000 h 6858000"/>
              <a:gd name="connsiteX342" fmla="*/ 4177898 w 7467600"/>
              <a:gd name="connsiteY342" fmla="*/ 6858000 h 6858000"/>
              <a:gd name="connsiteX343" fmla="*/ 4391597 w 7467600"/>
              <a:gd name="connsiteY343" fmla="*/ 6556370 h 6858000"/>
              <a:gd name="connsiteX344" fmla="*/ 4668889 w 7467600"/>
              <a:gd name="connsiteY344" fmla="*/ 6246399 h 6858000"/>
              <a:gd name="connsiteX345" fmla="*/ 5055427 w 7467600"/>
              <a:gd name="connsiteY345" fmla="*/ 5931476 h 6858000"/>
              <a:gd name="connsiteX346" fmla="*/ 5371814 w 7467600"/>
              <a:gd name="connsiteY346" fmla="*/ 5678975 h 6858000"/>
              <a:gd name="connsiteX347" fmla="*/ 4987918 w 7467600"/>
              <a:gd name="connsiteY347" fmla="*/ 5838701 h 6858000"/>
              <a:gd name="connsiteX348" fmla="*/ 4317146 w 7467600"/>
              <a:gd name="connsiteY348" fmla="*/ 6587716 h 6858000"/>
              <a:gd name="connsiteX349" fmla="*/ 4171627 w 7467600"/>
              <a:gd name="connsiteY349" fmla="*/ 6858000 h 6858000"/>
              <a:gd name="connsiteX350" fmla="*/ 4081585 w 7467600"/>
              <a:gd name="connsiteY350" fmla="*/ 6858000 h 6858000"/>
              <a:gd name="connsiteX351" fmla="*/ 4238603 w 7467600"/>
              <a:gd name="connsiteY351" fmla="*/ 6559341 h 6858000"/>
              <a:gd name="connsiteX352" fmla="*/ 4778333 w 7467600"/>
              <a:gd name="connsiteY352" fmla="*/ 5873626 h 6858000"/>
              <a:gd name="connsiteX353" fmla="*/ 5414185 w 7467600"/>
              <a:gd name="connsiteY353" fmla="*/ 5573882 h 6858000"/>
              <a:gd name="connsiteX354" fmla="*/ 5959648 w 7467600"/>
              <a:gd name="connsiteY354" fmla="*/ 4760797 h 6858000"/>
              <a:gd name="connsiteX355" fmla="*/ 5355019 w 7467600"/>
              <a:gd name="connsiteY355" fmla="*/ 4734672 h 6858000"/>
              <a:gd name="connsiteX356" fmla="*/ 5083565 w 7467600"/>
              <a:gd name="connsiteY356" fmla="*/ 5179121 h 6858000"/>
              <a:gd name="connsiteX357" fmla="*/ 4713577 w 7467600"/>
              <a:gd name="connsiteY357" fmla="*/ 5616803 h 6858000"/>
              <a:gd name="connsiteX358" fmla="*/ 3989559 w 7467600"/>
              <a:gd name="connsiteY358" fmla="*/ 6145945 h 6858000"/>
              <a:gd name="connsiteX359" fmla="*/ 3939824 w 7467600"/>
              <a:gd name="connsiteY359" fmla="*/ 6066900 h 6858000"/>
              <a:gd name="connsiteX360" fmla="*/ 4584537 w 7467600"/>
              <a:gd name="connsiteY360" fmla="*/ 5324826 h 6858000"/>
              <a:gd name="connsiteX361" fmla="*/ 5037105 w 7467600"/>
              <a:gd name="connsiteY361" fmla="*/ 5088765 h 6858000"/>
              <a:gd name="connsiteX362" fmla="*/ 5039930 w 7467600"/>
              <a:gd name="connsiteY362" fmla="*/ 5089585 h 6858000"/>
              <a:gd name="connsiteX363" fmla="*/ 5263764 w 7467600"/>
              <a:gd name="connsiteY363" fmla="*/ 4735525 h 6858000"/>
              <a:gd name="connsiteX364" fmla="*/ 4086300 w 7467600"/>
              <a:gd name="connsiteY364" fmla="*/ 4884599 h 6858000"/>
              <a:gd name="connsiteX365" fmla="*/ 4085485 w 7467600"/>
              <a:gd name="connsiteY365" fmla="*/ 4899070 h 6858000"/>
              <a:gd name="connsiteX366" fmla="*/ 3871915 w 7467600"/>
              <a:gd name="connsiteY366" fmla="*/ 5253645 h 6858000"/>
              <a:gd name="connsiteX367" fmla="*/ 3799374 w 7467600"/>
              <a:gd name="connsiteY367" fmla="*/ 5466127 h 6858000"/>
              <a:gd name="connsiteX368" fmla="*/ 3498850 w 7467600"/>
              <a:gd name="connsiteY368" fmla="*/ 6661888 h 6858000"/>
              <a:gd name="connsiteX369" fmla="*/ 3399216 w 7467600"/>
              <a:gd name="connsiteY369" fmla="*/ 6858000 h 6858000"/>
              <a:gd name="connsiteX370" fmla="*/ 3303688 w 7467600"/>
              <a:gd name="connsiteY370" fmla="*/ 6858000 h 6858000"/>
              <a:gd name="connsiteX371" fmla="*/ 3391774 w 7467600"/>
              <a:gd name="connsiteY371" fmla="*/ 6697181 h 6858000"/>
              <a:gd name="connsiteX372" fmla="*/ 3735540 w 7467600"/>
              <a:gd name="connsiteY372" fmla="*/ 5546923 h 6858000"/>
              <a:gd name="connsiteX373" fmla="*/ 3729438 w 7467600"/>
              <a:gd name="connsiteY373" fmla="*/ 5569058 h 6858000"/>
              <a:gd name="connsiteX374" fmla="*/ 3707782 w 7467600"/>
              <a:gd name="connsiteY374" fmla="*/ 5644908 h 6858000"/>
              <a:gd name="connsiteX375" fmla="*/ 3583827 w 7467600"/>
              <a:gd name="connsiteY375" fmla="*/ 6039215 h 6858000"/>
              <a:gd name="connsiteX376" fmla="*/ 3547861 w 7467600"/>
              <a:gd name="connsiteY376" fmla="*/ 6129609 h 6858000"/>
              <a:gd name="connsiteX377" fmla="*/ 3490905 w 7467600"/>
              <a:gd name="connsiteY377" fmla="*/ 6277660 h 6858000"/>
              <a:gd name="connsiteX378" fmla="*/ 3455859 w 7467600"/>
              <a:gd name="connsiteY378" fmla="*/ 6391301 h 6858000"/>
              <a:gd name="connsiteX379" fmla="*/ 3429112 w 7467600"/>
              <a:gd name="connsiteY379" fmla="*/ 6479469 h 6858000"/>
              <a:gd name="connsiteX380" fmla="*/ 3304862 w 7467600"/>
              <a:gd name="connsiteY380" fmla="*/ 6796476 h 6858000"/>
              <a:gd name="connsiteX381" fmla="*/ 3276071 w 7467600"/>
              <a:gd name="connsiteY381" fmla="*/ 6858000 h 6858000"/>
              <a:gd name="connsiteX382" fmla="*/ 3240805 w 7467600"/>
              <a:gd name="connsiteY382" fmla="*/ 6858000 h 6858000"/>
              <a:gd name="connsiteX383" fmla="*/ 3275917 w 7467600"/>
              <a:gd name="connsiteY383" fmla="*/ 6783192 h 6858000"/>
              <a:gd name="connsiteX384" fmla="*/ 3399358 w 7467600"/>
              <a:gd name="connsiteY384" fmla="*/ 6469011 h 6858000"/>
              <a:gd name="connsiteX385" fmla="*/ 3425650 w 7467600"/>
              <a:gd name="connsiteY385" fmla="*/ 6381333 h 6858000"/>
              <a:gd name="connsiteX386" fmla="*/ 3460661 w 7467600"/>
              <a:gd name="connsiteY386" fmla="*/ 6266763 h 6858000"/>
              <a:gd name="connsiteX387" fmla="*/ 3518021 w 7467600"/>
              <a:gd name="connsiteY387" fmla="*/ 6117298 h 6858000"/>
              <a:gd name="connsiteX388" fmla="*/ 3554035 w 7467600"/>
              <a:gd name="connsiteY388" fmla="*/ 6027832 h 6858000"/>
              <a:gd name="connsiteX389" fmla="*/ 3677174 w 7467600"/>
              <a:gd name="connsiteY389" fmla="*/ 5636351 h 6858000"/>
              <a:gd name="connsiteX390" fmla="*/ 3698819 w 7467600"/>
              <a:gd name="connsiteY390" fmla="*/ 5560503 h 6858000"/>
              <a:gd name="connsiteX391" fmla="*/ 3702094 w 7467600"/>
              <a:gd name="connsiteY391" fmla="*/ 5549194 h 6858000"/>
              <a:gd name="connsiteX392" fmla="*/ 3398355 w 7467600"/>
              <a:gd name="connsiteY392" fmla="*/ 6094603 h 6858000"/>
              <a:gd name="connsiteX393" fmla="*/ 3193941 w 7467600"/>
              <a:gd name="connsiteY393" fmla="*/ 6798775 h 6858000"/>
              <a:gd name="connsiteX394" fmla="*/ 3184140 w 7467600"/>
              <a:gd name="connsiteY394" fmla="*/ 6858000 h 6858000"/>
              <a:gd name="connsiteX395" fmla="*/ 3099978 w 7467600"/>
              <a:gd name="connsiteY395" fmla="*/ 6858000 h 6858000"/>
              <a:gd name="connsiteX396" fmla="*/ 3101556 w 7467600"/>
              <a:gd name="connsiteY396" fmla="*/ 6843337 h 6858000"/>
              <a:gd name="connsiteX397" fmla="*/ 3370162 w 7467600"/>
              <a:gd name="connsiteY397" fmla="*/ 5785550 h 6858000"/>
              <a:gd name="connsiteX398" fmla="*/ 3746477 w 7467600"/>
              <a:gd name="connsiteY398" fmla="*/ 5377889 h 6858000"/>
              <a:gd name="connsiteX399" fmla="*/ 3863399 w 7467600"/>
              <a:gd name="connsiteY399" fmla="*/ 5087257 h 6858000"/>
              <a:gd name="connsiteX400" fmla="*/ 3968712 w 7467600"/>
              <a:gd name="connsiteY400" fmla="*/ 4913989 h 6858000"/>
              <a:gd name="connsiteX401" fmla="*/ 2792390 w 7467600"/>
              <a:gd name="connsiteY401" fmla="*/ 5382974 h 6858000"/>
              <a:gd name="connsiteX402" fmla="*/ 2714982 w 7467600"/>
              <a:gd name="connsiteY402" fmla="*/ 5427051 h 6858000"/>
              <a:gd name="connsiteX403" fmla="*/ 2813361 w 7467600"/>
              <a:gd name="connsiteY403" fmla="*/ 6023912 h 6858000"/>
              <a:gd name="connsiteX404" fmla="*/ 2688430 w 7467600"/>
              <a:gd name="connsiteY404" fmla="*/ 6801564 h 6858000"/>
              <a:gd name="connsiteX405" fmla="*/ 2629626 w 7467600"/>
              <a:gd name="connsiteY405" fmla="*/ 6763394 h 6858000"/>
              <a:gd name="connsiteX406" fmla="*/ 2565328 w 7467600"/>
              <a:gd name="connsiteY406" fmla="*/ 5516399 h 6858000"/>
              <a:gd name="connsiteX407" fmla="*/ 1922999 w 7467600"/>
              <a:gd name="connsiteY407" fmla="*/ 5980343 h 6858000"/>
              <a:gd name="connsiteX408" fmla="*/ 1950261 w 7467600"/>
              <a:gd name="connsiteY408" fmla="*/ 6405858 h 6858000"/>
              <a:gd name="connsiteX409" fmla="*/ 2365554 w 7467600"/>
              <a:gd name="connsiteY409" fmla="*/ 6759107 h 6858000"/>
              <a:gd name="connsiteX410" fmla="*/ 2424142 w 7467600"/>
              <a:gd name="connsiteY410" fmla="*/ 6858000 h 6858000"/>
              <a:gd name="connsiteX411" fmla="*/ 2395994 w 7467600"/>
              <a:gd name="connsiteY411" fmla="*/ 6858000 h 6858000"/>
              <a:gd name="connsiteX412" fmla="*/ 2392863 w 7467600"/>
              <a:gd name="connsiteY412" fmla="*/ 6852964 h 6858000"/>
              <a:gd name="connsiteX413" fmla="*/ 2017589 w 7467600"/>
              <a:gd name="connsiteY413" fmla="*/ 6493982 h 6858000"/>
              <a:gd name="connsiteX414" fmla="*/ 2147336 w 7467600"/>
              <a:gd name="connsiteY414" fmla="*/ 6594052 h 6858000"/>
              <a:gd name="connsiteX415" fmla="*/ 2207047 w 7467600"/>
              <a:gd name="connsiteY415" fmla="*/ 6654540 h 6858000"/>
              <a:gd name="connsiteX416" fmla="*/ 2299106 w 7467600"/>
              <a:gd name="connsiteY416" fmla="*/ 6778931 h 6858000"/>
              <a:gd name="connsiteX417" fmla="*/ 2314430 w 7467600"/>
              <a:gd name="connsiteY417" fmla="*/ 6801144 h 6858000"/>
              <a:gd name="connsiteX418" fmla="*/ 2352406 w 7467600"/>
              <a:gd name="connsiteY418" fmla="*/ 6858000 h 6858000"/>
              <a:gd name="connsiteX419" fmla="*/ 2314492 w 7467600"/>
              <a:gd name="connsiteY419" fmla="*/ 6858000 h 6858000"/>
              <a:gd name="connsiteX420" fmla="*/ 2288095 w 7467600"/>
              <a:gd name="connsiteY420" fmla="*/ 6818030 h 6858000"/>
              <a:gd name="connsiteX421" fmla="*/ 2272768 w 7467600"/>
              <a:gd name="connsiteY421" fmla="*/ 6795822 h 6858000"/>
              <a:gd name="connsiteX422" fmla="*/ 2182715 w 7467600"/>
              <a:gd name="connsiteY422" fmla="*/ 6675071 h 6858000"/>
              <a:gd name="connsiteX423" fmla="*/ 2032061 w 7467600"/>
              <a:gd name="connsiteY423" fmla="*/ 6541380 h 6858000"/>
              <a:gd name="connsiteX424" fmla="*/ 2257220 w 7467600"/>
              <a:gd name="connsiteY424" fmla="*/ 6826257 h 6858000"/>
              <a:gd name="connsiteX425" fmla="*/ 2281324 w 7467600"/>
              <a:gd name="connsiteY425" fmla="*/ 6858000 h 6858000"/>
              <a:gd name="connsiteX426" fmla="*/ 2242860 w 7467600"/>
              <a:gd name="connsiteY426" fmla="*/ 6858000 h 6858000"/>
              <a:gd name="connsiteX427" fmla="*/ 2232818 w 7467600"/>
              <a:gd name="connsiteY427" fmla="*/ 6844926 h 6858000"/>
              <a:gd name="connsiteX428" fmla="*/ 1990172 w 7467600"/>
              <a:gd name="connsiteY428" fmla="*/ 6542121 h 6858000"/>
              <a:gd name="connsiteX429" fmla="*/ 2124090 w 7467600"/>
              <a:gd name="connsiteY429" fmla="*/ 6761017 h 6858000"/>
              <a:gd name="connsiteX430" fmla="*/ 2200380 w 7467600"/>
              <a:gd name="connsiteY430" fmla="*/ 6858000 h 6858000"/>
              <a:gd name="connsiteX431" fmla="*/ 2147507 w 7467600"/>
              <a:gd name="connsiteY431" fmla="*/ 6858000 h 6858000"/>
              <a:gd name="connsiteX432" fmla="*/ 2070668 w 7467600"/>
              <a:gd name="connsiteY432" fmla="*/ 6761520 h 6858000"/>
              <a:gd name="connsiteX433" fmla="*/ 1975142 w 7467600"/>
              <a:gd name="connsiteY433" fmla="*/ 6585570 h 6858000"/>
              <a:gd name="connsiteX434" fmla="*/ 2050035 w 7467600"/>
              <a:gd name="connsiteY434" fmla="*/ 6813345 h 6858000"/>
              <a:gd name="connsiteX435" fmla="*/ 2063025 w 7467600"/>
              <a:gd name="connsiteY435" fmla="*/ 6858000 h 6858000"/>
              <a:gd name="connsiteX436" fmla="*/ 2021675 w 7467600"/>
              <a:gd name="connsiteY436" fmla="*/ 6858000 h 6858000"/>
              <a:gd name="connsiteX437" fmla="*/ 2019308 w 7467600"/>
              <a:gd name="connsiteY437" fmla="*/ 6847118 h 6858000"/>
              <a:gd name="connsiteX438" fmla="*/ 1938835 w 7467600"/>
              <a:gd name="connsiteY438" fmla="*/ 6551160 h 6858000"/>
              <a:gd name="connsiteX439" fmla="*/ 1953230 w 7467600"/>
              <a:gd name="connsiteY439" fmla="*/ 6759699 h 6858000"/>
              <a:gd name="connsiteX440" fmla="*/ 1956763 w 7467600"/>
              <a:gd name="connsiteY440" fmla="*/ 6778191 h 6858000"/>
              <a:gd name="connsiteX441" fmla="*/ 1967925 w 7467600"/>
              <a:gd name="connsiteY441" fmla="*/ 6858000 h 6858000"/>
              <a:gd name="connsiteX442" fmla="*/ 1936622 w 7467600"/>
              <a:gd name="connsiteY442" fmla="*/ 6858000 h 6858000"/>
              <a:gd name="connsiteX443" fmla="*/ 1926261 w 7467600"/>
              <a:gd name="connsiteY443" fmla="*/ 6784064 h 6858000"/>
              <a:gd name="connsiteX444" fmla="*/ 1922724 w 7467600"/>
              <a:gd name="connsiteY444" fmla="*/ 6765577 h 6858000"/>
              <a:gd name="connsiteX445" fmla="*/ 1904650 w 7467600"/>
              <a:gd name="connsiteY445" fmla="*/ 6639616 h 6858000"/>
              <a:gd name="connsiteX446" fmla="*/ 1885273 w 7467600"/>
              <a:gd name="connsiteY446" fmla="*/ 6858000 h 6858000"/>
              <a:gd name="connsiteX447" fmla="*/ 1854363 w 7467600"/>
              <a:gd name="connsiteY447" fmla="*/ 6858000 h 6858000"/>
              <a:gd name="connsiteX448" fmla="*/ 1880391 w 7467600"/>
              <a:gd name="connsiteY448" fmla="*/ 6603796 h 6858000"/>
              <a:gd name="connsiteX449" fmla="*/ 1818273 w 7467600"/>
              <a:gd name="connsiteY449" fmla="*/ 6715729 h 6858000"/>
              <a:gd name="connsiteX450" fmla="*/ 1794691 w 7467600"/>
              <a:gd name="connsiteY450" fmla="*/ 6843239 h 6858000"/>
              <a:gd name="connsiteX451" fmla="*/ 1794914 w 7467600"/>
              <a:gd name="connsiteY451" fmla="*/ 6858000 h 6858000"/>
              <a:gd name="connsiteX452" fmla="*/ 1746128 w 7467600"/>
              <a:gd name="connsiteY452" fmla="*/ 6858000 h 6858000"/>
              <a:gd name="connsiteX453" fmla="*/ 1753934 w 7467600"/>
              <a:gd name="connsiteY453" fmla="*/ 6724796 h 6858000"/>
              <a:gd name="connsiteX454" fmla="*/ 1792053 w 7467600"/>
              <a:gd name="connsiteY454" fmla="*/ 6572396 h 6858000"/>
              <a:gd name="connsiteX455" fmla="*/ 1862248 w 7467600"/>
              <a:gd name="connsiteY455" fmla="*/ 6266397 h 6858000"/>
              <a:gd name="connsiteX456" fmla="*/ 1862250 w 7467600"/>
              <a:gd name="connsiteY456" fmla="*/ 6033531 h 6858000"/>
              <a:gd name="connsiteX457" fmla="*/ 1211999 w 7467600"/>
              <a:gd name="connsiteY457" fmla="*/ 6683610 h 6858000"/>
              <a:gd name="connsiteX458" fmla="*/ 1213266 w 7467600"/>
              <a:gd name="connsiteY458" fmla="*/ 6691947 h 6858000"/>
              <a:gd name="connsiteX459" fmla="*/ 1203370 w 7467600"/>
              <a:gd name="connsiteY459" fmla="*/ 6850676 h 6858000"/>
              <a:gd name="connsiteX460" fmla="*/ 1203671 w 7467600"/>
              <a:gd name="connsiteY460" fmla="*/ 6858000 h 6858000"/>
              <a:gd name="connsiteX461" fmla="*/ 1143180 w 7467600"/>
              <a:gd name="connsiteY461" fmla="*/ 6858000 h 6858000"/>
              <a:gd name="connsiteX462" fmla="*/ 1142176 w 7467600"/>
              <a:gd name="connsiteY462" fmla="*/ 6766045 h 6858000"/>
              <a:gd name="connsiteX463" fmla="*/ 1067484 w 7467600"/>
              <a:gd name="connsiteY463" fmla="*/ 6858000 h 6858000"/>
              <a:gd name="connsiteX464" fmla="*/ 953928 w 7467600"/>
              <a:gd name="connsiteY464" fmla="*/ 6858000 h 6858000"/>
              <a:gd name="connsiteX465" fmla="*/ 959715 w 7467600"/>
              <a:gd name="connsiteY465" fmla="*/ 6850185 h 6858000"/>
              <a:gd name="connsiteX466" fmla="*/ 1483788 w 7467600"/>
              <a:gd name="connsiteY466" fmla="*/ 6259174 h 6858000"/>
              <a:gd name="connsiteX467" fmla="*/ 1100671 w 7467600"/>
              <a:gd name="connsiteY467" fmla="*/ 6252137 h 6858000"/>
              <a:gd name="connsiteX468" fmla="*/ 1090144 w 7467600"/>
              <a:gd name="connsiteY468" fmla="*/ 6256748 h 6858000"/>
              <a:gd name="connsiteX469" fmla="*/ 1095872 w 7467600"/>
              <a:gd name="connsiteY469" fmla="*/ 6271892 h 6858000"/>
              <a:gd name="connsiteX470" fmla="*/ 262785 w 7467600"/>
              <a:gd name="connsiteY470" fmla="*/ 6845450 h 6858000"/>
              <a:gd name="connsiteX471" fmla="*/ 209968 w 7467600"/>
              <a:gd name="connsiteY471" fmla="*/ 6770713 h 6858000"/>
              <a:gd name="connsiteX472" fmla="*/ 873460 w 7467600"/>
              <a:gd name="connsiteY472" fmla="*/ 6253768 h 6858000"/>
              <a:gd name="connsiteX473" fmla="*/ 192686 w 7467600"/>
              <a:gd name="connsiteY473" fmla="*/ 5849257 h 6858000"/>
              <a:gd name="connsiteX474" fmla="*/ 4696 w 7467600"/>
              <a:gd name="connsiteY474" fmla="*/ 5697668 h 6858000"/>
              <a:gd name="connsiteX475" fmla="*/ 0 w 7467600"/>
              <a:gd name="connsiteY475" fmla="*/ 5689984 h 6858000"/>
              <a:gd name="connsiteX476" fmla="*/ 0 w 7467600"/>
              <a:gd name="connsiteY476" fmla="*/ 5513472 h 6858000"/>
              <a:gd name="connsiteX477" fmla="*/ 174101 w 7467600"/>
              <a:gd name="connsiteY477" fmla="*/ 5620277 h 6858000"/>
              <a:gd name="connsiteX478" fmla="*/ 891800 w 7467600"/>
              <a:gd name="connsiteY478" fmla="*/ 6036935 h 6858000"/>
              <a:gd name="connsiteX479" fmla="*/ 1072219 w 7467600"/>
              <a:gd name="connsiteY479" fmla="*/ 6169443 h 6858000"/>
              <a:gd name="connsiteX480" fmla="*/ 1074117 w 7467600"/>
              <a:gd name="connsiteY480" fmla="*/ 6170301 h 6858000"/>
              <a:gd name="connsiteX481" fmla="*/ 1083114 w 7467600"/>
              <a:gd name="connsiteY481" fmla="*/ 6174131 h 6858000"/>
              <a:gd name="connsiteX482" fmla="*/ 1543010 w 7467600"/>
              <a:gd name="connsiteY482" fmla="*/ 6191140 h 6858000"/>
              <a:gd name="connsiteX483" fmla="*/ 1551080 w 7467600"/>
              <a:gd name="connsiteY483" fmla="*/ 6195006 h 6858000"/>
              <a:gd name="connsiteX484" fmla="*/ 2345443 w 7467600"/>
              <a:gd name="connsiteY484" fmla="*/ 5549882 h 6858000"/>
              <a:gd name="connsiteX485" fmla="*/ 1721499 w 7467600"/>
              <a:gd name="connsiteY485" fmla="*/ 5599969 h 6858000"/>
              <a:gd name="connsiteX486" fmla="*/ 767716 w 7467600"/>
              <a:gd name="connsiteY486" fmla="*/ 5472768 h 6858000"/>
              <a:gd name="connsiteX487" fmla="*/ 722147 w 7467600"/>
              <a:gd name="connsiteY487" fmla="*/ 5393091 h 6858000"/>
              <a:gd name="connsiteX488" fmla="*/ 1485552 w 7467600"/>
              <a:gd name="connsiteY488" fmla="*/ 5313202 h 6858000"/>
              <a:gd name="connsiteX489" fmla="*/ 2143004 w 7467600"/>
              <a:gd name="connsiteY489" fmla="*/ 5402420 h 6858000"/>
              <a:gd name="connsiteX490" fmla="*/ 1933391 w 7467600"/>
              <a:gd name="connsiteY490" fmla="*/ 5156971 h 6858000"/>
              <a:gd name="connsiteX491" fmla="*/ 1827118 w 7467600"/>
              <a:gd name="connsiteY491" fmla="*/ 4968410 h 6858000"/>
              <a:gd name="connsiteX492" fmla="*/ 1837349 w 7467600"/>
              <a:gd name="connsiteY492" fmla="*/ 4956357 h 6858000"/>
              <a:gd name="connsiteX493" fmla="*/ 2162835 w 7467600"/>
              <a:gd name="connsiteY493" fmla="*/ 5187853 h 6858000"/>
              <a:gd name="connsiteX494" fmla="*/ 2257167 w 7467600"/>
              <a:gd name="connsiteY494" fmla="*/ 5462123 h 6858000"/>
              <a:gd name="connsiteX495" fmla="*/ 2261598 w 7467600"/>
              <a:gd name="connsiteY495" fmla="*/ 5467998 h 6858000"/>
              <a:gd name="connsiteX496" fmla="*/ 2437177 w 7467600"/>
              <a:gd name="connsiteY496" fmla="*/ 5479608 h 6858000"/>
              <a:gd name="connsiteX497" fmla="*/ 2445247 w 7467600"/>
              <a:gd name="connsiteY497" fmla="*/ 5483476 h 6858000"/>
              <a:gd name="connsiteX498" fmla="*/ 2743626 w 7467600"/>
              <a:gd name="connsiteY498" fmla="*/ 5304819 h 6858000"/>
              <a:gd name="connsiteX499" fmla="*/ 3048102 w 7467600"/>
              <a:gd name="connsiteY499" fmla="*/ 5150595 h 6858000"/>
              <a:gd name="connsiteX500" fmla="*/ 1799414 w 7467600"/>
              <a:gd name="connsiteY500" fmla="*/ 4694732 h 6858000"/>
              <a:gd name="connsiteX501" fmla="*/ 1771735 w 7467600"/>
              <a:gd name="connsiteY501" fmla="*/ 4619929 h 6858000"/>
              <a:gd name="connsiteX502" fmla="*/ 3104273 w 7467600"/>
              <a:gd name="connsiteY502" fmla="*/ 5076159 h 6858000"/>
              <a:gd name="connsiteX503" fmla="*/ 3113245 w 7467600"/>
              <a:gd name="connsiteY503" fmla="*/ 5090705 h 6858000"/>
              <a:gd name="connsiteX504" fmla="*/ 3126294 w 7467600"/>
              <a:gd name="connsiteY504" fmla="*/ 5114400 h 6858000"/>
              <a:gd name="connsiteX505" fmla="*/ 3937433 w 7467600"/>
              <a:gd name="connsiteY505" fmla="*/ 4830473 h 6858000"/>
              <a:gd name="connsiteX506" fmla="*/ 3590475 w 7467600"/>
              <a:gd name="connsiteY506" fmla="*/ 4597974 h 6858000"/>
              <a:gd name="connsiteX507" fmla="*/ 3100264 w 7467600"/>
              <a:gd name="connsiteY507" fmla="*/ 4579845 h 6858000"/>
              <a:gd name="connsiteX508" fmla="*/ 2183576 w 7467600"/>
              <a:gd name="connsiteY508" fmla="*/ 4227150 h 6858000"/>
              <a:gd name="connsiteX509" fmla="*/ 2151029 w 7467600"/>
              <a:gd name="connsiteY509" fmla="*/ 4146947 h 6858000"/>
              <a:gd name="connsiteX510" fmla="*/ 3563434 w 7467600"/>
              <a:gd name="connsiteY510" fmla="*/ 4469115 h 6858000"/>
              <a:gd name="connsiteX511" fmla="*/ 3177952 w 7467600"/>
              <a:gd name="connsiteY511" fmla="*/ 3657386 h 6858000"/>
              <a:gd name="connsiteX512" fmla="*/ 3189263 w 7467600"/>
              <a:gd name="connsiteY512" fmla="*/ 3625726 h 6858000"/>
              <a:gd name="connsiteX513" fmla="*/ 3560912 w 7467600"/>
              <a:gd name="connsiteY513" fmla="*/ 4079863 h 6858000"/>
              <a:gd name="connsiteX514" fmla="*/ 3626636 w 7467600"/>
              <a:gd name="connsiteY514" fmla="*/ 4512230 h 6858000"/>
              <a:gd name="connsiteX515" fmla="*/ 3653088 w 7467600"/>
              <a:gd name="connsiteY515" fmla="*/ 4521417 h 6858000"/>
              <a:gd name="connsiteX516" fmla="*/ 3988128 w 7467600"/>
              <a:gd name="connsiteY516" fmla="*/ 4817267 h 6858000"/>
              <a:gd name="connsiteX517" fmla="*/ 4830582 w 7467600"/>
              <a:gd name="connsiteY517" fmla="*/ 4676000 h 6858000"/>
              <a:gd name="connsiteX518" fmla="*/ 4830100 w 7467600"/>
              <a:gd name="connsiteY518" fmla="*/ 4675554 h 6858000"/>
              <a:gd name="connsiteX519" fmla="*/ 4036318 w 7467600"/>
              <a:gd name="connsiteY519" fmla="*/ 4147013 h 6858000"/>
              <a:gd name="connsiteX520" fmla="*/ 3432098 w 7467600"/>
              <a:gd name="connsiteY520" fmla="*/ 3537312 h 6858000"/>
              <a:gd name="connsiteX521" fmla="*/ 3446761 w 7467600"/>
              <a:gd name="connsiteY521" fmla="*/ 3461278 h 6858000"/>
              <a:gd name="connsiteX522" fmla="*/ 4419733 w 7467600"/>
              <a:gd name="connsiteY522" fmla="*/ 3963555 h 6858000"/>
              <a:gd name="connsiteX523" fmla="*/ 4781371 w 7467600"/>
              <a:gd name="connsiteY523" fmla="*/ 4458604 h 6858000"/>
              <a:gd name="connsiteX524" fmla="*/ 4780440 w 7467600"/>
              <a:gd name="connsiteY524" fmla="*/ 4470290 h 6858000"/>
              <a:gd name="connsiteX525" fmla="*/ 4898954 w 7467600"/>
              <a:gd name="connsiteY525" fmla="*/ 4662092 h 6858000"/>
              <a:gd name="connsiteX526" fmla="*/ 4900699 w 7467600"/>
              <a:gd name="connsiteY526" fmla="*/ 4670867 h 6858000"/>
              <a:gd name="connsiteX527" fmla="*/ 5714511 w 7467600"/>
              <a:gd name="connsiteY527" fmla="*/ 4663483 h 6858000"/>
              <a:gd name="connsiteX528" fmla="*/ 5464793 w 7467600"/>
              <a:gd name="connsiteY528" fmla="*/ 4393556 h 6858000"/>
              <a:gd name="connsiteX529" fmla="*/ 5461897 w 7467600"/>
              <a:gd name="connsiteY529" fmla="*/ 4390879 h 6858000"/>
              <a:gd name="connsiteX530" fmla="*/ 4294126 w 7467600"/>
              <a:gd name="connsiteY530" fmla="*/ 3303048 h 6858000"/>
              <a:gd name="connsiteX531" fmla="*/ 4305321 w 7467600"/>
              <a:gd name="connsiteY531" fmla="*/ 3256953 h 6858000"/>
              <a:gd name="connsiteX532" fmla="*/ 4949299 w 7467600"/>
              <a:gd name="connsiteY532" fmla="*/ 3766336 h 6858000"/>
              <a:gd name="connsiteX533" fmla="*/ 5291452 w 7467600"/>
              <a:gd name="connsiteY533" fmla="*/ 4076801 h 6858000"/>
              <a:gd name="connsiteX534" fmla="*/ 5434998 w 7467600"/>
              <a:gd name="connsiteY534" fmla="*/ 4254100 h 6858000"/>
              <a:gd name="connsiteX535" fmla="*/ 5351015 w 7467600"/>
              <a:gd name="connsiteY535" fmla="*/ 3760989 h 6858000"/>
              <a:gd name="connsiteX536" fmla="*/ 5413780 w 7467600"/>
              <a:gd name="connsiteY536" fmla="*/ 2966265 h 6858000"/>
              <a:gd name="connsiteX537" fmla="*/ 5425627 w 7467600"/>
              <a:gd name="connsiteY537" fmla="*/ 2954192 h 6858000"/>
              <a:gd name="connsiteX538" fmla="*/ 6604735 w 7467600"/>
              <a:gd name="connsiteY538" fmla="*/ 2041381 h 6858000"/>
              <a:gd name="connsiteX539" fmla="*/ 7204487 w 7467600"/>
              <a:gd name="connsiteY539" fmla="*/ 2742112 h 6858000"/>
              <a:gd name="connsiteX540" fmla="*/ 7131592 w 7467600"/>
              <a:gd name="connsiteY540" fmla="*/ 2672096 h 6858000"/>
              <a:gd name="connsiteX541" fmla="*/ 6996344 w 7467600"/>
              <a:gd name="connsiteY541" fmla="*/ 2518310 h 6858000"/>
              <a:gd name="connsiteX542" fmla="*/ 6735495 w 7467600"/>
              <a:gd name="connsiteY542" fmla="*/ 2196890 h 6858000"/>
              <a:gd name="connsiteX543" fmla="*/ 6721901 w 7467600"/>
              <a:gd name="connsiteY543" fmla="*/ 2179274 h 6858000"/>
              <a:gd name="connsiteX544" fmla="*/ 6604735 w 7467600"/>
              <a:gd name="connsiteY544" fmla="*/ 2041381 h 6858000"/>
              <a:gd name="connsiteX545" fmla="*/ 6591670 w 7467600"/>
              <a:gd name="connsiteY545" fmla="*/ 1988277 h 6858000"/>
              <a:gd name="connsiteX546" fmla="*/ 6747349 w 7467600"/>
              <a:gd name="connsiteY546" fmla="*/ 2160069 h 6858000"/>
              <a:gd name="connsiteX547" fmla="*/ 6760943 w 7467600"/>
              <a:gd name="connsiteY547" fmla="*/ 2177686 h 6858000"/>
              <a:gd name="connsiteX548" fmla="*/ 7021065 w 7467600"/>
              <a:gd name="connsiteY548" fmla="*/ 2498102 h 6858000"/>
              <a:gd name="connsiteX549" fmla="*/ 7155223 w 7467600"/>
              <a:gd name="connsiteY549" fmla="*/ 2650386 h 6858000"/>
              <a:gd name="connsiteX550" fmla="*/ 7203167 w 7467600"/>
              <a:gd name="connsiteY550" fmla="*/ 2697288 h 6858000"/>
              <a:gd name="connsiteX551" fmla="*/ 6937703 w 7467600"/>
              <a:gd name="connsiteY551" fmla="*/ 2321981 h 6858000"/>
              <a:gd name="connsiteX552" fmla="*/ 6591670 w 7467600"/>
              <a:gd name="connsiteY552" fmla="*/ 1988277 h 6858000"/>
              <a:gd name="connsiteX553" fmla="*/ 5798671 w 7467600"/>
              <a:gd name="connsiteY553" fmla="*/ 1981601 h 6858000"/>
              <a:gd name="connsiteX554" fmla="*/ 5754709 w 7467600"/>
              <a:gd name="connsiteY554" fmla="*/ 2071454 h 6858000"/>
              <a:gd name="connsiteX555" fmla="*/ 5763044 w 7467600"/>
              <a:gd name="connsiteY555" fmla="*/ 2842206 h 6858000"/>
              <a:gd name="connsiteX556" fmla="*/ 5764974 w 7467600"/>
              <a:gd name="connsiteY556" fmla="*/ 2799609 h 6858000"/>
              <a:gd name="connsiteX557" fmla="*/ 5767665 w 7467600"/>
              <a:gd name="connsiteY557" fmla="*/ 2666409 h 6858000"/>
              <a:gd name="connsiteX558" fmla="*/ 5763055 w 7467600"/>
              <a:gd name="connsiteY558" fmla="*/ 2579705 h 6858000"/>
              <a:gd name="connsiteX559" fmla="*/ 5758079 w 7467600"/>
              <a:gd name="connsiteY559" fmla="*/ 2492508 h 6858000"/>
              <a:gd name="connsiteX560" fmla="*/ 5779325 w 7467600"/>
              <a:gd name="connsiteY560" fmla="*/ 2197069 h 6858000"/>
              <a:gd name="connsiteX561" fmla="*/ 5798671 w 7467600"/>
              <a:gd name="connsiteY561" fmla="*/ 1981601 h 6858000"/>
              <a:gd name="connsiteX562" fmla="*/ 5829202 w 7467600"/>
              <a:gd name="connsiteY562" fmla="*/ 1971679 h 6858000"/>
              <a:gd name="connsiteX563" fmla="*/ 5809558 w 7467600"/>
              <a:gd name="connsiteY563" fmla="*/ 2198043 h 6858000"/>
              <a:gd name="connsiteX564" fmla="*/ 5788653 w 7467600"/>
              <a:gd name="connsiteY564" fmla="*/ 2489430 h 6858000"/>
              <a:gd name="connsiteX565" fmla="*/ 5793439 w 7467600"/>
              <a:gd name="connsiteY565" fmla="*/ 2575235 h 6858000"/>
              <a:gd name="connsiteX566" fmla="*/ 5796837 w 7467600"/>
              <a:gd name="connsiteY566" fmla="*/ 2637633 h 6858000"/>
              <a:gd name="connsiteX567" fmla="*/ 5818614 w 7467600"/>
              <a:gd name="connsiteY567" fmla="*/ 2473055 h 6858000"/>
              <a:gd name="connsiteX568" fmla="*/ 5829202 w 7467600"/>
              <a:gd name="connsiteY568" fmla="*/ 1971679 h 6858000"/>
              <a:gd name="connsiteX569" fmla="*/ 5911389 w 7467600"/>
              <a:gd name="connsiteY569" fmla="*/ 1898371 h 6858000"/>
              <a:gd name="connsiteX570" fmla="*/ 6237627 w 7467600"/>
              <a:gd name="connsiteY570" fmla="*/ 2231921 h 6858000"/>
              <a:gd name="connsiteX571" fmla="*/ 5911389 w 7467600"/>
              <a:gd name="connsiteY571" fmla="*/ 1898371 h 6858000"/>
              <a:gd name="connsiteX572" fmla="*/ 6944437 w 7467600"/>
              <a:gd name="connsiteY572" fmla="*/ 1575402 h 6858000"/>
              <a:gd name="connsiteX573" fmla="*/ 6304730 w 7467600"/>
              <a:gd name="connsiteY573" fmla="*/ 1766654 h 6858000"/>
              <a:gd name="connsiteX574" fmla="*/ 6944437 w 7467600"/>
              <a:gd name="connsiteY574" fmla="*/ 1575402 h 6858000"/>
              <a:gd name="connsiteX575" fmla="*/ 7019523 w 7467600"/>
              <a:gd name="connsiteY575" fmla="*/ 1519450 h 6858000"/>
              <a:gd name="connsiteX576" fmla="*/ 6298091 w 7467600"/>
              <a:gd name="connsiteY576" fmla="*/ 1737122 h 6858000"/>
              <a:gd name="connsiteX577" fmla="*/ 7019523 w 7467600"/>
              <a:gd name="connsiteY577" fmla="*/ 1519450 h 6858000"/>
              <a:gd name="connsiteX578" fmla="*/ 2399523 w 7467600"/>
              <a:gd name="connsiteY578" fmla="*/ 1428234 h 6858000"/>
              <a:gd name="connsiteX579" fmla="*/ 2224982 w 7467600"/>
              <a:gd name="connsiteY579" fmla="*/ 1826201 h 6858000"/>
              <a:gd name="connsiteX580" fmla="*/ 2096099 w 7467600"/>
              <a:gd name="connsiteY580" fmla="*/ 2345900 h 6858000"/>
              <a:gd name="connsiteX581" fmla="*/ 2283317 w 7467600"/>
              <a:gd name="connsiteY581" fmla="*/ 1796925 h 6858000"/>
              <a:gd name="connsiteX582" fmla="*/ 2399523 w 7467600"/>
              <a:gd name="connsiteY582" fmla="*/ 1428234 h 6858000"/>
              <a:gd name="connsiteX583" fmla="*/ 2448558 w 7467600"/>
              <a:gd name="connsiteY583" fmla="*/ 1373435 h 6858000"/>
              <a:gd name="connsiteX584" fmla="*/ 2312521 w 7467600"/>
              <a:gd name="connsiteY584" fmla="*/ 1806140 h 6858000"/>
              <a:gd name="connsiteX585" fmla="*/ 2127533 w 7467600"/>
              <a:gd name="connsiteY585" fmla="*/ 2348380 h 6858000"/>
              <a:gd name="connsiteX586" fmla="*/ 2358080 w 7467600"/>
              <a:gd name="connsiteY586" fmla="*/ 1866134 h 6858000"/>
              <a:gd name="connsiteX587" fmla="*/ 2407436 w 7467600"/>
              <a:gd name="connsiteY587" fmla="*/ 1651070 h 6858000"/>
              <a:gd name="connsiteX588" fmla="*/ 2448558 w 7467600"/>
              <a:gd name="connsiteY588" fmla="*/ 1373435 h 6858000"/>
              <a:gd name="connsiteX589" fmla="*/ 278707 w 7467600"/>
              <a:gd name="connsiteY589" fmla="*/ 1352270 h 6858000"/>
              <a:gd name="connsiteX590" fmla="*/ 321570 w 7467600"/>
              <a:gd name="connsiteY590" fmla="*/ 1861610 h 6858000"/>
              <a:gd name="connsiteX591" fmla="*/ 294281 w 7467600"/>
              <a:gd name="connsiteY591" fmla="*/ 1440658 h 6858000"/>
              <a:gd name="connsiteX592" fmla="*/ 278707 w 7467600"/>
              <a:gd name="connsiteY592" fmla="*/ 1352270 h 6858000"/>
              <a:gd name="connsiteX593" fmla="*/ 1423821 w 7467600"/>
              <a:gd name="connsiteY593" fmla="*/ 1351958 h 6858000"/>
              <a:gd name="connsiteX594" fmla="*/ 1638521 w 7467600"/>
              <a:gd name="connsiteY594" fmla="*/ 1908470 h 6858000"/>
              <a:gd name="connsiteX595" fmla="*/ 1754199 w 7467600"/>
              <a:gd name="connsiteY595" fmla="*/ 2149284 h 6858000"/>
              <a:gd name="connsiteX596" fmla="*/ 1908359 w 7467600"/>
              <a:gd name="connsiteY596" fmla="*/ 2364988 h 6858000"/>
              <a:gd name="connsiteX597" fmla="*/ 1647661 w 7467600"/>
              <a:gd name="connsiteY597" fmla="*/ 1825945 h 6858000"/>
              <a:gd name="connsiteX598" fmla="*/ 1423821 w 7467600"/>
              <a:gd name="connsiteY598" fmla="*/ 1351958 h 6858000"/>
              <a:gd name="connsiteX599" fmla="*/ 1431890 w 7467600"/>
              <a:gd name="connsiteY599" fmla="*/ 1306475 h 6858000"/>
              <a:gd name="connsiteX600" fmla="*/ 1507597 w 7467600"/>
              <a:gd name="connsiteY600" fmla="*/ 1446132 h 6858000"/>
              <a:gd name="connsiteX601" fmla="*/ 1674586 w 7467600"/>
              <a:gd name="connsiteY601" fmla="*/ 1813832 h 6858000"/>
              <a:gd name="connsiteX602" fmla="*/ 1815950 w 7467600"/>
              <a:gd name="connsiteY602" fmla="*/ 2128564 h 6858000"/>
              <a:gd name="connsiteX603" fmla="*/ 1984242 w 7467600"/>
              <a:gd name="connsiteY603" fmla="*/ 2430829 h 6858000"/>
              <a:gd name="connsiteX604" fmla="*/ 2014023 w 7467600"/>
              <a:gd name="connsiteY604" fmla="*/ 2450995 h 6858000"/>
              <a:gd name="connsiteX605" fmla="*/ 1747337 w 7467600"/>
              <a:gd name="connsiteY605" fmla="*/ 1855264 h 6858000"/>
              <a:gd name="connsiteX606" fmla="*/ 1533749 w 7467600"/>
              <a:gd name="connsiteY606" fmla="*/ 1478656 h 6858000"/>
              <a:gd name="connsiteX607" fmla="*/ 1431890 w 7467600"/>
              <a:gd name="connsiteY607" fmla="*/ 1306475 h 6858000"/>
              <a:gd name="connsiteX608" fmla="*/ 5052692 w 7467600"/>
              <a:gd name="connsiteY608" fmla="*/ 1292994 h 6858000"/>
              <a:gd name="connsiteX609" fmla="*/ 5200661 w 7467600"/>
              <a:gd name="connsiteY609" fmla="*/ 1635186 h 6858000"/>
              <a:gd name="connsiteX610" fmla="*/ 5297138 w 7467600"/>
              <a:gd name="connsiteY610" fmla="*/ 1906351 h 6858000"/>
              <a:gd name="connsiteX611" fmla="*/ 5052692 w 7467600"/>
              <a:gd name="connsiteY611" fmla="*/ 1292994 h 6858000"/>
              <a:gd name="connsiteX612" fmla="*/ 5009948 w 7467600"/>
              <a:gd name="connsiteY612" fmla="*/ 1273619 h 6858000"/>
              <a:gd name="connsiteX613" fmla="*/ 5121777 w 7467600"/>
              <a:gd name="connsiteY613" fmla="*/ 1654213 h 6858000"/>
              <a:gd name="connsiteX614" fmla="*/ 5293545 w 7467600"/>
              <a:gd name="connsiteY614" fmla="*/ 2072247 h 6858000"/>
              <a:gd name="connsiteX615" fmla="*/ 5294042 w 7467600"/>
              <a:gd name="connsiteY615" fmla="*/ 2065019 h 6858000"/>
              <a:gd name="connsiteX616" fmla="*/ 5171936 w 7467600"/>
              <a:gd name="connsiteY616" fmla="*/ 1647613 h 6858000"/>
              <a:gd name="connsiteX617" fmla="*/ 5009948 w 7467600"/>
              <a:gd name="connsiteY617" fmla="*/ 1273619 h 6858000"/>
              <a:gd name="connsiteX618" fmla="*/ 655236 w 7467600"/>
              <a:gd name="connsiteY618" fmla="*/ 1268632 h 6858000"/>
              <a:gd name="connsiteX619" fmla="*/ 839521 w 7467600"/>
              <a:gd name="connsiteY619" fmla="*/ 1685315 h 6858000"/>
              <a:gd name="connsiteX620" fmla="*/ 1109416 w 7467600"/>
              <a:gd name="connsiteY620" fmla="*/ 2061663 h 6858000"/>
              <a:gd name="connsiteX621" fmla="*/ 1298300 w 7467600"/>
              <a:gd name="connsiteY621" fmla="*/ 2247742 h 6858000"/>
              <a:gd name="connsiteX622" fmla="*/ 1125871 w 7467600"/>
              <a:gd name="connsiteY622" fmla="*/ 1989513 h 6858000"/>
              <a:gd name="connsiteX623" fmla="*/ 981574 w 7467600"/>
              <a:gd name="connsiteY623" fmla="*/ 1783157 h 6858000"/>
              <a:gd name="connsiteX624" fmla="*/ 922198 w 7467600"/>
              <a:gd name="connsiteY624" fmla="*/ 1677437 h 6858000"/>
              <a:gd name="connsiteX625" fmla="*/ 869293 w 7467600"/>
              <a:gd name="connsiteY625" fmla="*/ 1583214 h 6858000"/>
              <a:gd name="connsiteX626" fmla="*/ 751431 w 7467600"/>
              <a:gd name="connsiteY626" fmla="*/ 1405731 h 6858000"/>
              <a:gd name="connsiteX627" fmla="*/ 655236 w 7467600"/>
              <a:gd name="connsiteY627" fmla="*/ 1268632 h 6858000"/>
              <a:gd name="connsiteX628" fmla="*/ 6516292 w 7467600"/>
              <a:gd name="connsiteY628" fmla="*/ 1263064 h 6858000"/>
              <a:gd name="connsiteX629" fmla="*/ 5736320 w 7467600"/>
              <a:gd name="connsiteY629" fmla="*/ 1501803 h 6858000"/>
              <a:gd name="connsiteX630" fmla="*/ 6516292 w 7467600"/>
              <a:gd name="connsiteY630" fmla="*/ 1263064 h 6858000"/>
              <a:gd name="connsiteX631" fmla="*/ 291466 w 7467600"/>
              <a:gd name="connsiteY631" fmla="*/ 1250369 h 6858000"/>
              <a:gd name="connsiteX632" fmla="*/ 323180 w 7467600"/>
              <a:gd name="connsiteY632" fmla="*/ 1435283 h 6858000"/>
              <a:gd name="connsiteX633" fmla="*/ 349381 w 7467600"/>
              <a:gd name="connsiteY633" fmla="*/ 1875041 h 6858000"/>
              <a:gd name="connsiteX634" fmla="*/ 374363 w 7467600"/>
              <a:gd name="connsiteY634" fmla="*/ 1506494 h 6858000"/>
              <a:gd name="connsiteX635" fmla="*/ 302168 w 7467600"/>
              <a:gd name="connsiteY635" fmla="*/ 1274495 h 6858000"/>
              <a:gd name="connsiteX636" fmla="*/ 291466 w 7467600"/>
              <a:gd name="connsiteY636" fmla="*/ 1250369 h 6858000"/>
              <a:gd name="connsiteX637" fmla="*/ 678222 w 7467600"/>
              <a:gd name="connsiteY637" fmla="*/ 1248670 h 6858000"/>
              <a:gd name="connsiteX638" fmla="*/ 775536 w 7467600"/>
              <a:gd name="connsiteY638" fmla="*/ 1388015 h 6858000"/>
              <a:gd name="connsiteX639" fmla="*/ 894529 w 7467600"/>
              <a:gd name="connsiteY639" fmla="*/ 1567739 h 6858000"/>
              <a:gd name="connsiteX640" fmla="*/ 948000 w 7467600"/>
              <a:gd name="connsiteY640" fmla="*/ 1663088 h 6858000"/>
              <a:gd name="connsiteX641" fmla="*/ 1006812 w 7467600"/>
              <a:gd name="connsiteY641" fmla="*/ 1767683 h 6858000"/>
              <a:gd name="connsiteX642" fmla="*/ 1149133 w 7467600"/>
              <a:gd name="connsiteY642" fmla="*/ 1971513 h 6858000"/>
              <a:gd name="connsiteX643" fmla="*/ 1333952 w 7467600"/>
              <a:gd name="connsiteY643" fmla="*/ 2251620 h 6858000"/>
              <a:gd name="connsiteX644" fmla="*/ 1337329 w 7467600"/>
              <a:gd name="connsiteY644" fmla="*/ 2258350 h 6858000"/>
              <a:gd name="connsiteX645" fmla="*/ 1014726 w 7467600"/>
              <a:gd name="connsiteY645" fmla="*/ 1615556 h 6858000"/>
              <a:gd name="connsiteX646" fmla="*/ 678222 w 7467600"/>
              <a:gd name="connsiteY646" fmla="*/ 1248670 h 6858000"/>
              <a:gd name="connsiteX647" fmla="*/ 6691602 w 7467600"/>
              <a:gd name="connsiteY647" fmla="*/ 1140573 h 6858000"/>
              <a:gd name="connsiteX648" fmla="*/ 6571100 w 7467600"/>
              <a:gd name="connsiteY648" fmla="*/ 1183662 h 6858000"/>
              <a:gd name="connsiteX649" fmla="*/ 6241687 w 7467600"/>
              <a:gd name="connsiteY649" fmla="*/ 1257600 h 6858000"/>
              <a:gd name="connsiteX650" fmla="*/ 5693009 w 7467600"/>
              <a:gd name="connsiteY650" fmla="*/ 1478256 h 6858000"/>
              <a:gd name="connsiteX651" fmla="*/ 6548420 w 7467600"/>
              <a:gd name="connsiteY651" fmla="*/ 1214599 h 6858000"/>
              <a:gd name="connsiteX652" fmla="*/ 6605473 w 7467600"/>
              <a:gd name="connsiteY652" fmla="*/ 1184686 h 6858000"/>
              <a:gd name="connsiteX653" fmla="*/ 6691602 w 7467600"/>
              <a:gd name="connsiteY653" fmla="*/ 1140573 h 6858000"/>
              <a:gd name="connsiteX654" fmla="*/ 4002475 w 7467600"/>
              <a:gd name="connsiteY654" fmla="*/ 1037802 h 6858000"/>
              <a:gd name="connsiteX655" fmla="*/ 4000324 w 7467600"/>
              <a:gd name="connsiteY655" fmla="*/ 1039362 h 6858000"/>
              <a:gd name="connsiteX656" fmla="*/ 4002862 w 7467600"/>
              <a:gd name="connsiteY656" fmla="*/ 1042866 h 6858000"/>
              <a:gd name="connsiteX657" fmla="*/ 4002475 w 7467600"/>
              <a:gd name="connsiteY657" fmla="*/ 1037802 h 6858000"/>
              <a:gd name="connsiteX658" fmla="*/ 506322 w 7467600"/>
              <a:gd name="connsiteY658" fmla="*/ 1020997 h 6858000"/>
              <a:gd name="connsiteX659" fmla="*/ 533068 w 7467600"/>
              <a:gd name="connsiteY659" fmla="*/ 1029409 h 6858000"/>
              <a:gd name="connsiteX660" fmla="*/ 1232525 w 7467600"/>
              <a:gd name="connsiteY660" fmla="*/ 1804675 h 6858000"/>
              <a:gd name="connsiteX661" fmla="*/ 1388858 w 7467600"/>
              <a:gd name="connsiteY661" fmla="*/ 2368011 h 6858000"/>
              <a:gd name="connsiteX662" fmla="*/ 1384098 w 7467600"/>
              <a:gd name="connsiteY662" fmla="*/ 2378125 h 6858000"/>
              <a:gd name="connsiteX663" fmla="*/ 1425393 w 7467600"/>
              <a:gd name="connsiteY663" fmla="*/ 2589124 h 6858000"/>
              <a:gd name="connsiteX664" fmla="*/ 1424001 w 7467600"/>
              <a:gd name="connsiteY664" fmla="*/ 2597541 h 6858000"/>
              <a:gd name="connsiteX665" fmla="*/ 2152729 w 7467600"/>
              <a:gd name="connsiteY665" fmla="*/ 2864487 h 6858000"/>
              <a:gd name="connsiteX666" fmla="*/ 2020609 w 7467600"/>
              <a:gd name="connsiteY666" fmla="*/ 2539671 h 6858000"/>
              <a:gd name="connsiteX667" fmla="*/ 2018920 w 7467600"/>
              <a:gd name="connsiteY667" fmla="*/ 2536309 h 6858000"/>
              <a:gd name="connsiteX668" fmla="*/ 1342441 w 7467600"/>
              <a:gd name="connsiteY668" fmla="*/ 1173017 h 6858000"/>
              <a:gd name="connsiteX669" fmla="*/ 1367925 w 7467600"/>
              <a:gd name="connsiteY669" fmla="*/ 1135648 h 6858000"/>
              <a:gd name="connsiteX670" fmla="*/ 1771401 w 7467600"/>
              <a:gd name="connsiteY670" fmla="*/ 1806673 h 6858000"/>
              <a:gd name="connsiteX671" fmla="*/ 1972385 w 7467600"/>
              <a:gd name="connsiteY671" fmla="*/ 2198735 h 6858000"/>
              <a:gd name="connsiteX672" fmla="*/ 2040892 w 7467600"/>
              <a:gd name="connsiteY672" fmla="*/ 2405205 h 6858000"/>
              <a:gd name="connsiteX673" fmla="*/ 2131689 w 7467600"/>
              <a:gd name="connsiteY673" fmla="*/ 1936926 h 6858000"/>
              <a:gd name="connsiteX674" fmla="*/ 2454820 w 7467600"/>
              <a:gd name="connsiteY674" fmla="*/ 1248808 h 6858000"/>
              <a:gd name="connsiteX675" fmla="*/ 2492512 w 7467600"/>
              <a:gd name="connsiteY675" fmla="*/ 1302920 h 6858000"/>
              <a:gd name="connsiteX676" fmla="*/ 2081216 w 7467600"/>
              <a:gd name="connsiteY676" fmla="*/ 2527513 h 6858000"/>
              <a:gd name="connsiteX677" fmla="*/ 2081211 w 7467600"/>
              <a:gd name="connsiteY677" fmla="*/ 2528916 h 6858000"/>
              <a:gd name="connsiteX678" fmla="*/ 2199067 w 7467600"/>
              <a:gd name="connsiteY678" fmla="*/ 2884061 h 6858000"/>
              <a:gd name="connsiteX679" fmla="*/ 3192586 w 7467600"/>
              <a:gd name="connsiteY679" fmla="*/ 3411496 h 6858000"/>
              <a:gd name="connsiteX680" fmla="*/ 3182620 w 7467600"/>
              <a:gd name="connsiteY680" fmla="*/ 3483279 h 6858000"/>
              <a:gd name="connsiteX681" fmla="*/ 2435119 w 7467600"/>
              <a:gd name="connsiteY681" fmla="*/ 3080173 h 6858000"/>
              <a:gd name="connsiteX682" fmla="*/ 2410152 w 7467600"/>
              <a:gd name="connsiteY682" fmla="*/ 3063751 h 6858000"/>
              <a:gd name="connsiteX683" fmla="*/ 2408099 w 7467600"/>
              <a:gd name="connsiteY683" fmla="*/ 3064403 h 6858000"/>
              <a:gd name="connsiteX684" fmla="*/ 2407218 w 7467600"/>
              <a:gd name="connsiteY684" fmla="*/ 3070324 h 6858000"/>
              <a:gd name="connsiteX685" fmla="*/ 2380138 w 7467600"/>
              <a:gd name="connsiteY685" fmla="*/ 3099341 h 6858000"/>
              <a:gd name="connsiteX686" fmla="*/ 1765923 w 7467600"/>
              <a:gd name="connsiteY686" fmla="*/ 3581043 h 6858000"/>
              <a:gd name="connsiteX687" fmla="*/ 1702258 w 7467600"/>
              <a:gd name="connsiteY687" fmla="*/ 3612286 h 6858000"/>
              <a:gd name="connsiteX688" fmla="*/ 1538370 w 7467600"/>
              <a:gd name="connsiteY688" fmla="*/ 3811804 h 6858000"/>
              <a:gd name="connsiteX689" fmla="*/ 542867 w 7467600"/>
              <a:gd name="connsiteY689" fmla="*/ 4944092 h 6858000"/>
              <a:gd name="connsiteX690" fmla="*/ 515800 w 7467600"/>
              <a:gd name="connsiteY690" fmla="*/ 4862180 h 6858000"/>
              <a:gd name="connsiteX691" fmla="*/ 909145 w 7467600"/>
              <a:gd name="connsiteY691" fmla="*/ 4199225 h 6858000"/>
              <a:gd name="connsiteX692" fmla="*/ 1214067 w 7467600"/>
              <a:gd name="connsiteY692" fmla="*/ 3908561 h 6858000"/>
              <a:gd name="connsiteX693" fmla="*/ 640967 w 7467600"/>
              <a:gd name="connsiteY693" fmla="*/ 4105601 h 6858000"/>
              <a:gd name="connsiteX694" fmla="*/ 112563 w 7467600"/>
              <a:gd name="connsiteY694" fmla="*/ 4396952 h 6858000"/>
              <a:gd name="connsiteX695" fmla="*/ 0 w 7467600"/>
              <a:gd name="connsiteY695" fmla="*/ 4466006 h 6858000"/>
              <a:gd name="connsiteX696" fmla="*/ 0 w 7467600"/>
              <a:gd name="connsiteY696" fmla="*/ 4233763 h 6858000"/>
              <a:gd name="connsiteX697" fmla="*/ 36881 w 7467600"/>
              <a:gd name="connsiteY697" fmla="*/ 4200118 h 6858000"/>
              <a:gd name="connsiteX698" fmla="*/ 910534 w 7467600"/>
              <a:gd name="connsiteY698" fmla="*/ 3629753 h 6858000"/>
              <a:gd name="connsiteX699" fmla="*/ 1578717 w 7467600"/>
              <a:gd name="connsiteY699" fmla="*/ 3575982 h 6858000"/>
              <a:gd name="connsiteX700" fmla="*/ 2338780 w 7467600"/>
              <a:gd name="connsiteY700" fmla="*/ 3033725 h 6858000"/>
              <a:gd name="connsiteX701" fmla="*/ 1807991 w 7467600"/>
              <a:gd name="connsiteY701" fmla="*/ 2807184 h 6858000"/>
              <a:gd name="connsiteX702" fmla="*/ 1416358 w 7467600"/>
              <a:gd name="connsiteY702" fmla="*/ 3112571 h 6858000"/>
              <a:gd name="connsiteX703" fmla="*/ 939066 w 7467600"/>
              <a:gd name="connsiteY703" fmla="*/ 3378798 h 6858000"/>
              <a:gd name="connsiteX704" fmla="*/ 115099 w 7467600"/>
              <a:gd name="connsiteY704" fmla="*/ 3607650 h 6858000"/>
              <a:gd name="connsiteX705" fmla="*/ 97284 w 7467600"/>
              <a:gd name="connsiteY705" fmla="*/ 3520393 h 6858000"/>
              <a:gd name="connsiteX706" fmla="*/ 922050 w 7467600"/>
              <a:gd name="connsiteY706" fmla="*/ 3074867 h 6858000"/>
              <a:gd name="connsiteX707" fmla="*/ 1405265 w 7467600"/>
              <a:gd name="connsiteY707" fmla="*/ 3016319 h 6858000"/>
              <a:gd name="connsiteX708" fmla="*/ 1407512 w 7467600"/>
              <a:gd name="connsiteY708" fmla="*/ 3018001 h 6858000"/>
              <a:gd name="connsiteX709" fmla="*/ 1726266 w 7467600"/>
              <a:gd name="connsiteY709" fmla="*/ 2777274 h 6858000"/>
              <a:gd name="connsiteX710" fmla="*/ 625390 w 7467600"/>
              <a:gd name="connsiteY710" fmla="*/ 2514541 h 6858000"/>
              <a:gd name="connsiteX711" fmla="*/ 619799 w 7467600"/>
              <a:gd name="connsiteY711" fmla="*/ 2527180 h 6858000"/>
              <a:gd name="connsiteX712" fmla="*/ 310030 w 7467600"/>
              <a:gd name="connsiteY712" fmla="*/ 2771818 h 6858000"/>
              <a:gd name="connsiteX713" fmla="*/ 173877 w 7467600"/>
              <a:gd name="connsiteY713" fmla="*/ 2937056 h 6858000"/>
              <a:gd name="connsiteX714" fmla="*/ 77889 w 7467600"/>
              <a:gd name="connsiteY714" fmla="*/ 3138440 h 6858000"/>
              <a:gd name="connsiteX715" fmla="*/ 0 w 7467600"/>
              <a:gd name="connsiteY715" fmla="*/ 3271395 h 6858000"/>
              <a:gd name="connsiteX716" fmla="*/ 0 w 7467600"/>
              <a:gd name="connsiteY716" fmla="*/ 3153002 h 6858000"/>
              <a:gd name="connsiteX717" fmla="*/ 2386 w 7467600"/>
              <a:gd name="connsiteY717" fmla="*/ 3149203 h 6858000"/>
              <a:gd name="connsiteX718" fmla="*/ 89753 w 7467600"/>
              <a:gd name="connsiteY718" fmla="*/ 2987702 h 6858000"/>
              <a:gd name="connsiteX719" fmla="*/ 76869 w 7467600"/>
              <a:gd name="connsiteY719" fmla="*/ 3005404 h 6858000"/>
              <a:gd name="connsiteX720" fmla="*/ 32049 w 7467600"/>
              <a:gd name="connsiteY720" fmla="*/ 3065814 h 6858000"/>
              <a:gd name="connsiteX721" fmla="*/ 0 w 7467600"/>
              <a:gd name="connsiteY721" fmla="*/ 3108744 h 6858000"/>
              <a:gd name="connsiteX722" fmla="*/ 0 w 7467600"/>
              <a:gd name="connsiteY722" fmla="*/ 3058059 h 6858000"/>
              <a:gd name="connsiteX723" fmla="*/ 7610 w 7467600"/>
              <a:gd name="connsiteY723" fmla="*/ 3047889 h 6858000"/>
              <a:gd name="connsiteX724" fmla="*/ 52419 w 7467600"/>
              <a:gd name="connsiteY724" fmla="*/ 2987479 h 6858000"/>
              <a:gd name="connsiteX725" fmla="*/ 59142 w 7467600"/>
              <a:gd name="connsiteY725" fmla="*/ 2978488 h 6858000"/>
              <a:gd name="connsiteX726" fmla="*/ 0 w 7467600"/>
              <a:gd name="connsiteY726" fmla="*/ 3015334 h 6858000"/>
              <a:gd name="connsiteX727" fmla="*/ 0 w 7467600"/>
              <a:gd name="connsiteY727" fmla="*/ 2914286 h 6858000"/>
              <a:gd name="connsiteX728" fmla="*/ 36383 w 7467600"/>
              <a:gd name="connsiteY728" fmla="*/ 2901128 h 6858000"/>
              <a:gd name="connsiteX729" fmla="*/ 156329 w 7467600"/>
              <a:gd name="connsiteY729" fmla="*/ 2840533 h 6858000"/>
              <a:gd name="connsiteX730" fmla="*/ 358355 w 7467600"/>
              <a:gd name="connsiteY730" fmla="*/ 2620471 h 6858000"/>
              <a:gd name="connsiteX731" fmla="*/ 510577 w 7467600"/>
              <a:gd name="connsiteY731" fmla="*/ 2501244 h 6858000"/>
              <a:gd name="connsiteX732" fmla="*/ 211967 w 7467600"/>
              <a:gd name="connsiteY732" fmla="*/ 2479171 h 6858000"/>
              <a:gd name="connsiteX733" fmla="*/ 0 w 7467600"/>
              <a:gd name="connsiteY733" fmla="*/ 2476398 h 6858000"/>
              <a:gd name="connsiteX734" fmla="*/ 0 w 7467600"/>
              <a:gd name="connsiteY734" fmla="*/ 2389189 h 6858000"/>
              <a:gd name="connsiteX735" fmla="*/ 103062 w 7467600"/>
              <a:gd name="connsiteY735" fmla="*/ 2389518 h 6858000"/>
              <a:gd name="connsiteX736" fmla="*/ 510734 w 7467600"/>
              <a:gd name="connsiteY736" fmla="*/ 2416201 h 6858000"/>
              <a:gd name="connsiteX737" fmla="*/ 279257 w 7467600"/>
              <a:gd name="connsiteY737" fmla="*/ 2092102 h 6858000"/>
              <a:gd name="connsiteX738" fmla="*/ 65265 w 7467600"/>
              <a:gd name="connsiteY738" fmla="*/ 2006049 h 6858000"/>
              <a:gd name="connsiteX739" fmla="*/ 0 w 7467600"/>
              <a:gd name="connsiteY739" fmla="*/ 1982532 h 6858000"/>
              <a:gd name="connsiteX740" fmla="*/ 0 w 7467600"/>
              <a:gd name="connsiteY740" fmla="*/ 1912789 h 6858000"/>
              <a:gd name="connsiteX741" fmla="*/ 97460 w 7467600"/>
              <a:gd name="connsiteY741" fmla="*/ 1953725 h 6858000"/>
              <a:gd name="connsiteX742" fmla="*/ 221272 w 7467600"/>
              <a:gd name="connsiteY742" fmla="*/ 1980766 h 6858000"/>
              <a:gd name="connsiteX743" fmla="*/ 116765 w 7467600"/>
              <a:gd name="connsiteY743" fmla="*/ 1911033 h 6858000"/>
              <a:gd name="connsiteX744" fmla="*/ 16405 w 7467600"/>
              <a:gd name="connsiteY744" fmla="*/ 1803412 h 6858000"/>
              <a:gd name="connsiteX745" fmla="*/ 0 w 7467600"/>
              <a:gd name="connsiteY745" fmla="*/ 1784777 h 6858000"/>
              <a:gd name="connsiteX746" fmla="*/ 0 w 7467600"/>
              <a:gd name="connsiteY746" fmla="*/ 1740082 h 6858000"/>
              <a:gd name="connsiteX747" fmla="*/ 39394 w 7467600"/>
              <a:gd name="connsiteY747" fmla="*/ 1784856 h 6858000"/>
              <a:gd name="connsiteX748" fmla="*/ 135813 w 7467600"/>
              <a:gd name="connsiteY748" fmla="*/ 1888838 h 6858000"/>
              <a:gd name="connsiteX749" fmla="*/ 242575 w 7467600"/>
              <a:gd name="connsiteY749" fmla="*/ 1958841 h 6858000"/>
              <a:gd name="connsiteX750" fmla="*/ 82197 w 7467600"/>
              <a:gd name="connsiteY750" fmla="*/ 1754826 h 6858000"/>
              <a:gd name="connsiteX751" fmla="*/ 0 w 7467600"/>
              <a:gd name="connsiteY751" fmla="*/ 1679650 h 6858000"/>
              <a:gd name="connsiteX752" fmla="*/ 0 w 7467600"/>
              <a:gd name="connsiteY752" fmla="*/ 1602463 h 6858000"/>
              <a:gd name="connsiteX753" fmla="*/ 84689 w 7467600"/>
              <a:gd name="connsiteY753" fmla="*/ 1677442 h 6858000"/>
              <a:gd name="connsiteX754" fmla="*/ 298437 w 7467600"/>
              <a:gd name="connsiteY754" fmla="*/ 1968019 h 6858000"/>
              <a:gd name="connsiteX755" fmla="*/ 227269 w 7467600"/>
              <a:gd name="connsiteY755" fmla="*/ 1114064 h 6858000"/>
              <a:gd name="connsiteX756" fmla="*/ 248003 w 7467600"/>
              <a:gd name="connsiteY756" fmla="*/ 1089613 h 6858000"/>
              <a:gd name="connsiteX757" fmla="*/ 427020 w 7467600"/>
              <a:gd name="connsiteY757" fmla="*/ 1619803 h 6858000"/>
              <a:gd name="connsiteX758" fmla="*/ 340345 w 7467600"/>
              <a:gd name="connsiteY758" fmla="*/ 2027739 h 6858000"/>
              <a:gd name="connsiteX759" fmla="*/ 360865 w 7467600"/>
              <a:gd name="connsiteY759" fmla="*/ 2044827 h 6858000"/>
              <a:gd name="connsiteX760" fmla="*/ 560414 w 7467600"/>
              <a:gd name="connsiteY760" fmla="*/ 2421457 h 6858000"/>
              <a:gd name="connsiteX761" fmla="*/ 1359703 w 7467600"/>
              <a:gd name="connsiteY761" fmla="*/ 2578554 h 6858000"/>
              <a:gd name="connsiteX762" fmla="*/ 1359422 w 7467600"/>
              <a:gd name="connsiteY762" fmla="*/ 2577994 h 6858000"/>
              <a:gd name="connsiteX763" fmla="*/ 828701 w 7467600"/>
              <a:gd name="connsiteY763" fmla="*/ 1839520 h 6858000"/>
              <a:gd name="connsiteX764" fmla="*/ 494427 w 7467600"/>
              <a:gd name="connsiteY764" fmla="*/ 1092333 h 6858000"/>
              <a:gd name="connsiteX765" fmla="*/ 506322 w 7467600"/>
              <a:gd name="connsiteY765" fmla="*/ 1020997 h 6858000"/>
              <a:gd name="connsiteX766" fmla="*/ 4570198 w 7467600"/>
              <a:gd name="connsiteY766" fmla="*/ 978081 h 6858000"/>
              <a:gd name="connsiteX767" fmla="*/ 4523691 w 7467600"/>
              <a:gd name="connsiteY767" fmla="*/ 1127776 h 6858000"/>
              <a:gd name="connsiteX768" fmla="*/ 4509875 w 7467600"/>
              <a:gd name="connsiteY768" fmla="*/ 1167552 h 6858000"/>
              <a:gd name="connsiteX769" fmla="*/ 4478168 w 7467600"/>
              <a:gd name="connsiteY769" fmla="*/ 1260735 h 6858000"/>
              <a:gd name="connsiteX770" fmla="*/ 4409309 w 7467600"/>
              <a:gd name="connsiteY770" fmla="*/ 1666996 h 6858000"/>
              <a:gd name="connsiteX771" fmla="*/ 4370031 w 7467600"/>
              <a:gd name="connsiteY771" fmla="*/ 1955666 h 6858000"/>
              <a:gd name="connsiteX772" fmla="*/ 4570198 w 7467600"/>
              <a:gd name="connsiteY772" fmla="*/ 978081 h 6858000"/>
              <a:gd name="connsiteX773" fmla="*/ 4557898 w 7467600"/>
              <a:gd name="connsiteY773" fmla="*/ 900011 h 6858000"/>
              <a:gd name="connsiteX774" fmla="*/ 4344840 w 7467600"/>
              <a:gd name="connsiteY774" fmla="*/ 1922038 h 6858000"/>
              <a:gd name="connsiteX775" fmla="*/ 4378710 w 7467600"/>
              <a:gd name="connsiteY775" fmla="*/ 1665516 h 6858000"/>
              <a:gd name="connsiteX776" fmla="*/ 4448798 w 7467600"/>
              <a:gd name="connsiteY776" fmla="*/ 1253024 h 6858000"/>
              <a:gd name="connsiteX777" fmla="*/ 4480315 w 7467600"/>
              <a:gd name="connsiteY777" fmla="*/ 1158454 h 6858000"/>
              <a:gd name="connsiteX778" fmla="*/ 4494133 w 7467600"/>
              <a:gd name="connsiteY778" fmla="*/ 1118676 h 6858000"/>
              <a:gd name="connsiteX779" fmla="*/ 4557898 w 7467600"/>
              <a:gd name="connsiteY779" fmla="*/ 900011 h 6858000"/>
              <a:gd name="connsiteX780" fmla="*/ 5870151 w 7467600"/>
              <a:gd name="connsiteY780" fmla="*/ 898890 h 6858000"/>
              <a:gd name="connsiteX781" fmla="*/ 5861335 w 7467600"/>
              <a:gd name="connsiteY781" fmla="*/ 899177 h 6858000"/>
              <a:gd name="connsiteX782" fmla="*/ 5843702 w 7467600"/>
              <a:gd name="connsiteY782" fmla="*/ 899748 h 6858000"/>
              <a:gd name="connsiteX783" fmla="*/ 5651107 w 7467600"/>
              <a:gd name="connsiteY783" fmla="*/ 920306 h 6858000"/>
              <a:gd name="connsiteX784" fmla="*/ 5459407 w 7467600"/>
              <a:gd name="connsiteY784" fmla="*/ 940975 h 6858000"/>
              <a:gd name="connsiteX785" fmla="*/ 5374846 w 7467600"/>
              <a:gd name="connsiteY785" fmla="*/ 941988 h 6858000"/>
              <a:gd name="connsiteX786" fmla="*/ 5256105 w 7467600"/>
              <a:gd name="connsiteY786" fmla="*/ 945632 h 6858000"/>
              <a:gd name="connsiteX787" fmla="*/ 5107071 w 7467600"/>
              <a:gd name="connsiteY787" fmla="*/ 969720 h 6858000"/>
              <a:gd name="connsiteX788" fmla="*/ 4998681 w 7467600"/>
              <a:gd name="connsiteY788" fmla="*/ 988771 h 6858000"/>
              <a:gd name="connsiteX789" fmla="*/ 5870151 w 7467600"/>
              <a:gd name="connsiteY789" fmla="*/ 898890 h 6858000"/>
              <a:gd name="connsiteX790" fmla="*/ 5504425 w 7467600"/>
              <a:gd name="connsiteY790" fmla="*/ 848067 h 6858000"/>
              <a:gd name="connsiteX791" fmla="*/ 4968849 w 7467600"/>
              <a:gd name="connsiteY791" fmla="*/ 962318 h 6858000"/>
              <a:gd name="connsiteX792" fmla="*/ 5104039 w 7467600"/>
              <a:gd name="connsiteY792" fmla="*/ 940634 h 6858000"/>
              <a:gd name="connsiteX793" fmla="*/ 5256311 w 7467600"/>
              <a:gd name="connsiteY793" fmla="*/ 916490 h 6858000"/>
              <a:gd name="connsiteX794" fmla="*/ 5377381 w 7467600"/>
              <a:gd name="connsiteY794" fmla="*/ 912671 h 6858000"/>
              <a:gd name="connsiteX795" fmla="*/ 5460148 w 7467600"/>
              <a:gd name="connsiteY795" fmla="*/ 911442 h 6858000"/>
              <a:gd name="connsiteX796" fmla="*/ 5648971 w 7467600"/>
              <a:gd name="connsiteY796" fmla="*/ 891331 h 6858000"/>
              <a:gd name="connsiteX797" fmla="*/ 5844807 w 7467600"/>
              <a:gd name="connsiteY797" fmla="*/ 870718 h 6858000"/>
              <a:gd name="connsiteX798" fmla="*/ 5862975 w 7467600"/>
              <a:gd name="connsiteY798" fmla="*/ 869756 h 6858000"/>
              <a:gd name="connsiteX799" fmla="*/ 5920887 w 7467600"/>
              <a:gd name="connsiteY799" fmla="*/ 865929 h 6858000"/>
              <a:gd name="connsiteX800" fmla="*/ 5504425 w 7467600"/>
              <a:gd name="connsiteY800" fmla="*/ 848067 h 6858000"/>
              <a:gd name="connsiteX801" fmla="*/ 3607114 w 7467600"/>
              <a:gd name="connsiteY801" fmla="*/ 467441 h 6858000"/>
              <a:gd name="connsiteX802" fmla="*/ 3296242 w 7467600"/>
              <a:gd name="connsiteY802" fmla="*/ 807991 h 6858000"/>
              <a:gd name="connsiteX803" fmla="*/ 3174674 w 7467600"/>
              <a:gd name="connsiteY803" fmla="*/ 919759 h 6858000"/>
              <a:gd name="connsiteX804" fmla="*/ 3042978 w 7467600"/>
              <a:gd name="connsiteY804" fmla="*/ 1054894 h 6858000"/>
              <a:gd name="connsiteX805" fmla="*/ 2968914 w 7467600"/>
              <a:gd name="connsiteY805" fmla="*/ 1133756 h 6858000"/>
              <a:gd name="connsiteX806" fmla="*/ 3103823 w 7467600"/>
              <a:gd name="connsiteY806" fmla="*/ 1026814 h 6858000"/>
              <a:gd name="connsiteX807" fmla="*/ 3607114 w 7467600"/>
              <a:gd name="connsiteY807" fmla="*/ 467441 h 6858000"/>
              <a:gd name="connsiteX808" fmla="*/ 3744487 w 7467600"/>
              <a:gd name="connsiteY808" fmla="*/ 383136 h 6858000"/>
              <a:gd name="connsiteX809" fmla="*/ 3970213 w 7467600"/>
              <a:gd name="connsiteY809" fmla="*/ 995559 h 6858000"/>
              <a:gd name="connsiteX810" fmla="*/ 3744487 w 7467600"/>
              <a:gd name="connsiteY810" fmla="*/ 383136 h 6858000"/>
              <a:gd name="connsiteX811" fmla="*/ 3624562 w 7467600"/>
              <a:gd name="connsiteY811" fmla="*/ 367041 h 6858000"/>
              <a:gd name="connsiteX812" fmla="*/ 3489712 w 7467600"/>
              <a:gd name="connsiteY812" fmla="*/ 485386 h 6858000"/>
              <a:gd name="connsiteX813" fmla="*/ 3182994 w 7467600"/>
              <a:gd name="connsiteY813" fmla="*/ 828265 h 6858000"/>
              <a:gd name="connsiteX814" fmla="*/ 2892114 w 7467600"/>
              <a:gd name="connsiteY814" fmla="*/ 1172635 h 6858000"/>
              <a:gd name="connsiteX815" fmla="*/ 3021459 w 7467600"/>
              <a:gd name="connsiteY815" fmla="*/ 1035385 h 6858000"/>
              <a:gd name="connsiteX816" fmla="*/ 3153873 w 7467600"/>
              <a:gd name="connsiteY816" fmla="*/ 898971 h 6858000"/>
              <a:gd name="connsiteX817" fmla="*/ 3276511 w 7467600"/>
              <a:gd name="connsiteY817" fmla="*/ 786423 h 6858000"/>
              <a:gd name="connsiteX818" fmla="*/ 3584154 w 7467600"/>
              <a:gd name="connsiteY818" fmla="*/ 448218 h 6858000"/>
              <a:gd name="connsiteX819" fmla="*/ 3624562 w 7467600"/>
              <a:gd name="connsiteY819" fmla="*/ 367041 h 6858000"/>
              <a:gd name="connsiteX820" fmla="*/ 3766672 w 7467600"/>
              <a:gd name="connsiteY820" fmla="*/ 359429 h 6858000"/>
              <a:gd name="connsiteX821" fmla="*/ 3996338 w 7467600"/>
              <a:gd name="connsiteY821" fmla="*/ 968237 h 6858000"/>
              <a:gd name="connsiteX822" fmla="*/ 3766672 w 7467600"/>
              <a:gd name="connsiteY822" fmla="*/ 359429 h 6858000"/>
              <a:gd name="connsiteX823" fmla="*/ 5805386 w 7467600"/>
              <a:gd name="connsiteY823" fmla="*/ 239240 h 6858000"/>
              <a:gd name="connsiteX824" fmla="*/ 5736947 w 7467600"/>
              <a:gd name="connsiteY824" fmla="*/ 261367 h 6858000"/>
              <a:gd name="connsiteX825" fmla="*/ 5427012 w 7467600"/>
              <a:gd name="connsiteY825" fmla="*/ 311272 h 6858000"/>
              <a:gd name="connsiteX826" fmla="*/ 5147818 w 7467600"/>
              <a:gd name="connsiteY826" fmla="*/ 322112 h 6858000"/>
              <a:gd name="connsiteX827" fmla="*/ 5060854 w 7467600"/>
              <a:gd name="connsiteY827" fmla="*/ 311882 h 6858000"/>
              <a:gd name="connsiteX828" fmla="*/ 4945989 w 7467600"/>
              <a:gd name="connsiteY828" fmla="*/ 300516 h 6858000"/>
              <a:gd name="connsiteX829" fmla="*/ 5410479 w 7467600"/>
              <a:gd name="connsiteY829" fmla="*/ 348434 h 6858000"/>
              <a:gd name="connsiteX830" fmla="*/ 5805386 w 7467600"/>
              <a:gd name="connsiteY830" fmla="*/ 239240 h 6858000"/>
              <a:gd name="connsiteX831" fmla="*/ 5905192 w 7467600"/>
              <a:gd name="connsiteY831" fmla="*/ 163079 h 6858000"/>
              <a:gd name="connsiteX832" fmla="*/ 5865655 w 7467600"/>
              <a:gd name="connsiteY832" fmla="*/ 171901 h 6858000"/>
              <a:gd name="connsiteX833" fmla="*/ 5259740 w 7467600"/>
              <a:gd name="connsiteY833" fmla="*/ 257013 h 6858000"/>
              <a:gd name="connsiteX834" fmla="*/ 5208466 w 7467600"/>
              <a:gd name="connsiteY834" fmla="*/ 257550 h 6858000"/>
              <a:gd name="connsiteX835" fmla="*/ 4980204 w 7467600"/>
              <a:gd name="connsiteY835" fmla="*/ 271903 h 6858000"/>
              <a:gd name="connsiteX836" fmla="*/ 5068068 w 7467600"/>
              <a:gd name="connsiteY836" fmla="*/ 282244 h 6858000"/>
              <a:gd name="connsiteX837" fmla="*/ 5153231 w 7467600"/>
              <a:gd name="connsiteY837" fmla="*/ 292240 h 6858000"/>
              <a:gd name="connsiteX838" fmla="*/ 5426491 w 7467600"/>
              <a:gd name="connsiteY838" fmla="*/ 281128 h 6858000"/>
              <a:gd name="connsiteX839" fmla="*/ 5731212 w 7467600"/>
              <a:gd name="connsiteY839" fmla="*/ 231951 h 6858000"/>
              <a:gd name="connsiteX840" fmla="*/ 5905192 w 7467600"/>
              <a:gd name="connsiteY840" fmla="*/ 163079 h 6858000"/>
              <a:gd name="connsiteX841" fmla="*/ 5944437 w 7467600"/>
              <a:gd name="connsiteY841" fmla="*/ 113829 h 6858000"/>
              <a:gd name="connsiteX842" fmla="*/ 5825032 w 7467600"/>
              <a:gd name="connsiteY842" fmla="*/ 146405 h 6858000"/>
              <a:gd name="connsiteX843" fmla="*/ 4955599 w 7467600"/>
              <a:gd name="connsiteY843" fmla="*/ 247008 h 6858000"/>
              <a:gd name="connsiteX844" fmla="*/ 5210104 w 7467600"/>
              <a:gd name="connsiteY844" fmla="*/ 228123 h 6858000"/>
              <a:gd name="connsiteX845" fmla="*/ 5261015 w 7467600"/>
              <a:gd name="connsiteY845" fmla="*/ 227087 h 6858000"/>
              <a:gd name="connsiteX846" fmla="*/ 5861181 w 7467600"/>
              <a:gd name="connsiteY846" fmla="*/ 143093 h 6858000"/>
              <a:gd name="connsiteX847" fmla="*/ 5961252 w 7467600"/>
              <a:gd name="connsiteY847" fmla="*/ 114820 h 6858000"/>
              <a:gd name="connsiteX848" fmla="*/ 5944437 w 7467600"/>
              <a:gd name="connsiteY848" fmla="*/ 113829 h 6858000"/>
              <a:gd name="connsiteX849" fmla="*/ 3882765 w 7467600"/>
              <a:gd name="connsiteY849" fmla="*/ 0 h 6858000"/>
              <a:gd name="connsiteX850" fmla="*/ 3995099 w 7467600"/>
              <a:gd name="connsiteY850" fmla="*/ 0 h 6858000"/>
              <a:gd name="connsiteX851" fmla="*/ 4163818 w 7467600"/>
              <a:gd name="connsiteY851" fmla="*/ 234104 h 6858000"/>
              <a:gd name="connsiteX852" fmla="*/ 4172099 w 7467600"/>
              <a:gd name="connsiteY852" fmla="*/ 234207 h 6858000"/>
              <a:gd name="connsiteX853" fmla="*/ 4784282 w 7467600"/>
              <a:gd name="connsiteY853" fmla="*/ 276561 h 6858000"/>
              <a:gd name="connsiteX854" fmla="*/ 4801687 w 7467600"/>
              <a:gd name="connsiteY854" fmla="*/ 267764 h 6858000"/>
              <a:gd name="connsiteX855" fmla="*/ 6082788 w 7467600"/>
              <a:gd name="connsiteY855" fmla="*/ 64119 h 6858000"/>
              <a:gd name="connsiteX856" fmla="*/ 6099442 w 7467600"/>
              <a:gd name="connsiteY856" fmla="*/ 82568 h 6858000"/>
              <a:gd name="connsiteX857" fmla="*/ 4804137 w 7467600"/>
              <a:gd name="connsiteY857" fmla="*/ 320931 h 6858000"/>
              <a:gd name="connsiteX858" fmla="*/ 4227047 w 7467600"/>
              <a:gd name="connsiteY858" fmla="*/ 313415 h 6858000"/>
              <a:gd name="connsiteX859" fmla="*/ 4346041 w 7467600"/>
              <a:gd name="connsiteY859" fmla="*/ 456086 h 6858000"/>
              <a:gd name="connsiteX860" fmla="*/ 4870967 w 7467600"/>
              <a:gd name="connsiteY860" fmla="*/ 963061 h 6858000"/>
              <a:gd name="connsiteX861" fmla="*/ 4889647 w 7467600"/>
              <a:gd name="connsiteY861" fmla="*/ 957147 h 6858000"/>
              <a:gd name="connsiteX862" fmla="*/ 5422504 w 7467600"/>
              <a:gd name="connsiteY862" fmla="*/ 805191 h 6858000"/>
              <a:gd name="connsiteX863" fmla="*/ 6087656 w 7467600"/>
              <a:gd name="connsiteY863" fmla="*/ 826703 h 6858000"/>
              <a:gd name="connsiteX864" fmla="*/ 6058717 w 7467600"/>
              <a:gd name="connsiteY864" fmla="*/ 865992 h 6858000"/>
              <a:gd name="connsiteX865" fmla="*/ 4974153 w 7467600"/>
              <a:gd name="connsiteY865" fmla="*/ 1045456 h 6858000"/>
              <a:gd name="connsiteX866" fmla="*/ 5627835 w 7467600"/>
              <a:gd name="connsiteY866" fmla="*/ 1472077 h 6858000"/>
              <a:gd name="connsiteX867" fmla="*/ 5629817 w 7467600"/>
              <a:gd name="connsiteY867" fmla="*/ 1471412 h 6858000"/>
              <a:gd name="connsiteX868" fmla="*/ 5634124 w 7467600"/>
              <a:gd name="connsiteY868" fmla="*/ 1470572 h 6858000"/>
              <a:gd name="connsiteX869" fmla="*/ 5755832 w 7467600"/>
              <a:gd name="connsiteY869" fmla="*/ 1383886 h 6858000"/>
              <a:gd name="connsiteX870" fmla="*/ 6014186 w 7467600"/>
              <a:gd name="connsiteY870" fmla="*/ 1279799 h 6858000"/>
              <a:gd name="connsiteX871" fmla="*/ 6901619 w 7467600"/>
              <a:gd name="connsiteY871" fmla="*/ 1047874 h 6858000"/>
              <a:gd name="connsiteX872" fmla="*/ 6931566 w 7467600"/>
              <a:gd name="connsiteY872" fmla="*/ 1062034 h 6858000"/>
              <a:gd name="connsiteX873" fmla="*/ 5790982 w 7467600"/>
              <a:gd name="connsiteY873" fmla="*/ 1561380 h 6858000"/>
              <a:gd name="connsiteX874" fmla="*/ 6188971 w 7467600"/>
              <a:gd name="connsiteY874" fmla="*/ 1755168 h 6858000"/>
              <a:gd name="connsiteX875" fmla="*/ 6202446 w 7467600"/>
              <a:gd name="connsiteY875" fmla="*/ 1752268 h 6858000"/>
              <a:gd name="connsiteX876" fmla="*/ 7179560 w 7467600"/>
              <a:gd name="connsiteY876" fmla="*/ 1467551 h 6858000"/>
              <a:gd name="connsiteX877" fmla="*/ 7158730 w 7467600"/>
              <a:gd name="connsiteY877" fmla="*/ 1507835 h 6858000"/>
              <a:gd name="connsiteX878" fmla="*/ 6326959 w 7467600"/>
              <a:gd name="connsiteY878" fmla="*/ 1817686 h 6858000"/>
              <a:gd name="connsiteX879" fmla="*/ 6537433 w 7467600"/>
              <a:gd name="connsiteY879" fmla="*/ 1907790 h 6858000"/>
              <a:gd name="connsiteX880" fmla="*/ 6550221 w 7467600"/>
              <a:gd name="connsiteY880" fmla="*/ 1910729 h 6858000"/>
              <a:gd name="connsiteX881" fmla="*/ 6964438 w 7467600"/>
              <a:gd name="connsiteY881" fmla="*/ 2209505 h 6858000"/>
              <a:gd name="connsiteX882" fmla="*/ 7367862 w 7467600"/>
              <a:gd name="connsiteY882" fmla="*/ 2806833 h 6858000"/>
              <a:gd name="connsiteX883" fmla="*/ 7364329 w 7467600"/>
              <a:gd name="connsiteY883" fmla="*/ 2826907 h 6858000"/>
              <a:gd name="connsiteX884" fmla="*/ 7290545 w 7467600"/>
              <a:gd name="connsiteY884" fmla="*/ 2850663 h 6858000"/>
              <a:gd name="connsiteX885" fmla="*/ 6472036 w 7467600"/>
              <a:gd name="connsiteY885" fmla="*/ 1959003 h 6858000"/>
              <a:gd name="connsiteX886" fmla="*/ 5792897 w 7467600"/>
              <a:gd name="connsiteY886" fmla="*/ 1647747 h 6858000"/>
              <a:gd name="connsiteX887" fmla="*/ 5842751 w 7467600"/>
              <a:gd name="connsiteY887" fmla="*/ 1816112 h 6858000"/>
              <a:gd name="connsiteX888" fmla="*/ 5847424 w 7467600"/>
              <a:gd name="connsiteY888" fmla="*/ 1815776 h 6858000"/>
              <a:gd name="connsiteX889" fmla="*/ 6399821 w 7467600"/>
              <a:gd name="connsiteY889" fmla="*/ 2344799 h 6858000"/>
              <a:gd name="connsiteX890" fmla="*/ 6323232 w 7467600"/>
              <a:gd name="connsiteY890" fmla="*/ 2389634 h 6858000"/>
              <a:gd name="connsiteX891" fmla="*/ 5942958 w 7467600"/>
              <a:gd name="connsiteY891" fmla="*/ 2077708 h 6858000"/>
              <a:gd name="connsiteX892" fmla="*/ 5921559 w 7467600"/>
              <a:gd name="connsiteY892" fmla="*/ 2378596 h 6858000"/>
              <a:gd name="connsiteX893" fmla="*/ 5817651 w 7467600"/>
              <a:gd name="connsiteY893" fmla="*/ 3023919 h 6858000"/>
              <a:gd name="connsiteX894" fmla="*/ 5729634 w 7467600"/>
              <a:gd name="connsiteY894" fmla="*/ 3051849 h 6858000"/>
              <a:gd name="connsiteX895" fmla="*/ 5611018 w 7467600"/>
              <a:gd name="connsiteY895" fmla="*/ 2316769 h 6858000"/>
              <a:gd name="connsiteX896" fmla="*/ 5687608 w 7467600"/>
              <a:gd name="connsiteY896" fmla="*/ 2039972 h 6858000"/>
              <a:gd name="connsiteX897" fmla="*/ 5657554 w 7467600"/>
              <a:gd name="connsiteY897" fmla="*/ 1576445 h 6858000"/>
              <a:gd name="connsiteX898" fmla="*/ 5150475 w 7467600"/>
              <a:gd name="connsiteY898" fmla="*/ 1274012 h 6858000"/>
              <a:gd name="connsiteX899" fmla="*/ 5349142 w 7467600"/>
              <a:gd name="connsiteY899" fmla="*/ 2204405 h 6858000"/>
              <a:gd name="connsiteX900" fmla="*/ 5262214 w 7467600"/>
              <a:gd name="connsiteY900" fmla="*/ 2233836 h 6858000"/>
              <a:gd name="connsiteX901" fmla="*/ 4981539 w 7467600"/>
              <a:gd name="connsiteY901" fmla="*/ 1542201 h 6858000"/>
              <a:gd name="connsiteX902" fmla="*/ 4958461 w 7467600"/>
              <a:gd name="connsiteY902" fmla="*/ 1136957 h 6858000"/>
              <a:gd name="connsiteX903" fmla="*/ 4655015 w 7467600"/>
              <a:gd name="connsiteY903" fmla="*/ 891426 h 6858000"/>
              <a:gd name="connsiteX904" fmla="*/ 4348002 w 7467600"/>
              <a:gd name="connsiteY904" fmla="*/ 2205895 h 6858000"/>
              <a:gd name="connsiteX905" fmla="*/ 4262250 w 7467600"/>
              <a:gd name="connsiteY905" fmla="*/ 2219972 h 6858000"/>
              <a:gd name="connsiteX906" fmla="*/ 4550611 w 7467600"/>
              <a:gd name="connsiteY906" fmla="*/ 817540 h 6858000"/>
              <a:gd name="connsiteX907" fmla="*/ 4564418 w 7467600"/>
              <a:gd name="connsiteY907" fmla="*/ 808293 h 6858000"/>
              <a:gd name="connsiteX908" fmla="*/ 4266388 w 7467600"/>
              <a:gd name="connsiteY908" fmla="*/ 500083 h 6858000"/>
              <a:gd name="connsiteX909" fmla="*/ 4032842 w 7467600"/>
              <a:gd name="connsiteY909" fmla="*/ 211809 h 6858000"/>
              <a:gd name="connsiteX910" fmla="*/ 3882765 w 7467600"/>
              <a:gd name="connsiteY910" fmla="*/ 0 h 6858000"/>
              <a:gd name="connsiteX911" fmla="*/ 3721337 w 7467600"/>
              <a:gd name="connsiteY911" fmla="*/ 0 h 6858000"/>
              <a:gd name="connsiteX912" fmla="*/ 3797544 w 7467600"/>
              <a:gd name="connsiteY912" fmla="*/ 0 h 6858000"/>
              <a:gd name="connsiteX913" fmla="*/ 3775734 w 7467600"/>
              <a:gd name="connsiteY913" fmla="*/ 95131 h 6858000"/>
              <a:gd name="connsiteX914" fmla="*/ 3724807 w 7467600"/>
              <a:gd name="connsiteY914" fmla="*/ 272257 h 6858000"/>
              <a:gd name="connsiteX915" fmla="*/ 3726844 w 7467600"/>
              <a:gd name="connsiteY915" fmla="*/ 282988 h 6858000"/>
              <a:gd name="connsiteX916" fmla="*/ 3742664 w 7467600"/>
              <a:gd name="connsiteY916" fmla="*/ 279918 h 6858000"/>
              <a:gd name="connsiteX917" fmla="*/ 4103910 w 7467600"/>
              <a:gd name="connsiteY917" fmla="*/ 1161917 h 6858000"/>
              <a:gd name="connsiteX918" fmla="*/ 4020269 w 7467600"/>
              <a:gd name="connsiteY918" fmla="*/ 1200406 h 6858000"/>
              <a:gd name="connsiteX919" fmla="*/ 3674882 w 7467600"/>
              <a:gd name="connsiteY919" fmla="*/ 488524 h 6858000"/>
              <a:gd name="connsiteX920" fmla="*/ 3132682 w 7467600"/>
              <a:gd name="connsiteY920" fmla="*/ 1072284 h 6858000"/>
              <a:gd name="connsiteX921" fmla="*/ 2716346 w 7467600"/>
              <a:gd name="connsiteY921" fmla="*/ 1276376 h 6858000"/>
              <a:gd name="connsiteX922" fmla="*/ 2716772 w 7467600"/>
              <a:gd name="connsiteY922" fmla="*/ 1255462 h 6858000"/>
              <a:gd name="connsiteX923" fmla="*/ 3471096 w 7467600"/>
              <a:gd name="connsiteY923" fmla="*/ 437072 h 6858000"/>
              <a:gd name="connsiteX924" fmla="*/ 3639057 w 7467600"/>
              <a:gd name="connsiteY924" fmla="*/ 286334 h 6858000"/>
              <a:gd name="connsiteX925" fmla="*/ 3640309 w 7467600"/>
              <a:gd name="connsiteY925" fmla="*/ 284664 h 6858000"/>
              <a:gd name="connsiteX926" fmla="*/ 3646022 w 7467600"/>
              <a:gd name="connsiteY926" fmla="*/ 276711 h 6858000"/>
              <a:gd name="connsiteX927" fmla="*/ 3707943 w 7467600"/>
              <a:gd name="connsiteY927" fmla="*/ 65958 h 6858000"/>
              <a:gd name="connsiteX928" fmla="*/ 3721337 w 7467600"/>
              <a:gd name="connsiteY928" fmla="*/ 0 h 6858000"/>
              <a:gd name="connsiteX929" fmla="*/ 2867960 w 7467600"/>
              <a:gd name="connsiteY929" fmla="*/ 0 h 6858000"/>
              <a:gd name="connsiteX930" fmla="*/ 2926351 w 7467600"/>
              <a:gd name="connsiteY930" fmla="*/ 0 h 6858000"/>
              <a:gd name="connsiteX931" fmla="*/ 2902823 w 7467600"/>
              <a:gd name="connsiteY931" fmla="*/ 262929 h 6858000"/>
              <a:gd name="connsiteX932" fmla="*/ 2940663 w 7467600"/>
              <a:gd name="connsiteY932" fmla="*/ 140884 h 6858000"/>
              <a:gd name="connsiteX933" fmla="*/ 2947039 w 7467600"/>
              <a:gd name="connsiteY933" fmla="*/ 122524 h 6858000"/>
              <a:gd name="connsiteX934" fmla="*/ 2984316 w 7467600"/>
              <a:gd name="connsiteY934" fmla="*/ 0 h 6858000"/>
              <a:gd name="connsiteX935" fmla="*/ 3016114 w 7467600"/>
              <a:gd name="connsiteY935" fmla="*/ 0 h 6858000"/>
              <a:gd name="connsiteX936" fmla="*/ 2979949 w 7467600"/>
              <a:gd name="connsiteY936" fmla="*/ 119274 h 6858000"/>
              <a:gd name="connsiteX937" fmla="*/ 3023879 w 7467600"/>
              <a:gd name="connsiteY937" fmla="*/ 0 h 6858000"/>
              <a:gd name="connsiteX938" fmla="*/ 3105400 w 7467600"/>
              <a:gd name="connsiteY938" fmla="*/ 0 h 6858000"/>
              <a:gd name="connsiteX939" fmla="*/ 3094669 w 7467600"/>
              <a:gd name="connsiteY939" fmla="*/ 30308 h 6858000"/>
              <a:gd name="connsiteX940" fmla="*/ 2901945 w 7467600"/>
              <a:gd name="connsiteY940" fmla="*/ 466538 h 6858000"/>
              <a:gd name="connsiteX941" fmla="*/ 2815209 w 7467600"/>
              <a:gd name="connsiteY941" fmla="*/ 497361 h 6858000"/>
              <a:gd name="connsiteX942" fmla="*/ 2844845 w 7467600"/>
              <a:gd name="connsiteY942" fmla="*/ 127638 h 6858000"/>
              <a:gd name="connsiteX943" fmla="*/ 2867960 w 7467600"/>
              <a:gd name="connsiteY943" fmla="*/ 0 h 6858000"/>
              <a:gd name="connsiteX944" fmla="*/ 1057230 w 7467600"/>
              <a:gd name="connsiteY944" fmla="*/ 0 h 6858000"/>
              <a:gd name="connsiteX945" fmla="*/ 1111003 w 7467600"/>
              <a:gd name="connsiteY945" fmla="*/ 0 h 6858000"/>
              <a:gd name="connsiteX946" fmla="*/ 1125553 w 7467600"/>
              <a:gd name="connsiteY946" fmla="*/ 52588 h 6858000"/>
              <a:gd name="connsiteX947" fmla="*/ 1304276 w 7467600"/>
              <a:gd name="connsiteY947" fmla="*/ 476275 h 6858000"/>
              <a:gd name="connsiteX948" fmla="*/ 1492066 w 7467600"/>
              <a:gd name="connsiteY948" fmla="*/ 886333 h 6858000"/>
              <a:gd name="connsiteX949" fmla="*/ 1423698 w 7467600"/>
              <a:gd name="connsiteY949" fmla="*/ 710817 h 6858000"/>
              <a:gd name="connsiteX950" fmla="*/ 1357609 w 7467600"/>
              <a:gd name="connsiteY950" fmla="*/ 532892 h 6858000"/>
              <a:gd name="connsiteX951" fmla="*/ 1309550 w 7467600"/>
              <a:gd name="connsiteY951" fmla="*/ 374031 h 6858000"/>
              <a:gd name="connsiteX952" fmla="*/ 1193673 w 7467600"/>
              <a:gd name="connsiteY952" fmla="*/ 49533 h 6858000"/>
              <a:gd name="connsiteX953" fmla="*/ 1164391 w 7467600"/>
              <a:gd name="connsiteY953" fmla="*/ 0 h 6858000"/>
              <a:gd name="connsiteX954" fmla="*/ 1200666 w 7467600"/>
              <a:gd name="connsiteY954" fmla="*/ 0 h 6858000"/>
              <a:gd name="connsiteX955" fmla="*/ 1223408 w 7467600"/>
              <a:gd name="connsiteY955" fmla="*/ 38996 h 6858000"/>
              <a:gd name="connsiteX956" fmla="*/ 1339635 w 7467600"/>
              <a:gd name="connsiteY956" fmla="*/ 365517 h 6858000"/>
              <a:gd name="connsiteX957" fmla="*/ 1387469 w 7467600"/>
              <a:gd name="connsiteY957" fmla="*/ 523079 h 6858000"/>
              <a:gd name="connsiteX958" fmla="*/ 1452685 w 7467600"/>
              <a:gd name="connsiteY958" fmla="*/ 699806 h 6858000"/>
              <a:gd name="connsiteX959" fmla="*/ 1492092 w 7467600"/>
              <a:gd name="connsiteY959" fmla="*/ 800424 h 6858000"/>
              <a:gd name="connsiteX960" fmla="*/ 1455302 w 7467600"/>
              <a:gd name="connsiteY960" fmla="*/ 632913 h 6858000"/>
              <a:gd name="connsiteX961" fmla="*/ 1222336 w 7467600"/>
              <a:gd name="connsiteY961" fmla="*/ 9480 h 6858000"/>
              <a:gd name="connsiteX962" fmla="*/ 1214634 w 7467600"/>
              <a:gd name="connsiteY962" fmla="*/ 0 h 6858000"/>
              <a:gd name="connsiteX963" fmla="*/ 1289827 w 7467600"/>
              <a:gd name="connsiteY963" fmla="*/ 0 h 6858000"/>
              <a:gd name="connsiteX964" fmla="*/ 1321076 w 7467600"/>
              <a:gd name="connsiteY964" fmla="*/ 59722 h 6858000"/>
              <a:gd name="connsiteX965" fmla="*/ 1512579 w 7467600"/>
              <a:gd name="connsiteY965" fmla="*/ 626441 h 6858000"/>
              <a:gd name="connsiteX966" fmla="*/ 1506076 w 7467600"/>
              <a:gd name="connsiteY966" fmla="*/ 1089289 h 6858000"/>
              <a:gd name="connsiteX967" fmla="*/ 1486346 w 7467600"/>
              <a:gd name="connsiteY967" fmla="*/ 1079919 h 6858000"/>
              <a:gd name="connsiteX968" fmla="*/ 1070511 w 7467600"/>
              <a:gd name="connsiteY968" fmla="*/ 48609 h 6858000"/>
              <a:gd name="connsiteX969" fmla="*/ 1057230 w 7467600"/>
              <a:gd name="connsiteY969" fmla="*/ 0 h 6858000"/>
              <a:gd name="connsiteX970" fmla="*/ 43151 w 7467600"/>
              <a:gd name="connsiteY970" fmla="*/ 0 h 6858000"/>
              <a:gd name="connsiteX971" fmla="*/ 95283 w 7467600"/>
              <a:gd name="connsiteY971" fmla="*/ 0 h 6858000"/>
              <a:gd name="connsiteX972" fmla="*/ 300708 w 7467600"/>
              <a:gd name="connsiteY972" fmla="*/ 154571 h 6858000"/>
              <a:gd name="connsiteX973" fmla="*/ 530414 w 7467600"/>
              <a:gd name="connsiteY973" fmla="*/ 354673 h 6858000"/>
              <a:gd name="connsiteX974" fmla="*/ 333785 w 7467600"/>
              <a:gd name="connsiteY974" fmla="*/ 161564 h 6858000"/>
              <a:gd name="connsiteX975" fmla="*/ 147005 w 7467600"/>
              <a:gd name="connsiteY975" fmla="*/ 0 h 6858000"/>
              <a:gd name="connsiteX976" fmla="*/ 272509 w 7467600"/>
              <a:gd name="connsiteY976" fmla="*/ 0 h 6858000"/>
              <a:gd name="connsiteX977" fmla="*/ 326276 w 7467600"/>
              <a:gd name="connsiteY977" fmla="*/ 45847 h 6858000"/>
              <a:gd name="connsiteX978" fmla="*/ 823759 w 7467600"/>
              <a:gd name="connsiteY978" fmla="*/ 574145 h 6858000"/>
              <a:gd name="connsiteX979" fmla="*/ 811254 w 7467600"/>
              <a:gd name="connsiteY979" fmla="*/ 665546 h 6858000"/>
              <a:gd name="connsiteX980" fmla="*/ 154042 w 7467600"/>
              <a:gd name="connsiteY980" fmla="*/ 261522 h 6858000"/>
              <a:gd name="connsiteX981" fmla="*/ 13550 w 7467600"/>
              <a:gd name="connsiteY981" fmla="*/ 158423 h 6858000"/>
              <a:gd name="connsiteX982" fmla="*/ 0 w 7467600"/>
              <a:gd name="connsiteY982" fmla="*/ 146618 h 6858000"/>
              <a:gd name="connsiteX983" fmla="*/ 0 w 7467600"/>
              <a:gd name="connsiteY983" fmla="*/ 59161 h 6858000"/>
              <a:gd name="connsiteX984" fmla="*/ 45427 w 7467600"/>
              <a:gd name="connsiteY984" fmla="*/ 101078 h 6858000"/>
              <a:gd name="connsiteX985" fmla="*/ 630103 w 7467600"/>
              <a:gd name="connsiteY985" fmla="*/ 485885 h 6858000"/>
              <a:gd name="connsiteX986" fmla="*/ 532040 w 7467600"/>
              <a:gd name="connsiteY986" fmla="*/ 399359 h 6858000"/>
              <a:gd name="connsiteX987" fmla="*/ 517618 w 7467600"/>
              <a:gd name="connsiteY987" fmla="*/ 385726 h 6858000"/>
              <a:gd name="connsiteX988" fmla="*/ 285074 w 7467600"/>
              <a:gd name="connsiteY988" fmla="*/ 182755 h 6858000"/>
              <a:gd name="connsiteX989" fmla="*/ 43151 w 7467600"/>
              <a:gd name="connsiteY98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312201 w 7467600"/>
              <a:gd name="connsiteY132" fmla="*/ 5128278 h 6858000"/>
              <a:gd name="connsiteX133" fmla="*/ 1903353 w 7467600"/>
              <a:gd name="connsiteY133" fmla="*/ 5044827 h 6858000"/>
              <a:gd name="connsiteX134" fmla="*/ 1936931 w 7467600"/>
              <a:gd name="connsiteY134" fmla="*/ 5093954 h 6858000"/>
              <a:gd name="connsiteX135" fmla="*/ 2195868 w 7467600"/>
              <a:gd name="connsiteY135" fmla="*/ 5396574 h 6858000"/>
              <a:gd name="connsiteX136" fmla="*/ 2088852 w 7467600"/>
              <a:gd name="connsiteY136" fmla="*/ 5166123 h 6858000"/>
              <a:gd name="connsiteX137" fmla="*/ 1958241 w 7467600"/>
              <a:gd name="connsiteY137" fmla="*/ 5067955 h 6858000"/>
              <a:gd name="connsiteX138" fmla="*/ 1903353 w 7467600"/>
              <a:gd name="connsiteY138" fmla="*/ 5044827 h 6858000"/>
              <a:gd name="connsiteX139" fmla="*/ 1979378 w 7467600"/>
              <a:gd name="connsiteY139" fmla="*/ 4769504 h 6858000"/>
              <a:gd name="connsiteX140" fmla="*/ 2882120 w 7467600"/>
              <a:gd name="connsiteY140" fmla="*/ 5064547 h 6858000"/>
              <a:gd name="connsiteX141" fmla="*/ 2793103 w 7467600"/>
              <a:gd name="connsiteY141" fmla="*/ 5039699 h 6858000"/>
              <a:gd name="connsiteX142" fmla="*/ 2770041 w 7467600"/>
              <a:gd name="connsiteY142" fmla="*/ 5033634 h 6858000"/>
              <a:gd name="connsiteX143" fmla="*/ 1979378 w 7467600"/>
              <a:gd name="connsiteY143" fmla="*/ 4769504 h 6858000"/>
              <a:gd name="connsiteX144" fmla="*/ 1927410 w 7467600"/>
              <a:gd name="connsiteY144" fmla="*/ 4716164 h 6858000"/>
              <a:gd name="connsiteX145" fmla="*/ 1959587 w 7467600"/>
              <a:gd name="connsiteY145" fmla="*/ 4728849 h 6858000"/>
              <a:gd name="connsiteX146" fmla="*/ 2777707 w 7467600"/>
              <a:gd name="connsiteY146" fmla="*/ 5003991 h 6858000"/>
              <a:gd name="connsiteX147" fmla="*/ 2800768 w 7467600"/>
              <a:gd name="connsiteY147" fmla="*/ 5010056 h 6858000"/>
              <a:gd name="connsiteX148" fmla="*/ 2879408 w 7467600"/>
              <a:gd name="connsiteY148" fmla="*/ 5031590 h 6858000"/>
              <a:gd name="connsiteX149" fmla="*/ 2862295 w 7467600"/>
              <a:gd name="connsiteY149" fmla="*/ 5022958 h 6858000"/>
              <a:gd name="connsiteX150" fmla="*/ 2813343 w 7467600"/>
              <a:gd name="connsiteY150" fmla="*/ 4998369 h 6858000"/>
              <a:gd name="connsiteX151" fmla="*/ 2646245 w 7467600"/>
              <a:gd name="connsiteY151" fmla="*/ 4930999 h 6858000"/>
              <a:gd name="connsiteX152" fmla="*/ 1999243 w 7467600"/>
              <a:gd name="connsiteY152" fmla="*/ 4730524 h 6858000"/>
              <a:gd name="connsiteX153" fmla="*/ 1979527 w 7467600"/>
              <a:gd name="connsiteY153" fmla="*/ 4726651 h 6858000"/>
              <a:gd name="connsiteX154" fmla="*/ 1927410 w 7467600"/>
              <a:gd name="connsiteY154" fmla="*/ 4716164 h 6858000"/>
              <a:gd name="connsiteX155" fmla="*/ 1997014 w 7467600"/>
              <a:gd name="connsiteY155" fmla="*/ 4698007 h 6858000"/>
              <a:gd name="connsiteX156" fmla="*/ 2005458 w 7467600"/>
              <a:gd name="connsiteY156" fmla="*/ 4699540 h 6858000"/>
              <a:gd name="connsiteX157" fmla="*/ 2657186 w 7467600"/>
              <a:gd name="connsiteY157" fmla="*/ 4901687 h 6858000"/>
              <a:gd name="connsiteX158" fmla="*/ 2826662 w 7467600"/>
              <a:gd name="connsiteY158" fmla="*/ 4970362 h 6858000"/>
              <a:gd name="connsiteX159" fmla="*/ 2876100 w 7467600"/>
              <a:gd name="connsiteY159" fmla="*/ 4995397 h 6858000"/>
              <a:gd name="connsiteX160" fmla="*/ 3042600 w 7467600"/>
              <a:gd name="connsiteY160" fmla="*/ 5059532 h 6858000"/>
              <a:gd name="connsiteX161" fmla="*/ 1997014 w 7467600"/>
              <a:gd name="connsiteY161" fmla="*/ 4698007 h 6858000"/>
              <a:gd name="connsiteX162" fmla="*/ 2305292 w 7467600"/>
              <a:gd name="connsiteY162" fmla="*/ 4219492 h 6858000"/>
              <a:gd name="connsiteX163" fmla="*/ 3360922 w 7467600"/>
              <a:gd name="connsiteY163" fmla="*/ 4529373 h 6858000"/>
              <a:gd name="connsiteX164" fmla="*/ 3492420 w 7467600"/>
              <a:gd name="connsiteY164" fmla="*/ 4510145 h 6858000"/>
              <a:gd name="connsiteX165" fmla="*/ 3364086 w 7467600"/>
              <a:gd name="connsiteY165" fmla="*/ 4480340 h 6858000"/>
              <a:gd name="connsiteX166" fmla="*/ 3225818 w 7467600"/>
              <a:gd name="connsiteY166" fmla="*/ 4411822 h 6858000"/>
              <a:gd name="connsiteX167" fmla="*/ 3129696 w 7467600"/>
              <a:gd name="connsiteY167" fmla="*/ 4360704 h 6858000"/>
              <a:gd name="connsiteX168" fmla="*/ 2814545 w 7467600"/>
              <a:gd name="connsiteY168" fmla="*/ 4282955 h 6858000"/>
              <a:gd name="connsiteX169" fmla="*/ 2305292 w 7467600"/>
              <a:gd name="connsiteY169" fmla="*/ 4219492 h 6858000"/>
              <a:gd name="connsiteX170" fmla="*/ 2626982 w 7467600"/>
              <a:gd name="connsiteY170" fmla="*/ 4206450 h 6858000"/>
              <a:gd name="connsiteX171" fmla="*/ 2490617 w 7467600"/>
              <a:gd name="connsiteY171" fmla="*/ 4206951 h 6858000"/>
              <a:gd name="connsiteX172" fmla="*/ 2819869 w 7467600"/>
              <a:gd name="connsiteY172" fmla="*/ 4252936 h 6858000"/>
              <a:gd name="connsiteX173" fmla="*/ 3143018 w 7467600"/>
              <a:gd name="connsiteY173" fmla="*/ 4332698 h 6858000"/>
              <a:gd name="connsiteX174" fmla="*/ 3241520 w 7467600"/>
              <a:gd name="connsiteY174" fmla="*/ 4385112 h 6858000"/>
              <a:gd name="connsiteX175" fmla="*/ 3374575 w 7467600"/>
              <a:gd name="connsiteY175" fmla="*/ 4451517 h 6858000"/>
              <a:gd name="connsiteX176" fmla="*/ 3505221 w 7467600"/>
              <a:gd name="connsiteY176" fmla="*/ 4480757 h 6858000"/>
              <a:gd name="connsiteX177" fmla="*/ 2626982 w 7467600"/>
              <a:gd name="connsiteY177" fmla="*/ 4206450 h 6858000"/>
              <a:gd name="connsiteX178" fmla="*/ 1310106 w 7467600"/>
              <a:gd name="connsiteY178" fmla="*/ 3943217 h 6858000"/>
              <a:gd name="connsiteX179" fmla="*/ 854994 w 7467600"/>
              <a:gd name="connsiteY179" fmla="*/ 4399136 h 6858000"/>
              <a:gd name="connsiteX180" fmla="*/ 742462 w 7467600"/>
              <a:gd name="connsiteY180" fmla="*/ 4594648 h 6858000"/>
              <a:gd name="connsiteX181" fmla="*/ 820602 w 7467600"/>
              <a:gd name="connsiteY181" fmla="*/ 4485915 h 6858000"/>
              <a:gd name="connsiteX182" fmla="*/ 878295 w 7467600"/>
              <a:gd name="connsiteY182" fmla="*/ 4403594 h 6858000"/>
              <a:gd name="connsiteX183" fmla="*/ 1240607 w 7467600"/>
              <a:gd name="connsiteY183" fmla="*/ 4010401 h 6858000"/>
              <a:gd name="connsiteX184" fmla="*/ 1310106 w 7467600"/>
              <a:gd name="connsiteY184" fmla="*/ 3943217 h 6858000"/>
              <a:gd name="connsiteX185" fmla="*/ 1423113 w 7467600"/>
              <a:gd name="connsiteY185" fmla="*/ 3874565 h 6858000"/>
              <a:gd name="connsiteX186" fmla="*/ 1260565 w 7467600"/>
              <a:gd name="connsiteY186" fmla="*/ 4031982 h 6858000"/>
              <a:gd name="connsiteX187" fmla="*/ 901900 w 7467600"/>
              <a:gd name="connsiteY187" fmla="*/ 4421236 h 6858000"/>
              <a:gd name="connsiteX188" fmla="*/ 845044 w 7467600"/>
              <a:gd name="connsiteY188" fmla="*/ 4502436 h 6858000"/>
              <a:gd name="connsiteX189" fmla="*/ 685926 w 7467600"/>
              <a:gd name="connsiteY189" fmla="*/ 4703069 h 6858000"/>
              <a:gd name="connsiteX190" fmla="*/ 684248 w 7467600"/>
              <a:gd name="connsiteY190" fmla="*/ 4706721 h 6858000"/>
              <a:gd name="connsiteX191" fmla="*/ 1423113 w 7467600"/>
              <a:gd name="connsiteY191" fmla="*/ 3874565 h 6858000"/>
              <a:gd name="connsiteX192" fmla="*/ 3316479 w 7467600"/>
              <a:gd name="connsiteY192" fmla="*/ 3872136 h 6858000"/>
              <a:gd name="connsiteX193" fmla="*/ 3546806 w 7467600"/>
              <a:gd name="connsiteY193" fmla="*/ 4356139 h 6858000"/>
              <a:gd name="connsiteX194" fmla="*/ 3364433 w 7467600"/>
              <a:gd name="connsiteY194" fmla="*/ 3953121 h 6858000"/>
              <a:gd name="connsiteX195" fmla="*/ 3316479 w 7467600"/>
              <a:gd name="connsiteY195" fmla="*/ 3872136 h 6858000"/>
              <a:gd name="connsiteX196" fmla="*/ 3291335 w 7467600"/>
              <a:gd name="connsiteY196" fmla="*/ 3767420 h 6858000"/>
              <a:gd name="connsiteX197" fmla="*/ 3390805 w 7467600"/>
              <a:gd name="connsiteY197" fmla="*/ 3937163 h 6858000"/>
              <a:gd name="connsiteX198" fmla="*/ 3579062 w 7467600"/>
              <a:gd name="connsiteY198" fmla="*/ 4359040 h 6858000"/>
              <a:gd name="connsiteX199" fmla="*/ 3467355 w 7467600"/>
              <a:gd name="connsiteY199" fmla="*/ 3988130 h 6858000"/>
              <a:gd name="connsiteX200" fmla="*/ 3310753 w 7467600"/>
              <a:gd name="connsiteY200" fmla="*/ 3787140 h 6858000"/>
              <a:gd name="connsiteX201" fmla="*/ 3291335 w 7467600"/>
              <a:gd name="connsiteY201" fmla="*/ 3767420 h 6858000"/>
              <a:gd name="connsiteX202" fmla="*/ 1635889 w 7467600"/>
              <a:gd name="connsiteY202" fmla="*/ 3709494 h 6858000"/>
              <a:gd name="connsiteX203" fmla="*/ 1634800 w 7467600"/>
              <a:gd name="connsiteY203" fmla="*/ 3731111 h 6858000"/>
              <a:gd name="connsiteX204" fmla="*/ 1635889 w 7467600"/>
              <a:gd name="connsiteY204" fmla="*/ 3709494 h 6858000"/>
              <a:gd name="connsiteX205" fmla="*/ 1510397 w 7467600"/>
              <a:gd name="connsiteY205" fmla="*/ 3684705 h 6858000"/>
              <a:gd name="connsiteX206" fmla="*/ 1146550 w 7467600"/>
              <a:gd name="connsiteY206" fmla="*/ 3802012 h 6858000"/>
              <a:gd name="connsiteX207" fmla="*/ 698834 w 7467600"/>
              <a:gd name="connsiteY207" fmla="*/ 3952272 h 6858000"/>
              <a:gd name="connsiteX208" fmla="*/ 34256 w 7467600"/>
              <a:gd name="connsiteY208" fmla="*/ 4347603 h 6858000"/>
              <a:gd name="connsiteX209" fmla="*/ 527241 w 7467600"/>
              <a:gd name="connsiteY209" fmla="*/ 4065078 h 6858000"/>
              <a:gd name="connsiteX210" fmla="*/ 1510397 w 7467600"/>
              <a:gd name="connsiteY210" fmla="*/ 3684705 h 6858000"/>
              <a:gd name="connsiteX211" fmla="*/ 1313114 w 7467600"/>
              <a:gd name="connsiteY211" fmla="*/ 3655216 h 6858000"/>
              <a:gd name="connsiteX212" fmla="*/ 1109304 w 7467600"/>
              <a:gd name="connsiteY212" fmla="*/ 3669030 h 6858000"/>
              <a:gd name="connsiteX213" fmla="*/ 8129 w 7467600"/>
              <a:gd name="connsiteY213" fmla="*/ 4330519 h 6858000"/>
              <a:gd name="connsiteX214" fmla="*/ 687572 w 7467600"/>
              <a:gd name="connsiteY214" fmla="*/ 3925629 h 6858000"/>
              <a:gd name="connsiteX215" fmla="*/ 1138365 w 7467600"/>
              <a:gd name="connsiteY215" fmla="*/ 3774515 h 6858000"/>
              <a:gd name="connsiteX216" fmla="*/ 1505579 w 7467600"/>
              <a:gd name="connsiteY216" fmla="*/ 3655526 h 6858000"/>
              <a:gd name="connsiteX217" fmla="*/ 1313114 w 7467600"/>
              <a:gd name="connsiteY217" fmla="*/ 3655216 h 6858000"/>
              <a:gd name="connsiteX218" fmla="*/ 3655073 w 7467600"/>
              <a:gd name="connsiteY218" fmla="*/ 3650884 h 6858000"/>
              <a:gd name="connsiteX219" fmla="*/ 3989938 w 7467600"/>
              <a:gd name="connsiteY219" fmla="*/ 3991685 h 6858000"/>
              <a:gd name="connsiteX220" fmla="*/ 4393907 w 7467600"/>
              <a:gd name="connsiteY220" fmla="*/ 4261258 h 6858000"/>
              <a:gd name="connsiteX221" fmla="*/ 4648051 w 7467600"/>
              <a:gd name="connsiteY221" fmla="*/ 4374051 h 6858000"/>
              <a:gd name="connsiteX222" fmla="*/ 4383389 w 7467600"/>
              <a:gd name="connsiteY222" fmla="*/ 4184369 h 6858000"/>
              <a:gd name="connsiteX223" fmla="*/ 4165508 w 7467600"/>
              <a:gd name="connsiteY223" fmla="*/ 4035196 h 6858000"/>
              <a:gd name="connsiteX224" fmla="*/ 4068162 w 7467600"/>
              <a:gd name="connsiteY224" fmla="*/ 3953394 h 6858000"/>
              <a:gd name="connsiteX225" fmla="*/ 3981416 w 7467600"/>
              <a:gd name="connsiteY225" fmla="*/ 3880482 h 6858000"/>
              <a:gd name="connsiteX226" fmla="*/ 3800147 w 7467600"/>
              <a:gd name="connsiteY226" fmla="*/ 3749872 h 6858000"/>
              <a:gd name="connsiteX227" fmla="*/ 3655073 w 7467600"/>
              <a:gd name="connsiteY227" fmla="*/ 3650884 h 6858000"/>
              <a:gd name="connsiteX228" fmla="*/ 3670252 w 7467600"/>
              <a:gd name="connsiteY228" fmla="*/ 3622798 h 6858000"/>
              <a:gd name="connsiteX229" fmla="*/ 3817258 w 7467600"/>
              <a:gd name="connsiteY229" fmla="*/ 3723577 h 6858000"/>
              <a:gd name="connsiteX230" fmla="*/ 4000461 w 7467600"/>
              <a:gd name="connsiteY230" fmla="*/ 3855966 h 6858000"/>
              <a:gd name="connsiteX231" fmla="*/ 4088180 w 7467600"/>
              <a:gd name="connsiteY231" fmla="*/ 3929774 h 6858000"/>
              <a:gd name="connsiteX232" fmla="*/ 4184555 w 7467600"/>
              <a:gd name="connsiteY232" fmla="*/ 4010683 h 6858000"/>
              <a:gd name="connsiteX233" fmla="*/ 4399563 w 7467600"/>
              <a:gd name="connsiteY233" fmla="*/ 4158106 h 6858000"/>
              <a:gd name="connsiteX234" fmla="*/ 4684469 w 7467600"/>
              <a:gd name="connsiteY234" fmla="*/ 4364680 h 6858000"/>
              <a:gd name="connsiteX235" fmla="*/ 4690271 w 7467600"/>
              <a:gd name="connsiteY235" fmla="*/ 4370034 h 6858000"/>
              <a:gd name="connsiteX236" fmla="*/ 4136093 w 7467600"/>
              <a:gd name="connsiteY236" fmla="*/ 3858466 h 6858000"/>
              <a:gd name="connsiteX237" fmla="*/ 3670252 w 7467600"/>
              <a:gd name="connsiteY237" fmla="*/ 3622798 h 6858000"/>
              <a:gd name="connsiteX238" fmla="*/ 4440129 w 7467600"/>
              <a:gd name="connsiteY238" fmla="*/ 3448571 h 6858000"/>
              <a:gd name="connsiteX239" fmla="*/ 4856525 w 7467600"/>
              <a:gd name="connsiteY239" fmla="*/ 3915351 h 6858000"/>
              <a:gd name="connsiteX240" fmla="*/ 5059055 w 7467600"/>
              <a:gd name="connsiteY240" fmla="*/ 4108918 h 6858000"/>
              <a:gd name="connsiteX241" fmla="*/ 5290070 w 7467600"/>
              <a:gd name="connsiteY241" fmla="*/ 4263619 h 6858000"/>
              <a:gd name="connsiteX242" fmla="*/ 4834991 w 7467600"/>
              <a:gd name="connsiteY242" fmla="*/ 3830985 h 6858000"/>
              <a:gd name="connsiteX243" fmla="*/ 4440129 w 7467600"/>
              <a:gd name="connsiteY243" fmla="*/ 3448571 h 6858000"/>
              <a:gd name="connsiteX244" fmla="*/ 4441737 w 7467600"/>
              <a:gd name="connsiteY244" fmla="*/ 3399734 h 6858000"/>
              <a:gd name="connsiteX245" fmla="*/ 4431236 w 7467600"/>
              <a:gd name="connsiteY245" fmla="*/ 3400954 h 6858000"/>
              <a:gd name="connsiteX246" fmla="*/ 4557150 w 7467600"/>
              <a:gd name="connsiteY246" fmla="*/ 3510023 h 6858000"/>
              <a:gd name="connsiteX247" fmla="*/ 4856936 w 7467600"/>
              <a:gd name="connsiteY247" fmla="*/ 3809146 h 6858000"/>
              <a:gd name="connsiteX248" fmla="*/ 5111996 w 7467600"/>
              <a:gd name="connsiteY248" fmla="*/ 4065759 h 6858000"/>
              <a:gd name="connsiteX249" fmla="*/ 5388878 w 7467600"/>
              <a:gd name="connsiteY249" fmla="*/ 4300185 h 6858000"/>
              <a:gd name="connsiteX250" fmla="*/ 5425556 w 7467600"/>
              <a:gd name="connsiteY250" fmla="*/ 4308967 h 6858000"/>
              <a:gd name="connsiteX251" fmla="*/ 4943646 w 7467600"/>
              <a:gd name="connsiteY251" fmla="*/ 3822916 h 6858000"/>
              <a:gd name="connsiteX252" fmla="*/ 4594837 w 7467600"/>
              <a:gd name="connsiteY252" fmla="*/ 3532274 h 6858000"/>
              <a:gd name="connsiteX253" fmla="*/ 4441737 w 7467600"/>
              <a:gd name="connsiteY253" fmla="*/ 3399734 h 6858000"/>
              <a:gd name="connsiteX254" fmla="*/ 5425834 w 7467600"/>
              <a:gd name="connsiteY254" fmla="*/ 3162785 h 6858000"/>
              <a:gd name="connsiteX255" fmla="*/ 5401644 w 7467600"/>
              <a:gd name="connsiteY255" fmla="*/ 3617847 h 6858000"/>
              <a:gd name="connsiteX256" fmla="*/ 5467256 w 7467600"/>
              <a:gd name="connsiteY256" fmla="*/ 4175494 h 6858000"/>
              <a:gd name="connsiteX257" fmla="*/ 5448069 w 7467600"/>
              <a:gd name="connsiteY257" fmla="*/ 3567554 h 6858000"/>
              <a:gd name="connsiteX258" fmla="*/ 5425834 w 7467600"/>
              <a:gd name="connsiteY258" fmla="*/ 3162785 h 6858000"/>
              <a:gd name="connsiteX259" fmla="*/ 1318687 w 7467600"/>
              <a:gd name="connsiteY259" fmla="*/ 3113840 h 6858000"/>
              <a:gd name="connsiteX260" fmla="*/ 1066793 w 7467600"/>
              <a:gd name="connsiteY260" fmla="*/ 3212171 h 6858000"/>
              <a:gd name="connsiteX261" fmla="*/ 993319 w 7467600"/>
              <a:gd name="connsiteY261" fmla="*/ 3247648 h 6858000"/>
              <a:gd name="connsiteX262" fmla="*/ 853081 w 7467600"/>
              <a:gd name="connsiteY262" fmla="*/ 3312410 h 6858000"/>
              <a:gd name="connsiteX263" fmla="*/ 805957 w 7467600"/>
              <a:gd name="connsiteY263" fmla="*/ 3330443 h 6858000"/>
              <a:gd name="connsiteX264" fmla="*/ 1318687 w 7467600"/>
              <a:gd name="connsiteY264" fmla="*/ 3113840 h 6858000"/>
              <a:gd name="connsiteX265" fmla="*/ 5453702 w 7467600"/>
              <a:gd name="connsiteY265" fmla="*/ 3090882 h 6858000"/>
              <a:gd name="connsiteX266" fmla="*/ 5480135 w 7467600"/>
              <a:gd name="connsiteY266" fmla="*/ 3565802 h 6858000"/>
              <a:gd name="connsiteX267" fmla="*/ 5499023 w 7467600"/>
              <a:gd name="connsiteY267" fmla="*/ 4166310 h 6858000"/>
              <a:gd name="connsiteX268" fmla="*/ 5547022 w 7467600"/>
              <a:gd name="connsiteY268" fmla="*/ 3607838 h 6858000"/>
              <a:gd name="connsiteX269" fmla="*/ 5515964 w 7467600"/>
              <a:gd name="connsiteY269" fmla="*/ 3378541 h 6858000"/>
              <a:gd name="connsiteX270" fmla="*/ 5453702 w 7467600"/>
              <a:gd name="connsiteY270" fmla="*/ 3090882 h 6858000"/>
              <a:gd name="connsiteX271" fmla="*/ 1238695 w 7467600"/>
              <a:gd name="connsiteY271" fmla="*/ 3076820 h 6858000"/>
              <a:gd name="connsiteX272" fmla="*/ 716371 w 7467600"/>
              <a:gd name="connsiteY272" fmla="*/ 3293249 h 6858000"/>
              <a:gd name="connsiteX273" fmla="*/ 579522 w 7467600"/>
              <a:gd name="connsiteY273" fmla="*/ 3371759 h 6858000"/>
              <a:gd name="connsiteX274" fmla="*/ 600288 w 7467600"/>
              <a:gd name="connsiteY274" fmla="*/ 3365555 h 6858000"/>
              <a:gd name="connsiteX275" fmla="*/ 840692 w 7467600"/>
              <a:gd name="connsiteY275" fmla="*/ 3284921 h 6858000"/>
              <a:gd name="connsiteX276" fmla="*/ 979248 w 7467600"/>
              <a:gd name="connsiteY276" fmla="*/ 3221003 h 6858000"/>
              <a:gd name="connsiteX277" fmla="*/ 1053282 w 7467600"/>
              <a:gd name="connsiteY277" fmla="*/ 3185247 h 6858000"/>
              <a:gd name="connsiteX278" fmla="*/ 1320603 w 7467600"/>
              <a:gd name="connsiteY278" fmla="*/ 3081281 h 6858000"/>
              <a:gd name="connsiteX279" fmla="*/ 1238695 w 7467600"/>
              <a:gd name="connsiteY279" fmla="*/ 3076820 h 6858000"/>
              <a:gd name="connsiteX280" fmla="*/ 5425627 w 7467600"/>
              <a:gd name="connsiteY280" fmla="*/ 2954192 h 6858000"/>
              <a:gd name="connsiteX281" fmla="*/ 5470770 w 7467600"/>
              <a:gd name="connsiteY281" fmla="*/ 3005435 h 6858000"/>
              <a:gd name="connsiteX282" fmla="*/ 5519779 w 7467600"/>
              <a:gd name="connsiteY282" fmla="*/ 4359223 h 6858000"/>
              <a:gd name="connsiteX283" fmla="*/ 5520293 w 7467600"/>
              <a:gd name="connsiteY283" fmla="*/ 4360602 h 6858000"/>
              <a:gd name="connsiteX284" fmla="*/ 5767221 w 7467600"/>
              <a:gd name="connsiteY284" fmla="*/ 4665564 h 6858000"/>
              <a:gd name="connsiteX285" fmla="*/ 6937169 w 7467600"/>
              <a:gd name="connsiteY285" fmla="*/ 4815941 h 6858000"/>
              <a:gd name="connsiteX286" fmla="*/ 6953922 w 7467600"/>
              <a:gd name="connsiteY286" fmla="*/ 4890068 h 6858000"/>
              <a:gd name="connsiteX287" fmla="*/ 6071359 w 7467600"/>
              <a:gd name="connsiteY287" fmla="*/ 4770770 h 6858000"/>
              <a:gd name="connsiteX288" fmla="*/ 6038839 w 7467600"/>
              <a:gd name="connsiteY288" fmla="*/ 4764474 h 6858000"/>
              <a:gd name="connsiteX289" fmla="*/ 6038706 w 7467600"/>
              <a:gd name="connsiteY289" fmla="*/ 4763847 h 6858000"/>
              <a:gd name="connsiteX290" fmla="*/ 6037784 w 7467600"/>
              <a:gd name="connsiteY290" fmla="*/ 4764270 h 6858000"/>
              <a:gd name="connsiteX291" fmla="*/ 6038839 w 7467600"/>
              <a:gd name="connsiteY291" fmla="*/ 4764474 h 6858000"/>
              <a:gd name="connsiteX292" fmla="*/ 6040338 w 7467600"/>
              <a:gd name="connsiteY292" fmla="*/ 4771418 h 6858000"/>
              <a:gd name="connsiteX293" fmla="*/ 6024488 w 7467600"/>
              <a:gd name="connsiteY293" fmla="*/ 4809903 h 6858000"/>
              <a:gd name="connsiteX294" fmla="*/ 5599771 w 7467600"/>
              <a:gd name="connsiteY294" fmla="*/ 5509652 h 6858000"/>
              <a:gd name="connsiteX295" fmla="*/ 5548843 w 7467600"/>
              <a:gd name="connsiteY295" fmla="*/ 5563845 h 6858000"/>
              <a:gd name="connsiteX296" fmla="*/ 5940952 w 7467600"/>
              <a:gd name="connsiteY296" fmla="*/ 6250028 h 6858000"/>
              <a:gd name="connsiteX297" fmla="*/ 6043441 w 7467600"/>
              <a:gd name="connsiteY297" fmla="*/ 6665847 h 6858000"/>
              <a:gd name="connsiteX298" fmla="*/ 6093432 w 7467600"/>
              <a:gd name="connsiteY298" fmla="*/ 6858000 h 6858000"/>
              <a:gd name="connsiteX299" fmla="*/ 6034344 w 7467600"/>
              <a:gd name="connsiteY299" fmla="*/ 6858000 h 6858000"/>
              <a:gd name="connsiteX300" fmla="*/ 6026679 w 7467600"/>
              <a:gd name="connsiteY300" fmla="*/ 6836959 h 6858000"/>
              <a:gd name="connsiteX301" fmla="*/ 5800441 w 7467600"/>
              <a:gd name="connsiteY301" fmla="*/ 6335286 h 6858000"/>
              <a:gd name="connsiteX302" fmla="*/ 5526562 w 7467600"/>
              <a:gd name="connsiteY302" fmla="*/ 5705388 h 6858000"/>
              <a:gd name="connsiteX303" fmla="*/ 5519640 w 7467600"/>
              <a:gd name="connsiteY303" fmla="*/ 5683774 h 6858000"/>
              <a:gd name="connsiteX304" fmla="*/ 5844559 w 7467600"/>
              <a:gd name="connsiteY304" fmla="*/ 6553349 h 6858000"/>
              <a:gd name="connsiteX305" fmla="*/ 5975994 w 7467600"/>
              <a:gd name="connsiteY305" fmla="*/ 6858000 h 6858000"/>
              <a:gd name="connsiteX306" fmla="*/ 5898547 w 7467600"/>
              <a:gd name="connsiteY306" fmla="*/ 6858000 h 6858000"/>
              <a:gd name="connsiteX307" fmla="*/ 5682041 w 7467600"/>
              <a:gd name="connsiteY307" fmla="*/ 6355860 h 6858000"/>
              <a:gd name="connsiteX308" fmla="*/ 5461758 w 7467600"/>
              <a:gd name="connsiteY308" fmla="*/ 5820220 h 6858000"/>
              <a:gd name="connsiteX309" fmla="*/ 5237282 w 7467600"/>
              <a:gd name="connsiteY309" fmla="*/ 6579086 h 6858000"/>
              <a:gd name="connsiteX310" fmla="*/ 5115009 w 7467600"/>
              <a:gd name="connsiteY310" fmla="*/ 6858000 h 6858000"/>
              <a:gd name="connsiteX311" fmla="*/ 5028074 w 7467600"/>
              <a:gd name="connsiteY311" fmla="*/ 6858000 h 6858000"/>
              <a:gd name="connsiteX312" fmla="*/ 5079508 w 7467600"/>
              <a:gd name="connsiteY312" fmla="*/ 6749074 h 6858000"/>
              <a:gd name="connsiteX313" fmla="*/ 5371846 w 7467600"/>
              <a:gd name="connsiteY313" fmla="*/ 5924413 h 6858000"/>
              <a:gd name="connsiteX314" fmla="*/ 5270512 w 7467600"/>
              <a:gd name="connsiteY314" fmla="*/ 6138975 h 6858000"/>
              <a:gd name="connsiteX315" fmla="*/ 5062409 w 7467600"/>
              <a:gd name="connsiteY315" fmla="*/ 6653544 h 6858000"/>
              <a:gd name="connsiteX316" fmla="*/ 5036628 w 7467600"/>
              <a:gd name="connsiteY316" fmla="*/ 6754247 h 6858000"/>
              <a:gd name="connsiteX317" fmla="*/ 5009112 w 7467600"/>
              <a:gd name="connsiteY317" fmla="*/ 6858000 h 6858000"/>
              <a:gd name="connsiteX318" fmla="*/ 4976679 w 7467600"/>
              <a:gd name="connsiteY318" fmla="*/ 6858000 h 6858000"/>
              <a:gd name="connsiteX319" fmla="*/ 5006537 w 7467600"/>
              <a:gd name="connsiteY319" fmla="*/ 6747068 h 6858000"/>
              <a:gd name="connsiteX320" fmla="*/ 5032723 w 7467600"/>
              <a:gd name="connsiteY320" fmla="*/ 6644957 h 6858000"/>
              <a:gd name="connsiteX321" fmla="*/ 5242949 w 7467600"/>
              <a:gd name="connsiteY321" fmla="*/ 6125175 h 6858000"/>
              <a:gd name="connsiteX322" fmla="*/ 5286321 w 7467600"/>
              <a:gd name="connsiteY322" fmla="*/ 6033555 h 6858000"/>
              <a:gd name="connsiteX323" fmla="*/ 5008210 w 7467600"/>
              <a:gd name="connsiteY323" fmla="*/ 6649194 h 6858000"/>
              <a:gd name="connsiteX324" fmla="*/ 4986321 w 7467600"/>
              <a:gd name="connsiteY324" fmla="*/ 6765687 h 6858000"/>
              <a:gd name="connsiteX325" fmla="*/ 4973474 w 7467600"/>
              <a:gd name="connsiteY325" fmla="*/ 6858000 h 6858000"/>
              <a:gd name="connsiteX326" fmla="*/ 4907178 w 7467600"/>
              <a:gd name="connsiteY326" fmla="*/ 6858000 h 6858000"/>
              <a:gd name="connsiteX327" fmla="*/ 4910810 w 7467600"/>
              <a:gd name="connsiteY327" fmla="*/ 6829660 h 6858000"/>
              <a:gd name="connsiteX328" fmla="*/ 4987461 w 7467600"/>
              <a:gd name="connsiteY328" fmla="*/ 6432994 h 6858000"/>
              <a:gd name="connsiteX329" fmla="*/ 5179262 w 7467600"/>
              <a:gd name="connsiteY329" fmla="*/ 6035044 h 6858000"/>
              <a:gd name="connsiteX330" fmla="*/ 4689678 w 7467600"/>
              <a:gd name="connsiteY330" fmla="*/ 6440241 h 6858000"/>
              <a:gd name="connsiteX331" fmla="*/ 4477543 w 7467600"/>
              <a:gd name="connsiteY331" fmla="*/ 6674836 h 6858000"/>
              <a:gd name="connsiteX332" fmla="*/ 4329957 w 7467600"/>
              <a:gd name="connsiteY332" fmla="*/ 6858000 h 6858000"/>
              <a:gd name="connsiteX333" fmla="*/ 4218595 w 7467600"/>
              <a:gd name="connsiteY333" fmla="*/ 6858000 h 6858000"/>
              <a:gd name="connsiteX334" fmla="*/ 4368888 w 7467600"/>
              <a:gd name="connsiteY334" fmla="*/ 6668412 h 6858000"/>
              <a:gd name="connsiteX335" fmla="*/ 4563091 w 7467600"/>
              <a:gd name="connsiteY335" fmla="*/ 6442508 h 6858000"/>
              <a:gd name="connsiteX336" fmla="*/ 5387324 w 7467600"/>
              <a:gd name="connsiteY336" fmla="*/ 5705830 h 6858000"/>
              <a:gd name="connsiteX337" fmla="*/ 5073620 w 7467600"/>
              <a:gd name="connsiteY337" fmla="*/ 5955437 h 6858000"/>
              <a:gd name="connsiteX338" fmla="*/ 4689789 w 7467600"/>
              <a:gd name="connsiteY338" fmla="*/ 6268382 h 6858000"/>
              <a:gd name="connsiteX339" fmla="*/ 4418722 w 7467600"/>
              <a:gd name="connsiteY339" fmla="*/ 6570886 h 6858000"/>
              <a:gd name="connsiteX340" fmla="*/ 4214944 w 7467600"/>
              <a:gd name="connsiteY340" fmla="*/ 6858000 h 6858000"/>
              <a:gd name="connsiteX341" fmla="*/ 4177898 w 7467600"/>
              <a:gd name="connsiteY341" fmla="*/ 6858000 h 6858000"/>
              <a:gd name="connsiteX342" fmla="*/ 4391597 w 7467600"/>
              <a:gd name="connsiteY342" fmla="*/ 6556370 h 6858000"/>
              <a:gd name="connsiteX343" fmla="*/ 4668889 w 7467600"/>
              <a:gd name="connsiteY343" fmla="*/ 6246399 h 6858000"/>
              <a:gd name="connsiteX344" fmla="*/ 5055427 w 7467600"/>
              <a:gd name="connsiteY344" fmla="*/ 5931476 h 6858000"/>
              <a:gd name="connsiteX345" fmla="*/ 5371814 w 7467600"/>
              <a:gd name="connsiteY345" fmla="*/ 5678975 h 6858000"/>
              <a:gd name="connsiteX346" fmla="*/ 4987918 w 7467600"/>
              <a:gd name="connsiteY346" fmla="*/ 5838701 h 6858000"/>
              <a:gd name="connsiteX347" fmla="*/ 4317146 w 7467600"/>
              <a:gd name="connsiteY347" fmla="*/ 6587716 h 6858000"/>
              <a:gd name="connsiteX348" fmla="*/ 4171627 w 7467600"/>
              <a:gd name="connsiteY348" fmla="*/ 6858000 h 6858000"/>
              <a:gd name="connsiteX349" fmla="*/ 4081585 w 7467600"/>
              <a:gd name="connsiteY349" fmla="*/ 6858000 h 6858000"/>
              <a:gd name="connsiteX350" fmla="*/ 4238603 w 7467600"/>
              <a:gd name="connsiteY350" fmla="*/ 6559341 h 6858000"/>
              <a:gd name="connsiteX351" fmla="*/ 4778333 w 7467600"/>
              <a:gd name="connsiteY351" fmla="*/ 5873626 h 6858000"/>
              <a:gd name="connsiteX352" fmla="*/ 5414185 w 7467600"/>
              <a:gd name="connsiteY352" fmla="*/ 5573882 h 6858000"/>
              <a:gd name="connsiteX353" fmla="*/ 5959648 w 7467600"/>
              <a:gd name="connsiteY353" fmla="*/ 4760797 h 6858000"/>
              <a:gd name="connsiteX354" fmla="*/ 5355019 w 7467600"/>
              <a:gd name="connsiteY354" fmla="*/ 4734672 h 6858000"/>
              <a:gd name="connsiteX355" fmla="*/ 5083565 w 7467600"/>
              <a:gd name="connsiteY355" fmla="*/ 5179121 h 6858000"/>
              <a:gd name="connsiteX356" fmla="*/ 4713577 w 7467600"/>
              <a:gd name="connsiteY356" fmla="*/ 5616803 h 6858000"/>
              <a:gd name="connsiteX357" fmla="*/ 3989559 w 7467600"/>
              <a:gd name="connsiteY357" fmla="*/ 6145945 h 6858000"/>
              <a:gd name="connsiteX358" fmla="*/ 3939824 w 7467600"/>
              <a:gd name="connsiteY358" fmla="*/ 6066900 h 6858000"/>
              <a:gd name="connsiteX359" fmla="*/ 4584537 w 7467600"/>
              <a:gd name="connsiteY359" fmla="*/ 5324826 h 6858000"/>
              <a:gd name="connsiteX360" fmla="*/ 5037105 w 7467600"/>
              <a:gd name="connsiteY360" fmla="*/ 5088765 h 6858000"/>
              <a:gd name="connsiteX361" fmla="*/ 5039930 w 7467600"/>
              <a:gd name="connsiteY361" fmla="*/ 5089585 h 6858000"/>
              <a:gd name="connsiteX362" fmla="*/ 5263764 w 7467600"/>
              <a:gd name="connsiteY362" fmla="*/ 4735525 h 6858000"/>
              <a:gd name="connsiteX363" fmla="*/ 4086300 w 7467600"/>
              <a:gd name="connsiteY363" fmla="*/ 4884599 h 6858000"/>
              <a:gd name="connsiteX364" fmla="*/ 4085485 w 7467600"/>
              <a:gd name="connsiteY364" fmla="*/ 4899070 h 6858000"/>
              <a:gd name="connsiteX365" fmla="*/ 3871915 w 7467600"/>
              <a:gd name="connsiteY365" fmla="*/ 5253645 h 6858000"/>
              <a:gd name="connsiteX366" fmla="*/ 3799374 w 7467600"/>
              <a:gd name="connsiteY366" fmla="*/ 5466127 h 6858000"/>
              <a:gd name="connsiteX367" fmla="*/ 3498850 w 7467600"/>
              <a:gd name="connsiteY367" fmla="*/ 6661888 h 6858000"/>
              <a:gd name="connsiteX368" fmla="*/ 3399216 w 7467600"/>
              <a:gd name="connsiteY368" fmla="*/ 6858000 h 6858000"/>
              <a:gd name="connsiteX369" fmla="*/ 3303688 w 7467600"/>
              <a:gd name="connsiteY369" fmla="*/ 6858000 h 6858000"/>
              <a:gd name="connsiteX370" fmla="*/ 3391774 w 7467600"/>
              <a:gd name="connsiteY370" fmla="*/ 6697181 h 6858000"/>
              <a:gd name="connsiteX371" fmla="*/ 3735540 w 7467600"/>
              <a:gd name="connsiteY371" fmla="*/ 5546923 h 6858000"/>
              <a:gd name="connsiteX372" fmla="*/ 3729438 w 7467600"/>
              <a:gd name="connsiteY372" fmla="*/ 5569058 h 6858000"/>
              <a:gd name="connsiteX373" fmla="*/ 3707782 w 7467600"/>
              <a:gd name="connsiteY373" fmla="*/ 5644908 h 6858000"/>
              <a:gd name="connsiteX374" fmla="*/ 3583827 w 7467600"/>
              <a:gd name="connsiteY374" fmla="*/ 6039215 h 6858000"/>
              <a:gd name="connsiteX375" fmla="*/ 3547861 w 7467600"/>
              <a:gd name="connsiteY375" fmla="*/ 6129609 h 6858000"/>
              <a:gd name="connsiteX376" fmla="*/ 3490905 w 7467600"/>
              <a:gd name="connsiteY376" fmla="*/ 6277660 h 6858000"/>
              <a:gd name="connsiteX377" fmla="*/ 3455859 w 7467600"/>
              <a:gd name="connsiteY377" fmla="*/ 6391301 h 6858000"/>
              <a:gd name="connsiteX378" fmla="*/ 3429112 w 7467600"/>
              <a:gd name="connsiteY378" fmla="*/ 6479469 h 6858000"/>
              <a:gd name="connsiteX379" fmla="*/ 3304862 w 7467600"/>
              <a:gd name="connsiteY379" fmla="*/ 6796476 h 6858000"/>
              <a:gd name="connsiteX380" fmla="*/ 3276071 w 7467600"/>
              <a:gd name="connsiteY380" fmla="*/ 6858000 h 6858000"/>
              <a:gd name="connsiteX381" fmla="*/ 3240805 w 7467600"/>
              <a:gd name="connsiteY381" fmla="*/ 6858000 h 6858000"/>
              <a:gd name="connsiteX382" fmla="*/ 3275917 w 7467600"/>
              <a:gd name="connsiteY382" fmla="*/ 6783192 h 6858000"/>
              <a:gd name="connsiteX383" fmla="*/ 3399358 w 7467600"/>
              <a:gd name="connsiteY383" fmla="*/ 6469011 h 6858000"/>
              <a:gd name="connsiteX384" fmla="*/ 3425650 w 7467600"/>
              <a:gd name="connsiteY384" fmla="*/ 6381333 h 6858000"/>
              <a:gd name="connsiteX385" fmla="*/ 3460661 w 7467600"/>
              <a:gd name="connsiteY385" fmla="*/ 6266763 h 6858000"/>
              <a:gd name="connsiteX386" fmla="*/ 3518021 w 7467600"/>
              <a:gd name="connsiteY386" fmla="*/ 6117298 h 6858000"/>
              <a:gd name="connsiteX387" fmla="*/ 3554035 w 7467600"/>
              <a:gd name="connsiteY387" fmla="*/ 6027832 h 6858000"/>
              <a:gd name="connsiteX388" fmla="*/ 3677174 w 7467600"/>
              <a:gd name="connsiteY388" fmla="*/ 5636351 h 6858000"/>
              <a:gd name="connsiteX389" fmla="*/ 3698819 w 7467600"/>
              <a:gd name="connsiteY389" fmla="*/ 5560503 h 6858000"/>
              <a:gd name="connsiteX390" fmla="*/ 3702094 w 7467600"/>
              <a:gd name="connsiteY390" fmla="*/ 5549194 h 6858000"/>
              <a:gd name="connsiteX391" fmla="*/ 3398355 w 7467600"/>
              <a:gd name="connsiteY391" fmla="*/ 6094603 h 6858000"/>
              <a:gd name="connsiteX392" fmla="*/ 3193941 w 7467600"/>
              <a:gd name="connsiteY392" fmla="*/ 6798775 h 6858000"/>
              <a:gd name="connsiteX393" fmla="*/ 3184140 w 7467600"/>
              <a:gd name="connsiteY393" fmla="*/ 6858000 h 6858000"/>
              <a:gd name="connsiteX394" fmla="*/ 3099978 w 7467600"/>
              <a:gd name="connsiteY394" fmla="*/ 6858000 h 6858000"/>
              <a:gd name="connsiteX395" fmla="*/ 3101556 w 7467600"/>
              <a:gd name="connsiteY395" fmla="*/ 6843337 h 6858000"/>
              <a:gd name="connsiteX396" fmla="*/ 3370162 w 7467600"/>
              <a:gd name="connsiteY396" fmla="*/ 5785550 h 6858000"/>
              <a:gd name="connsiteX397" fmla="*/ 3746477 w 7467600"/>
              <a:gd name="connsiteY397" fmla="*/ 5377889 h 6858000"/>
              <a:gd name="connsiteX398" fmla="*/ 3863399 w 7467600"/>
              <a:gd name="connsiteY398" fmla="*/ 5087257 h 6858000"/>
              <a:gd name="connsiteX399" fmla="*/ 3968712 w 7467600"/>
              <a:gd name="connsiteY399" fmla="*/ 4913989 h 6858000"/>
              <a:gd name="connsiteX400" fmla="*/ 2792390 w 7467600"/>
              <a:gd name="connsiteY400" fmla="*/ 5382974 h 6858000"/>
              <a:gd name="connsiteX401" fmla="*/ 2714982 w 7467600"/>
              <a:gd name="connsiteY401" fmla="*/ 5427051 h 6858000"/>
              <a:gd name="connsiteX402" fmla="*/ 2813361 w 7467600"/>
              <a:gd name="connsiteY402" fmla="*/ 6023912 h 6858000"/>
              <a:gd name="connsiteX403" fmla="*/ 2688430 w 7467600"/>
              <a:gd name="connsiteY403" fmla="*/ 6801564 h 6858000"/>
              <a:gd name="connsiteX404" fmla="*/ 2629626 w 7467600"/>
              <a:gd name="connsiteY404" fmla="*/ 6763394 h 6858000"/>
              <a:gd name="connsiteX405" fmla="*/ 2565328 w 7467600"/>
              <a:gd name="connsiteY405" fmla="*/ 5516399 h 6858000"/>
              <a:gd name="connsiteX406" fmla="*/ 1922999 w 7467600"/>
              <a:gd name="connsiteY406" fmla="*/ 5980343 h 6858000"/>
              <a:gd name="connsiteX407" fmla="*/ 1950261 w 7467600"/>
              <a:gd name="connsiteY407" fmla="*/ 6405858 h 6858000"/>
              <a:gd name="connsiteX408" fmla="*/ 2365554 w 7467600"/>
              <a:gd name="connsiteY408" fmla="*/ 6759107 h 6858000"/>
              <a:gd name="connsiteX409" fmla="*/ 2424142 w 7467600"/>
              <a:gd name="connsiteY409" fmla="*/ 6858000 h 6858000"/>
              <a:gd name="connsiteX410" fmla="*/ 2395994 w 7467600"/>
              <a:gd name="connsiteY410" fmla="*/ 6858000 h 6858000"/>
              <a:gd name="connsiteX411" fmla="*/ 2392863 w 7467600"/>
              <a:gd name="connsiteY411" fmla="*/ 6852964 h 6858000"/>
              <a:gd name="connsiteX412" fmla="*/ 2017589 w 7467600"/>
              <a:gd name="connsiteY412" fmla="*/ 6493982 h 6858000"/>
              <a:gd name="connsiteX413" fmla="*/ 2147336 w 7467600"/>
              <a:gd name="connsiteY413" fmla="*/ 6594052 h 6858000"/>
              <a:gd name="connsiteX414" fmla="*/ 2207047 w 7467600"/>
              <a:gd name="connsiteY414" fmla="*/ 6654540 h 6858000"/>
              <a:gd name="connsiteX415" fmla="*/ 2299106 w 7467600"/>
              <a:gd name="connsiteY415" fmla="*/ 6778931 h 6858000"/>
              <a:gd name="connsiteX416" fmla="*/ 2314430 w 7467600"/>
              <a:gd name="connsiteY416" fmla="*/ 6801144 h 6858000"/>
              <a:gd name="connsiteX417" fmla="*/ 2352406 w 7467600"/>
              <a:gd name="connsiteY417" fmla="*/ 6858000 h 6858000"/>
              <a:gd name="connsiteX418" fmla="*/ 2314492 w 7467600"/>
              <a:gd name="connsiteY418" fmla="*/ 6858000 h 6858000"/>
              <a:gd name="connsiteX419" fmla="*/ 2288095 w 7467600"/>
              <a:gd name="connsiteY419" fmla="*/ 6818030 h 6858000"/>
              <a:gd name="connsiteX420" fmla="*/ 2272768 w 7467600"/>
              <a:gd name="connsiteY420" fmla="*/ 6795822 h 6858000"/>
              <a:gd name="connsiteX421" fmla="*/ 2182715 w 7467600"/>
              <a:gd name="connsiteY421" fmla="*/ 6675071 h 6858000"/>
              <a:gd name="connsiteX422" fmla="*/ 2032061 w 7467600"/>
              <a:gd name="connsiteY422" fmla="*/ 6541380 h 6858000"/>
              <a:gd name="connsiteX423" fmla="*/ 2257220 w 7467600"/>
              <a:gd name="connsiteY423" fmla="*/ 6826257 h 6858000"/>
              <a:gd name="connsiteX424" fmla="*/ 2281324 w 7467600"/>
              <a:gd name="connsiteY424" fmla="*/ 6858000 h 6858000"/>
              <a:gd name="connsiteX425" fmla="*/ 2242860 w 7467600"/>
              <a:gd name="connsiteY425" fmla="*/ 6858000 h 6858000"/>
              <a:gd name="connsiteX426" fmla="*/ 2232818 w 7467600"/>
              <a:gd name="connsiteY426" fmla="*/ 6844926 h 6858000"/>
              <a:gd name="connsiteX427" fmla="*/ 1990172 w 7467600"/>
              <a:gd name="connsiteY427" fmla="*/ 6542121 h 6858000"/>
              <a:gd name="connsiteX428" fmla="*/ 2124090 w 7467600"/>
              <a:gd name="connsiteY428" fmla="*/ 6761017 h 6858000"/>
              <a:gd name="connsiteX429" fmla="*/ 2200380 w 7467600"/>
              <a:gd name="connsiteY429" fmla="*/ 6858000 h 6858000"/>
              <a:gd name="connsiteX430" fmla="*/ 2147507 w 7467600"/>
              <a:gd name="connsiteY430" fmla="*/ 6858000 h 6858000"/>
              <a:gd name="connsiteX431" fmla="*/ 2070668 w 7467600"/>
              <a:gd name="connsiteY431" fmla="*/ 6761520 h 6858000"/>
              <a:gd name="connsiteX432" fmla="*/ 1975142 w 7467600"/>
              <a:gd name="connsiteY432" fmla="*/ 6585570 h 6858000"/>
              <a:gd name="connsiteX433" fmla="*/ 2050035 w 7467600"/>
              <a:gd name="connsiteY433" fmla="*/ 6813345 h 6858000"/>
              <a:gd name="connsiteX434" fmla="*/ 2063025 w 7467600"/>
              <a:gd name="connsiteY434" fmla="*/ 6858000 h 6858000"/>
              <a:gd name="connsiteX435" fmla="*/ 2021675 w 7467600"/>
              <a:gd name="connsiteY435" fmla="*/ 6858000 h 6858000"/>
              <a:gd name="connsiteX436" fmla="*/ 2019308 w 7467600"/>
              <a:gd name="connsiteY436" fmla="*/ 6847118 h 6858000"/>
              <a:gd name="connsiteX437" fmla="*/ 1938835 w 7467600"/>
              <a:gd name="connsiteY437" fmla="*/ 6551160 h 6858000"/>
              <a:gd name="connsiteX438" fmla="*/ 1953230 w 7467600"/>
              <a:gd name="connsiteY438" fmla="*/ 6759699 h 6858000"/>
              <a:gd name="connsiteX439" fmla="*/ 1956763 w 7467600"/>
              <a:gd name="connsiteY439" fmla="*/ 6778191 h 6858000"/>
              <a:gd name="connsiteX440" fmla="*/ 1967925 w 7467600"/>
              <a:gd name="connsiteY440" fmla="*/ 6858000 h 6858000"/>
              <a:gd name="connsiteX441" fmla="*/ 1936622 w 7467600"/>
              <a:gd name="connsiteY441" fmla="*/ 6858000 h 6858000"/>
              <a:gd name="connsiteX442" fmla="*/ 1926261 w 7467600"/>
              <a:gd name="connsiteY442" fmla="*/ 6784064 h 6858000"/>
              <a:gd name="connsiteX443" fmla="*/ 1922724 w 7467600"/>
              <a:gd name="connsiteY443" fmla="*/ 6765577 h 6858000"/>
              <a:gd name="connsiteX444" fmla="*/ 1904650 w 7467600"/>
              <a:gd name="connsiteY444" fmla="*/ 6639616 h 6858000"/>
              <a:gd name="connsiteX445" fmla="*/ 1885273 w 7467600"/>
              <a:gd name="connsiteY445" fmla="*/ 6858000 h 6858000"/>
              <a:gd name="connsiteX446" fmla="*/ 1854363 w 7467600"/>
              <a:gd name="connsiteY446" fmla="*/ 6858000 h 6858000"/>
              <a:gd name="connsiteX447" fmla="*/ 1880391 w 7467600"/>
              <a:gd name="connsiteY447" fmla="*/ 6603796 h 6858000"/>
              <a:gd name="connsiteX448" fmla="*/ 1818273 w 7467600"/>
              <a:gd name="connsiteY448" fmla="*/ 6715729 h 6858000"/>
              <a:gd name="connsiteX449" fmla="*/ 1794691 w 7467600"/>
              <a:gd name="connsiteY449" fmla="*/ 6843239 h 6858000"/>
              <a:gd name="connsiteX450" fmla="*/ 1794914 w 7467600"/>
              <a:gd name="connsiteY450" fmla="*/ 6858000 h 6858000"/>
              <a:gd name="connsiteX451" fmla="*/ 1746128 w 7467600"/>
              <a:gd name="connsiteY451" fmla="*/ 6858000 h 6858000"/>
              <a:gd name="connsiteX452" fmla="*/ 1753934 w 7467600"/>
              <a:gd name="connsiteY452" fmla="*/ 6724796 h 6858000"/>
              <a:gd name="connsiteX453" fmla="*/ 1792053 w 7467600"/>
              <a:gd name="connsiteY453" fmla="*/ 6572396 h 6858000"/>
              <a:gd name="connsiteX454" fmla="*/ 1862248 w 7467600"/>
              <a:gd name="connsiteY454" fmla="*/ 6266397 h 6858000"/>
              <a:gd name="connsiteX455" fmla="*/ 1862250 w 7467600"/>
              <a:gd name="connsiteY455" fmla="*/ 6033531 h 6858000"/>
              <a:gd name="connsiteX456" fmla="*/ 1211999 w 7467600"/>
              <a:gd name="connsiteY456" fmla="*/ 6683610 h 6858000"/>
              <a:gd name="connsiteX457" fmla="*/ 1213266 w 7467600"/>
              <a:gd name="connsiteY457" fmla="*/ 6691947 h 6858000"/>
              <a:gd name="connsiteX458" fmla="*/ 1203370 w 7467600"/>
              <a:gd name="connsiteY458" fmla="*/ 6850676 h 6858000"/>
              <a:gd name="connsiteX459" fmla="*/ 1203671 w 7467600"/>
              <a:gd name="connsiteY459" fmla="*/ 6858000 h 6858000"/>
              <a:gd name="connsiteX460" fmla="*/ 1143180 w 7467600"/>
              <a:gd name="connsiteY460" fmla="*/ 6858000 h 6858000"/>
              <a:gd name="connsiteX461" fmla="*/ 1142176 w 7467600"/>
              <a:gd name="connsiteY461" fmla="*/ 6766045 h 6858000"/>
              <a:gd name="connsiteX462" fmla="*/ 1067484 w 7467600"/>
              <a:gd name="connsiteY462" fmla="*/ 6858000 h 6858000"/>
              <a:gd name="connsiteX463" fmla="*/ 953928 w 7467600"/>
              <a:gd name="connsiteY463" fmla="*/ 6858000 h 6858000"/>
              <a:gd name="connsiteX464" fmla="*/ 959715 w 7467600"/>
              <a:gd name="connsiteY464" fmla="*/ 6850185 h 6858000"/>
              <a:gd name="connsiteX465" fmla="*/ 1483788 w 7467600"/>
              <a:gd name="connsiteY465" fmla="*/ 6259174 h 6858000"/>
              <a:gd name="connsiteX466" fmla="*/ 1100671 w 7467600"/>
              <a:gd name="connsiteY466" fmla="*/ 6252137 h 6858000"/>
              <a:gd name="connsiteX467" fmla="*/ 1090144 w 7467600"/>
              <a:gd name="connsiteY467" fmla="*/ 6256748 h 6858000"/>
              <a:gd name="connsiteX468" fmla="*/ 1095872 w 7467600"/>
              <a:gd name="connsiteY468" fmla="*/ 6271892 h 6858000"/>
              <a:gd name="connsiteX469" fmla="*/ 262785 w 7467600"/>
              <a:gd name="connsiteY469" fmla="*/ 6845450 h 6858000"/>
              <a:gd name="connsiteX470" fmla="*/ 209968 w 7467600"/>
              <a:gd name="connsiteY470" fmla="*/ 6770713 h 6858000"/>
              <a:gd name="connsiteX471" fmla="*/ 873460 w 7467600"/>
              <a:gd name="connsiteY471" fmla="*/ 6253768 h 6858000"/>
              <a:gd name="connsiteX472" fmla="*/ 192686 w 7467600"/>
              <a:gd name="connsiteY472" fmla="*/ 5849257 h 6858000"/>
              <a:gd name="connsiteX473" fmla="*/ 4696 w 7467600"/>
              <a:gd name="connsiteY473" fmla="*/ 5697668 h 6858000"/>
              <a:gd name="connsiteX474" fmla="*/ 0 w 7467600"/>
              <a:gd name="connsiteY474" fmla="*/ 5689984 h 6858000"/>
              <a:gd name="connsiteX475" fmla="*/ 0 w 7467600"/>
              <a:gd name="connsiteY475" fmla="*/ 5513472 h 6858000"/>
              <a:gd name="connsiteX476" fmla="*/ 174101 w 7467600"/>
              <a:gd name="connsiteY476" fmla="*/ 5620277 h 6858000"/>
              <a:gd name="connsiteX477" fmla="*/ 891800 w 7467600"/>
              <a:gd name="connsiteY477" fmla="*/ 6036935 h 6858000"/>
              <a:gd name="connsiteX478" fmla="*/ 1072219 w 7467600"/>
              <a:gd name="connsiteY478" fmla="*/ 6169443 h 6858000"/>
              <a:gd name="connsiteX479" fmla="*/ 1074117 w 7467600"/>
              <a:gd name="connsiteY479" fmla="*/ 6170301 h 6858000"/>
              <a:gd name="connsiteX480" fmla="*/ 1083114 w 7467600"/>
              <a:gd name="connsiteY480" fmla="*/ 6174131 h 6858000"/>
              <a:gd name="connsiteX481" fmla="*/ 1543010 w 7467600"/>
              <a:gd name="connsiteY481" fmla="*/ 6191140 h 6858000"/>
              <a:gd name="connsiteX482" fmla="*/ 1551080 w 7467600"/>
              <a:gd name="connsiteY482" fmla="*/ 6195006 h 6858000"/>
              <a:gd name="connsiteX483" fmla="*/ 2345443 w 7467600"/>
              <a:gd name="connsiteY483" fmla="*/ 5549882 h 6858000"/>
              <a:gd name="connsiteX484" fmla="*/ 1721499 w 7467600"/>
              <a:gd name="connsiteY484" fmla="*/ 5599969 h 6858000"/>
              <a:gd name="connsiteX485" fmla="*/ 767716 w 7467600"/>
              <a:gd name="connsiteY485" fmla="*/ 5472768 h 6858000"/>
              <a:gd name="connsiteX486" fmla="*/ 722147 w 7467600"/>
              <a:gd name="connsiteY486" fmla="*/ 5393091 h 6858000"/>
              <a:gd name="connsiteX487" fmla="*/ 1485552 w 7467600"/>
              <a:gd name="connsiteY487" fmla="*/ 5313202 h 6858000"/>
              <a:gd name="connsiteX488" fmla="*/ 2143004 w 7467600"/>
              <a:gd name="connsiteY488" fmla="*/ 5402420 h 6858000"/>
              <a:gd name="connsiteX489" fmla="*/ 1933391 w 7467600"/>
              <a:gd name="connsiteY489" fmla="*/ 5156971 h 6858000"/>
              <a:gd name="connsiteX490" fmla="*/ 1827118 w 7467600"/>
              <a:gd name="connsiteY490" fmla="*/ 4968410 h 6858000"/>
              <a:gd name="connsiteX491" fmla="*/ 1837349 w 7467600"/>
              <a:gd name="connsiteY491" fmla="*/ 4956357 h 6858000"/>
              <a:gd name="connsiteX492" fmla="*/ 2162835 w 7467600"/>
              <a:gd name="connsiteY492" fmla="*/ 5187853 h 6858000"/>
              <a:gd name="connsiteX493" fmla="*/ 2257167 w 7467600"/>
              <a:gd name="connsiteY493" fmla="*/ 5462123 h 6858000"/>
              <a:gd name="connsiteX494" fmla="*/ 2261598 w 7467600"/>
              <a:gd name="connsiteY494" fmla="*/ 5467998 h 6858000"/>
              <a:gd name="connsiteX495" fmla="*/ 2437177 w 7467600"/>
              <a:gd name="connsiteY495" fmla="*/ 5479608 h 6858000"/>
              <a:gd name="connsiteX496" fmla="*/ 2445247 w 7467600"/>
              <a:gd name="connsiteY496" fmla="*/ 5483476 h 6858000"/>
              <a:gd name="connsiteX497" fmla="*/ 2743626 w 7467600"/>
              <a:gd name="connsiteY497" fmla="*/ 5304819 h 6858000"/>
              <a:gd name="connsiteX498" fmla="*/ 3048102 w 7467600"/>
              <a:gd name="connsiteY498" fmla="*/ 5150595 h 6858000"/>
              <a:gd name="connsiteX499" fmla="*/ 1799414 w 7467600"/>
              <a:gd name="connsiteY499" fmla="*/ 4694732 h 6858000"/>
              <a:gd name="connsiteX500" fmla="*/ 1771735 w 7467600"/>
              <a:gd name="connsiteY500" fmla="*/ 4619929 h 6858000"/>
              <a:gd name="connsiteX501" fmla="*/ 3104273 w 7467600"/>
              <a:gd name="connsiteY501" fmla="*/ 5076159 h 6858000"/>
              <a:gd name="connsiteX502" fmla="*/ 3113245 w 7467600"/>
              <a:gd name="connsiteY502" fmla="*/ 5090705 h 6858000"/>
              <a:gd name="connsiteX503" fmla="*/ 3126294 w 7467600"/>
              <a:gd name="connsiteY503" fmla="*/ 5114400 h 6858000"/>
              <a:gd name="connsiteX504" fmla="*/ 3937433 w 7467600"/>
              <a:gd name="connsiteY504" fmla="*/ 4830473 h 6858000"/>
              <a:gd name="connsiteX505" fmla="*/ 3590475 w 7467600"/>
              <a:gd name="connsiteY505" fmla="*/ 4597974 h 6858000"/>
              <a:gd name="connsiteX506" fmla="*/ 3100264 w 7467600"/>
              <a:gd name="connsiteY506" fmla="*/ 4579845 h 6858000"/>
              <a:gd name="connsiteX507" fmla="*/ 2183576 w 7467600"/>
              <a:gd name="connsiteY507" fmla="*/ 4227150 h 6858000"/>
              <a:gd name="connsiteX508" fmla="*/ 2151029 w 7467600"/>
              <a:gd name="connsiteY508" fmla="*/ 4146947 h 6858000"/>
              <a:gd name="connsiteX509" fmla="*/ 3563434 w 7467600"/>
              <a:gd name="connsiteY509" fmla="*/ 4469115 h 6858000"/>
              <a:gd name="connsiteX510" fmla="*/ 3177952 w 7467600"/>
              <a:gd name="connsiteY510" fmla="*/ 3657386 h 6858000"/>
              <a:gd name="connsiteX511" fmla="*/ 3189263 w 7467600"/>
              <a:gd name="connsiteY511" fmla="*/ 3625726 h 6858000"/>
              <a:gd name="connsiteX512" fmla="*/ 3560912 w 7467600"/>
              <a:gd name="connsiteY512" fmla="*/ 4079863 h 6858000"/>
              <a:gd name="connsiteX513" fmla="*/ 3626636 w 7467600"/>
              <a:gd name="connsiteY513" fmla="*/ 4512230 h 6858000"/>
              <a:gd name="connsiteX514" fmla="*/ 3653088 w 7467600"/>
              <a:gd name="connsiteY514" fmla="*/ 4521417 h 6858000"/>
              <a:gd name="connsiteX515" fmla="*/ 3988128 w 7467600"/>
              <a:gd name="connsiteY515" fmla="*/ 4817267 h 6858000"/>
              <a:gd name="connsiteX516" fmla="*/ 4830582 w 7467600"/>
              <a:gd name="connsiteY516" fmla="*/ 4676000 h 6858000"/>
              <a:gd name="connsiteX517" fmla="*/ 4830100 w 7467600"/>
              <a:gd name="connsiteY517" fmla="*/ 4675554 h 6858000"/>
              <a:gd name="connsiteX518" fmla="*/ 4036318 w 7467600"/>
              <a:gd name="connsiteY518" fmla="*/ 4147013 h 6858000"/>
              <a:gd name="connsiteX519" fmla="*/ 3432098 w 7467600"/>
              <a:gd name="connsiteY519" fmla="*/ 3537312 h 6858000"/>
              <a:gd name="connsiteX520" fmla="*/ 3446761 w 7467600"/>
              <a:gd name="connsiteY520" fmla="*/ 3461278 h 6858000"/>
              <a:gd name="connsiteX521" fmla="*/ 4419733 w 7467600"/>
              <a:gd name="connsiteY521" fmla="*/ 3963555 h 6858000"/>
              <a:gd name="connsiteX522" fmla="*/ 4781371 w 7467600"/>
              <a:gd name="connsiteY522" fmla="*/ 4458604 h 6858000"/>
              <a:gd name="connsiteX523" fmla="*/ 4780440 w 7467600"/>
              <a:gd name="connsiteY523" fmla="*/ 4470290 h 6858000"/>
              <a:gd name="connsiteX524" fmla="*/ 4898954 w 7467600"/>
              <a:gd name="connsiteY524" fmla="*/ 4662092 h 6858000"/>
              <a:gd name="connsiteX525" fmla="*/ 4900699 w 7467600"/>
              <a:gd name="connsiteY525" fmla="*/ 4670867 h 6858000"/>
              <a:gd name="connsiteX526" fmla="*/ 5714511 w 7467600"/>
              <a:gd name="connsiteY526" fmla="*/ 4663483 h 6858000"/>
              <a:gd name="connsiteX527" fmla="*/ 5464793 w 7467600"/>
              <a:gd name="connsiteY527" fmla="*/ 4393556 h 6858000"/>
              <a:gd name="connsiteX528" fmla="*/ 5461897 w 7467600"/>
              <a:gd name="connsiteY528" fmla="*/ 4390879 h 6858000"/>
              <a:gd name="connsiteX529" fmla="*/ 4294126 w 7467600"/>
              <a:gd name="connsiteY529" fmla="*/ 3303048 h 6858000"/>
              <a:gd name="connsiteX530" fmla="*/ 4305321 w 7467600"/>
              <a:gd name="connsiteY530" fmla="*/ 3256953 h 6858000"/>
              <a:gd name="connsiteX531" fmla="*/ 4949299 w 7467600"/>
              <a:gd name="connsiteY531" fmla="*/ 3766336 h 6858000"/>
              <a:gd name="connsiteX532" fmla="*/ 5291452 w 7467600"/>
              <a:gd name="connsiteY532" fmla="*/ 4076801 h 6858000"/>
              <a:gd name="connsiteX533" fmla="*/ 5434998 w 7467600"/>
              <a:gd name="connsiteY533" fmla="*/ 4254100 h 6858000"/>
              <a:gd name="connsiteX534" fmla="*/ 5351015 w 7467600"/>
              <a:gd name="connsiteY534" fmla="*/ 3760989 h 6858000"/>
              <a:gd name="connsiteX535" fmla="*/ 5413780 w 7467600"/>
              <a:gd name="connsiteY535" fmla="*/ 2966265 h 6858000"/>
              <a:gd name="connsiteX536" fmla="*/ 5425627 w 7467600"/>
              <a:gd name="connsiteY536" fmla="*/ 2954192 h 6858000"/>
              <a:gd name="connsiteX537" fmla="*/ 6604735 w 7467600"/>
              <a:gd name="connsiteY537" fmla="*/ 2041381 h 6858000"/>
              <a:gd name="connsiteX538" fmla="*/ 7204487 w 7467600"/>
              <a:gd name="connsiteY538" fmla="*/ 2742112 h 6858000"/>
              <a:gd name="connsiteX539" fmla="*/ 7131592 w 7467600"/>
              <a:gd name="connsiteY539" fmla="*/ 2672096 h 6858000"/>
              <a:gd name="connsiteX540" fmla="*/ 6996344 w 7467600"/>
              <a:gd name="connsiteY540" fmla="*/ 2518310 h 6858000"/>
              <a:gd name="connsiteX541" fmla="*/ 6735495 w 7467600"/>
              <a:gd name="connsiteY541" fmla="*/ 2196890 h 6858000"/>
              <a:gd name="connsiteX542" fmla="*/ 6721901 w 7467600"/>
              <a:gd name="connsiteY542" fmla="*/ 2179274 h 6858000"/>
              <a:gd name="connsiteX543" fmla="*/ 6604735 w 7467600"/>
              <a:gd name="connsiteY543" fmla="*/ 2041381 h 6858000"/>
              <a:gd name="connsiteX544" fmla="*/ 6591670 w 7467600"/>
              <a:gd name="connsiteY544" fmla="*/ 1988277 h 6858000"/>
              <a:gd name="connsiteX545" fmla="*/ 6747349 w 7467600"/>
              <a:gd name="connsiteY545" fmla="*/ 2160069 h 6858000"/>
              <a:gd name="connsiteX546" fmla="*/ 6760943 w 7467600"/>
              <a:gd name="connsiteY546" fmla="*/ 2177686 h 6858000"/>
              <a:gd name="connsiteX547" fmla="*/ 7021065 w 7467600"/>
              <a:gd name="connsiteY547" fmla="*/ 2498102 h 6858000"/>
              <a:gd name="connsiteX548" fmla="*/ 7155223 w 7467600"/>
              <a:gd name="connsiteY548" fmla="*/ 2650386 h 6858000"/>
              <a:gd name="connsiteX549" fmla="*/ 7203167 w 7467600"/>
              <a:gd name="connsiteY549" fmla="*/ 2697288 h 6858000"/>
              <a:gd name="connsiteX550" fmla="*/ 6937703 w 7467600"/>
              <a:gd name="connsiteY550" fmla="*/ 2321981 h 6858000"/>
              <a:gd name="connsiteX551" fmla="*/ 6591670 w 7467600"/>
              <a:gd name="connsiteY551" fmla="*/ 1988277 h 6858000"/>
              <a:gd name="connsiteX552" fmla="*/ 5798671 w 7467600"/>
              <a:gd name="connsiteY552" fmla="*/ 1981601 h 6858000"/>
              <a:gd name="connsiteX553" fmla="*/ 5754709 w 7467600"/>
              <a:gd name="connsiteY553" fmla="*/ 2071454 h 6858000"/>
              <a:gd name="connsiteX554" fmla="*/ 5763044 w 7467600"/>
              <a:gd name="connsiteY554" fmla="*/ 2842206 h 6858000"/>
              <a:gd name="connsiteX555" fmla="*/ 5764974 w 7467600"/>
              <a:gd name="connsiteY555" fmla="*/ 2799609 h 6858000"/>
              <a:gd name="connsiteX556" fmla="*/ 5767665 w 7467600"/>
              <a:gd name="connsiteY556" fmla="*/ 2666409 h 6858000"/>
              <a:gd name="connsiteX557" fmla="*/ 5763055 w 7467600"/>
              <a:gd name="connsiteY557" fmla="*/ 2579705 h 6858000"/>
              <a:gd name="connsiteX558" fmla="*/ 5758079 w 7467600"/>
              <a:gd name="connsiteY558" fmla="*/ 2492508 h 6858000"/>
              <a:gd name="connsiteX559" fmla="*/ 5779325 w 7467600"/>
              <a:gd name="connsiteY559" fmla="*/ 2197069 h 6858000"/>
              <a:gd name="connsiteX560" fmla="*/ 5798671 w 7467600"/>
              <a:gd name="connsiteY560" fmla="*/ 1981601 h 6858000"/>
              <a:gd name="connsiteX561" fmla="*/ 5829202 w 7467600"/>
              <a:gd name="connsiteY561" fmla="*/ 1971679 h 6858000"/>
              <a:gd name="connsiteX562" fmla="*/ 5809558 w 7467600"/>
              <a:gd name="connsiteY562" fmla="*/ 2198043 h 6858000"/>
              <a:gd name="connsiteX563" fmla="*/ 5788653 w 7467600"/>
              <a:gd name="connsiteY563" fmla="*/ 2489430 h 6858000"/>
              <a:gd name="connsiteX564" fmla="*/ 5793439 w 7467600"/>
              <a:gd name="connsiteY564" fmla="*/ 2575235 h 6858000"/>
              <a:gd name="connsiteX565" fmla="*/ 5796837 w 7467600"/>
              <a:gd name="connsiteY565" fmla="*/ 2637633 h 6858000"/>
              <a:gd name="connsiteX566" fmla="*/ 5818614 w 7467600"/>
              <a:gd name="connsiteY566" fmla="*/ 2473055 h 6858000"/>
              <a:gd name="connsiteX567" fmla="*/ 5829202 w 7467600"/>
              <a:gd name="connsiteY567" fmla="*/ 1971679 h 6858000"/>
              <a:gd name="connsiteX568" fmla="*/ 5911389 w 7467600"/>
              <a:gd name="connsiteY568" fmla="*/ 1898371 h 6858000"/>
              <a:gd name="connsiteX569" fmla="*/ 6237627 w 7467600"/>
              <a:gd name="connsiteY569" fmla="*/ 2231921 h 6858000"/>
              <a:gd name="connsiteX570" fmla="*/ 5911389 w 7467600"/>
              <a:gd name="connsiteY570" fmla="*/ 1898371 h 6858000"/>
              <a:gd name="connsiteX571" fmla="*/ 6944437 w 7467600"/>
              <a:gd name="connsiteY571" fmla="*/ 1575402 h 6858000"/>
              <a:gd name="connsiteX572" fmla="*/ 6304730 w 7467600"/>
              <a:gd name="connsiteY572" fmla="*/ 1766654 h 6858000"/>
              <a:gd name="connsiteX573" fmla="*/ 6944437 w 7467600"/>
              <a:gd name="connsiteY573" fmla="*/ 1575402 h 6858000"/>
              <a:gd name="connsiteX574" fmla="*/ 7019523 w 7467600"/>
              <a:gd name="connsiteY574" fmla="*/ 1519450 h 6858000"/>
              <a:gd name="connsiteX575" fmla="*/ 6298091 w 7467600"/>
              <a:gd name="connsiteY575" fmla="*/ 1737122 h 6858000"/>
              <a:gd name="connsiteX576" fmla="*/ 7019523 w 7467600"/>
              <a:gd name="connsiteY576" fmla="*/ 1519450 h 6858000"/>
              <a:gd name="connsiteX577" fmla="*/ 2399523 w 7467600"/>
              <a:gd name="connsiteY577" fmla="*/ 1428234 h 6858000"/>
              <a:gd name="connsiteX578" fmla="*/ 2224982 w 7467600"/>
              <a:gd name="connsiteY578" fmla="*/ 1826201 h 6858000"/>
              <a:gd name="connsiteX579" fmla="*/ 2096099 w 7467600"/>
              <a:gd name="connsiteY579" fmla="*/ 2345900 h 6858000"/>
              <a:gd name="connsiteX580" fmla="*/ 2283317 w 7467600"/>
              <a:gd name="connsiteY580" fmla="*/ 1796925 h 6858000"/>
              <a:gd name="connsiteX581" fmla="*/ 2399523 w 7467600"/>
              <a:gd name="connsiteY581" fmla="*/ 1428234 h 6858000"/>
              <a:gd name="connsiteX582" fmla="*/ 2448558 w 7467600"/>
              <a:gd name="connsiteY582" fmla="*/ 1373435 h 6858000"/>
              <a:gd name="connsiteX583" fmla="*/ 2312521 w 7467600"/>
              <a:gd name="connsiteY583" fmla="*/ 1806140 h 6858000"/>
              <a:gd name="connsiteX584" fmla="*/ 2127533 w 7467600"/>
              <a:gd name="connsiteY584" fmla="*/ 2348380 h 6858000"/>
              <a:gd name="connsiteX585" fmla="*/ 2358080 w 7467600"/>
              <a:gd name="connsiteY585" fmla="*/ 1866134 h 6858000"/>
              <a:gd name="connsiteX586" fmla="*/ 2407436 w 7467600"/>
              <a:gd name="connsiteY586" fmla="*/ 1651070 h 6858000"/>
              <a:gd name="connsiteX587" fmla="*/ 2448558 w 7467600"/>
              <a:gd name="connsiteY587" fmla="*/ 1373435 h 6858000"/>
              <a:gd name="connsiteX588" fmla="*/ 278707 w 7467600"/>
              <a:gd name="connsiteY588" fmla="*/ 1352270 h 6858000"/>
              <a:gd name="connsiteX589" fmla="*/ 321570 w 7467600"/>
              <a:gd name="connsiteY589" fmla="*/ 1861610 h 6858000"/>
              <a:gd name="connsiteX590" fmla="*/ 294281 w 7467600"/>
              <a:gd name="connsiteY590" fmla="*/ 1440658 h 6858000"/>
              <a:gd name="connsiteX591" fmla="*/ 278707 w 7467600"/>
              <a:gd name="connsiteY591" fmla="*/ 1352270 h 6858000"/>
              <a:gd name="connsiteX592" fmla="*/ 1423821 w 7467600"/>
              <a:gd name="connsiteY592" fmla="*/ 1351958 h 6858000"/>
              <a:gd name="connsiteX593" fmla="*/ 1638521 w 7467600"/>
              <a:gd name="connsiteY593" fmla="*/ 1908470 h 6858000"/>
              <a:gd name="connsiteX594" fmla="*/ 1754199 w 7467600"/>
              <a:gd name="connsiteY594" fmla="*/ 2149284 h 6858000"/>
              <a:gd name="connsiteX595" fmla="*/ 1908359 w 7467600"/>
              <a:gd name="connsiteY595" fmla="*/ 2364988 h 6858000"/>
              <a:gd name="connsiteX596" fmla="*/ 1647661 w 7467600"/>
              <a:gd name="connsiteY596" fmla="*/ 1825945 h 6858000"/>
              <a:gd name="connsiteX597" fmla="*/ 1423821 w 7467600"/>
              <a:gd name="connsiteY597" fmla="*/ 1351958 h 6858000"/>
              <a:gd name="connsiteX598" fmla="*/ 1431890 w 7467600"/>
              <a:gd name="connsiteY598" fmla="*/ 1306475 h 6858000"/>
              <a:gd name="connsiteX599" fmla="*/ 1507597 w 7467600"/>
              <a:gd name="connsiteY599" fmla="*/ 1446132 h 6858000"/>
              <a:gd name="connsiteX600" fmla="*/ 1674586 w 7467600"/>
              <a:gd name="connsiteY600" fmla="*/ 1813832 h 6858000"/>
              <a:gd name="connsiteX601" fmla="*/ 1815950 w 7467600"/>
              <a:gd name="connsiteY601" fmla="*/ 2128564 h 6858000"/>
              <a:gd name="connsiteX602" fmla="*/ 1984242 w 7467600"/>
              <a:gd name="connsiteY602" fmla="*/ 2430829 h 6858000"/>
              <a:gd name="connsiteX603" fmla="*/ 2014023 w 7467600"/>
              <a:gd name="connsiteY603" fmla="*/ 2450995 h 6858000"/>
              <a:gd name="connsiteX604" fmla="*/ 1747337 w 7467600"/>
              <a:gd name="connsiteY604" fmla="*/ 1855264 h 6858000"/>
              <a:gd name="connsiteX605" fmla="*/ 1533749 w 7467600"/>
              <a:gd name="connsiteY605" fmla="*/ 1478656 h 6858000"/>
              <a:gd name="connsiteX606" fmla="*/ 1431890 w 7467600"/>
              <a:gd name="connsiteY606" fmla="*/ 1306475 h 6858000"/>
              <a:gd name="connsiteX607" fmla="*/ 5052692 w 7467600"/>
              <a:gd name="connsiteY607" fmla="*/ 1292994 h 6858000"/>
              <a:gd name="connsiteX608" fmla="*/ 5200661 w 7467600"/>
              <a:gd name="connsiteY608" fmla="*/ 1635186 h 6858000"/>
              <a:gd name="connsiteX609" fmla="*/ 5297138 w 7467600"/>
              <a:gd name="connsiteY609" fmla="*/ 1906351 h 6858000"/>
              <a:gd name="connsiteX610" fmla="*/ 5052692 w 7467600"/>
              <a:gd name="connsiteY610" fmla="*/ 1292994 h 6858000"/>
              <a:gd name="connsiteX611" fmla="*/ 5009948 w 7467600"/>
              <a:gd name="connsiteY611" fmla="*/ 1273619 h 6858000"/>
              <a:gd name="connsiteX612" fmla="*/ 5121777 w 7467600"/>
              <a:gd name="connsiteY612" fmla="*/ 1654213 h 6858000"/>
              <a:gd name="connsiteX613" fmla="*/ 5293545 w 7467600"/>
              <a:gd name="connsiteY613" fmla="*/ 2072247 h 6858000"/>
              <a:gd name="connsiteX614" fmla="*/ 5294042 w 7467600"/>
              <a:gd name="connsiteY614" fmla="*/ 2065019 h 6858000"/>
              <a:gd name="connsiteX615" fmla="*/ 5171936 w 7467600"/>
              <a:gd name="connsiteY615" fmla="*/ 1647613 h 6858000"/>
              <a:gd name="connsiteX616" fmla="*/ 5009948 w 7467600"/>
              <a:gd name="connsiteY616" fmla="*/ 1273619 h 6858000"/>
              <a:gd name="connsiteX617" fmla="*/ 655236 w 7467600"/>
              <a:gd name="connsiteY617" fmla="*/ 1268632 h 6858000"/>
              <a:gd name="connsiteX618" fmla="*/ 839521 w 7467600"/>
              <a:gd name="connsiteY618" fmla="*/ 1685315 h 6858000"/>
              <a:gd name="connsiteX619" fmla="*/ 1109416 w 7467600"/>
              <a:gd name="connsiteY619" fmla="*/ 2061663 h 6858000"/>
              <a:gd name="connsiteX620" fmla="*/ 1298300 w 7467600"/>
              <a:gd name="connsiteY620" fmla="*/ 2247742 h 6858000"/>
              <a:gd name="connsiteX621" fmla="*/ 1125871 w 7467600"/>
              <a:gd name="connsiteY621" fmla="*/ 1989513 h 6858000"/>
              <a:gd name="connsiteX622" fmla="*/ 981574 w 7467600"/>
              <a:gd name="connsiteY622" fmla="*/ 1783157 h 6858000"/>
              <a:gd name="connsiteX623" fmla="*/ 922198 w 7467600"/>
              <a:gd name="connsiteY623" fmla="*/ 1677437 h 6858000"/>
              <a:gd name="connsiteX624" fmla="*/ 869293 w 7467600"/>
              <a:gd name="connsiteY624" fmla="*/ 1583214 h 6858000"/>
              <a:gd name="connsiteX625" fmla="*/ 751431 w 7467600"/>
              <a:gd name="connsiteY625" fmla="*/ 1405731 h 6858000"/>
              <a:gd name="connsiteX626" fmla="*/ 655236 w 7467600"/>
              <a:gd name="connsiteY626" fmla="*/ 1268632 h 6858000"/>
              <a:gd name="connsiteX627" fmla="*/ 6516292 w 7467600"/>
              <a:gd name="connsiteY627" fmla="*/ 1263064 h 6858000"/>
              <a:gd name="connsiteX628" fmla="*/ 5736320 w 7467600"/>
              <a:gd name="connsiteY628" fmla="*/ 1501803 h 6858000"/>
              <a:gd name="connsiteX629" fmla="*/ 6516292 w 7467600"/>
              <a:gd name="connsiteY629" fmla="*/ 1263064 h 6858000"/>
              <a:gd name="connsiteX630" fmla="*/ 291466 w 7467600"/>
              <a:gd name="connsiteY630" fmla="*/ 1250369 h 6858000"/>
              <a:gd name="connsiteX631" fmla="*/ 323180 w 7467600"/>
              <a:gd name="connsiteY631" fmla="*/ 1435283 h 6858000"/>
              <a:gd name="connsiteX632" fmla="*/ 349381 w 7467600"/>
              <a:gd name="connsiteY632" fmla="*/ 1875041 h 6858000"/>
              <a:gd name="connsiteX633" fmla="*/ 374363 w 7467600"/>
              <a:gd name="connsiteY633" fmla="*/ 1506494 h 6858000"/>
              <a:gd name="connsiteX634" fmla="*/ 302168 w 7467600"/>
              <a:gd name="connsiteY634" fmla="*/ 1274495 h 6858000"/>
              <a:gd name="connsiteX635" fmla="*/ 291466 w 7467600"/>
              <a:gd name="connsiteY635" fmla="*/ 1250369 h 6858000"/>
              <a:gd name="connsiteX636" fmla="*/ 678222 w 7467600"/>
              <a:gd name="connsiteY636" fmla="*/ 1248670 h 6858000"/>
              <a:gd name="connsiteX637" fmla="*/ 775536 w 7467600"/>
              <a:gd name="connsiteY637" fmla="*/ 1388015 h 6858000"/>
              <a:gd name="connsiteX638" fmla="*/ 894529 w 7467600"/>
              <a:gd name="connsiteY638" fmla="*/ 1567739 h 6858000"/>
              <a:gd name="connsiteX639" fmla="*/ 948000 w 7467600"/>
              <a:gd name="connsiteY639" fmla="*/ 1663088 h 6858000"/>
              <a:gd name="connsiteX640" fmla="*/ 1006812 w 7467600"/>
              <a:gd name="connsiteY640" fmla="*/ 1767683 h 6858000"/>
              <a:gd name="connsiteX641" fmla="*/ 1149133 w 7467600"/>
              <a:gd name="connsiteY641" fmla="*/ 1971513 h 6858000"/>
              <a:gd name="connsiteX642" fmla="*/ 1333952 w 7467600"/>
              <a:gd name="connsiteY642" fmla="*/ 2251620 h 6858000"/>
              <a:gd name="connsiteX643" fmla="*/ 1337329 w 7467600"/>
              <a:gd name="connsiteY643" fmla="*/ 2258350 h 6858000"/>
              <a:gd name="connsiteX644" fmla="*/ 1014726 w 7467600"/>
              <a:gd name="connsiteY644" fmla="*/ 1615556 h 6858000"/>
              <a:gd name="connsiteX645" fmla="*/ 678222 w 7467600"/>
              <a:gd name="connsiteY645" fmla="*/ 1248670 h 6858000"/>
              <a:gd name="connsiteX646" fmla="*/ 6691602 w 7467600"/>
              <a:gd name="connsiteY646" fmla="*/ 1140573 h 6858000"/>
              <a:gd name="connsiteX647" fmla="*/ 6571100 w 7467600"/>
              <a:gd name="connsiteY647" fmla="*/ 1183662 h 6858000"/>
              <a:gd name="connsiteX648" fmla="*/ 6241687 w 7467600"/>
              <a:gd name="connsiteY648" fmla="*/ 1257600 h 6858000"/>
              <a:gd name="connsiteX649" fmla="*/ 5693009 w 7467600"/>
              <a:gd name="connsiteY649" fmla="*/ 1478256 h 6858000"/>
              <a:gd name="connsiteX650" fmla="*/ 6548420 w 7467600"/>
              <a:gd name="connsiteY650" fmla="*/ 1214599 h 6858000"/>
              <a:gd name="connsiteX651" fmla="*/ 6605473 w 7467600"/>
              <a:gd name="connsiteY651" fmla="*/ 1184686 h 6858000"/>
              <a:gd name="connsiteX652" fmla="*/ 6691602 w 7467600"/>
              <a:gd name="connsiteY652" fmla="*/ 1140573 h 6858000"/>
              <a:gd name="connsiteX653" fmla="*/ 4002475 w 7467600"/>
              <a:gd name="connsiteY653" fmla="*/ 1037802 h 6858000"/>
              <a:gd name="connsiteX654" fmla="*/ 4000324 w 7467600"/>
              <a:gd name="connsiteY654" fmla="*/ 1039362 h 6858000"/>
              <a:gd name="connsiteX655" fmla="*/ 4002862 w 7467600"/>
              <a:gd name="connsiteY655" fmla="*/ 1042866 h 6858000"/>
              <a:gd name="connsiteX656" fmla="*/ 4002475 w 7467600"/>
              <a:gd name="connsiteY656" fmla="*/ 1037802 h 6858000"/>
              <a:gd name="connsiteX657" fmla="*/ 506322 w 7467600"/>
              <a:gd name="connsiteY657" fmla="*/ 1020997 h 6858000"/>
              <a:gd name="connsiteX658" fmla="*/ 533068 w 7467600"/>
              <a:gd name="connsiteY658" fmla="*/ 1029409 h 6858000"/>
              <a:gd name="connsiteX659" fmla="*/ 1232525 w 7467600"/>
              <a:gd name="connsiteY659" fmla="*/ 1804675 h 6858000"/>
              <a:gd name="connsiteX660" fmla="*/ 1388858 w 7467600"/>
              <a:gd name="connsiteY660" fmla="*/ 2368011 h 6858000"/>
              <a:gd name="connsiteX661" fmla="*/ 1384098 w 7467600"/>
              <a:gd name="connsiteY661" fmla="*/ 2378125 h 6858000"/>
              <a:gd name="connsiteX662" fmla="*/ 1425393 w 7467600"/>
              <a:gd name="connsiteY662" fmla="*/ 2589124 h 6858000"/>
              <a:gd name="connsiteX663" fmla="*/ 1424001 w 7467600"/>
              <a:gd name="connsiteY663" fmla="*/ 2597541 h 6858000"/>
              <a:gd name="connsiteX664" fmla="*/ 2152729 w 7467600"/>
              <a:gd name="connsiteY664" fmla="*/ 2864487 h 6858000"/>
              <a:gd name="connsiteX665" fmla="*/ 2020609 w 7467600"/>
              <a:gd name="connsiteY665" fmla="*/ 2539671 h 6858000"/>
              <a:gd name="connsiteX666" fmla="*/ 2018920 w 7467600"/>
              <a:gd name="connsiteY666" fmla="*/ 2536309 h 6858000"/>
              <a:gd name="connsiteX667" fmla="*/ 1342441 w 7467600"/>
              <a:gd name="connsiteY667" fmla="*/ 1173017 h 6858000"/>
              <a:gd name="connsiteX668" fmla="*/ 1367925 w 7467600"/>
              <a:gd name="connsiteY668" fmla="*/ 1135648 h 6858000"/>
              <a:gd name="connsiteX669" fmla="*/ 1771401 w 7467600"/>
              <a:gd name="connsiteY669" fmla="*/ 1806673 h 6858000"/>
              <a:gd name="connsiteX670" fmla="*/ 1972385 w 7467600"/>
              <a:gd name="connsiteY670" fmla="*/ 2198735 h 6858000"/>
              <a:gd name="connsiteX671" fmla="*/ 2040892 w 7467600"/>
              <a:gd name="connsiteY671" fmla="*/ 2405205 h 6858000"/>
              <a:gd name="connsiteX672" fmla="*/ 2131689 w 7467600"/>
              <a:gd name="connsiteY672" fmla="*/ 1936926 h 6858000"/>
              <a:gd name="connsiteX673" fmla="*/ 2454820 w 7467600"/>
              <a:gd name="connsiteY673" fmla="*/ 1248808 h 6858000"/>
              <a:gd name="connsiteX674" fmla="*/ 2492512 w 7467600"/>
              <a:gd name="connsiteY674" fmla="*/ 1302920 h 6858000"/>
              <a:gd name="connsiteX675" fmla="*/ 2081216 w 7467600"/>
              <a:gd name="connsiteY675" fmla="*/ 2527513 h 6858000"/>
              <a:gd name="connsiteX676" fmla="*/ 2081211 w 7467600"/>
              <a:gd name="connsiteY676" fmla="*/ 2528916 h 6858000"/>
              <a:gd name="connsiteX677" fmla="*/ 2199067 w 7467600"/>
              <a:gd name="connsiteY677" fmla="*/ 2884061 h 6858000"/>
              <a:gd name="connsiteX678" fmla="*/ 3192586 w 7467600"/>
              <a:gd name="connsiteY678" fmla="*/ 3411496 h 6858000"/>
              <a:gd name="connsiteX679" fmla="*/ 3182620 w 7467600"/>
              <a:gd name="connsiteY679" fmla="*/ 3483279 h 6858000"/>
              <a:gd name="connsiteX680" fmla="*/ 2435119 w 7467600"/>
              <a:gd name="connsiteY680" fmla="*/ 3080173 h 6858000"/>
              <a:gd name="connsiteX681" fmla="*/ 2410152 w 7467600"/>
              <a:gd name="connsiteY681" fmla="*/ 3063751 h 6858000"/>
              <a:gd name="connsiteX682" fmla="*/ 2408099 w 7467600"/>
              <a:gd name="connsiteY682" fmla="*/ 3064403 h 6858000"/>
              <a:gd name="connsiteX683" fmla="*/ 2407218 w 7467600"/>
              <a:gd name="connsiteY683" fmla="*/ 3070324 h 6858000"/>
              <a:gd name="connsiteX684" fmla="*/ 2380138 w 7467600"/>
              <a:gd name="connsiteY684" fmla="*/ 3099341 h 6858000"/>
              <a:gd name="connsiteX685" fmla="*/ 1765923 w 7467600"/>
              <a:gd name="connsiteY685" fmla="*/ 3581043 h 6858000"/>
              <a:gd name="connsiteX686" fmla="*/ 1702258 w 7467600"/>
              <a:gd name="connsiteY686" fmla="*/ 3612286 h 6858000"/>
              <a:gd name="connsiteX687" fmla="*/ 1538370 w 7467600"/>
              <a:gd name="connsiteY687" fmla="*/ 3811804 h 6858000"/>
              <a:gd name="connsiteX688" fmla="*/ 542867 w 7467600"/>
              <a:gd name="connsiteY688" fmla="*/ 4944092 h 6858000"/>
              <a:gd name="connsiteX689" fmla="*/ 515800 w 7467600"/>
              <a:gd name="connsiteY689" fmla="*/ 4862180 h 6858000"/>
              <a:gd name="connsiteX690" fmla="*/ 909145 w 7467600"/>
              <a:gd name="connsiteY690" fmla="*/ 4199225 h 6858000"/>
              <a:gd name="connsiteX691" fmla="*/ 1214067 w 7467600"/>
              <a:gd name="connsiteY691" fmla="*/ 3908561 h 6858000"/>
              <a:gd name="connsiteX692" fmla="*/ 640967 w 7467600"/>
              <a:gd name="connsiteY692" fmla="*/ 4105601 h 6858000"/>
              <a:gd name="connsiteX693" fmla="*/ 112563 w 7467600"/>
              <a:gd name="connsiteY693" fmla="*/ 4396952 h 6858000"/>
              <a:gd name="connsiteX694" fmla="*/ 0 w 7467600"/>
              <a:gd name="connsiteY694" fmla="*/ 4466006 h 6858000"/>
              <a:gd name="connsiteX695" fmla="*/ 0 w 7467600"/>
              <a:gd name="connsiteY695" fmla="*/ 4233763 h 6858000"/>
              <a:gd name="connsiteX696" fmla="*/ 36881 w 7467600"/>
              <a:gd name="connsiteY696" fmla="*/ 4200118 h 6858000"/>
              <a:gd name="connsiteX697" fmla="*/ 910534 w 7467600"/>
              <a:gd name="connsiteY697" fmla="*/ 3629753 h 6858000"/>
              <a:gd name="connsiteX698" fmla="*/ 1578717 w 7467600"/>
              <a:gd name="connsiteY698" fmla="*/ 3575982 h 6858000"/>
              <a:gd name="connsiteX699" fmla="*/ 2338780 w 7467600"/>
              <a:gd name="connsiteY699" fmla="*/ 3033725 h 6858000"/>
              <a:gd name="connsiteX700" fmla="*/ 1807991 w 7467600"/>
              <a:gd name="connsiteY700" fmla="*/ 2807184 h 6858000"/>
              <a:gd name="connsiteX701" fmla="*/ 1416358 w 7467600"/>
              <a:gd name="connsiteY701" fmla="*/ 3112571 h 6858000"/>
              <a:gd name="connsiteX702" fmla="*/ 939066 w 7467600"/>
              <a:gd name="connsiteY702" fmla="*/ 3378798 h 6858000"/>
              <a:gd name="connsiteX703" fmla="*/ 115099 w 7467600"/>
              <a:gd name="connsiteY703" fmla="*/ 3607650 h 6858000"/>
              <a:gd name="connsiteX704" fmla="*/ 97284 w 7467600"/>
              <a:gd name="connsiteY704" fmla="*/ 3520393 h 6858000"/>
              <a:gd name="connsiteX705" fmla="*/ 922050 w 7467600"/>
              <a:gd name="connsiteY705" fmla="*/ 3074867 h 6858000"/>
              <a:gd name="connsiteX706" fmla="*/ 1405265 w 7467600"/>
              <a:gd name="connsiteY706" fmla="*/ 3016319 h 6858000"/>
              <a:gd name="connsiteX707" fmla="*/ 1407512 w 7467600"/>
              <a:gd name="connsiteY707" fmla="*/ 3018001 h 6858000"/>
              <a:gd name="connsiteX708" fmla="*/ 1726266 w 7467600"/>
              <a:gd name="connsiteY708" fmla="*/ 2777274 h 6858000"/>
              <a:gd name="connsiteX709" fmla="*/ 625390 w 7467600"/>
              <a:gd name="connsiteY709" fmla="*/ 2514541 h 6858000"/>
              <a:gd name="connsiteX710" fmla="*/ 619799 w 7467600"/>
              <a:gd name="connsiteY710" fmla="*/ 2527180 h 6858000"/>
              <a:gd name="connsiteX711" fmla="*/ 310030 w 7467600"/>
              <a:gd name="connsiteY711" fmla="*/ 2771818 h 6858000"/>
              <a:gd name="connsiteX712" fmla="*/ 173877 w 7467600"/>
              <a:gd name="connsiteY712" fmla="*/ 2937056 h 6858000"/>
              <a:gd name="connsiteX713" fmla="*/ 77889 w 7467600"/>
              <a:gd name="connsiteY713" fmla="*/ 3138440 h 6858000"/>
              <a:gd name="connsiteX714" fmla="*/ 0 w 7467600"/>
              <a:gd name="connsiteY714" fmla="*/ 3271395 h 6858000"/>
              <a:gd name="connsiteX715" fmla="*/ 0 w 7467600"/>
              <a:gd name="connsiteY715" fmla="*/ 3153002 h 6858000"/>
              <a:gd name="connsiteX716" fmla="*/ 2386 w 7467600"/>
              <a:gd name="connsiteY716" fmla="*/ 3149203 h 6858000"/>
              <a:gd name="connsiteX717" fmla="*/ 89753 w 7467600"/>
              <a:gd name="connsiteY717" fmla="*/ 2987702 h 6858000"/>
              <a:gd name="connsiteX718" fmla="*/ 76869 w 7467600"/>
              <a:gd name="connsiteY718" fmla="*/ 3005404 h 6858000"/>
              <a:gd name="connsiteX719" fmla="*/ 32049 w 7467600"/>
              <a:gd name="connsiteY719" fmla="*/ 3065814 h 6858000"/>
              <a:gd name="connsiteX720" fmla="*/ 0 w 7467600"/>
              <a:gd name="connsiteY720" fmla="*/ 3108744 h 6858000"/>
              <a:gd name="connsiteX721" fmla="*/ 0 w 7467600"/>
              <a:gd name="connsiteY721" fmla="*/ 3058059 h 6858000"/>
              <a:gd name="connsiteX722" fmla="*/ 7610 w 7467600"/>
              <a:gd name="connsiteY722" fmla="*/ 3047889 h 6858000"/>
              <a:gd name="connsiteX723" fmla="*/ 52419 w 7467600"/>
              <a:gd name="connsiteY723" fmla="*/ 2987479 h 6858000"/>
              <a:gd name="connsiteX724" fmla="*/ 59142 w 7467600"/>
              <a:gd name="connsiteY724" fmla="*/ 2978488 h 6858000"/>
              <a:gd name="connsiteX725" fmla="*/ 0 w 7467600"/>
              <a:gd name="connsiteY725" fmla="*/ 3015334 h 6858000"/>
              <a:gd name="connsiteX726" fmla="*/ 0 w 7467600"/>
              <a:gd name="connsiteY726" fmla="*/ 2914286 h 6858000"/>
              <a:gd name="connsiteX727" fmla="*/ 36383 w 7467600"/>
              <a:gd name="connsiteY727" fmla="*/ 2901128 h 6858000"/>
              <a:gd name="connsiteX728" fmla="*/ 156329 w 7467600"/>
              <a:gd name="connsiteY728" fmla="*/ 2840533 h 6858000"/>
              <a:gd name="connsiteX729" fmla="*/ 358355 w 7467600"/>
              <a:gd name="connsiteY729" fmla="*/ 2620471 h 6858000"/>
              <a:gd name="connsiteX730" fmla="*/ 510577 w 7467600"/>
              <a:gd name="connsiteY730" fmla="*/ 2501244 h 6858000"/>
              <a:gd name="connsiteX731" fmla="*/ 211967 w 7467600"/>
              <a:gd name="connsiteY731" fmla="*/ 2479171 h 6858000"/>
              <a:gd name="connsiteX732" fmla="*/ 0 w 7467600"/>
              <a:gd name="connsiteY732" fmla="*/ 2476398 h 6858000"/>
              <a:gd name="connsiteX733" fmla="*/ 0 w 7467600"/>
              <a:gd name="connsiteY733" fmla="*/ 2389189 h 6858000"/>
              <a:gd name="connsiteX734" fmla="*/ 103062 w 7467600"/>
              <a:gd name="connsiteY734" fmla="*/ 2389518 h 6858000"/>
              <a:gd name="connsiteX735" fmla="*/ 510734 w 7467600"/>
              <a:gd name="connsiteY735" fmla="*/ 2416201 h 6858000"/>
              <a:gd name="connsiteX736" fmla="*/ 279257 w 7467600"/>
              <a:gd name="connsiteY736" fmla="*/ 2092102 h 6858000"/>
              <a:gd name="connsiteX737" fmla="*/ 65265 w 7467600"/>
              <a:gd name="connsiteY737" fmla="*/ 2006049 h 6858000"/>
              <a:gd name="connsiteX738" fmla="*/ 0 w 7467600"/>
              <a:gd name="connsiteY738" fmla="*/ 1982532 h 6858000"/>
              <a:gd name="connsiteX739" fmla="*/ 0 w 7467600"/>
              <a:gd name="connsiteY739" fmla="*/ 1912789 h 6858000"/>
              <a:gd name="connsiteX740" fmla="*/ 97460 w 7467600"/>
              <a:gd name="connsiteY740" fmla="*/ 1953725 h 6858000"/>
              <a:gd name="connsiteX741" fmla="*/ 221272 w 7467600"/>
              <a:gd name="connsiteY741" fmla="*/ 1980766 h 6858000"/>
              <a:gd name="connsiteX742" fmla="*/ 116765 w 7467600"/>
              <a:gd name="connsiteY742" fmla="*/ 1911033 h 6858000"/>
              <a:gd name="connsiteX743" fmla="*/ 16405 w 7467600"/>
              <a:gd name="connsiteY743" fmla="*/ 1803412 h 6858000"/>
              <a:gd name="connsiteX744" fmla="*/ 0 w 7467600"/>
              <a:gd name="connsiteY744" fmla="*/ 1784777 h 6858000"/>
              <a:gd name="connsiteX745" fmla="*/ 0 w 7467600"/>
              <a:gd name="connsiteY745" fmla="*/ 1740082 h 6858000"/>
              <a:gd name="connsiteX746" fmla="*/ 39394 w 7467600"/>
              <a:gd name="connsiteY746" fmla="*/ 1784856 h 6858000"/>
              <a:gd name="connsiteX747" fmla="*/ 135813 w 7467600"/>
              <a:gd name="connsiteY747" fmla="*/ 1888838 h 6858000"/>
              <a:gd name="connsiteX748" fmla="*/ 242575 w 7467600"/>
              <a:gd name="connsiteY748" fmla="*/ 1958841 h 6858000"/>
              <a:gd name="connsiteX749" fmla="*/ 82197 w 7467600"/>
              <a:gd name="connsiteY749" fmla="*/ 1754826 h 6858000"/>
              <a:gd name="connsiteX750" fmla="*/ 0 w 7467600"/>
              <a:gd name="connsiteY750" fmla="*/ 1679650 h 6858000"/>
              <a:gd name="connsiteX751" fmla="*/ 0 w 7467600"/>
              <a:gd name="connsiteY751" fmla="*/ 1602463 h 6858000"/>
              <a:gd name="connsiteX752" fmla="*/ 84689 w 7467600"/>
              <a:gd name="connsiteY752" fmla="*/ 1677442 h 6858000"/>
              <a:gd name="connsiteX753" fmla="*/ 298437 w 7467600"/>
              <a:gd name="connsiteY753" fmla="*/ 1968019 h 6858000"/>
              <a:gd name="connsiteX754" fmla="*/ 227269 w 7467600"/>
              <a:gd name="connsiteY754" fmla="*/ 1114064 h 6858000"/>
              <a:gd name="connsiteX755" fmla="*/ 248003 w 7467600"/>
              <a:gd name="connsiteY755" fmla="*/ 1089613 h 6858000"/>
              <a:gd name="connsiteX756" fmla="*/ 427020 w 7467600"/>
              <a:gd name="connsiteY756" fmla="*/ 1619803 h 6858000"/>
              <a:gd name="connsiteX757" fmla="*/ 340345 w 7467600"/>
              <a:gd name="connsiteY757" fmla="*/ 2027739 h 6858000"/>
              <a:gd name="connsiteX758" fmla="*/ 360865 w 7467600"/>
              <a:gd name="connsiteY758" fmla="*/ 2044827 h 6858000"/>
              <a:gd name="connsiteX759" fmla="*/ 560414 w 7467600"/>
              <a:gd name="connsiteY759" fmla="*/ 2421457 h 6858000"/>
              <a:gd name="connsiteX760" fmla="*/ 1359703 w 7467600"/>
              <a:gd name="connsiteY760" fmla="*/ 2578554 h 6858000"/>
              <a:gd name="connsiteX761" fmla="*/ 1359422 w 7467600"/>
              <a:gd name="connsiteY761" fmla="*/ 2577994 h 6858000"/>
              <a:gd name="connsiteX762" fmla="*/ 828701 w 7467600"/>
              <a:gd name="connsiteY762" fmla="*/ 1839520 h 6858000"/>
              <a:gd name="connsiteX763" fmla="*/ 494427 w 7467600"/>
              <a:gd name="connsiteY763" fmla="*/ 1092333 h 6858000"/>
              <a:gd name="connsiteX764" fmla="*/ 506322 w 7467600"/>
              <a:gd name="connsiteY764" fmla="*/ 1020997 h 6858000"/>
              <a:gd name="connsiteX765" fmla="*/ 4570198 w 7467600"/>
              <a:gd name="connsiteY765" fmla="*/ 978081 h 6858000"/>
              <a:gd name="connsiteX766" fmla="*/ 4523691 w 7467600"/>
              <a:gd name="connsiteY766" fmla="*/ 1127776 h 6858000"/>
              <a:gd name="connsiteX767" fmla="*/ 4509875 w 7467600"/>
              <a:gd name="connsiteY767" fmla="*/ 1167552 h 6858000"/>
              <a:gd name="connsiteX768" fmla="*/ 4478168 w 7467600"/>
              <a:gd name="connsiteY768" fmla="*/ 1260735 h 6858000"/>
              <a:gd name="connsiteX769" fmla="*/ 4409309 w 7467600"/>
              <a:gd name="connsiteY769" fmla="*/ 1666996 h 6858000"/>
              <a:gd name="connsiteX770" fmla="*/ 4370031 w 7467600"/>
              <a:gd name="connsiteY770" fmla="*/ 1955666 h 6858000"/>
              <a:gd name="connsiteX771" fmla="*/ 4570198 w 7467600"/>
              <a:gd name="connsiteY771" fmla="*/ 978081 h 6858000"/>
              <a:gd name="connsiteX772" fmla="*/ 4557898 w 7467600"/>
              <a:gd name="connsiteY772" fmla="*/ 900011 h 6858000"/>
              <a:gd name="connsiteX773" fmla="*/ 4344840 w 7467600"/>
              <a:gd name="connsiteY773" fmla="*/ 1922038 h 6858000"/>
              <a:gd name="connsiteX774" fmla="*/ 4378710 w 7467600"/>
              <a:gd name="connsiteY774" fmla="*/ 1665516 h 6858000"/>
              <a:gd name="connsiteX775" fmla="*/ 4448798 w 7467600"/>
              <a:gd name="connsiteY775" fmla="*/ 1253024 h 6858000"/>
              <a:gd name="connsiteX776" fmla="*/ 4480315 w 7467600"/>
              <a:gd name="connsiteY776" fmla="*/ 1158454 h 6858000"/>
              <a:gd name="connsiteX777" fmla="*/ 4494133 w 7467600"/>
              <a:gd name="connsiteY777" fmla="*/ 1118676 h 6858000"/>
              <a:gd name="connsiteX778" fmla="*/ 4557898 w 7467600"/>
              <a:gd name="connsiteY778" fmla="*/ 900011 h 6858000"/>
              <a:gd name="connsiteX779" fmla="*/ 5870151 w 7467600"/>
              <a:gd name="connsiteY779" fmla="*/ 898890 h 6858000"/>
              <a:gd name="connsiteX780" fmla="*/ 5861335 w 7467600"/>
              <a:gd name="connsiteY780" fmla="*/ 899177 h 6858000"/>
              <a:gd name="connsiteX781" fmla="*/ 5843702 w 7467600"/>
              <a:gd name="connsiteY781" fmla="*/ 899748 h 6858000"/>
              <a:gd name="connsiteX782" fmla="*/ 5651107 w 7467600"/>
              <a:gd name="connsiteY782" fmla="*/ 920306 h 6858000"/>
              <a:gd name="connsiteX783" fmla="*/ 5459407 w 7467600"/>
              <a:gd name="connsiteY783" fmla="*/ 940975 h 6858000"/>
              <a:gd name="connsiteX784" fmla="*/ 5374846 w 7467600"/>
              <a:gd name="connsiteY784" fmla="*/ 941988 h 6858000"/>
              <a:gd name="connsiteX785" fmla="*/ 5256105 w 7467600"/>
              <a:gd name="connsiteY785" fmla="*/ 945632 h 6858000"/>
              <a:gd name="connsiteX786" fmla="*/ 5107071 w 7467600"/>
              <a:gd name="connsiteY786" fmla="*/ 969720 h 6858000"/>
              <a:gd name="connsiteX787" fmla="*/ 4998681 w 7467600"/>
              <a:gd name="connsiteY787" fmla="*/ 988771 h 6858000"/>
              <a:gd name="connsiteX788" fmla="*/ 5870151 w 7467600"/>
              <a:gd name="connsiteY788" fmla="*/ 898890 h 6858000"/>
              <a:gd name="connsiteX789" fmla="*/ 5504425 w 7467600"/>
              <a:gd name="connsiteY789" fmla="*/ 848067 h 6858000"/>
              <a:gd name="connsiteX790" fmla="*/ 4968849 w 7467600"/>
              <a:gd name="connsiteY790" fmla="*/ 962318 h 6858000"/>
              <a:gd name="connsiteX791" fmla="*/ 5104039 w 7467600"/>
              <a:gd name="connsiteY791" fmla="*/ 940634 h 6858000"/>
              <a:gd name="connsiteX792" fmla="*/ 5256311 w 7467600"/>
              <a:gd name="connsiteY792" fmla="*/ 916490 h 6858000"/>
              <a:gd name="connsiteX793" fmla="*/ 5377381 w 7467600"/>
              <a:gd name="connsiteY793" fmla="*/ 912671 h 6858000"/>
              <a:gd name="connsiteX794" fmla="*/ 5460148 w 7467600"/>
              <a:gd name="connsiteY794" fmla="*/ 911442 h 6858000"/>
              <a:gd name="connsiteX795" fmla="*/ 5648971 w 7467600"/>
              <a:gd name="connsiteY795" fmla="*/ 891331 h 6858000"/>
              <a:gd name="connsiteX796" fmla="*/ 5844807 w 7467600"/>
              <a:gd name="connsiteY796" fmla="*/ 870718 h 6858000"/>
              <a:gd name="connsiteX797" fmla="*/ 5862975 w 7467600"/>
              <a:gd name="connsiteY797" fmla="*/ 869756 h 6858000"/>
              <a:gd name="connsiteX798" fmla="*/ 5920887 w 7467600"/>
              <a:gd name="connsiteY798" fmla="*/ 865929 h 6858000"/>
              <a:gd name="connsiteX799" fmla="*/ 5504425 w 7467600"/>
              <a:gd name="connsiteY799" fmla="*/ 848067 h 6858000"/>
              <a:gd name="connsiteX800" fmla="*/ 3607114 w 7467600"/>
              <a:gd name="connsiteY800" fmla="*/ 467441 h 6858000"/>
              <a:gd name="connsiteX801" fmla="*/ 3296242 w 7467600"/>
              <a:gd name="connsiteY801" fmla="*/ 807991 h 6858000"/>
              <a:gd name="connsiteX802" fmla="*/ 3174674 w 7467600"/>
              <a:gd name="connsiteY802" fmla="*/ 919759 h 6858000"/>
              <a:gd name="connsiteX803" fmla="*/ 3042978 w 7467600"/>
              <a:gd name="connsiteY803" fmla="*/ 1054894 h 6858000"/>
              <a:gd name="connsiteX804" fmla="*/ 2968914 w 7467600"/>
              <a:gd name="connsiteY804" fmla="*/ 1133756 h 6858000"/>
              <a:gd name="connsiteX805" fmla="*/ 3103823 w 7467600"/>
              <a:gd name="connsiteY805" fmla="*/ 1026814 h 6858000"/>
              <a:gd name="connsiteX806" fmla="*/ 3607114 w 7467600"/>
              <a:gd name="connsiteY806" fmla="*/ 467441 h 6858000"/>
              <a:gd name="connsiteX807" fmla="*/ 3744487 w 7467600"/>
              <a:gd name="connsiteY807" fmla="*/ 383136 h 6858000"/>
              <a:gd name="connsiteX808" fmla="*/ 3970213 w 7467600"/>
              <a:gd name="connsiteY808" fmla="*/ 995559 h 6858000"/>
              <a:gd name="connsiteX809" fmla="*/ 3744487 w 7467600"/>
              <a:gd name="connsiteY809" fmla="*/ 383136 h 6858000"/>
              <a:gd name="connsiteX810" fmla="*/ 3624562 w 7467600"/>
              <a:gd name="connsiteY810" fmla="*/ 367041 h 6858000"/>
              <a:gd name="connsiteX811" fmla="*/ 3489712 w 7467600"/>
              <a:gd name="connsiteY811" fmla="*/ 485386 h 6858000"/>
              <a:gd name="connsiteX812" fmla="*/ 3182994 w 7467600"/>
              <a:gd name="connsiteY812" fmla="*/ 828265 h 6858000"/>
              <a:gd name="connsiteX813" fmla="*/ 2892114 w 7467600"/>
              <a:gd name="connsiteY813" fmla="*/ 1172635 h 6858000"/>
              <a:gd name="connsiteX814" fmla="*/ 3021459 w 7467600"/>
              <a:gd name="connsiteY814" fmla="*/ 1035385 h 6858000"/>
              <a:gd name="connsiteX815" fmla="*/ 3153873 w 7467600"/>
              <a:gd name="connsiteY815" fmla="*/ 898971 h 6858000"/>
              <a:gd name="connsiteX816" fmla="*/ 3276511 w 7467600"/>
              <a:gd name="connsiteY816" fmla="*/ 786423 h 6858000"/>
              <a:gd name="connsiteX817" fmla="*/ 3584154 w 7467600"/>
              <a:gd name="connsiteY817" fmla="*/ 448218 h 6858000"/>
              <a:gd name="connsiteX818" fmla="*/ 3624562 w 7467600"/>
              <a:gd name="connsiteY818" fmla="*/ 367041 h 6858000"/>
              <a:gd name="connsiteX819" fmla="*/ 3766672 w 7467600"/>
              <a:gd name="connsiteY819" fmla="*/ 359429 h 6858000"/>
              <a:gd name="connsiteX820" fmla="*/ 3996338 w 7467600"/>
              <a:gd name="connsiteY820" fmla="*/ 968237 h 6858000"/>
              <a:gd name="connsiteX821" fmla="*/ 3766672 w 7467600"/>
              <a:gd name="connsiteY821" fmla="*/ 359429 h 6858000"/>
              <a:gd name="connsiteX822" fmla="*/ 5805386 w 7467600"/>
              <a:gd name="connsiteY822" fmla="*/ 239240 h 6858000"/>
              <a:gd name="connsiteX823" fmla="*/ 5736947 w 7467600"/>
              <a:gd name="connsiteY823" fmla="*/ 261367 h 6858000"/>
              <a:gd name="connsiteX824" fmla="*/ 5427012 w 7467600"/>
              <a:gd name="connsiteY824" fmla="*/ 311272 h 6858000"/>
              <a:gd name="connsiteX825" fmla="*/ 5147818 w 7467600"/>
              <a:gd name="connsiteY825" fmla="*/ 322112 h 6858000"/>
              <a:gd name="connsiteX826" fmla="*/ 5060854 w 7467600"/>
              <a:gd name="connsiteY826" fmla="*/ 311882 h 6858000"/>
              <a:gd name="connsiteX827" fmla="*/ 4945989 w 7467600"/>
              <a:gd name="connsiteY827" fmla="*/ 300516 h 6858000"/>
              <a:gd name="connsiteX828" fmla="*/ 5410479 w 7467600"/>
              <a:gd name="connsiteY828" fmla="*/ 348434 h 6858000"/>
              <a:gd name="connsiteX829" fmla="*/ 5805386 w 7467600"/>
              <a:gd name="connsiteY829" fmla="*/ 239240 h 6858000"/>
              <a:gd name="connsiteX830" fmla="*/ 5905192 w 7467600"/>
              <a:gd name="connsiteY830" fmla="*/ 163079 h 6858000"/>
              <a:gd name="connsiteX831" fmla="*/ 5865655 w 7467600"/>
              <a:gd name="connsiteY831" fmla="*/ 171901 h 6858000"/>
              <a:gd name="connsiteX832" fmla="*/ 5259740 w 7467600"/>
              <a:gd name="connsiteY832" fmla="*/ 257013 h 6858000"/>
              <a:gd name="connsiteX833" fmla="*/ 5208466 w 7467600"/>
              <a:gd name="connsiteY833" fmla="*/ 257550 h 6858000"/>
              <a:gd name="connsiteX834" fmla="*/ 4980204 w 7467600"/>
              <a:gd name="connsiteY834" fmla="*/ 271903 h 6858000"/>
              <a:gd name="connsiteX835" fmla="*/ 5068068 w 7467600"/>
              <a:gd name="connsiteY835" fmla="*/ 282244 h 6858000"/>
              <a:gd name="connsiteX836" fmla="*/ 5153231 w 7467600"/>
              <a:gd name="connsiteY836" fmla="*/ 292240 h 6858000"/>
              <a:gd name="connsiteX837" fmla="*/ 5426491 w 7467600"/>
              <a:gd name="connsiteY837" fmla="*/ 281128 h 6858000"/>
              <a:gd name="connsiteX838" fmla="*/ 5731212 w 7467600"/>
              <a:gd name="connsiteY838" fmla="*/ 231951 h 6858000"/>
              <a:gd name="connsiteX839" fmla="*/ 5905192 w 7467600"/>
              <a:gd name="connsiteY839" fmla="*/ 163079 h 6858000"/>
              <a:gd name="connsiteX840" fmla="*/ 5944437 w 7467600"/>
              <a:gd name="connsiteY840" fmla="*/ 113829 h 6858000"/>
              <a:gd name="connsiteX841" fmla="*/ 5825032 w 7467600"/>
              <a:gd name="connsiteY841" fmla="*/ 146405 h 6858000"/>
              <a:gd name="connsiteX842" fmla="*/ 4955599 w 7467600"/>
              <a:gd name="connsiteY842" fmla="*/ 247008 h 6858000"/>
              <a:gd name="connsiteX843" fmla="*/ 5210104 w 7467600"/>
              <a:gd name="connsiteY843" fmla="*/ 228123 h 6858000"/>
              <a:gd name="connsiteX844" fmla="*/ 5261015 w 7467600"/>
              <a:gd name="connsiteY844" fmla="*/ 227087 h 6858000"/>
              <a:gd name="connsiteX845" fmla="*/ 5861181 w 7467600"/>
              <a:gd name="connsiteY845" fmla="*/ 143093 h 6858000"/>
              <a:gd name="connsiteX846" fmla="*/ 5961252 w 7467600"/>
              <a:gd name="connsiteY846" fmla="*/ 114820 h 6858000"/>
              <a:gd name="connsiteX847" fmla="*/ 5944437 w 7467600"/>
              <a:gd name="connsiteY847" fmla="*/ 113829 h 6858000"/>
              <a:gd name="connsiteX848" fmla="*/ 3882765 w 7467600"/>
              <a:gd name="connsiteY848" fmla="*/ 0 h 6858000"/>
              <a:gd name="connsiteX849" fmla="*/ 3995099 w 7467600"/>
              <a:gd name="connsiteY849" fmla="*/ 0 h 6858000"/>
              <a:gd name="connsiteX850" fmla="*/ 4163818 w 7467600"/>
              <a:gd name="connsiteY850" fmla="*/ 234104 h 6858000"/>
              <a:gd name="connsiteX851" fmla="*/ 4172099 w 7467600"/>
              <a:gd name="connsiteY851" fmla="*/ 234207 h 6858000"/>
              <a:gd name="connsiteX852" fmla="*/ 4784282 w 7467600"/>
              <a:gd name="connsiteY852" fmla="*/ 276561 h 6858000"/>
              <a:gd name="connsiteX853" fmla="*/ 4801687 w 7467600"/>
              <a:gd name="connsiteY853" fmla="*/ 267764 h 6858000"/>
              <a:gd name="connsiteX854" fmla="*/ 6082788 w 7467600"/>
              <a:gd name="connsiteY854" fmla="*/ 64119 h 6858000"/>
              <a:gd name="connsiteX855" fmla="*/ 6099442 w 7467600"/>
              <a:gd name="connsiteY855" fmla="*/ 82568 h 6858000"/>
              <a:gd name="connsiteX856" fmla="*/ 4804137 w 7467600"/>
              <a:gd name="connsiteY856" fmla="*/ 320931 h 6858000"/>
              <a:gd name="connsiteX857" fmla="*/ 4227047 w 7467600"/>
              <a:gd name="connsiteY857" fmla="*/ 313415 h 6858000"/>
              <a:gd name="connsiteX858" fmla="*/ 4346041 w 7467600"/>
              <a:gd name="connsiteY858" fmla="*/ 456086 h 6858000"/>
              <a:gd name="connsiteX859" fmla="*/ 4870967 w 7467600"/>
              <a:gd name="connsiteY859" fmla="*/ 963061 h 6858000"/>
              <a:gd name="connsiteX860" fmla="*/ 4889647 w 7467600"/>
              <a:gd name="connsiteY860" fmla="*/ 957147 h 6858000"/>
              <a:gd name="connsiteX861" fmla="*/ 5422504 w 7467600"/>
              <a:gd name="connsiteY861" fmla="*/ 805191 h 6858000"/>
              <a:gd name="connsiteX862" fmla="*/ 6087656 w 7467600"/>
              <a:gd name="connsiteY862" fmla="*/ 826703 h 6858000"/>
              <a:gd name="connsiteX863" fmla="*/ 6058717 w 7467600"/>
              <a:gd name="connsiteY863" fmla="*/ 865992 h 6858000"/>
              <a:gd name="connsiteX864" fmla="*/ 4974153 w 7467600"/>
              <a:gd name="connsiteY864" fmla="*/ 1045456 h 6858000"/>
              <a:gd name="connsiteX865" fmla="*/ 5627835 w 7467600"/>
              <a:gd name="connsiteY865" fmla="*/ 1472077 h 6858000"/>
              <a:gd name="connsiteX866" fmla="*/ 5629817 w 7467600"/>
              <a:gd name="connsiteY866" fmla="*/ 1471412 h 6858000"/>
              <a:gd name="connsiteX867" fmla="*/ 5634124 w 7467600"/>
              <a:gd name="connsiteY867" fmla="*/ 1470572 h 6858000"/>
              <a:gd name="connsiteX868" fmla="*/ 5755832 w 7467600"/>
              <a:gd name="connsiteY868" fmla="*/ 1383886 h 6858000"/>
              <a:gd name="connsiteX869" fmla="*/ 6014186 w 7467600"/>
              <a:gd name="connsiteY869" fmla="*/ 1279799 h 6858000"/>
              <a:gd name="connsiteX870" fmla="*/ 6901619 w 7467600"/>
              <a:gd name="connsiteY870" fmla="*/ 1047874 h 6858000"/>
              <a:gd name="connsiteX871" fmla="*/ 6931566 w 7467600"/>
              <a:gd name="connsiteY871" fmla="*/ 1062034 h 6858000"/>
              <a:gd name="connsiteX872" fmla="*/ 5790982 w 7467600"/>
              <a:gd name="connsiteY872" fmla="*/ 1561380 h 6858000"/>
              <a:gd name="connsiteX873" fmla="*/ 6188971 w 7467600"/>
              <a:gd name="connsiteY873" fmla="*/ 1755168 h 6858000"/>
              <a:gd name="connsiteX874" fmla="*/ 6202446 w 7467600"/>
              <a:gd name="connsiteY874" fmla="*/ 1752268 h 6858000"/>
              <a:gd name="connsiteX875" fmla="*/ 7179560 w 7467600"/>
              <a:gd name="connsiteY875" fmla="*/ 1467551 h 6858000"/>
              <a:gd name="connsiteX876" fmla="*/ 7158730 w 7467600"/>
              <a:gd name="connsiteY876" fmla="*/ 1507835 h 6858000"/>
              <a:gd name="connsiteX877" fmla="*/ 6326959 w 7467600"/>
              <a:gd name="connsiteY877" fmla="*/ 1817686 h 6858000"/>
              <a:gd name="connsiteX878" fmla="*/ 6537433 w 7467600"/>
              <a:gd name="connsiteY878" fmla="*/ 1907790 h 6858000"/>
              <a:gd name="connsiteX879" fmla="*/ 6550221 w 7467600"/>
              <a:gd name="connsiteY879" fmla="*/ 1910729 h 6858000"/>
              <a:gd name="connsiteX880" fmla="*/ 6964438 w 7467600"/>
              <a:gd name="connsiteY880" fmla="*/ 2209505 h 6858000"/>
              <a:gd name="connsiteX881" fmla="*/ 7367862 w 7467600"/>
              <a:gd name="connsiteY881" fmla="*/ 2806833 h 6858000"/>
              <a:gd name="connsiteX882" fmla="*/ 7364329 w 7467600"/>
              <a:gd name="connsiteY882" fmla="*/ 2826907 h 6858000"/>
              <a:gd name="connsiteX883" fmla="*/ 7290545 w 7467600"/>
              <a:gd name="connsiteY883" fmla="*/ 2850663 h 6858000"/>
              <a:gd name="connsiteX884" fmla="*/ 6472036 w 7467600"/>
              <a:gd name="connsiteY884" fmla="*/ 1959003 h 6858000"/>
              <a:gd name="connsiteX885" fmla="*/ 5792897 w 7467600"/>
              <a:gd name="connsiteY885" fmla="*/ 1647747 h 6858000"/>
              <a:gd name="connsiteX886" fmla="*/ 5842751 w 7467600"/>
              <a:gd name="connsiteY886" fmla="*/ 1816112 h 6858000"/>
              <a:gd name="connsiteX887" fmla="*/ 5847424 w 7467600"/>
              <a:gd name="connsiteY887" fmla="*/ 1815776 h 6858000"/>
              <a:gd name="connsiteX888" fmla="*/ 6399821 w 7467600"/>
              <a:gd name="connsiteY888" fmla="*/ 2344799 h 6858000"/>
              <a:gd name="connsiteX889" fmla="*/ 6323232 w 7467600"/>
              <a:gd name="connsiteY889" fmla="*/ 2389634 h 6858000"/>
              <a:gd name="connsiteX890" fmla="*/ 5942958 w 7467600"/>
              <a:gd name="connsiteY890" fmla="*/ 2077708 h 6858000"/>
              <a:gd name="connsiteX891" fmla="*/ 5921559 w 7467600"/>
              <a:gd name="connsiteY891" fmla="*/ 2378596 h 6858000"/>
              <a:gd name="connsiteX892" fmla="*/ 5817651 w 7467600"/>
              <a:gd name="connsiteY892" fmla="*/ 3023919 h 6858000"/>
              <a:gd name="connsiteX893" fmla="*/ 5729634 w 7467600"/>
              <a:gd name="connsiteY893" fmla="*/ 3051849 h 6858000"/>
              <a:gd name="connsiteX894" fmla="*/ 5611018 w 7467600"/>
              <a:gd name="connsiteY894" fmla="*/ 2316769 h 6858000"/>
              <a:gd name="connsiteX895" fmla="*/ 5687608 w 7467600"/>
              <a:gd name="connsiteY895" fmla="*/ 2039972 h 6858000"/>
              <a:gd name="connsiteX896" fmla="*/ 5657554 w 7467600"/>
              <a:gd name="connsiteY896" fmla="*/ 1576445 h 6858000"/>
              <a:gd name="connsiteX897" fmla="*/ 5150475 w 7467600"/>
              <a:gd name="connsiteY897" fmla="*/ 1274012 h 6858000"/>
              <a:gd name="connsiteX898" fmla="*/ 5349142 w 7467600"/>
              <a:gd name="connsiteY898" fmla="*/ 2204405 h 6858000"/>
              <a:gd name="connsiteX899" fmla="*/ 5262214 w 7467600"/>
              <a:gd name="connsiteY899" fmla="*/ 2233836 h 6858000"/>
              <a:gd name="connsiteX900" fmla="*/ 4981539 w 7467600"/>
              <a:gd name="connsiteY900" fmla="*/ 1542201 h 6858000"/>
              <a:gd name="connsiteX901" fmla="*/ 4958461 w 7467600"/>
              <a:gd name="connsiteY901" fmla="*/ 1136957 h 6858000"/>
              <a:gd name="connsiteX902" fmla="*/ 4655015 w 7467600"/>
              <a:gd name="connsiteY902" fmla="*/ 891426 h 6858000"/>
              <a:gd name="connsiteX903" fmla="*/ 4348002 w 7467600"/>
              <a:gd name="connsiteY903" fmla="*/ 2205895 h 6858000"/>
              <a:gd name="connsiteX904" fmla="*/ 4262250 w 7467600"/>
              <a:gd name="connsiteY904" fmla="*/ 2219972 h 6858000"/>
              <a:gd name="connsiteX905" fmla="*/ 4550611 w 7467600"/>
              <a:gd name="connsiteY905" fmla="*/ 817540 h 6858000"/>
              <a:gd name="connsiteX906" fmla="*/ 4564418 w 7467600"/>
              <a:gd name="connsiteY906" fmla="*/ 808293 h 6858000"/>
              <a:gd name="connsiteX907" fmla="*/ 4266388 w 7467600"/>
              <a:gd name="connsiteY907" fmla="*/ 500083 h 6858000"/>
              <a:gd name="connsiteX908" fmla="*/ 4032842 w 7467600"/>
              <a:gd name="connsiteY908" fmla="*/ 211809 h 6858000"/>
              <a:gd name="connsiteX909" fmla="*/ 3882765 w 7467600"/>
              <a:gd name="connsiteY909" fmla="*/ 0 h 6858000"/>
              <a:gd name="connsiteX910" fmla="*/ 3721337 w 7467600"/>
              <a:gd name="connsiteY910" fmla="*/ 0 h 6858000"/>
              <a:gd name="connsiteX911" fmla="*/ 3797544 w 7467600"/>
              <a:gd name="connsiteY911" fmla="*/ 0 h 6858000"/>
              <a:gd name="connsiteX912" fmla="*/ 3775734 w 7467600"/>
              <a:gd name="connsiteY912" fmla="*/ 95131 h 6858000"/>
              <a:gd name="connsiteX913" fmla="*/ 3724807 w 7467600"/>
              <a:gd name="connsiteY913" fmla="*/ 272257 h 6858000"/>
              <a:gd name="connsiteX914" fmla="*/ 3726844 w 7467600"/>
              <a:gd name="connsiteY914" fmla="*/ 282988 h 6858000"/>
              <a:gd name="connsiteX915" fmla="*/ 3742664 w 7467600"/>
              <a:gd name="connsiteY915" fmla="*/ 279918 h 6858000"/>
              <a:gd name="connsiteX916" fmla="*/ 4103910 w 7467600"/>
              <a:gd name="connsiteY916" fmla="*/ 1161917 h 6858000"/>
              <a:gd name="connsiteX917" fmla="*/ 4020269 w 7467600"/>
              <a:gd name="connsiteY917" fmla="*/ 1200406 h 6858000"/>
              <a:gd name="connsiteX918" fmla="*/ 3674882 w 7467600"/>
              <a:gd name="connsiteY918" fmla="*/ 488524 h 6858000"/>
              <a:gd name="connsiteX919" fmla="*/ 3132682 w 7467600"/>
              <a:gd name="connsiteY919" fmla="*/ 1072284 h 6858000"/>
              <a:gd name="connsiteX920" fmla="*/ 2716346 w 7467600"/>
              <a:gd name="connsiteY920" fmla="*/ 1276376 h 6858000"/>
              <a:gd name="connsiteX921" fmla="*/ 2716772 w 7467600"/>
              <a:gd name="connsiteY921" fmla="*/ 1255462 h 6858000"/>
              <a:gd name="connsiteX922" fmla="*/ 3471096 w 7467600"/>
              <a:gd name="connsiteY922" fmla="*/ 437072 h 6858000"/>
              <a:gd name="connsiteX923" fmla="*/ 3639057 w 7467600"/>
              <a:gd name="connsiteY923" fmla="*/ 286334 h 6858000"/>
              <a:gd name="connsiteX924" fmla="*/ 3640309 w 7467600"/>
              <a:gd name="connsiteY924" fmla="*/ 284664 h 6858000"/>
              <a:gd name="connsiteX925" fmla="*/ 3646022 w 7467600"/>
              <a:gd name="connsiteY925" fmla="*/ 276711 h 6858000"/>
              <a:gd name="connsiteX926" fmla="*/ 3707943 w 7467600"/>
              <a:gd name="connsiteY926" fmla="*/ 65958 h 6858000"/>
              <a:gd name="connsiteX927" fmla="*/ 3721337 w 7467600"/>
              <a:gd name="connsiteY927" fmla="*/ 0 h 6858000"/>
              <a:gd name="connsiteX928" fmla="*/ 2867960 w 7467600"/>
              <a:gd name="connsiteY928" fmla="*/ 0 h 6858000"/>
              <a:gd name="connsiteX929" fmla="*/ 2926351 w 7467600"/>
              <a:gd name="connsiteY929" fmla="*/ 0 h 6858000"/>
              <a:gd name="connsiteX930" fmla="*/ 2902823 w 7467600"/>
              <a:gd name="connsiteY930" fmla="*/ 262929 h 6858000"/>
              <a:gd name="connsiteX931" fmla="*/ 2940663 w 7467600"/>
              <a:gd name="connsiteY931" fmla="*/ 140884 h 6858000"/>
              <a:gd name="connsiteX932" fmla="*/ 2947039 w 7467600"/>
              <a:gd name="connsiteY932" fmla="*/ 122524 h 6858000"/>
              <a:gd name="connsiteX933" fmla="*/ 2984316 w 7467600"/>
              <a:gd name="connsiteY933" fmla="*/ 0 h 6858000"/>
              <a:gd name="connsiteX934" fmla="*/ 3016114 w 7467600"/>
              <a:gd name="connsiteY934" fmla="*/ 0 h 6858000"/>
              <a:gd name="connsiteX935" fmla="*/ 2979949 w 7467600"/>
              <a:gd name="connsiteY935" fmla="*/ 119274 h 6858000"/>
              <a:gd name="connsiteX936" fmla="*/ 3023879 w 7467600"/>
              <a:gd name="connsiteY936" fmla="*/ 0 h 6858000"/>
              <a:gd name="connsiteX937" fmla="*/ 3105400 w 7467600"/>
              <a:gd name="connsiteY937" fmla="*/ 0 h 6858000"/>
              <a:gd name="connsiteX938" fmla="*/ 3094669 w 7467600"/>
              <a:gd name="connsiteY938" fmla="*/ 30308 h 6858000"/>
              <a:gd name="connsiteX939" fmla="*/ 2901945 w 7467600"/>
              <a:gd name="connsiteY939" fmla="*/ 466538 h 6858000"/>
              <a:gd name="connsiteX940" fmla="*/ 2815209 w 7467600"/>
              <a:gd name="connsiteY940" fmla="*/ 497361 h 6858000"/>
              <a:gd name="connsiteX941" fmla="*/ 2844845 w 7467600"/>
              <a:gd name="connsiteY941" fmla="*/ 127638 h 6858000"/>
              <a:gd name="connsiteX942" fmla="*/ 2867960 w 7467600"/>
              <a:gd name="connsiteY942" fmla="*/ 0 h 6858000"/>
              <a:gd name="connsiteX943" fmla="*/ 1057230 w 7467600"/>
              <a:gd name="connsiteY943" fmla="*/ 0 h 6858000"/>
              <a:gd name="connsiteX944" fmla="*/ 1111003 w 7467600"/>
              <a:gd name="connsiteY944" fmla="*/ 0 h 6858000"/>
              <a:gd name="connsiteX945" fmla="*/ 1125553 w 7467600"/>
              <a:gd name="connsiteY945" fmla="*/ 52588 h 6858000"/>
              <a:gd name="connsiteX946" fmla="*/ 1304276 w 7467600"/>
              <a:gd name="connsiteY946" fmla="*/ 476275 h 6858000"/>
              <a:gd name="connsiteX947" fmla="*/ 1492066 w 7467600"/>
              <a:gd name="connsiteY947" fmla="*/ 886333 h 6858000"/>
              <a:gd name="connsiteX948" fmla="*/ 1423698 w 7467600"/>
              <a:gd name="connsiteY948" fmla="*/ 710817 h 6858000"/>
              <a:gd name="connsiteX949" fmla="*/ 1357609 w 7467600"/>
              <a:gd name="connsiteY949" fmla="*/ 532892 h 6858000"/>
              <a:gd name="connsiteX950" fmla="*/ 1309550 w 7467600"/>
              <a:gd name="connsiteY950" fmla="*/ 374031 h 6858000"/>
              <a:gd name="connsiteX951" fmla="*/ 1193673 w 7467600"/>
              <a:gd name="connsiteY951" fmla="*/ 49533 h 6858000"/>
              <a:gd name="connsiteX952" fmla="*/ 1164391 w 7467600"/>
              <a:gd name="connsiteY952" fmla="*/ 0 h 6858000"/>
              <a:gd name="connsiteX953" fmla="*/ 1200666 w 7467600"/>
              <a:gd name="connsiteY953" fmla="*/ 0 h 6858000"/>
              <a:gd name="connsiteX954" fmla="*/ 1223408 w 7467600"/>
              <a:gd name="connsiteY954" fmla="*/ 38996 h 6858000"/>
              <a:gd name="connsiteX955" fmla="*/ 1339635 w 7467600"/>
              <a:gd name="connsiteY955" fmla="*/ 365517 h 6858000"/>
              <a:gd name="connsiteX956" fmla="*/ 1387469 w 7467600"/>
              <a:gd name="connsiteY956" fmla="*/ 523079 h 6858000"/>
              <a:gd name="connsiteX957" fmla="*/ 1452685 w 7467600"/>
              <a:gd name="connsiteY957" fmla="*/ 699806 h 6858000"/>
              <a:gd name="connsiteX958" fmla="*/ 1492092 w 7467600"/>
              <a:gd name="connsiteY958" fmla="*/ 800424 h 6858000"/>
              <a:gd name="connsiteX959" fmla="*/ 1455302 w 7467600"/>
              <a:gd name="connsiteY959" fmla="*/ 632913 h 6858000"/>
              <a:gd name="connsiteX960" fmla="*/ 1222336 w 7467600"/>
              <a:gd name="connsiteY960" fmla="*/ 9480 h 6858000"/>
              <a:gd name="connsiteX961" fmla="*/ 1214634 w 7467600"/>
              <a:gd name="connsiteY961" fmla="*/ 0 h 6858000"/>
              <a:gd name="connsiteX962" fmla="*/ 1289827 w 7467600"/>
              <a:gd name="connsiteY962" fmla="*/ 0 h 6858000"/>
              <a:gd name="connsiteX963" fmla="*/ 1321076 w 7467600"/>
              <a:gd name="connsiteY963" fmla="*/ 59722 h 6858000"/>
              <a:gd name="connsiteX964" fmla="*/ 1512579 w 7467600"/>
              <a:gd name="connsiteY964" fmla="*/ 626441 h 6858000"/>
              <a:gd name="connsiteX965" fmla="*/ 1506076 w 7467600"/>
              <a:gd name="connsiteY965" fmla="*/ 1089289 h 6858000"/>
              <a:gd name="connsiteX966" fmla="*/ 1486346 w 7467600"/>
              <a:gd name="connsiteY966" fmla="*/ 1079919 h 6858000"/>
              <a:gd name="connsiteX967" fmla="*/ 1070511 w 7467600"/>
              <a:gd name="connsiteY967" fmla="*/ 48609 h 6858000"/>
              <a:gd name="connsiteX968" fmla="*/ 1057230 w 7467600"/>
              <a:gd name="connsiteY968" fmla="*/ 0 h 6858000"/>
              <a:gd name="connsiteX969" fmla="*/ 43151 w 7467600"/>
              <a:gd name="connsiteY969" fmla="*/ 0 h 6858000"/>
              <a:gd name="connsiteX970" fmla="*/ 95283 w 7467600"/>
              <a:gd name="connsiteY970" fmla="*/ 0 h 6858000"/>
              <a:gd name="connsiteX971" fmla="*/ 300708 w 7467600"/>
              <a:gd name="connsiteY971" fmla="*/ 154571 h 6858000"/>
              <a:gd name="connsiteX972" fmla="*/ 530414 w 7467600"/>
              <a:gd name="connsiteY972" fmla="*/ 354673 h 6858000"/>
              <a:gd name="connsiteX973" fmla="*/ 333785 w 7467600"/>
              <a:gd name="connsiteY973" fmla="*/ 161564 h 6858000"/>
              <a:gd name="connsiteX974" fmla="*/ 147005 w 7467600"/>
              <a:gd name="connsiteY974" fmla="*/ 0 h 6858000"/>
              <a:gd name="connsiteX975" fmla="*/ 272509 w 7467600"/>
              <a:gd name="connsiteY975" fmla="*/ 0 h 6858000"/>
              <a:gd name="connsiteX976" fmla="*/ 326276 w 7467600"/>
              <a:gd name="connsiteY976" fmla="*/ 45847 h 6858000"/>
              <a:gd name="connsiteX977" fmla="*/ 823759 w 7467600"/>
              <a:gd name="connsiteY977" fmla="*/ 574145 h 6858000"/>
              <a:gd name="connsiteX978" fmla="*/ 811254 w 7467600"/>
              <a:gd name="connsiteY978" fmla="*/ 665546 h 6858000"/>
              <a:gd name="connsiteX979" fmla="*/ 154042 w 7467600"/>
              <a:gd name="connsiteY979" fmla="*/ 261522 h 6858000"/>
              <a:gd name="connsiteX980" fmla="*/ 13550 w 7467600"/>
              <a:gd name="connsiteY980" fmla="*/ 158423 h 6858000"/>
              <a:gd name="connsiteX981" fmla="*/ 0 w 7467600"/>
              <a:gd name="connsiteY981" fmla="*/ 146618 h 6858000"/>
              <a:gd name="connsiteX982" fmla="*/ 0 w 7467600"/>
              <a:gd name="connsiteY982" fmla="*/ 59161 h 6858000"/>
              <a:gd name="connsiteX983" fmla="*/ 45427 w 7467600"/>
              <a:gd name="connsiteY983" fmla="*/ 101078 h 6858000"/>
              <a:gd name="connsiteX984" fmla="*/ 630103 w 7467600"/>
              <a:gd name="connsiteY984" fmla="*/ 485885 h 6858000"/>
              <a:gd name="connsiteX985" fmla="*/ 532040 w 7467600"/>
              <a:gd name="connsiteY985" fmla="*/ 399359 h 6858000"/>
              <a:gd name="connsiteX986" fmla="*/ 517618 w 7467600"/>
              <a:gd name="connsiteY986" fmla="*/ 385726 h 6858000"/>
              <a:gd name="connsiteX987" fmla="*/ 285074 w 7467600"/>
              <a:gd name="connsiteY987" fmla="*/ 182755 h 6858000"/>
              <a:gd name="connsiteX988" fmla="*/ 43151 w 7467600"/>
              <a:gd name="connsiteY98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312201 w 7467600"/>
              <a:gd name="connsiteY131" fmla="*/ 5128278 h 6858000"/>
              <a:gd name="connsiteX132" fmla="*/ 1903353 w 7467600"/>
              <a:gd name="connsiteY132" fmla="*/ 5044827 h 6858000"/>
              <a:gd name="connsiteX133" fmla="*/ 1936931 w 7467600"/>
              <a:gd name="connsiteY133" fmla="*/ 5093954 h 6858000"/>
              <a:gd name="connsiteX134" fmla="*/ 2195868 w 7467600"/>
              <a:gd name="connsiteY134" fmla="*/ 5396574 h 6858000"/>
              <a:gd name="connsiteX135" fmla="*/ 2088852 w 7467600"/>
              <a:gd name="connsiteY135" fmla="*/ 5166123 h 6858000"/>
              <a:gd name="connsiteX136" fmla="*/ 1958241 w 7467600"/>
              <a:gd name="connsiteY136" fmla="*/ 5067955 h 6858000"/>
              <a:gd name="connsiteX137" fmla="*/ 1903353 w 7467600"/>
              <a:gd name="connsiteY137" fmla="*/ 5044827 h 6858000"/>
              <a:gd name="connsiteX138" fmla="*/ 1979378 w 7467600"/>
              <a:gd name="connsiteY138" fmla="*/ 4769504 h 6858000"/>
              <a:gd name="connsiteX139" fmla="*/ 2882120 w 7467600"/>
              <a:gd name="connsiteY139" fmla="*/ 5064547 h 6858000"/>
              <a:gd name="connsiteX140" fmla="*/ 2793103 w 7467600"/>
              <a:gd name="connsiteY140" fmla="*/ 5039699 h 6858000"/>
              <a:gd name="connsiteX141" fmla="*/ 2770041 w 7467600"/>
              <a:gd name="connsiteY141" fmla="*/ 5033634 h 6858000"/>
              <a:gd name="connsiteX142" fmla="*/ 1979378 w 7467600"/>
              <a:gd name="connsiteY142" fmla="*/ 4769504 h 6858000"/>
              <a:gd name="connsiteX143" fmla="*/ 1927410 w 7467600"/>
              <a:gd name="connsiteY143" fmla="*/ 4716164 h 6858000"/>
              <a:gd name="connsiteX144" fmla="*/ 1959587 w 7467600"/>
              <a:gd name="connsiteY144" fmla="*/ 4728849 h 6858000"/>
              <a:gd name="connsiteX145" fmla="*/ 2777707 w 7467600"/>
              <a:gd name="connsiteY145" fmla="*/ 5003991 h 6858000"/>
              <a:gd name="connsiteX146" fmla="*/ 2800768 w 7467600"/>
              <a:gd name="connsiteY146" fmla="*/ 5010056 h 6858000"/>
              <a:gd name="connsiteX147" fmla="*/ 2879408 w 7467600"/>
              <a:gd name="connsiteY147" fmla="*/ 5031590 h 6858000"/>
              <a:gd name="connsiteX148" fmla="*/ 2862295 w 7467600"/>
              <a:gd name="connsiteY148" fmla="*/ 5022958 h 6858000"/>
              <a:gd name="connsiteX149" fmla="*/ 2813343 w 7467600"/>
              <a:gd name="connsiteY149" fmla="*/ 4998369 h 6858000"/>
              <a:gd name="connsiteX150" fmla="*/ 2646245 w 7467600"/>
              <a:gd name="connsiteY150" fmla="*/ 4930999 h 6858000"/>
              <a:gd name="connsiteX151" fmla="*/ 1999243 w 7467600"/>
              <a:gd name="connsiteY151" fmla="*/ 4730524 h 6858000"/>
              <a:gd name="connsiteX152" fmla="*/ 1979527 w 7467600"/>
              <a:gd name="connsiteY152" fmla="*/ 4726651 h 6858000"/>
              <a:gd name="connsiteX153" fmla="*/ 1927410 w 7467600"/>
              <a:gd name="connsiteY153" fmla="*/ 4716164 h 6858000"/>
              <a:gd name="connsiteX154" fmla="*/ 1997014 w 7467600"/>
              <a:gd name="connsiteY154" fmla="*/ 4698007 h 6858000"/>
              <a:gd name="connsiteX155" fmla="*/ 2005458 w 7467600"/>
              <a:gd name="connsiteY155" fmla="*/ 4699540 h 6858000"/>
              <a:gd name="connsiteX156" fmla="*/ 2657186 w 7467600"/>
              <a:gd name="connsiteY156" fmla="*/ 4901687 h 6858000"/>
              <a:gd name="connsiteX157" fmla="*/ 2826662 w 7467600"/>
              <a:gd name="connsiteY157" fmla="*/ 4970362 h 6858000"/>
              <a:gd name="connsiteX158" fmla="*/ 2876100 w 7467600"/>
              <a:gd name="connsiteY158" fmla="*/ 4995397 h 6858000"/>
              <a:gd name="connsiteX159" fmla="*/ 3042600 w 7467600"/>
              <a:gd name="connsiteY159" fmla="*/ 5059532 h 6858000"/>
              <a:gd name="connsiteX160" fmla="*/ 1997014 w 7467600"/>
              <a:gd name="connsiteY160" fmla="*/ 4698007 h 6858000"/>
              <a:gd name="connsiteX161" fmla="*/ 2305292 w 7467600"/>
              <a:gd name="connsiteY161" fmla="*/ 4219492 h 6858000"/>
              <a:gd name="connsiteX162" fmla="*/ 3360922 w 7467600"/>
              <a:gd name="connsiteY162" fmla="*/ 4529373 h 6858000"/>
              <a:gd name="connsiteX163" fmla="*/ 3492420 w 7467600"/>
              <a:gd name="connsiteY163" fmla="*/ 4510145 h 6858000"/>
              <a:gd name="connsiteX164" fmla="*/ 3364086 w 7467600"/>
              <a:gd name="connsiteY164" fmla="*/ 4480340 h 6858000"/>
              <a:gd name="connsiteX165" fmla="*/ 3225818 w 7467600"/>
              <a:gd name="connsiteY165" fmla="*/ 4411822 h 6858000"/>
              <a:gd name="connsiteX166" fmla="*/ 3129696 w 7467600"/>
              <a:gd name="connsiteY166" fmla="*/ 4360704 h 6858000"/>
              <a:gd name="connsiteX167" fmla="*/ 2814545 w 7467600"/>
              <a:gd name="connsiteY167" fmla="*/ 4282955 h 6858000"/>
              <a:gd name="connsiteX168" fmla="*/ 2305292 w 7467600"/>
              <a:gd name="connsiteY168" fmla="*/ 4219492 h 6858000"/>
              <a:gd name="connsiteX169" fmla="*/ 2626982 w 7467600"/>
              <a:gd name="connsiteY169" fmla="*/ 4206450 h 6858000"/>
              <a:gd name="connsiteX170" fmla="*/ 2490617 w 7467600"/>
              <a:gd name="connsiteY170" fmla="*/ 4206951 h 6858000"/>
              <a:gd name="connsiteX171" fmla="*/ 2819869 w 7467600"/>
              <a:gd name="connsiteY171" fmla="*/ 4252936 h 6858000"/>
              <a:gd name="connsiteX172" fmla="*/ 3143018 w 7467600"/>
              <a:gd name="connsiteY172" fmla="*/ 4332698 h 6858000"/>
              <a:gd name="connsiteX173" fmla="*/ 3241520 w 7467600"/>
              <a:gd name="connsiteY173" fmla="*/ 4385112 h 6858000"/>
              <a:gd name="connsiteX174" fmla="*/ 3374575 w 7467600"/>
              <a:gd name="connsiteY174" fmla="*/ 4451517 h 6858000"/>
              <a:gd name="connsiteX175" fmla="*/ 3505221 w 7467600"/>
              <a:gd name="connsiteY175" fmla="*/ 4480757 h 6858000"/>
              <a:gd name="connsiteX176" fmla="*/ 2626982 w 7467600"/>
              <a:gd name="connsiteY176" fmla="*/ 4206450 h 6858000"/>
              <a:gd name="connsiteX177" fmla="*/ 1310106 w 7467600"/>
              <a:gd name="connsiteY177" fmla="*/ 3943217 h 6858000"/>
              <a:gd name="connsiteX178" fmla="*/ 854994 w 7467600"/>
              <a:gd name="connsiteY178" fmla="*/ 4399136 h 6858000"/>
              <a:gd name="connsiteX179" fmla="*/ 742462 w 7467600"/>
              <a:gd name="connsiteY179" fmla="*/ 4594648 h 6858000"/>
              <a:gd name="connsiteX180" fmla="*/ 820602 w 7467600"/>
              <a:gd name="connsiteY180" fmla="*/ 4485915 h 6858000"/>
              <a:gd name="connsiteX181" fmla="*/ 878295 w 7467600"/>
              <a:gd name="connsiteY181" fmla="*/ 4403594 h 6858000"/>
              <a:gd name="connsiteX182" fmla="*/ 1240607 w 7467600"/>
              <a:gd name="connsiteY182" fmla="*/ 4010401 h 6858000"/>
              <a:gd name="connsiteX183" fmla="*/ 1310106 w 7467600"/>
              <a:gd name="connsiteY183" fmla="*/ 3943217 h 6858000"/>
              <a:gd name="connsiteX184" fmla="*/ 1423113 w 7467600"/>
              <a:gd name="connsiteY184" fmla="*/ 3874565 h 6858000"/>
              <a:gd name="connsiteX185" fmla="*/ 1260565 w 7467600"/>
              <a:gd name="connsiteY185" fmla="*/ 4031982 h 6858000"/>
              <a:gd name="connsiteX186" fmla="*/ 901900 w 7467600"/>
              <a:gd name="connsiteY186" fmla="*/ 4421236 h 6858000"/>
              <a:gd name="connsiteX187" fmla="*/ 845044 w 7467600"/>
              <a:gd name="connsiteY187" fmla="*/ 4502436 h 6858000"/>
              <a:gd name="connsiteX188" fmla="*/ 685926 w 7467600"/>
              <a:gd name="connsiteY188" fmla="*/ 4703069 h 6858000"/>
              <a:gd name="connsiteX189" fmla="*/ 684248 w 7467600"/>
              <a:gd name="connsiteY189" fmla="*/ 4706721 h 6858000"/>
              <a:gd name="connsiteX190" fmla="*/ 1423113 w 7467600"/>
              <a:gd name="connsiteY190" fmla="*/ 3874565 h 6858000"/>
              <a:gd name="connsiteX191" fmla="*/ 3316479 w 7467600"/>
              <a:gd name="connsiteY191" fmla="*/ 3872136 h 6858000"/>
              <a:gd name="connsiteX192" fmla="*/ 3546806 w 7467600"/>
              <a:gd name="connsiteY192" fmla="*/ 4356139 h 6858000"/>
              <a:gd name="connsiteX193" fmla="*/ 3364433 w 7467600"/>
              <a:gd name="connsiteY193" fmla="*/ 3953121 h 6858000"/>
              <a:gd name="connsiteX194" fmla="*/ 3316479 w 7467600"/>
              <a:gd name="connsiteY194" fmla="*/ 3872136 h 6858000"/>
              <a:gd name="connsiteX195" fmla="*/ 3291335 w 7467600"/>
              <a:gd name="connsiteY195" fmla="*/ 3767420 h 6858000"/>
              <a:gd name="connsiteX196" fmla="*/ 3390805 w 7467600"/>
              <a:gd name="connsiteY196" fmla="*/ 3937163 h 6858000"/>
              <a:gd name="connsiteX197" fmla="*/ 3579062 w 7467600"/>
              <a:gd name="connsiteY197" fmla="*/ 4359040 h 6858000"/>
              <a:gd name="connsiteX198" fmla="*/ 3467355 w 7467600"/>
              <a:gd name="connsiteY198" fmla="*/ 3988130 h 6858000"/>
              <a:gd name="connsiteX199" fmla="*/ 3310753 w 7467600"/>
              <a:gd name="connsiteY199" fmla="*/ 3787140 h 6858000"/>
              <a:gd name="connsiteX200" fmla="*/ 3291335 w 7467600"/>
              <a:gd name="connsiteY200" fmla="*/ 3767420 h 6858000"/>
              <a:gd name="connsiteX201" fmla="*/ 1635889 w 7467600"/>
              <a:gd name="connsiteY201" fmla="*/ 3709494 h 6858000"/>
              <a:gd name="connsiteX202" fmla="*/ 1634800 w 7467600"/>
              <a:gd name="connsiteY202" fmla="*/ 3731111 h 6858000"/>
              <a:gd name="connsiteX203" fmla="*/ 1635889 w 7467600"/>
              <a:gd name="connsiteY203" fmla="*/ 3709494 h 6858000"/>
              <a:gd name="connsiteX204" fmla="*/ 1510397 w 7467600"/>
              <a:gd name="connsiteY204" fmla="*/ 3684705 h 6858000"/>
              <a:gd name="connsiteX205" fmla="*/ 1146550 w 7467600"/>
              <a:gd name="connsiteY205" fmla="*/ 3802012 h 6858000"/>
              <a:gd name="connsiteX206" fmla="*/ 698834 w 7467600"/>
              <a:gd name="connsiteY206" fmla="*/ 3952272 h 6858000"/>
              <a:gd name="connsiteX207" fmla="*/ 34256 w 7467600"/>
              <a:gd name="connsiteY207" fmla="*/ 4347603 h 6858000"/>
              <a:gd name="connsiteX208" fmla="*/ 527241 w 7467600"/>
              <a:gd name="connsiteY208" fmla="*/ 4065078 h 6858000"/>
              <a:gd name="connsiteX209" fmla="*/ 1510397 w 7467600"/>
              <a:gd name="connsiteY209" fmla="*/ 3684705 h 6858000"/>
              <a:gd name="connsiteX210" fmla="*/ 1313114 w 7467600"/>
              <a:gd name="connsiteY210" fmla="*/ 3655216 h 6858000"/>
              <a:gd name="connsiteX211" fmla="*/ 1109304 w 7467600"/>
              <a:gd name="connsiteY211" fmla="*/ 3669030 h 6858000"/>
              <a:gd name="connsiteX212" fmla="*/ 8129 w 7467600"/>
              <a:gd name="connsiteY212" fmla="*/ 4330519 h 6858000"/>
              <a:gd name="connsiteX213" fmla="*/ 687572 w 7467600"/>
              <a:gd name="connsiteY213" fmla="*/ 3925629 h 6858000"/>
              <a:gd name="connsiteX214" fmla="*/ 1138365 w 7467600"/>
              <a:gd name="connsiteY214" fmla="*/ 3774515 h 6858000"/>
              <a:gd name="connsiteX215" fmla="*/ 1505579 w 7467600"/>
              <a:gd name="connsiteY215" fmla="*/ 3655526 h 6858000"/>
              <a:gd name="connsiteX216" fmla="*/ 1313114 w 7467600"/>
              <a:gd name="connsiteY216" fmla="*/ 3655216 h 6858000"/>
              <a:gd name="connsiteX217" fmla="*/ 3655073 w 7467600"/>
              <a:gd name="connsiteY217" fmla="*/ 3650884 h 6858000"/>
              <a:gd name="connsiteX218" fmla="*/ 3989938 w 7467600"/>
              <a:gd name="connsiteY218" fmla="*/ 3991685 h 6858000"/>
              <a:gd name="connsiteX219" fmla="*/ 4393907 w 7467600"/>
              <a:gd name="connsiteY219" fmla="*/ 4261258 h 6858000"/>
              <a:gd name="connsiteX220" fmla="*/ 4648051 w 7467600"/>
              <a:gd name="connsiteY220" fmla="*/ 4374051 h 6858000"/>
              <a:gd name="connsiteX221" fmla="*/ 4383389 w 7467600"/>
              <a:gd name="connsiteY221" fmla="*/ 4184369 h 6858000"/>
              <a:gd name="connsiteX222" fmla="*/ 4165508 w 7467600"/>
              <a:gd name="connsiteY222" fmla="*/ 4035196 h 6858000"/>
              <a:gd name="connsiteX223" fmla="*/ 4068162 w 7467600"/>
              <a:gd name="connsiteY223" fmla="*/ 3953394 h 6858000"/>
              <a:gd name="connsiteX224" fmla="*/ 3981416 w 7467600"/>
              <a:gd name="connsiteY224" fmla="*/ 3880482 h 6858000"/>
              <a:gd name="connsiteX225" fmla="*/ 3800147 w 7467600"/>
              <a:gd name="connsiteY225" fmla="*/ 3749872 h 6858000"/>
              <a:gd name="connsiteX226" fmla="*/ 3655073 w 7467600"/>
              <a:gd name="connsiteY226" fmla="*/ 3650884 h 6858000"/>
              <a:gd name="connsiteX227" fmla="*/ 3670252 w 7467600"/>
              <a:gd name="connsiteY227" fmla="*/ 3622798 h 6858000"/>
              <a:gd name="connsiteX228" fmla="*/ 3817258 w 7467600"/>
              <a:gd name="connsiteY228" fmla="*/ 3723577 h 6858000"/>
              <a:gd name="connsiteX229" fmla="*/ 4000461 w 7467600"/>
              <a:gd name="connsiteY229" fmla="*/ 3855966 h 6858000"/>
              <a:gd name="connsiteX230" fmla="*/ 4088180 w 7467600"/>
              <a:gd name="connsiteY230" fmla="*/ 3929774 h 6858000"/>
              <a:gd name="connsiteX231" fmla="*/ 4184555 w 7467600"/>
              <a:gd name="connsiteY231" fmla="*/ 4010683 h 6858000"/>
              <a:gd name="connsiteX232" fmla="*/ 4399563 w 7467600"/>
              <a:gd name="connsiteY232" fmla="*/ 4158106 h 6858000"/>
              <a:gd name="connsiteX233" fmla="*/ 4684469 w 7467600"/>
              <a:gd name="connsiteY233" fmla="*/ 4364680 h 6858000"/>
              <a:gd name="connsiteX234" fmla="*/ 4690271 w 7467600"/>
              <a:gd name="connsiteY234" fmla="*/ 4370034 h 6858000"/>
              <a:gd name="connsiteX235" fmla="*/ 4136093 w 7467600"/>
              <a:gd name="connsiteY235" fmla="*/ 3858466 h 6858000"/>
              <a:gd name="connsiteX236" fmla="*/ 3670252 w 7467600"/>
              <a:gd name="connsiteY236" fmla="*/ 3622798 h 6858000"/>
              <a:gd name="connsiteX237" fmla="*/ 4440129 w 7467600"/>
              <a:gd name="connsiteY237" fmla="*/ 3448571 h 6858000"/>
              <a:gd name="connsiteX238" fmla="*/ 4856525 w 7467600"/>
              <a:gd name="connsiteY238" fmla="*/ 3915351 h 6858000"/>
              <a:gd name="connsiteX239" fmla="*/ 5059055 w 7467600"/>
              <a:gd name="connsiteY239" fmla="*/ 4108918 h 6858000"/>
              <a:gd name="connsiteX240" fmla="*/ 5290070 w 7467600"/>
              <a:gd name="connsiteY240" fmla="*/ 4263619 h 6858000"/>
              <a:gd name="connsiteX241" fmla="*/ 4834991 w 7467600"/>
              <a:gd name="connsiteY241" fmla="*/ 3830985 h 6858000"/>
              <a:gd name="connsiteX242" fmla="*/ 4440129 w 7467600"/>
              <a:gd name="connsiteY242" fmla="*/ 3448571 h 6858000"/>
              <a:gd name="connsiteX243" fmla="*/ 4441737 w 7467600"/>
              <a:gd name="connsiteY243" fmla="*/ 3399734 h 6858000"/>
              <a:gd name="connsiteX244" fmla="*/ 4431236 w 7467600"/>
              <a:gd name="connsiteY244" fmla="*/ 3400954 h 6858000"/>
              <a:gd name="connsiteX245" fmla="*/ 4557150 w 7467600"/>
              <a:gd name="connsiteY245" fmla="*/ 3510023 h 6858000"/>
              <a:gd name="connsiteX246" fmla="*/ 4856936 w 7467600"/>
              <a:gd name="connsiteY246" fmla="*/ 3809146 h 6858000"/>
              <a:gd name="connsiteX247" fmla="*/ 5111996 w 7467600"/>
              <a:gd name="connsiteY247" fmla="*/ 4065759 h 6858000"/>
              <a:gd name="connsiteX248" fmla="*/ 5388878 w 7467600"/>
              <a:gd name="connsiteY248" fmla="*/ 4300185 h 6858000"/>
              <a:gd name="connsiteX249" fmla="*/ 5425556 w 7467600"/>
              <a:gd name="connsiteY249" fmla="*/ 4308967 h 6858000"/>
              <a:gd name="connsiteX250" fmla="*/ 4943646 w 7467600"/>
              <a:gd name="connsiteY250" fmla="*/ 3822916 h 6858000"/>
              <a:gd name="connsiteX251" fmla="*/ 4594837 w 7467600"/>
              <a:gd name="connsiteY251" fmla="*/ 3532274 h 6858000"/>
              <a:gd name="connsiteX252" fmla="*/ 4441737 w 7467600"/>
              <a:gd name="connsiteY252" fmla="*/ 3399734 h 6858000"/>
              <a:gd name="connsiteX253" fmla="*/ 5425834 w 7467600"/>
              <a:gd name="connsiteY253" fmla="*/ 3162785 h 6858000"/>
              <a:gd name="connsiteX254" fmla="*/ 5401644 w 7467600"/>
              <a:gd name="connsiteY254" fmla="*/ 3617847 h 6858000"/>
              <a:gd name="connsiteX255" fmla="*/ 5467256 w 7467600"/>
              <a:gd name="connsiteY255" fmla="*/ 4175494 h 6858000"/>
              <a:gd name="connsiteX256" fmla="*/ 5448069 w 7467600"/>
              <a:gd name="connsiteY256" fmla="*/ 3567554 h 6858000"/>
              <a:gd name="connsiteX257" fmla="*/ 5425834 w 7467600"/>
              <a:gd name="connsiteY257" fmla="*/ 3162785 h 6858000"/>
              <a:gd name="connsiteX258" fmla="*/ 1318687 w 7467600"/>
              <a:gd name="connsiteY258" fmla="*/ 3113840 h 6858000"/>
              <a:gd name="connsiteX259" fmla="*/ 1066793 w 7467600"/>
              <a:gd name="connsiteY259" fmla="*/ 3212171 h 6858000"/>
              <a:gd name="connsiteX260" fmla="*/ 993319 w 7467600"/>
              <a:gd name="connsiteY260" fmla="*/ 3247648 h 6858000"/>
              <a:gd name="connsiteX261" fmla="*/ 853081 w 7467600"/>
              <a:gd name="connsiteY261" fmla="*/ 3312410 h 6858000"/>
              <a:gd name="connsiteX262" fmla="*/ 805957 w 7467600"/>
              <a:gd name="connsiteY262" fmla="*/ 3330443 h 6858000"/>
              <a:gd name="connsiteX263" fmla="*/ 1318687 w 7467600"/>
              <a:gd name="connsiteY263" fmla="*/ 3113840 h 6858000"/>
              <a:gd name="connsiteX264" fmla="*/ 5453702 w 7467600"/>
              <a:gd name="connsiteY264" fmla="*/ 3090882 h 6858000"/>
              <a:gd name="connsiteX265" fmla="*/ 5480135 w 7467600"/>
              <a:gd name="connsiteY265" fmla="*/ 3565802 h 6858000"/>
              <a:gd name="connsiteX266" fmla="*/ 5499023 w 7467600"/>
              <a:gd name="connsiteY266" fmla="*/ 4166310 h 6858000"/>
              <a:gd name="connsiteX267" fmla="*/ 5547022 w 7467600"/>
              <a:gd name="connsiteY267" fmla="*/ 3607838 h 6858000"/>
              <a:gd name="connsiteX268" fmla="*/ 5515964 w 7467600"/>
              <a:gd name="connsiteY268" fmla="*/ 3378541 h 6858000"/>
              <a:gd name="connsiteX269" fmla="*/ 5453702 w 7467600"/>
              <a:gd name="connsiteY269" fmla="*/ 3090882 h 6858000"/>
              <a:gd name="connsiteX270" fmla="*/ 1238695 w 7467600"/>
              <a:gd name="connsiteY270" fmla="*/ 3076820 h 6858000"/>
              <a:gd name="connsiteX271" fmla="*/ 716371 w 7467600"/>
              <a:gd name="connsiteY271" fmla="*/ 3293249 h 6858000"/>
              <a:gd name="connsiteX272" fmla="*/ 579522 w 7467600"/>
              <a:gd name="connsiteY272" fmla="*/ 3371759 h 6858000"/>
              <a:gd name="connsiteX273" fmla="*/ 600288 w 7467600"/>
              <a:gd name="connsiteY273" fmla="*/ 3365555 h 6858000"/>
              <a:gd name="connsiteX274" fmla="*/ 840692 w 7467600"/>
              <a:gd name="connsiteY274" fmla="*/ 3284921 h 6858000"/>
              <a:gd name="connsiteX275" fmla="*/ 979248 w 7467600"/>
              <a:gd name="connsiteY275" fmla="*/ 3221003 h 6858000"/>
              <a:gd name="connsiteX276" fmla="*/ 1053282 w 7467600"/>
              <a:gd name="connsiteY276" fmla="*/ 3185247 h 6858000"/>
              <a:gd name="connsiteX277" fmla="*/ 1320603 w 7467600"/>
              <a:gd name="connsiteY277" fmla="*/ 3081281 h 6858000"/>
              <a:gd name="connsiteX278" fmla="*/ 1238695 w 7467600"/>
              <a:gd name="connsiteY278" fmla="*/ 3076820 h 6858000"/>
              <a:gd name="connsiteX279" fmla="*/ 5425627 w 7467600"/>
              <a:gd name="connsiteY279" fmla="*/ 2954192 h 6858000"/>
              <a:gd name="connsiteX280" fmla="*/ 5470770 w 7467600"/>
              <a:gd name="connsiteY280" fmla="*/ 3005435 h 6858000"/>
              <a:gd name="connsiteX281" fmla="*/ 5519779 w 7467600"/>
              <a:gd name="connsiteY281" fmla="*/ 4359223 h 6858000"/>
              <a:gd name="connsiteX282" fmla="*/ 5520293 w 7467600"/>
              <a:gd name="connsiteY282" fmla="*/ 4360602 h 6858000"/>
              <a:gd name="connsiteX283" fmla="*/ 5767221 w 7467600"/>
              <a:gd name="connsiteY283" fmla="*/ 4665564 h 6858000"/>
              <a:gd name="connsiteX284" fmla="*/ 6937169 w 7467600"/>
              <a:gd name="connsiteY284" fmla="*/ 4815941 h 6858000"/>
              <a:gd name="connsiteX285" fmla="*/ 6953922 w 7467600"/>
              <a:gd name="connsiteY285" fmla="*/ 4890068 h 6858000"/>
              <a:gd name="connsiteX286" fmla="*/ 6071359 w 7467600"/>
              <a:gd name="connsiteY286" fmla="*/ 4770770 h 6858000"/>
              <a:gd name="connsiteX287" fmla="*/ 6038839 w 7467600"/>
              <a:gd name="connsiteY287" fmla="*/ 4764474 h 6858000"/>
              <a:gd name="connsiteX288" fmla="*/ 6038706 w 7467600"/>
              <a:gd name="connsiteY288" fmla="*/ 4763847 h 6858000"/>
              <a:gd name="connsiteX289" fmla="*/ 6037784 w 7467600"/>
              <a:gd name="connsiteY289" fmla="*/ 4764270 h 6858000"/>
              <a:gd name="connsiteX290" fmla="*/ 6038839 w 7467600"/>
              <a:gd name="connsiteY290" fmla="*/ 4764474 h 6858000"/>
              <a:gd name="connsiteX291" fmla="*/ 6040338 w 7467600"/>
              <a:gd name="connsiteY291" fmla="*/ 4771418 h 6858000"/>
              <a:gd name="connsiteX292" fmla="*/ 6024488 w 7467600"/>
              <a:gd name="connsiteY292" fmla="*/ 4809903 h 6858000"/>
              <a:gd name="connsiteX293" fmla="*/ 5599771 w 7467600"/>
              <a:gd name="connsiteY293" fmla="*/ 5509652 h 6858000"/>
              <a:gd name="connsiteX294" fmla="*/ 5548843 w 7467600"/>
              <a:gd name="connsiteY294" fmla="*/ 5563845 h 6858000"/>
              <a:gd name="connsiteX295" fmla="*/ 5940952 w 7467600"/>
              <a:gd name="connsiteY295" fmla="*/ 6250028 h 6858000"/>
              <a:gd name="connsiteX296" fmla="*/ 6043441 w 7467600"/>
              <a:gd name="connsiteY296" fmla="*/ 6665847 h 6858000"/>
              <a:gd name="connsiteX297" fmla="*/ 6093432 w 7467600"/>
              <a:gd name="connsiteY297" fmla="*/ 6858000 h 6858000"/>
              <a:gd name="connsiteX298" fmla="*/ 6034344 w 7467600"/>
              <a:gd name="connsiteY298" fmla="*/ 6858000 h 6858000"/>
              <a:gd name="connsiteX299" fmla="*/ 6026679 w 7467600"/>
              <a:gd name="connsiteY299" fmla="*/ 6836959 h 6858000"/>
              <a:gd name="connsiteX300" fmla="*/ 5800441 w 7467600"/>
              <a:gd name="connsiteY300" fmla="*/ 6335286 h 6858000"/>
              <a:gd name="connsiteX301" fmla="*/ 5526562 w 7467600"/>
              <a:gd name="connsiteY301" fmla="*/ 5705388 h 6858000"/>
              <a:gd name="connsiteX302" fmla="*/ 5519640 w 7467600"/>
              <a:gd name="connsiteY302" fmla="*/ 5683774 h 6858000"/>
              <a:gd name="connsiteX303" fmla="*/ 5844559 w 7467600"/>
              <a:gd name="connsiteY303" fmla="*/ 6553349 h 6858000"/>
              <a:gd name="connsiteX304" fmla="*/ 5975994 w 7467600"/>
              <a:gd name="connsiteY304" fmla="*/ 6858000 h 6858000"/>
              <a:gd name="connsiteX305" fmla="*/ 5898547 w 7467600"/>
              <a:gd name="connsiteY305" fmla="*/ 6858000 h 6858000"/>
              <a:gd name="connsiteX306" fmla="*/ 5682041 w 7467600"/>
              <a:gd name="connsiteY306" fmla="*/ 6355860 h 6858000"/>
              <a:gd name="connsiteX307" fmla="*/ 5461758 w 7467600"/>
              <a:gd name="connsiteY307" fmla="*/ 5820220 h 6858000"/>
              <a:gd name="connsiteX308" fmla="*/ 5237282 w 7467600"/>
              <a:gd name="connsiteY308" fmla="*/ 6579086 h 6858000"/>
              <a:gd name="connsiteX309" fmla="*/ 5115009 w 7467600"/>
              <a:gd name="connsiteY309" fmla="*/ 6858000 h 6858000"/>
              <a:gd name="connsiteX310" fmla="*/ 5028074 w 7467600"/>
              <a:gd name="connsiteY310" fmla="*/ 6858000 h 6858000"/>
              <a:gd name="connsiteX311" fmla="*/ 5079508 w 7467600"/>
              <a:gd name="connsiteY311" fmla="*/ 6749074 h 6858000"/>
              <a:gd name="connsiteX312" fmla="*/ 5371846 w 7467600"/>
              <a:gd name="connsiteY312" fmla="*/ 5924413 h 6858000"/>
              <a:gd name="connsiteX313" fmla="*/ 5270512 w 7467600"/>
              <a:gd name="connsiteY313" fmla="*/ 6138975 h 6858000"/>
              <a:gd name="connsiteX314" fmla="*/ 5062409 w 7467600"/>
              <a:gd name="connsiteY314" fmla="*/ 6653544 h 6858000"/>
              <a:gd name="connsiteX315" fmla="*/ 5036628 w 7467600"/>
              <a:gd name="connsiteY315" fmla="*/ 6754247 h 6858000"/>
              <a:gd name="connsiteX316" fmla="*/ 5009112 w 7467600"/>
              <a:gd name="connsiteY316" fmla="*/ 6858000 h 6858000"/>
              <a:gd name="connsiteX317" fmla="*/ 4976679 w 7467600"/>
              <a:gd name="connsiteY317" fmla="*/ 6858000 h 6858000"/>
              <a:gd name="connsiteX318" fmla="*/ 5006537 w 7467600"/>
              <a:gd name="connsiteY318" fmla="*/ 6747068 h 6858000"/>
              <a:gd name="connsiteX319" fmla="*/ 5032723 w 7467600"/>
              <a:gd name="connsiteY319" fmla="*/ 6644957 h 6858000"/>
              <a:gd name="connsiteX320" fmla="*/ 5242949 w 7467600"/>
              <a:gd name="connsiteY320" fmla="*/ 6125175 h 6858000"/>
              <a:gd name="connsiteX321" fmla="*/ 5286321 w 7467600"/>
              <a:gd name="connsiteY321" fmla="*/ 6033555 h 6858000"/>
              <a:gd name="connsiteX322" fmla="*/ 5008210 w 7467600"/>
              <a:gd name="connsiteY322" fmla="*/ 6649194 h 6858000"/>
              <a:gd name="connsiteX323" fmla="*/ 4986321 w 7467600"/>
              <a:gd name="connsiteY323" fmla="*/ 6765687 h 6858000"/>
              <a:gd name="connsiteX324" fmla="*/ 4973474 w 7467600"/>
              <a:gd name="connsiteY324" fmla="*/ 6858000 h 6858000"/>
              <a:gd name="connsiteX325" fmla="*/ 4907178 w 7467600"/>
              <a:gd name="connsiteY325" fmla="*/ 6858000 h 6858000"/>
              <a:gd name="connsiteX326" fmla="*/ 4910810 w 7467600"/>
              <a:gd name="connsiteY326" fmla="*/ 6829660 h 6858000"/>
              <a:gd name="connsiteX327" fmla="*/ 4987461 w 7467600"/>
              <a:gd name="connsiteY327" fmla="*/ 6432994 h 6858000"/>
              <a:gd name="connsiteX328" fmla="*/ 5179262 w 7467600"/>
              <a:gd name="connsiteY328" fmla="*/ 6035044 h 6858000"/>
              <a:gd name="connsiteX329" fmla="*/ 4689678 w 7467600"/>
              <a:gd name="connsiteY329" fmla="*/ 6440241 h 6858000"/>
              <a:gd name="connsiteX330" fmla="*/ 4477543 w 7467600"/>
              <a:gd name="connsiteY330" fmla="*/ 6674836 h 6858000"/>
              <a:gd name="connsiteX331" fmla="*/ 4329957 w 7467600"/>
              <a:gd name="connsiteY331" fmla="*/ 6858000 h 6858000"/>
              <a:gd name="connsiteX332" fmla="*/ 4218595 w 7467600"/>
              <a:gd name="connsiteY332" fmla="*/ 6858000 h 6858000"/>
              <a:gd name="connsiteX333" fmla="*/ 4368888 w 7467600"/>
              <a:gd name="connsiteY333" fmla="*/ 6668412 h 6858000"/>
              <a:gd name="connsiteX334" fmla="*/ 4563091 w 7467600"/>
              <a:gd name="connsiteY334" fmla="*/ 6442508 h 6858000"/>
              <a:gd name="connsiteX335" fmla="*/ 5387324 w 7467600"/>
              <a:gd name="connsiteY335" fmla="*/ 5705830 h 6858000"/>
              <a:gd name="connsiteX336" fmla="*/ 5073620 w 7467600"/>
              <a:gd name="connsiteY336" fmla="*/ 5955437 h 6858000"/>
              <a:gd name="connsiteX337" fmla="*/ 4689789 w 7467600"/>
              <a:gd name="connsiteY337" fmla="*/ 6268382 h 6858000"/>
              <a:gd name="connsiteX338" fmla="*/ 4418722 w 7467600"/>
              <a:gd name="connsiteY338" fmla="*/ 6570886 h 6858000"/>
              <a:gd name="connsiteX339" fmla="*/ 4214944 w 7467600"/>
              <a:gd name="connsiteY339" fmla="*/ 6858000 h 6858000"/>
              <a:gd name="connsiteX340" fmla="*/ 4177898 w 7467600"/>
              <a:gd name="connsiteY340" fmla="*/ 6858000 h 6858000"/>
              <a:gd name="connsiteX341" fmla="*/ 4391597 w 7467600"/>
              <a:gd name="connsiteY341" fmla="*/ 6556370 h 6858000"/>
              <a:gd name="connsiteX342" fmla="*/ 4668889 w 7467600"/>
              <a:gd name="connsiteY342" fmla="*/ 6246399 h 6858000"/>
              <a:gd name="connsiteX343" fmla="*/ 5055427 w 7467600"/>
              <a:gd name="connsiteY343" fmla="*/ 5931476 h 6858000"/>
              <a:gd name="connsiteX344" fmla="*/ 5371814 w 7467600"/>
              <a:gd name="connsiteY344" fmla="*/ 5678975 h 6858000"/>
              <a:gd name="connsiteX345" fmla="*/ 4987918 w 7467600"/>
              <a:gd name="connsiteY345" fmla="*/ 5838701 h 6858000"/>
              <a:gd name="connsiteX346" fmla="*/ 4317146 w 7467600"/>
              <a:gd name="connsiteY346" fmla="*/ 6587716 h 6858000"/>
              <a:gd name="connsiteX347" fmla="*/ 4171627 w 7467600"/>
              <a:gd name="connsiteY347" fmla="*/ 6858000 h 6858000"/>
              <a:gd name="connsiteX348" fmla="*/ 4081585 w 7467600"/>
              <a:gd name="connsiteY348" fmla="*/ 6858000 h 6858000"/>
              <a:gd name="connsiteX349" fmla="*/ 4238603 w 7467600"/>
              <a:gd name="connsiteY349" fmla="*/ 6559341 h 6858000"/>
              <a:gd name="connsiteX350" fmla="*/ 4778333 w 7467600"/>
              <a:gd name="connsiteY350" fmla="*/ 5873626 h 6858000"/>
              <a:gd name="connsiteX351" fmla="*/ 5414185 w 7467600"/>
              <a:gd name="connsiteY351" fmla="*/ 5573882 h 6858000"/>
              <a:gd name="connsiteX352" fmla="*/ 5959648 w 7467600"/>
              <a:gd name="connsiteY352" fmla="*/ 4760797 h 6858000"/>
              <a:gd name="connsiteX353" fmla="*/ 5355019 w 7467600"/>
              <a:gd name="connsiteY353" fmla="*/ 4734672 h 6858000"/>
              <a:gd name="connsiteX354" fmla="*/ 5083565 w 7467600"/>
              <a:gd name="connsiteY354" fmla="*/ 5179121 h 6858000"/>
              <a:gd name="connsiteX355" fmla="*/ 4713577 w 7467600"/>
              <a:gd name="connsiteY355" fmla="*/ 5616803 h 6858000"/>
              <a:gd name="connsiteX356" fmla="*/ 3989559 w 7467600"/>
              <a:gd name="connsiteY356" fmla="*/ 6145945 h 6858000"/>
              <a:gd name="connsiteX357" fmla="*/ 3939824 w 7467600"/>
              <a:gd name="connsiteY357" fmla="*/ 6066900 h 6858000"/>
              <a:gd name="connsiteX358" fmla="*/ 4584537 w 7467600"/>
              <a:gd name="connsiteY358" fmla="*/ 5324826 h 6858000"/>
              <a:gd name="connsiteX359" fmla="*/ 5037105 w 7467600"/>
              <a:gd name="connsiteY359" fmla="*/ 5088765 h 6858000"/>
              <a:gd name="connsiteX360" fmla="*/ 5039930 w 7467600"/>
              <a:gd name="connsiteY360" fmla="*/ 5089585 h 6858000"/>
              <a:gd name="connsiteX361" fmla="*/ 5263764 w 7467600"/>
              <a:gd name="connsiteY361" fmla="*/ 4735525 h 6858000"/>
              <a:gd name="connsiteX362" fmla="*/ 4086300 w 7467600"/>
              <a:gd name="connsiteY362" fmla="*/ 4884599 h 6858000"/>
              <a:gd name="connsiteX363" fmla="*/ 4085485 w 7467600"/>
              <a:gd name="connsiteY363" fmla="*/ 4899070 h 6858000"/>
              <a:gd name="connsiteX364" fmla="*/ 3871915 w 7467600"/>
              <a:gd name="connsiteY364" fmla="*/ 5253645 h 6858000"/>
              <a:gd name="connsiteX365" fmla="*/ 3799374 w 7467600"/>
              <a:gd name="connsiteY365" fmla="*/ 5466127 h 6858000"/>
              <a:gd name="connsiteX366" fmla="*/ 3498850 w 7467600"/>
              <a:gd name="connsiteY366" fmla="*/ 6661888 h 6858000"/>
              <a:gd name="connsiteX367" fmla="*/ 3399216 w 7467600"/>
              <a:gd name="connsiteY367" fmla="*/ 6858000 h 6858000"/>
              <a:gd name="connsiteX368" fmla="*/ 3303688 w 7467600"/>
              <a:gd name="connsiteY368" fmla="*/ 6858000 h 6858000"/>
              <a:gd name="connsiteX369" fmla="*/ 3391774 w 7467600"/>
              <a:gd name="connsiteY369" fmla="*/ 6697181 h 6858000"/>
              <a:gd name="connsiteX370" fmla="*/ 3735540 w 7467600"/>
              <a:gd name="connsiteY370" fmla="*/ 5546923 h 6858000"/>
              <a:gd name="connsiteX371" fmla="*/ 3729438 w 7467600"/>
              <a:gd name="connsiteY371" fmla="*/ 5569058 h 6858000"/>
              <a:gd name="connsiteX372" fmla="*/ 3707782 w 7467600"/>
              <a:gd name="connsiteY372" fmla="*/ 5644908 h 6858000"/>
              <a:gd name="connsiteX373" fmla="*/ 3583827 w 7467600"/>
              <a:gd name="connsiteY373" fmla="*/ 6039215 h 6858000"/>
              <a:gd name="connsiteX374" fmla="*/ 3547861 w 7467600"/>
              <a:gd name="connsiteY374" fmla="*/ 6129609 h 6858000"/>
              <a:gd name="connsiteX375" fmla="*/ 3490905 w 7467600"/>
              <a:gd name="connsiteY375" fmla="*/ 6277660 h 6858000"/>
              <a:gd name="connsiteX376" fmla="*/ 3455859 w 7467600"/>
              <a:gd name="connsiteY376" fmla="*/ 6391301 h 6858000"/>
              <a:gd name="connsiteX377" fmla="*/ 3429112 w 7467600"/>
              <a:gd name="connsiteY377" fmla="*/ 6479469 h 6858000"/>
              <a:gd name="connsiteX378" fmla="*/ 3304862 w 7467600"/>
              <a:gd name="connsiteY378" fmla="*/ 6796476 h 6858000"/>
              <a:gd name="connsiteX379" fmla="*/ 3276071 w 7467600"/>
              <a:gd name="connsiteY379" fmla="*/ 6858000 h 6858000"/>
              <a:gd name="connsiteX380" fmla="*/ 3240805 w 7467600"/>
              <a:gd name="connsiteY380" fmla="*/ 6858000 h 6858000"/>
              <a:gd name="connsiteX381" fmla="*/ 3275917 w 7467600"/>
              <a:gd name="connsiteY381" fmla="*/ 6783192 h 6858000"/>
              <a:gd name="connsiteX382" fmla="*/ 3399358 w 7467600"/>
              <a:gd name="connsiteY382" fmla="*/ 6469011 h 6858000"/>
              <a:gd name="connsiteX383" fmla="*/ 3425650 w 7467600"/>
              <a:gd name="connsiteY383" fmla="*/ 6381333 h 6858000"/>
              <a:gd name="connsiteX384" fmla="*/ 3460661 w 7467600"/>
              <a:gd name="connsiteY384" fmla="*/ 6266763 h 6858000"/>
              <a:gd name="connsiteX385" fmla="*/ 3518021 w 7467600"/>
              <a:gd name="connsiteY385" fmla="*/ 6117298 h 6858000"/>
              <a:gd name="connsiteX386" fmla="*/ 3554035 w 7467600"/>
              <a:gd name="connsiteY386" fmla="*/ 6027832 h 6858000"/>
              <a:gd name="connsiteX387" fmla="*/ 3677174 w 7467600"/>
              <a:gd name="connsiteY387" fmla="*/ 5636351 h 6858000"/>
              <a:gd name="connsiteX388" fmla="*/ 3698819 w 7467600"/>
              <a:gd name="connsiteY388" fmla="*/ 5560503 h 6858000"/>
              <a:gd name="connsiteX389" fmla="*/ 3702094 w 7467600"/>
              <a:gd name="connsiteY389" fmla="*/ 5549194 h 6858000"/>
              <a:gd name="connsiteX390" fmla="*/ 3398355 w 7467600"/>
              <a:gd name="connsiteY390" fmla="*/ 6094603 h 6858000"/>
              <a:gd name="connsiteX391" fmla="*/ 3193941 w 7467600"/>
              <a:gd name="connsiteY391" fmla="*/ 6798775 h 6858000"/>
              <a:gd name="connsiteX392" fmla="*/ 3184140 w 7467600"/>
              <a:gd name="connsiteY392" fmla="*/ 6858000 h 6858000"/>
              <a:gd name="connsiteX393" fmla="*/ 3099978 w 7467600"/>
              <a:gd name="connsiteY393" fmla="*/ 6858000 h 6858000"/>
              <a:gd name="connsiteX394" fmla="*/ 3101556 w 7467600"/>
              <a:gd name="connsiteY394" fmla="*/ 6843337 h 6858000"/>
              <a:gd name="connsiteX395" fmla="*/ 3370162 w 7467600"/>
              <a:gd name="connsiteY395" fmla="*/ 5785550 h 6858000"/>
              <a:gd name="connsiteX396" fmla="*/ 3746477 w 7467600"/>
              <a:gd name="connsiteY396" fmla="*/ 5377889 h 6858000"/>
              <a:gd name="connsiteX397" fmla="*/ 3863399 w 7467600"/>
              <a:gd name="connsiteY397" fmla="*/ 5087257 h 6858000"/>
              <a:gd name="connsiteX398" fmla="*/ 3968712 w 7467600"/>
              <a:gd name="connsiteY398" fmla="*/ 4913989 h 6858000"/>
              <a:gd name="connsiteX399" fmla="*/ 2792390 w 7467600"/>
              <a:gd name="connsiteY399" fmla="*/ 5382974 h 6858000"/>
              <a:gd name="connsiteX400" fmla="*/ 2714982 w 7467600"/>
              <a:gd name="connsiteY400" fmla="*/ 5427051 h 6858000"/>
              <a:gd name="connsiteX401" fmla="*/ 2813361 w 7467600"/>
              <a:gd name="connsiteY401" fmla="*/ 6023912 h 6858000"/>
              <a:gd name="connsiteX402" fmla="*/ 2688430 w 7467600"/>
              <a:gd name="connsiteY402" fmla="*/ 6801564 h 6858000"/>
              <a:gd name="connsiteX403" fmla="*/ 2629626 w 7467600"/>
              <a:gd name="connsiteY403" fmla="*/ 6763394 h 6858000"/>
              <a:gd name="connsiteX404" fmla="*/ 2565328 w 7467600"/>
              <a:gd name="connsiteY404" fmla="*/ 5516399 h 6858000"/>
              <a:gd name="connsiteX405" fmla="*/ 1922999 w 7467600"/>
              <a:gd name="connsiteY405" fmla="*/ 5980343 h 6858000"/>
              <a:gd name="connsiteX406" fmla="*/ 1950261 w 7467600"/>
              <a:gd name="connsiteY406" fmla="*/ 6405858 h 6858000"/>
              <a:gd name="connsiteX407" fmla="*/ 2365554 w 7467600"/>
              <a:gd name="connsiteY407" fmla="*/ 6759107 h 6858000"/>
              <a:gd name="connsiteX408" fmla="*/ 2424142 w 7467600"/>
              <a:gd name="connsiteY408" fmla="*/ 6858000 h 6858000"/>
              <a:gd name="connsiteX409" fmla="*/ 2395994 w 7467600"/>
              <a:gd name="connsiteY409" fmla="*/ 6858000 h 6858000"/>
              <a:gd name="connsiteX410" fmla="*/ 2392863 w 7467600"/>
              <a:gd name="connsiteY410" fmla="*/ 6852964 h 6858000"/>
              <a:gd name="connsiteX411" fmla="*/ 2017589 w 7467600"/>
              <a:gd name="connsiteY411" fmla="*/ 6493982 h 6858000"/>
              <a:gd name="connsiteX412" fmla="*/ 2147336 w 7467600"/>
              <a:gd name="connsiteY412" fmla="*/ 6594052 h 6858000"/>
              <a:gd name="connsiteX413" fmla="*/ 2207047 w 7467600"/>
              <a:gd name="connsiteY413" fmla="*/ 6654540 h 6858000"/>
              <a:gd name="connsiteX414" fmla="*/ 2299106 w 7467600"/>
              <a:gd name="connsiteY414" fmla="*/ 6778931 h 6858000"/>
              <a:gd name="connsiteX415" fmla="*/ 2314430 w 7467600"/>
              <a:gd name="connsiteY415" fmla="*/ 6801144 h 6858000"/>
              <a:gd name="connsiteX416" fmla="*/ 2352406 w 7467600"/>
              <a:gd name="connsiteY416" fmla="*/ 6858000 h 6858000"/>
              <a:gd name="connsiteX417" fmla="*/ 2314492 w 7467600"/>
              <a:gd name="connsiteY417" fmla="*/ 6858000 h 6858000"/>
              <a:gd name="connsiteX418" fmla="*/ 2288095 w 7467600"/>
              <a:gd name="connsiteY418" fmla="*/ 6818030 h 6858000"/>
              <a:gd name="connsiteX419" fmla="*/ 2272768 w 7467600"/>
              <a:gd name="connsiteY419" fmla="*/ 6795822 h 6858000"/>
              <a:gd name="connsiteX420" fmla="*/ 2182715 w 7467600"/>
              <a:gd name="connsiteY420" fmla="*/ 6675071 h 6858000"/>
              <a:gd name="connsiteX421" fmla="*/ 2032061 w 7467600"/>
              <a:gd name="connsiteY421" fmla="*/ 6541380 h 6858000"/>
              <a:gd name="connsiteX422" fmla="*/ 2257220 w 7467600"/>
              <a:gd name="connsiteY422" fmla="*/ 6826257 h 6858000"/>
              <a:gd name="connsiteX423" fmla="*/ 2281324 w 7467600"/>
              <a:gd name="connsiteY423" fmla="*/ 6858000 h 6858000"/>
              <a:gd name="connsiteX424" fmla="*/ 2242860 w 7467600"/>
              <a:gd name="connsiteY424" fmla="*/ 6858000 h 6858000"/>
              <a:gd name="connsiteX425" fmla="*/ 2232818 w 7467600"/>
              <a:gd name="connsiteY425" fmla="*/ 6844926 h 6858000"/>
              <a:gd name="connsiteX426" fmla="*/ 1990172 w 7467600"/>
              <a:gd name="connsiteY426" fmla="*/ 6542121 h 6858000"/>
              <a:gd name="connsiteX427" fmla="*/ 2124090 w 7467600"/>
              <a:gd name="connsiteY427" fmla="*/ 6761017 h 6858000"/>
              <a:gd name="connsiteX428" fmla="*/ 2200380 w 7467600"/>
              <a:gd name="connsiteY428" fmla="*/ 6858000 h 6858000"/>
              <a:gd name="connsiteX429" fmla="*/ 2147507 w 7467600"/>
              <a:gd name="connsiteY429" fmla="*/ 6858000 h 6858000"/>
              <a:gd name="connsiteX430" fmla="*/ 2070668 w 7467600"/>
              <a:gd name="connsiteY430" fmla="*/ 6761520 h 6858000"/>
              <a:gd name="connsiteX431" fmla="*/ 1975142 w 7467600"/>
              <a:gd name="connsiteY431" fmla="*/ 6585570 h 6858000"/>
              <a:gd name="connsiteX432" fmla="*/ 2050035 w 7467600"/>
              <a:gd name="connsiteY432" fmla="*/ 6813345 h 6858000"/>
              <a:gd name="connsiteX433" fmla="*/ 2063025 w 7467600"/>
              <a:gd name="connsiteY433" fmla="*/ 6858000 h 6858000"/>
              <a:gd name="connsiteX434" fmla="*/ 2021675 w 7467600"/>
              <a:gd name="connsiteY434" fmla="*/ 6858000 h 6858000"/>
              <a:gd name="connsiteX435" fmla="*/ 2019308 w 7467600"/>
              <a:gd name="connsiteY435" fmla="*/ 6847118 h 6858000"/>
              <a:gd name="connsiteX436" fmla="*/ 1938835 w 7467600"/>
              <a:gd name="connsiteY436" fmla="*/ 6551160 h 6858000"/>
              <a:gd name="connsiteX437" fmla="*/ 1953230 w 7467600"/>
              <a:gd name="connsiteY437" fmla="*/ 6759699 h 6858000"/>
              <a:gd name="connsiteX438" fmla="*/ 1956763 w 7467600"/>
              <a:gd name="connsiteY438" fmla="*/ 6778191 h 6858000"/>
              <a:gd name="connsiteX439" fmla="*/ 1967925 w 7467600"/>
              <a:gd name="connsiteY439" fmla="*/ 6858000 h 6858000"/>
              <a:gd name="connsiteX440" fmla="*/ 1936622 w 7467600"/>
              <a:gd name="connsiteY440" fmla="*/ 6858000 h 6858000"/>
              <a:gd name="connsiteX441" fmla="*/ 1926261 w 7467600"/>
              <a:gd name="connsiteY441" fmla="*/ 6784064 h 6858000"/>
              <a:gd name="connsiteX442" fmla="*/ 1922724 w 7467600"/>
              <a:gd name="connsiteY442" fmla="*/ 6765577 h 6858000"/>
              <a:gd name="connsiteX443" fmla="*/ 1904650 w 7467600"/>
              <a:gd name="connsiteY443" fmla="*/ 6639616 h 6858000"/>
              <a:gd name="connsiteX444" fmla="*/ 1885273 w 7467600"/>
              <a:gd name="connsiteY444" fmla="*/ 6858000 h 6858000"/>
              <a:gd name="connsiteX445" fmla="*/ 1854363 w 7467600"/>
              <a:gd name="connsiteY445" fmla="*/ 6858000 h 6858000"/>
              <a:gd name="connsiteX446" fmla="*/ 1880391 w 7467600"/>
              <a:gd name="connsiteY446" fmla="*/ 6603796 h 6858000"/>
              <a:gd name="connsiteX447" fmla="*/ 1818273 w 7467600"/>
              <a:gd name="connsiteY447" fmla="*/ 6715729 h 6858000"/>
              <a:gd name="connsiteX448" fmla="*/ 1794691 w 7467600"/>
              <a:gd name="connsiteY448" fmla="*/ 6843239 h 6858000"/>
              <a:gd name="connsiteX449" fmla="*/ 1794914 w 7467600"/>
              <a:gd name="connsiteY449" fmla="*/ 6858000 h 6858000"/>
              <a:gd name="connsiteX450" fmla="*/ 1746128 w 7467600"/>
              <a:gd name="connsiteY450" fmla="*/ 6858000 h 6858000"/>
              <a:gd name="connsiteX451" fmla="*/ 1753934 w 7467600"/>
              <a:gd name="connsiteY451" fmla="*/ 6724796 h 6858000"/>
              <a:gd name="connsiteX452" fmla="*/ 1792053 w 7467600"/>
              <a:gd name="connsiteY452" fmla="*/ 6572396 h 6858000"/>
              <a:gd name="connsiteX453" fmla="*/ 1862248 w 7467600"/>
              <a:gd name="connsiteY453" fmla="*/ 6266397 h 6858000"/>
              <a:gd name="connsiteX454" fmla="*/ 1862250 w 7467600"/>
              <a:gd name="connsiteY454" fmla="*/ 6033531 h 6858000"/>
              <a:gd name="connsiteX455" fmla="*/ 1211999 w 7467600"/>
              <a:gd name="connsiteY455" fmla="*/ 6683610 h 6858000"/>
              <a:gd name="connsiteX456" fmla="*/ 1213266 w 7467600"/>
              <a:gd name="connsiteY456" fmla="*/ 6691947 h 6858000"/>
              <a:gd name="connsiteX457" fmla="*/ 1203370 w 7467600"/>
              <a:gd name="connsiteY457" fmla="*/ 6850676 h 6858000"/>
              <a:gd name="connsiteX458" fmla="*/ 1203671 w 7467600"/>
              <a:gd name="connsiteY458" fmla="*/ 6858000 h 6858000"/>
              <a:gd name="connsiteX459" fmla="*/ 1143180 w 7467600"/>
              <a:gd name="connsiteY459" fmla="*/ 6858000 h 6858000"/>
              <a:gd name="connsiteX460" fmla="*/ 1142176 w 7467600"/>
              <a:gd name="connsiteY460" fmla="*/ 6766045 h 6858000"/>
              <a:gd name="connsiteX461" fmla="*/ 1067484 w 7467600"/>
              <a:gd name="connsiteY461" fmla="*/ 6858000 h 6858000"/>
              <a:gd name="connsiteX462" fmla="*/ 953928 w 7467600"/>
              <a:gd name="connsiteY462" fmla="*/ 6858000 h 6858000"/>
              <a:gd name="connsiteX463" fmla="*/ 959715 w 7467600"/>
              <a:gd name="connsiteY463" fmla="*/ 6850185 h 6858000"/>
              <a:gd name="connsiteX464" fmla="*/ 1483788 w 7467600"/>
              <a:gd name="connsiteY464" fmla="*/ 6259174 h 6858000"/>
              <a:gd name="connsiteX465" fmla="*/ 1100671 w 7467600"/>
              <a:gd name="connsiteY465" fmla="*/ 6252137 h 6858000"/>
              <a:gd name="connsiteX466" fmla="*/ 1090144 w 7467600"/>
              <a:gd name="connsiteY466" fmla="*/ 6256748 h 6858000"/>
              <a:gd name="connsiteX467" fmla="*/ 1095872 w 7467600"/>
              <a:gd name="connsiteY467" fmla="*/ 6271892 h 6858000"/>
              <a:gd name="connsiteX468" fmla="*/ 262785 w 7467600"/>
              <a:gd name="connsiteY468" fmla="*/ 6845450 h 6858000"/>
              <a:gd name="connsiteX469" fmla="*/ 209968 w 7467600"/>
              <a:gd name="connsiteY469" fmla="*/ 6770713 h 6858000"/>
              <a:gd name="connsiteX470" fmla="*/ 873460 w 7467600"/>
              <a:gd name="connsiteY470" fmla="*/ 6253768 h 6858000"/>
              <a:gd name="connsiteX471" fmla="*/ 192686 w 7467600"/>
              <a:gd name="connsiteY471" fmla="*/ 5849257 h 6858000"/>
              <a:gd name="connsiteX472" fmla="*/ 4696 w 7467600"/>
              <a:gd name="connsiteY472" fmla="*/ 5697668 h 6858000"/>
              <a:gd name="connsiteX473" fmla="*/ 0 w 7467600"/>
              <a:gd name="connsiteY473" fmla="*/ 5689984 h 6858000"/>
              <a:gd name="connsiteX474" fmla="*/ 0 w 7467600"/>
              <a:gd name="connsiteY474" fmla="*/ 5513472 h 6858000"/>
              <a:gd name="connsiteX475" fmla="*/ 174101 w 7467600"/>
              <a:gd name="connsiteY475" fmla="*/ 5620277 h 6858000"/>
              <a:gd name="connsiteX476" fmla="*/ 891800 w 7467600"/>
              <a:gd name="connsiteY476" fmla="*/ 6036935 h 6858000"/>
              <a:gd name="connsiteX477" fmla="*/ 1072219 w 7467600"/>
              <a:gd name="connsiteY477" fmla="*/ 6169443 h 6858000"/>
              <a:gd name="connsiteX478" fmla="*/ 1074117 w 7467600"/>
              <a:gd name="connsiteY478" fmla="*/ 6170301 h 6858000"/>
              <a:gd name="connsiteX479" fmla="*/ 1083114 w 7467600"/>
              <a:gd name="connsiteY479" fmla="*/ 6174131 h 6858000"/>
              <a:gd name="connsiteX480" fmla="*/ 1543010 w 7467600"/>
              <a:gd name="connsiteY480" fmla="*/ 6191140 h 6858000"/>
              <a:gd name="connsiteX481" fmla="*/ 1551080 w 7467600"/>
              <a:gd name="connsiteY481" fmla="*/ 6195006 h 6858000"/>
              <a:gd name="connsiteX482" fmla="*/ 2345443 w 7467600"/>
              <a:gd name="connsiteY482" fmla="*/ 5549882 h 6858000"/>
              <a:gd name="connsiteX483" fmla="*/ 1721499 w 7467600"/>
              <a:gd name="connsiteY483" fmla="*/ 5599969 h 6858000"/>
              <a:gd name="connsiteX484" fmla="*/ 767716 w 7467600"/>
              <a:gd name="connsiteY484" fmla="*/ 5472768 h 6858000"/>
              <a:gd name="connsiteX485" fmla="*/ 722147 w 7467600"/>
              <a:gd name="connsiteY485" fmla="*/ 5393091 h 6858000"/>
              <a:gd name="connsiteX486" fmla="*/ 1485552 w 7467600"/>
              <a:gd name="connsiteY486" fmla="*/ 5313202 h 6858000"/>
              <a:gd name="connsiteX487" fmla="*/ 2143004 w 7467600"/>
              <a:gd name="connsiteY487" fmla="*/ 5402420 h 6858000"/>
              <a:gd name="connsiteX488" fmla="*/ 1933391 w 7467600"/>
              <a:gd name="connsiteY488" fmla="*/ 5156971 h 6858000"/>
              <a:gd name="connsiteX489" fmla="*/ 1827118 w 7467600"/>
              <a:gd name="connsiteY489" fmla="*/ 4968410 h 6858000"/>
              <a:gd name="connsiteX490" fmla="*/ 1837349 w 7467600"/>
              <a:gd name="connsiteY490" fmla="*/ 4956357 h 6858000"/>
              <a:gd name="connsiteX491" fmla="*/ 2162835 w 7467600"/>
              <a:gd name="connsiteY491" fmla="*/ 5187853 h 6858000"/>
              <a:gd name="connsiteX492" fmla="*/ 2257167 w 7467600"/>
              <a:gd name="connsiteY492" fmla="*/ 5462123 h 6858000"/>
              <a:gd name="connsiteX493" fmla="*/ 2261598 w 7467600"/>
              <a:gd name="connsiteY493" fmla="*/ 5467998 h 6858000"/>
              <a:gd name="connsiteX494" fmla="*/ 2437177 w 7467600"/>
              <a:gd name="connsiteY494" fmla="*/ 5479608 h 6858000"/>
              <a:gd name="connsiteX495" fmla="*/ 2445247 w 7467600"/>
              <a:gd name="connsiteY495" fmla="*/ 5483476 h 6858000"/>
              <a:gd name="connsiteX496" fmla="*/ 2743626 w 7467600"/>
              <a:gd name="connsiteY496" fmla="*/ 5304819 h 6858000"/>
              <a:gd name="connsiteX497" fmla="*/ 3048102 w 7467600"/>
              <a:gd name="connsiteY497" fmla="*/ 5150595 h 6858000"/>
              <a:gd name="connsiteX498" fmla="*/ 1799414 w 7467600"/>
              <a:gd name="connsiteY498" fmla="*/ 4694732 h 6858000"/>
              <a:gd name="connsiteX499" fmla="*/ 1771735 w 7467600"/>
              <a:gd name="connsiteY499" fmla="*/ 4619929 h 6858000"/>
              <a:gd name="connsiteX500" fmla="*/ 3104273 w 7467600"/>
              <a:gd name="connsiteY500" fmla="*/ 5076159 h 6858000"/>
              <a:gd name="connsiteX501" fmla="*/ 3113245 w 7467600"/>
              <a:gd name="connsiteY501" fmla="*/ 5090705 h 6858000"/>
              <a:gd name="connsiteX502" fmla="*/ 3126294 w 7467600"/>
              <a:gd name="connsiteY502" fmla="*/ 5114400 h 6858000"/>
              <a:gd name="connsiteX503" fmla="*/ 3937433 w 7467600"/>
              <a:gd name="connsiteY503" fmla="*/ 4830473 h 6858000"/>
              <a:gd name="connsiteX504" fmla="*/ 3590475 w 7467600"/>
              <a:gd name="connsiteY504" fmla="*/ 4597974 h 6858000"/>
              <a:gd name="connsiteX505" fmla="*/ 3100264 w 7467600"/>
              <a:gd name="connsiteY505" fmla="*/ 4579845 h 6858000"/>
              <a:gd name="connsiteX506" fmla="*/ 2183576 w 7467600"/>
              <a:gd name="connsiteY506" fmla="*/ 4227150 h 6858000"/>
              <a:gd name="connsiteX507" fmla="*/ 2151029 w 7467600"/>
              <a:gd name="connsiteY507" fmla="*/ 4146947 h 6858000"/>
              <a:gd name="connsiteX508" fmla="*/ 3563434 w 7467600"/>
              <a:gd name="connsiteY508" fmla="*/ 4469115 h 6858000"/>
              <a:gd name="connsiteX509" fmla="*/ 3177952 w 7467600"/>
              <a:gd name="connsiteY509" fmla="*/ 3657386 h 6858000"/>
              <a:gd name="connsiteX510" fmla="*/ 3189263 w 7467600"/>
              <a:gd name="connsiteY510" fmla="*/ 3625726 h 6858000"/>
              <a:gd name="connsiteX511" fmla="*/ 3560912 w 7467600"/>
              <a:gd name="connsiteY511" fmla="*/ 4079863 h 6858000"/>
              <a:gd name="connsiteX512" fmla="*/ 3626636 w 7467600"/>
              <a:gd name="connsiteY512" fmla="*/ 4512230 h 6858000"/>
              <a:gd name="connsiteX513" fmla="*/ 3653088 w 7467600"/>
              <a:gd name="connsiteY513" fmla="*/ 4521417 h 6858000"/>
              <a:gd name="connsiteX514" fmla="*/ 3988128 w 7467600"/>
              <a:gd name="connsiteY514" fmla="*/ 4817267 h 6858000"/>
              <a:gd name="connsiteX515" fmla="*/ 4830582 w 7467600"/>
              <a:gd name="connsiteY515" fmla="*/ 4676000 h 6858000"/>
              <a:gd name="connsiteX516" fmla="*/ 4830100 w 7467600"/>
              <a:gd name="connsiteY516" fmla="*/ 4675554 h 6858000"/>
              <a:gd name="connsiteX517" fmla="*/ 4036318 w 7467600"/>
              <a:gd name="connsiteY517" fmla="*/ 4147013 h 6858000"/>
              <a:gd name="connsiteX518" fmla="*/ 3432098 w 7467600"/>
              <a:gd name="connsiteY518" fmla="*/ 3537312 h 6858000"/>
              <a:gd name="connsiteX519" fmla="*/ 3446761 w 7467600"/>
              <a:gd name="connsiteY519" fmla="*/ 3461278 h 6858000"/>
              <a:gd name="connsiteX520" fmla="*/ 4419733 w 7467600"/>
              <a:gd name="connsiteY520" fmla="*/ 3963555 h 6858000"/>
              <a:gd name="connsiteX521" fmla="*/ 4781371 w 7467600"/>
              <a:gd name="connsiteY521" fmla="*/ 4458604 h 6858000"/>
              <a:gd name="connsiteX522" fmla="*/ 4780440 w 7467600"/>
              <a:gd name="connsiteY522" fmla="*/ 4470290 h 6858000"/>
              <a:gd name="connsiteX523" fmla="*/ 4898954 w 7467600"/>
              <a:gd name="connsiteY523" fmla="*/ 4662092 h 6858000"/>
              <a:gd name="connsiteX524" fmla="*/ 4900699 w 7467600"/>
              <a:gd name="connsiteY524" fmla="*/ 4670867 h 6858000"/>
              <a:gd name="connsiteX525" fmla="*/ 5714511 w 7467600"/>
              <a:gd name="connsiteY525" fmla="*/ 4663483 h 6858000"/>
              <a:gd name="connsiteX526" fmla="*/ 5464793 w 7467600"/>
              <a:gd name="connsiteY526" fmla="*/ 4393556 h 6858000"/>
              <a:gd name="connsiteX527" fmla="*/ 5461897 w 7467600"/>
              <a:gd name="connsiteY527" fmla="*/ 4390879 h 6858000"/>
              <a:gd name="connsiteX528" fmla="*/ 4294126 w 7467600"/>
              <a:gd name="connsiteY528" fmla="*/ 3303048 h 6858000"/>
              <a:gd name="connsiteX529" fmla="*/ 4305321 w 7467600"/>
              <a:gd name="connsiteY529" fmla="*/ 3256953 h 6858000"/>
              <a:gd name="connsiteX530" fmla="*/ 4949299 w 7467600"/>
              <a:gd name="connsiteY530" fmla="*/ 3766336 h 6858000"/>
              <a:gd name="connsiteX531" fmla="*/ 5291452 w 7467600"/>
              <a:gd name="connsiteY531" fmla="*/ 4076801 h 6858000"/>
              <a:gd name="connsiteX532" fmla="*/ 5434998 w 7467600"/>
              <a:gd name="connsiteY532" fmla="*/ 4254100 h 6858000"/>
              <a:gd name="connsiteX533" fmla="*/ 5351015 w 7467600"/>
              <a:gd name="connsiteY533" fmla="*/ 3760989 h 6858000"/>
              <a:gd name="connsiteX534" fmla="*/ 5413780 w 7467600"/>
              <a:gd name="connsiteY534" fmla="*/ 2966265 h 6858000"/>
              <a:gd name="connsiteX535" fmla="*/ 5425627 w 7467600"/>
              <a:gd name="connsiteY535" fmla="*/ 2954192 h 6858000"/>
              <a:gd name="connsiteX536" fmla="*/ 6604735 w 7467600"/>
              <a:gd name="connsiteY536" fmla="*/ 2041381 h 6858000"/>
              <a:gd name="connsiteX537" fmla="*/ 7204487 w 7467600"/>
              <a:gd name="connsiteY537" fmla="*/ 2742112 h 6858000"/>
              <a:gd name="connsiteX538" fmla="*/ 7131592 w 7467600"/>
              <a:gd name="connsiteY538" fmla="*/ 2672096 h 6858000"/>
              <a:gd name="connsiteX539" fmla="*/ 6996344 w 7467600"/>
              <a:gd name="connsiteY539" fmla="*/ 2518310 h 6858000"/>
              <a:gd name="connsiteX540" fmla="*/ 6735495 w 7467600"/>
              <a:gd name="connsiteY540" fmla="*/ 2196890 h 6858000"/>
              <a:gd name="connsiteX541" fmla="*/ 6721901 w 7467600"/>
              <a:gd name="connsiteY541" fmla="*/ 2179274 h 6858000"/>
              <a:gd name="connsiteX542" fmla="*/ 6604735 w 7467600"/>
              <a:gd name="connsiteY542" fmla="*/ 2041381 h 6858000"/>
              <a:gd name="connsiteX543" fmla="*/ 6591670 w 7467600"/>
              <a:gd name="connsiteY543" fmla="*/ 1988277 h 6858000"/>
              <a:gd name="connsiteX544" fmla="*/ 6747349 w 7467600"/>
              <a:gd name="connsiteY544" fmla="*/ 2160069 h 6858000"/>
              <a:gd name="connsiteX545" fmla="*/ 6760943 w 7467600"/>
              <a:gd name="connsiteY545" fmla="*/ 2177686 h 6858000"/>
              <a:gd name="connsiteX546" fmla="*/ 7021065 w 7467600"/>
              <a:gd name="connsiteY546" fmla="*/ 2498102 h 6858000"/>
              <a:gd name="connsiteX547" fmla="*/ 7155223 w 7467600"/>
              <a:gd name="connsiteY547" fmla="*/ 2650386 h 6858000"/>
              <a:gd name="connsiteX548" fmla="*/ 7203167 w 7467600"/>
              <a:gd name="connsiteY548" fmla="*/ 2697288 h 6858000"/>
              <a:gd name="connsiteX549" fmla="*/ 6937703 w 7467600"/>
              <a:gd name="connsiteY549" fmla="*/ 2321981 h 6858000"/>
              <a:gd name="connsiteX550" fmla="*/ 6591670 w 7467600"/>
              <a:gd name="connsiteY550" fmla="*/ 1988277 h 6858000"/>
              <a:gd name="connsiteX551" fmla="*/ 5798671 w 7467600"/>
              <a:gd name="connsiteY551" fmla="*/ 1981601 h 6858000"/>
              <a:gd name="connsiteX552" fmla="*/ 5754709 w 7467600"/>
              <a:gd name="connsiteY552" fmla="*/ 2071454 h 6858000"/>
              <a:gd name="connsiteX553" fmla="*/ 5763044 w 7467600"/>
              <a:gd name="connsiteY553" fmla="*/ 2842206 h 6858000"/>
              <a:gd name="connsiteX554" fmla="*/ 5764974 w 7467600"/>
              <a:gd name="connsiteY554" fmla="*/ 2799609 h 6858000"/>
              <a:gd name="connsiteX555" fmla="*/ 5767665 w 7467600"/>
              <a:gd name="connsiteY555" fmla="*/ 2666409 h 6858000"/>
              <a:gd name="connsiteX556" fmla="*/ 5763055 w 7467600"/>
              <a:gd name="connsiteY556" fmla="*/ 2579705 h 6858000"/>
              <a:gd name="connsiteX557" fmla="*/ 5758079 w 7467600"/>
              <a:gd name="connsiteY557" fmla="*/ 2492508 h 6858000"/>
              <a:gd name="connsiteX558" fmla="*/ 5779325 w 7467600"/>
              <a:gd name="connsiteY558" fmla="*/ 2197069 h 6858000"/>
              <a:gd name="connsiteX559" fmla="*/ 5798671 w 7467600"/>
              <a:gd name="connsiteY559" fmla="*/ 1981601 h 6858000"/>
              <a:gd name="connsiteX560" fmla="*/ 5829202 w 7467600"/>
              <a:gd name="connsiteY560" fmla="*/ 1971679 h 6858000"/>
              <a:gd name="connsiteX561" fmla="*/ 5809558 w 7467600"/>
              <a:gd name="connsiteY561" fmla="*/ 2198043 h 6858000"/>
              <a:gd name="connsiteX562" fmla="*/ 5788653 w 7467600"/>
              <a:gd name="connsiteY562" fmla="*/ 2489430 h 6858000"/>
              <a:gd name="connsiteX563" fmla="*/ 5793439 w 7467600"/>
              <a:gd name="connsiteY563" fmla="*/ 2575235 h 6858000"/>
              <a:gd name="connsiteX564" fmla="*/ 5796837 w 7467600"/>
              <a:gd name="connsiteY564" fmla="*/ 2637633 h 6858000"/>
              <a:gd name="connsiteX565" fmla="*/ 5818614 w 7467600"/>
              <a:gd name="connsiteY565" fmla="*/ 2473055 h 6858000"/>
              <a:gd name="connsiteX566" fmla="*/ 5829202 w 7467600"/>
              <a:gd name="connsiteY566" fmla="*/ 1971679 h 6858000"/>
              <a:gd name="connsiteX567" fmla="*/ 5911389 w 7467600"/>
              <a:gd name="connsiteY567" fmla="*/ 1898371 h 6858000"/>
              <a:gd name="connsiteX568" fmla="*/ 6237627 w 7467600"/>
              <a:gd name="connsiteY568" fmla="*/ 2231921 h 6858000"/>
              <a:gd name="connsiteX569" fmla="*/ 5911389 w 7467600"/>
              <a:gd name="connsiteY569" fmla="*/ 1898371 h 6858000"/>
              <a:gd name="connsiteX570" fmla="*/ 6944437 w 7467600"/>
              <a:gd name="connsiteY570" fmla="*/ 1575402 h 6858000"/>
              <a:gd name="connsiteX571" fmla="*/ 6304730 w 7467600"/>
              <a:gd name="connsiteY571" fmla="*/ 1766654 h 6858000"/>
              <a:gd name="connsiteX572" fmla="*/ 6944437 w 7467600"/>
              <a:gd name="connsiteY572" fmla="*/ 1575402 h 6858000"/>
              <a:gd name="connsiteX573" fmla="*/ 7019523 w 7467600"/>
              <a:gd name="connsiteY573" fmla="*/ 1519450 h 6858000"/>
              <a:gd name="connsiteX574" fmla="*/ 6298091 w 7467600"/>
              <a:gd name="connsiteY574" fmla="*/ 1737122 h 6858000"/>
              <a:gd name="connsiteX575" fmla="*/ 7019523 w 7467600"/>
              <a:gd name="connsiteY575" fmla="*/ 1519450 h 6858000"/>
              <a:gd name="connsiteX576" fmla="*/ 2399523 w 7467600"/>
              <a:gd name="connsiteY576" fmla="*/ 1428234 h 6858000"/>
              <a:gd name="connsiteX577" fmla="*/ 2224982 w 7467600"/>
              <a:gd name="connsiteY577" fmla="*/ 1826201 h 6858000"/>
              <a:gd name="connsiteX578" fmla="*/ 2096099 w 7467600"/>
              <a:gd name="connsiteY578" fmla="*/ 2345900 h 6858000"/>
              <a:gd name="connsiteX579" fmla="*/ 2283317 w 7467600"/>
              <a:gd name="connsiteY579" fmla="*/ 1796925 h 6858000"/>
              <a:gd name="connsiteX580" fmla="*/ 2399523 w 7467600"/>
              <a:gd name="connsiteY580" fmla="*/ 1428234 h 6858000"/>
              <a:gd name="connsiteX581" fmla="*/ 2448558 w 7467600"/>
              <a:gd name="connsiteY581" fmla="*/ 1373435 h 6858000"/>
              <a:gd name="connsiteX582" fmla="*/ 2312521 w 7467600"/>
              <a:gd name="connsiteY582" fmla="*/ 1806140 h 6858000"/>
              <a:gd name="connsiteX583" fmla="*/ 2127533 w 7467600"/>
              <a:gd name="connsiteY583" fmla="*/ 2348380 h 6858000"/>
              <a:gd name="connsiteX584" fmla="*/ 2358080 w 7467600"/>
              <a:gd name="connsiteY584" fmla="*/ 1866134 h 6858000"/>
              <a:gd name="connsiteX585" fmla="*/ 2407436 w 7467600"/>
              <a:gd name="connsiteY585" fmla="*/ 1651070 h 6858000"/>
              <a:gd name="connsiteX586" fmla="*/ 2448558 w 7467600"/>
              <a:gd name="connsiteY586" fmla="*/ 1373435 h 6858000"/>
              <a:gd name="connsiteX587" fmla="*/ 278707 w 7467600"/>
              <a:gd name="connsiteY587" fmla="*/ 1352270 h 6858000"/>
              <a:gd name="connsiteX588" fmla="*/ 321570 w 7467600"/>
              <a:gd name="connsiteY588" fmla="*/ 1861610 h 6858000"/>
              <a:gd name="connsiteX589" fmla="*/ 294281 w 7467600"/>
              <a:gd name="connsiteY589" fmla="*/ 1440658 h 6858000"/>
              <a:gd name="connsiteX590" fmla="*/ 278707 w 7467600"/>
              <a:gd name="connsiteY590" fmla="*/ 1352270 h 6858000"/>
              <a:gd name="connsiteX591" fmla="*/ 1423821 w 7467600"/>
              <a:gd name="connsiteY591" fmla="*/ 1351958 h 6858000"/>
              <a:gd name="connsiteX592" fmla="*/ 1638521 w 7467600"/>
              <a:gd name="connsiteY592" fmla="*/ 1908470 h 6858000"/>
              <a:gd name="connsiteX593" fmla="*/ 1754199 w 7467600"/>
              <a:gd name="connsiteY593" fmla="*/ 2149284 h 6858000"/>
              <a:gd name="connsiteX594" fmla="*/ 1908359 w 7467600"/>
              <a:gd name="connsiteY594" fmla="*/ 2364988 h 6858000"/>
              <a:gd name="connsiteX595" fmla="*/ 1647661 w 7467600"/>
              <a:gd name="connsiteY595" fmla="*/ 1825945 h 6858000"/>
              <a:gd name="connsiteX596" fmla="*/ 1423821 w 7467600"/>
              <a:gd name="connsiteY596" fmla="*/ 1351958 h 6858000"/>
              <a:gd name="connsiteX597" fmla="*/ 1431890 w 7467600"/>
              <a:gd name="connsiteY597" fmla="*/ 1306475 h 6858000"/>
              <a:gd name="connsiteX598" fmla="*/ 1507597 w 7467600"/>
              <a:gd name="connsiteY598" fmla="*/ 1446132 h 6858000"/>
              <a:gd name="connsiteX599" fmla="*/ 1674586 w 7467600"/>
              <a:gd name="connsiteY599" fmla="*/ 1813832 h 6858000"/>
              <a:gd name="connsiteX600" fmla="*/ 1815950 w 7467600"/>
              <a:gd name="connsiteY600" fmla="*/ 2128564 h 6858000"/>
              <a:gd name="connsiteX601" fmla="*/ 1984242 w 7467600"/>
              <a:gd name="connsiteY601" fmla="*/ 2430829 h 6858000"/>
              <a:gd name="connsiteX602" fmla="*/ 2014023 w 7467600"/>
              <a:gd name="connsiteY602" fmla="*/ 2450995 h 6858000"/>
              <a:gd name="connsiteX603" fmla="*/ 1747337 w 7467600"/>
              <a:gd name="connsiteY603" fmla="*/ 1855264 h 6858000"/>
              <a:gd name="connsiteX604" fmla="*/ 1533749 w 7467600"/>
              <a:gd name="connsiteY604" fmla="*/ 1478656 h 6858000"/>
              <a:gd name="connsiteX605" fmla="*/ 1431890 w 7467600"/>
              <a:gd name="connsiteY605" fmla="*/ 1306475 h 6858000"/>
              <a:gd name="connsiteX606" fmla="*/ 5052692 w 7467600"/>
              <a:gd name="connsiteY606" fmla="*/ 1292994 h 6858000"/>
              <a:gd name="connsiteX607" fmla="*/ 5200661 w 7467600"/>
              <a:gd name="connsiteY607" fmla="*/ 1635186 h 6858000"/>
              <a:gd name="connsiteX608" fmla="*/ 5297138 w 7467600"/>
              <a:gd name="connsiteY608" fmla="*/ 1906351 h 6858000"/>
              <a:gd name="connsiteX609" fmla="*/ 5052692 w 7467600"/>
              <a:gd name="connsiteY609" fmla="*/ 1292994 h 6858000"/>
              <a:gd name="connsiteX610" fmla="*/ 5009948 w 7467600"/>
              <a:gd name="connsiteY610" fmla="*/ 1273619 h 6858000"/>
              <a:gd name="connsiteX611" fmla="*/ 5121777 w 7467600"/>
              <a:gd name="connsiteY611" fmla="*/ 1654213 h 6858000"/>
              <a:gd name="connsiteX612" fmla="*/ 5293545 w 7467600"/>
              <a:gd name="connsiteY612" fmla="*/ 2072247 h 6858000"/>
              <a:gd name="connsiteX613" fmla="*/ 5294042 w 7467600"/>
              <a:gd name="connsiteY613" fmla="*/ 2065019 h 6858000"/>
              <a:gd name="connsiteX614" fmla="*/ 5171936 w 7467600"/>
              <a:gd name="connsiteY614" fmla="*/ 1647613 h 6858000"/>
              <a:gd name="connsiteX615" fmla="*/ 5009948 w 7467600"/>
              <a:gd name="connsiteY615" fmla="*/ 1273619 h 6858000"/>
              <a:gd name="connsiteX616" fmla="*/ 655236 w 7467600"/>
              <a:gd name="connsiteY616" fmla="*/ 1268632 h 6858000"/>
              <a:gd name="connsiteX617" fmla="*/ 839521 w 7467600"/>
              <a:gd name="connsiteY617" fmla="*/ 1685315 h 6858000"/>
              <a:gd name="connsiteX618" fmla="*/ 1109416 w 7467600"/>
              <a:gd name="connsiteY618" fmla="*/ 2061663 h 6858000"/>
              <a:gd name="connsiteX619" fmla="*/ 1298300 w 7467600"/>
              <a:gd name="connsiteY619" fmla="*/ 2247742 h 6858000"/>
              <a:gd name="connsiteX620" fmla="*/ 1125871 w 7467600"/>
              <a:gd name="connsiteY620" fmla="*/ 1989513 h 6858000"/>
              <a:gd name="connsiteX621" fmla="*/ 981574 w 7467600"/>
              <a:gd name="connsiteY621" fmla="*/ 1783157 h 6858000"/>
              <a:gd name="connsiteX622" fmla="*/ 922198 w 7467600"/>
              <a:gd name="connsiteY622" fmla="*/ 1677437 h 6858000"/>
              <a:gd name="connsiteX623" fmla="*/ 869293 w 7467600"/>
              <a:gd name="connsiteY623" fmla="*/ 1583214 h 6858000"/>
              <a:gd name="connsiteX624" fmla="*/ 751431 w 7467600"/>
              <a:gd name="connsiteY624" fmla="*/ 1405731 h 6858000"/>
              <a:gd name="connsiteX625" fmla="*/ 655236 w 7467600"/>
              <a:gd name="connsiteY625" fmla="*/ 1268632 h 6858000"/>
              <a:gd name="connsiteX626" fmla="*/ 6516292 w 7467600"/>
              <a:gd name="connsiteY626" fmla="*/ 1263064 h 6858000"/>
              <a:gd name="connsiteX627" fmla="*/ 5736320 w 7467600"/>
              <a:gd name="connsiteY627" fmla="*/ 1501803 h 6858000"/>
              <a:gd name="connsiteX628" fmla="*/ 6516292 w 7467600"/>
              <a:gd name="connsiteY628" fmla="*/ 1263064 h 6858000"/>
              <a:gd name="connsiteX629" fmla="*/ 291466 w 7467600"/>
              <a:gd name="connsiteY629" fmla="*/ 1250369 h 6858000"/>
              <a:gd name="connsiteX630" fmla="*/ 323180 w 7467600"/>
              <a:gd name="connsiteY630" fmla="*/ 1435283 h 6858000"/>
              <a:gd name="connsiteX631" fmla="*/ 349381 w 7467600"/>
              <a:gd name="connsiteY631" fmla="*/ 1875041 h 6858000"/>
              <a:gd name="connsiteX632" fmla="*/ 374363 w 7467600"/>
              <a:gd name="connsiteY632" fmla="*/ 1506494 h 6858000"/>
              <a:gd name="connsiteX633" fmla="*/ 302168 w 7467600"/>
              <a:gd name="connsiteY633" fmla="*/ 1274495 h 6858000"/>
              <a:gd name="connsiteX634" fmla="*/ 291466 w 7467600"/>
              <a:gd name="connsiteY634" fmla="*/ 1250369 h 6858000"/>
              <a:gd name="connsiteX635" fmla="*/ 678222 w 7467600"/>
              <a:gd name="connsiteY635" fmla="*/ 1248670 h 6858000"/>
              <a:gd name="connsiteX636" fmla="*/ 775536 w 7467600"/>
              <a:gd name="connsiteY636" fmla="*/ 1388015 h 6858000"/>
              <a:gd name="connsiteX637" fmla="*/ 894529 w 7467600"/>
              <a:gd name="connsiteY637" fmla="*/ 1567739 h 6858000"/>
              <a:gd name="connsiteX638" fmla="*/ 948000 w 7467600"/>
              <a:gd name="connsiteY638" fmla="*/ 1663088 h 6858000"/>
              <a:gd name="connsiteX639" fmla="*/ 1006812 w 7467600"/>
              <a:gd name="connsiteY639" fmla="*/ 1767683 h 6858000"/>
              <a:gd name="connsiteX640" fmla="*/ 1149133 w 7467600"/>
              <a:gd name="connsiteY640" fmla="*/ 1971513 h 6858000"/>
              <a:gd name="connsiteX641" fmla="*/ 1333952 w 7467600"/>
              <a:gd name="connsiteY641" fmla="*/ 2251620 h 6858000"/>
              <a:gd name="connsiteX642" fmla="*/ 1337329 w 7467600"/>
              <a:gd name="connsiteY642" fmla="*/ 2258350 h 6858000"/>
              <a:gd name="connsiteX643" fmla="*/ 1014726 w 7467600"/>
              <a:gd name="connsiteY643" fmla="*/ 1615556 h 6858000"/>
              <a:gd name="connsiteX644" fmla="*/ 678222 w 7467600"/>
              <a:gd name="connsiteY644" fmla="*/ 1248670 h 6858000"/>
              <a:gd name="connsiteX645" fmla="*/ 6691602 w 7467600"/>
              <a:gd name="connsiteY645" fmla="*/ 1140573 h 6858000"/>
              <a:gd name="connsiteX646" fmla="*/ 6571100 w 7467600"/>
              <a:gd name="connsiteY646" fmla="*/ 1183662 h 6858000"/>
              <a:gd name="connsiteX647" fmla="*/ 6241687 w 7467600"/>
              <a:gd name="connsiteY647" fmla="*/ 1257600 h 6858000"/>
              <a:gd name="connsiteX648" fmla="*/ 5693009 w 7467600"/>
              <a:gd name="connsiteY648" fmla="*/ 1478256 h 6858000"/>
              <a:gd name="connsiteX649" fmla="*/ 6548420 w 7467600"/>
              <a:gd name="connsiteY649" fmla="*/ 1214599 h 6858000"/>
              <a:gd name="connsiteX650" fmla="*/ 6605473 w 7467600"/>
              <a:gd name="connsiteY650" fmla="*/ 1184686 h 6858000"/>
              <a:gd name="connsiteX651" fmla="*/ 6691602 w 7467600"/>
              <a:gd name="connsiteY651" fmla="*/ 1140573 h 6858000"/>
              <a:gd name="connsiteX652" fmla="*/ 4002475 w 7467600"/>
              <a:gd name="connsiteY652" fmla="*/ 1037802 h 6858000"/>
              <a:gd name="connsiteX653" fmla="*/ 4000324 w 7467600"/>
              <a:gd name="connsiteY653" fmla="*/ 1039362 h 6858000"/>
              <a:gd name="connsiteX654" fmla="*/ 4002862 w 7467600"/>
              <a:gd name="connsiteY654" fmla="*/ 1042866 h 6858000"/>
              <a:gd name="connsiteX655" fmla="*/ 4002475 w 7467600"/>
              <a:gd name="connsiteY655" fmla="*/ 1037802 h 6858000"/>
              <a:gd name="connsiteX656" fmla="*/ 506322 w 7467600"/>
              <a:gd name="connsiteY656" fmla="*/ 1020997 h 6858000"/>
              <a:gd name="connsiteX657" fmla="*/ 533068 w 7467600"/>
              <a:gd name="connsiteY657" fmla="*/ 1029409 h 6858000"/>
              <a:gd name="connsiteX658" fmla="*/ 1232525 w 7467600"/>
              <a:gd name="connsiteY658" fmla="*/ 1804675 h 6858000"/>
              <a:gd name="connsiteX659" fmla="*/ 1388858 w 7467600"/>
              <a:gd name="connsiteY659" fmla="*/ 2368011 h 6858000"/>
              <a:gd name="connsiteX660" fmla="*/ 1384098 w 7467600"/>
              <a:gd name="connsiteY660" fmla="*/ 2378125 h 6858000"/>
              <a:gd name="connsiteX661" fmla="*/ 1425393 w 7467600"/>
              <a:gd name="connsiteY661" fmla="*/ 2589124 h 6858000"/>
              <a:gd name="connsiteX662" fmla="*/ 1424001 w 7467600"/>
              <a:gd name="connsiteY662" fmla="*/ 2597541 h 6858000"/>
              <a:gd name="connsiteX663" fmla="*/ 2152729 w 7467600"/>
              <a:gd name="connsiteY663" fmla="*/ 2864487 h 6858000"/>
              <a:gd name="connsiteX664" fmla="*/ 2020609 w 7467600"/>
              <a:gd name="connsiteY664" fmla="*/ 2539671 h 6858000"/>
              <a:gd name="connsiteX665" fmla="*/ 2018920 w 7467600"/>
              <a:gd name="connsiteY665" fmla="*/ 2536309 h 6858000"/>
              <a:gd name="connsiteX666" fmla="*/ 1342441 w 7467600"/>
              <a:gd name="connsiteY666" fmla="*/ 1173017 h 6858000"/>
              <a:gd name="connsiteX667" fmla="*/ 1367925 w 7467600"/>
              <a:gd name="connsiteY667" fmla="*/ 1135648 h 6858000"/>
              <a:gd name="connsiteX668" fmla="*/ 1771401 w 7467600"/>
              <a:gd name="connsiteY668" fmla="*/ 1806673 h 6858000"/>
              <a:gd name="connsiteX669" fmla="*/ 1972385 w 7467600"/>
              <a:gd name="connsiteY669" fmla="*/ 2198735 h 6858000"/>
              <a:gd name="connsiteX670" fmla="*/ 2040892 w 7467600"/>
              <a:gd name="connsiteY670" fmla="*/ 2405205 h 6858000"/>
              <a:gd name="connsiteX671" fmla="*/ 2131689 w 7467600"/>
              <a:gd name="connsiteY671" fmla="*/ 1936926 h 6858000"/>
              <a:gd name="connsiteX672" fmla="*/ 2454820 w 7467600"/>
              <a:gd name="connsiteY672" fmla="*/ 1248808 h 6858000"/>
              <a:gd name="connsiteX673" fmla="*/ 2492512 w 7467600"/>
              <a:gd name="connsiteY673" fmla="*/ 1302920 h 6858000"/>
              <a:gd name="connsiteX674" fmla="*/ 2081216 w 7467600"/>
              <a:gd name="connsiteY674" fmla="*/ 2527513 h 6858000"/>
              <a:gd name="connsiteX675" fmla="*/ 2081211 w 7467600"/>
              <a:gd name="connsiteY675" fmla="*/ 2528916 h 6858000"/>
              <a:gd name="connsiteX676" fmla="*/ 2199067 w 7467600"/>
              <a:gd name="connsiteY676" fmla="*/ 2884061 h 6858000"/>
              <a:gd name="connsiteX677" fmla="*/ 3192586 w 7467600"/>
              <a:gd name="connsiteY677" fmla="*/ 3411496 h 6858000"/>
              <a:gd name="connsiteX678" fmla="*/ 3182620 w 7467600"/>
              <a:gd name="connsiteY678" fmla="*/ 3483279 h 6858000"/>
              <a:gd name="connsiteX679" fmla="*/ 2435119 w 7467600"/>
              <a:gd name="connsiteY679" fmla="*/ 3080173 h 6858000"/>
              <a:gd name="connsiteX680" fmla="*/ 2410152 w 7467600"/>
              <a:gd name="connsiteY680" fmla="*/ 3063751 h 6858000"/>
              <a:gd name="connsiteX681" fmla="*/ 2408099 w 7467600"/>
              <a:gd name="connsiteY681" fmla="*/ 3064403 h 6858000"/>
              <a:gd name="connsiteX682" fmla="*/ 2407218 w 7467600"/>
              <a:gd name="connsiteY682" fmla="*/ 3070324 h 6858000"/>
              <a:gd name="connsiteX683" fmla="*/ 2380138 w 7467600"/>
              <a:gd name="connsiteY683" fmla="*/ 3099341 h 6858000"/>
              <a:gd name="connsiteX684" fmla="*/ 1765923 w 7467600"/>
              <a:gd name="connsiteY684" fmla="*/ 3581043 h 6858000"/>
              <a:gd name="connsiteX685" fmla="*/ 1702258 w 7467600"/>
              <a:gd name="connsiteY685" fmla="*/ 3612286 h 6858000"/>
              <a:gd name="connsiteX686" fmla="*/ 1538370 w 7467600"/>
              <a:gd name="connsiteY686" fmla="*/ 3811804 h 6858000"/>
              <a:gd name="connsiteX687" fmla="*/ 542867 w 7467600"/>
              <a:gd name="connsiteY687" fmla="*/ 4944092 h 6858000"/>
              <a:gd name="connsiteX688" fmla="*/ 515800 w 7467600"/>
              <a:gd name="connsiteY688" fmla="*/ 4862180 h 6858000"/>
              <a:gd name="connsiteX689" fmla="*/ 909145 w 7467600"/>
              <a:gd name="connsiteY689" fmla="*/ 4199225 h 6858000"/>
              <a:gd name="connsiteX690" fmla="*/ 1214067 w 7467600"/>
              <a:gd name="connsiteY690" fmla="*/ 3908561 h 6858000"/>
              <a:gd name="connsiteX691" fmla="*/ 640967 w 7467600"/>
              <a:gd name="connsiteY691" fmla="*/ 4105601 h 6858000"/>
              <a:gd name="connsiteX692" fmla="*/ 112563 w 7467600"/>
              <a:gd name="connsiteY692" fmla="*/ 4396952 h 6858000"/>
              <a:gd name="connsiteX693" fmla="*/ 0 w 7467600"/>
              <a:gd name="connsiteY693" fmla="*/ 4466006 h 6858000"/>
              <a:gd name="connsiteX694" fmla="*/ 0 w 7467600"/>
              <a:gd name="connsiteY694" fmla="*/ 4233763 h 6858000"/>
              <a:gd name="connsiteX695" fmla="*/ 36881 w 7467600"/>
              <a:gd name="connsiteY695" fmla="*/ 4200118 h 6858000"/>
              <a:gd name="connsiteX696" fmla="*/ 910534 w 7467600"/>
              <a:gd name="connsiteY696" fmla="*/ 3629753 h 6858000"/>
              <a:gd name="connsiteX697" fmla="*/ 1578717 w 7467600"/>
              <a:gd name="connsiteY697" fmla="*/ 3575982 h 6858000"/>
              <a:gd name="connsiteX698" fmla="*/ 2338780 w 7467600"/>
              <a:gd name="connsiteY698" fmla="*/ 3033725 h 6858000"/>
              <a:gd name="connsiteX699" fmla="*/ 1807991 w 7467600"/>
              <a:gd name="connsiteY699" fmla="*/ 2807184 h 6858000"/>
              <a:gd name="connsiteX700" fmla="*/ 1416358 w 7467600"/>
              <a:gd name="connsiteY700" fmla="*/ 3112571 h 6858000"/>
              <a:gd name="connsiteX701" fmla="*/ 939066 w 7467600"/>
              <a:gd name="connsiteY701" fmla="*/ 3378798 h 6858000"/>
              <a:gd name="connsiteX702" fmla="*/ 115099 w 7467600"/>
              <a:gd name="connsiteY702" fmla="*/ 3607650 h 6858000"/>
              <a:gd name="connsiteX703" fmla="*/ 97284 w 7467600"/>
              <a:gd name="connsiteY703" fmla="*/ 3520393 h 6858000"/>
              <a:gd name="connsiteX704" fmla="*/ 922050 w 7467600"/>
              <a:gd name="connsiteY704" fmla="*/ 3074867 h 6858000"/>
              <a:gd name="connsiteX705" fmla="*/ 1405265 w 7467600"/>
              <a:gd name="connsiteY705" fmla="*/ 3016319 h 6858000"/>
              <a:gd name="connsiteX706" fmla="*/ 1407512 w 7467600"/>
              <a:gd name="connsiteY706" fmla="*/ 3018001 h 6858000"/>
              <a:gd name="connsiteX707" fmla="*/ 1726266 w 7467600"/>
              <a:gd name="connsiteY707" fmla="*/ 2777274 h 6858000"/>
              <a:gd name="connsiteX708" fmla="*/ 625390 w 7467600"/>
              <a:gd name="connsiteY708" fmla="*/ 2514541 h 6858000"/>
              <a:gd name="connsiteX709" fmla="*/ 619799 w 7467600"/>
              <a:gd name="connsiteY709" fmla="*/ 2527180 h 6858000"/>
              <a:gd name="connsiteX710" fmla="*/ 310030 w 7467600"/>
              <a:gd name="connsiteY710" fmla="*/ 2771818 h 6858000"/>
              <a:gd name="connsiteX711" fmla="*/ 173877 w 7467600"/>
              <a:gd name="connsiteY711" fmla="*/ 2937056 h 6858000"/>
              <a:gd name="connsiteX712" fmla="*/ 77889 w 7467600"/>
              <a:gd name="connsiteY712" fmla="*/ 3138440 h 6858000"/>
              <a:gd name="connsiteX713" fmla="*/ 0 w 7467600"/>
              <a:gd name="connsiteY713" fmla="*/ 3271395 h 6858000"/>
              <a:gd name="connsiteX714" fmla="*/ 0 w 7467600"/>
              <a:gd name="connsiteY714" fmla="*/ 3153002 h 6858000"/>
              <a:gd name="connsiteX715" fmla="*/ 2386 w 7467600"/>
              <a:gd name="connsiteY715" fmla="*/ 3149203 h 6858000"/>
              <a:gd name="connsiteX716" fmla="*/ 89753 w 7467600"/>
              <a:gd name="connsiteY716" fmla="*/ 2987702 h 6858000"/>
              <a:gd name="connsiteX717" fmla="*/ 76869 w 7467600"/>
              <a:gd name="connsiteY717" fmla="*/ 3005404 h 6858000"/>
              <a:gd name="connsiteX718" fmla="*/ 32049 w 7467600"/>
              <a:gd name="connsiteY718" fmla="*/ 3065814 h 6858000"/>
              <a:gd name="connsiteX719" fmla="*/ 0 w 7467600"/>
              <a:gd name="connsiteY719" fmla="*/ 3108744 h 6858000"/>
              <a:gd name="connsiteX720" fmla="*/ 0 w 7467600"/>
              <a:gd name="connsiteY720" fmla="*/ 3058059 h 6858000"/>
              <a:gd name="connsiteX721" fmla="*/ 7610 w 7467600"/>
              <a:gd name="connsiteY721" fmla="*/ 3047889 h 6858000"/>
              <a:gd name="connsiteX722" fmla="*/ 52419 w 7467600"/>
              <a:gd name="connsiteY722" fmla="*/ 2987479 h 6858000"/>
              <a:gd name="connsiteX723" fmla="*/ 59142 w 7467600"/>
              <a:gd name="connsiteY723" fmla="*/ 2978488 h 6858000"/>
              <a:gd name="connsiteX724" fmla="*/ 0 w 7467600"/>
              <a:gd name="connsiteY724" fmla="*/ 3015334 h 6858000"/>
              <a:gd name="connsiteX725" fmla="*/ 0 w 7467600"/>
              <a:gd name="connsiteY725" fmla="*/ 2914286 h 6858000"/>
              <a:gd name="connsiteX726" fmla="*/ 36383 w 7467600"/>
              <a:gd name="connsiteY726" fmla="*/ 2901128 h 6858000"/>
              <a:gd name="connsiteX727" fmla="*/ 156329 w 7467600"/>
              <a:gd name="connsiteY727" fmla="*/ 2840533 h 6858000"/>
              <a:gd name="connsiteX728" fmla="*/ 358355 w 7467600"/>
              <a:gd name="connsiteY728" fmla="*/ 2620471 h 6858000"/>
              <a:gd name="connsiteX729" fmla="*/ 510577 w 7467600"/>
              <a:gd name="connsiteY729" fmla="*/ 2501244 h 6858000"/>
              <a:gd name="connsiteX730" fmla="*/ 211967 w 7467600"/>
              <a:gd name="connsiteY730" fmla="*/ 2479171 h 6858000"/>
              <a:gd name="connsiteX731" fmla="*/ 0 w 7467600"/>
              <a:gd name="connsiteY731" fmla="*/ 2476398 h 6858000"/>
              <a:gd name="connsiteX732" fmla="*/ 0 w 7467600"/>
              <a:gd name="connsiteY732" fmla="*/ 2389189 h 6858000"/>
              <a:gd name="connsiteX733" fmla="*/ 103062 w 7467600"/>
              <a:gd name="connsiteY733" fmla="*/ 2389518 h 6858000"/>
              <a:gd name="connsiteX734" fmla="*/ 510734 w 7467600"/>
              <a:gd name="connsiteY734" fmla="*/ 2416201 h 6858000"/>
              <a:gd name="connsiteX735" fmla="*/ 279257 w 7467600"/>
              <a:gd name="connsiteY735" fmla="*/ 2092102 h 6858000"/>
              <a:gd name="connsiteX736" fmla="*/ 65265 w 7467600"/>
              <a:gd name="connsiteY736" fmla="*/ 2006049 h 6858000"/>
              <a:gd name="connsiteX737" fmla="*/ 0 w 7467600"/>
              <a:gd name="connsiteY737" fmla="*/ 1982532 h 6858000"/>
              <a:gd name="connsiteX738" fmla="*/ 0 w 7467600"/>
              <a:gd name="connsiteY738" fmla="*/ 1912789 h 6858000"/>
              <a:gd name="connsiteX739" fmla="*/ 97460 w 7467600"/>
              <a:gd name="connsiteY739" fmla="*/ 1953725 h 6858000"/>
              <a:gd name="connsiteX740" fmla="*/ 221272 w 7467600"/>
              <a:gd name="connsiteY740" fmla="*/ 1980766 h 6858000"/>
              <a:gd name="connsiteX741" fmla="*/ 116765 w 7467600"/>
              <a:gd name="connsiteY741" fmla="*/ 1911033 h 6858000"/>
              <a:gd name="connsiteX742" fmla="*/ 16405 w 7467600"/>
              <a:gd name="connsiteY742" fmla="*/ 1803412 h 6858000"/>
              <a:gd name="connsiteX743" fmla="*/ 0 w 7467600"/>
              <a:gd name="connsiteY743" fmla="*/ 1784777 h 6858000"/>
              <a:gd name="connsiteX744" fmla="*/ 0 w 7467600"/>
              <a:gd name="connsiteY744" fmla="*/ 1740082 h 6858000"/>
              <a:gd name="connsiteX745" fmla="*/ 39394 w 7467600"/>
              <a:gd name="connsiteY745" fmla="*/ 1784856 h 6858000"/>
              <a:gd name="connsiteX746" fmla="*/ 135813 w 7467600"/>
              <a:gd name="connsiteY746" fmla="*/ 1888838 h 6858000"/>
              <a:gd name="connsiteX747" fmla="*/ 242575 w 7467600"/>
              <a:gd name="connsiteY747" fmla="*/ 1958841 h 6858000"/>
              <a:gd name="connsiteX748" fmla="*/ 82197 w 7467600"/>
              <a:gd name="connsiteY748" fmla="*/ 1754826 h 6858000"/>
              <a:gd name="connsiteX749" fmla="*/ 0 w 7467600"/>
              <a:gd name="connsiteY749" fmla="*/ 1679650 h 6858000"/>
              <a:gd name="connsiteX750" fmla="*/ 0 w 7467600"/>
              <a:gd name="connsiteY750" fmla="*/ 1602463 h 6858000"/>
              <a:gd name="connsiteX751" fmla="*/ 84689 w 7467600"/>
              <a:gd name="connsiteY751" fmla="*/ 1677442 h 6858000"/>
              <a:gd name="connsiteX752" fmla="*/ 298437 w 7467600"/>
              <a:gd name="connsiteY752" fmla="*/ 1968019 h 6858000"/>
              <a:gd name="connsiteX753" fmla="*/ 227269 w 7467600"/>
              <a:gd name="connsiteY753" fmla="*/ 1114064 h 6858000"/>
              <a:gd name="connsiteX754" fmla="*/ 248003 w 7467600"/>
              <a:gd name="connsiteY754" fmla="*/ 1089613 h 6858000"/>
              <a:gd name="connsiteX755" fmla="*/ 427020 w 7467600"/>
              <a:gd name="connsiteY755" fmla="*/ 1619803 h 6858000"/>
              <a:gd name="connsiteX756" fmla="*/ 340345 w 7467600"/>
              <a:gd name="connsiteY756" fmla="*/ 2027739 h 6858000"/>
              <a:gd name="connsiteX757" fmla="*/ 360865 w 7467600"/>
              <a:gd name="connsiteY757" fmla="*/ 2044827 h 6858000"/>
              <a:gd name="connsiteX758" fmla="*/ 560414 w 7467600"/>
              <a:gd name="connsiteY758" fmla="*/ 2421457 h 6858000"/>
              <a:gd name="connsiteX759" fmla="*/ 1359703 w 7467600"/>
              <a:gd name="connsiteY759" fmla="*/ 2578554 h 6858000"/>
              <a:gd name="connsiteX760" fmla="*/ 1359422 w 7467600"/>
              <a:gd name="connsiteY760" fmla="*/ 2577994 h 6858000"/>
              <a:gd name="connsiteX761" fmla="*/ 828701 w 7467600"/>
              <a:gd name="connsiteY761" fmla="*/ 1839520 h 6858000"/>
              <a:gd name="connsiteX762" fmla="*/ 494427 w 7467600"/>
              <a:gd name="connsiteY762" fmla="*/ 1092333 h 6858000"/>
              <a:gd name="connsiteX763" fmla="*/ 506322 w 7467600"/>
              <a:gd name="connsiteY763" fmla="*/ 1020997 h 6858000"/>
              <a:gd name="connsiteX764" fmla="*/ 4570198 w 7467600"/>
              <a:gd name="connsiteY764" fmla="*/ 978081 h 6858000"/>
              <a:gd name="connsiteX765" fmla="*/ 4523691 w 7467600"/>
              <a:gd name="connsiteY765" fmla="*/ 1127776 h 6858000"/>
              <a:gd name="connsiteX766" fmla="*/ 4509875 w 7467600"/>
              <a:gd name="connsiteY766" fmla="*/ 1167552 h 6858000"/>
              <a:gd name="connsiteX767" fmla="*/ 4478168 w 7467600"/>
              <a:gd name="connsiteY767" fmla="*/ 1260735 h 6858000"/>
              <a:gd name="connsiteX768" fmla="*/ 4409309 w 7467600"/>
              <a:gd name="connsiteY768" fmla="*/ 1666996 h 6858000"/>
              <a:gd name="connsiteX769" fmla="*/ 4370031 w 7467600"/>
              <a:gd name="connsiteY769" fmla="*/ 1955666 h 6858000"/>
              <a:gd name="connsiteX770" fmla="*/ 4570198 w 7467600"/>
              <a:gd name="connsiteY770" fmla="*/ 978081 h 6858000"/>
              <a:gd name="connsiteX771" fmla="*/ 4557898 w 7467600"/>
              <a:gd name="connsiteY771" fmla="*/ 900011 h 6858000"/>
              <a:gd name="connsiteX772" fmla="*/ 4344840 w 7467600"/>
              <a:gd name="connsiteY772" fmla="*/ 1922038 h 6858000"/>
              <a:gd name="connsiteX773" fmla="*/ 4378710 w 7467600"/>
              <a:gd name="connsiteY773" fmla="*/ 1665516 h 6858000"/>
              <a:gd name="connsiteX774" fmla="*/ 4448798 w 7467600"/>
              <a:gd name="connsiteY774" fmla="*/ 1253024 h 6858000"/>
              <a:gd name="connsiteX775" fmla="*/ 4480315 w 7467600"/>
              <a:gd name="connsiteY775" fmla="*/ 1158454 h 6858000"/>
              <a:gd name="connsiteX776" fmla="*/ 4494133 w 7467600"/>
              <a:gd name="connsiteY776" fmla="*/ 1118676 h 6858000"/>
              <a:gd name="connsiteX777" fmla="*/ 4557898 w 7467600"/>
              <a:gd name="connsiteY777" fmla="*/ 900011 h 6858000"/>
              <a:gd name="connsiteX778" fmla="*/ 5870151 w 7467600"/>
              <a:gd name="connsiteY778" fmla="*/ 898890 h 6858000"/>
              <a:gd name="connsiteX779" fmla="*/ 5861335 w 7467600"/>
              <a:gd name="connsiteY779" fmla="*/ 899177 h 6858000"/>
              <a:gd name="connsiteX780" fmla="*/ 5843702 w 7467600"/>
              <a:gd name="connsiteY780" fmla="*/ 899748 h 6858000"/>
              <a:gd name="connsiteX781" fmla="*/ 5651107 w 7467600"/>
              <a:gd name="connsiteY781" fmla="*/ 920306 h 6858000"/>
              <a:gd name="connsiteX782" fmla="*/ 5459407 w 7467600"/>
              <a:gd name="connsiteY782" fmla="*/ 940975 h 6858000"/>
              <a:gd name="connsiteX783" fmla="*/ 5374846 w 7467600"/>
              <a:gd name="connsiteY783" fmla="*/ 941988 h 6858000"/>
              <a:gd name="connsiteX784" fmla="*/ 5256105 w 7467600"/>
              <a:gd name="connsiteY784" fmla="*/ 945632 h 6858000"/>
              <a:gd name="connsiteX785" fmla="*/ 5107071 w 7467600"/>
              <a:gd name="connsiteY785" fmla="*/ 969720 h 6858000"/>
              <a:gd name="connsiteX786" fmla="*/ 4998681 w 7467600"/>
              <a:gd name="connsiteY786" fmla="*/ 988771 h 6858000"/>
              <a:gd name="connsiteX787" fmla="*/ 5870151 w 7467600"/>
              <a:gd name="connsiteY787" fmla="*/ 898890 h 6858000"/>
              <a:gd name="connsiteX788" fmla="*/ 5504425 w 7467600"/>
              <a:gd name="connsiteY788" fmla="*/ 848067 h 6858000"/>
              <a:gd name="connsiteX789" fmla="*/ 4968849 w 7467600"/>
              <a:gd name="connsiteY789" fmla="*/ 962318 h 6858000"/>
              <a:gd name="connsiteX790" fmla="*/ 5104039 w 7467600"/>
              <a:gd name="connsiteY790" fmla="*/ 940634 h 6858000"/>
              <a:gd name="connsiteX791" fmla="*/ 5256311 w 7467600"/>
              <a:gd name="connsiteY791" fmla="*/ 916490 h 6858000"/>
              <a:gd name="connsiteX792" fmla="*/ 5377381 w 7467600"/>
              <a:gd name="connsiteY792" fmla="*/ 912671 h 6858000"/>
              <a:gd name="connsiteX793" fmla="*/ 5460148 w 7467600"/>
              <a:gd name="connsiteY793" fmla="*/ 911442 h 6858000"/>
              <a:gd name="connsiteX794" fmla="*/ 5648971 w 7467600"/>
              <a:gd name="connsiteY794" fmla="*/ 891331 h 6858000"/>
              <a:gd name="connsiteX795" fmla="*/ 5844807 w 7467600"/>
              <a:gd name="connsiteY795" fmla="*/ 870718 h 6858000"/>
              <a:gd name="connsiteX796" fmla="*/ 5862975 w 7467600"/>
              <a:gd name="connsiteY796" fmla="*/ 869756 h 6858000"/>
              <a:gd name="connsiteX797" fmla="*/ 5920887 w 7467600"/>
              <a:gd name="connsiteY797" fmla="*/ 865929 h 6858000"/>
              <a:gd name="connsiteX798" fmla="*/ 5504425 w 7467600"/>
              <a:gd name="connsiteY798" fmla="*/ 848067 h 6858000"/>
              <a:gd name="connsiteX799" fmla="*/ 3607114 w 7467600"/>
              <a:gd name="connsiteY799" fmla="*/ 467441 h 6858000"/>
              <a:gd name="connsiteX800" fmla="*/ 3296242 w 7467600"/>
              <a:gd name="connsiteY800" fmla="*/ 807991 h 6858000"/>
              <a:gd name="connsiteX801" fmla="*/ 3174674 w 7467600"/>
              <a:gd name="connsiteY801" fmla="*/ 919759 h 6858000"/>
              <a:gd name="connsiteX802" fmla="*/ 3042978 w 7467600"/>
              <a:gd name="connsiteY802" fmla="*/ 1054894 h 6858000"/>
              <a:gd name="connsiteX803" fmla="*/ 2968914 w 7467600"/>
              <a:gd name="connsiteY803" fmla="*/ 1133756 h 6858000"/>
              <a:gd name="connsiteX804" fmla="*/ 3103823 w 7467600"/>
              <a:gd name="connsiteY804" fmla="*/ 1026814 h 6858000"/>
              <a:gd name="connsiteX805" fmla="*/ 3607114 w 7467600"/>
              <a:gd name="connsiteY805" fmla="*/ 467441 h 6858000"/>
              <a:gd name="connsiteX806" fmla="*/ 3744487 w 7467600"/>
              <a:gd name="connsiteY806" fmla="*/ 383136 h 6858000"/>
              <a:gd name="connsiteX807" fmla="*/ 3970213 w 7467600"/>
              <a:gd name="connsiteY807" fmla="*/ 995559 h 6858000"/>
              <a:gd name="connsiteX808" fmla="*/ 3744487 w 7467600"/>
              <a:gd name="connsiteY808" fmla="*/ 383136 h 6858000"/>
              <a:gd name="connsiteX809" fmla="*/ 3624562 w 7467600"/>
              <a:gd name="connsiteY809" fmla="*/ 367041 h 6858000"/>
              <a:gd name="connsiteX810" fmla="*/ 3489712 w 7467600"/>
              <a:gd name="connsiteY810" fmla="*/ 485386 h 6858000"/>
              <a:gd name="connsiteX811" fmla="*/ 3182994 w 7467600"/>
              <a:gd name="connsiteY811" fmla="*/ 828265 h 6858000"/>
              <a:gd name="connsiteX812" fmla="*/ 2892114 w 7467600"/>
              <a:gd name="connsiteY812" fmla="*/ 1172635 h 6858000"/>
              <a:gd name="connsiteX813" fmla="*/ 3021459 w 7467600"/>
              <a:gd name="connsiteY813" fmla="*/ 1035385 h 6858000"/>
              <a:gd name="connsiteX814" fmla="*/ 3153873 w 7467600"/>
              <a:gd name="connsiteY814" fmla="*/ 898971 h 6858000"/>
              <a:gd name="connsiteX815" fmla="*/ 3276511 w 7467600"/>
              <a:gd name="connsiteY815" fmla="*/ 786423 h 6858000"/>
              <a:gd name="connsiteX816" fmla="*/ 3584154 w 7467600"/>
              <a:gd name="connsiteY816" fmla="*/ 448218 h 6858000"/>
              <a:gd name="connsiteX817" fmla="*/ 3624562 w 7467600"/>
              <a:gd name="connsiteY817" fmla="*/ 367041 h 6858000"/>
              <a:gd name="connsiteX818" fmla="*/ 3766672 w 7467600"/>
              <a:gd name="connsiteY818" fmla="*/ 359429 h 6858000"/>
              <a:gd name="connsiteX819" fmla="*/ 3996338 w 7467600"/>
              <a:gd name="connsiteY819" fmla="*/ 968237 h 6858000"/>
              <a:gd name="connsiteX820" fmla="*/ 3766672 w 7467600"/>
              <a:gd name="connsiteY820" fmla="*/ 359429 h 6858000"/>
              <a:gd name="connsiteX821" fmla="*/ 5805386 w 7467600"/>
              <a:gd name="connsiteY821" fmla="*/ 239240 h 6858000"/>
              <a:gd name="connsiteX822" fmla="*/ 5736947 w 7467600"/>
              <a:gd name="connsiteY822" fmla="*/ 261367 h 6858000"/>
              <a:gd name="connsiteX823" fmla="*/ 5427012 w 7467600"/>
              <a:gd name="connsiteY823" fmla="*/ 311272 h 6858000"/>
              <a:gd name="connsiteX824" fmla="*/ 5147818 w 7467600"/>
              <a:gd name="connsiteY824" fmla="*/ 322112 h 6858000"/>
              <a:gd name="connsiteX825" fmla="*/ 5060854 w 7467600"/>
              <a:gd name="connsiteY825" fmla="*/ 311882 h 6858000"/>
              <a:gd name="connsiteX826" fmla="*/ 4945989 w 7467600"/>
              <a:gd name="connsiteY826" fmla="*/ 300516 h 6858000"/>
              <a:gd name="connsiteX827" fmla="*/ 5410479 w 7467600"/>
              <a:gd name="connsiteY827" fmla="*/ 348434 h 6858000"/>
              <a:gd name="connsiteX828" fmla="*/ 5805386 w 7467600"/>
              <a:gd name="connsiteY828" fmla="*/ 239240 h 6858000"/>
              <a:gd name="connsiteX829" fmla="*/ 5905192 w 7467600"/>
              <a:gd name="connsiteY829" fmla="*/ 163079 h 6858000"/>
              <a:gd name="connsiteX830" fmla="*/ 5865655 w 7467600"/>
              <a:gd name="connsiteY830" fmla="*/ 171901 h 6858000"/>
              <a:gd name="connsiteX831" fmla="*/ 5259740 w 7467600"/>
              <a:gd name="connsiteY831" fmla="*/ 257013 h 6858000"/>
              <a:gd name="connsiteX832" fmla="*/ 5208466 w 7467600"/>
              <a:gd name="connsiteY832" fmla="*/ 257550 h 6858000"/>
              <a:gd name="connsiteX833" fmla="*/ 4980204 w 7467600"/>
              <a:gd name="connsiteY833" fmla="*/ 271903 h 6858000"/>
              <a:gd name="connsiteX834" fmla="*/ 5068068 w 7467600"/>
              <a:gd name="connsiteY834" fmla="*/ 282244 h 6858000"/>
              <a:gd name="connsiteX835" fmla="*/ 5153231 w 7467600"/>
              <a:gd name="connsiteY835" fmla="*/ 292240 h 6858000"/>
              <a:gd name="connsiteX836" fmla="*/ 5426491 w 7467600"/>
              <a:gd name="connsiteY836" fmla="*/ 281128 h 6858000"/>
              <a:gd name="connsiteX837" fmla="*/ 5731212 w 7467600"/>
              <a:gd name="connsiteY837" fmla="*/ 231951 h 6858000"/>
              <a:gd name="connsiteX838" fmla="*/ 5905192 w 7467600"/>
              <a:gd name="connsiteY838" fmla="*/ 163079 h 6858000"/>
              <a:gd name="connsiteX839" fmla="*/ 5944437 w 7467600"/>
              <a:gd name="connsiteY839" fmla="*/ 113829 h 6858000"/>
              <a:gd name="connsiteX840" fmla="*/ 5825032 w 7467600"/>
              <a:gd name="connsiteY840" fmla="*/ 146405 h 6858000"/>
              <a:gd name="connsiteX841" fmla="*/ 4955599 w 7467600"/>
              <a:gd name="connsiteY841" fmla="*/ 247008 h 6858000"/>
              <a:gd name="connsiteX842" fmla="*/ 5210104 w 7467600"/>
              <a:gd name="connsiteY842" fmla="*/ 228123 h 6858000"/>
              <a:gd name="connsiteX843" fmla="*/ 5261015 w 7467600"/>
              <a:gd name="connsiteY843" fmla="*/ 227087 h 6858000"/>
              <a:gd name="connsiteX844" fmla="*/ 5861181 w 7467600"/>
              <a:gd name="connsiteY844" fmla="*/ 143093 h 6858000"/>
              <a:gd name="connsiteX845" fmla="*/ 5961252 w 7467600"/>
              <a:gd name="connsiteY845" fmla="*/ 114820 h 6858000"/>
              <a:gd name="connsiteX846" fmla="*/ 5944437 w 7467600"/>
              <a:gd name="connsiteY846" fmla="*/ 113829 h 6858000"/>
              <a:gd name="connsiteX847" fmla="*/ 3882765 w 7467600"/>
              <a:gd name="connsiteY847" fmla="*/ 0 h 6858000"/>
              <a:gd name="connsiteX848" fmla="*/ 3995099 w 7467600"/>
              <a:gd name="connsiteY848" fmla="*/ 0 h 6858000"/>
              <a:gd name="connsiteX849" fmla="*/ 4163818 w 7467600"/>
              <a:gd name="connsiteY849" fmla="*/ 234104 h 6858000"/>
              <a:gd name="connsiteX850" fmla="*/ 4172099 w 7467600"/>
              <a:gd name="connsiteY850" fmla="*/ 234207 h 6858000"/>
              <a:gd name="connsiteX851" fmla="*/ 4784282 w 7467600"/>
              <a:gd name="connsiteY851" fmla="*/ 276561 h 6858000"/>
              <a:gd name="connsiteX852" fmla="*/ 4801687 w 7467600"/>
              <a:gd name="connsiteY852" fmla="*/ 267764 h 6858000"/>
              <a:gd name="connsiteX853" fmla="*/ 6082788 w 7467600"/>
              <a:gd name="connsiteY853" fmla="*/ 64119 h 6858000"/>
              <a:gd name="connsiteX854" fmla="*/ 6099442 w 7467600"/>
              <a:gd name="connsiteY854" fmla="*/ 82568 h 6858000"/>
              <a:gd name="connsiteX855" fmla="*/ 4804137 w 7467600"/>
              <a:gd name="connsiteY855" fmla="*/ 320931 h 6858000"/>
              <a:gd name="connsiteX856" fmla="*/ 4227047 w 7467600"/>
              <a:gd name="connsiteY856" fmla="*/ 313415 h 6858000"/>
              <a:gd name="connsiteX857" fmla="*/ 4346041 w 7467600"/>
              <a:gd name="connsiteY857" fmla="*/ 456086 h 6858000"/>
              <a:gd name="connsiteX858" fmla="*/ 4870967 w 7467600"/>
              <a:gd name="connsiteY858" fmla="*/ 963061 h 6858000"/>
              <a:gd name="connsiteX859" fmla="*/ 4889647 w 7467600"/>
              <a:gd name="connsiteY859" fmla="*/ 957147 h 6858000"/>
              <a:gd name="connsiteX860" fmla="*/ 5422504 w 7467600"/>
              <a:gd name="connsiteY860" fmla="*/ 805191 h 6858000"/>
              <a:gd name="connsiteX861" fmla="*/ 6087656 w 7467600"/>
              <a:gd name="connsiteY861" fmla="*/ 826703 h 6858000"/>
              <a:gd name="connsiteX862" fmla="*/ 6058717 w 7467600"/>
              <a:gd name="connsiteY862" fmla="*/ 865992 h 6858000"/>
              <a:gd name="connsiteX863" fmla="*/ 4974153 w 7467600"/>
              <a:gd name="connsiteY863" fmla="*/ 1045456 h 6858000"/>
              <a:gd name="connsiteX864" fmla="*/ 5627835 w 7467600"/>
              <a:gd name="connsiteY864" fmla="*/ 1472077 h 6858000"/>
              <a:gd name="connsiteX865" fmla="*/ 5629817 w 7467600"/>
              <a:gd name="connsiteY865" fmla="*/ 1471412 h 6858000"/>
              <a:gd name="connsiteX866" fmla="*/ 5634124 w 7467600"/>
              <a:gd name="connsiteY866" fmla="*/ 1470572 h 6858000"/>
              <a:gd name="connsiteX867" fmla="*/ 5755832 w 7467600"/>
              <a:gd name="connsiteY867" fmla="*/ 1383886 h 6858000"/>
              <a:gd name="connsiteX868" fmla="*/ 6014186 w 7467600"/>
              <a:gd name="connsiteY868" fmla="*/ 1279799 h 6858000"/>
              <a:gd name="connsiteX869" fmla="*/ 6901619 w 7467600"/>
              <a:gd name="connsiteY869" fmla="*/ 1047874 h 6858000"/>
              <a:gd name="connsiteX870" fmla="*/ 6931566 w 7467600"/>
              <a:gd name="connsiteY870" fmla="*/ 1062034 h 6858000"/>
              <a:gd name="connsiteX871" fmla="*/ 5790982 w 7467600"/>
              <a:gd name="connsiteY871" fmla="*/ 1561380 h 6858000"/>
              <a:gd name="connsiteX872" fmla="*/ 6188971 w 7467600"/>
              <a:gd name="connsiteY872" fmla="*/ 1755168 h 6858000"/>
              <a:gd name="connsiteX873" fmla="*/ 6202446 w 7467600"/>
              <a:gd name="connsiteY873" fmla="*/ 1752268 h 6858000"/>
              <a:gd name="connsiteX874" fmla="*/ 7179560 w 7467600"/>
              <a:gd name="connsiteY874" fmla="*/ 1467551 h 6858000"/>
              <a:gd name="connsiteX875" fmla="*/ 7158730 w 7467600"/>
              <a:gd name="connsiteY875" fmla="*/ 1507835 h 6858000"/>
              <a:gd name="connsiteX876" fmla="*/ 6326959 w 7467600"/>
              <a:gd name="connsiteY876" fmla="*/ 1817686 h 6858000"/>
              <a:gd name="connsiteX877" fmla="*/ 6537433 w 7467600"/>
              <a:gd name="connsiteY877" fmla="*/ 1907790 h 6858000"/>
              <a:gd name="connsiteX878" fmla="*/ 6550221 w 7467600"/>
              <a:gd name="connsiteY878" fmla="*/ 1910729 h 6858000"/>
              <a:gd name="connsiteX879" fmla="*/ 6964438 w 7467600"/>
              <a:gd name="connsiteY879" fmla="*/ 2209505 h 6858000"/>
              <a:gd name="connsiteX880" fmla="*/ 7367862 w 7467600"/>
              <a:gd name="connsiteY880" fmla="*/ 2806833 h 6858000"/>
              <a:gd name="connsiteX881" fmla="*/ 7364329 w 7467600"/>
              <a:gd name="connsiteY881" fmla="*/ 2826907 h 6858000"/>
              <a:gd name="connsiteX882" fmla="*/ 7290545 w 7467600"/>
              <a:gd name="connsiteY882" fmla="*/ 2850663 h 6858000"/>
              <a:gd name="connsiteX883" fmla="*/ 6472036 w 7467600"/>
              <a:gd name="connsiteY883" fmla="*/ 1959003 h 6858000"/>
              <a:gd name="connsiteX884" fmla="*/ 5792897 w 7467600"/>
              <a:gd name="connsiteY884" fmla="*/ 1647747 h 6858000"/>
              <a:gd name="connsiteX885" fmla="*/ 5842751 w 7467600"/>
              <a:gd name="connsiteY885" fmla="*/ 1816112 h 6858000"/>
              <a:gd name="connsiteX886" fmla="*/ 5847424 w 7467600"/>
              <a:gd name="connsiteY886" fmla="*/ 1815776 h 6858000"/>
              <a:gd name="connsiteX887" fmla="*/ 6399821 w 7467600"/>
              <a:gd name="connsiteY887" fmla="*/ 2344799 h 6858000"/>
              <a:gd name="connsiteX888" fmla="*/ 6323232 w 7467600"/>
              <a:gd name="connsiteY888" fmla="*/ 2389634 h 6858000"/>
              <a:gd name="connsiteX889" fmla="*/ 5942958 w 7467600"/>
              <a:gd name="connsiteY889" fmla="*/ 2077708 h 6858000"/>
              <a:gd name="connsiteX890" fmla="*/ 5921559 w 7467600"/>
              <a:gd name="connsiteY890" fmla="*/ 2378596 h 6858000"/>
              <a:gd name="connsiteX891" fmla="*/ 5817651 w 7467600"/>
              <a:gd name="connsiteY891" fmla="*/ 3023919 h 6858000"/>
              <a:gd name="connsiteX892" fmla="*/ 5729634 w 7467600"/>
              <a:gd name="connsiteY892" fmla="*/ 3051849 h 6858000"/>
              <a:gd name="connsiteX893" fmla="*/ 5611018 w 7467600"/>
              <a:gd name="connsiteY893" fmla="*/ 2316769 h 6858000"/>
              <a:gd name="connsiteX894" fmla="*/ 5687608 w 7467600"/>
              <a:gd name="connsiteY894" fmla="*/ 2039972 h 6858000"/>
              <a:gd name="connsiteX895" fmla="*/ 5657554 w 7467600"/>
              <a:gd name="connsiteY895" fmla="*/ 1576445 h 6858000"/>
              <a:gd name="connsiteX896" fmla="*/ 5150475 w 7467600"/>
              <a:gd name="connsiteY896" fmla="*/ 1274012 h 6858000"/>
              <a:gd name="connsiteX897" fmla="*/ 5349142 w 7467600"/>
              <a:gd name="connsiteY897" fmla="*/ 2204405 h 6858000"/>
              <a:gd name="connsiteX898" fmla="*/ 5262214 w 7467600"/>
              <a:gd name="connsiteY898" fmla="*/ 2233836 h 6858000"/>
              <a:gd name="connsiteX899" fmla="*/ 4981539 w 7467600"/>
              <a:gd name="connsiteY899" fmla="*/ 1542201 h 6858000"/>
              <a:gd name="connsiteX900" fmla="*/ 4958461 w 7467600"/>
              <a:gd name="connsiteY900" fmla="*/ 1136957 h 6858000"/>
              <a:gd name="connsiteX901" fmla="*/ 4655015 w 7467600"/>
              <a:gd name="connsiteY901" fmla="*/ 891426 h 6858000"/>
              <a:gd name="connsiteX902" fmla="*/ 4348002 w 7467600"/>
              <a:gd name="connsiteY902" fmla="*/ 2205895 h 6858000"/>
              <a:gd name="connsiteX903" fmla="*/ 4262250 w 7467600"/>
              <a:gd name="connsiteY903" fmla="*/ 2219972 h 6858000"/>
              <a:gd name="connsiteX904" fmla="*/ 4550611 w 7467600"/>
              <a:gd name="connsiteY904" fmla="*/ 817540 h 6858000"/>
              <a:gd name="connsiteX905" fmla="*/ 4564418 w 7467600"/>
              <a:gd name="connsiteY905" fmla="*/ 808293 h 6858000"/>
              <a:gd name="connsiteX906" fmla="*/ 4266388 w 7467600"/>
              <a:gd name="connsiteY906" fmla="*/ 500083 h 6858000"/>
              <a:gd name="connsiteX907" fmla="*/ 4032842 w 7467600"/>
              <a:gd name="connsiteY907" fmla="*/ 211809 h 6858000"/>
              <a:gd name="connsiteX908" fmla="*/ 3882765 w 7467600"/>
              <a:gd name="connsiteY908" fmla="*/ 0 h 6858000"/>
              <a:gd name="connsiteX909" fmla="*/ 3721337 w 7467600"/>
              <a:gd name="connsiteY909" fmla="*/ 0 h 6858000"/>
              <a:gd name="connsiteX910" fmla="*/ 3797544 w 7467600"/>
              <a:gd name="connsiteY910" fmla="*/ 0 h 6858000"/>
              <a:gd name="connsiteX911" fmla="*/ 3775734 w 7467600"/>
              <a:gd name="connsiteY911" fmla="*/ 95131 h 6858000"/>
              <a:gd name="connsiteX912" fmla="*/ 3724807 w 7467600"/>
              <a:gd name="connsiteY912" fmla="*/ 272257 h 6858000"/>
              <a:gd name="connsiteX913" fmla="*/ 3726844 w 7467600"/>
              <a:gd name="connsiteY913" fmla="*/ 282988 h 6858000"/>
              <a:gd name="connsiteX914" fmla="*/ 3742664 w 7467600"/>
              <a:gd name="connsiteY914" fmla="*/ 279918 h 6858000"/>
              <a:gd name="connsiteX915" fmla="*/ 4103910 w 7467600"/>
              <a:gd name="connsiteY915" fmla="*/ 1161917 h 6858000"/>
              <a:gd name="connsiteX916" fmla="*/ 4020269 w 7467600"/>
              <a:gd name="connsiteY916" fmla="*/ 1200406 h 6858000"/>
              <a:gd name="connsiteX917" fmla="*/ 3674882 w 7467600"/>
              <a:gd name="connsiteY917" fmla="*/ 488524 h 6858000"/>
              <a:gd name="connsiteX918" fmla="*/ 3132682 w 7467600"/>
              <a:gd name="connsiteY918" fmla="*/ 1072284 h 6858000"/>
              <a:gd name="connsiteX919" fmla="*/ 2716346 w 7467600"/>
              <a:gd name="connsiteY919" fmla="*/ 1276376 h 6858000"/>
              <a:gd name="connsiteX920" fmla="*/ 2716772 w 7467600"/>
              <a:gd name="connsiteY920" fmla="*/ 1255462 h 6858000"/>
              <a:gd name="connsiteX921" fmla="*/ 3471096 w 7467600"/>
              <a:gd name="connsiteY921" fmla="*/ 437072 h 6858000"/>
              <a:gd name="connsiteX922" fmla="*/ 3639057 w 7467600"/>
              <a:gd name="connsiteY922" fmla="*/ 286334 h 6858000"/>
              <a:gd name="connsiteX923" fmla="*/ 3640309 w 7467600"/>
              <a:gd name="connsiteY923" fmla="*/ 284664 h 6858000"/>
              <a:gd name="connsiteX924" fmla="*/ 3646022 w 7467600"/>
              <a:gd name="connsiteY924" fmla="*/ 276711 h 6858000"/>
              <a:gd name="connsiteX925" fmla="*/ 3707943 w 7467600"/>
              <a:gd name="connsiteY925" fmla="*/ 65958 h 6858000"/>
              <a:gd name="connsiteX926" fmla="*/ 3721337 w 7467600"/>
              <a:gd name="connsiteY926" fmla="*/ 0 h 6858000"/>
              <a:gd name="connsiteX927" fmla="*/ 2867960 w 7467600"/>
              <a:gd name="connsiteY927" fmla="*/ 0 h 6858000"/>
              <a:gd name="connsiteX928" fmla="*/ 2926351 w 7467600"/>
              <a:gd name="connsiteY928" fmla="*/ 0 h 6858000"/>
              <a:gd name="connsiteX929" fmla="*/ 2902823 w 7467600"/>
              <a:gd name="connsiteY929" fmla="*/ 262929 h 6858000"/>
              <a:gd name="connsiteX930" fmla="*/ 2940663 w 7467600"/>
              <a:gd name="connsiteY930" fmla="*/ 140884 h 6858000"/>
              <a:gd name="connsiteX931" fmla="*/ 2947039 w 7467600"/>
              <a:gd name="connsiteY931" fmla="*/ 122524 h 6858000"/>
              <a:gd name="connsiteX932" fmla="*/ 2984316 w 7467600"/>
              <a:gd name="connsiteY932" fmla="*/ 0 h 6858000"/>
              <a:gd name="connsiteX933" fmla="*/ 3016114 w 7467600"/>
              <a:gd name="connsiteY933" fmla="*/ 0 h 6858000"/>
              <a:gd name="connsiteX934" fmla="*/ 2979949 w 7467600"/>
              <a:gd name="connsiteY934" fmla="*/ 119274 h 6858000"/>
              <a:gd name="connsiteX935" fmla="*/ 3023879 w 7467600"/>
              <a:gd name="connsiteY935" fmla="*/ 0 h 6858000"/>
              <a:gd name="connsiteX936" fmla="*/ 3105400 w 7467600"/>
              <a:gd name="connsiteY936" fmla="*/ 0 h 6858000"/>
              <a:gd name="connsiteX937" fmla="*/ 3094669 w 7467600"/>
              <a:gd name="connsiteY937" fmla="*/ 30308 h 6858000"/>
              <a:gd name="connsiteX938" fmla="*/ 2901945 w 7467600"/>
              <a:gd name="connsiteY938" fmla="*/ 466538 h 6858000"/>
              <a:gd name="connsiteX939" fmla="*/ 2815209 w 7467600"/>
              <a:gd name="connsiteY939" fmla="*/ 497361 h 6858000"/>
              <a:gd name="connsiteX940" fmla="*/ 2844845 w 7467600"/>
              <a:gd name="connsiteY940" fmla="*/ 127638 h 6858000"/>
              <a:gd name="connsiteX941" fmla="*/ 2867960 w 7467600"/>
              <a:gd name="connsiteY941" fmla="*/ 0 h 6858000"/>
              <a:gd name="connsiteX942" fmla="*/ 1057230 w 7467600"/>
              <a:gd name="connsiteY942" fmla="*/ 0 h 6858000"/>
              <a:gd name="connsiteX943" fmla="*/ 1111003 w 7467600"/>
              <a:gd name="connsiteY943" fmla="*/ 0 h 6858000"/>
              <a:gd name="connsiteX944" fmla="*/ 1125553 w 7467600"/>
              <a:gd name="connsiteY944" fmla="*/ 52588 h 6858000"/>
              <a:gd name="connsiteX945" fmla="*/ 1304276 w 7467600"/>
              <a:gd name="connsiteY945" fmla="*/ 476275 h 6858000"/>
              <a:gd name="connsiteX946" fmla="*/ 1492066 w 7467600"/>
              <a:gd name="connsiteY946" fmla="*/ 886333 h 6858000"/>
              <a:gd name="connsiteX947" fmla="*/ 1423698 w 7467600"/>
              <a:gd name="connsiteY947" fmla="*/ 710817 h 6858000"/>
              <a:gd name="connsiteX948" fmla="*/ 1357609 w 7467600"/>
              <a:gd name="connsiteY948" fmla="*/ 532892 h 6858000"/>
              <a:gd name="connsiteX949" fmla="*/ 1309550 w 7467600"/>
              <a:gd name="connsiteY949" fmla="*/ 374031 h 6858000"/>
              <a:gd name="connsiteX950" fmla="*/ 1193673 w 7467600"/>
              <a:gd name="connsiteY950" fmla="*/ 49533 h 6858000"/>
              <a:gd name="connsiteX951" fmla="*/ 1164391 w 7467600"/>
              <a:gd name="connsiteY951" fmla="*/ 0 h 6858000"/>
              <a:gd name="connsiteX952" fmla="*/ 1200666 w 7467600"/>
              <a:gd name="connsiteY952" fmla="*/ 0 h 6858000"/>
              <a:gd name="connsiteX953" fmla="*/ 1223408 w 7467600"/>
              <a:gd name="connsiteY953" fmla="*/ 38996 h 6858000"/>
              <a:gd name="connsiteX954" fmla="*/ 1339635 w 7467600"/>
              <a:gd name="connsiteY954" fmla="*/ 365517 h 6858000"/>
              <a:gd name="connsiteX955" fmla="*/ 1387469 w 7467600"/>
              <a:gd name="connsiteY955" fmla="*/ 523079 h 6858000"/>
              <a:gd name="connsiteX956" fmla="*/ 1452685 w 7467600"/>
              <a:gd name="connsiteY956" fmla="*/ 699806 h 6858000"/>
              <a:gd name="connsiteX957" fmla="*/ 1492092 w 7467600"/>
              <a:gd name="connsiteY957" fmla="*/ 800424 h 6858000"/>
              <a:gd name="connsiteX958" fmla="*/ 1455302 w 7467600"/>
              <a:gd name="connsiteY958" fmla="*/ 632913 h 6858000"/>
              <a:gd name="connsiteX959" fmla="*/ 1222336 w 7467600"/>
              <a:gd name="connsiteY959" fmla="*/ 9480 h 6858000"/>
              <a:gd name="connsiteX960" fmla="*/ 1214634 w 7467600"/>
              <a:gd name="connsiteY960" fmla="*/ 0 h 6858000"/>
              <a:gd name="connsiteX961" fmla="*/ 1289827 w 7467600"/>
              <a:gd name="connsiteY961" fmla="*/ 0 h 6858000"/>
              <a:gd name="connsiteX962" fmla="*/ 1321076 w 7467600"/>
              <a:gd name="connsiteY962" fmla="*/ 59722 h 6858000"/>
              <a:gd name="connsiteX963" fmla="*/ 1512579 w 7467600"/>
              <a:gd name="connsiteY963" fmla="*/ 626441 h 6858000"/>
              <a:gd name="connsiteX964" fmla="*/ 1506076 w 7467600"/>
              <a:gd name="connsiteY964" fmla="*/ 1089289 h 6858000"/>
              <a:gd name="connsiteX965" fmla="*/ 1486346 w 7467600"/>
              <a:gd name="connsiteY965" fmla="*/ 1079919 h 6858000"/>
              <a:gd name="connsiteX966" fmla="*/ 1070511 w 7467600"/>
              <a:gd name="connsiteY966" fmla="*/ 48609 h 6858000"/>
              <a:gd name="connsiteX967" fmla="*/ 1057230 w 7467600"/>
              <a:gd name="connsiteY967" fmla="*/ 0 h 6858000"/>
              <a:gd name="connsiteX968" fmla="*/ 43151 w 7467600"/>
              <a:gd name="connsiteY968" fmla="*/ 0 h 6858000"/>
              <a:gd name="connsiteX969" fmla="*/ 95283 w 7467600"/>
              <a:gd name="connsiteY969" fmla="*/ 0 h 6858000"/>
              <a:gd name="connsiteX970" fmla="*/ 300708 w 7467600"/>
              <a:gd name="connsiteY970" fmla="*/ 154571 h 6858000"/>
              <a:gd name="connsiteX971" fmla="*/ 530414 w 7467600"/>
              <a:gd name="connsiteY971" fmla="*/ 354673 h 6858000"/>
              <a:gd name="connsiteX972" fmla="*/ 333785 w 7467600"/>
              <a:gd name="connsiteY972" fmla="*/ 161564 h 6858000"/>
              <a:gd name="connsiteX973" fmla="*/ 147005 w 7467600"/>
              <a:gd name="connsiteY973" fmla="*/ 0 h 6858000"/>
              <a:gd name="connsiteX974" fmla="*/ 272509 w 7467600"/>
              <a:gd name="connsiteY974" fmla="*/ 0 h 6858000"/>
              <a:gd name="connsiteX975" fmla="*/ 326276 w 7467600"/>
              <a:gd name="connsiteY975" fmla="*/ 45847 h 6858000"/>
              <a:gd name="connsiteX976" fmla="*/ 823759 w 7467600"/>
              <a:gd name="connsiteY976" fmla="*/ 574145 h 6858000"/>
              <a:gd name="connsiteX977" fmla="*/ 811254 w 7467600"/>
              <a:gd name="connsiteY977" fmla="*/ 665546 h 6858000"/>
              <a:gd name="connsiteX978" fmla="*/ 154042 w 7467600"/>
              <a:gd name="connsiteY978" fmla="*/ 261522 h 6858000"/>
              <a:gd name="connsiteX979" fmla="*/ 13550 w 7467600"/>
              <a:gd name="connsiteY979" fmla="*/ 158423 h 6858000"/>
              <a:gd name="connsiteX980" fmla="*/ 0 w 7467600"/>
              <a:gd name="connsiteY980" fmla="*/ 146618 h 6858000"/>
              <a:gd name="connsiteX981" fmla="*/ 0 w 7467600"/>
              <a:gd name="connsiteY981" fmla="*/ 59161 h 6858000"/>
              <a:gd name="connsiteX982" fmla="*/ 45427 w 7467600"/>
              <a:gd name="connsiteY982" fmla="*/ 101078 h 6858000"/>
              <a:gd name="connsiteX983" fmla="*/ 630103 w 7467600"/>
              <a:gd name="connsiteY983" fmla="*/ 485885 h 6858000"/>
              <a:gd name="connsiteX984" fmla="*/ 532040 w 7467600"/>
              <a:gd name="connsiteY984" fmla="*/ 399359 h 6858000"/>
              <a:gd name="connsiteX985" fmla="*/ 517618 w 7467600"/>
              <a:gd name="connsiteY985" fmla="*/ 385726 h 6858000"/>
              <a:gd name="connsiteX986" fmla="*/ 285074 w 7467600"/>
              <a:gd name="connsiteY986" fmla="*/ 182755 h 6858000"/>
              <a:gd name="connsiteX987" fmla="*/ 43151 w 7467600"/>
              <a:gd name="connsiteY98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312201 w 7467600"/>
              <a:gd name="connsiteY130" fmla="*/ 5128278 h 6858000"/>
              <a:gd name="connsiteX131" fmla="*/ 1903353 w 7467600"/>
              <a:gd name="connsiteY131" fmla="*/ 5044827 h 6858000"/>
              <a:gd name="connsiteX132" fmla="*/ 1936931 w 7467600"/>
              <a:gd name="connsiteY132" fmla="*/ 5093954 h 6858000"/>
              <a:gd name="connsiteX133" fmla="*/ 2195868 w 7467600"/>
              <a:gd name="connsiteY133" fmla="*/ 5396574 h 6858000"/>
              <a:gd name="connsiteX134" fmla="*/ 2088852 w 7467600"/>
              <a:gd name="connsiteY134" fmla="*/ 5166123 h 6858000"/>
              <a:gd name="connsiteX135" fmla="*/ 1958241 w 7467600"/>
              <a:gd name="connsiteY135" fmla="*/ 5067955 h 6858000"/>
              <a:gd name="connsiteX136" fmla="*/ 1903353 w 7467600"/>
              <a:gd name="connsiteY136" fmla="*/ 5044827 h 6858000"/>
              <a:gd name="connsiteX137" fmla="*/ 1979378 w 7467600"/>
              <a:gd name="connsiteY137" fmla="*/ 4769504 h 6858000"/>
              <a:gd name="connsiteX138" fmla="*/ 2882120 w 7467600"/>
              <a:gd name="connsiteY138" fmla="*/ 5064547 h 6858000"/>
              <a:gd name="connsiteX139" fmla="*/ 2793103 w 7467600"/>
              <a:gd name="connsiteY139" fmla="*/ 5039699 h 6858000"/>
              <a:gd name="connsiteX140" fmla="*/ 2770041 w 7467600"/>
              <a:gd name="connsiteY140" fmla="*/ 5033634 h 6858000"/>
              <a:gd name="connsiteX141" fmla="*/ 1979378 w 7467600"/>
              <a:gd name="connsiteY141" fmla="*/ 4769504 h 6858000"/>
              <a:gd name="connsiteX142" fmla="*/ 1927410 w 7467600"/>
              <a:gd name="connsiteY142" fmla="*/ 4716164 h 6858000"/>
              <a:gd name="connsiteX143" fmla="*/ 1959587 w 7467600"/>
              <a:gd name="connsiteY143" fmla="*/ 4728849 h 6858000"/>
              <a:gd name="connsiteX144" fmla="*/ 2777707 w 7467600"/>
              <a:gd name="connsiteY144" fmla="*/ 5003991 h 6858000"/>
              <a:gd name="connsiteX145" fmla="*/ 2800768 w 7467600"/>
              <a:gd name="connsiteY145" fmla="*/ 5010056 h 6858000"/>
              <a:gd name="connsiteX146" fmla="*/ 2879408 w 7467600"/>
              <a:gd name="connsiteY146" fmla="*/ 5031590 h 6858000"/>
              <a:gd name="connsiteX147" fmla="*/ 2862295 w 7467600"/>
              <a:gd name="connsiteY147" fmla="*/ 5022958 h 6858000"/>
              <a:gd name="connsiteX148" fmla="*/ 2813343 w 7467600"/>
              <a:gd name="connsiteY148" fmla="*/ 4998369 h 6858000"/>
              <a:gd name="connsiteX149" fmla="*/ 2646245 w 7467600"/>
              <a:gd name="connsiteY149" fmla="*/ 4930999 h 6858000"/>
              <a:gd name="connsiteX150" fmla="*/ 1999243 w 7467600"/>
              <a:gd name="connsiteY150" fmla="*/ 4730524 h 6858000"/>
              <a:gd name="connsiteX151" fmla="*/ 1979527 w 7467600"/>
              <a:gd name="connsiteY151" fmla="*/ 4726651 h 6858000"/>
              <a:gd name="connsiteX152" fmla="*/ 1927410 w 7467600"/>
              <a:gd name="connsiteY152" fmla="*/ 4716164 h 6858000"/>
              <a:gd name="connsiteX153" fmla="*/ 1997014 w 7467600"/>
              <a:gd name="connsiteY153" fmla="*/ 4698007 h 6858000"/>
              <a:gd name="connsiteX154" fmla="*/ 2005458 w 7467600"/>
              <a:gd name="connsiteY154" fmla="*/ 4699540 h 6858000"/>
              <a:gd name="connsiteX155" fmla="*/ 2657186 w 7467600"/>
              <a:gd name="connsiteY155" fmla="*/ 4901687 h 6858000"/>
              <a:gd name="connsiteX156" fmla="*/ 2826662 w 7467600"/>
              <a:gd name="connsiteY156" fmla="*/ 4970362 h 6858000"/>
              <a:gd name="connsiteX157" fmla="*/ 2876100 w 7467600"/>
              <a:gd name="connsiteY157" fmla="*/ 4995397 h 6858000"/>
              <a:gd name="connsiteX158" fmla="*/ 3042600 w 7467600"/>
              <a:gd name="connsiteY158" fmla="*/ 5059532 h 6858000"/>
              <a:gd name="connsiteX159" fmla="*/ 1997014 w 7467600"/>
              <a:gd name="connsiteY159" fmla="*/ 4698007 h 6858000"/>
              <a:gd name="connsiteX160" fmla="*/ 2305292 w 7467600"/>
              <a:gd name="connsiteY160" fmla="*/ 4219492 h 6858000"/>
              <a:gd name="connsiteX161" fmla="*/ 3360922 w 7467600"/>
              <a:gd name="connsiteY161" fmla="*/ 4529373 h 6858000"/>
              <a:gd name="connsiteX162" fmla="*/ 3492420 w 7467600"/>
              <a:gd name="connsiteY162" fmla="*/ 4510145 h 6858000"/>
              <a:gd name="connsiteX163" fmla="*/ 3364086 w 7467600"/>
              <a:gd name="connsiteY163" fmla="*/ 4480340 h 6858000"/>
              <a:gd name="connsiteX164" fmla="*/ 3225818 w 7467600"/>
              <a:gd name="connsiteY164" fmla="*/ 4411822 h 6858000"/>
              <a:gd name="connsiteX165" fmla="*/ 3129696 w 7467600"/>
              <a:gd name="connsiteY165" fmla="*/ 4360704 h 6858000"/>
              <a:gd name="connsiteX166" fmla="*/ 2814545 w 7467600"/>
              <a:gd name="connsiteY166" fmla="*/ 4282955 h 6858000"/>
              <a:gd name="connsiteX167" fmla="*/ 2305292 w 7467600"/>
              <a:gd name="connsiteY167" fmla="*/ 4219492 h 6858000"/>
              <a:gd name="connsiteX168" fmla="*/ 2626982 w 7467600"/>
              <a:gd name="connsiteY168" fmla="*/ 4206450 h 6858000"/>
              <a:gd name="connsiteX169" fmla="*/ 2490617 w 7467600"/>
              <a:gd name="connsiteY169" fmla="*/ 4206951 h 6858000"/>
              <a:gd name="connsiteX170" fmla="*/ 2819869 w 7467600"/>
              <a:gd name="connsiteY170" fmla="*/ 4252936 h 6858000"/>
              <a:gd name="connsiteX171" fmla="*/ 3143018 w 7467600"/>
              <a:gd name="connsiteY171" fmla="*/ 4332698 h 6858000"/>
              <a:gd name="connsiteX172" fmla="*/ 3241520 w 7467600"/>
              <a:gd name="connsiteY172" fmla="*/ 4385112 h 6858000"/>
              <a:gd name="connsiteX173" fmla="*/ 3374575 w 7467600"/>
              <a:gd name="connsiteY173" fmla="*/ 4451517 h 6858000"/>
              <a:gd name="connsiteX174" fmla="*/ 3505221 w 7467600"/>
              <a:gd name="connsiteY174" fmla="*/ 4480757 h 6858000"/>
              <a:gd name="connsiteX175" fmla="*/ 2626982 w 7467600"/>
              <a:gd name="connsiteY175" fmla="*/ 4206450 h 6858000"/>
              <a:gd name="connsiteX176" fmla="*/ 1310106 w 7467600"/>
              <a:gd name="connsiteY176" fmla="*/ 3943217 h 6858000"/>
              <a:gd name="connsiteX177" fmla="*/ 854994 w 7467600"/>
              <a:gd name="connsiteY177" fmla="*/ 4399136 h 6858000"/>
              <a:gd name="connsiteX178" fmla="*/ 742462 w 7467600"/>
              <a:gd name="connsiteY178" fmla="*/ 4594648 h 6858000"/>
              <a:gd name="connsiteX179" fmla="*/ 820602 w 7467600"/>
              <a:gd name="connsiteY179" fmla="*/ 4485915 h 6858000"/>
              <a:gd name="connsiteX180" fmla="*/ 878295 w 7467600"/>
              <a:gd name="connsiteY180" fmla="*/ 4403594 h 6858000"/>
              <a:gd name="connsiteX181" fmla="*/ 1240607 w 7467600"/>
              <a:gd name="connsiteY181" fmla="*/ 4010401 h 6858000"/>
              <a:gd name="connsiteX182" fmla="*/ 1310106 w 7467600"/>
              <a:gd name="connsiteY182" fmla="*/ 3943217 h 6858000"/>
              <a:gd name="connsiteX183" fmla="*/ 1423113 w 7467600"/>
              <a:gd name="connsiteY183" fmla="*/ 3874565 h 6858000"/>
              <a:gd name="connsiteX184" fmla="*/ 1260565 w 7467600"/>
              <a:gd name="connsiteY184" fmla="*/ 4031982 h 6858000"/>
              <a:gd name="connsiteX185" fmla="*/ 901900 w 7467600"/>
              <a:gd name="connsiteY185" fmla="*/ 4421236 h 6858000"/>
              <a:gd name="connsiteX186" fmla="*/ 845044 w 7467600"/>
              <a:gd name="connsiteY186" fmla="*/ 4502436 h 6858000"/>
              <a:gd name="connsiteX187" fmla="*/ 685926 w 7467600"/>
              <a:gd name="connsiteY187" fmla="*/ 4703069 h 6858000"/>
              <a:gd name="connsiteX188" fmla="*/ 684248 w 7467600"/>
              <a:gd name="connsiteY188" fmla="*/ 4706721 h 6858000"/>
              <a:gd name="connsiteX189" fmla="*/ 1423113 w 7467600"/>
              <a:gd name="connsiteY189" fmla="*/ 3874565 h 6858000"/>
              <a:gd name="connsiteX190" fmla="*/ 3316479 w 7467600"/>
              <a:gd name="connsiteY190" fmla="*/ 3872136 h 6858000"/>
              <a:gd name="connsiteX191" fmla="*/ 3546806 w 7467600"/>
              <a:gd name="connsiteY191" fmla="*/ 4356139 h 6858000"/>
              <a:gd name="connsiteX192" fmla="*/ 3364433 w 7467600"/>
              <a:gd name="connsiteY192" fmla="*/ 3953121 h 6858000"/>
              <a:gd name="connsiteX193" fmla="*/ 3316479 w 7467600"/>
              <a:gd name="connsiteY193" fmla="*/ 3872136 h 6858000"/>
              <a:gd name="connsiteX194" fmla="*/ 3291335 w 7467600"/>
              <a:gd name="connsiteY194" fmla="*/ 3767420 h 6858000"/>
              <a:gd name="connsiteX195" fmla="*/ 3390805 w 7467600"/>
              <a:gd name="connsiteY195" fmla="*/ 3937163 h 6858000"/>
              <a:gd name="connsiteX196" fmla="*/ 3579062 w 7467600"/>
              <a:gd name="connsiteY196" fmla="*/ 4359040 h 6858000"/>
              <a:gd name="connsiteX197" fmla="*/ 3467355 w 7467600"/>
              <a:gd name="connsiteY197" fmla="*/ 3988130 h 6858000"/>
              <a:gd name="connsiteX198" fmla="*/ 3310753 w 7467600"/>
              <a:gd name="connsiteY198" fmla="*/ 3787140 h 6858000"/>
              <a:gd name="connsiteX199" fmla="*/ 3291335 w 7467600"/>
              <a:gd name="connsiteY199" fmla="*/ 3767420 h 6858000"/>
              <a:gd name="connsiteX200" fmla="*/ 1635889 w 7467600"/>
              <a:gd name="connsiteY200" fmla="*/ 3709494 h 6858000"/>
              <a:gd name="connsiteX201" fmla="*/ 1634800 w 7467600"/>
              <a:gd name="connsiteY201" fmla="*/ 3731111 h 6858000"/>
              <a:gd name="connsiteX202" fmla="*/ 1635889 w 7467600"/>
              <a:gd name="connsiteY202" fmla="*/ 3709494 h 6858000"/>
              <a:gd name="connsiteX203" fmla="*/ 1510397 w 7467600"/>
              <a:gd name="connsiteY203" fmla="*/ 3684705 h 6858000"/>
              <a:gd name="connsiteX204" fmla="*/ 1146550 w 7467600"/>
              <a:gd name="connsiteY204" fmla="*/ 3802012 h 6858000"/>
              <a:gd name="connsiteX205" fmla="*/ 698834 w 7467600"/>
              <a:gd name="connsiteY205" fmla="*/ 3952272 h 6858000"/>
              <a:gd name="connsiteX206" fmla="*/ 34256 w 7467600"/>
              <a:gd name="connsiteY206" fmla="*/ 4347603 h 6858000"/>
              <a:gd name="connsiteX207" fmla="*/ 527241 w 7467600"/>
              <a:gd name="connsiteY207" fmla="*/ 4065078 h 6858000"/>
              <a:gd name="connsiteX208" fmla="*/ 1510397 w 7467600"/>
              <a:gd name="connsiteY208" fmla="*/ 3684705 h 6858000"/>
              <a:gd name="connsiteX209" fmla="*/ 1313114 w 7467600"/>
              <a:gd name="connsiteY209" fmla="*/ 3655216 h 6858000"/>
              <a:gd name="connsiteX210" fmla="*/ 1109304 w 7467600"/>
              <a:gd name="connsiteY210" fmla="*/ 3669030 h 6858000"/>
              <a:gd name="connsiteX211" fmla="*/ 8129 w 7467600"/>
              <a:gd name="connsiteY211" fmla="*/ 4330519 h 6858000"/>
              <a:gd name="connsiteX212" fmla="*/ 687572 w 7467600"/>
              <a:gd name="connsiteY212" fmla="*/ 3925629 h 6858000"/>
              <a:gd name="connsiteX213" fmla="*/ 1138365 w 7467600"/>
              <a:gd name="connsiteY213" fmla="*/ 3774515 h 6858000"/>
              <a:gd name="connsiteX214" fmla="*/ 1505579 w 7467600"/>
              <a:gd name="connsiteY214" fmla="*/ 3655526 h 6858000"/>
              <a:gd name="connsiteX215" fmla="*/ 1313114 w 7467600"/>
              <a:gd name="connsiteY215" fmla="*/ 3655216 h 6858000"/>
              <a:gd name="connsiteX216" fmla="*/ 3655073 w 7467600"/>
              <a:gd name="connsiteY216" fmla="*/ 3650884 h 6858000"/>
              <a:gd name="connsiteX217" fmla="*/ 3989938 w 7467600"/>
              <a:gd name="connsiteY217" fmla="*/ 3991685 h 6858000"/>
              <a:gd name="connsiteX218" fmla="*/ 4393907 w 7467600"/>
              <a:gd name="connsiteY218" fmla="*/ 4261258 h 6858000"/>
              <a:gd name="connsiteX219" fmla="*/ 4648051 w 7467600"/>
              <a:gd name="connsiteY219" fmla="*/ 4374051 h 6858000"/>
              <a:gd name="connsiteX220" fmla="*/ 4383389 w 7467600"/>
              <a:gd name="connsiteY220" fmla="*/ 4184369 h 6858000"/>
              <a:gd name="connsiteX221" fmla="*/ 4165508 w 7467600"/>
              <a:gd name="connsiteY221" fmla="*/ 4035196 h 6858000"/>
              <a:gd name="connsiteX222" fmla="*/ 4068162 w 7467600"/>
              <a:gd name="connsiteY222" fmla="*/ 3953394 h 6858000"/>
              <a:gd name="connsiteX223" fmla="*/ 3981416 w 7467600"/>
              <a:gd name="connsiteY223" fmla="*/ 3880482 h 6858000"/>
              <a:gd name="connsiteX224" fmla="*/ 3800147 w 7467600"/>
              <a:gd name="connsiteY224" fmla="*/ 3749872 h 6858000"/>
              <a:gd name="connsiteX225" fmla="*/ 3655073 w 7467600"/>
              <a:gd name="connsiteY225" fmla="*/ 3650884 h 6858000"/>
              <a:gd name="connsiteX226" fmla="*/ 3670252 w 7467600"/>
              <a:gd name="connsiteY226" fmla="*/ 3622798 h 6858000"/>
              <a:gd name="connsiteX227" fmla="*/ 3817258 w 7467600"/>
              <a:gd name="connsiteY227" fmla="*/ 3723577 h 6858000"/>
              <a:gd name="connsiteX228" fmla="*/ 4000461 w 7467600"/>
              <a:gd name="connsiteY228" fmla="*/ 3855966 h 6858000"/>
              <a:gd name="connsiteX229" fmla="*/ 4088180 w 7467600"/>
              <a:gd name="connsiteY229" fmla="*/ 3929774 h 6858000"/>
              <a:gd name="connsiteX230" fmla="*/ 4184555 w 7467600"/>
              <a:gd name="connsiteY230" fmla="*/ 4010683 h 6858000"/>
              <a:gd name="connsiteX231" fmla="*/ 4399563 w 7467600"/>
              <a:gd name="connsiteY231" fmla="*/ 4158106 h 6858000"/>
              <a:gd name="connsiteX232" fmla="*/ 4684469 w 7467600"/>
              <a:gd name="connsiteY232" fmla="*/ 4364680 h 6858000"/>
              <a:gd name="connsiteX233" fmla="*/ 4690271 w 7467600"/>
              <a:gd name="connsiteY233" fmla="*/ 4370034 h 6858000"/>
              <a:gd name="connsiteX234" fmla="*/ 4136093 w 7467600"/>
              <a:gd name="connsiteY234" fmla="*/ 3858466 h 6858000"/>
              <a:gd name="connsiteX235" fmla="*/ 3670252 w 7467600"/>
              <a:gd name="connsiteY235" fmla="*/ 3622798 h 6858000"/>
              <a:gd name="connsiteX236" fmla="*/ 4440129 w 7467600"/>
              <a:gd name="connsiteY236" fmla="*/ 3448571 h 6858000"/>
              <a:gd name="connsiteX237" fmla="*/ 4856525 w 7467600"/>
              <a:gd name="connsiteY237" fmla="*/ 3915351 h 6858000"/>
              <a:gd name="connsiteX238" fmla="*/ 5059055 w 7467600"/>
              <a:gd name="connsiteY238" fmla="*/ 4108918 h 6858000"/>
              <a:gd name="connsiteX239" fmla="*/ 5290070 w 7467600"/>
              <a:gd name="connsiteY239" fmla="*/ 4263619 h 6858000"/>
              <a:gd name="connsiteX240" fmla="*/ 4834991 w 7467600"/>
              <a:gd name="connsiteY240" fmla="*/ 3830985 h 6858000"/>
              <a:gd name="connsiteX241" fmla="*/ 4440129 w 7467600"/>
              <a:gd name="connsiteY241" fmla="*/ 3448571 h 6858000"/>
              <a:gd name="connsiteX242" fmla="*/ 4441737 w 7467600"/>
              <a:gd name="connsiteY242" fmla="*/ 3399734 h 6858000"/>
              <a:gd name="connsiteX243" fmla="*/ 4431236 w 7467600"/>
              <a:gd name="connsiteY243" fmla="*/ 3400954 h 6858000"/>
              <a:gd name="connsiteX244" fmla="*/ 4557150 w 7467600"/>
              <a:gd name="connsiteY244" fmla="*/ 3510023 h 6858000"/>
              <a:gd name="connsiteX245" fmla="*/ 4856936 w 7467600"/>
              <a:gd name="connsiteY245" fmla="*/ 3809146 h 6858000"/>
              <a:gd name="connsiteX246" fmla="*/ 5111996 w 7467600"/>
              <a:gd name="connsiteY246" fmla="*/ 4065759 h 6858000"/>
              <a:gd name="connsiteX247" fmla="*/ 5388878 w 7467600"/>
              <a:gd name="connsiteY247" fmla="*/ 4300185 h 6858000"/>
              <a:gd name="connsiteX248" fmla="*/ 5425556 w 7467600"/>
              <a:gd name="connsiteY248" fmla="*/ 4308967 h 6858000"/>
              <a:gd name="connsiteX249" fmla="*/ 4943646 w 7467600"/>
              <a:gd name="connsiteY249" fmla="*/ 3822916 h 6858000"/>
              <a:gd name="connsiteX250" fmla="*/ 4594837 w 7467600"/>
              <a:gd name="connsiteY250" fmla="*/ 3532274 h 6858000"/>
              <a:gd name="connsiteX251" fmla="*/ 4441737 w 7467600"/>
              <a:gd name="connsiteY251" fmla="*/ 3399734 h 6858000"/>
              <a:gd name="connsiteX252" fmla="*/ 5425834 w 7467600"/>
              <a:gd name="connsiteY252" fmla="*/ 3162785 h 6858000"/>
              <a:gd name="connsiteX253" fmla="*/ 5401644 w 7467600"/>
              <a:gd name="connsiteY253" fmla="*/ 3617847 h 6858000"/>
              <a:gd name="connsiteX254" fmla="*/ 5467256 w 7467600"/>
              <a:gd name="connsiteY254" fmla="*/ 4175494 h 6858000"/>
              <a:gd name="connsiteX255" fmla="*/ 5448069 w 7467600"/>
              <a:gd name="connsiteY255" fmla="*/ 3567554 h 6858000"/>
              <a:gd name="connsiteX256" fmla="*/ 5425834 w 7467600"/>
              <a:gd name="connsiteY256" fmla="*/ 3162785 h 6858000"/>
              <a:gd name="connsiteX257" fmla="*/ 1318687 w 7467600"/>
              <a:gd name="connsiteY257" fmla="*/ 3113840 h 6858000"/>
              <a:gd name="connsiteX258" fmla="*/ 1066793 w 7467600"/>
              <a:gd name="connsiteY258" fmla="*/ 3212171 h 6858000"/>
              <a:gd name="connsiteX259" fmla="*/ 993319 w 7467600"/>
              <a:gd name="connsiteY259" fmla="*/ 3247648 h 6858000"/>
              <a:gd name="connsiteX260" fmla="*/ 853081 w 7467600"/>
              <a:gd name="connsiteY260" fmla="*/ 3312410 h 6858000"/>
              <a:gd name="connsiteX261" fmla="*/ 805957 w 7467600"/>
              <a:gd name="connsiteY261" fmla="*/ 3330443 h 6858000"/>
              <a:gd name="connsiteX262" fmla="*/ 1318687 w 7467600"/>
              <a:gd name="connsiteY262" fmla="*/ 3113840 h 6858000"/>
              <a:gd name="connsiteX263" fmla="*/ 5453702 w 7467600"/>
              <a:gd name="connsiteY263" fmla="*/ 3090882 h 6858000"/>
              <a:gd name="connsiteX264" fmla="*/ 5480135 w 7467600"/>
              <a:gd name="connsiteY264" fmla="*/ 3565802 h 6858000"/>
              <a:gd name="connsiteX265" fmla="*/ 5499023 w 7467600"/>
              <a:gd name="connsiteY265" fmla="*/ 4166310 h 6858000"/>
              <a:gd name="connsiteX266" fmla="*/ 5547022 w 7467600"/>
              <a:gd name="connsiteY266" fmla="*/ 3607838 h 6858000"/>
              <a:gd name="connsiteX267" fmla="*/ 5515964 w 7467600"/>
              <a:gd name="connsiteY267" fmla="*/ 3378541 h 6858000"/>
              <a:gd name="connsiteX268" fmla="*/ 5453702 w 7467600"/>
              <a:gd name="connsiteY268" fmla="*/ 3090882 h 6858000"/>
              <a:gd name="connsiteX269" fmla="*/ 1238695 w 7467600"/>
              <a:gd name="connsiteY269" fmla="*/ 3076820 h 6858000"/>
              <a:gd name="connsiteX270" fmla="*/ 716371 w 7467600"/>
              <a:gd name="connsiteY270" fmla="*/ 3293249 h 6858000"/>
              <a:gd name="connsiteX271" fmla="*/ 579522 w 7467600"/>
              <a:gd name="connsiteY271" fmla="*/ 3371759 h 6858000"/>
              <a:gd name="connsiteX272" fmla="*/ 600288 w 7467600"/>
              <a:gd name="connsiteY272" fmla="*/ 3365555 h 6858000"/>
              <a:gd name="connsiteX273" fmla="*/ 840692 w 7467600"/>
              <a:gd name="connsiteY273" fmla="*/ 3284921 h 6858000"/>
              <a:gd name="connsiteX274" fmla="*/ 979248 w 7467600"/>
              <a:gd name="connsiteY274" fmla="*/ 3221003 h 6858000"/>
              <a:gd name="connsiteX275" fmla="*/ 1053282 w 7467600"/>
              <a:gd name="connsiteY275" fmla="*/ 3185247 h 6858000"/>
              <a:gd name="connsiteX276" fmla="*/ 1320603 w 7467600"/>
              <a:gd name="connsiteY276" fmla="*/ 3081281 h 6858000"/>
              <a:gd name="connsiteX277" fmla="*/ 1238695 w 7467600"/>
              <a:gd name="connsiteY277" fmla="*/ 3076820 h 6858000"/>
              <a:gd name="connsiteX278" fmla="*/ 5425627 w 7467600"/>
              <a:gd name="connsiteY278" fmla="*/ 2954192 h 6858000"/>
              <a:gd name="connsiteX279" fmla="*/ 5470770 w 7467600"/>
              <a:gd name="connsiteY279" fmla="*/ 3005435 h 6858000"/>
              <a:gd name="connsiteX280" fmla="*/ 5519779 w 7467600"/>
              <a:gd name="connsiteY280" fmla="*/ 4359223 h 6858000"/>
              <a:gd name="connsiteX281" fmla="*/ 5520293 w 7467600"/>
              <a:gd name="connsiteY281" fmla="*/ 4360602 h 6858000"/>
              <a:gd name="connsiteX282" fmla="*/ 5767221 w 7467600"/>
              <a:gd name="connsiteY282" fmla="*/ 4665564 h 6858000"/>
              <a:gd name="connsiteX283" fmla="*/ 6937169 w 7467600"/>
              <a:gd name="connsiteY283" fmla="*/ 4815941 h 6858000"/>
              <a:gd name="connsiteX284" fmla="*/ 6953922 w 7467600"/>
              <a:gd name="connsiteY284" fmla="*/ 4890068 h 6858000"/>
              <a:gd name="connsiteX285" fmla="*/ 6071359 w 7467600"/>
              <a:gd name="connsiteY285" fmla="*/ 4770770 h 6858000"/>
              <a:gd name="connsiteX286" fmla="*/ 6038839 w 7467600"/>
              <a:gd name="connsiteY286" fmla="*/ 4764474 h 6858000"/>
              <a:gd name="connsiteX287" fmla="*/ 6038706 w 7467600"/>
              <a:gd name="connsiteY287" fmla="*/ 4763847 h 6858000"/>
              <a:gd name="connsiteX288" fmla="*/ 6037784 w 7467600"/>
              <a:gd name="connsiteY288" fmla="*/ 4764270 h 6858000"/>
              <a:gd name="connsiteX289" fmla="*/ 6038839 w 7467600"/>
              <a:gd name="connsiteY289" fmla="*/ 4764474 h 6858000"/>
              <a:gd name="connsiteX290" fmla="*/ 6040338 w 7467600"/>
              <a:gd name="connsiteY290" fmla="*/ 4771418 h 6858000"/>
              <a:gd name="connsiteX291" fmla="*/ 6024488 w 7467600"/>
              <a:gd name="connsiteY291" fmla="*/ 4809903 h 6858000"/>
              <a:gd name="connsiteX292" fmla="*/ 5599771 w 7467600"/>
              <a:gd name="connsiteY292" fmla="*/ 5509652 h 6858000"/>
              <a:gd name="connsiteX293" fmla="*/ 5548843 w 7467600"/>
              <a:gd name="connsiteY293" fmla="*/ 5563845 h 6858000"/>
              <a:gd name="connsiteX294" fmla="*/ 5940952 w 7467600"/>
              <a:gd name="connsiteY294" fmla="*/ 6250028 h 6858000"/>
              <a:gd name="connsiteX295" fmla="*/ 6043441 w 7467600"/>
              <a:gd name="connsiteY295" fmla="*/ 6665847 h 6858000"/>
              <a:gd name="connsiteX296" fmla="*/ 6093432 w 7467600"/>
              <a:gd name="connsiteY296" fmla="*/ 6858000 h 6858000"/>
              <a:gd name="connsiteX297" fmla="*/ 6034344 w 7467600"/>
              <a:gd name="connsiteY297" fmla="*/ 6858000 h 6858000"/>
              <a:gd name="connsiteX298" fmla="*/ 6026679 w 7467600"/>
              <a:gd name="connsiteY298" fmla="*/ 6836959 h 6858000"/>
              <a:gd name="connsiteX299" fmla="*/ 5800441 w 7467600"/>
              <a:gd name="connsiteY299" fmla="*/ 6335286 h 6858000"/>
              <a:gd name="connsiteX300" fmla="*/ 5526562 w 7467600"/>
              <a:gd name="connsiteY300" fmla="*/ 5705388 h 6858000"/>
              <a:gd name="connsiteX301" fmla="*/ 5519640 w 7467600"/>
              <a:gd name="connsiteY301" fmla="*/ 5683774 h 6858000"/>
              <a:gd name="connsiteX302" fmla="*/ 5844559 w 7467600"/>
              <a:gd name="connsiteY302" fmla="*/ 6553349 h 6858000"/>
              <a:gd name="connsiteX303" fmla="*/ 5975994 w 7467600"/>
              <a:gd name="connsiteY303" fmla="*/ 6858000 h 6858000"/>
              <a:gd name="connsiteX304" fmla="*/ 5898547 w 7467600"/>
              <a:gd name="connsiteY304" fmla="*/ 6858000 h 6858000"/>
              <a:gd name="connsiteX305" fmla="*/ 5682041 w 7467600"/>
              <a:gd name="connsiteY305" fmla="*/ 6355860 h 6858000"/>
              <a:gd name="connsiteX306" fmla="*/ 5461758 w 7467600"/>
              <a:gd name="connsiteY306" fmla="*/ 5820220 h 6858000"/>
              <a:gd name="connsiteX307" fmla="*/ 5237282 w 7467600"/>
              <a:gd name="connsiteY307" fmla="*/ 6579086 h 6858000"/>
              <a:gd name="connsiteX308" fmla="*/ 5115009 w 7467600"/>
              <a:gd name="connsiteY308" fmla="*/ 6858000 h 6858000"/>
              <a:gd name="connsiteX309" fmla="*/ 5028074 w 7467600"/>
              <a:gd name="connsiteY309" fmla="*/ 6858000 h 6858000"/>
              <a:gd name="connsiteX310" fmla="*/ 5079508 w 7467600"/>
              <a:gd name="connsiteY310" fmla="*/ 6749074 h 6858000"/>
              <a:gd name="connsiteX311" fmla="*/ 5371846 w 7467600"/>
              <a:gd name="connsiteY311" fmla="*/ 5924413 h 6858000"/>
              <a:gd name="connsiteX312" fmla="*/ 5270512 w 7467600"/>
              <a:gd name="connsiteY312" fmla="*/ 6138975 h 6858000"/>
              <a:gd name="connsiteX313" fmla="*/ 5062409 w 7467600"/>
              <a:gd name="connsiteY313" fmla="*/ 6653544 h 6858000"/>
              <a:gd name="connsiteX314" fmla="*/ 5036628 w 7467600"/>
              <a:gd name="connsiteY314" fmla="*/ 6754247 h 6858000"/>
              <a:gd name="connsiteX315" fmla="*/ 5009112 w 7467600"/>
              <a:gd name="connsiteY315" fmla="*/ 6858000 h 6858000"/>
              <a:gd name="connsiteX316" fmla="*/ 4976679 w 7467600"/>
              <a:gd name="connsiteY316" fmla="*/ 6858000 h 6858000"/>
              <a:gd name="connsiteX317" fmla="*/ 5006537 w 7467600"/>
              <a:gd name="connsiteY317" fmla="*/ 6747068 h 6858000"/>
              <a:gd name="connsiteX318" fmla="*/ 5032723 w 7467600"/>
              <a:gd name="connsiteY318" fmla="*/ 6644957 h 6858000"/>
              <a:gd name="connsiteX319" fmla="*/ 5242949 w 7467600"/>
              <a:gd name="connsiteY319" fmla="*/ 6125175 h 6858000"/>
              <a:gd name="connsiteX320" fmla="*/ 5286321 w 7467600"/>
              <a:gd name="connsiteY320" fmla="*/ 6033555 h 6858000"/>
              <a:gd name="connsiteX321" fmla="*/ 5008210 w 7467600"/>
              <a:gd name="connsiteY321" fmla="*/ 6649194 h 6858000"/>
              <a:gd name="connsiteX322" fmla="*/ 4986321 w 7467600"/>
              <a:gd name="connsiteY322" fmla="*/ 6765687 h 6858000"/>
              <a:gd name="connsiteX323" fmla="*/ 4973474 w 7467600"/>
              <a:gd name="connsiteY323" fmla="*/ 6858000 h 6858000"/>
              <a:gd name="connsiteX324" fmla="*/ 4907178 w 7467600"/>
              <a:gd name="connsiteY324" fmla="*/ 6858000 h 6858000"/>
              <a:gd name="connsiteX325" fmla="*/ 4910810 w 7467600"/>
              <a:gd name="connsiteY325" fmla="*/ 6829660 h 6858000"/>
              <a:gd name="connsiteX326" fmla="*/ 4987461 w 7467600"/>
              <a:gd name="connsiteY326" fmla="*/ 6432994 h 6858000"/>
              <a:gd name="connsiteX327" fmla="*/ 5179262 w 7467600"/>
              <a:gd name="connsiteY327" fmla="*/ 6035044 h 6858000"/>
              <a:gd name="connsiteX328" fmla="*/ 4689678 w 7467600"/>
              <a:gd name="connsiteY328" fmla="*/ 6440241 h 6858000"/>
              <a:gd name="connsiteX329" fmla="*/ 4477543 w 7467600"/>
              <a:gd name="connsiteY329" fmla="*/ 6674836 h 6858000"/>
              <a:gd name="connsiteX330" fmla="*/ 4329957 w 7467600"/>
              <a:gd name="connsiteY330" fmla="*/ 6858000 h 6858000"/>
              <a:gd name="connsiteX331" fmla="*/ 4218595 w 7467600"/>
              <a:gd name="connsiteY331" fmla="*/ 6858000 h 6858000"/>
              <a:gd name="connsiteX332" fmla="*/ 4368888 w 7467600"/>
              <a:gd name="connsiteY332" fmla="*/ 6668412 h 6858000"/>
              <a:gd name="connsiteX333" fmla="*/ 4563091 w 7467600"/>
              <a:gd name="connsiteY333" fmla="*/ 6442508 h 6858000"/>
              <a:gd name="connsiteX334" fmla="*/ 5387324 w 7467600"/>
              <a:gd name="connsiteY334" fmla="*/ 5705830 h 6858000"/>
              <a:gd name="connsiteX335" fmla="*/ 5073620 w 7467600"/>
              <a:gd name="connsiteY335" fmla="*/ 5955437 h 6858000"/>
              <a:gd name="connsiteX336" fmla="*/ 4689789 w 7467600"/>
              <a:gd name="connsiteY336" fmla="*/ 6268382 h 6858000"/>
              <a:gd name="connsiteX337" fmla="*/ 4418722 w 7467600"/>
              <a:gd name="connsiteY337" fmla="*/ 6570886 h 6858000"/>
              <a:gd name="connsiteX338" fmla="*/ 4214944 w 7467600"/>
              <a:gd name="connsiteY338" fmla="*/ 6858000 h 6858000"/>
              <a:gd name="connsiteX339" fmla="*/ 4177898 w 7467600"/>
              <a:gd name="connsiteY339" fmla="*/ 6858000 h 6858000"/>
              <a:gd name="connsiteX340" fmla="*/ 4391597 w 7467600"/>
              <a:gd name="connsiteY340" fmla="*/ 6556370 h 6858000"/>
              <a:gd name="connsiteX341" fmla="*/ 4668889 w 7467600"/>
              <a:gd name="connsiteY341" fmla="*/ 6246399 h 6858000"/>
              <a:gd name="connsiteX342" fmla="*/ 5055427 w 7467600"/>
              <a:gd name="connsiteY342" fmla="*/ 5931476 h 6858000"/>
              <a:gd name="connsiteX343" fmla="*/ 5371814 w 7467600"/>
              <a:gd name="connsiteY343" fmla="*/ 5678975 h 6858000"/>
              <a:gd name="connsiteX344" fmla="*/ 4987918 w 7467600"/>
              <a:gd name="connsiteY344" fmla="*/ 5838701 h 6858000"/>
              <a:gd name="connsiteX345" fmla="*/ 4317146 w 7467600"/>
              <a:gd name="connsiteY345" fmla="*/ 6587716 h 6858000"/>
              <a:gd name="connsiteX346" fmla="*/ 4171627 w 7467600"/>
              <a:gd name="connsiteY346" fmla="*/ 6858000 h 6858000"/>
              <a:gd name="connsiteX347" fmla="*/ 4081585 w 7467600"/>
              <a:gd name="connsiteY347" fmla="*/ 6858000 h 6858000"/>
              <a:gd name="connsiteX348" fmla="*/ 4238603 w 7467600"/>
              <a:gd name="connsiteY348" fmla="*/ 6559341 h 6858000"/>
              <a:gd name="connsiteX349" fmla="*/ 4778333 w 7467600"/>
              <a:gd name="connsiteY349" fmla="*/ 5873626 h 6858000"/>
              <a:gd name="connsiteX350" fmla="*/ 5414185 w 7467600"/>
              <a:gd name="connsiteY350" fmla="*/ 5573882 h 6858000"/>
              <a:gd name="connsiteX351" fmla="*/ 5959648 w 7467600"/>
              <a:gd name="connsiteY351" fmla="*/ 4760797 h 6858000"/>
              <a:gd name="connsiteX352" fmla="*/ 5355019 w 7467600"/>
              <a:gd name="connsiteY352" fmla="*/ 4734672 h 6858000"/>
              <a:gd name="connsiteX353" fmla="*/ 5083565 w 7467600"/>
              <a:gd name="connsiteY353" fmla="*/ 5179121 h 6858000"/>
              <a:gd name="connsiteX354" fmla="*/ 4713577 w 7467600"/>
              <a:gd name="connsiteY354" fmla="*/ 5616803 h 6858000"/>
              <a:gd name="connsiteX355" fmla="*/ 3989559 w 7467600"/>
              <a:gd name="connsiteY355" fmla="*/ 6145945 h 6858000"/>
              <a:gd name="connsiteX356" fmla="*/ 3939824 w 7467600"/>
              <a:gd name="connsiteY356" fmla="*/ 6066900 h 6858000"/>
              <a:gd name="connsiteX357" fmla="*/ 4584537 w 7467600"/>
              <a:gd name="connsiteY357" fmla="*/ 5324826 h 6858000"/>
              <a:gd name="connsiteX358" fmla="*/ 5037105 w 7467600"/>
              <a:gd name="connsiteY358" fmla="*/ 5088765 h 6858000"/>
              <a:gd name="connsiteX359" fmla="*/ 5039930 w 7467600"/>
              <a:gd name="connsiteY359" fmla="*/ 5089585 h 6858000"/>
              <a:gd name="connsiteX360" fmla="*/ 5263764 w 7467600"/>
              <a:gd name="connsiteY360" fmla="*/ 4735525 h 6858000"/>
              <a:gd name="connsiteX361" fmla="*/ 4086300 w 7467600"/>
              <a:gd name="connsiteY361" fmla="*/ 4884599 h 6858000"/>
              <a:gd name="connsiteX362" fmla="*/ 4085485 w 7467600"/>
              <a:gd name="connsiteY362" fmla="*/ 4899070 h 6858000"/>
              <a:gd name="connsiteX363" fmla="*/ 3871915 w 7467600"/>
              <a:gd name="connsiteY363" fmla="*/ 5253645 h 6858000"/>
              <a:gd name="connsiteX364" fmla="*/ 3799374 w 7467600"/>
              <a:gd name="connsiteY364" fmla="*/ 5466127 h 6858000"/>
              <a:gd name="connsiteX365" fmla="*/ 3498850 w 7467600"/>
              <a:gd name="connsiteY365" fmla="*/ 6661888 h 6858000"/>
              <a:gd name="connsiteX366" fmla="*/ 3399216 w 7467600"/>
              <a:gd name="connsiteY366" fmla="*/ 6858000 h 6858000"/>
              <a:gd name="connsiteX367" fmla="*/ 3303688 w 7467600"/>
              <a:gd name="connsiteY367" fmla="*/ 6858000 h 6858000"/>
              <a:gd name="connsiteX368" fmla="*/ 3391774 w 7467600"/>
              <a:gd name="connsiteY368" fmla="*/ 6697181 h 6858000"/>
              <a:gd name="connsiteX369" fmla="*/ 3735540 w 7467600"/>
              <a:gd name="connsiteY369" fmla="*/ 5546923 h 6858000"/>
              <a:gd name="connsiteX370" fmla="*/ 3729438 w 7467600"/>
              <a:gd name="connsiteY370" fmla="*/ 5569058 h 6858000"/>
              <a:gd name="connsiteX371" fmla="*/ 3707782 w 7467600"/>
              <a:gd name="connsiteY371" fmla="*/ 5644908 h 6858000"/>
              <a:gd name="connsiteX372" fmla="*/ 3583827 w 7467600"/>
              <a:gd name="connsiteY372" fmla="*/ 6039215 h 6858000"/>
              <a:gd name="connsiteX373" fmla="*/ 3547861 w 7467600"/>
              <a:gd name="connsiteY373" fmla="*/ 6129609 h 6858000"/>
              <a:gd name="connsiteX374" fmla="*/ 3490905 w 7467600"/>
              <a:gd name="connsiteY374" fmla="*/ 6277660 h 6858000"/>
              <a:gd name="connsiteX375" fmla="*/ 3455859 w 7467600"/>
              <a:gd name="connsiteY375" fmla="*/ 6391301 h 6858000"/>
              <a:gd name="connsiteX376" fmla="*/ 3429112 w 7467600"/>
              <a:gd name="connsiteY376" fmla="*/ 6479469 h 6858000"/>
              <a:gd name="connsiteX377" fmla="*/ 3304862 w 7467600"/>
              <a:gd name="connsiteY377" fmla="*/ 6796476 h 6858000"/>
              <a:gd name="connsiteX378" fmla="*/ 3276071 w 7467600"/>
              <a:gd name="connsiteY378" fmla="*/ 6858000 h 6858000"/>
              <a:gd name="connsiteX379" fmla="*/ 3240805 w 7467600"/>
              <a:gd name="connsiteY379" fmla="*/ 6858000 h 6858000"/>
              <a:gd name="connsiteX380" fmla="*/ 3275917 w 7467600"/>
              <a:gd name="connsiteY380" fmla="*/ 6783192 h 6858000"/>
              <a:gd name="connsiteX381" fmla="*/ 3399358 w 7467600"/>
              <a:gd name="connsiteY381" fmla="*/ 6469011 h 6858000"/>
              <a:gd name="connsiteX382" fmla="*/ 3425650 w 7467600"/>
              <a:gd name="connsiteY382" fmla="*/ 6381333 h 6858000"/>
              <a:gd name="connsiteX383" fmla="*/ 3460661 w 7467600"/>
              <a:gd name="connsiteY383" fmla="*/ 6266763 h 6858000"/>
              <a:gd name="connsiteX384" fmla="*/ 3518021 w 7467600"/>
              <a:gd name="connsiteY384" fmla="*/ 6117298 h 6858000"/>
              <a:gd name="connsiteX385" fmla="*/ 3554035 w 7467600"/>
              <a:gd name="connsiteY385" fmla="*/ 6027832 h 6858000"/>
              <a:gd name="connsiteX386" fmla="*/ 3677174 w 7467600"/>
              <a:gd name="connsiteY386" fmla="*/ 5636351 h 6858000"/>
              <a:gd name="connsiteX387" fmla="*/ 3698819 w 7467600"/>
              <a:gd name="connsiteY387" fmla="*/ 5560503 h 6858000"/>
              <a:gd name="connsiteX388" fmla="*/ 3702094 w 7467600"/>
              <a:gd name="connsiteY388" fmla="*/ 5549194 h 6858000"/>
              <a:gd name="connsiteX389" fmla="*/ 3398355 w 7467600"/>
              <a:gd name="connsiteY389" fmla="*/ 6094603 h 6858000"/>
              <a:gd name="connsiteX390" fmla="*/ 3193941 w 7467600"/>
              <a:gd name="connsiteY390" fmla="*/ 6798775 h 6858000"/>
              <a:gd name="connsiteX391" fmla="*/ 3184140 w 7467600"/>
              <a:gd name="connsiteY391" fmla="*/ 6858000 h 6858000"/>
              <a:gd name="connsiteX392" fmla="*/ 3099978 w 7467600"/>
              <a:gd name="connsiteY392" fmla="*/ 6858000 h 6858000"/>
              <a:gd name="connsiteX393" fmla="*/ 3101556 w 7467600"/>
              <a:gd name="connsiteY393" fmla="*/ 6843337 h 6858000"/>
              <a:gd name="connsiteX394" fmla="*/ 3370162 w 7467600"/>
              <a:gd name="connsiteY394" fmla="*/ 5785550 h 6858000"/>
              <a:gd name="connsiteX395" fmla="*/ 3746477 w 7467600"/>
              <a:gd name="connsiteY395" fmla="*/ 5377889 h 6858000"/>
              <a:gd name="connsiteX396" fmla="*/ 3863399 w 7467600"/>
              <a:gd name="connsiteY396" fmla="*/ 5087257 h 6858000"/>
              <a:gd name="connsiteX397" fmla="*/ 3968712 w 7467600"/>
              <a:gd name="connsiteY397" fmla="*/ 4913989 h 6858000"/>
              <a:gd name="connsiteX398" fmla="*/ 2792390 w 7467600"/>
              <a:gd name="connsiteY398" fmla="*/ 5382974 h 6858000"/>
              <a:gd name="connsiteX399" fmla="*/ 2714982 w 7467600"/>
              <a:gd name="connsiteY399" fmla="*/ 5427051 h 6858000"/>
              <a:gd name="connsiteX400" fmla="*/ 2813361 w 7467600"/>
              <a:gd name="connsiteY400" fmla="*/ 6023912 h 6858000"/>
              <a:gd name="connsiteX401" fmla="*/ 2688430 w 7467600"/>
              <a:gd name="connsiteY401" fmla="*/ 6801564 h 6858000"/>
              <a:gd name="connsiteX402" fmla="*/ 2629626 w 7467600"/>
              <a:gd name="connsiteY402" fmla="*/ 6763394 h 6858000"/>
              <a:gd name="connsiteX403" fmla="*/ 2565328 w 7467600"/>
              <a:gd name="connsiteY403" fmla="*/ 5516399 h 6858000"/>
              <a:gd name="connsiteX404" fmla="*/ 1922999 w 7467600"/>
              <a:gd name="connsiteY404" fmla="*/ 5980343 h 6858000"/>
              <a:gd name="connsiteX405" fmla="*/ 1950261 w 7467600"/>
              <a:gd name="connsiteY405" fmla="*/ 6405858 h 6858000"/>
              <a:gd name="connsiteX406" fmla="*/ 2365554 w 7467600"/>
              <a:gd name="connsiteY406" fmla="*/ 6759107 h 6858000"/>
              <a:gd name="connsiteX407" fmla="*/ 2424142 w 7467600"/>
              <a:gd name="connsiteY407" fmla="*/ 6858000 h 6858000"/>
              <a:gd name="connsiteX408" fmla="*/ 2395994 w 7467600"/>
              <a:gd name="connsiteY408" fmla="*/ 6858000 h 6858000"/>
              <a:gd name="connsiteX409" fmla="*/ 2392863 w 7467600"/>
              <a:gd name="connsiteY409" fmla="*/ 6852964 h 6858000"/>
              <a:gd name="connsiteX410" fmla="*/ 2017589 w 7467600"/>
              <a:gd name="connsiteY410" fmla="*/ 6493982 h 6858000"/>
              <a:gd name="connsiteX411" fmla="*/ 2147336 w 7467600"/>
              <a:gd name="connsiteY411" fmla="*/ 6594052 h 6858000"/>
              <a:gd name="connsiteX412" fmla="*/ 2207047 w 7467600"/>
              <a:gd name="connsiteY412" fmla="*/ 6654540 h 6858000"/>
              <a:gd name="connsiteX413" fmla="*/ 2299106 w 7467600"/>
              <a:gd name="connsiteY413" fmla="*/ 6778931 h 6858000"/>
              <a:gd name="connsiteX414" fmla="*/ 2314430 w 7467600"/>
              <a:gd name="connsiteY414" fmla="*/ 6801144 h 6858000"/>
              <a:gd name="connsiteX415" fmla="*/ 2352406 w 7467600"/>
              <a:gd name="connsiteY415" fmla="*/ 6858000 h 6858000"/>
              <a:gd name="connsiteX416" fmla="*/ 2314492 w 7467600"/>
              <a:gd name="connsiteY416" fmla="*/ 6858000 h 6858000"/>
              <a:gd name="connsiteX417" fmla="*/ 2288095 w 7467600"/>
              <a:gd name="connsiteY417" fmla="*/ 6818030 h 6858000"/>
              <a:gd name="connsiteX418" fmla="*/ 2272768 w 7467600"/>
              <a:gd name="connsiteY418" fmla="*/ 6795822 h 6858000"/>
              <a:gd name="connsiteX419" fmla="*/ 2182715 w 7467600"/>
              <a:gd name="connsiteY419" fmla="*/ 6675071 h 6858000"/>
              <a:gd name="connsiteX420" fmla="*/ 2032061 w 7467600"/>
              <a:gd name="connsiteY420" fmla="*/ 6541380 h 6858000"/>
              <a:gd name="connsiteX421" fmla="*/ 2257220 w 7467600"/>
              <a:gd name="connsiteY421" fmla="*/ 6826257 h 6858000"/>
              <a:gd name="connsiteX422" fmla="*/ 2281324 w 7467600"/>
              <a:gd name="connsiteY422" fmla="*/ 6858000 h 6858000"/>
              <a:gd name="connsiteX423" fmla="*/ 2242860 w 7467600"/>
              <a:gd name="connsiteY423" fmla="*/ 6858000 h 6858000"/>
              <a:gd name="connsiteX424" fmla="*/ 2232818 w 7467600"/>
              <a:gd name="connsiteY424" fmla="*/ 6844926 h 6858000"/>
              <a:gd name="connsiteX425" fmla="*/ 1990172 w 7467600"/>
              <a:gd name="connsiteY425" fmla="*/ 6542121 h 6858000"/>
              <a:gd name="connsiteX426" fmla="*/ 2124090 w 7467600"/>
              <a:gd name="connsiteY426" fmla="*/ 6761017 h 6858000"/>
              <a:gd name="connsiteX427" fmla="*/ 2200380 w 7467600"/>
              <a:gd name="connsiteY427" fmla="*/ 6858000 h 6858000"/>
              <a:gd name="connsiteX428" fmla="*/ 2147507 w 7467600"/>
              <a:gd name="connsiteY428" fmla="*/ 6858000 h 6858000"/>
              <a:gd name="connsiteX429" fmla="*/ 2070668 w 7467600"/>
              <a:gd name="connsiteY429" fmla="*/ 6761520 h 6858000"/>
              <a:gd name="connsiteX430" fmla="*/ 1975142 w 7467600"/>
              <a:gd name="connsiteY430" fmla="*/ 6585570 h 6858000"/>
              <a:gd name="connsiteX431" fmla="*/ 2050035 w 7467600"/>
              <a:gd name="connsiteY431" fmla="*/ 6813345 h 6858000"/>
              <a:gd name="connsiteX432" fmla="*/ 2063025 w 7467600"/>
              <a:gd name="connsiteY432" fmla="*/ 6858000 h 6858000"/>
              <a:gd name="connsiteX433" fmla="*/ 2021675 w 7467600"/>
              <a:gd name="connsiteY433" fmla="*/ 6858000 h 6858000"/>
              <a:gd name="connsiteX434" fmla="*/ 2019308 w 7467600"/>
              <a:gd name="connsiteY434" fmla="*/ 6847118 h 6858000"/>
              <a:gd name="connsiteX435" fmla="*/ 1938835 w 7467600"/>
              <a:gd name="connsiteY435" fmla="*/ 6551160 h 6858000"/>
              <a:gd name="connsiteX436" fmla="*/ 1953230 w 7467600"/>
              <a:gd name="connsiteY436" fmla="*/ 6759699 h 6858000"/>
              <a:gd name="connsiteX437" fmla="*/ 1956763 w 7467600"/>
              <a:gd name="connsiteY437" fmla="*/ 6778191 h 6858000"/>
              <a:gd name="connsiteX438" fmla="*/ 1967925 w 7467600"/>
              <a:gd name="connsiteY438" fmla="*/ 6858000 h 6858000"/>
              <a:gd name="connsiteX439" fmla="*/ 1936622 w 7467600"/>
              <a:gd name="connsiteY439" fmla="*/ 6858000 h 6858000"/>
              <a:gd name="connsiteX440" fmla="*/ 1926261 w 7467600"/>
              <a:gd name="connsiteY440" fmla="*/ 6784064 h 6858000"/>
              <a:gd name="connsiteX441" fmla="*/ 1922724 w 7467600"/>
              <a:gd name="connsiteY441" fmla="*/ 6765577 h 6858000"/>
              <a:gd name="connsiteX442" fmla="*/ 1904650 w 7467600"/>
              <a:gd name="connsiteY442" fmla="*/ 6639616 h 6858000"/>
              <a:gd name="connsiteX443" fmla="*/ 1885273 w 7467600"/>
              <a:gd name="connsiteY443" fmla="*/ 6858000 h 6858000"/>
              <a:gd name="connsiteX444" fmla="*/ 1854363 w 7467600"/>
              <a:gd name="connsiteY444" fmla="*/ 6858000 h 6858000"/>
              <a:gd name="connsiteX445" fmla="*/ 1880391 w 7467600"/>
              <a:gd name="connsiteY445" fmla="*/ 6603796 h 6858000"/>
              <a:gd name="connsiteX446" fmla="*/ 1818273 w 7467600"/>
              <a:gd name="connsiteY446" fmla="*/ 6715729 h 6858000"/>
              <a:gd name="connsiteX447" fmla="*/ 1794691 w 7467600"/>
              <a:gd name="connsiteY447" fmla="*/ 6843239 h 6858000"/>
              <a:gd name="connsiteX448" fmla="*/ 1794914 w 7467600"/>
              <a:gd name="connsiteY448" fmla="*/ 6858000 h 6858000"/>
              <a:gd name="connsiteX449" fmla="*/ 1746128 w 7467600"/>
              <a:gd name="connsiteY449" fmla="*/ 6858000 h 6858000"/>
              <a:gd name="connsiteX450" fmla="*/ 1753934 w 7467600"/>
              <a:gd name="connsiteY450" fmla="*/ 6724796 h 6858000"/>
              <a:gd name="connsiteX451" fmla="*/ 1792053 w 7467600"/>
              <a:gd name="connsiteY451" fmla="*/ 6572396 h 6858000"/>
              <a:gd name="connsiteX452" fmla="*/ 1862248 w 7467600"/>
              <a:gd name="connsiteY452" fmla="*/ 6266397 h 6858000"/>
              <a:gd name="connsiteX453" fmla="*/ 1862250 w 7467600"/>
              <a:gd name="connsiteY453" fmla="*/ 6033531 h 6858000"/>
              <a:gd name="connsiteX454" fmla="*/ 1211999 w 7467600"/>
              <a:gd name="connsiteY454" fmla="*/ 6683610 h 6858000"/>
              <a:gd name="connsiteX455" fmla="*/ 1213266 w 7467600"/>
              <a:gd name="connsiteY455" fmla="*/ 6691947 h 6858000"/>
              <a:gd name="connsiteX456" fmla="*/ 1203370 w 7467600"/>
              <a:gd name="connsiteY456" fmla="*/ 6850676 h 6858000"/>
              <a:gd name="connsiteX457" fmla="*/ 1203671 w 7467600"/>
              <a:gd name="connsiteY457" fmla="*/ 6858000 h 6858000"/>
              <a:gd name="connsiteX458" fmla="*/ 1143180 w 7467600"/>
              <a:gd name="connsiteY458" fmla="*/ 6858000 h 6858000"/>
              <a:gd name="connsiteX459" fmla="*/ 1142176 w 7467600"/>
              <a:gd name="connsiteY459" fmla="*/ 6766045 h 6858000"/>
              <a:gd name="connsiteX460" fmla="*/ 1067484 w 7467600"/>
              <a:gd name="connsiteY460" fmla="*/ 6858000 h 6858000"/>
              <a:gd name="connsiteX461" fmla="*/ 953928 w 7467600"/>
              <a:gd name="connsiteY461" fmla="*/ 6858000 h 6858000"/>
              <a:gd name="connsiteX462" fmla="*/ 959715 w 7467600"/>
              <a:gd name="connsiteY462" fmla="*/ 6850185 h 6858000"/>
              <a:gd name="connsiteX463" fmla="*/ 1483788 w 7467600"/>
              <a:gd name="connsiteY463" fmla="*/ 6259174 h 6858000"/>
              <a:gd name="connsiteX464" fmla="*/ 1100671 w 7467600"/>
              <a:gd name="connsiteY464" fmla="*/ 6252137 h 6858000"/>
              <a:gd name="connsiteX465" fmla="*/ 1090144 w 7467600"/>
              <a:gd name="connsiteY465" fmla="*/ 6256748 h 6858000"/>
              <a:gd name="connsiteX466" fmla="*/ 1095872 w 7467600"/>
              <a:gd name="connsiteY466" fmla="*/ 6271892 h 6858000"/>
              <a:gd name="connsiteX467" fmla="*/ 262785 w 7467600"/>
              <a:gd name="connsiteY467" fmla="*/ 6845450 h 6858000"/>
              <a:gd name="connsiteX468" fmla="*/ 209968 w 7467600"/>
              <a:gd name="connsiteY468" fmla="*/ 6770713 h 6858000"/>
              <a:gd name="connsiteX469" fmla="*/ 873460 w 7467600"/>
              <a:gd name="connsiteY469" fmla="*/ 6253768 h 6858000"/>
              <a:gd name="connsiteX470" fmla="*/ 192686 w 7467600"/>
              <a:gd name="connsiteY470" fmla="*/ 5849257 h 6858000"/>
              <a:gd name="connsiteX471" fmla="*/ 4696 w 7467600"/>
              <a:gd name="connsiteY471" fmla="*/ 5697668 h 6858000"/>
              <a:gd name="connsiteX472" fmla="*/ 0 w 7467600"/>
              <a:gd name="connsiteY472" fmla="*/ 5689984 h 6858000"/>
              <a:gd name="connsiteX473" fmla="*/ 0 w 7467600"/>
              <a:gd name="connsiteY473" fmla="*/ 5513472 h 6858000"/>
              <a:gd name="connsiteX474" fmla="*/ 174101 w 7467600"/>
              <a:gd name="connsiteY474" fmla="*/ 5620277 h 6858000"/>
              <a:gd name="connsiteX475" fmla="*/ 891800 w 7467600"/>
              <a:gd name="connsiteY475" fmla="*/ 6036935 h 6858000"/>
              <a:gd name="connsiteX476" fmla="*/ 1072219 w 7467600"/>
              <a:gd name="connsiteY476" fmla="*/ 6169443 h 6858000"/>
              <a:gd name="connsiteX477" fmla="*/ 1074117 w 7467600"/>
              <a:gd name="connsiteY477" fmla="*/ 6170301 h 6858000"/>
              <a:gd name="connsiteX478" fmla="*/ 1083114 w 7467600"/>
              <a:gd name="connsiteY478" fmla="*/ 6174131 h 6858000"/>
              <a:gd name="connsiteX479" fmla="*/ 1543010 w 7467600"/>
              <a:gd name="connsiteY479" fmla="*/ 6191140 h 6858000"/>
              <a:gd name="connsiteX480" fmla="*/ 1551080 w 7467600"/>
              <a:gd name="connsiteY480" fmla="*/ 6195006 h 6858000"/>
              <a:gd name="connsiteX481" fmla="*/ 2345443 w 7467600"/>
              <a:gd name="connsiteY481" fmla="*/ 5549882 h 6858000"/>
              <a:gd name="connsiteX482" fmla="*/ 1721499 w 7467600"/>
              <a:gd name="connsiteY482" fmla="*/ 5599969 h 6858000"/>
              <a:gd name="connsiteX483" fmla="*/ 767716 w 7467600"/>
              <a:gd name="connsiteY483" fmla="*/ 5472768 h 6858000"/>
              <a:gd name="connsiteX484" fmla="*/ 722147 w 7467600"/>
              <a:gd name="connsiteY484" fmla="*/ 5393091 h 6858000"/>
              <a:gd name="connsiteX485" fmla="*/ 1485552 w 7467600"/>
              <a:gd name="connsiteY485" fmla="*/ 5313202 h 6858000"/>
              <a:gd name="connsiteX486" fmla="*/ 2143004 w 7467600"/>
              <a:gd name="connsiteY486" fmla="*/ 5402420 h 6858000"/>
              <a:gd name="connsiteX487" fmla="*/ 1933391 w 7467600"/>
              <a:gd name="connsiteY487" fmla="*/ 5156971 h 6858000"/>
              <a:gd name="connsiteX488" fmla="*/ 1827118 w 7467600"/>
              <a:gd name="connsiteY488" fmla="*/ 4968410 h 6858000"/>
              <a:gd name="connsiteX489" fmla="*/ 1837349 w 7467600"/>
              <a:gd name="connsiteY489" fmla="*/ 4956357 h 6858000"/>
              <a:gd name="connsiteX490" fmla="*/ 2162835 w 7467600"/>
              <a:gd name="connsiteY490" fmla="*/ 5187853 h 6858000"/>
              <a:gd name="connsiteX491" fmla="*/ 2257167 w 7467600"/>
              <a:gd name="connsiteY491" fmla="*/ 5462123 h 6858000"/>
              <a:gd name="connsiteX492" fmla="*/ 2261598 w 7467600"/>
              <a:gd name="connsiteY492" fmla="*/ 5467998 h 6858000"/>
              <a:gd name="connsiteX493" fmla="*/ 2437177 w 7467600"/>
              <a:gd name="connsiteY493" fmla="*/ 5479608 h 6858000"/>
              <a:gd name="connsiteX494" fmla="*/ 2445247 w 7467600"/>
              <a:gd name="connsiteY494" fmla="*/ 5483476 h 6858000"/>
              <a:gd name="connsiteX495" fmla="*/ 2743626 w 7467600"/>
              <a:gd name="connsiteY495" fmla="*/ 5304819 h 6858000"/>
              <a:gd name="connsiteX496" fmla="*/ 3048102 w 7467600"/>
              <a:gd name="connsiteY496" fmla="*/ 5150595 h 6858000"/>
              <a:gd name="connsiteX497" fmla="*/ 1799414 w 7467600"/>
              <a:gd name="connsiteY497" fmla="*/ 4694732 h 6858000"/>
              <a:gd name="connsiteX498" fmla="*/ 1771735 w 7467600"/>
              <a:gd name="connsiteY498" fmla="*/ 4619929 h 6858000"/>
              <a:gd name="connsiteX499" fmla="*/ 3104273 w 7467600"/>
              <a:gd name="connsiteY499" fmla="*/ 5076159 h 6858000"/>
              <a:gd name="connsiteX500" fmla="*/ 3113245 w 7467600"/>
              <a:gd name="connsiteY500" fmla="*/ 5090705 h 6858000"/>
              <a:gd name="connsiteX501" fmla="*/ 3126294 w 7467600"/>
              <a:gd name="connsiteY501" fmla="*/ 5114400 h 6858000"/>
              <a:gd name="connsiteX502" fmla="*/ 3937433 w 7467600"/>
              <a:gd name="connsiteY502" fmla="*/ 4830473 h 6858000"/>
              <a:gd name="connsiteX503" fmla="*/ 3590475 w 7467600"/>
              <a:gd name="connsiteY503" fmla="*/ 4597974 h 6858000"/>
              <a:gd name="connsiteX504" fmla="*/ 3100264 w 7467600"/>
              <a:gd name="connsiteY504" fmla="*/ 4579845 h 6858000"/>
              <a:gd name="connsiteX505" fmla="*/ 2183576 w 7467600"/>
              <a:gd name="connsiteY505" fmla="*/ 4227150 h 6858000"/>
              <a:gd name="connsiteX506" fmla="*/ 2151029 w 7467600"/>
              <a:gd name="connsiteY506" fmla="*/ 4146947 h 6858000"/>
              <a:gd name="connsiteX507" fmla="*/ 3563434 w 7467600"/>
              <a:gd name="connsiteY507" fmla="*/ 4469115 h 6858000"/>
              <a:gd name="connsiteX508" fmla="*/ 3177952 w 7467600"/>
              <a:gd name="connsiteY508" fmla="*/ 3657386 h 6858000"/>
              <a:gd name="connsiteX509" fmla="*/ 3189263 w 7467600"/>
              <a:gd name="connsiteY509" fmla="*/ 3625726 h 6858000"/>
              <a:gd name="connsiteX510" fmla="*/ 3560912 w 7467600"/>
              <a:gd name="connsiteY510" fmla="*/ 4079863 h 6858000"/>
              <a:gd name="connsiteX511" fmla="*/ 3626636 w 7467600"/>
              <a:gd name="connsiteY511" fmla="*/ 4512230 h 6858000"/>
              <a:gd name="connsiteX512" fmla="*/ 3653088 w 7467600"/>
              <a:gd name="connsiteY512" fmla="*/ 4521417 h 6858000"/>
              <a:gd name="connsiteX513" fmla="*/ 3988128 w 7467600"/>
              <a:gd name="connsiteY513" fmla="*/ 4817267 h 6858000"/>
              <a:gd name="connsiteX514" fmla="*/ 4830582 w 7467600"/>
              <a:gd name="connsiteY514" fmla="*/ 4676000 h 6858000"/>
              <a:gd name="connsiteX515" fmla="*/ 4830100 w 7467600"/>
              <a:gd name="connsiteY515" fmla="*/ 4675554 h 6858000"/>
              <a:gd name="connsiteX516" fmla="*/ 4036318 w 7467600"/>
              <a:gd name="connsiteY516" fmla="*/ 4147013 h 6858000"/>
              <a:gd name="connsiteX517" fmla="*/ 3432098 w 7467600"/>
              <a:gd name="connsiteY517" fmla="*/ 3537312 h 6858000"/>
              <a:gd name="connsiteX518" fmla="*/ 3446761 w 7467600"/>
              <a:gd name="connsiteY518" fmla="*/ 3461278 h 6858000"/>
              <a:gd name="connsiteX519" fmla="*/ 4419733 w 7467600"/>
              <a:gd name="connsiteY519" fmla="*/ 3963555 h 6858000"/>
              <a:gd name="connsiteX520" fmla="*/ 4781371 w 7467600"/>
              <a:gd name="connsiteY520" fmla="*/ 4458604 h 6858000"/>
              <a:gd name="connsiteX521" fmla="*/ 4780440 w 7467600"/>
              <a:gd name="connsiteY521" fmla="*/ 4470290 h 6858000"/>
              <a:gd name="connsiteX522" fmla="*/ 4898954 w 7467600"/>
              <a:gd name="connsiteY522" fmla="*/ 4662092 h 6858000"/>
              <a:gd name="connsiteX523" fmla="*/ 4900699 w 7467600"/>
              <a:gd name="connsiteY523" fmla="*/ 4670867 h 6858000"/>
              <a:gd name="connsiteX524" fmla="*/ 5714511 w 7467600"/>
              <a:gd name="connsiteY524" fmla="*/ 4663483 h 6858000"/>
              <a:gd name="connsiteX525" fmla="*/ 5464793 w 7467600"/>
              <a:gd name="connsiteY525" fmla="*/ 4393556 h 6858000"/>
              <a:gd name="connsiteX526" fmla="*/ 5461897 w 7467600"/>
              <a:gd name="connsiteY526" fmla="*/ 4390879 h 6858000"/>
              <a:gd name="connsiteX527" fmla="*/ 4294126 w 7467600"/>
              <a:gd name="connsiteY527" fmla="*/ 3303048 h 6858000"/>
              <a:gd name="connsiteX528" fmla="*/ 4305321 w 7467600"/>
              <a:gd name="connsiteY528" fmla="*/ 3256953 h 6858000"/>
              <a:gd name="connsiteX529" fmla="*/ 4949299 w 7467600"/>
              <a:gd name="connsiteY529" fmla="*/ 3766336 h 6858000"/>
              <a:gd name="connsiteX530" fmla="*/ 5291452 w 7467600"/>
              <a:gd name="connsiteY530" fmla="*/ 4076801 h 6858000"/>
              <a:gd name="connsiteX531" fmla="*/ 5434998 w 7467600"/>
              <a:gd name="connsiteY531" fmla="*/ 4254100 h 6858000"/>
              <a:gd name="connsiteX532" fmla="*/ 5351015 w 7467600"/>
              <a:gd name="connsiteY532" fmla="*/ 3760989 h 6858000"/>
              <a:gd name="connsiteX533" fmla="*/ 5413780 w 7467600"/>
              <a:gd name="connsiteY533" fmla="*/ 2966265 h 6858000"/>
              <a:gd name="connsiteX534" fmla="*/ 5425627 w 7467600"/>
              <a:gd name="connsiteY534" fmla="*/ 2954192 h 6858000"/>
              <a:gd name="connsiteX535" fmla="*/ 6604735 w 7467600"/>
              <a:gd name="connsiteY535" fmla="*/ 2041381 h 6858000"/>
              <a:gd name="connsiteX536" fmla="*/ 7204487 w 7467600"/>
              <a:gd name="connsiteY536" fmla="*/ 2742112 h 6858000"/>
              <a:gd name="connsiteX537" fmla="*/ 7131592 w 7467600"/>
              <a:gd name="connsiteY537" fmla="*/ 2672096 h 6858000"/>
              <a:gd name="connsiteX538" fmla="*/ 6996344 w 7467600"/>
              <a:gd name="connsiteY538" fmla="*/ 2518310 h 6858000"/>
              <a:gd name="connsiteX539" fmla="*/ 6735495 w 7467600"/>
              <a:gd name="connsiteY539" fmla="*/ 2196890 h 6858000"/>
              <a:gd name="connsiteX540" fmla="*/ 6721901 w 7467600"/>
              <a:gd name="connsiteY540" fmla="*/ 2179274 h 6858000"/>
              <a:gd name="connsiteX541" fmla="*/ 6604735 w 7467600"/>
              <a:gd name="connsiteY541" fmla="*/ 2041381 h 6858000"/>
              <a:gd name="connsiteX542" fmla="*/ 6591670 w 7467600"/>
              <a:gd name="connsiteY542" fmla="*/ 1988277 h 6858000"/>
              <a:gd name="connsiteX543" fmla="*/ 6747349 w 7467600"/>
              <a:gd name="connsiteY543" fmla="*/ 2160069 h 6858000"/>
              <a:gd name="connsiteX544" fmla="*/ 6760943 w 7467600"/>
              <a:gd name="connsiteY544" fmla="*/ 2177686 h 6858000"/>
              <a:gd name="connsiteX545" fmla="*/ 7021065 w 7467600"/>
              <a:gd name="connsiteY545" fmla="*/ 2498102 h 6858000"/>
              <a:gd name="connsiteX546" fmla="*/ 7155223 w 7467600"/>
              <a:gd name="connsiteY546" fmla="*/ 2650386 h 6858000"/>
              <a:gd name="connsiteX547" fmla="*/ 7203167 w 7467600"/>
              <a:gd name="connsiteY547" fmla="*/ 2697288 h 6858000"/>
              <a:gd name="connsiteX548" fmla="*/ 6937703 w 7467600"/>
              <a:gd name="connsiteY548" fmla="*/ 2321981 h 6858000"/>
              <a:gd name="connsiteX549" fmla="*/ 6591670 w 7467600"/>
              <a:gd name="connsiteY549" fmla="*/ 1988277 h 6858000"/>
              <a:gd name="connsiteX550" fmla="*/ 5798671 w 7467600"/>
              <a:gd name="connsiteY550" fmla="*/ 1981601 h 6858000"/>
              <a:gd name="connsiteX551" fmla="*/ 5754709 w 7467600"/>
              <a:gd name="connsiteY551" fmla="*/ 2071454 h 6858000"/>
              <a:gd name="connsiteX552" fmla="*/ 5763044 w 7467600"/>
              <a:gd name="connsiteY552" fmla="*/ 2842206 h 6858000"/>
              <a:gd name="connsiteX553" fmla="*/ 5764974 w 7467600"/>
              <a:gd name="connsiteY553" fmla="*/ 2799609 h 6858000"/>
              <a:gd name="connsiteX554" fmla="*/ 5767665 w 7467600"/>
              <a:gd name="connsiteY554" fmla="*/ 2666409 h 6858000"/>
              <a:gd name="connsiteX555" fmla="*/ 5763055 w 7467600"/>
              <a:gd name="connsiteY555" fmla="*/ 2579705 h 6858000"/>
              <a:gd name="connsiteX556" fmla="*/ 5758079 w 7467600"/>
              <a:gd name="connsiteY556" fmla="*/ 2492508 h 6858000"/>
              <a:gd name="connsiteX557" fmla="*/ 5779325 w 7467600"/>
              <a:gd name="connsiteY557" fmla="*/ 2197069 h 6858000"/>
              <a:gd name="connsiteX558" fmla="*/ 5798671 w 7467600"/>
              <a:gd name="connsiteY558" fmla="*/ 1981601 h 6858000"/>
              <a:gd name="connsiteX559" fmla="*/ 5829202 w 7467600"/>
              <a:gd name="connsiteY559" fmla="*/ 1971679 h 6858000"/>
              <a:gd name="connsiteX560" fmla="*/ 5809558 w 7467600"/>
              <a:gd name="connsiteY560" fmla="*/ 2198043 h 6858000"/>
              <a:gd name="connsiteX561" fmla="*/ 5788653 w 7467600"/>
              <a:gd name="connsiteY561" fmla="*/ 2489430 h 6858000"/>
              <a:gd name="connsiteX562" fmla="*/ 5793439 w 7467600"/>
              <a:gd name="connsiteY562" fmla="*/ 2575235 h 6858000"/>
              <a:gd name="connsiteX563" fmla="*/ 5796837 w 7467600"/>
              <a:gd name="connsiteY563" fmla="*/ 2637633 h 6858000"/>
              <a:gd name="connsiteX564" fmla="*/ 5818614 w 7467600"/>
              <a:gd name="connsiteY564" fmla="*/ 2473055 h 6858000"/>
              <a:gd name="connsiteX565" fmla="*/ 5829202 w 7467600"/>
              <a:gd name="connsiteY565" fmla="*/ 1971679 h 6858000"/>
              <a:gd name="connsiteX566" fmla="*/ 5911389 w 7467600"/>
              <a:gd name="connsiteY566" fmla="*/ 1898371 h 6858000"/>
              <a:gd name="connsiteX567" fmla="*/ 6237627 w 7467600"/>
              <a:gd name="connsiteY567" fmla="*/ 2231921 h 6858000"/>
              <a:gd name="connsiteX568" fmla="*/ 5911389 w 7467600"/>
              <a:gd name="connsiteY568" fmla="*/ 1898371 h 6858000"/>
              <a:gd name="connsiteX569" fmla="*/ 6944437 w 7467600"/>
              <a:gd name="connsiteY569" fmla="*/ 1575402 h 6858000"/>
              <a:gd name="connsiteX570" fmla="*/ 6304730 w 7467600"/>
              <a:gd name="connsiteY570" fmla="*/ 1766654 h 6858000"/>
              <a:gd name="connsiteX571" fmla="*/ 6944437 w 7467600"/>
              <a:gd name="connsiteY571" fmla="*/ 1575402 h 6858000"/>
              <a:gd name="connsiteX572" fmla="*/ 7019523 w 7467600"/>
              <a:gd name="connsiteY572" fmla="*/ 1519450 h 6858000"/>
              <a:gd name="connsiteX573" fmla="*/ 6298091 w 7467600"/>
              <a:gd name="connsiteY573" fmla="*/ 1737122 h 6858000"/>
              <a:gd name="connsiteX574" fmla="*/ 7019523 w 7467600"/>
              <a:gd name="connsiteY574" fmla="*/ 1519450 h 6858000"/>
              <a:gd name="connsiteX575" fmla="*/ 2399523 w 7467600"/>
              <a:gd name="connsiteY575" fmla="*/ 1428234 h 6858000"/>
              <a:gd name="connsiteX576" fmla="*/ 2224982 w 7467600"/>
              <a:gd name="connsiteY576" fmla="*/ 1826201 h 6858000"/>
              <a:gd name="connsiteX577" fmla="*/ 2096099 w 7467600"/>
              <a:gd name="connsiteY577" fmla="*/ 2345900 h 6858000"/>
              <a:gd name="connsiteX578" fmla="*/ 2283317 w 7467600"/>
              <a:gd name="connsiteY578" fmla="*/ 1796925 h 6858000"/>
              <a:gd name="connsiteX579" fmla="*/ 2399523 w 7467600"/>
              <a:gd name="connsiteY579" fmla="*/ 1428234 h 6858000"/>
              <a:gd name="connsiteX580" fmla="*/ 2448558 w 7467600"/>
              <a:gd name="connsiteY580" fmla="*/ 1373435 h 6858000"/>
              <a:gd name="connsiteX581" fmla="*/ 2312521 w 7467600"/>
              <a:gd name="connsiteY581" fmla="*/ 1806140 h 6858000"/>
              <a:gd name="connsiteX582" fmla="*/ 2127533 w 7467600"/>
              <a:gd name="connsiteY582" fmla="*/ 2348380 h 6858000"/>
              <a:gd name="connsiteX583" fmla="*/ 2358080 w 7467600"/>
              <a:gd name="connsiteY583" fmla="*/ 1866134 h 6858000"/>
              <a:gd name="connsiteX584" fmla="*/ 2407436 w 7467600"/>
              <a:gd name="connsiteY584" fmla="*/ 1651070 h 6858000"/>
              <a:gd name="connsiteX585" fmla="*/ 2448558 w 7467600"/>
              <a:gd name="connsiteY585" fmla="*/ 1373435 h 6858000"/>
              <a:gd name="connsiteX586" fmla="*/ 278707 w 7467600"/>
              <a:gd name="connsiteY586" fmla="*/ 1352270 h 6858000"/>
              <a:gd name="connsiteX587" fmla="*/ 321570 w 7467600"/>
              <a:gd name="connsiteY587" fmla="*/ 1861610 h 6858000"/>
              <a:gd name="connsiteX588" fmla="*/ 294281 w 7467600"/>
              <a:gd name="connsiteY588" fmla="*/ 1440658 h 6858000"/>
              <a:gd name="connsiteX589" fmla="*/ 278707 w 7467600"/>
              <a:gd name="connsiteY589" fmla="*/ 1352270 h 6858000"/>
              <a:gd name="connsiteX590" fmla="*/ 1423821 w 7467600"/>
              <a:gd name="connsiteY590" fmla="*/ 1351958 h 6858000"/>
              <a:gd name="connsiteX591" fmla="*/ 1638521 w 7467600"/>
              <a:gd name="connsiteY591" fmla="*/ 1908470 h 6858000"/>
              <a:gd name="connsiteX592" fmla="*/ 1754199 w 7467600"/>
              <a:gd name="connsiteY592" fmla="*/ 2149284 h 6858000"/>
              <a:gd name="connsiteX593" fmla="*/ 1908359 w 7467600"/>
              <a:gd name="connsiteY593" fmla="*/ 2364988 h 6858000"/>
              <a:gd name="connsiteX594" fmla="*/ 1647661 w 7467600"/>
              <a:gd name="connsiteY594" fmla="*/ 1825945 h 6858000"/>
              <a:gd name="connsiteX595" fmla="*/ 1423821 w 7467600"/>
              <a:gd name="connsiteY595" fmla="*/ 1351958 h 6858000"/>
              <a:gd name="connsiteX596" fmla="*/ 1431890 w 7467600"/>
              <a:gd name="connsiteY596" fmla="*/ 1306475 h 6858000"/>
              <a:gd name="connsiteX597" fmla="*/ 1507597 w 7467600"/>
              <a:gd name="connsiteY597" fmla="*/ 1446132 h 6858000"/>
              <a:gd name="connsiteX598" fmla="*/ 1674586 w 7467600"/>
              <a:gd name="connsiteY598" fmla="*/ 1813832 h 6858000"/>
              <a:gd name="connsiteX599" fmla="*/ 1815950 w 7467600"/>
              <a:gd name="connsiteY599" fmla="*/ 2128564 h 6858000"/>
              <a:gd name="connsiteX600" fmla="*/ 1984242 w 7467600"/>
              <a:gd name="connsiteY600" fmla="*/ 2430829 h 6858000"/>
              <a:gd name="connsiteX601" fmla="*/ 2014023 w 7467600"/>
              <a:gd name="connsiteY601" fmla="*/ 2450995 h 6858000"/>
              <a:gd name="connsiteX602" fmla="*/ 1747337 w 7467600"/>
              <a:gd name="connsiteY602" fmla="*/ 1855264 h 6858000"/>
              <a:gd name="connsiteX603" fmla="*/ 1533749 w 7467600"/>
              <a:gd name="connsiteY603" fmla="*/ 1478656 h 6858000"/>
              <a:gd name="connsiteX604" fmla="*/ 1431890 w 7467600"/>
              <a:gd name="connsiteY604" fmla="*/ 1306475 h 6858000"/>
              <a:gd name="connsiteX605" fmla="*/ 5052692 w 7467600"/>
              <a:gd name="connsiteY605" fmla="*/ 1292994 h 6858000"/>
              <a:gd name="connsiteX606" fmla="*/ 5200661 w 7467600"/>
              <a:gd name="connsiteY606" fmla="*/ 1635186 h 6858000"/>
              <a:gd name="connsiteX607" fmla="*/ 5297138 w 7467600"/>
              <a:gd name="connsiteY607" fmla="*/ 1906351 h 6858000"/>
              <a:gd name="connsiteX608" fmla="*/ 5052692 w 7467600"/>
              <a:gd name="connsiteY608" fmla="*/ 1292994 h 6858000"/>
              <a:gd name="connsiteX609" fmla="*/ 5009948 w 7467600"/>
              <a:gd name="connsiteY609" fmla="*/ 1273619 h 6858000"/>
              <a:gd name="connsiteX610" fmla="*/ 5121777 w 7467600"/>
              <a:gd name="connsiteY610" fmla="*/ 1654213 h 6858000"/>
              <a:gd name="connsiteX611" fmla="*/ 5293545 w 7467600"/>
              <a:gd name="connsiteY611" fmla="*/ 2072247 h 6858000"/>
              <a:gd name="connsiteX612" fmla="*/ 5294042 w 7467600"/>
              <a:gd name="connsiteY612" fmla="*/ 2065019 h 6858000"/>
              <a:gd name="connsiteX613" fmla="*/ 5171936 w 7467600"/>
              <a:gd name="connsiteY613" fmla="*/ 1647613 h 6858000"/>
              <a:gd name="connsiteX614" fmla="*/ 5009948 w 7467600"/>
              <a:gd name="connsiteY614" fmla="*/ 1273619 h 6858000"/>
              <a:gd name="connsiteX615" fmla="*/ 655236 w 7467600"/>
              <a:gd name="connsiteY615" fmla="*/ 1268632 h 6858000"/>
              <a:gd name="connsiteX616" fmla="*/ 839521 w 7467600"/>
              <a:gd name="connsiteY616" fmla="*/ 1685315 h 6858000"/>
              <a:gd name="connsiteX617" fmla="*/ 1109416 w 7467600"/>
              <a:gd name="connsiteY617" fmla="*/ 2061663 h 6858000"/>
              <a:gd name="connsiteX618" fmla="*/ 1298300 w 7467600"/>
              <a:gd name="connsiteY618" fmla="*/ 2247742 h 6858000"/>
              <a:gd name="connsiteX619" fmla="*/ 1125871 w 7467600"/>
              <a:gd name="connsiteY619" fmla="*/ 1989513 h 6858000"/>
              <a:gd name="connsiteX620" fmla="*/ 981574 w 7467600"/>
              <a:gd name="connsiteY620" fmla="*/ 1783157 h 6858000"/>
              <a:gd name="connsiteX621" fmla="*/ 922198 w 7467600"/>
              <a:gd name="connsiteY621" fmla="*/ 1677437 h 6858000"/>
              <a:gd name="connsiteX622" fmla="*/ 869293 w 7467600"/>
              <a:gd name="connsiteY622" fmla="*/ 1583214 h 6858000"/>
              <a:gd name="connsiteX623" fmla="*/ 751431 w 7467600"/>
              <a:gd name="connsiteY623" fmla="*/ 1405731 h 6858000"/>
              <a:gd name="connsiteX624" fmla="*/ 655236 w 7467600"/>
              <a:gd name="connsiteY624" fmla="*/ 1268632 h 6858000"/>
              <a:gd name="connsiteX625" fmla="*/ 6516292 w 7467600"/>
              <a:gd name="connsiteY625" fmla="*/ 1263064 h 6858000"/>
              <a:gd name="connsiteX626" fmla="*/ 5736320 w 7467600"/>
              <a:gd name="connsiteY626" fmla="*/ 1501803 h 6858000"/>
              <a:gd name="connsiteX627" fmla="*/ 6516292 w 7467600"/>
              <a:gd name="connsiteY627" fmla="*/ 1263064 h 6858000"/>
              <a:gd name="connsiteX628" fmla="*/ 291466 w 7467600"/>
              <a:gd name="connsiteY628" fmla="*/ 1250369 h 6858000"/>
              <a:gd name="connsiteX629" fmla="*/ 323180 w 7467600"/>
              <a:gd name="connsiteY629" fmla="*/ 1435283 h 6858000"/>
              <a:gd name="connsiteX630" fmla="*/ 349381 w 7467600"/>
              <a:gd name="connsiteY630" fmla="*/ 1875041 h 6858000"/>
              <a:gd name="connsiteX631" fmla="*/ 374363 w 7467600"/>
              <a:gd name="connsiteY631" fmla="*/ 1506494 h 6858000"/>
              <a:gd name="connsiteX632" fmla="*/ 302168 w 7467600"/>
              <a:gd name="connsiteY632" fmla="*/ 1274495 h 6858000"/>
              <a:gd name="connsiteX633" fmla="*/ 291466 w 7467600"/>
              <a:gd name="connsiteY633" fmla="*/ 1250369 h 6858000"/>
              <a:gd name="connsiteX634" fmla="*/ 678222 w 7467600"/>
              <a:gd name="connsiteY634" fmla="*/ 1248670 h 6858000"/>
              <a:gd name="connsiteX635" fmla="*/ 775536 w 7467600"/>
              <a:gd name="connsiteY635" fmla="*/ 1388015 h 6858000"/>
              <a:gd name="connsiteX636" fmla="*/ 894529 w 7467600"/>
              <a:gd name="connsiteY636" fmla="*/ 1567739 h 6858000"/>
              <a:gd name="connsiteX637" fmla="*/ 948000 w 7467600"/>
              <a:gd name="connsiteY637" fmla="*/ 1663088 h 6858000"/>
              <a:gd name="connsiteX638" fmla="*/ 1006812 w 7467600"/>
              <a:gd name="connsiteY638" fmla="*/ 1767683 h 6858000"/>
              <a:gd name="connsiteX639" fmla="*/ 1149133 w 7467600"/>
              <a:gd name="connsiteY639" fmla="*/ 1971513 h 6858000"/>
              <a:gd name="connsiteX640" fmla="*/ 1333952 w 7467600"/>
              <a:gd name="connsiteY640" fmla="*/ 2251620 h 6858000"/>
              <a:gd name="connsiteX641" fmla="*/ 1337329 w 7467600"/>
              <a:gd name="connsiteY641" fmla="*/ 2258350 h 6858000"/>
              <a:gd name="connsiteX642" fmla="*/ 1014726 w 7467600"/>
              <a:gd name="connsiteY642" fmla="*/ 1615556 h 6858000"/>
              <a:gd name="connsiteX643" fmla="*/ 678222 w 7467600"/>
              <a:gd name="connsiteY643" fmla="*/ 1248670 h 6858000"/>
              <a:gd name="connsiteX644" fmla="*/ 6691602 w 7467600"/>
              <a:gd name="connsiteY644" fmla="*/ 1140573 h 6858000"/>
              <a:gd name="connsiteX645" fmla="*/ 6571100 w 7467600"/>
              <a:gd name="connsiteY645" fmla="*/ 1183662 h 6858000"/>
              <a:gd name="connsiteX646" fmla="*/ 6241687 w 7467600"/>
              <a:gd name="connsiteY646" fmla="*/ 1257600 h 6858000"/>
              <a:gd name="connsiteX647" fmla="*/ 5693009 w 7467600"/>
              <a:gd name="connsiteY647" fmla="*/ 1478256 h 6858000"/>
              <a:gd name="connsiteX648" fmla="*/ 6548420 w 7467600"/>
              <a:gd name="connsiteY648" fmla="*/ 1214599 h 6858000"/>
              <a:gd name="connsiteX649" fmla="*/ 6605473 w 7467600"/>
              <a:gd name="connsiteY649" fmla="*/ 1184686 h 6858000"/>
              <a:gd name="connsiteX650" fmla="*/ 6691602 w 7467600"/>
              <a:gd name="connsiteY650" fmla="*/ 1140573 h 6858000"/>
              <a:gd name="connsiteX651" fmla="*/ 4002475 w 7467600"/>
              <a:gd name="connsiteY651" fmla="*/ 1037802 h 6858000"/>
              <a:gd name="connsiteX652" fmla="*/ 4000324 w 7467600"/>
              <a:gd name="connsiteY652" fmla="*/ 1039362 h 6858000"/>
              <a:gd name="connsiteX653" fmla="*/ 4002862 w 7467600"/>
              <a:gd name="connsiteY653" fmla="*/ 1042866 h 6858000"/>
              <a:gd name="connsiteX654" fmla="*/ 4002475 w 7467600"/>
              <a:gd name="connsiteY654" fmla="*/ 1037802 h 6858000"/>
              <a:gd name="connsiteX655" fmla="*/ 506322 w 7467600"/>
              <a:gd name="connsiteY655" fmla="*/ 1020997 h 6858000"/>
              <a:gd name="connsiteX656" fmla="*/ 533068 w 7467600"/>
              <a:gd name="connsiteY656" fmla="*/ 1029409 h 6858000"/>
              <a:gd name="connsiteX657" fmla="*/ 1232525 w 7467600"/>
              <a:gd name="connsiteY657" fmla="*/ 1804675 h 6858000"/>
              <a:gd name="connsiteX658" fmla="*/ 1388858 w 7467600"/>
              <a:gd name="connsiteY658" fmla="*/ 2368011 h 6858000"/>
              <a:gd name="connsiteX659" fmla="*/ 1384098 w 7467600"/>
              <a:gd name="connsiteY659" fmla="*/ 2378125 h 6858000"/>
              <a:gd name="connsiteX660" fmla="*/ 1425393 w 7467600"/>
              <a:gd name="connsiteY660" fmla="*/ 2589124 h 6858000"/>
              <a:gd name="connsiteX661" fmla="*/ 1424001 w 7467600"/>
              <a:gd name="connsiteY661" fmla="*/ 2597541 h 6858000"/>
              <a:gd name="connsiteX662" fmla="*/ 2152729 w 7467600"/>
              <a:gd name="connsiteY662" fmla="*/ 2864487 h 6858000"/>
              <a:gd name="connsiteX663" fmla="*/ 2020609 w 7467600"/>
              <a:gd name="connsiteY663" fmla="*/ 2539671 h 6858000"/>
              <a:gd name="connsiteX664" fmla="*/ 2018920 w 7467600"/>
              <a:gd name="connsiteY664" fmla="*/ 2536309 h 6858000"/>
              <a:gd name="connsiteX665" fmla="*/ 1342441 w 7467600"/>
              <a:gd name="connsiteY665" fmla="*/ 1173017 h 6858000"/>
              <a:gd name="connsiteX666" fmla="*/ 1367925 w 7467600"/>
              <a:gd name="connsiteY666" fmla="*/ 1135648 h 6858000"/>
              <a:gd name="connsiteX667" fmla="*/ 1771401 w 7467600"/>
              <a:gd name="connsiteY667" fmla="*/ 1806673 h 6858000"/>
              <a:gd name="connsiteX668" fmla="*/ 1972385 w 7467600"/>
              <a:gd name="connsiteY668" fmla="*/ 2198735 h 6858000"/>
              <a:gd name="connsiteX669" fmla="*/ 2040892 w 7467600"/>
              <a:gd name="connsiteY669" fmla="*/ 2405205 h 6858000"/>
              <a:gd name="connsiteX670" fmla="*/ 2131689 w 7467600"/>
              <a:gd name="connsiteY670" fmla="*/ 1936926 h 6858000"/>
              <a:gd name="connsiteX671" fmla="*/ 2454820 w 7467600"/>
              <a:gd name="connsiteY671" fmla="*/ 1248808 h 6858000"/>
              <a:gd name="connsiteX672" fmla="*/ 2492512 w 7467600"/>
              <a:gd name="connsiteY672" fmla="*/ 1302920 h 6858000"/>
              <a:gd name="connsiteX673" fmla="*/ 2081216 w 7467600"/>
              <a:gd name="connsiteY673" fmla="*/ 2527513 h 6858000"/>
              <a:gd name="connsiteX674" fmla="*/ 2081211 w 7467600"/>
              <a:gd name="connsiteY674" fmla="*/ 2528916 h 6858000"/>
              <a:gd name="connsiteX675" fmla="*/ 2199067 w 7467600"/>
              <a:gd name="connsiteY675" fmla="*/ 2884061 h 6858000"/>
              <a:gd name="connsiteX676" fmla="*/ 3192586 w 7467600"/>
              <a:gd name="connsiteY676" fmla="*/ 3411496 h 6858000"/>
              <a:gd name="connsiteX677" fmla="*/ 3182620 w 7467600"/>
              <a:gd name="connsiteY677" fmla="*/ 3483279 h 6858000"/>
              <a:gd name="connsiteX678" fmla="*/ 2435119 w 7467600"/>
              <a:gd name="connsiteY678" fmla="*/ 3080173 h 6858000"/>
              <a:gd name="connsiteX679" fmla="*/ 2410152 w 7467600"/>
              <a:gd name="connsiteY679" fmla="*/ 3063751 h 6858000"/>
              <a:gd name="connsiteX680" fmla="*/ 2408099 w 7467600"/>
              <a:gd name="connsiteY680" fmla="*/ 3064403 h 6858000"/>
              <a:gd name="connsiteX681" fmla="*/ 2407218 w 7467600"/>
              <a:gd name="connsiteY681" fmla="*/ 3070324 h 6858000"/>
              <a:gd name="connsiteX682" fmla="*/ 2380138 w 7467600"/>
              <a:gd name="connsiteY682" fmla="*/ 3099341 h 6858000"/>
              <a:gd name="connsiteX683" fmla="*/ 1765923 w 7467600"/>
              <a:gd name="connsiteY683" fmla="*/ 3581043 h 6858000"/>
              <a:gd name="connsiteX684" fmla="*/ 1702258 w 7467600"/>
              <a:gd name="connsiteY684" fmla="*/ 3612286 h 6858000"/>
              <a:gd name="connsiteX685" fmla="*/ 1538370 w 7467600"/>
              <a:gd name="connsiteY685" fmla="*/ 3811804 h 6858000"/>
              <a:gd name="connsiteX686" fmla="*/ 542867 w 7467600"/>
              <a:gd name="connsiteY686" fmla="*/ 4944092 h 6858000"/>
              <a:gd name="connsiteX687" fmla="*/ 515800 w 7467600"/>
              <a:gd name="connsiteY687" fmla="*/ 4862180 h 6858000"/>
              <a:gd name="connsiteX688" fmla="*/ 909145 w 7467600"/>
              <a:gd name="connsiteY688" fmla="*/ 4199225 h 6858000"/>
              <a:gd name="connsiteX689" fmla="*/ 1214067 w 7467600"/>
              <a:gd name="connsiteY689" fmla="*/ 3908561 h 6858000"/>
              <a:gd name="connsiteX690" fmla="*/ 640967 w 7467600"/>
              <a:gd name="connsiteY690" fmla="*/ 4105601 h 6858000"/>
              <a:gd name="connsiteX691" fmla="*/ 112563 w 7467600"/>
              <a:gd name="connsiteY691" fmla="*/ 4396952 h 6858000"/>
              <a:gd name="connsiteX692" fmla="*/ 0 w 7467600"/>
              <a:gd name="connsiteY692" fmla="*/ 4466006 h 6858000"/>
              <a:gd name="connsiteX693" fmla="*/ 0 w 7467600"/>
              <a:gd name="connsiteY693" fmla="*/ 4233763 h 6858000"/>
              <a:gd name="connsiteX694" fmla="*/ 36881 w 7467600"/>
              <a:gd name="connsiteY694" fmla="*/ 4200118 h 6858000"/>
              <a:gd name="connsiteX695" fmla="*/ 910534 w 7467600"/>
              <a:gd name="connsiteY695" fmla="*/ 3629753 h 6858000"/>
              <a:gd name="connsiteX696" fmla="*/ 1578717 w 7467600"/>
              <a:gd name="connsiteY696" fmla="*/ 3575982 h 6858000"/>
              <a:gd name="connsiteX697" fmla="*/ 2338780 w 7467600"/>
              <a:gd name="connsiteY697" fmla="*/ 3033725 h 6858000"/>
              <a:gd name="connsiteX698" fmla="*/ 1807991 w 7467600"/>
              <a:gd name="connsiteY698" fmla="*/ 2807184 h 6858000"/>
              <a:gd name="connsiteX699" fmla="*/ 1416358 w 7467600"/>
              <a:gd name="connsiteY699" fmla="*/ 3112571 h 6858000"/>
              <a:gd name="connsiteX700" fmla="*/ 939066 w 7467600"/>
              <a:gd name="connsiteY700" fmla="*/ 3378798 h 6858000"/>
              <a:gd name="connsiteX701" fmla="*/ 115099 w 7467600"/>
              <a:gd name="connsiteY701" fmla="*/ 3607650 h 6858000"/>
              <a:gd name="connsiteX702" fmla="*/ 97284 w 7467600"/>
              <a:gd name="connsiteY702" fmla="*/ 3520393 h 6858000"/>
              <a:gd name="connsiteX703" fmla="*/ 922050 w 7467600"/>
              <a:gd name="connsiteY703" fmla="*/ 3074867 h 6858000"/>
              <a:gd name="connsiteX704" fmla="*/ 1405265 w 7467600"/>
              <a:gd name="connsiteY704" fmla="*/ 3016319 h 6858000"/>
              <a:gd name="connsiteX705" fmla="*/ 1407512 w 7467600"/>
              <a:gd name="connsiteY705" fmla="*/ 3018001 h 6858000"/>
              <a:gd name="connsiteX706" fmla="*/ 1726266 w 7467600"/>
              <a:gd name="connsiteY706" fmla="*/ 2777274 h 6858000"/>
              <a:gd name="connsiteX707" fmla="*/ 625390 w 7467600"/>
              <a:gd name="connsiteY707" fmla="*/ 2514541 h 6858000"/>
              <a:gd name="connsiteX708" fmla="*/ 619799 w 7467600"/>
              <a:gd name="connsiteY708" fmla="*/ 2527180 h 6858000"/>
              <a:gd name="connsiteX709" fmla="*/ 310030 w 7467600"/>
              <a:gd name="connsiteY709" fmla="*/ 2771818 h 6858000"/>
              <a:gd name="connsiteX710" fmla="*/ 173877 w 7467600"/>
              <a:gd name="connsiteY710" fmla="*/ 2937056 h 6858000"/>
              <a:gd name="connsiteX711" fmla="*/ 77889 w 7467600"/>
              <a:gd name="connsiteY711" fmla="*/ 3138440 h 6858000"/>
              <a:gd name="connsiteX712" fmla="*/ 0 w 7467600"/>
              <a:gd name="connsiteY712" fmla="*/ 3271395 h 6858000"/>
              <a:gd name="connsiteX713" fmla="*/ 0 w 7467600"/>
              <a:gd name="connsiteY713" fmla="*/ 3153002 h 6858000"/>
              <a:gd name="connsiteX714" fmla="*/ 2386 w 7467600"/>
              <a:gd name="connsiteY714" fmla="*/ 3149203 h 6858000"/>
              <a:gd name="connsiteX715" fmla="*/ 89753 w 7467600"/>
              <a:gd name="connsiteY715" fmla="*/ 2987702 h 6858000"/>
              <a:gd name="connsiteX716" fmla="*/ 76869 w 7467600"/>
              <a:gd name="connsiteY716" fmla="*/ 3005404 h 6858000"/>
              <a:gd name="connsiteX717" fmla="*/ 32049 w 7467600"/>
              <a:gd name="connsiteY717" fmla="*/ 3065814 h 6858000"/>
              <a:gd name="connsiteX718" fmla="*/ 0 w 7467600"/>
              <a:gd name="connsiteY718" fmla="*/ 3108744 h 6858000"/>
              <a:gd name="connsiteX719" fmla="*/ 0 w 7467600"/>
              <a:gd name="connsiteY719" fmla="*/ 3058059 h 6858000"/>
              <a:gd name="connsiteX720" fmla="*/ 7610 w 7467600"/>
              <a:gd name="connsiteY720" fmla="*/ 3047889 h 6858000"/>
              <a:gd name="connsiteX721" fmla="*/ 52419 w 7467600"/>
              <a:gd name="connsiteY721" fmla="*/ 2987479 h 6858000"/>
              <a:gd name="connsiteX722" fmla="*/ 59142 w 7467600"/>
              <a:gd name="connsiteY722" fmla="*/ 2978488 h 6858000"/>
              <a:gd name="connsiteX723" fmla="*/ 0 w 7467600"/>
              <a:gd name="connsiteY723" fmla="*/ 3015334 h 6858000"/>
              <a:gd name="connsiteX724" fmla="*/ 0 w 7467600"/>
              <a:gd name="connsiteY724" fmla="*/ 2914286 h 6858000"/>
              <a:gd name="connsiteX725" fmla="*/ 36383 w 7467600"/>
              <a:gd name="connsiteY725" fmla="*/ 2901128 h 6858000"/>
              <a:gd name="connsiteX726" fmla="*/ 156329 w 7467600"/>
              <a:gd name="connsiteY726" fmla="*/ 2840533 h 6858000"/>
              <a:gd name="connsiteX727" fmla="*/ 358355 w 7467600"/>
              <a:gd name="connsiteY727" fmla="*/ 2620471 h 6858000"/>
              <a:gd name="connsiteX728" fmla="*/ 510577 w 7467600"/>
              <a:gd name="connsiteY728" fmla="*/ 2501244 h 6858000"/>
              <a:gd name="connsiteX729" fmla="*/ 211967 w 7467600"/>
              <a:gd name="connsiteY729" fmla="*/ 2479171 h 6858000"/>
              <a:gd name="connsiteX730" fmla="*/ 0 w 7467600"/>
              <a:gd name="connsiteY730" fmla="*/ 2476398 h 6858000"/>
              <a:gd name="connsiteX731" fmla="*/ 0 w 7467600"/>
              <a:gd name="connsiteY731" fmla="*/ 2389189 h 6858000"/>
              <a:gd name="connsiteX732" fmla="*/ 103062 w 7467600"/>
              <a:gd name="connsiteY732" fmla="*/ 2389518 h 6858000"/>
              <a:gd name="connsiteX733" fmla="*/ 510734 w 7467600"/>
              <a:gd name="connsiteY733" fmla="*/ 2416201 h 6858000"/>
              <a:gd name="connsiteX734" fmla="*/ 279257 w 7467600"/>
              <a:gd name="connsiteY734" fmla="*/ 2092102 h 6858000"/>
              <a:gd name="connsiteX735" fmla="*/ 65265 w 7467600"/>
              <a:gd name="connsiteY735" fmla="*/ 2006049 h 6858000"/>
              <a:gd name="connsiteX736" fmla="*/ 0 w 7467600"/>
              <a:gd name="connsiteY736" fmla="*/ 1982532 h 6858000"/>
              <a:gd name="connsiteX737" fmla="*/ 0 w 7467600"/>
              <a:gd name="connsiteY737" fmla="*/ 1912789 h 6858000"/>
              <a:gd name="connsiteX738" fmla="*/ 97460 w 7467600"/>
              <a:gd name="connsiteY738" fmla="*/ 1953725 h 6858000"/>
              <a:gd name="connsiteX739" fmla="*/ 221272 w 7467600"/>
              <a:gd name="connsiteY739" fmla="*/ 1980766 h 6858000"/>
              <a:gd name="connsiteX740" fmla="*/ 116765 w 7467600"/>
              <a:gd name="connsiteY740" fmla="*/ 1911033 h 6858000"/>
              <a:gd name="connsiteX741" fmla="*/ 16405 w 7467600"/>
              <a:gd name="connsiteY741" fmla="*/ 1803412 h 6858000"/>
              <a:gd name="connsiteX742" fmla="*/ 0 w 7467600"/>
              <a:gd name="connsiteY742" fmla="*/ 1784777 h 6858000"/>
              <a:gd name="connsiteX743" fmla="*/ 0 w 7467600"/>
              <a:gd name="connsiteY743" fmla="*/ 1740082 h 6858000"/>
              <a:gd name="connsiteX744" fmla="*/ 39394 w 7467600"/>
              <a:gd name="connsiteY744" fmla="*/ 1784856 h 6858000"/>
              <a:gd name="connsiteX745" fmla="*/ 135813 w 7467600"/>
              <a:gd name="connsiteY745" fmla="*/ 1888838 h 6858000"/>
              <a:gd name="connsiteX746" fmla="*/ 242575 w 7467600"/>
              <a:gd name="connsiteY746" fmla="*/ 1958841 h 6858000"/>
              <a:gd name="connsiteX747" fmla="*/ 82197 w 7467600"/>
              <a:gd name="connsiteY747" fmla="*/ 1754826 h 6858000"/>
              <a:gd name="connsiteX748" fmla="*/ 0 w 7467600"/>
              <a:gd name="connsiteY748" fmla="*/ 1679650 h 6858000"/>
              <a:gd name="connsiteX749" fmla="*/ 0 w 7467600"/>
              <a:gd name="connsiteY749" fmla="*/ 1602463 h 6858000"/>
              <a:gd name="connsiteX750" fmla="*/ 84689 w 7467600"/>
              <a:gd name="connsiteY750" fmla="*/ 1677442 h 6858000"/>
              <a:gd name="connsiteX751" fmla="*/ 298437 w 7467600"/>
              <a:gd name="connsiteY751" fmla="*/ 1968019 h 6858000"/>
              <a:gd name="connsiteX752" fmla="*/ 227269 w 7467600"/>
              <a:gd name="connsiteY752" fmla="*/ 1114064 h 6858000"/>
              <a:gd name="connsiteX753" fmla="*/ 248003 w 7467600"/>
              <a:gd name="connsiteY753" fmla="*/ 1089613 h 6858000"/>
              <a:gd name="connsiteX754" fmla="*/ 427020 w 7467600"/>
              <a:gd name="connsiteY754" fmla="*/ 1619803 h 6858000"/>
              <a:gd name="connsiteX755" fmla="*/ 340345 w 7467600"/>
              <a:gd name="connsiteY755" fmla="*/ 2027739 h 6858000"/>
              <a:gd name="connsiteX756" fmla="*/ 360865 w 7467600"/>
              <a:gd name="connsiteY756" fmla="*/ 2044827 h 6858000"/>
              <a:gd name="connsiteX757" fmla="*/ 560414 w 7467600"/>
              <a:gd name="connsiteY757" fmla="*/ 2421457 h 6858000"/>
              <a:gd name="connsiteX758" fmla="*/ 1359703 w 7467600"/>
              <a:gd name="connsiteY758" fmla="*/ 2578554 h 6858000"/>
              <a:gd name="connsiteX759" fmla="*/ 1359422 w 7467600"/>
              <a:gd name="connsiteY759" fmla="*/ 2577994 h 6858000"/>
              <a:gd name="connsiteX760" fmla="*/ 828701 w 7467600"/>
              <a:gd name="connsiteY760" fmla="*/ 1839520 h 6858000"/>
              <a:gd name="connsiteX761" fmla="*/ 494427 w 7467600"/>
              <a:gd name="connsiteY761" fmla="*/ 1092333 h 6858000"/>
              <a:gd name="connsiteX762" fmla="*/ 506322 w 7467600"/>
              <a:gd name="connsiteY762" fmla="*/ 1020997 h 6858000"/>
              <a:gd name="connsiteX763" fmla="*/ 4570198 w 7467600"/>
              <a:gd name="connsiteY763" fmla="*/ 978081 h 6858000"/>
              <a:gd name="connsiteX764" fmla="*/ 4523691 w 7467600"/>
              <a:gd name="connsiteY764" fmla="*/ 1127776 h 6858000"/>
              <a:gd name="connsiteX765" fmla="*/ 4509875 w 7467600"/>
              <a:gd name="connsiteY765" fmla="*/ 1167552 h 6858000"/>
              <a:gd name="connsiteX766" fmla="*/ 4478168 w 7467600"/>
              <a:gd name="connsiteY766" fmla="*/ 1260735 h 6858000"/>
              <a:gd name="connsiteX767" fmla="*/ 4409309 w 7467600"/>
              <a:gd name="connsiteY767" fmla="*/ 1666996 h 6858000"/>
              <a:gd name="connsiteX768" fmla="*/ 4370031 w 7467600"/>
              <a:gd name="connsiteY768" fmla="*/ 1955666 h 6858000"/>
              <a:gd name="connsiteX769" fmla="*/ 4570198 w 7467600"/>
              <a:gd name="connsiteY769" fmla="*/ 978081 h 6858000"/>
              <a:gd name="connsiteX770" fmla="*/ 4557898 w 7467600"/>
              <a:gd name="connsiteY770" fmla="*/ 900011 h 6858000"/>
              <a:gd name="connsiteX771" fmla="*/ 4344840 w 7467600"/>
              <a:gd name="connsiteY771" fmla="*/ 1922038 h 6858000"/>
              <a:gd name="connsiteX772" fmla="*/ 4378710 w 7467600"/>
              <a:gd name="connsiteY772" fmla="*/ 1665516 h 6858000"/>
              <a:gd name="connsiteX773" fmla="*/ 4448798 w 7467600"/>
              <a:gd name="connsiteY773" fmla="*/ 1253024 h 6858000"/>
              <a:gd name="connsiteX774" fmla="*/ 4480315 w 7467600"/>
              <a:gd name="connsiteY774" fmla="*/ 1158454 h 6858000"/>
              <a:gd name="connsiteX775" fmla="*/ 4494133 w 7467600"/>
              <a:gd name="connsiteY775" fmla="*/ 1118676 h 6858000"/>
              <a:gd name="connsiteX776" fmla="*/ 4557898 w 7467600"/>
              <a:gd name="connsiteY776" fmla="*/ 900011 h 6858000"/>
              <a:gd name="connsiteX777" fmla="*/ 5870151 w 7467600"/>
              <a:gd name="connsiteY777" fmla="*/ 898890 h 6858000"/>
              <a:gd name="connsiteX778" fmla="*/ 5861335 w 7467600"/>
              <a:gd name="connsiteY778" fmla="*/ 899177 h 6858000"/>
              <a:gd name="connsiteX779" fmla="*/ 5843702 w 7467600"/>
              <a:gd name="connsiteY779" fmla="*/ 899748 h 6858000"/>
              <a:gd name="connsiteX780" fmla="*/ 5651107 w 7467600"/>
              <a:gd name="connsiteY780" fmla="*/ 920306 h 6858000"/>
              <a:gd name="connsiteX781" fmla="*/ 5459407 w 7467600"/>
              <a:gd name="connsiteY781" fmla="*/ 940975 h 6858000"/>
              <a:gd name="connsiteX782" fmla="*/ 5374846 w 7467600"/>
              <a:gd name="connsiteY782" fmla="*/ 941988 h 6858000"/>
              <a:gd name="connsiteX783" fmla="*/ 5256105 w 7467600"/>
              <a:gd name="connsiteY783" fmla="*/ 945632 h 6858000"/>
              <a:gd name="connsiteX784" fmla="*/ 5107071 w 7467600"/>
              <a:gd name="connsiteY784" fmla="*/ 969720 h 6858000"/>
              <a:gd name="connsiteX785" fmla="*/ 4998681 w 7467600"/>
              <a:gd name="connsiteY785" fmla="*/ 988771 h 6858000"/>
              <a:gd name="connsiteX786" fmla="*/ 5870151 w 7467600"/>
              <a:gd name="connsiteY786" fmla="*/ 898890 h 6858000"/>
              <a:gd name="connsiteX787" fmla="*/ 5504425 w 7467600"/>
              <a:gd name="connsiteY787" fmla="*/ 848067 h 6858000"/>
              <a:gd name="connsiteX788" fmla="*/ 4968849 w 7467600"/>
              <a:gd name="connsiteY788" fmla="*/ 962318 h 6858000"/>
              <a:gd name="connsiteX789" fmla="*/ 5104039 w 7467600"/>
              <a:gd name="connsiteY789" fmla="*/ 940634 h 6858000"/>
              <a:gd name="connsiteX790" fmla="*/ 5256311 w 7467600"/>
              <a:gd name="connsiteY790" fmla="*/ 916490 h 6858000"/>
              <a:gd name="connsiteX791" fmla="*/ 5377381 w 7467600"/>
              <a:gd name="connsiteY791" fmla="*/ 912671 h 6858000"/>
              <a:gd name="connsiteX792" fmla="*/ 5460148 w 7467600"/>
              <a:gd name="connsiteY792" fmla="*/ 911442 h 6858000"/>
              <a:gd name="connsiteX793" fmla="*/ 5648971 w 7467600"/>
              <a:gd name="connsiteY793" fmla="*/ 891331 h 6858000"/>
              <a:gd name="connsiteX794" fmla="*/ 5844807 w 7467600"/>
              <a:gd name="connsiteY794" fmla="*/ 870718 h 6858000"/>
              <a:gd name="connsiteX795" fmla="*/ 5862975 w 7467600"/>
              <a:gd name="connsiteY795" fmla="*/ 869756 h 6858000"/>
              <a:gd name="connsiteX796" fmla="*/ 5920887 w 7467600"/>
              <a:gd name="connsiteY796" fmla="*/ 865929 h 6858000"/>
              <a:gd name="connsiteX797" fmla="*/ 5504425 w 7467600"/>
              <a:gd name="connsiteY797" fmla="*/ 848067 h 6858000"/>
              <a:gd name="connsiteX798" fmla="*/ 3607114 w 7467600"/>
              <a:gd name="connsiteY798" fmla="*/ 467441 h 6858000"/>
              <a:gd name="connsiteX799" fmla="*/ 3296242 w 7467600"/>
              <a:gd name="connsiteY799" fmla="*/ 807991 h 6858000"/>
              <a:gd name="connsiteX800" fmla="*/ 3174674 w 7467600"/>
              <a:gd name="connsiteY800" fmla="*/ 919759 h 6858000"/>
              <a:gd name="connsiteX801" fmla="*/ 3042978 w 7467600"/>
              <a:gd name="connsiteY801" fmla="*/ 1054894 h 6858000"/>
              <a:gd name="connsiteX802" fmla="*/ 2968914 w 7467600"/>
              <a:gd name="connsiteY802" fmla="*/ 1133756 h 6858000"/>
              <a:gd name="connsiteX803" fmla="*/ 3103823 w 7467600"/>
              <a:gd name="connsiteY803" fmla="*/ 1026814 h 6858000"/>
              <a:gd name="connsiteX804" fmla="*/ 3607114 w 7467600"/>
              <a:gd name="connsiteY804" fmla="*/ 467441 h 6858000"/>
              <a:gd name="connsiteX805" fmla="*/ 3744487 w 7467600"/>
              <a:gd name="connsiteY805" fmla="*/ 383136 h 6858000"/>
              <a:gd name="connsiteX806" fmla="*/ 3970213 w 7467600"/>
              <a:gd name="connsiteY806" fmla="*/ 995559 h 6858000"/>
              <a:gd name="connsiteX807" fmla="*/ 3744487 w 7467600"/>
              <a:gd name="connsiteY807" fmla="*/ 383136 h 6858000"/>
              <a:gd name="connsiteX808" fmla="*/ 3624562 w 7467600"/>
              <a:gd name="connsiteY808" fmla="*/ 367041 h 6858000"/>
              <a:gd name="connsiteX809" fmla="*/ 3489712 w 7467600"/>
              <a:gd name="connsiteY809" fmla="*/ 485386 h 6858000"/>
              <a:gd name="connsiteX810" fmla="*/ 3182994 w 7467600"/>
              <a:gd name="connsiteY810" fmla="*/ 828265 h 6858000"/>
              <a:gd name="connsiteX811" fmla="*/ 2892114 w 7467600"/>
              <a:gd name="connsiteY811" fmla="*/ 1172635 h 6858000"/>
              <a:gd name="connsiteX812" fmla="*/ 3021459 w 7467600"/>
              <a:gd name="connsiteY812" fmla="*/ 1035385 h 6858000"/>
              <a:gd name="connsiteX813" fmla="*/ 3153873 w 7467600"/>
              <a:gd name="connsiteY813" fmla="*/ 898971 h 6858000"/>
              <a:gd name="connsiteX814" fmla="*/ 3276511 w 7467600"/>
              <a:gd name="connsiteY814" fmla="*/ 786423 h 6858000"/>
              <a:gd name="connsiteX815" fmla="*/ 3584154 w 7467600"/>
              <a:gd name="connsiteY815" fmla="*/ 448218 h 6858000"/>
              <a:gd name="connsiteX816" fmla="*/ 3624562 w 7467600"/>
              <a:gd name="connsiteY816" fmla="*/ 367041 h 6858000"/>
              <a:gd name="connsiteX817" fmla="*/ 3766672 w 7467600"/>
              <a:gd name="connsiteY817" fmla="*/ 359429 h 6858000"/>
              <a:gd name="connsiteX818" fmla="*/ 3996338 w 7467600"/>
              <a:gd name="connsiteY818" fmla="*/ 968237 h 6858000"/>
              <a:gd name="connsiteX819" fmla="*/ 3766672 w 7467600"/>
              <a:gd name="connsiteY819" fmla="*/ 359429 h 6858000"/>
              <a:gd name="connsiteX820" fmla="*/ 5805386 w 7467600"/>
              <a:gd name="connsiteY820" fmla="*/ 239240 h 6858000"/>
              <a:gd name="connsiteX821" fmla="*/ 5736947 w 7467600"/>
              <a:gd name="connsiteY821" fmla="*/ 261367 h 6858000"/>
              <a:gd name="connsiteX822" fmla="*/ 5427012 w 7467600"/>
              <a:gd name="connsiteY822" fmla="*/ 311272 h 6858000"/>
              <a:gd name="connsiteX823" fmla="*/ 5147818 w 7467600"/>
              <a:gd name="connsiteY823" fmla="*/ 322112 h 6858000"/>
              <a:gd name="connsiteX824" fmla="*/ 5060854 w 7467600"/>
              <a:gd name="connsiteY824" fmla="*/ 311882 h 6858000"/>
              <a:gd name="connsiteX825" fmla="*/ 4945989 w 7467600"/>
              <a:gd name="connsiteY825" fmla="*/ 300516 h 6858000"/>
              <a:gd name="connsiteX826" fmla="*/ 5410479 w 7467600"/>
              <a:gd name="connsiteY826" fmla="*/ 348434 h 6858000"/>
              <a:gd name="connsiteX827" fmla="*/ 5805386 w 7467600"/>
              <a:gd name="connsiteY827" fmla="*/ 239240 h 6858000"/>
              <a:gd name="connsiteX828" fmla="*/ 5905192 w 7467600"/>
              <a:gd name="connsiteY828" fmla="*/ 163079 h 6858000"/>
              <a:gd name="connsiteX829" fmla="*/ 5865655 w 7467600"/>
              <a:gd name="connsiteY829" fmla="*/ 171901 h 6858000"/>
              <a:gd name="connsiteX830" fmla="*/ 5259740 w 7467600"/>
              <a:gd name="connsiteY830" fmla="*/ 257013 h 6858000"/>
              <a:gd name="connsiteX831" fmla="*/ 5208466 w 7467600"/>
              <a:gd name="connsiteY831" fmla="*/ 257550 h 6858000"/>
              <a:gd name="connsiteX832" fmla="*/ 4980204 w 7467600"/>
              <a:gd name="connsiteY832" fmla="*/ 271903 h 6858000"/>
              <a:gd name="connsiteX833" fmla="*/ 5068068 w 7467600"/>
              <a:gd name="connsiteY833" fmla="*/ 282244 h 6858000"/>
              <a:gd name="connsiteX834" fmla="*/ 5153231 w 7467600"/>
              <a:gd name="connsiteY834" fmla="*/ 292240 h 6858000"/>
              <a:gd name="connsiteX835" fmla="*/ 5426491 w 7467600"/>
              <a:gd name="connsiteY835" fmla="*/ 281128 h 6858000"/>
              <a:gd name="connsiteX836" fmla="*/ 5731212 w 7467600"/>
              <a:gd name="connsiteY836" fmla="*/ 231951 h 6858000"/>
              <a:gd name="connsiteX837" fmla="*/ 5905192 w 7467600"/>
              <a:gd name="connsiteY837" fmla="*/ 163079 h 6858000"/>
              <a:gd name="connsiteX838" fmla="*/ 5944437 w 7467600"/>
              <a:gd name="connsiteY838" fmla="*/ 113829 h 6858000"/>
              <a:gd name="connsiteX839" fmla="*/ 5825032 w 7467600"/>
              <a:gd name="connsiteY839" fmla="*/ 146405 h 6858000"/>
              <a:gd name="connsiteX840" fmla="*/ 4955599 w 7467600"/>
              <a:gd name="connsiteY840" fmla="*/ 247008 h 6858000"/>
              <a:gd name="connsiteX841" fmla="*/ 5210104 w 7467600"/>
              <a:gd name="connsiteY841" fmla="*/ 228123 h 6858000"/>
              <a:gd name="connsiteX842" fmla="*/ 5261015 w 7467600"/>
              <a:gd name="connsiteY842" fmla="*/ 227087 h 6858000"/>
              <a:gd name="connsiteX843" fmla="*/ 5861181 w 7467600"/>
              <a:gd name="connsiteY843" fmla="*/ 143093 h 6858000"/>
              <a:gd name="connsiteX844" fmla="*/ 5961252 w 7467600"/>
              <a:gd name="connsiteY844" fmla="*/ 114820 h 6858000"/>
              <a:gd name="connsiteX845" fmla="*/ 5944437 w 7467600"/>
              <a:gd name="connsiteY845" fmla="*/ 113829 h 6858000"/>
              <a:gd name="connsiteX846" fmla="*/ 3882765 w 7467600"/>
              <a:gd name="connsiteY846" fmla="*/ 0 h 6858000"/>
              <a:gd name="connsiteX847" fmla="*/ 3995099 w 7467600"/>
              <a:gd name="connsiteY847" fmla="*/ 0 h 6858000"/>
              <a:gd name="connsiteX848" fmla="*/ 4163818 w 7467600"/>
              <a:gd name="connsiteY848" fmla="*/ 234104 h 6858000"/>
              <a:gd name="connsiteX849" fmla="*/ 4172099 w 7467600"/>
              <a:gd name="connsiteY849" fmla="*/ 234207 h 6858000"/>
              <a:gd name="connsiteX850" fmla="*/ 4784282 w 7467600"/>
              <a:gd name="connsiteY850" fmla="*/ 276561 h 6858000"/>
              <a:gd name="connsiteX851" fmla="*/ 4801687 w 7467600"/>
              <a:gd name="connsiteY851" fmla="*/ 267764 h 6858000"/>
              <a:gd name="connsiteX852" fmla="*/ 6082788 w 7467600"/>
              <a:gd name="connsiteY852" fmla="*/ 64119 h 6858000"/>
              <a:gd name="connsiteX853" fmla="*/ 6099442 w 7467600"/>
              <a:gd name="connsiteY853" fmla="*/ 82568 h 6858000"/>
              <a:gd name="connsiteX854" fmla="*/ 4804137 w 7467600"/>
              <a:gd name="connsiteY854" fmla="*/ 320931 h 6858000"/>
              <a:gd name="connsiteX855" fmla="*/ 4227047 w 7467600"/>
              <a:gd name="connsiteY855" fmla="*/ 313415 h 6858000"/>
              <a:gd name="connsiteX856" fmla="*/ 4346041 w 7467600"/>
              <a:gd name="connsiteY856" fmla="*/ 456086 h 6858000"/>
              <a:gd name="connsiteX857" fmla="*/ 4870967 w 7467600"/>
              <a:gd name="connsiteY857" fmla="*/ 963061 h 6858000"/>
              <a:gd name="connsiteX858" fmla="*/ 4889647 w 7467600"/>
              <a:gd name="connsiteY858" fmla="*/ 957147 h 6858000"/>
              <a:gd name="connsiteX859" fmla="*/ 5422504 w 7467600"/>
              <a:gd name="connsiteY859" fmla="*/ 805191 h 6858000"/>
              <a:gd name="connsiteX860" fmla="*/ 6087656 w 7467600"/>
              <a:gd name="connsiteY860" fmla="*/ 826703 h 6858000"/>
              <a:gd name="connsiteX861" fmla="*/ 6058717 w 7467600"/>
              <a:gd name="connsiteY861" fmla="*/ 865992 h 6858000"/>
              <a:gd name="connsiteX862" fmla="*/ 4974153 w 7467600"/>
              <a:gd name="connsiteY862" fmla="*/ 1045456 h 6858000"/>
              <a:gd name="connsiteX863" fmla="*/ 5627835 w 7467600"/>
              <a:gd name="connsiteY863" fmla="*/ 1472077 h 6858000"/>
              <a:gd name="connsiteX864" fmla="*/ 5629817 w 7467600"/>
              <a:gd name="connsiteY864" fmla="*/ 1471412 h 6858000"/>
              <a:gd name="connsiteX865" fmla="*/ 5634124 w 7467600"/>
              <a:gd name="connsiteY865" fmla="*/ 1470572 h 6858000"/>
              <a:gd name="connsiteX866" fmla="*/ 5755832 w 7467600"/>
              <a:gd name="connsiteY866" fmla="*/ 1383886 h 6858000"/>
              <a:gd name="connsiteX867" fmla="*/ 6014186 w 7467600"/>
              <a:gd name="connsiteY867" fmla="*/ 1279799 h 6858000"/>
              <a:gd name="connsiteX868" fmla="*/ 6901619 w 7467600"/>
              <a:gd name="connsiteY868" fmla="*/ 1047874 h 6858000"/>
              <a:gd name="connsiteX869" fmla="*/ 6931566 w 7467600"/>
              <a:gd name="connsiteY869" fmla="*/ 1062034 h 6858000"/>
              <a:gd name="connsiteX870" fmla="*/ 5790982 w 7467600"/>
              <a:gd name="connsiteY870" fmla="*/ 1561380 h 6858000"/>
              <a:gd name="connsiteX871" fmla="*/ 6188971 w 7467600"/>
              <a:gd name="connsiteY871" fmla="*/ 1755168 h 6858000"/>
              <a:gd name="connsiteX872" fmla="*/ 6202446 w 7467600"/>
              <a:gd name="connsiteY872" fmla="*/ 1752268 h 6858000"/>
              <a:gd name="connsiteX873" fmla="*/ 7179560 w 7467600"/>
              <a:gd name="connsiteY873" fmla="*/ 1467551 h 6858000"/>
              <a:gd name="connsiteX874" fmla="*/ 7158730 w 7467600"/>
              <a:gd name="connsiteY874" fmla="*/ 1507835 h 6858000"/>
              <a:gd name="connsiteX875" fmla="*/ 6326959 w 7467600"/>
              <a:gd name="connsiteY875" fmla="*/ 1817686 h 6858000"/>
              <a:gd name="connsiteX876" fmla="*/ 6537433 w 7467600"/>
              <a:gd name="connsiteY876" fmla="*/ 1907790 h 6858000"/>
              <a:gd name="connsiteX877" fmla="*/ 6550221 w 7467600"/>
              <a:gd name="connsiteY877" fmla="*/ 1910729 h 6858000"/>
              <a:gd name="connsiteX878" fmla="*/ 6964438 w 7467600"/>
              <a:gd name="connsiteY878" fmla="*/ 2209505 h 6858000"/>
              <a:gd name="connsiteX879" fmla="*/ 7367862 w 7467600"/>
              <a:gd name="connsiteY879" fmla="*/ 2806833 h 6858000"/>
              <a:gd name="connsiteX880" fmla="*/ 7364329 w 7467600"/>
              <a:gd name="connsiteY880" fmla="*/ 2826907 h 6858000"/>
              <a:gd name="connsiteX881" fmla="*/ 7290545 w 7467600"/>
              <a:gd name="connsiteY881" fmla="*/ 2850663 h 6858000"/>
              <a:gd name="connsiteX882" fmla="*/ 6472036 w 7467600"/>
              <a:gd name="connsiteY882" fmla="*/ 1959003 h 6858000"/>
              <a:gd name="connsiteX883" fmla="*/ 5792897 w 7467600"/>
              <a:gd name="connsiteY883" fmla="*/ 1647747 h 6858000"/>
              <a:gd name="connsiteX884" fmla="*/ 5842751 w 7467600"/>
              <a:gd name="connsiteY884" fmla="*/ 1816112 h 6858000"/>
              <a:gd name="connsiteX885" fmla="*/ 5847424 w 7467600"/>
              <a:gd name="connsiteY885" fmla="*/ 1815776 h 6858000"/>
              <a:gd name="connsiteX886" fmla="*/ 6399821 w 7467600"/>
              <a:gd name="connsiteY886" fmla="*/ 2344799 h 6858000"/>
              <a:gd name="connsiteX887" fmla="*/ 6323232 w 7467600"/>
              <a:gd name="connsiteY887" fmla="*/ 2389634 h 6858000"/>
              <a:gd name="connsiteX888" fmla="*/ 5942958 w 7467600"/>
              <a:gd name="connsiteY888" fmla="*/ 2077708 h 6858000"/>
              <a:gd name="connsiteX889" fmla="*/ 5921559 w 7467600"/>
              <a:gd name="connsiteY889" fmla="*/ 2378596 h 6858000"/>
              <a:gd name="connsiteX890" fmla="*/ 5817651 w 7467600"/>
              <a:gd name="connsiteY890" fmla="*/ 3023919 h 6858000"/>
              <a:gd name="connsiteX891" fmla="*/ 5729634 w 7467600"/>
              <a:gd name="connsiteY891" fmla="*/ 3051849 h 6858000"/>
              <a:gd name="connsiteX892" fmla="*/ 5611018 w 7467600"/>
              <a:gd name="connsiteY892" fmla="*/ 2316769 h 6858000"/>
              <a:gd name="connsiteX893" fmla="*/ 5687608 w 7467600"/>
              <a:gd name="connsiteY893" fmla="*/ 2039972 h 6858000"/>
              <a:gd name="connsiteX894" fmla="*/ 5657554 w 7467600"/>
              <a:gd name="connsiteY894" fmla="*/ 1576445 h 6858000"/>
              <a:gd name="connsiteX895" fmla="*/ 5150475 w 7467600"/>
              <a:gd name="connsiteY895" fmla="*/ 1274012 h 6858000"/>
              <a:gd name="connsiteX896" fmla="*/ 5349142 w 7467600"/>
              <a:gd name="connsiteY896" fmla="*/ 2204405 h 6858000"/>
              <a:gd name="connsiteX897" fmla="*/ 5262214 w 7467600"/>
              <a:gd name="connsiteY897" fmla="*/ 2233836 h 6858000"/>
              <a:gd name="connsiteX898" fmla="*/ 4981539 w 7467600"/>
              <a:gd name="connsiteY898" fmla="*/ 1542201 h 6858000"/>
              <a:gd name="connsiteX899" fmla="*/ 4958461 w 7467600"/>
              <a:gd name="connsiteY899" fmla="*/ 1136957 h 6858000"/>
              <a:gd name="connsiteX900" fmla="*/ 4655015 w 7467600"/>
              <a:gd name="connsiteY900" fmla="*/ 891426 h 6858000"/>
              <a:gd name="connsiteX901" fmla="*/ 4348002 w 7467600"/>
              <a:gd name="connsiteY901" fmla="*/ 2205895 h 6858000"/>
              <a:gd name="connsiteX902" fmla="*/ 4262250 w 7467600"/>
              <a:gd name="connsiteY902" fmla="*/ 2219972 h 6858000"/>
              <a:gd name="connsiteX903" fmla="*/ 4550611 w 7467600"/>
              <a:gd name="connsiteY903" fmla="*/ 817540 h 6858000"/>
              <a:gd name="connsiteX904" fmla="*/ 4564418 w 7467600"/>
              <a:gd name="connsiteY904" fmla="*/ 808293 h 6858000"/>
              <a:gd name="connsiteX905" fmla="*/ 4266388 w 7467600"/>
              <a:gd name="connsiteY905" fmla="*/ 500083 h 6858000"/>
              <a:gd name="connsiteX906" fmla="*/ 4032842 w 7467600"/>
              <a:gd name="connsiteY906" fmla="*/ 211809 h 6858000"/>
              <a:gd name="connsiteX907" fmla="*/ 3882765 w 7467600"/>
              <a:gd name="connsiteY907" fmla="*/ 0 h 6858000"/>
              <a:gd name="connsiteX908" fmla="*/ 3721337 w 7467600"/>
              <a:gd name="connsiteY908" fmla="*/ 0 h 6858000"/>
              <a:gd name="connsiteX909" fmla="*/ 3797544 w 7467600"/>
              <a:gd name="connsiteY909" fmla="*/ 0 h 6858000"/>
              <a:gd name="connsiteX910" fmla="*/ 3775734 w 7467600"/>
              <a:gd name="connsiteY910" fmla="*/ 95131 h 6858000"/>
              <a:gd name="connsiteX911" fmla="*/ 3724807 w 7467600"/>
              <a:gd name="connsiteY911" fmla="*/ 272257 h 6858000"/>
              <a:gd name="connsiteX912" fmla="*/ 3726844 w 7467600"/>
              <a:gd name="connsiteY912" fmla="*/ 282988 h 6858000"/>
              <a:gd name="connsiteX913" fmla="*/ 3742664 w 7467600"/>
              <a:gd name="connsiteY913" fmla="*/ 279918 h 6858000"/>
              <a:gd name="connsiteX914" fmla="*/ 4103910 w 7467600"/>
              <a:gd name="connsiteY914" fmla="*/ 1161917 h 6858000"/>
              <a:gd name="connsiteX915" fmla="*/ 4020269 w 7467600"/>
              <a:gd name="connsiteY915" fmla="*/ 1200406 h 6858000"/>
              <a:gd name="connsiteX916" fmla="*/ 3674882 w 7467600"/>
              <a:gd name="connsiteY916" fmla="*/ 488524 h 6858000"/>
              <a:gd name="connsiteX917" fmla="*/ 3132682 w 7467600"/>
              <a:gd name="connsiteY917" fmla="*/ 1072284 h 6858000"/>
              <a:gd name="connsiteX918" fmla="*/ 2716346 w 7467600"/>
              <a:gd name="connsiteY918" fmla="*/ 1276376 h 6858000"/>
              <a:gd name="connsiteX919" fmla="*/ 2716772 w 7467600"/>
              <a:gd name="connsiteY919" fmla="*/ 1255462 h 6858000"/>
              <a:gd name="connsiteX920" fmla="*/ 3471096 w 7467600"/>
              <a:gd name="connsiteY920" fmla="*/ 437072 h 6858000"/>
              <a:gd name="connsiteX921" fmla="*/ 3639057 w 7467600"/>
              <a:gd name="connsiteY921" fmla="*/ 286334 h 6858000"/>
              <a:gd name="connsiteX922" fmla="*/ 3640309 w 7467600"/>
              <a:gd name="connsiteY922" fmla="*/ 284664 h 6858000"/>
              <a:gd name="connsiteX923" fmla="*/ 3646022 w 7467600"/>
              <a:gd name="connsiteY923" fmla="*/ 276711 h 6858000"/>
              <a:gd name="connsiteX924" fmla="*/ 3707943 w 7467600"/>
              <a:gd name="connsiteY924" fmla="*/ 65958 h 6858000"/>
              <a:gd name="connsiteX925" fmla="*/ 3721337 w 7467600"/>
              <a:gd name="connsiteY925" fmla="*/ 0 h 6858000"/>
              <a:gd name="connsiteX926" fmla="*/ 2867960 w 7467600"/>
              <a:gd name="connsiteY926" fmla="*/ 0 h 6858000"/>
              <a:gd name="connsiteX927" fmla="*/ 2926351 w 7467600"/>
              <a:gd name="connsiteY927" fmla="*/ 0 h 6858000"/>
              <a:gd name="connsiteX928" fmla="*/ 2902823 w 7467600"/>
              <a:gd name="connsiteY928" fmla="*/ 262929 h 6858000"/>
              <a:gd name="connsiteX929" fmla="*/ 2940663 w 7467600"/>
              <a:gd name="connsiteY929" fmla="*/ 140884 h 6858000"/>
              <a:gd name="connsiteX930" fmla="*/ 2947039 w 7467600"/>
              <a:gd name="connsiteY930" fmla="*/ 122524 h 6858000"/>
              <a:gd name="connsiteX931" fmla="*/ 2984316 w 7467600"/>
              <a:gd name="connsiteY931" fmla="*/ 0 h 6858000"/>
              <a:gd name="connsiteX932" fmla="*/ 3016114 w 7467600"/>
              <a:gd name="connsiteY932" fmla="*/ 0 h 6858000"/>
              <a:gd name="connsiteX933" fmla="*/ 2979949 w 7467600"/>
              <a:gd name="connsiteY933" fmla="*/ 119274 h 6858000"/>
              <a:gd name="connsiteX934" fmla="*/ 3023879 w 7467600"/>
              <a:gd name="connsiteY934" fmla="*/ 0 h 6858000"/>
              <a:gd name="connsiteX935" fmla="*/ 3105400 w 7467600"/>
              <a:gd name="connsiteY935" fmla="*/ 0 h 6858000"/>
              <a:gd name="connsiteX936" fmla="*/ 3094669 w 7467600"/>
              <a:gd name="connsiteY936" fmla="*/ 30308 h 6858000"/>
              <a:gd name="connsiteX937" fmla="*/ 2901945 w 7467600"/>
              <a:gd name="connsiteY937" fmla="*/ 466538 h 6858000"/>
              <a:gd name="connsiteX938" fmla="*/ 2815209 w 7467600"/>
              <a:gd name="connsiteY938" fmla="*/ 497361 h 6858000"/>
              <a:gd name="connsiteX939" fmla="*/ 2844845 w 7467600"/>
              <a:gd name="connsiteY939" fmla="*/ 127638 h 6858000"/>
              <a:gd name="connsiteX940" fmla="*/ 2867960 w 7467600"/>
              <a:gd name="connsiteY940" fmla="*/ 0 h 6858000"/>
              <a:gd name="connsiteX941" fmla="*/ 1057230 w 7467600"/>
              <a:gd name="connsiteY941" fmla="*/ 0 h 6858000"/>
              <a:gd name="connsiteX942" fmla="*/ 1111003 w 7467600"/>
              <a:gd name="connsiteY942" fmla="*/ 0 h 6858000"/>
              <a:gd name="connsiteX943" fmla="*/ 1125553 w 7467600"/>
              <a:gd name="connsiteY943" fmla="*/ 52588 h 6858000"/>
              <a:gd name="connsiteX944" fmla="*/ 1304276 w 7467600"/>
              <a:gd name="connsiteY944" fmla="*/ 476275 h 6858000"/>
              <a:gd name="connsiteX945" fmla="*/ 1492066 w 7467600"/>
              <a:gd name="connsiteY945" fmla="*/ 886333 h 6858000"/>
              <a:gd name="connsiteX946" fmla="*/ 1423698 w 7467600"/>
              <a:gd name="connsiteY946" fmla="*/ 710817 h 6858000"/>
              <a:gd name="connsiteX947" fmla="*/ 1357609 w 7467600"/>
              <a:gd name="connsiteY947" fmla="*/ 532892 h 6858000"/>
              <a:gd name="connsiteX948" fmla="*/ 1309550 w 7467600"/>
              <a:gd name="connsiteY948" fmla="*/ 374031 h 6858000"/>
              <a:gd name="connsiteX949" fmla="*/ 1193673 w 7467600"/>
              <a:gd name="connsiteY949" fmla="*/ 49533 h 6858000"/>
              <a:gd name="connsiteX950" fmla="*/ 1164391 w 7467600"/>
              <a:gd name="connsiteY950" fmla="*/ 0 h 6858000"/>
              <a:gd name="connsiteX951" fmla="*/ 1200666 w 7467600"/>
              <a:gd name="connsiteY951" fmla="*/ 0 h 6858000"/>
              <a:gd name="connsiteX952" fmla="*/ 1223408 w 7467600"/>
              <a:gd name="connsiteY952" fmla="*/ 38996 h 6858000"/>
              <a:gd name="connsiteX953" fmla="*/ 1339635 w 7467600"/>
              <a:gd name="connsiteY953" fmla="*/ 365517 h 6858000"/>
              <a:gd name="connsiteX954" fmla="*/ 1387469 w 7467600"/>
              <a:gd name="connsiteY954" fmla="*/ 523079 h 6858000"/>
              <a:gd name="connsiteX955" fmla="*/ 1452685 w 7467600"/>
              <a:gd name="connsiteY955" fmla="*/ 699806 h 6858000"/>
              <a:gd name="connsiteX956" fmla="*/ 1492092 w 7467600"/>
              <a:gd name="connsiteY956" fmla="*/ 800424 h 6858000"/>
              <a:gd name="connsiteX957" fmla="*/ 1455302 w 7467600"/>
              <a:gd name="connsiteY957" fmla="*/ 632913 h 6858000"/>
              <a:gd name="connsiteX958" fmla="*/ 1222336 w 7467600"/>
              <a:gd name="connsiteY958" fmla="*/ 9480 h 6858000"/>
              <a:gd name="connsiteX959" fmla="*/ 1214634 w 7467600"/>
              <a:gd name="connsiteY959" fmla="*/ 0 h 6858000"/>
              <a:gd name="connsiteX960" fmla="*/ 1289827 w 7467600"/>
              <a:gd name="connsiteY960" fmla="*/ 0 h 6858000"/>
              <a:gd name="connsiteX961" fmla="*/ 1321076 w 7467600"/>
              <a:gd name="connsiteY961" fmla="*/ 59722 h 6858000"/>
              <a:gd name="connsiteX962" fmla="*/ 1512579 w 7467600"/>
              <a:gd name="connsiteY962" fmla="*/ 626441 h 6858000"/>
              <a:gd name="connsiteX963" fmla="*/ 1506076 w 7467600"/>
              <a:gd name="connsiteY963" fmla="*/ 1089289 h 6858000"/>
              <a:gd name="connsiteX964" fmla="*/ 1486346 w 7467600"/>
              <a:gd name="connsiteY964" fmla="*/ 1079919 h 6858000"/>
              <a:gd name="connsiteX965" fmla="*/ 1070511 w 7467600"/>
              <a:gd name="connsiteY965" fmla="*/ 48609 h 6858000"/>
              <a:gd name="connsiteX966" fmla="*/ 1057230 w 7467600"/>
              <a:gd name="connsiteY966" fmla="*/ 0 h 6858000"/>
              <a:gd name="connsiteX967" fmla="*/ 43151 w 7467600"/>
              <a:gd name="connsiteY967" fmla="*/ 0 h 6858000"/>
              <a:gd name="connsiteX968" fmla="*/ 95283 w 7467600"/>
              <a:gd name="connsiteY968" fmla="*/ 0 h 6858000"/>
              <a:gd name="connsiteX969" fmla="*/ 300708 w 7467600"/>
              <a:gd name="connsiteY969" fmla="*/ 154571 h 6858000"/>
              <a:gd name="connsiteX970" fmla="*/ 530414 w 7467600"/>
              <a:gd name="connsiteY970" fmla="*/ 354673 h 6858000"/>
              <a:gd name="connsiteX971" fmla="*/ 333785 w 7467600"/>
              <a:gd name="connsiteY971" fmla="*/ 161564 h 6858000"/>
              <a:gd name="connsiteX972" fmla="*/ 147005 w 7467600"/>
              <a:gd name="connsiteY972" fmla="*/ 0 h 6858000"/>
              <a:gd name="connsiteX973" fmla="*/ 272509 w 7467600"/>
              <a:gd name="connsiteY973" fmla="*/ 0 h 6858000"/>
              <a:gd name="connsiteX974" fmla="*/ 326276 w 7467600"/>
              <a:gd name="connsiteY974" fmla="*/ 45847 h 6858000"/>
              <a:gd name="connsiteX975" fmla="*/ 823759 w 7467600"/>
              <a:gd name="connsiteY975" fmla="*/ 574145 h 6858000"/>
              <a:gd name="connsiteX976" fmla="*/ 811254 w 7467600"/>
              <a:gd name="connsiteY976" fmla="*/ 665546 h 6858000"/>
              <a:gd name="connsiteX977" fmla="*/ 154042 w 7467600"/>
              <a:gd name="connsiteY977" fmla="*/ 261522 h 6858000"/>
              <a:gd name="connsiteX978" fmla="*/ 13550 w 7467600"/>
              <a:gd name="connsiteY978" fmla="*/ 158423 h 6858000"/>
              <a:gd name="connsiteX979" fmla="*/ 0 w 7467600"/>
              <a:gd name="connsiteY979" fmla="*/ 146618 h 6858000"/>
              <a:gd name="connsiteX980" fmla="*/ 0 w 7467600"/>
              <a:gd name="connsiteY980" fmla="*/ 59161 h 6858000"/>
              <a:gd name="connsiteX981" fmla="*/ 45427 w 7467600"/>
              <a:gd name="connsiteY981" fmla="*/ 101078 h 6858000"/>
              <a:gd name="connsiteX982" fmla="*/ 630103 w 7467600"/>
              <a:gd name="connsiteY982" fmla="*/ 485885 h 6858000"/>
              <a:gd name="connsiteX983" fmla="*/ 532040 w 7467600"/>
              <a:gd name="connsiteY983" fmla="*/ 399359 h 6858000"/>
              <a:gd name="connsiteX984" fmla="*/ 517618 w 7467600"/>
              <a:gd name="connsiteY984" fmla="*/ 385726 h 6858000"/>
              <a:gd name="connsiteX985" fmla="*/ 285074 w 7467600"/>
              <a:gd name="connsiteY985" fmla="*/ 182755 h 6858000"/>
              <a:gd name="connsiteX986" fmla="*/ 43151 w 7467600"/>
              <a:gd name="connsiteY98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312201 w 7467600"/>
              <a:gd name="connsiteY129" fmla="*/ 5128278 h 6858000"/>
              <a:gd name="connsiteX130" fmla="*/ 1903353 w 7467600"/>
              <a:gd name="connsiteY130" fmla="*/ 5044827 h 6858000"/>
              <a:gd name="connsiteX131" fmla="*/ 1936931 w 7467600"/>
              <a:gd name="connsiteY131" fmla="*/ 5093954 h 6858000"/>
              <a:gd name="connsiteX132" fmla="*/ 2195868 w 7467600"/>
              <a:gd name="connsiteY132" fmla="*/ 5396574 h 6858000"/>
              <a:gd name="connsiteX133" fmla="*/ 2088852 w 7467600"/>
              <a:gd name="connsiteY133" fmla="*/ 5166123 h 6858000"/>
              <a:gd name="connsiteX134" fmla="*/ 1958241 w 7467600"/>
              <a:gd name="connsiteY134" fmla="*/ 5067955 h 6858000"/>
              <a:gd name="connsiteX135" fmla="*/ 1903353 w 7467600"/>
              <a:gd name="connsiteY135" fmla="*/ 5044827 h 6858000"/>
              <a:gd name="connsiteX136" fmla="*/ 1979378 w 7467600"/>
              <a:gd name="connsiteY136" fmla="*/ 4769504 h 6858000"/>
              <a:gd name="connsiteX137" fmla="*/ 2882120 w 7467600"/>
              <a:gd name="connsiteY137" fmla="*/ 5064547 h 6858000"/>
              <a:gd name="connsiteX138" fmla="*/ 2793103 w 7467600"/>
              <a:gd name="connsiteY138" fmla="*/ 5039699 h 6858000"/>
              <a:gd name="connsiteX139" fmla="*/ 2770041 w 7467600"/>
              <a:gd name="connsiteY139" fmla="*/ 5033634 h 6858000"/>
              <a:gd name="connsiteX140" fmla="*/ 1979378 w 7467600"/>
              <a:gd name="connsiteY140" fmla="*/ 4769504 h 6858000"/>
              <a:gd name="connsiteX141" fmla="*/ 1927410 w 7467600"/>
              <a:gd name="connsiteY141" fmla="*/ 4716164 h 6858000"/>
              <a:gd name="connsiteX142" fmla="*/ 1959587 w 7467600"/>
              <a:gd name="connsiteY142" fmla="*/ 4728849 h 6858000"/>
              <a:gd name="connsiteX143" fmla="*/ 2777707 w 7467600"/>
              <a:gd name="connsiteY143" fmla="*/ 5003991 h 6858000"/>
              <a:gd name="connsiteX144" fmla="*/ 2800768 w 7467600"/>
              <a:gd name="connsiteY144" fmla="*/ 5010056 h 6858000"/>
              <a:gd name="connsiteX145" fmla="*/ 2879408 w 7467600"/>
              <a:gd name="connsiteY145" fmla="*/ 5031590 h 6858000"/>
              <a:gd name="connsiteX146" fmla="*/ 2862295 w 7467600"/>
              <a:gd name="connsiteY146" fmla="*/ 5022958 h 6858000"/>
              <a:gd name="connsiteX147" fmla="*/ 2813343 w 7467600"/>
              <a:gd name="connsiteY147" fmla="*/ 4998369 h 6858000"/>
              <a:gd name="connsiteX148" fmla="*/ 2646245 w 7467600"/>
              <a:gd name="connsiteY148" fmla="*/ 4930999 h 6858000"/>
              <a:gd name="connsiteX149" fmla="*/ 1999243 w 7467600"/>
              <a:gd name="connsiteY149" fmla="*/ 4730524 h 6858000"/>
              <a:gd name="connsiteX150" fmla="*/ 1979527 w 7467600"/>
              <a:gd name="connsiteY150" fmla="*/ 4726651 h 6858000"/>
              <a:gd name="connsiteX151" fmla="*/ 1927410 w 7467600"/>
              <a:gd name="connsiteY151" fmla="*/ 4716164 h 6858000"/>
              <a:gd name="connsiteX152" fmla="*/ 1997014 w 7467600"/>
              <a:gd name="connsiteY152" fmla="*/ 4698007 h 6858000"/>
              <a:gd name="connsiteX153" fmla="*/ 2005458 w 7467600"/>
              <a:gd name="connsiteY153" fmla="*/ 4699540 h 6858000"/>
              <a:gd name="connsiteX154" fmla="*/ 2657186 w 7467600"/>
              <a:gd name="connsiteY154" fmla="*/ 4901687 h 6858000"/>
              <a:gd name="connsiteX155" fmla="*/ 2826662 w 7467600"/>
              <a:gd name="connsiteY155" fmla="*/ 4970362 h 6858000"/>
              <a:gd name="connsiteX156" fmla="*/ 2876100 w 7467600"/>
              <a:gd name="connsiteY156" fmla="*/ 4995397 h 6858000"/>
              <a:gd name="connsiteX157" fmla="*/ 3042600 w 7467600"/>
              <a:gd name="connsiteY157" fmla="*/ 5059532 h 6858000"/>
              <a:gd name="connsiteX158" fmla="*/ 1997014 w 7467600"/>
              <a:gd name="connsiteY158" fmla="*/ 4698007 h 6858000"/>
              <a:gd name="connsiteX159" fmla="*/ 2305292 w 7467600"/>
              <a:gd name="connsiteY159" fmla="*/ 4219492 h 6858000"/>
              <a:gd name="connsiteX160" fmla="*/ 3360922 w 7467600"/>
              <a:gd name="connsiteY160" fmla="*/ 4529373 h 6858000"/>
              <a:gd name="connsiteX161" fmla="*/ 3492420 w 7467600"/>
              <a:gd name="connsiteY161" fmla="*/ 4510145 h 6858000"/>
              <a:gd name="connsiteX162" fmla="*/ 3364086 w 7467600"/>
              <a:gd name="connsiteY162" fmla="*/ 4480340 h 6858000"/>
              <a:gd name="connsiteX163" fmla="*/ 3225818 w 7467600"/>
              <a:gd name="connsiteY163" fmla="*/ 4411822 h 6858000"/>
              <a:gd name="connsiteX164" fmla="*/ 3129696 w 7467600"/>
              <a:gd name="connsiteY164" fmla="*/ 4360704 h 6858000"/>
              <a:gd name="connsiteX165" fmla="*/ 2814545 w 7467600"/>
              <a:gd name="connsiteY165" fmla="*/ 4282955 h 6858000"/>
              <a:gd name="connsiteX166" fmla="*/ 2305292 w 7467600"/>
              <a:gd name="connsiteY166" fmla="*/ 4219492 h 6858000"/>
              <a:gd name="connsiteX167" fmla="*/ 2626982 w 7467600"/>
              <a:gd name="connsiteY167" fmla="*/ 4206450 h 6858000"/>
              <a:gd name="connsiteX168" fmla="*/ 2490617 w 7467600"/>
              <a:gd name="connsiteY168" fmla="*/ 4206951 h 6858000"/>
              <a:gd name="connsiteX169" fmla="*/ 2819869 w 7467600"/>
              <a:gd name="connsiteY169" fmla="*/ 4252936 h 6858000"/>
              <a:gd name="connsiteX170" fmla="*/ 3143018 w 7467600"/>
              <a:gd name="connsiteY170" fmla="*/ 4332698 h 6858000"/>
              <a:gd name="connsiteX171" fmla="*/ 3241520 w 7467600"/>
              <a:gd name="connsiteY171" fmla="*/ 4385112 h 6858000"/>
              <a:gd name="connsiteX172" fmla="*/ 3374575 w 7467600"/>
              <a:gd name="connsiteY172" fmla="*/ 4451517 h 6858000"/>
              <a:gd name="connsiteX173" fmla="*/ 3505221 w 7467600"/>
              <a:gd name="connsiteY173" fmla="*/ 4480757 h 6858000"/>
              <a:gd name="connsiteX174" fmla="*/ 2626982 w 7467600"/>
              <a:gd name="connsiteY174" fmla="*/ 4206450 h 6858000"/>
              <a:gd name="connsiteX175" fmla="*/ 1310106 w 7467600"/>
              <a:gd name="connsiteY175" fmla="*/ 3943217 h 6858000"/>
              <a:gd name="connsiteX176" fmla="*/ 854994 w 7467600"/>
              <a:gd name="connsiteY176" fmla="*/ 4399136 h 6858000"/>
              <a:gd name="connsiteX177" fmla="*/ 742462 w 7467600"/>
              <a:gd name="connsiteY177" fmla="*/ 4594648 h 6858000"/>
              <a:gd name="connsiteX178" fmla="*/ 820602 w 7467600"/>
              <a:gd name="connsiteY178" fmla="*/ 4485915 h 6858000"/>
              <a:gd name="connsiteX179" fmla="*/ 878295 w 7467600"/>
              <a:gd name="connsiteY179" fmla="*/ 4403594 h 6858000"/>
              <a:gd name="connsiteX180" fmla="*/ 1240607 w 7467600"/>
              <a:gd name="connsiteY180" fmla="*/ 4010401 h 6858000"/>
              <a:gd name="connsiteX181" fmla="*/ 1310106 w 7467600"/>
              <a:gd name="connsiteY181" fmla="*/ 3943217 h 6858000"/>
              <a:gd name="connsiteX182" fmla="*/ 1423113 w 7467600"/>
              <a:gd name="connsiteY182" fmla="*/ 3874565 h 6858000"/>
              <a:gd name="connsiteX183" fmla="*/ 1260565 w 7467600"/>
              <a:gd name="connsiteY183" fmla="*/ 4031982 h 6858000"/>
              <a:gd name="connsiteX184" fmla="*/ 901900 w 7467600"/>
              <a:gd name="connsiteY184" fmla="*/ 4421236 h 6858000"/>
              <a:gd name="connsiteX185" fmla="*/ 845044 w 7467600"/>
              <a:gd name="connsiteY185" fmla="*/ 4502436 h 6858000"/>
              <a:gd name="connsiteX186" fmla="*/ 685926 w 7467600"/>
              <a:gd name="connsiteY186" fmla="*/ 4703069 h 6858000"/>
              <a:gd name="connsiteX187" fmla="*/ 684248 w 7467600"/>
              <a:gd name="connsiteY187" fmla="*/ 4706721 h 6858000"/>
              <a:gd name="connsiteX188" fmla="*/ 1423113 w 7467600"/>
              <a:gd name="connsiteY188" fmla="*/ 3874565 h 6858000"/>
              <a:gd name="connsiteX189" fmla="*/ 3316479 w 7467600"/>
              <a:gd name="connsiteY189" fmla="*/ 3872136 h 6858000"/>
              <a:gd name="connsiteX190" fmla="*/ 3546806 w 7467600"/>
              <a:gd name="connsiteY190" fmla="*/ 4356139 h 6858000"/>
              <a:gd name="connsiteX191" fmla="*/ 3364433 w 7467600"/>
              <a:gd name="connsiteY191" fmla="*/ 3953121 h 6858000"/>
              <a:gd name="connsiteX192" fmla="*/ 3316479 w 7467600"/>
              <a:gd name="connsiteY192" fmla="*/ 3872136 h 6858000"/>
              <a:gd name="connsiteX193" fmla="*/ 3291335 w 7467600"/>
              <a:gd name="connsiteY193" fmla="*/ 3767420 h 6858000"/>
              <a:gd name="connsiteX194" fmla="*/ 3390805 w 7467600"/>
              <a:gd name="connsiteY194" fmla="*/ 3937163 h 6858000"/>
              <a:gd name="connsiteX195" fmla="*/ 3579062 w 7467600"/>
              <a:gd name="connsiteY195" fmla="*/ 4359040 h 6858000"/>
              <a:gd name="connsiteX196" fmla="*/ 3467355 w 7467600"/>
              <a:gd name="connsiteY196" fmla="*/ 3988130 h 6858000"/>
              <a:gd name="connsiteX197" fmla="*/ 3310753 w 7467600"/>
              <a:gd name="connsiteY197" fmla="*/ 3787140 h 6858000"/>
              <a:gd name="connsiteX198" fmla="*/ 3291335 w 7467600"/>
              <a:gd name="connsiteY198" fmla="*/ 3767420 h 6858000"/>
              <a:gd name="connsiteX199" fmla="*/ 1635889 w 7467600"/>
              <a:gd name="connsiteY199" fmla="*/ 3709494 h 6858000"/>
              <a:gd name="connsiteX200" fmla="*/ 1634800 w 7467600"/>
              <a:gd name="connsiteY200" fmla="*/ 3731111 h 6858000"/>
              <a:gd name="connsiteX201" fmla="*/ 1635889 w 7467600"/>
              <a:gd name="connsiteY201" fmla="*/ 3709494 h 6858000"/>
              <a:gd name="connsiteX202" fmla="*/ 1510397 w 7467600"/>
              <a:gd name="connsiteY202" fmla="*/ 3684705 h 6858000"/>
              <a:gd name="connsiteX203" fmla="*/ 1146550 w 7467600"/>
              <a:gd name="connsiteY203" fmla="*/ 3802012 h 6858000"/>
              <a:gd name="connsiteX204" fmla="*/ 698834 w 7467600"/>
              <a:gd name="connsiteY204" fmla="*/ 3952272 h 6858000"/>
              <a:gd name="connsiteX205" fmla="*/ 34256 w 7467600"/>
              <a:gd name="connsiteY205" fmla="*/ 4347603 h 6858000"/>
              <a:gd name="connsiteX206" fmla="*/ 527241 w 7467600"/>
              <a:gd name="connsiteY206" fmla="*/ 4065078 h 6858000"/>
              <a:gd name="connsiteX207" fmla="*/ 1510397 w 7467600"/>
              <a:gd name="connsiteY207" fmla="*/ 3684705 h 6858000"/>
              <a:gd name="connsiteX208" fmla="*/ 1313114 w 7467600"/>
              <a:gd name="connsiteY208" fmla="*/ 3655216 h 6858000"/>
              <a:gd name="connsiteX209" fmla="*/ 1109304 w 7467600"/>
              <a:gd name="connsiteY209" fmla="*/ 3669030 h 6858000"/>
              <a:gd name="connsiteX210" fmla="*/ 8129 w 7467600"/>
              <a:gd name="connsiteY210" fmla="*/ 4330519 h 6858000"/>
              <a:gd name="connsiteX211" fmla="*/ 687572 w 7467600"/>
              <a:gd name="connsiteY211" fmla="*/ 3925629 h 6858000"/>
              <a:gd name="connsiteX212" fmla="*/ 1138365 w 7467600"/>
              <a:gd name="connsiteY212" fmla="*/ 3774515 h 6858000"/>
              <a:gd name="connsiteX213" fmla="*/ 1505579 w 7467600"/>
              <a:gd name="connsiteY213" fmla="*/ 3655526 h 6858000"/>
              <a:gd name="connsiteX214" fmla="*/ 1313114 w 7467600"/>
              <a:gd name="connsiteY214" fmla="*/ 3655216 h 6858000"/>
              <a:gd name="connsiteX215" fmla="*/ 3655073 w 7467600"/>
              <a:gd name="connsiteY215" fmla="*/ 3650884 h 6858000"/>
              <a:gd name="connsiteX216" fmla="*/ 3989938 w 7467600"/>
              <a:gd name="connsiteY216" fmla="*/ 3991685 h 6858000"/>
              <a:gd name="connsiteX217" fmla="*/ 4393907 w 7467600"/>
              <a:gd name="connsiteY217" fmla="*/ 4261258 h 6858000"/>
              <a:gd name="connsiteX218" fmla="*/ 4648051 w 7467600"/>
              <a:gd name="connsiteY218" fmla="*/ 4374051 h 6858000"/>
              <a:gd name="connsiteX219" fmla="*/ 4383389 w 7467600"/>
              <a:gd name="connsiteY219" fmla="*/ 4184369 h 6858000"/>
              <a:gd name="connsiteX220" fmla="*/ 4165508 w 7467600"/>
              <a:gd name="connsiteY220" fmla="*/ 4035196 h 6858000"/>
              <a:gd name="connsiteX221" fmla="*/ 4068162 w 7467600"/>
              <a:gd name="connsiteY221" fmla="*/ 3953394 h 6858000"/>
              <a:gd name="connsiteX222" fmla="*/ 3981416 w 7467600"/>
              <a:gd name="connsiteY222" fmla="*/ 3880482 h 6858000"/>
              <a:gd name="connsiteX223" fmla="*/ 3800147 w 7467600"/>
              <a:gd name="connsiteY223" fmla="*/ 3749872 h 6858000"/>
              <a:gd name="connsiteX224" fmla="*/ 3655073 w 7467600"/>
              <a:gd name="connsiteY224" fmla="*/ 3650884 h 6858000"/>
              <a:gd name="connsiteX225" fmla="*/ 3670252 w 7467600"/>
              <a:gd name="connsiteY225" fmla="*/ 3622798 h 6858000"/>
              <a:gd name="connsiteX226" fmla="*/ 3817258 w 7467600"/>
              <a:gd name="connsiteY226" fmla="*/ 3723577 h 6858000"/>
              <a:gd name="connsiteX227" fmla="*/ 4000461 w 7467600"/>
              <a:gd name="connsiteY227" fmla="*/ 3855966 h 6858000"/>
              <a:gd name="connsiteX228" fmla="*/ 4088180 w 7467600"/>
              <a:gd name="connsiteY228" fmla="*/ 3929774 h 6858000"/>
              <a:gd name="connsiteX229" fmla="*/ 4184555 w 7467600"/>
              <a:gd name="connsiteY229" fmla="*/ 4010683 h 6858000"/>
              <a:gd name="connsiteX230" fmla="*/ 4399563 w 7467600"/>
              <a:gd name="connsiteY230" fmla="*/ 4158106 h 6858000"/>
              <a:gd name="connsiteX231" fmla="*/ 4684469 w 7467600"/>
              <a:gd name="connsiteY231" fmla="*/ 4364680 h 6858000"/>
              <a:gd name="connsiteX232" fmla="*/ 4690271 w 7467600"/>
              <a:gd name="connsiteY232" fmla="*/ 4370034 h 6858000"/>
              <a:gd name="connsiteX233" fmla="*/ 4136093 w 7467600"/>
              <a:gd name="connsiteY233" fmla="*/ 3858466 h 6858000"/>
              <a:gd name="connsiteX234" fmla="*/ 3670252 w 7467600"/>
              <a:gd name="connsiteY234" fmla="*/ 3622798 h 6858000"/>
              <a:gd name="connsiteX235" fmla="*/ 4440129 w 7467600"/>
              <a:gd name="connsiteY235" fmla="*/ 3448571 h 6858000"/>
              <a:gd name="connsiteX236" fmla="*/ 4856525 w 7467600"/>
              <a:gd name="connsiteY236" fmla="*/ 3915351 h 6858000"/>
              <a:gd name="connsiteX237" fmla="*/ 5059055 w 7467600"/>
              <a:gd name="connsiteY237" fmla="*/ 4108918 h 6858000"/>
              <a:gd name="connsiteX238" fmla="*/ 5290070 w 7467600"/>
              <a:gd name="connsiteY238" fmla="*/ 4263619 h 6858000"/>
              <a:gd name="connsiteX239" fmla="*/ 4834991 w 7467600"/>
              <a:gd name="connsiteY239" fmla="*/ 3830985 h 6858000"/>
              <a:gd name="connsiteX240" fmla="*/ 4440129 w 7467600"/>
              <a:gd name="connsiteY240" fmla="*/ 3448571 h 6858000"/>
              <a:gd name="connsiteX241" fmla="*/ 4441737 w 7467600"/>
              <a:gd name="connsiteY241" fmla="*/ 3399734 h 6858000"/>
              <a:gd name="connsiteX242" fmla="*/ 4431236 w 7467600"/>
              <a:gd name="connsiteY242" fmla="*/ 3400954 h 6858000"/>
              <a:gd name="connsiteX243" fmla="*/ 4557150 w 7467600"/>
              <a:gd name="connsiteY243" fmla="*/ 3510023 h 6858000"/>
              <a:gd name="connsiteX244" fmla="*/ 4856936 w 7467600"/>
              <a:gd name="connsiteY244" fmla="*/ 3809146 h 6858000"/>
              <a:gd name="connsiteX245" fmla="*/ 5111996 w 7467600"/>
              <a:gd name="connsiteY245" fmla="*/ 4065759 h 6858000"/>
              <a:gd name="connsiteX246" fmla="*/ 5388878 w 7467600"/>
              <a:gd name="connsiteY246" fmla="*/ 4300185 h 6858000"/>
              <a:gd name="connsiteX247" fmla="*/ 5425556 w 7467600"/>
              <a:gd name="connsiteY247" fmla="*/ 4308967 h 6858000"/>
              <a:gd name="connsiteX248" fmla="*/ 4943646 w 7467600"/>
              <a:gd name="connsiteY248" fmla="*/ 3822916 h 6858000"/>
              <a:gd name="connsiteX249" fmla="*/ 4594837 w 7467600"/>
              <a:gd name="connsiteY249" fmla="*/ 3532274 h 6858000"/>
              <a:gd name="connsiteX250" fmla="*/ 4441737 w 7467600"/>
              <a:gd name="connsiteY250" fmla="*/ 3399734 h 6858000"/>
              <a:gd name="connsiteX251" fmla="*/ 5425834 w 7467600"/>
              <a:gd name="connsiteY251" fmla="*/ 3162785 h 6858000"/>
              <a:gd name="connsiteX252" fmla="*/ 5401644 w 7467600"/>
              <a:gd name="connsiteY252" fmla="*/ 3617847 h 6858000"/>
              <a:gd name="connsiteX253" fmla="*/ 5467256 w 7467600"/>
              <a:gd name="connsiteY253" fmla="*/ 4175494 h 6858000"/>
              <a:gd name="connsiteX254" fmla="*/ 5448069 w 7467600"/>
              <a:gd name="connsiteY254" fmla="*/ 3567554 h 6858000"/>
              <a:gd name="connsiteX255" fmla="*/ 5425834 w 7467600"/>
              <a:gd name="connsiteY255" fmla="*/ 3162785 h 6858000"/>
              <a:gd name="connsiteX256" fmla="*/ 1318687 w 7467600"/>
              <a:gd name="connsiteY256" fmla="*/ 3113840 h 6858000"/>
              <a:gd name="connsiteX257" fmla="*/ 1066793 w 7467600"/>
              <a:gd name="connsiteY257" fmla="*/ 3212171 h 6858000"/>
              <a:gd name="connsiteX258" fmla="*/ 993319 w 7467600"/>
              <a:gd name="connsiteY258" fmla="*/ 3247648 h 6858000"/>
              <a:gd name="connsiteX259" fmla="*/ 853081 w 7467600"/>
              <a:gd name="connsiteY259" fmla="*/ 3312410 h 6858000"/>
              <a:gd name="connsiteX260" fmla="*/ 805957 w 7467600"/>
              <a:gd name="connsiteY260" fmla="*/ 3330443 h 6858000"/>
              <a:gd name="connsiteX261" fmla="*/ 1318687 w 7467600"/>
              <a:gd name="connsiteY261" fmla="*/ 3113840 h 6858000"/>
              <a:gd name="connsiteX262" fmla="*/ 5453702 w 7467600"/>
              <a:gd name="connsiteY262" fmla="*/ 3090882 h 6858000"/>
              <a:gd name="connsiteX263" fmla="*/ 5480135 w 7467600"/>
              <a:gd name="connsiteY263" fmla="*/ 3565802 h 6858000"/>
              <a:gd name="connsiteX264" fmla="*/ 5499023 w 7467600"/>
              <a:gd name="connsiteY264" fmla="*/ 4166310 h 6858000"/>
              <a:gd name="connsiteX265" fmla="*/ 5547022 w 7467600"/>
              <a:gd name="connsiteY265" fmla="*/ 3607838 h 6858000"/>
              <a:gd name="connsiteX266" fmla="*/ 5515964 w 7467600"/>
              <a:gd name="connsiteY266" fmla="*/ 3378541 h 6858000"/>
              <a:gd name="connsiteX267" fmla="*/ 5453702 w 7467600"/>
              <a:gd name="connsiteY267" fmla="*/ 3090882 h 6858000"/>
              <a:gd name="connsiteX268" fmla="*/ 1238695 w 7467600"/>
              <a:gd name="connsiteY268" fmla="*/ 3076820 h 6858000"/>
              <a:gd name="connsiteX269" fmla="*/ 716371 w 7467600"/>
              <a:gd name="connsiteY269" fmla="*/ 3293249 h 6858000"/>
              <a:gd name="connsiteX270" fmla="*/ 579522 w 7467600"/>
              <a:gd name="connsiteY270" fmla="*/ 3371759 h 6858000"/>
              <a:gd name="connsiteX271" fmla="*/ 600288 w 7467600"/>
              <a:gd name="connsiteY271" fmla="*/ 3365555 h 6858000"/>
              <a:gd name="connsiteX272" fmla="*/ 840692 w 7467600"/>
              <a:gd name="connsiteY272" fmla="*/ 3284921 h 6858000"/>
              <a:gd name="connsiteX273" fmla="*/ 979248 w 7467600"/>
              <a:gd name="connsiteY273" fmla="*/ 3221003 h 6858000"/>
              <a:gd name="connsiteX274" fmla="*/ 1053282 w 7467600"/>
              <a:gd name="connsiteY274" fmla="*/ 3185247 h 6858000"/>
              <a:gd name="connsiteX275" fmla="*/ 1320603 w 7467600"/>
              <a:gd name="connsiteY275" fmla="*/ 3081281 h 6858000"/>
              <a:gd name="connsiteX276" fmla="*/ 1238695 w 7467600"/>
              <a:gd name="connsiteY276" fmla="*/ 3076820 h 6858000"/>
              <a:gd name="connsiteX277" fmla="*/ 5425627 w 7467600"/>
              <a:gd name="connsiteY277" fmla="*/ 2954192 h 6858000"/>
              <a:gd name="connsiteX278" fmla="*/ 5470770 w 7467600"/>
              <a:gd name="connsiteY278" fmla="*/ 3005435 h 6858000"/>
              <a:gd name="connsiteX279" fmla="*/ 5519779 w 7467600"/>
              <a:gd name="connsiteY279" fmla="*/ 4359223 h 6858000"/>
              <a:gd name="connsiteX280" fmla="*/ 5520293 w 7467600"/>
              <a:gd name="connsiteY280" fmla="*/ 4360602 h 6858000"/>
              <a:gd name="connsiteX281" fmla="*/ 5767221 w 7467600"/>
              <a:gd name="connsiteY281" fmla="*/ 4665564 h 6858000"/>
              <a:gd name="connsiteX282" fmla="*/ 6937169 w 7467600"/>
              <a:gd name="connsiteY282" fmla="*/ 4815941 h 6858000"/>
              <a:gd name="connsiteX283" fmla="*/ 6953922 w 7467600"/>
              <a:gd name="connsiteY283" fmla="*/ 4890068 h 6858000"/>
              <a:gd name="connsiteX284" fmla="*/ 6071359 w 7467600"/>
              <a:gd name="connsiteY284" fmla="*/ 4770770 h 6858000"/>
              <a:gd name="connsiteX285" fmla="*/ 6038839 w 7467600"/>
              <a:gd name="connsiteY285" fmla="*/ 4764474 h 6858000"/>
              <a:gd name="connsiteX286" fmla="*/ 6038706 w 7467600"/>
              <a:gd name="connsiteY286" fmla="*/ 4763847 h 6858000"/>
              <a:gd name="connsiteX287" fmla="*/ 6037784 w 7467600"/>
              <a:gd name="connsiteY287" fmla="*/ 4764270 h 6858000"/>
              <a:gd name="connsiteX288" fmla="*/ 6038839 w 7467600"/>
              <a:gd name="connsiteY288" fmla="*/ 4764474 h 6858000"/>
              <a:gd name="connsiteX289" fmla="*/ 6040338 w 7467600"/>
              <a:gd name="connsiteY289" fmla="*/ 4771418 h 6858000"/>
              <a:gd name="connsiteX290" fmla="*/ 6024488 w 7467600"/>
              <a:gd name="connsiteY290" fmla="*/ 4809903 h 6858000"/>
              <a:gd name="connsiteX291" fmla="*/ 5599771 w 7467600"/>
              <a:gd name="connsiteY291" fmla="*/ 5509652 h 6858000"/>
              <a:gd name="connsiteX292" fmla="*/ 5548843 w 7467600"/>
              <a:gd name="connsiteY292" fmla="*/ 5563845 h 6858000"/>
              <a:gd name="connsiteX293" fmla="*/ 5940952 w 7467600"/>
              <a:gd name="connsiteY293" fmla="*/ 6250028 h 6858000"/>
              <a:gd name="connsiteX294" fmla="*/ 6043441 w 7467600"/>
              <a:gd name="connsiteY294" fmla="*/ 6665847 h 6858000"/>
              <a:gd name="connsiteX295" fmla="*/ 6093432 w 7467600"/>
              <a:gd name="connsiteY295" fmla="*/ 6858000 h 6858000"/>
              <a:gd name="connsiteX296" fmla="*/ 6034344 w 7467600"/>
              <a:gd name="connsiteY296" fmla="*/ 6858000 h 6858000"/>
              <a:gd name="connsiteX297" fmla="*/ 6026679 w 7467600"/>
              <a:gd name="connsiteY297" fmla="*/ 6836959 h 6858000"/>
              <a:gd name="connsiteX298" fmla="*/ 5800441 w 7467600"/>
              <a:gd name="connsiteY298" fmla="*/ 6335286 h 6858000"/>
              <a:gd name="connsiteX299" fmla="*/ 5526562 w 7467600"/>
              <a:gd name="connsiteY299" fmla="*/ 5705388 h 6858000"/>
              <a:gd name="connsiteX300" fmla="*/ 5519640 w 7467600"/>
              <a:gd name="connsiteY300" fmla="*/ 5683774 h 6858000"/>
              <a:gd name="connsiteX301" fmla="*/ 5844559 w 7467600"/>
              <a:gd name="connsiteY301" fmla="*/ 6553349 h 6858000"/>
              <a:gd name="connsiteX302" fmla="*/ 5975994 w 7467600"/>
              <a:gd name="connsiteY302" fmla="*/ 6858000 h 6858000"/>
              <a:gd name="connsiteX303" fmla="*/ 5898547 w 7467600"/>
              <a:gd name="connsiteY303" fmla="*/ 6858000 h 6858000"/>
              <a:gd name="connsiteX304" fmla="*/ 5682041 w 7467600"/>
              <a:gd name="connsiteY304" fmla="*/ 6355860 h 6858000"/>
              <a:gd name="connsiteX305" fmla="*/ 5461758 w 7467600"/>
              <a:gd name="connsiteY305" fmla="*/ 5820220 h 6858000"/>
              <a:gd name="connsiteX306" fmla="*/ 5237282 w 7467600"/>
              <a:gd name="connsiteY306" fmla="*/ 6579086 h 6858000"/>
              <a:gd name="connsiteX307" fmla="*/ 5115009 w 7467600"/>
              <a:gd name="connsiteY307" fmla="*/ 6858000 h 6858000"/>
              <a:gd name="connsiteX308" fmla="*/ 5028074 w 7467600"/>
              <a:gd name="connsiteY308" fmla="*/ 6858000 h 6858000"/>
              <a:gd name="connsiteX309" fmla="*/ 5079508 w 7467600"/>
              <a:gd name="connsiteY309" fmla="*/ 6749074 h 6858000"/>
              <a:gd name="connsiteX310" fmla="*/ 5371846 w 7467600"/>
              <a:gd name="connsiteY310" fmla="*/ 5924413 h 6858000"/>
              <a:gd name="connsiteX311" fmla="*/ 5270512 w 7467600"/>
              <a:gd name="connsiteY311" fmla="*/ 6138975 h 6858000"/>
              <a:gd name="connsiteX312" fmla="*/ 5062409 w 7467600"/>
              <a:gd name="connsiteY312" fmla="*/ 6653544 h 6858000"/>
              <a:gd name="connsiteX313" fmla="*/ 5036628 w 7467600"/>
              <a:gd name="connsiteY313" fmla="*/ 6754247 h 6858000"/>
              <a:gd name="connsiteX314" fmla="*/ 5009112 w 7467600"/>
              <a:gd name="connsiteY314" fmla="*/ 6858000 h 6858000"/>
              <a:gd name="connsiteX315" fmla="*/ 4976679 w 7467600"/>
              <a:gd name="connsiteY315" fmla="*/ 6858000 h 6858000"/>
              <a:gd name="connsiteX316" fmla="*/ 5006537 w 7467600"/>
              <a:gd name="connsiteY316" fmla="*/ 6747068 h 6858000"/>
              <a:gd name="connsiteX317" fmla="*/ 5032723 w 7467600"/>
              <a:gd name="connsiteY317" fmla="*/ 6644957 h 6858000"/>
              <a:gd name="connsiteX318" fmla="*/ 5242949 w 7467600"/>
              <a:gd name="connsiteY318" fmla="*/ 6125175 h 6858000"/>
              <a:gd name="connsiteX319" fmla="*/ 5286321 w 7467600"/>
              <a:gd name="connsiteY319" fmla="*/ 6033555 h 6858000"/>
              <a:gd name="connsiteX320" fmla="*/ 5008210 w 7467600"/>
              <a:gd name="connsiteY320" fmla="*/ 6649194 h 6858000"/>
              <a:gd name="connsiteX321" fmla="*/ 4986321 w 7467600"/>
              <a:gd name="connsiteY321" fmla="*/ 6765687 h 6858000"/>
              <a:gd name="connsiteX322" fmla="*/ 4973474 w 7467600"/>
              <a:gd name="connsiteY322" fmla="*/ 6858000 h 6858000"/>
              <a:gd name="connsiteX323" fmla="*/ 4907178 w 7467600"/>
              <a:gd name="connsiteY323" fmla="*/ 6858000 h 6858000"/>
              <a:gd name="connsiteX324" fmla="*/ 4910810 w 7467600"/>
              <a:gd name="connsiteY324" fmla="*/ 6829660 h 6858000"/>
              <a:gd name="connsiteX325" fmla="*/ 4987461 w 7467600"/>
              <a:gd name="connsiteY325" fmla="*/ 6432994 h 6858000"/>
              <a:gd name="connsiteX326" fmla="*/ 5179262 w 7467600"/>
              <a:gd name="connsiteY326" fmla="*/ 6035044 h 6858000"/>
              <a:gd name="connsiteX327" fmla="*/ 4689678 w 7467600"/>
              <a:gd name="connsiteY327" fmla="*/ 6440241 h 6858000"/>
              <a:gd name="connsiteX328" fmla="*/ 4477543 w 7467600"/>
              <a:gd name="connsiteY328" fmla="*/ 6674836 h 6858000"/>
              <a:gd name="connsiteX329" fmla="*/ 4329957 w 7467600"/>
              <a:gd name="connsiteY329" fmla="*/ 6858000 h 6858000"/>
              <a:gd name="connsiteX330" fmla="*/ 4218595 w 7467600"/>
              <a:gd name="connsiteY330" fmla="*/ 6858000 h 6858000"/>
              <a:gd name="connsiteX331" fmla="*/ 4368888 w 7467600"/>
              <a:gd name="connsiteY331" fmla="*/ 6668412 h 6858000"/>
              <a:gd name="connsiteX332" fmla="*/ 4563091 w 7467600"/>
              <a:gd name="connsiteY332" fmla="*/ 6442508 h 6858000"/>
              <a:gd name="connsiteX333" fmla="*/ 5387324 w 7467600"/>
              <a:gd name="connsiteY333" fmla="*/ 5705830 h 6858000"/>
              <a:gd name="connsiteX334" fmla="*/ 5073620 w 7467600"/>
              <a:gd name="connsiteY334" fmla="*/ 5955437 h 6858000"/>
              <a:gd name="connsiteX335" fmla="*/ 4689789 w 7467600"/>
              <a:gd name="connsiteY335" fmla="*/ 6268382 h 6858000"/>
              <a:gd name="connsiteX336" fmla="*/ 4418722 w 7467600"/>
              <a:gd name="connsiteY336" fmla="*/ 6570886 h 6858000"/>
              <a:gd name="connsiteX337" fmla="*/ 4214944 w 7467600"/>
              <a:gd name="connsiteY337" fmla="*/ 6858000 h 6858000"/>
              <a:gd name="connsiteX338" fmla="*/ 4177898 w 7467600"/>
              <a:gd name="connsiteY338" fmla="*/ 6858000 h 6858000"/>
              <a:gd name="connsiteX339" fmla="*/ 4391597 w 7467600"/>
              <a:gd name="connsiteY339" fmla="*/ 6556370 h 6858000"/>
              <a:gd name="connsiteX340" fmla="*/ 4668889 w 7467600"/>
              <a:gd name="connsiteY340" fmla="*/ 6246399 h 6858000"/>
              <a:gd name="connsiteX341" fmla="*/ 5055427 w 7467600"/>
              <a:gd name="connsiteY341" fmla="*/ 5931476 h 6858000"/>
              <a:gd name="connsiteX342" fmla="*/ 5371814 w 7467600"/>
              <a:gd name="connsiteY342" fmla="*/ 5678975 h 6858000"/>
              <a:gd name="connsiteX343" fmla="*/ 4987918 w 7467600"/>
              <a:gd name="connsiteY343" fmla="*/ 5838701 h 6858000"/>
              <a:gd name="connsiteX344" fmla="*/ 4317146 w 7467600"/>
              <a:gd name="connsiteY344" fmla="*/ 6587716 h 6858000"/>
              <a:gd name="connsiteX345" fmla="*/ 4171627 w 7467600"/>
              <a:gd name="connsiteY345" fmla="*/ 6858000 h 6858000"/>
              <a:gd name="connsiteX346" fmla="*/ 4081585 w 7467600"/>
              <a:gd name="connsiteY346" fmla="*/ 6858000 h 6858000"/>
              <a:gd name="connsiteX347" fmla="*/ 4238603 w 7467600"/>
              <a:gd name="connsiteY347" fmla="*/ 6559341 h 6858000"/>
              <a:gd name="connsiteX348" fmla="*/ 4778333 w 7467600"/>
              <a:gd name="connsiteY348" fmla="*/ 5873626 h 6858000"/>
              <a:gd name="connsiteX349" fmla="*/ 5414185 w 7467600"/>
              <a:gd name="connsiteY349" fmla="*/ 5573882 h 6858000"/>
              <a:gd name="connsiteX350" fmla="*/ 5959648 w 7467600"/>
              <a:gd name="connsiteY350" fmla="*/ 4760797 h 6858000"/>
              <a:gd name="connsiteX351" fmla="*/ 5355019 w 7467600"/>
              <a:gd name="connsiteY351" fmla="*/ 4734672 h 6858000"/>
              <a:gd name="connsiteX352" fmla="*/ 5083565 w 7467600"/>
              <a:gd name="connsiteY352" fmla="*/ 5179121 h 6858000"/>
              <a:gd name="connsiteX353" fmla="*/ 4713577 w 7467600"/>
              <a:gd name="connsiteY353" fmla="*/ 5616803 h 6858000"/>
              <a:gd name="connsiteX354" fmla="*/ 3989559 w 7467600"/>
              <a:gd name="connsiteY354" fmla="*/ 6145945 h 6858000"/>
              <a:gd name="connsiteX355" fmla="*/ 3939824 w 7467600"/>
              <a:gd name="connsiteY355" fmla="*/ 6066900 h 6858000"/>
              <a:gd name="connsiteX356" fmla="*/ 4584537 w 7467600"/>
              <a:gd name="connsiteY356" fmla="*/ 5324826 h 6858000"/>
              <a:gd name="connsiteX357" fmla="*/ 5037105 w 7467600"/>
              <a:gd name="connsiteY357" fmla="*/ 5088765 h 6858000"/>
              <a:gd name="connsiteX358" fmla="*/ 5039930 w 7467600"/>
              <a:gd name="connsiteY358" fmla="*/ 5089585 h 6858000"/>
              <a:gd name="connsiteX359" fmla="*/ 5263764 w 7467600"/>
              <a:gd name="connsiteY359" fmla="*/ 4735525 h 6858000"/>
              <a:gd name="connsiteX360" fmla="*/ 4086300 w 7467600"/>
              <a:gd name="connsiteY360" fmla="*/ 4884599 h 6858000"/>
              <a:gd name="connsiteX361" fmla="*/ 4085485 w 7467600"/>
              <a:gd name="connsiteY361" fmla="*/ 4899070 h 6858000"/>
              <a:gd name="connsiteX362" fmla="*/ 3871915 w 7467600"/>
              <a:gd name="connsiteY362" fmla="*/ 5253645 h 6858000"/>
              <a:gd name="connsiteX363" fmla="*/ 3799374 w 7467600"/>
              <a:gd name="connsiteY363" fmla="*/ 5466127 h 6858000"/>
              <a:gd name="connsiteX364" fmla="*/ 3498850 w 7467600"/>
              <a:gd name="connsiteY364" fmla="*/ 6661888 h 6858000"/>
              <a:gd name="connsiteX365" fmla="*/ 3399216 w 7467600"/>
              <a:gd name="connsiteY365" fmla="*/ 6858000 h 6858000"/>
              <a:gd name="connsiteX366" fmla="*/ 3303688 w 7467600"/>
              <a:gd name="connsiteY366" fmla="*/ 6858000 h 6858000"/>
              <a:gd name="connsiteX367" fmla="*/ 3391774 w 7467600"/>
              <a:gd name="connsiteY367" fmla="*/ 6697181 h 6858000"/>
              <a:gd name="connsiteX368" fmla="*/ 3735540 w 7467600"/>
              <a:gd name="connsiteY368" fmla="*/ 5546923 h 6858000"/>
              <a:gd name="connsiteX369" fmla="*/ 3729438 w 7467600"/>
              <a:gd name="connsiteY369" fmla="*/ 5569058 h 6858000"/>
              <a:gd name="connsiteX370" fmla="*/ 3707782 w 7467600"/>
              <a:gd name="connsiteY370" fmla="*/ 5644908 h 6858000"/>
              <a:gd name="connsiteX371" fmla="*/ 3583827 w 7467600"/>
              <a:gd name="connsiteY371" fmla="*/ 6039215 h 6858000"/>
              <a:gd name="connsiteX372" fmla="*/ 3547861 w 7467600"/>
              <a:gd name="connsiteY372" fmla="*/ 6129609 h 6858000"/>
              <a:gd name="connsiteX373" fmla="*/ 3490905 w 7467600"/>
              <a:gd name="connsiteY373" fmla="*/ 6277660 h 6858000"/>
              <a:gd name="connsiteX374" fmla="*/ 3455859 w 7467600"/>
              <a:gd name="connsiteY374" fmla="*/ 6391301 h 6858000"/>
              <a:gd name="connsiteX375" fmla="*/ 3429112 w 7467600"/>
              <a:gd name="connsiteY375" fmla="*/ 6479469 h 6858000"/>
              <a:gd name="connsiteX376" fmla="*/ 3304862 w 7467600"/>
              <a:gd name="connsiteY376" fmla="*/ 6796476 h 6858000"/>
              <a:gd name="connsiteX377" fmla="*/ 3276071 w 7467600"/>
              <a:gd name="connsiteY377" fmla="*/ 6858000 h 6858000"/>
              <a:gd name="connsiteX378" fmla="*/ 3240805 w 7467600"/>
              <a:gd name="connsiteY378" fmla="*/ 6858000 h 6858000"/>
              <a:gd name="connsiteX379" fmla="*/ 3275917 w 7467600"/>
              <a:gd name="connsiteY379" fmla="*/ 6783192 h 6858000"/>
              <a:gd name="connsiteX380" fmla="*/ 3399358 w 7467600"/>
              <a:gd name="connsiteY380" fmla="*/ 6469011 h 6858000"/>
              <a:gd name="connsiteX381" fmla="*/ 3425650 w 7467600"/>
              <a:gd name="connsiteY381" fmla="*/ 6381333 h 6858000"/>
              <a:gd name="connsiteX382" fmla="*/ 3460661 w 7467600"/>
              <a:gd name="connsiteY382" fmla="*/ 6266763 h 6858000"/>
              <a:gd name="connsiteX383" fmla="*/ 3518021 w 7467600"/>
              <a:gd name="connsiteY383" fmla="*/ 6117298 h 6858000"/>
              <a:gd name="connsiteX384" fmla="*/ 3554035 w 7467600"/>
              <a:gd name="connsiteY384" fmla="*/ 6027832 h 6858000"/>
              <a:gd name="connsiteX385" fmla="*/ 3677174 w 7467600"/>
              <a:gd name="connsiteY385" fmla="*/ 5636351 h 6858000"/>
              <a:gd name="connsiteX386" fmla="*/ 3698819 w 7467600"/>
              <a:gd name="connsiteY386" fmla="*/ 5560503 h 6858000"/>
              <a:gd name="connsiteX387" fmla="*/ 3702094 w 7467600"/>
              <a:gd name="connsiteY387" fmla="*/ 5549194 h 6858000"/>
              <a:gd name="connsiteX388" fmla="*/ 3398355 w 7467600"/>
              <a:gd name="connsiteY388" fmla="*/ 6094603 h 6858000"/>
              <a:gd name="connsiteX389" fmla="*/ 3193941 w 7467600"/>
              <a:gd name="connsiteY389" fmla="*/ 6798775 h 6858000"/>
              <a:gd name="connsiteX390" fmla="*/ 3184140 w 7467600"/>
              <a:gd name="connsiteY390" fmla="*/ 6858000 h 6858000"/>
              <a:gd name="connsiteX391" fmla="*/ 3099978 w 7467600"/>
              <a:gd name="connsiteY391" fmla="*/ 6858000 h 6858000"/>
              <a:gd name="connsiteX392" fmla="*/ 3101556 w 7467600"/>
              <a:gd name="connsiteY392" fmla="*/ 6843337 h 6858000"/>
              <a:gd name="connsiteX393" fmla="*/ 3370162 w 7467600"/>
              <a:gd name="connsiteY393" fmla="*/ 5785550 h 6858000"/>
              <a:gd name="connsiteX394" fmla="*/ 3746477 w 7467600"/>
              <a:gd name="connsiteY394" fmla="*/ 5377889 h 6858000"/>
              <a:gd name="connsiteX395" fmla="*/ 3863399 w 7467600"/>
              <a:gd name="connsiteY395" fmla="*/ 5087257 h 6858000"/>
              <a:gd name="connsiteX396" fmla="*/ 3968712 w 7467600"/>
              <a:gd name="connsiteY396" fmla="*/ 4913989 h 6858000"/>
              <a:gd name="connsiteX397" fmla="*/ 2792390 w 7467600"/>
              <a:gd name="connsiteY397" fmla="*/ 5382974 h 6858000"/>
              <a:gd name="connsiteX398" fmla="*/ 2714982 w 7467600"/>
              <a:gd name="connsiteY398" fmla="*/ 5427051 h 6858000"/>
              <a:gd name="connsiteX399" fmla="*/ 2813361 w 7467600"/>
              <a:gd name="connsiteY399" fmla="*/ 6023912 h 6858000"/>
              <a:gd name="connsiteX400" fmla="*/ 2688430 w 7467600"/>
              <a:gd name="connsiteY400" fmla="*/ 6801564 h 6858000"/>
              <a:gd name="connsiteX401" fmla="*/ 2629626 w 7467600"/>
              <a:gd name="connsiteY401" fmla="*/ 6763394 h 6858000"/>
              <a:gd name="connsiteX402" fmla="*/ 2565328 w 7467600"/>
              <a:gd name="connsiteY402" fmla="*/ 5516399 h 6858000"/>
              <a:gd name="connsiteX403" fmla="*/ 1922999 w 7467600"/>
              <a:gd name="connsiteY403" fmla="*/ 5980343 h 6858000"/>
              <a:gd name="connsiteX404" fmla="*/ 1950261 w 7467600"/>
              <a:gd name="connsiteY404" fmla="*/ 6405858 h 6858000"/>
              <a:gd name="connsiteX405" fmla="*/ 2365554 w 7467600"/>
              <a:gd name="connsiteY405" fmla="*/ 6759107 h 6858000"/>
              <a:gd name="connsiteX406" fmla="*/ 2424142 w 7467600"/>
              <a:gd name="connsiteY406" fmla="*/ 6858000 h 6858000"/>
              <a:gd name="connsiteX407" fmla="*/ 2395994 w 7467600"/>
              <a:gd name="connsiteY407" fmla="*/ 6858000 h 6858000"/>
              <a:gd name="connsiteX408" fmla="*/ 2392863 w 7467600"/>
              <a:gd name="connsiteY408" fmla="*/ 6852964 h 6858000"/>
              <a:gd name="connsiteX409" fmla="*/ 2017589 w 7467600"/>
              <a:gd name="connsiteY409" fmla="*/ 6493982 h 6858000"/>
              <a:gd name="connsiteX410" fmla="*/ 2147336 w 7467600"/>
              <a:gd name="connsiteY410" fmla="*/ 6594052 h 6858000"/>
              <a:gd name="connsiteX411" fmla="*/ 2207047 w 7467600"/>
              <a:gd name="connsiteY411" fmla="*/ 6654540 h 6858000"/>
              <a:gd name="connsiteX412" fmla="*/ 2299106 w 7467600"/>
              <a:gd name="connsiteY412" fmla="*/ 6778931 h 6858000"/>
              <a:gd name="connsiteX413" fmla="*/ 2314430 w 7467600"/>
              <a:gd name="connsiteY413" fmla="*/ 6801144 h 6858000"/>
              <a:gd name="connsiteX414" fmla="*/ 2352406 w 7467600"/>
              <a:gd name="connsiteY414" fmla="*/ 6858000 h 6858000"/>
              <a:gd name="connsiteX415" fmla="*/ 2314492 w 7467600"/>
              <a:gd name="connsiteY415" fmla="*/ 6858000 h 6858000"/>
              <a:gd name="connsiteX416" fmla="*/ 2288095 w 7467600"/>
              <a:gd name="connsiteY416" fmla="*/ 6818030 h 6858000"/>
              <a:gd name="connsiteX417" fmla="*/ 2272768 w 7467600"/>
              <a:gd name="connsiteY417" fmla="*/ 6795822 h 6858000"/>
              <a:gd name="connsiteX418" fmla="*/ 2182715 w 7467600"/>
              <a:gd name="connsiteY418" fmla="*/ 6675071 h 6858000"/>
              <a:gd name="connsiteX419" fmla="*/ 2032061 w 7467600"/>
              <a:gd name="connsiteY419" fmla="*/ 6541380 h 6858000"/>
              <a:gd name="connsiteX420" fmla="*/ 2257220 w 7467600"/>
              <a:gd name="connsiteY420" fmla="*/ 6826257 h 6858000"/>
              <a:gd name="connsiteX421" fmla="*/ 2281324 w 7467600"/>
              <a:gd name="connsiteY421" fmla="*/ 6858000 h 6858000"/>
              <a:gd name="connsiteX422" fmla="*/ 2242860 w 7467600"/>
              <a:gd name="connsiteY422" fmla="*/ 6858000 h 6858000"/>
              <a:gd name="connsiteX423" fmla="*/ 2232818 w 7467600"/>
              <a:gd name="connsiteY423" fmla="*/ 6844926 h 6858000"/>
              <a:gd name="connsiteX424" fmla="*/ 1990172 w 7467600"/>
              <a:gd name="connsiteY424" fmla="*/ 6542121 h 6858000"/>
              <a:gd name="connsiteX425" fmla="*/ 2124090 w 7467600"/>
              <a:gd name="connsiteY425" fmla="*/ 6761017 h 6858000"/>
              <a:gd name="connsiteX426" fmla="*/ 2200380 w 7467600"/>
              <a:gd name="connsiteY426" fmla="*/ 6858000 h 6858000"/>
              <a:gd name="connsiteX427" fmla="*/ 2147507 w 7467600"/>
              <a:gd name="connsiteY427" fmla="*/ 6858000 h 6858000"/>
              <a:gd name="connsiteX428" fmla="*/ 2070668 w 7467600"/>
              <a:gd name="connsiteY428" fmla="*/ 6761520 h 6858000"/>
              <a:gd name="connsiteX429" fmla="*/ 1975142 w 7467600"/>
              <a:gd name="connsiteY429" fmla="*/ 6585570 h 6858000"/>
              <a:gd name="connsiteX430" fmla="*/ 2050035 w 7467600"/>
              <a:gd name="connsiteY430" fmla="*/ 6813345 h 6858000"/>
              <a:gd name="connsiteX431" fmla="*/ 2063025 w 7467600"/>
              <a:gd name="connsiteY431" fmla="*/ 6858000 h 6858000"/>
              <a:gd name="connsiteX432" fmla="*/ 2021675 w 7467600"/>
              <a:gd name="connsiteY432" fmla="*/ 6858000 h 6858000"/>
              <a:gd name="connsiteX433" fmla="*/ 2019308 w 7467600"/>
              <a:gd name="connsiteY433" fmla="*/ 6847118 h 6858000"/>
              <a:gd name="connsiteX434" fmla="*/ 1938835 w 7467600"/>
              <a:gd name="connsiteY434" fmla="*/ 6551160 h 6858000"/>
              <a:gd name="connsiteX435" fmla="*/ 1953230 w 7467600"/>
              <a:gd name="connsiteY435" fmla="*/ 6759699 h 6858000"/>
              <a:gd name="connsiteX436" fmla="*/ 1956763 w 7467600"/>
              <a:gd name="connsiteY436" fmla="*/ 6778191 h 6858000"/>
              <a:gd name="connsiteX437" fmla="*/ 1967925 w 7467600"/>
              <a:gd name="connsiteY437" fmla="*/ 6858000 h 6858000"/>
              <a:gd name="connsiteX438" fmla="*/ 1936622 w 7467600"/>
              <a:gd name="connsiteY438" fmla="*/ 6858000 h 6858000"/>
              <a:gd name="connsiteX439" fmla="*/ 1926261 w 7467600"/>
              <a:gd name="connsiteY439" fmla="*/ 6784064 h 6858000"/>
              <a:gd name="connsiteX440" fmla="*/ 1922724 w 7467600"/>
              <a:gd name="connsiteY440" fmla="*/ 6765577 h 6858000"/>
              <a:gd name="connsiteX441" fmla="*/ 1904650 w 7467600"/>
              <a:gd name="connsiteY441" fmla="*/ 6639616 h 6858000"/>
              <a:gd name="connsiteX442" fmla="*/ 1885273 w 7467600"/>
              <a:gd name="connsiteY442" fmla="*/ 6858000 h 6858000"/>
              <a:gd name="connsiteX443" fmla="*/ 1854363 w 7467600"/>
              <a:gd name="connsiteY443" fmla="*/ 6858000 h 6858000"/>
              <a:gd name="connsiteX444" fmla="*/ 1880391 w 7467600"/>
              <a:gd name="connsiteY444" fmla="*/ 6603796 h 6858000"/>
              <a:gd name="connsiteX445" fmla="*/ 1818273 w 7467600"/>
              <a:gd name="connsiteY445" fmla="*/ 6715729 h 6858000"/>
              <a:gd name="connsiteX446" fmla="*/ 1794691 w 7467600"/>
              <a:gd name="connsiteY446" fmla="*/ 6843239 h 6858000"/>
              <a:gd name="connsiteX447" fmla="*/ 1794914 w 7467600"/>
              <a:gd name="connsiteY447" fmla="*/ 6858000 h 6858000"/>
              <a:gd name="connsiteX448" fmla="*/ 1746128 w 7467600"/>
              <a:gd name="connsiteY448" fmla="*/ 6858000 h 6858000"/>
              <a:gd name="connsiteX449" fmla="*/ 1753934 w 7467600"/>
              <a:gd name="connsiteY449" fmla="*/ 6724796 h 6858000"/>
              <a:gd name="connsiteX450" fmla="*/ 1792053 w 7467600"/>
              <a:gd name="connsiteY450" fmla="*/ 6572396 h 6858000"/>
              <a:gd name="connsiteX451" fmla="*/ 1862248 w 7467600"/>
              <a:gd name="connsiteY451" fmla="*/ 6266397 h 6858000"/>
              <a:gd name="connsiteX452" fmla="*/ 1862250 w 7467600"/>
              <a:gd name="connsiteY452" fmla="*/ 6033531 h 6858000"/>
              <a:gd name="connsiteX453" fmla="*/ 1211999 w 7467600"/>
              <a:gd name="connsiteY453" fmla="*/ 6683610 h 6858000"/>
              <a:gd name="connsiteX454" fmla="*/ 1213266 w 7467600"/>
              <a:gd name="connsiteY454" fmla="*/ 6691947 h 6858000"/>
              <a:gd name="connsiteX455" fmla="*/ 1203370 w 7467600"/>
              <a:gd name="connsiteY455" fmla="*/ 6850676 h 6858000"/>
              <a:gd name="connsiteX456" fmla="*/ 1203671 w 7467600"/>
              <a:gd name="connsiteY456" fmla="*/ 6858000 h 6858000"/>
              <a:gd name="connsiteX457" fmla="*/ 1143180 w 7467600"/>
              <a:gd name="connsiteY457" fmla="*/ 6858000 h 6858000"/>
              <a:gd name="connsiteX458" fmla="*/ 1142176 w 7467600"/>
              <a:gd name="connsiteY458" fmla="*/ 6766045 h 6858000"/>
              <a:gd name="connsiteX459" fmla="*/ 1067484 w 7467600"/>
              <a:gd name="connsiteY459" fmla="*/ 6858000 h 6858000"/>
              <a:gd name="connsiteX460" fmla="*/ 953928 w 7467600"/>
              <a:gd name="connsiteY460" fmla="*/ 6858000 h 6858000"/>
              <a:gd name="connsiteX461" fmla="*/ 959715 w 7467600"/>
              <a:gd name="connsiteY461" fmla="*/ 6850185 h 6858000"/>
              <a:gd name="connsiteX462" fmla="*/ 1483788 w 7467600"/>
              <a:gd name="connsiteY462" fmla="*/ 6259174 h 6858000"/>
              <a:gd name="connsiteX463" fmla="*/ 1100671 w 7467600"/>
              <a:gd name="connsiteY463" fmla="*/ 6252137 h 6858000"/>
              <a:gd name="connsiteX464" fmla="*/ 1090144 w 7467600"/>
              <a:gd name="connsiteY464" fmla="*/ 6256748 h 6858000"/>
              <a:gd name="connsiteX465" fmla="*/ 1095872 w 7467600"/>
              <a:gd name="connsiteY465" fmla="*/ 6271892 h 6858000"/>
              <a:gd name="connsiteX466" fmla="*/ 262785 w 7467600"/>
              <a:gd name="connsiteY466" fmla="*/ 6845450 h 6858000"/>
              <a:gd name="connsiteX467" fmla="*/ 209968 w 7467600"/>
              <a:gd name="connsiteY467" fmla="*/ 6770713 h 6858000"/>
              <a:gd name="connsiteX468" fmla="*/ 873460 w 7467600"/>
              <a:gd name="connsiteY468" fmla="*/ 6253768 h 6858000"/>
              <a:gd name="connsiteX469" fmla="*/ 192686 w 7467600"/>
              <a:gd name="connsiteY469" fmla="*/ 5849257 h 6858000"/>
              <a:gd name="connsiteX470" fmla="*/ 4696 w 7467600"/>
              <a:gd name="connsiteY470" fmla="*/ 5697668 h 6858000"/>
              <a:gd name="connsiteX471" fmla="*/ 0 w 7467600"/>
              <a:gd name="connsiteY471" fmla="*/ 5689984 h 6858000"/>
              <a:gd name="connsiteX472" fmla="*/ 0 w 7467600"/>
              <a:gd name="connsiteY472" fmla="*/ 5513472 h 6858000"/>
              <a:gd name="connsiteX473" fmla="*/ 174101 w 7467600"/>
              <a:gd name="connsiteY473" fmla="*/ 5620277 h 6858000"/>
              <a:gd name="connsiteX474" fmla="*/ 891800 w 7467600"/>
              <a:gd name="connsiteY474" fmla="*/ 6036935 h 6858000"/>
              <a:gd name="connsiteX475" fmla="*/ 1072219 w 7467600"/>
              <a:gd name="connsiteY475" fmla="*/ 6169443 h 6858000"/>
              <a:gd name="connsiteX476" fmla="*/ 1074117 w 7467600"/>
              <a:gd name="connsiteY476" fmla="*/ 6170301 h 6858000"/>
              <a:gd name="connsiteX477" fmla="*/ 1083114 w 7467600"/>
              <a:gd name="connsiteY477" fmla="*/ 6174131 h 6858000"/>
              <a:gd name="connsiteX478" fmla="*/ 1543010 w 7467600"/>
              <a:gd name="connsiteY478" fmla="*/ 6191140 h 6858000"/>
              <a:gd name="connsiteX479" fmla="*/ 1551080 w 7467600"/>
              <a:gd name="connsiteY479" fmla="*/ 6195006 h 6858000"/>
              <a:gd name="connsiteX480" fmla="*/ 2345443 w 7467600"/>
              <a:gd name="connsiteY480" fmla="*/ 5549882 h 6858000"/>
              <a:gd name="connsiteX481" fmla="*/ 1721499 w 7467600"/>
              <a:gd name="connsiteY481" fmla="*/ 5599969 h 6858000"/>
              <a:gd name="connsiteX482" fmla="*/ 767716 w 7467600"/>
              <a:gd name="connsiteY482" fmla="*/ 5472768 h 6858000"/>
              <a:gd name="connsiteX483" fmla="*/ 722147 w 7467600"/>
              <a:gd name="connsiteY483" fmla="*/ 5393091 h 6858000"/>
              <a:gd name="connsiteX484" fmla="*/ 1485552 w 7467600"/>
              <a:gd name="connsiteY484" fmla="*/ 5313202 h 6858000"/>
              <a:gd name="connsiteX485" fmla="*/ 2143004 w 7467600"/>
              <a:gd name="connsiteY485" fmla="*/ 5402420 h 6858000"/>
              <a:gd name="connsiteX486" fmla="*/ 1933391 w 7467600"/>
              <a:gd name="connsiteY486" fmla="*/ 5156971 h 6858000"/>
              <a:gd name="connsiteX487" fmla="*/ 1827118 w 7467600"/>
              <a:gd name="connsiteY487" fmla="*/ 4968410 h 6858000"/>
              <a:gd name="connsiteX488" fmla="*/ 1837349 w 7467600"/>
              <a:gd name="connsiteY488" fmla="*/ 4956357 h 6858000"/>
              <a:gd name="connsiteX489" fmla="*/ 2162835 w 7467600"/>
              <a:gd name="connsiteY489" fmla="*/ 5187853 h 6858000"/>
              <a:gd name="connsiteX490" fmla="*/ 2257167 w 7467600"/>
              <a:gd name="connsiteY490" fmla="*/ 5462123 h 6858000"/>
              <a:gd name="connsiteX491" fmla="*/ 2261598 w 7467600"/>
              <a:gd name="connsiteY491" fmla="*/ 5467998 h 6858000"/>
              <a:gd name="connsiteX492" fmla="*/ 2437177 w 7467600"/>
              <a:gd name="connsiteY492" fmla="*/ 5479608 h 6858000"/>
              <a:gd name="connsiteX493" fmla="*/ 2445247 w 7467600"/>
              <a:gd name="connsiteY493" fmla="*/ 5483476 h 6858000"/>
              <a:gd name="connsiteX494" fmla="*/ 2743626 w 7467600"/>
              <a:gd name="connsiteY494" fmla="*/ 5304819 h 6858000"/>
              <a:gd name="connsiteX495" fmla="*/ 3048102 w 7467600"/>
              <a:gd name="connsiteY495" fmla="*/ 5150595 h 6858000"/>
              <a:gd name="connsiteX496" fmla="*/ 1799414 w 7467600"/>
              <a:gd name="connsiteY496" fmla="*/ 4694732 h 6858000"/>
              <a:gd name="connsiteX497" fmla="*/ 1771735 w 7467600"/>
              <a:gd name="connsiteY497" fmla="*/ 4619929 h 6858000"/>
              <a:gd name="connsiteX498" fmla="*/ 3104273 w 7467600"/>
              <a:gd name="connsiteY498" fmla="*/ 5076159 h 6858000"/>
              <a:gd name="connsiteX499" fmla="*/ 3113245 w 7467600"/>
              <a:gd name="connsiteY499" fmla="*/ 5090705 h 6858000"/>
              <a:gd name="connsiteX500" fmla="*/ 3126294 w 7467600"/>
              <a:gd name="connsiteY500" fmla="*/ 5114400 h 6858000"/>
              <a:gd name="connsiteX501" fmla="*/ 3937433 w 7467600"/>
              <a:gd name="connsiteY501" fmla="*/ 4830473 h 6858000"/>
              <a:gd name="connsiteX502" fmla="*/ 3590475 w 7467600"/>
              <a:gd name="connsiteY502" fmla="*/ 4597974 h 6858000"/>
              <a:gd name="connsiteX503" fmla="*/ 3100264 w 7467600"/>
              <a:gd name="connsiteY503" fmla="*/ 4579845 h 6858000"/>
              <a:gd name="connsiteX504" fmla="*/ 2183576 w 7467600"/>
              <a:gd name="connsiteY504" fmla="*/ 4227150 h 6858000"/>
              <a:gd name="connsiteX505" fmla="*/ 2151029 w 7467600"/>
              <a:gd name="connsiteY505" fmla="*/ 4146947 h 6858000"/>
              <a:gd name="connsiteX506" fmla="*/ 3563434 w 7467600"/>
              <a:gd name="connsiteY506" fmla="*/ 4469115 h 6858000"/>
              <a:gd name="connsiteX507" fmla="*/ 3177952 w 7467600"/>
              <a:gd name="connsiteY507" fmla="*/ 3657386 h 6858000"/>
              <a:gd name="connsiteX508" fmla="*/ 3189263 w 7467600"/>
              <a:gd name="connsiteY508" fmla="*/ 3625726 h 6858000"/>
              <a:gd name="connsiteX509" fmla="*/ 3560912 w 7467600"/>
              <a:gd name="connsiteY509" fmla="*/ 4079863 h 6858000"/>
              <a:gd name="connsiteX510" fmla="*/ 3626636 w 7467600"/>
              <a:gd name="connsiteY510" fmla="*/ 4512230 h 6858000"/>
              <a:gd name="connsiteX511" fmla="*/ 3653088 w 7467600"/>
              <a:gd name="connsiteY511" fmla="*/ 4521417 h 6858000"/>
              <a:gd name="connsiteX512" fmla="*/ 3988128 w 7467600"/>
              <a:gd name="connsiteY512" fmla="*/ 4817267 h 6858000"/>
              <a:gd name="connsiteX513" fmla="*/ 4830582 w 7467600"/>
              <a:gd name="connsiteY513" fmla="*/ 4676000 h 6858000"/>
              <a:gd name="connsiteX514" fmla="*/ 4830100 w 7467600"/>
              <a:gd name="connsiteY514" fmla="*/ 4675554 h 6858000"/>
              <a:gd name="connsiteX515" fmla="*/ 4036318 w 7467600"/>
              <a:gd name="connsiteY515" fmla="*/ 4147013 h 6858000"/>
              <a:gd name="connsiteX516" fmla="*/ 3432098 w 7467600"/>
              <a:gd name="connsiteY516" fmla="*/ 3537312 h 6858000"/>
              <a:gd name="connsiteX517" fmla="*/ 3446761 w 7467600"/>
              <a:gd name="connsiteY517" fmla="*/ 3461278 h 6858000"/>
              <a:gd name="connsiteX518" fmla="*/ 4419733 w 7467600"/>
              <a:gd name="connsiteY518" fmla="*/ 3963555 h 6858000"/>
              <a:gd name="connsiteX519" fmla="*/ 4781371 w 7467600"/>
              <a:gd name="connsiteY519" fmla="*/ 4458604 h 6858000"/>
              <a:gd name="connsiteX520" fmla="*/ 4780440 w 7467600"/>
              <a:gd name="connsiteY520" fmla="*/ 4470290 h 6858000"/>
              <a:gd name="connsiteX521" fmla="*/ 4898954 w 7467600"/>
              <a:gd name="connsiteY521" fmla="*/ 4662092 h 6858000"/>
              <a:gd name="connsiteX522" fmla="*/ 4900699 w 7467600"/>
              <a:gd name="connsiteY522" fmla="*/ 4670867 h 6858000"/>
              <a:gd name="connsiteX523" fmla="*/ 5714511 w 7467600"/>
              <a:gd name="connsiteY523" fmla="*/ 4663483 h 6858000"/>
              <a:gd name="connsiteX524" fmla="*/ 5464793 w 7467600"/>
              <a:gd name="connsiteY524" fmla="*/ 4393556 h 6858000"/>
              <a:gd name="connsiteX525" fmla="*/ 5461897 w 7467600"/>
              <a:gd name="connsiteY525" fmla="*/ 4390879 h 6858000"/>
              <a:gd name="connsiteX526" fmla="*/ 4294126 w 7467600"/>
              <a:gd name="connsiteY526" fmla="*/ 3303048 h 6858000"/>
              <a:gd name="connsiteX527" fmla="*/ 4305321 w 7467600"/>
              <a:gd name="connsiteY527" fmla="*/ 3256953 h 6858000"/>
              <a:gd name="connsiteX528" fmla="*/ 4949299 w 7467600"/>
              <a:gd name="connsiteY528" fmla="*/ 3766336 h 6858000"/>
              <a:gd name="connsiteX529" fmla="*/ 5291452 w 7467600"/>
              <a:gd name="connsiteY529" fmla="*/ 4076801 h 6858000"/>
              <a:gd name="connsiteX530" fmla="*/ 5434998 w 7467600"/>
              <a:gd name="connsiteY530" fmla="*/ 4254100 h 6858000"/>
              <a:gd name="connsiteX531" fmla="*/ 5351015 w 7467600"/>
              <a:gd name="connsiteY531" fmla="*/ 3760989 h 6858000"/>
              <a:gd name="connsiteX532" fmla="*/ 5413780 w 7467600"/>
              <a:gd name="connsiteY532" fmla="*/ 2966265 h 6858000"/>
              <a:gd name="connsiteX533" fmla="*/ 5425627 w 7467600"/>
              <a:gd name="connsiteY533" fmla="*/ 2954192 h 6858000"/>
              <a:gd name="connsiteX534" fmla="*/ 6604735 w 7467600"/>
              <a:gd name="connsiteY534" fmla="*/ 2041381 h 6858000"/>
              <a:gd name="connsiteX535" fmla="*/ 7204487 w 7467600"/>
              <a:gd name="connsiteY535" fmla="*/ 2742112 h 6858000"/>
              <a:gd name="connsiteX536" fmla="*/ 7131592 w 7467600"/>
              <a:gd name="connsiteY536" fmla="*/ 2672096 h 6858000"/>
              <a:gd name="connsiteX537" fmla="*/ 6996344 w 7467600"/>
              <a:gd name="connsiteY537" fmla="*/ 2518310 h 6858000"/>
              <a:gd name="connsiteX538" fmla="*/ 6735495 w 7467600"/>
              <a:gd name="connsiteY538" fmla="*/ 2196890 h 6858000"/>
              <a:gd name="connsiteX539" fmla="*/ 6721901 w 7467600"/>
              <a:gd name="connsiteY539" fmla="*/ 2179274 h 6858000"/>
              <a:gd name="connsiteX540" fmla="*/ 6604735 w 7467600"/>
              <a:gd name="connsiteY540" fmla="*/ 2041381 h 6858000"/>
              <a:gd name="connsiteX541" fmla="*/ 6591670 w 7467600"/>
              <a:gd name="connsiteY541" fmla="*/ 1988277 h 6858000"/>
              <a:gd name="connsiteX542" fmla="*/ 6747349 w 7467600"/>
              <a:gd name="connsiteY542" fmla="*/ 2160069 h 6858000"/>
              <a:gd name="connsiteX543" fmla="*/ 6760943 w 7467600"/>
              <a:gd name="connsiteY543" fmla="*/ 2177686 h 6858000"/>
              <a:gd name="connsiteX544" fmla="*/ 7021065 w 7467600"/>
              <a:gd name="connsiteY544" fmla="*/ 2498102 h 6858000"/>
              <a:gd name="connsiteX545" fmla="*/ 7155223 w 7467600"/>
              <a:gd name="connsiteY545" fmla="*/ 2650386 h 6858000"/>
              <a:gd name="connsiteX546" fmla="*/ 7203167 w 7467600"/>
              <a:gd name="connsiteY546" fmla="*/ 2697288 h 6858000"/>
              <a:gd name="connsiteX547" fmla="*/ 6937703 w 7467600"/>
              <a:gd name="connsiteY547" fmla="*/ 2321981 h 6858000"/>
              <a:gd name="connsiteX548" fmla="*/ 6591670 w 7467600"/>
              <a:gd name="connsiteY548" fmla="*/ 1988277 h 6858000"/>
              <a:gd name="connsiteX549" fmla="*/ 5798671 w 7467600"/>
              <a:gd name="connsiteY549" fmla="*/ 1981601 h 6858000"/>
              <a:gd name="connsiteX550" fmla="*/ 5754709 w 7467600"/>
              <a:gd name="connsiteY550" fmla="*/ 2071454 h 6858000"/>
              <a:gd name="connsiteX551" fmla="*/ 5763044 w 7467600"/>
              <a:gd name="connsiteY551" fmla="*/ 2842206 h 6858000"/>
              <a:gd name="connsiteX552" fmla="*/ 5764974 w 7467600"/>
              <a:gd name="connsiteY552" fmla="*/ 2799609 h 6858000"/>
              <a:gd name="connsiteX553" fmla="*/ 5767665 w 7467600"/>
              <a:gd name="connsiteY553" fmla="*/ 2666409 h 6858000"/>
              <a:gd name="connsiteX554" fmla="*/ 5763055 w 7467600"/>
              <a:gd name="connsiteY554" fmla="*/ 2579705 h 6858000"/>
              <a:gd name="connsiteX555" fmla="*/ 5758079 w 7467600"/>
              <a:gd name="connsiteY555" fmla="*/ 2492508 h 6858000"/>
              <a:gd name="connsiteX556" fmla="*/ 5779325 w 7467600"/>
              <a:gd name="connsiteY556" fmla="*/ 2197069 h 6858000"/>
              <a:gd name="connsiteX557" fmla="*/ 5798671 w 7467600"/>
              <a:gd name="connsiteY557" fmla="*/ 1981601 h 6858000"/>
              <a:gd name="connsiteX558" fmla="*/ 5829202 w 7467600"/>
              <a:gd name="connsiteY558" fmla="*/ 1971679 h 6858000"/>
              <a:gd name="connsiteX559" fmla="*/ 5809558 w 7467600"/>
              <a:gd name="connsiteY559" fmla="*/ 2198043 h 6858000"/>
              <a:gd name="connsiteX560" fmla="*/ 5788653 w 7467600"/>
              <a:gd name="connsiteY560" fmla="*/ 2489430 h 6858000"/>
              <a:gd name="connsiteX561" fmla="*/ 5793439 w 7467600"/>
              <a:gd name="connsiteY561" fmla="*/ 2575235 h 6858000"/>
              <a:gd name="connsiteX562" fmla="*/ 5796837 w 7467600"/>
              <a:gd name="connsiteY562" fmla="*/ 2637633 h 6858000"/>
              <a:gd name="connsiteX563" fmla="*/ 5818614 w 7467600"/>
              <a:gd name="connsiteY563" fmla="*/ 2473055 h 6858000"/>
              <a:gd name="connsiteX564" fmla="*/ 5829202 w 7467600"/>
              <a:gd name="connsiteY564" fmla="*/ 1971679 h 6858000"/>
              <a:gd name="connsiteX565" fmla="*/ 5911389 w 7467600"/>
              <a:gd name="connsiteY565" fmla="*/ 1898371 h 6858000"/>
              <a:gd name="connsiteX566" fmla="*/ 6237627 w 7467600"/>
              <a:gd name="connsiteY566" fmla="*/ 2231921 h 6858000"/>
              <a:gd name="connsiteX567" fmla="*/ 5911389 w 7467600"/>
              <a:gd name="connsiteY567" fmla="*/ 1898371 h 6858000"/>
              <a:gd name="connsiteX568" fmla="*/ 6944437 w 7467600"/>
              <a:gd name="connsiteY568" fmla="*/ 1575402 h 6858000"/>
              <a:gd name="connsiteX569" fmla="*/ 6304730 w 7467600"/>
              <a:gd name="connsiteY569" fmla="*/ 1766654 h 6858000"/>
              <a:gd name="connsiteX570" fmla="*/ 6944437 w 7467600"/>
              <a:gd name="connsiteY570" fmla="*/ 1575402 h 6858000"/>
              <a:gd name="connsiteX571" fmla="*/ 7019523 w 7467600"/>
              <a:gd name="connsiteY571" fmla="*/ 1519450 h 6858000"/>
              <a:gd name="connsiteX572" fmla="*/ 6298091 w 7467600"/>
              <a:gd name="connsiteY572" fmla="*/ 1737122 h 6858000"/>
              <a:gd name="connsiteX573" fmla="*/ 7019523 w 7467600"/>
              <a:gd name="connsiteY573" fmla="*/ 1519450 h 6858000"/>
              <a:gd name="connsiteX574" fmla="*/ 2399523 w 7467600"/>
              <a:gd name="connsiteY574" fmla="*/ 1428234 h 6858000"/>
              <a:gd name="connsiteX575" fmla="*/ 2224982 w 7467600"/>
              <a:gd name="connsiteY575" fmla="*/ 1826201 h 6858000"/>
              <a:gd name="connsiteX576" fmla="*/ 2096099 w 7467600"/>
              <a:gd name="connsiteY576" fmla="*/ 2345900 h 6858000"/>
              <a:gd name="connsiteX577" fmla="*/ 2283317 w 7467600"/>
              <a:gd name="connsiteY577" fmla="*/ 1796925 h 6858000"/>
              <a:gd name="connsiteX578" fmla="*/ 2399523 w 7467600"/>
              <a:gd name="connsiteY578" fmla="*/ 1428234 h 6858000"/>
              <a:gd name="connsiteX579" fmla="*/ 2448558 w 7467600"/>
              <a:gd name="connsiteY579" fmla="*/ 1373435 h 6858000"/>
              <a:gd name="connsiteX580" fmla="*/ 2312521 w 7467600"/>
              <a:gd name="connsiteY580" fmla="*/ 1806140 h 6858000"/>
              <a:gd name="connsiteX581" fmla="*/ 2127533 w 7467600"/>
              <a:gd name="connsiteY581" fmla="*/ 2348380 h 6858000"/>
              <a:gd name="connsiteX582" fmla="*/ 2358080 w 7467600"/>
              <a:gd name="connsiteY582" fmla="*/ 1866134 h 6858000"/>
              <a:gd name="connsiteX583" fmla="*/ 2407436 w 7467600"/>
              <a:gd name="connsiteY583" fmla="*/ 1651070 h 6858000"/>
              <a:gd name="connsiteX584" fmla="*/ 2448558 w 7467600"/>
              <a:gd name="connsiteY584" fmla="*/ 1373435 h 6858000"/>
              <a:gd name="connsiteX585" fmla="*/ 278707 w 7467600"/>
              <a:gd name="connsiteY585" fmla="*/ 1352270 h 6858000"/>
              <a:gd name="connsiteX586" fmla="*/ 321570 w 7467600"/>
              <a:gd name="connsiteY586" fmla="*/ 1861610 h 6858000"/>
              <a:gd name="connsiteX587" fmla="*/ 294281 w 7467600"/>
              <a:gd name="connsiteY587" fmla="*/ 1440658 h 6858000"/>
              <a:gd name="connsiteX588" fmla="*/ 278707 w 7467600"/>
              <a:gd name="connsiteY588" fmla="*/ 1352270 h 6858000"/>
              <a:gd name="connsiteX589" fmla="*/ 1423821 w 7467600"/>
              <a:gd name="connsiteY589" fmla="*/ 1351958 h 6858000"/>
              <a:gd name="connsiteX590" fmla="*/ 1638521 w 7467600"/>
              <a:gd name="connsiteY590" fmla="*/ 1908470 h 6858000"/>
              <a:gd name="connsiteX591" fmla="*/ 1754199 w 7467600"/>
              <a:gd name="connsiteY591" fmla="*/ 2149284 h 6858000"/>
              <a:gd name="connsiteX592" fmla="*/ 1908359 w 7467600"/>
              <a:gd name="connsiteY592" fmla="*/ 2364988 h 6858000"/>
              <a:gd name="connsiteX593" fmla="*/ 1647661 w 7467600"/>
              <a:gd name="connsiteY593" fmla="*/ 1825945 h 6858000"/>
              <a:gd name="connsiteX594" fmla="*/ 1423821 w 7467600"/>
              <a:gd name="connsiteY594" fmla="*/ 1351958 h 6858000"/>
              <a:gd name="connsiteX595" fmla="*/ 1431890 w 7467600"/>
              <a:gd name="connsiteY595" fmla="*/ 1306475 h 6858000"/>
              <a:gd name="connsiteX596" fmla="*/ 1507597 w 7467600"/>
              <a:gd name="connsiteY596" fmla="*/ 1446132 h 6858000"/>
              <a:gd name="connsiteX597" fmla="*/ 1674586 w 7467600"/>
              <a:gd name="connsiteY597" fmla="*/ 1813832 h 6858000"/>
              <a:gd name="connsiteX598" fmla="*/ 1815950 w 7467600"/>
              <a:gd name="connsiteY598" fmla="*/ 2128564 h 6858000"/>
              <a:gd name="connsiteX599" fmla="*/ 1984242 w 7467600"/>
              <a:gd name="connsiteY599" fmla="*/ 2430829 h 6858000"/>
              <a:gd name="connsiteX600" fmla="*/ 2014023 w 7467600"/>
              <a:gd name="connsiteY600" fmla="*/ 2450995 h 6858000"/>
              <a:gd name="connsiteX601" fmla="*/ 1747337 w 7467600"/>
              <a:gd name="connsiteY601" fmla="*/ 1855264 h 6858000"/>
              <a:gd name="connsiteX602" fmla="*/ 1533749 w 7467600"/>
              <a:gd name="connsiteY602" fmla="*/ 1478656 h 6858000"/>
              <a:gd name="connsiteX603" fmla="*/ 1431890 w 7467600"/>
              <a:gd name="connsiteY603" fmla="*/ 1306475 h 6858000"/>
              <a:gd name="connsiteX604" fmla="*/ 5052692 w 7467600"/>
              <a:gd name="connsiteY604" fmla="*/ 1292994 h 6858000"/>
              <a:gd name="connsiteX605" fmla="*/ 5200661 w 7467600"/>
              <a:gd name="connsiteY605" fmla="*/ 1635186 h 6858000"/>
              <a:gd name="connsiteX606" fmla="*/ 5297138 w 7467600"/>
              <a:gd name="connsiteY606" fmla="*/ 1906351 h 6858000"/>
              <a:gd name="connsiteX607" fmla="*/ 5052692 w 7467600"/>
              <a:gd name="connsiteY607" fmla="*/ 1292994 h 6858000"/>
              <a:gd name="connsiteX608" fmla="*/ 5009948 w 7467600"/>
              <a:gd name="connsiteY608" fmla="*/ 1273619 h 6858000"/>
              <a:gd name="connsiteX609" fmla="*/ 5121777 w 7467600"/>
              <a:gd name="connsiteY609" fmla="*/ 1654213 h 6858000"/>
              <a:gd name="connsiteX610" fmla="*/ 5293545 w 7467600"/>
              <a:gd name="connsiteY610" fmla="*/ 2072247 h 6858000"/>
              <a:gd name="connsiteX611" fmla="*/ 5294042 w 7467600"/>
              <a:gd name="connsiteY611" fmla="*/ 2065019 h 6858000"/>
              <a:gd name="connsiteX612" fmla="*/ 5171936 w 7467600"/>
              <a:gd name="connsiteY612" fmla="*/ 1647613 h 6858000"/>
              <a:gd name="connsiteX613" fmla="*/ 5009948 w 7467600"/>
              <a:gd name="connsiteY613" fmla="*/ 1273619 h 6858000"/>
              <a:gd name="connsiteX614" fmla="*/ 655236 w 7467600"/>
              <a:gd name="connsiteY614" fmla="*/ 1268632 h 6858000"/>
              <a:gd name="connsiteX615" fmla="*/ 839521 w 7467600"/>
              <a:gd name="connsiteY615" fmla="*/ 1685315 h 6858000"/>
              <a:gd name="connsiteX616" fmla="*/ 1109416 w 7467600"/>
              <a:gd name="connsiteY616" fmla="*/ 2061663 h 6858000"/>
              <a:gd name="connsiteX617" fmla="*/ 1298300 w 7467600"/>
              <a:gd name="connsiteY617" fmla="*/ 2247742 h 6858000"/>
              <a:gd name="connsiteX618" fmla="*/ 1125871 w 7467600"/>
              <a:gd name="connsiteY618" fmla="*/ 1989513 h 6858000"/>
              <a:gd name="connsiteX619" fmla="*/ 981574 w 7467600"/>
              <a:gd name="connsiteY619" fmla="*/ 1783157 h 6858000"/>
              <a:gd name="connsiteX620" fmla="*/ 922198 w 7467600"/>
              <a:gd name="connsiteY620" fmla="*/ 1677437 h 6858000"/>
              <a:gd name="connsiteX621" fmla="*/ 869293 w 7467600"/>
              <a:gd name="connsiteY621" fmla="*/ 1583214 h 6858000"/>
              <a:gd name="connsiteX622" fmla="*/ 751431 w 7467600"/>
              <a:gd name="connsiteY622" fmla="*/ 1405731 h 6858000"/>
              <a:gd name="connsiteX623" fmla="*/ 655236 w 7467600"/>
              <a:gd name="connsiteY623" fmla="*/ 1268632 h 6858000"/>
              <a:gd name="connsiteX624" fmla="*/ 6516292 w 7467600"/>
              <a:gd name="connsiteY624" fmla="*/ 1263064 h 6858000"/>
              <a:gd name="connsiteX625" fmla="*/ 5736320 w 7467600"/>
              <a:gd name="connsiteY625" fmla="*/ 1501803 h 6858000"/>
              <a:gd name="connsiteX626" fmla="*/ 6516292 w 7467600"/>
              <a:gd name="connsiteY626" fmla="*/ 1263064 h 6858000"/>
              <a:gd name="connsiteX627" fmla="*/ 291466 w 7467600"/>
              <a:gd name="connsiteY627" fmla="*/ 1250369 h 6858000"/>
              <a:gd name="connsiteX628" fmla="*/ 323180 w 7467600"/>
              <a:gd name="connsiteY628" fmla="*/ 1435283 h 6858000"/>
              <a:gd name="connsiteX629" fmla="*/ 349381 w 7467600"/>
              <a:gd name="connsiteY629" fmla="*/ 1875041 h 6858000"/>
              <a:gd name="connsiteX630" fmla="*/ 374363 w 7467600"/>
              <a:gd name="connsiteY630" fmla="*/ 1506494 h 6858000"/>
              <a:gd name="connsiteX631" fmla="*/ 302168 w 7467600"/>
              <a:gd name="connsiteY631" fmla="*/ 1274495 h 6858000"/>
              <a:gd name="connsiteX632" fmla="*/ 291466 w 7467600"/>
              <a:gd name="connsiteY632" fmla="*/ 1250369 h 6858000"/>
              <a:gd name="connsiteX633" fmla="*/ 678222 w 7467600"/>
              <a:gd name="connsiteY633" fmla="*/ 1248670 h 6858000"/>
              <a:gd name="connsiteX634" fmla="*/ 775536 w 7467600"/>
              <a:gd name="connsiteY634" fmla="*/ 1388015 h 6858000"/>
              <a:gd name="connsiteX635" fmla="*/ 894529 w 7467600"/>
              <a:gd name="connsiteY635" fmla="*/ 1567739 h 6858000"/>
              <a:gd name="connsiteX636" fmla="*/ 948000 w 7467600"/>
              <a:gd name="connsiteY636" fmla="*/ 1663088 h 6858000"/>
              <a:gd name="connsiteX637" fmla="*/ 1006812 w 7467600"/>
              <a:gd name="connsiteY637" fmla="*/ 1767683 h 6858000"/>
              <a:gd name="connsiteX638" fmla="*/ 1149133 w 7467600"/>
              <a:gd name="connsiteY638" fmla="*/ 1971513 h 6858000"/>
              <a:gd name="connsiteX639" fmla="*/ 1333952 w 7467600"/>
              <a:gd name="connsiteY639" fmla="*/ 2251620 h 6858000"/>
              <a:gd name="connsiteX640" fmla="*/ 1337329 w 7467600"/>
              <a:gd name="connsiteY640" fmla="*/ 2258350 h 6858000"/>
              <a:gd name="connsiteX641" fmla="*/ 1014726 w 7467600"/>
              <a:gd name="connsiteY641" fmla="*/ 1615556 h 6858000"/>
              <a:gd name="connsiteX642" fmla="*/ 678222 w 7467600"/>
              <a:gd name="connsiteY642" fmla="*/ 1248670 h 6858000"/>
              <a:gd name="connsiteX643" fmla="*/ 6691602 w 7467600"/>
              <a:gd name="connsiteY643" fmla="*/ 1140573 h 6858000"/>
              <a:gd name="connsiteX644" fmla="*/ 6571100 w 7467600"/>
              <a:gd name="connsiteY644" fmla="*/ 1183662 h 6858000"/>
              <a:gd name="connsiteX645" fmla="*/ 6241687 w 7467600"/>
              <a:gd name="connsiteY645" fmla="*/ 1257600 h 6858000"/>
              <a:gd name="connsiteX646" fmla="*/ 5693009 w 7467600"/>
              <a:gd name="connsiteY646" fmla="*/ 1478256 h 6858000"/>
              <a:gd name="connsiteX647" fmla="*/ 6548420 w 7467600"/>
              <a:gd name="connsiteY647" fmla="*/ 1214599 h 6858000"/>
              <a:gd name="connsiteX648" fmla="*/ 6605473 w 7467600"/>
              <a:gd name="connsiteY648" fmla="*/ 1184686 h 6858000"/>
              <a:gd name="connsiteX649" fmla="*/ 6691602 w 7467600"/>
              <a:gd name="connsiteY649" fmla="*/ 1140573 h 6858000"/>
              <a:gd name="connsiteX650" fmla="*/ 4002475 w 7467600"/>
              <a:gd name="connsiteY650" fmla="*/ 1037802 h 6858000"/>
              <a:gd name="connsiteX651" fmla="*/ 4000324 w 7467600"/>
              <a:gd name="connsiteY651" fmla="*/ 1039362 h 6858000"/>
              <a:gd name="connsiteX652" fmla="*/ 4002862 w 7467600"/>
              <a:gd name="connsiteY652" fmla="*/ 1042866 h 6858000"/>
              <a:gd name="connsiteX653" fmla="*/ 4002475 w 7467600"/>
              <a:gd name="connsiteY653" fmla="*/ 1037802 h 6858000"/>
              <a:gd name="connsiteX654" fmla="*/ 506322 w 7467600"/>
              <a:gd name="connsiteY654" fmla="*/ 1020997 h 6858000"/>
              <a:gd name="connsiteX655" fmla="*/ 533068 w 7467600"/>
              <a:gd name="connsiteY655" fmla="*/ 1029409 h 6858000"/>
              <a:gd name="connsiteX656" fmla="*/ 1232525 w 7467600"/>
              <a:gd name="connsiteY656" fmla="*/ 1804675 h 6858000"/>
              <a:gd name="connsiteX657" fmla="*/ 1388858 w 7467600"/>
              <a:gd name="connsiteY657" fmla="*/ 2368011 h 6858000"/>
              <a:gd name="connsiteX658" fmla="*/ 1384098 w 7467600"/>
              <a:gd name="connsiteY658" fmla="*/ 2378125 h 6858000"/>
              <a:gd name="connsiteX659" fmla="*/ 1425393 w 7467600"/>
              <a:gd name="connsiteY659" fmla="*/ 2589124 h 6858000"/>
              <a:gd name="connsiteX660" fmla="*/ 1424001 w 7467600"/>
              <a:gd name="connsiteY660" fmla="*/ 2597541 h 6858000"/>
              <a:gd name="connsiteX661" fmla="*/ 2152729 w 7467600"/>
              <a:gd name="connsiteY661" fmla="*/ 2864487 h 6858000"/>
              <a:gd name="connsiteX662" fmla="*/ 2020609 w 7467600"/>
              <a:gd name="connsiteY662" fmla="*/ 2539671 h 6858000"/>
              <a:gd name="connsiteX663" fmla="*/ 2018920 w 7467600"/>
              <a:gd name="connsiteY663" fmla="*/ 2536309 h 6858000"/>
              <a:gd name="connsiteX664" fmla="*/ 1342441 w 7467600"/>
              <a:gd name="connsiteY664" fmla="*/ 1173017 h 6858000"/>
              <a:gd name="connsiteX665" fmla="*/ 1367925 w 7467600"/>
              <a:gd name="connsiteY665" fmla="*/ 1135648 h 6858000"/>
              <a:gd name="connsiteX666" fmla="*/ 1771401 w 7467600"/>
              <a:gd name="connsiteY666" fmla="*/ 1806673 h 6858000"/>
              <a:gd name="connsiteX667" fmla="*/ 1972385 w 7467600"/>
              <a:gd name="connsiteY667" fmla="*/ 2198735 h 6858000"/>
              <a:gd name="connsiteX668" fmla="*/ 2040892 w 7467600"/>
              <a:gd name="connsiteY668" fmla="*/ 2405205 h 6858000"/>
              <a:gd name="connsiteX669" fmla="*/ 2131689 w 7467600"/>
              <a:gd name="connsiteY669" fmla="*/ 1936926 h 6858000"/>
              <a:gd name="connsiteX670" fmla="*/ 2454820 w 7467600"/>
              <a:gd name="connsiteY670" fmla="*/ 1248808 h 6858000"/>
              <a:gd name="connsiteX671" fmla="*/ 2492512 w 7467600"/>
              <a:gd name="connsiteY671" fmla="*/ 1302920 h 6858000"/>
              <a:gd name="connsiteX672" fmla="*/ 2081216 w 7467600"/>
              <a:gd name="connsiteY672" fmla="*/ 2527513 h 6858000"/>
              <a:gd name="connsiteX673" fmla="*/ 2081211 w 7467600"/>
              <a:gd name="connsiteY673" fmla="*/ 2528916 h 6858000"/>
              <a:gd name="connsiteX674" fmla="*/ 2199067 w 7467600"/>
              <a:gd name="connsiteY674" fmla="*/ 2884061 h 6858000"/>
              <a:gd name="connsiteX675" fmla="*/ 3192586 w 7467600"/>
              <a:gd name="connsiteY675" fmla="*/ 3411496 h 6858000"/>
              <a:gd name="connsiteX676" fmla="*/ 3182620 w 7467600"/>
              <a:gd name="connsiteY676" fmla="*/ 3483279 h 6858000"/>
              <a:gd name="connsiteX677" fmla="*/ 2435119 w 7467600"/>
              <a:gd name="connsiteY677" fmla="*/ 3080173 h 6858000"/>
              <a:gd name="connsiteX678" fmla="*/ 2410152 w 7467600"/>
              <a:gd name="connsiteY678" fmla="*/ 3063751 h 6858000"/>
              <a:gd name="connsiteX679" fmla="*/ 2408099 w 7467600"/>
              <a:gd name="connsiteY679" fmla="*/ 3064403 h 6858000"/>
              <a:gd name="connsiteX680" fmla="*/ 2407218 w 7467600"/>
              <a:gd name="connsiteY680" fmla="*/ 3070324 h 6858000"/>
              <a:gd name="connsiteX681" fmla="*/ 2380138 w 7467600"/>
              <a:gd name="connsiteY681" fmla="*/ 3099341 h 6858000"/>
              <a:gd name="connsiteX682" fmla="*/ 1765923 w 7467600"/>
              <a:gd name="connsiteY682" fmla="*/ 3581043 h 6858000"/>
              <a:gd name="connsiteX683" fmla="*/ 1702258 w 7467600"/>
              <a:gd name="connsiteY683" fmla="*/ 3612286 h 6858000"/>
              <a:gd name="connsiteX684" fmla="*/ 1538370 w 7467600"/>
              <a:gd name="connsiteY684" fmla="*/ 3811804 h 6858000"/>
              <a:gd name="connsiteX685" fmla="*/ 542867 w 7467600"/>
              <a:gd name="connsiteY685" fmla="*/ 4944092 h 6858000"/>
              <a:gd name="connsiteX686" fmla="*/ 515800 w 7467600"/>
              <a:gd name="connsiteY686" fmla="*/ 4862180 h 6858000"/>
              <a:gd name="connsiteX687" fmla="*/ 909145 w 7467600"/>
              <a:gd name="connsiteY687" fmla="*/ 4199225 h 6858000"/>
              <a:gd name="connsiteX688" fmla="*/ 1214067 w 7467600"/>
              <a:gd name="connsiteY688" fmla="*/ 3908561 h 6858000"/>
              <a:gd name="connsiteX689" fmla="*/ 640967 w 7467600"/>
              <a:gd name="connsiteY689" fmla="*/ 4105601 h 6858000"/>
              <a:gd name="connsiteX690" fmla="*/ 112563 w 7467600"/>
              <a:gd name="connsiteY690" fmla="*/ 4396952 h 6858000"/>
              <a:gd name="connsiteX691" fmla="*/ 0 w 7467600"/>
              <a:gd name="connsiteY691" fmla="*/ 4466006 h 6858000"/>
              <a:gd name="connsiteX692" fmla="*/ 0 w 7467600"/>
              <a:gd name="connsiteY692" fmla="*/ 4233763 h 6858000"/>
              <a:gd name="connsiteX693" fmla="*/ 36881 w 7467600"/>
              <a:gd name="connsiteY693" fmla="*/ 4200118 h 6858000"/>
              <a:gd name="connsiteX694" fmla="*/ 910534 w 7467600"/>
              <a:gd name="connsiteY694" fmla="*/ 3629753 h 6858000"/>
              <a:gd name="connsiteX695" fmla="*/ 1578717 w 7467600"/>
              <a:gd name="connsiteY695" fmla="*/ 3575982 h 6858000"/>
              <a:gd name="connsiteX696" fmla="*/ 2338780 w 7467600"/>
              <a:gd name="connsiteY696" fmla="*/ 3033725 h 6858000"/>
              <a:gd name="connsiteX697" fmla="*/ 1807991 w 7467600"/>
              <a:gd name="connsiteY697" fmla="*/ 2807184 h 6858000"/>
              <a:gd name="connsiteX698" fmla="*/ 1416358 w 7467600"/>
              <a:gd name="connsiteY698" fmla="*/ 3112571 h 6858000"/>
              <a:gd name="connsiteX699" fmla="*/ 939066 w 7467600"/>
              <a:gd name="connsiteY699" fmla="*/ 3378798 h 6858000"/>
              <a:gd name="connsiteX700" fmla="*/ 115099 w 7467600"/>
              <a:gd name="connsiteY700" fmla="*/ 3607650 h 6858000"/>
              <a:gd name="connsiteX701" fmla="*/ 97284 w 7467600"/>
              <a:gd name="connsiteY701" fmla="*/ 3520393 h 6858000"/>
              <a:gd name="connsiteX702" fmla="*/ 922050 w 7467600"/>
              <a:gd name="connsiteY702" fmla="*/ 3074867 h 6858000"/>
              <a:gd name="connsiteX703" fmla="*/ 1405265 w 7467600"/>
              <a:gd name="connsiteY703" fmla="*/ 3016319 h 6858000"/>
              <a:gd name="connsiteX704" fmla="*/ 1407512 w 7467600"/>
              <a:gd name="connsiteY704" fmla="*/ 3018001 h 6858000"/>
              <a:gd name="connsiteX705" fmla="*/ 1726266 w 7467600"/>
              <a:gd name="connsiteY705" fmla="*/ 2777274 h 6858000"/>
              <a:gd name="connsiteX706" fmla="*/ 625390 w 7467600"/>
              <a:gd name="connsiteY706" fmla="*/ 2514541 h 6858000"/>
              <a:gd name="connsiteX707" fmla="*/ 619799 w 7467600"/>
              <a:gd name="connsiteY707" fmla="*/ 2527180 h 6858000"/>
              <a:gd name="connsiteX708" fmla="*/ 310030 w 7467600"/>
              <a:gd name="connsiteY708" fmla="*/ 2771818 h 6858000"/>
              <a:gd name="connsiteX709" fmla="*/ 173877 w 7467600"/>
              <a:gd name="connsiteY709" fmla="*/ 2937056 h 6858000"/>
              <a:gd name="connsiteX710" fmla="*/ 77889 w 7467600"/>
              <a:gd name="connsiteY710" fmla="*/ 3138440 h 6858000"/>
              <a:gd name="connsiteX711" fmla="*/ 0 w 7467600"/>
              <a:gd name="connsiteY711" fmla="*/ 3271395 h 6858000"/>
              <a:gd name="connsiteX712" fmla="*/ 0 w 7467600"/>
              <a:gd name="connsiteY712" fmla="*/ 3153002 h 6858000"/>
              <a:gd name="connsiteX713" fmla="*/ 2386 w 7467600"/>
              <a:gd name="connsiteY713" fmla="*/ 3149203 h 6858000"/>
              <a:gd name="connsiteX714" fmla="*/ 89753 w 7467600"/>
              <a:gd name="connsiteY714" fmla="*/ 2987702 h 6858000"/>
              <a:gd name="connsiteX715" fmla="*/ 76869 w 7467600"/>
              <a:gd name="connsiteY715" fmla="*/ 3005404 h 6858000"/>
              <a:gd name="connsiteX716" fmla="*/ 32049 w 7467600"/>
              <a:gd name="connsiteY716" fmla="*/ 3065814 h 6858000"/>
              <a:gd name="connsiteX717" fmla="*/ 0 w 7467600"/>
              <a:gd name="connsiteY717" fmla="*/ 3108744 h 6858000"/>
              <a:gd name="connsiteX718" fmla="*/ 0 w 7467600"/>
              <a:gd name="connsiteY718" fmla="*/ 3058059 h 6858000"/>
              <a:gd name="connsiteX719" fmla="*/ 7610 w 7467600"/>
              <a:gd name="connsiteY719" fmla="*/ 3047889 h 6858000"/>
              <a:gd name="connsiteX720" fmla="*/ 52419 w 7467600"/>
              <a:gd name="connsiteY720" fmla="*/ 2987479 h 6858000"/>
              <a:gd name="connsiteX721" fmla="*/ 59142 w 7467600"/>
              <a:gd name="connsiteY721" fmla="*/ 2978488 h 6858000"/>
              <a:gd name="connsiteX722" fmla="*/ 0 w 7467600"/>
              <a:gd name="connsiteY722" fmla="*/ 3015334 h 6858000"/>
              <a:gd name="connsiteX723" fmla="*/ 0 w 7467600"/>
              <a:gd name="connsiteY723" fmla="*/ 2914286 h 6858000"/>
              <a:gd name="connsiteX724" fmla="*/ 36383 w 7467600"/>
              <a:gd name="connsiteY724" fmla="*/ 2901128 h 6858000"/>
              <a:gd name="connsiteX725" fmla="*/ 156329 w 7467600"/>
              <a:gd name="connsiteY725" fmla="*/ 2840533 h 6858000"/>
              <a:gd name="connsiteX726" fmla="*/ 358355 w 7467600"/>
              <a:gd name="connsiteY726" fmla="*/ 2620471 h 6858000"/>
              <a:gd name="connsiteX727" fmla="*/ 510577 w 7467600"/>
              <a:gd name="connsiteY727" fmla="*/ 2501244 h 6858000"/>
              <a:gd name="connsiteX728" fmla="*/ 211967 w 7467600"/>
              <a:gd name="connsiteY728" fmla="*/ 2479171 h 6858000"/>
              <a:gd name="connsiteX729" fmla="*/ 0 w 7467600"/>
              <a:gd name="connsiteY729" fmla="*/ 2476398 h 6858000"/>
              <a:gd name="connsiteX730" fmla="*/ 0 w 7467600"/>
              <a:gd name="connsiteY730" fmla="*/ 2389189 h 6858000"/>
              <a:gd name="connsiteX731" fmla="*/ 103062 w 7467600"/>
              <a:gd name="connsiteY731" fmla="*/ 2389518 h 6858000"/>
              <a:gd name="connsiteX732" fmla="*/ 510734 w 7467600"/>
              <a:gd name="connsiteY732" fmla="*/ 2416201 h 6858000"/>
              <a:gd name="connsiteX733" fmla="*/ 279257 w 7467600"/>
              <a:gd name="connsiteY733" fmla="*/ 2092102 h 6858000"/>
              <a:gd name="connsiteX734" fmla="*/ 65265 w 7467600"/>
              <a:gd name="connsiteY734" fmla="*/ 2006049 h 6858000"/>
              <a:gd name="connsiteX735" fmla="*/ 0 w 7467600"/>
              <a:gd name="connsiteY735" fmla="*/ 1982532 h 6858000"/>
              <a:gd name="connsiteX736" fmla="*/ 0 w 7467600"/>
              <a:gd name="connsiteY736" fmla="*/ 1912789 h 6858000"/>
              <a:gd name="connsiteX737" fmla="*/ 97460 w 7467600"/>
              <a:gd name="connsiteY737" fmla="*/ 1953725 h 6858000"/>
              <a:gd name="connsiteX738" fmla="*/ 221272 w 7467600"/>
              <a:gd name="connsiteY738" fmla="*/ 1980766 h 6858000"/>
              <a:gd name="connsiteX739" fmla="*/ 116765 w 7467600"/>
              <a:gd name="connsiteY739" fmla="*/ 1911033 h 6858000"/>
              <a:gd name="connsiteX740" fmla="*/ 16405 w 7467600"/>
              <a:gd name="connsiteY740" fmla="*/ 1803412 h 6858000"/>
              <a:gd name="connsiteX741" fmla="*/ 0 w 7467600"/>
              <a:gd name="connsiteY741" fmla="*/ 1784777 h 6858000"/>
              <a:gd name="connsiteX742" fmla="*/ 0 w 7467600"/>
              <a:gd name="connsiteY742" fmla="*/ 1740082 h 6858000"/>
              <a:gd name="connsiteX743" fmla="*/ 39394 w 7467600"/>
              <a:gd name="connsiteY743" fmla="*/ 1784856 h 6858000"/>
              <a:gd name="connsiteX744" fmla="*/ 135813 w 7467600"/>
              <a:gd name="connsiteY744" fmla="*/ 1888838 h 6858000"/>
              <a:gd name="connsiteX745" fmla="*/ 242575 w 7467600"/>
              <a:gd name="connsiteY745" fmla="*/ 1958841 h 6858000"/>
              <a:gd name="connsiteX746" fmla="*/ 82197 w 7467600"/>
              <a:gd name="connsiteY746" fmla="*/ 1754826 h 6858000"/>
              <a:gd name="connsiteX747" fmla="*/ 0 w 7467600"/>
              <a:gd name="connsiteY747" fmla="*/ 1679650 h 6858000"/>
              <a:gd name="connsiteX748" fmla="*/ 0 w 7467600"/>
              <a:gd name="connsiteY748" fmla="*/ 1602463 h 6858000"/>
              <a:gd name="connsiteX749" fmla="*/ 84689 w 7467600"/>
              <a:gd name="connsiteY749" fmla="*/ 1677442 h 6858000"/>
              <a:gd name="connsiteX750" fmla="*/ 298437 w 7467600"/>
              <a:gd name="connsiteY750" fmla="*/ 1968019 h 6858000"/>
              <a:gd name="connsiteX751" fmla="*/ 227269 w 7467600"/>
              <a:gd name="connsiteY751" fmla="*/ 1114064 h 6858000"/>
              <a:gd name="connsiteX752" fmla="*/ 248003 w 7467600"/>
              <a:gd name="connsiteY752" fmla="*/ 1089613 h 6858000"/>
              <a:gd name="connsiteX753" fmla="*/ 427020 w 7467600"/>
              <a:gd name="connsiteY753" fmla="*/ 1619803 h 6858000"/>
              <a:gd name="connsiteX754" fmla="*/ 340345 w 7467600"/>
              <a:gd name="connsiteY754" fmla="*/ 2027739 h 6858000"/>
              <a:gd name="connsiteX755" fmla="*/ 360865 w 7467600"/>
              <a:gd name="connsiteY755" fmla="*/ 2044827 h 6858000"/>
              <a:gd name="connsiteX756" fmla="*/ 560414 w 7467600"/>
              <a:gd name="connsiteY756" fmla="*/ 2421457 h 6858000"/>
              <a:gd name="connsiteX757" fmla="*/ 1359703 w 7467600"/>
              <a:gd name="connsiteY757" fmla="*/ 2578554 h 6858000"/>
              <a:gd name="connsiteX758" fmla="*/ 1359422 w 7467600"/>
              <a:gd name="connsiteY758" fmla="*/ 2577994 h 6858000"/>
              <a:gd name="connsiteX759" fmla="*/ 828701 w 7467600"/>
              <a:gd name="connsiteY759" fmla="*/ 1839520 h 6858000"/>
              <a:gd name="connsiteX760" fmla="*/ 494427 w 7467600"/>
              <a:gd name="connsiteY760" fmla="*/ 1092333 h 6858000"/>
              <a:gd name="connsiteX761" fmla="*/ 506322 w 7467600"/>
              <a:gd name="connsiteY761" fmla="*/ 1020997 h 6858000"/>
              <a:gd name="connsiteX762" fmla="*/ 4570198 w 7467600"/>
              <a:gd name="connsiteY762" fmla="*/ 978081 h 6858000"/>
              <a:gd name="connsiteX763" fmla="*/ 4523691 w 7467600"/>
              <a:gd name="connsiteY763" fmla="*/ 1127776 h 6858000"/>
              <a:gd name="connsiteX764" fmla="*/ 4509875 w 7467600"/>
              <a:gd name="connsiteY764" fmla="*/ 1167552 h 6858000"/>
              <a:gd name="connsiteX765" fmla="*/ 4478168 w 7467600"/>
              <a:gd name="connsiteY765" fmla="*/ 1260735 h 6858000"/>
              <a:gd name="connsiteX766" fmla="*/ 4409309 w 7467600"/>
              <a:gd name="connsiteY766" fmla="*/ 1666996 h 6858000"/>
              <a:gd name="connsiteX767" fmla="*/ 4370031 w 7467600"/>
              <a:gd name="connsiteY767" fmla="*/ 1955666 h 6858000"/>
              <a:gd name="connsiteX768" fmla="*/ 4570198 w 7467600"/>
              <a:gd name="connsiteY768" fmla="*/ 978081 h 6858000"/>
              <a:gd name="connsiteX769" fmla="*/ 4557898 w 7467600"/>
              <a:gd name="connsiteY769" fmla="*/ 900011 h 6858000"/>
              <a:gd name="connsiteX770" fmla="*/ 4344840 w 7467600"/>
              <a:gd name="connsiteY770" fmla="*/ 1922038 h 6858000"/>
              <a:gd name="connsiteX771" fmla="*/ 4378710 w 7467600"/>
              <a:gd name="connsiteY771" fmla="*/ 1665516 h 6858000"/>
              <a:gd name="connsiteX772" fmla="*/ 4448798 w 7467600"/>
              <a:gd name="connsiteY772" fmla="*/ 1253024 h 6858000"/>
              <a:gd name="connsiteX773" fmla="*/ 4480315 w 7467600"/>
              <a:gd name="connsiteY773" fmla="*/ 1158454 h 6858000"/>
              <a:gd name="connsiteX774" fmla="*/ 4494133 w 7467600"/>
              <a:gd name="connsiteY774" fmla="*/ 1118676 h 6858000"/>
              <a:gd name="connsiteX775" fmla="*/ 4557898 w 7467600"/>
              <a:gd name="connsiteY775" fmla="*/ 900011 h 6858000"/>
              <a:gd name="connsiteX776" fmla="*/ 5870151 w 7467600"/>
              <a:gd name="connsiteY776" fmla="*/ 898890 h 6858000"/>
              <a:gd name="connsiteX777" fmla="*/ 5861335 w 7467600"/>
              <a:gd name="connsiteY777" fmla="*/ 899177 h 6858000"/>
              <a:gd name="connsiteX778" fmla="*/ 5843702 w 7467600"/>
              <a:gd name="connsiteY778" fmla="*/ 899748 h 6858000"/>
              <a:gd name="connsiteX779" fmla="*/ 5651107 w 7467600"/>
              <a:gd name="connsiteY779" fmla="*/ 920306 h 6858000"/>
              <a:gd name="connsiteX780" fmla="*/ 5459407 w 7467600"/>
              <a:gd name="connsiteY780" fmla="*/ 940975 h 6858000"/>
              <a:gd name="connsiteX781" fmla="*/ 5374846 w 7467600"/>
              <a:gd name="connsiteY781" fmla="*/ 941988 h 6858000"/>
              <a:gd name="connsiteX782" fmla="*/ 5256105 w 7467600"/>
              <a:gd name="connsiteY782" fmla="*/ 945632 h 6858000"/>
              <a:gd name="connsiteX783" fmla="*/ 5107071 w 7467600"/>
              <a:gd name="connsiteY783" fmla="*/ 969720 h 6858000"/>
              <a:gd name="connsiteX784" fmla="*/ 4998681 w 7467600"/>
              <a:gd name="connsiteY784" fmla="*/ 988771 h 6858000"/>
              <a:gd name="connsiteX785" fmla="*/ 5870151 w 7467600"/>
              <a:gd name="connsiteY785" fmla="*/ 898890 h 6858000"/>
              <a:gd name="connsiteX786" fmla="*/ 5504425 w 7467600"/>
              <a:gd name="connsiteY786" fmla="*/ 848067 h 6858000"/>
              <a:gd name="connsiteX787" fmla="*/ 4968849 w 7467600"/>
              <a:gd name="connsiteY787" fmla="*/ 962318 h 6858000"/>
              <a:gd name="connsiteX788" fmla="*/ 5104039 w 7467600"/>
              <a:gd name="connsiteY788" fmla="*/ 940634 h 6858000"/>
              <a:gd name="connsiteX789" fmla="*/ 5256311 w 7467600"/>
              <a:gd name="connsiteY789" fmla="*/ 916490 h 6858000"/>
              <a:gd name="connsiteX790" fmla="*/ 5377381 w 7467600"/>
              <a:gd name="connsiteY790" fmla="*/ 912671 h 6858000"/>
              <a:gd name="connsiteX791" fmla="*/ 5460148 w 7467600"/>
              <a:gd name="connsiteY791" fmla="*/ 911442 h 6858000"/>
              <a:gd name="connsiteX792" fmla="*/ 5648971 w 7467600"/>
              <a:gd name="connsiteY792" fmla="*/ 891331 h 6858000"/>
              <a:gd name="connsiteX793" fmla="*/ 5844807 w 7467600"/>
              <a:gd name="connsiteY793" fmla="*/ 870718 h 6858000"/>
              <a:gd name="connsiteX794" fmla="*/ 5862975 w 7467600"/>
              <a:gd name="connsiteY794" fmla="*/ 869756 h 6858000"/>
              <a:gd name="connsiteX795" fmla="*/ 5920887 w 7467600"/>
              <a:gd name="connsiteY795" fmla="*/ 865929 h 6858000"/>
              <a:gd name="connsiteX796" fmla="*/ 5504425 w 7467600"/>
              <a:gd name="connsiteY796" fmla="*/ 848067 h 6858000"/>
              <a:gd name="connsiteX797" fmla="*/ 3607114 w 7467600"/>
              <a:gd name="connsiteY797" fmla="*/ 467441 h 6858000"/>
              <a:gd name="connsiteX798" fmla="*/ 3296242 w 7467600"/>
              <a:gd name="connsiteY798" fmla="*/ 807991 h 6858000"/>
              <a:gd name="connsiteX799" fmla="*/ 3174674 w 7467600"/>
              <a:gd name="connsiteY799" fmla="*/ 919759 h 6858000"/>
              <a:gd name="connsiteX800" fmla="*/ 3042978 w 7467600"/>
              <a:gd name="connsiteY800" fmla="*/ 1054894 h 6858000"/>
              <a:gd name="connsiteX801" fmla="*/ 2968914 w 7467600"/>
              <a:gd name="connsiteY801" fmla="*/ 1133756 h 6858000"/>
              <a:gd name="connsiteX802" fmla="*/ 3103823 w 7467600"/>
              <a:gd name="connsiteY802" fmla="*/ 1026814 h 6858000"/>
              <a:gd name="connsiteX803" fmla="*/ 3607114 w 7467600"/>
              <a:gd name="connsiteY803" fmla="*/ 467441 h 6858000"/>
              <a:gd name="connsiteX804" fmla="*/ 3744487 w 7467600"/>
              <a:gd name="connsiteY804" fmla="*/ 383136 h 6858000"/>
              <a:gd name="connsiteX805" fmla="*/ 3970213 w 7467600"/>
              <a:gd name="connsiteY805" fmla="*/ 995559 h 6858000"/>
              <a:gd name="connsiteX806" fmla="*/ 3744487 w 7467600"/>
              <a:gd name="connsiteY806" fmla="*/ 383136 h 6858000"/>
              <a:gd name="connsiteX807" fmla="*/ 3624562 w 7467600"/>
              <a:gd name="connsiteY807" fmla="*/ 367041 h 6858000"/>
              <a:gd name="connsiteX808" fmla="*/ 3489712 w 7467600"/>
              <a:gd name="connsiteY808" fmla="*/ 485386 h 6858000"/>
              <a:gd name="connsiteX809" fmla="*/ 3182994 w 7467600"/>
              <a:gd name="connsiteY809" fmla="*/ 828265 h 6858000"/>
              <a:gd name="connsiteX810" fmla="*/ 2892114 w 7467600"/>
              <a:gd name="connsiteY810" fmla="*/ 1172635 h 6858000"/>
              <a:gd name="connsiteX811" fmla="*/ 3021459 w 7467600"/>
              <a:gd name="connsiteY811" fmla="*/ 1035385 h 6858000"/>
              <a:gd name="connsiteX812" fmla="*/ 3153873 w 7467600"/>
              <a:gd name="connsiteY812" fmla="*/ 898971 h 6858000"/>
              <a:gd name="connsiteX813" fmla="*/ 3276511 w 7467600"/>
              <a:gd name="connsiteY813" fmla="*/ 786423 h 6858000"/>
              <a:gd name="connsiteX814" fmla="*/ 3584154 w 7467600"/>
              <a:gd name="connsiteY814" fmla="*/ 448218 h 6858000"/>
              <a:gd name="connsiteX815" fmla="*/ 3624562 w 7467600"/>
              <a:gd name="connsiteY815" fmla="*/ 367041 h 6858000"/>
              <a:gd name="connsiteX816" fmla="*/ 3766672 w 7467600"/>
              <a:gd name="connsiteY816" fmla="*/ 359429 h 6858000"/>
              <a:gd name="connsiteX817" fmla="*/ 3996338 w 7467600"/>
              <a:gd name="connsiteY817" fmla="*/ 968237 h 6858000"/>
              <a:gd name="connsiteX818" fmla="*/ 3766672 w 7467600"/>
              <a:gd name="connsiteY818" fmla="*/ 359429 h 6858000"/>
              <a:gd name="connsiteX819" fmla="*/ 5805386 w 7467600"/>
              <a:gd name="connsiteY819" fmla="*/ 239240 h 6858000"/>
              <a:gd name="connsiteX820" fmla="*/ 5736947 w 7467600"/>
              <a:gd name="connsiteY820" fmla="*/ 261367 h 6858000"/>
              <a:gd name="connsiteX821" fmla="*/ 5427012 w 7467600"/>
              <a:gd name="connsiteY821" fmla="*/ 311272 h 6858000"/>
              <a:gd name="connsiteX822" fmla="*/ 5147818 w 7467600"/>
              <a:gd name="connsiteY822" fmla="*/ 322112 h 6858000"/>
              <a:gd name="connsiteX823" fmla="*/ 5060854 w 7467600"/>
              <a:gd name="connsiteY823" fmla="*/ 311882 h 6858000"/>
              <a:gd name="connsiteX824" fmla="*/ 4945989 w 7467600"/>
              <a:gd name="connsiteY824" fmla="*/ 300516 h 6858000"/>
              <a:gd name="connsiteX825" fmla="*/ 5410479 w 7467600"/>
              <a:gd name="connsiteY825" fmla="*/ 348434 h 6858000"/>
              <a:gd name="connsiteX826" fmla="*/ 5805386 w 7467600"/>
              <a:gd name="connsiteY826" fmla="*/ 239240 h 6858000"/>
              <a:gd name="connsiteX827" fmla="*/ 5905192 w 7467600"/>
              <a:gd name="connsiteY827" fmla="*/ 163079 h 6858000"/>
              <a:gd name="connsiteX828" fmla="*/ 5865655 w 7467600"/>
              <a:gd name="connsiteY828" fmla="*/ 171901 h 6858000"/>
              <a:gd name="connsiteX829" fmla="*/ 5259740 w 7467600"/>
              <a:gd name="connsiteY829" fmla="*/ 257013 h 6858000"/>
              <a:gd name="connsiteX830" fmla="*/ 5208466 w 7467600"/>
              <a:gd name="connsiteY830" fmla="*/ 257550 h 6858000"/>
              <a:gd name="connsiteX831" fmla="*/ 4980204 w 7467600"/>
              <a:gd name="connsiteY831" fmla="*/ 271903 h 6858000"/>
              <a:gd name="connsiteX832" fmla="*/ 5068068 w 7467600"/>
              <a:gd name="connsiteY832" fmla="*/ 282244 h 6858000"/>
              <a:gd name="connsiteX833" fmla="*/ 5153231 w 7467600"/>
              <a:gd name="connsiteY833" fmla="*/ 292240 h 6858000"/>
              <a:gd name="connsiteX834" fmla="*/ 5426491 w 7467600"/>
              <a:gd name="connsiteY834" fmla="*/ 281128 h 6858000"/>
              <a:gd name="connsiteX835" fmla="*/ 5731212 w 7467600"/>
              <a:gd name="connsiteY835" fmla="*/ 231951 h 6858000"/>
              <a:gd name="connsiteX836" fmla="*/ 5905192 w 7467600"/>
              <a:gd name="connsiteY836" fmla="*/ 163079 h 6858000"/>
              <a:gd name="connsiteX837" fmla="*/ 5944437 w 7467600"/>
              <a:gd name="connsiteY837" fmla="*/ 113829 h 6858000"/>
              <a:gd name="connsiteX838" fmla="*/ 5825032 w 7467600"/>
              <a:gd name="connsiteY838" fmla="*/ 146405 h 6858000"/>
              <a:gd name="connsiteX839" fmla="*/ 4955599 w 7467600"/>
              <a:gd name="connsiteY839" fmla="*/ 247008 h 6858000"/>
              <a:gd name="connsiteX840" fmla="*/ 5210104 w 7467600"/>
              <a:gd name="connsiteY840" fmla="*/ 228123 h 6858000"/>
              <a:gd name="connsiteX841" fmla="*/ 5261015 w 7467600"/>
              <a:gd name="connsiteY841" fmla="*/ 227087 h 6858000"/>
              <a:gd name="connsiteX842" fmla="*/ 5861181 w 7467600"/>
              <a:gd name="connsiteY842" fmla="*/ 143093 h 6858000"/>
              <a:gd name="connsiteX843" fmla="*/ 5961252 w 7467600"/>
              <a:gd name="connsiteY843" fmla="*/ 114820 h 6858000"/>
              <a:gd name="connsiteX844" fmla="*/ 5944437 w 7467600"/>
              <a:gd name="connsiteY844" fmla="*/ 113829 h 6858000"/>
              <a:gd name="connsiteX845" fmla="*/ 3882765 w 7467600"/>
              <a:gd name="connsiteY845" fmla="*/ 0 h 6858000"/>
              <a:gd name="connsiteX846" fmla="*/ 3995099 w 7467600"/>
              <a:gd name="connsiteY846" fmla="*/ 0 h 6858000"/>
              <a:gd name="connsiteX847" fmla="*/ 4163818 w 7467600"/>
              <a:gd name="connsiteY847" fmla="*/ 234104 h 6858000"/>
              <a:gd name="connsiteX848" fmla="*/ 4172099 w 7467600"/>
              <a:gd name="connsiteY848" fmla="*/ 234207 h 6858000"/>
              <a:gd name="connsiteX849" fmla="*/ 4784282 w 7467600"/>
              <a:gd name="connsiteY849" fmla="*/ 276561 h 6858000"/>
              <a:gd name="connsiteX850" fmla="*/ 4801687 w 7467600"/>
              <a:gd name="connsiteY850" fmla="*/ 267764 h 6858000"/>
              <a:gd name="connsiteX851" fmla="*/ 6082788 w 7467600"/>
              <a:gd name="connsiteY851" fmla="*/ 64119 h 6858000"/>
              <a:gd name="connsiteX852" fmla="*/ 6099442 w 7467600"/>
              <a:gd name="connsiteY852" fmla="*/ 82568 h 6858000"/>
              <a:gd name="connsiteX853" fmla="*/ 4804137 w 7467600"/>
              <a:gd name="connsiteY853" fmla="*/ 320931 h 6858000"/>
              <a:gd name="connsiteX854" fmla="*/ 4227047 w 7467600"/>
              <a:gd name="connsiteY854" fmla="*/ 313415 h 6858000"/>
              <a:gd name="connsiteX855" fmla="*/ 4346041 w 7467600"/>
              <a:gd name="connsiteY855" fmla="*/ 456086 h 6858000"/>
              <a:gd name="connsiteX856" fmla="*/ 4870967 w 7467600"/>
              <a:gd name="connsiteY856" fmla="*/ 963061 h 6858000"/>
              <a:gd name="connsiteX857" fmla="*/ 4889647 w 7467600"/>
              <a:gd name="connsiteY857" fmla="*/ 957147 h 6858000"/>
              <a:gd name="connsiteX858" fmla="*/ 5422504 w 7467600"/>
              <a:gd name="connsiteY858" fmla="*/ 805191 h 6858000"/>
              <a:gd name="connsiteX859" fmla="*/ 6087656 w 7467600"/>
              <a:gd name="connsiteY859" fmla="*/ 826703 h 6858000"/>
              <a:gd name="connsiteX860" fmla="*/ 6058717 w 7467600"/>
              <a:gd name="connsiteY860" fmla="*/ 865992 h 6858000"/>
              <a:gd name="connsiteX861" fmla="*/ 4974153 w 7467600"/>
              <a:gd name="connsiteY861" fmla="*/ 1045456 h 6858000"/>
              <a:gd name="connsiteX862" fmla="*/ 5627835 w 7467600"/>
              <a:gd name="connsiteY862" fmla="*/ 1472077 h 6858000"/>
              <a:gd name="connsiteX863" fmla="*/ 5629817 w 7467600"/>
              <a:gd name="connsiteY863" fmla="*/ 1471412 h 6858000"/>
              <a:gd name="connsiteX864" fmla="*/ 5634124 w 7467600"/>
              <a:gd name="connsiteY864" fmla="*/ 1470572 h 6858000"/>
              <a:gd name="connsiteX865" fmla="*/ 5755832 w 7467600"/>
              <a:gd name="connsiteY865" fmla="*/ 1383886 h 6858000"/>
              <a:gd name="connsiteX866" fmla="*/ 6014186 w 7467600"/>
              <a:gd name="connsiteY866" fmla="*/ 1279799 h 6858000"/>
              <a:gd name="connsiteX867" fmla="*/ 6901619 w 7467600"/>
              <a:gd name="connsiteY867" fmla="*/ 1047874 h 6858000"/>
              <a:gd name="connsiteX868" fmla="*/ 6931566 w 7467600"/>
              <a:gd name="connsiteY868" fmla="*/ 1062034 h 6858000"/>
              <a:gd name="connsiteX869" fmla="*/ 5790982 w 7467600"/>
              <a:gd name="connsiteY869" fmla="*/ 1561380 h 6858000"/>
              <a:gd name="connsiteX870" fmla="*/ 6188971 w 7467600"/>
              <a:gd name="connsiteY870" fmla="*/ 1755168 h 6858000"/>
              <a:gd name="connsiteX871" fmla="*/ 6202446 w 7467600"/>
              <a:gd name="connsiteY871" fmla="*/ 1752268 h 6858000"/>
              <a:gd name="connsiteX872" fmla="*/ 7179560 w 7467600"/>
              <a:gd name="connsiteY872" fmla="*/ 1467551 h 6858000"/>
              <a:gd name="connsiteX873" fmla="*/ 7158730 w 7467600"/>
              <a:gd name="connsiteY873" fmla="*/ 1507835 h 6858000"/>
              <a:gd name="connsiteX874" fmla="*/ 6326959 w 7467600"/>
              <a:gd name="connsiteY874" fmla="*/ 1817686 h 6858000"/>
              <a:gd name="connsiteX875" fmla="*/ 6537433 w 7467600"/>
              <a:gd name="connsiteY875" fmla="*/ 1907790 h 6858000"/>
              <a:gd name="connsiteX876" fmla="*/ 6550221 w 7467600"/>
              <a:gd name="connsiteY876" fmla="*/ 1910729 h 6858000"/>
              <a:gd name="connsiteX877" fmla="*/ 6964438 w 7467600"/>
              <a:gd name="connsiteY877" fmla="*/ 2209505 h 6858000"/>
              <a:gd name="connsiteX878" fmla="*/ 7367862 w 7467600"/>
              <a:gd name="connsiteY878" fmla="*/ 2806833 h 6858000"/>
              <a:gd name="connsiteX879" fmla="*/ 7364329 w 7467600"/>
              <a:gd name="connsiteY879" fmla="*/ 2826907 h 6858000"/>
              <a:gd name="connsiteX880" fmla="*/ 7290545 w 7467600"/>
              <a:gd name="connsiteY880" fmla="*/ 2850663 h 6858000"/>
              <a:gd name="connsiteX881" fmla="*/ 6472036 w 7467600"/>
              <a:gd name="connsiteY881" fmla="*/ 1959003 h 6858000"/>
              <a:gd name="connsiteX882" fmla="*/ 5792897 w 7467600"/>
              <a:gd name="connsiteY882" fmla="*/ 1647747 h 6858000"/>
              <a:gd name="connsiteX883" fmla="*/ 5842751 w 7467600"/>
              <a:gd name="connsiteY883" fmla="*/ 1816112 h 6858000"/>
              <a:gd name="connsiteX884" fmla="*/ 5847424 w 7467600"/>
              <a:gd name="connsiteY884" fmla="*/ 1815776 h 6858000"/>
              <a:gd name="connsiteX885" fmla="*/ 6399821 w 7467600"/>
              <a:gd name="connsiteY885" fmla="*/ 2344799 h 6858000"/>
              <a:gd name="connsiteX886" fmla="*/ 6323232 w 7467600"/>
              <a:gd name="connsiteY886" fmla="*/ 2389634 h 6858000"/>
              <a:gd name="connsiteX887" fmla="*/ 5942958 w 7467600"/>
              <a:gd name="connsiteY887" fmla="*/ 2077708 h 6858000"/>
              <a:gd name="connsiteX888" fmla="*/ 5921559 w 7467600"/>
              <a:gd name="connsiteY888" fmla="*/ 2378596 h 6858000"/>
              <a:gd name="connsiteX889" fmla="*/ 5817651 w 7467600"/>
              <a:gd name="connsiteY889" fmla="*/ 3023919 h 6858000"/>
              <a:gd name="connsiteX890" fmla="*/ 5729634 w 7467600"/>
              <a:gd name="connsiteY890" fmla="*/ 3051849 h 6858000"/>
              <a:gd name="connsiteX891" fmla="*/ 5611018 w 7467600"/>
              <a:gd name="connsiteY891" fmla="*/ 2316769 h 6858000"/>
              <a:gd name="connsiteX892" fmla="*/ 5687608 w 7467600"/>
              <a:gd name="connsiteY892" fmla="*/ 2039972 h 6858000"/>
              <a:gd name="connsiteX893" fmla="*/ 5657554 w 7467600"/>
              <a:gd name="connsiteY893" fmla="*/ 1576445 h 6858000"/>
              <a:gd name="connsiteX894" fmla="*/ 5150475 w 7467600"/>
              <a:gd name="connsiteY894" fmla="*/ 1274012 h 6858000"/>
              <a:gd name="connsiteX895" fmla="*/ 5349142 w 7467600"/>
              <a:gd name="connsiteY895" fmla="*/ 2204405 h 6858000"/>
              <a:gd name="connsiteX896" fmla="*/ 5262214 w 7467600"/>
              <a:gd name="connsiteY896" fmla="*/ 2233836 h 6858000"/>
              <a:gd name="connsiteX897" fmla="*/ 4981539 w 7467600"/>
              <a:gd name="connsiteY897" fmla="*/ 1542201 h 6858000"/>
              <a:gd name="connsiteX898" fmla="*/ 4958461 w 7467600"/>
              <a:gd name="connsiteY898" fmla="*/ 1136957 h 6858000"/>
              <a:gd name="connsiteX899" fmla="*/ 4655015 w 7467600"/>
              <a:gd name="connsiteY899" fmla="*/ 891426 h 6858000"/>
              <a:gd name="connsiteX900" fmla="*/ 4348002 w 7467600"/>
              <a:gd name="connsiteY900" fmla="*/ 2205895 h 6858000"/>
              <a:gd name="connsiteX901" fmla="*/ 4262250 w 7467600"/>
              <a:gd name="connsiteY901" fmla="*/ 2219972 h 6858000"/>
              <a:gd name="connsiteX902" fmla="*/ 4550611 w 7467600"/>
              <a:gd name="connsiteY902" fmla="*/ 817540 h 6858000"/>
              <a:gd name="connsiteX903" fmla="*/ 4564418 w 7467600"/>
              <a:gd name="connsiteY903" fmla="*/ 808293 h 6858000"/>
              <a:gd name="connsiteX904" fmla="*/ 4266388 w 7467600"/>
              <a:gd name="connsiteY904" fmla="*/ 500083 h 6858000"/>
              <a:gd name="connsiteX905" fmla="*/ 4032842 w 7467600"/>
              <a:gd name="connsiteY905" fmla="*/ 211809 h 6858000"/>
              <a:gd name="connsiteX906" fmla="*/ 3882765 w 7467600"/>
              <a:gd name="connsiteY906" fmla="*/ 0 h 6858000"/>
              <a:gd name="connsiteX907" fmla="*/ 3721337 w 7467600"/>
              <a:gd name="connsiteY907" fmla="*/ 0 h 6858000"/>
              <a:gd name="connsiteX908" fmla="*/ 3797544 w 7467600"/>
              <a:gd name="connsiteY908" fmla="*/ 0 h 6858000"/>
              <a:gd name="connsiteX909" fmla="*/ 3775734 w 7467600"/>
              <a:gd name="connsiteY909" fmla="*/ 95131 h 6858000"/>
              <a:gd name="connsiteX910" fmla="*/ 3724807 w 7467600"/>
              <a:gd name="connsiteY910" fmla="*/ 272257 h 6858000"/>
              <a:gd name="connsiteX911" fmla="*/ 3726844 w 7467600"/>
              <a:gd name="connsiteY911" fmla="*/ 282988 h 6858000"/>
              <a:gd name="connsiteX912" fmla="*/ 3742664 w 7467600"/>
              <a:gd name="connsiteY912" fmla="*/ 279918 h 6858000"/>
              <a:gd name="connsiteX913" fmla="*/ 4103910 w 7467600"/>
              <a:gd name="connsiteY913" fmla="*/ 1161917 h 6858000"/>
              <a:gd name="connsiteX914" fmla="*/ 4020269 w 7467600"/>
              <a:gd name="connsiteY914" fmla="*/ 1200406 h 6858000"/>
              <a:gd name="connsiteX915" fmla="*/ 3674882 w 7467600"/>
              <a:gd name="connsiteY915" fmla="*/ 488524 h 6858000"/>
              <a:gd name="connsiteX916" fmla="*/ 3132682 w 7467600"/>
              <a:gd name="connsiteY916" fmla="*/ 1072284 h 6858000"/>
              <a:gd name="connsiteX917" fmla="*/ 2716346 w 7467600"/>
              <a:gd name="connsiteY917" fmla="*/ 1276376 h 6858000"/>
              <a:gd name="connsiteX918" fmla="*/ 2716772 w 7467600"/>
              <a:gd name="connsiteY918" fmla="*/ 1255462 h 6858000"/>
              <a:gd name="connsiteX919" fmla="*/ 3471096 w 7467600"/>
              <a:gd name="connsiteY919" fmla="*/ 437072 h 6858000"/>
              <a:gd name="connsiteX920" fmla="*/ 3639057 w 7467600"/>
              <a:gd name="connsiteY920" fmla="*/ 286334 h 6858000"/>
              <a:gd name="connsiteX921" fmla="*/ 3640309 w 7467600"/>
              <a:gd name="connsiteY921" fmla="*/ 284664 h 6858000"/>
              <a:gd name="connsiteX922" fmla="*/ 3646022 w 7467600"/>
              <a:gd name="connsiteY922" fmla="*/ 276711 h 6858000"/>
              <a:gd name="connsiteX923" fmla="*/ 3707943 w 7467600"/>
              <a:gd name="connsiteY923" fmla="*/ 65958 h 6858000"/>
              <a:gd name="connsiteX924" fmla="*/ 3721337 w 7467600"/>
              <a:gd name="connsiteY924" fmla="*/ 0 h 6858000"/>
              <a:gd name="connsiteX925" fmla="*/ 2867960 w 7467600"/>
              <a:gd name="connsiteY925" fmla="*/ 0 h 6858000"/>
              <a:gd name="connsiteX926" fmla="*/ 2926351 w 7467600"/>
              <a:gd name="connsiteY926" fmla="*/ 0 h 6858000"/>
              <a:gd name="connsiteX927" fmla="*/ 2902823 w 7467600"/>
              <a:gd name="connsiteY927" fmla="*/ 262929 h 6858000"/>
              <a:gd name="connsiteX928" fmla="*/ 2940663 w 7467600"/>
              <a:gd name="connsiteY928" fmla="*/ 140884 h 6858000"/>
              <a:gd name="connsiteX929" fmla="*/ 2947039 w 7467600"/>
              <a:gd name="connsiteY929" fmla="*/ 122524 h 6858000"/>
              <a:gd name="connsiteX930" fmla="*/ 2984316 w 7467600"/>
              <a:gd name="connsiteY930" fmla="*/ 0 h 6858000"/>
              <a:gd name="connsiteX931" fmla="*/ 3016114 w 7467600"/>
              <a:gd name="connsiteY931" fmla="*/ 0 h 6858000"/>
              <a:gd name="connsiteX932" fmla="*/ 2979949 w 7467600"/>
              <a:gd name="connsiteY932" fmla="*/ 119274 h 6858000"/>
              <a:gd name="connsiteX933" fmla="*/ 3023879 w 7467600"/>
              <a:gd name="connsiteY933" fmla="*/ 0 h 6858000"/>
              <a:gd name="connsiteX934" fmla="*/ 3105400 w 7467600"/>
              <a:gd name="connsiteY934" fmla="*/ 0 h 6858000"/>
              <a:gd name="connsiteX935" fmla="*/ 3094669 w 7467600"/>
              <a:gd name="connsiteY935" fmla="*/ 30308 h 6858000"/>
              <a:gd name="connsiteX936" fmla="*/ 2901945 w 7467600"/>
              <a:gd name="connsiteY936" fmla="*/ 466538 h 6858000"/>
              <a:gd name="connsiteX937" fmla="*/ 2815209 w 7467600"/>
              <a:gd name="connsiteY937" fmla="*/ 497361 h 6858000"/>
              <a:gd name="connsiteX938" fmla="*/ 2844845 w 7467600"/>
              <a:gd name="connsiteY938" fmla="*/ 127638 h 6858000"/>
              <a:gd name="connsiteX939" fmla="*/ 2867960 w 7467600"/>
              <a:gd name="connsiteY939" fmla="*/ 0 h 6858000"/>
              <a:gd name="connsiteX940" fmla="*/ 1057230 w 7467600"/>
              <a:gd name="connsiteY940" fmla="*/ 0 h 6858000"/>
              <a:gd name="connsiteX941" fmla="*/ 1111003 w 7467600"/>
              <a:gd name="connsiteY941" fmla="*/ 0 h 6858000"/>
              <a:gd name="connsiteX942" fmla="*/ 1125553 w 7467600"/>
              <a:gd name="connsiteY942" fmla="*/ 52588 h 6858000"/>
              <a:gd name="connsiteX943" fmla="*/ 1304276 w 7467600"/>
              <a:gd name="connsiteY943" fmla="*/ 476275 h 6858000"/>
              <a:gd name="connsiteX944" fmla="*/ 1492066 w 7467600"/>
              <a:gd name="connsiteY944" fmla="*/ 886333 h 6858000"/>
              <a:gd name="connsiteX945" fmla="*/ 1423698 w 7467600"/>
              <a:gd name="connsiteY945" fmla="*/ 710817 h 6858000"/>
              <a:gd name="connsiteX946" fmla="*/ 1357609 w 7467600"/>
              <a:gd name="connsiteY946" fmla="*/ 532892 h 6858000"/>
              <a:gd name="connsiteX947" fmla="*/ 1309550 w 7467600"/>
              <a:gd name="connsiteY947" fmla="*/ 374031 h 6858000"/>
              <a:gd name="connsiteX948" fmla="*/ 1193673 w 7467600"/>
              <a:gd name="connsiteY948" fmla="*/ 49533 h 6858000"/>
              <a:gd name="connsiteX949" fmla="*/ 1164391 w 7467600"/>
              <a:gd name="connsiteY949" fmla="*/ 0 h 6858000"/>
              <a:gd name="connsiteX950" fmla="*/ 1200666 w 7467600"/>
              <a:gd name="connsiteY950" fmla="*/ 0 h 6858000"/>
              <a:gd name="connsiteX951" fmla="*/ 1223408 w 7467600"/>
              <a:gd name="connsiteY951" fmla="*/ 38996 h 6858000"/>
              <a:gd name="connsiteX952" fmla="*/ 1339635 w 7467600"/>
              <a:gd name="connsiteY952" fmla="*/ 365517 h 6858000"/>
              <a:gd name="connsiteX953" fmla="*/ 1387469 w 7467600"/>
              <a:gd name="connsiteY953" fmla="*/ 523079 h 6858000"/>
              <a:gd name="connsiteX954" fmla="*/ 1452685 w 7467600"/>
              <a:gd name="connsiteY954" fmla="*/ 699806 h 6858000"/>
              <a:gd name="connsiteX955" fmla="*/ 1492092 w 7467600"/>
              <a:gd name="connsiteY955" fmla="*/ 800424 h 6858000"/>
              <a:gd name="connsiteX956" fmla="*/ 1455302 w 7467600"/>
              <a:gd name="connsiteY956" fmla="*/ 632913 h 6858000"/>
              <a:gd name="connsiteX957" fmla="*/ 1222336 w 7467600"/>
              <a:gd name="connsiteY957" fmla="*/ 9480 h 6858000"/>
              <a:gd name="connsiteX958" fmla="*/ 1214634 w 7467600"/>
              <a:gd name="connsiteY958" fmla="*/ 0 h 6858000"/>
              <a:gd name="connsiteX959" fmla="*/ 1289827 w 7467600"/>
              <a:gd name="connsiteY959" fmla="*/ 0 h 6858000"/>
              <a:gd name="connsiteX960" fmla="*/ 1321076 w 7467600"/>
              <a:gd name="connsiteY960" fmla="*/ 59722 h 6858000"/>
              <a:gd name="connsiteX961" fmla="*/ 1512579 w 7467600"/>
              <a:gd name="connsiteY961" fmla="*/ 626441 h 6858000"/>
              <a:gd name="connsiteX962" fmla="*/ 1506076 w 7467600"/>
              <a:gd name="connsiteY962" fmla="*/ 1089289 h 6858000"/>
              <a:gd name="connsiteX963" fmla="*/ 1486346 w 7467600"/>
              <a:gd name="connsiteY963" fmla="*/ 1079919 h 6858000"/>
              <a:gd name="connsiteX964" fmla="*/ 1070511 w 7467600"/>
              <a:gd name="connsiteY964" fmla="*/ 48609 h 6858000"/>
              <a:gd name="connsiteX965" fmla="*/ 1057230 w 7467600"/>
              <a:gd name="connsiteY965" fmla="*/ 0 h 6858000"/>
              <a:gd name="connsiteX966" fmla="*/ 43151 w 7467600"/>
              <a:gd name="connsiteY966" fmla="*/ 0 h 6858000"/>
              <a:gd name="connsiteX967" fmla="*/ 95283 w 7467600"/>
              <a:gd name="connsiteY967" fmla="*/ 0 h 6858000"/>
              <a:gd name="connsiteX968" fmla="*/ 300708 w 7467600"/>
              <a:gd name="connsiteY968" fmla="*/ 154571 h 6858000"/>
              <a:gd name="connsiteX969" fmla="*/ 530414 w 7467600"/>
              <a:gd name="connsiteY969" fmla="*/ 354673 h 6858000"/>
              <a:gd name="connsiteX970" fmla="*/ 333785 w 7467600"/>
              <a:gd name="connsiteY970" fmla="*/ 161564 h 6858000"/>
              <a:gd name="connsiteX971" fmla="*/ 147005 w 7467600"/>
              <a:gd name="connsiteY971" fmla="*/ 0 h 6858000"/>
              <a:gd name="connsiteX972" fmla="*/ 272509 w 7467600"/>
              <a:gd name="connsiteY972" fmla="*/ 0 h 6858000"/>
              <a:gd name="connsiteX973" fmla="*/ 326276 w 7467600"/>
              <a:gd name="connsiteY973" fmla="*/ 45847 h 6858000"/>
              <a:gd name="connsiteX974" fmla="*/ 823759 w 7467600"/>
              <a:gd name="connsiteY974" fmla="*/ 574145 h 6858000"/>
              <a:gd name="connsiteX975" fmla="*/ 811254 w 7467600"/>
              <a:gd name="connsiteY975" fmla="*/ 665546 h 6858000"/>
              <a:gd name="connsiteX976" fmla="*/ 154042 w 7467600"/>
              <a:gd name="connsiteY976" fmla="*/ 261522 h 6858000"/>
              <a:gd name="connsiteX977" fmla="*/ 13550 w 7467600"/>
              <a:gd name="connsiteY977" fmla="*/ 158423 h 6858000"/>
              <a:gd name="connsiteX978" fmla="*/ 0 w 7467600"/>
              <a:gd name="connsiteY978" fmla="*/ 146618 h 6858000"/>
              <a:gd name="connsiteX979" fmla="*/ 0 w 7467600"/>
              <a:gd name="connsiteY979" fmla="*/ 59161 h 6858000"/>
              <a:gd name="connsiteX980" fmla="*/ 45427 w 7467600"/>
              <a:gd name="connsiteY980" fmla="*/ 101078 h 6858000"/>
              <a:gd name="connsiteX981" fmla="*/ 630103 w 7467600"/>
              <a:gd name="connsiteY981" fmla="*/ 485885 h 6858000"/>
              <a:gd name="connsiteX982" fmla="*/ 532040 w 7467600"/>
              <a:gd name="connsiteY982" fmla="*/ 399359 h 6858000"/>
              <a:gd name="connsiteX983" fmla="*/ 517618 w 7467600"/>
              <a:gd name="connsiteY983" fmla="*/ 385726 h 6858000"/>
              <a:gd name="connsiteX984" fmla="*/ 285074 w 7467600"/>
              <a:gd name="connsiteY984" fmla="*/ 182755 h 6858000"/>
              <a:gd name="connsiteX985" fmla="*/ 43151 w 7467600"/>
              <a:gd name="connsiteY98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1903353 w 7467600"/>
              <a:gd name="connsiteY127" fmla="*/ 5044827 h 6858000"/>
              <a:gd name="connsiteX128" fmla="*/ 1936931 w 7467600"/>
              <a:gd name="connsiteY128" fmla="*/ 5093954 h 6858000"/>
              <a:gd name="connsiteX129" fmla="*/ 2195868 w 7467600"/>
              <a:gd name="connsiteY129" fmla="*/ 5396574 h 6858000"/>
              <a:gd name="connsiteX130" fmla="*/ 2088852 w 7467600"/>
              <a:gd name="connsiteY130" fmla="*/ 5166123 h 6858000"/>
              <a:gd name="connsiteX131" fmla="*/ 1958241 w 7467600"/>
              <a:gd name="connsiteY131" fmla="*/ 5067955 h 6858000"/>
              <a:gd name="connsiteX132" fmla="*/ 1903353 w 7467600"/>
              <a:gd name="connsiteY132" fmla="*/ 5044827 h 6858000"/>
              <a:gd name="connsiteX133" fmla="*/ 1979378 w 7467600"/>
              <a:gd name="connsiteY133" fmla="*/ 4769504 h 6858000"/>
              <a:gd name="connsiteX134" fmla="*/ 2882120 w 7467600"/>
              <a:gd name="connsiteY134" fmla="*/ 5064547 h 6858000"/>
              <a:gd name="connsiteX135" fmla="*/ 2793103 w 7467600"/>
              <a:gd name="connsiteY135" fmla="*/ 5039699 h 6858000"/>
              <a:gd name="connsiteX136" fmla="*/ 2770041 w 7467600"/>
              <a:gd name="connsiteY136" fmla="*/ 5033634 h 6858000"/>
              <a:gd name="connsiteX137" fmla="*/ 1979378 w 7467600"/>
              <a:gd name="connsiteY137" fmla="*/ 4769504 h 6858000"/>
              <a:gd name="connsiteX138" fmla="*/ 1927410 w 7467600"/>
              <a:gd name="connsiteY138" fmla="*/ 4716164 h 6858000"/>
              <a:gd name="connsiteX139" fmla="*/ 1959587 w 7467600"/>
              <a:gd name="connsiteY139" fmla="*/ 4728849 h 6858000"/>
              <a:gd name="connsiteX140" fmla="*/ 2777707 w 7467600"/>
              <a:gd name="connsiteY140" fmla="*/ 5003991 h 6858000"/>
              <a:gd name="connsiteX141" fmla="*/ 2800768 w 7467600"/>
              <a:gd name="connsiteY141" fmla="*/ 5010056 h 6858000"/>
              <a:gd name="connsiteX142" fmla="*/ 2879408 w 7467600"/>
              <a:gd name="connsiteY142" fmla="*/ 5031590 h 6858000"/>
              <a:gd name="connsiteX143" fmla="*/ 2862295 w 7467600"/>
              <a:gd name="connsiteY143" fmla="*/ 5022958 h 6858000"/>
              <a:gd name="connsiteX144" fmla="*/ 2813343 w 7467600"/>
              <a:gd name="connsiteY144" fmla="*/ 4998369 h 6858000"/>
              <a:gd name="connsiteX145" fmla="*/ 2646245 w 7467600"/>
              <a:gd name="connsiteY145" fmla="*/ 4930999 h 6858000"/>
              <a:gd name="connsiteX146" fmla="*/ 1999243 w 7467600"/>
              <a:gd name="connsiteY146" fmla="*/ 4730524 h 6858000"/>
              <a:gd name="connsiteX147" fmla="*/ 1979527 w 7467600"/>
              <a:gd name="connsiteY147" fmla="*/ 4726651 h 6858000"/>
              <a:gd name="connsiteX148" fmla="*/ 1927410 w 7467600"/>
              <a:gd name="connsiteY148" fmla="*/ 4716164 h 6858000"/>
              <a:gd name="connsiteX149" fmla="*/ 1997014 w 7467600"/>
              <a:gd name="connsiteY149" fmla="*/ 4698007 h 6858000"/>
              <a:gd name="connsiteX150" fmla="*/ 2005458 w 7467600"/>
              <a:gd name="connsiteY150" fmla="*/ 4699540 h 6858000"/>
              <a:gd name="connsiteX151" fmla="*/ 2657186 w 7467600"/>
              <a:gd name="connsiteY151" fmla="*/ 4901687 h 6858000"/>
              <a:gd name="connsiteX152" fmla="*/ 2826662 w 7467600"/>
              <a:gd name="connsiteY152" fmla="*/ 4970362 h 6858000"/>
              <a:gd name="connsiteX153" fmla="*/ 2876100 w 7467600"/>
              <a:gd name="connsiteY153" fmla="*/ 4995397 h 6858000"/>
              <a:gd name="connsiteX154" fmla="*/ 3042600 w 7467600"/>
              <a:gd name="connsiteY154" fmla="*/ 5059532 h 6858000"/>
              <a:gd name="connsiteX155" fmla="*/ 1997014 w 7467600"/>
              <a:gd name="connsiteY155" fmla="*/ 4698007 h 6858000"/>
              <a:gd name="connsiteX156" fmla="*/ 2305292 w 7467600"/>
              <a:gd name="connsiteY156" fmla="*/ 4219492 h 6858000"/>
              <a:gd name="connsiteX157" fmla="*/ 3360922 w 7467600"/>
              <a:gd name="connsiteY157" fmla="*/ 4529373 h 6858000"/>
              <a:gd name="connsiteX158" fmla="*/ 3492420 w 7467600"/>
              <a:gd name="connsiteY158" fmla="*/ 4510145 h 6858000"/>
              <a:gd name="connsiteX159" fmla="*/ 3364086 w 7467600"/>
              <a:gd name="connsiteY159" fmla="*/ 4480340 h 6858000"/>
              <a:gd name="connsiteX160" fmla="*/ 3225818 w 7467600"/>
              <a:gd name="connsiteY160" fmla="*/ 4411822 h 6858000"/>
              <a:gd name="connsiteX161" fmla="*/ 3129696 w 7467600"/>
              <a:gd name="connsiteY161" fmla="*/ 4360704 h 6858000"/>
              <a:gd name="connsiteX162" fmla="*/ 2814545 w 7467600"/>
              <a:gd name="connsiteY162" fmla="*/ 4282955 h 6858000"/>
              <a:gd name="connsiteX163" fmla="*/ 2305292 w 7467600"/>
              <a:gd name="connsiteY163" fmla="*/ 4219492 h 6858000"/>
              <a:gd name="connsiteX164" fmla="*/ 2626982 w 7467600"/>
              <a:gd name="connsiteY164" fmla="*/ 4206450 h 6858000"/>
              <a:gd name="connsiteX165" fmla="*/ 2490617 w 7467600"/>
              <a:gd name="connsiteY165" fmla="*/ 4206951 h 6858000"/>
              <a:gd name="connsiteX166" fmla="*/ 2819869 w 7467600"/>
              <a:gd name="connsiteY166" fmla="*/ 4252936 h 6858000"/>
              <a:gd name="connsiteX167" fmla="*/ 3143018 w 7467600"/>
              <a:gd name="connsiteY167" fmla="*/ 4332698 h 6858000"/>
              <a:gd name="connsiteX168" fmla="*/ 3241520 w 7467600"/>
              <a:gd name="connsiteY168" fmla="*/ 4385112 h 6858000"/>
              <a:gd name="connsiteX169" fmla="*/ 3374575 w 7467600"/>
              <a:gd name="connsiteY169" fmla="*/ 4451517 h 6858000"/>
              <a:gd name="connsiteX170" fmla="*/ 3505221 w 7467600"/>
              <a:gd name="connsiteY170" fmla="*/ 4480757 h 6858000"/>
              <a:gd name="connsiteX171" fmla="*/ 2626982 w 7467600"/>
              <a:gd name="connsiteY171" fmla="*/ 4206450 h 6858000"/>
              <a:gd name="connsiteX172" fmla="*/ 1310106 w 7467600"/>
              <a:gd name="connsiteY172" fmla="*/ 3943217 h 6858000"/>
              <a:gd name="connsiteX173" fmla="*/ 854994 w 7467600"/>
              <a:gd name="connsiteY173" fmla="*/ 4399136 h 6858000"/>
              <a:gd name="connsiteX174" fmla="*/ 742462 w 7467600"/>
              <a:gd name="connsiteY174" fmla="*/ 4594648 h 6858000"/>
              <a:gd name="connsiteX175" fmla="*/ 820602 w 7467600"/>
              <a:gd name="connsiteY175" fmla="*/ 4485915 h 6858000"/>
              <a:gd name="connsiteX176" fmla="*/ 878295 w 7467600"/>
              <a:gd name="connsiteY176" fmla="*/ 4403594 h 6858000"/>
              <a:gd name="connsiteX177" fmla="*/ 1240607 w 7467600"/>
              <a:gd name="connsiteY177" fmla="*/ 4010401 h 6858000"/>
              <a:gd name="connsiteX178" fmla="*/ 1310106 w 7467600"/>
              <a:gd name="connsiteY178" fmla="*/ 3943217 h 6858000"/>
              <a:gd name="connsiteX179" fmla="*/ 1423113 w 7467600"/>
              <a:gd name="connsiteY179" fmla="*/ 3874565 h 6858000"/>
              <a:gd name="connsiteX180" fmla="*/ 1260565 w 7467600"/>
              <a:gd name="connsiteY180" fmla="*/ 4031982 h 6858000"/>
              <a:gd name="connsiteX181" fmla="*/ 901900 w 7467600"/>
              <a:gd name="connsiteY181" fmla="*/ 4421236 h 6858000"/>
              <a:gd name="connsiteX182" fmla="*/ 845044 w 7467600"/>
              <a:gd name="connsiteY182" fmla="*/ 4502436 h 6858000"/>
              <a:gd name="connsiteX183" fmla="*/ 685926 w 7467600"/>
              <a:gd name="connsiteY183" fmla="*/ 4703069 h 6858000"/>
              <a:gd name="connsiteX184" fmla="*/ 684248 w 7467600"/>
              <a:gd name="connsiteY184" fmla="*/ 4706721 h 6858000"/>
              <a:gd name="connsiteX185" fmla="*/ 1423113 w 7467600"/>
              <a:gd name="connsiteY185" fmla="*/ 3874565 h 6858000"/>
              <a:gd name="connsiteX186" fmla="*/ 3316479 w 7467600"/>
              <a:gd name="connsiteY186" fmla="*/ 3872136 h 6858000"/>
              <a:gd name="connsiteX187" fmla="*/ 3546806 w 7467600"/>
              <a:gd name="connsiteY187" fmla="*/ 4356139 h 6858000"/>
              <a:gd name="connsiteX188" fmla="*/ 3364433 w 7467600"/>
              <a:gd name="connsiteY188" fmla="*/ 3953121 h 6858000"/>
              <a:gd name="connsiteX189" fmla="*/ 3316479 w 7467600"/>
              <a:gd name="connsiteY189" fmla="*/ 3872136 h 6858000"/>
              <a:gd name="connsiteX190" fmla="*/ 3291335 w 7467600"/>
              <a:gd name="connsiteY190" fmla="*/ 3767420 h 6858000"/>
              <a:gd name="connsiteX191" fmla="*/ 3390805 w 7467600"/>
              <a:gd name="connsiteY191" fmla="*/ 3937163 h 6858000"/>
              <a:gd name="connsiteX192" fmla="*/ 3579062 w 7467600"/>
              <a:gd name="connsiteY192" fmla="*/ 4359040 h 6858000"/>
              <a:gd name="connsiteX193" fmla="*/ 3467355 w 7467600"/>
              <a:gd name="connsiteY193" fmla="*/ 3988130 h 6858000"/>
              <a:gd name="connsiteX194" fmla="*/ 3310753 w 7467600"/>
              <a:gd name="connsiteY194" fmla="*/ 3787140 h 6858000"/>
              <a:gd name="connsiteX195" fmla="*/ 3291335 w 7467600"/>
              <a:gd name="connsiteY195" fmla="*/ 3767420 h 6858000"/>
              <a:gd name="connsiteX196" fmla="*/ 1635889 w 7467600"/>
              <a:gd name="connsiteY196" fmla="*/ 3709494 h 6858000"/>
              <a:gd name="connsiteX197" fmla="*/ 1634800 w 7467600"/>
              <a:gd name="connsiteY197" fmla="*/ 3731111 h 6858000"/>
              <a:gd name="connsiteX198" fmla="*/ 1635889 w 7467600"/>
              <a:gd name="connsiteY198" fmla="*/ 3709494 h 6858000"/>
              <a:gd name="connsiteX199" fmla="*/ 1510397 w 7467600"/>
              <a:gd name="connsiteY199" fmla="*/ 3684705 h 6858000"/>
              <a:gd name="connsiteX200" fmla="*/ 1146550 w 7467600"/>
              <a:gd name="connsiteY200" fmla="*/ 3802012 h 6858000"/>
              <a:gd name="connsiteX201" fmla="*/ 698834 w 7467600"/>
              <a:gd name="connsiteY201" fmla="*/ 3952272 h 6858000"/>
              <a:gd name="connsiteX202" fmla="*/ 34256 w 7467600"/>
              <a:gd name="connsiteY202" fmla="*/ 4347603 h 6858000"/>
              <a:gd name="connsiteX203" fmla="*/ 527241 w 7467600"/>
              <a:gd name="connsiteY203" fmla="*/ 4065078 h 6858000"/>
              <a:gd name="connsiteX204" fmla="*/ 1510397 w 7467600"/>
              <a:gd name="connsiteY204" fmla="*/ 3684705 h 6858000"/>
              <a:gd name="connsiteX205" fmla="*/ 1313114 w 7467600"/>
              <a:gd name="connsiteY205" fmla="*/ 3655216 h 6858000"/>
              <a:gd name="connsiteX206" fmla="*/ 1109304 w 7467600"/>
              <a:gd name="connsiteY206" fmla="*/ 3669030 h 6858000"/>
              <a:gd name="connsiteX207" fmla="*/ 8129 w 7467600"/>
              <a:gd name="connsiteY207" fmla="*/ 4330519 h 6858000"/>
              <a:gd name="connsiteX208" fmla="*/ 687572 w 7467600"/>
              <a:gd name="connsiteY208" fmla="*/ 3925629 h 6858000"/>
              <a:gd name="connsiteX209" fmla="*/ 1138365 w 7467600"/>
              <a:gd name="connsiteY209" fmla="*/ 3774515 h 6858000"/>
              <a:gd name="connsiteX210" fmla="*/ 1505579 w 7467600"/>
              <a:gd name="connsiteY210" fmla="*/ 3655526 h 6858000"/>
              <a:gd name="connsiteX211" fmla="*/ 1313114 w 7467600"/>
              <a:gd name="connsiteY211" fmla="*/ 3655216 h 6858000"/>
              <a:gd name="connsiteX212" fmla="*/ 3655073 w 7467600"/>
              <a:gd name="connsiteY212" fmla="*/ 3650884 h 6858000"/>
              <a:gd name="connsiteX213" fmla="*/ 3989938 w 7467600"/>
              <a:gd name="connsiteY213" fmla="*/ 3991685 h 6858000"/>
              <a:gd name="connsiteX214" fmla="*/ 4393907 w 7467600"/>
              <a:gd name="connsiteY214" fmla="*/ 4261258 h 6858000"/>
              <a:gd name="connsiteX215" fmla="*/ 4648051 w 7467600"/>
              <a:gd name="connsiteY215" fmla="*/ 4374051 h 6858000"/>
              <a:gd name="connsiteX216" fmla="*/ 4383389 w 7467600"/>
              <a:gd name="connsiteY216" fmla="*/ 4184369 h 6858000"/>
              <a:gd name="connsiteX217" fmla="*/ 4165508 w 7467600"/>
              <a:gd name="connsiteY217" fmla="*/ 4035196 h 6858000"/>
              <a:gd name="connsiteX218" fmla="*/ 4068162 w 7467600"/>
              <a:gd name="connsiteY218" fmla="*/ 3953394 h 6858000"/>
              <a:gd name="connsiteX219" fmla="*/ 3981416 w 7467600"/>
              <a:gd name="connsiteY219" fmla="*/ 3880482 h 6858000"/>
              <a:gd name="connsiteX220" fmla="*/ 3800147 w 7467600"/>
              <a:gd name="connsiteY220" fmla="*/ 3749872 h 6858000"/>
              <a:gd name="connsiteX221" fmla="*/ 3655073 w 7467600"/>
              <a:gd name="connsiteY221" fmla="*/ 3650884 h 6858000"/>
              <a:gd name="connsiteX222" fmla="*/ 3670252 w 7467600"/>
              <a:gd name="connsiteY222" fmla="*/ 3622798 h 6858000"/>
              <a:gd name="connsiteX223" fmla="*/ 3817258 w 7467600"/>
              <a:gd name="connsiteY223" fmla="*/ 3723577 h 6858000"/>
              <a:gd name="connsiteX224" fmla="*/ 4000461 w 7467600"/>
              <a:gd name="connsiteY224" fmla="*/ 3855966 h 6858000"/>
              <a:gd name="connsiteX225" fmla="*/ 4088180 w 7467600"/>
              <a:gd name="connsiteY225" fmla="*/ 3929774 h 6858000"/>
              <a:gd name="connsiteX226" fmla="*/ 4184555 w 7467600"/>
              <a:gd name="connsiteY226" fmla="*/ 4010683 h 6858000"/>
              <a:gd name="connsiteX227" fmla="*/ 4399563 w 7467600"/>
              <a:gd name="connsiteY227" fmla="*/ 4158106 h 6858000"/>
              <a:gd name="connsiteX228" fmla="*/ 4684469 w 7467600"/>
              <a:gd name="connsiteY228" fmla="*/ 4364680 h 6858000"/>
              <a:gd name="connsiteX229" fmla="*/ 4690271 w 7467600"/>
              <a:gd name="connsiteY229" fmla="*/ 4370034 h 6858000"/>
              <a:gd name="connsiteX230" fmla="*/ 4136093 w 7467600"/>
              <a:gd name="connsiteY230" fmla="*/ 3858466 h 6858000"/>
              <a:gd name="connsiteX231" fmla="*/ 3670252 w 7467600"/>
              <a:gd name="connsiteY231" fmla="*/ 3622798 h 6858000"/>
              <a:gd name="connsiteX232" fmla="*/ 4440129 w 7467600"/>
              <a:gd name="connsiteY232" fmla="*/ 3448571 h 6858000"/>
              <a:gd name="connsiteX233" fmla="*/ 4856525 w 7467600"/>
              <a:gd name="connsiteY233" fmla="*/ 3915351 h 6858000"/>
              <a:gd name="connsiteX234" fmla="*/ 5059055 w 7467600"/>
              <a:gd name="connsiteY234" fmla="*/ 4108918 h 6858000"/>
              <a:gd name="connsiteX235" fmla="*/ 5290070 w 7467600"/>
              <a:gd name="connsiteY235" fmla="*/ 4263619 h 6858000"/>
              <a:gd name="connsiteX236" fmla="*/ 4834991 w 7467600"/>
              <a:gd name="connsiteY236" fmla="*/ 3830985 h 6858000"/>
              <a:gd name="connsiteX237" fmla="*/ 4440129 w 7467600"/>
              <a:gd name="connsiteY237" fmla="*/ 3448571 h 6858000"/>
              <a:gd name="connsiteX238" fmla="*/ 4441737 w 7467600"/>
              <a:gd name="connsiteY238" fmla="*/ 3399734 h 6858000"/>
              <a:gd name="connsiteX239" fmla="*/ 4431236 w 7467600"/>
              <a:gd name="connsiteY239" fmla="*/ 3400954 h 6858000"/>
              <a:gd name="connsiteX240" fmla="*/ 4557150 w 7467600"/>
              <a:gd name="connsiteY240" fmla="*/ 3510023 h 6858000"/>
              <a:gd name="connsiteX241" fmla="*/ 4856936 w 7467600"/>
              <a:gd name="connsiteY241" fmla="*/ 3809146 h 6858000"/>
              <a:gd name="connsiteX242" fmla="*/ 5111996 w 7467600"/>
              <a:gd name="connsiteY242" fmla="*/ 4065759 h 6858000"/>
              <a:gd name="connsiteX243" fmla="*/ 5388878 w 7467600"/>
              <a:gd name="connsiteY243" fmla="*/ 4300185 h 6858000"/>
              <a:gd name="connsiteX244" fmla="*/ 5425556 w 7467600"/>
              <a:gd name="connsiteY244" fmla="*/ 4308967 h 6858000"/>
              <a:gd name="connsiteX245" fmla="*/ 4943646 w 7467600"/>
              <a:gd name="connsiteY245" fmla="*/ 3822916 h 6858000"/>
              <a:gd name="connsiteX246" fmla="*/ 4594837 w 7467600"/>
              <a:gd name="connsiteY246" fmla="*/ 3532274 h 6858000"/>
              <a:gd name="connsiteX247" fmla="*/ 4441737 w 7467600"/>
              <a:gd name="connsiteY247" fmla="*/ 3399734 h 6858000"/>
              <a:gd name="connsiteX248" fmla="*/ 5425834 w 7467600"/>
              <a:gd name="connsiteY248" fmla="*/ 3162785 h 6858000"/>
              <a:gd name="connsiteX249" fmla="*/ 5401644 w 7467600"/>
              <a:gd name="connsiteY249" fmla="*/ 3617847 h 6858000"/>
              <a:gd name="connsiteX250" fmla="*/ 5467256 w 7467600"/>
              <a:gd name="connsiteY250" fmla="*/ 4175494 h 6858000"/>
              <a:gd name="connsiteX251" fmla="*/ 5448069 w 7467600"/>
              <a:gd name="connsiteY251" fmla="*/ 3567554 h 6858000"/>
              <a:gd name="connsiteX252" fmla="*/ 5425834 w 7467600"/>
              <a:gd name="connsiteY252" fmla="*/ 3162785 h 6858000"/>
              <a:gd name="connsiteX253" fmla="*/ 1318687 w 7467600"/>
              <a:gd name="connsiteY253" fmla="*/ 3113840 h 6858000"/>
              <a:gd name="connsiteX254" fmla="*/ 1066793 w 7467600"/>
              <a:gd name="connsiteY254" fmla="*/ 3212171 h 6858000"/>
              <a:gd name="connsiteX255" fmla="*/ 993319 w 7467600"/>
              <a:gd name="connsiteY255" fmla="*/ 3247648 h 6858000"/>
              <a:gd name="connsiteX256" fmla="*/ 853081 w 7467600"/>
              <a:gd name="connsiteY256" fmla="*/ 3312410 h 6858000"/>
              <a:gd name="connsiteX257" fmla="*/ 805957 w 7467600"/>
              <a:gd name="connsiteY257" fmla="*/ 3330443 h 6858000"/>
              <a:gd name="connsiteX258" fmla="*/ 1318687 w 7467600"/>
              <a:gd name="connsiteY258" fmla="*/ 3113840 h 6858000"/>
              <a:gd name="connsiteX259" fmla="*/ 5453702 w 7467600"/>
              <a:gd name="connsiteY259" fmla="*/ 3090882 h 6858000"/>
              <a:gd name="connsiteX260" fmla="*/ 5480135 w 7467600"/>
              <a:gd name="connsiteY260" fmla="*/ 3565802 h 6858000"/>
              <a:gd name="connsiteX261" fmla="*/ 5499023 w 7467600"/>
              <a:gd name="connsiteY261" fmla="*/ 4166310 h 6858000"/>
              <a:gd name="connsiteX262" fmla="*/ 5547022 w 7467600"/>
              <a:gd name="connsiteY262" fmla="*/ 3607838 h 6858000"/>
              <a:gd name="connsiteX263" fmla="*/ 5515964 w 7467600"/>
              <a:gd name="connsiteY263" fmla="*/ 3378541 h 6858000"/>
              <a:gd name="connsiteX264" fmla="*/ 5453702 w 7467600"/>
              <a:gd name="connsiteY264" fmla="*/ 3090882 h 6858000"/>
              <a:gd name="connsiteX265" fmla="*/ 1238695 w 7467600"/>
              <a:gd name="connsiteY265" fmla="*/ 3076820 h 6858000"/>
              <a:gd name="connsiteX266" fmla="*/ 716371 w 7467600"/>
              <a:gd name="connsiteY266" fmla="*/ 3293249 h 6858000"/>
              <a:gd name="connsiteX267" fmla="*/ 579522 w 7467600"/>
              <a:gd name="connsiteY267" fmla="*/ 3371759 h 6858000"/>
              <a:gd name="connsiteX268" fmla="*/ 600288 w 7467600"/>
              <a:gd name="connsiteY268" fmla="*/ 3365555 h 6858000"/>
              <a:gd name="connsiteX269" fmla="*/ 840692 w 7467600"/>
              <a:gd name="connsiteY269" fmla="*/ 3284921 h 6858000"/>
              <a:gd name="connsiteX270" fmla="*/ 979248 w 7467600"/>
              <a:gd name="connsiteY270" fmla="*/ 3221003 h 6858000"/>
              <a:gd name="connsiteX271" fmla="*/ 1053282 w 7467600"/>
              <a:gd name="connsiteY271" fmla="*/ 3185247 h 6858000"/>
              <a:gd name="connsiteX272" fmla="*/ 1320603 w 7467600"/>
              <a:gd name="connsiteY272" fmla="*/ 3081281 h 6858000"/>
              <a:gd name="connsiteX273" fmla="*/ 1238695 w 7467600"/>
              <a:gd name="connsiteY273" fmla="*/ 3076820 h 6858000"/>
              <a:gd name="connsiteX274" fmla="*/ 5425627 w 7467600"/>
              <a:gd name="connsiteY274" fmla="*/ 2954192 h 6858000"/>
              <a:gd name="connsiteX275" fmla="*/ 5470770 w 7467600"/>
              <a:gd name="connsiteY275" fmla="*/ 3005435 h 6858000"/>
              <a:gd name="connsiteX276" fmla="*/ 5519779 w 7467600"/>
              <a:gd name="connsiteY276" fmla="*/ 4359223 h 6858000"/>
              <a:gd name="connsiteX277" fmla="*/ 5520293 w 7467600"/>
              <a:gd name="connsiteY277" fmla="*/ 4360602 h 6858000"/>
              <a:gd name="connsiteX278" fmla="*/ 5767221 w 7467600"/>
              <a:gd name="connsiteY278" fmla="*/ 4665564 h 6858000"/>
              <a:gd name="connsiteX279" fmla="*/ 6937169 w 7467600"/>
              <a:gd name="connsiteY279" fmla="*/ 4815941 h 6858000"/>
              <a:gd name="connsiteX280" fmla="*/ 6953922 w 7467600"/>
              <a:gd name="connsiteY280" fmla="*/ 4890068 h 6858000"/>
              <a:gd name="connsiteX281" fmla="*/ 6071359 w 7467600"/>
              <a:gd name="connsiteY281" fmla="*/ 4770770 h 6858000"/>
              <a:gd name="connsiteX282" fmla="*/ 6038839 w 7467600"/>
              <a:gd name="connsiteY282" fmla="*/ 4764474 h 6858000"/>
              <a:gd name="connsiteX283" fmla="*/ 6038706 w 7467600"/>
              <a:gd name="connsiteY283" fmla="*/ 4763847 h 6858000"/>
              <a:gd name="connsiteX284" fmla="*/ 6037784 w 7467600"/>
              <a:gd name="connsiteY284" fmla="*/ 4764270 h 6858000"/>
              <a:gd name="connsiteX285" fmla="*/ 6038839 w 7467600"/>
              <a:gd name="connsiteY285" fmla="*/ 4764474 h 6858000"/>
              <a:gd name="connsiteX286" fmla="*/ 6040338 w 7467600"/>
              <a:gd name="connsiteY286" fmla="*/ 4771418 h 6858000"/>
              <a:gd name="connsiteX287" fmla="*/ 6024488 w 7467600"/>
              <a:gd name="connsiteY287" fmla="*/ 4809903 h 6858000"/>
              <a:gd name="connsiteX288" fmla="*/ 5599771 w 7467600"/>
              <a:gd name="connsiteY288" fmla="*/ 5509652 h 6858000"/>
              <a:gd name="connsiteX289" fmla="*/ 5548843 w 7467600"/>
              <a:gd name="connsiteY289" fmla="*/ 5563845 h 6858000"/>
              <a:gd name="connsiteX290" fmla="*/ 5940952 w 7467600"/>
              <a:gd name="connsiteY290" fmla="*/ 6250028 h 6858000"/>
              <a:gd name="connsiteX291" fmla="*/ 6043441 w 7467600"/>
              <a:gd name="connsiteY291" fmla="*/ 6665847 h 6858000"/>
              <a:gd name="connsiteX292" fmla="*/ 6093432 w 7467600"/>
              <a:gd name="connsiteY292" fmla="*/ 6858000 h 6858000"/>
              <a:gd name="connsiteX293" fmla="*/ 6034344 w 7467600"/>
              <a:gd name="connsiteY293" fmla="*/ 6858000 h 6858000"/>
              <a:gd name="connsiteX294" fmla="*/ 6026679 w 7467600"/>
              <a:gd name="connsiteY294" fmla="*/ 6836959 h 6858000"/>
              <a:gd name="connsiteX295" fmla="*/ 5800441 w 7467600"/>
              <a:gd name="connsiteY295" fmla="*/ 6335286 h 6858000"/>
              <a:gd name="connsiteX296" fmla="*/ 5526562 w 7467600"/>
              <a:gd name="connsiteY296" fmla="*/ 5705388 h 6858000"/>
              <a:gd name="connsiteX297" fmla="*/ 5519640 w 7467600"/>
              <a:gd name="connsiteY297" fmla="*/ 5683774 h 6858000"/>
              <a:gd name="connsiteX298" fmla="*/ 5844559 w 7467600"/>
              <a:gd name="connsiteY298" fmla="*/ 6553349 h 6858000"/>
              <a:gd name="connsiteX299" fmla="*/ 5975994 w 7467600"/>
              <a:gd name="connsiteY299" fmla="*/ 6858000 h 6858000"/>
              <a:gd name="connsiteX300" fmla="*/ 5898547 w 7467600"/>
              <a:gd name="connsiteY300" fmla="*/ 6858000 h 6858000"/>
              <a:gd name="connsiteX301" fmla="*/ 5682041 w 7467600"/>
              <a:gd name="connsiteY301" fmla="*/ 6355860 h 6858000"/>
              <a:gd name="connsiteX302" fmla="*/ 5461758 w 7467600"/>
              <a:gd name="connsiteY302" fmla="*/ 5820220 h 6858000"/>
              <a:gd name="connsiteX303" fmla="*/ 5237282 w 7467600"/>
              <a:gd name="connsiteY303" fmla="*/ 6579086 h 6858000"/>
              <a:gd name="connsiteX304" fmla="*/ 5115009 w 7467600"/>
              <a:gd name="connsiteY304" fmla="*/ 6858000 h 6858000"/>
              <a:gd name="connsiteX305" fmla="*/ 5028074 w 7467600"/>
              <a:gd name="connsiteY305" fmla="*/ 6858000 h 6858000"/>
              <a:gd name="connsiteX306" fmla="*/ 5079508 w 7467600"/>
              <a:gd name="connsiteY306" fmla="*/ 6749074 h 6858000"/>
              <a:gd name="connsiteX307" fmla="*/ 5371846 w 7467600"/>
              <a:gd name="connsiteY307" fmla="*/ 5924413 h 6858000"/>
              <a:gd name="connsiteX308" fmla="*/ 5270512 w 7467600"/>
              <a:gd name="connsiteY308" fmla="*/ 6138975 h 6858000"/>
              <a:gd name="connsiteX309" fmla="*/ 5062409 w 7467600"/>
              <a:gd name="connsiteY309" fmla="*/ 6653544 h 6858000"/>
              <a:gd name="connsiteX310" fmla="*/ 5036628 w 7467600"/>
              <a:gd name="connsiteY310" fmla="*/ 6754247 h 6858000"/>
              <a:gd name="connsiteX311" fmla="*/ 5009112 w 7467600"/>
              <a:gd name="connsiteY311" fmla="*/ 6858000 h 6858000"/>
              <a:gd name="connsiteX312" fmla="*/ 4976679 w 7467600"/>
              <a:gd name="connsiteY312" fmla="*/ 6858000 h 6858000"/>
              <a:gd name="connsiteX313" fmla="*/ 5006537 w 7467600"/>
              <a:gd name="connsiteY313" fmla="*/ 6747068 h 6858000"/>
              <a:gd name="connsiteX314" fmla="*/ 5032723 w 7467600"/>
              <a:gd name="connsiteY314" fmla="*/ 6644957 h 6858000"/>
              <a:gd name="connsiteX315" fmla="*/ 5242949 w 7467600"/>
              <a:gd name="connsiteY315" fmla="*/ 6125175 h 6858000"/>
              <a:gd name="connsiteX316" fmla="*/ 5286321 w 7467600"/>
              <a:gd name="connsiteY316" fmla="*/ 6033555 h 6858000"/>
              <a:gd name="connsiteX317" fmla="*/ 5008210 w 7467600"/>
              <a:gd name="connsiteY317" fmla="*/ 6649194 h 6858000"/>
              <a:gd name="connsiteX318" fmla="*/ 4986321 w 7467600"/>
              <a:gd name="connsiteY318" fmla="*/ 6765687 h 6858000"/>
              <a:gd name="connsiteX319" fmla="*/ 4973474 w 7467600"/>
              <a:gd name="connsiteY319" fmla="*/ 6858000 h 6858000"/>
              <a:gd name="connsiteX320" fmla="*/ 4907178 w 7467600"/>
              <a:gd name="connsiteY320" fmla="*/ 6858000 h 6858000"/>
              <a:gd name="connsiteX321" fmla="*/ 4910810 w 7467600"/>
              <a:gd name="connsiteY321" fmla="*/ 6829660 h 6858000"/>
              <a:gd name="connsiteX322" fmla="*/ 4987461 w 7467600"/>
              <a:gd name="connsiteY322" fmla="*/ 6432994 h 6858000"/>
              <a:gd name="connsiteX323" fmla="*/ 5179262 w 7467600"/>
              <a:gd name="connsiteY323" fmla="*/ 6035044 h 6858000"/>
              <a:gd name="connsiteX324" fmla="*/ 4689678 w 7467600"/>
              <a:gd name="connsiteY324" fmla="*/ 6440241 h 6858000"/>
              <a:gd name="connsiteX325" fmla="*/ 4477543 w 7467600"/>
              <a:gd name="connsiteY325" fmla="*/ 6674836 h 6858000"/>
              <a:gd name="connsiteX326" fmla="*/ 4329957 w 7467600"/>
              <a:gd name="connsiteY326" fmla="*/ 6858000 h 6858000"/>
              <a:gd name="connsiteX327" fmla="*/ 4218595 w 7467600"/>
              <a:gd name="connsiteY327" fmla="*/ 6858000 h 6858000"/>
              <a:gd name="connsiteX328" fmla="*/ 4368888 w 7467600"/>
              <a:gd name="connsiteY328" fmla="*/ 6668412 h 6858000"/>
              <a:gd name="connsiteX329" fmla="*/ 4563091 w 7467600"/>
              <a:gd name="connsiteY329" fmla="*/ 6442508 h 6858000"/>
              <a:gd name="connsiteX330" fmla="*/ 5387324 w 7467600"/>
              <a:gd name="connsiteY330" fmla="*/ 5705830 h 6858000"/>
              <a:gd name="connsiteX331" fmla="*/ 5073620 w 7467600"/>
              <a:gd name="connsiteY331" fmla="*/ 5955437 h 6858000"/>
              <a:gd name="connsiteX332" fmla="*/ 4689789 w 7467600"/>
              <a:gd name="connsiteY332" fmla="*/ 6268382 h 6858000"/>
              <a:gd name="connsiteX333" fmla="*/ 4418722 w 7467600"/>
              <a:gd name="connsiteY333" fmla="*/ 6570886 h 6858000"/>
              <a:gd name="connsiteX334" fmla="*/ 4214944 w 7467600"/>
              <a:gd name="connsiteY334" fmla="*/ 6858000 h 6858000"/>
              <a:gd name="connsiteX335" fmla="*/ 4177898 w 7467600"/>
              <a:gd name="connsiteY335" fmla="*/ 6858000 h 6858000"/>
              <a:gd name="connsiteX336" fmla="*/ 4391597 w 7467600"/>
              <a:gd name="connsiteY336" fmla="*/ 6556370 h 6858000"/>
              <a:gd name="connsiteX337" fmla="*/ 4668889 w 7467600"/>
              <a:gd name="connsiteY337" fmla="*/ 6246399 h 6858000"/>
              <a:gd name="connsiteX338" fmla="*/ 5055427 w 7467600"/>
              <a:gd name="connsiteY338" fmla="*/ 5931476 h 6858000"/>
              <a:gd name="connsiteX339" fmla="*/ 5371814 w 7467600"/>
              <a:gd name="connsiteY339" fmla="*/ 5678975 h 6858000"/>
              <a:gd name="connsiteX340" fmla="*/ 4987918 w 7467600"/>
              <a:gd name="connsiteY340" fmla="*/ 5838701 h 6858000"/>
              <a:gd name="connsiteX341" fmla="*/ 4317146 w 7467600"/>
              <a:gd name="connsiteY341" fmla="*/ 6587716 h 6858000"/>
              <a:gd name="connsiteX342" fmla="*/ 4171627 w 7467600"/>
              <a:gd name="connsiteY342" fmla="*/ 6858000 h 6858000"/>
              <a:gd name="connsiteX343" fmla="*/ 4081585 w 7467600"/>
              <a:gd name="connsiteY343" fmla="*/ 6858000 h 6858000"/>
              <a:gd name="connsiteX344" fmla="*/ 4238603 w 7467600"/>
              <a:gd name="connsiteY344" fmla="*/ 6559341 h 6858000"/>
              <a:gd name="connsiteX345" fmla="*/ 4778333 w 7467600"/>
              <a:gd name="connsiteY345" fmla="*/ 5873626 h 6858000"/>
              <a:gd name="connsiteX346" fmla="*/ 5414185 w 7467600"/>
              <a:gd name="connsiteY346" fmla="*/ 5573882 h 6858000"/>
              <a:gd name="connsiteX347" fmla="*/ 5959648 w 7467600"/>
              <a:gd name="connsiteY347" fmla="*/ 4760797 h 6858000"/>
              <a:gd name="connsiteX348" fmla="*/ 5355019 w 7467600"/>
              <a:gd name="connsiteY348" fmla="*/ 4734672 h 6858000"/>
              <a:gd name="connsiteX349" fmla="*/ 5083565 w 7467600"/>
              <a:gd name="connsiteY349" fmla="*/ 5179121 h 6858000"/>
              <a:gd name="connsiteX350" fmla="*/ 4713577 w 7467600"/>
              <a:gd name="connsiteY350" fmla="*/ 5616803 h 6858000"/>
              <a:gd name="connsiteX351" fmla="*/ 3989559 w 7467600"/>
              <a:gd name="connsiteY351" fmla="*/ 6145945 h 6858000"/>
              <a:gd name="connsiteX352" fmla="*/ 3939824 w 7467600"/>
              <a:gd name="connsiteY352" fmla="*/ 6066900 h 6858000"/>
              <a:gd name="connsiteX353" fmla="*/ 4584537 w 7467600"/>
              <a:gd name="connsiteY353" fmla="*/ 5324826 h 6858000"/>
              <a:gd name="connsiteX354" fmla="*/ 5037105 w 7467600"/>
              <a:gd name="connsiteY354" fmla="*/ 5088765 h 6858000"/>
              <a:gd name="connsiteX355" fmla="*/ 5039930 w 7467600"/>
              <a:gd name="connsiteY355" fmla="*/ 5089585 h 6858000"/>
              <a:gd name="connsiteX356" fmla="*/ 5263764 w 7467600"/>
              <a:gd name="connsiteY356" fmla="*/ 4735525 h 6858000"/>
              <a:gd name="connsiteX357" fmla="*/ 4086300 w 7467600"/>
              <a:gd name="connsiteY357" fmla="*/ 4884599 h 6858000"/>
              <a:gd name="connsiteX358" fmla="*/ 4085485 w 7467600"/>
              <a:gd name="connsiteY358" fmla="*/ 4899070 h 6858000"/>
              <a:gd name="connsiteX359" fmla="*/ 3871915 w 7467600"/>
              <a:gd name="connsiteY359" fmla="*/ 5253645 h 6858000"/>
              <a:gd name="connsiteX360" fmla="*/ 3799374 w 7467600"/>
              <a:gd name="connsiteY360" fmla="*/ 5466127 h 6858000"/>
              <a:gd name="connsiteX361" fmla="*/ 3498850 w 7467600"/>
              <a:gd name="connsiteY361" fmla="*/ 6661888 h 6858000"/>
              <a:gd name="connsiteX362" fmla="*/ 3399216 w 7467600"/>
              <a:gd name="connsiteY362" fmla="*/ 6858000 h 6858000"/>
              <a:gd name="connsiteX363" fmla="*/ 3303688 w 7467600"/>
              <a:gd name="connsiteY363" fmla="*/ 6858000 h 6858000"/>
              <a:gd name="connsiteX364" fmla="*/ 3391774 w 7467600"/>
              <a:gd name="connsiteY364" fmla="*/ 6697181 h 6858000"/>
              <a:gd name="connsiteX365" fmla="*/ 3735540 w 7467600"/>
              <a:gd name="connsiteY365" fmla="*/ 5546923 h 6858000"/>
              <a:gd name="connsiteX366" fmla="*/ 3729438 w 7467600"/>
              <a:gd name="connsiteY366" fmla="*/ 5569058 h 6858000"/>
              <a:gd name="connsiteX367" fmla="*/ 3707782 w 7467600"/>
              <a:gd name="connsiteY367" fmla="*/ 5644908 h 6858000"/>
              <a:gd name="connsiteX368" fmla="*/ 3583827 w 7467600"/>
              <a:gd name="connsiteY368" fmla="*/ 6039215 h 6858000"/>
              <a:gd name="connsiteX369" fmla="*/ 3547861 w 7467600"/>
              <a:gd name="connsiteY369" fmla="*/ 6129609 h 6858000"/>
              <a:gd name="connsiteX370" fmla="*/ 3490905 w 7467600"/>
              <a:gd name="connsiteY370" fmla="*/ 6277660 h 6858000"/>
              <a:gd name="connsiteX371" fmla="*/ 3455859 w 7467600"/>
              <a:gd name="connsiteY371" fmla="*/ 6391301 h 6858000"/>
              <a:gd name="connsiteX372" fmla="*/ 3429112 w 7467600"/>
              <a:gd name="connsiteY372" fmla="*/ 6479469 h 6858000"/>
              <a:gd name="connsiteX373" fmla="*/ 3304862 w 7467600"/>
              <a:gd name="connsiteY373" fmla="*/ 6796476 h 6858000"/>
              <a:gd name="connsiteX374" fmla="*/ 3276071 w 7467600"/>
              <a:gd name="connsiteY374" fmla="*/ 6858000 h 6858000"/>
              <a:gd name="connsiteX375" fmla="*/ 3240805 w 7467600"/>
              <a:gd name="connsiteY375" fmla="*/ 6858000 h 6858000"/>
              <a:gd name="connsiteX376" fmla="*/ 3275917 w 7467600"/>
              <a:gd name="connsiteY376" fmla="*/ 6783192 h 6858000"/>
              <a:gd name="connsiteX377" fmla="*/ 3399358 w 7467600"/>
              <a:gd name="connsiteY377" fmla="*/ 6469011 h 6858000"/>
              <a:gd name="connsiteX378" fmla="*/ 3425650 w 7467600"/>
              <a:gd name="connsiteY378" fmla="*/ 6381333 h 6858000"/>
              <a:gd name="connsiteX379" fmla="*/ 3460661 w 7467600"/>
              <a:gd name="connsiteY379" fmla="*/ 6266763 h 6858000"/>
              <a:gd name="connsiteX380" fmla="*/ 3518021 w 7467600"/>
              <a:gd name="connsiteY380" fmla="*/ 6117298 h 6858000"/>
              <a:gd name="connsiteX381" fmla="*/ 3554035 w 7467600"/>
              <a:gd name="connsiteY381" fmla="*/ 6027832 h 6858000"/>
              <a:gd name="connsiteX382" fmla="*/ 3677174 w 7467600"/>
              <a:gd name="connsiteY382" fmla="*/ 5636351 h 6858000"/>
              <a:gd name="connsiteX383" fmla="*/ 3698819 w 7467600"/>
              <a:gd name="connsiteY383" fmla="*/ 5560503 h 6858000"/>
              <a:gd name="connsiteX384" fmla="*/ 3702094 w 7467600"/>
              <a:gd name="connsiteY384" fmla="*/ 5549194 h 6858000"/>
              <a:gd name="connsiteX385" fmla="*/ 3398355 w 7467600"/>
              <a:gd name="connsiteY385" fmla="*/ 6094603 h 6858000"/>
              <a:gd name="connsiteX386" fmla="*/ 3193941 w 7467600"/>
              <a:gd name="connsiteY386" fmla="*/ 6798775 h 6858000"/>
              <a:gd name="connsiteX387" fmla="*/ 3184140 w 7467600"/>
              <a:gd name="connsiteY387" fmla="*/ 6858000 h 6858000"/>
              <a:gd name="connsiteX388" fmla="*/ 3099978 w 7467600"/>
              <a:gd name="connsiteY388" fmla="*/ 6858000 h 6858000"/>
              <a:gd name="connsiteX389" fmla="*/ 3101556 w 7467600"/>
              <a:gd name="connsiteY389" fmla="*/ 6843337 h 6858000"/>
              <a:gd name="connsiteX390" fmla="*/ 3370162 w 7467600"/>
              <a:gd name="connsiteY390" fmla="*/ 5785550 h 6858000"/>
              <a:gd name="connsiteX391" fmla="*/ 3746477 w 7467600"/>
              <a:gd name="connsiteY391" fmla="*/ 5377889 h 6858000"/>
              <a:gd name="connsiteX392" fmla="*/ 3863399 w 7467600"/>
              <a:gd name="connsiteY392" fmla="*/ 5087257 h 6858000"/>
              <a:gd name="connsiteX393" fmla="*/ 3968712 w 7467600"/>
              <a:gd name="connsiteY393" fmla="*/ 4913989 h 6858000"/>
              <a:gd name="connsiteX394" fmla="*/ 2792390 w 7467600"/>
              <a:gd name="connsiteY394" fmla="*/ 5382974 h 6858000"/>
              <a:gd name="connsiteX395" fmla="*/ 2714982 w 7467600"/>
              <a:gd name="connsiteY395" fmla="*/ 5427051 h 6858000"/>
              <a:gd name="connsiteX396" fmla="*/ 2813361 w 7467600"/>
              <a:gd name="connsiteY396" fmla="*/ 6023912 h 6858000"/>
              <a:gd name="connsiteX397" fmla="*/ 2688430 w 7467600"/>
              <a:gd name="connsiteY397" fmla="*/ 6801564 h 6858000"/>
              <a:gd name="connsiteX398" fmla="*/ 2629626 w 7467600"/>
              <a:gd name="connsiteY398" fmla="*/ 6763394 h 6858000"/>
              <a:gd name="connsiteX399" fmla="*/ 2565328 w 7467600"/>
              <a:gd name="connsiteY399" fmla="*/ 5516399 h 6858000"/>
              <a:gd name="connsiteX400" fmla="*/ 1922999 w 7467600"/>
              <a:gd name="connsiteY400" fmla="*/ 5980343 h 6858000"/>
              <a:gd name="connsiteX401" fmla="*/ 1950261 w 7467600"/>
              <a:gd name="connsiteY401" fmla="*/ 6405858 h 6858000"/>
              <a:gd name="connsiteX402" fmla="*/ 2365554 w 7467600"/>
              <a:gd name="connsiteY402" fmla="*/ 6759107 h 6858000"/>
              <a:gd name="connsiteX403" fmla="*/ 2424142 w 7467600"/>
              <a:gd name="connsiteY403" fmla="*/ 6858000 h 6858000"/>
              <a:gd name="connsiteX404" fmla="*/ 2395994 w 7467600"/>
              <a:gd name="connsiteY404" fmla="*/ 6858000 h 6858000"/>
              <a:gd name="connsiteX405" fmla="*/ 2392863 w 7467600"/>
              <a:gd name="connsiteY405" fmla="*/ 6852964 h 6858000"/>
              <a:gd name="connsiteX406" fmla="*/ 2017589 w 7467600"/>
              <a:gd name="connsiteY406" fmla="*/ 6493982 h 6858000"/>
              <a:gd name="connsiteX407" fmla="*/ 2147336 w 7467600"/>
              <a:gd name="connsiteY407" fmla="*/ 6594052 h 6858000"/>
              <a:gd name="connsiteX408" fmla="*/ 2207047 w 7467600"/>
              <a:gd name="connsiteY408" fmla="*/ 6654540 h 6858000"/>
              <a:gd name="connsiteX409" fmla="*/ 2299106 w 7467600"/>
              <a:gd name="connsiteY409" fmla="*/ 6778931 h 6858000"/>
              <a:gd name="connsiteX410" fmla="*/ 2314430 w 7467600"/>
              <a:gd name="connsiteY410" fmla="*/ 6801144 h 6858000"/>
              <a:gd name="connsiteX411" fmla="*/ 2352406 w 7467600"/>
              <a:gd name="connsiteY411" fmla="*/ 6858000 h 6858000"/>
              <a:gd name="connsiteX412" fmla="*/ 2314492 w 7467600"/>
              <a:gd name="connsiteY412" fmla="*/ 6858000 h 6858000"/>
              <a:gd name="connsiteX413" fmla="*/ 2288095 w 7467600"/>
              <a:gd name="connsiteY413" fmla="*/ 6818030 h 6858000"/>
              <a:gd name="connsiteX414" fmla="*/ 2272768 w 7467600"/>
              <a:gd name="connsiteY414" fmla="*/ 6795822 h 6858000"/>
              <a:gd name="connsiteX415" fmla="*/ 2182715 w 7467600"/>
              <a:gd name="connsiteY415" fmla="*/ 6675071 h 6858000"/>
              <a:gd name="connsiteX416" fmla="*/ 2032061 w 7467600"/>
              <a:gd name="connsiteY416" fmla="*/ 6541380 h 6858000"/>
              <a:gd name="connsiteX417" fmla="*/ 2257220 w 7467600"/>
              <a:gd name="connsiteY417" fmla="*/ 6826257 h 6858000"/>
              <a:gd name="connsiteX418" fmla="*/ 2281324 w 7467600"/>
              <a:gd name="connsiteY418" fmla="*/ 6858000 h 6858000"/>
              <a:gd name="connsiteX419" fmla="*/ 2242860 w 7467600"/>
              <a:gd name="connsiteY419" fmla="*/ 6858000 h 6858000"/>
              <a:gd name="connsiteX420" fmla="*/ 2232818 w 7467600"/>
              <a:gd name="connsiteY420" fmla="*/ 6844926 h 6858000"/>
              <a:gd name="connsiteX421" fmla="*/ 1990172 w 7467600"/>
              <a:gd name="connsiteY421" fmla="*/ 6542121 h 6858000"/>
              <a:gd name="connsiteX422" fmla="*/ 2124090 w 7467600"/>
              <a:gd name="connsiteY422" fmla="*/ 6761017 h 6858000"/>
              <a:gd name="connsiteX423" fmla="*/ 2200380 w 7467600"/>
              <a:gd name="connsiteY423" fmla="*/ 6858000 h 6858000"/>
              <a:gd name="connsiteX424" fmla="*/ 2147507 w 7467600"/>
              <a:gd name="connsiteY424" fmla="*/ 6858000 h 6858000"/>
              <a:gd name="connsiteX425" fmla="*/ 2070668 w 7467600"/>
              <a:gd name="connsiteY425" fmla="*/ 6761520 h 6858000"/>
              <a:gd name="connsiteX426" fmla="*/ 1975142 w 7467600"/>
              <a:gd name="connsiteY426" fmla="*/ 6585570 h 6858000"/>
              <a:gd name="connsiteX427" fmla="*/ 2050035 w 7467600"/>
              <a:gd name="connsiteY427" fmla="*/ 6813345 h 6858000"/>
              <a:gd name="connsiteX428" fmla="*/ 2063025 w 7467600"/>
              <a:gd name="connsiteY428" fmla="*/ 6858000 h 6858000"/>
              <a:gd name="connsiteX429" fmla="*/ 2021675 w 7467600"/>
              <a:gd name="connsiteY429" fmla="*/ 6858000 h 6858000"/>
              <a:gd name="connsiteX430" fmla="*/ 2019308 w 7467600"/>
              <a:gd name="connsiteY430" fmla="*/ 6847118 h 6858000"/>
              <a:gd name="connsiteX431" fmla="*/ 1938835 w 7467600"/>
              <a:gd name="connsiteY431" fmla="*/ 6551160 h 6858000"/>
              <a:gd name="connsiteX432" fmla="*/ 1953230 w 7467600"/>
              <a:gd name="connsiteY432" fmla="*/ 6759699 h 6858000"/>
              <a:gd name="connsiteX433" fmla="*/ 1956763 w 7467600"/>
              <a:gd name="connsiteY433" fmla="*/ 6778191 h 6858000"/>
              <a:gd name="connsiteX434" fmla="*/ 1967925 w 7467600"/>
              <a:gd name="connsiteY434" fmla="*/ 6858000 h 6858000"/>
              <a:gd name="connsiteX435" fmla="*/ 1936622 w 7467600"/>
              <a:gd name="connsiteY435" fmla="*/ 6858000 h 6858000"/>
              <a:gd name="connsiteX436" fmla="*/ 1926261 w 7467600"/>
              <a:gd name="connsiteY436" fmla="*/ 6784064 h 6858000"/>
              <a:gd name="connsiteX437" fmla="*/ 1922724 w 7467600"/>
              <a:gd name="connsiteY437" fmla="*/ 6765577 h 6858000"/>
              <a:gd name="connsiteX438" fmla="*/ 1904650 w 7467600"/>
              <a:gd name="connsiteY438" fmla="*/ 6639616 h 6858000"/>
              <a:gd name="connsiteX439" fmla="*/ 1885273 w 7467600"/>
              <a:gd name="connsiteY439" fmla="*/ 6858000 h 6858000"/>
              <a:gd name="connsiteX440" fmla="*/ 1854363 w 7467600"/>
              <a:gd name="connsiteY440" fmla="*/ 6858000 h 6858000"/>
              <a:gd name="connsiteX441" fmla="*/ 1880391 w 7467600"/>
              <a:gd name="connsiteY441" fmla="*/ 6603796 h 6858000"/>
              <a:gd name="connsiteX442" fmla="*/ 1818273 w 7467600"/>
              <a:gd name="connsiteY442" fmla="*/ 6715729 h 6858000"/>
              <a:gd name="connsiteX443" fmla="*/ 1794691 w 7467600"/>
              <a:gd name="connsiteY443" fmla="*/ 6843239 h 6858000"/>
              <a:gd name="connsiteX444" fmla="*/ 1794914 w 7467600"/>
              <a:gd name="connsiteY444" fmla="*/ 6858000 h 6858000"/>
              <a:gd name="connsiteX445" fmla="*/ 1746128 w 7467600"/>
              <a:gd name="connsiteY445" fmla="*/ 6858000 h 6858000"/>
              <a:gd name="connsiteX446" fmla="*/ 1753934 w 7467600"/>
              <a:gd name="connsiteY446" fmla="*/ 6724796 h 6858000"/>
              <a:gd name="connsiteX447" fmla="*/ 1792053 w 7467600"/>
              <a:gd name="connsiteY447" fmla="*/ 6572396 h 6858000"/>
              <a:gd name="connsiteX448" fmla="*/ 1862248 w 7467600"/>
              <a:gd name="connsiteY448" fmla="*/ 6266397 h 6858000"/>
              <a:gd name="connsiteX449" fmla="*/ 1862250 w 7467600"/>
              <a:gd name="connsiteY449" fmla="*/ 6033531 h 6858000"/>
              <a:gd name="connsiteX450" fmla="*/ 1211999 w 7467600"/>
              <a:gd name="connsiteY450" fmla="*/ 6683610 h 6858000"/>
              <a:gd name="connsiteX451" fmla="*/ 1213266 w 7467600"/>
              <a:gd name="connsiteY451" fmla="*/ 6691947 h 6858000"/>
              <a:gd name="connsiteX452" fmla="*/ 1203370 w 7467600"/>
              <a:gd name="connsiteY452" fmla="*/ 6850676 h 6858000"/>
              <a:gd name="connsiteX453" fmla="*/ 1203671 w 7467600"/>
              <a:gd name="connsiteY453" fmla="*/ 6858000 h 6858000"/>
              <a:gd name="connsiteX454" fmla="*/ 1143180 w 7467600"/>
              <a:gd name="connsiteY454" fmla="*/ 6858000 h 6858000"/>
              <a:gd name="connsiteX455" fmla="*/ 1142176 w 7467600"/>
              <a:gd name="connsiteY455" fmla="*/ 6766045 h 6858000"/>
              <a:gd name="connsiteX456" fmla="*/ 1067484 w 7467600"/>
              <a:gd name="connsiteY456" fmla="*/ 6858000 h 6858000"/>
              <a:gd name="connsiteX457" fmla="*/ 953928 w 7467600"/>
              <a:gd name="connsiteY457" fmla="*/ 6858000 h 6858000"/>
              <a:gd name="connsiteX458" fmla="*/ 959715 w 7467600"/>
              <a:gd name="connsiteY458" fmla="*/ 6850185 h 6858000"/>
              <a:gd name="connsiteX459" fmla="*/ 1483788 w 7467600"/>
              <a:gd name="connsiteY459" fmla="*/ 6259174 h 6858000"/>
              <a:gd name="connsiteX460" fmla="*/ 1100671 w 7467600"/>
              <a:gd name="connsiteY460" fmla="*/ 6252137 h 6858000"/>
              <a:gd name="connsiteX461" fmla="*/ 1090144 w 7467600"/>
              <a:gd name="connsiteY461" fmla="*/ 6256748 h 6858000"/>
              <a:gd name="connsiteX462" fmla="*/ 1095872 w 7467600"/>
              <a:gd name="connsiteY462" fmla="*/ 6271892 h 6858000"/>
              <a:gd name="connsiteX463" fmla="*/ 262785 w 7467600"/>
              <a:gd name="connsiteY463" fmla="*/ 6845450 h 6858000"/>
              <a:gd name="connsiteX464" fmla="*/ 209968 w 7467600"/>
              <a:gd name="connsiteY464" fmla="*/ 6770713 h 6858000"/>
              <a:gd name="connsiteX465" fmla="*/ 873460 w 7467600"/>
              <a:gd name="connsiteY465" fmla="*/ 6253768 h 6858000"/>
              <a:gd name="connsiteX466" fmla="*/ 192686 w 7467600"/>
              <a:gd name="connsiteY466" fmla="*/ 5849257 h 6858000"/>
              <a:gd name="connsiteX467" fmla="*/ 4696 w 7467600"/>
              <a:gd name="connsiteY467" fmla="*/ 5697668 h 6858000"/>
              <a:gd name="connsiteX468" fmla="*/ 0 w 7467600"/>
              <a:gd name="connsiteY468" fmla="*/ 5689984 h 6858000"/>
              <a:gd name="connsiteX469" fmla="*/ 0 w 7467600"/>
              <a:gd name="connsiteY469" fmla="*/ 5513472 h 6858000"/>
              <a:gd name="connsiteX470" fmla="*/ 174101 w 7467600"/>
              <a:gd name="connsiteY470" fmla="*/ 5620277 h 6858000"/>
              <a:gd name="connsiteX471" fmla="*/ 891800 w 7467600"/>
              <a:gd name="connsiteY471" fmla="*/ 6036935 h 6858000"/>
              <a:gd name="connsiteX472" fmla="*/ 1072219 w 7467600"/>
              <a:gd name="connsiteY472" fmla="*/ 6169443 h 6858000"/>
              <a:gd name="connsiteX473" fmla="*/ 1074117 w 7467600"/>
              <a:gd name="connsiteY473" fmla="*/ 6170301 h 6858000"/>
              <a:gd name="connsiteX474" fmla="*/ 1083114 w 7467600"/>
              <a:gd name="connsiteY474" fmla="*/ 6174131 h 6858000"/>
              <a:gd name="connsiteX475" fmla="*/ 1543010 w 7467600"/>
              <a:gd name="connsiteY475" fmla="*/ 6191140 h 6858000"/>
              <a:gd name="connsiteX476" fmla="*/ 1551080 w 7467600"/>
              <a:gd name="connsiteY476" fmla="*/ 6195006 h 6858000"/>
              <a:gd name="connsiteX477" fmla="*/ 2345443 w 7467600"/>
              <a:gd name="connsiteY477" fmla="*/ 5549882 h 6858000"/>
              <a:gd name="connsiteX478" fmla="*/ 1721499 w 7467600"/>
              <a:gd name="connsiteY478" fmla="*/ 5599969 h 6858000"/>
              <a:gd name="connsiteX479" fmla="*/ 767716 w 7467600"/>
              <a:gd name="connsiteY479" fmla="*/ 5472768 h 6858000"/>
              <a:gd name="connsiteX480" fmla="*/ 722147 w 7467600"/>
              <a:gd name="connsiteY480" fmla="*/ 5393091 h 6858000"/>
              <a:gd name="connsiteX481" fmla="*/ 1485552 w 7467600"/>
              <a:gd name="connsiteY481" fmla="*/ 5313202 h 6858000"/>
              <a:gd name="connsiteX482" fmla="*/ 2143004 w 7467600"/>
              <a:gd name="connsiteY482" fmla="*/ 5402420 h 6858000"/>
              <a:gd name="connsiteX483" fmla="*/ 1933391 w 7467600"/>
              <a:gd name="connsiteY483" fmla="*/ 5156971 h 6858000"/>
              <a:gd name="connsiteX484" fmla="*/ 1827118 w 7467600"/>
              <a:gd name="connsiteY484" fmla="*/ 4968410 h 6858000"/>
              <a:gd name="connsiteX485" fmla="*/ 1837349 w 7467600"/>
              <a:gd name="connsiteY485" fmla="*/ 4956357 h 6858000"/>
              <a:gd name="connsiteX486" fmla="*/ 2162835 w 7467600"/>
              <a:gd name="connsiteY486" fmla="*/ 5187853 h 6858000"/>
              <a:gd name="connsiteX487" fmla="*/ 2257167 w 7467600"/>
              <a:gd name="connsiteY487" fmla="*/ 5462123 h 6858000"/>
              <a:gd name="connsiteX488" fmla="*/ 2261598 w 7467600"/>
              <a:gd name="connsiteY488" fmla="*/ 5467998 h 6858000"/>
              <a:gd name="connsiteX489" fmla="*/ 2437177 w 7467600"/>
              <a:gd name="connsiteY489" fmla="*/ 5479608 h 6858000"/>
              <a:gd name="connsiteX490" fmla="*/ 2445247 w 7467600"/>
              <a:gd name="connsiteY490" fmla="*/ 5483476 h 6858000"/>
              <a:gd name="connsiteX491" fmla="*/ 2743626 w 7467600"/>
              <a:gd name="connsiteY491" fmla="*/ 5304819 h 6858000"/>
              <a:gd name="connsiteX492" fmla="*/ 3048102 w 7467600"/>
              <a:gd name="connsiteY492" fmla="*/ 5150595 h 6858000"/>
              <a:gd name="connsiteX493" fmla="*/ 1799414 w 7467600"/>
              <a:gd name="connsiteY493" fmla="*/ 4694732 h 6858000"/>
              <a:gd name="connsiteX494" fmla="*/ 1771735 w 7467600"/>
              <a:gd name="connsiteY494" fmla="*/ 4619929 h 6858000"/>
              <a:gd name="connsiteX495" fmla="*/ 3104273 w 7467600"/>
              <a:gd name="connsiteY495" fmla="*/ 5076159 h 6858000"/>
              <a:gd name="connsiteX496" fmla="*/ 3113245 w 7467600"/>
              <a:gd name="connsiteY496" fmla="*/ 5090705 h 6858000"/>
              <a:gd name="connsiteX497" fmla="*/ 3126294 w 7467600"/>
              <a:gd name="connsiteY497" fmla="*/ 5114400 h 6858000"/>
              <a:gd name="connsiteX498" fmla="*/ 3937433 w 7467600"/>
              <a:gd name="connsiteY498" fmla="*/ 4830473 h 6858000"/>
              <a:gd name="connsiteX499" fmla="*/ 3590475 w 7467600"/>
              <a:gd name="connsiteY499" fmla="*/ 4597974 h 6858000"/>
              <a:gd name="connsiteX500" fmla="*/ 3100264 w 7467600"/>
              <a:gd name="connsiteY500" fmla="*/ 4579845 h 6858000"/>
              <a:gd name="connsiteX501" fmla="*/ 2183576 w 7467600"/>
              <a:gd name="connsiteY501" fmla="*/ 4227150 h 6858000"/>
              <a:gd name="connsiteX502" fmla="*/ 2151029 w 7467600"/>
              <a:gd name="connsiteY502" fmla="*/ 4146947 h 6858000"/>
              <a:gd name="connsiteX503" fmla="*/ 3563434 w 7467600"/>
              <a:gd name="connsiteY503" fmla="*/ 4469115 h 6858000"/>
              <a:gd name="connsiteX504" fmla="*/ 3177952 w 7467600"/>
              <a:gd name="connsiteY504" fmla="*/ 3657386 h 6858000"/>
              <a:gd name="connsiteX505" fmla="*/ 3189263 w 7467600"/>
              <a:gd name="connsiteY505" fmla="*/ 3625726 h 6858000"/>
              <a:gd name="connsiteX506" fmla="*/ 3560912 w 7467600"/>
              <a:gd name="connsiteY506" fmla="*/ 4079863 h 6858000"/>
              <a:gd name="connsiteX507" fmla="*/ 3626636 w 7467600"/>
              <a:gd name="connsiteY507" fmla="*/ 4512230 h 6858000"/>
              <a:gd name="connsiteX508" fmla="*/ 3653088 w 7467600"/>
              <a:gd name="connsiteY508" fmla="*/ 4521417 h 6858000"/>
              <a:gd name="connsiteX509" fmla="*/ 3988128 w 7467600"/>
              <a:gd name="connsiteY509" fmla="*/ 4817267 h 6858000"/>
              <a:gd name="connsiteX510" fmla="*/ 4830582 w 7467600"/>
              <a:gd name="connsiteY510" fmla="*/ 4676000 h 6858000"/>
              <a:gd name="connsiteX511" fmla="*/ 4830100 w 7467600"/>
              <a:gd name="connsiteY511" fmla="*/ 4675554 h 6858000"/>
              <a:gd name="connsiteX512" fmla="*/ 4036318 w 7467600"/>
              <a:gd name="connsiteY512" fmla="*/ 4147013 h 6858000"/>
              <a:gd name="connsiteX513" fmla="*/ 3432098 w 7467600"/>
              <a:gd name="connsiteY513" fmla="*/ 3537312 h 6858000"/>
              <a:gd name="connsiteX514" fmla="*/ 3446761 w 7467600"/>
              <a:gd name="connsiteY514" fmla="*/ 3461278 h 6858000"/>
              <a:gd name="connsiteX515" fmla="*/ 4419733 w 7467600"/>
              <a:gd name="connsiteY515" fmla="*/ 3963555 h 6858000"/>
              <a:gd name="connsiteX516" fmla="*/ 4781371 w 7467600"/>
              <a:gd name="connsiteY516" fmla="*/ 4458604 h 6858000"/>
              <a:gd name="connsiteX517" fmla="*/ 4780440 w 7467600"/>
              <a:gd name="connsiteY517" fmla="*/ 4470290 h 6858000"/>
              <a:gd name="connsiteX518" fmla="*/ 4898954 w 7467600"/>
              <a:gd name="connsiteY518" fmla="*/ 4662092 h 6858000"/>
              <a:gd name="connsiteX519" fmla="*/ 4900699 w 7467600"/>
              <a:gd name="connsiteY519" fmla="*/ 4670867 h 6858000"/>
              <a:gd name="connsiteX520" fmla="*/ 5714511 w 7467600"/>
              <a:gd name="connsiteY520" fmla="*/ 4663483 h 6858000"/>
              <a:gd name="connsiteX521" fmla="*/ 5464793 w 7467600"/>
              <a:gd name="connsiteY521" fmla="*/ 4393556 h 6858000"/>
              <a:gd name="connsiteX522" fmla="*/ 5461897 w 7467600"/>
              <a:gd name="connsiteY522" fmla="*/ 4390879 h 6858000"/>
              <a:gd name="connsiteX523" fmla="*/ 4294126 w 7467600"/>
              <a:gd name="connsiteY523" fmla="*/ 3303048 h 6858000"/>
              <a:gd name="connsiteX524" fmla="*/ 4305321 w 7467600"/>
              <a:gd name="connsiteY524" fmla="*/ 3256953 h 6858000"/>
              <a:gd name="connsiteX525" fmla="*/ 4949299 w 7467600"/>
              <a:gd name="connsiteY525" fmla="*/ 3766336 h 6858000"/>
              <a:gd name="connsiteX526" fmla="*/ 5291452 w 7467600"/>
              <a:gd name="connsiteY526" fmla="*/ 4076801 h 6858000"/>
              <a:gd name="connsiteX527" fmla="*/ 5434998 w 7467600"/>
              <a:gd name="connsiteY527" fmla="*/ 4254100 h 6858000"/>
              <a:gd name="connsiteX528" fmla="*/ 5351015 w 7467600"/>
              <a:gd name="connsiteY528" fmla="*/ 3760989 h 6858000"/>
              <a:gd name="connsiteX529" fmla="*/ 5413780 w 7467600"/>
              <a:gd name="connsiteY529" fmla="*/ 2966265 h 6858000"/>
              <a:gd name="connsiteX530" fmla="*/ 5425627 w 7467600"/>
              <a:gd name="connsiteY530" fmla="*/ 2954192 h 6858000"/>
              <a:gd name="connsiteX531" fmla="*/ 6604735 w 7467600"/>
              <a:gd name="connsiteY531" fmla="*/ 2041381 h 6858000"/>
              <a:gd name="connsiteX532" fmla="*/ 7204487 w 7467600"/>
              <a:gd name="connsiteY532" fmla="*/ 2742112 h 6858000"/>
              <a:gd name="connsiteX533" fmla="*/ 7131592 w 7467600"/>
              <a:gd name="connsiteY533" fmla="*/ 2672096 h 6858000"/>
              <a:gd name="connsiteX534" fmla="*/ 6996344 w 7467600"/>
              <a:gd name="connsiteY534" fmla="*/ 2518310 h 6858000"/>
              <a:gd name="connsiteX535" fmla="*/ 6735495 w 7467600"/>
              <a:gd name="connsiteY535" fmla="*/ 2196890 h 6858000"/>
              <a:gd name="connsiteX536" fmla="*/ 6721901 w 7467600"/>
              <a:gd name="connsiteY536" fmla="*/ 2179274 h 6858000"/>
              <a:gd name="connsiteX537" fmla="*/ 6604735 w 7467600"/>
              <a:gd name="connsiteY537" fmla="*/ 2041381 h 6858000"/>
              <a:gd name="connsiteX538" fmla="*/ 6591670 w 7467600"/>
              <a:gd name="connsiteY538" fmla="*/ 1988277 h 6858000"/>
              <a:gd name="connsiteX539" fmla="*/ 6747349 w 7467600"/>
              <a:gd name="connsiteY539" fmla="*/ 2160069 h 6858000"/>
              <a:gd name="connsiteX540" fmla="*/ 6760943 w 7467600"/>
              <a:gd name="connsiteY540" fmla="*/ 2177686 h 6858000"/>
              <a:gd name="connsiteX541" fmla="*/ 7021065 w 7467600"/>
              <a:gd name="connsiteY541" fmla="*/ 2498102 h 6858000"/>
              <a:gd name="connsiteX542" fmla="*/ 7155223 w 7467600"/>
              <a:gd name="connsiteY542" fmla="*/ 2650386 h 6858000"/>
              <a:gd name="connsiteX543" fmla="*/ 7203167 w 7467600"/>
              <a:gd name="connsiteY543" fmla="*/ 2697288 h 6858000"/>
              <a:gd name="connsiteX544" fmla="*/ 6937703 w 7467600"/>
              <a:gd name="connsiteY544" fmla="*/ 2321981 h 6858000"/>
              <a:gd name="connsiteX545" fmla="*/ 6591670 w 7467600"/>
              <a:gd name="connsiteY545" fmla="*/ 1988277 h 6858000"/>
              <a:gd name="connsiteX546" fmla="*/ 5798671 w 7467600"/>
              <a:gd name="connsiteY546" fmla="*/ 1981601 h 6858000"/>
              <a:gd name="connsiteX547" fmla="*/ 5754709 w 7467600"/>
              <a:gd name="connsiteY547" fmla="*/ 2071454 h 6858000"/>
              <a:gd name="connsiteX548" fmla="*/ 5763044 w 7467600"/>
              <a:gd name="connsiteY548" fmla="*/ 2842206 h 6858000"/>
              <a:gd name="connsiteX549" fmla="*/ 5764974 w 7467600"/>
              <a:gd name="connsiteY549" fmla="*/ 2799609 h 6858000"/>
              <a:gd name="connsiteX550" fmla="*/ 5767665 w 7467600"/>
              <a:gd name="connsiteY550" fmla="*/ 2666409 h 6858000"/>
              <a:gd name="connsiteX551" fmla="*/ 5763055 w 7467600"/>
              <a:gd name="connsiteY551" fmla="*/ 2579705 h 6858000"/>
              <a:gd name="connsiteX552" fmla="*/ 5758079 w 7467600"/>
              <a:gd name="connsiteY552" fmla="*/ 2492508 h 6858000"/>
              <a:gd name="connsiteX553" fmla="*/ 5779325 w 7467600"/>
              <a:gd name="connsiteY553" fmla="*/ 2197069 h 6858000"/>
              <a:gd name="connsiteX554" fmla="*/ 5798671 w 7467600"/>
              <a:gd name="connsiteY554" fmla="*/ 1981601 h 6858000"/>
              <a:gd name="connsiteX555" fmla="*/ 5829202 w 7467600"/>
              <a:gd name="connsiteY555" fmla="*/ 1971679 h 6858000"/>
              <a:gd name="connsiteX556" fmla="*/ 5809558 w 7467600"/>
              <a:gd name="connsiteY556" fmla="*/ 2198043 h 6858000"/>
              <a:gd name="connsiteX557" fmla="*/ 5788653 w 7467600"/>
              <a:gd name="connsiteY557" fmla="*/ 2489430 h 6858000"/>
              <a:gd name="connsiteX558" fmla="*/ 5793439 w 7467600"/>
              <a:gd name="connsiteY558" fmla="*/ 2575235 h 6858000"/>
              <a:gd name="connsiteX559" fmla="*/ 5796837 w 7467600"/>
              <a:gd name="connsiteY559" fmla="*/ 2637633 h 6858000"/>
              <a:gd name="connsiteX560" fmla="*/ 5818614 w 7467600"/>
              <a:gd name="connsiteY560" fmla="*/ 2473055 h 6858000"/>
              <a:gd name="connsiteX561" fmla="*/ 5829202 w 7467600"/>
              <a:gd name="connsiteY561" fmla="*/ 1971679 h 6858000"/>
              <a:gd name="connsiteX562" fmla="*/ 5911389 w 7467600"/>
              <a:gd name="connsiteY562" fmla="*/ 1898371 h 6858000"/>
              <a:gd name="connsiteX563" fmla="*/ 6237627 w 7467600"/>
              <a:gd name="connsiteY563" fmla="*/ 2231921 h 6858000"/>
              <a:gd name="connsiteX564" fmla="*/ 5911389 w 7467600"/>
              <a:gd name="connsiteY564" fmla="*/ 1898371 h 6858000"/>
              <a:gd name="connsiteX565" fmla="*/ 6944437 w 7467600"/>
              <a:gd name="connsiteY565" fmla="*/ 1575402 h 6858000"/>
              <a:gd name="connsiteX566" fmla="*/ 6304730 w 7467600"/>
              <a:gd name="connsiteY566" fmla="*/ 1766654 h 6858000"/>
              <a:gd name="connsiteX567" fmla="*/ 6944437 w 7467600"/>
              <a:gd name="connsiteY567" fmla="*/ 1575402 h 6858000"/>
              <a:gd name="connsiteX568" fmla="*/ 7019523 w 7467600"/>
              <a:gd name="connsiteY568" fmla="*/ 1519450 h 6858000"/>
              <a:gd name="connsiteX569" fmla="*/ 6298091 w 7467600"/>
              <a:gd name="connsiteY569" fmla="*/ 1737122 h 6858000"/>
              <a:gd name="connsiteX570" fmla="*/ 7019523 w 7467600"/>
              <a:gd name="connsiteY570" fmla="*/ 1519450 h 6858000"/>
              <a:gd name="connsiteX571" fmla="*/ 2399523 w 7467600"/>
              <a:gd name="connsiteY571" fmla="*/ 1428234 h 6858000"/>
              <a:gd name="connsiteX572" fmla="*/ 2224982 w 7467600"/>
              <a:gd name="connsiteY572" fmla="*/ 1826201 h 6858000"/>
              <a:gd name="connsiteX573" fmla="*/ 2096099 w 7467600"/>
              <a:gd name="connsiteY573" fmla="*/ 2345900 h 6858000"/>
              <a:gd name="connsiteX574" fmla="*/ 2283317 w 7467600"/>
              <a:gd name="connsiteY574" fmla="*/ 1796925 h 6858000"/>
              <a:gd name="connsiteX575" fmla="*/ 2399523 w 7467600"/>
              <a:gd name="connsiteY575" fmla="*/ 1428234 h 6858000"/>
              <a:gd name="connsiteX576" fmla="*/ 2448558 w 7467600"/>
              <a:gd name="connsiteY576" fmla="*/ 1373435 h 6858000"/>
              <a:gd name="connsiteX577" fmla="*/ 2312521 w 7467600"/>
              <a:gd name="connsiteY577" fmla="*/ 1806140 h 6858000"/>
              <a:gd name="connsiteX578" fmla="*/ 2127533 w 7467600"/>
              <a:gd name="connsiteY578" fmla="*/ 2348380 h 6858000"/>
              <a:gd name="connsiteX579" fmla="*/ 2358080 w 7467600"/>
              <a:gd name="connsiteY579" fmla="*/ 1866134 h 6858000"/>
              <a:gd name="connsiteX580" fmla="*/ 2407436 w 7467600"/>
              <a:gd name="connsiteY580" fmla="*/ 1651070 h 6858000"/>
              <a:gd name="connsiteX581" fmla="*/ 2448558 w 7467600"/>
              <a:gd name="connsiteY581" fmla="*/ 1373435 h 6858000"/>
              <a:gd name="connsiteX582" fmla="*/ 278707 w 7467600"/>
              <a:gd name="connsiteY582" fmla="*/ 1352270 h 6858000"/>
              <a:gd name="connsiteX583" fmla="*/ 321570 w 7467600"/>
              <a:gd name="connsiteY583" fmla="*/ 1861610 h 6858000"/>
              <a:gd name="connsiteX584" fmla="*/ 294281 w 7467600"/>
              <a:gd name="connsiteY584" fmla="*/ 1440658 h 6858000"/>
              <a:gd name="connsiteX585" fmla="*/ 278707 w 7467600"/>
              <a:gd name="connsiteY585" fmla="*/ 1352270 h 6858000"/>
              <a:gd name="connsiteX586" fmla="*/ 1423821 w 7467600"/>
              <a:gd name="connsiteY586" fmla="*/ 1351958 h 6858000"/>
              <a:gd name="connsiteX587" fmla="*/ 1638521 w 7467600"/>
              <a:gd name="connsiteY587" fmla="*/ 1908470 h 6858000"/>
              <a:gd name="connsiteX588" fmla="*/ 1754199 w 7467600"/>
              <a:gd name="connsiteY588" fmla="*/ 2149284 h 6858000"/>
              <a:gd name="connsiteX589" fmla="*/ 1908359 w 7467600"/>
              <a:gd name="connsiteY589" fmla="*/ 2364988 h 6858000"/>
              <a:gd name="connsiteX590" fmla="*/ 1647661 w 7467600"/>
              <a:gd name="connsiteY590" fmla="*/ 1825945 h 6858000"/>
              <a:gd name="connsiteX591" fmla="*/ 1423821 w 7467600"/>
              <a:gd name="connsiteY591" fmla="*/ 1351958 h 6858000"/>
              <a:gd name="connsiteX592" fmla="*/ 1431890 w 7467600"/>
              <a:gd name="connsiteY592" fmla="*/ 1306475 h 6858000"/>
              <a:gd name="connsiteX593" fmla="*/ 1507597 w 7467600"/>
              <a:gd name="connsiteY593" fmla="*/ 1446132 h 6858000"/>
              <a:gd name="connsiteX594" fmla="*/ 1674586 w 7467600"/>
              <a:gd name="connsiteY594" fmla="*/ 1813832 h 6858000"/>
              <a:gd name="connsiteX595" fmla="*/ 1815950 w 7467600"/>
              <a:gd name="connsiteY595" fmla="*/ 2128564 h 6858000"/>
              <a:gd name="connsiteX596" fmla="*/ 1984242 w 7467600"/>
              <a:gd name="connsiteY596" fmla="*/ 2430829 h 6858000"/>
              <a:gd name="connsiteX597" fmla="*/ 2014023 w 7467600"/>
              <a:gd name="connsiteY597" fmla="*/ 2450995 h 6858000"/>
              <a:gd name="connsiteX598" fmla="*/ 1747337 w 7467600"/>
              <a:gd name="connsiteY598" fmla="*/ 1855264 h 6858000"/>
              <a:gd name="connsiteX599" fmla="*/ 1533749 w 7467600"/>
              <a:gd name="connsiteY599" fmla="*/ 1478656 h 6858000"/>
              <a:gd name="connsiteX600" fmla="*/ 1431890 w 7467600"/>
              <a:gd name="connsiteY600" fmla="*/ 1306475 h 6858000"/>
              <a:gd name="connsiteX601" fmla="*/ 5052692 w 7467600"/>
              <a:gd name="connsiteY601" fmla="*/ 1292994 h 6858000"/>
              <a:gd name="connsiteX602" fmla="*/ 5200661 w 7467600"/>
              <a:gd name="connsiteY602" fmla="*/ 1635186 h 6858000"/>
              <a:gd name="connsiteX603" fmla="*/ 5297138 w 7467600"/>
              <a:gd name="connsiteY603" fmla="*/ 1906351 h 6858000"/>
              <a:gd name="connsiteX604" fmla="*/ 5052692 w 7467600"/>
              <a:gd name="connsiteY604" fmla="*/ 1292994 h 6858000"/>
              <a:gd name="connsiteX605" fmla="*/ 5009948 w 7467600"/>
              <a:gd name="connsiteY605" fmla="*/ 1273619 h 6858000"/>
              <a:gd name="connsiteX606" fmla="*/ 5121777 w 7467600"/>
              <a:gd name="connsiteY606" fmla="*/ 1654213 h 6858000"/>
              <a:gd name="connsiteX607" fmla="*/ 5293545 w 7467600"/>
              <a:gd name="connsiteY607" fmla="*/ 2072247 h 6858000"/>
              <a:gd name="connsiteX608" fmla="*/ 5294042 w 7467600"/>
              <a:gd name="connsiteY608" fmla="*/ 2065019 h 6858000"/>
              <a:gd name="connsiteX609" fmla="*/ 5171936 w 7467600"/>
              <a:gd name="connsiteY609" fmla="*/ 1647613 h 6858000"/>
              <a:gd name="connsiteX610" fmla="*/ 5009948 w 7467600"/>
              <a:gd name="connsiteY610" fmla="*/ 1273619 h 6858000"/>
              <a:gd name="connsiteX611" fmla="*/ 655236 w 7467600"/>
              <a:gd name="connsiteY611" fmla="*/ 1268632 h 6858000"/>
              <a:gd name="connsiteX612" fmla="*/ 839521 w 7467600"/>
              <a:gd name="connsiteY612" fmla="*/ 1685315 h 6858000"/>
              <a:gd name="connsiteX613" fmla="*/ 1109416 w 7467600"/>
              <a:gd name="connsiteY613" fmla="*/ 2061663 h 6858000"/>
              <a:gd name="connsiteX614" fmla="*/ 1298300 w 7467600"/>
              <a:gd name="connsiteY614" fmla="*/ 2247742 h 6858000"/>
              <a:gd name="connsiteX615" fmla="*/ 1125871 w 7467600"/>
              <a:gd name="connsiteY615" fmla="*/ 1989513 h 6858000"/>
              <a:gd name="connsiteX616" fmla="*/ 981574 w 7467600"/>
              <a:gd name="connsiteY616" fmla="*/ 1783157 h 6858000"/>
              <a:gd name="connsiteX617" fmla="*/ 922198 w 7467600"/>
              <a:gd name="connsiteY617" fmla="*/ 1677437 h 6858000"/>
              <a:gd name="connsiteX618" fmla="*/ 869293 w 7467600"/>
              <a:gd name="connsiteY618" fmla="*/ 1583214 h 6858000"/>
              <a:gd name="connsiteX619" fmla="*/ 751431 w 7467600"/>
              <a:gd name="connsiteY619" fmla="*/ 1405731 h 6858000"/>
              <a:gd name="connsiteX620" fmla="*/ 655236 w 7467600"/>
              <a:gd name="connsiteY620" fmla="*/ 1268632 h 6858000"/>
              <a:gd name="connsiteX621" fmla="*/ 6516292 w 7467600"/>
              <a:gd name="connsiteY621" fmla="*/ 1263064 h 6858000"/>
              <a:gd name="connsiteX622" fmla="*/ 5736320 w 7467600"/>
              <a:gd name="connsiteY622" fmla="*/ 1501803 h 6858000"/>
              <a:gd name="connsiteX623" fmla="*/ 6516292 w 7467600"/>
              <a:gd name="connsiteY623" fmla="*/ 1263064 h 6858000"/>
              <a:gd name="connsiteX624" fmla="*/ 291466 w 7467600"/>
              <a:gd name="connsiteY624" fmla="*/ 1250369 h 6858000"/>
              <a:gd name="connsiteX625" fmla="*/ 323180 w 7467600"/>
              <a:gd name="connsiteY625" fmla="*/ 1435283 h 6858000"/>
              <a:gd name="connsiteX626" fmla="*/ 349381 w 7467600"/>
              <a:gd name="connsiteY626" fmla="*/ 1875041 h 6858000"/>
              <a:gd name="connsiteX627" fmla="*/ 374363 w 7467600"/>
              <a:gd name="connsiteY627" fmla="*/ 1506494 h 6858000"/>
              <a:gd name="connsiteX628" fmla="*/ 302168 w 7467600"/>
              <a:gd name="connsiteY628" fmla="*/ 1274495 h 6858000"/>
              <a:gd name="connsiteX629" fmla="*/ 291466 w 7467600"/>
              <a:gd name="connsiteY629" fmla="*/ 1250369 h 6858000"/>
              <a:gd name="connsiteX630" fmla="*/ 678222 w 7467600"/>
              <a:gd name="connsiteY630" fmla="*/ 1248670 h 6858000"/>
              <a:gd name="connsiteX631" fmla="*/ 775536 w 7467600"/>
              <a:gd name="connsiteY631" fmla="*/ 1388015 h 6858000"/>
              <a:gd name="connsiteX632" fmla="*/ 894529 w 7467600"/>
              <a:gd name="connsiteY632" fmla="*/ 1567739 h 6858000"/>
              <a:gd name="connsiteX633" fmla="*/ 948000 w 7467600"/>
              <a:gd name="connsiteY633" fmla="*/ 1663088 h 6858000"/>
              <a:gd name="connsiteX634" fmla="*/ 1006812 w 7467600"/>
              <a:gd name="connsiteY634" fmla="*/ 1767683 h 6858000"/>
              <a:gd name="connsiteX635" fmla="*/ 1149133 w 7467600"/>
              <a:gd name="connsiteY635" fmla="*/ 1971513 h 6858000"/>
              <a:gd name="connsiteX636" fmla="*/ 1333952 w 7467600"/>
              <a:gd name="connsiteY636" fmla="*/ 2251620 h 6858000"/>
              <a:gd name="connsiteX637" fmla="*/ 1337329 w 7467600"/>
              <a:gd name="connsiteY637" fmla="*/ 2258350 h 6858000"/>
              <a:gd name="connsiteX638" fmla="*/ 1014726 w 7467600"/>
              <a:gd name="connsiteY638" fmla="*/ 1615556 h 6858000"/>
              <a:gd name="connsiteX639" fmla="*/ 678222 w 7467600"/>
              <a:gd name="connsiteY639" fmla="*/ 1248670 h 6858000"/>
              <a:gd name="connsiteX640" fmla="*/ 6691602 w 7467600"/>
              <a:gd name="connsiteY640" fmla="*/ 1140573 h 6858000"/>
              <a:gd name="connsiteX641" fmla="*/ 6571100 w 7467600"/>
              <a:gd name="connsiteY641" fmla="*/ 1183662 h 6858000"/>
              <a:gd name="connsiteX642" fmla="*/ 6241687 w 7467600"/>
              <a:gd name="connsiteY642" fmla="*/ 1257600 h 6858000"/>
              <a:gd name="connsiteX643" fmla="*/ 5693009 w 7467600"/>
              <a:gd name="connsiteY643" fmla="*/ 1478256 h 6858000"/>
              <a:gd name="connsiteX644" fmla="*/ 6548420 w 7467600"/>
              <a:gd name="connsiteY644" fmla="*/ 1214599 h 6858000"/>
              <a:gd name="connsiteX645" fmla="*/ 6605473 w 7467600"/>
              <a:gd name="connsiteY645" fmla="*/ 1184686 h 6858000"/>
              <a:gd name="connsiteX646" fmla="*/ 6691602 w 7467600"/>
              <a:gd name="connsiteY646" fmla="*/ 1140573 h 6858000"/>
              <a:gd name="connsiteX647" fmla="*/ 4002475 w 7467600"/>
              <a:gd name="connsiteY647" fmla="*/ 1037802 h 6858000"/>
              <a:gd name="connsiteX648" fmla="*/ 4000324 w 7467600"/>
              <a:gd name="connsiteY648" fmla="*/ 1039362 h 6858000"/>
              <a:gd name="connsiteX649" fmla="*/ 4002862 w 7467600"/>
              <a:gd name="connsiteY649" fmla="*/ 1042866 h 6858000"/>
              <a:gd name="connsiteX650" fmla="*/ 4002475 w 7467600"/>
              <a:gd name="connsiteY650" fmla="*/ 1037802 h 6858000"/>
              <a:gd name="connsiteX651" fmla="*/ 506322 w 7467600"/>
              <a:gd name="connsiteY651" fmla="*/ 1020997 h 6858000"/>
              <a:gd name="connsiteX652" fmla="*/ 533068 w 7467600"/>
              <a:gd name="connsiteY652" fmla="*/ 1029409 h 6858000"/>
              <a:gd name="connsiteX653" fmla="*/ 1232525 w 7467600"/>
              <a:gd name="connsiteY653" fmla="*/ 1804675 h 6858000"/>
              <a:gd name="connsiteX654" fmla="*/ 1388858 w 7467600"/>
              <a:gd name="connsiteY654" fmla="*/ 2368011 h 6858000"/>
              <a:gd name="connsiteX655" fmla="*/ 1384098 w 7467600"/>
              <a:gd name="connsiteY655" fmla="*/ 2378125 h 6858000"/>
              <a:gd name="connsiteX656" fmla="*/ 1425393 w 7467600"/>
              <a:gd name="connsiteY656" fmla="*/ 2589124 h 6858000"/>
              <a:gd name="connsiteX657" fmla="*/ 1424001 w 7467600"/>
              <a:gd name="connsiteY657" fmla="*/ 2597541 h 6858000"/>
              <a:gd name="connsiteX658" fmla="*/ 2152729 w 7467600"/>
              <a:gd name="connsiteY658" fmla="*/ 2864487 h 6858000"/>
              <a:gd name="connsiteX659" fmla="*/ 2020609 w 7467600"/>
              <a:gd name="connsiteY659" fmla="*/ 2539671 h 6858000"/>
              <a:gd name="connsiteX660" fmla="*/ 2018920 w 7467600"/>
              <a:gd name="connsiteY660" fmla="*/ 2536309 h 6858000"/>
              <a:gd name="connsiteX661" fmla="*/ 1342441 w 7467600"/>
              <a:gd name="connsiteY661" fmla="*/ 1173017 h 6858000"/>
              <a:gd name="connsiteX662" fmla="*/ 1367925 w 7467600"/>
              <a:gd name="connsiteY662" fmla="*/ 1135648 h 6858000"/>
              <a:gd name="connsiteX663" fmla="*/ 1771401 w 7467600"/>
              <a:gd name="connsiteY663" fmla="*/ 1806673 h 6858000"/>
              <a:gd name="connsiteX664" fmla="*/ 1972385 w 7467600"/>
              <a:gd name="connsiteY664" fmla="*/ 2198735 h 6858000"/>
              <a:gd name="connsiteX665" fmla="*/ 2040892 w 7467600"/>
              <a:gd name="connsiteY665" fmla="*/ 2405205 h 6858000"/>
              <a:gd name="connsiteX666" fmla="*/ 2131689 w 7467600"/>
              <a:gd name="connsiteY666" fmla="*/ 1936926 h 6858000"/>
              <a:gd name="connsiteX667" fmla="*/ 2454820 w 7467600"/>
              <a:gd name="connsiteY667" fmla="*/ 1248808 h 6858000"/>
              <a:gd name="connsiteX668" fmla="*/ 2492512 w 7467600"/>
              <a:gd name="connsiteY668" fmla="*/ 1302920 h 6858000"/>
              <a:gd name="connsiteX669" fmla="*/ 2081216 w 7467600"/>
              <a:gd name="connsiteY669" fmla="*/ 2527513 h 6858000"/>
              <a:gd name="connsiteX670" fmla="*/ 2081211 w 7467600"/>
              <a:gd name="connsiteY670" fmla="*/ 2528916 h 6858000"/>
              <a:gd name="connsiteX671" fmla="*/ 2199067 w 7467600"/>
              <a:gd name="connsiteY671" fmla="*/ 2884061 h 6858000"/>
              <a:gd name="connsiteX672" fmla="*/ 3192586 w 7467600"/>
              <a:gd name="connsiteY672" fmla="*/ 3411496 h 6858000"/>
              <a:gd name="connsiteX673" fmla="*/ 3182620 w 7467600"/>
              <a:gd name="connsiteY673" fmla="*/ 3483279 h 6858000"/>
              <a:gd name="connsiteX674" fmla="*/ 2435119 w 7467600"/>
              <a:gd name="connsiteY674" fmla="*/ 3080173 h 6858000"/>
              <a:gd name="connsiteX675" fmla="*/ 2410152 w 7467600"/>
              <a:gd name="connsiteY675" fmla="*/ 3063751 h 6858000"/>
              <a:gd name="connsiteX676" fmla="*/ 2408099 w 7467600"/>
              <a:gd name="connsiteY676" fmla="*/ 3064403 h 6858000"/>
              <a:gd name="connsiteX677" fmla="*/ 2407218 w 7467600"/>
              <a:gd name="connsiteY677" fmla="*/ 3070324 h 6858000"/>
              <a:gd name="connsiteX678" fmla="*/ 2380138 w 7467600"/>
              <a:gd name="connsiteY678" fmla="*/ 3099341 h 6858000"/>
              <a:gd name="connsiteX679" fmla="*/ 1765923 w 7467600"/>
              <a:gd name="connsiteY679" fmla="*/ 3581043 h 6858000"/>
              <a:gd name="connsiteX680" fmla="*/ 1702258 w 7467600"/>
              <a:gd name="connsiteY680" fmla="*/ 3612286 h 6858000"/>
              <a:gd name="connsiteX681" fmla="*/ 1538370 w 7467600"/>
              <a:gd name="connsiteY681" fmla="*/ 3811804 h 6858000"/>
              <a:gd name="connsiteX682" fmla="*/ 542867 w 7467600"/>
              <a:gd name="connsiteY682" fmla="*/ 4944092 h 6858000"/>
              <a:gd name="connsiteX683" fmla="*/ 515800 w 7467600"/>
              <a:gd name="connsiteY683" fmla="*/ 4862180 h 6858000"/>
              <a:gd name="connsiteX684" fmla="*/ 909145 w 7467600"/>
              <a:gd name="connsiteY684" fmla="*/ 4199225 h 6858000"/>
              <a:gd name="connsiteX685" fmla="*/ 1214067 w 7467600"/>
              <a:gd name="connsiteY685" fmla="*/ 3908561 h 6858000"/>
              <a:gd name="connsiteX686" fmla="*/ 640967 w 7467600"/>
              <a:gd name="connsiteY686" fmla="*/ 4105601 h 6858000"/>
              <a:gd name="connsiteX687" fmla="*/ 112563 w 7467600"/>
              <a:gd name="connsiteY687" fmla="*/ 4396952 h 6858000"/>
              <a:gd name="connsiteX688" fmla="*/ 0 w 7467600"/>
              <a:gd name="connsiteY688" fmla="*/ 4466006 h 6858000"/>
              <a:gd name="connsiteX689" fmla="*/ 0 w 7467600"/>
              <a:gd name="connsiteY689" fmla="*/ 4233763 h 6858000"/>
              <a:gd name="connsiteX690" fmla="*/ 36881 w 7467600"/>
              <a:gd name="connsiteY690" fmla="*/ 4200118 h 6858000"/>
              <a:gd name="connsiteX691" fmla="*/ 910534 w 7467600"/>
              <a:gd name="connsiteY691" fmla="*/ 3629753 h 6858000"/>
              <a:gd name="connsiteX692" fmla="*/ 1578717 w 7467600"/>
              <a:gd name="connsiteY692" fmla="*/ 3575982 h 6858000"/>
              <a:gd name="connsiteX693" fmla="*/ 2338780 w 7467600"/>
              <a:gd name="connsiteY693" fmla="*/ 3033725 h 6858000"/>
              <a:gd name="connsiteX694" fmla="*/ 1807991 w 7467600"/>
              <a:gd name="connsiteY694" fmla="*/ 2807184 h 6858000"/>
              <a:gd name="connsiteX695" fmla="*/ 1416358 w 7467600"/>
              <a:gd name="connsiteY695" fmla="*/ 3112571 h 6858000"/>
              <a:gd name="connsiteX696" fmla="*/ 939066 w 7467600"/>
              <a:gd name="connsiteY696" fmla="*/ 3378798 h 6858000"/>
              <a:gd name="connsiteX697" fmla="*/ 115099 w 7467600"/>
              <a:gd name="connsiteY697" fmla="*/ 3607650 h 6858000"/>
              <a:gd name="connsiteX698" fmla="*/ 97284 w 7467600"/>
              <a:gd name="connsiteY698" fmla="*/ 3520393 h 6858000"/>
              <a:gd name="connsiteX699" fmla="*/ 922050 w 7467600"/>
              <a:gd name="connsiteY699" fmla="*/ 3074867 h 6858000"/>
              <a:gd name="connsiteX700" fmla="*/ 1405265 w 7467600"/>
              <a:gd name="connsiteY700" fmla="*/ 3016319 h 6858000"/>
              <a:gd name="connsiteX701" fmla="*/ 1407512 w 7467600"/>
              <a:gd name="connsiteY701" fmla="*/ 3018001 h 6858000"/>
              <a:gd name="connsiteX702" fmla="*/ 1726266 w 7467600"/>
              <a:gd name="connsiteY702" fmla="*/ 2777274 h 6858000"/>
              <a:gd name="connsiteX703" fmla="*/ 625390 w 7467600"/>
              <a:gd name="connsiteY703" fmla="*/ 2514541 h 6858000"/>
              <a:gd name="connsiteX704" fmla="*/ 619799 w 7467600"/>
              <a:gd name="connsiteY704" fmla="*/ 2527180 h 6858000"/>
              <a:gd name="connsiteX705" fmla="*/ 310030 w 7467600"/>
              <a:gd name="connsiteY705" fmla="*/ 2771818 h 6858000"/>
              <a:gd name="connsiteX706" fmla="*/ 173877 w 7467600"/>
              <a:gd name="connsiteY706" fmla="*/ 2937056 h 6858000"/>
              <a:gd name="connsiteX707" fmla="*/ 77889 w 7467600"/>
              <a:gd name="connsiteY707" fmla="*/ 3138440 h 6858000"/>
              <a:gd name="connsiteX708" fmla="*/ 0 w 7467600"/>
              <a:gd name="connsiteY708" fmla="*/ 3271395 h 6858000"/>
              <a:gd name="connsiteX709" fmla="*/ 0 w 7467600"/>
              <a:gd name="connsiteY709" fmla="*/ 3153002 h 6858000"/>
              <a:gd name="connsiteX710" fmla="*/ 2386 w 7467600"/>
              <a:gd name="connsiteY710" fmla="*/ 3149203 h 6858000"/>
              <a:gd name="connsiteX711" fmla="*/ 89753 w 7467600"/>
              <a:gd name="connsiteY711" fmla="*/ 2987702 h 6858000"/>
              <a:gd name="connsiteX712" fmla="*/ 76869 w 7467600"/>
              <a:gd name="connsiteY712" fmla="*/ 3005404 h 6858000"/>
              <a:gd name="connsiteX713" fmla="*/ 32049 w 7467600"/>
              <a:gd name="connsiteY713" fmla="*/ 3065814 h 6858000"/>
              <a:gd name="connsiteX714" fmla="*/ 0 w 7467600"/>
              <a:gd name="connsiteY714" fmla="*/ 3108744 h 6858000"/>
              <a:gd name="connsiteX715" fmla="*/ 0 w 7467600"/>
              <a:gd name="connsiteY715" fmla="*/ 3058059 h 6858000"/>
              <a:gd name="connsiteX716" fmla="*/ 7610 w 7467600"/>
              <a:gd name="connsiteY716" fmla="*/ 3047889 h 6858000"/>
              <a:gd name="connsiteX717" fmla="*/ 52419 w 7467600"/>
              <a:gd name="connsiteY717" fmla="*/ 2987479 h 6858000"/>
              <a:gd name="connsiteX718" fmla="*/ 59142 w 7467600"/>
              <a:gd name="connsiteY718" fmla="*/ 2978488 h 6858000"/>
              <a:gd name="connsiteX719" fmla="*/ 0 w 7467600"/>
              <a:gd name="connsiteY719" fmla="*/ 3015334 h 6858000"/>
              <a:gd name="connsiteX720" fmla="*/ 0 w 7467600"/>
              <a:gd name="connsiteY720" fmla="*/ 2914286 h 6858000"/>
              <a:gd name="connsiteX721" fmla="*/ 36383 w 7467600"/>
              <a:gd name="connsiteY721" fmla="*/ 2901128 h 6858000"/>
              <a:gd name="connsiteX722" fmla="*/ 156329 w 7467600"/>
              <a:gd name="connsiteY722" fmla="*/ 2840533 h 6858000"/>
              <a:gd name="connsiteX723" fmla="*/ 358355 w 7467600"/>
              <a:gd name="connsiteY723" fmla="*/ 2620471 h 6858000"/>
              <a:gd name="connsiteX724" fmla="*/ 510577 w 7467600"/>
              <a:gd name="connsiteY724" fmla="*/ 2501244 h 6858000"/>
              <a:gd name="connsiteX725" fmla="*/ 211967 w 7467600"/>
              <a:gd name="connsiteY725" fmla="*/ 2479171 h 6858000"/>
              <a:gd name="connsiteX726" fmla="*/ 0 w 7467600"/>
              <a:gd name="connsiteY726" fmla="*/ 2476398 h 6858000"/>
              <a:gd name="connsiteX727" fmla="*/ 0 w 7467600"/>
              <a:gd name="connsiteY727" fmla="*/ 2389189 h 6858000"/>
              <a:gd name="connsiteX728" fmla="*/ 103062 w 7467600"/>
              <a:gd name="connsiteY728" fmla="*/ 2389518 h 6858000"/>
              <a:gd name="connsiteX729" fmla="*/ 510734 w 7467600"/>
              <a:gd name="connsiteY729" fmla="*/ 2416201 h 6858000"/>
              <a:gd name="connsiteX730" fmla="*/ 279257 w 7467600"/>
              <a:gd name="connsiteY730" fmla="*/ 2092102 h 6858000"/>
              <a:gd name="connsiteX731" fmla="*/ 65265 w 7467600"/>
              <a:gd name="connsiteY731" fmla="*/ 2006049 h 6858000"/>
              <a:gd name="connsiteX732" fmla="*/ 0 w 7467600"/>
              <a:gd name="connsiteY732" fmla="*/ 1982532 h 6858000"/>
              <a:gd name="connsiteX733" fmla="*/ 0 w 7467600"/>
              <a:gd name="connsiteY733" fmla="*/ 1912789 h 6858000"/>
              <a:gd name="connsiteX734" fmla="*/ 97460 w 7467600"/>
              <a:gd name="connsiteY734" fmla="*/ 1953725 h 6858000"/>
              <a:gd name="connsiteX735" fmla="*/ 221272 w 7467600"/>
              <a:gd name="connsiteY735" fmla="*/ 1980766 h 6858000"/>
              <a:gd name="connsiteX736" fmla="*/ 116765 w 7467600"/>
              <a:gd name="connsiteY736" fmla="*/ 1911033 h 6858000"/>
              <a:gd name="connsiteX737" fmla="*/ 16405 w 7467600"/>
              <a:gd name="connsiteY737" fmla="*/ 1803412 h 6858000"/>
              <a:gd name="connsiteX738" fmla="*/ 0 w 7467600"/>
              <a:gd name="connsiteY738" fmla="*/ 1784777 h 6858000"/>
              <a:gd name="connsiteX739" fmla="*/ 0 w 7467600"/>
              <a:gd name="connsiteY739" fmla="*/ 1740082 h 6858000"/>
              <a:gd name="connsiteX740" fmla="*/ 39394 w 7467600"/>
              <a:gd name="connsiteY740" fmla="*/ 1784856 h 6858000"/>
              <a:gd name="connsiteX741" fmla="*/ 135813 w 7467600"/>
              <a:gd name="connsiteY741" fmla="*/ 1888838 h 6858000"/>
              <a:gd name="connsiteX742" fmla="*/ 242575 w 7467600"/>
              <a:gd name="connsiteY742" fmla="*/ 1958841 h 6858000"/>
              <a:gd name="connsiteX743" fmla="*/ 82197 w 7467600"/>
              <a:gd name="connsiteY743" fmla="*/ 1754826 h 6858000"/>
              <a:gd name="connsiteX744" fmla="*/ 0 w 7467600"/>
              <a:gd name="connsiteY744" fmla="*/ 1679650 h 6858000"/>
              <a:gd name="connsiteX745" fmla="*/ 0 w 7467600"/>
              <a:gd name="connsiteY745" fmla="*/ 1602463 h 6858000"/>
              <a:gd name="connsiteX746" fmla="*/ 84689 w 7467600"/>
              <a:gd name="connsiteY746" fmla="*/ 1677442 h 6858000"/>
              <a:gd name="connsiteX747" fmla="*/ 298437 w 7467600"/>
              <a:gd name="connsiteY747" fmla="*/ 1968019 h 6858000"/>
              <a:gd name="connsiteX748" fmla="*/ 227269 w 7467600"/>
              <a:gd name="connsiteY748" fmla="*/ 1114064 h 6858000"/>
              <a:gd name="connsiteX749" fmla="*/ 248003 w 7467600"/>
              <a:gd name="connsiteY749" fmla="*/ 1089613 h 6858000"/>
              <a:gd name="connsiteX750" fmla="*/ 427020 w 7467600"/>
              <a:gd name="connsiteY750" fmla="*/ 1619803 h 6858000"/>
              <a:gd name="connsiteX751" fmla="*/ 340345 w 7467600"/>
              <a:gd name="connsiteY751" fmla="*/ 2027739 h 6858000"/>
              <a:gd name="connsiteX752" fmla="*/ 360865 w 7467600"/>
              <a:gd name="connsiteY752" fmla="*/ 2044827 h 6858000"/>
              <a:gd name="connsiteX753" fmla="*/ 560414 w 7467600"/>
              <a:gd name="connsiteY753" fmla="*/ 2421457 h 6858000"/>
              <a:gd name="connsiteX754" fmla="*/ 1359703 w 7467600"/>
              <a:gd name="connsiteY754" fmla="*/ 2578554 h 6858000"/>
              <a:gd name="connsiteX755" fmla="*/ 1359422 w 7467600"/>
              <a:gd name="connsiteY755" fmla="*/ 2577994 h 6858000"/>
              <a:gd name="connsiteX756" fmla="*/ 828701 w 7467600"/>
              <a:gd name="connsiteY756" fmla="*/ 1839520 h 6858000"/>
              <a:gd name="connsiteX757" fmla="*/ 494427 w 7467600"/>
              <a:gd name="connsiteY757" fmla="*/ 1092333 h 6858000"/>
              <a:gd name="connsiteX758" fmla="*/ 506322 w 7467600"/>
              <a:gd name="connsiteY758" fmla="*/ 1020997 h 6858000"/>
              <a:gd name="connsiteX759" fmla="*/ 4570198 w 7467600"/>
              <a:gd name="connsiteY759" fmla="*/ 978081 h 6858000"/>
              <a:gd name="connsiteX760" fmla="*/ 4523691 w 7467600"/>
              <a:gd name="connsiteY760" fmla="*/ 1127776 h 6858000"/>
              <a:gd name="connsiteX761" fmla="*/ 4509875 w 7467600"/>
              <a:gd name="connsiteY761" fmla="*/ 1167552 h 6858000"/>
              <a:gd name="connsiteX762" fmla="*/ 4478168 w 7467600"/>
              <a:gd name="connsiteY762" fmla="*/ 1260735 h 6858000"/>
              <a:gd name="connsiteX763" fmla="*/ 4409309 w 7467600"/>
              <a:gd name="connsiteY763" fmla="*/ 1666996 h 6858000"/>
              <a:gd name="connsiteX764" fmla="*/ 4370031 w 7467600"/>
              <a:gd name="connsiteY764" fmla="*/ 1955666 h 6858000"/>
              <a:gd name="connsiteX765" fmla="*/ 4570198 w 7467600"/>
              <a:gd name="connsiteY765" fmla="*/ 978081 h 6858000"/>
              <a:gd name="connsiteX766" fmla="*/ 4557898 w 7467600"/>
              <a:gd name="connsiteY766" fmla="*/ 900011 h 6858000"/>
              <a:gd name="connsiteX767" fmla="*/ 4344840 w 7467600"/>
              <a:gd name="connsiteY767" fmla="*/ 1922038 h 6858000"/>
              <a:gd name="connsiteX768" fmla="*/ 4378710 w 7467600"/>
              <a:gd name="connsiteY768" fmla="*/ 1665516 h 6858000"/>
              <a:gd name="connsiteX769" fmla="*/ 4448798 w 7467600"/>
              <a:gd name="connsiteY769" fmla="*/ 1253024 h 6858000"/>
              <a:gd name="connsiteX770" fmla="*/ 4480315 w 7467600"/>
              <a:gd name="connsiteY770" fmla="*/ 1158454 h 6858000"/>
              <a:gd name="connsiteX771" fmla="*/ 4494133 w 7467600"/>
              <a:gd name="connsiteY771" fmla="*/ 1118676 h 6858000"/>
              <a:gd name="connsiteX772" fmla="*/ 4557898 w 7467600"/>
              <a:gd name="connsiteY772" fmla="*/ 900011 h 6858000"/>
              <a:gd name="connsiteX773" fmla="*/ 5870151 w 7467600"/>
              <a:gd name="connsiteY773" fmla="*/ 898890 h 6858000"/>
              <a:gd name="connsiteX774" fmla="*/ 5861335 w 7467600"/>
              <a:gd name="connsiteY774" fmla="*/ 899177 h 6858000"/>
              <a:gd name="connsiteX775" fmla="*/ 5843702 w 7467600"/>
              <a:gd name="connsiteY775" fmla="*/ 899748 h 6858000"/>
              <a:gd name="connsiteX776" fmla="*/ 5651107 w 7467600"/>
              <a:gd name="connsiteY776" fmla="*/ 920306 h 6858000"/>
              <a:gd name="connsiteX777" fmla="*/ 5459407 w 7467600"/>
              <a:gd name="connsiteY777" fmla="*/ 940975 h 6858000"/>
              <a:gd name="connsiteX778" fmla="*/ 5374846 w 7467600"/>
              <a:gd name="connsiteY778" fmla="*/ 941988 h 6858000"/>
              <a:gd name="connsiteX779" fmla="*/ 5256105 w 7467600"/>
              <a:gd name="connsiteY779" fmla="*/ 945632 h 6858000"/>
              <a:gd name="connsiteX780" fmla="*/ 5107071 w 7467600"/>
              <a:gd name="connsiteY780" fmla="*/ 969720 h 6858000"/>
              <a:gd name="connsiteX781" fmla="*/ 4998681 w 7467600"/>
              <a:gd name="connsiteY781" fmla="*/ 988771 h 6858000"/>
              <a:gd name="connsiteX782" fmla="*/ 5870151 w 7467600"/>
              <a:gd name="connsiteY782" fmla="*/ 898890 h 6858000"/>
              <a:gd name="connsiteX783" fmla="*/ 5504425 w 7467600"/>
              <a:gd name="connsiteY783" fmla="*/ 848067 h 6858000"/>
              <a:gd name="connsiteX784" fmla="*/ 4968849 w 7467600"/>
              <a:gd name="connsiteY784" fmla="*/ 962318 h 6858000"/>
              <a:gd name="connsiteX785" fmla="*/ 5104039 w 7467600"/>
              <a:gd name="connsiteY785" fmla="*/ 940634 h 6858000"/>
              <a:gd name="connsiteX786" fmla="*/ 5256311 w 7467600"/>
              <a:gd name="connsiteY786" fmla="*/ 916490 h 6858000"/>
              <a:gd name="connsiteX787" fmla="*/ 5377381 w 7467600"/>
              <a:gd name="connsiteY787" fmla="*/ 912671 h 6858000"/>
              <a:gd name="connsiteX788" fmla="*/ 5460148 w 7467600"/>
              <a:gd name="connsiteY788" fmla="*/ 911442 h 6858000"/>
              <a:gd name="connsiteX789" fmla="*/ 5648971 w 7467600"/>
              <a:gd name="connsiteY789" fmla="*/ 891331 h 6858000"/>
              <a:gd name="connsiteX790" fmla="*/ 5844807 w 7467600"/>
              <a:gd name="connsiteY790" fmla="*/ 870718 h 6858000"/>
              <a:gd name="connsiteX791" fmla="*/ 5862975 w 7467600"/>
              <a:gd name="connsiteY791" fmla="*/ 869756 h 6858000"/>
              <a:gd name="connsiteX792" fmla="*/ 5920887 w 7467600"/>
              <a:gd name="connsiteY792" fmla="*/ 865929 h 6858000"/>
              <a:gd name="connsiteX793" fmla="*/ 5504425 w 7467600"/>
              <a:gd name="connsiteY793" fmla="*/ 848067 h 6858000"/>
              <a:gd name="connsiteX794" fmla="*/ 3607114 w 7467600"/>
              <a:gd name="connsiteY794" fmla="*/ 467441 h 6858000"/>
              <a:gd name="connsiteX795" fmla="*/ 3296242 w 7467600"/>
              <a:gd name="connsiteY795" fmla="*/ 807991 h 6858000"/>
              <a:gd name="connsiteX796" fmla="*/ 3174674 w 7467600"/>
              <a:gd name="connsiteY796" fmla="*/ 919759 h 6858000"/>
              <a:gd name="connsiteX797" fmla="*/ 3042978 w 7467600"/>
              <a:gd name="connsiteY797" fmla="*/ 1054894 h 6858000"/>
              <a:gd name="connsiteX798" fmla="*/ 2968914 w 7467600"/>
              <a:gd name="connsiteY798" fmla="*/ 1133756 h 6858000"/>
              <a:gd name="connsiteX799" fmla="*/ 3103823 w 7467600"/>
              <a:gd name="connsiteY799" fmla="*/ 1026814 h 6858000"/>
              <a:gd name="connsiteX800" fmla="*/ 3607114 w 7467600"/>
              <a:gd name="connsiteY800" fmla="*/ 467441 h 6858000"/>
              <a:gd name="connsiteX801" fmla="*/ 3744487 w 7467600"/>
              <a:gd name="connsiteY801" fmla="*/ 383136 h 6858000"/>
              <a:gd name="connsiteX802" fmla="*/ 3970213 w 7467600"/>
              <a:gd name="connsiteY802" fmla="*/ 995559 h 6858000"/>
              <a:gd name="connsiteX803" fmla="*/ 3744487 w 7467600"/>
              <a:gd name="connsiteY803" fmla="*/ 383136 h 6858000"/>
              <a:gd name="connsiteX804" fmla="*/ 3624562 w 7467600"/>
              <a:gd name="connsiteY804" fmla="*/ 367041 h 6858000"/>
              <a:gd name="connsiteX805" fmla="*/ 3489712 w 7467600"/>
              <a:gd name="connsiteY805" fmla="*/ 485386 h 6858000"/>
              <a:gd name="connsiteX806" fmla="*/ 3182994 w 7467600"/>
              <a:gd name="connsiteY806" fmla="*/ 828265 h 6858000"/>
              <a:gd name="connsiteX807" fmla="*/ 2892114 w 7467600"/>
              <a:gd name="connsiteY807" fmla="*/ 1172635 h 6858000"/>
              <a:gd name="connsiteX808" fmla="*/ 3021459 w 7467600"/>
              <a:gd name="connsiteY808" fmla="*/ 1035385 h 6858000"/>
              <a:gd name="connsiteX809" fmla="*/ 3153873 w 7467600"/>
              <a:gd name="connsiteY809" fmla="*/ 898971 h 6858000"/>
              <a:gd name="connsiteX810" fmla="*/ 3276511 w 7467600"/>
              <a:gd name="connsiteY810" fmla="*/ 786423 h 6858000"/>
              <a:gd name="connsiteX811" fmla="*/ 3584154 w 7467600"/>
              <a:gd name="connsiteY811" fmla="*/ 448218 h 6858000"/>
              <a:gd name="connsiteX812" fmla="*/ 3624562 w 7467600"/>
              <a:gd name="connsiteY812" fmla="*/ 367041 h 6858000"/>
              <a:gd name="connsiteX813" fmla="*/ 3766672 w 7467600"/>
              <a:gd name="connsiteY813" fmla="*/ 359429 h 6858000"/>
              <a:gd name="connsiteX814" fmla="*/ 3996338 w 7467600"/>
              <a:gd name="connsiteY814" fmla="*/ 968237 h 6858000"/>
              <a:gd name="connsiteX815" fmla="*/ 3766672 w 7467600"/>
              <a:gd name="connsiteY815" fmla="*/ 359429 h 6858000"/>
              <a:gd name="connsiteX816" fmla="*/ 5805386 w 7467600"/>
              <a:gd name="connsiteY816" fmla="*/ 239240 h 6858000"/>
              <a:gd name="connsiteX817" fmla="*/ 5736947 w 7467600"/>
              <a:gd name="connsiteY817" fmla="*/ 261367 h 6858000"/>
              <a:gd name="connsiteX818" fmla="*/ 5427012 w 7467600"/>
              <a:gd name="connsiteY818" fmla="*/ 311272 h 6858000"/>
              <a:gd name="connsiteX819" fmla="*/ 5147818 w 7467600"/>
              <a:gd name="connsiteY819" fmla="*/ 322112 h 6858000"/>
              <a:gd name="connsiteX820" fmla="*/ 5060854 w 7467600"/>
              <a:gd name="connsiteY820" fmla="*/ 311882 h 6858000"/>
              <a:gd name="connsiteX821" fmla="*/ 4945989 w 7467600"/>
              <a:gd name="connsiteY821" fmla="*/ 300516 h 6858000"/>
              <a:gd name="connsiteX822" fmla="*/ 5410479 w 7467600"/>
              <a:gd name="connsiteY822" fmla="*/ 348434 h 6858000"/>
              <a:gd name="connsiteX823" fmla="*/ 5805386 w 7467600"/>
              <a:gd name="connsiteY823" fmla="*/ 239240 h 6858000"/>
              <a:gd name="connsiteX824" fmla="*/ 5905192 w 7467600"/>
              <a:gd name="connsiteY824" fmla="*/ 163079 h 6858000"/>
              <a:gd name="connsiteX825" fmla="*/ 5865655 w 7467600"/>
              <a:gd name="connsiteY825" fmla="*/ 171901 h 6858000"/>
              <a:gd name="connsiteX826" fmla="*/ 5259740 w 7467600"/>
              <a:gd name="connsiteY826" fmla="*/ 257013 h 6858000"/>
              <a:gd name="connsiteX827" fmla="*/ 5208466 w 7467600"/>
              <a:gd name="connsiteY827" fmla="*/ 257550 h 6858000"/>
              <a:gd name="connsiteX828" fmla="*/ 4980204 w 7467600"/>
              <a:gd name="connsiteY828" fmla="*/ 271903 h 6858000"/>
              <a:gd name="connsiteX829" fmla="*/ 5068068 w 7467600"/>
              <a:gd name="connsiteY829" fmla="*/ 282244 h 6858000"/>
              <a:gd name="connsiteX830" fmla="*/ 5153231 w 7467600"/>
              <a:gd name="connsiteY830" fmla="*/ 292240 h 6858000"/>
              <a:gd name="connsiteX831" fmla="*/ 5426491 w 7467600"/>
              <a:gd name="connsiteY831" fmla="*/ 281128 h 6858000"/>
              <a:gd name="connsiteX832" fmla="*/ 5731212 w 7467600"/>
              <a:gd name="connsiteY832" fmla="*/ 231951 h 6858000"/>
              <a:gd name="connsiteX833" fmla="*/ 5905192 w 7467600"/>
              <a:gd name="connsiteY833" fmla="*/ 163079 h 6858000"/>
              <a:gd name="connsiteX834" fmla="*/ 5944437 w 7467600"/>
              <a:gd name="connsiteY834" fmla="*/ 113829 h 6858000"/>
              <a:gd name="connsiteX835" fmla="*/ 5825032 w 7467600"/>
              <a:gd name="connsiteY835" fmla="*/ 146405 h 6858000"/>
              <a:gd name="connsiteX836" fmla="*/ 4955599 w 7467600"/>
              <a:gd name="connsiteY836" fmla="*/ 247008 h 6858000"/>
              <a:gd name="connsiteX837" fmla="*/ 5210104 w 7467600"/>
              <a:gd name="connsiteY837" fmla="*/ 228123 h 6858000"/>
              <a:gd name="connsiteX838" fmla="*/ 5261015 w 7467600"/>
              <a:gd name="connsiteY838" fmla="*/ 227087 h 6858000"/>
              <a:gd name="connsiteX839" fmla="*/ 5861181 w 7467600"/>
              <a:gd name="connsiteY839" fmla="*/ 143093 h 6858000"/>
              <a:gd name="connsiteX840" fmla="*/ 5961252 w 7467600"/>
              <a:gd name="connsiteY840" fmla="*/ 114820 h 6858000"/>
              <a:gd name="connsiteX841" fmla="*/ 5944437 w 7467600"/>
              <a:gd name="connsiteY841" fmla="*/ 113829 h 6858000"/>
              <a:gd name="connsiteX842" fmla="*/ 3882765 w 7467600"/>
              <a:gd name="connsiteY842" fmla="*/ 0 h 6858000"/>
              <a:gd name="connsiteX843" fmla="*/ 3995099 w 7467600"/>
              <a:gd name="connsiteY843" fmla="*/ 0 h 6858000"/>
              <a:gd name="connsiteX844" fmla="*/ 4163818 w 7467600"/>
              <a:gd name="connsiteY844" fmla="*/ 234104 h 6858000"/>
              <a:gd name="connsiteX845" fmla="*/ 4172099 w 7467600"/>
              <a:gd name="connsiteY845" fmla="*/ 234207 h 6858000"/>
              <a:gd name="connsiteX846" fmla="*/ 4784282 w 7467600"/>
              <a:gd name="connsiteY846" fmla="*/ 276561 h 6858000"/>
              <a:gd name="connsiteX847" fmla="*/ 4801687 w 7467600"/>
              <a:gd name="connsiteY847" fmla="*/ 267764 h 6858000"/>
              <a:gd name="connsiteX848" fmla="*/ 6082788 w 7467600"/>
              <a:gd name="connsiteY848" fmla="*/ 64119 h 6858000"/>
              <a:gd name="connsiteX849" fmla="*/ 6099442 w 7467600"/>
              <a:gd name="connsiteY849" fmla="*/ 82568 h 6858000"/>
              <a:gd name="connsiteX850" fmla="*/ 4804137 w 7467600"/>
              <a:gd name="connsiteY850" fmla="*/ 320931 h 6858000"/>
              <a:gd name="connsiteX851" fmla="*/ 4227047 w 7467600"/>
              <a:gd name="connsiteY851" fmla="*/ 313415 h 6858000"/>
              <a:gd name="connsiteX852" fmla="*/ 4346041 w 7467600"/>
              <a:gd name="connsiteY852" fmla="*/ 456086 h 6858000"/>
              <a:gd name="connsiteX853" fmla="*/ 4870967 w 7467600"/>
              <a:gd name="connsiteY853" fmla="*/ 963061 h 6858000"/>
              <a:gd name="connsiteX854" fmla="*/ 4889647 w 7467600"/>
              <a:gd name="connsiteY854" fmla="*/ 957147 h 6858000"/>
              <a:gd name="connsiteX855" fmla="*/ 5422504 w 7467600"/>
              <a:gd name="connsiteY855" fmla="*/ 805191 h 6858000"/>
              <a:gd name="connsiteX856" fmla="*/ 6087656 w 7467600"/>
              <a:gd name="connsiteY856" fmla="*/ 826703 h 6858000"/>
              <a:gd name="connsiteX857" fmla="*/ 6058717 w 7467600"/>
              <a:gd name="connsiteY857" fmla="*/ 865992 h 6858000"/>
              <a:gd name="connsiteX858" fmla="*/ 4974153 w 7467600"/>
              <a:gd name="connsiteY858" fmla="*/ 1045456 h 6858000"/>
              <a:gd name="connsiteX859" fmla="*/ 5627835 w 7467600"/>
              <a:gd name="connsiteY859" fmla="*/ 1472077 h 6858000"/>
              <a:gd name="connsiteX860" fmla="*/ 5629817 w 7467600"/>
              <a:gd name="connsiteY860" fmla="*/ 1471412 h 6858000"/>
              <a:gd name="connsiteX861" fmla="*/ 5634124 w 7467600"/>
              <a:gd name="connsiteY861" fmla="*/ 1470572 h 6858000"/>
              <a:gd name="connsiteX862" fmla="*/ 5755832 w 7467600"/>
              <a:gd name="connsiteY862" fmla="*/ 1383886 h 6858000"/>
              <a:gd name="connsiteX863" fmla="*/ 6014186 w 7467600"/>
              <a:gd name="connsiteY863" fmla="*/ 1279799 h 6858000"/>
              <a:gd name="connsiteX864" fmla="*/ 6901619 w 7467600"/>
              <a:gd name="connsiteY864" fmla="*/ 1047874 h 6858000"/>
              <a:gd name="connsiteX865" fmla="*/ 6931566 w 7467600"/>
              <a:gd name="connsiteY865" fmla="*/ 1062034 h 6858000"/>
              <a:gd name="connsiteX866" fmla="*/ 5790982 w 7467600"/>
              <a:gd name="connsiteY866" fmla="*/ 1561380 h 6858000"/>
              <a:gd name="connsiteX867" fmla="*/ 6188971 w 7467600"/>
              <a:gd name="connsiteY867" fmla="*/ 1755168 h 6858000"/>
              <a:gd name="connsiteX868" fmla="*/ 6202446 w 7467600"/>
              <a:gd name="connsiteY868" fmla="*/ 1752268 h 6858000"/>
              <a:gd name="connsiteX869" fmla="*/ 7179560 w 7467600"/>
              <a:gd name="connsiteY869" fmla="*/ 1467551 h 6858000"/>
              <a:gd name="connsiteX870" fmla="*/ 7158730 w 7467600"/>
              <a:gd name="connsiteY870" fmla="*/ 1507835 h 6858000"/>
              <a:gd name="connsiteX871" fmla="*/ 6326959 w 7467600"/>
              <a:gd name="connsiteY871" fmla="*/ 1817686 h 6858000"/>
              <a:gd name="connsiteX872" fmla="*/ 6537433 w 7467600"/>
              <a:gd name="connsiteY872" fmla="*/ 1907790 h 6858000"/>
              <a:gd name="connsiteX873" fmla="*/ 6550221 w 7467600"/>
              <a:gd name="connsiteY873" fmla="*/ 1910729 h 6858000"/>
              <a:gd name="connsiteX874" fmla="*/ 6964438 w 7467600"/>
              <a:gd name="connsiteY874" fmla="*/ 2209505 h 6858000"/>
              <a:gd name="connsiteX875" fmla="*/ 7367862 w 7467600"/>
              <a:gd name="connsiteY875" fmla="*/ 2806833 h 6858000"/>
              <a:gd name="connsiteX876" fmla="*/ 7364329 w 7467600"/>
              <a:gd name="connsiteY876" fmla="*/ 2826907 h 6858000"/>
              <a:gd name="connsiteX877" fmla="*/ 7290545 w 7467600"/>
              <a:gd name="connsiteY877" fmla="*/ 2850663 h 6858000"/>
              <a:gd name="connsiteX878" fmla="*/ 6472036 w 7467600"/>
              <a:gd name="connsiteY878" fmla="*/ 1959003 h 6858000"/>
              <a:gd name="connsiteX879" fmla="*/ 5792897 w 7467600"/>
              <a:gd name="connsiteY879" fmla="*/ 1647747 h 6858000"/>
              <a:gd name="connsiteX880" fmla="*/ 5842751 w 7467600"/>
              <a:gd name="connsiteY880" fmla="*/ 1816112 h 6858000"/>
              <a:gd name="connsiteX881" fmla="*/ 5847424 w 7467600"/>
              <a:gd name="connsiteY881" fmla="*/ 1815776 h 6858000"/>
              <a:gd name="connsiteX882" fmla="*/ 6399821 w 7467600"/>
              <a:gd name="connsiteY882" fmla="*/ 2344799 h 6858000"/>
              <a:gd name="connsiteX883" fmla="*/ 6323232 w 7467600"/>
              <a:gd name="connsiteY883" fmla="*/ 2389634 h 6858000"/>
              <a:gd name="connsiteX884" fmla="*/ 5942958 w 7467600"/>
              <a:gd name="connsiteY884" fmla="*/ 2077708 h 6858000"/>
              <a:gd name="connsiteX885" fmla="*/ 5921559 w 7467600"/>
              <a:gd name="connsiteY885" fmla="*/ 2378596 h 6858000"/>
              <a:gd name="connsiteX886" fmla="*/ 5817651 w 7467600"/>
              <a:gd name="connsiteY886" fmla="*/ 3023919 h 6858000"/>
              <a:gd name="connsiteX887" fmla="*/ 5729634 w 7467600"/>
              <a:gd name="connsiteY887" fmla="*/ 3051849 h 6858000"/>
              <a:gd name="connsiteX888" fmla="*/ 5611018 w 7467600"/>
              <a:gd name="connsiteY888" fmla="*/ 2316769 h 6858000"/>
              <a:gd name="connsiteX889" fmla="*/ 5687608 w 7467600"/>
              <a:gd name="connsiteY889" fmla="*/ 2039972 h 6858000"/>
              <a:gd name="connsiteX890" fmla="*/ 5657554 w 7467600"/>
              <a:gd name="connsiteY890" fmla="*/ 1576445 h 6858000"/>
              <a:gd name="connsiteX891" fmla="*/ 5150475 w 7467600"/>
              <a:gd name="connsiteY891" fmla="*/ 1274012 h 6858000"/>
              <a:gd name="connsiteX892" fmla="*/ 5349142 w 7467600"/>
              <a:gd name="connsiteY892" fmla="*/ 2204405 h 6858000"/>
              <a:gd name="connsiteX893" fmla="*/ 5262214 w 7467600"/>
              <a:gd name="connsiteY893" fmla="*/ 2233836 h 6858000"/>
              <a:gd name="connsiteX894" fmla="*/ 4981539 w 7467600"/>
              <a:gd name="connsiteY894" fmla="*/ 1542201 h 6858000"/>
              <a:gd name="connsiteX895" fmla="*/ 4958461 w 7467600"/>
              <a:gd name="connsiteY895" fmla="*/ 1136957 h 6858000"/>
              <a:gd name="connsiteX896" fmla="*/ 4655015 w 7467600"/>
              <a:gd name="connsiteY896" fmla="*/ 891426 h 6858000"/>
              <a:gd name="connsiteX897" fmla="*/ 4348002 w 7467600"/>
              <a:gd name="connsiteY897" fmla="*/ 2205895 h 6858000"/>
              <a:gd name="connsiteX898" fmla="*/ 4262250 w 7467600"/>
              <a:gd name="connsiteY898" fmla="*/ 2219972 h 6858000"/>
              <a:gd name="connsiteX899" fmla="*/ 4550611 w 7467600"/>
              <a:gd name="connsiteY899" fmla="*/ 817540 h 6858000"/>
              <a:gd name="connsiteX900" fmla="*/ 4564418 w 7467600"/>
              <a:gd name="connsiteY900" fmla="*/ 808293 h 6858000"/>
              <a:gd name="connsiteX901" fmla="*/ 4266388 w 7467600"/>
              <a:gd name="connsiteY901" fmla="*/ 500083 h 6858000"/>
              <a:gd name="connsiteX902" fmla="*/ 4032842 w 7467600"/>
              <a:gd name="connsiteY902" fmla="*/ 211809 h 6858000"/>
              <a:gd name="connsiteX903" fmla="*/ 3882765 w 7467600"/>
              <a:gd name="connsiteY903" fmla="*/ 0 h 6858000"/>
              <a:gd name="connsiteX904" fmla="*/ 3721337 w 7467600"/>
              <a:gd name="connsiteY904" fmla="*/ 0 h 6858000"/>
              <a:gd name="connsiteX905" fmla="*/ 3797544 w 7467600"/>
              <a:gd name="connsiteY905" fmla="*/ 0 h 6858000"/>
              <a:gd name="connsiteX906" fmla="*/ 3775734 w 7467600"/>
              <a:gd name="connsiteY906" fmla="*/ 95131 h 6858000"/>
              <a:gd name="connsiteX907" fmla="*/ 3724807 w 7467600"/>
              <a:gd name="connsiteY907" fmla="*/ 272257 h 6858000"/>
              <a:gd name="connsiteX908" fmla="*/ 3726844 w 7467600"/>
              <a:gd name="connsiteY908" fmla="*/ 282988 h 6858000"/>
              <a:gd name="connsiteX909" fmla="*/ 3742664 w 7467600"/>
              <a:gd name="connsiteY909" fmla="*/ 279918 h 6858000"/>
              <a:gd name="connsiteX910" fmla="*/ 4103910 w 7467600"/>
              <a:gd name="connsiteY910" fmla="*/ 1161917 h 6858000"/>
              <a:gd name="connsiteX911" fmla="*/ 4020269 w 7467600"/>
              <a:gd name="connsiteY911" fmla="*/ 1200406 h 6858000"/>
              <a:gd name="connsiteX912" fmla="*/ 3674882 w 7467600"/>
              <a:gd name="connsiteY912" fmla="*/ 488524 h 6858000"/>
              <a:gd name="connsiteX913" fmla="*/ 3132682 w 7467600"/>
              <a:gd name="connsiteY913" fmla="*/ 1072284 h 6858000"/>
              <a:gd name="connsiteX914" fmla="*/ 2716346 w 7467600"/>
              <a:gd name="connsiteY914" fmla="*/ 1276376 h 6858000"/>
              <a:gd name="connsiteX915" fmla="*/ 2716772 w 7467600"/>
              <a:gd name="connsiteY915" fmla="*/ 1255462 h 6858000"/>
              <a:gd name="connsiteX916" fmla="*/ 3471096 w 7467600"/>
              <a:gd name="connsiteY916" fmla="*/ 437072 h 6858000"/>
              <a:gd name="connsiteX917" fmla="*/ 3639057 w 7467600"/>
              <a:gd name="connsiteY917" fmla="*/ 286334 h 6858000"/>
              <a:gd name="connsiteX918" fmla="*/ 3640309 w 7467600"/>
              <a:gd name="connsiteY918" fmla="*/ 284664 h 6858000"/>
              <a:gd name="connsiteX919" fmla="*/ 3646022 w 7467600"/>
              <a:gd name="connsiteY919" fmla="*/ 276711 h 6858000"/>
              <a:gd name="connsiteX920" fmla="*/ 3707943 w 7467600"/>
              <a:gd name="connsiteY920" fmla="*/ 65958 h 6858000"/>
              <a:gd name="connsiteX921" fmla="*/ 3721337 w 7467600"/>
              <a:gd name="connsiteY921" fmla="*/ 0 h 6858000"/>
              <a:gd name="connsiteX922" fmla="*/ 2867960 w 7467600"/>
              <a:gd name="connsiteY922" fmla="*/ 0 h 6858000"/>
              <a:gd name="connsiteX923" fmla="*/ 2926351 w 7467600"/>
              <a:gd name="connsiteY923" fmla="*/ 0 h 6858000"/>
              <a:gd name="connsiteX924" fmla="*/ 2902823 w 7467600"/>
              <a:gd name="connsiteY924" fmla="*/ 262929 h 6858000"/>
              <a:gd name="connsiteX925" fmla="*/ 2940663 w 7467600"/>
              <a:gd name="connsiteY925" fmla="*/ 140884 h 6858000"/>
              <a:gd name="connsiteX926" fmla="*/ 2947039 w 7467600"/>
              <a:gd name="connsiteY926" fmla="*/ 122524 h 6858000"/>
              <a:gd name="connsiteX927" fmla="*/ 2984316 w 7467600"/>
              <a:gd name="connsiteY927" fmla="*/ 0 h 6858000"/>
              <a:gd name="connsiteX928" fmla="*/ 3016114 w 7467600"/>
              <a:gd name="connsiteY928" fmla="*/ 0 h 6858000"/>
              <a:gd name="connsiteX929" fmla="*/ 2979949 w 7467600"/>
              <a:gd name="connsiteY929" fmla="*/ 119274 h 6858000"/>
              <a:gd name="connsiteX930" fmla="*/ 3023879 w 7467600"/>
              <a:gd name="connsiteY930" fmla="*/ 0 h 6858000"/>
              <a:gd name="connsiteX931" fmla="*/ 3105400 w 7467600"/>
              <a:gd name="connsiteY931" fmla="*/ 0 h 6858000"/>
              <a:gd name="connsiteX932" fmla="*/ 3094669 w 7467600"/>
              <a:gd name="connsiteY932" fmla="*/ 30308 h 6858000"/>
              <a:gd name="connsiteX933" fmla="*/ 2901945 w 7467600"/>
              <a:gd name="connsiteY933" fmla="*/ 466538 h 6858000"/>
              <a:gd name="connsiteX934" fmla="*/ 2815209 w 7467600"/>
              <a:gd name="connsiteY934" fmla="*/ 497361 h 6858000"/>
              <a:gd name="connsiteX935" fmla="*/ 2844845 w 7467600"/>
              <a:gd name="connsiteY935" fmla="*/ 127638 h 6858000"/>
              <a:gd name="connsiteX936" fmla="*/ 2867960 w 7467600"/>
              <a:gd name="connsiteY936" fmla="*/ 0 h 6858000"/>
              <a:gd name="connsiteX937" fmla="*/ 1057230 w 7467600"/>
              <a:gd name="connsiteY937" fmla="*/ 0 h 6858000"/>
              <a:gd name="connsiteX938" fmla="*/ 1111003 w 7467600"/>
              <a:gd name="connsiteY938" fmla="*/ 0 h 6858000"/>
              <a:gd name="connsiteX939" fmla="*/ 1125553 w 7467600"/>
              <a:gd name="connsiteY939" fmla="*/ 52588 h 6858000"/>
              <a:gd name="connsiteX940" fmla="*/ 1304276 w 7467600"/>
              <a:gd name="connsiteY940" fmla="*/ 476275 h 6858000"/>
              <a:gd name="connsiteX941" fmla="*/ 1492066 w 7467600"/>
              <a:gd name="connsiteY941" fmla="*/ 886333 h 6858000"/>
              <a:gd name="connsiteX942" fmla="*/ 1423698 w 7467600"/>
              <a:gd name="connsiteY942" fmla="*/ 710817 h 6858000"/>
              <a:gd name="connsiteX943" fmla="*/ 1357609 w 7467600"/>
              <a:gd name="connsiteY943" fmla="*/ 532892 h 6858000"/>
              <a:gd name="connsiteX944" fmla="*/ 1309550 w 7467600"/>
              <a:gd name="connsiteY944" fmla="*/ 374031 h 6858000"/>
              <a:gd name="connsiteX945" fmla="*/ 1193673 w 7467600"/>
              <a:gd name="connsiteY945" fmla="*/ 49533 h 6858000"/>
              <a:gd name="connsiteX946" fmla="*/ 1164391 w 7467600"/>
              <a:gd name="connsiteY946" fmla="*/ 0 h 6858000"/>
              <a:gd name="connsiteX947" fmla="*/ 1200666 w 7467600"/>
              <a:gd name="connsiteY947" fmla="*/ 0 h 6858000"/>
              <a:gd name="connsiteX948" fmla="*/ 1223408 w 7467600"/>
              <a:gd name="connsiteY948" fmla="*/ 38996 h 6858000"/>
              <a:gd name="connsiteX949" fmla="*/ 1339635 w 7467600"/>
              <a:gd name="connsiteY949" fmla="*/ 365517 h 6858000"/>
              <a:gd name="connsiteX950" fmla="*/ 1387469 w 7467600"/>
              <a:gd name="connsiteY950" fmla="*/ 523079 h 6858000"/>
              <a:gd name="connsiteX951" fmla="*/ 1452685 w 7467600"/>
              <a:gd name="connsiteY951" fmla="*/ 699806 h 6858000"/>
              <a:gd name="connsiteX952" fmla="*/ 1492092 w 7467600"/>
              <a:gd name="connsiteY952" fmla="*/ 800424 h 6858000"/>
              <a:gd name="connsiteX953" fmla="*/ 1455302 w 7467600"/>
              <a:gd name="connsiteY953" fmla="*/ 632913 h 6858000"/>
              <a:gd name="connsiteX954" fmla="*/ 1222336 w 7467600"/>
              <a:gd name="connsiteY954" fmla="*/ 9480 h 6858000"/>
              <a:gd name="connsiteX955" fmla="*/ 1214634 w 7467600"/>
              <a:gd name="connsiteY955" fmla="*/ 0 h 6858000"/>
              <a:gd name="connsiteX956" fmla="*/ 1289827 w 7467600"/>
              <a:gd name="connsiteY956" fmla="*/ 0 h 6858000"/>
              <a:gd name="connsiteX957" fmla="*/ 1321076 w 7467600"/>
              <a:gd name="connsiteY957" fmla="*/ 59722 h 6858000"/>
              <a:gd name="connsiteX958" fmla="*/ 1512579 w 7467600"/>
              <a:gd name="connsiteY958" fmla="*/ 626441 h 6858000"/>
              <a:gd name="connsiteX959" fmla="*/ 1506076 w 7467600"/>
              <a:gd name="connsiteY959" fmla="*/ 1089289 h 6858000"/>
              <a:gd name="connsiteX960" fmla="*/ 1486346 w 7467600"/>
              <a:gd name="connsiteY960" fmla="*/ 1079919 h 6858000"/>
              <a:gd name="connsiteX961" fmla="*/ 1070511 w 7467600"/>
              <a:gd name="connsiteY961" fmla="*/ 48609 h 6858000"/>
              <a:gd name="connsiteX962" fmla="*/ 1057230 w 7467600"/>
              <a:gd name="connsiteY962" fmla="*/ 0 h 6858000"/>
              <a:gd name="connsiteX963" fmla="*/ 43151 w 7467600"/>
              <a:gd name="connsiteY963" fmla="*/ 0 h 6858000"/>
              <a:gd name="connsiteX964" fmla="*/ 95283 w 7467600"/>
              <a:gd name="connsiteY964" fmla="*/ 0 h 6858000"/>
              <a:gd name="connsiteX965" fmla="*/ 300708 w 7467600"/>
              <a:gd name="connsiteY965" fmla="*/ 154571 h 6858000"/>
              <a:gd name="connsiteX966" fmla="*/ 530414 w 7467600"/>
              <a:gd name="connsiteY966" fmla="*/ 354673 h 6858000"/>
              <a:gd name="connsiteX967" fmla="*/ 333785 w 7467600"/>
              <a:gd name="connsiteY967" fmla="*/ 161564 h 6858000"/>
              <a:gd name="connsiteX968" fmla="*/ 147005 w 7467600"/>
              <a:gd name="connsiteY968" fmla="*/ 0 h 6858000"/>
              <a:gd name="connsiteX969" fmla="*/ 272509 w 7467600"/>
              <a:gd name="connsiteY969" fmla="*/ 0 h 6858000"/>
              <a:gd name="connsiteX970" fmla="*/ 326276 w 7467600"/>
              <a:gd name="connsiteY970" fmla="*/ 45847 h 6858000"/>
              <a:gd name="connsiteX971" fmla="*/ 823759 w 7467600"/>
              <a:gd name="connsiteY971" fmla="*/ 574145 h 6858000"/>
              <a:gd name="connsiteX972" fmla="*/ 811254 w 7467600"/>
              <a:gd name="connsiteY972" fmla="*/ 665546 h 6858000"/>
              <a:gd name="connsiteX973" fmla="*/ 154042 w 7467600"/>
              <a:gd name="connsiteY973" fmla="*/ 261522 h 6858000"/>
              <a:gd name="connsiteX974" fmla="*/ 13550 w 7467600"/>
              <a:gd name="connsiteY974" fmla="*/ 158423 h 6858000"/>
              <a:gd name="connsiteX975" fmla="*/ 0 w 7467600"/>
              <a:gd name="connsiteY975" fmla="*/ 146618 h 6858000"/>
              <a:gd name="connsiteX976" fmla="*/ 0 w 7467600"/>
              <a:gd name="connsiteY976" fmla="*/ 59161 h 6858000"/>
              <a:gd name="connsiteX977" fmla="*/ 45427 w 7467600"/>
              <a:gd name="connsiteY977" fmla="*/ 101078 h 6858000"/>
              <a:gd name="connsiteX978" fmla="*/ 630103 w 7467600"/>
              <a:gd name="connsiteY978" fmla="*/ 485885 h 6858000"/>
              <a:gd name="connsiteX979" fmla="*/ 532040 w 7467600"/>
              <a:gd name="connsiteY979" fmla="*/ 399359 h 6858000"/>
              <a:gd name="connsiteX980" fmla="*/ 517618 w 7467600"/>
              <a:gd name="connsiteY980" fmla="*/ 385726 h 6858000"/>
              <a:gd name="connsiteX981" fmla="*/ 285074 w 7467600"/>
              <a:gd name="connsiteY981" fmla="*/ 182755 h 6858000"/>
              <a:gd name="connsiteX982" fmla="*/ 43151 w 7467600"/>
              <a:gd name="connsiteY98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1456157 w 7467600"/>
              <a:gd name="connsiteY103" fmla="*/ 5371404 h 6858000"/>
              <a:gd name="connsiteX104" fmla="*/ 1244432 w 7467600"/>
              <a:gd name="connsiteY104" fmla="*/ 5385601 h 6858000"/>
              <a:gd name="connsiteX105" fmla="*/ 973990 w 7467600"/>
              <a:gd name="connsiteY105" fmla="*/ 5424940 h 6858000"/>
              <a:gd name="connsiteX106" fmla="*/ 1103809 w 7467600"/>
              <a:gd name="connsiteY106" fmla="*/ 5433720 h 6858000"/>
              <a:gd name="connsiteX107" fmla="*/ 1123454 w 7467600"/>
              <a:gd name="connsiteY107" fmla="*/ 5435727 h 6858000"/>
              <a:gd name="connsiteX108" fmla="*/ 1737017 w 7467600"/>
              <a:gd name="connsiteY108" fmla="*/ 5452183 h 6858000"/>
              <a:gd name="connsiteX109" fmla="*/ 1824397 w 7467600"/>
              <a:gd name="connsiteY109" fmla="*/ 5447757 h 6858000"/>
              <a:gd name="connsiteX110" fmla="*/ 2070059 w 7467600"/>
              <a:gd name="connsiteY110" fmla="*/ 5441660 h 6858000"/>
              <a:gd name="connsiteX111" fmla="*/ 1456157 w 7467600"/>
              <a:gd name="connsiteY111" fmla="*/ 5371404 h 6858000"/>
              <a:gd name="connsiteX112" fmla="*/ 4988186 w 7467600"/>
              <a:gd name="connsiteY112" fmla="*/ 5216467 h 6858000"/>
              <a:gd name="connsiteX113" fmla="*/ 4777334 w 7467600"/>
              <a:gd name="connsiteY113" fmla="*/ 5406072 h 6858000"/>
              <a:gd name="connsiteX114" fmla="*/ 4718341 w 7467600"/>
              <a:gd name="connsiteY114" fmla="*/ 5468043 h 6858000"/>
              <a:gd name="connsiteX115" fmla="*/ 4604655 w 7467600"/>
              <a:gd name="connsiteY115" fmla="*/ 5583434 h 6858000"/>
              <a:gd name="connsiteX116" fmla="*/ 4565074 w 7467600"/>
              <a:gd name="connsiteY116" fmla="*/ 5618550 h 6858000"/>
              <a:gd name="connsiteX117" fmla="*/ 4988186 w 7467600"/>
              <a:gd name="connsiteY117" fmla="*/ 5216467 h 6858000"/>
              <a:gd name="connsiteX118" fmla="*/ 4978032 w 7467600"/>
              <a:gd name="connsiteY118" fmla="*/ 5183809 h 6858000"/>
              <a:gd name="connsiteX119" fmla="*/ 4463413 w 7467600"/>
              <a:gd name="connsiteY119" fmla="*/ 5615162 h 6858000"/>
              <a:gd name="connsiteX120" fmla="*/ 4358134 w 7467600"/>
              <a:gd name="connsiteY120" fmla="*/ 5742791 h 6858000"/>
              <a:gd name="connsiteX121" fmla="*/ 4376219 w 7467600"/>
              <a:gd name="connsiteY121" fmla="*/ 5729027 h 6858000"/>
              <a:gd name="connsiteX122" fmla="*/ 4582340 w 7467600"/>
              <a:gd name="connsiteY122" fmla="*/ 5561037 h 6858000"/>
              <a:gd name="connsiteX123" fmla="*/ 4694684 w 7467600"/>
              <a:gd name="connsiteY123" fmla="*/ 5447098 h 6858000"/>
              <a:gd name="connsiteX124" fmla="*/ 4754123 w 7467600"/>
              <a:gd name="connsiteY124" fmla="*/ 5384643 h 6858000"/>
              <a:gd name="connsiteX125" fmla="*/ 4978032 w 7467600"/>
              <a:gd name="connsiteY125" fmla="*/ 5183809 h 6858000"/>
              <a:gd name="connsiteX126" fmla="*/ 1903353 w 7467600"/>
              <a:gd name="connsiteY126" fmla="*/ 5044827 h 6858000"/>
              <a:gd name="connsiteX127" fmla="*/ 1936931 w 7467600"/>
              <a:gd name="connsiteY127" fmla="*/ 5093954 h 6858000"/>
              <a:gd name="connsiteX128" fmla="*/ 2195868 w 7467600"/>
              <a:gd name="connsiteY128" fmla="*/ 5396574 h 6858000"/>
              <a:gd name="connsiteX129" fmla="*/ 2088852 w 7467600"/>
              <a:gd name="connsiteY129" fmla="*/ 5166123 h 6858000"/>
              <a:gd name="connsiteX130" fmla="*/ 1958241 w 7467600"/>
              <a:gd name="connsiteY130" fmla="*/ 5067955 h 6858000"/>
              <a:gd name="connsiteX131" fmla="*/ 1903353 w 7467600"/>
              <a:gd name="connsiteY131" fmla="*/ 5044827 h 6858000"/>
              <a:gd name="connsiteX132" fmla="*/ 1979378 w 7467600"/>
              <a:gd name="connsiteY132" fmla="*/ 4769504 h 6858000"/>
              <a:gd name="connsiteX133" fmla="*/ 2882120 w 7467600"/>
              <a:gd name="connsiteY133" fmla="*/ 5064547 h 6858000"/>
              <a:gd name="connsiteX134" fmla="*/ 2793103 w 7467600"/>
              <a:gd name="connsiteY134" fmla="*/ 5039699 h 6858000"/>
              <a:gd name="connsiteX135" fmla="*/ 2770041 w 7467600"/>
              <a:gd name="connsiteY135" fmla="*/ 5033634 h 6858000"/>
              <a:gd name="connsiteX136" fmla="*/ 1979378 w 7467600"/>
              <a:gd name="connsiteY136" fmla="*/ 4769504 h 6858000"/>
              <a:gd name="connsiteX137" fmla="*/ 1927410 w 7467600"/>
              <a:gd name="connsiteY137" fmla="*/ 4716164 h 6858000"/>
              <a:gd name="connsiteX138" fmla="*/ 1959587 w 7467600"/>
              <a:gd name="connsiteY138" fmla="*/ 4728849 h 6858000"/>
              <a:gd name="connsiteX139" fmla="*/ 2777707 w 7467600"/>
              <a:gd name="connsiteY139" fmla="*/ 5003991 h 6858000"/>
              <a:gd name="connsiteX140" fmla="*/ 2800768 w 7467600"/>
              <a:gd name="connsiteY140" fmla="*/ 5010056 h 6858000"/>
              <a:gd name="connsiteX141" fmla="*/ 2879408 w 7467600"/>
              <a:gd name="connsiteY141" fmla="*/ 5031590 h 6858000"/>
              <a:gd name="connsiteX142" fmla="*/ 2862295 w 7467600"/>
              <a:gd name="connsiteY142" fmla="*/ 5022958 h 6858000"/>
              <a:gd name="connsiteX143" fmla="*/ 2813343 w 7467600"/>
              <a:gd name="connsiteY143" fmla="*/ 4998369 h 6858000"/>
              <a:gd name="connsiteX144" fmla="*/ 2646245 w 7467600"/>
              <a:gd name="connsiteY144" fmla="*/ 4930999 h 6858000"/>
              <a:gd name="connsiteX145" fmla="*/ 1999243 w 7467600"/>
              <a:gd name="connsiteY145" fmla="*/ 4730524 h 6858000"/>
              <a:gd name="connsiteX146" fmla="*/ 1979527 w 7467600"/>
              <a:gd name="connsiteY146" fmla="*/ 4726651 h 6858000"/>
              <a:gd name="connsiteX147" fmla="*/ 1927410 w 7467600"/>
              <a:gd name="connsiteY147" fmla="*/ 4716164 h 6858000"/>
              <a:gd name="connsiteX148" fmla="*/ 1997014 w 7467600"/>
              <a:gd name="connsiteY148" fmla="*/ 4698007 h 6858000"/>
              <a:gd name="connsiteX149" fmla="*/ 2005458 w 7467600"/>
              <a:gd name="connsiteY149" fmla="*/ 4699540 h 6858000"/>
              <a:gd name="connsiteX150" fmla="*/ 2657186 w 7467600"/>
              <a:gd name="connsiteY150" fmla="*/ 4901687 h 6858000"/>
              <a:gd name="connsiteX151" fmla="*/ 2826662 w 7467600"/>
              <a:gd name="connsiteY151" fmla="*/ 4970362 h 6858000"/>
              <a:gd name="connsiteX152" fmla="*/ 2876100 w 7467600"/>
              <a:gd name="connsiteY152" fmla="*/ 4995397 h 6858000"/>
              <a:gd name="connsiteX153" fmla="*/ 3042600 w 7467600"/>
              <a:gd name="connsiteY153" fmla="*/ 5059532 h 6858000"/>
              <a:gd name="connsiteX154" fmla="*/ 1997014 w 7467600"/>
              <a:gd name="connsiteY154" fmla="*/ 4698007 h 6858000"/>
              <a:gd name="connsiteX155" fmla="*/ 2305292 w 7467600"/>
              <a:gd name="connsiteY155" fmla="*/ 4219492 h 6858000"/>
              <a:gd name="connsiteX156" fmla="*/ 3360922 w 7467600"/>
              <a:gd name="connsiteY156" fmla="*/ 4529373 h 6858000"/>
              <a:gd name="connsiteX157" fmla="*/ 3492420 w 7467600"/>
              <a:gd name="connsiteY157" fmla="*/ 4510145 h 6858000"/>
              <a:gd name="connsiteX158" fmla="*/ 3364086 w 7467600"/>
              <a:gd name="connsiteY158" fmla="*/ 4480340 h 6858000"/>
              <a:gd name="connsiteX159" fmla="*/ 3225818 w 7467600"/>
              <a:gd name="connsiteY159" fmla="*/ 4411822 h 6858000"/>
              <a:gd name="connsiteX160" fmla="*/ 3129696 w 7467600"/>
              <a:gd name="connsiteY160" fmla="*/ 4360704 h 6858000"/>
              <a:gd name="connsiteX161" fmla="*/ 2814545 w 7467600"/>
              <a:gd name="connsiteY161" fmla="*/ 4282955 h 6858000"/>
              <a:gd name="connsiteX162" fmla="*/ 2305292 w 7467600"/>
              <a:gd name="connsiteY162" fmla="*/ 4219492 h 6858000"/>
              <a:gd name="connsiteX163" fmla="*/ 2626982 w 7467600"/>
              <a:gd name="connsiteY163" fmla="*/ 4206450 h 6858000"/>
              <a:gd name="connsiteX164" fmla="*/ 2490617 w 7467600"/>
              <a:gd name="connsiteY164" fmla="*/ 4206951 h 6858000"/>
              <a:gd name="connsiteX165" fmla="*/ 2819869 w 7467600"/>
              <a:gd name="connsiteY165" fmla="*/ 4252936 h 6858000"/>
              <a:gd name="connsiteX166" fmla="*/ 3143018 w 7467600"/>
              <a:gd name="connsiteY166" fmla="*/ 4332698 h 6858000"/>
              <a:gd name="connsiteX167" fmla="*/ 3241520 w 7467600"/>
              <a:gd name="connsiteY167" fmla="*/ 4385112 h 6858000"/>
              <a:gd name="connsiteX168" fmla="*/ 3374575 w 7467600"/>
              <a:gd name="connsiteY168" fmla="*/ 4451517 h 6858000"/>
              <a:gd name="connsiteX169" fmla="*/ 3505221 w 7467600"/>
              <a:gd name="connsiteY169" fmla="*/ 4480757 h 6858000"/>
              <a:gd name="connsiteX170" fmla="*/ 2626982 w 7467600"/>
              <a:gd name="connsiteY170" fmla="*/ 4206450 h 6858000"/>
              <a:gd name="connsiteX171" fmla="*/ 1310106 w 7467600"/>
              <a:gd name="connsiteY171" fmla="*/ 3943217 h 6858000"/>
              <a:gd name="connsiteX172" fmla="*/ 854994 w 7467600"/>
              <a:gd name="connsiteY172" fmla="*/ 4399136 h 6858000"/>
              <a:gd name="connsiteX173" fmla="*/ 742462 w 7467600"/>
              <a:gd name="connsiteY173" fmla="*/ 4594648 h 6858000"/>
              <a:gd name="connsiteX174" fmla="*/ 820602 w 7467600"/>
              <a:gd name="connsiteY174" fmla="*/ 4485915 h 6858000"/>
              <a:gd name="connsiteX175" fmla="*/ 878295 w 7467600"/>
              <a:gd name="connsiteY175" fmla="*/ 4403594 h 6858000"/>
              <a:gd name="connsiteX176" fmla="*/ 1240607 w 7467600"/>
              <a:gd name="connsiteY176" fmla="*/ 4010401 h 6858000"/>
              <a:gd name="connsiteX177" fmla="*/ 1310106 w 7467600"/>
              <a:gd name="connsiteY177" fmla="*/ 3943217 h 6858000"/>
              <a:gd name="connsiteX178" fmla="*/ 1423113 w 7467600"/>
              <a:gd name="connsiteY178" fmla="*/ 3874565 h 6858000"/>
              <a:gd name="connsiteX179" fmla="*/ 1260565 w 7467600"/>
              <a:gd name="connsiteY179" fmla="*/ 4031982 h 6858000"/>
              <a:gd name="connsiteX180" fmla="*/ 901900 w 7467600"/>
              <a:gd name="connsiteY180" fmla="*/ 4421236 h 6858000"/>
              <a:gd name="connsiteX181" fmla="*/ 845044 w 7467600"/>
              <a:gd name="connsiteY181" fmla="*/ 4502436 h 6858000"/>
              <a:gd name="connsiteX182" fmla="*/ 685926 w 7467600"/>
              <a:gd name="connsiteY182" fmla="*/ 4703069 h 6858000"/>
              <a:gd name="connsiteX183" fmla="*/ 684248 w 7467600"/>
              <a:gd name="connsiteY183" fmla="*/ 4706721 h 6858000"/>
              <a:gd name="connsiteX184" fmla="*/ 1423113 w 7467600"/>
              <a:gd name="connsiteY184" fmla="*/ 3874565 h 6858000"/>
              <a:gd name="connsiteX185" fmla="*/ 3316479 w 7467600"/>
              <a:gd name="connsiteY185" fmla="*/ 3872136 h 6858000"/>
              <a:gd name="connsiteX186" fmla="*/ 3546806 w 7467600"/>
              <a:gd name="connsiteY186" fmla="*/ 4356139 h 6858000"/>
              <a:gd name="connsiteX187" fmla="*/ 3364433 w 7467600"/>
              <a:gd name="connsiteY187" fmla="*/ 3953121 h 6858000"/>
              <a:gd name="connsiteX188" fmla="*/ 3316479 w 7467600"/>
              <a:gd name="connsiteY188" fmla="*/ 3872136 h 6858000"/>
              <a:gd name="connsiteX189" fmla="*/ 3291335 w 7467600"/>
              <a:gd name="connsiteY189" fmla="*/ 3767420 h 6858000"/>
              <a:gd name="connsiteX190" fmla="*/ 3390805 w 7467600"/>
              <a:gd name="connsiteY190" fmla="*/ 3937163 h 6858000"/>
              <a:gd name="connsiteX191" fmla="*/ 3579062 w 7467600"/>
              <a:gd name="connsiteY191" fmla="*/ 4359040 h 6858000"/>
              <a:gd name="connsiteX192" fmla="*/ 3467355 w 7467600"/>
              <a:gd name="connsiteY192" fmla="*/ 3988130 h 6858000"/>
              <a:gd name="connsiteX193" fmla="*/ 3310753 w 7467600"/>
              <a:gd name="connsiteY193" fmla="*/ 3787140 h 6858000"/>
              <a:gd name="connsiteX194" fmla="*/ 3291335 w 7467600"/>
              <a:gd name="connsiteY194" fmla="*/ 3767420 h 6858000"/>
              <a:gd name="connsiteX195" fmla="*/ 1635889 w 7467600"/>
              <a:gd name="connsiteY195" fmla="*/ 3709494 h 6858000"/>
              <a:gd name="connsiteX196" fmla="*/ 1634800 w 7467600"/>
              <a:gd name="connsiteY196" fmla="*/ 3731111 h 6858000"/>
              <a:gd name="connsiteX197" fmla="*/ 1635889 w 7467600"/>
              <a:gd name="connsiteY197" fmla="*/ 3709494 h 6858000"/>
              <a:gd name="connsiteX198" fmla="*/ 1510397 w 7467600"/>
              <a:gd name="connsiteY198" fmla="*/ 3684705 h 6858000"/>
              <a:gd name="connsiteX199" fmla="*/ 1146550 w 7467600"/>
              <a:gd name="connsiteY199" fmla="*/ 3802012 h 6858000"/>
              <a:gd name="connsiteX200" fmla="*/ 698834 w 7467600"/>
              <a:gd name="connsiteY200" fmla="*/ 3952272 h 6858000"/>
              <a:gd name="connsiteX201" fmla="*/ 34256 w 7467600"/>
              <a:gd name="connsiteY201" fmla="*/ 4347603 h 6858000"/>
              <a:gd name="connsiteX202" fmla="*/ 527241 w 7467600"/>
              <a:gd name="connsiteY202" fmla="*/ 4065078 h 6858000"/>
              <a:gd name="connsiteX203" fmla="*/ 1510397 w 7467600"/>
              <a:gd name="connsiteY203" fmla="*/ 3684705 h 6858000"/>
              <a:gd name="connsiteX204" fmla="*/ 1313114 w 7467600"/>
              <a:gd name="connsiteY204" fmla="*/ 3655216 h 6858000"/>
              <a:gd name="connsiteX205" fmla="*/ 1109304 w 7467600"/>
              <a:gd name="connsiteY205" fmla="*/ 3669030 h 6858000"/>
              <a:gd name="connsiteX206" fmla="*/ 8129 w 7467600"/>
              <a:gd name="connsiteY206" fmla="*/ 4330519 h 6858000"/>
              <a:gd name="connsiteX207" fmla="*/ 687572 w 7467600"/>
              <a:gd name="connsiteY207" fmla="*/ 3925629 h 6858000"/>
              <a:gd name="connsiteX208" fmla="*/ 1138365 w 7467600"/>
              <a:gd name="connsiteY208" fmla="*/ 3774515 h 6858000"/>
              <a:gd name="connsiteX209" fmla="*/ 1505579 w 7467600"/>
              <a:gd name="connsiteY209" fmla="*/ 3655526 h 6858000"/>
              <a:gd name="connsiteX210" fmla="*/ 1313114 w 7467600"/>
              <a:gd name="connsiteY210" fmla="*/ 3655216 h 6858000"/>
              <a:gd name="connsiteX211" fmla="*/ 3655073 w 7467600"/>
              <a:gd name="connsiteY211" fmla="*/ 3650884 h 6858000"/>
              <a:gd name="connsiteX212" fmla="*/ 3989938 w 7467600"/>
              <a:gd name="connsiteY212" fmla="*/ 3991685 h 6858000"/>
              <a:gd name="connsiteX213" fmla="*/ 4393907 w 7467600"/>
              <a:gd name="connsiteY213" fmla="*/ 4261258 h 6858000"/>
              <a:gd name="connsiteX214" fmla="*/ 4648051 w 7467600"/>
              <a:gd name="connsiteY214" fmla="*/ 4374051 h 6858000"/>
              <a:gd name="connsiteX215" fmla="*/ 4383389 w 7467600"/>
              <a:gd name="connsiteY215" fmla="*/ 4184369 h 6858000"/>
              <a:gd name="connsiteX216" fmla="*/ 4165508 w 7467600"/>
              <a:gd name="connsiteY216" fmla="*/ 4035196 h 6858000"/>
              <a:gd name="connsiteX217" fmla="*/ 4068162 w 7467600"/>
              <a:gd name="connsiteY217" fmla="*/ 3953394 h 6858000"/>
              <a:gd name="connsiteX218" fmla="*/ 3981416 w 7467600"/>
              <a:gd name="connsiteY218" fmla="*/ 3880482 h 6858000"/>
              <a:gd name="connsiteX219" fmla="*/ 3800147 w 7467600"/>
              <a:gd name="connsiteY219" fmla="*/ 3749872 h 6858000"/>
              <a:gd name="connsiteX220" fmla="*/ 3655073 w 7467600"/>
              <a:gd name="connsiteY220" fmla="*/ 3650884 h 6858000"/>
              <a:gd name="connsiteX221" fmla="*/ 3670252 w 7467600"/>
              <a:gd name="connsiteY221" fmla="*/ 3622798 h 6858000"/>
              <a:gd name="connsiteX222" fmla="*/ 3817258 w 7467600"/>
              <a:gd name="connsiteY222" fmla="*/ 3723577 h 6858000"/>
              <a:gd name="connsiteX223" fmla="*/ 4000461 w 7467600"/>
              <a:gd name="connsiteY223" fmla="*/ 3855966 h 6858000"/>
              <a:gd name="connsiteX224" fmla="*/ 4088180 w 7467600"/>
              <a:gd name="connsiteY224" fmla="*/ 3929774 h 6858000"/>
              <a:gd name="connsiteX225" fmla="*/ 4184555 w 7467600"/>
              <a:gd name="connsiteY225" fmla="*/ 4010683 h 6858000"/>
              <a:gd name="connsiteX226" fmla="*/ 4399563 w 7467600"/>
              <a:gd name="connsiteY226" fmla="*/ 4158106 h 6858000"/>
              <a:gd name="connsiteX227" fmla="*/ 4684469 w 7467600"/>
              <a:gd name="connsiteY227" fmla="*/ 4364680 h 6858000"/>
              <a:gd name="connsiteX228" fmla="*/ 4690271 w 7467600"/>
              <a:gd name="connsiteY228" fmla="*/ 4370034 h 6858000"/>
              <a:gd name="connsiteX229" fmla="*/ 4136093 w 7467600"/>
              <a:gd name="connsiteY229" fmla="*/ 3858466 h 6858000"/>
              <a:gd name="connsiteX230" fmla="*/ 3670252 w 7467600"/>
              <a:gd name="connsiteY230" fmla="*/ 3622798 h 6858000"/>
              <a:gd name="connsiteX231" fmla="*/ 4440129 w 7467600"/>
              <a:gd name="connsiteY231" fmla="*/ 3448571 h 6858000"/>
              <a:gd name="connsiteX232" fmla="*/ 4856525 w 7467600"/>
              <a:gd name="connsiteY232" fmla="*/ 3915351 h 6858000"/>
              <a:gd name="connsiteX233" fmla="*/ 5059055 w 7467600"/>
              <a:gd name="connsiteY233" fmla="*/ 4108918 h 6858000"/>
              <a:gd name="connsiteX234" fmla="*/ 5290070 w 7467600"/>
              <a:gd name="connsiteY234" fmla="*/ 4263619 h 6858000"/>
              <a:gd name="connsiteX235" fmla="*/ 4834991 w 7467600"/>
              <a:gd name="connsiteY235" fmla="*/ 3830985 h 6858000"/>
              <a:gd name="connsiteX236" fmla="*/ 4440129 w 7467600"/>
              <a:gd name="connsiteY236" fmla="*/ 3448571 h 6858000"/>
              <a:gd name="connsiteX237" fmla="*/ 4441737 w 7467600"/>
              <a:gd name="connsiteY237" fmla="*/ 3399734 h 6858000"/>
              <a:gd name="connsiteX238" fmla="*/ 4431236 w 7467600"/>
              <a:gd name="connsiteY238" fmla="*/ 3400954 h 6858000"/>
              <a:gd name="connsiteX239" fmla="*/ 4557150 w 7467600"/>
              <a:gd name="connsiteY239" fmla="*/ 3510023 h 6858000"/>
              <a:gd name="connsiteX240" fmla="*/ 4856936 w 7467600"/>
              <a:gd name="connsiteY240" fmla="*/ 3809146 h 6858000"/>
              <a:gd name="connsiteX241" fmla="*/ 5111996 w 7467600"/>
              <a:gd name="connsiteY241" fmla="*/ 4065759 h 6858000"/>
              <a:gd name="connsiteX242" fmla="*/ 5388878 w 7467600"/>
              <a:gd name="connsiteY242" fmla="*/ 4300185 h 6858000"/>
              <a:gd name="connsiteX243" fmla="*/ 5425556 w 7467600"/>
              <a:gd name="connsiteY243" fmla="*/ 4308967 h 6858000"/>
              <a:gd name="connsiteX244" fmla="*/ 4943646 w 7467600"/>
              <a:gd name="connsiteY244" fmla="*/ 3822916 h 6858000"/>
              <a:gd name="connsiteX245" fmla="*/ 4594837 w 7467600"/>
              <a:gd name="connsiteY245" fmla="*/ 3532274 h 6858000"/>
              <a:gd name="connsiteX246" fmla="*/ 4441737 w 7467600"/>
              <a:gd name="connsiteY246" fmla="*/ 3399734 h 6858000"/>
              <a:gd name="connsiteX247" fmla="*/ 5425834 w 7467600"/>
              <a:gd name="connsiteY247" fmla="*/ 3162785 h 6858000"/>
              <a:gd name="connsiteX248" fmla="*/ 5401644 w 7467600"/>
              <a:gd name="connsiteY248" fmla="*/ 3617847 h 6858000"/>
              <a:gd name="connsiteX249" fmla="*/ 5467256 w 7467600"/>
              <a:gd name="connsiteY249" fmla="*/ 4175494 h 6858000"/>
              <a:gd name="connsiteX250" fmla="*/ 5448069 w 7467600"/>
              <a:gd name="connsiteY250" fmla="*/ 3567554 h 6858000"/>
              <a:gd name="connsiteX251" fmla="*/ 5425834 w 7467600"/>
              <a:gd name="connsiteY251" fmla="*/ 3162785 h 6858000"/>
              <a:gd name="connsiteX252" fmla="*/ 1318687 w 7467600"/>
              <a:gd name="connsiteY252" fmla="*/ 3113840 h 6858000"/>
              <a:gd name="connsiteX253" fmla="*/ 1066793 w 7467600"/>
              <a:gd name="connsiteY253" fmla="*/ 3212171 h 6858000"/>
              <a:gd name="connsiteX254" fmla="*/ 993319 w 7467600"/>
              <a:gd name="connsiteY254" fmla="*/ 3247648 h 6858000"/>
              <a:gd name="connsiteX255" fmla="*/ 853081 w 7467600"/>
              <a:gd name="connsiteY255" fmla="*/ 3312410 h 6858000"/>
              <a:gd name="connsiteX256" fmla="*/ 805957 w 7467600"/>
              <a:gd name="connsiteY256" fmla="*/ 3330443 h 6858000"/>
              <a:gd name="connsiteX257" fmla="*/ 1318687 w 7467600"/>
              <a:gd name="connsiteY257" fmla="*/ 3113840 h 6858000"/>
              <a:gd name="connsiteX258" fmla="*/ 5453702 w 7467600"/>
              <a:gd name="connsiteY258" fmla="*/ 3090882 h 6858000"/>
              <a:gd name="connsiteX259" fmla="*/ 5480135 w 7467600"/>
              <a:gd name="connsiteY259" fmla="*/ 3565802 h 6858000"/>
              <a:gd name="connsiteX260" fmla="*/ 5499023 w 7467600"/>
              <a:gd name="connsiteY260" fmla="*/ 4166310 h 6858000"/>
              <a:gd name="connsiteX261" fmla="*/ 5547022 w 7467600"/>
              <a:gd name="connsiteY261" fmla="*/ 3607838 h 6858000"/>
              <a:gd name="connsiteX262" fmla="*/ 5515964 w 7467600"/>
              <a:gd name="connsiteY262" fmla="*/ 3378541 h 6858000"/>
              <a:gd name="connsiteX263" fmla="*/ 5453702 w 7467600"/>
              <a:gd name="connsiteY263" fmla="*/ 3090882 h 6858000"/>
              <a:gd name="connsiteX264" fmla="*/ 1238695 w 7467600"/>
              <a:gd name="connsiteY264" fmla="*/ 3076820 h 6858000"/>
              <a:gd name="connsiteX265" fmla="*/ 716371 w 7467600"/>
              <a:gd name="connsiteY265" fmla="*/ 3293249 h 6858000"/>
              <a:gd name="connsiteX266" fmla="*/ 579522 w 7467600"/>
              <a:gd name="connsiteY266" fmla="*/ 3371759 h 6858000"/>
              <a:gd name="connsiteX267" fmla="*/ 600288 w 7467600"/>
              <a:gd name="connsiteY267" fmla="*/ 3365555 h 6858000"/>
              <a:gd name="connsiteX268" fmla="*/ 840692 w 7467600"/>
              <a:gd name="connsiteY268" fmla="*/ 3284921 h 6858000"/>
              <a:gd name="connsiteX269" fmla="*/ 979248 w 7467600"/>
              <a:gd name="connsiteY269" fmla="*/ 3221003 h 6858000"/>
              <a:gd name="connsiteX270" fmla="*/ 1053282 w 7467600"/>
              <a:gd name="connsiteY270" fmla="*/ 3185247 h 6858000"/>
              <a:gd name="connsiteX271" fmla="*/ 1320603 w 7467600"/>
              <a:gd name="connsiteY271" fmla="*/ 3081281 h 6858000"/>
              <a:gd name="connsiteX272" fmla="*/ 1238695 w 7467600"/>
              <a:gd name="connsiteY272" fmla="*/ 3076820 h 6858000"/>
              <a:gd name="connsiteX273" fmla="*/ 5425627 w 7467600"/>
              <a:gd name="connsiteY273" fmla="*/ 2954192 h 6858000"/>
              <a:gd name="connsiteX274" fmla="*/ 5470770 w 7467600"/>
              <a:gd name="connsiteY274" fmla="*/ 3005435 h 6858000"/>
              <a:gd name="connsiteX275" fmla="*/ 5519779 w 7467600"/>
              <a:gd name="connsiteY275" fmla="*/ 4359223 h 6858000"/>
              <a:gd name="connsiteX276" fmla="*/ 5520293 w 7467600"/>
              <a:gd name="connsiteY276" fmla="*/ 4360602 h 6858000"/>
              <a:gd name="connsiteX277" fmla="*/ 5767221 w 7467600"/>
              <a:gd name="connsiteY277" fmla="*/ 4665564 h 6858000"/>
              <a:gd name="connsiteX278" fmla="*/ 6937169 w 7467600"/>
              <a:gd name="connsiteY278" fmla="*/ 4815941 h 6858000"/>
              <a:gd name="connsiteX279" fmla="*/ 6953922 w 7467600"/>
              <a:gd name="connsiteY279" fmla="*/ 4890068 h 6858000"/>
              <a:gd name="connsiteX280" fmla="*/ 6071359 w 7467600"/>
              <a:gd name="connsiteY280" fmla="*/ 4770770 h 6858000"/>
              <a:gd name="connsiteX281" fmla="*/ 6038839 w 7467600"/>
              <a:gd name="connsiteY281" fmla="*/ 4764474 h 6858000"/>
              <a:gd name="connsiteX282" fmla="*/ 6038706 w 7467600"/>
              <a:gd name="connsiteY282" fmla="*/ 4763847 h 6858000"/>
              <a:gd name="connsiteX283" fmla="*/ 6037784 w 7467600"/>
              <a:gd name="connsiteY283" fmla="*/ 4764270 h 6858000"/>
              <a:gd name="connsiteX284" fmla="*/ 6038839 w 7467600"/>
              <a:gd name="connsiteY284" fmla="*/ 4764474 h 6858000"/>
              <a:gd name="connsiteX285" fmla="*/ 6040338 w 7467600"/>
              <a:gd name="connsiteY285" fmla="*/ 4771418 h 6858000"/>
              <a:gd name="connsiteX286" fmla="*/ 6024488 w 7467600"/>
              <a:gd name="connsiteY286" fmla="*/ 4809903 h 6858000"/>
              <a:gd name="connsiteX287" fmla="*/ 5599771 w 7467600"/>
              <a:gd name="connsiteY287" fmla="*/ 5509652 h 6858000"/>
              <a:gd name="connsiteX288" fmla="*/ 5548843 w 7467600"/>
              <a:gd name="connsiteY288" fmla="*/ 5563845 h 6858000"/>
              <a:gd name="connsiteX289" fmla="*/ 5940952 w 7467600"/>
              <a:gd name="connsiteY289" fmla="*/ 6250028 h 6858000"/>
              <a:gd name="connsiteX290" fmla="*/ 6043441 w 7467600"/>
              <a:gd name="connsiteY290" fmla="*/ 6665847 h 6858000"/>
              <a:gd name="connsiteX291" fmla="*/ 6093432 w 7467600"/>
              <a:gd name="connsiteY291" fmla="*/ 6858000 h 6858000"/>
              <a:gd name="connsiteX292" fmla="*/ 6034344 w 7467600"/>
              <a:gd name="connsiteY292" fmla="*/ 6858000 h 6858000"/>
              <a:gd name="connsiteX293" fmla="*/ 6026679 w 7467600"/>
              <a:gd name="connsiteY293" fmla="*/ 6836959 h 6858000"/>
              <a:gd name="connsiteX294" fmla="*/ 5800441 w 7467600"/>
              <a:gd name="connsiteY294" fmla="*/ 6335286 h 6858000"/>
              <a:gd name="connsiteX295" fmla="*/ 5526562 w 7467600"/>
              <a:gd name="connsiteY295" fmla="*/ 5705388 h 6858000"/>
              <a:gd name="connsiteX296" fmla="*/ 5519640 w 7467600"/>
              <a:gd name="connsiteY296" fmla="*/ 5683774 h 6858000"/>
              <a:gd name="connsiteX297" fmla="*/ 5844559 w 7467600"/>
              <a:gd name="connsiteY297" fmla="*/ 6553349 h 6858000"/>
              <a:gd name="connsiteX298" fmla="*/ 5975994 w 7467600"/>
              <a:gd name="connsiteY298" fmla="*/ 6858000 h 6858000"/>
              <a:gd name="connsiteX299" fmla="*/ 5898547 w 7467600"/>
              <a:gd name="connsiteY299" fmla="*/ 6858000 h 6858000"/>
              <a:gd name="connsiteX300" fmla="*/ 5682041 w 7467600"/>
              <a:gd name="connsiteY300" fmla="*/ 6355860 h 6858000"/>
              <a:gd name="connsiteX301" fmla="*/ 5461758 w 7467600"/>
              <a:gd name="connsiteY301" fmla="*/ 5820220 h 6858000"/>
              <a:gd name="connsiteX302" fmla="*/ 5237282 w 7467600"/>
              <a:gd name="connsiteY302" fmla="*/ 6579086 h 6858000"/>
              <a:gd name="connsiteX303" fmla="*/ 5115009 w 7467600"/>
              <a:gd name="connsiteY303" fmla="*/ 6858000 h 6858000"/>
              <a:gd name="connsiteX304" fmla="*/ 5028074 w 7467600"/>
              <a:gd name="connsiteY304" fmla="*/ 6858000 h 6858000"/>
              <a:gd name="connsiteX305" fmla="*/ 5079508 w 7467600"/>
              <a:gd name="connsiteY305" fmla="*/ 6749074 h 6858000"/>
              <a:gd name="connsiteX306" fmla="*/ 5371846 w 7467600"/>
              <a:gd name="connsiteY306" fmla="*/ 5924413 h 6858000"/>
              <a:gd name="connsiteX307" fmla="*/ 5270512 w 7467600"/>
              <a:gd name="connsiteY307" fmla="*/ 6138975 h 6858000"/>
              <a:gd name="connsiteX308" fmla="*/ 5062409 w 7467600"/>
              <a:gd name="connsiteY308" fmla="*/ 6653544 h 6858000"/>
              <a:gd name="connsiteX309" fmla="*/ 5036628 w 7467600"/>
              <a:gd name="connsiteY309" fmla="*/ 6754247 h 6858000"/>
              <a:gd name="connsiteX310" fmla="*/ 5009112 w 7467600"/>
              <a:gd name="connsiteY310" fmla="*/ 6858000 h 6858000"/>
              <a:gd name="connsiteX311" fmla="*/ 4976679 w 7467600"/>
              <a:gd name="connsiteY311" fmla="*/ 6858000 h 6858000"/>
              <a:gd name="connsiteX312" fmla="*/ 5006537 w 7467600"/>
              <a:gd name="connsiteY312" fmla="*/ 6747068 h 6858000"/>
              <a:gd name="connsiteX313" fmla="*/ 5032723 w 7467600"/>
              <a:gd name="connsiteY313" fmla="*/ 6644957 h 6858000"/>
              <a:gd name="connsiteX314" fmla="*/ 5242949 w 7467600"/>
              <a:gd name="connsiteY314" fmla="*/ 6125175 h 6858000"/>
              <a:gd name="connsiteX315" fmla="*/ 5286321 w 7467600"/>
              <a:gd name="connsiteY315" fmla="*/ 6033555 h 6858000"/>
              <a:gd name="connsiteX316" fmla="*/ 5008210 w 7467600"/>
              <a:gd name="connsiteY316" fmla="*/ 6649194 h 6858000"/>
              <a:gd name="connsiteX317" fmla="*/ 4986321 w 7467600"/>
              <a:gd name="connsiteY317" fmla="*/ 6765687 h 6858000"/>
              <a:gd name="connsiteX318" fmla="*/ 4973474 w 7467600"/>
              <a:gd name="connsiteY318" fmla="*/ 6858000 h 6858000"/>
              <a:gd name="connsiteX319" fmla="*/ 4907178 w 7467600"/>
              <a:gd name="connsiteY319" fmla="*/ 6858000 h 6858000"/>
              <a:gd name="connsiteX320" fmla="*/ 4910810 w 7467600"/>
              <a:gd name="connsiteY320" fmla="*/ 6829660 h 6858000"/>
              <a:gd name="connsiteX321" fmla="*/ 4987461 w 7467600"/>
              <a:gd name="connsiteY321" fmla="*/ 6432994 h 6858000"/>
              <a:gd name="connsiteX322" fmla="*/ 5179262 w 7467600"/>
              <a:gd name="connsiteY322" fmla="*/ 6035044 h 6858000"/>
              <a:gd name="connsiteX323" fmla="*/ 4689678 w 7467600"/>
              <a:gd name="connsiteY323" fmla="*/ 6440241 h 6858000"/>
              <a:gd name="connsiteX324" fmla="*/ 4477543 w 7467600"/>
              <a:gd name="connsiteY324" fmla="*/ 6674836 h 6858000"/>
              <a:gd name="connsiteX325" fmla="*/ 4329957 w 7467600"/>
              <a:gd name="connsiteY325" fmla="*/ 6858000 h 6858000"/>
              <a:gd name="connsiteX326" fmla="*/ 4218595 w 7467600"/>
              <a:gd name="connsiteY326" fmla="*/ 6858000 h 6858000"/>
              <a:gd name="connsiteX327" fmla="*/ 4368888 w 7467600"/>
              <a:gd name="connsiteY327" fmla="*/ 6668412 h 6858000"/>
              <a:gd name="connsiteX328" fmla="*/ 4563091 w 7467600"/>
              <a:gd name="connsiteY328" fmla="*/ 6442508 h 6858000"/>
              <a:gd name="connsiteX329" fmla="*/ 5387324 w 7467600"/>
              <a:gd name="connsiteY329" fmla="*/ 5705830 h 6858000"/>
              <a:gd name="connsiteX330" fmla="*/ 5073620 w 7467600"/>
              <a:gd name="connsiteY330" fmla="*/ 5955437 h 6858000"/>
              <a:gd name="connsiteX331" fmla="*/ 4689789 w 7467600"/>
              <a:gd name="connsiteY331" fmla="*/ 6268382 h 6858000"/>
              <a:gd name="connsiteX332" fmla="*/ 4418722 w 7467600"/>
              <a:gd name="connsiteY332" fmla="*/ 6570886 h 6858000"/>
              <a:gd name="connsiteX333" fmla="*/ 4214944 w 7467600"/>
              <a:gd name="connsiteY333" fmla="*/ 6858000 h 6858000"/>
              <a:gd name="connsiteX334" fmla="*/ 4177898 w 7467600"/>
              <a:gd name="connsiteY334" fmla="*/ 6858000 h 6858000"/>
              <a:gd name="connsiteX335" fmla="*/ 4391597 w 7467600"/>
              <a:gd name="connsiteY335" fmla="*/ 6556370 h 6858000"/>
              <a:gd name="connsiteX336" fmla="*/ 4668889 w 7467600"/>
              <a:gd name="connsiteY336" fmla="*/ 6246399 h 6858000"/>
              <a:gd name="connsiteX337" fmla="*/ 5055427 w 7467600"/>
              <a:gd name="connsiteY337" fmla="*/ 5931476 h 6858000"/>
              <a:gd name="connsiteX338" fmla="*/ 5371814 w 7467600"/>
              <a:gd name="connsiteY338" fmla="*/ 5678975 h 6858000"/>
              <a:gd name="connsiteX339" fmla="*/ 4987918 w 7467600"/>
              <a:gd name="connsiteY339" fmla="*/ 5838701 h 6858000"/>
              <a:gd name="connsiteX340" fmla="*/ 4317146 w 7467600"/>
              <a:gd name="connsiteY340" fmla="*/ 6587716 h 6858000"/>
              <a:gd name="connsiteX341" fmla="*/ 4171627 w 7467600"/>
              <a:gd name="connsiteY341" fmla="*/ 6858000 h 6858000"/>
              <a:gd name="connsiteX342" fmla="*/ 4081585 w 7467600"/>
              <a:gd name="connsiteY342" fmla="*/ 6858000 h 6858000"/>
              <a:gd name="connsiteX343" fmla="*/ 4238603 w 7467600"/>
              <a:gd name="connsiteY343" fmla="*/ 6559341 h 6858000"/>
              <a:gd name="connsiteX344" fmla="*/ 4778333 w 7467600"/>
              <a:gd name="connsiteY344" fmla="*/ 5873626 h 6858000"/>
              <a:gd name="connsiteX345" fmla="*/ 5414185 w 7467600"/>
              <a:gd name="connsiteY345" fmla="*/ 5573882 h 6858000"/>
              <a:gd name="connsiteX346" fmla="*/ 5959648 w 7467600"/>
              <a:gd name="connsiteY346" fmla="*/ 4760797 h 6858000"/>
              <a:gd name="connsiteX347" fmla="*/ 5355019 w 7467600"/>
              <a:gd name="connsiteY347" fmla="*/ 4734672 h 6858000"/>
              <a:gd name="connsiteX348" fmla="*/ 5083565 w 7467600"/>
              <a:gd name="connsiteY348" fmla="*/ 5179121 h 6858000"/>
              <a:gd name="connsiteX349" fmla="*/ 4713577 w 7467600"/>
              <a:gd name="connsiteY349" fmla="*/ 5616803 h 6858000"/>
              <a:gd name="connsiteX350" fmla="*/ 3989559 w 7467600"/>
              <a:gd name="connsiteY350" fmla="*/ 6145945 h 6858000"/>
              <a:gd name="connsiteX351" fmla="*/ 3939824 w 7467600"/>
              <a:gd name="connsiteY351" fmla="*/ 6066900 h 6858000"/>
              <a:gd name="connsiteX352" fmla="*/ 4584537 w 7467600"/>
              <a:gd name="connsiteY352" fmla="*/ 5324826 h 6858000"/>
              <a:gd name="connsiteX353" fmla="*/ 5037105 w 7467600"/>
              <a:gd name="connsiteY353" fmla="*/ 5088765 h 6858000"/>
              <a:gd name="connsiteX354" fmla="*/ 5039930 w 7467600"/>
              <a:gd name="connsiteY354" fmla="*/ 5089585 h 6858000"/>
              <a:gd name="connsiteX355" fmla="*/ 5263764 w 7467600"/>
              <a:gd name="connsiteY355" fmla="*/ 4735525 h 6858000"/>
              <a:gd name="connsiteX356" fmla="*/ 4086300 w 7467600"/>
              <a:gd name="connsiteY356" fmla="*/ 4884599 h 6858000"/>
              <a:gd name="connsiteX357" fmla="*/ 4085485 w 7467600"/>
              <a:gd name="connsiteY357" fmla="*/ 4899070 h 6858000"/>
              <a:gd name="connsiteX358" fmla="*/ 3871915 w 7467600"/>
              <a:gd name="connsiteY358" fmla="*/ 5253645 h 6858000"/>
              <a:gd name="connsiteX359" fmla="*/ 3799374 w 7467600"/>
              <a:gd name="connsiteY359" fmla="*/ 5466127 h 6858000"/>
              <a:gd name="connsiteX360" fmla="*/ 3498850 w 7467600"/>
              <a:gd name="connsiteY360" fmla="*/ 6661888 h 6858000"/>
              <a:gd name="connsiteX361" fmla="*/ 3399216 w 7467600"/>
              <a:gd name="connsiteY361" fmla="*/ 6858000 h 6858000"/>
              <a:gd name="connsiteX362" fmla="*/ 3303688 w 7467600"/>
              <a:gd name="connsiteY362" fmla="*/ 6858000 h 6858000"/>
              <a:gd name="connsiteX363" fmla="*/ 3391774 w 7467600"/>
              <a:gd name="connsiteY363" fmla="*/ 6697181 h 6858000"/>
              <a:gd name="connsiteX364" fmla="*/ 3735540 w 7467600"/>
              <a:gd name="connsiteY364" fmla="*/ 5546923 h 6858000"/>
              <a:gd name="connsiteX365" fmla="*/ 3729438 w 7467600"/>
              <a:gd name="connsiteY365" fmla="*/ 5569058 h 6858000"/>
              <a:gd name="connsiteX366" fmla="*/ 3707782 w 7467600"/>
              <a:gd name="connsiteY366" fmla="*/ 5644908 h 6858000"/>
              <a:gd name="connsiteX367" fmla="*/ 3583827 w 7467600"/>
              <a:gd name="connsiteY367" fmla="*/ 6039215 h 6858000"/>
              <a:gd name="connsiteX368" fmla="*/ 3547861 w 7467600"/>
              <a:gd name="connsiteY368" fmla="*/ 6129609 h 6858000"/>
              <a:gd name="connsiteX369" fmla="*/ 3490905 w 7467600"/>
              <a:gd name="connsiteY369" fmla="*/ 6277660 h 6858000"/>
              <a:gd name="connsiteX370" fmla="*/ 3455859 w 7467600"/>
              <a:gd name="connsiteY370" fmla="*/ 6391301 h 6858000"/>
              <a:gd name="connsiteX371" fmla="*/ 3429112 w 7467600"/>
              <a:gd name="connsiteY371" fmla="*/ 6479469 h 6858000"/>
              <a:gd name="connsiteX372" fmla="*/ 3304862 w 7467600"/>
              <a:gd name="connsiteY372" fmla="*/ 6796476 h 6858000"/>
              <a:gd name="connsiteX373" fmla="*/ 3276071 w 7467600"/>
              <a:gd name="connsiteY373" fmla="*/ 6858000 h 6858000"/>
              <a:gd name="connsiteX374" fmla="*/ 3240805 w 7467600"/>
              <a:gd name="connsiteY374" fmla="*/ 6858000 h 6858000"/>
              <a:gd name="connsiteX375" fmla="*/ 3275917 w 7467600"/>
              <a:gd name="connsiteY375" fmla="*/ 6783192 h 6858000"/>
              <a:gd name="connsiteX376" fmla="*/ 3399358 w 7467600"/>
              <a:gd name="connsiteY376" fmla="*/ 6469011 h 6858000"/>
              <a:gd name="connsiteX377" fmla="*/ 3425650 w 7467600"/>
              <a:gd name="connsiteY377" fmla="*/ 6381333 h 6858000"/>
              <a:gd name="connsiteX378" fmla="*/ 3460661 w 7467600"/>
              <a:gd name="connsiteY378" fmla="*/ 6266763 h 6858000"/>
              <a:gd name="connsiteX379" fmla="*/ 3518021 w 7467600"/>
              <a:gd name="connsiteY379" fmla="*/ 6117298 h 6858000"/>
              <a:gd name="connsiteX380" fmla="*/ 3554035 w 7467600"/>
              <a:gd name="connsiteY380" fmla="*/ 6027832 h 6858000"/>
              <a:gd name="connsiteX381" fmla="*/ 3677174 w 7467600"/>
              <a:gd name="connsiteY381" fmla="*/ 5636351 h 6858000"/>
              <a:gd name="connsiteX382" fmla="*/ 3698819 w 7467600"/>
              <a:gd name="connsiteY382" fmla="*/ 5560503 h 6858000"/>
              <a:gd name="connsiteX383" fmla="*/ 3702094 w 7467600"/>
              <a:gd name="connsiteY383" fmla="*/ 5549194 h 6858000"/>
              <a:gd name="connsiteX384" fmla="*/ 3398355 w 7467600"/>
              <a:gd name="connsiteY384" fmla="*/ 6094603 h 6858000"/>
              <a:gd name="connsiteX385" fmla="*/ 3193941 w 7467600"/>
              <a:gd name="connsiteY385" fmla="*/ 6798775 h 6858000"/>
              <a:gd name="connsiteX386" fmla="*/ 3184140 w 7467600"/>
              <a:gd name="connsiteY386" fmla="*/ 6858000 h 6858000"/>
              <a:gd name="connsiteX387" fmla="*/ 3099978 w 7467600"/>
              <a:gd name="connsiteY387" fmla="*/ 6858000 h 6858000"/>
              <a:gd name="connsiteX388" fmla="*/ 3101556 w 7467600"/>
              <a:gd name="connsiteY388" fmla="*/ 6843337 h 6858000"/>
              <a:gd name="connsiteX389" fmla="*/ 3370162 w 7467600"/>
              <a:gd name="connsiteY389" fmla="*/ 5785550 h 6858000"/>
              <a:gd name="connsiteX390" fmla="*/ 3746477 w 7467600"/>
              <a:gd name="connsiteY390" fmla="*/ 5377889 h 6858000"/>
              <a:gd name="connsiteX391" fmla="*/ 3863399 w 7467600"/>
              <a:gd name="connsiteY391" fmla="*/ 5087257 h 6858000"/>
              <a:gd name="connsiteX392" fmla="*/ 3968712 w 7467600"/>
              <a:gd name="connsiteY392" fmla="*/ 4913989 h 6858000"/>
              <a:gd name="connsiteX393" fmla="*/ 2792390 w 7467600"/>
              <a:gd name="connsiteY393" fmla="*/ 5382974 h 6858000"/>
              <a:gd name="connsiteX394" fmla="*/ 2714982 w 7467600"/>
              <a:gd name="connsiteY394" fmla="*/ 5427051 h 6858000"/>
              <a:gd name="connsiteX395" fmla="*/ 2813361 w 7467600"/>
              <a:gd name="connsiteY395" fmla="*/ 6023912 h 6858000"/>
              <a:gd name="connsiteX396" fmla="*/ 2688430 w 7467600"/>
              <a:gd name="connsiteY396" fmla="*/ 6801564 h 6858000"/>
              <a:gd name="connsiteX397" fmla="*/ 2629626 w 7467600"/>
              <a:gd name="connsiteY397" fmla="*/ 6763394 h 6858000"/>
              <a:gd name="connsiteX398" fmla="*/ 2565328 w 7467600"/>
              <a:gd name="connsiteY398" fmla="*/ 5516399 h 6858000"/>
              <a:gd name="connsiteX399" fmla="*/ 1922999 w 7467600"/>
              <a:gd name="connsiteY399" fmla="*/ 5980343 h 6858000"/>
              <a:gd name="connsiteX400" fmla="*/ 1950261 w 7467600"/>
              <a:gd name="connsiteY400" fmla="*/ 6405858 h 6858000"/>
              <a:gd name="connsiteX401" fmla="*/ 2365554 w 7467600"/>
              <a:gd name="connsiteY401" fmla="*/ 6759107 h 6858000"/>
              <a:gd name="connsiteX402" fmla="*/ 2424142 w 7467600"/>
              <a:gd name="connsiteY402" fmla="*/ 6858000 h 6858000"/>
              <a:gd name="connsiteX403" fmla="*/ 2395994 w 7467600"/>
              <a:gd name="connsiteY403" fmla="*/ 6858000 h 6858000"/>
              <a:gd name="connsiteX404" fmla="*/ 2392863 w 7467600"/>
              <a:gd name="connsiteY404" fmla="*/ 6852964 h 6858000"/>
              <a:gd name="connsiteX405" fmla="*/ 2017589 w 7467600"/>
              <a:gd name="connsiteY405" fmla="*/ 6493982 h 6858000"/>
              <a:gd name="connsiteX406" fmla="*/ 2147336 w 7467600"/>
              <a:gd name="connsiteY406" fmla="*/ 6594052 h 6858000"/>
              <a:gd name="connsiteX407" fmla="*/ 2207047 w 7467600"/>
              <a:gd name="connsiteY407" fmla="*/ 6654540 h 6858000"/>
              <a:gd name="connsiteX408" fmla="*/ 2299106 w 7467600"/>
              <a:gd name="connsiteY408" fmla="*/ 6778931 h 6858000"/>
              <a:gd name="connsiteX409" fmla="*/ 2314430 w 7467600"/>
              <a:gd name="connsiteY409" fmla="*/ 6801144 h 6858000"/>
              <a:gd name="connsiteX410" fmla="*/ 2352406 w 7467600"/>
              <a:gd name="connsiteY410" fmla="*/ 6858000 h 6858000"/>
              <a:gd name="connsiteX411" fmla="*/ 2314492 w 7467600"/>
              <a:gd name="connsiteY411" fmla="*/ 6858000 h 6858000"/>
              <a:gd name="connsiteX412" fmla="*/ 2288095 w 7467600"/>
              <a:gd name="connsiteY412" fmla="*/ 6818030 h 6858000"/>
              <a:gd name="connsiteX413" fmla="*/ 2272768 w 7467600"/>
              <a:gd name="connsiteY413" fmla="*/ 6795822 h 6858000"/>
              <a:gd name="connsiteX414" fmla="*/ 2182715 w 7467600"/>
              <a:gd name="connsiteY414" fmla="*/ 6675071 h 6858000"/>
              <a:gd name="connsiteX415" fmla="*/ 2032061 w 7467600"/>
              <a:gd name="connsiteY415" fmla="*/ 6541380 h 6858000"/>
              <a:gd name="connsiteX416" fmla="*/ 2257220 w 7467600"/>
              <a:gd name="connsiteY416" fmla="*/ 6826257 h 6858000"/>
              <a:gd name="connsiteX417" fmla="*/ 2281324 w 7467600"/>
              <a:gd name="connsiteY417" fmla="*/ 6858000 h 6858000"/>
              <a:gd name="connsiteX418" fmla="*/ 2242860 w 7467600"/>
              <a:gd name="connsiteY418" fmla="*/ 6858000 h 6858000"/>
              <a:gd name="connsiteX419" fmla="*/ 2232818 w 7467600"/>
              <a:gd name="connsiteY419" fmla="*/ 6844926 h 6858000"/>
              <a:gd name="connsiteX420" fmla="*/ 1990172 w 7467600"/>
              <a:gd name="connsiteY420" fmla="*/ 6542121 h 6858000"/>
              <a:gd name="connsiteX421" fmla="*/ 2124090 w 7467600"/>
              <a:gd name="connsiteY421" fmla="*/ 6761017 h 6858000"/>
              <a:gd name="connsiteX422" fmla="*/ 2200380 w 7467600"/>
              <a:gd name="connsiteY422" fmla="*/ 6858000 h 6858000"/>
              <a:gd name="connsiteX423" fmla="*/ 2147507 w 7467600"/>
              <a:gd name="connsiteY423" fmla="*/ 6858000 h 6858000"/>
              <a:gd name="connsiteX424" fmla="*/ 2070668 w 7467600"/>
              <a:gd name="connsiteY424" fmla="*/ 6761520 h 6858000"/>
              <a:gd name="connsiteX425" fmla="*/ 1975142 w 7467600"/>
              <a:gd name="connsiteY425" fmla="*/ 6585570 h 6858000"/>
              <a:gd name="connsiteX426" fmla="*/ 2050035 w 7467600"/>
              <a:gd name="connsiteY426" fmla="*/ 6813345 h 6858000"/>
              <a:gd name="connsiteX427" fmla="*/ 2063025 w 7467600"/>
              <a:gd name="connsiteY427" fmla="*/ 6858000 h 6858000"/>
              <a:gd name="connsiteX428" fmla="*/ 2021675 w 7467600"/>
              <a:gd name="connsiteY428" fmla="*/ 6858000 h 6858000"/>
              <a:gd name="connsiteX429" fmla="*/ 2019308 w 7467600"/>
              <a:gd name="connsiteY429" fmla="*/ 6847118 h 6858000"/>
              <a:gd name="connsiteX430" fmla="*/ 1938835 w 7467600"/>
              <a:gd name="connsiteY430" fmla="*/ 6551160 h 6858000"/>
              <a:gd name="connsiteX431" fmla="*/ 1953230 w 7467600"/>
              <a:gd name="connsiteY431" fmla="*/ 6759699 h 6858000"/>
              <a:gd name="connsiteX432" fmla="*/ 1956763 w 7467600"/>
              <a:gd name="connsiteY432" fmla="*/ 6778191 h 6858000"/>
              <a:gd name="connsiteX433" fmla="*/ 1967925 w 7467600"/>
              <a:gd name="connsiteY433" fmla="*/ 6858000 h 6858000"/>
              <a:gd name="connsiteX434" fmla="*/ 1936622 w 7467600"/>
              <a:gd name="connsiteY434" fmla="*/ 6858000 h 6858000"/>
              <a:gd name="connsiteX435" fmla="*/ 1926261 w 7467600"/>
              <a:gd name="connsiteY435" fmla="*/ 6784064 h 6858000"/>
              <a:gd name="connsiteX436" fmla="*/ 1922724 w 7467600"/>
              <a:gd name="connsiteY436" fmla="*/ 6765577 h 6858000"/>
              <a:gd name="connsiteX437" fmla="*/ 1904650 w 7467600"/>
              <a:gd name="connsiteY437" fmla="*/ 6639616 h 6858000"/>
              <a:gd name="connsiteX438" fmla="*/ 1885273 w 7467600"/>
              <a:gd name="connsiteY438" fmla="*/ 6858000 h 6858000"/>
              <a:gd name="connsiteX439" fmla="*/ 1854363 w 7467600"/>
              <a:gd name="connsiteY439" fmla="*/ 6858000 h 6858000"/>
              <a:gd name="connsiteX440" fmla="*/ 1880391 w 7467600"/>
              <a:gd name="connsiteY440" fmla="*/ 6603796 h 6858000"/>
              <a:gd name="connsiteX441" fmla="*/ 1818273 w 7467600"/>
              <a:gd name="connsiteY441" fmla="*/ 6715729 h 6858000"/>
              <a:gd name="connsiteX442" fmla="*/ 1794691 w 7467600"/>
              <a:gd name="connsiteY442" fmla="*/ 6843239 h 6858000"/>
              <a:gd name="connsiteX443" fmla="*/ 1794914 w 7467600"/>
              <a:gd name="connsiteY443" fmla="*/ 6858000 h 6858000"/>
              <a:gd name="connsiteX444" fmla="*/ 1746128 w 7467600"/>
              <a:gd name="connsiteY444" fmla="*/ 6858000 h 6858000"/>
              <a:gd name="connsiteX445" fmla="*/ 1753934 w 7467600"/>
              <a:gd name="connsiteY445" fmla="*/ 6724796 h 6858000"/>
              <a:gd name="connsiteX446" fmla="*/ 1792053 w 7467600"/>
              <a:gd name="connsiteY446" fmla="*/ 6572396 h 6858000"/>
              <a:gd name="connsiteX447" fmla="*/ 1862248 w 7467600"/>
              <a:gd name="connsiteY447" fmla="*/ 6266397 h 6858000"/>
              <a:gd name="connsiteX448" fmla="*/ 1862250 w 7467600"/>
              <a:gd name="connsiteY448" fmla="*/ 6033531 h 6858000"/>
              <a:gd name="connsiteX449" fmla="*/ 1211999 w 7467600"/>
              <a:gd name="connsiteY449" fmla="*/ 6683610 h 6858000"/>
              <a:gd name="connsiteX450" fmla="*/ 1213266 w 7467600"/>
              <a:gd name="connsiteY450" fmla="*/ 6691947 h 6858000"/>
              <a:gd name="connsiteX451" fmla="*/ 1203370 w 7467600"/>
              <a:gd name="connsiteY451" fmla="*/ 6850676 h 6858000"/>
              <a:gd name="connsiteX452" fmla="*/ 1203671 w 7467600"/>
              <a:gd name="connsiteY452" fmla="*/ 6858000 h 6858000"/>
              <a:gd name="connsiteX453" fmla="*/ 1143180 w 7467600"/>
              <a:gd name="connsiteY453" fmla="*/ 6858000 h 6858000"/>
              <a:gd name="connsiteX454" fmla="*/ 1142176 w 7467600"/>
              <a:gd name="connsiteY454" fmla="*/ 6766045 h 6858000"/>
              <a:gd name="connsiteX455" fmla="*/ 1067484 w 7467600"/>
              <a:gd name="connsiteY455" fmla="*/ 6858000 h 6858000"/>
              <a:gd name="connsiteX456" fmla="*/ 953928 w 7467600"/>
              <a:gd name="connsiteY456" fmla="*/ 6858000 h 6858000"/>
              <a:gd name="connsiteX457" fmla="*/ 959715 w 7467600"/>
              <a:gd name="connsiteY457" fmla="*/ 6850185 h 6858000"/>
              <a:gd name="connsiteX458" fmla="*/ 1483788 w 7467600"/>
              <a:gd name="connsiteY458" fmla="*/ 6259174 h 6858000"/>
              <a:gd name="connsiteX459" fmla="*/ 1100671 w 7467600"/>
              <a:gd name="connsiteY459" fmla="*/ 6252137 h 6858000"/>
              <a:gd name="connsiteX460" fmla="*/ 1090144 w 7467600"/>
              <a:gd name="connsiteY460" fmla="*/ 6256748 h 6858000"/>
              <a:gd name="connsiteX461" fmla="*/ 1095872 w 7467600"/>
              <a:gd name="connsiteY461" fmla="*/ 6271892 h 6858000"/>
              <a:gd name="connsiteX462" fmla="*/ 262785 w 7467600"/>
              <a:gd name="connsiteY462" fmla="*/ 6845450 h 6858000"/>
              <a:gd name="connsiteX463" fmla="*/ 209968 w 7467600"/>
              <a:gd name="connsiteY463" fmla="*/ 6770713 h 6858000"/>
              <a:gd name="connsiteX464" fmla="*/ 873460 w 7467600"/>
              <a:gd name="connsiteY464" fmla="*/ 6253768 h 6858000"/>
              <a:gd name="connsiteX465" fmla="*/ 192686 w 7467600"/>
              <a:gd name="connsiteY465" fmla="*/ 5849257 h 6858000"/>
              <a:gd name="connsiteX466" fmla="*/ 4696 w 7467600"/>
              <a:gd name="connsiteY466" fmla="*/ 5697668 h 6858000"/>
              <a:gd name="connsiteX467" fmla="*/ 0 w 7467600"/>
              <a:gd name="connsiteY467" fmla="*/ 5689984 h 6858000"/>
              <a:gd name="connsiteX468" fmla="*/ 0 w 7467600"/>
              <a:gd name="connsiteY468" fmla="*/ 5513472 h 6858000"/>
              <a:gd name="connsiteX469" fmla="*/ 174101 w 7467600"/>
              <a:gd name="connsiteY469" fmla="*/ 5620277 h 6858000"/>
              <a:gd name="connsiteX470" fmla="*/ 891800 w 7467600"/>
              <a:gd name="connsiteY470" fmla="*/ 6036935 h 6858000"/>
              <a:gd name="connsiteX471" fmla="*/ 1072219 w 7467600"/>
              <a:gd name="connsiteY471" fmla="*/ 6169443 h 6858000"/>
              <a:gd name="connsiteX472" fmla="*/ 1074117 w 7467600"/>
              <a:gd name="connsiteY472" fmla="*/ 6170301 h 6858000"/>
              <a:gd name="connsiteX473" fmla="*/ 1083114 w 7467600"/>
              <a:gd name="connsiteY473" fmla="*/ 6174131 h 6858000"/>
              <a:gd name="connsiteX474" fmla="*/ 1543010 w 7467600"/>
              <a:gd name="connsiteY474" fmla="*/ 6191140 h 6858000"/>
              <a:gd name="connsiteX475" fmla="*/ 1551080 w 7467600"/>
              <a:gd name="connsiteY475" fmla="*/ 6195006 h 6858000"/>
              <a:gd name="connsiteX476" fmla="*/ 2345443 w 7467600"/>
              <a:gd name="connsiteY476" fmla="*/ 5549882 h 6858000"/>
              <a:gd name="connsiteX477" fmla="*/ 1721499 w 7467600"/>
              <a:gd name="connsiteY477" fmla="*/ 5599969 h 6858000"/>
              <a:gd name="connsiteX478" fmla="*/ 767716 w 7467600"/>
              <a:gd name="connsiteY478" fmla="*/ 5472768 h 6858000"/>
              <a:gd name="connsiteX479" fmla="*/ 722147 w 7467600"/>
              <a:gd name="connsiteY479" fmla="*/ 5393091 h 6858000"/>
              <a:gd name="connsiteX480" fmla="*/ 1485552 w 7467600"/>
              <a:gd name="connsiteY480" fmla="*/ 5313202 h 6858000"/>
              <a:gd name="connsiteX481" fmla="*/ 2143004 w 7467600"/>
              <a:gd name="connsiteY481" fmla="*/ 5402420 h 6858000"/>
              <a:gd name="connsiteX482" fmla="*/ 1933391 w 7467600"/>
              <a:gd name="connsiteY482" fmla="*/ 5156971 h 6858000"/>
              <a:gd name="connsiteX483" fmla="*/ 1827118 w 7467600"/>
              <a:gd name="connsiteY483" fmla="*/ 4968410 h 6858000"/>
              <a:gd name="connsiteX484" fmla="*/ 1837349 w 7467600"/>
              <a:gd name="connsiteY484" fmla="*/ 4956357 h 6858000"/>
              <a:gd name="connsiteX485" fmla="*/ 2162835 w 7467600"/>
              <a:gd name="connsiteY485" fmla="*/ 5187853 h 6858000"/>
              <a:gd name="connsiteX486" fmla="*/ 2257167 w 7467600"/>
              <a:gd name="connsiteY486" fmla="*/ 5462123 h 6858000"/>
              <a:gd name="connsiteX487" fmla="*/ 2261598 w 7467600"/>
              <a:gd name="connsiteY487" fmla="*/ 5467998 h 6858000"/>
              <a:gd name="connsiteX488" fmla="*/ 2437177 w 7467600"/>
              <a:gd name="connsiteY488" fmla="*/ 5479608 h 6858000"/>
              <a:gd name="connsiteX489" fmla="*/ 2445247 w 7467600"/>
              <a:gd name="connsiteY489" fmla="*/ 5483476 h 6858000"/>
              <a:gd name="connsiteX490" fmla="*/ 2743626 w 7467600"/>
              <a:gd name="connsiteY490" fmla="*/ 5304819 h 6858000"/>
              <a:gd name="connsiteX491" fmla="*/ 3048102 w 7467600"/>
              <a:gd name="connsiteY491" fmla="*/ 5150595 h 6858000"/>
              <a:gd name="connsiteX492" fmla="*/ 1799414 w 7467600"/>
              <a:gd name="connsiteY492" fmla="*/ 4694732 h 6858000"/>
              <a:gd name="connsiteX493" fmla="*/ 1771735 w 7467600"/>
              <a:gd name="connsiteY493" fmla="*/ 4619929 h 6858000"/>
              <a:gd name="connsiteX494" fmla="*/ 3104273 w 7467600"/>
              <a:gd name="connsiteY494" fmla="*/ 5076159 h 6858000"/>
              <a:gd name="connsiteX495" fmla="*/ 3113245 w 7467600"/>
              <a:gd name="connsiteY495" fmla="*/ 5090705 h 6858000"/>
              <a:gd name="connsiteX496" fmla="*/ 3126294 w 7467600"/>
              <a:gd name="connsiteY496" fmla="*/ 5114400 h 6858000"/>
              <a:gd name="connsiteX497" fmla="*/ 3937433 w 7467600"/>
              <a:gd name="connsiteY497" fmla="*/ 4830473 h 6858000"/>
              <a:gd name="connsiteX498" fmla="*/ 3590475 w 7467600"/>
              <a:gd name="connsiteY498" fmla="*/ 4597974 h 6858000"/>
              <a:gd name="connsiteX499" fmla="*/ 3100264 w 7467600"/>
              <a:gd name="connsiteY499" fmla="*/ 4579845 h 6858000"/>
              <a:gd name="connsiteX500" fmla="*/ 2183576 w 7467600"/>
              <a:gd name="connsiteY500" fmla="*/ 4227150 h 6858000"/>
              <a:gd name="connsiteX501" fmla="*/ 2151029 w 7467600"/>
              <a:gd name="connsiteY501" fmla="*/ 4146947 h 6858000"/>
              <a:gd name="connsiteX502" fmla="*/ 3563434 w 7467600"/>
              <a:gd name="connsiteY502" fmla="*/ 4469115 h 6858000"/>
              <a:gd name="connsiteX503" fmla="*/ 3177952 w 7467600"/>
              <a:gd name="connsiteY503" fmla="*/ 3657386 h 6858000"/>
              <a:gd name="connsiteX504" fmla="*/ 3189263 w 7467600"/>
              <a:gd name="connsiteY504" fmla="*/ 3625726 h 6858000"/>
              <a:gd name="connsiteX505" fmla="*/ 3560912 w 7467600"/>
              <a:gd name="connsiteY505" fmla="*/ 4079863 h 6858000"/>
              <a:gd name="connsiteX506" fmla="*/ 3626636 w 7467600"/>
              <a:gd name="connsiteY506" fmla="*/ 4512230 h 6858000"/>
              <a:gd name="connsiteX507" fmla="*/ 3653088 w 7467600"/>
              <a:gd name="connsiteY507" fmla="*/ 4521417 h 6858000"/>
              <a:gd name="connsiteX508" fmla="*/ 3988128 w 7467600"/>
              <a:gd name="connsiteY508" fmla="*/ 4817267 h 6858000"/>
              <a:gd name="connsiteX509" fmla="*/ 4830582 w 7467600"/>
              <a:gd name="connsiteY509" fmla="*/ 4676000 h 6858000"/>
              <a:gd name="connsiteX510" fmla="*/ 4830100 w 7467600"/>
              <a:gd name="connsiteY510" fmla="*/ 4675554 h 6858000"/>
              <a:gd name="connsiteX511" fmla="*/ 4036318 w 7467600"/>
              <a:gd name="connsiteY511" fmla="*/ 4147013 h 6858000"/>
              <a:gd name="connsiteX512" fmla="*/ 3432098 w 7467600"/>
              <a:gd name="connsiteY512" fmla="*/ 3537312 h 6858000"/>
              <a:gd name="connsiteX513" fmla="*/ 3446761 w 7467600"/>
              <a:gd name="connsiteY513" fmla="*/ 3461278 h 6858000"/>
              <a:gd name="connsiteX514" fmla="*/ 4419733 w 7467600"/>
              <a:gd name="connsiteY514" fmla="*/ 3963555 h 6858000"/>
              <a:gd name="connsiteX515" fmla="*/ 4781371 w 7467600"/>
              <a:gd name="connsiteY515" fmla="*/ 4458604 h 6858000"/>
              <a:gd name="connsiteX516" fmla="*/ 4780440 w 7467600"/>
              <a:gd name="connsiteY516" fmla="*/ 4470290 h 6858000"/>
              <a:gd name="connsiteX517" fmla="*/ 4898954 w 7467600"/>
              <a:gd name="connsiteY517" fmla="*/ 4662092 h 6858000"/>
              <a:gd name="connsiteX518" fmla="*/ 4900699 w 7467600"/>
              <a:gd name="connsiteY518" fmla="*/ 4670867 h 6858000"/>
              <a:gd name="connsiteX519" fmla="*/ 5714511 w 7467600"/>
              <a:gd name="connsiteY519" fmla="*/ 4663483 h 6858000"/>
              <a:gd name="connsiteX520" fmla="*/ 5464793 w 7467600"/>
              <a:gd name="connsiteY520" fmla="*/ 4393556 h 6858000"/>
              <a:gd name="connsiteX521" fmla="*/ 5461897 w 7467600"/>
              <a:gd name="connsiteY521" fmla="*/ 4390879 h 6858000"/>
              <a:gd name="connsiteX522" fmla="*/ 4294126 w 7467600"/>
              <a:gd name="connsiteY522" fmla="*/ 3303048 h 6858000"/>
              <a:gd name="connsiteX523" fmla="*/ 4305321 w 7467600"/>
              <a:gd name="connsiteY523" fmla="*/ 3256953 h 6858000"/>
              <a:gd name="connsiteX524" fmla="*/ 4949299 w 7467600"/>
              <a:gd name="connsiteY524" fmla="*/ 3766336 h 6858000"/>
              <a:gd name="connsiteX525" fmla="*/ 5291452 w 7467600"/>
              <a:gd name="connsiteY525" fmla="*/ 4076801 h 6858000"/>
              <a:gd name="connsiteX526" fmla="*/ 5434998 w 7467600"/>
              <a:gd name="connsiteY526" fmla="*/ 4254100 h 6858000"/>
              <a:gd name="connsiteX527" fmla="*/ 5351015 w 7467600"/>
              <a:gd name="connsiteY527" fmla="*/ 3760989 h 6858000"/>
              <a:gd name="connsiteX528" fmla="*/ 5413780 w 7467600"/>
              <a:gd name="connsiteY528" fmla="*/ 2966265 h 6858000"/>
              <a:gd name="connsiteX529" fmla="*/ 5425627 w 7467600"/>
              <a:gd name="connsiteY529" fmla="*/ 2954192 h 6858000"/>
              <a:gd name="connsiteX530" fmla="*/ 6604735 w 7467600"/>
              <a:gd name="connsiteY530" fmla="*/ 2041381 h 6858000"/>
              <a:gd name="connsiteX531" fmla="*/ 7204487 w 7467600"/>
              <a:gd name="connsiteY531" fmla="*/ 2742112 h 6858000"/>
              <a:gd name="connsiteX532" fmla="*/ 7131592 w 7467600"/>
              <a:gd name="connsiteY532" fmla="*/ 2672096 h 6858000"/>
              <a:gd name="connsiteX533" fmla="*/ 6996344 w 7467600"/>
              <a:gd name="connsiteY533" fmla="*/ 2518310 h 6858000"/>
              <a:gd name="connsiteX534" fmla="*/ 6735495 w 7467600"/>
              <a:gd name="connsiteY534" fmla="*/ 2196890 h 6858000"/>
              <a:gd name="connsiteX535" fmla="*/ 6721901 w 7467600"/>
              <a:gd name="connsiteY535" fmla="*/ 2179274 h 6858000"/>
              <a:gd name="connsiteX536" fmla="*/ 6604735 w 7467600"/>
              <a:gd name="connsiteY536" fmla="*/ 2041381 h 6858000"/>
              <a:gd name="connsiteX537" fmla="*/ 6591670 w 7467600"/>
              <a:gd name="connsiteY537" fmla="*/ 1988277 h 6858000"/>
              <a:gd name="connsiteX538" fmla="*/ 6747349 w 7467600"/>
              <a:gd name="connsiteY538" fmla="*/ 2160069 h 6858000"/>
              <a:gd name="connsiteX539" fmla="*/ 6760943 w 7467600"/>
              <a:gd name="connsiteY539" fmla="*/ 2177686 h 6858000"/>
              <a:gd name="connsiteX540" fmla="*/ 7021065 w 7467600"/>
              <a:gd name="connsiteY540" fmla="*/ 2498102 h 6858000"/>
              <a:gd name="connsiteX541" fmla="*/ 7155223 w 7467600"/>
              <a:gd name="connsiteY541" fmla="*/ 2650386 h 6858000"/>
              <a:gd name="connsiteX542" fmla="*/ 7203167 w 7467600"/>
              <a:gd name="connsiteY542" fmla="*/ 2697288 h 6858000"/>
              <a:gd name="connsiteX543" fmla="*/ 6937703 w 7467600"/>
              <a:gd name="connsiteY543" fmla="*/ 2321981 h 6858000"/>
              <a:gd name="connsiteX544" fmla="*/ 6591670 w 7467600"/>
              <a:gd name="connsiteY544" fmla="*/ 1988277 h 6858000"/>
              <a:gd name="connsiteX545" fmla="*/ 5798671 w 7467600"/>
              <a:gd name="connsiteY545" fmla="*/ 1981601 h 6858000"/>
              <a:gd name="connsiteX546" fmla="*/ 5754709 w 7467600"/>
              <a:gd name="connsiteY546" fmla="*/ 2071454 h 6858000"/>
              <a:gd name="connsiteX547" fmla="*/ 5763044 w 7467600"/>
              <a:gd name="connsiteY547" fmla="*/ 2842206 h 6858000"/>
              <a:gd name="connsiteX548" fmla="*/ 5764974 w 7467600"/>
              <a:gd name="connsiteY548" fmla="*/ 2799609 h 6858000"/>
              <a:gd name="connsiteX549" fmla="*/ 5767665 w 7467600"/>
              <a:gd name="connsiteY549" fmla="*/ 2666409 h 6858000"/>
              <a:gd name="connsiteX550" fmla="*/ 5763055 w 7467600"/>
              <a:gd name="connsiteY550" fmla="*/ 2579705 h 6858000"/>
              <a:gd name="connsiteX551" fmla="*/ 5758079 w 7467600"/>
              <a:gd name="connsiteY551" fmla="*/ 2492508 h 6858000"/>
              <a:gd name="connsiteX552" fmla="*/ 5779325 w 7467600"/>
              <a:gd name="connsiteY552" fmla="*/ 2197069 h 6858000"/>
              <a:gd name="connsiteX553" fmla="*/ 5798671 w 7467600"/>
              <a:gd name="connsiteY553" fmla="*/ 1981601 h 6858000"/>
              <a:gd name="connsiteX554" fmla="*/ 5829202 w 7467600"/>
              <a:gd name="connsiteY554" fmla="*/ 1971679 h 6858000"/>
              <a:gd name="connsiteX555" fmla="*/ 5809558 w 7467600"/>
              <a:gd name="connsiteY555" fmla="*/ 2198043 h 6858000"/>
              <a:gd name="connsiteX556" fmla="*/ 5788653 w 7467600"/>
              <a:gd name="connsiteY556" fmla="*/ 2489430 h 6858000"/>
              <a:gd name="connsiteX557" fmla="*/ 5793439 w 7467600"/>
              <a:gd name="connsiteY557" fmla="*/ 2575235 h 6858000"/>
              <a:gd name="connsiteX558" fmla="*/ 5796837 w 7467600"/>
              <a:gd name="connsiteY558" fmla="*/ 2637633 h 6858000"/>
              <a:gd name="connsiteX559" fmla="*/ 5818614 w 7467600"/>
              <a:gd name="connsiteY559" fmla="*/ 2473055 h 6858000"/>
              <a:gd name="connsiteX560" fmla="*/ 5829202 w 7467600"/>
              <a:gd name="connsiteY560" fmla="*/ 1971679 h 6858000"/>
              <a:gd name="connsiteX561" fmla="*/ 5911389 w 7467600"/>
              <a:gd name="connsiteY561" fmla="*/ 1898371 h 6858000"/>
              <a:gd name="connsiteX562" fmla="*/ 6237627 w 7467600"/>
              <a:gd name="connsiteY562" fmla="*/ 2231921 h 6858000"/>
              <a:gd name="connsiteX563" fmla="*/ 5911389 w 7467600"/>
              <a:gd name="connsiteY563" fmla="*/ 1898371 h 6858000"/>
              <a:gd name="connsiteX564" fmla="*/ 6944437 w 7467600"/>
              <a:gd name="connsiteY564" fmla="*/ 1575402 h 6858000"/>
              <a:gd name="connsiteX565" fmla="*/ 6304730 w 7467600"/>
              <a:gd name="connsiteY565" fmla="*/ 1766654 h 6858000"/>
              <a:gd name="connsiteX566" fmla="*/ 6944437 w 7467600"/>
              <a:gd name="connsiteY566" fmla="*/ 1575402 h 6858000"/>
              <a:gd name="connsiteX567" fmla="*/ 7019523 w 7467600"/>
              <a:gd name="connsiteY567" fmla="*/ 1519450 h 6858000"/>
              <a:gd name="connsiteX568" fmla="*/ 6298091 w 7467600"/>
              <a:gd name="connsiteY568" fmla="*/ 1737122 h 6858000"/>
              <a:gd name="connsiteX569" fmla="*/ 7019523 w 7467600"/>
              <a:gd name="connsiteY569" fmla="*/ 1519450 h 6858000"/>
              <a:gd name="connsiteX570" fmla="*/ 2399523 w 7467600"/>
              <a:gd name="connsiteY570" fmla="*/ 1428234 h 6858000"/>
              <a:gd name="connsiteX571" fmla="*/ 2224982 w 7467600"/>
              <a:gd name="connsiteY571" fmla="*/ 1826201 h 6858000"/>
              <a:gd name="connsiteX572" fmla="*/ 2096099 w 7467600"/>
              <a:gd name="connsiteY572" fmla="*/ 2345900 h 6858000"/>
              <a:gd name="connsiteX573" fmla="*/ 2283317 w 7467600"/>
              <a:gd name="connsiteY573" fmla="*/ 1796925 h 6858000"/>
              <a:gd name="connsiteX574" fmla="*/ 2399523 w 7467600"/>
              <a:gd name="connsiteY574" fmla="*/ 1428234 h 6858000"/>
              <a:gd name="connsiteX575" fmla="*/ 2448558 w 7467600"/>
              <a:gd name="connsiteY575" fmla="*/ 1373435 h 6858000"/>
              <a:gd name="connsiteX576" fmla="*/ 2312521 w 7467600"/>
              <a:gd name="connsiteY576" fmla="*/ 1806140 h 6858000"/>
              <a:gd name="connsiteX577" fmla="*/ 2127533 w 7467600"/>
              <a:gd name="connsiteY577" fmla="*/ 2348380 h 6858000"/>
              <a:gd name="connsiteX578" fmla="*/ 2358080 w 7467600"/>
              <a:gd name="connsiteY578" fmla="*/ 1866134 h 6858000"/>
              <a:gd name="connsiteX579" fmla="*/ 2407436 w 7467600"/>
              <a:gd name="connsiteY579" fmla="*/ 1651070 h 6858000"/>
              <a:gd name="connsiteX580" fmla="*/ 2448558 w 7467600"/>
              <a:gd name="connsiteY580" fmla="*/ 1373435 h 6858000"/>
              <a:gd name="connsiteX581" fmla="*/ 278707 w 7467600"/>
              <a:gd name="connsiteY581" fmla="*/ 1352270 h 6858000"/>
              <a:gd name="connsiteX582" fmla="*/ 321570 w 7467600"/>
              <a:gd name="connsiteY582" fmla="*/ 1861610 h 6858000"/>
              <a:gd name="connsiteX583" fmla="*/ 294281 w 7467600"/>
              <a:gd name="connsiteY583" fmla="*/ 1440658 h 6858000"/>
              <a:gd name="connsiteX584" fmla="*/ 278707 w 7467600"/>
              <a:gd name="connsiteY584" fmla="*/ 1352270 h 6858000"/>
              <a:gd name="connsiteX585" fmla="*/ 1423821 w 7467600"/>
              <a:gd name="connsiteY585" fmla="*/ 1351958 h 6858000"/>
              <a:gd name="connsiteX586" fmla="*/ 1638521 w 7467600"/>
              <a:gd name="connsiteY586" fmla="*/ 1908470 h 6858000"/>
              <a:gd name="connsiteX587" fmla="*/ 1754199 w 7467600"/>
              <a:gd name="connsiteY587" fmla="*/ 2149284 h 6858000"/>
              <a:gd name="connsiteX588" fmla="*/ 1908359 w 7467600"/>
              <a:gd name="connsiteY588" fmla="*/ 2364988 h 6858000"/>
              <a:gd name="connsiteX589" fmla="*/ 1647661 w 7467600"/>
              <a:gd name="connsiteY589" fmla="*/ 1825945 h 6858000"/>
              <a:gd name="connsiteX590" fmla="*/ 1423821 w 7467600"/>
              <a:gd name="connsiteY590" fmla="*/ 1351958 h 6858000"/>
              <a:gd name="connsiteX591" fmla="*/ 1431890 w 7467600"/>
              <a:gd name="connsiteY591" fmla="*/ 1306475 h 6858000"/>
              <a:gd name="connsiteX592" fmla="*/ 1507597 w 7467600"/>
              <a:gd name="connsiteY592" fmla="*/ 1446132 h 6858000"/>
              <a:gd name="connsiteX593" fmla="*/ 1674586 w 7467600"/>
              <a:gd name="connsiteY593" fmla="*/ 1813832 h 6858000"/>
              <a:gd name="connsiteX594" fmla="*/ 1815950 w 7467600"/>
              <a:gd name="connsiteY594" fmla="*/ 2128564 h 6858000"/>
              <a:gd name="connsiteX595" fmla="*/ 1984242 w 7467600"/>
              <a:gd name="connsiteY595" fmla="*/ 2430829 h 6858000"/>
              <a:gd name="connsiteX596" fmla="*/ 2014023 w 7467600"/>
              <a:gd name="connsiteY596" fmla="*/ 2450995 h 6858000"/>
              <a:gd name="connsiteX597" fmla="*/ 1747337 w 7467600"/>
              <a:gd name="connsiteY597" fmla="*/ 1855264 h 6858000"/>
              <a:gd name="connsiteX598" fmla="*/ 1533749 w 7467600"/>
              <a:gd name="connsiteY598" fmla="*/ 1478656 h 6858000"/>
              <a:gd name="connsiteX599" fmla="*/ 1431890 w 7467600"/>
              <a:gd name="connsiteY599" fmla="*/ 1306475 h 6858000"/>
              <a:gd name="connsiteX600" fmla="*/ 5052692 w 7467600"/>
              <a:gd name="connsiteY600" fmla="*/ 1292994 h 6858000"/>
              <a:gd name="connsiteX601" fmla="*/ 5200661 w 7467600"/>
              <a:gd name="connsiteY601" fmla="*/ 1635186 h 6858000"/>
              <a:gd name="connsiteX602" fmla="*/ 5297138 w 7467600"/>
              <a:gd name="connsiteY602" fmla="*/ 1906351 h 6858000"/>
              <a:gd name="connsiteX603" fmla="*/ 5052692 w 7467600"/>
              <a:gd name="connsiteY603" fmla="*/ 1292994 h 6858000"/>
              <a:gd name="connsiteX604" fmla="*/ 5009948 w 7467600"/>
              <a:gd name="connsiteY604" fmla="*/ 1273619 h 6858000"/>
              <a:gd name="connsiteX605" fmla="*/ 5121777 w 7467600"/>
              <a:gd name="connsiteY605" fmla="*/ 1654213 h 6858000"/>
              <a:gd name="connsiteX606" fmla="*/ 5293545 w 7467600"/>
              <a:gd name="connsiteY606" fmla="*/ 2072247 h 6858000"/>
              <a:gd name="connsiteX607" fmla="*/ 5294042 w 7467600"/>
              <a:gd name="connsiteY607" fmla="*/ 2065019 h 6858000"/>
              <a:gd name="connsiteX608" fmla="*/ 5171936 w 7467600"/>
              <a:gd name="connsiteY608" fmla="*/ 1647613 h 6858000"/>
              <a:gd name="connsiteX609" fmla="*/ 5009948 w 7467600"/>
              <a:gd name="connsiteY609" fmla="*/ 1273619 h 6858000"/>
              <a:gd name="connsiteX610" fmla="*/ 655236 w 7467600"/>
              <a:gd name="connsiteY610" fmla="*/ 1268632 h 6858000"/>
              <a:gd name="connsiteX611" fmla="*/ 839521 w 7467600"/>
              <a:gd name="connsiteY611" fmla="*/ 1685315 h 6858000"/>
              <a:gd name="connsiteX612" fmla="*/ 1109416 w 7467600"/>
              <a:gd name="connsiteY612" fmla="*/ 2061663 h 6858000"/>
              <a:gd name="connsiteX613" fmla="*/ 1298300 w 7467600"/>
              <a:gd name="connsiteY613" fmla="*/ 2247742 h 6858000"/>
              <a:gd name="connsiteX614" fmla="*/ 1125871 w 7467600"/>
              <a:gd name="connsiteY614" fmla="*/ 1989513 h 6858000"/>
              <a:gd name="connsiteX615" fmla="*/ 981574 w 7467600"/>
              <a:gd name="connsiteY615" fmla="*/ 1783157 h 6858000"/>
              <a:gd name="connsiteX616" fmla="*/ 922198 w 7467600"/>
              <a:gd name="connsiteY616" fmla="*/ 1677437 h 6858000"/>
              <a:gd name="connsiteX617" fmla="*/ 869293 w 7467600"/>
              <a:gd name="connsiteY617" fmla="*/ 1583214 h 6858000"/>
              <a:gd name="connsiteX618" fmla="*/ 751431 w 7467600"/>
              <a:gd name="connsiteY618" fmla="*/ 1405731 h 6858000"/>
              <a:gd name="connsiteX619" fmla="*/ 655236 w 7467600"/>
              <a:gd name="connsiteY619" fmla="*/ 1268632 h 6858000"/>
              <a:gd name="connsiteX620" fmla="*/ 6516292 w 7467600"/>
              <a:gd name="connsiteY620" fmla="*/ 1263064 h 6858000"/>
              <a:gd name="connsiteX621" fmla="*/ 5736320 w 7467600"/>
              <a:gd name="connsiteY621" fmla="*/ 1501803 h 6858000"/>
              <a:gd name="connsiteX622" fmla="*/ 6516292 w 7467600"/>
              <a:gd name="connsiteY622" fmla="*/ 1263064 h 6858000"/>
              <a:gd name="connsiteX623" fmla="*/ 291466 w 7467600"/>
              <a:gd name="connsiteY623" fmla="*/ 1250369 h 6858000"/>
              <a:gd name="connsiteX624" fmla="*/ 323180 w 7467600"/>
              <a:gd name="connsiteY624" fmla="*/ 1435283 h 6858000"/>
              <a:gd name="connsiteX625" fmla="*/ 349381 w 7467600"/>
              <a:gd name="connsiteY625" fmla="*/ 1875041 h 6858000"/>
              <a:gd name="connsiteX626" fmla="*/ 374363 w 7467600"/>
              <a:gd name="connsiteY626" fmla="*/ 1506494 h 6858000"/>
              <a:gd name="connsiteX627" fmla="*/ 302168 w 7467600"/>
              <a:gd name="connsiteY627" fmla="*/ 1274495 h 6858000"/>
              <a:gd name="connsiteX628" fmla="*/ 291466 w 7467600"/>
              <a:gd name="connsiteY628" fmla="*/ 1250369 h 6858000"/>
              <a:gd name="connsiteX629" fmla="*/ 678222 w 7467600"/>
              <a:gd name="connsiteY629" fmla="*/ 1248670 h 6858000"/>
              <a:gd name="connsiteX630" fmla="*/ 775536 w 7467600"/>
              <a:gd name="connsiteY630" fmla="*/ 1388015 h 6858000"/>
              <a:gd name="connsiteX631" fmla="*/ 894529 w 7467600"/>
              <a:gd name="connsiteY631" fmla="*/ 1567739 h 6858000"/>
              <a:gd name="connsiteX632" fmla="*/ 948000 w 7467600"/>
              <a:gd name="connsiteY632" fmla="*/ 1663088 h 6858000"/>
              <a:gd name="connsiteX633" fmla="*/ 1006812 w 7467600"/>
              <a:gd name="connsiteY633" fmla="*/ 1767683 h 6858000"/>
              <a:gd name="connsiteX634" fmla="*/ 1149133 w 7467600"/>
              <a:gd name="connsiteY634" fmla="*/ 1971513 h 6858000"/>
              <a:gd name="connsiteX635" fmla="*/ 1333952 w 7467600"/>
              <a:gd name="connsiteY635" fmla="*/ 2251620 h 6858000"/>
              <a:gd name="connsiteX636" fmla="*/ 1337329 w 7467600"/>
              <a:gd name="connsiteY636" fmla="*/ 2258350 h 6858000"/>
              <a:gd name="connsiteX637" fmla="*/ 1014726 w 7467600"/>
              <a:gd name="connsiteY637" fmla="*/ 1615556 h 6858000"/>
              <a:gd name="connsiteX638" fmla="*/ 678222 w 7467600"/>
              <a:gd name="connsiteY638" fmla="*/ 1248670 h 6858000"/>
              <a:gd name="connsiteX639" fmla="*/ 6691602 w 7467600"/>
              <a:gd name="connsiteY639" fmla="*/ 1140573 h 6858000"/>
              <a:gd name="connsiteX640" fmla="*/ 6571100 w 7467600"/>
              <a:gd name="connsiteY640" fmla="*/ 1183662 h 6858000"/>
              <a:gd name="connsiteX641" fmla="*/ 6241687 w 7467600"/>
              <a:gd name="connsiteY641" fmla="*/ 1257600 h 6858000"/>
              <a:gd name="connsiteX642" fmla="*/ 5693009 w 7467600"/>
              <a:gd name="connsiteY642" fmla="*/ 1478256 h 6858000"/>
              <a:gd name="connsiteX643" fmla="*/ 6548420 w 7467600"/>
              <a:gd name="connsiteY643" fmla="*/ 1214599 h 6858000"/>
              <a:gd name="connsiteX644" fmla="*/ 6605473 w 7467600"/>
              <a:gd name="connsiteY644" fmla="*/ 1184686 h 6858000"/>
              <a:gd name="connsiteX645" fmla="*/ 6691602 w 7467600"/>
              <a:gd name="connsiteY645" fmla="*/ 1140573 h 6858000"/>
              <a:gd name="connsiteX646" fmla="*/ 4002475 w 7467600"/>
              <a:gd name="connsiteY646" fmla="*/ 1037802 h 6858000"/>
              <a:gd name="connsiteX647" fmla="*/ 4000324 w 7467600"/>
              <a:gd name="connsiteY647" fmla="*/ 1039362 h 6858000"/>
              <a:gd name="connsiteX648" fmla="*/ 4002862 w 7467600"/>
              <a:gd name="connsiteY648" fmla="*/ 1042866 h 6858000"/>
              <a:gd name="connsiteX649" fmla="*/ 4002475 w 7467600"/>
              <a:gd name="connsiteY649" fmla="*/ 1037802 h 6858000"/>
              <a:gd name="connsiteX650" fmla="*/ 506322 w 7467600"/>
              <a:gd name="connsiteY650" fmla="*/ 1020997 h 6858000"/>
              <a:gd name="connsiteX651" fmla="*/ 533068 w 7467600"/>
              <a:gd name="connsiteY651" fmla="*/ 1029409 h 6858000"/>
              <a:gd name="connsiteX652" fmla="*/ 1232525 w 7467600"/>
              <a:gd name="connsiteY652" fmla="*/ 1804675 h 6858000"/>
              <a:gd name="connsiteX653" fmla="*/ 1388858 w 7467600"/>
              <a:gd name="connsiteY653" fmla="*/ 2368011 h 6858000"/>
              <a:gd name="connsiteX654" fmla="*/ 1384098 w 7467600"/>
              <a:gd name="connsiteY654" fmla="*/ 2378125 h 6858000"/>
              <a:gd name="connsiteX655" fmla="*/ 1425393 w 7467600"/>
              <a:gd name="connsiteY655" fmla="*/ 2589124 h 6858000"/>
              <a:gd name="connsiteX656" fmla="*/ 1424001 w 7467600"/>
              <a:gd name="connsiteY656" fmla="*/ 2597541 h 6858000"/>
              <a:gd name="connsiteX657" fmla="*/ 2152729 w 7467600"/>
              <a:gd name="connsiteY657" fmla="*/ 2864487 h 6858000"/>
              <a:gd name="connsiteX658" fmla="*/ 2020609 w 7467600"/>
              <a:gd name="connsiteY658" fmla="*/ 2539671 h 6858000"/>
              <a:gd name="connsiteX659" fmla="*/ 2018920 w 7467600"/>
              <a:gd name="connsiteY659" fmla="*/ 2536309 h 6858000"/>
              <a:gd name="connsiteX660" fmla="*/ 1342441 w 7467600"/>
              <a:gd name="connsiteY660" fmla="*/ 1173017 h 6858000"/>
              <a:gd name="connsiteX661" fmla="*/ 1367925 w 7467600"/>
              <a:gd name="connsiteY661" fmla="*/ 1135648 h 6858000"/>
              <a:gd name="connsiteX662" fmla="*/ 1771401 w 7467600"/>
              <a:gd name="connsiteY662" fmla="*/ 1806673 h 6858000"/>
              <a:gd name="connsiteX663" fmla="*/ 1972385 w 7467600"/>
              <a:gd name="connsiteY663" fmla="*/ 2198735 h 6858000"/>
              <a:gd name="connsiteX664" fmla="*/ 2040892 w 7467600"/>
              <a:gd name="connsiteY664" fmla="*/ 2405205 h 6858000"/>
              <a:gd name="connsiteX665" fmla="*/ 2131689 w 7467600"/>
              <a:gd name="connsiteY665" fmla="*/ 1936926 h 6858000"/>
              <a:gd name="connsiteX666" fmla="*/ 2454820 w 7467600"/>
              <a:gd name="connsiteY666" fmla="*/ 1248808 h 6858000"/>
              <a:gd name="connsiteX667" fmla="*/ 2492512 w 7467600"/>
              <a:gd name="connsiteY667" fmla="*/ 1302920 h 6858000"/>
              <a:gd name="connsiteX668" fmla="*/ 2081216 w 7467600"/>
              <a:gd name="connsiteY668" fmla="*/ 2527513 h 6858000"/>
              <a:gd name="connsiteX669" fmla="*/ 2081211 w 7467600"/>
              <a:gd name="connsiteY669" fmla="*/ 2528916 h 6858000"/>
              <a:gd name="connsiteX670" fmla="*/ 2199067 w 7467600"/>
              <a:gd name="connsiteY670" fmla="*/ 2884061 h 6858000"/>
              <a:gd name="connsiteX671" fmla="*/ 3192586 w 7467600"/>
              <a:gd name="connsiteY671" fmla="*/ 3411496 h 6858000"/>
              <a:gd name="connsiteX672" fmla="*/ 3182620 w 7467600"/>
              <a:gd name="connsiteY672" fmla="*/ 3483279 h 6858000"/>
              <a:gd name="connsiteX673" fmla="*/ 2435119 w 7467600"/>
              <a:gd name="connsiteY673" fmla="*/ 3080173 h 6858000"/>
              <a:gd name="connsiteX674" fmla="*/ 2410152 w 7467600"/>
              <a:gd name="connsiteY674" fmla="*/ 3063751 h 6858000"/>
              <a:gd name="connsiteX675" fmla="*/ 2408099 w 7467600"/>
              <a:gd name="connsiteY675" fmla="*/ 3064403 h 6858000"/>
              <a:gd name="connsiteX676" fmla="*/ 2407218 w 7467600"/>
              <a:gd name="connsiteY676" fmla="*/ 3070324 h 6858000"/>
              <a:gd name="connsiteX677" fmla="*/ 2380138 w 7467600"/>
              <a:gd name="connsiteY677" fmla="*/ 3099341 h 6858000"/>
              <a:gd name="connsiteX678" fmla="*/ 1765923 w 7467600"/>
              <a:gd name="connsiteY678" fmla="*/ 3581043 h 6858000"/>
              <a:gd name="connsiteX679" fmla="*/ 1702258 w 7467600"/>
              <a:gd name="connsiteY679" fmla="*/ 3612286 h 6858000"/>
              <a:gd name="connsiteX680" fmla="*/ 1538370 w 7467600"/>
              <a:gd name="connsiteY680" fmla="*/ 3811804 h 6858000"/>
              <a:gd name="connsiteX681" fmla="*/ 542867 w 7467600"/>
              <a:gd name="connsiteY681" fmla="*/ 4944092 h 6858000"/>
              <a:gd name="connsiteX682" fmla="*/ 515800 w 7467600"/>
              <a:gd name="connsiteY682" fmla="*/ 4862180 h 6858000"/>
              <a:gd name="connsiteX683" fmla="*/ 909145 w 7467600"/>
              <a:gd name="connsiteY683" fmla="*/ 4199225 h 6858000"/>
              <a:gd name="connsiteX684" fmla="*/ 1214067 w 7467600"/>
              <a:gd name="connsiteY684" fmla="*/ 3908561 h 6858000"/>
              <a:gd name="connsiteX685" fmla="*/ 640967 w 7467600"/>
              <a:gd name="connsiteY685" fmla="*/ 4105601 h 6858000"/>
              <a:gd name="connsiteX686" fmla="*/ 112563 w 7467600"/>
              <a:gd name="connsiteY686" fmla="*/ 4396952 h 6858000"/>
              <a:gd name="connsiteX687" fmla="*/ 0 w 7467600"/>
              <a:gd name="connsiteY687" fmla="*/ 4466006 h 6858000"/>
              <a:gd name="connsiteX688" fmla="*/ 0 w 7467600"/>
              <a:gd name="connsiteY688" fmla="*/ 4233763 h 6858000"/>
              <a:gd name="connsiteX689" fmla="*/ 36881 w 7467600"/>
              <a:gd name="connsiteY689" fmla="*/ 4200118 h 6858000"/>
              <a:gd name="connsiteX690" fmla="*/ 910534 w 7467600"/>
              <a:gd name="connsiteY690" fmla="*/ 3629753 h 6858000"/>
              <a:gd name="connsiteX691" fmla="*/ 1578717 w 7467600"/>
              <a:gd name="connsiteY691" fmla="*/ 3575982 h 6858000"/>
              <a:gd name="connsiteX692" fmla="*/ 2338780 w 7467600"/>
              <a:gd name="connsiteY692" fmla="*/ 3033725 h 6858000"/>
              <a:gd name="connsiteX693" fmla="*/ 1807991 w 7467600"/>
              <a:gd name="connsiteY693" fmla="*/ 2807184 h 6858000"/>
              <a:gd name="connsiteX694" fmla="*/ 1416358 w 7467600"/>
              <a:gd name="connsiteY694" fmla="*/ 3112571 h 6858000"/>
              <a:gd name="connsiteX695" fmla="*/ 939066 w 7467600"/>
              <a:gd name="connsiteY695" fmla="*/ 3378798 h 6858000"/>
              <a:gd name="connsiteX696" fmla="*/ 115099 w 7467600"/>
              <a:gd name="connsiteY696" fmla="*/ 3607650 h 6858000"/>
              <a:gd name="connsiteX697" fmla="*/ 97284 w 7467600"/>
              <a:gd name="connsiteY697" fmla="*/ 3520393 h 6858000"/>
              <a:gd name="connsiteX698" fmla="*/ 922050 w 7467600"/>
              <a:gd name="connsiteY698" fmla="*/ 3074867 h 6858000"/>
              <a:gd name="connsiteX699" fmla="*/ 1405265 w 7467600"/>
              <a:gd name="connsiteY699" fmla="*/ 3016319 h 6858000"/>
              <a:gd name="connsiteX700" fmla="*/ 1407512 w 7467600"/>
              <a:gd name="connsiteY700" fmla="*/ 3018001 h 6858000"/>
              <a:gd name="connsiteX701" fmla="*/ 1726266 w 7467600"/>
              <a:gd name="connsiteY701" fmla="*/ 2777274 h 6858000"/>
              <a:gd name="connsiteX702" fmla="*/ 625390 w 7467600"/>
              <a:gd name="connsiteY702" fmla="*/ 2514541 h 6858000"/>
              <a:gd name="connsiteX703" fmla="*/ 619799 w 7467600"/>
              <a:gd name="connsiteY703" fmla="*/ 2527180 h 6858000"/>
              <a:gd name="connsiteX704" fmla="*/ 310030 w 7467600"/>
              <a:gd name="connsiteY704" fmla="*/ 2771818 h 6858000"/>
              <a:gd name="connsiteX705" fmla="*/ 173877 w 7467600"/>
              <a:gd name="connsiteY705" fmla="*/ 2937056 h 6858000"/>
              <a:gd name="connsiteX706" fmla="*/ 77889 w 7467600"/>
              <a:gd name="connsiteY706" fmla="*/ 3138440 h 6858000"/>
              <a:gd name="connsiteX707" fmla="*/ 0 w 7467600"/>
              <a:gd name="connsiteY707" fmla="*/ 3271395 h 6858000"/>
              <a:gd name="connsiteX708" fmla="*/ 0 w 7467600"/>
              <a:gd name="connsiteY708" fmla="*/ 3153002 h 6858000"/>
              <a:gd name="connsiteX709" fmla="*/ 2386 w 7467600"/>
              <a:gd name="connsiteY709" fmla="*/ 3149203 h 6858000"/>
              <a:gd name="connsiteX710" fmla="*/ 89753 w 7467600"/>
              <a:gd name="connsiteY710" fmla="*/ 2987702 h 6858000"/>
              <a:gd name="connsiteX711" fmla="*/ 76869 w 7467600"/>
              <a:gd name="connsiteY711" fmla="*/ 3005404 h 6858000"/>
              <a:gd name="connsiteX712" fmla="*/ 32049 w 7467600"/>
              <a:gd name="connsiteY712" fmla="*/ 3065814 h 6858000"/>
              <a:gd name="connsiteX713" fmla="*/ 0 w 7467600"/>
              <a:gd name="connsiteY713" fmla="*/ 3108744 h 6858000"/>
              <a:gd name="connsiteX714" fmla="*/ 0 w 7467600"/>
              <a:gd name="connsiteY714" fmla="*/ 3058059 h 6858000"/>
              <a:gd name="connsiteX715" fmla="*/ 7610 w 7467600"/>
              <a:gd name="connsiteY715" fmla="*/ 3047889 h 6858000"/>
              <a:gd name="connsiteX716" fmla="*/ 52419 w 7467600"/>
              <a:gd name="connsiteY716" fmla="*/ 2987479 h 6858000"/>
              <a:gd name="connsiteX717" fmla="*/ 59142 w 7467600"/>
              <a:gd name="connsiteY717" fmla="*/ 2978488 h 6858000"/>
              <a:gd name="connsiteX718" fmla="*/ 0 w 7467600"/>
              <a:gd name="connsiteY718" fmla="*/ 3015334 h 6858000"/>
              <a:gd name="connsiteX719" fmla="*/ 0 w 7467600"/>
              <a:gd name="connsiteY719" fmla="*/ 2914286 h 6858000"/>
              <a:gd name="connsiteX720" fmla="*/ 36383 w 7467600"/>
              <a:gd name="connsiteY720" fmla="*/ 2901128 h 6858000"/>
              <a:gd name="connsiteX721" fmla="*/ 156329 w 7467600"/>
              <a:gd name="connsiteY721" fmla="*/ 2840533 h 6858000"/>
              <a:gd name="connsiteX722" fmla="*/ 358355 w 7467600"/>
              <a:gd name="connsiteY722" fmla="*/ 2620471 h 6858000"/>
              <a:gd name="connsiteX723" fmla="*/ 510577 w 7467600"/>
              <a:gd name="connsiteY723" fmla="*/ 2501244 h 6858000"/>
              <a:gd name="connsiteX724" fmla="*/ 211967 w 7467600"/>
              <a:gd name="connsiteY724" fmla="*/ 2479171 h 6858000"/>
              <a:gd name="connsiteX725" fmla="*/ 0 w 7467600"/>
              <a:gd name="connsiteY725" fmla="*/ 2476398 h 6858000"/>
              <a:gd name="connsiteX726" fmla="*/ 0 w 7467600"/>
              <a:gd name="connsiteY726" fmla="*/ 2389189 h 6858000"/>
              <a:gd name="connsiteX727" fmla="*/ 103062 w 7467600"/>
              <a:gd name="connsiteY727" fmla="*/ 2389518 h 6858000"/>
              <a:gd name="connsiteX728" fmla="*/ 510734 w 7467600"/>
              <a:gd name="connsiteY728" fmla="*/ 2416201 h 6858000"/>
              <a:gd name="connsiteX729" fmla="*/ 279257 w 7467600"/>
              <a:gd name="connsiteY729" fmla="*/ 2092102 h 6858000"/>
              <a:gd name="connsiteX730" fmla="*/ 65265 w 7467600"/>
              <a:gd name="connsiteY730" fmla="*/ 2006049 h 6858000"/>
              <a:gd name="connsiteX731" fmla="*/ 0 w 7467600"/>
              <a:gd name="connsiteY731" fmla="*/ 1982532 h 6858000"/>
              <a:gd name="connsiteX732" fmla="*/ 0 w 7467600"/>
              <a:gd name="connsiteY732" fmla="*/ 1912789 h 6858000"/>
              <a:gd name="connsiteX733" fmla="*/ 97460 w 7467600"/>
              <a:gd name="connsiteY733" fmla="*/ 1953725 h 6858000"/>
              <a:gd name="connsiteX734" fmla="*/ 221272 w 7467600"/>
              <a:gd name="connsiteY734" fmla="*/ 1980766 h 6858000"/>
              <a:gd name="connsiteX735" fmla="*/ 116765 w 7467600"/>
              <a:gd name="connsiteY735" fmla="*/ 1911033 h 6858000"/>
              <a:gd name="connsiteX736" fmla="*/ 16405 w 7467600"/>
              <a:gd name="connsiteY736" fmla="*/ 1803412 h 6858000"/>
              <a:gd name="connsiteX737" fmla="*/ 0 w 7467600"/>
              <a:gd name="connsiteY737" fmla="*/ 1784777 h 6858000"/>
              <a:gd name="connsiteX738" fmla="*/ 0 w 7467600"/>
              <a:gd name="connsiteY738" fmla="*/ 1740082 h 6858000"/>
              <a:gd name="connsiteX739" fmla="*/ 39394 w 7467600"/>
              <a:gd name="connsiteY739" fmla="*/ 1784856 h 6858000"/>
              <a:gd name="connsiteX740" fmla="*/ 135813 w 7467600"/>
              <a:gd name="connsiteY740" fmla="*/ 1888838 h 6858000"/>
              <a:gd name="connsiteX741" fmla="*/ 242575 w 7467600"/>
              <a:gd name="connsiteY741" fmla="*/ 1958841 h 6858000"/>
              <a:gd name="connsiteX742" fmla="*/ 82197 w 7467600"/>
              <a:gd name="connsiteY742" fmla="*/ 1754826 h 6858000"/>
              <a:gd name="connsiteX743" fmla="*/ 0 w 7467600"/>
              <a:gd name="connsiteY743" fmla="*/ 1679650 h 6858000"/>
              <a:gd name="connsiteX744" fmla="*/ 0 w 7467600"/>
              <a:gd name="connsiteY744" fmla="*/ 1602463 h 6858000"/>
              <a:gd name="connsiteX745" fmla="*/ 84689 w 7467600"/>
              <a:gd name="connsiteY745" fmla="*/ 1677442 h 6858000"/>
              <a:gd name="connsiteX746" fmla="*/ 298437 w 7467600"/>
              <a:gd name="connsiteY746" fmla="*/ 1968019 h 6858000"/>
              <a:gd name="connsiteX747" fmla="*/ 227269 w 7467600"/>
              <a:gd name="connsiteY747" fmla="*/ 1114064 h 6858000"/>
              <a:gd name="connsiteX748" fmla="*/ 248003 w 7467600"/>
              <a:gd name="connsiteY748" fmla="*/ 1089613 h 6858000"/>
              <a:gd name="connsiteX749" fmla="*/ 427020 w 7467600"/>
              <a:gd name="connsiteY749" fmla="*/ 1619803 h 6858000"/>
              <a:gd name="connsiteX750" fmla="*/ 340345 w 7467600"/>
              <a:gd name="connsiteY750" fmla="*/ 2027739 h 6858000"/>
              <a:gd name="connsiteX751" fmla="*/ 360865 w 7467600"/>
              <a:gd name="connsiteY751" fmla="*/ 2044827 h 6858000"/>
              <a:gd name="connsiteX752" fmla="*/ 560414 w 7467600"/>
              <a:gd name="connsiteY752" fmla="*/ 2421457 h 6858000"/>
              <a:gd name="connsiteX753" fmla="*/ 1359703 w 7467600"/>
              <a:gd name="connsiteY753" fmla="*/ 2578554 h 6858000"/>
              <a:gd name="connsiteX754" fmla="*/ 1359422 w 7467600"/>
              <a:gd name="connsiteY754" fmla="*/ 2577994 h 6858000"/>
              <a:gd name="connsiteX755" fmla="*/ 828701 w 7467600"/>
              <a:gd name="connsiteY755" fmla="*/ 1839520 h 6858000"/>
              <a:gd name="connsiteX756" fmla="*/ 494427 w 7467600"/>
              <a:gd name="connsiteY756" fmla="*/ 1092333 h 6858000"/>
              <a:gd name="connsiteX757" fmla="*/ 506322 w 7467600"/>
              <a:gd name="connsiteY757" fmla="*/ 1020997 h 6858000"/>
              <a:gd name="connsiteX758" fmla="*/ 4570198 w 7467600"/>
              <a:gd name="connsiteY758" fmla="*/ 978081 h 6858000"/>
              <a:gd name="connsiteX759" fmla="*/ 4523691 w 7467600"/>
              <a:gd name="connsiteY759" fmla="*/ 1127776 h 6858000"/>
              <a:gd name="connsiteX760" fmla="*/ 4509875 w 7467600"/>
              <a:gd name="connsiteY760" fmla="*/ 1167552 h 6858000"/>
              <a:gd name="connsiteX761" fmla="*/ 4478168 w 7467600"/>
              <a:gd name="connsiteY761" fmla="*/ 1260735 h 6858000"/>
              <a:gd name="connsiteX762" fmla="*/ 4409309 w 7467600"/>
              <a:gd name="connsiteY762" fmla="*/ 1666996 h 6858000"/>
              <a:gd name="connsiteX763" fmla="*/ 4370031 w 7467600"/>
              <a:gd name="connsiteY763" fmla="*/ 1955666 h 6858000"/>
              <a:gd name="connsiteX764" fmla="*/ 4570198 w 7467600"/>
              <a:gd name="connsiteY764" fmla="*/ 978081 h 6858000"/>
              <a:gd name="connsiteX765" fmla="*/ 4557898 w 7467600"/>
              <a:gd name="connsiteY765" fmla="*/ 900011 h 6858000"/>
              <a:gd name="connsiteX766" fmla="*/ 4344840 w 7467600"/>
              <a:gd name="connsiteY766" fmla="*/ 1922038 h 6858000"/>
              <a:gd name="connsiteX767" fmla="*/ 4378710 w 7467600"/>
              <a:gd name="connsiteY767" fmla="*/ 1665516 h 6858000"/>
              <a:gd name="connsiteX768" fmla="*/ 4448798 w 7467600"/>
              <a:gd name="connsiteY768" fmla="*/ 1253024 h 6858000"/>
              <a:gd name="connsiteX769" fmla="*/ 4480315 w 7467600"/>
              <a:gd name="connsiteY769" fmla="*/ 1158454 h 6858000"/>
              <a:gd name="connsiteX770" fmla="*/ 4494133 w 7467600"/>
              <a:gd name="connsiteY770" fmla="*/ 1118676 h 6858000"/>
              <a:gd name="connsiteX771" fmla="*/ 4557898 w 7467600"/>
              <a:gd name="connsiteY771" fmla="*/ 900011 h 6858000"/>
              <a:gd name="connsiteX772" fmla="*/ 5870151 w 7467600"/>
              <a:gd name="connsiteY772" fmla="*/ 898890 h 6858000"/>
              <a:gd name="connsiteX773" fmla="*/ 5861335 w 7467600"/>
              <a:gd name="connsiteY773" fmla="*/ 899177 h 6858000"/>
              <a:gd name="connsiteX774" fmla="*/ 5843702 w 7467600"/>
              <a:gd name="connsiteY774" fmla="*/ 899748 h 6858000"/>
              <a:gd name="connsiteX775" fmla="*/ 5651107 w 7467600"/>
              <a:gd name="connsiteY775" fmla="*/ 920306 h 6858000"/>
              <a:gd name="connsiteX776" fmla="*/ 5459407 w 7467600"/>
              <a:gd name="connsiteY776" fmla="*/ 940975 h 6858000"/>
              <a:gd name="connsiteX777" fmla="*/ 5374846 w 7467600"/>
              <a:gd name="connsiteY777" fmla="*/ 941988 h 6858000"/>
              <a:gd name="connsiteX778" fmla="*/ 5256105 w 7467600"/>
              <a:gd name="connsiteY778" fmla="*/ 945632 h 6858000"/>
              <a:gd name="connsiteX779" fmla="*/ 5107071 w 7467600"/>
              <a:gd name="connsiteY779" fmla="*/ 969720 h 6858000"/>
              <a:gd name="connsiteX780" fmla="*/ 4998681 w 7467600"/>
              <a:gd name="connsiteY780" fmla="*/ 988771 h 6858000"/>
              <a:gd name="connsiteX781" fmla="*/ 5870151 w 7467600"/>
              <a:gd name="connsiteY781" fmla="*/ 898890 h 6858000"/>
              <a:gd name="connsiteX782" fmla="*/ 5504425 w 7467600"/>
              <a:gd name="connsiteY782" fmla="*/ 848067 h 6858000"/>
              <a:gd name="connsiteX783" fmla="*/ 4968849 w 7467600"/>
              <a:gd name="connsiteY783" fmla="*/ 962318 h 6858000"/>
              <a:gd name="connsiteX784" fmla="*/ 5104039 w 7467600"/>
              <a:gd name="connsiteY784" fmla="*/ 940634 h 6858000"/>
              <a:gd name="connsiteX785" fmla="*/ 5256311 w 7467600"/>
              <a:gd name="connsiteY785" fmla="*/ 916490 h 6858000"/>
              <a:gd name="connsiteX786" fmla="*/ 5377381 w 7467600"/>
              <a:gd name="connsiteY786" fmla="*/ 912671 h 6858000"/>
              <a:gd name="connsiteX787" fmla="*/ 5460148 w 7467600"/>
              <a:gd name="connsiteY787" fmla="*/ 911442 h 6858000"/>
              <a:gd name="connsiteX788" fmla="*/ 5648971 w 7467600"/>
              <a:gd name="connsiteY788" fmla="*/ 891331 h 6858000"/>
              <a:gd name="connsiteX789" fmla="*/ 5844807 w 7467600"/>
              <a:gd name="connsiteY789" fmla="*/ 870718 h 6858000"/>
              <a:gd name="connsiteX790" fmla="*/ 5862975 w 7467600"/>
              <a:gd name="connsiteY790" fmla="*/ 869756 h 6858000"/>
              <a:gd name="connsiteX791" fmla="*/ 5920887 w 7467600"/>
              <a:gd name="connsiteY791" fmla="*/ 865929 h 6858000"/>
              <a:gd name="connsiteX792" fmla="*/ 5504425 w 7467600"/>
              <a:gd name="connsiteY792" fmla="*/ 848067 h 6858000"/>
              <a:gd name="connsiteX793" fmla="*/ 3607114 w 7467600"/>
              <a:gd name="connsiteY793" fmla="*/ 467441 h 6858000"/>
              <a:gd name="connsiteX794" fmla="*/ 3296242 w 7467600"/>
              <a:gd name="connsiteY794" fmla="*/ 807991 h 6858000"/>
              <a:gd name="connsiteX795" fmla="*/ 3174674 w 7467600"/>
              <a:gd name="connsiteY795" fmla="*/ 919759 h 6858000"/>
              <a:gd name="connsiteX796" fmla="*/ 3042978 w 7467600"/>
              <a:gd name="connsiteY796" fmla="*/ 1054894 h 6858000"/>
              <a:gd name="connsiteX797" fmla="*/ 2968914 w 7467600"/>
              <a:gd name="connsiteY797" fmla="*/ 1133756 h 6858000"/>
              <a:gd name="connsiteX798" fmla="*/ 3103823 w 7467600"/>
              <a:gd name="connsiteY798" fmla="*/ 1026814 h 6858000"/>
              <a:gd name="connsiteX799" fmla="*/ 3607114 w 7467600"/>
              <a:gd name="connsiteY799" fmla="*/ 467441 h 6858000"/>
              <a:gd name="connsiteX800" fmla="*/ 3744487 w 7467600"/>
              <a:gd name="connsiteY800" fmla="*/ 383136 h 6858000"/>
              <a:gd name="connsiteX801" fmla="*/ 3970213 w 7467600"/>
              <a:gd name="connsiteY801" fmla="*/ 995559 h 6858000"/>
              <a:gd name="connsiteX802" fmla="*/ 3744487 w 7467600"/>
              <a:gd name="connsiteY802" fmla="*/ 383136 h 6858000"/>
              <a:gd name="connsiteX803" fmla="*/ 3624562 w 7467600"/>
              <a:gd name="connsiteY803" fmla="*/ 367041 h 6858000"/>
              <a:gd name="connsiteX804" fmla="*/ 3489712 w 7467600"/>
              <a:gd name="connsiteY804" fmla="*/ 485386 h 6858000"/>
              <a:gd name="connsiteX805" fmla="*/ 3182994 w 7467600"/>
              <a:gd name="connsiteY805" fmla="*/ 828265 h 6858000"/>
              <a:gd name="connsiteX806" fmla="*/ 2892114 w 7467600"/>
              <a:gd name="connsiteY806" fmla="*/ 1172635 h 6858000"/>
              <a:gd name="connsiteX807" fmla="*/ 3021459 w 7467600"/>
              <a:gd name="connsiteY807" fmla="*/ 1035385 h 6858000"/>
              <a:gd name="connsiteX808" fmla="*/ 3153873 w 7467600"/>
              <a:gd name="connsiteY808" fmla="*/ 898971 h 6858000"/>
              <a:gd name="connsiteX809" fmla="*/ 3276511 w 7467600"/>
              <a:gd name="connsiteY809" fmla="*/ 786423 h 6858000"/>
              <a:gd name="connsiteX810" fmla="*/ 3584154 w 7467600"/>
              <a:gd name="connsiteY810" fmla="*/ 448218 h 6858000"/>
              <a:gd name="connsiteX811" fmla="*/ 3624562 w 7467600"/>
              <a:gd name="connsiteY811" fmla="*/ 367041 h 6858000"/>
              <a:gd name="connsiteX812" fmla="*/ 3766672 w 7467600"/>
              <a:gd name="connsiteY812" fmla="*/ 359429 h 6858000"/>
              <a:gd name="connsiteX813" fmla="*/ 3996338 w 7467600"/>
              <a:gd name="connsiteY813" fmla="*/ 968237 h 6858000"/>
              <a:gd name="connsiteX814" fmla="*/ 3766672 w 7467600"/>
              <a:gd name="connsiteY814" fmla="*/ 359429 h 6858000"/>
              <a:gd name="connsiteX815" fmla="*/ 5805386 w 7467600"/>
              <a:gd name="connsiteY815" fmla="*/ 239240 h 6858000"/>
              <a:gd name="connsiteX816" fmla="*/ 5736947 w 7467600"/>
              <a:gd name="connsiteY816" fmla="*/ 261367 h 6858000"/>
              <a:gd name="connsiteX817" fmla="*/ 5427012 w 7467600"/>
              <a:gd name="connsiteY817" fmla="*/ 311272 h 6858000"/>
              <a:gd name="connsiteX818" fmla="*/ 5147818 w 7467600"/>
              <a:gd name="connsiteY818" fmla="*/ 322112 h 6858000"/>
              <a:gd name="connsiteX819" fmla="*/ 5060854 w 7467600"/>
              <a:gd name="connsiteY819" fmla="*/ 311882 h 6858000"/>
              <a:gd name="connsiteX820" fmla="*/ 4945989 w 7467600"/>
              <a:gd name="connsiteY820" fmla="*/ 300516 h 6858000"/>
              <a:gd name="connsiteX821" fmla="*/ 5410479 w 7467600"/>
              <a:gd name="connsiteY821" fmla="*/ 348434 h 6858000"/>
              <a:gd name="connsiteX822" fmla="*/ 5805386 w 7467600"/>
              <a:gd name="connsiteY822" fmla="*/ 239240 h 6858000"/>
              <a:gd name="connsiteX823" fmla="*/ 5905192 w 7467600"/>
              <a:gd name="connsiteY823" fmla="*/ 163079 h 6858000"/>
              <a:gd name="connsiteX824" fmla="*/ 5865655 w 7467600"/>
              <a:gd name="connsiteY824" fmla="*/ 171901 h 6858000"/>
              <a:gd name="connsiteX825" fmla="*/ 5259740 w 7467600"/>
              <a:gd name="connsiteY825" fmla="*/ 257013 h 6858000"/>
              <a:gd name="connsiteX826" fmla="*/ 5208466 w 7467600"/>
              <a:gd name="connsiteY826" fmla="*/ 257550 h 6858000"/>
              <a:gd name="connsiteX827" fmla="*/ 4980204 w 7467600"/>
              <a:gd name="connsiteY827" fmla="*/ 271903 h 6858000"/>
              <a:gd name="connsiteX828" fmla="*/ 5068068 w 7467600"/>
              <a:gd name="connsiteY828" fmla="*/ 282244 h 6858000"/>
              <a:gd name="connsiteX829" fmla="*/ 5153231 w 7467600"/>
              <a:gd name="connsiteY829" fmla="*/ 292240 h 6858000"/>
              <a:gd name="connsiteX830" fmla="*/ 5426491 w 7467600"/>
              <a:gd name="connsiteY830" fmla="*/ 281128 h 6858000"/>
              <a:gd name="connsiteX831" fmla="*/ 5731212 w 7467600"/>
              <a:gd name="connsiteY831" fmla="*/ 231951 h 6858000"/>
              <a:gd name="connsiteX832" fmla="*/ 5905192 w 7467600"/>
              <a:gd name="connsiteY832" fmla="*/ 163079 h 6858000"/>
              <a:gd name="connsiteX833" fmla="*/ 5944437 w 7467600"/>
              <a:gd name="connsiteY833" fmla="*/ 113829 h 6858000"/>
              <a:gd name="connsiteX834" fmla="*/ 5825032 w 7467600"/>
              <a:gd name="connsiteY834" fmla="*/ 146405 h 6858000"/>
              <a:gd name="connsiteX835" fmla="*/ 4955599 w 7467600"/>
              <a:gd name="connsiteY835" fmla="*/ 247008 h 6858000"/>
              <a:gd name="connsiteX836" fmla="*/ 5210104 w 7467600"/>
              <a:gd name="connsiteY836" fmla="*/ 228123 h 6858000"/>
              <a:gd name="connsiteX837" fmla="*/ 5261015 w 7467600"/>
              <a:gd name="connsiteY837" fmla="*/ 227087 h 6858000"/>
              <a:gd name="connsiteX838" fmla="*/ 5861181 w 7467600"/>
              <a:gd name="connsiteY838" fmla="*/ 143093 h 6858000"/>
              <a:gd name="connsiteX839" fmla="*/ 5961252 w 7467600"/>
              <a:gd name="connsiteY839" fmla="*/ 114820 h 6858000"/>
              <a:gd name="connsiteX840" fmla="*/ 5944437 w 7467600"/>
              <a:gd name="connsiteY840" fmla="*/ 113829 h 6858000"/>
              <a:gd name="connsiteX841" fmla="*/ 3882765 w 7467600"/>
              <a:gd name="connsiteY841" fmla="*/ 0 h 6858000"/>
              <a:gd name="connsiteX842" fmla="*/ 3995099 w 7467600"/>
              <a:gd name="connsiteY842" fmla="*/ 0 h 6858000"/>
              <a:gd name="connsiteX843" fmla="*/ 4163818 w 7467600"/>
              <a:gd name="connsiteY843" fmla="*/ 234104 h 6858000"/>
              <a:gd name="connsiteX844" fmla="*/ 4172099 w 7467600"/>
              <a:gd name="connsiteY844" fmla="*/ 234207 h 6858000"/>
              <a:gd name="connsiteX845" fmla="*/ 4784282 w 7467600"/>
              <a:gd name="connsiteY845" fmla="*/ 276561 h 6858000"/>
              <a:gd name="connsiteX846" fmla="*/ 4801687 w 7467600"/>
              <a:gd name="connsiteY846" fmla="*/ 267764 h 6858000"/>
              <a:gd name="connsiteX847" fmla="*/ 6082788 w 7467600"/>
              <a:gd name="connsiteY847" fmla="*/ 64119 h 6858000"/>
              <a:gd name="connsiteX848" fmla="*/ 6099442 w 7467600"/>
              <a:gd name="connsiteY848" fmla="*/ 82568 h 6858000"/>
              <a:gd name="connsiteX849" fmla="*/ 4804137 w 7467600"/>
              <a:gd name="connsiteY849" fmla="*/ 320931 h 6858000"/>
              <a:gd name="connsiteX850" fmla="*/ 4227047 w 7467600"/>
              <a:gd name="connsiteY850" fmla="*/ 313415 h 6858000"/>
              <a:gd name="connsiteX851" fmla="*/ 4346041 w 7467600"/>
              <a:gd name="connsiteY851" fmla="*/ 456086 h 6858000"/>
              <a:gd name="connsiteX852" fmla="*/ 4870967 w 7467600"/>
              <a:gd name="connsiteY852" fmla="*/ 963061 h 6858000"/>
              <a:gd name="connsiteX853" fmla="*/ 4889647 w 7467600"/>
              <a:gd name="connsiteY853" fmla="*/ 957147 h 6858000"/>
              <a:gd name="connsiteX854" fmla="*/ 5422504 w 7467600"/>
              <a:gd name="connsiteY854" fmla="*/ 805191 h 6858000"/>
              <a:gd name="connsiteX855" fmla="*/ 6087656 w 7467600"/>
              <a:gd name="connsiteY855" fmla="*/ 826703 h 6858000"/>
              <a:gd name="connsiteX856" fmla="*/ 6058717 w 7467600"/>
              <a:gd name="connsiteY856" fmla="*/ 865992 h 6858000"/>
              <a:gd name="connsiteX857" fmla="*/ 4974153 w 7467600"/>
              <a:gd name="connsiteY857" fmla="*/ 1045456 h 6858000"/>
              <a:gd name="connsiteX858" fmla="*/ 5627835 w 7467600"/>
              <a:gd name="connsiteY858" fmla="*/ 1472077 h 6858000"/>
              <a:gd name="connsiteX859" fmla="*/ 5629817 w 7467600"/>
              <a:gd name="connsiteY859" fmla="*/ 1471412 h 6858000"/>
              <a:gd name="connsiteX860" fmla="*/ 5634124 w 7467600"/>
              <a:gd name="connsiteY860" fmla="*/ 1470572 h 6858000"/>
              <a:gd name="connsiteX861" fmla="*/ 5755832 w 7467600"/>
              <a:gd name="connsiteY861" fmla="*/ 1383886 h 6858000"/>
              <a:gd name="connsiteX862" fmla="*/ 6014186 w 7467600"/>
              <a:gd name="connsiteY862" fmla="*/ 1279799 h 6858000"/>
              <a:gd name="connsiteX863" fmla="*/ 6901619 w 7467600"/>
              <a:gd name="connsiteY863" fmla="*/ 1047874 h 6858000"/>
              <a:gd name="connsiteX864" fmla="*/ 6931566 w 7467600"/>
              <a:gd name="connsiteY864" fmla="*/ 1062034 h 6858000"/>
              <a:gd name="connsiteX865" fmla="*/ 5790982 w 7467600"/>
              <a:gd name="connsiteY865" fmla="*/ 1561380 h 6858000"/>
              <a:gd name="connsiteX866" fmla="*/ 6188971 w 7467600"/>
              <a:gd name="connsiteY866" fmla="*/ 1755168 h 6858000"/>
              <a:gd name="connsiteX867" fmla="*/ 6202446 w 7467600"/>
              <a:gd name="connsiteY867" fmla="*/ 1752268 h 6858000"/>
              <a:gd name="connsiteX868" fmla="*/ 7179560 w 7467600"/>
              <a:gd name="connsiteY868" fmla="*/ 1467551 h 6858000"/>
              <a:gd name="connsiteX869" fmla="*/ 7158730 w 7467600"/>
              <a:gd name="connsiteY869" fmla="*/ 1507835 h 6858000"/>
              <a:gd name="connsiteX870" fmla="*/ 6326959 w 7467600"/>
              <a:gd name="connsiteY870" fmla="*/ 1817686 h 6858000"/>
              <a:gd name="connsiteX871" fmla="*/ 6537433 w 7467600"/>
              <a:gd name="connsiteY871" fmla="*/ 1907790 h 6858000"/>
              <a:gd name="connsiteX872" fmla="*/ 6550221 w 7467600"/>
              <a:gd name="connsiteY872" fmla="*/ 1910729 h 6858000"/>
              <a:gd name="connsiteX873" fmla="*/ 6964438 w 7467600"/>
              <a:gd name="connsiteY873" fmla="*/ 2209505 h 6858000"/>
              <a:gd name="connsiteX874" fmla="*/ 7367862 w 7467600"/>
              <a:gd name="connsiteY874" fmla="*/ 2806833 h 6858000"/>
              <a:gd name="connsiteX875" fmla="*/ 7364329 w 7467600"/>
              <a:gd name="connsiteY875" fmla="*/ 2826907 h 6858000"/>
              <a:gd name="connsiteX876" fmla="*/ 7290545 w 7467600"/>
              <a:gd name="connsiteY876" fmla="*/ 2850663 h 6858000"/>
              <a:gd name="connsiteX877" fmla="*/ 6472036 w 7467600"/>
              <a:gd name="connsiteY877" fmla="*/ 1959003 h 6858000"/>
              <a:gd name="connsiteX878" fmla="*/ 5792897 w 7467600"/>
              <a:gd name="connsiteY878" fmla="*/ 1647747 h 6858000"/>
              <a:gd name="connsiteX879" fmla="*/ 5842751 w 7467600"/>
              <a:gd name="connsiteY879" fmla="*/ 1816112 h 6858000"/>
              <a:gd name="connsiteX880" fmla="*/ 5847424 w 7467600"/>
              <a:gd name="connsiteY880" fmla="*/ 1815776 h 6858000"/>
              <a:gd name="connsiteX881" fmla="*/ 6399821 w 7467600"/>
              <a:gd name="connsiteY881" fmla="*/ 2344799 h 6858000"/>
              <a:gd name="connsiteX882" fmla="*/ 6323232 w 7467600"/>
              <a:gd name="connsiteY882" fmla="*/ 2389634 h 6858000"/>
              <a:gd name="connsiteX883" fmla="*/ 5942958 w 7467600"/>
              <a:gd name="connsiteY883" fmla="*/ 2077708 h 6858000"/>
              <a:gd name="connsiteX884" fmla="*/ 5921559 w 7467600"/>
              <a:gd name="connsiteY884" fmla="*/ 2378596 h 6858000"/>
              <a:gd name="connsiteX885" fmla="*/ 5817651 w 7467600"/>
              <a:gd name="connsiteY885" fmla="*/ 3023919 h 6858000"/>
              <a:gd name="connsiteX886" fmla="*/ 5729634 w 7467600"/>
              <a:gd name="connsiteY886" fmla="*/ 3051849 h 6858000"/>
              <a:gd name="connsiteX887" fmla="*/ 5611018 w 7467600"/>
              <a:gd name="connsiteY887" fmla="*/ 2316769 h 6858000"/>
              <a:gd name="connsiteX888" fmla="*/ 5687608 w 7467600"/>
              <a:gd name="connsiteY888" fmla="*/ 2039972 h 6858000"/>
              <a:gd name="connsiteX889" fmla="*/ 5657554 w 7467600"/>
              <a:gd name="connsiteY889" fmla="*/ 1576445 h 6858000"/>
              <a:gd name="connsiteX890" fmla="*/ 5150475 w 7467600"/>
              <a:gd name="connsiteY890" fmla="*/ 1274012 h 6858000"/>
              <a:gd name="connsiteX891" fmla="*/ 5349142 w 7467600"/>
              <a:gd name="connsiteY891" fmla="*/ 2204405 h 6858000"/>
              <a:gd name="connsiteX892" fmla="*/ 5262214 w 7467600"/>
              <a:gd name="connsiteY892" fmla="*/ 2233836 h 6858000"/>
              <a:gd name="connsiteX893" fmla="*/ 4981539 w 7467600"/>
              <a:gd name="connsiteY893" fmla="*/ 1542201 h 6858000"/>
              <a:gd name="connsiteX894" fmla="*/ 4958461 w 7467600"/>
              <a:gd name="connsiteY894" fmla="*/ 1136957 h 6858000"/>
              <a:gd name="connsiteX895" fmla="*/ 4655015 w 7467600"/>
              <a:gd name="connsiteY895" fmla="*/ 891426 h 6858000"/>
              <a:gd name="connsiteX896" fmla="*/ 4348002 w 7467600"/>
              <a:gd name="connsiteY896" fmla="*/ 2205895 h 6858000"/>
              <a:gd name="connsiteX897" fmla="*/ 4262250 w 7467600"/>
              <a:gd name="connsiteY897" fmla="*/ 2219972 h 6858000"/>
              <a:gd name="connsiteX898" fmla="*/ 4550611 w 7467600"/>
              <a:gd name="connsiteY898" fmla="*/ 817540 h 6858000"/>
              <a:gd name="connsiteX899" fmla="*/ 4564418 w 7467600"/>
              <a:gd name="connsiteY899" fmla="*/ 808293 h 6858000"/>
              <a:gd name="connsiteX900" fmla="*/ 4266388 w 7467600"/>
              <a:gd name="connsiteY900" fmla="*/ 500083 h 6858000"/>
              <a:gd name="connsiteX901" fmla="*/ 4032842 w 7467600"/>
              <a:gd name="connsiteY901" fmla="*/ 211809 h 6858000"/>
              <a:gd name="connsiteX902" fmla="*/ 3882765 w 7467600"/>
              <a:gd name="connsiteY902" fmla="*/ 0 h 6858000"/>
              <a:gd name="connsiteX903" fmla="*/ 3721337 w 7467600"/>
              <a:gd name="connsiteY903" fmla="*/ 0 h 6858000"/>
              <a:gd name="connsiteX904" fmla="*/ 3797544 w 7467600"/>
              <a:gd name="connsiteY904" fmla="*/ 0 h 6858000"/>
              <a:gd name="connsiteX905" fmla="*/ 3775734 w 7467600"/>
              <a:gd name="connsiteY905" fmla="*/ 95131 h 6858000"/>
              <a:gd name="connsiteX906" fmla="*/ 3724807 w 7467600"/>
              <a:gd name="connsiteY906" fmla="*/ 272257 h 6858000"/>
              <a:gd name="connsiteX907" fmla="*/ 3726844 w 7467600"/>
              <a:gd name="connsiteY907" fmla="*/ 282988 h 6858000"/>
              <a:gd name="connsiteX908" fmla="*/ 3742664 w 7467600"/>
              <a:gd name="connsiteY908" fmla="*/ 279918 h 6858000"/>
              <a:gd name="connsiteX909" fmla="*/ 4103910 w 7467600"/>
              <a:gd name="connsiteY909" fmla="*/ 1161917 h 6858000"/>
              <a:gd name="connsiteX910" fmla="*/ 4020269 w 7467600"/>
              <a:gd name="connsiteY910" fmla="*/ 1200406 h 6858000"/>
              <a:gd name="connsiteX911" fmla="*/ 3674882 w 7467600"/>
              <a:gd name="connsiteY911" fmla="*/ 488524 h 6858000"/>
              <a:gd name="connsiteX912" fmla="*/ 3132682 w 7467600"/>
              <a:gd name="connsiteY912" fmla="*/ 1072284 h 6858000"/>
              <a:gd name="connsiteX913" fmla="*/ 2716346 w 7467600"/>
              <a:gd name="connsiteY913" fmla="*/ 1276376 h 6858000"/>
              <a:gd name="connsiteX914" fmla="*/ 2716772 w 7467600"/>
              <a:gd name="connsiteY914" fmla="*/ 1255462 h 6858000"/>
              <a:gd name="connsiteX915" fmla="*/ 3471096 w 7467600"/>
              <a:gd name="connsiteY915" fmla="*/ 437072 h 6858000"/>
              <a:gd name="connsiteX916" fmla="*/ 3639057 w 7467600"/>
              <a:gd name="connsiteY916" fmla="*/ 286334 h 6858000"/>
              <a:gd name="connsiteX917" fmla="*/ 3640309 w 7467600"/>
              <a:gd name="connsiteY917" fmla="*/ 284664 h 6858000"/>
              <a:gd name="connsiteX918" fmla="*/ 3646022 w 7467600"/>
              <a:gd name="connsiteY918" fmla="*/ 276711 h 6858000"/>
              <a:gd name="connsiteX919" fmla="*/ 3707943 w 7467600"/>
              <a:gd name="connsiteY919" fmla="*/ 65958 h 6858000"/>
              <a:gd name="connsiteX920" fmla="*/ 3721337 w 7467600"/>
              <a:gd name="connsiteY920" fmla="*/ 0 h 6858000"/>
              <a:gd name="connsiteX921" fmla="*/ 2867960 w 7467600"/>
              <a:gd name="connsiteY921" fmla="*/ 0 h 6858000"/>
              <a:gd name="connsiteX922" fmla="*/ 2926351 w 7467600"/>
              <a:gd name="connsiteY922" fmla="*/ 0 h 6858000"/>
              <a:gd name="connsiteX923" fmla="*/ 2902823 w 7467600"/>
              <a:gd name="connsiteY923" fmla="*/ 262929 h 6858000"/>
              <a:gd name="connsiteX924" fmla="*/ 2940663 w 7467600"/>
              <a:gd name="connsiteY924" fmla="*/ 140884 h 6858000"/>
              <a:gd name="connsiteX925" fmla="*/ 2947039 w 7467600"/>
              <a:gd name="connsiteY925" fmla="*/ 122524 h 6858000"/>
              <a:gd name="connsiteX926" fmla="*/ 2984316 w 7467600"/>
              <a:gd name="connsiteY926" fmla="*/ 0 h 6858000"/>
              <a:gd name="connsiteX927" fmla="*/ 3016114 w 7467600"/>
              <a:gd name="connsiteY927" fmla="*/ 0 h 6858000"/>
              <a:gd name="connsiteX928" fmla="*/ 2979949 w 7467600"/>
              <a:gd name="connsiteY928" fmla="*/ 119274 h 6858000"/>
              <a:gd name="connsiteX929" fmla="*/ 3023879 w 7467600"/>
              <a:gd name="connsiteY929" fmla="*/ 0 h 6858000"/>
              <a:gd name="connsiteX930" fmla="*/ 3105400 w 7467600"/>
              <a:gd name="connsiteY930" fmla="*/ 0 h 6858000"/>
              <a:gd name="connsiteX931" fmla="*/ 3094669 w 7467600"/>
              <a:gd name="connsiteY931" fmla="*/ 30308 h 6858000"/>
              <a:gd name="connsiteX932" fmla="*/ 2901945 w 7467600"/>
              <a:gd name="connsiteY932" fmla="*/ 466538 h 6858000"/>
              <a:gd name="connsiteX933" fmla="*/ 2815209 w 7467600"/>
              <a:gd name="connsiteY933" fmla="*/ 497361 h 6858000"/>
              <a:gd name="connsiteX934" fmla="*/ 2844845 w 7467600"/>
              <a:gd name="connsiteY934" fmla="*/ 127638 h 6858000"/>
              <a:gd name="connsiteX935" fmla="*/ 2867960 w 7467600"/>
              <a:gd name="connsiteY935" fmla="*/ 0 h 6858000"/>
              <a:gd name="connsiteX936" fmla="*/ 1057230 w 7467600"/>
              <a:gd name="connsiteY936" fmla="*/ 0 h 6858000"/>
              <a:gd name="connsiteX937" fmla="*/ 1111003 w 7467600"/>
              <a:gd name="connsiteY937" fmla="*/ 0 h 6858000"/>
              <a:gd name="connsiteX938" fmla="*/ 1125553 w 7467600"/>
              <a:gd name="connsiteY938" fmla="*/ 52588 h 6858000"/>
              <a:gd name="connsiteX939" fmla="*/ 1304276 w 7467600"/>
              <a:gd name="connsiteY939" fmla="*/ 476275 h 6858000"/>
              <a:gd name="connsiteX940" fmla="*/ 1492066 w 7467600"/>
              <a:gd name="connsiteY940" fmla="*/ 886333 h 6858000"/>
              <a:gd name="connsiteX941" fmla="*/ 1423698 w 7467600"/>
              <a:gd name="connsiteY941" fmla="*/ 710817 h 6858000"/>
              <a:gd name="connsiteX942" fmla="*/ 1357609 w 7467600"/>
              <a:gd name="connsiteY942" fmla="*/ 532892 h 6858000"/>
              <a:gd name="connsiteX943" fmla="*/ 1309550 w 7467600"/>
              <a:gd name="connsiteY943" fmla="*/ 374031 h 6858000"/>
              <a:gd name="connsiteX944" fmla="*/ 1193673 w 7467600"/>
              <a:gd name="connsiteY944" fmla="*/ 49533 h 6858000"/>
              <a:gd name="connsiteX945" fmla="*/ 1164391 w 7467600"/>
              <a:gd name="connsiteY945" fmla="*/ 0 h 6858000"/>
              <a:gd name="connsiteX946" fmla="*/ 1200666 w 7467600"/>
              <a:gd name="connsiteY946" fmla="*/ 0 h 6858000"/>
              <a:gd name="connsiteX947" fmla="*/ 1223408 w 7467600"/>
              <a:gd name="connsiteY947" fmla="*/ 38996 h 6858000"/>
              <a:gd name="connsiteX948" fmla="*/ 1339635 w 7467600"/>
              <a:gd name="connsiteY948" fmla="*/ 365517 h 6858000"/>
              <a:gd name="connsiteX949" fmla="*/ 1387469 w 7467600"/>
              <a:gd name="connsiteY949" fmla="*/ 523079 h 6858000"/>
              <a:gd name="connsiteX950" fmla="*/ 1452685 w 7467600"/>
              <a:gd name="connsiteY950" fmla="*/ 699806 h 6858000"/>
              <a:gd name="connsiteX951" fmla="*/ 1492092 w 7467600"/>
              <a:gd name="connsiteY951" fmla="*/ 800424 h 6858000"/>
              <a:gd name="connsiteX952" fmla="*/ 1455302 w 7467600"/>
              <a:gd name="connsiteY952" fmla="*/ 632913 h 6858000"/>
              <a:gd name="connsiteX953" fmla="*/ 1222336 w 7467600"/>
              <a:gd name="connsiteY953" fmla="*/ 9480 h 6858000"/>
              <a:gd name="connsiteX954" fmla="*/ 1214634 w 7467600"/>
              <a:gd name="connsiteY954" fmla="*/ 0 h 6858000"/>
              <a:gd name="connsiteX955" fmla="*/ 1289827 w 7467600"/>
              <a:gd name="connsiteY955" fmla="*/ 0 h 6858000"/>
              <a:gd name="connsiteX956" fmla="*/ 1321076 w 7467600"/>
              <a:gd name="connsiteY956" fmla="*/ 59722 h 6858000"/>
              <a:gd name="connsiteX957" fmla="*/ 1512579 w 7467600"/>
              <a:gd name="connsiteY957" fmla="*/ 626441 h 6858000"/>
              <a:gd name="connsiteX958" fmla="*/ 1506076 w 7467600"/>
              <a:gd name="connsiteY958" fmla="*/ 1089289 h 6858000"/>
              <a:gd name="connsiteX959" fmla="*/ 1486346 w 7467600"/>
              <a:gd name="connsiteY959" fmla="*/ 1079919 h 6858000"/>
              <a:gd name="connsiteX960" fmla="*/ 1070511 w 7467600"/>
              <a:gd name="connsiteY960" fmla="*/ 48609 h 6858000"/>
              <a:gd name="connsiteX961" fmla="*/ 1057230 w 7467600"/>
              <a:gd name="connsiteY961" fmla="*/ 0 h 6858000"/>
              <a:gd name="connsiteX962" fmla="*/ 43151 w 7467600"/>
              <a:gd name="connsiteY962" fmla="*/ 0 h 6858000"/>
              <a:gd name="connsiteX963" fmla="*/ 95283 w 7467600"/>
              <a:gd name="connsiteY963" fmla="*/ 0 h 6858000"/>
              <a:gd name="connsiteX964" fmla="*/ 300708 w 7467600"/>
              <a:gd name="connsiteY964" fmla="*/ 154571 h 6858000"/>
              <a:gd name="connsiteX965" fmla="*/ 530414 w 7467600"/>
              <a:gd name="connsiteY965" fmla="*/ 354673 h 6858000"/>
              <a:gd name="connsiteX966" fmla="*/ 333785 w 7467600"/>
              <a:gd name="connsiteY966" fmla="*/ 161564 h 6858000"/>
              <a:gd name="connsiteX967" fmla="*/ 147005 w 7467600"/>
              <a:gd name="connsiteY967" fmla="*/ 0 h 6858000"/>
              <a:gd name="connsiteX968" fmla="*/ 272509 w 7467600"/>
              <a:gd name="connsiteY968" fmla="*/ 0 h 6858000"/>
              <a:gd name="connsiteX969" fmla="*/ 326276 w 7467600"/>
              <a:gd name="connsiteY969" fmla="*/ 45847 h 6858000"/>
              <a:gd name="connsiteX970" fmla="*/ 823759 w 7467600"/>
              <a:gd name="connsiteY970" fmla="*/ 574145 h 6858000"/>
              <a:gd name="connsiteX971" fmla="*/ 811254 w 7467600"/>
              <a:gd name="connsiteY971" fmla="*/ 665546 h 6858000"/>
              <a:gd name="connsiteX972" fmla="*/ 154042 w 7467600"/>
              <a:gd name="connsiteY972" fmla="*/ 261522 h 6858000"/>
              <a:gd name="connsiteX973" fmla="*/ 13550 w 7467600"/>
              <a:gd name="connsiteY973" fmla="*/ 158423 h 6858000"/>
              <a:gd name="connsiteX974" fmla="*/ 0 w 7467600"/>
              <a:gd name="connsiteY974" fmla="*/ 146618 h 6858000"/>
              <a:gd name="connsiteX975" fmla="*/ 0 w 7467600"/>
              <a:gd name="connsiteY975" fmla="*/ 59161 h 6858000"/>
              <a:gd name="connsiteX976" fmla="*/ 45427 w 7467600"/>
              <a:gd name="connsiteY976" fmla="*/ 101078 h 6858000"/>
              <a:gd name="connsiteX977" fmla="*/ 630103 w 7467600"/>
              <a:gd name="connsiteY977" fmla="*/ 485885 h 6858000"/>
              <a:gd name="connsiteX978" fmla="*/ 532040 w 7467600"/>
              <a:gd name="connsiteY978" fmla="*/ 399359 h 6858000"/>
              <a:gd name="connsiteX979" fmla="*/ 517618 w 7467600"/>
              <a:gd name="connsiteY979" fmla="*/ 385726 h 6858000"/>
              <a:gd name="connsiteX980" fmla="*/ 285074 w 7467600"/>
              <a:gd name="connsiteY980" fmla="*/ 182755 h 6858000"/>
              <a:gd name="connsiteX981" fmla="*/ 43151 w 7467600"/>
              <a:gd name="connsiteY98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356878 w 7467600"/>
              <a:gd name="connsiteY90" fmla="*/ 5981332 h 6858000"/>
              <a:gd name="connsiteX91" fmla="*/ 7467600 w 7467600"/>
              <a:gd name="connsiteY91" fmla="*/ 6117703 h 6858000"/>
              <a:gd name="connsiteX92" fmla="*/ 7467600 w 7467600"/>
              <a:gd name="connsiteY92" fmla="*/ 6163634 h 6858000"/>
              <a:gd name="connsiteX93" fmla="*/ 7403637 w 7467600"/>
              <a:gd name="connsiteY93" fmla="*/ 6083957 h 6858000"/>
              <a:gd name="connsiteX94" fmla="*/ 7254615 w 7467600"/>
              <a:gd name="connsiteY94" fmla="*/ 5911918 h 6858000"/>
              <a:gd name="connsiteX95" fmla="*/ 7312589 w 7467600"/>
              <a:gd name="connsiteY95" fmla="*/ 5982309 h 6858000"/>
              <a:gd name="connsiteX96" fmla="*/ 7448321 w 7467600"/>
              <a:gd name="connsiteY96" fmla="*/ 6190991 h 6858000"/>
              <a:gd name="connsiteX97" fmla="*/ 7467600 w 7467600"/>
              <a:gd name="connsiteY97" fmla="*/ 6221686 h 6858000"/>
              <a:gd name="connsiteX98" fmla="*/ 7467600 w 7467600"/>
              <a:gd name="connsiteY98" fmla="*/ 6334256 h 6858000"/>
              <a:gd name="connsiteX99" fmla="*/ 7454976 w 7467600"/>
              <a:gd name="connsiteY99" fmla="*/ 6318297 h 6858000"/>
              <a:gd name="connsiteX100" fmla="*/ 7042773 w 7467600"/>
              <a:gd name="connsiteY100" fmla="*/ 5734011 h 6858000"/>
              <a:gd name="connsiteX101" fmla="*/ 6844835 w 7467600"/>
              <a:gd name="connsiteY101" fmla="*/ 5424988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1903353 w 7467600"/>
              <a:gd name="connsiteY125" fmla="*/ 5044827 h 6858000"/>
              <a:gd name="connsiteX126" fmla="*/ 1936931 w 7467600"/>
              <a:gd name="connsiteY126" fmla="*/ 5093954 h 6858000"/>
              <a:gd name="connsiteX127" fmla="*/ 2195868 w 7467600"/>
              <a:gd name="connsiteY127" fmla="*/ 5396574 h 6858000"/>
              <a:gd name="connsiteX128" fmla="*/ 2088852 w 7467600"/>
              <a:gd name="connsiteY128" fmla="*/ 5166123 h 6858000"/>
              <a:gd name="connsiteX129" fmla="*/ 1958241 w 7467600"/>
              <a:gd name="connsiteY129" fmla="*/ 5067955 h 6858000"/>
              <a:gd name="connsiteX130" fmla="*/ 1903353 w 7467600"/>
              <a:gd name="connsiteY130" fmla="*/ 5044827 h 6858000"/>
              <a:gd name="connsiteX131" fmla="*/ 1979378 w 7467600"/>
              <a:gd name="connsiteY131" fmla="*/ 4769504 h 6858000"/>
              <a:gd name="connsiteX132" fmla="*/ 2882120 w 7467600"/>
              <a:gd name="connsiteY132" fmla="*/ 5064547 h 6858000"/>
              <a:gd name="connsiteX133" fmla="*/ 2793103 w 7467600"/>
              <a:gd name="connsiteY133" fmla="*/ 5039699 h 6858000"/>
              <a:gd name="connsiteX134" fmla="*/ 2770041 w 7467600"/>
              <a:gd name="connsiteY134" fmla="*/ 5033634 h 6858000"/>
              <a:gd name="connsiteX135" fmla="*/ 1979378 w 7467600"/>
              <a:gd name="connsiteY135" fmla="*/ 4769504 h 6858000"/>
              <a:gd name="connsiteX136" fmla="*/ 1927410 w 7467600"/>
              <a:gd name="connsiteY136" fmla="*/ 4716164 h 6858000"/>
              <a:gd name="connsiteX137" fmla="*/ 1959587 w 7467600"/>
              <a:gd name="connsiteY137" fmla="*/ 4728849 h 6858000"/>
              <a:gd name="connsiteX138" fmla="*/ 2777707 w 7467600"/>
              <a:gd name="connsiteY138" fmla="*/ 5003991 h 6858000"/>
              <a:gd name="connsiteX139" fmla="*/ 2800768 w 7467600"/>
              <a:gd name="connsiteY139" fmla="*/ 5010056 h 6858000"/>
              <a:gd name="connsiteX140" fmla="*/ 2879408 w 7467600"/>
              <a:gd name="connsiteY140" fmla="*/ 5031590 h 6858000"/>
              <a:gd name="connsiteX141" fmla="*/ 2862295 w 7467600"/>
              <a:gd name="connsiteY141" fmla="*/ 5022958 h 6858000"/>
              <a:gd name="connsiteX142" fmla="*/ 2813343 w 7467600"/>
              <a:gd name="connsiteY142" fmla="*/ 4998369 h 6858000"/>
              <a:gd name="connsiteX143" fmla="*/ 2646245 w 7467600"/>
              <a:gd name="connsiteY143" fmla="*/ 4930999 h 6858000"/>
              <a:gd name="connsiteX144" fmla="*/ 1999243 w 7467600"/>
              <a:gd name="connsiteY144" fmla="*/ 4730524 h 6858000"/>
              <a:gd name="connsiteX145" fmla="*/ 1979527 w 7467600"/>
              <a:gd name="connsiteY145" fmla="*/ 4726651 h 6858000"/>
              <a:gd name="connsiteX146" fmla="*/ 1927410 w 7467600"/>
              <a:gd name="connsiteY146" fmla="*/ 4716164 h 6858000"/>
              <a:gd name="connsiteX147" fmla="*/ 1997014 w 7467600"/>
              <a:gd name="connsiteY147" fmla="*/ 4698007 h 6858000"/>
              <a:gd name="connsiteX148" fmla="*/ 2005458 w 7467600"/>
              <a:gd name="connsiteY148" fmla="*/ 4699540 h 6858000"/>
              <a:gd name="connsiteX149" fmla="*/ 2657186 w 7467600"/>
              <a:gd name="connsiteY149" fmla="*/ 4901687 h 6858000"/>
              <a:gd name="connsiteX150" fmla="*/ 2826662 w 7467600"/>
              <a:gd name="connsiteY150" fmla="*/ 4970362 h 6858000"/>
              <a:gd name="connsiteX151" fmla="*/ 2876100 w 7467600"/>
              <a:gd name="connsiteY151" fmla="*/ 4995397 h 6858000"/>
              <a:gd name="connsiteX152" fmla="*/ 3042600 w 7467600"/>
              <a:gd name="connsiteY152" fmla="*/ 5059532 h 6858000"/>
              <a:gd name="connsiteX153" fmla="*/ 1997014 w 7467600"/>
              <a:gd name="connsiteY153" fmla="*/ 4698007 h 6858000"/>
              <a:gd name="connsiteX154" fmla="*/ 2305292 w 7467600"/>
              <a:gd name="connsiteY154" fmla="*/ 4219492 h 6858000"/>
              <a:gd name="connsiteX155" fmla="*/ 3360922 w 7467600"/>
              <a:gd name="connsiteY155" fmla="*/ 4529373 h 6858000"/>
              <a:gd name="connsiteX156" fmla="*/ 3492420 w 7467600"/>
              <a:gd name="connsiteY156" fmla="*/ 4510145 h 6858000"/>
              <a:gd name="connsiteX157" fmla="*/ 3364086 w 7467600"/>
              <a:gd name="connsiteY157" fmla="*/ 4480340 h 6858000"/>
              <a:gd name="connsiteX158" fmla="*/ 3225818 w 7467600"/>
              <a:gd name="connsiteY158" fmla="*/ 4411822 h 6858000"/>
              <a:gd name="connsiteX159" fmla="*/ 3129696 w 7467600"/>
              <a:gd name="connsiteY159" fmla="*/ 4360704 h 6858000"/>
              <a:gd name="connsiteX160" fmla="*/ 2814545 w 7467600"/>
              <a:gd name="connsiteY160" fmla="*/ 4282955 h 6858000"/>
              <a:gd name="connsiteX161" fmla="*/ 2305292 w 7467600"/>
              <a:gd name="connsiteY161" fmla="*/ 4219492 h 6858000"/>
              <a:gd name="connsiteX162" fmla="*/ 2626982 w 7467600"/>
              <a:gd name="connsiteY162" fmla="*/ 4206450 h 6858000"/>
              <a:gd name="connsiteX163" fmla="*/ 2490617 w 7467600"/>
              <a:gd name="connsiteY163" fmla="*/ 4206951 h 6858000"/>
              <a:gd name="connsiteX164" fmla="*/ 2819869 w 7467600"/>
              <a:gd name="connsiteY164" fmla="*/ 4252936 h 6858000"/>
              <a:gd name="connsiteX165" fmla="*/ 3143018 w 7467600"/>
              <a:gd name="connsiteY165" fmla="*/ 4332698 h 6858000"/>
              <a:gd name="connsiteX166" fmla="*/ 3241520 w 7467600"/>
              <a:gd name="connsiteY166" fmla="*/ 4385112 h 6858000"/>
              <a:gd name="connsiteX167" fmla="*/ 3374575 w 7467600"/>
              <a:gd name="connsiteY167" fmla="*/ 4451517 h 6858000"/>
              <a:gd name="connsiteX168" fmla="*/ 3505221 w 7467600"/>
              <a:gd name="connsiteY168" fmla="*/ 4480757 h 6858000"/>
              <a:gd name="connsiteX169" fmla="*/ 2626982 w 7467600"/>
              <a:gd name="connsiteY169" fmla="*/ 4206450 h 6858000"/>
              <a:gd name="connsiteX170" fmla="*/ 1310106 w 7467600"/>
              <a:gd name="connsiteY170" fmla="*/ 3943217 h 6858000"/>
              <a:gd name="connsiteX171" fmla="*/ 854994 w 7467600"/>
              <a:gd name="connsiteY171" fmla="*/ 4399136 h 6858000"/>
              <a:gd name="connsiteX172" fmla="*/ 742462 w 7467600"/>
              <a:gd name="connsiteY172" fmla="*/ 4594648 h 6858000"/>
              <a:gd name="connsiteX173" fmla="*/ 820602 w 7467600"/>
              <a:gd name="connsiteY173" fmla="*/ 4485915 h 6858000"/>
              <a:gd name="connsiteX174" fmla="*/ 878295 w 7467600"/>
              <a:gd name="connsiteY174" fmla="*/ 4403594 h 6858000"/>
              <a:gd name="connsiteX175" fmla="*/ 1240607 w 7467600"/>
              <a:gd name="connsiteY175" fmla="*/ 4010401 h 6858000"/>
              <a:gd name="connsiteX176" fmla="*/ 1310106 w 7467600"/>
              <a:gd name="connsiteY176" fmla="*/ 3943217 h 6858000"/>
              <a:gd name="connsiteX177" fmla="*/ 1423113 w 7467600"/>
              <a:gd name="connsiteY177" fmla="*/ 3874565 h 6858000"/>
              <a:gd name="connsiteX178" fmla="*/ 1260565 w 7467600"/>
              <a:gd name="connsiteY178" fmla="*/ 4031982 h 6858000"/>
              <a:gd name="connsiteX179" fmla="*/ 901900 w 7467600"/>
              <a:gd name="connsiteY179" fmla="*/ 4421236 h 6858000"/>
              <a:gd name="connsiteX180" fmla="*/ 845044 w 7467600"/>
              <a:gd name="connsiteY180" fmla="*/ 4502436 h 6858000"/>
              <a:gd name="connsiteX181" fmla="*/ 685926 w 7467600"/>
              <a:gd name="connsiteY181" fmla="*/ 4703069 h 6858000"/>
              <a:gd name="connsiteX182" fmla="*/ 684248 w 7467600"/>
              <a:gd name="connsiteY182" fmla="*/ 4706721 h 6858000"/>
              <a:gd name="connsiteX183" fmla="*/ 1423113 w 7467600"/>
              <a:gd name="connsiteY183" fmla="*/ 3874565 h 6858000"/>
              <a:gd name="connsiteX184" fmla="*/ 3316479 w 7467600"/>
              <a:gd name="connsiteY184" fmla="*/ 3872136 h 6858000"/>
              <a:gd name="connsiteX185" fmla="*/ 3546806 w 7467600"/>
              <a:gd name="connsiteY185" fmla="*/ 4356139 h 6858000"/>
              <a:gd name="connsiteX186" fmla="*/ 3364433 w 7467600"/>
              <a:gd name="connsiteY186" fmla="*/ 3953121 h 6858000"/>
              <a:gd name="connsiteX187" fmla="*/ 3316479 w 7467600"/>
              <a:gd name="connsiteY187" fmla="*/ 3872136 h 6858000"/>
              <a:gd name="connsiteX188" fmla="*/ 3291335 w 7467600"/>
              <a:gd name="connsiteY188" fmla="*/ 3767420 h 6858000"/>
              <a:gd name="connsiteX189" fmla="*/ 3390805 w 7467600"/>
              <a:gd name="connsiteY189" fmla="*/ 3937163 h 6858000"/>
              <a:gd name="connsiteX190" fmla="*/ 3579062 w 7467600"/>
              <a:gd name="connsiteY190" fmla="*/ 4359040 h 6858000"/>
              <a:gd name="connsiteX191" fmla="*/ 3467355 w 7467600"/>
              <a:gd name="connsiteY191" fmla="*/ 3988130 h 6858000"/>
              <a:gd name="connsiteX192" fmla="*/ 3310753 w 7467600"/>
              <a:gd name="connsiteY192" fmla="*/ 3787140 h 6858000"/>
              <a:gd name="connsiteX193" fmla="*/ 3291335 w 7467600"/>
              <a:gd name="connsiteY193" fmla="*/ 3767420 h 6858000"/>
              <a:gd name="connsiteX194" fmla="*/ 1635889 w 7467600"/>
              <a:gd name="connsiteY194" fmla="*/ 3709494 h 6858000"/>
              <a:gd name="connsiteX195" fmla="*/ 1634800 w 7467600"/>
              <a:gd name="connsiteY195" fmla="*/ 3731111 h 6858000"/>
              <a:gd name="connsiteX196" fmla="*/ 1635889 w 7467600"/>
              <a:gd name="connsiteY196" fmla="*/ 3709494 h 6858000"/>
              <a:gd name="connsiteX197" fmla="*/ 1510397 w 7467600"/>
              <a:gd name="connsiteY197" fmla="*/ 3684705 h 6858000"/>
              <a:gd name="connsiteX198" fmla="*/ 1146550 w 7467600"/>
              <a:gd name="connsiteY198" fmla="*/ 3802012 h 6858000"/>
              <a:gd name="connsiteX199" fmla="*/ 698834 w 7467600"/>
              <a:gd name="connsiteY199" fmla="*/ 3952272 h 6858000"/>
              <a:gd name="connsiteX200" fmla="*/ 34256 w 7467600"/>
              <a:gd name="connsiteY200" fmla="*/ 4347603 h 6858000"/>
              <a:gd name="connsiteX201" fmla="*/ 527241 w 7467600"/>
              <a:gd name="connsiteY201" fmla="*/ 4065078 h 6858000"/>
              <a:gd name="connsiteX202" fmla="*/ 1510397 w 7467600"/>
              <a:gd name="connsiteY202" fmla="*/ 3684705 h 6858000"/>
              <a:gd name="connsiteX203" fmla="*/ 1313114 w 7467600"/>
              <a:gd name="connsiteY203" fmla="*/ 3655216 h 6858000"/>
              <a:gd name="connsiteX204" fmla="*/ 1109304 w 7467600"/>
              <a:gd name="connsiteY204" fmla="*/ 3669030 h 6858000"/>
              <a:gd name="connsiteX205" fmla="*/ 8129 w 7467600"/>
              <a:gd name="connsiteY205" fmla="*/ 4330519 h 6858000"/>
              <a:gd name="connsiteX206" fmla="*/ 687572 w 7467600"/>
              <a:gd name="connsiteY206" fmla="*/ 3925629 h 6858000"/>
              <a:gd name="connsiteX207" fmla="*/ 1138365 w 7467600"/>
              <a:gd name="connsiteY207" fmla="*/ 3774515 h 6858000"/>
              <a:gd name="connsiteX208" fmla="*/ 1505579 w 7467600"/>
              <a:gd name="connsiteY208" fmla="*/ 3655526 h 6858000"/>
              <a:gd name="connsiteX209" fmla="*/ 1313114 w 7467600"/>
              <a:gd name="connsiteY209" fmla="*/ 3655216 h 6858000"/>
              <a:gd name="connsiteX210" fmla="*/ 3655073 w 7467600"/>
              <a:gd name="connsiteY210" fmla="*/ 3650884 h 6858000"/>
              <a:gd name="connsiteX211" fmla="*/ 3989938 w 7467600"/>
              <a:gd name="connsiteY211" fmla="*/ 3991685 h 6858000"/>
              <a:gd name="connsiteX212" fmla="*/ 4393907 w 7467600"/>
              <a:gd name="connsiteY212" fmla="*/ 4261258 h 6858000"/>
              <a:gd name="connsiteX213" fmla="*/ 4648051 w 7467600"/>
              <a:gd name="connsiteY213" fmla="*/ 4374051 h 6858000"/>
              <a:gd name="connsiteX214" fmla="*/ 4383389 w 7467600"/>
              <a:gd name="connsiteY214" fmla="*/ 4184369 h 6858000"/>
              <a:gd name="connsiteX215" fmla="*/ 4165508 w 7467600"/>
              <a:gd name="connsiteY215" fmla="*/ 4035196 h 6858000"/>
              <a:gd name="connsiteX216" fmla="*/ 4068162 w 7467600"/>
              <a:gd name="connsiteY216" fmla="*/ 3953394 h 6858000"/>
              <a:gd name="connsiteX217" fmla="*/ 3981416 w 7467600"/>
              <a:gd name="connsiteY217" fmla="*/ 3880482 h 6858000"/>
              <a:gd name="connsiteX218" fmla="*/ 3800147 w 7467600"/>
              <a:gd name="connsiteY218" fmla="*/ 3749872 h 6858000"/>
              <a:gd name="connsiteX219" fmla="*/ 3655073 w 7467600"/>
              <a:gd name="connsiteY219" fmla="*/ 3650884 h 6858000"/>
              <a:gd name="connsiteX220" fmla="*/ 3670252 w 7467600"/>
              <a:gd name="connsiteY220" fmla="*/ 3622798 h 6858000"/>
              <a:gd name="connsiteX221" fmla="*/ 3817258 w 7467600"/>
              <a:gd name="connsiteY221" fmla="*/ 3723577 h 6858000"/>
              <a:gd name="connsiteX222" fmla="*/ 4000461 w 7467600"/>
              <a:gd name="connsiteY222" fmla="*/ 3855966 h 6858000"/>
              <a:gd name="connsiteX223" fmla="*/ 4088180 w 7467600"/>
              <a:gd name="connsiteY223" fmla="*/ 3929774 h 6858000"/>
              <a:gd name="connsiteX224" fmla="*/ 4184555 w 7467600"/>
              <a:gd name="connsiteY224" fmla="*/ 4010683 h 6858000"/>
              <a:gd name="connsiteX225" fmla="*/ 4399563 w 7467600"/>
              <a:gd name="connsiteY225" fmla="*/ 4158106 h 6858000"/>
              <a:gd name="connsiteX226" fmla="*/ 4684469 w 7467600"/>
              <a:gd name="connsiteY226" fmla="*/ 4364680 h 6858000"/>
              <a:gd name="connsiteX227" fmla="*/ 4690271 w 7467600"/>
              <a:gd name="connsiteY227" fmla="*/ 4370034 h 6858000"/>
              <a:gd name="connsiteX228" fmla="*/ 4136093 w 7467600"/>
              <a:gd name="connsiteY228" fmla="*/ 3858466 h 6858000"/>
              <a:gd name="connsiteX229" fmla="*/ 3670252 w 7467600"/>
              <a:gd name="connsiteY229" fmla="*/ 3622798 h 6858000"/>
              <a:gd name="connsiteX230" fmla="*/ 4440129 w 7467600"/>
              <a:gd name="connsiteY230" fmla="*/ 3448571 h 6858000"/>
              <a:gd name="connsiteX231" fmla="*/ 4856525 w 7467600"/>
              <a:gd name="connsiteY231" fmla="*/ 3915351 h 6858000"/>
              <a:gd name="connsiteX232" fmla="*/ 5059055 w 7467600"/>
              <a:gd name="connsiteY232" fmla="*/ 4108918 h 6858000"/>
              <a:gd name="connsiteX233" fmla="*/ 5290070 w 7467600"/>
              <a:gd name="connsiteY233" fmla="*/ 4263619 h 6858000"/>
              <a:gd name="connsiteX234" fmla="*/ 4834991 w 7467600"/>
              <a:gd name="connsiteY234" fmla="*/ 3830985 h 6858000"/>
              <a:gd name="connsiteX235" fmla="*/ 4440129 w 7467600"/>
              <a:gd name="connsiteY235" fmla="*/ 3448571 h 6858000"/>
              <a:gd name="connsiteX236" fmla="*/ 4441737 w 7467600"/>
              <a:gd name="connsiteY236" fmla="*/ 3399734 h 6858000"/>
              <a:gd name="connsiteX237" fmla="*/ 4431236 w 7467600"/>
              <a:gd name="connsiteY237" fmla="*/ 3400954 h 6858000"/>
              <a:gd name="connsiteX238" fmla="*/ 4557150 w 7467600"/>
              <a:gd name="connsiteY238" fmla="*/ 3510023 h 6858000"/>
              <a:gd name="connsiteX239" fmla="*/ 4856936 w 7467600"/>
              <a:gd name="connsiteY239" fmla="*/ 3809146 h 6858000"/>
              <a:gd name="connsiteX240" fmla="*/ 5111996 w 7467600"/>
              <a:gd name="connsiteY240" fmla="*/ 4065759 h 6858000"/>
              <a:gd name="connsiteX241" fmla="*/ 5388878 w 7467600"/>
              <a:gd name="connsiteY241" fmla="*/ 4300185 h 6858000"/>
              <a:gd name="connsiteX242" fmla="*/ 5425556 w 7467600"/>
              <a:gd name="connsiteY242" fmla="*/ 4308967 h 6858000"/>
              <a:gd name="connsiteX243" fmla="*/ 4943646 w 7467600"/>
              <a:gd name="connsiteY243" fmla="*/ 3822916 h 6858000"/>
              <a:gd name="connsiteX244" fmla="*/ 4594837 w 7467600"/>
              <a:gd name="connsiteY244" fmla="*/ 3532274 h 6858000"/>
              <a:gd name="connsiteX245" fmla="*/ 4441737 w 7467600"/>
              <a:gd name="connsiteY245" fmla="*/ 3399734 h 6858000"/>
              <a:gd name="connsiteX246" fmla="*/ 5425834 w 7467600"/>
              <a:gd name="connsiteY246" fmla="*/ 3162785 h 6858000"/>
              <a:gd name="connsiteX247" fmla="*/ 5401644 w 7467600"/>
              <a:gd name="connsiteY247" fmla="*/ 3617847 h 6858000"/>
              <a:gd name="connsiteX248" fmla="*/ 5467256 w 7467600"/>
              <a:gd name="connsiteY248" fmla="*/ 4175494 h 6858000"/>
              <a:gd name="connsiteX249" fmla="*/ 5448069 w 7467600"/>
              <a:gd name="connsiteY249" fmla="*/ 3567554 h 6858000"/>
              <a:gd name="connsiteX250" fmla="*/ 5425834 w 7467600"/>
              <a:gd name="connsiteY250" fmla="*/ 3162785 h 6858000"/>
              <a:gd name="connsiteX251" fmla="*/ 1318687 w 7467600"/>
              <a:gd name="connsiteY251" fmla="*/ 3113840 h 6858000"/>
              <a:gd name="connsiteX252" fmla="*/ 1066793 w 7467600"/>
              <a:gd name="connsiteY252" fmla="*/ 3212171 h 6858000"/>
              <a:gd name="connsiteX253" fmla="*/ 993319 w 7467600"/>
              <a:gd name="connsiteY253" fmla="*/ 3247648 h 6858000"/>
              <a:gd name="connsiteX254" fmla="*/ 853081 w 7467600"/>
              <a:gd name="connsiteY254" fmla="*/ 3312410 h 6858000"/>
              <a:gd name="connsiteX255" fmla="*/ 805957 w 7467600"/>
              <a:gd name="connsiteY255" fmla="*/ 3330443 h 6858000"/>
              <a:gd name="connsiteX256" fmla="*/ 1318687 w 7467600"/>
              <a:gd name="connsiteY256" fmla="*/ 3113840 h 6858000"/>
              <a:gd name="connsiteX257" fmla="*/ 5453702 w 7467600"/>
              <a:gd name="connsiteY257" fmla="*/ 3090882 h 6858000"/>
              <a:gd name="connsiteX258" fmla="*/ 5480135 w 7467600"/>
              <a:gd name="connsiteY258" fmla="*/ 3565802 h 6858000"/>
              <a:gd name="connsiteX259" fmla="*/ 5499023 w 7467600"/>
              <a:gd name="connsiteY259" fmla="*/ 4166310 h 6858000"/>
              <a:gd name="connsiteX260" fmla="*/ 5547022 w 7467600"/>
              <a:gd name="connsiteY260" fmla="*/ 3607838 h 6858000"/>
              <a:gd name="connsiteX261" fmla="*/ 5515964 w 7467600"/>
              <a:gd name="connsiteY261" fmla="*/ 3378541 h 6858000"/>
              <a:gd name="connsiteX262" fmla="*/ 5453702 w 7467600"/>
              <a:gd name="connsiteY262" fmla="*/ 3090882 h 6858000"/>
              <a:gd name="connsiteX263" fmla="*/ 1238695 w 7467600"/>
              <a:gd name="connsiteY263" fmla="*/ 3076820 h 6858000"/>
              <a:gd name="connsiteX264" fmla="*/ 716371 w 7467600"/>
              <a:gd name="connsiteY264" fmla="*/ 3293249 h 6858000"/>
              <a:gd name="connsiteX265" fmla="*/ 579522 w 7467600"/>
              <a:gd name="connsiteY265" fmla="*/ 3371759 h 6858000"/>
              <a:gd name="connsiteX266" fmla="*/ 600288 w 7467600"/>
              <a:gd name="connsiteY266" fmla="*/ 3365555 h 6858000"/>
              <a:gd name="connsiteX267" fmla="*/ 840692 w 7467600"/>
              <a:gd name="connsiteY267" fmla="*/ 3284921 h 6858000"/>
              <a:gd name="connsiteX268" fmla="*/ 979248 w 7467600"/>
              <a:gd name="connsiteY268" fmla="*/ 3221003 h 6858000"/>
              <a:gd name="connsiteX269" fmla="*/ 1053282 w 7467600"/>
              <a:gd name="connsiteY269" fmla="*/ 3185247 h 6858000"/>
              <a:gd name="connsiteX270" fmla="*/ 1320603 w 7467600"/>
              <a:gd name="connsiteY270" fmla="*/ 3081281 h 6858000"/>
              <a:gd name="connsiteX271" fmla="*/ 1238695 w 7467600"/>
              <a:gd name="connsiteY271" fmla="*/ 3076820 h 6858000"/>
              <a:gd name="connsiteX272" fmla="*/ 5425627 w 7467600"/>
              <a:gd name="connsiteY272" fmla="*/ 2954192 h 6858000"/>
              <a:gd name="connsiteX273" fmla="*/ 5470770 w 7467600"/>
              <a:gd name="connsiteY273" fmla="*/ 3005435 h 6858000"/>
              <a:gd name="connsiteX274" fmla="*/ 5519779 w 7467600"/>
              <a:gd name="connsiteY274" fmla="*/ 4359223 h 6858000"/>
              <a:gd name="connsiteX275" fmla="*/ 5520293 w 7467600"/>
              <a:gd name="connsiteY275" fmla="*/ 4360602 h 6858000"/>
              <a:gd name="connsiteX276" fmla="*/ 5767221 w 7467600"/>
              <a:gd name="connsiteY276" fmla="*/ 4665564 h 6858000"/>
              <a:gd name="connsiteX277" fmla="*/ 6937169 w 7467600"/>
              <a:gd name="connsiteY277" fmla="*/ 4815941 h 6858000"/>
              <a:gd name="connsiteX278" fmla="*/ 6953922 w 7467600"/>
              <a:gd name="connsiteY278" fmla="*/ 4890068 h 6858000"/>
              <a:gd name="connsiteX279" fmla="*/ 6071359 w 7467600"/>
              <a:gd name="connsiteY279" fmla="*/ 4770770 h 6858000"/>
              <a:gd name="connsiteX280" fmla="*/ 6038839 w 7467600"/>
              <a:gd name="connsiteY280" fmla="*/ 4764474 h 6858000"/>
              <a:gd name="connsiteX281" fmla="*/ 6038706 w 7467600"/>
              <a:gd name="connsiteY281" fmla="*/ 4763847 h 6858000"/>
              <a:gd name="connsiteX282" fmla="*/ 6037784 w 7467600"/>
              <a:gd name="connsiteY282" fmla="*/ 4764270 h 6858000"/>
              <a:gd name="connsiteX283" fmla="*/ 6038839 w 7467600"/>
              <a:gd name="connsiteY283" fmla="*/ 4764474 h 6858000"/>
              <a:gd name="connsiteX284" fmla="*/ 6040338 w 7467600"/>
              <a:gd name="connsiteY284" fmla="*/ 4771418 h 6858000"/>
              <a:gd name="connsiteX285" fmla="*/ 6024488 w 7467600"/>
              <a:gd name="connsiteY285" fmla="*/ 4809903 h 6858000"/>
              <a:gd name="connsiteX286" fmla="*/ 5599771 w 7467600"/>
              <a:gd name="connsiteY286" fmla="*/ 5509652 h 6858000"/>
              <a:gd name="connsiteX287" fmla="*/ 5548843 w 7467600"/>
              <a:gd name="connsiteY287" fmla="*/ 5563845 h 6858000"/>
              <a:gd name="connsiteX288" fmla="*/ 5940952 w 7467600"/>
              <a:gd name="connsiteY288" fmla="*/ 6250028 h 6858000"/>
              <a:gd name="connsiteX289" fmla="*/ 6043441 w 7467600"/>
              <a:gd name="connsiteY289" fmla="*/ 6665847 h 6858000"/>
              <a:gd name="connsiteX290" fmla="*/ 6093432 w 7467600"/>
              <a:gd name="connsiteY290" fmla="*/ 6858000 h 6858000"/>
              <a:gd name="connsiteX291" fmla="*/ 6034344 w 7467600"/>
              <a:gd name="connsiteY291" fmla="*/ 6858000 h 6858000"/>
              <a:gd name="connsiteX292" fmla="*/ 6026679 w 7467600"/>
              <a:gd name="connsiteY292" fmla="*/ 6836959 h 6858000"/>
              <a:gd name="connsiteX293" fmla="*/ 5800441 w 7467600"/>
              <a:gd name="connsiteY293" fmla="*/ 6335286 h 6858000"/>
              <a:gd name="connsiteX294" fmla="*/ 5526562 w 7467600"/>
              <a:gd name="connsiteY294" fmla="*/ 5705388 h 6858000"/>
              <a:gd name="connsiteX295" fmla="*/ 5519640 w 7467600"/>
              <a:gd name="connsiteY295" fmla="*/ 5683774 h 6858000"/>
              <a:gd name="connsiteX296" fmla="*/ 5844559 w 7467600"/>
              <a:gd name="connsiteY296" fmla="*/ 6553349 h 6858000"/>
              <a:gd name="connsiteX297" fmla="*/ 5975994 w 7467600"/>
              <a:gd name="connsiteY297" fmla="*/ 6858000 h 6858000"/>
              <a:gd name="connsiteX298" fmla="*/ 5898547 w 7467600"/>
              <a:gd name="connsiteY298" fmla="*/ 6858000 h 6858000"/>
              <a:gd name="connsiteX299" fmla="*/ 5682041 w 7467600"/>
              <a:gd name="connsiteY299" fmla="*/ 6355860 h 6858000"/>
              <a:gd name="connsiteX300" fmla="*/ 5461758 w 7467600"/>
              <a:gd name="connsiteY300" fmla="*/ 5820220 h 6858000"/>
              <a:gd name="connsiteX301" fmla="*/ 5237282 w 7467600"/>
              <a:gd name="connsiteY301" fmla="*/ 6579086 h 6858000"/>
              <a:gd name="connsiteX302" fmla="*/ 5115009 w 7467600"/>
              <a:gd name="connsiteY302" fmla="*/ 6858000 h 6858000"/>
              <a:gd name="connsiteX303" fmla="*/ 5028074 w 7467600"/>
              <a:gd name="connsiteY303" fmla="*/ 6858000 h 6858000"/>
              <a:gd name="connsiteX304" fmla="*/ 5079508 w 7467600"/>
              <a:gd name="connsiteY304" fmla="*/ 6749074 h 6858000"/>
              <a:gd name="connsiteX305" fmla="*/ 5371846 w 7467600"/>
              <a:gd name="connsiteY305" fmla="*/ 5924413 h 6858000"/>
              <a:gd name="connsiteX306" fmla="*/ 5270512 w 7467600"/>
              <a:gd name="connsiteY306" fmla="*/ 6138975 h 6858000"/>
              <a:gd name="connsiteX307" fmla="*/ 5062409 w 7467600"/>
              <a:gd name="connsiteY307" fmla="*/ 6653544 h 6858000"/>
              <a:gd name="connsiteX308" fmla="*/ 5036628 w 7467600"/>
              <a:gd name="connsiteY308" fmla="*/ 6754247 h 6858000"/>
              <a:gd name="connsiteX309" fmla="*/ 5009112 w 7467600"/>
              <a:gd name="connsiteY309" fmla="*/ 6858000 h 6858000"/>
              <a:gd name="connsiteX310" fmla="*/ 4976679 w 7467600"/>
              <a:gd name="connsiteY310" fmla="*/ 6858000 h 6858000"/>
              <a:gd name="connsiteX311" fmla="*/ 5006537 w 7467600"/>
              <a:gd name="connsiteY311" fmla="*/ 6747068 h 6858000"/>
              <a:gd name="connsiteX312" fmla="*/ 5032723 w 7467600"/>
              <a:gd name="connsiteY312" fmla="*/ 6644957 h 6858000"/>
              <a:gd name="connsiteX313" fmla="*/ 5242949 w 7467600"/>
              <a:gd name="connsiteY313" fmla="*/ 6125175 h 6858000"/>
              <a:gd name="connsiteX314" fmla="*/ 5286321 w 7467600"/>
              <a:gd name="connsiteY314" fmla="*/ 6033555 h 6858000"/>
              <a:gd name="connsiteX315" fmla="*/ 5008210 w 7467600"/>
              <a:gd name="connsiteY315" fmla="*/ 6649194 h 6858000"/>
              <a:gd name="connsiteX316" fmla="*/ 4986321 w 7467600"/>
              <a:gd name="connsiteY316" fmla="*/ 6765687 h 6858000"/>
              <a:gd name="connsiteX317" fmla="*/ 4973474 w 7467600"/>
              <a:gd name="connsiteY317" fmla="*/ 6858000 h 6858000"/>
              <a:gd name="connsiteX318" fmla="*/ 4907178 w 7467600"/>
              <a:gd name="connsiteY318" fmla="*/ 6858000 h 6858000"/>
              <a:gd name="connsiteX319" fmla="*/ 4910810 w 7467600"/>
              <a:gd name="connsiteY319" fmla="*/ 6829660 h 6858000"/>
              <a:gd name="connsiteX320" fmla="*/ 4987461 w 7467600"/>
              <a:gd name="connsiteY320" fmla="*/ 6432994 h 6858000"/>
              <a:gd name="connsiteX321" fmla="*/ 5179262 w 7467600"/>
              <a:gd name="connsiteY321" fmla="*/ 6035044 h 6858000"/>
              <a:gd name="connsiteX322" fmla="*/ 4689678 w 7467600"/>
              <a:gd name="connsiteY322" fmla="*/ 6440241 h 6858000"/>
              <a:gd name="connsiteX323" fmla="*/ 4477543 w 7467600"/>
              <a:gd name="connsiteY323" fmla="*/ 6674836 h 6858000"/>
              <a:gd name="connsiteX324" fmla="*/ 4329957 w 7467600"/>
              <a:gd name="connsiteY324" fmla="*/ 6858000 h 6858000"/>
              <a:gd name="connsiteX325" fmla="*/ 4218595 w 7467600"/>
              <a:gd name="connsiteY325" fmla="*/ 6858000 h 6858000"/>
              <a:gd name="connsiteX326" fmla="*/ 4368888 w 7467600"/>
              <a:gd name="connsiteY326" fmla="*/ 6668412 h 6858000"/>
              <a:gd name="connsiteX327" fmla="*/ 4563091 w 7467600"/>
              <a:gd name="connsiteY327" fmla="*/ 6442508 h 6858000"/>
              <a:gd name="connsiteX328" fmla="*/ 5387324 w 7467600"/>
              <a:gd name="connsiteY328" fmla="*/ 5705830 h 6858000"/>
              <a:gd name="connsiteX329" fmla="*/ 5073620 w 7467600"/>
              <a:gd name="connsiteY329" fmla="*/ 5955437 h 6858000"/>
              <a:gd name="connsiteX330" fmla="*/ 4689789 w 7467600"/>
              <a:gd name="connsiteY330" fmla="*/ 6268382 h 6858000"/>
              <a:gd name="connsiteX331" fmla="*/ 4418722 w 7467600"/>
              <a:gd name="connsiteY331" fmla="*/ 6570886 h 6858000"/>
              <a:gd name="connsiteX332" fmla="*/ 4214944 w 7467600"/>
              <a:gd name="connsiteY332" fmla="*/ 6858000 h 6858000"/>
              <a:gd name="connsiteX333" fmla="*/ 4177898 w 7467600"/>
              <a:gd name="connsiteY333" fmla="*/ 6858000 h 6858000"/>
              <a:gd name="connsiteX334" fmla="*/ 4391597 w 7467600"/>
              <a:gd name="connsiteY334" fmla="*/ 6556370 h 6858000"/>
              <a:gd name="connsiteX335" fmla="*/ 4668889 w 7467600"/>
              <a:gd name="connsiteY335" fmla="*/ 6246399 h 6858000"/>
              <a:gd name="connsiteX336" fmla="*/ 5055427 w 7467600"/>
              <a:gd name="connsiteY336" fmla="*/ 5931476 h 6858000"/>
              <a:gd name="connsiteX337" fmla="*/ 5371814 w 7467600"/>
              <a:gd name="connsiteY337" fmla="*/ 5678975 h 6858000"/>
              <a:gd name="connsiteX338" fmla="*/ 4987918 w 7467600"/>
              <a:gd name="connsiteY338" fmla="*/ 5838701 h 6858000"/>
              <a:gd name="connsiteX339" fmla="*/ 4317146 w 7467600"/>
              <a:gd name="connsiteY339" fmla="*/ 6587716 h 6858000"/>
              <a:gd name="connsiteX340" fmla="*/ 4171627 w 7467600"/>
              <a:gd name="connsiteY340" fmla="*/ 6858000 h 6858000"/>
              <a:gd name="connsiteX341" fmla="*/ 4081585 w 7467600"/>
              <a:gd name="connsiteY341" fmla="*/ 6858000 h 6858000"/>
              <a:gd name="connsiteX342" fmla="*/ 4238603 w 7467600"/>
              <a:gd name="connsiteY342" fmla="*/ 6559341 h 6858000"/>
              <a:gd name="connsiteX343" fmla="*/ 4778333 w 7467600"/>
              <a:gd name="connsiteY343" fmla="*/ 5873626 h 6858000"/>
              <a:gd name="connsiteX344" fmla="*/ 5414185 w 7467600"/>
              <a:gd name="connsiteY344" fmla="*/ 5573882 h 6858000"/>
              <a:gd name="connsiteX345" fmla="*/ 5959648 w 7467600"/>
              <a:gd name="connsiteY345" fmla="*/ 4760797 h 6858000"/>
              <a:gd name="connsiteX346" fmla="*/ 5355019 w 7467600"/>
              <a:gd name="connsiteY346" fmla="*/ 4734672 h 6858000"/>
              <a:gd name="connsiteX347" fmla="*/ 5083565 w 7467600"/>
              <a:gd name="connsiteY347" fmla="*/ 5179121 h 6858000"/>
              <a:gd name="connsiteX348" fmla="*/ 4713577 w 7467600"/>
              <a:gd name="connsiteY348" fmla="*/ 5616803 h 6858000"/>
              <a:gd name="connsiteX349" fmla="*/ 3989559 w 7467600"/>
              <a:gd name="connsiteY349" fmla="*/ 6145945 h 6858000"/>
              <a:gd name="connsiteX350" fmla="*/ 3939824 w 7467600"/>
              <a:gd name="connsiteY350" fmla="*/ 6066900 h 6858000"/>
              <a:gd name="connsiteX351" fmla="*/ 4584537 w 7467600"/>
              <a:gd name="connsiteY351" fmla="*/ 5324826 h 6858000"/>
              <a:gd name="connsiteX352" fmla="*/ 5037105 w 7467600"/>
              <a:gd name="connsiteY352" fmla="*/ 5088765 h 6858000"/>
              <a:gd name="connsiteX353" fmla="*/ 5039930 w 7467600"/>
              <a:gd name="connsiteY353" fmla="*/ 5089585 h 6858000"/>
              <a:gd name="connsiteX354" fmla="*/ 5263764 w 7467600"/>
              <a:gd name="connsiteY354" fmla="*/ 4735525 h 6858000"/>
              <a:gd name="connsiteX355" fmla="*/ 4086300 w 7467600"/>
              <a:gd name="connsiteY355" fmla="*/ 4884599 h 6858000"/>
              <a:gd name="connsiteX356" fmla="*/ 4085485 w 7467600"/>
              <a:gd name="connsiteY356" fmla="*/ 4899070 h 6858000"/>
              <a:gd name="connsiteX357" fmla="*/ 3871915 w 7467600"/>
              <a:gd name="connsiteY357" fmla="*/ 5253645 h 6858000"/>
              <a:gd name="connsiteX358" fmla="*/ 3799374 w 7467600"/>
              <a:gd name="connsiteY358" fmla="*/ 5466127 h 6858000"/>
              <a:gd name="connsiteX359" fmla="*/ 3498850 w 7467600"/>
              <a:gd name="connsiteY359" fmla="*/ 6661888 h 6858000"/>
              <a:gd name="connsiteX360" fmla="*/ 3399216 w 7467600"/>
              <a:gd name="connsiteY360" fmla="*/ 6858000 h 6858000"/>
              <a:gd name="connsiteX361" fmla="*/ 3303688 w 7467600"/>
              <a:gd name="connsiteY361" fmla="*/ 6858000 h 6858000"/>
              <a:gd name="connsiteX362" fmla="*/ 3391774 w 7467600"/>
              <a:gd name="connsiteY362" fmla="*/ 6697181 h 6858000"/>
              <a:gd name="connsiteX363" fmla="*/ 3735540 w 7467600"/>
              <a:gd name="connsiteY363" fmla="*/ 5546923 h 6858000"/>
              <a:gd name="connsiteX364" fmla="*/ 3729438 w 7467600"/>
              <a:gd name="connsiteY364" fmla="*/ 5569058 h 6858000"/>
              <a:gd name="connsiteX365" fmla="*/ 3707782 w 7467600"/>
              <a:gd name="connsiteY365" fmla="*/ 5644908 h 6858000"/>
              <a:gd name="connsiteX366" fmla="*/ 3583827 w 7467600"/>
              <a:gd name="connsiteY366" fmla="*/ 6039215 h 6858000"/>
              <a:gd name="connsiteX367" fmla="*/ 3547861 w 7467600"/>
              <a:gd name="connsiteY367" fmla="*/ 6129609 h 6858000"/>
              <a:gd name="connsiteX368" fmla="*/ 3490905 w 7467600"/>
              <a:gd name="connsiteY368" fmla="*/ 6277660 h 6858000"/>
              <a:gd name="connsiteX369" fmla="*/ 3455859 w 7467600"/>
              <a:gd name="connsiteY369" fmla="*/ 6391301 h 6858000"/>
              <a:gd name="connsiteX370" fmla="*/ 3429112 w 7467600"/>
              <a:gd name="connsiteY370" fmla="*/ 6479469 h 6858000"/>
              <a:gd name="connsiteX371" fmla="*/ 3304862 w 7467600"/>
              <a:gd name="connsiteY371" fmla="*/ 6796476 h 6858000"/>
              <a:gd name="connsiteX372" fmla="*/ 3276071 w 7467600"/>
              <a:gd name="connsiteY372" fmla="*/ 6858000 h 6858000"/>
              <a:gd name="connsiteX373" fmla="*/ 3240805 w 7467600"/>
              <a:gd name="connsiteY373" fmla="*/ 6858000 h 6858000"/>
              <a:gd name="connsiteX374" fmla="*/ 3275917 w 7467600"/>
              <a:gd name="connsiteY374" fmla="*/ 6783192 h 6858000"/>
              <a:gd name="connsiteX375" fmla="*/ 3399358 w 7467600"/>
              <a:gd name="connsiteY375" fmla="*/ 6469011 h 6858000"/>
              <a:gd name="connsiteX376" fmla="*/ 3425650 w 7467600"/>
              <a:gd name="connsiteY376" fmla="*/ 6381333 h 6858000"/>
              <a:gd name="connsiteX377" fmla="*/ 3460661 w 7467600"/>
              <a:gd name="connsiteY377" fmla="*/ 6266763 h 6858000"/>
              <a:gd name="connsiteX378" fmla="*/ 3518021 w 7467600"/>
              <a:gd name="connsiteY378" fmla="*/ 6117298 h 6858000"/>
              <a:gd name="connsiteX379" fmla="*/ 3554035 w 7467600"/>
              <a:gd name="connsiteY379" fmla="*/ 6027832 h 6858000"/>
              <a:gd name="connsiteX380" fmla="*/ 3677174 w 7467600"/>
              <a:gd name="connsiteY380" fmla="*/ 5636351 h 6858000"/>
              <a:gd name="connsiteX381" fmla="*/ 3698819 w 7467600"/>
              <a:gd name="connsiteY381" fmla="*/ 5560503 h 6858000"/>
              <a:gd name="connsiteX382" fmla="*/ 3702094 w 7467600"/>
              <a:gd name="connsiteY382" fmla="*/ 5549194 h 6858000"/>
              <a:gd name="connsiteX383" fmla="*/ 3398355 w 7467600"/>
              <a:gd name="connsiteY383" fmla="*/ 6094603 h 6858000"/>
              <a:gd name="connsiteX384" fmla="*/ 3193941 w 7467600"/>
              <a:gd name="connsiteY384" fmla="*/ 6798775 h 6858000"/>
              <a:gd name="connsiteX385" fmla="*/ 3184140 w 7467600"/>
              <a:gd name="connsiteY385" fmla="*/ 6858000 h 6858000"/>
              <a:gd name="connsiteX386" fmla="*/ 3099978 w 7467600"/>
              <a:gd name="connsiteY386" fmla="*/ 6858000 h 6858000"/>
              <a:gd name="connsiteX387" fmla="*/ 3101556 w 7467600"/>
              <a:gd name="connsiteY387" fmla="*/ 6843337 h 6858000"/>
              <a:gd name="connsiteX388" fmla="*/ 3370162 w 7467600"/>
              <a:gd name="connsiteY388" fmla="*/ 5785550 h 6858000"/>
              <a:gd name="connsiteX389" fmla="*/ 3746477 w 7467600"/>
              <a:gd name="connsiteY389" fmla="*/ 5377889 h 6858000"/>
              <a:gd name="connsiteX390" fmla="*/ 3863399 w 7467600"/>
              <a:gd name="connsiteY390" fmla="*/ 5087257 h 6858000"/>
              <a:gd name="connsiteX391" fmla="*/ 3968712 w 7467600"/>
              <a:gd name="connsiteY391" fmla="*/ 4913989 h 6858000"/>
              <a:gd name="connsiteX392" fmla="*/ 2792390 w 7467600"/>
              <a:gd name="connsiteY392" fmla="*/ 5382974 h 6858000"/>
              <a:gd name="connsiteX393" fmla="*/ 2714982 w 7467600"/>
              <a:gd name="connsiteY393" fmla="*/ 5427051 h 6858000"/>
              <a:gd name="connsiteX394" fmla="*/ 2813361 w 7467600"/>
              <a:gd name="connsiteY394" fmla="*/ 6023912 h 6858000"/>
              <a:gd name="connsiteX395" fmla="*/ 2688430 w 7467600"/>
              <a:gd name="connsiteY395" fmla="*/ 6801564 h 6858000"/>
              <a:gd name="connsiteX396" fmla="*/ 2629626 w 7467600"/>
              <a:gd name="connsiteY396" fmla="*/ 6763394 h 6858000"/>
              <a:gd name="connsiteX397" fmla="*/ 2565328 w 7467600"/>
              <a:gd name="connsiteY397" fmla="*/ 5516399 h 6858000"/>
              <a:gd name="connsiteX398" fmla="*/ 1922999 w 7467600"/>
              <a:gd name="connsiteY398" fmla="*/ 5980343 h 6858000"/>
              <a:gd name="connsiteX399" fmla="*/ 1950261 w 7467600"/>
              <a:gd name="connsiteY399" fmla="*/ 6405858 h 6858000"/>
              <a:gd name="connsiteX400" fmla="*/ 2365554 w 7467600"/>
              <a:gd name="connsiteY400" fmla="*/ 6759107 h 6858000"/>
              <a:gd name="connsiteX401" fmla="*/ 2424142 w 7467600"/>
              <a:gd name="connsiteY401" fmla="*/ 6858000 h 6858000"/>
              <a:gd name="connsiteX402" fmla="*/ 2395994 w 7467600"/>
              <a:gd name="connsiteY402" fmla="*/ 6858000 h 6858000"/>
              <a:gd name="connsiteX403" fmla="*/ 2392863 w 7467600"/>
              <a:gd name="connsiteY403" fmla="*/ 6852964 h 6858000"/>
              <a:gd name="connsiteX404" fmla="*/ 2017589 w 7467600"/>
              <a:gd name="connsiteY404" fmla="*/ 6493982 h 6858000"/>
              <a:gd name="connsiteX405" fmla="*/ 2147336 w 7467600"/>
              <a:gd name="connsiteY405" fmla="*/ 6594052 h 6858000"/>
              <a:gd name="connsiteX406" fmla="*/ 2207047 w 7467600"/>
              <a:gd name="connsiteY406" fmla="*/ 6654540 h 6858000"/>
              <a:gd name="connsiteX407" fmla="*/ 2299106 w 7467600"/>
              <a:gd name="connsiteY407" fmla="*/ 6778931 h 6858000"/>
              <a:gd name="connsiteX408" fmla="*/ 2314430 w 7467600"/>
              <a:gd name="connsiteY408" fmla="*/ 6801144 h 6858000"/>
              <a:gd name="connsiteX409" fmla="*/ 2352406 w 7467600"/>
              <a:gd name="connsiteY409" fmla="*/ 6858000 h 6858000"/>
              <a:gd name="connsiteX410" fmla="*/ 2314492 w 7467600"/>
              <a:gd name="connsiteY410" fmla="*/ 6858000 h 6858000"/>
              <a:gd name="connsiteX411" fmla="*/ 2288095 w 7467600"/>
              <a:gd name="connsiteY411" fmla="*/ 6818030 h 6858000"/>
              <a:gd name="connsiteX412" fmla="*/ 2272768 w 7467600"/>
              <a:gd name="connsiteY412" fmla="*/ 6795822 h 6858000"/>
              <a:gd name="connsiteX413" fmla="*/ 2182715 w 7467600"/>
              <a:gd name="connsiteY413" fmla="*/ 6675071 h 6858000"/>
              <a:gd name="connsiteX414" fmla="*/ 2032061 w 7467600"/>
              <a:gd name="connsiteY414" fmla="*/ 6541380 h 6858000"/>
              <a:gd name="connsiteX415" fmla="*/ 2257220 w 7467600"/>
              <a:gd name="connsiteY415" fmla="*/ 6826257 h 6858000"/>
              <a:gd name="connsiteX416" fmla="*/ 2281324 w 7467600"/>
              <a:gd name="connsiteY416" fmla="*/ 6858000 h 6858000"/>
              <a:gd name="connsiteX417" fmla="*/ 2242860 w 7467600"/>
              <a:gd name="connsiteY417" fmla="*/ 6858000 h 6858000"/>
              <a:gd name="connsiteX418" fmla="*/ 2232818 w 7467600"/>
              <a:gd name="connsiteY418" fmla="*/ 6844926 h 6858000"/>
              <a:gd name="connsiteX419" fmla="*/ 1990172 w 7467600"/>
              <a:gd name="connsiteY419" fmla="*/ 6542121 h 6858000"/>
              <a:gd name="connsiteX420" fmla="*/ 2124090 w 7467600"/>
              <a:gd name="connsiteY420" fmla="*/ 6761017 h 6858000"/>
              <a:gd name="connsiteX421" fmla="*/ 2200380 w 7467600"/>
              <a:gd name="connsiteY421" fmla="*/ 6858000 h 6858000"/>
              <a:gd name="connsiteX422" fmla="*/ 2147507 w 7467600"/>
              <a:gd name="connsiteY422" fmla="*/ 6858000 h 6858000"/>
              <a:gd name="connsiteX423" fmla="*/ 2070668 w 7467600"/>
              <a:gd name="connsiteY423" fmla="*/ 6761520 h 6858000"/>
              <a:gd name="connsiteX424" fmla="*/ 1975142 w 7467600"/>
              <a:gd name="connsiteY424" fmla="*/ 6585570 h 6858000"/>
              <a:gd name="connsiteX425" fmla="*/ 2050035 w 7467600"/>
              <a:gd name="connsiteY425" fmla="*/ 6813345 h 6858000"/>
              <a:gd name="connsiteX426" fmla="*/ 2063025 w 7467600"/>
              <a:gd name="connsiteY426" fmla="*/ 6858000 h 6858000"/>
              <a:gd name="connsiteX427" fmla="*/ 2021675 w 7467600"/>
              <a:gd name="connsiteY427" fmla="*/ 6858000 h 6858000"/>
              <a:gd name="connsiteX428" fmla="*/ 2019308 w 7467600"/>
              <a:gd name="connsiteY428" fmla="*/ 6847118 h 6858000"/>
              <a:gd name="connsiteX429" fmla="*/ 1938835 w 7467600"/>
              <a:gd name="connsiteY429" fmla="*/ 6551160 h 6858000"/>
              <a:gd name="connsiteX430" fmla="*/ 1953230 w 7467600"/>
              <a:gd name="connsiteY430" fmla="*/ 6759699 h 6858000"/>
              <a:gd name="connsiteX431" fmla="*/ 1956763 w 7467600"/>
              <a:gd name="connsiteY431" fmla="*/ 6778191 h 6858000"/>
              <a:gd name="connsiteX432" fmla="*/ 1967925 w 7467600"/>
              <a:gd name="connsiteY432" fmla="*/ 6858000 h 6858000"/>
              <a:gd name="connsiteX433" fmla="*/ 1936622 w 7467600"/>
              <a:gd name="connsiteY433" fmla="*/ 6858000 h 6858000"/>
              <a:gd name="connsiteX434" fmla="*/ 1926261 w 7467600"/>
              <a:gd name="connsiteY434" fmla="*/ 6784064 h 6858000"/>
              <a:gd name="connsiteX435" fmla="*/ 1922724 w 7467600"/>
              <a:gd name="connsiteY435" fmla="*/ 6765577 h 6858000"/>
              <a:gd name="connsiteX436" fmla="*/ 1904650 w 7467600"/>
              <a:gd name="connsiteY436" fmla="*/ 6639616 h 6858000"/>
              <a:gd name="connsiteX437" fmla="*/ 1885273 w 7467600"/>
              <a:gd name="connsiteY437" fmla="*/ 6858000 h 6858000"/>
              <a:gd name="connsiteX438" fmla="*/ 1854363 w 7467600"/>
              <a:gd name="connsiteY438" fmla="*/ 6858000 h 6858000"/>
              <a:gd name="connsiteX439" fmla="*/ 1880391 w 7467600"/>
              <a:gd name="connsiteY439" fmla="*/ 6603796 h 6858000"/>
              <a:gd name="connsiteX440" fmla="*/ 1818273 w 7467600"/>
              <a:gd name="connsiteY440" fmla="*/ 6715729 h 6858000"/>
              <a:gd name="connsiteX441" fmla="*/ 1794691 w 7467600"/>
              <a:gd name="connsiteY441" fmla="*/ 6843239 h 6858000"/>
              <a:gd name="connsiteX442" fmla="*/ 1794914 w 7467600"/>
              <a:gd name="connsiteY442" fmla="*/ 6858000 h 6858000"/>
              <a:gd name="connsiteX443" fmla="*/ 1746128 w 7467600"/>
              <a:gd name="connsiteY443" fmla="*/ 6858000 h 6858000"/>
              <a:gd name="connsiteX444" fmla="*/ 1753934 w 7467600"/>
              <a:gd name="connsiteY444" fmla="*/ 6724796 h 6858000"/>
              <a:gd name="connsiteX445" fmla="*/ 1792053 w 7467600"/>
              <a:gd name="connsiteY445" fmla="*/ 6572396 h 6858000"/>
              <a:gd name="connsiteX446" fmla="*/ 1862248 w 7467600"/>
              <a:gd name="connsiteY446" fmla="*/ 6266397 h 6858000"/>
              <a:gd name="connsiteX447" fmla="*/ 1862250 w 7467600"/>
              <a:gd name="connsiteY447" fmla="*/ 6033531 h 6858000"/>
              <a:gd name="connsiteX448" fmla="*/ 1211999 w 7467600"/>
              <a:gd name="connsiteY448" fmla="*/ 6683610 h 6858000"/>
              <a:gd name="connsiteX449" fmla="*/ 1213266 w 7467600"/>
              <a:gd name="connsiteY449" fmla="*/ 6691947 h 6858000"/>
              <a:gd name="connsiteX450" fmla="*/ 1203370 w 7467600"/>
              <a:gd name="connsiteY450" fmla="*/ 6850676 h 6858000"/>
              <a:gd name="connsiteX451" fmla="*/ 1203671 w 7467600"/>
              <a:gd name="connsiteY451" fmla="*/ 6858000 h 6858000"/>
              <a:gd name="connsiteX452" fmla="*/ 1143180 w 7467600"/>
              <a:gd name="connsiteY452" fmla="*/ 6858000 h 6858000"/>
              <a:gd name="connsiteX453" fmla="*/ 1142176 w 7467600"/>
              <a:gd name="connsiteY453" fmla="*/ 6766045 h 6858000"/>
              <a:gd name="connsiteX454" fmla="*/ 1067484 w 7467600"/>
              <a:gd name="connsiteY454" fmla="*/ 6858000 h 6858000"/>
              <a:gd name="connsiteX455" fmla="*/ 953928 w 7467600"/>
              <a:gd name="connsiteY455" fmla="*/ 6858000 h 6858000"/>
              <a:gd name="connsiteX456" fmla="*/ 959715 w 7467600"/>
              <a:gd name="connsiteY456" fmla="*/ 6850185 h 6858000"/>
              <a:gd name="connsiteX457" fmla="*/ 1483788 w 7467600"/>
              <a:gd name="connsiteY457" fmla="*/ 6259174 h 6858000"/>
              <a:gd name="connsiteX458" fmla="*/ 1100671 w 7467600"/>
              <a:gd name="connsiteY458" fmla="*/ 6252137 h 6858000"/>
              <a:gd name="connsiteX459" fmla="*/ 1090144 w 7467600"/>
              <a:gd name="connsiteY459" fmla="*/ 6256748 h 6858000"/>
              <a:gd name="connsiteX460" fmla="*/ 1095872 w 7467600"/>
              <a:gd name="connsiteY460" fmla="*/ 6271892 h 6858000"/>
              <a:gd name="connsiteX461" fmla="*/ 262785 w 7467600"/>
              <a:gd name="connsiteY461" fmla="*/ 6845450 h 6858000"/>
              <a:gd name="connsiteX462" fmla="*/ 209968 w 7467600"/>
              <a:gd name="connsiteY462" fmla="*/ 6770713 h 6858000"/>
              <a:gd name="connsiteX463" fmla="*/ 873460 w 7467600"/>
              <a:gd name="connsiteY463" fmla="*/ 6253768 h 6858000"/>
              <a:gd name="connsiteX464" fmla="*/ 192686 w 7467600"/>
              <a:gd name="connsiteY464" fmla="*/ 5849257 h 6858000"/>
              <a:gd name="connsiteX465" fmla="*/ 4696 w 7467600"/>
              <a:gd name="connsiteY465" fmla="*/ 5697668 h 6858000"/>
              <a:gd name="connsiteX466" fmla="*/ 0 w 7467600"/>
              <a:gd name="connsiteY466" fmla="*/ 5689984 h 6858000"/>
              <a:gd name="connsiteX467" fmla="*/ 0 w 7467600"/>
              <a:gd name="connsiteY467" fmla="*/ 5513472 h 6858000"/>
              <a:gd name="connsiteX468" fmla="*/ 174101 w 7467600"/>
              <a:gd name="connsiteY468" fmla="*/ 5620277 h 6858000"/>
              <a:gd name="connsiteX469" fmla="*/ 891800 w 7467600"/>
              <a:gd name="connsiteY469" fmla="*/ 6036935 h 6858000"/>
              <a:gd name="connsiteX470" fmla="*/ 1072219 w 7467600"/>
              <a:gd name="connsiteY470" fmla="*/ 6169443 h 6858000"/>
              <a:gd name="connsiteX471" fmla="*/ 1074117 w 7467600"/>
              <a:gd name="connsiteY471" fmla="*/ 6170301 h 6858000"/>
              <a:gd name="connsiteX472" fmla="*/ 1083114 w 7467600"/>
              <a:gd name="connsiteY472" fmla="*/ 6174131 h 6858000"/>
              <a:gd name="connsiteX473" fmla="*/ 1543010 w 7467600"/>
              <a:gd name="connsiteY473" fmla="*/ 6191140 h 6858000"/>
              <a:gd name="connsiteX474" fmla="*/ 1551080 w 7467600"/>
              <a:gd name="connsiteY474" fmla="*/ 6195006 h 6858000"/>
              <a:gd name="connsiteX475" fmla="*/ 2345443 w 7467600"/>
              <a:gd name="connsiteY475" fmla="*/ 5549882 h 6858000"/>
              <a:gd name="connsiteX476" fmla="*/ 1721499 w 7467600"/>
              <a:gd name="connsiteY476" fmla="*/ 5599969 h 6858000"/>
              <a:gd name="connsiteX477" fmla="*/ 767716 w 7467600"/>
              <a:gd name="connsiteY477" fmla="*/ 5472768 h 6858000"/>
              <a:gd name="connsiteX478" fmla="*/ 722147 w 7467600"/>
              <a:gd name="connsiteY478" fmla="*/ 5393091 h 6858000"/>
              <a:gd name="connsiteX479" fmla="*/ 1485552 w 7467600"/>
              <a:gd name="connsiteY479" fmla="*/ 5313202 h 6858000"/>
              <a:gd name="connsiteX480" fmla="*/ 2143004 w 7467600"/>
              <a:gd name="connsiteY480" fmla="*/ 5402420 h 6858000"/>
              <a:gd name="connsiteX481" fmla="*/ 1933391 w 7467600"/>
              <a:gd name="connsiteY481" fmla="*/ 5156971 h 6858000"/>
              <a:gd name="connsiteX482" fmla="*/ 1827118 w 7467600"/>
              <a:gd name="connsiteY482" fmla="*/ 4968410 h 6858000"/>
              <a:gd name="connsiteX483" fmla="*/ 1837349 w 7467600"/>
              <a:gd name="connsiteY483" fmla="*/ 4956357 h 6858000"/>
              <a:gd name="connsiteX484" fmla="*/ 2162835 w 7467600"/>
              <a:gd name="connsiteY484" fmla="*/ 5187853 h 6858000"/>
              <a:gd name="connsiteX485" fmla="*/ 2257167 w 7467600"/>
              <a:gd name="connsiteY485" fmla="*/ 5462123 h 6858000"/>
              <a:gd name="connsiteX486" fmla="*/ 2261598 w 7467600"/>
              <a:gd name="connsiteY486" fmla="*/ 5467998 h 6858000"/>
              <a:gd name="connsiteX487" fmla="*/ 2437177 w 7467600"/>
              <a:gd name="connsiteY487" fmla="*/ 5479608 h 6858000"/>
              <a:gd name="connsiteX488" fmla="*/ 2445247 w 7467600"/>
              <a:gd name="connsiteY488" fmla="*/ 5483476 h 6858000"/>
              <a:gd name="connsiteX489" fmla="*/ 2743626 w 7467600"/>
              <a:gd name="connsiteY489" fmla="*/ 5304819 h 6858000"/>
              <a:gd name="connsiteX490" fmla="*/ 3048102 w 7467600"/>
              <a:gd name="connsiteY490" fmla="*/ 5150595 h 6858000"/>
              <a:gd name="connsiteX491" fmla="*/ 1799414 w 7467600"/>
              <a:gd name="connsiteY491" fmla="*/ 4694732 h 6858000"/>
              <a:gd name="connsiteX492" fmla="*/ 1771735 w 7467600"/>
              <a:gd name="connsiteY492" fmla="*/ 4619929 h 6858000"/>
              <a:gd name="connsiteX493" fmla="*/ 3104273 w 7467600"/>
              <a:gd name="connsiteY493" fmla="*/ 5076159 h 6858000"/>
              <a:gd name="connsiteX494" fmla="*/ 3113245 w 7467600"/>
              <a:gd name="connsiteY494" fmla="*/ 5090705 h 6858000"/>
              <a:gd name="connsiteX495" fmla="*/ 3126294 w 7467600"/>
              <a:gd name="connsiteY495" fmla="*/ 5114400 h 6858000"/>
              <a:gd name="connsiteX496" fmla="*/ 3937433 w 7467600"/>
              <a:gd name="connsiteY496" fmla="*/ 4830473 h 6858000"/>
              <a:gd name="connsiteX497" fmla="*/ 3590475 w 7467600"/>
              <a:gd name="connsiteY497" fmla="*/ 4597974 h 6858000"/>
              <a:gd name="connsiteX498" fmla="*/ 3100264 w 7467600"/>
              <a:gd name="connsiteY498" fmla="*/ 4579845 h 6858000"/>
              <a:gd name="connsiteX499" fmla="*/ 2183576 w 7467600"/>
              <a:gd name="connsiteY499" fmla="*/ 4227150 h 6858000"/>
              <a:gd name="connsiteX500" fmla="*/ 2151029 w 7467600"/>
              <a:gd name="connsiteY500" fmla="*/ 4146947 h 6858000"/>
              <a:gd name="connsiteX501" fmla="*/ 3563434 w 7467600"/>
              <a:gd name="connsiteY501" fmla="*/ 4469115 h 6858000"/>
              <a:gd name="connsiteX502" fmla="*/ 3177952 w 7467600"/>
              <a:gd name="connsiteY502" fmla="*/ 3657386 h 6858000"/>
              <a:gd name="connsiteX503" fmla="*/ 3189263 w 7467600"/>
              <a:gd name="connsiteY503" fmla="*/ 3625726 h 6858000"/>
              <a:gd name="connsiteX504" fmla="*/ 3560912 w 7467600"/>
              <a:gd name="connsiteY504" fmla="*/ 4079863 h 6858000"/>
              <a:gd name="connsiteX505" fmla="*/ 3626636 w 7467600"/>
              <a:gd name="connsiteY505" fmla="*/ 4512230 h 6858000"/>
              <a:gd name="connsiteX506" fmla="*/ 3653088 w 7467600"/>
              <a:gd name="connsiteY506" fmla="*/ 4521417 h 6858000"/>
              <a:gd name="connsiteX507" fmla="*/ 3988128 w 7467600"/>
              <a:gd name="connsiteY507" fmla="*/ 4817267 h 6858000"/>
              <a:gd name="connsiteX508" fmla="*/ 4830582 w 7467600"/>
              <a:gd name="connsiteY508" fmla="*/ 4676000 h 6858000"/>
              <a:gd name="connsiteX509" fmla="*/ 4830100 w 7467600"/>
              <a:gd name="connsiteY509" fmla="*/ 4675554 h 6858000"/>
              <a:gd name="connsiteX510" fmla="*/ 4036318 w 7467600"/>
              <a:gd name="connsiteY510" fmla="*/ 4147013 h 6858000"/>
              <a:gd name="connsiteX511" fmla="*/ 3432098 w 7467600"/>
              <a:gd name="connsiteY511" fmla="*/ 3537312 h 6858000"/>
              <a:gd name="connsiteX512" fmla="*/ 3446761 w 7467600"/>
              <a:gd name="connsiteY512" fmla="*/ 3461278 h 6858000"/>
              <a:gd name="connsiteX513" fmla="*/ 4419733 w 7467600"/>
              <a:gd name="connsiteY513" fmla="*/ 3963555 h 6858000"/>
              <a:gd name="connsiteX514" fmla="*/ 4781371 w 7467600"/>
              <a:gd name="connsiteY514" fmla="*/ 4458604 h 6858000"/>
              <a:gd name="connsiteX515" fmla="*/ 4780440 w 7467600"/>
              <a:gd name="connsiteY515" fmla="*/ 4470290 h 6858000"/>
              <a:gd name="connsiteX516" fmla="*/ 4898954 w 7467600"/>
              <a:gd name="connsiteY516" fmla="*/ 4662092 h 6858000"/>
              <a:gd name="connsiteX517" fmla="*/ 4900699 w 7467600"/>
              <a:gd name="connsiteY517" fmla="*/ 4670867 h 6858000"/>
              <a:gd name="connsiteX518" fmla="*/ 5714511 w 7467600"/>
              <a:gd name="connsiteY518" fmla="*/ 4663483 h 6858000"/>
              <a:gd name="connsiteX519" fmla="*/ 5464793 w 7467600"/>
              <a:gd name="connsiteY519" fmla="*/ 4393556 h 6858000"/>
              <a:gd name="connsiteX520" fmla="*/ 5461897 w 7467600"/>
              <a:gd name="connsiteY520" fmla="*/ 4390879 h 6858000"/>
              <a:gd name="connsiteX521" fmla="*/ 4294126 w 7467600"/>
              <a:gd name="connsiteY521" fmla="*/ 3303048 h 6858000"/>
              <a:gd name="connsiteX522" fmla="*/ 4305321 w 7467600"/>
              <a:gd name="connsiteY522" fmla="*/ 3256953 h 6858000"/>
              <a:gd name="connsiteX523" fmla="*/ 4949299 w 7467600"/>
              <a:gd name="connsiteY523" fmla="*/ 3766336 h 6858000"/>
              <a:gd name="connsiteX524" fmla="*/ 5291452 w 7467600"/>
              <a:gd name="connsiteY524" fmla="*/ 4076801 h 6858000"/>
              <a:gd name="connsiteX525" fmla="*/ 5434998 w 7467600"/>
              <a:gd name="connsiteY525" fmla="*/ 4254100 h 6858000"/>
              <a:gd name="connsiteX526" fmla="*/ 5351015 w 7467600"/>
              <a:gd name="connsiteY526" fmla="*/ 3760989 h 6858000"/>
              <a:gd name="connsiteX527" fmla="*/ 5413780 w 7467600"/>
              <a:gd name="connsiteY527" fmla="*/ 2966265 h 6858000"/>
              <a:gd name="connsiteX528" fmla="*/ 5425627 w 7467600"/>
              <a:gd name="connsiteY528" fmla="*/ 2954192 h 6858000"/>
              <a:gd name="connsiteX529" fmla="*/ 6604735 w 7467600"/>
              <a:gd name="connsiteY529" fmla="*/ 2041381 h 6858000"/>
              <a:gd name="connsiteX530" fmla="*/ 7204487 w 7467600"/>
              <a:gd name="connsiteY530" fmla="*/ 2742112 h 6858000"/>
              <a:gd name="connsiteX531" fmla="*/ 7131592 w 7467600"/>
              <a:gd name="connsiteY531" fmla="*/ 2672096 h 6858000"/>
              <a:gd name="connsiteX532" fmla="*/ 6996344 w 7467600"/>
              <a:gd name="connsiteY532" fmla="*/ 2518310 h 6858000"/>
              <a:gd name="connsiteX533" fmla="*/ 6735495 w 7467600"/>
              <a:gd name="connsiteY533" fmla="*/ 2196890 h 6858000"/>
              <a:gd name="connsiteX534" fmla="*/ 6721901 w 7467600"/>
              <a:gd name="connsiteY534" fmla="*/ 2179274 h 6858000"/>
              <a:gd name="connsiteX535" fmla="*/ 6604735 w 7467600"/>
              <a:gd name="connsiteY535" fmla="*/ 2041381 h 6858000"/>
              <a:gd name="connsiteX536" fmla="*/ 6591670 w 7467600"/>
              <a:gd name="connsiteY536" fmla="*/ 1988277 h 6858000"/>
              <a:gd name="connsiteX537" fmla="*/ 6747349 w 7467600"/>
              <a:gd name="connsiteY537" fmla="*/ 2160069 h 6858000"/>
              <a:gd name="connsiteX538" fmla="*/ 6760943 w 7467600"/>
              <a:gd name="connsiteY538" fmla="*/ 2177686 h 6858000"/>
              <a:gd name="connsiteX539" fmla="*/ 7021065 w 7467600"/>
              <a:gd name="connsiteY539" fmla="*/ 2498102 h 6858000"/>
              <a:gd name="connsiteX540" fmla="*/ 7155223 w 7467600"/>
              <a:gd name="connsiteY540" fmla="*/ 2650386 h 6858000"/>
              <a:gd name="connsiteX541" fmla="*/ 7203167 w 7467600"/>
              <a:gd name="connsiteY541" fmla="*/ 2697288 h 6858000"/>
              <a:gd name="connsiteX542" fmla="*/ 6937703 w 7467600"/>
              <a:gd name="connsiteY542" fmla="*/ 2321981 h 6858000"/>
              <a:gd name="connsiteX543" fmla="*/ 6591670 w 7467600"/>
              <a:gd name="connsiteY543" fmla="*/ 1988277 h 6858000"/>
              <a:gd name="connsiteX544" fmla="*/ 5798671 w 7467600"/>
              <a:gd name="connsiteY544" fmla="*/ 1981601 h 6858000"/>
              <a:gd name="connsiteX545" fmla="*/ 5754709 w 7467600"/>
              <a:gd name="connsiteY545" fmla="*/ 2071454 h 6858000"/>
              <a:gd name="connsiteX546" fmla="*/ 5763044 w 7467600"/>
              <a:gd name="connsiteY546" fmla="*/ 2842206 h 6858000"/>
              <a:gd name="connsiteX547" fmla="*/ 5764974 w 7467600"/>
              <a:gd name="connsiteY547" fmla="*/ 2799609 h 6858000"/>
              <a:gd name="connsiteX548" fmla="*/ 5767665 w 7467600"/>
              <a:gd name="connsiteY548" fmla="*/ 2666409 h 6858000"/>
              <a:gd name="connsiteX549" fmla="*/ 5763055 w 7467600"/>
              <a:gd name="connsiteY549" fmla="*/ 2579705 h 6858000"/>
              <a:gd name="connsiteX550" fmla="*/ 5758079 w 7467600"/>
              <a:gd name="connsiteY550" fmla="*/ 2492508 h 6858000"/>
              <a:gd name="connsiteX551" fmla="*/ 5779325 w 7467600"/>
              <a:gd name="connsiteY551" fmla="*/ 2197069 h 6858000"/>
              <a:gd name="connsiteX552" fmla="*/ 5798671 w 7467600"/>
              <a:gd name="connsiteY552" fmla="*/ 1981601 h 6858000"/>
              <a:gd name="connsiteX553" fmla="*/ 5829202 w 7467600"/>
              <a:gd name="connsiteY553" fmla="*/ 1971679 h 6858000"/>
              <a:gd name="connsiteX554" fmla="*/ 5809558 w 7467600"/>
              <a:gd name="connsiteY554" fmla="*/ 2198043 h 6858000"/>
              <a:gd name="connsiteX555" fmla="*/ 5788653 w 7467600"/>
              <a:gd name="connsiteY555" fmla="*/ 2489430 h 6858000"/>
              <a:gd name="connsiteX556" fmla="*/ 5793439 w 7467600"/>
              <a:gd name="connsiteY556" fmla="*/ 2575235 h 6858000"/>
              <a:gd name="connsiteX557" fmla="*/ 5796837 w 7467600"/>
              <a:gd name="connsiteY557" fmla="*/ 2637633 h 6858000"/>
              <a:gd name="connsiteX558" fmla="*/ 5818614 w 7467600"/>
              <a:gd name="connsiteY558" fmla="*/ 2473055 h 6858000"/>
              <a:gd name="connsiteX559" fmla="*/ 5829202 w 7467600"/>
              <a:gd name="connsiteY559" fmla="*/ 1971679 h 6858000"/>
              <a:gd name="connsiteX560" fmla="*/ 5911389 w 7467600"/>
              <a:gd name="connsiteY560" fmla="*/ 1898371 h 6858000"/>
              <a:gd name="connsiteX561" fmla="*/ 6237627 w 7467600"/>
              <a:gd name="connsiteY561" fmla="*/ 2231921 h 6858000"/>
              <a:gd name="connsiteX562" fmla="*/ 5911389 w 7467600"/>
              <a:gd name="connsiteY562" fmla="*/ 1898371 h 6858000"/>
              <a:gd name="connsiteX563" fmla="*/ 6944437 w 7467600"/>
              <a:gd name="connsiteY563" fmla="*/ 1575402 h 6858000"/>
              <a:gd name="connsiteX564" fmla="*/ 6304730 w 7467600"/>
              <a:gd name="connsiteY564" fmla="*/ 1766654 h 6858000"/>
              <a:gd name="connsiteX565" fmla="*/ 6944437 w 7467600"/>
              <a:gd name="connsiteY565" fmla="*/ 1575402 h 6858000"/>
              <a:gd name="connsiteX566" fmla="*/ 7019523 w 7467600"/>
              <a:gd name="connsiteY566" fmla="*/ 1519450 h 6858000"/>
              <a:gd name="connsiteX567" fmla="*/ 6298091 w 7467600"/>
              <a:gd name="connsiteY567" fmla="*/ 1737122 h 6858000"/>
              <a:gd name="connsiteX568" fmla="*/ 7019523 w 7467600"/>
              <a:gd name="connsiteY568" fmla="*/ 1519450 h 6858000"/>
              <a:gd name="connsiteX569" fmla="*/ 2399523 w 7467600"/>
              <a:gd name="connsiteY569" fmla="*/ 1428234 h 6858000"/>
              <a:gd name="connsiteX570" fmla="*/ 2224982 w 7467600"/>
              <a:gd name="connsiteY570" fmla="*/ 1826201 h 6858000"/>
              <a:gd name="connsiteX571" fmla="*/ 2096099 w 7467600"/>
              <a:gd name="connsiteY571" fmla="*/ 2345900 h 6858000"/>
              <a:gd name="connsiteX572" fmla="*/ 2283317 w 7467600"/>
              <a:gd name="connsiteY572" fmla="*/ 1796925 h 6858000"/>
              <a:gd name="connsiteX573" fmla="*/ 2399523 w 7467600"/>
              <a:gd name="connsiteY573" fmla="*/ 1428234 h 6858000"/>
              <a:gd name="connsiteX574" fmla="*/ 2448558 w 7467600"/>
              <a:gd name="connsiteY574" fmla="*/ 1373435 h 6858000"/>
              <a:gd name="connsiteX575" fmla="*/ 2312521 w 7467600"/>
              <a:gd name="connsiteY575" fmla="*/ 1806140 h 6858000"/>
              <a:gd name="connsiteX576" fmla="*/ 2127533 w 7467600"/>
              <a:gd name="connsiteY576" fmla="*/ 2348380 h 6858000"/>
              <a:gd name="connsiteX577" fmla="*/ 2358080 w 7467600"/>
              <a:gd name="connsiteY577" fmla="*/ 1866134 h 6858000"/>
              <a:gd name="connsiteX578" fmla="*/ 2407436 w 7467600"/>
              <a:gd name="connsiteY578" fmla="*/ 1651070 h 6858000"/>
              <a:gd name="connsiteX579" fmla="*/ 2448558 w 7467600"/>
              <a:gd name="connsiteY579" fmla="*/ 1373435 h 6858000"/>
              <a:gd name="connsiteX580" fmla="*/ 278707 w 7467600"/>
              <a:gd name="connsiteY580" fmla="*/ 1352270 h 6858000"/>
              <a:gd name="connsiteX581" fmla="*/ 321570 w 7467600"/>
              <a:gd name="connsiteY581" fmla="*/ 1861610 h 6858000"/>
              <a:gd name="connsiteX582" fmla="*/ 294281 w 7467600"/>
              <a:gd name="connsiteY582" fmla="*/ 1440658 h 6858000"/>
              <a:gd name="connsiteX583" fmla="*/ 278707 w 7467600"/>
              <a:gd name="connsiteY583" fmla="*/ 1352270 h 6858000"/>
              <a:gd name="connsiteX584" fmla="*/ 1423821 w 7467600"/>
              <a:gd name="connsiteY584" fmla="*/ 1351958 h 6858000"/>
              <a:gd name="connsiteX585" fmla="*/ 1638521 w 7467600"/>
              <a:gd name="connsiteY585" fmla="*/ 1908470 h 6858000"/>
              <a:gd name="connsiteX586" fmla="*/ 1754199 w 7467600"/>
              <a:gd name="connsiteY586" fmla="*/ 2149284 h 6858000"/>
              <a:gd name="connsiteX587" fmla="*/ 1908359 w 7467600"/>
              <a:gd name="connsiteY587" fmla="*/ 2364988 h 6858000"/>
              <a:gd name="connsiteX588" fmla="*/ 1647661 w 7467600"/>
              <a:gd name="connsiteY588" fmla="*/ 1825945 h 6858000"/>
              <a:gd name="connsiteX589" fmla="*/ 1423821 w 7467600"/>
              <a:gd name="connsiteY589" fmla="*/ 1351958 h 6858000"/>
              <a:gd name="connsiteX590" fmla="*/ 1431890 w 7467600"/>
              <a:gd name="connsiteY590" fmla="*/ 1306475 h 6858000"/>
              <a:gd name="connsiteX591" fmla="*/ 1507597 w 7467600"/>
              <a:gd name="connsiteY591" fmla="*/ 1446132 h 6858000"/>
              <a:gd name="connsiteX592" fmla="*/ 1674586 w 7467600"/>
              <a:gd name="connsiteY592" fmla="*/ 1813832 h 6858000"/>
              <a:gd name="connsiteX593" fmla="*/ 1815950 w 7467600"/>
              <a:gd name="connsiteY593" fmla="*/ 2128564 h 6858000"/>
              <a:gd name="connsiteX594" fmla="*/ 1984242 w 7467600"/>
              <a:gd name="connsiteY594" fmla="*/ 2430829 h 6858000"/>
              <a:gd name="connsiteX595" fmla="*/ 2014023 w 7467600"/>
              <a:gd name="connsiteY595" fmla="*/ 2450995 h 6858000"/>
              <a:gd name="connsiteX596" fmla="*/ 1747337 w 7467600"/>
              <a:gd name="connsiteY596" fmla="*/ 1855264 h 6858000"/>
              <a:gd name="connsiteX597" fmla="*/ 1533749 w 7467600"/>
              <a:gd name="connsiteY597" fmla="*/ 1478656 h 6858000"/>
              <a:gd name="connsiteX598" fmla="*/ 1431890 w 7467600"/>
              <a:gd name="connsiteY598" fmla="*/ 1306475 h 6858000"/>
              <a:gd name="connsiteX599" fmla="*/ 5052692 w 7467600"/>
              <a:gd name="connsiteY599" fmla="*/ 1292994 h 6858000"/>
              <a:gd name="connsiteX600" fmla="*/ 5200661 w 7467600"/>
              <a:gd name="connsiteY600" fmla="*/ 1635186 h 6858000"/>
              <a:gd name="connsiteX601" fmla="*/ 5297138 w 7467600"/>
              <a:gd name="connsiteY601" fmla="*/ 1906351 h 6858000"/>
              <a:gd name="connsiteX602" fmla="*/ 5052692 w 7467600"/>
              <a:gd name="connsiteY602" fmla="*/ 1292994 h 6858000"/>
              <a:gd name="connsiteX603" fmla="*/ 5009948 w 7467600"/>
              <a:gd name="connsiteY603" fmla="*/ 1273619 h 6858000"/>
              <a:gd name="connsiteX604" fmla="*/ 5121777 w 7467600"/>
              <a:gd name="connsiteY604" fmla="*/ 1654213 h 6858000"/>
              <a:gd name="connsiteX605" fmla="*/ 5293545 w 7467600"/>
              <a:gd name="connsiteY605" fmla="*/ 2072247 h 6858000"/>
              <a:gd name="connsiteX606" fmla="*/ 5294042 w 7467600"/>
              <a:gd name="connsiteY606" fmla="*/ 2065019 h 6858000"/>
              <a:gd name="connsiteX607" fmla="*/ 5171936 w 7467600"/>
              <a:gd name="connsiteY607" fmla="*/ 1647613 h 6858000"/>
              <a:gd name="connsiteX608" fmla="*/ 5009948 w 7467600"/>
              <a:gd name="connsiteY608" fmla="*/ 1273619 h 6858000"/>
              <a:gd name="connsiteX609" fmla="*/ 655236 w 7467600"/>
              <a:gd name="connsiteY609" fmla="*/ 1268632 h 6858000"/>
              <a:gd name="connsiteX610" fmla="*/ 839521 w 7467600"/>
              <a:gd name="connsiteY610" fmla="*/ 1685315 h 6858000"/>
              <a:gd name="connsiteX611" fmla="*/ 1109416 w 7467600"/>
              <a:gd name="connsiteY611" fmla="*/ 2061663 h 6858000"/>
              <a:gd name="connsiteX612" fmla="*/ 1298300 w 7467600"/>
              <a:gd name="connsiteY612" fmla="*/ 2247742 h 6858000"/>
              <a:gd name="connsiteX613" fmla="*/ 1125871 w 7467600"/>
              <a:gd name="connsiteY613" fmla="*/ 1989513 h 6858000"/>
              <a:gd name="connsiteX614" fmla="*/ 981574 w 7467600"/>
              <a:gd name="connsiteY614" fmla="*/ 1783157 h 6858000"/>
              <a:gd name="connsiteX615" fmla="*/ 922198 w 7467600"/>
              <a:gd name="connsiteY615" fmla="*/ 1677437 h 6858000"/>
              <a:gd name="connsiteX616" fmla="*/ 869293 w 7467600"/>
              <a:gd name="connsiteY616" fmla="*/ 1583214 h 6858000"/>
              <a:gd name="connsiteX617" fmla="*/ 751431 w 7467600"/>
              <a:gd name="connsiteY617" fmla="*/ 1405731 h 6858000"/>
              <a:gd name="connsiteX618" fmla="*/ 655236 w 7467600"/>
              <a:gd name="connsiteY618" fmla="*/ 1268632 h 6858000"/>
              <a:gd name="connsiteX619" fmla="*/ 6516292 w 7467600"/>
              <a:gd name="connsiteY619" fmla="*/ 1263064 h 6858000"/>
              <a:gd name="connsiteX620" fmla="*/ 5736320 w 7467600"/>
              <a:gd name="connsiteY620" fmla="*/ 1501803 h 6858000"/>
              <a:gd name="connsiteX621" fmla="*/ 6516292 w 7467600"/>
              <a:gd name="connsiteY621" fmla="*/ 1263064 h 6858000"/>
              <a:gd name="connsiteX622" fmla="*/ 291466 w 7467600"/>
              <a:gd name="connsiteY622" fmla="*/ 1250369 h 6858000"/>
              <a:gd name="connsiteX623" fmla="*/ 323180 w 7467600"/>
              <a:gd name="connsiteY623" fmla="*/ 1435283 h 6858000"/>
              <a:gd name="connsiteX624" fmla="*/ 349381 w 7467600"/>
              <a:gd name="connsiteY624" fmla="*/ 1875041 h 6858000"/>
              <a:gd name="connsiteX625" fmla="*/ 374363 w 7467600"/>
              <a:gd name="connsiteY625" fmla="*/ 1506494 h 6858000"/>
              <a:gd name="connsiteX626" fmla="*/ 302168 w 7467600"/>
              <a:gd name="connsiteY626" fmla="*/ 1274495 h 6858000"/>
              <a:gd name="connsiteX627" fmla="*/ 291466 w 7467600"/>
              <a:gd name="connsiteY627" fmla="*/ 1250369 h 6858000"/>
              <a:gd name="connsiteX628" fmla="*/ 678222 w 7467600"/>
              <a:gd name="connsiteY628" fmla="*/ 1248670 h 6858000"/>
              <a:gd name="connsiteX629" fmla="*/ 775536 w 7467600"/>
              <a:gd name="connsiteY629" fmla="*/ 1388015 h 6858000"/>
              <a:gd name="connsiteX630" fmla="*/ 894529 w 7467600"/>
              <a:gd name="connsiteY630" fmla="*/ 1567739 h 6858000"/>
              <a:gd name="connsiteX631" fmla="*/ 948000 w 7467600"/>
              <a:gd name="connsiteY631" fmla="*/ 1663088 h 6858000"/>
              <a:gd name="connsiteX632" fmla="*/ 1006812 w 7467600"/>
              <a:gd name="connsiteY632" fmla="*/ 1767683 h 6858000"/>
              <a:gd name="connsiteX633" fmla="*/ 1149133 w 7467600"/>
              <a:gd name="connsiteY633" fmla="*/ 1971513 h 6858000"/>
              <a:gd name="connsiteX634" fmla="*/ 1333952 w 7467600"/>
              <a:gd name="connsiteY634" fmla="*/ 2251620 h 6858000"/>
              <a:gd name="connsiteX635" fmla="*/ 1337329 w 7467600"/>
              <a:gd name="connsiteY635" fmla="*/ 2258350 h 6858000"/>
              <a:gd name="connsiteX636" fmla="*/ 1014726 w 7467600"/>
              <a:gd name="connsiteY636" fmla="*/ 1615556 h 6858000"/>
              <a:gd name="connsiteX637" fmla="*/ 678222 w 7467600"/>
              <a:gd name="connsiteY637" fmla="*/ 1248670 h 6858000"/>
              <a:gd name="connsiteX638" fmla="*/ 6691602 w 7467600"/>
              <a:gd name="connsiteY638" fmla="*/ 1140573 h 6858000"/>
              <a:gd name="connsiteX639" fmla="*/ 6571100 w 7467600"/>
              <a:gd name="connsiteY639" fmla="*/ 1183662 h 6858000"/>
              <a:gd name="connsiteX640" fmla="*/ 6241687 w 7467600"/>
              <a:gd name="connsiteY640" fmla="*/ 1257600 h 6858000"/>
              <a:gd name="connsiteX641" fmla="*/ 5693009 w 7467600"/>
              <a:gd name="connsiteY641" fmla="*/ 1478256 h 6858000"/>
              <a:gd name="connsiteX642" fmla="*/ 6548420 w 7467600"/>
              <a:gd name="connsiteY642" fmla="*/ 1214599 h 6858000"/>
              <a:gd name="connsiteX643" fmla="*/ 6605473 w 7467600"/>
              <a:gd name="connsiteY643" fmla="*/ 1184686 h 6858000"/>
              <a:gd name="connsiteX644" fmla="*/ 6691602 w 7467600"/>
              <a:gd name="connsiteY644" fmla="*/ 1140573 h 6858000"/>
              <a:gd name="connsiteX645" fmla="*/ 4002475 w 7467600"/>
              <a:gd name="connsiteY645" fmla="*/ 1037802 h 6858000"/>
              <a:gd name="connsiteX646" fmla="*/ 4000324 w 7467600"/>
              <a:gd name="connsiteY646" fmla="*/ 1039362 h 6858000"/>
              <a:gd name="connsiteX647" fmla="*/ 4002862 w 7467600"/>
              <a:gd name="connsiteY647" fmla="*/ 1042866 h 6858000"/>
              <a:gd name="connsiteX648" fmla="*/ 4002475 w 7467600"/>
              <a:gd name="connsiteY648" fmla="*/ 1037802 h 6858000"/>
              <a:gd name="connsiteX649" fmla="*/ 506322 w 7467600"/>
              <a:gd name="connsiteY649" fmla="*/ 1020997 h 6858000"/>
              <a:gd name="connsiteX650" fmla="*/ 533068 w 7467600"/>
              <a:gd name="connsiteY650" fmla="*/ 1029409 h 6858000"/>
              <a:gd name="connsiteX651" fmla="*/ 1232525 w 7467600"/>
              <a:gd name="connsiteY651" fmla="*/ 1804675 h 6858000"/>
              <a:gd name="connsiteX652" fmla="*/ 1388858 w 7467600"/>
              <a:gd name="connsiteY652" fmla="*/ 2368011 h 6858000"/>
              <a:gd name="connsiteX653" fmla="*/ 1384098 w 7467600"/>
              <a:gd name="connsiteY653" fmla="*/ 2378125 h 6858000"/>
              <a:gd name="connsiteX654" fmla="*/ 1425393 w 7467600"/>
              <a:gd name="connsiteY654" fmla="*/ 2589124 h 6858000"/>
              <a:gd name="connsiteX655" fmla="*/ 1424001 w 7467600"/>
              <a:gd name="connsiteY655" fmla="*/ 2597541 h 6858000"/>
              <a:gd name="connsiteX656" fmla="*/ 2152729 w 7467600"/>
              <a:gd name="connsiteY656" fmla="*/ 2864487 h 6858000"/>
              <a:gd name="connsiteX657" fmla="*/ 2020609 w 7467600"/>
              <a:gd name="connsiteY657" fmla="*/ 2539671 h 6858000"/>
              <a:gd name="connsiteX658" fmla="*/ 2018920 w 7467600"/>
              <a:gd name="connsiteY658" fmla="*/ 2536309 h 6858000"/>
              <a:gd name="connsiteX659" fmla="*/ 1342441 w 7467600"/>
              <a:gd name="connsiteY659" fmla="*/ 1173017 h 6858000"/>
              <a:gd name="connsiteX660" fmla="*/ 1367925 w 7467600"/>
              <a:gd name="connsiteY660" fmla="*/ 1135648 h 6858000"/>
              <a:gd name="connsiteX661" fmla="*/ 1771401 w 7467600"/>
              <a:gd name="connsiteY661" fmla="*/ 1806673 h 6858000"/>
              <a:gd name="connsiteX662" fmla="*/ 1972385 w 7467600"/>
              <a:gd name="connsiteY662" fmla="*/ 2198735 h 6858000"/>
              <a:gd name="connsiteX663" fmla="*/ 2040892 w 7467600"/>
              <a:gd name="connsiteY663" fmla="*/ 2405205 h 6858000"/>
              <a:gd name="connsiteX664" fmla="*/ 2131689 w 7467600"/>
              <a:gd name="connsiteY664" fmla="*/ 1936926 h 6858000"/>
              <a:gd name="connsiteX665" fmla="*/ 2454820 w 7467600"/>
              <a:gd name="connsiteY665" fmla="*/ 1248808 h 6858000"/>
              <a:gd name="connsiteX666" fmla="*/ 2492512 w 7467600"/>
              <a:gd name="connsiteY666" fmla="*/ 1302920 h 6858000"/>
              <a:gd name="connsiteX667" fmla="*/ 2081216 w 7467600"/>
              <a:gd name="connsiteY667" fmla="*/ 2527513 h 6858000"/>
              <a:gd name="connsiteX668" fmla="*/ 2081211 w 7467600"/>
              <a:gd name="connsiteY668" fmla="*/ 2528916 h 6858000"/>
              <a:gd name="connsiteX669" fmla="*/ 2199067 w 7467600"/>
              <a:gd name="connsiteY669" fmla="*/ 2884061 h 6858000"/>
              <a:gd name="connsiteX670" fmla="*/ 3192586 w 7467600"/>
              <a:gd name="connsiteY670" fmla="*/ 3411496 h 6858000"/>
              <a:gd name="connsiteX671" fmla="*/ 3182620 w 7467600"/>
              <a:gd name="connsiteY671" fmla="*/ 3483279 h 6858000"/>
              <a:gd name="connsiteX672" fmla="*/ 2435119 w 7467600"/>
              <a:gd name="connsiteY672" fmla="*/ 3080173 h 6858000"/>
              <a:gd name="connsiteX673" fmla="*/ 2410152 w 7467600"/>
              <a:gd name="connsiteY673" fmla="*/ 3063751 h 6858000"/>
              <a:gd name="connsiteX674" fmla="*/ 2408099 w 7467600"/>
              <a:gd name="connsiteY674" fmla="*/ 3064403 h 6858000"/>
              <a:gd name="connsiteX675" fmla="*/ 2407218 w 7467600"/>
              <a:gd name="connsiteY675" fmla="*/ 3070324 h 6858000"/>
              <a:gd name="connsiteX676" fmla="*/ 2380138 w 7467600"/>
              <a:gd name="connsiteY676" fmla="*/ 3099341 h 6858000"/>
              <a:gd name="connsiteX677" fmla="*/ 1765923 w 7467600"/>
              <a:gd name="connsiteY677" fmla="*/ 3581043 h 6858000"/>
              <a:gd name="connsiteX678" fmla="*/ 1702258 w 7467600"/>
              <a:gd name="connsiteY678" fmla="*/ 3612286 h 6858000"/>
              <a:gd name="connsiteX679" fmla="*/ 1538370 w 7467600"/>
              <a:gd name="connsiteY679" fmla="*/ 3811804 h 6858000"/>
              <a:gd name="connsiteX680" fmla="*/ 542867 w 7467600"/>
              <a:gd name="connsiteY680" fmla="*/ 4944092 h 6858000"/>
              <a:gd name="connsiteX681" fmla="*/ 515800 w 7467600"/>
              <a:gd name="connsiteY681" fmla="*/ 4862180 h 6858000"/>
              <a:gd name="connsiteX682" fmla="*/ 909145 w 7467600"/>
              <a:gd name="connsiteY682" fmla="*/ 4199225 h 6858000"/>
              <a:gd name="connsiteX683" fmla="*/ 1214067 w 7467600"/>
              <a:gd name="connsiteY683" fmla="*/ 3908561 h 6858000"/>
              <a:gd name="connsiteX684" fmla="*/ 640967 w 7467600"/>
              <a:gd name="connsiteY684" fmla="*/ 4105601 h 6858000"/>
              <a:gd name="connsiteX685" fmla="*/ 112563 w 7467600"/>
              <a:gd name="connsiteY685" fmla="*/ 4396952 h 6858000"/>
              <a:gd name="connsiteX686" fmla="*/ 0 w 7467600"/>
              <a:gd name="connsiteY686" fmla="*/ 4466006 h 6858000"/>
              <a:gd name="connsiteX687" fmla="*/ 0 w 7467600"/>
              <a:gd name="connsiteY687" fmla="*/ 4233763 h 6858000"/>
              <a:gd name="connsiteX688" fmla="*/ 36881 w 7467600"/>
              <a:gd name="connsiteY688" fmla="*/ 4200118 h 6858000"/>
              <a:gd name="connsiteX689" fmla="*/ 910534 w 7467600"/>
              <a:gd name="connsiteY689" fmla="*/ 3629753 h 6858000"/>
              <a:gd name="connsiteX690" fmla="*/ 1578717 w 7467600"/>
              <a:gd name="connsiteY690" fmla="*/ 3575982 h 6858000"/>
              <a:gd name="connsiteX691" fmla="*/ 2338780 w 7467600"/>
              <a:gd name="connsiteY691" fmla="*/ 3033725 h 6858000"/>
              <a:gd name="connsiteX692" fmla="*/ 1807991 w 7467600"/>
              <a:gd name="connsiteY692" fmla="*/ 2807184 h 6858000"/>
              <a:gd name="connsiteX693" fmla="*/ 1416358 w 7467600"/>
              <a:gd name="connsiteY693" fmla="*/ 3112571 h 6858000"/>
              <a:gd name="connsiteX694" fmla="*/ 939066 w 7467600"/>
              <a:gd name="connsiteY694" fmla="*/ 3378798 h 6858000"/>
              <a:gd name="connsiteX695" fmla="*/ 115099 w 7467600"/>
              <a:gd name="connsiteY695" fmla="*/ 3607650 h 6858000"/>
              <a:gd name="connsiteX696" fmla="*/ 97284 w 7467600"/>
              <a:gd name="connsiteY696" fmla="*/ 3520393 h 6858000"/>
              <a:gd name="connsiteX697" fmla="*/ 922050 w 7467600"/>
              <a:gd name="connsiteY697" fmla="*/ 3074867 h 6858000"/>
              <a:gd name="connsiteX698" fmla="*/ 1405265 w 7467600"/>
              <a:gd name="connsiteY698" fmla="*/ 3016319 h 6858000"/>
              <a:gd name="connsiteX699" fmla="*/ 1407512 w 7467600"/>
              <a:gd name="connsiteY699" fmla="*/ 3018001 h 6858000"/>
              <a:gd name="connsiteX700" fmla="*/ 1726266 w 7467600"/>
              <a:gd name="connsiteY700" fmla="*/ 2777274 h 6858000"/>
              <a:gd name="connsiteX701" fmla="*/ 625390 w 7467600"/>
              <a:gd name="connsiteY701" fmla="*/ 2514541 h 6858000"/>
              <a:gd name="connsiteX702" fmla="*/ 619799 w 7467600"/>
              <a:gd name="connsiteY702" fmla="*/ 2527180 h 6858000"/>
              <a:gd name="connsiteX703" fmla="*/ 310030 w 7467600"/>
              <a:gd name="connsiteY703" fmla="*/ 2771818 h 6858000"/>
              <a:gd name="connsiteX704" fmla="*/ 173877 w 7467600"/>
              <a:gd name="connsiteY704" fmla="*/ 2937056 h 6858000"/>
              <a:gd name="connsiteX705" fmla="*/ 77889 w 7467600"/>
              <a:gd name="connsiteY705" fmla="*/ 3138440 h 6858000"/>
              <a:gd name="connsiteX706" fmla="*/ 0 w 7467600"/>
              <a:gd name="connsiteY706" fmla="*/ 3271395 h 6858000"/>
              <a:gd name="connsiteX707" fmla="*/ 0 w 7467600"/>
              <a:gd name="connsiteY707" fmla="*/ 3153002 h 6858000"/>
              <a:gd name="connsiteX708" fmla="*/ 2386 w 7467600"/>
              <a:gd name="connsiteY708" fmla="*/ 3149203 h 6858000"/>
              <a:gd name="connsiteX709" fmla="*/ 89753 w 7467600"/>
              <a:gd name="connsiteY709" fmla="*/ 2987702 h 6858000"/>
              <a:gd name="connsiteX710" fmla="*/ 76869 w 7467600"/>
              <a:gd name="connsiteY710" fmla="*/ 3005404 h 6858000"/>
              <a:gd name="connsiteX711" fmla="*/ 32049 w 7467600"/>
              <a:gd name="connsiteY711" fmla="*/ 3065814 h 6858000"/>
              <a:gd name="connsiteX712" fmla="*/ 0 w 7467600"/>
              <a:gd name="connsiteY712" fmla="*/ 3108744 h 6858000"/>
              <a:gd name="connsiteX713" fmla="*/ 0 w 7467600"/>
              <a:gd name="connsiteY713" fmla="*/ 3058059 h 6858000"/>
              <a:gd name="connsiteX714" fmla="*/ 7610 w 7467600"/>
              <a:gd name="connsiteY714" fmla="*/ 3047889 h 6858000"/>
              <a:gd name="connsiteX715" fmla="*/ 52419 w 7467600"/>
              <a:gd name="connsiteY715" fmla="*/ 2987479 h 6858000"/>
              <a:gd name="connsiteX716" fmla="*/ 59142 w 7467600"/>
              <a:gd name="connsiteY716" fmla="*/ 2978488 h 6858000"/>
              <a:gd name="connsiteX717" fmla="*/ 0 w 7467600"/>
              <a:gd name="connsiteY717" fmla="*/ 3015334 h 6858000"/>
              <a:gd name="connsiteX718" fmla="*/ 0 w 7467600"/>
              <a:gd name="connsiteY718" fmla="*/ 2914286 h 6858000"/>
              <a:gd name="connsiteX719" fmla="*/ 36383 w 7467600"/>
              <a:gd name="connsiteY719" fmla="*/ 2901128 h 6858000"/>
              <a:gd name="connsiteX720" fmla="*/ 156329 w 7467600"/>
              <a:gd name="connsiteY720" fmla="*/ 2840533 h 6858000"/>
              <a:gd name="connsiteX721" fmla="*/ 358355 w 7467600"/>
              <a:gd name="connsiteY721" fmla="*/ 2620471 h 6858000"/>
              <a:gd name="connsiteX722" fmla="*/ 510577 w 7467600"/>
              <a:gd name="connsiteY722" fmla="*/ 2501244 h 6858000"/>
              <a:gd name="connsiteX723" fmla="*/ 211967 w 7467600"/>
              <a:gd name="connsiteY723" fmla="*/ 2479171 h 6858000"/>
              <a:gd name="connsiteX724" fmla="*/ 0 w 7467600"/>
              <a:gd name="connsiteY724" fmla="*/ 2476398 h 6858000"/>
              <a:gd name="connsiteX725" fmla="*/ 0 w 7467600"/>
              <a:gd name="connsiteY725" fmla="*/ 2389189 h 6858000"/>
              <a:gd name="connsiteX726" fmla="*/ 103062 w 7467600"/>
              <a:gd name="connsiteY726" fmla="*/ 2389518 h 6858000"/>
              <a:gd name="connsiteX727" fmla="*/ 510734 w 7467600"/>
              <a:gd name="connsiteY727" fmla="*/ 2416201 h 6858000"/>
              <a:gd name="connsiteX728" fmla="*/ 279257 w 7467600"/>
              <a:gd name="connsiteY728" fmla="*/ 2092102 h 6858000"/>
              <a:gd name="connsiteX729" fmla="*/ 65265 w 7467600"/>
              <a:gd name="connsiteY729" fmla="*/ 2006049 h 6858000"/>
              <a:gd name="connsiteX730" fmla="*/ 0 w 7467600"/>
              <a:gd name="connsiteY730" fmla="*/ 1982532 h 6858000"/>
              <a:gd name="connsiteX731" fmla="*/ 0 w 7467600"/>
              <a:gd name="connsiteY731" fmla="*/ 1912789 h 6858000"/>
              <a:gd name="connsiteX732" fmla="*/ 97460 w 7467600"/>
              <a:gd name="connsiteY732" fmla="*/ 1953725 h 6858000"/>
              <a:gd name="connsiteX733" fmla="*/ 221272 w 7467600"/>
              <a:gd name="connsiteY733" fmla="*/ 1980766 h 6858000"/>
              <a:gd name="connsiteX734" fmla="*/ 116765 w 7467600"/>
              <a:gd name="connsiteY734" fmla="*/ 1911033 h 6858000"/>
              <a:gd name="connsiteX735" fmla="*/ 16405 w 7467600"/>
              <a:gd name="connsiteY735" fmla="*/ 1803412 h 6858000"/>
              <a:gd name="connsiteX736" fmla="*/ 0 w 7467600"/>
              <a:gd name="connsiteY736" fmla="*/ 1784777 h 6858000"/>
              <a:gd name="connsiteX737" fmla="*/ 0 w 7467600"/>
              <a:gd name="connsiteY737" fmla="*/ 1740082 h 6858000"/>
              <a:gd name="connsiteX738" fmla="*/ 39394 w 7467600"/>
              <a:gd name="connsiteY738" fmla="*/ 1784856 h 6858000"/>
              <a:gd name="connsiteX739" fmla="*/ 135813 w 7467600"/>
              <a:gd name="connsiteY739" fmla="*/ 1888838 h 6858000"/>
              <a:gd name="connsiteX740" fmla="*/ 242575 w 7467600"/>
              <a:gd name="connsiteY740" fmla="*/ 1958841 h 6858000"/>
              <a:gd name="connsiteX741" fmla="*/ 82197 w 7467600"/>
              <a:gd name="connsiteY741" fmla="*/ 1754826 h 6858000"/>
              <a:gd name="connsiteX742" fmla="*/ 0 w 7467600"/>
              <a:gd name="connsiteY742" fmla="*/ 1679650 h 6858000"/>
              <a:gd name="connsiteX743" fmla="*/ 0 w 7467600"/>
              <a:gd name="connsiteY743" fmla="*/ 1602463 h 6858000"/>
              <a:gd name="connsiteX744" fmla="*/ 84689 w 7467600"/>
              <a:gd name="connsiteY744" fmla="*/ 1677442 h 6858000"/>
              <a:gd name="connsiteX745" fmla="*/ 298437 w 7467600"/>
              <a:gd name="connsiteY745" fmla="*/ 1968019 h 6858000"/>
              <a:gd name="connsiteX746" fmla="*/ 227269 w 7467600"/>
              <a:gd name="connsiteY746" fmla="*/ 1114064 h 6858000"/>
              <a:gd name="connsiteX747" fmla="*/ 248003 w 7467600"/>
              <a:gd name="connsiteY747" fmla="*/ 1089613 h 6858000"/>
              <a:gd name="connsiteX748" fmla="*/ 427020 w 7467600"/>
              <a:gd name="connsiteY748" fmla="*/ 1619803 h 6858000"/>
              <a:gd name="connsiteX749" fmla="*/ 340345 w 7467600"/>
              <a:gd name="connsiteY749" fmla="*/ 2027739 h 6858000"/>
              <a:gd name="connsiteX750" fmla="*/ 360865 w 7467600"/>
              <a:gd name="connsiteY750" fmla="*/ 2044827 h 6858000"/>
              <a:gd name="connsiteX751" fmla="*/ 560414 w 7467600"/>
              <a:gd name="connsiteY751" fmla="*/ 2421457 h 6858000"/>
              <a:gd name="connsiteX752" fmla="*/ 1359703 w 7467600"/>
              <a:gd name="connsiteY752" fmla="*/ 2578554 h 6858000"/>
              <a:gd name="connsiteX753" fmla="*/ 1359422 w 7467600"/>
              <a:gd name="connsiteY753" fmla="*/ 2577994 h 6858000"/>
              <a:gd name="connsiteX754" fmla="*/ 828701 w 7467600"/>
              <a:gd name="connsiteY754" fmla="*/ 1839520 h 6858000"/>
              <a:gd name="connsiteX755" fmla="*/ 494427 w 7467600"/>
              <a:gd name="connsiteY755" fmla="*/ 1092333 h 6858000"/>
              <a:gd name="connsiteX756" fmla="*/ 506322 w 7467600"/>
              <a:gd name="connsiteY756" fmla="*/ 1020997 h 6858000"/>
              <a:gd name="connsiteX757" fmla="*/ 4570198 w 7467600"/>
              <a:gd name="connsiteY757" fmla="*/ 978081 h 6858000"/>
              <a:gd name="connsiteX758" fmla="*/ 4523691 w 7467600"/>
              <a:gd name="connsiteY758" fmla="*/ 1127776 h 6858000"/>
              <a:gd name="connsiteX759" fmla="*/ 4509875 w 7467600"/>
              <a:gd name="connsiteY759" fmla="*/ 1167552 h 6858000"/>
              <a:gd name="connsiteX760" fmla="*/ 4478168 w 7467600"/>
              <a:gd name="connsiteY760" fmla="*/ 1260735 h 6858000"/>
              <a:gd name="connsiteX761" fmla="*/ 4409309 w 7467600"/>
              <a:gd name="connsiteY761" fmla="*/ 1666996 h 6858000"/>
              <a:gd name="connsiteX762" fmla="*/ 4370031 w 7467600"/>
              <a:gd name="connsiteY762" fmla="*/ 1955666 h 6858000"/>
              <a:gd name="connsiteX763" fmla="*/ 4570198 w 7467600"/>
              <a:gd name="connsiteY763" fmla="*/ 978081 h 6858000"/>
              <a:gd name="connsiteX764" fmla="*/ 4557898 w 7467600"/>
              <a:gd name="connsiteY764" fmla="*/ 900011 h 6858000"/>
              <a:gd name="connsiteX765" fmla="*/ 4344840 w 7467600"/>
              <a:gd name="connsiteY765" fmla="*/ 1922038 h 6858000"/>
              <a:gd name="connsiteX766" fmla="*/ 4378710 w 7467600"/>
              <a:gd name="connsiteY766" fmla="*/ 1665516 h 6858000"/>
              <a:gd name="connsiteX767" fmla="*/ 4448798 w 7467600"/>
              <a:gd name="connsiteY767" fmla="*/ 1253024 h 6858000"/>
              <a:gd name="connsiteX768" fmla="*/ 4480315 w 7467600"/>
              <a:gd name="connsiteY768" fmla="*/ 1158454 h 6858000"/>
              <a:gd name="connsiteX769" fmla="*/ 4494133 w 7467600"/>
              <a:gd name="connsiteY769" fmla="*/ 1118676 h 6858000"/>
              <a:gd name="connsiteX770" fmla="*/ 4557898 w 7467600"/>
              <a:gd name="connsiteY770" fmla="*/ 900011 h 6858000"/>
              <a:gd name="connsiteX771" fmla="*/ 5870151 w 7467600"/>
              <a:gd name="connsiteY771" fmla="*/ 898890 h 6858000"/>
              <a:gd name="connsiteX772" fmla="*/ 5861335 w 7467600"/>
              <a:gd name="connsiteY772" fmla="*/ 899177 h 6858000"/>
              <a:gd name="connsiteX773" fmla="*/ 5843702 w 7467600"/>
              <a:gd name="connsiteY773" fmla="*/ 899748 h 6858000"/>
              <a:gd name="connsiteX774" fmla="*/ 5651107 w 7467600"/>
              <a:gd name="connsiteY774" fmla="*/ 920306 h 6858000"/>
              <a:gd name="connsiteX775" fmla="*/ 5459407 w 7467600"/>
              <a:gd name="connsiteY775" fmla="*/ 940975 h 6858000"/>
              <a:gd name="connsiteX776" fmla="*/ 5374846 w 7467600"/>
              <a:gd name="connsiteY776" fmla="*/ 941988 h 6858000"/>
              <a:gd name="connsiteX777" fmla="*/ 5256105 w 7467600"/>
              <a:gd name="connsiteY777" fmla="*/ 945632 h 6858000"/>
              <a:gd name="connsiteX778" fmla="*/ 5107071 w 7467600"/>
              <a:gd name="connsiteY778" fmla="*/ 969720 h 6858000"/>
              <a:gd name="connsiteX779" fmla="*/ 4998681 w 7467600"/>
              <a:gd name="connsiteY779" fmla="*/ 988771 h 6858000"/>
              <a:gd name="connsiteX780" fmla="*/ 5870151 w 7467600"/>
              <a:gd name="connsiteY780" fmla="*/ 898890 h 6858000"/>
              <a:gd name="connsiteX781" fmla="*/ 5504425 w 7467600"/>
              <a:gd name="connsiteY781" fmla="*/ 848067 h 6858000"/>
              <a:gd name="connsiteX782" fmla="*/ 4968849 w 7467600"/>
              <a:gd name="connsiteY782" fmla="*/ 962318 h 6858000"/>
              <a:gd name="connsiteX783" fmla="*/ 5104039 w 7467600"/>
              <a:gd name="connsiteY783" fmla="*/ 940634 h 6858000"/>
              <a:gd name="connsiteX784" fmla="*/ 5256311 w 7467600"/>
              <a:gd name="connsiteY784" fmla="*/ 916490 h 6858000"/>
              <a:gd name="connsiteX785" fmla="*/ 5377381 w 7467600"/>
              <a:gd name="connsiteY785" fmla="*/ 912671 h 6858000"/>
              <a:gd name="connsiteX786" fmla="*/ 5460148 w 7467600"/>
              <a:gd name="connsiteY786" fmla="*/ 911442 h 6858000"/>
              <a:gd name="connsiteX787" fmla="*/ 5648971 w 7467600"/>
              <a:gd name="connsiteY787" fmla="*/ 891331 h 6858000"/>
              <a:gd name="connsiteX788" fmla="*/ 5844807 w 7467600"/>
              <a:gd name="connsiteY788" fmla="*/ 870718 h 6858000"/>
              <a:gd name="connsiteX789" fmla="*/ 5862975 w 7467600"/>
              <a:gd name="connsiteY789" fmla="*/ 869756 h 6858000"/>
              <a:gd name="connsiteX790" fmla="*/ 5920887 w 7467600"/>
              <a:gd name="connsiteY790" fmla="*/ 865929 h 6858000"/>
              <a:gd name="connsiteX791" fmla="*/ 5504425 w 7467600"/>
              <a:gd name="connsiteY791" fmla="*/ 848067 h 6858000"/>
              <a:gd name="connsiteX792" fmla="*/ 3607114 w 7467600"/>
              <a:gd name="connsiteY792" fmla="*/ 467441 h 6858000"/>
              <a:gd name="connsiteX793" fmla="*/ 3296242 w 7467600"/>
              <a:gd name="connsiteY793" fmla="*/ 807991 h 6858000"/>
              <a:gd name="connsiteX794" fmla="*/ 3174674 w 7467600"/>
              <a:gd name="connsiteY794" fmla="*/ 919759 h 6858000"/>
              <a:gd name="connsiteX795" fmla="*/ 3042978 w 7467600"/>
              <a:gd name="connsiteY795" fmla="*/ 1054894 h 6858000"/>
              <a:gd name="connsiteX796" fmla="*/ 2968914 w 7467600"/>
              <a:gd name="connsiteY796" fmla="*/ 1133756 h 6858000"/>
              <a:gd name="connsiteX797" fmla="*/ 3103823 w 7467600"/>
              <a:gd name="connsiteY797" fmla="*/ 1026814 h 6858000"/>
              <a:gd name="connsiteX798" fmla="*/ 3607114 w 7467600"/>
              <a:gd name="connsiteY798" fmla="*/ 467441 h 6858000"/>
              <a:gd name="connsiteX799" fmla="*/ 3744487 w 7467600"/>
              <a:gd name="connsiteY799" fmla="*/ 383136 h 6858000"/>
              <a:gd name="connsiteX800" fmla="*/ 3970213 w 7467600"/>
              <a:gd name="connsiteY800" fmla="*/ 995559 h 6858000"/>
              <a:gd name="connsiteX801" fmla="*/ 3744487 w 7467600"/>
              <a:gd name="connsiteY801" fmla="*/ 383136 h 6858000"/>
              <a:gd name="connsiteX802" fmla="*/ 3624562 w 7467600"/>
              <a:gd name="connsiteY802" fmla="*/ 367041 h 6858000"/>
              <a:gd name="connsiteX803" fmla="*/ 3489712 w 7467600"/>
              <a:gd name="connsiteY803" fmla="*/ 485386 h 6858000"/>
              <a:gd name="connsiteX804" fmla="*/ 3182994 w 7467600"/>
              <a:gd name="connsiteY804" fmla="*/ 828265 h 6858000"/>
              <a:gd name="connsiteX805" fmla="*/ 2892114 w 7467600"/>
              <a:gd name="connsiteY805" fmla="*/ 1172635 h 6858000"/>
              <a:gd name="connsiteX806" fmla="*/ 3021459 w 7467600"/>
              <a:gd name="connsiteY806" fmla="*/ 1035385 h 6858000"/>
              <a:gd name="connsiteX807" fmla="*/ 3153873 w 7467600"/>
              <a:gd name="connsiteY807" fmla="*/ 898971 h 6858000"/>
              <a:gd name="connsiteX808" fmla="*/ 3276511 w 7467600"/>
              <a:gd name="connsiteY808" fmla="*/ 786423 h 6858000"/>
              <a:gd name="connsiteX809" fmla="*/ 3584154 w 7467600"/>
              <a:gd name="connsiteY809" fmla="*/ 448218 h 6858000"/>
              <a:gd name="connsiteX810" fmla="*/ 3624562 w 7467600"/>
              <a:gd name="connsiteY810" fmla="*/ 367041 h 6858000"/>
              <a:gd name="connsiteX811" fmla="*/ 3766672 w 7467600"/>
              <a:gd name="connsiteY811" fmla="*/ 359429 h 6858000"/>
              <a:gd name="connsiteX812" fmla="*/ 3996338 w 7467600"/>
              <a:gd name="connsiteY812" fmla="*/ 968237 h 6858000"/>
              <a:gd name="connsiteX813" fmla="*/ 3766672 w 7467600"/>
              <a:gd name="connsiteY813" fmla="*/ 359429 h 6858000"/>
              <a:gd name="connsiteX814" fmla="*/ 5805386 w 7467600"/>
              <a:gd name="connsiteY814" fmla="*/ 239240 h 6858000"/>
              <a:gd name="connsiteX815" fmla="*/ 5736947 w 7467600"/>
              <a:gd name="connsiteY815" fmla="*/ 261367 h 6858000"/>
              <a:gd name="connsiteX816" fmla="*/ 5427012 w 7467600"/>
              <a:gd name="connsiteY816" fmla="*/ 311272 h 6858000"/>
              <a:gd name="connsiteX817" fmla="*/ 5147818 w 7467600"/>
              <a:gd name="connsiteY817" fmla="*/ 322112 h 6858000"/>
              <a:gd name="connsiteX818" fmla="*/ 5060854 w 7467600"/>
              <a:gd name="connsiteY818" fmla="*/ 311882 h 6858000"/>
              <a:gd name="connsiteX819" fmla="*/ 4945989 w 7467600"/>
              <a:gd name="connsiteY819" fmla="*/ 300516 h 6858000"/>
              <a:gd name="connsiteX820" fmla="*/ 5410479 w 7467600"/>
              <a:gd name="connsiteY820" fmla="*/ 348434 h 6858000"/>
              <a:gd name="connsiteX821" fmla="*/ 5805386 w 7467600"/>
              <a:gd name="connsiteY821" fmla="*/ 239240 h 6858000"/>
              <a:gd name="connsiteX822" fmla="*/ 5905192 w 7467600"/>
              <a:gd name="connsiteY822" fmla="*/ 163079 h 6858000"/>
              <a:gd name="connsiteX823" fmla="*/ 5865655 w 7467600"/>
              <a:gd name="connsiteY823" fmla="*/ 171901 h 6858000"/>
              <a:gd name="connsiteX824" fmla="*/ 5259740 w 7467600"/>
              <a:gd name="connsiteY824" fmla="*/ 257013 h 6858000"/>
              <a:gd name="connsiteX825" fmla="*/ 5208466 w 7467600"/>
              <a:gd name="connsiteY825" fmla="*/ 257550 h 6858000"/>
              <a:gd name="connsiteX826" fmla="*/ 4980204 w 7467600"/>
              <a:gd name="connsiteY826" fmla="*/ 271903 h 6858000"/>
              <a:gd name="connsiteX827" fmla="*/ 5068068 w 7467600"/>
              <a:gd name="connsiteY827" fmla="*/ 282244 h 6858000"/>
              <a:gd name="connsiteX828" fmla="*/ 5153231 w 7467600"/>
              <a:gd name="connsiteY828" fmla="*/ 292240 h 6858000"/>
              <a:gd name="connsiteX829" fmla="*/ 5426491 w 7467600"/>
              <a:gd name="connsiteY829" fmla="*/ 281128 h 6858000"/>
              <a:gd name="connsiteX830" fmla="*/ 5731212 w 7467600"/>
              <a:gd name="connsiteY830" fmla="*/ 231951 h 6858000"/>
              <a:gd name="connsiteX831" fmla="*/ 5905192 w 7467600"/>
              <a:gd name="connsiteY831" fmla="*/ 163079 h 6858000"/>
              <a:gd name="connsiteX832" fmla="*/ 5944437 w 7467600"/>
              <a:gd name="connsiteY832" fmla="*/ 113829 h 6858000"/>
              <a:gd name="connsiteX833" fmla="*/ 5825032 w 7467600"/>
              <a:gd name="connsiteY833" fmla="*/ 146405 h 6858000"/>
              <a:gd name="connsiteX834" fmla="*/ 4955599 w 7467600"/>
              <a:gd name="connsiteY834" fmla="*/ 247008 h 6858000"/>
              <a:gd name="connsiteX835" fmla="*/ 5210104 w 7467600"/>
              <a:gd name="connsiteY835" fmla="*/ 228123 h 6858000"/>
              <a:gd name="connsiteX836" fmla="*/ 5261015 w 7467600"/>
              <a:gd name="connsiteY836" fmla="*/ 227087 h 6858000"/>
              <a:gd name="connsiteX837" fmla="*/ 5861181 w 7467600"/>
              <a:gd name="connsiteY837" fmla="*/ 143093 h 6858000"/>
              <a:gd name="connsiteX838" fmla="*/ 5961252 w 7467600"/>
              <a:gd name="connsiteY838" fmla="*/ 114820 h 6858000"/>
              <a:gd name="connsiteX839" fmla="*/ 5944437 w 7467600"/>
              <a:gd name="connsiteY839" fmla="*/ 113829 h 6858000"/>
              <a:gd name="connsiteX840" fmla="*/ 3882765 w 7467600"/>
              <a:gd name="connsiteY840" fmla="*/ 0 h 6858000"/>
              <a:gd name="connsiteX841" fmla="*/ 3995099 w 7467600"/>
              <a:gd name="connsiteY841" fmla="*/ 0 h 6858000"/>
              <a:gd name="connsiteX842" fmla="*/ 4163818 w 7467600"/>
              <a:gd name="connsiteY842" fmla="*/ 234104 h 6858000"/>
              <a:gd name="connsiteX843" fmla="*/ 4172099 w 7467600"/>
              <a:gd name="connsiteY843" fmla="*/ 234207 h 6858000"/>
              <a:gd name="connsiteX844" fmla="*/ 4784282 w 7467600"/>
              <a:gd name="connsiteY844" fmla="*/ 276561 h 6858000"/>
              <a:gd name="connsiteX845" fmla="*/ 4801687 w 7467600"/>
              <a:gd name="connsiteY845" fmla="*/ 267764 h 6858000"/>
              <a:gd name="connsiteX846" fmla="*/ 6082788 w 7467600"/>
              <a:gd name="connsiteY846" fmla="*/ 64119 h 6858000"/>
              <a:gd name="connsiteX847" fmla="*/ 6099442 w 7467600"/>
              <a:gd name="connsiteY847" fmla="*/ 82568 h 6858000"/>
              <a:gd name="connsiteX848" fmla="*/ 4804137 w 7467600"/>
              <a:gd name="connsiteY848" fmla="*/ 320931 h 6858000"/>
              <a:gd name="connsiteX849" fmla="*/ 4227047 w 7467600"/>
              <a:gd name="connsiteY849" fmla="*/ 313415 h 6858000"/>
              <a:gd name="connsiteX850" fmla="*/ 4346041 w 7467600"/>
              <a:gd name="connsiteY850" fmla="*/ 456086 h 6858000"/>
              <a:gd name="connsiteX851" fmla="*/ 4870967 w 7467600"/>
              <a:gd name="connsiteY851" fmla="*/ 963061 h 6858000"/>
              <a:gd name="connsiteX852" fmla="*/ 4889647 w 7467600"/>
              <a:gd name="connsiteY852" fmla="*/ 957147 h 6858000"/>
              <a:gd name="connsiteX853" fmla="*/ 5422504 w 7467600"/>
              <a:gd name="connsiteY853" fmla="*/ 805191 h 6858000"/>
              <a:gd name="connsiteX854" fmla="*/ 6087656 w 7467600"/>
              <a:gd name="connsiteY854" fmla="*/ 826703 h 6858000"/>
              <a:gd name="connsiteX855" fmla="*/ 6058717 w 7467600"/>
              <a:gd name="connsiteY855" fmla="*/ 865992 h 6858000"/>
              <a:gd name="connsiteX856" fmla="*/ 4974153 w 7467600"/>
              <a:gd name="connsiteY856" fmla="*/ 1045456 h 6858000"/>
              <a:gd name="connsiteX857" fmla="*/ 5627835 w 7467600"/>
              <a:gd name="connsiteY857" fmla="*/ 1472077 h 6858000"/>
              <a:gd name="connsiteX858" fmla="*/ 5629817 w 7467600"/>
              <a:gd name="connsiteY858" fmla="*/ 1471412 h 6858000"/>
              <a:gd name="connsiteX859" fmla="*/ 5634124 w 7467600"/>
              <a:gd name="connsiteY859" fmla="*/ 1470572 h 6858000"/>
              <a:gd name="connsiteX860" fmla="*/ 5755832 w 7467600"/>
              <a:gd name="connsiteY860" fmla="*/ 1383886 h 6858000"/>
              <a:gd name="connsiteX861" fmla="*/ 6014186 w 7467600"/>
              <a:gd name="connsiteY861" fmla="*/ 1279799 h 6858000"/>
              <a:gd name="connsiteX862" fmla="*/ 6901619 w 7467600"/>
              <a:gd name="connsiteY862" fmla="*/ 1047874 h 6858000"/>
              <a:gd name="connsiteX863" fmla="*/ 6931566 w 7467600"/>
              <a:gd name="connsiteY863" fmla="*/ 1062034 h 6858000"/>
              <a:gd name="connsiteX864" fmla="*/ 5790982 w 7467600"/>
              <a:gd name="connsiteY864" fmla="*/ 1561380 h 6858000"/>
              <a:gd name="connsiteX865" fmla="*/ 6188971 w 7467600"/>
              <a:gd name="connsiteY865" fmla="*/ 1755168 h 6858000"/>
              <a:gd name="connsiteX866" fmla="*/ 6202446 w 7467600"/>
              <a:gd name="connsiteY866" fmla="*/ 1752268 h 6858000"/>
              <a:gd name="connsiteX867" fmla="*/ 7179560 w 7467600"/>
              <a:gd name="connsiteY867" fmla="*/ 1467551 h 6858000"/>
              <a:gd name="connsiteX868" fmla="*/ 7158730 w 7467600"/>
              <a:gd name="connsiteY868" fmla="*/ 1507835 h 6858000"/>
              <a:gd name="connsiteX869" fmla="*/ 6326959 w 7467600"/>
              <a:gd name="connsiteY869" fmla="*/ 1817686 h 6858000"/>
              <a:gd name="connsiteX870" fmla="*/ 6537433 w 7467600"/>
              <a:gd name="connsiteY870" fmla="*/ 1907790 h 6858000"/>
              <a:gd name="connsiteX871" fmla="*/ 6550221 w 7467600"/>
              <a:gd name="connsiteY871" fmla="*/ 1910729 h 6858000"/>
              <a:gd name="connsiteX872" fmla="*/ 6964438 w 7467600"/>
              <a:gd name="connsiteY872" fmla="*/ 2209505 h 6858000"/>
              <a:gd name="connsiteX873" fmla="*/ 7367862 w 7467600"/>
              <a:gd name="connsiteY873" fmla="*/ 2806833 h 6858000"/>
              <a:gd name="connsiteX874" fmla="*/ 7364329 w 7467600"/>
              <a:gd name="connsiteY874" fmla="*/ 2826907 h 6858000"/>
              <a:gd name="connsiteX875" fmla="*/ 7290545 w 7467600"/>
              <a:gd name="connsiteY875" fmla="*/ 2850663 h 6858000"/>
              <a:gd name="connsiteX876" fmla="*/ 6472036 w 7467600"/>
              <a:gd name="connsiteY876" fmla="*/ 1959003 h 6858000"/>
              <a:gd name="connsiteX877" fmla="*/ 5792897 w 7467600"/>
              <a:gd name="connsiteY877" fmla="*/ 1647747 h 6858000"/>
              <a:gd name="connsiteX878" fmla="*/ 5842751 w 7467600"/>
              <a:gd name="connsiteY878" fmla="*/ 1816112 h 6858000"/>
              <a:gd name="connsiteX879" fmla="*/ 5847424 w 7467600"/>
              <a:gd name="connsiteY879" fmla="*/ 1815776 h 6858000"/>
              <a:gd name="connsiteX880" fmla="*/ 6399821 w 7467600"/>
              <a:gd name="connsiteY880" fmla="*/ 2344799 h 6858000"/>
              <a:gd name="connsiteX881" fmla="*/ 6323232 w 7467600"/>
              <a:gd name="connsiteY881" fmla="*/ 2389634 h 6858000"/>
              <a:gd name="connsiteX882" fmla="*/ 5942958 w 7467600"/>
              <a:gd name="connsiteY882" fmla="*/ 2077708 h 6858000"/>
              <a:gd name="connsiteX883" fmla="*/ 5921559 w 7467600"/>
              <a:gd name="connsiteY883" fmla="*/ 2378596 h 6858000"/>
              <a:gd name="connsiteX884" fmla="*/ 5817651 w 7467600"/>
              <a:gd name="connsiteY884" fmla="*/ 3023919 h 6858000"/>
              <a:gd name="connsiteX885" fmla="*/ 5729634 w 7467600"/>
              <a:gd name="connsiteY885" fmla="*/ 3051849 h 6858000"/>
              <a:gd name="connsiteX886" fmla="*/ 5611018 w 7467600"/>
              <a:gd name="connsiteY886" fmla="*/ 2316769 h 6858000"/>
              <a:gd name="connsiteX887" fmla="*/ 5687608 w 7467600"/>
              <a:gd name="connsiteY887" fmla="*/ 2039972 h 6858000"/>
              <a:gd name="connsiteX888" fmla="*/ 5657554 w 7467600"/>
              <a:gd name="connsiteY888" fmla="*/ 1576445 h 6858000"/>
              <a:gd name="connsiteX889" fmla="*/ 5150475 w 7467600"/>
              <a:gd name="connsiteY889" fmla="*/ 1274012 h 6858000"/>
              <a:gd name="connsiteX890" fmla="*/ 5349142 w 7467600"/>
              <a:gd name="connsiteY890" fmla="*/ 2204405 h 6858000"/>
              <a:gd name="connsiteX891" fmla="*/ 5262214 w 7467600"/>
              <a:gd name="connsiteY891" fmla="*/ 2233836 h 6858000"/>
              <a:gd name="connsiteX892" fmla="*/ 4981539 w 7467600"/>
              <a:gd name="connsiteY892" fmla="*/ 1542201 h 6858000"/>
              <a:gd name="connsiteX893" fmla="*/ 4958461 w 7467600"/>
              <a:gd name="connsiteY893" fmla="*/ 1136957 h 6858000"/>
              <a:gd name="connsiteX894" fmla="*/ 4655015 w 7467600"/>
              <a:gd name="connsiteY894" fmla="*/ 891426 h 6858000"/>
              <a:gd name="connsiteX895" fmla="*/ 4348002 w 7467600"/>
              <a:gd name="connsiteY895" fmla="*/ 2205895 h 6858000"/>
              <a:gd name="connsiteX896" fmla="*/ 4262250 w 7467600"/>
              <a:gd name="connsiteY896" fmla="*/ 2219972 h 6858000"/>
              <a:gd name="connsiteX897" fmla="*/ 4550611 w 7467600"/>
              <a:gd name="connsiteY897" fmla="*/ 817540 h 6858000"/>
              <a:gd name="connsiteX898" fmla="*/ 4564418 w 7467600"/>
              <a:gd name="connsiteY898" fmla="*/ 808293 h 6858000"/>
              <a:gd name="connsiteX899" fmla="*/ 4266388 w 7467600"/>
              <a:gd name="connsiteY899" fmla="*/ 500083 h 6858000"/>
              <a:gd name="connsiteX900" fmla="*/ 4032842 w 7467600"/>
              <a:gd name="connsiteY900" fmla="*/ 211809 h 6858000"/>
              <a:gd name="connsiteX901" fmla="*/ 3882765 w 7467600"/>
              <a:gd name="connsiteY901" fmla="*/ 0 h 6858000"/>
              <a:gd name="connsiteX902" fmla="*/ 3721337 w 7467600"/>
              <a:gd name="connsiteY902" fmla="*/ 0 h 6858000"/>
              <a:gd name="connsiteX903" fmla="*/ 3797544 w 7467600"/>
              <a:gd name="connsiteY903" fmla="*/ 0 h 6858000"/>
              <a:gd name="connsiteX904" fmla="*/ 3775734 w 7467600"/>
              <a:gd name="connsiteY904" fmla="*/ 95131 h 6858000"/>
              <a:gd name="connsiteX905" fmla="*/ 3724807 w 7467600"/>
              <a:gd name="connsiteY905" fmla="*/ 272257 h 6858000"/>
              <a:gd name="connsiteX906" fmla="*/ 3726844 w 7467600"/>
              <a:gd name="connsiteY906" fmla="*/ 282988 h 6858000"/>
              <a:gd name="connsiteX907" fmla="*/ 3742664 w 7467600"/>
              <a:gd name="connsiteY907" fmla="*/ 279918 h 6858000"/>
              <a:gd name="connsiteX908" fmla="*/ 4103910 w 7467600"/>
              <a:gd name="connsiteY908" fmla="*/ 1161917 h 6858000"/>
              <a:gd name="connsiteX909" fmla="*/ 4020269 w 7467600"/>
              <a:gd name="connsiteY909" fmla="*/ 1200406 h 6858000"/>
              <a:gd name="connsiteX910" fmla="*/ 3674882 w 7467600"/>
              <a:gd name="connsiteY910" fmla="*/ 488524 h 6858000"/>
              <a:gd name="connsiteX911" fmla="*/ 3132682 w 7467600"/>
              <a:gd name="connsiteY911" fmla="*/ 1072284 h 6858000"/>
              <a:gd name="connsiteX912" fmla="*/ 2716346 w 7467600"/>
              <a:gd name="connsiteY912" fmla="*/ 1276376 h 6858000"/>
              <a:gd name="connsiteX913" fmla="*/ 2716772 w 7467600"/>
              <a:gd name="connsiteY913" fmla="*/ 1255462 h 6858000"/>
              <a:gd name="connsiteX914" fmla="*/ 3471096 w 7467600"/>
              <a:gd name="connsiteY914" fmla="*/ 437072 h 6858000"/>
              <a:gd name="connsiteX915" fmla="*/ 3639057 w 7467600"/>
              <a:gd name="connsiteY915" fmla="*/ 286334 h 6858000"/>
              <a:gd name="connsiteX916" fmla="*/ 3640309 w 7467600"/>
              <a:gd name="connsiteY916" fmla="*/ 284664 h 6858000"/>
              <a:gd name="connsiteX917" fmla="*/ 3646022 w 7467600"/>
              <a:gd name="connsiteY917" fmla="*/ 276711 h 6858000"/>
              <a:gd name="connsiteX918" fmla="*/ 3707943 w 7467600"/>
              <a:gd name="connsiteY918" fmla="*/ 65958 h 6858000"/>
              <a:gd name="connsiteX919" fmla="*/ 3721337 w 7467600"/>
              <a:gd name="connsiteY919" fmla="*/ 0 h 6858000"/>
              <a:gd name="connsiteX920" fmla="*/ 2867960 w 7467600"/>
              <a:gd name="connsiteY920" fmla="*/ 0 h 6858000"/>
              <a:gd name="connsiteX921" fmla="*/ 2926351 w 7467600"/>
              <a:gd name="connsiteY921" fmla="*/ 0 h 6858000"/>
              <a:gd name="connsiteX922" fmla="*/ 2902823 w 7467600"/>
              <a:gd name="connsiteY922" fmla="*/ 262929 h 6858000"/>
              <a:gd name="connsiteX923" fmla="*/ 2940663 w 7467600"/>
              <a:gd name="connsiteY923" fmla="*/ 140884 h 6858000"/>
              <a:gd name="connsiteX924" fmla="*/ 2947039 w 7467600"/>
              <a:gd name="connsiteY924" fmla="*/ 122524 h 6858000"/>
              <a:gd name="connsiteX925" fmla="*/ 2984316 w 7467600"/>
              <a:gd name="connsiteY925" fmla="*/ 0 h 6858000"/>
              <a:gd name="connsiteX926" fmla="*/ 3016114 w 7467600"/>
              <a:gd name="connsiteY926" fmla="*/ 0 h 6858000"/>
              <a:gd name="connsiteX927" fmla="*/ 2979949 w 7467600"/>
              <a:gd name="connsiteY927" fmla="*/ 119274 h 6858000"/>
              <a:gd name="connsiteX928" fmla="*/ 3023879 w 7467600"/>
              <a:gd name="connsiteY928" fmla="*/ 0 h 6858000"/>
              <a:gd name="connsiteX929" fmla="*/ 3105400 w 7467600"/>
              <a:gd name="connsiteY929" fmla="*/ 0 h 6858000"/>
              <a:gd name="connsiteX930" fmla="*/ 3094669 w 7467600"/>
              <a:gd name="connsiteY930" fmla="*/ 30308 h 6858000"/>
              <a:gd name="connsiteX931" fmla="*/ 2901945 w 7467600"/>
              <a:gd name="connsiteY931" fmla="*/ 466538 h 6858000"/>
              <a:gd name="connsiteX932" fmla="*/ 2815209 w 7467600"/>
              <a:gd name="connsiteY932" fmla="*/ 497361 h 6858000"/>
              <a:gd name="connsiteX933" fmla="*/ 2844845 w 7467600"/>
              <a:gd name="connsiteY933" fmla="*/ 127638 h 6858000"/>
              <a:gd name="connsiteX934" fmla="*/ 2867960 w 7467600"/>
              <a:gd name="connsiteY934" fmla="*/ 0 h 6858000"/>
              <a:gd name="connsiteX935" fmla="*/ 1057230 w 7467600"/>
              <a:gd name="connsiteY935" fmla="*/ 0 h 6858000"/>
              <a:gd name="connsiteX936" fmla="*/ 1111003 w 7467600"/>
              <a:gd name="connsiteY936" fmla="*/ 0 h 6858000"/>
              <a:gd name="connsiteX937" fmla="*/ 1125553 w 7467600"/>
              <a:gd name="connsiteY937" fmla="*/ 52588 h 6858000"/>
              <a:gd name="connsiteX938" fmla="*/ 1304276 w 7467600"/>
              <a:gd name="connsiteY938" fmla="*/ 476275 h 6858000"/>
              <a:gd name="connsiteX939" fmla="*/ 1492066 w 7467600"/>
              <a:gd name="connsiteY939" fmla="*/ 886333 h 6858000"/>
              <a:gd name="connsiteX940" fmla="*/ 1423698 w 7467600"/>
              <a:gd name="connsiteY940" fmla="*/ 710817 h 6858000"/>
              <a:gd name="connsiteX941" fmla="*/ 1357609 w 7467600"/>
              <a:gd name="connsiteY941" fmla="*/ 532892 h 6858000"/>
              <a:gd name="connsiteX942" fmla="*/ 1309550 w 7467600"/>
              <a:gd name="connsiteY942" fmla="*/ 374031 h 6858000"/>
              <a:gd name="connsiteX943" fmla="*/ 1193673 w 7467600"/>
              <a:gd name="connsiteY943" fmla="*/ 49533 h 6858000"/>
              <a:gd name="connsiteX944" fmla="*/ 1164391 w 7467600"/>
              <a:gd name="connsiteY944" fmla="*/ 0 h 6858000"/>
              <a:gd name="connsiteX945" fmla="*/ 1200666 w 7467600"/>
              <a:gd name="connsiteY945" fmla="*/ 0 h 6858000"/>
              <a:gd name="connsiteX946" fmla="*/ 1223408 w 7467600"/>
              <a:gd name="connsiteY946" fmla="*/ 38996 h 6858000"/>
              <a:gd name="connsiteX947" fmla="*/ 1339635 w 7467600"/>
              <a:gd name="connsiteY947" fmla="*/ 365517 h 6858000"/>
              <a:gd name="connsiteX948" fmla="*/ 1387469 w 7467600"/>
              <a:gd name="connsiteY948" fmla="*/ 523079 h 6858000"/>
              <a:gd name="connsiteX949" fmla="*/ 1452685 w 7467600"/>
              <a:gd name="connsiteY949" fmla="*/ 699806 h 6858000"/>
              <a:gd name="connsiteX950" fmla="*/ 1492092 w 7467600"/>
              <a:gd name="connsiteY950" fmla="*/ 800424 h 6858000"/>
              <a:gd name="connsiteX951" fmla="*/ 1455302 w 7467600"/>
              <a:gd name="connsiteY951" fmla="*/ 632913 h 6858000"/>
              <a:gd name="connsiteX952" fmla="*/ 1222336 w 7467600"/>
              <a:gd name="connsiteY952" fmla="*/ 9480 h 6858000"/>
              <a:gd name="connsiteX953" fmla="*/ 1214634 w 7467600"/>
              <a:gd name="connsiteY953" fmla="*/ 0 h 6858000"/>
              <a:gd name="connsiteX954" fmla="*/ 1289827 w 7467600"/>
              <a:gd name="connsiteY954" fmla="*/ 0 h 6858000"/>
              <a:gd name="connsiteX955" fmla="*/ 1321076 w 7467600"/>
              <a:gd name="connsiteY955" fmla="*/ 59722 h 6858000"/>
              <a:gd name="connsiteX956" fmla="*/ 1512579 w 7467600"/>
              <a:gd name="connsiteY956" fmla="*/ 626441 h 6858000"/>
              <a:gd name="connsiteX957" fmla="*/ 1506076 w 7467600"/>
              <a:gd name="connsiteY957" fmla="*/ 1089289 h 6858000"/>
              <a:gd name="connsiteX958" fmla="*/ 1486346 w 7467600"/>
              <a:gd name="connsiteY958" fmla="*/ 1079919 h 6858000"/>
              <a:gd name="connsiteX959" fmla="*/ 1070511 w 7467600"/>
              <a:gd name="connsiteY959" fmla="*/ 48609 h 6858000"/>
              <a:gd name="connsiteX960" fmla="*/ 1057230 w 7467600"/>
              <a:gd name="connsiteY960" fmla="*/ 0 h 6858000"/>
              <a:gd name="connsiteX961" fmla="*/ 43151 w 7467600"/>
              <a:gd name="connsiteY961" fmla="*/ 0 h 6858000"/>
              <a:gd name="connsiteX962" fmla="*/ 95283 w 7467600"/>
              <a:gd name="connsiteY962" fmla="*/ 0 h 6858000"/>
              <a:gd name="connsiteX963" fmla="*/ 300708 w 7467600"/>
              <a:gd name="connsiteY963" fmla="*/ 154571 h 6858000"/>
              <a:gd name="connsiteX964" fmla="*/ 530414 w 7467600"/>
              <a:gd name="connsiteY964" fmla="*/ 354673 h 6858000"/>
              <a:gd name="connsiteX965" fmla="*/ 333785 w 7467600"/>
              <a:gd name="connsiteY965" fmla="*/ 161564 h 6858000"/>
              <a:gd name="connsiteX966" fmla="*/ 147005 w 7467600"/>
              <a:gd name="connsiteY966" fmla="*/ 0 h 6858000"/>
              <a:gd name="connsiteX967" fmla="*/ 272509 w 7467600"/>
              <a:gd name="connsiteY967" fmla="*/ 0 h 6858000"/>
              <a:gd name="connsiteX968" fmla="*/ 326276 w 7467600"/>
              <a:gd name="connsiteY968" fmla="*/ 45847 h 6858000"/>
              <a:gd name="connsiteX969" fmla="*/ 823759 w 7467600"/>
              <a:gd name="connsiteY969" fmla="*/ 574145 h 6858000"/>
              <a:gd name="connsiteX970" fmla="*/ 811254 w 7467600"/>
              <a:gd name="connsiteY970" fmla="*/ 665546 h 6858000"/>
              <a:gd name="connsiteX971" fmla="*/ 154042 w 7467600"/>
              <a:gd name="connsiteY971" fmla="*/ 261522 h 6858000"/>
              <a:gd name="connsiteX972" fmla="*/ 13550 w 7467600"/>
              <a:gd name="connsiteY972" fmla="*/ 158423 h 6858000"/>
              <a:gd name="connsiteX973" fmla="*/ 0 w 7467600"/>
              <a:gd name="connsiteY973" fmla="*/ 146618 h 6858000"/>
              <a:gd name="connsiteX974" fmla="*/ 0 w 7467600"/>
              <a:gd name="connsiteY974" fmla="*/ 59161 h 6858000"/>
              <a:gd name="connsiteX975" fmla="*/ 45427 w 7467600"/>
              <a:gd name="connsiteY975" fmla="*/ 101078 h 6858000"/>
              <a:gd name="connsiteX976" fmla="*/ 630103 w 7467600"/>
              <a:gd name="connsiteY976" fmla="*/ 485885 h 6858000"/>
              <a:gd name="connsiteX977" fmla="*/ 532040 w 7467600"/>
              <a:gd name="connsiteY977" fmla="*/ 399359 h 6858000"/>
              <a:gd name="connsiteX978" fmla="*/ 517618 w 7467600"/>
              <a:gd name="connsiteY978" fmla="*/ 385726 h 6858000"/>
              <a:gd name="connsiteX979" fmla="*/ 285074 w 7467600"/>
              <a:gd name="connsiteY979" fmla="*/ 182755 h 6858000"/>
              <a:gd name="connsiteX980" fmla="*/ 43151 w 7467600"/>
              <a:gd name="connsiteY98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103333 w 7467600"/>
              <a:gd name="connsiteY34" fmla="*/ 5699602 h 6858000"/>
              <a:gd name="connsiteX35" fmla="*/ 5539432 w 7467600"/>
              <a:gd name="connsiteY35" fmla="*/ 5642928 h 6858000"/>
              <a:gd name="connsiteX36" fmla="*/ 5555462 w 7467600"/>
              <a:gd name="connsiteY36" fmla="*/ 5694454 h 6858000"/>
              <a:gd name="connsiteX37" fmla="*/ 5828270 w 7467600"/>
              <a:gd name="connsiteY37" fmla="*/ 6320663 h 6858000"/>
              <a:gd name="connsiteX38" fmla="*/ 5947416 w 7467600"/>
              <a:gd name="connsiteY38" fmla="*/ 6574846 h 6858000"/>
              <a:gd name="connsiteX39" fmla="*/ 5539432 w 7467600"/>
              <a:gd name="connsiteY39" fmla="*/ 5642928 h 6858000"/>
              <a:gd name="connsiteX40" fmla="*/ 51253 w 7467600"/>
              <a:gd name="connsiteY40" fmla="*/ 5631825 h 6858000"/>
              <a:gd name="connsiteX41" fmla="*/ 211622 w 7467600"/>
              <a:gd name="connsiteY41" fmla="*/ 5728803 h 6858000"/>
              <a:gd name="connsiteX42" fmla="*/ 371652 w 7467600"/>
              <a:gd name="connsiteY42" fmla="*/ 5829062 h 6858000"/>
              <a:gd name="connsiteX43" fmla="*/ 505903 w 7467600"/>
              <a:gd name="connsiteY43" fmla="*/ 5925221 h 6858000"/>
              <a:gd name="connsiteX44" fmla="*/ 899240 w 7467600"/>
              <a:gd name="connsiteY44" fmla="*/ 6153068 h 6858000"/>
              <a:gd name="connsiteX45" fmla="*/ 988114 w 7467600"/>
              <a:gd name="connsiteY45" fmla="*/ 6174204 h 6858000"/>
              <a:gd name="connsiteX46" fmla="*/ 845971 w 7467600"/>
              <a:gd name="connsiteY46" fmla="*/ 6067177 h 6858000"/>
              <a:gd name="connsiteX47" fmla="*/ 448057 w 7467600"/>
              <a:gd name="connsiteY47" fmla="*/ 5841376 h 6858000"/>
              <a:gd name="connsiteX48" fmla="*/ 51253 w 7467600"/>
              <a:gd name="connsiteY48" fmla="*/ 5631825 h 6858000"/>
              <a:gd name="connsiteX49" fmla="*/ 2606687 w 7467600"/>
              <a:gd name="connsiteY49" fmla="*/ 5630718 h 6858000"/>
              <a:gd name="connsiteX50" fmla="*/ 2645658 w 7467600"/>
              <a:gd name="connsiteY50" fmla="*/ 6640259 h 6858000"/>
              <a:gd name="connsiteX51" fmla="*/ 2606687 w 7467600"/>
              <a:gd name="connsiteY51" fmla="*/ 5630718 h 6858000"/>
              <a:gd name="connsiteX52" fmla="*/ 3642057 w 7467600"/>
              <a:gd name="connsiteY52" fmla="*/ 5573487 h 6858000"/>
              <a:gd name="connsiteX53" fmla="*/ 3632981 w 7467600"/>
              <a:gd name="connsiteY53" fmla="*/ 5579437 h 6858000"/>
              <a:gd name="connsiteX54" fmla="*/ 3382436 w 7467600"/>
              <a:gd name="connsiteY54" fmla="*/ 5952726 h 6858000"/>
              <a:gd name="connsiteX55" fmla="*/ 3191929 w 7467600"/>
              <a:gd name="connsiteY55" fmla="*/ 6662669 h 6858000"/>
              <a:gd name="connsiteX56" fmla="*/ 3369898 w 7467600"/>
              <a:gd name="connsiteY56" fmla="*/ 6081771 h 6858000"/>
              <a:gd name="connsiteX57" fmla="*/ 3642057 w 7467600"/>
              <a:gd name="connsiteY57" fmla="*/ 5573487 h 6858000"/>
              <a:gd name="connsiteX58" fmla="*/ 2650666 w 7467600"/>
              <a:gd name="connsiteY58" fmla="*/ 5530686 h 6858000"/>
              <a:gd name="connsiteX59" fmla="*/ 2650249 w 7467600"/>
              <a:gd name="connsiteY59" fmla="*/ 5532101 h 6858000"/>
              <a:gd name="connsiteX60" fmla="*/ 2663808 w 7467600"/>
              <a:gd name="connsiteY60" fmla="*/ 6535215 h 6858000"/>
              <a:gd name="connsiteX61" fmla="*/ 2665418 w 7467600"/>
              <a:gd name="connsiteY61" fmla="*/ 6132756 h 6858000"/>
              <a:gd name="connsiteX62" fmla="*/ 2650666 w 7467600"/>
              <a:gd name="connsiteY62" fmla="*/ 5530686 h 6858000"/>
              <a:gd name="connsiteX63" fmla="*/ 2680277 w 7467600"/>
              <a:gd name="connsiteY63" fmla="*/ 5479204 h 6858000"/>
              <a:gd name="connsiteX64" fmla="*/ 2678972 w 7467600"/>
              <a:gd name="connsiteY64" fmla="*/ 5481582 h 6858000"/>
              <a:gd name="connsiteX65" fmla="*/ 2696666 w 7467600"/>
              <a:gd name="connsiteY65" fmla="*/ 6133836 h 6858000"/>
              <a:gd name="connsiteX66" fmla="*/ 2695769 w 7467600"/>
              <a:gd name="connsiteY66" fmla="*/ 6390955 h 6858000"/>
              <a:gd name="connsiteX67" fmla="*/ 2739893 w 7467600"/>
              <a:gd name="connsiteY67" fmla="*/ 6108357 h 6858000"/>
              <a:gd name="connsiteX68" fmla="*/ 2680277 w 7467600"/>
              <a:gd name="connsiteY68" fmla="*/ 5479204 h 6858000"/>
              <a:gd name="connsiteX69" fmla="*/ 1132195 w 7467600"/>
              <a:gd name="connsiteY69" fmla="*/ 5467980 h 6858000"/>
              <a:gd name="connsiteX70" fmla="*/ 1679056 w 7467600"/>
              <a:gd name="connsiteY70" fmla="*/ 5516907 h 6858000"/>
              <a:gd name="connsiteX71" fmla="*/ 2128648 w 7467600"/>
              <a:gd name="connsiteY71" fmla="*/ 5474249 h 6858000"/>
              <a:gd name="connsiteX72" fmla="*/ 1825619 w 7467600"/>
              <a:gd name="connsiteY72" fmla="*/ 5478447 h 6858000"/>
              <a:gd name="connsiteX73" fmla="*/ 1737798 w 7467600"/>
              <a:gd name="connsiteY73" fmla="*/ 5483353 h 6858000"/>
              <a:gd name="connsiteX74" fmla="*/ 1132195 w 7467600"/>
              <a:gd name="connsiteY74" fmla="*/ 5467980 h 6858000"/>
              <a:gd name="connsiteX75" fmla="*/ 6844835 w 7467600"/>
              <a:gd name="connsiteY75" fmla="*/ 5424988 h 6858000"/>
              <a:gd name="connsiteX76" fmla="*/ 6879594 w 7467600"/>
              <a:gd name="connsiteY76" fmla="*/ 5424547 h 6858000"/>
              <a:gd name="connsiteX77" fmla="*/ 7379510 w 7467600"/>
              <a:gd name="connsiteY77" fmla="*/ 5755454 h 6858000"/>
              <a:gd name="connsiteX78" fmla="*/ 7467600 w 7467600"/>
              <a:gd name="connsiteY78" fmla="*/ 5845526 h 6858000"/>
              <a:gd name="connsiteX79" fmla="*/ 7467600 w 7467600"/>
              <a:gd name="connsiteY79" fmla="*/ 5925131 h 6858000"/>
              <a:gd name="connsiteX80" fmla="*/ 7271900 w 7467600"/>
              <a:gd name="connsiteY80" fmla="*/ 5734551 h 6858000"/>
              <a:gd name="connsiteX81" fmla="*/ 7015907 w 7467600"/>
              <a:gd name="connsiteY81" fmla="*/ 5541548 h 6858000"/>
              <a:gd name="connsiteX82" fmla="*/ 7259646 w 7467600"/>
              <a:gd name="connsiteY82" fmla="*/ 5765985 h 6858000"/>
              <a:gd name="connsiteX83" fmla="*/ 7467600 w 7467600"/>
              <a:gd name="connsiteY83" fmla="*/ 5971257 h 6858000"/>
              <a:gd name="connsiteX84" fmla="*/ 7467600 w 7467600"/>
              <a:gd name="connsiteY84" fmla="*/ 6012219 h 6858000"/>
              <a:gd name="connsiteX85" fmla="*/ 7240170 w 7467600"/>
              <a:gd name="connsiteY85" fmla="*/ 5787985 h 6858000"/>
              <a:gd name="connsiteX86" fmla="*/ 6946849 w 7467600"/>
              <a:gd name="connsiteY86" fmla="*/ 5523271 h 6858000"/>
              <a:gd name="connsiteX87" fmla="*/ 6946972 w 7467600"/>
              <a:gd name="connsiteY87" fmla="*/ 5526491 h 6858000"/>
              <a:gd name="connsiteX88" fmla="*/ 7105827 w 7467600"/>
              <a:gd name="connsiteY88" fmla="*/ 5718700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1456157 w 7467600"/>
              <a:gd name="connsiteY101" fmla="*/ 5371404 h 6858000"/>
              <a:gd name="connsiteX102" fmla="*/ 1244432 w 7467600"/>
              <a:gd name="connsiteY102" fmla="*/ 5385601 h 6858000"/>
              <a:gd name="connsiteX103" fmla="*/ 973990 w 7467600"/>
              <a:gd name="connsiteY103" fmla="*/ 5424940 h 6858000"/>
              <a:gd name="connsiteX104" fmla="*/ 1103809 w 7467600"/>
              <a:gd name="connsiteY104" fmla="*/ 5433720 h 6858000"/>
              <a:gd name="connsiteX105" fmla="*/ 1123454 w 7467600"/>
              <a:gd name="connsiteY105" fmla="*/ 5435727 h 6858000"/>
              <a:gd name="connsiteX106" fmla="*/ 1737017 w 7467600"/>
              <a:gd name="connsiteY106" fmla="*/ 5452183 h 6858000"/>
              <a:gd name="connsiteX107" fmla="*/ 1824397 w 7467600"/>
              <a:gd name="connsiteY107" fmla="*/ 5447757 h 6858000"/>
              <a:gd name="connsiteX108" fmla="*/ 2070059 w 7467600"/>
              <a:gd name="connsiteY108" fmla="*/ 5441660 h 6858000"/>
              <a:gd name="connsiteX109" fmla="*/ 1456157 w 7467600"/>
              <a:gd name="connsiteY109" fmla="*/ 5371404 h 6858000"/>
              <a:gd name="connsiteX110" fmla="*/ 4988186 w 7467600"/>
              <a:gd name="connsiteY110" fmla="*/ 5216467 h 6858000"/>
              <a:gd name="connsiteX111" fmla="*/ 4777334 w 7467600"/>
              <a:gd name="connsiteY111" fmla="*/ 5406072 h 6858000"/>
              <a:gd name="connsiteX112" fmla="*/ 4718341 w 7467600"/>
              <a:gd name="connsiteY112" fmla="*/ 5468043 h 6858000"/>
              <a:gd name="connsiteX113" fmla="*/ 4604655 w 7467600"/>
              <a:gd name="connsiteY113" fmla="*/ 5583434 h 6858000"/>
              <a:gd name="connsiteX114" fmla="*/ 4565074 w 7467600"/>
              <a:gd name="connsiteY114" fmla="*/ 5618550 h 6858000"/>
              <a:gd name="connsiteX115" fmla="*/ 4988186 w 7467600"/>
              <a:gd name="connsiteY115" fmla="*/ 5216467 h 6858000"/>
              <a:gd name="connsiteX116" fmla="*/ 4978032 w 7467600"/>
              <a:gd name="connsiteY116" fmla="*/ 5183809 h 6858000"/>
              <a:gd name="connsiteX117" fmla="*/ 4463413 w 7467600"/>
              <a:gd name="connsiteY117" fmla="*/ 5615162 h 6858000"/>
              <a:gd name="connsiteX118" fmla="*/ 4358134 w 7467600"/>
              <a:gd name="connsiteY118" fmla="*/ 5742791 h 6858000"/>
              <a:gd name="connsiteX119" fmla="*/ 4376219 w 7467600"/>
              <a:gd name="connsiteY119" fmla="*/ 5729027 h 6858000"/>
              <a:gd name="connsiteX120" fmla="*/ 4582340 w 7467600"/>
              <a:gd name="connsiteY120" fmla="*/ 5561037 h 6858000"/>
              <a:gd name="connsiteX121" fmla="*/ 4694684 w 7467600"/>
              <a:gd name="connsiteY121" fmla="*/ 5447098 h 6858000"/>
              <a:gd name="connsiteX122" fmla="*/ 4754123 w 7467600"/>
              <a:gd name="connsiteY122" fmla="*/ 5384643 h 6858000"/>
              <a:gd name="connsiteX123" fmla="*/ 4978032 w 7467600"/>
              <a:gd name="connsiteY123" fmla="*/ 5183809 h 6858000"/>
              <a:gd name="connsiteX124" fmla="*/ 1903353 w 7467600"/>
              <a:gd name="connsiteY124" fmla="*/ 5044827 h 6858000"/>
              <a:gd name="connsiteX125" fmla="*/ 1936931 w 7467600"/>
              <a:gd name="connsiteY125" fmla="*/ 5093954 h 6858000"/>
              <a:gd name="connsiteX126" fmla="*/ 2195868 w 7467600"/>
              <a:gd name="connsiteY126" fmla="*/ 5396574 h 6858000"/>
              <a:gd name="connsiteX127" fmla="*/ 2088852 w 7467600"/>
              <a:gd name="connsiteY127" fmla="*/ 5166123 h 6858000"/>
              <a:gd name="connsiteX128" fmla="*/ 1958241 w 7467600"/>
              <a:gd name="connsiteY128" fmla="*/ 5067955 h 6858000"/>
              <a:gd name="connsiteX129" fmla="*/ 1903353 w 7467600"/>
              <a:gd name="connsiteY129" fmla="*/ 5044827 h 6858000"/>
              <a:gd name="connsiteX130" fmla="*/ 1979378 w 7467600"/>
              <a:gd name="connsiteY130" fmla="*/ 4769504 h 6858000"/>
              <a:gd name="connsiteX131" fmla="*/ 2882120 w 7467600"/>
              <a:gd name="connsiteY131" fmla="*/ 5064547 h 6858000"/>
              <a:gd name="connsiteX132" fmla="*/ 2793103 w 7467600"/>
              <a:gd name="connsiteY132" fmla="*/ 5039699 h 6858000"/>
              <a:gd name="connsiteX133" fmla="*/ 2770041 w 7467600"/>
              <a:gd name="connsiteY133" fmla="*/ 5033634 h 6858000"/>
              <a:gd name="connsiteX134" fmla="*/ 1979378 w 7467600"/>
              <a:gd name="connsiteY134" fmla="*/ 4769504 h 6858000"/>
              <a:gd name="connsiteX135" fmla="*/ 1927410 w 7467600"/>
              <a:gd name="connsiteY135" fmla="*/ 4716164 h 6858000"/>
              <a:gd name="connsiteX136" fmla="*/ 1959587 w 7467600"/>
              <a:gd name="connsiteY136" fmla="*/ 4728849 h 6858000"/>
              <a:gd name="connsiteX137" fmla="*/ 2777707 w 7467600"/>
              <a:gd name="connsiteY137" fmla="*/ 5003991 h 6858000"/>
              <a:gd name="connsiteX138" fmla="*/ 2800768 w 7467600"/>
              <a:gd name="connsiteY138" fmla="*/ 5010056 h 6858000"/>
              <a:gd name="connsiteX139" fmla="*/ 2879408 w 7467600"/>
              <a:gd name="connsiteY139" fmla="*/ 5031590 h 6858000"/>
              <a:gd name="connsiteX140" fmla="*/ 2862295 w 7467600"/>
              <a:gd name="connsiteY140" fmla="*/ 5022958 h 6858000"/>
              <a:gd name="connsiteX141" fmla="*/ 2813343 w 7467600"/>
              <a:gd name="connsiteY141" fmla="*/ 4998369 h 6858000"/>
              <a:gd name="connsiteX142" fmla="*/ 2646245 w 7467600"/>
              <a:gd name="connsiteY142" fmla="*/ 4930999 h 6858000"/>
              <a:gd name="connsiteX143" fmla="*/ 1999243 w 7467600"/>
              <a:gd name="connsiteY143" fmla="*/ 4730524 h 6858000"/>
              <a:gd name="connsiteX144" fmla="*/ 1979527 w 7467600"/>
              <a:gd name="connsiteY144" fmla="*/ 4726651 h 6858000"/>
              <a:gd name="connsiteX145" fmla="*/ 1927410 w 7467600"/>
              <a:gd name="connsiteY145" fmla="*/ 4716164 h 6858000"/>
              <a:gd name="connsiteX146" fmla="*/ 1997014 w 7467600"/>
              <a:gd name="connsiteY146" fmla="*/ 4698007 h 6858000"/>
              <a:gd name="connsiteX147" fmla="*/ 2005458 w 7467600"/>
              <a:gd name="connsiteY147" fmla="*/ 4699540 h 6858000"/>
              <a:gd name="connsiteX148" fmla="*/ 2657186 w 7467600"/>
              <a:gd name="connsiteY148" fmla="*/ 4901687 h 6858000"/>
              <a:gd name="connsiteX149" fmla="*/ 2826662 w 7467600"/>
              <a:gd name="connsiteY149" fmla="*/ 4970362 h 6858000"/>
              <a:gd name="connsiteX150" fmla="*/ 2876100 w 7467600"/>
              <a:gd name="connsiteY150" fmla="*/ 4995397 h 6858000"/>
              <a:gd name="connsiteX151" fmla="*/ 3042600 w 7467600"/>
              <a:gd name="connsiteY151" fmla="*/ 5059532 h 6858000"/>
              <a:gd name="connsiteX152" fmla="*/ 1997014 w 7467600"/>
              <a:gd name="connsiteY152" fmla="*/ 4698007 h 6858000"/>
              <a:gd name="connsiteX153" fmla="*/ 2305292 w 7467600"/>
              <a:gd name="connsiteY153" fmla="*/ 4219492 h 6858000"/>
              <a:gd name="connsiteX154" fmla="*/ 3360922 w 7467600"/>
              <a:gd name="connsiteY154" fmla="*/ 4529373 h 6858000"/>
              <a:gd name="connsiteX155" fmla="*/ 3492420 w 7467600"/>
              <a:gd name="connsiteY155" fmla="*/ 4510145 h 6858000"/>
              <a:gd name="connsiteX156" fmla="*/ 3364086 w 7467600"/>
              <a:gd name="connsiteY156" fmla="*/ 4480340 h 6858000"/>
              <a:gd name="connsiteX157" fmla="*/ 3225818 w 7467600"/>
              <a:gd name="connsiteY157" fmla="*/ 4411822 h 6858000"/>
              <a:gd name="connsiteX158" fmla="*/ 3129696 w 7467600"/>
              <a:gd name="connsiteY158" fmla="*/ 4360704 h 6858000"/>
              <a:gd name="connsiteX159" fmla="*/ 2814545 w 7467600"/>
              <a:gd name="connsiteY159" fmla="*/ 4282955 h 6858000"/>
              <a:gd name="connsiteX160" fmla="*/ 2305292 w 7467600"/>
              <a:gd name="connsiteY160" fmla="*/ 4219492 h 6858000"/>
              <a:gd name="connsiteX161" fmla="*/ 2626982 w 7467600"/>
              <a:gd name="connsiteY161" fmla="*/ 4206450 h 6858000"/>
              <a:gd name="connsiteX162" fmla="*/ 2490617 w 7467600"/>
              <a:gd name="connsiteY162" fmla="*/ 4206951 h 6858000"/>
              <a:gd name="connsiteX163" fmla="*/ 2819869 w 7467600"/>
              <a:gd name="connsiteY163" fmla="*/ 4252936 h 6858000"/>
              <a:gd name="connsiteX164" fmla="*/ 3143018 w 7467600"/>
              <a:gd name="connsiteY164" fmla="*/ 4332698 h 6858000"/>
              <a:gd name="connsiteX165" fmla="*/ 3241520 w 7467600"/>
              <a:gd name="connsiteY165" fmla="*/ 4385112 h 6858000"/>
              <a:gd name="connsiteX166" fmla="*/ 3374575 w 7467600"/>
              <a:gd name="connsiteY166" fmla="*/ 4451517 h 6858000"/>
              <a:gd name="connsiteX167" fmla="*/ 3505221 w 7467600"/>
              <a:gd name="connsiteY167" fmla="*/ 4480757 h 6858000"/>
              <a:gd name="connsiteX168" fmla="*/ 2626982 w 7467600"/>
              <a:gd name="connsiteY168" fmla="*/ 4206450 h 6858000"/>
              <a:gd name="connsiteX169" fmla="*/ 1310106 w 7467600"/>
              <a:gd name="connsiteY169" fmla="*/ 3943217 h 6858000"/>
              <a:gd name="connsiteX170" fmla="*/ 854994 w 7467600"/>
              <a:gd name="connsiteY170" fmla="*/ 4399136 h 6858000"/>
              <a:gd name="connsiteX171" fmla="*/ 742462 w 7467600"/>
              <a:gd name="connsiteY171" fmla="*/ 4594648 h 6858000"/>
              <a:gd name="connsiteX172" fmla="*/ 820602 w 7467600"/>
              <a:gd name="connsiteY172" fmla="*/ 4485915 h 6858000"/>
              <a:gd name="connsiteX173" fmla="*/ 878295 w 7467600"/>
              <a:gd name="connsiteY173" fmla="*/ 4403594 h 6858000"/>
              <a:gd name="connsiteX174" fmla="*/ 1240607 w 7467600"/>
              <a:gd name="connsiteY174" fmla="*/ 4010401 h 6858000"/>
              <a:gd name="connsiteX175" fmla="*/ 1310106 w 7467600"/>
              <a:gd name="connsiteY175" fmla="*/ 3943217 h 6858000"/>
              <a:gd name="connsiteX176" fmla="*/ 1423113 w 7467600"/>
              <a:gd name="connsiteY176" fmla="*/ 3874565 h 6858000"/>
              <a:gd name="connsiteX177" fmla="*/ 1260565 w 7467600"/>
              <a:gd name="connsiteY177" fmla="*/ 4031982 h 6858000"/>
              <a:gd name="connsiteX178" fmla="*/ 901900 w 7467600"/>
              <a:gd name="connsiteY178" fmla="*/ 4421236 h 6858000"/>
              <a:gd name="connsiteX179" fmla="*/ 845044 w 7467600"/>
              <a:gd name="connsiteY179" fmla="*/ 4502436 h 6858000"/>
              <a:gd name="connsiteX180" fmla="*/ 685926 w 7467600"/>
              <a:gd name="connsiteY180" fmla="*/ 4703069 h 6858000"/>
              <a:gd name="connsiteX181" fmla="*/ 684248 w 7467600"/>
              <a:gd name="connsiteY181" fmla="*/ 4706721 h 6858000"/>
              <a:gd name="connsiteX182" fmla="*/ 1423113 w 7467600"/>
              <a:gd name="connsiteY182" fmla="*/ 3874565 h 6858000"/>
              <a:gd name="connsiteX183" fmla="*/ 3316479 w 7467600"/>
              <a:gd name="connsiteY183" fmla="*/ 3872136 h 6858000"/>
              <a:gd name="connsiteX184" fmla="*/ 3546806 w 7467600"/>
              <a:gd name="connsiteY184" fmla="*/ 4356139 h 6858000"/>
              <a:gd name="connsiteX185" fmla="*/ 3364433 w 7467600"/>
              <a:gd name="connsiteY185" fmla="*/ 3953121 h 6858000"/>
              <a:gd name="connsiteX186" fmla="*/ 3316479 w 7467600"/>
              <a:gd name="connsiteY186" fmla="*/ 3872136 h 6858000"/>
              <a:gd name="connsiteX187" fmla="*/ 3291335 w 7467600"/>
              <a:gd name="connsiteY187" fmla="*/ 3767420 h 6858000"/>
              <a:gd name="connsiteX188" fmla="*/ 3390805 w 7467600"/>
              <a:gd name="connsiteY188" fmla="*/ 3937163 h 6858000"/>
              <a:gd name="connsiteX189" fmla="*/ 3579062 w 7467600"/>
              <a:gd name="connsiteY189" fmla="*/ 4359040 h 6858000"/>
              <a:gd name="connsiteX190" fmla="*/ 3467355 w 7467600"/>
              <a:gd name="connsiteY190" fmla="*/ 3988130 h 6858000"/>
              <a:gd name="connsiteX191" fmla="*/ 3310753 w 7467600"/>
              <a:gd name="connsiteY191" fmla="*/ 3787140 h 6858000"/>
              <a:gd name="connsiteX192" fmla="*/ 3291335 w 7467600"/>
              <a:gd name="connsiteY192" fmla="*/ 3767420 h 6858000"/>
              <a:gd name="connsiteX193" fmla="*/ 1635889 w 7467600"/>
              <a:gd name="connsiteY193" fmla="*/ 3709494 h 6858000"/>
              <a:gd name="connsiteX194" fmla="*/ 1634800 w 7467600"/>
              <a:gd name="connsiteY194" fmla="*/ 3731111 h 6858000"/>
              <a:gd name="connsiteX195" fmla="*/ 1635889 w 7467600"/>
              <a:gd name="connsiteY195" fmla="*/ 3709494 h 6858000"/>
              <a:gd name="connsiteX196" fmla="*/ 1510397 w 7467600"/>
              <a:gd name="connsiteY196" fmla="*/ 3684705 h 6858000"/>
              <a:gd name="connsiteX197" fmla="*/ 1146550 w 7467600"/>
              <a:gd name="connsiteY197" fmla="*/ 3802012 h 6858000"/>
              <a:gd name="connsiteX198" fmla="*/ 698834 w 7467600"/>
              <a:gd name="connsiteY198" fmla="*/ 3952272 h 6858000"/>
              <a:gd name="connsiteX199" fmla="*/ 34256 w 7467600"/>
              <a:gd name="connsiteY199" fmla="*/ 4347603 h 6858000"/>
              <a:gd name="connsiteX200" fmla="*/ 527241 w 7467600"/>
              <a:gd name="connsiteY200" fmla="*/ 4065078 h 6858000"/>
              <a:gd name="connsiteX201" fmla="*/ 1510397 w 7467600"/>
              <a:gd name="connsiteY201" fmla="*/ 3684705 h 6858000"/>
              <a:gd name="connsiteX202" fmla="*/ 1313114 w 7467600"/>
              <a:gd name="connsiteY202" fmla="*/ 3655216 h 6858000"/>
              <a:gd name="connsiteX203" fmla="*/ 1109304 w 7467600"/>
              <a:gd name="connsiteY203" fmla="*/ 3669030 h 6858000"/>
              <a:gd name="connsiteX204" fmla="*/ 8129 w 7467600"/>
              <a:gd name="connsiteY204" fmla="*/ 4330519 h 6858000"/>
              <a:gd name="connsiteX205" fmla="*/ 687572 w 7467600"/>
              <a:gd name="connsiteY205" fmla="*/ 3925629 h 6858000"/>
              <a:gd name="connsiteX206" fmla="*/ 1138365 w 7467600"/>
              <a:gd name="connsiteY206" fmla="*/ 3774515 h 6858000"/>
              <a:gd name="connsiteX207" fmla="*/ 1505579 w 7467600"/>
              <a:gd name="connsiteY207" fmla="*/ 3655526 h 6858000"/>
              <a:gd name="connsiteX208" fmla="*/ 1313114 w 7467600"/>
              <a:gd name="connsiteY208" fmla="*/ 3655216 h 6858000"/>
              <a:gd name="connsiteX209" fmla="*/ 3655073 w 7467600"/>
              <a:gd name="connsiteY209" fmla="*/ 3650884 h 6858000"/>
              <a:gd name="connsiteX210" fmla="*/ 3989938 w 7467600"/>
              <a:gd name="connsiteY210" fmla="*/ 3991685 h 6858000"/>
              <a:gd name="connsiteX211" fmla="*/ 4393907 w 7467600"/>
              <a:gd name="connsiteY211" fmla="*/ 4261258 h 6858000"/>
              <a:gd name="connsiteX212" fmla="*/ 4648051 w 7467600"/>
              <a:gd name="connsiteY212" fmla="*/ 4374051 h 6858000"/>
              <a:gd name="connsiteX213" fmla="*/ 4383389 w 7467600"/>
              <a:gd name="connsiteY213" fmla="*/ 4184369 h 6858000"/>
              <a:gd name="connsiteX214" fmla="*/ 4165508 w 7467600"/>
              <a:gd name="connsiteY214" fmla="*/ 4035196 h 6858000"/>
              <a:gd name="connsiteX215" fmla="*/ 4068162 w 7467600"/>
              <a:gd name="connsiteY215" fmla="*/ 3953394 h 6858000"/>
              <a:gd name="connsiteX216" fmla="*/ 3981416 w 7467600"/>
              <a:gd name="connsiteY216" fmla="*/ 3880482 h 6858000"/>
              <a:gd name="connsiteX217" fmla="*/ 3800147 w 7467600"/>
              <a:gd name="connsiteY217" fmla="*/ 3749872 h 6858000"/>
              <a:gd name="connsiteX218" fmla="*/ 3655073 w 7467600"/>
              <a:gd name="connsiteY218" fmla="*/ 3650884 h 6858000"/>
              <a:gd name="connsiteX219" fmla="*/ 3670252 w 7467600"/>
              <a:gd name="connsiteY219" fmla="*/ 3622798 h 6858000"/>
              <a:gd name="connsiteX220" fmla="*/ 3817258 w 7467600"/>
              <a:gd name="connsiteY220" fmla="*/ 3723577 h 6858000"/>
              <a:gd name="connsiteX221" fmla="*/ 4000461 w 7467600"/>
              <a:gd name="connsiteY221" fmla="*/ 3855966 h 6858000"/>
              <a:gd name="connsiteX222" fmla="*/ 4088180 w 7467600"/>
              <a:gd name="connsiteY222" fmla="*/ 3929774 h 6858000"/>
              <a:gd name="connsiteX223" fmla="*/ 4184555 w 7467600"/>
              <a:gd name="connsiteY223" fmla="*/ 4010683 h 6858000"/>
              <a:gd name="connsiteX224" fmla="*/ 4399563 w 7467600"/>
              <a:gd name="connsiteY224" fmla="*/ 4158106 h 6858000"/>
              <a:gd name="connsiteX225" fmla="*/ 4684469 w 7467600"/>
              <a:gd name="connsiteY225" fmla="*/ 4364680 h 6858000"/>
              <a:gd name="connsiteX226" fmla="*/ 4690271 w 7467600"/>
              <a:gd name="connsiteY226" fmla="*/ 4370034 h 6858000"/>
              <a:gd name="connsiteX227" fmla="*/ 4136093 w 7467600"/>
              <a:gd name="connsiteY227" fmla="*/ 3858466 h 6858000"/>
              <a:gd name="connsiteX228" fmla="*/ 3670252 w 7467600"/>
              <a:gd name="connsiteY228" fmla="*/ 3622798 h 6858000"/>
              <a:gd name="connsiteX229" fmla="*/ 4440129 w 7467600"/>
              <a:gd name="connsiteY229" fmla="*/ 3448571 h 6858000"/>
              <a:gd name="connsiteX230" fmla="*/ 4856525 w 7467600"/>
              <a:gd name="connsiteY230" fmla="*/ 3915351 h 6858000"/>
              <a:gd name="connsiteX231" fmla="*/ 5059055 w 7467600"/>
              <a:gd name="connsiteY231" fmla="*/ 4108918 h 6858000"/>
              <a:gd name="connsiteX232" fmla="*/ 5290070 w 7467600"/>
              <a:gd name="connsiteY232" fmla="*/ 4263619 h 6858000"/>
              <a:gd name="connsiteX233" fmla="*/ 4834991 w 7467600"/>
              <a:gd name="connsiteY233" fmla="*/ 3830985 h 6858000"/>
              <a:gd name="connsiteX234" fmla="*/ 4440129 w 7467600"/>
              <a:gd name="connsiteY234" fmla="*/ 3448571 h 6858000"/>
              <a:gd name="connsiteX235" fmla="*/ 4441737 w 7467600"/>
              <a:gd name="connsiteY235" fmla="*/ 3399734 h 6858000"/>
              <a:gd name="connsiteX236" fmla="*/ 4431236 w 7467600"/>
              <a:gd name="connsiteY236" fmla="*/ 3400954 h 6858000"/>
              <a:gd name="connsiteX237" fmla="*/ 4557150 w 7467600"/>
              <a:gd name="connsiteY237" fmla="*/ 3510023 h 6858000"/>
              <a:gd name="connsiteX238" fmla="*/ 4856936 w 7467600"/>
              <a:gd name="connsiteY238" fmla="*/ 3809146 h 6858000"/>
              <a:gd name="connsiteX239" fmla="*/ 5111996 w 7467600"/>
              <a:gd name="connsiteY239" fmla="*/ 4065759 h 6858000"/>
              <a:gd name="connsiteX240" fmla="*/ 5388878 w 7467600"/>
              <a:gd name="connsiteY240" fmla="*/ 4300185 h 6858000"/>
              <a:gd name="connsiteX241" fmla="*/ 5425556 w 7467600"/>
              <a:gd name="connsiteY241" fmla="*/ 4308967 h 6858000"/>
              <a:gd name="connsiteX242" fmla="*/ 4943646 w 7467600"/>
              <a:gd name="connsiteY242" fmla="*/ 3822916 h 6858000"/>
              <a:gd name="connsiteX243" fmla="*/ 4594837 w 7467600"/>
              <a:gd name="connsiteY243" fmla="*/ 3532274 h 6858000"/>
              <a:gd name="connsiteX244" fmla="*/ 4441737 w 7467600"/>
              <a:gd name="connsiteY244" fmla="*/ 3399734 h 6858000"/>
              <a:gd name="connsiteX245" fmla="*/ 5425834 w 7467600"/>
              <a:gd name="connsiteY245" fmla="*/ 3162785 h 6858000"/>
              <a:gd name="connsiteX246" fmla="*/ 5401644 w 7467600"/>
              <a:gd name="connsiteY246" fmla="*/ 3617847 h 6858000"/>
              <a:gd name="connsiteX247" fmla="*/ 5467256 w 7467600"/>
              <a:gd name="connsiteY247" fmla="*/ 4175494 h 6858000"/>
              <a:gd name="connsiteX248" fmla="*/ 5448069 w 7467600"/>
              <a:gd name="connsiteY248" fmla="*/ 3567554 h 6858000"/>
              <a:gd name="connsiteX249" fmla="*/ 5425834 w 7467600"/>
              <a:gd name="connsiteY249" fmla="*/ 3162785 h 6858000"/>
              <a:gd name="connsiteX250" fmla="*/ 1318687 w 7467600"/>
              <a:gd name="connsiteY250" fmla="*/ 3113840 h 6858000"/>
              <a:gd name="connsiteX251" fmla="*/ 1066793 w 7467600"/>
              <a:gd name="connsiteY251" fmla="*/ 3212171 h 6858000"/>
              <a:gd name="connsiteX252" fmla="*/ 993319 w 7467600"/>
              <a:gd name="connsiteY252" fmla="*/ 3247648 h 6858000"/>
              <a:gd name="connsiteX253" fmla="*/ 853081 w 7467600"/>
              <a:gd name="connsiteY253" fmla="*/ 3312410 h 6858000"/>
              <a:gd name="connsiteX254" fmla="*/ 805957 w 7467600"/>
              <a:gd name="connsiteY254" fmla="*/ 3330443 h 6858000"/>
              <a:gd name="connsiteX255" fmla="*/ 1318687 w 7467600"/>
              <a:gd name="connsiteY255" fmla="*/ 3113840 h 6858000"/>
              <a:gd name="connsiteX256" fmla="*/ 5453702 w 7467600"/>
              <a:gd name="connsiteY256" fmla="*/ 3090882 h 6858000"/>
              <a:gd name="connsiteX257" fmla="*/ 5480135 w 7467600"/>
              <a:gd name="connsiteY257" fmla="*/ 3565802 h 6858000"/>
              <a:gd name="connsiteX258" fmla="*/ 5499023 w 7467600"/>
              <a:gd name="connsiteY258" fmla="*/ 4166310 h 6858000"/>
              <a:gd name="connsiteX259" fmla="*/ 5547022 w 7467600"/>
              <a:gd name="connsiteY259" fmla="*/ 3607838 h 6858000"/>
              <a:gd name="connsiteX260" fmla="*/ 5515964 w 7467600"/>
              <a:gd name="connsiteY260" fmla="*/ 3378541 h 6858000"/>
              <a:gd name="connsiteX261" fmla="*/ 5453702 w 7467600"/>
              <a:gd name="connsiteY261" fmla="*/ 3090882 h 6858000"/>
              <a:gd name="connsiteX262" fmla="*/ 1238695 w 7467600"/>
              <a:gd name="connsiteY262" fmla="*/ 3076820 h 6858000"/>
              <a:gd name="connsiteX263" fmla="*/ 716371 w 7467600"/>
              <a:gd name="connsiteY263" fmla="*/ 3293249 h 6858000"/>
              <a:gd name="connsiteX264" fmla="*/ 579522 w 7467600"/>
              <a:gd name="connsiteY264" fmla="*/ 3371759 h 6858000"/>
              <a:gd name="connsiteX265" fmla="*/ 600288 w 7467600"/>
              <a:gd name="connsiteY265" fmla="*/ 3365555 h 6858000"/>
              <a:gd name="connsiteX266" fmla="*/ 840692 w 7467600"/>
              <a:gd name="connsiteY266" fmla="*/ 3284921 h 6858000"/>
              <a:gd name="connsiteX267" fmla="*/ 979248 w 7467600"/>
              <a:gd name="connsiteY267" fmla="*/ 3221003 h 6858000"/>
              <a:gd name="connsiteX268" fmla="*/ 1053282 w 7467600"/>
              <a:gd name="connsiteY268" fmla="*/ 3185247 h 6858000"/>
              <a:gd name="connsiteX269" fmla="*/ 1320603 w 7467600"/>
              <a:gd name="connsiteY269" fmla="*/ 3081281 h 6858000"/>
              <a:gd name="connsiteX270" fmla="*/ 1238695 w 7467600"/>
              <a:gd name="connsiteY270" fmla="*/ 3076820 h 6858000"/>
              <a:gd name="connsiteX271" fmla="*/ 5425627 w 7467600"/>
              <a:gd name="connsiteY271" fmla="*/ 2954192 h 6858000"/>
              <a:gd name="connsiteX272" fmla="*/ 5470770 w 7467600"/>
              <a:gd name="connsiteY272" fmla="*/ 3005435 h 6858000"/>
              <a:gd name="connsiteX273" fmla="*/ 5519779 w 7467600"/>
              <a:gd name="connsiteY273" fmla="*/ 4359223 h 6858000"/>
              <a:gd name="connsiteX274" fmla="*/ 5520293 w 7467600"/>
              <a:gd name="connsiteY274" fmla="*/ 4360602 h 6858000"/>
              <a:gd name="connsiteX275" fmla="*/ 5767221 w 7467600"/>
              <a:gd name="connsiteY275" fmla="*/ 4665564 h 6858000"/>
              <a:gd name="connsiteX276" fmla="*/ 6937169 w 7467600"/>
              <a:gd name="connsiteY276" fmla="*/ 4815941 h 6858000"/>
              <a:gd name="connsiteX277" fmla="*/ 6953922 w 7467600"/>
              <a:gd name="connsiteY277" fmla="*/ 4890068 h 6858000"/>
              <a:gd name="connsiteX278" fmla="*/ 6071359 w 7467600"/>
              <a:gd name="connsiteY278" fmla="*/ 4770770 h 6858000"/>
              <a:gd name="connsiteX279" fmla="*/ 6038839 w 7467600"/>
              <a:gd name="connsiteY279" fmla="*/ 4764474 h 6858000"/>
              <a:gd name="connsiteX280" fmla="*/ 6038706 w 7467600"/>
              <a:gd name="connsiteY280" fmla="*/ 4763847 h 6858000"/>
              <a:gd name="connsiteX281" fmla="*/ 6037784 w 7467600"/>
              <a:gd name="connsiteY281" fmla="*/ 4764270 h 6858000"/>
              <a:gd name="connsiteX282" fmla="*/ 6038839 w 7467600"/>
              <a:gd name="connsiteY282" fmla="*/ 4764474 h 6858000"/>
              <a:gd name="connsiteX283" fmla="*/ 6040338 w 7467600"/>
              <a:gd name="connsiteY283" fmla="*/ 4771418 h 6858000"/>
              <a:gd name="connsiteX284" fmla="*/ 6024488 w 7467600"/>
              <a:gd name="connsiteY284" fmla="*/ 4809903 h 6858000"/>
              <a:gd name="connsiteX285" fmla="*/ 5599771 w 7467600"/>
              <a:gd name="connsiteY285" fmla="*/ 5509652 h 6858000"/>
              <a:gd name="connsiteX286" fmla="*/ 5548843 w 7467600"/>
              <a:gd name="connsiteY286" fmla="*/ 5563845 h 6858000"/>
              <a:gd name="connsiteX287" fmla="*/ 5940952 w 7467600"/>
              <a:gd name="connsiteY287" fmla="*/ 6250028 h 6858000"/>
              <a:gd name="connsiteX288" fmla="*/ 6043441 w 7467600"/>
              <a:gd name="connsiteY288" fmla="*/ 6665847 h 6858000"/>
              <a:gd name="connsiteX289" fmla="*/ 6093432 w 7467600"/>
              <a:gd name="connsiteY289" fmla="*/ 6858000 h 6858000"/>
              <a:gd name="connsiteX290" fmla="*/ 6034344 w 7467600"/>
              <a:gd name="connsiteY290" fmla="*/ 6858000 h 6858000"/>
              <a:gd name="connsiteX291" fmla="*/ 6026679 w 7467600"/>
              <a:gd name="connsiteY291" fmla="*/ 6836959 h 6858000"/>
              <a:gd name="connsiteX292" fmla="*/ 5800441 w 7467600"/>
              <a:gd name="connsiteY292" fmla="*/ 6335286 h 6858000"/>
              <a:gd name="connsiteX293" fmla="*/ 5526562 w 7467600"/>
              <a:gd name="connsiteY293" fmla="*/ 5705388 h 6858000"/>
              <a:gd name="connsiteX294" fmla="*/ 5519640 w 7467600"/>
              <a:gd name="connsiteY294" fmla="*/ 5683774 h 6858000"/>
              <a:gd name="connsiteX295" fmla="*/ 5844559 w 7467600"/>
              <a:gd name="connsiteY295" fmla="*/ 6553349 h 6858000"/>
              <a:gd name="connsiteX296" fmla="*/ 5975994 w 7467600"/>
              <a:gd name="connsiteY296" fmla="*/ 6858000 h 6858000"/>
              <a:gd name="connsiteX297" fmla="*/ 5898547 w 7467600"/>
              <a:gd name="connsiteY297" fmla="*/ 6858000 h 6858000"/>
              <a:gd name="connsiteX298" fmla="*/ 5682041 w 7467600"/>
              <a:gd name="connsiteY298" fmla="*/ 6355860 h 6858000"/>
              <a:gd name="connsiteX299" fmla="*/ 5461758 w 7467600"/>
              <a:gd name="connsiteY299" fmla="*/ 5820220 h 6858000"/>
              <a:gd name="connsiteX300" fmla="*/ 5237282 w 7467600"/>
              <a:gd name="connsiteY300" fmla="*/ 6579086 h 6858000"/>
              <a:gd name="connsiteX301" fmla="*/ 5115009 w 7467600"/>
              <a:gd name="connsiteY301" fmla="*/ 6858000 h 6858000"/>
              <a:gd name="connsiteX302" fmla="*/ 5028074 w 7467600"/>
              <a:gd name="connsiteY302" fmla="*/ 6858000 h 6858000"/>
              <a:gd name="connsiteX303" fmla="*/ 5079508 w 7467600"/>
              <a:gd name="connsiteY303" fmla="*/ 6749074 h 6858000"/>
              <a:gd name="connsiteX304" fmla="*/ 5371846 w 7467600"/>
              <a:gd name="connsiteY304" fmla="*/ 5924413 h 6858000"/>
              <a:gd name="connsiteX305" fmla="*/ 5270512 w 7467600"/>
              <a:gd name="connsiteY305" fmla="*/ 6138975 h 6858000"/>
              <a:gd name="connsiteX306" fmla="*/ 5062409 w 7467600"/>
              <a:gd name="connsiteY306" fmla="*/ 6653544 h 6858000"/>
              <a:gd name="connsiteX307" fmla="*/ 5036628 w 7467600"/>
              <a:gd name="connsiteY307" fmla="*/ 6754247 h 6858000"/>
              <a:gd name="connsiteX308" fmla="*/ 5009112 w 7467600"/>
              <a:gd name="connsiteY308" fmla="*/ 6858000 h 6858000"/>
              <a:gd name="connsiteX309" fmla="*/ 4976679 w 7467600"/>
              <a:gd name="connsiteY309" fmla="*/ 6858000 h 6858000"/>
              <a:gd name="connsiteX310" fmla="*/ 5006537 w 7467600"/>
              <a:gd name="connsiteY310" fmla="*/ 6747068 h 6858000"/>
              <a:gd name="connsiteX311" fmla="*/ 5032723 w 7467600"/>
              <a:gd name="connsiteY311" fmla="*/ 6644957 h 6858000"/>
              <a:gd name="connsiteX312" fmla="*/ 5242949 w 7467600"/>
              <a:gd name="connsiteY312" fmla="*/ 6125175 h 6858000"/>
              <a:gd name="connsiteX313" fmla="*/ 5286321 w 7467600"/>
              <a:gd name="connsiteY313" fmla="*/ 6033555 h 6858000"/>
              <a:gd name="connsiteX314" fmla="*/ 5008210 w 7467600"/>
              <a:gd name="connsiteY314" fmla="*/ 6649194 h 6858000"/>
              <a:gd name="connsiteX315" fmla="*/ 4986321 w 7467600"/>
              <a:gd name="connsiteY315" fmla="*/ 6765687 h 6858000"/>
              <a:gd name="connsiteX316" fmla="*/ 4973474 w 7467600"/>
              <a:gd name="connsiteY316" fmla="*/ 6858000 h 6858000"/>
              <a:gd name="connsiteX317" fmla="*/ 4907178 w 7467600"/>
              <a:gd name="connsiteY317" fmla="*/ 6858000 h 6858000"/>
              <a:gd name="connsiteX318" fmla="*/ 4910810 w 7467600"/>
              <a:gd name="connsiteY318" fmla="*/ 6829660 h 6858000"/>
              <a:gd name="connsiteX319" fmla="*/ 4987461 w 7467600"/>
              <a:gd name="connsiteY319" fmla="*/ 6432994 h 6858000"/>
              <a:gd name="connsiteX320" fmla="*/ 5179262 w 7467600"/>
              <a:gd name="connsiteY320" fmla="*/ 6035044 h 6858000"/>
              <a:gd name="connsiteX321" fmla="*/ 4689678 w 7467600"/>
              <a:gd name="connsiteY321" fmla="*/ 6440241 h 6858000"/>
              <a:gd name="connsiteX322" fmla="*/ 4477543 w 7467600"/>
              <a:gd name="connsiteY322" fmla="*/ 6674836 h 6858000"/>
              <a:gd name="connsiteX323" fmla="*/ 4329957 w 7467600"/>
              <a:gd name="connsiteY323" fmla="*/ 6858000 h 6858000"/>
              <a:gd name="connsiteX324" fmla="*/ 4218595 w 7467600"/>
              <a:gd name="connsiteY324" fmla="*/ 6858000 h 6858000"/>
              <a:gd name="connsiteX325" fmla="*/ 4368888 w 7467600"/>
              <a:gd name="connsiteY325" fmla="*/ 6668412 h 6858000"/>
              <a:gd name="connsiteX326" fmla="*/ 4563091 w 7467600"/>
              <a:gd name="connsiteY326" fmla="*/ 6442508 h 6858000"/>
              <a:gd name="connsiteX327" fmla="*/ 5387324 w 7467600"/>
              <a:gd name="connsiteY327" fmla="*/ 5705830 h 6858000"/>
              <a:gd name="connsiteX328" fmla="*/ 5073620 w 7467600"/>
              <a:gd name="connsiteY328" fmla="*/ 5955437 h 6858000"/>
              <a:gd name="connsiteX329" fmla="*/ 4689789 w 7467600"/>
              <a:gd name="connsiteY329" fmla="*/ 6268382 h 6858000"/>
              <a:gd name="connsiteX330" fmla="*/ 4418722 w 7467600"/>
              <a:gd name="connsiteY330" fmla="*/ 6570886 h 6858000"/>
              <a:gd name="connsiteX331" fmla="*/ 4214944 w 7467600"/>
              <a:gd name="connsiteY331" fmla="*/ 6858000 h 6858000"/>
              <a:gd name="connsiteX332" fmla="*/ 4177898 w 7467600"/>
              <a:gd name="connsiteY332" fmla="*/ 6858000 h 6858000"/>
              <a:gd name="connsiteX333" fmla="*/ 4391597 w 7467600"/>
              <a:gd name="connsiteY333" fmla="*/ 6556370 h 6858000"/>
              <a:gd name="connsiteX334" fmla="*/ 4668889 w 7467600"/>
              <a:gd name="connsiteY334" fmla="*/ 6246399 h 6858000"/>
              <a:gd name="connsiteX335" fmla="*/ 5055427 w 7467600"/>
              <a:gd name="connsiteY335" fmla="*/ 5931476 h 6858000"/>
              <a:gd name="connsiteX336" fmla="*/ 5371814 w 7467600"/>
              <a:gd name="connsiteY336" fmla="*/ 5678975 h 6858000"/>
              <a:gd name="connsiteX337" fmla="*/ 4987918 w 7467600"/>
              <a:gd name="connsiteY337" fmla="*/ 5838701 h 6858000"/>
              <a:gd name="connsiteX338" fmla="*/ 4317146 w 7467600"/>
              <a:gd name="connsiteY338" fmla="*/ 6587716 h 6858000"/>
              <a:gd name="connsiteX339" fmla="*/ 4171627 w 7467600"/>
              <a:gd name="connsiteY339" fmla="*/ 6858000 h 6858000"/>
              <a:gd name="connsiteX340" fmla="*/ 4081585 w 7467600"/>
              <a:gd name="connsiteY340" fmla="*/ 6858000 h 6858000"/>
              <a:gd name="connsiteX341" fmla="*/ 4238603 w 7467600"/>
              <a:gd name="connsiteY341" fmla="*/ 6559341 h 6858000"/>
              <a:gd name="connsiteX342" fmla="*/ 4778333 w 7467600"/>
              <a:gd name="connsiteY342" fmla="*/ 5873626 h 6858000"/>
              <a:gd name="connsiteX343" fmla="*/ 5414185 w 7467600"/>
              <a:gd name="connsiteY343" fmla="*/ 5573882 h 6858000"/>
              <a:gd name="connsiteX344" fmla="*/ 5959648 w 7467600"/>
              <a:gd name="connsiteY344" fmla="*/ 4760797 h 6858000"/>
              <a:gd name="connsiteX345" fmla="*/ 5355019 w 7467600"/>
              <a:gd name="connsiteY345" fmla="*/ 4734672 h 6858000"/>
              <a:gd name="connsiteX346" fmla="*/ 5083565 w 7467600"/>
              <a:gd name="connsiteY346" fmla="*/ 5179121 h 6858000"/>
              <a:gd name="connsiteX347" fmla="*/ 4713577 w 7467600"/>
              <a:gd name="connsiteY347" fmla="*/ 5616803 h 6858000"/>
              <a:gd name="connsiteX348" fmla="*/ 3989559 w 7467600"/>
              <a:gd name="connsiteY348" fmla="*/ 6145945 h 6858000"/>
              <a:gd name="connsiteX349" fmla="*/ 3939824 w 7467600"/>
              <a:gd name="connsiteY349" fmla="*/ 6066900 h 6858000"/>
              <a:gd name="connsiteX350" fmla="*/ 4584537 w 7467600"/>
              <a:gd name="connsiteY350" fmla="*/ 5324826 h 6858000"/>
              <a:gd name="connsiteX351" fmla="*/ 5037105 w 7467600"/>
              <a:gd name="connsiteY351" fmla="*/ 5088765 h 6858000"/>
              <a:gd name="connsiteX352" fmla="*/ 5039930 w 7467600"/>
              <a:gd name="connsiteY352" fmla="*/ 5089585 h 6858000"/>
              <a:gd name="connsiteX353" fmla="*/ 5263764 w 7467600"/>
              <a:gd name="connsiteY353" fmla="*/ 4735525 h 6858000"/>
              <a:gd name="connsiteX354" fmla="*/ 4086300 w 7467600"/>
              <a:gd name="connsiteY354" fmla="*/ 4884599 h 6858000"/>
              <a:gd name="connsiteX355" fmla="*/ 4085485 w 7467600"/>
              <a:gd name="connsiteY355" fmla="*/ 4899070 h 6858000"/>
              <a:gd name="connsiteX356" fmla="*/ 3871915 w 7467600"/>
              <a:gd name="connsiteY356" fmla="*/ 5253645 h 6858000"/>
              <a:gd name="connsiteX357" fmla="*/ 3799374 w 7467600"/>
              <a:gd name="connsiteY357" fmla="*/ 5466127 h 6858000"/>
              <a:gd name="connsiteX358" fmla="*/ 3498850 w 7467600"/>
              <a:gd name="connsiteY358" fmla="*/ 6661888 h 6858000"/>
              <a:gd name="connsiteX359" fmla="*/ 3399216 w 7467600"/>
              <a:gd name="connsiteY359" fmla="*/ 6858000 h 6858000"/>
              <a:gd name="connsiteX360" fmla="*/ 3303688 w 7467600"/>
              <a:gd name="connsiteY360" fmla="*/ 6858000 h 6858000"/>
              <a:gd name="connsiteX361" fmla="*/ 3391774 w 7467600"/>
              <a:gd name="connsiteY361" fmla="*/ 6697181 h 6858000"/>
              <a:gd name="connsiteX362" fmla="*/ 3735540 w 7467600"/>
              <a:gd name="connsiteY362" fmla="*/ 5546923 h 6858000"/>
              <a:gd name="connsiteX363" fmla="*/ 3729438 w 7467600"/>
              <a:gd name="connsiteY363" fmla="*/ 5569058 h 6858000"/>
              <a:gd name="connsiteX364" fmla="*/ 3707782 w 7467600"/>
              <a:gd name="connsiteY364" fmla="*/ 5644908 h 6858000"/>
              <a:gd name="connsiteX365" fmla="*/ 3583827 w 7467600"/>
              <a:gd name="connsiteY365" fmla="*/ 6039215 h 6858000"/>
              <a:gd name="connsiteX366" fmla="*/ 3547861 w 7467600"/>
              <a:gd name="connsiteY366" fmla="*/ 6129609 h 6858000"/>
              <a:gd name="connsiteX367" fmla="*/ 3490905 w 7467600"/>
              <a:gd name="connsiteY367" fmla="*/ 6277660 h 6858000"/>
              <a:gd name="connsiteX368" fmla="*/ 3455859 w 7467600"/>
              <a:gd name="connsiteY368" fmla="*/ 6391301 h 6858000"/>
              <a:gd name="connsiteX369" fmla="*/ 3429112 w 7467600"/>
              <a:gd name="connsiteY369" fmla="*/ 6479469 h 6858000"/>
              <a:gd name="connsiteX370" fmla="*/ 3304862 w 7467600"/>
              <a:gd name="connsiteY370" fmla="*/ 6796476 h 6858000"/>
              <a:gd name="connsiteX371" fmla="*/ 3276071 w 7467600"/>
              <a:gd name="connsiteY371" fmla="*/ 6858000 h 6858000"/>
              <a:gd name="connsiteX372" fmla="*/ 3240805 w 7467600"/>
              <a:gd name="connsiteY372" fmla="*/ 6858000 h 6858000"/>
              <a:gd name="connsiteX373" fmla="*/ 3275917 w 7467600"/>
              <a:gd name="connsiteY373" fmla="*/ 6783192 h 6858000"/>
              <a:gd name="connsiteX374" fmla="*/ 3399358 w 7467600"/>
              <a:gd name="connsiteY374" fmla="*/ 6469011 h 6858000"/>
              <a:gd name="connsiteX375" fmla="*/ 3425650 w 7467600"/>
              <a:gd name="connsiteY375" fmla="*/ 6381333 h 6858000"/>
              <a:gd name="connsiteX376" fmla="*/ 3460661 w 7467600"/>
              <a:gd name="connsiteY376" fmla="*/ 6266763 h 6858000"/>
              <a:gd name="connsiteX377" fmla="*/ 3518021 w 7467600"/>
              <a:gd name="connsiteY377" fmla="*/ 6117298 h 6858000"/>
              <a:gd name="connsiteX378" fmla="*/ 3554035 w 7467600"/>
              <a:gd name="connsiteY378" fmla="*/ 6027832 h 6858000"/>
              <a:gd name="connsiteX379" fmla="*/ 3677174 w 7467600"/>
              <a:gd name="connsiteY379" fmla="*/ 5636351 h 6858000"/>
              <a:gd name="connsiteX380" fmla="*/ 3698819 w 7467600"/>
              <a:gd name="connsiteY380" fmla="*/ 5560503 h 6858000"/>
              <a:gd name="connsiteX381" fmla="*/ 3702094 w 7467600"/>
              <a:gd name="connsiteY381" fmla="*/ 5549194 h 6858000"/>
              <a:gd name="connsiteX382" fmla="*/ 3398355 w 7467600"/>
              <a:gd name="connsiteY382" fmla="*/ 6094603 h 6858000"/>
              <a:gd name="connsiteX383" fmla="*/ 3193941 w 7467600"/>
              <a:gd name="connsiteY383" fmla="*/ 6798775 h 6858000"/>
              <a:gd name="connsiteX384" fmla="*/ 3184140 w 7467600"/>
              <a:gd name="connsiteY384" fmla="*/ 6858000 h 6858000"/>
              <a:gd name="connsiteX385" fmla="*/ 3099978 w 7467600"/>
              <a:gd name="connsiteY385" fmla="*/ 6858000 h 6858000"/>
              <a:gd name="connsiteX386" fmla="*/ 3101556 w 7467600"/>
              <a:gd name="connsiteY386" fmla="*/ 6843337 h 6858000"/>
              <a:gd name="connsiteX387" fmla="*/ 3370162 w 7467600"/>
              <a:gd name="connsiteY387" fmla="*/ 5785550 h 6858000"/>
              <a:gd name="connsiteX388" fmla="*/ 3746477 w 7467600"/>
              <a:gd name="connsiteY388" fmla="*/ 5377889 h 6858000"/>
              <a:gd name="connsiteX389" fmla="*/ 3863399 w 7467600"/>
              <a:gd name="connsiteY389" fmla="*/ 5087257 h 6858000"/>
              <a:gd name="connsiteX390" fmla="*/ 3968712 w 7467600"/>
              <a:gd name="connsiteY390" fmla="*/ 4913989 h 6858000"/>
              <a:gd name="connsiteX391" fmla="*/ 2792390 w 7467600"/>
              <a:gd name="connsiteY391" fmla="*/ 5382974 h 6858000"/>
              <a:gd name="connsiteX392" fmla="*/ 2714982 w 7467600"/>
              <a:gd name="connsiteY392" fmla="*/ 5427051 h 6858000"/>
              <a:gd name="connsiteX393" fmla="*/ 2813361 w 7467600"/>
              <a:gd name="connsiteY393" fmla="*/ 6023912 h 6858000"/>
              <a:gd name="connsiteX394" fmla="*/ 2688430 w 7467600"/>
              <a:gd name="connsiteY394" fmla="*/ 6801564 h 6858000"/>
              <a:gd name="connsiteX395" fmla="*/ 2629626 w 7467600"/>
              <a:gd name="connsiteY395" fmla="*/ 6763394 h 6858000"/>
              <a:gd name="connsiteX396" fmla="*/ 2565328 w 7467600"/>
              <a:gd name="connsiteY396" fmla="*/ 5516399 h 6858000"/>
              <a:gd name="connsiteX397" fmla="*/ 1922999 w 7467600"/>
              <a:gd name="connsiteY397" fmla="*/ 5980343 h 6858000"/>
              <a:gd name="connsiteX398" fmla="*/ 1950261 w 7467600"/>
              <a:gd name="connsiteY398" fmla="*/ 6405858 h 6858000"/>
              <a:gd name="connsiteX399" fmla="*/ 2365554 w 7467600"/>
              <a:gd name="connsiteY399" fmla="*/ 6759107 h 6858000"/>
              <a:gd name="connsiteX400" fmla="*/ 2424142 w 7467600"/>
              <a:gd name="connsiteY400" fmla="*/ 6858000 h 6858000"/>
              <a:gd name="connsiteX401" fmla="*/ 2395994 w 7467600"/>
              <a:gd name="connsiteY401" fmla="*/ 6858000 h 6858000"/>
              <a:gd name="connsiteX402" fmla="*/ 2392863 w 7467600"/>
              <a:gd name="connsiteY402" fmla="*/ 6852964 h 6858000"/>
              <a:gd name="connsiteX403" fmla="*/ 2017589 w 7467600"/>
              <a:gd name="connsiteY403" fmla="*/ 6493982 h 6858000"/>
              <a:gd name="connsiteX404" fmla="*/ 2147336 w 7467600"/>
              <a:gd name="connsiteY404" fmla="*/ 6594052 h 6858000"/>
              <a:gd name="connsiteX405" fmla="*/ 2207047 w 7467600"/>
              <a:gd name="connsiteY405" fmla="*/ 6654540 h 6858000"/>
              <a:gd name="connsiteX406" fmla="*/ 2299106 w 7467600"/>
              <a:gd name="connsiteY406" fmla="*/ 6778931 h 6858000"/>
              <a:gd name="connsiteX407" fmla="*/ 2314430 w 7467600"/>
              <a:gd name="connsiteY407" fmla="*/ 6801144 h 6858000"/>
              <a:gd name="connsiteX408" fmla="*/ 2352406 w 7467600"/>
              <a:gd name="connsiteY408" fmla="*/ 6858000 h 6858000"/>
              <a:gd name="connsiteX409" fmla="*/ 2314492 w 7467600"/>
              <a:gd name="connsiteY409" fmla="*/ 6858000 h 6858000"/>
              <a:gd name="connsiteX410" fmla="*/ 2288095 w 7467600"/>
              <a:gd name="connsiteY410" fmla="*/ 6818030 h 6858000"/>
              <a:gd name="connsiteX411" fmla="*/ 2272768 w 7467600"/>
              <a:gd name="connsiteY411" fmla="*/ 6795822 h 6858000"/>
              <a:gd name="connsiteX412" fmla="*/ 2182715 w 7467600"/>
              <a:gd name="connsiteY412" fmla="*/ 6675071 h 6858000"/>
              <a:gd name="connsiteX413" fmla="*/ 2032061 w 7467600"/>
              <a:gd name="connsiteY413" fmla="*/ 6541380 h 6858000"/>
              <a:gd name="connsiteX414" fmla="*/ 2257220 w 7467600"/>
              <a:gd name="connsiteY414" fmla="*/ 6826257 h 6858000"/>
              <a:gd name="connsiteX415" fmla="*/ 2281324 w 7467600"/>
              <a:gd name="connsiteY415" fmla="*/ 6858000 h 6858000"/>
              <a:gd name="connsiteX416" fmla="*/ 2242860 w 7467600"/>
              <a:gd name="connsiteY416" fmla="*/ 6858000 h 6858000"/>
              <a:gd name="connsiteX417" fmla="*/ 2232818 w 7467600"/>
              <a:gd name="connsiteY417" fmla="*/ 6844926 h 6858000"/>
              <a:gd name="connsiteX418" fmla="*/ 1990172 w 7467600"/>
              <a:gd name="connsiteY418" fmla="*/ 6542121 h 6858000"/>
              <a:gd name="connsiteX419" fmla="*/ 2124090 w 7467600"/>
              <a:gd name="connsiteY419" fmla="*/ 6761017 h 6858000"/>
              <a:gd name="connsiteX420" fmla="*/ 2200380 w 7467600"/>
              <a:gd name="connsiteY420" fmla="*/ 6858000 h 6858000"/>
              <a:gd name="connsiteX421" fmla="*/ 2147507 w 7467600"/>
              <a:gd name="connsiteY421" fmla="*/ 6858000 h 6858000"/>
              <a:gd name="connsiteX422" fmla="*/ 2070668 w 7467600"/>
              <a:gd name="connsiteY422" fmla="*/ 6761520 h 6858000"/>
              <a:gd name="connsiteX423" fmla="*/ 1975142 w 7467600"/>
              <a:gd name="connsiteY423" fmla="*/ 6585570 h 6858000"/>
              <a:gd name="connsiteX424" fmla="*/ 2050035 w 7467600"/>
              <a:gd name="connsiteY424" fmla="*/ 6813345 h 6858000"/>
              <a:gd name="connsiteX425" fmla="*/ 2063025 w 7467600"/>
              <a:gd name="connsiteY425" fmla="*/ 6858000 h 6858000"/>
              <a:gd name="connsiteX426" fmla="*/ 2021675 w 7467600"/>
              <a:gd name="connsiteY426" fmla="*/ 6858000 h 6858000"/>
              <a:gd name="connsiteX427" fmla="*/ 2019308 w 7467600"/>
              <a:gd name="connsiteY427" fmla="*/ 6847118 h 6858000"/>
              <a:gd name="connsiteX428" fmla="*/ 1938835 w 7467600"/>
              <a:gd name="connsiteY428" fmla="*/ 6551160 h 6858000"/>
              <a:gd name="connsiteX429" fmla="*/ 1953230 w 7467600"/>
              <a:gd name="connsiteY429" fmla="*/ 6759699 h 6858000"/>
              <a:gd name="connsiteX430" fmla="*/ 1956763 w 7467600"/>
              <a:gd name="connsiteY430" fmla="*/ 6778191 h 6858000"/>
              <a:gd name="connsiteX431" fmla="*/ 1967925 w 7467600"/>
              <a:gd name="connsiteY431" fmla="*/ 6858000 h 6858000"/>
              <a:gd name="connsiteX432" fmla="*/ 1936622 w 7467600"/>
              <a:gd name="connsiteY432" fmla="*/ 6858000 h 6858000"/>
              <a:gd name="connsiteX433" fmla="*/ 1926261 w 7467600"/>
              <a:gd name="connsiteY433" fmla="*/ 6784064 h 6858000"/>
              <a:gd name="connsiteX434" fmla="*/ 1922724 w 7467600"/>
              <a:gd name="connsiteY434" fmla="*/ 6765577 h 6858000"/>
              <a:gd name="connsiteX435" fmla="*/ 1904650 w 7467600"/>
              <a:gd name="connsiteY435" fmla="*/ 6639616 h 6858000"/>
              <a:gd name="connsiteX436" fmla="*/ 1885273 w 7467600"/>
              <a:gd name="connsiteY436" fmla="*/ 6858000 h 6858000"/>
              <a:gd name="connsiteX437" fmla="*/ 1854363 w 7467600"/>
              <a:gd name="connsiteY437" fmla="*/ 6858000 h 6858000"/>
              <a:gd name="connsiteX438" fmla="*/ 1880391 w 7467600"/>
              <a:gd name="connsiteY438" fmla="*/ 6603796 h 6858000"/>
              <a:gd name="connsiteX439" fmla="*/ 1818273 w 7467600"/>
              <a:gd name="connsiteY439" fmla="*/ 6715729 h 6858000"/>
              <a:gd name="connsiteX440" fmla="*/ 1794691 w 7467600"/>
              <a:gd name="connsiteY440" fmla="*/ 6843239 h 6858000"/>
              <a:gd name="connsiteX441" fmla="*/ 1794914 w 7467600"/>
              <a:gd name="connsiteY441" fmla="*/ 6858000 h 6858000"/>
              <a:gd name="connsiteX442" fmla="*/ 1746128 w 7467600"/>
              <a:gd name="connsiteY442" fmla="*/ 6858000 h 6858000"/>
              <a:gd name="connsiteX443" fmla="*/ 1753934 w 7467600"/>
              <a:gd name="connsiteY443" fmla="*/ 6724796 h 6858000"/>
              <a:gd name="connsiteX444" fmla="*/ 1792053 w 7467600"/>
              <a:gd name="connsiteY444" fmla="*/ 6572396 h 6858000"/>
              <a:gd name="connsiteX445" fmla="*/ 1862248 w 7467600"/>
              <a:gd name="connsiteY445" fmla="*/ 6266397 h 6858000"/>
              <a:gd name="connsiteX446" fmla="*/ 1862250 w 7467600"/>
              <a:gd name="connsiteY446" fmla="*/ 6033531 h 6858000"/>
              <a:gd name="connsiteX447" fmla="*/ 1211999 w 7467600"/>
              <a:gd name="connsiteY447" fmla="*/ 6683610 h 6858000"/>
              <a:gd name="connsiteX448" fmla="*/ 1213266 w 7467600"/>
              <a:gd name="connsiteY448" fmla="*/ 6691947 h 6858000"/>
              <a:gd name="connsiteX449" fmla="*/ 1203370 w 7467600"/>
              <a:gd name="connsiteY449" fmla="*/ 6850676 h 6858000"/>
              <a:gd name="connsiteX450" fmla="*/ 1203671 w 7467600"/>
              <a:gd name="connsiteY450" fmla="*/ 6858000 h 6858000"/>
              <a:gd name="connsiteX451" fmla="*/ 1143180 w 7467600"/>
              <a:gd name="connsiteY451" fmla="*/ 6858000 h 6858000"/>
              <a:gd name="connsiteX452" fmla="*/ 1142176 w 7467600"/>
              <a:gd name="connsiteY452" fmla="*/ 6766045 h 6858000"/>
              <a:gd name="connsiteX453" fmla="*/ 1067484 w 7467600"/>
              <a:gd name="connsiteY453" fmla="*/ 6858000 h 6858000"/>
              <a:gd name="connsiteX454" fmla="*/ 953928 w 7467600"/>
              <a:gd name="connsiteY454" fmla="*/ 6858000 h 6858000"/>
              <a:gd name="connsiteX455" fmla="*/ 959715 w 7467600"/>
              <a:gd name="connsiteY455" fmla="*/ 6850185 h 6858000"/>
              <a:gd name="connsiteX456" fmla="*/ 1483788 w 7467600"/>
              <a:gd name="connsiteY456" fmla="*/ 6259174 h 6858000"/>
              <a:gd name="connsiteX457" fmla="*/ 1100671 w 7467600"/>
              <a:gd name="connsiteY457" fmla="*/ 6252137 h 6858000"/>
              <a:gd name="connsiteX458" fmla="*/ 1090144 w 7467600"/>
              <a:gd name="connsiteY458" fmla="*/ 6256748 h 6858000"/>
              <a:gd name="connsiteX459" fmla="*/ 1095872 w 7467600"/>
              <a:gd name="connsiteY459" fmla="*/ 6271892 h 6858000"/>
              <a:gd name="connsiteX460" fmla="*/ 262785 w 7467600"/>
              <a:gd name="connsiteY460" fmla="*/ 6845450 h 6858000"/>
              <a:gd name="connsiteX461" fmla="*/ 209968 w 7467600"/>
              <a:gd name="connsiteY461" fmla="*/ 6770713 h 6858000"/>
              <a:gd name="connsiteX462" fmla="*/ 873460 w 7467600"/>
              <a:gd name="connsiteY462" fmla="*/ 6253768 h 6858000"/>
              <a:gd name="connsiteX463" fmla="*/ 192686 w 7467600"/>
              <a:gd name="connsiteY463" fmla="*/ 5849257 h 6858000"/>
              <a:gd name="connsiteX464" fmla="*/ 4696 w 7467600"/>
              <a:gd name="connsiteY464" fmla="*/ 5697668 h 6858000"/>
              <a:gd name="connsiteX465" fmla="*/ 0 w 7467600"/>
              <a:gd name="connsiteY465" fmla="*/ 5689984 h 6858000"/>
              <a:gd name="connsiteX466" fmla="*/ 0 w 7467600"/>
              <a:gd name="connsiteY466" fmla="*/ 5513472 h 6858000"/>
              <a:gd name="connsiteX467" fmla="*/ 174101 w 7467600"/>
              <a:gd name="connsiteY467" fmla="*/ 5620277 h 6858000"/>
              <a:gd name="connsiteX468" fmla="*/ 891800 w 7467600"/>
              <a:gd name="connsiteY468" fmla="*/ 6036935 h 6858000"/>
              <a:gd name="connsiteX469" fmla="*/ 1072219 w 7467600"/>
              <a:gd name="connsiteY469" fmla="*/ 6169443 h 6858000"/>
              <a:gd name="connsiteX470" fmla="*/ 1074117 w 7467600"/>
              <a:gd name="connsiteY470" fmla="*/ 6170301 h 6858000"/>
              <a:gd name="connsiteX471" fmla="*/ 1083114 w 7467600"/>
              <a:gd name="connsiteY471" fmla="*/ 6174131 h 6858000"/>
              <a:gd name="connsiteX472" fmla="*/ 1543010 w 7467600"/>
              <a:gd name="connsiteY472" fmla="*/ 6191140 h 6858000"/>
              <a:gd name="connsiteX473" fmla="*/ 1551080 w 7467600"/>
              <a:gd name="connsiteY473" fmla="*/ 6195006 h 6858000"/>
              <a:gd name="connsiteX474" fmla="*/ 2345443 w 7467600"/>
              <a:gd name="connsiteY474" fmla="*/ 5549882 h 6858000"/>
              <a:gd name="connsiteX475" fmla="*/ 1721499 w 7467600"/>
              <a:gd name="connsiteY475" fmla="*/ 5599969 h 6858000"/>
              <a:gd name="connsiteX476" fmla="*/ 767716 w 7467600"/>
              <a:gd name="connsiteY476" fmla="*/ 5472768 h 6858000"/>
              <a:gd name="connsiteX477" fmla="*/ 722147 w 7467600"/>
              <a:gd name="connsiteY477" fmla="*/ 5393091 h 6858000"/>
              <a:gd name="connsiteX478" fmla="*/ 1485552 w 7467600"/>
              <a:gd name="connsiteY478" fmla="*/ 5313202 h 6858000"/>
              <a:gd name="connsiteX479" fmla="*/ 2143004 w 7467600"/>
              <a:gd name="connsiteY479" fmla="*/ 5402420 h 6858000"/>
              <a:gd name="connsiteX480" fmla="*/ 1933391 w 7467600"/>
              <a:gd name="connsiteY480" fmla="*/ 5156971 h 6858000"/>
              <a:gd name="connsiteX481" fmla="*/ 1827118 w 7467600"/>
              <a:gd name="connsiteY481" fmla="*/ 4968410 h 6858000"/>
              <a:gd name="connsiteX482" fmla="*/ 1837349 w 7467600"/>
              <a:gd name="connsiteY482" fmla="*/ 4956357 h 6858000"/>
              <a:gd name="connsiteX483" fmla="*/ 2162835 w 7467600"/>
              <a:gd name="connsiteY483" fmla="*/ 5187853 h 6858000"/>
              <a:gd name="connsiteX484" fmla="*/ 2257167 w 7467600"/>
              <a:gd name="connsiteY484" fmla="*/ 5462123 h 6858000"/>
              <a:gd name="connsiteX485" fmla="*/ 2261598 w 7467600"/>
              <a:gd name="connsiteY485" fmla="*/ 5467998 h 6858000"/>
              <a:gd name="connsiteX486" fmla="*/ 2437177 w 7467600"/>
              <a:gd name="connsiteY486" fmla="*/ 5479608 h 6858000"/>
              <a:gd name="connsiteX487" fmla="*/ 2445247 w 7467600"/>
              <a:gd name="connsiteY487" fmla="*/ 5483476 h 6858000"/>
              <a:gd name="connsiteX488" fmla="*/ 2743626 w 7467600"/>
              <a:gd name="connsiteY488" fmla="*/ 5304819 h 6858000"/>
              <a:gd name="connsiteX489" fmla="*/ 3048102 w 7467600"/>
              <a:gd name="connsiteY489" fmla="*/ 5150595 h 6858000"/>
              <a:gd name="connsiteX490" fmla="*/ 1799414 w 7467600"/>
              <a:gd name="connsiteY490" fmla="*/ 4694732 h 6858000"/>
              <a:gd name="connsiteX491" fmla="*/ 1771735 w 7467600"/>
              <a:gd name="connsiteY491" fmla="*/ 4619929 h 6858000"/>
              <a:gd name="connsiteX492" fmla="*/ 3104273 w 7467600"/>
              <a:gd name="connsiteY492" fmla="*/ 5076159 h 6858000"/>
              <a:gd name="connsiteX493" fmla="*/ 3113245 w 7467600"/>
              <a:gd name="connsiteY493" fmla="*/ 5090705 h 6858000"/>
              <a:gd name="connsiteX494" fmla="*/ 3126294 w 7467600"/>
              <a:gd name="connsiteY494" fmla="*/ 5114400 h 6858000"/>
              <a:gd name="connsiteX495" fmla="*/ 3937433 w 7467600"/>
              <a:gd name="connsiteY495" fmla="*/ 4830473 h 6858000"/>
              <a:gd name="connsiteX496" fmla="*/ 3590475 w 7467600"/>
              <a:gd name="connsiteY496" fmla="*/ 4597974 h 6858000"/>
              <a:gd name="connsiteX497" fmla="*/ 3100264 w 7467600"/>
              <a:gd name="connsiteY497" fmla="*/ 4579845 h 6858000"/>
              <a:gd name="connsiteX498" fmla="*/ 2183576 w 7467600"/>
              <a:gd name="connsiteY498" fmla="*/ 4227150 h 6858000"/>
              <a:gd name="connsiteX499" fmla="*/ 2151029 w 7467600"/>
              <a:gd name="connsiteY499" fmla="*/ 4146947 h 6858000"/>
              <a:gd name="connsiteX500" fmla="*/ 3563434 w 7467600"/>
              <a:gd name="connsiteY500" fmla="*/ 4469115 h 6858000"/>
              <a:gd name="connsiteX501" fmla="*/ 3177952 w 7467600"/>
              <a:gd name="connsiteY501" fmla="*/ 3657386 h 6858000"/>
              <a:gd name="connsiteX502" fmla="*/ 3189263 w 7467600"/>
              <a:gd name="connsiteY502" fmla="*/ 3625726 h 6858000"/>
              <a:gd name="connsiteX503" fmla="*/ 3560912 w 7467600"/>
              <a:gd name="connsiteY503" fmla="*/ 4079863 h 6858000"/>
              <a:gd name="connsiteX504" fmla="*/ 3626636 w 7467600"/>
              <a:gd name="connsiteY504" fmla="*/ 4512230 h 6858000"/>
              <a:gd name="connsiteX505" fmla="*/ 3653088 w 7467600"/>
              <a:gd name="connsiteY505" fmla="*/ 4521417 h 6858000"/>
              <a:gd name="connsiteX506" fmla="*/ 3988128 w 7467600"/>
              <a:gd name="connsiteY506" fmla="*/ 4817267 h 6858000"/>
              <a:gd name="connsiteX507" fmla="*/ 4830582 w 7467600"/>
              <a:gd name="connsiteY507" fmla="*/ 4676000 h 6858000"/>
              <a:gd name="connsiteX508" fmla="*/ 4830100 w 7467600"/>
              <a:gd name="connsiteY508" fmla="*/ 4675554 h 6858000"/>
              <a:gd name="connsiteX509" fmla="*/ 4036318 w 7467600"/>
              <a:gd name="connsiteY509" fmla="*/ 4147013 h 6858000"/>
              <a:gd name="connsiteX510" fmla="*/ 3432098 w 7467600"/>
              <a:gd name="connsiteY510" fmla="*/ 3537312 h 6858000"/>
              <a:gd name="connsiteX511" fmla="*/ 3446761 w 7467600"/>
              <a:gd name="connsiteY511" fmla="*/ 3461278 h 6858000"/>
              <a:gd name="connsiteX512" fmla="*/ 4419733 w 7467600"/>
              <a:gd name="connsiteY512" fmla="*/ 3963555 h 6858000"/>
              <a:gd name="connsiteX513" fmla="*/ 4781371 w 7467600"/>
              <a:gd name="connsiteY513" fmla="*/ 4458604 h 6858000"/>
              <a:gd name="connsiteX514" fmla="*/ 4780440 w 7467600"/>
              <a:gd name="connsiteY514" fmla="*/ 4470290 h 6858000"/>
              <a:gd name="connsiteX515" fmla="*/ 4898954 w 7467600"/>
              <a:gd name="connsiteY515" fmla="*/ 4662092 h 6858000"/>
              <a:gd name="connsiteX516" fmla="*/ 4900699 w 7467600"/>
              <a:gd name="connsiteY516" fmla="*/ 4670867 h 6858000"/>
              <a:gd name="connsiteX517" fmla="*/ 5714511 w 7467600"/>
              <a:gd name="connsiteY517" fmla="*/ 4663483 h 6858000"/>
              <a:gd name="connsiteX518" fmla="*/ 5464793 w 7467600"/>
              <a:gd name="connsiteY518" fmla="*/ 4393556 h 6858000"/>
              <a:gd name="connsiteX519" fmla="*/ 5461897 w 7467600"/>
              <a:gd name="connsiteY519" fmla="*/ 4390879 h 6858000"/>
              <a:gd name="connsiteX520" fmla="*/ 4294126 w 7467600"/>
              <a:gd name="connsiteY520" fmla="*/ 3303048 h 6858000"/>
              <a:gd name="connsiteX521" fmla="*/ 4305321 w 7467600"/>
              <a:gd name="connsiteY521" fmla="*/ 3256953 h 6858000"/>
              <a:gd name="connsiteX522" fmla="*/ 4949299 w 7467600"/>
              <a:gd name="connsiteY522" fmla="*/ 3766336 h 6858000"/>
              <a:gd name="connsiteX523" fmla="*/ 5291452 w 7467600"/>
              <a:gd name="connsiteY523" fmla="*/ 4076801 h 6858000"/>
              <a:gd name="connsiteX524" fmla="*/ 5434998 w 7467600"/>
              <a:gd name="connsiteY524" fmla="*/ 4254100 h 6858000"/>
              <a:gd name="connsiteX525" fmla="*/ 5351015 w 7467600"/>
              <a:gd name="connsiteY525" fmla="*/ 3760989 h 6858000"/>
              <a:gd name="connsiteX526" fmla="*/ 5413780 w 7467600"/>
              <a:gd name="connsiteY526" fmla="*/ 2966265 h 6858000"/>
              <a:gd name="connsiteX527" fmla="*/ 5425627 w 7467600"/>
              <a:gd name="connsiteY527" fmla="*/ 2954192 h 6858000"/>
              <a:gd name="connsiteX528" fmla="*/ 6604735 w 7467600"/>
              <a:gd name="connsiteY528" fmla="*/ 2041381 h 6858000"/>
              <a:gd name="connsiteX529" fmla="*/ 7204487 w 7467600"/>
              <a:gd name="connsiteY529" fmla="*/ 2742112 h 6858000"/>
              <a:gd name="connsiteX530" fmla="*/ 7131592 w 7467600"/>
              <a:gd name="connsiteY530" fmla="*/ 2672096 h 6858000"/>
              <a:gd name="connsiteX531" fmla="*/ 6996344 w 7467600"/>
              <a:gd name="connsiteY531" fmla="*/ 2518310 h 6858000"/>
              <a:gd name="connsiteX532" fmla="*/ 6735495 w 7467600"/>
              <a:gd name="connsiteY532" fmla="*/ 2196890 h 6858000"/>
              <a:gd name="connsiteX533" fmla="*/ 6721901 w 7467600"/>
              <a:gd name="connsiteY533" fmla="*/ 2179274 h 6858000"/>
              <a:gd name="connsiteX534" fmla="*/ 6604735 w 7467600"/>
              <a:gd name="connsiteY534" fmla="*/ 2041381 h 6858000"/>
              <a:gd name="connsiteX535" fmla="*/ 6591670 w 7467600"/>
              <a:gd name="connsiteY535" fmla="*/ 1988277 h 6858000"/>
              <a:gd name="connsiteX536" fmla="*/ 6747349 w 7467600"/>
              <a:gd name="connsiteY536" fmla="*/ 2160069 h 6858000"/>
              <a:gd name="connsiteX537" fmla="*/ 6760943 w 7467600"/>
              <a:gd name="connsiteY537" fmla="*/ 2177686 h 6858000"/>
              <a:gd name="connsiteX538" fmla="*/ 7021065 w 7467600"/>
              <a:gd name="connsiteY538" fmla="*/ 2498102 h 6858000"/>
              <a:gd name="connsiteX539" fmla="*/ 7155223 w 7467600"/>
              <a:gd name="connsiteY539" fmla="*/ 2650386 h 6858000"/>
              <a:gd name="connsiteX540" fmla="*/ 7203167 w 7467600"/>
              <a:gd name="connsiteY540" fmla="*/ 2697288 h 6858000"/>
              <a:gd name="connsiteX541" fmla="*/ 6937703 w 7467600"/>
              <a:gd name="connsiteY541" fmla="*/ 2321981 h 6858000"/>
              <a:gd name="connsiteX542" fmla="*/ 6591670 w 7467600"/>
              <a:gd name="connsiteY542" fmla="*/ 1988277 h 6858000"/>
              <a:gd name="connsiteX543" fmla="*/ 5798671 w 7467600"/>
              <a:gd name="connsiteY543" fmla="*/ 1981601 h 6858000"/>
              <a:gd name="connsiteX544" fmla="*/ 5754709 w 7467600"/>
              <a:gd name="connsiteY544" fmla="*/ 2071454 h 6858000"/>
              <a:gd name="connsiteX545" fmla="*/ 5763044 w 7467600"/>
              <a:gd name="connsiteY545" fmla="*/ 2842206 h 6858000"/>
              <a:gd name="connsiteX546" fmla="*/ 5764974 w 7467600"/>
              <a:gd name="connsiteY546" fmla="*/ 2799609 h 6858000"/>
              <a:gd name="connsiteX547" fmla="*/ 5767665 w 7467600"/>
              <a:gd name="connsiteY547" fmla="*/ 2666409 h 6858000"/>
              <a:gd name="connsiteX548" fmla="*/ 5763055 w 7467600"/>
              <a:gd name="connsiteY548" fmla="*/ 2579705 h 6858000"/>
              <a:gd name="connsiteX549" fmla="*/ 5758079 w 7467600"/>
              <a:gd name="connsiteY549" fmla="*/ 2492508 h 6858000"/>
              <a:gd name="connsiteX550" fmla="*/ 5779325 w 7467600"/>
              <a:gd name="connsiteY550" fmla="*/ 2197069 h 6858000"/>
              <a:gd name="connsiteX551" fmla="*/ 5798671 w 7467600"/>
              <a:gd name="connsiteY551" fmla="*/ 1981601 h 6858000"/>
              <a:gd name="connsiteX552" fmla="*/ 5829202 w 7467600"/>
              <a:gd name="connsiteY552" fmla="*/ 1971679 h 6858000"/>
              <a:gd name="connsiteX553" fmla="*/ 5809558 w 7467600"/>
              <a:gd name="connsiteY553" fmla="*/ 2198043 h 6858000"/>
              <a:gd name="connsiteX554" fmla="*/ 5788653 w 7467600"/>
              <a:gd name="connsiteY554" fmla="*/ 2489430 h 6858000"/>
              <a:gd name="connsiteX555" fmla="*/ 5793439 w 7467600"/>
              <a:gd name="connsiteY555" fmla="*/ 2575235 h 6858000"/>
              <a:gd name="connsiteX556" fmla="*/ 5796837 w 7467600"/>
              <a:gd name="connsiteY556" fmla="*/ 2637633 h 6858000"/>
              <a:gd name="connsiteX557" fmla="*/ 5818614 w 7467600"/>
              <a:gd name="connsiteY557" fmla="*/ 2473055 h 6858000"/>
              <a:gd name="connsiteX558" fmla="*/ 5829202 w 7467600"/>
              <a:gd name="connsiteY558" fmla="*/ 1971679 h 6858000"/>
              <a:gd name="connsiteX559" fmla="*/ 5911389 w 7467600"/>
              <a:gd name="connsiteY559" fmla="*/ 1898371 h 6858000"/>
              <a:gd name="connsiteX560" fmla="*/ 6237627 w 7467600"/>
              <a:gd name="connsiteY560" fmla="*/ 2231921 h 6858000"/>
              <a:gd name="connsiteX561" fmla="*/ 5911389 w 7467600"/>
              <a:gd name="connsiteY561" fmla="*/ 1898371 h 6858000"/>
              <a:gd name="connsiteX562" fmla="*/ 6944437 w 7467600"/>
              <a:gd name="connsiteY562" fmla="*/ 1575402 h 6858000"/>
              <a:gd name="connsiteX563" fmla="*/ 6304730 w 7467600"/>
              <a:gd name="connsiteY563" fmla="*/ 1766654 h 6858000"/>
              <a:gd name="connsiteX564" fmla="*/ 6944437 w 7467600"/>
              <a:gd name="connsiteY564" fmla="*/ 1575402 h 6858000"/>
              <a:gd name="connsiteX565" fmla="*/ 7019523 w 7467600"/>
              <a:gd name="connsiteY565" fmla="*/ 1519450 h 6858000"/>
              <a:gd name="connsiteX566" fmla="*/ 6298091 w 7467600"/>
              <a:gd name="connsiteY566" fmla="*/ 1737122 h 6858000"/>
              <a:gd name="connsiteX567" fmla="*/ 7019523 w 7467600"/>
              <a:gd name="connsiteY567" fmla="*/ 1519450 h 6858000"/>
              <a:gd name="connsiteX568" fmla="*/ 2399523 w 7467600"/>
              <a:gd name="connsiteY568" fmla="*/ 1428234 h 6858000"/>
              <a:gd name="connsiteX569" fmla="*/ 2224982 w 7467600"/>
              <a:gd name="connsiteY569" fmla="*/ 1826201 h 6858000"/>
              <a:gd name="connsiteX570" fmla="*/ 2096099 w 7467600"/>
              <a:gd name="connsiteY570" fmla="*/ 2345900 h 6858000"/>
              <a:gd name="connsiteX571" fmla="*/ 2283317 w 7467600"/>
              <a:gd name="connsiteY571" fmla="*/ 1796925 h 6858000"/>
              <a:gd name="connsiteX572" fmla="*/ 2399523 w 7467600"/>
              <a:gd name="connsiteY572" fmla="*/ 1428234 h 6858000"/>
              <a:gd name="connsiteX573" fmla="*/ 2448558 w 7467600"/>
              <a:gd name="connsiteY573" fmla="*/ 1373435 h 6858000"/>
              <a:gd name="connsiteX574" fmla="*/ 2312521 w 7467600"/>
              <a:gd name="connsiteY574" fmla="*/ 1806140 h 6858000"/>
              <a:gd name="connsiteX575" fmla="*/ 2127533 w 7467600"/>
              <a:gd name="connsiteY575" fmla="*/ 2348380 h 6858000"/>
              <a:gd name="connsiteX576" fmla="*/ 2358080 w 7467600"/>
              <a:gd name="connsiteY576" fmla="*/ 1866134 h 6858000"/>
              <a:gd name="connsiteX577" fmla="*/ 2407436 w 7467600"/>
              <a:gd name="connsiteY577" fmla="*/ 1651070 h 6858000"/>
              <a:gd name="connsiteX578" fmla="*/ 2448558 w 7467600"/>
              <a:gd name="connsiteY578" fmla="*/ 1373435 h 6858000"/>
              <a:gd name="connsiteX579" fmla="*/ 278707 w 7467600"/>
              <a:gd name="connsiteY579" fmla="*/ 1352270 h 6858000"/>
              <a:gd name="connsiteX580" fmla="*/ 321570 w 7467600"/>
              <a:gd name="connsiteY580" fmla="*/ 1861610 h 6858000"/>
              <a:gd name="connsiteX581" fmla="*/ 294281 w 7467600"/>
              <a:gd name="connsiteY581" fmla="*/ 1440658 h 6858000"/>
              <a:gd name="connsiteX582" fmla="*/ 278707 w 7467600"/>
              <a:gd name="connsiteY582" fmla="*/ 1352270 h 6858000"/>
              <a:gd name="connsiteX583" fmla="*/ 1423821 w 7467600"/>
              <a:gd name="connsiteY583" fmla="*/ 1351958 h 6858000"/>
              <a:gd name="connsiteX584" fmla="*/ 1638521 w 7467600"/>
              <a:gd name="connsiteY584" fmla="*/ 1908470 h 6858000"/>
              <a:gd name="connsiteX585" fmla="*/ 1754199 w 7467600"/>
              <a:gd name="connsiteY585" fmla="*/ 2149284 h 6858000"/>
              <a:gd name="connsiteX586" fmla="*/ 1908359 w 7467600"/>
              <a:gd name="connsiteY586" fmla="*/ 2364988 h 6858000"/>
              <a:gd name="connsiteX587" fmla="*/ 1647661 w 7467600"/>
              <a:gd name="connsiteY587" fmla="*/ 1825945 h 6858000"/>
              <a:gd name="connsiteX588" fmla="*/ 1423821 w 7467600"/>
              <a:gd name="connsiteY588" fmla="*/ 1351958 h 6858000"/>
              <a:gd name="connsiteX589" fmla="*/ 1431890 w 7467600"/>
              <a:gd name="connsiteY589" fmla="*/ 1306475 h 6858000"/>
              <a:gd name="connsiteX590" fmla="*/ 1507597 w 7467600"/>
              <a:gd name="connsiteY590" fmla="*/ 1446132 h 6858000"/>
              <a:gd name="connsiteX591" fmla="*/ 1674586 w 7467600"/>
              <a:gd name="connsiteY591" fmla="*/ 1813832 h 6858000"/>
              <a:gd name="connsiteX592" fmla="*/ 1815950 w 7467600"/>
              <a:gd name="connsiteY592" fmla="*/ 2128564 h 6858000"/>
              <a:gd name="connsiteX593" fmla="*/ 1984242 w 7467600"/>
              <a:gd name="connsiteY593" fmla="*/ 2430829 h 6858000"/>
              <a:gd name="connsiteX594" fmla="*/ 2014023 w 7467600"/>
              <a:gd name="connsiteY594" fmla="*/ 2450995 h 6858000"/>
              <a:gd name="connsiteX595" fmla="*/ 1747337 w 7467600"/>
              <a:gd name="connsiteY595" fmla="*/ 1855264 h 6858000"/>
              <a:gd name="connsiteX596" fmla="*/ 1533749 w 7467600"/>
              <a:gd name="connsiteY596" fmla="*/ 1478656 h 6858000"/>
              <a:gd name="connsiteX597" fmla="*/ 1431890 w 7467600"/>
              <a:gd name="connsiteY597" fmla="*/ 1306475 h 6858000"/>
              <a:gd name="connsiteX598" fmla="*/ 5052692 w 7467600"/>
              <a:gd name="connsiteY598" fmla="*/ 1292994 h 6858000"/>
              <a:gd name="connsiteX599" fmla="*/ 5200661 w 7467600"/>
              <a:gd name="connsiteY599" fmla="*/ 1635186 h 6858000"/>
              <a:gd name="connsiteX600" fmla="*/ 5297138 w 7467600"/>
              <a:gd name="connsiteY600" fmla="*/ 1906351 h 6858000"/>
              <a:gd name="connsiteX601" fmla="*/ 5052692 w 7467600"/>
              <a:gd name="connsiteY601" fmla="*/ 1292994 h 6858000"/>
              <a:gd name="connsiteX602" fmla="*/ 5009948 w 7467600"/>
              <a:gd name="connsiteY602" fmla="*/ 1273619 h 6858000"/>
              <a:gd name="connsiteX603" fmla="*/ 5121777 w 7467600"/>
              <a:gd name="connsiteY603" fmla="*/ 1654213 h 6858000"/>
              <a:gd name="connsiteX604" fmla="*/ 5293545 w 7467600"/>
              <a:gd name="connsiteY604" fmla="*/ 2072247 h 6858000"/>
              <a:gd name="connsiteX605" fmla="*/ 5294042 w 7467600"/>
              <a:gd name="connsiteY605" fmla="*/ 2065019 h 6858000"/>
              <a:gd name="connsiteX606" fmla="*/ 5171936 w 7467600"/>
              <a:gd name="connsiteY606" fmla="*/ 1647613 h 6858000"/>
              <a:gd name="connsiteX607" fmla="*/ 5009948 w 7467600"/>
              <a:gd name="connsiteY607" fmla="*/ 1273619 h 6858000"/>
              <a:gd name="connsiteX608" fmla="*/ 655236 w 7467600"/>
              <a:gd name="connsiteY608" fmla="*/ 1268632 h 6858000"/>
              <a:gd name="connsiteX609" fmla="*/ 839521 w 7467600"/>
              <a:gd name="connsiteY609" fmla="*/ 1685315 h 6858000"/>
              <a:gd name="connsiteX610" fmla="*/ 1109416 w 7467600"/>
              <a:gd name="connsiteY610" fmla="*/ 2061663 h 6858000"/>
              <a:gd name="connsiteX611" fmla="*/ 1298300 w 7467600"/>
              <a:gd name="connsiteY611" fmla="*/ 2247742 h 6858000"/>
              <a:gd name="connsiteX612" fmla="*/ 1125871 w 7467600"/>
              <a:gd name="connsiteY612" fmla="*/ 1989513 h 6858000"/>
              <a:gd name="connsiteX613" fmla="*/ 981574 w 7467600"/>
              <a:gd name="connsiteY613" fmla="*/ 1783157 h 6858000"/>
              <a:gd name="connsiteX614" fmla="*/ 922198 w 7467600"/>
              <a:gd name="connsiteY614" fmla="*/ 1677437 h 6858000"/>
              <a:gd name="connsiteX615" fmla="*/ 869293 w 7467600"/>
              <a:gd name="connsiteY615" fmla="*/ 1583214 h 6858000"/>
              <a:gd name="connsiteX616" fmla="*/ 751431 w 7467600"/>
              <a:gd name="connsiteY616" fmla="*/ 1405731 h 6858000"/>
              <a:gd name="connsiteX617" fmla="*/ 655236 w 7467600"/>
              <a:gd name="connsiteY617" fmla="*/ 1268632 h 6858000"/>
              <a:gd name="connsiteX618" fmla="*/ 6516292 w 7467600"/>
              <a:gd name="connsiteY618" fmla="*/ 1263064 h 6858000"/>
              <a:gd name="connsiteX619" fmla="*/ 5736320 w 7467600"/>
              <a:gd name="connsiteY619" fmla="*/ 1501803 h 6858000"/>
              <a:gd name="connsiteX620" fmla="*/ 6516292 w 7467600"/>
              <a:gd name="connsiteY620" fmla="*/ 1263064 h 6858000"/>
              <a:gd name="connsiteX621" fmla="*/ 291466 w 7467600"/>
              <a:gd name="connsiteY621" fmla="*/ 1250369 h 6858000"/>
              <a:gd name="connsiteX622" fmla="*/ 323180 w 7467600"/>
              <a:gd name="connsiteY622" fmla="*/ 1435283 h 6858000"/>
              <a:gd name="connsiteX623" fmla="*/ 349381 w 7467600"/>
              <a:gd name="connsiteY623" fmla="*/ 1875041 h 6858000"/>
              <a:gd name="connsiteX624" fmla="*/ 374363 w 7467600"/>
              <a:gd name="connsiteY624" fmla="*/ 1506494 h 6858000"/>
              <a:gd name="connsiteX625" fmla="*/ 302168 w 7467600"/>
              <a:gd name="connsiteY625" fmla="*/ 1274495 h 6858000"/>
              <a:gd name="connsiteX626" fmla="*/ 291466 w 7467600"/>
              <a:gd name="connsiteY626" fmla="*/ 1250369 h 6858000"/>
              <a:gd name="connsiteX627" fmla="*/ 678222 w 7467600"/>
              <a:gd name="connsiteY627" fmla="*/ 1248670 h 6858000"/>
              <a:gd name="connsiteX628" fmla="*/ 775536 w 7467600"/>
              <a:gd name="connsiteY628" fmla="*/ 1388015 h 6858000"/>
              <a:gd name="connsiteX629" fmla="*/ 894529 w 7467600"/>
              <a:gd name="connsiteY629" fmla="*/ 1567739 h 6858000"/>
              <a:gd name="connsiteX630" fmla="*/ 948000 w 7467600"/>
              <a:gd name="connsiteY630" fmla="*/ 1663088 h 6858000"/>
              <a:gd name="connsiteX631" fmla="*/ 1006812 w 7467600"/>
              <a:gd name="connsiteY631" fmla="*/ 1767683 h 6858000"/>
              <a:gd name="connsiteX632" fmla="*/ 1149133 w 7467600"/>
              <a:gd name="connsiteY632" fmla="*/ 1971513 h 6858000"/>
              <a:gd name="connsiteX633" fmla="*/ 1333952 w 7467600"/>
              <a:gd name="connsiteY633" fmla="*/ 2251620 h 6858000"/>
              <a:gd name="connsiteX634" fmla="*/ 1337329 w 7467600"/>
              <a:gd name="connsiteY634" fmla="*/ 2258350 h 6858000"/>
              <a:gd name="connsiteX635" fmla="*/ 1014726 w 7467600"/>
              <a:gd name="connsiteY635" fmla="*/ 1615556 h 6858000"/>
              <a:gd name="connsiteX636" fmla="*/ 678222 w 7467600"/>
              <a:gd name="connsiteY636" fmla="*/ 1248670 h 6858000"/>
              <a:gd name="connsiteX637" fmla="*/ 6691602 w 7467600"/>
              <a:gd name="connsiteY637" fmla="*/ 1140573 h 6858000"/>
              <a:gd name="connsiteX638" fmla="*/ 6571100 w 7467600"/>
              <a:gd name="connsiteY638" fmla="*/ 1183662 h 6858000"/>
              <a:gd name="connsiteX639" fmla="*/ 6241687 w 7467600"/>
              <a:gd name="connsiteY639" fmla="*/ 1257600 h 6858000"/>
              <a:gd name="connsiteX640" fmla="*/ 5693009 w 7467600"/>
              <a:gd name="connsiteY640" fmla="*/ 1478256 h 6858000"/>
              <a:gd name="connsiteX641" fmla="*/ 6548420 w 7467600"/>
              <a:gd name="connsiteY641" fmla="*/ 1214599 h 6858000"/>
              <a:gd name="connsiteX642" fmla="*/ 6605473 w 7467600"/>
              <a:gd name="connsiteY642" fmla="*/ 1184686 h 6858000"/>
              <a:gd name="connsiteX643" fmla="*/ 6691602 w 7467600"/>
              <a:gd name="connsiteY643" fmla="*/ 1140573 h 6858000"/>
              <a:gd name="connsiteX644" fmla="*/ 4002475 w 7467600"/>
              <a:gd name="connsiteY644" fmla="*/ 1037802 h 6858000"/>
              <a:gd name="connsiteX645" fmla="*/ 4000324 w 7467600"/>
              <a:gd name="connsiteY645" fmla="*/ 1039362 h 6858000"/>
              <a:gd name="connsiteX646" fmla="*/ 4002862 w 7467600"/>
              <a:gd name="connsiteY646" fmla="*/ 1042866 h 6858000"/>
              <a:gd name="connsiteX647" fmla="*/ 4002475 w 7467600"/>
              <a:gd name="connsiteY647" fmla="*/ 1037802 h 6858000"/>
              <a:gd name="connsiteX648" fmla="*/ 506322 w 7467600"/>
              <a:gd name="connsiteY648" fmla="*/ 1020997 h 6858000"/>
              <a:gd name="connsiteX649" fmla="*/ 533068 w 7467600"/>
              <a:gd name="connsiteY649" fmla="*/ 1029409 h 6858000"/>
              <a:gd name="connsiteX650" fmla="*/ 1232525 w 7467600"/>
              <a:gd name="connsiteY650" fmla="*/ 1804675 h 6858000"/>
              <a:gd name="connsiteX651" fmla="*/ 1388858 w 7467600"/>
              <a:gd name="connsiteY651" fmla="*/ 2368011 h 6858000"/>
              <a:gd name="connsiteX652" fmla="*/ 1384098 w 7467600"/>
              <a:gd name="connsiteY652" fmla="*/ 2378125 h 6858000"/>
              <a:gd name="connsiteX653" fmla="*/ 1425393 w 7467600"/>
              <a:gd name="connsiteY653" fmla="*/ 2589124 h 6858000"/>
              <a:gd name="connsiteX654" fmla="*/ 1424001 w 7467600"/>
              <a:gd name="connsiteY654" fmla="*/ 2597541 h 6858000"/>
              <a:gd name="connsiteX655" fmla="*/ 2152729 w 7467600"/>
              <a:gd name="connsiteY655" fmla="*/ 2864487 h 6858000"/>
              <a:gd name="connsiteX656" fmla="*/ 2020609 w 7467600"/>
              <a:gd name="connsiteY656" fmla="*/ 2539671 h 6858000"/>
              <a:gd name="connsiteX657" fmla="*/ 2018920 w 7467600"/>
              <a:gd name="connsiteY657" fmla="*/ 2536309 h 6858000"/>
              <a:gd name="connsiteX658" fmla="*/ 1342441 w 7467600"/>
              <a:gd name="connsiteY658" fmla="*/ 1173017 h 6858000"/>
              <a:gd name="connsiteX659" fmla="*/ 1367925 w 7467600"/>
              <a:gd name="connsiteY659" fmla="*/ 1135648 h 6858000"/>
              <a:gd name="connsiteX660" fmla="*/ 1771401 w 7467600"/>
              <a:gd name="connsiteY660" fmla="*/ 1806673 h 6858000"/>
              <a:gd name="connsiteX661" fmla="*/ 1972385 w 7467600"/>
              <a:gd name="connsiteY661" fmla="*/ 2198735 h 6858000"/>
              <a:gd name="connsiteX662" fmla="*/ 2040892 w 7467600"/>
              <a:gd name="connsiteY662" fmla="*/ 2405205 h 6858000"/>
              <a:gd name="connsiteX663" fmla="*/ 2131689 w 7467600"/>
              <a:gd name="connsiteY663" fmla="*/ 1936926 h 6858000"/>
              <a:gd name="connsiteX664" fmla="*/ 2454820 w 7467600"/>
              <a:gd name="connsiteY664" fmla="*/ 1248808 h 6858000"/>
              <a:gd name="connsiteX665" fmla="*/ 2492512 w 7467600"/>
              <a:gd name="connsiteY665" fmla="*/ 1302920 h 6858000"/>
              <a:gd name="connsiteX666" fmla="*/ 2081216 w 7467600"/>
              <a:gd name="connsiteY666" fmla="*/ 2527513 h 6858000"/>
              <a:gd name="connsiteX667" fmla="*/ 2081211 w 7467600"/>
              <a:gd name="connsiteY667" fmla="*/ 2528916 h 6858000"/>
              <a:gd name="connsiteX668" fmla="*/ 2199067 w 7467600"/>
              <a:gd name="connsiteY668" fmla="*/ 2884061 h 6858000"/>
              <a:gd name="connsiteX669" fmla="*/ 3192586 w 7467600"/>
              <a:gd name="connsiteY669" fmla="*/ 3411496 h 6858000"/>
              <a:gd name="connsiteX670" fmla="*/ 3182620 w 7467600"/>
              <a:gd name="connsiteY670" fmla="*/ 3483279 h 6858000"/>
              <a:gd name="connsiteX671" fmla="*/ 2435119 w 7467600"/>
              <a:gd name="connsiteY671" fmla="*/ 3080173 h 6858000"/>
              <a:gd name="connsiteX672" fmla="*/ 2410152 w 7467600"/>
              <a:gd name="connsiteY672" fmla="*/ 3063751 h 6858000"/>
              <a:gd name="connsiteX673" fmla="*/ 2408099 w 7467600"/>
              <a:gd name="connsiteY673" fmla="*/ 3064403 h 6858000"/>
              <a:gd name="connsiteX674" fmla="*/ 2407218 w 7467600"/>
              <a:gd name="connsiteY674" fmla="*/ 3070324 h 6858000"/>
              <a:gd name="connsiteX675" fmla="*/ 2380138 w 7467600"/>
              <a:gd name="connsiteY675" fmla="*/ 3099341 h 6858000"/>
              <a:gd name="connsiteX676" fmla="*/ 1765923 w 7467600"/>
              <a:gd name="connsiteY676" fmla="*/ 3581043 h 6858000"/>
              <a:gd name="connsiteX677" fmla="*/ 1702258 w 7467600"/>
              <a:gd name="connsiteY677" fmla="*/ 3612286 h 6858000"/>
              <a:gd name="connsiteX678" fmla="*/ 1538370 w 7467600"/>
              <a:gd name="connsiteY678" fmla="*/ 3811804 h 6858000"/>
              <a:gd name="connsiteX679" fmla="*/ 542867 w 7467600"/>
              <a:gd name="connsiteY679" fmla="*/ 4944092 h 6858000"/>
              <a:gd name="connsiteX680" fmla="*/ 515800 w 7467600"/>
              <a:gd name="connsiteY680" fmla="*/ 4862180 h 6858000"/>
              <a:gd name="connsiteX681" fmla="*/ 909145 w 7467600"/>
              <a:gd name="connsiteY681" fmla="*/ 4199225 h 6858000"/>
              <a:gd name="connsiteX682" fmla="*/ 1214067 w 7467600"/>
              <a:gd name="connsiteY682" fmla="*/ 3908561 h 6858000"/>
              <a:gd name="connsiteX683" fmla="*/ 640967 w 7467600"/>
              <a:gd name="connsiteY683" fmla="*/ 4105601 h 6858000"/>
              <a:gd name="connsiteX684" fmla="*/ 112563 w 7467600"/>
              <a:gd name="connsiteY684" fmla="*/ 4396952 h 6858000"/>
              <a:gd name="connsiteX685" fmla="*/ 0 w 7467600"/>
              <a:gd name="connsiteY685" fmla="*/ 4466006 h 6858000"/>
              <a:gd name="connsiteX686" fmla="*/ 0 w 7467600"/>
              <a:gd name="connsiteY686" fmla="*/ 4233763 h 6858000"/>
              <a:gd name="connsiteX687" fmla="*/ 36881 w 7467600"/>
              <a:gd name="connsiteY687" fmla="*/ 4200118 h 6858000"/>
              <a:gd name="connsiteX688" fmla="*/ 910534 w 7467600"/>
              <a:gd name="connsiteY688" fmla="*/ 3629753 h 6858000"/>
              <a:gd name="connsiteX689" fmla="*/ 1578717 w 7467600"/>
              <a:gd name="connsiteY689" fmla="*/ 3575982 h 6858000"/>
              <a:gd name="connsiteX690" fmla="*/ 2338780 w 7467600"/>
              <a:gd name="connsiteY690" fmla="*/ 3033725 h 6858000"/>
              <a:gd name="connsiteX691" fmla="*/ 1807991 w 7467600"/>
              <a:gd name="connsiteY691" fmla="*/ 2807184 h 6858000"/>
              <a:gd name="connsiteX692" fmla="*/ 1416358 w 7467600"/>
              <a:gd name="connsiteY692" fmla="*/ 3112571 h 6858000"/>
              <a:gd name="connsiteX693" fmla="*/ 939066 w 7467600"/>
              <a:gd name="connsiteY693" fmla="*/ 3378798 h 6858000"/>
              <a:gd name="connsiteX694" fmla="*/ 115099 w 7467600"/>
              <a:gd name="connsiteY694" fmla="*/ 3607650 h 6858000"/>
              <a:gd name="connsiteX695" fmla="*/ 97284 w 7467600"/>
              <a:gd name="connsiteY695" fmla="*/ 3520393 h 6858000"/>
              <a:gd name="connsiteX696" fmla="*/ 922050 w 7467600"/>
              <a:gd name="connsiteY696" fmla="*/ 3074867 h 6858000"/>
              <a:gd name="connsiteX697" fmla="*/ 1405265 w 7467600"/>
              <a:gd name="connsiteY697" fmla="*/ 3016319 h 6858000"/>
              <a:gd name="connsiteX698" fmla="*/ 1407512 w 7467600"/>
              <a:gd name="connsiteY698" fmla="*/ 3018001 h 6858000"/>
              <a:gd name="connsiteX699" fmla="*/ 1726266 w 7467600"/>
              <a:gd name="connsiteY699" fmla="*/ 2777274 h 6858000"/>
              <a:gd name="connsiteX700" fmla="*/ 625390 w 7467600"/>
              <a:gd name="connsiteY700" fmla="*/ 2514541 h 6858000"/>
              <a:gd name="connsiteX701" fmla="*/ 619799 w 7467600"/>
              <a:gd name="connsiteY701" fmla="*/ 2527180 h 6858000"/>
              <a:gd name="connsiteX702" fmla="*/ 310030 w 7467600"/>
              <a:gd name="connsiteY702" fmla="*/ 2771818 h 6858000"/>
              <a:gd name="connsiteX703" fmla="*/ 173877 w 7467600"/>
              <a:gd name="connsiteY703" fmla="*/ 2937056 h 6858000"/>
              <a:gd name="connsiteX704" fmla="*/ 77889 w 7467600"/>
              <a:gd name="connsiteY704" fmla="*/ 3138440 h 6858000"/>
              <a:gd name="connsiteX705" fmla="*/ 0 w 7467600"/>
              <a:gd name="connsiteY705" fmla="*/ 3271395 h 6858000"/>
              <a:gd name="connsiteX706" fmla="*/ 0 w 7467600"/>
              <a:gd name="connsiteY706" fmla="*/ 3153002 h 6858000"/>
              <a:gd name="connsiteX707" fmla="*/ 2386 w 7467600"/>
              <a:gd name="connsiteY707" fmla="*/ 3149203 h 6858000"/>
              <a:gd name="connsiteX708" fmla="*/ 89753 w 7467600"/>
              <a:gd name="connsiteY708" fmla="*/ 2987702 h 6858000"/>
              <a:gd name="connsiteX709" fmla="*/ 76869 w 7467600"/>
              <a:gd name="connsiteY709" fmla="*/ 3005404 h 6858000"/>
              <a:gd name="connsiteX710" fmla="*/ 32049 w 7467600"/>
              <a:gd name="connsiteY710" fmla="*/ 3065814 h 6858000"/>
              <a:gd name="connsiteX711" fmla="*/ 0 w 7467600"/>
              <a:gd name="connsiteY711" fmla="*/ 3108744 h 6858000"/>
              <a:gd name="connsiteX712" fmla="*/ 0 w 7467600"/>
              <a:gd name="connsiteY712" fmla="*/ 3058059 h 6858000"/>
              <a:gd name="connsiteX713" fmla="*/ 7610 w 7467600"/>
              <a:gd name="connsiteY713" fmla="*/ 3047889 h 6858000"/>
              <a:gd name="connsiteX714" fmla="*/ 52419 w 7467600"/>
              <a:gd name="connsiteY714" fmla="*/ 2987479 h 6858000"/>
              <a:gd name="connsiteX715" fmla="*/ 59142 w 7467600"/>
              <a:gd name="connsiteY715" fmla="*/ 2978488 h 6858000"/>
              <a:gd name="connsiteX716" fmla="*/ 0 w 7467600"/>
              <a:gd name="connsiteY716" fmla="*/ 3015334 h 6858000"/>
              <a:gd name="connsiteX717" fmla="*/ 0 w 7467600"/>
              <a:gd name="connsiteY717" fmla="*/ 2914286 h 6858000"/>
              <a:gd name="connsiteX718" fmla="*/ 36383 w 7467600"/>
              <a:gd name="connsiteY718" fmla="*/ 2901128 h 6858000"/>
              <a:gd name="connsiteX719" fmla="*/ 156329 w 7467600"/>
              <a:gd name="connsiteY719" fmla="*/ 2840533 h 6858000"/>
              <a:gd name="connsiteX720" fmla="*/ 358355 w 7467600"/>
              <a:gd name="connsiteY720" fmla="*/ 2620471 h 6858000"/>
              <a:gd name="connsiteX721" fmla="*/ 510577 w 7467600"/>
              <a:gd name="connsiteY721" fmla="*/ 2501244 h 6858000"/>
              <a:gd name="connsiteX722" fmla="*/ 211967 w 7467600"/>
              <a:gd name="connsiteY722" fmla="*/ 2479171 h 6858000"/>
              <a:gd name="connsiteX723" fmla="*/ 0 w 7467600"/>
              <a:gd name="connsiteY723" fmla="*/ 2476398 h 6858000"/>
              <a:gd name="connsiteX724" fmla="*/ 0 w 7467600"/>
              <a:gd name="connsiteY724" fmla="*/ 2389189 h 6858000"/>
              <a:gd name="connsiteX725" fmla="*/ 103062 w 7467600"/>
              <a:gd name="connsiteY725" fmla="*/ 2389518 h 6858000"/>
              <a:gd name="connsiteX726" fmla="*/ 510734 w 7467600"/>
              <a:gd name="connsiteY726" fmla="*/ 2416201 h 6858000"/>
              <a:gd name="connsiteX727" fmla="*/ 279257 w 7467600"/>
              <a:gd name="connsiteY727" fmla="*/ 2092102 h 6858000"/>
              <a:gd name="connsiteX728" fmla="*/ 65265 w 7467600"/>
              <a:gd name="connsiteY728" fmla="*/ 2006049 h 6858000"/>
              <a:gd name="connsiteX729" fmla="*/ 0 w 7467600"/>
              <a:gd name="connsiteY729" fmla="*/ 1982532 h 6858000"/>
              <a:gd name="connsiteX730" fmla="*/ 0 w 7467600"/>
              <a:gd name="connsiteY730" fmla="*/ 1912789 h 6858000"/>
              <a:gd name="connsiteX731" fmla="*/ 97460 w 7467600"/>
              <a:gd name="connsiteY731" fmla="*/ 1953725 h 6858000"/>
              <a:gd name="connsiteX732" fmla="*/ 221272 w 7467600"/>
              <a:gd name="connsiteY732" fmla="*/ 1980766 h 6858000"/>
              <a:gd name="connsiteX733" fmla="*/ 116765 w 7467600"/>
              <a:gd name="connsiteY733" fmla="*/ 1911033 h 6858000"/>
              <a:gd name="connsiteX734" fmla="*/ 16405 w 7467600"/>
              <a:gd name="connsiteY734" fmla="*/ 1803412 h 6858000"/>
              <a:gd name="connsiteX735" fmla="*/ 0 w 7467600"/>
              <a:gd name="connsiteY735" fmla="*/ 1784777 h 6858000"/>
              <a:gd name="connsiteX736" fmla="*/ 0 w 7467600"/>
              <a:gd name="connsiteY736" fmla="*/ 1740082 h 6858000"/>
              <a:gd name="connsiteX737" fmla="*/ 39394 w 7467600"/>
              <a:gd name="connsiteY737" fmla="*/ 1784856 h 6858000"/>
              <a:gd name="connsiteX738" fmla="*/ 135813 w 7467600"/>
              <a:gd name="connsiteY738" fmla="*/ 1888838 h 6858000"/>
              <a:gd name="connsiteX739" fmla="*/ 242575 w 7467600"/>
              <a:gd name="connsiteY739" fmla="*/ 1958841 h 6858000"/>
              <a:gd name="connsiteX740" fmla="*/ 82197 w 7467600"/>
              <a:gd name="connsiteY740" fmla="*/ 1754826 h 6858000"/>
              <a:gd name="connsiteX741" fmla="*/ 0 w 7467600"/>
              <a:gd name="connsiteY741" fmla="*/ 1679650 h 6858000"/>
              <a:gd name="connsiteX742" fmla="*/ 0 w 7467600"/>
              <a:gd name="connsiteY742" fmla="*/ 1602463 h 6858000"/>
              <a:gd name="connsiteX743" fmla="*/ 84689 w 7467600"/>
              <a:gd name="connsiteY743" fmla="*/ 1677442 h 6858000"/>
              <a:gd name="connsiteX744" fmla="*/ 298437 w 7467600"/>
              <a:gd name="connsiteY744" fmla="*/ 1968019 h 6858000"/>
              <a:gd name="connsiteX745" fmla="*/ 227269 w 7467600"/>
              <a:gd name="connsiteY745" fmla="*/ 1114064 h 6858000"/>
              <a:gd name="connsiteX746" fmla="*/ 248003 w 7467600"/>
              <a:gd name="connsiteY746" fmla="*/ 1089613 h 6858000"/>
              <a:gd name="connsiteX747" fmla="*/ 427020 w 7467600"/>
              <a:gd name="connsiteY747" fmla="*/ 1619803 h 6858000"/>
              <a:gd name="connsiteX748" fmla="*/ 340345 w 7467600"/>
              <a:gd name="connsiteY748" fmla="*/ 2027739 h 6858000"/>
              <a:gd name="connsiteX749" fmla="*/ 360865 w 7467600"/>
              <a:gd name="connsiteY749" fmla="*/ 2044827 h 6858000"/>
              <a:gd name="connsiteX750" fmla="*/ 560414 w 7467600"/>
              <a:gd name="connsiteY750" fmla="*/ 2421457 h 6858000"/>
              <a:gd name="connsiteX751" fmla="*/ 1359703 w 7467600"/>
              <a:gd name="connsiteY751" fmla="*/ 2578554 h 6858000"/>
              <a:gd name="connsiteX752" fmla="*/ 1359422 w 7467600"/>
              <a:gd name="connsiteY752" fmla="*/ 2577994 h 6858000"/>
              <a:gd name="connsiteX753" fmla="*/ 828701 w 7467600"/>
              <a:gd name="connsiteY753" fmla="*/ 1839520 h 6858000"/>
              <a:gd name="connsiteX754" fmla="*/ 494427 w 7467600"/>
              <a:gd name="connsiteY754" fmla="*/ 1092333 h 6858000"/>
              <a:gd name="connsiteX755" fmla="*/ 506322 w 7467600"/>
              <a:gd name="connsiteY755" fmla="*/ 1020997 h 6858000"/>
              <a:gd name="connsiteX756" fmla="*/ 4570198 w 7467600"/>
              <a:gd name="connsiteY756" fmla="*/ 978081 h 6858000"/>
              <a:gd name="connsiteX757" fmla="*/ 4523691 w 7467600"/>
              <a:gd name="connsiteY757" fmla="*/ 1127776 h 6858000"/>
              <a:gd name="connsiteX758" fmla="*/ 4509875 w 7467600"/>
              <a:gd name="connsiteY758" fmla="*/ 1167552 h 6858000"/>
              <a:gd name="connsiteX759" fmla="*/ 4478168 w 7467600"/>
              <a:gd name="connsiteY759" fmla="*/ 1260735 h 6858000"/>
              <a:gd name="connsiteX760" fmla="*/ 4409309 w 7467600"/>
              <a:gd name="connsiteY760" fmla="*/ 1666996 h 6858000"/>
              <a:gd name="connsiteX761" fmla="*/ 4370031 w 7467600"/>
              <a:gd name="connsiteY761" fmla="*/ 1955666 h 6858000"/>
              <a:gd name="connsiteX762" fmla="*/ 4570198 w 7467600"/>
              <a:gd name="connsiteY762" fmla="*/ 978081 h 6858000"/>
              <a:gd name="connsiteX763" fmla="*/ 4557898 w 7467600"/>
              <a:gd name="connsiteY763" fmla="*/ 900011 h 6858000"/>
              <a:gd name="connsiteX764" fmla="*/ 4344840 w 7467600"/>
              <a:gd name="connsiteY764" fmla="*/ 1922038 h 6858000"/>
              <a:gd name="connsiteX765" fmla="*/ 4378710 w 7467600"/>
              <a:gd name="connsiteY765" fmla="*/ 1665516 h 6858000"/>
              <a:gd name="connsiteX766" fmla="*/ 4448798 w 7467600"/>
              <a:gd name="connsiteY766" fmla="*/ 1253024 h 6858000"/>
              <a:gd name="connsiteX767" fmla="*/ 4480315 w 7467600"/>
              <a:gd name="connsiteY767" fmla="*/ 1158454 h 6858000"/>
              <a:gd name="connsiteX768" fmla="*/ 4494133 w 7467600"/>
              <a:gd name="connsiteY768" fmla="*/ 1118676 h 6858000"/>
              <a:gd name="connsiteX769" fmla="*/ 4557898 w 7467600"/>
              <a:gd name="connsiteY769" fmla="*/ 900011 h 6858000"/>
              <a:gd name="connsiteX770" fmla="*/ 5870151 w 7467600"/>
              <a:gd name="connsiteY770" fmla="*/ 898890 h 6858000"/>
              <a:gd name="connsiteX771" fmla="*/ 5861335 w 7467600"/>
              <a:gd name="connsiteY771" fmla="*/ 899177 h 6858000"/>
              <a:gd name="connsiteX772" fmla="*/ 5843702 w 7467600"/>
              <a:gd name="connsiteY772" fmla="*/ 899748 h 6858000"/>
              <a:gd name="connsiteX773" fmla="*/ 5651107 w 7467600"/>
              <a:gd name="connsiteY773" fmla="*/ 920306 h 6858000"/>
              <a:gd name="connsiteX774" fmla="*/ 5459407 w 7467600"/>
              <a:gd name="connsiteY774" fmla="*/ 940975 h 6858000"/>
              <a:gd name="connsiteX775" fmla="*/ 5374846 w 7467600"/>
              <a:gd name="connsiteY775" fmla="*/ 941988 h 6858000"/>
              <a:gd name="connsiteX776" fmla="*/ 5256105 w 7467600"/>
              <a:gd name="connsiteY776" fmla="*/ 945632 h 6858000"/>
              <a:gd name="connsiteX777" fmla="*/ 5107071 w 7467600"/>
              <a:gd name="connsiteY777" fmla="*/ 969720 h 6858000"/>
              <a:gd name="connsiteX778" fmla="*/ 4998681 w 7467600"/>
              <a:gd name="connsiteY778" fmla="*/ 988771 h 6858000"/>
              <a:gd name="connsiteX779" fmla="*/ 5870151 w 7467600"/>
              <a:gd name="connsiteY779" fmla="*/ 898890 h 6858000"/>
              <a:gd name="connsiteX780" fmla="*/ 5504425 w 7467600"/>
              <a:gd name="connsiteY780" fmla="*/ 848067 h 6858000"/>
              <a:gd name="connsiteX781" fmla="*/ 4968849 w 7467600"/>
              <a:gd name="connsiteY781" fmla="*/ 962318 h 6858000"/>
              <a:gd name="connsiteX782" fmla="*/ 5104039 w 7467600"/>
              <a:gd name="connsiteY782" fmla="*/ 940634 h 6858000"/>
              <a:gd name="connsiteX783" fmla="*/ 5256311 w 7467600"/>
              <a:gd name="connsiteY783" fmla="*/ 916490 h 6858000"/>
              <a:gd name="connsiteX784" fmla="*/ 5377381 w 7467600"/>
              <a:gd name="connsiteY784" fmla="*/ 912671 h 6858000"/>
              <a:gd name="connsiteX785" fmla="*/ 5460148 w 7467600"/>
              <a:gd name="connsiteY785" fmla="*/ 911442 h 6858000"/>
              <a:gd name="connsiteX786" fmla="*/ 5648971 w 7467600"/>
              <a:gd name="connsiteY786" fmla="*/ 891331 h 6858000"/>
              <a:gd name="connsiteX787" fmla="*/ 5844807 w 7467600"/>
              <a:gd name="connsiteY787" fmla="*/ 870718 h 6858000"/>
              <a:gd name="connsiteX788" fmla="*/ 5862975 w 7467600"/>
              <a:gd name="connsiteY788" fmla="*/ 869756 h 6858000"/>
              <a:gd name="connsiteX789" fmla="*/ 5920887 w 7467600"/>
              <a:gd name="connsiteY789" fmla="*/ 865929 h 6858000"/>
              <a:gd name="connsiteX790" fmla="*/ 5504425 w 7467600"/>
              <a:gd name="connsiteY790" fmla="*/ 848067 h 6858000"/>
              <a:gd name="connsiteX791" fmla="*/ 3607114 w 7467600"/>
              <a:gd name="connsiteY791" fmla="*/ 467441 h 6858000"/>
              <a:gd name="connsiteX792" fmla="*/ 3296242 w 7467600"/>
              <a:gd name="connsiteY792" fmla="*/ 807991 h 6858000"/>
              <a:gd name="connsiteX793" fmla="*/ 3174674 w 7467600"/>
              <a:gd name="connsiteY793" fmla="*/ 919759 h 6858000"/>
              <a:gd name="connsiteX794" fmla="*/ 3042978 w 7467600"/>
              <a:gd name="connsiteY794" fmla="*/ 1054894 h 6858000"/>
              <a:gd name="connsiteX795" fmla="*/ 2968914 w 7467600"/>
              <a:gd name="connsiteY795" fmla="*/ 1133756 h 6858000"/>
              <a:gd name="connsiteX796" fmla="*/ 3103823 w 7467600"/>
              <a:gd name="connsiteY796" fmla="*/ 1026814 h 6858000"/>
              <a:gd name="connsiteX797" fmla="*/ 3607114 w 7467600"/>
              <a:gd name="connsiteY797" fmla="*/ 467441 h 6858000"/>
              <a:gd name="connsiteX798" fmla="*/ 3744487 w 7467600"/>
              <a:gd name="connsiteY798" fmla="*/ 383136 h 6858000"/>
              <a:gd name="connsiteX799" fmla="*/ 3970213 w 7467600"/>
              <a:gd name="connsiteY799" fmla="*/ 995559 h 6858000"/>
              <a:gd name="connsiteX800" fmla="*/ 3744487 w 7467600"/>
              <a:gd name="connsiteY800" fmla="*/ 383136 h 6858000"/>
              <a:gd name="connsiteX801" fmla="*/ 3624562 w 7467600"/>
              <a:gd name="connsiteY801" fmla="*/ 367041 h 6858000"/>
              <a:gd name="connsiteX802" fmla="*/ 3489712 w 7467600"/>
              <a:gd name="connsiteY802" fmla="*/ 485386 h 6858000"/>
              <a:gd name="connsiteX803" fmla="*/ 3182994 w 7467600"/>
              <a:gd name="connsiteY803" fmla="*/ 828265 h 6858000"/>
              <a:gd name="connsiteX804" fmla="*/ 2892114 w 7467600"/>
              <a:gd name="connsiteY804" fmla="*/ 1172635 h 6858000"/>
              <a:gd name="connsiteX805" fmla="*/ 3021459 w 7467600"/>
              <a:gd name="connsiteY805" fmla="*/ 1035385 h 6858000"/>
              <a:gd name="connsiteX806" fmla="*/ 3153873 w 7467600"/>
              <a:gd name="connsiteY806" fmla="*/ 898971 h 6858000"/>
              <a:gd name="connsiteX807" fmla="*/ 3276511 w 7467600"/>
              <a:gd name="connsiteY807" fmla="*/ 786423 h 6858000"/>
              <a:gd name="connsiteX808" fmla="*/ 3584154 w 7467600"/>
              <a:gd name="connsiteY808" fmla="*/ 448218 h 6858000"/>
              <a:gd name="connsiteX809" fmla="*/ 3624562 w 7467600"/>
              <a:gd name="connsiteY809" fmla="*/ 367041 h 6858000"/>
              <a:gd name="connsiteX810" fmla="*/ 3766672 w 7467600"/>
              <a:gd name="connsiteY810" fmla="*/ 359429 h 6858000"/>
              <a:gd name="connsiteX811" fmla="*/ 3996338 w 7467600"/>
              <a:gd name="connsiteY811" fmla="*/ 968237 h 6858000"/>
              <a:gd name="connsiteX812" fmla="*/ 3766672 w 7467600"/>
              <a:gd name="connsiteY812" fmla="*/ 359429 h 6858000"/>
              <a:gd name="connsiteX813" fmla="*/ 5805386 w 7467600"/>
              <a:gd name="connsiteY813" fmla="*/ 239240 h 6858000"/>
              <a:gd name="connsiteX814" fmla="*/ 5736947 w 7467600"/>
              <a:gd name="connsiteY814" fmla="*/ 261367 h 6858000"/>
              <a:gd name="connsiteX815" fmla="*/ 5427012 w 7467600"/>
              <a:gd name="connsiteY815" fmla="*/ 311272 h 6858000"/>
              <a:gd name="connsiteX816" fmla="*/ 5147818 w 7467600"/>
              <a:gd name="connsiteY816" fmla="*/ 322112 h 6858000"/>
              <a:gd name="connsiteX817" fmla="*/ 5060854 w 7467600"/>
              <a:gd name="connsiteY817" fmla="*/ 311882 h 6858000"/>
              <a:gd name="connsiteX818" fmla="*/ 4945989 w 7467600"/>
              <a:gd name="connsiteY818" fmla="*/ 300516 h 6858000"/>
              <a:gd name="connsiteX819" fmla="*/ 5410479 w 7467600"/>
              <a:gd name="connsiteY819" fmla="*/ 348434 h 6858000"/>
              <a:gd name="connsiteX820" fmla="*/ 5805386 w 7467600"/>
              <a:gd name="connsiteY820" fmla="*/ 239240 h 6858000"/>
              <a:gd name="connsiteX821" fmla="*/ 5905192 w 7467600"/>
              <a:gd name="connsiteY821" fmla="*/ 163079 h 6858000"/>
              <a:gd name="connsiteX822" fmla="*/ 5865655 w 7467600"/>
              <a:gd name="connsiteY822" fmla="*/ 171901 h 6858000"/>
              <a:gd name="connsiteX823" fmla="*/ 5259740 w 7467600"/>
              <a:gd name="connsiteY823" fmla="*/ 257013 h 6858000"/>
              <a:gd name="connsiteX824" fmla="*/ 5208466 w 7467600"/>
              <a:gd name="connsiteY824" fmla="*/ 257550 h 6858000"/>
              <a:gd name="connsiteX825" fmla="*/ 4980204 w 7467600"/>
              <a:gd name="connsiteY825" fmla="*/ 271903 h 6858000"/>
              <a:gd name="connsiteX826" fmla="*/ 5068068 w 7467600"/>
              <a:gd name="connsiteY826" fmla="*/ 282244 h 6858000"/>
              <a:gd name="connsiteX827" fmla="*/ 5153231 w 7467600"/>
              <a:gd name="connsiteY827" fmla="*/ 292240 h 6858000"/>
              <a:gd name="connsiteX828" fmla="*/ 5426491 w 7467600"/>
              <a:gd name="connsiteY828" fmla="*/ 281128 h 6858000"/>
              <a:gd name="connsiteX829" fmla="*/ 5731212 w 7467600"/>
              <a:gd name="connsiteY829" fmla="*/ 231951 h 6858000"/>
              <a:gd name="connsiteX830" fmla="*/ 5905192 w 7467600"/>
              <a:gd name="connsiteY830" fmla="*/ 163079 h 6858000"/>
              <a:gd name="connsiteX831" fmla="*/ 5944437 w 7467600"/>
              <a:gd name="connsiteY831" fmla="*/ 113829 h 6858000"/>
              <a:gd name="connsiteX832" fmla="*/ 5825032 w 7467600"/>
              <a:gd name="connsiteY832" fmla="*/ 146405 h 6858000"/>
              <a:gd name="connsiteX833" fmla="*/ 4955599 w 7467600"/>
              <a:gd name="connsiteY833" fmla="*/ 247008 h 6858000"/>
              <a:gd name="connsiteX834" fmla="*/ 5210104 w 7467600"/>
              <a:gd name="connsiteY834" fmla="*/ 228123 h 6858000"/>
              <a:gd name="connsiteX835" fmla="*/ 5261015 w 7467600"/>
              <a:gd name="connsiteY835" fmla="*/ 227087 h 6858000"/>
              <a:gd name="connsiteX836" fmla="*/ 5861181 w 7467600"/>
              <a:gd name="connsiteY836" fmla="*/ 143093 h 6858000"/>
              <a:gd name="connsiteX837" fmla="*/ 5961252 w 7467600"/>
              <a:gd name="connsiteY837" fmla="*/ 114820 h 6858000"/>
              <a:gd name="connsiteX838" fmla="*/ 5944437 w 7467600"/>
              <a:gd name="connsiteY838" fmla="*/ 113829 h 6858000"/>
              <a:gd name="connsiteX839" fmla="*/ 3882765 w 7467600"/>
              <a:gd name="connsiteY839" fmla="*/ 0 h 6858000"/>
              <a:gd name="connsiteX840" fmla="*/ 3995099 w 7467600"/>
              <a:gd name="connsiteY840" fmla="*/ 0 h 6858000"/>
              <a:gd name="connsiteX841" fmla="*/ 4163818 w 7467600"/>
              <a:gd name="connsiteY841" fmla="*/ 234104 h 6858000"/>
              <a:gd name="connsiteX842" fmla="*/ 4172099 w 7467600"/>
              <a:gd name="connsiteY842" fmla="*/ 234207 h 6858000"/>
              <a:gd name="connsiteX843" fmla="*/ 4784282 w 7467600"/>
              <a:gd name="connsiteY843" fmla="*/ 276561 h 6858000"/>
              <a:gd name="connsiteX844" fmla="*/ 4801687 w 7467600"/>
              <a:gd name="connsiteY844" fmla="*/ 267764 h 6858000"/>
              <a:gd name="connsiteX845" fmla="*/ 6082788 w 7467600"/>
              <a:gd name="connsiteY845" fmla="*/ 64119 h 6858000"/>
              <a:gd name="connsiteX846" fmla="*/ 6099442 w 7467600"/>
              <a:gd name="connsiteY846" fmla="*/ 82568 h 6858000"/>
              <a:gd name="connsiteX847" fmla="*/ 4804137 w 7467600"/>
              <a:gd name="connsiteY847" fmla="*/ 320931 h 6858000"/>
              <a:gd name="connsiteX848" fmla="*/ 4227047 w 7467600"/>
              <a:gd name="connsiteY848" fmla="*/ 313415 h 6858000"/>
              <a:gd name="connsiteX849" fmla="*/ 4346041 w 7467600"/>
              <a:gd name="connsiteY849" fmla="*/ 456086 h 6858000"/>
              <a:gd name="connsiteX850" fmla="*/ 4870967 w 7467600"/>
              <a:gd name="connsiteY850" fmla="*/ 963061 h 6858000"/>
              <a:gd name="connsiteX851" fmla="*/ 4889647 w 7467600"/>
              <a:gd name="connsiteY851" fmla="*/ 957147 h 6858000"/>
              <a:gd name="connsiteX852" fmla="*/ 5422504 w 7467600"/>
              <a:gd name="connsiteY852" fmla="*/ 805191 h 6858000"/>
              <a:gd name="connsiteX853" fmla="*/ 6087656 w 7467600"/>
              <a:gd name="connsiteY853" fmla="*/ 826703 h 6858000"/>
              <a:gd name="connsiteX854" fmla="*/ 6058717 w 7467600"/>
              <a:gd name="connsiteY854" fmla="*/ 865992 h 6858000"/>
              <a:gd name="connsiteX855" fmla="*/ 4974153 w 7467600"/>
              <a:gd name="connsiteY855" fmla="*/ 1045456 h 6858000"/>
              <a:gd name="connsiteX856" fmla="*/ 5627835 w 7467600"/>
              <a:gd name="connsiteY856" fmla="*/ 1472077 h 6858000"/>
              <a:gd name="connsiteX857" fmla="*/ 5629817 w 7467600"/>
              <a:gd name="connsiteY857" fmla="*/ 1471412 h 6858000"/>
              <a:gd name="connsiteX858" fmla="*/ 5634124 w 7467600"/>
              <a:gd name="connsiteY858" fmla="*/ 1470572 h 6858000"/>
              <a:gd name="connsiteX859" fmla="*/ 5755832 w 7467600"/>
              <a:gd name="connsiteY859" fmla="*/ 1383886 h 6858000"/>
              <a:gd name="connsiteX860" fmla="*/ 6014186 w 7467600"/>
              <a:gd name="connsiteY860" fmla="*/ 1279799 h 6858000"/>
              <a:gd name="connsiteX861" fmla="*/ 6901619 w 7467600"/>
              <a:gd name="connsiteY861" fmla="*/ 1047874 h 6858000"/>
              <a:gd name="connsiteX862" fmla="*/ 6931566 w 7467600"/>
              <a:gd name="connsiteY862" fmla="*/ 1062034 h 6858000"/>
              <a:gd name="connsiteX863" fmla="*/ 5790982 w 7467600"/>
              <a:gd name="connsiteY863" fmla="*/ 1561380 h 6858000"/>
              <a:gd name="connsiteX864" fmla="*/ 6188971 w 7467600"/>
              <a:gd name="connsiteY864" fmla="*/ 1755168 h 6858000"/>
              <a:gd name="connsiteX865" fmla="*/ 6202446 w 7467600"/>
              <a:gd name="connsiteY865" fmla="*/ 1752268 h 6858000"/>
              <a:gd name="connsiteX866" fmla="*/ 7179560 w 7467600"/>
              <a:gd name="connsiteY866" fmla="*/ 1467551 h 6858000"/>
              <a:gd name="connsiteX867" fmla="*/ 7158730 w 7467600"/>
              <a:gd name="connsiteY867" fmla="*/ 1507835 h 6858000"/>
              <a:gd name="connsiteX868" fmla="*/ 6326959 w 7467600"/>
              <a:gd name="connsiteY868" fmla="*/ 1817686 h 6858000"/>
              <a:gd name="connsiteX869" fmla="*/ 6537433 w 7467600"/>
              <a:gd name="connsiteY869" fmla="*/ 1907790 h 6858000"/>
              <a:gd name="connsiteX870" fmla="*/ 6550221 w 7467600"/>
              <a:gd name="connsiteY870" fmla="*/ 1910729 h 6858000"/>
              <a:gd name="connsiteX871" fmla="*/ 6964438 w 7467600"/>
              <a:gd name="connsiteY871" fmla="*/ 2209505 h 6858000"/>
              <a:gd name="connsiteX872" fmla="*/ 7367862 w 7467600"/>
              <a:gd name="connsiteY872" fmla="*/ 2806833 h 6858000"/>
              <a:gd name="connsiteX873" fmla="*/ 7364329 w 7467600"/>
              <a:gd name="connsiteY873" fmla="*/ 2826907 h 6858000"/>
              <a:gd name="connsiteX874" fmla="*/ 7290545 w 7467600"/>
              <a:gd name="connsiteY874" fmla="*/ 2850663 h 6858000"/>
              <a:gd name="connsiteX875" fmla="*/ 6472036 w 7467600"/>
              <a:gd name="connsiteY875" fmla="*/ 1959003 h 6858000"/>
              <a:gd name="connsiteX876" fmla="*/ 5792897 w 7467600"/>
              <a:gd name="connsiteY876" fmla="*/ 1647747 h 6858000"/>
              <a:gd name="connsiteX877" fmla="*/ 5842751 w 7467600"/>
              <a:gd name="connsiteY877" fmla="*/ 1816112 h 6858000"/>
              <a:gd name="connsiteX878" fmla="*/ 5847424 w 7467600"/>
              <a:gd name="connsiteY878" fmla="*/ 1815776 h 6858000"/>
              <a:gd name="connsiteX879" fmla="*/ 6399821 w 7467600"/>
              <a:gd name="connsiteY879" fmla="*/ 2344799 h 6858000"/>
              <a:gd name="connsiteX880" fmla="*/ 6323232 w 7467600"/>
              <a:gd name="connsiteY880" fmla="*/ 2389634 h 6858000"/>
              <a:gd name="connsiteX881" fmla="*/ 5942958 w 7467600"/>
              <a:gd name="connsiteY881" fmla="*/ 2077708 h 6858000"/>
              <a:gd name="connsiteX882" fmla="*/ 5921559 w 7467600"/>
              <a:gd name="connsiteY882" fmla="*/ 2378596 h 6858000"/>
              <a:gd name="connsiteX883" fmla="*/ 5817651 w 7467600"/>
              <a:gd name="connsiteY883" fmla="*/ 3023919 h 6858000"/>
              <a:gd name="connsiteX884" fmla="*/ 5729634 w 7467600"/>
              <a:gd name="connsiteY884" fmla="*/ 3051849 h 6858000"/>
              <a:gd name="connsiteX885" fmla="*/ 5611018 w 7467600"/>
              <a:gd name="connsiteY885" fmla="*/ 2316769 h 6858000"/>
              <a:gd name="connsiteX886" fmla="*/ 5687608 w 7467600"/>
              <a:gd name="connsiteY886" fmla="*/ 2039972 h 6858000"/>
              <a:gd name="connsiteX887" fmla="*/ 5657554 w 7467600"/>
              <a:gd name="connsiteY887" fmla="*/ 1576445 h 6858000"/>
              <a:gd name="connsiteX888" fmla="*/ 5150475 w 7467600"/>
              <a:gd name="connsiteY888" fmla="*/ 1274012 h 6858000"/>
              <a:gd name="connsiteX889" fmla="*/ 5349142 w 7467600"/>
              <a:gd name="connsiteY889" fmla="*/ 2204405 h 6858000"/>
              <a:gd name="connsiteX890" fmla="*/ 5262214 w 7467600"/>
              <a:gd name="connsiteY890" fmla="*/ 2233836 h 6858000"/>
              <a:gd name="connsiteX891" fmla="*/ 4981539 w 7467600"/>
              <a:gd name="connsiteY891" fmla="*/ 1542201 h 6858000"/>
              <a:gd name="connsiteX892" fmla="*/ 4958461 w 7467600"/>
              <a:gd name="connsiteY892" fmla="*/ 1136957 h 6858000"/>
              <a:gd name="connsiteX893" fmla="*/ 4655015 w 7467600"/>
              <a:gd name="connsiteY893" fmla="*/ 891426 h 6858000"/>
              <a:gd name="connsiteX894" fmla="*/ 4348002 w 7467600"/>
              <a:gd name="connsiteY894" fmla="*/ 2205895 h 6858000"/>
              <a:gd name="connsiteX895" fmla="*/ 4262250 w 7467600"/>
              <a:gd name="connsiteY895" fmla="*/ 2219972 h 6858000"/>
              <a:gd name="connsiteX896" fmla="*/ 4550611 w 7467600"/>
              <a:gd name="connsiteY896" fmla="*/ 817540 h 6858000"/>
              <a:gd name="connsiteX897" fmla="*/ 4564418 w 7467600"/>
              <a:gd name="connsiteY897" fmla="*/ 808293 h 6858000"/>
              <a:gd name="connsiteX898" fmla="*/ 4266388 w 7467600"/>
              <a:gd name="connsiteY898" fmla="*/ 500083 h 6858000"/>
              <a:gd name="connsiteX899" fmla="*/ 4032842 w 7467600"/>
              <a:gd name="connsiteY899" fmla="*/ 211809 h 6858000"/>
              <a:gd name="connsiteX900" fmla="*/ 3882765 w 7467600"/>
              <a:gd name="connsiteY900" fmla="*/ 0 h 6858000"/>
              <a:gd name="connsiteX901" fmla="*/ 3721337 w 7467600"/>
              <a:gd name="connsiteY901" fmla="*/ 0 h 6858000"/>
              <a:gd name="connsiteX902" fmla="*/ 3797544 w 7467600"/>
              <a:gd name="connsiteY902" fmla="*/ 0 h 6858000"/>
              <a:gd name="connsiteX903" fmla="*/ 3775734 w 7467600"/>
              <a:gd name="connsiteY903" fmla="*/ 95131 h 6858000"/>
              <a:gd name="connsiteX904" fmla="*/ 3724807 w 7467600"/>
              <a:gd name="connsiteY904" fmla="*/ 272257 h 6858000"/>
              <a:gd name="connsiteX905" fmla="*/ 3726844 w 7467600"/>
              <a:gd name="connsiteY905" fmla="*/ 282988 h 6858000"/>
              <a:gd name="connsiteX906" fmla="*/ 3742664 w 7467600"/>
              <a:gd name="connsiteY906" fmla="*/ 279918 h 6858000"/>
              <a:gd name="connsiteX907" fmla="*/ 4103910 w 7467600"/>
              <a:gd name="connsiteY907" fmla="*/ 1161917 h 6858000"/>
              <a:gd name="connsiteX908" fmla="*/ 4020269 w 7467600"/>
              <a:gd name="connsiteY908" fmla="*/ 1200406 h 6858000"/>
              <a:gd name="connsiteX909" fmla="*/ 3674882 w 7467600"/>
              <a:gd name="connsiteY909" fmla="*/ 488524 h 6858000"/>
              <a:gd name="connsiteX910" fmla="*/ 3132682 w 7467600"/>
              <a:gd name="connsiteY910" fmla="*/ 1072284 h 6858000"/>
              <a:gd name="connsiteX911" fmla="*/ 2716346 w 7467600"/>
              <a:gd name="connsiteY911" fmla="*/ 1276376 h 6858000"/>
              <a:gd name="connsiteX912" fmla="*/ 2716772 w 7467600"/>
              <a:gd name="connsiteY912" fmla="*/ 1255462 h 6858000"/>
              <a:gd name="connsiteX913" fmla="*/ 3471096 w 7467600"/>
              <a:gd name="connsiteY913" fmla="*/ 437072 h 6858000"/>
              <a:gd name="connsiteX914" fmla="*/ 3639057 w 7467600"/>
              <a:gd name="connsiteY914" fmla="*/ 286334 h 6858000"/>
              <a:gd name="connsiteX915" fmla="*/ 3640309 w 7467600"/>
              <a:gd name="connsiteY915" fmla="*/ 284664 h 6858000"/>
              <a:gd name="connsiteX916" fmla="*/ 3646022 w 7467600"/>
              <a:gd name="connsiteY916" fmla="*/ 276711 h 6858000"/>
              <a:gd name="connsiteX917" fmla="*/ 3707943 w 7467600"/>
              <a:gd name="connsiteY917" fmla="*/ 65958 h 6858000"/>
              <a:gd name="connsiteX918" fmla="*/ 3721337 w 7467600"/>
              <a:gd name="connsiteY918" fmla="*/ 0 h 6858000"/>
              <a:gd name="connsiteX919" fmla="*/ 2867960 w 7467600"/>
              <a:gd name="connsiteY919" fmla="*/ 0 h 6858000"/>
              <a:gd name="connsiteX920" fmla="*/ 2926351 w 7467600"/>
              <a:gd name="connsiteY920" fmla="*/ 0 h 6858000"/>
              <a:gd name="connsiteX921" fmla="*/ 2902823 w 7467600"/>
              <a:gd name="connsiteY921" fmla="*/ 262929 h 6858000"/>
              <a:gd name="connsiteX922" fmla="*/ 2940663 w 7467600"/>
              <a:gd name="connsiteY922" fmla="*/ 140884 h 6858000"/>
              <a:gd name="connsiteX923" fmla="*/ 2947039 w 7467600"/>
              <a:gd name="connsiteY923" fmla="*/ 122524 h 6858000"/>
              <a:gd name="connsiteX924" fmla="*/ 2984316 w 7467600"/>
              <a:gd name="connsiteY924" fmla="*/ 0 h 6858000"/>
              <a:gd name="connsiteX925" fmla="*/ 3016114 w 7467600"/>
              <a:gd name="connsiteY925" fmla="*/ 0 h 6858000"/>
              <a:gd name="connsiteX926" fmla="*/ 2979949 w 7467600"/>
              <a:gd name="connsiteY926" fmla="*/ 119274 h 6858000"/>
              <a:gd name="connsiteX927" fmla="*/ 3023879 w 7467600"/>
              <a:gd name="connsiteY927" fmla="*/ 0 h 6858000"/>
              <a:gd name="connsiteX928" fmla="*/ 3105400 w 7467600"/>
              <a:gd name="connsiteY928" fmla="*/ 0 h 6858000"/>
              <a:gd name="connsiteX929" fmla="*/ 3094669 w 7467600"/>
              <a:gd name="connsiteY929" fmla="*/ 30308 h 6858000"/>
              <a:gd name="connsiteX930" fmla="*/ 2901945 w 7467600"/>
              <a:gd name="connsiteY930" fmla="*/ 466538 h 6858000"/>
              <a:gd name="connsiteX931" fmla="*/ 2815209 w 7467600"/>
              <a:gd name="connsiteY931" fmla="*/ 497361 h 6858000"/>
              <a:gd name="connsiteX932" fmla="*/ 2844845 w 7467600"/>
              <a:gd name="connsiteY932" fmla="*/ 127638 h 6858000"/>
              <a:gd name="connsiteX933" fmla="*/ 2867960 w 7467600"/>
              <a:gd name="connsiteY933" fmla="*/ 0 h 6858000"/>
              <a:gd name="connsiteX934" fmla="*/ 1057230 w 7467600"/>
              <a:gd name="connsiteY934" fmla="*/ 0 h 6858000"/>
              <a:gd name="connsiteX935" fmla="*/ 1111003 w 7467600"/>
              <a:gd name="connsiteY935" fmla="*/ 0 h 6858000"/>
              <a:gd name="connsiteX936" fmla="*/ 1125553 w 7467600"/>
              <a:gd name="connsiteY936" fmla="*/ 52588 h 6858000"/>
              <a:gd name="connsiteX937" fmla="*/ 1304276 w 7467600"/>
              <a:gd name="connsiteY937" fmla="*/ 476275 h 6858000"/>
              <a:gd name="connsiteX938" fmla="*/ 1492066 w 7467600"/>
              <a:gd name="connsiteY938" fmla="*/ 886333 h 6858000"/>
              <a:gd name="connsiteX939" fmla="*/ 1423698 w 7467600"/>
              <a:gd name="connsiteY939" fmla="*/ 710817 h 6858000"/>
              <a:gd name="connsiteX940" fmla="*/ 1357609 w 7467600"/>
              <a:gd name="connsiteY940" fmla="*/ 532892 h 6858000"/>
              <a:gd name="connsiteX941" fmla="*/ 1309550 w 7467600"/>
              <a:gd name="connsiteY941" fmla="*/ 374031 h 6858000"/>
              <a:gd name="connsiteX942" fmla="*/ 1193673 w 7467600"/>
              <a:gd name="connsiteY942" fmla="*/ 49533 h 6858000"/>
              <a:gd name="connsiteX943" fmla="*/ 1164391 w 7467600"/>
              <a:gd name="connsiteY943" fmla="*/ 0 h 6858000"/>
              <a:gd name="connsiteX944" fmla="*/ 1200666 w 7467600"/>
              <a:gd name="connsiteY944" fmla="*/ 0 h 6858000"/>
              <a:gd name="connsiteX945" fmla="*/ 1223408 w 7467600"/>
              <a:gd name="connsiteY945" fmla="*/ 38996 h 6858000"/>
              <a:gd name="connsiteX946" fmla="*/ 1339635 w 7467600"/>
              <a:gd name="connsiteY946" fmla="*/ 365517 h 6858000"/>
              <a:gd name="connsiteX947" fmla="*/ 1387469 w 7467600"/>
              <a:gd name="connsiteY947" fmla="*/ 523079 h 6858000"/>
              <a:gd name="connsiteX948" fmla="*/ 1452685 w 7467600"/>
              <a:gd name="connsiteY948" fmla="*/ 699806 h 6858000"/>
              <a:gd name="connsiteX949" fmla="*/ 1492092 w 7467600"/>
              <a:gd name="connsiteY949" fmla="*/ 800424 h 6858000"/>
              <a:gd name="connsiteX950" fmla="*/ 1455302 w 7467600"/>
              <a:gd name="connsiteY950" fmla="*/ 632913 h 6858000"/>
              <a:gd name="connsiteX951" fmla="*/ 1222336 w 7467600"/>
              <a:gd name="connsiteY951" fmla="*/ 9480 h 6858000"/>
              <a:gd name="connsiteX952" fmla="*/ 1214634 w 7467600"/>
              <a:gd name="connsiteY952" fmla="*/ 0 h 6858000"/>
              <a:gd name="connsiteX953" fmla="*/ 1289827 w 7467600"/>
              <a:gd name="connsiteY953" fmla="*/ 0 h 6858000"/>
              <a:gd name="connsiteX954" fmla="*/ 1321076 w 7467600"/>
              <a:gd name="connsiteY954" fmla="*/ 59722 h 6858000"/>
              <a:gd name="connsiteX955" fmla="*/ 1512579 w 7467600"/>
              <a:gd name="connsiteY955" fmla="*/ 626441 h 6858000"/>
              <a:gd name="connsiteX956" fmla="*/ 1506076 w 7467600"/>
              <a:gd name="connsiteY956" fmla="*/ 1089289 h 6858000"/>
              <a:gd name="connsiteX957" fmla="*/ 1486346 w 7467600"/>
              <a:gd name="connsiteY957" fmla="*/ 1079919 h 6858000"/>
              <a:gd name="connsiteX958" fmla="*/ 1070511 w 7467600"/>
              <a:gd name="connsiteY958" fmla="*/ 48609 h 6858000"/>
              <a:gd name="connsiteX959" fmla="*/ 1057230 w 7467600"/>
              <a:gd name="connsiteY959" fmla="*/ 0 h 6858000"/>
              <a:gd name="connsiteX960" fmla="*/ 43151 w 7467600"/>
              <a:gd name="connsiteY960" fmla="*/ 0 h 6858000"/>
              <a:gd name="connsiteX961" fmla="*/ 95283 w 7467600"/>
              <a:gd name="connsiteY961" fmla="*/ 0 h 6858000"/>
              <a:gd name="connsiteX962" fmla="*/ 300708 w 7467600"/>
              <a:gd name="connsiteY962" fmla="*/ 154571 h 6858000"/>
              <a:gd name="connsiteX963" fmla="*/ 530414 w 7467600"/>
              <a:gd name="connsiteY963" fmla="*/ 354673 h 6858000"/>
              <a:gd name="connsiteX964" fmla="*/ 333785 w 7467600"/>
              <a:gd name="connsiteY964" fmla="*/ 161564 h 6858000"/>
              <a:gd name="connsiteX965" fmla="*/ 147005 w 7467600"/>
              <a:gd name="connsiteY965" fmla="*/ 0 h 6858000"/>
              <a:gd name="connsiteX966" fmla="*/ 272509 w 7467600"/>
              <a:gd name="connsiteY966" fmla="*/ 0 h 6858000"/>
              <a:gd name="connsiteX967" fmla="*/ 326276 w 7467600"/>
              <a:gd name="connsiteY967" fmla="*/ 45847 h 6858000"/>
              <a:gd name="connsiteX968" fmla="*/ 823759 w 7467600"/>
              <a:gd name="connsiteY968" fmla="*/ 574145 h 6858000"/>
              <a:gd name="connsiteX969" fmla="*/ 811254 w 7467600"/>
              <a:gd name="connsiteY969" fmla="*/ 665546 h 6858000"/>
              <a:gd name="connsiteX970" fmla="*/ 154042 w 7467600"/>
              <a:gd name="connsiteY970" fmla="*/ 261522 h 6858000"/>
              <a:gd name="connsiteX971" fmla="*/ 13550 w 7467600"/>
              <a:gd name="connsiteY971" fmla="*/ 158423 h 6858000"/>
              <a:gd name="connsiteX972" fmla="*/ 0 w 7467600"/>
              <a:gd name="connsiteY972" fmla="*/ 146618 h 6858000"/>
              <a:gd name="connsiteX973" fmla="*/ 0 w 7467600"/>
              <a:gd name="connsiteY973" fmla="*/ 59161 h 6858000"/>
              <a:gd name="connsiteX974" fmla="*/ 45427 w 7467600"/>
              <a:gd name="connsiteY974" fmla="*/ 101078 h 6858000"/>
              <a:gd name="connsiteX975" fmla="*/ 630103 w 7467600"/>
              <a:gd name="connsiteY975" fmla="*/ 485885 h 6858000"/>
              <a:gd name="connsiteX976" fmla="*/ 532040 w 7467600"/>
              <a:gd name="connsiteY976" fmla="*/ 399359 h 6858000"/>
              <a:gd name="connsiteX977" fmla="*/ 517618 w 7467600"/>
              <a:gd name="connsiteY977" fmla="*/ 385726 h 6858000"/>
              <a:gd name="connsiteX978" fmla="*/ 285074 w 7467600"/>
              <a:gd name="connsiteY978" fmla="*/ 182755 h 6858000"/>
              <a:gd name="connsiteX979" fmla="*/ 43151 w 7467600"/>
              <a:gd name="connsiteY97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356878 w 7467600"/>
              <a:gd name="connsiteY88" fmla="*/ 5981332 h 6858000"/>
              <a:gd name="connsiteX89" fmla="*/ 7467600 w 7467600"/>
              <a:gd name="connsiteY89" fmla="*/ 6117703 h 6858000"/>
              <a:gd name="connsiteX90" fmla="*/ 7467600 w 7467600"/>
              <a:gd name="connsiteY90" fmla="*/ 6163634 h 6858000"/>
              <a:gd name="connsiteX91" fmla="*/ 7403637 w 7467600"/>
              <a:gd name="connsiteY91" fmla="*/ 6083957 h 6858000"/>
              <a:gd name="connsiteX92" fmla="*/ 7254615 w 7467600"/>
              <a:gd name="connsiteY92" fmla="*/ 5911918 h 6858000"/>
              <a:gd name="connsiteX93" fmla="*/ 7312589 w 7467600"/>
              <a:gd name="connsiteY93" fmla="*/ 5982309 h 6858000"/>
              <a:gd name="connsiteX94" fmla="*/ 7448321 w 7467600"/>
              <a:gd name="connsiteY94" fmla="*/ 6190991 h 6858000"/>
              <a:gd name="connsiteX95" fmla="*/ 7467600 w 7467600"/>
              <a:gd name="connsiteY95" fmla="*/ 6221686 h 6858000"/>
              <a:gd name="connsiteX96" fmla="*/ 7467600 w 7467600"/>
              <a:gd name="connsiteY96" fmla="*/ 6334256 h 6858000"/>
              <a:gd name="connsiteX97" fmla="*/ 7454976 w 7467600"/>
              <a:gd name="connsiteY97" fmla="*/ 6318297 h 6858000"/>
              <a:gd name="connsiteX98" fmla="*/ 7042773 w 7467600"/>
              <a:gd name="connsiteY98" fmla="*/ 5734011 h 6858000"/>
              <a:gd name="connsiteX99" fmla="*/ 6844835 w 7467600"/>
              <a:gd name="connsiteY99" fmla="*/ 5424988 h 6858000"/>
              <a:gd name="connsiteX100" fmla="*/ 1456157 w 7467600"/>
              <a:gd name="connsiteY100" fmla="*/ 5371404 h 6858000"/>
              <a:gd name="connsiteX101" fmla="*/ 1244432 w 7467600"/>
              <a:gd name="connsiteY101" fmla="*/ 5385601 h 6858000"/>
              <a:gd name="connsiteX102" fmla="*/ 973990 w 7467600"/>
              <a:gd name="connsiteY102" fmla="*/ 5424940 h 6858000"/>
              <a:gd name="connsiteX103" fmla="*/ 1103809 w 7467600"/>
              <a:gd name="connsiteY103" fmla="*/ 5433720 h 6858000"/>
              <a:gd name="connsiteX104" fmla="*/ 1123454 w 7467600"/>
              <a:gd name="connsiteY104" fmla="*/ 5435727 h 6858000"/>
              <a:gd name="connsiteX105" fmla="*/ 1737017 w 7467600"/>
              <a:gd name="connsiteY105" fmla="*/ 5452183 h 6858000"/>
              <a:gd name="connsiteX106" fmla="*/ 1824397 w 7467600"/>
              <a:gd name="connsiteY106" fmla="*/ 5447757 h 6858000"/>
              <a:gd name="connsiteX107" fmla="*/ 2070059 w 7467600"/>
              <a:gd name="connsiteY107" fmla="*/ 5441660 h 6858000"/>
              <a:gd name="connsiteX108" fmla="*/ 1456157 w 7467600"/>
              <a:gd name="connsiteY108" fmla="*/ 5371404 h 6858000"/>
              <a:gd name="connsiteX109" fmla="*/ 4988186 w 7467600"/>
              <a:gd name="connsiteY109" fmla="*/ 5216467 h 6858000"/>
              <a:gd name="connsiteX110" fmla="*/ 4777334 w 7467600"/>
              <a:gd name="connsiteY110" fmla="*/ 5406072 h 6858000"/>
              <a:gd name="connsiteX111" fmla="*/ 4718341 w 7467600"/>
              <a:gd name="connsiteY111" fmla="*/ 5468043 h 6858000"/>
              <a:gd name="connsiteX112" fmla="*/ 4604655 w 7467600"/>
              <a:gd name="connsiteY112" fmla="*/ 5583434 h 6858000"/>
              <a:gd name="connsiteX113" fmla="*/ 4565074 w 7467600"/>
              <a:gd name="connsiteY113" fmla="*/ 5618550 h 6858000"/>
              <a:gd name="connsiteX114" fmla="*/ 4988186 w 7467600"/>
              <a:gd name="connsiteY114" fmla="*/ 5216467 h 6858000"/>
              <a:gd name="connsiteX115" fmla="*/ 4978032 w 7467600"/>
              <a:gd name="connsiteY115" fmla="*/ 5183809 h 6858000"/>
              <a:gd name="connsiteX116" fmla="*/ 4463413 w 7467600"/>
              <a:gd name="connsiteY116" fmla="*/ 5615162 h 6858000"/>
              <a:gd name="connsiteX117" fmla="*/ 4358134 w 7467600"/>
              <a:gd name="connsiteY117" fmla="*/ 5742791 h 6858000"/>
              <a:gd name="connsiteX118" fmla="*/ 4376219 w 7467600"/>
              <a:gd name="connsiteY118" fmla="*/ 5729027 h 6858000"/>
              <a:gd name="connsiteX119" fmla="*/ 4582340 w 7467600"/>
              <a:gd name="connsiteY119" fmla="*/ 5561037 h 6858000"/>
              <a:gd name="connsiteX120" fmla="*/ 4694684 w 7467600"/>
              <a:gd name="connsiteY120" fmla="*/ 5447098 h 6858000"/>
              <a:gd name="connsiteX121" fmla="*/ 4754123 w 7467600"/>
              <a:gd name="connsiteY121" fmla="*/ 5384643 h 6858000"/>
              <a:gd name="connsiteX122" fmla="*/ 4978032 w 7467600"/>
              <a:gd name="connsiteY122" fmla="*/ 5183809 h 6858000"/>
              <a:gd name="connsiteX123" fmla="*/ 1903353 w 7467600"/>
              <a:gd name="connsiteY123" fmla="*/ 5044827 h 6858000"/>
              <a:gd name="connsiteX124" fmla="*/ 1936931 w 7467600"/>
              <a:gd name="connsiteY124" fmla="*/ 5093954 h 6858000"/>
              <a:gd name="connsiteX125" fmla="*/ 2195868 w 7467600"/>
              <a:gd name="connsiteY125" fmla="*/ 5396574 h 6858000"/>
              <a:gd name="connsiteX126" fmla="*/ 2088852 w 7467600"/>
              <a:gd name="connsiteY126" fmla="*/ 5166123 h 6858000"/>
              <a:gd name="connsiteX127" fmla="*/ 1958241 w 7467600"/>
              <a:gd name="connsiteY127" fmla="*/ 5067955 h 6858000"/>
              <a:gd name="connsiteX128" fmla="*/ 1903353 w 7467600"/>
              <a:gd name="connsiteY128" fmla="*/ 5044827 h 6858000"/>
              <a:gd name="connsiteX129" fmla="*/ 1979378 w 7467600"/>
              <a:gd name="connsiteY129" fmla="*/ 4769504 h 6858000"/>
              <a:gd name="connsiteX130" fmla="*/ 2882120 w 7467600"/>
              <a:gd name="connsiteY130" fmla="*/ 5064547 h 6858000"/>
              <a:gd name="connsiteX131" fmla="*/ 2793103 w 7467600"/>
              <a:gd name="connsiteY131" fmla="*/ 5039699 h 6858000"/>
              <a:gd name="connsiteX132" fmla="*/ 2770041 w 7467600"/>
              <a:gd name="connsiteY132" fmla="*/ 5033634 h 6858000"/>
              <a:gd name="connsiteX133" fmla="*/ 1979378 w 7467600"/>
              <a:gd name="connsiteY133" fmla="*/ 4769504 h 6858000"/>
              <a:gd name="connsiteX134" fmla="*/ 1927410 w 7467600"/>
              <a:gd name="connsiteY134" fmla="*/ 4716164 h 6858000"/>
              <a:gd name="connsiteX135" fmla="*/ 1959587 w 7467600"/>
              <a:gd name="connsiteY135" fmla="*/ 4728849 h 6858000"/>
              <a:gd name="connsiteX136" fmla="*/ 2777707 w 7467600"/>
              <a:gd name="connsiteY136" fmla="*/ 5003991 h 6858000"/>
              <a:gd name="connsiteX137" fmla="*/ 2800768 w 7467600"/>
              <a:gd name="connsiteY137" fmla="*/ 5010056 h 6858000"/>
              <a:gd name="connsiteX138" fmla="*/ 2879408 w 7467600"/>
              <a:gd name="connsiteY138" fmla="*/ 5031590 h 6858000"/>
              <a:gd name="connsiteX139" fmla="*/ 2862295 w 7467600"/>
              <a:gd name="connsiteY139" fmla="*/ 5022958 h 6858000"/>
              <a:gd name="connsiteX140" fmla="*/ 2813343 w 7467600"/>
              <a:gd name="connsiteY140" fmla="*/ 4998369 h 6858000"/>
              <a:gd name="connsiteX141" fmla="*/ 2646245 w 7467600"/>
              <a:gd name="connsiteY141" fmla="*/ 4930999 h 6858000"/>
              <a:gd name="connsiteX142" fmla="*/ 1999243 w 7467600"/>
              <a:gd name="connsiteY142" fmla="*/ 4730524 h 6858000"/>
              <a:gd name="connsiteX143" fmla="*/ 1979527 w 7467600"/>
              <a:gd name="connsiteY143" fmla="*/ 4726651 h 6858000"/>
              <a:gd name="connsiteX144" fmla="*/ 1927410 w 7467600"/>
              <a:gd name="connsiteY144" fmla="*/ 4716164 h 6858000"/>
              <a:gd name="connsiteX145" fmla="*/ 1997014 w 7467600"/>
              <a:gd name="connsiteY145" fmla="*/ 4698007 h 6858000"/>
              <a:gd name="connsiteX146" fmla="*/ 2005458 w 7467600"/>
              <a:gd name="connsiteY146" fmla="*/ 4699540 h 6858000"/>
              <a:gd name="connsiteX147" fmla="*/ 2657186 w 7467600"/>
              <a:gd name="connsiteY147" fmla="*/ 4901687 h 6858000"/>
              <a:gd name="connsiteX148" fmla="*/ 2826662 w 7467600"/>
              <a:gd name="connsiteY148" fmla="*/ 4970362 h 6858000"/>
              <a:gd name="connsiteX149" fmla="*/ 2876100 w 7467600"/>
              <a:gd name="connsiteY149" fmla="*/ 4995397 h 6858000"/>
              <a:gd name="connsiteX150" fmla="*/ 3042600 w 7467600"/>
              <a:gd name="connsiteY150" fmla="*/ 5059532 h 6858000"/>
              <a:gd name="connsiteX151" fmla="*/ 1997014 w 7467600"/>
              <a:gd name="connsiteY151" fmla="*/ 4698007 h 6858000"/>
              <a:gd name="connsiteX152" fmla="*/ 2305292 w 7467600"/>
              <a:gd name="connsiteY152" fmla="*/ 4219492 h 6858000"/>
              <a:gd name="connsiteX153" fmla="*/ 3360922 w 7467600"/>
              <a:gd name="connsiteY153" fmla="*/ 4529373 h 6858000"/>
              <a:gd name="connsiteX154" fmla="*/ 3492420 w 7467600"/>
              <a:gd name="connsiteY154" fmla="*/ 4510145 h 6858000"/>
              <a:gd name="connsiteX155" fmla="*/ 3364086 w 7467600"/>
              <a:gd name="connsiteY155" fmla="*/ 4480340 h 6858000"/>
              <a:gd name="connsiteX156" fmla="*/ 3225818 w 7467600"/>
              <a:gd name="connsiteY156" fmla="*/ 4411822 h 6858000"/>
              <a:gd name="connsiteX157" fmla="*/ 3129696 w 7467600"/>
              <a:gd name="connsiteY157" fmla="*/ 4360704 h 6858000"/>
              <a:gd name="connsiteX158" fmla="*/ 2814545 w 7467600"/>
              <a:gd name="connsiteY158" fmla="*/ 4282955 h 6858000"/>
              <a:gd name="connsiteX159" fmla="*/ 2305292 w 7467600"/>
              <a:gd name="connsiteY159" fmla="*/ 4219492 h 6858000"/>
              <a:gd name="connsiteX160" fmla="*/ 2626982 w 7467600"/>
              <a:gd name="connsiteY160" fmla="*/ 4206450 h 6858000"/>
              <a:gd name="connsiteX161" fmla="*/ 2490617 w 7467600"/>
              <a:gd name="connsiteY161" fmla="*/ 4206951 h 6858000"/>
              <a:gd name="connsiteX162" fmla="*/ 2819869 w 7467600"/>
              <a:gd name="connsiteY162" fmla="*/ 4252936 h 6858000"/>
              <a:gd name="connsiteX163" fmla="*/ 3143018 w 7467600"/>
              <a:gd name="connsiteY163" fmla="*/ 4332698 h 6858000"/>
              <a:gd name="connsiteX164" fmla="*/ 3241520 w 7467600"/>
              <a:gd name="connsiteY164" fmla="*/ 4385112 h 6858000"/>
              <a:gd name="connsiteX165" fmla="*/ 3374575 w 7467600"/>
              <a:gd name="connsiteY165" fmla="*/ 4451517 h 6858000"/>
              <a:gd name="connsiteX166" fmla="*/ 3505221 w 7467600"/>
              <a:gd name="connsiteY166" fmla="*/ 4480757 h 6858000"/>
              <a:gd name="connsiteX167" fmla="*/ 2626982 w 7467600"/>
              <a:gd name="connsiteY167" fmla="*/ 4206450 h 6858000"/>
              <a:gd name="connsiteX168" fmla="*/ 1310106 w 7467600"/>
              <a:gd name="connsiteY168" fmla="*/ 3943217 h 6858000"/>
              <a:gd name="connsiteX169" fmla="*/ 854994 w 7467600"/>
              <a:gd name="connsiteY169" fmla="*/ 4399136 h 6858000"/>
              <a:gd name="connsiteX170" fmla="*/ 742462 w 7467600"/>
              <a:gd name="connsiteY170" fmla="*/ 4594648 h 6858000"/>
              <a:gd name="connsiteX171" fmla="*/ 820602 w 7467600"/>
              <a:gd name="connsiteY171" fmla="*/ 4485915 h 6858000"/>
              <a:gd name="connsiteX172" fmla="*/ 878295 w 7467600"/>
              <a:gd name="connsiteY172" fmla="*/ 4403594 h 6858000"/>
              <a:gd name="connsiteX173" fmla="*/ 1240607 w 7467600"/>
              <a:gd name="connsiteY173" fmla="*/ 4010401 h 6858000"/>
              <a:gd name="connsiteX174" fmla="*/ 1310106 w 7467600"/>
              <a:gd name="connsiteY174" fmla="*/ 3943217 h 6858000"/>
              <a:gd name="connsiteX175" fmla="*/ 1423113 w 7467600"/>
              <a:gd name="connsiteY175" fmla="*/ 3874565 h 6858000"/>
              <a:gd name="connsiteX176" fmla="*/ 1260565 w 7467600"/>
              <a:gd name="connsiteY176" fmla="*/ 4031982 h 6858000"/>
              <a:gd name="connsiteX177" fmla="*/ 901900 w 7467600"/>
              <a:gd name="connsiteY177" fmla="*/ 4421236 h 6858000"/>
              <a:gd name="connsiteX178" fmla="*/ 845044 w 7467600"/>
              <a:gd name="connsiteY178" fmla="*/ 4502436 h 6858000"/>
              <a:gd name="connsiteX179" fmla="*/ 685926 w 7467600"/>
              <a:gd name="connsiteY179" fmla="*/ 4703069 h 6858000"/>
              <a:gd name="connsiteX180" fmla="*/ 684248 w 7467600"/>
              <a:gd name="connsiteY180" fmla="*/ 4706721 h 6858000"/>
              <a:gd name="connsiteX181" fmla="*/ 1423113 w 7467600"/>
              <a:gd name="connsiteY181" fmla="*/ 3874565 h 6858000"/>
              <a:gd name="connsiteX182" fmla="*/ 3316479 w 7467600"/>
              <a:gd name="connsiteY182" fmla="*/ 3872136 h 6858000"/>
              <a:gd name="connsiteX183" fmla="*/ 3546806 w 7467600"/>
              <a:gd name="connsiteY183" fmla="*/ 4356139 h 6858000"/>
              <a:gd name="connsiteX184" fmla="*/ 3364433 w 7467600"/>
              <a:gd name="connsiteY184" fmla="*/ 3953121 h 6858000"/>
              <a:gd name="connsiteX185" fmla="*/ 3316479 w 7467600"/>
              <a:gd name="connsiteY185" fmla="*/ 3872136 h 6858000"/>
              <a:gd name="connsiteX186" fmla="*/ 3291335 w 7467600"/>
              <a:gd name="connsiteY186" fmla="*/ 3767420 h 6858000"/>
              <a:gd name="connsiteX187" fmla="*/ 3390805 w 7467600"/>
              <a:gd name="connsiteY187" fmla="*/ 3937163 h 6858000"/>
              <a:gd name="connsiteX188" fmla="*/ 3579062 w 7467600"/>
              <a:gd name="connsiteY188" fmla="*/ 4359040 h 6858000"/>
              <a:gd name="connsiteX189" fmla="*/ 3467355 w 7467600"/>
              <a:gd name="connsiteY189" fmla="*/ 3988130 h 6858000"/>
              <a:gd name="connsiteX190" fmla="*/ 3310753 w 7467600"/>
              <a:gd name="connsiteY190" fmla="*/ 3787140 h 6858000"/>
              <a:gd name="connsiteX191" fmla="*/ 3291335 w 7467600"/>
              <a:gd name="connsiteY191" fmla="*/ 3767420 h 6858000"/>
              <a:gd name="connsiteX192" fmla="*/ 1635889 w 7467600"/>
              <a:gd name="connsiteY192" fmla="*/ 3709494 h 6858000"/>
              <a:gd name="connsiteX193" fmla="*/ 1634800 w 7467600"/>
              <a:gd name="connsiteY193" fmla="*/ 3731111 h 6858000"/>
              <a:gd name="connsiteX194" fmla="*/ 1635889 w 7467600"/>
              <a:gd name="connsiteY194" fmla="*/ 3709494 h 6858000"/>
              <a:gd name="connsiteX195" fmla="*/ 1510397 w 7467600"/>
              <a:gd name="connsiteY195" fmla="*/ 3684705 h 6858000"/>
              <a:gd name="connsiteX196" fmla="*/ 1146550 w 7467600"/>
              <a:gd name="connsiteY196" fmla="*/ 3802012 h 6858000"/>
              <a:gd name="connsiteX197" fmla="*/ 698834 w 7467600"/>
              <a:gd name="connsiteY197" fmla="*/ 3952272 h 6858000"/>
              <a:gd name="connsiteX198" fmla="*/ 34256 w 7467600"/>
              <a:gd name="connsiteY198" fmla="*/ 4347603 h 6858000"/>
              <a:gd name="connsiteX199" fmla="*/ 527241 w 7467600"/>
              <a:gd name="connsiteY199" fmla="*/ 4065078 h 6858000"/>
              <a:gd name="connsiteX200" fmla="*/ 1510397 w 7467600"/>
              <a:gd name="connsiteY200" fmla="*/ 3684705 h 6858000"/>
              <a:gd name="connsiteX201" fmla="*/ 1313114 w 7467600"/>
              <a:gd name="connsiteY201" fmla="*/ 3655216 h 6858000"/>
              <a:gd name="connsiteX202" fmla="*/ 1109304 w 7467600"/>
              <a:gd name="connsiteY202" fmla="*/ 3669030 h 6858000"/>
              <a:gd name="connsiteX203" fmla="*/ 8129 w 7467600"/>
              <a:gd name="connsiteY203" fmla="*/ 4330519 h 6858000"/>
              <a:gd name="connsiteX204" fmla="*/ 687572 w 7467600"/>
              <a:gd name="connsiteY204" fmla="*/ 3925629 h 6858000"/>
              <a:gd name="connsiteX205" fmla="*/ 1138365 w 7467600"/>
              <a:gd name="connsiteY205" fmla="*/ 3774515 h 6858000"/>
              <a:gd name="connsiteX206" fmla="*/ 1505579 w 7467600"/>
              <a:gd name="connsiteY206" fmla="*/ 3655526 h 6858000"/>
              <a:gd name="connsiteX207" fmla="*/ 1313114 w 7467600"/>
              <a:gd name="connsiteY207" fmla="*/ 3655216 h 6858000"/>
              <a:gd name="connsiteX208" fmla="*/ 3655073 w 7467600"/>
              <a:gd name="connsiteY208" fmla="*/ 3650884 h 6858000"/>
              <a:gd name="connsiteX209" fmla="*/ 3989938 w 7467600"/>
              <a:gd name="connsiteY209" fmla="*/ 3991685 h 6858000"/>
              <a:gd name="connsiteX210" fmla="*/ 4393907 w 7467600"/>
              <a:gd name="connsiteY210" fmla="*/ 4261258 h 6858000"/>
              <a:gd name="connsiteX211" fmla="*/ 4648051 w 7467600"/>
              <a:gd name="connsiteY211" fmla="*/ 4374051 h 6858000"/>
              <a:gd name="connsiteX212" fmla="*/ 4383389 w 7467600"/>
              <a:gd name="connsiteY212" fmla="*/ 4184369 h 6858000"/>
              <a:gd name="connsiteX213" fmla="*/ 4165508 w 7467600"/>
              <a:gd name="connsiteY213" fmla="*/ 4035196 h 6858000"/>
              <a:gd name="connsiteX214" fmla="*/ 4068162 w 7467600"/>
              <a:gd name="connsiteY214" fmla="*/ 3953394 h 6858000"/>
              <a:gd name="connsiteX215" fmla="*/ 3981416 w 7467600"/>
              <a:gd name="connsiteY215" fmla="*/ 3880482 h 6858000"/>
              <a:gd name="connsiteX216" fmla="*/ 3800147 w 7467600"/>
              <a:gd name="connsiteY216" fmla="*/ 3749872 h 6858000"/>
              <a:gd name="connsiteX217" fmla="*/ 3655073 w 7467600"/>
              <a:gd name="connsiteY217" fmla="*/ 3650884 h 6858000"/>
              <a:gd name="connsiteX218" fmla="*/ 3670252 w 7467600"/>
              <a:gd name="connsiteY218" fmla="*/ 3622798 h 6858000"/>
              <a:gd name="connsiteX219" fmla="*/ 3817258 w 7467600"/>
              <a:gd name="connsiteY219" fmla="*/ 3723577 h 6858000"/>
              <a:gd name="connsiteX220" fmla="*/ 4000461 w 7467600"/>
              <a:gd name="connsiteY220" fmla="*/ 3855966 h 6858000"/>
              <a:gd name="connsiteX221" fmla="*/ 4088180 w 7467600"/>
              <a:gd name="connsiteY221" fmla="*/ 3929774 h 6858000"/>
              <a:gd name="connsiteX222" fmla="*/ 4184555 w 7467600"/>
              <a:gd name="connsiteY222" fmla="*/ 4010683 h 6858000"/>
              <a:gd name="connsiteX223" fmla="*/ 4399563 w 7467600"/>
              <a:gd name="connsiteY223" fmla="*/ 4158106 h 6858000"/>
              <a:gd name="connsiteX224" fmla="*/ 4684469 w 7467600"/>
              <a:gd name="connsiteY224" fmla="*/ 4364680 h 6858000"/>
              <a:gd name="connsiteX225" fmla="*/ 4690271 w 7467600"/>
              <a:gd name="connsiteY225" fmla="*/ 4370034 h 6858000"/>
              <a:gd name="connsiteX226" fmla="*/ 4136093 w 7467600"/>
              <a:gd name="connsiteY226" fmla="*/ 3858466 h 6858000"/>
              <a:gd name="connsiteX227" fmla="*/ 3670252 w 7467600"/>
              <a:gd name="connsiteY227" fmla="*/ 3622798 h 6858000"/>
              <a:gd name="connsiteX228" fmla="*/ 4440129 w 7467600"/>
              <a:gd name="connsiteY228" fmla="*/ 3448571 h 6858000"/>
              <a:gd name="connsiteX229" fmla="*/ 4856525 w 7467600"/>
              <a:gd name="connsiteY229" fmla="*/ 3915351 h 6858000"/>
              <a:gd name="connsiteX230" fmla="*/ 5059055 w 7467600"/>
              <a:gd name="connsiteY230" fmla="*/ 4108918 h 6858000"/>
              <a:gd name="connsiteX231" fmla="*/ 5290070 w 7467600"/>
              <a:gd name="connsiteY231" fmla="*/ 4263619 h 6858000"/>
              <a:gd name="connsiteX232" fmla="*/ 4834991 w 7467600"/>
              <a:gd name="connsiteY232" fmla="*/ 3830985 h 6858000"/>
              <a:gd name="connsiteX233" fmla="*/ 4440129 w 7467600"/>
              <a:gd name="connsiteY233" fmla="*/ 3448571 h 6858000"/>
              <a:gd name="connsiteX234" fmla="*/ 4441737 w 7467600"/>
              <a:gd name="connsiteY234" fmla="*/ 3399734 h 6858000"/>
              <a:gd name="connsiteX235" fmla="*/ 4431236 w 7467600"/>
              <a:gd name="connsiteY235" fmla="*/ 3400954 h 6858000"/>
              <a:gd name="connsiteX236" fmla="*/ 4557150 w 7467600"/>
              <a:gd name="connsiteY236" fmla="*/ 3510023 h 6858000"/>
              <a:gd name="connsiteX237" fmla="*/ 4856936 w 7467600"/>
              <a:gd name="connsiteY237" fmla="*/ 3809146 h 6858000"/>
              <a:gd name="connsiteX238" fmla="*/ 5111996 w 7467600"/>
              <a:gd name="connsiteY238" fmla="*/ 4065759 h 6858000"/>
              <a:gd name="connsiteX239" fmla="*/ 5388878 w 7467600"/>
              <a:gd name="connsiteY239" fmla="*/ 4300185 h 6858000"/>
              <a:gd name="connsiteX240" fmla="*/ 5425556 w 7467600"/>
              <a:gd name="connsiteY240" fmla="*/ 4308967 h 6858000"/>
              <a:gd name="connsiteX241" fmla="*/ 4943646 w 7467600"/>
              <a:gd name="connsiteY241" fmla="*/ 3822916 h 6858000"/>
              <a:gd name="connsiteX242" fmla="*/ 4594837 w 7467600"/>
              <a:gd name="connsiteY242" fmla="*/ 3532274 h 6858000"/>
              <a:gd name="connsiteX243" fmla="*/ 4441737 w 7467600"/>
              <a:gd name="connsiteY243" fmla="*/ 3399734 h 6858000"/>
              <a:gd name="connsiteX244" fmla="*/ 5425834 w 7467600"/>
              <a:gd name="connsiteY244" fmla="*/ 3162785 h 6858000"/>
              <a:gd name="connsiteX245" fmla="*/ 5401644 w 7467600"/>
              <a:gd name="connsiteY245" fmla="*/ 3617847 h 6858000"/>
              <a:gd name="connsiteX246" fmla="*/ 5467256 w 7467600"/>
              <a:gd name="connsiteY246" fmla="*/ 4175494 h 6858000"/>
              <a:gd name="connsiteX247" fmla="*/ 5448069 w 7467600"/>
              <a:gd name="connsiteY247" fmla="*/ 3567554 h 6858000"/>
              <a:gd name="connsiteX248" fmla="*/ 5425834 w 7467600"/>
              <a:gd name="connsiteY248" fmla="*/ 3162785 h 6858000"/>
              <a:gd name="connsiteX249" fmla="*/ 1318687 w 7467600"/>
              <a:gd name="connsiteY249" fmla="*/ 3113840 h 6858000"/>
              <a:gd name="connsiteX250" fmla="*/ 1066793 w 7467600"/>
              <a:gd name="connsiteY250" fmla="*/ 3212171 h 6858000"/>
              <a:gd name="connsiteX251" fmla="*/ 993319 w 7467600"/>
              <a:gd name="connsiteY251" fmla="*/ 3247648 h 6858000"/>
              <a:gd name="connsiteX252" fmla="*/ 853081 w 7467600"/>
              <a:gd name="connsiteY252" fmla="*/ 3312410 h 6858000"/>
              <a:gd name="connsiteX253" fmla="*/ 805957 w 7467600"/>
              <a:gd name="connsiteY253" fmla="*/ 3330443 h 6858000"/>
              <a:gd name="connsiteX254" fmla="*/ 1318687 w 7467600"/>
              <a:gd name="connsiteY254" fmla="*/ 3113840 h 6858000"/>
              <a:gd name="connsiteX255" fmla="*/ 5453702 w 7467600"/>
              <a:gd name="connsiteY255" fmla="*/ 3090882 h 6858000"/>
              <a:gd name="connsiteX256" fmla="*/ 5480135 w 7467600"/>
              <a:gd name="connsiteY256" fmla="*/ 3565802 h 6858000"/>
              <a:gd name="connsiteX257" fmla="*/ 5499023 w 7467600"/>
              <a:gd name="connsiteY257" fmla="*/ 4166310 h 6858000"/>
              <a:gd name="connsiteX258" fmla="*/ 5547022 w 7467600"/>
              <a:gd name="connsiteY258" fmla="*/ 3607838 h 6858000"/>
              <a:gd name="connsiteX259" fmla="*/ 5515964 w 7467600"/>
              <a:gd name="connsiteY259" fmla="*/ 3378541 h 6858000"/>
              <a:gd name="connsiteX260" fmla="*/ 5453702 w 7467600"/>
              <a:gd name="connsiteY260" fmla="*/ 3090882 h 6858000"/>
              <a:gd name="connsiteX261" fmla="*/ 1238695 w 7467600"/>
              <a:gd name="connsiteY261" fmla="*/ 3076820 h 6858000"/>
              <a:gd name="connsiteX262" fmla="*/ 716371 w 7467600"/>
              <a:gd name="connsiteY262" fmla="*/ 3293249 h 6858000"/>
              <a:gd name="connsiteX263" fmla="*/ 579522 w 7467600"/>
              <a:gd name="connsiteY263" fmla="*/ 3371759 h 6858000"/>
              <a:gd name="connsiteX264" fmla="*/ 600288 w 7467600"/>
              <a:gd name="connsiteY264" fmla="*/ 3365555 h 6858000"/>
              <a:gd name="connsiteX265" fmla="*/ 840692 w 7467600"/>
              <a:gd name="connsiteY265" fmla="*/ 3284921 h 6858000"/>
              <a:gd name="connsiteX266" fmla="*/ 979248 w 7467600"/>
              <a:gd name="connsiteY266" fmla="*/ 3221003 h 6858000"/>
              <a:gd name="connsiteX267" fmla="*/ 1053282 w 7467600"/>
              <a:gd name="connsiteY267" fmla="*/ 3185247 h 6858000"/>
              <a:gd name="connsiteX268" fmla="*/ 1320603 w 7467600"/>
              <a:gd name="connsiteY268" fmla="*/ 3081281 h 6858000"/>
              <a:gd name="connsiteX269" fmla="*/ 1238695 w 7467600"/>
              <a:gd name="connsiteY269" fmla="*/ 3076820 h 6858000"/>
              <a:gd name="connsiteX270" fmla="*/ 5425627 w 7467600"/>
              <a:gd name="connsiteY270" fmla="*/ 2954192 h 6858000"/>
              <a:gd name="connsiteX271" fmla="*/ 5470770 w 7467600"/>
              <a:gd name="connsiteY271" fmla="*/ 3005435 h 6858000"/>
              <a:gd name="connsiteX272" fmla="*/ 5519779 w 7467600"/>
              <a:gd name="connsiteY272" fmla="*/ 4359223 h 6858000"/>
              <a:gd name="connsiteX273" fmla="*/ 5520293 w 7467600"/>
              <a:gd name="connsiteY273" fmla="*/ 4360602 h 6858000"/>
              <a:gd name="connsiteX274" fmla="*/ 5767221 w 7467600"/>
              <a:gd name="connsiteY274" fmla="*/ 4665564 h 6858000"/>
              <a:gd name="connsiteX275" fmla="*/ 6937169 w 7467600"/>
              <a:gd name="connsiteY275" fmla="*/ 4815941 h 6858000"/>
              <a:gd name="connsiteX276" fmla="*/ 6953922 w 7467600"/>
              <a:gd name="connsiteY276" fmla="*/ 4890068 h 6858000"/>
              <a:gd name="connsiteX277" fmla="*/ 6071359 w 7467600"/>
              <a:gd name="connsiteY277" fmla="*/ 4770770 h 6858000"/>
              <a:gd name="connsiteX278" fmla="*/ 6038839 w 7467600"/>
              <a:gd name="connsiteY278" fmla="*/ 4764474 h 6858000"/>
              <a:gd name="connsiteX279" fmla="*/ 6038706 w 7467600"/>
              <a:gd name="connsiteY279" fmla="*/ 4763847 h 6858000"/>
              <a:gd name="connsiteX280" fmla="*/ 6037784 w 7467600"/>
              <a:gd name="connsiteY280" fmla="*/ 4764270 h 6858000"/>
              <a:gd name="connsiteX281" fmla="*/ 6038839 w 7467600"/>
              <a:gd name="connsiteY281" fmla="*/ 4764474 h 6858000"/>
              <a:gd name="connsiteX282" fmla="*/ 6040338 w 7467600"/>
              <a:gd name="connsiteY282" fmla="*/ 4771418 h 6858000"/>
              <a:gd name="connsiteX283" fmla="*/ 6024488 w 7467600"/>
              <a:gd name="connsiteY283" fmla="*/ 4809903 h 6858000"/>
              <a:gd name="connsiteX284" fmla="*/ 5599771 w 7467600"/>
              <a:gd name="connsiteY284" fmla="*/ 5509652 h 6858000"/>
              <a:gd name="connsiteX285" fmla="*/ 5548843 w 7467600"/>
              <a:gd name="connsiteY285" fmla="*/ 5563845 h 6858000"/>
              <a:gd name="connsiteX286" fmla="*/ 5940952 w 7467600"/>
              <a:gd name="connsiteY286" fmla="*/ 6250028 h 6858000"/>
              <a:gd name="connsiteX287" fmla="*/ 6043441 w 7467600"/>
              <a:gd name="connsiteY287" fmla="*/ 6665847 h 6858000"/>
              <a:gd name="connsiteX288" fmla="*/ 6093432 w 7467600"/>
              <a:gd name="connsiteY288" fmla="*/ 6858000 h 6858000"/>
              <a:gd name="connsiteX289" fmla="*/ 6034344 w 7467600"/>
              <a:gd name="connsiteY289" fmla="*/ 6858000 h 6858000"/>
              <a:gd name="connsiteX290" fmla="*/ 6026679 w 7467600"/>
              <a:gd name="connsiteY290" fmla="*/ 6836959 h 6858000"/>
              <a:gd name="connsiteX291" fmla="*/ 5800441 w 7467600"/>
              <a:gd name="connsiteY291" fmla="*/ 6335286 h 6858000"/>
              <a:gd name="connsiteX292" fmla="*/ 5526562 w 7467600"/>
              <a:gd name="connsiteY292" fmla="*/ 5705388 h 6858000"/>
              <a:gd name="connsiteX293" fmla="*/ 5519640 w 7467600"/>
              <a:gd name="connsiteY293" fmla="*/ 5683774 h 6858000"/>
              <a:gd name="connsiteX294" fmla="*/ 5844559 w 7467600"/>
              <a:gd name="connsiteY294" fmla="*/ 6553349 h 6858000"/>
              <a:gd name="connsiteX295" fmla="*/ 5975994 w 7467600"/>
              <a:gd name="connsiteY295" fmla="*/ 6858000 h 6858000"/>
              <a:gd name="connsiteX296" fmla="*/ 5898547 w 7467600"/>
              <a:gd name="connsiteY296" fmla="*/ 6858000 h 6858000"/>
              <a:gd name="connsiteX297" fmla="*/ 5682041 w 7467600"/>
              <a:gd name="connsiteY297" fmla="*/ 6355860 h 6858000"/>
              <a:gd name="connsiteX298" fmla="*/ 5461758 w 7467600"/>
              <a:gd name="connsiteY298" fmla="*/ 5820220 h 6858000"/>
              <a:gd name="connsiteX299" fmla="*/ 5237282 w 7467600"/>
              <a:gd name="connsiteY299" fmla="*/ 6579086 h 6858000"/>
              <a:gd name="connsiteX300" fmla="*/ 5115009 w 7467600"/>
              <a:gd name="connsiteY300" fmla="*/ 6858000 h 6858000"/>
              <a:gd name="connsiteX301" fmla="*/ 5028074 w 7467600"/>
              <a:gd name="connsiteY301" fmla="*/ 6858000 h 6858000"/>
              <a:gd name="connsiteX302" fmla="*/ 5079508 w 7467600"/>
              <a:gd name="connsiteY302" fmla="*/ 6749074 h 6858000"/>
              <a:gd name="connsiteX303" fmla="*/ 5371846 w 7467600"/>
              <a:gd name="connsiteY303" fmla="*/ 5924413 h 6858000"/>
              <a:gd name="connsiteX304" fmla="*/ 5270512 w 7467600"/>
              <a:gd name="connsiteY304" fmla="*/ 6138975 h 6858000"/>
              <a:gd name="connsiteX305" fmla="*/ 5062409 w 7467600"/>
              <a:gd name="connsiteY305" fmla="*/ 6653544 h 6858000"/>
              <a:gd name="connsiteX306" fmla="*/ 5036628 w 7467600"/>
              <a:gd name="connsiteY306" fmla="*/ 6754247 h 6858000"/>
              <a:gd name="connsiteX307" fmla="*/ 5009112 w 7467600"/>
              <a:gd name="connsiteY307" fmla="*/ 6858000 h 6858000"/>
              <a:gd name="connsiteX308" fmla="*/ 4976679 w 7467600"/>
              <a:gd name="connsiteY308" fmla="*/ 6858000 h 6858000"/>
              <a:gd name="connsiteX309" fmla="*/ 5006537 w 7467600"/>
              <a:gd name="connsiteY309" fmla="*/ 6747068 h 6858000"/>
              <a:gd name="connsiteX310" fmla="*/ 5032723 w 7467600"/>
              <a:gd name="connsiteY310" fmla="*/ 6644957 h 6858000"/>
              <a:gd name="connsiteX311" fmla="*/ 5242949 w 7467600"/>
              <a:gd name="connsiteY311" fmla="*/ 6125175 h 6858000"/>
              <a:gd name="connsiteX312" fmla="*/ 5286321 w 7467600"/>
              <a:gd name="connsiteY312" fmla="*/ 6033555 h 6858000"/>
              <a:gd name="connsiteX313" fmla="*/ 5008210 w 7467600"/>
              <a:gd name="connsiteY313" fmla="*/ 6649194 h 6858000"/>
              <a:gd name="connsiteX314" fmla="*/ 4986321 w 7467600"/>
              <a:gd name="connsiteY314" fmla="*/ 6765687 h 6858000"/>
              <a:gd name="connsiteX315" fmla="*/ 4973474 w 7467600"/>
              <a:gd name="connsiteY315" fmla="*/ 6858000 h 6858000"/>
              <a:gd name="connsiteX316" fmla="*/ 4907178 w 7467600"/>
              <a:gd name="connsiteY316" fmla="*/ 6858000 h 6858000"/>
              <a:gd name="connsiteX317" fmla="*/ 4910810 w 7467600"/>
              <a:gd name="connsiteY317" fmla="*/ 6829660 h 6858000"/>
              <a:gd name="connsiteX318" fmla="*/ 4987461 w 7467600"/>
              <a:gd name="connsiteY318" fmla="*/ 6432994 h 6858000"/>
              <a:gd name="connsiteX319" fmla="*/ 5179262 w 7467600"/>
              <a:gd name="connsiteY319" fmla="*/ 6035044 h 6858000"/>
              <a:gd name="connsiteX320" fmla="*/ 4689678 w 7467600"/>
              <a:gd name="connsiteY320" fmla="*/ 6440241 h 6858000"/>
              <a:gd name="connsiteX321" fmla="*/ 4477543 w 7467600"/>
              <a:gd name="connsiteY321" fmla="*/ 6674836 h 6858000"/>
              <a:gd name="connsiteX322" fmla="*/ 4329957 w 7467600"/>
              <a:gd name="connsiteY322" fmla="*/ 6858000 h 6858000"/>
              <a:gd name="connsiteX323" fmla="*/ 4218595 w 7467600"/>
              <a:gd name="connsiteY323" fmla="*/ 6858000 h 6858000"/>
              <a:gd name="connsiteX324" fmla="*/ 4368888 w 7467600"/>
              <a:gd name="connsiteY324" fmla="*/ 6668412 h 6858000"/>
              <a:gd name="connsiteX325" fmla="*/ 4563091 w 7467600"/>
              <a:gd name="connsiteY325" fmla="*/ 6442508 h 6858000"/>
              <a:gd name="connsiteX326" fmla="*/ 5387324 w 7467600"/>
              <a:gd name="connsiteY326" fmla="*/ 5705830 h 6858000"/>
              <a:gd name="connsiteX327" fmla="*/ 5073620 w 7467600"/>
              <a:gd name="connsiteY327" fmla="*/ 5955437 h 6858000"/>
              <a:gd name="connsiteX328" fmla="*/ 4689789 w 7467600"/>
              <a:gd name="connsiteY328" fmla="*/ 6268382 h 6858000"/>
              <a:gd name="connsiteX329" fmla="*/ 4418722 w 7467600"/>
              <a:gd name="connsiteY329" fmla="*/ 6570886 h 6858000"/>
              <a:gd name="connsiteX330" fmla="*/ 4214944 w 7467600"/>
              <a:gd name="connsiteY330" fmla="*/ 6858000 h 6858000"/>
              <a:gd name="connsiteX331" fmla="*/ 4177898 w 7467600"/>
              <a:gd name="connsiteY331" fmla="*/ 6858000 h 6858000"/>
              <a:gd name="connsiteX332" fmla="*/ 4391597 w 7467600"/>
              <a:gd name="connsiteY332" fmla="*/ 6556370 h 6858000"/>
              <a:gd name="connsiteX333" fmla="*/ 4668889 w 7467600"/>
              <a:gd name="connsiteY333" fmla="*/ 6246399 h 6858000"/>
              <a:gd name="connsiteX334" fmla="*/ 5055427 w 7467600"/>
              <a:gd name="connsiteY334" fmla="*/ 5931476 h 6858000"/>
              <a:gd name="connsiteX335" fmla="*/ 5371814 w 7467600"/>
              <a:gd name="connsiteY335" fmla="*/ 5678975 h 6858000"/>
              <a:gd name="connsiteX336" fmla="*/ 4987918 w 7467600"/>
              <a:gd name="connsiteY336" fmla="*/ 5838701 h 6858000"/>
              <a:gd name="connsiteX337" fmla="*/ 4317146 w 7467600"/>
              <a:gd name="connsiteY337" fmla="*/ 6587716 h 6858000"/>
              <a:gd name="connsiteX338" fmla="*/ 4171627 w 7467600"/>
              <a:gd name="connsiteY338" fmla="*/ 6858000 h 6858000"/>
              <a:gd name="connsiteX339" fmla="*/ 4081585 w 7467600"/>
              <a:gd name="connsiteY339" fmla="*/ 6858000 h 6858000"/>
              <a:gd name="connsiteX340" fmla="*/ 4238603 w 7467600"/>
              <a:gd name="connsiteY340" fmla="*/ 6559341 h 6858000"/>
              <a:gd name="connsiteX341" fmla="*/ 4778333 w 7467600"/>
              <a:gd name="connsiteY341" fmla="*/ 5873626 h 6858000"/>
              <a:gd name="connsiteX342" fmla="*/ 5414185 w 7467600"/>
              <a:gd name="connsiteY342" fmla="*/ 5573882 h 6858000"/>
              <a:gd name="connsiteX343" fmla="*/ 5959648 w 7467600"/>
              <a:gd name="connsiteY343" fmla="*/ 4760797 h 6858000"/>
              <a:gd name="connsiteX344" fmla="*/ 5355019 w 7467600"/>
              <a:gd name="connsiteY344" fmla="*/ 4734672 h 6858000"/>
              <a:gd name="connsiteX345" fmla="*/ 5083565 w 7467600"/>
              <a:gd name="connsiteY345" fmla="*/ 5179121 h 6858000"/>
              <a:gd name="connsiteX346" fmla="*/ 4713577 w 7467600"/>
              <a:gd name="connsiteY346" fmla="*/ 5616803 h 6858000"/>
              <a:gd name="connsiteX347" fmla="*/ 3989559 w 7467600"/>
              <a:gd name="connsiteY347" fmla="*/ 6145945 h 6858000"/>
              <a:gd name="connsiteX348" fmla="*/ 3939824 w 7467600"/>
              <a:gd name="connsiteY348" fmla="*/ 6066900 h 6858000"/>
              <a:gd name="connsiteX349" fmla="*/ 4584537 w 7467600"/>
              <a:gd name="connsiteY349" fmla="*/ 5324826 h 6858000"/>
              <a:gd name="connsiteX350" fmla="*/ 5037105 w 7467600"/>
              <a:gd name="connsiteY350" fmla="*/ 5088765 h 6858000"/>
              <a:gd name="connsiteX351" fmla="*/ 5039930 w 7467600"/>
              <a:gd name="connsiteY351" fmla="*/ 5089585 h 6858000"/>
              <a:gd name="connsiteX352" fmla="*/ 5263764 w 7467600"/>
              <a:gd name="connsiteY352" fmla="*/ 4735525 h 6858000"/>
              <a:gd name="connsiteX353" fmla="*/ 4086300 w 7467600"/>
              <a:gd name="connsiteY353" fmla="*/ 4884599 h 6858000"/>
              <a:gd name="connsiteX354" fmla="*/ 4085485 w 7467600"/>
              <a:gd name="connsiteY354" fmla="*/ 4899070 h 6858000"/>
              <a:gd name="connsiteX355" fmla="*/ 3871915 w 7467600"/>
              <a:gd name="connsiteY355" fmla="*/ 5253645 h 6858000"/>
              <a:gd name="connsiteX356" fmla="*/ 3799374 w 7467600"/>
              <a:gd name="connsiteY356" fmla="*/ 5466127 h 6858000"/>
              <a:gd name="connsiteX357" fmla="*/ 3498850 w 7467600"/>
              <a:gd name="connsiteY357" fmla="*/ 6661888 h 6858000"/>
              <a:gd name="connsiteX358" fmla="*/ 3399216 w 7467600"/>
              <a:gd name="connsiteY358" fmla="*/ 6858000 h 6858000"/>
              <a:gd name="connsiteX359" fmla="*/ 3303688 w 7467600"/>
              <a:gd name="connsiteY359" fmla="*/ 6858000 h 6858000"/>
              <a:gd name="connsiteX360" fmla="*/ 3391774 w 7467600"/>
              <a:gd name="connsiteY360" fmla="*/ 6697181 h 6858000"/>
              <a:gd name="connsiteX361" fmla="*/ 3735540 w 7467600"/>
              <a:gd name="connsiteY361" fmla="*/ 5546923 h 6858000"/>
              <a:gd name="connsiteX362" fmla="*/ 3729438 w 7467600"/>
              <a:gd name="connsiteY362" fmla="*/ 5569058 h 6858000"/>
              <a:gd name="connsiteX363" fmla="*/ 3707782 w 7467600"/>
              <a:gd name="connsiteY363" fmla="*/ 5644908 h 6858000"/>
              <a:gd name="connsiteX364" fmla="*/ 3583827 w 7467600"/>
              <a:gd name="connsiteY364" fmla="*/ 6039215 h 6858000"/>
              <a:gd name="connsiteX365" fmla="*/ 3547861 w 7467600"/>
              <a:gd name="connsiteY365" fmla="*/ 6129609 h 6858000"/>
              <a:gd name="connsiteX366" fmla="*/ 3490905 w 7467600"/>
              <a:gd name="connsiteY366" fmla="*/ 6277660 h 6858000"/>
              <a:gd name="connsiteX367" fmla="*/ 3455859 w 7467600"/>
              <a:gd name="connsiteY367" fmla="*/ 6391301 h 6858000"/>
              <a:gd name="connsiteX368" fmla="*/ 3429112 w 7467600"/>
              <a:gd name="connsiteY368" fmla="*/ 6479469 h 6858000"/>
              <a:gd name="connsiteX369" fmla="*/ 3304862 w 7467600"/>
              <a:gd name="connsiteY369" fmla="*/ 6796476 h 6858000"/>
              <a:gd name="connsiteX370" fmla="*/ 3276071 w 7467600"/>
              <a:gd name="connsiteY370" fmla="*/ 6858000 h 6858000"/>
              <a:gd name="connsiteX371" fmla="*/ 3240805 w 7467600"/>
              <a:gd name="connsiteY371" fmla="*/ 6858000 h 6858000"/>
              <a:gd name="connsiteX372" fmla="*/ 3275917 w 7467600"/>
              <a:gd name="connsiteY372" fmla="*/ 6783192 h 6858000"/>
              <a:gd name="connsiteX373" fmla="*/ 3399358 w 7467600"/>
              <a:gd name="connsiteY373" fmla="*/ 6469011 h 6858000"/>
              <a:gd name="connsiteX374" fmla="*/ 3425650 w 7467600"/>
              <a:gd name="connsiteY374" fmla="*/ 6381333 h 6858000"/>
              <a:gd name="connsiteX375" fmla="*/ 3460661 w 7467600"/>
              <a:gd name="connsiteY375" fmla="*/ 6266763 h 6858000"/>
              <a:gd name="connsiteX376" fmla="*/ 3518021 w 7467600"/>
              <a:gd name="connsiteY376" fmla="*/ 6117298 h 6858000"/>
              <a:gd name="connsiteX377" fmla="*/ 3554035 w 7467600"/>
              <a:gd name="connsiteY377" fmla="*/ 6027832 h 6858000"/>
              <a:gd name="connsiteX378" fmla="*/ 3677174 w 7467600"/>
              <a:gd name="connsiteY378" fmla="*/ 5636351 h 6858000"/>
              <a:gd name="connsiteX379" fmla="*/ 3698819 w 7467600"/>
              <a:gd name="connsiteY379" fmla="*/ 5560503 h 6858000"/>
              <a:gd name="connsiteX380" fmla="*/ 3702094 w 7467600"/>
              <a:gd name="connsiteY380" fmla="*/ 5549194 h 6858000"/>
              <a:gd name="connsiteX381" fmla="*/ 3398355 w 7467600"/>
              <a:gd name="connsiteY381" fmla="*/ 6094603 h 6858000"/>
              <a:gd name="connsiteX382" fmla="*/ 3193941 w 7467600"/>
              <a:gd name="connsiteY382" fmla="*/ 6798775 h 6858000"/>
              <a:gd name="connsiteX383" fmla="*/ 3184140 w 7467600"/>
              <a:gd name="connsiteY383" fmla="*/ 6858000 h 6858000"/>
              <a:gd name="connsiteX384" fmla="*/ 3099978 w 7467600"/>
              <a:gd name="connsiteY384" fmla="*/ 6858000 h 6858000"/>
              <a:gd name="connsiteX385" fmla="*/ 3101556 w 7467600"/>
              <a:gd name="connsiteY385" fmla="*/ 6843337 h 6858000"/>
              <a:gd name="connsiteX386" fmla="*/ 3370162 w 7467600"/>
              <a:gd name="connsiteY386" fmla="*/ 5785550 h 6858000"/>
              <a:gd name="connsiteX387" fmla="*/ 3746477 w 7467600"/>
              <a:gd name="connsiteY387" fmla="*/ 5377889 h 6858000"/>
              <a:gd name="connsiteX388" fmla="*/ 3863399 w 7467600"/>
              <a:gd name="connsiteY388" fmla="*/ 5087257 h 6858000"/>
              <a:gd name="connsiteX389" fmla="*/ 3968712 w 7467600"/>
              <a:gd name="connsiteY389" fmla="*/ 4913989 h 6858000"/>
              <a:gd name="connsiteX390" fmla="*/ 2792390 w 7467600"/>
              <a:gd name="connsiteY390" fmla="*/ 5382974 h 6858000"/>
              <a:gd name="connsiteX391" fmla="*/ 2714982 w 7467600"/>
              <a:gd name="connsiteY391" fmla="*/ 5427051 h 6858000"/>
              <a:gd name="connsiteX392" fmla="*/ 2813361 w 7467600"/>
              <a:gd name="connsiteY392" fmla="*/ 6023912 h 6858000"/>
              <a:gd name="connsiteX393" fmla="*/ 2688430 w 7467600"/>
              <a:gd name="connsiteY393" fmla="*/ 6801564 h 6858000"/>
              <a:gd name="connsiteX394" fmla="*/ 2629626 w 7467600"/>
              <a:gd name="connsiteY394" fmla="*/ 6763394 h 6858000"/>
              <a:gd name="connsiteX395" fmla="*/ 2565328 w 7467600"/>
              <a:gd name="connsiteY395" fmla="*/ 5516399 h 6858000"/>
              <a:gd name="connsiteX396" fmla="*/ 1922999 w 7467600"/>
              <a:gd name="connsiteY396" fmla="*/ 5980343 h 6858000"/>
              <a:gd name="connsiteX397" fmla="*/ 1950261 w 7467600"/>
              <a:gd name="connsiteY397" fmla="*/ 6405858 h 6858000"/>
              <a:gd name="connsiteX398" fmla="*/ 2365554 w 7467600"/>
              <a:gd name="connsiteY398" fmla="*/ 6759107 h 6858000"/>
              <a:gd name="connsiteX399" fmla="*/ 2424142 w 7467600"/>
              <a:gd name="connsiteY399" fmla="*/ 6858000 h 6858000"/>
              <a:gd name="connsiteX400" fmla="*/ 2395994 w 7467600"/>
              <a:gd name="connsiteY400" fmla="*/ 6858000 h 6858000"/>
              <a:gd name="connsiteX401" fmla="*/ 2392863 w 7467600"/>
              <a:gd name="connsiteY401" fmla="*/ 6852964 h 6858000"/>
              <a:gd name="connsiteX402" fmla="*/ 2017589 w 7467600"/>
              <a:gd name="connsiteY402" fmla="*/ 6493982 h 6858000"/>
              <a:gd name="connsiteX403" fmla="*/ 2147336 w 7467600"/>
              <a:gd name="connsiteY403" fmla="*/ 6594052 h 6858000"/>
              <a:gd name="connsiteX404" fmla="*/ 2207047 w 7467600"/>
              <a:gd name="connsiteY404" fmla="*/ 6654540 h 6858000"/>
              <a:gd name="connsiteX405" fmla="*/ 2299106 w 7467600"/>
              <a:gd name="connsiteY405" fmla="*/ 6778931 h 6858000"/>
              <a:gd name="connsiteX406" fmla="*/ 2314430 w 7467600"/>
              <a:gd name="connsiteY406" fmla="*/ 6801144 h 6858000"/>
              <a:gd name="connsiteX407" fmla="*/ 2352406 w 7467600"/>
              <a:gd name="connsiteY407" fmla="*/ 6858000 h 6858000"/>
              <a:gd name="connsiteX408" fmla="*/ 2314492 w 7467600"/>
              <a:gd name="connsiteY408" fmla="*/ 6858000 h 6858000"/>
              <a:gd name="connsiteX409" fmla="*/ 2288095 w 7467600"/>
              <a:gd name="connsiteY409" fmla="*/ 6818030 h 6858000"/>
              <a:gd name="connsiteX410" fmla="*/ 2272768 w 7467600"/>
              <a:gd name="connsiteY410" fmla="*/ 6795822 h 6858000"/>
              <a:gd name="connsiteX411" fmla="*/ 2182715 w 7467600"/>
              <a:gd name="connsiteY411" fmla="*/ 6675071 h 6858000"/>
              <a:gd name="connsiteX412" fmla="*/ 2032061 w 7467600"/>
              <a:gd name="connsiteY412" fmla="*/ 6541380 h 6858000"/>
              <a:gd name="connsiteX413" fmla="*/ 2257220 w 7467600"/>
              <a:gd name="connsiteY413" fmla="*/ 6826257 h 6858000"/>
              <a:gd name="connsiteX414" fmla="*/ 2281324 w 7467600"/>
              <a:gd name="connsiteY414" fmla="*/ 6858000 h 6858000"/>
              <a:gd name="connsiteX415" fmla="*/ 2242860 w 7467600"/>
              <a:gd name="connsiteY415" fmla="*/ 6858000 h 6858000"/>
              <a:gd name="connsiteX416" fmla="*/ 2232818 w 7467600"/>
              <a:gd name="connsiteY416" fmla="*/ 6844926 h 6858000"/>
              <a:gd name="connsiteX417" fmla="*/ 1990172 w 7467600"/>
              <a:gd name="connsiteY417" fmla="*/ 6542121 h 6858000"/>
              <a:gd name="connsiteX418" fmla="*/ 2124090 w 7467600"/>
              <a:gd name="connsiteY418" fmla="*/ 6761017 h 6858000"/>
              <a:gd name="connsiteX419" fmla="*/ 2200380 w 7467600"/>
              <a:gd name="connsiteY419" fmla="*/ 6858000 h 6858000"/>
              <a:gd name="connsiteX420" fmla="*/ 2147507 w 7467600"/>
              <a:gd name="connsiteY420" fmla="*/ 6858000 h 6858000"/>
              <a:gd name="connsiteX421" fmla="*/ 2070668 w 7467600"/>
              <a:gd name="connsiteY421" fmla="*/ 6761520 h 6858000"/>
              <a:gd name="connsiteX422" fmla="*/ 1975142 w 7467600"/>
              <a:gd name="connsiteY422" fmla="*/ 6585570 h 6858000"/>
              <a:gd name="connsiteX423" fmla="*/ 2050035 w 7467600"/>
              <a:gd name="connsiteY423" fmla="*/ 6813345 h 6858000"/>
              <a:gd name="connsiteX424" fmla="*/ 2063025 w 7467600"/>
              <a:gd name="connsiteY424" fmla="*/ 6858000 h 6858000"/>
              <a:gd name="connsiteX425" fmla="*/ 2021675 w 7467600"/>
              <a:gd name="connsiteY425" fmla="*/ 6858000 h 6858000"/>
              <a:gd name="connsiteX426" fmla="*/ 2019308 w 7467600"/>
              <a:gd name="connsiteY426" fmla="*/ 6847118 h 6858000"/>
              <a:gd name="connsiteX427" fmla="*/ 1938835 w 7467600"/>
              <a:gd name="connsiteY427" fmla="*/ 6551160 h 6858000"/>
              <a:gd name="connsiteX428" fmla="*/ 1953230 w 7467600"/>
              <a:gd name="connsiteY428" fmla="*/ 6759699 h 6858000"/>
              <a:gd name="connsiteX429" fmla="*/ 1956763 w 7467600"/>
              <a:gd name="connsiteY429" fmla="*/ 6778191 h 6858000"/>
              <a:gd name="connsiteX430" fmla="*/ 1967925 w 7467600"/>
              <a:gd name="connsiteY430" fmla="*/ 6858000 h 6858000"/>
              <a:gd name="connsiteX431" fmla="*/ 1936622 w 7467600"/>
              <a:gd name="connsiteY431" fmla="*/ 6858000 h 6858000"/>
              <a:gd name="connsiteX432" fmla="*/ 1926261 w 7467600"/>
              <a:gd name="connsiteY432" fmla="*/ 6784064 h 6858000"/>
              <a:gd name="connsiteX433" fmla="*/ 1922724 w 7467600"/>
              <a:gd name="connsiteY433" fmla="*/ 6765577 h 6858000"/>
              <a:gd name="connsiteX434" fmla="*/ 1904650 w 7467600"/>
              <a:gd name="connsiteY434" fmla="*/ 6639616 h 6858000"/>
              <a:gd name="connsiteX435" fmla="*/ 1885273 w 7467600"/>
              <a:gd name="connsiteY435" fmla="*/ 6858000 h 6858000"/>
              <a:gd name="connsiteX436" fmla="*/ 1854363 w 7467600"/>
              <a:gd name="connsiteY436" fmla="*/ 6858000 h 6858000"/>
              <a:gd name="connsiteX437" fmla="*/ 1880391 w 7467600"/>
              <a:gd name="connsiteY437" fmla="*/ 6603796 h 6858000"/>
              <a:gd name="connsiteX438" fmla="*/ 1818273 w 7467600"/>
              <a:gd name="connsiteY438" fmla="*/ 6715729 h 6858000"/>
              <a:gd name="connsiteX439" fmla="*/ 1794691 w 7467600"/>
              <a:gd name="connsiteY439" fmla="*/ 6843239 h 6858000"/>
              <a:gd name="connsiteX440" fmla="*/ 1794914 w 7467600"/>
              <a:gd name="connsiteY440" fmla="*/ 6858000 h 6858000"/>
              <a:gd name="connsiteX441" fmla="*/ 1746128 w 7467600"/>
              <a:gd name="connsiteY441" fmla="*/ 6858000 h 6858000"/>
              <a:gd name="connsiteX442" fmla="*/ 1753934 w 7467600"/>
              <a:gd name="connsiteY442" fmla="*/ 6724796 h 6858000"/>
              <a:gd name="connsiteX443" fmla="*/ 1792053 w 7467600"/>
              <a:gd name="connsiteY443" fmla="*/ 6572396 h 6858000"/>
              <a:gd name="connsiteX444" fmla="*/ 1862248 w 7467600"/>
              <a:gd name="connsiteY444" fmla="*/ 6266397 h 6858000"/>
              <a:gd name="connsiteX445" fmla="*/ 1862250 w 7467600"/>
              <a:gd name="connsiteY445" fmla="*/ 6033531 h 6858000"/>
              <a:gd name="connsiteX446" fmla="*/ 1211999 w 7467600"/>
              <a:gd name="connsiteY446" fmla="*/ 6683610 h 6858000"/>
              <a:gd name="connsiteX447" fmla="*/ 1213266 w 7467600"/>
              <a:gd name="connsiteY447" fmla="*/ 6691947 h 6858000"/>
              <a:gd name="connsiteX448" fmla="*/ 1203370 w 7467600"/>
              <a:gd name="connsiteY448" fmla="*/ 6850676 h 6858000"/>
              <a:gd name="connsiteX449" fmla="*/ 1203671 w 7467600"/>
              <a:gd name="connsiteY449" fmla="*/ 6858000 h 6858000"/>
              <a:gd name="connsiteX450" fmla="*/ 1143180 w 7467600"/>
              <a:gd name="connsiteY450" fmla="*/ 6858000 h 6858000"/>
              <a:gd name="connsiteX451" fmla="*/ 1142176 w 7467600"/>
              <a:gd name="connsiteY451" fmla="*/ 6766045 h 6858000"/>
              <a:gd name="connsiteX452" fmla="*/ 1067484 w 7467600"/>
              <a:gd name="connsiteY452" fmla="*/ 6858000 h 6858000"/>
              <a:gd name="connsiteX453" fmla="*/ 953928 w 7467600"/>
              <a:gd name="connsiteY453" fmla="*/ 6858000 h 6858000"/>
              <a:gd name="connsiteX454" fmla="*/ 959715 w 7467600"/>
              <a:gd name="connsiteY454" fmla="*/ 6850185 h 6858000"/>
              <a:gd name="connsiteX455" fmla="*/ 1483788 w 7467600"/>
              <a:gd name="connsiteY455" fmla="*/ 6259174 h 6858000"/>
              <a:gd name="connsiteX456" fmla="*/ 1100671 w 7467600"/>
              <a:gd name="connsiteY456" fmla="*/ 6252137 h 6858000"/>
              <a:gd name="connsiteX457" fmla="*/ 1090144 w 7467600"/>
              <a:gd name="connsiteY457" fmla="*/ 6256748 h 6858000"/>
              <a:gd name="connsiteX458" fmla="*/ 1095872 w 7467600"/>
              <a:gd name="connsiteY458" fmla="*/ 6271892 h 6858000"/>
              <a:gd name="connsiteX459" fmla="*/ 262785 w 7467600"/>
              <a:gd name="connsiteY459" fmla="*/ 6845450 h 6858000"/>
              <a:gd name="connsiteX460" fmla="*/ 209968 w 7467600"/>
              <a:gd name="connsiteY460" fmla="*/ 6770713 h 6858000"/>
              <a:gd name="connsiteX461" fmla="*/ 873460 w 7467600"/>
              <a:gd name="connsiteY461" fmla="*/ 6253768 h 6858000"/>
              <a:gd name="connsiteX462" fmla="*/ 192686 w 7467600"/>
              <a:gd name="connsiteY462" fmla="*/ 5849257 h 6858000"/>
              <a:gd name="connsiteX463" fmla="*/ 4696 w 7467600"/>
              <a:gd name="connsiteY463" fmla="*/ 5697668 h 6858000"/>
              <a:gd name="connsiteX464" fmla="*/ 0 w 7467600"/>
              <a:gd name="connsiteY464" fmla="*/ 5689984 h 6858000"/>
              <a:gd name="connsiteX465" fmla="*/ 0 w 7467600"/>
              <a:gd name="connsiteY465" fmla="*/ 5513472 h 6858000"/>
              <a:gd name="connsiteX466" fmla="*/ 174101 w 7467600"/>
              <a:gd name="connsiteY466" fmla="*/ 5620277 h 6858000"/>
              <a:gd name="connsiteX467" fmla="*/ 891800 w 7467600"/>
              <a:gd name="connsiteY467" fmla="*/ 6036935 h 6858000"/>
              <a:gd name="connsiteX468" fmla="*/ 1072219 w 7467600"/>
              <a:gd name="connsiteY468" fmla="*/ 6169443 h 6858000"/>
              <a:gd name="connsiteX469" fmla="*/ 1074117 w 7467600"/>
              <a:gd name="connsiteY469" fmla="*/ 6170301 h 6858000"/>
              <a:gd name="connsiteX470" fmla="*/ 1083114 w 7467600"/>
              <a:gd name="connsiteY470" fmla="*/ 6174131 h 6858000"/>
              <a:gd name="connsiteX471" fmla="*/ 1543010 w 7467600"/>
              <a:gd name="connsiteY471" fmla="*/ 6191140 h 6858000"/>
              <a:gd name="connsiteX472" fmla="*/ 1551080 w 7467600"/>
              <a:gd name="connsiteY472" fmla="*/ 6195006 h 6858000"/>
              <a:gd name="connsiteX473" fmla="*/ 2345443 w 7467600"/>
              <a:gd name="connsiteY473" fmla="*/ 5549882 h 6858000"/>
              <a:gd name="connsiteX474" fmla="*/ 1721499 w 7467600"/>
              <a:gd name="connsiteY474" fmla="*/ 5599969 h 6858000"/>
              <a:gd name="connsiteX475" fmla="*/ 767716 w 7467600"/>
              <a:gd name="connsiteY475" fmla="*/ 5472768 h 6858000"/>
              <a:gd name="connsiteX476" fmla="*/ 722147 w 7467600"/>
              <a:gd name="connsiteY476" fmla="*/ 5393091 h 6858000"/>
              <a:gd name="connsiteX477" fmla="*/ 1485552 w 7467600"/>
              <a:gd name="connsiteY477" fmla="*/ 5313202 h 6858000"/>
              <a:gd name="connsiteX478" fmla="*/ 2143004 w 7467600"/>
              <a:gd name="connsiteY478" fmla="*/ 5402420 h 6858000"/>
              <a:gd name="connsiteX479" fmla="*/ 1933391 w 7467600"/>
              <a:gd name="connsiteY479" fmla="*/ 5156971 h 6858000"/>
              <a:gd name="connsiteX480" fmla="*/ 1827118 w 7467600"/>
              <a:gd name="connsiteY480" fmla="*/ 4968410 h 6858000"/>
              <a:gd name="connsiteX481" fmla="*/ 1837349 w 7467600"/>
              <a:gd name="connsiteY481" fmla="*/ 4956357 h 6858000"/>
              <a:gd name="connsiteX482" fmla="*/ 2162835 w 7467600"/>
              <a:gd name="connsiteY482" fmla="*/ 5187853 h 6858000"/>
              <a:gd name="connsiteX483" fmla="*/ 2257167 w 7467600"/>
              <a:gd name="connsiteY483" fmla="*/ 5462123 h 6858000"/>
              <a:gd name="connsiteX484" fmla="*/ 2261598 w 7467600"/>
              <a:gd name="connsiteY484" fmla="*/ 5467998 h 6858000"/>
              <a:gd name="connsiteX485" fmla="*/ 2437177 w 7467600"/>
              <a:gd name="connsiteY485" fmla="*/ 5479608 h 6858000"/>
              <a:gd name="connsiteX486" fmla="*/ 2445247 w 7467600"/>
              <a:gd name="connsiteY486" fmla="*/ 5483476 h 6858000"/>
              <a:gd name="connsiteX487" fmla="*/ 2743626 w 7467600"/>
              <a:gd name="connsiteY487" fmla="*/ 5304819 h 6858000"/>
              <a:gd name="connsiteX488" fmla="*/ 3048102 w 7467600"/>
              <a:gd name="connsiteY488" fmla="*/ 5150595 h 6858000"/>
              <a:gd name="connsiteX489" fmla="*/ 1799414 w 7467600"/>
              <a:gd name="connsiteY489" fmla="*/ 4694732 h 6858000"/>
              <a:gd name="connsiteX490" fmla="*/ 1771735 w 7467600"/>
              <a:gd name="connsiteY490" fmla="*/ 4619929 h 6858000"/>
              <a:gd name="connsiteX491" fmla="*/ 3104273 w 7467600"/>
              <a:gd name="connsiteY491" fmla="*/ 5076159 h 6858000"/>
              <a:gd name="connsiteX492" fmla="*/ 3113245 w 7467600"/>
              <a:gd name="connsiteY492" fmla="*/ 5090705 h 6858000"/>
              <a:gd name="connsiteX493" fmla="*/ 3126294 w 7467600"/>
              <a:gd name="connsiteY493" fmla="*/ 5114400 h 6858000"/>
              <a:gd name="connsiteX494" fmla="*/ 3937433 w 7467600"/>
              <a:gd name="connsiteY494" fmla="*/ 4830473 h 6858000"/>
              <a:gd name="connsiteX495" fmla="*/ 3590475 w 7467600"/>
              <a:gd name="connsiteY495" fmla="*/ 4597974 h 6858000"/>
              <a:gd name="connsiteX496" fmla="*/ 3100264 w 7467600"/>
              <a:gd name="connsiteY496" fmla="*/ 4579845 h 6858000"/>
              <a:gd name="connsiteX497" fmla="*/ 2183576 w 7467600"/>
              <a:gd name="connsiteY497" fmla="*/ 4227150 h 6858000"/>
              <a:gd name="connsiteX498" fmla="*/ 2151029 w 7467600"/>
              <a:gd name="connsiteY498" fmla="*/ 4146947 h 6858000"/>
              <a:gd name="connsiteX499" fmla="*/ 3563434 w 7467600"/>
              <a:gd name="connsiteY499" fmla="*/ 4469115 h 6858000"/>
              <a:gd name="connsiteX500" fmla="*/ 3177952 w 7467600"/>
              <a:gd name="connsiteY500" fmla="*/ 3657386 h 6858000"/>
              <a:gd name="connsiteX501" fmla="*/ 3189263 w 7467600"/>
              <a:gd name="connsiteY501" fmla="*/ 3625726 h 6858000"/>
              <a:gd name="connsiteX502" fmla="*/ 3560912 w 7467600"/>
              <a:gd name="connsiteY502" fmla="*/ 4079863 h 6858000"/>
              <a:gd name="connsiteX503" fmla="*/ 3626636 w 7467600"/>
              <a:gd name="connsiteY503" fmla="*/ 4512230 h 6858000"/>
              <a:gd name="connsiteX504" fmla="*/ 3653088 w 7467600"/>
              <a:gd name="connsiteY504" fmla="*/ 4521417 h 6858000"/>
              <a:gd name="connsiteX505" fmla="*/ 3988128 w 7467600"/>
              <a:gd name="connsiteY505" fmla="*/ 4817267 h 6858000"/>
              <a:gd name="connsiteX506" fmla="*/ 4830582 w 7467600"/>
              <a:gd name="connsiteY506" fmla="*/ 4676000 h 6858000"/>
              <a:gd name="connsiteX507" fmla="*/ 4830100 w 7467600"/>
              <a:gd name="connsiteY507" fmla="*/ 4675554 h 6858000"/>
              <a:gd name="connsiteX508" fmla="*/ 4036318 w 7467600"/>
              <a:gd name="connsiteY508" fmla="*/ 4147013 h 6858000"/>
              <a:gd name="connsiteX509" fmla="*/ 3432098 w 7467600"/>
              <a:gd name="connsiteY509" fmla="*/ 3537312 h 6858000"/>
              <a:gd name="connsiteX510" fmla="*/ 3446761 w 7467600"/>
              <a:gd name="connsiteY510" fmla="*/ 3461278 h 6858000"/>
              <a:gd name="connsiteX511" fmla="*/ 4419733 w 7467600"/>
              <a:gd name="connsiteY511" fmla="*/ 3963555 h 6858000"/>
              <a:gd name="connsiteX512" fmla="*/ 4781371 w 7467600"/>
              <a:gd name="connsiteY512" fmla="*/ 4458604 h 6858000"/>
              <a:gd name="connsiteX513" fmla="*/ 4780440 w 7467600"/>
              <a:gd name="connsiteY513" fmla="*/ 4470290 h 6858000"/>
              <a:gd name="connsiteX514" fmla="*/ 4898954 w 7467600"/>
              <a:gd name="connsiteY514" fmla="*/ 4662092 h 6858000"/>
              <a:gd name="connsiteX515" fmla="*/ 4900699 w 7467600"/>
              <a:gd name="connsiteY515" fmla="*/ 4670867 h 6858000"/>
              <a:gd name="connsiteX516" fmla="*/ 5714511 w 7467600"/>
              <a:gd name="connsiteY516" fmla="*/ 4663483 h 6858000"/>
              <a:gd name="connsiteX517" fmla="*/ 5464793 w 7467600"/>
              <a:gd name="connsiteY517" fmla="*/ 4393556 h 6858000"/>
              <a:gd name="connsiteX518" fmla="*/ 5461897 w 7467600"/>
              <a:gd name="connsiteY518" fmla="*/ 4390879 h 6858000"/>
              <a:gd name="connsiteX519" fmla="*/ 4294126 w 7467600"/>
              <a:gd name="connsiteY519" fmla="*/ 3303048 h 6858000"/>
              <a:gd name="connsiteX520" fmla="*/ 4305321 w 7467600"/>
              <a:gd name="connsiteY520" fmla="*/ 3256953 h 6858000"/>
              <a:gd name="connsiteX521" fmla="*/ 4949299 w 7467600"/>
              <a:gd name="connsiteY521" fmla="*/ 3766336 h 6858000"/>
              <a:gd name="connsiteX522" fmla="*/ 5291452 w 7467600"/>
              <a:gd name="connsiteY522" fmla="*/ 4076801 h 6858000"/>
              <a:gd name="connsiteX523" fmla="*/ 5434998 w 7467600"/>
              <a:gd name="connsiteY523" fmla="*/ 4254100 h 6858000"/>
              <a:gd name="connsiteX524" fmla="*/ 5351015 w 7467600"/>
              <a:gd name="connsiteY524" fmla="*/ 3760989 h 6858000"/>
              <a:gd name="connsiteX525" fmla="*/ 5413780 w 7467600"/>
              <a:gd name="connsiteY525" fmla="*/ 2966265 h 6858000"/>
              <a:gd name="connsiteX526" fmla="*/ 5425627 w 7467600"/>
              <a:gd name="connsiteY526" fmla="*/ 2954192 h 6858000"/>
              <a:gd name="connsiteX527" fmla="*/ 6604735 w 7467600"/>
              <a:gd name="connsiteY527" fmla="*/ 2041381 h 6858000"/>
              <a:gd name="connsiteX528" fmla="*/ 7204487 w 7467600"/>
              <a:gd name="connsiteY528" fmla="*/ 2742112 h 6858000"/>
              <a:gd name="connsiteX529" fmla="*/ 7131592 w 7467600"/>
              <a:gd name="connsiteY529" fmla="*/ 2672096 h 6858000"/>
              <a:gd name="connsiteX530" fmla="*/ 6996344 w 7467600"/>
              <a:gd name="connsiteY530" fmla="*/ 2518310 h 6858000"/>
              <a:gd name="connsiteX531" fmla="*/ 6735495 w 7467600"/>
              <a:gd name="connsiteY531" fmla="*/ 2196890 h 6858000"/>
              <a:gd name="connsiteX532" fmla="*/ 6721901 w 7467600"/>
              <a:gd name="connsiteY532" fmla="*/ 2179274 h 6858000"/>
              <a:gd name="connsiteX533" fmla="*/ 6604735 w 7467600"/>
              <a:gd name="connsiteY533" fmla="*/ 2041381 h 6858000"/>
              <a:gd name="connsiteX534" fmla="*/ 6591670 w 7467600"/>
              <a:gd name="connsiteY534" fmla="*/ 1988277 h 6858000"/>
              <a:gd name="connsiteX535" fmla="*/ 6747349 w 7467600"/>
              <a:gd name="connsiteY535" fmla="*/ 2160069 h 6858000"/>
              <a:gd name="connsiteX536" fmla="*/ 6760943 w 7467600"/>
              <a:gd name="connsiteY536" fmla="*/ 2177686 h 6858000"/>
              <a:gd name="connsiteX537" fmla="*/ 7021065 w 7467600"/>
              <a:gd name="connsiteY537" fmla="*/ 2498102 h 6858000"/>
              <a:gd name="connsiteX538" fmla="*/ 7155223 w 7467600"/>
              <a:gd name="connsiteY538" fmla="*/ 2650386 h 6858000"/>
              <a:gd name="connsiteX539" fmla="*/ 7203167 w 7467600"/>
              <a:gd name="connsiteY539" fmla="*/ 2697288 h 6858000"/>
              <a:gd name="connsiteX540" fmla="*/ 6937703 w 7467600"/>
              <a:gd name="connsiteY540" fmla="*/ 2321981 h 6858000"/>
              <a:gd name="connsiteX541" fmla="*/ 6591670 w 7467600"/>
              <a:gd name="connsiteY541" fmla="*/ 1988277 h 6858000"/>
              <a:gd name="connsiteX542" fmla="*/ 5798671 w 7467600"/>
              <a:gd name="connsiteY542" fmla="*/ 1981601 h 6858000"/>
              <a:gd name="connsiteX543" fmla="*/ 5754709 w 7467600"/>
              <a:gd name="connsiteY543" fmla="*/ 2071454 h 6858000"/>
              <a:gd name="connsiteX544" fmla="*/ 5763044 w 7467600"/>
              <a:gd name="connsiteY544" fmla="*/ 2842206 h 6858000"/>
              <a:gd name="connsiteX545" fmla="*/ 5764974 w 7467600"/>
              <a:gd name="connsiteY545" fmla="*/ 2799609 h 6858000"/>
              <a:gd name="connsiteX546" fmla="*/ 5767665 w 7467600"/>
              <a:gd name="connsiteY546" fmla="*/ 2666409 h 6858000"/>
              <a:gd name="connsiteX547" fmla="*/ 5763055 w 7467600"/>
              <a:gd name="connsiteY547" fmla="*/ 2579705 h 6858000"/>
              <a:gd name="connsiteX548" fmla="*/ 5758079 w 7467600"/>
              <a:gd name="connsiteY548" fmla="*/ 2492508 h 6858000"/>
              <a:gd name="connsiteX549" fmla="*/ 5779325 w 7467600"/>
              <a:gd name="connsiteY549" fmla="*/ 2197069 h 6858000"/>
              <a:gd name="connsiteX550" fmla="*/ 5798671 w 7467600"/>
              <a:gd name="connsiteY550" fmla="*/ 1981601 h 6858000"/>
              <a:gd name="connsiteX551" fmla="*/ 5829202 w 7467600"/>
              <a:gd name="connsiteY551" fmla="*/ 1971679 h 6858000"/>
              <a:gd name="connsiteX552" fmla="*/ 5809558 w 7467600"/>
              <a:gd name="connsiteY552" fmla="*/ 2198043 h 6858000"/>
              <a:gd name="connsiteX553" fmla="*/ 5788653 w 7467600"/>
              <a:gd name="connsiteY553" fmla="*/ 2489430 h 6858000"/>
              <a:gd name="connsiteX554" fmla="*/ 5793439 w 7467600"/>
              <a:gd name="connsiteY554" fmla="*/ 2575235 h 6858000"/>
              <a:gd name="connsiteX555" fmla="*/ 5796837 w 7467600"/>
              <a:gd name="connsiteY555" fmla="*/ 2637633 h 6858000"/>
              <a:gd name="connsiteX556" fmla="*/ 5818614 w 7467600"/>
              <a:gd name="connsiteY556" fmla="*/ 2473055 h 6858000"/>
              <a:gd name="connsiteX557" fmla="*/ 5829202 w 7467600"/>
              <a:gd name="connsiteY557" fmla="*/ 1971679 h 6858000"/>
              <a:gd name="connsiteX558" fmla="*/ 5911389 w 7467600"/>
              <a:gd name="connsiteY558" fmla="*/ 1898371 h 6858000"/>
              <a:gd name="connsiteX559" fmla="*/ 6237627 w 7467600"/>
              <a:gd name="connsiteY559" fmla="*/ 2231921 h 6858000"/>
              <a:gd name="connsiteX560" fmla="*/ 5911389 w 7467600"/>
              <a:gd name="connsiteY560" fmla="*/ 1898371 h 6858000"/>
              <a:gd name="connsiteX561" fmla="*/ 6944437 w 7467600"/>
              <a:gd name="connsiteY561" fmla="*/ 1575402 h 6858000"/>
              <a:gd name="connsiteX562" fmla="*/ 6304730 w 7467600"/>
              <a:gd name="connsiteY562" fmla="*/ 1766654 h 6858000"/>
              <a:gd name="connsiteX563" fmla="*/ 6944437 w 7467600"/>
              <a:gd name="connsiteY563" fmla="*/ 1575402 h 6858000"/>
              <a:gd name="connsiteX564" fmla="*/ 7019523 w 7467600"/>
              <a:gd name="connsiteY564" fmla="*/ 1519450 h 6858000"/>
              <a:gd name="connsiteX565" fmla="*/ 6298091 w 7467600"/>
              <a:gd name="connsiteY565" fmla="*/ 1737122 h 6858000"/>
              <a:gd name="connsiteX566" fmla="*/ 7019523 w 7467600"/>
              <a:gd name="connsiteY566" fmla="*/ 1519450 h 6858000"/>
              <a:gd name="connsiteX567" fmla="*/ 2399523 w 7467600"/>
              <a:gd name="connsiteY567" fmla="*/ 1428234 h 6858000"/>
              <a:gd name="connsiteX568" fmla="*/ 2224982 w 7467600"/>
              <a:gd name="connsiteY568" fmla="*/ 1826201 h 6858000"/>
              <a:gd name="connsiteX569" fmla="*/ 2096099 w 7467600"/>
              <a:gd name="connsiteY569" fmla="*/ 2345900 h 6858000"/>
              <a:gd name="connsiteX570" fmla="*/ 2283317 w 7467600"/>
              <a:gd name="connsiteY570" fmla="*/ 1796925 h 6858000"/>
              <a:gd name="connsiteX571" fmla="*/ 2399523 w 7467600"/>
              <a:gd name="connsiteY571" fmla="*/ 1428234 h 6858000"/>
              <a:gd name="connsiteX572" fmla="*/ 2448558 w 7467600"/>
              <a:gd name="connsiteY572" fmla="*/ 1373435 h 6858000"/>
              <a:gd name="connsiteX573" fmla="*/ 2312521 w 7467600"/>
              <a:gd name="connsiteY573" fmla="*/ 1806140 h 6858000"/>
              <a:gd name="connsiteX574" fmla="*/ 2127533 w 7467600"/>
              <a:gd name="connsiteY574" fmla="*/ 2348380 h 6858000"/>
              <a:gd name="connsiteX575" fmla="*/ 2358080 w 7467600"/>
              <a:gd name="connsiteY575" fmla="*/ 1866134 h 6858000"/>
              <a:gd name="connsiteX576" fmla="*/ 2407436 w 7467600"/>
              <a:gd name="connsiteY576" fmla="*/ 1651070 h 6858000"/>
              <a:gd name="connsiteX577" fmla="*/ 2448558 w 7467600"/>
              <a:gd name="connsiteY577" fmla="*/ 1373435 h 6858000"/>
              <a:gd name="connsiteX578" fmla="*/ 278707 w 7467600"/>
              <a:gd name="connsiteY578" fmla="*/ 1352270 h 6858000"/>
              <a:gd name="connsiteX579" fmla="*/ 321570 w 7467600"/>
              <a:gd name="connsiteY579" fmla="*/ 1861610 h 6858000"/>
              <a:gd name="connsiteX580" fmla="*/ 294281 w 7467600"/>
              <a:gd name="connsiteY580" fmla="*/ 1440658 h 6858000"/>
              <a:gd name="connsiteX581" fmla="*/ 278707 w 7467600"/>
              <a:gd name="connsiteY581" fmla="*/ 1352270 h 6858000"/>
              <a:gd name="connsiteX582" fmla="*/ 1423821 w 7467600"/>
              <a:gd name="connsiteY582" fmla="*/ 1351958 h 6858000"/>
              <a:gd name="connsiteX583" fmla="*/ 1638521 w 7467600"/>
              <a:gd name="connsiteY583" fmla="*/ 1908470 h 6858000"/>
              <a:gd name="connsiteX584" fmla="*/ 1754199 w 7467600"/>
              <a:gd name="connsiteY584" fmla="*/ 2149284 h 6858000"/>
              <a:gd name="connsiteX585" fmla="*/ 1908359 w 7467600"/>
              <a:gd name="connsiteY585" fmla="*/ 2364988 h 6858000"/>
              <a:gd name="connsiteX586" fmla="*/ 1647661 w 7467600"/>
              <a:gd name="connsiteY586" fmla="*/ 1825945 h 6858000"/>
              <a:gd name="connsiteX587" fmla="*/ 1423821 w 7467600"/>
              <a:gd name="connsiteY587" fmla="*/ 1351958 h 6858000"/>
              <a:gd name="connsiteX588" fmla="*/ 1431890 w 7467600"/>
              <a:gd name="connsiteY588" fmla="*/ 1306475 h 6858000"/>
              <a:gd name="connsiteX589" fmla="*/ 1507597 w 7467600"/>
              <a:gd name="connsiteY589" fmla="*/ 1446132 h 6858000"/>
              <a:gd name="connsiteX590" fmla="*/ 1674586 w 7467600"/>
              <a:gd name="connsiteY590" fmla="*/ 1813832 h 6858000"/>
              <a:gd name="connsiteX591" fmla="*/ 1815950 w 7467600"/>
              <a:gd name="connsiteY591" fmla="*/ 2128564 h 6858000"/>
              <a:gd name="connsiteX592" fmla="*/ 1984242 w 7467600"/>
              <a:gd name="connsiteY592" fmla="*/ 2430829 h 6858000"/>
              <a:gd name="connsiteX593" fmla="*/ 2014023 w 7467600"/>
              <a:gd name="connsiteY593" fmla="*/ 2450995 h 6858000"/>
              <a:gd name="connsiteX594" fmla="*/ 1747337 w 7467600"/>
              <a:gd name="connsiteY594" fmla="*/ 1855264 h 6858000"/>
              <a:gd name="connsiteX595" fmla="*/ 1533749 w 7467600"/>
              <a:gd name="connsiteY595" fmla="*/ 1478656 h 6858000"/>
              <a:gd name="connsiteX596" fmla="*/ 1431890 w 7467600"/>
              <a:gd name="connsiteY596" fmla="*/ 1306475 h 6858000"/>
              <a:gd name="connsiteX597" fmla="*/ 5052692 w 7467600"/>
              <a:gd name="connsiteY597" fmla="*/ 1292994 h 6858000"/>
              <a:gd name="connsiteX598" fmla="*/ 5200661 w 7467600"/>
              <a:gd name="connsiteY598" fmla="*/ 1635186 h 6858000"/>
              <a:gd name="connsiteX599" fmla="*/ 5297138 w 7467600"/>
              <a:gd name="connsiteY599" fmla="*/ 1906351 h 6858000"/>
              <a:gd name="connsiteX600" fmla="*/ 5052692 w 7467600"/>
              <a:gd name="connsiteY600" fmla="*/ 1292994 h 6858000"/>
              <a:gd name="connsiteX601" fmla="*/ 5009948 w 7467600"/>
              <a:gd name="connsiteY601" fmla="*/ 1273619 h 6858000"/>
              <a:gd name="connsiteX602" fmla="*/ 5121777 w 7467600"/>
              <a:gd name="connsiteY602" fmla="*/ 1654213 h 6858000"/>
              <a:gd name="connsiteX603" fmla="*/ 5293545 w 7467600"/>
              <a:gd name="connsiteY603" fmla="*/ 2072247 h 6858000"/>
              <a:gd name="connsiteX604" fmla="*/ 5294042 w 7467600"/>
              <a:gd name="connsiteY604" fmla="*/ 2065019 h 6858000"/>
              <a:gd name="connsiteX605" fmla="*/ 5171936 w 7467600"/>
              <a:gd name="connsiteY605" fmla="*/ 1647613 h 6858000"/>
              <a:gd name="connsiteX606" fmla="*/ 5009948 w 7467600"/>
              <a:gd name="connsiteY606" fmla="*/ 1273619 h 6858000"/>
              <a:gd name="connsiteX607" fmla="*/ 655236 w 7467600"/>
              <a:gd name="connsiteY607" fmla="*/ 1268632 h 6858000"/>
              <a:gd name="connsiteX608" fmla="*/ 839521 w 7467600"/>
              <a:gd name="connsiteY608" fmla="*/ 1685315 h 6858000"/>
              <a:gd name="connsiteX609" fmla="*/ 1109416 w 7467600"/>
              <a:gd name="connsiteY609" fmla="*/ 2061663 h 6858000"/>
              <a:gd name="connsiteX610" fmla="*/ 1298300 w 7467600"/>
              <a:gd name="connsiteY610" fmla="*/ 2247742 h 6858000"/>
              <a:gd name="connsiteX611" fmla="*/ 1125871 w 7467600"/>
              <a:gd name="connsiteY611" fmla="*/ 1989513 h 6858000"/>
              <a:gd name="connsiteX612" fmla="*/ 981574 w 7467600"/>
              <a:gd name="connsiteY612" fmla="*/ 1783157 h 6858000"/>
              <a:gd name="connsiteX613" fmla="*/ 922198 w 7467600"/>
              <a:gd name="connsiteY613" fmla="*/ 1677437 h 6858000"/>
              <a:gd name="connsiteX614" fmla="*/ 869293 w 7467600"/>
              <a:gd name="connsiteY614" fmla="*/ 1583214 h 6858000"/>
              <a:gd name="connsiteX615" fmla="*/ 751431 w 7467600"/>
              <a:gd name="connsiteY615" fmla="*/ 1405731 h 6858000"/>
              <a:gd name="connsiteX616" fmla="*/ 655236 w 7467600"/>
              <a:gd name="connsiteY616" fmla="*/ 1268632 h 6858000"/>
              <a:gd name="connsiteX617" fmla="*/ 6516292 w 7467600"/>
              <a:gd name="connsiteY617" fmla="*/ 1263064 h 6858000"/>
              <a:gd name="connsiteX618" fmla="*/ 5736320 w 7467600"/>
              <a:gd name="connsiteY618" fmla="*/ 1501803 h 6858000"/>
              <a:gd name="connsiteX619" fmla="*/ 6516292 w 7467600"/>
              <a:gd name="connsiteY619" fmla="*/ 1263064 h 6858000"/>
              <a:gd name="connsiteX620" fmla="*/ 291466 w 7467600"/>
              <a:gd name="connsiteY620" fmla="*/ 1250369 h 6858000"/>
              <a:gd name="connsiteX621" fmla="*/ 323180 w 7467600"/>
              <a:gd name="connsiteY621" fmla="*/ 1435283 h 6858000"/>
              <a:gd name="connsiteX622" fmla="*/ 349381 w 7467600"/>
              <a:gd name="connsiteY622" fmla="*/ 1875041 h 6858000"/>
              <a:gd name="connsiteX623" fmla="*/ 374363 w 7467600"/>
              <a:gd name="connsiteY623" fmla="*/ 1506494 h 6858000"/>
              <a:gd name="connsiteX624" fmla="*/ 302168 w 7467600"/>
              <a:gd name="connsiteY624" fmla="*/ 1274495 h 6858000"/>
              <a:gd name="connsiteX625" fmla="*/ 291466 w 7467600"/>
              <a:gd name="connsiteY625" fmla="*/ 1250369 h 6858000"/>
              <a:gd name="connsiteX626" fmla="*/ 678222 w 7467600"/>
              <a:gd name="connsiteY626" fmla="*/ 1248670 h 6858000"/>
              <a:gd name="connsiteX627" fmla="*/ 775536 w 7467600"/>
              <a:gd name="connsiteY627" fmla="*/ 1388015 h 6858000"/>
              <a:gd name="connsiteX628" fmla="*/ 894529 w 7467600"/>
              <a:gd name="connsiteY628" fmla="*/ 1567739 h 6858000"/>
              <a:gd name="connsiteX629" fmla="*/ 948000 w 7467600"/>
              <a:gd name="connsiteY629" fmla="*/ 1663088 h 6858000"/>
              <a:gd name="connsiteX630" fmla="*/ 1006812 w 7467600"/>
              <a:gd name="connsiteY630" fmla="*/ 1767683 h 6858000"/>
              <a:gd name="connsiteX631" fmla="*/ 1149133 w 7467600"/>
              <a:gd name="connsiteY631" fmla="*/ 1971513 h 6858000"/>
              <a:gd name="connsiteX632" fmla="*/ 1333952 w 7467600"/>
              <a:gd name="connsiteY632" fmla="*/ 2251620 h 6858000"/>
              <a:gd name="connsiteX633" fmla="*/ 1337329 w 7467600"/>
              <a:gd name="connsiteY633" fmla="*/ 2258350 h 6858000"/>
              <a:gd name="connsiteX634" fmla="*/ 1014726 w 7467600"/>
              <a:gd name="connsiteY634" fmla="*/ 1615556 h 6858000"/>
              <a:gd name="connsiteX635" fmla="*/ 678222 w 7467600"/>
              <a:gd name="connsiteY635" fmla="*/ 1248670 h 6858000"/>
              <a:gd name="connsiteX636" fmla="*/ 6691602 w 7467600"/>
              <a:gd name="connsiteY636" fmla="*/ 1140573 h 6858000"/>
              <a:gd name="connsiteX637" fmla="*/ 6571100 w 7467600"/>
              <a:gd name="connsiteY637" fmla="*/ 1183662 h 6858000"/>
              <a:gd name="connsiteX638" fmla="*/ 6241687 w 7467600"/>
              <a:gd name="connsiteY638" fmla="*/ 1257600 h 6858000"/>
              <a:gd name="connsiteX639" fmla="*/ 5693009 w 7467600"/>
              <a:gd name="connsiteY639" fmla="*/ 1478256 h 6858000"/>
              <a:gd name="connsiteX640" fmla="*/ 6548420 w 7467600"/>
              <a:gd name="connsiteY640" fmla="*/ 1214599 h 6858000"/>
              <a:gd name="connsiteX641" fmla="*/ 6605473 w 7467600"/>
              <a:gd name="connsiteY641" fmla="*/ 1184686 h 6858000"/>
              <a:gd name="connsiteX642" fmla="*/ 6691602 w 7467600"/>
              <a:gd name="connsiteY642" fmla="*/ 1140573 h 6858000"/>
              <a:gd name="connsiteX643" fmla="*/ 4002475 w 7467600"/>
              <a:gd name="connsiteY643" fmla="*/ 1037802 h 6858000"/>
              <a:gd name="connsiteX644" fmla="*/ 4000324 w 7467600"/>
              <a:gd name="connsiteY644" fmla="*/ 1039362 h 6858000"/>
              <a:gd name="connsiteX645" fmla="*/ 4002862 w 7467600"/>
              <a:gd name="connsiteY645" fmla="*/ 1042866 h 6858000"/>
              <a:gd name="connsiteX646" fmla="*/ 4002475 w 7467600"/>
              <a:gd name="connsiteY646" fmla="*/ 1037802 h 6858000"/>
              <a:gd name="connsiteX647" fmla="*/ 506322 w 7467600"/>
              <a:gd name="connsiteY647" fmla="*/ 1020997 h 6858000"/>
              <a:gd name="connsiteX648" fmla="*/ 533068 w 7467600"/>
              <a:gd name="connsiteY648" fmla="*/ 1029409 h 6858000"/>
              <a:gd name="connsiteX649" fmla="*/ 1232525 w 7467600"/>
              <a:gd name="connsiteY649" fmla="*/ 1804675 h 6858000"/>
              <a:gd name="connsiteX650" fmla="*/ 1388858 w 7467600"/>
              <a:gd name="connsiteY650" fmla="*/ 2368011 h 6858000"/>
              <a:gd name="connsiteX651" fmla="*/ 1384098 w 7467600"/>
              <a:gd name="connsiteY651" fmla="*/ 2378125 h 6858000"/>
              <a:gd name="connsiteX652" fmla="*/ 1425393 w 7467600"/>
              <a:gd name="connsiteY652" fmla="*/ 2589124 h 6858000"/>
              <a:gd name="connsiteX653" fmla="*/ 1424001 w 7467600"/>
              <a:gd name="connsiteY653" fmla="*/ 2597541 h 6858000"/>
              <a:gd name="connsiteX654" fmla="*/ 2152729 w 7467600"/>
              <a:gd name="connsiteY654" fmla="*/ 2864487 h 6858000"/>
              <a:gd name="connsiteX655" fmla="*/ 2020609 w 7467600"/>
              <a:gd name="connsiteY655" fmla="*/ 2539671 h 6858000"/>
              <a:gd name="connsiteX656" fmla="*/ 2018920 w 7467600"/>
              <a:gd name="connsiteY656" fmla="*/ 2536309 h 6858000"/>
              <a:gd name="connsiteX657" fmla="*/ 1342441 w 7467600"/>
              <a:gd name="connsiteY657" fmla="*/ 1173017 h 6858000"/>
              <a:gd name="connsiteX658" fmla="*/ 1367925 w 7467600"/>
              <a:gd name="connsiteY658" fmla="*/ 1135648 h 6858000"/>
              <a:gd name="connsiteX659" fmla="*/ 1771401 w 7467600"/>
              <a:gd name="connsiteY659" fmla="*/ 1806673 h 6858000"/>
              <a:gd name="connsiteX660" fmla="*/ 1972385 w 7467600"/>
              <a:gd name="connsiteY660" fmla="*/ 2198735 h 6858000"/>
              <a:gd name="connsiteX661" fmla="*/ 2040892 w 7467600"/>
              <a:gd name="connsiteY661" fmla="*/ 2405205 h 6858000"/>
              <a:gd name="connsiteX662" fmla="*/ 2131689 w 7467600"/>
              <a:gd name="connsiteY662" fmla="*/ 1936926 h 6858000"/>
              <a:gd name="connsiteX663" fmla="*/ 2454820 w 7467600"/>
              <a:gd name="connsiteY663" fmla="*/ 1248808 h 6858000"/>
              <a:gd name="connsiteX664" fmla="*/ 2492512 w 7467600"/>
              <a:gd name="connsiteY664" fmla="*/ 1302920 h 6858000"/>
              <a:gd name="connsiteX665" fmla="*/ 2081216 w 7467600"/>
              <a:gd name="connsiteY665" fmla="*/ 2527513 h 6858000"/>
              <a:gd name="connsiteX666" fmla="*/ 2081211 w 7467600"/>
              <a:gd name="connsiteY666" fmla="*/ 2528916 h 6858000"/>
              <a:gd name="connsiteX667" fmla="*/ 2199067 w 7467600"/>
              <a:gd name="connsiteY667" fmla="*/ 2884061 h 6858000"/>
              <a:gd name="connsiteX668" fmla="*/ 3192586 w 7467600"/>
              <a:gd name="connsiteY668" fmla="*/ 3411496 h 6858000"/>
              <a:gd name="connsiteX669" fmla="*/ 3182620 w 7467600"/>
              <a:gd name="connsiteY669" fmla="*/ 3483279 h 6858000"/>
              <a:gd name="connsiteX670" fmla="*/ 2435119 w 7467600"/>
              <a:gd name="connsiteY670" fmla="*/ 3080173 h 6858000"/>
              <a:gd name="connsiteX671" fmla="*/ 2410152 w 7467600"/>
              <a:gd name="connsiteY671" fmla="*/ 3063751 h 6858000"/>
              <a:gd name="connsiteX672" fmla="*/ 2408099 w 7467600"/>
              <a:gd name="connsiteY672" fmla="*/ 3064403 h 6858000"/>
              <a:gd name="connsiteX673" fmla="*/ 2407218 w 7467600"/>
              <a:gd name="connsiteY673" fmla="*/ 3070324 h 6858000"/>
              <a:gd name="connsiteX674" fmla="*/ 2380138 w 7467600"/>
              <a:gd name="connsiteY674" fmla="*/ 3099341 h 6858000"/>
              <a:gd name="connsiteX675" fmla="*/ 1765923 w 7467600"/>
              <a:gd name="connsiteY675" fmla="*/ 3581043 h 6858000"/>
              <a:gd name="connsiteX676" fmla="*/ 1702258 w 7467600"/>
              <a:gd name="connsiteY676" fmla="*/ 3612286 h 6858000"/>
              <a:gd name="connsiteX677" fmla="*/ 1538370 w 7467600"/>
              <a:gd name="connsiteY677" fmla="*/ 3811804 h 6858000"/>
              <a:gd name="connsiteX678" fmla="*/ 542867 w 7467600"/>
              <a:gd name="connsiteY678" fmla="*/ 4944092 h 6858000"/>
              <a:gd name="connsiteX679" fmla="*/ 515800 w 7467600"/>
              <a:gd name="connsiteY679" fmla="*/ 4862180 h 6858000"/>
              <a:gd name="connsiteX680" fmla="*/ 909145 w 7467600"/>
              <a:gd name="connsiteY680" fmla="*/ 4199225 h 6858000"/>
              <a:gd name="connsiteX681" fmla="*/ 1214067 w 7467600"/>
              <a:gd name="connsiteY681" fmla="*/ 3908561 h 6858000"/>
              <a:gd name="connsiteX682" fmla="*/ 640967 w 7467600"/>
              <a:gd name="connsiteY682" fmla="*/ 4105601 h 6858000"/>
              <a:gd name="connsiteX683" fmla="*/ 112563 w 7467600"/>
              <a:gd name="connsiteY683" fmla="*/ 4396952 h 6858000"/>
              <a:gd name="connsiteX684" fmla="*/ 0 w 7467600"/>
              <a:gd name="connsiteY684" fmla="*/ 4466006 h 6858000"/>
              <a:gd name="connsiteX685" fmla="*/ 0 w 7467600"/>
              <a:gd name="connsiteY685" fmla="*/ 4233763 h 6858000"/>
              <a:gd name="connsiteX686" fmla="*/ 36881 w 7467600"/>
              <a:gd name="connsiteY686" fmla="*/ 4200118 h 6858000"/>
              <a:gd name="connsiteX687" fmla="*/ 910534 w 7467600"/>
              <a:gd name="connsiteY687" fmla="*/ 3629753 h 6858000"/>
              <a:gd name="connsiteX688" fmla="*/ 1578717 w 7467600"/>
              <a:gd name="connsiteY688" fmla="*/ 3575982 h 6858000"/>
              <a:gd name="connsiteX689" fmla="*/ 2338780 w 7467600"/>
              <a:gd name="connsiteY689" fmla="*/ 3033725 h 6858000"/>
              <a:gd name="connsiteX690" fmla="*/ 1807991 w 7467600"/>
              <a:gd name="connsiteY690" fmla="*/ 2807184 h 6858000"/>
              <a:gd name="connsiteX691" fmla="*/ 1416358 w 7467600"/>
              <a:gd name="connsiteY691" fmla="*/ 3112571 h 6858000"/>
              <a:gd name="connsiteX692" fmla="*/ 939066 w 7467600"/>
              <a:gd name="connsiteY692" fmla="*/ 3378798 h 6858000"/>
              <a:gd name="connsiteX693" fmla="*/ 115099 w 7467600"/>
              <a:gd name="connsiteY693" fmla="*/ 3607650 h 6858000"/>
              <a:gd name="connsiteX694" fmla="*/ 97284 w 7467600"/>
              <a:gd name="connsiteY694" fmla="*/ 3520393 h 6858000"/>
              <a:gd name="connsiteX695" fmla="*/ 922050 w 7467600"/>
              <a:gd name="connsiteY695" fmla="*/ 3074867 h 6858000"/>
              <a:gd name="connsiteX696" fmla="*/ 1405265 w 7467600"/>
              <a:gd name="connsiteY696" fmla="*/ 3016319 h 6858000"/>
              <a:gd name="connsiteX697" fmla="*/ 1407512 w 7467600"/>
              <a:gd name="connsiteY697" fmla="*/ 3018001 h 6858000"/>
              <a:gd name="connsiteX698" fmla="*/ 1726266 w 7467600"/>
              <a:gd name="connsiteY698" fmla="*/ 2777274 h 6858000"/>
              <a:gd name="connsiteX699" fmla="*/ 625390 w 7467600"/>
              <a:gd name="connsiteY699" fmla="*/ 2514541 h 6858000"/>
              <a:gd name="connsiteX700" fmla="*/ 619799 w 7467600"/>
              <a:gd name="connsiteY700" fmla="*/ 2527180 h 6858000"/>
              <a:gd name="connsiteX701" fmla="*/ 310030 w 7467600"/>
              <a:gd name="connsiteY701" fmla="*/ 2771818 h 6858000"/>
              <a:gd name="connsiteX702" fmla="*/ 173877 w 7467600"/>
              <a:gd name="connsiteY702" fmla="*/ 2937056 h 6858000"/>
              <a:gd name="connsiteX703" fmla="*/ 77889 w 7467600"/>
              <a:gd name="connsiteY703" fmla="*/ 3138440 h 6858000"/>
              <a:gd name="connsiteX704" fmla="*/ 0 w 7467600"/>
              <a:gd name="connsiteY704" fmla="*/ 3271395 h 6858000"/>
              <a:gd name="connsiteX705" fmla="*/ 0 w 7467600"/>
              <a:gd name="connsiteY705" fmla="*/ 3153002 h 6858000"/>
              <a:gd name="connsiteX706" fmla="*/ 2386 w 7467600"/>
              <a:gd name="connsiteY706" fmla="*/ 3149203 h 6858000"/>
              <a:gd name="connsiteX707" fmla="*/ 89753 w 7467600"/>
              <a:gd name="connsiteY707" fmla="*/ 2987702 h 6858000"/>
              <a:gd name="connsiteX708" fmla="*/ 76869 w 7467600"/>
              <a:gd name="connsiteY708" fmla="*/ 3005404 h 6858000"/>
              <a:gd name="connsiteX709" fmla="*/ 32049 w 7467600"/>
              <a:gd name="connsiteY709" fmla="*/ 3065814 h 6858000"/>
              <a:gd name="connsiteX710" fmla="*/ 0 w 7467600"/>
              <a:gd name="connsiteY710" fmla="*/ 3108744 h 6858000"/>
              <a:gd name="connsiteX711" fmla="*/ 0 w 7467600"/>
              <a:gd name="connsiteY711" fmla="*/ 3058059 h 6858000"/>
              <a:gd name="connsiteX712" fmla="*/ 7610 w 7467600"/>
              <a:gd name="connsiteY712" fmla="*/ 3047889 h 6858000"/>
              <a:gd name="connsiteX713" fmla="*/ 52419 w 7467600"/>
              <a:gd name="connsiteY713" fmla="*/ 2987479 h 6858000"/>
              <a:gd name="connsiteX714" fmla="*/ 59142 w 7467600"/>
              <a:gd name="connsiteY714" fmla="*/ 2978488 h 6858000"/>
              <a:gd name="connsiteX715" fmla="*/ 0 w 7467600"/>
              <a:gd name="connsiteY715" fmla="*/ 3015334 h 6858000"/>
              <a:gd name="connsiteX716" fmla="*/ 0 w 7467600"/>
              <a:gd name="connsiteY716" fmla="*/ 2914286 h 6858000"/>
              <a:gd name="connsiteX717" fmla="*/ 36383 w 7467600"/>
              <a:gd name="connsiteY717" fmla="*/ 2901128 h 6858000"/>
              <a:gd name="connsiteX718" fmla="*/ 156329 w 7467600"/>
              <a:gd name="connsiteY718" fmla="*/ 2840533 h 6858000"/>
              <a:gd name="connsiteX719" fmla="*/ 358355 w 7467600"/>
              <a:gd name="connsiteY719" fmla="*/ 2620471 h 6858000"/>
              <a:gd name="connsiteX720" fmla="*/ 510577 w 7467600"/>
              <a:gd name="connsiteY720" fmla="*/ 2501244 h 6858000"/>
              <a:gd name="connsiteX721" fmla="*/ 211967 w 7467600"/>
              <a:gd name="connsiteY721" fmla="*/ 2479171 h 6858000"/>
              <a:gd name="connsiteX722" fmla="*/ 0 w 7467600"/>
              <a:gd name="connsiteY722" fmla="*/ 2476398 h 6858000"/>
              <a:gd name="connsiteX723" fmla="*/ 0 w 7467600"/>
              <a:gd name="connsiteY723" fmla="*/ 2389189 h 6858000"/>
              <a:gd name="connsiteX724" fmla="*/ 103062 w 7467600"/>
              <a:gd name="connsiteY724" fmla="*/ 2389518 h 6858000"/>
              <a:gd name="connsiteX725" fmla="*/ 510734 w 7467600"/>
              <a:gd name="connsiteY725" fmla="*/ 2416201 h 6858000"/>
              <a:gd name="connsiteX726" fmla="*/ 279257 w 7467600"/>
              <a:gd name="connsiteY726" fmla="*/ 2092102 h 6858000"/>
              <a:gd name="connsiteX727" fmla="*/ 65265 w 7467600"/>
              <a:gd name="connsiteY727" fmla="*/ 2006049 h 6858000"/>
              <a:gd name="connsiteX728" fmla="*/ 0 w 7467600"/>
              <a:gd name="connsiteY728" fmla="*/ 1982532 h 6858000"/>
              <a:gd name="connsiteX729" fmla="*/ 0 w 7467600"/>
              <a:gd name="connsiteY729" fmla="*/ 1912789 h 6858000"/>
              <a:gd name="connsiteX730" fmla="*/ 97460 w 7467600"/>
              <a:gd name="connsiteY730" fmla="*/ 1953725 h 6858000"/>
              <a:gd name="connsiteX731" fmla="*/ 221272 w 7467600"/>
              <a:gd name="connsiteY731" fmla="*/ 1980766 h 6858000"/>
              <a:gd name="connsiteX732" fmla="*/ 116765 w 7467600"/>
              <a:gd name="connsiteY732" fmla="*/ 1911033 h 6858000"/>
              <a:gd name="connsiteX733" fmla="*/ 16405 w 7467600"/>
              <a:gd name="connsiteY733" fmla="*/ 1803412 h 6858000"/>
              <a:gd name="connsiteX734" fmla="*/ 0 w 7467600"/>
              <a:gd name="connsiteY734" fmla="*/ 1784777 h 6858000"/>
              <a:gd name="connsiteX735" fmla="*/ 0 w 7467600"/>
              <a:gd name="connsiteY735" fmla="*/ 1740082 h 6858000"/>
              <a:gd name="connsiteX736" fmla="*/ 39394 w 7467600"/>
              <a:gd name="connsiteY736" fmla="*/ 1784856 h 6858000"/>
              <a:gd name="connsiteX737" fmla="*/ 135813 w 7467600"/>
              <a:gd name="connsiteY737" fmla="*/ 1888838 h 6858000"/>
              <a:gd name="connsiteX738" fmla="*/ 242575 w 7467600"/>
              <a:gd name="connsiteY738" fmla="*/ 1958841 h 6858000"/>
              <a:gd name="connsiteX739" fmla="*/ 82197 w 7467600"/>
              <a:gd name="connsiteY739" fmla="*/ 1754826 h 6858000"/>
              <a:gd name="connsiteX740" fmla="*/ 0 w 7467600"/>
              <a:gd name="connsiteY740" fmla="*/ 1679650 h 6858000"/>
              <a:gd name="connsiteX741" fmla="*/ 0 w 7467600"/>
              <a:gd name="connsiteY741" fmla="*/ 1602463 h 6858000"/>
              <a:gd name="connsiteX742" fmla="*/ 84689 w 7467600"/>
              <a:gd name="connsiteY742" fmla="*/ 1677442 h 6858000"/>
              <a:gd name="connsiteX743" fmla="*/ 298437 w 7467600"/>
              <a:gd name="connsiteY743" fmla="*/ 1968019 h 6858000"/>
              <a:gd name="connsiteX744" fmla="*/ 227269 w 7467600"/>
              <a:gd name="connsiteY744" fmla="*/ 1114064 h 6858000"/>
              <a:gd name="connsiteX745" fmla="*/ 248003 w 7467600"/>
              <a:gd name="connsiteY745" fmla="*/ 1089613 h 6858000"/>
              <a:gd name="connsiteX746" fmla="*/ 427020 w 7467600"/>
              <a:gd name="connsiteY746" fmla="*/ 1619803 h 6858000"/>
              <a:gd name="connsiteX747" fmla="*/ 340345 w 7467600"/>
              <a:gd name="connsiteY747" fmla="*/ 2027739 h 6858000"/>
              <a:gd name="connsiteX748" fmla="*/ 360865 w 7467600"/>
              <a:gd name="connsiteY748" fmla="*/ 2044827 h 6858000"/>
              <a:gd name="connsiteX749" fmla="*/ 560414 w 7467600"/>
              <a:gd name="connsiteY749" fmla="*/ 2421457 h 6858000"/>
              <a:gd name="connsiteX750" fmla="*/ 1359703 w 7467600"/>
              <a:gd name="connsiteY750" fmla="*/ 2578554 h 6858000"/>
              <a:gd name="connsiteX751" fmla="*/ 1359422 w 7467600"/>
              <a:gd name="connsiteY751" fmla="*/ 2577994 h 6858000"/>
              <a:gd name="connsiteX752" fmla="*/ 828701 w 7467600"/>
              <a:gd name="connsiteY752" fmla="*/ 1839520 h 6858000"/>
              <a:gd name="connsiteX753" fmla="*/ 494427 w 7467600"/>
              <a:gd name="connsiteY753" fmla="*/ 1092333 h 6858000"/>
              <a:gd name="connsiteX754" fmla="*/ 506322 w 7467600"/>
              <a:gd name="connsiteY754" fmla="*/ 1020997 h 6858000"/>
              <a:gd name="connsiteX755" fmla="*/ 4570198 w 7467600"/>
              <a:gd name="connsiteY755" fmla="*/ 978081 h 6858000"/>
              <a:gd name="connsiteX756" fmla="*/ 4523691 w 7467600"/>
              <a:gd name="connsiteY756" fmla="*/ 1127776 h 6858000"/>
              <a:gd name="connsiteX757" fmla="*/ 4509875 w 7467600"/>
              <a:gd name="connsiteY757" fmla="*/ 1167552 h 6858000"/>
              <a:gd name="connsiteX758" fmla="*/ 4478168 w 7467600"/>
              <a:gd name="connsiteY758" fmla="*/ 1260735 h 6858000"/>
              <a:gd name="connsiteX759" fmla="*/ 4409309 w 7467600"/>
              <a:gd name="connsiteY759" fmla="*/ 1666996 h 6858000"/>
              <a:gd name="connsiteX760" fmla="*/ 4370031 w 7467600"/>
              <a:gd name="connsiteY760" fmla="*/ 1955666 h 6858000"/>
              <a:gd name="connsiteX761" fmla="*/ 4570198 w 7467600"/>
              <a:gd name="connsiteY761" fmla="*/ 978081 h 6858000"/>
              <a:gd name="connsiteX762" fmla="*/ 4557898 w 7467600"/>
              <a:gd name="connsiteY762" fmla="*/ 900011 h 6858000"/>
              <a:gd name="connsiteX763" fmla="*/ 4344840 w 7467600"/>
              <a:gd name="connsiteY763" fmla="*/ 1922038 h 6858000"/>
              <a:gd name="connsiteX764" fmla="*/ 4378710 w 7467600"/>
              <a:gd name="connsiteY764" fmla="*/ 1665516 h 6858000"/>
              <a:gd name="connsiteX765" fmla="*/ 4448798 w 7467600"/>
              <a:gd name="connsiteY765" fmla="*/ 1253024 h 6858000"/>
              <a:gd name="connsiteX766" fmla="*/ 4480315 w 7467600"/>
              <a:gd name="connsiteY766" fmla="*/ 1158454 h 6858000"/>
              <a:gd name="connsiteX767" fmla="*/ 4494133 w 7467600"/>
              <a:gd name="connsiteY767" fmla="*/ 1118676 h 6858000"/>
              <a:gd name="connsiteX768" fmla="*/ 4557898 w 7467600"/>
              <a:gd name="connsiteY768" fmla="*/ 900011 h 6858000"/>
              <a:gd name="connsiteX769" fmla="*/ 5870151 w 7467600"/>
              <a:gd name="connsiteY769" fmla="*/ 898890 h 6858000"/>
              <a:gd name="connsiteX770" fmla="*/ 5861335 w 7467600"/>
              <a:gd name="connsiteY770" fmla="*/ 899177 h 6858000"/>
              <a:gd name="connsiteX771" fmla="*/ 5843702 w 7467600"/>
              <a:gd name="connsiteY771" fmla="*/ 899748 h 6858000"/>
              <a:gd name="connsiteX772" fmla="*/ 5651107 w 7467600"/>
              <a:gd name="connsiteY772" fmla="*/ 920306 h 6858000"/>
              <a:gd name="connsiteX773" fmla="*/ 5459407 w 7467600"/>
              <a:gd name="connsiteY773" fmla="*/ 940975 h 6858000"/>
              <a:gd name="connsiteX774" fmla="*/ 5374846 w 7467600"/>
              <a:gd name="connsiteY774" fmla="*/ 941988 h 6858000"/>
              <a:gd name="connsiteX775" fmla="*/ 5256105 w 7467600"/>
              <a:gd name="connsiteY775" fmla="*/ 945632 h 6858000"/>
              <a:gd name="connsiteX776" fmla="*/ 5107071 w 7467600"/>
              <a:gd name="connsiteY776" fmla="*/ 969720 h 6858000"/>
              <a:gd name="connsiteX777" fmla="*/ 4998681 w 7467600"/>
              <a:gd name="connsiteY777" fmla="*/ 988771 h 6858000"/>
              <a:gd name="connsiteX778" fmla="*/ 5870151 w 7467600"/>
              <a:gd name="connsiteY778" fmla="*/ 898890 h 6858000"/>
              <a:gd name="connsiteX779" fmla="*/ 5504425 w 7467600"/>
              <a:gd name="connsiteY779" fmla="*/ 848067 h 6858000"/>
              <a:gd name="connsiteX780" fmla="*/ 4968849 w 7467600"/>
              <a:gd name="connsiteY780" fmla="*/ 962318 h 6858000"/>
              <a:gd name="connsiteX781" fmla="*/ 5104039 w 7467600"/>
              <a:gd name="connsiteY781" fmla="*/ 940634 h 6858000"/>
              <a:gd name="connsiteX782" fmla="*/ 5256311 w 7467600"/>
              <a:gd name="connsiteY782" fmla="*/ 916490 h 6858000"/>
              <a:gd name="connsiteX783" fmla="*/ 5377381 w 7467600"/>
              <a:gd name="connsiteY783" fmla="*/ 912671 h 6858000"/>
              <a:gd name="connsiteX784" fmla="*/ 5460148 w 7467600"/>
              <a:gd name="connsiteY784" fmla="*/ 911442 h 6858000"/>
              <a:gd name="connsiteX785" fmla="*/ 5648971 w 7467600"/>
              <a:gd name="connsiteY785" fmla="*/ 891331 h 6858000"/>
              <a:gd name="connsiteX786" fmla="*/ 5844807 w 7467600"/>
              <a:gd name="connsiteY786" fmla="*/ 870718 h 6858000"/>
              <a:gd name="connsiteX787" fmla="*/ 5862975 w 7467600"/>
              <a:gd name="connsiteY787" fmla="*/ 869756 h 6858000"/>
              <a:gd name="connsiteX788" fmla="*/ 5920887 w 7467600"/>
              <a:gd name="connsiteY788" fmla="*/ 865929 h 6858000"/>
              <a:gd name="connsiteX789" fmla="*/ 5504425 w 7467600"/>
              <a:gd name="connsiteY789" fmla="*/ 848067 h 6858000"/>
              <a:gd name="connsiteX790" fmla="*/ 3607114 w 7467600"/>
              <a:gd name="connsiteY790" fmla="*/ 467441 h 6858000"/>
              <a:gd name="connsiteX791" fmla="*/ 3296242 w 7467600"/>
              <a:gd name="connsiteY791" fmla="*/ 807991 h 6858000"/>
              <a:gd name="connsiteX792" fmla="*/ 3174674 w 7467600"/>
              <a:gd name="connsiteY792" fmla="*/ 919759 h 6858000"/>
              <a:gd name="connsiteX793" fmla="*/ 3042978 w 7467600"/>
              <a:gd name="connsiteY793" fmla="*/ 1054894 h 6858000"/>
              <a:gd name="connsiteX794" fmla="*/ 2968914 w 7467600"/>
              <a:gd name="connsiteY794" fmla="*/ 1133756 h 6858000"/>
              <a:gd name="connsiteX795" fmla="*/ 3103823 w 7467600"/>
              <a:gd name="connsiteY795" fmla="*/ 1026814 h 6858000"/>
              <a:gd name="connsiteX796" fmla="*/ 3607114 w 7467600"/>
              <a:gd name="connsiteY796" fmla="*/ 467441 h 6858000"/>
              <a:gd name="connsiteX797" fmla="*/ 3744487 w 7467600"/>
              <a:gd name="connsiteY797" fmla="*/ 383136 h 6858000"/>
              <a:gd name="connsiteX798" fmla="*/ 3970213 w 7467600"/>
              <a:gd name="connsiteY798" fmla="*/ 995559 h 6858000"/>
              <a:gd name="connsiteX799" fmla="*/ 3744487 w 7467600"/>
              <a:gd name="connsiteY799" fmla="*/ 383136 h 6858000"/>
              <a:gd name="connsiteX800" fmla="*/ 3624562 w 7467600"/>
              <a:gd name="connsiteY800" fmla="*/ 367041 h 6858000"/>
              <a:gd name="connsiteX801" fmla="*/ 3489712 w 7467600"/>
              <a:gd name="connsiteY801" fmla="*/ 485386 h 6858000"/>
              <a:gd name="connsiteX802" fmla="*/ 3182994 w 7467600"/>
              <a:gd name="connsiteY802" fmla="*/ 828265 h 6858000"/>
              <a:gd name="connsiteX803" fmla="*/ 2892114 w 7467600"/>
              <a:gd name="connsiteY803" fmla="*/ 1172635 h 6858000"/>
              <a:gd name="connsiteX804" fmla="*/ 3021459 w 7467600"/>
              <a:gd name="connsiteY804" fmla="*/ 1035385 h 6858000"/>
              <a:gd name="connsiteX805" fmla="*/ 3153873 w 7467600"/>
              <a:gd name="connsiteY805" fmla="*/ 898971 h 6858000"/>
              <a:gd name="connsiteX806" fmla="*/ 3276511 w 7467600"/>
              <a:gd name="connsiteY806" fmla="*/ 786423 h 6858000"/>
              <a:gd name="connsiteX807" fmla="*/ 3584154 w 7467600"/>
              <a:gd name="connsiteY807" fmla="*/ 448218 h 6858000"/>
              <a:gd name="connsiteX808" fmla="*/ 3624562 w 7467600"/>
              <a:gd name="connsiteY808" fmla="*/ 367041 h 6858000"/>
              <a:gd name="connsiteX809" fmla="*/ 3766672 w 7467600"/>
              <a:gd name="connsiteY809" fmla="*/ 359429 h 6858000"/>
              <a:gd name="connsiteX810" fmla="*/ 3996338 w 7467600"/>
              <a:gd name="connsiteY810" fmla="*/ 968237 h 6858000"/>
              <a:gd name="connsiteX811" fmla="*/ 3766672 w 7467600"/>
              <a:gd name="connsiteY811" fmla="*/ 359429 h 6858000"/>
              <a:gd name="connsiteX812" fmla="*/ 5805386 w 7467600"/>
              <a:gd name="connsiteY812" fmla="*/ 239240 h 6858000"/>
              <a:gd name="connsiteX813" fmla="*/ 5736947 w 7467600"/>
              <a:gd name="connsiteY813" fmla="*/ 261367 h 6858000"/>
              <a:gd name="connsiteX814" fmla="*/ 5427012 w 7467600"/>
              <a:gd name="connsiteY814" fmla="*/ 311272 h 6858000"/>
              <a:gd name="connsiteX815" fmla="*/ 5147818 w 7467600"/>
              <a:gd name="connsiteY815" fmla="*/ 322112 h 6858000"/>
              <a:gd name="connsiteX816" fmla="*/ 5060854 w 7467600"/>
              <a:gd name="connsiteY816" fmla="*/ 311882 h 6858000"/>
              <a:gd name="connsiteX817" fmla="*/ 4945989 w 7467600"/>
              <a:gd name="connsiteY817" fmla="*/ 300516 h 6858000"/>
              <a:gd name="connsiteX818" fmla="*/ 5410479 w 7467600"/>
              <a:gd name="connsiteY818" fmla="*/ 348434 h 6858000"/>
              <a:gd name="connsiteX819" fmla="*/ 5805386 w 7467600"/>
              <a:gd name="connsiteY819" fmla="*/ 239240 h 6858000"/>
              <a:gd name="connsiteX820" fmla="*/ 5905192 w 7467600"/>
              <a:gd name="connsiteY820" fmla="*/ 163079 h 6858000"/>
              <a:gd name="connsiteX821" fmla="*/ 5865655 w 7467600"/>
              <a:gd name="connsiteY821" fmla="*/ 171901 h 6858000"/>
              <a:gd name="connsiteX822" fmla="*/ 5259740 w 7467600"/>
              <a:gd name="connsiteY822" fmla="*/ 257013 h 6858000"/>
              <a:gd name="connsiteX823" fmla="*/ 5208466 w 7467600"/>
              <a:gd name="connsiteY823" fmla="*/ 257550 h 6858000"/>
              <a:gd name="connsiteX824" fmla="*/ 4980204 w 7467600"/>
              <a:gd name="connsiteY824" fmla="*/ 271903 h 6858000"/>
              <a:gd name="connsiteX825" fmla="*/ 5068068 w 7467600"/>
              <a:gd name="connsiteY825" fmla="*/ 282244 h 6858000"/>
              <a:gd name="connsiteX826" fmla="*/ 5153231 w 7467600"/>
              <a:gd name="connsiteY826" fmla="*/ 292240 h 6858000"/>
              <a:gd name="connsiteX827" fmla="*/ 5426491 w 7467600"/>
              <a:gd name="connsiteY827" fmla="*/ 281128 h 6858000"/>
              <a:gd name="connsiteX828" fmla="*/ 5731212 w 7467600"/>
              <a:gd name="connsiteY828" fmla="*/ 231951 h 6858000"/>
              <a:gd name="connsiteX829" fmla="*/ 5905192 w 7467600"/>
              <a:gd name="connsiteY829" fmla="*/ 163079 h 6858000"/>
              <a:gd name="connsiteX830" fmla="*/ 5944437 w 7467600"/>
              <a:gd name="connsiteY830" fmla="*/ 113829 h 6858000"/>
              <a:gd name="connsiteX831" fmla="*/ 5825032 w 7467600"/>
              <a:gd name="connsiteY831" fmla="*/ 146405 h 6858000"/>
              <a:gd name="connsiteX832" fmla="*/ 4955599 w 7467600"/>
              <a:gd name="connsiteY832" fmla="*/ 247008 h 6858000"/>
              <a:gd name="connsiteX833" fmla="*/ 5210104 w 7467600"/>
              <a:gd name="connsiteY833" fmla="*/ 228123 h 6858000"/>
              <a:gd name="connsiteX834" fmla="*/ 5261015 w 7467600"/>
              <a:gd name="connsiteY834" fmla="*/ 227087 h 6858000"/>
              <a:gd name="connsiteX835" fmla="*/ 5861181 w 7467600"/>
              <a:gd name="connsiteY835" fmla="*/ 143093 h 6858000"/>
              <a:gd name="connsiteX836" fmla="*/ 5961252 w 7467600"/>
              <a:gd name="connsiteY836" fmla="*/ 114820 h 6858000"/>
              <a:gd name="connsiteX837" fmla="*/ 5944437 w 7467600"/>
              <a:gd name="connsiteY837" fmla="*/ 113829 h 6858000"/>
              <a:gd name="connsiteX838" fmla="*/ 3882765 w 7467600"/>
              <a:gd name="connsiteY838" fmla="*/ 0 h 6858000"/>
              <a:gd name="connsiteX839" fmla="*/ 3995099 w 7467600"/>
              <a:gd name="connsiteY839" fmla="*/ 0 h 6858000"/>
              <a:gd name="connsiteX840" fmla="*/ 4163818 w 7467600"/>
              <a:gd name="connsiteY840" fmla="*/ 234104 h 6858000"/>
              <a:gd name="connsiteX841" fmla="*/ 4172099 w 7467600"/>
              <a:gd name="connsiteY841" fmla="*/ 234207 h 6858000"/>
              <a:gd name="connsiteX842" fmla="*/ 4784282 w 7467600"/>
              <a:gd name="connsiteY842" fmla="*/ 276561 h 6858000"/>
              <a:gd name="connsiteX843" fmla="*/ 4801687 w 7467600"/>
              <a:gd name="connsiteY843" fmla="*/ 267764 h 6858000"/>
              <a:gd name="connsiteX844" fmla="*/ 6082788 w 7467600"/>
              <a:gd name="connsiteY844" fmla="*/ 64119 h 6858000"/>
              <a:gd name="connsiteX845" fmla="*/ 6099442 w 7467600"/>
              <a:gd name="connsiteY845" fmla="*/ 82568 h 6858000"/>
              <a:gd name="connsiteX846" fmla="*/ 4804137 w 7467600"/>
              <a:gd name="connsiteY846" fmla="*/ 320931 h 6858000"/>
              <a:gd name="connsiteX847" fmla="*/ 4227047 w 7467600"/>
              <a:gd name="connsiteY847" fmla="*/ 313415 h 6858000"/>
              <a:gd name="connsiteX848" fmla="*/ 4346041 w 7467600"/>
              <a:gd name="connsiteY848" fmla="*/ 456086 h 6858000"/>
              <a:gd name="connsiteX849" fmla="*/ 4870967 w 7467600"/>
              <a:gd name="connsiteY849" fmla="*/ 963061 h 6858000"/>
              <a:gd name="connsiteX850" fmla="*/ 4889647 w 7467600"/>
              <a:gd name="connsiteY850" fmla="*/ 957147 h 6858000"/>
              <a:gd name="connsiteX851" fmla="*/ 5422504 w 7467600"/>
              <a:gd name="connsiteY851" fmla="*/ 805191 h 6858000"/>
              <a:gd name="connsiteX852" fmla="*/ 6087656 w 7467600"/>
              <a:gd name="connsiteY852" fmla="*/ 826703 h 6858000"/>
              <a:gd name="connsiteX853" fmla="*/ 6058717 w 7467600"/>
              <a:gd name="connsiteY853" fmla="*/ 865992 h 6858000"/>
              <a:gd name="connsiteX854" fmla="*/ 4974153 w 7467600"/>
              <a:gd name="connsiteY854" fmla="*/ 1045456 h 6858000"/>
              <a:gd name="connsiteX855" fmla="*/ 5627835 w 7467600"/>
              <a:gd name="connsiteY855" fmla="*/ 1472077 h 6858000"/>
              <a:gd name="connsiteX856" fmla="*/ 5629817 w 7467600"/>
              <a:gd name="connsiteY856" fmla="*/ 1471412 h 6858000"/>
              <a:gd name="connsiteX857" fmla="*/ 5634124 w 7467600"/>
              <a:gd name="connsiteY857" fmla="*/ 1470572 h 6858000"/>
              <a:gd name="connsiteX858" fmla="*/ 5755832 w 7467600"/>
              <a:gd name="connsiteY858" fmla="*/ 1383886 h 6858000"/>
              <a:gd name="connsiteX859" fmla="*/ 6014186 w 7467600"/>
              <a:gd name="connsiteY859" fmla="*/ 1279799 h 6858000"/>
              <a:gd name="connsiteX860" fmla="*/ 6901619 w 7467600"/>
              <a:gd name="connsiteY860" fmla="*/ 1047874 h 6858000"/>
              <a:gd name="connsiteX861" fmla="*/ 6931566 w 7467600"/>
              <a:gd name="connsiteY861" fmla="*/ 1062034 h 6858000"/>
              <a:gd name="connsiteX862" fmla="*/ 5790982 w 7467600"/>
              <a:gd name="connsiteY862" fmla="*/ 1561380 h 6858000"/>
              <a:gd name="connsiteX863" fmla="*/ 6188971 w 7467600"/>
              <a:gd name="connsiteY863" fmla="*/ 1755168 h 6858000"/>
              <a:gd name="connsiteX864" fmla="*/ 6202446 w 7467600"/>
              <a:gd name="connsiteY864" fmla="*/ 1752268 h 6858000"/>
              <a:gd name="connsiteX865" fmla="*/ 7179560 w 7467600"/>
              <a:gd name="connsiteY865" fmla="*/ 1467551 h 6858000"/>
              <a:gd name="connsiteX866" fmla="*/ 7158730 w 7467600"/>
              <a:gd name="connsiteY866" fmla="*/ 1507835 h 6858000"/>
              <a:gd name="connsiteX867" fmla="*/ 6326959 w 7467600"/>
              <a:gd name="connsiteY867" fmla="*/ 1817686 h 6858000"/>
              <a:gd name="connsiteX868" fmla="*/ 6537433 w 7467600"/>
              <a:gd name="connsiteY868" fmla="*/ 1907790 h 6858000"/>
              <a:gd name="connsiteX869" fmla="*/ 6550221 w 7467600"/>
              <a:gd name="connsiteY869" fmla="*/ 1910729 h 6858000"/>
              <a:gd name="connsiteX870" fmla="*/ 6964438 w 7467600"/>
              <a:gd name="connsiteY870" fmla="*/ 2209505 h 6858000"/>
              <a:gd name="connsiteX871" fmla="*/ 7367862 w 7467600"/>
              <a:gd name="connsiteY871" fmla="*/ 2806833 h 6858000"/>
              <a:gd name="connsiteX872" fmla="*/ 7364329 w 7467600"/>
              <a:gd name="connsiteY872" fmla="*/ 2826907 h 6858000"/>
              <a:gd name="connsiteX873" fmla="*/ 7290545 w 7467600"/>
              <a:gd name="connsiteY873" fmla="*/ 2850663 h 6858000"/>
              <a:gd name="connsiteX874" fmla="*/ 6472036 w 7467600"/>
              <a:gd name="connsiteY874" fmla="*/ 1959003 h 6858000"/>
              <a:gd name="connsiteX875" fmla="*/ 5792897 w 7467600"/>
              <a:gd name="connsiteY875" fmla="*/ 1647747 h 6858000"/>
              <a:gd name="connsiteX876" fmla="*/ 5842751 w 7467600"/>
              <a:gd name="connsiteY876" fmla="*/ 1816112 h 6858000"/>
              <a:gd name="connsiteX877" fmla="*/ 5847424 w 7467600"/>
              <a:gd name="connsiteY877" fmla="*/ 1815776 h 6858000"/>
              <a:gd name="connsiteX878" fmla="*/ 6399821 w 7467600"/>
              <a:gd name="connsiteY878" fmla="*/ 2344799 h 6858000"/>
              <a:gd name="connsiteX879" fmla="*/ 6323232 w 7467600"/>
              <a:gd name="connsiteY879" fmla="*/ 2389634 h 6858000"/>
              <a:gd name="connsiteX880" fmla="*/ 5942958 w 7467600"/>
              <a:gd name="connsiteY880" fmla="*/ 2077708 h 6858000"/>
              <a:gd name="connsiteX881" fmla="*/ 5921559 w 7467600"/>
              <a:gd name="connsiteY881" fmla="*/ 2378596 h 6858000"/>
              <a:gd name="connsiteX882" fmla="*/ 5817651 w 7467600"/>
              <a:gd name="connsiteY882" fmla="*/ 3023919 h 6858000"/>
              <a:gd name="connsiteX883" fmla="*/ 5729634 w 7467600"/>
              <a:gd name="connsiteY883" fmla="*/ 3051849 h 6858000"/>
              <a:gd name="connsiteX884" fmla="*/ 5611018 w 7467600"/>
              <a:gd name="connsiteY884" fmla="*/ 2316769 h 6858000"/>
              <a:gd name="connsiteX885" fmla="*/ 5687608 w 7467600"/>
              <a:gd name="connsiteY885" fmla="*/ 2039972 h 6858000"/>
              <a:gd name="connsiteX886" fmla="*/ 5657554 w 7467600"/>
              <a:gd name="connsiteY886" fmla="*/ 1576445 h 6858000"/>
              <a:gd name="connsiteX887" fmla="*/ 5150475 w 7467600"/>
              <a:gd name="connsiteY887" fmla="*/ 1274012 h 6858000"/>
              <a:gd name="connsiteX888" fmla="*/ 5349142 w 7467600"/>
              <a:gd name="connsiteY888" fmla="*/ 2204405 h 6858000"/>
              <a:gd name="connsiteX889" fmla="*/ 5262214 w 7467600"/>
              <a:gd name="connsiteY889" fmla="*/ 2233836 h 6858000"/>
              <a:gd name="connsiteX890" fmla="*/ 4981539 w 7467600"/>
              <a:gd name="connsiteY890" fmla="*/ 1542201 h 6858000"/>
              <a:gd name="connsiteX891" fmla="*/ 4958461 w 7467600"/>
              <a:gd name="connsiteY891" fmla="*/ 1136957 h 6858000"/>
              <a:gd name="connsiteX892" fmla="*/ 4655015 w 7467600"/>
              <a:gd name="connsiteY892" fmla="*/ 891426 h 6858000"/>
              <a:gd name="connsiteX893" fmla="*/ 4348002 w 7467600"/>
              <a:gd name="connsiteY893" fmla="*/ 2205895 h 6858000"/>
              <a:gd name="connsiteX894" fmla="*/ 4262250 w 7467600"/>
              <a:gd name="connsiteY894" fmla="*/ 2219972 h 6858000"/>
              <a:gd name="connsiteX895" fmla="*/ 4550611 w 7467600"/>
              <a:gd name="connsiteY895" fmla="*/ 817540 h 6858000"/>
              <a:gd name="connsiteX896" fmla="*/ 4564418 w 7467600"/>
              <a:gd name="connsiteY896" fmla="*/ 808293 h 6858000"/>
              <a:gd name="connsiteX897" fmla="*/ 4266388 w 7467600"/>
              <a:gd name="connsiteY897" fmla="*/ 500083 h 6858000"/>
              <a:gd name="connsiteX898" fmla="*/ 4032842 w 7467600"/>
              <a:gd name="connsiteY898" fmla="*/ 211809 h 6858000"/>
              <a:gd name="connsiteX899" fmla="*/ 3882765 w 7467600"/>
              <a:gd name="connsiteY899" fmla="*/ 0 h 6858000"/>
              <a:gd name="connsiteX900" fmla="*/ 3721337 w 7467600"/>
              <a:gd name="connsiteY900" fmla="*/ 0 h 6858000"/>
              <a:gd name="connsiteX901" fmla="*/ 3797544 w 7467600"/>
              <a:gd name="connsiteY901" fmla="*/ 0 h 6858000"/>
              <a:gd name="connsiteX902" fmla="*/ 3775734 w 7467600"/>
              <a:gd name="connsiteY902" fmla="*/ 95131 h 6858000"/>
              <a:gd name="connsiteX903" fmla="*/ 3724807 w 7467600"/>
              <a:gd name="connsiteY903" fmla="*/ 272257 h 6858000"/>
              <a:gd name="connsiteX904" fmla="*/ 3726844 w 7467600"/>
              <a:gd name="connsiteY904" fmla="*/ 282988 h 6858000"/>
              <a:gd name="connsiteX905" fmla="*/ 3742664 w 7467600"/>
              <a:gd name="connsiteY905" fmla="*/ 279918 h 6858000"/>
              <a:gd name="connsiteX906" fmla="*/ 4103910 w 7467600"/>
              <a:gd name="connsiteY906" fmla="*/ 1161917 h 6858000"/>
              <a:gd name="connsiteX907" fmla="*/ 4020269 w 7467600"/>
              <a:gd name="connsiteY907" fmla="*/ 1200406 h 6858000"/>
              <a:gd name="connsiteX908" fmla="*/ 3674882 w 7467600"/>
              <a:gd name="connsiteY908" fmla="*/ 488524 h 6858000"/>
              <a:gd name="connsiteX909" fmla="*/ 3132682 w 7467600"/>
              <a:gd name="connsiteY909" fmla="*/ 1072284 h 6858000"/>
              <a:gd name="connsiteX910" fmla="*/ 2716346 w 7467600"/>
              <a:gd name="connsiteY910" fmla="*/ 1276376 h 6858000"/>
              <a:gd name="connsiteX911" fmla="*/ 2716772 w 7467600"/>
              <a:gd name="connsiteY911" fmla="*/ 1255462 h 6858000"/>
              <a:gd name="connsiteX912" fmla="*/ 3471096 w 7467600"/>
              <a:gd name="connsiteY912" fmla="*/ 437072 h 6858000"/>
              <a:gd name="connsiteX913" fmla="*/ 3639057 w 7467600"/>
              <a:gd name="connsiteY913" fmla="*/ 286334 h 6858000"/>
              <a:gd name="connsiteX914" fmla="*/ 3640309 w 7467600"/>
              <a:gd name="connsiteY914" fmla="*/ 284664 h 6858000"/>
              <a:gd name="connsiteX915" fmla="*/ 3646022 w 7467600"/>
              <a:gd name="connsiteY915" fmla="*/ 276711 h 6858000"/>
              <a:gd name="connsiteX916" fmla="*/ 3707943 w 7467600"/>
              <a:gd name="connsiteY916" fmla="*/ 65958 h 6858000"/>
              <a:gd name="connsiteX917" fmla="*/ 3721337 w 7467600"/>
              <a:gd name="connsiteY917" fmla="*/ 0 h 6858000"/>
              <a:gd name="connsiteX918" fmla="*/ 2867960 w 7467600"/>
              <a:gd name="connsiteY918" fmla="*/ 0 h 6858000"/>
              <a:gd name="connsiteX919" fmla="*/ 2926351 w 7467600"/>
              <a:gd name="connsiteY919" fmla="*/ 0 h 6858000"/>
              <a:gd name="connsiteX920" fmla="*/ 2902823 w 7467600"/>
              <a:gd name="connsiteY920" fmla="*/ 262929 h 6858000"/>
              <a:gd name="connsiteX921" fmla="*/ 2940663 w 7467600"/>
              <a:gd name="connsiteY921" fmla="*/ 140884 h 6858000"/>
              <a:gd name="connsiteX922" fmla="*/ 2947039 w 7467600"/>
              <a:gd name="connsiteY922" fmla="*/ 122524 h 6858000"/>
              <a:gd name="connsiteX923" fmla="*/ 2984316 w 7467600"/>
              <a:gd name="connsiteY923" fmla="*/ 0 h 6858000"/>
              <a:gd name="connsiteX924" fmla="*/ 3016114 w 7467600"/>
              <a:gd name="connsiteY924" fmla="*/ 0 h 6858000"/>
              <a:gd name="connsiteX925" fmla="*/ 2979949 w 7467600"/>
              <a:gd name="connsiteY925" fmla="*/ 119274 h 6858000"/>
              <a:gd name="connsiteX926" fmla="*/ 3023879 w 7467600"/>
              <a:gd name="connsiteY926" fmla="*/ 0 h 6858000"/>
              <a:gd name="connsiteX927" fmla="*/ 3105400 w 7467600"/>
              <a:gd name="connsiteY927" fmla="*/ 0 h 6858000"/>
              <a:gd name="connsiteX928" fmla="*/ 3094669 w 7467600"/>
              <a:gd name="connsiteY928" fmla="*/ 30308 h 6858000"/>
              <a:gd name="connsiteX929" fmla="*/ 2901945 w 7467600"/>
              <a:gd name="connsiteY929" fmla="*/ 466538 h 6858000"/>
              <a:gd name="connsiteX930" fmla="*/ 2815209 w 7467600"/>
              <a:gd name="connsiteY930" fmla="*/ 497361 h 6858000"/>
              <a:gd name="connsiteX931" fmla="*/ 2844845 w 7467600"/>
              <a:gd name="connsiteY931" fmla="*/ 127638 h 6858000"/>
              <a:gd name="connsiteX932" fmla="*/ 2867960 w 7467600"/>
              <a:gd name="connsiteY932" fmla="*/ 0 h 6858000"/>
              <a:gd name="connsiteX933" fmla="*/ 1057230 w 7467600"/>
              <a:gd name="connsiteY933" fmla="*/ 0 h 6858000"/>
              <a:gd name="connsiteX934" fmla="*/ 1111003 w 7467600"/>
              <a:gd name="connsiteY934" fmla="*/ 0 h 6858000"/>
              <a:gd name="connsiteX935" fmla="*/ 1125553 w 7467600"/>
              <a:gd name="connsiteY935" fmla="*/ 52588 h 6858000"/>
              <a:gd name="connsiteX936" fmla="*/ 1304276 w 7467600"/>
              <a:gd name="connsiteY936" fmla="*/ 476275 h 6858000"/>
              <a:gd name="connsiteX937" fmla="*/ 1492066 w 7467600"/>
              <a:gd name="connsiteY937" fmla="*/ 886333 h 6858000"/>
              <a:gd name="connsiteX938" fmla="*/ 1423698 w 7467600"/>
              <a:gd name="connsiteY938" fmla="*/ 710817 h 6858000"/>
              <a:gd name="connsiteX939" fmla="*/ 1357609 w 7467600"/>
              <a:gd name="connsiteY939" fmla="*/ 532892 h 6858000"/>
              <a:gd name="connsiteX940" fmla="*/ 1309550 w 7467600"/>
              <a:gd name="connsiteY940" fmla="*/ 374031 h 6858000"/>
              <a:gd name="connsiteX941" fmla="*/ 1193673 w 7467600"/>
              <a:gd name="connsiteY941" fmla="*/ 49533 h 6858000"/>
              <a:gd name="connsiteX942" fmla="*/ 1164391 w 7467600"/>
              <a:gd name="connsiteY942" fmla="*/ 0 h 6858000"/>
              <a:gd name="connsiteX943" fmla="*/ 1200666 w 7467600"/>
              <a:gd name="connsiteY943" fmla="*/ 0 h 6858000"/>
              <a:gd name="connsiteX944" fmla="*/ 1223408 w 7467600"/>
              <a:gd name="connsiteY944" fmla="*/ 38996 h 6858000"/>
              <a:gd name="connsiteX945" fmla="*/ 1339635 w 7467600"/>
              <a:gd name="connsiteY945" fmla="*/ 365517 h 6858000"/>
              <a:gd name="connsiteX946" fmla="*/ 1387469 w 7467600"/>
              <a:gd name="connsiteY946" fmla="*/ 523079 h 6858000"/>
              <a:gd name="connsiteX947" fmla="*/ 1452685 w 7467600"/>
              <a:gd name="connsiteY947" fmla="*/ 699806 h 6858000"/>
              <a:gd name="connsiteX948" fmla="*/ 1492092 w 7467600"/>
              <a:gd name="connsiteY948" fmla="*/ 800424 h 6858000"/>
              <a:gd name="connsiteX949" fmla="*/ 1455302 w 7467600"/>
              <a:gd name="connsiteY949" fmla="*/ 632913 h 6858000"/>
              <a:gd name="connsiteX950" fmla="*/ 1222336 w 7467600"/>
              <a:gd name="connsiteY950" fmla="*/ 9480 h 6858000"/>
              <a:gd name="connsiteX951" fmla="*/ 1214634 w 7467600"/>
              <a:gd name="connsiteY951" fmla="*/ 0 h 6858000"/>
              <a:gd name="connsiteX952" fmla="*/ 1289827 w 7467600"/>
              <a:gd name="connsiteY952" fmla="*/ 0 h 6858000"/>
              <a:gd name="connsiteX953" fmla="*/ 1321076 w 7467600"/>
              <a:gd name="connsiteY953" fmla="*/ 59722 h 6858000"/>
              <a:gd name="connsiteX954" fmla="*/ 1512579 w 7467600"/>
              <a:gd name="connsiteY954" fmla="*/ 626441 h 6858000"/>
              <a:gd name="connsiteX955" fmla="*/ 1506076 w 7467600"/>
              <a:gd name="connsiteY955" fmla="*/ 1089289 h 6858000"/>
              <a:gd name="connsiteX956" fmla="*/ 1486346 w 7467600"/>
              <a:gd name="connsiteY956" fmla="*/ 1079919 h 6858000"/>
              <a:gd name="connsiteX957" fmla="*/ 1070511 w 7467600"/>
              <a:gd name="connsiteY957" fmla="*/ 48609 h 6858000"/>
              <a:gd name="connsiteX958" fmla="*/ 1057230 w 7467600"/>
              <a:gd name="connsiteY958" fmla="*/ 0 h 6858000"/>
              <a:gd name="connsiteX959" fmla="*/ 43151 w 7467600"/>
              <a:gd name="connsiteY959" fmla="*/ 0 h 6858000"/>
              <a:gd name="connsiteX960" fmla="*/ 95283 w 7467600"/>
              <a:gd name="connsiteY960" fmla="*/ 0 h 6858000"/>
              <a:gd name="connsiteX961" fmla="*/ 300708 w 7467600"/>
              <a:gd name="connsiteY961" fmla="*/ 154571 h 6858000"/>
              <a:gd name="connsiteX962" fmla="*/ 530414 w 7467600"/>
              <a:gd name="connsiteY962" fmla="*/ 354673 h 6858000"/>
              <a:gd name="connsiteX963" fmla="*/ 333785 w 7467600"/>
              <a:gd name="connsiteY963" fmla="*/ 161564 h 6858000"/>
              <a:gd name="connsiteX964" fmla="*/ 147005 w 7467600"/>
              <a:gd name="connsiteY964" fmla="*/ 0 h 6858000"/>
              <a:gd name="connsiteX965" fmla="*/ 272509 w 7467600"/>
              <a:gd name="connsiteY965" fmla="*/ 0 h 6858000"/>
              <a:gd name="connsiteX966" fmla="*/ 326276 w 7467600"/>
              <a:gd name="connsiteY966" fmla="*/ 45847 h 6858000"/>
              <a:gd name="connsiteX967" fmla="*/ 823759 w 7467600"/>
              <a:gd name="connsiteY967" fmla="*/ 574145 h 6858000"/>
              <a:gd name="connsiteX968" fmla="*/ 811254 w 7467600"/>
              <a:gd name="connsiteY968" fmla="*/ 665546 h 6858000"/>
              <a:gd name="connsiteX969" fmla="*/ 154042 w 7467600"/>
              <a:gd name="connsiteY969" fmla="*/ 261522 h 6858000"/>
              <a:gd name="connsiteX970" fmla="*/ 13550 w 7467600"/>
              <a:gd name="connsiteY970" fmla="*/ 158423 h 6858000"/>
              <a:gd name="connsiteX971" fmla="*/ 0 w 7467600"/>
              <a:gd name="connsiteY971" fmla="*/ 146618 h 6858000"/>
              <a:gd name="connsiteX972" fmla="*/ 0 w 7467600"/>
              <a:gd name="connsiteY972" fmla="*/ 59161 h 6858000"/>
              <a:gd name="connsiteX973" fmla="*/ 45427 w 7467600"/>
              <a:gd name="connsiteY973" fmla="*/ 101078 h 6858000"/>
              <a:gd name="connsiteX974" fmla="*/ 630103 w 7467600"/>
              <a:gd name="connsiteY974" fmla="*/ 485885 h 6858000"/>
              <a:gd name="connsiteX975" fmla="*/ 532040 w 7467600"/>
              <a:gd name="connsiteY975" fmla="*/ 399359 h 6858000"/>
              <a:gd name="connsiteX976" fmla="*/ 517618 w 7467600"/>
              <a:gd name="connsiteY976" fmla="*/ 385726 h 6858000"/>
              <a:gd name="connsiteX977" fmla="*/ 285074 w 7467600"/>
              <a:gd name="connsiteY977" fmla="*/ 182755 h 6858000"/>
              <a:gd name="connsiteX978" fmla="*/ 43151 w 7467600"/>
              <a:gd name="connsiteY97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6946849 w 7467600"/>
              <a:gd name="connsiteY84" fmla="*/ 5523271 h 6858000"/>
              <a:gd name="connsiteX85" fmla="*/ 6946972 w 7467600"/>
              <a:gd name="connsiteY85" fmla="*/ 5526491 h 6858000"/>
              <a:gd name="connsiteX86" fmla="*/ 7105827 w 7467600"/>
              <a:gd name="connsiteY86" fmla="*/ 5718700 h 6858000"/>
              <a:gd name="connsiteX87" fmla="*/ 7356878 w 7467600"/>
              <a:gd name="connsiteY87" fmla="*/ 5981332 h 6858000"/>
              <a:gd name="connsiteX88" fmla="*/ 7467600 w 7467600"/>
              <a:gd name="connsiteY88" fmla="*/ 6117703 h 6858000"/>
              <a:gd name="connsiteX89" fmla="*/ 7467600 w 7467600"/>
              <a:gd name="connsiteY89" fmla="*/ 6163634 h 6858000"/>
              <a:gd name="connsiteX90" fmla="*/ 7403637 w 7467600"/>
              <a:gd name="connsiteY90" fmla="*/ 6083957 h 6858000"/>
              <a:gd name="connsiteX91" fmla="*/ 7254615 w 7467600"/>
              <a:gd name="connsiteY91" fmla="*/ 5911918 h 6858000"/>
              <a:gd name="connsiteX92" fmla="*/ 7312589 w 7467600"/>
              <a:gd name="connsiteY92" fmla="*/ 5982309 h 6858000"/>
              <a:gd name="connsiteX93" fmla="*/ 7448321 w 7467600"/>
              <a:gd name="connsiteY93" fmla="*/ 6190991 h 6858000"/>
              <a:gd name="connsiteX94" fmla="*/ 7467600 w 7467600"/>
              <a:gd name="connsiteY94" fmla="*/ 6221686 h 6858000"/>
              <a:gd name="connsiteX95" fmla="*/ 7467600 w 7467600"/>
              <a:gd name="connsiteY95" fmla="*/ 6334256 h 6858000"/>
              <a:gd name="connsiteX96" fmla="*/ 7454976 w 7467600"/>
              <a:gd name="connsiteY96" fmla="*/ 6318297 h 6858000"/>
              <a:gd name="connsiteX97" fmla="*/ 7042773 w 7467600"/>
              <a:gd name="connsiteY97" fmla="*/ 5734011 h 6858000"/>
              <a:gd name="connsiteX98" fmla="*/ 6844835 w 7467600"/>
              <a:gd name="connsiteY98" fmla="*/ 5424988 h 6858000"/>
              <a:gd name="connsiteX99" fmla="*/ 1456157 w 7467600"/>
              <a:gd name="connsiteY99" fmla="*/ 5371404 h 6858000"/>
              <a:gd name="connsiteX100" fmla="*/ 1244432 w 7467600"/>
              <a:gd name="connsiteY100" fmla="*/ 5385601 h 6858000"/>
              <a:gd name="connsiteX101" fmla="*/ 973990 w 7467600"/>
              <a:gd name="connsiteY101" fmla="*/ 5424940 h 6858000"/>
              <a:gd name="connsiteX102" fmla="*/ 1103809 w 7467600"/>
              <a:gd name="connsiteY102" fmla="*/ 5433720 h 6858000"/>
              <a:gd name="connsiteX103" fmla="*/ 1123454 w 7467600"/>
              <a:gd name="connsiteY103" fmla="*/ 5435727 h 6858000"/>
              <a:gd name="connsiteX104" fmla="*/ 1737017 w 7467600"/>
              <a:gd name="connsiteY104" fmla="*/ 5452183 h 6858000"/>
              <a:gd name="connsiteX105" fmla="*/ 1824397 w 7467600"/>
              <a:gd name="connsiteY105" fmla="*/ 5447757 h 6858000"/>
              <a:gd name="connsiteX106" fmla="*/ 2070059 w 7467600"/>
              <a:gd name="connsiteY106" fmla="*/ 5441660 h 6858000"/>
              <a:gd name="connsiteX107" fmla="*/ 1456157 w 7467600"/>
              <a:gd name="connsiteY107" fmla="*/ 5371404 h 6858000"/>
              <a:gd name="connsiteX108" fmla="*/ 4988186 w 7467600"/>
              <a:gd name="connsiteY108" fmla="*/ 5216467 h 6858000"/>
              <a:gd name="connsiteX109" fmla="*/ 4777334 w 7467600"/>
              <a:gd name="connsiteY109" fmla="*/ 5406072 h 6858000"/>
              <a:gd name="connsiteX110" fmla="*/ 4718341 w 7467600"/>
              <a:gd name="connsiteY110" fmla="*/ 5468043 h 6858000"/>
              <a:gd name="connsiteX111" fmla="*/ 4604655 w 7467600"/>
              <a:gd name="connsiteY111" fmla="*/ 5583434 h 6858000"/>
              <a:gd name="connsiteX112" fmla="*/ 4565074 w 7467600"/>
              <a:gd name="connsiteY112" fmla="*/ 5618550 h 6858000"/>
              <a:gd name="connsiteX113" fmla="*/ 4988186 w 7467600"/>
              <a:gd name="connsiteY113" fmla="*/ 5216467 h 6858000"/>
              <a:gd name="connsiteX114" fmla="*/ 4978032 w 7467600"/>
              <a:gd name="connsiteY114" fmla="*/ 5183809 h 6858000"/>
              <a:gd name="connsiteX115" fmla="*/ 4463413 w 7467600"/>
              <a:gd name="connsiteY115" fmla="*/ 5615162 h 6858000"/>
              <a:gd name="connsiteX116" fmla="*/ 4358134 w 7467600"/>
              <a:gd name="connsiteY116" fmla="*/ 5742791 h 6858000"/>
              <a:gd name="connsiteX117" fmla="*/ 4376219 w 7467600"/>
              <a:gd name="connsiteY117" fmla="*/ 5729027 h 6858000"/>
              <a:gd name="connsiteX118" fmla="*/ 4582340 w 7467600"/>
              <a:gd name="connsiteY118" fmla="*/ 5561037 h 6858000"/>
              <a:gd name="connsiteX119" fmla="*/ 4694684 w 7467600"/>
              <a:gd name="connsiteY119" fmla="*/ 5447098 h 6858000"/>
              <a:gd name="connsiteX120" fmla="*/ 4754123 w 7467600"/>
              <a:gd name="connsiteY120" fmla="*/ 5384643 h 6858000"/>
              <a:gd name="connsiteX121" fmla="*/ 4978032 w 7467600"/>
              <a:gd name="connsiteY121" fmla="*/ 5183809 h 6858000"/>
              <a:gd name="connsiteX122" fmla="*/ 1903353 w 7467600"/>
              <a:gd name="connsiteY122" fmla="*/ 5044827 h 6858000"/>
              <a:gd name="connsiteX123" fmla="*/ 1936931 w 7467600"/>
              <a:gd name="connsiteY123" fmla="*/ 5093954 h 6858000"/>
              <a:gd name="connsiteX124" fmla="*/ 2195868 w 7467600"/>
              <a:gd name="connsiteY124" fmla="*/ 5396574 h 6858000"/>
              <a:gd name="connsiteX125" fmla="*/ 2088852 w 7467600"/>
              <a:gd name="connsiteY125" fmla="*/ 5166123 h 6858000"/>
              <a:gd name="connsiteX126" fmla="*/ 1958241 w 7467600"/>
              <a:gd name="connsiteY126" fmla="*/ 5067955 h 6858000"/>
              <a:gd name="connsiteX127" fmla="*/ 1903353 w 7467600"/>
              <a:gd name="connsiteY127" fmla="*/ 5044827 h 6858000"/>
              <a:gd name="connsiteX128" fmla="*/ 1979378 w 7467600"/>
              <a:gd name="connsiteY128" fmla="*/ 4769504 h 6858000"/>
              <a:gd name="connsiteX129" fmla="*/ 2882120 w 7467600"/>
              <a:gd name="connsiteY129" fmla="*/ 5064547 h 6858000"/>
              <a:gd name="connsiteX130" fmla="*/ 2793103 w 7467600"/>
              <a:gd name="connsiteY130" fmla="*/ 5039699 h 6858000"/>
              <a:gd name="connsiteX131" fmla="*/ 2770041 w 7467600"/>
              <a:gd name="connsiteY131" fmla="*/ 5033634 h 6858000"/>
              <a:gd name="connsiteX132" fmla="*/ 1979378 w 7467600"/>
              <a:gd name="connsiteY132" fmla="*/ 4769504 h 6858000"/>
              <a:gd name="connsiteX133" fmla="*/ 1927410 w 7467600"/>
              <a:gd name="connsiteY133" fmla="*/ 4716164 h 6858000"/>
              <a:gd name="connsiteX134" fmla="*/ 1959587 w 7467600"/>
              <a:gd name="connsiteY134" fmla="*/ 4728849 h 6858000"/>
              <a:gd name="connsiteX135" fmla="*/ 2777707 w 7467600"/>
              <a:gd name="connsiteY135" fmla="*/ 5003991 h 6858000"/>
              <a:gd name="connsiteX136" fmla="*/ 2800768 w 7467600"/>
              <a:gd name="connsiteY136" fmla="*/ 5010056 h 6858000"/>
              <a:gd name="connsiteX137" fmla="*/ 2879408 w 7467600"/>
              <a:gd name="connsiteY137" fmla="*/ 5031590 h 6858000"/>
              <a:gd name="connsiteX138" fmla="*/ 2862295 w 7467600"/>
              <a:gd name="connsiteY138" fmla="*/ 5022958 h 6858000"/>
              <a:gd name="connsiteX139" fmla="*/ 2813343 w 7467600"/>
              <a:gd name="connsiteY139" fmla="*/ 4998369 h 6858000"/>
              <a:gd name="connsiteX140" fmla="*/ 2646245 w 7467600"/>
              <a:gd name="connsiteY140" fmla="*/ 4930999 h 6858000"/>
              <a:gd name="connsiteX141" fmla="*/ 1999243 w 7467600"/>
              <a:gd name="connsiteY141" fmla="*/ 4730524 h 6858000"/>
              <a:gd name="connsiteX142" fmla="*/ 1979527 w 7467600"/>
              <a:gd name="connsiteY142" fmla="*/ 4726651 h 6858000"/>
              <a:gd name="connsiteX143" fmla="*/ 1927410 w 7467600"/>
              <a:gd name="connsiteY143" fmla="*/ 4716164 h 6858000"/>
              <a:gd name="connsiteX144" fmla="*/ 1997014 w 7467600"/>
              <a:gd name="connsiteY144" fmla="*/ 4698007 h 6858000"/>
              <a:gd name="connsiteX145" fmla="*/ 2005458 w 7467600"/>
              <a:gd name="connsiteY145" fmla="*/ 4699540 h 6858000"/>
              <a:gd name="connsiteX146" fmla="*/ 2657186 w 7467600"/>
              <a:gd name="connsiteY146" fmla="*/ 4901687 h 6858000"/>
              <a:gd name="connsiteX147" fmla="*/ 2826662 w 7467600"/>
              <a:gd name="connsiteY147" fmla="*/ 4970362 h 6858000"/>
              <a:gd name="connsiteX148" fmla="*/ 2876100 w 7467600"/>
              <a:gd name="connsiteY148" fmla="*/ 4995397 h 6858000"/>
              <a:gd name="connsiteX149" fmla="*/ 3042600 w 7467600"/>
              <a:gd name="connsiteY149" fmla="*/ 5059532 h 6858000"/>
              <a:gd name="connsiteX150" fmla="*/ 1997014 w 7467600"/>
              <a:gd name="connsiteY150" fmla="*/ 4698007 h 6858000"/>
              <a:gd name="connsiteX151" fmla="*/ 2305292 w 7467600"/>
              <a:gd name="connsiteY151" fmla="*/ 4219492 h 6858000"/>
              <a:gd name="connsiteX152" fmla="*/ 3360922 w 7467600"/>
              <a:gd name="connsiteY152" fmla="*/ 4529373 h 6858000"/>
              <a:gd name="connsiteX153" fmla="*/ 3492420 w 7467600"/>
              <a:gd name="connsiteY153" fmla="*/ 4510145 h 6858000"/>
              <a:gd name="connsiteX154" fmla="*/ 3364086 w 7467600"/>
              <a:gd name="connsiteY154" fmla="*/ 4480340 h 6858000"/>
              <a:gd name="connsiteX155" fmla="*/ 3225818 w 7467600"/>
              <a:gd name="connsiteY155" fmla="*/ 4411822 h 6858000"/>
              <a:gd name="connsiteX156" fmla="*/ 3129696 w 7467600"/>
              <a:gd name="connsiteY156" fmla="*/ 4360704 h 6858000"/>
              <a:gd name="connsiteX157" fmla="*/ 2814545 w 7467600"/>
              <a:gd name="connsiteY157" fmla="*/ 4282955 h 6858000"/>
              <a:gd name="connsiteX158" fmla="*/ 2305292 w 7467600"/>
              <a:gd name="connsiteY158" fmla="*/ 4219492 h 6858000"/>
              <a:gd name="connsiteX159" fmla="*/ 2626982 w 7467600"/>
              <a:gd name="connsiteY159" fmla="*/ 4206450 h 6858000"/>
              <a:gd name="connsiteX160" fmla="*/ 2490617 w 7467600"/>
              <a:gd name="connsiteY160" fmla="*/ 4206951 h 6858000"/>
              <a:gd name="connsiteX161" fmla="*/ 2819869 w 7467600"/>
              <a:gd name="connsiteY161" fmla="*/ 4252936 h 6858000"/>
              <a:gd name="connsiteX162" fmla="*/ 3143018 w 7467600"/>
              <a:gd name="connsiteY162" fmla="*/ 4332698 h 6858000"/>
              <a:gd name="connsiteX163" fmla="*/ 3241520 w 7467600"/>
              <a:gd name="connsiteY163" fmla="*/ 4385112 h 6858000"/>
              <a:gd name="connsiteX164" fmla="*/ 3374575 w 7467600"/>
              <a:gd name="connsiteY164" fmla="*/ 4451517 h 6858000"/>
              <a:gd name="connsiteX165" fmla="*/ 3505221 w 7467600"/>
              <a:gd name="connsiteY165" fmla="*/ 4480757 h 6858000"/>
              <a:gd name="connsiteX166" fmla="*/ 2626982 w 7467600"/>
              <a:gd name="connsiteY166" fmla="*/ 4206450 h 6858000"/>
              <a:gd name="connsiteX167" fmla="*/ 1310106 w 7467600"/>
              <a:gd name="connsiteY167" fmla="*/ 3943217 h 6858000"/>
              <a:gd name="connsiteX168" fmla="*/ 854994 w 7467600"/>
              <a:gd name="connsiteY168" fmla="*/ 4399136 h 6858000"/>
              <a:gd name="connsiteX169" fmla="*/ 742462 w 7467600"/>
              <a:gd name="connsiteY169" fmla="*/ 4594648 h 6858000"/>
              <a:gd name="connsiteX170" fmla="*/ 820602 w 7467600"/>
              <a:gd name="connsiteY170" fmla="*/ 4485915 h 6858000"/>
              <a:gd name="connsiteX171" fmla="*/ 878295 w 7467600"/>
              <a:gd name="connsiteY171" fmla="*/ 4403594 h 6858000"/>
              <a:gd name="connsiteX172" fmla="*/ 1240607 w 7467600"/>
              <a:gd name="connsiteY172" fmla="*/ 4010401 h 6858000"/>
              <a:gd name="connsiteX173" fmla="*/ 1310106 w 7467600"/>
              <a:gd name="connsiteY173" fmla="*/ 3943217 h 6858000"/>
              <a:gd name="connsiteX174" fmla="*/ 1423113 w 7467600"/>
              <a:gd name="connsiteY174" fmla="*/ 3874565 h 6858000"/>
              <a:gd name="connsiteX175" fmla="*/ 1260565 w 7467600"/>
              <a:gd name="connsiteY175" fmla="*/ 4031982 h 6858000"/>
              <a:gd name="connsiteX176" fmla="*/ 901900 w 7467600"/>
              <a:gd name="connsiteY176" fmla="*/ 4421236 h 6858000"/>
              <a:gd name="connsiteX177" fmla="*/ 845044 w 7467600"/>
              <a:gd name="connsiteY177" fmla="*/ 4502436 h 6858000"/>
              <a:gd name="connsiteX178" fmla="*/ 685926 w 7467600"/>
              <a:gd name="connsiteY178" fmla="*/ 4703069 h 6858000"/>
              <a:gd name="connsiteX179" fmla="*/ 684248 w 7467600"/>
              <a:gd name="connsiteY179" fmla="*/ 4706721 h 6858000"/>
              <a:gd name="connsiteX180" fmla="*/ 1423113 w 7467600"/>
              <a:gd name="connsiteY180" fmla="*/ 3874565 h 6858000"/>
              <a:gd name="connsiteX181" fmla="*/ 3316479 w 7467600"/>
              <a:gd name="connsiteY181" fmla="*/ 3872136 h 6858000"/>
              <a:gd name="connsiteX182" fmla="*/ 3546806 w 7467600"/>
              <a:gd name="connsiteY182" fmla="*/ 4356139 h 6858000"/>
              <a:gd name="connsiteX183" fmla="*/ 3364433 w 7467600"/>
              <a:gd name="connsiteY183" fmla="*/ 3953121 h 6858000"/>
              <a:gd name="connsiteX184" fmla="*/ 3316479 w 7467600"/>
              <a:gd name="connsiteY184" fmla="*/ 3872136 h 6858000"/>
              <a:gd name="connsiteX185" fmla="*/ 3291335 w 7467600"/>
              <a:gd name="connsiteY185" fmla="*/ 3767420 h 6858000"/>
              <a:gd name="connsiteX186" fmla="*/ 3390805 w 7467600"/>
              <a:gd name="connsiteY186" fmla="*/ 3937163 h 6858000"/>
              <a:gd name="connsiteX187" fmla="*/ 3579062 w 7467600"/>
              <a:gd name="connsiteY187" fmla="*/ 4359040 h 6858000"/>
              <a:gd name="connsiteX188" fmla="*/ 3467355 w 7467600"/>
              <a:gd name="connsiteY188" fmla="*/ 3988130 h 6858000"/>
              <a:gd name="connsiteX189" fmla="*/ 3310753 w 7467600"/>
              <a:gd name="connsiteY189" fmla="*/ 3787140 h 6858000"/>
              <a:gd name="connsiteX190" fmla="*/ 3291335 w 7467600"/>
              <a:gd name="connsiteY190" fmla="*/ 3767420 h 6858000"/>
              <a:gd name="connsiteX191" fmla="*/ 1635889 w 7467600"/>
              <a:gd name="connsiteY191" fmla="*/ 3709494 h 6858000"/>
              <a:gd name="connsiteX192" fmla="*/ 1634800 w 7467600"/>
              <a:gd name="connsiteY192" fmla="*/ 3731111 h 6858000"/>
              <a:gd name="connsiteX193" fmla="*/ 1635889 w 7467600"/>
              <a:gd name="connsiteY193" fmla="*/ 3709494 h 6858000"/>
              <a:gd name="connsiteX194" fmla="*/ 1510397 w 7467600"/>
              <a:gd name="connsiteY194" fmla="*/ 3684705 h 6858000"/>
              <a:gd name="connsiteX195" fmla="*/ 1146550 w 7467600"/>
              <a:gd name="connsiteY195" fmla="*/ 3802012 h 6858000"/>
              <a:gd name="connsiteX196" fmla="*/ 698834 w 7467600"/>
              <a:gd name="connsiteY196" fmla="*/ 3952272 h 6858000"/>
              <a:gd name="connsiteX197" fmla="*/ 34256 w 7467600"/>
              <a:gd name="connsiteY197" fmla="*/ 4347603 h 6858000"/>
              <a:gd name="connsiteX198" fmla="*/ 527241 w 7467600"/>
              <a:gd name="connsiteY198" fmla="*/ 4065078 h 6858000"/>
              <a:gd name="connsiteX199" fmla="*/ 1510397 w 7467600"/>
              <a:gd name="connsiteY199" fmla="*/ 3684705 h 6858000"/>
              <a:gd name="connsiteX200" fmla="*/ 1313114 w 7467600"/>
              <a:gd name="connsiteY200" fmla="*/ 3655216 h 6858000"/>
              <a:gd name="connsiteX201" fmla="*/ 1109304 w 7467600"/>
              <a:gd name="connsiteY201" fmla="*/ 3669030 h 6858000"/>
              <a:gd name="connsiteX202" fmla="*/ 8129 w 7467600"/>
              <a:gd name="connsiteY202" fmla="*/ 4330519 h 6858000"/>
              <a:gd name="connsiteX203" fmla="*/ 687572 w 7467600"/>
              <a:gd name="connsiteY203" fmla="*/ 3925629 h 6858000"/>
              <a:gd name="connsiteX204" fmla="*/ 1138365 w 7467600"/>
              <a:gd name="connsiteY204" fmla="*/ 3774515 h 6858000"/>
              <a:gd name="connsiteX205" fmla="*/ 1505579 w 7467600"/>
              <a:gd name="connsiteY205" fmla="*/ 3655526 h 6858000"/>
              <a:gd name="connsiteX206" fmla="*/ 1313114 w 7467600"/>
              <a:gd name="connsiteY206" fmla="*/ 3655216 h 6858000"/>
              <a:gd name="connsiteX207" fmla="*/ 3655073 w 7467600"/>
              <a:gd name="connsiteY207" fmla="*/ 3650884 h 6858000"/>
              <a:gd name="connsiteX208" fmla="*/ 3989938 w 7467600"/>
              <a:gd name="connsiteY208" fmla="*/ 3991685 h 6858000"/>
              <a:gd name="connsiteX209" fmla="*/ 4393907 w 7467600"/>
              <a:gd name="connsiteY209" fmla="*/ 4261258 h 6858000"/>
              <a:gd name="connsiteX210" fmla="*/ 4648051 w 7467600"/>
              <a:gd name="connsiteY210" fmla="*/ 4374051 h 6858000"/>
              <a:gd name="connsiteX211" fmla="*/ 4383389 w 7467600"/>
              <a:gd name="connsiteY211" fmla="*/ 4184369 h 6858000"/>
              <a:gd name="connsiteX212" fmla="*/ 4165508 w 7467600"/>
              <a:gd name="connsiteY212" fmla="*/ 4035196 h 6858000"/>
              <a:gd name="connsiteX213" fmla="*/ 4068162 w 7467600"/>
              <a:gd name="connsiteY213" fmla="*/ 3953394 h 6858000"/>
              <a:gd name="connsiteX214" fmla="*/ 3981416 w 7467600"/>
              <a:gd name="connsiteY214" fmla="*/ 3880482 h 6858000"/>
              <a:gd name="connsiteX215" fmla="*/ 3800147 w 7467600"/>
              <a:gd name="connsiteY215" fmla="*/ 3749872 h 6858000"/>
              <a:gd name="connsiteX216" fmla="*/ 3655073 w 7467600"/>
              <a:gd name="connsiteY216" fmla="*/ 3650884 h 6858000"/>
              <a:gd name="connsiteX217" fmla="*/ 3670252 w 7467600"/>
              <a:gd name="connsiteY217" fmla="*/ 3622798 h 6858000"/>
              <a:gd name="connsiteX218" fmla="*/ 3817258 w 7467600"/>
              <a:gd name="connsiteY218" fmla="*/ 3723577 h 6858000"/>
              <a:gd name="connsiteX219" fmla="*/ 4000461 w 7467600"/>
              <a:gd name="connsiteY219" fmla="*/ 3855966 h 6858000"/>
              <a:gd name="connsiteX220" fmla="*/ 4088180 w 7467600"/>
              <a:gd name="connsiteY220" fmla="*/ 3929774 h 6858000"/>
              <a:gd name="connsiteX221" fmla="*/ 4184555 w 7467600"/>
              <a:gd name="connsiteY221" fmla="*/ 4010683 h 6858000"/>
              <a:gd name="connsiteX222" fmla="*/ 4399563 w 7467600"/>
              <a:gd name="connsiteY222" fmla="*/ 4158106 h 6858000"/>
              <a:gd name="connsiteX223" fmla="*/ 4684469 w 7467600"/>
              <a:gd name="connsiteY223" fmla="*/ 4364680 h 6858000"/>
              <a:gd name="connsiteX224" fmla="*/ 4690271 w 7467600"/>
              <a:gd name="connsiteY224" fmla="*/ 4370034 h 6858000"/>
              <a:gd name="connsiteX225" fmla="*/ 4136093 w 7467600"/>
              <a:gd name="connsiteY225" fmla="*/ 3858466 h 6858000"/>
              <a:gd name="connsiteX226" fmla="*/ 3670252 w 7467600"/>
              <a:gd name="connsiteY226" fmla="*/ 3622798 h 6858000"/>
              <a:gd name="connsiteX227" fmla="*/ 4440129 w 7467600"/>
              <a:gd name="connsiteY227" fmla="*/ 3448571 h 6858000"/>
              <a:gd name="connsiteX228" fmla="*/ 4856525 w 7467600"/>
              <a:gd name="connsiteY228" fmla="*/ 3915351 h 6858000"/>
              <a:gd name="connsiteX229" fmla="*/ 5059055 w 7467600"/>
              <a:gd name="connsiteY229" fmla="*/ 4108918 h 6858000"/>
              <a:gd name="connsiteX230" fmla="*/ 5290070 w 7467600"/>
              <a:gd name="connsiteY230" fmla="*/ 4263619 h 6858000"/>
              <a:gd name="connsiteX231" fmla="*/ 4834991 w 7467600"/>
              <a:gd name="connsiteY231" fmla="*/ 3830985 h 6858000"/>
              <a:gd name="connsiteX232" fmla="*/ 4440129 w 7467600"/>
              <a:gd name="connsiteY232" fmla="*/ 3448571 h 6858000"/>
              <a:gd name="connsiteX233" fmla="*/ 4441737 w 7467600"/>
              <a:gd name="connsiteY233" fmla="*/ 3399734 h 6858000"/>
              <a:gd name="connsiteX234" fmla="*/ 4431236 w 7467600"/>
              <a:gd name="connsiteY234" fmla="*/ 3400954 h 6858000"/>
              <a:gd name="connsiteX235" fmla="*/ 4557150 w 7467600"/>
              <a:gd name="connsiteY235" fmla="*/ 3510023 h 6858000"/>
              <a:gd name="connsiteX236" fmla="*/ 4856936 w 7467600"/>
              <a:gd name="connsiteY236" fmla="*/ 3809146 h 6858000"/>
              <a:gd name="connsiteX237" fmla="*/ 5111996 w 7467600"/>
              <a:gd name="connsiteY237" fmla="*/ 4065759 h 6858000"/>
              <a:gd name="connsiteX238" fmla="*/ 5388878 w 7467600"/>
              <a:gd name="connsiteY238" fmla="*/ 4300185 h 6858000"/>
              <a:gd name="connsiteX239" fmla="*/ 5425556 w 7467600"/>
              <a:gd name="connsiteY239" fmla="*/ 4308967 h 6858000"/>
              <a:gd name="connsiteX240" fmla="*/ 4943646 w 7467600"/>
              <a:gd name="connsiteY240" fmla="*/ 3822916 h 6858000"/>
              <a:gd name="connsiteX241" fmla="*/ 4594837 w 7467600"/>
              <a:gd name="connsiteY241" fmla="*/ 3532274 h 6858000"/>
              <a:gd name="connsiteX242" fmla="*/ 4441737 w 7467600"/>
              <a:gd name="connsiteY242" fmla="*/ 3399734 h 6858000"/>
              <a:gd name="connsiteX243" fmla="*/ 5425834 w 7467600"/>
              <a:gd name="connsiteY243" fmla="*/ 3162785 h 6858000"/>
              <a:gd name="connsiteX244" fmla="*/ 5401644 w 7467600"/>
              <a:gd name="connsiteY244" fmla="*/ 3617847 h 6858000"/>
              <a:gd name="connsiteX245" fmla="*/ 5467256 w 7467600"/>
              <a:gd name="connsiteY245" fmla="*/ 4175494 h 6858000"/>
              <a:gd name="connsiteX246" fmla="*/ 5448069 w 7467600"/>
              <a:gd name="connsiteY246" fmla="*/ 3567554 h 6858000"/>
              <a:gd name="connsiteX247" fmla="*/ 5425834 w 7467600"/>
              <a:gd name="connsiteY247" fmla="*/ 3162785 h 6858000"/>
              <a:gd name="connsiteX248" fmla="*/ 1318687 w 7467600"/>
              <a:gd name="connsiteY248" fmla="*/ 3113840 h 6858000"/>
              <a:gd name="connsiteX249" fmla="*/ 1066793 w 7467600"/>
              <a:gd name="connsiteY249" fmla="*/ 3212171 h 6858000"/>
              <a:gd name="connsiteX250" fmla="*/ 993319 w 7467600"/>
              <a:gd name="connsiteY250" fmla="*/ 3247648 h 6858000"/>
              <a:gd name="connsiteX251" fmla="*/ 853081 w 7467600"/>
              <a:gd name="connsiteY251" fmla="*/ 3312410 h 6858000"/>
              <a:gd name="connsiteX252" fmla="*/ 805957 w 7467600"/>
              <a:gd name="connsiteY252" fmla="*/ 3330443 h 6858000"/>
              <a:gd name="connsiteX253" fmla="*/ 1318687 w 7467600"/>
              <a:gd name="connsiteY253" fmla="*/ 3113840 h 6858000"/>
              <a:gd name="connsiteX254" fmla="*/ 5453702 w 7467600"/>
              <a:gd name="connsiteY254" fmla="*/ 3090882 h 6858000"/>
              <a:gd name="connsiteX255" fmla="*/ 5480135 w 7467600"/>
              <a:gd name="connsiteY255" fmla="*/ 3565802 h 6858000"/>
              <a:gd name="connsiteX256" fmla="*/ 5499023 w 7467600"/>
              <a:gd name="connsiteY256" fmla="*/ 4166310 h 6858000"/>
              <a:gd name="connsiteX257" fmla="*/ 5547022 w 7467600"/>
              <a:gd name="connsiteY257" fmla="*/ 3607838 h 6858000"/>
              <a:gd name="connsiteX258" fmla="*/ 5515964 w 7467600"/>
              <a:gd name="connsiteY258" fmla="*/ 3378541 h 6858000"/>
              <a:gd name="connsiteX259" fmla="*/ 5453702 w 7467600"/>
              <a:gd name="connsiteY259" fmla="*/ 3090882 h 6858000"/>
              <a:gd name="connsiteX260" fmla="*/ 1238695 w 7467600"/>
              <a:gd name="connsiteY260" fmla="*/ 3076820 h 6858000"/>
              <a:gd name="connsiteX261" fmla="*/ 716371 w 7467600"/>
              <a:gd name="connsiteY261" fmla="*/ 3293249 h 6858000"/>
              <a:gd name="connsiteX262" fmla="*/ 579522 w 7467600"/>
              <a:gd name="connsiteY262" fmla="*/ 3371759 h 6858000"/>
              <a:gd name="connsiteX263" fmla="*/ 600288 w 7467600"/>
              <a:gd name="connsiteY263" fmla="*/ 3365555 h 6858000"/>
              <a:gd name="connsiteX264" fmla="*/ 840692 w 7467600"/>
              <a:gd name="connsiteY264" fmla="*/ 3284921 h 6858000"/>
              <a:gd name="connsiteX265" fmla="*/ 979248 w 7467600"/>
              <a:gd name="connsiteY265" fmla="*/ 3221003 h 6858000"/>
              <a:gd name="connsiteX266" fmla="*/ 1053282 w 7467600"/>
              <a:gd name="connsiteY266" fmla="*/ 3185247 h 6858000"/>
              <a:gd name="connsiteX267" fmla="*/ 1320603 w 7467600"/>
              <a:gd name="connsiteY267" fmla="*/ 3081281 h 6858000"/>
              <a:gd name="connsiteX268" fmla="*/ 1238695 w 7467600"/>
              <a:gd name="connsiteY268" fmla="*/ 3076820 h 6858000"/>
              <a:gd name="connsiteX269" fmla="*/ 5425627 w 7467600"/>
              <a:gd name="connsiteY269" fmla="*/ 2954192 h 6858000"/>
              <a:gd name="connsiteX270" fmla="*/ 5470770 w 7467600"/>
              <a:gd name="connsiteY270" fmla="*/ 3005435 h 6858000"/>
              <a:gd name="connsiteX271" fmla="*/ 5519779 w 7467600"/>
              <a:gd name="connsiteY271" fmla="*/ 4359223 h 6858000"/>
              <a:gd name="connsiteX272" fmla="*/ 5520293 w 7467600"/>
              <a:gd name="connsiteY272" fmla="*/ 4360602 h 6858000"/>
              <a:gd name="connsiteX273" fmla="*/ 5767221 w 7467600"/>
              <a:gd name="connsiteY273" fmla="*/ 4665564 h 6858000"/>
              <a:gd name="connsiteX274" fmla="*/ 6937169 w 7467600"/>
              <a:gd name="connsiteY274" fmla="*/ 4815941 h 6858000"/>
              <a:gd name="connsiteX275" fmla="*/ 6953922 w 7467600"/>
              <a:gd name="connsiteY275" fmla="*/ 4890068 h 6858000"/>
              <a:gd name="connsiteX276" fmla="*/ 6071359 w 7467600"/>
              <a:gd name="connsiteY276" fmla="*/ 4770770 h 6858000"/>
              <a:gd name="connsiteX277" fmla="*/ 6038839 w 7467600"/>
              <a:gd name="connsiteY277" fmla="*/ 4764474 h 6858000"/>
              <a:gd name="connsiteX278" fmla="*/ 6038706 w 7467600"/>
              <a:gd name="connsiteY278" fmla="*/ 4763847 h 6858000"/>
              <a:gd name="connsiteX279" fmla="*/ 6037784 w 7467600"/>
              <a:gd name="connsiteY279" fmla="*/ 4764270 h 6858000"/>
              <a:gd name="connsiteX280" fmla="*/ 6038839 w 7467600"/>
              <a:gd name="connsiteY280" fmla="*/ 4764474 h 6858000"/>
              <a:gd name="connsiteX281" fmla="*/ 6040338 w 7467600"/>
              <a:gd name="connsiteY281" fmla="*/ 4771418 h 6858000"/>
              <a:gd name="connsiteX282" fmla="*/ 6024488 w 7467600"/>
              <a:gd name="connsiteY282" fmla="*/ 4809903 h 6858000"/>
              <a:gd name="connsiteX283" fmla="*/ 5599771 w 7467600"/>
              <a:gd name="connsiteY283" fmla="*/ 5509652 h 6858000"/>
              <a:gd name="connsiteX284" fmla="*/ 5548843 w 7467600"/>
              <a:gd name="connsiteY284" fmla="*/ 5563845 h 6858000"/>
              <a:gd name="connsiteX285" fmla="*/ 5940952 w 7467600"/>
              <a:gd name="connsiteY285" fmla="*/ 6250028 h 6858000"/>
              <a:gd name="connsiteX286" fmla="*/ 6043441 w 7467600"/>
              <a:gd name="connsiteY286" fmla="*/ 6665847 h 6858000"/>
              <a:gd name="connsiteX287" fmla="*/ 6093432 w 7467600"/>
              <a:gd name="connsiteY287" fmla="*/ 6858000 h 6858000"/>
              <a:gd name="connsiteX288" fmla="*/ 6034344 w 7467600"/>
              <a:gd name="connsiteY288" fmla="*/ 6858000 h 6858000"/>
              <a:gd name="connsiteX289" fmla="*/ 6026679 w 7467600"/>
              <a:gd name="connsiteY289" fmla="*/ 6836959 h 6858000"/>
              <a:gd name="connsiteX290" fmla="*/ 5800441 w 7467600"/>
              <a:gd name="connsiteY290" fmla="*/ 6335286 h 6858000"/>
              <a:gd name="connsiteX291" fmla="*/ 5526562 w 7467600"/>
              <a:gd name="connsiteY291" fmla="*/ 5705388 h 6858000"/>
              <a:gd name="connsiteX292" fmla="*/ 5519640 w 7467600"/>
              <a:gd name="connsiteY292" fmla="*/ 5683774 h 6858000"/>
              <a:gd name="connsiteX293" fmla="*/ 5844559 w 7467600"/>
              <a:gd name="connsiteY293" fmla="*/ 6553349 h 6858000"/>
              <a:gd name="connsiteX294" fmla="*/ 5975994 w 7467600"/>
              <a:gd name="connsiteY294" fmla="*/ 6858000 h 6858000"/>
              <a:gd name="connsiteX295" fmla="*/ 5898547 w 7467600"/>
              <a:gd name="connsiteY295" fmla="*/ 6858000 h 6858000"/>
              <a:gd name="connsiteX296" fmla="*/ 5682041 w 7467600"/>
              <a:gd name="connsiteY296" fmla="*/ 6355860 h 6858000"/>
              <a:gd name="connsiteX297" fmla="*/ 5461758 w 7467600"/>
              <a:gd name="connsiteY297" fmla="*/ 5820220 h 6858000"/>
              <a:gd name="connsiteX298" fmla="*/ 5237282 w 7467600"/>
              <a:gd name="connsiteY298" fmla="*/ 6579086 h 6858000"/>
              <a:gd name="connsiteX299" fmla="*/ 5115009 w 7467600"/>
              <a:gd name="connsiteY299" fmla="*/ 6858000 h 6858000"/>
              <a:gd name="connsiteX300" fmla="*/ 5028074 w 7467600"/>
              <a:gd name="connsiteY300" fmla="*/ 6858000 h 6858000"/>
              <a:gd name="connsiteX301" fmla="*/ 5079508 w 7467600"/>
              <a:gd name="connsiteY301" fmla="*/ 6749074 h 6858000"/>
              <a:gd name="connsiteX302" fmla="*/ 5371846 w 7467600"/>
              <a:gd name="connsiteY302" fmla="*/ 5924413 h 6858000"/>
              <a:gd name="connsiteX303" fmla="*/ 5270512 w 7467600"/>
              <a:gd name="connsiteY303" fmla="*/ 6138975 h 6858000"/>
              <a:gd name="connsiteX304" fmla="*/ 5062409 w 7467600"/>
              <a:gd name="connsiteY304" fmla="*/ 6653544 h 6858000"/>
              <a:gd name="connsiteX305" fmla="*/ 5036628 w 7467600"/>
              <a:gd name="connsiteY305" fmla="*/ 6754247 h 6858000"/>
              <a:gd name="connsiteX306" fmla="*/ 5009112 w 7467600"/>
              <a:gd name="connsiteY306" fmla="*/ 6858000 h 6858000"/>
              <a:gd name="connsiteX307" fmla="*/ 4976679 w 7467600"/>
              <a:gd name="connsiteY307" fmla="*/ 6858000 h 6858000"/>
              <a:gd name="connsiteX308" fmla="*/ 5006537 w 7467600"/>
              <a:gd name="connsiteY308" fmla="*/ 6747068 h 6858000"/>
              <a:gd name="connsiteX309" fmla="*/ 5032723 w 7467600"/>
              <a:gd name="connsiteY309" fmla="*/ 6644957 h 6858000"/>
              <a:gd name="connsiteX310" fmla="*/ 5242949 w 7467600"/>
              <a:gd name="connsiteY310" fmla="*/ 6125175 h 6858000"/>
              <a:gd name="connsiteX311" fmla="*/ 5286321 w 7467600"/>
              <a:gd name="connsiteY311" fmla="*/ 6033555 h 6858000"/>
              <a:gd name="connsiteX312" fmla="*/ 5008210 w 7467600"/>
              <a:gd name="connsiteY312" fmla="*/ 6649194 h 6858000"/>
              <a:gd name="connsiteX313" fmla="*/ 4986321 w 7467600"/>
              <a:gd name="connsiteY313" fmla="*/ 6765687 h 6858000"/>
              <a:gd name="connsiteX314" fmla="*/ 4973474 w 7467600"/>
              <a:gd name="connsiteY314" fmla="*/ 6858000 h 6858000"/>
              <a:gd name="connsiteX315" fmla="*/ 4907178 w 7467600"/>
              <a:gd name="connsiteY315" fmla="*/ 6858000 h 6858000"/>
              <a:gd name="connsiteX316" fmla="*/ 4910810 w 7467600"/>
              <a:gd name="connsiteY316" fmla="*/ 6829660 h 6858000"/>
              <a:gd name="connsiteX317" fmla="*/ 4987461 w 7467600"/>
              <a:gd name="connsiteY317" fmla="*/ 6432994 h 6858000"/>
              <a:gd name="connsiteX318" fmla="*/ 5179262 w 7467600"/>
              <a:gd name="connsiteY318" fmla="*/ 6035044 h 6858000"/>
              <a:gd name="connsiteX319" fmla="*/ 4689678 w 7467600"/>
              <a:gd name="connsiteY319" fmla="*/ 6440241 h 6858000"/>
              <a:gd name="connsiteX320" fmla="*/ 4477543 w 7467600"/>
              <a:gd name="connsiteY320" fmla="*/ 6674836 h 6858000"/>
              <a:gd name="connsiteX321" fmla="*/ 4329957 w 7467600"/>
              <a:gd name="connsiteY321" fmla="*/ 6858000 h 6858000"/>
              <a:gd name="connsiteX322" fmla="*/ 4218595 w 7467600"/>
              <a:gd name="connsiteY322" fmla="*/ 6858000 h 6858000"/>
              <a:gd name="connsiteX323" fmla="*/ 4368888 w 7467600"/>
              <a:gd name="connsiteY323" fmla="*/ 6668412 h 6858000"/>
              <a:gd name="connsiteX324" fmla="*/ 4563091 w 7467600"/>
              <a:gd name="connsiteY324" fmla="*/ 6442508 h 6858000"/>
              <a:gd name="connsiteX325" fmla="*/ 5387324 w 7467600"/>
              <a:gd name="connsiteY325" fmla="*/ 5705830 h 6858000"/>
              <a:gd name="connsiteX326" fmla="*/ 5073620 w 7467600"/>
              <a:gd name="connsiteY326" fmla="*/ 5955437 h 6858000"/>
              <a:gd name="connsiteX327" fmla="*/ 4689789 w 7467600"/>
              <a:gd name="connsiteY327" fmla="*/ 6268382 h 6858000"/>
              <a:gd name="connsiteX328" fmla="*/ 4418722 w 7467600"/>
              <a:gd name="connsiteY328" fmla="*/ 6570886 h 6858000"/>
              <a:gd name="connsiteX329" fmla="*/ 4214944 w 7467600"/>
              <a:gd name="connsiteY329" fmla="*/ 6858000 h 6858000"/>
              <a:gd name="connsiteX330" fmla="*/ 4177898 w 7467600"/>
              <a:gd name="connsiteY330" fmla="*/ 6858000 h 6858000"/>
              <a:gd name="connsiteX331" fmla="*/ 4391597 w 7467600"/>
              <a:gd name="connsiteY331" fmla="*/ 6556370 h 6858000"/>
              <a:gd name="connsiteX332" fmla="*/ 4668889 w 7467600"/>
              <a:gd name="connsiteY332" fmla="*/ 6246399 h 6858000"/>
              <a:gd name="connsiteX333" fmla="*/ 5055427 w 7467600"/>
              <a:gd name="connsiteY333" fmla="*/ 5931476 h 6858000"/>
              <a:gd name="connsiteX334" fmla="*/ 5371814 w 7467600"/>
              <a:gd name="connsiteY334" fmla="*/ 5678975 h 6858000"/>
              <a:gd name="connsiteX335" fmla="*/ 4987918 w 7467600"/>
              <a:gd name="connsiteY335" fmla="*/ 5838701 h 6858000"/>
              <a:gd name="connsiteX336" fmla="*/ 4317146 w 7467600"/>
              <a:gd name="connsiteY336" fmla="*/ 6587716 h 6858000"/>
              <a:gd name="connsiteX337" fmla="*/ 4171627 w 7467600"/>
              <a:gd name="connsiteY337" fmla="*/ 6858000 h 6858000"/>
              <a:gd name="connsiteX338" fmla="*/ 4081585 w 7467600"/>
              <a:gd name="connsiteY338" fmla="*/ 6858000 h 6858000"/>
              <a:gd name="connsiteX339" fmla="*/ 4238603 w 7467600"/>
              <a:gd name="connsiteY339" fmla="*/ 6559341 h 6858000"/>
              <a:gd name="connsiteX340" fmla="*/ 4778333 w 7467600"/>
              <a:gd name="connsiteY340" fmla="*/ 5873626 h 6858000"/>
              <a:gd name="connsiteX341" fmla="*/ 5414185 w 7467600"/>
              <a:gd name="connsiteY341" fmla="*/ 5573882 h 6858000"/>
              <a:gd name="connsiteX342" fmla="*/ 5959648 w 7467600"/>
              <a:gd name="connsiteY342" fmla="*/ 4760797 h 6858000"/>
              <a:gd name="connsiteX343" fmla="*/ 5355019 w 7467600"/>
              <a:gd name="connsiteY343" fmla="*/ 4734672 h 6858000"/>
              <a:gd name="connsiteX344" fmla="*/ 5083565 w 7467600"/>
              <a:gd name="connsiteY344" fmla="*/ 5179121 h 6858000"/>
              <a:gd name="connsiteX345" fmla="*/ 4713577 w 7467600"/>
              <a:gd name="connsiteY345" fmla="*/ 5616803 h 6858000"/>
              <a:gd name="connsiteX346" fmla="*/ 3989559 w 7467600"/>
              <a:gd name="connsiteY346" fmla="*/ 6145945 h 6858000"/>
              <a:gd name="connsiteX347" fmla="*/ 3939824 w 7467600"/>
              <a:gd name="connsiteY347" fmla="*/ 6066900 h 6858000"/>
              <a:gd name="connsiteX348" fmla="*/ 4584537 w 7467600"/>
              <a:gd name="connsiteY348" fmla="*/ 5324826 h 6858000"/>
              <a:gd name="connsiteX349" fmla="*/ 5037105 w 7467600"/>
              <a:gd name="connsiteY349" fmla="*/ 5088765 h 6858000"/>
              <a:gd name="connsiteX350" fmla="*/ 5039930 w 7467600"/>
              <a:gd name="connsiteY350" fmla="*/ 5089585 h 6858000"/>
              <a:gd name="connsiteX351" fmla="*/ 5263764 w 7467600"/>
              <a:gd name="connsiteY351" fmla="*/ 4735525 h 6858000"/>
              <a:gd name="connsiteX352" fmla="*/ 4086300 w 7467600"/>
              <a:gd name="connsiteY352" fmla="*/ 4884599 h 6858000"/>
              <a:gd name="connsiteX353" fmla="*/ 4085485 w 7467600"/>
              <a:gd name="connsiteY353" fmla="*/ 4899070 h 6858000"/>
              <a:gd name="connsiteX354" fmla="*/ 3871915 w 7467600"/>
              <a:gd name="connsiteY354" fmla="*/ 5253645 h 6858000"/>
              <a:gd name="connsiteX355" fmla="*/ 3799374 w 7467600"/>
              <a:gd name="connsiteY355" fmla="*/ 5466127 h 6858000"/>
              <a:gd name="connsiteX356" fmla="*/ 3498850 w 7467600"/>
              <a:gd name="connsiteY356" fmla="*/ 6661888 h 6858000"/>
              <a:gd name="connsiteX357" fmla="*/ 3399216 w 7467600"/>
              <a:gd name="connsiteY357" fmla="*/ 6858000 h 6858000"/>
              <a:gd name="connsiteX358" fmla="*/ 3303688 w 7467600"/>
              <a:gd name="connsiteY358" fmla="*/ 6858000 h 6858000"/>
              <a:gd name="connsiteX359" fmla="*/ 3391774 w 7467600"/>
              <a:gd name="connsiteY359" fmla="*/ 6697181 h 6858000"/>
              <a:gd name="connsiteX360" fmla="*/ 3735540 w 7467600"/>
              <a:gd name="connsiteY360" fmla="*/ 5546923 h 6858000"/>
              <a:gd name="connsiteX361" fmla="*/ 3729438 w 7467600"/>
              <a:gd name="connsiteY361" fmla="*/ 5569058 h 6858000"/>
              <a:gd name="connsiteX362" fmla="*/ 3707782 w 7467600"/>
              <a:gd name="connsiteY362" fmla="*/ 5644908 h 6858000"/>
              <a:gd name="connsiteX363" fmla="*/ 3583827 w 7467600"/>
              <a:gd name="connsiteY363" fmla="*/ 6039215 h 6858000"/>
              <a:gd name="connsiteX364" fmla="*/ 3547861 w 7467600"/>
              <a:gd name="connsiteY364" fmla="*/ 6129609 h 6858000"/>
              <a:gd name="connsiteX365" fmla="*/ 3490905 w 7467600"/>
              <a:gd name="connsiteY365" fmla="*/ 6277660 h 6858000"/>
              <a:gd name="connsiteX366" fmla="*/ 3455859 w 7467600"/>
              <a:gd name="connsiteY366" fmla="*/ 6391301 h 6858000"/>
              <a:gd name="connsiteX367" fmla="*/ 3429112 w 7467600"/>
              <a:gd name="connsiteY367" fmla="*/ 6479469 h 6858000"/>
              <a:gd name="connsiteX368" fmla="*/ 3304862 w 7467600"/>
              <a:gd name="connsiteY368" fmla="*/ 6796476 h 6858000"/>
              <a:gd name="connsiteX369" fmla="*/ 3276071 w 7467600"/>
              <a:gd name="connsiteY369" fmla="*/ 6858000 h 6858000"/>
              <a:gd name="connsiteX370" fmla="*/ 3240805 w 7467600"/>
              <a:gd name="connsiteY370" fmla="*/ 6858000 h 6858000"/>
              <a:gd name="connsiteX371" fmla="*/ 3275917 w 7467600"/>
              <a:gd name="connsiteY371" fmla="*/ 6783192 h 6858000"/>
              <a:gd name="connsiteX372" fmla="*/ 3399358 w 7467600"/>
              <a:gd name="connsiteY372" fmla="*/ 6469011 h 6858000"/>
              <a:gd name="connsiteX373" fmla="*/ 3425650 w 7467600"/>
              <a:gd name="connsiteY373" fmla="*/ 6381333 h 6858000"/>
              <a:gd name="connsiteX374" fmla="*/ 3460661 w 7467600"/>
              <a:gd name="connsiteY374" fmla="*/ 6266763 h 6858000"/>
              <a:gd name="connsiteX375" fmla="*/ 3518021 w 7467600"/>
              <a:gd name="connsiteY375" fmla="*/ 6117298 h 6858000"/>
              <a:gd name="connsiteX376" fmla="*/ 3554035 w 7467600"/>
              <a:gd name="connsiteY376" fmla="*/ 6027832 h 6858000"/>
              <a:gd name="connsiteX377" fmla="*/ 3677174 w 7467600"/>
              <a:gd name="connsiteY377" fmla="*/ 5636351 h 6858000"/>
              <a:gd name="connsiteX378" fmla="*/ 3698819 w 7467600"/>
              <a:gd name="connsiteY378" fmla="*/ 5560503 h 6858000"/>
              <a:gd name="connsiteX379" fmla="*/ 3702094 w 7467600"/>
              <a:gd name="connsiteY379" fmla="*/ 5549194 h 6858000"/>
              <a:gd name="connsiteX380" fmla="*/ 3398355 w 7467600"/>
              <a:gd name="connsiteY380" fmla="*/ 6094603 h 6858000"/>
              <a:gd name="connsiteX381" fmla="*/ 3193941 w 7467600"/>
              <a:gd name="connsiteY381" fmla="*/ 6798775 h 6858000"/>
              <a:gd name="connsiteX382" fmla="*/ 3184140 w 7467600"/>
              <a:gd name="connsiteY382" fmla="*/ 6858000 h 6858000"/>
              <a:gd name="connsiteX383" fmla="*/ 3099978 w 7467600"/>
              <a:gd name="connsiteY383" fmla="*/ 6858000 h 6858000"/>
              <a:gd name="connsiteX384" fmla="*/ 3101556 w 7467600"/>
              <a:gd name="connsiteY384" fmla="*/ 6843337 h 6858000"/>
              <a:gd name="connsiteX385" fmla="*/ 3370162 w 7467600"/>
              <a:gd name="connsiteY385" fmla="*/ 5785550 h 6858000"/>
              <a:gd name="connsiteX386" fmla="*/ 3746477 w 7467600"/>
              <a:gd name="connsiteY386" fmla="*/ 5377889 h 6858000"/>
              <a:gd name="connsiteX387" fmla="*/ 3863399 w 7467600"/>
              <a:gd name="connsiteY387" fmla="*/ 5087257 h 6858000"/>
              <a:gd name="connsiteX388" fmla="*/ 3968712 w 7467600"/>
              <a:gd name="connsiteY388" fmla="*/ 4913989 h 6858000"/>
              <a:gd name="connsiteX389" fmla="*/ 2792390 w 7467600"/>
              <a:gd name="connsiteY389" fmla="*/ 5382974 h 6858000"/>
              <a:gd name="connsiteX390" fmla="*/ 2714982 w 7467600"/>
              <a:gd name="connsiteY390" fmla="*/ 5427051 h 6858000"/>
              <a:gd name="connsiteX391" fmla="*/ 2813361 w 7467600"/>
              <a:gd name="connsiteY391" fmla="*/ 6023912 h 6858000"/>
              <a:gd name="connsiteX392" fmla="*/ 2688430 w 7467600"/>
              <a:gd name="connsiteY392" fmla="*/ 6801564 h 6858000"/>
              <a:gd name="connsiteX393" fmla="*/ 2629626 w 7467600"/>
              <a:gd name="connsiteY393" fmla="*/ 6763394 h 6858000"/>
              <a:gd name="connsiteX394" fmla="*/ 2565328 w 7467600"/>
              <a:gd name="connsiteY394" fmla="*/ 5516399 h 6858000"/>
              <a:gd name="connsiteX395" fmla="*/ 1922999 w 7467600"/>
              <a:gd name="connsiteY395" fmla="*/ 5980343 h 6858000"/>
              <a:gd name="connsiteX396" fmla="*/ 1950261 w 7467600"/>
              <a:gd name="connsiteY396" fmla="*/ 6405858 h 6858000"/>
              <a:gd name="connsiteX397" fmla="*/ 2365554 w 7467600"/>
              <a:gd name="connsiteY397" fmla="*/ 6759107 h 6858000"/>
              <a:gd name="connsiteX398" fmla="*/ 2424142 w 7467600"/>
              <a:gd name="connsiteY398" fmla="*/ 6858000 h 6858000"/>
              <a:gd name="connsiteX399" fmla="*/ 2395994 w 7467600"/>
              <a:gd name="connsiteY399" fmla="*/ 6858000 h 6858000"/>
              <a:gd name="connsiteX400" fmla="*/ 2392863 w 7467600"/>
              <a:gd name="connsiteY400" fmla="*/ 6852964 h 6858000"/>
              <a:gd name="connsiteX401" fmla="*/ 2017589 w 7467600"/>
              <a:gd name="connsiteY401" fmla="*/ 6493982 h 6858000"/>
              <a:gd name="connsiteX402" fmla="*/ 2147336 w 7467600"/>
              <a:gd name="connsiteY402" fmla="*/ 6594052 h 6858000"/>
              <a:gd name="connsiteX403" fmla="*/ 2207047 w 7467600"/>
              <a:gd name="connsiteY403" fmla="*/ 6654540 h 6858000"/>
              <a:gd name="connsiteX404" fmla="*/ 2299106 w 7467600"/>
              <a:gd name="connsiteY404" fmla="*/ 6778931 h 6858000"/>
              <a:gd name="connsiteX405" fmla="*/ 2314430 w 7467600"/>
              <a:gd name="connsiteY405" fmla="*/ 6801144 h 6858000"/>
              <a:gd name="connsiteX406" fmla="*/ 2352406 w 7467600"/>
              <a:gd name="connsiteY406" fmla="*/ 6858000 h 6858000"/>
              <a:gd name="connsiteX407" fmla="*/ 2314492 w 7467600"/>
              <a:gd name="connsiteY407" fmla="*/ 6858000 h 6858000"/>
              <a:gd name="connsiteX408" fmla="*/ 2288095 w 7467600"/>
              <a:gd name="connsiteY408" fmla="*/ 6818030 h 6858000"/>
              <a:gd name="connsiteX409" fmla="*/ 2272768 w 7467600"/>
              <a:gd name="connsiteY409" fmla="*/ 6795822 h 6858000"/>
              <a:gd name="connsiteX410" fmla="*/ 2182715 w 7467600"/>
              <a:gd name="connsiteY410" fmla="*/ 6675071 h 6858000"/>
              <a:gd name="connsiteX411" fmla="*/ 2032061 w 7467600"/>
              <a:gd name="connsiteY411" fmla="*/ 6541380 h 6858000"/>
              <a:gd name="connsiteX412" fmla="*/ 2257220 w 7467600"/>
              <a:gd name="connsiteY412" fmla="*/ 6826257 h 6858000"/>
              <a:gd name="connsiteX413" fmla="*/ 2281324 w 7467600"/>
              <a:gd name="connsiteY413" fmla="*/ 6858000 h 6858000"/>
              <a:gd name="connsiteX414" fmla="*/ 2242860 w 7467600"/>
              <a:gd name="connsiteY414" fmla="*/ 6858000 h 6858000"/>
              <a:gd name="connsiteX415" fmla="*/ 2232818 w 7467600"/>
              <a:gd name="connsiteY415" fmla="*/ 6844926 h 6858000"/>
              <a:gd name="connsiteX416" fmla="*/ 1990172 w 7467600"/>
              <a:gd name="connsiteY416" fmla="*/ 6542121 h 6858000"/>
              <a:gd name="connsiteX417" fmla="*/ 2124090 w 7467600"/>
              <a:gd name="connsiteY417" fmla="*/ 6761017 h 6858000"/>
              <a:gd name="connsiteX418" fmla="*/ 2200380 w 7467600"/>
              <a:gd name="connsiteY418" fmla="*/ 6858000 h 6858000"/>
              <a:gd name="connsiteX419" fmla="*/ 2147507 w 7467600"/>
              <a:gd name="connsiteY419" fmla="*/ 6858000 h 6858000"/>
              <a:gd name="connsiteX420" fmla="*/ 2070668 w 7467600"/>
              <a:gd name="connsiteY420" fmla="*/ 6761520 h 6858000"/>
              <a:gd name="connsiteX421" fmla="*/ 1975142 w 7467600"/>
              <a:gd name="connsiteY421" fmla="*/ 6585570 h 6858000"/>
              <a:gd name="connsiteX422" fmla="*/ 2050035 w 7467600"/>
              <a:gd name="connsiteY422" fmla="*/ 6813345 h 6858000"/>
              <a:gd name="connsiteX423" fmla="*/ 2063025 w 7467600"/>
              <a:gd name="connsiteY423" fmla="*/ 6858000 h 6858000"/>
              <a:gd name="connsiteX424" fmla="*/ 2021675 w 7467600"/>
              <a:gd name="connsiteY424" fmla="*/ 6858000 h 6858000"/>
              <a:gd name="connsiteX425" fmla="*/ 2019308 w 7467600"/>
              <a:gd name="connsiteY425" fmla="*/ 6847118 h 6858000"/>
              <a:gd name="connsiteX426" fmla="*/ 1938835 w 7467600"/>
              <a:gd name="connsiteY426" fmla="*/ 6551160 h 6858000"/>
              <a:gd name="connsiteX427" fmla="*/ 1953230 w 7467600"/>
              <a:gd name="connsiteY427" fmla="*/ 6759699 h 6858000"/>
              <a:gd name="connsiteX428" fmla="*/ 1956763 w 7467600"/>
              <a:gd name="connsiteY428" fmla="*/ 6778191 h 6858000"/>
              <a:gd name="connsiteX429" fmla="*/ 1967925 w 7467600"/>
              <a:gd name="connsiteY429" fmla="*/ 6858000 h 6858000"/>
              <a:gd name="connsiteX430" fmla="*/ 1936622 w 7467600"/>
              <a:gd name="connsiteY430" fmla="*/ 6858000 h 6858000"/>
              <a:gd name="connsiteX431" fmla="*/ 1926261 w 7467600"/>
              <a:gd name="connsiteY431" fmla="*/ 6784064 h 6858000"/>
              <a:gd name="connsiteX432" fmla="*/ 1922724 w 7467600"/>
              <a:gd name="connsiteY432" fmla="*/ 6765577 h 6858000"/>
              <a:gd name="connsiteX433" fmla="*/ 1904650 w 7467600"/>
              <a:gd name="connsiteY433" fmla="*/ 6639616 h 6858000"/>
              <a:gd name="connsiteX434" fmla="*/ 1885273 w 7467600"/>
              <a:gd name="connsiteY434" fmla="*/ 6858000 h 6858000"/>
              <a:gd name="connsiteX435" fmla="*/ 1854363 w 7467600"/>
              <a:gd name="connsiteY435" fmla="*/ 6858000 h 6858000"/>
              <a:gd name="connsiteX436" fmla="*/ 1880391 w 7467600"/>
              <a:gd name="connsiteY436" fmla="*/ 6603796 h 6858000"/>
              <a:gd name="connsiteX437" fmla="*/ 1818273 w 7467600"/>
              <a:gd name="connsiteY437" fmla="*/ 6715729 h 6858000"/>
              <a:gd name="connsiteX438" fmla="*/ 1794691 w 7467600"/>
              <a:gd name="connsiteY438" fmla="*/ 6843239 h 6858000"/>
              <a:gd name="connsiteX439" fmla="*/ 1794914 w 7467600"/>
              <a:gd name="connsiteY439" fmla="*/ 6858000 h 6858000"/>
              <a:gd name="connsiteX440" fmla="*/ 1746128 w 7467600"/>
              <a:gd name="connsiteY440" fmla="*/ 6858000 h 6858000"/>
              <a:gd name="connsiteX441" fmla="*/ 1753934 w 7467600"/>
              <a:gd name="connsiteY441" fmla="*/ 6724796 h 6858000"/>
              <a:gd name="connsiteX442" fmla="*/ 1792053 w 7467600"/>
              <a:gd name="connsiteY442" fmla="*/ 6572396 h 6858000"/>
              <a:gd name="connsiteX443" fmla="*/ 1862248 w 7467600"/>
              <a:gd name="connsiteY443" fmla="*/ 6266397 h 6858000"/>
              <a:gd name="connsiteX444" fmla="*/ 1862250 w 7467600"/>
              <a:gd name="connsiteY444" fmla="*/ 6033531 h 6858000"/>
              <a:gd name="connsiteX445" fmla="*/ 1211999 w 7467600"/>
              <a:gd name="connsiteY445" fmla="*/ 6683610 h 6858000"/>
              <a:gd name="connsiteX446" fmla="*/ 1213266 w 7467600"/>
              <a:gd name="connsiteY446" fmla="*/ 6691947 h 6858000"/>
              <a:gd name="connsiteX447" fmla="*/ 1203370 w 7467600"/>
              <a:gd name="connsiteY447" fmla="*/ 6850676 h 6858000"/>
              <a:gd name="connsiteX448" fmla="*/ 1203671 w 7467600"/>
              <a:gd name="connsiteY448" fmla="*/ 6858000 h 6858000"/>
              <a:gd name="connsiteX449" fmla="*/ 1143180 w 7467600"/>
              <a:gd name="connsiteY449" fmla="*/ 6858000 h 6858000"/>
              <a:gd name="connsiteX450" fmla="*/ 1142176 w 7467600"/>
              <a:gd name="connsiteY450" fmla="*/ 6766045 h 6858000"/>
              <a:gd name="connsiteX451" fmla="*/ 1067484 w 7467600"/>
              <a:gd name="connsiteY451" fmla="*/ 6858000 h 6858000"/>
              <a:gd name="connsiteX452" fmla="*/ 953928 w 7467600"/>
              <a:gd name="connsiteY452" fmla="*/ 6858000 h 6858000"/>
              <a:gd name="connsiteX453" fmla="*/ 959715 w 7467600"/>
              <a:gd name="connsiteY453" fmla="*/ 6850185 h 6858000"/>
              <a:gd name="connsiteX454" fmla="*/ 1483788 w 7467600"/>
              <a:gd name="connsiteY454" fmla="*/ 6259174 h 6858000"/>
              <a:gd name="connsiteX455" fmla="*/ 1100671 w 7467600"/>
              <a:gd name="connsiteY455" fmla="*/ 6252137 h 6858000"/>
              <a:gd name="connsiteX456" fmla="*/ 1090144 w 7467600"/>
              <a:gd name="connsiteY456" fmla="*/ 6256748 h 6858000"/>
              <a:gd name="connsiteX457" fmla="*/ 1095872 w 7467600"/>
              <a:gd name="connsiteY457" fmla="*/ 6271892 h 6858000"/>
              <a:gd name="connsiteX458" fmla="*/ 262785 w 7467600"/>
              <a:gd name="connsiteY458" fmla="*/ 6845450 h 6858000"/>
              <a:gd name="connsiteX459" fmla="*/ 209968 w 7467600"/>
              <a:gd name="connsiteY459" fmla="*/ 6770713 h 6858000"/>
              <a:gd name="connsiteX460" fmla="*/ 873460 w 7467600"/>
              <a:gd name="connsiteY460" fmla="*/ 6253768 h 6858000"/>
              <a:gd name="connsiteX461" fmla="*/ 192686 w 7467600"/>
              <a:gd name="connsiteY461" fmla="*/ 5849257 h 6858000"/>
              <a:gd name="connsiteX462" fmla="*/ 4696 w 7467600"/>
              <a:gd name="connsiteY462" fmla="*/ 5697668 h 6858000"/>
              <a:gd name="connsiteX463" fmla="*/ 0 w 7467600"/>
              <a:gd name="connsiteY463" fmla="*/ 5689984 h 6858000"/>
              <a:gd name="connsiteX464" fmla="*/ 0 w 7467600"/>
              <a:gd name="connsiteY464" fmla="*/ 5513472 h 6858000"/>
              <a:gd name="connsiteX465" fmla="*/ 174101 w 7467600"/>
              <a:gd name="connsiteY465" fmla="*/ 5620277 h 6858000"/>
              <a:gd name="connsiteX466" fmla="*/ 891800 w 7467600"/>
              <a:gd name="connsiteY466" fmla="*/ 6036935 h 6858000"/>
              <a:gd name="connsiteX467" fmla="*/ 1072219 w 7467600"/>
              <a:gd name="connsiteY467" fmla="*/ 6169443 h 6858000"/>
              <a:gd name="connsiteX468" fmla="*/ 1074117 w 7467600"/>
              <a:gd name="connsiteY468" fmla="*/ 6170301 h 6858000"/>
              <a:gd name="connsiteX469" fmla="*/ 1083114 w 7467600"/>
              <a:gd name="connsiteY469" fmla="*/ 6174131 h 6858000"/>
              <a:gd name="connsiteX470" fmla="*/ 1543010 w 7467600"/>
              <a:gd name="connsiteY470" fmla="*/ 6191140 h 6858000"/>
              <a:gd name="connsiteX471" fmla="*/ 1551080 w 7467600"/>
              <a:gd name="connsiteY471" fmla="*/ 6195006 h 6858000"/>
              <a:gd name="connsiteX472" fmla="*/ 2345443 w 7467600"/>
              <a:gd name="connsiteY472" fmla="*/ 5549882 h 6858000"/>
              <a:gd name="connsiteX473" fmla="*/ 1721499 w 7467600"/>
              <a:gd name="connsiteY473" fmla="*/ 5599969 h 6858000"/>
              <a:gd name="connsiteX474" fmla="*/ 767716 w 7467600"/>
              <a:gd name="connsiteY474" fmla="*/ 5472768 h 6858000"/>
              <a:gd name="connsiteX475" fmla="*/ 722147 w 7467600"/>
              <a:gd name="connsiteY475" fmla="*/ 5393091 h 6858000"/>
              <a:gd name="connsiteX476" fmla="*/ 1485552 w 7467600"/>
              <a:gd name="connsiteY476" fmla="*/ 5313202 h 6858000"/>
              <a:gd name="connsiteX477" fmla="*/ 2143004 w 7467600"/>
              <a:gd name="connsiteY477" fmla="*/ 5402420 h 6858000"/>
              <a:gd name="connsiteX478" fmla="*/ 1933391 w 7467600"/>
              <a:gd name="connsiteY478" fmla="*/ 5156971 h 6858000"/>
              <a:gd name="connsiteX479" fmla="*/ 1827118 w 7467600"/>
              <a:gd name="connsiteY479" fmla="*/ 4968410 h 6858000"/>
              <a:gd name="connsiteX480" fmla="*/ 1837349 w 7467600"/>
              <a:gd name="connsiteY480" fmla="*/ 4956357 h 6858000"/>
              <a:gd name="connsiteX481" fmla="*/ 2162835 w 7467600"/>
              <a:gd name="connsiteY481" fmla="*/ 5187853 h 6858000"/>
              <a:gd name="connsiteX482" fmla="*/ 2257167 w 7467600"/>
              <a:gd name="connsiteY482" fmla="*/ 5462123 h 6858000"/>
              <a:gd name="connsiteX483" fmla="*/ 2261598 w 7467600"/>
              <a:gd name="connsiteY483" fmla="*/ 5467998 h 6858000"/>
              <a:gd name="connsiteX484" fmla="*/ 2437177 w 7467600"/>
              <a:gd name="connsiteY484" fmla="*/ 5479608 h 6858000"/>
              <a:gd name="connsiteX485" fmla="*/ 2445247 w 7467600"/>
              <a:gd name="connsiteY485" fmla="*/ 5483476 h 6858000"/>
              <a:gd name="connsiteX486" fmla="*/ 2743626 w 7467600"/>
              <a:gd name="connsiteY486" fmla="*/ 5304819 h 6858000"/>
              <a:gd name="connsiteX487" fmla="*/ 3048102 w 7467600"/>
              <a:gd name="connsiteY487" fmla="*/ 5150595 h 6858000"/>
              <a:gd name="connsiteX488" fmla="*/ 1799414 w 7467600"/>
              <a:gd name="connsiteY488" fmla="*/ 4694732 h 6858000"/>
              <a:gd name="connsiteX489" fmla="*/ 1771735 w 7467600"/>
              <a:gd name="connsiteY489" fmla="*/ 4619929 h 6858000"/>
              <a:gd name="connsiteX490" fmla="*/ 3104273 w 7467600"/>
              <a:gd name="connsiteY490" fmla="*/ 5076159 h 6858000"/>
              <a:gd name="connsiteX491" fmla="*/ 3113245 w 7467600"/>
              <a:gd name="connsiteY491" fmla="*/ 5090705 h 6858000"/>
              <a:gd name="connsiteX492" fmla="*/ 3126294 w 7467600"/>
              <a:gd name="connsiteY492" fmla="*/ 5114400 h 6858000"/>
              <a:gd name="connsiteX493" fmla="*/ 3937433 w 7467600"/>
              <a:gd name="connsiteY493" fmla="*/ 4830473 h 6858000"/>
              <a:gd name="connsiteX494" fmla="*/ 3590475 w 7467600"/>
              <a:gd name="connsiteY494" fmla="*/ 4597974 h 6858000"/>
              <a:gd name="connsiteX495" fmla="*/ 3100264 w 7467600"/>
              <a:gd name="connsiteY495" fmla="*/ 4579845 h 6858000"/>
              <a:gd name="connsiteX496" fmla="*/ 2183576 w 7467600"/>
              <a:gd name="connsiteY496" fmla="*/ 4227150 h 6858000"/>
              <a:gd name="connsiteX497" fmla="*/ 2151029 w 7467600"/>
              <a:gd name="connsiteY497" fmla="*/ 4146947 h 6858000"/>
              <a:gd name="connsiteX498" fmla="*/ 3563434 w 7467600"/>
              <a:gd name="connsiteY498" fmla="*/ 4469115 h 6858000"/>
              <a:gd name="connsiteX499" fmla="*/ 3177952 w 7467600"/>
              <a:gd name="connsiteY499" fmla="*/ 3657386 h 6858000"/>
              <a:gd name="connsiteX500" fmla="*/ 3189263 w 7467600"/>
              <a:gd name="connsiteY500" fmla="*/ 3625726 h 6858000"/>
              <a:gd name="connsiteX501" fmla="*/ 3560912 w 7467600"/>
              <a:gd name="connsiteY501" fmla="*/ 4079863 h 6858000"/>
              <a:gd name="connsiteX502" fmla="*/ 3626636 w 7467600"/>
              <a:gd name="connsiteY502" fmla="*/ 4512230 h 6858000"/>
              <a:gd name="connsiteX503" fmla="*/ 3653088 w 7467600"/>
              <a:gd name="connsiteY503" fmla="*/ 4521417 h 6858000"/>
              <a:gd name="connsiteX504" fmla="*/ 3988128 w 7467600"/>
              <a:gd name="connsiteY504" fmla="*/ 4817267 h 6858000"/>
              <a:gd name="connsiteX505" fmla="*/ 4830582 w 7467600"/>
              <a:gd name="connsiteY505" fmla="*/ 4676000 h 6858000"/>
              <a:gd name="connsiteX506" fmla="*/ 4830100 w 7467600"/>
              <a:gd name="connsiteY506" fmla="*/ 4675554 h 6858000"/>
              <a:gd name="connsiteX507" fmla="*/ 4036318 w 7467600"/>
              <a:gd name="connsiteY507" fmla="*/ 4147013 h 6858000"/>
              <a:gd name="connsiteX508" fmla="*/ 3432098 w 7467600"/>
              <a:gd name="connsiteY508" fmla="*/ 3537312 h 6858000"/>
              <a:gd name="connsiteX509" fmla="*/ 3446761 w 7467600"/>
              <a:gd name="connsiteY509" fmla="*/ 3461278 h 6858000"/>
              <a:gd name="connsiteX510" fmla="*/ 4419733 w 7467600"/>
              <a:gd name="connsiteY510" fmla="*/ 3963555 h 6858000"/>
              <a:gd name="connsiteX511" fmla="*/ 4781371 w 7467600"/>
              <a:gd name="connsiteY511" fmla="*/ 4458604 h 6858000"/>
              <a:gd name="connsiteX512" fmla="*/ 4780440 w 7467600"/>
              <a:gd name="connsiteY512" fmla="*/ 4470290 h 6858000"/>
              <a:gd name="connsiteX513" fmla="*/ 4898954 w 7467600"/>
              <a:gd name="connsiteY513" fmla="*/ 4662092 h 6858000"/>
              <a:gd name="connsiteX514" fmla="*/ 4900699 w 7467600"/>
              <a:gd name="connsiteY514" fmla="*/ 4670867 h 6858000"/>
              <a:gd name="connsiteX515" fmla="*/ 5714511 w 7467600"/>
              <a:gd name="connsiteY515" fmla="*/ 4663483 h 6858000"/>
              <a:gd name="connsiteX516" fmla="*/ 5464793 w 7467600"/>
              <a:gd name="connsiteY516" fmla="*/ 4393556 h 6858000"/>
              <a:gd name="connsiteX517" fmla="*/ 5461897 w 7467600"/>
              <a:gd name="connsiteY517" fmla="*/ 4390879 h 6858000"/>
              <a:gd name="connsiteX518" fmla="*/ 4294126 w 7467600"/>
              <a:gd name="connsiteY518" fmla="*/ 3303048 h 6858000"/>
              <a:gd name="connsiteX519" fmla="*/ 4305321 w 7467600"/>
              <a:gd name="connsiteY519" fmla="*/ 3256953 h 6858000"/>
              <a:gd name="connsiteX520" fmla="*/ 4949299 w 7467600"/>
              <a:gd name="connsiteY520" fmla="*/ 3766336 h 6858000"/>
              <a:gd name="connsiteX521" fmla="*/ 5291452 w 7467600"/>
              <a:gd name="connsiteY521" fmla="*/ 4076801 h 6858000"/>
              <a:gd name="connsiteX522" fmla="*/ 5434998 w 7467600"/>
              <a:gd name="connsiteY522" fmla="*/ 4254100 h 6858000"/>
              <a:gd name="connsiteX523" fmla="*/ 5351015 w 7467600"/>
              <a:gd name="connsiteY523" fmla="*/ 3760989 h 6858000"/>
              <a:gd name="connsiteX524" fmla="*/ 5413780 w 7467600"/>
              <a:gd name="connsiteY524" fmla="*/ 2966265 h 6858000"/>
              <a:gd name="connsiteX525" fmla="*/ 5425627 w 7467600"/>
              <a:gd name="connsiteY525" fmla="*/ 2954192 h 6858000"/>
              <a:gd name="connsiteX526" fmla="*/ 6604735 w 7467600"/>
              <a:gd name="connsiteY526" fmla="*/ 2041381 h 6858000"/>
              <a:gd name="connsiteX527" fmla="*/ 7204487 w 7467600"/>
              <a:gd name="connsiteY527" fmla="*/ 2742112 h 6858000"/>
              <a:gd name="connsiteX528" fmla="*/ 7131592 w 7467600"/>
              <a:gd name="connsiteY528" fmla="*/ 2672096 h 6858000"/>
              <a:gd name="connsiteX529" fmla="*/ 6996344 w 7467600"/>
              <a:gd name="connsiteY529" fmla="*/ 2518310 h 6858000"/>
              <a:gd name="connsiteX530" fmla="*/ 6735495 w 7467600"/>
              <a:gd name="connsiteY530" fmla="*/ 2196890 h 6858000"/>
              <a:gd name="connsiteX531" fmla="*/ 6721901 w 7467600"/>
              <a:gd name="connsiteY531" fmla="*/ 2179274 h 6858000"/>
              <a:gd name="connsiteX532" fmla="*/ 6604735 w 7467600"/>
              <a:gd name="connsiteY532" fmla="*/ 2041381 h 6858000"/>
              <a:gd name="connsiteX533" fmla="*/ 6591670 w 7467600"/>
              <a:gd name="connsiteY533" fmla="*/ 1988277 h 6858000"/>
              <a:gd name="connsiteX534" fmla="*/ 6747349 w 7467600"/>
              <a:gd name="connsiteY534" fmla="*/ 2160069 h 6858000"/>
              <a:gd name="connsiteX535" fmla="*/ 6760943 w 7467600"/>
              <a:gd name="connsiteY535" fmla="*/ 2177686 h 6858000"/>
              <a:gd name="connsiteX536" fmla="*/ 7021065 w 7467600"/>
              <a:gd name="connsiteY536" fmla="*/ 2498102 h 6858000"/>
              <a:gd name="connsiteX537" fmla="*/ 7155223 w 7467600"/>
              <a:gd name="connsiteY537" fmla="*/ 2650386 h 6858000"/>
              <a:gd name="connsiteX538" fmla="*/ 7203167 w 7467600"/>
              <a:gd name="connsiteY538" fmla="*/ 2697288 h 6858000"/>
              <a:gd name="connsiteX539" fmla="*/ 6937703 w 7467600"/>
              <a:gd name="connsiteY539" fmla="*/ 2321981 h 6858000"/>
              <a:gd name="connsiteX540" fmla="*/ 6591670 w 7467600"/>
              <a:gd name="connsiteY540" fmla="*/ 1988277 h 6858000"/>
              <a:gd name="connsiteX541" fmla="*/ 5798671 w 7467600"/>
              <a:gd name="connsiteY541" fmla="*/ 1981601 h 6858000"/>
              <a:gd name="connsiteX542" fmla="*/ 5754709 w 7467600"/>
              <a:gd name="connsiteY542" fmla="*/ 2071454 h 6858000"/>
              <a:gd name="connsiteX543" fmla="*/ 5763044 w 7467600"/>
              <a:gd name="connsiteY543" fmla="*/ 2842206 h 6858000"/>
              <a:gd name="connsiteX544" fmla="*/ 5764974 w 7467600"/>
              <a:gd name="connsiteY544" fmla="*/ 2799609 h 6858000"/>
              <a:gd name="connsiteX545" fmla="*/ 5767665 w 7467600"/>
              <a:gd name="connsiteY545" fmla="*/ 2666409 h 6858000"/>
              <a:gd name="connsiteX546" fmla="*/ 5763055 w 7467600"/>
              <a:gd name="connsiteY546" fmla="*/ 2579705 h 6858000"/>
              <a:gd name="connsiteX547" fmla="*/ 5758079 w 7467600"/>
              <a:gd name="connsiteY547" fmla="*/ 2492508 h 6858000"/>
              <a:gd name="connsiteX548" fmla="*/ 5779325 w 7467600"/>
              <a:gd name="connsiteY548" fmla="*/ 2197069 h 6858000"/>
              <a:gd name="connsiteX549" fmla="*/ 5798671 w 7467600"/>
              <a:gd name="connsiteY549" fmla="*/ 1981601 h 6858000"/>
              <a:gd name="connsiteX550" fmla="*/ 5829202 w 7467600"/>
              <a:gd name="connsiteY550" fmla="*/ 1971679 h 6858000"/>
              <a:gd name="connsiteX551" fmla="*/ 5809558 w 7467600"/>
              <a:gd name="connsiteY551" fmla="*/ 2198043 h 6858000"/>
              <a:gd name="connsiteX552" fmla="*/ 5788653 w 7467600"/>
              <a:gd name="connsiteY552" fmla="*/ 2489430 h 6858000"/>
              <a:gd name="connsiteX553" fmla="*/ 5793439 w 7467600"/>
              <a:gd name="connsiteY553" fmla="*/ 2575235 h 6858000"/>
              <a:gd name="connsiteX554" fmla="*/ 5796837 w 7467600"/>
              <a:gd name="connsiteY554" fmla="*/ 2637633 h 6858000"/>
              <a:gd name="connsiteX555" fmla="*/ 5818614 w 7467600"/>
              <a:gd name="connsiteY555" fmla="*/ 2473055 h 6858000"/>
              <a:gd name="connsiteX556" fmla="*/ 5829202 w 7467600"/>
              <a:gd name="connsiteY556" fmla="*/ 1971679 h 6858000"/>
              <a:gd name="connsiteX557" fmla="*/ 5911389 w 7467600"/>
              <a:gd name="connsiteY557" fmla="*/ 1898371 h 6858000"/>
              <a:gd name="connsiteX558" fmla="*/ 6237627 w 7467600"/>
              <a:gd name="connsiteY558" fmla="*/ 2231921 h 6858000"/>
              <a:gd name="connsiteX559" fmla="*/ 5911389 w 7467600"/>
              <a:gd name="connsiteY559" fmla="*/ 1898371 h 6858000"/>
              <a:gd name="connsiteX560" fmla="*/ 6944437 w 7467600"/>
              <a:gd name="connsiteY560" fmla="*/ 1575402 h 6858000"/>
              <a:gd name="connsiteX561" fmla="*/ 6304730 w 7467600"/>
              <a:gd name="connsiteY561" fmla="*/ 1766654 h 6858000"/>
              <a:gd name="connsiteX562" fmla="*/ 6944437 w 7467600"/>
              <a:gd name="connsiteY562" fmla="*/ 1575402 h 6858000"/>
              <a:gd name="connsiteX563" fmla="*/ 7019523 w 7467600"/>
              <a:gd name="connsiteY563" fmla="*/ 1519450 h 6858000"/>
              <a:gd name="connsiteX564" fmla="*/ 6298091 w 7467600"/>
              <a:gd name="connsiteY564" fmla="*/ 1737122 h 6858000"/>
              <a:gd name="connsiteX565" fmla="*/ 7019523 w 7467600"/>
              <a:gd name="connsiteY565" fmla="*/ 1519450 h 6858000"/>
              <a:gd name="connsiteX566" fmla="*/ 2399523 w 7467600"/>
              <a:gd name="connsiteY566" fmla="*/ 1428234 h 6858000"/>
              <a:gd name="connsiteX567" fmla="*/ 2224982 w 7467600"/>
              <a:gd name="connsiteY567" fmla="*/ 1826201 h 6858000"/>
              <a:gd name="connsiteX568" fmla="*/ 2096099 w 7467600"/>
              <a:gd name="connsiteY568" fmla="*/ 2345900 h 6858000"/>
              <a:gd name="connsiteX569" fmla="*/ 2283317 w 7467600"/>
              <a:gd name="connsiteY569" fmla="*/ 1796925 h 6858000"/>
              <a:gd name="connsiteX570" fmla="*/ 2399523 w 7467600"/>
              <a:gd name="connsiteY570" fmla="*/ 1428234 h 6858000"/>
              <a:gd name="connsiteX571" fmla="*/ 2448558 w 7467600"/>
              <a:gd name="connsiteY571" fmla="*/ 1373435 h 6858000"/>
              <a:gd name="connsiteX572" fmla="*/ 2312521 w 7467600"/>
              <a:gd name="connsiteY572" fmla="*/ 1806140 h 6858000"/>
              <a:gd name="connsiteX573" fmla="*/ 2127533 w 7467600"/>
              <a:gd name="connsiteY573" fmla="*/ 2348380 h 6858000"/>
              <a:gd name="connsiteX574" fmla="*/ 2358080 w 7467600"/>
              <a:gd name="connsiteY574" fmla="*/ 1866134 h 6858000"/>
              <a:gd name="connsiteX575" fmla="*/ 2407436 w 7467600"/>
              <a:gd name="connsiteY575" fmla="*/ 1651070 h 6858000"/>
              <a:gd name="connsiteX576" fmla="*/ 2448558 w 7467600"/>
              <a:gd name="connsiteY576" fmla="*/ 1373435 h 6858000"/>
              <a:gd name="connsiteX577" fmla="*/ 278707 w 7467600"/>
              <a:gd name="connsiteY577" fmla="*/ 1352270 h 6858000"/>
              <a:gd name="connsiteX578" fmla="*/ 321570 w 7467600"/>
              <a:gd name="connsiteY578" fmla="*/ 1861610 h 6858000"/>
              <a:gd name="connsiteX579" fmla="*/ 294281 w 7467600"/>
              <a:gd name="connsiteY579" fmla="*/ 1440658 h 6858000"/>
              <a:gd name="connsiteX580" fmla="*/ 278707 w 7467600"/>
              <a:gd name="connsiteY580" fmla="*/ 1352270 h 6858000"/>
              <a:gd name="connsiteX581" fmla="*/ 1423821 w 7467600"/>
              <a:gd name="connsiteY581" fmla="*/ 1351958 h 6858000"/>
              <a:gd name="connsiteX582" fmla="*/ 1638521 w 7467600"/>
              <a:gd name="connsiteY582" fmla="*/ 1908470 h 6858000"/>
              <a:gd name="connsiteX583" fmla="*/ 1754199 w 7467600"/>
              <a:gd name="connsiteY583" fmla="*/ 2149284 h 6858000"/>
              <a:gd name="connsiteX584" fmla="*/ 1908359 w 7467600"/>
              <a:gd name="connsiteY584" fmla="*/ 2364988 h 6858000"/>
              <a:gd name="connsiteX585" fmla="*/ 1647661 w 7467600"/>
              <a:gd name="connsiteY585" fmla="*/ 1825945 h 6858000"/>
              <a:gd name="connsiteX586" fmla="*/ 1423821 w 7467600"/>
              <a:gd name="connsiteY586" fmla="*/ 1351958 h 6858000"/>
              <a:gd name="connsiteX587" fmla="*/ 1431890 w 7467600"/>
              <a:gd name="connsiteY587" fmla="*/ 1306475 h 6858000"/>
              <a:gd name="connsiteX588" fmla="*/ 1507597 w 7467600"/>
              <a:gd name="connsiteY588" fmla="*/ 1446132 h 6858000"/>
              <a:gd name="connsiteX589" fmla="*/ 1674586 w 7467600"/>
              <a:gd name="connsiteY589" fmla="*/ 1813832 h 6858000"/>
              <a:gd name="connsiteX590" fmla="*/ 1815950 w 7467600"/>
              <a:gd name="connsiteY590" fmla="*/ 2128564 h 6858000"/>
              <a:gd name="connsiteX591" fmla="*/ 1984242 w 7467600"/>
              <a:gd name="connsiteY591" fmla="*/ 2430829 h 6858000"/>
              <a:gd name="connsiteX592" fmla="*/ 2014023 w 7467600"/>
              <a:gd name="connsiteY592" fmla="*/ 2450995 h 6858000"/>
              <a:gd name="connsiteX593" fmla="*/ 1747337 w 7467600"/>
              <a:gd name="connsiteY593" fmla="*/ 1855264 h 6858000"/>
              <a:gd name="connsiteX594" fmla="*/ 1533749 w 7467600"/>
              <a:gd name="connsiteY594" fmla="*/ 1478656 h 6858000"/>
              <a:gd name="connsiteX595" fmla="*/ 1431890 w 7467600"/>
              <a:gd name="connsiteY595" fmla="*/ 1306475 h 6858000"/>
              <a:gd name="connsiteX596" fmla="*/ 5052692 w 7467600"/>
              <a:gd name="connsiteY596" fmla="*/ 1292994 h 6858000"/>
              <a:gd name="connsiteX597" fmla="*/ 5200661 w 7467600"/>
              <a:gd name="connsiteY597" fmla="*/ 1635186 h 6858000"/>
              <a:gd name="connsiteX598" fmla="*/ 5297138 w 7467600"/>
              <a:gd name="connsiteY598" fmla="*/ 1906351 h 6858000"/>
              <a:gd name="connsiteX599" fmla="*/ 5052692 w 7467600"/>
              <a:gd name="connsiteY599" fmla="*/ 1292994 h 6858000"/>
              <a:gd name="connsiteX600" fmla="*/ 5009948 w 7467600"/>
              <a:gd name="connsiteY600" fmla="*/ 1273619 h 6858000"/>
              <a:gd name="connsiteX601" fmla="*/ 5121777 w 7467600"/>
              <a:gd name="connsiteY601" fmla="*/ 1654213 h 6858000"/>
              <a:gd name="connsiteX602" fmla="*/ 5293545 w 7467600"/>
              <a:gd name="connsiteY602" fmla="*/ 2072247 h 6858000"/>
              <a:gd name="connsiteX603" fmla="*/ 5294042 w 7467600"/>
              <a:gd name="connsiteY603" fmla="*/ 2065019 h 6858000"/>
              <a:gd name="connsiteX604" fmla="*/ 5171936 w 7467600"/>
              <a:gd name="connsiteY604" fmla="*/ 1647613 h 6858000"/>
              <a:gd name="connsiteX605" fmla="*/ 5009948 w 7467600"/>
              <a:gd name="connsiteY605" fmla="*/ 1273619 h 6858000"/>
              <a:gd name="connsiteX606" fmla="*/ 655236 w 7467600"/>
              <a:gd name="connsiteY606" fmla="*/ 1268632 h 6858000"/>
              <a:gd name="connsiteX607" fmla="*/ 839521 w 7467600"/>
              <a:gd name="connsiteY607" fmla="*/ 1685315 h 6858000"/>
              <a:gd name="connsiteX608" fmla="*/ 1109416 w 7467600"/>
              <a:gd name="connsiteY608" fmla="*/ 2061663 h 6858000"/>
              <a:gd name="connsiteX609" fmla="*/ 1298300 w 7467600"/>
              <a:gd name="connsiteY609" fmla="*/ 2247742 h 6858000"/>
              <a:gd name="connsiteX610" fmla="*/ 1125871 w 7467600"/>
              <a:gd name="connsiteY610" fmla="*/ 1989513 h 6858000"/>
              <a:gd name="connsiteX611" fmla="*/ 981574 w 7467600"/>
              <a:gd name="connsiteY611" fmla="*/ 1783157 h 6858000"/>
              <a:gd name="connsiteX612" fmla="*/ 922198 w 7467600"/>
              <a:gd name="connsiteY612" fmla="*/ 1677437 h 6858000"/>
              <a:gd name="connsiteX613" fmla="*/ 869293 w 7467600"/>
              <a:gd name="connsiteY613" fmla="*/ 1583214 h 6858000"/>
              <a:gd name="connsiteX614" fmla="*/ 751431 w 7467600"/>
              <a:gd name="connsiteY614" fmla="*/ 1405731 h 6858000"/>
              <a:gd name="connsiteX615" fmla="*/ 655236 w 7467600"/>
              <a:gd name="connsiteY615" fmla="*/ 1268632 h 6858000"/>
              <a:gd name="connsiteX616" fmla="*/ 6516292 w 7467600"/>
              <a:gd name="connsiteY616" fmla="*/ 1263064 h 6858000"/>
              <a:gd name="connsiteX617" fmla="*/ 5736320 w 7467600"/>
              <a:gd name="connsiteY617" fmla="*/ 1501803 h 6858000"/>
              <a:gd name="connsiteX618" fmla="*/ 6516292 w 7467600"/>
              <a:gd name="connsiteY618" fmla="*/ 1263064 h 6858000"/>
              <a:gd name="connsiteX619" fmla="*/ 291466 w 7467600"/>
              <a:gd name="connsiteY619" fmla="*/ 1250369 h 6858000"/>
              <a:gd name="connsiteX620" fmla="*/ 323180 w 7467600"/>
              <a:gd name="connsiteY620" fmla="*/ 1435283 h 6858000"/>
              <a:gd name="connsiteX621" fmla="*/ 349381 w 7467600"/>
              <a:gd name="connsiteY621" fmla="*/ 1875041 h 6858000"/>
              <a:gd name="connsiteX622" fmla="*/ 374363 w 7467600"/>
              <a:gd name="connsiteY622" fmla="*/ 1506494 h 6858000"/>
              <a:gd name="connsiteX623" fmla="*/ 302168 w 7467600"/>
              <a:gd name="connsiteY623" fmla="*/ 1274495 h 6858000"/>
              <a:gd name="connsiteX624" fmla="*/ 291466 w 7467600"/>
              <a:gd name="connsiteY624" fmla="*/ 1250369 h 6858000"/>
              <a:gd name="connsiteX625" fmla="*/ 678222 w 7467600"/>
              <a:gd name="connsiteY625" fmla="*/ 1248670 h 6858000"/>
              <a:gd name="connsiteX626" fmla="*/ 775536 w 7467600"/>
              <a:gd name="connsiteY626" fmla="*/ 1388015 h 6858000"/>
              <a:gd name="connsiteX627" fmla="*/ 894529 w 7467600"/>
              <a:gd name="connsiteY627" fmla="*/ 1567739 h 6858000"/>
              <a:gd name="connsiteX628" fmla="*/ 948000 w 7467600"/>
              <a:gd name="connsiteY628" fmla="*/ 1663088 h 6858000"/>
              <a:gd name="connsiteX629" fmla="*/ 1006812 w 7467600"/>
              <a:gd name="connsiteY629" fmla="*/ 1767683 h 6858000"/>
              <a:gd name="connsiteX630" fmla="*/ 1149133 w 7467600"/>
              <a:gd name="connsiteY630" fmla="*/ 1971513 h 6858000"/>
              <a:gd name="connsiteX631" fmla="*/ 1333952 w 7467600"/>
              <a:gd name="connsiteY631" fmla="*/ 2251620 h 6858000"/>
              <a:gd name="connsiteX632" fmla="*/ 1337329 w 7467600"/>
              <a:gd name="connsiteY632" fmla="*/ 2258350 h 6858000"/>
              <a:gd name="connsiteX633" fmla="*/ 1014726 w 7467600"/>
              <a:gd name="connsiteY633" fmla="*/ 1615556 h 6858000"/>
              <a:gd name="connsiteX634" fmla="*/ 678222 w 7467600"/>
              <a:gd name="connsiteY634" fmla="*/ 1248670 h 6858000"/>
              <a:gd name="connsiteX635" fmla="*/ 6691602 w 7467600"/>
              <a:gd name="connsiteY635" fmla="*/ 1140573 h 6858000"/>
              <a:gd name="connsiteX636" fmla="*/ 6571100 w 7467600"/>
              <a:gd name="connsiteY636" fmla="*/ 1183662 h 6858000"/>
              <a:gd name="connsiteX637" fmla="*/ 6241687 w 7467600"/>
              <a:gd name="connsiteY637" fmla="*/ 1257600 h 6858000"/>
              <a:gd name="connsiteX638" fmla="*/ 5693009 w 7467600"/>
              <a:gd name="connsiteY638" fmla="*/ 1478256 h 6858000"/>
              <a:gd name="connsiteX639" fmla="*/ 6548420 w 7467600"/>
              <a:gd name="connsiteY639" fmla="*/ 1214599 h 6858000"/>
              <a:gd name="connsiteX640" fmla="*/ 6605473 w 7467600"/>
              <a:gd name="connsiteY640" fmla="*/ 1184686 h 6858000"/>
              <a:gd name="connsiteX641" fmla="*/ 6691602 w 7467600"/>
              <a:gd name="connsiteY641" fmla="*/ 1140573 h 6858000"/>
              <a:gd name="connsiteX642" fmla="*/ 4002475 w 7467600"/>
              <a:gd name="connsiteY642" fmla="*/ 1037802 h 6858000"/>
              <a:gd name="connsiteX643" fmla="*/ 4000324 w 7467600"/>
              <a:gd name="connsiteY643" fmla="*/ 1039362 h 6858000"/>
              <a:gd name="connsiteX644" fmla="*/ 4002862 w 7467600"/>
              <a:gd name="connsiteY644" fmla="*/ 1042866 h 6858000"/>
              <a:gd name="connsiteX645" fmla="*/ 4002475 w 7467600"/>
              <a:gd name="connsiteY645" fmla="*/ 1037802 h 6858000"/>
              <a:gd name="connsiteX646" fmla="*/ 506322 w 7467600"/>
              <a:gd name="connsiteY646" fmla="*/ 1020997 h 6858000"/>
              <a:gd name="connsiteX647" fmla="*/ 533068 w 7467600"/>
              <a:gd name="connsiteY647" fmla="*/ 1029409 h 6858000"/>
              <a:gd name="connsiteX648" fmla="*/ 1232525 w 7467600"/>
              <a:gd name="connsiteY648" fmla="*/ 1804675 h 6858000"/>
              <a:gd name="connsiteX649" fmla="*/ 1388858 w 7467600"/>
              <a:gd name="connsiteY649" fmla="*/ 2368011 h 6858000"/>
              <a:gd name="connsiteX650" fmla="*/ 1384098 w 7467600"/>
              <a:gd name="connsiteY650" fmla="*/ 2378125 h 6858000"/>
              <a:gd name="connsiteX651" fmla="*/ 1425393 w 7467600"/>
              <a:gd name="connsiteY651" fmla="*/ 2589124 h 6858000"/>
              <a:gd name="connsiteX652" fmla="*/ 1424001 w 7467600"/>
              <a:gd name="connsiteY652" fmla="*/ 2597541 h 6858000"/>
              <a:gd name="connsiteX653" fmla="*/ 2152729 w 7467600"/>
              <a:gd name="connsiteY653" fmla="*/ 2864487 h 6858000"/>
              <a:gd name="connsiteX654" fmla="*/ 2020609 w 7467600"/>
              <a:gd name="connsiteY654" fmla="*/ 2539671 h 6858000"/>
              <a:gd name="connsiteX655" fmla="*/ 2018920 w 7467600"/>
              <a:gd name="connsiteY655" fmla="*/ 2536309 h 6858000"/>
              <a:gd name="connsiteX656" fmla="*/ 1342441 w 7467600"/>
              <a:gd name="connsiteY656" fmla="*/ 1173017 h 6858000"/>
              <a:gd name="connsiteX657" fmla="*/ 1367925 w 7467600"/>
              <a:gd name="connsiteY657" fmla="*/ 1135648 h 6858000"/>
              <a:gd name="connsiteX658" fmla="*/ 1771401 w 7467600"/>
              <a:gd name="connsiteY658" fmla="*/ 1806673 h 6858000"/>
              <a:gd name="connsiteX659" fmla="*/ 1972385 w 7467600"/>
              <a:gd name="connsiteY659" fmla="*/ 2198735 h 6858000"/>
              <a:gd name="connsiteX660" fmla="*/ 2040892 w 7467600"/>
              <a:gd name="connsiteY660" fmla="*/ 2405205 h 6858000"/>
              <a:gd name="connsiteX661" fmla="*/ 2131689 w 7467600"/>
              <a:gd name="connsiteY661" fmla="*/ 1936926 h 6858000"/>
              <a:gd name="connsiteX662" fmla="*/ 2454820 w 7467600"/>
              <a:gd name="connsiteY662" fmla="*/ 1248808 h 6858000"/>
              <a:gd name="connsiteX663" fmla="*/ 2492512 w 7467600"/>
              <a:gd name="connsiteY663" fmla="*/ 1302920 h 6858000"/>
              <a:gd name="connsiteX664" fmla="*/ 2081216 w 7467600"/>
              <a:gd name="connsiteY664" fmla="*/ 2527513 h 6858000"/>
              <a:gd name="connsiteX665" fmla="*/ 2081211 w 7467600"/>
              <a:gd name="connsiteY665" fmla="*/ 2528916 h 6858000"/>
              <a:gd name="connsiteX666" fmla="*/ 2199067 w 7467600"/>
              <a:gd name="connsiteY666" fmla="*/ 2884061 h 6858000"/>
              <a:gd name="connsiteX667" fmla="*/ 3192586 w 7467600"/>
              <a:gd name="connsiteY667" fmla="*/ 3411496 h 6858000"/>
              <a:gd name="connsiteX668" fmla="*/ 3182620 w 7467600"/>
              <a:gd name="connsiteY668" fmla="*/ 3483279 h 6858000"/>
              <a:gd name="connsiteX669" fmla="*/ 2435119 w 7467600"/>
              <a:gd name="connsiteY669" fmla="*/ 3080173 h 6858000"/>
              <a:gd name="connsiteX670" fmla="*/ 2410152 w 7467600"/>
              <a:gd name="connsiteY670" fmla="*/ 3063751 h 6858000"/>
              <a:gd name="connsiteX671" fmla="*/ 2408099 w 7467600"/>
              <a:gd name="connsiteY671" fmla="*/ 3064403 h 6858000"/>
              <a:gd name="connsiteX672" fmla="*/ 2407218 w 7467600"/>
              <a:gd name="connsiteY672" fmla="*/ 3070324 h 6858000"/>
              <a:gd name="connsiteX673" fmla="*/ 2380138 w 7467600"/>
              <a:gd name="connsiteY673" fmla="*/ 3099341 h 6858000"/>
              <a:gd name="connsiteX674" fmla="*/ 1765923 w 7467600"/>
              <a:gd name="connsiteY674" fmla="*/ 3581043 h 6858000"/>
              <a:gd name="connsiteX675" fmla="*/ 1702258 w 7467600"/>
              <a:gd name="connsiteY675" fmla="*/ 3612286 h 6858000"/>
              <a:gd name="connsiteX676" fmla="*/ 1538370 w 7467600"/>
              <a:gd name="connsiteY676" fmla="*/ 3811804 h 6858000"/>
              <a:gd name="connsiteX677" fmla="*/ 542867 w 7467600"/>
              <a:gd name="connsiteY677" fmla="*/ 4944092 h 6858000"/>
              <a:gd name="connsiteX678" fmla="*/ 515800 w 7467600"/>
              <a:gd name="connsiteY678" fmla="*/ 4862180 h 6858000"/>
              <a:gd name="connsiteX679" fmla="*/ 909145 w 7467600"/>
              <a:gd name="connsiteY679" fmla="*/ 4199225 h 6858000"/>
              <a:gd name="connsiteX680" fmla="*/ 1214067 w 7467600"/>
              <a:gd name="connsiteY680" fmla="*/ 3908561 h 6858000"/>
              <a:gd name="connsiteX681" fmla="*/ 640967 w 7467600"/>
              <a:gd name="connsiteY681" fmla="*/ 4105601 h 6858000"/>
              <a:gd name="connsiteX682" fmla="*/ 112563 w 7467600"/>
              <a:gd name="connsiteY682" fmla="*/ 4396952 h 6858000"/>
              <a:gd name="connsiteX683" fmla="*/ 0 w 7467600"/>
              <a:gd name="connsiteY683" fmla="*/ 4466006 h 6858000"/>
              <a:gd name="connsiteX684" fmla="*/ 0 w 7467600"/>
              <a:gd name="connsiteY684" fmla="*/ 4233763 h 6858000"/>
              <a:gd name="connsiteX685" fmla="*/ 36881 w 7467600"/>
              <a:gd name="connsiteY685" fmla="*/ 4200118 h 6858000"/>
              <a:gd name="connsiteX686" fmla="*/ 910534 w 7467600"/>
              <a:gd name="connsiteY686" fmla="*/ 3629753 h 6858000"/>
              <a:gd name="connsiteX687" fmla="*/ 1578717 w 7467600"/>
              <a:gd name="connsiteY687" fmla="*/ 3575982 h 6858000"/>
              <a:gd name="connsiteX688" fmla="*/ 2338780 w 7467600"/>
              <a:gd name="connsiteY688" fmla="*/ 3033725 h 6858000"/>
              <a:gd name="connsiteX689" fmla="*/ 1807991 w 7467600"/>
              <a:gd name="connsiteY689" fmla="*/ 2807184 h 6858000"/>
              <a:gd name="connsiteX690" fmla="*/ 1416358 w 7467600"/>
              <a:gd name="connsiteY690" fmla="*/ 3112571 h 6858000"/>
              <a:gd name="connsiteX691" fmla="*/ 939066 w 7467600"/>
              <a:gd name="connsiteY691" fmla="*/ 3378798 h 6858000"/>
              <a:gd name="connsiteX692" fmla="*/ 115099 w 7467600"/>
              <a:gd name="connsiteY692" fmla="*/ 3607650 h 6858000"/>
              <a:gd name="connsiteX693" fmla="*/ 97284 w 7467600"/>
              <a:gd name="connsiteY693" fmla="*/ 3520393 h 6858000"/>
              <a:gd name="connsiteX694" fmla="*/ 922050 w 7467600"/>
              <a:gd name="connsiteY694" fmla="*/ 3074867 h 6858000"/>
              <a:gd name="connsiteX695" fmla="*/ 1405265 w 7467600"/>
              <a:gd name="connsiteY695" fmla="*/ 3016319 h 6858000"/>
              <a:gd name="connsiteX696" fmla="*/ 1407512 w 7467600"/>
              <a:gd name="connsiteY696" fmla="*/ 3018001 h 6858000"/>
              <a:gd name="connsiteX697" fmla="*/ 1726266 w 7467600"/>
              <a:gd name="connsiteY697" fmla="*/ 2777274 h 6858000"/>
              <a:gd name="connsiteX698" fmla="*/ 625390 w 7467600"/>
              <a:gd name="connsiteY698" fmla="*/ 2514541 h 6858000"/>
              <a:gd name="connsiteX699" fmla="*/ 619799 w 7467600"/>
              <a:gd name="connsiteY699" fmla="*/ 2527180 h 6858000"/>
              <a:gd name="connsiteX700" fmla="*/ 310030 w 7467600"/>
              <a:gd name="connsiteY700" fmla="*/ 2771818 h 6858000"/>
              <a:gd name="connsiteX701" fmla="*/ 173877 w 7467600"/>
              <a:gd name="connsiteY701" fmla="*/ 2937056 h 6858000"/>
              <a:gd name="connsiteX702" fmla="*/ 77889 w 7467600"/>
              <a:gd name="connsiteY702" fmla="*/ 3138440 h 6858000"/>
              <a:gd name="connsiteX703" fmla="*/ 0 w 7467600"/>
              <a:gd name="connsiteY703" fmla="*/ 3271395 h 6858000"/>
              <a:gd name="connsiteX704" fmla="*/ 0 w 7467600"/>
              <a:gd name="connsiteY704" fmla="*/ 3153002 h 6858000"/>
              <a:gd name="connsiteX705" fmla="*/ 2386 w 7467600"/>
              <a:gd name="connsiteY705" fmla="*/ 3149203 h 6858000"/>
              <a:gd name="connsiteX706" fmla="*/ 89753 w 7467600"/>
              <a:gd name="connsiteY706" fmla="*/ 2987702 h 6858000"/>
              <a:gd name="connsiteX707" fmla="*/ 76869 w 7467600"/>
              <a:gd name="connsiteY707" fmla="*/ 3005404 h 6858000"/>
              <a:gd name="connsiteX708" fmla="*/ 32049 w 7467600"/>
              <a:gd name="connsiteY708" fmla="*/ 3065814 h 6858000"/>
              <a:gd name="connsiteX709" fmla="*/ 0 w 7467600"/>
              <a:gd name="connsiteY709" fmla="*/ 3108744 h 6858000"/>
              <a:gd name="connsiteX710" fmla="*/ 0 w 7467600"/>
              <a:gd name="connsiteY710" fmla="*/ 3058059 h 6858000"/>
              <a:gd name="connsiteX711" fmla="*/ 7610 w 7467600"/>
              <a:gd name="connsiteY711" fmla="*/ 3047889 h 6858000"/>
              <a:gd name="connsiteX712" fmla="*/ 52419 w 7467600"/>
              <a:gd name="connsiteY712" fmla="*/ 2987479 h 6858000"/>
              <a:gd name="connsiteX713" fmla="*/ 59142 w 7467600"/>
              <a:gd name="connsiteY713" fmla="*/ 2978488 h 6858000"/>
              <a:gd name="connsiteX714" fmla="*/ 0 w 7467600"/>
              <a:gd name="connsiteY714" fmla="*/ 3015334 h 6858000"/>
              <a:gd name="connsiteX715" fmla="*/ 0 w 7467600"/>
              <a:gd name="connsiteY715" fmla="*/ 2914286 h 6858000"/>
              <a:gd name="connsiteX716" fmla="*/ 36383 w 7467600"/>
              <a:gd name="connsiteY716" fmla="*/ 2901128 h 6858000"/>
              <a:gd name="connsiteX717" fmla="*/ 156329 w 7467600"/>
              <a:gd name="connsiteY717" fmla="*/ 2840533 h 6858000"/>
              <a:gd name="connsiteX718" fmla="*/ 358355 w 7467600"/>
              <a:gd name="connsiteY718" fmla="*/ 2620471 h 6858000"/>
              <a:gd name="connsiteX719" fmla="*/ 510577 w 7467600"/>
              <a:gd name="connsiteY719" fmla="*/ 2501244 h 6858000"/>
              <a:gd name="connsiteX720" fmla="*/ 211967 w 7467600"/>
              <a:gd name="connsiteY720" fmla="*/ 2479171 h 6858000"/>
              <a:gd name="connsiteX721" fmla="*/ 0 w 7467600"/>
              <a:gd name="connsiteY721" fmla="*/ 2476398 h 6858000"/>
              <a:gd name="connsiteX722" fmla="*/ 0 w 7467600"/>
              <a:gd name="connsiteY722" fmla="*/ 2389189 h 6858000"/>
              <a:gd name="connsiteX723" fmla="*/ 103062 w 7467600"/>
              <a:gd name="connsiteY723" fmla="*/ 2389518 h 6858000"/>
              <a:gd name="connsiteX724" fmla="*/ 510734 w 7467600"/>
              <a:gd name="connsiteY724" fmla="*/ 2416201 h 6858000"/>
              <a:gd name="connsiteX725" fmla="*/ 279257 w 7467600"/>
              <a:gd name="connsiteY725" fmla="*/ 2092102 h 6858000"/>
              <a:gd name="connsiteX726" fmla="*/ 65265 w 7467600"/>
              <a:gd name="connsiteY726" fmla="*/ 2006049 h 6858000"/>
              <a:gd name="connsiteX727" fmla="*/ 0 w 7467600"/>
              <a:gd name="connsiteY727" fmla="*/ 1982532 h 6858000"/>
              <a:gd name="connsiteX728" fmla="*/ 0 w 7467600"/>
              <a:gd name="connsiteY728" fmla="*/ 1912789 h 6858000"/>
              <a:gd name="connsiteX729" fmla="*/ 97460 w 7467600"/>
              <a:gd name="connsiteY729" fmla="*/ 1953725 h 6858000"/>
              <a:gd name="connsiteX730" fmla="*/ 221272 w 7467600"/>
              <a:gd name="connsiteY730" fmla="*/ 1980766 h 6858000"/>
              <a:gd name="connsiteX731" fmla="*/ 116765 w 7467600"/>
              <a:gd name="connsiteY731" fmla="*/ 1911033 h 6858000"/>
              <a:gd name="connsiteX732" fmla="*/ 16405 w 7467600"/>
              <a:gd name="connsiteY732" fmla="*/ 1803412 h 6858000"/>
              <a:gd name="connsiteX733" fmla="*/ 0 w 7467600"/>
              <a:gd name="connsiteY733" fmla="*/ 1784777 h 6858000"/>
              <a:gd name="connsiteX734" fmla="*/ 0 w 7467600"/>
              <a:gd name="connsiteY734" fmla="*/ 1740082 h 6858000"/>
              <a:gd name="connsiteX735" fmla="*/ 39394 w 7467600"/>
              <a:gd name="connsiteY735" fmla="*/ 1784856 h 6858000"/>
              <a:gd name="connsiteX736" fmla="*/ 135813 w 7467600"/>
              <a:gd name="connsiteY736" fmla="*/ 1888838 h 6858000"/>
              <a:gd name="connsiteX737" fmla="*/ 242575 w 7467600"/>
              <a:gd name="connsiteY737" fmla="*/ 1958841 h 6858000"/>
              <a:gd name="connsiteX738" fmla="*/ 82197 w 7467600"/>
              <a:gd name="connsiteY738" fmla="*/ 1754826 h 6858000"/>
              <a:gd name="connsiteX739" fmla="*/ 0 w 7467600"/>
              <a:gd name="connsiteY739" fmla="*/ 1679650 h 6858000"/>
              <a:gd name="connsiteX740" fmla="*/ 0 w 7467600"/>
              <a:gd name="connsiteY740" fmla="*/ 1602463 h 6858000"/>
              <a:gd name="connsiteX741" fmla="*/ 84689 w 7467600"/>
              <a:gd name="connsiteY741" fmla="*/ 1677442 h 6858000"/>
              <a:gd name="connsiteX742" fmla="*/ 298437 w 7467600"/>
              <a:gd name="connsiteY742" fmla="*/ 1968019 h 6858000"/>
              <a:gd name="connsiteX743" fmla="*/ 227269 w 7467600"/>
              <a:gd name="connsiteY743" fmla="*/ 1114064 h 6858000"/>
              <a:gd name="connsiteX744" fmla="*/ 248003 w 7467600"/>
              <a:gd name="connsiteY744" fmla="*/ 1089613 h 6858000"/>
              <a:gd name="connsiteX745" fmla="*/ 427020 w 7467600"/>
              <a:gd name="connsiteY745" fmla="*/ 1619803 h 6858000"/>
              <a:gd name="connsiteX746" fmla="*/ 340345 w 7467600"/>
              <a:gd name="connsiteY746" fmla="*/ 2027739 h 6858000"/>
              <a:gd name="connsiteX747" fmla="*/ 360865 w 7467600"/>
              <a:gd name="connsiteY747" fmla="*/ 2044827 h 6858000"/>
              <a:gd name="connsiteX748" fmla="*/ 560414 w 7467600"/>
              <a:gd name="connsiteY748" fmla="*/ 2421457 h 6858000"/>
              <a:gd name="connsiteX749" fmla="*/ 1359703 w 7467600"/>
              <a:gd name="connsiteY749" fmla="*/ 2578554 h 6858000"/>
              <a:gd name="connsiteX750" fmla="*/ 1359422 w 7467600"/>
              <a:gd name="connsiteY750" fmla="*/ 2577994 h 6858000"/>
              <a:gd name="connsiteX751" fmla="*/ 828701 w 7467600"/>
              <a:gd name="connsiteY751" fmla="*/ 1839520 h 6858000"/>
              <a:gd name="connsiteX752" fmla="*/ 494427 w 7467600"/>
              <a:gd name="connsiteY752" fmla="*/ 1092333 h 6858000"/>
              <a:gd name="connsiteX753" fmla="*/ 506322 w 7467600"/>
              <a:gd name="connsiteY753" fmla="*/ 1020997 h 6858000"/>
              <a:gd name="connsiteX754" fmla="*/ 4570198 w 7467600"/>
              <a:gd name="connsiteY754" fmla="*/ 978081 h 6858000"/>
              <a:gd name="connsiteX755" fmla="*/ 4523691 w 7467600"/>
              <a:gd name="connsiteY755" fmla="*/ 1127776 h 6858000"/>
              <a:gd name="connsiteX756" fmla="*/ 4509875 w 7467600"/>
              <a:gd name="connsiteY756" fmla="*/ 1167552 h 6858000"/>
              <a:gd name="connsiteX757" fmla="*/ 4478168 w 7467600"/>
              <a:gd name="connsiteY757" fmla="*/ 1260735 h 6858000"/>
              <a:gd name="connsiteX758" fmla="*/ 4409309 w 7467600"/>
              <a:gd name="connsiteY758" fmla="*/ 1666996 h 6858000"/>
              <a:gd name="connsiteX759" fmla="*/ 4370031 w 7467600"/>
              <a:gd name="connsiteY759" fmla="*/ 1955666 h 6858000"/>
              <a:gd name="connsiteX760" fmla="*/ 4570198 w 7467600"/>
              <a:gd name="connsiteY760" fmla="*/ 978081 h 6858000"/>
              <a:gd name="connsiteX761" fmla="*/ 4557898 w 7467600"/>
              <a:gd name="connsiteY761" fmla="*/ 900011 h 6858000"/>
              <a:gd name="connsiteX762" fmla="*/ 4344840 w 7467600"/>
              <a:gd name="connsiteY762" fmla="*/ 1922038 h 6858000"/>
              <a:gd name="connsiteX763" fmla="*/ 4378710 w 7467600"/>
              <a:gd name="connsiteY763" fmla="*/ 1665516 h 6858000"/>
              <a:gd name="connsiteX764" fmla="*/ 4448798 w 7467600"/>
              <a:gd name="connsiteY764" fmla="*/ 1253024 h 6858000"/>
              <a:gd name="connsiteX765" fmla="*/ 4480315 w 7467600"/>
              <a:gd name="connsiteY765" fmla="*/ 1158454 h 6858000"/>
              <a:gd name="connsiteX766" fmla="*/ 4494133 w 7467600"/>
              <a:gd name="connsiteY766" fmla="*/ 1118676 h 6858000"/>
              <a:gd name="connsiteX767" fmla="*/ 4557898 w 7467600"/>
              <a:gd name="connsiteY767" fmla="*/ 900011 h 6858000"/>
              <a:gd name="connsiteX768" fmla="*/ 5870151 w 7467600"/>
              <a:gd name="connsiteY768" fmla="*/ 898890 h 6858000"/>
              <a:gd name="connsiteX769" fmla="*/ 5861335 w 7467600"/>
              <a:gd name="connsiteY769" fmla="*/ 899177 h 6858000"/>
              <a:gd name="connsiteX770" fmla="*/ 5843702 w 7467600"/>
              <a:gd name="connsiteY770" fmla="*/ 899748 h 6858000"/>
              <a:gd name="connsiteX771" fmla="*/ 5651107 w 7467600"/>
              <a:gd name="connsiteY771" fmla="*/ 920306 h 6858000"/>
              <a:gd name="connsiteX772" fmla="*/ 5459407 w 7467600"/>
              <a:gd name="connsiteY772" fmla="*/ 940975 h 6858000"/>
              <a:gd name="connsiteX773" fmla="*/ 5374846 w 7467600"/>
              <a:gd name="connsiteY773" fmla="*/ 941988 h 6858000"/>
              <a:gd name="connsiteX774" fmla="*/ 5256105 w 7467600"/>
              <a:gd name="connsiteY774" fmla="*/ 945632 h 6858000"/>
              <a:gd name="connsiteX775" fmla="*/ 5107071 w 7467600"/>
              <a:gd name="connsiteY775" fmla="*/ 969720 h 6858000"/>
              <a:gd name="connsiteX776" fmla="*/ 4998681 w 7467600"/>
              <a:gd name="connsiteY776" fmla="*/ 988771 h 6858000"/>
              <a:gd name="connsiteX777" fmla="*/ 5870151 w 7467600"/>
              <a:gd name="connsiteY777" fmla="*/ 898890 h 6858000"/>
              <a:gd name="connsiteX778" fmla="*/ 5504425 w 7467600"/>
              <a:gd name="connsiteY778" fmla="*/ 848067 h 6858000"/>
              <a:gd name="connsiteX779" fmla="*/ 4968849 w 7467600"/>
              <a:gd name="connsiteY779" fmla="*/ 962318 h 6858000"/>
              <a:gd name="connsiteX780" fmla="*/ 5104039 w 7467600"/>
              <a:gd name="connsiteY780" fmla="*/ 940634 h 6858000"/>
              <a:gd name="connsiteX781" fmla="*/ 5256311 w 7467600"/>
              <a:gd name="connsiteY781" fmla="*/ 916490 h 6858000"/>
              <a:gd name="connsiteX782" fmla="*/ 5377381 w 7467600"/>
              <a:gd name="connsiteY782" fmla="*/ 912671 h 6858000"/>
              <a:gd name="connsiteX783" fmla="*/ 5460148 w 7467600"/>
              <a:gd name="connsiteY783" fmla="*/ 911442 h 6858000"/>
              <a:gd name="connsiteX784" fmla="*/ 5648971 w 7467600"/>
              <a:gd name="connsiteY784" fmla="*/ 891331 h 6858000"/>
              <a:gd name="connsiteX785" fmla="*/ 5844807 w 7467600"/>
              <a:gd name="connsiteY785" fmla="*/ 870718 h 6858000"/>
              <a:gd name="connsiteX786" fmla="*/ 5862975 w 7467600"/>
              <a:gd name="connsiteY786" fmla="*/ 869756 h 6858000"/>
              <a:gd name="connsiteX787" fmla="*/ 5920887 w 7467600"/>
              <a:gd name="connsiteY787" fmla="*/ 865929 h 6858000"/>
              <a:gd name="connsiteX788" fmla="*/ 5504425 w 7467600"/>
              <a:gd name="connsiteY788" fmla="*/ 848067 h 6858000"/>
              <a:gd name="connsiteX789" fmla="*/ 3607114 w 7467600"/>
              <a:gd name="connsiteY789" fmla="*/ 467441 h 6858000"/>
              <a:gd name="connsiteX790" fmla="*/ 3296242 w 7467600"/>
              <a:gd name="connsiteY790" fmla="*/ 807991 h 6858000"/>
              <a:gd name="connsiteX791" fmla="*/ 3174674 w 7467600"/>
              <a:gd name="connsiteY791" fmla="*/ 919759 h 6858000"/>
              <a:gd name="connsiteX792" fmla="*/ 3042978 w 7467600"/>
              <a:gd name="connsiteY792" fmla="*/ 1054894 h 6858000"/>
              <a:gd name="connsiteX793" fmla="*/ 2968914 w 7467600"/>
              <a:gd name="connsiteY793" fmla="*/ 1133756 h 6858000"/>
              <a:gd name="connsiteX794" fmla="*/ 3103823 w 7467600"/>
              <a:gd name="connsiteY794" fmla="*/ 1026814 h 6858000"/>
              <a:gd name="connsiteX795" fmla="*/ 3607114 w 7467600"/>
              <a:gd name="connsiteY795" fmla="*/ 467441 h 6858000"/>
              <a:gd name="connsiteX796" fmla="*/ 3744487 w 7467600"/>
              <a:gd name="connsiteY796" fmla="*/ 383136 h 6858000"/>
              <a:gd name="connsiteX797" fmla="*/ 3970213 w 7467600"/>
              <a:gd name="connsiteY797" fmla="*/ 995559 h 6858000"/>
              <a:gd name="connsiteX798" fmla="*/ 3744487 w 7467600"/>
              <a:gd name="connsiteY798" fmla="*/ 383136 h 6858000"/>
              <a:gd name="connsiteX799" fmla="*/ 3624562 w 7467600"/>
              <a:gd name="connsiteY799" fmla="*/ 367041 h 6858000"/>
              <a:gd name="connsiteX800" fmla="*/ 3489712 w 7467600"/>
              <a:gd name="connsiteY800" fmla="*/ 485386 h 6858000"/>
              <a:gd name="connsiteX801" fmla="*/ 3182994 w 7467600"/>
              <a:gd name="connsiteY801" fmla="*/ 828265 h 6858000"/>
              <a:gd name="connsiteX802" fmla="*/ 2892114 w 7467600"/>
              <a:gd name="connsiteY802" fmla="*/ 1172635 h 6858000"/>
              <a:gd name="connsiteX803" fmla="*/ 3021459 w 7467600"/>
              <a:gd name="connsiteY803" fmla="*/ 1035385 h 6858000"/>
              <a:gd name="connsiteX804" fmla="*/ 3153873 w 7467600"/>
              <a:gd name="connsiteY804" fmla="*/ 898971 h 6858000"/>
              <a:gd name="connsiteX805" fmla="*/ 3276511 w 7467600"/>
              <a:gd name="connsiteY805" fmla="*/ 786423 h 6858000"/>
              <a:gd name="connsiteX806" fmla="*/ 3584154 w 7467600"/>
              <a:gd name="connsiteY806" fmla="*/ 448218 h 6858000"/>
              <a:gd name="connsiteX807" fmla="*/ 3624562 w 7467600"/>
              <a:gd name="connsiteY807" fmla="*/ 367041 h 6858000"/>
              <a:gd name="connsiteX808" fmla="*/ 3766672 w 7467600"/>
              <a:gd name="connsiteY808" fmla="*/ 359429 h 6858000"/>
              <a:gd name="connsiteX809" fmla="*/ 3996338 w 7467600"/>
              <a:gd name="connsiteY809" fmla="*/ 968237 h 6858000"/>
              <a:gd name="connsiteX810" fmla="*/ 3766672 w 7467600"/>
              <a:gd name="connsiteY810" fmla="*/ 359429 h 6858000"/>
              <a:gd name="connsiteX811" fmla="*/ 5805386 w 7467600"/>
              <a:gd name="connsiteY811" fmla="*/ 239240 h 6858000"/>
              <a:gd name="connsiteX812" fmla="*/ 5736947 w 7467600"/>
              <a:gd name="connsiteY812" fmla="*/ 261367 h 6858000"/>
              <a:gd name="connsiteX813" fmla="*/ 5427012 w 7467600"/>
              <a:gd name="connsiteY813" fmla="*/ 311272 h 6858000"/>
              <a:gd name="connsiteX814" fmla="*/ 5147818 w 7467600"/>
              <a:gd name="connsiteY814" fmla="*/ 322112 h 6858000"/>
              <a:gd name="connsiteX815" fmla="*/ 5060854 w 7467600"/>
              <a:gd name="connsiteY815" fmla="*/ 311882 h 6858000"/>
              <a:gd name="connsiteX816" fmla="*/ 4945989 w 7467600"/>
              <a:gd name="connsiteY816" fmla="*/ 300516 h 6858000"/>
              <a:gd name="connsiteX817" fmla="*/ 5410479 w 7467600"/>
              <a:gd name="connsiteY817" fmla="*/ 348434 h 6858000"/>
              <a:gd name="connsiteX818" fmla="*/ 5805386 w 7467600"/>
              <a:gd name="connsiteY818" fmla="*/ 239240 h 6858000"/>
              <a:gd name="connsiteX819" fmla="*/ 5905192 w 7467600"/>
              <a:gd name="connsiteY819" fmla="*/ 163079 h 6858000"/>
              <a:gd name="connsiteX820" fmla="*/ 5865655 w 7467600"/>
              <a:gd name="connsiteY820" fmla="*/ 171901 h 6858000"/>
              <a:gd name="connsiteX821" fmla="*/ 5259740 w 7467600"/>
              <a:gd name="connsiteY821" fmla="*/ 257013 h 6858000"/>
              <a:gd name="connsiteX822" fmla="*/ 5208466 w 7467600"/>
              <a:gd name="connsiteY822" fmla="*/ 257550 h 6858000"/>
              <a:gd name="connsiteX823" fmla="*/ 4980204 w 7467600"/>
              <a:gd name="connsiteY823" fmla="*/ 271903 h 6858000"/>
              <a:gd name="connsiteX824" fmla="*/ 5068068 w 7467600"/>
              <a:gd name="connsiteY824" fmla="*/ 282244 h 6858000"/>
              <a:gd name="connsiteX825" fmla="*/ 5153231 w 7467600"/>
              <a:gd name="connsiteY825" fmla="*/ 292240 h 6858000"/>
              <a:gd name="connsiteX826" fmla="*/ 5426491 w 7467600"/>
              <a:gd name="connsiteY826" fmla="*/ 281128 h 6858000"/>
              <a:gd name="connsiteX827" fmla="*/ 5731212 w 7467600"/>
              <a:gd name="connsiteY827" fmla="*/ 231951 h 6858000"/>
              <a:gd name="connsiteX828" fmla="*/ 5905192 w 7467600"/>
              <a:gd name="connsiteY828" fmla="*/ 163079 h 6858000"/>
              <a:gd name="connsiteX829" fmla="*/ 5944437 w 7467600"/>
              <a:gd name="connsiteY829" fmla="*/ 113829 h 6858000"/>
              <a:gd name="connsiteX830" fmla="*/ 5825032 w 7467600"/>
              <a:gd name="connsiteY830" fmla="*/ 146405 h 6858000"/>
              <a:gd name="connsiteX831" fmla="*/ 4955599 w 7467600"/>
              <a:gd name="connsiteY831" fmla="*/ 247008 h 6858000"/>
              <a:gd name="connsiteX832" fmla="*/ 5210104 w 7467600"/>
              <a:gd name="connsiteY832" fmla="*/ 228123 h 6858000"/>
              <a:gd name="connsiteX833" fmla="*/ 5261015 w 7467600"/>
              <a:gd name="connsiteY833" fmla="*/ 227087 h 6858000"/>
              <a:gd name="connsiteX834" fmla="*/ 5861181 w 7467600"/>
              <a:gd name="connsiteY834" fmla="*/ 143093 h 6858000"/>
              <a:gd name="connsiteX835" fmla="*/ 5961252 w 7467600"/>
              <a:gd name="connsiteY835" fmla="*/ 114820 h 6858000"/>
              <a:gd name="connsiteX836" fmla="*/ 5944437 w 7467600"/>
              <a:gd name="connsiteY836" fmla="*/ 113829 h 6858000"/>
              <a:gd name="connsiteX837" fmla="*/ 3882765 w 7467600"/>
              <a:gd name="connsiteY837" fmla="*/ 0 h 6858000"/>
              <a:gd name="connsiteX838" fmla="*/ 3995099 w 7467600"/>
              <a:gd name="connsiteY838" fmla="*/ 0 h 6858000"/>
              <a:gd name="connsiteX839" fmla="*/ 4163818 w 7467600"/>
              <a:gd name="connsiteY839" fmla="*/ 234104 h 6858000"/>
              <a:gd name="connsiteX840" fmla="*/ 4172099 w 7467600"/>
              <a:gd name="connsiteY840" fmla="*/ 234207 h 6858000"/>
              <a:gd name="connsiteX841" fmla="*/ 4784282 w 7467600"/>
              <a:gd name="connsiteY841" fmla="*/ 276561 h 6858000"/>
              <a:gd name="connsiteX842" fmla="*/ 4801687 w 7467600"/>
              <a:gd name="connsiteY842" fmla="*/ 267764 h 6858000"/>
              <a:gd name="connsiteX843" fmla="*/ 6082788 w 7467600"/>
              <a:gd name="connsiteY843" fmla="*/ 64119 h 6858000"/>
              <a:gd name="connsiteX844" fmla="*/ 6099442 w 7467600"/>
              <a:gd name="connsiteY844" fmla="*/ 82568 h 6858000"/>
              <a:gd name="connsiteX845" fmla="*/ 4804137 w 7467600"/>
              <a:gd name="connsiteY845" fmla="*/ 320931 h 6858000"/>
              <a:gd name="connsiteX846" fmla="*/ 4227047 w 7467600"/>
              <a:gd name="connsiteY846" fmla="*/ 313415 h 6858000"/>
              <a:gd name="connsiteX847" fmla="*/ 4346041 w 7467600"/>
              <a:gd name="connsiteY847" fmla="*/ 456086 h 6858000"/>
              <a:gd name="connsiteX848" fmla="*/ 4870967 w 7467600"/>
              <a:gd name="connsiteY848" fmla="*/ 963061 h 6858000"/>
              <a:gd name="connsiteX849" fmla="*/ 4889647 w 7467600"/>
              <a:gd name="connsiteY849" fmla="*/ 957147 h 6858000"/>
              <a:gd name="connsiteX850" fmla="*/ 5422504 w 7467600"/>
              <a:gd name="connsiteY850" fmla="*/ 805191 h 6858000"/>
              <a:gd name="connsiteX851" fmla="*/ 6087656 w 7467600"/>
              <a:gd name="connsiteY851" fmla="*/ 826703 h 6858000"/>
              <a:gd name="connsiteX852" fmla="*/ 6058717 w 7467600"/>
              <a:gd name="connsiteY852" fmla="*/ 865992 h 6858000"/>
              <a:gd name="connsiteX853" fmla="*/ 4974153 w 7467600"/>
              <a:gd name="connsiteY853" fmla="*/ 1045456 h 6858000"/>
              <a:gd name="connsiteX854" fmla="*/ 5627835 w 7467600"/>
              <a:gd name="connsiteY854" fmla="*/ 1472077 h 6858000"/>
              <a:gd name="connsiteX855" fmla="*/ 5629817 w 7467600"/>
              <a:gd name="connsiteY855" fmla="*/ 1471412 h 6858000"/>
              <a:gd name="connsiteX856" fmla="*/ 5634124 w 7467600"/>
              <a:gd name="connsiteY856" fmla="*/ 1470572 h 6858000"/>
              <a:gd name="connsiteX857" fmla="*/ 5755832 w 7467600"/>
              <a:gd name="connsiteY857" fmla="*/ 1383886 h 6858000"/>
              <a:gd name="connsiteX858" fmla="*/ 6014186 w 7467600"/>
              <a:gd name="connsiteY858" fmla="*/ 1279799 h 6858000"/>
              <a:gd name="connsiteX859" fmla="*/ 6901619 w 7467600"/>
              <a:gd name="connsiteY859" fmla="*/ 1047874 h 6858000"/>
              <a:gd name="connsiteX860" fmla="*/ 6931566 w 7467600"/>
              <a:gd name="connsiteY860" fmla="*/ 1062034 h 6858000"/>
              <a:gd name="connsiteX861" fmla="*/ 5790982 w 7467600"/>
              <a:gd name="connsiteY861" fmla="*/ 1561380 h 6858000"/>
              <a:gd name="connsiteX862" fmla="*/ 6188971 w 7467600"/>
              <a:gd name="connsiteY862" fmla="*/ 1755168 h 6858000"/>
              <a:gd name="connsiteX863" fmla="*/ 6202446 w 7467600"/>
              <a:gd name="connsiteY863" fmla="*/ 1752268 h 6858000"/>
              <a:gd name="connsiteX864" fmla="*/ 7179560 w 7467600"/>
              <a:gd name="connsiteY864" fmla="*/ 1467551 h 6858000"/>
              <a:gd name="connsiteX865" fmla="*/ 7158730 w 7467600"/>
              <a:gd name="connsiteY865" fmla="*/ 1507835 h 6858000"/>
              <a:gd name="connsiteX866" fmla="*/ 6326959 w 7467600"/>
              <a:gd name="connsiteY866" fmla="*/ 1817686 h 6858000"/>
              <a:gd name="connsiteX867" fmla="*/ 6537433 w 7467600"/>
              <a:gd name="connsiteY867" fmla="*/ 1907790 h 6858000"/>
              <a:gd name="connsiteX868" fmla="*/ 6550221 w 7467600"/>
              <a:gd name="connsiteY868" fmla="*/ 1910729 h 6858000"/>
              <a:gd name="connsiteX869" fmla="*/ 6964438 w 7467600"/>
              <a:gd name="connsiteY869" fmla="*/ 2209505 h 6858000"/>
              <a:gd name="connsiteX870" fmla="*/ 7367862 w 7467600"/>
              <a:gd name="connsiteY870" fmla="*/ 2806833 h 6858000"/>
              <a:gd name="connsiteX871" fmla="*/ 7364329 w 7467600"/>
              <a:gd name="connsiteY871" fmla="*/ 2826907 h 6858000"/>
              <a:gd name="connsiteX872" fmla="*/ 7290545 w 7467600"/>
              <a:gd name="connsiteY872" fmla="*/ 2850663 h 6858000"/>
              <a:gd name="connsiteX873" fmla="*/ 6472036 w 7467600"/>
              <a:gd name="connsiteY873" fmla="*/ 1959003 h 6858000"/>
              <a:gd name="connsiteX874" fmla="*/ 5792897 w 7467600"/>
              <a:gd name="connsiteY874" fmla="*/ 1647747 h 6858000"/>
              <a:gd name="connsiteX875" fmla="*/ 5842751 w 7467600"/>
              <a:gd name="connsiteY875" fmla="*/ 1816112 h 6858000"/>
              <a:gd name="connsiteX876" fmla="*/ 5847424 w 7467600"/>
              <a:gd name="connsiteY876" fmla="*/ 1815776 h 6858000"/>
              <a:gd name="connsiteX877" fmla="*/ 6399821 w 7467600"/>
              <a:gd name="connsiteY877" fmla="*/ 2344799 h 6858000"/>
              <a:gd name="connsiteX878" fmla="*/ 6323232 w 7467600"/>
              <a:gd name="connsiteY878" fmla="*/ 2389634 h 6858000"/>
              <a:gd name="connsiteX879" fmla="*/ 5942958 w 7467600"/>
              <a:gd name="connsiteY879" fmla="*/ 2077708 h 6858000"/>
              <a:gd name="connsiteX880" fmla="*/ 5921559 w 7467600"/>
              <a:gd name="connsiteY880" fmla="*/ 2378596 h 6858000"/>
              <a:gd name="connsiteX881" fmla="*/ 5817651 w 7467600"/>
              <a:gd name="connsiteY881" fmla="*/ 3023919 h 6858000"/>
              <a:gd name="connsiteX882" fmla="*/ 5729634 w 7467600"/>
              <a:gd name="connsiteY882" fmla="*/ 3051849 h 6858000"/>
              <a:gd name="connsiteX883" fmla="*/ 5611018 w 7467600"/>
              <a:gd name="connsiteY883" fmla="*/ 2316769 h 6858000"/>
              <a:gd name="connsiteX884" fmla="*/ 5687608 w 7467600"/>
              <a:gd name="connsiteY884" fmla="*/ 2039972 h 6858000"/>
              <a:gd name="connsiteX885" fmla="*/ 5657554 w 7467600"/>
              <a:gd name="connsiteY885" fmla="*/ 1576445 h 6858000"/>
              <a:gd name="connsiteX886" fmla="*/ 5150475 w 7467600"/>
              <a:gd name="connsiteY886" fmla="*/ 1274012 h 6858000"/>
              <a:gd name="connsiteX887" fmla="*/ 5349142 w 7467600"/>
              <a:gd name="connsiteY887" fmla="*/ 2204405 h 6858000"/>
              <a:gd name="connsiteX888" fmla="*/ 5262214 w 7467600"/>
              <a:gd name="connsiteY888" fmla="*/ 2233836 h 6858000"/>
              <a:gd name="connsiteX889" fmla="*/ 4981539 w 7467600"/>
              <a:gd name="connsiteY889" fmla="*/ 1542201 h 6858000"/>
              <a:gd name="connsiteX890" fmla="*/ 4958461 w 7467600"/>
              <a:gd name="connsiteY890" fmla="*/ 1136957 h 6858000"/>
              <a:gd name="connsiteX891" fmla="*/ 4655015 w 7467600"/>
              <a:gd name="connsiteY891" fmla="*/ 891426 h 6858000"/>
              <a:gd name="connsiteX892" fmla="*/ 4348002 w 7467600"/>
              <a:gd name="connsiteY892" fmla="*/ 2205895 h 6858000"/>
              <a:gd name="connsiteX893" fmla="*/ 4262250 w 7467600"/>
              <a:gd name="connsiteY893" fmla="*/ 2219972 h 6858000"/>
              <a:gd name="connsiteX894" fmla="*/ 4550611 w 7467600"/>
              <a:gd name="connsiteY894" fmla="*/ 817540 h 6858000"/>
              <a:gd name="connsiteX895" fmla="*/ 4564418 w 7467600"/>
              <a:gd name="connsiteY895" fmla="*/ 808293 h 6858000"/>
              <a:gd name="connsiteX896" fmla="*/ 4266388 w 7467600"/>
              <a:gd name="connsiteY896" fmla="*/ 500083 h 6858000"/>
              <a:gd name="connsiteX897" fmla="*/ 4032842 w 7467600"/>
              <a:gd name="connsiteY897" fmla="*/ 211809 h 6858000"/>
              <a:gd name="connsiteX898" fmla="*/ 3882765 w 7467600"/>
              <a:gd name="connsiteY898" fmla="*/ 0 h 6858000"/>
              <a:gd name="connsiteX899" fmla="*/ 3721337 w 7467600"/>
              <a:gd name="connsiteY899" fmla="*/ 0 h 6858000"/>
              <a:gd name="connsiteX900" fmla="*/ 3797544 w 7467600"/>
              <a:gd name="connsiteY900" fmla="*/ 0 h 6858000"/>
              <a:gd name="connsiteX901" fmla="*/ 3775734 w 7467600"/>
              <a:gd name="connsiteY901" fmla="*/ 95131 h 6858000"/>
              <a:gd name="connsiteX902" fmla="*/ 3724807 w 7467600"/>
              <a:gd name="connsiteY902" fmla="*/ 272257 h 6858000"/>
              <a:gd name="connsiteX903" fmla="*/ 3726844 w 7467600"/>
              <a:gd name="connsiteY903" fmla="*/ 282988 h 6858000"/>
              <a:gd name="connsiteX904" fmla="*/ 3742664 w 7467600"/>
              <a:gd name="connsiteY904" fmla="*/ 279918 h 6858000"/>
              <a:gd name="connsiteX905" fmla="*/ 4103910 w 7467600"/>
              <a:gd name="connsiteY905" fmla="*/ 1161917 h 6858000"/>
              <a:gd name="connsiteX906" fmla="*/ 4020269 w 7467600"/>
              <a:gd name="connsiteY906" fmla="*/ 1200406 h 6858000"/>
              <a:gd name="connsiteX907" fmla="*/ 3674882 w 7467600"/>
              <a:gd name="connsiteY907" fmla="*/ 488524 h 6858000"/>
              <a:gd name="connsiteX908" fmla="*/ 3132682 w 7467600"/>
              <a:gd name="connsiteY908" fmla="*/ 1072284 h 6858000"/>
              <a:gd name="connsiteX909" fmla="*/ 2716346 w 7467600"/>
              <a:gd name="connsiteY909" fmla="*/ 1276376 h 6858000"/>
              <a:gd name="connsiteX910" fmla="*/ 2716772 w 7467600"/>
              <a:gd name="connsiteY910" fmla="*/ 1255462 h 6858000"/>
              <a:gd name="connsiteX911" fmla="*/ 3471096 w 7467600"/>
              <a:gd name="connsiteY911" fmla="*/ 437072 h 6858000"/>
              <a:gd name="connsiteX912" fmla="*/ 3639057 w 7467600"/>
              <a:gd name="connsiteY912" fmla="*/ 286334 h 6858000"/>
              <a:gd name="connsiteX913" fmla="*/ 3640309 w 7467600"/>
              <a:gd name="connsiteY913" fmla="*/ 284664 h 6858000"/>
              <a:gd name="connsiteX914" fmla="*/ 3646022 w 7467600"/>
              <a:gd name="connsiteY914" fmla="*/ 276711 h 6858000"/>
              <a:gd name="connsiteX915" fmla="*/ 3707943 w 7467600"/>
              <a:gd name="connsiteY915" fmla="*/ 65958 h 6858000"/>
              <a:gd name="connsiteX916" fmla="*/ 3721337 w 7467600"/>
              <a:gd name="connsiteY916" fmla="*/ 0 h 6858000"/>
              <a:gd name="connsiteX917" fmla="*/ 2867960 w 7467600"/>
              <a:gd name="connsiteY917" fmla="*/ 0 h 6858000"/>
              <a:gd name="connsiteX918" fmla="*/ 2926351 w 7467600"/>
              <a:gd name="connsiteY918" fmla="*/ 0 h 6858000"/>
              <a:gd name="connsiteX919" fmla="*/ 2902823 w 7467600"/>
              <a:gd name="connsiteY919" fmla="*/ 262929 h 6858000"/>
              <a:gd name="connsiteX920" fmla="*/ 2940663 w 7467600"/>
              <a:gd name="connsiteY920" fmla="*/ 140884 h 6858000"/>
              <a:gd name="connsiteX921" fmla="*/ 2947039 w 7467600"/>
              <a:gd name="connsiteY921" fmla="*/ 122524 h 6858000"/>
              <a:gd name="connsiteX922" fmla="*/ 2984316 w 7467600"/>
              <a:gd name="connsiteY922" fmla="*/ 0 h 6858000"/>
              <a:gd name="connsiteX923" fmla="*/ 3016114 w 7467600"/>
              <a:gd name="connsiteY923" fmla="*/ 0 h 6858000"/>
              <a:gd name="connsiteX924" fmla="*/ 2979949 w 7467600"/>
              <a:gd name="connsiteY924" fmla="*/ 119274 h 6858000"/>
              <a:gd name="connsiteX925" fmla="*/ 3023879 w 7467600"/>
              <a:gd name="connsiteY925" fmla="*/ 0 h 6858000"/>
              <a:gd name="connsiteX926" fmla="*/ 3105400 w 7467600"/>
              <a:gd name="connsiteY926" fmla="*/ 0 h 6858000"/>
              <a:gd name="connsiteX927" fmla="*/ 3094669 w 7467600"/>
              <a:gd name="connsiteY927" fmla="*/ 30308 h 6858000"/>
              <a:gd name="connsiteX928" fmla="*/ 2901945 w 7467600"/>
              <a:gd name="connsiteY928" fmla="*/ 466538 h 6858000"/>
              <a:gd name="connsiteX929" fmla="*/ 2815209 w 7467600"/>
              <a:gd name="connsiteY929" fmla="*/ 497361 h 6858000"/>
              <a:gd name="connsiteX930" fmla="*/ 2844845 w 7467600"/>
              <a:gd name="connsiteY930" fmla="*/ 127638 h 6858000"/>
              <a:gd name="connsiteX931" fmla="*/ 2867960 w 7467600"/>
              <a:gd name="connsiteY931" fmla="*/ 0 h 6858000"/>
              <a:gd name="connsiteX932" fmla="*/ 1057230 w 7467600"/>
              <a:gd name="connsiteY932" fmla="*/ 0 h 6858000"/>
              <a:gd name="connsiteX933" fmla="*/ 1111003 w 7467600"/>
              <a:gd name="connsiteY933" fmla="*/ 0 h 6858000"/>
              <a:gd name="connsiteX934" fmla="*/ 1125553 w 7467600"/>
              <a:gd name="connsiteY934" fmla="*/ 52588 h 6858000"/>
              <a:gd name="connsiteX935" fmla="*/ 1304276 w 7467600"/>
              <a:gd name="connsiteY935" fmla="*/ 476275 h 6858000"/>
              <a:gd name="connsiteX936" fmla="*/ 1492066 w 7467600"/>
              <a:gd name="connsiteY936" fmla="*/ 886333 h 6858000"/>
              <a:gd name="connsiteX937" fmla="*/ 1423698 w 7467600"/>
              <a:gd name="connsiteY937" fmla="*/ 710817 h 6858000"/>
              <a:gd name="connsiteX938" fmla="*/ 1357609 w 7467600"/>
              <a:gd name="connsiteY938" fmla="*/ 532892 h 6858000"/>
              <a:gd name="connsiteX939" fmla="*/ 1309550 w 7467600"/>
              <a:gd name="connsiteY939" fmla="*/ 374031 h 6858000"/>
              <a:gd name="connsiteX940" fmla="*/ 1193673 w 7467600"/>
              <a:gd name="connsiteY940" fmla="*/ 49533 h 6858000"/>
              <a:gd name="connsiteX941" fmla="*/ 1164391 w 7467600"/>
              <a:gd name="connsiteY941" fmla="*/ 0 h 6858000"/>
              <a:gd name="connsiteX942" fmla="*/ 1200666 w 7467600"/>
              <a:gd name="connsiteY942" fmla="*/ 0 h 6858000"/>
              <a:gd name="connsiteX943" fmla="*/ 1223408 w 7467600"/>
              <a:gd name="connsiteY943" fmla="*/ 38996 h 6858000"/>
              <a:gd name="connsiteX944" fmla="*/ 1339635 w 7467600"/>
              <a:gd name="connsiteY944" fmla="*/ 365517 h 6858000"/>
              <a:gd name="connsiteX945" fmla="*/ 1387469 w 7467600"/>
              <a:gd name="connsiteY945" fmla="*/ 523079 h 6858000"/>
              <a:gd name="connsiteX946" fmla="*/ 1452685 w 7467600"/>
              <a:gd name="connsiteY946" fmla="*/ 699806 h 6858000"/>
              <a:gd name="connsiteX947" fmla="*/ 1492092 w 7467600"/>
              <a:gd name="connsiteY947" fmla="*/ 800424 h 6858000"/>
              <a:gd name="connsiteX948" fmla="*/ 1455302 w 7467600"/>
              <a:gd name="connsiteY948" fmla="*/ 632913 h 6858000"/>
              <a:gd name="connsiteX949" fmla="*/ 1222336 w 7467600"/>
              <a:gd name="connsiteY949" fmla="*/ 9480 h 6858000"/>
              <a:gd name="connsiteX950" fmla="*/ 1214634 w 7467600"/>
              <a:gd name="connsiteY950" fmla="*/ 0 h 6858000"/>
              <a:gd name="connsiteX951" fmla="*/ 1289827 w 7467600"/>
              <a:gd name="connsiteY951" fmla="*/ 0 h 6858000"/>
              <a:gd name="connsiteX952" fmla="*/ 1321076 w 7467600"/>
              <a:gd name="connsiteY952" fmla="*/ 59722 h 6858000"/>
              <a:gd name="connsiteX953" fmla="*/ 1512579 w 7467600"/>
              <a:gd name="connsiteY953" fmla="*/ 626441 h 6858000"/>
              <a:gd name="connsiteX954" fmla="*/ 1506076 w 7467600"/>
              <a:gd name="connsiteY954" fmla="*/ 1089289 h 6858000"/>
              <a:gd name="connsiteX955" fmla="*/ 1486346 w 7467600"/>
              <a:gd name="connsiteY955" fmla="*/ 1079919 h 6858000"/>
              <a:gd name="connsiteX956" fmla="*/ 1070511 w 7467600"/>
              <a:gd name="connsiteY956" fmla="*/ 48609 h 6858000"/>
              <a:gd name="connsiteX957" fmla="*/ 1057230 w 7467600"/>
              <a:gd name="connsiteY957" fmla="*/ 0 h 6858000"/>
              <a:gd name="connsiteX958" fmla="*/ 43151 w 7467600"/>
              <a:gd name="connsiteY958" fmla="*/ 0 h 6858000"/>
              <a:gd name="connsiteX959" fmla="*/ 95283 w 7467600"/>
              <a:gd name="connsiteY959" fmla="*/ 0 h 6858000"/>
              <a:gd name="connsiteX960" fmla="*/ 300708 w 7467600"/>
              <a:gd name="connsiteY960" fmla="*/ 154571 h 6858000"/>
              <a:gd name="connsiteX961" fmla="*/ 530414 w 7467600"/>
              <a:gd name="connsiteY961" fmla="*/ 354673 h 6858000"/>
              <a:gd name="connsiteX962" fmla="*/ 333785 w 7467600"/>
              <a:gd name="connsiteY962" fmla="*/ 161564 h 6858000"/>
              <a:gd name="connsiteX963" fmla="*/ 147005 w 7467600"/>
              <a:gd name="connsiteY963" fmla="*/ 0 h 6858000"/>
              <a:gd name="connsiteX964" fmla="*/ 272509 w 7467600"/>
              <a:gd name="connsiteY964" fmla="*/ 0 h 6858000"/>
              <a:gd name="connsiteX965" fmla="*/ 326276 w 7467600"/>
              <a:gd name="connsiteY965" fmla="*/ 45847 h 6858000"/>
              <a:gd name="connsiteX966" fmla="*/ 823759 w 7467600"/>
              <a:gd name="connsiteY966" fmla="*/ 574145 h 6858000"/>
              <a:gd name="connsiteX967" fmla="*/ 811254 w 7467600"/>
              <a:gd name="connsiteY967" fmla="*/ 665546 h 6858000"/>
              <a:gd name="connsiteX968" fmla="*/ 154042 w 7467600"/>
              <a:gd name="connsiteY968" fmla="*/ 261522 h 6858000"/>
              <a:gd name="connsiteX969" fmla="*/ 13550 w 7467600"/>
              <a:gd name="connsiteY969" fmla="*/ 158423 h 6858000"/>
              <a:gd name="connsiteX970" fmla="*/ 0 w 7467600"/>
              <a:gd name="connsiteY970" fmla="*/ 146618 h 6858000"/>
              <a:gd name="connsiteX971" fmla="*/ 0 w 7467600"/>
              <a:gd name="connsiteY971" fmla="*/ 59161 h 6858000"/>
              <a:gd name="connsiteX972" fmla="*/ 45427 w 7467600"/>
              <a:gd name="connsiteY972" fmla="*/ 101078 h 6858000"/>
              <a:gd name="connsiteX973" fmla="*/ 630103 w 7467600"/>
              <a:gd name="connsiteY973" fmla="*/ 485885 h 6858000"/>
              <a:gd name="connsiteX974" fmla="*/ 532040 w 7467600"/>
              <a:gd name="connsiteY974" fmla="*/ 399359 h 6858000"/>
              <a:gd name="connsiteX975" fmla="*/ 517618 w 7467600"/>
              <a:gd name="connsiteY975" fmla="*/ 385726 h 6858000"/>
              <a:gd name="connsiteX976" fmla="*/ 285074 w 7467600"/>
              <a:gd name="connsiteY976" fmla="*/ 182755 h 6858000"/>
              <a:gd name="connsiteX977" fmla="*/ 43151 w 7467600"/>
              <a:gd name="connsiteY97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6012219 h 6858000"/>
              <a:gd name="connsiteX83" fmla="*/ 6946849 w 7467600"/>
              <a:gd name="connsiteY83" fmla="*/ 5523271 h 6858000"/>
              <a:gd name="connsiteX84" fmla="*/ 6946972 w 7467600"/>
              <a:gd name="connsiteY84" fmla="*/ 5526491 h 6858000"/>
              <a:gd name="connsiteX85" fmla="*/ 7105827 w 7467600"/>
              <a:gd name="connsiteY85" fmla="*/ 5718700 h 6858000"/>
              <a:gd name="connsiteX86" fmla="*/ 7356878 w 7467600"/>
              <a:gd name="connsiteY86" fmla="*/ 5981332 h 6858000"/>
              <a:gd name="connsiteX87" fmla="*/ 7467600 w 7467600"/>
              <a:gd name="connsiteY87" fmla="*/ 6117703 h 6858000"/>
              <a:gd name="connsiteX88" fmla="*/ 7467600 w 7467600"/>
              <a:gd name="connsiteY88" fmla="*/ 6163634 h 6858000"/>
              <a:gd name="connsiteX89" fmla="*/ 7403637 w 7467600"/>
              <a:gd name="connsiteY89" fmla="*/ 6083957 h 6858000"/>
              <a:gd name="connsiteX90" fmla="*/ 7254615 w 7467600"/>
              <a:gd name="connsiteY90" fmla="*/ 5911918 h 6858000"/>
              <a:gd name="connsiteX91" fmla="*/ 7312589 w 7467600"/>
              <a:gd name="connsiteY91" fmla="*/ 5982309 h 6858000"/>
              <a:gd name="connsiteX92" fmla="*/ 7448321 w 7467600"/>
              <a:gd name="connsiteY92" fmla="*/ 6190991 h 6858000"/>
              <a:gd name="connsiteX93" fmla="*/ 7467600 w 7467600"/>
              <a:gd name="connsiteY93" fmla="*/ 6221686 h 6858000"/>
              <a:gd name="connsiteX94" fmla="*/ 7467600 w 7467600"/>
              <a:gd name="connsiteY94" fmla="*/ 6334256 h 6858000"/>
              <a:gd name="connsiteX95" fmla="*/ 7454976 w 7467600"/>
              <a:gd name="connsiteY95" fmla="*/ 6318297 h 6858000"/>
              <a:gd name="connsiteX96" fmla="*/ 7042773 w 7467600"/>
              <a:gd name="connsiteY96" fmla="*/ 5734011 h 6858000"/>
              <a:gd name="connsiteX97" fmla="*/ 6844835 w 7467600"/>
              <a:gd name="connsiteY97" fmla="*/ 5424988 h 6858000"/>
              <a:gd name="connsiteX98" fmla="*/ 1456157 w 7467600"/>
              <a:gd name="connsiteY98" fmla="*/ 5371404 h 6858000"/>
              <a:gd name="connsiteX99" fmla="*/ 1244432 w 7467600"/>
              <a:gd name="connsiteY99" fmla="*/ 5385601 h 6858000"/>
              <a:gd name="connsiteX100" fmla="*/ 973990 w 7467600"/>
              <a:gd name="connsiteY100" fmla="*/ 5424940 h 6858000"/>
              <a:gd name="connsiteX101" fmla="*/ 1103809 w 7467600"/>
              <a:gd name="connsiteY101" fmla="*/ 5433720 h 6858000"/>
              <a:gd name="connsiteX102" fmla="*/ 1123454 w 7467600"/>
              <a:gd name="connsiteY102" fmla="*/ 5435727 h 6858000"/>
              <a:gd name="connsiteX103" fmla="*/ 1737017 w 7467600"/>
              <a:gd name="connsiteY103" fmla="*/ 5452183 h 6858000"/>
              <a:gd name="connsiteX104" fmla="*/ 1824397 w 7467600"/>
              <a:gd name="connsiteY104" fmla="*/ 5447757 h 6858000"/>
              <a:gd name="connsiteX105" fmla="*/ 2070059 w 7467600"/>
              <a:gd name="connsiteY105" fmla="*/ 5441660 h 6858000"/>
              <a:gd name="connsiteX106" fmla="*/ 1456157 w 7467600"/>
              <a:gd name="connsiteY106" fmla="*/ 5371404 h 6858000"/>
              <a:gd name="connsiteX107" fmla="*/ 4988186 w 7467600"/>
              <a:gd name="connsiteY107" fmla="*/ 5216467 h 6858000"/>
              <a:gd name="connsiteX108" fmla="*/ 4777334 w 7467600"/>
              <a:gd name="connsiteY108" fmla="*/ 5406072 h 6858000"/>
              <a:gd name="connsiteX109" fmla="*/ 4718341 w 7467600"/>
              <a:gd name="connsiteY109" fmla="*/ 5468043 h 6858000"/>
              <a:gd name="connsiteX110" fmla="*/ 4604655 w 7467600"/>
              <a:gd name="connsiteY110" fmla="*/ 5583434 h 6858000"/>
              <a:gd name="connsiteX111" fmla="*/ 4565074 w 7467600"/>
              <a:gd name="connsiteY111" fmla="*/ 5618550 h 6858000"/>
              <a:gd name="connsiteX112" fmla="*/ 4988186 w 7467600"/>
              <a:gd name="connsiteY112" fmla="*/ 5216467 h 6858000"/>
              <a:gd name="connsiteX113" fmla="*/ 4978032 w 7467600"/>
              <a:gd name="connsiteY113" fmla="*/ 5183809 h 6858000"/>
              <a:gd name="connsiteX114" fmla="*/ 4463413 w 7467600"/>
              <a:gd name="connsiteY114" fmla="*/ 5615162 h 6858000"/>
              <a:gd name="connsiteX115" fmla="*/ 4358134 w 7467600"/>
              <a:gd name="connsiteY115" fmla="*/ 5742791 h 6858000"/>
              <a:gd name="connsiteX116" fmla="*/ 4376219 w 7467600"/>
              <a:gd name="connsiteY116" fmla="*/ 5729027 h 6858000"/>
              <a:gd name="connsiteX117" fmla="*/ 4582340 w 7467600"/>
              <a:gd name="connsiteY117" fmla="*/ 5561037 h 6858000"/>
              <a:gd name="connsiteX118" fmla="*/ 4694684 w 7467600"/>
              <a:gd name="connsiteY118" fmla="*/ 5447098 h 6858000"/>
              <a:gd name="connsiteX119" fmla="*/ 4754123 w 7467600"/>
              <a:gd name="connsiteY119" fmla="*/ 5384643 h 6858000"/>
              <a:gd name="connsiteX120" fmla="*/ 4978032 w 7467600"/>
              <a:gd name="connsiteY120" fmla="*/ 5183809 h 6858000"/>
              <a:gd name="connsiteX121" fmla="*/ 1903353 w 7467600"/>
              <a:gd name="connsiteY121" fmla="*/ 5044827 h 6858000"/>
              <a:gd name="connsiteX122" fmla="*/ 1936931 w 7467600"/>
              <a:gd name="connsiteY122" fmla="*/ 5093954 h 6858000"/>
              <a:gd name="connsiteX123" fmla="*/ 2195868 w 7467600"/>
              <a:gd name="connsiteY123" fmla="*/ 5396574 h 6858000"/>
              <a:gd name="connsiteX124" fmla="*/ 2088852 w 7467600"/>
              <a:gd name="connsiteY124" fmla="*/ 5166123 h 6858000"/>
              <a:gd name="connsiteX125" fmla="*/ 1958241 w 7467600"/>
              <a:gd name="connsiteY125" fmla="*/ 5067955 h 6858000"/>
              <a:gd name="connsiteX126" fmla="*/ 1903353 w 7467600"/>
              <a:gd name="connsiteY126" fmla="*/ 5044827 h 6858000"/>
              <a:gd name="connsiteX127" fmla="*/ 1979378 w 7467600"/>
              <a:gd name="connsiteY127" fmla="*/ 4769504 h 6858000"/>
              <a:gd name="connsiteX128" fmla="*/ 2882120 w 7467600"/>
              <a:gd name="connsiteY128" fmla="*/ 5064547 h 6858000"/>
              <a:gd name="connsiteX129" fmla="*/ 2793103 w 7467600"/>
              <a:gd name="connsiteY129" fmla="*/ 5039699 h 6858000"/>
              <a:gd name="connsiteX130" fmla="*/ 2770041 w 7467600"/>
              <a:gd name="connsiteY130" fmla="*/ 5033634 h 6858000"/>
              <a:gd name="connsiteX131" fmla="*/ 1979378 w 7467600"/>
              <a:gd name="connsiteY131" fmla="*/ 4769504 h 6858000"/>
              <a:gd name="connsiteX132" fmla="*/ 1927410 w 7467600"/>
              <a:gd name="connsiteY132" fmla="*/ 4716164 h 6858000"/>
              <a:gd name="connsiteX133" fmla="*/ 1959587 w 7467600"/>
              <a:gd name="connsiteY133" fmla="*/ 4728849 h 6858000"/>
              <a:gd name="connsiteX134" fmla="*/ 2777707 w 7467600"/>
              <a:gd name="connsiteY134" fmla="*/ 5003991 h 6858000"/>
              <a:gd name="connsiteX135" fmla="*/ 2800768 w 7467600"/>
              <a:gd name="connsiteY135" fmla="*/ 5010056 h 6858000"/>
              <a:gd name="connsiteX136" fmla="*/ 2879408 w 7467600"/>
              <a:gd name="connsiteY136" fmla="*/ 5031590 h 6858000"/>
              <a:gd name="connsiteX137" fmla="*/ 2862295 w 7467600"/>
              <a:gd name="connsiteY137" fmla="*/ 5022958 h 6858000"/>
              <a:gd name="connsiteX138" fmla="*/ 2813343 w 7467600"/>
              <a:gd name="connsiteY138" fmla="*/ 4998369 h 6858000"/>
              <a:gd name="connsiteX139" fmla="*/ 2646245 w 7467600"/>
              <a:gd name="connsiteY139" fmla="*/ 4930999 h 6858000"/>
              <a:gd name="connsiteX140" fmla="*/ 1999243 w 7467600"/>
              <a:gd name="connsiteY140" fmla="*/ 4730524 h 6858000"/>
              <a:gd name="connsiteX141" fmla="*/ 1979527 w 7467600"/>
              <a:gd name="connsiteY141" fmla="*/ 4726651 h 6858000"/>
              <a:gd name="connsiteX142" fmla="*/ 1927410 w 7467600"/>
              <a:gd name="connsiteY142" fmla="*/ 4716164 h 6858000"/>
              <a:gd name="connsiteX143" fmla="*/ 1997014 w 7467600"/>
              <a:gd name="connsiteY143" fmla="*/ 4698007 h 6858000"/>
              <a:gd name="connsiteX144" fmla="*/ 2005458 w 7467600"/>
              <a:gd name="connsiteY144" fmla="*/ 4699540 h 6858000"/>
              <a:gd name="connsiteX145" fmla="*/ 2657186 w 7467600"/>
              <a:gd name="connsiteY145" fmla="*/ 4901687 h 6858000"/>
              <a:gd name="connsiteX146" fmla="*/ 2826662 w 7467600"/>
              <a:gd name="connsiteY146" fmla="*/ 4970362 h 6858000"/>
              <a:gd name="connsiteX147" fmla="*/ 2876100 w 7467600"/>
              <a:gd name="connsiteY147" fmla="*/ 4995397 h 6858000"/>
              <a:gd name="connsiteX148" fmla="*/ 3042600 w 7467600"/>
              <a:gd name="connsiteY148" fmla="*/ 5059532 h 6858000"/>
              <a:gd name="connsiteX149" fmla="*/ 1997014 w 7467600"/>
              <a:gd name="connsiteY149" fmla="*/ 4698007 h 6858000"/>
              <a:gd name="connsiteX150" fmla="*/ 2305292 w 7467600"/>
              <a:gd name="connsiteY150" fmla="*/ 4219492 h 6858000"/>
              <a:gd name="connsiteX151" fmla="*/ 3360922 w 7467600"/>
              <a:gd name="connsiteY151" fmla="*/ 4529373 h 6858000"/>
              <a:gd name="connsiteX152" fmla="*/ 3492420 w 7467600"/>
              <a:gd name="connsiteY152" fmla="*/ 4510145 h 6858000"/>
              <a:gd name="connsiteX153" fmla="*/ 3364086 w 7467600"/>
              <a:gd name="connsiteY153" fmla="*/ 4480340 h 6858000"/>
              <a:gd name="connsiteX154" fmla="*/ 3225818 w 7467600"/>
              <a:gd name="connsiteY154" fmla="*/ 4411822 h 6858000"/>
              <a:gd name="connsiteX155" fmla="*/ 3129696 w 7467600"/>
              <a:gd name="connsiteY155" fmla="*/ 4360704 h 6858000"/>
              <a:gd name="connsiteX156" fmla="*/ 2814545 w 7467600"/>
              <a:gd name="connsiteY156" fmla="*/ 4282955 h 6858000"/>
              <a:gd name="connsiteX157" fmla="*/ 2305292 w 7467600"/>
              <a:gd name="connsiteY157" fmla="*/ 4219492 h 6858000"/>
              <a:gd name="connsiteX158" fmla="*/ 2626982 w 7467600"/>
              <a:gd name="connsiteY158" fmla="*/ 4206450 h 6858000"/>
              <a:gd name="connsiteX159" fmla="*/ 2490617 w 7467600"/>
              <a:gd name="connsiteY159" fmla="*/ 4206951 h 6858000"/>
              <a:gd name="connsiteX160" fmla="*/ 2819869 w 7467600"/>
              <a:gd name="connsiteY160" fmla="*/ 4252936 h 6858000"/>
              <a:gd name="connsiteX161" fmla="*/ 3143018 w 7467600"/>
              <a:gd name="connsiteY161" fmla="*/ 4332698 h 6858000"/>
              <a:gd name="connsiteX162" fmla="*/ 3241520 w 7467600"/>
              <a:gd name="connsiteY162" fmla="*/ 4385112 h 6858000"/>
              <a:gd name="connsiteX163" fmla="*/ 3374575 w 7467600"/>
              <a:gd name="connsiteY163" fmla="*/ 4451517 h 6858000"/>
              <a:gd name="connsiteX164" fmla="*/ 3505221 w 7467600"/>
              <a:gd name="connsiteY164" fmla="*/ 4480757 h 6858000"/>
              <a:gd name="connsiteX165" fmla="*/ 2626982 w 7467600"/>
              <a:gd name="connsiteY165" fmla="*/ 4206450 h 6858000"/>
              <a:gd name="connsiteX166" fmla="*/ 1310106 w 7467600"/>
              <a:gd name="connsiteY166" fmla="*/ 3943217 h 6858000"/>
              <a:gd name="connsiteX167" fmla="*/ 854994 w 7467600"/>
              <a:gd name="connsiteY167" fmla="*/ 4399136 h 6858000"/>
              <a:gd name="connsiteX168" fmla="*/ 742462 w 7467600"/>
              <a:gd name="connsiteY168" fmla="*/ 4594648 h 6858000"/>
              <a:gd name="connsiteX169" fmla="*/ 820602 w 7467600"/>
              <a:gd name="connsiteY169" fmla="*/ 4485915 h 6858000"/>
              <a:gd name="connsiteX170" fmla="*/ 878295 w 7467600"/>
              <a:gd name="connsiteY170" fmla="*/ 4403594 h 6858000"/>
              <a:gd name="connsiteX171" fmla="*/ 1240607 w 7467600"/>
              <a:gd name="connsiteY171" fmla="*/ 4010401 h 6858000"/>
              <a:gd name="connsiteX172" fmla="*/ 1310106 w 7467600"/>
              <a:gd name="connsiteY172" fmla="*/ 3943217 h 6858000"/>
              <a:gd name="connsiteX173" fmla="*/ 1423113 w 7467600"/>
              <a:gd name="connsiteY173" fmla="*/ 3874565 h 6858000"/>
              <a:gd name="connsiteX174" fmla="*/ 1260565 w 7467600"/>
              <a:gd name="connsiteY174" fmla="*/ 4031982 h 6858000"/>
              <a:gd name="connsiteX175" fmla="*/ 901900 w 7467600"/>
              <a:gd name="connsiteY175" fmla="*/ 4421236 h 6858000"/>
              <a:gd name="connsiteX176" fmla="*/ 845044 w 7467600"/>
              <a:gd name="connsiteY176" fmla="*/ 4502436 h 6858000"/>
              <a:gd name="connsiteX177" fmla="*/ 685926 w 7467600"/>
              <a:gd name="connsiteY177" fmla="*/ 4703069 h 6858000"/>
              <a:gd name="connsiteX178" fmla="*/ 684248 w 7467600"/>
              <a:gd name="connsiteY178" fmla="*/ 4706721 h 6858000"/>
              <a:gd name="connsiteX179" fmla="*/ 1423113 w 7467600"/>
              <a:gd name="connsiteY179" fmla="*/ 3874565 h 6858000"/>
              <a:gd name="connsiteX180" fmla="*/ 3316479 w 7467600"/>
              <a:gd name="connsiteY180" fmla="*/ 3872136 h 6858000"/>
              <a:gd name="connsiteX181" fmla="*/ 3546806 w 7467600"/>
              <a:gd name="connsiteY181" fmla="*/ 4356139 h 6858000"/>
              <a:gd name="connsiteX182" fmla="*/ 3364433 w 7467600"/>
              <a:gd name="connsiteY182" fmla="*/ 3953121 h 6858000"/>
              <a:gd name="connsiteX183" fmla="*/ 3316479 w 7467600"/>
              <a:gd name="connsiteY183" fmla="*/ 3872136 h 6858000"/>
              <a:gd name="connsiteX184" fmla="*/ 3291335 w 7467600"/>
              <a:gd name="connsiteY184" fmla="*/ 3767420 h 6858000"/>
              <a:gd name="connsiteX185" fmla="*/ 3390805 w 7467600"/>
              <a:gd name="connsiteY185" fmla="*/ 3937163 h 6858000"/>
              <a:gd name="connsiteX186" fmla="*/ 3579062 w 7467600"/>
              <a:gd name="connsiteY186" fmla="*/ 4359040 h 6858000"/>
              <a:gd name="connsiteX187" fmla="*/ 3467355 w 7467600"/>
              <a:gd name="connsiteY187" fmla="*/ 3988130 h 6858000"/>
              <a:gd name="connsiteX188" fmla="*/ 3310753 w 7467600"/>
              <a:gd name="connsiteY188" fmla="*/ 3787140 h 6858000"/>
              <a:gd name="connsiteX189" fmla="*/ 3291335 w 7467600"/>
              <a:gd name="connsiteY189" fmla="*/ 3767420 h 6858000"/>
              <a:gd name="connsiteX190" fmla="*/ 1635889 w 7467600"/>
              <a:gd name="connsiteY190" fmla="*/ 3709494 h 6858000"/>
              <a:gd name="connsiteX191" fmla="*/ 1634800 w 7467600"/>
              <a:gd name="connsiteY191" fmla="*/ 3731111 h 6858000"/>
              <a:gd name="connsiteX192" fmla="*/ 1635889 w 7467600"/>
              <a:gd name="connsiteY192" fmla="*/ 3709494 h 6858000"/>
              <a:gd name="connsiteX193" fmla="*/ 1510397 w 7467600"/>
              <a:gd name="connsiteY193" fmla="*/ 3684705 h 6858000"/>
              <a:gd name="connsiteX194" fmla="*/ 1146550 w 7467600"/>
              <a:gd name="connsiteY194" fmla="*/ 3802012 h 6858000"/>
              <a:gd name="connsiteX195" fmla="*/ 698834 w 7467600"/>
              <a:gd name="connsiteY195" fmla="*/ 3952272 h 6858000"/>
              <a:gd name="connsiteX196" fmla="*/ 34256 w 7467600"/>
              <a:gd name="connsiteY196" fmla="*/ 4347603 h 6858000"/>
              <a:gd name="connsiteX197" fmla="*/ 527241 w 7467600"/>
              <a:gd name="connsiteY197" fmla="*/ 4065078 h 6858000"/>
              <a:gd name="connsiteX198" fmla="*/ 1510397 w 7467600"/>
              <a:gd name="connsiteY198" fmla="*/ 3684705 h 6858000"/>
              <a:gd name="connsiteX199" fmla="*/ 1313114 w 7467600"/>
              <a:gd name="connsiteY199" fmla="*/ 3655216 h 6858000"/>
              <a:gd name="connsiteX200" fmla="*/ 1109304 w 7467600"/>
              <a:gd name="connsiteY200" fmla="*/ 3669030 h 6858000"/>
              <a:gd name="connsiteX201" fmla="*/ 8129 w 7467600"/>
              <a:gd name="connsiteY201" fmla="*/ 4330519 h 6858000"/>
              <a:gd name="connsiteX202" fmla="*/ 687572 w 7467600"/>
              <a:gd name="connsiteY202" fmla="*/ 3925629 h 6858000"/>
              <a:gd name="connsiteX203" fmla="*/ 1138365 w 7467600"/>
              <a:gd name="connsiteY203" fmla="*/ 3774515 h 6858000"/>
              <a:gd name="connsiteX204" fmla="*/ 1505579 w 7467600"/>
              <a:gd name="connsiteY204" fmla="*/ 3655526 h 6858000"/>
              <a:gd name="connsiteX205" fmla="*/ 1313114 w 7467600"/>
              <a:gd name="connsiteY205" fmla="*/ 3655216 h 6858000"/>
              <a:gd name="connsiteX206" fmla="*/ 3655073 w 7467600"/>
              <a:gd name="connsiteY206" fmla="*/ 3650884 h 6858000"/>
              <a:gd name="connsiteX207" fmla="*/ 3989938 w 7467600"/>
              <a:gd name="connsiteY207" fmla="*/ 3991685 h 6858000"/>
              <a:gd name="connsiteX208" fmla="*/ 4393907 w 7467600"/>
              <a:gd name="connsiteY208" fmla="*/ 4261258 h 6858000"/>
              <a:gd name="connsiteX209" fmla="*/ 4648051 w 7467600"/>
              <a:gd name="connsiteY209" fmla="*/ 4374051 h 6858000"/>
              <a:gd name="connsiteX210" fmla="*/ 4383389 w 7467600"/>
              <a:gd name="connsiteY210" fmla="*/ 4184369 h 6858000"/>
              <a:gd name="connsiteX211" fmla="*/ 4165508 w 7467600"/>
              <a:gd name="connsiteY211" fmla="*/ 4035196 h 6858000"/>
              <a:gd name="connsiteX212" fmla="*/ 4068162 w 7467600"/>
              <a:gd name="connsiteY212" fmla="*/ 3953394 h 6858000"/>
              <a:gd name="connsiteX213" fmla="*/ 3981416 w 7467600"/>
              <a:gd name="connsiteY213" fmla="*/ 3880482 h 6858000"/>
              <a:gd name="connsiteX214" fmla="*/ 3800147 w 7467600"/>
              <a:gd name="connsiteY214" fmla="*/ 3749872 h 6858000"/>
              <a:gd name="connsiteX215" fmla="*/ 3655073 w 7467600"/>
              <a:gd name="connsiteY215" fmla="*/ 3650884 h 6858000"/>
              <a:gd name="connsiteX216" fmla="*/ 3670252 w 7467600"/>
              <a:gd name="connsiteY216" fmla="*/ 3622798 h 6858000"/>
              <a:gd name="connsiteX217" fmla="*/ 3817258 w 7467600"/>
              <a:gd name="connsiteY217" fmla="*/ 3723577 h 6858000"/>
              <a:gd name="connsiteX218" fmla="*/ 4000461 w 7467600"/>
              <a:gd name="connsiteY218" fmla="*/ 3855966 h 6858000"/>
              <a:gd name="connsiteX219" fmla="*/ 4088180 w 7467600"/>
              <a:gd name="connsiteY219" fmla="*/ 3929774 h 6858000"/>
              <a:gd name="connsiteX220" fmla="*/ 4184555 w 7467600"/>
              <a:gd name="connsiteY220" fmla="*/ 4010683 h 6858000"/>
              <a:gd name="connsiteX221" fmla="*/ 4399563 w 7467600"/>
              <a:gd name="connsiteY221" fmla="*/ 4158106 h 6858000"/>
              <a:gd name="connsiteX222" fmla="*/ 4684469 w 7467600"/>
              <a:gd name="connsiteY222" fmla="*/ 4364680 h 6858000"/>
              <a:gd name="connsiteX223" fmla="*/ 4690271 w 7467600"/>
              <a:gd name="connsiteY223" fmla="*/ 4370034 h 6858000"/>
              <a:gd name="connsiteX224" fmla="*/ 4136093 w 7467600"/>
              <a:gd name="connsiteY224" fmla="*/ 3858466 h 6858000"/>
              <a:gd name="connsiteX225" fmla="*/ 3670252 w 7467600"/>
              <a:gd name="connsiteY225" fmla="*/ 3622798 h 6858000"/>
              <a:gd name="connsiteX226" fmla="*/ 4440129 w 7467600"/>
              <a:gd name="connsiteY226" fmla="*/ 3448571 h 6858000"/>
              <a:gd name="connsiteX227" fmla="*/ 4856525 w 7467600"/>
              <a:gd name="connsiteY227" fmla="*/ 3915351 h 6858000"/>
              <a:gd name="connsiteX228" fmla="*/ 5059055 w 7467600"/>
              <a:gd name="connsiteY228" fmla="*/ 4108918 h 6858000"/>
              <a:gd name="connsiteX229" fmla="*/ 5290070 w 7467600"/>
              <a:gd name="connsiteY229" fmla="*/ 4263619 h 6858000"/>
              <a:gd name="connsiteX230" fmla="*/ 4834991 w 7467600"/>
              <a:gd name="connsiteY230" fmla="*/ 3830985 h 6858000"/>
              <a:gd name="connsiteX231" fmla="*/ 4440129 w 7467600"/>
              <a:gd name="connsiteY231" fmla="*/ 3448571 h 6858000"/>
              <a:gd name="connsiteX232" fmla="*/ 4441737 w 7467600"/>
              <a:gd name="connsiteY232" fmla="*/ 3399734 h 6858000"/>
              <a:gd name="connsiteX233" fmla="*/ 4431236 w 7467600"/>
              <a:gd name="connsiteY233" fmla="*/ 3400954 h 6858000"/>
              <a:gd name="connsiteX234" fmla="*/ 4557150 w 7467600"/>
              <a:gd name="connsiteY234" fmla="*/ 3510023 h 6858000"/>
              <a:gd name="connsiteX235" fmla="*/ 4856936 w 7467600"/>
              <a:gd name="connsiteY235" fmla="*/ 3809146 h 6858000"/>
              <a:gd name="connsiteX236" fmla="*/ 5111996 w 7467600"/>
              <a:gd name="connsiteY236" fmla="*/ 4065759 h 6858000"/>
              <a:gd name="connsiteX237" fmla="*/ 5388878 w 7467600"/>
              <a:gd name="connsiteY237" fmla="*/ 4300185 h 6858000"/>
              <a:gd name="connsiteX238" fmla="*/ 5425556 w 7467600"/>
              <a:gd name="connsiteY238" fmla="*/ 4308967 h 6858000"/>
              <a:gd name="connsiteX239" fmla="*/ 4943646 w 7467600"/>
              <a:gd name="connsiteY239" fmla="*/ 3822916 h 6858000"/>
              <a:gd name="connsiteX240" fmla="*/ 4594837 w 7467600"/>
              <a:gd name="connsiteY240" fmla="*/ 3532274 h 6858000"/>
              <a:gd name="connsiteX241" fmla="*/ 4441737 w 7467600"/>
              <a:gd name="connsiteY241" fmla="*/ 3399734 h 6858000"/>
              <a:gd name="connsiteX242" fmla="*/ 5425834 w 7467600"/>
              <a:gd name="connsiteY242" fmla="*/ 3162785 h 6858000"/>
              <a:gd name="connsiteX243" fmla="*/ 5401644 w 7467600"/>
              <a:gd name="connsiteY243" fmla="*/ 3617847 h 6858000"/>
              <a:gd name="connsiteX244" fmla="*/ 5467256 w 7467600"/>
              <a:gd name="connsiteY244" fmla="*/ 4175494 h 6858000"/>
              <a:gd name="connsiteX245" fmla="*/ 5448069 w 7467600"/>
              <a:gd name="connsiteY245" fmla="*/ 3567554 h 6858000"/>
              <a:gd name="connsiteX246" fmla="*/ 5425834 w 7467600"/>
              <a:gd name="connsiteY246" fmla="*/ 3162785 h 6858000"/>
              <a:gd name="connsiteX247" fmla="*/ 1318687 w 7467600"/>
              <a:gd name="connsiteY247" fmla="*/ 3113840 h 6858000"/>
              <a:gd name="connsiteX248" fmla="*/ 1066793 w 7467600"/>
              <a:gd name="connsiteY248" fmla="*/ 3212171 h 6858000"/>
              <a:gd name="connsiteX249" fmla="*/ 993319 w 7467600"/>
              <a:gd name="connsiteY249" fmla="*/ 3247648 h 6858000"/>
              <a:gd name="connsiteX250" fmla="*/ 853081 w 7467600"/>
              <a:gd name="connsiteY250" fmla="*/ 3312410 h 6858000"/>
              <a:gd name="connsiteX251" fmla="*/ 805957 w 7467600"/>
              <a:gd name="connsiteY251" fmla="*/ 3330443 h 6858000"/>
              <a:gd name="connsiteX252" fmla="*/ 1318687 w 7467600"/>
              <a:gd name="connsiteY252" fmla="*/ 3113840 h 6858000"/>
              <a:gd name="connsiteX253" fmla="*/ 5453702 w 7467600"/>
              <a:gd name="connsiteY253" fmla="*/ 3090882 h 6858000"/>
              <a:gd name="connsiteX254" fmla="*/ 5480135 w 7467600"/>
              <a:gd name="connsiteY254" fmla="*/ 3565802 h 6858000"/>
              <a:gd name="connsiteX255" fmla="*/ 5499023 w 7467600"/>
              <a:gd name="connsiteY255" fmla="*/ 4166310 h 6858000"/>
              <a:gd name="connsiteX256" fmla="*/ 5547022 w 7467600"/>
              <a:gd name="connsiteY256" fmla="*/ 3607838 h 6858000"/>
              <a:gd name="connsiteX257" fmla="*/ 5515964 w 7467600"/>
              <a:gd name="connsiteY257" fmla="*/ 3378541 h 6858000"/>
              <a:gd name="connsiteX258" fmla="*/ 5453702 w 7467600"/>
              <a:gd name="connsiteY258" fmla="*/ 3090882 h 6858000"/>
              <a:gd name="connsiteX259" fmla="*/ 1238695 w 7467600"/>
              <a:gd name="connsiteY259" fmla="*/ 3076820 h 6858000"/>
              <a:gd name="connsiteX260" fmla="*/ 716371 w 7467600"/>
              <a:gd name="connsiteY260" fmla="*/ 3293249 h 6858000"/>
              <a:gd name="connsiteX261" fmla="*/ 579522 w 7467600"/>
              <a:gd name="connsiteY261" fmla="*/ 3371759 h 6858000"/>
              <a:gd name="connsiteX262" fmla="*/ 600288 w 7467600"/>
              <a:gd name="connsiteY262" fmla="*/ 3365555 h 6858000"/>
              <a:gd name="connsiteX263" fmla="*/ 840692 w 7467600"/>
              <a:gd name="connsiteY263" fmla="*/ 3284921 h 6858000"/>
              <a:gd name="connsiteX264" fmla="*/ 979248 w 7467600"/>
              <a:gd name="connsiteY264" fmla="*/ 3221003 h 6858000"/>
              <a:gd name="connsiteX265" fmla="*/ 1053282 w 7467600"/>
              <a:gd name="connsiteY265" fmla="*/ 3185247 h 6858000"/>
              <a:gd name="connsiteX266" fmla="*/ 1320603 w 7467600"/>
              <a:gd name="connsiteY266" fmla="*/ 3081281 h 6858000"/>
              <a:gd name="connsiteX267" fmla="*/ 1238695 w 7467600"/>
              <a:gd name="connsiteY267" fmla="*/ 3076820 h 6858000"/>
              <a:gd name="connsiteX268" fmla="*/ 5425627 w 7467600"/>
              <a:gd name="connsiteY268" fmla="*/ 2954192 h 6858000"/>
              <a:gd name="connsiteX269" fmla="*/ 5470770 w 7467600"/>
              <a:gd name="connsiteY269" fmla="*/ 3005435 h 6858000"/>
              <a:gd name="connsiteX270" fmla="*/ 5519779 w 7467600"/>
              <a:gd name="connsiteY270" fmla="*/ 4359223 h 6858000"/>
              <a:gd name="connsiteX271" fmla="*/ 5520293 w 7467600"/>
              <a:gd name="connsiteY271" fmla="*/ 4360602 h 6858000"/>
              <a:gd name="connsiteX272" fmla="*/ 5767221 w 7467600"/>
              <a:gd name="connsiteY272" fmla="*/ 4665564 h 6858000"/>
              <a:gd name="connsiteX273" fmla="*/ 6937169 w 7467600"/>
              <a:gd name="connsiteY273" fmla="*/ 4815941 h 6858000"/>
              <a:gd name="connsiteX274" fmla="*/ 6953922 w 7467600"/>
              <a:gd name="connsiteY274" fmla="*/ 4890068 h 6858000"/>
              <a:gd name="connsiteX275" fmla="*/ 6071359 w 7467600"/>
              <a:gd name="connsiteY275" fmla="*/ 4770770 h 6858000"/>
              <a:gd name="connsiteX276" fmla="*/ 6038839 w 7467600"/>
              <a:gd name="connsiteY276" fmla="*/ 4764474 h 6858000"/>
              <a:gd name="connsiteX277" fmla="*/ 6038706 w 7467600"/>
              <a:gd name="connsiteY277" fmla="*/ 4763847 h 6858000"/>
              <a:gd name="connsiteX278" fmla="*/ 6037784 w 7467600"/>
              <a:gd name="connsiteY278" fmla="*/ 4764270 h 6858000"/>
              <a:gd name="connsiteX279" fmla="*/ 6038839 w 7467600"/>
              <a:gd name="connsiteY279" fmla="*/ 4764474 h 6858000"/>
              <a:gd name="connsiteX280" fmla="*/ 6040338 w 7467600"/>
              <a:gd name="connsiteY280" fmla="*/ 4771418 h 6858000"/>
              <a:gd name="connsiteX281" fmla="*/ 6024488 w 7467600"/>
              <a:gd name="connsiteY281" fmla="*/ 4809903 h 6858000"/>
              <a:gd name="connsiteX282" fmla="*/ 5599771 w 7467600"/>
              <a:gd name="connsiteY282" fmla="*/ 5509652 h 6858000"/>
              <a:gd name="connsiteX283" fmla="*/ 5548843 w 7467600"/>
              <a:gd name="connsiteY283" fmla="*/ 5563845 h 6858000"/>
              <a:gd name="connsiteX284" fmla="*/ 5940952 w 7467600"/>
              <a:gd name="connsiteY284" fmla="*/ 6250028 h 6858000"/>
              <a:gd name="connsiteX285" fmla="*/ 6043441 w 7467600"/>
              <a:gd name="connsiteY285" fmla="*/ 6665847 h 6858000"/>
              <a:gd name="connsiteX286" fmla="*/ 6093432 w 7467600"/>
              <a:gd name="connsiteY286" fmla="*/ 6858000 h 6858000"/>
              <a:gd name="connsiteX287" fmla="*/ 6034344 w 7467600"/>
              <a:gd name="connsiteY287" fmla="*/ 6858000 h 6858000"/>
              <a:gd name="connsiteX288" fmla="*/ 6026679 w 7467600"/>
              <a:gd name="connsiteY288" fmla="*/ 6836959 h 6858000"/>
              <a:gd name="connsiteX289" fmla="*/ 5800441 w 7467600"/>
              <a:gd name="connsiteY289" fmla="*/ 6335286 h 6858000"/>
              <a:gd name="connsiteX290" fmla="*/ 5526562 w 7467600"/>
              <a:gd name="connsiteY290" fmla="*/ 5705388 h 6858000"/>
              <a:gd name="connsiteX291" fmla="*/ 5519640 w 7467600"/>
              <a:gd name="connsiteY291" fmla="*/ 5683774 h 6858000"/>
              <a:gd name="connsiteX292" fmla="*/ 5844559 w 7467600"/>
              <a:gd name="connsiteY292" fmla="*/ 6553349 h 6858000"/>
              <a:gd name="connsiteX293" fmla="*/ 5975994 w 7467600"/>
              <a:gd name="connsiteY293" fmla="*/ 6858000 h 6858000"/>
              <a:gd name="connsiteX294" fmla="*/ 5898547 w 7467600"/>
              <a:gd name="connsiteY294" fmla="*/ 6858000 h 6858000"/>
              <a:gd name="connsiteX295" fmla="*/ 5682041 w 7467600"/>
              <a:gd name="connsiteY295" fmla="*/ 6355860 h 6858000"/>
              <a:gd name="connsiteX296" fmla="*/ 5461758 w 7467600"/>
              <a:gd name="connsiteY296" fmla="*/ 5820220 h 6858000"/>
              <a:gd name="connsiteX297" fmla="*/ 5237282 w 7467600"/>
              <a:gd name="connsiteY297" fmla="*/ 6579086 h 6858000"/>
              <a:gd name="connsiteX298" fmla="*/ 5115009 w 7467600"/>
              <a:gd name="connsiteY298" fmla="*/ 6858000 h 6858000"/>
              <a:gd name="connsiteX299" fmla="*/ 5028074 w 7467600"/>
              <a:gd name="connsiteY299" fmla="*/ 6858000 h 6858000"/>
              <a:gd name="connsiteX300" fmla="*/ 5079508 w 7467600"/>
              <a:gd name="connsiteY300" fmla="*/ 6749074 h 6858000"/>
              <a:gd name="connsiteX301" fmla="*/ 5371846 w 7467600"/>
              <a:gd name="connsiteY301" fmla="*/ 5924413 h 6858000"/>
              <a:gd name="connsiteX302" fmla="*/ 5270512 w 7467600"/>
              <a:gd name="connsiteY302" fmla="*/ 6138975 h 6858000"/>
              <a:gd name="connsiteX303" fmla="*/ 5062409 w 7467600"/>
              <a:gd name="connsiteY303" fmla="*/ 6653544 h 6858000"/>
              <a:gd name="connsiteX304" fmla="*/ 5036628 w 7467600"/>
              <a:gd name="connsiteY304" fmla="*/ 6754247 h 6858000"/>
              <a:gd name="connsiteX305" fmla="*/ 5009112 w 7467600"/>
              <a:gd name="connsiteY305" fmla="*/ 6858000 h 6858000"/>
              <a:gd name="connsiteX306" fmla="*/ 4976679 w 7467600"/>
              <a:gd name="connsiteY306" fmla="*/ 6858000 h 6858000"/>
              <a:gd name="connsiteX307" fmla="*/ 5006537 w 7467600"/>
              <a:gd name="connsiteY307" fmla="*/ 6747068 h 6858000"/>
              <a:gd name="connsiteX308" fmla="*/ 5032723 w 7467600"/>
              <a:gd name="connsiteY308" fmla="*/ 6644957 h 6858000"/>
              <a:gd name="connsiteX309" fmla="*/ 5242949 w 7467600"/>
              <a:gd name="connsiteY309" fmla="*/ 6125175 h 6858000"/>
              <a:gd name="connsiteX310" fmla="*/ 5286321 w 7467600"/>
              <a:gd name="connsiteY310" fmla="*/ 6033555 h 6858000"/>
              <a:gd name="connsiteX311" fmla="*/ 5008210 w 7467600"/>
              <a:gd name="connsiteY311" fmla="*/ 6649194 h 6858000"/>
              <a:gd name="connsiteX312" fmla="*/ 4986321 w 7467600"/>
              <a:gd name="connsiteY312" fmla="*/ 6765687 h 6858000"/>
              <a:gd name="connsiteX313" fmla="*/ 4973474 w 7467600"/>
              <a:gd name="connsiteY313" fmla="*/ 6858000 h 6858000"/>
              <a:gd name="connsiteX314" fmla="*/ 4907178 w 7467600"/>
              <a:gd name="connsiteY314" fmla="*/ 6858000 h 6858000"/>
              <a:gd name="connsiteX315" fmla="*/ 4910810 w 7467600"/>
              <a:gd name="connsiteY315" fmla="*/ 6829660 h 6858000"/>
              <a:gd name="connsiteX316" fmla="*/ 4987461 w 7467600"/>
              <a:gd name="connsiteY316" fmla="*/ 6432994 h 6858000"/>
              <a:gd name="connsiteX317" fmla="*/ 5179262 w 7467600"/>
              <a:gd name="connsiteY317" fmla="*/ 6035044 h 6858000"/>
              <a:gd name="connsiteX318" fmla="*/ 4689678 w 7467600"/>
              <a:gd name="connsiteY318" fmla="*/ 6440241 h 6858000"/>
              <a:gd name="connsiteX319" fmla="*/ 4477543 w 7467600"/>
              <a:gd name="connsiteY319" fmla="*/ 6674836 h 6858000"/>
              <a:gd name="connsiteX320" fmla="*/ 4329957 w 7467600"/>
              <a:gd name="connsiteY320" fmla="*/ 6858000 h 6858000"/>
              <a:gd name="connsiteX321" fmla="*/ 4218595 w 7467600"/>
              <a:gd name="connsiteY321" fmla="*/ 6858000 h 6858000"/>
              <a:gd name="connsiteX322" fmla="*/ 4368888 w 7467600"/>
              <a:gd name="connsiteY322" fmla="*/ 6668412 h 6858000"/>
              <a:gd name="connsiteX323" fmla="*/ 4563091 w 7467600"/>
              <a:gd name="connsiteY323" fmla="*/ 6442508 h 6858000"/>
              <a:gd name="connsiteX324" fmla="*/ 5387324 w 7467600"/>
              <a:gd name="connsiteY324" fmla="*/ 5705830 h 6858000"/>
              <a:gd name="connsiteX325" fmla="*/ 5073620 w 7467600"/>
              <a:gd name="connsiteY325" fmla="*/ 5955437 h 6858000"/>
              <a:gd name="connsiteX326" fmla="*/ 4689789 w 7467600"/>
              <a:gd name="connsiteY326" fmla="*/ 6268382 h 6858000"/>
              <a:gd name="connsiteX327" fmla="*/ 4418722 w 7467600"/>
              <a:gd name="connsiteY327" fmla="*/ 6570886 h 6858000"/>
              <a:gd name="connsiteX328" fmla="*/ 4214944 w 7467600"/>
              <a:gd name="connsiteY328" fmla="*/ 6858000 h 6858000"/>
              <a:gd name="connsiteX329" fmla="*/ 4177898 w 7467600"/>
              <a:gd name="connsiteY329" fmla="*/ 6858000 h 6858000"/>
              <a:gd name="connsiteX330" fmla="*/ 4391597 w 7467600"/>
              <a:gd name="connsiteY330" fmla="*/ 6556370 h 6858000"/>
              <a:gd name="connsiteX331" fmla="*/ 4668889 w 7467600"/>
              <a:gd name="connsiteY331" fmla="*/ 6246399 h 6858000"/>
              <a:gd name="connsiteX332" fmla="*/ 5055427 w 7467600"/>
              <a:gd name="connsiteY332" fmla="*/ 5931476 h 6858000"/>
              <a:gd name="connsiteX333" fmla="*/ 5371814 w 7467600"/>
              <a:gd name="connsiteY333" fmla="*/ 5678975 h 6858000"/>
              <a:gd name="connsiteX334" fmla="*/ 4987918 w 7467600"/>
              <a:gd name="connsiteY334" fmla="*/ 5838701 h 6858000"/>
              <a:gd name="connsiteX335" fmla="*/ 4317146 w 7467600"/>
              <a:gd name="connsiteY335" fmla="*/ 6587716 h 6858000"/>
              <a:gd name="connsiteX336" fmla="*/ 4171627 w 7467600"/>
              <a:gd name="connsiteY336" fmla="*/ 6858000 h 6858000"/>
              <a:gd name="connsiteX337" fmla="*/ 4081585 w 7467600"/>
              <a:gd name="connsiteY337" fmla="*/ 6858000 h 6858000"/>
              <a:gd name="connsiteX338" fmla="*/ 4238603 w 7467600"/>
              <a:gd name="connsiteY338" fmla="*/ 6559341 h 6858000"/>
              <a:gd name="connsiteX339" fmla="*/ 4778333 w 7467600"/>
              <a:gd name="connsiteY339" fmla="*/ 5873626 h 6858000"/>
              <a:gd name="connsiteX340" fmla="*/ 5414185 w 7467600"/>
              <a:gd name="connsiteY340" fmla="*/ 5573882 h 6858000"/>
              <a:gd name="connsiteX341" fmla="*/ 5959648 w 7467600"/>
              <a:gd name="connsiteY341" fmla="*/ 4760797 h 6858000"/>
              <a:gd name="connsiteX342" fmla="*/ 5355019 w 7467600"/>
              <a:gd name="connsiteY342" fmla="*/ 4734672 h 6858000"/>
              <a:gd name="connsiteX343" fmla="*/ 5083565 w 7467600"/>
              <a:gd name="connsiteY343" fmla="*/ 5179121 h 6858000"/>
              <a:gd name="connsiteX344" fmla="*/ 4713577 w 7467600"/>
              <a:gd name="connsiteY344" fmla="*/ 5616803 h 6858000"/>
              <a:gd name="connsiteX345" fmla="*/ 3989559 w 7467600"/>
              <a:gd name="connsiteY345" fmla="*/ 6145945 h 6858000"/>
              <a:gd name="connsiteX346" fmla="*/ 3939824 w 7467600"/>
              <a:gd name="connsiteY346" fmla="*/ 6066900 h 6858000"/>
              <a:gd name="connsiteX347" fmla="*/ 4584537 w 7467600"/>
              <a:gd name="connsiteY347" fmla="*/ 5324826 h 6858000"/>
              <a:gd name="connsiteX348" fmla="*/ 5037105 w 7467600"/>
              <a:gd name="connsiteY348" fmla="*/ 5088765 h 6858000"/>
              <a:gd name="connsiteX349" fmla="*/ 5039930 w 7467600"/>
              <a:gd name="connsiteY349" fmla="*/ 5089585 h 6858000"/>
              <a:gd name="connsiteX350" fmla="*/ 5263764 w 7467600"/>
              <a:gd name="connsiteY350" fmla="*/ 4735525 h 6858000"/>
              <a:gd name="connsiteX351" fmla="*/ 4086300 w 7467600"/>
              <a:gd name="connsiteY351" fmla="*/ 4884599 h 6858000"/>
              <a:gd name="connsiteX352" fmla="*/ 4085485 w 7467600"/>
              <a:gd name="connsiteY352" fmla="*/ 4899070 h 6858000"/>
              <a:gd name="connsiteX353" fmla="*/ 3871915 w 7467600"/>
              <a:gd name="connsiteY353" fmla="*/ 5253645 h 6858000"/>
              <a:gd name="connsiteX354" fmla="*/ 3799374 w 7467600"/>
              <a:gd name="connsiteY354" fmla="*/ 5466127 h 6858000"/>
              <a:gd name="connsiteX355" fmla="*/ 3498850 w 7467600"/>
              <a:gd name="connsiteY355" fmla="*/ 6661888 h 6858000"/>
              <a:gd name="connsiteX356" fmla="*/ 3399216 w 7467600"/>
              <a:gd name="connsiteY356" fmla="*/ 6858000 h 6858000"/>
              <a:gd name="connsiteX357" fmla="*/ 3303688 w 7467600"/>
              <a:gd name="connsiteY357" fmla="*/ 6858000 h 6858000"/>
              <a:gd name="connsiteX358" fmla="*/ 3391774 w 7467600"/>
              <a:gd name="connsiteY358" fmla="*/ 6697181 h 6858000"/>
              <a:gd name="connsiteX359" fmla="*/ 3735540 w 7467600"/>
              <a:gd name="connsiteY359" fmla="*/ 5546923 h 6858000"/>
              <a:gd name="connsiteX360" fmla="*/ 3729438 w 7467600"/>
              <a:gd name="connsiteY360" fmla="*/ 5569058 h 6858000"/>
              <a:gd name="connsiteX361" fmla="*/ 3707782 w 7467600"/>
              <a:gd name="connsiteY361" fmla="*/ 5644908 h 6858000"/>
              <a:gd name="connsiteX362" fmla="*/ 3583827 w 7467600"/>
              <a:gd name="connsiteY362" fmla="*/ 6039215 h 6858000"/>
              <a:gd name="connsiteX363" fmla="*/ 3547861 w 7467600"/>
              <a:gd name="connsiteY363" fmla="*/ 6129609 h 6858000"/>
              <a:gd name="connsiteX364" fmla="*/ 3490905 w 7467600"/>
              <a:gd name="connsiteY364" fmla="*/ 6277660 h 6858000"/>
              <a:gd name="connsiteX365" fmla="*/ 3455859 w 7467600"/>
              <a:gd name="connsiteY365" fmla="*/ 6391301 h 6858000"/>
              <a:gd name="connsiteX366" fmla="*/ 3429112 w 7467600"/>
              <a:gd name="connsiteY366" fmla="*/ 6479469 h 6858000"/>
              <a:gd name="connsiteX367" fmla="*/ 3304862 w 7467600"/>
              <a:gd name="connsiteY367" fmla="*/ 6796476 h 6858000"/>
              <a:gd name="connsiteX368" fmla="*/ 3276071 w 7467600"/>
              <a:gd name="connsiteY368" fmla="*/ 6858000 h 6858000"/>
              <a:gd name="connsiteX369" fmla="*/ 3240805 w 7467600"/>
              <a:gd name="connsiteY369" fmla="*/ 6858000 h 6858000"/>
              <a:gd name="connsiteX370" fmla="*/ 3275917 w 7467600"/>
              <a:gd name="connsiteY370" fmla="*/ 6783192 h 6858000"/>
              <a:gd name="connsiteX371" fmla="*/ 3399358 w 7467600"/>
              <a:gd name="connsiteY371" fmla="*/ 6469011 h 6858000"/>
              <a:gd name="connsiteX372" fmla="*/ 3425650 w 7467600"/>
              <a:gd name="connsiteY372" fmla="*/ 6381333 h 6858000"/>
              <a:gd name="connsiteX373" fmla="*/ 3460661 w 7467600"/>
              <a:gd name="connsiteY373" fmla="*/ 6266763 h 6858000"/>
              <a:gd name="connsiteX374" fmla="*/ 3518021 w 7467600"/>
              <a:gd name="connsiteY374" fmla="*/ 6117298 h 6858000"/>
              <a:gd name="connsiteX375" fmla="*/ 3554035 w 7467600"/>
              <a:gd name="connsiteY375" fmla="*/ 6027832 h 6858000"/>
              <a:gd name="connsiteX376" fmla="*/ 3677174 w 7467600"/>
              <a:gd name="connsiteY376" fmla="*/ 5636351 h 6858000"/>
              <a:gd name="connsiteX377" fmla="*/ 3698819 w 7467600"/>
              <a:gd name="connsiteY377" fmla="*/ 5560503 h 6858000"/>
              <a:gd name="connsiteX378" fmla="*/ 3702094 w 7467600"/>
              <a:gd name="connsiteY378" fmla="*/ 5549194 h 6858000"/>
              <a:gd name="connsiteX379" fmla="*/ 3398355 w 7467600"/>
              <a:gd name="connsiteY379" fmla="*/ 6094603 h 6858000"/>
              <a:gd name="connsiteX380" fmla="*/ 3193941 w 7467600"/>
              <a:gd name="connsiteY380" fmla="*/ 6798775 h 6858000"/>
              <a:gd name="connsiteX381" fmla="*/ 3184140 w 7467600"/>
              <a:gd name="connsiteY381" fmla="*/ 6858000 h 6858000"/>
              <a:gd name="connsiteX382" fmla="*/ 3099978 w 7467600"/>
              <a:gd name="connsiteY382" fmla="*/ 6858000 h 6858000"/>
              <a:gd name="connsiteX383" fmla="*/ 3101556 w 7467600"/>
              <a:gd name="connsiteY383" fmla="*/ 6843337 h 6858000"/>
              <a:gd name="connsiteX384" fmla="*/ 3370162 w 7467600"/>
              <a:gd name="connsiteY384" fmla="*/ 5785550 h 6858000"/>
              <a:gd name="connsiteX385" fmla="*/ 3746477 w 7467600"/>
              <a:gd name="connsiteY385" fmla="*/ 5377889 h 6858000"/>
              <a:gd name="connsiteX386" fmla="*/ 3863399 w 7467600"/>
              <a:gd name="connsiteY386" fmla="*/ 5087257 h 6858000"/>
              <a:gd name="connsiteX387" fmla="*/ 3968712 w 7467600"/>
              <a:gd name="connsiteY387" fmla="*/ 4913989 h 6858000"/>
              <a:gd name="connsiteX388" fmla="*/ 2792390 w 7467600"/>
              <a:gd name="connsiteY388" fmla="*/ 5382974 h 6858000"/>
              <a:gd name="connsiteX389" fmla="*/ 2714982 w 7467600"/>
              <a:gd name="connsiteY389" fmla="*/ 5427051 h 6858000"/>
              <a:gd name="connsiteX390" fmla="*/ 2813361 w 7467600"/>
              <a:gd name="connsiteY390" fmla="*/ 6023912 h 6858000"/>
              <a:gd name="connsiteX391" fmla="*/ 2688430 w 7467600"/>
              <a:gd name="connsiteY391" fmla="*/ 6801564 h 6858000"/>
              <a:gd name="connsiteX392" fmla="*/ 2629626 w 7467600"/>
              <a:gd name="connsiteY392" fmla="*/ 6763394 h 6858000"/>
              <a:gd name="connsiteX393" fmla="*/ 2565328 w 7467600"/>
              <a:gd name="connsiteY393" fmla="*/ 5516399 h 6858000"/>
              <a:gd name="connsiteX394" fmla="*/ 1922999 w 7467600"/>
              <a:gd name="connsiteY394" fmla="*/ 5980343 h 6858000"/>
              <a:gd name="connsiteX395" fmla="*/ 1950261 w 7467600"/>
              <a:gd name="connsiteY395" fmla="*/ 6405858 h 6858000"/>
              <a:gd name="connsiteX396" fmla="*/ 2365554 w 7467600"/>
              <a:gd name="connsiteY396" fmla="*/ 6759107 h 6858000"/>
              <a:gd name="connsiteX397" fmla="*/ 2424142 w 7467600"/>
              <a:gd name="connsiteY397" fmla="*/ 6858000 h 6858000"/>
              <a:gd name="connsiteX398" fmla="*/ 2395994 w 7467600"/>
              <a:gd name="connsiteY398" fmla="*/ 6858000 h 6858000"/>
              <a:gd name="connsiteX399" fmla="*/ 2392863 w 7467600"/>
              <a:gd name="connsiteY399" fmla="*/ 6852964 h 6858000"/>
              <a:gd name="connsiteX400" fmla="*/ 2017589 w 7467600"/>
              <a:gd name="connsiteY400" fmla="*/ 6493982 h 6858000"/>
              <a:gd name="connsiteX401" fmla="*/ 2147336 w 7467600"/>
              <a:gd name="connsiteY401" fmla="*/ 6594052 h 6858000"/>
              <a:gd name="connsiteX402" fmla="*/ 2207047 w 7467600"/>
              <a:gd name="connsiteY402" fmla="*/ 6654540 h 6858000"/>
              <a:gd name="connsiteX403" fmla="*/ 2299106 w 7467600"/>
              <a:gd name="connsiteY403" fmla="*/ 6778931 h 6858000"/>
              <a:gd name="connsiteX404" fmla="*/ 2314430 w 7467600"/>
              <a:gd name="connsiteY404" fmla="*/ 6801144 h 6858000"/>
              <a:gd name="connsiteX405" fmla="*/ 2352406 w 7467600"/>
              <a:gd name="connsiteY405" fmla="*/ 6858000 h 6858000"/>
              <a:gd name="connsiteX406" fmla="*/ 2314492 w 7467600"/>
              <a:gd name="connsiteY406" fmla="*/ 6858000 h 6858000"/>
              <a:gd name="connsiteX407" fmla="*/ 2288095 w 7467600"/>
              <a:gd name="connsiteY407" fmla="*/ 6818030 h 6858000"/>
              <a:gd name="connsiteX408" fmla="*/ 2272768 w 7467600"/>
              <a:gd name="connsiteY408" fmla="*/ 6795822 h 6858000"/>
              <a:gd name="connsiteX409" fmla="*/ 2182715 w 7467600"/>
              <a:gd name="connsiteY409" fmla="*/ 6675071 h 6858000"/>
              <a:gd name="connsiteX410" fmla="*/ 2032061 w 7467600"/>
              <a:gd name="connsiteY410" fmla="*/ 6541380 h 6858000"/>
              <a:gd name="connsiteX411" fmla="*/ 2257220 w 7467600"/>
              <a:gd name="connsiteY411" fmla="*/ 6826257 h 6858000"/>
              <a:gd name="connsiteX412" fmla="*/ 2281324 w 7467600"/>
              <a:gd name="connsiteY412" fmla="*/ 6858000 h 6858000"/>
              <a:gd name="connsiteX413" fmla="*/ 2242860 w 7467600"/>
              <a:gd name="connsiteY413" fmla="*/ 6858000 h 6858000"/>
              <a:gd name="connsiteX414" fmla="*/ 2232818 w 7467600"/>
              <a:gd name="connsiteY414" fmla="*/ 6844926 h 6858000"/>
              <a:gd name="connsiteX415" fmla="*/ 1990172 w 7467600"/>
              <a:gd name="connsiteY415" fmla="*/ 6542121 h 6858000"/>
              <a:gd name="connsiteX416" fmla="*/ 2124090 w 7467600"/>
              <a:gd name="connsiteY416" fmla="*/ 6761017 h 6858000"/>
              <a:gd name="connsiteX417" fmla="*/ 2200380 w 7467600"/>
              <a:gd name="connsiteY417" fmla="*/ 6858000 h 6858000"/>
              <a:gd name="connsiteX418" fmla="*/ 2147507 w 7467600"/>
              <a:gd name="connsiteY418" fmla="*/ 6858000 h 6858000"/>
              <a:gd name="connsiteX419" fmla="*/ 2070668 w 7467600"/>
              <a:gd name="connsiteY419" fmla="*/ 6761520 h 6858000"/>
              <a:gd name="connsiteX420" fmla="*/ 1975142 w 7467600"/>
              <a:gd name="connsiteY420" fmla="*/ 6585570 h 6858000"/>
              <a:gd name="connsiteX421" fmla="*/ 2050035 w 7467600"/>
              <a:gd name="connsiteY421" fmla="*/ 6813345 h 6858000"/>
              <a:gd name="connsiteX422" fmla="*/ 2063025 w 7467600"/>
              <a:gd name="connsiteY422" fmla="*/ 6858000 h 6858000"/>
              <a:gd name="connsiteX423" fmla="*/ 2021675 w 7467600"/>
              <a:gd name="connsiteY423" fmla="*/ 6858000 h 6858000"/>
              <a:gd name="connsiteX424" fmla="*/ 2019308 w 7467600"/>
              <a:gd name="connsiteY424" fmla="*/ 6847118 h 6858000"/>
              <a:gd name="connsiteX425" fmla="*/ 1938835 w 7467600"/>
              <a:gd name="connsiteY425" fmla="*/ 6551160 h 6858000"/>
              <a:gd name="connsiteX426" fmla="*/ 1953230 w 7467600"/>
              <a:gd name="connsiteY426" fmla="*/ 6759699 h 6858000"/>
              <a:gd name="connsiteX427" fmla="*/ 1956763 w 7467600"/>
              <a:gd name="connsiteY427" fmla="*/ 6778191 h 6858000"/>
              <a:gd name="connsiteX428" fmla="*/ 1967925 w 7467600"/>
              <a:gd name="connsiteY428" fmla="*/ 6858000 h 6858000"/>
              <a:gd name="connsiteX429" fmla="*/ 1936622 w 7467600"/>
              <a:gd name="connsiteY429" fmla="*/ 6858000 h 6858000"/>
              <a:gd name="connsiteX430" fmla="*/ 1926261 w 7467600"/>
              <a:gd name="connsiteY430" fmla="*/ 6784064 h 6858000"/>
              <a:gd name="connsiteX431" fmla="*/ 1922724 w 7467600"/>
              <a:gd name="connsiteY431" fmla="*/ 6765577 h 6858000"/>
              <a:gd name="connsiteX432" fmla="*/ 1904650 w 7467600"/>
              <a:gd name="connsiteY432" fmla="*/ 6639616 h 6858000"/>
              <a:gd name="connsiteX433" fmla="*/ 1885273 w 7467600"/>
              <a:gd name="connsiteY433" fmla="*/ 6858000 h 6858000"/>
              <a:gd name="connsiteX434" fmla="*/ 1854363 w 7467600"/>
              <a:gd name="connsiteY434" fmla="*/ 6858000 h 6858000"/>
              <a:gd name="connsiteX435" fmla="*/ 1880391 w 7467600"/>
              <a:gd name="connsiteY435" fmla="*/ 6603796 h 6858000"/>
              <a:gd name="connsiteX436" fmla="*/ 1818273 w 7467600"/>
              <a:gd name="connsiteY436" fmla="*/ 6715729 h 6858000"/>
              <a:gd name="connsiteX437" fmla="*/ 1794691 w 7467600"/>
              <a:gd name="connsiteY437" fmla="*/ 6843239 h 6858000"/>
              <a:gd name="connsiteX438" fmla="*/ 1794914 w 7467600"/>
              <a:gd name="connsiteY438" fmla="*/ 6858000 h 6858000"/>
              <a:gd name="connsiteX439" fmla="*/ 1746128 w 7467600"/>
              <a:gd name="connsiteY439" fmla="*/ 6858000 h 6858000"/>
              <a:gd name="connsiteX440" fmla="*/ 1753934 w 7467600"/>
              <a:gd name="connsiteY440" fmla="*/ 6724796 h 6858000"/>
              <a:gd name="connsiteX441" fmla="*/ 1792053 w 7467600"/>
              <a:gd name="connsiteY441" fmla="*/ 6572396 h 6858000"/>
              <a:gd name="connsiteX442" fmla="*/ 1862248 w 7467600"/>
              <a:gd name="connsiteY442" fmla="*/ 6266397 h 6858000"/>
              <a:gd name="connsiteX443" fmla="*/ 1862250 w 7467600"/>
              <a:gd name="connsiteY443" fmla="*/ 6033531 h 6858000"/>
              <a:gd name="connsiteX444" fmla="*/ 1211999 w 7467600"/>
              <a:gd name="connsiteY444" fmla="*/ 6683610 h 6858000"/>
              <a:gd name="connsiteX445" fmla="*/ 1213266 w 7467600"/>
              <a:gd name="connsiteY445" fmla="*/ 6691947 h 6858000"/>
              <a:gd name="connsiteX446" fmla="*/ 1203370 w 7467600"/>
              <a:gd name="connsiteY446" fmla="*/ 6850676 h 6858000"/>
              <a:gd name="connsiteX447" fmla="*/ 1203671 w 7467600"/>
              <a:gd name="connsiteY447" fmla="*/ 6858000 h 6858000"/>
              <a:gd name="connsiteX448" fmla="*/ 1143180 w 7467600"/>
              <a:gd name="connsiteY448" fmla="*/ 6858000 h 6858000"/>
              <a:gd name="connsiteX449" fmla="*/ 1142176 w 7467600"/>
              <a:gd name="connsiteY449" fmla="*/ 6766045 h 6858000"/>
              <a:gd name="connsiteX450" fmla="*/ 1067484 w 7467600"/>
              <a:gd name="connsiteY450" fmla="*/ 6858000 h 6858000"/>
              <a:gd name="connsiteX451" fmla="*/ 953928 w 7467600"/>
              <a:gd name="connsiteY451" fmla="*/ 6858000 h 6858000"/>
              <a:gd name="connsiteX452" fmla="*/ 959715 w 7467600"/>
              <a:gd name="connsiteY452" fmla="*/ 6850185 h 6858000"/>
              <a:gd name="connsiteX453" fmla="*/ 1483788 w 7467600"/>
              <a:gd name="connsiteY453" fmla="*/ 6259174 h 6858000"/>
              <a:gd name="connsiteX454" fmla="*/ 1100671 w 7467600"/>
              <a:gd name="connsiteY454" fmla="*/ 6252137 h 6858000"/>
              <a:gd name="connsiteX455" fmla="*/ 1090144 w 7467600"/>
              <a:gd name="connsiteY455" fmla="*/ 6256748 h 6858000"/>
              <a:gd name="connsiteX456" fmla="*/ 1095872 w 7467600"/>
              <a:gd name="connsiteY456" fmla="*/ 6271892 h 6858000"/>
              <a:gd name="connsiteX457" fmla="*/ 262785 w 7467600"/>
              <a:gd name="connsiteY457" fmla="*/ 6845450 h 6858000"/>
              <a:gd name="connsiteX458" fmla="*/ 209968 w 7467600"/>
              <a:gd name="connsiteY458" fmla="*/ 6770713 h 6858000"/>
              <a:gd name="connsiteX459" fmla="*/ 873460 w 7467600"/>
              <a:gd name="connsiteY459" fmla="*/ 6253768 h 6858000"/>
              <a:gd name="connsiteX460" fmla="*/ 192686 w 7467600"/>
              <a:gd name="connsiteY460" fmla="*/ 5849257 h 6858000"/>
              <a:gd name="connsiteX461" fmla="*/ 4696 w 7467600"/>
              <a:gd name="connsiteY461" fmla="*/ 5697668 h 6858000"/>
              <a:gd name="connsiteX462" fmla="*/ 0 w 7467600"/>
              <a:gd name="connsiteY462" fmla="*/ 5689984 h 6858000"/>
              <a:gd name="connsiteX463" fmla="*/ 0 w 7467600"/>
              <a:gd name="connsiteY463" fmla="*/ 5513472 h 6858000"/>
              <a:gd name="connsiteX464" fmla="*/ 174101 w 7467600"/>
              <a:gd name="connsiteY464" fmla="*/ 5620277 h 6858000"/>
              <a:gd name="connsiteX465" fmla="*/ 891800 w 7467600"/>
              <a:gd name="connsiteY465" fmla="*/ 6036935 h 6858000"/>
              <a:gd name="connsiteX466" fmla="*/ 1072219 w 7467600"/>
              <a:gd name="connsiteY466" fmla="*/ 6169443 h 6858000"/>
              <a:gd name="connsiteX467" fmla="*/ 1074117 w 7467600"/>
              <a:gd name="connsiteY467" fmla="*/ 6170301 h 6858000"/>
              <a:gd name="connsiteX468" fmla="*/ 1083114 w 7467600"/>
              <a:gd name="connsiteY468" fmla="*/ 6174131 h 6858000"/>
              <a:gd name="connsiteX469" fmla="*/ 1543010 w 7467600"/>
              <a:gd name="connsiteY469" fmla="*/ 6191140 h 6858000"/>
              <a:gd name="connsiteX470" fmla="*/ 1551080 w 7467600"/>
              <a:gd name="connsiteY470" fmla="*/ 6195006 h 6858000"/>
              <a:gd name="connsiteX471" fmla="*/ 2345443 w 7467600"/>
              <a:gd name="connsiteY471" fmla="*/ 5549882 h 6858000"/>
              <a:gd name="connsiteX472" fmla="*/ 1721499 w 7467600"/>
              <a:gd name="connsiteY472" fmla="*/ 5599969 h 6858000"/>
              <a:gd name="connsiteX473" fmla="*/ 767716 w 7467600"/>
              <a:gd name="connsiteY473" fmla="*/ 5472768 h 6858000"/>
              <a:gd name="connsiteX474" fmla="*/ 722147 w 7467600"/>
              <a:gd name="connsiteY474" fmla="*/ 5393091 h 6858000"/>
              <a:gd name="connsiteX475" fmla="*/ 1485552 w 7467600"/>
              <a:gd name="connsiteY475" fmla="*/ 5313202 h 6858000"/>
              <a:gd name="connsiteX476" fmla="*/ 2143004 w 7467600"/>
              <a:gd name="connsiteY476" fmla="*/ 5402420 h 6858000"/>
              <a:gd name="connsiteX477" fmla="*/ 1933391 w 7467600"/>
              <a:gd name="connsiteY477" fmla="*/ 5156971 h 6858000"/>
              <a:gd name="connsiteX478" fmla="*/ 1827118 w 7467600"/>
              <a:gd name="connsiteY478" fmla="*/ 4968410 h 6858000"/>
              <a:gd name="connsiteX479" fmla="*/ 1837349 w 7467600"/>
              <a:gd name="connsiteY479" fmla="*/ 4956357 h 6858000"/>
              <a:gd name="connsiteX480" fmla="*/ 2162835 w 7467600"/>
              <a:gd name="connsiteY480" fmla="*/ 5187853 h 6858000"/>
              <a:gd name="connsiteX481" fmla="*/ 2257167 w 7467600"/>
              <a:gd name="connsiteY481" fmla="*/ 5462123 h 6858000"/>
              <a:gd name="connsiteX482" fmla="*/ 2261598 w 7467600"/>
              <a:gd name="connsiteY482" fmla="*/ 5467998 h 6858000"/>
              <a:gd name="connsiteX483" fmla="*/ 2437177 w 7467600"/>
              <a:gd name="connsiteY483" fmla="*/ 5479608 h 6858000"/>
              <a:gd name="connsiteX484" fmla="*/ 2445247 w 7467600"/>
              <a:gd name="connsiteY484" fmla="*/ 5483476 h 6858000"/>
              <a:gd name="connsiteX485" fmla="*/ 2743626 w 7467600"/>
              <a:gd name="connsiteY485" fmla="*/ 5304819 h 6858000"/>
              <a:gd name="connsiteX486" fmla="*/ 3048102 w 7467600"/>
              <a:gd name="connsiteY486" fmla="*/ 5150595 h 6858000"/>
              <a:gd name="connsiteX487" fmla="*/ 1799414 w 7467600"/>
              <a:gd name="connsiteY487" fmla="*/ 4694732 h 6858000"/>
              <a:gd name="connsiteX488" fmla="*/ 1771735 w 7467600"/>
              <a:gd name="connsiteY488" fmla="*/ 4619929 h 6858000"/>
              <a:gd name="connsiteX489" fmla="*/ 3104273 w 7467600"/>
              <a:gd name="connsiteY489" fmla="*/ 5076159 h 6858000"/>
              <a:gd name="connsiteX490" fmla="*/ 3113245 w 7467600"/>
              <a:gd name="connsiteY490" fmla="*/ 5090705 h 6858000"/>
              <a:gd name="connsiteX491" fmla="*/ 3126294 w 7467600"/>
              <a:gd name="connsiteY491" fmla="*/ 5114400 h 6858000"/>
              <a:gd name="connsiteX492" fmla="*/ 3937433 w 7467600"/>
              <a:gd name="connsiteY492" fmla="*/ 4830473 h 6858000"/>
              <a:gd name="connsiteX493" fmla="*/ 3590475 w 7467600"/>
              <a:gd name="connsiteY493" fmla="*/ 4597974 h 6858000"/>
              <a:gd name="connsiteX494" fmla="*/ 3100264 w 7467600"/>
              <a:gd name="connsiteY494" fmla="*/ 4579845 h 6858000"/>
              <a:gd name="connsiteX495" fmla="*/ 2183576 w 7467600"/>
              <a:gd name="connsiteY495" fmla="*/ 4227150 h 6858000"/>
              <a:gd name="connsiteX496" fmla="*/ 2151029 w 7467600"/>
              <a:gd name="connsiteY496" fmla="*/ 4146947 h 6858000"/>
              <a:gd name="connsiteX497" fmla="*/ 3563434 w 7467600"/>
              <a:gd name="connsiteY497" fmla="*/ 4469115 h 6858000"/>
              <a:gd name="connsiteX498" fmla="*/ 3177952 w 7467600"/>
              <a:gd name="connsiteY498" fmla="*/ 3657386 h 6858000"/>
              <a:gd name="connsiteX499" fmla="*/ 3189263 w 7467600"/>
              <a:gd name="connsiteY499" fmla="*/ 3625726 h 6858000"/>
              <a:gd name="connsiteX500" fmla="*/ 3560912 w 7467600"/>
              <a:gd name="connsiteY500" fmla="*/ 4079863 h 6858000"/>
              <a:gd name="connsiteX501" fmla="*/ 3626636 w 7467600"/>
              <a:gd name="connsiteY501" fmla="*/ 4512230 h 6858000"/>
              <a:gd name="connsiteX502" fmla="*/ 3653088 w 7467600"/>
              <a:gd name="connsiteY502" fmla="*/ 4521417 h 6858000"/>
              <a:gd name="connsiteX503" fmla="*/ 3988128 w 7467600"/>
              <a:gd name="connsiteY503" fmla="*/ 4817267 h 6858000"/>
              <a:gd name="connsiteX504" fmla="*/ 4830582 w 7467600"/>
              <a:gd name="connsiteY504" fmla="*/ 4676000 h 6858000"/>
              <a:gd name="connsiteX505" fmla="*/ 4830100 w 7467600"/>
              <a:gd name="connsiteY505" fmla="*/ 4675554 h 6858000"/>
              <a:gd name="connsiteX506" fmla="*/ 4036318 w 7467600"/>
              <a:gd name="connsiteY506" fmla="*/ 4147013 h 6858000"/>
              <a:gd name="connsiteX507" fmla="*/ 3432098 w 7467600"/>
              <a:gd name="connsiteY507" fmla="*/ 3537312 h 6858000"/>
              <a:gd name="connsiteX508" fmla="*/ 3446761 w 7467600"/>
              <a:gd name="connsiteY508" fmla="*/ 3461278 h 6858000"/>
              <a:gd name="connsiteX509" fmla="*/ 4419733 w 7467600"/>
              <a:gd name="connsiteY509" fmla="*/ 3963555 h 6858000"/>
              <a:gd name="connsiteX510" fmla="*/ 4781371 w 7467600"/>
              <a:gd name="connsiteY510" fmla="*/ 4458604 h 6858000"/>
              <a:gd name="connsiteX511" fmla="*/ 4780440 w 7467600"/>
              <a:gd name="connsiteY511" fmla="*/ 4470290 h 6858000"/>
              <a:gd name="connsiteX512" fmla="*/ 4898954 w 7467600"/>
              <a:gd name="connsiteY512" fmla="*/ 4662092 h 6858000"/>
              <a:gd name="connsiteX513" fmla="*/ 4900699 w 7467600"/>
              <a:gd name="connsiteY513" fmla="*/ 4670867 h 6858000"/>
              <a:gd name="connsiteX514" fmla="*/ 5714511 w 7467600"/>
              <a:gd name="connsiteY514" fmla="*/ 4663483 h 6858000"/>
              <a:gd name="connsiteX515" fmla="*/ 5464793 w 7467600"/>
              <a:gd name="connsiteY515" fmla="*/ 4393556 h 6858000"/>
              <a:gd name="connsiteX516" fmla="*/ 5461897 w 7467600"/>
              <a:gd name="connsiteY516" fmla="*/ 4390879 h 6858000"/>
              <a:gd name="connsiteX517" fmla="*/ 4294126 w 7467600"/>
              <a:gd name="connsiteY517" fmla="*/ 3303048 h 6858000"/>
              <a:gd name="connsiteX518" fmla="*/ 4305321 w 7467600"/>
              <a:gd name="connsiteY518" fmla="*/ 3256953 h 6858000"/>
              <a:gd name="connsiteX519" fmla="*/ 4949299 w 7467600"/>
              <a:gd name="connsiteY519" fmla="*/ 3766336 h 6858000"/>
              <a:gd name="connsiteX520" fmla="*/ 5291452 w 7467600"/>
              <a:gd name="connsiteY520" fmla="*/ 4076801 h 6858000"/>
              <a:gd name="connsiteX521" fmla="*/ 5434998 w 7467600"/>
              <a:gd name="connsiteY521" fmla="*/ 4254100 h 6858000"/>
              <a:gd name="connsiteX522" fmla="*/ 5351015 w 7467600"/>
              <a:gd name="connsiteY522" fmla="*/ 3760989 h 6858000"/>
              <a:gd name="connsiteX523" fmla="*/ 5413780 w 7467600"/>
              <a:gd name="connsiteY523" fmla="*/ 2966265 h 6858000"/>
              <a:gd name="connsiteX524" fmla="*/ 5425627 w 7467600"/>
              <a:gd name="connsiteY524" fmla="*/ 2954192 h 6858000"/>
              <a:gd name="connsiteX525" fmla="*/ 6604735 w 7467600"/>
              <a:gd name="connsiteY525" fmla="*/ 2041381 h 6858000"/>
              <a:gd name="connsiteX526" fmla="*/ 7204487 w 7467600"/>
              <a:gd name="connsiteY526" fmla="*/ 2742112 h 6858000"/>
              <a:gd name="connsiteX527" fmla="*/ 7131592 w 7467600"/>
              <a:gd name="connsiteY527" fmla="*/ 2672096 h 6858000"/>
              <a:gd name="connsiteX528" fmla="*/ 6996344 w 7467600"/>
              <a:gd name="connsiteY528" fmla="*/ 2518310 h 6858000"/>
              <a:gd name="connsiteX529" fmla="*/ 6735495 w 7467600"/>
              <a:gd name="connsiteY529" fmla="*/ 2196890 h 6858000"/>
              <a:gd name="connsiteX530" fmla="*/ 6721901 w 7467600"/>
              <a:gd name="connsiteY530" fmla="*/ 2179274 h 6858000"/>
              <a:gd name="connsiteX531" fmla="*/ 6604735 w 7467600"/>
              <a:gd name="connsiteY531" fmla="*/ 2041381 h 6858000"/>
              <a:gd name="connsiteX532" fmla="*/ 6591670 w 7467600"/>
              <a:gd name="connsiteY532" fmla="*/ 1988277 h 6858000"/>
              <a:gd name="connsiteX533" fmla="*/ 6747349 w 7467600"/>
              <a:gd name="connsiteY533" fmla="*/ 2160069 h 6858000"/>
              <a:gd name="connsiteX534" fmla="*/ 6760943 w 7467600"/>
              <a:gd name="connsiteY534" fmla="*/ 2177686 h 6858000"/>
              <a:gd name="connsiteX535" fmla="*/ 7021065 w 7467600"/>
              <a:gd name="connsiteY535" fmla="*/ 2498102 h 6858000"/>
              <a:gd name="connsiteX536" fmla="*/ 7155223 w 7467600"/>
              <a:gd name="connsiteY536" fmla="*/ 2650386 h 6858000"/>
              <a:gd name="connsiteX537" fmla="*/ 7203167 w 7467600"/>
              <a:gd name="connsiteY537" fmla="*/ 2697288 h 6858000"/>
              <a:gd name="connsiteX538" fmla="*/ 6937703 w 7467600"/>
              <a:gd name="connsiteY538" fmla="*/ 2321981 h 6858000"/>
              <a:gd name="connsiteX539" fmla="*/ 6591670 w 7467600"/>
              <a:gd name="connsiteY539" fmla="*/ 1988277 h 6858000"/>
              <a:gd name="connsiteX540" fmla="*/ 5798671 w 7467600"/>
              <a:gd name="connsiteY540" fmla="*/ 1981601 h 6858000"/>
              <a:gd name="connsiteX541" fmla="*/ 5754709 w 7467600"/>
              <a:gd name="connsiteY541" fmla="*/ 2071454 h 6858000"/>
              <a:gd name="connsiteX542" fmla="*/ 5763044 w 7467600"/>
              <a:gd name="connsiteY542" fmla="*/ 2842206 h 6858000"/>
              <a:gd name="connsiteX543" fmla="*/ 5764974 w 7467600"/>
              <a:gd name="connsiteY543" fmla="*/ 2799609 h 6858000"/>
              <a:gd name="connsiteX544" fmla="*/ 5767665 w 7467600"/>
              <a:gd name="connsiteY544" fmla="*/ 2666409 h 6858000"/>
              <a:gd name="connsiteX545" fmla="*/ 5763055 w 7467600"/>
              <a:gd name="connsiteY545" fmla="*/ 2579705 h 6858000"/>
              <a:gd name="connsiteX546" fmla="*/ 5758079 w 7467600"/>
              <a:gd name="connsiteY546" fmla="*/ 2492508 h 6858000"/>
              <a:gd name="connsiteX547" fmla="*/ 5779325 w 7467600"/>
              <a:gd name="connsiteY547" fmla="*/ 2197069 h 6858000"/>
              <a:gd name="connsiteX548" fmla="*/ 5798671 w 7467600"/>
              <a:gd name="connsiteY548" fmla="*/ 1981601 h 6858000"/>
              <a:gd name="connsiteX549" fmla="*/ 5829202 w 7467600"/>
              <a:gd name="connsiteY549" fmla="*/ 1971679 h 6858000"/>
              <a:gd name="connsiteX550" fmla="*/ 5809558 w 7467600"/>
              <a:gd name="connsiteY550" fmla="*/ 2198043 h 6858000"/>
              <a:gd name="connsiteX551" fmla="*/ 5788653 w 7467600"/>
              <a:gd name="connsiteY551" fmla="*/ 2489430 h 6858000"/>
              <a:gd name="connsiteX552" fmla="*/ 5793439 w 7467600"/>
              <a:gd name="connsiteY552" fmla="*/ 2575235 h 6858000"/>
              <a:gd name="connsiteX553" fmla="*/ 5796837 w 7467600"/>
              <a:gd name="connsiteY553" fmla="*/ 2637633 h 6858000"/>
              <a:gd name="connsiteX554" fmla="*/ 5818614 w 7467600"/>
              <a:gd name="connsiteY554" fmla="*/ 2473055 h 6858000"/>
              <a:gd name="connsiteX555" fmla="*/ 5829202 w 7467600"/>
              <a:gd name="connsiteY555" fmla="*/ 1971679 h 6858000"/>
              <a:gd name="connsiteX556" fmla="*/ 5911389 w 7467600"/>
              <a:gd name="connsiteY556" fmla="*/ 1898371 h 6858000"/>
              <a:gd name="connsiteX557" fmla="*/ 6237627 w 7467600"/>
              <a:gd name="connsiteY557" fmla="*/ 2231921 h 6858000"/>
              <a:gd name="connsiteX558" fmla="*/ 5911389 w 7467600"/>
              <a:gd name="connsiteY558" fmla="*/ 1898371 h 6858000"/>
              <a:gd name="connsiteX559" fmla="*/ 6944437 w 7467600"/>
              <a:gd name="connsiteY559" fmla="*/ 1575402 h 6858000"/>
              <a:gd name="connsiteX560" fmla="*/ 6304730 w 7467600"/>
              <a:gd name="connsiteY560" fmla="*/ 1766654 h 6858000"/>
              <a:gd name="connsiteX561" fmla="*/ 6944437 w 7467600"/>
              <a:gd name="connsiteY561" fmla="*/ 1575402 h 6858000"/>
              <a:gd name="connsiteX562" fmla="*/ 7019523 w 7467600"/>
              <a:gd name="connsiteY562" fmla="*/ 1519450 h 6858000"/>
              <a:gd name="connsiteX563" fmla="*/ 6298091 w 7467600"/>
              <a:gd name="connsiteY563" fmla="*/ 1737122 h 6858000"/>
              <a:gd name="connsiteX564" fmla="*/ 7019523 w 7467600"/>
              <a:gd name="connsiteY564" fmla="*/ 1519450 h 6858000"/>
              <a:gd name="connsiteX565" fmla="*/ 2399523 w 7467600"/>
              <a:gd name="connsiteY565" fmla="*/ 1428234 h 6858000"/>
              <a:gd name="connsiteX566" fmla="*/ 2224982 w 7467600"/>
              <a:gd name="connsiteY566" fmla="*/ 1826201 h 6858000"/>
              <a:gd name="connsiteX567" fmla="*/ 2096099 w 7467600"/>
              <a:gd name="connsiteY567" fmla="*/ 2345900 h 6858000"/>
              <a:gd name="connsiteX568" fmla="*/ 2283317 w 7467600"/>
              <a:gd name="connsiteY568" fmla="*/ 1796925 h 6858000"/>
              <a:gd name="connsiteX569" fmla="*/ 2399523 w 7467600"/>
              <a:gd name="connsiteY569" fmla="*/ 1428234 h 6858000"/>
              <a:gd name="connsiteX570" fmla="*/ 2448558 w 7467600"/>
              <a:gd name="connsiteY570" fmla="*/ 1373435 h 6858000"/>
              <a:gd name="connsiteX571" fmla="*/ 2312521 w 7467600"/>
              <a:gd name="connsiteY571" fmla="*/ 1806140 h 6858000"/>
              <a:gd name="connsiteX572" fmla="*/ 2127533 w 7467600"/>
              <a:gd name="connsiteY572" fmla="*/ 2348380 h 6858000"/>
              <a:gd name="connsiteX573" fmla="*/ 2358080 w 7467600"/>
              <a:gd name="connsiteY573" fmla="*/ 1866134 h 6858000"/>
              <a:gd name="connsiteX574" fmla="*/ 2407436 w 7467600"/>
              <a:gd name="connsiteY574" fmla="*/ 1651070 h 6858000"/>
              <a:gd name="connsiteX575" fmla="*/ 2448558 w 7467600"/>
              <a:gd name="connsiteY575" fmla="*/ 1373435 h 6858000"/>
              <a:gd name="connsiteX576" fmla="*/ 278707 w 7467600"/>
              <a:gd name="connsiteY576" fmla="*/ 1352270 h 6858000"/>
              <a:gd name="connsiteX577" fmla="*/ 321570 w 7467600"/>
              <a:gd name="connsiteY577" fmla="*/ 1861610 h 6858000"/>
              <a:gd name="connsiteX578" fmla="*/ 294281 w 7467600"/>
              <a:gd name="connsiteY578" fmla="*/ 1440658 h 6858000"/>
              <a:gd name="connsiteX579" fmla="*/ 278707 w 7467600"/>
              <a:gd name="connsiteY579" fmla="*/ 1352270 h 6858000"/>
              <a:gd name="connsiteX580" fmla="*/ 1423821 w 7467600"/>
              <a:gd name="connsiteY580" fmla="*/ 1351958 h 6858000"/>
              <a:gd name="connsiteX581" fmla="*/ 1638521 w 7467600"/>
              <a:gd name="connsiteY581" fmla="*/ 1908470 h 6858000"/>
              <a:gd name="connsiteX582" fmla="*/ 1754199 w 7467600"/>
              <a:gd name="connsiteY582" fmla="*/ 2149284 h 6858000"/>
              <a:gd name="connsiteX583" fmla="*/ 1908359 w 7467600"/>
              <a:gd name="connsiteY583" fmla="*/ 2364988 h 6858000"/>
              <a:gd name="connsiteX584" fmla="*/ 1647661 w 7467600"/>
              <a:gd name="connsiteY584" fmla="*/ 1825945 h 6858000"/>
              <a:gd name="connsiteX585" fmla="*/ 1423821 w 7467600"/>
              <a:gd name="connsiteY585" fmla="*/ 1351958 h 6858000"/>
              <a:gd name="connsiteX586" fmla="*/ 1431890 w 7467600"/>
              <a:gd name="connsiteY586" fmla="*/ 1306475 h 6858000"/>
              <a:gd name="connsiteX587" fmla="*/ 1507597 w 7467600"/>
              <a:gd name="connsiteY587" fmla="*/ 1446132 h 6858000"/>
              <a:gd name="connsiteX588" fmla="*/ 1674586 w 7467600"/>
              <a:gd name="connsiteY588" fmla="*/ 1813832 h 6858000"/>
              <a:gd name="connsiteX589" fmla="*/ 1815950 w 7467600"/>
              <a:gd name="connsiteY589" fmla="*/ 2128564 h 6858000"/>
              <a:gd name="connsiteX590" fmla="*/ 1984242 w 7467600"/>
              <a:gd name="connsiteY590" fmla="*/ 2430829 h 6858000"/>
              <a:gd name="connsiteX591" fmla="*/ 2014023 w 7467600"/>
              <a:gd name="connsiteY591" fmla="*/ 2450995 h 6858000"/>
              <a:gd name="connsiteX592" fmla="*/ 1747337 w 7467600"/>
              <a:gd name="connsiteY592" fmla="*/ 1855264 h 6858000"/>
              <a:gd name="connsiteX593" fmla="*/ 1533749 w 7467600"/>
              <a:gd name="connsiteY593" fmla="*/ 1478656 h 6858000"/>
              <a:gd name="connsiteX594" fmla="*/ 1431890 w 7467600"/>
              <a:gd name="connsiteY594" fmla="*/ 1306475 h 6858000"/>
              <a:gd name="connsiteX595" fmla="*/ 5052692 w 7467600"/>
              <a:gd name="connsiteY595" fmla="*/ 1292994 h 6858000"/>
              <a:gd name="connsiteX596" fmla="*/ 5200661 w 7467600"/>
              <a:gd name="connsiteY596" fmla="*/ 1635186 h 6858000"/>
              <a:gd name="connsiteX597" fmla="*/ 5297138 w 7467600"/>
              <a:gd name="connsiteY597" fmla="*/ 1906351 h 6858000"/>
              <a:gd name="connsiteX598" fmla="*/ 5052692 w 7467600"/>
              <a:gd name="connsiteY598" fmla="*/ 1292994 h 6858000"/>
              <a:gd name="connsiteX599" fmla="*/ 5009948 w 7467600"/>
              <a:gd name="connsiteY599" fmla="*/ 1273619 h 6858000"/>
              <a:gd name="connsiteX600" fmla="*/ 5121777 w 7467600"/>
              <a:gd name="connsiteY600" fmla="*/ 1654213 h 6858000"/>
              <a:gd name="connsiteX601" fmla="*/ 5293545 w 7467600"/>
              <a:gd name="connsiteY601" fmla="*/ 2072247 h 6858000"/>
              <a:gd name="connsiteX602" fmla="*/ 5294042 w 7467600"/>
              <a:gd name="connsiteY602" fmla="*/ 2065019 h 6858000"/>
              <a:gd name="connsiteX603" fmla="*/ 5171936 w 7467600"/>
              <a:gd name="connsiteY603" fmla="*/ 1647613 h 6858000"/>
              <a:gd name="connsiteX604" fmla="*/ 5009948 w 7467600"/>
              <a:gd name="connsiteY604" fmla="*/ 1273619 h 6858000"/>
              <a:gd name="connsiteX605" fmla="*/ 655236 w 7467600"/>
              <a:gd name="connsiteY605" fmla="*/ 1268632 h 6858000"/>
              <a:gd name="connsiteX606" fmla="*/ 839521 w 7467600"/>
              <a:gd name="connsiteY606" fmla="*/ 1685315 h 6858000"/>
              <a:gd name="connsiteX607" fmla="*/ 1109416 w 7467600"/>
              <a:gd name="connsiteY607" fmla="*/ 2061663 h 6858000"/>
              <a:gd name="connsiteX608" fmla="*/ 1298300 w 7467600"/>
              <a:gd name="connsiteY608" fmla="*/ 2247742 h 6858000"/>
              <a:gd name="connsiteX609" fmla="*/ 1125871 w 7467600"/>
              <a:gd name="connsiteY609" fmla="*/ 1989513 h 6858000"/>
              <a:gd name="connsiteX610" fmla="*/ 981574 w 7467600"/>
              <a:gd name="connsiteY610" fmla="*/ 1783157 h 6858000"/>
              <a:gd name="connsiteX611" fmla="*/ 922198 w 7467600"/>
              <a:gd name="connsiteY611" fmla="*/ 1677437 h 6858000"/>
              <a:gd name="connsiteX612" fmla="*/ 869293 w 7467600"/>
              <a:gd name="connsiteY612" fmla="*/ 1583214 h 6858000"/>
              <a:gd name="connsiteX613" fmla="*/ 751431 w 7467600"/>
              <a:gd name="connsiteY613" fmla="*/ 1405731 h 6858000"/>
              <a:gd name="connsiteX614" fmla="*/ 655236 w 7467600"/>
              <a:gd name="connsiteY614" fmla="*/ 1268632 h 6858000"/>
              <a:gd name="connsiteX615" fmla="*/ 6516292 w 7467600"/>
              <a:gd name="connsiteY615" fmla="*/ 1263064 h 6858000"/>
              <a:gd name="connsiteX616" fmla="*/ 5736320 w 7467600"/>
              <a:gd name="connsiteY616" fmla="*/ 1501803 h 6858000"/>
              <a:gd name="connsiteX617" fmla="*/ 6516292 w 7467600"/>
              <a:gd name="connsiteY617" fmla="*/ 1263064 h 6858000"/>
              <a:gd name="connsiteX618" fmla="*/ 291466 w 7467600"/>
              <a:gd name="connsiteY618" fmla="*/ 1250369 h 6858000"/>
              <a:gd name="connsiteX619" fmla="*/ 323180 w 7467600"/>
              <a:gd name="connsiteY619" fmla="*/ 1435283 h 6858000"/>
              <a:gd name="connsiteX620" fmla="*/ 349381 w 7467600"/>
              <a:gd name="connsiteY620" fmla="*/ 1875041 h 6858000"/>
              <a:gd name="connsiteX621" fmla="*/ 374363 w 7467600"/>
              <a:gd name="connsiteY621" fmla="*/ 1506494 h 6858000"/>
              <a:gd name="connsiteX622" fmla="*/ 302168 w 7467600"/>
              <a:gd name="connsiteY622" fmla="*/ 1274495 h 6858000"/>
              <a:gd name="connsiteX623" fmla="*/ 291466 w 7467600"/>
              <a:gd name="connsiteY623" fmla="*/ 1250369 h 6858000"/>
              <a:gd name="connsiteX624" fmla="*/ 678222 w 7467600"/>
              <a:gd name="connsiteY624" fmla="*/ 1248670 h 6858000"/>
              <a:gd name="connsiteX625" fmla="*/ 775536 w 7467600"/>
              <a:gd name="connsiteY625" fmla="*/ 1388015 h 6858000"/>
              <a:gd name="connsiteX626" fmla="*/ 894529 w 7467600"/>
              <a:gd name="connsiteY626" fmla="*/ 1567739 h 6858000"/>
              <a:gd name="connsiteX627" fmla="*/ 948000 w 7467600"/>
              <a:gd name="connsiteY627" fmla="*/ 1663088 h 6858000"/>
              <a:gd name="connsiteX628" fmla="*/ 1006812 w 7467600"/>
              <a:gd name="connsiteY628" fmla="*/ 1767683 h 6858000"/>
              <a:gd name="connsiteX629" fmla="*/ 1149133 w 7467600"/>
              <a:gd name="connsiteY629" fmla="*/ 1971513 h 6858000"/>
              <a:gd name="connsiteX630" fmla="*/ 1333952 w 7467600"/>
              <a:gd name="connsiteY630" fmla="*/ 2251620 h 6858000"/>
              <a:gd name="connsiteX631" fmla="*/ 1337329 w 7467600"/>
              <a:gd name="connsiteY631" fmla="*/ 2258350 h 6858000"/>
              <a:gd name="connsiteX632" fmla="*/ 1014726 w 7467600"/>
              <a:gd name="connsiteY632" fmla="*/ 1615556 h 6858000"/>
              <a:gd name="connsiteX633" fmla="*/ 678222 w 7467600"/>
              <a:gd name="connsiteY633" fmla="*/ 1248670 h 6858000"/>
              <a:gd name="connsiteX634" fmla="*/ 6691602 w 7467600"/>
              <a:gd name="connsiteY634" fmla="*/ 1140573 h 6858000"/>
              <a:gd name="connsiteX635" fmla="*/ 6571100 w 7467600"/>
              <a:gd name="connsiteY635" fmla="*/ 1183662 h 6858000"/>
              <a:gd name="connsiteX636" fmla="*/ 6241687 w 7467600"/>
              <a:gd name="connsiteY636" fmla="*/ 1257600 h 6858000"/>
              <a:gd name="connsiteX637" fmla="*/ 5693009 w 7467600"/>
              <a:gd name="connsiteY637" fmla="*/ 1478256 h 6858000"/>
              <a:gd name="connsiteX638" fmla="*/ 6548420 w 7467600"/>
              <a:gd name="connsiteY638" fmla="*/ 1214599 h 6858000"/>
              <a:gd name="connsiteX639" fmla="*/ 6605473 w 7467600"/>
              <a:gd name="connsiteY639" fmla="*/ 1184686 h 6858000"/>
              <a:gd name="connsiteX640" fmla="*/ 6691602 w 7467600"/>
              <a:gd name="connsiteY640" fmla="*/ 1140573 h 6858000"/>
              <a:gd name="connsiteX641" fmla="*/ 4002475 w 7467600"/>
              <a:gd name="connsiteY641" fmla="*/ 1037802 h 6858000"/>
              <a:gd name="connsiteX642" fmla="*/ 4000324 w 7467600"/>
              <a:gd name="connsiteY642" fmla="*/ 1039362 h 6858000"/>
              <a:gd name="connsiteX643" fmla="*/ 4002862 w 7467600"/>
              <a:gd name="connsiteY643" fmla="*/ 1042866 h 6858000"/>
              <a:gd name="connsiteX644" fmla="*/ 4002475 w 7467600"/>
              <a:gd name="connsiteY644" fmla="*/ 1037802 h 6858000"/>
              <a:gd name="connsiteX645" fmla="*/ 506322 w 7467600"/>
              <a:gd name="connsiteY645" fmla="*/ 1020997 h 6858000"/>
              <a:gd name="connsiteX646" fmla="*/ 533068 w 7467600"/>
              <a:gd name="connsiteY646" fmla="*/ 1029409 h 6858000"/>
              <a:gd name="connsiteX647" fmla="*/ 1232525 w 7467600"/>
              <a:gd name="connsiteY647" fmla="*/ 1804675 h 6858000"/>
              <a:gd name="connsiteX648" fmla="*/ 1388858 w 7467600"/>
              <a:gd name="connsiteY648" fmla="*/ 2368011 h 6858000"/>
              <a:gd name="connsiteX649" fmla="*/ 1384098 w 7467600"/>
              <a:gd name="connsiteY649" fmla="*/ 2378125 h 6858000"/>
              <a:gd name="connsiteX650" fmla="*/ 1425393 w 7467600"/>
              <a:gd name="connsiteY650" fmla="*/ 2589124 h 6858000"/>
              <a:gd name="connsiteX651" fmla="*/ 1424001 w 7467600"/>
              <a:gd name="connsiteY651" fmla="*/ 2597541 h 6858000"/>
              <a:gd name="connsiteX652" fmla="*/ 2152729 w 7467600"/>
              <a:gd name="connsiteY652" fmla="*/ 2864487 h 6858000"/>
              <a:gd name="connsiteX653" fmla="*/ 2020609 w 7467600"/>
              <a:gd name="connsiteY653" fmla="*/ 2539671 h 6858000"/>
              <a:gd name="connsiteX654" fmla="*/ 2018920 w 7467600"/>
              <a:gd name="connsiteY654" fmla="*/ 2536309 h 6858000"/>
              <a:gd name="connsiteX655" fmla="*/ 1342441 w 7467600"/>
              <a:gd name="connsiteY655" fmla="*/ 1173017 h 6858000"/>
              <a:gd name="connsiteX656" fmla="*/ 1367925 w 7467600"/>
              <a:gd name="connsiteY656" fmla="*/ 1135648 h 6858000"/>
              <a:gd name="connsiteX657" fmla="*/ 1771401 w 7467600"/>
              <a:gd name="connsiteY657" fmla="*/ 1806673 h 6858000"/>
              <a:gd name="connsiteX658" fmla="*/ 1972385 w 7467600"/>
              <a:gd name="connsiteY658" fmla="*/ 2198735 h 6858000"/>
              <a:gd name="connsiteX659" fmla="*/ 2040892 w 7467600"/>
              <a:gd name="connsiteY659" fmla="*/ 2405205 h 6858000"/>
              <a:gd name="connsiteX660" fmla="*/ 2131689 w 7467600"/>
              <a:gd name="connsiteY660" fmla="*/ 1936926 h 6858000"/>
              <a:gd name="connsiteX661" fmla="*/ 2454820 w 7467600"/>
              <a:gd name="connsiteY661" fmla="*/ 1248808 h 6858000"/>
              <a:gd name="connsiteX662" fmla="*/ 2492512 w 7467600"/>
              <a:gd name="connsiteY662" fmla="*/ 1302920 h 6858000"/>
              <a:gd name="connsiteX663" fmla="*/ 2081216 w 7467600"/>
              <a:gd name="connsiteY663" fmla="*/ 2527513 h 6858000"/>
              <a:gd name="connsiteX664" fmla="*/ 2081211 w 7467600"/>
              <a:gd name="connsiteY664" fmla="*/ 2528916 h 6858000"/>
              <a:gd name="connsiteX665" fmla="*/ 2199067 w 7467600"/>
              <a:gd name="connsiteY665" fmla="*/ 2884061 h 6858000"/>
              <a:gd name="connsiteX666" fmla="*/ 3192586 w 7467600"/>
              <a:gd name="connsiteY666" fmla="*/ 3411496 h 6858000"/>
              <a:gd name="connsiteX667" fmla="*/ 3182620 w 7467600"/>
              <a:gd name="connsiteY667" fmla="*/ 3483279 h 6858000"/>
              <a:gd name="connsiteX668" fmla="*/ 2435119 w 7467600"/>
              <a:gd name="connsiteY668" fmla="*/ 3080173 h 6858000"/>
              <a:gd name="connsiteX669" fmla="*/ 2410152 w 7467600"/>
              <a:gd name="connsiteY669" fmla="*/ 3063751 h 6858000"/>
              <a:gd name="connsiteX670" fmla="*/ 2408099 w 7467600"/>
              <a:gd name="connsiteY670" fmla="*/ 3064403 h 6858000"/>
              <a:gd name="connsiteX671" fmla="*/ 2407218 w 7467600"/>
              <a:gd name="connsiteY671" fmla="*/ 3070324 h 6858000"/>
              <a:gd name="connsiteX672" fmla="*/ 2380138 w 7467600"/>
              <a:gd name="connsiteY672" fmla="*/ 3099341 h 6858000"/>
              <a:gd name="connsiteX673" fmla="*/ 1765923 w 7467600"/>
              <a:gd name="connsiteY673" fmla="*/ 3581043 h 6858000"/>
              <a:gd name="connsiteX674" fmla="*/ 1702258 w 7467600"/>
              <a:gd name="connsiteY674" fmla="*/ 3612286 h 6858000"/>
              <a:gd name="connsiteX675" fmla="*/ 1538370 w 7467600"/>
              <a:gd name="connsiteY675" fmla="*/ 3811804 h 6858000"/>
              <a:gd name="connsiteX676" fmla="*/ 542867 w 7467600"/>
              <a:gd name="connsiteY676" fmla="*/ 4944092 h 6858000"/>
              <a:gd name="connsiteX677" fmla="*/ 515800 w 7467600"/>
              <a:gd name="connsiteY677" fmla="*/ 4862180 h 6858000"/>
              <a:gd name="connsiteX678" fmla="*/ 909145 w 7467600"/>
              <a:gd name="connsiteY678" fmla="*/ 4199225 h 6858000"/>
              <a:gd name="connsiteX679" fmla="*/ 1214067 w 7467600"/>
              <a:gd name="connsiteY679" fmla="*/ 3908561 h 6858000"/>
              <a:gd name="connsiteX680" fmla="*/ 640967 w 7467600"/>
              <a:gd name="connsiteY680" fmla="*/ 4105601 h 6858000"/>
              <a:gd name="connsiteX681" fmla="*/ 112563 w 7467600"/>
              <a:gd name="connsiteY681" fmla="*/ 4396952 h 6858000"/>
              <a:gd name="connsiteX682" fmla="*/ 0 w 7467600"/>
              <a:gd name="connsiteY682" fmla="*/ 4466006 h 6858000"/>
              <a:gd name="connsiteX683" fmla="*/ 0 w 7467600"/>
              <a:gd name="connsiteY683" fmla="*/ 4233763 h 6858000"/>
              <a:gd name="connsiteX684" fmla="*/ 36881 w 7467600"/>
              <a:gd name="connsiteY684" fmla="*/ 4200118 h 6858000"/>
              <a:gd name="connsiteX685" fmla="*/ 910534 w 7467600"/>
              <a:gd name="connsiteY685" fmla="*/ 3629753 h 6858000"/>
              <a:gd name="connsiteX686" fmla="*/ 1578717 w 7467600"/>
              <a:gd name="connsiteY686" fmla="*/ 3575982 h 6858000"/>
              <a:gd name="connsiteX687" fmla="*/ 2338780 w 7467600"/>
              <a:gd name="connsiteY687" fmla="*/ 3033725 h 6858000"/>
              <a:gd name="connsiteX688" fmla="*/ 1807991 w 7467600"/>
              <a:gd name="connsiteY688" fmla="*/ 2807184 h 6858000"/>
              <a:gd name="connsiteX689" fmla="*/ 1416358 w 7467600"/>
              <a:gd name="connsiteY689" fmla="*/ 3112571 h 6858000"/>
              <a:gd name="connsiteX690" fmla="*/ 939066 w 7467600"/>
              <a:gd name="connsiteY690" fmla="*/ 3378798 h 6858000"/>
              <a:gd name="connsiteX691" fmla="*/ 115099 w 7467600"/>
              <a:gd name="connsiteY691" fmla="*/ 3607650 h 6858000"/>
              <a:gd name="connsiteX692" fmla="*/ 97284 w 7467600"/>
              <a:gd name="connsiteY692" fmla="*/ 3520393 h 6858000"/>
              <a:gd name="connsiteX693" fmla="*/ 922050 w 7467600"/>
              <a:gd name="connsiteY693" fmla="*/ 3074867 h 6858000"/>
              <a:gd name="connsiteX694" fmla="*/ 1405265 w 7467600"/>
              <a:gd name="connsiteY694" fmla="*/ 3016319 h 6858000"/>
              <a:gd name="connsiteX695" fmla="*/ 1407512 w 7467600"/>
              <a:gd name="connsiteY695" fmla="*/ 3018001 h 6858000"/>
              <a:gd name="connsiteX696" fmla="*/ 1726266 w 7467600"/>
              <a:gd name="connsiteY696" fmla="*/ 2777274 h 6858000"/>
              <a:gd name="connsiteX697" fmla="*/ 625390 w 7467600"/>
              <a:gd name="connsiteY697" fmla="*/ 2514541 h 6858000"/>
              <a:gd name="connsiteX698" fmla="*/ 619799 w 7467600"/>
              <a:gd name="connsiteY698" fmla="*/ 2527180 h 6858000"/>
              <a:gd name="connsiteX699" fmla="*/ 310030 w 7467600"/>
              <a:gd name="connsiteY699" fmla="*/ 2771818 h 6858000"/>
              <a:gd name="connsiteX700" fmla="*/ 173877 w 7467600"/>
              <a:gd name="connsiteY700" fmla="*/ 2937056 h 6858000"/>
              <a:gd name="connsiteX701" fmla="*/ 77889 w 7467600"/>
              <a:gd name="connsiteY701" fmla="*/ 3138440 h 6858000"/>
              <a:gd name="connsiteX702" fmla="*/ 0 w 7467600"/>
              <a:gd name="connsiteY702" fmla="*/ 3271395 h 6858000"/>
              <a:gd name="connsiteX703" fmla="*/ 0 w 7467600"/>
              <a:gd name="connsiteY703" fmla="*/ 3153002 h 6858000"/>
              <a:gd name="connsiteX704" fmla="*/ 2386 w 7467600"/>
              <a:gd name="connsiteY704" fmla="*/ 3149203 h 6858000"/>
              <a:gd name="connsiteX705" fmla="*/ 89753 w 7467600"/>
              <a:gd name="connsiteY705" fmla="*/ 2987702 h 6858000"/>
              <a:gd name="connsiteX706" fmla="*/ 76869 w 7467600"/>
              <a:gd name="connsiteY706" fmla="*/ 3005404 h 6858000"/>
              <a:gd name="connsiteX707" fmla="*/ 32049 w 7467600"/>
              <a:gd name="connsiteY707" fmla="*/ 3065814 h 6858000"/>
              <a:gd name="connsiteX708" fmla="*/ 0 w 7467600"/>
              <a:gd name="connsiteY708" fmla="*/ 3108744 h 6858000"/>
              <a:gd name="connsiteX709" fmla="*/ 0 w 7467600"/>
              <a:gd name="connsiteY709" fmla="*/ 3058059 h 6858000"/>
              <a:gd name="connsiteX710" fmla="*/ 7610 w 7467600"/>
              <a:gd name="connsiteY710" fmla="*/ 3047889 h 6858000"/>
              <a:gd name="connsiteX711" fmla="*/ 52419 w 7467600"/>
              <a:gd name="connsiteY711" fmla="*/ 2987479 h 6858000"/>
              <a:gd name="connsiteX712" fmla="*/ 59142 w 7467600"/>
              <a:gd name="connsiteY712" fmla="*/ 2978488 h 6858000"/>
              <a:gd name="connsiteX713" fmla="*/ 0 w 7467600"/>
              <a:gd name="connsiteY713" fmla="*/ 3015334 h 6858000"/>
              <a:gd name="connsiteX714" fmla="*/ 0 w 7467600"/>
              <a:gd name="connsiteY714" fmla="*/ 2914286 h 6858000"/>
              <a:gd name="connsiteX715" fmla="*/ 36383 w 7467600"/>
              <a:gd name="connsiteY715" fmla="*/ 2901128 h 6858000"/>
              <a:gd name="connsiteX716" fmla="*/ 156329 w 7467600"/>
              <a:gd name="connsiteY716" fmla="*/ 2840533 h 6858000"/>
              <a:gd name="connsiteX717" fmla="*/ 358355 w 7467600"/>
              <a:gd name="connsiteY717" fmla="*/ 2620471 h 6858000"/>
              <a:gd name="connsiteX718" fmla="*/ 510577 w 7467600"/>
              <a:gd name="connsiteY718" fmla="*/ 2501244 h 6858000"/>
              <a:gd name="connsiteX719" fmla="*/ 211967 w 7467600"/>
              <a:gd name="connsiteY719" fmla="*/ 2479171 h 6858000"/>
              <a:gd name="connsiteX720" fmla="*/ 0 w 7467600"/>
              <a:gd name="connsiteY720" fmla="*/ 2476398 h 6858000"/>
              <a:gd name="connsiteX721" fmla="*/ 0 w 7467600"/>
              <a:gd name="connsiteY721" fmla="*/ 2389189 h 6858000"/>
              <a:gd name="connsiteX722" fmla="*/ 103062 w 7467600"/>
              <a:gd name="connsiteY722" fmla="*/ 2389518 h 6858000"/>
              <a:gd name="connsiteX723" fmla="*/ 510734 w 7467600"/>
              <a:gd name="connsiteY723" fmla="*/ 2416201 h 6858000"/>
              <a:gd name="connsiteX724" fmla="*/ 279257 w 7467600"/>
              <a:gd name="connsiteY724" fmla="*/ 2092102 h 6858000"/>
              <a:gd name="connsiteX725" fmla="*/ 65265 w 7467600"/>
              <a:gd name="connsiteY725" fmla="*/ 2006049 h 6858000"/>
              <a:gd name="connsiteX726" fmla="*/ 0 w 7467600"/>
              <a:gd name="connsiteY726" fmla="*/ 1982532 h 6858000"/>
              <a:gd name="connsiteX727" fmla="*/ 0 w 7467600"/>
              <a:gd name="connsiteY727" fmla="*/ 1912789 h 6858000"/>
              <a:gd name="connsiteX728" fmla="*/ 97460 w 7467600"/>
              <a:gd name="connsiteY728" fmla="*/ 1953725 h 6858000"/>
              <a:gd name="connsiteX729" fmla="*/ 221272 w 7467600"/>
              <a:gd name="connsiteY729" fmla="*/ 1980766 h 6858000"/>
              <a:gd name="connsiteX730" fmla="*/ 116765 w 7467600"/>
              <a:gd name="connsiteY730" fmla="*/ 1911033 h 6858000"/>
              <a:gd name="connsiteX731" fmla="*/ 16405 w 7467600"/>
              <a:gd name="connsiteY731" fmla="*/ 1803412 h 6858000"/>
              <a:gd name="connsiteX732" fmla="*/ 0 w 7467600"/>
              <a:gd name="connsiteY732" fmla="*/ 1784777 h 6858000"/>
              <a:gd name="connsiteX733" fmla="*/ 0 w 7467600"/>
              <a:gd name="connsiteY733" fmla="*/ 1740082 h 6858000"/>
              <a:gd name="connsiteX734" fmla="*/ 39394 w 7467600"/>
              <a:gd name="connsiteY734" fmla="*/ 1784856 h 6858000"/>
              <a:gd name="connsiteX735" fmla="*/ 135813 w 7467600"/>
              <a:gd name="connsiteY735" fmla="*/ 1888838 h 6858000"/>
              <a:gd name="connsiteX736" fmla="*/ 242575 w 7467600"/>
              <a:gd name="connsiteY736" fmla="*/ 1958841 h 6858000"/>
              <a:gd name="connsiteX737" fmla="*/ 82197 w 7467600"/>
              <a:gd name="connsiteY737" fmla="*/ 1754826 h 6858000"/>
              <a:gd name="connsiteX738" fmla="*/ 0 w 7467600"/>
              <a:gd name="connsiteY738" fmla="*/ 1679650 h 6858000"/>
              <a:gd name="connsiteX739" fmla="*/ 0 w 7467600"/>
              <a:gd name="connsiteY739" fmla="*/ 1602463 h 6858000"/>
              <a:gd name="connsiteX740" fmla="*/ 84689 w 7467600"/>
              <a:gd name="connsiteY740" fmla="*/ 1677442 h 6858000"/>
              <a:gd name="connsiteX741" fmla="*/ 298437 w 7467600"/>
              <a:gd name="connsiteY741" fmla="*/ 1968019 h 6858000"/>
              <a:gd name="connsiteX742" fmla="*/ 227269 w 7467600"/>
              <a:gd name="connsiteY742" fmla="*/ 1114064 h 6858000"/>
              <a:gd name="connsiteX743" fmla="*/ 248003 w 7467600"/>
              <a:gd name="connsiteY743" fmla="*/ 1089613 h 6858000"/>
              <a:gd name="connsiteX744" fmla="*/ 427020 w 7467600"/>
              <a:gd name="connsiteY744" fmla="*/ 1619803 h 6858000"/>
              <a:gd name="connsiteX745" fmla="*/ 340345 w 7467600"/>
              <a:gd name="connsiteY745" fmla="*/ 2027739 h 6858000"/>
              <a:gd name="connsiteX746" fmla="*/ 360865 w 7467600"/>
              <a:gd name="connsiteY746" fmla="*/ 2044827 h 6858000"/>
              <a:gd name="connsiteX747" fmla="*/ 560414 w 7467600"/>
              <a:gd name="connsiteY747" fmla="*/ 2421457 h 6858000"/>
              <a:gd name="connsiteX748" fmla="*/ 1359703 w 7467600"/>
              <a:gd name="connsiteY748" fmla="*/ 2578554 h 6858000"/>
              <a:gd name="connsiteX749" fmla="*/ 1359422 w 7467600"/>
              <a:gd name="connsiteY749" fmla="*/ 2577994 h 6858000"/>
              <a:gd name="connsiteX750" fmla="*/ 828701 w 7467600"/>
              <a:gd name="connsiteY750" fmla="*/ 1839520 h 6858000"/>
              <a:gd name="connsiteX751" fmla="*/ 494427 w 7467600"/>
              <a:gd name="connsiteY751" fmla="*/ 1092333 h 6858000"/>
              <a:gd name="connsiteX752" fmla="*/ 506322 w 7467600"/>
              <a:gd name="connsiteY752" fmla="*/ 1020997 h 6858000"/>
              <a:gd name="connsiteX753" fmla="*/ 4570198 w 7467600"/>
              <a:gd name="connsiteY753" fmla="*/ 978081 h 6858000"/>
              <a:gd name="connsiteX754" fmla="*/ 4523691 w 7467600"/>
              <a:gd name="connsiteY754" fmla="*/ 1127776 h 6858000"/>
              <a:gd name="connsiteX755" fmla="*/ 4509875 w 7467600"/>
              <a:gd name="connsiteY755" fmla="*/ 1167552 h 6858000"/>
              <a:gd name="connsiteX756" fmla="*/ 4478168 w 7467600"/>
              <a:gd name="connsiteY756" fmla="*/ 1260735 h 6858000"/>
              <a:gd name="connsiteX757" fmla="*/ 4409309 w 7467600"/>
              <a:gd name="connsiteY757" fmla="*/ 1666996 h 6858000"/>
              <a:gd name="connsiteX758" fmla="*/ 4370031 w 7467600"/>
              <a:gd name="connsiteY758" fmla="*/ 1955666 h 6858000"/>
              <a:gd name="connsiteX759" fmla="*/ 4570198 w 7467600"/>
              <a:gd name="connsiteY759" fmla="*/ 978081 h 6858000"/>
              <a:gd name="connsiteX760" fmla="*/ 4557898 w 7467600"/>
              <a:gd name="connsiteY760" fmla="*/ 900011 h 6858000"/>
              <a:gd name="connsiteX761" fmla="*/ 4344840 w 7467600"/>
              <a:gd name="connsiteY761" fmla="*/ 1922038 h 6858000"/>
              <a:gd name="connsiteX762" fmla="*/ 4378710 w 7467600"/>
              <a:gd name="connsiteY762" fmla="*/ 1665516 h 6858000"/>
              <a:gd name="connsiteX763" fmla="*/ 4448798 w 7467600"/>
              <a:gd name="connsiteY763" fmla="*/ 1253024 h 6858000"/>
              <a:gd name="connsiteX764" fmla="*/ 4480315 w 7467600"/>
              <a:gd name="connsiteY764" fmla="*/ 1158454 h 6858000"/>
              <a:gd name="connsiteX765" fmla="*/ 4494133 w 7467600"/>
              <a:gd name="connsiteY765" fmla="*/ 1118676 h 6858000"/>
              <a:gd name="connsiteX766" fmla="*/ 4557898 w 7467600"/>
              <a:gd name="connsiteY766" fmla="*/ 900011 h 6858000"/>
              <a:gd name="connsiteX767" fmla="*/ 5870151 w 7467600"/>
              <a:gd name="connsiteY767" fmla="*/ 898890 h 6858000"/>
              <a:gd name="connsiteX768" fmla="*/ 5861335 w 7467600"/>
              <a:gd name="connsiteY768" fmla="*/ 899177 h 6858000"/>
              <a:gd name="connsiteX769" fmla="*/ 5843702 w 7467600"/>
              <a:gd name="connsiteY769" fmla="*/ 899748 h 6858000"/>
              <a:gd name="connsiteX770" fmla="*/ 5651107 w 7467600"/>
              <a:gd name="connsiteY770" fmla="*/ 920306 h 6858000"/>
              <a:gd name="connsiteX771" fmla="*/ 5459407 w 7467600"/>
              <a:gd name="connsiteY771" fmla="*/ 940975 h 6858000"/>
              <a:gd name="connsiteX772" fmla="*/ 5374846 w 7467600"/>
              <a:gd name="connsiteY772" fmla="*/ 941988 h 6858000"/>
              <a:gd name="connsiteX773" fmla="*/ 5256105 w 7467600"/>
              <a:gd name="connsiteY773" fmla="*/ 945632 h 6858000"/>
              <a:gd name="connsiteX774" fmla="*/ 5107071 w 7467600"/>
              <a:gd name="connsiteY774" fmla="*/ 969720 h 6858000"/>
              <a:gd name="connsiteX775" fmla="*/ 4998681 w 7467600"/>
              <a:gd name="connsiteY775" fmla="*/ 988771 h 6858000"/>
              <a:gd name="connsiteX776" fmla="*/ 5870151 w 7467600"/>
              <a:gd name="connsiteY776" fmla="*/ 898890 h 6858000"/>
              <a:gd name="connsiteX777" fmla="*/ 5504425 w 7467600"/>
              <a:gd name="connsiteY777" fmla="*/ 848067 h 6858000"/>
              <a:gd name="connsiteX778" fmla="*/ 4968849 w 7467600"/>
              <a:gd name="connsiteY778" fmla="*/ 962318 h 6858000"/>
              <a:gd name="connsiteX779" fmla="*/ 5104039 w 7467600"/>
              <a:gd name="connsiteY779" fmla="*/ 940634 h 6858000"/>
              <a:gd name="connsiteX780" fmla="*/ 5256311 w 7467600"/>
              <a:gd name="connsiteY780" fmla="*/ 916490 h 6858000"/>
              <a:gd name="connsiteX781" fmla="*/ 5377381 w 7467600"/>
              <a:gd name="connsiteY781" fmla="*/ 912671 h 6858000"/>
              <a:gd name="connsiteX782" fmla="*/ 5460148 w 7467600"/>
              <a:gd name="connsiteY782" fmla="*/ 911442 h 6858000"/>
              <a:gd name="connsiteX783" fmla="*/ 5648971 w 7467600"/>
              <a:gd name="connsiteY783" fmla="*/ 891331 h 6858000"/>
              <a:gd name="connsiteX784" fmla="*/ 5844807 w 7467600"/>
              <a:gd name="connsiteY784" fmla="*/ 870718 h 6858000"/>
              <a:gd name="connsiteX785" fmla="*/ 5862975 w 7467600"/>
              <a:gd name="connsiteY785" fmla="*/ 869756 h 6858000"/>
              <a:gd name="connsiteX786" fmla="*/ 5920887 w 7467600"/>
              <a:gd name="connsiteY786" fmla="*/ 865929 h 6858000"/>
              <a:gd name="connsiteX787" fmla="*/ 5504425 w 7467600"/>
              <a:gd name="connsiteY787" fmla="*/ 848067 h 6858000"/>
              <a:gd name="connsiteX788" fmla="*/ 3607114 w 7467600"/>
              <a:gd name="connsiteY788" fmla="*/ 467441 h 6858000"/>
              <a:gd name="connsiteX789" fmla="*/ 3296242 w 7467600"/>
              <a:gd name="connsiteY789" fmla="*/ 807991 h 6858000"/>
              <a:gd name="connsiteX790" fmla="*/ 3174674 w 7467600"/>
              <a:gd name="connsiteY790" fmla="*/ 919759 h 6858000"/>
              <a:gd name="connsiteX791" fmla="*/ 3042978 w 7467600"/>
              <a:gd name="connsiteY791" fmla="*/ 1054894 h 6858000"/>
              <a:gd name="connsiteX792" fmla="*/ 2968914 w 7467600"/>
              <a:gd name="connsiteY792" fmla="*/ 1133756 h 6858000"/>
              <a:gd name="connsiteX793" fmla="*/ 3103823 w 7467600"/>
              <a:gd name="connsiteY793" fmla="*/ 1026814 h 6858000"/>
              <a:gd name="connsiteX794" fmla="*/ 3607114 w 7467600"/>
              <a:gd name="connsiteY794" fmla="*/ 467441 h 6858000"/>
              <a:gd name="connsiteX795" fmla="*/ 3744487 w 7467600"/>
              <a:gd name="connsiteY795" fmla="*/ 383136 h 6858000"/>
              <a:gd name="connsiteX796" fmla="*/ 3970213 w 7467600"/>
              <a:gd name="connsiteY796" fmla="*/ 995559 h 6858000"/>
              <a:gd name="connsiteX797" fmla="*/ 3744487 w 7467600"/>
              <a:gd name="connsiteY797" fmla="*/ 383136 h 6858000"/>
              <a:gd name="connsiteX798" fmla="*/ 3624562 w 7467600"/>
              <a:gd name="connsiteY798" fmla="*/ 367041 h 6858000"/>
              <a:gd name="connsiteX799" fmla="*/ 3489712 w 7467600"/>
              <a:gd name="connsiteY799" fmla="*/ 485386 h 6858000"/>
              <a:gd name="connsiteX800" fmla="*/ 3182994 w 7467600"/>
              <a:gd name="connsiteY800" fmla="*/ 828265 h 6858000"/>
              <a:gd name="connsiteX801" fmla="*/ 2892114 w 7467600"/>
              <a:gd name="connsiteY801" fmla="*/ 1172635 h 6858000"/>
              <a:gd name="connsiteX802" fmla="*/ 3021459 w 7467600"/>
              <a:gd name="connsiteY802" fmla="*/ 1035385 h 6858000"/>
              <a:gd name="connsiteX803" fmla="*/ 3153873 w 7467600"/>
              <a:gd name="connsiteY803" fmla="*/ 898971 h 6858000"/>
              <a:gd name="connsiteX804" fmla="*/ 3276511 w 7467600"/>
              <a:gd name="connsiteY804" fmla="*/ 786423 h 6858000"/>
              <a:gd name="connsiteX805" fmla="*/ 3584154 w 7467600"/>
              <a:gd name="connsiteY805" fmla="*/ 448218 h 6858000"/>
              <a:gd name="connsiteX806" fmla="*/ 3624562 w 7467600"/>
              <a:gd name="connsiteY806" fmla="*/ 367041 h 6858000"/>
              <a:gd name="connsiteX807" fmla="*/ 3766672 w 7467600"/>
              <a:gd name="connsiteY807" fmla="*/ 359429 h 6858000"/>
              <a:gd name="connsiteX808" fmla="*/ 3996338 w 7467600"/>
              <a:gd name="connsiteY808" fmla="*/ 968237 h 6858000"/>
              <a:gd name="connsiteX809" fmla="*/ 3766672 w 7467600"/>
              <a:gd name="connsiteY809" fmla="*/ 359429 h 6858000"/>
              <a:gd name="connsiteX810" fmla="*/ 5805386 w 7467600"/>
              <a:gd name="connsiteY810" fmla="*/ 239240 h 6858000"/>
              <a:gd name="connsiteX811" fmla="*/ 5736947 w 7467600"/>
              <a:gd name="connsiteY811" fmla="*/ 261367 h 6858000"/>
              <a:gd name="connsiteX812" fmla="*/ 5427012 w 7467600"/>
              <a:gd name="connsiteY812" fmla="*/ 311272 h 6858000"/>
              <a:gd name="connsiteX813" fmla="*/ 5147818 w 7467600"/>
              <a:gd name="connsiteY813" fmla="*/ 322112 h 6858000"/>
              <a:gd name="connsiteX814" fmla="*/ 5060854 w 7467600"/>
              <a:gd name="connsiteY814" fmla="*/ 311882 h 6858000"/>
              <a:gd name="connsiteX815" fmla="*/ 4945989 w 7467600"/>
              <a:gd name="connsiteY815" fmla="*/ 300516 h 6858000"/>
              <a:gd name="connsiteX816" fmla="*/ 5410479 w 7467600"/>
              <a:gd name="connsiteY816" fmla="*/ 348434 h 6858000"/>
              <a:gd name="connsiteX817" fmla="*/ 5805386 w 7467600"/>
              <a:gd name="connsiteY817" fmla="*/ 239240 h 6858000"/>
              <a:gd name="connsiteX818" fmla="*/ 5905192 w 7467600"/>
              <a:gd name="connsiteY818" fmla="*/ 163079 h 6858000"/>
              <a:gd name="connsiteX819" fmla="*/ 5865655 w 7467600"/>
              <a:gd name="connsiteY819" fmla="*/ 171901 h 6858000"/>
              <a:gd name="connsiteX820" fmla="*/ 5259740 w 7467600"/>
              <a:gd name="connsiteY820" fmla="*/ 257013 h 6858000"/>
              <a:gd name="connsiteX821" fmla="*/ 5208466 w 7467600"/>
              <a:gd name="connsiteY821" fmla="*/ 257550 h 6858000"/>
              <a:gd name="connsiteX822" fmla="*/ 4980204 w 7467600"/>
              <a:gd name="connsiteY822" fmla="*/ 271903 h 6858000"/>
              <a:gd name="connsiteX823" fmla="*/ 5068068 w 7467600"/>
              <a:gd name="connsiteY823" fmla="*/ 282244 h 6858000"/>
              <a:gd name="connsiteX824" fmla="*/ 5153231 w 7467600"/>
              <a:gd name="connsiteY824" fmla="*/ 292240 h 6858000"/>
              <a:gd name="connsiteX825" fmla="*/ 5426491 w 7467600"/>
              <a:gd name="connsiteY825" fmla="*/ 281128 h 6858000"/>
              <a:gd name="connsiteX826" fmla="*/ 5731212 w 7467600"/>
              <a:gd name="connsiteY826" fmla="*/ 231951 h 6858000"/>
              <a:gd name="connsiteX827" fmla="*/ 5905192 w 7467600"/>
              <a:gd name="connsiteY827" fmla="*/ 163079 h 6858000"/>
              <a:gd name="connsiteX828" fmla="*/ 5944437 w 7467600"/>
              <a:gd name="connsiteY828" fmla="*/ 113829 h 6858000"/>
              <a:gd name="connsiteX829" fmla="*/ 5825032 w 7467600"/>
              <a:gd name="connsiteY829" fmla="*/ 146405 h 6858000"/>
              <a:gd name="connsiteX830" fmla="*/ 4955599 w 7467600"/>
              <a:gd name="connsiteY830" fmla="*/ 247008 h 6858000"/>
              <a:gd name="connsiteX831" fmla="*/ 5210104 w 7467600"/>
              <a:gd name="connsiteY831" fmla="*/ 228123 h 6858000"/>
              <a:gd name="connsiteX832" fmla="*/ 5261015 w 7467600"/>
              <a:gd name="connsiteY832" fmla="*/ 227087 h 6858000"/>
              <a:gd name="connsiteX833" fmla="*/ 5861181 w 7467600"/>
              <a:gd name="connsiteY833" fmla="*/ 143093 h 6858000"/>
              <a:gd name="connsiteX834" fmla="*/ 5961252 w 7467600"/>
              <a:gd name="connsiteY834" fmla="*/ 114820 h 6858000"/>
              <a:gd name="connsiteX835" fmla="*/ 5944437 w 7467600"/>
              <a:gd name="connsiteY835" fmla="*/ 113829 h 6858000"/>
              <a:gd name="connsiteX836" fmla="*/ 3882765 w 7467600"/>
              <a:gd name="connsiteY836" fmla="*/ 0 h 6858000"/>
              <a:gd name="connsiteX837" fmla="*/ 3995099 w 7467600"/>
              <a:gd name="connsiteY837" fmla="*/ 0 h 6858000"/>
              <a:gd name="connsiteX838" fmla="*/ 4163818 w 7467600"/>
              <a:gd name="connsiteY838" fmla="*/ 234104 h 6858000"/>
              <a:gd name="connsiteX839" fmla="*/ 4172099 w 7467600"/>
              <a:gd name="connsiteY839" fmla="*/ 234207 h 6858000"/>
              <a:gd name="connsiteX840" fmla="*/ 4784282 w 7467600"/>
              <a:gd name="connsiteY840" fmla="*/ 276561 h 6858000"/>
              <a:gd name="connsiteX841" fmla="*/ 4801687 w 7467600"/>
              <a:gd name="connsiteY841" fmla="*/ 267764 h 6858000"/>
              <a:gd name="connsiteX842" fmla="*/ 6082788 w 7467600"/>
              <a:gd name="connsiteY842" fmla="*/ 64119 h 6858000"/>
              <a:gd name="connsiteX843" fmla="*/ 6099442 w 7467600"/>
              <a:gd name="connsiteY843" fmla="*/ 82568 h 6858000"/>
              <a:gd name="connsiteX844" fmla="*/ 4804137 w 7467600"/>
              <a:gd name="connsiteY844" fmla="*/ 320931 h 6858000"/>
              <a:gd name="connsiteX845" fmla="*/ 4227047 w 7467600"/>
              <a:gd name="connsiteY845" fmla="*/ 313415 h 6858000"/>
              <a:gd name="connsiteX846" fmla="*/ 4346041 w 7467600"/>
              <a:gd name="connsiteY846" fmla="*/ 456086 h 6858000"/>
              <a:gd name="connsiteX847" fmla="*/ 4870967 w 7467600"/>
              <a:gd name="connsiteY847" fmla="*/ 963061 h 6858000"/>
              <a:gd name="connsiteX848" fmla="*/ 4889647 w 7467600"/>
              <a:gd name="connsiteY848" fmla="*/ 957147 h 6858000"/>
              <a:gd name="connsiteX849" fmla="*/ 5422504 w 7467600"/>
              <a:gd name="connsiteY849" fmla="*/ 805191 h 6858000"/>
              <a:gd name="connsiteX850" fmla="*/ 6087656 w 7467600"/>
              <a:gd name="connsiteY850" fmla="*/ 826703 h 6858000"/>
              <a:gd name="connsiteX851" fmla="*/ 6058717 w 7467600"/>
              <a:gd name="connsiteY851" fmla="*/ 865992 h 6858000"/>
              <a:gd name="connsiteX852" fmla="*/ 4974153 w 7467600"/>
              <a:gd name="connsiteY852" fmla="*/ 1045456 h 6858000"/>
              <a:gd name="connsiteX853" fmla="*/ 5627835 w 7467600"/>
              <a:gd name="connsiteY853" fmla="*/ 1472077 h 6858000"/>
              <a:gd name="connsiteX854" fmla="*/ 5629817 w 7467600"/>
              <a:gd name="connsiteY854" fmla="*/ 1471412 h 6858000"/>
              <a:gd name="connsiteX855" fmla="*/ 5634124 w 7467600"/>
              <a:gd name="connsiteY855" fmla="*/ 1470572 h 6858000"/>
              <a:gd name="connsiteX856" fmla="*/ 5755832 w 7467600"/>
              <a:gd name="connsiteY856" fmla="*/ 1383886 h 6858000"/>
              <a:gd name="connsiteX857" fmla="*/ 6014186 w 7467600"/>
              <a:gd name="connsiteY857" fmla="*/ 1279799 h 6858000"/>
              <a:gd name="connsiteX858" fmla="*/ 6901619 w 7467600"/>
              <a:gd name="connsiteY858" fmla="*/ 1047874 h 6858000"/>
              <a:gd name="connsiteX859" fmla="*/ 6931566 w 7467600"/>
              <a:gd name="connsiteY859" fmla="*/ 1062034 h 6858000"/>
              <a:gd name="connsiteX860" fmla="*/ 5790982 w 7467600"/>
              <a:gd name="connsiteY860" fmla="*/ 1561380 h 6858000"/>
              <a:gd name="connsiteX861" fmla="*/ 6188971 w 7467600"/>
              <a:gd name="connsiteY861" fmla="*/ 1755168 h 6858000"/>
              <a:gd name="connsiteX862" fmla="*/ 6202446 w 7467600"/>
              <a:gd name="connsiteY862" fmla="*/ 1752268 h 6858000"/>
              <a:gd name="connsiteX863" fmla="*/ 7179560 w 7467600"/>
              <a:gd name="connsiteY863" fmla="*/ 1467551 h 6858000"/>
              <a:gd name="connsiteX864" fmla="*/ 7158730 w 7467600"/>
              <a:gd name="connsiteY864" fmla="*/ 1507835 h 6858000"/>
              <a:gd name="connsiteX865" fmla="*/ 6326959 w 7467600"/>
              <a:gd name="connsiteY865" fmla="*/ 1817686 h 6858000"/>
              <a:gd name="connsiteX866" fmla="*/ 6537433 w 7467600"/>
              <a:gd name="connsiteY866" fmla="*/ 1907790 h 6858000"/>
              <a:gd name="connsiteX867" fmla="*/ 6550221 w 7467600"/>
              <a:gd name="connsiteY867" fmla="*/ 1910729 h 6858000"/>
              <a:gd name="connsiteX868" fmla="*/ 6964438 w 7467600"/>
              <a:gd name="connsiteY868" fmla="*/ 2209505 h 6858000"/>
              <a:gd name="connsiteX869" fmla="*/ 7367862 w 7467600"/>
              <a:gd name="connsiteY869" fmla="*/ 2806833 h 6858000"/>
              <a:gd name="connsiteX870" fmla="*/ 7364329 w 7467600"/>
              <a:gd name="connsiteY870" fmla="*/ 2826907 h 6858000"/>
              <a:gd name="connsiteX871" fmla="*/ 7290545 w 7467600"/>
              <a:gd name="connsiteY871" fmla="*/ 2850663 h 6858000"/>
              <a:gd name="connsiteX872" fmla="*/ 6472036 w 7467600"/>
              <a:gd name="connsiteY872" fmla="*/ 1959003 h 6858000"/>
              <a:gd name="connsiteX873" fmla="*/ 5792897 w 7467600"/>
              <a:gd name="connsiteY873" fmla="*/ 1647747 h 6858000"/>
              <a:gd name="connsiteX874" fmla="*/ 5842751 w 7467600"/>
              <a:gd name="connsiteY874" fmla="*/ 1816112 h 6858000"/>
              <a:gd name="connsiteX875" fmla="*/ 5847424 w 7467600"/>
              <a:gd name="connsiteY875" fmla="*/ 1815776 h 6858000"/>
              <a:gd name="connsiteX876" fmla="*/ 6399821 w 7467600"/>
              <a:gd name="connsiteY876" fmla="*/ 2344799 h 6858000"/>
              <a:gd name="connsiteX877" fmla="*/ 6323232 w 7467600"/>
              <a:gd name="connsiteY877" fmla="*/ 2389634 h 6858000"/>
              <a:gd name="connsiteX878" fmla="*/ 5942958 w 7467600"/>
              <a:gd name="connsiteY878" fmla="*/ 2077708 h 6858000"/>
              <a:gd name="connsiteX879" fmla="*/ 5921559 w 7467600"/>
              <a:gd name="connsiteY879" fmla="*/ 2378596 h 6858000"/>
              <a:gd name="connsiteX880" fmla="*/ 5817651 w 7467600"/>
              <a:gd name="connsiteY880" fmla="*/ 3023919 h 6858000"/>
              <a:gd name="connsiteX881" fmla="*/ 5729634 w 7467600"/>
              <a:gd name="connsiteY881" fmla="*/ 3051849 h 6858000"/>
              <a:gd name="connsiteX882" fmla="*/ 5611018 w 7467600"/>
              <a:gd name="connsiteY882" fmla="*/ 2316769 h 6858000"/>
              <a:gd name="connsiteX883" fmla="*/ 5687608 w 7467600"/>
              <a:gd name="connsiteY883" fmla="*/ 2039972 h 6858000"/>
              <a:gd name="connsiteX884" fmla="*/ 5657554 w 7467600"/>
              <a:gd name="connsiteY884" fmla="*/ 1576445 h 6858000"/>
              <a:gd name="connsiteX885" fmla="*/ 5150475 w 7467600"/>
              <a:gd name="connsiteY885" fmla="*/ 1274012 h 6858000"/>
              <a:gd name="connsiteX886" fmla="*/ 5349142 w 7467600"/>
              <a:gd name="connsiteY886" fmla="*/ 2204405 h 6858000"/>
              <a:gd name="connsiteX887" fmla="*/ 5262214 w 7467600"/>
              <a:gd name="connsiteY887" fmla="*/ 2233836 h 6858000"/>
              <a:gd name="connsiteX888" fmla="*/ 4981539 w 7467600"/>
              <a:gd name="connsiteY888" fmla="*/ 1542201 h 6858000"/>
              <a:gd name="connsiteX889" fmla="*/ 4958461 w 7467600"/>
              <a:gd name="connsiteY889" fmla="*/ 1136957 h 6858000"/>
              <a:gd name="connsiteX890" fmla="*/ 4655015 w 7467600"/>
              <a:gd name="connsiteY890" fmla="*/ 891426 h 6858000"/>
              <a:gd name="connsiteX891" fmla="*/ 4348002 w 7467600"/>
              <a:gd name="connsiteY891" fmla="*/ 2205895 h 6858000"/>
              <a:gd name="connsiteX892" fmla="*/ 4262250 w 7467600"/>
              <a:gd name="connsiteY892" fmla="*/ 2219972 h 6858000"/>
              <a:gd name="connsiteX893" fmla="*/ 4550611 w 7467600"/>
              <a:gd name="connsiteY893" fmla="*/ 817540 h 6858000"/>
              <a:gd name="connsiteX894" fmla="*/ 4564418 w 7467600"/>
              <a:gd name="connsiteY894" fmla="*/ 808293 h 6858000"/>
              <a:gd name="connsiteX895" fmla="*/ 4266388 w 7467600"/>
              <a:gd name="connsiteY895" fmla="*/ 500083 h 6858000"/>
              <a:gd name="connsiteX896" fmla="*/ 4032842 w 7467600"/>
              <a:gd name="connsiteY896" fmla="*/ 211809 h 6858000"/>
              <a:gd name="connsiteX897" fmla="*/ 3882765 w 7467600"/>
              <a:gd name="connsiteY897" fmla="*/ 0 h 6858000"/>
              <a:gd name="connsiteX898" fmla="*/ 3721337 w 7467600"/>
              <a:gd name="connsiteY898" fmla="*/ 0 h 6858000"/>
              <a:gd name="connsiteX899" fmla="*/ 3797544 w 7467600"/>
              <a:gd name="connsiteY899" fmla="*/ 0 h 6858000"/>
              <a:gd name="connsiteX900" fmla="*/ 3775734 w 7467600"/>
              <a:gd name="connsiteY900" fmla="*/ 95131 h 6858000"/>
              <a:gd name="connsiteX901" fmla="*/ 3724807 w 7467600"/>
              <a:gd name="connsiteY901" fmla="*/ 272257 h 6858000"/>
              <a:gd name="connsiteX902" fmla="*/ 3726844 w 7467600"/>
              <a:gd name="connsiteY902" fmla="*/ 282988 h 6858000"/>
              <a:gd name="connsiteX903" fmla="*/ 3742664 w 7467600"/>
              <a:gd name="connsiteY903" fmla="*/ 279918 h 6858000"/>
              <a:gd name="connsiteX904" fmla="*/ 4103910 w 7467600"/>
              <a:gd name="connsiteY904" fmla="*/ 1161917 h 6858000"/>
              <a:gd name="connsiteX905" fmla="*/ 4020269 w 7467600"/>
              <a:gd name="connsiteY905" fmla="*/ 1200406 h 6858000"/>
              <a:gd name="connsiteX906" fmla="*/ 3674882 w 7467600"/>
              <a:gd name="connsiteY906" fmla="*/ 488524 h 6858000"/>
              <a:gd name="connsiteX907" fmla="*/ 3132682 w 7467600"/>
              <a:gd name="connsiteY907" fmla="*/ 1072284 h 6858000"/>
              <a:gd name="connsiteX908" fmla="*/ 2716346 w 7467600"/>
              <a:gd name="connsiteY908" fmla="*/ 1276376 h 6858000"/>
              <a:gd name="connsiteX909" fmla="*/ 2716772 w 7467600"/>
              <a:gd name="connsiteY909" fmla="*/ 1255462 h 6858000"/>
              <a:gd name="connsiteX910" fmla="*/ 3471096 w 7467600"/>
              <a:gd name="connsiteY910" fmla="*/ 437072 h 6858000"/>
              <a:gd name="connsiteX911" fmla="*/ 3639057 w 7467600"/>
              <a:gd name="connsiteY911" fmla="*/ 286334 h 6858000"/>
              <a:gd name="connsiteX912" fmla="*/ 3640309 w 7467600"/>
              <a:gd name="connsiteY912" fmla="*/ 284664 h 6858000"/>
              <a:gd name="connsiteX913" fmla="*/ 3646022 w 7467600"/>
              <a:gd name="connsiteY913" fmla="*/ 276711 h 6858000"/>
              <a:gd name="connsiteX914" fmla="*/ 3707943 w 7467600"/>
              <a:gd name="connsiteY914" fmla="*/ 65958 h 6858000"/>
              <a:gd name="connsiteX915" fmla="*/ 3721337 w 7467600"/>
              <a:gd name="connsiteY915" fmla="*/ 0 h 6858000"/>
              <a:gd name="connsiteX916" fmla="*/ 2867960 w 7467600"/>
              <a:gd name="connsiteY916" fmla="*/ 0 h 6858000"/>
              <a:gd name="connsiteX917" fmla="*/ 2926351 w 7467600"/>
              <a:gd name="connsiteY917" fmla="*/ 0 h 6858000"/>
              <a:gd name="connsiteX918" fmla="*/ 2902823 w 7467600"/>
              <a:gd name="connsiteY918" fmla="*/ 262929 h 6858000"/>
              <a:gd name="connsiteX919" fmla="*/ 2940663 w 7467600"/>
              <a:gd name="connsiteY919" fmla="*/ 140884 h 6858000"/>
              <a:gd name="connsiteX920" fmla="*/ 2947039 w 7467600"/>
              <a:gd name="connsiteY920" fmla="*/ 122524 h 6858000"/>
              <a:gd name="connsiteX921" fmla="*/ 2984316 w 7467600"/>
              <a:gd name="connsiteY921" fmla="*/ 0 h 6858000"/>
              <a:gd name="connsiteX922" fmla="*/ 3016114 w 7467600"/>
              <a:gd name="connsiteY922" fmla="*/ 0 h 6858000"/>
              <a:gd name="connsiteX923" fmla="*/ 2979949 w 7467600"/>
              <a:gd name="connsiteY923" fmla="*/ 119274 h 6858000"/>
              <a:gd name="connsiteX924" fmla="*/ 3023879 w 7467600"/>
              <a:gd name="connsiteY924" fmla="*/ 0 h 6858000"/>
              <a:gd name="connsiteX925" fmla="*/ 3105400 w 7467600"/>
              <a:gd name="connsiteY925" fmla="*/ 0 h 6858000"/>
              <a:gd name="connsiteX926" fmla="*/ 3094669 w 7467600"/>
              <a:gd name="connsiteY926" fmla="*/ 30308 h 6858000"/>
              <a:gd name="connsiteX927" fmla="*/ 2901945 w 7467600"/>
              <a:gd name="connsiteY927" fmla="*/ 466538 h 6858000"/>
              <a:gd name="connsiteX928" fmla="*/ 2815209 w 7467600"/>
              <a:gd name="connsiteY928" fmla="*/ 497361 h 6858000"/>
              <a:gd name="connsiteX929" fmla="*/ 2844845 w 7467600"/>
              <a:gd name="connsiteY929" fmla="*/ 127638 h 6858000"/>
              <a:gd name="connsiteX930" fmla="*/ 2867960 w 7467600"/>
              <a:gd name="connsiteY930" fmla="*/ 0 h 6858000"/>
              <a:gd name="connsiteX931" fmla="*/ 1057230 w 7467600"/>
              <a:gd name="connsiteY931" fmla="*/ 0 h 6858000"/>
              <a:gd name="connsiteX932" fmla="*/ 1111003 w 7467600"/>
              <a:gd name="connsiteY932" fmla="*/ 0 h 6858000"/>
              <a:gd name="connsiteX933" fmla="*/ 1125553 w 7467600"/>
              <a:gd name="connsiteY933" fmla="*/ 52588 h 6858000"/>
              <a:gd name="connsiteX934" fmla="*/ 1304276 w 7467600"/>
              <a:gd name="connsiteY934" fmla="*/ 476275 h 6858000"/>
              <a:gd name="connsiteX935" fmla="*/ 1492066 w 7467600"/>
              <a:gd name="connsiteY935" fmla="*/ 886333 h 6858000"/>
              <a:gd name="connsiteX936" fmla="*/ 1423698 w 7467600"/>
              <a:gd name="connsiteY936" fmla="*/ 710817 h 6858000"/>
              <a:gd name="connsiteX937" fmla="*/ 1357609 w 7467600"/>
              <a:gd name="connsiteY937" fmla="*/ 532892 h 6858000"/>
              <a:gd name="connsiteX938" fmla="*/ 1309550 w 7467600"/>
              <a:gd name="connsiteY938" fmla="*/ 374031 h 6858000"/>
              <a:gd name="connsiteX939" fmla="*/ 1193673 w 7467600"/>
              <a:gd name="connsiteY939" fmla="*/ 49533 h 6858000"/>
              <a:gd name="connsiteX940" fmla="*/ 1164391 w 7467600"/>
              <a:gd name="connsiteY940" fmla="*/ 0 h 6858000"/>
              <a:gd name="connsiteX941" fmla="*/ 1200666 w 7467600"/>
              <a:gd name="connsiteY941" fmla="*/ 0 h 6858000"/>
              <a:gd name="connsiteX942" fmla="*/ 1223408 w 7467600"/>
              <a:gd name="connsiteY942" fmla="*/ 38996 h 6858000"/>
              <a:gd name="connsiteX943" fmla="*/ 1339635 w 7467600"/>
              <a:gd name="connsiteY943" fmla="*/ 365517 h 6858000"/>
              <a:gd name="connsiteX944" fmla="*/ 1387469 w 7467600"/>
              <a:gd name="connsiteY944" fmla="*/ 523079 h 6858000"/>
              <a:gd name="connsiteX945" fmla="*/ 1452685 w 7467600"/>
              <a:gd name="connsiteY945" fmla="*/ 699806 h 6858000"/>
              <a:gd name="connsiteX946" fmla="*/ 1492092 w 7467600"/>
              <a:gd name="connsiteY946" fmla="*/ 800424 h 6858000"/>
              <a:gd name="connsiteX947" fmla="*/ 1455302 w 7467600"/>
              <a:gd name="connsiteY947" fmla="*/ 632913 h 6858000"/>
              <a:gd name="connsiteX948" fmla="*/ 1222336 w 7467600"/>
              <a:gd name="connsiteY948" fmla="*/ 9480 h 6858000"/>
              <a:gd name="connsiteX949" fmla="*/ 1214634 w 7467600"/>
              <a:gd name="connsiteY949" fmla="*/ 0 h 6858000"/>
              <a:gd name="connsiteX950" fmla="*/ 1289827 w 7467600"/>
              <a:gd name="connsiteY950" fmla="*/ 0 h 6858000"/>
              <a:gd name="connsiteX951" fmla="*/ 1321076 w 7467600"/>
              <a:gd name="connsiteY951" fmla="*/ 59722 h 6858000"/>
              <a:gd name="connsiteX952" fmla="*/ 1512579 w 7467600"/>
              <a:gd name="connsiteY952" fmla="*/ 626441 h 6858000"/>
              <a:gd name="connsiteX953" fmla="*/ 1506076 w 7467600"/>
              <a:gd name="connsiteY953" fmla="*/ 1089289 h 6858000"/>
              <a:gd name="connsiteX954" fmla="*/ 1486346 w 7467600"/>
              <a:gd name="connsiteY954" fmla="*/ 1079919 h 6858000"/>
              <a:gd name="connsiteX955" fmla="*/ 1070511 w 7467600"/>
              <a:gd name="connsiteY955" fmla="*/ 48609 h 6858000"/>
              <a:gd name="connsiteX956" fmla="*/ 1057230 w 7467600"/>
              <a:gd name="connsiteY956" fmla="*/ 0 h 6858000"/>
              <a:gd name="connsiteX957" fmla="*/ 43151 w 7467600"/>
              <a:gd name="connsiteY957" fmla="*/ 0 h 6858000"/>
              <a:gd name="connsiteX958" fmla="*/ 95283 w 7467600"/>
              <a:gd name="connsiteY958" fmla="*/ 0 h 6858000"/>
              <a:gd name="connsiteX959" fmla="*/ 300708 w 7467600"/>
              <a:gd name="connsiteY959" fmla="*/ 154571 h 6858000"/>
              <a:gd name="connsiteX960" fmla="*/ 530414 w 7467600"/>
              <a:gd name="connsiteY960" fmla="*/ 354673 h 6858000"/>
              <a:gd name="connsiteX961" fmla="*/ 333785 w 7467600"/>
              <a:gd name="connsiteY961" fmla="*/ 161564 h 6858000"/>
              <a:gd name="connsiteX962" fmla="*/ 147005 w 7467600"/>
              <a:gd name="connsiteY962" fmla="*/ 0 h 6858000"/>
              <a:gd name="connsiteX963" fmla="*/ 272509 w 7467600"/>
              <a:gd name="connsiteY963" fmla="*/ 0 h 6858000"/>
              <a:gd name="connsiteX964" fmla="*/ 326276 w 7467600"/>
              <a:gd name="connsiteY964" fmla="*/ 45847 h 6858000"/>
              <a:gd name="connsiteX965" fmla="*/ 823759 w 7467600"/>
              <a:gd name="connsiteY965" fmla="*/ 574145 h 6858000"/>
              <a:gd name="connsiteX966" fmla="*/ 811254 w 7467600"/>
              <a:gd name="connsiteY966" fmla="*/ 665546 h 6858000"/>
              <a:gd name="connsiteX967" fmla="*/ 154042 w 7467600"/>
              <a:gd name="connsiteY967" fmla="*/ 261522 h 6858000"/>
              <a:gd name="connsiteX968" fmla="*/ 13550 w 7467600"/>
              <a:gd name="connsiteY968" fmla="*/ 158423 h 6858000"/>
              <a:gd name="connsiteX969" fmla="*/ 0 w 7467600"/>
              <a:gd name="connsiteY969" fmla="*/ 146618 h 6858000"/>
              <a:gd name="connsiteX970" fmla="*/ 0 w 7467600"/>
              <a:gd name="connsiteY970" fmla="*/ 59161 h 6858000"/>
              <a:gd name="connsiteX971" fmla="*/ 45427 w 7467600"/>
              <a:gd name="connsiteY971" fmla="*/ 101078 h 6858000"/>
              <a:gd name="connsiteX972" fmla="*/ 630103 w 7467600"/>
              <a:gd name="connsiteY972" fmla="*/ 485885 h 6858000"/>
              <a:gd name="connsiteX973" fmla="*/ 532040 w 7467600"/>
              <a:gd name="connsiteY973" fmla="*/ 399359 h 6858000"/>
              <a:gd name="connsiteX974" fmla="*/ 517618 w 7467600"/>
              <a:gd name="connsiteY974" fmla="*/ 385726 h 6858000"/>
              <a:gd name="connsiteX975" fmla="*/ 285074 w 7467600"/>
              <a:gd name="connsiteY975" fmla="*/ 182755 h 6858000"/>
              <a:gd name="connsiteX976" fmla="*/ 43151 w 7467600"/>
              <a:gd name="connsiteY97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6844835 w 7467600"/>
              <a:gd name="connsiteY96" fmla="*/ 5424988 h 6858000"/>
              <a:gd name="connsiteX97" fmla="*/ 1456157 w 7467600"/>
              <a:gd name="connsiteY97" fmla="*/ 5371404 h 6858000"/>
              <a:gd name="connsiteX98" fmla="*/ 1244432 w 7467600"/>
              <a:gd name="connsiteY98" fmla="*/ 5385601 h 6858000"/>
              <a:gd name="connsiteX99" fmla="*/ 973990 w 7467600"/>
              <a:gd name="connsiteY99" fmla="*/ 5424940 h 6858000"/>
              <a:gd name="connsiteX100" fmla="*/ 1103809 w 7467600"/>
              <a:gd name="connsiteY100" fmla="*/ 5433720 h 6858000"/>
              <a:gd name="connsiteX101" fmla="*/ 1123454 w 7467600"/>
              <a:gd name="connsiteY101" fmla="*/ 5435727 h 6858000"/>
              <a:gd name="connsiteX102" fmla="*/ 1737017 w 7467600"/>
              <a:gd name="connsiteY102" fmla="*/ 5452183 h 6858000"/>
              <a:gd name="connsiteX103" fmla="*/ 1824397 w 7467600"/>
              <a:gd name="connsiteY103" fmla="*/ 5447757 h 6858000"/>
              <a:gd name="connsiteX104" fmla="*/ 2070059 w 7467600"/>
              <a:gd name="connsiteY104" fmla="*/ 5441660 h 6858000"/>
              <a:gd name="connsiteX105" fmla="*/ 1456157 w 7467600"/>
              <a:gd name="connsiteY105" fmla="*/ 5371404 h 6858000"/>
              <a:gd name="connsiteX106" fmla="*/ 4988186 w 7467600"/>
              <a:gd name="connsiteY106" fmla="*/ 5216467 h 6858000"/>
              <a:gd name="connsiteX107" fmla="*/ 4777334 w 7467600"/>
              <a:gd name="connsiteY107" fmla="*/ 5406072 h 6858000"/>
              <a:gd name="connsiteX108" fmla="*/ 4718341 w 7467600"/>
              <a:gd name="connsiteY108" fmla="*/ 5468043 h 6858000"/>
              <a:gd name="connsiteX109" fmla="*/ 4604655 w 7467600"/>
              <a:gd name="connsiteY109" fmla="*/ 5583434 h 6858000"/>
              <a:gd name="connsiteX110" fmla="*/ 4565074 w 7467600"/>
              <a:gd name="connsiteY110" fmla="*/ 5618550 h 6858000"/>
              <a:gd name="connsiteX111" fmla="*/ 4988186 w 7467600"/>
              <a:gd name="connsiteY111" fmla="*/ 5216467 h 6858000"/>
              <a:gd name="connsiteX112" fmla="*/ 4978032 w 7467600"/>
              <a:gd name="connsiteY112" fmla="*/ 5183809 h 6858000"/>
              <a:gd name="connsiteX113" fmla="*/ 4463413 w 7467600"/>
              <a:gd name="connsiteY113" fmla="*/ 5615162 h 6858000"/>
              <a:gd name="connsiteX114" fmla="*/ 4358134 w 7467600"/>
              <a:gd name="connsiteY114" fmla="*/ 5742791 h 6858000"/>
              <a:gd name="connsiteX115" fmla="*/ 4376219 w 7467600"/>
              <a:gd name="connsiteY115" fmla="*/ 5729027 h 6858000"/>
              <a:gd name="connsiteX116" fmla="*/ 4582340 w 7467600"/>
              <a:gd name="connsiteY116" fmla="*/ 5561037 h 6858000"/>
              <a:gd name="connsiteX117" fmla="*/ 4694684 w 7467600"/>
              <a:gd name="connsiteY117" fmla="*/ 5447098 h 6858000"/>
              <a:gd name="connsiteX118" fmla="*/ 4754123 w 7467600"/>
              <a:gd name="connsiteY118" fmla="*/ 5384643 h 6858000"/>
              <a:gd name="connsiteX119" fmla="*/ 4978032 w 7467600"/>
              <a:gd name="connsiteY119" fmla="*/ 5183809 h 6858000"/>
              <a:gd name="connsiteX120" fmla="*/ 1903353 w 7467600"/>
              <a:gd name="connsiteY120" fmla="*/ 5044827 h 6858000"/>
              <a:gd name="connsiteX121" fmla="*/ 1936931 w 7467600"/>
              <a:gd name="connsiteY121" fmla="*/ 5093954 h 6858000"/>
              <a:gd name="connsiteX122" fmla="*/ 2195868 w 7467600"/>
              <a:gd name="connsiteY122" fmla="*/ 5396574 h 6858000"/>
              <a:gd name="connsiteX123" fmla="*/ 2088852 w 7467600"/>
              <a:gd name="connsiteY123" fmla="*/ 5166123 h 6858000"/>
              <a:gd name="connsiteX124" fmla="*/ 1958241 w 7467600"/>
              <a:gd name="connsiteY124" fmla="*/ 5067955 h 6858000"/>
              <a:gd name="connsiteX125" fmla="*/ 1903353 w 7467600"/>
              <a:gd name="connsiteY125" fmla="*/ 5044827 h 6858000"/>
              <a:gd name="connsiteX126" fmla="*/ 1979378 w 7467600"/>
              <a:gd name="connsiteY126" fmla="*/ 4769504 h 6858000"/>
              <a:gd name="connsiteX127" fmla="*/ 2882120 w 7467600"/>
              <a:gd name="connsiteY127" fmla="*/ 5064547 h 6858000"/>
              <a:gd name="connsiteX128" fmla="*/ 2793103 w 7467600"/>
              <a:gd name="connsiteY128" fmla="*/ 5039699 h 6858000"/>
              <a:gd name="connsiteX129" fmla="*/ 2770041 w 7467600"/>
              <a:gd name="connsiteY129" fmla="*/ 5033634 h 6858000"/>
              <a:gd name="connsiteX130" fmla="*/ 1979378 w 7467600"/>
              <a:gd name="connsiteY130" fmla="*/ 4769504 h 6858000"/>
              <a:gd name="connsiteX131" fmla="*/ 1927410 w 7467600"/>
              <a:gd name="connsiteY131" fmla="*/ 4716164 h 6858000"/>
              <a:gd name="connsiteX132" fmla="*/ 1959587 w 7467600"/>
              <a:gd name="connsiteY132" fmla="*/ 4728849 h 6858000"/>
              <a:gd name="connsiteX133" fmla="*/ 2777707 w 7467600"/>
              <a:gd name="connsiteY133" fmla="*/ 5003991 h 6858000"/>
              <a:gd name="connsiteX134" fmla="*/ 2800768 w 7467600"/>
              <a:gd name="connsiteY134" fmla="*/ 5010056 h 6858000"/>
              <a:gd name="connsiteX135" fmla="*/ 2879408 w 7467600"/>
              <a:gd name="connsiteY135" fmla="*/ 5031590 h 6858000"/>
              <a:gd name="connsiteX136" fmla="*/ 2862295 w 7467600"/>
              <a:gd name="connsiteY136" fmla="*/ 5022958 h 6858000"/>
              <a:gd name="connsiteX137" fmla="*/ 2813343 w 7467600"/>
              <a:gd name="connsiteY137" fmla="*/ 4998369 h 6858000"/>
              <a:gd name="connsiteX138" fmla="*/ 2646245 w 7467600"/>
              <a:gd name="connsiteY138" fmla="*/ 4930999 h 6858000"/>
              <a:gd name="connsiteX139" fmla="*/ 1999243 w 7467600"/>
              <a:gd name="connsiteY139" fmla="*/ 4730524 h 6858000"/>
              <a:gd name="connsiteX140" fmla="*/ 1979527 w 7467600"/>
              <a:gd name="connsiteY140" fmla="*/ 4726651 h 6858000"/>
              <a:gd name="connsiteX141" fmla="*/ 1927410 w 7467600"/>
              <a:gd name="connsiteY141" fmla="*/ 4716164 h 6858000"/>
              <a:gd name="connsiteX142" fmla="*/ 1997014 w 7467600"/>
              <a:gd name="connsiteY142" fmla="*/ 4698007 h 6858000"/>
              <a:gd name="connsiteX143" fmla="*/ 2005458 w 7467600"/>
              <a:gd name="connsiteY143" fmla="*/ 4699540 h 6858000"/>
              <a:gd name="connsiteX144" fmla="*/ 2657186 w 7467600"/>
              <a:gd name="connsiteY144" fmla="*/ 4901687 h 6858000"/>
              <a:gd name="connsiteX145" fmla="*/ 2826662 w 7467600"/>
              <a:gd name="connsiteY145" fmla="*/ 4970362 h 6858000"/>
              <a:gd name="connsiteX146" fmla="*/ 2876100 w 7467600"/>
              <a:gd name="connsiteY146" fmla="*/ 4995397 h 6858000"/>
              <a:gd name="connsiteX147" fmla="*/ 3042600 w 7467600"/>
              <a:gd name="connsiteY147" fmla="*/ 5059532 h 6858000"/>
              <a:gd name="connsiteX148" fmla="*/ 1997014 w 7467600"/>
              <a:gd name="connsiteY148" fmla="*/ 4698007 h 6858000"/>
              <a:gd name="connsiteX149" fmla="*/ 2305292 w 7467600"/>
              <a:gd name="connsiteY149" fmla="*/ 4219492 h 6858000"/>
              <a:gd name="connsiteX150" fmla="*/ 3360922 w 7467600"/>
              <a:gd name="connsiteY150" fmla="*/ 4529373 h 6858000"/>
              <a:gd name="connsiteX151" fmla="*/ 3492420 w 7467600"/>
              <a:gd name="connsiteY151" fmla="*/ 4510145 h 6858000"/>
              <a:gd name="connsiteX152" fmla="*/ 3364086 w 7467600"/>
              <a:gd name="connsiteY152" fmla="*/ 4480340 h 6858000"/>
              <a:gd name="connsiteX153" fmla="*/ 3225818 w 7467600"/>
              <a:gd name="connsiteY153" fmla="*/ 4411822 h 6858000"/>
              <a:gd name="connsiteX154" fmla="*/ 3129696 w 7467600"/>
              <a:gd name="connsiteY154" fmla="*/ 4360704 h 6858000"/>
              <a:gd name="connsiteX155" fmla="*/ 2814545 w 7467600"/>
              <a:gd name="connsiteY155" fmla="*/ 4282955 h 6858000"/>
              <a:gd name="connsiteX156" fmla="*/ 2305292 w 7467600"/>
              <a:gd name="connsiteY156" fmla="*/ 4219492 h 6858000"/>
              <a:gd name="connsiteX157" fmla="*/ 2626982 w 7467600"/>
              <a:gd name="connsiteY157" fmla="*/ 4206450 h 6858000"/>
              <a:gd name="connsiteX158" fmla="*/ 2490617 w 7467600"/>
              <a:gd name="connsiteY158" fmla="*/ 4206951 h 6858000"/>
              <a:gd name="connsiteX159" fmla="*/ 2819869 w 7467600"/>
              <a:gd name="connsiteY159" fmla="*/ 4252936 h 6858000"/>
              <a:gd name="connsiteX160" fmla="*/ 3143018 w 7467600"/>
              <a:gd name="connsiteY160" fmla="*/ 4332698 h 6858000"/>
              <a:gd name="connsiteX161" fmla="*/ 3241520 w 7467600"/>
              <a:gd name="connsiteY161" fmla="*/ 4385112 h 6858000"/>
              <a:gd name="connsiteX162" fmla="*/ 3374575 w 7467600"/>
              <a:gd name="connsiteY162" fmla="*/ 4451517 h 6858000"/>
              <a:gd name="connsiteX163" fmla="*/ 3505221 w 7467600"/>
              <a:gd name="connsiteY163" fmla="*/ 4480757 h 6858000"/>
              <a:gd name="connsiteX164" fmla="*/ 2626982 w 7467600"/>
              <a:gd name="connsiteY164" fmla="*/ 4206450 h 6858000"/>
              <a:gd name="connsiteX165" fmla="*/ 1310106 w 7467600"/>
              <a:gd name="connsiteY165" fmla="*/ 3943217 h 6858000"/>
              <a:gd name="connsiteX166" fmla="*/ 854994 w 7467600"/>
              <a:gd name="connsiteY166" fmla="*/ 4399136 h 6858000"/>
              <a:gd name="connsiteX167" fmla="*/ 742462 w 7467600"/>
              <a:gd name="connsiteY167" fmla="*/ 4594648 h 6858000"/>
              <a:gd name="connsiteX168" fmla="*/ 820602 w 7467600"/>
              <a:gd name="connsiteY168" fmla="*/ 4485915 h 6858000"/>
              <a:gd name="connsiteX169" fmla="*/ 878295 w 7467600"/>
              <a:gd name="connsiteY169" fmla="*/ 4403594 h 6858000"/>
              <a:gd name="connsiteX170" fmla="*/ 1240607 w 7467600"/>
              <a:gd name="connsiteY170" fmla="*/ 4010401 h 6858000"/>
              <a:gd name="connsiteX171" fmla="*/ 1310106 w 7467600"/>
              <a:gd name="connsiteY171" fmla="*/ 3943217 h 6858000"/>
              <a:gd name="connsiteX172" fmla="*/ 1423113 w 7467600"/>
              <a:gd name="connsiteY172" fmla="*/ 3874565 h 6858000"/>
              <a:gd name="connsiteX173" fmla="*/ 1260565 w 7467600"/>
              <a:gd name="connsiteY173" fmla="*/ 4031982 h 6858000"/>
              <a:gd name="connsiteX174" fmla="*/ 901900 w 7467600"/>
              <a:gd name="connsiteY174" fmla="*/ 4421236 h 6858000"/>
              <a:gd name="connsiteX175" fmla="*/ 845044 w 7467600"/>
              <a:gd name="connsiteY175" fmla="*/ 4502436 h 6858000"/>
              <a:gd name="connsiteX176" fmla="*/ 685926 w 7467600"/>
              <a:gd name="connsiteY176" fmla="*/ 4703069 h 6858000"/>
              <a:gd name="connsiteX177" fmla="*/ 684248 w 7467600"/>
              <a:gd name="connsiteY177" fmla="*/ 4706721 h 6858000"/>
              <a:gd name="connsiteX178" fmla="*/ 1423113 w 7467600"/>
              <a:gd name="connsiteY178" fmla="*/ 3874565 h 6858000"/>
              <a:gd name="connsiteX179" fmla="*/ 3316479 w 7467600"/>
              <a:gd name="connsiteY179" fmla="*/ 3872136 h 6858000"/>
              <a:gd name="connsiteX180" fmla="*/ 3546806 w 7467600"/>
              <a:gd name="connsiteY180" fmla="*/ 4356139 h 6858000"/>
              <a:gd name="connsiteX181" fmla="*/ 3364433 w 7467600"/>
              <a:gd name="connsiteY181" fmla="*/ 3953121 h 6858000"/>
              <a:gd name="connsiteX182" fmla="*/ 3316479 w 7467600"/>
              <a:gd name="connsiteY182" fmla="*/ 3872136 h 6858000"/>
              <a:gd name="connsiteX183" fmla="*/ 3291335 w 7467600"/>
              <a:gd name="connsiteY183" fmla="*/ 3767420 h 6858000"/>
              <a:gd name="connsiteX184" fmla="*/ 3390805 w 7467600"/>
              <a:gd name="connsiteY184" fmla="*/ 3937163 h 6858000"/>
              <a:gd name="connsiteX185" fmla="*/ 3579062 w 7467600"/>
              <a:gd name="connsiteY185" fmla="*/ 4359040 h 6858000"/>
              <a:gd name="connsiteX186" fmla="*/ 3467355 w 7467600"/>
              <a:gd name="connsiteY186" fmla="*/ 3988130 h 6858000"/>
              <a:gd name="connsiteX187" fmla="*/ 3310753 w 7467600"/>
              <a:gd name="connsiteY187" fmla="*/ 3787140 h 6858000"/>
              <a:gd name="connsiteX188" fmla="*/ 3291335 w 7467600"/>
              <a:gd name="connsiteY188" fmla="*/ 3767420 h 6858000"/>
              <a:gd name="connsiteX189" fmla="*/ 1635889 w 7467600"/>
              <a:gd name="connsiteY189" fmla="*/ 3709494 h 6858000"/>
              <a:gd name="connsiteX190" fmla="*/ 1634800 w 7467600"/>
              <a:gd name="connsiteY190" fmla="*/ 3731111 h 6858000"/>
              <a:gd name="connsiteX191" fmla="*/ 1635889 w 7467600"/>
              <a:gd name="connsiteY191" fmla="*/ 3709494 h 6858000"/>
              <a:gd name="connsiteX192" fmla="*/ 1510397 w 7467600"/>
              <a:gd name="connsiteY192" fmla="*/ 3684705 h 6858000"/>
              <a:gd name="connsiteX193" fmla="*/ 1146550 w 7467600"/>
              <a:gd name="connsiteY193" fmla="*/ 3802012 h 6858000"/>
              <a:gd name="connsiteX194" fmla="*/ 698834 w 7467600"/>
              <a:gd name="connsiteY194" fmla="*/ 3952272 h 6858000"/>
              <a:gd name="connsiteX195" fmla="*/ 34256 w 7467600"/>
              <a:gd name="connsiteY195" fmla="*/ 4347603 h 6858000"/>
              <a:gd name="connsiteX196" fmla="*/ 527241 w 7467600"/>
              <a:gd name="connsiteY196" fmla="*/ 4065078 h 6858000"/>
              <a:gd name="connsiteX197" fmla="*/ 1510397 w 7467600"/>
              <a:gd name="connsiteY197" fmla="*/ 3684705 h 6858000"/>
              <a:gd name="connsiteX198" fmla="*/ 1313114 w 7467600"/>
              <a:gd name="connsiteY198" fmla="*/ 3655216 h 6858000"/>
              <a:gd name="connsiteX199" fmla="*/ 1109304 w 7467600"/>
              <a:gd name="connsiteY199" fmla="*/ 3669030 h 6858000"/>
              <a:gd name="connsiteX200" fmla="*/ 8129 w 7467600"/>
              <a:gd name="connsiteY200" fmla="*/ 4330519 h 6858000"/>
              <a:gd name="connsiteX201" fmla="*/ 687572 w 7467600"/>
              <a:gd name="connsiteY201" fmla="*/ 3925629 h 6858000"/>
              <a:gd name="connsiteX202" fmla="*/ 1138365 w 7467600"/>
              <a:gd name="connsiteY202" fmla="*/ 3774515 h 6858000"/>
              <a:gd name="connsiteX203" fmla="*/ 1505579 w 7467600"/>
              <a:gd name="connsiteY203" fmla="*/ 3655526 h 6858000"/>
              <a:gd name="connsiteX204" fmla="*/ 1313114 w 7467600"/>
              <a:gd name="connsiteY204" fmla="*/ 3655216 h 6858000"/>
              <a:gd name="connsiteX205" fmla="*/ 3655073 w 7467600"/>
              <a:gd name="connsiteY205" fmla="*/ 3650884 h 6858000"/>
              <a:gd name="connsiteX206" fmla="*/ 3989938 w 7467600"/>
              <a:gd name="connsiteY206" fmla="*/ 3991685 h 6858000"/>
              <a:gd name="connsiteX207" fmla="*/ 4393907 w 7467600"/>
              <a:gd name="connsiteY207" fmla="*/ 4261258 h 6858000"/>
              <a:gd name="connsiteX208" fmla="*/ 4648051 w 7467600"/>
              <a:gd name="connsiteY208" fmla="*/ 4374051 h 6858000"/>
              <a:gd name="connsiteX209" fmla="*/ 4383389 w 7467600"/>
              <a:gd name="connsiteY209" fmla="*/ 4184369 h 6858000"/>
              <a:gd name="connsiteX210" fmla="*/ 4165508 w 7467600"/>
              <a:gd name="connsiteY210" fmla="*/ 4035196 h 6858000"/>
              <a:gd name="connsiteX211" fmla="*/ 4068162 w 7467600"/>
              <a:gd name="connsiteY211" fmla="*/ 3953394 h 6858000"/>
              <a:gd name="connsiteX212" fmla="*/ 3981416 w 7467600"/>
              <a:gd name="connsiteY212" fmla="*/ 3880482 h 6858000"/>
              <a:gd name="connsiteX213" fmla="*/ 3800147 w 7467600"/>
              <a:gd name="connsiteY213" fmla="*/ 3749872 h 6858000"/>
              <a:gd name="connsiteX214" fmla="*/ 3655073 w 7467600"/>
              <a:gd name="connsiteY214" fmla="*/ 3650884 h 6858000"/>
              <a:gd name="connsiteX215" fmla="*/ 3670252 w 7467600"/>
              <a:gd name="connsiteY215" fmla="*/ 3622798 h 6858000"/>
              <a:gd name="connsiteX216" fmla="*/ 3817258 w 7467600"/>
              <a:gd name="connsiteY216" fmla="*/ 3723577 h 6858000"/>
              <a:gd name="connsiteX217" fmla="*/ 4000461 w 7467600"/>
              <a:gd name="connsiteY217" fmla="*/ 3855966 h 6858000"/>
              <a:gd name="connsiteX218" fmla="*/ 4088180 w 7467600"/>
              <a:gd name="connsiteY218" fmla="*/ 3929774 h 6858000"/>
              <a:gd name="connsiteX219" fmla="*/ 4184555 w 7467600"/>
              <a:gd name="connsiteY219" fmla="*/ 4010683 h 6858000"/>
              <a:gd name="connsiteX220" fmla="*/ 4399563 w 7467600"/>
              <a:gd name="connsiteY220" fmla="*/ 4158106 h 6858000"/>
              <a:gd name="connsiteX221" fmla="*/ 4684469 w 7467600"/>
              <a:gd name="connsiteY221" fmla="*/ 4364680 h 6858000"/>
              <a:gd name="connsiteX222" fmla="*/ 4690271 w 7467600"/>
              <a:gd name="connsiteY222" fmla="*/ 4370034 h 6858000"/>
              <a:gd name="connsiteX223" fmla="*/ 4136093 w 7467600"/>
              <a:gd name="connsiteY223" fmla="*/ 3858466 h 6858000"/>
              <a:gd name="connsiteX224" fmla="*/ 3670252 w 7467600"/>
              <a:gd name="connsiteY224" fmla="*/ 3622798 h 6858000"/>
              <a:gd name="connsiteX225" fmla="*/ 4440129 w 7467600"/>
              <a:gd name="connsiteY225" fmla="*/ 3448571 h 6858000"/>
              <a:gd name="connsiteX226" fmla="*/ 4856525 w 7467600"/>
              <a:gd name="connsiteY226" fmla="*/ 3915351 h 6858000"/>
              <a:gd name="connsiteX227" fmla="*/ 5059055 w 7467600"/>
              <a:gd name="connsiteY227" fmla="*/ 4108918 h 6858000"/>
              <a:gd name="connsiteX228" fmla="*/ 5290070 w 7467600"/>
              <a:gd name="connsiteY228" fmla="*/ 4263619 h 6858000"/>
              <a:gd name="connsiteX229" fmla="*/ 4834991 w 7467600"/>
              <a:gd name="connsiteY229" fmla="*/ 3830985 h 6858000"/>
              <a:gd name="connsiteX230" fmla="*/ 4440129 w 7467600"/>
              <a:gd name="connsiteY230" fmla="*/ 3448571 h 6858000"/>
              <a:gd name="connsiteX231" fmla="*/ 4441737 w 7467600"/>
              <a:gd name="connsiteY231" fmla="*/ 3399734 h 6858000"/>
              <a:gd name="connsiteX232" fmla="*/ 4431236 w 7467600"/>
              <a:gd name="connsiteY232" fmla="*/ 3400954 h 6858000"/>
              <a:gd name="connsiteX233" fmla="*/ 4557150 w 7467600"/>
              <a:gd name="connsiteY233" fmla="*/ 3510023 h 6858000"/>
              <a:gd name="connsiteX234" fmla="*/ 4856936 w 7467600"/>
              <a:gd name="connsiteY234" fmla="*/ 3809146 h 6858000"/>
              <a:gd name="connsiteX235" fmla="*/ 5111996 w 7467600"/>
              <a:gd name="connsiteY235" fmla="*/ 4065759 h 6858000"/>
              <a:gd name="connsiteX236" fmla="*/ 5388878 w 7467600"/>
              <a:gd name="connsiteY236" fmla="*/ 4300185 h 6858000"/>
              <a:gd name="connsiteX237" fmla="*/ 5425556 w 7467600"/>
              <a:gd name="connsiteY237" fmla="*/ 4308967 h 6858000"/>
              <a:gd name="connsiteX238" fmla="*/ 4943646 w 7467600"/>
              <a:gd name="connsiteY238" fmla="*/ 3822916 h 6858000"/>
              <a:gd name="connsiteX239" fmla="*/ 4594837 w 7467600"/>
              <a:gd name="connsiteY239" fmla="*/ 3532274 h 6858000"/>
              <a:gd name="connsiteX240" fmla="*/ 4441737 w 7467600"/>
              <a:gd name="connsiteY240" fmla="*/ 3399734 h 6858000"/>
              <a:gd name="connsiteX241" fmla="*/ 5425834 w 7467600"/>
              <a:gd name="connsiteY241" fmla="*/ 3162785 h 6858000"/>
              <a:gd name="connsiteX242" fmla="*/ 5401644 w 7467600"/>
              <a:gd name="connsiteY242" fmla="*/ 3617847 h 6858000"/>
              <a:gd name="connsiteX243" fmla="*/ 5467256 w 7467600"/>
              <a:gd name="connsiteY243" fmla="*/ 4175494 h 6858000"/>
              <a:gd name="connsiteX244" fmla="*/ 5448069 w 7467600"/>
              <a:gd name="connsiteY244" fmla="*/ 3567554 h 6858000"/>
              <a:gd name="connsiteX245" fmla="*/ 5425834 w 7467600"/>
              <a:gd name="connsiteY245" fmla="*/ 3162785 h 6858000"/>
              <a:gd name="connsiteX246" fmla="*/ 1318687 w 7467600"/>
              <a:gd name="connsiteY246" fmla="*/ 3113840 h 6858000"/>
              <a:gd name="connsiteX247" fmla="*/ 1066793 w 7467600"/>
              <a:gd name="connsiteY247" fmla="*/ 3212171 h 6858000"/>
              <a:gd name="connsiteX248" fmla="*/ 993319 w 7467600"/>
              <a:gd name="connsiteY248" fmla="*/ 3247648 h 6858000"/>
              <a:gd name="connsiteX249" fmla="*/ 853081 w 7467600"/>
              <a:gd name="connsiteY249" fmla="*/ 3312410 h 6858000"/>
              <a:gd name="connsiteX250" fmla="*/ 805957 w 7467600"/>
              <a:gd name="connsiteY250" fmla="*/ 3330443 h 6858000"/>
              <a:gd name="connsiteX251" fmla="*/ 1318687 w 7467600"/>
              <a:gd name="connsiteY251" fmla="*/ 3113840 h 6858000"/>
              <a:gd name="connsiteX252" fmla="*/ 5453702 w 7467600"/>
              <a:gd name="connsiteY252" fmla="*/ 3090882 h 6858000"/>
              <a:gd name="connsiteX253" fmla="*/ 5480135 w 7467600"/>
              <a:gd name="connsiteY253" fmla="*/ 3565802 h 6858000"/>
              <a:gd name="connsiteX254" fmla="*/ 5499023 w 7467600"/>
              <a:gd name="connsiteY254" fmla="*/ 4166310 h 6858000"/>
              <a:gd name="connsiteX255" fmla="*/ 5547022 w 7467600"/>
              <a:gd name="connsiteY255" fmla="*/ 3607838 h 6858000"/>
              <a:gd name="connsiteX256" fmla="*/ 5515964 w 7467600"/>
              <a:gd name="connsiteY256" fmla="*/ 3378541 h 6858000"/>
              <a:gd name="connsiteX257" fmla="*/ 5453702 w 7467600"/>
              <a:gd name="connsiteY257" fmla="*/ 3090882 h 6858000"/>
              <a:gd name="connsiteX258" fmla="*/ 1238695 w 7467600"/>
              <a:gd name="connsiteY258" fmla="*/ 3076820 h 6858000"/>
              <a:gd name="connsiteX259" fmla="*/ 716371 w 7467600"/>
              <a:gd name="connsiteY259" fmla="*/ 3293249 h 6858000"/>
              <a:gd name="connsiteX260" fmla="*/ 579522 w 7467600"/>
              <a:gd name="connsiteY260" fmla="*/ 3371759 h 6858000"/>
              <a:gd name="connsiteX261" fmla="*/ 600288 w 7467600"/>
              <a:gd name="connsiteY261" fmla="*/ 3365555 h 6858000"/>
              <a:gd name="connsiteX262" fmla="*/ 840692 w 7467600"/>
              <a:gd name="connsiteY262" fmla="*/ 3284921 h 6858000"/>
              <a:gd name="connsiteX263" fmla="*/ 979248 w 7467600"/>
              <a:gd name="connsiteY263" fmla="*/ 3221003 h 6858000"/>
              <a:gd name="connsiteX264" fmla="*/ 1053282 w 7467600"/>
              <a:gd name="connsiteY264" fmla="*/ 3185247 h 6858000"/>
              <a:gd name="connsiteX265" fmla="*/ 1320603 w 7467600"/>
              <a:gd name="connsiteY265" fmla="*/ 3081281 h 6858000"/>
              <a:gd name="connsiteX266" fmla="*/ 1238695 w 7467600"/>
              <a:gd name="connsiteY266" fmla="*/ 3076820 h 6858000"/>
              <a:gd name="connsiteX267" fmla="*/ 5425627 w 7467600"/>
              <a:gd name="connsiteY267" fmla="*/ 2954192 h 6858000"/>
              <a:gd name="connsiteX268" fmla="*/ 5470770 w 7467600"/>
              <a:gd name="connsiteY268" fmla="*/ 3005435 h 6858000"/>
              <a:gd name="connsiteX269" fmla="*/ 5519779 w 7467600"/>
              <a:gd name="connsiteY269" fmla="*/ 4359223 h 6858000"/>
              <a:gd name="connsiteX270" fmla="*/ 5520293 w 7467600"/>
              <a:gd name="connsiteY270" fmla="*/ 4360602 h 6858000"/>
              <a:gd name="connsiteX271" fmla="*/ 5767221 w 7467600"/>
              <a:gd name="connsiteY271" fmla="*/ 4665564 h 6858000"/>
              <a:gd name="connsiteX272" fmla="*/ 6937169 w 7467600"/>
              <a:gd name="connsiteY272" fmla="*/ 4815941 h 6858000"/>
              <a:gd name="connsiteX273" fmla="*/ 6953922 w 7467600"/>
              <a:gd name="connsiteY273" fmla="*/ 4890068 h 6858000"/>
              <a:gd name="connsiteX274" fmla="*/ 6071359 w 7467600"/>
              <a:gd name="connsiteY274" fmla="*/ 4770770 h 6858000"/>
              <a:gd name="connsiteX275" fmla="*/ 6038839 w 7467600"/>
              <a:gd name="connsiteY275" fmla="*/ 4764474 h 6858000"/>
              <a:gd name="connsiteX276" fmla="*/ 6038706 w 7467600"/>
              <a:gd name="connsiteY276" fmla="*/ 4763847 h 6858000"/>
              <a:gd name="connsiteX277" fmla="*/ 6037784 w 7467600"/>
              <a:gd name="connsiteY277" fmla="*/ 4764270 h 6858000"/>
              <a:gd name="connsiteX278" fmla="*/ 6038839 w 7467600"/>
              <a:gd name="connsiteY278" fmla="*/ 4764474 h 6858000"/>
              <a:gd name="connsiteX279" fmla="*/ 6040338 w 7467600"/>
              <a:gd name="connsiteY279" fmla="*/ 4771418 h 6858000"/>
              <a:gd name="connsiteX280" fmla="*/ 6024488 w 7467600"/>
              <a:gd name="connsiteY280" fmla="*/ 4809903 h 6858000"/>
              <a:gd name="connsiteX281" fmla="*/ 5599771 w 7467600"/>
              <a:gd name="connsiteY281" fmla="*/ 5509652 h 6858000"/>
              <a:gd name="connsiteX282" fmla="*/ 5548843 w 7467600"/>
              <a:gd name="connsiteY282" fmla="*/ 5563845 h 6858000"/>
              <a:gd name="connsiteX283" fmla="*/ 5940952 w 7467600"/>
              <a:gd name="connsiteY283" fmla="*/ 6250028 h 6858000"/>
              <a:gd name="connsiteX284" fmla="*/ 6043441 w 7467600"/>
              <a:gd name="connsiteY284" fmla="*/ 6665847 h 6858000"/>
              <a:gd name="connsiteX285" fmla="*/ 6093432 w 7467600"/>
              <a:gd name="connsiteY285" fmla="*/ 6858000 h 6858000"/>
              <a:gd name="connsiteX286" fmla="*/ 6034344 w 7467600"/>
              <a:gd name="connsiteY286" fmla="*/ 6858000 h 6858000"/>
              <a:gd name="connsiteX287" fmla="*/ 6026679 w 7467600"/>
              <a:gd name="connsiteY287" fmla="*/ 6836959 h 6858000"/>
              <a:gd name="connsiteX288" fmla="*/ 5800441 w 7467600"/>
              <a:gd name="connsiteY288" fmla="*/ 6335286 h 6858000"/>
              <a:gd name="connsiteX289" fmla="*/ 5526562 w 7467600"/>
              <a:gd name="connsiteY289" fmla="*/ 5705388 h 6858000"/>
              <a:gd name="connsiteX290" fmla="*/ 5519640 w 7467600"/>
              <a:gd name="connsiteY290" fmla="*/ 5683774 h 6858000"/>
              <a:gd name="connsiteX291" fmla="*/ 5844559 w 7467600"/>
              <a:gd name="connsiteY291" fmla="*/ 6553349 h 6858000"/>
              <a:gd name="connsiteX292" fmla="*/ 5975994 w 7467600"/>
              <a:gd name="connsiteY292" fmla="*/ 6858000 h 6858000"/>
              <a:gd name="connsiteX293" fmla="*/ 5898547 w 7467600"/>
              <a:gd name="connsiteY293" fmla="*/ 6858000 h 6858000"/>
              <a:gd name="connsiteX294" fmla="*/ 5682041 w 7467600"/>
              <a:gd name="connsiteY294" fmla="*/ 6355860 h 6858000"/>
              <a:gd name="connsiteX295" fmla="*/ 5461758 w 7467600"/>
              <a:gd name="connsiteY295" fmla="*/ 5820220 h 6858000"/>
              <a:gd name="connsiteX296" fmla="*/ 5237282 w 7467600"/>
              <a:gd name="connsiteY296" fmla="*/ 6579086 h 6858000"/>
              <a:gd name="connsiteX297" fmla="*/ 5115009 w 7467600"/>
              <a:gd name="connsiteY297" fmla="*/ 6858000 h 6858000"/>
              <a:gd name="connsiteX298" fmla="*/ 5028074 w 7467600"/>
              <a:gd name="connsiteY298" fmla="*/ 6858000 h 6858000"/>
              <a:gd name="connsiteX299" fmla="*/ 5079508 w 7467600"/>
              <a:gd name="connsiteY299" fmla="*/ 6749074 h 6858000"/>
              <a:gd name="connsiteX300" fmla="*/ 5371846 w 7467600"/>
              <a:gd name="connsiteY300" fmla="*/ 5924413 h 6858000"/>
              <a:gd name="connsiteX301" fmla="*/ 5270512 w 7467600"/>
              <a:gd name="connsiteY301" fmla="*/ 6138975 h 6858000"/>
              <a:gd name="connsiteX302" fmla="*/ 5062409 w 7467600"/>
              <a:gd name="connsiteY302" fmla="*/ 6653544 h 6858000"/>
              <a:gd name="connsiteX303" fmla="*/ 5036628 w 7467600"/>
              <a:gd name="connsiteY303" fmla="*/ 6754247 h 6858000"/>
              <a:gd name="connsiteX304" fmla="*/ 5009112 w 7467600"/>
              <a:gd name="connsiteY304" fmla="*/ 6858000 h 6858000"/>
              <a:gd name="connsiteX305" fmla="*/ 4976679 w 7467600"/>
              <a:gd name="connsiteY305" fmla="*/ 6858000 h 6858000"/>
              <a:gd name="connsiteX306" fmla="*/ 5006537 w 7467600"/>
              <a:gd name="connsiteY306" fmla="*/ 6747068 h 6858000"/>
              <a:gd name="connsiteX307" fmla="*/ 5032723 w 7467600"/>
              <a:gd name="connsiteY307" fmla="*/ 6644957 h 6858000"/>
              <a:gd name="connsiteX308" fmla="*/ 5242949 w 7467600"/>
              <a:gd name="connsiteY308" fmla="*/ 6125175 h 6858000"/>
              <a:gd name="connsiteX309" fmla="*/ 5286321 w 7467600"/>
              <a:gd name="connsiteY309" fmla="*/ 6033555 h 6858000"/>
              <a:gd name="connsiteX310" fmla="*/ 5008210 w 7467600"/>
              <a:gd name="connsiteY310" fmla="*/ 6649194 h 6858000"/>
              <a:gd name="connsiteX311" fmla="*/ 4986321 w 7467600"/>
              <a:gd name="connsiteY311" fmla="*/ 6765687 h 6858000"/>
              <a:gd name="connsiteX312" fmla="*/ 4973474 w 7467600"/>
              <a:gd name="connsiteY312" fmla="*/ 6858000 h 6858000"/>
              <a:gd name="connsiteX313" fmla="*/ 4907178 w 7467600"/>
              <a:gd name="connsiteY313" fmla="*/ 6858000 h 6858000"/>
              <a:gd name="connsiteX314" fmla="*/ 4910810 w 7467600"/>
              <a:gd name="connsiteY314" fmla="*/ 6829660 h 6858000"/>
              <a:gd name="connsiteX315" fmla="*/ 4987461 w 7467600"/>
              <a:gd name="connsiteY315" fmla="*/ 6432994 h 6858000"/>
              <a:gd name="connsiteX316" fmla="*/ 5179262 w 7467600"/>
              <a:gd name="connsiteY316" fmla="*/ 6035044 h 6858000"/>
              <a:gd name="connsiteX317" fmla="*/ 4689678 w 7467600"/>
              <a:gd name="connsiteY317" fmla="*/ 6440241 h 6858000"/>
              <a:gd name="connsiteX318" fmla="*/ 4477543 w 7467600"/>
              <a:gd name="connsiteY318" fmla="*/ 6674836 h 6858000"/>
              <a:gd name="connsiteX319" fmla="*/ 4329957 w 7467600"/>
              <a:gd name="connsiteY319" fmla="*/ 6858000 h 6858000"/>
              <a:gd name="connsiteX320" fmla="*/ 4218595 w 7467600"/>
              <a:gd name="connsiteY320" fmla="*/ 6858000 h 6858000"/>
              <a:gd name="connsiteX321" fmla="*/ 4368888 w 7467600"/>
              <a:gd name="connsiteY321" fmla="*/ 6668412 h 6858000"/>
              <a:gd name="connsiteX322" fmla="*/ 4563091 w 7467600"/>
              <a:gd name="connsiteY322" fmla="*/ 6442508 h 6858000"/>
              <a:gd name="connsiteX323" fmla="*/ 5387324 w 7467600"/>
              <a:gd name="connsiteY323" fmla="*/ 5705830 h 6858000"/>
              <a:gd name="connsiteX324" fmla="*/ 5073620 w 7467600"/>
              <a:gd name="connsiteY324" fmla="*/ 5955437 h 6858000"/>
              <a:gd name="connsiteX325" fmla="*/ 4689789 w 7467600"/>
              <a:gd name="connsiteY325" fmla="*/ 6268382 h 6858000"/>
              <a:gd name="connsiteX326" fmla="*/ 4418722 w 7467600"/>
              <a:gd name="connsiteY326" fmla="*/ 6570886 h 6858000"/>
              <a:gd name="connsiteX327" fmla="*/ 4214944 w 7467600"/>
              <a:gd name="connsiteY327" fmla="*/ 6858000 h 6858000"/>
              <a:gd name="connsiteX328" fmla="*/ 4177898 w 7467600"/>
              <a:gd name="connsiteY328" fmla="*/ 6858000 h 6858000"/>
              <a:gd name="connsiteX329" fmla="*/ 4391597 w 7467600"/>
              <a:gd name="connsiteY329" fmla="*/ 6556370 h 6858000"/>
              <a:gd name="connsiteX330" fmla="*/ 4668889 w 7467600"/>
              <a:gd name="connsiteY330" fmla="*/ 6246399 h 6858000"/>
              <a:gd name="connsiteX331" fmla="*/ 5055427 w 7467600"/>
              <a:gd name="connsiteY331" fmla="*/ 5931476 h 6858000"/>
              <a:gd name="connsiteX332" fmla="*/ 5371814 w 7467600"/>
              <a:gd name="connsiteY332" fmla="*/ 5678975 h 6858000"/>
              <a:gd name="connsiteX333" fmla="*/ 4987918 w 7467600"/>
              <a:gd name="connsiteY333" fmla="*/ 5838701 h 6858000"/>
              <a:gd name="connsiteX334" fmla="*/ 4317146 w 7467600"/>
              <a:gd name="connsiteY334" fmla="*/ 6587716 h 6858000"/>
              <a:gd name="connsiteX335" fmla="*/ 4171627 w 7467600"/>
              <a:gd name="connsiteY335" fmla="*/ 6858000 h 6858000"/>
              <a:gd name="connsiteX336" fmla="*/ 4081585 w 7467600"/>
              <a:gd name="connsiteY336" fmla="*/ 6858000 h 6858000"/>
              <a:gd name="connsiteX337" fmla="*/ 4238603 w 7467600"/>
              <a:gd name="connsiteY337" fmla="*/ 6559341 h 6858000"/>
              <a:gd name="connsiteX338" fmla="*/ 4778333 w 7467600"/>
              <a:gd name="connsiteY338" fmla="*/ 5873626 h 6858000"/>
              <a:gd name="connsiteX339" fmla="*/ 5414185 w 7467600"/>
              <a:gd name="connsiteY339" fmla="*/ 5573882 h 6858000"/>
              <a:gd name="connsiteX340" fmla="*/ 5959648 w 7467600"/>
              <a:gd name="connsiteY340" fmla="*/ 4760797 h 6858000"/>
              <a:gd name="connsiteX341" fmla="*/ 5355019 w 7467600"/>
              <a:gd name="connsiteY341" fmla="*/ 4734672 h 6858000"/>
              <a:gd name="connsiteX342" fmla="*/ 5083565 w 7467600"/>
              <a:gd name="connsiteY342" fmla="*/ 5179121 h 6858000"/>
              <a:gd name="connsiteX343" fmla="*/ 4713577 w 7467600"/>
              <a:gd name="connsiteY343" fmla="*/ 5616803 h 6858000"/>
              <a:gd name="connsiteX344" fmla="*/ 3989559 w 7467600"/>
              <a:gd name="connsiteY344" fmla="*/ 6145945 h 6858000"/>
              <a:gd name="connsiteX345" fmla="*/ 3939824 w 7467600"/>
              <a:gd name="connsiteY345" fmla="*/ 6066900 h 6858000"/>
              <a:gd name="connsiteX346" fmla="*/ 4584537 w 7467600"/>
              <a:gd name="connsiteY346" fmla="*/ 5324826 h 6858000"/>
              <a:gd name="connsiteX347" fmla="*/ 5037105 w 7467600"/>
              <a:gd name="connsiteY347" fmla="*/ 5088765 h 6858000"/>
              <a:gd name="connsiteX348" fmla="*/ 5039930 w 7467600"/>
              <a:gd name="connsiteY348" fmla="*/ 5089585 h 6858000"/>
              <a:gd name="connsiteX349" fmla="*/ 5263764 w 7467600"/>
              <a:gd name="connsiteY349" fmla="*/ 4735525 h 6858000"/>
              <a:gd name="connsiteX350" fmla="*/ 4086300 w 7467600"/>
              <a:gd name="connsiteY350" fmla="*/ 4884599 h 6858000"/>
              <a:gd name="connsiteX351" fmla="*/ 4085485 w 7467600"/>
              <a:gd name="connsiteY351" fmla="*/ 4899070 h 6858000"/>
              <a:gd name="connsiteX352" fmla="*/ 3871915 w 7467600"/>
              <a:gd name="connsiteY352" fmla="*/ 5253645 h 6858000"/>
              <a:gd name="connsiteX353" fmla="*/ 3799374 w 7467600"/>
              <a:gd name="connsiteY353" fmla="*/ 5466127 h 6858000"/>
              <a:gd name="connsiteX354" fmla="*/ 3498850 w 7467600"/>
              <a:gd name="connsiteY354" fmla="*/ 6661888 h 6858000"/>
              <a:gd name="connsiteX355" fmla="*/ 3399216 w 7467600"/>
              <a:gd name="connsiteY355" fmla="*/ 6858000 h 6858000"/>
              <a:gd name="connsiteX356" fmla="*/ 3303688 w 7467600"/>
              <a:gd name="connsiteY356" fmla="*/ 6858000 h 6858000"/>
              <a:gd name="connsiteX357" fmla="*/ 3391774 w 7467600"/>
              <a:gd name="connsiteY357" fmla="*/ 6697181 h 6858000"/>
              <a:gd name="connsiteX358" fmla="*/ 3735540 w 7467600"/>
              <a:gd name="connsiteY358" fmla="*/ 5546923 h 6858000"/>
              <a:gd name="connsiteX359" fmla="*/ 3729438 w 7467600"/>
              <a:gd name="connsiteY359" fmla="*/ 5569058 h 6858000"/>
              <a:gd name="connsiteX360" fmla="*/ 3707782 w 7467600"/>
              <a:gd name="connsiteY360" fmla="*/ 5644908 h 6858000"/>
              <a:gd name="connsiteX361" fmla="*/ 3583827 w 7467600"/>
              <a:gd name="connsiteY361" fmla="*/ 6039215 h 6858000"/>
              <a:gd name="connsiteX362" fmla="*/ 3547861 w 7467600"/>
              <a:gd name="connsiteY362" fmla="*/ 6129609 h 6858000"/>
              <a:gd name="connsiteX363" fmla="*/ 3490905 w 7467600"/>
              <a:gd name="connsiteY363" fmla="*/ 6277660 h 6858000"/>
              <a:gd name="connsiteX364" fmla="*/ 3455859 w 7467600"/>
              <a:gd name="connsiteY364" fmla="*/ 6391301 h 6858000"/>
              <a:gd name="connsiteX365" fmla="*/ 3429112 w 7467600"/>
              <a:gd name="connsiteY365" fmla="*/ 6479469 h 6858000"/>
              <a:gd name="connsiteX366" fmla="*/ 3304862 w 7467600"/>
              <a:gd name="connsiteY366" fmla="*/ 6796476 h 6858000"/>
              <a:gd name="connsiteX367" fmla="*/ 3276071 w 7467600"/>
              <a:gd name="connsiteY367" fmla="*/ 6858000 h 6858000"/>
              <a:gd name="connsiteX368" fmla="*/ 3240805 w 7467600"/>
              <a:gd name="connsiteY368" fmla="*/ 6858000 h 6858000"/>
              <a:gd name="connsiteX369" fmla="*/ 3275917 w 7467600"/>
              <a:gd name="connsiteY369" fmla="*/ 6783192 h 6858000"/>
              <a:gd name="connsiteX370" fmla="*/ 3399358 w 7467600"/>
              <a:gd name="connsiteY370" fmla="*/ 6469011 h 6858000"/>
              <a:gd name="connsiteX371" fmla="*/ 3425650 w 7467600"/>
              <a:gd name="connsiteY371" fmla="*/ 6381333 h 6858000"/>
              <a:gd name="connsiteX372" fmla="*/ 3460661 w 7467600"/>
              <a:gd name="connsiteY372" fmla="*/ 6266763 h 6858000"/>
              <a:gd name="connsiteX373" fmla="*/ 3518021 w 7467600"/>
              <a:gd name="connsiteY373" fmla="*/ 6117298 h 6858000"/>
              <a:gd name="connsiteX374" fmla="*/ 3554035 w 7467600"/>
              <a:gd name="connsiteY374" fmla="*/ 6027832 h 6858000"/>
              <a:gd name="connsiteX375" fmla="*/ 3677174 w 7467600"/>
              <a:gd name="connsiteY375" fmla="*/ 5636351 h 6858000"/>
              <a:gd name="connsiteX376" fmla="*/ 3698819 w 7467600"/>
              <a:gd name="connsiteY376" fmla="*/ 5560503 h 6858000"/>
              <a:gd name="connsiteX377" fmla="*/ 3702094 w 7467600"/>
              <a:gd name="connsiteY377" fmla="*/ 5549194 h 6858000"/>
              <a:gd name="connsiteX378" fmla="*/ 3398355 w 7467600"/>
              <a:gd name="connsiteY378" fmla="*/ 6094603 h 6858000"/>
              <a:gd name="connsiteX379" fmla="*/ 3193941 w 7467600"/>
              <a:gd name="connsiteY379" fmla="*/ 6798775 h 6858000"/>
              <a:gd name="connsiteX380" fmla="*/ 3184140 w 7467600"/>
              <a:gd name="connsiteY380" fmla="*/ 6858000 h 6858000"/>
              <a:gd name="connsiteX381" fmla="*/ 3099978 w 7467600"/>
              <a:gd name="connsiteY381" fmla="*/ 6858000 h 6858000"/>
              <a:gd name="connsiteX382" fmla="*/ 3101556 w 7467600"/>
              <a:gd name="connsiteY382" fmla="*/ 6843337 h 6858000"/>
              <a:gd name="connsiteX383" fmla="*/ 3370162 w 7467600"/>
              <a:gd name="connsiteY383" fmla="*/ 5785550 h 6858000"/>
              <a:gd name="connsiteX384" fmla="*/ 3746477 w 7467600"/>
              <a:gd name="connsiteY384" fmla="*/ 5377889 h 6858000"/>
              <a:gd name="connsiteX385" fmla="*/ 3863399 w 7467600"/>
              <a:gd name="connsiteY385" fmla="*/ 5087257 h 6858000"/>
              <a:gd name="connsiteX386" fmla="*/ 3968712 w 7467600"/>
              <a:gd name="connsiteY386" fmla="*/ 4913989 h 6858000"/>
              <a:gd name="connsiteX387" fmla="*/ 2792390 w 7467600"/>
              <a:gd name="connsiteY387" fmla="*/ 5382974 h 6858000"/>
              <a:gd name="connsiteX388" fmla="*/ 2714982 w 7467600"/>
              <a:gd name="connsiteY388" fmla="*/ 5427051 h 6858000"/>
              <a:gd name="connsiteX389" fmla="*/ 2813361 w 7467600"/>
              <a:gd name="connsiteY389" fmla="*/ 6023912 h 6858000"/>
              <a:gd name="connsiteX390" fmla="*/ 2688430 w 7467600"/>
              <a:gd name="connsiteY390" fmla="*/ 6801564 h 6858000"/>
              <a:gd name="connsiteX391" fmla="*/ 2629626 w 7467600"/>
              <a:gd name="connsiteY391" fmla="*/ 6763394 h 6858000"/>
              <a:gd name="connsiteX392" fmla="*/ 2565328 w 7467600"/>
              <a:gd name="connsiteY392" fmla="*/ 5516399 h 6858000"/>
              <a:gd name="connsiteX393" fmla="*/ 1922999 w 7467600"/>
              <a:gd name="connsiteY393" fmla="*/ 5980343 h 6858000"/>
              <a:gd name="connsiteX394" fmla="*/ 1950261 w 7467600"/>
              <a:gd name="connsiteY394" fmla="*/ 6405858 h 6858000"/>
              <a:gd name="connsiteX395" fmla="*/ 2365554 w 7467600"/>
              <a:gd name="connsiteY395" fmla="*/ 6759107 h 6858000"/>
              <a:gd name="connsiteX396" fmla="*/ 2424142 w 7467600"/>
              <a:gd name="connsiteY396" fmla="*/ 6858000 h 6858000"/>
              <a:gd name="connsiteX397" fmla="*/ 2395994 w 7467600"/>
              <a:gd name="connsiteY397" fmla="*/ 6858000 h 6858000"/>
              <a:gd name="connsiteX398" fmla="*/ 2392863 w 7467600"/>
              <a:gd name="connsiteY398" fmla="*/ 6852964 h 6858000"/>
              <a:gd name="connsiteX399" fmla="*/ 2017589 w 7467600"/>
              <a:gd name="connsiteY399" fmla="*/ 6493982 h 6858000"/>
              <a:gd name="connsiteX400" fmla="*/ 2147336 w 7467600"/>
              <a:gd name="connsiteY400" fmla="*/ 6594052 h 6858000"/>
              <a:gd name="connsiteX401" fmla="*/ 2207047 w 7467600"/>
              <a:gd name="connsiteY401" fmla="*/ 6654540 h 6858000"/>
              <a:gd name="connsiteX402" fmla="*/ 2299106 w 7467600"/>
              <a:gd name="connsiteY402" fmla="*/ 6778931 h 6858000"/>
              <a:gd name="connsiteX403" fmla="*/ 2314430 w 7467600"/>
              <a:gd name="connsiteY403" fmla="*/ 6801144 h 6858000"/>
              <a:gd name="connsiteX404" fmla="*/ 2352406 w 7467600"/>
              <a:gd name="connsiteY404" fmla="*/ 6858000 h 6858000"/>
              <a:gd name="connsiteX405" fmla="*/ 2314492 w 7467600"/>
              <a:gd name="connsiteY405" fmla="*/ 6858000 h 6858000"/>
              <a:gd name="connsiteX406" fmla="*/ 2288095 w 7467600"/>
              <a:gd name="connsiteY406" fmla="*/ 6818030 h 6858000"/>
              <a:gd name="connsiteX407" fmla="*/ 2272768 w 7467600"/>
              <a:gd name="connsiteY407" fmla="*/ 6795822 h 6858000"/>
              <a:gd name="connsiteX408" fmla="*/ 2182715 w 7467600"/>
              <a:gd name="connsiteY408" fmla="*/ 6675071 h 6858000"/>
              <a:gd name="connsiteX409" fmla="*/ 2032061 w 7467600"/>
              <a:gd name="connsiteY409" fmla="*/ 6541380 h 6858000"/>
              <a:gd name="connsiteX410" fmla="*/ 2257220 w 7467600"/>
              <a:gd name="connsiteY410" fmla="*/ 6826257 h 6858000"/>
              <a:gd name="connsiteX411" fmla="*/ 2281324 w 7467600"/>
              <a:gd name="connsiteY411" fmla="*/ 6858000 h 6858000"/>
              <a:gd name="connsiteX412" fmla="*/ 2242860 w 7467600"/>
              <a:gd name="connsiteY412" fmla="*/ 6858000 h 6858000"/>
              <a:gd name="connsiteX413" fmla="*/ 2232818 w 7467600"/>
              <a:gd name="connsiteY413" fmla="*/ 6844926 h 6858000"/>
              <a:gd name="connsiteX414" fmla="*/ 1990172 w 7467600"/>
              <a:gd name="connsiteY414" fmla="*/ 6542121 h 6858000"/>
              <a:gd name="connsiteX415" fmla="*/ 2124090 w 7467600"/>
              <a:gd name="connsiteY415" fmla="*/ 6761017 h 6858000"/>
              <a:gd name="connsiteX416" fmla="*/ 2200380 w 7467600"/>
              <a:gd name="connsiteY416" fmla="*/ 6858000 h 6858000"/>
              <a:gd name="connsiteX417" fmla="*/ 2147507 w 7467600"/>
              <a:gd name="connsiteY417" fmla="*/ 6858000 h 6858000"/>
              <a:gd name="connsiteX418" fmla="*/ 2070668 w 7467600"/>
              <a:gd name="connsiteY418" fmla="*/ 6761520 h 6858000"/>
              <a:gd name="connsiteX419" fmla="*/ 1975142 w 7467600"/>
              <a:gd name="connsiteY419" fmla="*/ 6585570 h 6858000"/>
              <a:gd name="connsiteX420" fmla="*/ 2050035 w 7467600"/>
              <a:gd name="connsiteY420" fmla="*/ 6813345 h 6858000"/>
              <a:gd name="connsiteX421" fmla="*/ 2063025 w 7467600"/>
              <a:gd name="connsiteY421" fmla="*/ 6858000 h 6858000"/>
              <a:gd name="connsiteX422" fmla="*/ 2021675 w 7467600"/>
              <a:gd name="connsiteY422" fmla="*/ 6858000 h 6858000"/>
              <a:gd name="connsiteX423" fmla="*/ 2019308 w 7467600"/>
              <a:gd name="connsiteY423" fmla="*/ 6847118 h 6858000"/>
              <a:gd name="connsiteX424" fmla="*/ 1938835 w 7467600"/>
              <a:gd name="connsiteY424" fmla="*/ 6551160 h 6858000"/>
              <a:gd name="connsiteX425" fmla="*/ 1953230 w 7467600"/>
              <a:gd name="connsiteY425" fmla="*/ 6759699 h 6858000"/>
              <a:gd name="connsiteX426" fmla="*/ 1956763 w 7467600"/>
              <a:gd name="connsiteY426" fmla="*/ 6778191 h 6858000"/>
              <a:gd name="connsiteX427" fmla="*/ 1967925 w 7467600"/>
              <a:gd name="connsiteY427" fmla="*/ 6858000 h 6858000"/>
              <a:gd name="connsiteX428" fmla="*/ 1936622 w 7467600"/>
              <a:gd name="connsiteY428" fmla="*/ 6858000 h 6858000"/>
              <a:gd name="connsiteX429" fmla="*/ 1926261 w 7467600"/>
              <a:gd name="connsiteY429" fmla="*/ 6784064 h 6858000"/>
              <a:gd name="connsiteX430" fmla="*/ 1922724 w 7467600"/>
              <a:gd name="connsiteY430" fmla="*/ 6765577 h 6858000"/>
              <a:gd name="connsiteX431" fmla="*/ 1904650 w 7467600"/>
              <a:gd name="connsiteY431" fmla="*/ 6639616 h 6858000"/>
              <a:gd name="connsiteX432" fmla="*/ 1885273 w 7467600"/>
              <a:gd name="connsiteY432" fmla="*/ 6858000 h 6858000"/>
              <a:gd name="connsiteX433" fmla="*/ 1854363 w 7467600"/>
              <a:gd name="connsiteY433" fmla="*/ 6858000 h 6858000"/>
              <a:gd name="connsiteX434" fmla="*/ 1880391 w 7467600"/>
              <a:gd name="connsiteY434" fmla="*/ 6603796 h 6858000"/>
              <a:gd name="connsiteX435" fmla="*/ 1818273 w 7467600"/>
              <a:gd name="connsiteY435" fmla="*/ 6715729 h 6858000"/>
              <a:gd name="connsiteX436" fmla="*/ 1794691 w 7467600"/>
              <a:gd name="connsiteY436" fmla="*/ 6843239 h 6858000"/>
              <a:gd name="connsiteX437" fmla="*/ 1794914 w 7467600"/>
              <a:gd name="connsiteY437" fmla="*/ 6858000 h 6858000"/>
              <a:gd name="connsiteX438" fmla="*/ 1746128 w 7467600"/>
              <a:gd name="connsiteY438" fmla="*/ 6858000 h 6858000"/>
              <a:gd name="connsiteX439" fmla="*/ 1753934 w 7467600"/>
              <a:gd name="connsiteY439" fmla="*/ 6724796 h 6858000"/>
              <a:gd name="connsiteX440" fmla="*/ 1792053 w 7467600"/>
              <a:gd name="connsiteY440" fmla="*/ 6572396 h 6858000"/>
              <a:gd name="connsiteX441" fmla="*/ 1862248 w 7467600"/>
              <a:gd name="connsiteY441" fmla="*/ 6266397 h 6858000"/>
              <a:gd name="connsiteX442" fmla="*/ 1862250 w 7467600"/>
              <a:gd name="connsiteY442" fmla="*/ 6033531 h 6858000"/>
              <a:gd name="connsiteX443" fmla="*/ 1211999 w 7467600"/>
              <a:gd name="connsiteY443" fmla="*/ 6683610 h 6858000"/>
              <a:gd name="connsiteX444" fmla="*/ 1213266 w 7467600"/>
              <a:gd name="connsiteY444" fmla="*/ 6691947 h 6858000"/>
              <a:gd name="connsiteX445" fmla="*/ 1203370 w 7467600"/>
              <a:gd name="connsiteY445" fmla="*/ 6850676 h 6858000"/>
              <a:gd name="connsiteX446" fmla="*/ 1203671 w 7467600"/>
              <a:gd name="connsiteY446" fmla="*/ 6858000 h 6858000"/>
              <a:gd name="connsiteX447" fmla="*/ 1143180 w 7467600"/>
              <a:gd name="connsiteY447" fmla="*/ 6858000 h 6858000"/>
              <a:gd name="connsiteX448" fmla="*/ 1142176 w 7467600"/>
              <a:gd name="connsiteY448" fmla="*/ 6766045 h 6858000"/>
              <a:gd name="connsiteX449" fmla="*/ 1067484 w 7467600"/>
              <a:gd name="connsiteY449" fmla="*/ 6858000 h 6858000"/>
              <a:gd name="connsiteX450" fmla="*/ 953928 w 7467600"/>
              <a:gd name="connsiteY450" fmla="*/ 6858000 h 6858000"/>
              <a:gd name="connsiteX451" fmla="*/ 959715 w 7467600"/>
              <a:gd name="connsiteY451" fmla="*/ 6850185 h 6858000"/>
              <a:gd name="connsiteX452" fmla="*/ 1483788 w 7467600"/>
              <a:gd name="connsiteY452" fmla="*/ 6259174 h 6858000"/>
              <a:gd name="connsiteX453" fmla="*/ 1100671 w 7467600"/>
              <a:gd name="connsiteY453" fmla="*/ 6252137 h 6858000"/>
              <a:gd name="connsiteX454" fmla="*/ 1090144 w 7467600"/>
              <a:gd name="connsiteY454" fmla="*/ 6256748 h 6858000"/>
              <a:gd name="connsiteX455" fmla="*/ 1095872 w 7467600"/>
              <a:gd name="connsiteY455" fmla="*/ 6271892 h 6858000"/>
              <a:gd name="connsiteX456" fmla="*/ 262785 w 7467600"/>
              <a:gd name="connsiteY456" fmla="*/ 6845450 h 6858000"/>
              <a:gd name="connsiteX457" fmla="*/ 209968 w 7467600"/>
              <a:gd name="connsiteY457" fmla="*/ 6770713 h 6858000"/>
              <a:gd name="connsiteX458" fmla="*/ 873460 w 7467600"/>
              <a:gd name="connsiteY458" fmla="*/ 6253768 h 6858000"/>
              <a:gd name="connsiteX459" fmla="*/ 192686 w 7467600"/>
              <a:gd name="connsiteY459" fmla="*/ 5849257 h 6858000"/>
              <a:gd name="connsiteX460" fmla="*/ 4696 w 7467600"/>
              <a:gd name="connsiteY460" fmla="*/ 5697668 h 6858000"/>
              <a:gd name="connsiteX461" fmla="*/ 0 w 7467600"/>
              <a:gd name="connsiteY461" fmla="*/ 5689984 h 6858000"/>
              <a:gd name="connsiteX462" fmla="*/ 0 w 7467600"/>
              <a:gd name="connsiteY462" fmla="*/ 5513472 h 6858000"/>
              <a:gd name="connsiteX463" fmla="*/ 174101 w 7467600"/>
              <a:gd name="connsiteY463" fmla="*/ 5620277 h 6858000"/>
              <a:gd name="connsiteX464" fmla="*/ 891800 w 7467600"/>
              <a:gd name="connsiteY464" fmla="*/ 6036935 h 6858000"/>
              <a:gd name="connsiteX465" fmla="*/ 1072219 w 7467600"/>
              <a:gd name="connsiteY465" fmla="*/ 6169443 h 6858000"/>
              <a:gd name="connsiteX466" fmla="*/ 1074117 w 7467600"/>
              <a:gd name="connsiteY466" fmla="*/ 6170301 h 6858000"/>
              <a:gd name="connsiteX467" fmla="*/ 1083114 w 7467600"/>
              <a:gd name="connsiteY467" fmla="*/ 6174131 h 6858000"/>
              <a:gd name="connsiteX468" fmla="*/ 1543010 w 7467600"/>
              <a:gd name="connsiteY468" fmla="*/ 6191140 h 6858000"/>
              <a:gd name="connsiteX469" fmla="*/ 1551080 w 7467600"/>
              <a:gd name="connsiteY469" fmla="*/ 6195006 h 6858000"/>
              <a:gd name="connsiteX470" fmla="*/ 2345443 w 7467600"/>
              <a:gd name="connsiteY470" fmla="*/ 5549882 h 6858000"/>
              <a:gd name="connsiteX471" fmla="*/ 1721499 w 7467600"/>
              <a:gd name="connsiteY471" fmla="*/ 5599969 h 6858000"/>
              <a:gd name="connsiteX472" fmla="*/ 767716 w 7467600"/>
              <a:gd name="connsiteY472" fmla="*/ 5472768 h 6858000"/>
              <a:gd name="connsiteX473" fmla="*/ 722147 w 7467600"/>
              <a:gd name="connsiteY473" fmla="*/ 5393091 h 6858000"/>
              <a:gd name="connsiteX474" fmla="*/ 1485552 w 7467600"/>
              <a:gd name="connsiteY474" fmla="*/ 5313202 h 6858000"/>
              <a:gd name="connsiteX475" fmla="*/ 2143004 w 7467600"/>
              <a:gd name="connsiteY475" fmla="*/ 5402420 h 6858000"/>
              <a:gd name="connsiteX476" fmla="*/ 1933391 w 7467600"/>
              <a:gd name="connsiteY476" fmla="*/ 5156971 h 6858000"/>
              <a:gd name="connsiteX477" fmla="*/ 1827118 w 7467600"/>
              <a:gd name="connsiteY477" fmla="*/ 4968410 h 6858000"/>
              <a:gd name="connsiteX478" fmla="*/ 1837349 w 7467600"/>
              <a:gd name="connsiteY478" fmla="*/ 4956357 h 6858000"/>
              <a:gd name="connsiteX479" fmla="*/ 2162835 w 7467600"/>
              <a:gd name="connsiteY479" fmla="*/ 5187853 h 6858000"/>
              <a:gd name="connsiteX480" fmla="*/ 2257167 w 7467600"/>
              <a:gd name="connsiteY480" fmla="*/ 5462123 h 6858000"/>
              <a:gd name="connsiteX481" fmla="*/ 2261598 w 7467600"/>
              <a:gd name="connsiteY481" fmla="*/ 5467998 h 6858000"/>
              <a:gd name="connsiteX482" fmla="*/ 2437177 w 7467600"/>
              <a:gd name="connsiteY482" fmla="*/ 5479608 h 6858000"/>
              <a:gd name="connsiteX483" fmla="*/ 2445247 w 7467600"/>
              <a:gd name="connsiteY483" fmla="*/ 5483476 h 6858000"/>
              <a:gd name="connsiteX484" fmla="*/ 2743626 w 7467600"/>
              <a:gd name="connsiteY484" fmla="*/ 5304819 h 6858000"/>
              <a:gd name="connsiteX485" fmla="*/ 3048102 w 7467600"/>
              <a:gd name="connsiteY485" fmla="*/ 5150595 h 6858000"/>
              <a:gd name="connsiteX486" fmla="*/ 1799414 w 7467600"/>
              <a:gd name="connsiteY486" fmla="*/ 4694732 h 6858000"/>
              <a:gd name="connsiteX487" fmla="*/ 1771735 w 7467600"/>
              <a:gd name="connsiteY487" fmla="*/ 4619929 h 6858000"/>
              <a:gd name="connsiteX488" fmla="*/ 3104273 w 7467600"/>
              <a:gd name="connsiteY488" fmla="*/ 5076159 h 6858000"/>
              <a:gd name="connsiteX489" fmla="*/ 3113245 w 7467600"/>
              <a:gd name="connsiteY489" fmla="*/ 5090705 h 6858000"/>
              <a:gd name="connsiteX490" fmla="*/ 3126294 w 7467600"/>
              <a:gd name="connsiteY490" fmla="*/ 5114400 h 6858000"/>
              <a:gd name="connsiteX491" fmla="*/ 3937433 w 7467600"/>
              <a:gd name="connsiteY491" fmla="*/ 4830473 h 6858000"/>
              <a:gd name="connsiteX492" fmla="*/ 3590475 w 7467600"/>
              <a:gd name="connsiteY492" fmla="*/ 4597974 h 6858000"/>
              <a:gd name="connsiteX493" fmla="*/ 3100264 w 7467600"/>
              <a:gd name="connsiteY493" fmla="*/ 4579845 h 6858000"/>
              <a:gd name="connsiteX494" fmla="*/ 2183576 w 7467600"/>
              <a:gd name="connsiteY494" fmla="*/ 4227150 h 6858000"/>
              <a:gd name="connsiteX495" fmla="*/ 2151029 w 7467600"/>
              <a:gd name="connsiteY495" fmla="*/ 4146947 h 6858000"/>
              <a:gd name="connsiteX496" fmla="*/ 3563434 w 7467600"/>
              <a:gd name="connsiteY496" fmla="*/ 4469115 h 6858000"/>
              <a:gd name="connsiteX497" fmla="*/ 3177952 w 7467600"/>
              <a:gd name="connsiteY497" fmla="*/ 3657386 h 6858000"/>
              <a:gd name="connsiteX498" fmla="*/ 3189263 w 7467600"/>
              <a:gd name="connsiteY498" fmla="*/ 3625726 h 6858000"/>
              <a:gd name="connsiteX499" fmla="*/ 3560912 w 7467600"/>
              <a:gd name="connsiteY499" fmla="*/ 4079863 h 6858000"/>
              <a:gd name="connsiteX500" fmla="*/ 3626636 w 7467600"/>
              <a:gd name="connsiteY500" fmla="*/ 4512230 h 6858000"/>
              <a:gd name="connsiteX501" fmla="*/ 3653088 w 7467600"/>
              <a:gd name="connsiteY501" fmla="*/ 4521417 h 6858000"/>
              <a:gd name="connsiteX502" fmla="*/ 3988128 w 7467600"/>
              <a:gd name="connsiteY502" fmla="*/ 4817267 h 6858000"/>
              <a:gd name="connsiteX503" fmla="*/ 4830582 w 7467600"/>
              <a:gd name="connsiteY503" fmla="*/ 4676000 h 6858000"/>
              <a:gd name="connsiteX504" fmla="*/ 4830100 w 7467600"/>
              <a:gd name="connsiteY504" fmla="*/ 4675554 h 6858000"/>
              <a:gd name="connsiteX505" fmla="*/ 4036318 w 7467600"/>
              <a:gd name="connsiteY505" fmla="*/ 4147013 h 6858000"/>
              <a:gd name="connsiteX506" fmla="*/ 3432098 w 7467600"/>
              <a:gd name="connsiteY506" fmla="*/ 3537312 h 6858000"/>
              <a:gd name="connsiteX507" fmla="*/ 3446761 w 7467600"/>
              <a:gd name="connsiteY507" fmla="*/ 3461278 h 6858000"/>
              <a:gd name="connsiteX508" fmla="*/ 4419733 w 7467600"/>
              <a:gd name="connsiteY508" fmla="*/ 3963555 h 6858000"/>
              <a:gd name="connsiteX509" fmla="*/ 4781371 w 7467600"/>
              <a:gd name="connsiteY509" fmla="*/ 4458604 h 6858000"/>
              <a:gd name="connsiteX510" fmla="*/ 4780440 w 7467600"/>
              <a:gd name="connsiteY510" fmla="*/ 4470290 h 6858000"/>
              <a:gd name="connsiteX511" fmla="*/ 4898954 w 7467600"/>
              <a:gd name="connsiteY511" fmla="*/ 4662092 h 6858000"/>
              <a:gd name="connsiteX512" fmla="*/ 4900699 w 7467600"/>
              <a:gd name="connsiteY512" fmla="*/ 4670867 h 6858000"/>
              <a:gd name="connsiteX513" fmla="*/ 5714511 w 7467600"/>
              <a:gd name="connsiteY513" fmla="*/ 4663483 h 6858000"/>
              <a:gd name="connsiteX514" fmla="*/ 5464793 w 7467600"/>
              <a:gd name="connsiteY514" fmla="*/ 4393556 h 6858000"/>
              <a:gd name="connsiteX515" fmla="*/ 5461897 w 7467600"/>
              <a:gd name="connsiteY515" fmla="*/ 4390879 h 6858000"/>
              <a:gd name="connsiteX516" fmla="*/ 4294126 w 7467600"/>
              <a:gd name="connsiteY516" fmla="*/ 3303048 h 6858000"/>
              <a:gd name="connsiteX517" fmla="*/ 4305321 w 7467600"/>
              <a:gd name="connsiteY517" fmla="*/ 3256953 h 6858000"/>
              <a:gd name="connsiteX518" fmla="*/ 4949299 w 7467600"/>
              <a:gd name="connsiteY518" fmla="*/ 3766336 h 6858000"/>
              <a:gd name="connsiteX519" fmla="*/ 5291452 w 7467600"/>
              <a:gd name="connsiteY519" fmla="*/ 4076801 h 6858000"/>
              <a:gd name="connsiteX520" fmla="*/ 5434998 w 7467600"/>
              <a:gd name="connsiteY520" fmla="*/ 4254100 h 6858000"/>
              <a:gd name="connsiteX521" fmla="*/ 5351015 w 7467600"/>
              <a:gd name="connsiteY521" fmla="*/ 3760989 h 6858000"/>
              <a:gd name="connsiteX522" fmla="*/ 5413780 w 7467600"/>
              <a:gd name="connsiteY522" fmla="*/ 2966265 h 6858000"/>
              <a:gd name="connsiteX523" fmla="*/ 5425627 w 7467600"/>
              <a:gd name="connsiteY523" fmla="*/ 2954192 h 6858000"/>
              <a:gd name="connsiteX524" fmla="*/ 6604735 w 7467600"/>
              <a:gd name="connsiteY524" fmla="*/ 2041381 h 6858000"/>
              <a:gd name="connsiteX525" fmla="*/ 7204487 w 7467600"/>
              <a:gd name="connsiteY525" fmla="*/ 2742112 h 6858000"/>
              <a:gd name="connsiteX526" fmla="*/ 7131592 w 7467600"/>
              <a:gd name="connsiteY526" fmla="*/ 2672096 h 6858000"/>
              <a:gd name="connsiteX527" fmla="*/ 6996344 w 7467600"/>
              <a:gd name="connsiteY527" fmla="*/ 2518310 h 6858000"/>
              <a:gd name="connsiteX528" fmla="*/ 6735495 w 7467600"/>
              <a:gd name="connsiteY528" fmla="*/ 2196890 h 6858000"/>
              <a:gd name="connsiteX529" fmla="*/ 6721901 w 7467600"/>
              <a:gd name="connsiteY529" fmla="*/ 2179274 h 6858000"/>
              <a:gd name="connsiteX530" fmla="*/ 6604735 w 7467600"/>
              <a:gd name="connsiteY530" fmla="*/ 2041381 h 6858000"/>
              <a:gd name="connsiteX531" fmla="*/ 6591670 w 7467600"/>
              <a:gd name="connsiteY531" fmla="*/ 1988277 h 6858000"/>
              <a:gd name="connsiteX532" fmla="*/ 6747349 w 7467600"/>
              <a:gd name="connsiteY532" fmla="*/ 2160069 h 6858000"/>
              <a:gd name="connsiteX533" fmla="*/ 6760943 w 7467600"/>
              <a:gd name="connsiteY533" fmla="*/ 2177686 h 6858000"/>
              <a:gd name="connsiteX534" fmla="*/ 7021065 w 7467600"/>
              <a:gd name="connsiteY534" fmla="*/ 2498102 h 6858000"/>
              <a:gd name="connsiteX535" fmla="*/ 7155223 w 7467600"/>
              <a:gd name="connsiteY535" fmla="*/ 2650386 h 6858000"/>
              <a:gd name="connsiteX536" fmla="*/ 7203167 w 7467600"/>
              <a:gd name="connsiteY536" fmla="*/ 2697288 h 6858000"/>
              <a:gd name="connsiteX537" fmla="*/ 6937703 w 7467600"/>
              <a:gd name="connsiteY537" fmla="*/ 2321981 h 6858000"/>
              <a:gd name="connsiteX538" fmla="*/ 6591670 w 7467600"/>
              <a:gd name="connsiteY538" fmla="*/ 1988277 h 6858000"/>
              <a:gd name="connsiteX539" fmla="*/ 5798671 w 7467600"/>
              <a:gd name="connsiteY539" fmla="*/ 1981601 h 6858000"/>
              <a:gd name="connsiteX540" fmla="*/ 5754709 w 7467600"/>
              <a:gd name="connsiteY540" fmla="*/ 2071454 h 6858000"/>
              <a:gd name="connsiteX541" fmla="*/ 5763044 w 7467600"/>
              <a:gd name="connsiteY541" fmla="*/ 2842206 h 6858000"/>
              <a:gd name="connsiteX542" fmla="*/ 5764974 w 7467600"/>
              <a:gd name="connsiteY542" fmla="*/ 2799609 h 6858000"/>
              <a:gd name="connsiteX543" fmla="*/ 5767665 w 7467600"/>
              <a:gd name="connsiteY543" fmla="*/ 2666409 h 6858000"/>
              <a:gd name="connsiteX544" fmla="*/ 5763055 w 7467600"/>
              <a:gd name="connsiteY544" fmla="*/ 2579705 h 6858000"/>
              <a:gd name="connsiteX545" fmla="*/ 5758079 w 7467600"/>
              <a:gd name="connsiteY545" fmla="*/ 2492508 h 6858000"/>
              <a:gd name="connsiteX546" fmla="*/ 5779325 w 7467600"/>
              <a:gd name="connsiteY546" fmla="*/ 2197069 h 6858000"/>
              <a:gd name="connsiteX547" fmla="*/ 5798671 w 7467600"/>
              <a:gd name="connsiteY547" fmla="*/ 1981601 h 6858000"/>
              <a:gd name="connsiteX548" fmla="*/ 5829202 w 7467600"/>
              <a:gd name="connsiteY548" fmla="*/ 1971679 h 6858000"/>
              <a:gd name="connsiteX549" fmla="*/ 5809558 w 7467600"/>
              <a:gd name="connsiteY549" fmla="*/ 2198043 h 6858000"/>
              <a:gd name="connsiteX550" fmla="*/ 5788653 w 7467600"/>
              <a:gd name="connsiteY550" fmla="*/ 2489430 h 6858000"/>
              <a:gd name="connsiteX551" fmla="*/ 5793439 w 7467600"/>
              <a:gd name="connsiteY551" fmla="*/ 2575235 h 6858000"/>
              <a:gd name="connsiteX552" fmla="*/ 5796837 w 7467600"/>
              <a:gd name="connsiteY552" fmla="*/ 2637633 h 6858000"/>
              <a:gd name="connsiteX553" fmla="*/ 5818614 w 7467600"/>
              <a:gd name="connsiteY553" fmla="*/ 2473055 h 6858000"/>
              <a:gd name="connsiteX554" fmla="*/ 5829202 w 7467600"/>
              <a:gd name="connsiteY554" fmla="*/ 1971679 h 6858000"/>
              <a:gd name="connsiteX555" fmla="*/ 5911389 w 7467600"/>
              <a:gd name="connsiteY555" fmla="*/ 1898371 h 6858000"/>
              <a:gd name="connsiteX556" fmla="*/ 6237627 w 7467600"/>
              <a:gd name="connsiteY556" fmla="*/ 2231921 h 6858000"/>
              <a:gd name="connsiteX557" fmla="*/ 5911389 w 7467600"/>
              <a:gd name="connsiteY557" fmla="*/ 1898371 h 6858000"/>
              <a:gd name="connsiteX558" fmla="*/ 6944437 w 7467600"/>
              <a:gd name="connsiteY558" fmla="*/ 1575402 h 6858000"/>
              <a:gd name="connsiteX559" fmla="*/ 6304730 w 7467600"/>
              <a:gd name="connsiteY559" fmla="*/ 1766654 h 6858000"/>
              <a:gd name="connsiteX560" fmla="*/ 6944437 w 7467600"/>
              <a:gd name="connsiteY560" fmla="*/ 1575402 h 6858000"/>
              <a:gd name="connsiteX561" fmla="*/ 7019523 w 7467600"/>
              <a:gd name="connsiteY561" fmla="*/ 1519450 h 6858000"/>
              <a:gd name="connsiteX562" fmla="*/ 6298091 w 7467600"/>
              <a:gd name="connsiteY562" fmla="*/ 1737122 h 6858000"/>
              <a:gd name="connsiteX563" fmla="*/ 7019523 w 7467600"/>
              <a:gd name="connsiteY563" fmla="*/ 1519450 h 6858000"/>
              <a:gd name="connsiteX564" fmla="*/ 2399523 w 7467600"/>
              <a:gd name="connsiteY564" fmla="*/ 1428234 h 6858000"/>
              <a:gd name="connsiteX565" fmla="*/ 2224982 w 7467600"/>
              <a:gd name="connsiteY565" fmla="*/ 1826201 h 6858000"/>
              <a:gd name="connsiteX566" fmla="*/ 2096099 w 7467600"/>
              <a:gd name="connsiteY566" fmla="*/ 2345900 h 6858000"/>
              <a:gd name="connsiteX567" fmla="*/ 2283317 w 7467600"/>
              <a:gd name="connsiteY567" fmla="*/ 1796925 h 6858000"/>
              <a:gd name="connsiteX568" fmla="*/ 2399523 w 7467600"/>
              <a:gd name="connsiteY568" fmla="*/ 1428234 h 6858000"/>
              <a:gd name="connsiteX569" fmla="*/ 2448558 w 7467600"/>
              <a:gd name="connsiteY569" fmla="*/ 1373435 h 6858000"/>
              <a:gd name="connsiteX570" fmla="*/ 2312521 w 7467600"/>
              <a:gd name="connsiteY570" fmla="*/ 1806140 h 6858000"/>
              <a:gd name="connsiteX571" fmla="*/ 2127533 w 7467600"/>
              <a:gd name="connsiteY571" fmla="*/ 2348380 h 6858000"/>
              <a:gd name="connsiteX572" fmla="*/ 2358080 w 7467600"/>
              <a:gd name="connsiteY572" fmla="*/ 1866134 h 6858000"/>
              <a:gd name="connsiteX573" fmla="*/ 2407436 w 7467600"/>
              <a:gd name="connsiteY573" fmla="*/ 1651070 h 6858000"/>
              <a:gd name="connsiteX574" fmla="*/ 2448558 w 7467600"/>
              <a:gd name="connsiteY574" fmla="*/ 1373435 h 6858000"/>
              <a:gd name="connsiteX575" fmla="*/ 278707 w 7467600"/>
              <a:gd name="connsiteY575" fmla="*/ 1352270 h 6858000"/>
              <a:gd name="connsiteX576" fmla="*/ 321570 w 7467600"/>
              <a:gd name="connsiteY576" fmla="*/ 1861610 h 6858000"/>
              <a:gd name="connsiteX577" fmla="*/ 294281 w 7467600"/>
              <a:gd name="connsiteY577" fmla="*/ 1440658 h 6858000"/>
              <a:gd name="connsiteX578" fmla="*/ 278707 w 7467600"/>
              <a:gd name="connsiteY578" fmla="*/ 1352270 h 6858000"/>
              <a:gd name="connsiteX579" fmla="*/ 1423821 w 7467600"/>
              <a:gd name="connsiteY579" fmla="*/ 1351958 h 6858000"/>
              <a:gd name="connsiteX580" fmla="*/ 1638521 w 7467600"/>
              <a:gd name="connsiteY580" fmla="*/ 1908470 h 6858000"/>
              <a:gd name="connsiteX581" fmla="*/ 1754199 w 7467600"/>
              <a:gd name="connsiteY581" fmla="*/ 2149284 h 6858000"/>
              <a:gd name="connsiteX582" fmla="*/ 1908359 w 7467600"/>
              <a:gd name="connsiteY582" fmla="*/ 2364988 h 6858000"/>
              <a:gd name="connsiteX583" fmla="*/ 1647661 w 7467600"/>
              <a:gd name="connsiteY583" fmla="*/ 1825945 h 6858000"/>
              <a:gd name="connsiteX584" fmla="*/ 1423821 w 7467600"/>
              <a:gd name="connsiteY584" fmla="*/ 1351958 h 6858000"/>
              <a:gd name="connsiteX585" fmla="*/ 1431890 w 7467600"/>
              <a:gd name="connsiteY585" fmla="*/ 1306475 h 6858000"/>
              <a:gd name="connsiteX586" fmla="*/ 1507597 w 7467600"/>
              <a:gd name="connsiteY586" fmla="*/ 1446132 h 6858000"/>
              <a:gd name="connsiteX587" fmla="*/ 1674586 w 7467600"/>
              <a:gd name="connsiteY587" fmla="*/ 1813832 h 6858000"/>
              <a:gd name="connsiteX588" fmla="*/ 1815950 w 7467600"/>
              <a:gd name="connsiteY588" fmla="*/ 2128564 h 6858000"/>
              <a:gd name="connsiteX589" fmla="*/ 1984242 w 7467600"/>
              <a:gd name="connsiteY589" fmla="*/ 2430829 h 6858000"/>
              <a:gd name="connsiteX590" fmla="*/ 2014023 w 7467600"/>
              <a:gd name="connsiteY590" fmla="*/ 2450995 h 6858000"/>
              <a:gd name="connsiteX591" fmla="*/ 1747337 w 7467600"/>
              <a:gd name="connsiteY591" fmla="*/ 1855264 h 6858000"/>
              <a:gd name="connsiteX592" fmla="*/ 1533749 w 7467600"/>
              <a:gd name="connsiteY592" fmla="*/ 1478656 h 6858000"/>
              <a:gd name="connsiteX593" fmla="*/ 1431890 w 7467600"/>
              <a:gd name="connsiteY593" fmla="*/ 1306475 h 6858000"/>
              <a:gd name="connsiteX594" fmla="*/ 5052692 w 7467600"/>
              <a:gd name="connsiteY594" fmla="*/ 1292994 h 6858000"/>
              <a:gd name="connsiteX595" fmla="*/ 5200661 w 7467600"/>
              <a:gd name="connsiteY595" fmla="*/ 1635186 h 6858000"/>
              <a:gd name="connsiteX596" fmla="*/ 5297138 w 7467600"/>
              <a:gd name="connsiteY596" fmla="*/ 1906351 h 6858000"/>
              <a:gd name="connsiteX597" fmla="*/ 5052692 w 7467600"/>
              <a:gd name="connsiteY597" fmla="*/ 1292994 h 6858000"/>
              <a:gd name="connsiteX598" fmla="*/ 5009948 w 7467600"/>
              <a:gd name="connsiteY598" fmla="*/ 1273619 h 6858000"/>
              <a:gd name="connsiteX599" fmla="*/ 5121777 w 7467600"/>
              <a:gd name="connsiteY599" fmla="*/ 1654213 h 6858000"/>
              <a:gd name="connsiteX600" fmla="*/ 5293545 w 7467600"/>
              <a:gd name="connsiteY600" fmla="*/ 2072247 h 6858000"/>
              <a:gd name="connsiteX601" fmla="*/ 5294042 w 7467600"/>
              <a:gd name="connsiteY601" fmla="*/ 2065019 h 6858000"/>
              <a:gd name="connsiteX602" fmla="*/ 5171936 w 7467600"/>
              <a:gd name="connsiteY602" fmla="*/ 1647613 h 6858000"/>
              <a:gd name="connsiteX603" fmla="*/ 5009948 w 7467600"/>
              <a:gd name="connsiteY603" fmla="*/ 1273619 h 6858000"/>
              <a:gd name="connsiteX604" fmla="*/ 655236 w 7467600"/>
              <a:gd name="connsiteY604" fmla="*/ 1268632 h 6858000"/>
              <a:gd name="connsiteX605" fmla="*/ 839521 w 7467600"/>
              <a:gd name="connsiteY605" fmla="*/ 1685315 h 6858000"/>
              <a:gd name="connsiteX606" fmla="*/ 1109416 w 7467600"/>
              <a:gd name="connsiteY606" fmla="*/ 2061663 h 6858000"/>
              <a:gd name="connsiteX607" fmla="*/ 1298300 w 7467600"/>
              <a:gd name="connsiteY607" fmla="*/ 2247742 h 6858000"/>
              <a:gd name="connsiteX608" fmla="*/ 1125871 w 7467600"/>
              <a:gd name="connsiteY608" fmla="*/ 1989513 h 6858000"/>
              <a:gd name="connsiteX609" fmla="*/ 981574 w 7467600"/>
              <a:gd name="connsiteY609" fmla="*/ 1783157 h 6858000"/>
              <a:gd name="connsiteX610" fmla="*/ 922198 w 7467600"/>
              <a:gd name="connsiteY610" fmla="*/ 1677437 h 6858000"/>
              <a:gd name="connsiteX611" fmla="*/ 869293 w 7467600"/>
              <a:gd name="connsiteY611" fmla="*/ 1583214 h 6858000"/>
              <a:gd name="connsiteX612" fmla="*/ 751431 w 7467600"/>
              <a:gd name="connsiteY612" fmla="*/ 1405731 h 6858000"/>
              <a:gd name="connsiteX613" fmla="*/ 655236 w 7467600"/>
              <a:gd name="connsiteY613" fmla="*/ 1268632 h 6858000"/>
              <a:gd name="connsiteX614" fmla="*/ 6516292 w 7467600"/>
              <a:gd name="connsiteY614" fmla="*/ 1263064 h 6858000"/>
              <a:gd name="connsiteX615" fmla="*/ 5736320 w 7467600"/>
              <a:gd name="connsiteY615" fmla="*/ 1501803 h 6858000"/>
              <a:gd name="connsiteX616" fmla="*/ 6516292 w 7467600"/>
              <a:gd name="connsiteY616" fmla="*/ 1263064 h 6858000"/>
              <a:gd name="connsiteX617" fmla="*/ 291466 w 7467600"/>
              <a:gd name="connsiteY617" fmla="*/ 1250369 h 6858000"/>
              <a:gd name="connsiteX618" fmla="*/ 323180 w 7467600"/>
              <a:gd name="connsiteY618" fmla="*/ 1435283 h 6858000"/>
              <a:gd name="connsiteX619" fmla="*/ 349381 w 7467600"/>
              <a:gd name="connsiteY619" fmla="*/ 1875041 h 6858000"/>
              <a:gd name="connsiteX620" fmla="*/ 374363 w 7467600"/>
              <a:gd name="connsiteY620" fmla="*/ 1506494 h 6858000"/>
              <a:gd name="connsiteX621" fmla="*/ 302168 w 7467600"/>
              <a:gd name="connsiteY621" fmla="*/ 1274495 h 6858000"/>
              <a:gd name="connsiteX622" fmla="*/ 291466 w 7467600"/>
              <a:gd name="connsiteY622" fmla="*/ 1250369 h 6858000"/>
              <a:gd name="connsiteX623" fmla="*/ 678222 w 7467600"/>
              <a:gd name="connsiteY623" fmla="*/ 1248670 h 6858000"/>
              <a:gd name="connsiteX624" fmla="*/ 775536 w 7467600"/>
              <a:gd name="connsiteY624" fmla="*/ 1388015 h 6858000"/>
              <a:gd name="connsiteX625" fmla="*/ 894529 w 7467600"/>
              <a:gd name="connsiteY625" fmla="*/ 1567739 h 6858000"/>
              <a:gd name="connsiteX626" fmla="*/ 948000 w 7467600"/>
              <a:gd name="connsiteY626" fmla="*/ 1663088 h 6858000"/>
              <a:gd name="connsiteX627" fmla="*/ 1006812 w 7467600"/>
              <a:gd name="connsiteY627" fmla="*/ 1767683 h 6858000"/>
              <a:gd name="connsiteX628" fmla="*/ 1149133 w 7467600"/>
              <a:gd name="connsiteY628" fmla="*/ 1971513 h 6858000"/>
              <a:gd name="connsiteX629" fmla="*/ 1333952 w 7467600"/>
              <a:gd name="connsiteY629" fmla="*/ 2251620 h 6858000"/>
              <a:gd name="connsiteX630" fmla="*/ 1337329 w 7467600"/>
              <a:gd name="connsiteY630" fmla="*/ 2258350 h 6858000"/>
              <a:gd name="connsiteX631" fmla="*/ 1014726 w 7467600"/>
              <a:gd name="connsiteY631" fmla="*/ 1615556 h 6858000"/>
              <a:gd name="connsiteX632" fmla="*/ 678222 w 7467600"/>
              <a:gd name="connsiteY632" fmla="*/ 1248670 h 6858000"/>
              <a:gd name="connsiteX633" fmla="*/ 6691602 w 7467600"/>
              <a:gd name="connsiteY633" fmla="*/ 1140573 h 6858000"/>
              <a:gd name="connsiteX634" fmla="*/ 6571100 w 7467600"/>
              <a:gd name="connsiteY634" fmla="*/ 1183662 h 6858000"/>
              <a:gd name="connsiteX635" fmla="*/ 6241687 w 7467600"/>
              <a:gd name="connsiteY635" fmla="*/ 1257600 h 6858000"/>
              <a:gd name="connsiteX636" fmla="*/ 5693009 w 7467600"/>
              <a:gd name="connsiteY636" fmla="*/ 1478256 h 6858000"/>
              <a:gd name="connsiteX637" fmla="*/ 6548420 w 7467600"/>
              <a:gd name="connsiteY637" fmla="*/ 1214599 h 6858000"/>
              <a:gd name="connsiteX638" fmla="*/ 6605473 w 7467600"/>
              <a:gd name="connsiteY638" fmla="*/ 1184686 h 6858000"/>
              <a:gd name="connsiteX639" fmla="*/ 6691602 w 7467600"/>
              <a:gd name="connsiteY639" fmla="*/ 1140573 h 6858000"/>
              <a:gd name="connsiteX640" fmla="*/ 4002475 w 7467600"/>
              <a:gd name="connsiteY640" fmla="*/ 1037802 h 6858000"/>
              <a:gd name="connsiteX641" fmla="*/ 4000324 w 7467600"/>
              <a:gd name="connsiteY641" fmla="*/ 1039362 h 6858000"/>
              <a:gd name="connsiteX642" fmla="*/ 4002862 w 7467600"/>
              <a:gd name="connsiteY642" fmla="*/ 1042866 h 6858000"/>
              <a:gd name="connsiteX643" fmla="*/ 4002475 w 7467600"/>
              <a:gd name="connsiteY643" fmla="*/ 1037802 h 6858000"/>
              <a:gd name="connsiteX644" fmla="*/ 506322 w 7467600"/>
              <a:gd name="connsiteY644" fmla="*/ 1020997 h 6858000"/>
              <a:gd name="connsiteX645" fmla="*/ 533068 w 7467600"/>
              <a:gd name="connsiteY645" fmla="*/ 1029409 h 6858000"/>
              <a:gd name="connsiteX646" fmla="*/ 1232525 w 7467600"/>
              <a:gd name="connsiteY646" fmla="*/ 1804675 h 6858000"/>
              <a:gd name="connsiteX647" fmla="*/ 1388858 w 7467600"/>
              <a:gd name="connsiteY647" fmla="*/ 2368011 h 6858000"/>
              <a:gd name="connsiteX648" fmla="*/ 1384098 w 7467600"/>
              <a:gd name="connsiteY648" fmla="*/ 2378125 h 6858000"/>
              <a:gd name="connsiteX649" fmla="*/ 1425393 w 7467600"/>
              <a:gd name="connsiteY649" fmla="*/ 2589124 h 6858000"/>
              <a:gd name="connsiteX650" fmla="*/ 1424001 w 7467600"/>
              <a:gd name="connsiteY650" fmla="*/ 2597541 h 6858000"/>
              <a:gd name="connsiteX651" fmla="*/ 2152729 w 7467600"/>
              <a:gd name="connsiteY651" fmla="*/ 2864487 h 6858000"/>
              <a:gd name="connsiteX652" fmla="*/ 2020609 w 7467600"/>
              <a:gd name="connsiteY652" fmla="*/ 2539671 h 6858000"/>
              <a:gd name="connsiteX653" fmla="*/ 2018920 w 7467600"/>
              <a:gd name="connsiteY653" fmla="*/ 2536309 h 6858000"/>
              <a:gd name="connsiteX654" fmla="*/ 1342441 w 7467600"/>
              <a:gd name="connsiteY654" fmla="*/ 1173017 h 6858000"/>
              <a:gd name="connsiteX655" fmla="*/ 1367925 w 7467600"/>
              <a:gd name="connsiteY655" fmla="*/ 1135648 h 6858000"/>
              <a:gd name="connsiteX656" fmla="*/ 1771401 w 7467600"/>
              <a:gd name="connsiteY656" fmla="*/ 1806673 h 6858000"/>
              <a:gd name="connsiteX657" fmla="*/ 1972385 w 7467600"/>
              <a:gd name="connsiteY657" fmla="*/ 2198735 h 6858000"/>
              <a:gd name="connsiteX658" fmla="*/ 2040892 w 7467600"/>
              <a:gd name="connsiteY658" fmla="*/ 2405205 h 6858000"/>
              <a:gd name="connsiteX659" fmla="*/ 2131689 w 7467600"/>
              <a:gd name="connsiteY659" fmla="*/ 1936926 h 6858000"/>
              <a:gd name="connsiteX660" fmla="*/ 2454820 w 7467600"/>
              <a:gd name="connsiteY660" fmla="*/ 1248808 h 6858000"/>
              <a:gd name="connsiteX661" fmla="*/ 2492512 w 7467600"/>
              <a:gd name="connsiteY661" fmla="*/ 1302920 h 6858000"/>
              <a:gd name="connsiteX662" fmla="*/ 2081216 w 7467600"/>
              <a:gd name="connsiteY662" fmla="*/ 2527513 h 6858000"/>
              <a:gd name="connsiteX663" fmla="*/ 2081211 w 7467600"/>
              <a:gd name="connsiteY663" fmla="*/ 2528916 h 6858000"/>
              <a:gd name="connsiteX664" fmla="*/ 2199067 w 7467600"/>
              <a:gd name="connsiteY664" fmla="*/ 2884061 h 6858000"/>
              <a:gd name="connsiteX665" fmla="*/ 3192586 w 7467600"/>
              <a:gd name="connsiteY665" fmla="*/ 3411496 h 6858000"/>
              <a:gd name="connsiteX666" fmla="*/ 3182620 w 7467600"/>
              <a:gd name="connsiteY666" fmla="*/ 3483279 h 6858000"/>
              <a:gd name="connsiteX667" fmla="*/ 2435119 w 7467600"/>
              <a:gd name="connsiteY667" fmla="*/ 3080173 h 6858000"/>
              <a:gd name="connsiteX668" fmla="*/ 2410152 w 7467600"/>
              <a:gd name="connsiteY668" fmla="*/ 3063751 h 6858000"/>
              <a:gd name="connsiteX669" fmla="*/ 2408099 w 7467600"/>
              <a:gd name="connsiteY669" fmla="*/ 3064403 h 6858000"/>
              <a:gd name="connsiteX670" fmla="*/ 2407218 w 7467600"/>
              <a:gd name="connsiteY670" fmla="*/ 3070324 h 6858000"/>
              <a:gd name="connsiteX671" fmla="*/ 2380138 w 7467600"/>
              <a:gd name="connsiteY671" fmla="*/ 3099341 h 6858000"/>
              <a:gd name="connsiteX672" fmla="*/ 1765923 w 7467600"/>
              <a:gd name="connsiteY672" fmla="*/ 3581043 h 6858000"/>
              <a:gd name="connsiteX673" fmla="*/ 1702258 w 7467600"/>
              <a:gd name="connsiteY673" fmla="*/ 3612286 h 6858000"/>
              <a:gd name="connsiteX674" fmla="*/ 1538370 w 7467600"/>
              <a:gd name="connsiteY674" fmla="*/ 3811804 h 6858000"/>
              <a:gd name="connsiteX675" fmla="*/ 542867 w 7467600"/>
              <a:gd name="connsiteY675" fmla="*/ 4944092 h 6858000"/>
              <a:gd name="connsiteX676" fmla="*/ 515800 w 7467600"/>
              <a:gd name="connsiteY676" fmla="*/ 4862180 h 6858000"/>
              <a:gd name="connsiteX677" fmla="*/ 909145 w 7467600"/>
              <a:gd name="connsiteY677" fmla="*/ 4199225 h 6858000"/>
              <a:gd name="connsiteX678" fmla="*/ 1214067 w 7467600"/>
              <a:gd name="connsiteY678" fmla="*/ 3908561 h 6858000"/>
              <a:gd name="connsiteX679" fmla="*/ 640967 w 7467600"/>
              <a:gd name="connsiteY679" fmla="*/ 4105601 h 6858000"/>
              <a:gd name="connsiteX680" fmla="*/ 112563 w 7467600"/>
              <a:gd name="connsiteY680" fmla="*/ 4396952 h 6858000"/>
              <a:gd name="connsiteX681" fmla="*/ 0 w 7467600"/>
              <a:gd name="connsiteY681" fmla="*/ 4466006 h 6858000"/>
              <a:gd name="connsiteX682" fmla="*/ 0 w 7467600"/>
              <a:gd name="connsiteY682" fmla="*/ 4233763 h 6858000"/>
              <a:gd name="connsiteX683" fmla="*/ 36881 w 7467600"/>
              <a:gd name="connsiteY683" fmla="*/ 4200118 h 6858000"/>
              <a:gd name="connsiteX684" fmla="*/ 910534 w 7467600"/>
              <a:gd name="connsiteY684" fmla="*/ 3629753 h 6858000"/>
              <a:gd name="connsiteX685" fmla="*/ 1578717 w 7467600"/>
              <a:gd name="connsiteY685" fmla="*/ 3575982 h 6858000"/>
              <a:gd name="connsiteX686" fmla="*/ 2338780 w 7467600"/>
              <a:gd name="connsiteY686" fmla="*/ 3033725 h 6858000"/>
              <a:gd name="connsiteX687" fmla="*/ 1807991 w 7467600"/>
              <a:gd name="connsiteY687" fmla="*/ 2807184 h 6858000"/>
              <a:gd name="connsiteX688" fmla="*/ 1416358 w 7467600"/>
              <a:gd name="connsiteY688" fmla="*/ 3112571 h 6858000"/>
              <a:gd name="connsiteX689" fmla="*/ 939066 w 7467600"/>
              <a:gd name="connsiteY689" fmla="*/ 3378798 h 6858000"/>
              <a:gd name="connsiteX690" fmla="*/ 115099 w 7467600"/>
              <a:gd name="connsiteY690" fmla="*/ 3607650 h 6858000"/>
              <a:gd name="connsiteX691" fmla="*/ 97284 w 7467600"/>
              <a:gd name="connsiteY691" fmla="*/ 3520393 h 6858000"/>
              <a:gd name="connsiteX692" fmla="*/ 922050 w 7467600"/>
              <a:gd name="connsiteY692" fmla="*/ 3074867 h 6858000"/>
              <a:gd name="connsiteX693" fmla="*/ 1405265 w 7467600"/>
              <a:gd name="connsiteY693" fmla="*/ 3016319 h 6858000"/>
              <a:gd name="connsiteX694" fmla="*/ 1407512 w 7467600"/>
              <a:gd name="connsiteY694" fmla="*/ 3018001 h 6858000"/>
              <a:gd name="connsiteX695" fmla="*/ 1726266 w 7467600"/>
              <a:gd name="connsiteY695" fmla="*/ 2777274 h 6858000"/>
              <a:gd name="connsiteX696" fmla="*/ 625390 w 7467600"/>
              <a:gd name="connsiteY696" fmla="*/ 2514541 h 6858000"/>
              <a:gd name="connsiteX697" fmla="*/ 619799 w 7467600"/>
              <a:gd name="connsiteY697" fmla="*/ 2527180 h 6858000"/>
              <a:gd name="connsiteX698" fmla="*/ 310030 w 7467600"/>
              <a:gd name="connsiteY698" fmla="*/ 2771818 h 6858000"/>
              <a:gd name="connsiteX699" fmla="*/ 173877 w 7467600"/>
              <a:gd name="connsiteY699" fmla="*/ 2937056 h 6858000"/>
              <a:gd name="connsiteX700" fmla="*/ 77889 w 7467600"/>
              <a:gd name="connsiteY700" fmla="*/ 3138440 h 6858000"/>
              <a:gd name="connsiteX701" fmla="*/ 0 w 7467600"/>
              <a:gd name="connsiteY701" fmla="*/ 3271395 h 6858000"/>
              <a:gd name="connsiteX702" fmla="*/ 0 w 7467600"/>
              <a:gd name="connsiteY702" fmla="*/ 3153002 h 6858000"/>
              <a:gd name="connsiteX703" fmla="*/ 2386 w 7467600"/>
              <a:gd name="connsiteY703" fmla="*/ 3149203 h 6858000"/>
              <a:gd name="connsiteX704" fmla="*/ 89753 w 7467600"/>
              <a:gd name="connsiteY704" fmla="*/ 2987702 h 6858000"/>
              <a:gd name="connsiteX705" fmla="*/ 76869 w 7467600"/>
              <a:gd name="connsiteY705" fmla="*/ 3005404 h 6858000"/>
              <a:gd name="connsiteX706" fmla="*/ 32049 w 7467600"/>
              <a:gd name="connsiteY706" fmla="*/ 3065814 h 6858000"/>
              <a:gd name="connsiteX707" fmla="*/ 0 w 7467600"/>
              <a:gd name="connsiteY707" fmla="*/ 3108744 h 6858000"/>
              <a:gd name="connsiteX708" fmla="*/ 0 w 7467600"/>
              <a:gd name="connsiteY708" fmla="*/ 3058059 h 6858000"/>
              <a:gd name="connsiteX709" fmla="*/ 7610 w 7467600"/>
              <a:gd name="connsiteY709" fmla="*/ 3047889 h 6858000"/>
              <a:gd name="connsiteX710" fmla="*/ 52419 w 7467600"/>
              <a:gd name="connsiteY710" fmla="*/ 2987479 h 6858000"/>
              <a:gd name="connsiteX711" fmla="*/ 59142 w 7467600"/>
              <a:gd name="connsiteY711" fmla="*/ 2978488 h 6858000"/>
              <a:gd name="connsiteX712" fmla="*/ 0 w 7467600"/>
              <a:gd name="connsiteY712" fmla="*/ 3015334 h 6858000"/>
              <a:gd name="connsiteX713" fmla="*/ 0 w 7467600"/>
              <a:gd name="connsiteY713" fmla="*/ 2914286 h 6858000"/>
              <a:gd name="connsiteX714" fmla="*/ 36383 w 7467600"/>
              <a:gd name="connsiteY714" fmla="*/ 2901128 h 6858000"/>
              <a:gd name="connsiteX715" fmla="*/ 156329 w 7467600"/>
              <a:gd name="connsiteY715" fmla="*/ 2840533 h 6858000"/>
              <a:gd name="connsiteX716" fmla="*/ 358355 w 7467600"/>
              <a:gd name="connsiteY716" fmla="*/ 2620471 h 6858000"/>
              <a:gd name="connsiteX717" fmla="*/ 510577 w 7467600"/>
              <a:gd name="connsiteY717" fmla="*/ 2501244 h 6858000"/>
              <a:gd name="connsiteX718" fmla="*/ 211967 w 7467600"/>
              <a:gd name="connsiteY718" fmla="*/ 2479171 h 6858000"/>
              <a:gd name="connsiteX719" fmla="*/ 0 w 7467600"/>
              <a:gd name="connsiteY719" fmla="*/ 2476398 h 6858000"/>
              <a:gd name="connsiteX720" fmla="*/ 0 w 7467600"/>
              <a:gd name="connsiteY720" fmla="*/ 2389189 h 6858000"/>
              <a:gd name="connsiteX721" fmla="*/ 103062 w 7467600"/>
              <a:gd name="connsiteY721" fmla="*/ 2389518 h 6858000"/>
              <a:gd name="connsiteX722" fmla="*/ 510734 w 7467600"/>
              <a:gd name="connsiteY722" fmla="*/ 2416201 h 6858000"/>
              <a:gd name="connsiteX723" fmla="*/ 279257 w 7467600"/>
              <a:gd name="connsiteY723" fmla="*/ 2092102 h 6858000"/>
              <a:gd name="connsiteX724" fmla="*/ 65265 w 7467600"/>
              <a:gd name="connsiteY724" fmla="*/ 2006049 h 6858000"/>
              <a:gd name="connsiteX725" fmla="*/ 0 w 7467600"/>
              <a:gd name="connsiteY725" fmla="*/ 1982532 h 6858000"/>
              <a:gd name="connsiteX726" fmla="*/ 0 w 7467600"/>
              <a:gd name="connsiteY726" fmla="*/ 1912789 h 6858000"/>
              <a:gd name="connsiteX727" fmla="*/ 97460 w 7467600"/>
              <a:gd name="connsiteY727" fmla="*/ 1953725 h 6858000"/>
              <a:gd name="connsiteX728" fmla="*/ 221272 w 7467600"/>
              <a:gd name="connsiteY728" fmla="*/ 1980766 h 6858000"/>
              <a:gd name="connsiteX729" fmla="*/ 116765 w 7467600"/>
              <a:gd name="connsiteY729" fmla="*/ 1911033 h 6858000"/>
              <a:gd name="connsiteX730" fmla="*/ 16405 w 7467600"/>
              <a:gd name="connsiteY730" fmla="*/ 1803412 h 6858000"/>
              <a:gd name="connsiteX731" fmla="*/ 0 w 7467600"/>
              <a:gd name="connsiteY731" fmla="*/ 1784777 h 6858000"/>
              <a:gd name="connsiteX732" fmla="*/ 0 w 7467600"/>
              <a:gd name="connsiteY732" fmla="*/ 1740082 h 6858000"/>
              <a:gd name="connsiteX733" fmla="*/ 39394 w 7467600"/>
              <a:gd name="connsiteY733" fmla="*/ 1784856 h 6858000"/>
              <a:gd name="connsiteX734" fmla="*/ 135813 w 7467600"/>
              <a:gd name="connsiteY734" fmla="*/ 1888838 h 6858000"/>
              <a:gd name="connsiteX735" fmla="*/ 242575 w 7467600"/>
              <a:gd name="connsiteY735" fmla="*/ 1958841 h 6858000"/>
              <a:gd name="connsiteX736" fmla="*/ 82197 w 7467600"/>
              <a:gd name="connsiteY736" fmla="*/ 1754826 h 6858000"/>
              <a:gd name="connsiteX737" fmla="*/ 0 w 7467600"/>
              <a:gd name="connsiteY737" fmla="*/ 1679650 h 6858000"/>
              <a:gd name="connsiteX738" fmla="*/ 0 w 7467600"/>
              <a:gd name="connsiteY738" fmla="*/ 1602463 h 6858000"/>
              <a:gd name="connsiteX739" fmla="*/ 84689 w 7467600"/>
              <a:gd name="connsiteY739" fmla="*/ 1677442 h 6858000"/>
              <a:gd name="connsiteX740" fmla="*/ 298437 w 7467600"/>
              <a:gd name="connsiteY740" fmla="*/ 1968019 h 6858000"/>
              <a:gd name="connsiteX741" fmla="*/ 227269 w 7467600"/>
              <a:gd name="connsiteY741" fmla="*/ 1114064 h 6858000"/>
              <a:gd name="connsiteX742" fmla="*/ 248003 w 7467600"/>
              <a:gd name="connsiteY742" fmla="*/ 1089613 h 6858000"/>
              <a:gd name="connsiteX743" fmla="*/ 427020 w 7467600"/>
              <a:gd name="connsiteY743" fmla="*/ 1619803 h 6858000"/>
              <a:gd name="connsiteX744" fmla="*/ 340345 w 7467600"/>
              <a:gd name="connsiteY744" fmla="*/ 2027739 h 6858000"/>
              <a:gd name="connsiteX745" fmla="*/ 360865 w 7467600"/>
              <a:gd name="connsiteY745" fmla="*/ 2044827 h 6858000"/>
              <a:gd name="connsiteX746" fmla="*/ 560414 w 7467600"/>
              <a:gd name="connsiteY746" fmla="*/ 2421457 h 6858000"/>
              <a:gd name="connsiteX747" fmla="*/ 1359703 w 7467600"/>
              <a:gd name="connsiteY747" fmla="*/ 2578554 h 6858000"/>
              <a:gd name="connsiteX748" fmla="*/ 1359422 w 7467600"/>
              <a:gd name="connsiteY748" fmla="*/ 2577994 h 6858000"/>
              <a:gd name="connsiteX749" fmla="*/ 828701 w 7467600"/>
              <a:gd name="connsiteY749" fmla="*/ 1839520 h 6858000"/>
              <a:gd name="connsiteX750" fmla="*/ 494427 w 7467600"/>
              <a:gd name="connsiteY750" fmla="*/ 1092333 h 6858000"/>
              <a:gd name="connsiteX751" fmla="*/ 506322 w 7467600"/>
              <a:gd name="connsiteY751" fmla="*/ 1020997 h 6858000"/>
              <a:gd name="connsiteX752" fmla="*/ 4570198 w 7467600"/>
              <a:gd name="connsiteY752" fmla="*/ 978081 h 6858000"/>
              <a:gd name="connsiteX753" fmla="*/ 4523691 w 7467600"/>
              <a:gd name="connsiteY753" fmla="*/ 1127776 h 6858000"/>
              <a:gd name="connsiteX754" fmla="*/ 4509875 w 7467600"/>
              <a:gd name="connsiteY754" fmla="*/ 1167552 h 6858000"/>
              <a:gd name="connsiteX755" fmla="*/ 4478168 w 7467600"/>
              <a:gd name="connsiteY755" fmla="*/ 1260735 h 6858000"/>
              <a:gd name="connsiteX756" fmla="*/ 4409309 w 7467600"/>
              <a:gd name="connsiteY756" fmla="*/ 1666996 h 6858000"/>
              <a:gd name="connsiteX757" fmla="*/ 4370031 w 7467600"/>
              <a:gd name="connsiteY757" fmla="*/ 1955666 h 6858000"/>
              <a:gd name="connsiteX758" fmla="*/ 4570198 w 7467600"/>
              <a:gd name="connsiteY758" fmla="*/ 978081 h 6858000"/>
              <a:gd name="connsiteX759" fmla="*/ 4557898 w 7467600"/>
              <a:gd name="connsiteY759" fmla="*/ 900011 h 6858000"/>
              <a:gd name="connsiteX760" fmla="*/ 4344840 w 7467600"/>
              <a:gd name="connsiteY760" fmla="*/ 1922038 h 6858000"/>
              <a:gd name="connsiteX761" fmla="*/ 4378710 w 7467600"/>
              <a:gd name="connsiteY761" fmla="*/ 1665516 h 6858000"/>
              <a:gd name="connsiteX762" fmla="*/ 4448798 w 7467600"/>
              <a:gd name="connsiteY762" fmla="*/ 1253024 h 6858000"/>
              <a:gd name="connsiteX763" fmla="*/ 4480315 w 7467600"/>
              <a:gd name="connsiteY763" fmla="*/ 1158454 h 6858000"/>
              <a:gd name="connsiteX764" fmla="*/ 4494133 w 7467600"/>
              <a:gd name="connsiteY764" fmla="*/ 1118676 h 6858000"/>
              <a:gd name="connsiteX765" fmla="*/ 4557898 w 7467600"/>
              <a:gd name="connsiteY765" fmla="*/ 900011 h 6858000"/>
              <a:gd name="connsiteX766" fmla="*/ 5870151 w 7467600"/>
              <a:gd name="connsiteY766" fmla="*/ 898890 h 6858000"/>
              <a:gd name="connsiteX767" fmla="*/ 5861335 w 7467600"/>
              <a:gd name="connsiteY767" fmla="*/ 899177 h 6858000"/>
              <a:gd name="connsiteX768" fmla="*/ 5843702 w 7467600"/>
              <a:gd name="connsiteY768" fmla="*/ 899748 h 6858000"/>
              <a:gd name="connsiteX769" fmla="*/ 5651107 w 7467600"/>
              <a:gd name="connsiteY769" fmla="*/ 920306 h 6858000"/>
              <a:gd name="connsiteX770" fmla="*/ 5459407 w 7467600"/>
              <a:gd name="connsiteY770" fmla="*/ 940975 h 6858000"/>
              <a:gd name="connsiteX771" fmla="*/ 5374846 w 7467600"/>
              <a:gd name="connsiteY771" fmla="*/ 941988 h 6858000"/>
              <a:gd name="connsiteX772" fmla="*/ 5256105 w 7467600"/>
              <a:gd name="connsiteY772" fmla="*/ 945632 h 6858000"/>
              <a:gd name="connsiteX773" fmla="*/ 5107071 w 7467600"/>
              <a:gd name="connsiteY773" fmla="*/ 969720 h 6858000"/>
              <a:gd name="connsiteX774" fmla="*/ 4998681 w 7467600"/>
              <a:gd name="connsiteY774" fmla="*/ 988771 h 6858000"/>
              <a:gd name="connsiteX775" fmla="*/ 5870151 w 7467600"/>
              <a:gd name="connsiteY775" fmla="*/ 898890 h 6858000"/>
              <a:gd name="connsiteX776" fmla="*/ 5504425 w 7467600"/>
              <a:gd name="connsiteY776" fmla="*/ 848067 h 6858000"/>
              <a:gd name="connsiteX777" fmla="*/ 4968849 w 7467600"/>
              <a:gd name="connsiteY777" fmla="*/ 962318 h 6858000"/>
              <a:gd name="connsiteX778" fmla="*/ 5104039 w 7467600"/>
              <a:gd name="connsiteY778" fmla="*/ 940634 h 6858000"/>
              <a:gd name="connsiteX779" fmla="*/ 5256311 w 7467600"/>
              <a:gd name="connsiteY779" fmla="*/ 916490 h 6858000"/>
              <a:gd name="connsiteX780" fmla="*/ 5377381 w 7467600"/>
              <a:gd name="connsiteY780" fmla="*/ 912671 h 6858000"/>
              <a:gd name="connsiteX781" fmla="*/ 5460148 w 7467600"/>
              <a:gd name="connsiteY781" fmla="*/ 911442 h 6858000"/>
              <a:gd name="connsiteX782" fmla="*/ 5648971 w 7467600"/>
              <a:gd name="connsiteY782" fmla="*/ 891331 h 6858000"/>
              <a:gd name="connsiteX783" fmla="*/ 5844807 w 7467600"/>
              <a:gd name="connsiteY783" fmla="*/ 870718 h 6858000"/>
              <a:gd name="connsiteX784" fmla="*/ 5862975 w 7467600"/>
              <a:gd name="connsiteY784" fmla="*/ 869756 h 6858000"/>
              <a:gd name="connsiteX785" fmla="*/ 5920887 w 7467600"/>
              <a:gd name="connsiteY785" fmla="*/ 865929 h 6858000"/>
              <a:gd name="connsiteX786" fmla="*/ 5504425 w 7467600"/>
              <a:gd name="connsiteY786" fmla="*/ 848067 h 6858000"/>
              <a:gd name="connsiteX787" fmla="*/ 3607114 w 7467600"/>
              <a:gd name="connsiteY787" fmla="*/ 467441 h 6858000"/>
              <a:gd name="connsiteX788" fmla="*/ 3296242 w 7467600"/>
              <a:gd name="connsiteY788" fmla="*/ 807991 h 6858000"/>
              <a:gd name="connsiteX789" fmla="*/ 3174674 w 7467600"/>
              <a:gd name="connsiteY789" fmla="*/ 919759 h 6858000"/>
              <a:gd name="connsiteX790" fmla="*/ 3042978 w 7467600"/>
              <a:gd name="connsiteY790" fmla="*/ 1054894 h 6858000"/>
              <a:gd name="connsiteX791" fmla="*/ 2968914 w 7467600"/>
              <a:gd name="connsiteY791" fmla="*/ 1133756 h 6858000"/>
              <a:gd name="connsiteX792" fmla="*/ 3103823 w 7467600"/>
              <a:gd name="connsiteY792" fmla="*/ 1026814 h 6858000"/>
              <a:gd name="connsiteX793" fmla="*/ 3607114 w 7467600"/>
              <a:gd name="connsiteY793" fmla="*/ 467441 h 6858000"/>
              <a:gd name="connsiteX794" fmla="*/ 3744487 w 7467600"/>
              <a:gd name="connsiteY794" fmla="*/ 383136 h 6858000"/>
              <a:gd name="connsiteX795" fmla="*/ 3970213 w 7467600"/>
              <a:gd name="connsiteY795" fmla="*/ 995559 h 6858000"/>
              <a:gd name="connsiteX796" fmla="*/ 3744487 w 7467600"/>
              <a:gd name="connsiteY796" fmla="*/ 383136 h 6858000"/>
              <a:gd name="connsiteX797" fmla="*/ 3624562 w 7467600"/>
              <a:gd name="connsiteY797" fmla="*/ 367041 h 6858000"/>
              <a:gd name="connsiteX798" fmla="*/ 3489712 w 7467600"/>
              <a:gd name="connsiteY798" fmla="*/ 485386 h 6858000"/>
              <a:gd name="connsiteX799" fmla="*/ 3182994 w 7467600"/>
              <a:gd name="connsiteY799" fmla="*/ 828265 h 6858000"/>
              <a:gd name="connsiteX800" fmla="*/ 2892114 w 7467600"/>
              <a:gd name="connsiteY800" fmla="*/ 1172635 h 6858000"/>
              <a:gd name="connsiteX801" fmla="*/ 3021459 w 7467600"/>
              <a:gd name="connsiteY801" fmla="*/ 1035385 h 6858000"/>
              <a:gd name="connsiteX802" fmla="*/ 3153873 w 7467600"/>
              <a:gd name="connsiteY802" fmla="*/ 898971 h 6858000"/>
              <a:gd name="connsiteX803" fmla="*/ 3276511 w 7467600"/>
              <a:gd name="connsiteY803" fmla="*/ 786423 h 6858000"/>
              <a:gd name="connsiteX804" fmla="*/ 3584154 w 7467600"/>
              <a:gd name="connsiteY804" fmla="*/ 448218 h 6858000"/>
              <a:gd name="connsiteX805" fmla="*/ 3624562 w 7467600"/>
              <a:gd name="connsiteY805" fmla="*/ 367041 h 6858000"/>
              <a:gd name="connsiteX806" fmla="*/ 3766672 w 7467600"/>
              <a:gd name="connsiteY806" fmla="*/ 359429 h 6858000"/>
              <a:gd name="connsiteX807" fmla="*/ 3996338 w 7467600"/>
              <a:gd name="connsiteY807" fmla="*/ 968237 h 6858000"/>
              <a:gd name="connsiteX808" fmla="*/ 3766672 w 7467600"/>
              <a:gd name="connsiteY808" fmla="*/ 359429 h 6858000"/>
              <a:gd name="connsiteX809" fmla="*/ 5805386 w 7467600"/>
              <a:gd name="connsiteY809" fmla="*/ 239240 h 6858000"/>
              <a:gd name="connsiteX810" fmla="*/ 5736947 w 7467600"/>
              <a:gd name="connsiteY810" fmla="*/ 261367 h 6858000"/>
              <a:gd name="connsiteX811" fmla="*/ 5427012 w 7467600"/>
              <a:gd name="connsiteY811" fmla="*/ 311272 h 6858000"/>
              <a:gd name="connsiteX812" fmla="*/ 5147818 w 7467600"/>
              <a:gd name="connsiteY812" fmla="*/ 322112 h 6858000"/>
              <a:gd name="connsiteX813" fmla="*/ 5060854 w 7467600"/>
              <a:gd name="connsiteY813" fmla="*/ 311882 h 6858000"/>
              <a:gd name="connsiteX814" fmla="*/ 4945989 w 7467600"/>
              <a:gd name="connsiteY814" fmla="*/ 300516 h 6858000"/>
              <a:gd name="connsiteX815" fmla="*/ 5410479 w 7467600"/>
              <a:gd name="connsiteY815" fmla="*/ 348434 h 6858000"/>
              <a:gd name="connsiteX816" fmla="*/ 5805386 w 7467600"/>
              <a:gd name="connsiteY816" fmla="*/ 239240 h 6858000"/>
              <a:gd name="connsiteX817" fmla="*/ 5905192 w 7467600"/>
              <a:gd name="connsiteY817" fmla="*/ 163079 h 6858000"/>
              <a:gd name="connsiteX818" fmla="*/ 5865655 w 7467600"/>
              <a:gd name="connsiteY818" fmla="*/ 171901 h 6858000"/>
              <a:gd name="connsiteX819" fmla="*/ 5259740 w 7467600"/>
              <a:gd name="connsiteY819" fmla="*/ 257013 h 6858000"/>
              <a:gd name="connsiteX820" fmla="*/ 5208466 w 7467600"/>
              <a:gd name="connsiteY820" fmla="*/ 257550 h 6858000"/>
              <a:gd name="connsiteX821" fmla="*/ 4980204 w 7467600"/>
              <a:gd name="connsiteY821" fmla="*/ 271903 h 6858000"/>
              <a:gd name="connsiteX822" fmla="*/ 5068068 w 7467600"/>
              <a:gd name="connsiteY822" fmla="*/ 282244 h 6858000"/>
              <a:gd name="connsiteX823" fmla="*/ 5153231 w 7467600"/>
              <a:gd name="connsiteY823" fmla="*/ 292240 h 6858000"/>
              <a:gd name="connsiteX824" fmla="*/ 5426491 w 7467600"/>
              <a:gd name="connsiteY824" fmla="*/ 281128 h 6858000"/>
              <a:gd name="connsiteX825" fmla="*/ 5731212 w 7467600"/>
              <a:gd name="connsiteY825" fmla="*/ 231951 h 6858000"/>
              <a:gd name="connsiteX826" fmla="*/ 5905192 w 7467600"/>
              <a:gd name="connsiteY826" fmla="*/ 163079 h 6858000"/>
              <a:gd name="connsiteX827" fmla="*/ 5944437 w 7467600"/>
              <a:gd name="connsiteY827" fmla="*/ 113829 h 6858000"/>
              <a:gd name="connsiteX828" fmla="*/ 5825032 w 7467600"/>
              <a:gd name="connsiteY828" fmla="*/ 146405 h 6858000"/>
              <a:gd name="connsiteX829" fmla="*/ 4955599 w 7467600"/>
              <a:gd name="connsiteY829" fmla="*/ 247008 h 6858000"/>
              <a:gd name="connsiteX830" fmla="*/ 5210104 w 7467600"/>
              <a:gd name="connsiteY830" fmla="*/ 228123 h 6858000"/>
              <a:gd name="connsiteX831" fmla="*/ 5261015 w 7467600"/>
              <a:gd name="connsiteY831" fmla="*/ 227087 h 6858000"/>
              <a:gd name="connsiteX832" fmla="*/ 5861181 w 7467600"/>
              <a:gd name="connsiteY832" fmla="*/ 143093 h 6858000"/>
              <a:gd name="connsiteX833" fmla="*/ 5961252 w 7467600"/>
              <a:gd name="connsiteY833" fmla="*/ 114820 h 6858000"/>
              <a:gd name="connsiteX834" fmla="*/ 5944437 w 7467600"/>
              <a:gd name="connsiteY834" fmla="*/ 113829 h 6858000"/>
              <a:gd name="connsiteX835" fmla="*/ 3882765 w 7467600"/>
              <a:gd name="connsiteY835" fmla="*/ 0 h 6858000"/>
              <a:gd name="connsiteX836" fmla="*/ 3995099 w 7467600"/>
              <a:gd name="connsiteY836" fmla="*/ 0 h 6858000"/>
              <a:gd name="connsiteX837" fmla="*/ 4163818 w 7467600"/>
              <a:gd name="connsiteY837" fmla="*/ 234104 h 6858000"/>
              <a:gd name="connsiteX838" fmla="*/ 4172099 w 7467600"/>
              <a:gd name="connsiteY838" fmla="*/ 234207 h 6858000"/>
              <a:gd name="connsiteX839" fmla="*/ 4784282 w 7467600"/>
              <a:gd name="connsiteY839" fmla="*/ 276561 h 6858000"/>
              <a:gd name="connsiteX840" fmla="*/ 4801687 w 7467600"/>
              <a:gd name="connsiteY840" fmla="*/ 267764 h 6858000"/>
              <a:gd name="connsiteX841" fmla="*/ 6082788 w 7467600"/>
              <a:gd name="connsiteY841" fmla="*/ 64119 h 6858000"/>
              <a:gd name="connsiteX842" fmla="*/ 6099442 w 7467600"/>
              <a:gd name="connsiteY842" fmla="*/ 82568 h 6858000"/>
              <a:gd name="connsiteX843" fmla="*/ 4804137 w 7467600"/>
              <a:gd name="connsiteY843" fmla="*/ 320931 h 6858000"/>
              <a:gd name="connsiteX844" fmla="*/ 4227047 w 7467600"/>
              <a:gd name="connsiteY844" fmla="*/ 313415 h 6858000"/>
              <a:gd name="connsiteX845" fmla="*/ 4346041 w 7467600"/>
              <a:gd name="connsiteY845" fmla="*/ 456086 h 6858000"/>
              <a:gd name="connsiteX846" fmla="*/ 4870967 w 7467600"/>
              <a:gd name="connsiteY846" fmla="*/ 963061 h 6858000"/>
              <a:gd name="connsiteX847" fmla="*/ 4889647 w 7467600"/>
              <a:gd name="connsiteY847" fmla="*/ 957147 h 6858000"/>
              <a:gd name="connsiteX848" fmla="*/ 5422504 w 7467600"/>
              <a:gd name="connsiteY848" fmla="*/ 805191 h 6858000"/>
              <a:gd name="connsiteX849" fmla="*/ 6087656 w 7467600"/>
              <a:gd name="connsiteY849" fmla="*/ 826703 h 6858000"/>
              <a:gd name="connsiteX850" fmla="*/ 6058717 w 7467600"/>
              <a:gd name="connsiteY850" fmla="*/ 865992 h 6858000"/>
              <a:gd name="connsiteX851" fmla="*/ 4974153 w 7467600"/>
              <a:gd name="connsiteY851" fmla="*/ 1045456 h 6858000"/>
              <a:gd name="connsiteX852" fmla="*/ 5627835 w 7467600"/>
              <a:gd name="connsiteY852" fmla="*/ 1472077 h 6858000"/>
              <a:gd name="connsiteX853" fmla="*/ 5629817 w 7467600"/>
              <a:gd name="connsiteY853" fmla="*/ 1471412 h 6858000"/>
              <a:gd name="connsiteX854" fmla="*/ 5634124 w 7467600"/>
              <a:gd name="connsiteY854" fmla="*/ 1470572 h 6858000"/>
              <a:gd name="connsiteX855" fmla="*/ 5755832 w 7467600"/>
              <a:gd name="connsiteY855" fmla="*/ 1383886 h 6858000"/>
              <a:gd name="connsiteX856" fmla="*/ 6014186 w 7467600"/>
              <a:gd name="connsiteY856" fmla="*/ 1279799 h 6858000"/>
              <a:gd name="connsiteX857" fmla="*/ 6901619 w 7467600"/>
              <a:gd name="connsiteY857" fmla="*/ 1047874 h 6858000"/>
              <a:gd name="connsiteX858" fmla="*/ 6931566 w 7467600"/>
              <a:gd name="connsiteY858" fmla="*/ 1062034 h 6858000"/>
              <a:gd name="connsiteX859" fmla="*/ 5790982 w 7467600"/>
              <a:gd name="connsiteY859" fmla="*/ 1561380 h 6858000"/>
              <a:gd name="connsiteX860" fmla="*/ 6188971 w 7467600"/>
              <a:gd name="connsiteY860" fmla="*/ 1755168 h 6858000"/>
              <a:gd name="connsiteX861" fmla="*/ 6202446 w 7467600"/>
              <a:gd name="connsiteY861" fmla="*/ 1752268 h 6858000"/>
              <a:gd name="connsiteX862" fmla="*/ 7179560 w 7467600"/>
              <a:gd name="connsiteY862" fmla="*/ 1467551 h 6858000"/>
              <a:gd name="connsiteX863" fmla="*/ 7158730 w 7467600"/>
              <a:gd name="connsiteY863" fmla="*/ 1507835 h 6858000"/>
              <a:gd name="connsiteX864" fmla="*/ 6326959 w 7467600"/>
              <a:gd name="connsiteY864" fmla="*/ 1817686 h 6858000"/>
              <a:gd name="connsiteX865" fmla="*/ 6537433 w 7467600"/>
              <a:gd name="connsiteY865" fmla="*/ 1907790 h 6858000"/>
              <a:gd name="connsiteX866" fmla="*/ 6550221 w 7467600"/>
              <a:gd name="connsiteY866" fmla="*/ 1910729 h 6858000"/>
              <a:gd name="connsiteX867" fmla="*/ 6964438 w 7467600"/>
              <a:gd name="connsiteY867" fmla="*/ 2209505 h 6858000"/>
              <a:gd name="connsiteX868" fmla="*/ 7367862 w 7467600"/>
              <a:gd name="connsiteY868" fmla="*/ 2806833 h 6858000"/>
              <a:gd name="connsiteX869" fmla="*/ 7364329 w 7467600"/>
              <a:gd name="connsiteY869" fmla="*/ 2826907 h 6858000"/>
              <a:gd name="connsiteX870" fmla="*/ 7290545 w 7467600"/>
              <a:gd name="connsiteY870" fmla="*/ 2850663 h 6858000"/>
              <a:gd name="connsiteX871" fmla="*/ 6472036 w 7467600"/>
              <a:gd name="connsiteY871" fmla="*/ 1959003 h 6858000"/>
              <a:gd name="connsiteX872" fmla="*/ 5792897 w 7467600"/>
              <a:gd name="connsiteY872" fmla="*/ 1647747 h 6858000"/>
              <a:gd name="connsiteX873" fmla="*/ 5842751 w 7467600"/>
              <a:gd name="connsiteY873" fmla="*/ 1816112 h 6858000"/>
              <a:gd name="connsiteX874" fmla="*/ 5847424 w 7467600"/>
              <a:gd name="connsiteY874" fmla="*/ 1815776 h 6858000"/>
              <a:gd name="connsiteX875" fmla="*/ 6399821 w 7467600"/>
              <a:gd name="connsiteY875" fmla="*/ 2344799 h 6858000"/>
              <a:gd name="connsiteX876" fmla="*/ 6323232 w 7467600"/>
              <a:gd name="connsiteY876" fmla="*/ 2389634 h 6858000"/>
              <a:gd name="connsiteX877" fmla="*/ 5942958 w 7467600"/>
              <a:gd name="connsiteY877" fmla="*/ 2077708 h 6858000"/>
              <a:gd name="connsiteX878" fmla="*/ 5921559 w 7467600"/>
              <a:gd name="connsiteY878" fmla="*/ 2378596 h 6858000"/>
              <a:gd name="connsiteX879" fmla="*/ 5817651 w 7467600"/>
              <a:gd name="connsiteY879" fmla="*/ 3023919 h 6858000"/>
              <a:gd name="connsiteX880" fmla="*/ 5729634 w 7467600"/>
              <a:gd name="connsiteY880" fmla="*/ 3051849 h 6858000"/>
              <a:gd name="connsiteX881" fmla="*/ 5611018 w 7467600"/>
              <a:gd name="connsiteY881" fmla="*/ 2316769 h 6858000"/>
              <a:gd name="connsiteX882" fmla="*/ 5687608 w 7467600"/>
              <a:gd name="connsiteY882" fmla="*/ 2039972 h 6858000"/>
              <a:gd name="connsiteX883" fmla="*/ 5657554 w 7467600"/>
              <a:gd name="connsiteY883" fmla="*/ 1576445 h 6858000"/>
              <a:gd name="connsiteX884" fmla="*/ 5150475 w 7467600"/>
              <a:gd name="connsiteY884" fmla="*/ 1274012 h 6858000"/>
              <a:gd name="connsiteX885" fmla="*/ 5349142 w 7467600"/>
              <a:gd name="connsiteY885" fmla="*/ 2204405 h 6858000"/>
              <a:gd name="connsiteX886" fmla="*/ 5262214 w 7467600"/>
              <a:gd name="connsiteY886" fmla="*/ 2233836 h 6858000"/>
              <a:gd name="connsiteX887" fmla="*/ 4981539 w 7467600"/>
              <a:gd name="connsiteY887" fmla="*/ 1542201 h 6858000"/>
              <a:gd name="connsiteX888" fmla="*/ 4958461 w 7467600"/>
              <a:gd name="connsiteY888" fmla="*/ 1136957 h 6858000"/>
              <a:gd name="connsiteX889" fmla="*/ 4655015 w 7467600"/>
              <a:gd name="connsiteY889" fmla="*/ 891426 h 6858000"/>
              <a:gd name="connsiteX890" fmla="*/ 4348002 w 7467600"/>
              <a:gd name="connsiteY890" fmla="*/ 2205895 h 6858000"/>
              <a:gd name="connsiteX891" fmla="*/ 4262250 w 7467600"/>
              <a:gd name="connsiteY891" fmla="*/ 2219972 h 6858000"/>
              <a:gd name="connsiteX892" fmla="*/ 4550611 w 7467600"/>
              <a:gd name="connsiteY892" fmla="*/ 817540 h 6858000"/>
              <a:gd name="connsiteX893" fmla="*/ 4564418 w 7467600"/>
              <a:gd name="connsiteY893" fmla="*/ 808293 h 6858000"/>
              <a:gd name="connsiteX894" fmla="*/ 4266388 w 7467600"/>
              <a:gd name="connsiteY894" fmla="*/ 500083 h 6858000"/>
              <a:gd name="connsiteX895" fmla="*/ 4032842 w 7467600"/>
              <a:gd name="connsiteY895" fmla="*/ 211809 h 6858000"/>
              <a:gd name="connsiteX896" fmla="*/ 3882765 w 7467600"/>
              <a:gd name="connsiteY896" fmla="*/ 0 h 6858000"/>
              <a:gd name="connsiteX897" fmla="*/ 3721337 w 7467600"/>
              <a:gd name="connsiteY897" fmla="*/ 0 h 6858000"/>
              <a:gd name="connsiteX898" fmla="*/ 3797544 w 7467600"/>
              <a:gd name="connsiteY898" fmla="*/ 0 h 6858000"/>
              <a:gd name="connsiteX899" fmla="*/ 3775734 w 7467600"/>
              <a:gd name="connsiteY899" fmla="*/ 95131 h 6858000"/>
              <a:gd name="connsiteX900" fmla="*/ 3724807 w 7467600"/>
              <a:gd name="connsiteY900" fmla="*/ 272257 h 6858000"/>
              <a:gd name="connsiteX901" fmla="*/ 3726844 w 7467600"/>
              <a:gd name="connsiteY901" fmla="*/ 282988 h 6858000"/>
              <a:gd name="connsiteX902" fmla="*/ 3742664 w 7467600"/>
              <a:gd name="connsiteY902" fmla="*/ 279918 h 6858000"/>
              <a:gd name="connsiteX903" fmla="*/ 4103910 w 7467600"/>
              <a:gd name="connsiteY903" fmla="*/ 1161917 h 6858000"/>
              <a:gd name="connsiteX904" fmla="*/ 4020269 w 7467600"/>
              <a:gd name="connsiteY904" fmla="*/ 1200406 h 6858000"/>
              <a:gd name="connsiteX905" fmla="*/ 3674882 w 7467600"/>
              <a:gd name="connsiteY905" fmla="*/ 488524 h 6858000"/>
              <a:gd name="connsiteX906" fmla="*/ 3132682 w 7467600"/>
              <a:gd name="connsiteY906" fmla="*/ 1072284 h 6858000"/>
              <a:gd name="connsiteX907" fmla="*/ 2716346 w 7467600"/>
              <a:gd name="connsiteY907" fmla="*/ 1276376 h 6858000"/>
              <a:gd name="connsiteX908" fmla="*/ 2716772 w 7467600"/>
              <a:gd name="connsiteY908" fmla="*/ 1255462 h 6858000"/>
              <a:gd name="connsiteX909" fmla="*/ 3471096 w 7467600"/>
              <a:gd name="connsiteY909" fmla="*/ 437072 h 6858000"/>
              <a:gd name="connsiteX910" fmla="*/ 3639057 w 7467600"/>
              <a:gd name="connsiteY910" fmla="*/ 286334 h 6858000"/>
              <a:gd name="connsiteX911" fmla="*/ 3640309 w 7467600"/>
              <a:gd name="connsiteY911" fmla="*/ 284664 h 6858000"/>
              <a:gd name="connsiteX912" fmla="*/ 3646022 w 7467600"/>
              <a:gd name="connsiteY912" fmla="*/ 276711 h 6858000"/>
              <a:gd name="connsiteX913" fmla="*/ 3707943 w 7467600"/>
              <a:gd name="connsiteY913" fmla="*/ 65958 h 6858000"/>
              <a:gd name="connsiteX914" fmla="*/ 3721337 w 7467600"/>
              <a:gd name="connsiteY914" fmla="*/ 0 h 6858000"/>
              <a:gd name="connsiteX915" fmla="*/ 2867960 w 7467600"/>
              <a:gd name="connsiteY915" fmla="*/ 0 h 6858000"/>
              <a:gd name="connsiteX916" fmla="*/ 2926351 w 7467600"/>
              <a:gd name="connsiteY916" fmla="*/ 0 h 6858000"/>
              <a:gd name="connsiteX917" fmla="*/ 2902823 w 7467600"/>
              <a:gd name="connsiteY917" fmla="*/ 262929 h 6858000"/>
              <a:gd name="connsiteX918" fmla="*/ 2940663 w 7467600"/>
              <a:gd name="connsiteY918" fmla="*/ 140884 h 6858000"/>
              <a:gd name="connsiteX919" fmla="*/ 2947039 w 7467600"/>
              <a:gd name="connsiteY919" fmla="*/ 122524 h 6858000"/>
              <a:gd name="connsiteX920" fmla="*/ 2984316 w 7467600"/>
              <a:gd name="connsiteY920" fmla="*/ 0 h 6858000"/>
              <a:gd name="connsiteX921" fmla="*/ 3016114 w 7467600"/>
              <a:gd name="connsiteY921" fmla="*/ 0 h 6858000"/>
              <a:gd name="connsiteX922" fmla="*/ 2979949 w 7467600"/>
              <a:gd name="connsiteY922" fmla="*/ 119274 h 6858000"/>
              <a:gd name="connsiteX923" fmla="*/ 3023879 w 7467600"/>
              <a:gd name="connsiteY923" fmla="*/ 0 h 6858000"/>
              <a:gd name="connsiteX924" fmla="*/ 3105400 w 7467600"/>
              <a:gd name="connsiteY924" fmla="*/ 0 h 6858000"/>
              <a:gd name="connsiteX925" fmla="*/ 3094669 w 7467600"/>
              <a:gd name="connsiteY925" fmla="*/ 30308 h 6858000"/>
              <a:gd name="connsiteX926" fmla="*/ 2901945 w 7467600"/>
              <a:gd name="connsiteY926" fmla="*/ 466538 h 6858000"/>
              <a:gd name="connsiteX927" fmla="*/ 2815209 w 7467600"/>
              <a:gd name="connsiteY927" fmla="*/ 497361 h 6858000"/>
              <a:gd name="connsiteX928" fmla="*/ 2844845 w 7467600"/>
              <a:gd name="connsiteY928" fmla="*/ 127638 h 6858000"/>
              <a:gd name="connsiteX929" fmla="*/ 2867960 w 7467600"/>
              <a:gd name="connsiteY929" fmla="*/ 0 h 6858000"/>
              <a:gd name="connsiteX930" fmla="*/ 1057230 w 7467600"/>
              <a:gd name="connsiteY930" fmla="*/ 0 h 6858000"/>
              <a:gd name="connsiteX931" fmla="*/ 1111003 w 7467600"/>
              <a:gd name="connsiteY931" fmla="*/ 0 h 6858000"/>
              <a:gd name="connsiteX932" fmla="*/ 1125553 w 7467600"/>
              <a:gd name="connsiteY932" fmla="*/ 52588 h 6858000"/>
              <a:gd name="connsiteX933" fmla="*/ 1304276 w 7467600"/>
              <a:gd name="connsiteY933" fmla="*/ 476275 h 6858000"/>
              <a:gd name="connsiteX934" fmla="*/ 1492066 w 7467600"/>
              <a:gd name="connsiteY934" fmla="*/ 886333 h 6858000"/>
              <a:gd name="connsiteX935" fmla="*/ 1423698 w 7467600"/>
              <a:gd name="connsiteY935" fmla="*/ 710817 h 6858000"/>
              <a:gd name="connsiteX936" fmla="*/ 1357609 w 7467600"/>
              <a:gd name="connsiteY936" fmla="*/ 532892 h 6858000"/>
              <a:gd name="connsiteX937" fmla="*/ 1309550 w 7467600"/>
              <a:gd name="connsiteY937" fmla="*/ 374031 h 6858000"/>
              <a:gd name="connsiteX938" fmla="*/ 1193673 w 7467600"/>
              <a:gd name="connsiteY938" fmla="*/ 49533 h 6858000"/>
              <a:gd name="connsiteX939" fmla="*/ 1164391 w 7467600"/>
              <a:gd name="connsiteY939" fmla="*/ 0 h 6858000"/>
              <a:gd name="connsiteX940" fmla="*/ 1200666 w 7467600"/>
              <a:gd name="connsiteY940" fmla="*/ 0 h 6858000"/>
              <a:gd name="connsiteX941" fmla="*/ 1223408 w 7467600"/>
              <a:gd name="connsiteY941" fmla="*/ 38996 h 6858000"/>
              <a:gd name="connsiteX942" fmla="*/ 1339635 w 7467600"/>
              <a:gd name="connsiteY942" fmla="*/ 365517 h 6858000"/>
              <a:gd name="connsiteX943" fmla="*/ 1387469 w 7467600"/>
              <a:gd name="connsiteY943" fmla="*/ 523079 h 6858000"/>
              <a:gd name="connsiteX944" fmla="*/ 1452685 w 7467600"/>
              <a:gd name="connsiteY944" fmla="*/ 699806 h 6858000"/>
              <a:gd name="connsiteX945" fmla="*/ 1492092 w 7467600"/>
              <a:gd name="connsiteY945" fmla="*/ 800424 h 6858000"/>
              <a:gd name="connsiteX946" fmla="*/ 1455302 w 7467600"/>
              <a:gd name="connsiteY946" fmla="*/ 632913 h 6858000"/>
              <a:gd name="connsiteX947" fmla="*/ 1222336 w 7467600"/>
              <a:gd name="connsiteY947" fmla="*/ 9480 h 6858000"/>
              <a:gd name="connsiteX948" fmla="*/ 1214634 w 7467600"/>
              <a:gd name="connsiteY948" fmla="*/ 0 h 6858000"/>
              <a:gd name="connsiteX949" fmla="*/ 1289827 w 7467600"/>
              <a:gd name="connsiteY949" fmla="*/ 0 h 6858000"/>
              <a:gd name="connsiteX950" fmla="*/ 1321076 w 7467600"/>
              <a:gd name="connsiteY950" fmla="*/ 59722 h 6858000"/>
              <a:gd name="connsiteX951" fmla="*/ 1512579 w 7467600"/>
              <a:gd name="connsiteY951" fmla="*/ 626441 h 6858000"/>
              <a:gd name="connsiteX952" fmla="*/ 1506076 w 7467600"/>
              <a:gd name="connsiteY952" fmla="*/ 1089289 h 6858000"/>
              <a:gd name="connsiteX953" fmla="*/ 1486346 w 7467600"/>
              <a:gd name="connsiteY953" fmla="*/ 1079919 h 6858000"/>
              <a:gd name="connsiteX954" fmla="*/ 1070511 w 7467600"/>
              <a:gd name="connsiteY954" fmla="*/ 48609 h 6858000"/>
              <a:gd name="connsiteX955" fmla="*/ 1057230 w 7467600"/>
              <a:gd name="connsiteY955" fmla="*/ 0 h 6858000"/>
              <a:gd name="connsiteX956" fmla="*/ 43151 w 7467600"/>
              <a:gd name="connsiteY956" fmla="*/ 0 h 6858000"/>
              <a:gd name="connsiteX957" fmla="*/ 95283 w 7467600"/>
              <a:gd name="connsiteY957" fmla="*/ 0 h 6858000"/>
              <a:gd name="connsiteX958" fmla="*/ 300708 w 7467600"/>
              <a:gd name="connsiteY958" fmla="*/ 154571 h 6858000"/>
              <a:gd name="connsiteX959" fmla="*/ 530414 w 7467600"/>
              <a:gd name="connsiteY959" fmla="*/ 354673 h 6858000"/>
              <a:gd name="connsiteX960" fmla="*/ 333785 w 7467600"/>
              <a:gd name="connsiteY960" fmla="*/ 161564 h 6858000"/>
              <a:gd name="connsiteX961" fmla="*/ 147005 w 7467600"/>
              <a:gd name="connsiteY961" fmla="*/ 0 h 6858000"/>
              <a:gd name="connsiteX962" fmla="*/ 272509 w 7467600"/>
              <a:gd name="connsiteY962" fmla="*/ 0 h 6858000"/>
              <a:gd name="connsiteX963" fmla="*/ 326276 w 7467600"/>
              <a:gd name="connsiteY963" fmla="*/ 45847 h 6858000"/>
              <a:gd name="connsiteX964" fmla="*/ 823759 w 7467600"/>
              <a:gd name="connsiteY964" fmla="*/ 574145 h 6858000"/>
              <a:gd name="connsiteX965" fmla="*/ 811254 w 7467600"/>
              <a:gd name="connsiteY965" fmla="*/ 665546 h 6858000"/>
              <a:gd name="connsiteX966" fmla="*/ 154042 w 7467600"/>
              <a:gd name="connsiteY966" fmla="*/ 261522 h 6858000"/>
              <a:gd name="connsiteX967" fmla="*/ 13550 w 7467600"/>
              <a:gd name="connsiteY967" fmla="*/ 158423 h 6858000"/>
              <a:gd name="connsiteX968" fmla="*/ 0 w 7467600"/>
              <a:gd name="connsiteY968" fmla="*/ 146618 h 6858000"/>
              <a:gd name="connsiteX969" fmla="*/ 0 w 7467600"/>
              <a:gd name="connsiteY969" fmla="*/ 59161 h 6858000"/>
              <a:gd name="connsiteX970" fmla="*/ 45427 w 7467600"/>
              <a:gd name="connsiteY970" fmla="*/ 101078 h 6858000"/>
              <a:gd name="connsiteX971" fmla="*/ 630103 w 7467600"/>
              <a:gd name="connsiteY971" fmla="*/ 485885 h 6858000"/>
              <a:gd name="connsiteX972" fmla="*/ 532040 w 7467600"/>
              <a:gd name="connsiteY972" fmla="*/ 399359 h 6858000"/>
              <a:gd name="connsiteX973" fmla="*/ 517618 w 7467600"/>
              <a:gd name="connsiteY973" fmla="*/ 385726 h 6858000"/>
              <a:gd name="connsiteX974" fmla="*/ 285074 w 7467600"/>
              <a:gd name="connsiteY974" fmla="*/ 182755 h 6858000"/>
              <a:gd name="connsiteX975" fmla="*/ 43151 w 7467600"/>
              <a:gd name="connsiteY97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1456157 w 7467600"/>
              <a:gd name="connsiteY96" fmla="*/ 5371404 h 6858000"/>
              <a:gd name="connsiteX97" fmla="*/ 1244432 w 7467600"/>
              <a:gd name="connsiteY97" fmla="*/ 5385601 h 6858000"/>
              <a:gd name="connsiteX98" fmla="*/ 973990 w 7467600"/>
              <a:gd name="connsiteY98" fmla="*/ 5424940 h 6858000"/>
              <a:gd name="connsiteX99" fmla="*/ 1103809 w 7467600"/>
              <a:gd name="connsiteY99" fmla="*/ 5433720 h 6858000"/>
              <a:gd name="connsiteX100" fmla="*/ 1123454 w 7467600"/>
              <a:gd name="connsiteY100" fmla="*/ 5435727 h 6858000"/>
              <a:gd name="connsiteX101" fmla="*/ 1737017 w 7467600"/>
              <a:gd name="connsiteY101" fmla="*/ 5452183 h 6858000"/>
              <a:gd name="connsiteX102" fmla="*/ 1824397 w 7467600"/>
              <a:gd name="connsiteY102" fmla="*/ 5447757 h 6858000"/>
              <a:gd name="connsiteX103" fmla="*/ 2070059 w 7467600"/>
              <a:gd name="connsiteY103" fmla="*/ 5441660 h 6858000"/>
              <a:gd name="connsiteX104" fmla="*/ 1456157 w 7467600"/>
              <a:gd name="connsiteY104" fmla="*/ 5371404 h 6858000"/>
              <a:gd name="connsiteX105" fmla="*/ 4988186 w 7467600"/>
              <a:gd name="connsiteY105" fmla="*/ 5216467 h 6858000"/>
              <a:gd name="connsiteX106" fmla="*/ 4777334 w 7467600"/>
              <a:gd name="connsiteY106" fmla="*/ 5406072 h 6858000"/>
              <a:gd name="connsiteX107" fmla="*/ 4718341 w 7467600"/>
              <a:gd name="connsiteY107" fmla="*/ 5468043 h 6858000"/>
              <a:gd name="connsiteX108" fmla="*/ 4604655 w 7467600"/>
              <a:gd name="connsiteY108" fmla="*/ 5583434 h 6858000"/>
              <a:gd name="connsiteX109" fmla="*/ 4565074 w 7467600"/>
              <a:gd name="connsiteY109" fmla="*/ 5618550 h 6858000"/>
              <a:gd name="connsiteX110" fmla="*/ 4988186 w 7467600"/>
              <a:gd name="connsiteY110" fmla="*/ 5216467 h 6858000"/>
              <a:gd name="connsiteX111" fmla="*/ 4978032 w 7467600"/>
              <a:gd name="connsiteY111" fmla="*/ 5183809 h 6858000"/>
              <a:gd name="connsiteX112" fmla="*/ 4463413 w 7467600"/>
              <a:gd name="connsiteY112" fmla="*/ 5615162 h 6858000"/>
              <a:gd name="connsiteX113" fmla="*/ 4358134 w 7467600"/>
              <a:gd name="connsiteY113" fmla="*/ 5742791 h 6858000"/>
              <a:gd name="connsiteX114" fmla="*/ 4376219 w 7467600"/>
              <a:gd name="connsiteY114" fmla="*/ 5729027 h 6858000"/>
              <a:gd name="connsiteX115" fmla="*/ 4582340 w 7467600"/>
              <a:gd name="connsiteY115" fmla="*/ 5561037 h 6858000"/>
              <a:gd name="connsiteX116" fmla="*/ 4694684 w 7467600"/>
              <a:gd name="connsiteY116" fmla="*/ 5447098 h 6858000"/>
              <a:gd name="connsiteX117" fmla="*/ 4754123 w 7467600"/>
              <a:gd name="connsiteY117" fmla="*/ 5384643 h 6858000"/>
              <a:gd name="connsiteX118" fmla="*/ 4978032 w 7467600"/>
              <a:gd name="connsiteY118" fmla="*/ 5183809 h 6858000"/>
              <a:gd name="connsiteX119" fmla="*/ 1903353 w 7467600"/>
              <a:gd name="connsiteY119" fmla="*/ 5044827 h 6858000"/>
              <a:gd name="connsiteX120" fmla="*/ 1936931 w 7467600"/>
              <a:gd name="connsiteY120" fmla="*/ 5093954 h 6858000"/>
              <a:gd name="connsiteX121" fmla="*/ 2195868 w 7467600"/>
              <a:gd name="connsiteY121" fmla="*/ 5396574 h 6858000"/>
              <a:gd name="connsiteX122" fmla="*/ 2088852 w 7467600"/>
              <a:gd name="connsiteY122" fmla="*/ 5166123 h 6858000"/>
              <a:gd name="connsiteX123" fmla="*/ 1958241 w 7467600"/>
              <a:gd name="connsiteY123" fmla="*/ 5067955 h 6858000"/>
              <a:gd name="connsiteX124" fmla="*/ 1903353 w 7467600"/>
              <a:gd name="connsiteY124" fmla="*/ 5044827 h 6858000"/>
              <a:gd name="connsiteX125" fmla="*/ 1979378 w 7467600"/>
              <a:gd name="connsiteY125" fmla="*/ 4769504 h 6858000"/>
              <a:gd name="connsiteX126" fmla="*/ 2882120 w 7467600"/>
              <a:gd name="connsiteY126" fmla="*/ 5064547 h 6858000"/>
              <a:gd name="connsiteX127" fmla="*/ 2793103 w 7467600"/>
              <a:gd name="connsiteY127" fmla="*/ 5039699 h 6858000"/>
              <a:gd name="connsiteX128" fmla="*/ 2770041 w 7467600"/>
              <a:gd name="connsiteY128" fmla="*/ 5033634 h 6858000"/>
              <a:gd name="connsiteX129" fmla="*/ 1979378 w 7467600"/>
              <a:gd name="connsiteY129" fmla="*/ 4769504 h 6858000"/>
              <a:gd name="connsiteX130" fmla="*/ 1927410 w 7467600"/>
              <a:gd name="connsiteY130" fmla="*/ 4716164 h 6858000"/>
              <a:gd name="connsiteX131" fmla="*/ 1959587 w 7467600"/>
              <a:gd name="connsiteY131" fmla="*/ 4728849 h 6858000"/>
              <a:gd name="connsiteX132" fmla="*/ 2777707 w 7467600"/>
              <a:gd name="connsiteY132" fmla="*/ 5003991 h 6858000"/>
              <a:gd name="connsiteX133" fmla="*/ 2800768 w 7467600"/>
              <a:gd name="connsiteY133" fmla="*/ 5010056 h 6858000"/>
              <a:gd name="connsiteX134" fmla="*/ 2879408 w 7467600"/>
              <a:gd name="connsiteY134" fmla="*/ 5031590 h 6858000"/>
              <a:gd name="connsiteX135" fmla="*/ 2862295 w 7467600"/>
              <a:gd name="connsiteY135" fmla="*/ 5022958 h 6858000"/>
              <a:gd name="connsiteX136" fmla="*/ 2813343 w 7467600"/>
              <a:gd name="connsiteY136" fmla="*/ 4998369 h 6858000"/>
              <a:gd name="connsiteX137" fmla="*/ 2646245 w 7467600"/>
              <a:gd name="connsiteY137" fmla="*/ 4930999 h 6858000"/>
              <a:gd name="connsiteX138" fmla="*/ 1999243 w 7467600"/>
              <a:gd name="connsiteY138" fmla="*/ 4730524 h 6858000"/>
              <a:gd name="connsiteX139" fmla="*/ 1979527 w 7467600"/>
              <a:gd name="connsiteY139" fmla="*/ 4726651 h 6858000"/>
              <a:gd name="connsiteX140" fmla="*/ 1927410 w 7467600"/>
              <a:gd name="connsiteY140" fmla="*/ 4716164 h 6858000"/>
              <a:gd name="connsiteX141" fmla="*/ 1997014 w 7467600"/>
              <a:gd name="connsiteY141" fmla="*/ 4698007 h 6858000"/>
              <a:gd name="connsiteX142" fmla="*/ 2005458 w 7467600"/>
              <a:gd name="connsiteY142" fmla="*/ 4699540 h 6858000"/>
              <a:gd name="connsiteX143" fmla="*/ 2657186 w 7467600"/>
              <a:gd name="connsiteY143" fmla="*/ 4901687 h 6858000"/>
              <a:gd name="connsiteX144" fmla="*/ 2826662 w 7467600"/>
              <a:gd name="connsiteY144" fmla="*/ 4970362 h 6858000"/>
              <a:gd name="connsiteX145" fmla="*/ 2876100 w 7467600"/>
              <a:gd name="connsiteY145" fmla="*/ 4995397 h 6858000"/>
              <a:gd name="connsiteX146" fmla="*/ 3042600 w 7467600"/>
              <a:gd name="connsiteY146" fmla="*/ 5059532 h 6858000"/>
              <a:gd name="connsiteX147" fmla="*/ 1997014 w 7467600"/>
              <a:gd name="connsiteY147" fmla="*/ 4698007 h 6858000"/>
              <a:gd name="connsiteX148" fmla="*/ 2305292 w 7467600"/>
              <a:gd name="connsiteY148" fmla="*/ 4219492 h 6858000"/>
              <a:gd name="connsiteX149" fmla="*/ 3360922 w 7467600"/>
              <a:gd name="connsiteY149" fmla="*/ 4529373 h 6858000"/>
              <a:gd name="connsiteX150" fmla="*/ 3492420 w 7467600"/>
              <a:gd name="connsiteY150" fmla="*/ 4510145 h 6858000"/>
              <a:gd name="connsiteX151" fmla="*/ 3364086 w 7467600"/>
              <a:gd name="connsiteY151" fmla="*/ 4480340 h 6858000"/>
              <a:gd name="connsiteX152" fmla="*/ 3225818 w 7467600"/>
              <a:gd name="connsiteY152" fmla="*/ 4411822 h 6858000"/>
              <a:gd name="connsiteX153" fmla="*/ 3129696 w 7467600"/>
              <a:gd name="connsiteY153" fmla="*/ 4360704 h 6858000"/>
              <a:gd name="connsiteX154" fmla="*/ 2814545 w 7467600"/>
              <a:gd name="connsiteY154" fmla="*/ 4282955 h 6858000"/>
              <a:gd name="connsiteX155" fmla="*/ 2305292 w 7467600"/>
              <a:gd name="connsiteY155" fmla="*/ 4219492 h 6858000"/>
              <a:gd name="connsiteX156" fmla="*/ 2626982 w 7467600"/>
              <a:gd name="connsiteY156" fmla="*/ 4206450 h 6858000"/>
              <a:gd name="connsiteX157" fmla="*/ 2490617 w 7467600"/>
              <a:gd name="connsiteY157" fmla="*/ 4206951 h 6858000"/>
              <a:gd name="connsiteX158" fmla="*/ 2819869 w 7467600"/>
              <a:gd name="connsiteY158" fmla="*/ 4252936 h 6858000"/>
              <a:gd name="connsiteX159" fmla="*/ 3143018 w 7467600"/>
              <a:gd name="connsiteY159" fmla="*/ 4332698 h 6858000"/>
              <a:gd name="connsiteX160" fmla="*/ 3241520 w 7467600"/>
              <a:gd name="connsiteY160" fmla="*/ 4385112 h 6858000"/>
              <a:gd name="connsiteX161" fmla="*/ 3374575 w 7467600"/>
              <a:gd name="connsiteY161" fmla="*/ 4451517 h 6858000"/>
              <a:gd name="connsiteX162" fmla="*/ 3505221 w 7467600"/>
              <a:gd name="connsiteY162" fmla="*/ 4480757 h 6858000"/>
              <a:gd name="connsiteX163" fmla="*/ 2626982 w 7467600"/>
              <a:gd name="connsiteY163" fmla="*/ 4206450 h 6858000"/>
              <a:gd name="connsiteX164" fmla="*/ 1310106 w 7467600"/>
              <a:gd name="connsiteY164" fmla="*/ 3943217 h 6858000"/>
              <a:gd name="connsiteX165" fmla="*/ 854994 w 7467600"/>
              <a:gd name="connsiteY165" fmla="*/ 4399136 h 6858000"/>
              <a:gd name="connsiteX166" fmla="*/ 742462 w 7467600"/>
              <a:gd name="connsiteY166" fmla="*/ 4594648 h 6858000"/>
              <a:gd name="connsiteX167" fmla="*/ 820602 w 7467600"/>
              <a:gd name="connsiteY167" fmla="*/ 4485915 h 6858000"/>
              <a:gd name="connsiteX168" fmla="*/ 878295 w 7467600"/>
              <a:gd name="connsiteY168" fmla="*/ 4403594 h 6858000"/>
              <a:gd name="connsiteX169" fmla="*/ 1240607 w 7467600"/>
              <a:gd name="connsiteY169" fmla="*/ 4010401 h 6858000"/>
              <a:gd name="connsiteX170" fmla="*/ 1310106 w 7467600"/>
              <a:gd name="connsiteY170" fmla="*/ 3943217 h 6858000"/>
              <a:gd name="connsiteX171" fmla="*/ 1423113 w 7467600"/>
              <a:gd name="connsiteY171" fmla="*/ 3874565 h 6858000"/>
              <a:gd name="connsiteX172" fmla="*/ 1260565 w 7467600"/>
              <a:gd name="connsiteY172" fmla="*/ 4031982 h 6858000"/>
              <a:gd name="connsiteX173" fmla="*/ 901900 w 7467600"/>
              <a:gd name="connsiteY173" fmla="*/ 4421236 h 6858000"/>
              <a:gd name="connsiteX174" fmla="*/ 845044 w 7467600"/>
              <a:gd name="connsiteY174" fmla="*/ 4502436 h 6858000"/>
              <a:gd name="connsiteX175" fmla="*/ 685926 w 7467600"/>
              <a:gd name="connsiteY175" fmla="*/ 4703069 h 6858000"/>
              <a:gd name="connsiteX176" fmla="*/ 684248 w 7467600"/>
              <a:gd name="connsiteY176" fmla="*/ 4706721 h 6858000"/>
              <a:gd name="connsiteX177" fmla="*/ 1423113 w 7467600"/>
              <a:gd name="connsiteY177" fmla="*/ 3874565 h 6858000"/>
              <a:gd name="connsiteX178" fmla="*/ 3316479 w 7467600"/>
              <a:gd name="connsiteY178" fmla="*/ 3872136 h 6858000"/>
              <a:gd name="connsiteX179" fmla="*/ 3546806 w 7467600"/>
              <a:gd name="connsiteY179" fmla="*/ 4356139 h 6858000"/>
              <a:gd name="connsiteX180" fmla="*/ 3364433 w 7467600"/>
              <a:gd name="connsiteY180" fmla="*/ 3953121 h 6858000"/>
              <a:gd name="connsiteX181" fmla="*/ 3316479 w 7467600"/>
              <a:gd name="connsiteY181" fmla="*/ 3872136 h 6858000"/>
              <a:gd name="connsiteX182" fmla="*/ 3291335 w 7467600"/>
              <a:gd name="connsiteY182" fmla="*/ 3767420 h 6858000"/>
              <a:gd name="connsiteX183" fmla="*/ 3390805 w 7467600"/>
              <a:gd name="connsiteY183" fmla="*/ 3937163 h 6858000"/>
              <a:gd name="connsiteX184" fmla="*/ 3579062 w 7467600"/>
              <a:gd name="connsiteY184" fmla="*/ 4359040 h 6858000"/>
              <a:gd name="connsiteX185" fmla="*/ 3467355 w 7467600"/>
              <a:gd name="connsiteY185" fmla="*/ 3988130 h 6858000"/>
              <a:gd name="connsiteX186" fmla="*/ 3310753 w 7467600"/>
              <a:gd name="connsiteY186" fmla="*/ 3787140 h 6858000"/>
              <a:gd name="connsiteX187" fmla="*/ 3291335 w 7467600"/>
              <a:gd name="connsiteY187" fmla="*/ 3767420 h 6858000"/>
              <a:gd name="connsiteX188" fmla="*/ 1635889 w 7467600"/>
              <a:gd name="connsiteY188" fmla="*/ 3709494 h 6858000"/>
              <a:gd name="connsiteX189" fmla="*/ 1634800 w 7467600"/>
              <a:gd name="connsiteY189" fmla="*/ 3731111 h 6858000"/>
              <a:gd name="connsiteX190" fmla="*/ 1635889 w 7467600"/>
              <a:gd name="connsiteY190" fmla="*/ 3709494 h 6858000"/>
              <a:gd name="connsiteX191" fmla="*/ 1510397 w 7467600"/>
              <a:gd name="connsiteY191" fmla="*/ 3684705 h 6858000"/>
              <a:gd name="connsiteX192" fmla="*/ 1146550 w 7467600"/>
              <a:gd name="connsiteY192" fmla="*/ 3802012 h 6858000"/>
              <a:gd name="connsiteX193" fmla="*/ 698834 w 7467600"/>
              <a:gd name="connsiteY193" fmla="*/ 3952272 h 6858000"/>
              <a:gd name="connsiteX194" fmla="*/ 34256 w 7467600"/>
              <a:gd name="connsiteY194" fmla="*/ 4347603 h 6858000"/>
              <a:gd name="connsiteX195" fmla="*/ 527241 w 7467600"/>
              <a:gd name="connsiteY195" fmla="*/ 4065078 h 6858000"/>
              <a:gd name="connsiteX196" fmla="*/ 1510397 w 7467600"/>
              <a:gd name="connsiteY196" fmla="*/ 3684705 h 6858000"/>
              <a:gd name="connsiteX197" fmla="*/ 1313114 w 7467600"/>
              <a:gd name="connsiteY197" fmla="*/ 3655216 h 6858000"/>
              <a:gd name="connsiteX198" fmla="*/ 1109304 w 7467600"/>
              <a:gd name="connsiteY198" fmla="*/ 3669030 h 6858000"/>
              <a:gd name="connsiteX199" fmla="*/ 8129 w 7467600"/>
              <a:gd name="connsiteY199" fmla="*/ 4330519 h 6858000"/>
              <a:gd name="connsiteX200" fmla="*/ 687572 w 7467600"/>
              <a:gd name="connsiteY200" fmla="*/ 3925629 h 6858000"/>
              <a:gd name="connsiteX201" fmla="*/ 1138365 w 7467600"/>
              <a:gd name="connsiteY201" fmla="*/ 3774515 h 6858000"/>
              <a:gd name="connsiteX202" fmla="*/ 1505579 w 7467600"/>
              <a:gd name="connsiteY202" fmla="*/ 3655526 h 6858000"/>
              <a:gd name="connsiteX203" fmla="*/ 1313114 w 7467600"/>
              <a:gd name="connsiteY203" fmla="*/ 3655216 h 6858000"/>
              <a:gd name="connsiteX204" fmla="*/ 3655073 w 7467600"/>
              <a:gd name="connsiteY204" fmla="*/ 3650884 h 6858000"/>
              <a:gd name="connsiteX205" fmla="*/ 3989938 w 7467600"/>
              <a:gd name="connsiteY205" fmla="*/ 3991685 h 6858000"/>
              <a:gd name="connsiteX206" fmla="*/ 4393907 w 7467600"/>
              <a:gd name="connsiteY206" fmla="*/ 4261258 h 6858000"/>
              <a:gd name="connsiteX207" fmla="*/ 4648051 w 7467600"/>
              <a:gd name="connsiteY207" fmla="*/ 4374051 h 6858000"/>
              <a:gd name="connsiteX208" fmla="*/ 4383389 w 7467600"/>
              <a:gd name="connsiteY208" fmla="*/ 4184369 h 6858000"/>
              <a:gd name="connsiteX209" fmla="*/ 4165508 w 7467600"/>
              <a:gd name="connsiteY209" fmla="*/ 4035196 h 6858000"/>
              <a:gd name="connsiteX210" fmla="*/ 4068162 w 7467600"/>
              <a:gd name="connsiteY210" fmla="*/ 3953394 h 6858000"/>
              <a:gd name="connsiteX211" fmla="*/ 3981416 w 7467600"/>
              <a:gd name="connsiteY211" fmla="*/ 3880482 h 6858000"/>
              <a:gd name="connsiteX212" fmla="*/ 3800147 w 7467600"/>
              <a:gd name="connsiteY212" fmla="*/ 3749872 h 6858000"/>
              <a:gd name="connsiteX213" fmla="*/ 3655073 w 7467600"/>
              <a:gd name="connsiteY213" fmla="*/ 3650884 h 6858000"/>
              <a:gd name="connsiteX214" fmla="*/ 3670252 w 7467600"/>
              <a:gd name="connsiteY214" fmla="*/ 3622798 h 6858000"/>
              <a:gd name="connsiteX215" fmla="*/ 3817258 w 7467600"/>
              <a:gd name="connsiteY215" fmla="*/ 3723577 h 6858000"/>
              <a:gd name="connsiteX216" fmla="*/ 4000461 w 7467600"/>
              <a:gd name="connsiteY216" fmla="*/ 3855966 h 6858000"/>
              <a:gd name="connsiteX217" fmla="*/ 4088180 w 7467600"/>
              <a:gd name="connsiteY217" fmla="*/ 3929774 h 6858000"/>
              <a:gd name="connsiteX218" fmla="*/ 4184555 w 7467600"/>
              <a:gd name="connsiteY218" fmla="*/ 4010683 h 6858000"/>
              <a:gd name="connsiteX219" fmla="*/ 4399563 w 7467600"/>
              <a:gd name="connsiteY219" fmla="*/ 4158106 h 6858000"/>
              <a:gd name="connsiteX220" fmla="*/ 4684469 w 7467600"/>
              <a:gd name="connsiteY220" fmla="*/ 4364680 h 6858000"/>
              <a:gd name="connsiteX221" fmla="*/ 4690271 w 7467600"/>
              <a:gd name="connsiteY221" fmla="*/ 4370034 h 6858000"/>
              <a:gd name="connsiteX222" fmla="*/ 4136093 w 7467600"/>
              <a:gd name="connsiteY222" fmla="*/ 3858466 h 6858000"/>
              <a:gd name="connsiteX223" fmla="*/ 3670252 w 7467600"/>
              <a:gd name="connsiteY223" fmla="*/ 3622798 h 6858000"/>
              <a:gd name="connsiteX224" fmla="*/ 4440129 w 7467600"/>
              <a:gd name="connsiteY224" fmla="*/ 3448571 h 6858000"/>
              <a:gd name="connsiteX225" fmla="*/ 4856525 w 7467600"/>
              <a:gd name="connsiteY225" fmla="*/ 3915351 h 6858000"/>
              <a:gd name="connsiteX226" fmla="*/ 5059055 w 7467600"/>
              <a:gd name="connsiteY226" fmla="*/ 4108918 h 6858000"/>
              <a:gd name="connsiteX227" fmla="*/ 5290070 w 7467600"/>
              <a:gd name="connsiteY227" fmla="*/ 4263619 h 6858000"/>
              <a:gd name="connsiteX228" fmla="*/ 4834991 w 7467600"/>
              <a:gd name="connsiteY228" fmla="*/ 3830985 h 6858000"/>
              <a:gd name="connsiteX229" fmla="*/ 4440129 w 7467600"/>
              <a:gd name="connsiteY229" fmla="*/ 3448571 h 6858000"/>
              <a:gd name="connsiteX230" fmla="*/ 4441737 w 7467600"/>
              <a:gd name="connsiteY230" fmla="*/ 3399734 h 6858000"/>
              <a:gd name="connsiteX231" fmla="*/ 4431236 w 7467600"/>
              <a:gd name="connsiteY231" fmla="*/ 3400954 h 6858000"/>
              <a:gd name="connsiteX232" fmla="*/ 4557150 w 7467600"/>
              <a:gd name="connsiteY232" fmla="*/ 3510023 h 6858000"/>
              <a:gd name="connsiteX233" fmla="*/ 4856936 w 7467600"/>
              <a:gd name="connsiteY233" fmla="*/ 3809146 h 6858000"/>
              <a:gd name="connsiteX234" fmla="*/ 5111996 w 7467600"/>
              <a:gd name="connsiteY234" fmla="*/ 4065759 h 6858000"/>
              <a:gd name="connsiteX235" fmla="*/ 5388878 w 7467600"/>
              <a:gd name="connsiteY235" fmla="*/ 4300185 h 6858000"/>
              <a:gd name="connsiteX236" fmla="*/ 5425556 w 7467600"/>
              <a:gd name="connsiteY236" fmla="*/ 4308967 h 6858000"/>
              <a:gd name="connsiteX237" fmla="*/ 4943646 w 7467600"/>
              <a:gd name="connsiteY237" fmla="*/ 3822916 h 6858000"/>
              <a:gd name="connsiteX238" fmla="*/ 4594837 w 7467600"/>
              <a:gd name="connsiteY238" fmla="*/ 3532274 h 6858000"/>
              <a:gd name="connsiteX239" fmla="*/ 4441737 w 7467600"/>
              <a:gd name="connsiteY239" fmla="*/ 3399734 h 6858000"/>
              <a:gd name="connsiteX240" fmla="*/ 5425834 w 7467600"/>
              <a:gd name="connsiteY240" fmla="*/ 3162785 h 6858000"/>
              <a:gd name="connsiteX241" fmla="*/ 5401644 w 7467600"/>
              <a:gd name="connsiteY241" fmla="*/ 3617847 h 6858000"/>
              <a:gd name="connsiteX242" fmla="*/ 5467256 w 7467600"/>
              <a:gd name="connsiteY242" fmla="*/ 4175494 h 6858000"/>
              <a:gd name="connsiteX243" fmla="*/ 5448069 w 7467600"/>
              <a:gd name="connsiteY243" fmla="*/ 3567554 h 6858000"/>
              <a:gd name="connsiteX244" fmla="*/ 5425834 w 7467600"/>
              <a:gd name="connsiteY244" fmla="*/ 3162785 h 6858000"/>
              <a:gd name="connsiteX245" fmla="*/ 1318687 w 7467600"/>
              <a:gd name="connsiteY245" fmla="*/ 3113840 h 6858000"/>
              <a:gd name="connsiteX246" fmla="*/ 1066793 w 7467600"/>
              <a:gd name="connsiteY246" fmla="*/ 3212171 h 6858000"/>
              <a:gd name="connsiteX247" fmla="*/ 993319 w 7467600"/>
              <a:gd name="connsiteY247" fmla="*/ 3247648 h 6858000"/>
              <a:gd name="connsiteX248" fmla="*/ 853081 w 7467600"/>
              <a:gd name="connsiteY248" fmla="*/ 3312410 h 6858000"/>
              <a:gd name="connsiteX249" fmla="*/ 805957 w 7467600"/>
              <a:gd name="connsiteY249" fmla="*/ 3330443 h 6858000"/>
              <a:gd name="connsiteX250" fmla="*/ 1318687 w 7467600"/>
              <a:gd name="connsiteY250" fmla="*/ 3113840 h 6858000"/>
              <a:gd name="connsiteX251" fmla="*/ 5453702 w 7467600"/>
              <a:gd name="connsiteY251" fmla="*/ 3090882 h 6858000"/>
              <a:gd name="connsiteX252" fmla="*/ 5480135 w 7467600"/>
              <a:gd name="connsiteY252" fmla="*/ 3565802 h 6858000"/>
              <a:gd name="connsiteX253" fmla="*/ 5499023 w 7467600"/>
              <a:gd name="connsiteY253" fmla="*/ 4166310 h 6858000"/>
              <a:gd name="connsiteX254" fmla="*/ 5547022 w 7467600"/>
              <a:gd name="connsiteY254" fmla="*/ 3607838 h 6858000"/>
              <a:gd name="connsiteX255" fmla="*/ 5515964 w 7467600"/>
              <a:gd name="connsiteY255" fmla="*/ 3378541 h 6858000"/>
              <a:gd name="connsiteX256" fmla="*/ 5453702 w 7467600"/>
              <a:gd name="connsiteY256" fmla="*/ 3090882 h 6858000"/>
              <a:gd name="connsiteX257" fmla="*/ 1238695 w 7467600"/>
              <a:gd name="connsiteY257" fmla="*/ 3076820 h 6858000"/>
              <a:gd name="connsiteX258" fmla="*/ 716371 w 7467600"/>
              <a:gd name="connsiteY258" fmla="*/ 3293249 h 6858000"/>
              <a:gd name="connsiteX259" fmla="*/ 579522 w 7467600"/>
              <a:gd name="connsiteY259" fmla="*/ 3371759 h 6858000"/>
              <a:gd name="connsiteX260" fmla="*/ 600288 w 7467600"/>
              <a:gd name="connsiteY260" fmla="*/ 3365555 h 6858000"/>
              <a:gd name="connsiteX261" fmla="*/ 840692 w 7467600"/>
              <a:gd name="connsiteY261" fmla="*/ 3284921 h 6858000"/>
              <a:gd name="connsiteX262" fmla="*/ 979248 w 7467600"/>
              <a:gd name="connsiteY262" fmla="*/ 3221003 h 6858000"/>
              <a:gd name="connsiteX263" fmla="*/ 1053282 w 7467600"/>
              <a:gd name="connsiteY263" fmla="*/ 3185247 h 6858000"/>
              <a:gd name="connsiteX264" fmla="*/ 1320603 w 7467600"/>
              <a:gd name="connsiteY264" fmla="*/ 3081281 h 6858000"/>
              <a:gd name="connsiteX265" fmla="*/ 1238695 w 7467600"/>
              <a:gd name="connsiteY265" fmla="*/ 3076820 h 6858000"/>
              <a:gd name="connsiteX266" fmla="*/ 5425627 w 7467600"/>
              <a:gd name="connsiteY266" fmla="*/ 2954192 h 6858000"/>
              <a:gd name="connsiteX267" fmla="*/ 5470770 w 7467600"/>
              <a:gd name="connsiteY267" fmla="*/ 3005435 h 6858000"/>
              <a:gd name="connsiteX268" fmla="*/ 5519779 w 7467600"/>
              <a:gd name="connsiteY268" fmla="*/ 4359223 h 6858000"/>
              <a:gd name="connsiteX269" fmla="*/ 5520293 w 7467600"/>
              <a:gd name="connsiteY269" fmla="*/ 4360602 h 6858000"/>
              <a:gd name="connsiteX270" fmla="*/ 5767221 w 7467600"/>
              <a:gd name="connsiteY270" fmla="*/ 4665564 h 6858000"/>
              <a:gd name="connsiteX271" fmla="*/ 6937169 w 7467600"/>
              <a:gd name="connsiteY271" fmla="*/ 4815941 h 6858000"/>
              <a:gd name="connsiteX272" fmla="*/ 6953922 w 7467600"/>
              <a:gd name="connsiteY272" fmla="*/ 4890068 h 6858000"/>
              <a:gd name="connsiteX273" fmla="*/ 6071359 w 7467600"/>
              <a:gd name="connsiteY273" fmla="*/ 4770770 h 6858000"/>
              <a:gd name="connsiteX274" fmla="*/ 6038839 w 7467600"/>
              <a:gd name="connsiteY274" fmla="*/ 4764474 h 6858000"/>
              <a:gd name="connsiteX275" fmla="*/ 6038706 w 7467600"/>
              <a:gd name="connsiteY275" fmla="*/ 4763847 h 6858000"/>
              <a:gd name="connsiteX276" fmla="*/ 6037784 w 7467600"/>
              <a:gd name="connsiteY276" fmla="*/ 4764270 h 6858000"/>
              <a:gd name="connsiteX277" fmla="*/ 6038839 w 7467600"/>
              <a:gd name="connsiteY277" fmla="*/ 4764474 h 6858000"/>
              <a:gd name="connsiteX278" fmla="*/ 6040338 w 7467600"/>
              <a:gd name="connsiteY278" fmla="*/ 4771418 h 6858000"/>
              <a:gd name="connsiteX279" fmla="*/ 6024488 w 7467600"/>
              <a:gd name="connsiteY279" fmla="*/ 4809903 h 6858000"/>
              <a:gd name="connsiteX280" fmla="*/ 5599771 w 7467600"/>
              <a:gd name="connsiteY280" fmla="*/ 5509652 h 6858000"/>
              <a:gd name="connsiteX281" fmla="*/ 5548843 w 7467600"/>
              <a:gd name="connsiteY281" fmla="*/ 5563845 h 6858000"/>
              <a:gd name="connsiteX282" fmla="*/ 5940952 w 7467600"/>
              <a:gd name="connsiteY282" fmla="*/ 6250028 h 6858000"/>
              <a:gd name="connsiteX283" fmla="*/ 6043441 w 7467600"/>
              <a:gd name="connsiteY283" fmla="*/ 6665847 h 6858000"/>
              <a:gd name="connsiteX284" fmla="*/ 6093432 w 7467600"/>
              <a:gd name="connsiteY284" fmla="*/ 6858000 h 6858000"/>
              <a:gd name="connsiteX285" fmla="*/ 6034344 w 7467600"/>
              <a:gd name="connsiteY285" fmla="*/ 6858000 h 6858000"/>
              <a:gd name="connsiteX286" fmla="*/ 6026679 w 7467600"/>
              <a:gd name="connsiteY286" fmla="*/ 6836959 h 6858000"/>
              <a:gd name="connsiteX287" fmla="*/ 5800441 w 7467600"/>
              <a:gd name="connsiteY287" fmla="*/ 6335286 h 6858000"/>
              <a:gd name="connsiteX288" fmla="*/ 5526562 w 7467600"/>
              <a:gd name="connsiteY288" fmla="*/ 5705388 h 6858000"/>
              <a:gd name="connsiteX289" fmla="*/ 5519640 w 7467600"/>
              <a:gd name="connsiteY289" fmla="*/ 5683774 h 6858000"/>
              <a:gd name="connsiteX290" fmla="*/ 5844559 w 7467600"/>
              <a:gd name="connsiteY290" fmla="*/ 6553349 h 6858000"/>
              <a:gd name="connsiteX291" fmla="*/ 5975994 w 7467600"/>
              <a:gd name="connsiteY291" fmla="*/ 6858000 h 6858000"/>
              <a:gd name="connsiteX292" fmla="*/ 5898547 w 7467600"/>
              <a:gd name="connsiteY292" fmla="*/ 6858000 h 6858000"/>
              <a:gd name="connsiteX293" fmla="*/ 5682041 w 7467600"/>
              <a:gd name="connsiteY293" fmla="*/ 6355860 h 6858000"/>
              <a:gd name="connsiteX294" fmla="*/ 5461758 w 7467600"/>
              <a:gd name="connsiteY294" fmla="*/ 5820220 h 6858000"/>
              <a:gd name="connsiteX295" fmla="*/ 5237282 w 7467600"/>
              <a:gd name="connsiteY295" fmla="*/ 6579086 h 6858000"/>
              <a:gd name="connsiteX296" fmla="*/ 5115009 w 7467600"/>
              <a:gd name="connsiteY296" fmla="*/ 6858000 h 6858000"/>
              <a:gd name="connsiteX297" fmla="*/ 5028074 w 7467600"/>
              <a:gd name="connsiteY297" fmla="*/ 6858000 h 6858000"/>
              <a:gd name="connsiteX298" fmla="*/ 5079508 w 7467600"/>
              <a:gd name="connsiteY298" fmla="*/ 6749074 h 6858000"/>
              <a:gd name="connsiteX299" fmla="*/ 5371846 w 7467600"/>
              <a:gd name="connsiteY299" fmla="*/ 5924413 h 6858000"/>
              <a:gd name="connsiteX300" fmla="*/ 5270512 w 7467600"/>
              <a:gd name="connsiteY300" fmla="*/ 6138975 h 6858000"/>
              <a:gd name="connsiteX301" fmla="*/ 5062409 w 7467600"/>
              <a:gd name="connsiteY301" fmla="*/ 6653544 h 6858000"/>
              <a:gd name="connsiteX302" fmla="*/ 5036628 w 7467600"/>
              <a:gd name="connsiteY302" fmla="*/ 6754247 h 6858000"/>
              <a:gd name="connsiteX303" fmla="*/ 5009112 w 7467600"/>
              <a:gd name="connsiteY303" fmla="*/ 6858000 h 6858000"/>
              <a:gd name="connsiteX304" fmla="*/ 4976679 w 7467600"/>
              <a:gd name="connsiteY304" fmla="*/ 6858000 h 6858000"/>
              <a:gd name="connsiteX305" fmla="*/ 5006537 w 7467600"/>
              <a:gd name="connsiteY305" fmla="*/ 6747068 h 6858000"/>
              <a:gd name="connsiteX306" fmla="*/ 5032723 w 7467600"/>
              <a:gd name="connsiteY306" fmla="*/ 6644957 h 6858000"/>
              <a:gd name="connsiteX307" fmla="*/ 5242949 w 7467600"/>
              <a:gd name="connsiteY307" fmla="*/ 6125175 h 6858000"/>
              <a:gd name="connsiteX308" fmla="*/ 5286321 w 7467600"/>
              <a:gd name="connsiteY308" fmla="*/ 6033555 h 6858000"/>
              <a:gd name="connsiteX309" fmla="*/ 5008210 w 7467600"/>
              <a:gd name="connsiteY309" fmla="*/ 6649194 h 6858000"/>
              <a:gd name="connsiteX310" fmla="*/ 4986321 w 7467600"/>
              <a:gd name="connsiteY310" fmla="*/ 6765687 h 6858000"/>
              <a:gd name="connsiteX311" fmla="*/ 4973474 w 7467600"/>
              <a:gd name="connsiteY311" fmla="*/ 6858000 h 6858000"/>
              <a:gd name="connsiteX312" fmla="*/ 4907178 w 7467600"/>
              <a:gd name="connsiteY312" fmla="*/ 6858000 h 6858000"/>
              <a:gd name="connsiteX313" fmla="*/ 4910810 w 7467600"/>
              <a:gd name="connsiteY313" fmla="*/ 6829660 h 6858000"/>
              <a:gd name="connsiteX314" fmla="*/ 4987461 w 7467600"/>
              <a:gd name="connsiteY314" fmla="*/ 6432994 h 6858000"/>
              <a:gd name="connsiteX315" fmla="*/ 5179262 w 7467600"/>
              <a:gd name="connsiteY315" fmla="*/ 6035044 h 6858000"/>
              <a:gd name="connsiteX316" fmla="*/ 4689678 w 7467600"/>
              <a:gd name="connsiteY316" fmla="*/ 6440241 h 6858000"/>
              <a:gd name="connsiteX317" fmla="*/ 4477543 w 7467600"/>
              <a:gd name="connsiteY317" fmla="*/ 6674836 h 6858000"/>
              <a:gd name="connsiteX318" fmla="*/ 4329957 w 7467600"/>
              <a:gd name="connsiteY318" fmla="*/ 6858000 h 6858000"/>
              <a:gd name="connsiteX319" fmla="*/ 4218595 w 7467600"/>
              <a:gd name="connsiteY319" fmla="*/ 6858000 h 6858000"/>
              <a:gd name="connsiteX320" fmla="*/ 4368888 w 7467600"/>
              <a:gd name="connsiteY320" fmla="*/ 6668412 h 6858000"/>
              <a:gd name="connsiteX321" fmla="*/ 4563091 w 7467600"/>
              <a:gd name="connsiteY321" fmla="*/ 6442508 h 6858000"/>
              <a:gd name="connsiteX322" fmla="*/ 5387324 w 7467600"/>
              <a:gd name="connsiteY322" fmla="*/ 5705830 h 6858000"/>
              <a:gd name="connsiteX323" fmla="*/ 5073620 w 7467600"/>
              <a:gd name="connsiteY323" fmla="*/ 5955437 h 6858000"/>
              <a:gd name="connsiteX324" fmla="*/ 4689789 w 7467600"/>
              <a:gd name="connsiteY324" fmla="*/ 6268382 h 6858000"/>
              <a:gd name="connsiteX325" fmla="*/ 4418722 w 7467600"/>
              <a:gd name="connsiteY325" fmla="*/ 6570886 h 6858000"/>
              <a:gd name="connsiteX326" fmla="*/ 4214944 w 7467600"/>
              <a:gd name="connsiteY326" fmla="*/ 6858000 h 6858000"/>
              <a:gd name="connsiteX327" fmla="*/ 4177898 w 7467600"/>
              <a:gd name="connsiteY327" fmla="*/ 6858000 h 6858000"/>
              <a:gd name="connsiteX328" fmla="*/ 4391597 w 7467600"/>
              <a:gd name="connsiteY328" fmla="*/ 6556370 h 6858000"/>
              <a:gd name="connsiteX329" fmla="*/ 4668889 w 7467600"/>
              <a:gd name="connsiteY329" fmla="*/ 6246399 h 6858000"/>
              <a:gd name="connsiteX330" fmla="*/ 5055427 w 7467600"/>
              <a:gd name="connsiteY330" fmla="*/ 5931476 h 6858000"/>
              <a:gd name="connsiteX331" fmla="*/ 5371814 w 7467600"/>
              <a:gd name="connsiteY331" fmla="*/ 5678975 h 6858000"/>
              <a:gd name="connsiteX332" fmla="*/ 4987918 w 7467600"/>
              <a:gd name="connsiteY332" fmla="*/ 5838701 h 6858000"/>
              <a:gd name="connsiteX333" fmla="*/ 4317146 w 7467600"/>
              <a:gd name="connsiteY333" fmla="*/ 6587716 h 6858000"/>
              <a:gd name="connsiteX334" fmla="*/ 4171627 w 7467600"/>
              <a:gd name="connsiteY334" fmla="*/ 6858000 h 6858000"/>
              <a:gd name="connsiteX335" fmla="*/ 4081585 w 7467600"/>
              <a:gd name="connsiteY335" fmla="*/ 6858000 h 6858000"/>
              <a:gd name="connsiteX336" fmla="*/ 4238603 w 7467600"/>
              <a:gd name="connsiteY336" fmla="*/ 6559341 h 6858000"/>
              <a:gd name="connsiteX337" fmla="*/ 4778333 w 7467600"/>
              <a:gd name="connsiteY337" fmla="*/ 5873626 h 6858000"/>
              <a:gd name="connsiteX338" fmla="*/ 5414185 w 7467600"/>
              <a:gd name="connsiteY338" fmla="*/ 5573882 h 6858000"/>
              <a:gd name="connsiteX339" fmla="*/ 5959648 w 7467600"/>
              <a:gd name="connsiteY339" fmla="*/ 4760797 h 6858000"/>
              <a:gd name="connsiteX340" fmla="*/ 5355019 w 7467600"/>
              <a:gd name="connsiteY340" fmla="*/ 4734672 h 6858000"/>
              <a:gd name="connsiteX341" fmla="*/ 5083565 w 7467600"/>
              <a:gd name="connsiteY341" fmla="*/ 5179121 h 6858000"/>
              <a:gd name="connsiteX342" fmla="*/ 4713577 w 7467600"/>
              <a:gd name="connsiteY342" fmla="*/ 5616803 h 6858000"/>
              <a:gd name="connsiteX343" fmla="*/ 3989559 w 7467600"/>
              <a:gd name="connsiteY343" fmla="*/ 6145945 h 6858000"/>
              <a:gd name="connsiteX344" fmla="*/ 3939824 w 7467600"/>
              <a:gd name="connsiteY344" fmla="*/ 6066900 h 6858000"/>
              <a:gd name="connsiteX345" fmla="*/ 4584537 w 7467600"/>
              <a:gd name="connsiteY345" fmla="*/ 5324826 h 6858000"/>
              <a:gd name="connsiteX346" fmla="*/ 5037105 w 7467600"/>
              <a:gd name="connsiteY346" fmla="*/ 5088765 h 6858000"/>
              <a:gd name="connsiteX347" fmla="*/ 5039930 w 7467600"/>
              <a:gd name="connsiteY347" fmla="*/ 5089585 h 6858000"/>
              <a:gd name="connsiteX348" fmla="*/ 5263764 w 7467600"/>
              <a:gd name="connsiteY348" fmla="*/ 4735525 h 6858000"/>
              <a:gd name="connsiteX349" fmla="*/ 4086300 w 7467600"/>
              <a:gd name="connsiteY349" fmla="*/ 4884599 h 6858000"/>
              <a:gd name="connsiteX350" fmla="*/ 4085485 w 7467600"/>
              <a:gd name="connsiteY350" fmla="*/ 4899070 h 6858000"/>
              <a:gd name="connsiteX351" fmla="*/ 3871915 w 7467600"/>
              <a:gd name="connsiteY351" fmla="*/ 5253645 h 6858000"/>
              <a:gd name="connsiteX352" fmla="*/ 3799374 w 7467600"/>
              <a:gd name="connsiteY352" fmla="*/ 5466127 h 6858000"/>
              <a:gd name="connsiteX353" fmla="*/ 3498850 w 7467600"/>
              <a:gd name="connsiteY353" fmla="*/ 6661888 h 6858000"/>
              <a:gd name="connsiteX354" fmla="*/ 3399216 w 7467600"/>
              <a:gd name="connsiteY354" fmla="*/ 6858000 h 6858000"/>
              <a:gd name="connsiteX355" fmla="*/ 3303688 w 7467600"/>
              <a:gd name="connsiteY355" fmla="*/ 6858000 h 6858000"/>
              <a:gd name="connsiteX356" fmla="*/ 3391774 w 7467600"/>
              <a:gd name="connsiteY356" fmla="*/ 6697181 h 6858000"/>
              <a:gd name="connsiteX357" fmla="*/ 3735540 w 7467600"/>
              <a:gd name="connsiteY357" fmla="*/ 5546923 h 6858000"/>
              <a:gd name="connsiteX358" fmla="*/ 3729438 w 7467600"/>
              <a:gd name="connsiteY358" fmla="*/ 5569058 h 6858000"/>
              <a:gd name="connsiteX359" fmla="*/ 3707782 w 7467600"/>
              <a:gd name="connsiteY359" fmla="*/ 5644908 h 6858000"/>
              <a:gd name="connsiteX360" fmla="*/ 3583827 w 7467600"/>
              <a:gd name="connsiteY360" fmla="*/ 6039215 h 6858000"/>
              <a:gd name="connsiteX361" fmla="*/ 3547861 w 7467600"/>
              <a:gd name="connsiteY361" fmla="*/ 6129609 h 6858000"/>
              <a:gd name="connsiteX362" fmla="*/ 3490905 w 7467600"/>
              <a:gd name="connsiteY362" fmla="*/ 6277660 h 6858000"/>
              <a:gd name="connsiteX363" fmla="*/ 3455859 w 7467600"/>
              <a:gd name="connsiteY363" fmla="*/ 6391301 h 6858000"/>
              <a:gd name="connsiteX364" fmla="*/ 3429112 w 7467600"/>
              <a:gd name="connsiteY364" fmla="*/ 6479469 h 6858000"/>
              <a:gd name="connsiteX365" fmla="*/ 3304862 w 7467600"/>
              <a:gd name="connsiteY365" fmla="*/ 6796476 h 6858000"/>
              <a:gd name="connsiteX366" fmla="*/ 3276071 w 7467600"/>
              <a:gd name="connsiteY366" fmla="*/ 6858000 h 6858000"/>
              <a:gd name="connsiteX367" fmla="*/ 3240805 w 7467600"/>
              <a:gd name="connsiteY367" fmla="*/ 6858000 h 6858000"/>
              <a:gd name="connsiteX368" fmla="*/ 3275917 w 7467600"/>
              <a:gd name="connsiteY368" fmla="*/ 6783192 h 6858000"/>
              <a:gd name="connsiteX369" fmla="*/ 3399358 w 7467600"/>
              <a:gd name="connsiteY369" fmla="*/ 6469011 h 6858000"/>
              <a:gd name="connsiteX370" fmla="*/ 3425650 w 7467600"/>
              <a:gd name="connsiteY370" fmla="*/ 6381333 h 6858000"/>
              <a:gd name="connsiteX371" fmla="*/ 3460661 w 7467600"/>
              <a:gd name="connsiteY371" fmla="*/ 6266763 h 6858000"/>
              <a:gd name="connsiteX372" fmla="*/ 3518021 w 7467600"/>
              <a:gd name="connsiteY372" fmla="*/ 6117298 h 6858000"/>
              <a:gd name="connsiteX373" fmla="*/ 3554035 w 7467600"/>
              <a:gd name="connsiteY373" fmla="*/ 6027832 h 6858000"/>
              <a:gd name="connsiteX374" fmla="*/ 3677174 w 7467600"/>
              <a:gd name="connsiteY374" fmla="*/ 5636351 h 6858000"/>
              <a:gd name="connsiteX375" fmla="*/ 3698819 w 7467600"/>
              <a:gd name="connsiteY375" fmla="*/ 5560503 h 6858000"/>
              <a:gd name="connsiteX376" fmla="*/ 3702094 w 7467600"/>
              <a:gd name="connsiteY376" fmla="*/ 5549194 h 6858000"/>
              <a:gd name="connsiteX377" fmla="*/ 3398355 w 7467600"/>
              <a:gd name="connsiteY377" fmla="*/ 6094603 h 6858000"/>
              <a:gd name="connsiteX378" fmla="*/ 3193941 w 7467600"/>
              <a:gd name="connsiteY378" fmla="*/ 6798775 h 6858000"/>
              <a:gd name="connsiteX379" fmla="*/ 3184140 w 7467600"/>
              <a:gd name="connsiteY379" fmla="*/ 6858000 h 6858000"/>
              <a:gd name="connsiteX380" fmla="*/ 3099978 w 7467600"/>
              <a:gd name="connsiteY380" fmla="*/ 6858000 h 6858000"/>
              <a:gd name="connsiteX381" fmla="*/ 3101556 w 7467600"/>
              <a:gd name="connsiteY381" fmla="*/ 6843337 h 6858000"/>
              <a:gd name="connsiteX382" fmla="*/ 3370162 w 7467600"/>
              <a:gd name="connsiteY382" fmla="*/ 5785550 h 6858000"/>
              <a:gd name="connsiteX383" fmla="*/ 3746477 w 7467600"/>
              <a:gd name="connsiteY383" fmla="*/ 5377889 h 6858000"/>
              <a:gd name="connsiteX384" fmla="*/ 3863399 w 7467600"/>
              <a:gd name="connsiteY384" fmla="*/ 5087257 h 6858000"/>
              <a:gd name="connsiteX385" fmla="*/ 3968712 w 7467600"/>
              <a:gd name="connsiteY385" fmla="*/ 4913989 h 6858000"/>
              <a:gd name="connsiteX386" fmla="*/ 2792390 w 7467600"/>
              <a:gd name="connsiteY386" fmla="*/ 5382974 h 6858000"/>
              <a:gd name="connsiteX387" fmla="*/ 2714982 w 7467600"/>
              <a:gd name="connsiteY387" fmla="*/ 5427051 h 6858000"/>
              <a:gd name="connsiteX388" fmla="*/ 2813361 w 7467600"/>
              <a:gd name="connsiteY388" fmla="*/ 6023912 h 6858000"/>
              <a:gd name="connsiteX389" fmla="*/ 2688430 w 7467600"/>
              <a:gd name="connsiteY389" fmla="*/ 6801564 h 6858000"/>
              <a:gd name="connsiteX390" fmla="*/ 2629626 w 7467600"/>
              <a:gd name="connsiteY390" fmla="*/ 6763394 h 6858000"/>
              <a:gd name="connsiteX391" fmla="*/ 2565328 w 7467600"/>
              <a:gd name="connsiteY391" fmla="*/ 5516399 h 6858000"/>
              <a:gd name="connsiteX392" fmla="*/ 1922999 w 7467600"/>
              <a:gd name="connsiteY392" fmla="*/ 5980343 h 6858000"/>
              <a:gd name="connsiteX393" fmla="*/ 1950261 w 7467600"/>
              <a:gd name="connsiteY393" fmla="*/ 6405858 h 6858000"/>
              <a:gd name="connsiteX394" fmla="*/ 2365554 w 7467600"/>
              <a:gd name="connsiteY394" fmla="*/ 6759107 h 6858000"/>
              <a:gd name="connsiteX395" fmla="*/ 2424142 w 7467600"/>
              <a:gd name="connsiteY395" fmla="*/ 6858000 h 6858000"/>
              <a:gd name="connsiteX396" fmla="*/ 2395994 w 7467600"/>
              <a:gd name="connsiteY396" fmla="*/ 6858000 h 6858000"/>
              <a:gd name="connsiteX397" fmla="*/ 2392863 w 7467600"/>
              <a:gd name="connsiteY397" fmla="*/ 6852964 h 6858000"/>
              <a:gd name="connsiteX398" fmla="*/ 2017589 w 7467600"/>
              <a:gd name="connsiteY398" fmla="*/ 6493982 h 6858000"/>
              <a:gd name="connsiteX399" fmla="*/ 2147336 w 7467600"/>
              <a:gd name="connsiteY399" fmla="*/ 6594052 h 6858000"/>
              <a:gd name="connsiteX400" fmla="*/ 2207047 w 7467600"/>
              <a:gd name="connsiteY400" fmla="*/ 6654540 h 6858000"/>
              <a:gd name="connsiteX401" fmla="*/ 2299106 w 7467600"/>
              <a:gd name="connsiteY401" fmla="*/ 6778931 h 6858000"/>
              <a:gd name="connsiteX402" fmla="*/ 2314430 w 7467600"/>
              <a:gd name="connsiteY402" fmla="*/ 6801144 h 6858000"/>
              <a:gd name="connsiteX403" fmla="*/ 2352406 w 7467600"/>
              <a:gd name="connsiteY403" fmla="*/ 6858000 h 6858000"/>
              <a:gd name="connsiteX404" fmla="*/ 2314492 w 7467600"/>
              <a:gd name="connsiteY404" fmla="*/ 6858000 h 6858000"/>
              <a:gd name="connsiteX405" fmla="*/ 2288095 w 7467600"/>
              <a:gd name="connsiteY405" fmla="*/ 6818030 h 6858000"/>
              <a:gd name="connsiteX406" fmla="*/ 2272768 w 7467600"/>
              <a:gd name="connsiteY406" fmla="*/ 6795822 h 6858000"/>
              <a:gd name="connsiteX407" fmla="*/ 2182715 w 7467600"/>
              <a:gd name="connsiteY407" fmla="*/ 6675071 h 6858000"/>
              <a:gd name="connsiteX408" fmla="*/ 2032061 w 7467600"/>
              <a:gd name="connsiteY408" fmla="*/ 6541380 h 6858000"/>
              <a:gd name="connsiteX409" fmla="*/ 2257220 w 7467600"/>
              <a:gd name="connsiteY409" fmla="*/ 6826257 h 6858000"/>
              <a:gd name="connsiteX410" fmla="*/ 2281324 w 7467600"/>
              <a:gd name="connsiteY410" fmla="*/ 6858000 h 6858000"/>
              <a:gd name="connsiteX411" fmla="*/ 2242860 w 7467600"/>
              <a:gd name="connsiteY411" fmla="*/ 6858000 h 6858000"/>
              <a:gd name="connsiteX412" fmla="*/ 2232818 w 7467600"/>
              <a:gd name="connsiteY412" fmla="*/ 6844926 h 6858000"/>
              <a:gd name="connsiteX413" fmla="*/ 1990172 w 7467600"/>
              <a:gd name="connsiteY413" fmla="*/ 6542121 h 6858000"/>
              <a:gd name="connsiteX414" fmla="*/ 2124090 w 7467600"/>
              <a:gd name="connsiteY414" fmla="*/ 6761017 h 6858000"/>
              <a:gd name="connsiteX415" fmla="*/ 2200380 w 7467600"/>
              <a:gd name="connsiteY415" fmla="*/ 6858000 h 6858000"/>
              <a:gd name="connsiteX416" fmla="*/ 2147507 w 7467600"/>
              <a:gd name="connsiteY416" fmla="*/ 6858000 h 6858000"/>
              <a:gd name="connsiteX417" fmla="*/ 2070668 w 7467600"/>
              <a:gd name="connsiteY417" fmla="*/ 6761520 h 6858000"/>
              <a:gd name="connsiteX418" fmla="*/ 1975142 w 7467600"/>
              <a:gd name="connsiteY418" fmla="*/ 6585570 h 6858000"/>
              <a:gd name="connsiteX419" fmla="*/ 2050035 w 7467600"/>
              <a:gd name="connsiteY419" fmla="*/ 6813345 h 6858000"/>
              <a:gd name="connsiteX420" fmla="*/ 2063025 w 7467600"/>
              <a:gd name="connsiteY420" fmla="*/ 6858000 h 6858000"/>
              <a:gd name="connsiteX421" fmla="*/ 2021675 w 7467600"/>
              <a:gd name="connsiteY421" fmla="*/ 6858000 h 6858000"/>
              <a:gd name="connsiteX422" fmla="*/ 2019308 w 7467600"/>
              <a:gd name="connsiteY422" fmla="*/ 6847118 h 6858000"/>
              <a:gd name="connsiteX423" fmla="*/ 1938835 w 7467600"/>
              <a:gd name="connsiteY423" fmla="*/ 6551160 h 6858000"/>
              <a:gd name="connsiteX424" fmla="*/ 1953230 w 7467600"/>
              <a:gd name="connsiteY424" fmla="*/ 6759699 h 6858000"/>
              <a:gd name="connsiteX425" fmla="*/ 1956763 w 7467600"/>
              <a:gd name="connsiteY425" fmla="*/ 6778191 h 6858000"/>
              <a:gd name="connsiteX426" fmla="*/ 1967925 w 7467600"/>
              <a:gd name="connsiteY426" fmla="*/ 6858000 h 6858000"/>
              <a:gd name="connsiteX427" fmla="*/ 1936622 w 7467600"/>
              <a:gd name="connsiteY427" fmla="*/ 6858000 h 6858000"/>
              <a:gd name="connsiteX428" fmla="*/ 1926261 w 7467600"/>
              <a:gd name="connsiteY428" fmla="*/ 6784064 h 6858000"/>
              <a:gd name="connsiteX429" fmla="*/ 1922724 w 7467600"/>
              <a:gd name="connsiteY429" fmla="*/ 6765577 h 6858000"/>
              <a:gd name="connsiteX430" fmla="*/ 1904650 w 7467600"/>
              <a:gd name="connsiteY430" fmla="*/ 6639616 h 6858000"/>
              <a:gd name="connsiteX431" fmla="*/ 1885273 w 7467600"/>
              <a:gd name="connsiteY431" fmla="*/ 6858000 h 6858000"/>
              <a:gd name="connsiteX432" fmla="*/ 1854363 w 7467600"/>
              <a:gd name="connsiteY432" fmla="*/ 6858000 h 6858000"/>
              <a:gd name="connsiteX433" fmla="*/ 1880391 w 7467600"/>
              <a:gd name="connsiteY433" fmla="*/ 6603796 h 6858000"/>
              <a:gd name="connsiteX434" fmla="*/ 1818273 w 7467600"/>
              <a:gd name="connsiteY434" fmla="*/ 6715729 h 6858000"/>
              <a:gd name="connsiteX435" fmla="*/ 1794691 w 7467600"/>
              <a:gd name="connsiteY435" fmla="*/ 6843239 h 6858000"/>
              <a:gd name="connsiteX436" fmla="*/ 1794914 w 7467600"/>
              <a:gd name="connsiteY436" fmla="*/ 6858000 h 6858000"/>
              <a:gd name="connsiteX437" fmla="*/ 1746128 w 7467600"/>
              <a:gd name="connsiteY437" fmla="*/ 6858000 h 6858000"/>
              <a:gd name="connsiteX438" fmla="*/ 1753934 w 7467600"/>
              <a:gd name="connsiteY438" fmla="*/ 6724796 h 6858000"/>
              <a:gd name="connsiteX439" fmla="*/ 1792053 w 7467600"/>
              <a:gd name="connsiteY439" fmla="*/ 6572396 h 6858000"/>
              <a:gd name="connsiteX440" fmla="*/ 1862248 w 7467600"/>
              <a:gd name="connsiteY440" fmla="*/ 6266397 h 6858000"/>
              <a:gd name="connsiteX441" fmla="*/ 1862250 w 7467600"/>
              <a:gd name="connsiteY441" fmla="*/ 6033531 h 6858000"/>
              <a:gd name="connsiteX442" fmla="*/ 1211999 w 7467600"/>
              <a:gd name="connsiteY442" fmla="*/ 6683610 h 6858000"/>
              <a:gd name="connsiteX443" fmla="*/ 1213266 w 7467600"/>
              <a:gd name="connsiteY443" fmla="*/ 6691947 h 6858000"/>
              <a:gd name="connsiteX444" fmla="*/ 1203370 w 7467600"/>
              <a:gd name="connsiteY444" fmla="*/ 6850676 h 6858000"/>
              <a:gd name="connsiteX445" fmla="*/ 1203671 w 7467600"/>
              <a:gd name="connsiteY445" fmla="*/ 6858000 h 6858000"/>
              <a:gd name="connsiteX446" fmla="*/ 1143180 w 7467600"/>
              <a:gd name="connsiteY446" fmla="*/ 6858000 h 6858000"/>
              <a:gd name="connsiteX447" fmla="*/ 1142176 w 7467600"/>
              <a:gd name="connsiteY447" fmla="*/ 6766045 h 6858000"/>
              <a:gd name="connsiteX448" fmla="*/ 1067484 w 7467600"/>
              <a:gd name="connsiteY448" fmla="*/ 6858000 h 6858000"/>
              <a:gd name="connsiteX449" fmla="*/ 953928 w 7467600"/>
              <a:gd name="connsiteY449" fmla="*/ 6858000 h 6858000"/>
              <a:gd name="connsiteX450" fmla="*/ 959715 w 7467600"/>
              <a:gd name="connsiteY450" fmla="*/ 6850185 h 6858000"/>
              <a:gd name="connsiteX451" fmla="*/ 1483788 w 7467600"/>
              <a:gd name="connsiteY451" fmla="*/ 6259174 h 6858000"/>
              <a:gd name="connsiteX452" fmla="*/ 1100671 w 7467600"/>
              <a:gd name="connsiteY452" fmla="*/ 6252137 h 6858000"/>
              <a:gd name="connsiteX453" fmla="*/ 1090144 w 7467600"/>
              <a:gd name="connsiteY453" fmla="*/ 6256748 h 6858000"/>
              <a:gd name="connsiteX454" fmla="*/ 1095872 w 7467600"/>
              <a:gd name="connsiteY454" fmla="*/ 6271892 h 6858000"/>
              <a:gd name="connsiteX455" fmla="*/ 262785 w 7467600"/>
              <a:gd name="connsiteY455" fmla="*/ 6845450 h 6858000"/>
              <a:gd name="connsiteX456" fmla="*/ 209968 w 7467600"/>
              <a:gd name="connsiteY456" fmla="*/ 6770713 h 6858000"/>
              <a:gd name="connsiteX457" fmla="*/ 873460 w 7467600"/>
              <a:gd name="connsiteY457" fmla="*/ 6253768 h 6858000"/>
              <a:gd name="connsiteX458" fmla="*/ 192686 w 7467600"/>
              <a:gd name="connsiteY458" fmla="*/ 5849257 h 6858000"/>
              <a:gd name="connsiteX459" fmla="*/ 4696 w 7467600"/>
              <a:gd name="connsiteY459" fmla="*/ 5697668 h 6858000"/>
              <a:gd name="connsiteX460" fmla="*/ 0 w 7467600"/>
              <a:gd name="connsiteY460" fmla="*/ 5689984 h 6858000"/>
              <a:gd name="connsiteX461" fmla="*/ 0 w 7467600"/>
              <a:gd name="connsiteY461" fmla="*/ 5513472 h 6858000"/>
              <a:gd name="connsiteX462" fmla="*/ 174101 w 7467600"/>
              <a:gd name="connsiteY462" fmla="*/ 5620277 h 6858000"/>
              <a:gd name="connsiteX463" fmla="*/ 891800 w 7467600"/>
              <a:gd name="connsiteY463" fmla="*/ 6036935 h 6858000"/>
              <a:gd name="connsiteX464" fmla="*/ 1072219 w 7467600"/>
              <a:gd name="connsiteY464" fmla="*/ 6169443 h 6858000"/>
              <a:gd name="connsiteX465" fmla="*/ 1074117 w 7467600"/>
              <a:gd name="connsiteY465" fmla="*/ 6170301 h 6858000"/>
              <a:gd name="connsiteX466" fmla="*/ 1083114 w 7467600"/>
              <a:gd name="connsiteY466" fmla="*/ 6174131 h 6858000"/>
              <a:gd name="connsiteX467" fmla="*/ 1543010 w 7467600"/>
              <a:gd name="connsiteY467" fmla="*/ 6191140 h 6858000"/>
              <a:gd name="connsiteX468" fmla="*/ 1551080 w 7467600"/>
              <a:gd name="connsiteY468" fmla="*/ 6195006 h 6858000"/>
              <a:gd name="connsiteX469" fmla="*/ 2345443 w 7467600"/>
              <a:gd name="connsiteY469" fmla="*/ 5549882 h 6858000"/>
              <a:gd name="connsiteX470" fmla="*/ 1721499 w 7467600"/>
              <a:gd name="connsiteY470" fmla="*/ 5599969 h 6858000"/>
              <a:gd name="connsiteX471" fmla="*/ 767716 w 7467600"/>
              <a:gd name="connsiteY471" fmla="*/ 5472768 h 6858000"/>
              <a:gd name="connsiteX472" fmla="*/ 722147 w 7467600"/>
              <a:gd name="connsiteY472" fmla="*/ 5393091 h 6858000"/>
              <a:gd name="connsiteX473" fmla="*/ 1485552 w 7467600"/>
              <a:gd name="connsiteY473" fmla="*/ 5313202 h 6858000"/>
              <a:gd name="connsiteX474" fmla="*/ 2143004 w 7467600"/>
              <a:gd name="connsiteY474" fmla="*/ 5402420 h 6858000"/>
              <a:gd name="connsiteX475" fmla="*/ 1933391 w 7467600"/>
              <a:gd name="connsiteY475" fmla="*/ 5156971 h 6858000"/>
              <a:gd name="connsiteX476" fmla="*/ 1827118 w 7467600"/>
              <a:gd name="connsiteY476" fmla="*/ 4968410 h 6858000"/>
              <a:gd name="connsiteX477" fmla="*/ 1837349 w 7467600"/>
              <a:gd name="connsiteY477" fmla="*/ 4956357 h 6858000"/>
              <a:gd name="connsiteX478" fmla="*/ 2162835 w 7467600"/>
              <a:gd name="connsiteY478" fmla="*/ 5187853 h 6858000"/>
              <a:gd name="connsiteX479" fmla="*/ 2257167 w 7467600"/>
              <a:gd name="connsiteY479" fmla="*/ 5462123 h 6858000"/>
              <a:gd name="connsiteX480" fmla="*/ 2261598 w 7467600"/>
              <a:gd name="connsiteY480" fmla="*/ 5467998 h 6858000"/>
              <a:gd name="connsiteX481" fmla="*/ 2437177 w 7467600"/>
              <a:gd name="connsiteY481" fmla="*/ 5479608 h 6858000"/>
              <a:gd name="connsiteX482" fmla="*/ 2445247 w 7467600"/>
              <a:gd name="connsiteY482" fmla="*/ 5483476 h 6858000"/>
              <a:gd name="connsiteX483" fmla="*/ 2743626 w 7467600"/>
              <a:gd name="connsiteY483" fmla="*/ 5304819 h 6858000"/>
              <a:gd name="connsiteX484" fmla="*/ 3048102 w 7467600"/>
              <a:gd name="connsiteY484" fmla="*/ 5150595 h 6858000"/>
              <a:gd name="connsiteX485" fmla="*/ 1799414 w 7467600"/>
              <a:gd name="connsiteY485" fmla="*/ 4694732 h 6858000"/>
              <a:gd name="connsiteX486" fmla="*/ 1771735 w 7467600"/>
              <a:gd name="connsiteY486" fmla="*/ 4619929 h 6858000"/>
              <a:gd name="connsiteX487" fmla="*/ 3104273 w 7467600"/>
              <a:gd name="connsiteY487" fmla="*/ 5076159 h 6858000"/>
              <a:gd name="connsiteX488" fmla="*/ 3113245 w 7467600"/>
              <a:gd name="connsiteY488" fmla="*/ 5090705 h 6858000"/>
              <a:gd name="connsiteX489" fmla="*/ 3126294 w 7467600"/>
              <a:gd name="connsiteY489" fmla="*/ 5114400 h 6858000"/>
              <a:gd name="connsiteX490" fmla="*/ 3937433 w 7467600"/>
              <a:gd name="connsiteY490" fmla="*/ 4830473 h 6858000"/>
              <a:gd name="connsiteX491" fmla="*/ 3590475 w 7467600"/>
              <a:gd name="connsiteY491" fmla="*/ 4597974 h 6858000"/>
              <a:gd name="connsiteX492" fmla="*/ 3100264 w 7467600"/>
              <a:gd name="connsiteY492" fmla="*/ 4579845 h 6858000"/>
              <a:gd name="connsiteX493" fmla="*/ 2183576 w 7467600"/>
              <a:gd name="connsiteY493" fmla="*/ 4227150 h 6858000"/>
              <a:gd name="connsiteX494" fmla="*/ 2151029 w 7467600"/>
              <a:gd name="connsiteY494" fmla="*/ 4146947 h 6858000"/>
              <a:gd name="connsiteX495" fmla="*/ 3563434 w 7467600"/>
              <a:gd name="connsiteY495" fmla="*/ 4469115 h 6858000"/>
              <a:gd name="connsiteX496" fmla="*/ 3177952 w 7467600"/>
              <a:gd name="connsiteY496" fmla="*/ 3657386 h 6858000"/>
              <a:gd name="connsiteX497" fmla="*/ 3189263 w 7467600"/>
              <a:gd name="connsiteY497" fmla="*/ 3625726 h 6858000"/>
              <a:gd name="connsiteX498" fmla="*/ 3560912 w 7467600"/>
              <a:gd name="connsiteY498" fmla="*/ 4079863 h 6858000"/>
              <a:gd name="connsiteX499" fmla="*/ 3626636 w 7467600"/>
              <a:gd name="connsiteY499" fmla="*/ 4512230 h 6858000"/>
              <a:gd name="connsiteX500" fmla="*/ 3653088 w 7467600"/>
              <a:gd name="connsiteY500" fmla="*/ 4521417 h 6858000"/>
              <a:gd name="connsiteX501" fmla="*/ 3988128 w 7467600"/>
              <a:gd name="connsiteY501" fmla="*/ 4817267 h 6858000"/>
              <a:gd name="connsiteX502" fmla="*/ 4830582 w 7467600"/>
              <a:gd name="connsiteY502" fmla="*/ 4676000 h 6858000"/>
              <a:gd name="connsiteX503" fmla="*/ 4830100 w 7467600"/>
              <a:gd name="connsiteY503" fmla="*/ 4675554 h 6858000"/>
              <a:gd name="connsiteX504" fmla="*/ 4036318 w 7467600"/>
              <a:gd name="connsiteY504" fmla="*/ 4147013 h 6858000"/>
              <a:gd name="connsiteX505" fmla="*/ 3432098 w 7467600"/>
              <a:gd name="connsiteY505" fmla="*/ 3537312 h 6858000"/>
              <a:gd name="connsiteX506" fmla="*/ 3446761 w 7467600"/>
              <a:gd name="connsiteY506" fmla="*/ 3461278 h 6858000"/>
              <a:gd name="connsiteX507" fmla="*/ 4419733 w 7467600"/>
              <a:gd name="connsiteY507" fmla="*/ 3963555 h 6858000"/>
              <a:gd name="connsiteX508" fmla="*/ 4781371 w 7467600"/>
              <a:gd name="connsiteY508" fmla="*/ 4458604 h 6858000"/>
              <a:gd name="connsiteX509" fmla="*/ 4780440 w 7467600"/>
              <a:gd name="connsiteY509" fmla="*/ 4470290 h 6858000"/>
              <a:gd name="connsiteX510" fmla="*/ 4898954 w 7467600"/>
              <a:gd name="connsiteY510" fmla="*/ 4662092 h 6858000"/>
              <a:gd name="connsiteX511" fmla="*/ 4900699 w 7467600"/>
              <a:gd name="connsiteY511" fmla="*/ 4670867 h 6858000"/>
              <a:gd name="connsiteX512" fmla="*/ 5714511 w 7467600"/>
              <a:gd name="connsiteY512" fmla="*/ 4663483 h 6858000"/>
              <a:gd name="connsiteX513" fmla="*/ 5464793 w 7467600"/>
              <a:gd name="connsiteY513" fmla="*/ 4393556 h 6858000"/>
              <a:gd name="connsiteX514" fmla="*/ 5461897 w 7467600"/>
              <a:gd name="connsiteY514" fmla="*/ 4390879 h 6858000"/>
              <a:gd name="connsiteX515" fmla="*/ 4294126 w 7467600"/>
              <a:gd name="connsiteY515" fmla="*/ 3303048 h 6858000"/>
              <a:gd name="connsiteX516" fmla="*/ 4305321 w 7467600"/>
              <a:gd name="connsiteY516" fmla="*/ 3256953 h 6858000"/>
              <a:gd name="connsiteX517" fmla="*/ 4949299 w 7467600"/>
              <a:gd name="connsiteY517" fmla="*/ 3766336 h 6858000"/>
              <a:gd name="connsiteX518" fmla="*/ 5291452 w 7467600"/>
              <a:gd name="connsiteY518" fmla="*/ 4076801 h 6858000"/>
              <a:gd name="connsiteX519" fmla="*/ 5434998 w 7467600"/>
              <a:gd name="connsiteY519" fmla="*/ 4254100 h 6858000"/>
              <a:gd name="connsiteX520" fmla="*/ 5351015 w 7467600"/>
              <a:gd name="connsiteY520" fmla="*/ 3760989 h 6858000"/>
              <a:gd name="connsiteX521" fmla="*/ 5413780 w 7467600"/>
              <a:gd name="connsiteY521" fmla="*/ 2966265 h 6858000"/>
              <a:gd name="connsiteX522" fmla="*/ 5425627 w 7467600"/>
              <a:gd name="connsiteY522" fmla="*/ 2954192 h 6858000"/>
              <a:gd name="connsiteX523" fmla="*/ 6604735 w 7467600"/>
              <a:gd name="connsiteY523" fmla="*/ 2041381 h 6858000"/>
              <a:gd name="connsiteX524" fmla="*/ 7204487 w 7467600"/>
              <a:gd name="connsiteY524" fmla="*/ 2742112 h 6858000"/>
              <a:gd name="connsiteX525" fmla="*/ 7131592 w 7467600"/>
              <a:gd name="connsiteY525" fmla="*/ 2672096 h 6858000"/>
              <a:gd name="connsiteX526" fmla="*/ 6996344 w 7467600"/>
              <a:gd name="connsiteY526" fmla="*/ 2518310 h 6858000"/>
              <a:gd name="connsiteX527" fmla="*/ 6735495 w 7467600"/>
              <a:gd name="connsiteY527" fmla="*/ 2196890 h 6858000"/>
              <a:gd name="connsiteX528" fmla="*/ 6721901 w 7467600"/>
              <a:gd name="connsiteY528" fmla="*/ 2179274 h 6858000"/>
              <a:gd name="connsiteX529" fmla="*/ 6604735 w 7467600"/>
              <a:gd name="connsiteY529" fmla="*/ 2041381 h 6858000"/>
              <a:gd name="connsiteX530" fmla="*/ 6591670 w 7467600"/>
              <a:gd name="connsiteY530" fmla="*/ 1988277 h 6858000"/>
              <a:gd name="connsiteX531" fmla="*/ 6747349 w 7467600"/>
              <a:gd name="connsiteY531" fmla="*/ 2160069 h 6858000"/>
              <a:gd name="connsiteX532" fmla="*/ 6760943 w 7467600"/>
              <a:gd name="connsiteY532" fmla="*/ 2177686 h 6858000"/>
              <a:gd name="connsiteX533" fmla="*/ 7021065 w 7467600"/>
              <a:gd name="connsiteY533" fmla="*/ 2498102 h 6858000"/>
              <a:gd name="connsiteX534" fmla="*/ 7155223 w 7467600"/>
              <a:gd name="connsiteY534" fmla="*/ 2650386 h 6858000"/>
              <a:gd name="connsiteX535" fmla="*/ 7203167 w 7467600"/>
              <a:gd name="connsiteY535" fmla="*/ 2697288 h 6858000"/>
              <a:gd name="connsiteX536" fmla="*/ 6937703 w 7467600"/>
              <a:gd name="connsiteY536" fmla="*/ 2321981 h 6858000"/>
              <a:gd name="connsiteX537" fmla="*/ 6591670 w 7467600"/>
              <a:gd name="connsiteY537" fmla="*/ 1988277 h 6858000"/>
              <a:gd name="connsiteX538" fmla="*/ 5798671 w 7467600"/>
              <a:gd name="connsiteY538" fmla="*/ 1981601 h 6858000"/>
              <a:gd name="connsiteX539" fmla="*/ 5754709 w 7467600"/>
              <a:gd name="connsiteY539" fmla="*/ 2071454 h 6858000"/>
              <a:gd name="connsiteX540" fmla="*/ 5763044 w 7467600"/>
              <a:gd name="connsiteY540" fmla="*/ 2842206 h 6858000"/>
              <a:gd name="connsiteX541" fmla="*/ 5764974 w 7467600"/>
              <a:gd name="connsiteY541" fmla="*/ 2799609 h 6858000"/>
              <a:gd name="connsiteX542" fmla="*/ 5767665 w 7467600"/>
              <a:gd name="connsiteY542" fmla="*/ 2666409 h 6858000"/>
              <a:gd name="connsiteX543" fmla="*/ 5763055 w 7467600"/>
              <a:gd name="connsiteY543" fmla="*/ 2579705 h 6858000"/>
              <a:gd name="connsiteX544" fmla="*/ 5758079 w 7467600"/>
              <a:gd name="connsiteY544" fmla="*/ 2492508 h 6858000"/>
              <a:gd name="connsiteX545" fmla="*/ 5779325 w 7467600"/>
              <a:gd name="connsiteY545" fmla="*/ 2197069 h 6858000"/>
              <a:gd name="connsiteX546" fmla="*/ 5798671 w 7467600"/>
              <a:gd name="connsiteY546" fmla="*/ 1981601 h 6858000"/>
              <a:gd name="connsiteX547" fmla="*/ 5829202 w 7467600"/>
              <a:gd name="connsiteY547" fmla="*/ 1971679 h 6858000"/>
              <a:gd name="connsiteX548" fmla="*/ 5809558 w 7467600"/>
              <a:gd name="connsiteY548" fmla="*/ 2198043 h 6858000"/>
              <a:gd name="connsiteX549" fmla="*/ 5788653 w 7467600"/>
              <a:gd name="connsiteY549" fmla="*/ 2489430 h 6858000"/>
              <a:gd name="connsiteX550" fmla="*/ 5793439 w 7467600"/>
              <a:gd name="connsiteY550" fmla="*/ 2575235 h 6858000"/>
              <a:gd name="connsiteX551" fmla="*/ 5796837 w 7467600"/>
              <a:gd name="connsiteY551" fmla="*/ 2637633 h 6858000"/>
              <a:gd name="connsiteX552" fmla="*/ 5818614 w 7467600"/>
              <a:gd name="connsiteY552" fmla="*/ 2473055 h 6858000"/>
              <a:gd name="connsiteX553" fmla="*/ 5829202 w 7467600"/>
              <a:gd name="connsiteY553" fmla="*/ 1971679 h 6858000"/>
              <a:gd name="connsiteX554" fmla="*/ 5911389 w 7467600"/>
              <a:gd name="connsiteY554" fmla="*/ 1898371 h 6858000"/>
              <a:gd name="connsiteX555" fmla="*/ 6237627 w 7467600"/>
              <a:gd name="connsiteY555" fmla="*/ 2231921 h 6858000"/>
              <a:gd name="connsiteX556" fmla="*/ 5911389 w 7467600"/>
              <a:gd name="connsiteY556" fmla="*/ 1898371 h 6858000"/>
              <a:gd name="connsiteX557" fmla="*/ 6944437 w 7467600"/>
              <a:gd name="connsiteY557" fmla="*/ 1575402 h 6858000"/>
              <a:gd name="connsiteX558" fmla="*/ 6304730 w 7467600"/>
              <a:gd name="connsiteY558" fmla="*/ 1766654 h 6858000"/>
              <a:gd name="connsiteX559" fmla="*/ 6944437 w 7467600"/>
              <a:gd name="connsiteY559" fmla="*/ 1575402 h 6858000"/>
              <a:gd name="connsiteX560" fmla="*/ 7019523 w 7467600"/>
              <a:gd name="connsiteY560" fmla="*/ 1519450 h 6858000"/>
              <a:gd name="connsiteX561" fmla="*/ 6298091 w 7467600"/>
              <a:gd name="connsiteY561" fmla="*/ 1737122 h 6858000"/>
              <a:gd name="connsiteX562" fmla="*/ 7019523 w 7467600"/>
              <a:gd name="connsiteY562" fmla="*/ 1519450 h 6858000"/>
              <a:gd name="connsiteX563" fmla="*/ 2399523 w 7467600"/>
              <a:gd name="connsiteY563" fmla="*/ 1428234 h 6858000"/>
              <a:gd name="connsiteX564" fmla="*/ 2224982 w 7467600"/>
              <a:gd name="connsiteY564" fmla="*/ 1826201 h 6858000"/>
              <a:gd name="connsiteX565" fmla="*/ 2096099 w 7467600"/>
              <a:gd name="connsiteY565" fmla="*/ 2345900 h 6858000"/>
              <a:gd name="connsiteX566" fmla="*/ 2283317 w 7467600"/>
              <a:gd name="connsiteY566" fmla="*/ 1796925 h 6858000"/>
              <a:gd name="connsiteX567" fmla="*/ 2399523 w 7467600"/>
              <a:gd name="connsiteY567" fmla="*/ 1428234 h 6858000"/>
              <a:gd name="connsiteX568" fmla="*/ 2448558 w 7467600"/>
              <a:gd name="connsiteY568" fmla="*/ 1373435 h 6858000"/>
              <a:gd name="connsiteX569" fmla="*/ 2312521 w 7467600"/>
              <a:gd name="connsiteY569" fmla="*/ 1806140 h 6858000"/>
              <a:gd name="connsiteX570" fmla="*/ 2127533 w 7467600"/>
              <a:gd name="connsiteY570" fmla="*/ 2348380 h 6858000"/>
              <a:gd name="connsiteX571" fmla="*/ 2358080 w 7467600"/>
              <a:gd name="connsiteY571" fmla="*/ 1866134 h 6858000"/>
              <a:gd name="connsiteX572" fmla="*/ 2407436 w 7467600"/>
              <a:gd name="connsiteY572" fmla="*/ 1651070 h 6858000"/>
              <a:gd name="connsiteX573" fmla="*/ 2448558 w 7467600"/>
              <a:gd name="connsiteY573" fmla="*/ 1373435 h 6858000"/>
              <a:gd name="connsiteX574" fmla="*/ 278707 w 7467600"/>
              <a:gd name="connsiteY574" fmla="*/ 1352270 h 6858000"/>
              <a:gd name="connsiteX575" fmla="*/ 321570 w 7467600"/>
              <a:gd name="connsiteY575" fmla="*/ 1861610 h 6858000"/>
              <a:gd name="connsiteX576" fmla="*/ 294281 w 7467600"/>
              <a:gd name="connsiteY576" fmla="*/ 1440658 h 6858000"/>
              <a:gd name="connsiteX577" fmla="*/ 278707 w 7467600"/>
              <a:gd name="connsiteY577" fmla="*/ 1352270 h 6858000"/>
              <a:gd name="connsiteX578" fmla="*/ 1423821 w 7467600"/>
              <a:gd name="connsiteY578" fmla="*/ 1351958 h 6858000"/>
              <a:gd name="connsiteX579" fmla="*/ 1638521 w 7467600"/>
              <a:gd name="connsiteY579" fmla="*/ 1908470 h 6858000"/>
              <a:gd name="connsiteX580" fmla="*/ 1754199 w 7467600"/>
              <a:gd name="connsiteY580" fmla="*/ 2149284 h 6858000"/>
              <a:gd name="connsiteX581" fmla="*/ 1908359 w 7467600"/>
              <a:gd name="connsiteY581" fmla="*/ 2364988 h 6858000"/>
              <a:gd name="connsiteX582" fmla="*/ 1647661 w 7467600"/>
              <a:gd name="connsiteY582" fmla="*/ 1825945 h 6858000"/>
              <a:gd name="connsiteX583" fmla="*/ 1423821 w 7467600"/>
              <a:gd name="connsiteY583" fmla="*/ 1351958 h 6858000"/>
              <a:gd name="connsiteX584" fmla="*/ 1431890 w 7467600"/>
              <a:gd name="connsiteY584" fmla="*/ 1306475 h 6858000"/>
              <a:gd name="connsiteX585" fmla="*/ 1507597 w 7467600"/>
              <a:gd name="connsiteY585" fmla="*/ 1446132 h 6858000"/>
              <a:gd name="connsiteX586" fmla="*/ 1674586 w 7467600"/>
              <a:gd name="connsiteY586" fmla="*/ 1813832 h 6858000"/>
              <a:gd name="connsiteX587" fmla="*/ 1815950 w 7467600"/>
              <a:gd name="connsiteY587" fmla="*/ 2128564 h 6858000"/>
              <a:gd name="connsiteX588" fmla="*/ 1984242 w 7467600"/>
              <a:gd name="connsiteY588" fmla="*/ 2430829 h 6858000"/>
              <a:gd name="connsiteX589" fmla="*/ 2014023 w 7467600"/>
              <a:gd name="connsiteY589" fmla="*/ 2450995 h 6858000"/>
              <a:gd name="connsiteX590" fmla="*/ 1747337 w 7467600"/>
              <a:gd name="connsiteY590" fmla="*/ 1855264 h 6858000"/>
              <a:gd name="connsiteX591" fmla="*/ 1533749 w 7467600"/>
              <a:gd name="connsiteY591" fmla="*/ 1478656 h 6858000"/>
              <a:gd name="connsiteX592" fmla="*/ 1431890 w 7467600"/>
              <a:gd name="connsiteY592" fmla="*/ 1306475 h 6858000"/>
              <a:gd name="connsiteX593" fmla="*/ 5052692 w 7467600"/>
              <a:gd name="connsiteY593" fmla="*/ 1292994 h 6858000"/>
              <a:gd name="connsiteX594" fmla="*/ 5200661 w 7467600"/>
              <a:gd name="connsiteY594" fmla="*/ 1635186 h 6858000"/>
              <a:gd name="connsiteX595" fmla="*/ 5297138 w 7467600"/>
              <a:gd name="connsiteY595" fmla="*/ 1906351 h 6858000"/>
              <a:gd name="connsiteX596" fmla="*/ 5052692 w 7467600"/>
              <a:gd name="connsiteY596" fmla="*/ 1292994 h 6858000"/>
              <a:gd name="connsiteX597" fmla="*/ 5009948 w 7467600"/>
              <a:gd name="connsiteY597" fmla="*/ 1273619 h 6858000"/>
              <a:gd name="connsiteX598" fmla="*/ 5121777 w 7467600"/>
              <a:gd name="connsiteY598" fmla="*/ 1654213 h 6858000"/>
              <a:gd name="connsiteX599" fmla="*/ 5293545 w 7467600"/>
              <a:gd name="connsiteY599" fmla="*/ 2072247 h 6858000"/>
              <a:gd name="connsiteX600" fmla="*/ 5294042 w 7467600"/>
              <a:gd name="connsiteY600" fmla="*/ 2065019 h 6858000"/>
              <a:gd name="connsiteX601" fmla="*/ 5171936 w 7467600"/>
              <a:gd name="connsiteY601" fmla="*/ 1647613 h 6858000"/>
              <a:gd name="connsiteX602" fmla="*/ 5009948 w 7467600"/>
              <a:gd name="connsiteY602" fmla="*/ 1273619 h 6858000"/>
              <a:gd name="connsiteX603" fmla="*/ 655236 w 7467600"/>
              <a:gd name="connsiteY603" fmla="*/ 1268632 h 6858000"/>
              <a:gd name="connsiteX604" fmla="*/ 839521 w 7467600"/>
              <a:gd name="connsiteY604" fmla="*/ 1685315 h 6858000"/>
              <a:gd name="connsiteX605" fmla="*/ 1109416 w 7467600"/>
              <a:gd name="connsiteY605" fmla="*/ 2061663 h 6858000"/>
              <a:gd name="connsiteX606" fmla="*/ 1298300 w 7467600"/>
              <a:gd name="connsiteY606" fmla="*/ 2247742 h 6858000"/>
              <a:gd name="connsiteX607" fmla="*/ 1125871 w 7467600"/>
              <a:gd name="connsiteY607" fmla="*/ 1989513 h 6858000"/>
              <a:gd name="connsiteX608" fmla="*/ 981574 w 7467600"/>
              <a:gd name="connsiteY608" fmla="*/ 1783157 h 6858000"/>
              <a:gd name="connsiteX609" fmla="*/ 922198 w 7467600"/>
              <a:gd name="connsiteY609" fmla="*/ 1677437 h 6858000"/>
              <a:gd name="connsiteX610" fmla="*/ 869293 w 7467600"/>
              <a:gd name="connsiteY610" fmla="*/ 1583214 h 6858000"/>
              <a:gd name="connsiteX611" fmla="*/ 751431 w 7467600"/>
              <a:gd name="connsiteY611" fmla="*/ 1405731 h 6858000"/>
              <a:gd name="connsiteX612" fmla="*/ 655236 w 7467600"/>
              <a:gd name="connsiteY612" fmla="*/ 1268632 h 6858000"/>
              <a:gd name="connsiteX613" fmla="*/ 6516292 w 7467600"/>
              <a:gd name="connsiteY613" fmla="*/ 1263064 h 6858000"/>
              <a:gd name="connsiteX614" fmla="*/ 5736320 w 7467600"/>
              <a:gd name="connsiteY614" fmla="*/ 1501803 h 6858000"/>
              <a:gd name="connsiteX615" fmla="*/ 6516292 w 7467600"/>
              <a:gd name="connsiteY615" fmla="*/ 1263064 h 6858000"/>
              <a:gd name="connsiteX616" fmla="*/ 291466 w 7467600"/>
              <a:gd name="connsiteY616" fmla="*/ 1250369 h 6858000"/>
              <a:gd name="connsiteX617" fmla="*/ 323180 w 7467600"/>
              <a:gd name="connsiteY617" fmla="*/ 1435283 h 6858000"/>
              <a:gd name="connsiteX618" fmla="*/ 349381 w 7467600"/>
              <a:gd name="connsiteY618" fmla="*/ 1875041 h 6858000"/>
              <a:gd name="connsiteX619" fmla="*/ 374363 w 7467600"/>
              <a:gd name="connsiteY619" fmla="*/ 1506494 h 6858000"/>
              <a:gd name="connsiteX620" fmla="*/ 302168 w 7467600"/>
              <a:gd name="connsiteY620" fmla="*/ 1274495 h 6858000"/>
              <a:gd name="connsiteX621" fmla="*/ 291466 w 7467600"/>
              <a:gd name="connsiteY621" fmla="*/ 1250369 h 6858000"/>
              <a:gd name="connsiteX622" fmla="*/ 678222 w 7467600"/>
              <a:gd name="connsiteY622" fmla="*/ 1248670 h 6858000"/>
              <a:gd name="connsiteX623" fmla="*/ 775536 w 7467600"/>
              <a:gd name="connsiteY623" fmla="*/ 1388015 h 6858000"/>
              <a:gd name="connsiteX624" fmla="*/ 894529 w 7467600"/>
              <a:gd name="connsiteY624" fmla="*/ 1567739 h 6858000"/>
              <a:gd name="connsiteX625" fmla="*/ 948000 w 7467600"/>
              <a:gd name="connsiteY625" fmla="*/ 1663088 h 6858000"/>
              <a:gd name="connsiteX626" fmla="*/ 1006812 w 7467600"/>
              <a:gd name="connsiteY626" fmla="*/ 1767683 h 6858000"/>
              <a:gd name="connsiteX627" fmla="*/ 1149133 w 7467600"/>
              <a:gd name="connsiteY627" fmla="*/ 1971513 h 6858000"/>
              <a:gd name="connsiteX628" fmla="*/ 1333952 w 7467600"/>
              <a:gd name="connsiteY628" fmla="*/ 2251620 h 6858000"/>
              <a:gd name="connsiteX629" fmla="*/ 1337329 w 7467600"/>
              <a:gd name="connsiteY629" fmla="*/ 2258350 h 6858000"/>
              <a:gd name="connsiteX630" fmla="*/ 1014726 w 7467600"/>
              <a:gd name="connsiteY630" fmla="*/ 1615556 h 6858000"/>
              <a:gd name="connsiteX631" fmla="*/ 678222 w 7467600"/>
              <a:gd name="connsiteY631" fmla="*/ 1248670 h 6858000"/>
              <a:gd name="connsiteX632" fmla="*/ 6691602 w 7467600"/>
              <a:gd name="connsiteY632" fmla="*/ 1140573 h 6858000"/>
              <a:gd name="connsiteX633" fmla="*/ 6571100 w 7467600"/>
              <a:gd name="connsiteY633" fmla="*/ 1183662 h 6858000"/>
              <a:gd name="connsiteX634" fmla="*/ 6241687 w 7467600"/>
              <a:gd name="connsiteY634" fmla="*/ 1257600 h 6858000"/>
              <a:gd name="connsiteX635" fmla="*/ 5693009 w 7467600"/>
              <a:gd name="connsiteY635" fmla="*/ 1478256 h 6858000"/>
              <a:gd name="connsiteX636" fmla="*/ 6548420 w 7467600"/>
              <a:gd name="connsiteY636" fmla="*/ 1214599 h 6858000"/>
              <a:gd name="connsiteX637" fmla="*/ 6605473 w 7467600"/>
              <a:gd name="connsiteY637" fmla="*/ 1184686 h 6858000"/>
              <a:gd name="connsiteX638" fmla="*/ 6691602 w 7467600"/>
              <a:gd name="connsiteY638" fmla="*/ 1140573 h 6858000"/>
              <a:gd name="connsiteX639" fmla="*/ 4002475 w 7467600"/>
              <a:gd name="connsiteY639" fmla="*/ 1037802 h 6858000"/>
              <a:gd name="connsiteX640" fmla="*/ 4000324 w 7467600"/>
              <a:gd name="connsiteY640" fmla="*/ 1039362 h 6858000"/>
              <a:gd name="connsiteX641" fmla="*/ 4002862 w 7467600"/>
              <a:gd name="connsiteY641" fmla="*/ 1042866 h 6858000"/>
              <a:gd name="connsiteX642" fmla="*/ 4002475 w 7467600"/>
              <a:gd name="connsiteY642" fmla="*/ 1037802 h 6858000"/>
              <a:gd name="connsiteX643" fmla="*/ 506322 w 7467600"/>
              <a:gd name="connsiteY643" fmla="*/ 1020997 h 6858000"/>
              <a:gd name="connsiteX644" fmla="*/ 533068 w 7467600"/>
              <a:gd name="connsiteY644" fmla="*/ 1029409 h 6858000"/>
              <a:gd name="connsiteX645" fmla="*/ 1232525 w 7467600"/>
              <a:gd name="connsiteY645" fmla="*/ 1804675 h 6858000"/>
              <a:gd name="connsiteX646" fmla="*/ 1388858 w 7467600"/>
              <a:gd name="connsiteY646" fmla="*/ 2368011 h 6858000"/>
              <a:gd name="connsiteX647" fmla="*/ 1384098 w 7467600"/>
              <a:gd name="connsiteY647" fmla="*/ 2378125 h 6858000"/>
              <a:gd name="connsiteX648" fmla="*/ 1425393 w 7467600"/>
              <a:gd name="connsiteY648" fmla="*/ 2589124 h 6858000"/>
              <a:gd name="connsiteX649" fmla="*/ 1424001 w 7467600"/>
              <a:gd name="connsiteY649" fmla="*/ 2597541 h 6858000"/>
              <a:gd name="connsiteX650" fmla="*/ 2152729 w 7467600"/>
              <a:gd name="connsiteY650" fmla="*/ 2864487 h 6858000"/>
              <a:gd name="connsiteX651" fmla="*/ 2020609 w 7467600"/>
              <a:gd name="connsiteY651" fmla="*/ 2539671 h 6858000"/>
              <a:gd name="connsiteX652" fmla="*/ 2018920 w 7467600"/>
              <a:gd name="connsiteY652" fmla="*/ 2536309 h 6858000"/>
              <a:gd name="connsiteX653" fmla="*/ 1342441 w 7467600"/>
              <a:gd name="connsiteY653" fmla="*/ 1173017 h 6858000"/>
              <a:gd name="connsiteX654" fmla="*/ 1367925 w 7467600"/>
              <a:gd name="connsiteY654" fmla="*/ 1135648 h 6858000"/>
              <a:gd name="connsiteX655" fmla="*/ 1771401 w 7467600"/>
              <a:gd name="connsiteY655" fmla="*/ 1806673 h 6858000"/>
              <a:gd name="connsiteX656" fmla="*/ 1972385 w 7467600"/>
              <a:gd name="connsiteY656" fmla="*/ 2198735 h 6858000"/>
              <a:gd name="connsiteX657" fmla="*/ 2040892 w 7467600"/>
              <a:gd name="connsiteY657" fmla="*/ 2405205 h 6858000"/>
              <a:gd name="connsiteX658" fmla="*/ 2131689 w 7467600"/>
              <a:gd name="connsiteY658" fmla="*/ 1936926 h 6858000"/>
              <a:gd name="connsiteX659" fmla="*/ 2454820 w 7467600"/>
              <a:gd name="connsiteY659" fmla="*/ 1248808 h 6858000"/>
              <a:gd name="connsiteX660" fmla="*/ 2492512 w 7467600"/>
              <a:gd name="connsiteY660" fmla="*/ 1302920 h 6858000"/>
              <a:gd name="connsiteX661" fmla="*/ 2081216 w 7467600"/>
              <a:gd name="connsiteY661" fmla="*/ 2527513 h 6858000"/>
              <a:gd name="connsiteX662" fmla="*/ 2081211 w 7467600"/>
              <a:gd name="connsiteY662" fmla="*/ 2528916 h 6858000"/>
              <a:gd name="connsiteX663" fmla="*/ 2199067 w 7467600"/>
              <a:gd name="connsiteY663" fmla="*/ 2884061 h 6858000"/>
              <a:gd name="connsiteX664" fmla="*/ 3192586 w 7467600"/>
              <a:gd name="connsiteY664" fmla="*/ 3411496 h 6858000"/>
              <a:gd name="connsiteX665" fmla="*/ 3182620 w 7467600"/>
              <a:gd name="connsiteY665" fmla="*/ 3483279 h 6858000"/>
              <a:gd name="connsiteX666" fmla="*/ 2435119 w 7467600"/>
              <a:gd name="connsiteY666" fmla="*/ 3080173 h 6858000"/>
              <a:gd name="connsiteX667" fmla="*/ 2410152 w 7467600"/>
              <a:gd name="connsiteY667" fmla="*/ 3063751 h 6858000"/>
              <a:gd name="connsiteX668" fmla="*/ 2408099 w 7467600"/>
              <a:gd name="connsiteY668" fmla="*/ 3064403 h 6858000"/>
              <a:gd name="connsiteX669" fmla="*/ 2407218 w 7467600"/>
              <a:gd name="connsiteY669" fmla="*/ 3070324 h 6858000"/>
              <a:gd name="connsiteX670" fmla="*/ 2380138 w 7467600"/>
              <a:gd name="connsiteY670" fmla="*/ 3099341 h 6858000"/>
              <a:gd name="connsiteX671" fmla="*/ 1765923 w 7467600"/>
              <a:gd name="connsiteY671" fmla="*/ 3581043 h 6858000"/>
              <a:gd name="connsiteX672" fmla="*/ 1702258 w 7467600"/>
              <a:gd name="connsiteY672" fmla="*/ 3612286 h 6858000"/>
              <a:gd name="connsiteX673" fmla="*/ 1538370 w 7467600"/>
              <a:gd name="connsiteY673" fmla="*/ 3811804 h 6858000"/>
              <a:gd name="connsiteX674" fmla="*/ 542867 w 7467600"/>
              <a:gd name="connsiteY674" fmla="*/ 4944092 h 6858000"/>
              <a:gd name="connsiteX675" fmla="*/ 515800 w 7467600"/>
              <a:gd name="connsiteY675" fmla="*/ 4862180 h 6858000"/>
              <a:gd name="connsiteX676" fmla="*/ 909145 w 7467600"/>
              <a:gd name="connsiteY676" fmla="*/ 4199225 h 6858000"/>
              <a:gd name="connsiteX677" fmla="*/ 1214067 w 7467600"/>
              <a:gd name="connsiteY677" fmla="*/ 3908561 h 6858000"/>
              <a:gd name="connsiteX678" fmla="*/ 640967 w 7467600"/>
              <a:gd name="connsiteY678" fmla="*/ 4105601 h 6858000"/>
              <a:gd name="connsiteX679" fmla="*/ 112563 w 7467600"/>
              <a:gd name="connsiteY679" fmla="*/ 4396952 h 6858000"/>
              <a:gd name="connsiteX680" fmla="*/ 0 w 7467600"/>
              <a:gd name="connsiteY680" fmla="*/ 4466006 h 6858000"/>
              <a:gd name="connsiteX681" fmla="*/ 0 w 7467600"/>
              <a:gd name="connsiteY681" fmla="*/ 4233763 h 6858000"/>
              <a:gd name="connsiteX682" fmla="*/ 36881 w 7467600"/>
              <a:gd name="connsiteY682" fmla="*/ 4200118 h 6858000"/>
              <a:gd name="connsiteX683" fmla="*/ 910534 w 7467600"/>
              <a:gd name="connsiteY683" fmla="*/ 3629753 h 6858000"/>
              <a:gd name="connsiteX684" fmla="*/ 1578717 w 7467600"/>
              <a:gd name="connsiteY684" fmla="*/ 3575982 h 6858000"/>
              <a:gd name="connsiteX685" fmla="*/ 2338780 w 7467600"/>
              <a:gd name="connsiteY685" fmla="*/ 3033725 h 6858000"/>
              <a:gd name="connsiteX686" fmla="*/ 1807991 w 7467600"/>
              <a:gd name="connsiteY686" fmla="*/ 2807184 h 6858000"/>
              <a:gd name="connsiteX687" fmla="*/ 1416358 w 7467600"/>
              <a:gd name="connsiteY687" fmla="*/ 3112571 h 6858000"/>
              <a:gd name="connsiteX688" fmla="*/ 939066 w 7467600"/>
              <a:gd name="connsiteY688" fmla="*/ 3378798 h 6858000"/>
              <a:gd name="connsiteX689" fmla="*/ 115099 w 7467600"/>
              <a:gd name="connsiteY689" fmla="*/ 3607650 h 6858000"/>
              <a:gd name="connsiteX690" fmla="*/ 97284 w 7467600"/>
              <a:gd name="connsiteY690" fmla="*/ 3520393 h 6858000"/>
              <a:gd name="connsiteX691" fmla="*/ 922050 w 7467600"/>
              <a:gd name="connsiteY691" fmla="*/ 3074867 h 6858000"/>
              <a:gd name="connsiteX692" fmla="*/ 1405265 w 7467600"/>
              <a:gd name="connsiteY692" fmla="*/ 3016319 h 6858000"/>
              <a:gd name="connsiteX693" fmla="*/ 1407512 w 7467600"/>
              <a:gd name="connsiteY693" fmla="*/ 3018001 h 6858000"/>
              <a:gd name="connsiteX694" fmla="*/ 1726266 w 7467600"/>
              <a:gd name="connsiteY694" fmla="*/ 2777274 h 6858000"/>
              <a:gd name="connsiteX695" fmla="*/ 625390 w 7467600"/>
              <a:gd name="connsiteY695" fmla="*/ 2514541 h 6858000"/>
              <a:gd name="connsiteX696" fmla="*/ 619799 w 7467600"/>
              <a:gd name="connsiteY696" fmla="*/ 2527180 h 6858000"/>
              <a:gd name="connsiteX697" fmla="*/ 310030 w 7467600"/>
              <a:gd name="connsiteY697" fmla="*/ 2771818 h 6858000"/>
              <a:gd name="connsiteX698" fmla="*/ 173877 w 7467600"/>
              <a:gd name="connsiteY698" fmla="*/ 2937056 h 6858000"/>
              <a:gd name="connsiteX699" fmla="*/ 77889 w 7467600"/>
              <a:gd name="connsiteY699" fmla="*/ 3138440 h 6858000"/>
              <a:gd name="connsiteX700" fmla="*/ 0 w 7467600"/>
              <a:gd name="connsiteY700" fmla="*/ 3271395 h 6858000"/>
              <a:gd name="connsiteX701" fmla="*/ 0 w 7467600"/>
              <a:gd name="connsiteY701" fmla="*/ 3153002 h 6858000"/>
              <a:gd name="connsiteX702" fmla="*/ 2386 w 7467600"/>
              <a:gd name="connsiteY702" fmla="*/ 3149203 h 6858000"/>
              <a:gd name="connsiteX703" fmla="*/ 89753 w 7467600"/>
              <a:gd name="connsiteY703" fmla="*/ 2987702 h 6858000"/>
              <a:gd name="connsiteX704" fmla="*/ 76869 w 7467600"/>
              <a:gd name="connsiteY704" fmla="*/ 3005404 h 6858000"/>
              <a:gd name="connsiteX705" fmla="*/ 32049 w 7467600"/>
              <a:gd name="connsiteY705" fmla="*/ 3065814 h 6858000"/>
              <a:gd name="connsiteX706" fmla="*/ 0 w 7467600"/>
              <a:gd name="connsiteY706" fmla="*/ 3108744 h 6858000"/>
              <a:gd name="connsiteX707" fmla="*/ 0 w 7467600"/>
              <a:gd name="connsiteY707" fmla="*/ 3058059 h 6858000"/>
              <a:gd name="connsiteX708" fmla="*/ 7610 w 7467600"/>
              <a:gd name="connsiteY708" fmla="*/ 3047889 h 6858000"/>
              <a:gd name="connsiteX709" fmla="*/ 52419 w 7467600"/>
              <a:gd name="connsiteY709" fmla="*/ 2987479 h 6858000"/>
              <a:gd name="connsiteX710" fmla="*/ 59142 w 7467600"/>
              <a:gd name="connsiteY710" fmla="*/ 2978488 h 6858000"/>
              <a:gd name="connsiteX711" fmla="*/ 0 w 7467600"/>
              <a:gd name="connsiteY711" fmla="*/ 3015334 h 6858000"/>
              <a:gd name="connsiteX712" fmla="*/ 0 w 7467600"/>
              <a:gd name="connsiteY712" fmla="*/ 2914286 h 6858000"/>
              <a:gd name="connsiteX713" fmla="*/ 36383 w 7467600"/>
              <a:gd name="connsiteY713" fmla="*/ 2901128 h 6858000"/>
              <a:gd name="connsiteX714" fmla="*/ 156329 w 7467600"/>
              <a:gd name="connsiteY714" fmla="*/ 2840533 h 6858000"/>
              <a:gd name="connsiteX715" fmla="*/ 358355 w 7467600"/>
              <a:gd name="connsiteY715" fmla="*/ 2620471 h 6858000"/>
              <a:gd name="connsiteX716" fmla="*/ 510577 w 7467600"/>
              <a:gd name="connsiteY716" fmla="*/ 2501244 h 6858000"/>
              <a:gd name="connsiteX717" fmla="*/ 211967 w 7467600"/>
              <a:gd name="connsiteY717" fmla="*/ 2479171 h 6858000"/>
              <a:gd name="connsiteX718" fmla="*/ 0 w 7467600"/>
              <a:gd name="connsiteY718" fmla="*/ 2476398 h 6858000"/>
              <a:gd name="connsiteX719" fmla="*/ 0 w 7467600"/>
              <a:gd name="connsiteY719" fmla="*/ 2389189 h 6858000"/>
              <a:gd name="connsiteX720" fmla="*/ 103062 w 7467600"/>
              <a:gd name="connsiteY720" fmla="*/ 2389518 h 6858000"/>
              <a:gd name="connsiteX721" fmla="*/ 510734 w 7467600"/>
              <a:gd name="connsiteY721" fmla="*/ 2416201 h 6858000"/>
              <a:gd name="connsiteX722" fmla="*/ 279257 w 7467600"/>
              <a:gd name="connsiteY722" fmla="*/ 2092102 h 6858000"/>
              <a:gd name="connsiteX723" fmla="*/ 65265 w 7467600"/>
              <a:gd name="connsiteY723" fmla="*/ 2006049 h 6858000"/>
              <a:gd name="connsiteX724" fmla="*/ 0 w 7467600"/>
              <a:gd name="connsiteY724" fmla="*/ 1982532 h 6858000"/>
              <a:gd name="connsiteX725" fmla="*/ 0 w 7467600"/>
              <a:gd name="connsiteY725" fmla="*/ 1912789 h 6858000"/>
              <a:gd name="connsiteX726" fmla="*/ 97460 w 7467600"/>
              <a:gd name="connsiteY726" fmla="*/ 1953725 h 6858000"/>
              <a:gd name="connsiteX727" fmla="*/ 221272 w 7467600"/>
              <a:gd name="connsiteY727" fmla="*/ 1980766 h 6858000"/>
              <a:gd name="connsiteX728" fmla="*/ 116765 w 7467600"/>
              <a:gd name="connsiteY728" fmla="*/ 1911033 h 6858000"/>
              <a:gd name="connsiteX729" fmla="*/ 16405 w 7467600"/>
              <a:gd name="connsiteY729" fmla="*/ 1803412 h 6858000"/>
              <a:gd name="connsiteX730" fmla="*/ 0 w 7467600"/>
              <a:gd name="connsiteY730" fmla="*/ 1784777 h 6858000"/>
              <a:gd name="connsiteX731" fmla="*/ 0 w 7467600"/>
              <a:gd name="connsiteY731" fmla="*/ 1740082 h 6858000"/>
              <a:gd name="connsiteX732" fmla="*/ 39394 w 7467600"/>
              <a:gd name="connsiteY732" fmla="*/ 1784856 h 6858000"/>
              <a:gd name="connsiteX733" fmla="*/ 135813 w 7467600"/>
              <a:gd name="connsiteY733" fmla="*/ 1888838 h 6858000"/>
              <a:gd name="connsiteX734" fmla="*/ 242575 w 7467600"/>
              <a:gd name="connsiteY734" fmla="*/ 1958841 h 6858000"/>
              <a:gd name="connsiteX735" fmla="*/ 82197 w 7467600"/>
              <a:gd name="connsiteY735" fmla="*/ 1754826 h 6858000"/>
              <a:gd name="connsiteX736" fmla="*/ 0 w 7467600"/>
              <a:gd name="connsiteY736" fmla="*/ 1679650 h 6858000"/>
              <a:gd name="connsiteX737" fmla="*/ 0 w 7467600"/>
              <a:gd name="connsiteY737" fmla="*/ 1602463 h 6858000"/>
              <a:gd name="connsiteX738" fmla="*/ 84689 w 7467600"/>
              <a:gd name="connsiteY738" fmla="*/ 1677442 h 6858000"/>
              <a:gd name="connsiteX739" fmla="*/ 298437 w 7467600"/>
              <a:gd name="connsiteY739" fmla="*/ 1968019 h 6858000"/>
              <a:gd name="connsiteX740" fmla="*/ 227269 w 7467600"/>
              <a:gd name="connsiteY740" fmla="*/ 1114064 h 6858000"/>
              <a:gd name="connsiteX741" fmla="*/ 248003 w 7467600"/>
              <a:gd name="connsiteY741" fmla="*/ 1089613 h 6858000"/>
              <a:gd name="connsiteX742" fmla="*/ 427020 w 7467600"/>
              <a:gd name="connsiteY742" fmla="*/ 1619803 h 6858000"/>
              <a:gd name="connsiteX743" fmla="*/ 340345 w 7467600"/>
              <a:gd name="connsiteY743" fmla="*/ 2027739 h 6858000"/>
              <a:gd name="connsiteX744" fmla="*/ 360865 w 7467600"/>
              <a:gd name="connsiteY744" fmla="*/ 2044827 h 6858000"/>
              <a:gd name="connsiteX745" fmla="*/ 560414 w 7467600"/>
              <a:gd name="connsiteY745" fmla="*/ 2421457 h 6858000"/>
              <a:gd name="connsiteX746" fmla="*/ 1359703 w 7467600"/>
              <a:gd name="connsiteY746" fmla="*/ 2578554 h 6858000"/>
              <a:gd name="connsiteX747" fmla="*/ 1359422 w 7467600"/>
              <a:gd name="connsiteY747" fmla="*/ 2577994 h 6858000"/>
              <a:gd name="connsiteX748" fmla="*/ 828701 w 7467600"/>
              <a:gd name="connsiteY748" fmla="*/ 1839520 h 6858000"/>
              <a:gd name="connsiteX749" fmla="*/ 494427 w 7467600"/>
              <a:gd name="connsiteY749" fmla="*/ 1092333 h 6858000"/>
              <a:gd name="connsiteX750" fmla="*/ 506322 w 7467600"/>
              <a:gd name="connsiteY750" fmla="*/ 1020997 h 6858000"/>
              <a:gd name="connsiteX751" fmla="*/ 4570198 w 7467600"/>
              <a:gd name="connsiteY751" fmla="*/ 978081 h 6858000"/>
              <a:gd name="connsiteX752" fmla="*/ 4523691 w 7467600"/>
              <a:gd name="connsiteY752" fmla="*/ 1127776 h 6858000"/>
              <a:gd name="connsiteX753" fmla="*/ 4509875 w 7467600"/>
              <a:gd name="connsiteY753" fmla="*/ 1167552 h 6858000"/>
              <a:gd name="connsiteX754" fmla="*/ 4478168 w 7467600"/>
              <a:gd name="connsiteY754" fmla="*/ 1260735 h 6858000"/>
              <a:gd name="connsiteX755" fmla="*/ 4409309 w 7467600"/>
              <a:gd name="connsiteY755" fmla="*/ 1666996 h 6858000"/>
              <a:gd name="connsiteX756" fmla="*/ 4370031 w 7467600"/>
              <a:gd name="connsiteY756" fmla="*/ 1955666 h 6858000"/>
              <a:gd name="connsiteX757" fmla="*/ 4570198 w 7467600"/>
              <a:gd name="connsiteY757" fmla="*/ 978081 h 6858000"/>
              <a:gd name="connsiteX758" fmla="*/ 4557898 w 7467600"/>
              <a:gd name="connsiteY758" fmla="*/ 900011 h 6858000"/>
              <a:gd name="connsiteX759" fmla="*/ 4344840 w 7467600"/>
              <a:gd name="connsiteY759" fmla="*/ 1922038 h 6858000"/>
              <a:gd name="connsiteX760" fmla="*/ 4378710 w 7467600"/>
              <a:gd name="connsiteY760" fmla="*/ 1665516 h 6858000"/>
              <a:gd name="connsiteX761" fmla="*/ 4448798 w 7467600"/>
              <a:gd name="connsiteY761" fmla="*/ 1253024 h 6858000"/>
              <a:gd name="connsiteX762" fmla="*/ 4480315 w 7467600"/>
              <a:gd name="connsiteY762" fmla="*/ 1158454 h 6858000"/>
              <a:gd name="connsiteX763" fmla="*/ 4494133 w 7467600"/>
              <a:gd name="connsiteY763" fmla="*/ 1118676 h 6858000"/>
              <a:gd name="connsiteX764" fmla="*/ 4557898 w 7467600"/>
              <a:gd name="connsiteY764" fmla="*/ 900011 h 6858000"/>
              <a:gd name="connsiteX765" fmla="*/ 5870151 w 7467600"/>
              <a:gd name="connsiteY765" fmla="*/ 898890 h 6858000"/>
              <a:gd name="connsiteX766" fmla="*/ 5861335 w 7467600"/>
              <a:gd name="connsiteY766" fmla="*/ 899177 h 6858000"/>
              <a:gd name="connsiteX767" fmla="*/ 5843702 w 7467600"/>
              <a:gd name="connsiteY767" fmla="*/ 899748 h 6858000"/>
              <a:gd name="connsiteX768" fmla="*/ 5651107 w 7467600"/>
              <a:gd name="connsiteY768" fmla="*/ 920306 h 6858000"/>
              <a:gd name="connsiteX769" fmla="*/ 5459407 w 7467600"/>
              <a:gd name="connsiteY769" fmla="*/ 940975 h 6858000"/>
              <a:gd name="connsiteX770" fmla="*/ 5374846 w 7467600"/>
              <a:gd name="connsiteY770" fmla="*/ 941988 h 6858000"/>
              <a:gd name="connsiteX771" fmla="*/ 5256105 w 7467600"/>
              <a:gd name="connsiteY771" fmla="*/ 945632 h 6858000"/>
              <a:gd name="connsiteX772" fmla="*/ 5107071 w 7467600"/>
              <a:gd name="connsiteY772" fmla="*/ 969720 h 6858000"/>
              <a:gd name="connsiteX773" fmla="*/ 4998681 w 7467600"/>
              <a:gd name="connsiteY773" fmla="*/ 988771 h 6858000"/>
              <a:gd name="connsiteX774" fmla="*/ 5870151 w 7467600"/>
              <a:gd name="connsiteY774" fmla="*/ 898890 h 6858000"/>
              <a:gd name="connsiteX775" fmla="*/ 5504425 w 7467600"/>
              <a:gd name="connsiteY775" fmla="*/ 848067 h 6858000"/>
              <a:gd name="connsiteX776" fmla="*/ 4968849 w 7467600"/>
              <a:gd name="connsiteY776" fmla="*/ 962318 h 6858000"/>
              <a:gd name="connsiteX777" fmla="*/ 5104039 w 7467600"/>
              <a:gd name="connsiteY777" fmla="*/ 940634 h 6858000"/>
              <a:gd name="connsiteX778" fmla="*/ 5256311 w 7467600"/>
              <a:gd name="connsiteY778" fmla="*/ 916490 h 6858000"/>
              <a:gd name="connsiteX779" fmla="*/ 5377381 w 7467600"/>
              <a:gd name="connsiteY779" fmla="*/ 912671 h 6858000"/>
              <a:gd name="connsiteX780" fmla="*/ 5460148 w 7467600"/>
              <a:gd name="connsiteY780" fmla="*/ 911442 h 6858000"/>
              <a:gd name="connsiteX781" fmla="*/ 5648971 w 7467600"/>
              <a:gd name="connsiteY781" fmla="*/ 891331 h 6858000"/>
              <a:gd name="connsiteX782" fmla="*/ 5844807 w 7467600"/>
              <a:gd name="connsiteY782" fmla="*/ 870718 h 6858000"/>
              <a:gd name="connsiteX783" fmla="*/ 5862975 w 7467600"/>
              <a:gd name="connsiteY783" fmla="*/ 869756 h 6858000"/>
              <a:gd name="connsiteX784" fmla="*/ 5920887 w 7467600"/>
              <a:gd name="connsiteY784" fmla="*/ 865929 h 6858000"/>
              <a:gd name="connsiteX785" fmla="*/ 5504425 w 7467600"/>
              <a:gd name="connsiteY785" fmla="*/ 848067 h 6858000"/>
              <a:gd name="connsiteX786" fmla="*/ 3607114 w 7467600"/>
              <a:gd name="connsiteY786" fmla="*/ 467441 h 6858000"/>
              <a:gd name="connsiteX787" fmla="*/ 3296242 w 7467600"/>
              <a:gd name="connsiteY787" fmla="*/ 807991 h 6858000"/>
              <a:gd name="connsiteX788" fmla="*/ 3174674 w 7467600"/>
              <a:gd name="connsiteY788" fmla="*/ 919759 h 6858000"/>
              <a:gd name="connsiteX789" fmla="*/ 3042978 w 7467600"/>
              <a:gd name="connsiteY789" fmla="*/ 1054894 h 6858000"/>
              <a:gd name="connsiteX790" fmla="*/ 2968914 w 7467600"/>
              <a:gd name="connsiteY790" fmla="*/ 1133756 h 6858000"/>
              <a:gd name="connsiteX791" fmla="*/ 3103823 w 7467600"/>
              <a:gd name="connsiteY791" fmla="*/ 1026814 h 6858000"/>
              <a:gd name="connsiteX792" fmla="*/ 3607114 w 7467600"/>
              <a:gd name="connsiteY792" fmla="*/ 467441 h 6858000"/>
              <a:gd name="connsiteX793" fmla="*/ 3744487 w 7467600"/>
              <a:gd name="connsiteY793" fmla="*/ 383136 h 6858000"/>
              <a:gd name="connsiteX794" fmla="*/ 3970213 w 7467600"/>
              <a:gd name="connsiteY794" fmla="*/ 995559 h 6858000"/>
              <a:gd name="connsiteX795" fmla="*/ 3744487 w 7467600"/>
              <a:gd name="connsiteY795" fmla="*/ 383136 h 6858000"/>
              <a:gd name="connsiteX796" fmla="*/ 3624562 w 7467600"/>
              <a:gd name="connsiteY796" fmla="*/ 367041 h 6858000"/>
              <a:gd name="connsiteX797" fmla="*/ 3489712 w 7467600"/>
              <a:gd name="connsiteY797" fmla="*/ 485386 h 6858000"/>
              <a:gd name="connsiteX798" fmla="*/ 3182994 w 7467600"/>
              <a:gd name="connsiteY798" fmla="*/ 828265 h 6858000"/>
              <a:gd name="connsiteX799" fmla="*/ 2892114 w 7467600"/>
              <a:gd name="connsiteY799" fmla="*/ 1172635 h 6858000"/>
              <a:gd name="connsiteX800" fmla="*/ 3021459 w 7467600"/>
              <a:gd name="connsiteY800" fmla="*/ 1035385 h 6858000"/>
              <a:gd name="connsiteX801" fmla="*/ 3153873 w 7467600"/>
              <a:gd name="connsiteY801" fmla="*/ 898971 h 6858000"/>
              <a:gd name="connsiteX802" fmla="*/ 3276511 w 7467600"/>
              <a:gd name="connsiteY802" fmla="*/ 786423 h 6858000"/>
              <a:gd name="connsiteX803" fmla="*/ 3584154 w 7467600"/>
              <a:gd name="connsiteY803" fmla="*/ 448218 h 6858000"/>
              <a:gd name="connsiteX804" fmla="*/ 3624562 w 7467600"/>
              <a:gd name="connsiteY804" fmla="*/ 367041 h 6858000"/>
              <a:gd name="connsiteX805" fmla="*/ 3766672 w 7467600"/>
              <a:gd name="connsiteY805" fmla="*/ 359429 h 6858000"/>
              <a:gd name="connsiteX806" fmla="*/ 3996338 w 7467600"/>
              <a:gd name="connsiteY806" fmla="*/ 968237 h 6858000"/>
              <a:gd name="connsiteX807" fmla="*/ 3766672 w 7467600"/>
              <a:gd name="connsiteY807" fmla="*/ 359429 h 6858000"/>
              <a:gd name="connsiteX808" fmla="*/ 5805386 w 7467600"/>
              <a:gd name="connsiteY808" fmla="*/ 239240 h 6858000"/>
              <a:gd name="connsiteX809" fmla="*/ 5736947 w 7467600"/>
              <a:gd name="connsiteY809" fmla="*/ 261367 h 6858000"/>
              <a:gd name="connsiteX810" fmla="*/ 5427012 w 7467600"/>
              <a:gd name="connsiteY810" fmla="*/ 311272 h 6858000"/>
              <a:gd name="connsiteX811" fmla="*/ 5147818 w 7467600"/>
              <a:gd name="connsiteY811" fmla="*/ 322112 h 6858000"/>
              <a:gd name="connsiteX812" fmla="*/ 5060854 w 7467600"/>
              <a:gd name="connsiteY812" fmla="*/ 311882 h 6858000"/>
              <a:gd name="connsiteX813" fmla="*/ 4945989 w 7467600"/>
              <a:gd name="connsiteY813" fmla="*/ 300516 h 6858000"/>
              <a:gd name="connsiteX814" fmla="*/ 5410479 w 7467600"/>
              <a:gd name="connsiteY814" fmla="*/ 348434 h 6858000"/>
              <a:gd name="connsiteX815" fmla="*/ 5805386 w 7467600"/>
              <a:gd name="connsiteY815" fmla="*/ 239240 h 6858000"/>
              <a:gd name="connsiteX816" fmla="*/ 5905192 w 7467600"/>
              <a:gd name="connsiteY816" fmla="*/ 163079 h 6858000"/>
              <a:gd name="connsiteX817" fmla="*/ 5865655 w 7467600"/>
              <a:gd name="connsiteY817" fmla="*/ 171901 h 6858000"/>
              <a:gd name="connsiteX818" fmla="*/ 5259740 w 7467600"/>
              <a:gd name="connsiteY818" fmla="*/ 257013 h 6858000"/>
              <a:gd name="connsiteX819" fmla="*/ 5208466 w 7467600"/>
              <a:gd name="connsiteY819" fmla="*/ 257550 h 6858000"/>
              <a:gd name="connsiteX820" fmla="*/ 4980204 w 7467600"/>
              <a:gd name="connsiteY820" fmla="*/ 271903 h 6858000"/>
              <a:gd name="connsiteX821" fmla="*/ 5068068 w 7467600"/>
              <a:gd name="connsiteY821" fmla="*/ 282244 h 6858000"/>
              <a:gd name="connsiteX822" fmla="*/ 5153231 w 7467600"/>
              <a:gd name="connsiteY822" fmla="*/ 292240 h 6858000"/>
              <a:gd name="connsiteX823" fmla="*/ 5426491 w 7467600"/>
              <a:gd name="connsiteY823" fmla="*/ 281128 h 6858000"/>
              <a:gd name="connsiteX824" fmla="*/ 5731212 w 7467600"/>
              <a:gd name="connsiteY824" fmla="*/ 231951 h 6858000"/>
              <a:gd name="connsiteX825" fmla="*/ 5905192 w 7467600"/>
              <a:gd name="connsiteY825" fmla="*/ 163079 h 6858000"/>
              <a:gd name="connsiteX826" fmla="*/ 5944437 w 7467600"/>
              <a:gd name="connsiteY826" fmla="*/ 113829 h 6858000"/>
              <a:gd name="connsiteX827" fmla="*/ 5825032 w 7467600"/>
              <a:gd name="connsiteY827" fmla="*/ 146405 h 6858000"/>
              <a:gd name="connsiteX828" fmla="*/ 4955599 w 7467600"/>
              <a:gd name="connsiteY828" fmla="*/ 247008 h 6858000"/>
              <a:gd name="connsiteX829" fmla="*/ 5210104 w 7467600"/>
              <a:gd name="connsiteY829" fmla="*/ 228123 h 6858000"/>
              <a:gd name="connsiteX830" fmla="*/ 5261015 w 7467600"/>
              <a:gd name="connsiteY830" fmla="*/ 227087 h 6858000"/>
              <a:gd name="connsiteX831" fmla="*/ 5861181 w 7467600"/>
              <a:gd name="connsiteY831" fmla="*/ 143093 h 6858000"/>
              <a:gd name="connsiteX832" fmla="*/ 5961252 w 7467600"/>
              <a:gd name="connsiteY832" fmla="*/ 114820 h 6858000"/>
              <a:gd name="connsiteX833" fmla="*/ 5944437 w 7467600"/>
              <a:gd name="connsiteY833" fmla="*/ 113829 h 6858000"/>
              <a:gd name="connsiteX834" fmla="*/ 3882765 w 7467600"/>
              <a:gd name="connsiteY834" fmla="*/ 0 h 6858000"/>
              <a:gd name="connsiteX835" fmla="*/ 3995099 w 7467600"/>
              <a:gd name="connsiteY835" fmla="*/ 0 h 6858000"/>
              <a:gd name="connsiteX836" fmla="*/ 4163818 w 7467600"/>
              <a:gd name="connsiteY836" fmla="*/ 234104 h 6858000"/>
              <a:gd name="connsiteX837" fmla="*/ 4172099 w 7467600"/>
              <a:gd name="connsiteY837" fmla="*/ 234207 h 6858000"/>
              <a:gd name="connsiteX838" fmla="*/ 4784282 w 7467600"/>
              <a:gd name="connsiteY838" fmla="*/ 276561 h 6858000"/>
              <a:gd name="connsiteX839" fmla="*/ 4801687 w 7467600"/>
              <a:gd name="connsiteY839" fmla="*/ 267764 h 6858000"/>
              <a:gd name="connsiteX840" fmla="*/ 6082788 w 7467600"/>
              <a:gd name="connsiteY840" fmla="*/ 64119 h 6858000"/>
              <a:gd name="connsiteX841" fmla="*/ 6099442 w 7467600"/>
              <a:gd name="connsiteY841" fmla="*/ 82568 h 6858000"/>
              <a:gd name="connsiteX842" fmla="*/ 4804137 w 7467600"/>
              <a:gd name="connsiteY842" fmla="*/ 320931 h 6858000"/>
              <a:gd name="connsiteX843" fmla="*/ 4227047 w 7467600"/>
              <a:gd name="connsiteY843" fmla="*/ 313415 h 6858000"/>
              <a:gd name="connsiteX844" fmla="*/ 4346041 w 7467600"/>
              <a:gd name="connsiteY844" fmla="*/ 456086 h 6858000"/>
              <a:gd name="connsiteX845" fmla="*/ 4870967 w 7467600"/>
              <a:gd name="connsiteY845" fmla="*/ 963061 h 6858000"/>
              <a:gd name="connsiteX846" fmla="*/ 4889647 w 7467600"/>
              <a:gd name="connsiteY846" fmla="*/ 957147 h 6858000"/>
              <a:gd name="connsiteX847" fmla="*/ 5422504 w 7467600"/>
              <a:gd name="connsiteY847" fmla="*/ 805191 h 6858000"/>
              <a:gd name="connsiteX848" fmla="*/ 6087656 w 7467600"/>
              <a:gd name="connsiteY848" fmla="*/ 826703 h 6858000"/>
              <a:gd name="connsiteX849" fmla="*/ 6058717 w 7467600"/>
              <a:gd name="connsiteY849" fmla="*/ 865992 h 6858000"/>
              <a:gd name="connsiteX850" fmla="*/ 4974153 w 7467600"/>
              <a:gd name="connsiteY850" fmla="*/ 1045456 h 6858000"/>
              <a:gd name="connsiteX851" fmla="*/ 5627835 w 7467600"/>
              <a:gd name="connsiteY851" fmla="*/ 1472077 h 6858000"/>
              <a:gd name="connsiteX852" fmla="*/ 5629817 w 7467600"/>
              <a:gd name="connsiteY852" fmla="*/ 1471412 h 6858000"/>
              <a:gd name="connsiteX853" fmla="*/ 5634124 w 7467600"/>
              <a:gd name="connsiteY853" fmla="*/ 1470572 h 6858000"/>
              <a:gd name="connsiteX854" fmla="*/ 5755832 w 7467600"/>
              <a:gd name="connsiteY854" fmla="*/ 1383886 h 6858000"/>
              <a:gd name="connsiteX855" fmla="*/ 6014186 w 7467600"/>
              <a:gd name="connsiteY855" fmla="*/ 1279799 h 6858000"/>
              <a:gd name="connsiteX856" fmla="*/ 6901619 w 7467600"/>
              <a:gd name="connsiteY856" fmla="*/ 1047874 h 6858000"/>
              <a:gd name="connsiteX857" fmla="*/ 6931566 w 7467600"/>
              <a:gd name="connsiteY857" fmla="*/ 1062034 h 6858000"/>
              <a:gd name="connsiteX858" fmla="*/ 5790982 w 7467600"/>
              <a:gd name="connsiteY858" fmla="*/ 1561380 h 6858000"/>
              <a:gd name="connsiteX859" fmla="*/ 6188971 w 7467600"/>
              <a:gd name="connsiteY859" fmla="*/ 1755168 h 6858000"/>
              <a:gd name="connsiteX860" fmla="*/ 6202446 w 7467600"/>
              <a:gd name="connsiteY860" fmla="*/ 1752268 h 6858000"/>
              <a:gd name="connsiteX861" fmla="*/ 7179560 w 7467600"/>
              <a:gd name="connsiteY861" fmla="*/ 1467551 h 6858000"/>
              <a:gd name="connsiteX862" fmla="*/ 7158730 w 7467600"/>
              <a:gd name="connsiteY862" fmla="*/ 1507835 h 6858000"/>
              <a:gd name="connsiteX863" fmla="*/ 6326959 w 7467600"/>
              <a:gd name="connsiteY863" fmla="*/ 1817686 h 6858000"/>
              <a:gd name="connsiteX864" fmla="*/ 6537433 w 7467600"/>
              <a:gd name="connsiteY864" fmla="*/ 1907790 h 6858000"/>
              <a:gd name="connsiteX865" fmla="*/ 6550221 w 7467600"/>
              <a:gd name="connsiteY865" fmla="*/ 1910729 h 6858000"/>
              <a:gd name="connsiteX866" fmla="*/ 6964438 w 7467600"/>
              <a:gd name="connsiteY866" fmla="*/ 2209505 h 6858000"/>
              <a:gd name="connsiteX867" fmla="*/ 7367862 w 7467600"/>
              <a:gd name="connsiteY867" fmla="*/ 2806833 h 6858000"/>
              <a:gd name="connsiteX868" fmla="*/ 7364329 w 7467600"/>
              <a:gd name="connsiteY868" fmla="*/ 2826907 h 6858000"/>
              <a:gd name="connsiteX869" fmla="*/ 7290545 w 7467600"/>
              <a:gd name="connsiteY869" fmla="*/ 2850663 h 6858000"/>
              <a:gd name="connsiteX870" fmla="*/ 6472036 w 7467600"/>
              <a:gd name="connsiteY870" fmla="*/ 1959003 h 6858000"/>
              <a:gd name="connsiteX871" fmla="*/ 5792897 w 7467600"/>
              <a:gd name="connsiteY871" fmla="*/ 1647747 h 6858000"/>
              <a:gd name="connsiteX872" fmla="*/ 5842751 w 7467600"/>
              <a:gd name="connsiteY872" fmla="*/ 1816112 h 6858000"/>
              <a:gd name="connsiteX873" fmla="*/ 5847424 w 7467600"/>
              <a:gd name="connsiteY873" fmla="*/ 1815776 h 6858000"/>
              <a:gd name="connsiteX874" fmla="*/ 6399821 w 7467600"/>
              <a:gd name="connsiteY874" fmla="*/ 2344799 h 6858000"/>
              <a:gd name="connsiteX875" fmla="*/ 6323232 w 7467600"/>
              <a:gd name="connsiteY875" fmla="*/ 2389634 h 6858000"/>
              <a:gd name="connsiteX876" fmla="*/ 5942958 w 7467600"/>
              <a:gd name="connsiteY876" fmla="*/ 2077708 h 6858000"/>
              <a:gd name="connsiteX877" fmla="*/ 5921559 w 7467600"/>
              <a:gd name="connsiteY877" fmla="*/ 2378596 h 6858000"/>
              <a:gd name="connsiteX878" fmla="*/ 5817651 w 7467600"/>
              <a:gd name="connsiteY878" fmla="*/ 3023919 h 6858000"/>
              <a:gd name="connsiteX879" fmla="*/ 5729634 w 7467600"/>
              <a:gd name="connsiteY879" fmla="*/ 3051849 h 6858000"/>
              <a:gd name="connsiteX880" fmla="*/ 5611018 w 7467600"/>
              <a:gd name="connsiteY880" fmla="*/ 2316769 h 6858000"/>
              <a:gd name="connsiteX881" fmla="*/ 5687608 w 7467600"/>
              <a:gd name="connsiteY881" fmla="*/ 2039972 h 6858000"/>
              <a:gd name="connsiteX882" fmla="*/ 5657554 w 7467600"/>
              <a:gd name="connsiteY882" fmla="*/ 1576445 h 6858000"/>
              <a:gd name="connsiteX883" fmla="*/ 5150475 w 7467600"/>
              <a:gd name="connsiteY883" fmla="*/ 1274012 h 6858000"/>
              <a:gd name="connsiteX884" fmla="*/ 5349142 w 7467600"/>
              <a:gd name="connsiteY884" fmla="*/ 2204405 h 6858000"/>
              <a:gd name="connsiteX885" fmla="*/ 5262214 w 7467600"/>
              <a:gd name="connsiteY885" fmla="*/ 2233836 h 6858000"/>
              <a:gd name="connsiteX886" fmla="*/ 4981539 w 7467600"/>
              <a:gd name="connsiteY886" fmla="*/ 1542201 h 6858000"/>
              <a:gd name="connsiteX887" fmla="*/ 4958461 w 7467600"/>
              <a:gd name="connsiteY887" fmla="*/ 1136957 h 6858000"/>
              <a:gd name="connsiteX888" fmla="*/ 4655015 w 7467600"/>
              <a:gd name="connsiteY888" fmla="*/ 891426 h 6858000"/>
              <a:gd name="connsiteX889" fmla="*/ 4348002 w 7467600"/>
              <a:gd name="connsiteY889" fmla="*/ 2205895 h 6858000"/>
              <a:gd name="connsiteX890" fmla="*/ 4262250 w 7467600"/>
              <a:gd name="connsiteY890" fmla="*/ 2219972 h 6858000"/>
              <a:gd name="connsiteX891" fmla="*/ 4550611 w 7467600"/>
              <a:gd name="connsiteY891" fmla="*/ 817540 h 6858000"/>
              <a:gd name="connsiteX892" fmla="*/ 4564418 w 7467600"/>
              <a:gd name="connsiteY892" fmla="*/ 808293 h 6858000"/>
              <a:gd name="connsiteX893" fmla="*/ 4266388 w 7467600"/>
              <a:gd name="connsiteY893" fmla="*/ 500083 h 6858000"/>
              <a:gd name="connsiteX894" fmla="*/ 4032842 w 7467600"/>
              <a:gd name="connsiteY894" fmla="*/ 211809 h 6858000"/>
              <a:gd name="connsiteX895" fmla="*/ 3882765 w 7467600"/>
              <a:gd name="connsiteY895" fmla="*/ 0 h 6858000"/>
              <a:gd name="connsiteX896" fmla="*/ 3721337 w 7467600"/>
              <a:gd name="connsiteY896" fmla="*/ 0 h 6858000"/>
              <a:gd name="connsiteX897" fmla="*/ 3797544 w 7467600"/>
              <a:gd name="connsiteY897" fmla="*/ 0 h 6858000"/>
              <a:gd name="connsiteX898" fmla="*/ 3775734 w 7467600"/>
              <a:gd name="connsiteY898" fmla="*/ 95131 h 6858000"/>
              <a:gd name="connsiteX899" fmla="*/ 3724807 w 7467600"/>
              <a:gd name="connsiteY899" fmla="*/ 272257 h 6858000"/>
              <a:gd name="connsiteX900" fmla="*/ 3726844 w 7467600"/>
              <a:gd name="connsiteY900" fmla="*/ 282988 h 6858000"/>
              <a:gd name="connsiteX901" fmla="*/ 3742664 w 7467600"/>
              <a:gd name="connsiteY901" fmla="*/ 279918 h 6858000"/>
              <a:gd name="connsiteX902" fmla="*/ 4103910 w 7467600"/>
              <a:gd name="connsiteY902" fmla="*/ 1161917 h 6858000"/>
              <a:gd name="connsiteX903" fmla="*/ 4020269 w 7467600"/>
              <a:gd name="connsiteY903" fmla="*/ 1200406 h 6858000"/>
              <a:gd name="connsiteX904" fmla="*/ 3674882 w 7467600"/>
              <a:gd name="connsiteY904" fmla="*/ 488524 h 6858000"/>
              <a:gd name="connsiteX905" fmla="*/ 3132682 w 7467600"/>
              <a:gd name="connsiteY905" fmla="*/ 1072284 h 6858000"/>
              <a:gd name="connsiteX906" fmla="*/ 2716346 w 7467600"/>
              <a:gd name="connsiteY906" fmla="*/ 1276376 h 6858000"/>
              <a:gd name="connsiteX907" fmla="*/ 2716772 w 7467600"/>
              <a:gd name="connsiteY907" fmla="*/ 1255462 h 6858000"/>
              <a:gd name="connsiteX908" fmla="*/ 3471096 w 7467600"/>
              <a:gd name="connsiteY908" fmla="*/ 437072 h 6858000"/>
              <a:gd name="connsiteX909" fmla="*/ 3639057 w 7467600"/>
              <a:gd name="connsiteY909" fmla="*/ 286334 h 6858000"/>
              <a:gd name="connsiteX910" fmla="*/ 3640309 w 7467600"/>
              <a:gd name="connsiteY910" fmla="*/ 284664 h 6858000"/>
              <a:gd name="connsiteX911" fmla="*/ 3646022 w 7467600"/>
              <a:gd name="connsiteY911" fmla="*/ 276711 h 6858000"/>
              <a:gd name="connsiteX912" fmla="*/ 3707943 w 7467600"/>
              <a:gd name="connsiteY912" fmla="*/ 65958 h 6858000"/>
              <a:gd name="connsiteX913" fmla="*/ 3721337 w 7467600"/>
              <a:gd name="connsiteY913" fmla="*/ 0 h 6858000"/>
              <a:gd name="connsiteX914" fmla="*/ 2867960 w 7467600"/>
              <a:gd name="connsiteY914" fmla="*/ 0 h 6858000"/>
              <a:gd name="connsiteX915" fmla="*/ 2926351 w 7467600"/>
              <a:gd name="connsiteY915" fmla="*/ 0 h 6858000"/>
              <a:gd name="connsiteX916" fmla="*/ 2902823 w 7467600"/>
              <a:gd name="connsiteY916" fmla="*/ 262929 h 6858000"/>
              <a:gd name="connsiteX917" fmla="*/ 2940663 w 7467600"/>
              <a:gd name="connsiteY917" fmla="*/ 140884 h 6858000"/>
              <a:gd name="connsiteX918" fmla="*/ 2947039 w 7467600"/>
              <a:gd name="connsiteY918" fmla="*/ 122524 h 6858000"/>
              <a:gd name="connsiteX919" fmla="*/ 2984316 w 7467600"/>
              <a:gd name="connsiteY919" fmla="*/ 0 h 6858000"/>
              <a:gd name="connsiteX920" fmla="*/ 3016114 w 7467600"/>
              <a:gd name="connsiteY920" fmla="*/ 0 h 6858000"/>
              <a:gd name="connsiteX921" fmla="*/ 2979949 w 7467600"/>
              <a:gd name="connsiteY921" fmla="*/ 119274 h 6858000"/>
              <a:gd name="connsiteX922" fmla="*/ 3023879 w 7467600"/>
              <a:gd name="connsiteY922" fmla="*/ 0 h 6858000"/>
              <a:gd name="connsiteX923" fmla="*/ 3105400 w 7467600"/>
              <a:gd name="connsiteY923" fmla="*/ 0 h 6858000"/>
              <a:gd name="connsiteX924" fmla="*/ 3094669 w 7467600"/>
              <a:gd name="connsiteY924" fmla="*/ 30308 h 6858000"/>
              <a:gd name="connsiteX925" fmla="*/ 2901945 w 7467600"/>
              <a:gd name="connsiteY925" fmla="*/ 466538 h 6858000"/>
              <a:gd name="connsiteX926" fmla="*/ 2815209 w 7467600"/>
              <a:gd name="connsiteY926" fmla="*/ 497361 h 6858000"/>
              <a:gd name="connsiteX927" fmla="*/ 2844845 w 7467600"/>
              <a:gd name="connsiteY927" fmla="*/ 127638 h 6858000"/>
              <a:gd name="connsiteX928" fmla="*/ 2867960 w 7467600"/>
              <a:gd name="connsiteY928" fmla="*/ 0 h 6858000"/>
              <a:gd name="connsiteX929" fmla="*/ 1057230 w 7467600"/>
              <a:gd name="connsiteY929" fmla="*/ 0 h 6858000"/>
              <a:gd name="connsiteX930" fmla="*/ 1111003 w 7467600"/>
              <a:gd name="connsiteY930" fmla="*/ 0 h 6858000"/>
              <a:gd name="connsiteX931" fmla="*/ 1125553 w 7467600"/>
              <a:gd name="connsiteY931" fmla="*/ 52588 h 6858000"/>
              <a:gd name="connsiteX932" fmla="*/ 1304276 w 7467600"/>
              <a:gd name="connsiteY932" fmla="*/ 476275 h 6858000"/>
              <a:gd name="connsiteX933" fmla="*/ 1492066 w 7467600"/>
              <a:gd name="connsiteY933" fmla="*/ 886333 h 6858000"/>
              <a:gd name="connsiteX934" fmla="*/ 1423698 w 7467600"/>
              <a:gd name="connsiteY934" fmla="*/ 710817 h 6858000"/>
              <a:gd name="connsiteX935" fmla="*/ 1357609 w 7467600"/>
              <a:gd name="connsiteY935" fmla="*/ 532892 h 6858000"/>
              <a:gd name="connsiteX936" fmla="*/ 1309550 w 7467600"/>
              <a:gd name="connsiteY936" fmla="*/ 374031 h 6858000"/>
              <a:gd name="connsiteX937" fmla="*/ 1193673 w 7467600"/>
              <a:gd name="connsiteY937" fmla="*/ 49533 h 6858000"/>
              <a:gd name="connsiteX938" fmla="*/ 1164391 w 7467600"/>
              <a:gd name="connsiteY938" fmla="*/ 0 h 6858000"/>
              <a:gd name="connsiteX939" fmla="*/ 1200666 w 7467600"/>
              <a:gd name="connsiteY939" fmla="*/ 0 h 6858000"/>
              <a:gd name="connsiteX940" fmla="*/ 1223408 w 7467600"/>
              <a:gd name="connsiteY940" fmla="*/ 38996 h 6858000"/>
              <a:gd name="connsiteX941" fmla="*/ 1339635 w 7467600"/>
              <a:gd name="connsiteY941" fmla="*/ 365517 h 6858000"/>
              <a:gd name="connsiteX942" fmla="*/ 1387469 w 7467600"/>
              <a:gd name="connsiteY942" fmla="*/ 523079 h 6858000"/>
              <a:gd name="connsiteX943" fmla="*/ 1452685 w 7467600"/>
              <a:gd name="connsiteY943" fmla="*/ 699806 h 6858000"/>
              <a:gd name="connsiteX944" fmla="*/ 1492092 w 7467600"/>
              <a:gd name="connsiteY944" fmla="*/ 800424 h 6858000"/>
              <a:gd name="connsiteX945" fmla="*/ 1455302 w 7467600"/>
              <a:gd name="connsiteY945" fmla="*/ 632913 h 6858000"/>
              <a:gd name="connsiteX946" fmla="*/ 1222336 w 7467600"/>
              <a:gd name="connsiteY946" fmla="*/ 9480 h 6858000"/>
              <a:gd name="connsiteX947" fmla="*/ 1214634 w 7467600"/>
              <a:gd name="connsiteY947" fmla="*/ 0 h 6858000"/>
              <a:gd name="connsiteX948" fmla="*/ 1289827 w 7467600"/>
              <a:gd name="connsiteY948" fmla="*/ 0 h 6858000"/>
              <a:gd name="connsiteX949" fmla="*/ 1321076 w 7467600"/>
              <a:gd name="connsiteY949" fmla="*/ 59722 h 6858000"/>
              <a:gd name="connsiteX950" fmla="*/ 1512579 w 7467600"/>
              <a:gd name="connsiteY950" fmla="*/ 626441 h 6858000"/>
              <a:gd name="connsiteX951" fmla="*/ 1506076 w 7467600"/>
              <a:gd name="connsiteY951" fmla="*/ 1089289 h 6858000"/>
              <a:gd name="connsiteX952" fmla="*/ 1486346 w 7467600"/>
              <a:gd name="connsiteY952" fmla="*/ 1079919 h 6858000"/>
              <a:gd name="connsiteX953" fmla="*/ 1070511 w 7467600"/>
              <a:gd name="connsiteY953" fmla="*/ 48609 h 6858000"/>
              <a:gd name="connsiteX954" fmla="*/ 1057230 w 7467600"/>
              <a:gd name="connsiteY954" fmla="*/ 0 h 6858000"/>
              <a:gd name="connsiteX955" fmla="*/ 43151 w 7467600"/>
              <a:gd name="connsiteY955" fmla="*/ 0 h 6858000"/>
              <a:gd name="connsiteX956" fmla="*/ 95283 w 7467600"/>
              <a:gd name="connsiteY956" fmla="*/ 0 h 6858000"/>
              <a:gd name="connsiteX957" fmla="*/ 300708 w 7467600"/>
              <a:gd name="connsiteY957" fmla="*/ 154571 h 6858000"/>
              <a:gd name="connsiteX958" fmla="*/ 530414 w 7467600"/>
              <a:gd name="connsiteY958" fmla="*/ 354673 h 6858000"/>
              <a:gd name="connsiteX959" fmla="*/ 333785 w 7467600"/>
              <a:gd name="connsiteY959" fmla="*/ 161564 h 6858000"/>
              <a:gd name="connsiteX960" fmla="*/ 147005 w 7467600"/>
              <a:gd name="connsiteY960" fmla="*/ 0 h 6858000"/>
              <a:gd name="connsiteX961" fmla="*/ 272509 w 7467600"/>
              <a:gd name="connsiteY961" fmla="*/ 0 h 6858000"/>
              <a:gd name="connsiteX962" fmla="*/ 326276 w 7467600"/>
              <a:gd name="connsiteY962" fmla="*/ 45847 h 6858000"/>
              <a:gd name="connsiteX963" fmla="*/ 823759 w 7467600"/>
              <a:gd name="connsiteY963" fmla="*/ 574145 h 6858000"/>
              <a:gd name="connsiteX964" fmla="*/ 811254 w 7467600"/>
              <a:gd name="connsiteY964" fmla="*/ 665546 h 6858000"/>
              <a:gd name="connsiteX965" fmla="*/ 154042 w 7467600"/>
              <a:gd name="connsiteY965" fmla="*/ 261522 h 6858000"/>
              <a:gd name="connsiteX966" fmla="*/ 13550 w 7467600"/>
              <a:gd name="connsiteY966" fmla="*/ 158423 h 6858000"/>
              <a:gd name="connsiteX967" fmla="*/ 0 w 7467600"/>
              <a:gd name="connsiteY967" fmla="*/ 146618 h 6858000"/>
              <a:gd name="connsiteX968" fmla="*/ 0 w 7467600"/>
              <a:gd name="connsiteY968" fmla="*/ 59161 h 6858000"/>
              <a:gd name="connsiteX969" fmla="*/ 45427 w 7467600"/>
              <a:gd name="connsiteY969" fmla="*/ 101078 h 6858000"/>
              <a:gd name="connsiteX970" fmla="*/ 630103 w 7467600"/>
              <a:gd name="connsiteY970" fmla="*/ 485885 h 6858000"/>
              <a:gd name="connsiteX971" fmla="*/ 532040 w 7467600"/>
              <a:gd name="connsiteY971" fmla="*/ 399359 h 6858000"/>
              <a:gd name="connsiteX972" fmla="*/ 517618 w 7467600"/>
              <a:gd name="connsiteY972" fmla="*/ 385726 h 6858000"/>
              <a:gd name="connsiteX973" fmla="*/ 285074 w 7467600"/>
              <a:gd name="connsiteY973" fmla="*/ 182755 h 6858000"/>
              <a:gd name="connsiteX974" fmla="*/ 43151 w 7467600"/>
              <a:gd name="connsiteY97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7105827 w 7467600"/>
              <a:gd name="connsiteY83" fmla="*/ 5718700 h 6858000"/>
              <a:gd name="connsiteX84" fmla="*/ 7356878 w 7467600"/>
              <a:gd name="connsiteY84" fmla="*/ 5981332 h 6858000"/>
              <a:gd name="connsiteX85" fmla="*/ 7467600 w 7467600"/>
              <a:gd name="connsiteY85" fmla="*/ 6117703 h 6858000"/>
              <a:gd name="connsiteX86" fmla="*/ 7467600 w 7467600"/>
              <a:gd name="connsiteY86" fmla="*/ 6163634 h 6858000"/>
              <a:gd name="connsiteX87" fmla="*/ 7403637 w 7467600"/>
              <a:gd name="connsiteY87" fmla="*/ 6083957 h 6858000"/>
              <a:gd name="connsiteX88" fmla="*/ 7254615 w 7467600"/>
              <a:gd name="connsiteY88" fmla="*/ 5911918 h 6858000"/>
              <a:gd name="connsiteX89" fmla="*/ 7312589 w 7467600"/>
              <a:gd name="connsiteY89" fmla="*/ 5982309 h 6858000"/>
              <a:gd name="connsiteX90" fmla="*/ 7448321 w 7467600"/>
              <a:gd name="connsiteY90" fmla="*/ 6190991 h 6858000"/>
              <a:gd name="connsiteX91" fmla="*/ 7467600 w 7467600"/>
              <a:gd name="connsiteY91" fmla="*/ 6221686 h 6858000"/>
              <a:gd name="connsiteX92" fmla="*/ 7467600 w 7467600"/>
              <a:gd name="connsiteY92" fmla="*/ 6334256 h 6858000"/>
              <a:gd name="connsiteX93" fmla="*/ 7454976 w 7467600"/>
              <a:gd name="connsiteY93" fmla="*/ 6318297 h 6858000"/>
              <a:gd name="connsiteX94" fmla="*/ 7042773 w 7467600"/>
              <a:gd name="connsiteY94" fmla="*/ 5734011 h 6858000"/>
              <a:gd name="connsiteX95" fmla="*/ 1456157 w 7467600"/>
              <a:gd name="connsiteY95" fmla="*/ 5371404 h 6858000"/>
              <a:gd name="connsiteX96" fmla="*/ 1244432 w 7467600"/>
              <a:gd name="connsiteY96" fmla="*/ 5385601 h 6858000"/>
              <a:gd name="connsiteX97" fmla="*/ 973990 w 7467600"/>
              <a:gd name="connsiteY97" fmla="*/ 5424940 h 6858000"/>
              <a:gd name="connsiteX98" fmla="*/ 1103809 w 7467600"/>
              <a:gd name="connsiteY98" fmla="*/ 5433720 h 6858000"/>
              <a:gd name="connsiteX99" fmla="*/ 1123454 w 7467600"/>
              <a:gd name="connsiteY99" fmla="*/ 5435727 h 6858000"/>
              <a:gd name="connsiteX100" fmla="*/ 1737017 w 7467600"/>
              <a:gd name="connsiteY100" fmla="*/ 5452183 h 6858000"/>
              <a:gd name="connsiteX101" fmla="*/ 1824397 w 7467600"/>
              <a:gd name="connsiteY101" fmla="*/ 5447757 h 6858000"/>
              <a:gd name="connsiteX102" fmla="*/ 2070059 w 7467600"/>
              <a:gd name="connsiteY102" fmla="*/ 5441660 h 6858000"/>
              <a:gd name="connsiteX103" fmla="*/ 1456157 w 7467600"/>
              <a:gd name="connsiteY103" fmla="*/ 5371404 h 6858000"/>
              <a:gd name="connsiteX104" fmla="*/ 4988186 w 7467600"/>
              <a:gd name="connsiteY104" fmla="*/ 5216467 h 6858000"/>
              <a:gd name="connsiteX105" fmla="*/ 4777334 w 7467600"/>
              <a:gd name="connsiteY105" fmla="*/ 5406072 h 6858000"/>
              <a:gd name="connsiteX106" fmla="*/ 4718341 w 7467600"/>
              <a:gd name="connsiteY106" fmla="*/ 5468043 h 6858000"/>
              <a:gd name="connsiteX107" fmla="*/ 4604655 w 7467600"/>
              <a:gd name="connsiteY107" fmla="*/ 5583434 h 6858000"/>
              <a:gd name="connsiteX108" fmla="*/ 4565074 w 7467600"/>
              <a:gd name="connsiteY108" fmla="*/ 5618550 h 6858000"/>
              <a:gd name="connsiteX109" fmla="*/ 4988186 w 7467600"/>
              <a:gd name="connsiteY109" fmla="*/ 5216467 h 6858000"/>
              <a:gd name="connsiteX110" fmla="*/ 4978032 w 7467600"/>
              <a:gd name="connsiteY110" fmla="*/ 5183809 h 6858000"/>
              <a:gd name="connsiteX111" fmla="*/ 4463413 w 7467600"/>
              <a:gd name="connsiteY111" fmla="*/ 5615162 h 6858000"/>
              <a:gd name="connsiteX112" fmla="*/ 4358134 w 7467600"/>
              <a:gd name="connsiteY112" fmla="*/ 5742791 h 6858000"/>
              <a:gd name="connsiteX113" fmla="*/ 4376219 w 7467600"/>
              <a:gd name="connsiteY113" fmla="*/ 5729027 h 6858000"/>
              <a:gd name="connsiteX114" fmla="*/ 4582340 w 7467600"/>
              <a:gd name="connsiteY114" fmla="*/ 5561037 h 6858000"/>
              <a:gd name="connsiteX115" fmla="*/ 4694684 w 7467600"/>
              <a:gd name="connsiteY115" fmla="*/ 5447098 h 6858000"/>
              <a:gd name="connsiteX116" fmla="*/ 4754123 w 7467600"/>
              <a:gd name="connsiteY116" fmla="*/ 5384643 h 6858000"/>
              <a:gd name="connsiteX117" fmla="*/ 4978032 w 7467600"/>
              <a:gd name="connsiteY117" fmla="*/ 5183809 h 6858000"/>
              <a:gd name="connsiteX118" fmla="*/ 1903353 w 7467600"/>
              <a:gd name="connsiteY118" fmla="*/ 5044827 h 6858000"/>
              <a:gd name="connsiteX119" fmla="*/ 1936931 w 7467600"/>
              <a:gd name="connsiteY119" fmla="*/ 5093954 h 6858000"/>
              <a:gd name="connsiteX120" fmla="*/ 2195868 w 7467600"/>
              <a:gd name="connsiteY120" fmla="*/ 5396574 h 6858000"/>
              <a:gd name="connsiteX121" fmla="*/ 2088852 w 7467600"/>
              <a:gd name="connsiteY121" fmla="*/ 5166123 h 6858000"/>
              <a:gd name="connsiteX122" fmla="*/ 1958241 w 7467600"/>
              <a:gd name="connsiteY122" fmla="*/ 5067955 h 6858000"/>
              <a:gd name="connsiteX123" fmla="*/ 1903353 w 7467600"/>
              <a:gd name="connsiteY123" fmla="*/ 5044827 h 6858000"/>
              <a:gd name="connsiteX124" fmla="*/ 1979378 w 7467600"/>
              <a:gd name="connsiteY124" fmla="*/ 4769504 h 6858000"/>
              <a:gd name="connsiteX125" fmla="*/ 2882120 w 7467600"/>
              <a:gd name="connsiteY125" fmla="*/ 5064547 h 6858000"/>
              <a:gd name="connsiteX126" fmla="*/ 2793103 w 7467600"/>
              <a:gd name="connsiteY126" fmla="*/ 5039699 h 6858000"/>
              <a:gd name="connsiteX127" fmla="*/ 2770041 w 7467600"/>
              <a:gd name="connsiteY127" fmla="*/ 5033634 h 6858000"/>
              <a:gd name="connsiteX128" fmla="*/ 1979378 w 7467600"/>
              <a:gd name="connsiteY128" fmla="*/ 4769504 h 6858000"/>
              <a:gd name="connsiteX129" fmla="*/ 1927410 w 7467600"/>
              <a:gd name="connsiteY129" fmla="*/ 4716164 h 6858000"/>
              <a:gd name="connsiteX130" fmla="*/ 1959587 w 7467600"/>
              <a:gd name="connsiteY130" fmla="*/ 4728849 h 6858000"/>
              <a:gd name="connsiteX131" fmla="*/ 2777707 w 7467600"/>
              <a:gd name="connsiteY131" fmla="*/ 5003991 h 6858000"/>
              <a:gd name="connsiteX132" fmla="*/ 2800768 w 7467600"/>
              <a:gd name="connsiteY132" fmla="*/ 5010056 h 6858000"/>
              <a:gd name="connsiteX133" fmla="*/ 2879408 w 7467600"/>
              <a:gd name="connsiteY133" fmla="*/ 5031590 h 6858000"/>
              <a:gd name="connsiteX134" fmla="*/ 2862295 w 7467600"/>
              <a:gd name="connsiteY134" fmla="*/ 5022958 h 6858000"/>
              <a:gd name="connsiteX135" fmla="*/ 2813343 w 7467600"/>
              <a:gd name="connsiteY135" fmla="*/ 4998369 h 6858000"/>
              <a:gd name="connsiteX136" fmla="*/ 2646245 w 7467600"/>
              <a:gd name="connsiteY136" fmla="*/ 4930999 h 6858000"/>
              <a:gd name="connsiteX137" fmla="*/ 1999243 w 7467600"/>
              <a:gd name="connsiteY137" fmla="*/ 4730524 h 6858000"/>
              <a:gd name="connsiteX138" fmla="*/ 1979527 w 7467600"/>
              <a:gd name="connsiteY138" fmla="*/ 4726651 h 6858000"/>
              <a:gd name="connsiteX139" fmla="*/ 1927410 w 7467600"/>
              <a:gd name="connsiteY139" fmla="*/ 4716164 h 6858000"/>
              <a:gd name="connsiteX140" fmla="*/ 1997014 w 7467600"/>
              <a:gd name="connsiteY140" fmla="*/ 4698007 h 6858000"/>
              <a:gd name="connsiteX141" fmla="*/ 2005458 w 7467600"/>
              <a:gd name="connsiteY141" fmla="*/ 4699540 h 6858000"/>
              <a:gd name="connsiteX142" fmla="*/ 2657186 w 7467600"/>
              <a:gd name="connsiteY142" fmla="*/ 4901687 h 6858000"/>
              <a:gd name="connsiteX143" fmla="*/ 2826662 w 7467600"/>
              <a:gd name="connsiteY143" fmla="*/ 4970362 h 6858000"/>
              <a:gd name="connsiteX144" fmla="*/ 2876100 w 7467600"/>
              <a:gd name="connsiteY144" fmla="*/ 4995397 h 6858000"/>
              <a:gd name="connsiteX145" fmla="*/ 3042600 w 7467600"/>
              <a:gd name="connsiteY145" fmla="*/ 5059532 h 6858000"/>
              <a:gd name="connsiteX146" fmla="*/ 1997014 w 7467600"/>
              <a:gd name="connsiteY146" fmla="*/ 4698007 h 6858000"/>
              <a:gd name="connsiteX147" fmla="*/ 2305292 w 7467600"/>
              <a:gd name="connsiteY147" fmla="*/ 4219492 h 6858000"/>
              <a:gd name="connsiteX148" fmla="*/ 3360922 w 7467600"/>
              <a:gd name="connsiteY148" fmla="*/ 4529373 h 6858000"/>
              <a:gd name="connsiteX149" fmla="*/ 3492420 w 7467600"/>
              <a:gd name="connsiteY149" fmla="*/ 4510145 h 6858000"/>
              <a:gd name="connsiteX150" fmla="*/ 3364086 w 7467600"/>
              <a:gd name="connsiteY150" fmla="*/ 4480340 h 6858000"/>
              <a:gd name="connsiteX151" fmla="*/ 3225818 w 7467600"/>
              <a:gd name="connsiteY151" fmla="*/ 4411822 h 6858000"/>
              <a:gd name="connsiteX152" fmla="*/ 3129696 w 7467600"/>
              <a:gd name="connsiteY152" fmla="*/ 4360704 h 6858000"/>
              <a:gd name="connsiteX153" fmla="*/ 2814545 w 7467600"/>
              <a:gd name="connsiteY153" fmla="*/ 4282955 h 6858000"/>
              <a:gd name="connsiteX154" fmla="*/ 2305292 w 7467600"/>
              <a:gd name="connsiteY154" fmla="*/ 4219492 h 6858000"/>
              <a:gd name="connsiteX155" fmla="*/ 2626982 w 7467600"/>
              <a:gd name="connsiteY155" fmla="*/ 4206450 h 6858000"/>
              <a:gd name="connsiteX156" fmla="*/ 2490617 w 7467600"/>
              <a:gd name="connsiteY156" fmla="*/ 4206951 h 6858000"/>
              <a:gd name="connsiteX157" fmla="*/ 2819869 w 7467600"/>
              <a:gd name="connsiteY157" fmla="*/ 4252936 h 6858000"/>
              <a:gd name="connsiteX158" fmla="*/ 3143018 w 7467600"/>
              <a:gd name="connsiteY158" fmla="*/ 4332698 h 6858000"/>
              <a:gd name="connsiteX159" fmla="*/ 3241520 w 7467600"/>
              <a:gd name="connsiteY159" fmla="*/ 4385112 h 6858000"/>
              <a:gd name="connsiteX160" fmla="*/ 3374575 w 7467600"/>
              <a:gd name="connsiteY160" fmla="*/ 4451517 h 6858000"/>
              <a:gd name="connsiteX161" fmla="*/ 3505221 w 7467600"/>
              <a:gd name="connsiteY161" fmla="*/ 4480757 h 6858000"/>
              <a:gd name="connsiteX162" fmla="*/ 2626982 w 7467600"/>
              <a:gd name="connsiteY162" fmla="*/ 4206450 h 6858000"/>
              <a:gd name="connsiteX163" fmla="*/ 1310106 w 7467600"/>
              <a:gd name="connsiteY163" fmla="*/ 3943217 h 6858000"/>
              <a:gd name="connsiteX164" fmla="*/ 854994 w 7467600"/>
              <a:gd name="connsiteY164" fmla="*/ 4399136 h 6858000"/>
              <a:gd name="connsiteX165" fmla="*/ 742462 w 7467600"/>
              <a:gd name="connsiteY165" fmla="*/ 4594648 h 6858000"/>
              <a:gd name="connsiteX166" fmla="*/ 820602 w 7467600"/>
              <a:gd name="connsiteY166" fmla="*/ 4485915 h 6858000"/>
              <a:gd name="connsiteX167" fmla="*/ 878295 w 7467600"/>
              <a:gd name="connsiteY167" fmla="*/ 4403594 h 6858000"/>
              <a:gd name="connsiteX168" fmla="*/ 1240607 w 7467600"/>
              <a:gd name="connsiteY168" fmla="*/ 4010401 h 6858000"/>
              <a:gd name="connsiteX169" fmla="*/ 1310106 w 7467600"/>
              <a:gd name="connsiteY169" fmla="*/ 3943217 h 6858000"/>
              <a:gd name="connsiteX170" fmla="*/ 1423113 w 7467600"/>
              <a:gd name="connsiteY170" fmla="*/ 3874565 h 6858000"/>
              <a:gd name="connsiteX171" fmla="*/ 1260565 w 7467600"/>
              <a:gd name="connsiteY171" fmla="*/ 4031982 h 6858000"/>
              <a:gd name="connsiteX172" fmla="*/ 901900 w 7467600"/>
              <a:gd name="connsiteY172" fmla="*/ 4421236 h 6858000"/>
              <a:gd name="connsiteX173" fmla="*/ 845044 w 7467600"/>
              <a:gd name="connsiteY173" fmla="*/ 4502436 h 6858000"/>
              <a:gd name="connsiteX174" fmla="*/ 685926 w 7467600"/>
              <a:gd name="connsiteY174" fmla="*/ 4703069 h 6858000"/>
              <a:gd name="connsiteX175" fmla="*/ 684248 w 7467600"/>
              <a:gd name="connsiteY175" fmla="*/ 4706721 h 6858000"/>
              <a:gd name="connsiteX176" fmla="*/ 1423113 w 7467600"/>
              <a:gd name="connsiteY176" fmla="*/ 3874565 h 6858000"/>
              <a:gd name="connsiteX177" fmla="*/ 3316479 w 7467600"/>
              <a:gd name="connsiteY177" fmla="*/ 3872136 h 6858000"/>
              <a:gd name="connsiteX178" fmla="*/ 3546806 w 7467600"/>
              <a:gd name="connsiteY178" fmla="*/ 4356139 h 6858000"/>
              <a:gd name="connsiteX179" fmla="*/ 3364433 w 7467600"/>
              <a:gd name="connsiteY179" fmla="*/ 3953121 h 6858000"/>
              <a:gd name="connsiteX180" fmla="*/ 3316479 w 7467600"/>
              <a:gd name="connsiteY180" fmla="*/ 3872136 h 6858000"/>
              <a:gd name="connsiteX181" fmla="*/ 3291335 w 7467600"/>
              <a:gd name="connsiteY181" fmla="*/ 3767420 h 6858000"/>
              <a:gd name="connsiteX182" fmla="*/ 3390805 w 7467600"/>
              <a:gd name="connsiteY182" fmla="*/ 3937163 h 6858000"/>
              <a:gd name="connsiteX183" fmla="*/ 3579062 w 7467600"/>
              <a:gd name="connsiteY183" fmla="*/ 4359040 h 6858000"/>
              <a:gd name="connsiteX184" fmla="*/ 3467355 w 7467600"/>
              <a:gd name="connsiteY184" fmla="*/ 3988130 h 6858000"/>
              <a:gd name="connsiteX185" fmla="*/ 3310753 w 7467600"/>
              <a:gd name="connsiteY185" fmla="*/ 3787140 h 6858000"/>
              <a:gd name="connsiteX186" fmla="*/ 3291335 w 7467600"/>
              <a:gd name="connsiteY186" fmla="*/ 3767420 h 6858000"/>
              <a:gd name="connsiteX187" fmla="*/ 1635889 w 7467600"/>
              <a:gd name="connsiteY187" fmla="*/ 3709494 h 6858000"/>
              <a:gd name="connsiteX188" fmla="*/ 1634800 w 7467600"/>
              <a:gd name="connsiteY188" fmla="*/ 3731111 h 6858000"/>
              <a:gd name="connsiteX189" fmla="*/ 1635889 w 7467600"/>
              <a:gd name="connsiteY189" fmla="*/ 3709494 h 6858000"/>
              <a:gd name="connsiteX190" fmla="*/ 1510397 w 7467600"/>
              <a:gd name="connsiteY190" fmla="*/ 3684705 h 6858000"/>
              <a:gd name="connsiteX191" fmla="*/ 1146550 w 7467600"/>
              <a:gd name="connsiteY191" fmla="*/ 3802012 h 6858000"/>
              <a:gd name="connsiteX192" fmla="*/ 698834 w 7467600"/>
              <a:gd name="connsiteY192" fmla="*/ 3952272 h 6858000"/>
              <a:gd name="connsiteX193" fmla="*/ 34256 w 7467600"/>
              <a:gd name="connsiteY193" fmla="*/ 4347603 h 6858000"/>
              <a:gd name="connsiteX194" fmla="*/ 527241 w 7467600"/>
              <a:gd name="connsiteY194" fmla="*/ 4065078 h 6858000"/>
              <a:gd name="connsiteX195" fmla="*/ 1510397 w 7467600"/>
              <a:gd name="connsiteY195" fmla="*/ 3684705 h 6858000"/>
              <a:gd name="connsiteX196" fmla="*/ 1313114 w 7467600"/>
              <a:gd name="connsiteY196" fmla="*/ 3655216 h 6858000"/>
              <a:gd name="connsiteX197" fmla="*/ 1109304 w 7467600"/>
              <a:gd name="connsiteY197" fmla="*/ 3669030 h 6858000"/>
              <a:gd name="connsiteX198" fmla="*/ 8129 w 7467600"/>
              <a:gd name="connsiteY198" fmla="*/ 4330519 h 6858000"/>
              <a:gd name="connsiteX199" fmla="*/ 687572 w 7467600"/>
              <a:gd name="connsiteY199" fmla="*/ 3925629 h 6858000"/>
              <a:gd name="connsiteX200" fmla="*/ 1138365 w 7467600"/>
              <a:gd name="connsiteY200" fmla="*/ 3774515 h 6858000"/>
              <a:gd name="connsiteX201" fmla="*/ 1505579 w 7467600"/>
              <a:gd name="connsiteY201" fmla="*/ 3655526 h 6858000"/>
              <a:gd name="connsiteX202" fmla="*/ 1313114 w 7467600"/>
              <a:gd name="connsiteY202" fmla="*/ 3655216 h 6858000"/>
              <a:gd name="connsiteX203" fmla="*/ 3655073 w 7467600"/>
              <a:gd name="connsiteY203" fmla="*/ 3650884 h 6858000"/>
              <a:gd name="connsiteX204" fmla="*/ 3989938 w 7467600"/>
              <a:gd name="connsiteY204" fmla="*/ 3991685 h 6858000"/>
              <a:gd name="connsiteX205" fmla="*/ 4393907 w 7467600"/>
              <a:gd name="connsiteY205" fmla="*/ 4261258 h 6858000"/>
              <a:gd name="connsiteX206" fmla="*/ 4648051 w 7467600"/>
              <a:gd name="connsiteY206" fmla="*/ 4374051 h 6858000"/>
              <a:gd name="connsiteX207" fmla="*/ 4383389 w 7467600"/>
              <a:gd name="connsiteY207" fmla="*/ 4184369 h 6858000"/>
              <a:gd name="connsiteX208" fmla="*/ 4165508 w 7467600"/>
              <a:gd name="connsiteY208" fmla="*/ 4035196 h 6858000"/>
              <a:gd name="connsiteX209" fmla="*/ 4068162 w 7467600"/>
              <a:gd name="connsiteY209" fmla="*/ 3953394 h 6858000"/>
              <a:gd name="connsiteX210" fmla="*/ 3981416 w 7467600"/>
              <a:gd name="connsiteY210" fmla="*/ 3880482 h 6858000"/>
              <a:gd name="connsiteX211" fmla="*/ 3800147 w 7467600"/>
              <a:gd name="connsiteY211" fmla="*/ 3749872 h 6858000"/>
              <a:gd name="connsiteX212" fmla="*/ 3655073 w 7467600"/>
              <a:gd name="connsiteY212" fmla="*/ 3650884 h 6858000"/>
              <a:gd name="connsiteX213" fmla="*/ 3670252 w 7467600"/>
              <a:gd name="connsiteY213" fmla="*/ 3622798 h 6858000"/>
              <a:gd name="connsiteX214" fmla="*/ 3817258 w 7467600"/>
              <a:gd name="connsiteY214" fmla="*/ 3723577 h 6858000"/>
              <a:gd name="connsiteX215" fmla="*/ 4000461 w 7467600"/>
              <a:gd name="connsiteY215" fmla="*/ 3855966 h 6858000"/>
              <a:gd name="connsiteX216" fmla="*/ 4088180 w 7467600"/>
              <a:gd name="connsiteY216" fmla="*/ 3929774 h 6858000"/>
              <a:gd name="connsiteX217" fmla="*/ 4184555 w 7467600"/>
              <a:gd name="connsiteY217" fmla="*/ 4010683 h 6858000"/>
              <a:gd name="connsiteX218" fmla="*/ 4399563 w 7467600"/>
              <a:gd name="connsiteY218" fmla="*/ 4158106 h 6858000"/>
              <a:gd name="connsiteX219" fmla="*/ 4684469 w 7467600"/>
              <a:gd name="connsiteY219" fmla="*/ 4364680 h 6858000"/>
              <a:gd name="connsiteX220" fmla="*/ 4690271 w 7467600"/>
              <a:gd name="connsiteY220" fmla="*/ 4370034 h 6858000"/>
              <a:gd name="connsiteX221" fmla="*/ 4136093 w 7467600"/>
              <a:gd name="connsiteY221" fmla="*/ 3858466 h 6858000"/>
              <a:gd name="connsiteX222" fmla="*/ 3670252 w 7467600"/>
              <a:gd name="connsiteY222" fmla="*/ 3622798 h 6858000"/>
              <a:gd name="connsiteX223" fmla="*/ 4440129 w 7467600"/>
              <a:gd name="connsiteY223" fmla="*/ 3448571 h 6858000"/>
              <a:gd name="connsiteX224" fmla="*/ 4856525 w 7467600"/>
              <a:gd name="connsiteY224" fmla="*/ 3915351 h 6858000"/>
              <a:gd name="connsiteX225" fmla="*/ 5059055 w 7467600"/>
              <a:gd name="connsiteY225" fmla="*/ 4108918 h 6858000"/>
              <a:gd name="connsiteX226" fmla="*/ 5290070 w 7467600"/>
              <a:gd name="connsiteY226" fmla="*/ 4263619 h 6858000"/>
              <a:gd name="connsiteX227" fmla="*/ 4834991 w 7467600"/>
              <a:gd name="connsiteY227" fmla="*/ 3830985 h 6858000"/>
              <a:gd name="connsiteX228" fmla="*/ 4440129 w 7467600"/>
              <a:gd name="connsiteY228" fmla="*/ 3448571 h 6858000"/>
              <a:gd name="connsiteX229" fmla="*/ 4441737 w 7467600"/>
              <a:gd name="connsiteY229" fmla="*/ 3399734 h 6858000"/>
              <a:gd name="connsiteX230" fmla="*/ 4431236 w 7467600"/>
              <a:gd name="connsiteY230" fmla="*/ 3400954 h 6858000"/>
              <a:gd name="connsiteX231" fmla="*/ 4557150 w 7467600"/>
              <a:gd name="connsiteY231" fmla="*/ 3510023 h 6858000"/>
              <a:gd name="connsiteX232" fmla="*/ 4856936 w 7467600"/>
              <a:gd name="connsiteY232" fmla="*/ 3809146 h 6858000"/>
              <a:gd name="connsiteX233" fmla="*/ 5111996 w 7467600"/>
              <a:gd name="connsiteY233" fmla="*/ 4065759 h 6858000"/>
              <a:gd name="connsiteX234" fmla="*/ 5388878 w 7467600"/>
              <a:gd name="connsiteY234" fmla="*/ 4300185 h 6858000"/>
              <a:gd name="connsiteX235" fmla="*/ 5425556 w 7467600"/>
              <a:gd name="connsiteY235" fmla="*/ 4308967 h 6858000"/>
              <a:gd name="connsiteX236" fmla="*/ 4943646 w 7467600"/>
              <a:gd name="connsiteY236" fmla="*/ 3822916 h 6858000"/>
              <a:gd name="connsiteX237" fmla="*/ 4594837 w 7467600"/>
              <a:gd name="connsiteY237" fmla="*/ 3532274 h 6858000"/>
              <a:gd name="connsiteX238" fmla="*/ 4441737 w 7467600"/>
              <a:gd name="connsiteY238" fmla="*/ 3399734 h 6858000"/>
              <a:gd name="connsiteX239" fmla="*/ 5425834 w 7467600"/>
              <a:gd name="connsiteY239" fmla="*/ 3162785 h 6858000"/>
              <a:gd name="connsiteX240" fmla="*/ 5401644 w 7467600"/>
              <a:gd name="connsiteY240" fmla="*/ 3617847 h 6858000"/>
              <a:gd name="connsiteX241" fmla="*/ 5467256 w 7467600"/>
              <a:gd name="connsiteY241" fmla="*/ 4175494 h 6858000"/>
              <a:gd name="connsiteX242" fmla="*/ 5448069 w 7467600"/>
              <a:gd name="connsiteY242" fmla="*/ 3567554 h 6858000"/>
              <a:gd name="connsiteX243" fmla="*/ 5425834 w 7467600"/>
              <a:gd name="connsiteY243" fmla="*/ 3162785 h 6858000"/>
              <a:gd name="connsiteX244" fmla="*/ 1318687 w 7467600"/>
              <a:gd name="connsiteY244" fmla="*/ 3113840 h 6858000"/>
              <a:gd name="connsiteX245" fmla="*/ 1066793 w 7467600"/>
              <a:gd name="connsiteY245" fmla="*/ 3212171 h 6858000"/>
              <a:gd name="connsiteX246" fmla="*/ 993319 w 7467600"/>
              <a:gd name="connsiteY246" fmla="*/ 3247648 h 6858000"/>
              <a:gd name="connsiteX247" fmla="*/ 853081 w 7467600"/>
              <a:gd name="connsiteY247" fmla="*/ 3312410 h 6858000"/>
              <a:gd name="connsiteX248" fmla="*/ 805957 w 7467600"/>
              <a:gd name="connsiteY248" fmla="*/ 3330443 h 6858000"/>
              <a:gd name="connsiteX249" fmla="*/ 1318687 w 7467600"/>
              <a:gd name="connsiteY249" fmla="*/ 3113840 h 6858000"/>
              <a:gd name="connsiteX250" fmla="*/ 5453702 w 7467600"/>
              <a:gd name="connsiteY250" fmla="*/ 3090882 h 6858000"/>
              <a:gd name="connsiteX251" fmla="*/ 5480135 w 7467600"/>
              <a:gd name="connsiteY251" fmla="*/ 3565802 h 6858000"/>
              <a:gd name="connsiteX252" fmla="*/ 5499023 w 7467600"/>
              <a:gd name="connsiteY252" fmla="*/ 4166310 h 6858000"/>
              <a:gd name="connsiteX253" fmla="*/ 5547022 w 7467600"/>
              <a:gd name="connsiteY253" fmla="*/ 3607838 h 6858000"/>
              <a:gd name="connsiteX254" fmla="*/ 5515964 w 7467600"/>
              <a:gd name="connsiteY254" fmla="*/ 3378541 h 6858000"/>
              <a:gd name="connsiteX255" fmla="*/ 5453702 w 7467600"/>
              <a:gd name="connsiteY255" fmla="*/ 3090882 h 6858000"/>
              <a:gd name="connsiteX256" fmla="*/ 1238695 w 7467600"/>
              <a:gd name="connsiteY256" fmla="*/ 3076820 h 6858000"/>
              <a:gd name="connsiteX257" fmla="*/ 716371 w 7467600"/>
              <a:gd name="connsiteY257" fmla="*/ 3293249 h 6858000"/>
              <a:gd name="connsiteX258" fmla="*/ 579522 w 7467600"/>
              <a:gd name="connsiteY258" fmla="*/ 3371759 h 6858000"/>
              <a:gd name="connsiteX259" fmla="*/ 600288 w 7467600"/>
              <a:gd name="connsiteY259" fmla="*/ 3365555 h 6858000"/>
              <a:gd name="connsiteX260" fmla="*/ 840692 w 7467600"/>
              <a:gd name="connsiteY260" fmla="*/ 3284921 h 6858000"/>
              <a:gd name="connsiteX261" fmla="*/ 979248 w 7467600"/>
              <a:gd name="connsiteY261" fmla="*/ 3221003 h 6858000"/>
              <a:gd name="connsiteX262" fmla="*/ 1053282 w 7467600"/>
              <a:gd name="connsiteY262" fmla="*/ 3185247 h 6858000"/>
              <a:gd name="connsiteX263" fmla="*/ 1320603 w 7467600"/>
              <a:gd name="connsiteY263" fmla="*/ 3081281 h 6858000"/>
              <a:gd name="connsiteX264" fmla="*/ 1238695 w 7467600"/>
              <a:gd name="connsiteY264" fmla="*/ 3076820 h 6858000"/>
              <a:gd name="connsiteX265" fmla="*/ 5425627 w 7467600"/>
              <a:gd name="connsiteY265" fmla="*/ 2954192 h 6858000"/>
              <a:gd name="connsiteX266" fmla="*/ 5470770 w 7467600"/>
              <a:gd name="connsiteY266" fmla="*/ 3005435 h 6858000"/>
              <a:gd name="connsiteX267" fmla="*/ 5519779 w 7467600"/>
              <a:gd name="connsiteY267" fmla="*/ 4359223 h 6858000"/>
              <a:gd name="connsiteX268" fmla="*/ 5520293 w 7467600"/>
              <a:gd name="connsiteY268" fmla="*/ 4360602 h 6858000"/>
              <a:gd name="connsiteX269" fmla="*/ 5767221 w 7467600"/>
              <a:gd name="connsiteY269" fmla="*/ 4665564 h 6858000"/>
              <a:gd name="connsiteX270" fmla="*/ 6937169 w 7467600"/>
              <a:gd name="connsiteY270" fmla="*/ 4815941 h 6858000"/>
              <a:gd name="connsiteX271" fmla="*/ 6953922 w 7467600"/>
              <a:gd name="connsiteY271" fmla="*/ 4890068 h 6858000"/>
              <a:gd name="connsiteX272" fmla="*/ 6071359 w 7467600"/>
              <a:gd name="connsiteY272" fmla="*/ 4770770 h 6858000"/>
              <a:gd name="connsiteX273" fmla="*/ 6038839 w 7467600"/>
              <a:gd name="connsiteY273" fmla="*/ 4764474 h 6858000"/>
              <a:gd name="connsiteX274" fmla="*/ 6038706 w 7467600"/>
              <a:gd name="connsiteY274" fmla="*/ 4763847 h 6858000"/>
              <a:gd name="connsiteX275" fmla="*/ 6037784 w 7467600"/>
              <a:gd name="connsiteY275" fmla="*/ 4764270 h 6858000"/>
              <a:gd name="connsiteX276" fmla="*/ 6038839 w 7467600"/>
              <a:gd name="connsiteY276" fmla="*/ 4764474 h 6858000"/>
              <a:gd name="connsiteX277" fmla="*/ 6040338 w 7467600"/>
              <a:gd name="connsiteY277" fmla="*/ 4771418 h 6858000"/>
              <a:gd name="connsiteX278" fmla="*/ 6024488 w 7467600"/>
              <a:gd name="connsiteY278" fmla="*/ 4809903 h 6858000"/>
              <a:gd name="connsiteX279" fmla="*/ 5599771 w 7467600"/>
              <a:gd name="connsiteY279" fmla="*/ 5509652 h 6858000"/>
              <a:gd name="connsiteX280" fmla="*/ 5548843 w 7467600"/>
              <a:gd name="connsiteY280" fmla="*/ 5563845 h 6858000"/>
              <a:gd name="connsiteX281" fmla="*/ 5940952 w 7467600"/>
              <a:gd name="connsiteY281" fmla="*/ 6250028 h 6858000"/>
              <a:gd name="connsiteX282" fmla="*/ 6043441 w 7467600"/>
              <a:gd name="connsiteY282" fmla="*/ 6665847 h 6858000"/>
              <a:gd name="connsiteX283" fmla="*/ 6093432 w 7467600"/>
              <a:gd name="connsiteY283" fmla="*/ 6858000 h 6858000"/>
              <a:gd name="connsiteX284" fmla="*/ 6034344 w 7467600"/>
              <a:gd name="connsiteY284" fmla="*/ 6858000 h 6858000"/>
              <a:gd name="connsiteX285" fmla="*/ 6026679 w 7467600"/>
              <a:gd name="connsiteY285" fmla="*/ 6836959 h 6858000"/>
              <a:gd name="connsiteX286" fmla="*/ 5800441 w 7467600"/>
              <a:gd name="connsiteY286" fmla="*/ 6335286 h 6858000"/>
              <a:gd name="connsiteX287" fmla="*/ 5526562 w 7467600"/>
              <a:gd name="connsiteY287" fmla="*/ 5705388 h 6858000"/>
              <a:gd name="connsiteX288" fmla="*/ 5519640 w 7467600"/>
              <a:gd name="connsiteY288" fmla="*/ 5683774 h 6858000"/>
              <a:gd name="connsiteX289" fmla="*/ 5844559 w 7467600"/>
              <a:gd name="connsiteY289" fmla="*/ 6553349 h 6858000"/>
              <a:gd name="connsiteX290" fmla="*/ 5975994 w 7467600"/>
              <a:gd name="connsiteY290" fmla="*/ 6858000 h 6858000"/>
              <a:gd name="connsiteX291" fmla="*/ 5898547 w 7467600"/>
              <a:gd name="connsiteY291" fmla="*/ 6858000 h 6858000"/>
              <a:gd name="connsiteX292" fmla="*/ 5682041 w 7467600"/>
              <a:gd name="connsiteY292" fmla="*/ 6355860 h 6858000"/>
              <a:gd name="connsiteX293" fmla="*/ 5461758 w 7467600"/>
              <a:gd name="connsiteY293" fmla="*/ 5820220 h 6858000"/>
              <a:gd name="connsiteX294" fmla="*/ 5237282 w 7467600"/>
              <a:gd name="connsiteY294" fmla="*/ 6579086 h 6858000"/>
              <a:gd name="connsiteX295" fmla="*/ 5115009 w 7467600"/>
              <a:gd name="connsiteY295" fmla="*/ 6858000 h 6858000"/>
              <a:gd name="connsiteX296" fmla="*/ 5028074 w 7467600"/>
              <a:gd name="connsiteY296" fmla="*/ 6858000 h 6858000"/>
              <a:gd name="connsiteX297" fmla="*/ 5079508 w 7467600"/>
              <a:gd name="connsiteY297" fmla="*/ 6749074 h 6858000"/>
              <a:gd name="connsiteX298" fmla="*/ 5371846 w 7467600"/>
              <a:gd name="connsiteY298" fmla="*/ 5924413 h 6858000"/>
              <a:gd name="connsiteX299" fmla="*/ 5270512 w 7467600"/>
              <a:gd name="connsiteY299" fmla="*/ 6138975 h 6858000"/>
              <a:gd name="connsiteX300" fmla="*/ 5062409 w 7467600"/>
              <a:gd name="connsiteY300" fmla="*/ 6653544 h 6858000"/>
              <a:gd name="connsiteX301" fmla="*/ 5036628 w 7467600"/>
              <a:gd name="connsiteY301" fmla="*/ 6754247 h 6858000"/>
              <a:gd name="connsiteX302" fmla="*/ 5009112 w 7467600"/>
              <a:gd name="connsiteY302" fmla="*/ 6858000 h 6858000"/>
              <a:gd name="connsiteX303" fmla="*/ 4976679 w 7467600"/>
              <a:gd name="connsiteY303" fmla="*/ 6858000 h 6858000"/>
              <a:gd name="connsiteX304" fmla="*/ 5006537 w 7467600"/>
              <a:gd name="connsiteY304" fmla="*/ 6747068 h 6858000"/>
              <a:gd name="connsiteX305" fmla="*/ 5032723 w 7467600"/>
              <a:gd name="connsiteY305" fmla="*/ 6644957 h 6858000"/>
              <a:gd name="connsiteX306" fmla="*/ 5242949 w 7467600"/>
              <a:gd name="connsiteY306" fmla="*/ 6125175 h 6858000"/>
              <a:gd name="connsiteX307" fmla="*/ 5286321 w 7467600"/>
              <a:gd name="connsiteY307" fmla="*/ 6033555 h 6858000"/>
              <a:gd name="connsiteX308" fmla="*/ 5008210 w 7467600"/>
              <a:gd name="connsiteY308" fmla="*/ 6649194 h 6858000"/>
              <a:gd name="connsiteX309" fmla="*/ 4986321 w 7467600"/>
              <a:gd name="connsiteY309" fmla="*/ 6765687 h 6858000"/>
              <a:gd name="connsiteX310" fmla="*/ 4973474 w 7467600"/>
              <a:gd name="connsiteY310" fmla="*/ 6858000 h 6858000"/>
              <a:gd name="connsiteX311" fmla="*/ 4907178 w 7467600"/>
              <a:gd name="connsiteY311" fmla="*/ 6858000 h 6858000"/>
              <a:gd name="connsiteX312" fmla="*/ 4910810 w 7467600"/>
              <a:gd name="connsiteY312" fmla="*/ 6829660 h 6858000"/>
              <a:gd name="connsiteX313" fmla="*/ 4987461 w 7467600"/>
              <a:gd name="connsiteY313" fmla="*/ 6432994 h 6858000"/>
              <a:gd name="connsiteX314" fmla="*/ 5179262 w 7467600"/>
              <a:gd name="connsiteY314" fmla="*/ 6035044 h 6858000"/>
              <a:gd name="connsiteX315" fmla="*/ 4689678 w 7467600"/>
              <a:gd name="connsiteY315" fmla="*/ 6440241 h 6858000"/>
              <a:gd name="connsiteX316" fmla="*/ 4477543 w 7467600"/>
              <a:gd name="connsiteY316" fmla="*/ 6674836 h 6858000"/>
              <a:gd name="connsiteX317" fmla="*/ 4329957 w 7467600"/>
              <a:gd name="connsiteY317" fmla="*/ 6858000 h 6858000"/>
              <a:gd name="connsiteX318" fmla="*/ 4218595 w 7467600"/>
              <a:gd name="connsiteY318" fmla="*/ 6858000 h 6858000"/>
              <a:gd name="connsiteX319" fmla="*/ 4368888 w 7467600"/>
              <a:gd name="connsiteY319" fmla="*/ 6668412 h 6858000"/>
              <a:gd name="connsiteX320" fmla="*/ 4563091 w 7467600"/>
              <a:gd name="connsiteY320" fmla="*/ 6442508 h 6858000"/>
              <a:gd name="connsiteX321" fmla="*/ 5387324 w 7467600"/>
              <a:gd name="connsiteY321" fmla="*/ 5705830 h 6858000"/>
              <a:gd name="connsiteX322" fmla="*/ 5073620 w 7467600"/>
              <a:gd name="connsiteY322" fmla="*/ 5955437 h 6858000"/>
              <a:gd name="connsiteX323" fmla="*/ 4689789 w 7467600"/>
              <a:gd name="connsiteY323" fmla="*/ 6268382 h 6858000"/>
              <a:gd name="connsiteX324" fmla="*/ 4418722 w 7467600"/>
              <a:gd name="connsiteY324" fmla="*/ 6570886 h 6858000"/>
              <a:gd name="connsiteX325" fmla="*/ 4214944 w 7467600"/>
              <a:gd name="connsiteY325" fmla="*/ 6858000 h 6858000"/>
              <a:gd name="connsiteX326" fmla="*/ 4177898 w 7467600"/>
              <a:gd name="connsiteY326" fmla="*/ 6858000 h 6858000"/>
              <a:gd name="connsiteX327" fmla="*/ 4391597 w 7467600"/>
              <a:gd name="connsiteY327" fmla="*/ 6556370 h 6858000"/>
              <a:gd name="connsiteX328" fmla="*/ 4668889 w 7467600"/>
              <a:gd name="connsiteY328" fmla="*/ 6246399 h 6858000"/>
              <a:gd name="connsiteX329" fmla="*/ 5055427 w 7467600"/>
              <a:gd name="connsiteY329" fmla="*/ 5931476 h 6858000"/>
              <a:gd name="connsiteX330" fmla="*/ 5371814 w 7467600"/>
              <a:gd name="connsiteY330" fmla="*/ 5678975 h 6858000"/>
              <a:gd name="connsiteX331" fmla="*/ 4987918 w 7467600"/>
              <a:gd name="connsiteY331" fmla="*/ 5838701 h 6858000"/>
              <a:gd name="connsiteX332" fmla="*/ 4317146 w 7467600"/>
              <a:gd name="connsiteY332" fmla="*/ 6587716 h 6858000"/>
              <a:gd name="connsiteX333" fmla="*/ 4171627 w 7467600"/>
              <a:gd name="connsiteY333" fmla="*/ 6858000 h 6858000"/>
              <a:gd name="connsiteX334" fmla="*/ 4081585 w 7467600"/>
              <a:gd name="connsiteY334" fmla="*/ 6858000 h 6858000"/>
              <a:gd name="connsiteX335" fmla="*/ 4238603 w 7467600"/>
              <a:gd name="connsiteY335" fmla="*/ 6559341 h 6858000"/>
              <a:gd name="connsiteX336" fmla="*/ 4778333 w 7467600"/>
              <a:gd name="connsiteY336" fmla="*/ 5873626 h 6858000"/>
              <a:gd name="connsiteX337" fmla="*/ 5414185 w 7467600"/>
              <a:gd name="connsiteY337" fmla="*/ 5573882 h 6858000"/>
              <a:gd name="connsiteX338" fmla="*/ 5959648 w 7467600"/>
              <a:gd name="connsiteY338" fmla="*/ 4760797 h 6858000"/>
              <a:gd name="connsiteX339" fmla="*/ 5355019 w 7467600"/>
              <a:gd name="connsiteY339" fmla="*/ 4734672 h 6858000"/>
              <a:gd name="connsiteX340" fmla="*/ 5083565 w 7467600"/>
              <a:gd name="connsiteY340" fmla="*/ 5179121 h 6858000"/>
              <a:gd name="connsiteX341" fmla="*/ 4713577 w 7467600"/>
              <a:gd name="connsiteY341" fmla="*/ 5616803 h 6858000"/>
              <a:gd name="connsiteX342" fmla="*/ 3989559 w 7467600"/>
              <a:gd name="connsiteY342" fmla="*/ 6145945 h 6858000"/>
              <a:gd name="connsiteX343" fmla="*/ 3939824 w 7467600"/>
              <a:gd name="connsiteY343" fmla="*/ 6066900 h 6858000"/>
              <a:gd name="connsiteX344" fmla="*/ 4584537 w 7467600"/>
              <a:gd name="connsiteY344" fmla="*/ 5324826 h 6858000"/>
              <a:gd name="connsiteX345" fmla="*/ 5037105 w 7467600"/>
              <a:gd name="connsiteY345" fmla="*/ 5088765 h 6858000"/>
              <a:gd name="connsiteX346" fmla="*/ 5039930 w 7467600"/>
              <a:gd name="connsiteY346" fmla="*/ 5089585 h 6858000"/>
              <a:gd name="connsiteX347" fmla="*/ 5263764 w 7467600"/>
              <a:gd name="connsiteY347" fmla="*/ 4735525 h 6858000"/>
              <a:gd name="connsiteX348" fmla="*/ 4086300 w 7467600"/>
              <a:gd name="connsiteY348" fmla="*/ 4884599 h 6858000"/>
              <a:gd name="connsiteX349" fmla="*/ 4085485 w 7467600"/>
              <a:gd name="connsiteY349" fmla="*/ 4899070 h 6858000"/>
              <a:gd name="connsiteX350" fmla="*/ 3871915 w 7467600"/>
              <a:gd name="connsiteY350" fmla="*/ 5253645 h 6858000"/>
              <a:gd name="connsiteX351" fmla="*/ 3799374 w 7467600"/>
              <a:gd name="connsiteY351" fmla="*/ 5466127 h 6858000"/>
              <a:gd name="connsiteX352" fmla="*/ 3498850 w 7467600"/>
              <a:gd name="connsiteY352" fmla="*/ 6661888 h 6858000"/>
              <a:gd name="connsiteX353" fmla="*/ 3399216 w 7467600"/>
              <a:gd name="connsiteY353" fmla="*/ 6858000 h 6858000"/>
              <a:gd name="connsiteX354" fmla="*/ 3303688 w 7467600"/>
              <a:gd name="connsiteY354" fmla="*/ 6858000 h 6858000"/>
              <a:gd name="connsiteX355" fmla="*/ 3391774 w 7467600"/>
              <a:gd name="connsiteY355" fmla="*/ 6697181 h 6858000"/>
              <a:gd name="connsiteX356" fmla="*/ 3735540 w 7467600"/>
              <a:gd name="connsiteY356" fmla="*/ 5546923 h 6858000"/>
              <a:gd name="connsiteX357" fmla="*/ 3729438 w 7467600"/>
              <a:gd name="connsiteY357" fmla="*/ 5569058 h 6858000"/>
              <a:gd name="connsiteX358" fmla="*/ 3707782 w 7467600"/>
              <a:gd name="connsiteY358" fmla="*/ 5644908 h 6858000"/>
              <a:gd name="connsiteX359" fmla="*/ 3583827 w 7467600"/>
              <a:gd name="connsiteY359" fmla="*/ 6039215 h 6858000"/>
              <a:gd name="connsiteX360" fmla="*/ 3547861 w 7467600"/>
              <a:gd name="connsiteY360" fmla="*/ 6129609 h 6858000"/>
              <a:gd name="connsiteX361" fmla="*/ 3490905 w 7467600"/>
              <a:gd name="connsiteY361" fmla="*/ 6277660 h 6858000"/>
              <a:gd name="connsiteX362" fmla="*/ 3455859 w 7467600"/>
              <a:gd name="connsiteY362" fmla="*/ 6391301 h 6858000"/>
              <a:gd name="connsiteX363" fmla="*/ 3429112 w 7467600"/>
              <a:gd name="connsiteY363" fmla="*/ 6479469 h 6858000"/>
              <a:gd name="connsiteX364" fmla="*/ 3304862 w 7467600"/>
              <a:gd name="connsiteY364" fmla="*/ 6796476 h 6858000"/>
              <a:gd name="connsiteX365" fmla="*/ 3276071 w 7467600"/>
              <a:gd name="connsiteY365" fmla="*/ 6858000 h 6858000"/>
              <a:gd name="connsiteX366" fmla="*/ 3240805 w 7467600"/>
              <a:gd name="connsiteY366" fmla="*/ 6858000 h 6858000"/>
              <a:gd name="connsiteX367" fmla="*/ 3275917 w 7467600"/>
              <a:gd name="connsiteY367" fmla="*/ 6783192 h 6858000"/>
              <a:gd name="connsiteX368" fmla="*/ 3399358 w 7467600"/>
              <a:gd name="connsiteY368" fmla="*/ 6469011 h 6858000"/>
              <a:gd name="connsiteX369" fmla="*/ 3425650 w 7467600"/>
              <a:gd name="connsiteY369" fmla="*/ 6381333 h 6858000"/>
              <a:gd name="connsiteX370" fmla="*/ 3460661 w 7467600"/>
              <a:gd name="connsiteY370" fmla="*/ 6266763 h 6858000"/>
              <a:gd name="connsiteX371" fmla="*/ 3518021 w 7467600"/>
              <a:gd name="connsiteY371" fmla="*/ 6117298 h 6858000"/>
              <a:gd name="connsiteX372" fmla="*/ 3554035 w 7467600"/>
              <a:gd name="connsiteY372" fmla="*/ 6027832 h 6858000"/>
              <a:gd name="connsiteX373" fmla="*/ 3677174 w 7467600"/>
              <a:gd name="connsiteY373" fmla="*/ 5636351 h 6858000"/>
              <a:gd name="connsiteX374" fmla="*/ 3698819 w 7467600"/>
              <a:gd name="connsiteY374" fmla="*/ 5560503 h 6858000"/>
              <a:gd name="connsiteX375" fmla="*/ 3702094 w 7467600"/>
              <a:gd name="connsiteY375" fmla="*/ 5549194 h 6858000"/>
              <a:gd name="connsiteX376" fmla="*/ 3398355 w 7467600"/>
              <a:gd name="connsiteY376" fmla="*/ 6094603 h 6858000"/>
              <a:gd name="connsiteX377" fmla="*/ 3193941 w 7467600"/>
              <a:gd name="connsiteY377" fmla="*/ 6798775 h 6858000"/>
              <a:gd name="connsiteX378" fmla="*/ 3184140 w 7467600"/>
              <a:gd name="connsiteY378" fmla="*/ 6858000 h 6858000"/>
              <a:gd name="connsiteX379" fmla="*/ 3099978 w 7467600"/>
              <a:gd name="connsiteY379" fmla="*/ 6858000 h 6858000"/>
              <a:gd name="connsiteX380" fmla="*/ 3101556 w 7467600"/>
              <a:gd name="connsiteY380" fmla="*/ 6843337 h 6858000"/>
              <a:gd name="connsiteX381" fmla="*/ 3370162 w 7467600"/>
              <a:gd name="connsiteY381" fmla="*/ 5785550 h 6858000"/>
              <a:gd name="connsiteX382" fmla="*/ 3746477 w 7467600"/>
              <a:gd name="connsiteY382" fmla="*/ 5377889 h 6858000"/>
              <a:gd name="connsiteX383" fmla="*/ 3863399 w 7467600"/>
              <a:gd name="connsiteY383" fmla="*/ 5087257 h 6858000"/>
              <a:gd name="connsiteX384" fmla="*/ 3968712 w 7467600"/>
              <a:gd name="connsiteY384" fmla="*/ 4913989 h 6858000"/>
              <a:gd name="connsiteX385" fmla="*/ 2792390 w 7467600"/>
              <a:gd name="connsiteY385" fmla="*/ 5382974 h 6858000"/>
              <a:gd name="connsiteX386" fmla="*/ 2714982 w 7467600"/>
              <a:gd name="connsiteY386" fmla="*/ 5427051 h 6858000"/>
              <a:gd name="connsiteX387" fmla="*/ 2813361 w 7467600"/>
              <a:gd name="connsiteY387" fmla="*/ 6023912 h 6858000"/>
              <a:gd name="connsiteX388" fmla="*/ 2688430 w 7467600"/>
              <a:gd name="connsiteY388" fmla="*/ 6801564 h 6858000"/>
              <a:gd name="connsiteX389" fmla="*/ 2629626 w 7467600"/>
              <a:gd name="connsiteY389" fmla="*/ 6763394 h 6858000"/>
              <a:gd name="connsiteX390" fmla="*/ 2565328 w 7467600"/>
              <a:gd name="connsiteY390" fmla="*/ 5516399 h 6858000"/>
              <a:gd name="connsiteX391" fmla="*/ 1922999 w 7467600"/>
              <a:gd name="connsiteY391" fmla="*/ 5980343 h 6858000"/>
              <a:gd name="connsiteX392" fmla="*/ 1950261 w 7467600"/>
              <a:gd name="connsiteY392" fmla="*/ 6405858 h 6858000"/>
              <a:gd name="connsiteX393" fmla="*/ 2365554 w 7467600"/>
              <a:gd name="connsiteY393" fmla="*/ 6759107 h 6858000"/>
              <a:gd name="connsiteX394" fmla="*/ 2424142 w 7467600"/>
              <a:gd name="connsiteY394" fmla="*/ 6858000 h 6858000"/>
              <a:gd name="connsiteX395" fmla="*/ 2395994 w 7467600"/>
              <a:gd name="connsiteY395" fmla="*/ 6858000 h 6858000"/>
              <a:gd name="connsiteX396" fmla="*/ 2392863 w 7467600"/>
              <a:gd name="connsiteY396" fmla="*/ 6852964 h 6858000"/>
              <a:gd name="connsiteX397" fmla="*/ 2017589 w 7467600"/>
              <a:gd name="connsiteY397" fmla="*/ 6493982 h 6858000"/>
              <a:gd name="connsiteX398" fmla="*/ 2147336 w 7467600"/>
              <a:gd name="connsiteY398" fmla="*/ 6594052 h 6858000"/>
              <a:gd name="connsiteX399" fmla="*/ 2207047 w 7467600"/>
              <a:gd name="connsiteY399" fmla="*/ 6654540 h 6858000"/>
              <a:gd name="connsiteX400" fmla="*/ 2299106 w 7467600"/>
              <a:gd name="connsiteY400" fmla="*/ 6778931 h 6858000"/>
              <a:gd name="connsiteX401" fmla="*/ 2314430 w 7467600"/>
              <a:gd name="connsiteY401" fmla="*/ 6801144 h 6858000"/>
              <a:gd name="connsiteX402" fmla="*/ 2352406 w 7467600"/>
              <a:gd name="connsiteY402" fmla="*/ 6858000 h 6858000"/>
              <a:gd name="connsiteX403" fmla="*/ 2314492 w 7467600"/>
              <a:gd name="connsiteY403" fmla="*/ 6858000 h 6858000"/>
              <a:gd name="connsiteX404" fmla="*/ 2288095 w 7467600"/>
              <a:gd name="connsiteY404" fmla="*/ 6818030 h 6858000"/>
              <a:gd name="connsiteX405" fmla="*/ 2272768 w 7467600"/>
              <a:gd name="connsiteY405" fmla="*/ 6795822 h 6858000"/>
              <a:gd name="connsiteX406" fmla="*/ 2182715 w 7467600"/>
              <a:gd name="connsiteY406" fmla="*/ 6675071 h 6858000"/>
              <a:gd name="connsiteX407" fmla="*/ 2032061 w 7467600"/>
              <a:gd name="connsiteY407" fmla="*/ 6541380 h 6858000"/>
              <a:gd name="connsiteX408" fmla="*/ 2257220 w 7467600"/>
              <a:gd name="connsiteY408" fmla="*/ 6826257 h 6858000"/>
              <a:gd name="connsiteX409" fmla="*/ 2281324 w 7467600"/>
              <a:gd name="connsiteY409" fmla="*/ 6858000 h 6858000"/>
              <a:gd name="connsiteX410" fmla="*/ 2242860 w 7467600"/>
              <a:gd name="connsiteY410" fmla="*/ 6858000 h 6858000"/>
              <a:gd name="connsiteX411" fmla="*/ 2232818 w 7467600"/>
              <a:gd name="connsiteY411" fmla="*/ 6844926 h 6858000"/>
              <a:gd name="connsiteX412" fmla="*/ 1990172 w 7467600"/>
              <a:gd name="connsiteY412" fmla="*/ 6542121 h 6858000"/>
              <a:gd name="connsiteX413" fmla="*/ 2124090 w 7467600"/>
              <a:gd name="connsiteY413" fmla="*/ 6761017 h 6858000"/>
              <a:gd name="connsiteX414" fmla="*/ 2200380 w 7467600"/>
              <a:gd name="connsiteY414" fmla="*/ 6858000 h 6858000"/>
              <a:gd name="connsiteX415" fmla="*/ 2147507 w 7467600"/>
              <a:gd name="connsiteY415" fmla="*/ 6858000 h 6858000"/>
              <a:gd name="connsiteX416" fmla="*/ 2070668 w 7467600"/>
              <a:gd name="connsiteY416" fmla="*/ 6761520 h 6858000"/>
              <a:gd name="connsiteX417" fmla="*/ 1975142 w 7467600"/>
              <a:gd name="connsiteY417" fmla="*/ 6585570 h 6858000"/>
              <a:gd name="connsiteX418" fmla="*/ 2050035 w 7467600"/>
              <a:gd name="connsiteY418" fmla="*/ 6813345 h 6858000"/>
              <a:gd name="connsiteX419" fmla="*/ 2063025 w 7467600"/>
              <a:gd name="connsiteY419" fmla="*/ 6858000 h 6858000"/>
              <a:gd name="connsiteX420" fmla="*/ 2021675 w 7467600"/>
              <a:gd name="connsiteY420" fmla="*/ 6858000 h 6858000"/>
              <a:gd name="connsiteX421" fmla="*/ 2019308 w 7467600"/>
              <a:gd name="connsiteY421" fmla="*/ 6847118 h 6858000"/>
              <a:gd name="connsiteX422" fmla="*/ 1938835 w 7467600"/>
              <a:gd name="connsiteY422" fmla="*/ 6551160 h 6858000"/>
              <a:gd name="connsiteX423" fmla="*/ 1953230 w 7467600"/>
              <a:gd name="connsiteY423" fmla="*/ 6759699 h 6858000"/>
              <a:gd name="connsiteX424" fmla="*/ 1956763 w 7467600"/>
              <a:gd name="connsiteY424" fmla="*/ 6778191 h 6858000"/>
              <a:gd name="connsiteX425" fmla="*/ 1967925 w 7467600"/>
              <a:gd name="connsiteY425" fmla="*/ 6858000 h 6858000"/>
              <a:gd name="connsiteX426" fmla="*/ 1936622 w 7467600"/>
              <a:gd name="connsiteY426" fmla="*/ 6858000 h 6858000"/>
              <a:gd name="connsiteX427" fmla="*/ 1926261 w 7467600"/>
              <a:gd name="connsiteY427" fmla="*/ 6784064 h 6858000"/>
              <a:gd name="connsiteX428" fmla="*/ 1922724 w 7467600"/>
              <a:gd name="connsiteY428" fmla="*/ 6765577 h 6858000"/>
              <a:gd name="connsiteX429" fmla="*/ 1904650 w 7467600"/>
              <a:gd name="connsiteY429" fmla="*/ 6639616 h 6858000"/>
              <a:gd name="connsiteX430" fmla="*/ 1885273 w 7467600"/>
              <a:gd name="connsiteY430" fmla="*/ 6858000 h 6858000"/>
              <a:gd name="connsiteX431" fmla="*/ 1854363 w 7467600"/>
              <a:gd name="connsiteY431" fmla="*/ 6858000 h 6858000"/>
              <a:gd name="connsiteX432" fmla="*/ 1880391 w 7467600"/>
              <a:gd name="connsiteY432" fmla="*/ 6603796 h 6858000"/>
              <a:gd name="connsiteX433" fmla="*/ 1818273 w 7467600"/>
              <a:gd name="connsiteY433" fmla="*/ 6715729 h 6858000"/>
              <a:gd name="connsiteX434" fmla="*/ 1794691 w 7467600"/>
              <a:gd name="connsiteY434" fmla="*/ 6843239 h 6858000"/>
              <a:gd name="connsiteX435" fmla="*/ 1794914 w 7467600"/>
              <a:gd name="connsiteY435" fmla="*/ 6858000 h 6858000"/>
              <a:gd name="connsiteX436" fmla="*/ 1746128 w 7467600"/>
              <a:gd name="connsiteY436" fmla="*/ 6858000 h 6858000"/>
              <a:gd name="connsiteX437" fmla="*/ 1753934 w 7467600"/>
              <a:gd name="connsiteY437" fmla="*/ 6724796 h 6858000"/>
              <a:gd name="connsiteX438" fmla="*/ 1792053 w 7467600"/>
              <a:gd name="connsiteY438" fmla="*/ 6572396 h 6858000"/>
              <a:gd name="connsiteX439" fmla="*/ 1862248 w 7467600"/>
              <a:gd name="connsiteY439" fmla="*/ 6266397 h 6858000"/>
              <a:gd name="connsiteX440" fmla="*/ 1862250 w 7467600"/>
              <a:gd name="connsiteY440" fmla="*/ 6033531 h 6858000"/>
              <a:gd name="connsiteX441" fmla="*/ 1211999 w 7467600"/>
              <a:gd name="connsiteY441" fmla="*/ 6683610 h 6858000"/>
              <a:gd name="connsiteX442" fmla="*/ 1213266 w 7467600"/>
              <a:gd name="connsiteY442" fmla="*/ 6691947 h 6858000"/>
              <a:gd name="connsiteX443" fmla="*/ 1203370 w 7467600"/>
              <a:gd name="connsiteY443" fmla="*/ 6850676 h 6858000"/>
              <a:gd name="connsiteX444" fmla="*/ 1203671 w 7467600"/>
              <a:gd name="connsiteY444" fmla="*/ 6858000 h 6858000"/>
              <a:gd name="connsiteX445" fmla="*/ 1143180 w 7467600"/>
              <a:gd name="connsiteY445" fmla="*/ 6858000 h 6858000"/>
              <a:gd name="connsiteX446" fmla="*/ 1142176 w 7467600"/>
              <a:gd name="connsiteY446" fmla="*/ 6766045 h 6858000"/>
              <a:gd name="connsiteX447" fmla="*/ 1067484 w 7467600"/>
              <a:gd name="connsiteY447" fmla="*/ 6858000 h 6858000"/>
              <a:gd name="connsiteX448" fmla="*/ 953928 w 7467600"/>
              <a:gd name="connsiteY448" fmla="*/ 6858000 h 6858000"/>
              <a:gd name="connsiteX449" fmla="*/ 959715 w 7467600"/>
              <a:gd name="connsiteY449" fmla="*/ 6850185 h 6858000"/>
              <a:gd name="connsiteX450" fmla="*/ 1483788 w 7467600"/>
              <a:gd name="connsiteY450" fmla="*/ 6259174 h 6858000"/>
              <a:gd name="connsiteX451" fmla="*/ 1100671 w 7467600"/>
              <a:gd name="connsiteY451" fmla="*/ 6252137 h 6858000"/>
              <a:gd name="connsiteX452" fmla="*/ 1090144 w 7467600"/>
              <a:gd name="connsiteY452" fmla="*/ 6256748 h 6858000"/>
              <a:gd name="connsiteX453" fmla="*/ 1095872 w 7467600"/>
              <a:gd name="connsiteY453" fmla="*/ 6271892 h 6858000"/>
              <a:gd name="connsiteX454" fmla="*/ 262785 w 7467600"/>
              <a:gd name="connsiteY454" fmla="*/ 6845450 h 6858000"/>
              <a:gd name="connsiteX455" fmla="*/ 209968 w 7467600"/>
              <a:gd name="connsiteY455" fmla="*/ 6770713 h 6858000"/>
              <a:gd name="connsiteX456" fmla="*/ 873460 w 7467600"/>
              <a:gd name="connsiteY456" fmla="*/ 6253768 h 6858000"/>
              <a:gd name="connsiteX457" fmla="*/ 192686 w 7467600"/>
              <a:gd name="connsiteY457" fmla="*/ 5849257 h 6858000"/>
              <a:gd name="connsiteX458" fmla="*/ 4696 w 7467600"/>
              <a:gd name="connsiteY458" fmla="*/ 5697668 h 6858000"/>
              <a:gd name="connsiteX459" fmla="*/ 0 w 7467600"/>
              <a:gd name="connsiteY459" fmla="*/ 5689984 h 6858000"/>
              <a:gd name="connsiteX460" fmla="*/ 0 w 7467600"/>
              <a:gd name="connsiteY460" fmla="*/ 5513472 h 6858000"/>
              <a:gd name="connsiteX461" fmla="*/ 174101 w 7467600"/>
              <a:gd name="connsiteY461" fmla="*/ 5620277 h 6858000"/>
              <a:gd name="connsiteX462" fmla="*/ 891800 w 7467600"/>
              <a:gd name="connsiteY462" fmla="*/ 6036935 h 6858000"/>
              <a:gd name="connsiteX463" fmla="*/ 1072219 w 7467600"/>
              <a:gd name="connsiteY463" fmla="*/ 6169443 h 6858000"/>
              <a:gd name="connsiteX464" fmla="*/ 1074117 w 7467600"/>
              <a:gd name="connsiteY464" fmla="*/ 6170301 h 6858000"/>
              <a:gd name="connsiteX465" fmla="*/ 1083114 w 7467600"/>
              <a:gd name="connsiteY465" fmla="*/ 6174131 h 6858000"/>
              <a:gd name="connsiteX466" fmla="*/ 1543010 w 7467600"/>
              <a:gd name="connsiteY466" fmla="*/ 6191140 h 6858000"/>
              <a:gd name="connsiteX467" fmla="*/ 1551080 w 7467600"/>
              <a:gd name="connsiteY467" fmla="*/ 6195006 h 6858000"/>
              <a:gd name="connsiteX468" fmla="*/ 2345443 w 7467600"/>
              <a:gd name="connsiteY468" fmla="*/ 5549882 h 6858000"/>
              <a:gd name="connsiteX469" fmla="*/ 1721499 w 7467600"/>
              <a:gd name="connsiteY469" fmla="*/ 5599969 h 6858000"/>
              <a:gd name="connsiteX470" fmla="*/ 767716 w 7467600"/>
              <a:gd name="connsiteY470" fmla="*/ 5472768 h 6858000"/>
              <a:gd name="connsiteX471" fmla="*/ 722147 w 7467600"/>
              <a:gd name="connsiteY471" fmla="*/ 5393091 h 6858000"/>
              <a:gd name="connsiteX472" fmla="*/ 1485552 w 7467600"/>
              <a:gd name="connsiteY472" fmla="*/ 5313202 h 6858000"/>
              <a:gd name="connsiteX473" fmla="*/ 2143004 w 7467600"/>
              <a:gd name="connsiteY473" fmla="*/ 5402420 h 6858000"/>
              <a:gd name="connsiteX474" fmla="*/ 1933391 w 7467600"/>
              <a:gd name="connsiteY474" fmla="*/ 5156971 h 6858000"/>
              <a:gd name="connsiteX475" fmla="*/ 1827118 w 7467600"/>
              <a:gd name="connsiteY475" fmla="*/ 4968410 h 6858000"/>
              <a:gd name="connsiteX476" fmla="*/ 1837349 w 7467600"/>
              <a:gd name="connsiteY476" fmla="*/ 4956357 h 6858000"/>
              <a:gd name="connsiteX477" fmla="*/ 2162835 w 7467600"/>
              <a:gd name="connsiteY477" fmla="*/ 5187853 h 6858000"/>
              <a:gd name="connsiteX478" fmla="*/ 2257167 w 7467600"/>
              <a:gd name="connsiteY478" fmla="*/ 5462123 h 6858000"/>
              <a:gd name="connsiteX479" fmla="*/ 2261598 w 7467600"/>
              <a:gd name="connsiteY479" fmla="*/ 5467998 h 6858000"/>
              <a:gd name="connsiteX480" fmla="*/ 2437177 w 7467600"/>
              <a:gd name="connsiteY480" fmla="*/ 5479608 h 6858000"/>
              <a:gd name="connsiteX481" fmla="*/ 2445247 w 7467600"/>
              <a:gd name="connsiteY481" fmla="*/ 5483476 h 6858000"/>
              <a:gd name="connsiteX482" fmla="*/ 2743626 w 7467600"/>
              <a:gd name="connsiteY482" fmla="*/ 5304819 h 6858000"/>
              <a:gd name="connsiteX483" fmla="*/ 3048102 w 7467600"/>
              <a:gd name="connsiteY483" fmla="*/ 5150595 h 6858000"/>
              <a:gd name="connsiteX484" fmla="*/ 1799414 w 7467600"/>
              <a:gd name="connsiteY484" fmla="*/ 4694732 h 6858000"/>
              <a:gd name="connsiteX485" fmla="*/ 1771735 w 7467600"/>
              <a:gd name="connsiteY485" fmla="*/ 4619929 h 6858000"/>
              <a:gd name="connsiteX486" fmla="*/ 3104273 w 7467600"/>
              <a:gd name="connsiteY486" fmla="*/ 5076159 h 6858000"/>
              <a:gd name="connsiteX487" fmla="*/ 3113245 w 7467600"/>
              <a:gd name="connsiteY487" fmla="*/ 5090705 h 6858000"/>
              <a:gd name="connsiteX488" fmla="*/ 3126294 w 7467600"/>
              <a:gd name="connsiteY488" fmla="*/ 5114400 h 6858000"/>
              <a:gd name="connsiteX489" fmla="*/ 3937433 w 7467600"/>
              <a:gd name="connsiteY489" fmla="*/ 4830473 h 6858000"/>
              <a:gd name="connsiteX490" fmla="*/ 3590475 w 7467600"/>
              <a:gd name="connsiteY490" fmla="*/ 4597974 h 6858000"/>
              <a:gd name="connsiteX491" fmla="*/ 3100264 w 7467600"/>
              <a:gd name="connsiteY491" fmla="*/ 4579845 h 6858000"/>
              <a:gd name="connsiteX492" fmla="*/ 2183576 w 7467600"/>
              <a:gd name="connsiteY492" fmla="*/ 4227150 h 6858000"/>
              <a:gd name="connsiteX493" fmla="*/ 2151029 w 7467600"/>
              <a:gd name="connsiteY493" fmla="*/ 4146947 h 6858000"/>
              <a:gd name="connsiteX494" fmla="*/ 3563434 w 7467600"/>
              <a:gd name="connsiteY494" fmla="*/ 4469115 h 6858000"/>
              <a:gd name="connsiteX495" fmla="*/ 3177952 w 7467600"/>
              <a:gd name="connsiteY495" fmla="*/ 3657386 h 6858000"/>
              <a:gd name="connsiteX496" fmla="*/ 3189263 w 7467600"/>
              <a:gd name="connsiteY496" fmla="*/ 3625726 h 6858000"/>
              <a:gd name="connsiteX497" fmla="*/ 3560912 w 7467600"/>
              <a:gd name="connsiteY497" fmla="*/ 4079863 h 6858000"/>
              <a:gd name="connsiteX498" fmla="*/ 3626636 w 7467600"/>
              <a:gd name="connsiteY498" fmla="*/ 4512230 h 6858000"/>
              <a:gd name="connsiteX499" fmla="*/ 3653088 w 7467600"/>
              <a:gd name="connsiteY499" fmla="*/ 4521417 h 6858000"/>
              <a:gd name="connsiteX500" fmla="*/ 3988128 w 7467600"/>
              <a:gd name="connsiteY500" fmla="*/ 4817267 h 6858000"/>
              <a:gd name="connsiteX501" fmla="*/ 4830582 w 7467600"/>
              <a:gd name="connsiteY501" fmla="*/ 4676000 h 6858000"/>
              <a:gd name="connsiteX502" fmla="*/ 4830100 w 7467600"/>
              <a:gd name="connsiteY502" fmla="*/ 4675554 h 6858000"/>
              <a:gd name="connsiteX503" fmla="*/ 4036318 w 7467600"/>
              <a:gd name="connsiteY503" fmla="*/ 4147013 h 6858000"/>
              <a:gd name="connsiteX504" fmla="*/ 3432098 w 7467600"/>
              <a:gd name="connsiteY504" fmla="*/ 3537312 h 6858000"/>
              <a:gd name="connsiteX505" fmla="*/ 3446761 w 7467600"/>
              <a:gd name="connsiteY505" fmla="*/ 3461278 h 6858000"/>
              <a:gd name="connsiteX506" fmla="*/ 4419733 w 7467600"/>
              <a:gd name="connsiteY506" fmla="*/ 3963555 h 6858000"/>
              <a:gd name="connsiteX507" fmla="*/ 4781371 w 7467600"/>
              <a:gd name="connsiteY507" fmla="*/ 4458604 h 6858000"/>
              <a:gd name="connsiteX508" fmla="*/ 4780440 w 7467600"/>
              <a:gd name="connsiteY508" fmla="*/ 4470290 h 6858000"/>
              <a:gd name="connsiteX509" fmla="*/ 4898954 w 7467600"/>
              <a:gd name="connsiteY509" fmla="*/ 4662092 h 6858000"/>
              <a:gd name="connsiteX510" fmla="*/ 4900699 w 7467600"/>
              <a:gd name="connsiteY510" fmla="*/ 4670867 h 6858000"/>
              <a:gd name="connsiteX511" fmla="*/ 5714511 w 7467600"/>
              <a:gd name="connsiteY511" fmla="*/ 4663483 h 6858000"/>
              <a:gd name="connsiteX512" fmla="*/ 5464793 w 7467600"/>
              <a:gd name="connsiteY512" fmla="*/ 4393556 h 6858000"/>
              <a:gd name="connsiteX513" fmla="*/ 5461897 w 7467600"/>
              <a:gd name="connsiteY513" fmla="*/ 4390879 h 6858000"/>
              <a:gd name="connsiteX514" fmla="*/ 4294126 w 7467600"/>
              <a:gd name="connsiteY514" fmla="*/ 3303048 h 6858000"/>
              <a:gd name="connsiteX515" fmla="*/ 4305321 w 7467600"/>
              <a:gd name="connsiteY515" fmla="*/ 3256953 h 6858000"/>
              <a:gd name="connsiteX516" fmla="*/ 4949299 w 7467600"/>
              <a:gd name="connsiteY516" fmla="*/ 3766336 h 6858000"/>
              <a:gd name="connsiteX517" fmla="*/ 5291452 w 7467600"/>
              <a:gd name="connsiteY517" fmla="*/ 4076801 h 6858000"/>
              <a:gd name="connsiteX518" fmla="*/ 5434998 w 7467600"/>
              <a:gd name="connsiteY518" fmla="*/ 4254100 h 6858000"/>
              <a:gd name="connsiteX519" fmla="*/ 5351015 w 7467600"/>
              <a:gd name="connsiteY519" fmla="*/ 3760989 h 6858000"/>
              <a:gd name="connsiteX520" fmla="*/ 5413780 w 7467600"/>
              <a:gd name="connsiteY520" fmla="*/ 2966265 h 6858000"/>
              <a:gd name="connsiteX521" fmla="*/ 5425627 w 7467600"/>
              <a:gd name="connsiteY521" fmla="*/ 2954192 h 6858000"/>
              <a:gd name="connsiteX522" fmla="*/ 6604735 w 7467600"/>
              <a:gd name="connsiteY522" fmla="*/ 2041381 h 6858000"/>
              <a:gd name="connsiteX523" fmla="*/ 7204487 w 7467600"/>
              <a:gd name="connsiteY523" fmla="*/ 2742112 h 6858000"/>
              <a:gd name="connsiteX524" fmla="*/ 7131592 w 7467600"/>
              <a:gd name="connsiteY524" fmla="*/ 2672096 h 6858000"/>
              <a:gd name="connsiteX525" fmla="*/ 6996344 w 7467600"/>
              <a:gd name="connsiteY525" fmla="*/ 2518310 h 6858000"/>
              <a:gd name="connsiteX526" fmla="*/ 6735495 w 7467600"/>
              <a:gd name="connsiteY526" fmla="*/ 2196890 h 6858000"/>
              <a:gd name="connsiteX527" fmla="*/ 6721901 w 7467600"/>
              <a:gd name="connsiteY527" fmla="*/ 2179274 h 6858000"/>
              <a:gd name="connsiteX528" fmla="*/ 6604735 w 7467600"/>
              <a:gd name="connsiteY528" fmla="*/ 2041381 h 6858000"/>
              <a:gd name="connsiteX529" fmla="*/ 6591670 w 7467600"/>
              <a:gd name="connsiteY529" fmla="*/ 1988277 h 6858000"/>
              <a:gd name="connsiteX530" fmla="*/ 6747349 w 7467600"/>
              <a:gd name="connsiteY530" fmla="*/ 2160069 h 6858000"/>
              <a:gd name="connsiteX531" fmla="*/ 6760943 w 7467600"/>
              <a:gd name="connsiteY531" fmla="*/ 2177686 h 6858000"/>
              <a:gd name="connsiteX532" fmla="*/ 7021065 w 7467600"/>
              <a:gd name="connsiteY532" fmla="*/ 2498102 h 6858000"/>
              <a:gd name="connsiteX533" fmla="*/ 7155223 w 7467600"/>
              <a:gd name="connsiteY533" fmla="*/ 2650386 h 6858000"/>
              <a:gd name="connsiteX534" fmla="*/ 7203167 w 7467600"/>
              <a:gd name="connsiteY534" fmla="*/ 2697288 h 6858000"/>
              <a:gd name="connsiteX535" fmla="*/ 6937703 w 7467600"/>
              <a:gd name="connsiteY535" fmla="*/ 2321981 h 6858000"/>
              <a:gd name="connsiteX536" fmla="*/ 6591670 w 7467600"/>
              <a:gd name="connsiteY536" fmla="*/ 1988277 h 6858000"/>
              <a:gd name="connsiteX537" fmla="*/ 5798671 w 7467600"/>
              <a:gd name="connsiteY537" fmla="*/ 1981601 h 6858000"/>
              <a:gd name="connsiteX538" fmla="*/ 5754709 w 7467600"/>
              <a:gd name="connsiteY538" fmla="*/ 2071454 h 6858000"/>
              <a:gd name="connsiteX539" fmla="*/ 5763044 w 7467600"/>
              <a:gd name="connsiteY539" fmla="*/ 2842206 h 6858000"/>
              <a:gd name="connsiteX540" fmla="*/ 5764974 w 7467600"/>
              <a:gd name="connsiteY540" fmla="*/ 2799609 h 6858000"/>
              <a:gd name="connsiteX541" fmla="*/ 5767665 w 7467600"/>
              <a:gd name="connsiteY541" fmla="*/ 2666409 h 6858000"/>
              <a:gd name="connsiteX542" fmla="*/ 5763055 w 7467600"/>
              <a:gd name="connsiteY542" fmla="*/ 2579705 h 6858000"/>
              <a:gd name="connsiteX543" fmla="*/ 5758079 w 7467600"/>
              <a:gd name="connsiteY543" fmla="*/ 2492508 h 6858000"/>
              <a:gd name="connsiteX544" fmla="*/ 5779325 w 7467600"/>
              <a:gd name="connsiteY544" fmla="*/ 2197069 h 6858000"/>
              <a:gd name="connsiteX545" fmla="*/ 5798671 w 7467600"/>
              <a:gd name="connsiteY545" fmla="*/ 1981601 h 6858000"/>
              <a:gd name="connsiteX546" fmla="*/ 5829202 w 7467600"/>
              <a:gd name="connsiteY546" fmla="*/ 1971679 h 6858000"/>
              <a:gd name="connsiteX547" fmla="*/ 5809558 w 7467600"/>
              <a:gd name="connsiteY547" fmla="*/ 2198043 h 6858000"/>
              <a:gd name="connsiteX548" fmla="*/ 5788653 w 7467600"/>
              <a:gd name="connsiteY548" fmla="*/ 2489430 h 6858000"/>
              <a:gd name="connsiteX549" fmla="*/ 5793439 w 7467600"/>
              <a:gd name="connsiteY549" fmla="*/ 2575235 h 6858000"/>
              <a:gd name="connsiteX550" fmla="*/ 5796837 w 7467600"/>
              <a:gd name="connsiteY550" fmla="*/ 2637633 h 6858000"/>
              <a:gd name="connsiteX551" fmla="*/ 5818614 w 7467600"/>
              <a:gd name="connsiteY551" fmla="*/ 2473055 h 6858000"/>
              <a:gd name="connsiteX552" fmla="*/ 5829202 w 7467600"/>
              <a:gd name="connsiteY552" fmla="*/ 1971679 h 6858000"/>
              <a:gd name="connsiteX553" fmla="*/ 5911389 w 7467600"/>
              <a:gd name="connsiteY553" fmla="*/ 1898371 h 6858000"/>
              <a:gd name="connsiteX554" fmla="*/ 6237627 w 7467600"/>
              <a:gd name="connsiteY554" fmla="*/ 2231921 h 6858000"/>
              <a:gd name="connsiteX555" fmla="*/ 5911389 w 7467600"/>
              <a:gd name="connsiteY555" fmla="*/ 1898371 h 6858000"/>
              <a:gd name="connsiteX556" fmla="*/ 6944437 w 7467600"/>
              <a:gd name="connsiteY556" fmla="*/ 1575402 h 6858000"/>
              <a:gd name="connsiteX557" fmla="*/ 6304730 w 7467600"/>
              <a:gd name="connsiteY557" fmla="*/ 1766654 h 6858000"/>
              <a:gd name="connsiteX558" fmla="*/ 6944437 w 7467600"/>
              <a:gd name="connsiteY558" fmla="*/ 1575402 h 6858000"/>
              <a:gd name="connsiteX559" fmla="*/ 7019523 w 7467600"/>
              <a:gd name="connsiteY559" fmla="*/ 1519450 h 6858000"/>
              <a:gd name="connsiteX560" fmla="*/ 6298091 w 7467600"/>
              <a:gd name="connsiteY560" fmla="*/ 1737122 h 6858000"/>
              <a:gd name="connsiteX561" fmla="*/ 7019523 w 7467600"/>
              <a:gd name="connsiteY561" fmla="*/ 1519450 h 6858000"/>
              <a:gd name="connsiteX562" fmla="*/ 2399523 w 7467600"/>
              <a:gd name="connsiteY562" fmla="*/ 1428234 h 6858000"/>
              <a:gd name="connsiteX563" fmla="*/ 2224982 w 7467600"/>
              <a:gd name="connsiteY563" fmla="*/ 1826201 h 6858000"/>
              <a:gd name="connsiteX564" fmla="*/ 2096099 w 7467600"/>
              <a:gd name="connsiteY564" fmla="*/ 2345900 h 6858000"/>
              <a:gd name="connsiteX565" fmla="*/ 2283317 w 7467600"/>
              <a:gd name="connsiteY565" fmla="*/ 1796925 h 6858000"/>
              <a:gd name="connsiteX566" fmla="*/ 2399523 w 7467600"/>
              <a:gd name="connsiteY566" fmla="*/ 1428234 h 6858000"/>
              <a:gd name="connsiteX567" fmla="*/ 2448558 w 7467600"/>
              <a:gd name="connsiteY567" fmla="*/ 1373435 h 6858000"/>
              <a:gd name="connsiteX568" fmla="*/ 2312521 w 7467600"/>
              <a:gd name="connsiteY568" fmla="*/ 1806140 h 6858000"/>
              <a:gd name="connsiteX569" fmla="*/ 2127533 w 7467600"/>
              <a:gd name="connsiteY569" fmla="*/ 2348380 h 6858000"/>
              <a:gd name="connsiteX570" fmla="*/ 2358080 w 7467600"/>
              <a:gd name="connsiteY570" fmla="*/ 1866134 h 6858000"/>
              <a:gd name="connsiteX571" fmla="*/ 2407436 w 7467600"/>
              <a:gd name="connsiteY571" fmla="*/ 1651070 h 6858000"/>
              <a:gd name="connsiteX572" fmla="*/ 2448558 w 7467600"/>
              <a:gd name="connsiteY572" fmla="*/ 1373435 h 6858000"/>
              <a:gd name="connsiteX573" fmla="*/ 278707 w 7467600"/>
              <a:gd name="connsiteY573" fmla="*/ 1352270 h 6858000"/>
              <a:gd name="connsiteX574" fmla="*/ 321570 w 7467600"/>
              <a:gd name="connsiteY574" fmla="*/ 1861610 h 6858000"/>
              <a:gd name="connsiteX575" fmla="*/ 294281 w 7467600"/>
              <a:gd name="connsiteY575" fmla="*/ 1440658 h 6858000"/>
              <a:gd name="connsiteX576" fmla="*/ 278707 w 7467600"/>
              <a:gd name="connsiteY576" fmla="*/ 1352270 h 6858000"/>
              <a:gd name="connsiteX577" fmla="*/ 1423821 w 7467600"/>
              <a:gd name="connsiteY577" fmla="*/ 1351958 h 6858000"/>
              <a:gd name="connsiteX578" fmla="*/ 1638521 w 7467600"/>
              <a:gd name="connsiteY578" fmla="*/ 1908470 h 6858000"/>
              <a:gd name="connsiteX579" fmla="*/ 1754199 w 7467600"/>
              <a:gd name="connsiteY579" fmla="*/ 2149284 h 6858000"/>
              <a:gd name="connsiteX580" fmla="*/ 1908359 w 7467600"/>
              <a:gd name="connsiteY580" fmla="*/ 2364988 h 6858000"/>
              <a:gd name="connsiteX581" fmla="*/ 1647661 w 7467600"/>
              <a:gd name="connsiteY581" fmla="*/ 1825945 h 6858000"/>
              <a:gd name="connsiteX582" fmla="*/ 1423821 w 7467600"/>
              <a:gd name="connsiteY582" fmla="*/ 1351958 h 6858000"/>
              <a:gd name="connsiteX583" fmla="*/ 1431890 w 7467600"/>
              <a:gd name="connsiteY583" fmla="*/ 1306475 h 6858000"/>
              <a:gd name="connsiteX584" fmla="*/ 1507597 w 7467600"/>
              <a:gd name="connsiteY584" fmla="*/ 1446132 h 6858000"/>
              <a:gd name="connsiteX585" fmla="*/ 1674586 w 7467600"/>
              <a:gd name="connsiteY585" fmla="*/ 1813832 h 6858000"/>
              <a:gd name="connsiteX586" fmla="*/ 1815950 w 7467600"/>
              <a:gd name="connsiteY586" fmla="*/ 2128564 h 6858000"/>
              <a:gd name="connsiteX587" fmla="*/ 1984242 w 7467600"/>
              <a:gd name="connsiteY587" fmla="*/ 2430829 h 6858000"/>
              <a:gd name="connsiteX588" fmla="*/ 2014023 w 7467600"/>
              <a:gd name="connsiteY588" fmla="*/ 2450995 h 6858000"/>
              <a:gd name="connsiteX589" fmla="*/ 1747337 w 7467600"/>
              <a:gd name="connsiteY589" fmla="*/ 1855264 h 6858000"/>
              <a:gd name="connsiteX590" fmla="*/ 1533749 w 7467600"/>
              <a:gd name="connsiteY590" fmla="*/ 1478656 h 6858000"/>
              <a:gd name="connsiteX591" fmla="*/ 1431890 w 7467600"/>
              <a:gd name="connsiteY591" fmla="*/ 1306475 h 6858000"/>
              <a:gd name="connsiteX592" fmla="*/ 5052692 w 7467600"/>
              <a:gd name="connsiteY592" fmla="*/ 1292994 h 6858000"/>
              <a:gd name="connsiteX593" fmla="*/ 5200661 w 7467600"/>
              <a:gd name="connsiteY593" fmla="*/ 1635186 h 6858000"/>
              <a:gd name="connsiteX594" fmla="*/ 5297138 w 7467600"/>
              <a:gd name="connsiteY594" fmla="*/ 1906351 h 6858000"/>
              <a:gd name="connsiteX595" fmla="*/ 5052692 w 7467600"/>
              <a:gd name="connsiteY595" fmla="*/ 1292994 h 6858000"/>
              <a:gd name="connsiteX596" fmla="*/ 5009948 w 7467600"/>
              <a:gd name="connsiteY596" fmla="*/ 1273619 h 6858000"/>
              <a:gd name="connsiteX597" fmla="*/ 5121777 w 7467600"/>
              <a:gd name="connsiteY597" fmla="*/ 1654213 h 6858000"/>
              <a:gd name="connsiteX598" fmla="*/ 5293545 w 7467600"/>
              <a:gd name="connsiteY598" fmla="*/ 2072247 h 6858000"/>
              <a:gd name="connsiteX599" fmla="*/ 5294042 w 7467600"/>
              <a:gd name="connsiteY599" fmla="*/ 2065019 h 6858000"/>
              <a:gd name="connsiteX600" fmla="*/ 5171936 w 7467600"/>
              <a:gd name="connsiteY600" fmla="*/ 1647613 h 6858000"/>
              <a:gd name="connsiteX601" fmla="*/ 5009948 w 7467600"/>
              <a:gd name="connsiteY601" fmla="*/ 1273619 h 6858000"/>
              <a:gd name="connsiteX602" fmla="*/ 655236 w 7467600"/>
              <a:gd name="connsiteY602" fmla="*/ 1268632 h 6858000"/>
              <a:gd name="connsiteX603" fmla="*/ 839521 w 7467600"/>
              <a:gd name="connsiteY603" fmla="*/ 1685315 h 6858000"/>
              <a:gd name="connsiteX604" fmla="*/ 1109416 w 7467600"/>
              <a:gd name="connsiteY604" fmla="*/ 2061663 h 6858000"/>
              <a:gd name="connsiteX605" fmla="*/ 1298300 w 7467600"/>
              <a:gd name="connsiteY605" fmla="*/ 2247742 h 6858000"/>
              <a:gd name="connsiteX606" fmla="*/ 1125871 w 7467600"/>
              <a:gd name="connsiteY606" fmla="*/ 1989513 h 6858000"/>
              <a:gd name="connsiteX607" fmla="*/ 981574 w 7467600"/>
              <a:gd name="connsiteY607" fmla="*/ 1783157 h 6858000"/>
              <a:gd name="connsiteX608" fmla="*/ 922198 w 7467600"/>
              <a:gd name="connsiteY608" fmla="*/ 1677437 h 6858000"/>
              <a:gd name="connsiteX609" fmla="*/ 869293 w 7467600"/>
              <a:gd name="connsiteY609" fmla="*/ 1583214 h 6858000"/>
              <a:gd name="connsiteX610" fmla="*/ 751431 w 7467600"/>
              <a:gd name="connsiteY610" fmla="*/ 1405731 h 6858000"/>
              <a:gd name="connsiteX611" fmla="*/ 655236 w 7467600"/>
              <a:gd name="connsiteY611" fmla="*/ 1268632 h 6858000"/>
              <a:gd name="connsiteX612" fmla="*/ 6516292 w 7467600"/>
              <a:gd name="connsiteY612" fmla="*/ 1263064 h 6858000"/>
              <a:gd name="connsiteX613" fmla="*/ 5736320 w 7467600"/>
              <a:gd name="connsiteY613" fmla="*/ 1501803 h 6858000"/>
              <a:gd name="connsiteX614" fmla="*/ 6516292 w 7467600"/>
              <a:gd name="connsiteY614" fmla="*/ 1263064 h 6858000"/>
              <a:gd name="connsiteX615" fmla="*/ 291466 w 7467600"/>
              <a:gd name="connsiteY615" fmla="*/ 1250369 h 6858000"/>
              <a:gd name="connsiteX616" fmla="*/ 323180 w 7467600"/>
              <a:gd name="connsiteY616" fmla="*/ 1435283 h 6858000"/>
              <a:gd name="connsiteX617" fmla="*/ 349381 w 7467600"/>
              <a:gd name="connsiteY617" fmla="*/ 1875041 h 6858000"/>
              <a:gd name="connsiteX618" fmla="*/ 374363 w 7467600"/>
              <a:gd name="connsiteY618" fmla="*/ 1506494 h 6858000"/>
              <a:gd name="connsiteX619" fmla="*/ 302168 w 7467600"/>
              <a:gd name="connsiteY619" fmla="*/ 1274495 h 6858000"/>
              <a:gd name="connsiteX620" fmla="*/ 291466 w 7467600"/>
              <a:gd name="connsiteY620" fmla="*/ 1250369 h 6858000"/>
              <a:gd name="connsiteX621" fmla="*/ 678222 w 7467600"/>
              <a:gd name="connsiteY621" fmla="*/ 1248670 h 6858000"/>
              <a:gd name="connsiteX622" fmla="*/ 775536 w 7467600"/>
              <a:gd name="connsiteY622" fmla="*/ 1388015 h 6858000"/>
              <a:gd name="connsiteX623" fmla="*/ 894529 w 7467600"/>
              <a:gd name="connsiteY623" fmla="*/ 1567739 h 6858000"/>
              <a:gd name="connsiteX624" fmla="*/ 948000 w 7467600"/>
              <a:gd name="connsiteY624" fmla="*/ 1663088 h 6858000"/>
              <a:gd name="connsiteX625" fmla="*/ 1006812 w 7467600"/>
              <a:gd name="connsiteY625" fmla="*/ 1767683 h 6858000"/>
              <a:gd name="connsiteX626" fmla="*/ 1149133 w 7467600"/>
              <a:gd name="connsiteY626" fmla="*/ 1971513 h 6858000"/>
              <a:gd name="connsiteX627" fmla="*/ 1333952 w 7467600"/>
              <a:gd name="connsiteY627" fmla="*/ 2251620 h 6858000"/>
              <a:gd name="connsiteX628" fmla="*/ 1337329 w 7467600"/>
              <a:gd name="connsiteY628" fmla="*/ 2258350 h 6858000"/>
              <a:gd name="connsiteX629" fmla="*/ 1014726 w 7467600"/>
              <a:gd name="connsiteY629" fmla="*/ 1615556 h 6858000"/>
              <a:gd name="connsiteX630" fmla="*/ 678222 w 7467600"/>
              <a:gd name="connsiteY630" fmla="*/ 1248670 h 6858000"/>
              <a:gd name="connsiteX631" fmla="*/ 6691602 w 7467600"/>
              <a:gd name="connsiteY631" fmla="*/ 1140573 h 6858000"/>
              <a:gd name="connsiteX632" fmla="*/ 6571100 w 7467600"/>
              <a:gd name="connsiteY632" fmla="*/ 1183662 h 6858000"/>
              <a:gd name="connsiteX633" fmla="*/ 6241687 w 7467600"/>
              <a:gd name="connsiteY633" fmla="*/ 1257600 h 6858000"/>
              <a:gd name="connsiteX634" fmla="*/ 5693009 w 7467600"/>
              <a:gd name="connsiteY634" fmla="*/ 1478256 h 6858000"/>
              <a:gd name="connsiteX635" fmla="*/ 6548420 w 7467600"/>
              <a:gd name="connsiteY635" fmla="*/ 1214599 h 6858000"/>
              <a:gd name="connsiteX636" fmla="*/ 6605473 w 7467600"/>
              <a:gd name="connsiteY636" fmla="*/ 1184686 h 6858000"/>
              <a:gd name="connsiteX637" fmla="*/ 6691602 w 7467600"/>
              <a:gd name="connsiteY637" fmla="*/ 1140573 h 6858000"/>
              <a:gd name="connsiteX638" fmla="*/ 4002475 w 7467600"/>
              <a:gd name="connsiteY638" fmla="*/ 1037802 h 6858000"/>
              <a:gd name="connsiteX639" fmla="*/ 4000324 w 7467600"/>
              <a:gd name="connsiteY639" fmla="*/ 1039362 h 6858000"/>
              <a:gd name="connsiteX640" fmla="*/ 4002862 w 7467600"/>
              <a:gd name="connsiteY640" fmla="*/ 1042866 h 6858000"/>
              <a:gd name="connsiteX641" fmla="*/ 4002475 w 7467600"/>
              <a:gd name="connsiteY641" fmla="*/ 1037802 h 6858000"/>
              <a:gd name="connsiteX642" fmla="*/ 506322 w 7467600"/>
              <a:gd name="connsiteY642" fmla="*/ 1020997 h 6858000"/>
              <a:gd name="connsiteX643" fmla="*/ 533068 w 7467600"/>
              <a:gd name="connsiteY643" fmla="*/ 1029409 h 6858000"/>
              <a:gd name="connsiteX644" fmla="*/ 1232525 w 7467600"/>
              <a:gd name="connsiteY644" fmla="*/ 1804675 h 6858000"/>
              <a:gd name="connsiteX645" fmla="*/ 1388858 w 7467600"/>
              <a:gd name="connsiteY645" fmla="*/ 2368011 h 6858000"/>
              <a:gd name="connsiteX646" fmla="*/ 1384098 w 7467600"/>
              <a:gd name="connsiteY646" fmla="*/ 2378125 h 6858000"/>
              <a:gd name="connsiteX647" fmla="*/ 1425393 w 7467600"/>
              <a:gd name="connsiteY647" fmla="*/ 2589124 h 6858000"/>
              <a:gd name="connsiteX648" fmla="*/ 1424001 w 7467600"/>
              <a:gd name="connsiteY648" fmla="*/ 2597541 h 6858000"/>
              <a:gd name="connsiteX649" fmla="*/ 2152729 w 7467600"/>
              <a:gd name="connsiteY649" fmla="*/ 2864487 h 6858000"/>
              <a:gd name="connsiteX650" fmla="*/ 2020609 w 7467600"/>
              <a:gd name="connsiteY650" fmla="*/ 2539671 h 6858000"/>
              <a:gd name="connsiteX651" fmla="*/ 2018920 w 7467600"/>
              <a:gd name="connsiteY651" fmla="*/ 2536309 h 6858000"/>
              <a:gd name="connsiteX652" fmla="*/ 1342441 w 7467600"/>
              <a:gd name="connsiteY652" fmla="*/ 1173017 h 6858000"/>
              <a:gd name="connsiteX653" fmla="*/ 1367925 w 7467600"/>
              <a:gd name="connsiteY653" fmla="*/ 1135648 h 6858000"/>
              <a:gd name="connsiteX654" fmla="*/ 1771401 w 7467600"/>
              <a:gd name="connsiteY654" fmla="*/ 1806673 h 6858000"/>
              <a:gd name="connsiteX655" fmla="*/ 1972385 w 7467600"/>
              <a:gd name="connsiteY655" fmla="*/ 2198735 h 6858000"/>
              <a:gd name="connsiteX656" fmla="*/ 2040892 w 7467600"/>
              <a:gd name="connsiteY656" fmla="*/ 2405205 h 6858000"/>
              <a:gd name="connsiteX657" fmla="*/ 2131689 w 7467600"/>
              <a:gd name="connsiteY657" fmla="*/ 1936926 h 6858000"/>
              <a:gd name="connsiteX658" fmla="*/ 2454820 w 7467600"/>
              <a:gd name="connsiteY658" fmla="*/ 1248808 h 6858000"/>
              <a:gd name="connsiteX659" fmla="*/ 2492512 w 7467600"/>
              <a:gd name="connsiteY659" fmla="*/ 1302920 h 6858000"/>
              <a:gd name="connsiteX660" fmla="*/ 2081216 w 7467600"/>
              <a:gd name="connsiteY660" fmla="*/ 2527513 h 6858000"/>
              <a:gd name="connsiteX661" fmla="*/ 2081211 w 7467600"/>
              <a:gd name="connsiteY661" fmla="*/ 2528916 h 6858000"/>
              <a:gd name="connsiteX662" fmla="*/ 2199067 w 7467600"/>
              <a:gd name="connsiteY662" fmla="*/ 2884061 h 6858000"/>
              <a:gd name="connsiteX663" fmla="*/ 3192586 w 7467600"/>
              <a:gd name="connsiteY663" fmla="*/ 3411496 h 6858000"/>
              <a:gd name="connsiteX664" fmla="*/ 3182620 w 7467600"/>
              <a:gd name="connsiteY664" fmla="*/ 3483279 h 6858000"/>
              <a:gd name="connsiteX665" fmla="*/ 2435119 w 7467600"/>
              <a:gd name="connsiteY665" fmla="*/ 3080173 h 6858000"/>
              <a:gd name="connsiteX666" fmla="*/ 2410152 w 7467600"/>
              <a:gd name="connsiteY666" fmla="*/ 3063751 h 6858000"/>
              <a:gd name="connsiteX667" fmla="*/ 2408099 w 7467600"/>
              <a:gd name="connsiteY667" fmla="*/ 3064403 h 6858000"/>
              <a:gd name="connsiteX668" fmla="*/ 2407218 w 7467600"/>
              <a:gd name="connsiteY668" fmla="*/ 3070324 h 6858000"/>
              <a:gd name="connsiteX669" fmla="*/ 2380138 w 7467600"/>
              <a:gd name="connsiteY669" fmla="*/ 3099341 h 6858000"/>
              <a:gd name="connsiteX670" fmla="*/ 1765923 w 7467600"/>
              <a:gd name="connsiteY670" fmla="*/ 3581043 h 6858000"/>
              <a:gd name="connsiteX671" fmla="*/ 1702258 w 7467600"/>
              <a:gd name="connsiteY671" fmla="*/ 3612286 h 6858000"/>
              <a:gd name="connsiteX672" fmla="*/ 1538370 w 7467600"/>
              <a:gd name="connsiteY672" fmla="*/ 3811804 h 6858000"/>
              <a:gd name="connsiteX673" fmla="*/ 542867 w 7467600"/>
              <a:gd name="connsiteY673" fmla="*/ 4944092 h 6858000"/>
              <a:gd name="connsiteX674" fmla="*/ 515800 w 7467600"/>
              <a:gd name="connsiteY674" fmla="*/ 4862180 h 6858000"/>
              <a:gd name="connsiteX675" fmla="*/ 909145 w 7467600"/>
              <a:gd name="connsiteY675" fmla="*/ 4199225 h 6858000"/>
              <a:gd name="connsiteX676" fmla="*/ 1214067 w 7467600"/>
              <a:gd name="connsiteY676" fmla="*/ 3908561 h 6858000"/>
              <a:gd name="connsiteX677" fmla="*/ 640967 w 7467600"/>
              <a:gd name="connsiteY677" fmla="*/ 4105601 h 6858000"/>
              <a:gd name="connsiteX678" fmla="*/ 112563 w 7467600"/>
              <a:gd name="connsiteY678" fmla="*/ 4396952 h 6858000"/>
              <a:gd name="connsiteX679" fmla="*/ 0 w 7467600"/>
              <a:gd name="connsiteY679" fmla="*/ 4466006 h 6858000"/>
              <a:gd name="connsiteX680" fmla="*/ 0 w 7467600"/>
              <a:gd name="connsiteY680" fmla="*/ 4233763 h 6858000"/>
              <a:gd name="connsiteX681" fmla="*/ 36881 w 7467600"/>
              <a:gd name="connsiteY681" fmla="*/ 4200118 h 6858000"/>
              <a:gd name="connsiteX682" fmla="*/ 910534 w 7467600"/>
              <a:gd name="connsiteY682" fmla="*/ 3629753 h 6858000"/>
              <a:gd name="connsiteX683" fmla="*/ 1578717 w 7467600"/>
              <a:gd name="connsiteY683" fmla="*/ 3575982 h 6858000"/>
              <a:gd name="connsiteX684" fmla="*/ 2338780 w 7467600"/>
              <a:gd name="connsiteY684" fmla="*/ 3033725 h 6858000"/>
              <a:gd name="connsiteX685" fmla="*/ 1807991 w 7467600"/>
              <a:gd name="connsiteY685" fmla="*/ 2807184 h 6858000"/>
              <a:gd name="connsiteX686" fmla="*/ 1416358 w 7467600"/>
              <a:gd name="connsiteY686" fmla="*/ 3112571 h 6858000"/>
              <a:gd name="connsiteX687" fmla="*/ 939066 w 7467600"/>
              <a:gd name="connsiteY687" fmla="*/ 3378798 h 6858000"/>
              <a:gd name="connsiteX688" fmla="*/ 115099 w 7467600"/>
              <a:gd name="connsiteY688" fmla="*/ 3607650 h 6858000"/>
              <a:gd name="connsiteX689" fmla="*/ 97284 w 7467600"/>
              <a:gd name="connsiteY689" fmla="*/ 3520393 h 6858000"/>
              <a:gd name="connsiteX690" fmla="*/ 922050 w 7467600"/>
              <a:gd name="connsiteY690" fmla="*/ 3074867 h 6858000"/>
              <a:gd name="connsiteX691" fmla="*/ 1405265 w 7467600"/>
              <a:gd name="connsiteY691" fmla="*/ 3016319 h 6858000"/>
              <a:gd name="connsiteX692" fmla="*/ 1407512 w 7467600"/>
              <a:gd name="connsiteY692" fmla="*/ 3018001 h 6858000"/>
              <a:gd name="connsiteX693" fmla="*/ 1726266 w 7467600"/>
              <a:gd name="connsiteY693" fmla="*/ 2777274 h 6858000"/>
              <a:gd name="connsiteX694" fmla="*/ 625390 w 7467600"/>
              <a:gd name="connsiteY694" fmla="*/ 2514541 h 6858000"/>
              <a:gd name="connsiteX695" fmla="*/ 619799 w 7467600"/>
              <a:gd name="connsiteY695" fmla="*/ 2527180 h 6858000"/>
              <a:gd name="connsiteX696" fmla="*/ 310030 w 7467600"/>
              <a:gd name="connsiteY696" fmla="*/ 2771818 h 6858000"/>
              <a:gd name="connsiteX697" fmla="*/ 173877 w 7467600"/>
              <a:gd name="connsiteY697" fmla="*/ 2937056 h 6858000"/>
              <a:gd name="connsiteX698" fmla="*/ 77889 w 7467600"/>
              <a:gd name="connsiteY698" fmla="*/ 3138440 h 6858000"/>
              <a:gd name="connsiteX699" fmla="*/ 0 w 7467600"/>
              <a:gd name="connsiteY699" fmla="*/ 3271395 h 6858000"/>
              <a:gd name="connsiteX700" fmla="*/ 0 w 7467600"/>
              <a:gd name="connsiteY700" fmla="*/ 3153002 h 6858000"/>
              <a:gd name="connsiteX701" fmla="*/ 2386 w 7467600"/>
              <a:gd name="connsiteY701" fmla="*/ 3149203 h 6858000"/>
              <a:gd name="connsiteX702" fmla="*/ 89753 w 7467600"/>
              <a:gd name="connsiteY702" fmla="*/ 2987702 h 6858000"/>
              <a:gd name="connsiteX703" fmla="*/ 76869 w 7467600"/>
              <a:gd name="connsiteY703" fmla="*/ 3005404 h 6858000"/>
              <a:gd name="connsiteX704" fmla="*/ 32049 w 7467600"/>
              <a:gd name="connsiteY704" fmla="*/ 3065814 h 6858000"/>
              <a:gd name="connsiteX705" fmla="*/ 0 w 7467600"/>
              <a:gd name="connsiteY705" fmla="*/ 3108744 h 6858000"/>
              <a:gd name="connsiteX706" fmla="*/ 0 w 7467600"/>
              <a:gd name="connsiteY706" fmla="*/ 3058059 h 6858000"/>
              <a:gd name="connsiteX707" fmla="*/ 7610 w 7467600"/>
              <a:gd name="connsiteY707" fmla="*/ 3047889 h 6858000"/>
              <a:gd name="connsiteX708" fmla="*/ 52419 w 7467600"/>
              <a:gd name="connsiteY708" fmla="*/ 2987479 h 6858000"/>
              <a:gd name="connsiteX709" fmla="*/ 59142 w 7467600"/>
              <a:gd name="connsiteY709" fmla="*/ 2978488 h 6858000"/>
              <a:gd name="connsiteX710" fmla="*/ 0 w 7467600"/>
              <a:gd name="connsiteY710" fmla="*/ 3015334 h 6858000"/>
              <a:gd name="connsiteX711" fmla="*/ 0 w 7467600"/>
              <a:gd name="connsiteY711" fmla="*/ 2914286 h 6858000"/>
              <a:gd name="connsiteX712" fmla="*/ 36383 w 7467600"/>
              <a:gd name="connsiteY712" fmla="*/ 2901128 h 6858000"/>
              <a:gd name="connsiteX713" fmla="*/ 156329 w 7467600"/>
              <a:gd name="connsiteY713" fmla="*/ 2840533 h 6858000"/>
              <a:gd name="connsiteX714" fmla="*/ 358355 w 7467600"/>
              <a:gd name="connsiteY714" fmla="*/ 2620471 h 6858000"/>
              <a:gd name="connsiteX715" fmla="*/ 510577 w 7467600"/>
              <a:gd name="connsiteY715" fmla="*/ 2501244 h 6858000"/>
              <a:gd name="connsiteX716" fmla="*/ 211967 w 7467600"/>
              <a:gd name="connsiteY716" fmla="*/ 2479171 h 6858000"/>
              <a:gd name="connsiteX717" fmla="*/ 0 w 7467600"/>
              <a:gd name="connsiteY717" fmla="*/ 2476398 h 6858000"/>
              <a:gd name="connsiteX718" fmla="*/ 0 w 7467600"/>
              <a:gd name="connsiteY718" fmla="*/ 2389189 h 6858000"/>
              <a:gd name="connsiteX719" fmla="*/ 103062 w 7467600"/>
              <a:gd name="connsiteY719" fmla="*/ 2389518 h 6858000"/>
              <a:gd name="connsiteX720" fmla="*/ 510734 w 7467600"/>
              <a:gd name="connsiteY720" fmla="*/ 2416201 h 6858000"/>
              <a:gd name="connsiteX721" fmla="*/ 279257 w 7467600"/>
              <a:gd name="connsiteY721" fmla="*/ 2092102 h 6858000"/>
              <a:gd name="connsiteX722" fmla="*/ 65265 w 7467600"/>
              <a:gd name="connsiteY722" fmla="*/ 2006049 h 6858000"/>
              <a:gd name="connsiteX723" fmla="*/ 0 w 7467600"/>
              <a:gd name="connsiteY723" fmla="*/ 1982532 h 6858000"/>
              <a:gd name="connsiteX724" fmla="*/ 0 w 7467600"/>
              <a:gd name="connsiteY724" fmla="*/ 1912789 h 6858000"/>
              <a:gd name="connsiteX725" fmla="*/ 97460 w 7467600"/>
              <a:gd name="connsiteY725" fmla="*/ 1953725 h 6858000"/>
              <a:gd name="connsiteX726" fmla="*/ 221272 w 7467600"/>
              <a:gd name="connsiteY726" fmla="*/ 1980766 h 6858000"/>
              <a:gd name="connsiteX727" fmla="*/ 116765 w 7467600"/>
              <a:gd name="connsiteY727" fmla="*/ 1911033 h 6858000"/>
              <a:gd name="connsiteX728" fmla="*/ 16405 w 7467600"/>
              <a:gd name="connsiteY728" fmla="*/ 1803412 h 6858000"/>
              <a:gd name="connsiteX729" fmla="*/ 0 w 7467600"/>
              <a:gd name="connsiteY729" fmla="*/ 1784777 h 6858000"/>
              <a:gd name="connsiteX730" fmla="*/ 0 w 7467600"/>
              <a:gd name="connsiteY730" fmla="*/ 1740082 h 6858000"/>
              <a:gd name="connsiteX731" fmla="*/ 39394 w 7467600"/>
              <a:gd name="connsiteY731" fmla="*/ 1784856 h 6858000"/>
              <a:gd name="connsiteX732" fmla="*/ 135813 w 7467600"/>
              <a:gd name="connsiteY732" fmla="*/ 1888838 h 6858000"/>
              <a:gd name="connsiteX733" fmla="*/ 242575 w 7467600"/>
              <a:gd name="connsiteY733" fmla="*/ 1958841 h 6858000"/>
              <a:gd name="connsiteX734" fmla="*/ 82197 w 7467600"/>
              <a:gd name="connsiteY734" fmla="*/ 1754826 h 6858000"/>
              <a:gd name="connsiteX735" fmla="*/ 0 w 7467600"/>
              <a:gd name="connsiteY735" fmla="*/ 1679650 h 6858000"/>
              <a:gd name="connsiteX736" fmla="*/ 0 w 7467600"/>
              <a:gd name="connsiteY736" fmla="*/ 1602463 h 6858000"/>
              <a:gd name="connsiteX737" fmla="*/ 84689 w 7467600"/>
              <a:gd name="connsiteY737" fmla="*/ 1677442 h 6858000"/>
              <a:gd name="connsiteX738" fmla="*/ 298437 w 7467600"/>
              <a:gd name="connsiteY738" fmla="*/ 1968019 h 6858000"/>
              <a:gd name="connsiteX739" fmla="*/ 227269 w 7467600"/>
              <a:gd name="connsiteY739" fmla="*/ 1114064 h 6858000"/>
              <a:gd name="connsiteX740" fmla="*/ 248003 w 7467600"/>
              <a:gd name="connsiteY740" fmla="*/ 1089613 h 6858000"/>
              <a:gd name="connsiteX741" fmla="*/ 427020 w 7467600"/>
              <a:gd name="connsiteY741" fmla="*/ 1619803 h 6858000"/>
              <a:gd name="connsiteX742" fmla="*/ 340345 w 7467600"/>
              <a:gd name="connsiteY742" fmla="*/ 2027739 h 6858000"/>
              <a:gd name="connsiteX743" fmla="*/ 360865 w 7467600"/>
              <a:gd name="connsiteY743" fmla="*/ 2044827 h 6858000"/>
              <a:gd name="connsiteX744" fmla="*/ 560414 w 7467600"/>
              <a:gd name="connsiteY744" fmla="*/ 2421457 h 6858000"/>
              <a:gd name="connsiteX745" fmla="*/ 1359703 w 7467600"/>
              <a:gd name="connsiteY745" fmla="*/ 2578554 h 6858000"/>
              <a:gd name="connsiteX746" fmla="*/ 1359422 w 7467600"/>
              <a:gd name="connsiteY746" fmla="*/ 2577994 h 6858000"/>
              <a:gd name="connsiteX747" fmla="*/ 828701 w 7467600"/>
              <a:gd name="connsiteY747" fmla="*/ 1839520 h 6858000"/>
              <a:gd name="connsiteX748" fmla="*/ 494427 w 7467600"/>
              <a:gd name="connsiteY748" fmla="*/ 1092333 h 6858000"/>
              <a:gd name="connsiteX749" fmla="*/ 506322 w 7467600"/>
              <a:gd name="connsiteY749" fmla="*/ 1020997 h 6858000"/>
              <a:gd name="connsiteX750" fmla="*/ 4570198 w 7467600"/>
              <a:gd name="connsiteY750" fmla="*/ 978081 h 6858000"/>
              <a:gd name="connsiteX751" fmla="*/ 4523691 w 7467600"/>
              <a:gd name="connsiteY751" fmla="*/ 1127776 h 6858000"/>
              <a:gd name="connsiteX752" fmla="*/ 4509875 w 7467600"/>
              <a:gd name="connsiteY752" fmla="*/ 1167552 h 6858000"/>
              <a:gd name="connsiteX753" fmla="*/ 4478168 w 7467600"/>
              <a:gd name="connsiteY753" fmla="*/ 1260735 h 6858000"/>
              <a:gd name="connsiteX754" fmla="*/ 4409309 w 7467600"/>
              <a:gd name="connsiteY754" fmla="*/ 1666996 h 6858000"/>
              <a:gd name="connsiteX755" fmla="*/ 4370031 w 7467600"/>
              <a:gd name="connsiteY755" fmla="*/ 1955666 h 6858000"/>
              <a:gd name="connsiteX756" fmla="*/ 4570198 w 7467600"/>
              <a:gd name="connsiteY756" fmla="*/ 978081 h 6858000"/>
              <a:gd name="connsiteX757" fmla="*/ 4557898 w 7467600"/>
              <a:gd name="connsiteY757" fmla="*/ 900011 h 6858000"/>
              <a:gd name="connsiteX758" fmla="*/ 4344840 w 7467600"/>
              <a:gd name="connsiteY758" fmla="*/ 1922038 h 6858000"/>
              <a:gd name="connsiteX759" fmla="*/ 4378710 w 7467600"/>
              <a:gd name="connsiteY759" fmla="*/ 1665516 h 6858000"/>
              <a:gd name="connsiteX760" fmla="*/ 4448798 w 7467600"/>
              <a:gd name="connsiteY760" fmla="*/ 1253024 h 6858000"/>
              <a:gd name="connsiteX761" fmla="*/ 4480315 w 7467600"/>
              <a:gd name="connsiteY761" fmla="*/ 1158454 h 6858000"/>
              <a:gd name="connsiteX762" fmla="*/ 4494133 w 7467600"/>
              <a:gd name="connsiteY762" fmla="*/ 1118676 h 6858000"/>
              <a:gd name="connsiteX763" fmla="*/ 4557898 w 7467600"/>
              <a:gd name="connsiteY763" fmla="*/ 900011 h 6858000"/>
              <a:gd name="connsiteX764" fmla="*/ 5870151 w 7467600"/>
              <a:gd name="connsiteY764" fmla="*/ 898890 h 6858000"/>
              <a:gd name="connsiteX765" fmla="*/ 5861335 w 7467600"/>
              <a:gd name="connsiteY765" fmla="*/ 899177 h 6858000"/>
              <a:gd name="connsiteX766" fmla="*/ 5843702 w 7467600"/>
              <a:gd name="connsiteY766" fmla="*/ 899748 h 6858000"/>
              <a:gd name="connsiteX767" fmla="*/ 5651107 w 7467600"/>
              <a:gd name="connsiteY767" fmla="*/ 920306 h 6858000"/>
              <a:gd name="connsiteX768" fmla="*/ 5459407 w 7467600"/>
              <a:gd name="connsiteY768" fmla="*/ 940975 h 6858000"/>
              <a:gd name="connsiteX769" fmla="*/ 5374846 w 7467600"/>
              <a:gd name="connsiteY769" fmla="*/ 941988 h 6858000"/>
              <a:gd name="connsiteX770" fmla="*/ 5256105 w 7467600"/>
              <a:gd name="connsiteY770" fmla="*/ 945632 h 6858000"/>
              <a:gd name="connsiteX771" fmla="*/ 5107071 w 7467600"/>
              <a:gd name="connsiteY771" fmla="*/ 969720 h 6858000"/>
              <a:gd name="connsiteX772" fmla="*/ 4998681 w 7467600"/>
              <a:gd name="connsiteY772" fmla="*/ 988771 h 6858000"/>
              <a:gd name="connsiteX773" fmla="*/ 5870151 w 7467600"/>
              <a:gd name="connsiteY773" fmla="*/ 898890 h 6858000"/>
              <a:gd name="connsiteX774" fmla="*/ 5504425 w 7467600"/>
              <a:gd name="connsiteY774" fmla="*/ 848067 h 6858000"/>
              <a:gd name="connsiteX775" fmla="*/ 4968849 w 7467600"/>
              <a:gd name="connsiteY775" fmla="*/ 962318 h 6858000"/>
              <a:gd name="connsiteX776" fmla="*/ 5104039 w 7467600"/>
              <a:gd name="connsiteY776" fmla="*/ 940634 h 6858000"/>
              <a:gd name="connsiteX777" fmla="*/ 5256311 w 7467600"/>
              <a:gd name="connsiteY777" fmla="*/ 916490 h 6858000"/>
              <a:gd name="connsiteX778" fmla="*/ 5377381 w 7467600"/>
              <a:gd name="connsiteY778" fmla="*/ 912671 h 6858000"/>
              <a:gd name="connsiteX779" fmla="*/ 5460148 w 7467600"/>
              <a:gd name="connsiteY779" fmla="*/ 911442 h 6858000"/>
              <a:gd name="connsiteX780" fmla="*/ 5648971 w 7467600"/>
              <a:gd name="connsiteY780" fmla="*/ 891331 h 6858000"/>
              <a:gd name="connsiteX781" fmla="*/ 5844807 w 7467600"/>
              <a:gd name="connsiteY781" fmla="*/ 870718 h 6858000"/>
              <a:gd name="connsiteX782" fmla="*/ 5862975 w 7467600"/>
              <a:gd name="connsiteY782" fmla="*/ 869756 h 6858000"/>
              <a:gd name="connsiteX783" fmla="*/ 5920887 w 7467600"/>
              <a:gd name="connsiteY783" fmla="*/ 865929 h 6858000"/>
              <a:gd name="connsiteX784" fmla="*/ 5504425 w 7467600"/>
              <a:gd name="connsiteY784" fmla="*/ 848067 h 6858000"/>
              <a:gd name="connsiteX785" fmla="*/ 3607114 w 7467600"/>
              <a:gd name="connsiteY785" fmla="*/ 467441 h 6858000"/>
              <a:gd name="connsiteX786" fmla="*/ 3296242 w 7467600"/>
              <a:gd name="connsiteY786" fmla="*/ 807991 h 6858000"/>
              <a:gd name="connsiteX787" fmla="*/ 3174674 w 7467600"/>
              <a:gd name="connsiteY787" fmla="*/ 919759 h 6858000"/>
              <a:gd name="connsiteX788" fmla="*/ 3042978 w 7467600"/>
              <a:gd name="connsiteY788" fmla="*/ 1054894 h 6858000"/>
              <a:gd name="connsiteX789" fmla="*/ 2968914 w 7467600"/>
              <a:gd name="connsiteY789" fmla="*/ 1133756 h 6858000"/>
              <a:gd name="connsiteX790" fmla="*/ 3103823 w 7467600"/>
              <a:gd name="connsiteY790" fmla="*/ 1026814 h 6858000"/>
              <a:gd name="connsiteX791" fmla="*/ 3607114 w 7467600"/>
              <a:gd name="connsiteY791" fmla="*/ 467441 h 6858000"/>
              <a:gd name="connsiteX792" fmla="*/ 3744487 w 7467600"/>
              <a:gd name="connsiteY792" fmla="*/ 383136 h 6858000"/>
              <a:gd name="connsiteX793" fmla="*/ 3970213 w 7467600"/>
              <a:gd name="connsiteY793" fmla="*/ 995559 h 6858000"/>
              <a:gd name="connsiteX794" fmla="*/ 3744487 w 7467600"/>
              <a:gd name="connsiteY794" fmla="*/ 383136 h 6858000"/>
              <a:gd name="connsiteX795" fmla="*/ 3624562 w 7467600"/>
              <a:gd name="connsiteY795" fmla="*/ 367041 h 6858000"/>
              <a:gd name="connsiteX796" fmla="*/ 3489712 w 7467600"/>
              <a:gd name="connsiteY796" fmla="*/ 485386 h 6858000"/>
              <a:gd name="connsiteX797" fmla="*/ 3182994 w 7467600"/>
              <a:gd name="connsiteY797" fmla="*/ 828265 h 6858000"/>
              <a:gd name="connsiteX798" fmla="*/ 2892114 w 7467600"/>
              <a:gd name="connsiteY798" fmla="*/ 1172635 h 6858000"/>
              <a:gd name="connsiteX799" fmla="*/ 3021459 w 7467600"/>
              <a:gd name="connsiteY799" fmla="*/ 1035385 h 6858000"/>
              <a:gd name="connsiteX800" fmla="*/ 3153873 w 7467600"/>
              <a:gd name="connsiteY800" fmla="*/ 898971 h 6858000"/>
              <a:gd name="connsiteX801" fmla="*/ 3276511 w 7467600"/>
              <a:gd name="connsiteY801" fmla="*/ 786423 h 6858000"/>
              <a:gd name="connsiteX802" fmla="*/ 3584154 w 7467600"/>
              <a:gd name="connsiteY802" fmla="*/ 448218 h 6858000"/>
              <a:gd name="connsiteX803" fmla="*/ 3624562 w 7467600"/>
              <a:gd name="connsiteY803" fmla="*/ 367041 h 6858000"/>
              <a:gd name="connsiteX804" fmla="*/ 3766672 w 7467600"/>
              <a:gd name="connsiteY804" fmla="*/ 359429 h 6858000"/>
              <a:gd name="connsiteX805" fmla="*/ 3996338 w 7467600"/>
              <a:gd name="connsiteY805" fmla="*/ 968237 h 6858000"/>
              <a:gd name="connsiteX806" fmla="*/ 3766672 w 7467600"/>
              <a:gd name="connsiteY806" fmla="*/ 359429 h 6858000"/>
              <a:gd name="connsiteX807" fmla="*/ 5805386 w 7467600"/>
              <a:gd name="connsiteY807" fmla="*/ 239240 h 6858000"/>
              <a:gd name="connsiteX808" fmla="*/ 5736947 w 7467600"/>
              <a:gd name="connsiteY808" fmla="*/ 261367 h 6858000"/>
              <a:gd name="connsiteX809" fmla="*/ 5427012 w 7467600"/>
              <a:gd name="connsiteY809" fmla="*/ 311272 h 6858000"/>
              <a:gd name="connsiteX810" fmla="*/ 5147818 w 7467600"/>
              <a:gd name="connsiteY810" fmla="*/ 322112 h 6858000"/>
              <a:gd name="connsiteX811" fmla="*/ 5060854 w 7467600"/>
              <a:gd name="connsiteY811" fmla="*/ 311882 h 6858000"/>
              <a:gd name="connsiteX812" fmla="*/ 4945989 w 7467600"/>
              <a:gd name="connsiteY812" fmla="*/ 300516 h 6858000"/>
              <a:gd name="connsiteX813" fmla="*/ 5410479 w 7467600"/>
              <a:gd name="connsiteY813" fmla="*/ 348434 h 6858000"/>
              <a:gd name="connsiteX814" fmla="*/ 5805386 w 7467600"/>
              <a:gd name="connsiteY814" fmla="*/ 239240 h 6858000"/>
              <a:gd name="connsiteX815" fmla="*/ 5905192 w 7467600"/>
              <a:gd name="connsiteY815" fmla="*/ 163079 h 6858000"/>
              <a:gd name="connsiteX816" fmla="*/ 5865655 w 7467600"/>
              <a:gd name="connsiteY816" fmla="*/ 171901 h 6858000"/>
              <a:gd name="connsiteX817" fmla="*/ 5259740 w 7467600"/>
              <a:gd name="connsiteY817" fmla="*/ 257013 h 6858000"/>
              <a:gd name="connsiteX818" fmla="*/ 5208466 w 7467600"/>
              <a:gd name="connsiteY818" fmla="*/ 257550 h 6858000"/>
              <a:gd name="connsiteX819" fmla="*/ 4980204 w 7467600"/>
              <a:gd name="connsiteY819" fmla="*/ 271903 h 6858000"/>
              <a:gd name="connsiteX820" fmla="*/ 5068068 w 7467600"/>
              <a:gd name="connsiteY820" fmla="*/ 282244 h 6858000"/>
              <a:gd name="connsiteX821" fmla="*/ 5153231 w 7467600"/>
              <a:gd name="connsiteY821" fmla="*/ 292240 h 6858000"/>
              <a:gd name="connsiteX822" fmla="*/ 5426491 w 7467600"/>
              <a:gd name="connsiteY822" fmla="*/ 281128 h 6858000"/>
              <a:gd name="connsiteX823" fmla="*/ 5731212 w 7467600"/>
              <a:gd name="connsiteY823" fmla="*/ 231951 h 6858000"/>
              <a:gd name="connsiteX824" fmla="*/ 5905192 w 7467600"/>
              <a:gd name="connsiteY824" fmla="*/ 163079 h 6858000"/>
              <a:gd name="connsiteX825" fmla="*/ 5944437 w 7467600"/>
              <a:gd name="connsiteY825" fmla="*/ 113829 h 6858000"/>
              <a:gd name="connsiteX826" fmla="*/ 5825032 w 7467600"/>
              <a:gd name="connsiteY826" fmla="*/ 146405 h 6858000"/>
              <a:gd name="connsiteX827" fmla="*/ 4955599 w 7467600"/>
              <a:gd name="connsiteY827" fmla="*/ 247008 h 6858000"/>
              <a:gd name="connsiteX828" fmla="*/ 5210104 w 7467600"/>
              <a:gd name="connsiteY828" fmla="*/ 228123 h 6858000"/>
              <a:gd name="connsiteX829" fmla="*/ 5261015 w 7467600"/>
              <a:gd name="connsiteY829" fmla="*/ 227087 h 6858000"/>
              <a:gd name="connsiteX830" fmla="*/ 5861181 w 7467600"/>
              <a:gd name="connsiteY830" fmla="*/ 143093 h 6858000"/>
              <a:gd name="connsiteX831" fmla="*/ 5961252 w 7467600"/>
              <a:gd name="connsiteY831" fmla="*/ 114820 h 6858000"/>
              <a:gd name="connsiteX832" fmla="*/ 5944437 w 7467600"/>
              <a:gd name="connsiteY832" fmla="*/ 113829 h 6858000"/>
              <a:gd name="connsiteX833" fmla="*/ 3882765 w 7467600"/>
              <a:gd name="connsiteY833" fmla="*/ 0 h 6858000"/>
              <a:gd name="connsiteX834" fmla="*/ 3995099 w 7467600"/>
              <a:gd name="connsiteY834" fmla="*/ 0 h 6858000"/>
              <a:gd name="connsiteX835" fmla="*/ 4163818 w 7467600"/>
              <a:gd name="connsiteY835" fmla="*/ 234104 h 6858000"/>
              <a:gd name="connsiteX836" fmla="*/ 4172099 w 7467600"/>
              <a:gd name="connsiteY836" fmla="*/ 234207 h 6858000"/>
              <a:gd name="connsiteX837" fmla="*/ 4784282 w 7467600"/>
              <a:gd name="connsiteY837" fmla="*/ 276561 h 6858000"/>
              <a:gd name="connsiteX838" fmla="*/ 4801687 w 7467600"/>
              <a:gd name="connsiteY838" fmla="*/ 267764 h 6858000"/>
              <a:gd name="connsiteX839" fmla="*/ 6082788 w 7467600"/>
              <a:gd name="connsiteY839" fmla="*/ 64119 h 6858000"/>
              <a:gd name="connsiteX840" fmla="*/ 6099442 w 7467600"/>
              <a:gd name="connsiteY840" fmla="*/ 82568 h 6858000"/>
              <a:gd name="connsiteX841" fmla="*/ 4804137 w 7467600"/>
              <a:gd name="connsiteY841" fmla="*/ 320931 h 6858000"/>
              <a:gd name="connsiteX842" fmla="*/ 4227047 w 7467600"/>
              <a:gd name="connsiteY842" fmla="*/ 313415 h 6858000"/>
              <a:gd name="connsiteX843" fmla="*/ 4346041 w 7467600"/>
              <a:gd name="connsiteY843" fmla="*/ 456086 h 6858000"/>
              <a:gd name="connsiteX844" fmla="*/ 4870967 w 7467600"/>
              <a:gd name="connsiteY844" fmla="*/ 963061 h 6858000"/>
              <a:gd name="connsiteX845" fmla="*/ 4889647 w 7467600"/>
              <a:gd name="connsiteY845" fmla="*/ 957147 h 6858000"/>
              <a:gd name="connsiteX846" fmla="*/ 5422504 w 7467600"/>
              <a:gd name="connsiteY846" fmla="*/ 805191 h 6858000"/>
              <a:gd name="connsiteX847" fmla="*/ 6087656 w 7467600"/>
              <a:gd name="connsiteY847" fmla="*/ 826703 h 6858000"/>
              <a:gd name="connsiteX848" fmla="*/ 6058717 w 7467600"/>
              <a:gd name="connsiteY848" fmla="*/ 865992 h 6858000"/>
              <a:gd name="connsiteX849" fmla="*/ 4974153 w 7467600"/>
              <a:gd name="connsiteY849" fmla="*/ 1045456 h 6858000"/>
              <a:gd name="connsiteX850" fmla="*/ 5627835 w 7467600"/>
              <a:gd name="connsiteY850" fmla="*/ 1472077 h 6858000"/>
              <a:gd name="connsiteX851" fmla="*/ 5629817 w 7467600"/>
              <a:gd name="connsiteY851" fmla="*/ 1471412 h 6858000"/>
              <a:gd name="connsiteX852" fmla="*/ 5634124 w 7467600"/>
              <a:gd name="connsiteY852" fmla="*/ 1470572 h 6858000"/>
              <a:gd name="connsiteX853" fmla="*/ 5755832 w 7467600"/>
              <a:gd name="connsiteY853" fmla="*/ 1383886 h 6858000"/>
              <a:gd name="connsiteX854" fmla="*/ 6014186 w 7467600"/>
              <a:gd name="connsiteY854" fmla="*/ 1279799 h 6858000"/>
              <a:gd name="connsiteX855" fmla="*/ 6901619 w 7467600"/>
              <a:gd name="connsiteY855" fmla="*/ 1047874 h 6858000"/>
              <a:gd name="connsiteX856" fmla="*/ 6931566 w 7467600"/>
              <a:gd name="connsiteY856" fmla="*/ 1062034 h 6858000"/>
              <a:gd name="connsiteX857" fmla="*/ 5790982 w 7467600"/>
              <a:gd name="connsiteY857" fmla="*/ 1561380 h 6858000"/>
              <a:gd name="connsiteX858" fmla="*/ 6188971 w 7467600"/>
              <a:gd name="connsiteY858" fmla="*/ 1755168 h 6858000"/>
              <a:gd name="connsiteX859" fmla="*/ 6202446 w 7467600"/>
              <a:gd name="connsiteY859" fmla="*/ 1752268 h 6858000"/>
              <a:gd name="connsiteX860" fmla="*/ 7179560 w 7467600"/>
              <a:gd name="connsiteY860" fmla="*/ 1467551 h 6858000"/>
              <a:gd name="connsiteX861" fmla="*/ 7158730 w 7467600"/>
              <a:gd name="connsiteY861" fmla="*/ 1507835 h 6858000"/>
              <a:gd name="connsiteX862" fmla="*/ 6326959 w 7467600"/>
              <a:gd name="connsiteY862" fmla="*/ 1817686 h 6858000"/>
              <a:gd name="connsiteX863" fmla="*/ 6537433 w 7467600"/>
              <a:gd name="connsiteY863" fmla="*/ 1907790 h 6858000"/>
              <a:gd name="connsiteX864" fmla="*/ 6550221 w 7467600"/>
              <a:gd name="connsiteY864" fmla="*/ 1910729 h 6858000"/>
              <a:gd name="connsiteX865" fmla="*/ 6964438 w 7467600"/>
              <a:gd name="connsiteY865" fmla="*/ 2209505 h 6858000"/>
              <a:gd name="connsiteX866" fmla="*/ 7367862 w 7467600"/>
              <a:gd name="connsiteY866" fmla="*/ 2806833 h 6858000"/>
              <a:gd name="connsiteX867" fmla="*/ 7364329 w 7467600"/>
              <a:gd name="connsiteY867" fmla="*/ 2826907 h 6858000"/>
              <a:gd name="connsiteX868" fmla="*/ 7290545 w 7467600"/>
              <a:gd name="connsiteY868" fmla="*/ 2850663 h 6858000"/>
              <a:gd name="connsiteX869" fmla="*/ 6472036 w 7467600"/>
              <a:gd name="connsiteY869" fmla="*/ 1959003 h 6858000"/>
              <a:gd name="connsiteX870" fmla="*/ 5792897 w 7467600"/>
              <a:gd name="connsiteY870" fmla="*/ 1647747 h 6858000"/>
              <a:gd name="connsiteX871" fmla="*/ 5842751 w 7467600"/>
              <a:gd name="connsiteY871" fmla="*/ 1816112 h 6858000"/>
              <a:gd name="connsiteX872" fmla="*/ 5847424 w 7467600"/>
              <a:gd name="connsiteY872" fmla="*/ 1815776 h 6858000"/>
              <a:gd name="connsiteX873" fmla="*/ 6399821 w 7467600"/>
              <a:gd name="connsiteY873" fmla="*/ 2344799 h 6858000"/>
              <a:gd name="connsiteX874" fmla="*/ 6323232 w 7467600"/>
              <a:gd name="connsiteY874" fmla="*/ 2389634 h 6858000"/>
              <a:gd name="connsiteX875" fmla="*/ 5942958 w 7467600"/>
              <a:gd name="connsiteY875" fmla="*/ 2077708 h 6858000"/>
              <a:gd name="connsiteX876" fmla="*/ 5921559 w 7467600"/>
              <a:gd name="connsiteY876" fmla="*/ 2378596 h 6858000"/>
              <a:gd name="connsiteX877" fmla="*/ 5817651 w 7467600"/>
              <a:gd name="connsiteY877" fmla="*/ 3023919 h 6858000"/>
              <a:gd name="connsiteX878" fmla="*/ 5729634 w 7467600"/>
              <a:gd name="connsiteY878" fmla="*/ 3051849 h 6858000"/>
              <a:gd name="connsiteX879" fmla="*/ 5611018 w 7467600"/>
              <a:gd name="connsiteY879" fmla="*/ 2316769 h 6858000"/>
              <a:gd name="connsiteX880" fmla="*/ 5687608 w 7467600"/>
              <a:gd name="connsiteY880" fmla="*/ 2039972 h 6858000"/>
              <a:gd name="connsiteX881" fmla="*/ 5657554 w 7467600"/>
              <a:gd name="connsiteY881" fmla="*/ 1576445 h 6858000"/>
              <a:gd name="connsiteX882" fmla="*/ 5150475 w 7467600"/>
              <a:gd name="connsiteY882" fmla="*/ 1274012 h 6858000"/>
              <a:gd name="connsiteX883" fmla="*/ 5349142 w 7467600"/>
              <a:gd name="connsiteY883" fmla="*/ 2204405 h 6858000"/>
              <a:gd name="connsiteX884" fmla="*/ 5262214 w 7467600"/>
              <a:gd name="connsiteY884" fmla="*/ 2233836 h 6858000"/>
              <a:gd name="connsiteX885" fmla="*/ 4981539 w 7467600"/>
              <a:gd name="connsiteY885" fmla="*/ 1542201 h 6858000"/>
              <a:gd name="connsiteX886" fmla="*/ 4958461 w 7467600"/>
              <a:gd name="connsiteY886" fmla="*/ 1136957 h 6858000"/>
              <a:gd name="connsiteX887" fmla="*/ 4655015 w 7467600"/>
              <a:gd name="connsiteY887" fmla="*/ 891426 h 6858000"/>
              <a:gd name="connsiteX888" fmla="*/ 4348002 w 7467600"/>
              <a:gd name="connsiteY888" fmla="*/ 2205895 h 6858000"/>
              <a:gd name="connsiteX889" fmla="*/ 4262250 w 7467600"/>
              <a:gd name="connsiteY889" fmla="*/ 2219972 h 6858000"/>
              <a:gd name="connsiteX890" fmla="*/ 4550611 w 7467600"/>
              <a:gd name="connsiteY890" fmla="*/ 817540 h 6858000"/>
              <a:gd name="connsiteX891" fmla="*/ 4564418 w 7467600"/>
              <a:gd name="connsiteY891" fmla="*/ 808293 h 6858000"/>
              <a:gd name="connsiteX892" fmla="*/ 4266388 w 7467600"/>
              <a:gd name="connsiteY892" fmla="*/ 500083 h 6858000"/>
              <a:gd name="connsiteX893" fmla="*/ 4032842 w 7467600"/>
              <a:gd name="connsiteY893" fmla="*/ 211809 h 6858000"/>
              <a:gd name="connsiteX894" fmla="*/ 3882765 w 7467600"/>
              <a:gd name="connsiteY894" fmla="*/ 0 h 6858000"/>
              <a:gd name="connsiteX895" fmla="*/ 3721337 w 7467600"/>
              <a:gd name="connsiteY895" fmla="*/ 0 h 6858000"/>
              <a:gd name="connsiteX896" fmla="*/ 3797544 w 7467600"/>
              <a:gd name="connsiteY896" fmla="*/ 0 h 6858000"/>
              <a:gd name="connsiteX897" fmla="*/ 3775734 w 7467600"/>
              <a:gd name="connsiteY897" fmla="*/ 95131 h 6858000"/>
              <a:gd name="connsiteX898" fmla="*/ 3724807 w 7467600"/>
              <a:gd name="connsiteY898" fmla="*/ 272257 h 6858000"/>
              <a:gd name="connsiteX899" fmla="*/ 3726844 w 7467600"/>
              <a:gd name="connsiteY899" fmla="*/ 282988 h 6858000"/>
              <a:gd name="connsiteX900" fmla="*/ 3742664 w 7467600"/>
              <a:gd name="connsiteY900" fmla="*/ 279918 h 6858000"/>
              <a:gd name="connsiteX901" fmla="*/ 4103910 w 7467600"/>
              <a:gd name="connsiteY901" fmla="*/ 1161917 h 6858000"/>
              <a:gd name="connsiteX902" fmla="*/ 4020269 w 7467600"/>
              <a:gd name="connsiteY902" fmla="*/ 1200406 h 6858000"/>
              <a:gd name="connsiteX903" fmla="*/ 3674882 w 7467600"/>
              <a:gd name="connsiteY903" fmla="*/ 488524 h 6858000"/>
              <a:gd name="connsiteX904" fmla="*/ 3132682 w 7467600"/>
              <a:gd name="connsiteY904" fmla="*/ 1072284 h 6858000"/>
              <a:gd name="connsiteX905" fmla="*/ 2716346 w 7467600"/>
              <a:gd name="connsiteY905" fmla="*/ 1276376 h 6858000"/>
              <a:gd name="connsiteX906" fmla="*/ 2716772 w 7467600"/>
              <a:gd name="connsiteY906" fmla="*/ 1255462 h 6858000"/>
              <a:gd name="connsiteX907" fmla="*/ 3471096 w 7467600"/>
              <a:gd name="connsiteY907" fmla="*/ 437072 h 6858000"/>
              <a:gd name="connsiteX908" fmla="*/ 3639057 w 7467600"/>
              <a:gd name="connsiteY908" fmla="*/ 286334 h 6858000"/>
              <a:gd name="connsiteX909" fmla="*/ 3640309 w 7467600"/>
              <a:gd name="connsiteY909" fmla="*/ 284664 h 6858000"/>
              <a:gd name="connsiteX910" fmla="*/ 3646022 w 7467600"/>
              <a:gd name="connsiteY910" fmla="*/ 276711 h 6858000"/>
              <a:gd name="connsiteX911" fmla="*/ 3707943 w 7467600"/>
              <a:gd name="connsiteY911" fmla="*/ 65958 h 6858000"/>
              <a:gd name="connsiteX912" fmla="*/ 3721337 w 7467600"/>
              <a:gd name="connsiteY912" fmla="*/ 0 h 6858000"/>
              <a:gd name="connsiteX913" fmla="*/ 2867960 w 7467600"/>
              <a:gd name="connsiteY913" fmla="*/ 0 h 6858000"/>
              <a:gd name="connsiteX914" fmla="*/ 2926351 w 7467600"/>
              <a:gd name="connsiteY914" fmla="*/ 0 h 6858000"/>
              <a:gd name="connsiteX915" fmla="*/ 2902823 w 7467600"/>
              <a:gd name="connsiteY915" fmla="*/ 262929 h 6858000"/>
              <a:gd name="connsiteX916" fmla="*/ 2940663 w 7467600"/>
              <a:gd name="connsiteY916" fmla="*/ 140884 h 6858000"/>
              <a:gd name="connsiteX917" fmla="*/ 2947039 w 7467600"/>
              <a:gd name="connsiteY917" fmla="*/ 122524 h 6858000"/>
              <a:gd name="connsiteX918" fmla="*/ 2984316 w 7467600"/>
              <a:gd name="connsiteY918" fmla="*/ 0 h 6858000"/>
              <a:gd name="connsiteX919" fmla="*/ 3016114 w 7467600"/>
              <a:gd name="connsiteY919" fmla="*/ 0 h 6858000"/>
              <a:gd name="connsiteX920" fmla="*/ 2979949 w 7467600"/>
              <a:gd name="connsiteY920" fmla="*/ 119274 h 6858000"/>
              <a:gd name="connsiteX921" fmla="*/ 3023879 w 7467600"/>
              <a:gd name="connsiteY921" fmla="*/ 0 h 6858000"/>
              <a:gd name="connsiteX922" fmla="*/ 3105400 w 7467600"/>
              <a:gd name="connsiteY922" fmla="*/ 0 h 6858000"/>
              <a:gd name="connsiteX923" fmla="*/ 3094669 w 7467600"/>
              <a:gd name="connsiteY923" fmla="*/ 30308 h 6858000"/>
              <a:gd name="connsiteX924" fmla="*/ 2901945 w 7467600"/>
              <a:gd name="connsiteY924" fmla="*/ 466538 h 6858000"/>
              <a:gd name="connsiteX925" fmla="*/ 2815209 w 7467600"/>
              <a:gd name="connsiteY925" fmla="*/ 497361 h 6858000"/>
              <a:gd name="connsiteX926" fmla="*/ 2844845 w 7467600"/>
              <a:gd name="connsiteY926" fmla="*/ 127638 h 6858000"/>
              <a:gd name="connsiteX927" fmla="*/ 2867960 w 7467600"/>
              <a:gd name="connsiteY927" fmla="*/ 0 h 6858000"/>
              <a:gd name="connsiteX928" fmla="*/ 1057230 w 7467600"/>
              <a:gd name="connsiteY928" fmla="*/ 0 h 6858000"/>
              <a:gd name="connsiteX929" fmla="*/ 1111003 w 7467600"/>
              <a:gd name="connsiteY929" fmla="*/ 0 h 6858000"/>
              <a:gd name="connsiteX930" fmla="*/ 1125553 w 7467600"/>
              <a:gd name="connsiteY930" fmla="*/ 52588 h 6858000"/>
              <a:gd name="connsiteX931" fmla="*/ 1304276 w 7467600"/>
              <a:gd name="connsiteY931" fmla="*/ 476275 h 6858000"/>
              <a:gd name="connsiteX932" fmla="*/ 1492066 w 7467600"/>
              <a:gd name="connsiteY932" fmla="*/ 886333 h 6858000"/>
              <a:gd name="connsiteX933" fmla="*/ 1423698 w 7467600"/>
              <a:gd name="connsiteY933" fmla="*/ 710817 h 6858000"/>
              <a:gd name="connsiteX934" fmla="*/ 1357609 w 7467600"/>
              <a:gd name="connsiteY934" fmla="*/ 532892 h 6858000"/>
              <a:gd name="connsiteX935" fmla="*/ 1309550 w 7467600"/>
              <a:gd name="connsiteY935" fmla="*/ 374031 h 6858000"/>
              <a:gd name="connsiteX936" fmla="*/ 1193673 w 7467600"/>
              <a:gd name="connsiteY936" fmla="*/ 49533 h 6858000"/>
              <a:gd name="connsiteX937" fmla="*/ 1164391 w 7467600"/>
              <a:gd name="connsiteY937" fmla="*/ 0 h 6858000"/>
              <a:gd name="connsiteX938" fmla="*/ 1200666 w 7467600"/>
              <a:gd name="connsiteY938" fmla="*/ 0 h 6858000"/>
              <a:gd name="connsiteX939" fmla="*/ 1223408 w 7467600"/>
              <a:gd name="connsiteY939" fmla="*/ 38996 h 6858000"/>
              <a:gd name="connsiteX940" fmla="*/ 1339635 w 7467600"/>
              <a:gd name="connsiteY940" fmla="*/ 365517 h 6858000"/>
              <a:gd name="connsiteX941" fmla="*/ 1387469 w 7467600"/>
              <a:gd name="connsiteY941" fmla="*/ 523079 h 6858000"/>
              <a:gd name="connsiteX942" fmla="*/ 1452685 w 7467600"/>
              <a:gd name="connsiteY942" fmla="*/ 699806 h 6858000"/>
              <a:gd name="connsiteX943" fmla="*/ 1492092 w 7467600"/>
              <a:gd name="connsiteY943" fmla="*/ 800424 h 6858000"/>
              <a:gd name="connsiteX944" fmla="*/ 1455302 w 7467600"/>
              <a:gd name="connsiteY944" fmla="*/ 632913 h 6858000"/>
              <a:gd name="connsiteX945" fmla="*/ 1222336 w 7467600"/>
              <a:gd name="connsiteY945" fmla="*/ 9480 h 6858000"/>
              <a:gd name="connsiteX946" fmla="*/ 1214634 w 7467600"/>
              <a:gd name="connsiteY946" fmla="*/ 0 h 6858000"/>
              <a:gd name="connsiteX947" fmla="*/ 1289827 w 7467600"/>
              <a:gd name="connsiteY947" fmla="*/ 0 h 6858000"/>
              <a:gd name="connsiteX948" fmla="*/ 1321076 w 7467600"/>
              <a:gd name="connsiteY948" fmla="*/ 59722 h 6858000"/>
              <a:gd name="connsiteX949" fmla="*/ 1512579 w 7467600"/>
              <a:gd name="connsiteY949" fmla="*/ 626441 h 6858000"/>
              <a:gd name="connsiteX950" fmla="*/ 1506076 w 7467600"/>
              <a:gd name="connsiteY950" fmla="*/ 1089289 h 6858000"/>
              <a:gd name="connsiteX951" fmla="*/ 1486346 w 7467600"/>
              <a:gd name="connsiteY951" fmla="*/ 1079919 h 6858000"/>
              <a:gd name="connsiteX952" fmla="*/ 1070511 w 7467600"/>
              <a:gd name="connsiteY952" fmla="*/ 48609 h 6858000"/>
              <a:gd name="connsiteX953" fmla="*/ 1057230 w 7467600"/>
              <a:gd name="connsiteY953" fmla="*/ 0 h 6858000"/>
              <a:gd name="connsiteX954" fmla="*/ 43151 w 7467600"/>
              <a:gd name="connsiteY954" fmla="*/ 0 h 6858000"/>
              <a:gd name="connsiteX955" fmla="*/ 95283 w 7467600"/>
              <a:gd name="connsiteY955" fmla="*/ 0 h 6858000"/>
              <a:gd name="connsiteX956" fmla="*/ 300708 w 7467600"/>
              <a:gd name="connsiteY956" fmla="*/ 154571 h 6858000"/>
              <a:gd name="connsiteX957" fmla="*/ 530414 w 7467600"/>
              <a:gd name="connsiteY957" fmla="*/ 354673 h 6858000"/>
              <a:gd name="connsiteX958" fmla="*/ 333785 w 7467600"/>
              <a:gd name="connsiteY958" fmla="*/ 161564 h 6858000"/>
              <a:gd name="connsiteX959" fmla="*/ 147005 w 7467600"/>
              <a:gd name="connsiteY959" fmla="*/ 0 h 6858000"/>
              <a:gd name="connsiteX960" fmla="*/ 272509 w 7467600"/>
              <a:gd name="connsiteY960" fmla="*/ 0 h 6858000"/>
              <a:gd name="connsiteX961" fmla="*/ 326276 w 7467600"/>
              <a:gd name="connsiteY961" fmla="*/ 45847 h 6858000"/>
              <a:gd name="connsiteX962" fmla="*/ 823759 w 7467600"/>
              <a:gd name="connsiteY962" fmla="*/ 574145 h 6858000"/>
              <a:gd name="connsiteX963" fmla="*/ 811254 w 7467600"/>
              <a:gd name="connsiteY963" fmla="*/ 665546 h 6858000"/>
              <a:gd name="connsiteX964" fmla="*/ 154042 w 7467600"/>
              <a:gd name="connsiteY964" fmla="*/ 261522 h 6858000"/>
              <a:gd name="connsiteX965" fmla="*/ 13550 w 7467600"/>
              <a:gd name="connsiteY965" fmla="*/ 158423 h 6858000"/>
              <a:gd name="connsiteX966" fmla="*/ 0 w 7467600"/>
              <a:gd name="connsiteY966" fmla="*/ 146618 h 6858000"/>
              <a:gd name="connsiteX967" fmla="*/ 0 w 7467600"/>
              <a:gd name="connsiteY967" fmla="*/ 59161 h 6858000"/>
              <a:gd name="connsiteX968" fmla="*/ 45427 w 7467600"/>
              <a:gd name="connsiteY968" fmla="*/ 101078 h 6858000"/>
              <a:gd name="connsiteX969" fmla="*/ 630103 w 7467600"/>
              <a:gd name="connsiteY969" fmla="*/ 485885 h 6858000"/>
              <a:gd name="connsiteX970" fmla="*/ 532040 w 7467600"/>
              <a:gd name="connsiteY970" fmla="*/ 399359 h 6858000"/>
              <a:gd name="connsiteX971" fmla="*/ 517618 w 7467600"/>
              <a:gd name="connsiteY971" fmla="*/ 385726 h 6858000"/>
              <a:gd name="connsiteX972" fmla="*/ 285074 w 7467600"/>
              <a:gd name="connsiteY972" fmla="*/ 182755 h 6858000"/>
              <a:gd name="connsiteX973" fmla="*/ 43151 w 7467600"/>
              <a:gd name="connsiteY97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6946849 w 7467600"/>
              <a:gd name="connsiteY81" fmla="*/ 5523271 h 6858000"/>
              <a:gd name="connsiteX82" fmla="*/ 7105827 w 7467600"/>
              <a:gd name="connsiteY82" fmla="*/ 5718700 h 6858000"/>
              <a:gd name="connsiteX83" fmla="*/ 7356878 w 7467600"/>
              <a:gd name="connsiteY83" fmla="*/ 5981332 h 6858000"/>
              <a:gd name="connsiteX84" fmla="*/ 7467600 w 7467600"/>
              <a:gd name="connsiteY84" fmla="*/ 6117703 h 6858000"/>
              <a:gd name="connsiteX85" fmla="*/ 7467600 w 7467600"/>
              <a:gd name="connsiteY85" fmla="*/ 6163634 h 6858000"/>
              <a:gd name="connsiteX86" fmla="*/ 7403637 w 7467600"/>
              <a:gd name="connsiteY86" fmla="*/ 6083957 h 6858000"/>
              <a:gd name="connsiteX87" fmla="*/ 7254615 w 7467600"/>
              <a:gd name="connsiteY87" fmla="*/ 5911918 h 6858000"/>
              <a:gd name="connsiteX88" fmla="*/ 7312589 w 7467600"/>
              <a:gd name="connsiteY88" fmla="*/ 5982309 h 6858000"/>
              <a:gd name="connsiteX89" fmla="*/ 7448321 w 7467600"/>
              <a:gd name="connsiteY89" fmla="*/ 6190991 h 6858000"/>
              <a:gd name="connsiteX90" fmla="*/ 7467600 w 7467600"/>
              <a:gd name="connsiteY90" fmla="*/ 6221686 h 6858000"/>
              <a:gd name="connsiteX91" fmla="*/ 7467600 w 7467600"/>
              <a:gd name="connsiteY91" fmla="*/ 6334256 h 6858000"/>
              <a:gd name="connsiteX92" fmla="*/ 7454976 w 7467600"/>
              <a:gd name="connsiteY92" fmla="*/ 6318297 h 6858000"/>
              <a:gd name="connsiteX93" fmla="*/ 7042773 w 7467600"/>
              <a:gd name="connsiteY93" fmla="*/ 5734011 h 6858000"/>
              <a:gd name="connsiteX94" fmla="*/ 1456157 w 7467600"/>
              <a:gd name="connsiteY94" fmla="*/ 5371404 h 6858000"/>
              <a:gd name="connsiteX95" fmla="*/ 1244432 w 7467600"/>
              <a:gd name="connsiteY95" fmla="*/ 5385601 h 6858000"/>
              <a:gd name="connsiteX96" fmla="*/ 973990 w 7467600"/>
              <a:gd name="connsiteY96" fmla="*/ 5424940 h 6858000"/>
              <a:gd name="connsiteX97" fmla="*/ 1103809 w 7467600"/>
              <a:gd name="connsiteY97" fmla="*/ 5433720 h 6858000"/>
              <a:gd name="connsiteX98" fmla="*/ 1123454 w 7467600"/>
              <a:gd name="connsiteY98" fmla="*/ 5435727 h 6858000"/>
              <a:gd name="connsiteX99" fmla="*/ 1737017 w 7467600"/>
              <a:gd name="connsiteY99" fmla="*/ 5452183 h 6858000"/>
              <a:gd name="connsiteX100" fmla="*/ 1824397 w 7467600"/>
              <a:gd name="connsiteY100" fmla="*/ 5447757 h 6858000"/>
              <a:gd name="connsiteX101" fmla="*/ 2070059 w 7467600"/>
              <a:gd name="connsiteY101" fmla="*/ 5441660 h 6858000"/>
              <a:gd name="connsiteX102" fmla="*/ 1456157 w 7467600"/>
              <a:gd name="connsiteY102" fmla="*/ 5371404 h 6858000"/>
              <a:gd name="connsiteX103" fmla="*/ 4988186 w 7467600"/>
              <a:gd name="connsiteY103" fmla="*/ 5216467 h 6858000"/>
              <a:gd name="connsiteX104" fmla="*/ 4777334 w 7467600"/>
              <a:gd name="connsiteY104" fmla="*/ 5406072 h 6858000"/>
              <a:gd name="connsiteX105" fmla="*/ 4718341 w 7467600"/>
              <a:gd name="connsiteY105" fmla="*/ 5468043 h 6858000"/>
              <a:gd name="connsiteX106" fmla="*/ 4604655 w 7467600"/>
              <a:gd name="connsiteY106" fmla="*/ 5583434 h 6858000"/>
              <a:gd name="connsiteX107" fmla="*/ 4565074 w 7467600"/>
              <a:gd name="connsiteY107" fmla="*/ 5618550 h 6858000"/>
              <a:gd name="connsiteX108" fmla="*/ 4988186 w 7467600"/>
              <a:gd name="connsiteY108" fmla="*/ 5216467 h 6858000"/>
              <a:gd name="connsiteX109" fmla="*/ 4978032 w 7467600"/>
              <a:gd name="connsiteY109" fmla="*/ 5183809 h 6858000"/>
              <a:gd name="connsiteX110" fmla="*/ 4463413 w 7467600"/>
              <a:gd name="connsiteY110" fmla="*/ 5615162 h 6858000"/>
              <a:gd name="connsiteX111" fmla="*/ 4358134 w 7467600"/>
              <a:gd name="connsiteY111" fmla="*/ 5742791 h 6858000"/>
              <a:gd name="connsiteX112" fmla="*/ 4376219 w 7467600"/>
              <a:gd name="connsiteY112" fmla="*/ 5729027 h 6858000"/>
              <a:gd name="connsiteX113" fmla="*/ 4582340 w 7467600"/>
              <a:gd name="connsiteY113" fmla="*/ 5561037 h 6858000"/>
              <a:gd name="connsiteX114" fmla="*/ 4694684 w 7467600"/>
              <a:gd name="connsiteY114" fmla="*/ 5447098 h 6858000"/>
              <a:gd name="connsiteX115" fmla="*/ 4754123 w 7467600"/>
              <a:gd name="connsiteY115" fmla="*/ 5384643 h 6858000"/>
              <a:gd name="connsiteX116" fmla="*/ 4978032 w 7467600"/>
              <a:gd name="connsiteY116" fmla="*/ 5183809 h 6858000"/>
              <a:gd name="connsiteX117" fmla="*/ 1903353 w 7467600"/>
              <a:gd name="connsiteY117" fmla="*/ 5044827 h 6858000"/>
              <a:gd name="connsiteX118" fmla="*/ 1936931 w 7467600"/>
              <a:gd name="connsiteY118" fmla="*/ 5093954 h 6858000"/>
              <a:gd name="connsiteX119" fmla="*/ 2195868 w 7467600"/>
              <a:gd name="connsiteY119" fmla="*/ 5396574 h 6858000"/>
              <a:gd name="connsiteX120" fmla="*/ 2088852 w 7467600"/>
              <a:gd name="connsiteY120" fmla="*/ 5166123 h 6858000"/>
              <a:gd name="connsiteX121" fmla="*/ 1958241 w 7467600"/>
              <a:gd name="connsiteY121" fmla="*/ 5067955 h 6858000"/>
              <a:gd name="connsiteX122" fmla="*/ 1903353 w 7467600"/>
              <a:gd name="connsiteY122" fmla="*/ 5044827 h 6858000"/>
              <a:gd name="connsiteX123" fmla="*/ 1979378 w 7467600"/>
              <a:gd name="connsiteY123" fmla="*/ 4769504 h 6858000"/>
              <a:gd name="connsiteX124" fmla="*/ 2882120 w 7467600"/>
              <a:gd name="connsiteY124" fmla="*/ 5064547 h 6858000"/>
              <a:gd name="connsiteX125" fmla="*/ 2793103 w 7467600"/>
              <a:gd name="connsiteY125" fmla="*/ 5039699 h 6858000"/>
              <a:gd name="connsiteX126" fmla="*/ 2770041 w 7467600"/>
              <a:gd name="connsiteY126" fmla="*/ 5033634 h 6858000"/>
              <a:gd name="connsiteX127" fmla="*/ 1979378 w 7467600"/>
              <a:gd name="connsiteY127" fmla="*/ 4769504 h 6858000"/>
              <a:gd name="connsiteX128" fmla="*/ 1927410 w 7467600"/>
              <a:gd name="connsiteY128" fmla="*/ 4716164 h 6858000"/>
              <a:gd name="connsiteX129" fmla="*/ 1959587 w 7467600"/>
              <a:gd name="connsiteY129" fmla="*/ 4728849 h 6858000"/>
              <a:gd name="connsiteX130" fmla="*/ 2777707 w 7467600"/>
              <a:gd name="connsiteY130" fmla="*/ 5003991 h 6858000"/>
              <a:gd name="connsiteX131" fmla="*/ 2800768 w 7467600"/>
              <a:gd name="connsiteY131" fmla="*/ 5010056 h 6858000"/>
              <a:gd name="connsiteX132" fmla="*/ 2879408 w 7467600"/>
              <a:gd name="connsiteY132" fmla="*/ 5031590 h 6858000"/>
              <a:gd name="connsiteX133" fmla="*/ 2862295 w 7467600"/>
              <a:gd name="connsiteY133" fmla="*/ 5022958 h 6858000"/>
              <a:gd name="connsiteX134" fmla="*/ 2813343 w 7467600"/>
              <a:gd name="connsiteY134" fmla="*/ 4998369 h 6858000"/>
              <a:gd name="connsiteX135" fmla="*/ 2646245 w 7467600"/>
              <a:gd name="connsiteY135" fmla="*/ 4930999 h 6858000"/>
              <a:gd name="connsiteX136" fmla="*/ 1999243 w 7467600"/>
              <a:gd name="connsiteY136" fmla="*/ 4730524 h 6858000"/>
              <a:gd name="connsiteX137" fmla="*/ 1979527 w 7467600"/>
              <a:gd name="connsiteY137" fmla="*/ 4726651 h 6858000"/>
              <a:gd name="connsiteX138" fmla="*/ 1927410 w 7467600"/>
              <a:gd name="connsiteY138" fmla="*/ 4716164 h 6858000"/>
              <a:gd name="connsiteX139" fmla="*/ 1997014 w 7467600"/>
              <a:gd name="connsiteY139" fmla="*/ 4698007 h 6858000"/>
              <a:gd name="connsiteX140" fmla="*/ 2005458 w 7467600"/>
              <a:gd name="connsiteY140" fmla="*/ 4699540 h 6858000"/>
              <a:gd name="connsiteX141" fmla="*/ 2657186 w 7467600"/>
              <a:gd name="connsiteY141" fmla="*/ 4901687 h 6858000"/>
              <a:gd name="connsiteX142" fmla="*/ 2826662 w 7467600"/>
              <a:gd name="connsiteY142" fmla="*/ 4970362 h 6858000"/>
              <a:gd name="connsiteX143" fmla="*/ 2876100 w 7467600"/>
              <a:gd name="connsiteY143" fmla="*/ 4995397 h 6858000"/>
              <a:gd name="connsiteX144" fmla="*/ 3042600 w 7467600"/>
              <a:gd name="connsiteY144" fmla="*/ 5059532 h 6858000"/>
              <a:gd name="connsiteX145" fmla="*/ 1997014 w 7467600"/>
              <a:gd name="connsiteY145" fmla="*/ 4698007 h 6858000"/>
              <a:gd name="connsiteX146" fmla="*/ 2305292 w 7467600"/>
              <a:gd name="connsiteY146" fmla="*/ 4219492 h 6858000"/>
              <a:gd name="connsiteX147" fmla="*/ 3360922 w 7467600"/>
              <a:gd name="connsiteY147" fmla="*/ 4529373 h 6858000"/>
              <a:gd name="connsiteX148" fmla="*/ 3492420 w 7467600"/>
              <a:gd name="connsiteY148" fmla="*/ 4510145 h 6858000"/>
              <a:gd name="connsiteX149" fmla="*/ 3364086 w 7467600"/>
              <a:gd name="connsiteY149" fmla="*/ 4480340 h 6858000"/>
              <a:gd name="connsiteX150" fmla="*/ 3225818 w 7467600"/>
              <a:gd name="connsiteY150" fmla="*/ 4411822 h 6858000"/>
              <a:gd name="connsiteX151" fmla="*/ 3129696 w 7467600"/>
              <a:gd name="connsiteY151" fmla="*/ 4360704 h 6858000"/>
              <a:gd name="connsiteX152" fmla="*/ 2814545 w 7467600"/>
              <a:gd name="connsiteY152" fmla="*/ 4282955 h 6858000"/>
              <a:gd name="connsiteX153" fmla="*/ 2305292 w 7467600"/>
              <a:gd name="connsiteY153" fmla="*/ 4219492 h 6858000"/>
              <a:gd name="connsiteX154" fmla="*/ 2626982 w 7467600"/>
              <a:gd name="connsiteY154" fmla="*/ 4206450 h 6858000"/>
              <a:gd name="connsiteX155" fmla="*/ 2490617 w 7467600"/>
              <a:gd name="connsiteY155" fmla="*/ 4206951 h 6858000"/>
              <a:gd name="connsiteX156" fmla="*/ 2819869 w 7467600"/>
              <a:gd name="connsiteY156" fmla="*/ 4252936 h 6858000"/>
              <a:gd name="connsiteX157" fmla="*/ 3143018 w 7467600"/>
              <a:gd name="connsiteY157" fmla="*/ 4332698 h 6858000"/>
              <a:gd name="connsiteX158" fmla="*/ 3241520 w 7467600"/>
              <a:gd name="connsiteY158" fmla="*/ 4385112 h 6858000"/>
              <a:gd name="connsiteX159" fmla="*/ 3374575 w 7467600"/>
              <a:gd name="connsiteY159" fmla="*/ 4451517 h 6858000"/>
              <a:gd name="connsiteX160" fmla="*/ 3505221 w 7467600"/>
              <a:gd name="connsiteY160" fmla="*/ 4480757 h 6858000"/>
              <a:gd name="connsiteX161" fmla="*/ 2626982 w 7467600"/>
              <a:gd name="connsiteY161" fmla="*/ 4206450 h 6858000"/>
              <a:gd name="connsiteX162" fmla="*/ 1310106 w 7467600"/>
              <a:gd name="connsiteY162" fmla="*/ 3943217 h 6858000"/>
              <a:gd name="connsiteX163" fmla="*/ 854994 w 7467600"/>
              <a:gd name="connsiteY163" fmla="*/ 4399136 h 6858000"/>
              <a:gd name="connsiteX164" fmla="*/ 742462 w 7467600"/>
              <a:gd name="connsiteY164" fmla="*/ 4594648 h 6858000"/>
              <a:gd name="connsiteX165" fmla="*/ 820602 w 7467600"/>
              <a:gd name="connsiteY165" fmla="*/ 4485915 h 6858000"/>
              <a:gd name="connsiteX166" fmla="*/ 878295 w 7467600"/>
              <a:gd name="connsiteY166" fmla="*/ 4403594 h 6858000"/>
              <a:gd name="connsiteX167" fmla="*/ 1240607 w 7467600"/>
              <a:gd name="connsiteY167" fmla="*/ 4010401 h 6858000"/>
              <a:gd name="connsiteX168" fmla="*/ 1310106 w 7467600"/>
              <a:gd name="connsiteY168" fmla="*/ 3943217 h 6858000"/>
              <a:gd name="connsiteX169" fmla="*/ 1423113 w 7467600"/>
              <a:gd name="connsiteY169" fmla="*/ 3874565 h 6858000"/>
              <a:gd name="connsiteX170" fmla="*/ 1260565 w 7467600"/>
              <a:gd name="connsiteY170" fmla="*/ 4031982 h 6858000"/>
              <a:gd name="connsiteX171" fmla="*/ 901900 w 7467600"/>
              <a:gd name="connsiteY171" fmla="*/ 4421236 h 6858000"/>
              <a:gd name="connsiteX172" fmla="*/ 845044 w 7467600"/>
              <a:gd name="connsiteY172" fmla="*/ 4502436 h 6858000"/>
              <a:gd name="connsiteX173" fmla="*/ 685926 w 7467600"/>
              <a:gd name="connsiteY173" fmla="*/ 4703069 h 6858000"/>
              <a:gd name="connsiteX174" fmla="*/ 684248 w 7467600"/>
              <a:gd name="connsiteY174" fmla="*/ 4706721 h 6858000"/>
              <a:gd name="connsiteX175" fmla="*/ 1423113 w 7467600"/>
              <a:gd name="connsiteY175" fmla="*/ 3874565 h 6858000"/>
              <a:gd name="connsiteX176" fmla="*/ 3316479 w 7467600"/>
              <a:gd name="connsiteY176" fmla="*/ 3872136 h 6858000"/>
              <a:gd name="connsiteX177" fmla="*/ 3546806 w 7467600"/>
              <a:gd name="connsiteY177" fmla="*/ 4356139 h 6858000"/>
              <a:gd name="connsiteX178" fmla="*/ 3364433 w 7467600"/>
              <a:gd name="connsiteY178" fmla="*/ 3953121 h 6858000"/>
              <a:gd name="connsiteX179" fmla="*/ 3316479 w 7467600"/>
              <a:gd name="connsiteY179" fmla="*/ 3872136 h 6858000"/>
              <a:gd name="connsiteX180" fmla="*/ 3291335 w 7467600"/>
              <a:gd name="connsiteY180" fmla="*/ 3767420 h 6858000"/>
              <a:gd name="connsiteX181" fmla="*/ 3390805 w 7467600"/>
              <a:gd name="connsiteY181" fmla="*/ 3937163 h 6858000"/>
              <a:gd name="connsiteX182" fmla="*/ 3579062 w 7467600"/>
              <a:gd name="connsiteY182" fmla="*/ 4359040 h 6858000"/>
              <a:gd name="connsiteX183" fmla="*/ 3467355 w 7467600"/>
              <a:gd name="connsiteY183" fmla="*/ 3988130 h 6858000"/>
              <a:gd name="connsiteX184" fmla="*/ 3310753 w 7467600"/>
              <a:gd name="connsiteY184" fmla="*/ 3787140 h 6858000"/>
              <a:gd name="connsiteX185" fmla="*/ 3291335 w 7467600"/>
              <a:gd name="connsiteY185" fmla="*/ 3767420 h 6858000"/>
              <a:gd name="connsiteX186" fmla="*/ 1635889 w 7467600"/>
              <a:gd name="connsiteY186" fmla="*/ 3709494 h 6858000"/>
              <a:gd name="connsiteX187" fmla="*/ 1634800 w 7467600"/>
              <a:gd name="connsiteY187" fmla="*/ 3731111 h 6858000"/>
              <a:gd name="connsiteX188" fmla="*/ 1635889 w 7467600"/>
              <a:gd name="connsiteY188" fmla="*/ 3709494 h 6858000"/>
              <a:gd name="connsiteX189" fmla="*/ 1510397 w 7467600"/>
              <a:gd name="connsiteY189" fmla="*/ 3684705 h 6858000"/>
              <a:gd name="connsiteX190" fmla="*/ 1146550 w 7467600"/>
              <a:gd name="connsiteY190" fmla="*/ 3802012 h 6858000"/>
              <a:gd name="connsiteX191" fmla="*/ 698834 w 7467600"/>
              <a:gd name="connsiteY191" fmla="*/ 3952272 h 6858000"/>
              <a:gd name="connsiteX192" fmla="*/ 34256 w 7467600"/>
              <a:gd name="connsiteY192" fmla="*/ 4347603 h 6858000"/>
              <a:gd name="connsiteX193" fmla="*/ 527241 w 7467600"/>
              <a:gd name="connsiteY193" fmla="*/ 4065078 h 6858000"/>
              <a:gd name="connsiteX194" fmla="*/ 1510397 w 7467600"/>
              <a:gd name="connsiteY194" fmla="*/ 3684705 h 6858000"/>
              <a:gd name="connsiteX195" fmla="*/ 1313114 w 7467600"/>
              <a:gd name="connsiteY195" fmla="*/ 3655216 h 6858000"/>
              <a:gd name="connsiteX196" fmla="*/ 1109304 w 7467600"/>
              <a:gd name="connsiteY196" fmla="*/ 3669030 h 6858000"/>
              <a:gd name="connsiteX197" fmla="*/ 8129 w 7467600"/>
              <a:gd name="connsiteY197" fmla="*/ 4330519 h 6858000"/>
              <a:gd name="connsiteX198" fmla="*/ 687572 w 7467600"/>
              <a:gd name="connsiteY198" fmla="*/ 3925629 h 6858000"/>
              <a:gd name="connsiteX199" fmla="*/ 1138365 w 7467600"/>
              <a:gd name="connsiteY199" fmla="*/ 3774515 h 6858000"/>
              <a:gd name="connsiteX200" fmla="*/ 1505579 w 7467600"/>
              <a:gd name="connsiteY200" fmla="*/ 3655526 h 6858000"/>
              <a:gd name="connsiteX201" fmla="*/ 1313114 w 7467600"/>
              <a:gd name="connsiteY201" fmla="*/ 3655216 h 6858000"/>
              <a:gd name="connsiteX202" fmla="*/ 3655073 w 7467600"/>
              <a:gd name="connsiteY202" fmla="*/ 3650884 h 6858000"/>
              <a:gd name="connsiteX203" fmla="*/ 3989938 w 7467600"/>
              <a:gd name="connsiteY203" fmla="*/ 3991685 h 6858000"/>
              <a:gd name="connsiteX204" fmla="*/ 4393907 w 7467600"/>
              <a:gd name="connsiteY204" fmla="*/ 4261258 h 6858000"/>
              <a:gd name="connsiteX205" fmla="*/ 4648051 w 7467600"/>
              <a:gd name="connsiteY205" fmla="*/ 4374051 h 6858000"/>
              <a:gd name="connsiteX206" fmla="*/ 4383389 w 7467600"/>
              <a:gd name="connsiteY206" fmla="*/ 4184369 h 6858000"/>
              <a:gd name="connsiteX207" fmla="*/ 4165508 w 7467600"/>
              <a:gd name="connsiteY207" fmla="*/ 4035196 h 6858000"/>
              <a:gd name="connsiteX208" fmla="*/ 4068162 w 7467600"/>
              <a:gd name="connsiteY208" fmla="*/ 3953394 h 6858000"/>
              <a:gd name="connsiteX209" fmla="*/ 3981416 w 7467600"/>
              <a:gd name="connsiteY209" fmla="*/ 3880482 h 6858000"/>
              <a:gd name="connsiteX210" fmla="*/ 3800147 w 7467600"/>
              <a:gd name="connsiteY210" fmla="*/ 3749872 h 6858000"/>
              <a:gd name="connsiteX211" fmla="*/ 3655073 w 7467600"/>
              <a:gd name="connsiteY211" fmla="*/ 3650884 h 6858000"/>
              <a:gd name="connsiteX212" fmla="*/ 3670252 w 7467600"/>
              <a:gd name="connsiteY212" fmla="*/ 3622798 h 6858000"/>
              <a:gd name="connsiteX213" fmla="*/ 3817258 w 7467600"/>
              <a:gd name="connsiteY213" fmla="*/ 3723577 h 6858000"/>
              <a:gd name="connsiteX214" fmla="*/ 4000461 w 7467600"/>
              <a:gd name="connsiteY214" fmla="*/ 3855966 h 6858000"/>
              <a:gd name="connsiteX215" fmla="*/ 4088180 w 7467600"/>
              <a:gd name="connsiteY215" fmla="*/ 3929774 h 6858000"/>
              <a:gd name="connsiteX216" fmla="*/ 4184555 w 7467600"/>
              <a:gd name="connsiteY216" fmla="*/ 4010683 h 6858000"/>
              <a:gd name="connsiteX217" fmla="*/ 4399563 w 7467600"/>
              <a:gd name="connsiteY217" fmla="*/ 4158106 h 6858000"/>
              <a:gd name="connsiteX218" fmla="*/ 4684469 w 7467600"/>
              <a:gd name="connsiteY218" fmla="*/ 4364680 h 6858000"/>
              <a:gd name="connsiteX219" fmla="*/ 4690271 w 7467600"/>
              <a:gd name="connsiteY219" fmla="*/ 4370034 h 6858000"/>
              <a:gd name="connsiteX220" fmla="*/ 4136093 w 7467600"/>
              <a:gd name="connsiteY220" fmla="*/ 3858466 h 6858000"/>
              <a:gd name="connsiteX221" fmla="*/ 3670252 w 7467600"/>
              <a:gd name="connsiteY221" fmla="*/ 3622798 h 6858000"/>
              <a:gd name="connsiteX222" fmla="*/ 4440129 w 7467600"/>
              <a:gd name="connsiteY222" fmla="*/ 3448571 h 6858000"/>
              <a:gd name="connsiteX223" fmla="*/ 4856525 w 7467600"/>
              <a:gd name="connsiteY223" fmla="*/ 3915351 h 6858000"/>
              <a:gd name="connsiteX224" fmla="*/ 5059055 w 7467600"/>
              <a:gd name="connsiteY224" fmla="*/ 4108918 h 6858000"/>
              <a:gd name="connsiteX225" fmla="*/ 5290070 w 7467600"/>
              <a:gd name="connsiteY225" fmla="*/ 4263619 h 6858000"/>
              <a:gd name="connsiteX226" fmla="*/ 4834991 w 7467600"/>
              <a:gd name="connsiteY226" fmla="*/ 3830985 h 6858000"/>
              <a:gd name="connsiteX227" fmla="*/ 4440129 w 7467600"/>
              <a:gd name="connsiteY227" fmla="*/ 3448571 h 6858000"/>
              <a:gd name="connsiteX228" fmla="*/ 4441737 w 7467600"/>
              <a:gd name="connsiteY228" fmla="*/ 3399734 h 6858000"/>
              <a:gd name="connsiteX229" fmla="*/ 4431236 w 7467600"/>
              <a:gd name="connsiteY229" fmla="*/ 3400954 h 6858000"/>
              <a:gd name="connsiteX230" fmla="*/ 4557150 w 7467600"/>
              <a:gd name="connsiteY230" fmla="*/ 3510023 h 6858000"/>
              <a:gd name="connsiteX231" fmla="*/ 4856936 w 7467600"/>
              <a:gd name="connsiteY231" fmla="*/ 3809146 h 6858000"/>
              <a:gd name="connsiteX232" fmla="*/ 5111996 w 7467600"/>
              <a:gd name="connsiteY232" fmla="*/ 4065759 h 6858000"/>
              <a:gd name="connsiteX233" fmla="*/ 5388878 w 7467600"/>
              <a:gd name="connsiteY233" fmla="*/ 4300185 h 6858000"/>
              <a:gd name="connsiteX234" fmla="*/ 5425556 w 7467600"/>
              <a:gd name="connsiteY234" fmla="*/ 4308967 h 6858000"/>
              <a:gd name="connsiteX235" fmla="*/ 4943646 w 7467600"/>
              <a:gd name="connsiteY235" fmla="*/ 3822916 h 6858000"/>
              <a:gd name="connsiteX236" fmla="*/ 4594837 w 7467600"/>
              <a:gd name="connsiteY236" fmla="*/ 3532274 h 6858000"/>
              <a:gd name="connsiteX237" fmla="*/ 4441737 w 7467600"/>
              <a:gd name="connsiteY237" fmla="*/ 3399734 h 6858000"/>
              <a:gd name="connsiteX238" fmla="*/ 5425834 w 7467600"/>
              <a:gd name="connsiteY238" fmla="*/ 3162785 h 6858000"/>
              <a:gd name="connsiteX239" fmla="*/ 5401644 w 7467600"/>
              <a:gd name="connsiteY239" fmla="*/ 3617847 h 6858000"/>
              <a:gd name="connsiteX240" fmla="*/ 5467256 w 7467600"/>
              <a:gd name="connsiteY240" fmla="*/ 4175494 h 6858000"/>
              <a:gd name="connsiteX241" fmla="*/ 5448069 w 7467600"/>
              <a:gd name="connsiteY241" fmla="*/ 3567554 h 6858000"/>
              <a:gd name="connsiteX242" fmla="*/ 5425834 w 7467600"/>
              <a:gd name="connsiteY242" fmla="*/ 3162785 h 6858000"/>
              <a:gd name="connsiteX243" fmla="*/ 1318687 w 7467600"/>
              <a:gd name="connsiteY243" fmla="*/ 3113840 h 6858000"/>
              <a:gd name="connsiteX244" fmla="*/ 1066793 w 7467600"/>
              <a:gd name="connsiteY244" fmla="*/ 3212171 h 6858000"/>
              <a:gd name="connsiteX245" fmla="*/ 993319 w 7467600"/>
              <a:gd name="connsiteY245" fmla="*/ 3247648 h 6858000"/>
              <a:gd name="connsiteX246" fmla="*/ 853081 w 7467600"/>
              <a:gd name="connsiteY246" fmla="*/ 3312410 h 6858000"/>
              <a:gd name="connsiteX247" fmla="*/ 805957 w 7467600"/>
              <a:gd name="connsiteY247" fmla="*/ 3330443 h 6858000"/>
              <a:gd name="connsiteX248" fmla="*/ 1318687 w 7467600"/>
              <a:gd name="connsiteY248" fmla="*/ 3113840 h 6858000"/>
              <a:gd name="connsiteX249" fmla="*/ 5453702 w 7467600"/>
              <a:gd name="connsiteY249" fmla="*/ 3090882 h 6858000"/>
              <a:gd name="connsiteX250" fmla="*/ 5480135 w 7467600"/>
              <a:gd name="connsiteY250" fmla="*/ 3565802 h 6858000"/>
              <a:gd name="connsiteX251" fmla="*/ 5499023 w 7467600"/>
              <a:gd name="connsiteY251" fmla="*/ 4166310 h 6858000"/>
              <a:gd name="connsiteX252" fmla="*/ 5547022 w 7467600"/>
              <a:gd name="connsiteY252" fmla="*/ 3607838 h 6858000"/>
              <a:gd name="connsiteX253" fmla="*/ 5515964 w 7467600"/>
              <a:gd name="connsiteY253" fmla="*/ 3378541 h 6858000"/>
              <a:gd name="connsiteX254" fmla="*/ 5453702 w 7467600"/>
              <a:gd name="connsiteY254" fmla="*/ 3090882 h 6858000"/>
              <a:gd name="connsiteX255" fmla="*/ 1238695 w 7467600"/>
              <a:gd name="connsiteY255" fmla="*/ 3076820 h 6858000"/>
              <a:gd name="connsiteX256" fmla="*/ 716371 w 7467600"/>
              <a:gd name="connsiteY256" fmla="*/ 3293249 h 6858000"/>
              <a:gd name="connsiteX257" fmla="*/ 579522 w 7467600"/>
              <a:gd name="connsiteY257" fmla="*/ 3371759 h 6858000"/>
              <a:gd name="connsiteX258" fmla="*/ 600288 w 7467600"/>
              <a:gd name="connsiteY258" fmla="*/ 3365555 h 6858000"/>
              <a:gd name="connsiteX259" fmla="*/ 840692 w 7467600"/>
              <a:gd name="connsiteY259" fmla="*/ 3284921 h 6858000"/>
              <a:gd name="connsiteX260" fmla="*/ 979248 w 7467600"/>
              <a:gd name="connsiteY260" fmla="*/ 3221003 h 6858000"/>
              <a:gd name="connsiteX261" fmla="*/ 1053282 w 7467600"/>
              <a:gd name="connsiteY261" fmla="*/ 3185247 h 6858000"/>
              <a:gd name="connsiteX262" fmla="*/ 1320603 w 7467600"/>
              <a:gd name="connsiteY262" fmla="*/ 3081281 h 6858000"/>
              <a:gd name="connsiteX263" fmla="*/ 1238695 w 7467600"/>
              <a:gd name="connsiteY263" fmla="*/ 3076820 h 6858000"/>
              <a:gd name="connsiteX264" fmla="*/ 5425627 w 7467600"/>
              <a:gd name="connsiteY264" fmla="*/ 2954192 h 6858000"/>
              <a:gd name="connsiteX265" fmla="*/ 5470770 w 7467600"/>
              <a:gd name="connsiteY265" fmla="*/ 3005435 h 6858000"/>
              <a:gd name="connsiteX266" fmla="*/ 5519779 w 7467600"/>
              <a:gd name="connsiteY266" fmla="*/ 4359223 h 6858000"/>
              <a:gd name="connsiteX267" fmla="*/ 5520293 w 7467600"/>
              <a:gd name="connsiteY267" fmla="*/ 4360602 h 6858000"/>
              <a:gd name="connsiteX268" fmla="*/ 5767221 w 7467600"/>
              <a:gd name="connsiteY268" fmla="*/ 4665564 h 6858000"/>
              <a:gd name="connsiteX269" fmla="*/ 6937169 w 7467600"/>
              <a:gd name="connsiteY269" fmla="*/ 4815941 h 6858000"/>
              <a:gd name="connsiteX270" fmla="*/ 6953922 w 7467600"/>
              <a:gd name="connsiteY270" fmla="*/ 4890068 h 6858000"/>
              <a:gd name="connsiteX271" fmla="*/ 6071359 w 7467600"/>
              <a:gd name="connsiteY271" fmla="*/ 4770770 h 6858000"/>
              <a:gd name="connsiteX272" fmla="*/ 6038839 w 7467600"/>
              <a:gd name="connsiteY272" fmla="*/ 4764474 h 6858000"/>
              <a:gd name="connsiteX273" fmla="*/ 6038706 w 7467600"/>
              <a:gd name="connsiteY273" fmla="*/ 4763847 h 6858000"/>
              <a:gd name="connsiteX274" fmla="*/ 6037784 w 7467600"/>
              <a:gd name="connsiteY274" fmla="*/ 4764270 h 6858000"/>
              <a:gd name="connsiteX275" fmla="*/ 6038839 w 7467600"/>
              <a:gd name="connsiteY275" fmla="*/ 4764474 h 6858000"/>
              <a:gd name="connsiteX276" fmla="*/ 6040338 w 7467600"/>
              <a:gd name="connsiteY276" fmla="*/ 4771418 h 6858000"/>
              <a:gd name="connsiteX277" fmla="*/ 6024488 w 7467600"/>
              <a:gd name="connsiteY277" fmla="*/ 4809903 h 6858000"/>
              <a:gd name="connsiteX278" fmla="*/ 5599771 w 7467600"/>
              <a:gd name="connsiteY278" fmla="*/ 5509652 h 6858000"/>
              <a:gd name="connsiteX279" fmla="*/ 5548843 w 7467600"/>
              <a:gd name="connsiteY279" fmla="*/ 5563845 h 6858000"/>
              <a:gd name="connsiteX280" fmla="*/ 5940952 w 7467600"/>
              <a:gd name="connsiteY280" fmla="*/ 6250028 h 6858000"/>
              <a:gd name="connsiteX281" fmla="*/ 6043441 w 7467600"/>
              <a:gd name="connsiteY281" fmla="*/ 6665847 h 6858000"/>
              <a:gd name="connsiteX282" fmla="*/ 6093432 w 7467600"/>
              <a:gd name="connsiteY282" fmla="*/ 6858000 h 6858000"/>
              <a:gd name="connsiteX283" fmla="*/ 6034344 w 7467600"/>
              <a:gd name="connsiteY283" fmla="*/ 6858000 h 6858000"/>
              <a:gd name="connsiteX284" fmla="*/ 6026679 w 7467600"/>
              <a:gd name="connsiteY284" fmla="*/ 6836959 h 6858000"/>
              <a:gd name="connsiteX285" fmla="*/ 5800441 w 7467600"/>
              <a:gd name="connsiteY285" fmla="*/ 6335286 h 6858000"/>
              <a:gd name="connsiteX286" fmla="*/ 5526562 w 7467600"/>
              <a:gd name="connsiteY286" fmla="*/ 5705388 h 6858000"/>
              <a:gd name="connsiteX287" fmla="*/ 5519640 w 7467600"/>
              <a:gd name="connsiteY287" fmla="*/ 5683774 h 6858000"/>
              <a:gd name="connsiteX288" fmla="*/ 5844559 w 7467600"/>
              <a:gd name="connsiteY288" fmla="*/ 6553349 h 6858000"/>
              <a:gd name="connsiteX289" fmla="*/ 5975994 w 7467600"/>
              <a:gd name="connsiteY289" fmla="*/ 6858000 h 6858000"/>
              <a:gd name="connsiteX290" fmla="*/ 5898547 w 7467600"/>
              <a:gd name="connsiteY290" fmla="*/ 6858000 h 6858000"/>
              <a:gd name="connsiteX291" fmla="*/ 5682041 w 7467600"/>
              <a:gd name="connsiteY291" fmla="*/ 6355860 h 6858000"/>
              <a:gd name="connsiteX292" fmla="*/ 5461758 w 7467600"/>
              <a:gd name="connsiteY292" fmla="*/ 5820220 h 6858000"/>
              <a:gd name="connsiteX293" fmla="*/ 5237282 w 7467600"/>
              <a:gd name="connsiteY293" fmla="*/ 6579086 h 6858000"/>
              <a:gd name="connsiteX294" fmla="*/ 5115009 w 7467600"/>
              <a:gd name="connsiteY294" fmla="*/ 6858000 h 6858000"/>
              <a:gd name="connsiteX295" fmla="*/ 5028074 w 7467600"/>
              <a:gd name="connsiteY295" fmla="*/ 6858000 h 6858000"/>
              <a:gd name="connsiteX296" fmla="*/ 5079508 w 7467600"/>
              <a:gd name="connsiteY296" fmla="*/ 6749074 h 6858000"/>
              <a:gd name="connsiteX297" fmla="*/ 5371846 w 7467600"/>
              <a:gd name="connsiteY297" fmla="*/ 5924413 h 6858000"/>
              <a:gd name="connsiteX298" fmla="*/ 5270512 w 7467600"/>
              <a:gd name="connsiteY298" fmla="*/ 6138975 h 6858000"/>
              <a:gd name="connsiteX299" fmla="*/ 5062409 w 7467600"/>
              <a:gd name="connsiteY299" fmla="*/ 6653544 h 6858000"/>
              <a:gd name="connsiteX300" fmla="*/ 5036628 w 7467600"/>
              <a:gd name="connsiteY300" fmla="*/ 6754247 h 6858000"/>
              <a:gd name="connsiteX301" fmla="*/ 5009112 w 7467600"/>
              <a:gd name="connsiteY301" fmla="*/ 6858000 h 6858000"/>
              <a:gd name="connsiteX302" fmla="*/ 4976679 w 7467600"/>
              <a:gd name="connsiteY302" fmla="*/ 6858000 h 6858000"/>
              <a:gd name="connsiteX303" fmla="*/ 5006537 w 7467600"/>
              <a:gd name="connsiteY303" fmla="*/ 6747068 h 6858000"/>
              <a:gd name="connsiteX304" fmla="*/ 5032723 w 7467600"/>
              <a:gd name="connsiteY304" fmla="*/ 6644957 h 6858000"/>
              <a:gd name="connsiteX305" fmla="*/ 5242949 w 7467600"/>
              <a:gd name="connsiteY305" fmla="*/ 6125175 h 6858000"/>
              <a:gd name="connsiteX306" fmla="*/ 5286321 w 7467600"/>
              <a:gd name="connsiteY306" fmla="*/ 6033555 h 6858000"/>
              <a:gd name="connsiteX307" fmla="*/ 5008210 w 7467600"/>
              <a:gd name="connsiteY307" fmla="*/ 6649194 h 6858000"/>
              <a:gd name="connsiteX308" fmla="*/ 4986321 w 7467600"/>
              <a:gd name="connsiteY308" fmla="*/ 6765687 h 6858000"/>
              <a:gd name="connsiteX309" fmla="*/ 4973474 w 7467600"/>
              <a:gd name="connsiteY309" fmla="*/ 6858000 h 6858000"/>
              <a:gd name="connsiteX310" fmla="*/ 4907178 w 7467600"/>
              <a:gd name="connsiteY310" fmla="*/ 6858000 h 6858000"/>
              <a:gd name="connsiteX311" fmla="*/ 4910810 w 7467600"/>
              <a:gd name="connsiteY311" fmla="*/ 6829660 h 6858000"/>
              <a:gd name="connsiteX312" fmla="*/ 4987461 w 7467600"/>
              <a:gd name="connsiteY312" fmla="*/ 6432994 h 6858000"/>
              <a:gd name="connsiteX313" fmla="*/ 5179262 w 7467600"/>
              <a:gd name="connsiteY313" fmla="*/ 6035044 h 6858000"/>
              <a:gd name="connsiteX314" fmla="*/ 4689678 w 7467600"/>
              <a:gd name="connsiteY314" fmla="*/ 6440241 h 6858000"/>
              <a:gd name="connsiteX315" fmla="*/ 4477543 w 7467600"/>
              <a:gd name="connsiteY315" fmla="*/ 6674836 h 6858000"/>
              <a:gd name="connsiteX316" fmla="*/ 4329957 w 7467600"/>
              <a:gd name="connsiteY316" fmla="*/ 6858000 h 6858000"/>
              <a:gd name="connsiteX317" fmla="*/ 4218595 w 7467600"/>
              <a:gd name="connsiteY317" fmla="*/ 6858000 h 6858000"/>
              <a:gd name="connsiteX318" fmla="*/ 4368888 w 7467600"/>
              <a:gd name="connsiteY318" fmla="*/ 6668412 h 6858000"/>
              <a:gd name="connsiteX319" fmla="*/ 4563091 w 7467600"/>
              <a:gd name="connsiteY319" fmla="*/ 6442508 h 6858000"/>
              <a:gd name="connsiteX320" fmla="*/ 5387324 w 7467600"/>
              <a:gd name="connsiteY320" fmla="*/ 5705830 h 6858000"/>
              <a:gd name="connsiteX321" fmla="*/ 5073620 w 7467600"/>
              <a:gd name="connsiteY321" fmla="*/ 5955437 h 6858000"/>
              <a:gd name="connsiteX322" fmla="*/ 4689789 w 7467600"/>
              <a:gd name="connsiteY322" fmla="*/ 6268382 h 6858000"/>
              <a:gd name="connsiteX323" fmla="*/ 4418722 w 7467600"/>
              <a:gd name="connsiteY323" fmla="*/ 6570886 h 6858000"/>
              <a:gd name="connsiteX324" fmla="*/ 4214944 w 7467600"/>
              <a:gd name="connsiteY324" fmla="*/ 6858000 h 6858000"/>
              <a:gd name="connsiteX325" fmla="*/ 4177898 w 7467600"/>
              <a:gd name="connsiteY325" fmla="*/ 6858000 h 6858000"/>
              <a:gd name="connsiteX326" fmla="*/ 4391597 w 7467600"/>
              <a:gd name="connsiteY326" fmla="*/ 6556370 h 6858000"/>
              <a:gd name="connsiteX327" fmla="*/ 4668889 w 7467600"/>
              <a:gd name="connsiteY327" fmla="*/ 6246399 h 6858000"/>
              <a:gd name="connsiteX328" fmla="*/ 5055427 w 7467600"/>
              <a:gd name="connsiteY328" fmla="*/ 5931476 h 6858000"/>
              <a:gd name="connsiteX329" fmla="*/ 5371814 w 7467600"/>
              <a:gd name="connsiteY329" fmla="*/ 5678975 h 6858000"/>
              <a:gd name="connsiteX330" fmla="*/ 4987918 w 7467600"/>
              <a:gd name="connsiteY330" fmla="*/ 5838701 h 6858000"/>
              <a:gd name="connsiteX331" fmla="*/ 4317146 w 7467600"/>
              <a:gd name="connsiteY331" fmla="*/ 6587716 h 6858000"/>
              <a:gd name="connsiteX332" fmla="*/ 4171627 w 7467600"/>
              <a:gd name="connsiteY332" fmla="*/ 6858000 h 6858000"/>
              <a:gd name="connsiteX333" fmla="*/ 4081585 w 7467600"/>
              <a:gd name="connsiteY333" fmla="*/ 6858000 h 6858000"/>
              <a:gd name="connsiteX334" fmla="*/ 4238603 w 7467600"/>
              <a:gd name="connsiteY334" fmla="*/ 6559341 h 6858000"/>
              <a:gd name="connsiteX335" fmla="*/ 4778333 w 7467600"/>
              <a:gd name="connsiteY335" fmla="*/ 5873626 h 6858000"/>
              <a:gd name="connsiteX336" fmla="*/ 5414185 w 7467600"/>
              <a:gd name="connsiteY336" fmla="*/ 5573882 h 6858000"/>
              <a:gd name="connsiteX337" fmla="*/ 5959648 w 7467600"/>
              <a:gd name="connsiteY337" fmla="*/ 4760797 h 6858000"/>
              <a:gd name="connsiteX338" fmla="*/ 5355019 w 7467600"/>
              <a:gd name="connsiteY338" fmla="*/ 4734672 h 6858000"/>
              <a:gd name="connsiteX339" fmla="*/ 5083565 w 7467600"/>
              <a:gd name="connsiteY339" fmla="*/ 5179121 h 6858000"/>
              <a:gd name="connsiteX340" fmla="*/ 4713577 w 7467600"/>
              <a:gd name="connsiteY340" fmla="*/ 5616803 h 6858000"/>
              <a:gd name="connsiteX341" fmla="*/ 3989559 w 7467600"/>
              <a:gd name="connsiteY341" fmla="*/ 6145945 h 6858000"/>
              <a:gd name="connsiteX342" fmla="*/ 3939824 w 7467600"/>
              <a:gd name="connsiteY342" fmla="*/ 6066900 h 6858000"/>
              <a:gd name="connsiteX343" fmla="*/ 4584537 w 7467600"/>
              <a:gd name="connsiteY343" fmla="*/ 5324826 h 6858000"/>
              <a:gd name="connsiteX344" fmla="*/ 5037105 w 7467600"/>
              <a:gd name="connsiteY344" fmla="*/ 5088765 h 6858000"/>
              <a:gd name="connsiteX345" fmla="*/ 5039930 w 7467600"/>
              <a:gd name="connsiteY345" fmla="*/ 5089585 h 6858000"/>
              <a:gd name="connsiteX346" fmla="*/ 5263764 w 7467600"/>
              <a:gd name="connsiteY346" fmla="*/ 4735525 h 6858000"/>
              <a:gd name="connsiteX347" fmla="*/ 4086300 w 7467600"/>
              <a:gd name="connsiteY347" fmla="*/ 4884599 h 6858000"/>
              <a:gd name="connsiteX348" fmla="*/ 4085485 w 7467600"/>
              <a:gd name="connsiteY348" fmla="*/ 4899070 h 6858000"/>
              <a:gd name="connsiteX349" fmla="*/ 3871915 w 7467600"/>
              <a:gd name="connsiteY349" fmla="*/ 5253645 h 6858000"/>
              <a:gd name="connsiteX350" fmla="*/ 3799374 w 7467600"/>
              <a:gd name="connsiteY350" fmla="*/ 5466127 h 6858000"/>
              <a:gd name="connsiteX351" fmla="*/ 3498850 w 7467600"/>
              <a:gd name="connsiteY351" fmla="*/ 6661888 h 6858000"/>
              <a:gd name="connsiteX352" fmla="*/ 3399216 w 7467600"/>
              <a:gd name="connsiteY352" fmla="*/ 6858000 h 6858000"/>
              <a:gd name="connsiteX353" fmla="*/ 3303688 w 7467600"/>
              <a:gd name="connsiteY353" fmla="*/ 6858000 h 6858000"/>
              <a:gd name="connsiteX354" fmla="*/ 3391774 w 7467600"/>
              <a:gd name="connsiteY354" fmla="*/ 6697181 h 6858000"/>
              <a:gd name="connsiteX355" fmla="*/ 3735540 w 7467600"/>
              <a:gd name="connsiteY355" fmla="*/ 5546923 h 6858000"/>
              <a:gd name="connsiteX356" fmla="*/ 3729438 w 7467600"/>
              <a:gd name="connsiteY356" fmla="*/ 5569058 h 6858000"/>
              <a:gd name="connsiteX357" fmla="*/ 3707782 w 7467600"/>
              <a:gd name="connsiteY357" fmla="*/ 5644908 h 6858000"/>
              <a:gd name="connsiteX358" fmla="*/ 3583827 w 7467600"/>
              <a:gd name="connsiteY358" fmla="*/ 6039215 h 6858000"/>
              <a:gd name="connsiteX359" fmla="*/ 3547861 w 7467600"/>
              <a:gd name="connsiteY359" fmla="*/ 6129609 h 6858000"/>
              <a:gd name="connsiteX360" fmla="*/ 3490905 w 7467600"/>
              <a:gd name="connsiteY360" fmla="*/ 6277660 h 6858000"/>
              <a:gd name="connsiteX361" fmla="*/ 3455859 w 7467600"/>
              <a:gd name="connsiteY361" fmla="*/ 6391301 h 6858000"/>
              <a:gd name="connsiteX362" fmla="*/ 3429112 w 7467600"/>
              <a:gd name="connsiteY362" fmla="*/ 6479469 h 6858000"/>
              <a:gd name="connsiteX363" fmla="*/ 3304862 w 7467600"/>
              <a:gd name="connsiteY363" fmla="*/ 6796476 h 6858000"/>
              <a:gd name="connsiteX364" fmla="*/ 3276071 w 7467600"/>
              <a:gd name="connsiteY364" fmla="*/ 6858000 h 6858000"/>
              <a:gd name="connsiteX365" fmla="*/ 3240805 w 7467600"/>
              <a:gd name="connsiteY365" fmla="*/ 6858000 h 6858000"/>
              <a:gd name="connsiteX366" fmla="*/ 3275917 w 7467600"/>
              <a:gd name="connsiteY366" fmla="*/ 6783192 h 6858000"/>
              <a:gd name="connsiteX367" fmla="*/ 3399358 w 7467600"/>
              <a:gd name="connsiteY367" fmla="*/ 6469011 h 6858000"/>
              <a:gd name="connsiteX368" fmla="*/ 3425650 w 7467600"/>
              <a:gd name="connsiteY368" fmla="*/ 6381333 h 6858000"/>
              <a:gd name="connsiteX369" fmla="*/ 3460661 w 7467600"/>
              <a:gd name="connsiteY369" fmla="*/ 6266763 h 6858000"/>
              <a:gd name="connsiteX370" fmla="*/ 3518021 w 7467600"/>
              <a:gd name="connsiteY370" fmla="*/ 6117298 h 6858000"/>
              <a:gd name="connsiteX371" fmla="*/ 3554035 w 7467600"/>
              <a:gd name="connsiteY371" fmla="*/ 6027832 h 6858000"/>
              <a:gd name="connsiteX372" fmla="*/ 3677174 w 7467600"/>
              <a:gd name="connsiteY372" fmla="*/ 5636351 h 6858000"/>
              <a:gd name="connsiteX373" fmla="*/ 3698819 w 7467600"/>
              <a:gd name="connsiteY373" fmla="*/ 5560503 h 6858000"/>
              <a:gd name="connsiteX374" fmla="*/ 3702094 w 7467600"/>
              <a:gd name="connsiteY374" fmla="*/ 5549194 h 6858000"/>
              <a:gd name="connsiteX375" fmla="*/ 3398355 w 7467600"/>
              <a:gd name="connsiteY375" fmla="*/ 6094603 h 6858000"/>
              <a:gd name="connsiteX376" fmla="*/ 3193941 w 7467600"/>
              <a:gd name="connsiteY376" fmla="*/ 6798775 h 6858000"/>
              <a:gd name="connsiteX377" fmla="*/ 3184140 w 7467600"/>
              <a:gd name="connsiteY377" fmla="*/ 6858000 h 6858000"/>
              <a:gd name="connsiteX378" fmla="*/ 3099978 w 7467600"/>
              <a:gd name="connsiteY378" fmla="*/ 6858000 h 6858000"/>
              <a:gd name="connsiteX379" fmla="*/ 3101556 w 7467600"/>
              <a:gd name="connsiteY379" fmla="*/ 6843337 h 6858000"/>
              <a:gd name="connsiteX380" fmla="*/ 3370162 w 7467600"/>
              <a:gd name="connsiteY380" fmla="*/ 5785550 h 6858000"/>
              <a:gd name="connsiteX381" fmla="*/ 3746477 w 7467600"/>
              <a:gd name="connsiteY381" fmla="*/ 5377889 h 6858000"/>
              <a:gd name="connsiteX382" fmla="*/ 3863399 w 7467600"/>
              <a:gd name="connsiteY382" fmla="*/ 5087257 h 6858000"/>
              <a:gd name="connsiteX383" fmla="*/ 3968712 w 7467600"/>
              <a:gd name="connsiteY383" fmla="*/ 4913989 h 6858000"/>
              <a:gd name="connsiteX384" fmla="*/ 2792390 w 7467600"/>
              <a:gd name="connsiteY384" fmla="*/ 5382974 h 6858000"/>
              <a:gd name="connsiteX385" fmla="*/ 2714982 w 7467600"/>
              <a:gd name="connsiteY385" fmla="*/ 5427051 h 6858000"/>
              <a:gd name="connsiteX386" fmla="*/ 2813361 w 7467600"/>
              <a:gd name="connsiteY386" fmla="*/ 6023912 h 6858000"/>
              <a:gd name="connsiteX387" fmla="*/ 2688430 w 7467600"/>
              <a:gd name="connsiteY387" fmla="*/ 6801564 h 6858000"/>
              <a:gd name="connsiteX388" fmla="*/ 2629626 w 7467600"/>
              <a:gd name="connsiteY388" fmla="*/ 6763394 h 6858000"/>
              <a:gd name="connsiteX389" fmla="*/ 2565328 w 7467600"/>
              <a:gd name="connsiteY389" fmla="*/ 5516399 h 6858000"/>
              <a:gd name="connsiteX390" fmla="*/ 1922999 w 7467600"/>
              <a:gd name="connsiteY390" fmla="*/ 5980343 h 6858000"/>
              <a:gd name="connsiteX391" fmla="*/ 1950261 w 7467600"/>
              <a:gd name="connsiteY391" fmla="*/ 6405858 h 6858000"/>
              <a:gd name="connsiteX392" fmla="*/ 2365554 w 7467600"/>
              <a:gd name="connsiteY392" fmla="*/ 6759107 h 6858000"/>
              <a:gd name="connsiteX393" fmla="*/ 2424142 w 7467600"/>
              <a:gd name="connsiteY393" fmla="*/ 6858000 h 6858000"/>
              <a:gd name="connsiteX394" fmla="*/ 2395994 w 7467600"/>
              <a:gd name="connsiteY394" fmla="*/ 6858000 h 6858000"/>
              <a:gd name="connsiteX395" fmla="*/ 2392863 w 7467600"/>
              <a:gd name="connsiteY395" fmla="*/ 6852964 h 6858000"/>
              <a:gd name="connsiteX396" fmla="*/ 2017589 w 7467600"/>
              <a:gd name="connsiteY396" fmla="*/ 6493982 h 6858000"/>
              <a:gd name="connsiteX397" fmla="*/ 2147336 w 7467600"/>
              <a:gd name="connsiteY397" fmla="*/ 6594052 h 6858000"/>
              <a:gd name="connsiteX398" fmla="*/ 2207047 w 7467600"/>
              <a:gd name="connsiteY398" fmla="*/ 6654540 h 6858000"/>
              <a:gd name="connsiteX399" fmla="*/ 2299106 w 7467600"/>
              <a:gd name="connsiteY399" fmla="*/ 6778931 h 6858000"/>
              <a:gd name="connsiteX400" fmla="*/ 2314430 w 7467600"/>
              <a:gd name="connsiteY400" fmla="*/ 6801144 h 6858000"/>
              <a:gd name="connsiteX401" fmla="*/ 2352406 w 7467600"/>
              <a:gd name="connsiteY401" fmla="*/ 6858000 h 6858000"/>
              <a:gd name="connsiteX402" fmla="*/ 2314492 w 7467600"/>
              <a:gd name="connsiteY402" fmla="*/ 6858000 h 6858000"/>
              <a:gd name="connsiteX403" fmla="*/ 2288095 w 7467600"/>
              <a:gd name="connsiteY403" fmla="*/ 6818030 h 6858000"/>
              <a:gd name="connsiteX404" fmla="*/ 2272768 w 7467600"/>
              <a:gd name="connsiteY404" fmla="*/ 6795822 h 6858000"/>
              <a:gd name="connsiteX405" fmla="*/ 2182715 w 7467600"/>
              <a:gd name="connsiteY405" fmla="*/ 6675071 h 6858000"/>
              <a:gd name="connsiteX406" fmla="*/ 2032061 w 7467600"/>
              <a:gd name="connsiteY406" fmla="*/ 6541380 h 6858000"/>
              <a:gd name="connsiteX407" fmla="*/ 2257220 w 7467600"/>
              <a:gd name="connsiteY407" fmla="*/ 6826257 h 6858000"/>
              <a:gd name="connsiteX408" fmla="*/ 2281324 w 7467600"/>
              <a:gd name="connsiteY408" fmla="*/ 6858000 h 6858000"/>
              <a:gd name="connsiteX409" fmla="*/ 2242860 w 7467600"/>
              <a:gd name="connsiteY409" fmla="*/ 6858000 h 6858000"/>
              <a:gd name="connsiteX410" fmla="*/ 2232818 w 7467600"/>
              <a:gd name="connsiteY410" fmla="*/ 6844926 h 6858000"/>
              <a:gd name="connsiteX411" fmla="*/ 1990172 w 7467600"/>
              <a:gd name="connsiteY411" fmla="*/ 6542121 h 6858000"/>
              <a:gd name="connsiteX412" fmla="*/ 2124090 w 7467600"/>
              <a:gd name="connsiteY412" fmla="*/ 6761017 h 6858000"/>
              <a:gd name="connsiteX413" fmla="*/ 2200380 w 7467600"/>
              <a:gd name="connsiteY413" fmla="*/ 6858000 h 6858000"/>
              <a:gd name="connsiteX414" fmla="*/ 2147507 w 7467600"/>
              <a:gd name="connsiteY414" fmla="*/ 6858000 h 6858000"/>
              <a:gd name="connsiteX415" fmla="*/ 2070668 w 7467600"/>
              <a:gd name="connsiteY415" fmla="*/ 6761520 h 6858000"/>
              <a:gd name="connsiteX416" fmla="*/ 1975142 w 7467600"/>
              <a:gd name="connsiteY416" fmla="*/ 6585570 h 6858000"/>
              <a:gd name="connsiteX417" fmla="*/ 2050035 w 7467600"/>
              <a:gd name="connsiteY417" fmla="*/ 6813345 h 6858000"/>
              <a:gd name="connsiteX418" fmla="*/ 2063025 w 7467600"/>
              <a:gd name="connsiteY418" fmla="*/ 6858000 h 6858000"/>
              <a:gd name="connsiteX419" fmla="*/ 2021675 w 7467600"/>
              <a:gd name="connsiteY419" fmla="*/ 6858000 h 6858000"/>
              <a:gd name="connsiteX420" fmla="*/ 2019308 w 7467600"/>
              <a:gd name="connsiteY420" fmla="*/ 6847118 h 6858000"/>
              <a:gd name="connsiteX421" fmla="*/ 1938835 w 7467600"/>
              <a:gd name="connsiteY421" fmla="*/ 6551160 h 6858000"/>
              <a:gd name="connsiteX422" fmla="*/ 1953230 w 7467600"/>
              <a:gd name="connsiteY422" fmla="*/ 6759699 h 6858000"/>
              <a:gd name="connsiteX423" fmla="*/ 1956763 w 7467600"/>
              <a:gd name="connsiteY423" fmla="*/ 6778191 h 6858000"/>
              <a:gd name="connsiteX424" fmla="*/ 1967925 w 7467600"/>
              <a:gd name="connsiteY424" fmla="*/ 6858000 h 6858000"/>
              <a:gd name="connsiteX425" fmla="*/ 1936622 w 7467600"/>
              <a:gd name="connsiteY425" fmla="*/ 6858000 h 6858000"/>
              <a:gd name="connsiteX426" fmla="*/ 1926261 w 7467600"/>
              <a:gd name="connsiteY426" fmla="*/ 6784064 h 6858000"/>
              <a:gd name="connsiteX427" fmla="*/ 1922724 w 7467600"/>
              <a:gd name="connsiteY427" fmla="*/ 6765577 h 6858000"/>
              <a:gd name="connsiteX428" fmla="*/ 1904650 w 7467600"/>
              <a:gd name="connsiteY428" fmla="*/ 6639616 h 6858000"/>
              <a:gd name="connsiteX429" fmla="*/ 1885273 w 7467600"/>
              <a:gd name="connsiteY429" fmla="*/ 6858000 h 6858000"/>
              <a:gd name="connsiteX430" fmla="*/ 1854363 w 7467600"/>
              <a:gd name="connsiteY430" fmla="*/ 6858000 h 6858000"/>
              <a:gd name="connsiteX431" fmla="*/ 1880391 w 7467600"/>
              <a:gd name="connsiteY431" fmla="*/ 6603796 h 6858000"/>
              <a:gd name="connsiteX432" fmla="*/ 1818273 w 7467600"/>
              <a:gd name="connsiteY432" fmla="*/ 6715729 h 6858000"/>
              <a:gd name="connsiteX433" fmla="*/ 1794691 w 7467600"/>
              <a:gd name="connsiteY433" fmla="*/ 6843239 h 6858000"/>
              <a:gd name="connsiteX434" fmla="*/ 1794914 w 7467600"/>
              <a:gd name="connsiteY434" fmla="*/ 6858000 h 6858000"/>
              <a:gd name="connsiteX435" fmla="*/ 1746128 w 7467600"/>
              <a:gd name="connsiteY435" fmla="*/ 6858000 h 6858000"/>
              <a:gd name="connsiteX436" fmla="*/ 1753934 w 7467600"/>
              <a:gd name="connsiteY436" fmla="*/ 6724796 h 6858000"/>
              <a:gd name="connsiteX437" fmla="*/ 1792053 w 7467600"/>
              <a:gd name="connsiteY437" fmla="*/ 6572396 h 6858000"/>
              <a:gd name="connsiteX438" fmla="*/ 1862248 w 7467600"/>
              <a:gd name="connsiteY438" fmla="*/ 6266397 h 6858000"/>
              <a:gd name="connsiteX439" fmla="*/ 1862250 w 7467600"/>
              <a:gd name="connsiteY439" fmla="*/ 6033531 h 6858000"/>
              <a:gd name="connsiteX440" fmla="*/ 1211999 w 7467600"/>
              <a:gd name="connsiteY440" fmla="*/ 6683610 h 6858000"/>
              <a:gd name="connsiteX441" fmla="*/ 1213266 w 7467600"/>
              <a:gd name="connsiteY441" fmla="*/ 6691947 h 6858000"/>
              <a:gd name="connsiteX442" fmla="*/ 1203370 w 7467600"/>
              <a:gd name="connsiteY442" fmla="*/ 6850676 h 6858000"/>
              <a:gd name="connsiteX443" fmla="*/ 1203671 w 7467600"/>
              <a:gd name="connsiteY443" fmla="*/ 6858000 h 6858000"/>
              <a:gd name="connsiteX444" fmla="*/ 1143180 w 7467600"/>
              <a:gd name="connsiteY444" fmla="*/ 6858000 h 6858000"/>
              <a:gd name="connsiteX445" fmla="*/ 1142176 w 7467600"/>
              <a:gd name="connsiteY445" fmla="*/ 6766045 h 6858000"/>
              <a:gd name="connsiteX446" fmla="*/ 1067484 w 7467600"/>
              <a:gd name="connsiteY446" fmla="*/ 6858000 h 6858000"/>
              <a:gd name="connsiteX447" fmla="*/ 953928 w 7467600"/>
              <a:gd name="connsiteY447" fmla="*/ 6858000 h 6858000"/>
              <a:gd name="connsiteX448" fmla="*/ 959715 w 7467600"/>
              <a:gd name="connsiteY448" fmla="*/ 6850185 h 6858000"/>
              <a:gd name="connsiteX449" fmla="*/ 1483788 w 7467600"/>
              <a:gd name="connsiteY449" fmla="*/ 6259174 h 6858000"/>
              <a:gd name="connsiteX450" fmla="*/ 1100671 w 7467600"/>
              <a:gd name="connsiteY450" fmla="*/ 6252137 h 6858000"/>
              <a:gd name="connsiteX451" fmla="*/ 1090144 w 7467600"/>
              <a:gd name="connsiteY451" fmla="*/ 6256748 h 6858000"/>
              <a:gd name="connsiteX452" fmla="*/ 1095872 w 7467600"/>
              <a:gd name="connsiteY452" fmla="*/ 6271892 h 6858000"/>
              <a:gd name="connsiteX453" fmla="*/ 262785 w 7467600"/>
              <a:gd name="connsiteY453" fmla="*/ 6845450 h 6858000"/>
              <a:gd name="connsiteX454" fmla="*/ 209968 w 7467600"/>
              <a:gd name="connsiteY454" fmla="*/ 6770713 h 6858000"/>
              <a:gd name="connsiteX455" fmla="*/ 873460 w 7467600"/>
              <a:gd name="connsiteY455" fmla="*/ 6253768 h 6858000"/>
              <a:gd name="connsiteX456" fmla="*/ 192686 w 7467600"/>
              <a:gd name="connsiteY456" fmla="*/ 5849257 h 6858000"/>
              <a:gd name="connsiteX457" fmla="*/ 4696 w 7467600"/>
              <a:gd name="connsiteY457" fmla="*/ 5697668 h 6858000"/>
              <a:gd name="connsiteX458" fmla="*/ 0 w 7467600"/>
              <a:gd name="connsiteY458" fmla="*/ 5689984 h 6858000"/>
              <a:gd name="connsiteX459" fmla="*/ 0 w 7467600"/>
              <a:gd name="connsiteY459" fmla="*/ 5513472 h 6858000"/>
              <a:gd name="connsiteX460" fmla="*/ 174101 w 7467600"/>
              <a:gd name="connsiteY460" fmla="*/ 5620277 h 6858000"/>
              <a:gd name="connsiteX461" fmla="*/ 891800 w 7467600"/>
              <a:gd name="connsiteY461" fmla="*/ 6036935 h 6858000"/>
              <a:gd name="connsiteX462" fmla="*/ 1072219 w 7467600"/>
              <a:gd name="connsiteY462" fmla="*/ 6169443 h 6858000"/>
              <a:gd name="connsiteX463" fmla="*/ 1074117 w 7467600"/>
              <a:gd name="connsiteY463" fmla="*/ 6170301 h 6858000"/>
              <a:gd name="connsiteX464" fmla="*/ 1083114 w 7467600"/>
              <a:gd name="connsiteY464" fmla="*/ 6174131 h 6858000"/>
              <a:gd name="connsiteX465" fmla="*/ 1543010 w 7467600"/>
              <a:gd name="connsiteY465" fmla="*/ 6191140 h 6858000"/>
              <a:gd name="connsiteX466" fmla="*/ 1551080 w 7467600"/>
              <a:gd name="connsiteY466" fmla="*/ 6195006 h 6858000"/>
              <a:gd name="connsiteX467" fmla="*/ 2345443 w 7467600"/>
              <a:gd name="connsiteY467" fmla="*/ 5549882 h 6858000"/>
              <a:gd name="connsiteX468" fmla="*/ 1721499 w 7467600"/>
              <a:gd name="connsiteY468" fmla="*/ 5599969 h 6858000"/>
              <a:gd name="connsiteX469" fmla="*/ 767716 w 7467600"/>
              <a:gd name="connsiteY469" fmla="*/ 5472768 h 6858000"/>
              <a:gd name="connsiteX470" fmla="*/ 722147 w 7467600"/>
              <a:gd name="connsiteY470" fmla="*/ 5393091 h 6858000"/>
              <a:gd name="connsiteX471" fmla="*/ 1485552 w 7467600"/>
              <a:gd name="connsiteY471" fmla="*/ 5313202 h 6858000"/>
              <a:gd name="connsiteX472" fmla="*/ 2143004 w 7467600"/>
              <a:gd name="connsiteY472" fmla="*/ 5402420 h 6858000"/>
              <a:gd name="connsiteX473" fmla="*/ 1933391 w 7467600"/>
              <a:gd name="connsiteY473" fmla="*/ 5156971 h 6858000"/>
              <a:gd name="connsiteX474" fmla="*/ 1827118 w 7467600"/>
              <a:gd name="connsiteY474" fmla="*/ 4968410 h 6858000"/>
              <a:gd name="connsiteX475" fmla="*/ 1837349 w 7467600"/>
              <a:gd name="connsiteY475" fmla="*/ 4956357 h 6858000"/>
              <a:gd name="connsiteX476" fmla="*/ 2162835 w 7467600"/>
              <a:gd name="connsiteY476" fmla="*/ 5187853 h 6858000"/>
              <a:gd name="connsiteX477" fmla="*/ 2257167 w 7467600"/>
              <a:gd name="connsiteY477" fmla="*/ 5462123 h 6858000"/>
              <a:gd name="connsiteX478" fmla="*/ 2261598 w 7467600"/>
              <a:gd name="connsiteY478" fmla="*/ 5467998 h 6858000"/>
              <a:gd name="connsiteX479" fmla="*/ 2437177 w 7467600"/>
              <a:gd name="connsiteY479" fmla="*/ 5479608 h 6858000"/>
              <a:gd name="connsiteX480" fmla="*/ 2445247 w 7467600"/>
              <a:gd name="connsiteY480" fmla="*/ 5483476 h 6858000"/>
              <a:gd name="connsiteX481" fmla="*/ 2743626 w 7467600"/>
              <a:gd name="connsiteY481" fmla="*/ 5304819 h 6858000"/>
              <a:gd name="connsiteX482" fmla="*/ 3048102 w 7467600"/>
              <a:gd name="connsiteY482" fmla="*/ 5150595 h 6858000"/>
              <a:gd name="connsiteX483" fmla="*/ 1799414 w 7467600"/>
              <a:gd name="connsiteY483" fmla="*/ 4694732 h 6858000"/>
              <a:gd name="connsiteX484" fmla="*/ 1771735 w 7467600"/>
              <a:gd name="connsiteY484" fmla="*/ 4619929 h 6858000"/>
              <a:gd name="connsiteX485" fmla="*/ 3104273 w 7467600"/>
              <a:gd name="connsiteY485" fmla="*/ 5076159 h 6858000"/>
              <a:gd name="connsiteX486" fmla="*/ 3113245 w 7467600"/>
              <a:gd name="connsiteY486" fmla="*/ 5090705 h 6858000"/>
              <a:gd name="connsiteX487" fmla="*/ 3126294 w 7467600"/>
              <a:gd name="connsiteY487" fmla="*/ 5114400 h 6858000"/>
              <a:gd name="connsiteX488" fmla="*/ 3937433 w 7467600"/>
              <a:gd name="connsiteY488" fmla="*/ 4830473 h 6858000"/>
              <a:gd name="connsiteX489" fmla="*/ 3590475 w 7467600"/>
              <a:gd name="connsiteY489" fmla="*/ 4597974 h 6858000"/>
              <a:gd name="connsiteX490" fmla="*/ 3100264 w 7467600"/>
              <a:gd name="connsiteY490" fmla="*/ 4579845 h 6858000"/>
              <a:gd name="connsiteX491" fmla="*/ 2183576 w 7467600"/>
              <a:gd name="connsiteY491" fmla="*/ 4227150 h 6858000"/>
              <a:gd name="connsiteX492" fmla="*/ 2151029 w 7467600"/>
              <a:gd name="connsiteY492" fmla="*/ 4146947 h 6858000"/>
              <a:gd name="connsiteX493" fmla="*/ 3563434 w 7467600"/>
              <a:gd name="connsiteY493" fmla="*/ 4469115 h 6858000"/>
              <a:gd name="connsiteX494" fmla="*/ 3177952 w 7467600"/>
              <a:gd name="connsiteY494" fmla="*/ 3657386 h 6858000"/>
              <a:gd name="connsiteX495" fmla="*/ 3189263 w 7467600"/>
              <a:gd name="connsiteY495" fmla="*/ 3625726 h 6858000"/>
              <a:gd name="connsiteX496" fmla="*/ 3560912 w 7467600"/>
              <a:gd name="connsiteY496" fmla="*/ 4079863 h 6858000"/>
              <a:gd name="connsiteX497" fmla="*/ 3626636 w 7467600"/>
              <a:gd name="connsiteY497" fmla="*/ 4512230 h 6858000"/>
              <a:gd name="connsiteX498" fmla="*/ 3653088 w 7467600"/>
              <a:gd name="connsiteY498" fmla="*/ 4521417 h 6858000"/>
              <a:gd name="connsiteX499" fmla="*/ 3988128 w 7467600"/>
              <a:gd name="connsiteY499" fmla="*/ 4817267 h 6858000"/>
              <a:gd name="connsiteX500" fmla="*/ 4830582 w 7467600"/>
              <a:gd name="connsiteY500" fmla="*/ 4676000 h 6858000"/>
              <a:gd name="connsiteX501" fmla="*/ 4830100 w 7467600"/>
              <a:gd name="connsiteY501" fmla="*/ 4675554 h 6858000"/>
              <a:gd name="connsiteX502" fmla="*/ 4036318 w 7467600"/>
              <a:gd name="connsiteY502" fmla="*/ 4147013 h 6858000"/>
              <a:gd name="connsiteX503" fmla="*/ 3432098 w 7467600"/>
              <a:gd name="connsiteY503" fmla="*/ 3537312 h 6858000"/>
              <a:gd name="connsiteX504" fmla="*/ 3446761 w 7467600"/>
              <a:gd name="connsiteY504" fmla="*/ 3461278 h 6858000"/>
              <a:gd name="connsiteX505" fmla="*/ 4419733 w 7467600"/>
              <a:gd name="connsiteY505" fmla="*/ 3963555 h 6858000"/>
              <a:gd name="connsiteX506" fmla="*/ 4781371 w 7467600"/>
              <a:gd name="connsiteY506" fmla="*/ 4458604 h 6858000"/>
              <a:gd name="connsiteX507" fmla="*/ 4780440 w 7467600"/>
              <a:gd name="connsiteY507" fmla="*/ 4470290 h 6858000"/>
              <a:gd name="connsiteX508" fmla="*/ 4898954 w 7467600"/>
              <a:gd name="connsiteY508" fmla="*/ 4662092 h 6858000"/>
              <a:gd name="connsiteX509" fmla="*/ 4900699 w 7467600"/>
              <a:gd name="connsiteY509" fmla="*/ 4670867 h 6858000"/>
              <a:gd name="connsiteX510" fmla="*/ 5714511 w 7467600"/>
              <a:gd name="connsiteY510" fmla="*/ 4663483 h 6858000"/>
              <a:gd name="connsiteX511" fmla="*/ 5464793 w 7467600"/>
              <a:gd name="connsiteY511" fmla="*/ 4393556 h 6858000"/>
              <a:gd name="connsiteX512" fmla="*/ 5461897 w 7467600"/>
              <a:gd name="connsiteY512" fmla="*/ 4390879 h 6858000"/>
              <a:gd name="connsiteX513" fmla="*/ 4294126 w 7467600"/>
              <a:gd name="connsiteY513" fmla="*/ 3303048 h 6858000"/>
              <a:gd name="connsiteX514" fmla="*/ 4305321 w 7467600"/>
              <a:gd name="connsiteY514" fmla="*/ 3256953 h 6858000"/>
              <a:gd name="connsiteX515" fmla="*/ 4949299 w 7467600"/>
              <a:gd name="connsiteY515" fmla="*/ 3766336 h 6858000"/>
              <a:gd name="connsiteX516" fmla="*/ 5291452 w 7467600"/>
              <a:gd name="connsiteY516" fmla="*/ 4076801 h 6858000"/>
              <a:gd name="connsiteX517" fmla="*/ 5434998 w 7467600"/>
              <a:gd name="connsiteY517" fmla="*/ 4254100 h 6858000"/>
              <a:gd name="connsiteX518" fmla="*/ 5351015 w 7467600"/>
              <a:gd name="connsiteY518" fmla="*/ 3760989 h 6858000"/>
              <a:gd name="connsiteX519" fmla="*/ 5413780 w 7467600"/>
              <a:gd name="connsiteY519" fmla="*/ 2966265 h 6858000"/>
              <a:gd name="connsiteX520" fmla="*/ 5425627 w 7467600"/>
              <a:gd name="connsiteY520" fmla="*/ 2954192 h 6858000"/>
              <a:gd name="connsiteX521" fmla="*/ 6604735 w 7467600"/>
              <a:gd name="connsiteY521" fmla="*/ 2041381 h 6858000"/>
              <a:gd name="connsiteX522" fmla="*/ 7204487 w 7467600"/>
              <a:gd name="connsiteY522" fmla="*/ 2742112 h 6858000"/>
              <a:gd name="connsiteX523" fmla="*/ 7131592 w 7467600"/>
              <a:gd name="connsiteY523" fmla="*/ 2672096 h 6858000"/>
              <a:gd name="connsiteX524" fmla="*/ 6996344 w 7467600"/>
              <a:gd name="connsiteY524" fmla="*/ 2518310 h 6858000"/>
              <a:gd name="connsiteX525" fmla="*/ 6735495 w 7467600"/>
              <a:gd name="connsiteY525" fmla="*/ 2196890 h 6858000"/>
              <a:gd name="connsiteX526" fmla="*/ 6721901 w 7467600"/>
              <a:gd name="connsiteY526" fmla="*/ 2179274 h 6858000"/>
              <a:gd name="connsiteX527" fmla="*/ 6604735 w 7467600"/>
              <a:gd name="connsiteY527" fmla="*/ 2041381 h 6858000"/>
              <a:gd name="connsiteX528" fmla="*/ 6591670 w 7467600"/>
              <a:gd name="connsiteY528" fmla="*/ 1988277 h 6858000"/>
              <a:gd name="connsiteX529" fmla="*/ 6747349 w 7467600"/>
              <a:gd name="connsiteY529" fmla="*/ 2160069 h 6858000"/>
              <a:gd name="connsiteX530" fmla="*/ 6760943 w 7467600"/>
              <a:gd name="connsiteY530" fmla="*/ 2177686 h 6858000"/>
              <a:gd name="connsiteX531" fmla="*/ 7021065 w 7467600"/>
              <a:gd name="connsiteY531" fmla="*/ 2498102 h 6858000"/>
              <a:gd name="connsiteX532" fmla="*/ 7155223 w 7467600"/>
              <a:gd name="connsiteY532" fmla="*/ 2650386 h 6858000"/>
              <a:gd name="connsiteX533" fmla="*/ 7203167 w 7467600"/>
              <a:gd name="connsiteY533" fmla="*/ 2697288 h 6858000"/>
              <a:gd name="connsiteX534" fmla="*/ 6937703 w 7467600"/>
              <a:gd name="connsiteY534" fmla="*/ 2321981 h 6858000"/>
              <a:gd name="connsiteX535" fmla="*/ 6591670 w 7467600"/>
              <a:gd name="connsiteY535" fmla="*/ 1988277 h 6858000"/>
              <a:gd name="connsiteX536" fmla="*/ 5798671 w 7467600"/>
              <a:gd name="connsiteY536" fmla="*/ 1981601 h 6858000"/>
              <a:gd name="connsiteX537" fmla="*/ 5754709 w 7467600"/>
              <a:gd name="connsiteY537" fmla="*/ 2071454 h 6858000"/>
              <a:gd name="connsiteX538" fmla="*/ 5763044 w 7467600"/>
              <a:gd name="connsiteY538" fmla="*/ 2842206 h 6858000"/>
              <a:gd name="connsiteX539" fmla="*/ 5764974 w 7467600"/>
              <a:gd name="connsiteY539" fmla="*/ 2799609 h 6858000"/>
              <a:gd name="connsiteX540" fmla="*/ 5767665 w 7467600"/>
              <a:gd name="connsiteY540" fmla="*/ 2666409 h 6858000"/>
              <a:gd name="connsiteX541" fmla="*/ 5763055 w 7467600"/>
              <a:gd name="connsiteY541" fmla="*/ 2579705 h 6858000"/>
              <a:gd name="connsiteX542" fmla="*/ 5758079 w 7467600"/>
              <a:gd name="connsiteY542" fmla="*/ 2492508 h 6858000"/>
              <a:gd name="connsiteX543" fmla="*/ 5779325 w 7467600"/>
              <a:gd name="connsiteY543" fmla="*/ 2197069 h 6858000"/>
              <a:gd name="connsiteX544" fmla="*/ 5798671 w 7467600"/>
              <a:gd name="connsiteY544" fmla="*/ 1981601 h 6858000"/>
              <a:gd name="connsiteX545" fmla="*/ 5829202 w 7467600"/>
              <a:gd name="connsiteY545" fmla="*/ 1971679 h 6858000"/>
              <a:gd name="connsiteX546" fmla="*/ 5809558 w 7467600"/>
              <a:gd name="connsiteY546" fmla="*/ 2198043 h 6858000"/>
              <a:gd name="connsiteX547" fmla="*/ 5788653 w 7467600"/>
              <a:gd name="connsiteY547" fmla="*/ 2489430 h 6858000"/>
              <a:gd name="connsiteX548" fmla="*/ 5793439 w 7467600"/>
              <a:gd name="connsiteY548" fmla="*/ 2575235 h 6858000"/>
              <a:gd name="connsiteX549" fmla="*/ 5796837 w 7467600"/>
              <a:gd name="connsiteY549" fmla="*/ 2637633 h 6858000"/>
              <a:gd name="connsiteX550" fmla="*/ 5818614 w 7467600"/>
              <a:gd name="connsiteY550" fmla="*/ 2473055 h 6858000"/>
              <a:gd name="connsiteX551" fmla="*/ 5829202 w 7467600"/>
              <a:gd name="connsiteY551" fmla="*/ 1971679 h 6858000"/>
              <a:gd name="connsiteX552" fmla="*/ 5911389 w 7467600"/>
              <a:gd name="connsiteY552" fmla="*/ 1898371 h 6858000"/>
              <a:gd name="connsiteX553" fmla="*/ 6237627 w 7467600"/>
              <a:gd name="connsiteY553" fmla="*/ 2231921 h 6858000"/>
              <a:gd name="connsiteX554" fmla="*/ 5911389 w 7467600"/>
              <a:gd name="connsiteY554" fmla="*/ 1898371 h 6858000"/>
              <a:gd name="connsiteX555" fmla="*/ 6944437 w 7467600"/>
              <a:gd name="connsiteY555" fmla="*/ 1575402 h 6858000"/>
              <a:gd name="connsiteX556" fmla="*/ 6304730 w 7467600"/>
              <a:gd name="connsiteY556" fmla="*/ 1766654 h 6858000"/>
              <a:gd name="connsiteX557" fmla="*/ 6944437 w 7467600"/>
              <a:gd name="connsiteY557" fmla="*/ 1575402 h 6858000"/>
              <a:gd name="connsiteX558" fmla="*/ 7019523 w 7467600"/>
              <a:gd name="connsiteY558" fmla="*/ 1519450 h 6858000"/>
              <a:gd name="connsiteX559" fmla="*/ 6298091 w 7467600"/>
              <a:gd name="connsiteY559" fmla="*/ 1737122 h 6858000"/>
              <a:gd name="connsiteX560" fmla="*/ 7019523 w 7467600"/>
              <a:gd name="connsiteY560" fmla="*/ 1519450 h 6858000"/>
              <a:gd name="connsiteX561" fmla="*/ 2399523 w 7467600"/>
              <a:gd name="connsiteY561" fmla="*/ 1428234 h 6858000"/>
              <a:gd name="connsiteX562" fmla="*/ 2224982 w 7467600"/>
              <a:gd name="connsiteY562" fmla="*/ 1826201 h 6858000"/>
              <a:gd name="connsiteX563" fmla="*/ 2096099 w 7467600"/>
              <a:gd name="connsiteY563" fmla="*/ 2345900 h 6858000"/>
              <a:gd name="connsiteX564" fmla="*/ 2283317 w 7467600"/>
              <a:gd name="connsiteY564" fmla="*/ 1796925 h 6858000"/>
              <a:gd name="connsiteX565" fmla="*/ 2399523 w 7467600"/>
              <a:gd name="connsiteY565" fmla="*/ 1428234 h 6858000"/>
              <a:gd name="connsiteX566" fmla="*/ 2448558 w 7467600"/>
              <a:gd name="connsiteY566" fmla="*/ 1373435 h 6858000"/>
              <a:gd name="connsiteX567" fmla="*/ 2312521 w 7467600"/>
              <a:gd name="connsiteY567" fmla="*/ 1806140 h 6858000"/>
              <a:gd name="connsiteX568" fmla="*/ 2127533 w 7467600"/>
              <a:gd name="connsiteY568" fmla="*/ 2348380 h 6858000"/>
              <a:gd name="connsiteX569" fmla="*/ 2358080 w 7467600"/>
              <a:gd name="connsiteY569" fmla="*/ 1866134 h 6858000"/>
              <a:gd name="connsiteX570" fmla="*/ 2407436 w 7467600"/>
              <a:gd name="connsiteY570" fmla="*/ 1651070 h 6858000"/>
              <a:gd name="connsiteX571" fmla="*/ 2448558 w 7467600"/>
              <a:gd name="connsiteY571" fmla="*/ 1373435 h 6858000"/>
              <a:gd name="connsiteX572" fmla="*/ 278707 w 7467600"/>
              <a:gd name="connsiteY572" fmla="*/ 1352270 h 6858000"/>
              <a:gd name="connsiteX573" fmla="*/ 321570 w 7467600"/>
              <a:gd name="connsiteY573" fmla="*/ 1861610 h 6858000"/>
              <a:gd name="connsiteX574" fmla="*/ 294281 w 7467600"/>
              <a:gd name="connsiteY574" fmla="*/ 1440658 h 6858000"/>
              <a:gd name="connsiteX575" fmla="*/ 278707 w 7467600"/>
              <a:gd name="connsiteY575" fmla="*/ 1352270 h 6858000"/>
              <a:gd name="connsiteX576" fmla="*/ 1423821 w 7467600"/>
              <a:gd name="connsiteY576" fmla="*/ 1351958 h 6858000"/>
              <a:gd name="connsiteX577" fmla="*/ 1638521 w 7467600"/>
              <a:gd name="connsiteY577" fmla="*/ 1908470 h 6858000"/>
              <a:gd name="connsiteX578" fmla="*/ 1754199 w 7467600"/>
              <a:gd name="connsiteY578" fmla="*/ 2149284 h 6858000"/>
              <a:gd name="connsiteX579" fmla="*/ 1908359 w 7467600"/>
              <a:gd name="connsiteY579" fmla="*/ 2364988 h 6858000"/>
              <a:gd name="connsiteX580" fmla="*/ 1647661 w 7467600"/>
              <a:gd name="connsiteY580" fmla="*/ 1825945 h 6858000"/>
              <a:gd name="connsiteX581" fmla="*/ 1423821 w 7467600"/>
              <a:gd name="connsiteY581" fmla="*/ 1351958 h 6858000"/>
              <a:gd name="connsiteX582" fmla="*/ 1431890 w 7467600"/>
              <a:gd name="connsiteY582" fmla="*/ 1306475 h 6858000"/>
              <a:gd name="connsiteX583" fmla="*/ 1507597 w 7467600"/>
              <a:gd name="connsiteY583" fmla="*/ 1446132 h 6858000"/>
              <a:gd name="connsiteX584" fmla="*/ 1674586 w 7467600"/>
              <a:gd name="connsiteY584" fmla="*/ 1813832 h 6858000"/>
              <a:gd name="connsiteX585" fmla="*/ 1815950 w 7467600"/>
              <a:gd name="connsiteY585" fmla="*/ 2128564 h 6858000"/>
              <a:gd name="connsiteX586" fmla="*/ 1984242 w 7467600"/>
              <a:gd name="connsiteY586" fmla="*/ 2430829 h 6858000"/>
              <a:gd name="connsiteX587" fmla="*/ 2014023 w 7467600"/>
              <a:gd name="connsiteY587" fmla="*/ 2450995 h 6858000"/>
              <a:gd name="connsiteX588" fmla="*/ 1747337 w 7467600"/>
              <a:gd name="connsiteY588" fmla="*/ 1855264 h 6858000"/>
              <a:gd name="connsiteX589" fmla="*/ 1533749 w 7467600"/>
              <a:gd name="connsiteY589" fmla="*/ 1478656 h 6858000"/>
              <a:gd name="connsiteX590" fmla="*/ 1431890 w 7467600"/>
              <a:gd name="connsiteY590" fmla="*/ 1306475 h 6858000"/>
              <a:gd name="connsiteX591" fmla="*/ 5052692 w 7467600"/>
              <a:gd name="connsiteY591" fmla="*/ 1292994 h 6858000"/>
              <a:gd name="connsiteX592" fmla="*/ 5200661 w 7467600"/>
              <a:gd name="connsiteY592" fmla="*/ 1635186 h 6858000"/>
              <a:gd name="connsiteX593" fmla="*/ 5297138 w 7467600"/>
              <a:gd name="connsiteY593" fmla="*/ 1906351 h 6858000"/>
              <a:gd name="connsiteX594" fmla="*/ 5052692 w 7467600"/>
              <a:gd name="connsiteY594" fmla="*/ 1292994 h 6858000"/>
              <a:gd name="connsiteX595" fmla="*/ 5009948 w 7467600"/>
              <a:gd name="connsiteY595" fmla="*/ 1273619 h 6858000"/>
              <a:gd name="connsiteX596" fmla="*/ 5121777 w 7467600"/>
              <a:gd name="connsiteY596" fmla="*/ 1654213 h 6858000"/>
              <a:gd name="connsiteX597" fmla="*/ 5293545 w 7467600"/>
              <a:gd name="connsiteY597" fmla="*/ 2072247 h 6858000"/>
              <a:gd name="connsiteX598" fmla="*/ 5294042 w 7467600"/>
              <a:gd name="connsiteY598" fmla="*/ 2065019 h 6858000"/>
              <a:gd name="connsiteX599" fmla="*/ 5171936 w 7467600"/>
              <a:gd name="connsiteY599" fmla="*/ 1647613 h 6858000"/>
              <a:gd name="connsiteX600" fmla="*/ 5009948 w 7467600"/>
              <a:gd name="connsiteY600" fmla="*/ 1273619 h 6858000"/>
              <a:gd name="connsiteX601" fmla="*/ 655236 w 7467600"/>
              <a:gd name="connsiteY601" fmla="*/ 1268632 h 6858000"/>
              <a:gd name="connsiteX602" fmla="*/ 839521 w 7467600"/>
              <a:gd name="connsiteY602" fmla="*/ 1685315 h 6858000"/>
              <a:gd name="connsiteX603" fmla="*/ 1109416 w 7467600"/>
              <a:gd name="connsiteY603" fmla="*/ 2061663 h 6858000"/>
              <a:gd name="connsiteX604" fmla="*/ 1298300 w 7467600"/>
              <a:gd name="connsiteY604" fmla="*/ 2247742 h 6858000"/>
              <a:gd name="connsiteX605" fmla="*/ 1125871 w 7467600"/>
              <a:gd name="connsiteY605" fmla="*/ 1989513 h 6858000"/>
              <a:gd name="connsiteX606" fmla="*/ 981574 w 7467600"/>
              <a:gd name="connsiteY606" fmla="*/ 1783157 h 6858000"/>
              <a:gd name="connsiteX607" fmla="*/ 922198 w 7467600"/>
              <a:gd name="connsiteY607" fmla="*/ 1677437 h 6858000"/>
              <a:gd name="connsiteX608" fmla="*/ 869293 w 7467600"/>
              <a:gd name="connsiteY608" fmla="*/ 1583214 h 6858000"/>
              <a:gd name="connsiteX609" fmla="*/ 751431 w 7467600"/>
              <a:gd name="connsiteY609" fmla="*/ 1405731 h 6858000"/>
              <a:gd name="connsiteX610" fmla="*/ 655236 w 7467600"/>
              <a:gd name="connsiteY610" fmla="*/ 1268632 h 6858000"/>
              <a:gd name="connsiteX611" fmla="*/ 6516292 w 7467600"/>
              <a:gd name="connsiteY611" fmla="*/ 1263064 h 6858000"/>
              <a:gd name="connsiteX612" fmla="*/ 5736320 w 7467600"/>
              <a:gd name="connsiteY612" fmla="*/ 1501803 h 6858000"/>
              <a:gd name="connsiteX613" fmla="*/ 6516292 w 7467600"/>
              <a:gd name="connsiteY613" fmla="*/ 1263064 h 6858000"/>
              <a:gd name="connsiteX614" fmla="*/ 291466 w 7467600"/>
              <a:gd name="connsiteY614" fmla="*/ 1250369 h 6858000"/>
              <a:gd name="connsiteX615" fmla="*/ 323180 w 7467600"/>
              <a:gd name="connsiteY615" fmla="*/ 1435283 h 6858000"/>
              <a:gd name="connsiteX616" fmla="*/ 349381 w 7467600"/>
              <a:gd name="connsiteY616" fmla="*/ 1875041 h 6858000"/>
              <a:gd name="connsiteX617" fmla="*/ 374363 w 7467600"/>
              <a:gd name="connsiteY617" fmla="*/ 1506494 h 6858000"/>
              <a:gd name="connsiteX618" fmla="*/ 302168 w 7467600"/>
              <a:gd name="connsiteY618" fmla="*/ 1274495 h 6858000"/>
              <a:gd name="connsiteX619" fmla="*/ 291466 w 7467600"/>
              <a:gd name="connsiteY619" fmla="*/ 1250369 h 6858000"/>
              <a:gd name="connsiteX620" fmla="*/ 678222 w 7467600"/>
              <a:gd name="connsiteY620" fmla="*/ 1248670 h 6858000"/>
              <a:gd name="connsiteX621" fmla="*/ 775536 w 7467600"/>
              <a:gd name="connsiteY621" fmla="*/ 1388015 h 6858000"/>
              <a:gd name="connsiteX622" fmla="*/ 894529 w 7467600"/>
              <a:gd name="connsiteY622" fmla="*/ 1567739 h 6858000"/>
              <a:gd name="connsiteX623" fmla="*/ 948000 w 7467600"/>
              <a:gd name="connsiteY623" fmla="*/ 1663088 h 6858000"/>
              <a:gd name="connsiteX624" fmla="*/ 1006812 w 7467600"/>
              <a:gd name="connsiteY624" fmla="*/ 1767683 h 6858000"/>
              <a:gd name="connsiteX625" fmla="*/ 1149133 w 7467600"/>
              <a:gd name="connsiteY625" fmla="*/ 1971513 h 6858000"/>
              <a:gd name="connsiteX626" fmla="*/ 1333952 w 7467600"/>
              <a:gd name="connsiteY626" fmla="*/ 2251620 h 6858000"/>
              <a:gd name="connsiteX627" fmla="*/ 1337329 w 7467600"/>
              <a:gd name="connsiteY627" fmla="*/ 2258350 h 6858000"/>
              <a:gd name="connsiteX628" fmla="*/ 1014726 w 7467600"/>
              <a:gd name="connsiteY628" fmla="*/ 1615556 h 6858000"/>
              <a:gd name="connsiteX629" fmla="*/ 678222 w 7467600"/>
              <a:gd name="connsiteY629" fmla="*/ 1248670 h 6858000"/>
              <a:gd name="connsiteX630" fmla="*/ 6691602 w 7467600"/>
              <a:gd name="connsiteY630" fmla="*/ 1140573 h 6858000"/>
              <a:gd name="connsiteX631" fmla="*/ 6571100 w 7467600"/>
              <a:gd name="connsiteY631" fmla="*/ 1183662 h 6858000"/>
              <a:gd name="connsiteX632" fmla="*/ 6241687 w 7467600"/>
              <a:gd name="connsiteY632" fmla="*/ 1257600 h 6858000"/>
              <a:gd name="connsiteX633" fmla="*/ 5693009 w 7467600"/>
              <a:gd name="connsiteY633" fmla="*/ 1478256 h 6858000"/>
              <a:gd name="connsiteX634" fmla="*/ 6548420 w 7467600"/>
              <a:gd name="connsiteY634" fmla="*/ 1214599 h 6858000"/>
              <a:gd name="connsiteX635" fmla="*/ 6605473 w 7467600"/>
              <a:gd name="connsiteY635" fmla="*/ 1184686 h 6858000"/>
              <a:gd name="connsiteX636" fmla="*/ 6691602 w 7467600"/>
              <a:gd name="connsiteY636" fmla="*/ 1140573 h 6858000"/>
              <a:gd name="connsiteX637" fmla="*/ 4002475 w 7467600"/>
              <a:gd name="connsiteY637" fmla="*/ 1037802 h 6858000"/>
              <a:gd name="connsiteX638" fmla="*/ 4000324 w 7467600"/>
              <a:gd name="connsiteY638" fmla="*/ 1039362 h 6858000"/>
              <a:gd name="connsiteX639" fmla="*/ 4002862 w 7467600"/>
              <a:gd name="connsiteY639" fmla="*/ 1042866 h 6858000"/>
              <a:gd name="connsiteX640" fmla="*/ 4002475 w 7467600"/>
              <a:gd name="connsiteY640" fmla="*/ 1037802 h 6858000"/>
              <a:gd name="connsiteX641" fmla="*/ 506322 w 7467600"/>
              <a:gd name="connsiteY641" fmla="*/ 1020997 h 6858000"/>
              <a:gd name="connsiteX642" fmla="*/ 533068 w 7467600"/>
              <a:gd name="connsiteY642" fmla="*/ 1029409 h 6858000"/>
              <a:gd name="connsiteX643" fmla="*/ 1232525 w 7467600"/>
              <a:gd name="connsiteY643" fmla="*/ 1804675 h 6858000"/>
              <a:gd name="connsiteX644" fmla="*/ 1388858 w 7467600"/>
              <a:gd name="connsiteY644" fmla="*/ 2368011 h 6858000"/>
              <a:gd name="connsiteX645" fmla="*/ 1384098 w 7467600"/>
              <a:gd name="connsiteY645" fmla="*/ 2378125 h 6858000"/>
              <a:gd name="connsiteX646" fmla="*/ 1425393 w 7467600"/>
              <a:gd name="connsiteY646" fmla="*/ 2589124 h 6858000"/>
              <a:gd name="connsiteX647" fmla="*/ 1424001 w 7467600"/>
              <a:gd name="connsiteY647" fmla="*/ 2597541 h 6858000"/>
              <a:gd name="connsiteX648" fmla="*/ 2152729 w 7467600"/>
              <a:gd name="connsiteY648" fmla="*/ 2864487 h 6858000"/>
              <a:gd name="connsiteX649" fmla="*/ 2020609 w 7467600"/>
              <a:gd name="connsiteY649" fmla="*/ 2539671 h 6858000"/>
              <a:gd name="connsiteX650" fmla="*/ 2018920 w 7467600"/>
              <a:gd name="connsiteY650" fmla="*/ 2536309 h 6858000"/>
              <a:gd name="connsiteX651" fmla="*/ 1342441 w 7467600"/>
              <a:gd name="connsiteY651" fmla="*/ 1173017 h 6858000"/>
              <a:gd name="connsiteX652" fmla="*/ 1367925 w 7467600"/>
              <a:gd name="connsiteY652" fmla="*/ 1135648 h 6858000"/>
              <a:gd name="connsiteX653" fmla="*/ 1771401 w 7467600"/>
              <a:gd name="connsiteY653" fmla="*/ 1806673 h 6858000"/>
              <a:gd name="connsiteX654" fmla="*/ 1972385 w 7467600"/>
              <a:gd name="connsiteY654" fmla="*/ 2198735 h 6858000"/>
              <a:gd name="connsiteX655" fmla="*/ 2040892 w 7467600"/>
              <a:gd name="connsiteY655" fmla="*/ 2405205 h 6858000"/>
              <a:gd name="connsiteX656" fmla="*/ 2131689 w 7467600"/>
              <a:gd name="connsiteY656" fmla="*/ 1936926 h 6858000"/>
              <a:gd name="connsiteX657" fmla="*/ 2454820 w 7467600"/>
              <a:gd name="connsiteY657" fmla="*/ 1248808 h 6858000"/>
              <a:gd name="connsiteX658" fmla="*/ 2492512 w 7467600"/>
              <a:gd name="connsiteY658" fmla="*/ 1302920 h 6858000"/>
              <a:gd name="connsiteX659" fmla="*/ 2081216 w 7467600"/>
              <a:gd name="connsiteY659" fmla="*/ 2527513 h 6858000"/>
              <a:gd name="connsiteX660" fmla="*/ 2081211 w 7467600"/>
              <a:gd name="connsiteY660" fmla="*/ 2528916 h 6858000"/>
              <a:gd name="connsiteX661" fmla="*/ 2199067 w 7467600"/>
              <a:gd name="connsiteY661" fmla="*/ 2884061 h 6858000"/>
              <a:gd name="connsiteX662" fmla="*/ 3192586 w 7467600"/>
              <a:gd name="connsiteY662" fmla="*/ 3411496 h 6858000"/>
              <a:gd name="connsiteX663" fmla="*/ 3182620 w 7467600"/>
              <a:gd name="connsiteY663" fmla="*/ 3483279 h 6858000"/>
              <a:gd name="connsiteX664" fmla="*/ 2435119 w 7467600"/>
              <a:gd name="connsiteY664" fmla="*/ 3080173 h 6858000"/>
              <a:gd name="connsiteX665" fmla="*/ 2410152 w 7467600"/>
              <a:gd name="connsiteY665" fmla="*/ 3063751 h 6858000"/>
              <a:gd name="connsiteX666" fmla="*/ 2408099 w 7467600"/>
              <a:gd name="connsiteY666" fmla="*/ 3064403 h 6858000"/>
              <a:gd name="connsiteX667" fmla="*/ 2407218 w 7467600"/>
              <a:gd name="connsiteY667" fmla="*/ 3070324 h 6858000"/>
              <a:gd name="connsiteX668" fmla="*/ 2380138 w 7467600"/>
              <a:gd name="connsiteY668" fmla="*/ 3099341 h 6858000"/>
              <a:gd name="connsiteX669" fmla="*/ 1765923 w 7467600"/>
              <a:gd name="connsiteY669" fmla="*/ 3581043 h 6858000"/>
              <a:gd name="connsiteX670" fmla="*/ 1702258 w 7467600"/>
              <a:gd name="connsiteY670" fmla="*/ 3612286 h 6858000"/>
              <a:gd name="connsiteX671" fmla="*/ 1538370 w 7467600"/>
              <a:gd name="connsiteY671" fmla="*/ 3811804 h 6858000"/>
              <a:gd name="connsiteX672" fmla="*/ 542867 w 7467600"/>
              <a:gd name="connsiteY672" fmla="*/ 4944092 h 6858000"/>
              <a:gd name="connsiteX673" fmla="*/ 515800 w 7467600"/>
              <a:gd name="connsiteY673" fmla="*/ 4862180 h 6858000"/>
              <a:gd name="connsiteX674" fmla="*/ 909145 w 7467600"/>
              <a:gd name="connsiteY674" fmla="*/ 4199225 h 6858000"/>
              <a:gd name="connsiteX675" fmla="*/ 1214067 w 7467600"/>
              <a:gd name="connsiteY675" fmla="*/ 3908561 h 6858000"/>
              <a:gd name="connsiteX676" fmla="*/ 640967 w 7467600"/>
              <a:gd name="connsiteY676" fmla="*/ 4105601 h 6858000"/>
              <a:gd name="connsiteX677" fmla="*/ 112563 w 7467600"/>
              <a:gd name="connsiteY677" fmla="*/ 4396952 h 6858000"/>
              <a:gd name="connsiteX678" fmla="*/ 0 w 7467600"/>
              <a:gd name="connsiteY678" fmla="*/ 4466006 h 6858000"/>
              <a:gd name="connsiteX679" fmla="*/ 0 w 7467600"/>
              <a:gd name="connsiteY679" fmla="*/ 4233763 h 6858000"/>
              <a:gd name="connsiteX680" fmla="*/ 36881 w 7467600"/>
              <a:gd name="connsiteY680" fmla="*/ 4200118 h 6858000"/>
              <a:gd name="connsiteX681" fmla="*/ 910534 w 7467600"/>
              <a:gd name="connsiteY681" fmla="*/ 3629753 h 6858000"/>
              <a:gd name="connsiteX682" fmla="*/ 1578717 w 7467600"/>
              <a:gd name="connsiteY682" fmla="*/ 3575982 h 6858000"/>
              <a:gd name="connsiteX683" fmla="*/ 2338780 w 7467600"/>
              <a:gd name="connsiteY683" fmla="*/ 3033725 h 6858000"/>
              <a:gd name="connsiteX684" fmla="*/ 1807991 w 7467600"/>
              <a:gd name="connsiteY684" fmla="*/ 2807184 h 6858000"/>
              <a:gd name="connsiteX685" fmla="*/ 1416358 w 7467600"/>
              <a:gd name="connsiteY685" fmla="*/ 3112571 h 6858000"/>
              <a:gd name="connsiteX686" fmla="*/ 939066 w 7467600"/>
              <a:gd name="connsiteY686" fmla="*/ 3378798 h 6858000"/>
              <a:gd name="connsiteX687" fmla="*/ 115099 w 7467600"/>
              <a:gd name="connsiteY687" fmla="*/ 3607650 h 6858000"/>
              <a:gd name="connsiteX688" fmla="*/ 97284 w 7467600"/>
              <a:gd name="connsiteY688" fmla="*/ 3520393 h 6858000"/>
              <a:gd name="connsiteX689" fmla="*/ 922050 w 7467600"/>
              <a:gd name="connsiteY689" fmla="*/ 3074867 h 6858000"/>
              <a:gd name="connsiteX690" fmla="*/ 1405265 w 7467600"/>
              <a:gd name="connsiteY690" fmla="*/ 3016319 h 6858000"/>
              <a:gd name="connsiteX691" fmla="*/ 1407512 w 7467600"/>
              <a:gd name="connsiteY691" fmla="*/ 3018001 h 6858000"/>
              <a:gd name="connsiteX692" fmla="*/ 1726266 w 7467600"/>
              <a:gd name="connsiteY692" fmla="*/ 2777274 h 6858000"/>
              <a:gd name="connsiteX693" fmla="*/ 625390 w 7467600"/>
              <a:gd name="connsiteY693" fmla="*/ 2514541 h 6858000"/>
              <a:gd name="connsiteX694" fmla="*/ 619799 w 7467600"/>
              <a:gd name="connsiteY694" fmla="*/ 2527180 h 6858000"/>
              <a:gd name="connsiteX695" fmla="*/ 310030 w 7467600"/>
              <a:gd name="connsiteY695" fmla="*/ 2771818 h 6858000"/>
              <a:gd name="connsiteX696" fmla="*/ 173877 w 7467600"/>
              <a:gd name="connsiteY696" fmla="*/ 2937056 h 6858000"/>
              <a:gd name="connsiteX697" fmla="*/ 77889 w 7467600"/>
              <a:gd name="connsiteY697" fmla="*/ 3138440 h 6858000"/>
              <a:gd name="connsiteX698" fmla="*/ 0 w 7467600"/>
              <a:gd name="connsiteY698" fmla="*/ 3271395 h 6858000"/>
              <a:gd name="connsiteX699" fmla="*/ 0 w 7467600"/>
              <a:gd name="connsiteY699" fmla="*/ 3153002 h 6858000"/>
              <a:gd name="connsiteX700" fmla="*/ 2386 w 7467600"/>
              <a:gd name="connsiteY700" fmla="*/ 3149203 h 6858000"/>
              <a:gd name="connsiteX701" fmla="*/ 89753 w 7467600"/>
              <a:gd name="connsiteY701" fmla="*/ 2987702 h 6858000"/>
              <a:gd name="connsiteX702" fmla="*/ 76869 w 7467600"/>
              <a:gd name="connsiteY702" fmla="*/ 3005404 h 6858000"/>
              <a:gd name="connsiteX703" fmla="*/ 32049 w 7467600"/>
              <a:gd name="connsiteY703" fmla="*/ 3065814 h 6858000"/>
              <a:gd name="connsiteX704" fmla="*/ 0 w 7467600"/>
              <a:gd name="connsiteY704" fmla="*/ 3108744 h 6858000"/>
              <a:gd name="connsiteX705" fmla="*/ 0 w 7467600"/>
              <a:gd name="connsiteY705" fmla="*/ 3058059 h 6858000"/>
              <a:gd name="connsiteX706" fmla="*/ 7610 w 7467600"/>
              <a:gd name="connsiteY706" fmla="*/ 3047889 h 6858000"/>
              <a:gd name="connsiteX707" fmla="*/ 52419 w 7467600"/>
              <a:gd name="connsiteY707" fmla="*/ 2987479 h 6858000"/>
              <a:gd name="connsiteX708" fmla="*/ 59142 w 7467600"/>
              <a:gd name="connsiteY708" fmla="*/ 2978488 h 6858000"/>
              <a:gd name="connsiteX709" fmla="*/ 0 w 7467600"/>
              <a:gd name="connsiteY709" fmla="*/ 3015334 h 6858000"/>
              <a:gd name="connsiteX710" fmla="*/ 0 w 7467600"/>
              <a:gd name="connsiteY710" fmla="*/ 2914286 h 6858000"/>
              <a:gd name="connsiteX711" fmla="*/ 36383 w 7467600"/>
              <a:gd name="connsiteY711" fmla="*/ 2901128 h 6858000"/>
              <a:gd name="connsiteX712" fmla="*/ 156329 w 7467600"/>
              <a:gd name="connsiteY712" fmla="*/ 2840533 h 6858000"/>
              <a:gd name="connsiteX713" fmla="*/ 358355 w 7467600"/>
              <a:gd name="connsiteY713" fmla="*/ 2620471 h 6858000"/>
              <a:gd name="connsiteX714" fmla="*/ 510577 w 7467600"/>
              <a:gd name="connsiteY714" fmla="*/ 2501244 h 6858000"/>
              <a:gd name="connsiteX715" fmla="*/ 211967 w 7467600"/>
              <a:gd name="connsiteY715" fmla="*/ 2479171 h 6858000"/>
              <a:gd name="connsiteX716" fmla="*/ 0 w 7467600"/>
              <a:gd name="connsiteY716" fmla="*/ 2476398 h 6858000"/>
              <a:gd name="connsiteX717" fmla="*/ 0 w 7467600"/>
              <a:gd name="connsiteY717" fmla="*/ 2389189 h 6858000"/>
              <a:gd name="connsiteX718" fmla="*/ 103062 w 7467600"/>
              <a:gd name="connsiteY718" fmla="*/ 2389518 h 6858000"/>
              <a:gd name="connsiteX719" fmla="*/ 510734 w 7467600"/>
              <a:gd name="connsiteY719" fmla="*/ 2416201 h 6858000"/>
              <a:gd name="connsiteX720" fmla="*/ 279257 w 7467600"/>
              <a:gd name="connsiteY720" fmla="*/ 2092102 h 6858000"/>
              <a:gd name="connsiteX721" fmla="*/ 65265 w 7467600"/>
              <a:gd name="connsiteY721" fmla="*/ 2006049 h 6858000"/>
              <a:gd name="connsiteX722" fmla="*/ 0 w 7467600"/>
              <a:gd name="connsiteY722" fmla="*/ 1982532 h 6858000"/>
              <a:gd name="connsiteX723" fmla="*/ 0 w 7467600"/>
              <a:gd name="connsiteY723" fmla="*/ 1912789 h 6858000"/>
              <a:gd name="connsiteX724" fmla="*/ 97460 w 7467600"/>
              <a:gd name="connsiteY724" fmla="*/ 1953725 h 6858000"/>
              <a:gd name="connsiteX725" fmla="*/ 221272 w 7467600"/>
              <a:gd name="connsiteY725" fmla="*/ 1980766 h 6858000"/>
              <a:gd name="connsiteX726" fmla="*/ 116765 w 7467600"/>
              <a:gd name="connsiteY726" fmla="*/ 1911033 h 6858000"/>
              <a:gd name="connsiteX727" fmla="*/ 16405 w 7467600"/>
              <a:gd name="connsiteY727" fmla="*/ 1803412 h 6858000"/>
              <a:gd name="connsiteX728" fmla="*/ 0 w 7467600"/>
              <a:gd name="connsiteY728" fmla="*/ 1784777 h 6858000"/>
              <a:gd name="connsiteX729" fmla="*/ 0 w 7467600"/>
              <a:gd name="connsiteY729" fmla="*/ 1740082 h 6858000"/>
              <a:gd name="connsiteX730" fmla="*/ 39394 w 7467600"/>
              <a:gd name="connsiteY730" fmla="*/ 1784856 h 6858000"/>
              <a:gd name="connsiteX731" fmla="*/ 135813 w 7467600"/>
              <a:gd name="connsiteY731" fmla="*/ 1888838 h 6858000"/>
              <a:gd name="connsiteX732" fmla="*/ 242575 w 7467600"/>
              <a:gd name="connsiteY732" fmla="*/ 1958841 h 6858000"/>
              <a:gd name="connsiteX733" fmla="*/ 82197 w 7467600"/>
              <a:gd name="connsiteY733" fmla="*/ 1754826 h 6858000"/>
              <a:gd name="connsiteX734" fmla="*/ 0 w 7467600"/>
              <a:gd name="connsiteY734" fmla="*/ 1679650 h 6858000"/>
              <a:gd name="connsiteX735" fmla="*/ 0 w 7467600"/>
              <a:gd name="connsiteY735" fmla="*/ 1602463 h 6858000"/>
              <a:gd name="connsiteX736" fmla="*/ 84689 w 7467600"/>
              <a:gd name="connsiteY736" fmla="*/ 1677442 h 6858000"/>
              <a:gd name="connsiteX737" fmla="*/ 298437 w 7467600"/>
              <a:gd name="connsiteY737" fmla="*/ 1968019 h 6858000"/>
              <a:gd name="connsiteX738" fmla="*/ 227269 w 7467600"/>
              <a:gd name="connsiteY738" fmla="*/ 1114064 h 6858000"/>
              <a:gd name="connsiteX739" fmla="*/ 248003 w 7467600"/>
              <a:gd name="connsiteY739" fmla="*/ 1089613 h 6858000"/>
              <a:gd name="connsiteX740" fmla="*/ 427020 w 7467600"/>
              <a:gd name="connsiteY740" fmla="*/ 1619803 h 6858000"/>
              <a:gd name="connsiteX741" fmla="*/ 340345 w 7467600"/>
              <a:gd name="connsiteY741" fmla="*/ 2027739 h 6858000"/>
              <a:gd name="connsiteX742" fmla="*/ 360865 w 7467600"/>
              <a:gd name="connsiteY742" fmla="*/ 2044827 h 6858000"/>
              <a:gd name="connsiteX743" fmla="*/ 560414 w 7467600"/>
              <a:gd name="connsiteY743" fmla="*/ 2421457 h 6858000"/>
              <a:gd name="connsiteX744" fmla="*/ 1359703 w 7467600"/>
              <a:gd name="connsiteY744" fmla="*/ 2578554 h 6858000"/>
              <a:gd name="connsiteX745" fmla="*/ 1359422 w 7467600"/>
              <a:gd name="connsiteY745" fmla="*/ 2577994 h 6858000"/>
              <a:gd name="connsiteX746" fmla="*/ 828701 w 7467600"/>
              <a:gd name="connsiteY746" fmla="*/ 1839520 h 6858000"/>
              <a:gd name="connsiteX747" fmla="*/ 494427 w 7467600"/>
              <a:gd name="connsiteY747" fmla="*/ 1092333 h 6858000"/>
              <a:gd name="connsiteX748" fmla="*/ 506322 w 7467600"/>
              <a:gd name="connsiteY748" fmla="*/ 1020997 h 6858000"/>
              <a:gd name="connsiteX749" fmla="*/ 4570198 w 7467600"/>
              <a:gd name="connsiteY749" fmla="*/ 978081 h 6858000"/>
              <a:gd name="connsiteX750" fmla="*/ 4523691 w 7467600"/>
              <a:gd name="connsiteY750" fmla="*/ 1127776 h 6858000"/>
              <a:gd name="connsiteX751" fmla="*/ 4509875 w 7467600"/>
              <a:gd name="connsiteY751" fmla="*/ 1167552 h 6858000"/>
              <a:gd name="connsiteX752" fmla="*/ 4478168 w 7467600"/>
              <a:gd name="connsiteY752" fmla="*/ 1260735 h 6858000"/>
              <a:gd name="connsiteX753" fmla="*/ 4409309 w 7467600"/>
              <a:gd name="connsiteY753" fmla="*/ 1666996 h 6858000"/>
              <a:gd name="connsiteX754" fmla="*/ 4370031 w 7467600"/>
              <a:gd name="connsiteY754" fmla="*/ 1955666 h 6858000"/>
              <a:gd name="connsiteX755" fmla="*/ 4570198 w 7467600"/>
              <a:gd name="connsiteY755" fmla="*/ 978081 h 6858000"/>
              <a:gd name="connsiteX756" fmla="*/ 4557898 w 7467600"/>
              <a:gd name="connsiteY756" fmla="*/ 900011 h 6858000"/>
              <a:gd name="connsiteX757" fmla="*/ 4344840 w 7467600"/>
              <a:gd name="connsiteY757" fmla="*/ 1922038 h 6858000"/>
              <a:gd name="connsiteX758" fmla="*/ 4378710 w 7467600"/>
              <a:gd name="connsiteY758" fmla="*/ 1665516 h 6858000"/>
              <a:gd name="connsiteX759" fmla="*/ 4448798 w 7467600"/>
              <a:gd name="connsiteY759" fmla="*/ 1253024 h 6858000"/>
              <a:gd name="connsiteX760" fmla="*/ 4480315 w 7467600"/>
              <a:gd name="connsiteY760" fmla="*/ 1158454 h 6858000"/>
              <a:gd name="connsiteX761" fmla="*/ 4494133 w 7467600"/>
              <a:gd name="connsiteY761" fmla="*/ 1118676 h 6858000"/>
              <a:gd name="connsiteX762" fmla="*/ 4557898 w 7467600"/>
              <a:gd name="connsiteY762" fmla="*/ 900011 h 6858000"/>
              <a:gd name="connsiteX763" fmla="*/ 5870151 w 7467600"/>
              <a:gd name="connsiteY763" fmla="*/ 898890 h 6858000"/>
              <a:gd name="connsiteX764" fmla="*/ 5861335 w 7467600"/>
              <a:gd name="connsiteY764" fmla="*/ 899177 h 6858000"/>
              <a:gd name="connsiteX765" fmla="*/ 5843702 w 7467600"/>
              <a:gd name="connsiteY765" fmla="*/ 899748 h 6858000"/>
              <a:gd name="connsiteX766" fmla="*/ 5651107 w 7467600"/>
              <a:gd name="connsiteY766" fmla="*/ 920306 h 6858000"/>
              <a:gd name="connsiteX767" fmla="*/ 5459407 w 7467600"/>
              <a:gd name="connsiteY767" fmla="*/ 940975 h 6858000"/>
              <a:gd name="connsiteX768" fmla="*/ 5374846 w 7467600"/>
              <a:gd name="connsiteY768" fmla="*/ 941988 h 6858000"/>
              <a:gd name="connsiteX769" fmla="*/ 5256105 w 7467600"/>
              <a:gd name="connsiteY769" fmla="*/ 945632 h 6858000"/>
              <a:gd name="connsiteX770" fmla="*/ 5107071 w 7467600"/>
              <a:gd name="connsiteY770" fmla="*/ 969720 h 6858000"/>
              <a:gd name="connsiteX771" fmla="*/ 4998681 w 7467600"/>
              <a:gd name="connsiteY771" fmla="*/ 988771 h 6858000"/>
              <a:gd name="connsiteX772" fmla="*/ 5870151 w 7467600"/>
              <a:gd name="connsiteY772" fmla="*/ 898890 h 6858000"/>
              <a:gd name="connsiteX773" fmla="*/ 5504425 w 7467600"/>
              <a:gd name="connsiteY773" fmla="*/ 848067 h 6858000"/>
              <a:gd name="connsiteX774" fmla="*/ 4968849 w 7467600"/>
              <a:gd name="connsiteY774" fmla="*/ 962318 h 6858000"/>
              <a:gd name="connsiteX775" fmla="*/ 5104039 w 7467600"/>
              <a:gd name="connsiteY775" fmla="*/ 940634 h 6858000"/>
              <a:gd name="connsiteX776" fmla="*/ 5256311 w 7467600"/>
              <a:gd name="connsiteY776" fmla="*/ 916490 h 6858000"/>
              <a:gd name="connsiteX777" fmla="*/ 5377381 w 7467600"/>
              <a:gd name="connsiteY777" fmla="*/ 912671 h 6858000"/>
              <a:gd name="connsiteX778" fmla="*/ 5460148 w 7467600"/>
              <a:gd name="connsiteY778" fmla="*/ 911442 h 6858000"/>
              <a:gd name="connsiteX779" fmla="*/ 5648971 w 7467600"/>
              <a:gd name="connsiteY779" fmla="*/ 891331 h 6858000"/>
              <a:gd name="connsiteX780" fmla="*/ 5844807 w 7467600"/>
              <a:gd name="connsiteY780" fmla="*/ 870718 h 6858000"/>
              <a:gd name="connsiteX781" fmla="*/ 5862975 w 7467600"/>
              <a:gd name="connsiteY781" fmla="*/ 869756 h 6858000"/>
              <a:gd name="connsiteX782" fmla="*/ 5920887 w 7467600"/>
              <a:gd name="connsiteY782" fmla="*/ 865929 h 6858000"/>
              <a:gd name="connsiteX783" fmla="*/ 5504425 w 7467600"/>
              <a:gd name="connsiteY783" fmla="*/ 848067 h 6858000"/>
              <a:gd name="connsiteX784" fmla="*/ 3607114 w 7467600"/>
              <a:gd name="connsiteY784" fmla="*/ 467441 h 6858000"/>
              <a:gd name="connsiteX785" fmla="*/ 3296242 w 7467600"/>
              <a:gd name="connsiteY785" fmla="*/ 807991 h 6858000"/>
              <a:gd name="connsiteX786" fmla="*/ 3174674 w 7467600"/>
              <a:gd name="connsiteY786" fmla="*/ 919759 h 6858000"/>
              <a:gd name="connsiteX787" fmla="*/ 3042978 w 7467600"/>
              <a:gd name="connsiteY787" fmla="*/ 1054894 h 6858000"/>
              <a:gd name="connsiteX788" fmla="*/ 2968914 w 7467600"/>
              <a:gd name="connsiteY788" fmla="*/ 1133756 h 6858000"/>
              <a:gd name="connsiteX789" fmla="*/ 3103823 w 7467600"/>
              <a:gd name="connsiteY789" fmla="*/ 1026814 h 6858000"/>
              <a:gd name="connsiteX790" fmla="*/ 3607114 w 7467600"/>
              <a:gd name="connsiteY790" fmla="*/ 467441 h 6858000"/>
              <a:gd name="connsiteX791" fmla="*/ 3744487 w 7467600"/>
              <a:gd name="connsiteY791" fmla="*/ 383136 h 6858000"/>
              <a:gd name="connsiteX792" fmla="*/ 3970213 w 7467600"/>
              <a:gd name="connsiteY792" fmla="*/ 995559 h 6858000"/>
              <a:gd name="connsiteX793" fmla="*/ 3744487 w 7467600"/>
              <a:gd name="connsiteY793" fmla="*/ 383136 h 6858000"/>
              <a:gd name="connsiteX794" fmla="*/ 3624562 w 7467600"/>
              <a:gd name="connsiteY794" fmla="*/ 367041 h 6858000"/>
              <a:gd name="connsiteX795" fmla="*/ 3489712 w 7467600"/>
              <a:gd name="connsiteY795" fmla="*/ 485386 h 6858000"/>
              <a:gd name="connsiteX796" fmla="*/ 3182994 w 7467600"/>
              <a:gd name="connsiteY796" fmla="*/ 828265 h 6858000"/>
              <a:gd name="connsiteX797" fmla="*/ 2892114 w 7467600"/>
              <a:gd name="connsiteY797" fmla="*/ 1172635 h 6858000"/>
              <a:gd name="connsiteX798" fmla="*/ 3021459 w 7467600"/>
              <a:gd name="connsiteY798" fmla="*/ 1035385 h 6858000"/>
              <a:gd name="connsiteX799" fmla="*/ 3153873 w 7467600"/>
              <a:gd name="connsiteY799" fmla="*/ 898971 h 6858000"/>
              <a:gd name="connsiteX800" fmla="*/ 3276511 w 7467600"/>
              <a:gd name="connsiteY800" fmla="*/ 786423 h 6858000"/>
              <a:gd name="connsiteX801" fmla="*/ 3584154 w 7467600"/>
              <a:gd name="connsiteY801" fmla="*/ 448218 h 6858000"/>
              <a:gd name="connsiteX802" fmla="*/ 3624562 w 7467600"/>
              <a:gd name="connsiteY802" fmla="*/ 367041 h 6858000"/>
              <a:gd name="connsiteX803" fmla="*/ 3766672 w 7467600"/>
              <a:gd name="connsiteY803" fmla="*/ 359429 h 6858000"/>
              <a:gd name="connsiteX804" fmla="*/ 3996338 w 7467600"/>
              <a:gd name="connsiteY804" fmla="*/ 968237 h 6858000"/>
              <a:gd name="connsiteX805" fmla="*/ 3766672 w 7467600"/>
              <a:gd name="connsiteY805" fmla="*/ 359429 h 6858000"/>
              <a:gd name="connsiteX806" fmla="*/ 5805386 w 7467600"/>
              <a:gd name="connsiteY806" fmla="*/ 239240 h 6858000"/>
              <a:gd name="connsiteX807" fmla="*/ 5736947 w 7467600"/>
              <a:gd name="connsiteY807" fmla="*/ 261367 h 6858000"/>
              <a:gd name="connsiteX808" fmla="*/ 5427012 w 7467600"/>
              <a:gd name="connsiteY808" fmla="*/ 311272 h 6858000"/>
              <a:gd name="connsiteX809" fmla="*/ 5147818 w 7467600"/>
              <a:gd name="connsiteY809" fmla="*/ 322112 h 6858000"/>
              <a:gd name="connsiteX810" fmla="*/ 5060854 w 7467600"/>
              <a:gd name="connsiteY810" fmla="*/ 311882 h 6858000"/>
              <a:gd name="connsiteX811" fmla="*/ 4945989 w 7467600"/>
              <a:gd name="connsiteY811" fmla="*/ 300516 h 6858000"/>
              <a:gd name="connsiteX812" fmla="*/ 5410479 w 7467600"/>
              <a:gd name="connsiteY812" fmla="*/ 348434 h 6858000"/>
              <a:gd name="connsiteX813" fmla="*/ 5805386 w 7467600"/>
              <a:gd name="connsiteY813" fmla="*/ 239240 h 6858000"/>
              <a:gd name="connsiteX814" fmla="*/ 5905192 w 7467600"/>
              <a:gd name="connsiteY814" fmla="*/ 163079 h 6858000"/>
              <a:gd name="connsiteX815" fmla="*/ 5865655 w 7467600"/>
              <a:gd name="connsiteY815" fmla="*/ 171901 h 6858000"/>
              <a:gd name="connsiteX816" fmla="*/ 5259740 w 7467600"/>
              <a:gd name="connsiteY816" fmla="*/ 257013 h 6858000"/>
              <a:gd name="connsiteX817" fmla="*/ 5208466 w 7467600"/>
              <a:gd name="connsiteY817" fmla="*/ 257550 h 6858000"/>
              <a:gd name="connsiteX818" fmla="*/ 4980204 w 7467600"/>
              <a:gd name="connsiteY818" fmla="*/ 271903 h 6858000"/>
              <a:gd name="connsiteX819" fmla="*/ 5068068 w 7467600"/>
              <a:gd name="connsiteY819" fmla="*/ 282244 h 6858000"/>
              <a:gd name="connsiteX820" fmla="*/ 5153231 w 7467600"/>
              <a:gd name="connsiteY820" fmla="*/ 292240 h 6858000"/>
              <a:gd name="connsiteX821" fmla="*/ 5426491 w 7467600"/>
              <a:gd name="connsiteY821" fmla="*/ 281128 h 6858000"/>
              <a:gd name="connsiteX822" fmla="*/ 5731212 w 7467600"/>
              <a:gd name="connsiteY822" fmla="*/ 231951 h 6858000"/>
              <a:gd name="connsiteX823" fmla="*/ 5905192 w 7467600"/>
              <a:gd name="connsiteY823" fmla="*/ 163079 h 6858000"/>
              <a:gd name="connsiteX824" fmla="*/ 5944437 w 7467600"/>
              <a:gd name="connsiteY824" fmla="*/ 113829 h 6858000"/>
              <a:gd name="connsiteX825" fmla="*/ 5825032 w 7467600"/>
              <a:gd name="connsiteY825" fmla="*/ 146405 h 6858000"/>
              <a:gd name="connsiteX826" fmla="*/ 4955599 w 7467600"/>
              <a:gd name="connsiteY826" fmla="*/ 247008 h 6858000"/>
              <a:gd name="connsiteX827" fmla="*/ 5210104 w 7467600"/>
              <a:gd name="connsiteY827" fmla="*/ 228123 h 6858000"/>
              <a:gd name="connsiteX828" fmla="*/ 5261015 w 7467600"/>
              <a:gd name="connsiteY828" fmla="*/ 227087 h 6858000"/>
              <a:gd name="connsiteX829" fmla="*/ 5861181 w 7467600"/>
              <a:gd name="connsiteY829" fmla="*/ 143093 h 6858000"/>
              <a:gd name="connsiteX830" fmla="*/ 5961252 w 7467600"/>
              <a:gd name="connsiteY830" fmla="*/ 114820 h 6858000"/>
              <a:gd name="connsiteX831" fmla="*/ 5944437 w 7467600"/>
              <a:gd name="connsiteY831" fmla="*/ 113829 h 6858000"/>
              <a:gd name="connsiteX832" fmla="*/ 3882765 w 7467600"/>
              <a:gd name="connsiteY832" fmla="*/ 0 h 6858000"/>
              <a:gd name="connsiteX833" fmla="*/ 3995099 w 7467600"/>
              <a:gd name="connsiteY833" fmla="*/ 0 h 6858000"/>
              <a:gd name="connsiteX834" fmla="*/ 4163818 w 7467600"/>
              <a:gd name="connsiteY834" fmla="*/ 234104 h 6858000"/>
              <a:gd name="connsiteX835" fmla="*/ 4172099 w 7467600"/>
              <a:gd name="connsiteY835" fmla="*/ 234207 h 6858000"/>
              <a:gd name="connsiteX836" fmla="*/ 4784282 w 7467600"/>
              <a:gd name="connsiteY836" fmla="*/ 276561 h 6858000"/>
              <a:gd name="connsiteX837" fmla="*/ 4801687 w 7467600"/>
              <a:gd name="connsiteY837" fmla="*/ 267764 h 6858000"/>
              <a:gd name="connsiteX838" fmla="*/ 6082788 w 7467600"/>
              <a:gd name="connsiteY838" fmla="*/ 64119 h 6858000"/>
              <a:gd name="connsiteX839" fmla="*/ 6099442 w 7467600"/>
              <a:gd name="connsiteY839" fmla="*/ 82568 h 6858000"/>
              <a:gd name="connsiteX840" fmla="*/ 4804137 w 7467600"/>
              <a:gd name="connsiteY840" fmla="*/ 320931 h 6858000"/>
              <a:gd name="connsiteX841" fmla="*/ 4227047 w 7467600"/>
              <a:gd name="connsiteY841" fmla="*/ 313415 h 6858000"/>
              <a:gd name="connsiteX842" fmla="*/ 4346041 w 7467600"/>
              <a:gd name="connsiteY842" fmla="*/ 456086 h 6858000"/>
              <a:gd name="connsiteX843" fmla="*/ 4870967 w 7467600"/>
              <a:gd name="connsiteY843" fmla="*/ 963061 h 6858000"/>
              <a:gd name="connsiteX844" fmla="*/ 4889647 w 7467600"/>
              <a:gd name="connsiteY844" fmla="*/ 957147 h 6858000"/>
              <a:gd name="connsiteX845" fmla="*/ 5422504 w 7467600"/>
              <a:gd name="connsiteY845" fmla="*/ 805191 h 6858000"/>
              <a:gd name="connsiteX846" fmla="*/ 6087656 w 7467600"/>
              <a:gd name="connsiteY846" fmla="*/ 826703 h 6858000"/>
              <a:gd name="connsiteX847" fmla="*/ 6058717 w 7467600"/>
              <a:gd name="connsiteY847" fmla="*/ 865992 h 6858000"/>
              <a:gd name="connsiteX848" fmla="*/ 4974153 w 7467600"/>
              <a:gd name="connsiteY848" fmla="*/ 1045456 h 6858000"/>
              <a:gd name="connsiteX849" fmla="*/ 5627835 w 7467600"/>
              <a:gd name="connsiteY849" fmla="*/ 1472077 h 6858000"/>
              <a:gd name="connsiteX850" fmla="*/ 5629817 w 7467600"/>
              <a:gd name="connsiteY850" fmla="*/ 1471412 h 6858000"/>
              <a:gd name="connsiteX851" fmla="*/ 5634124 w 7467600"/>
              <a:gd name="connsiteY851" fmla="*/ 1470572 h 6858000"/>
              <a:gd name="connsiteX852" fmla="*/ 5755832 w 7467600"/>
              <a:gd name="connsiteY852" fmla="*/ 1383886 h 6858000"/>
              <a:gd name="connsiteX853" fmla="*/ 6014186 w 7467600"/>
              <a:gd name="connsiteY853" fmla="*/ 1279799 h 6858000"/>
              <a:gd name="connsiteX854" fmla="*/ 6901619 w 7467600"/>
              <a:gd name="connsiteY854" fmla="*/ 1047874 h 6858000"/>
              <a:gd name="connsiteX855" fmla="*/ 6931566 w 7467600"/>
              <a:gd name="connsiteY855" fmla="*/ 1062034 h 6858000"/>
              <a:gd name="connsiteX856" fmla="*/ 5790982 w 7467600"/>
              <a:gd name="connsiteY856" fmla="*/ 1561380 h 6858000"/>
              <a:gd name="connsiteX857" fmla="*/ 6188971 w 7467600"/>
              <a:gd name="connsiteY857" fmla="*/ 1755168 h 6858000"/>
              <a:gd name="connsiteX858" fmla="*/ 6202446 w 7467600"/>
              <a:gd name="connsiteY858" fmla="*/ 1752268 h 6858000"/>
              <a:gd name="connsiteX859" fmla="*/ 7179560 w 7467600"/>
              <a:gd name="connsiteY859" fmla="*/ 1467551 h 6858000"/>
              <a:gd name="connsiteX860" fmla="*/ 7158730 w 7467600"/>
              <a:gd name="connsiteY860" fmla="*/ 1507835 h 6858000"/>
              <a:gd name="connsiteX861" fmla="*/ 6326959 w 7467600"/>
              <a:gd name="connsiteY861" fmla="*/ 1817686 h 6858000"/>
              <a:gd name="connsiteX862" fmla="*/ 6537433 w 7467600"/>
              <a:gd name="connsiteY862" fmla="*/ 1907790 h 6858000"/>
              <a:gd name="connsiteX863" fmla="*/ 6550221 w 7467600"/>
              <a:gd name="connsiteY863" fmla="*/ 1910729 h 6858000"/>
              <a:gd name="connsiteX864" fmla="*/ 6964438 w 7467600"/>
              <a:gd name="connsiteY864" fmla="*/ 2209505 h 6858000"/>
              <a:gd name="connsiteX865" fmla="*/ 7367862 w 7467600"/>
              <a:gd name="connsiteY865" fmla="*/ 2806833 h 6858000"/>
              <a:gd name="connsiteX866" fmla="*/ 7364329 w 7467600"/>
              <a:gd name="connsiteY866" fmla="*/ 2826907 h 6858000"/>
              <a:gd name="connsiteX867" fmla="*/ 7290545 w 7467600"/>
              <a:gd name="connsiteY867" fmla="*/ 2850663 h 6858000"/>
              <a:gd name="connsiteX868" fmla="*/ 6472036 w 7467600"/>
              <a:gd name="connsiteY868" fmla="*/ 1959003 h 6858000"/>
              <a:gd name="connsiteX869" fmla="*/ 5792897 w 7467600"/>
              <a:gd name="connsiteY869" fmla="*/ 1647747 h 6858000"/>
              <a:gd name="connsiteX870" fmla="*/ 5842751 w 7467600"/>
              <a:gd name="connsiteY870" fmla="*/ 1816112 h 6858000"/>
              <a:gd name="connsiteX871" fmla="*/ 5847424 w 7467600"/>
              <a:gd name="connsiteY871" fmla="*/ 1815776 h 6858000"/>
              <a:gd name="connsiteX872" fmla="*/ 6399821 w 7467600"/>
              <a:gd name="connsiteY872" fmla="*/ 2344799 h 6858000"/>
              <a:gd name="connsiteX873" fmla="*/ 6323232 w 7467600"/>
              <a:gd name="connsiteY873" fmla="*/ 2389634 h 6858000"/>
              <a:gd name="connsiteX874" fmla="*/ 5942958 w 7467600"/>
              <a:gd name="connsiteY874" fmla="*/ 2077708 h 6858000"/>
              <a:gd name="connsiteX875" fmla="*/ 5921559 w 7467600"/>
              <a:gd name="connsiteY875" fmla="*/ 2378596 h 6858000"/>
              <a:gd name="connsiteX876" fmla="*/ 5817651 w 7467600"/>
              <a:gd name="connsiteY876" fmla="*/ 3023919 h 6858000"/>
              <a:gd name="connsiteX877" fmla="*/ 5729634 w 7467600"/>
              <a:gd name="connsiteY877" fmla="*/ 3051849 h 6858000"/>
              <a:gd name="connsiteX878" fmla="*/ 5611018 w 7467600"/>
              <a:gd name="connsiteY878" fmla="*/ 2316769 h 6858000"/>
              <a:gd name="connsiteX879" fmla="*/ 5687608 w 7467600"/>
              <a:gd name="connsiteY879" fmla="*/ 2039972 h 6858000"/>
              <a:gd name="connsiteX880" fmla="*/ 5657554 w 7467600"/>
              <a:gd name="connsiteY880" fmla="*/ 1576445 h 6858000"/>
              <a:gd name="connsiteX881" fmla="*/ 5150475 w 7467600"/>
              <a:gd name="connsiteY881" fmla="*/ 1274012 h 6858000"/>
              <a:gd name="connsiteX882" fmla="*/ 5349142 w 7467600"/>
              <a:gd name="connsiteY882" fmla="*/ 2204405 h 6858000"/>
              <a:gd name="connsiteX883" fmla="*/ 5262214 w 7467600"/>
              <a:gd name="connsiteY883" fmla="*/ 2233836 h 6858000"/>
              <a:gd name="connsiteX884" fmla="*/ 4981539 w 7467600"/>
              <a:gd name="connsiteY884" fmla="*/ 1542201 h 6858000"/>
              <a:gd name="connsiteX885" fmla="*/ 4958461 w 7467600"/>
              <a:gd name="connsiteY885" fmla="*/ 1136957 h 6858000"/>
              <a:gd name="connsiteX886" fmla="*/ 4655015 w 7467600"/>
              <a:gd name="connsiteY886" fmla="*/ 891426 h 6858000"/>
              <a:gd name="connsiteX887" fmla="*/ 4348002 w 7467600"/>
              <a:gd name="connsiteY887" fmla="*/ 2205895 h 6858000"/>
              <a:gd name="connsiteX888" fmla="*/ 4262250 w 7467600"/>
              <a:gd name="connsiteY888" fmla="*/ 2219972 h 6858000"/>
              <a:gd name="connsiteX889" fmla="*/ 4550611 w 7467600"/>
              <a:gd name="connsiteY889" fmla="*/ 817540 h 6858000"/>
              <a:gd name="connsiteX890" fmla="*/ 4564418 w 7467600"/>
              <a:gd name="connsiteY890" fmla="*/ 808293 h 6858000"/>
              <a:gd name="connsiteX891" fmla="*/ 4266388 w 7467600"/>
              <a:gd name="connsiteY891" fmla="*/ 500083 h 6858000"/>
              <a:gd name="connsiteX892" fmla="*/ 4032842 w 7467600"/>
              <a:gd name="connsiteY892" fmla="*/ 211809 h 6858000"/>
              <a:gd name="connsiteX893" fmla="*/ 3882765 w 7467600"/>
              <a:gd name="connsiteY893" fmla="*/ 0 h 6858000"/>
              <a:gd name="connsiteX894" fmla="*/ 3721337 w 7467600"/>
              <a:gd name="connsiteY894" fmla="*/ 0 h 6858000"/>
              <a:gd name="connsiteX895" fmla="*/ 3797544 w 7467600"/>
              <a:gd name="connsiteY895" fmla="*/ 0 h 6858000"/>
              <a:gd name="connsiteX896" fmla="*/ 3775734 w 7467600"/>
              <a:gd name="connsiteY896" fmla="*/ 95131 h 6858000"/>
              <a:gd name="connsiteX897" fmla="*/ 3724807 w 7467600"/>
              <a:gd name="connsiteY897" fmla="*/ 272257 h 6858000"/>
              <a:gd name="connsiteX898" fmla="*/ 3726844 w 7467600"/>
              <a:gd name="connsiteY898" fmla="*/ 282988 h 6858000"/>
              <a:gd name="connsiteX899" fmla="*/ 3742664 w 7467600"/>
              <a:gd name="connsiteY899" fmla="*/ 279918 h 6858000"/>
              <a:gd name="connsiteX900" fmla="*/ 4103910 w 7467600"/>
              <a:gd name="connsiteY900" fmla="*/ 1161917 h 6858000"/>
              <a:gd name="connsiteX901" fmla="*/ 4020269 w 7467600"/>
              <a:gd name="connsiteY901" fmla="*/ 1200406 h 6858000"/>
              <a:gd name="connsiteX902" fmla="*/ 3674882 w 7467600"/>
              <a:gd name="connsiteY902" fmla="*/ 488524 h 6858000"/>
              <a:gd name="connsiteX903" fmla="*/ 3132682 w 7467600"/>
              <a:gd name="connsiteY903" fmla="*/ 1072284 h 6858000"/>
              <a:gd name="connsiteX904" fmla="*/ 2716346 w 7467600"/>
              <a:gd name="connsiteY904" fmla="*/ 1276376 h 6858000"/>
              <a:gd name="connsiteX905" fmla="*/ 2716772 w 7467600"/>
              <a:gd name="connsiteY905" fmla="*/ 1255462 h 6858000"/>
              <a:gd name="connsiteX906" fmla="*/ 3471096 w 7467600"/>
              <a:gd name="connsiteY906" fmla="*/ 437072 h 6858000"/>
              <a:gd name="connsiteX907" fmla="*/ 3639057 w 7467600"/>
              <a:gd name="connsiteY907" fmla="*/ 286334 h 6858000"/>
              <a:gd name="connsiteX908" fmla="*/ 3640309 w 7467600"/>
              <a:gd name="connsiteY908" fmla="*/ 284664 h 6858000"/>
              <a:gd name="connsiteX909" fmla="*/ 3646022 w 7467600"/>
              <a:gd name="connsiteY909" fmla="*/ 276711 h 6858000"/>
              <a:gd name="connsiteX910" fmla="*/ 3707943 w 7467600"/>
              <a:gd name="connsiteY910" fmla="*/ 65958 h 6858000"/>
              <a:gd name="connsiteX911" fmla="*/ 3721337 w 7467600"/>
              <a:gd name="connsiteY911" fmla="*/ 0 h 6858000"/>
              <a:gd name="connsiteX912" fmla="*/ 2867960 w 7467600"/>
              <a:gd name="connsiteY912" fmla="*/ 0 h 6858000"/>
              <a:gd name="connsiteX913" fmla="*/ 2926351 w 7467600"/>
              <a:gd name="connsiteY913" fmla="*/ 0 h 6858000"/>
              <a:gd name="connsiteX914" fmla="*/ 2902823 w 7467600"/>
              <a:gd name="connsiteY914" fmla="*/ 262929 h 6858000"/>
              <a:gd name="connsiteX915" fmla="*/ 2940663 w 7467600"/>
              <a:gd name="connsiteY915" fmla="*/ 140884 h 6858000"/>
              <a:gd name="connsiteX916" fmla="*/ 2947039 w 7467600"/>
              <a:gd name="connsiteY916" fmla="*/ 122524 h 6858000"/>
              <a:gd name="connsiteX917" fmla="*/ 2984316 w 7467600"/>
              <a:gd name="connsiteY917" fmla="*/ 0 h 6858000"/>
              <a:gd name="connsiteX918" fmla="*/ 3016114 w 7467600"/>
              <a:gd name="connsiteY918" fmla="*/ 0 h 6858000"/>
              <a:gd name="connsiteX919" fmla="*/ 2979949 w 7467600"/>
              <a:gd name="connsiteY919" fmla="*/ 119274 h 6858000"/>
              <a:gd name="connsiteX920" fmla="*/ 3023879 w 7467600"/>
              <a:gd name="connsiteY920" fmla="*/ 0 h 6858000"/>
              <a:gd name="connsiteX921" fmla="*/ 3105400 w 7467600"/>
              <a:gd name="connsiteY921" fmla="*/ 0 h 6858000"/>
              <a:gd name="connsiteX922" fmla="*/ 3094669 w 7467600"/>
              <a:gd name="connsiteY922" fmla="*/ 30308 h 6858000"/>
              <a:gd name="connsiteX923" fmla="*/ 2901945 w 7467600"/>
              <a:gd name="connsiteY923" fmla="*/ 466538 h 6858000"/>
              <a:gd name="connsiteX924" fmla="*/ 2815209 w 7467600"/>
              <a:gd name="connsiteY924" fmla="*/ 497361 h 6858000"/>
              <a:gd name="connsiteX925" fmla="*/ 2844845 w 7467600"/>
              <a:gd name="connsiteY925" fmla="*/ 127638 h 6858000"/>
              <a:gd name="connsiteX926" fmla="*/ 2867960 w 7467600"/>
              <a:gd name="connsiteY926" fmla="*/ 0 h 6858000"/>
              <a:gd name="connsiteX927" fmla="*/ 1057230 w 7467600"/>
              <a:gd name="connsiteY927" fmla="*/ 0 h 6858000"/>
              <a:gd name="connsiteX928" fmla="*/ 1111003 w 7467600"/>
              <a:gd name="connsiteY928" fmla="*/ 0 h 6858000"/>
              <a:gd name="connsiteX929" fmla="*/ 1125553 w 7467600"/>
              <a:gd name="connsiteY929" fmla="*/ 52588 h 6858000"/>
              <a:gd name="connsiteX930" fmla="*/ 1304276 w 7467600"/>
              <a:gd name="connsiteY930" fmla="*/ 476275 h 6858000"/>
              <a:gd name="connsiteX931" fmla="*/ 1492066 w 7467600"/>
              <a:gd name="connsiteY931" fmla="*/ 886333 h 6858000"/>
              <a:gd name="connsiteX932" fmla="*/ 1423698 w 7467600"/>
              <a:gd name="connsiteY932" fmla="*/ 710817 h 6858000"/>
              <a:gd name="connsiteX933" fmla="*/ 1357609 w 7467600"/>
              <a:gd name="connsiteY933" fmla="*/ 532892 h 6858000"/>
              <a:gd name="connsiteX934" fmla="*/ 1309550 w 7467600"/>
              <a:gd name="connsiteY934" fmla="*/ 374031 h 6858000"/>
              <a:gd name="connsiteX935" fmla="*/ 1193673 w 7467600"/>
              <a:gd name="connsiteY935" fmla="*/ 49533 h 6858000"/>
              <a:gd name="connsiteX936" fmla="*/ 1164391 w 7467600"/>
              <a:gd name="connsiteY936" fmla="*/ 0 h 6858000"/>
              <a:gd name="connsiteX937" fmla="*/ 1200666 w 7467600"/>
              <a:gd name="connsiteY937" fmla="*/ 0 h 6858000"/>
              <a:gd name="connsiteX938" fmla="*/ 1223408 w 7467600"/>
              <a:gd name="connsiteY938" fmla="*/ 38996 h 6858000"/>
              <a:gd name="connsiteX939" fmla="*/ 1339635 w 7467600"/>
              <a:gd name="connsiteY939" fmla="*/ 365517 h 6858000"/>
              <a:gd name="connsiteX940" fmla="*/ 1387469 w 7467600"/>
              <a:gd name="connsiteY940" fmla="*/ 523079 h 6858000"/>
              <a:gd name="connsiteX941" fmla="*/ 1452685 w 7467600"/>
              <a:gd name="connsiteY941" fmla="*/ 699806 h 6858000"/>
              <a:gd name="connsiteX942" fmla="*/ 1492092 w 7467600"/>
              <a:gd name="connsiteY942" fmla="*/ 800424 h 6858000"/>
              <a:gd name="connsiteX943" fmla="*/ 1455302 w 7467600"/>
              <a:gd name="connsiteY943" fmla="*/ 632913 h 6858000"/>
              <a:gd name="connsiteX944" fmla="*/ 1222336 w 7467600"/>
              <a:gd name="connsiteY944" fmla="*/ 9480 h 6858000"/>
              <a:gd name="connsiteX945" fmla="*/ 1214634 w 7467600"/>
              <a:gd name="connsiteY945" fmla="*/ 0 h 6858000"/>
              <a:gd name="connsiteX946" fmla="*/ 1289827 w 7467600"/>
              <a:gd name="connsiteY946" fmla="*/ 0 h 6858000"/>
              <a:gd name="connsiteX947" fmla="*/ 1321076 w 7467600"/>
              <a:gd name="connsiteY947" fmla="*/ 59722 h 6858000"/>
              <a:gd name="connsiteX948" fmla="*/ 1512579 w 7467600"/>
              <a:gd name="connsiteY948" fmla="*/ 626441 h 6858000"/>
              <a:gd name="connsiteX949" fmla="*/ 1506076 w 7467600"/>
              <a:gd name="connsiteY949" fmla="*/ 1089289 h 6858000"/>
              <a:gd name="connsiteX950" fmla="*/ 1486346 w 7467600"/>
              <a:gd name="connsiteY950" fmla="*/ 1079919 h 6858000"/>
              <a:gd name="connsiteX951" fmla="*/ 1070511 w 7467600"/>
              <a:gd name="connsiteY951" fmla="*/ 48609 h 6858000"/>
              <a:gd name="connsiteX952" fmla="*/ 1057230 w 7467600"/>
              <a:gd name="connsiteY952" fmla="*/ 0 h 6858000"/>
              <a:gd name="connsiteX953" fmla="*/ 43151 w 7467600"/>
              <a:gd name="connsiteY953" fmla="*/ 0 h 6858000"/>
              <a:gd name="connsiteX954" fmla="*/ 95283 w 7467600"/>
              <a:gd name="connsiteY954" fmla="*/ 0 h 6858000"/>
              <a:gd name="connsiteX955" fmla="*/ 300708 w 7467600"/>
              <a:gd name="connsiteY955" fmla="*/ 154571 h 6858000"/>
              <a:gd name="connsiteX956" fmla="*/ 530414 w 7467600"/>
              <a:gd name="connsiteY956" fmla="*/ 354673 h 6858000"/>
              <a:gd name="connsiteX957" fmla="*/ 333785 w 7467600"/>
              <a:gd name="connsiteY957" fmla="*/ 161564 h 6858000"/>
              <a:gd name="connsiteX958" fmla="*/ 147005 w 7467600"/>
              <a:gd name="connsiteY958" fmla="*/ 0 h 6858000"/>
              <a:gd name="connsiteX959" fmla="*/ 272509 w 7467600"/>
              <a:gd name="connsiteY959" fmla="*/ 0 h 6858000"/>
              <a:gd name="connsiteX960" fmla="*/ 326276 w 7467600"/>
              <a:gd name="connsiteY960" fmla="*/ 45847 h 6858000"/>
              <a:gd name="connsiteX961" fmla="*/ 823759 w 7467600"/>
              <a:gd name="connsiteY961" fmla="*/ 574145 h 6858000"/>
              <a:gd name="connsiteX962" fmla="*/ 811254 w 7467600"/>
              <a:gd name="connsiteY962" fmla="*/ 665546 h 6858000"/>
              <a:gd name="connsiteX963" fmla="*/ 154042 w 7467600"/>
              <a:gd name="connsiteY963" fmla="*/ 261522 h 6858000"/>
              <a:gd name="connsiteX964" fmla="*/ 13550 w 7467600"/>
              <a:gd name="connsiteY964" fmla="*/ 158423 h 6858000"/>
              <a:gd name="connsiteX965" fmla="*/ 0 w 7467600"/>
              <a:gd name="connsiteY965" fmla="*/ 146618 h 6858000"/>
              <a:gd name="connsiteX966" fmla="*/ 0 w 7467600"/>
              <a:gd name="connsiteY966" fmla="*/ 59161 h 6858000"/>
              <a:gd name="connsiteX967" fmla="*/ 45427 w 7467600"/>
              <a:gd name="connsiteY967" fmla="*/ 101078 h 6858000"/>
              <a:gd name="connsiteX968" fmla="*/ 630103 w 7467600"/>
              <a:gd name="connsiteY968" fmla="*/ 485885 h 6858000"/>
              <a:gd name="connsiteX969" fmla="*/ 532040 w 7467600"/>
              <a:gd name="connsiteY969" fmla="*/ 399359 h 6858000"/>
              <a:gd name="connsiteX970" fmla="*/ 517618 w 7467600"/>
              <a:gd name="connsiteY970" fmla="*/ 385726 h 6858000"/>
              <a:gd name="connsiteX971" fmla="*/ 285074 w 7467600"/>
              <a:gd name="connsiteY971" fmla="*/ 182755 h 6858000"/>
              <a:gd name="connsiteX972" fmla="*/ 43151 w 7467600"/>
              <a:gd name="connsiteY97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7105827 w 7467600"/>
              <a:gd name="connsiteY81" fmla="*/ 5718700 h 6858000"/>
              <a:gd name="connsiteX82" fmla="*/ 7356878 w 7467600"/>
              <a:gd name="connsiteY82" fmla="*/ 5981332 h 6858000"/>
              <a:gd name="connsiteX83" fmla="*/ 7467600 w 7467600"/>
              <a:gd name="connsiteY83" fmla="*/ 6117703 h 6858000"/>
              <a:gd name="connsiteX84" fmla="*/ 7467600 w 7467600"/>
              <a:gd name="connsiteY84" fmla="*/ 6163634 h 6858000"/>
              <a:gd name="connsiteX85" fmla="*/ 7403637 w 7467600"/>
              <a:gd name="connsiteY85" fmla="*/ 6083957 h 6858000"/>
              <a:gd name="connsiteX86" fmla="*/ 7254615 w 7467600"/>
              <a:gd name="connsiteY86" fmla="*/ 5911918 h 6858000"/>
              <a:gd name="connsiteX87" fmla="*/ 7312589 w 7467600"/>
              <a:gd name="connsiteY87" fmla="*/ 5982309 h 6858000"/>
              <a:gd name="connsiteX88" fmla="*/ 7448321 w 7467600"/>
              <a:gd name="connsiteY88" fmla="*/ 6190991 h 6858000"/>
              <a:gd name="connsiteX89" fmla="*/ 7467600 w 7467600"/>
              <a:gd name="connsiteY89" fmla="*/ 6221686 h 6858000"/>
              <a:gd name="connsiteX90" fmla="*/ 7467600 w 7467600"/>
              <a:gd name="connsiteY90" fmla="*/ 6334256 h 6858000"/>
              <a:gd name="connsiteX91" fmla="*/ 7454976 w 7467600"/>
              <a:gd name="connsiteY91" fmla="*/ 6318297 h 6858000"/>
              <a:gd name="connsiteX92" fmla="*/ 7042773 w 7467600"/>
              <a:gd name="connsiteY92" fmla="*/ 5734011 h 6858000"/>
              <a:gd name="connsiteX93" fmla="*/ 1456157 w 7467600"/>
              <a:gd name="connsiteY93" fmla="*/ 5371404 h 6858000"/>
              <a:gd name="connsiteX94" fmla="*/ 1244432 w 7467600"/>
              <a:gd name="connsiteY94" fmla="*/ 5385601 h 6858000"/>
              <a:gd name="connsiteX95" fmla="*/ 973990 w 7467600"/>
              <a:gd name="connsiteY95" fmla="*/ 5424940 h 6858000"/>
              <a:gd name="connsiteX96" fmla="*/ 1103809 w 7467600"/>
              <a:gd name="connsiteY96" fmla="*/ 5433720 h 6858000"/>
              <a:gd name="connsiteX97" fmla="*/ 1123454 w 7467600"/>
              <a:gd name="connsiteY97" fmla="*/ 5435727 h 6858000"/>
              <a:gd name="connsiteX98" fmla="*/ 1737017 w 7467600"/>
              <a:gd name="connsiteY98" fmla="*/ 5452183 h 6858000"/>
              <a:gd name="connsiteX99" fmla="*/ 1824397 w 7467600"/>
              <a:gd name="connsiteY99" fmla="*/ 5447757 h 6858000"/>
              <a:gd name="connsiteX100" fmla="*/ 2070059 w 7467600"/>
              <a:gd name="connsiteY100" fmla="*/ 5441660 h 6858000"/>
              <a:gd name="connsiteX101" fmla="*/ 1456157 w 7467600"/>
              <a:gd name="connsiteY101" fmla="*/ 5371404 h 6858000"/>
              <a:gd name="connsiteX102" fmla="*/ 4988186 w 7467600"/>
              <a:gd name="connsiteY102" fmla="*/ 5216467 h 6858000"/>
              <a:gd name="connsiteX103" fmla="*/ 4777334 w 7467600"/>
              <a:gd name="connsiteY103" fmla="*/ 5406072 h 6858000"/>
              <a:gd name="connsiteX104" fmla="*/ 4718341 w 7467600"/>
              <a:gd name="connsiteY104" fmla="*/ 5468043 h 6858000"/>
              <a:gd name="connsiteX105" fmla="*/ 4604655 w 7467600"/>
              <a:gd name="connsiteY105" fmla="*/ 5583434 h 6858000"/>
              <a:gd name="connsiteX106" fmla="*/ 4565074 w 7467600"/>
              <a:gd name="connsiteY106" fmla="*/ 5618550 h 6858000"/>
              <a:gd name="connsiteX107" fmla="*/ 4988186 w 7467600"/>
              <a:gd name="connsiteY107" fmla="*/ 5216467 h 6858000"/>
              <a:gd name="connsiteX108" fmla="*/ 4978032 w 7467600"/>
              <a:gd name="connsiteY108" fmla="*/ 5183809 h 6858000"/>
              <a:gd name="connsiteX109" fmla="*/ 4463413 w 7467600"/>
              <a:gd name="connsiteY109" fmla="*/ 5615162 h 6858000"/>
              <a:gd name="connsiteX110" fmla="*/ 4358134 w 7467600"/>
              <a:gd name="connsiteY110" fmla="*/ 5742791 h 6858000"/>
              <a:gd name="connsiteX111" fmla="*/ 4376219 w 7467600"/>
              <a:gd name="connsiteY111" fmla="*/ 5729027 h 6858000"/>
              <a:gd name="connsiteX112" fmla="*/ 4582340 w 7467600"/>
              <a:gd name="connsiteY112" fmla="*/ 5561037 h 6858000"/>
              <a:gd name="connsiteX113" fmla="*/ 4694684 w 7467600"/>
              <a:gd name="connsiteY113" fmla="*/ 5447098 h 6858000"/>
              <a:gd name="connsiteX114" fmla="*/ 4754123 w 7467600"/>
              <a:gd name="connsiteY114" fmla="*/ 5384643 h 6858000"/>
              <a:gd name="connsiteX115" fmla="*/ 4978032 w 7467600"/>
              <a:gd name="connsiteY115" fmla="*/ 5183809 h 6858000"/>
              <a:gd name="connsiteX116" fmla="*/ 1903353 w 7467600"/>
              <a:gd name="connsiteY116" fmla="*/ 5044827 h 6858000"/>
              <a:gd name="connsiteX117" fmla="*/ 1936931 w 7467600"/>
              <a:gd name="connsiteY117" fmla="*/ 5093954 h 6858000"/>
              <a:gd name="connsiteX118" fmla="*/ 2195868 w 7467600"/>
              <a:gd name="connsiteY118" fmla="*/ 5396574 h 6858000"/>
              <a:gd name="connsiteX119" fmla="*/ 2088852 w 7467600"/>
              <a:gd name="connsiteY119" fmla="*/ 5166123 h 6858000"/>
              <a:gd name="connsiteX120" fmla="*/ 1958241 w 7467600"/>
              <a:gd name="connsiteY120" fmla="*/ 5067955 h 6858000"/>
              <a:gd name="connsiteX121" fmla="*/ 1903353 w 7467600"/>
              <a:gd name="connsiteY121" fmla="*/ 5044827 h 6858000"/>
              <a:gd name="connsiteX122" fmla="*/ 1979378 w 7467600"/>
              <a:gd name="connsiteY122" fmla="*/ 4769504 h 6858000"/>
              <a:gd name="connsiteX123" fmla="*/ 2882120 w 7467600"/>
              <a:gd name="connsiteY123" fmla="*/ 5064547 h 6858000"/>
              <a:gd name="connsiteX124" fmla="*/ 2793103 w 7467600"/>
              <a:gd name="connsiteY124" fmla="*/ 5039699 h 6858000"/>
              <a:gd name="connsiteX125" fmla="*/ 2770041 w 7467600"/>
              <a:gd name="connsiteY125" fmla="*/ 5033634 h 6858000"/>
              <a:gd name="connsiteX126" fmla="*/ 1979378 w 7467600"/>
              <a:gd name="connsiteY126" fmla="*/ 4769504 h 6858000"/>
              <a:gd name="connsiteX127" fmla="*/ 1927410 w 7467600"/>
              <a:gd name="connsiteY127" fmla="*/ 4716164 h 6858000"/>
              <a:gd name="connsiteX128" fmla="*/ 1959587 w 7467600"/>
              <a:gd name="connsiteY128" fmla="*/ 4728849 h 6858000"/>
              <a:gd name="connsiteX129" fmla="*/ 2777707 w 7467600"/>
              <a:gd name="connsiteY129" fmla="*/ 5003991 h 6858000"/>
              <a:gd name="connsiteX130" fmla="*/ 2800768 w 7467600"/>
              <a:gd name="connsiteY130" fmla="*/ 5010056 h 6858000"/>
              <a:gd name="connsiteX131" fmla="*/ 2879408 w 7467600"/>
              <a:gd name="connsiteY131" fmla="*/ 5031590 h 6858000"/>
              <a:gd name="connsiteX132" fmla="*/ 2862295 w 7467600"/>
              <a:gd name="connsiteY132" fmla="*/ 5022958 h 6858000"/>
              <a:gd name="connsiteX133" fmla="*/ 2813343 w 7467600"/>
              <a:gd name="connsiteY133" fmla="*/ 4998369 h 6858000"/>
              <a:gd name="connsiteX134" fmla="*/ 2646245 w 7467600"/>
              <a:gd name="connsiteY134" fmla="*/ 4930999 h 6858000"/>
              <a:gd name="connsiteX135" fmla="*/ 1999243 w 7467600"/>
              <a:gd name="connsiteY135" fmla="*/ 4730524 h 6858000"/>
              <a:gd name="connsiteX136" fmla="*/ 1979527 w 7467600"/>
              <a:gd name="connsiteY136" fmla="*/ 4726651 h 6858000"/>
              <a:gd name="connsiteX137" fmla="*/ 1927410 w 7467600"/>
              <a:gd name="connsiteY137" fmla="*/ 4716164 h 6858000"/>
              <a:gd name="connsiteX138" fmla="*/ 1997014 w 7467600"/>
              <a:gd name="connsiteY138" fmla="*/ 4698007 h 6858000"/>
              <a:gd name="connsiteX139" fmla="*/ 2005458 w 7467600"/>
              <a:gd name="connsiteY139" fmla="*/ 4699540 h 6858000"/>
              <a:gd name="connsiteX140" fmla="*/ 2657186 w 7467600"/>
              <a:gd name="connsiteY140" fmla="*/ 4901687 h 6858000"/>
              <a:gd name="connsiteX141" fmla="*/ 2826662 w 7467600"/>
              <a:gd name="connsiteY141" fmla="*/ 4970362 h 6858000"/>
              <a:gd name="connsiteX142" fmla="*/ 2876100 w 7467600"/>
              <a:gd name="connsiteY142" fmla="*/ 4995397 h 6858000"/>
              <a:gd name="connsiteX143" fmla="*/ 3042600 w 7467600"/>
              <a:gd name="connsiteY143" fmla="*/ 5059532 h 6858000"/>
              <a:gd name="connsiteX144" fmla="*/ 1997014 w 7467600"/>
              <a:gd name="connsiteY144" fmla="*/ 4698007 h 6858000"/>
              <a:gd name="connsiteX145" fmla="*/ 2305292 w 7467600"/>
              <a:gd name="connsiteY145" fmla="*/ 4219492 h 6858000"/>
              <a:gd name="connsiteX146" fmla="*/ 3360922 w 7467600"/>
              <a:gd name="connsiteY146" fmla="*/ 4529373 h 6858000"/>
              <a:gd name="connsiteX147" fmla="*/ 3492420 w 7467600"/>
              <a:gd name="connsiteY147" fmla="*/ 4510145 h 6858000"/>
              <a:gd name="connsiteX148" fmla="*/ 3364086 w 7467600"/>
              <a:gd name="connsiteY148" fmla="*/ 4480340 h 6858000"/>
              <a:gd name="connsiteX149" fmla="*/ 3225818 w 7467600"/>
              <a:gd name="connsiteY149" fmla="*/ 4411822 h 6858000"/>
              <a:gd name="connsiteX150" fmla="*/ 3129696 w 7467600"/>
              <a:gd name="connsiteY150" fmla="*/ 4360704 h 6858000"/>
              <a:gd name="connsiteX151" fmla="*/ 2814545 w 7467600"/>
              <a:gd name="connsiteY151" fmla="*/ 4282955 h 6858000"/>
              <a:gd name="connsiteX152" fmla="*/ 2305292 w 7467600"/>
              <a:gd name="connsiteY152" fmla="*/ 4219492 h 6858000"/>
              <a:gd name="connsiteX153" fmla="*/ 2626982 w 7467600"/>
              <a:gd name="connsiteY153" fmla="*/ 4206450 h 6858000"/>
              <a:gd name="connsiteX154" fmla="*/ 2490617 w 7467600"/>
              <a:gd name="connsiteY154" fmla="*/ 4206951 h 6858000"/>
              <a:gd name="connsiteX155" fmla="*/ 2819869 w 7467600"/>
              <a:gd name="connsiteY155" fmla="*/ 4252936 h 6858000"/>
              <a:gd name="connsiteX156" fmla="*/ 3143018 w 7467600"/>
              <a:gd name="connsiteY156" fmla="*/ 4332698 h 6858000"/>
              <a:gd name="connsiteX157" fmla="*/ 3241520 w 7467600"/>
              <a:gd name="connsiteY157" fmla="*/ 4385112 h 6858000"/>
              <a:gd name="connsiteX158" fmla="*/ 3374575 w 7467600"/>
              <a:gd name="connsiteY158" fmla="*/ 4451517 h 6858000"/>
              <a:gd name="connsiteX159" fmla="*/ 3505221 w 7467600"/>
              <a:gd name="connsiteY159" fmla="*/ 4480757 h 6858000"/>
              <a:gd name="connsiteX160" fmla="*/ 2626982 w 7467600"/>
              <a:gd name="connsiteY160" fmla="*/ 4206450 h 6858000"/>
              <a:gd name="connsiteX161" fmla="*/ 1310106 w 7467600"/>
              <a:gd name="connsiteY161" fmla="*/ 3943217 h 6858000"/>
              <a:gd name="connsiteX162" fmla="*/ 854994 w 7467600"/>
              <a:gd name="connsiteY162" fmla="*/ 4399136 h 6858000"/>
              <a:gd name="connsiteX163" fmla="*/ 742462 w 7467600"/>
              <a:gd name="connsiteY163" fmla="*/ 4594648 h 6858000"/>
              <a:gd name="connsiteX164" fmla="*/ 820602 w 7467600"/>
              <a:gd name="connsiteY164" fmla="*/ 4485915 h 6858000"/>
              <a:gd name="connsiteX165" fmla="*/ 878295 w 7467600"/>
              <a:gd name="connsiteY165" fmla="*/ 4403594 h 6858000"/>
              <a:gd name="connsiteX166" fmla="*/ 1240607 w 7467600"/>
              <a:gd name="connsiteY166" fmla="*/ 4010401 h 6858000"/>
              <a:gd name="connsiteX167" fmla="*/ 1310106 w 7467600"/>
              <a:gd name="connsiteY167" fmla="*/ 3943217 h 6858000"/>
              <a:gd name="connsiteX168" fmla="*/ 1423113 w 7467600"/>
              <a:gd name="connsiteY168" fmla="*/ 3874565 h 6858000"/>
              <a:gd name="connsiteX169" fmla="*/ 1260565 w 7467600"/>
              <a:gd name="connsiteY169" fmla="*/ 4031982 h 6858000"/>
              <a:gd name="connsiteX170" fmla="*/ 901900 w 7467600"/>
              <a:gd name="connsiteY170" fmla="*/ 4421236 h 6858000"/>
              <a:gd name="connsiteX171" fmla="*/ 845044 w 7467600"/>
              <a:gd name="connsiteY171" fmla="*/ 4502436 h 6858000"/>
              <a:gd name="connsiteX172" fmla="*/ 685926 w 7467600"/>
              <a:gd name="connsiteY172" fmla="*/ 4703069 h 6858000"/>
              <a:gd name="connsiteX173" fmla="*/ 684248 w 7467600"/>
              <a:gd name="connsiteY173" fmla="*/ 4706721 h 6858000"/>
              <a:gd name="connsiteX174" fmla="*/ 1423113 w 7467600"/>
              <a:gd name="connsiteY174" fmla="*/ 3874565 h 6858000"/>
              <a:gd name="connsiteX175" fmla="*/ 3316479 w 7467600"/>
              <a:gd name="connsiteY175" fmla="*/ 3872136 h 6858000"/>
              <a:gd name="connsiteX176" fmla="*/ 3546806 w 7467600"/>
              <a:gd name="connsiteY176" fmla="*/ 4356139 h 6858000"/>
              <a:gd name="connsiteX177" fmla="*/ 3364433 w 7467600"/>
              <a:gd name="connsiteY177" fmla="*/ 3953121 h 6858000"/>
              <a:gd name="connsiteX178" fmla="*/ 3316479 w 7467600"/>
              <a:gd name="connsiteY178" fmla="*/ 3872136 h 6858000"/>
              <a:gd name="connsiteX179" fmla="*/ 3291335 w 7467600"/>
              <a:gd name="connsiteY179" fmla="*/ 3767420 h 6858000"/>
              <a:gd name="connsiteX180" fmla="*/ 3390805 w 7467600"/>
              <a:gd name="connsiteY180" fmla="*/ 3937163 h 6858000"/>
              <a:gd name="connsiteX181" fmla="*/ 3579062 w 7467600"/>
              <a:gd name="connsiteY181" fmla="*/ 4359040 h 6858000"/>
              <a:gd name="connsiteX182" fmla="*/ 3467355 w 7467600"/>
              <a:gd name="connsiteY182" fmla="*/ 3988130 h 6858000"/>
              <a:gd name="connsiteX183" fmla="*/ 3310753 w 7467600"/>
              <a:gd name="connsiteY183" fmla="*/ 3787140 h 6858000"/>
              <a:gd name="connsiteX184" fmla="*/ 3291335 w 7467600"/>
              <a:gd name="connsiteY184" fmla="*/ 3767420 h 6858000"/>
              <a:gd name="connsiteX185" fmla="*/ 1635889 w 7467600"/>
              <a:gd name="connsiteY185" fmla="*/ 3709494 h 6858000"/>
              <a:gd name="connsiteX186" fmla="*/ 1634800 w 7467600"/>
              <a:gd name="connsiteY186" fmla="*/ 3731111 h 6858000"/>
              <a:gd name="connsiteX187" fmla="*/ 1635889 w 7467600"/>
              <a:gd name="connsiteY187" fmla="*/ 3709494 h 6858000"/>
              <a:gd name="connsiteX188" fmla="*/ 1510397 w 7467600"/>
              <a:gd name="connsiteY188" fmla="*/ 3684705 h 6858000"/>
              <a:gd name="connsiteX189" fmla="*/ 1146550 w 7467600"/>
              <a:gd name="connsiteY189" fmla="*/ 3802012 h 6858000"/>
              <a:gd name="connsiteX190" fmla="*/ 698834 w 7467600"/>
              <a:gd name="connsiteY190" fmla="*/ 3952272 h 6858000"/>
              <a:gd name="connsiteX191" fmla="*/ 34256 w 7467600"/>
              <a:gd name="connsiteY191" fmla="*/ 4347603 h 6858000"/>
              <a:gd name="connsiteX192" fmla="*/ 527241 w 7467600"/>
              <a:gd name="connsiteY192" fmla="*/ 4065078 h 6858000"/>
              <a:gd name="connsiteX193" fmla="*/ 1510397 w 7467600"/>
              <a:gd name="connsiteY193" fmla="*/ 3684705 h 6858000"/>
              <a:gd name="connsiteX194" fmla="*/ 1313114 w 7467600"/>
              <a:gd name="connsiteY194" fmla="*/ 3655216 h 6858000"/>
              <a:gd name="connsiteX195" fmla="*/ 1109304 w 7467600"/>
              <a:gd name="connsiteY195" fmla="*/ 3669030 h 6858000"/>
              <a:gd name="connsiteX196" fmla="*/ 8129 w 7467600"/>
              <a:gd name="connsiteY196" fmla="*/ 4330519 h 6858000"/>
              <a:gd name="connsiteX197" fmla="*/ 687572 w 7467600"/>
              <a:gd name="connsiteY197" fmla="*/ 3925629 h 6858000"/>
              <a:gd name="connsiteX198" fmla="*/ 1138365 w 7467600"/>
              <a:gd name="connsiteY198" fmla="*/ 3774515 h 6858000"/>
              <a:gd name="connsiteX199" fmla="*/ 1505579 w 7467600"/>
              <a:gd name="connsiteY199" fmla="*/ 3655526 h 6858000"/>
              <a:gd name="connsiteX200" fmla="*/ 1313114 w 7467600"/>
              <a:gd name="connsiteY200" fmla="*/ 3655216 h 6858000"/>
              <a:gd name="connsiteX201" fmla="*/ 3655073 w 7467600"/>
              <a:gd name="connsiteY201" fmla="*/ 3650884 h 6858000"/>
              <a:gd name="connsiteX202" fmla="*/ 3989938 w 7467600"/>
              <a:gd name="connsiteY202" fmla="*/ 3991685 h 6858000"/>
              <a:gd name="connsiteX203" fmla="*/ 4393907 w 7467600"/>
              <a:gd name="connsiteY203" fmla="*/ 4261258 h 6858000"/>
              <a:gd name="connsiteX204" fmla="*/ 4648051 w 7467600"/>
              <a:gd name="connsiteY204" fmla="*/ 4374051 h 6858000"/>
              <a:gd name="connsiteX205" fmla="*/ 4383389 w 7467600"/>
              <a:gd name="connsiteY205" fmla="*/ 4184369 h 6858000"/>
              <a:gd name="connsiteX206" fmla="*/ 4165508 w 7467600"/>
              <a:gd name="connsiteY206" fmla="*/ 4035196 h 6858000"/>
              <a:gd name="connsiteX207" fmla="*/ 4068162 w 7467600"/>
              <a:gd name="connsiteY207" fmla="*/ 3953394 h 6858000"/>
              <a:gd name="connsiteX208" fmla="*/ 3981416 w 7467600"/>
              <a:gd name="connsiteY208" fmla="*/ 3880482 h 6858000"/>
              <a:gd name="connsiteX209" fmla="*/ 3800147 w 7467600"/>
              <a:gd name="connsiteY209" fmla="*/ 3749872 h 6858000"/>
              <a:gd name="connsiteX210" fmla="*/ 3655073 w 7467600"/>
              <a:gd name="connsiteY210" fmla="*/ 3650884 h 6858000"/>
              <a:gd name="connsiteX211" fmla="*/ 3670252 w 7467600"/>
              <a:gd name="connsiteY211" fmla="*/ 3622798 h 6858000"/>
              <a:gd name="connsiteX212" fmla="*/ 3817258 w 7467600"/>
              <a:gd name="connsiteY212" fmla="*/ 3723577 h 6858000"/>
              <a:gd name="connsiteX213" fmla="*/ 4000461 w 7467600"/>
              <a:gd name="connsiteY213" fmla="*/ 3855966 h 6858000"/>
              <a:gd name="connsiteX214" fmla="*/ 4088180 w 7467600"/>
              <a:gd name="connsiteY214" fmla="*/ 3929774 h 6858000"/>
              <a:gd name="connsiteX215" fmla="*/ 4184555 w 7467600"/>
              <a:gd name="connsiteY215" fmla="*/ 4010683 h 6858000"/>
              <a:gd name="connsiteX216" fmla="*/ 4399563 w 7467600"/>
              <a:gd name="connsiteY216" fmla="*/ 4158106 h 6858000"/>
              <a:gd name="connsiteX217" fmla="*/ 4684469 w 7467600"/>
              <a:gd name="connsiteY217" fmla="*/ 4364680 h 6858000"/>
              <a:gd name="connsiteX218" fmla="*/ 4690271 w 7467600"/>
              <a:gd name="connsiteY218" fmla="*/ 4370034 h 6858000"/>
              <a:gd name="connsiteX219" fmla="*/ 4136093 w 7467600"/>
              <a:gd name="connsiteY219" fmla="*/ 3858466 h 6858000"/>
              <a:gd name="connsiteX220" fmla="*/ 3670252 w 7467600"/>
              <a:gd name="connsiteY220" fmla="*/ 3622798 h 6858000"/>
              <a:gd name="connsiteX221" fmla="*/ 4440129 w 7467600"/>
              <a:gd name="connsiteY221" fmla="*/ 3448571 h 6858000"/>
              <a:gd name="connsiteX222" fmla="*/ 4856525 w 7467600"/>
              <a:gd name="connsiteY222" fmla="*/ 3915351 h 6858000"/>
              <a:gd name="connsiteX223" fmla="*/ 5059055 w 7467600"/>
              <a:gd name="connsiteY223" fmla="*/ 4108918 h 6858000"/>
              <a:gd name="connsiteX224" fmla="*/ 5290070 w 7467600"/>
              <a:gd name="connsiteY224" fmla="*/ 4263619 h 6858000"/>
              <a:gd name="connsiteX225" fmla="*/ 4834991 w 7467600"/>
              <a:gd name="connsiteY225" fmla="*/ 3830985 h 6858000"/>
              <a:gd name="connsiteX226" fmla="*/ 4440129 w 7467600"/>
              <a:gd name="connsiteY226" fmla="*/ 3448571 h 6858000"/>
              <a:gd name="connsiteX227" fmla="*/ 4441737 w 7467600"/>
              <a:gd name="connsiteY227" fmla="*/ 3399734 h 6858000"/>
              <a:gd name="connsiteX228" fmla="*/ 4431236 w 7467600"/>
              <a:gd name="connsiteY228" fmla="*/ 3400954 h 6858000"/>
              <a:gd name="connsiteX229" fmla="*/ 4557150 w 7467600"/>
              <a:gd name="connsiteY229" fmla="*/ 3510023 h 6858000"/>
              <a:gd name="connsiteX230" fmla="*/ 4856936 w 7467600"/>
              <a:gd name="connsiteY230" fmla="*/ 3809146 h 6858000"/>
              <a:gd name="connsiteX231" fmla="*/ 5111996 w 7467600"/>
              <a:gd name="connsiteY231" fmla="*/ 4065759 h 6858000"/>
              <a:gd name="connsiteX232" fmla="*/ 5388878 w 7467600"/>
              <a:gd name="connsiteY232" fmla="*/ 4300185 h 6858000"/>
              <a:gd name="connsiteX233" fmla="*/ 5425556 w 7467600"/>
              <a:gd name="connsiteY233" fmla="*/ 4308967 h 6858000"/>
              <a:gd name="connsiteX234" fmla="*/ 4943646 w 7467600"/>
              <a:gd name="connsiteY234" fmla="*/ 3822916 h 6858000"/>
              <a:gd name="connsiteX235" fmla="*/ 4594837 w 7467600"/>
              <a:gd name="connsiteY235" fmla="*/ 3532274 h 6858000"/>
              <a:gd name="connsiteX236" fmla="*/ 4441737 w 7467600"/>
              <a:gd name="connsiteY236" fmla="*/ 3399734 h 6858000"/>
              <a:gd name="connsiteX237" fmla="*/ 5425834 w 7467600"/>
              <a:gd name="connsiteY237" fmla="*/ 3162785 h 6858000"/>
              <a:gd name="connsiteX238" fmla="*/ 5401644 w 7467600"/>
              <a:gd name="connsiteY238" fmla="*/ 3617847 h 6858000"/>
              <a:gd name="connsiteX239" fmla="*/ 5467256 w 7467600"/>
              <a:gd name="connsiteY239" fmla="*/ 4175494 h 6858000"/>
              <a:gd name="connsiteX240" fmla="*/ 5448069 w 7467600"/>
              <a:gd name="connsiteY240" fmla="*/ 3567554 h 6858000"/>
              <a:gd name="connsiteX241" fmla="*/ 5425834 w 7467600"/>
              <a:gd name="connsiteY241" fmla="*/ 3162785 h 6858000"/>
              <a:gd name="connsiteX242" fmla="*/ 1318687 w 7467600"/>
              <a:gd name="connsiteY242" fmla="*/ 3113840 h 6858000"/>
              <a:gd name="connsiteX243" fmla="*/ 1066793 w 7467600"/>
              <a:gd name="connsiteY243" fmla="*/ 3212171 h 6858000"/>
              <a:gd name="connsiteX244" fmla="*/ 993319 w 7467600"/>
              <a:gd name="connsiteY244" fmla="*/ 3247648 h 6858000"/>
              <a:gd name="connsiteX245" fmla="*/ 853081 w 7467600"/>
              <a:gd name="connsiteY245" fmla="*/ 3312410 h 6858000"/>
              <a:gd name="connsiteX246" fmla="*/ 805957 w 7467600"/>
              <a:gd name="connsiteY246" fmla="*/ 3330443 h 6858000"/>
              <a:gd name="connsiteX247" fmla="*/ 1318687 w 7467600"/>
              <a:gd name="connsiteY247" fmla="*/ 3113840 h 6858000"/>
              <a:gd name="connsiteX248" fmla="*/ 5453702 w 7467600"/>
              <a:gd name="connsiteY248" fmla="*/ 3090882 h 6858000"/>
              <a:gd name="connsiteX249" fmla="*/ 5480135 w 7467600"/>
              <a:gd name="connsiteY249" fmla="*/ 3565802 h 6858000"/>
              <a:gd name="connsiteX250" fmla="*/ 5499023 w 7467600"/>
              <a:gd name="connsiteY250" fmla="*/ 4166310 h 6858000"/>
              <a:gd name="connsiteX251" fmla="*/ 5547022 w 7467600"/>
              <a:gd name="connsiteY251" fmla="*/ 3607838 h 6858000"/>
              <a:gd name="connsiteX252" fmla="*/ 5515964 w 7467600"/>
              <a:gd name="connsiteY252" fmla="*/ 3378541 h 6858000"/>
              <a:gd name="connsiteX253" fmla="*/ 5453702 w 7467600"/>
              <a:gd name="connsiteY253" fmla="*/ 3090882 h 6858000"/>
              <a:gd name="connsiteX254" fmla="*/ 1238695 w 7467600"/>
              <a:gd name="connsiteY254" fmla="*/ 3076820 h 6858000"/>
              <a:gd name="connsiteX255" fmla="*/ 716371 w 7467600"/>
              <a:gd name="connsiteY255" fmla="*/ 3293249 h 6858000"/>
              <a:gd name="connsiteX256" fmla="*/ 579522 w 7467600"/>
              <a:gd name="connsiteY256" fmla="*/ 3371759 h 6858000"/>
              <a:gd name="connsiteX257" fmla="*/ 600288 w 7467600"/>
              <a:gd name="connsiteY257" fmla="*/ 3365555 h 6858000"/>
              <a:gd name="connsiteX258" fmla="*/ 840692 w 7467600"/>
              <a:gd name="connsiteY258" fmla="*/ 3284921 h 6858000"/>
              <a:gd name="connsiteX259" fmla="*/ 979248 w 7467600"/>
              <a:gd name="connsiteY259" fmla="*/ 3221003 h 6858000"/>
              <a:gd name="connsiteX260" fmla="*/ 1053282 w 7467600"/>
              <a:gd name="connsiteY260" fmla="*/ 3185247 h 6858000"/>
              <a:gd name="connsiteX261" fmla="*/ 1320603 w 7467600"/>
              <a:gd name="connsiteY261" fmla="*/ 3081281 h 6858000"/>
              <a:gd name="connsiteX262" fmla="*/ 1238695 w 7467600"/>
              <a:gd name="connsiteY262" fmla="*/ 3076820 h 6858000"/>
              <a:gd name="connsiteX263" fmla="*/ 5425627 w 7467600"/>
              <a:gd name="connsiteY263" fmla="*/ 2954192 h 6858000"/>
              <a:gd name="connsiteX264" fmla="*/ 5470770 w 7467600"/>
              <a:gd name="connsiteY264" fmla="*/ 3005435 h 6858000"/>
              <a:gd name="connsiteX265" fmla="*/ 5519779 w 7467600"/>
              <a:gd name="connsiteY265" fmla="*/ 4359223 h 6858000"/>
              <a:gd name="connsiteX266" fmla="*/ 5520293 w 7467600"/>
              <a:gd name="connsiteY266" fmla="*/ 4360602 h 6858000"/>
              <a:gd name="connsiteX267" fmla="*/ 5767221 w 7467600"/>
              <a:gd name="connsiteY267" fmla="*/ 4665564 h 6858000"/>
              <a:gd name="connsiteX268" fmla="*/ 6937169 w 7467600"/>
              <a:gd name="connsiteY268" fmla="*/ 4815941 h 6858000"/>
              <a:gd name="connsiteX269" fmla="*/ 6953922 w 7467600"/>
              <a:gd name="connsiteY269" fmla="*/ 4890068 h 6858000"/>
              <a:gd name="connsiteX270" fmla="*/ 6071359 w 7467600"/>
              <a:gd name="connsiteY270" fmla="*/ 4770770 h 6858000"/>
              <a:gd name="connsiteX271" fmla="*/ 6038839 w 7467600"/>
              <a:gd name="connsiteY271" fmla="*/ 4764474 h 6858000"/>
              <a:gd name="connsiteX272" fmla="*/ 6038706 w 7467600"/>
              <a:gd name="connsiteY272" fmla="*/ 4763847 h 6858000"/>
              <a:gd name="connsiteX273" fmla="*/ 6037784 w 7467600"/>
              <a:gd name="connsiteY273" fmla="*/ 4764270 h 6858000"/>
              <a:gd name="connsiteX274" fmla="*/ 6038839 w 7467600"/>
              <a:gd name="connsiteY274" fmla="*/ 4764474 h 6858000"/>
              <a:gd name="connsiteX275" fmla="*/ 6040338 w 7467600"/>
              <a:gd name="connsiteY275" fmla="*/ 4771418 h 6858000"/>
              <a:gd name="connsiteX276" fmla="*/ 6024488 w 7467600"/>
              <a:gd name="connsiteY276" fmla="*/ 4809903 h 6858000"/>
              <a:gd name="connsiteX277" fmla="*/ 5599771 w 7467600"/>
              <a:gd name="connsiteY277" fmla="*/ 5509652 h 6858000"/>
              <a:gd name="connsiteX278" fmla="*/ 5548843 w 7467600"/>
              <a:gd name="connsiteY278" fmla="*/ 5563845 h 6858000"/>
              <a:gd name="connsiteX279" fmla="*/ 5940952 w 7467600"/>
              <a:gd name="connsiteY279" fmla="*/ 6250028 h 6858000"/>
              <a:gd name="connsiteX280" fmla="*/ 6043441 w 7467600"/>
              <a:gd name="connsiteY280" fmla="*/ 6665847 h 6858000"/>
              <a:gd name="connsiteX281" fmla="*/ 6093432 w 7467600"/>
              <a:gd name="connsiteY281" fmla="*/ 6858000 h 6858000"/>
              <a:gd name="connsiteX282" fmla="*/ 6034344 w 7467600"/>
              <a:gd name="connsiteY282" fmla="*/ 6858000 h 6858000"/>
              <a:gd name="connsiteX283" fmla="*/ 6026679 w 7467600"/>
              <a:gd name="connsiteY283" fmla="*/ 6836959 h 6858000"/>
              <a:gd name="connsiteX284" fmla="*/ 5800441 w 7467600"/>
              <a:gd name="connsiteY284" fmla="*/ 6335286 h 6858000"/>
              <a:gd name="connsiteX285" fmla="*/ 5526562 w 7467600"/>
              <a:gd name="connsiteY285" fmla="*/ 5705388 h 6858000"/>
              <a:gd name="connsiteX286" fmla="*/ 5519640 w 7467600"/>
              <a:gd name="connsiteY286" fmla="*/ 5683774 h 6858000"/>
              <a:gd name="connsiteX287" fmla="*/ 5844559 w 7467600"/>
              <a:gd name="connsiteY287" fmla="*/ 6553349 h 6858000"/>
              <a:gd name="connsiteX288" fmla="*/ 5975994 w 7467600"/>
              <a:gd name="connsiteY288" fmla="*/ 6858000 h 6858000"/>
              <a:gd name="connsiteX289" fmla="*/ 5898547 w 7467600"/>
              <a:gd name="connsiteY289" fmla="*/ 6858000 h 6858000"/>
              <a:gd name="connsiteX290" fmla="*/ 5682041 w 7467600"/>
              <a:gd name="connsiteY290" fmla="*/ 6355860 h 6858000"/>
              <a:gd name="connsiteX291" fmla="*/ 5461758 w 7467600"/>
              <a:gd name="connsiteY291" fmla="*/ 5820220 h 6858000"/>
              <a:gd name="connsiteX292" fmla="*/ 5237282 w 7467600"/>
              <a:gd name="connsiteY292" fmla="*/ 6579086 h 6858000"/>
              <a:gd name="connsiteX293" fmla="*/ 5115009 w 7467600"/>
              <a:gd name="connsiteY293" fmla="*/ 6858000 h 6858000"/>
              <a:gd name="connsiteX294" fmla="*/ 5028074 w 7467600"/>
              <a:gd name="connsiteY294" fmla="*/ 6858000 h 6858000"/>
              <a:gd name="connsiteX295" fmla="*/ 5079508 w 7467600"/>
              <a:gd name="connsiteY295" fmla="*/ 6749074 h 6858000"/>
              <a:gd name="connsiteX296" fmla="*/ 5371846 w 7467600"/>
              <a:gd name="connsiteY296" fmla="*/ 5924413 h 6858000"/>
              <a:gd name="connsiteX297" fmla="*/ 5270512 w 7467600"/>
              <a:gd name="connsiteY297" fmla="*/ 6138975 h 6858000"/>
              <a:gd name="connsiteX298" fmla="*/ 5062409 w 7467600"/>
              <a:gd name="connsiteY298" fmla="*/ 6653544 h 6858000"/>
              <a:gd name="connsiteX299" fmla="*/ 5036628 w 7467600"/>
              <a:gd name="connsiteY299" fmla="*/ 6754247 h 6858000"/>
              <a:gd name="connsiteX300" fmla="*/ 5009112 w 7467600"/>
              <a:gd name="connsiteY300" fmla="*/ 6858000 h 6858000"/>
              <a:gd name="connsiteX301" fmla="*/ 4976679 w 7467600"/>
              <a:gd name="connsiteY301" fmla="*/ 6858000 h 6858000"/>
              <a:gd name="connsiteX302" fmla="*/ 5006537 w 7467600"/>
              <a:gd name="connsiteY302" fmla="*/ 6747068 h 6858000"/>
              <a:gd name="connsiteX303" fmla="*/ 5032723 w 7467600"/>
              <a:gd name="connsiteY303" fmla="*/ 6644957 h 6858000"/>
              <a:gd name="connsiteX304" fmla="*/ 5242949 w 7467600"/>
              <a:gd name="connsiteY304" fmla="*/ 6125175 h 6858000"/>
              <a:gd name="connsiteX305" fmla="*/ 5286321 w 7467600"/>
              <a:gd name="connsiteY305" fmla="*/ 6033555 h 6858000"/>
              <a:gd name="connsiteX306" fmla="*/ 5008210 w 7467600"/>
              <a:gd name="connsiteY306" fmla="*/ 6649194 h 6858000"/>
              <a:gd name="connsiteX307" fmla="*/ 4986321 w 7467600"/>
              <a:gd name="connsiteY307" fmla="*/ 6765687 h 6858000"/>
              <a:gd name="connsiteX308" fmla="*/ 4973474 w 7467600"/>
              <a:gd name="connsiteY308" fmla="*/ 6858000 h 6858000"/>
              <a:gd name="connsiteX309" fmla="*/ 4907178 w 7467600"/>
              <a:gd name="connsiteY309" fmla="*/ 6858000 h 6858000"/>
              <a:gd name="connsiteX310" fmla="*/ 4910810 w 7467600"/>
              <a:gd name="connsiteY310" fmla="*/ 6829660 h 6858000"/>
              <a:gd name="connsiteX311" fmla="*/ 4987461 w 7467600"/>
              <a:gd name="connsiteY311" fmla="*/ 6432994 h 6858000"/>
              <a:gd name="connsiteX312" fmla="*/ 5179262 w 7467600"/>
              <a:gd name="connsiteY312" fmla="*/ 6035044 h 6858000"/>
              <a:gd name="connsiteX313" fmla="*/ 4689678 w 7467600"/>
              <a:gd name="connsiteY313" fmla="*/ 6440241 h 6858000"/>
              <a:gd name="connsiteX314" fmla="*/ 4477543 w 7467600"/>
              <a:gd name="connsiteY314" fmla="*/ 6674836 h 6858000"/>
              <a:gd name="connsiteX315" fmla="*/ 4329957 w 7467600"/>
              <a:gd name="connsiteY315" fmla="*/ 6858000 h 6858000"/>
              <a:gd name="connsiteX316" fmla="*/ 4218595 w 7467600"/>
              <a:gd name="connsiteY316" fmla="*/ 6858000 h 6858000"/>
              <a:gd name="connsiteX317" fmla="*/ 4368888 w 7467600"/>
              <a:gd name="connsiteY317" fmla="*/ 6668412 h 6858000"/>
              <a:gd name="connsiteX318" fmla="*/ 4563091 w 7467600"/>
              <a:gd name="connsiteY318" fmla="*/ 6442508 h 6858000"/>
              <a:gd name="connsiteX319" fmla="*/ 5387324 w 7467600"/>
              <a:gd name="connsiteY319" fmla="*/ 5705830 h 6858000"/>
              <a:gd name="connsiteX320" fmla="*/ 5073620 w 7467600"/>
              <a:gd name="connsiteY320" fmla="*/ 5955437 h 6858000"/>
              <a:gd name="connsiteX321" fmla="*/ 4689789 w 7467600"/>
              <a:gd name="connsiteY321" fmla="*/ 6268382 h 6858000"/>
              <a:gd name="connsiteX322" fmla="*/ 4418722 w 7467600"/>
              <a:gd name="connsiteY322" fmla="*/ 6570886 h 6858000"/>
              <a:gd name="connsiteX323" fmla="*/ 4214944 w 7467600"/>
              <a:gd name="connsiteY323" fmla="*/ 6858000 h 6858000"/>
              <a:gd name="connsiteX324" fmla="*/ 4177898 w 7467600"/>
              <a:gd name="connsiteY324" fmla="*/ 6858000 h 6858000"/>
              <a:gd name="connsiteX325" fmla="*/ 4391597 w 7467600"/>
              <a:gd name="connsiteY325" fmla="*/ 6556370 h 6858000"/>
              <a:gd name="connsiteX326" fmla="*/ 4668889 w 7467600"/>
              <a:gd name="connsiteY326" fmla="*/ 6246399 h 6858000"/>
              <a:gd name="connsiteX327" fmla="*/ 5055427 w 7467600"/>
              <a:gd name="connsiteY327" fmla="*/ 5931476 h 6858000"/>
              <a:gd name="connsiteX328" fmla="*/ 5371814 w 7467600"/>
              <a:gd name="connsiteY328" fmla="*/ 5678975 h 6858000"/>
              <a:gd name="connsiteX329" fmla="*/ 4987918 w 7467600"/>
              <a:gd name="connsiteY329" fmla="*/ 5838701 h 6858000"/>
              <a:gd name="connsiteX330" fmla="*/ 4317146 w 7467600"/>
              <a:gd name="connsiteY330" fmla="*/ 6587716 h 6858000"/>
              <a:gd name="connsiteX331" fmla="*/ 4171627 w 7467600"/>
              <a:gd name="connsiteY331" fmla="*/ 6858000 h 6858000"/>
              <a:gd name="connsiteX332" fmla="*/ 4081585 w 7467600"/>
              <a:gd name="connsiteY332" fmla="*/ 6858000 h 6858000"/>
              <a:gd name="connsiteX333" fmla="*/ 4238603 w 7467600"/>
              <a:gd name="connsiteY333" fmla="*/ 6559341 h 6858000"/>
              <a:gd name="connsiteX334" fmla="*/ 4778333 w 7467600"/>
              <a:gd name="connsiteY334" fmla="*/ 5873626 h 6858000"/>
              <a:gd name="connsiteX335" fmla="*/ 5414185 w 7467600"/>
              <a:gd name="connsiteY335" fmla="*/ 5573882 h 6858000"/>
              <a:gd name="connsiteX336" fmla="*/ 5959648 w 7467600"/>
              <a:gd name="connsiteY336" fmla="*/ 4760797 h 6858000"/>
              <a:gd name="connsiteX337" fmla="*/ 5355019 w 7467600"/>
              <a:gd name="connsiteY337" fmla="*/ 4734672 h 6858000"/>
              <a:gd name="connsiteX338" fmla="*/ 5083565 w 7467600"/>
              <a:gd name="connsiteY338" fmla="*/ 5179121 h 6858000"/>
              <a:gd name="connsiteX339" fmla="*/ 4713577 w 7467600"/>
              <a:gd name="connsiteY339" fmla="*/ 5616803 h 6858000"/>
              <a:gd name="connsiteX340" fmla="*/ 3989559 w 7467600"/>
              <a:gd name="connsiteY340" fmla="*/ 6145945 h 6858000"/>
              <a:gd name="connsiteX341" fmla="*/ 3939824 w 7467600"/>
              <a:gd name="connsiteY341" fmla="*/ 6066900 h 6858000"/>
              <a:gd name="connsiteX342" fmla="*/ 4584537 w 7467600"/>
              <a:gd name="connsiteY342" fmla="*/ 5324826 h 6858000"/>
              <a:gd name="connsiteX343" fmla="*/ 5037105 w 7467600"/>
              <a:gd name="connsiteY343" fmla="*/ 5088765 h 6858000"/>
              <a:gd name="connsiteX344" fmla="*/ 5039930 w 7467600"/>
              <a:gd name="connsiteY344" fmla="*/ 5089585 h 6858000"/>
              <a:gd name="connsiteX345" fmla="*/ 5263764 w 7467600"/>
              <a:gd name="connsiteY345" fmla="*/ 4735525 h 6858000"/>
              <a:gd name="connsiteX346" fmla="*/ 4086300 w 7467600"/>
              <a:gd name="connsiteY346" fmla="*/ 4884599 h 6858000"/>
              <a:gd name="connsiteX347" fmla="*/ 4085485 w 7467600"/>
              <a:gd name="connsiteY347" fmla="*/ 4899070 h 6858000"/>
              <a:gd name="connsiteX348" fmla="*/ 3871915 w 7467600"/>
              <a:gd name="connsiteY348" fmla="*/ 5253645 h 6858000"/>
              <a:gd name="connsiteX349" fmla="*/ 3799374 w 7467600"/>
              <a:gd name="connsiteY349" fmla="*/ 5466127 h 6858000"/>
              <a:gd name="connsiteX350" fmla="*/ 3498850 w 7467600"/>
              <a:gd name="connsiteY350" fmla="*/ 6661888 h 6858000"/>
              <a:gd name="connsiteX351" fmla="*/ 3399216 w 7467600"/>
              <a:gd name="connsiteY351" fmla="*/ 6858000 h 6858000"/>
              <a:gd name="connsiteX352" fmla="*/ 3303688 w 7467600"/>
              <a:gd name="connsiteY352" fmla="*/ 6858000 h 6858000"/>
              <a:gd name="connsiteX353" fmla="*/ 3391774 w 7467600"/>
              <a:gd name="connsiteY353" fmla="*/ 6697181 h 6858000"/>
              <a:gd name="connsiteX354" fmla="*/ 3735540 w 7467600"/>
              <a:gd name="connsiteY354" fmla="*/ 5546923 h 6858000"/>
              <a:gd name="connsiteX355" fmla="*/ 3729438 w 7467600"/>
              <a:gd name="connsiteY355" fmla="*/ 5569058 h 6858000"/>
              <a:gd name="connsiteX356" fmla="*/ 3707782 w 7467600"/>
              <a:gd name="connsiteY356" fmla="*/ 5644908 h 6858000"/>
              <a:gd name="connsiteX357" fmla="*/ 3583827 w 7467600"/>
              <a:gd name="connsiteY357" fmla="*/ 6039215 h 6858000"/>
              <a:gd name="connsiteX358" fmla="*/ 3547861 w 7467600"/>
              <a:gd name="connsiteY358" fmla="*/ 6129609 h 6858000"/>
              <a:gd name="connsiteX359" fmla="*/ 3490905 w 7467600"/>
              <a:gd name="connsiteY359" fmla="*/ 6277660 h 6858000"/>
              <a:gd name="connsiteX360" fmla="*/ 3455859 w 7467600"/>
              <a:gd name="connsiteY360" fmla="*/ 6391301 h 6858000"/>
              <a:gd name="connsiteX361" fmla="*/ 3429112 w 7467600"/>
              <a:gd name="connsiteY361" fmla="*/ 6479469 h 6858000"/>
              <a:gd name="connsiteX362" fmla="*/ 3304862 w 7467600"/>
              <a:gd name="connsiteY362" fmla="*/ 6796476 h 6858000"/>
              <a:gd name="connsiteX363" fmla="*/ 3276071 w 7467600"/>
              <a:gd name="connsiteY363" fmla="*/ 6858000 h 6858000"/>
              <a:gd name="connsiteX364" fmla="*/ 3240805 w 7467600"/>
              <a:gd name="connsiteY364" fmla="*/ 6858000 h 6858000"/>
              <a:gd name="connsiteX365" fmla="*/ 3275917 w 7467600"/>
              <a:gd name="connsiteY365" fmla="*/ 6783192 h 6858000"/>
              <a:gd name="connsiteX366" fmla="*/ 3399358 w 7467600"/>
              <a:gd name="connsiteY366" fmla="*/ 6469011 h 6858000"/>
              <a:gd name="connsiteX367" fmla="*/ 3425650 w 7467600"/>
              <a:gd name="connsiteY367" fmla="*/ 6381333 h 6858000"/>
              <a:gd name="connsiteX368" fmla="*/ 3460661 w 7467600"/>
              <a:gd name="connsiteY368" fmla="*/ 6266763 h 6858000"/>
              <a:gd name="connsiteX369" fmla="*/ 3518021 w 7467600"/>
              <a:gd name="connsiteY369" fmla="*/ 6117298 h 6858000"/>
              <a:gd name="connsiteX370" fmla="*/ 3554035 w 7467600"/>
              <a:gd name="connsiteY370" fmla="*/ 6027832 h 6858000"/>
              <a:gd name="connsiteX371" fmla="*/ 3677174 w 7467600"/>
              <a:gd name="connsiteY371" fmla="*/ 5636351 h 6858000"/>
              <a:gd name="connsiteX372" fmla="*/ 3698819 w 7467600"/>
              <a:gd name="connsiteY372" fmla="*/ 5560503 h 6858000"/>
              <a:gd name="connsiteX373" fmla="*/ 3702094 w 7467600"/>
              <a:gd name="connsiteY373" fmla="*/ 5549194 h 6858000"/>
              <a:gd name="connsiteX374" fmla="*/ 3398355 w 7467600"/>
              <a:gd name="connsiteY374" fmla="*/ 6094603 h 6858000"/>
              <a:gd name="connsiteX375" fmla="*/ 3193941 w 7467600"/>
              <a:gd name="connsiteY375" fmla="*/ 6798775 h 6858000"/>
              <a:gd name="connsiteX376" fmla="*/ 3184140 w 7467600"/>
              <a:gd name="connsiteY376" fmla="*/ 6858000 h 6858000"/>
              <a:gd name="connsiteX377" fmla="*/ 3099978 w 7467600"/>
              <a:gd name="connsiteY377" fmla="*/ 6858000 h 6858000"/>
              <a:gd name="connsiteX378" fmla="*/ 3101556 w 7467600"/>
              <a:gd name="connsiteY378" fmla="*/ 6843337 h 6858000"/>
              <a:gd name="connsiteX379" fmla="*/ 3370162 w 7467600"/>
              <a:gd name="connsiteY379" fmla="*/ 5785550 h 6858000"/>
              <a:gd name="connsiteX380" fmla="*/ 3746477 w 7467600"/>
              <a:gd name="connsiteY380" fmla="*/ 5377889 h 6858000"/>
              <a:gd name="connsiteX381" fmla="*/ 3863399 w 7467600"/>
              <a:gd name="connsiteY381" fmla="*/ 5087257 h 6858000"/>
              <a:gd name="connsiteX382" fmla="*/ 3968712 w 7467600"/>
              <a:gd name="connsiteY382" fmla="*/ 4913989 h 6858000"/>
              <a:gd name="connsiteX383" fmla="*/ 2792390 w 7467600"/>
              <a:gd name="connsiteY383" fmla="*/ 5382974 h 6858000"/>
              <a:gd name="connsiteX384" fmla="*/ 2714982 w 7467600"/>
              <a:gd name="connsiteY384" fmla="*/ 5427051 h 6858000"/>
              <a:gd name="connsiteX385" fmla="*/ 2813361 w 7467600"/>
              <a:gd name="connsiteY385" fmla="*/ 6023912 h 6858000"/>
              <a:gd name="connsiteX386" fmla="*/ 2688430 w 7467600"/>
              <a:gd name="connsiteY386" fmla="*/ 6801564 h 6858000"/>
              <a:gd name="connsiteX387" fmla="*/ 2629626 w 7467600"/>
              <a:gd name="connsiteY387" fmla="*/ 6763394 h 6858000"/>
              <a:gd name="connsiteX388" fmla="*/ 2565328 w 7467600"/>
              <a:gd name="connsiteY388" fmla="*/ 5516399 h 6858000"/>
              <a:gd name="connsiteX389" fmla="*/ 1922999 w 7467600"/>
              <a:gd name="connsiteY389" fmla="*/ 5980343 h 6858000"/>
              <a:gd name="connsiteX390" fmla="*/ 1950261 w 7467600"/>
              <a:gd name="connsiteY390" fmla="*/ 6405858 h 6858000"/>
              <a:gd name="connsiteX391" fmla="*/ 2365554 w 7467600"/>
              <a:gd name="connsiteY391" fmla="*/ 6759107 h 6858000"/>
              <a:gd name="connsiteX392" fmla="*/ 2424142 w 7467600"/>
              <a:gd name="connsiteY392" fmla="*/ 6858000 h 6858000"/>
              <a:gd name="connsiteX393" fmla="*/ 2395994 w 7467600"/>
              <a:gd name="connsiteY393" fmla="*/ 6858000 h 6858000"/>
              <a:gd name="connsiteX394" fmla="*/ 2392863 w 7467600"/>
              <a:gd name="connsiteY394" fmla="*/ 6852964 h 6858000"/>
              <a:gd name="connsiteX395" fmla="*/ 2017589 w 7467600"/>
              <a:gd name="connsiteY395" fmla="*/ 6493982 h 6858000"/>
              <a:gd name="connsiteX396" fmla="*/ 2147336 w 7467600"/>
              <a:gd name="connsiteY396" fmla="*/ 6594052 h 6858000"/>
              <a:gd name="connsiteX397" fmla="*/ 2207047 w 7467600"/>
              <a:gd name="connsiteY397" fmla="*/ 6654540 h 6858000"/>
              <a:gd name="connsiteX398" fmla="*/ 2299106 w 7467600"/>
              <a:gd name="connsiteY398" fmla="*/ 6778931 h 6858000"/>
              <a:gd name="connsiteX399" fmla="*/ 2314430 w 7467600"/>
              <a:gd name="connsiteY399" fmla="*/ 6801144 h 6858000"/>
              <a:gd name="connsiteX400" fmla="*/ 2352406 w 7467600"/>
              <a:gd name="connsiteY400" fmla="*/ 6858000 h 6858000"/>
              <a:gd name="connsiteX401" fmla="*/ 2314492 w 7467600"/>
              <a:gd name="connsiteY401" fmla="*/ 6858000 h 6858000"/>
              <a:gd name="connsiteX402" fmla="*/ 2288095 w 7467600"/>
              <a:gd name="connsiteY402" fmla="*/ 6818030 h 6858000"/>
              <a:gd name="connsiteX403" fmla="*/ 2272768 w 7467600"/>
              <a:gd name="connsiteY403" fmla="*/ 6795822 h 6858000"/>
              <a:gd name="connsiteX404" fmla="*/ 2182715 w 7467600"/>
              <a:gd name="connsiteY404" fmla="*/ 6675071 h 6858000"/>
              <a:gd name="connsiteX405" fmla="*/ 2032061 w 7467600"/>
              <a:gd name="connsiteY405" fmla="*/ 6541380 h 6858000"/>
              <a:gd name="connsiteX406" fmla="*/ 2257220 w 7467600"/>
              <a:gd name="connsiteY406" fmla="*/ 6826257 h 6858000"/>
              <a:gd name="connsiteX407" fmla="*/ 2281324 w 7467600"/>
              <a:gd name="connsiteY407" fmla="*/ 6858000 h 6858000"/>
              <a:gd name="connsiteX408" fmla="*/ 2242860 w 7467600"/>
              <a:gd name="connsiteY408" fmla="*/ 6858000 h 6858000"/>
              <a:gd name="connsiteX409" fmla="*/ 2232818 w 7467600"/>
              <a:gd name="connsiteY409" fmla="*/ 6844926 h 6858000"/>
              <a:gd name="connsiteX410" fmla="*/ 1990172 w 7467600"/>
              <a:gd name="connsiteY410" fmla="*/ 6542121 h 6858000"/>
              <a:gd name="connsiteX411" fmla="*/ 2124090 w 7467600"/>
              <a:gd name="connsiteY411" fmla="*/ 6761017 h 6858000"/>
              <a:gd name="connsiteX412" fmla="*/ 2200380 w 7467600"/>
              <a:gd name="connsiteY412" fmla="*/ 6858000 h 6858000"/>
              <a:gd name="connsiteX413" fmla="*/ 2147507 w 7467600"/>
              <a:gd name="connsiteY413" fmla="*/ 6858000 h 6858000"/>
              <a:gd name="connsiteX414" fmla="*/ 2070668 w 7467600"/>
              <a:gd name="connsiteY414" fmla="*/ 6761520 h 6858000"/>
              <a:gd name="connsiteX415" fmla="*/ 1975142 w 7467600"/>
              <a:gd name="connsiteY415" fmla="*/ 6585570 h 6858000"/>
              <a:gd name="connsiteX416" fmla="*/ 2050035 w 7467600"/>
              <a:gd name="connsiteY416" fmla="*/ 6813345 h 6858000"/>
              <a:gd name="connsiteX417" fmla="*/ 2063025 w 7467600"/>
              <a:gd name="connsiteY417" fmla="*/ 6858000 h 6858000"/>
              <a:gd name="connsiteX418" fmla="*/ 2021675 w 7467600"/>
              <a:gd name="connsiteY418" fmla="*/ 6858000 h 6858000"/>
              <a:gd name="connsiteX419" fmla="*/ 2019308 w 7467600"/>
              <a:gd name="connsiteY419" fmla="*/ 6847118 h 6858000"/>
              <a:gd name="connsiteX420" fmla="*/ 1938835 w 7467600"/>
              <a:gd name="connsiteY420" fmla="*/ 6551160 h 6858000"/>
              <a:gd name="connsiteX421" fmla="*/ 1953230 w 7467600"/>
              <a:gd name="connsiteY421" fmla="*/ 6759699 h 6858000"/>
              <a:gd name="connsiteX422" fmla="*/ 1956763 w 7467600"/>
              <a:gd name="connsiteY422" fmla="*/ 6778191 h 6858000"/>
              <a:gd name="connsiteX423" fmla="*/ 1967925 w 7467600"/>
              <a:gd name="connsiteY423" fmla="*/ 6858000 h 6858000"/>
              <a:gd name="connsiteX424" fmla="*/ 1936622 w 7467600"/>
              <a:gd name="connsiteY424" fmla="*/ 6858000 h 6858000"/>
              <a:gd name="connsiteX425" fmla="*/ 1926261 w 7467600"/>
              <a:gd name="connsiteY425" fmla="*/ 6784064 h 6858000"/>
              <a:gd name="connsiteX426" fmla="*/ 1922724 w 7467600"/>
              <a:gd name="connsiteY426" fmla="*/ 6765577 h 6858000"/>
              <a:gd name="connsiteX427" fmla="*/ 1904650 w 7467600"/>
              <a:gd name="connsiteY427" fmla="*/ 6639616 h 6858000"/>
              <a:gd name="connsiteX428" fmla="*/ 1885273 w 7467600"/>
              <a:gd name="connsiteY428" fmla="*/ 6858000 h 6858000"/>
              <a:gd name="connsiteX429" fmla="*/ 1854363 w 7467600"/>
              <a:gd name="connsiteY429" fmla="*/ 6858000 h 6858000"/>
              <a:gd name="connsiteX430" fmla="*/ 1880391 w 7467600"/>
              <a:gd name="connsiteY430" fmla="*/ 6603796 h 6858000"/>
              <a:gd name="connsiteX431" fmla="*/ 1818273 w 7467600"/>
              <a:gd name="connsiteY431" fmla="*/ 6715729 h 6858000"/>
              <a:gd name="connsiteX432" fmla="*/ 1794691 w 7467600"/>
              <a:gd name="connsiteY432" fmla="*/ 6843239 h 6858000"/>
              <a:gd name="connsiteX433" fmla="*/ 1794914 w 7467600"/>
              <a:gd name="connsiteY433" fmla="*/ 6858000 h 6858000"/>
              <a:gd name="connsiteX434" fmla="*/ 1746128 w 7467600"/>
              <a:gd name="connsiteY434" fmla="*/ 6858000 h 6858000"/>
              <a:gd name="connsiteX435" fmla="*/ 1753934 w 7467600"/>
              <a:gd name="connsiteY435" fmla="*/ 6724796 h 6858000"/>
              <a:gd name="connsiteX436" fmla="*/ 1792053 w 7467600"/>
              <a:gd name="connsiteY436" fmla="*/ 6572396 h 6858000"/>
              <a:gd name="connsiteX437" fmla="*/ 1862248 w 7467600"/>
              <a:gd name="connsiteY437" fmla="*/ 6266397 h 6858000"/>
              <a:gd name="connsiteX438" fmla="*/ 1862250 w 7467600"/>
              <a:gd name="connsiteY438" fmla="*/ 6033531 h 6858000"/>
              <a:gd name="connsiteX439" fmla="*/ 1211999 w 7467600"/>
              <a:gd name="connsiteY439" fmla="*/ 6683610 h 6858000"/>
              <a:gd name="connsiteX440" fmla="*/ 1213266 w 7467600"/>
              <a:gd name="connsiteY440" fmla="*/ 6691947 h 6858000"/>
              <a:gd name="connsiteX441" fmla="*/ 1203370 w 7467600"/>
              <a:gd name="connsiteY441" fmla="*/ 6850676 h 6858000"/>
              <a:gd name="connsiteX442" fmla="*/ 1203671 w 7467600"/>
              <a:gd name="connsiteY442" fmla="*/ 6858000 h 6858000"/>
              <a:gd name="connsiteX443" fmla="*/ 1143180 w 7467600"/>
              <a:gd name="connsiteY443" fmla="*/ 6858000 h 6858000"/>
              <a:gd name="connsiteX444" fmla="*/ 1142176 w 7467600"/>
              <a:gd name="connsiteY444" fmla="*/ 6766045 h 6858000"/>
              <a:gd name="connsiteX445" fmla="*/ 1067484 w 7467600"/>
              <a:gd name="connsiteY445" fmla="*/ 6858000 h 6858000"/>
              <a:gd name="connsiteX446" fmla="*/ 953928 w 7467600"/>
              <a:gd name="connsiteY446" fmla="*/ 6858000 h 6858000"/>
              <a:gd name="connsiteX447" fmla="*/ 959715 w 7467600"/>
              <a:gd name="connsiteY447" fmla="*/ 6850185 h 6858000"/>
              <a:gd name="connsiteX448" fmla="*/ 1483788 w 7467600"/>
              <a:gd name="connsiteY448" fmla="*/ 6259174 h 6858000"/>
              <a:gd name="connsiteX449" fmla="*/ 1100671 w 7467600"/>
              <a:gd name="connsiteY449" fmla="*/ 6252137 h 6858000"/>
              <a:gd name="connsiteX450" fmla="*/ 1090144 w 7467600"/>
              <a:gd name="connsiteY450" fmla="*/ 6256748 h 6858000"/>
              <a:gd name="connsiteX451" fmla="*/ 1095872 w 7467600"/>
              <a:gd name="connsiteY451" fmla="*/ 6271892 h 6858000"/>
              <a:gd name="connsiteX452" fmla="*/ 262785 w 7467600"/>
              <a:gd name="connsiteY452" fmla="*/ 6845450 h 6858000"/>
              <a:gd name="connsiteX453" fmla="*/ 209968 w 7467600"/>
              <a:gd name="connsiteY453" fmla="*/ 6770713 h 6858000"/>
              <a:gd name="connsiteX454" fmla="*/ 873460 w 7467600"/>
              <a:gd name="connsiteY454" fmla="*/ 6253768 h 6858000"/>
              <a:gd name="connsiteX455" fmla="*/ 192686 w 7467600"/>
              <a:gd name="connsiteY455" fmla="*/ 5849257 h 6858000"/>
              <a:gd name="connsiteX456" fmla="*/ 4696 w 7467600"/>
              <a:gd name="connsiteY456" fmla="*/ 5697668 h 6858000"/>
              <a:gd name="connsiteX457" fmla="*/ 0 w 7467600"/>
              <a:gd name="connsiteY457" fmla="*/ 5689984 h 6858000"/>
              <a:gd name="connsiteX458" fmla="*/ 0 w 7467600"/>
              <a:gd name="connsiteY458" fmla="*/ 5513472 h 6858000"/>
              <a:gd name="connsiteX459" fmla="*/ 174101 w 7467600"/>
              <a:gd name="connsiteY459" fmla="*/ 5620277 h 6858000"/>
              <a:gd name="connsiteX460" fmla="*/ 891800 w 7467600"/>
              <a:gd name="connsiteY460" fmla="*/ 6036935 h 6858000"/>
              <a:gd name="connsiteX461" fmla="*/ 1072219 w 7467600"/>
              <a:gd name="connsiteY461" fmla="*/ 6169443 h 6858000"/>
              <a:gd name="connsiteX462" fmla="*/ 1074117 w 7467600"/>
              <a:gd name="connsiteY462" fmla="*/ 6170301 h 6858000"/>
              <a:gd name="connsiteX463" fmla="*/ 1083114 w 7467600"/>
              <a:gd name="connsiteY463" fmla="*/ 6174131 h 6858000"/>
              <a:gd name="connsiteX464" fmla="*/ 1543010 w 7467600"/>
              <a:gd name="connsiteY464" fmla="*/ 6191140 h 6858000"/>
              <a:gd name="connsiteX465" fmla="*/ 1551080 w 7467600"/>
              <a:gd name="connsiteY465" fmla="*/ 6195006 h 6858000"/>
              <a:gd name="connsiteX466" fmla="*/ 2345443 w 7467600"/>
              <a:gd name="connsiteY466" fmla="*/ 5549882 h 6858000"/>
              <a:gd name="connsiteX467" fmla="*/ 1721499 w 7467600"/>
              <a:gd name="connsiteY467" fmla="*/ 5599969 h 6858000"/>
              <a:gd name="connsiteX468" fmla="*/ 767716 w 7467600"/>
              <a:gd name="connsiteY468" fmla="*/ 5472768 h 6858000"/>
              <a:gd name="connsiteX469" fmla="*/ 722147 w 7467600"/>
              <a:gd name="connsiteY469" fmla="*/ 5393091 h 6858000"/>
              <a:gd name="connsiteX470" fmla="*/ 1485552 w 7467600"/>
              <a:gd name="connsiteY470" fmla="*/ 5313202 h 6858000"/>
              <a:gd name="connsiteX471" fmla="*/ 2143004 w 7467600"/>
              <a:gd name="connsiteY471" fmla="*/ 5402420 h 6858000"/>
              <a:gd name="connsiteX472" fmla="*/ 1933391 w 7467600"/>
              <a:gd name="connsiteY472" fmla="*/ 5156971 h 6858000"/>
              <a:gd name="connsiteX473" fmla="*/ 1827118 w 7467600"/>
              <a:gd name="connsiteY473" fmla="*/ 4968410 h 6858000"/>
              <a:gd name="connsiteX474" fmla="*/ 1837349 w 7467600"/>
              <a:gd name="connsiteY474" fmla="*/ 4956357 h 6858000"/>
              <a:gd name="connsiteX475" fmla="*/ 2162835 w 7467600"/>
              <a:gd name="connsiteY475" fmla="*/ 5187853 h 6858000"/>
              <a:gd name="connsiteX476" fmla="*/ 2257167 w 7467600"/>
              <a:gd name="connsiteY476" fmla="*/ 5462123 h 6858000"/>
              <a:gd name="connsiteX477" fmla="*/ 2261598 w 7467600"/>
              <a:gd name="connsiteY477" fmla="*/ 5467998 h 6858000"/>
              <a:gd name="connsiteX478" fmla="*/ 2437177 w 7467600"/>
              <a:gd name="connsiteY478" fmla="*/ 5479608 h 6858000"/>
              <a:gd name="connsiteX479" fmla="*/ 2445247 w 7467600"/>
              <a:gd name="connsiteY479" fmla="*/ 5483476 h 6858000"/>
              <a:gd name="connsiteX480" fmla="*/ 2743626 w 7467600"/>
              <a:gd name="connsiteY480" fmla="*/ 5304819 h 6858000"/>
              <a:gd name="connsiteX481" fmla="*/ 3048102 w 7467600"/>
              <a:gd name="connsiteY481" fmla="*/ 5150595 h 6858000"/>
              <a:gd name="connsiteX482" fmla="*/ 1799414 w 7467600"/>
              <a:gd name="connsiteY482" fmla="*/ 4694732 h 6858000"/>
              <a:gd name="connsiteX483" fmla="*/ 1771735 w 7467600"/>
              <a:gd name="connsiteY483" fmla="*/ 4619929 h 6858000"/>
              <a:gd name="connsiteX484" fmla="*/ 3104273 w 7467600"/>
              <a:gd name="connsiteY484" fmla="*/ 5076159 h 6858000"/>
              <a:gd name="connsiteX485" fmla="*/ 3113245 w 7467600"/>
              <a:gd name="connsiteY485" fmla="*/ 5090705 h 6858000"/>
              <a:gd name="connsiteX486" fmla="*/ 3126294 w 7467600"/>
              <a:gd name="connsiteY486" fmla="*/ 5114400 h 6858000"/>
              <a:gd name="connsiteX487" fmla="*/ 3937433 w 7467600"/>
              <a:gd name="connsiteY487" fmla="*/ 4830473 h 6858000"/>
              <a:gd name="connsiteX488" fmla="*/ 3590475 w 7467600"/>
              <a:gd name="connsiteY488" fmla="*/ 4597974 h 6858000"/>
              <a:gd name="connsiteX489" fmla="*/ 3100264 w 7467600"/>
              <a:gd name="connsiteY489" fmla="*/ 4579845 h 6858000"/>
              <a:gd name="connsiteX490" fmla="*/ 2183576 w 7467600"/>
              <a:gd name="connsiteY490" fmla="*/ 4227150 h 6858000"/>
              <a:gd name="connsiteX491" fmla="*/ 2151029 w 7467600"/>
              <a:gd name="connsiteY491" fmla="*/ 4146947 h 6858000"/>
              <a:gd name="connsiteX492" fmla="*/ 3563434 w 7467600"/>
              <a:gd name="connsiteY492" fmla="*/ 4469115 h 6858000"/>
              <a:gd name="connsiteX493" fmla="*/ 3177952 w 7467600"/>
              <a:gd name="connsiteY493" fmla="*/ 3657386 h 6858000"/>
              <a:gd name="connsiteX494" fmla="*/ 3189263 w 7467600"/>
              <a:gd name="connsiteY494" fmla="*/ 3625726 h 6858000"/>
              <a:gd name="connsiteX495" fmla="*/ 3560912 w 7467600"/>
              <a:gd name="connsiteY495" fmla="*/ 4079863 h 6858000"/>
              <a:gd name="connsiteX496" fmla="*/ 3626636 w 7467600"/>
              <a:gd name="connsiteY496" fmla="*/ 4512230 h 6858000"/>
              <a:gd name="connsiteX497" fmla="*/ 3653088 w 7467600"/>
              <a:gd name="connsiteY497" fmla="*/ 4521417 h 6858000"/>
              <a:gd name="connsiteX498" fmla="*/ 3988128 w 7467600"/>
              <a:gd name="connsiteY498" fmla="*/ 4817267 h 6858000"/>
              <a:gd name="connsiteX499" fmla="*/ 4830582 w 7467600"/>
              <a:gd name="connsiteY499" fmla="*/ 4676000 h 6858000"/>
              <a:gd name="connsiteX500" fmla="*/ 4830100 w 7467600"/>
              <a:gd name="connsiteY500" fmla="*/ 4675554 h 6858000"/>
              <a:gd name="connsiteX501" fmla="*/ 4036318 w 7467600"/>
              <a:gd name="connsiteY501" fmla="*/ 4147013 h 6858000"/>
              <a:gd name="connsiteX502" fmla="*/ 3432098 w 7467600"/>
              <a:gd name="connsiteY502" fmla="*/ 3537312 h 6858000"/>
              <a:gd name="connsiteX503" fmla="*/ 3446761 w 7467600"/>
              <a:gd name="connsiteY503" fmla="*/ 3461278 h 6858000"/>
              <a:gd name="connsiteX504" fmla="*/ 4419733 w 7467600"/>
              <a:gd name="connsiteY504" fmla="*/ 3963555 h 6858000"/>
              <a:gd name="connsiteX505" fmla="*/ 4781371 w 7467600"/>
              <a:gd name="connsiteY505" fmla="*/ 4458604 h 6858000"/>
              <a:gd name="connsiteX506" fmla="*/ 4780440 w 7467600"/>
              <a:gd name="connsiteY506" fmla="*/ 4470290 h 6858000"/>
              <a:gd name="connsiteX507" fmla="*/ 4898954 w 7467600"/>
              <a:gd name="connsiteY507" fmla="*/ 4662092 h 6858000"/>
              <a:gd name="connsiteX508" fmla="*/ 4900699 w 7467600"/>
              <a:gd name="connsiteY508" fmla="*/ 4670867 h 6858000"/>
              <a:gd name="connsiteX509" fmla="*/ 5714511 w 7467600"/>
              <a:gd name="connsiteY509" fmla="*/ 4663483 h 6858000"/>
              <a:gd name="connsiteX510" fmla="*/ 5464793 w 7467600"/>
              <a:gd name="connsiteY510" fmla="*/ 4393556 h 6858000"/>
              <a:gd name="connsiteX511" fmla="*/ 5461897 w 7467600"/>
              <a:gd name="connsiteY511" fmla="*/ 4390879 h 6858000"/>
              <a:gd name="connsiteX512" fmla="*/ 4294126 w 7467600"/>
              <a:gd name="connsiteY512" fmla="*/ 3303048 h 6858000"/>
              <a:gd name="connsiteX513" fmla="*/ 4305321 w 7467600"/>
              <a:gd name="connsiteY513" fmla="*/ 3256953 h 6858000"/>
              <a:gd name="connsiteX514" fmla="*/ 4949299 w 7467600"/>
              <a:gd name="connsiteY514" fmla="*/ 3766336 h 6858000"/>
              <a:gd name="connsiteX515" fmla="*/ 5291452 w 7467600"/>
              <a:gd name="connsiteY515" fmla="*/ 4076801 h 6858000"/>
              <a:gd name="connsiteX516" fmla="*/ 5434998 w 7467600"/>
              <a:gd name="connsiteY516" fmla="*/ 4254100 h 6858000"/>
              <a:gd name="connsiteX517" fmla="*/ 5351015 w 7467600"/>
              <a:gd name="connsiteY517" fmla="*/ 3760989 h 6858000"/>
              <a:gd name="connsiteX518" fmla="*/ 5413780 w 7467600"/>
              <a:gd name="connsiteY518" fmla="*/ 2966265 h 6858000"/>
              <a:gd name="connsiteX519" fmla="*/ 5425627 w 7467600"/>
              <a:gd name="connsiteY519" fmla="*/ 2954192 h 6858000"/>
              <a:gd name="connsiteX520" fmla="*/ 6604735 w 7467600"/>
              <a:gd name="connsiteY520" fmla="*/ 2041381 h 6858000"/>
              <a:gd name="connsiteX521" fmla="*/ 7204487 w 7467600"/>
              <a:gd name="connsiteY521" fmla="*/ 2742112 h 6858000"/>
              <a:gd name="connsiteX522" fmla="*/ 7131592 w 7467600"/>
              <a:gd name="connsiteY522" fmla="*/ 2672096 h 6858000"/>
              <a:gd name="connsiteX523" fmla="*/ 6996344 w 7467600"/>
              <a:gd name="connsiteY523" fmla="*/ 2518310 h 6858000"/>
              <a:gd name="connsiteX524" fmla="*/ 6735495 w 7467600"/>
              <a:gd name="connsiteY524" fmla="*/ 2196890 h 6858000"/>
              <a:gd name="connsiteX525" fmla="*/ 6721901 w 7467600"/>
              <a:gd name="connsiteY525" fmla="*/ 2179274 h 6858000"/>
              <a:gd name="connsiteX526" fmla="*/ 6604735 w 7467600"/>
              <a:gd name="connsiteY526" fmla="*/ 2041381 h 6858000"/>
              <a:gd name="connsiteX527" fmla="*/ 6591670 w 7467600"/>
              <a:gd name="connsiteY527" fmla="*/ 1988277 h 6858000"/>
              <a:gd name="connsiteX528" fmla="*/ 6747349 w 7467600"/>
              <a:gd name="connsiteY528" fmla="*/ 2160069 h 6858000"/>
              <a:gd name="connsiteX529" fmla="*/ 6760943 w 7467600"/>
              <a:gd name="connsiteY529" fmla="*/ 2177686 h 6858000"/>
              <a:gd name="connsiteX530" fmla="*/ 7021065 w 7467600"/>
              <a:gd name="connsiteY530" fmla="*/ 2498102 h 6858000"/>
              <a:gd name="connsiteX531" fmla="*/ 7155223 w 7467600"/>
              <a:gd name="connsiteY531" fmla="*/ 2650386 h 6858000"/>
              <a:gd name="connsiteX532" fmla="*/ 7203167 w 7467600"/>
              <a:gd name="connsiteY532" fmla="*/ 2697288 h 6858000"/>
              <a:gd name="connsiteX533" fmla="*/ 6937703 w 7467600"/>
              <a:gd name="connsiteY533" fmla="*/ 2321981 h 6858000"/>
              <a:gd name="connsiteX534" fmla="*/ 6591670 w 7467600"/>
              <a:gd name="connsiteY534" fmla="*/ 1988277 h 6858000"/>
              <a:gd name="connsiteX535" fmla="*/ 5798671 w 7467600"/>
              <a:gd name="connsiteY535" fmla="*/ 1981601 h 6858000"/>
              <a:gd name="connsiteX536" fmla="*/ 5754709 w 7467600"/>
              <a:gd name="connsiteY536" fmla="*/ 2071454 h 6858000"/>
              <a:gd name="connsiteX537" fmla="*/ 5763044 w 7467600"/>
              <a:gd name="connsiteY537" fmla="*/ 2842206 h 6858000"/>
              <a:gd name="connsiteX538" fmla="*/ 5764974 w 7467600"/>
              <a:gd name="connsiteY538" fmla="*/ 2799609 h 6858000"/>
              <a:gd name="connsiteX539" fmla="*/ 5767665 w 7467600"/>
              <a:gd name="connsiteY539" fmla="*/ 2666409 h 6858000"/>
              <a:gd name="connsiteX540" fmla="*/ 5763055 w 7467600"/>
              <a:gd name="connsiteY540" fmla="*/ 2579705 h 6858000"/>
              <a:gd name="connsiteX541" fmla="*/ 5758079 w 7467600"/>
              <a:gd name="connsiteY541" fmla="*/ 2492508 h 6858000"/>
              <a:gd name="connsiteX542" fmla="*/ 5779325 w 7467600"/>
              <a:gd name="connsiteY542" fmla="*/ 2197069 h 6858000"/>
              <a:gd name="connsiteX543" fmla="*/ 5798671 w 7467600"/>
              <a:gd name="connsiteY543" fmla="*/ 1981601 h 6858000"/>
              <a:gd name="connsiteX544" fmla="*/ 5829202 w 7467600"/>
              <a:gd name="connsiteY544" fmla="*/ 1971679 h 6858000"/>
              <a:gd name="connsiteX545" fmla="*/ 5809558 w 7467600"/>
              <a:gd name="connsiteY545" fmla="*/ 2198043 h 6858000"/>
              <a:gd name="connsiteX546" fmla="*/ 5788653 w 7467600"/>
              <a:gd name="connsiteY546" fmla="*/ 2489430 h 6858000"/>
              <a:gd name="connsiteX547" fmla="*/ 5793439 w 7467600"/>
              <a:gd name="connsiteY547" fmla="*/ 2575235 h 6858000"/>
              <a:gd name="connsiteX548" fmla="*/ 5796837 w 7467600"/>
              <a:gd name="connsiteY548" fmla="*/ 2637633 h 6858000"/>
              <a:gd name="connsiteX549" fmla="*/ 5818614 w 7467600"/>
              <a:gd name="connsiteY549" fmla="*/ 2473055 h 6858000"/>
              <a:gd name="connsiteX550" fmla="*/ 5829202 w 7467600"/>
              <a:gd name="connsiteY550" fmla="*/ 1971679 h 6858000"/>
              <a:gd name="connsiteX551" fmla="*/ 5911389 w 7467600"/>
              <a:gd name="connsiteY551" fmla="*/ 1898371 h 6858000"/>
              <a:gd name="connsiteX552" fmla="*/ 6237627 w 7467600"/>
              <a:gd name="connsiteY552" fmla="*/ 2231921 h 6858000"/>
              <a:gd name="connsiteX553" fmla="*/ 5911389 w 7467600"/>
              <a:gd name="connsiteY553" fmla="*/ 1898371 h 6858000"/>
              <a:gd name="connsiteX554" fmla="*/ 6944437 w 7467600"/>
              <a:gd name="connsiteY554" fmla="*/ 1575402 h 6858000"/>
              <a:gd name="connsiteX555" fmla="*/ 6304730 w 7467600"/>
              <a:gd name="connsiteY555" fmla="*/ 1766654 h 6858000"/>
              <a:gd name="connsiteX556" fmla="*/ 6944437 w 7467600"/>
              <a:gd name="connsiteY556" fmla="*/ 1575402 h 6858000"/>
              <a:gd name="connsiteX557" fmla="*/ 7019523 w 7467600"/>
              <a:gd name="connsiteY557" fmla="*/ 1519450 h 6858000"/>
              <a:gd name="connsiteX558" fmla="*/ 6298091 w 7467600"/>
              <a:gd name="connsiteY558" fmla="*/ 1737122 h 6858000"/>
              <a:gd name="connsiteX559" fmla="*/ 7019523 w 7467600"/>
              <a:gd name="connsiteY559" fmla="*/ 1519450 h 6858000"/>
              <a:gd name="connsiteX560" fmla="*/ 2399523 w 7467600"/>
              <a:gd name="connsiteY560" fmla="*/ 1428234 h 6858000"/>
              <a:gd name="connsiteX561" fmla="*/ 2224982 w 7467600"/>
              <a:gd name="connsiteY561" fmla="*/ 1826201 h 6858000"/>
              <a:gd name="connsiteX562" fmla="*/ 2096099 w 7467600"/>
              <a:gd name="connsiteY562" fmla="*/ 2345900 h 6858000"/>
              <a:gd name="connsiteX563" fmla="*/ 2283317 w 7467600"/>
              <a:gd name="connsiteY563" fmla="*/ 1796925 h 6858000"/>
              <a:gd name="connsiteX564" fmla="*/ 2399523 w 7467600"/>
              <a:gd name="connsiteY564" fmla="*/ 1428234 h 6858000"/>
              <a:gd name="connsiteX565" fmla="*/ 2448558 w 7467600"/>
              <a:gd name="connsiteY565" fmla="*/ 1373435 h 6858000"/>
              <a:gd name="connsiteX566" fmla="*/ 2312521 w 7467600"/>
              <a:gd name="connsiteY566" fmla="*/ 1806140 h 6858000"/>
              <a:gd name="connsiteX567" fmla="*/ 2127533 w 7467600"/>
              <a:gd name="connsiteY567" fmla="*/ 2348380 h 6858000"/>
              <a:gd name="connsiteX568" fmla="*/ 2358080 w 7467600"/>
              <a:gd name="connsiteY568" fmla="*/ 1866134 h 6858000"/>
              <a:gd name="connsiteX569" fmla="*/ 2407436 w 7467600"/>
              <a:gd name="connsiteY569" fmla="*/ 1651070 h 6858000"/>
              <a:gd name="connsiteX570" fmla="*/ 2448558 w 7467600"/>
              <a:gd name="connsiteY570" fmla="*/ 1373435 h 6858000"/>
              <a:gd name="connsiteX571" fmla="*/ 278707 w 7467600"/>
              <a:gd name="connsiteY571" fmla="*/ 1352270 h 6858000"/>
              <a:gd name="connsiteX572" fmla="*/ 321570 w 7467600"/>
              <a:gd name="connsiteY572" fmla="*/ 1861610 h 6858000"/>
              <a:gd name="connsiteX573" fmla="*/ 294281 w 7467600"/>
              <a:gd name="connsiteY573" fmla="*/ 1440658 h 6858000"/>
              <a:gd name="connsiteX574" fmla="*/ 278707 w 7467600"/>
              <a:gd name="connsiteY574" fmla="*/ 1352270 h 6858000"/>
              <a:gd name="connsiteX575" fmla="*/ 1423821 w 7467600"/>
              <a:gd name="connsiteY575" fmla="*/ 1351958 h 6858000"/>
              <a:gd name="connsiteX576" fmla="*/ 1638521 w 7467600"/>
              <a:gd name="connsiteY576" fmla="*/ 1908470 h 6858000"/>
              <a:gd name="connsiteX577" fmla="*/ 1754199 w 7467600"/>
              <a:gd name="connsiteY577" fmla="*/ 2149284 h 6858000"/>
              <a:gd name="connsiteX578" fmla="*/ 1908359 w 7467600"/>
              <a:gd name="connsiteY578" fmla="*/ 2364988 h 6858000"/>
              <a:gd name="connsiteX579" fmla="*/ 1647661 w 7467600"/>
              <a:gd name="connsiteY579" fmla="*/ 1825945 h 6858000"/>
              <a:gd name="connsiteX580" fmla="*/ 1423821 w 7467600"/>
              <a:gd name="connsiteY580" fmla="*/ 1351958 h 6858000"/>
              <a:gd name="connsiteX581" fmla="*/ 1431890 w 7467600"/>
              <a:gd name="connsiteY581" fmla="*/ 1306475 h 6858000"/>
              <a:gd name="connsiteX582" fmla="*/ 1507597 w 7467600"/>
              <a:gd name="connsiteY582" fmla="*/ 1446132 h 6858000"/>
              <a:gd name="connsiteX583" fmla="*/ 1674586 w 7467600"/>
              <a:gd name="connsiteY583" fmla="*/ 1813832 h 6858000"/>
              <a:gd name="connsiteX584" fmla="*/ 1815950 w 7467600"/>
              <a:gd name="connsiteY584" fmla="*/ 2128564 h 6858000"/>
              <a:gd name="connsiteX585" fmla="*/ 1984242 w 7467600"/>
              <a:gd name="connsiteY585" fmla="*/ 2430829 h 6858000"/>
              <a:gd name="connsiteX586" fmla="*/ 2014023 w 7467600"/>
              <a:gd name="connsiteY586" fmla="*/ 2450995 h 6858000"/>
              <a:gd name="connsiteX587" fmla="*/ 1747337 w 7467600"/>
              <a:gd name="connsiteY587" fmla="*/ 1855264 h 6858000"/>
              <a:gd name="connsiteX588" fmla="*/ 1533749 w 7467600"/>
              <a:gd name="connsiteY588" fmla="*/ 1478656 h 6858000"/>
              <a:gd name="connsiteX589" fmla="*/ 1431890 w 7467600"/>
              <a:gd name="connsiteY589" fmla="*/ 1306475 h 6858000"/>
              <a:gd name="connsiteX590" fmla="*/ 5052692 w 7467600"/>
              <a:gd name="connsiteY590" fmla="*/ 1292994 h 6858000"/>
              <a:gd name="connsiteX591" fmla="*/ 5200661 w 7467600"/>
              <a:gd name="connsiteY591" fmla="*/ 1635186 h 6858000"/>
              <a:gd name="connsiteX592" fmla="*/ 5297138 w 7467600"/>
              <a:gd name="connsiteY592" fmla="*/ 1906351 h 6858000"/>
              <a:gd name="connsiteX593" fmla="*/ 5052692 w 7467600"/>
              <a:gd name="connsiteY593" fmla="*/ 1292994 h 6858000"/>
              <a:gd name="connsiteX594" fmla="*/ 5009948 w 7467600"/>
              <a:gd name="connsiteY594" fmla="*/ 1273619 h 6858000"/>
              <a:gd name="connsiteX595" fmla="*/ 5121777 w 7467600"/>
              <a:gd name="connsiteY595" fmla="*/ 1654213 h 6858000"/>
              <a:gd name="connsiteX596" fmla="*/ 5293545 w 7467600"/>
              <a:gd name="connsiteY596" fmla="*/ 2072247 h 6858000"/>
              <a:gd name="connsiteX597" fmla="*/ 5294042 w 7467600"/>
              <a:gd name="connsiteY597" fmla="*/ 2065019 h 6858000"/>
              <a:gd name="connsiteX598" fmla="*/ 5171936 w 7467600"/>
              <a:gd name="connsiteY598" fmla="*/ 1647613 h 6858000"/>
              <a:gd name="connsiteX599" fmla="*/ 5009948 w 7467600"/>
              <a:gd name="connsiteY599" fmla="*/ 1273619 h 6858000"/>
              <a:gd name="connsiteX600" fmla="*/ 655236 w 7467600"/>
              <a:gd name="connsiteY600" fmla="*/ 1268632 h 6858000"/>
              <a:gd name="connsiteX601" fmla="*/ 839521 w 7467600"/>
              <a:gd name="connsiteY601" fmla="*/ 1685315 h 6858000"/>
              <a:gd name="connsiteX602" fmla="*/ 1109416 w 7467600"/>
              <a:gd name="connsiteY602" fmla="*/ 2061663 h 6858000"/>
              <a:gd name="connsiteX603" fmla="*/ 1298300 w 7467600"/>
              <a:gd name="connsiteY603" fmla="*/ 2247742 h 6858000"/>
              <a:gd name="connsiteX604" fmla="*/ 1125871 w 7467600"/>
              <a:gd name="connsiteY604" fmla="*/ 1989513 h 6858000"/>
              <a:gd name="connsiteX605" fmla="*/ 981574 w 7467600"/>
              <a:gd name="connsiteY605" fmla="*/ 1783157 h 6858000"/>
              <a:gd name="connsiteX606" fmla="*/ 922198 w 7467600"/>
              <a:gd name="connsiteY606" fmla="*/ 1677437 h 6858000"/>
              <a:gd name="connsiteX607" fmla="*/ 869293 w 7467600"/>
              <a:gd name="connsiteY607" fmla="*/ 1583214 h 6858000"/>
              <a:gd name="connsiteX608" fmla="*/ 751431 w 7467600"/>
              <a:gd name="connsiteY608" fmla="*/ 1405731 h 6858000"/>
              <a:gd name="connsiteX609" fmla="*/ 655236 w 7467600"/>
              <a:gd name="connsiteY609" fmla="*/ 1268632 h 6858000"/>
              <a:gd name="connsiteX610" fmla="*/ 6516292 w 7467600"/>
              <a:gd name="connsiteY610" fmla="*/ 1263064 h 6858000"/>
              <a:gd name="connsiteX611" fmla="*/ 5736320 w 7467600"/>
              <a:gd name="connsiteY611" fmla="*/ 1501803 h 6858000"/>
              <a:gd name="connsiteX612" fmla="*/ 6516292 w 7467600"/>
              <a:gd name="connsiteY612" fmla="*/ 1263064 h 6858000"/>
              <a:gd name="connsiteX613" fmla="*/ 291466 w 7467600"/>
              <a:gd name="connsiteY613" fmla="*/ 1250369 h 6858000"/>
              <a:gd name="connsiteX614" fmla="*/ 323180 w 7467600"/>
              <a:gd name="connsiteY614" fmla="*/ 1435283 h 6858000"/>
              <a:gd name="connsiteX615" fmla="*/ 349381 w 7467600"/>
              <a:gd name="connsiteY615" fmla="*/ 1875041 h 6858000"/>
              <a:gd name="connsiteX616" fmla="*/ 374363 w 7467600"/>
              <a:gd name="connsiteY616" fmla="*/ 1506494 h 6858000"/>
              <a:gd name="connsiteX617" fmla="*/ 302168 w 7467600"/>
              <a:gd name="connsiteY617" fmla="*/ 1274495 h 6858000"/>
              <a:gd name="connsiteX618" fmla="*/ 291466 w 7467600"/>
              <a:gd name="connsiteY618" fmla="*/ 1250369 h 6858000"/>
              <a:gd name="connsiteX619" fmla="*/ 678222 w 7467600"/>
              <a:gd name="connsiteY619" fmla="*/ 1248670 h 6858000"/>
              <a:gd name="connsiteX620" fmla="*/ 775536 w 7467600"/>
              <a:gd name="connsiteY620" fmla="*/ 1388015 h 6858000"/>
              <a:gd name="connsiteX621" fmla="*/ 894529 w 7467600"/>
              <a:gd name="connsiteY621" fmla="*/ 1567739 h 6858000"/>
              <a:gd name="connsiteX622" fmla="*/ 948000 w 7467600"/>
              <a:gd name="connsiteY622" fmla="*/ 1663088 h 6858000"/>
              <a:gd name="connsiteX623" fmla="*/ 1006812 w 7467600"/>
              <a:gd name="connsiteY623" fmla="*/ 1767683 h 6858000"/>
              <a:gd name="connsiteX624" fmla="*/ 1149133 w 7467600"/>
              <a:gd name="connsiteY624" fmla="*/ 1971513 h 6858000"/>
              <a:gd name="connsiteX625" fmla="*/ 1333952 w 7467600"/>
              <a:gd name="connsiteY625" fmla="*/ 2251620 h 6858000"/>
              <a:gd name="connsiteX626" fmla="*/ 1337329 w 7467600"/>
              <a:gd name="connsiteY626" fmla="*/ 2258350 h 6858000"/>
              <a:gd name="connsiteX627" fmla="*/ 1014726 w 7467600"/>
              <a:gd name="connsiteY627" fmla="*/ 1615556 h 6858000"/>
              <a:gd name="connsiteX628" fmla="*/ 678222 w 7467600"/>
              <a:gd name="connsiteY628" fmla="*/ 1248670 h 6858000"/>
              <a:gd name="connsiteX629" fmla="*/ 6691602 w 7467600"/>
              <a:gd name="connsiteY629" fmla="*/ 1140573 h 6858000"/>
              <a:gd name="connsiteX630" fmla="*/ 6571100 w 7467600"/>
              <a:gd name="connsiteY630" fmla="*/ 1183662 h 6858000"/>
              <a:gd name="connsiteX631" fmla="*/ 6241687 w 7467600"/>
              <a:gd name="connsiteY631" fmla="*/ 1257600 h 6858000"/>
              <a:gd name="connsiteX632" fmla="*/ 5693009 w 7467600"/>
              <a:gd name="connsiteY632" fmla="*/ 1478256 h 6858000"/>
              <a:gd name="connsiteX633" fmla="*/ 6548420 w 7467600"/>
              <a:gd name="connsiteY633" fmla="*/ 1214599 h 6858000"/>
              <a:gd name="connsiteX634" fmla="*/ 6605473 w 7467600"/>
              <a:gd name="connsiteY634" fmla="*/ 1184686 h 6858000"/>
              <a:gd name="connsiteX635" fmla="*/ 6691602 w 7467600"/>
              <a:gd name="connsiteY635" fmla="*/ 1140573 h 6858000"/>
              <a:gd name="connsiteX636" fmla="*/ 4002475 w 7467600"/>
              <a:gd name="connsiteY636" fmla="*/ 1037802 h 6858000"/>
              <a:gd name="connsiteX637" fmla="*/ 4000324 w 7467600"/>
              <a:gd name="connsiteY637" fmla="*/ 1039362 h 6858000"/>
              <a:gd name="connsiteX638" fmla="*/ 4002862 w 7467600"/>
              <a:gd name="connsiteY638" fmla="*/ 1042866 h 6858000"/>
              <a:gd name="connsiteX639" fmla="*/ 4002475 w 7467600"/>
              <a:gd name="connsiteY639" fmla="*/ 1037802 h 6858000"/>
              <a:gd name="connsiteX640" fmla="*/ 506322 w 7467600"/>
              <a:gd name="connsiteY640" fmla="*/ 1020997 h 6858000"/>
              <a:gd name="connsiteX641" fmla="*/ 533068 w 7467600"/>
              <a:gd name="connsiteY641" fmla="*/ 1029409 h 6858000"/>
              <a:gd name="connsiteX642" fmla="*/ 1232525 w 7467600"/>
              <a:gd name="connsiteY642" fmla="*/ 1804675 h 6858000"/>
              <a:gd name="connsiteX643" fmla="*/ 1388858 w 7467600"/>
              <a:gd name="connsiteY643" fmla="*/ 2368011 h 6858000"/>
              <a:gd name="connsiteX644" fmla="*/ 1384098 w 7467600"/>
              <a:gd name="connsiteY644" fmla="*/ 2378125 h 6858000"/>
              <a:gd name="connsiteX645" fmla="*/ 1425393 w 7467600"/>
              <a:gd name="connsiteY645" fmla="*/ 2589124 h 6858000"/>
              <a:gd name="connsiteX646" fmla="*/ 1424001 w 7467600"/>
              <a:gd name="connsiteY646" fmla="*/ 2597541 h 6858000"/>
              <a:gd name="connsiteX647" fmla="*/ 2152729 w 7467600"/>
              <a:gd name="connsiteY647" fmla="*/ 2864487 h 6858000"/>
              <a:gd name="connsiteX648" fmla="*/ 2020609 w 7467600"/>
              <a:gd name="connsiteY648" fmla="*/ 2539671 h 6858000"/>
              <a:gd name="connsiteX649" fmla="*/ 2018920 w 7467600"/>
              <a:gd name="connsiteY649" fmla="*/ 2536309 h 6858000"/>
              <a:gd name="connsiteX650" fmla="*/ 1342441 w 7467600"/>
              <a:gd name="connsiteY650" fmla="*/ 1173017 h 6858000"/>
              <a:gd name="connsiteX651" fmla="*/ 1367925 w 7467600"/>
              <a:gd name="connsiteY651" fmla="*/ 1135648 h 6858000"/>
              <a:gd name="connsiteX652" fmla="*/ 1771401 w 7467600"/>
              <a:gd name="connsiteY652" fmla="*/ 1806673 h 6858000"/>
              <a:gd name="connsiteX653" fmla="*/ 1972385 w 7467600"/>
              <a:gd name="connsiteY653" fmla="*/ 2198735 h 6858000"/>
              <a:gd name="connsiteX654" fmla="*/ 2040892 w 7467600"/>
              <a:gd name="connsiteY654" fmla="*/ 2405205 h 6858000"/>
              <a:gd name="connsiteX655" fmla="*/ 2131689 w 7467600"/>
              <a:gd name="connsiteY655" fmla="*/ 1936926 h 6858000"/>
              <a:gd name="connsiteX656" fmla="*/ 2454820 w 7467600"/>
              <a:gd name="connsiteY656" fmla="*/ 1248808 h 6858000"/>
              <a:gd name="connsiteX657" fmla="*/ 2492512 w 7467600"/>
              <a:gd name="connsiteY657" fmla="*/ 1302920 h 6858000"/>
              <a:gd name="connsiteX658" fmla="*/ 2081216 w 7467600"/>
              <a:gd name="connsiteY658" fmla="*/ 2527513 h 6858000"/>
              <a:gd name="connsiteX659" fmla="*/ 2081211 w 7467600"/>
              <a:gd name="connsiteY659" fmla="*/ 2528916 h 6858000"/>
              <a:gd name="connsiteX660" fmla="*/ 2199067 w 7467600"/>
              <a:gd name="connsiteY660" fmla="*/ 2884061 h 6858000"/>
              <a:gd name="connsiteX661" fmla="*/ 3192586 w 7467600"/>
              <a:gd name="connsiteY661" fmla="*/ 3411496 h 6858000"/>
              <a:gd name="connsiteX662" fmla="*/ 3182620 w 7467600"/>
              <a:gd name="connsiteY662" fmla="*/ 3483279 h 6858000"/>
              <a:gd name="connsiteX663" fmla="*/ 2435119 w 7467600"/>
              <a:gd name="connsiteY663" fmla="*/ 3080173 h 6858000"/>
              <a:gd name="connsiteX664" fmla="*/ 2410152 w 7467600"/>
              <a:gd name="connsiteY664" fmla="*/ 3063751 h 6858000"/>
              <a:gd name="connsiteX665" fmla="*/ 2408099 w 7467600"/>
              <a:gd name="connsiteY665" fmla="*/ 3064403 h 6858000"/>
              <a:gd name="connsiteX666" fmla="*/ 2407218 w 7467600"/>
              <a:gd name="connsiteY666" fmla="*/ 3070324 h 6858000"/>
              <a:gd name="connsiteX667" fmla="*/ 2380138 w 7467600"/>
              <a:gd name="connsiteY667" fmla="*/ 3099341 h 6858000"/>
              <a:gd name="connsiteX668" fmla="*/ 1765923 w 7467600"/>
              <a:gd name="connsiteY668" fmla="*/ 3581043 h 6858000"/>
              <a:gd name="connsiteX669" fmla="*/ 1702258 w 7467600"/>
              <a:gd name="connsiteY669" fmla="*/ 3612286 h 6858000"/>
              <a:gd name="connsiteX670" fmla="*/ 1538370 w 7467600"/>
              <a:gd name="connsiteY670" fmla="*/ 3811804 h 6858000"/>
              <a:gd name="connsiteX671" fmla="*/ 542867 w 7467600"/>
              <a:gd name="connsiteY671" fmla="*/ 4944092 h 6858000"/>
              <a:gd name="connsiteX672" fmla="*/ 515800 w 7467600"/>
              <a:gd name="connsiteY672" fmla="*/ 4862180 h 6858000"/>
              <a:gd name="connsiteX673" fmla="*/ 909145 w 7467600"/>
              <a:gd name="connsiteY673" fmla="*/ 4199225 h 6858000"/>
              <a:gd name="connsiteX674" fmla="*/ 1214067 w 7467600"/>
              <a:gd name="connsiteY674" fmla="*/ 3908561 h 6858000"/>
              <a:gd name="connsiteX675" fmla="*/ 640967 w 7467600"/>
              <a:gd name="connsiteY675" fmla="*/ 4105601 h 6858000"/>
              <a:gd name="connsiteX676" fmla="*/ 112563 w 7467600"/>
              <a:gd name="connsiteY676" fmla="*/ 4396952 h 6858000"/>
              <a:gd name="connsiteX677" fmla="*/ 0 w 7467600"/>
              <a:gd name="connsiteY677" fmla="*/ 4466006 h 6858000"/>
              <a:gd name="connsiteX678" fmla="*/ 0 w 7467600"/>
              <a:gd name="connsiteY678" fmla="*/ 4233763 h 6858000"/>
              <a:gd name="connsiteX679" fmla="*/ 36881 w 7467600"/>
              <a:gd name="connsiteY679" fmla="*/ 4200118 h 6858000"/>
              <a:gd name="connsiteX680" fmla="*/ 910534 w 7467600"/>
              <a:gd name="connsiteY680" fmla="*/ 3629753 h 6858000"/>
              <a:gd name="connsiteX681" fmla="*/ 1578717 w 7467600"/>
              <a:gd name="connsiteY681" fmla="*/ 3575982 h 6858000"/>
              <a:gd name="connsiteX682" fmla="*/ 2338780 w 7467600"/>
              <a:gd name="connsiteY682" fmla="*/ 3033725 h 6858000"/>
              <a:gd name="connsiteX683" fmla="*/ 1807991 w 7467600"/>
              <a:gd name="connsiteY683" fmla="*/ 2807184 h 6858000"/>
              <a:gd name="connsiteX684" fmla="*/ 1416358 w 7467600"/>
              <a:gd name="connsiteY684" fmla="*/ 3112571 h 6858000"/>
              <a:gd name="connsiteX685" fmla="*/ 939066 w 7467600"/>
              <a:gd name="connsiteY685" fmla="*/ 3378798 h 6858000"/>
              <a:gd name="connsiteX686" fmla="*/ 115099 w 7467600"/>
              <a:gd name="connsiteY686" fmla="*/ 3607650 h 6858000"/>
              <a:gd name="connsiteX687" fmla="*/ 97284 w 7467600"/>
              <a:gd name="connsiteY687" fmla="*/ 3520393 h 6858000"/>
              <a:gd name="connsiteX688" fmla="*/ 922050 w 7467600"/>
              <a:gd name="connsiteY688" fmla="*/ 3074867 h 6858000"/>
              <a:gd name="connsiteX689" fmla="*/ 1405265 w 7467600"/>
              <a:gd name="connsiteY689" fmla="*/ 3016319 h 6858000"/>
              <a:gd name="connsiteX690" fmla="*/ 1407512 w 7467600"/>
              <a:gd name="connsiteY690" fmla="*/ 3018001 h 6858000"/>
              <a:gd name="connsiteX691" fmla="*/ 1726266 w 7467600"/>
              <a:gd name="connsiteY691" fmla="*/ 2777274 h 6858000"/>
              <a:gd name="connsiteX692" fmla="*/ 625390 w 7467600"/>
              <a:gd name="connsiteY692" fmla="*/ 2514541 h 6858000"/>
              <a:gd name="connsiteX693" fmla="*/ 619799 w 7467600"/>
              <a:gd name="connsiteY693" fmla="*/ 2527180 h 6858000"/>
              <a:gd name="connsiteX694" fmla="*/ 310030 w 7467600"/>
              <a:gd name="connsiteY694" fmla="*/ 2771818 h 6858000"/>
              <a:gd name="connsiteX695" fmla="*/ 173877 w 7467600"/>
              <a:gd name="connsiteY695" fmla="*/ 2937056 h 6858000"/>
              <a:gd name="connsiteX696" fmla="*/ 77889 w 7467600"/>
              <a:gd name="connsiteY696" fmla="*/ 3138440 h 6858000"/>
              <a:gd name="connsiteX697" fmla="*/ 0 w 7467600"/>
              <a:gd name="connsiteY697" fmla="*/ 3271395 h 6858000"/>
              <a:gd name="connsiteX698" fmla="*/ 0 w 7467600"/>
              <a:gd name="connsiteY698" fmla="*/ 3153002 h 6858000"/>
              <a:gd name="connsiteX699" fmla="*/ 2386 w 7467600"/>
              <a:gd name="connsiteY699" fmla="*/ 3149203 h 6858000"/>
              <a:gd name="connsiteX700" fmla="*/ 89753 w 7467600"/>
              <a:gd name="connsiteY700" fmla="*/ 2987702 h 6858000"/>
              <a:gd name="connsiteX701" fmla="*/ 76869 w 7467600"/>
              <a:gd name="connsiteY701" fmla="*/ 3005404 h 6858000"/>
              <a:gd name="connsiteX702" fmla="*/ 32049 w 7467600"/>
              <a:gd name="connsiteY702" fmla="*/ 3065814 h 6858000"/>
              <a:gd name="connsiteX703" fmla="*/ 0 w 7467600"/>
              <a:gd name="connsiteY703" fmla="*/ 3108744 h 6858000"/>
              <a:gd name="connsiteX704" fmla="*/ 0 w 7467600"/>
              <a:gd name="connsiteY704" fmla="*/ 3058059 h 6858000"/>
              <a:gd name="connsiteX705" fmla="*/ 7610 w 7467600"/>
              <a:gd name="connsiteY705" fmla="*/ 3047889 h 6858000"/>
              <a:gd name="connsiteX706" fmla="*/ 52419 w 7467600"/>
              <a:gd name="connsiteY706" fmla="*/ 2987479 h 6858000"/>
              <a:gd name="connsiteX707" fmla="*/ 59142 w 7467600"/>
              <a:gd name="connsiteY707" fmla="*/ 2978488 h 6858000"/>
              <a:gd name="connsiteX708" fmla="*/ 0 w 7467600"/>
              <a:gd name="connsiteY708" fmla="*/ 3015334 h 6858000"/>
              <a:gd name="connsiteX709" fmla="*/ 0 w 7467600"/>
              <a:gd name="connsiteY709" fmla="*/ 2914286 h 6858000"/>
              <a:gd name="connsiteX710" fmla="*/ 36383 w 7467600"/>
              <a:gd name="connsiteY710" fmla="*/ 2901128 h 6858000"/>
              <a:gd name="connsiteX711" fmla="*/ 156329 w 7467600"/>
              <a:gd name="connsiteY711" fmla="*/ 2840533 h 6858000"/>
              <a:gd name="connsiteX712" fmla="*/ 358355 w 7467600"/>
              <a:gd name="connsiteY712" fmla="*/ 2620471 h 6858000"/>
              <a:gd name="connsiteX713" fmla="*/ 510577 w 7467600"/>
              <a:gd name="connsiteY713" fmla="*/ 2501244 h 6858000"/>
              <a:gd name="connsiteX714" fmla="*/ 211967 w 7467600"/>
              <a:gd name="connsiteY714" fmla="*/ 2479171 h 6858000"/>
              <a:gd name="connsiteX715" fmla="*/ 0 w 7467600"/>
              <a:gd name="connsiteY715" fmla="*/ 2476398 h 6858000"/>
              <a:gd name="connsiteX716" fmla="*/ 0 w 7467600"/>
              <a:gd name="connsiteY716" fmla="*/ 2389189 h 6858000"/>
              <a:gd name="connsiteX717" fmla="*/ 103062 w 7467600"/>
              <a:gd name="connsiteY717" fmla="*/ 2389518 h 6858000"/>
              <a:gd name="connsiteX718" fmla="*/ 510734 w 7467600"/>
              <a:gd name="connsiteY718" fmla="*/ 2416201 h 6858000"/>
              <a:gd name="connsiteX719" fmla="*/ 279257 w 7467600"/>
              <a:gd name="connsiteY719" fmla="*/ 2092102 h 6858000"/>
              <a:gd name="connsiteX720" fmla="*/ 65265 w 7467600"/>
              <a:gd name="connsiteY720" fmla="*/ 2006049 h 6858000"/>
              <a:gd name="connsiteX721" fmla="*/ 0 w 7467600"/>
              <a:gd name="connsiteY721" fmla="*/ 1982532 h 6858000"/>
              <a:gd name="connsiteX722" fmla="*/ 0 w 7467600"/>
              <a:gd name="connsiteY722" fmla="*/ 1912789 h 6858000"/>
              <a:gd name="connsiteX723" fmla="*/ 97460 w 7467600"/>
              <a:gd name="connsiteY723" fmla="*/ 1953725 h 6858000"/>
              <a:gd name="connsiteX724" fmla="*/ 221272 w 7467600"/>
              <a:gd name="connsiteY724" fmla="*/ 1980766 h 6858000"/>
              <a:gd name="connsiteX725" fmla="*/ 116765 w 7467600"/>
              <a:gd name="connsiteY725" fmla="*/ 1911033 h 6858000"/>
              <a:gd name="connsiteX726" fmla="*/ 16405 w 7467600"/>
              <a:gd name="connsiteY726" fmla="*/ 1803412 h 6858000"/>
              <a:gd name="connsiteX727" fmla="*/ 0 w 7467600"/>
              <a:gd name="connsiteY727" fmla="*/ 1784777 h 6858000"/>
              <a:gd name="connsiteX728" fmla="*/ 0 w 7467600"/>
              <a:gd name="connsiteY728" fmla="*/ 1740082 h 6858000"/>
              <a:gd name="connsiteX729" fmla="*/ 39394 w 7467600"/>
              <a:gd name="connsiteY729" fmla="*/ 1784856 h 6858000"/>
              <a:gd name="connsiteX730" fmla="*/ 135813 w 7467600"/>
              <a:gd name="connsiteY730" fmla="*/ 1888838 h 6858000"/>
              <a:gd name="connsiteX731" fmla="*/ 242575 w 7467600"/>
              <a:gd name="connsiteY731" fmla="*/ 1958841 h 6858000"/>
              <a:gd name="connsiteX732" fmla="*/ 82197 w 7467600"/>
              <a:gd name="connsiteY732" fmla="*/ 1754826 h 6858000"/>
              <a:gd name="connsiteX733" fmla="*/ 0 w 7467600"/>
              <a:gd name="connsiteY733" fmla="*/ 1679650 h 6858000"/>
              <a:gd name="connsiteX734" fmla="*/ 0 w 7467600"/>
              <a:gd name="connsiteY734" fmla="*/ 1602463 h 6858000"/>
              <a:gd name="connsiteX735" fmla="*/ 84689 w 7467600"/>
              <a:gd name="connsiteY735" fmla="*/ 1677442 h 6858000"/>
              <a:gd name="connsiteX736" fmla="*/ 298437 w 7467600"/>
              <a:gd name="connsiteY736" fmla="*/ 1968019 h 6858000"/>
              <a:gd name="connsiteX737" fmla="*/ 227269 w 7467600"/>
              <a:gd name="connsiteY737" fmla="*/ 1114064 h 6858000"/>
              <a:gd name="connsiteX738" fmla="*/ 248003 w 7467600"/>
              <a:gd name="connsiteY738" fmla="*/ 1089613 h 6858000"/>
              <a:gd name="connsiteX739" fmla="*/ 427020 w 7467600"/>
              <a:gd name="connsiteY739" fmla="*/ 1619803 h 6858000"/>
              <a:gd name="connsiteX740" fmla="*/ 340345 w 7467600"/>
              <a:gd name="connsiteY740" fmla="*/ 2027739 h 6858000"/>
              <a:gd name="connsiteX741" fmla="*/ 360865 w 7467600"/>
              <a:gd name="connsiteY741" fmla="*/ 2044827 h 6858000"/>
              <a:gd name="connsiteX742" fmla="*/ 560414 w 7467600"/>
              <a:gd name="connsiteY742" fmla="*/ 2421457 h 6858000"/>
              <a:gd name="connsiteX743" fmla="*/ 1359703 w 7467600"/>
              <a:gd name="connsiteY743" fmla="*/ 2578554 h 6858000"/>
              <a:gd name="connsiteX744" fmla="*/ 1359422 w 7467600"/>
              <a:gd name="connsiteY744" fmla="*/ 2577994 h 6858000"/>
              <a:gd name="connsiteX745" fmla="*/ 828701 w 7467600"/>
              <a:gd name="connsiteY745" fmla="*/ 1839520 h 6858000"/>
              <a:gd name="connsiteX746" fmla="*/ 494427 w 7467600"/>
              <a:gd name="connsiteY746" fmla="*/ 1092333 h 6858000"/>
              <a:gd name="connsiteX747" fmla="*/ 506322 w 7467600"/>
              <a:gd name="connsiteY747" fmla="*/ 1020997 h 6858000"/>
              <a:gd name="connsiteX748" fmla="*/ 4570198 w 7467600"/>
              <a:gd name="connsiteY748" fmla="*/ 978081 h 6858000"/>
              <a:gd name="connsiteX749" fmla="*/ 4523691 w 7467600"/>
              <a:gd name="connsiteY749" fmla="*/ 1127776 h 6858000"/>
              <a:gd name="connsiteX750" fmla="*/ 4509875 w 7467600"/>
              <a:gd name="connsiteY750" fmla="*/ 1167552 h 6858000"/>
              <a:gd name="connsiteX751" fmla="*/ 4478168 w 7467600"/>
              <a:gd name="connsiteY751" fmla="*/ 1260735 h 6858000"/>
              <a:gd name="connsiteX752" fmla="*/ 4409309 w 7467600"/>
              <a:gd name="connsiteY752" fmla="*/ 1666996 h 6858000"/>
              <a:gd name="connsiteX753" fmla="*/ 4370031 w 7467600"/>
              <a:gd name="connsiteY753" fmla="*/ 1955666 h 6858000"/>
              <a:gd name="connsiteX754" fmla="*/ 4570198 w 7467600"/>
              <a:gd name="connsiteY754" fmla="*/ 978081 h 6858000"/>
              <a:gd name="connsiteX755" fmla="*/ 4557898 w 7467600"/>
              <a:gd name="connsiteY755" fmla="*/ 900011 h 6858000"/>
              <a:gd name="connsiteX756" fmla="*/ 4344840 w 7467600"/>
              <a:gd name="connsiteY756" fmla="*/ 1922038 h 6858000"/>
              <a:gd name="connsiteX757" fmla="*/ 4378710 w 7467600"/>
              <a:gd name="connsiteY757" fmla="*/ 1665516 h 6858000"/>
              <a:gd name="connsiteX758" fmla="*/ 4448798 w 7467600"/>
              <a:gd name="connsiteY758" fmla="*/ 1253024 h 6858000"/>
              <a:gd name="connsiteX759" fmla="*/ 4480315 w 7467600"/>
              <a:gd name="connsiteY759" fmla="*/ 1158454 h 6858000"/>
              <a:gd name="connsiteX760" fmla="*/ 4494133 w 7467600"/>
              <a:gd name="connsiteY760" fmla="*/ 1118676 h 6858000"/>
              <a:gd name="connsiteX761" fmla="*/ 4557898 w 7467600"/>
              <a:gd name="connsiteY761" fmla="*/ 900011 h 6858000"/>
              <a:gd name="connsiteX762" fmla="*/ 5870151 w 7467600"/>
              <a:gd name="connsiteY762" fmla="*/ 898890 h 6858000"/>
              <a:gd name="connsiteX763" fmla="*/ 5861335 w 7467600"/>
              <a:gd name="connsiteY763" fmla="*/ 899177 h 6858000"/>
              <a:gd name="connsiteX764" fmla="*/ 5843702 w 7467600"/>
              <a:gd name="connsiteY764" fmla="*/ 899748 h 6858000"/>
              <a:gd name="connsiteX765" fmla="*/ 5651107 w 7467600"/>
              <a:gd name="connsiteY765" fmla="*/ 920306 h 6858000"/>
              <a:gd name="connsiteX766" fmla="*/ 5459407 w 7467600"/>
              <a:gd name="connsiteY766" fmla="*/ 940975 h 6858000"/>
              <a:gd name="connsiteX767" fmla="*/ 5374846 w 7467600"/>
              <a:gd name="connsiteY767" fmla="*/ 941988 h 6858000"/>
              <a:gd name="connsiteX768" fmla="*/ 5256105 w 7467600"/>
              <a:gd name="connsiteY768" fmla="*/ 945632 h 6858000"/>
              <a:gd name="connsiteX769" fmla="*/ 5107071 w 7467600"/>
              <a:gd name="connsiteY769" fmla="*/ 969720 h 6858000"/>
              <a:gd name="connsiteX770" fmla="*/ 4998681 w 7467600"/>
              <a:gd name="connsiteY770" fmla="*/ 988771 h 6858000"/>
              <a:gd name="connsiteX771" fmla="*/ 5870151 w 7467600"/>
              <a:gd name="connsiteY771" fmla="*/ 898890 h 6858000"/>
              <a:gd name="connsiteX772" fmla="*/ 5504425 w 7467600"/>
              <a:gd name="connsiteY772" fmla="*/ 848067 h 6858000"/>
              <a:gd name="connsiteX773" fmla="*/ 4968849 w 7467600"/>
              <a:gd name="connsiteY773" fmla="*/ 962318 h 6858000"/>
              <a:gd name="connsiteX774" fmla="*/ 5104039 w 7467600"/>
              <a:gd name="connsiteY774" fmla="*/ 940634 h 6858000"/>
              <a:gd name="connsiteX775" fmla="*/ 5256311 w 7467600"/>
              <a:gd name="connsiteY775" fmla="*/ 916490 h 6858000"/>
              <a:gd name="connsiteX776" fmla="*/ 5377381 w 7467600"/>
              <a:gd name="connsiteY776" fmla="*/ 912671 h 6858000"/>
              <a:gd name="connsiteX777" fmla="*/ 5460148 w 7467600"/>
              <a:gd name="connsiteY777" fmla="*/ 911442 h 6858000"/>
              <a:gd name="connsiteX778" fmla="*/ 5648971 w 7467600"/>
              <a:gd name="connsiteY778" fmla="*/ 891331 h 6858000"/>
              <a:gd name="connsiteX779" fmla="*/ 5844807 w 7467600"/>
              <a:gd name="connsiteY779" fmla="*/ 870718 h 6858000"/>
              <a:gd name="connsiteX780" fmla="*/ 5862975 w 7467600"/>
              <a:gd name="connsiteY780" fmla="*/ 869756 h 6858000"/>
              <a:gd name="connsiteX781" fmla="*/ 5920887 w 7467600"/>
              <a:gd name="connsiteY781" fmla="*/ 865929 h 6858000"/>
              <a:gd name="connsiteX782" fmla="*/ 5504425 w 7467600"/>
              <a:gd name="connsiteY782" fmla="*/ 848067 h 6858000"/>
              <a:gd name="connsiteX783" fmla="*/ 3607114 w 7467600"/>
              <a:gd name="connsiteY783" fmla="*/ 467441 h 6858000"/>
              <a:gd name="connsiteX784" fmla="*/ 3296242 w 7467600"/>
              <a:gd name="connsiteY784" fmla="*/ 807991 h 6858000"/>
              <a:gd name="connsiteX785" fmla="*/ 3174674 w 7467600"/>
              <a:gd name="connsiteY785" fmla="*/ 919759 h 6858000"/>
              <a:gd name="connsiteX786" fmla="*/ 3042978 w 7467600"/>
              <a:gd name="connsiteY786" fmla="*/ 1054894 h 6858000"/>
              <a:gd name="connsiteX787" fmla="*/ 2968914 w 7467600"/>
              <a:gd name="connsiteY787" fmla="*/ 1133756 h 6858000"/>
              <a:gd name="connsiteX788" fmla="*/ 3103823 w 7467600"/>
              <a:gd name="connsiteY788" fmla="*/ 1026814 h 6858000"/>
              <a:gd name="connsiteX789" fmla="*/ 3607114 w 7467600"/>
              <a:gd name="connsiteY789" fmla="*/ 467441 h 6858000"/>
              <a:gd name="connsiteX790" fmla="*/ 3744487 w 7467600"/>
              <a:gd name="connsiteY790" fmla="*/ 383136 h 6858000"/>
              <a:gd name="connsiteX791" fmla="*/ 3970213 w 7467600"/>
              <a:gd name="connsiteY791" fmla="*/ 995559 h 6858000"/>
              <a:gd name="connsiteX792" fmla="*/ 3744487 w 7467600"/>
              <a:gd name="connsiteY792" fmla="*/ 383136 h 6858000"/>
              <a:gd name="connsiteX793" fmla="*/ 3624562 w 7467600"/>
              <a:gd name="connsiteY793" fmla="*/ 367041 h 6858000"/>
              <a:gd name="connsiteX794" fmla="*/ 3489712 w 7467600"/>
              <a:gd name="connsiteY794" fmla="*/ 485386 h 6858000"/>
              <a:gd name="connsiteX795" fmla="*/ 3182994 w 7467600"/>
              <a:gd name="connsiteY795" fmla="*/ 828265 h 6858000"/>
              <a:gd name="connsiteX796" fmla="*/ 2892114 w 7467600"/>
              <a:gd name="connsiteY796" fmla="*/ 1172635 h 6858000"/>
              <a:gd name="connsiteX797" fmla="*/ 3021459 w 7467600"/>
              <a:gd name="connsiteY797" fmla="*/ 1035385 h 6858000"/>
              <a:gd name="connsiteX798" fmla="*/ 3153873 w 7467600"/>
              <a:gd name="connsiteY798" fmla="*/ 898971 h 6858000"/>
              <a:gd name="connsiteX799" fmla="*/ 3276511 w 7467600"/>
              <a:gd name="connsiteY799" fmla="*/ 786423 h 6858000"/>
              <a:gd name="connsiteX800" fmla="*/ 3584154 w 7467600"/>
              <a:gd name="connsiteY800" fmla="*/ 448218 h 6858000"/>
              <a:gd name="connsiteX801" fmla="*/ 3624562 w 7467600"/>
              <a:gd name="connsiteY801" fmla="*/ 367041 h 6858000"/>
              <a:gd name="connsiteX802" fmla="*/ 3766672 w 7467600"/>
              <a:gd name="connsiteY802" fmla="*/ 359429 h 6858000"/>
              <a:gd name="connsiteX803" fmla="*/ 3996338 w 7467600"/>
              <a:gd name="connsiteY803" fmla="*/ 968237 h 6858000"/>
              <a:gd name="connsiteX804" fmla="*/ 3766672 w 7467600"/>
              <a:gd name="connsiteY804" fmla="*/ 359429 h 6858000"/>
              <a:gd name="connsiteX805" fmla="*/ 5805386 w 7467600"/>
              <a:gd name="connsiteY805" fmla="*/ 239240 h 6858000"/>
              <a:gd name="connsiteX806" fmla="*/ 5736947 w 7467600"/>
              <a:gd name="connsiteY806" fmla="*/ 261367 h 6858000"/>
              <a:gd name="connsiteX807" fmla="*/ 5427012 w 7467600"/>
              <a:gd name="connsiteY807" fmla="*/ 311272 h 6858000"/>
              <a:gd name="connsiteX808" fmla="*/ 5147818 w 7467600"/>
              <a:gd name="connsiteY808" fmla="*/ 322112 h 6858000"/>
              <a:gd name="connsiteX809" fmla="*/ 5060854 w 7467600"/>
              <a:gd name="connsiteY809" fmla="*/ 311882 h 6858000"/>
              <a:gd name="connsiteX810" fmla="*/ 4945989 w 7467600"/>
              <a:gd name="connsiteY810" fmla="*/ 300516 h 6858000"/>
              <a:gd name="connsiteX811" fmla="*/ 5410479 w 7467600"/>
              <a:gd name="connsiteY811" fmla="*/ 348434 h 6858000"/>
              <a:gd name="connsiteX812" fmla="*/ 5805386 w 7467600"/>
              <a:gd name="connsiteY812" fmla="*/ 239240 h 6858000"/>
              <a:gd name="connsiteX813" fmla="*/ 5905192 w 7467600"/>
              <a:gd name="connsiteY813" fmla="*/ 163079 h 6858000"/>
              <a:gd name="connsiteX814" fmla="*/ 5865655 w 7467600"/>
              <a:gd name="connsiteY814" fmla="*/ 171901 h 6858000"/>
              <a:gd name="connsiteX815" fmla="*/ 5259740 w 7467600"/>
              <a:gd name="connsiteY815" fmla="*/ 257013 h 6858000"/>
              <a:gd name="connsiteX816" fmla="*/ 5208466 w 7467600"/>
              <a:gd name="connsiteY816" fmla="*/ 257550 h 6858000"/>
              <a:gd name="connsiteX817" fmla="*/ 4980204 w 7467600"/>
              <a:gd name="connsiteY817" fmla="*/ 271903 h 6858000"/>
              <a:gd name="connsiteX818" fmla="*/ 5068068 w 7467600"/>
              <a:gd name="connsiteY818" fmla="*/ 282244 h 6858000"/>
              <a:gd name="connsiteX819" fmla="*/ 5153231 w 7467600"/>
              <a:gd name="connsiteY819" fmla="*/ 292240 h 6858000"/>
              <a:gd name="connsiteX820" fmla="*/ 5426491 w 7467600"/>
              <a:gd name="connsiteY820" fmla="*/ 281128 h 6858000"/>
              <a:gd name="connsiteX821" fmla="*/ 5731212 w 7467600"/>
              <a:gd name="connsiteY821" fmla="*/ 231951 h 6858000"/>
              <a:gd name="connsiteX822" fmla="*/ 5905192 w 7467600"/>
              <a:gd name="connsiteY822" fmla="*/ 163079 h 6858000"/>
              <a:gd name="connsiteX823" fmla="*/ 5944437 w 7467600"/>
              <a:gd name="connsiteY823" fmla="*/ 113829 h 6858000"/>
              <a:gd name="connsiteX824" fmla="*/ 5825032 w 7467600"/>
              <a:gd name="connsiteY824" fmla="*/ 146405 h 6858000"/>
              <a:gd name="connsiteX825" fmla="*/ 4955599 w 7467600"/>
              <a:gd name="connsiteY825" fmla="*/ 247008 h 6858000"/>
              <a:gd name="connsiteX826" fmla="*/ 5210104 w 7467600"/>
              <a:gd name="connsiteY826" fmla="*/ 228123 h 6858000"/>
              <a:gd name="connsiteX827" fmla="*/ 5261015 w 7467600"/>
              <a:gd name="connsiteY827" fmla="*/ 227087 h 6858000"/>
              <a:gd name="connsiteX828" fmla="*/ 5861181 w 7467600"/>
              <a:gd name="connsiteY828" fmla="*/ 143093 h 6858000"/>
              <a:gd name="connsiteX829" fmla="*/ 5961252 w 7467600"/>
              <a:gd name="connsiteY829" fmla="*/ 114820 h 6858000"/>
              <a:gd name="connsiteX830" fmla="*/ 5944437 w 7467600"/>
              <a:gd name="connsiteY830" fmla="*/ 113829 h 6858000"/>
              <a:gd name="connsiteX831" fmla="*/ 3882765 w 7467600"/>
              <a:gd name="connsiteY831" fmla="*/ 0 h 6858000"/>
              <a:gd name="connsiteX832" fmla="*/ 3995099 w 7467600"/>
              <a:gd name="connsiteY832" fmla="*/ 0 h 6858000"/>
              <a:gd name="connsiteX833" fmla="*/ 4163818 w 7467600"/>
              <a:gd name="connsiteY833" fmla="*/ 234104 h 6858000"/>
              <a:gd name="connsiteX834" fmla="*/ 4172099 w 7467600"/>
              <a:gd name="connsiteY834" fmla="*/ 234207 h 6858000"/>
              <a:gd name="connsiteX835" fmla="*/ 4784282 w 7467600"/>
              <a:gd name="connsiteY835" fmla="*/ 276561 h 6858000"/>
              <a:gd name="connsiteX836" fmla="*/ 4801687 w 7467600"/>
              <a:gd name="connsiteY836" fmla="*/ 267764 h 6858000"/>
              <a:gd name="connsiteX837" fmla="*/ 6082788 w 7467600"/>
              <a:gd name="connsiteY837" fmla="*/ 64119 h 6858000"/>
              <a:gd name="connsiteX838" fmla="*/ 6099442 w 7467600"/>
              <a:gd name="connsiteY838" fmla="*/ 82568 h 6858000"/>
              <a:gd name="connsiteX839" fmla="*/ 4804137 w 7467600"/>
              <a:gd name="connsiteY839" fmla="*/ 320931 h 6858000"/>
              <a:gd name="connsiteX840" fmla="*/ 4227047 w 7467600"/>
              <a:gd name="connsiteY840" fmla="*/ 313415 h 6858000"/>
              <a:gd name="connsiteX841" fmla="*/ 4346041 w 7467600"/>
              <a:gd name="connsiteY841" fmla="*/ 456086 h 6858000"/>
              <a:gd name="connsiteX842" fmla="*/ 4870967 w 7467600"/>
              <a:gd name="connsiteY842" fmla="*/ 963061 h 6858000"/>
              <a:gd name="connsiteX843" fmla="*/ 4889647 w 7467600"/>
              <a:gd name="connsiteY843" fmla="*/ 957147 h 6858000"/>
              <a:gd name="connsiteX844" fmla="*/ 5422504 w 7467600"/>
              <a:gd name="connsiteY844" fmla="*/ 805191 h 6858000"/>
              <a:gd name="connsiteX845" fmla="*/ 6087656 w 7467600"/>
              <a:gd name="connsiteY845" fmla="*/ 826703 h 6858000"/>
              <a:gd name="connsiteX846" fmla="*/ 6058717 w 7467600"/>
              <a:gd name="connsiteY846" fmla="*/ 865992 h 6858000"/>
              <a:gd name="connsiteX847" fmla="*/ 4974153 w 7467600"/>
              <a:gd name="connsiteY847" fmla="*/ 1045456 h 6858000"/>
              <a:gd name="connsiteX848" fmla="*/ 5627835 w 7467600"/>
              <a:gd name="connsiteY848" fmla="*/ 1472077 h 6858000"/>
              <a:gd name="connsiteX849" fmla="*/ 5629817 w 7467600"/>
              <a:gd name="connsiteY849" fmla="*/ 1471412 h 6858000"/>
              <a:gd name="connsiteX850" fmla="*/ 5634124 w 7467600"/>
              <a:gd name="connsiteY850" fmla="*/ 1470572 h 6858000"/>
              <a:gd name="connsiteX851" fmla="*/ 5755832 w 7467600"/>
              <a:gd name="connsiteY851" fmla="*/ 1383886 h 6858000"/>
              <a:gd name="connsiteX852" fmla="*/ 6014186 w 7467600"/>
              <a:gd name="connsiteY852" fmla="*/ 1279799 h 6858000"/>
              <a:gd name="connsiteX853" fmla="*/ 6901619 w 7467600"/>
              <a:gd name="connsiteY853" fmla="*/ 1047874 h 6858000"/>
              <a:gd name="connsiteX854" fmla="*/ 6931566 w 7467600"/>
              <a:gd name="connsiteY854" fmla="*/ 1062034 h 6858000"/>
              <a:gd name="connsiteX855" fmla="*/ 5790982 w 7467600"/>
              <a:gd name="connsiteY855" fmla="*/ 1561380 h 6858000"/>
              <a:gd name="connsiteX856" fmla="*/ 6188971 w 7467600"/>
              <a:gd name="connsiteY856" fmla="*/ 1755168 h 6858000"/>
              <a:gd name="connsiteX857" fmla="*/ 6202446 w 7467600"/>
              <a:gd name="connsiteY857" fmla="*/ 1752268 h 6858000"/>
              <a:gd name="connsiteX858" fmla="*/ 7179560 w 7467600"/>
              <a:gd name="connsiteY858" fmla="*/ 1467551 h 6858000"/>
              <a:gd name="connsiteX859" fmla="*/ 7158730 w 7467600"/>
              <a:gd name="connsiteY859" fmla="*/ 1507835 h 6858000"/>
              <a:gd name="connsiteX860" fmla="*/ 6326959 w 7467600"/>
              <a:gd name="connsiteY860" fmla="*/ 1817686 h 6858000"/>
              <a:gd name="connsiteX861" fmla="*/ 6537433 w 7467600"/>
              <a:gd name="connsiteY861" fmla="*/ 1907790 h 6858000"/>
              <a:gd name="connsiteX862" fmla="*/ 6550221 w 7467600"/>
              <a:gd name="connsiteY862" fmla="*/ 1910729 h 6858000"/>
              <a:gd name="connsiteX863" fmla="*/ 6964438 w 7467600"/>
              <a:gd name="connsiteY863" fmla="*/ 2209505 h 6858000"/>
              <a:gd name="connsiteX864" fmla="*/ 7367862 w 7467600"/>
              <a:gd name="connsiteY864" fmla="*/ 2806833 h 6858000"/>
              <a:gd name="connsiteX865" fmla="*/ 7364329 w 7467600"/>
              <a:gd name="connsiteY865" fmla="*/ 2826907 h 6858000"/>
              <a:gd name="connsiteX866" fmla="*/ 7290545 w 7467600"/>
              <a:gd name="connsiteY866" fmla="*/ 2850663 h 6858000"/>
              <a:gd name="connsiteX867" fmla="*/ 6472036 w 7467600"/>
              <a:gd name="connsiteY867" fmla="*/ 1959003 h 6858000"/>
              <a:gd name="connsiteX868" fmla="*/ 5792897 w 7467600"/>
              <a:gd name="connsiteY868" fmla="*/ 1647747 h 6858000"/>
              <a:gd name="connsiteX869" fmla="*/ 5842751 w 7467600"/>
              <a:gd name="connsiteY869" fmla="*/ 1816112 h 6858000"/>
              <a:gd name="connsiteX870" fmla="*/ 5847424 w 7467600"/>
              <a:gd name="connsiteY870" fmla="*/ 1815776 h 6858000"/>
              <a:gd name="connsiteX871" fmla="*/ 6399821 w 7467600"/>
              <a:gd name="connsiteY871" fmla="*/ 2344799 h 6858000"/>
              <a:gd name="connsiteX872" fmla="*/ 6323232 w 7467600"/>
              <a:gd name="connsiteY872" fmla="*/ 2389634 h 6858000"/>
              <a:gd name="connsiteX873" fmla="*/ 5942958 w 7467600"/>
              <a:gd name="connsiteY873" fmla="*/ 2077708 h 6858000"/>
              <a:gd name="connsiteX874" fmla="*/ 5921559 w 7467600"/>
              <a:gd name="connsiteY874" fmla="*/ 2378596 h 6858000"/>
              <a:gd name="connsiteX875" fmla="*/ 5817651 w 7467600"/>
              <a:gd name="connsiteY875" fmla="*/ 3023919 h 6858000"/>
              <a:gd name="connsiteX876" fmla="*/ 5729634 w 7467600"/>
              <a:gd name="connsiteY876" fmla="*/ 3051849 h 6858000"/>
              <a:gd name="connsiteX877" fmla="*/ 5611018 w 7467600"/>
              <a:gd name="connsiteY877" fmla="*/ 2316769 h 6858000"/>
              <a:gd name="connsiteX878" fmla="*/ 5687608 w 7467600"/>
              <a:gd name="connsiteY878" fmla="*/ 2039972 h 6858000"/>
              <a:gd name="connsiteX879" fmla="*/ 5657554 w 7467600"/>
              <a:gd name="connsiteY879" fmla="*/ 1576445 h 6858000"/>
              <a:gd name="connsiteX880" fmla="*/ 5150475 w 7467600"/>
              <a:gd name="connsiteY880" fmla="*/ 1274012 h 6858000"/>
              <a:gd name="connsiteX881" fmla="*/ 5349142 w 7467600"/>
              <a:gd name="connsiteY881" fmla="*/ 2204405 h 6858000"/>
              <a:gd name="connsiteX882" fmla="*/ 5262214 w 7467600"/>
              <a:gd name="connsiteY882" fmla="*/ 2233836 h 6858000"/>
              <a:gd name="connsiteX883" fmla="*/ 4981539 w 7467600"/>
              <a:gd name="connsiteY883" fmla="*/ 1542201 h 6858000"/>
              <a:gd name="connsiteX884" fmla="*/ 4958461 w 7467600"/>
              <a:gd name="connsiteY884" fmla="*/ 1136957 h 6858000"/>
              <a:gd name="connsiteX885" fmla="*/ 4655015 w 7467600"/>
              <a:gd name="connsiteY885" fmla="*/ 891426 h 6858000"/>
              <a:gd name="connsiteX886" fmla="*/ 4348002 w 7467600"/>
              <a:gd name="connsiteY886" fmla="*/ 2205895 h 6858000"/>
              <a:gd name="connsiteX887" fmla="*/ 4262250 w 7467600"/>
              <a:gd name="connsiteY887" fmla="*/ 2219972 h 6858000"/>
              <a:gd name="connsiteX888" fmla="*/ 4550611 w 7467600"/>
              <a:gd name="connsiteY888" fmla="*/ 817540 h 6858000"/>
              <a:gd name="connsiteX889" fmla="*/ 4564418 w 7467600"/>
              <a:gd name="connsiteY889" fmla="*/ 808293 h 6858000"/>
              <a:gd name="connsiteX890" fmla="*/ 4266388 w 7467600"/>
              <a:gd name="connsiteY890" fmla="*/ 500083 h 6858000"/>
              <a:gd name="connsiteX891" fmla="*/ 4032842 w 7467600"/>
              <a:gd name="connsiteY891" fmla="*/ 211809 h 6858000"/>
              <a:gd name="connsiteX892" fmla="*/ 3882765 w 7467600"/>
              <a:gd name="connsiteY892" fmla="*/ 0 h 6858000"/>
              <a:gd name="connsiteX893" fmla="*/ 3721337 w 7467600"/>
              <a:gd name="connsiteY893" fmla="*/ 0 h 6858000"/>
              <a:gd name="connsiteX894" fmla="*/ 3797544 w 7467600"/>
              <a:gd name="connsiteY894" fmla="*/ 0 h 6858000"/>
              <a:gd name="connsiteX895" fmla="*/ 3775734 w 7467600"/>
              <a:gd name="connsiteY895" fmla="*/ 95131 h 6858000"/>
              <a:gd name="connsiteX896" fmla="*/ 3724807 w 7467600"/>
              <a:gd name="connsiteY896" fmla="*/ 272257 h 6858000"/>
              <a:gd name="connsiteX897" fmla="*/ 3726844 w 7467600"/>
              <a:gd name="connsiteY897" fmla="*/ 282988 h 6858000"/>
              <a:gd name="connsiteX898" fmla="*/ 3742664 w 7467600"/>
              <a:gd name="connsiteY898" fmla="*/ 279918 h 6858000"/>
              <a:gd name="connsiteX899" fmla="*/ 4103910 w 7467600"/>
              <a:gd name="connsiteY899" fmla="*/ 1161917 h 6858000"/>
              <a:gd name="connsiteX900" fmla="*/ 4020269 w 7467600"/>
              <a:gd name="connsiteY900" fmla="*/ 1200406 h 6858000"/>
              <a:gd name="connsiteX901" fmla="*/ 3674882 w 7467600"/>
              <a:gd name="connsiteY901" fmla="*/ 488524 h 6858000"/>
              <a:gd name="connsiteX902" fmla="*/ 3132682 w 7467600"/>
              <a:gd name="connsiteY902" fmla="*/ 1072284 h 6858000"/>
              <a:gd name="connsiteX903" fmla="*/ 2716346 w 7467600"/>
              <a:gd name="connsiteY903" fmla="*/ 1276376 h 6858000"/>
              <a:gd name="connsiteX904" fmla="*/ 2716772 w 7467600"/>
              <a:gd name="connsiteY904" fmla="*/ 1255462 h 6858000"/>
              <a:gd name="connsiteX905" fmla="*/ 3471096 w 7467600"/>
              <a:gd name="connsiteY905" fmla="*/ 437072 h 6858000"/>
              <a:gd name="connsiteX906" fmla="*/ 3639057 w 7467600"/>
              <a:gd name="connsiteY906" fmla="*/ 286334 h 6858000"/>
              <a:gd name="connsiteX907" fmla="*/ 3640309 w 7467600"/>
              <a:gd name="connsiteY907" fmla="*/ 284664 h 6858000"/>
              <a:gd name="connsiteX908" fmla="*/ 3646022 w 7467600"/>
              <a:gd name="connsiteY908" fmla="*/ 276711 h 6858000"/>
              <a:gd name="connsiteX909" fmla="*/ 3707943 w 7467600"/>
              <a:gd name="connsiteY909" fmla="*/ 65958 h 6858000"/>
              <a:gd name="connsiteX910" fmla="*/ 3721337 w 7467600"/>
              <a:gd name="connsiteY910" fmla="*/ 0 h 6858000"/>
              <a:gd name="connsiteX911" fmla="*/ 2867960 w 7467600"/>
              <a:gd name="connsiteY911" fmla="*/ 0 h 6858000"/>
              <a:gd name="connsiteX912" fmla="*/ 2926351 w 7467600"/>
              <a:gd name="connsiteY912" fmla="*/ 0 h 6858000"/>
              <a:gd name="connsiteX913" fmla="*/ 2902823 w 7467600"/>
              <a:gd name="connsiteY913" fmla="*/ 262929 h 6858000"/>
              <a:gd name="connsiteX914" fmla="*/ 2940663 w 7467600"/>
              <a:gd name="connsiteY914" fmla="*/ 140884 h 6858000"/>
              <a:gd name="connsiteX915" fmla="*/ 2947039 w 7467600"/>
              <a:gd name="connsiteY915" fmla="*/ 122524 h 6858000"/>
              <a:gd name="connsiteX916" fmla="*/ 2984316 w 7467600"/>
              <a:gd name="connsiteY916" fmla="*/ 0 h 6858000"/>
              <a:gd name="connsiteX917" fmla="*/ 3016114 w 7467600"/>
              <a:gd name="connsiteY917" fmla="*/ 0 h 6858000"/>
              <a:gd name="connsiteX918" fmla="*/ 2979949 w 7467600"/>
              <a:gd name="connsiteY918" fmla="*/ 119274 h 6858000"/>
              <a:gd name="connsiteX919" fmla="*/ 3023879 w 7467600"/>
              <a:gd name="connsiteY919" fmla="*/ 0 h 6858000"/>
              <a:gd name="connsiteX920" fmla="*/ 3105400 w 7467600"/>
              <a:gd name="connsiteY920" fmla="*/ 0 h 6858000"/>
              <a:gd name="connsiteX921" fmla="*/ 3094669 w 7467600"/>
              <a:gd name="connsiteY921" fmla="*/ 30308 h 6858000"/>
              <a:gd name="connsiteX922" fmla="*/ 2901945 w 7467600"/>
              <a:gd name="connsiteY922" fmla="*/ 466538 h 6858000"/>
              <a:gd name="connsiteX923" fmla="*/ 2815209 w 7467600"/>
              <a:gd name="connsiteY923" fmla="*/ 497361 h 6858000"/>
              <a:gd name="connsiteX924" fmla="*/ 2844845 w 7467600"/>
              <a:gd name="connsiteY924" fmla="*/ 127638 h 6858000"/>
              <a:gd name="connsiteX925" fmla="*/ 2867960 w 7467600"/>
              <a:gd name="connsiteY925" fmla="*/ 0 h 6858000"/>
              <a:gd name="connsiteX926" fmla="*/ 1057230 w 7467600"/>
              <a:gd name="connsiteY926" fmla="*/ 0 h 6858000"/>
              <a:gd name="connsiteX927" fmla="*/ 1111003 w 7467600"/>
              <a:gd name="connsiteY927" fmla="*/ 0 h 6858000"/>
              <a:gd name="connsiteX928" fmla="*/ 1125553 w 7467600"/>
              <a:gd name="connsiteY928" fmla="*/ 52588 h 6858000"/>
              <a:gd name="connsiteX929" fmla="*/ 1304276 w 7467600"/>
              <a:gd name="connsiteY929" fmla="*/ 476275 h 6858000"/>
              <a:gd name="connsiteX930" fmla="*/ 1492066 w 7467600"/>
              <a:gd name="connsiteY930" fmla="*/ 886333 h 6858000"/>
              <a:gd name="connsiteX931" fmla="*/ 1423698 w 7467600"/>
              <a:gd name="connsiteY931" fmla="*/ 710817 h 6858000"/>
              <a:gd name="connsiteX932" fmla="*/ 1357609 w 7467600"/>
              <a:gd name="connsiteY932" fmla="*/ 532892 h 6858000"/>
              <a:gd name="connsiteX933" fmla="*/ 1309550 w 7467600"/>
              <a:gd name="connsiteY933" fmla="*/ 374031 h 6858000"/>
              <a:gd name="connsiteX934" fmla="*/ 1193673 w 7467600"/>
              <a:gd name="connsiteY934" fmla="*/ 49533 h 6858000"/>
              <a:gd name="connsiteX935" fmla="*/ 1164391 w 7467600"/>
              <a:gd name="connsiteY935" fmla="*/ 0 h 6858000"/>
              <a:gd name="connsiteX936" fmla="*/ 1200666 w 7467600"/>
              <a:gd name="connsiteY936" fmla="*/ 0 h 6858000"/>
              <a:gd name="connsiteX937" fmla="*/ 1223408 w 7467600"/>
              <a:gd name="connsiteY937" fmla="*/ 38996 h 6858000"/>
              <a:gd name="connsiteX938" fmla="*/ 1339635 w 7467600"/>
              <a:gd name="connsiteY938" fmla="*/ 365517 h 6858000"/>
              <a:gd name="connsiteX939" fmla="*/ 1387469 w 7467600"/>
              <a:gd name="connsiteY939" fmla="*/ 523079 h 6858000"/>
              <a:gd name="connsiteX940" fmla="*/ 1452685 w 7467600"/>
              <a:gd name="connsiteY940" fmla="*/ 699806 h 6858000"/>
              <a:gd name="connsiteX941" fmla="*/ 1492092 w 7467600"/>
              <a:gd name="connsiteY941" fmla="*/ 800424 h 6858000"/>
              <a:gd name="connsiteX942" fmla="*/ 1455302 w 7467600"/>
              <a:gd name="connsiteY942" fmla="*/ 632913 h 6858000"/>
              <a:gd name="connsiteX943" fmla="*/ 1222336 w 7467600"/>
              <a:gd name="connsiteY943" fmla="*/ 9480 h 6858000"/>
              <a:gd name="connsiteX944" fmla="*/ 1214634 w 7467600"/>
              <a:gd name="connsiteY944" fmla="*/ 0 h 6858000"/>
              <a:gd name="connsiteX945" fmla="*/ 1289827 w 7467600"/>
              <a:gd name="connsiteY945" fmla="*/ 0 h 6858000"/>
              <a:gd name="connsiteX946" fmla="*/ 1321076 w 7467600"/>
              <a:gd name="connsiteY946" fmla="*/ 59722 h 6858000"/>
              <a:gd name="connsiteX947" fmla="*/ 1512579 w 7467600"/>
              <a:gd name="connsiteY947" fmla="*/ 626441 h 6858000"/>
              <a:gd name="connsiteX948" fmla="*/ 1506076 w 7467600"/>
              <a:gd name="connsiteY948" fmla="*/ 1089289 h 6858000"/>
              <a:gd name="connsiteX949" fmla="*/ 1486346 w 7467600"/>
              <a:gd name="connsiteY949" fmla="*/ 1079919 h 6858000"/>
              <a:gd name="connsiteX950" fmla="*/ 1070511 w 7467600"/>
              <a:gd name="connsiteY950" fmla="*/ 48609 h 6858000"/>
              <a:gd name="connsiteX951" fmla="*/ 1057230 w 7467600"/>
              <a:gd name="connsiteY951" fmla="*/ 0 h 6858000"/>
              <a:gd name="connsiteX952" fmla="*/ 43151 w 7467600"/>
              <a:gd name="connsiteY952" fmla="*/ 0 h 6858000"/>
              <a:gd name="connsiteX953" fmla="*/ 95283 w 7467600"/>
              <a:gd name="connsiteY953" fmla="*/ 0 h 6858000"/>
              <a:gd name="connsiteX954" fmla="*/ 300708 w 7467600"/>
              <a:gd name="connsiteY954" fmla="*/ 154571 h 6858000"/>
              <a:gd name="connsiteX955" fmla="*/ 530414 w 7467600"/>
              <a:gd name="connsiteY955" fmla="*/ 354673 h 6858000"/>
              <a:gd name="connsiteX956" fmla="*/ 333785 w 7467600"/>
              <a:gd name="connsiteY956" fmla="*/ 161564 h 6858000"/>
              <a:gd name="connsiteX957" fmla="*/ 147005 w 7467600"/>
              <a:gd name="connsiteY957" fmla="*/ 0 h 6858000"/>
              <a:gd name="connsiteX958" fmla="*/ 272509 w 7467600"/>
              <a:gd name="connsiteY958" fmla="*/ 0 h 6858000"/>
              <a:gd name="connsiteX959" fmla="*/ 326276 w 7467600"/>
              <a:gd name="connsiteY959" fmla="*/ 45847 h 6858000"/>
              <a:gd name="connsiteX960" fmla="*/ 823759 w 7467600"/>
              <a:gd name="connsiteY960" fmla="*/ 574145 h 6858000"/>
              <a:gd name="connsiteX961" fmla="*/ 811254 w 7467600"/>
              <a:gd name="connsiteY961" fmla="*/ 665546 h 6858000"/>
              <a:gd name="connsiteX962" fmla="*/ 154042 w 7467600"/>
              <a:gd name="connsiteY962" fmla="*/ 261522 h 6858000"/>
              <a:gd name="connsiteX963" fmla="*/ 13550 w 7467600"/>
              <a:gd name="connsiteY963" fmla="*/ 158423 h 6858000"/>
              <a:gd name="connsiteX964" fmla="*/ 0 w 7467600"/>
              <a:gd name="connsiteY964" fmla="*/ 146618 h 6858000"/>
              <a:gd name="connsiteX965" fmla="*/ 0 w 7467600"/>
              <a:gd name="connsiteY965" fmla="*/ 59161 h 6858000"/>
              <a:gd name="connsiteX966" fmla="*/ 45427 w 7467600"/>
              <a:gd name="connsiteY966" fmla="*/ 101078 h 6858000"/>
              <a:gd name="connsiteX967" fmla="*/ 630103 w 7467600"/>
              <a:gd name="connsiteY967" fmla="*/ 485885 h 6858000"/>
              <a:gd name="connsiteX968" fmla="*/ 532040 w 7467600"/>
              <a:gd name="connsiteY968" fmla="*/ 399359 h 6858000"/>
              <a:gd name="connsiteX969" fmla="*/ 517618 w 7467600"/>
              <a:gd name="connsiteY969" fmla="*/ 385726 h 6858000"/>
              <a:gd name="connsiteX970" fmla="*/ 285074 w 7467600"/>
              <a:gd name="connsiteY970" fmla="*/ 182755 h 6858000"/>
              <a:gd name="connsiteX971" fmla="*/ 43151 w 7467600"/>
              <a:gd name="connsiteY97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7042773 w 7467600"/>
              <a:gd name="connsiteY91" fmla="*/ 5734011 h 6858000"/>
              <a:gd name="connsiteX92" fmla="*/ 1456157 w 7467600"/>
              <a:gd name="connsiteY92" fmla="*/ 5371404 h 6858000"/>
              <a:gd name="connsiteX93" fmla="*/ 1244432 w 7467600"/>
              <a:gd name="connsiteY93" fmla="*/ 5385601 h 6858000"/>
              <a:gd name="connsiteX94" fmla="*/ 973990 w 7467600"/>
              <a:gd name="connsiteY94" fmla="*/ 5424940 h 6858000"/>
              <a:gd name="connsiteX95" fmla="*/ 1103809 w 7467600"/>
              <a:gd name="connsiteY95" fmla="*/ 5433720 h 6858000"/>
              <a:gd name="connsiteX96" fmla="*/ 1123454 w 7467600"/>
              <a:gd name="connsiteY96" fmla="*/ 5435727 h 6858000"/>
              <a:gd name="connsiteX97" fmla="*/ 1737017 w 7467600"/>
              <a:gd name="connsiteY97" fmla="*/ 5452183 h 6858000"/>
              <a:gd name="connsiteX98" fmla="*/ 1824397 w 7467600"/>
              <a:gd name="connsiteY98" fmla="*/ 5447757 h 6858000"/>
              <a:gd name="connsiteX99" fmla="*/ 2070059 w 7467600"/>
              <a:gd name="connsiteY99" fmla="*/ 5441660 h 6858000"/>
              <a:gd name="connsiteX100" fmla="*/ 1456157 w 7467600"/>
              <a:gd name="connsiteY100" fmla="*/ 5371404 h 6858000"/>
              <a:gd name="connsiteX101" fmla="*/ 4988186 w 7467600"/>
              <a:gd name="connsiteY101" fmla="*/ 5216467 h 6858000"/>
              <a:gd name="connsiteX102" fmla="*/ 4777334 w 7467600"/>
              <a:gd name="connsiteY102" fmla="*/ 5406072 h 6858000"/>
              <a:gd name="connsiteX103" fmla="*/ 4718341 w 7467600"/>
              <a:gd name="connsiteY103" fmla="*/ 5468043 h 6858000"/>
              <a:gd name="connsiteX104" fmla="*/ 4604655 w 7467600"/>
              <a:gd name="connsiteY104" fmla="*/ 5583434 h 6858000"/>
              <a:gd name="connsiteX105" fmla="*/ 4565074 w 7467600"/>
              <a:gd name="connsiteY105" fmla="*/ 5618550 h 6858000"/>
              <a:gd name="connsiteX106" fmla="*/ 4988186 w 7467600"/>
              <a:gd name="connsiteY106" fmla="*/ 5216467 h 6858000"/>
              <a:gd name="connsiteX107" fmla="*/ 4978032 w 7467600"/>
              <a:gd name="connsiteY107" fmla="*/ 5183809 h 6858000"/>
              <a:gd name="connsiteX108" fmla="*/ 4463413 w 7467600"/>
              <a:gd name="connsiteY108" fmla="*/ 5615162 h 6858000"/>
              <a:gd name="connsiteX109" fmla="*/ 4358134 w 7467600"/>
              <a:gd name="connsiteY109" fmla="*/ 5742791 h 6858000"/>
              <a:gd name="connsiteX110" fmla="*/ 4376219 w 7467600"/>
              <a:gd name="connsiteY110" fmla="*/ 5729027 h 6858000"/>
              <a:gd name="connsiteX111" fmla="*/ 4582340 w 7467600"/>
              <a:gd name="connsiteY111" fmla="*/ 5561037 h 6858000"/>
              <a:gd name="connsiteX112" fmla="*/ 4694684 w 7467600"/>
              <a:gd name="connsiteY112" fmla="*/ 5447098 h 6858000"/>
              <a:gd name="connsiteX113" fmla="*/ 4754123 w 7467600"/>
              <a:gd name="connsiteY113" fmla="*/ 5384643 h 6858000"/>
              <a:gd name="connsiteX114" fmla="*/ 4978032 w 7467600"/>
              <a:gd name="connsiteY114" fmla="*/ 5183809 h 6858000"/>
              <a:gd name="connsiteX115" fmla="*/ 1903353 w 7467600"/>
              <a:gd name="connsiteY115" fmla="*/ 5044827 h 6858000"/>
              <a:gd name="connsiteX116" fmla="*/ 1936931 w 7467600"/>
              <a:gd name="connsiteY116" fmla="*/ 5093954 h 6858000"/>
              <a:gd name="connsiteX117" fmla="*/ 2195868 w 7467600"/>
              <a:gd name="connsiteY117" fmla="*/ 5396574 h 6858000"/>
              <a:gd name="connsiteX118" fmla="*/ 2088852 w 7467600"/>
              <a:gd name="connsiteY118" fmla="*/ 5166123 h 6858000"/>
              <a:gd name="connsiteX119" fmla="*/ 1958241 w 7467600"/>
              <a:gd name="connsiteY119" fmla="*/ 5067955 h 6858000"/>
              <a:gd name="connsiteX120" fmla="*/ 1903353 w 7467600"/>
              <a:gd name="connsiteY120" fmla="*/ 5044827 h 6858000"/>
              <a:gd name="connsiteX121" fmla="*/ 1979378 w 7467600"/>
              <a:gd name="connsiteY121" fmla="*/ 4769504 h 6858000"/>
              <a:gd name="connsiteX122" fmla="*/ 2882120 w 7467600"/>
              <a:gd name="connsiteY122" fmla="*/ 5064547 h 6858000"/>
              <a:gd name="connsiteX123" fmla="*/ 2793103 w 7467600"/>
              <a:gd name="connsiteY123" fmla="*/ 5039699 h 6858000"/>
              <a:gd name="connsiteX124" fmla="*/ 2770041 w 7467600"/>
              <a:gd name="connsiteY124" fmla="*/ 5033634 h 6858000"/>
              <a:gd name="connsiteX125" fmla="*/ 1979378 w 7467600"/>
              <a:gd name="connsiteY125" fmla="*/ 4769504 h 6858000"/>
              <a:gd name="connsiteX126" fmla="*/ 1927410 w 7467600"/>
              <a:gd name="connsiteY126" fmla="*/ 4716164 h 6858000"/>
              <a:gd name="connsiteX127" fmla="*/ 1959587 w 7467600"/>
              <a:gd name="connsiteY127" fmla="*/ 4728849 h 6858000"/>
              <a:gd name="connsiteX128" fmla="*/ 2777707 w 7467600"/>
              <a:gd name="connsiteY128" fmla="*/ 5003991 h 6858000"/>
              <a:gd name="connsiteX129" fmla="*/ 2800768 w 7467600"/>
              <a:gd name="connsiteY129" fmla="*/ 5010056 h 6858000"/>
              <a:gd name="connsiteX130" fmla="*/ 2879408 w 7467600"/>
              <a:gd name="connsiteY130" fmla="*/ 5031590 h 6858000"/>
              <a:gd name="connsiteX131" fmla="*/ 2862295 w 7467600"/>
              <a:gd name="connsiteY131" fmla="*/ 5022958 h 6858000"/>
              <a:gd name="connsiteX132" fmla="*/ 2813343 w 7467600"/>
              <a:gd name="connsiteY132" fmla="*/ 4998369 h 6858000"/>
              <a:gd name="connsiteX133" fmla="*/ 2646245 w 7467600"/>
              <a:gd name="connsiteY133" fmla="*/ 4930999 h 6858000"/>
              <a:gd name="connsiteX134" fmla="*/ 1999243 w 7467600"/>
              <a:gd name="connsiteY134" fmla="*/ 4730524 h 6858000"/>
              <a:gd name="connsiteX135" fmla="*/ 1979527 w 7467600"/>
              <a:gd name="connsiteY135" fmla="*/ 4726651 h 6858000"/>
              <a:gd name="connsiteX136" fmla="*/ 1927410 w 7467600"/>
              <a:gd name="connsiteY136" fmla="*/ 4716164 h 6858000"/>
              <a:gd name="connsiteX137" fmla="*/ 1997014 w 7467600"/>
              <a:gd name="connsiteY137" fmla="*/ 4698007 h 6858000"/>
              <a:gd name="connsiteX138" fmla="*/ 2005458 w 7467600"/>
              <a:gd name="connsiteY138" fmla="*/ 4699540 h 6858000"/>
              <a:gd name="connsiteX139" fmla="*/ 2657186 w 7467600"/>
              <a:gd name="connsiteY139" fmla="*/ 4901687 h 6858000"/>
              <a:gd name="connsiteX140" fmla="*/ 2826662 w 7467600"/>
              <a:gd name="connsiteY140" fmla="*/ 4970362 h 6858000"/>
              <a:gd name="connsiteX141" fmla="*/ 2876100 w 7467600"/>
              <a:gd name="connsiteY141" fmla="*/ 4995397 h 6858000"/>
              <a:gd name="connsiteX142" fmla="*/ 3042600 w 7467600"/>
              <a:gd name="connsiteY142" fmla="*/ 5059532 h 6858000"/>
              <a:gd name="connsiteX143" fmla="*/ 1997014 w 7467600"/>
              <a:gd name="connsiteY143" fmla="*/ 4698007 h 6858000"/>
              <a:gd name="connsiteX144" fmla="*/ 2305292 w 7467600"/>
              <a:gd name="connsiteY144" fmla="*/ 4219492 h 6858000"/>
              <a:gd name="connsiteX145" fmla="*/ 3360922 w 7467600"/>
              <a:gd name="connsiteY145" fmla="*/ 4529373 h 6858000"/>
              <a:gd name="connsiteX146" fmla="*/ 3492420 w 7467600"/>
              <a:gd name="connsiteY146" fmla="*/ 4510145 h 6858000"/>
              <a:gd name="connsiteX147" fmla="*/ 3364086 w 7467600"/>
              <a:gd name="connsiteY147" fmla="*/ 4480340 h 6858000"/>
              <a:gd name="connsiteX148" fmla="*/ 3225818 w 7467600"/>
              <a:gd name="connsiteY148" fmla="*/ 4411822 h 6858000"/>
              <a:gd name="connsiteX149" fmla="*/ 3129696 w 7467600"/>
              <a:gd name="connsiteY149" fmla="*/ 4360704 h 6858000"/>
              <a:gd name="connsiteX150" fmla="*/ 2814545 w 7467600"/>
              <a:gd name="connsiteY150" fmla="*/ 4282955 h 6858000"/>
              <a:gd name="connsiteX151" fmla="*/ 2305292 w 7467600"/>
              <a:gd name="connsiteY151" fmla="*/ 4219492 h 6858000"/>
              <a:gd name="connsiteX152" fmla="*/ 2626982 w 7467600"/>
              <a:gd name="connsiteY152" fmla="*/ 4206450 h 6858000"/>
              <a:gd name="connsiteX153" fmla="*/ 2490617 w 7467600"/>
              <a:gd name="connsiteY153" fmla="*/ 4206951 h 6858000"/>
              <a:gd name="connsiteX154" fmla="*/ 2819869 w 7467600"/>
              <a:gd name="connsiteY154" fmla="*/ 4252936 h 6858000"/>
              <a:gd name="connsiteX155" fmla="*/ 3143018 w 7467600"/>
              <a:gd name="connsiteY155" fmla="*/ 4332698 h 6858000"/>
              <a:gd name="connsiteX156" fmla="*/ 3241520 w 7467600"/>
              <a:gd name="connsiteY156" fmla="*/ 4385112 h 6858000"/>
              <a:gd name="connsiteX157" fmla="*/ 3374575 w 7467600"/>
              <a:gd name="connsiteY157" fmla="*/ 4451517 h 6858000"/>
              <a:gd name="connsiteX158" fmla="*/ 3505221 w 7467600"/>
              <a:gd name="connsiteY158" fmla="*/ 4480757 h 6858000"/>
              <a:gd name="connsiteX159" fmla="*/ 2626982 w 7467600"/>
              <a:gd name="connsiteY159" fmla="*/ 4206450 h 6858000"/>
              <a:gd name="connsiteX160" fmla="*/ 1310106 w 7467600"/>
              <a:gd name="connsiteY160" fmla="*/ 3943217 h 6858000"/>
              <a:gd name="connsiteX161" fmla="*/ 854994 w 7467600"/>
              <a:gd name="connsiteY161" fmla="*/ 4399136 h 6858000"/>
              <a:gd name="connsiteX162" fmla="*/ 742462 w 7467600"/>
              <a:gd name="connsiteY162" fmla="*/ 4594648 h 6858000"/>
              <a:gd name="connsiteX163" fmla="*/ 820602 w 7467600"/>
              <a:gd name="connsiteY163" fmla="*/ 4485915 h 6858000"/>
              <a:gd name="connsiteX164" fmla="*/ 878295 w 7467600"/>
              <a:gd name="connsiteY164" fmla="*/ 4403594 h 6858000"/>
              <a:gd name="connsiteX165" fmla="*/ 1240607 w 7467600"/>
              <a:gd name="connsiteY165" fmla="*/ 4010401 h 6858000"/>
              <a:gd name="connsiteX166" fmla="*/ 1310106 w 7467600"/>
              <a:gd name="connsiteY166" fmla="*/ 3943217 h 6858000"/>
              <a:gd name="connsiteX167" fmla="*/ 1423113 w 7467600"/>
              <a:gd name="connsiteY167" fmla="*/ 3874565 h 6858000"/>
              <a:gd name="connsiteX168" fmla="*/ 1260565 w 7467600"/>
              <a:gd name="connsiteY168" fmla="*/ 4031982 h 6858000"/>
              <a:gd name="connsiteX169" fmla="*/ 901900 w 7467600"/>
              <a:gd name="connsiteY169" fmla="*/ 4421236 h 6858000"/>
              <a:gd name="connsiteX170" fmla="*/ 845044 w 7467600"/>
              <a:gd name="connsiteY170" fmla="*/ 4502436 h 6858000"/>
              <a:gd name="connsiteX171" fmla="*/ 685926 w 7467600"/>
              <a:gd name="connsiteY171" fmla="*/ 4703069 h 6858000"/>
              <a:gd name="connsiteX172" fmla="*/ 684248 w 7467600"/>
              <a:gd name="connsiteY172" fmla="*/ 4706721 h 6858000"/>
              <a:gd name="connsiteX173" fmla="*/ 1423113 w 7467600"/>
              <a:gd name="connsiteY173" fmla="*/ 3874565 h 6858000"/>
              <a:gd name="connsiteX174" fmla="*/ 3316479 w 7467600"/>
              <a:gd name="connsiteY174" fmla="*/ 3872136 h 6858000"/>
              <a:gd name="connsiteX175" fmla="*/ 3546806 w 7467600"/>
              <a:gd name="connsiteY175" fmla="*/ 4356139 h 6858000"/>
              <a:gd name="connsiteX176" fmla="*/ 3364433 w 7467600"/>
              <a:gd name="connsiteY176" fmla="*/ 3953121 h 6858000"/>
              <a:gd name="connsiteX177" fmla="*/ 3316479 w 7467600"/>
              <a:gd name="connsiteY177" fmla="*/ 3872136 h 6858000"/>
              <a:gd name="connsiteX178" fmla="*/ 3291335 w 7467600"/>
              <a:gd name="connsiteY178" fmla="*/ 3767420 h 6858000"/>
              <a:gd name="connsiteX179" fmla="*/ 3390805 w 7467600"/>
              <a:gd name="connsiteY179" fmla="*/ 3937163 h 6858000"/>
              <a:gd name="connsiteX180" fmla="*/ 3579062 w 7467600"/>
              <a:gd name="connsiteY180" fmla="*/ 4359040 h 6858000"/>
              <a:gd name="connsiteX181" fmla="*/ 3467355 w 7467600"/>
              <a:gd name="connsiteY181" fmla="*/ 3988130 h 6858000"/>
              <a:gd name="connsiteX182" fmla="*/ 3310753 w 7467600"/>
              <a:gd name="connsiteY182" fmla="*/ 3787140 h 6858000"/>
              <a:gd name="connsiteX183" fmla="*/ 3291335 w 7467600"/>
              <a:gd name="connsiteY183" fmla="*/ 3767420 h 6858000"/>
              <a:gd name="connsiteX184" fmla="*/ 1635889 w 7467600"/>
              <a:gd name="connsiteY184" fmla="*/ 3709494 h 6858000"/>
              <a:gd name="connsiteX185" fmla="*/ 1634800 w 7467600"/>
              <a:gd name="connsiteY185" fmla="*/ 3731111 h 6858000"/>
              <a:gd name="connsiteX186" fmla="*/ 1635889 w 7467600"/>
              <a:gd name="connsiteY186" fmla="*/ 3709494 h 6858000"/>
              <a:gd name="connsiteX187" fmla="*/ 1510397 w 7467600"/>
              <a:gd name="connsiteY187" fmla="*/ 3684705 h 6858000"/>
              <a:gd name="connsiteX188" fmla="*/ 1146550 w 7467600"/>
              <a:gd name="connsiteY188" fmla="*/ 3802012 h 6858000"/>
              <a:gd name="connsiteX189" fmla="*/ 698834 w 7467600"/>
              <a:gd name="connsiteY189" fmla="*/ 3952272 h 6858000"/>
              <a:gd name="connsiteX190" fmla="*/ 34256 w 7467600"/>
              <a:gd name="connsiteY190" fmla="*/ 4347603 h 6858000"/>
              <a:gd name="connsiteX191" fmla="*/ 527241 w 7467600"/>
              <a:gd name="connsiteY191" fmla="*/ 4065078 h 6858000"/>
              <a:gd name="connsiteX192" fmla="*/ 1510397 w 7467600"/>
              <a:gd name="connsiteY192" fmla="*/ 3684705 h 6858000"/>
              <a:gd name="connsiteX193" fmla="*/ 1313114 w 7467600"/>
              <a:gd name="connsiteY193" fmla="*/ 3655216 h 6858000"/>
              <a:gd name="connsiteX194" fmla="*/ 1109304 w 7467600"/>
              <a:gd name="connsiteY194" fmla="*/ 3669030 h 6858000"/>
              <a:gd name="connsiteX195" fmla="*/ 8129 w 7467600"/>
              <a:gd name="connsiteY195" fmla="*/ 4330519 h 6858000"/>
              <a:gd name="connsiteX196" fmla="*/ 687572 w 7467600"/>
              <a:gd name="connsiteY196" fmla="*/ 3925629 h 6858000"/>
              <a:gd name="connsiteX197" fmla="*/ 1138365 w 7467600"/>
              <a:gd name="connsiteY197" fmla="*/ 3774515 h 6858000"/>
              <a:gd name="connsiteX198" fmla="*/ 1505579 w 7467600"/>
              <a:gd name="connsiteY198" fmla="*/ 3655526 h 6858000"/>
              <a:gd name="connsiteX199" fmla="*/ 1313114 w 7467600"/>
              <a:gd name="connsiteY199" fmla="*/ 3655216 h 6858000"/>
              <a:gd name="connsiteX200" fmla="*/ 3655073 w 7467600"/>
              <a:gd name="connsiteY200" fmla="*/ 3650884 h 6858000"/>
              <a:gd name="connsiteX201" fmla="*/ 3989938 w 7467600"/>
              <a:gd name="connsiteY201" fmla="*/ 3991685 h 6858000"/>
              <a:gd name="connsiteX202" fmla="*/ 4393907 w 7467600"/>
              <a:gd name="connsiteY202" fmla="*/ 4261258 h 6858000"/>
              <a:gd name="connsiteX203" fmla="*/ 4648051 w 7467600"/>
              <a:gd name="connsiteY203" fmla="*/ 4374051 h 6858000"/>
              <a:gd name="connsiteX204" fmla="*/ 4383389 w 7467600"/>
              <a:gd name="connsiteY204" fmla="*/ 4184369 h 6858000"/>
              <a:gd name="connsiteX205" fmla="*/ 4165508 w 7467600"/>
              <a:gd name="connsiteY205" fmla="*/ 4035196 h 6858000"/>
              <a:gd name="connsiteX206" fmla="*/ 4068162 w 7467600"/>
              <a:gd name="connsiteY206" fmla="*/ 3953394 h 6858000"/>
              <a:gd name="connsiteX207" fmla="*/ 3981416 w 7467600"/>
              <a:gd name="connsiteY207" fmla="*/ 3880482 h 6858000"/>
              <a:gd name="connsiteX208" fmla="*/ 3800147 w 7467600"/>
              <a:gd name="connsiteY208" fmla="*/ 3749872 h 6858000"/>
              <a:gd name="connsiteX209" fmla="*/ 3655073 w 7467600"/>
              <a:gd name="connsiteY209" fmla="*/ 3650884 h 6858000"/>
              <a:gd name="connsiteX210" fmla="*/ 3670252 w 7467600"/>
              <a:gd name="connsiteY210" fmla="*/ 3622798 h 6858000"/>
              <a:gd name="connsiteX211" fmla="*/ 3817258 w 7467600"/>
              <a:gd name="connsiteY211" fmla="*/ 3723577 h 6858000"/>
              <a:gd name="connsiteX212" fmla="*/ 4000461 w 7467600"/>
              <a:gd name="connsiteY212" fmla="*/ 3855966 h 6858000"/>
              <a:gd name="connsiteX213" fmla="*/ 4088180 w 7467600"/>
              <a:gd name="connsiteY213" fmla="*/ 3929774 h 6858000"/>
              <a:gd name="connsiteX214" fmla="*/ 4184555 w 7467600"/>
              <a:gd name="connsiteY214" fmla="*/ 4010683 h 6858000"/>
              <a:gd name="connsiteX215" fmla="*/ 4399563 w 7467600"/>
              <a:gd name="connsiteY215" fmla="*/ 4158106 h 6858000"/>
              <a:gd name="connsiteX216" fmla="*/ 4684469 w 7467600"/>
              <a:gd name="connsiteY216" fmla="*/ 4364680 h 6858000"/>
              <a:gd name="connsiteX217" fmla="*/ 4690271 w 7467600"/>
              <a:gd name="connsiteY217" fmla="*/ 4370034 h 6858000"/>
              <a:gd name="connsiteX218" fmla="*/ 4136093 w 7467600"/>
              <a:gd name="connsiteY218" fmla="*/ 3858466 h 6858000"/>
              <a:gd name="connsiteX219" fmla="*/ 3670252 w 7467600"/>
              <a:gd name="connsiteY219" fmla="*/ 3622798 h 6858000"/>
              <a:gd name="connsiteX220" fmla="*/ 4440129 w 7467600"/>
              <a:gd name="connsiteY220" fmla="*/ 3448571 h 6858000"/>
              <a:gd name="connsiteX221" fmla="*/ 4856525 w 7467600"/>
              <a:gd name="connsiteY221" fmla="*/ 3915351 h 6858000"/>
              <a:gd name="connsiteX222" fmla="*/ 5059055 w 7467600"/>
              <a:gd name="connsiteY222" fmla="*/ 4108918 h 6858000"/>
              <a:gd name="connsiteX223" fmla="*/ 5290070 w 7467600"/>
              <a:gd name="connsiteY223" fmla="*/ 4263619 h 6858000"/>
              <a:gd name="connsiteX224" fmla="*/ 4834991 w 7467600"/>
              <a:gd name="connsiteY224" fmla="*/ 3830985 h 6858000"/>
              <a:gd name="connsiteX225" fmla="*/ 4440129 w 7467600"/>
              <a:gd name="connsiteY225" fmla="*/ 3448571 h 6858000"/>
              <a:gd name="connsiteX226" fmla="*/ 4441737 w 7467600"/>
              <a:gd name="connsiteY226" fmla="*/ 3399734 h 6858000"/>
              <a:gd name="connsiteX227" fmla="*/ 4431236 w 7467600"/>
              <a:gd name="connsiteY227" fmla="*/ 3400954 h 6858000"/>
              <a:gd name="connsiteX228" fmla="*/ 4557150 w 7467600"/>
              <a:gd name="connsiteY228" fmla="*/ 3510023 h 6858000"/>
              <a:gd name="connsiteX229" fmla="*/ 4856936 w 7467600"/>
              <a:gd name="connsiteY229" fmla="*/ 3809146 h 6858000"/>
              <a:gd name="connsiteX230" fmla="*/ 5111996 w 7467600"/>
              <a:gd name="connsiteY230" fmla="*/ 4065759 h 6858000"/>
              <a:gd name="connsiteX231" fmla="*/ 5388878 w 7467600"/>
              <a:gd name="connsiteY231" fmla="*/ 4300185 h 6858000"/>
              <a:gd name="connsiteX232" fmla="*/ 5425556 w 7467600"/>
              <a:gd name="connsiteY232" fmla="*/ 4308967 h 6858000"/>
              <a:gd name="connsiteX233" fmla="*/ 4943646 w 7467600"/>
              <a:gd name="connsiteY233" fmla="*/ 3822916 h 6858000"/>
              <a:gd name="connsiteX234" fmla="*/ 4594837 w 7467600"/>
              <a:gd name="connsiteY234" fmla="*/ 3532274 h 6858000"/>
              <a:gd name="connsiteX235" fmla="*/ 4441737 w 7467600"/>
              <a:gd name="connsiteY235" fmla="*/ 3399734 h 6858000"/>
              <a:gd name="connsiteX236" fmla="*/ 5425834 w 7467600"/>
              <a:gd name="connsiteY236" fmla="*/ 3162785 h 6858000"/>
              <a:gd name="connsiteX237" fmla="*/ 5401644 w 7467600"/>
              <a:gd name="connsiteY237" fmla="*/ 3617847 h 6858000"/>
              <a:gd name="connsiteX238" fmla="*/ 5467256 w 7467600"/>
              <a:gd name="connsiteY238" fmla="*/ 4175494 h 6858000"/>
              <a:gd name="connsiteX239" fmla="*/ 5448069 w 7467600"/>
              <a:gd name="connsiteY239" fmla="*/ 3567554 h 6858000"/>
              <a:gd name="connsiteX240" fmla="*/ 5425834 w 7467600"/>
              <a:gd name="connsiteY240" fmla="*/ 3162785 h 6858000"/>
              <a:gd name="connsiteX241" fmla="*/ 1318687 w 7467600"/>
              <a:gd name="connsiteY241" fmla="*/ 3113840 h 6858000"/>
              <a:gd name="connsiteX242" fmla="*/ 1066793 w 7467600"/>
              <a:gd name="connsiteY242" fmla="*/ 3212171 h 6858000"/>
              <a:gd name="connsiteX243" fmla="*/ 993319 w 7467600"/>
              <a:gd name="connsiteY243" fmla="*/ 3247648 h 6858000"/>
              <a:gd name="connsiteX244" fmla="*/ 853081 w 7467600"/>
              <a:gd name="connsiteY244" fmla="*/ 3312410 h 6858000"/>
              <a:gd name="connsiteX245" fmla="*/ 805957 w 7467600"/>
              <a:gd name="connsiteY245" fmla="*/ 3330443 h 6858000"/>
              <a:gd name="connsiteX246" fmla="*/ 1318687 w 7467600"/>
              <a:gd name="connsiteY246" fmla="*/ 3113840 h 6858000"/>
              <a:gd name="connsiteX247" fmla="*/ 5453702 w 7467600"/>
              <a:gd name="connsiteY247" fmla="*/ 3090882 h 6858000"/>
              <a:gd name="connsiteX248" fmla="*/ 5480135 w 7467600"/>
              <a:gd name="connsiteY248" fmla="*/ 3565802 h 6858000"/>
              <a:gd name="connsiteX249" fmla="*/ 5499023 w 7467600"/>
              <a:gd name="connsiteY249" fmla="*/ 4166310 h 6858000"/>
              <a:gd name="connsiteX250" fmla="*/ 5547022 w 7467600"/>
              <a:gd name="connsiteY250" fmla="*/ 3607838 h 6858000"/>
              <a:gd name="connsiteX251" fmla="*/ 5515964 w 7467600"/>
              <a:gd name="connsiteY251" fmla="*/ 3378541 h 6858000"/>
              <a:gd name="connsiteX252" fmla="*/ 5453702 w 7467600"/>
              <a:gd name="connsiteY252" fmla="*/ 3090882 h 6858000"/>
              <a:gd name="connsiteX253" fmla="*/ 1238695 w 7467600"/>
              <a:gd name="connsiteY253" fmla="*/ 3076820 h 6858000"/>
              <a:gd name="connsiteX254" fmla="*/ 716371 w 7467600"/>
              <a:gd name="connsiteY254" fmla="*/ 3293249 h 6858000"/>
              <a:gd name="connsiteX255" fmla="*/ 579522 w 7467600"/>
              <a:gd name="connsiteY255" fmla="*/ 3371759 h 6858000"/>
              <a:gd name="connsiteX256" fmla="*/ 600288 w 7467600"/>
              <a:gd name="connsiteY256" fmla="*/ 3365555 h 6858000"/>
              <a:gd name="connsiteX257" fmla="*/ 840692 w 7467600"/>
              <a:gd name="connsiteY257" fmla="*/ 3284921 h 6858000"/>
              <a:gd name="connsiteX258" fmla="*/ 979248 w 7467600"/>
              <a:gd name="connsiteY258" fmla="*/ 3221003 h 6858000"/>
              <a:gd name="connsiteX259" fmla="*/ 1053282 w 7467600"/>
              <a:gd name="connsiteY259" fmla="*/ 3185247 h 6858000"/>
              <a:gd name="connsiteX260" fmla="*/ 1320603 w 7467600"/>
              <a:gd name="connsiteY260" fmla="*/ 3081281 h 6858000"/>
              <a:gd name="connsiteX261" fmla="*/ 1238695 w 7467600"/>
              <a:gd name="connsiteY261" fmla="*/ 3076820 h 6858000"/>
              <a:gd name="connsiteX262" fmla="*/ 5425627 w 7467600"/>
              <a:gd name="connsiteY262" fmla="*/ 2954192 h 6858000"/>
              <a:gd name="connsiteX263" fmla="*/ 5470770 w 7467600"/>
              <a:gd name="connsiteY263" fmla="*/ 3005435 h 6858000"/>
              <a:gd name="connsiteX264" fmla="*/ 5519779 w 7467600"/>
              <a:gd name="connsiteY264" fmla="*/ 4359223 h 6858000"/>
              <a:gd name="connsiteX265" fmla="*/ 5520293 w 7467600"/>
              <a:gd name="connsiteY265" fmla="*/ 4360602 h 6858000"/>
              <a:gd name="connsiteX266" fmla="*/ 5767221 w 7467600"/>
              <a:gd name="connsiteY266" fmla="*/ 4665564 h 6858000"/>
              <a:gd name="connsiteX267" fmla="*/ 6937169 w 7467600"/>
              <a:gd name="connsiteY267" fmla="*/ 4815941 h 6858000"/>
              <a:gd name="connsiteX268" fmla="*/ 6953922 w 7467600"/>
              <a:gd name="connsiteY268" fmla="*/ 4890068 h 6858000"/>
              <a:gd name="connsiteX269" fmla="*/ 6071359 w 7467600"/>
              <a:gd name="connsiteY269" fmla="*/ 4770770 h 6858000"/>
              <a:gd name="connsiteX270" fmla="*/ 6038839 w 7467600"/>
              <a:gd name="connsiteY270" fmla="*/ 4764474 h 6858000"/>
              <a:gd name="connsiteX271" fmla="*/ 6038706 w 7467600"/>
              <a:gd name="connsiteY271" fmla="*/ 4763847 h 6858000"/>
              <a:gd name="connsiteX272" fmla="*/ 6037784 w 7467600"/>
              <a:gd name="connsiteY272" fmla="*/ 4764270 h 6858000"/>
              <a:gd name="connsiteX273" fmla="*/ 6038839 w 7467600"/>
              <a:gd name="connsiteY273" fmla="*/ 4764474 h 6858000"/>
              <a:gd name="connsiteX274" fmla="*/ 6040338 w 7467600"/>
              <a:gd name="connsiteY274" fmla="*/ 4771418 h 6858000"/>
              <a:gd name="connsiteX275" fmla="*/ 6024488 w 7467600"/>
              <a:gd name="connsiteY275" fmla="*/ 4809903 h 6858000"/>
              <a:gd name="connsiteX276" fmla="*/ 5599771 w 7467600"/>
              <a:gd name="connsiteY276" fmla="*/ 5509652 h 6858000"/>
              <a:gd name="connsiteX277" fmla="*/ 5548843 w 7467600"/>
              <a:gd name="connsiteY277" fmla="*/ 5563845 h 6858000"/>
              <a:gd name="connsiteX278" fmla="*/ 5940952 w 7467600"/>
              <a:gd name="connsiteY278" fmla="*/ 6250028 h 6858000"/>
              <a:gd name="connsiteX279" fmla="*/ 6043441 w 7467600"/>
              <a:gd name="connsiteY279" fmla="*/ 6665847 h 6858000"/>
              <a:gd name="connsiteX280" fmla="*/ 6093432 w 7467600"/>
              <a:gd name="connsiteY280" fmla="*/ 6858000 h 6858000"/>
              <a:gd name="connsiteX281" fmla="*/ 6034344 w 7467600"/>
              <a:gd name="connsiteY281" fmla="*/ 6858000 h 6858000"/>
              <a:gd name="connsiteX282" fmla="*/ 6026679 w 7467600"/>
              <a:gd name="connsiteY282" fmla="*/ 6836959 h 6858000"/>
              <a:gd name="connsiteX283" fmla="*/ 5800441 w 7467600"/>
              <a:gd name="connsiteY283" fmla="*/ 6335286 h 6858000"/>
              <a:gd name="connsiteX284" fmla="*/ 5526562 w 7467600"/>
              <a:gd name="connsiteY284" fmla="*/ 5705388 h 6858000"/>
              <a:gd name="connsiteX285" fmla="*/ 5519640 w 7467600"/>
              <a:gd name="connsiteY285" fmla="*/ 5683774 h 6858000"/>
              <a:gd name="connsiteX286" fmla="*/ 5844559 w 7467600"/>
              <a:gd name="connsiteY286" fmla="*/ 6553349 h 6858000"/>
              <a:gd name="connsiteX287" fmla="*/ 5975994 w 7467600"/>
              <a:gd name="connsiteY287" fmla="*/ 6858000 h 6858000"/>
              <a:gd name="connsiteX288" fmla="*/ 5898547 w 7467600"/>
              <a:gd name="connsiteY288" fmla="*/ 6858000 h 6858000"/>
              <a:gd name="connsiteX289" fmla="*/ 5682041 w 7467600"/>
              <a:gd name="connsiteY289" fmla="*/ 6355860 h 6858000"/>
              <a:gd name="connsiteX290" fmla="*/ 5461758 w 7467600"/>
              <a:gd name="connsiteY290" fmla="*/ 5820220 h 6858000"/>
              <a:gd name="connsiteX291" fmla="*/ 5237282 w 7467600"/>
              <a:gd name="connsiteY291" fmla="*/ 6579086 h 6858000"/>
              <a:gd name="connsiteX292" fmla="*/ 5115009 w 7467600"/>
              <a:gd name="connsiteY292" fmla="*/ 6858000 h 6858000"/>
              <a:gd name="connsiteX293" fmla="*/ 5028074 w 7467600"/>
              <a:gd name="connsiteY293" fmla="*/ 6858000 h 6858000"/>
              <a:gd name="connsiteX294" fmla="*/ 5079508 w 7467600"/>
              <a:gd name="connsiteY294" fmla="*/ 6749074 h 6858000"/>
              <a:gd name="connsiteX295" fmla="*/ 5371846 w 7467600"/>
              <a:gd name="connsiteY295" fmla="*/ 5924413 h 6858000"/>
              <a:gd name="connsiteX296" fmla="*/ 5270512 w 7467600"/>
              <a:gd name="connsiteY296" fmla="*/ 6138975 h 6858000"/>
              <a:gd name="connsiteX297" fmla="*/ 5062409 w 7467600"/>
              <a:gd name="connsiteY297" fmla="*/ 6653544 h 6858000"/>
              <a:gd name="connsiteX298" fmla="*/ 5036628 w 7467600"/>
              <a:gd name="connsiteY298" fmla="*/ 6754247 h 6858000"/>
              <a:gd name="connsiteX299" fmla="*/ 5009112 w 7467600"/>
              <a:gd name="connsiteY299" fmla="*/ 6858000 h 6858000"/>
              <a:gd name="connsiteX300" fmla="*/ 4976679 w 7467600"/>
              <a:gd name="connsiteY300" fmla="*/ 6858000 h 6858000"/>
              <a:gd name="connsiteX301" fmla="*/ 5006537 w 7467600"/>
              <a:gd name="connsiteY301" fmla="*/ 6747068 h 6858000"/>
              <a:gd name="connsiteX302" fmla="*/ 5032723 w 7467600"/>
              <a:gd name="connsiteY302" fmla="*/ 6644957 h 6858000"/>
              <a:gd name="connsiteX303" fmla="*/ 5242949 w 7467600"/>
              <a:gd name="connsiteY303" fmla="*/ 6125175 h 6858000"/>
              <a:gd name="connsiteX304" fmla="*/ 5286321 w 7467600"/>
              <a:gd name="connsiteY304" fmla="*/ 6033555 h 6858000"/>
              <a:gd name="connsiteX305" fmla="*/ 5008210 w 7467600"/>
              <a:gd name="connsiteY305" fmla="*/ 6649194 h 6858000"/>
              <a:gd name="connsiteX306" fmla="*/ 4986321 w 7467600"/>
              <a:gd name="connsiteY306" fmla="*/ 6765687 h 6858000"/>
              <a:gd name="connsiteX307" fmla="*/ 4973474 w 7467600"/>
              <a:gd name="connsiteY307" fmla="*/ 6858000 h 6858000"/>
              <a:gd name="connsiteX308" fmla="*/ 4907178 w 7467600"/>
              <a:gd name="connsiteY308" fmla="*/ 6858000 h 6858000"/>
              <a:gd name="connsiteX309" fmla="*/ 4910810 w 7467600"/>
              <a:gd name="connsiteY309" fmla="*/ 6829660 h 6858000"/>
              <a:gd name="connsiteX310" fmla="*/ 4987461 w 7467600"/>
              <a:gd name="connsiteY310" fmla="*/ 6432994 h 6858000"/>
              <a:gd name="connsiteX311" fmla="*/ 5179262 w 7467600"/>
              <a:gd name="connsiteY311" fmla="*/ 6035044 h 6858000"/>
              <a:gd name="connsiteX312" fmla="*/ 4689678 w 7467600"/>
              <a:gd name="connsiteY312" fmla="*/ 6440241 h 6858000"/>
              <a:gd name="connsiteX313" fmla="*/ 4477543 w 7467600"/>
              <a:gd name="connsiteY313" fmla="*/ 6674836 h 6858000"/>
              <a:gd name="connsiteX314" fmla="*/ 4329957 w 7467600"/>
              <a:gd name="connsiteY314" fmla="*/ 6858000 h 6858000"/>
              <a:gd name="connsiteX315" fmla="*/ 4218595 w 7467600"/>
              <a:gd name="connsiteY315" fmla="*/ 6858000 h 6858000"/>
              <a:gd name="connsiteX316" fmla="*/ 4368888 w 7467600"/>
              <a:gd name="connsiteY316" fmla="*/ 6668412 h 6858000"/>
              <a:gd name="connsiteX317" fmla="*/ 4563091 w 7467600"/>
              <a:gd name="connsiteY317" fmla="*/ 6442508 h 6858000"/>
              <a:gd name="connsiteX318" fmla="*/ 5387324 w 7467600"/>
              <a:gd name="connsiteY318" fmla="*/ 5705830 h 6858000"/>
              <a:gd name="connsiteX319" fmla="*/ 5073620 w 7467600"/>
              <a:gd name="connsiteY319" fmla="*/ 5955437 h 6858000"/>
              <a:gd name="connsiteX320" fmla="*/ 4689789 w 7467600"/>
              <a:gd name="connsiteY320" fmla="*/ 6268382 h 6858000"/>
              <a:gd name="connsiteX321" fmla="*/ 4418722 w 7467600"/>
              <a:gd name="connsiteY321" fmla="*/ 6570886 h 6858000"/>
              <a:gd name="connsiteX322" fmla="*/ 4214944 w 7467600"/>
              <a:gd name="connsiteY322" fmla="*/ 6858000 h 6858000"/>
              <a:gd name="connsiteX323" fmla="*/ 4177898 w 7467600"/>
              <a:gd name="connsiteY323" fmla="*/ 6858000 h 6858000"/>
              <a:gd name="connsiteX324" fmla="*/ 4391597 w 7467600"/>
              <a:gd name="connsiteY324" fmla="*/ 6556370 h 6858000"/>
              <a:gd name="connsiteX325" fmla="*/ 4668889 w 7467600"/>
              <a:gd name="connsiteY325" fmla="*/ 6246399 h 6858000"/>
              <a:gd name="connsiteX326" fmla="*/ 5055427 w 7467600"/>
              <a:gd name="connsiteY326" fmla="*/ 5931476 h 6858000"/>
              <a:gd name="connsiteX327" fmla="*/ 5371814 w 7467600"/>
              <a:gd name="connsiteY327" fmla="*/ 5678975 h 6858000"/>
              <a:gd name="connsiteX328" fmla="*/ 4987918 w 7467600"/>
              <a:gd name="connsiteY328" fmla="*/ 5838701 h 6858000"/>
              <a:gd name="connsiteX329" fmla="*/ 4317146 w 7467600"/>
              <a:gd name="connsiteY329" fmla="*/ 6587716 h 6858000"/>
              <a:gd name="connsiteX330" fmla="*/ 4171627 w 7467600"/>
              <a:gd name="connsiteY330" fmla="*/ 6858000 h 6858000"/>
              <a:gd name="connsiteX331" fmla="*/ 4081585 w 7467600"/>
              <a:gd name="connsiteY331" fmla="*/ 6858000 h 6858000"/>
              <a:gd name="connsiteX332" fmla="*/ 4238603 w 7467600"/>
              <a:gd name="connsiteY332" fmla="*/ 6559341 h 6858000"/>
              <a:gd name="connsiteX333" fmla="*/ 4778333 w 7467600"/>
              <a:gd name="connsiteY333" fmla="*/ 5873626 h 6858000"/>
              <a:gd name="connsiteX334" fmla="*/ 5414185 w 7467600"/>
              <a:gd name="connsiteY334" fmla="*/ 5573882 h 6858000"/>
              <a:gd name="connsiteX335" fmla="*/ 5959648 w 7467600"/>
              <a:gd name="connsiteY335" fmla="*/ 4760797 h 6858000"/>
              <a:gd name="connsiteX336" fmla="*/ 5355019 w 7467600"/>
              <a:gd name="connsiteY336" fmla="*/ 4734672 h 6858000"/>
              <a:gd name="connsiteX337" fmla="*/ 5083565 w 7467600"/>
              <a:gd name="connsiteY337" fmla="*/ 5179121 h 6858000"/>
              <a:gd name="connsiteX338" fmla="*/ 4713577 w 7467600"/>
              <a:gd name="connsiteY338" fmla="*/ 5616803 h 6858000"/>
              <a:gd name="connsiteX339" fmla="*/ 3989559 w 7467600"/>
              <a:gd name="connsiteY339" fmla="*/ 6145945 h 6858000"/>
              <a:gd name="connsiteX340" fmla="*/ 3939824 w 7467600"/>
              <a:gd name="connsiteY340" fmla="*/ 6066900 h 6858000"/>
              <a:gd name="connsiteX341" fmla="*/ 4584537 w 7467600"/>
              <a:gd name="connsiteY341" fmla="*/ 5324826 h 6858000"/>
              <a:gd name="connsiteX342" fmla="*/ 5037105 w 7467600"/>
              <a:gd name="connsiteY342" fmla="*/ 5088765 h 6858000"/>
              <a:gd name="connsiteX343" fmla="*/ 5039930 w 7467600"/>
              <a:gd name="connsiteY343" fmla="*/ 5089585 h 6858000"/>
              <a:gd name="connsiteX344" fmla="*/ 5263764 w 7467600"/>
              <a:gd name="connsiteY344" fmla="*/ 4735525 h 6858000"/>
              <a:gd name="connsiteX345" fmla="*/ 4086300 w 7467600"/>
              <a:gd name="connsiteY345" fmla="*/ 4884599 h 6858000"/>
              <a:gd name="connsiteX346" fmla="*/ 4085485 w 7467600"/>
              <a:gd name="connsiteY346" fmla="*/ 4899070 h 6858000"/>
              <a:gd name="connsiteX347" fmla="*/ 3871915 w 7467600"/>
              <a:gd name="connsiteY347" fmla="*/ 5253645 h 6858000"/>
              <a:gd name="connsiteX348" fmla="*/ 3799374 w 7467600"/>
              <a:gd name="connsiteY348" fmla="*/ 5466127 h 6858000"/>
              <a:gd name="connsiteX349" fmla="*/ 3498850 w 7467600"/>
              <a:gd name="connsiteY349" fmla="*/ 6661888 h 6858000"/>
              <a:gd name="connsiteX350" fmla="*/ 3399216 w 7467600"/>
              <a:gd name="connsiteY350" fmla="*/ 6858000 h 6858000"/>
              <a:gd name="connsiteX351" fmla="*/ 3303688 w 7467600"/>
              <a:gd name="connsiteY351" fmla="*/ 6858000 h 6858000"/>
              <a:gd name="connsiteX352" fmla="*/ 3391774 w 7467600"/>
              <a:gd name="connsiteY352" fmla="*/ 6697181 h 6858000"/>
              <a:gd name="connsiteX353" fmla="*/ 3735540 w 7467600"/>
              <a:gd name="connsiteY353" fmla="*/ 5546923 h 6858000"/>
              <a:gd name="connsiteX354" fmla="*/ 3729438 w 7467600"/>
              <a:gd name="connsiteY354" fmla="*/ 5569058 h 6858000"/>
              <a:gd name="connsiteX355" fmla="*/ 3707782 w 7467600"/>
              <a:gd name="connsiteY355" fmla="*/ 5644908 h 6858000"/>
              <a:gd name="connsiteX356" fmla="*/ 3583827 w 7467600"/>
              <a:gd name="connsiteY356" fmla="*/ 6039215 h 6858000"/>
              <a:gd name="connsiteX357" fmla="*/ 3547861 w 7467600"/>
              <a:gd name="connsiteY357" fmla="*/ 6129609 h 6858000"/>
              <a:gd name="connsiteX358" fmla="*/ 3490905 w 7467600"/>
              <a:gd name="connsiteY358" fmla="*/ 6277660 h 6858000"/>
              <a:gd name="connsiteX359" fmla="*/ 3455859 w 7467600"/>
              <a:gd name="connsiteY359" fmla="*/ 6391301 h 6858000"/>
              <a:gd name="connsiteX360" fmla="*/ 3429112 w 7467600"/>
              <a:gd name="connsiteY360" fmla="*/ 6479469 h 6858000"/>
              <a:gd name="connsiteX361" fmla="*/ 3304862 w 7467600"/>
              <a:gd name="connsiteY361" fmla="*/ 6796476 h 6858000"/>
              <a:gd name="connsiteX362" fmla="*/ 3276071 w 7467600"/>
              <a:gd name="connsiteY362" fmla="*/ 6858000 h 6858000"/>
              <a:gd name="connsiteX363" fmla="*/ 3240805 w 7467600"/>
              <a:gd name="connsiteY363" fmla="*/ 6858000 h 6858000"/>
              <a:gd name="connsiteX364" fmla="*/ 3275917 w 7467600"/>
              <a:gd name="connsiteY364" fmla="*/ 6783192 h 6858000"/>
              <a:gd name="connsiteX365" fmla="*/ 3399358 w 7467600"/>
              <a:gd name="connsiteY365" fmla="*/ 6469011 h 6858000"/>
              <a:gd name="connsiteX366" fmla="*/ 3425650 w 7467600"/>
              <a:gd name="connsiteY366" fmla="*/ 6381333 h 6858000"/>
              <a:gd name="connsiteX367" fmla="*/ 3460661 w 7467600"/>
              <a:gd name="connsiteY367" fmla="*/ 6266763 h 6858000"/>
              <a:gd name="connsiteX368" fmla="*/ 3518021 w 7467600"/>
              <a:gd name="connsiteY368" fmla="*/ 6117298 h 6858000"/>
              <a:gd name="connsiteX369" fmla="*/ 3554035 w 7467600"/>
              <a:gd name="connsiteY369" fmla="*/ 6027832 h 6858000"/>
              <a:gd name="connsiteX370" fmla="*/ 3677174 w 7467600"/>
              <a:gd name="connsiteY370" fmla="*/ 5636351 h 6858000"/>
              <a:gd name="connsiteX371" fmla="*/ 3698819 w 7467600"/>
              <a:gd name="connsiteY371" fmla="*/ 5560503 h 6858000"/>
              <a:gd name="connsiteX372" fmla="*/ 3702094 w 7467600"/>
              <a:gd name="connsiteY372" fmla="*/ 5549194 h 6858000"/>
              <a:gd name="connsiteX373" fmla="*/ 3398355 w 7467600"/>
              <a:gd name="connsiteY373" fmla="*/ 6094603 h 6858000"/>
              <a:gd name="connsiteX374" fmla="*/ 3193941 w 7467600"/>
              <a:gd name="connsiteY374" fmla="*/ 6798775 h 6858000"/>
              <a:gd name="connsiteX375" fmla="*/ 3184140 w 7467600"/>
              <a:gd name="connsiteY375" fmla="*/ 6858000 h 6858000"/>
              <a:gd name="connsiteX376" fmla="*/ 3099978 w 7467600"/>
              <a:gd name="connsiteY376" fmla="*/ 6858000 h 6858000"/>
              <a:gd name="connsiteX377" fmla="*/ 3101556 w 7467600"/>
              <a:gd name="connsiteY377" fmla="*/ 6843337 h 6858000"/>
              <a:gd name="connsiteX378" fmla="*/ 3370162 w 7467600"/>
              <a:gd name="connsiteY378" fmla="*/ 5785550 h 6858000"/>
              <a:gd name="connsiteX379" fmla="*/ 3746477 w 7467600"/>
              <a:gd name="connsiteY379" fmla="*/ 5377889 h 6858000"/>
              <a:gd name="connsiteX380" fmla="*/ 3863399 w 7467600"/>
              <a:gd name="connsiteY380" fmla="*/ 5087257 h 6858000"/>
              <a:gd name="connsiteX381" fmla="*/ 3968712 w 7467600"/>
              <a:gd name="connsiteY381" fmla="*/ 4913989 h 6858000"/>
              <a:gd name="connsiteX382" fmla="*/ 2792390 w 7467600"/>
              <a:gd name="connsiteY382" fmla="*/ 5382974 h 6858000"/>
              <a:gd name="connsiteX383" fmla="*/ 2714982 w 7467600"/>
              <a:gd name="connsiteY383" fmla="*/ 5427051 h 6858000"/>
              <a:gd name="connsiteX384" fmla="*/ 2813361 w 7467600"/>
              <a:gd name="connsiteY384" fmla="*/ 6023912 h 6858000"/>
              <a:gd name="connsiteX385" fmla="*/ 2688430 w 7467600"/>
              <a:gd name="connsiteY385" fmla="*/ 6801564 h 6858000"/>
              <a:gd name="connsiteX386" fmla="*/ 2629626 w 7467600"/>
              <a:gd name="connsiteY386" fmla="*/ 6763394 h 6858000"/>
              <a:gd name="connsiteX387" fmla="*/ 2565328 w 7467600"/>
              <a:gd name="connsiteY387" fmla="*/ 5516399 h 6858000"/>
              <a:gd name="connsiteX388" fmla="*/ 1922999 w 7467600"/>
              <a:gd name="connsiteY388" fmla="*/ 5980343 h 6858000"/>
              <a:gd name="connsiteX389" fmla="*/ 1950261 w 7467600"/>
              <a:gd name="connsiteY389" fmla="*/ 6405858 h 6858000"/>
              <a:gd name="connsiteX390" fmla="*/ 2365554 w 7467600"/>
              <a:gd name="connsiteY390" fmla="*/ 6759107 h 6858000"/>
              <a:gd name="connsiteX391" fmla="*/ 2424142 w 7467600"/>
              <a:gd name="connsiteY391" fmla="*/ 6858000 h 6858000"/>
              <a:gd name="connsiteX392" fmla="*/ 2395994 w 7467600"/>
              <a:gd name="connsiteY392" fmla="*/ 6858000 h 6858000"/>
              <a:gd name="connsiteX393" fmla="*/ 2392863 w 7467600"/>
              <a:gd name="connsiteY393" fmla="*/ 6852964 h 6858000"/>
              <a:gd name="connsiteX394" fmla="*/ 2017589 w 7467600"/>
              <a:gd name="connsiteY394" fmla="*/ 6493982 h 6858000"/>
              <a:gd name="connsiteX395" fmla="*/ 2147336 w 7467600"/>
              <a:gd name="connsiteY395" fmla="*/ 6594052 h 6858000"/>
              <a:gd name="connsiteX396" fmla="*/ 2207047 w 7467600"/>
              <a:gd name="connsiteY396" fmla="*/ 6654540 h 6858000"/>
              <a:gd name="connsiteX397" fmla="*/ 2299106 w 7467600"/>
              <a:gd name="connsiteY397" fmla="*/ 6778931 h 6858000"/>
              <a:gd name="connsiteX398" fmla="*/ 2314430 w 7467600"/>
              <a:gd name="connsiteY398" fmla="*/ 6801144 h 6858000"/>
              <a:gd name="connsiteX399" fmla="*/ 2352406 w 7467600"/>
              <a:gd name="connsiteY399" fmla="*/ 6858000 h 6858000"/>
              <a:gd name="connsiteX400" fmla="*/ 2314492 w 7467600"/>
              <a:gd name="connsiteY400" fmla="*/ 6858000 h 6858000"/>
              <a:gd name="connsiteX401" fmla="*/ 2288095 w 7467600"/>
              <a:gd name="connsiteY401" fmla="*/ 6818030 h 6858000"/>
              <a:gd name="connsiteX402" fmla="*/ 2272768 w 7467600"/>
              <a:gd name="connsiteY402" fmla="*/ 6795822 h 6858000"/>
              <a:gd name="connsiteX403" fmla="*/ 2182715 w 7467600"/>
              <a:gd name="connsiteY403" fmla="*/ 6675071 h 6858000"/>
              <a:gd name="connsiteX404" fmla="*/ 2032061 w 7467600"/>
              <a:gd name="connsiteY404" fmla="*/ 6541380 h 6858000"/>
              <a:gd name="connsiteX405" fmla="*/ 2257220 w 7467600"/>
              <a:gd name="connsiteY405" fmla="*/ 6826257 h 6858000"/>
              <a:gd name="connsiteX406" fmla="*/ 2281324 w 7467600"/>
              <a:gd name="connsiteY406" fmla="*/ 6858000 h 6858000"/>
              <a:gd name="connsiteX407" fmla="*/ 2242860 w 7467600"/>
              <a:gd name="connsiteY407" fmla="*/ 6858000 h 6858000"/>
              <a:gd name="connsiteX408" fmla="*/ 2232818 w 7467600"/>
              <a:gd name="connsiteY408" fmla="*/ 6844926 h 6858000"/>
              <a:gd name="connsiteX409" fmla="*/ 1990172 w 7467600"/>
              <a:gd name="connsiteY409" fmla="*/ 6542121 h 6858000"/>
              <a:gd name="connsiteX410" fmla="*/ 2124090 w 7467600"/>
              <a:gd name="connsiteY410" fmla="*/ 6761017 h 6858000"/>
              <a:gd name="connsiteX411" fmla="*/ 2200380 w 7467600"/>
              <a:gd name="connsiteY411" fmla="*/ 6858000 h 6858000"/>
              <a:gd name="connsiteX412" fmla="*/ 2147507 w 7467600"/>
              <a:gd name="connsiteY412" fmla="*/ 6858000 h 6858000"/>
              <a:gd name="connsiteX413" fmla="*/ 2070668 w 7467600"/>
              <a:gd name="connsiteY413" fmla="*/ 6761520 h 6858000"/>
              <a:gd name="connsiteX414" fmla="*/ 1975142 w 7467600"/>
              <a:gd name="connsiteY414" fmla="*/ 6585570 h 6858000"/>
              <a:gd name="connsiteX415" fmla="*/ 2050035 w 7467600"/>
              <a:gd name="connsiteY415" fmla="*/ 6813345 h 6858000"/>
              <a:gd name="connsiteX416" fmla="*/ 2063025 w 7467600"/>
              <a:gd name="connsiteY416" fmla="*/ 6858000 h 6858000"/>
              <a:gd name="connsiteX417" fmla="*/ 2021675 w 7467600"/>
              <a:gd name="connsiteY417" fmla="*/ 6858000 h 6858000"/>
              <a:gd name="connsiteX418" fmla="*/ 2019308 w 7467600"/>
              <a:gd name="connsiteY418" fmla="*/ 6847118 h 6858000"/>
              <a:gd name="connsiteX419" fmla="*/ 1938835 w 7467600"/>
              <a:gd name="connsiteY419" fmla="*/ 6551160 h 6858000"/>
              <a:gd name="connsiteX420" fmla="*/ 1953230 w 7467600"/>
              <a:gd name="connsiteY420" fmla="*/ 6759699 h 6858000"/>
              <a:gd name="connsiteX421" fmla="*/ 1956763 w 7467600"/>
              <a:gd name="connsiteY421" fmla="*/ 6778191 h 6858000"/>
              <a:gd name="connsiteX422" fmla="*/ 1967925 w 7467600"/>
              <a:gd name="connsiteY422" fmla="*/ 6858000 h 6858000"/>
              <a:gd name="connsiteX423" fmla="*/ 1936622 w 7467600"/>
              <a:gd name="connsiteY423" fmla="*/ 6858000 h 6858000"/>
              <a:gd name="connsiteX424" fmla="*/ 1926261 w 7467600"/>
              <a:gd name="connsiteY424" fmla="*/ 6784064 h 6858000"/>
              <a:gd name="connsiteX425" fmla="*/ 1922724 w 7467600"/>
              <a:gd name="connsiteY425" fmla="*/ 6765577 h 6858000"/>
              <a:gd name="connsiteX426" fmla="*/ 1904650 w 7467600"/>
              <a:gd name="connsiteY426" fmla="*/ 6639616 h 6858000"/>
              <a:gd name="connsiteX427" fmla="*/ 1885273 w 7467600"/>
              <a:gd name="connsiteY427" fmla="*/ 6858000 h 6858000"/>
              <a:gd name="connsiteX428" fmla="*/ 1854363 w 7467600"/>
              <a:gd name="connsiteY428" fmla="*/ 6858000 h 6858000"/>
              <a:gd name="connsiteX429" fmla="*/ 1880391 w 7467600"/>
              <a:gd name="connsiteY429" fmla="*/ 6603796 h 6858000"/>
              <a:gd name="connsiteX430" fmla="*/ 1818273 w 7467600"/>
              <a:gd name="connsiteY430" fmla="*/ 6715729 h 6858000"/>
              <a:gd name="connsiteX431" fmla="*/ 1794691 w 7467600"/>
              <a:gd name="connsiteY431" fmla="*/ 6843239 h 6858000"/>
              <a:gd name="connsiteX432" fmla="*/ 1794914 w 7467600"/>
              <a:gd name="connsiteY432" fmla="*/ 6858000 h 6858000"/>
              <a:gd name="connsiteX433" fmla="*/ 1746128 w 7467600"/>
              <a:gd name="connsiteY433" fmla="*/ 6858000 h 6858000"/>
              <a:gd name="connsiteX434" fmla="*/ 1753934 w 7467600"/>
              <a:gd name="connsiteY434" fmla="*/ 6724796 h 6858000"/>
              <a:gd name="connsiteX435" fmla="*/ 1792053 w 7467600"/>
              <a:gd name="connsiteY435" fmla="*/ 6572396 h 6858000"/>
              <a:gd name="connsiteX436" fmla="*/ 1862248 w 7467600"/>
              <a:gd name="connsiteY436" fmla="*/ 6266397 h 6858000"/>
              <a:gd name="connsiteX437" fmla="*/ 1862250 w 7467600"/>
              <a:gd name="connsiteY437" fmla="*/ 6033531 h 6858000"/>
              <a:gd name="connsiteX438" fmla="*/ 1211999 w 7467600"/>
              <a:gd name="connsiteY438" fmla="*/ 6683610 h 6858000"/>
              <a:gd name="connsiteX439" fmla="*/ 1213266 w 7467600"/>
              <a:gd name="connsiteY439" fmla="*/ 6691947 h 6858000"/>
              <a:gd name="connsiteX440" fmla="*/ 1203370 w 7467600"/>
              <a:gd name="connsiteY440" fmla="*/ 6850676 h 6858000"/>
              <a:gd name="connsiteX441" fmla="*/ 1203671 w 7467600"/>
              <a:gd name="connsiteY441" fmla="*/ 6858000 h 6858000"/>
              <a:gd name="connsiteX442" fmla="*/ 1143180 w 7467600"/>
              <a:gd name="connsiteY442" fmla="*/ 6858000 h 6858000"/>
              <a:gd name="connsiteX443" fmla="*/ 1142176 w 7467600"/>
              <a:gd name="connsiteY443" fmla="*/ 6766045 h 6858000"/>
              <a:gd name="connsiteX444" fmla="*/ 1067484 w 7467600"/>
              <a:gd name="connsiteY444" fmla="*/ 6858000 h 6858000"/>
              <a:gd name="connsiteX445" fmla="*/ 953928 w 7467600"/>
              <a:gd name="connsiteY445" fmla="*/ 6858000 h 6858000"/>
              <a:gd name="connsiteX446" fmla="*/ 959715 w 7467600"/>
              <a:gd name="connsiteY446" fmla="*/ 6850185 h 6858000"/>
              <a:gd name="connsiteX447" fmla="*/ 1483788 w 7467600"/>
              <a:gd name="connsiteY447" fmla="*/ 6259174 h 6858000"/>
              <a:gd name="connsiteX448" fmla="*/ 1100671 w 7467600"/>
              <a:gd name="connsiteY448" fmla="*/ 6252137 h 6858000"/>
              <a:gd name="connsiteX449" fmla="*/ 1090144 w 7467600"/>
              <a:gd name="connsiteY449" fmla="*/ 6256748 h 6858000"/>
              <a:gd name="connsiteX450" fmla="*/ 1095872 w 7467600"/>
              <a:gd name="connsiteY450" fmla="*/ 6271892 h 6858000"/>
              <a:gd name="connsiteX451" fmla="*/ 262785 w 7467600"/>
              <a:gd name="connsiteY451" fmla="*/ 6845450 h 6858000"/>
              <a:gd name="connsiteX452" fmla="*/ 209968 w 7467600"/>
              <a:gd name="connsiteY452" fmla="*/ 6770713 h 6858000"/>
              <a:gd name="connsiteX453" fmla="*/ 873460 w 7467600"/>
              <a:gd name="connsiteY453" fmla="*/ 6253768 h 6858000"/>
              <a:gd name="connsiteX454" fmla="*/ 192686 w 7467600"/>
              <a:gd name="connsiteY454" fmla="*/ 5849257 h 6858000"/>
              <a:gd name="connsiteX455" fmla="*/ 4696 w 7467600"/>
              <a:gd name="connsiteY455" fmla="*/ 5697668 h 6858000"/>
              <a:gd name="connsiteX456" fmla="*/ 0 w 7467600"/>
              <a:gd name="connsiteY456" fmla="*/ 5689984 h 6858000"/>
              <a:gd name="connsiteX457" fmla="*/ 0 w 7467600"/>
              <a:gd name="connsiteY457" fmla="*/ 5513472 h 6858000"/>
              <a:gd name="connsiteX458" fmla="*/ 174101 w 7467600"/>
              <a:gd name="connsiteY458" fmla="*/ 5620277 h 6858000"/>
              <a:gd name="connsiteX459" fmla="*/ 891800 w 7467600"/>
              <a:gd name="connsiteY459" fmla="*/ 6036935 h 6858000"/>
              <a:gd name="connsiteX460" fmla="*/ 1072219 w 7467600"/>
              <a:gd name="connsiteY460" fmla="*/ 6169443 h 6858000"/>
              <a:gd name="connsiteX461" fmla="*/ 1074117 w 7467600"/>
              <a:gd name="connsiteY461" fmla="*/ 6170301 h 6858000"/>
              <a:gd name="connsiteX462" fmla="*/ 1083114 w 7467600"/>
              <a:gd name="connsiteY462" fmla="*/ 6174131 h 6858000"/>
              <a:gd name="connsiteX463" fmla="*/ 1543010 w 7467600"/>
              <a:gd name="connsiteY463" fmla="*/ 6191140 h 6858000"/>
              <a:gd name="connsiteX464" fmla="*/ 1551080 w 7467600"/>
              <a:gd name="connsiteY464" fmla="*/ 6195006 h 6858000"/>
              <a:gd name="connsiteX465" fmla="*/ 2345443 w 7467600"/>
              <a:gd name="connsiteY465" fmla="*/ 5549882 h 6858000"/>
              <a:gd name="connsiteX466" fmla="*/ 1721499 w 7467600"/>
              <a:gd name="connsiteY466" fmla="*/ 5599969 h 6858000"/>
              <a:gd name="connsiteX467" fmla="*/ 767716 w 7467600"/>
              <a:gd name="connsiteY467" fmla="*/ 5472768 h 6858000"/>
              <a:gd name="connsiteX468" fmla="*/ 722147 w 7467600"/>
              <a:gd name="connsiteY468" fmla="*/ 5393091 h 6858000"/>
              <a:gd name="connsiteX469" fmla="*/ 1485552 w 7467600"/>
              <a:gd name="connsiteY469" fmla="*/ 5313202 h 6858000"/>
              <a:gd name="connsiteX470" fmla="*/ 2143004 w 7467600"/>
              <a:gd name="connsiteY470" fmla="*/ 5402420 h 6858000"/>
              <a:gd name="connsiteX471" fmla="*/ 1933391 w 7467600"/>
              <a:gd name="connsiteY471" fmla="*/ 5156971 h 6858000"/>
              <a:gd name="connsiteX472" fmla="*/ 1827118 w 7467600"/>
              <a:gd name="connsiteY472" fmla="*/ 4968410 h 6858000"/>
              <a:gd name="connsiteX473" fmla="*/ 1837349 w 7467600"/>
              <a:gd name="connsiteY473" fmla="*/ 4956357 h 6858000"/>
              <a:gd name="connsiteX474" fmla="*/ 2162835 w 7467600"/>
              <a:gd name="connsiteY474" fmla="*/ 5187853 h 6858000"/>
              <a:gd name="connsiteX475" fmla="*/ 2257167 w 7467600"/>
              <a:gd name="connsiteY475" fmla="*/ 5462123 h 6858000"/>
              <a:gd name="connsiteX476" fmla="*/ 2261598 w 7467600"/>
              <a:gd name="connsiteY476" fmla="*/ 5467998 h 6858000"/>
              <a:gd name="connsiteX477" fmla="*/ 2437177 w 7467600"/>
              <a:gd name="connsiteY477" fmla="*/ 5479608 h 6858000"/>
              <a:gd name="connsiteX478" fmla="*/ 2445247 w 7467600"/>
              <a:gd name="connsiteY478" fmla="*/ 5483476 h 6858000"/>
              <a:gd name="connsiteX479" fmla="*/ 2743626 w 7467600"/>
              <a:gd name="connsiteY479" fmla="*/ 5304819 h 6858000"/>
              <a:gd name="connsiteX480" fmla="*/ 3048102 w 7467600"/>
              <a:gd name="connsiteY480" fmla="*/ 5150595 h 6858000"/>
              <a:gd name="connsiteX481" fmla="*/ 1799414 w 7467600"/>
              <a:gd name="connsiteY481" fmla="*/ 4694732 h 6858000"/>
              <a:gd name="connsiteX482" fmla="*/ 1771735 w 7467600"/>
              <a:gd name="connsiteY482" fmla="*/ 4619929 h 6858000"/>
              <a:gd name="connsiteX483" fmla="*/ 3104273 w 7467600"/>
              <a:gd name="connsiteY483" fmla="*/ 5076159 h 6858000"/>
              <a:gd name="connsiteX484" fmla="*/ 3113245 w 7467600"/>
              <a:gd name="connsiteY484" fmla="*/ 5090705 h 6858000"/>
              <a:gd name="connsiteX485" fmla="*/ 3126294 w 7467600"/>
              <a:gd name="connsiteY485" fmla="*/ 5114400 h 6858000"/>
              <a:gd name="connsiteX486" fmla="*/ 3937433 w 7467600"/>
              <a:gd name="connsiteY486" fmla="*/ 4830473 h 6858000"/>
              <a:gd name="connsiteX487" fmla="*/ 3590475 w 7467600"/>
              <a:gd name="connsiteY487" fmla="*/ 4597974 h 6858000"/>
              <a:gd name="connsiteX488" fmla="*/ 3100264 w 7467600"/>
              <a:gd name="connsiteY488" fmla="*/ 4579845 h 6858000"/>
              <a:gd name="connsiteX489" fmla="*/ 2183576 w 7467600"/>
              <a:gd name="connsiteY489" fmla="*/ 4227150 h 6858000"/>
              <a:gd name="connsiteX490" fmla="*/ 2151029 w 7467600"/>
              <a:gd name="connsiteY490" fmla="*/ 4146947 h 6858000"/>
              <a:gd name="connsiteX491" fmla="*/ 3563434 w 7467600"/>
              <a:gd name="connsiteY491" fmla="*/ 4469115 h 6858000"/>
              <a:gd name="connsiteX492" fmla="*/ 3177952 w 7467600"/>
              <a:gd name="connsiteY492" fmla="*/ 3657386 h 6858000"/>
              <a:gd name="connsiteX493" fmla="*/ 3189263 w 7467600"/>
              <a:gd name="connsiteY493" fmla="*/ 3625726 h 6858000"/>
              <a:gd name="connsiteX494" fmla="*/ 3560912 w 7467600"/>
              <a:gd name="connsiteY494" fmla="*/ 4079863 h 6858000"/>
              <a:gd name="connsiteX495" fmla="*/ 3626636 w 7467600"/>
              <a:gd name="connsiteY495" fmla="*/ 4512230 h 6858000"/>
              <a:gd name="connsiteX496" fmla="*/ 3653088 w 7467600"/>
              <a:gd name="connsiteY496" fmla="*/ 4521417 h 6858000"/>
              <a:gd name="connsiteX497" fmla="*/ 3988128 w 7467600"/>
              <a:gd name="connsiteY497" fmla="*/ 4817267 h 6858000"/>
              <a:gd name="connsiteX498" fmla="*/ 4830582 w 7467600"/>
              <a:gd name="connsiteY498" fmla="*/ 4676000 h 6858000"/>
              <a:gd name="connsiteX499" fmla="*/ 4830100 w 7467600"/>
              <a:gd name="connsiteY499" fmla="*/ 4675554 h 6858000"/>
              <a:gd name="connsiteX500" fmla="*/ 4036318 w 7467600"/>
              <a:gd name="connsiteY500" fmla="*/ 4147013 h 6858000"/>
              <a:gd name="connsiteX501" fmla="*/ 3432098 w 7467600"/>
              <a:gd name="connsiteY501" fmla="*/ 3537312 h 6858000"/>
              <a:gd name="connsiteX502" fmla="*/ 3446761 w 7467600"/>
              <a:gd name="connsiteY502" fmla="*/ 3461278 h 6858000"/>
              <a:gd name="connsiteX503" fmla="*/ 4419733 w 7467600"/>
              <a:gd name="connsiteY503" fmla="*/ 3963555 h 6858000"/>
              <a:gd name="connsiteX504" fmla="*/ 4781371 w 7467600"/>
              <a:gd name="connsiteY504" fmla="*/ 4458604 h 6858000"/>
              <a:gd name="connsiteX505" fmla="*/ 4780440 w 7467600"/>
              <a:gd name="connsiteY505" fmla="*/ 4470290 h 6858000"/>
              <a:gd name="connsiteX506" fmla="*/ 4898954 w 7467600"/>
              <a:gd name="connsiteY506" fmla="*/ 4662092 h 6858000"/>
              <a:gd name="connsiteX507" fmla="*/ 4900699 w 7467600"/>
              <a:gd name="connsiteY507" fmla="*/ 4670867 h 6858000"/>
              <a:gd name="connsiteX508" fmla="*/ 5714511 w 7467600"/>
              <a:gd name="connsiteY508" fmla="*/ 4663483 h 6858000"/>
              <a:gd name="connsiteX509" fmla="*/ 5464793 w 7467600"/>
              <a:gd name="connsiteY509" fmla="*/ 4393556 h 6858000"/>
              <a:gd name="connsiteX510" fmla="*/ 5461897 w 7467600"/>
              <a:gd name="connsiteY510" fmla="*/ 4390879 h 6858000"/>
              <a:gd name="connsiteX511" fmla="*/ 4294126 w 7467600"/>
              <a:gd name="connsiteY511" fmla="*/ 3303048 h 6858000"/>
              <a:gd name="connsiteX512" fmla="*/ 4305321 w 7467600"/>
              <a:gd name="connsiteY512" fmla="*/ 3256953 h 6858000"/>
              <a:gd name="connsiteX513" fmla="*/ 4949299 w 7467600"/>
              <a:gd name="connsiteY513" fmla="*/ 3766336 h 6858000"/>
              <a:gd name="connsiteX514" fmla="*/ 5291452 w 7467600"/>
              <a:gd name="connsiteY514" fmla="*/ 4076801 h 6858000"/>
              <a:gd name="connsiteX515" fmla="*/ 5434998 w 7467600"/>
              <a:gd name="connsiteY515" fmla="*/ 4254100 h 6858000"/>
              <a:gd name="connsiteX516" fmla="*/ 5351015 w 7467600"/>
              <a:gd name="connsiteY516" fmla="*/ 3760989 h 6858000"/>
              <a:gd name="connsiteX517" fmla="*/ 5413780 w 7467600"/>
              <a:gd name="connsiteY517" fmla="*/ 2966265 h 6858000"/>
              <a:gd name="connsiteX518" fmla="*/ 5425627 w 7467600"/>
              <a:gd name="connsiteY518" fmla="*/ 2954192 h 6858000"/>
              <a:gd name="connsiteX519" fmla="*/ 6604735 w 7467600"/>
              <a:gd name="connsiteY519" fmla="*/ 2041381 h 6858000"/>
              <a:gd name="connsiteX520" fmla="*/ 7204487 w 7467600"/>
              <a:gd name="connsiteY520" fmla="*/ 2742112 h 6858000"/>
              <a:gd name="connsiteX521" fmla="*/ 7131592 w 7467600"/>
              <a:gd name="connsiteY521" fmla="*/ 2672096 h 6858000"/>
              <a:gd name="connsiteX522" fmla="*/ 6996344 w 7467600"/>
              <a:gd name="connsiteY522" fmla="*/ 2518310 h 6858000"/>
              <a:gd name="connsiteX523" fmla="*/ 6735495 w 7467600"/>
              <a:gd name="connsiteY523" fmla="*/ 2196890 h 6858000"/>
              <a:gd name="connsiteX524" fmla="*/ 6721901 w 7467600"/>
              <a:gd name="connsiteY524" fmla="*/ 2179274 h 6858000"/>
              <a:gd name="connsiteX525" fmla="*/ 6604735 w 7467600"/>
              <a:gd name="connsiteY525" fmla="*/ 2041381 h 6858000"/>
              <a:gd name="connsiteX526" fmla="*/ 6591670 w 7467600"/>
              <a:gd name="connsiteY526" fmla="*/ 1988277 h 6858000"/>
              <a:gd name="connsiteX527" fmla="*/ 6747349 w 7467600"/>
              <a:gd name="connsiteY527" fmla="*/ 2160069 h 6858000"/>
              <a:gd name="connsiteX528" fmla="*/ 6760943 w 7467600"/>
              <a:gd name="connsiteY528" fmla="*/ 2177686 h 6858000"/>
              <a:gd name="connsiteX529" fmla="*/ 7021065 w 7467600"/>
              <a:gd name="connsiteY529" fmla="*/ 2498102 h 6858000"/>
              <a:gd name="connsiteX530" fmla="*/ 7155223 w 7467600"/>
              <a:gd name="connsiteY530" fmla="*/ 2650386 h 6858000"/>
              <a:gd name="connsiteX531" fmla="*/ 7203167 w 7467600"/>
              <a:gd name="connsiteY531" fmla="*/ 2697288 h 6858000"/>
              <a:gd name="connsiteX532" fmla="*/ 6937703 w 7467600"/>
              <a:gd name="connsiteY532" fmla="*/ 2321981 h 6858000"/>
              <a:gd name="connsiteX533" fmla="*/ 6591670 w 7467600"/>
              <a:gd name="connsiteY533" fmla="*/ 1988277 h 6858000"/>
              <a:gd name="connsiteX534" fmla="*/ 5798671 w 7467600"/>
              <a:gd name="connsiteY534" fmla="*/ 1981601 h 6858000"/>
              <a:gd name="connsiteX535" fmla="*/ 5754709 w 7467600"/>
              <a:gd name="connsiteY535" fmla="*/ 2071454 h 6858000"/>
              <a:gd name="connsiteX536" fmla="*/ 5763044 w 7467600"/>
              <a:gd name="connsiteY536" fmla="*/ 2842206 h 6858000"/>
              <a:gd name="connsiteX537" fmla="*/ 5764974 w 7467600"/>
              <a:gd name="connsiteY537" fmla="*/ 2799609 h 6858000"/>
              <a:gd name="connsiteX538" fmla="*/ 5767665 w 7467600"/>
              <a:gd name="connsiteY538" fmla="*/ 2666409 h 6858000"/>
              <a:gd name="connsiteX539" fmla="*/ 5763055 w 7467600"/>
              <a:gd name="connsiteY539" fmla="*/ 2579705 h 6858000"/>
              <a:gd name="connsiteX540" fmla="*/ 5758079 w 7467600"/>
              <a:gd name="connsiteY540" fmla="*/ 2492508 h 6858000"/>
              <a:gd name="connsiteX541" fmla="*/ 5779325 w 7467600"/>
              <a:gd name="connsiteY541" fmla="*/ 2197069 h 6858000"/>
              <a:gd name="connsiteX542" fmla="*/ 5798671 w 7467600"/>
              <a:gd name="connsiteY542" fmla="*/ 1981601 h 6858000"/>
              <a:gd name="connsiteX543" fmla="*/ 5829202 w 7467600"/>
              <a:gd name="connsiteY543" fmla="*/ 1971679 h 6858000"/>
              <a:gd name="connsiteX544" fmla="*/ 5809558 w 7467600"/>
              <a:gd name="connsiteY544" fmla="*/ 2198043 h 6858000"/>
              <a:gd name="connsiteX545" fmla="*/ 5788653 w 7467600"/>
              <a:gd name="connsiteY545" fmla="*/ 2489430 h 6858000"/>
              <a:gd name="connsiteX546" fmla="*/ 5793439 w 7467600"/>
              <a:gd name="connsiteY546" fmla="*/ 2575235 h 6858000"/>
              <a:gd name="connsiteX547" fmla="*/ 5796837 w 7467600"/>
              <a:gd name="connsiteY547" fmla="*/ 2637633 h 6858000"/>
              <a:gd name="connsiteX548" fmla="*/ 5818614 w 7467600"/>
              <a:gd name="connsiteY548" fmla="*/ 2473055 h 6858000"/>
              <a:gd name="connsiteX549" fmla="*/ 5829202 w 7467600"/>
              <a:gd name="connsiteY549" fmla="*/ 1971679 h 6858000"/>
              <a:gd name="connsiteX550" fmla="*/ 5911389 w 7467600"/>
              <a:gd name="connsiteY550" fmla="*/ 1898371 h 6858000"/>
              <a:gd name="connsiteX551" fmla="*/ 6237627 w 7467600"/>
              <a:gd name="connsiteY551" fmla="*/ 2231921 h 6858000"/>
              <a:gd name="connsiteX552" fmla="*/ 5911389 w 7467600"/>
              <a:gd name="connsiteY552" fmla="*/ 1898371 h 6858000"/>
              <a:gd name="connsiteX553" fmla="*/ 6944437 w 7467600"/>
              <a:gd name="connsiteY553" fmla="*/ 1575402 h 6858000"/>
              <a:gd name="connsiteX554" fmla="*/ 6304730 w 7467600"/>
              <a:gd name="connsiteY554" fmla="*/ 1766654 h 6858000"/>
              <a:gd name="connsiteX555" fmla="*/ 6944437 w 7467600"/>
              <a:gd name="connsiteY555" fmla="*/ 1575402 h 6858000"/>
              <a:gd name="connsiteX556" fmla="*/ 7019523 w 7467600"/>
              <a:gd name="connsiteY556" fmla="*/ 1519450 h 6858000"/>
              <a:gd name="connsiteX557" fmla="*/ 6298091 w 7467600"/>
              <a:gd name="connsiteY557" fmla="*/ 1737122 h 6858000"/>
              <a:gd name="connsiteX558" fmla="*/ 7019523 w 7467600"/>
              <a:gd name="connsiteY558" fmla="*/ 1519450 h 6858000"/>
              <a:gd name="connsiteX559" fmla="*/ 2399523 w 7467600"/>
              <a:gd name="connsiteY559" fmla="*/ 1428234 h 6858000"/>
              <a:gd name="connsiteX560" fmla="*/ 2224982 w 7467600"/>
              <a:gd name="connsiteY560" fmla="*/ 1826201 h 6858000"/>
              <a:gd name="connsiteX561" fmla="*/ 2096099 w 7467600"/>
              <a:gd name="connsiteY561" fmla="*/ 2345900 h 6858000"/>
              <a:gd name="connsiteX562" fmla="*/ 2283317 w 7467600"/>
              <a:gd name="connsiteY562" fmla="*/ 1796925 h 6858000"/>
              <a:gd name="connsiteX563" fmla="*/ 2399523 w 7467600"/>
              <a:gd name="connsiteY563" fmla="*/ 1428234 h 6858000"/>
              <a:gd name="connsiteX564" fmla="*/ 2448558 w 7467600"/>
              <a:gd name="connsiteY564" fmla="*/ 1373435 h 6858000"/>
              <a:gd name="connsiteX565" fmla="*/ 2312521 w 7467600"/>
              <a:gd name="connsiteY565" fmla="*/ 1806140 h 6858000"/>
              <a:gd name="connsiteX566" fmla="*/ 2127533 w 7467600"/>
              <a:gd name="connsiteY566" fmla="*/ 2348380 h 6858000"/>
              <a:gd name="connsiteX567" fmla="*/ 2358080 w 7467600"/>
              <a:gd name="connsiteY567" fmla="*/ 1866134 h 6858000"/>
              <a:gd name="connsiteX568" fmla="*/ 2407436 w 7467600"/>
              <a:gd name="connsiteY568" fmla="*/ 1651070 h 6858000"/>
              <a:gd name="connsiteX569" fmla="*/ 2448558 w 7467600"/>
              <a:gd name="connsiteY569" fmla="*/ 1373435 h 6858000"/>
              <a:gd name="connsiteX570" fmla="*/ 278707 w 7467600"/>
              <a:gd name="connsiteY570" fmla="*/ 1352270 h 6858000"/>
              <a:gd name="connsiteX571" fmla="*/ 321570 w 7467600"/>
              <a:gd name="connsiteY571" fmla="*/ 1861610 h 6858000"/>
              <a:gd name="connsiteX572" fmla="*/ 294281 w 7467600"/>
              <a:gd name="connsiteY572" fmla="*/ 1440658 h 6858000"/>
              <a:gd name="connsiteX573" fmla="*/ 278707 w 7467600"/>
              <a:gd name="connsiteY573" fmla="*/ 1352270 h 6858000"/>
              <a:gd name="connsiteX574" fmla="*/ 1423821 w 7467600"/>
              <a:gd name="connsiteY574" fmla="*/ 1351958 h 6858000"/>
              <a:gd name="connsiteX575" fmla="*/ 1638521 w 7467600"/>
              <a:gd name="connsiteY575" fmla="*/ 1908470 h 6858000"/>
              <a:gd name="connsiteX576" fmla="*/ 1754199 w 7467600"/>
              <a:gd name="connsiteY576" fmla="*/ 2149284 h 6858000"/>
              <a:gd name="connsiteX577" fmla="*/ 1908359 w 7467600"/>
              <a:gd name="connsiteY577" fmla="*/ 2364988 h 6858000"/>
              <a:gd name="connsiteX578" fmla="*/ 1647661 w 7467600"/>
              <a:gd name="connsiteY578" fmla="*/ 1825945 h 6858000"/>
              <a:gd name="connsiteX579" fmla="*/ 1423821 w 7467600"/>
              <a:gd name="connsiteY579" fmla="*/ 1351958 h 6858000"/>
              <a:gd name="connsiteX580" fmla="*/ 1431890 w 7467600"/>
              <a:gd name="connsiteY580" fmla="*/ 1306475 h 6858000"/>
              <a:gd name="connsiteX581" fmla="*/ 1507597 w 7467600"/>
              <a:gd name="connsiteY581" fmla="*/ 1446132 h 6858000"/>
              <a:gd name="connsiteX582" fmla="*/ 1674586 w 7467600"/>
              <a:gd name="connsiteY582" fmla="*/ 1813832 h 6858000"/>
              <a:gd name="connsiteX583" fmla="*/ 1815950 w 7467600"/>
              <a:gd name="connsiteY583" fmla="*/ 2128564 h 6858000"/>
              <a:gd name="connsiteX584" fmla="*/ 1984242 w 7467600"/>
              <a:gd name="connsiteY584" fmla="*/ 2430829 h 6858000"/>
              <a:gd name="connsiteX585" fmla="*/ 2014023 w 7467600"/>
              <a:gd name="connsiteY585" fmla="*/ 2450995 h 6858000"/>
              <a:gd name="connsiteX586" fmla="*/ 1747337 w 7467600"/>
              <a:gd name="connsiteY586" fmla="*/ 1855264 h 6858000"/>
              <a:gd name="connsiteX587" fmla="*/ 1533749 w 7467600"/>
              <a:gd name="connsiteY587" fmla="*/ 1478656 h 6858000"/>
              <a:gd name="connsiteX588" fmla="*/ 1431890 w 7467600"/>
              <a:gd name="connsiteY588" fmla="*/ 1306475 h 6858000"/>
              <a:gd name="connsiteX589" fmla="*/ 5052692 w 7467600"/>
              <a:gd name="connsiteY589" fmla="*/ 1292994 h 6858000"/>
              <a:gd name="connsiteX590" fmla="*/ 5200661 w 7467600"/>
              <a:gd name="connsiteY590" fmla="*/ 1635186 h 6858000"/>
              <a:gd name="connsiteX591" fmla="*/ 5297138 w 7467600"/>
              <a:gd name="connsiteY591" fmla="*/ 1906351 h 6858000"/>
              <a:gd name="connsiteX592" fmla="*/ 5052692 w 7467600"/>
              <a:gd name="connsiteY592" fmla="*/ 1292994 h 6858000"/>
              <a:gd name="connsiteX593" fmla="*/ 5009948 w 7467600"/>
              <a:gd name="connsiteY593" fmla="*/ 1273619 h 6858000"/>
              <a:gd name="connsiteX594" fmla="*/ 5121777 w 7467600"/>
              <a:gd name="connsiteY594" fmla="*/ 1654213 h 6858000"/>
              <a:gd name="connsiteX595" fmla="*/ 5293545 w 7467600"/>
              <a:gd name="connsiteY595" fmla="*/ 2072247 h 6858000"/>
              <a:gd name="connsiteX596" fmla="*/ 5294042 w 7467600"/>
              <a:gd name="connsiteY596" fmla="*/ 2065019 h 6858000"/>
              <a:gd name="connsiteX597" fmla="*/ 5171936 w 7467600"/>
              <a:gd name="connsiteY597" fmla="*/ 1647613 h 6858000"/>
              <a:gd name="connsiteX598" fmla="*/ 5009948 w 7467600"/>
              <a:gd name="connsiteY598" fmla="*/ 1273619 h 6858000"/>
              <a:gd name="connsiteX599" fmla="*/ 655236 w 7467600"/>
              <a:gd name="connsiteY599" fmla="*/ 1268632 h 6858000"/>
              <a:gd name="connsiteX600" fmla="*/ 839521 w 7467600"/>
              <a:gd name="connsiteY600" fmla="*/ 1685315 h 6858000"/>
              <a:gd name="connsiteX601" fmla="*/ 1109416 w 7467600"/>
              <a:gd name="connsiteY601" fmla="*/ 2061663 h 6858000"/>
              <a:gd name="connsiteX602" fmla="*/ 1298300 w 7467600"/>
              <a:gd name="connsiteY602" fmla="*/ 2247742 h 6858000"/>
              <a:gd name="connsiteX603" fmla="*/ 1125871 w 7467600"/>
              <a:gd name="connsiteY603" fmla="*/ 1989513 h 6858000"/>
              <a:gd name="connsiteX604" fmla="*/ 981574 w 7467600"/>
              <a:gd name="connsiteY604" fmla="*/ 1783157 h 6858000"/>
              <a:gd name="connsiteX605" fmla="*/ 922198 w 7467600"/>
              <a:gd name="connsiteY605" fmla="*/ 1677437 h 6858000"/>
              <a:gd name="connsiteX606" fmla="*/ 869293 w 7467600"/>
              <a:gd name="connsiteY606" fmla="*/ 1583214 h 6858000"/>
              <a:gd name="connsiteX607" fmla="*/ 751431 w 7467600"/>
              <a:gd name="connsiteY607" fmla="*/ 1405731 h 6858000"/>
              <a:gd name="connsiteX608" fmla="*/ 655236 w 7467600"/>
              <a:gd name="connsiteY608" fmla="*/ 1268632 h 6858000"/>
              <a:gd name="connsiteX609" fmla="*/ 6516292 w 7467600"/>
              <a:gd name="connsiteY609" fmla="*/ 1263064 h 6858000"/>
              <a:gd name="connsiteX610" fmla="*/ 5736320 w 7467600"/>
              <a:gd name="connsiteY610" fmla="*/ 1501803 h 6858000"/>
              <a:gd name="connsiteX611" fmla="*/ 6516292 w 7467600"/>
              <a:gd name="connsiteY611" fmla="*/ 1263064 h 6858000"/>
              <a:gd name="connsiteX612" fmla="*/ 291466 w 7467600"/>
              <a:gd name="connsiteY612" fmla="*/ 1250369 h 6858000"/>
              <a:gd name="connsiteX613" fmla="*/ 323180 w 7467600"/>
              <a:gd name="connsiteY613" fmla="*/ 1435283 h 6858000"/>
              <a:gd name="connsiteX614" fmla="*/ 349381 w 7467600"/>
              <a:gd name="connsiteY614" fmla="*/ 1875041 h 6858000"/>
              <a:gd name="connsiteX615" fmla="*/ 374363 w 7467600"/>
              <a:gd name="connsiteY615" fmla="*/ 1506494 h 6858000"/>
              <a:gd name="connsiteX616" fmla="*/ 302168 w 7467600"/>
              <a:gd name="connsiteY616" fmla="*/ 1274495 h 6858000"/>
              <a:gd name="connsiteX617" fmla="*/ 291466 w 7467600"/>
              <a:gd name="connsiteY617" fmla="*/ 1250369 h 6858000"/>
              <a:gd name="connsiteX618" fmla="*/ 678222 w 7467600"/>
              <a:gd name="connsiteY618" fmla="*/ 1248670 h 6858000"/>
              <a:gd name="connsiteX619" fmla="*/ 775536 w 7467600"/>
              <a:gd name="connsiteY619" fmla="*/ 1388015 h 6858000"/>
              <a:gd name="connsiteX620" fmla="*/ 894529 w 7467600"/>
              <a:gd name="connsiteY620" fmla="*/ 1567739 h 6858000"/>
              <a:gd name="connsiteX621" fmla="*/ 948000 w 7467600"/>
              <a:gd name="connsiteY621" fmla="*/ 1663088 h 6858000"/>
              <a:gd name="connsiteX622" fmla="*/ 1006812 w 7467600"/>
              <a:gd name="connsiteY622" fmla="*/ 1767683 h 6858000"/>
              <a:gd name="connsiteX623" fmla="*/ 1149133 w 7467600"/>
              <a:gd name="connsiteY623" fmla="*/ 1971513 h 6858000"/>
              <a:gd name="connsiteX624" fmla="*/ 1333952 w 7467600"/>
              <a:gd name="connsiteY624" fmla="*/ 2251620 h 6858000"/>
              <a:gd name="connsiteX625" fmla="*/ 1337329 w 7467600"/>
              <a:gd name="connsiteY625" fmla="*/ 2258350 h 6858000"/>
              <a:gd name="connsiteX626" fmla="*/ 1014726 w 7467600"/>
              <a:gd name="connsiteY626" fmla="*/ 1615556 h 6858000"/>
              <a:gd name="connsiteX627" fmla="*/ 678222 w 7467600"/>
              <a:gd name="connsiteY627" fmla="*/ 1248670 h 6858000"/>
              <a:gd name="connsiteX628" fmla="*/ 6691602 w 7467600"/>
              <a:gd name="connsiteY628" fmla="*/ 1140573 h 6858000"/>
              <a:gd name="connsiteX629" fmla="*/ 6571100 w 7467600"/>
              <a:gd name="connsiteY629" fmla="*/ 1183662 h 6858000"/>
              <a:gd name="connsiteX630" fmla="*/ 6241687 w 7467600"/>
              <a:gd name="connsiteY630" fmla="*/ 1257600 h 6858000"/>
              <a:gd name="connsiteX631" fmla="*/ 5693009 w 7467600"/>
              <a:gd name="connsiteY631" fmla="*/ 1478256 h 6858000"/>
              <a:gd name="connsiteX632" fmla="*/ 6548420 w 7467600"/>
              <a:gd name="connsiteY632" fmla="*/ 1214599 h 6858000"/>
              <a:gd name="connsiteX633" fmla="*/ 6605473 w 7467600"/>
              <a:gd name="connsiteY633" fmla="*/ 1184686 h 6858000"/>
              <a:gd name="connsiteX634" fmla="*/ 6691602 w 7467600"/>
              <a:gd name="connsiteY634" fmla="*/ 1140573 h 6858000"/>
              <a:gd name="connsiteX635" fmla="*/ 4002475 w 7467600"/>
              <a:gd name="connsiteY635" fmla="*/ 1037802 h 6858000"/>
              <a:gd name="connsiteX636" fmla="*/ 4000324 w 7467600"/>
              <a:gd name="connsiteY636" fmla="*/ 1039362 h 6858000"/>
              <a:gd name="connsiteX637" fmla="*/ 4002862 w 7467600"/>
              <a:gd name="connsiteY637" fmla="*/ 1042866 h 6858000"/>
              <a:gd name="connsiteX638" fmla="*/ 4002475 w 7467600"/>
              <a:gd name="connsiteY638" fmla="*/ 1037802 h 6858000"/>
              <a:gd name="connsiteX639" fmla="*/ 506322 w 7467600"/>
              <a:gd name="connsiteY639" fmla="*/ 1020997 h 6858000"/>
              <a:gd name="connsiteX640" fmla="*/ 533068 w 7467600"/>
              <a:gd name="connsiteY640" fmla="*/ 1029409 h 6858000"/>
              <a:gd name="connsiteX641" fmla="*/ 1232525 w 7467600"/>
              <a:gd name="connsiteY641" fmla="*/ 1804675 h 6858000"/>
              <a:gd name="connsiteX642" fmla="*/ 1388858 w 7467600"/>
              <a:gd name="connsiteY642" fmla="*/ 2368011 h 6858000"/>
              <a:gd name="connsiteX643" fmla="*/ 1384098 w 7467600"/>
              <a:gd name="connsiteY643" fmla="*/ 2378125 h 6858000"/>
              <a:gd name="connsiteX644" fmla="*/ 1425393 w 7467600"/>
              <a:gd name="connsiteY644" fmla="*/ 2589124 h 6858000"/>
              <a:gd name="connsiteX645" fmla="*/ 1424001 w 7467600"/>
              <a:gd name="connsiteY645" fmla="*/ 2597541 h 6858000"/>
              <a:gd name="connsiteX646" fmla="*/ 2152729 w 7467600"/>
              <a:gd name="connsiteY646" fmla="*/ 2864487 h 6858000"/>
              <a:gd name="connsiteX647" fmla="*/ 2020609 w 7467600"/>
              <a:gd name="connsiteY647" fmla="*/ 2539671 h 6858000"/>
              <a:gd name="connsiteX648" fmla="*/ 2018920 w 7467600"/>
              <a:gd name="connsiteY648" fmla="*/ 2536309 h 6858000"/>
              <a:gd name="connsiteX649" fmla="*/ 1342441 w 7467600"/>
              <a:gd name="connsiteY649" fmla="*/ 1173017 h 6858000"/>
              <a:gd name="connsiteX650" fmla="*/ 1367925 w 7467600"/>
              <a:gd name="connsiteY650" fmla="*/ 1135648 h 6858000"/>
              <a:gd name="connsiteX651" fmla="*/ 1771401 w 7467600"/>
              <a:gd name="connsiteY651" fmla="*/ 1806673 h 6858000"/>
              <a:gd name="connsiteX652" fmla="*/ 1972385 w 7467600"/>
              <a:gd name="connsiteY652" fmla="*/ 2198735 h 6858000"/>
              <a:gd name="connsiteX653" fmla="*/ 2040892 w 7467600"/>
              <a:gd name="connsiteY653" fmla="*/ 2405205 h 6858000"/>
              <a:gd name="connsiteX654" fmla="*/ 2131689 w 7467600"/>
              <a:gd name="connsiteY654" fmla="*/ 1936926 h 6858000"/>
              <a:gd name="connsiteX655" fmla="*/ 2454820 w 7467600"/>
              <a:gd name="connsiteY655" fmla="*/ 1248808 h 6858000"/>
              <a:gd name="connsiteX656" fmla="*/ 2492512 w 7467600"/>
              <a:gd name="connsiteY656" fmla="*/ 1302920 h 6858000"/>
              <a:gd name="connsiteX657" fmla="*/ 2081216 w 7467600"/>
              <a:gd name="connsiteY657" fmla="*/ 2527513 h 6858000"/>
              <a:gd name="connsiteX658" fmla="*/ 2081211 w 7467600"/>
              <a:gd name="connsiteY658" fmla="*/ 2528916 h 6858000"/>
              <a:gd name="connsiteX659" fmla="*/ 2199067 w 7467600"/>
              <a:gd name="connsiteY659" fmla="*/ 2884061 h 6858000"/>
              <a:gd name="connsiteX660" fmla="*/ 3192586 w 7467600"/>
              <a:gd name="connsiteY660" fmla="*/ 3411496 h 6858000"/>
              <a:gd name="connsiteX661" fmla="*/ 3182620 w 7467600"/>
              <a:gd name="connsiteY661" fmla="*/ 3483279 h 6858000"/>
              <a:gd name="connsiteX662" fmla="*/ 2435119 w 7467600"/>
              <a:gd name="connsiteY662" fmla="*/ 3080173 h 6858000"/>
              <a:gd name="connsiteX663" fmla="*/ 2410152 w 7467600"/>
              <a:gd name="connsiteY663" fmla="*/ 3063751 h 6858000"/>
              <a:gd name="connsiteX664" fmla="*/ 2408099 w 7467600"/>
              <a:gd name="connsiteY664" fmla="*/ 3064403 h 6858000"/>
              <a:gd name="connsiteX665" fmla="*/ 2407218 w 7467600"/>
              <a:gd name="connsiteY665" fmla="*/ 3070324 h 6858000"/>
              <a:gd name="connsiteX666" fmla="*/ 2380138 w 7467600"/>
              <a:gd name="connsiteY666" fmla="*/ 3099341 h 6858000"/>
              <a:gd name="connsiteX667" fmla="*/ 1765923 w 7467600"/>
              <a:gd name="connsiteY667" fmla="*/ 3581043 h 6858000"/>
              <a:gd name="connsiteX668" fmla="*/ 1702258 w 7467600"/>
              <a:gd name="connsiteY668" fmla="*/ 3612286 h 6858000"/>
              <a:gd name="connsiteX669" fmla="*/ 1538370 w 7467600"/>
              <a:gd name="connsiteY669" fmla="*/ 3811804 h 6858000"/>
              <a:gd name="connsiteX670" fmla="*/ 542867 w 7467600"/>
              <a:gd name="connsiteY670" fmla="*/ 4944092 h 6858000"/>
              <a:gd name="connsiteX671" fmla="*/ 515800 w 7467600"/>
              <a:gd name="connsiteY671" fmla="*/ 4862180 h 6858000"/>
              <a:gd name="connsiteX672" fmla="*/ 909145 w 7467600"/>
              <a:gd name="connsiteY672" fmla="*/ 4199225 h 6858000"/>
              <a:gd name="connsiteX673" fmla="*/ 1214067 w 7467600"/>
              <a:gd name="connsiteY673" fmla="*/ 3908561 h 6858000"/>
              <a:gd name="connsiteX674" fmla="*/ 640967 w 7467600"/>
              <a:gd name="connsiteY674" fmla="*/ 4105601 h 6858000"/>
              <a:gd name="connsiteX675" fmla="*/ 112563 w 7467600"/>
              <a:gd name="connsiteY675" fmla="*/ 4396952 h 6858000"/>
              <a:gd name="connsiteX676" fmla="*/ 0 w 7467600"/>
              <a:gd name="connsiteY676" fmla="*/ 4466006 h 6858000"/>
              <a:gd name="connsiteX677" fmla="*/ 0 w 7467600"/>
              <a:gd name="connsiteY677" fmla="*/ 4233763 h 6858000"/>
              <a:gd name="connsiteX678" fmla="*/ 36881 w 7467600"/>
              <a:gd name="connsiteY678" fmla="*/ 4200118 h 6858000"/>
              <a:gd name="connsiteX679" fmla="*/ 910534 w 7467600"/>
              <a:gd name="connsiteY679" fmla="*/ 3629753 h 6858000"/>
              <a:gd name="connsiteX680" fmla="*/ 1578717 w 7467600"/>
              <a:gd name="connsiteY680" fmla="*/ 3575982 h 6858000"/>
              <a:gd name="connsiteX681" fmla="*/ 2338780 w 7467600"/>
              <a:gd name="connsiteY681" fmla="*/ 3033725 h 6858000"/>
              <a:gd name="connsiteX682" fmla="*/ 1807991 w 7467600"/>
              <a:gd name="connsiteY682" fmla="*/ 2807184 h 6858000"/>
              <a:gd name="connsiteX683" fmla="*/ 1416358 w 7467600"/>
              <a:gd name="connsiteY683" fmla="*/ 3112571 h 6858000"/>
              <a:gd name="connsiteX684" fmla="*/ 939066 w 7467600"/>
              <a:gd name="connsiteY684" fmla="*/ 3378798 h 6858000"/>
              <a:gd name="connsiteX685" fmla="*/ 115099 w 7467600"/>
              <a:gd name="connsiteY685" fmla="*/ 3607650 h 6858000"/>
              <a:gd name="connsiteX686" fmla="*/ 97284 w 7467600"/>
              <a:gd name="connsiteY686" fmla="*/ 3520393 h 6858000"/>
              <a:gd name="connsiteX687" fmla="*/ 922050 w 7467600"/>
              <a:gd name="connsiteY687" fmla="*/ 3074867 h 6858000"/>
              <a:gd name="connsiteX688" fmla="*/ 1405265 w 7467600"/>
              <a:gd name="connsiteY688" fmla="*/ 3016319 h 6858000"/>
              <a:gd name="connsiteX689" fmla="*/ 1407512 w 7467600"/>
              <a:gd name="connsiteY689" fmla="*/ 3018001 h 6858000"/>
              <a:gd name="connsiteX690" fmla="*/ 1726266 w 7467600"/>
              <a:gd name="connsiteY690" fmla="*/ 2777274 h 6858000"/>
              <a:gd name="connsiteX691" fmla="*/ 625390 w 7467600"/>
              <a:gd name="connsiteY691" fmla="*/ 2514541 h 6858000"/>
              <a:gd name="connsiteX692" fmla="*/ 619799 w 7467600"/>
              <a:gd name="connsiteY692" fmla="*/ 2527180 h 6858000"/>
              <a:gd name="connsiteX693" fmla="*/ 310030 w 7467600"/>
              <a:gd name="connsiteY693" fmla="*/ 2771818 h 6858000"/>
              <a:gd name="connsiteX694" fmla="*/ 173877 w 7467600"/>
              <a:gd name="connsiteY694" fmla="*/ 2937056 h 6858000"/>
              <a:gd name="connsiteX695" fmla="*/ 77889 w 7467600"/>
              <a:gd name="connsiteY695" fmla="*/ 3138440 h 6858000"/>
              <a:gd name="connsiteX696" fmla="*/ 0 w 7467600"/>
              <a:gd name="connsiteY696" fmla="*/ 3271395 h 6858000"/>
              <a:gd name="connsiteX697" fmla="*/ 0 w 7467600"/>
              <a:gd name="connsiteY697" fmla="*/ 3153002 h 6858000"/>
              <a:gd name="connsiteX698" fmla="*/ 2386 w 7467600"/>
              <a:gd name="connsiteY698" fmla="*/ 3149203 h 6858000"/>
              <a:gd name="connsiteX699" fmla="*/ 89753 w 7467600"/>
              <a:gd name="connsiteY699" fmla="*/ 2987702 h 6858000"/>
              <a:gd name="connsiteX700" fmla="*/ 76869 w 7467600"/>
              <a:gd name="connsiteY700" fmla="*/ 3005404 h 6858000"/>
              <a:gd name="connsiteX701" fmla="*/ 32049 w 7467600"/>
              <a:gd name="connsiteY701" fmla="*/ 3065814 h 6858000"/>
              <a:gd name="connsiteX702" fmla="*/ 0 w 7467600"/>
              <a:gd name="connsiteY702" fmla="*/ 3108744 h 6858000"/>
              <a:gd name="connsiteX703" fmla="*/ 0 w 7467600"/>
              <a:gd name="connsiteY703" fmla="*/ 3058059 h 6858000"/>
              <a:gd name="connsiteX704" fmla="*/ 7610 w 7467600"/>
              <a:gd name="connsiteY704" fmla="*/ 3047889 h 6858000"/>
              <a:gd name="connsiteX705" fmla="*/ 52419 w 7467600"/>
              <a:gd name="connsiteY705" fmla="*/ 2987479 h 6858000"/>
              <a:gd name="connsiteX706" fmla="*/ 59142 w 7467600"/>
              <a:gd name="connsiteY706" fmla="*/ 2978488 h 6858000"/>
              <a:gd name="connsiteX707" fmla="*/ 0 w 7467600"/>
              <a:gd name="connsiteY707" fmla="*/ 3015334 h 6858000"/>
              <a:gd name="connsiteX708" fmla="*/ 0 w 7467600"/>
              <a:gd name="connsiteY708" fmla="*/ 2914286 h 6858000"/>
              <a:gd name="connsiteX709" fmla="*/ 36383 w 7467600"/>
              <a:gd name="connsiteY709" fmla="*/ 2901128 h 6858000"/>
              <a:gd name="connsiteX710" fmla="*/ 156329 w 7467600"/>
              <a:gd name="connsiteY710" fmla="*/ 2840533 h 6858000"/>
              <a:gd name="connsiteX711" fmla="*/ 358355 w 7467600"/>
              <a:gd name="connsiteY711" fmla="*/ 2620471 h 6858000"/>
              <a:gd name="connsiteX712" fmla="*/ 510577 w 7467600"/>
              <a:gd name="connsiteY712" fmla="*/ 2501244 h 6858000"/>
              <a:gd name="connsiteX713" fmla="*/ 211967 w 7467600"/>
              <a:gd name="connsiteY713" fmla="*/ 2479171 h 6858000"/>
              <a:gd name="connsiteX714" fmla="*/ 0 w 7467600"/>
              <a:gd name="connsiteY714" fmla="*/ 2476398 h 6858000"/>
              <a:gd name="connsiteX715" fmla="*/ 0 w 7467600"/>
              <a:gd name="connsiteY715" fmla="*/ 2389189 h 6858000"/>
              <a:gd name="connsiteX716" fmla="*/ 103062 w 7467600"/>
              <a:gd name="connsiteY716" fmla="*/ 2389518 h 6858000"/>
              <a:gd name="connsiteX717" fmla="*/ 510734 w 7467600"/>
              <a:gd name="connsiteY717" fmla="*/ 2416201 h 6858000"/>
              <a:gd name="connsiteX718" fmla="*/ 279257 w 7467600"/>
              <a:gd name="connsiteY718" fmla="*/ 2092102 h 6858000"/>
              <a:gd name="connsiteX719" fmla="*/ 65265 w 7467600"/>
              <a:gd name="connsiteY719" fmla="*/ 2006049 h 6858000"/>
              <a:gd name="connsiteX720" fmla="*/ 0 w 7467600"/>
              <a:gd name="connsiteY720" fmla="*/ 1982532 h 6858000"/>
              <a:gd name="connsiteX721" fmla="*/ 0 w 7467600"/>
              <a:gd name="connsiteY721" fmla="*/ 1912789 h 6858000"/>
              <a:gd name="connsiteX722" fmla="*/ 97460 w 7467600"/>
              <a:gd name="connsiteY722" fmla="*/ 1953725 h 6858000"/>
              <a:gd name="connsiteX723" fmla="*/ 221272 w 7467600"/>
              <a:gd name="connsiteY723" fmla="*/ 1980766 h 6858000"/>
              <a:gd name="connsiteX724" fmla="*/ 116765 w 7467600"/>
              <a:gd name="connsiteY724" fmla="*/ 1911033 h 6858000"/>
              <a:gd name="connsiteX725" fmla="*/ 16405 w 7467600"/>
              <a:gd name="connsiteY725" fmla="*/ 1803412 h 6858000"/>
              <a:gd name="connsiteX726" fmla="*/ 0 w 7467600"/>
              <a:gd name="connsiteY726" fmla="*/ 1784777 h 6858000"/>
              <a:gd name="connsiteX727" fmla="*/ 0 w 7467600"/>
              <a:gd name="connsiteY727" fmla="*/ 1740082 h 6858000"/>
              <a:gd name="connsiteX728" fmla="*/ 39394 w 7467600"/>
              <a:gd name="connsiteY728" fmla="*/ 1784856 h 6858000"/>
              <a:gd name="connsiteX729" fmla="*/ 135813 w 7467600"/>
              <a:gd name="connsiteY729" fmla="*/ 1888838 h 6858000"/>
              <a:gd name="connsiteX730" fmla="*/ 242575 w 7467600"/>
              <a:gd name="connsiteY730" fmla="*/ 1958841 h 6858000"/>
              <a:gd name="connsiteX731" fmla="*/ 82197 w 7467600"/>
              <a:gd name="connsiteY731" fmla="*/ 1754826 h 6858000"/>
              <a:gd name="connsiteX732" fmla="*/ 0 w 7467600"/>
              <a:gd name="connsiteY732" fmla="*/ 1679650 h 6858000"/>
              <a:gd name="connsiteX733" fmla="*/ 0 w 7467600"/>
              <a:gd name="connsiteY733" fmla="*/ 1602463 h 6858000"/>
              <a:gd name="connsiteX734" fmla="*/ 84689 w 7467600"/>
              <a:gd name="connsiteY734" fmla="*/ 1677442 h 6858000"/>
              <a:gd name="connsiteX735" fmla="*/ 298437 w 7467600"/>
              <a:gd name="connsiteY735" fmla="*/ 1968019 h 6858000"/>
              <a:gd name="connsiteX736" fmla="*/ 227269 w 7467600"/>
              <a:gd name="connsiteY736" fmla="*/ 1114064 h 6858000"/>
              <a:gd name="connsiteX737" fmla="*/ 248003 w 7467600"/>
              <a:gd name="connsiteY737" fmla="*/ 1089613 h 6858000"/>
              <a:gd name="connsiteX738" fmla="*/ 427020 w 7467600"/>
              <a:gd name="connsiteY738" fmla="*/ 1619803 h 6858000"/>
              <a:gd name="connsiteX739" fmla="*/ 340345 w 7467600"/>
              <a:gd name="connsiteY739" fmla="*/ 2027739 h 6858000"/>
              <a:gd name="connsiteX740" fmla="*/ 360865 w 7467600"/>
              <a:gd name="connsiteY740" fmla="*/ 2044827 h 6858000"/>
              <a:gd name="connsiteX741" fmla="*/ 560414 w 7467600"/>
              <a:gd name="connsiteY741" fmla="*/ 2421457 h 6858000"/>
              <a:gd name="connsiteX742" fmla="*/ 1359703 w 7467600"/>
              <a:gd name="connsiteY742" fmla="*/ 2578554 h 6858000"/>
              <a:gd name="connsiteX743" fmla="*/ 1359422 w 7467600"/>
              <a:gd name="connsiteY743" fmla="*/ 2577994 h 6858000"/>
              <a:gd name="connsiteX744" fmla="*/ 828701 w 7467600"/>
              <a:gd name="connsiteY744" fmla="*/ 1839520 h 6858000"/>
              <a:gd name="connsiteX745" fmla="*/ 494427 w 7467600"/>
              <a:gd name="connsiteY745" fmla="*/ 1092333 h 6858000"/>
              <a:gd name="connsiteX746" fmla="*/ 506322 w 7467600"/>
              <a:gd name="connsiteY746" fmla="*/ 1020997 h 6858000"/>
              <a:gd name="connsiteX747" fmla="*/ 4570198 w 7467600"/>
              <a:gd name="connsiteY747" fmla="*/ 978081 h 6858000"/>
              <a:gd name="connsiteX748" fmla="*/ 4523691 w 7467600"/>
              <a:gd name="connsiteY748" fmla="*/ 1127776 h 6858000"/>
              <a:gd name="connsiteX749" fmla="*/ 4509875 w 7467600"/>
              <a:gd name="connsiteY749" fmla="*/ 1167552 h 6858000"/>
              <a:gd name="connsiteX750" fmla="*/ 4478168 w 7467600"/>
              <a:gd name="connsiteY750" fmla="*/ 1260735 h 6858000"/>
              <a:gd name="connsiteX751" fmla="*/ 4409309 w 7467600"/>
              <a:gd name="connsiteY751" fmla="*/ 1666996 h 6858000"/>
              <a:gd name="connsiteX752" fmla="*/ 4370031 w 7467600"/>
              <a:gd name="connsiteY752" fmla="*/ 1955666 h 6858000"/>
              <a:gd name="connsiteX753" fmla="*/ 4570198 w 7467600"/>
              <a:gd name="connsiteY753" fmla="*/ 978081 h 6858000"/>
              <a:gd name="connsiteX754" fmla="*/ 4557898 w 7467600"/>
              <a:gd name="connsiteY754" fmla="*/ 900011 h 6858000"/>
              <a:gd name="connsiteX755" fmla="*/ 4344840 w 7467600"/>
              <a:gd name="connsiteY755" fmla="*/ 1922038 h 6858000"/>
              <a:gd name="connsiteX756" fmla="*/ 4378710 w 7467600"/>
              <a:gd name="connsiteY756" fmla="*/ 1665516 h 6858000"/>
              <a:gd name="connsiteX757" fmla="*/ 4448798 w 7467600"/>
              <a:gd name="connsiteY757" fmla="*/ 1253024 h 6858000"/>
              <a:gd name="connsiteX758" fmla="*/ 4480315 w 7467600"/>
              <a:gd name="connsiteY758" fmla="*/ 1158454 h 6858000"/>
              <a:gd name="connsiteX759" fmla="*/ 4494133 w 7467600"/>
              <a:gd name="connsiteY759" fmla="*/ 1118676 h 6858000"/>
              <a:gd name="connsiteX760" fmla="*/ 4557898 w 7467600"/>
              <a:gd name="connsiteY760" fmla="*/ 900011 h 6858000"/>
              <a:gd name="connsiteX761" fmla="*/ 5870151 w 7467600"/>
              <a:gd name="connsiteY761" fmla="*/ 898890 h 6858000"/>
              <a:gd name="connsiteX762" fmla="*/ 5861335 w 7467600"/>
              <a:gd name="connsiteY762" fmla="*/ 899177 h 6858000"/>
              <a:gd name="connsiteX763" fmla="*/ 5843702 w 7467600"/>
              <a:gd name="connsiteY763" fmla="*/ 899748 h 6858000"/>
              <a:gd name="connsiteX764" fmla="*/ 5651107 w 7467600"/>
              <a:gd name="connsiteY764" fmla="*/ 920306 h 6858000"/>
              <a:gd name="connsiteX765" fmla="*/ 5459407 w 7467600"/>
              <a:gd name="connsiteY765" fmla="*/ 940975 h 6858000"/>
              <a:gd name="connsiteX766" fmla="*/ 5374846 w 7467600"/>
              <a:gd name="connsiteY766" fmla="*/ 941988 h 6858000"/>
              <a:gd name="connsiteX767" fmla="*/ 5256105 w 7467600"/>
              <a:gd name="connsiteY767" fmla="*/ 945632 h 6858000"/>
              <a:gd name="connsiteX768" fmla="*/ 5107071 w 7467600"/>
              <a:gd name="connsiteY768" fmla="*/ 969720 h 6858000"/>
              <a:gd name="connsiteX769" fmla="*/ 4998681 w 7467600"/>
              <a:gd name="connsiteY769" fmla="*/ 988771 h 6858000"/>
              <a:gd name="connsiteX770" fmla="*/ 5870151 w 7467600"/>
              <a:gd name="connsiteY770" fmla="*/ 898890 h 6858000"/>
              <a:gd name="connsiteX771" fmla="*/ 5504425 w 7467600"/>
              <a:gd name="connsiteY771" fmla="*/ 848067 h 6858000"/>
              <a:gd name="connsiteX772" fmla="*/ 4968849 w 7467600"/>
              <a:gd name="connsiteY772" fmla="*/ 962318 h 6858000"/>
              <a:gd name="connsiteX773" fmla="*/ 5104039 w 7467600"/>
              <a:gd name="connsiteY773" fmla="*/ 940634 h 6858000"/>
              <a:gd name="connsiteX774" fmla="*/ 5256311 w 7467600"/>
              <a:gd name="connsiteY774" fmla="*/ 916490 h 6858000"/>
              <a:gd name="connsiteX775" fmla="*/ 5377381 w 7467600"/>
              <a:gd name="connsiteY775" fmla="*/ 912671 h 6858000"/>
              <a:gd name="connsiteX776" fmla="*/ 5460148 w 7467600"/>
              <a:gd name="connsiteY776" fmla="*/ 911442 h 6858000"/>
              <a:gd name="connsiteX777" fmla="*/ 5648971 w 7467600"/>
              <a:gd name="connsiteY777" fmla="*/ 891331 h 6858000"/>
              <a:gd name="connsiteX778" fmla="*/ 5844807 w 7467600"/>
              <a:gd name="connsiteY778" fmla="*/ 870718 h 6858000"/>
              <a:gd name="connsiteX779" fmla="*/ 5862975 w 7467600"/>
              <a:gd name="connsiteY779" fmla="*/ 869756 h 6858000"/>
              <a:gd name="connsiteX780" fmla="*/ 5920887 w 7467600"/>
              <a:gd name="connsiteY780" fmla="*/ 865929 h 6858000"/>
              <a:gd name="connsiteX781" fmla="*/ 5504425 w 7467600"/>
              <a:gd name="connsiteY781" fmla="*/ 848067 h 6858000"/>
              <a:gd name="connsiteX782" fmla="*/ 3607114 w 7467600"/>
              <a:gd name="connsiteY782" fmla="*/ 467441 h 6858000"/>
              <a:gd name="connsiteX783" fmla="*/ 3296242 w 7467600"/>
              <a:gd name="connsiteY783" fmla="*/ 807991 h 6858000"/>
              <a:gd name="connsiteX784" fmla="*/ 3174674 w 7467600"/>
              <a:gd name="connsiteY784" fmla="*/ 919759 h 6858000"/>
              <a:gd name="connsiteX785" fmla="*/ 3042978 w 7467600"/>
              <a:gd name="connsiteY785" fmla="*/ 1054894 h 6858000"/>
              <a:gd name="connsiteX786" fmla="*/ 2968914 w 7467600"/>
              <a:gd name="connsiteY786" fmla="*/ 1133756 h 6858000"/>
              <a:gd name="connsiteX787" fmla="*/ 3103823 w 7467600"/>
              <a:gd name="connsiteY787" fmla="*/ 1026814 h 6858000"/>
              <a:gd name="connsiteX788" fmla="*/ 3607114 w 7467600"/>
              <a:gd name="connsiteY788" fmla="*/ 467441 h 6858000"/>
              <a:gd name="connsiteX789" fmla="*/ 3744487 w 7467600"/>
              <a:gd name="connsiteY789" fmla="*/ 383136 h 6858000"/>
              <a:gd name="connsiteX790" fmla="*/ 3970213 w 7467600"/>
              <a:gd name="connsiteY790" fmla="*/ 995559 h 6858000"/>
              <a:gd name="connsiteX791" fmla="*/ 3744487 w 7467600"/>
              <a:gd name="connsiteY791" fmla="*/ 383136 h 6858000"/>
              <a:gd name="connsiteX792" fmla="*/ 3624562 w 7467600"/>
              <a:gd name="connsiteY792" fmla="*/ 367041 h 6858000"/>
              <a:gd name="connsiteX793" fmla="*/ 3489712 w 7467600"/>
              <a:gd name="connsiteY793" fmla="*/ 485386 h 6858000"/>
              <a:gd name="connsiteX794" fmla="*/ 3182994 w 7467600"/>
              <a:gd name="connsiteY794" fmla="*/ 828265 h 6858000"/>
              <a:gd name="connsiteX795" fmla="*/ 2892114 w 7467600"/>
              <a:gd name="connsiteY795" fmla="*/ 1172635 h 6858000"/>
              <a:gd name="connsiteX796" fmla="*/ 3021459 w 7467600"/>
              <a:gd name="connsiteY796" fmla="*/ 1035385 h 6858000"/>
              <a:gd name="connsiteX797" fmla="*/ 3153873 w 7467600"/>
              <a:gd name="connsiteY797" fmla="*/ 898971 h 6858000"/>
              <a:gd name="connsiteX798" fmla="*/ 3276511 w 7467600"/>
              <a:gd name="connsiteY798" fmla="*/ 786423 h 6858000"/>
              <a:gd name="connsiteX799" fmla="*/ 3584154 w 7467600"/>
              <a:gd name="connsiteY799" fmla="*/ 448218 h 6858000"/>
              <a:gd name="connsiteX800" fmla="*/ 3624562 w 7467600"/>
              <a:gd name="connsiteY800" fmla="*/ 367041 h 6858000"/>
              <a:gd name="connsiteX801" fmla="*/ 3766672 w 7467600"/>
              <a:gd name="connsiteY801" fmla="*/ 359429 h 6858000"/>
              <a:gd name="connsiteX802" fmla="*/ 3996338 w 7467600"/>
              <a:gd name="connsiteY802" fmla="*/ 968237 h 6858000"/>
              <a:gd name="connsiteX803" fmla="*/ 3766672 w 7467600"/>
              <a:gd name="connsiteY803" fmla="*/ 359429 h 6858000"/>
              <a:gd name="connsiteX804" fmla="*/ 5805386 w 7467600"/>
              <a:gd name="connsiteY804" fmla="*/ 239240 h 6858000"/>
              <a:gd name="connsiteX805" fmla="*/ 5736947 w 7467600"/>
              <a:gd name="connsiteY805" fmla="*/ 261367 h 6858000"/>
              <a:gd name="connsiteX806" fmla="*/ 5427012 w 7467600"/>
              <a:gd name="connsiteY806" fmla="*/ 311272 h 6858000"/>
              <a:gd name="connsiteX807" fmla="*/ 5147818 w 7467600"/>
              <a:gd name="connsiteY807" fmla="*/ 322112 h 6858000"/>
              <a:gd name="connsiteX808" fmla="*/ 5060854 w 7467600"/>
              <a:gd name="connsiteY808" fmla="*/ 311882 h 6858000"/>
              <a:gd name="connsiteX809" fmla="*/ 4945989 w 7467600"/>
              <a:gd name="connsiteY809" fmla="*/ 300516 h 6858000"/>
              <a:gd name="connsiteX810" fmla="*/ 5410479 w 7467600"/>
              <a:gd name="connsiteY810" fmla="*/ 348434 h 6858000"/>
              <a:gd name="connsiteX811" fmla="*/ 5805386 w 7467600"/>
              <a:gd name="connsiteY811" fmla="*/ 239240 h 6858000"/>
              <a:gd name="connsiteX812" fmla="*/ 5905192 w 7467600"/>
              <a:gd name="connsiteY812" fmla="*/ 163079 h 6858000"/>
              <a:gd name="connsiteX813" fmla="*/ 5865655 w 7467600"/>
              <a:gd name="connsiteY813" fmla="*/ 171901 h 6858000"/>
              <a:gd name="connsiteX814" fmla="*/ 5259740 w 7467600"/>
              <a:gd name="connsiteY814" fmla="*/ 257013 h 6858000"/>
              <a:gd name="connsiteX815" fmla="*/ 5208466 w 7467600"/>
              <a:gd name="connsiteY815" fmla="*/ 257550 h 6858000"/>
              <a:gd name="connsiteX816" fmla="*/ 4980204 w 7467600"/>
              <a:gd name="connsiteY816" fmla="*/ 271903 h 6858000"/>
              <a:gd name="connsiteX817" fmla="*/ 5068068 w 7467600"/>
              <a:gd name="connsiteY817" fmla="*/ 282244 h 6858000"/>
              <a:gd name="connsiteX818" fmla="*/ 5153231 w 7467600"/>
              <a:gd name="connsiteY818" fmla="*/ 292240 h 6858000"/>
              <a:gd name="connsiteX819" fmla="*/ 5426491 w 7467600"/>
              <a:gd name="connsiteY819" fmla="*/ 281128 h 6858000"/>
              <a:gd name="connsiteX820" fmla="*/ 5731212 w 7467600"/>
              <a:gd name="connsiteY820" fmla="*/ 231951 h 6858000"/>
              <a:gd name="connsiteX821" fmla="*/ 5905192 w 7467600"/>
              <a:gd name="connsiteY821" fmla="*/ 163079 h 6858000"/>
              <a:gd name="connsiteX822" fmla="*/ 5944437 w 7467600"/>
              <a:gd name="connsiteY822" fmla="*/ 113829 h 6858000"/>
              <a:gd name="connsiteX823" fmla="*/ 5825032 w 7467600"/>
              <a:gd name="connsiteY823" fmla="*/ 146405 h 6858000"/>
              <a:gd name="connsiteX824" fmla="*/ 4955599 w 7467600"/>
              <a:gd name="connsiteY824" fmla="*/ 247008 h 6858000"/>
              <a:gd name="connsiteX825" fmla="*/ 5210104 w 7467600"/>
              <a:gd name="connsiteY825" fmla="*/ 228123 h 6858000"/>
              <a:gd name="connsiteX826" fmla="*/ 5261015 w 7467600"/>
              <a:gd name="connsiteY826" fmla="*/ 227087 h 6858000"/>
              <a:gd name="connsiteX827" fmla="*/ 5861181 w 7467600"/>
              <a:gd name="connsiteY827" fmla="*/ 143093 h 6858000"/>
              <a:gd name="connsiteX828" fmla="*/ 5961252 w 7467600"/>
              <a:gd name="connsiteY828" fmla="*/ 114820 h 6858000"/>
              <a:gd name="connsiteX829" fmla="*/ 5944437 w 7467600"/>
              <a:gd name="connsiteY829" fmla="*/ 113829 h 6858000"/>
              <a:gd name="connsiteX830" fmla="*/ 3882765 w 7467600"/>
              <a:gd name="connsiteY830" fmla="*/ 0 h 6858000"/>
              <a:gd name="connsiteX831" fmla="*/ 3995099 w 7467600"/>
              <a:gd name="connsiteY831" fmla="*/ 0 h 6858000"/>
              <a:gd name="connsiteX832" fmla="*/ 4163818 w 7467600"/>
              <a:gd name="connsiteY832" fmla="*/ 234104 h 6858000"/>
              <a:gd name="connsiteX833" fmla="*/ 4172099 w 7467600"/>
              <a:gd name="connsiteY833" fmla="*/ 234207 h 6858000"/>
              <a:gd name="connsiteX834" fmla="*/ 4784282 w 7467600"/>
              <a:gd name="connsiteY834" fmla="*/ 276561 h 6858000"/>
              <a:gd name="connsiteX835" fmla="*/ 4801687 w 7467600"/>
              <a:gd name="connsiteY835" fmla="*/ 267764 h 6858000"/>
              <a:gd name="connsiteX836" fmla="*/ 6082788 w 7467600"/>
              <a:gd name="connsiteY836" fmla="*/ 64119 h 6858000"/>
              <a:gd name="connsiteX837" fmla="*/ 6099442 w 7467600"/>
              <a:gd name="connsiteY837" fmla="*/ 82568 h 6858000"/>
              <a:gd name="connsiteX838" fmla="*/ 4804137 w 7467600"/>
              <a:gd name="connsiteY838" fmla="*/ 320931 h 6858000"/>
              <a:gd name="connsiteX839" fmla="*/ 4227047 w 7467600"/>
              <a:gd name="connsiteY839" fmla="*/ 313415 h 6858000"/>
              <a:gd name="connsiteX840" fmla="*/ 4346041 w 7467600"/>
              <a:gd name="connsiteY840" fmla="*/ 456086 h 6858000"/>
              <a:gd name="connsiteX841" fmla="*/ 4870967 w 7467600"/>
              <a:gd name="connsiteY841" fmla="*/ 963061 h 6858000"/>
              <a:gd name="connsiteX842" fmla="*/ 4889647 w 7467600"/>
              <a:gd name="connsiteY842" fmla="*/ 957147 h 6858000"/>
              <a:gd name="connsiteX843" fmla="*/ 5422504 w 7467600"/>
              <a:gd name="connsiteY843" fmla="*/ 805191 h 6858000"/>
              <a:gd name="connsiteX844" fmla="*/ 6087656 w 7467600"/>
              <a:gd name="connsiteY844" fmla="*/ 826703 h 6858000"/>
              <a:gd name="connsiteX845" fmla="*/ 6058717 w 7467600"/>
              <a:gd name="connsiteY845" fmla="*/ 865992 h 6858000"/>
              <a:gd name="connsiteX846" fmla="*/ 4974153 w 7467600"/>
              <a:gd name="connsiteY846" fmla="*/ 1045456 h 6858000"/>
              <a:gd name="connsiteX847" fmla="*/ 5627835 w 7467600"/>
              <a:gd name="connsiteY847" fmla="*/ 1472077 h 6858000"/>
              <a:gd name="connsiteX848" fmla="*/ 5629817 w 7467600"/>
              <a:gd name="connsiteY848" fmla="*/ 1471412 h 6858000"/>
              <a:gd name="connsiteX849" fmla="*/ 5634124 w 7467600"/>
              <a:gd name="connsiteY849" fmla="*/ 1470572 h 6858000"/>
              <a:gd name="connsiteX850" fmla="*/ 5755832 w 7467600"/>
              <a:gd name="connsiteY850" fmla="*/ 1383886 h 6858000"/>
              <a:gd name="connsiteX851" fmla="*/ 6014186 w 7467600"/>
              <a:gd name="connsiteY851" fmla="*/ 1279799 h 6858000"/>
              <a:gd name="connsiteX852" fmla="*/ 6901619 w 7467600"/>
              <a:gd name="connsiteY852" fmla="*/ 1047874 h 6858000"/>
              <a:gd name="connsiteX853" fmla="*/ 6931566 w 7467600"/>
              <a:gd name="connsiteY853" fmla="*/ 1062034 h 6858000"/>
              <a:gd name="connsiteX854" fmla="*/ 5790982 w 7467600"/>
              <a:gd name="connsiteY854" fmla="*/ 1561380 h 6858000"/>
              <a:gd name="connsiteX855" fmla="*/ 6188971 w 7467600"/>
              <a:gd name="connsiteY855" fmla="*/ 1755168 h 6858000"/>
              <a:gd name="connsiteX856" fmla="*/ 6202446 w 7467600"/>
              <a:gd name="connsiteY856" fmla="*/ 1752268 h 6858000"/>
              <a:gd name="connsiteX857" fmla="*/ 7179560 w 7467600"/>
              <a:gd name="connsiteY857" fmla="*/ 1467551 h 6858000"/>
              <a:gd name="connsiteX858" fmla="*/ 7158730 w 7467600"/>
              <a:gd name="connsiteY858" fmla="*/ 1507835 h 6858000"/>
              <a:gd name="connsiteX859" fmla="*/ 6326959 w 7467600"/>
              <a:gd name="connsiteY859" fmla="*/ 1817686 h 6858000"/>
              <a:gd name="connsiteX860" fmla="*/ 6537433 w 7467600"/>
              <a:gd name="connsiteY860" fmla="*/ 1907790 h 6858000"/>
              <a:gd name="connsiteX861" fmla="*/ 6550221 w 7467600"/>
              <a:gd name="connsiteY861" fmla="*/ 1910729 h 6858000"/>
              <a:gd name="connsiteX862" fmla="*/ 6964438 w 7467600"/>
              <a:gd name="connsiteY862" fmla="*/ 2209505 h 6858000"/>
              <a:gd name="connsiteX863" fmla="*/ 7367862 w 7467600"/>
              <a:gd name="connsiteY863" fmla="*/ 2806833 h 6858000"/>
              <a:gd name="connsiteX864" fmla="*/ 7364329 w 7467600"/>
              <a:gd name="connsiteY864" fmla="*/ 2826907 h 6858000"/>
              <a:gd name="connsiteX865" fmla="*/ 7290545 w 7467600"/>
              <a:gd name="connsiteY865" fmla="*/ 2850663 h 6858000"/>
              <a:gd name="connsiteX866" fmla="*/ 6472036 w 7467600"/>
              <a:gd name="connsiteY866" fmla="*/ 1959003 h 6858000"/>
              <a:gd name="connsiteX867" fmla="*/ 5792897 w 7467600"/>
              <a:gd name="connsiteY867" fmla="*/ 1647747 h 6858000"/>
              <a:gd name="connsiteX868" fmla="*/ 5842751 w 7467600"/>
              <a:gd name="connsiteY868" fmla="*/ 1816112 h 6858000"/>
              <a:gd name="connsiteX869" fmla="*/ 5847424 w 7467600"/>
              <a:gd name="connsiteY869" fmla="*/ 1815776 h 6858000"/>
              <a:gd name="connsiteX870" fmla="*/ 6399821 w 7467600"/>
              <a:gd name="connsiteY870" fmla="*/ 2344799 h 6858000"/>
              <a:gd name="connsiteX871" fmla="*/ 6323232 w 7467600"/>
              <a:gd name="connsiteY871" fmla="*/ 2389634 h 6858000"/>
              <a:gd name="connsiteX872" fmla="*/ 5942958 w 7467600"/>
              <a:gd name="connsiteY872" fmla="*/ 2077708 h 6858000"/>
              <a:gd name="connsiteX873" fmla="*/ 5921559 w 7467600"/>
              <a:gd name="connsiteY873" fmla="*/ 2378596 h 6858000"/>
              <a:gd name="connsiteX874" fmla="*/ 5817651 w 7467600"/>
              <a:gd name="connsiteY874" fmla="*/ 3023919 h 6858000"/>
              <a:gd name="connsiteX875" fmla="*/ 5729634 w 7467600"/>
              <a:gd name="connsiteY875" fmla="*/ 3051849 h 6858000"/>
              <a:gd name="connsiteX876" fmla="*/ 5611018 w 7467600"/>
              <a:gd name="connsiteY876" fmla="*/ 2316769 h 6858000"/>
              <a:gd name="connsiteX877" fmla="*/ 5687608 w 7467600"/>
              <a:gd name="connsiteY877" fmla="*/ 2039972 h 6858000"/>
              <a:gd name="connsiteX878" fmla="*/ 5657554 w 7467600"/>
              <a:gd name="connsiteY878" fmla="*/ 1576445 h 6858000"/>
              <a:gd name="connsiteX879" fmla="*/ 5150475 w 7467600"/>
              <a:gd name="connsiteY879" fmla="*/ 1274012 h 6858000"/>
              <a:gd name="connsiteX880" fmla="*/ 5349142 w 7467600"/>
              <a:gd name="connsiteY880" fmla="*/ 2204405 h 6858000"/>
              <a:gd name="connsiteX881" fmla="*/ 5262214 w 7467600"/>
              <a:gd name="connsiteY881" fmla="*/ 2233836 h 6858000"/>
              <a:gd name="connsiteX882" fmla="*/ 4981539 w 7467600"/>
              <a:gd name="connsiteY882" fmla="*/ 1542201 h 6858000"/>
              <a:gd name="connsiteX883" fmla="*/ 4958461 w 7467600"/>
              <a:gd name="connsiteY883" fmla="*/ 1136957 h 6858000"/>
              <a:gd name="connsiteX884" fmla="*/ 4655015 w 7467600"/>
              <a:gd name="connsiteY884" fmla="*/ 891426 h 6858000"/>
              <a:gd name="connsiteX885" fmla="*/ 4348002 w 7467600"/>
              <a:gd name="connsiteY885" fmla="*/ 2205895 h 6858000"/>
              <a:gd name="connsiteX886" fmla="*/ 4262250 w 7467600"/>
              <a:gd name="connsiteY886" fmla="*/ 2219972 h 6858000"/>
              <a:gd name="connsiteX887" fmla="*/ 4550611 w 7467600"/>
              <a:gd name="connsiteY887" fmla="*/ 817540 h 6858000"/>
              <a:gd name="connsiteX888" fmla="*/ 4564418 w 7467600"/>
              <a:gd name="connsiteY888" fmla="*/ 808293 h 6858000"/>
              <a:gd name="connsiteX889" fmla="*/ 4266388 w 7467600"/>
              <a:gd name="connsiteY889" fmla="*/ 500083 h 6858000"/>
              <a:gd name="connsiteX890" fmla="*/ 4032842 w 7467600"/>
              <a:gd name="connsiteY890" fmla="*/ 211809 h 6858000"/>
              <a:gd name="connsiteX891" fmla="*/ 3882765 w 7467600"/>
              <a:gd name="connsiteY891" fmla="*/ 0 h 6858000"/>
              <a:gd name="connsiteX892" fmla="*/ 3721337 w 7467600"/>
              <a:gd name="connsiteY892" fmla="*/ 0 h 6858000"/>
              <a:gd name="connsiteX893" fmla="*/ 3797544 w 7467600"/>
              <a:gd name="connsiteY893" fmla="*/ 0 h 6858000"/>
              <a:gd name="connsiteX894" fmla="*/ 3775734 w 7467600"/>
              <a:gd name="connsiteY894" fmla="*/ 95131 h 6858000"/>
              <a:gd name="connsiteX895" fmla="*/ 3724807 w 7467600"/>
              <a:gd name="connsiteY895" fmla="*/ 272257 h 6858000"/>
              <a:gd name="connsiteX896" fmla="*/ 3726844 w 7467600"/>
              <a:gd name="connsiteY896" fmla="*/ 282988 h 6858000"/>
              <a:gd name="connsiteX897" fmla="*/ 3742664 w 7467600"/>
              <a:gd name="connsiteY897" fmla="*/ 279918 h 6858000"/>
              <a:gd name="connsiteX898" fmla="*/ 4103910 w 7467600"/>
              <a:gd name="connsiteY898" fmla="*/ 1161917 h 6858000"/>
              <a:gd name="connsiteX899" fmla="*/ 4020269 w 7467600"/>
              <a:gd name="connsiteY899" fmla="*/ 1200406 h 6858000"/>
              <a:gd name="connsiteX900" fmla="*/ 3674882 w 7467600"/>
              <a:gd name="connsiteY900" fmla="*/ 488524 h 6858000"/>
              <a:gd name="connsiteX901" fmla="*/ 3132682 w 7467600"/>
              <a:gd name="connsiteY901" fmla="*/ 1072284 h 6858000"/>
              <a:gd name="connsiteX902" fmla="*/ 2716346 w 7467600"/>
              <a:gd name="connsiteY902" fmla="*/ 1276376 h 6858000"/>
              <a:gd name="connsiteX903" fmla="*/ 2716772 w 7467600"/>
              <a:gd name="connsiteY903" fmla="*/ 1255462 h 6858000"/>
              <a:gd name="connsiteX904" fmla="*/ 3471096 w 7467600"/>
              <a:gd name="connsiteY904" fmla="*/ 437072 h 6858000"/>
              <a:gd name="connsiteX905" fmla="*/ 3639057 w 7467600"/>
              <a:gd name="connsiteY905" fmla="*/ 286334 h 6858000"/>
              <a:gd name="connsiteX906" fmla="*/ 3640309 w 7467600"/>
              <a:gd name="connsiteY906" fmla="*/ 284664 h 6858000"/>
              <a:gd name="connsiteX907" fmla="*/ 3646022 w 7467600"/>
              <a:gd name="connsiteY907" fmla="*/ 276711 h 6858000"/>
              <a:gd name="connsiteX908" fmla="*/ 3707943 w 7467600"/>
              <a:gd name="connsiteY908" fmla="*/ 65958 h 6858000"/>
              <a:gd name="connsiteX909" fmla="*/ 3721337 w 7467600"/>
              <a:gd name="connsiteY909" fmla="*/ 0 h 6858000"/>
              <a:gd name="connsiteX910" fmla="*/ 2867960 w 7467600"/>
              <a:gd name="connsiteY910" fmla="*/ 0 h 6858000"/>
              <a:gd name="connsiteX911" fmla="*/ 2926351 w 7467600"/>
              <a:gd name="connsiteY911" fmla="*/ 0 h 6858000"/>
              <a:gd name="connsiteX912" fmla="*/ 2902823 w 7467600"/>
              <a:gd name="connsiteY912" fmla="*/ 262929 h 6858000"/>
              <a:gd name="connsiteX913" fmla="*/ 2940663 w 7467600"/>
              <a:gd name="connsiteY913" fmla="*/ 140884 h 6858000"/>
              <a:gd name="connsiteX914" fmla="*/ 2947039 w 7467600"/>
              <a:gd name="connsiteY914" fmla="*/ 122524 h 6858000"/>
              <a:gd name="connsiteX915" fmla="*/ 2984316 w 7467600"/>
              <a:gd name="connsiteY915" fmla="*/ 0 h 6858000"/>
              <a:gd name="connsiteX916" fmla="*/ 3016114 w 7467600"/>
              <a:gd name="connsiteY916" fmla="*/ 0 h 6858000"/>
              <a:gd name="connsiteX917" fmla="*/ 2979949 w 7467600"/>
              <a:gd name="connsiteY917" fmla="*/ 119274 h 6858000"/>
              <a:gd name="connsiteX918" fmla="*/ 3023879 w 7467600"/>
              <a:gd name="connsiteY918" fmla="*/ 0 h 6858000"/>
              <a:gd name="connsiteX919" fmla="*/ 3105400 w 7467600"/>
              <a:gd name="connsiteY919" fmla="*/ 0 h 6858000"/>
              <a:gd name="connsiteX920" fmla="*/ 3094669 w 7467600"/>
              <a:gd name="connsiteY920" fmla="*/ 30308 h 6858000"/>
              <a:gd name="connsiteX921" fmla="*/ 2901945 w 7467600"/>
              <a:gd name="connsiteY921" fmla="*/ 466538 h 6858000"/>
              <a:gd name="connsiteX922" fmla="*/ 2815209 w 7467600"/>
              <a:gd name="connsiteY922" fmla="*/ 497361 h 6858000"/>
              <a:gd name="connsiteX923" fmla="*/ 2844845 w 7467600"/>
              <a:gd name="connsiteY923" fmla="*/ 127638 h 6858000"/>
              <a:gd name="connsiteX924" fmla="*/ 2867960 w 7467600"/>
              <a:gd name="connsiteY924" fmla="*/ 0 h 6858000"/>
              <a:gd name="connsiteX925" fmla="*/ 1057230 w 7467600"/>
              <a:gd name="connsiteY925" fmla="*/ 0 h 6858000"/>
              <a:gd name="connsiteX926" fmla="*/ 1111003 w 7467600"/>
              <a:gd name="connsiteY926" fmla="*/ 0 h 6858000"/>
              <a:gd name="connsiteX927" fmla="*/ 1125553 w 7467600"/>
              <a:gd name="connsiteY927" fmla="*/ 52588 h 6858000"/>
              <a:gd name="connsiteX928" fmla="*/ 1304276 w 7467600"/>
              <a:gd name="connsiteY928" fmla="*/ 476275 h 6858000"/>
              <a:gd name="connsiteX929" fmla="*/ 1492066 w 7467600"/>
              <a:gd name="connsiteY929" fmla="*/ 886333 h 6858000"/>
              <a:gd name="connsiteX930" fmla="*/ 1423698 w 7467600"/>
              <a:gd name="connsiteY930" fmla="*/ 710817 h 6858000"/>
              <a:gd name="connsiteX931" fmla="*/ 1357609 w 7467600"/>
              <a:gd name="connsiteY931" fmla="*/ 532892 h 6858000"/>
              <a:gd name="connsiteX932" fmla="*/ 1309550 w 7467600"/>
              <a:gd name="connsiteY932" fmla="*/ 374031 h 6858000"/>
              <a:gd name="connsiteX933" fmla="*/ 1193673 w 7467600"/>
              <a:gd name="connsiteY933" fmla="*/ 49533 h 6858000"/>
              <a:gd name="connsiteX934" fmla="*/ 1164391 w 7467600"/>
              <a:gd name="connsiteY934" fmla="*/ 0 h 6858000"/>
              <a:gd name="connsiteX935" fmla="*/ 1200666 w 7467600"/>
              <a:gd name="connsiteY935" fmla="*/ 0 h 6858000"/>
              <a:gd name="connsiteX936" fmla="*/ 1223408 w 7467600"/>
              <a:gd name="connsiteY936" fmla="*/ 38996 h 6858000"/>
              <a:gd name="connsiteX937" fmla="*/ 1339635 w 7467600"/>
              <a:gd name="connsiteY937" fmla="*/ 365517 h 6858000"/>
              <a:gd name="connsiteX938" fmla="*/ 1387469 w 7467600"/>
              <a:gd name="connsiteY938" fmla="*/ 523079 h 6858000"/>
              <a:gd name="connsiteX939" fmla="*/ 1452685 w 7467600"/>
              <a:gd name="connsiteY939" fmla="*/ 699806 h 6858000"/>
              <a:gd name="connsiteX940" fmla="*/ 1492092 w 7467600"/>
              <a:gd name="connsiteY940" fmla="*/ 800424 h 6858000"/>
              <a:gd name="connsiteX941" fmla="*/ 1455302 w 7467600"/>
              <a:gd name="connsiteY941" fmla="*/ 632913 h 6858000"/>
              <a:gd name="connsiteX942" fmla="*/ 1222336 w 7467600"/>
              <a:gd name="connsiteY942" fmla="*/ 9480 h 6858000"/>
              <a:gd name="connsiteX943" fmla="*/ 1214634 w 7467600"/>
              <a:gd name="connsiteY943" fmla="*/ 0 h 6858000"/>
              <a:gd name="connsiteX944" fmla="*/ 1289827 w 7467600"/>
              <a:gd name="connsiteY944" fmla="*/ 0 h 6858000"/>
              <a:gd name="connsiteX945" fmla="*/ 1321076 w 7467600"/>
              <a:gd name="connsiteY945" fmla="*/ 59722 h 6858000"/>
              <a:gd name="connsiteX946" fmla="*/ 1512579 w 7467600"/>
              <a:gd name="connsiteY946" fmla="*/ 626441 h 6858000"/>
              <a:gd name="connsiteX947" fmla="*/ 1506076 w 7467600"/>
              <a:gd name="connsiteY947" fmla="*/ 1089289 h 6858000"/>
              <a:gd name="connsiteX948" fmla="*/ 1486346 w 7467600"/>
              <a:gd name="connsiteY948" fmla="*/ 1079919 h 6858000"/>
              <a:gd name="connsiteX949" fmla="*/ 1070511 w 7467600"/>
              <a:gd name="connsiteY949" fmla="*/ 48609 h 6858000"/>
              <a:gd name="connsiteX950" fmla="*/ 1057230 w 7467600"/>
              <a:gd name="connsiteY950" fmla="*/ 0 h 6858000"/>
              <a:gd name="connsiteX951" fmla="*/ 43151 w 7467600"/>
              <a:gd name="connsiteY951" fmla="*/ 0 h 6858000"/>
              <a:gd name="connsiteX952" fmla="*/ 95283 w 7467600"/>
              <a:gd name="connsiteY952" fmla="*/ 0 h 6858000"/>
              <a:gd name="connsiteX953" fmla="*/ 300708 w 7467600"/>
              <a:gd name="connsiteY953" fmla="*/ 154571 h 6858000"/>
              <a:gd name="connsiteX954" fmla="*/ 530414 w 7467600"/>
              <a:gd name="connsiteY954" fmla="*/ 354673 h 6858000"/>
              <a:gd name="connsiteX955" fmla="*/ 333785 w 7467600"/>
              <a:gd name="connsiteY955" fmla="*/ 161564 h 6858000"/>
              <a:gd name="connsiteX956" fmla="*/ 147005 w 7467600"/>
              <a:gd name="connsiteY956" fmla="*/ 0 h 6858000"/>
              <a:gd name="connsiteX957" fmla="*/ 272509 w 7467600"/>
              <a:gd name="connsiteY957" fmla="*/ 0 h 6858000"/>
              <a:gd name="connsiteX958" fmla="*/ 326276 w 7467600"/>
              <a:gd name="connsiteY958" fmla="*/ 45847 h 6858000"/>
              <a:gd name="connsiteX959" fmla="*/ 823759 w 7467600"/>
              <a:gd name="connsiteY959" fmla="*/ 574145 h 6858000"/>
              <a:gd name="connsiteX960" fmla="*/ 811254 w 7467600"/>
              <a:gd name="connsiteY960" fmla="*/ 665546 h 6858000"/>
              <a:gd name="connsiteX961" fmla="*/ 154042 w 7467600"/>
              <a:gd name="connsiteY961" fmla="*/ 261522 h 6858000"/>
              <a:gd name="connsiteX962" fmla="*/ 13550 w 7467600"/>
              <a:gd name="connsiteY962" fmla="*/ 158423 h 6858000"/>
              <a:gd name="connsiteX963" fmla="*/ 0 w 7467600"/>
              <a:gd name="connsiteY963" fmla="*/ 146618 h 6858000"/>
              <a:gd name="connsiteX964" fmla="*/ 0 w 7467600"/>
              <a:gd name="connsiteY964" fmla="*/ 59161 h 6858000"/>
              <a:gd name="connsiteX965" fmla="*/ 45427 w 7467600"/>
              <a:gd name="connsiteY965" fmla="*/ 101078 h 6858000"/>
              <a:gd name="connsiteX966" fmla="*/ 630103 w 7467600"/>
              <a:gd name="connsiteY966" fmla="*/ 485885 h 6858000"/>
              <a:gd name="connsiteX967" fmla="*/ 532040 w 7467600"/>
              <a:gd name="connsiteY967" fmla="*/ 399359 h 6858000"/>
              <a:gd name="connsiteX968" fmla="*/ 517618 w 7467600"/>
              <a:gd name="connsiteY968" fmla="*/ 385726 h 6858000"/>
              <a:gd name="connsiteX969" fmla="*/ 285074 w 7467600"/>
              <a:gd name="connsiteY969" fmla="*/ 182755 h 6858000"/>
              <a:gd name="connsiteX970" fmla="*/ 43151 w 7467600"/>
              <a:gd name="connsiteY97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1456157 w 7467600"/>
              <a:gd name="connsiteY91" fmla="*/ 5371404 h 6858000"/>
              <a:gd name="connsiteX92" fmla="*/ 1244432 w 7467600"/>
              <a:gd name="connsiteY92" fmla="*/ 5385601 h 6858000"/>
              <a:gd name="connsiteX93" fmla="*/ 973990 w 7467600"/>
              <a:gd name="connsiteY93" fmla="*/ 5424940 h 6858000"/>
              <a:gd name="connsiteX94" fmla="*/ 1103809 w 7467600"/>
              <a:gd name="connsiteY94" fmla="*/ 5433720 h 6858000"/>
              <a:gd name="connsiteX95" fmla="*/ 1123454 w 7467600"/>
              <a:gd name="connsiteY95" fmla="*/ 5435727 h 6858000"/>
              <a:gd name="connsiteX96" fmla="*/ 1737017 w 7467600"/>
              <a:gd name="connsiteY96" fmla="*/ 5452183 h 6858000"/>
              <a:gd name="connsiteX97" fmla="*/ 1824397 w 7467600"/>
              <a:gd name="connsiteY97" fmla="*/ 5447757 h 6858000"/>
              <a:gd name="connsiteX98" fmla="*/ 2070059 w 7467600"/>
              <a:gd name="connsiteY98" fmla="*/ 5441660 h 6858000"/>
              <a:gd name="connsiteX99" fmla="*/ 1456157 w 7467600"/>
              <a:gd name="connsiteY99" fmla="*/ 5371404 h 6858000"/>
              <a:gd name="connsiteX100" fmla="*/ 4988186 w 7467600"/>
              <a:gd name="connsiteY100" fmla="*/ 5216467 h 6858000"/>
              <a:gd name="connsiteX101" fmla="*/ 4777334 w 7467600"/>
              <a:gd name="connsiteY101" fmla="*/ 5406072 h 6858000"/>
              <a:gd name="connsiteX102" fmla="*/ 4718341 w 7467600"/>
              <a:gd name="connsiteY102" fmla="*/ 5468043 h 6858000"/>
              <a:gd name="connsiteX103" fmla="*/ 4604655 w 7467600"/>
              <a:gd name="connsiteY103" fmla="*/ 5583434 h 6858000"/>
              <a:gd name="connsiteX104" fmla="*/ 4565074 w 7467600"/>
              <a:gd name="connsiteY104" fmla="*/ 5618550 h 6858000"/>
              <a:gd name="connsiteX105" fmla="*/ 4988186 w 7467600"/>
              <a:gd name="connsiteY105" fmla="*/ 5216467 h 6858000"/>
              <a:gd name="connsiteX106" fmla="*/ 4978032 w 7467600"/>
              <a:gd name="connsiteY106" fmla="*/ 5183809 h 6858000"/>
              <a:gd name="connsiteX107" fmla="*/ 4463413 w 7467600"/>
              <a:gd name="connsiteY107" fmla="*/ 5615162 h 6858000"/>
              <a:gd name="connsiteX108" fmla="*/ 4358134 w 7467600"/>
              <a:gd name="connsiteY108" fmla="*/ 5742791 h 6858000"/>
              <a:gd name="connsiteX109" fmla="*/ 4376219 w 7467600"/>
              <a:gd name="connsiteY109" fmla="*/ 5729027 h 6858000"/>
              <a:gd name="connsiteX110" fmla="*/ 4582340 w 7467600"/>
              <a:gd name="connsiteY110" fmla="*/ 5561037 h 6858000"/>
              <a:gd name="connsiteX111" fmla="*/ 4694684 w 7467600"/>
              <a:gd name="connsiteY111" fmla="*/ 5447098 h 6858000"/>
              <a:gd name="connsiteX112" fmla="*/ 4754123 w 7467600"/>
              <a:gd name="connsiteY112" fmla="*/ 5384643 h 6858000"/>
              <a:gd name="connsiteX113" fmla="*/ 4978032 w 7467600"/>
              <a:gd name="connsiteY113" fmla="*/ 5183809 h 6858000"/>
              <a:gd name="connsiteX114" fmla="*/ 1903353 w 7467600"/>
              <a:gd name="connsiteY114" fmla="*/ 5044827 h 6858000"/>
              <a:gd name="connsiteX115" fmla="*/ 1936931 w 7467600"/>
              <a:gd name="connsiteY115" fmla="*/ 5093954 h 6858000"/>
              <a:gd name="connsiteX116" fmla="*/ 2195868 w 7467600"/>
              <a:gd name="connsiteY116" fmla="*/ 5396574 h 6858000"/>
              <a:gd name="connsiteX117" fmla="*/ 2088852 w 7467600"/>
              <a:gd name="connsiteY117" fmla="*/ 5166123 h 6858000"/>
              <a:gd name="connsiteX118" fmla="*/ 1958241 w 7467600"/>
              <a:gd name="connsiteY118" fmla="*/ 5067955 h 6858000"/>
              <a:gd name="connsiteX119" fmla="*/ 1903353 w 7467600"/>
              <a:gd name="connsiteY119" fmla="*/ 5044827 h 6858000"/>
              <a:gd name="connsiteX120" fmla="*/ 1979378 w 7467600"/>
              <a:gd name="connsiteY120" fmla="*/ 4769504 h 6858000"/>
              <a:gd name="connsiteX121" fmla="*/ 2882120 w 7467600"/>
              <a:gd name="connsiteY121" fmla="*/ 5064547 h 6858000"/>
              <a:gd name="connsiteX122" fmla="*/ 2793103 w 7467600"/>
              <a:gd name="connsiteY122" fmla="*/ 5039699 h 6858000"/>
              <a:gd name="connsiteX123" fmla="*/ 2770041 w 7467600"/>
              <a:gd name="connsiteY123" fmla="*/ 5033634 h 6858000"/>
              <a:gd name="connsiteX124" fmla="*/ 1979378 w 7467600"/>
              <a:gd name="connsiteY124" fmla="*/ 4769504 h 6858000"/>
              <a:gd name="connsiteX125" fmla="*/ 1927410 w 7467600"/>
              <a:gd name="connsiteY125" fmla="*/ 4716164 h 6858000"/>
              <a:gd name="connsiteX126" fmla="*/ 1959587 w 7467600"/>
              <a:gd name="connsiteY126" fmla="*/ 4728849 h 6858000"/>
              <a:gd name="connsiteX127" fmla="*/ 2777707 w 7467600"/>
              <a:gd name="connsiteY127" fmla="*/ 5003991 h 6858000"/>
              <a:gd name="connsiteX128" fmla="*/ 2800768 w 7467600"/>
              <a:gd name="connsiteY128" fmla="*/ 5010056 h 6858000"/>
              <a:gd name="connsiteX129" fmla="*/ 2879408 w 7467600"/>
              <a:gd name="connsiteY129" fmla="*/ 5031590 h 6858000"/>
              <a:gd name="connsiteX130" fmla="*/ 2862295 w 7467600"/>
              <a:gd name="connsiteY130" fmla="*/ 5022958 h 6858000"/>
              <a:gd name="connsiteX131" fmla="*/ 2813343 w 7467600"/>
              <a:gd name="connsiteY131" fmla="*/ 4998369 h 6858000"/>
              <a:gd name="connsiteX132" fmla="*/ 2646245 w 7467600"/>
              <a:gd name="connsiteY132" fmla="*/ 4930999 h 6858000"/>
              <a:gd name="connsiteX133" fmla="*/ 1999243 w 7467600"/>
              <a:gd name="connsiteY133" fmla="*/ 4730524 h 6858000"/>
              <a:gd name="connsiteX134" fmla="*/ 1979527 w 7467600"/>
              <a:gd name="connsiteY134" fmla="*/ 4726651 h 6858000"/>
              <a:gd name="connsiteX135" fmla="*/ 1927410 w 7467600"/>
              <a:gd name="connsiteY135" fmla="*/ 4716164 h 6858000"/>
              <a:gd name="connsiteX136" fmla="*/ 1997014 w 7467600"/>
              <a:gd name="connsiteY136" fmla="*/ 4698007 h 6858000"/>
              <a:gd name="connsiteX137" fmla="*/ 2005458 w 7467600"/>
              <a:gd name="connsiteY137" fmla="*/ 4699540 h 6858000"/>
              <a:gd name="connsiteX138" fmla="*/ 2657186 w 7467600"/>
              <a:gd name="connsiteY138" fmla="*/ 4901687 h 6858000"/>
              <a:gd name="connsiteX139" fmla="*/ 2826662 w 7467600"/>
              <a:gd name="connsiteY139" fmla="*/ 4970362 h 6858000"/>
              <a:gd name="connsiteX140" fmla="*/ 2876100 w 7467600"/>
              <a:gd name="connsiteY140" fmla="*/ 4995397 h 6858000"/>
              <a:gd name="connsiteX141" fmla="*/ 3042600 w 7467600"/>
              <a:gd name="connsiteY141" fmla="*/ 5059532 h 6858000"/>
              <a:gd name="connsiteX142" fmla="*/ 1997014 w 7467600"/>
              <a:gd name="connsiteY142" fmla="*/ 4698007 h 6858000"/>
              <a:gd name="connsiteX143" fmla="*/ 2305292 w 7467600"/>
              <a:gd name="connsiteY143" fmla="*/ 4219492 h 6858000"/>
              <a:gd name="connsiteX144" fmla="*/ 3360922 w 7467600"/>
              <a:gd name="connsiteY144" fmla="*/ 4529373 h 6858000"/>
              <a:gd name="connsiteX145" fmla="*/ 3492420 w 7467600"/>
              <a:gd name="connsiteY145" fmla="*/ 4510145 h 6858000"/>
              <a:gd name="connsiteX146" fmla="*/ 3364086 w 7467600"/>
              <a:gd name="connsiteY146" fmla="*/ 4480340 h 6858000"/>
              <a:gd name="connsiteX147" fmla="*/ 3225818 w 7467600"/>
              <a:gd name="connsiteY147" fmla="*/ 4411822 h 6858000"/>
              <a:gd name="connsiteX148" fmla="*/ 3129696 w 7467600"/>
              <a:gd name="connsiteY148" fmla="*/ 4360704 h 6858000"/>
              <a:gd name="connsiteX149" fmla="*/ 2814545 w 7467600"/>
              <a:gd name="connsiteY149" fmla="*/ 4282955 h 6858000"/>
              <a:gd name="connsiteX150" fmla="*/ 2305292 w 7467600"/>
              <a:gd name="connsiteY150" fmla="*/ 4219492 h 6858000"/>
              <a:gd name="connsiteX151" fmla="*/ 2626982 w 7467600"/>
              <a:gd name="connsiteY151" fmla="*/ 4206450 h 6858000"/>
              <a:gd name="connsiteX152" fmla="*/ 2490617 w 7467600"/>
              <a:gd name="connsiteY152" fmla="*/ 4206951 h 6858000"/>
              <a:gd name="connsiteX153" fmla="*/ 2819869 w 7467600"/>
              <a:gd name="connsiteY153" fmla="*/ 4252936 h 6858000"/>
              <a:gd name="connsiteX154" fmla="*/ 3143018 w 7467600"/>
              <a:gd name="connsiteY154" fmla="*/ 4332698 h 6858000"/>
              <a:gd name="connsiteX155" fmla="*/ 3241520 w 7467600"/>
              <a:gd name="connsiteY155" fmla="*/ 4385112 h 6858000"/>
              <a:gd name="connsiteX156" fmla="*/ 3374575 w 7467600"/>
              <a:gd name="connsiteY156" fmla="*/ 4451517 h 6858000"/>
              <a:gd name="connsiteX157" fmla="*/ 3505221 w 7467600"/>
              <a:gd name="connsiteY157" fmla="*/ 4480757 h 6858000"/>
              <a:gd name="connsiteX158" fmla="*/ 2626982 w 7467600"/>
              <a:gd name="connsiteY158" fmla="*/ 4206450 h 6858000"/>
              <a:gd name="connsiteX159" fmla="*/ 1310106 w 7467600"/>
              <a:gd name="connsiteY159" fmla="*/ 3943217 h 6858000"/>
              <a:gd name="connsiteX160" fmla="*/ 854994 w 7467600"/>
              <a:gd name="connsiteY160" fmla="*/ 4399136 h 6858000"/>
              <a:gd name="connsiteX161" fmla="*/ 742462 w 7467600"/>
              <a:gd name="connsiteY161" fmla="*/ 4594648 h 6858000"/>
              <a:gd name="connsiteX162" fmla="*/ 820602 w 7467600"/>
              <a:gd name="connsiteY162" fmla="*/ 4485915 h 6858000"/>
              <a:gd name="connsiteX163" fmla="*/ 878295 w 7467600"/>
              <a:gd name="connsiteY163" fmla="*/ 4403594 h 6858000"/>
              <a:gd name="connsiteX164" fmla="*/ 1240607 w 7467600"/>
              <a:gd name="connsiteY164" fmla="*/ 4010401 h 6858000"/>
              <a:gd name="connsiteX165" fmla="*/ 1310106 w 7467600"/>
              <a:gd name="connsiteY165" fmla="*/ 3943217 h 6858000"/>
              <a:gd name="connsiteX166" fmla="*/ 1423113 w 7467600"/>
              <a:gd name="connsiteY166" fmla="*/ 3874565 h 6858000"/>
              <a:gd name="connsiteX167" fmla="*/ 1260565 w 7467600"/>
              <a:gd name="connsiteY167" fmla="*/ 4031982 h 6858000"/>
              <a:gd name="connsiteX168" fmla="*/ 901900 w 7467600"/>
              <a:gd name="connsiteY168" fmla="*/ 4421236 h 6858000"/>
              <a:gd name="connsiteX169" fmla="*/ 845044 w 7467600"/>
              <a:gd name="connsiteY169" fmla="*/ 4502436 h 6858000"/>
              <a:gd name="connsiteX170" fmla="*/ 685926 w 7467600"/>
              <a:gd name="connsiteY170" fmla="*/ 4703069 h 6858000"/>
              <a:gd name="connsiteX171" fmla="*/ 684248 w 7467600"/>
              <a:gd name="connsiteY171" fmla="*/ 4706721 h 6858000"/>
              <a:gd name="connsiteX172" fmla="*/ 1423113 w 7467600"/>
              <a:gd name="connsiteY172" fmla="*/ 3874565 h 6858000"/>
              <a:gd name="connsiteX173" fmla="*/ 3316479 w 7467600"/>
              <a:gd name="connsiteY173" fmla="*/ 3872136 h 6858000"/>
              <a:gd name="connsiteX174" fmla="*/ 3546806 w 7467600"/>
              <a:gd name="connsiteY174" fmla="*/ 4356139 h 6858000"/>
              <a:gd name="connsiteX175" fmla="*/ 3364433 w 7467600"/>
              <a:gd name="connsiteY175" fmla="*/ 3953121 h 6858000"/>
              <a:gd name="connsiteX176" fmla="*/ 3316479 w 7467600"/>
              <a:gd name="connsiteY176" fmla="*/ 3872136 h 6858000"/>
              <a:gd name="connsiteX177" fmla="*/ 3291335 w 7467600"/>
              <a:gd name="connsiteY177" fmla="*/ 3767420 h 6858000"/>
              <a:gd name="connsiteX178" fmla="*/ 3390805 w 7467600"/>
              <a:gd name="connsiteY178" fmla="*/ 3937163 h 6858000"/>
              <a:gd name="connsiteX179" fmla="*/ 3579062 w 7467600"/>
              <a:gd name="connsiteY179" fmla="*/ 4359040 h 6858000"/>
              <a:gd name="connsiteX180" fmla="*/ 3467355 w 7467600"/>
              <a:gd name="connsiteY180" fmla="*/ 3988130 h 6858000"/>
              <a:gd name="connsiteX181" fmla="*/ 3310753 w 7467600"/>
              <a:gd name="connsiteY181" fmla="*/ 3787140 h 6858000"/>
              <a:gd name="connsiteX182" fmla="*/ 3291335 w 7467600"/>
              <a:gd name="connsiteY182" fmla="*/ 3767420 h 6858000"/>
              <a:gd name="connsiteX183" fmla="*/ 1635889 w 7467600"/>
              <a:gd name="connsiteY183" fmla="*/ 3709494 h 6858000"/>
              <a:gd name="connsiteX184" fmla="*/ 1634800 w 7467600"/>
              <a:gd name="connsiteY184" fmla="*/ 3731111 h 6858000"/>
              <a:gd name="connsiteX185" fmla="*/ 1635889 w 7467600"/>
              <a:gd name="connsiteY185" fmla="*/ 3709494 h 6858000"/>
              <a:gd name="connsiteX186" fmla="*/ 1510397 w 7467600"/>
              <a:gd name="connsiteY186" fmla="*/ 3684705 h 6858000"/>
              <a:gd name="connsiteX187" fmla="*/ 1146550 w 7467600"/>
              <a:gd name="connsiteY187" fmla="*/ 3802012 h 6858000"/>
              <a:gd name="connsiteX188" fmla="*/ 698834 w 7467600"/>
              <a:gd name="connsiteY188" fmla="*/ 3952272 h 6858000"/>
              <a:gd name="connsiteX189" fmla="*/ 34256 w 7467600"/>
              <a:gd name="connsiteY189" fmla="*/ 4347603 h 6858000"/>
              <a:gd name="connsiteX190" fmla="*/ 527241 w 7467600"/>
              <a:gd name="connsiteY190" fmla="*/ 4065078 h 6858000"/>
              <a:gd name="connsiteX191" fmla="*/ 1510397 w 7467600"/>
              <a:gd name="connsiteY191" fmla="*/ 3684705 h 6858000"/>
              <a:gd name="connsiteX192" fmla="*/ 1313114 w 7467600"/>
              <a:gd name="connsiteY192" fmla="*/ 3655216 h 6858000"/>
              <a:gd name="connsiteX193" fmla="*/ 1109304 w 7467600"/>
              <a:gd name="connsiteY193" fmla="*/ 3669030 h 6858000"/>
              <a:gd name="connsiteX194" fmla="*/ 8129 w 7467600"/>
              <a:gd name="connsiteY194" fmla="*/ 4330519 h 6858000"/>
              <a:gd name="connsiteX195" fmla="*/ 687572 w 7467600"/>
              <a:gd name="connsiteY195" fmla="*/ 3925629 h 6858000"/>
              <a:gd name="connsiteX196" fmla="*/ 1138365 w 7467600"/>
              <a:gd name="connsiteY196" fmla="*/ 3774515 h 6858000"/>
              <a:gd name="connsiteX197" fmla="*/ 1505579 w 7467600"/>
              <a:gd name="connsiteY197" fmla="*/ 3655526 h 6858000"/>
              <a:gd name="connsiteX198" fmla="*/ 1313114 w 7467600"/>
              <a:gd name="connsiteY198" fmla="*/ 3655216 h 6858000"/>
              <a:gd name="connsiteX199" fmla="*/ 3655073 w 7467600"/>
              <a:gd name="connsiteY199" fmla="*/ 3650884 h 6858000"/>
              <a:gd name="connsiteX200" fmla="*/ 3989938 w 7467600"/>
              <a:gd name="connsiteY200" fmla="*/ 3991685 h 6858000"/>
              <a:gd name="connsiteX201" fmla="*/ 4393907 w 7467600"/>
              <a:gd name="connsiteY201" fmla="*/ 4261258 h 6858000"/>
              <a:gd name="connsiteX202" fmla="*/ 4648051 w 7467600"/>
              <a:gd name="connsiteY202" fmla="*/ 4374051 h 6858000"/>
              <a:gd name="connsiteX203" fmla="*/ 4383389 w 7467600"/>
              <a:gd name="connsiteY203" fmla="*/ 4184369 h 6858000"/>
              <a:gd name="connsiteX204" fmla="*/ 4165508 w 7467600"/>
              <a:gd name="connsiteY204" fmla="*/ 4035196 h 6858000"/>
              <a:gd name="connsiteX205" fmla="*/ 4068162 w 7467600"/>
              <a:gd name="connsiteY205" fmla="*/ 3953394 h 6858000"/>
              <a:gd name="connsiteX206" fmla="*/ 3981416 w 7467600"/>
              <a:gd name="connsiteY206" fmla="*/ 3880482 h 6858000"/>
              <a:gd name="connsiteX207" fmla="*/ 3800147 w 7467600"/>
              <a:gd name="connsiteY207" fmla="*/ 3749872 h 6858000"/>
              <a:gd name="connsiteX208" fmla="*/ 3655073 w 7467600"/>
              <a:gd name="connsiteY208" fmla="*/ 3650884 h 6858000"/>
              <a:gd name="connsiteX209" fmla="*/ 3670252 w 7467600"/>
              <a:gd name="connsiteY209" fmla="*/ 3622798 h 6858000"/>
              <a:gd name="connsiteX210" fmla="*/ 3817258 w 7467600"/>
              <a:gd name="connsiteY210" fmla="*/ 3723577 h 6858000"/>
              <a:gd name="connsiteX211" fmla="*/ 4000461 w 7467600"/>
              <a:gd name="connsiteY211" fmla="*/ 3855966 h 6858000"/>
              <a:gd name="connsiteX212" fmla="*/ 4088180 w 7467600"/>
              <a:gd name="connsiteY212" fmla="*/ 3929774 h 6858000"/>
              <a:gd name="connsiteX213" fmla="*/ 4184555 w 7467600"/>
              <a:gd name="connsiteY213" fmla="*/ 4010683 h 6858000"/>
              <a:gd name="connsiteX214" fmla="*/ 4399563 w 7467600"/>
              <a:gd name="connsiteY214" fmla="*/ 4158106 h 6858000"/>
              <a:gd name="connsiteX215" fmla="*/ 4684469 w 7467600"/>
              <a:gd name="connsiteY215" fmla="*/ 4364680 h 6858000"/>
              <a:gd name="connsiteX216" fmla="*/ 4690271 w 7467600"/>
              <a:gd name="connsiteY216" fmla="*/ 4370034 h 6858000"/>
              <a:gd name="connsiteX217" fmla="*/ 4136093 w 7467600"/>
              <a:gd name="connsiteY217" fmla="*/ 3858466 h 6858000"/>
              <a:gd name="connsiteX218" fmla="*/ 3670252 w 7467600"/>
              <a:gd name="connsiteY218" fmla="*/ 3622798 h 6858000"/>
              <a:gd name="connsiteX219" fmla="*/ 4440129 w 7467600"/>
              <a:gd name="connsiteY219" fmla="*/ 3448571 h 6858000"/>
              <a:gd name="connsiteX220" fmla="*/ 4856525 w 7467600"/>
              <a:gd name="connsiteY220" fmla="*/ 3915351 h 6858000"/>
              <a:gd name="connsiteX221" fmla="*/ 5059055 w 7467600"/>
              <a:gd name="connsiteY221" fmla="*/ 4108918 h 6858000"/>
              <a:gd name="connsiteX222" fmla="*/ 5290070 w 7467600"/>
              <a:gd name="connsiteY222" fmla="*/ 4263619 h 6858000"/>
              <a:gd name="connsiteX223" fmla="*/ 4834991 w 7467600"/>
              <a:gd name="connsiteY223" fmla="*/ 3830985 h 6858000"/>
              <a:gd name="connsiteX224" fmla="*/ 4440129 w 7467600"/>
              <a:gd name="connsiteY224" fmla="*/ 3448571 h 6858000"/>
              <a:gd name="connsiteX225" fmla="*/ 4441737 w 7467600"/>
              <a:gd name="connsiteY225" fmla="*/ 3399734 h 6858000"/>
              <a:gd name="connsiteX226" fmla="*/ 4431236 w 7467600"/>
              <a:gd name="connsiteY226" fmla="*/ 3400954 h 6858000"/>
              <a:gd name="connsiteX227" fmla="*/ 4557150 w 7467600"/>
              <a:gd name="connsiteY227" fmla="*/ 3510023 h 6858000"/>
              <a:gd name="connsiteX228" fmla="*/ 4856936 w 7467600"/>
              <a:gd name="connsiteY228" fmla="*/ 3809146 h 6858000"/>
              <a:gd name="connsiteX229" fmla="*/ 5111996 w 7467600"/>
              <a:gd name="connsiteY229" fmla="*/ 4065759 h 6858000"/>
              <a:gd name="connsiteX230" fmla="*/ 5388878 w 7467600"/>
              <a:gd name="connsiteY230" fmla="*/ 4300185 h 6858000"/>
              <a:gd name="connsiteX231" fmla="*/ 5425556 w 7467600"/>
              <a:gd name="connsiteY231" fmla="*/ 4308967 h 6858000"/>
              <a:gd name="connsiteX232" fmla="*/ 4943646 w 7467600"/>
              <a:gd name="connsiteY232" fmla="*/ 3822916 h 6858000"/>
              <a:gd name="connsiteX233" fmla="*/ 4594837 w 7467600"/>
              <a:gd name="connsiteY233" fmla="*/ 3532274 h 6858000"/>
              <a:gd name="connsiteX234" fmla="*/ 4441737 w 7467600"/>
              <a:gd name="connsiteY234" fmla="*/ 3399734 h 6858000"/>
              <a:gd name="connsiteX235" fmla="*/ 5425834 w 7467600"/>
              <a:gd name="connsiteY235" fmla="*/ 3162785 h 6858000"/>
              <a:gd name="connsiteX236" fmla="*/ 5401644 w 7467600"/>
              <a:gd name="connsiteY236" fmla="*/ 3617847 h 6858000"/>
              <a:gd name="connsiteX237" fmla="*/ 5467256 w 7467600"/>
              <a:gd name="connsiteY237" fmla="*/ 4175494 h 6858000"/>
              <a:gd name="connsiteX238" fmla="*/ 5448069 w 7467600"/>
              <a:gd name="connsiteY238" fmla="*/ 3567554 h 6858000"/>
              <a:gd name="connsiteX239" fmla="*/ 5425834 w 7467600"/>
              <a:gd name="connsiteY239" fmla="*/ 3162785 h 6858000"/>
              <a:gd name="connsiteX240" fmla="*/ 1318687 w 7467600"/>
              <a:gd name="connsiteY240" fmla="*/ 3113840 h 6858000"/>
              <a:gd name="connsiteX241" fmla="*/ 1066793 w 7467600"/>
              <a:gd name="connsiteY241" fmla="*/ 3212171 h 6858000"/>
              <a:gd name="connsiteX242" fmla="*/ 993319 w 7467600"/>
              <a:gd name="connsiteY242" fmla="*/ 3247648 h 6858000"/>
              <a:gd name="connsiteX243" fmla="*/ 853081 w 7467600"/>
              <a:gd name="connsiteY243" fmla="*/ 3312410 h 6858000"/>
              <a:gd name="connsiteX244" fmla="*/ 805957 w 7467600"/>
              <a:gd name="connsiteY244" fmla="*/ 3330443 h 6858000"/>
              <a:gd name="connsiteX245" fmla="*/ 1318687 w 7467600"/>
              <a:gd name="connsiteY245" fmla="*/ 3113840 h 6858000"/>
              <a:gd name="connsiteX246" fmla="*/ 5453702 w 7467600"/>
              <a:gd name="connsiteY246" fmla="*/ 3090882 h 6858000"/>
              <a:gd name="connsiteX247" fmla="*/ 5480135 w 7467600"/>
              <a:gd name="connsiteY247" fmla="*/ 3565802 h 6858000"/>
              <a:gd name="connsiteX248" fmla="*/ 5499023 w 7467600"/>
              <a:gd name="connsiteY248" fmla="*/ 4166310 h 6858000"/>
              <a:gd name="connsiteX249" fmla="*/ 5547022 w 7467600"/>
              <a:gd name="connsiteY249" fmla="*/ 3607838 h 6858000"/>
              <a:gd name="connsiteX250" fmla="*/ 5515964 w 7467600"/>
              <a:gd name="connsiteY250" fmla="*/ 3378541 h 6858000"/>
              <a:gd name="connsiteX251" fmla="*/ 5453702 w 7467600"/>
              <a:gd name="connsiteY251" fmla="*/ 3090882 h 6858000"/>
              <a:gd name="connsiteX252" fmla="*/ 1238695 w 7467600"/>
              <a:gd name="connsiteY252" fmla="*/ 3076820 h 6858000"/>
              <a:gd name="connsiteX253" fmla="*/ 716371 w 7467600"/>
              <a:gd name="connsiteY253" fmla="*/ 3293249 h 6858000"/>
              <a:gd name="connsiteX254" fmla="*/ 579522 w 7467600"/>
              <a:gd name="connsiteY254" fmla="*/ 3371759 h 6858000"/>
              <a:gd name="connsiteX255" fmla="*/ 600288 w 7467600"/>
              <a:gd name="connsiteY255" fmla="*/ 3365555 h 6858000"/>
              <a:gd name="connsiteX256" fmla="*/ 840692 w 7467600"/>
              <a:gd name="connsiteY256" fmla="*/ 3284921 h 6858000"/>
              <a:gd name="connsiteX257" fmla="*/ 979248 w 7467600"/>
              <a:gd name="connsiteY257" fmla="*/ 3221003 h 6858000"/>
              <a:gd name="connsiteX258" fmla="*/ 1053282 w 7467600"/>
              <a:gd name="connsiteY258" fmla="*/ 3185247 h 6858000"/>
              <a:gd name="connsiteX259" fmla="*/ 1320603 w 7467600"/>
              <a:gd name="connsiteY259" fmla="*/ 3081281 h 6858000"/>
              <a:gd name="connsiteX260" fmla="*/ 1238695 w 7467600"/>
              <a:gd name="connsiteY260" fmla="*/ 3076820 h 6858000"/>
              <a:gd name="connsiteX261" fmla="*/ 5425627 w 7467600"/>
              <a:gd name="connsiteY261" fmla="*/ 2954192 h 6858000"/>
              <a:gd name="connsiteX262" fmla="*/ 5470770 w 7467600"/>
              <a:gd name="connsiteY262" fmla="*/ 3005435 h 6858000"/>
              <a:gd name="connsiteX263" fmla="*/ 5519779 w 7467600"/>
              <a:gd name="connsiteY263" fmla="*/ 4359223 h 6858000"/>
              <a:gd name="connsiteX264" fmla="*/ 5520293 w 7467600"/>
              <a:gd name="connsiteY264" fmla="*/ 4360602 h 6858000"/>
              <a:gd name="connsiteX265" fmla="*/ 5767221 w 7467600"/>
              <a:gd name="connsiteY265" fmla="*/ 4665564 h 6858000"/>
              <a:gd name="connsiteX266" fmla="*/ 6937169 w 7467600"/>
              <a:gd name="connsiteY266" fmla="*/ 4815941 h 6858000"/>
              <a:gd name="connsiteX267" fmla="*/ 6953922 w 7467600"/>
              <a:gd name="connsiteY267" fmla="*/ 4890068 h 6858000"/>
              <a:gd name="connsiteX268" fmla="*/ 6071359 w 7467600"/>
              <a:gd name="connsiteY268" fmla="*/ 4770770 h 6858000"/>
              <a:gd name="connsiteX269" fmla="*/ 6038839 w 7467600"/>
              <a:gd name="connsiteY269" fmla="*/ 4764474 h 6858000"/>
              <a:gd name="connsiteX270" fmla="*/ 6038706 w 7467600"/>
              <a:gd name="connsiteY270" fmla="*/ 4763847 h 6858000"/>
              <a:gd name="connsiteX271" fmla="*/ 6037784 w 7467600"/>
              <a:gd name="connsiteY271" fmla="*/ 4764270 h 6858000"/>
              <a:gd name="connsiteX272" fmla="*/ 6038839 w 7467600"/>
              <a:gd name="connsiteY272" fmla="*/ 4764474 h 6858000"/>
              <a:gd name="connsiteX273" fmla="*/ 6040338 w 7467600"/>
              <a:gd name="connsiteY273" fmla="*/ 4771418 h 6858000"/>
              <a:gd name="connsiteX274" fmla="*/ 6024488 w 7467600"/>
              <a:gd name="connsiteY274" fmla="*/ 4809903 h 6858000"/>
              <a:gd name="connsiteX275" fmla="*/ 5599771 w 7467600"/>
              <a:gd name="connsiteY275" fmla="*/ 5509652 h 6858000"/>
              <a:gd name="connsiteX276" fmla="*/ 5548843 w 7467600"/>
              <a:gd name="connsiteY276" fmla="*/ 5563845 h 6858000"/>
              <a:gd name="connsiteX277" fmla="*/ 5940952 w 7467600"/>
              <a:gd name="connsiteY277" fmla="*/ 6250028 h 6858000"/>
              <a:gd name="connsiteX278" fmla="*/ 6043441 w 7467600"/>
              <a:gd name="connsiteY278" fmla="*/ 6665847 h 6858000"/>
              <a:gd name="connsiteX279" fmla="*/ 6093432 w 7467600"/>
              <a:gd name="connsiteY279" fmla="*/ 6858000 h 6858000"/>
              <a:gd name="connsiteX280" fmla="*/ 6034344 w 7467600"/>
              <a:gd name="connsiteY280" fmla="*/ 6858000 h 6858000"/>
              <a:gd name="connsiteX281" fmla="*/ 6026679 w 7467600"/>
              <a:gd name="connsiteY281" fmla="*/ 6836959 h 6858000"/>
              <a:gd name="connsiteX282" fmla="*/ 5800441 w 7467600"/>
              <a:gd name="connsiteY282" fmla="*/ 6335286 h 6858000"/>
              <a:gd name="connsiteX283" fmla="*/ 5526562 w 7467600"/>
              <a:gd name="connsiteY283" fmla="*/ 5705388 h 6858000"/>
              <a:gd name="connsiteX284" fmla="*/ 5519640 w 7467600"/>
              <a:gd name="connsiteY284" fmla="*/ 5683774 h 6858000"/>
              <a:gd name="connsiteX285" fmla="*/ 5844559 w 7467600"/>
              <a:gd name="connsiteY285" fmla="*/ 6553349 h 6858000"/>
              <a:gd name="connsiteX286" fmla="*/ 5975994 w 7467600"/>
              <a:gd name="connsiteY286" fmla="*/ 6858000 h 6858000"/>
              <a:gd name="connsiteX287" fmla="*/ 5898547 w 7467600"/>
              <a:gd name="connsiteY287" fmla="*/ 6858000 h 6858000"/>
              <a:gd name="connsiteX288" fmla="*/ 5682041 w 7467600"/>
              <a:gd name="connsiteY288" fmla="*/ 6355860 h 6858000"/>
              <a:gd name="connsiteX289" fmla="*/ 5461758 w 7467600"/>
              <a:gd name="connsiteY289" fmla="*/ 5820220 h 6858000"/>
              <a:gd name="connsiteX290" fmla="*/ 5237282 w 7467600"/>
              <a:gd name="connsiteY290" fmla="*/ 6579086 h 6858000"/>
              <a:gd name="connsiteX291" fmla="*/ 5115009 w 7467600"/>
              <a:gd name="connsiteY291" fmla="*/ 6858000 h 6858000"/>
              <a:gd name="connsiteX292" fmla="*/ 5028074 w 7467600"/>
              <a:gd name="connsiteY292" fmla="*/ 6858000 h 6858000"/>
              <a:gd name="connsiteX293" fmla="*/ 5079508 w 7467600"/>
              <a:gd name="connsiteY293" fmla="*/ 6749074 h 6858000"/>
              <a:gd name="connsiteX294" fmla="*/ 5371846 w 7467600"/>
              <a:gd name="connsiteY294" fmla="*/ 5924413 h 6858000"/>
              <a:gd name="connsiteX295" fmla="*/ 5270512 w 7467600"/>
              <a:gd name="connsiteY295" fmla="*/ 6138975 h 6858000"/>
              <a:gd name="connsiteX296" fmla="*/ 5062409 w 7467600"/>
              <a:gd name="connsiteY296" fmla="*/ 6653544 h 6858000"/>
              <a:gd name="connsiteX297" fmla="*/ 5036628 w 7467600"/>
              <a:gd name="connsiteY297" fmla="*/ 6754247 h 6858000"/>
              <a:gd name="connsiteX298" fmla="*/ 5009112 w 7467600"/>
              <a:gd name="connsiteY298" fmla="*/ 6858000 h 6858000"/>
              <a:gd name="connsiteX299" fmla="*/ 4976679 w 7467600"/>
              <a:gd name="connsiteY299" fmla="*/ 6858000 h 6858000"/>
              <a:gd name="connsiteX300" fmla="*/ 5006537 w 7467600"/>
              <a:gd name="connsiteY300" fmla="*/ 6747068 h 6858000"/>
              <a:gd name="connsiteX301" fmla="*/ 5032723 w 7467600"/>
              <a:gd name="connsiteY301" fmla="*/ 6644957 h 6858000"/>
              <a:gd name="connsiteX302" fmla="*/ 5242949 w 7467600"/>
              <a:gd name="connsiteY302" fmla="*/ 6125175 h 6858000"/>
              <a:gd name="connsiteX303" fmla="*/ 5286321 w 7467600"/>
              <a:gd name="connsiteY303" fmla="*/ 6033555 h 6858000"/>
              <a:gd name="connsiteX304" fmla="*/ 5008210 w 7467600"/>
              <a:gd name="connsiteY304" fmla="*/ 6649194 h 6858000"/>
              <a:gd name="connsiteX305" fmla="*/ 4986321 w 7467600"/>
              <a:gd name="connsiteY305" fmla="*/ 6765687 h 6858000"/>
              <a:gd name="connsiteX306" fmla="*/ 4973474 w 7467600"/>
              <a:gd name="connsiteY306" fmla="*/ 6858000 h 6858000"/>
              <a:gd name="connsiteX307" fmla="*/ 4907178 w 7467600"/>
              <a:gd name="connsiteY307" fmla="*/ 6858000 h 6858000"/>
              <a:gd name="connsiteX308" fmla="*/ 4910810 w 7467600"/>
              <a:gd name="connsiteY308" fmla="*/ 6829660 h 6858000"/>
              <a:gd name="connsiteX309" fmla="*/ 4987461 w 7467600"/>
              <a:gd name="connsiteY309" fmla="*/ 6432994 h 6858000"/>
              <a:gd name="connsiteX310" fmla="*/ 5179262 w 7467600"/>
              <a:gd name="connsiteY310" fmla="*/ 6035044 h 6858000"/>
              <a:gd name="connsiteX311" fmla="*/ 4689678 w 7467600"/>
              <a:gd name="connsiteY311" fmla="*/ 6440241 h 6858000"/>
              <a:gd name="connsiteX312" fmla="*/ 4477543 w 7467600"/>
              <a:gd name="connsiteY312" fmla="*/ 6674836 h 6858000"/>
              <a:gd name="connsiteX313" fmla="*/ 4329957 w 7467600"/>
              <a:gd name="connsiteY313" fmla="*/ 6858000 h 6858000"/>
              <a:gd name="connsiteX314" fmla="*/ 4218595 w 7467600"/>
              <a:gd name="connsiteY314" fmla="*/ 6858000 h 6858000"/>
              <a:gd name="connsiteX315" fmla="*/ 4368888 w 7467600"/>
              <a:gd name="connsiteY315" fmla="*/ 6668412 h 6858000"/>
              <a:gd name="connsiteX316" fmla="*/ 4563091 w 7467600"/>
              <a:gd name="connsiteY316" fmla="*/ 6442508 h 6858000"/>
              <a:gd name="connsiteX317" fmla="*/ 5387324 w 7467600"/>
              <a:gd name="connsiteY317" fmla="*/ 5705830 h 6858000"/>
              <a:gd name="connsiteX318" fmla="*/ 5073620 w 7467600"/>
              <a:gd name="connsiteY318" fmla="*/ 5955437 h 6858000"/>
              <a:gd name="connsiteX319" fmla="*/ 4689789 w 7467600"/>
              <a:gd name="connsiteY319" fmla="*/ 6268382 h 6858000"/>
              <a:gd name="connsiteX320" fmla="*/ 4418722 w 7467600"/>
              <a:gd name="connsiteY320" fmla="*/ 6570886 h 6858000"/>
              <a:gd name="connsiteX321" fmla="*/ 4214944 w 7467600"/>
              <a:gd name="connsiteY321" fmla="*/ 6858000 h 6858000"/>
              <a:gd name="connsiteX322" fmla="*/ 4177898 w 7467600"/>
              <a:gd name="connsiteY322" fmla="*/ 6858000 h 6858000"/>
              <a:gd name="connsiteX323" fmla="*/ 4391597 w 7467600"/>
              <a:gd name="connsiteY323" fmla="*/ 6556370 h 6858000"/>
              <a:gd name="connsiteX324" fmla="*/ 4668889 w 7467600"/>
              <a:gd name="connsiteY324" fmla="*/ 6246399 h 6858000"/>
              <a:gd name="connsiteX325" fmla="*/ 5055427 w 7467600"/>
              <a:gd name="connsiteY325" fmla="*/ 5931476 h 6858000"/>
              <a:gd name="connsiteX326" fmla="*/ 5371814 w 7467600"/>
              <a:gd name="connsiteY326" fmla="*/ 5678975 h 6858000"/>
              <a:gd name="connsiteX327" fmla="*/ 4987918 w 7467600"/>
              <a:gd name="connsiteY327" fmla="*/ 5838701 h 6858000"/>
              <a:gd name="connsiteX328" fmla="*/ 4317146 w 7467600"/>
              <a:gd name="connsiteY328" fmla="*/ 6587716 h 6858000"/>
              <a:gd name="connsiteX329" fmla="*/ 4171627 w 7467600"/>
              <a:gd name="connsiteY329" fmla="*/ 6858000 h 6858000"/>
              <a:gd name="connsiteX330" fmla="*/ 4081585 w 7467600"/>
              <a:gd name="connsiteY330" fmla="*/ 6858000 h 6858000"/>
              <a:gd name="connsiteX331" fmla="*/ 4238603 w 7467600"/>
              <a:gd name="connsiteY331" fmla="*/ 6559341 h 6858000"/>
              <a:gd name="connsiteX332" fmla="*/ 4778333 w 7467600"/>
              <a:gd name="connsiteY332" fmla="*/ 5873626 h 6858000"/>
              <a:gd name="connsiteX333" fmla="*/ 5414185 w 7467600"/>
              <a:gd name="connsiteY333" fmla="*/ 5573882 h 6858000"/>
              <a:gd name="connsiteX334" fmla="*/ 5959648 w 7467600"/>
              <a:gd name="connsiteY334" fmla="*/ 4760797 h 6858000"/>
              <a:gd name="connsiteX335" fmla="*/ 5355019 w 7467600"/>
              <a:gd name="connsiteY335" fmla="*/ 4734672 h 6858000"/>
              <a:gd name="connsiteX336" fmla="*/ 5083565 w 7467600"/>
              <a:gd name="connsiteY336" fmla="*/ 5179121 h 6858000"/>
              <a:gd name="connsiteX337" fmla="*/ 4713577 w 7467600"/>
              <a:gd name="connsiteY337" fmla="*/ 5616803 h 6858000"/>
              <a:gd name="connsiteX338" fmla="*/ 3989559 w 7467600"/>
              <a:gd name="connsiteY338" fmla="*/ 6145945 h 6858000"/>
              <a:gd name="connsiteX339" fmla="*/ 3939824 w 7467600"/>
              <a:gd name="connsiteY339" fmla="*/ 6066900 h 6858000"/>
              <a:gd name="connsiteX340" fmla="*/ 4584537 w 7467600"/>
              <a:gd name="connsiteY340" fmla="*/ 5324826 h 6858000"/>
              <a:gd name="connsiteX341" fmla="*/ 5037105 w 7467600"/>
              <a:gd name="connsiteY341" fmla="*/ 5088765 h 6858000"/>
              <a:gd name="connsiteX342" fmla="*/ 5039930 w 7467600"/>
              <a:gd name="connsiteY342" fmla="*/ 5089585 h 6858000"/>
              <a:gd name="connsiteX343" fmla="*/ 5263764 w 7467600"/>
              <a:gd name="connsiteY343" fmla="*/ 4735525 h 6858000"/>
              <a:gd name="connsiteX344" fmla="*/ 4086300 w 7467600"/>
              <a:gd name="connsiteY344" fmla="*/ 4884599 h 6858000"/>
              <a:gd name="connsiteX345" fmla="*/ 4085485 w 7467600"/>
              <a:gd name="connsiteY345" fmla="*/ 4899070 h 6858000"/>
              <a:gd name="connsiteX346" fmla="*/ 3871915 w 7467600"/>
              <a:gd name="connsiteY346" fmla="*/ 5253645 h 6858000"/>
              <a:gd name="connsiteX347" fmla="*/ 3799374 w 7467600"/>
              <a:gd name="connsiteY347" fmla="*/ 5466127 h 6858000"/>
              <a:gd name="connsiteX348" fmla="*/ 3498850 w 7467600"/>
              <a:gd name="connsiteY348" fmla="*/ 6661888 h 6858000"/>
              <a:gd name="connsiteX349" fmla="*/ 3399216 w 7467600"/>
              <a:gd name="connsiteY349" fmla="*/ 6858000 h 6858000"/>
              <a:gd name="connsiteX350" fmla="*/ 3303688 w 7467600"/>
              <a:gd name="connsiteY350" fmla="*/ 6858000 h 6858000"/>
              <a:gd name="connsiteX351" fmla="*/ 3391774 w 7467600"/>
              <a:gd name="connsiteY351" fmla="*/ 6697181 h 6858000"/>
              <a:gd name="connsiteX352" fmla="*/ 3735540 w 7467600"/>
              <a:gd name="connsiteY352" fmla="*/ 5546923 h 6858000"/>
              <a:gd name="connsiteX353" fmla="*/ 3729438 w 7467600"/>
              <a:gd name="connsiteY353" fmla="*/ 5569058 h 6858000"/>
              <a:gd name="connsiteX354" fmla="*/ 3707782 w 7467600"/>
              <a:gd name="connsiteY354" fmla="*/ 5644908 h 6858000"/>
              <a:gd name="connsiteX355" fmla="*/ 3583827 w 7467600"/>
              <a:gd name="connsiteY355" fmla="*/ 6039215 h 6858000"/>
              <a:gd name="connsiteX356" fmla="*/ 3547861 w 7467600"/>
              <a:gd name="connsiteY356" fmla="*/ 6129609 h 6858000"/>
              <a:gd name="connsiteX357" fmla="*/ 3490905 w 7467600"/>
              <a:gd name="connsiteY357" fmla="*/ 6277660 h 6858000"/>
              <a:gd name="connsiteX358" fmla="*/ 3455859 w 7467600"/>
              <a:gd name="connsiteY358" fmla="*/ 6391301 h 6858000"/>
              <a:gd name="connsiteX359" fmla="*/ 3429112 w 7467600"/>
              <a:gd name="connsiteY359" fmla="*/ 6479469 h 6858000"/>
              <a:gd name="connsiteX360" fmla="*/ 3304862 w 7467600"/>
              <a:gd name="connsiteY360" fmla="*/ 6796476 h 6858000"/>
              <a:gd name="connsiteX361" fmla="*/ 3276071 w 7467600"/>
              <a:gd name="connsiteY361" fmla="*/ 6858000 h 6858000"/>
              <a:gd name="connsiteX362" fmla="*/ 3240805 w 7467600"/>
              <a:gd name="connsiteY362" fmla="*/ 6858000 h 6858000"/>
              <a:gd name="connsiteX363" fmla="*/ 3275917 w 7467600"/>
              <a:gd name="connsiteY363" fmla="*/ 6783192 h 6858000"/>
              <a:gd name="connsiteX364" fmla="*/ 3399358 w 7467600"/>
              <a:gd name="connsiteY364" fmla="*/ 6469011 h 6858000"/>
              <a:gd name="connsiteX365" fmla="*/ 3425650 w 7467600"/>
              <a:gd name="connsiteY365" fmla="*/ 6381333 h 6858000"/>
              <a:gd name="connsiteX366" fmla="*/ 3460661 w 7467600"/>
              <a:gd name="connsiteY366" fmla="*/ 6266763 h 6858000"/>
              <a:gd name="connsiteX367" fmla="*/ 3518021 w 7467600"/>
              <a:gd name="connsiteY367" fmla="*/ 6117298 h 6858000"/>
              <a:gd name="connsiteX368" fmla="*/ 3554035 w 7467600"/>
              <a:gd name="connsiteY368" fmla="*/ 6027832 h 6858000"/>
              <a:gd name="connsiteX369" fmla="*/ 3677174 w 7467600"/>
              <a:gd name="connsiteY369" fmla="*/ 5636351 h 6858000"/>
              <a:gd name="connsiteX370" fmla="*/ 3698819 w 7467600"/>
              <a:gd name="connsiteY370" fmla="*/ 5560503 h 6858000"/>
              <a:gd name="connsiteX371" fmla="*/ 3702094 w 7467600"/>
              <a:gd name="connsiteY371" fmla="*/ 5549194 h 6858000"/>
              <a:gd name="connsiteX372" fmla="*/ 3398355 w 7467600"/>
              <a:gd name="connsiteY372" fmla="*/ 6094603 h 6858000"/>
              <a:gd name="connsiteX373" fmla="*/ 3193941 w 7467600"/>
              <a:gd name="connsiteY373" fmla="*/ 6798775 h 6858000"/>
              <a:gd name="connsiteX374" fmla="*/ 3184140 w 7467600"/>
              <a:gd name="connsiteY374" fmla="*/ 6858000 h 6858000"/>
              <a:gd name="connsiteX375" fmla="*/ 3099978 w 7467600"/>
              <a:gd name="connsiteY375" fmla="*/ 6858000 h 6858000"/>
              <a:gd name="connsiteX376" fmla="*/ 3101556 w 7467600"/>
              <a:gd name="connsiteY376" fmla="*/ 6843337 h 6858000"/>
              <a:gd name="connsiteX377" fmla="*/ 3370162 w 7467600"/>
              <a:gd name="connsiteY377" fmla="*/ 5785550 h 6858000"/>
              <a:gd name="connsiteX378" fmla="*/ 3746477 w 7467600"/>
              <a:gd name="connsiteY378" fmla="*/ 5377889 h 6858000"/>
              <a:gd name="connsiteX379" fmla="*/ 3863399 w 7467600"/>
              <a:gd name="connsiteY379" fmla="*/ 5087257 h 6858000"/>
              <a:gd name="connsiteX380" fmla="*/ 3968712 w 7467600"/>
              <a:gd name="connsiteY380" fmla="*/ 4913989 h 6858000"/>
              <a:gd name="connsiteX381" fmla="*/ 2792390 w 7467600"/>
              <a:gd name="connsiteY381" fmla="*/ 5382974 h 6858000"/>
              <a:gd name="connsiteX382" fmla="*/ 2714982 w 7467600"/>
              <a:gd name="connsiteY382" fmla="*/ 5427051 h 6858000"/>
              <a:gd name="connsiteX383" fmla="*/ 2813361 w 7467600"/>
              <a:gd name="connsiteY383" fmla="*/ 6023912 h 6858000"/>
              <a:gd name="connsiteX384" fmla="*/ 2688430 w 7467600"/>
              <a:gd name="connsiteY384" fmla="*/ 6801564 h 6858000"/>
              <a:gd name="connsiteX385" fmla="*/ 2629626 w 7467600"/>
              <a:gd name="connsiteY385" fmla="*/ 6763394 h 6858000"/>
              <a:gd name="connsiteX386" fmla="*/ 2565328 w 7467600"/>
              <a:gd name="connsiteY386" fmla="*/ 5516399 h 6858000"/>
              <a:gd name="connsiteX387" fmla="*/ 1922999 w 7467600"/>
              <a:gd name="connsiteY387" fmla="*/ 5980343 h 6858000"/>
              <a:gd name="connsiteX388" fmla="*/ 1950261 w 7467600"/>
              <a:gd name="connsiteY388" fmla="*/ 6405858 h 6858000"/>
              <a:gd name="connsiteX389" fmla="*/ 2365554 w 7467600"/>
              <a:gd name="connsiteY389" fmla="*/ 6759107 h 6858000"/>
              <a:gd name="connsiteX390" fmla="*/ 2424142 w 7467600"/>
              <a:gd name="connsiteY390" fmla="*/ 6858000 h 6858000"/>
              <a:gd name="connsiteX391" fmla="*/ 2395994 w 7467600"/>
              <a:gd name="connsiteY391" fmla="*/ 6858000 h 6858000"/>
              <a:gd name="connsiteX392" fmla="*/ 2392863 w 7467600"/>
              <a:gd name="connsiteY392" fmla="*/ 6852964 h 6858000"/>
              <a:gd name="connsiteX393" fmla="*/ 2017589 w 7467600"/>
              <a:gd name="connsiteY393" fmla="*/ 6493982 h 6858000"/>
              <a:gd name="connsiteX394" fmla="*/ 2147336 w 7467600"/>
              <a:gd name="connsiteY394" fmla="*/ 6594052 h 6858000"/>
              <a:gd name="connsiteX395" fmla="*/ 2207047 w 7467600"/>
              <a:gd name="connsiteY395" fmla="*/ 6654540 h 6858000"/>
              <a:gd name="connsiteX396" fmla="*/ 2299106 w 7467600"/>
              <a:gd name="connsiteY396" fmla="*/ 6778931 h 6858000"/>
              <a:gd name="connsiteX397" fmla="*/ 2314430 w 7467600"/>
              <a:gd name="connsiteY397" fmla="*/ 6801144 h 6858000"/>
              <a:gd name="connsiteX398" fmla="*/ 2352406 w 7467600"/>
              <a:gd name="connsiteY398" fmla="*/ 6858000 h 6858000"/>
              <a:gd name="connsiteX399" fmla="*/ 2314492 w 7467600"/>
              <a:gd name="connsiteY399" fmla="*/ 6858000 h 6858000"/>
              <a:gd name="connsiteX400" fmla="*/ 2288095 w 7467600"/>
              <a:gd name="connsiteY400" fmla="*/ 6818030 h 6858000"/>
              <a:gd name="connsiteX401" fmla="*/ 2272768 w 7467600"/>
              <a:gd name="connsiteY401" fmla="*/ 6795822 h 6858000"/>
              <a:gd name="connsiteX402" fmla="*/ 2182715 w 7467600"/>
              <a:gd name="connsiteY402" fmla="*/ 6675071 h 6858000"/>
              <a:gd name="connsiteX403" fmla="*/ 2032061 w 7467600"/>
              <a:gd name="connsiteY403" fmla="*/ 6541380 h 6858000"/>
              <a:gd name="connsiteX404" fmla="*/ 2257220 w 7467600"/>
              <a:gd name="connsiteY404" fmla="*/ 6826257 h 6858000"/>
              <a:gd name="connsiteX405" fmla="*/ 2281324 w 7467600"/>
              <a:gd name="connsiteY405" fmla="*/ 6858000 h 6858000"/>
              <a:gd name="connsiteX406" fmla="*/ 2242860 w 7467600"/>
              <a:gd name="connsiteY406" fmla="*/ 6858000 h 6858000"/>
              <a:gd name="connsiteX407" fmla="*/ 2232818 w 7467600"/>
              <a:gd name="connsiteY407" fmla="*/ 6844926 h 6858000"/>
              <a:gd name="connsiteX408" fmla="*/ 1990172 w 7467600"/>
              <a:gd name="connsiteY408" fmla="*/ 6542121 h 6858000"/>
              <a:gd name="connsiteX409" fmla="*/ 2124090 w 7467600"/>
              <a:gd name="connsiteY409" fmla="*/ 6761017 h 6858000"/>
              <a:gd name="connsiteX410" fmla="*/ 2200380 w 7467600"/>
              <a:gd name="connsiteY410" fmla="*/ 6858000 h 6858000"/>
              <a:gd name="connsiteX411" fmla="*/ 2147507 w 7467600"/>
              <a:gd name="connsiteY411" fmla="*/ 6858000 h 6858000"/>
              <a:gd name="connsiteX412" fmla="*/ 2070668 w 7467600"/>
              <a:gd name="connsiteY412" fmla="*/ 6761520 h 6858000"/>
              <a:gd name="connsiteX413" fmla="*/ 1975142 w 7467600"/>
              <a:gd name="connsiteY413" fmla="*/ 6585570 h 6858000"/>
              <a:gd name="connsiteX414" fmla="*/ 2050035 w 7467600"/>
              <a:gd name="connsiteY414" fmla="*/ 6813345 h 6858000"/>
              <a:gd name="connsiteX415" fmla="*/ 2063025 w 7467600"/>
              <a:gd name="connsiteY415" fmla="*/ 6858000 h 6858000"/>
              <a:gd name="connsiteX416" fmla="*/ 2021675 w 7467600"/>
              <a:gd name="connsiteY416" fmla="*/ 6858000 h 6858000"/>
              <a:gd name="connsiteX417" fmla="*/ 2019308 w 7467600"/>
              <a:gd name="connsiteY417" fmla="*/ 6847118 h 6858000"/>
              <a:gd name="connsiteX418" fmla="*/ 1938835 w 7467600"/>
              <a:gd name="connsiteY418" fmla="*/ 6551160 h 6858000"/>
              <a:gd name="connsiteX419" fmla="*/ 1953230 w 7467600"/>
              <a:gd name="connsiteY419" fmla="*/ 6759699 h 6858000"/>
              <a:gd name="connsiteX420" fmla="*/ 1956763 w 7467600"/>
              <a:gd name="connsiteY420" fmla="*/ 6778191 h 6858000"/>
              <a:gd name="connsiteX421" fmla="*/ 1967925 w 7467600"/>
              <a:gd name="connsiteY421" fmla="*/ 6858000 h 6858000"/>
              <a:gd name="connsiteX422" fmla="*/ 1936622 w 7467600"/>
              <a:gd name="connsiteY422" fmla="*/ 6858000 h 6858000"/>
              <a:gd name="connsiteX423" fmla="*/ 1926261 w 7467600"/>
              <a:gd name="connsiteY423" fmla="*/ 6784064 h 6858000"/>
              <a:gd name="connsiteX424" fmla="*/ 1922724 w 7467600"/>
              <a:gd name="connsiteY424" fmla="*/ 6765577 h 6858000"/>
              <a:gd name="connsiteX425" fmla="*/ 1904650 w 7467600"/>
              <a:gd name="connsiteY425" fmla="*/ 6639616 h 6858000"/>
              <a:gd name="connsiteX426" fmla="*/ 1885273 w 7467600"/>
              <a:gd name="connsiteY426" fmla="*/ 6858000 h 6858000"/>
              <a:gd name="connsiteX427" fmla="*/ 1854363 w 7467600"/>
              <a:gd name="connsiteY427" fmla="*/ 6858000 h 6858000"/>
              <a:gd name="connsiteX428" fmla="*/ 1880391 w 7467600"/>
              <a:gd name="connsiteY428" fmla="*/ 6603796 h 6858000"/>
              <a:gd name="connsiteX429" fmla="*/ 1818273 w 7467600"/>
              <a:gd name="connsiteY429" fmla="*/ 6715729 h 6858000"/>
              <a:gd name="connsiteX430" fmla="*/ 1794691 w 7467600"/>
              <a:gd name="connsiteY430" fmla="*/ 6843239 h 6858000"/>
              <a:gd name="connsiteX431" fmla="*/ 1794914 w 7467600"/>
              <a:gd name="connsiteY431" fmla="*/ 6858000 h 6858000"/>
              <a:gd name="connsiteX432" fmla="*/ 1746128 w 7467600"/>
              <a:gd name="connsiteY432" fmla="*/ 6858000 h 6858000"/>
              <a:gd name="connsiteX433" fmla="*/ 1753934 w 7467600"/>
              <a:gd name="connsiteY433" fmla="*/ 6724796 h 6858000"/>
              <a:gd name="connsiteX434" fmla="*/ 1792053 w 7467600"/>
              <a:gd name="connsiteY434" fmla="*/ 6572396 h 6858000"/>
              <a:gd name="connsiteX435" fmla="*/ 1862248 w 7467600"/>
              <a:gd name="connsiteY435" fmla="*/ 6266397 h 6858000"/>
              <a:gd name="connsiteX436" fmla="*/ 1862250 w 7467600"/>
              <a:gd name="connsiteY436" fmla="*/ 6033531 h 6858000"/>
              <a:gd name="connsiteX437" fmla="*/ 1211999 w 7467600"/>
              <a:gd name="connsiteY437" fmla="*/ 6683610 h 6858000"/>
              <a:gd name="connsiteX438" fmla="*/ 1213266 w 7467600"/>
              <a:gd name="connsiteY438" fmla="*/ 6691947 h 6858000"/>
              <a:gd name="connsiteX439" fmla="*/ 1203370 w 7467600"/>
              <a:gd name="connsiteY439" fmla="*/ 6850676 h 6858000"/>
              <a:gd name="connsiteX440" fmla="*/ 1203671 w 7467600"/>
              <a:gd name="connsiteY440" fmla="*/ 6858000 h 6858000"/>
              <a:gd name="connsiteX441" fmla="*/ 1143180 w 7467600"/>
              <a:gd name="connsiteY441" fmla="*/ 6858000 h 6858000"/>
              <a:gd name="connsiteX442" fmla="*/ 1142176 w 7467600"/>
              <a:gd name="connsiteY442" fmla="*/ 6766045 h 6858000"/>
              <a:gd name="connsiteX443" fmla="*/ 1067484 w 7467600"/>
              <a:gd name="connsiteY443" fmla="*/ 6858000 h 6858000"/>
              <a:gd name="connsiteX444" fmla="*/ 953928 w 7467600"/>
              <a:gd name="connsiteY444" fmla="*/ 6858000 h 6858000"/>
              <a:gd name="connsiteX445" fmla="*/ 959715 w 7467600"/>
              <a:gd name="connsiteY445" fmla="*/ 6850185 h 6858000"/>
              <a:gd name="connsiteX446" fmla="*/ 1483788 w 7467600"/>
              <a:gd name="connsiteY446" fmla="*/ 6259174 h 6858000"/>
              <a:gd name="connsiteX447" fmla="*/ 1100671 w 7467600"/>
              <a:gd name="connsiteY447" fmla="*/ 6252137 h 6858000"/>
              <a:gd name="connsiteX448" fmla="*/ 1090144 w 7467600"/>
              <a:gd name="connsiteY448" fmla="*/ 6256748 h 6858000"/>
              <a:gd name="connsiteX449" fmla="*/ 1095872 w 7467600"/>
              <a:gd name="connsiteY449" fmla="*/ 6271892 h 6858000"/>
              <a:gd name="connsiteX450" fmla="*/ 262785 w 7467600"/>
              <a:gd name="connsiteY450" fmla="*/ 6845450 h 6858000"/>
              <a:gd name="connsiteX451" fmla="*/ 209968 w 7467600"/>
              <a:gd name="connsiteY451" fmla="*/ 6770713 h 6858000"/>
              <a:gd name="connsiteX452" fmla="*/ 873460 w 7467600"/>
              <a:gd name="connsiteY452" fmla="*/ 6253768 h 6858000"/>
              <a:gd name="connsiteX453" fmla="*/ 192686 w 7467600"/>
              <a:gd name="connsiteY453" fmla="*/ 5849257 h 6858000"/>
              <a:gd name="connsiteX454" fmla="*/ 4696 w 7467600"/>
              <a:gd name="connsiteY454" fmla="*/ 5697668 h 6858000"/>
              <a:gd name="connsiteX455" fmla="*/ 0 w 7467600"/>
              <a:gd name="connsiteY455" fmla="*/ 5689984 h 6858000"/>
              <a:gd name="connsiteX456" fmla="*/ 0 w 7467600"/>
              <a:gd name="connsiteY456" fmla="*/ 5513472 h 6858000"/>
              <a:gd name="connsiteX457" fmla="*/ 174101 w 7467600"/>
              <a:gd name="connsiteY457" fmla="*/ 5620277 h 6858000"/>
              <a:gd name="connsiteX458" fmla="*/ 891800 w 7467600"/>
              <a:gd name="connsiteY458" fmla="*/ 6036935 h 6858000"/>
              <a:gd name="connsiteX459" fmla="*/ 1072219 w 7467600"/>
              <a:gd name="connsiteY459" fmla="*/ 6169443 h 6858000"/>
              <a:gd name="connsiteX460" fmla="*/ 1074117 w 7467600"/>
              <a:gd name="connsiteY460" fmla="*/ 6170301 h 6858000"/>
              <a:gd name="connsiteX461" fmla="*/ 1083114 w 7467600"/>
              <a:gd name="connsiteY461" fmla="*/ 6174131 h 6858000"/>
              <a:gd name="connsiteX462" fmla="*/ 1543010 w 7467600"/>
              <a:gd name="connsiteY462" fmla="*/ 6191140 h 6858000"/>
              <a:gd name="connsiteX463" fmla="*/ 1551080 w 7467600"/>
              <a:gd name="connsiteY463" fmla="*/ 6195006 h 6858000"/>
              <a:gd name="connsiteX464" fmla="*/ 2345443 w 7467600"/>
              <a:gd name="connsiteY464" fmla="*/ 5549882 h 6858000"/>
              <a:gd name="connsiteX465" fmla="*/ 1721499 w 7467600"/>
              <a:gd name="connsiteY465" fmla="*/ 5599969 h 6858000"/>
              <a:gd name="connsiteX466" fmla="*/ 767716 w 7467600"/>
              <a:gd name="connsiteY466" fmla="*/ 5472768 h 6858000"/>
              <a:gd name="connsiteX467" fmla="*/ 722147 w 7467600"/>
              <a:gd name="connsiteY467" fmla="*/ 5393091 h 6858000"/>
              <a:gd name="connsiteX468" fmla="*/ 1485552 w 7467600"/>
              <a:gd name="connsiteY468" fmla="*/ 5313202 h 6858000"/>
              <a:gd name="connsiteX469" fmla="*/ 2143004 w 7467600"/>
              <a:gd name="connsiteY469" fmla="*/ 5402420 h 6858000"/>
              <a:gd name="connsiteX470" fmla="*/ 1933391 w 7467600"/>
              <a:gd name="connsiteY470" fmla="*/ 5156971 h 6858000"/>
              <a:gd name="connsiteX471" fmla="*/ 1827118 w 7467600"/>
              <a:gd name="connsiteY471" fmla="*/ 4968410 h 6858000"/>
              <a:gd name="connsiteX472" fmla="*/ 1837349 w 7467600"/>
              <a:gd name="connsiteY472" fmla="*/ 4956357 h 6858000"/>
              <a:gd name="connsiteX473" fmla="*/ 2162835 w 7467600"/>
              <a:gd name="connsiteY473" fmla="*/ 5187853 h 6858000"/>
              <a:gd name="connsiteX474" fmla="*/ 2257167 w 7467600"/>
              <a:gd name="connsiteY474" fmla="*/ 5462123 h 6858000"/>
              <a:gd name="connsiteX475" fmla="*/ 2261598 w 7467600"/>
              <a:gd name="connsiteY475" fmla="*/ 5467998 h 6858000"/>
              <a:gd name="connsiteX476" fmla="*/ 2437177 w 7467600"/>
              <a:gd name="connsiteY476" fmla="*/ 5479608 h 6858000"/>
              <a:gd name="connsiteX477" fmla="*/ 2445247 w 7467600"/>
              <a:gd name="connsiteY477" fmla="*/ 5483476 h 6858000"/>
              <a:gd name="connsiteX478" fmla="*/ 2743626 w 7467600"/>
              <a:gd name="connsiteY478" fmla="*/ 5304819 h 6858000"/>
              <a:gd name="connsiteX479" fmla="*/ 3048102 w 7467600"/>
              <a:gd name="connsiteY479" fmla="*/ 5150595 h 6858000"/>
              <a:gd name="connsiteX480" fmla="*/ 1799414 w 7467600"/>
              <a:gd name="connsiteY480" fmla="*/ 4694732 h 6858000"/>
              <a:gd name="connsiteX481" fmla="*/ 1771735 w 7467600"/>
              <a:gd name="connsiteY481" fmla="*/ 4619929 h 6858000"/>
              <a:gd name="connsiteX482" fmla="*/ 3104273 w 7467600"/>
              <a:gd name="connsiteY482" fmla="*/ 5076159 h 6858000"/>
              <a:gd name="connsiteX483" fmla="*/ 3113245 w 7467600"/>
              <a:gd name="connsiteY483" fmla="*/ 5090705 h 6858000"/>
              <a:gd name="connsiteX484" fmla="*/ 3126294 w 7467600"/>
              <a:gd name="connsiteY484" fmla="*/ 5114400 h 6858000"/>
              <a:gd name="connsiteX485" fmla="*/ 3937433 w 7467600"/>
              <a:gd name="connsiteY485" fmla="*/ 4830473 h 6858000"/>
              <a:gd name="connsiteX486" fmla="*/ 3590475 w 7467600"/>
              <a:gd name="connsiteY486" fmla="*/ 4597974 h 6858000"/>
              <a:gd name="connsiteX487" fmla="*/ 3100264 w 7467600"/>
              <a:gd name="connsiteY487" fmla="*/ 4579845 h 6858000"/>
              <a:gd name="connsiteX488" fmla="*/ 2183576 w 7467600"/>
              <a:gd name="connsiteY488" fmla="*/ 4227150 h 6858000"/>
              <a:gd name="connsiteX489" fmla="*/ 2151029 w 7467600"/>
              <a:gd name="connsiteY489" fmla="*/ 4146947 h 6858000"/>
              <a:gd name="connsiteX490" fmla="*/ 3563434 w 7467600"/>
              <a:gd name="connsiteY490" fmla="*/ 4469115 h 6858000"/>
              <a:gd name="connsiteX491" fmla="*/ 3177952 w 7467600"/>
              <a:gd name="connsiteY491" fmla="*/ 3657386 h 6858000"/>
              <a:gd name="connsiteX492" fmla="*/ 3189263 w 7467600"/>
              <a:gd name="connsiteY492" fmla="*/ 3625726 h 6858000"/>
              <a:gd name="connsiteX493" fmla="*/ 3560912 w 7467600"/>
              <a:gd name="connsiteY493" fmla="*/ 4079863 h 6858000"/>
              <a:gd name="connsiteX494" fmla="*/ 3626636 w 7467600"/>
              <a:gd name="connsiteY494" fmla="*/ 4512230 h 6858000"/>
              <a:gd name="connsiteX495" fmla="*/ 3653088 w 7467600"/>
              <a:gd name="connsiteY495" fmla="*/ 4521417 h 6858000"/>
              <a:gd name="connsiteX496" fmla="*/ 3988128 w 7467600"/>
              <a:gd name="connsiteY496" fmla="*/ 4817267 h 6858000"/>
              <a:gd name="connsiteX497" fmla="*/ 4830582 w 7467600"/>
              <a:gd name="connsiteY497" fmla="*/ 4676000 h 6858000"/>
              <a:gd name="connsiteX498" fmla="*/ 4830100 w 7467600"/>
              <a:gd name="connsiteY498" fmla="*/ 4675554 h 6858000"/>
              <a:gd name="connsiteX499" fmla="*/ 4036318 w 7467600"/>
              <a:gd name="connsiteY499" fmla="*/ 4147013 h 6858000"/>
              <a:gd name="connsiteX500" fmla="*/ 3432098 w 7467600"/>
              <a:gd name="connsiteY500" fmla="*/ 3537312 h 6858000"/>
              <a:gd name="connsiteX501" fmla="*/ 3446761 w 7467600"/>
              <a:gd name="connsiteY501" fmla="*/ 3461278 h 6858000"/>
              <a:gd name="connsiteX502" fmla="*/ 4419733 w 7467600"/>
              <a:gd name="connsiteY502" fmla="*/ 3963555 h 6858000"/>
              <a:gd name="connsiteX503" fmla="*/ 4781371 w 7467600"/>
              <a:gd name="connsiteY503" fmla="*/ 4458604 h 6858000"/>
              <a:gd name="connsiteX504" fmla="*/ 4780440 w 7467600"/>
              <a:gd name="connsiteY504" fmla="*/ 4470290 h 6858000"/>
              <a:gd name="connsiteX505" fmla="*/ 4898954 w 7467600"/>
              <a:gd name="connsiteY505" fmla="*/ 4662092 h 6858000"/>
              <a:gd name="connsiteX506" fmla="*/ 4900699 w 7467600"/>
              <a:gd name="connsiteY506" fmla="*/ 4670867 h 6858000"/>
              <a:gd name="connsiteX507" fmla="*/ 5714511 w 7467600"/>
              <a:gd name="connsiteY507" fmla="*/ 4663483 h 6858000"/>
              <a:gd name="connsiteX508" fmla="*/ 5464793 w 7467600"/>
              <a:gd name="connsiteY508" fmla="*/ 4393556 h 6858000"/>
              <a:gd name="connsiteX509" fmla="*/ 5461897 w 7467600"/>
              <a:gd name="connsiteY509" fmla="*/ 4390879 h 6858000"/>
              <a:gd name="connsiteX510" fmla="*/ 4294126 w 7467600"/>
              <a:gd name="connsiteY510" fmla="*/ 3303048 h 6858000"/>
              <a:gd name="connsiteX511" fmla="*/ 4305321 w 7467600"/>
              <a:gd name="connsiteY511" fmla="*/ 3256953 h 6858000"/>
              <a:gd name="connsiteX512" fmla="*/ 4949299 w 7467600"/>
              <a:gd name="connsiteY512" fmla="*/ 3766336 h 6858000"/>
              <a:gd name="connsiteX513" fmla="*/ 5291452 w 7467600"/>
              <a:gd name="connsiteY513" fmla="*/ 4076801 h 6858000"/>
              <a:gd name="connsiteX514" fmla="*/ 5434998 w 7467600"/>
              <a:gd name="connsiteY514" fmla="*/ 4254100 h 6858000"/>
              <a:gd name="connsiteX515" fmla="*/ 5351015 w 7467600"/>
              <a:gd name="connsiteY515" fmla="*/ 3760989 h 6858000"/>
              <a:gd name="connsiteX516" fmla="*/ 5413780 w 7467600"/>
              <a:gd name="connsiteY516" fmla="*/ 2966265 h 6858000"/>
              <a:gd name="connsiteX517" fmla="*/ 5425627 w 7467600"/>
              <a:gd name="connsiteY517" fmla="*/ 2954192 h 6858000"/>
              <a:gd name="connsiteX518" fmla="*/ 6604735 w 7467600"/>
              <a:gd name="connsiteY518" fmla="*/ 2041381 h 6858000"/>
              <a:gd name="connsiteX519" fmla="*/ 7204487 w 7467600"/>
              <a:gd name="connsiteY519" fmla="*/ 2742112 h 6858000"/>
              <a:gd name="connsiteX520" fmla="*/ 7131592 w 7467600"/>
              <a:gd name="connsiteY520" fmla="*/ 2672096 h 6858000"/>
              <a:gd name="connsiteX521" fmla="*/ 6996344 w 7467600"/>
              <a:gd name="connsiteY521" fmla="*/ 2518310 h 6858000"/>
              <a:gd name="connsiteX522" fmla="*/ 6735495 w 7467600"/>
              <a:gd name="connsiteY522" fmla="*/ 2196890 h 6858000"/>
              <a:gd name="connsiteX523" fmla="*/ 6721901 w 7467600"/>
              <a:gd name="connsiteY523" fmla="*/ 2179274 h 6858000"/>
              <a:gd name="connsiteX524" fmla="*/ 6604735 w 7467600"/>
              <a:gd name="connsiteY524" fmla="*/ 2041381 h 6858000"/>
              <a:gd name="connsiteX525" fmla="*/ 6591670 w 7467600"/>
              <a:gd name="connsiteY525" fmla="*/ 1988277 h 6858000"/>
              <a:gd name="connsiteX526" fmla="*/ 6747349 w 7467600"/>
              <a:gd name="connsiteY526" fmla="*/ 2160069 h 6858000"/>
              <a:gd name="connsiteX527" fmla="*/ 6760943 w 7467600"/>
              <a:gd name="connsiteY527" fmla="*/ 2177686 h 6858000"/>
              <a:gd name="connsiteX528" fmla="*/ 7021065 w 7467600"/>
              <a:gd name="connsiteY528" fmla="*/ 2498102 h 6858000"/>
              <a:gd name="connsiteX529" fmla="*/ 7155223 w 7467600"/>
              <a:gd name="connsiteY529" fmla="*/ 2650386 h 6858000"/>
              <a:gd name="connsiteX530" fmla="*/ 7203167 w 7467600"/>
              <a:gd name="connsiteY530" fmla="*/ 2697288 h 6858000"/>
              <a:gd name="connsiteX531" fmla="*/ 6937703 w 7467600"/>
              <a:gd name="connsiteY531" fmla="*/ 2321981 h 6858000"/>
              <a:gd name="connsiteX532" fmla="*/ 6591670 w 7467600"/>
              <a:gd name="connsiteY532" fmla="*/ 1988277 h 6858000"/>
              <a:gd name="connsiteX533" fmla="*/ 5798671 w 7467600"/>
              <a:gd name="connsiteY533" fmla="*/ 1981601 h 6858000"/>
              <a:gd name="connsiteX534" fmla="*/ 5754709 w 7467600"/>
              <a:gd name="connsiteY534" fmla="*/ 2071454 h 6858000"/>
              <a:gd name="connsiteX535" fmla="*/ 5763044 w 7467600"/>
              <a:gd name="connsiteY535" fmla="*/ 2842206 h 6858000"/>
              <a:gd name="connsiteX536" fmla="*/ 5764974 w 7467600"/>
              <a:gd name="connsiteY536" fmla="*/ 2799609 h 6858000"/>
              <a:gd name="connsiteX537" fmla="*/ 5767665 w 7467600"/>
              <a:gd name="connsiteY537" fmla="*/ 2666409 h 6858000"/>
              <a:gd name="connsiteX538" fmla="*/ 5763055 w 7467600"/>
              <a:gd name="connsiteY538" fmla="*/ 2579705 h 6858000"/>
              <a:gd name="connsiteX539" fmla="*/ 5758079 w 7467600"/>
              <a:gd name="connsiteY539" fmla="*/ 2492508 h 6858000"/>
              <a:gd name="connsiteX540" fmla="*/ 5779325 w 7467600"/>
              <a:gd name="connsiteY540" fmla="*/ 2197069 h 6858000"/>
              <a:gd name="connsiteX541" fmla="*/ 5798671 w 7467600"/>
              <a:gd name="connsiteY541" fmla="*/ 1981601 h 6858000"/>
              <a:gd name="connsiteX542" fmla="*/ 5829202 w 7467600"/>
              <a:gd name="connsiteY542" fmla="*/ 1971679 h 6858000"/>
              <a:gd name="connsiteX543" fmla="*/ 5809558 w 7467600"/>
              <a:gd name="connsiteY543" fmla="*/ 2198043 h 6858000"/>
              <a:gd name="connsiteX544" fmla="*/ 5788653 w 7467600"/>
              <a:gd name="connsiteY544" fmla="*/ 2489430 h 6858000"/>
              <a:gd name="connsiteX545" fmla="*/ 5793439 w 7467600"/>
              <a:gd name="connsiteY545" fmla="*/ 2575235 h 6858000"/>
              <a:gd name="connsiteX546" fmla="*/ 5796837 w 7467600"/>
              <a:gd name="connsiteY546" fmla="*/ 2637633 h 6858000"/>
              <a:gd name="connsiteX547" fmla="*/ 5818614 w 7467600"/>
              <a:gd name="connsiteY547" fmla="*/ 2473055 h 6858000"/>
              <a:gd name="connsiteX548" fmla="*/ 5829202 w 7467600"/>
              <a:gd name="connsiteY548" fmla="*/ 1971679 h 6858000"/>
              <a:gd name="connsiteX549" fmla="*/ 5911389 w 7467600"/>
              <a:gd name="connsiteY549" fmla="*/ 1898371 h 6858000"/>
              <a:gd name="connsiteX550" fmla="*/ 6237627 w 7467600"/>
              <a:gd name="connsiteY550" fmla="*/ 2231921 h 6858000"/>
              <a:gd name="connsiteX551" fmla="*/ 5911389 w 7467600"/>
              <a:gd name="connsiteY551" fmla="*/ 1898371 h 6858000"/>
              <a:gd name="connsiteX552" fmla="*/ 6944437 w 7467600"/>
              <a:gd name="connsiteY552" fmla="*/ 1575402 h 6858000"/>
              <a:gd name="connsiteX553" fmla="*/ 6304730 w 7467600"/>
              <a:gd name="connsiteY553" fmla="*/ 1766654 h 6858000"/>
              <a:gd name="connsiteX554" fmla="*/ 6944437 w 7467600"/>
              <a:gd name="connsiteY554" fmla="*/ 1575402 h 6858000"/>
              <a:gd name="connsiteX555" fmla="*/ 7019523 w 7467600"/>
              <a:gd name="connsiteY555" fmla="*/ 1519450 h 6858000"/>
              <a:gd name="connsiteX556" fmla="*/ 6298091 w 7467600"/>
              <a:gd name="connsiteY556" fmla="*/ 1737122 h 6858000"/>
              <a:gd name="connsiteX557" fmla="*/ 7019523 w 7467600"/>
              <a:gd name="connsiteY557" fmla="*/ 1519450 h 6858000"/>
              <a:gd name="connsiteX558" fmla="*/ 2399523 w 7467600"/>
              <a:gd name="connsiteY558" fmla="*/ 1428234 h 6858000"/>
              <a:gd name="connsiteX559" fmla="*/ 2224982 w 7467600"/>
              <a:gd name="connsiteY559" fmla="*/ 1826201 h 6858000"/>
              <a:gd name="connsiteX560" fmla="*/ 2096099 w 7467600"/>
              <a:gd name="connsiteY560" fmla="*/ 2345900 h 6858000"/>
              <a:gd name="connsiteX561" fmla="*/ 2283317 w 7467600"/>
              <a:gd name="connsiteY561" fmla="*/ 1796925 h 6858000"/>
              <a:gd name="connsiteX562" fmla="*/ 2399523 w 7467600"/>
              <a:gd name="connsiteY562" fmla="*/ 1428234 h 6858000"/>
              <a:gd name="connsiteX563" fmla="*/ 2448558 w 7467600"/>
              <a:gd name="connsiteY563" fmla="*/ 1373435 h 6858000"/>
              <a:gd name="connsiteX564" fmla="*/ 2312521 w 7467600"/>
              <a:gd name="connsiteY564" fmla="*/ 1806140 h 6858000"/>
              <a:gd name="connsiteX565" fmla="*/ 2127533 w 7467600"/>
              <a:gd name="connsiteY565" fmla="*/ 2348380 h 6858000"/>
              <a:gd name="connsiteX566" fmla="*/ 2358080 w 7467600"/>
              <a:gd name="connsiteY566" fmla="*/ 1866134 h 6858000"/>
              <a:gd name="connsiteX567" fmla="*/ 2407436 w 7467600"/>
              <a:gd name="connsiteY567" fmla="*/ 1651070 h 6858000"/>
              <a:gd name="connsiteX568" fmla="*/ 2448558 w 7467600"/>
              <a:gd name="connsiteY568" fmla="*/ 1373435 h 6858000"/>
              <a:gd name="connsiteX569" fmla="*/ 278707 w 7467600"/>
              <a:gd name="connsiteY569" fmla="*/ 1352270 h 6858000"/>
              <a:gd name="connsiteX570" fmla="*/ 321570 w 7467600"/>
              <a:gd name="connsiteY570" fmla="*/ 1861610 h 6858000"/>
              <a:gd name="connsiteX571" fmla="*/ 294281 w 7467600"/>
              <a:gd name="connsiteY571" fmla="*/ 1440658 h 6858000"/>
              <a:gd name="connsiteX572" fmla="*/ 278707 w 7467600"/>
              <a:gd name="connsiteY572" fmla="*/ 1352270 h 6858000"/>
              <a:gd name="connsiteX573" fmla="*/ 1423821 w 7467600"/>
              <a:gd name="connsiteY573" fmla="*/ 1351958 h 6858000"/>
              <a:gd name="connsiteX574" fmla="*/ 1638521 w 7467600"/>
              <a:gd name="connsiteY574" fmla="*/ 1908470 h 6858000"/>
              <a:gd name="connsiteX575" fmla="*/ 1754199 w 7467600"/>
              <a:gd name="connsiteY575" fmla="*/ 2149284 h 6858000"/>
              <a:gd name="connsiteX576" fmla="*/ 1908359 w 7467600"/>
              <a:gd name="connsiteY576" fmla="*/ 2364988 h 6858000"/>
              <a:gd name="connsiteX577" fmla="*/ 1647661 w 7467600"/>
              <a:gd name="connsiteY577" fmla="*/ 1825945 h 6858000"/>
              <a:gd name="connsiteX578" fmla="*/ 1423821 w 7467600"/>
              <a:gd name="connsiteY578" fmla="*/ 1351958 h 6858000"/>
              <a:gd name="connsiteX579" fmla="*/ 1431890 w 7467600"/>
              <a:gd name="connsiteY579" fmla="*/ 1306475 h 6858000"/>
              <a:gd name="connsiteX580" fmla="*/ 1507597 w 7467600"/>
              <a:gd name="connsiteY580" fmla="*/ 1446132 h 6858000"/>
              <a:gd name="connsiteX581" fmla="*/ 1674586 w 7467600"/>
              <a:gd name="connsiteY581" fmla="*/ 1813832 h 6858000"/>
              <a:gd name="connsiteX582" fmla="*/ 1815950 w 7467600"/>
              <a:gd name="connsiteY582" fmla="*/ 2128564 h 6858000"/>
              <a:gd name="connsiteX583" fmla="*/ 1984242 w 7467600"/>
              <a:gd name="connsiteY583" fmla="*/ 2430829 h 6858000"/>
              <a:gd name="connsiteX584" fmla="*/ 2014023 w 7467600"/>
              <a:gd name="connsiteY584" fmla="*/ 2450995 h 6858000"/>
              <a:gd name="connsiteX585" fmla="*/ 1747337 w 7467600"/>
              <a:gd name="connsiteY585" fmla="*/ 1855264 h 6858000"/>
              <a:gd name="connsiteX586" fmla="*/ 1533749 w 7467600"/>
              <a:gd name="connsiteY586" fmla="*/ 1478656 h 6858000"/>
              <a:gd name="connsiteX587" fmla="*/ 1431890 w 7467600"/>
              <a:gd name="connsiteY587" fmla="*/ 1306475 h 6858000"/>
              <a:gd name="connsiteX588" fmla="*/ 5052692 w 7467600"/>
              <a:gd name="connsiteY588" fmla="*/ 1292994 h 6858000"/>
              <a:gd name="connsiteX589" fmla="*/ 5200661 w 7467600"/>
              <a:gd name="connsiteY589" fmla="*/ 1635186 h 6858000"/>
              <a:gd name="connsiteX590" fmla="*/ 5297138 w 7467600"/>
              <a:gd name="connsiteY590" fmla="*/ 1906351 h 6858000"/>
              <a:gd name="connsiteX591" fmla="*/ 5052692 w 7467600"/>
              <a:gd name="connsiteY591" fmla="*/ 1292994 h 6858000"/>
              <a:gd name="connsiteX592" fmla="*/ 5009948 w 7467600"/>
              <a:gd name="connsiteY592" fmla="*/ 1273619 h 6858000"/>
              <a:gd name="connsiteX593" fmla="*/ 5121777 w 7467600"/>
              <a:gd name="connsiteY593" fmla="*/ 1654213 h 6858000"/>
              <a:gd name="connsiteX594" fmla="*/ 5293545 w 7467600"/>
              <a:gd name="connsiteY594" fmla="*/ 2072247 h 6858000"/>
              <a:gd name="connsiteX595" fmla="*/ 5294042 w 7467600"/>
              <a:gd name="connsiteY595" fmla="*/ 2065019 h 6858000"/>
              <a:gd name="connsiteX596" fmla="*/ 5171936 w 7467600"/>
              <a:gd name="connsiteY596" fmla="*/ 1647613 h 6858000"/>
              <a:gd name="connsiteX597" fmla="*/ 5009948 w 7467600"/>
              <a:gd name="connsiteY597" fmla="*/ 1273619 h 6858000"/>
              <a:gd name="connsiteX598" fmla="*/ 655236 w 7467600"/>
              <a:gd name="connsiteY598" fmla="*/ 1268632 h 6858000"/>
              <a:gd name="connsiteX599" fmla="*/ 839521 w 7467600"/>
              <a:gd name="connsiteY599" fmla="*/ 1685315 h 6858000"/>
              <a:gd name="connsiteX600" fmla="*/ 1109416 w 7467600"/>
              <a:gd name="connsiteY600" fmla="*/ 2061663 h 6858000"/>
              <a:gd name="connsiteX601" fmla="*/ 1298300 w 7467600"/>
              <a:gd name="connsiteY601" fmla="*/ 2247742 h 6858000"/>
              <a:gd name="connsiteX602" fmla="*/ 1125871 w 7467600"/>
              <a:gd name="connsiteY602" fmla="*/ 1989513 h 6858000"/>
              <a:gd name="connsiteX603" fmla="*/ 981574 w 7467600"/>
              <a:gd name="connsiteY603" fmla="*/ 1783157 h 6858000"/>
              <a:gd name="connsiteX604" fmla="*/ 922198 w 7467600"/>
              <a:gd name="connsiteY604" fmla="*/ 1677437 h 6858000"/>
              <a:gd name="connsiteX605" fmla="*/ 869293 w 7467600"/>
              <a:gd name="connsiteY605" fmla="*/ 1583214 h 6858000"/>
              <a:gd name="connsiteX606" fmla="*/ 751431 w 7467600"/>
              <a:gd name="connsiteY606" fmla="*/ 1405731 h 6858000"/>
              <a:gd name="connsiteX607" fmla="*/ 655236 w 7467600"/>
              <a:gd name="connsiteY607" fmla="*/ 1268632 h 6858000"/>
              <a:gd name="connsiteX608" fmla="*/ 6516292 w 7467600"/>
              <a:gd name="connsiteY608" fmla="*/ 1263064 h 6858000"/>
              <a:gd name="connsiteX609" fmla="*/ 5736320 w 7467600"/>
              <a:gd name="connsiteY609" fmla="*/ 1501803 h 6858000"/>
              <a:gd name="connsiteX610" fmla="*/ 6516292 w 7467600"/>
              <a:gd name="connsiteY610" fmla="*/ 1263064 h 6858000"/>
              <a:gd name="connsiteX611" fmla="*/ 291466 w 7467600"/>
              <a:gd name="connsiteY611" fmla="*/ 1250369 h 6858000"/>
              <a:gd name="connsiteX612" fmla="*/ 323180 w 7467600"/>
              <a:gd name="connsiteY612" fmla="*/ 1435283 h 6858000"/>
              <a:gd name="connsiteX613" fmla="*/ 349381 w 7467600"/>
              <a:gd name="connsiteY613" fmla="*/ 1875041 h 6858000"/>
              <a:gd name="connsiteX614" fmla="*/ 374363 w 7467600"/>
              <a:gd name="connsiteY614" fmla="*/ 1506494 h 6858000"/>
              <a:gd name="connsiteX615" fmla="*/ 302168 w 7467600"/>
              <a:gd name="connsiteY615" fmla="*/ 1274495 h 6858000"/>
              <a:gd name="connsiteX616" fmla="*/ 291466 w 7467600"/>
              <a:gd name="connsiteY616" fmla="*/ 1250369 h 6858000"/>
              <a:gd name="connsiteX617" fmla="*/ 678222 w 7467600"/>
              <a:gd name="connsiteY617" fmla="*/ 1248670 h 6858000"/>
              <a:gd name="connsiteX618" fmla="*/ 775536 w 7467600"/>
              <a:gd name="connsiteY618" fmla="*/ 1388015 h 6858000"/>
              <a:gd name="connsiteX619" fmla="*/ 894529 w 7467600"/>
              <a:gd name="connsiteY619" fmla="*/ 1567739 h 6858000"/>
              <a:gd name="connsiteX620" fmla="*/ 948000 w 7467600"/>
              <a:gd name="connsiteY620" fmla="*/ 1663088 h 6858000"/>
              <a:gd name="connsiteX621" fmla="*/ 1006812 w 7467600"/>
              <a:gd name="connsiteY621" fmla="*/ 1767683 h 6858000"/>
              <a:gd name="connsiteX622" fmla="*/ 1149133 w 7467600"/>
              <a:gd name="connsiteY622" fmla="*/ 1971513 h 6858000"/>
              <a:gd name="connsiteX623" fmla="*/ 1333952 w 7467600"/>
              <a:gd name="connsiteY623" fmla="*/ 2251620 h 6858000"/>
              <a:gd name="connsiteX624" fmla="*/ 1337329 w 7467600"/>
              <a:gd name="connsiteY624" fmla="*/ 2258350 h 6858000"/>
              <a:gd name="connsiteX625" fmla="*/ 1014726 w 7467600"/>
              <a:gd name="connsiteY625" fmla="*/ 1615556 h 6858000"/>
              <a:gd name="connsiteX626" fmla="*/ 678222 w 7467600"/>
              <a:gd name="connsiteY626" fmla="*/ 1248670 h 6858000"/>
              <a:gd name="connsiteX627" fmla="*/ 6691602 w 7467600"/>
              <a:gd name="connsiteY627" fmla="*/ 1140573 h 6858000"/>
              <a:gd name="connsiteX628" fmla="*/ 6571100 w 7467600"/>
              <a:gd name="connsiteY628" fmla="*/ 1183662 h 6858000"/>
              <a:gd name="connsiteX629" fmla="*/ 6241687 w 7467600"/>
              <a:gd name="connsiteY629" fmla="*/ 1257600 h 6858000"/>
              <a:gd name="connsiteX630" fmla="*/ 5693009 w 7467600"/>
              <a:gd name="connsiteY630" fmla="*/ 1478256 h 6858000"/>
              <a:gd name="connsiteX631" fmla="*/ 6548420 w 7467600"/>
              <a:gd name="connsiteY631" fmla="*/ 1214599 h 6858000"/>
              <a:gd name="connsiteX632" fmla="*/ 6605473 w 7467600"/>
              <a:gd name="connsiteY632" fmla="*/ 1184686 h 6858000"/>
              <a:gd name="connsiteX633" fmla="*/ 6691602 w 7467600"/>
              <a:gd name="connsiteY633" fmla="*/ 1140573 h 6858000"/>
              <a:gd name="connsiteX634" fmla="*/ 4002475 w 7467600"/>
              <a:gd name="connsiteY634" fmla="*/ 1037802 h 6858000"/>
              <a:gd name="connsiteX635" fmla="*/ 4000324 w 7467600"/>
              <a:gd name="connsiteY635" fmla="*/ 1039362 h 6858000"/>
              <a:gd name="connsiteX636" fmla="*/ 4002862 w 7467600"/>
              <a:gd name="connsiteY636" fmla="*/ 1042866 h 6858000"/>
              <a:gd name="connsiteX637" fmla="*/ 4002475 w 7467600"/>
              <a:gd name="connsiteY637" fmla="*/ 1037802 h 6858000"/>
              <a:gd name="connsiteX638" fmla="*/ 506322 w 7467600"/>
              <a:gd name="connsiteY638" fmla="*/ 1020997 h 6858000"/>
              <a:gd name="connsiteX639" fmla="*/ 533068 w 7467600"/>
              <a:gd name="connsiteY639" fmla="*/ 1029409 h 6858000"/>
              <a:gd name="connsiteX640" fmla="*/ 1232525 w 7467600"/>
              <a:gd name="connsiteY640" fmla="*/ 1804675 h 6858000"/>
              <a:gd name="connsiteX641" fmla="*/ 1388858 w 7467600"/>
              <a:gd name="connsiteY641" fmla="*/ 2368011 h 6858000"/>
              <a:gd name="connsiteX642" fmla="*/ 1384098 w 7467600"/>
              <a:gd name="connsiteY642" fmla="*/ 2378125 h 6858000"/>
              <a:gd name="connsiteX643" fmla="*/ 1425393 w 7467600"/>
              <a:gd name="connsiteY643" fmla="*/ 2589124 h 6858000"/>
              <a:gd name="connsiteX644" fmla="*/ 1424001 w 7467600"/>
              <a:gd name="connsiteY644" fmla="*/ 2597541 h 6858000"/>
              <a:gd name="connsiteX645" fmla="*/ 2152729 w 7467600"/>
              <a:gd name="connsiteY645" fmla="*/ 2864487 h 6858000"/>
              <a:gd name="connsiteX646" fmla="*/ 2020609 w 7467600"/>
              <a:gd name="connsiteY646" fmla="*/ 2539671 h 6858000"/>
              <a:gd name="connsiteX647" fmla="*/ 2018920 w 7467600"/>
              <a:gd name="connsiteY647" fmla="*/ 2536309 h 6858000"/>
              <a:gd name="connsiteX648" fmla="*/ 1342441 w 7467600"/>
              <a:gd name="connsiteY648" fmla="*/ 1173017 h 6858000"/>
              <a:gd name="connsiteX649" fmla="*/ 1367925 w 7467600"/>
              <a:gd name="connsiteY649" fmla="*/ 1135648 h 6858000"/>
              <a:gd name="connsiteX650" fmla="*/ 1771401 w 7467600"/>
              <a:gd name="connsiteY650" fmla="*/ 1806673 h 6858000"/>
              <a:gd name="connsiteX651" fmla="*/ 1972385 w 7467600"/>
              <a:gd name="connsiteY651" fmla="*/ 2198735 h 6858000"/>
              <a:gd name="connsiteX652" fmla="*/ 2040892 w 7467600"/>
              <a:gd name="connsiteY652" fmla="*/ 2405205 h 6858000"/>
              <a:gd name="connsiteX653" fmla="*/ 2131689 w 7467600"/>
              <a:gd name="connsiteY653" fmla="*/ 1936926 h 6858000"/>
              <a:gd name="connsiteX654" fmla="*/ 2454820 w 7467600"/>
              <a:gd name="connsiteY654" fmla="*/ 1248808 h 6858000"/>
              <a:gd name="connsiteX655" fmla="*/ 2492512 w 7467600"/>
              <a:gd name="connsiteY655" fmla="*/ 1302920 h 6858000"/>
              <a:gd name="connsiteX656" fmla="*/ 2081216 w 7467600"/>
              <a:gd name="connsiteY656" fmla="*/ 2527513 h 6858000"/>
              <a:gd name="connsiteX657" fmla="*/ 2081211 w 7467600"/>
              <a:gd name="connsiteY657" fmla="*/ 2528916 h 6858000"/>
              <a:gd name="connsiteX658" fmla="*/ 2199067 w 7467600"/>
              <a:gd name="connsiteY658" fmla="*/ 2884061 h 6858000"/>
              <a:gd name="connsiteX659" fmla="*/ 3192586 w 7467600"/>
              <a:gd name="connsiteY659" fmla="*/ 3411496 h 6858000"/>
              <a:gd name="connsiteX660" fmla="*/ 3182620 w 7467600"/>
              <a:gd name="connsiteY660" fmla="*/ 3483279 h 6858000"/>
              <a:gd name="connsiteX661" fmla="*/ 2435119 w 7467600"/>
              <a:gd name="connsiteY661" fmla="*/ 3080173 h 6858000"/>
              <a:gd name="connsiteX662" fmla="*/ 2410152 w 7467600"/>
              <a:gd name="connsiteY662" fmla="*/ 3063751 h 6858000"/>
              <a:gd name="connsiteX663" fmla="*/ 2408099 w 7467600"/>
              <a:gd name="connsiteY663" fmla="*/ 3064403 h 6858000"/>
              <a:gd name="connsiteX664" fmla="*/ 2407218 w 7467600"/>
              <a:gd name="connsiteY664" fmla="*/ 3070324 h 6858000"/>
              <a:gd name="connsiteX665" fmla="*/ 2380138 w 7467600"/>
              <a:gd name="connsiteY665" fmla="*/ 3099341 h 6858000"/>
              <a:gd name="connsiteX666" fmla="*/ 1765923 w 7467600"/>
              <a:gd name="connsiteY666" fmla="*/ 3581043 h 6858000"/>
              <a:gd name="connsiteX667" fmla="*/ 1702258 w 7467600"/>
              <a:gd name="connsiteY667" fmla="*/ 3612286 h 6858000"/>
              <a:gd name="connsiteX668" fmla="*/ 1538370 w 7467600"/>
              <a:gd name="connsiteY668" fmla="*/ 3811804 h 6858000"/>
              <a:gd name="connsiteX669" fmla="*/ 542867 w 7467600"/>
              <a:gd name="connsiteY669" fmla="*/ 4944092 h 6858000"/>
              <a:gd name="connsiteX670" fmla="*/ 515800 w 7467600"/>
              <a:gd name="connsiteY670" fmla="*/ 4862180 h 6858000"/>
              <a:gd name="connsiteX671" fmla="*/ 909145 w 7467600"/>
              <a:gd name="connsiteY671" fmla="*/ 4199225 h 6858000"/>
              <a:gd name="connsiteX672" fmla="*/ 1214067 w 7467600"/>
              <a:gd name="connsiteY672" fmla="*/ 3908561 h 6858000"/>
              <a:gd name="connsiteX673" fmla="*/ 640967 w 7467600"/>
              <a:gd name="connsiteY673" fmla="*/ 4105601 h 6858000"/>
              <a:gd name="connsiteX674" fmla="*/ 112563 w 7467600"/>
              <a:gd name="connsiteY674" fmla="*/ 4396952 h 6858000"/>
              <a:gd name="connsiteX675" fmla="*/ 0 w 7467600"/>
              <a:gd name="connsiteY675" fmla="*/ 4466006 h 6858000"/>
              <a:gd name="connsiteX676" fmla="*/ 0 w 7467600"/>
              <a:gd name="connsiteY676" fmla="*/ 4233763 h 6858000"/>
              <a:gd name="connsiteX677" fmla="*/ 36881 w 7467600"/>
              <a:gd name="connsiteY677" fmla="*/ 4200118 h 6858000"/>
              <a:gd name="connsiteX678" fmla="*/ 910534 w 7467600"/>
              <a:gd name="connsiteY678" fmla="*/ 3629753 h 6858000"/>
              <a:gd name="connsiteX679" fmla="*/ 1578717 w 7467600"/>
              <a:gd name="connsiteY679" fmla="*/ 3575982 h 6858000"/>
              <a:gd name="connsiteX680" fmla="*/ 2338780 w 7467600"/>
              <a:gd name="connsiteY680" fmla="*/ 3033725 h 6858000"/>
              <a:gd name="connsiteX681" fmla="*/ 1807991 w 7467600"/>
              <a:gd name="connsiteY681" fmla="*/ 2807184 h 6858000"/>
              <a:gd name="connsiteX682" fmla="*/ 1416358 w 7467600"/>
              <a:gd name="connsiteY682" fmla="*/ 3112571 h 6858000"/>
              <a:gd name="connsiteX683" fmla="*/ 939066 w 7467600"/>
              <a:gd name="connsiteY683" fmla="*/ 3378798 h 6858000"/>
              <a:gd name="connsiteX684" fmla="*/ 115099 w 7467600"/>
              <a:gd name="connsiteY684" fmla="*/ 3607650 h 6858000"/>
              <a:gd name="connsiteX685" fmla="*/ 97284 w 7467600"/>
              <a:gd name="connsiteY685" fmla="*/ 3520393 h 6858000"/>
              <a:gd name="connsiteX686" fmla="*/ 922050 w 7467600"/>
              <a:gd name="connsiteY686" fmla="*/ 3074867 h 6858000"/>
              <a:gd name="connsiteX687" fmla="*/ 1405265 w 7467600"/>
              <a:gd name="connsiteY687" fmla="*/ 3016319 h 6858000"/>
              <a:gd name="connsiteX688" fmla="*/ 1407512 w 7467600"/>
              <a:gd name="connsiteY688" fmla="*/ 3018001 h 6858000"/>
              <a:gd name="connsiteX689" fmla="*/ 1726266 w 7467600"/>
              <a:gd name="connsiteY689" fmla="*/ 2777274 h 6858000"/>
              <a:gd name="connsiteX690" fmla="*/ 625390 w 7467600"/>
              <a:gd name="connsiteY690" fmla="*/ 2514541 h 6858000"/>
              <a:gd name="connsiteX691" fmla="*/ 619799 w 7467600"/>
              <a:gd name="connsiteY691" fmla="*/ 2527180 h 6858000"/>
              <a:gd name="connsiteX692" fmla="*/ 310030 w 7467600"/>
              <a:gd name="connsiteY692" fmla="*/ 2771818 h 6858000"/>
              <a:gd name="connsiteX693" fmla="*/ 173877 w 7467600"/>
              <a:gd name="connsiteY693" fmla="*/ 2937056 h 6858000"/>
              <a:gd name="connsiteX694" fmla="*/ 77889 w 7467600"/>
              <a:gd name="connsiteY694" fmla="*/ 3138440 h 6858000"/>
              <a:gd name="connsiteX695" fmla="*/ 0 w 7467600"/>
              <a:gd name="connsiteY695" fmla="*/ 3271395 h 6858000"/>
              <a:gd name="connsiteX696" fmla="*/ 0 w 7467600"/>
              <a:gd name="connsiteY696" fmla="*/ 3153002 h 6858000"/>
              <a:gd name="connsiteX697" fmla="*/ 2386 w 7467600"/>
              <a:gd name="connsiteY697" fmla="*/ 3149203 h 6858000"/>
              <a:gd name="connsiteX698" fmla="*/ 89753 w 7467600"/>
              <a:gd name="connsiteY698" fmla="*/ 2987702 h 6858000"/>
              <a:gd name="connsiteX699" fmla="*/ 76869 w 7467600"/>
              <a:gd name="connsiteY699" fmla="*/ 3005404 h 6858000"/>
              <a:gd name="connsiteX700" fmla="*/ 32049 w 7467600"/>
              <a:gd name="connsiteY700" fmla="*/ 3065814 h 6858000"/>
              <a:gd name="connsiteX701" fmla="*/ 0 w 7467600"/>
              <a:gd name="connsiteY701" fmla="*/ 3108744 h 6858000"/>
              <a:gd name="connsiteX702" fmla="*/ 0 w 7467600"/>
              <a:gd name="connsiteY702" fmla="*/ 3058059 h 6858000"/>
              <a:gd name="connsiteX703" fmla="*/ 7610 w 7467600"/>
              <a:gd name="connsiteY703" fmla="*/ 3047889 h 6858000"/>
              <a:gd name="connsiteX704" fmla="*/ 52419 w 7467600"/>
              <a:gd name="connsiteY704" fmla="*/ 2987479 h 6858000"/>
              <a:gd name="connsiteX705" fmla="*/ 59142 w 7467600"/>
              <a:gd name="connsiteY705" fmla="*/ 2978488 h 6858000"/>
              <a:gd name="connsiteX706" fmla="*/ 0 w 7467600"/>
              <a:gd name="connsiteY706" fmla="*/ 3015334 h 6858000"/>
              <a:gd name="connsiteX707" fmla="*/ 0 w 7467600"/>
              <a:gd name="connsiteY707" fmla="*/ 2914286 h 6858000"/>
              <a:gd name="connsiteX708" fmla="*/ 36383 w 7467600"/>
              <a:gd name="connsiteY708" fmla="*/ 2901128 h 6858000"/>
              <a:gd name="connsiteX709" fmla="*/ 156329 w 7467600"/>
              <a:gd name="connsiteY709" fmla="*/ 2840533 h 6858000"/>
              <a:gd name="connsiteX710" fmla="*/ 358355 w 7467600"/>
              <a:gd name="connsiteY710" fmla="*/ 2620471 h 6858000"/>
              <a:gd name="connsiteX711" fmla="*/ 510577 w 7467600"/>
              <a:gd name="connsiteY711" fmla="*/ 2501244 h 6858000"/>
              <a:gd name="connsiteX712" fmla="*/ 211967 w 7467600"/>
              <a:gd name="connsiteY712" fmla="*/ 2479171 h 6858000"/>
              <a:gd name="connsiteX713" fmla="*/ 0 w 7467600"/>
              <a:gd name="connsiteY713" fmla="*/ 2476398 h 6858000"/>
              <a:gd name="connsiteX714" fmla="*/ 0 w 7467600"/>
              <a:gd name="connsiteY714" fmla="*/ 2389189 h 6858000"/>
              <a:gd name="connsiteX715" fmla="*/ 103062 w 7467600"/>
              <a:gd name="connsiteY715" fmla="*/ 2389518 h 6858000"/>
              <a:gd name="connsiteX716" fmla="*/ 510734 w 7467600"/>
              <a:gd name="connsiteY716" fmla="*/ 2416201 h 6858000"/>
              <a:gd name="connsiteX717" fmla="*/ 279257 w 7467600"/>
              <a:gd name="connsiteY717" fmla="*/ 2092102 h 6858000"/>
              <a:gd name="connsiteX718" fmla="*/ 65265 w 7467600"/>
              <a:gd name="connsiteY718" fmla="*/ 2006049 h 6858000"/>
              <a:gd name="connsiteX719" fmla="*/ 0 w 7467600"/>
              <a:gd name="connsiteY719" fmla="*/ 1982532 h 6858000"/>
              <a:gd name="connsiteX720" fmla="*/ 0 w 7467600"/>
              <a:gd name="connsiteY720" fmla="*/ 1912789 h 6858000"/>
              <a:gd name="connsiteX721" fmla="*/ 97460 w 7467600"/>
              <a:gd name="connsiteY721" fmla="*/ 1953725 h 6858000"/>
              <a:gd name="connsiteX722" fmla="*/ 221272 w 7467600"/>
              <a:gd name="connsiteY722" fmla="*/ 1980766 h 6858000"/>
              <a:gd name="connsiteX723" fmla="*/ 116765 w 7467600"/>
              <a:gd name="connsiteY723" fmla="*/ 1911033 h 6858000"/>
              <a:gd name="connsiteX724" fmla="*/ 16405 w 7467600"/>
              <a:gd name="connsiteY724" fmla="*/ 1803412 h 6858000"/>
              <a:gd name="connsiteX725" fmla="*/ 0 w 7467600"/>
              <a:gd name="connsiteY725" fmla="*/ 1784777 h 6858000"/>
              <a:gd name="connsiteX726" fmla="*/ 0 w 7467600"/>
              <a:gd name="connsiteY726" fmla="*/ 1740082 h 6858000"/>
              <a:gd name="connsiteX727" fmla="*/ 39394 w 7467600"/>
              <a:gd name="connsiteY727" fmla="*/ 1784856 h 6858000"/>
              <a:gd name="connsiteX728" fmla="*/ 135813 w 7467600"/>
              <a:gd name="connsiteY728" fmla="*/ 1888838 h 6858000"/>
              <a:gd name="connsiteX729" fmla="*/ 242575 w 7467600"/>
              <a:gd name="connsiteY729" fmla="*/ 1958841 h 6858000"/>
              <a:gd name="connsiteX730" fmla="*/ 82197 w 7467600"/>
              <a:gd name="connsiteY730" fmla="*/ 1754826 h 6858000"/>
              <a:gd name="connsiteX731" fmla="*/ 0 w 7467600"/>
              <a:gd name="connsiteY731" fmla="*/ 1679650 h 6858000"/>
              <a:gd name="connsiteX732" fmla="*/ 0 w 7467600"/>
              <a:gd name="connsiteY732" fmla="*/ 1602463 h 6858000"/>
              <a:gd name="connsiteX733" fmla="*/ 84689 w 7467600"/>
              <a:gd name="connsiteY733" fmla="*/ 1677442 h 6858000"/>
              <a:gd name="connsiteX734" fmla="*/ 298437 w 7467600"/>
              <a:gd name="connsiteY734" fmla="*/ 1968019 h 6858000"/>
              <a:gd name="connsiteX735" fmla="*/ 227269 w 7467600"/>
              <a:gd name="connsiteY735" fmla="*/ 1114064 h 6858000"/>
              <a:gd name="connsiteX736" fmla="*/ 248003 w 7467600"/>
              <a:gd name="connsiteY736" fmla="*/ 1089613 h 6858000"/>
              <a:gd name="connsiteX737" fmla="*/ 427020 w 7467600"/>
              <a:gd name="connsiteY737" fmla="*/ 1619803 h 6858000"/>
              <a:gd name="connsiteX738" fmla="*/ 340345 w 7467600"/>
              <a:gd name="connsiteY738" fmla="*/ 2027739 h 6858000"/>
              <a:gd name="connsiteX739" fmla="*/ 360865 w 7467600"/>
              <a:gd name="connsiteY739" fmla="*/ 2044827 h 6858000"/>
              <a:gd name="connsiteX740" fmla="*/ 560414 w 7467600"/>
              <a:gd name="connsiteY740" fmla="*/ 2421457 h 6858000"/>
              <a:gd name="connsiteX741" fmla="*/ 1359703 w 7467600"/>
              <a:gd name="connsiteY741" fmla="*/ 2578554 h 6858000"/>
              <a:gd name="connsiteX742" fmla="*/ 1359422 w 7467600"/>
              <a:gd name="connsiteY742" fmla="*/ 2577994 h 6858000"/>
              <a:gd name="connsiteX743" fmla="*/ 828701 w 7467600"/>
              <a:gd name="connsiteY743" fmla="*/ 1839520 h 6858000"/>
              <a:gd name="connsiteX744" fmla="*/ 494427 w 7467600"/>
              <a:gd name="connsiteY744" fmla="*/ 1092333 h 6858000"/>
              <a:gd name="connsiteX745" fmla="*/ 506322 w 7467600"/>
              <a:gd name="connsiteY745" fmla="*/ 1020997 h 6858000"/>
              <a:gd name="connsiteX746" fmla="*/ 4570198 w 7467600"/>
              <a:gd name="connsiteY746" fmla="*/ 978081 h 6858000"/>
              <a:gd name="connsiteX747" fmla="*/ 4523691 w 7467600"/>
              <a:gd name="connsiteY747" fmla="*/ 1127776 h 6858000"/>
              <a:gd name="connsiteX748" fmla="*/ 4509875 w 7467600"/>
              <a:gd name="connsiteY748" fmla="*/ 1167552 h 6858000"/>
              <a:gd name="connsiteX749" fmla="*/ 4478168 w 7467600"/>
              <a:gd name="connsiteY749" fmla="*/ 1260735 h 6858000"/>
              <a:gd name="connsiteX750" fmla="*/ 4409309 w 7467600"/>
              <a:gd name="connsiteY750" fmla="*/ 1666996 h 6858000"/>
              <a:gd name="connsiteX751" fmla="*/ 4370031 w 7467600"/>
              <a:gd name="connsiteY751" fmla="*/ 1955666 h 6858000"/>
              <a:gd name="connsiteX752" fmla="*/ 4570198 w 7467600"/>
              <a:gd name="connsiteY752" fmla="*/ 978081 h 6858000"/>
              <a:gd name="connsiteX753" fmla="*/ 4557898 w 7467600"/>
              <a:gd name="connsiteY753" fmla="*/ 900011 h 6858000"/>
              <a:gd name="connsiteX754" fmla="*/ 4344840 w 7467600"/>
              <a:gd name="connsiteY754" fmla="*/ 1922038 h 6858000"/>
              <a:gd name="connsiteX755" fmla="*/ 4378710 w 7467600"/>
              <a:gd name="connsiteY755" fmla="*/ 1665516 h 6858000"/>
              <a:gd name="connsiteX756" fmla="*/ 4448798 w 7467600"/>
              <a:gd name="connsiteY756" fmla="*/ 1253024 h 6858000"/>
              <a:gd name="connsiteX757" fmla="*/ 4480315 w 7467600"/>
              <a:gd name="connsiteY757" fmla="*/ 1158454 h 6858000"/>
              <a:gd name="connsiteX758" fmla="*/ 4494133 w 7467600"/>
              <a:gd name="connsiteY758" fmla="*/ 1118676 h 6858000"/>
              <a:gd name="connsiteX759" fmla="*/ 4557898 w 7467600"/>
              <a:gd name="connsiteY759" fmla="*/ 900011 h 6858000"/>
              <a:gd name="connsiteX760" fmla="*/ 5870151 w 7467600"/>
              <a:gd name="connsiteY760" fmla="*/ 898890 h 6858000"/>
              <a:gd name="connsiteX761" fmla="*/ 5861335 w 7467600"/>
              <a:gd name="connsiteY761" fmla="*/ 899177 h 6858000"/>
              <a:gd name="connsiteX762" fmla="*/ 5843702 w 7467600"/>
              <a:gd name="connsiteY762" fmla="*/ 899748 h 6858000"/>
              <a:gd name="connsiteX763" fmla="*/ 5651107 w 7467600"/>
              <a:gd name="connsiteY763" fmla="*/ 920306 h 6858000"/>
              <a:gd name="connsiteX764" fmla="*/ 5459407 w 7467600"/>
              <a:gd name="connsiteY764" fmla="*/ 940975 h 6858000"/>
              <a:gd name="connsiteX765" fmla="*/ 5374846 w 7467600"/>
              <a:gd name="connsiteY765" fmla="*/ 941988 h 6858000"/>
              <a:gd name="connsiteX766" fmla="*/ 5256105 w 7467600"/>
              <a:gd name="connsiteY766" fmla="*/ 945632 h 6858000"/>
              <a:gd name="connsiteX767" fmla="*/ 5107071 w 7467600"/>
              <a:gd name="connsiteY767" fmla="*/ 969720 h 6858000"/>
              <a:gd name="connsiteX768" fmla="*/ 4998681 w 7467600"/>
              <a:gd name="connsiteY768" fmla="*/ 988771 h 6858000"/>
              <a:gd name="connsiteX769" fmla="*/ 5870151 w 7467600"/>
              <a:gd name="connsiteY769" fmla="*/ 898890 h 6858000"/>
              <a:gd name="connsiteX770" fmla="*/ 5504425 w 7467600"/>
              <a:gd name="connsiteY770" fmla="*/ 848067 h 6858000"/>
              <a:gd name="connsiteX771" fmla="*/ 4968849 w 7467600"/>
              <a:gd name="connsiteY771" fmla="*/ 962318 h 6858000"/>
              <a:gd name="connsiteX772" fmla="*/ 5104039 w 7467600"/>
              <a:gd name="connsiteY772" fmla="*/ 940634 h 6858000"/>
              <a:gd name="connsiteX773" fmla="*/ 5256311 w 7467600"/>
              <a:gd name="connsiteY773" fmla="*/ 916490 h 6858000"/>
              <a:gd name="connsiteX774" fmla="*/ 5377381 w 7467600"/>
              <a:gd name="connsiteY774" fmla="*/ 912671 h 6858000"/>
              <a:gd name="connsiteX775" fmla="*/ 5460148 w 7467600"/>
              <a:gd name="connsiteY775" fmla="*/ 911442 h 6858000"/>
              <a:gd name="connsiteX776" fmla="*/ 5648971 w 7467600"/>
              <a:gd name="connsiteY776" fmla="*/ 891331 h 6858000"/>
              <a:gd name="connsiteX777" fmla="*/ 5844807 w 7467600"/>
              <a:gd name="connsiteY777" fmla="*/ 870718 h 6858000"/>
              <a:gd name="connsiteX778" fmla="*/ 5862975 w 7467600"/>
              <a:gd name="connsiteY778" fmla="*/ 869756 h 6858000"/>
              <a:gd name="connsiteX779" fmla="*/ 5920887 w 7467600"/>
              <a:gd name="connsiteY779" fmla="*/ 865929 h 6858000"/>
              <a:gd name="connsiteX780" fmla="*/ 5504425 w 7467600"/>
              <a:gd name="connsiteY780" fmla="*/ 848067 h 6858000"/>
              <a:gd name="connsiteX781" fmla="*/ 3607114 w 7467600"/>
              <a:gd name="connsiteY781" fmla="*/ 467441 h 6858000"/>
              <a:gd name="connsiteX782" fmla="*/ 3296242 w 7467600"/>
              <a:gd name="connsiteY782" fmla="*/ 807991 h 6858000"/>
              <a:gd name="connsiteX783" fmla="*/ 3174674 w 7467600"/>
              <a:gd name="connsiteY783" fmla="*/ 919759 h 6858000"/>
              <a:gd name="connsiteX784" fmla="*/ 3042978 w 7467600"/>
              <a:gd name="connsiteY784" fmla="*/ 1054894 h 6858000"/>
              <a:gd name="connsiteX785" fmla="*/ 2968914 w 7467600"/>
              <a:gd name="connsiteY785" fmla="*/ 1133756 h 6858000"/>
              <a:gd name="connsiteX786" fmla="*/ 3103823 w 7467600"/>
              <a:gd name="connsiteY786" fmla="*/ 1026814 h 6858000"/>
              <a:gd name="connsiteX787" fmla="*/ 3607114 w 7467600"/>
              <a:gd name="connsiteY787" fmla="*/ 467441 h 6858000"/>
              <a:gd name="connsiteX788" fmla="*/ 3744487 w 7467600"/>
              <a:gd name="connsiteY788" fmla="*/ 383136 h 6858000"/>
              <a:gd name="connsiteX789" fmla="*/ 3970213 w 7467600"/>
              <a:gd name="connsiteY789" fmla="*/ 995559 h 6858000"/>
              <a:gd name="connsiteX790" fmla="*/ 3744487 w 7467600"/>
              <a:gd name="connsiteY790" fmla="*/ 383136 h 6858000"/>
              <a:gd name="connsiteX791" fmla="*/ 3624562 w 7467600"/>
              <a:gd name="connsiteY791" fmla="*/ 367041 h 6858000"/>
              <a:gd name="connsiteX792" fmla="*/ 3489712 w 7467600"/>
              <a:gd name="connsiteY792" fmla="*/ 485386 h 6858000"/>
              <a:gd name="connsiteX793" fmla="*/ 3182994 w 7467600"/>
              <a:gd name="connsiteY793" fmla="*/ 828265 h 6858000"/>
              <a:gd name="connsiteX794" fmla="*/ 2892114 w 7467600"/>
              <a:gd name="connsiteY794" fmla="*/ 1172635 h 6858000"/>
              <a:gd name="connsiteX795" fmla="*/ 3021459 w 7467600"/>
              <a:gd name="connsiteY795" fmla="*/ 1035385 h 6858000"/>
              <a:gd name="connsiteX796" fmla="*/ 3153873 w 7467600"/>
              <a:gd name="connsiteY796" fmla="*/ 898971 h 6858000"/>
              <a:gd name="connsiteX797" fmla="*/ 3276511 w 7467600"/>
              <a:gd name="connsiteY797" fmla="*/ 786423 h 6858000"/>
              <a:gd name="connsiteX798" fmla="*/ 3584154 w 7467600"/>
              <a:gd name="connsiteY798" fmla="*/ 448218 h 6858000"/>
              <a:gd name="connsiteX799" fmla="*/ 3624562 w 7467600"/>
              <a:gd name="connsiteY799" fmla="*/ 367041 h 6858000"/>
              <a:gd name="connsiteX800" fmla="*/ 3766672 w 7467600"/>
              <a:gd name="connsiteY800" fmla="*/ 359429 h 6858000"/>
              <a:gd name="connsiteX801" fmla="*/ 3996338 w 7467600"/>
              <a:gd name="connsiteY801" fmla="*/ 968237 h 6858000"/>
              <a:gd name="connsiteX802" fmla="*/ 3766672 w 7467600"/>
              <a:gd name="connsiteY802" fmla="*/ 359429 h 6858000"/>
              <a:gd name="connsiteX803" fmla="*/ 5805386 w 7467600"/>
              <a:gd name="connsiteY803" fmla="*/ 239240 h 6858000"/>
              <a:gd name="connsiteX804" fmla="*/ 5736947 w 7467600"/>
              <a:gd name="connsiteY804" fmla="*/ 261367 h 6858000"/>
              <a:gd name="connsiteX805" fmla="*/ 5427012 w 7467600"/>
              <a:gd name="connsiteY805" fmla="*/ 311272 h 6858000"/>
              <a:gd name="connsiteX806" fmla="*/ 5147818 w 7467600"/>
              <a:gd name="connsiteY806" fmla="*/ 322112 h 6858000"/>
              <a:gd name="connsiteX807" fmla="*/ 5060854 w 7467600"/>
              <a:gd name="connsiteY807" fmla="*/ 311882 h 6858000"/>
              <a:gd name="connsiteX808" fmla="*/ 4945989 w 7467600"/>
              <a:gd name="connsiteY808" fmla="*/ 300516 h 6858000"/>
              <a:gd name="connsiteX809" fmla="*/ 5410479 w 7467600"/>
              <a:gd name="connsiteY809" fmla="*/ 348434 h 6858000"/>
              <a:gd name="connsiteX810" fmla="*/ 5805386 w 7467600"/>
              <a:gd name="connsiteY810" fmla="*/ 239240 h 6858000"/>
              <a:gd name="connsiteX811" fmla="*/ 5905192 w 7467600"/>
              <a:gd name="connsiteY811" fmla="*/ 163079 h 6858000"/>
              <a:gd name="connsiteX812" fmla="*/ 5865655 w 7467600"/>
              <a:gd name="connsiteY812" fmla="*/ 171901 h 6858000"/>
              <a:gd name="connsiteX813" fmla="*/ 5259740 w 7467600"/>
              <a:gd name="connsiteY813" fmla="*/ 257013 h 6858000"/>
              <a:gd name="connsiteX814" fmla="*/ 5208466 w 7467600"/>
              <a:gd name="connsiteY814" fmla="*/ 257550 h 6858000"/>
              <a:gd name="connsiteX815" fmla="*/ 4980204 w 7467600"/>
              <a:gd name="connsiteY815" fmla="*/ 271903 h 6858000"/>
              <a:gd name="connsiteX816" fmla="*/ 5068068 w 7467600"/>
              <a:gd name="connsiteY816" fmla="*/ 282244 h 6858000"/>
              <a:gd name="connsiteX817" fmla="*/ 5153231 w 7467600"/>
              <a:gd name="connsiteY817" fmla="*/ 292240 h 6858000"/>
              <a:gd name="connsiteX818" fmla="*/ 5426491 w 7467600"/>
              <a:gd name="connsiteY818" fmla="*/ 281128 h 6858000"/>
              <a:gd name="connsiteX819" fmla="*/ 5731212 w 7467600"/>
              <a:gd name="connsiteY819" fmla="*/ 231951 h 6858000"/>
              <a:gd name="connsiteX820" fmla="*/ 5905192 w 7467600"/>
              <a:gd name="connsiteY820" fmla="*/ 163079 h 6858000"/>
              <a:gd name="connsiteX821" fmla="*/ 5944437 w 7467600"/>
              <a:gd name="connsiteY821" fmla="*/ 113829 h 6858000"/>
              <a:gd name="connsiteX822" fmla="*/ 5825032 w 7467600"/>
              <a:gd name="connsiteY822" fmla="*/ 146405 h 6858000"/>
              <a:gd name="connsiteX823" fmla="*/ 4955599 w 7467600"/>
              <a:gd name="connsiteY823" fmla="*/ 247008 h 6858000"/>
              <a:gd name="connsiteX824" fmla="*/ 5210104 w 7467600"/>
              <a:gd name="connsiteY824" fmla="*/ 228123 h 6858000"/>
              <a:gd name="connsiteX825" fmla="*/ 5261015 w 7467600"/>
              <a:gd name="connsiteY825" fmla="*/ 227087 h 6858000"/>
              <a:gd name="connsiteX826" fmla="*/ 5861181 w 7467600"/>
              <a:gd name="connsiteY826" fmla="*/ 143093 h 6858000"/>
              <a:gd name="connsiteX827" fmla="*/ 5961252 w 7467600"/>
              <a:gd name="connsiteY827" fmla="*/ 114820 h 6858000"/>
              <a:gd name="connsiteX828" fmla="*/ 5944437 w 7467600"/>
              <a:gd name="connsiteY828" fmla="*/ 113829 h 6858000"/>
              <a:gd name="connsiteX829" fmla="*/ 3882765 w 7467600"/>
              <a:gd name="connsiteY829" fmla="*/ 0 h 6858000"/>
              <a:gd name="connsiteX830" fmla="*/ 3995099 w 7467600"/>
              <a:gd name="connsiteY830" fmla="*/ 0 h 6858000"/>
              <a:gd name="connsiteX831" fmla="*/ 4163818 w 7467600"/>
              <a:gd name="connsiteY831" fmla="*/ 234104 h 6858000"/>
              <a:gd name="connsiteX832" fmla="*/ 4172099 w 7467600"/>
              <a:gd name="connsiteY832" fmla="*/ 234207 h 6858000"/>
              <a:gd name="connsiteX833" fmla="*/ 4784282 w 7467600"/>
              <a:gd name="connsiteY833" fmla="*/ 276561 h 6858000"/>
              <a:gd name="connsiteX834" fmla="*/ 4801687 w 7467600"/>
              <a:gd name="connsiteY834" fmla="*/ 267764 h 6858000"/>
              <a:gd name="connsiteX835" fmla="*/ 6082788 w 7467600"/>
              <a:gd name="connsiteY835" fmla="*/ 64119 h 6858000"/>
              <a:gd name="connsiteX836" fmla="*/ 6099442 w 7467600"/>
              <a:gd name="connsiteY836" fmla="*/ 82568 h 6858000"/>
              <a:gd name="connsiteX837" fmla="*/ 4804137 w 7467600"/>
              <a:gd name="connsiteY837" fmla="*/ 320931 h 6858000"/>
              <a:gd name="connsiteX838" fmla="*/ 4227047 w 7467600"/>
              <a:gd name="connsiteY838" fmla="*/ 313415 h 6858000"/>
              <a:gd name="connsiteX839" fmla="*/ 4346041 w 7467600"/>
              <a:gd name="connsiteY839" fmla="*/ 456086 h 6858000"/>
              <a:gd name="connsiteX840" fmla="*/ 4870967 w 7467600"/>
              <a:gd name="connsiteY840" fmla="*/ 963061 h 6858000"/>
              <a:gd name="connsiteX841" fmla="*/ 4889647 w 7467600"/>
              <a:gd name="connsiteY841" fmla="*/ 957147 h 6858000"/>
              <a:gd name="connsiteX842" fmla="*/ 5422504 w 7467600"/>
              <a:gd name="connsiteY842" fmla="*/ 805191 h 6858000"/>
              <a:gd name="connsiteX843" fmla="*/ 6087656 w 7467600"/>
              <a:gd name="connsiteY843" fmla="*/ 826703 h 6858000"/>
              <a:gd name="connsiteX844" fmla="*/ 6058717 w 7467600"/>
              <a:gd name="connsiteY844" fmla="*/ 865992 h 6858000"/>
              <a:gd name="connsiteX845" fmla="*/ 4974153 w 7467600"/>
              <a:gd name="connsiteY845" fmla="*/ 1045456 h 6858000"/>
              <a:gd name="connsiteX846" fmla="*/ 5627835 w 7467600"/>
              <a:gd name="connsiteY846" fmla="*/ 1472077 h 6858000"/>
              <a:gd name="connsiteX847" fmla="*/ 5629817 w 7467600"/>
              <a:gd name="connsiteY847" fmla="*/ 1471412 h 6858000"/>
              <a:gd name="connsiteX848" fmla="*/ 5634124 w 7467600"/>
              <a:gd name="connsiteY848" fmla="*/ 1470572 h 6858000"/>
              <a:gd name="connsiteX849" fmla="*/ 5755832 w 7467600"/>
              <a:gd name="connsiteY849" fmla="*/ 1383886 h 6858000"/>
              <a:gd name="connsiteX850" fmla="*/ 6014186 w 7467600"/>
              <a:gd name="connsiteY850" fmla="*/ 1279799 h 6858000"/>
              <a:gd name="connsiteX851" fmla="*/ 6901619 w 7467600"/>
              <a:gd name="connsiteY851" fmla="*/ 1047874 h 6858000"/>
              <a:gd name="connsiteX852" fmla="*/ 6931566 w 7467600"/>
              <a:gd name="connsiteY852" fmla="*/ 1062034 h 6858000"/>
              <a:gd name="connsiteX853" fmla="*/ 5790982 w 7467600"/>
              <a:gd name="connsiteY853" fmla="*/ 1561380 h 6858000"/>
              <a:gd name="connsiteX854" fmla="*/ 6188971 w 7467600"/>
              <a:gd name="connsiteY854" fmla="*/ 1755168 h 6858000"/>
              <a:gd name="connsiteX855" fmla="*/ 6202446 w 7467600"/>
              <a:gd name="connsiteY855" fmla="*/ 1752268 h 6858000"/>
              <a:gd name="connsiteX856" fmla="*/ 7179560 w 7467600"/>
              <a:gd name="connsiteY856" fmla="*/ 1467551 h 6858000"/>
              <a:gd name="connsiteX857" fmla="*/ 7158730 w 7467600"/>
              <a:gd name="connsiteY857" fmla="*/ 1507835 h 6858000"/>
              <a:gd name="connsiteX858" fmla="*/ 6326959 w 7467600"/>
              <a:gd name="connsiteY858" fmla="*/ 1817686 h 6858000"/>
              <a:gd name="connsiteX859" fmla="*/ 6537433 w 7467600"/>
              <a:gd name="connsiteY859" fmla="*/ 1907790 h 6858000"/>
              <a:gd name="connsiteX860" fmla="*/ 6550221 w 7467600"/>
              <a:gd name="connsiteY860" fmla="*/ 1910729 h 6858000"/>
              <a:gd name="connsiteX861" fmla="*/ 6964438 w 7467600"/>
              <a:gd name="connsiteY861" fmla="*/ 2209505 h 6858000"/>
              <a:gd name="connsiteX862" fmla="*/ 7367862 w 7467600"/>
              <a:gd name="connsiteY862" fmla="*/ 2806833 h 6858000"/>
              <a:gd name="connsiteX863" fmla="*/ 7364329 w 7467600"/>
              <a:gd name="connsiteY863" fmla="*/ 2826907 h 6858000"/>
              <a:gd name="connsiteX864" fmla="*/ 7290545 w 7467600"/>
              <a:gd name="connsiteY864" fmla="*/ 2850663 h 6858000"/>
              <a:gd name="connsiteX865" fmla="*/ 6472036 w 7467600"/>
              <a:gd name="connsiteY865" fmla="*/ 1959003 h 6858000"/>
              <a:gd name="connsiteX866" fmla="*/ 5792897 w 7467600"/>
              <a:gd name="connsiteY866" fmla="*/ 1647747 h 6858000"/>
              <a:gd name="connsiteX867" fmla="*/ 5842751 w 7467600"/>
              <a:gd name="connsiteY867" fmla="*/ 1816112 h 6858000"/>
              <a:gd name="connsiteX868" fmla="*/ 5847424 w 7467600"/>
              <a:gd name="connsiteY868" fmla="*/ 1815776 h 6858000"/>
              <a:gd name="connsiteX869" fmla="*/ 6399821 w 7467600"/>
              <a:gd name="connsiteY869" fmla="*/ 2344799 h 6858000"/>
              <a:gd name="connsiteX870" fmla="*/ 6323232 w 7467600"/>
              <a:gd name="connsiteY870" fmla="*/ 2389634 h 6858000"/>
              <a:gd name="connsiteX871" fmla="*/ 5942958 w 7467600"/>
              <a:gd name="connsiteY871" fmla="*/ 2077708 h 6858000"/>
              <a:gd name="connsiteX872" fmla="*/ 5921559 w 7467600"/>
              <a:gd name="connsiteY872" fmla="*/ 2378596 h 6858000"/>
              <a:gd name="connsiteX873" fmla="*/ 5817651 w 7467600"/>
              <a:gd name="connsiteY873" fmla="*/ 3023919 h 6858000"/>
              <a:gd name="connsiteX874" fmla="*/ 5729634 w 7467600"/>
              <a:gd name="connsiteY874" fmla="*/ 3051849 h 6858000"/>
              <a:gd name="connsiteX875" fmla="*/ 5611018 w 7467600"/>
              <a:gd name="connsiteY875" fmla="*/ 2316769 h 6858000"/>
              <a:gd name="connsiteX876" fmla="*/ 5687608 w 7467600"/>
              <a:gd name="connsiteY876" fmla="*/ 2039972 h 6858000"/>
              <a:gd name="connsiteX877" fmla="*/ 5657554 w 7467600"/>
              <a:gd name="connsiteY877" fmla="*/ 1576445 h 6858000"/>
              <a:gd name="connsiteX878" fmla="*/ 5150475 w 7467600"/>
              <a:gd name="connsiteY878" fmla="*/ 1274012 h 6858000"/>
              <a:gd name="connsiteX879" fmla="*/ 5349142 w 7467600"/>
              <a:gd name="connsiteY879" fmla="*/ 2204405 h 6858000"/>
              <a:gd name="connsiteX880" fmla="*/ 5262214 w 7467600"/>
              <a:gd name="connsiteY880" fmla="*/ 2233836 h 6858000"/>
              <a:gd name="connsiteX881" fmla="*/ 4981539 w 7467600"/>
              <a:gd name="connsiteY881" fmla="*/ 1542201 h 6858000"/>
              <a:gd name="connsiteX882" fmla="*/ 4958461 w 7467600"/>
              <a:gd name="connsiteY882" fmla="*/ 1136957 h 6858000"/>
              <a:gd name="connsiteX883" fmla="*/ 4655015 w 7467600"/>
              <a:gd name="connsiteY883" fmla="*/ 891426 h 6858000"/>
              <a:gd name="connsiteX884" fmla="*/ 4348002 w 7467600"/>
              <a:gd name="connsiteY884" fmla="*/ 2205895 h 6858000"/>
              <a:gd name="connsiteX885" fmla="*/ 4262250 w 7467600"/>
              <a:gd name="connsiteY885" fmla="*/ 2219972 h 6858000"/>
              <a:gd name="connsiteX886" fmla="*/ 4550611 w 7467600"/>
              <a:gd name="connsiteY886" fmla="*/ 817540 h 6858000"/>
              <a:gd name="connsiteX887" fmla="*/ 4564418 w 7467600"/>
              <a:gd name="connsiteY887" fmla="*/ 808293 h 6858000"/>
              <a:gd name="connsiteX888" fmla="*/ 4266388 w 7467600"/>
              <a:gd name="connsiteY888" fmla="*/ 500083 h 6858000"/>
              <a:gd name="connsiteX889" fmla="*/ 4032842 w 7467600"/>
              <a:gd name="connsiteY889" fmla="*/ 211809 h 6858000"/>
              <a:gd name="connsiteX890" fmla="*/ 3882765 w 7467600"/>
              <a:gd name="connsiteY890" fmla="*/ 0 h 6858000"/>
              <a:gd name="connsiteX891" fmla="*/ 3721337 w 7467600"/>
              <a:gd name="connsiteY891" fmla="*/ 0 h 6858000"/>
              <a:gd name="connsiteX892" fmla="*/ 3797544 w 7467600"/>
              <a:gd name="connsiteY892" fmla="*/ 0 h 6858000"/>
              <a:gd name="connsiteX893" fmla="*/ 3775734 w 7467600"/>
              <a:gd name="connsiteY893" fmla="*/ 95131 h 6858000"/>
              <a:gd name="connsiteX894" fmla="*/ 3724807 w 7467600"/>
              <a:gd name="connsiteY894" fmla="*/ 272257 h 6858000"/>
              <a:gd name="connsiteX895" fmla="*/ 3726844 w 7467600"/>
              <a:gd name="connsiteY895" fmla="*/ 282988 h 6858000"/>
              <a:gd name="connsiteX896" fmla="*/ 3742664 w 7467600"/>
              <a:gd name="connsiteY896" fmla="*/ 279918 h 6858000"/>
              <a:gd name="connsiteX897" fmla="*/ 4103910 w 7467600"/>
              <a:gd name="connsiteY897" fmla="*/ 1161917 h 6858000"/>
              <a:gd name="connsiteX898" fmla="*/ 4020269 w 7467600"/>
              <a:gd name="connsiteY898" fmla="*/ 1200406 h 6858000"/>
              <a:gd name="connsiteX899" fmla="*/ 3674882 w 7467600"/>
              <a:gd name="connsiteY899" fmla="*/ 488524 h 6858000"/>
              <a:gd name="connsiteX900" fmla="*/ 3132682 w 7467600"/>
              <a:gd name="connsiteY900" fmla="*/ 1072284 h 6858000"/>
              <a:gd name="connsiteX901" fmla="*/ 2716346 w 7467600"/>
              <a:gd name="connsiteY901" fmla="*/ 1276376 h 6858000"/>
              <a:gd name="connsiteX902" fmla="*/ 2716772 w 7467600"/>
              <a:gd name="connsiteY902" fmla="*/ 1255462 h 6858000"/>
              <a:gd name="connsiteX903" fmla="*/ 3471096 w 7467600"/>
              <a:gd name="connsiteY903" fmla="*/ 437072 h 6858000"/>
              <a:gd name="connsiteX904" fmla="*/ 3639057 w 7467600"/>
              <a:gd name="connsiteY904" fmla="*/ 286334 h 6858000"/>
              <a:gd name="connsiteX905" fmla="*/ 3640309 w 7467600"/>
              <a:gd name="connsiteY905" fmla="*/ 284664 h 6858000"/>
              <a:gd name="connsiteX906" fmla="*/ 3646022 w 7467600"/>
              <a:gd name="connsiteY906" fmla="*/ 276711 h 6858000"/>
              <a:gd name="connsiteX907" fmla="*/ 3707943 w 7467600"/>
              <a:gd name="connsiteY907" fmla="*/ 65958 h 6858000"/>
              <a:gd name="connsiteX908" fmla="*/ 3721337 w 7467600"/>
              <a:gd name="connsiteY908" fmla="*/ 0 h 6858000"/>
              <a:gd name="connsiteX909" fmla="*/ 2867960 w 7467600"/>
              <a:gd name="connsiteY909" fmla="*/ 0 h 6858000"/>
              <a:gd name="connsiteX910" fmla="*/ 2926351 w 7467600"/>
              <a:gd name="connsiteY910" fmla="*/ 0 h 6858000"/>
              <a:gd name="connsiteX911" fmla="*/ 2902823 w 7467600"/>
              <a:gd name="connsiteY911" fmla="*/ 262929 h 6858000"/>
              <a:gd name="connsiteX912" fmla="*/ 2940663 w 7467600"/>
              <a:gd name="connsiteY912" fmla="*/ 140884 h 6858000"/>
              <a:gd name="connsiteX913" fmla="*/ 2947039 w 7467600"/>
              <a:gd name="connsiteY913" fmla="*/ 122524 h 6858000"/>
              <a:gd name="connsiteX914" fmla="*/ 2984316 w 7467600"/>
              <a:gd name="connsiteY914" fmla="*/ 0 h 6858000"/>
              <a:gd name="connsiteX915" fmla="*/ 3016114 w 7467600"/>
              <a:gd name="connsiteY915" fmla="*/ 0 h 6858000"/>
              <a:gd name="connsiteX916" fmla="*/ 2979949 w 7467600"/>
              <a:gd name="connsiteY916" fmla="*/ 119274 h 6858000"/>
              <a:gd name="connsiteX917" fmla="*/ 3023879 w 7467600"/>
              <a:gd name="connsiteY917" fmla="*/ 0 h 6858000"/>
              <a:gd name="connsiteX918" fmla="*/ 3105400 w 7467600"/>
              <a:gd name="connsiteY918" fmla="*/ 0 h 6858000"/>
              <a:gd name="connsiteX919" fmla="*/ 3094669 w 7467600"/>
              <a:gd name="connsiteY919" fmla="*/ 30308 h 6858000"/>
              <a:gd name="connsiteX920" fmla="*/ 2901945 w 7467600"/>
              <a:gd name="connsiteY920" fmla="*/ 466538 h 6858000"/>
              <a:gd name="connsiteX921" fmla="*/ 2815209 w 7467600"/>
              <a:gd name="connsiteY921" fmla="*/ 497361 h 6858000"/>
              <a:gd name="connsiteX922" fmla="*/ 2844845 w 7467600"/>
              <a:gd name="connsiteY922" fmla="*/ 127638 h 6858000"/>
              <a:gd name="connsiteX923" fmla="*/ 2867960 w 7467600"/>
              <a:gd name="connsiteY923" fmla="*/ 0 h 6858000"/>
              <a:gd name="connsiteX924" fmla="*/ 1057230 w 7467600"/>
              <a:gd name="connsiteY924" fmla="*/ 0 h 6858000"/>
              <a:gd name="connsiteX925" fmla="*/ 1111003 w 7467600"/>
              <a:gd name="connsiteY925" fmla="*/ 0 h 6858000"/>
              <a:gd name="connsiteX926" fmla="*/ 1125553 w 7467600"/>
              <a:gd name="connsiteY926" fmla="*/ 52588 h 6858000"/>
              <a:gd name="connsiteX927" fmla="*/ 1304276 w 7467600"/>
              <a:gd name="connsiteY927" fmla="*/ 476275 h 6858000"/>
              <a:gd name="connsiteX928" fmla="*/ 1492066 w 7467600"/>
              <a:gd name="connsiteY928" fmla="*/ 886333 h 6858000"/>
              <a:gd name="connsiteX929" fmla="*/ 1423698 w 7467600"/>
              <a:gd name="connsiteY929" fmla="*/ 710817 h 6858000"/>
              <a:gd name="connsiteX930" fmla="*/ 1357609 w 7467600"/>
              <a:gd name="connsiteY930" fmla="*/ 532892 h 6858000"/>
              <a:gd name="connsiteX931" fmla="*/ 1309550 w 7467600"/>
              <a:gd name="connsiteY931" fmla="*/ 374031 h 6858000"/>
              <a:gd name="connsiteX932" fmla="*/ 1193673 w 7467600"/>
              <a:gd name="connsiteY932" fmla="*/ 49533 h 6858000"/>
              <a:gd name="connsiteX933" fmla="*/ 1164391 w 7467600"/>
              <a:gd name="connsiteY933" fmla="*/ 0 h 6858000"/>
              <a:gd name="connsiteX934" fmla="*/ 1200666 w 7467600"/>
              <a:gd name="connsiteY934" fmla="*/ 0 h 6858000"/>
              <a:gd name="connsiteX935" fmla="*/ 1223408 w 7467600"/>
              <a:gd name="connsiteY935" fmla="*/ 38996 h 6858000"/>
              <a:gd name="connsiteX936" fmla="*/ 1339635 w 7467600"/>
              <a:gd name="connsiteY936" fmla="*/ 365517 h 6858000"/>
              <a:gd name="connsiteX937" fmla="*/ 1387469 w 7467600"/>
              <a:gd name="connsiteY937" fmla="*/ 523079 h 6858000"/>
              <a:gd name="connsiteX938" fmla="*/ 1452685 w 7467600"/>
              <a:gd name="connsiteY938" fmla="*/ 699806 h 6858000"/>
              <a:gd name="connsiteX939" fmla="*/ 1492092 w 7467600"/>
              <a:gd name="connsiteY939" fmla="*/ 800424 h 6858000"/>
              <a:gd name="connsiteX940" fmla="*/ 1455302 w 7467600"/>
              <a:gd name="connsiteY940" fmla="*/ 632913 h 6858000"/>
              <a:gd name="connsiteX941" fmla="*/ 1222336 w 7467600"/>
              <a:gd name="connsiteY941" fmla="*/ 9480 h 6858000"/>
              <a:gd name="connsiteX942" fmla="*/ 1214634 w 7467600"/>
              <a:gd name="connsiteY942" fmla="*/ 0 h 6858000"/>
              <a:gd name="connsiteX943" fmla="*/ 1289827 w 7467600"/>
              <a:gd name="connsiteY943" fmla="*/ 0 h 6858000"/>
              <a:gd name="connsiteX944" fmla="*/ 1321076 w 7467600"/>
              <a:gd name="connsiteY944" fmla="*/ 59722 h 6858000"/>
              <a:gd name="connsiteX945" fmla="*/ 1512579 w 7467600"/>
              <a:gd name="connsiteY945" fmla="*/ 626441 h 6858000"/>
              <a:gd name="connsiteX946" fmla="*/ 1506076 w 7467600"/>
              <a:gd name="connsiteY946" fmla="*/ 1089289 h 6858000"/>
              <a:gd name="connsiteX947" fmla="*/ 1486346 w 7467600"/>
              <a:gd name="connsiteY947" fmla="*/ 1079919 h 6858000"/>
              <a:gd name="connsiteX948" fmla="*/ 1070511 w 7467600"/>
              <a:gd name="connsiteY948" fmla="*/ 48609 h 6858000"/>
              <a:gd name="connsiteX949" fmla="*/ 1057230 w 7467600"/>
              <a:gd name="connsiteY949" fmla="*/ 0 h 6858000"/>
              <a:gd name="connsiteX950" fmla="*/ 43151 w 7467600"/>
              <a:gd name="connsiteY950" fmla="*/ 0 h 6858000"/>
              <a:gd name="connsiteX951" fmla="*/ 95283 w 7467600"/>
              <a:gd name="connsiteY951" fmla="*/ 0 h 6858000"/>
              <a:gd name="connsiteX952" fmla="*/ 300708 w 7467600"/>
              <a:gd name="connsiteY952" fmla="*/ 154571 h 6858000"/>
              <a:gd name="connsiteX953" fmla="*/ 530414 w 7467600"/>
              <a:gd name="connsiteY953" fmla="*/ 354673 h 6858000"/>
              <a:gd name="connsiteX954" fmla="*/ 333785 w 7467600"/>
              <a:gd name="connsiteY954" fmla="*/ 161564 h 6858000"/>
              <a:gd name="connsiteX955" fmla="*/ 147005 w 7467600"/>
              <a:gd name="connsiteY955" fmla="*/ 0 h 6858000"/>
              <a:gd name="connsiteX956" fmla="*/ 272509 w 7467600"/>
              <a:gd name="connsiteY956" fmla="*/ 0 h 6858000"/>
              <a:gd name="connsiteX957" fmla="*/ 326276 w 7467600"/>
              <a:gd name="connsiteY957" fmla="*/ 45847 h 6858000"/>
              <a:gd name="connsiteX958" fmla="*/ 823759 w 7467600"/>
              <a:gd name="connsiteY958" fmla="*/ 574145 h 6858000"/>
              <a:gd name="connsiteX959" fmla="*/ 811254 w 7467600"/>
              <a:gd name="connsiteY959" fmla="*/ 665546 h 6858000"/>
              <a:gd name="connsiteX960" fmla="*/ 154042 w 7467600"/>
              <a:gd name="connsiteY960" fmla="*/ 261522 h 6858000"/>
              <a:gd name="connsiteX961" fmla="*/ 13550 w 7467600"/>
              <a:gd name="connsiteY961" fmla="*/ 158423 h 6858000"/>
              <a:gd name="connsiteX962" fmla="*/ 0 w 7467600"/>
              <a:gd name="connsiteY962" fmla="*/ 146618 h 6858000"/>
              <a:gd name="connsiteX963" fmla="*/ 0 w 7467600"/>
              <a:gd name="connsiteY963" fmla="*/ 59161 h 6858000"/>
              <a:gd name="connsiteX964" fmla="*/ 45427 w 7467600"/>
              <a:gd name="connsiteY964" fmla="*/ 101078 h 6858000"/>
              <a:gd name="connsiteX965" fmla="*/ 630103 w 7467600"/>
              <a:gd name="connsiteY965" fmla="*/ 485885 h 6858000"/>
              <a:gd name="connsiteX966" fmla="*/ 532040 w 7467600"/>
              <a:gd name="connsiteY966" fmla="*/ 399359 h 6858000"/>
              <a:gd name="connsiteX967" fmla="*/ 517618 w 7467600"/>
              <a:gd name="connsiteY967" fmla="*/ 385726 h 6858000"/>
              <a:gd name="connsiteX968" fmla="*/ 285074 w 7467600"/>
              <a:gd name="connsiteY968" fmla="*/ 182755 h 6858000"/>
              <a:gd name="connsiteX969" fmla="*/ 43151 w 7467600"/>
              <a:gd name="connsiteY96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356878 w 7467600"/>
              <a:gd name="connsiteY80" fmla="*/ 5981332 h 6858000"/>
              <a:gd name="connsiteX81" fmla="*/ 7467600 w 7467600"/>
              <a:gd name="connsiteY81" fmla="*/ 6117703 h 6858000"/>
              <a:gd name="connsiteX82" fmla="*/ 7467600 w 7467600"/>
              <a:gd name="connsiteY82" fmla="*/ 6163634 h 6858000"/>
              <a:gd name="connsiteX83" fmla="*/ 7403637 w 7467600"/>
              <a:gd name="connsiteY83" fmla="*/ 6083957 h 6858000"/>
              <a:gd name="connsiteX84" fmla="*/ 7254615 w 7467600"/>
              <a:gd name="connsiteY84" fmla="*/ 5911918 h 6858000"/>
              <a:gd name="connsiteX85" fmla="*/ 7312589 w 7467600"/>
              <a:gd name="connsiteY85" fmla="*/ 5982309 h 6858000"/>
              <a:gd name="connsiteX86" fmla="*/ 7448321 w 7467600"/>
              <a:gd name="connsiteY86" fmla="*/ 6190991 h 6858000"/>
              <a:gd name="connsiteX87" fmla="*/ 7467600 w 7467600"/>
              <a:gd name="connsiteY87" fmla="*/ 6221686 h 6858000"/>
              <a:gd name="connsiteX88" fmla="*/ 7467600 w 7467600"/>
              <a:gd name="connsiteY88" fmla="*/ 6334256 h 6858000"/>
              <a:gd name="connsiteX89" fmla="*/ 7454976 w 7467600"/>
              <a:gd name="connsiteY89" fmla="*/ 6318297 h 6858000"/>
              <a:gd name="connsiteX90" fmla="*/ 1456157 w 7467600"/>
              <a:gd name="connsiteY90" fmla="*/ 5371404 h 6858000"/>
              <a:gd name="connsiteX91" fmla="*/ 1244432 w 7467600"/>
              <a:gd name="connsiteY91" fmla="*/ 5385601 h 6858000"/>
              <a:gd name="connsiteX92" fmla="*/ 973990 w 7467600"/>
              <a:gd name="connsiteY92" fmla="*/ 5424940 h 6858000"/>
              <a:gd name="connsiteX93" fmla="*/ 1103809 w 7467600"/>
              <a:gd name="connsiteY93" fmla="*/ 5433720 h 6858000"/>
              <a:gd name="connsiteX94" fmla="*/ 1123454 w 7467600"/>
              <a:gd name="connsiteY94" fmla="*/ 5435727 h 6858000"/>
              <a:gd name="connsiteX95" fmla="*/ 1737017 w 7467600"/>
              <a:gd name="connsiteY95" fmla="*/ 5452183 h 6858000"/>
              <a:gd name="connsiteX96" fmla="*/ 1824397 w 7467600"/>
              <a:gd name="connsiteY96" fmla="*/ 5447757 h 6858000"/>
              <a:gd name="connsiteX97" fmla="*/ 2070059 w 7467600"/>
              <a:gd name="connsiteY97" fmla="*/ 5441660 h 6858000"/>
              <a:gd name="connsiteX98" fmla="*/ 1456157 w 7467600"/>
              <a:gd name="connsiteY98" fmla="*/ 5371404 h 6858000"/>
              <a:gd name="connsiteX99" fmla="*/ 4988186 w 7467600"/>
              <a:gd name="connsiteY99" fmla="*/ 5216467 h 6858000"/>
              <a:gd name="connsiteX100" fmla="*/ 4777334 w 7467600"/>
              <a:gd name="connsiteY100" fmla="*/ 5406072 h 6858000"/>
              <a:gd name="connsiteX101" fmla="*/ 4718341 w 7467600"/>
              <a:gd name="connsiteY101" fmla="*/ 5468043 h 6858000"/>
              <a:gd name="connsiteX102" fmla="*/ 4604655 w 7467600"/>
              <a:gd name="connsiteY102" fmla="*/ 5583434 h 6858000"/>
              <a:gd name="connsiteX103" fmla="*/ 4565074 w 7467600"/>
              <a:gd name="connsiteY103" fmla="*/ 5618550 h 6858000"/>
              <a:gd name="connsiteX104" fmla="*/ 4988186 w 7467600"/>
              <a:gd name="connsiteY104" fmla="*/ 5216467 h 6858000"/>
              <a:gd name="connsiteX105" fmla="*/ 4978032 w 7467600"/>
              <a:gd name="connsiteY105" fmla="*/ 5183809 h 6858000"/>
              <a:gd name="connsiteX106" fmla="*/ 4463413 w 7467600"/>
              <a:gd name="connsiteY106" fmla="*/ 5615162 h 6858000"/>
              <a:gd name="connsiteX107" fmla="*/ 4358134 w 7467600"/>
              <a:gd name="connsiteY107" fmla="*/ 5742791 h 6858000"/>
              <a:gd name="connsiteX108" fmla="*/ 4376219 w 7467600"/>
              <a:gd name="connsiteY108" fmla="*/ 5729027 h 6858000"/>
              <a:gd name="connsiteX109" fmla="*/ 4582340 w 7467600"/>
              <a:gd name="connsiteY109" fmla="*/ 5561037 h 6858000"/>
              <a:gd name="connsiteX110" fmla="*/ 4694684 w 7467600"/>
              <a:gd name="connsiteY110" fmla="*/ 5447098 h 6858000"/>
              <a:gd name="connsiteX111" fmla="*/ 4754123 w 7467600"/>
              <a:gd name="connsiteY111" fmla="*/ 5384643 h 6858000"/>
              <a:gd name="connsiteX112" fmla="*/ 4978032 w 7467600"/>
              <a:gd name="connsiteY112" fmla="*/ 5183809 h 6858000"/>
              <a:gd name="connsiteX113" fmla="*/ 1903353 w 7467600"/>
              <a:gd name="connsiteY113" fmla="*/ 5044827 h 6858000"/>
              <a:gd name="connsiteX114" fmla="*/ 1936931 w 7467600"/>
              <a:gd name="connsiteY114" fmla="*/ 5093954 h 6858000"/>
              <a:gd name="connsiteX115" fmla="*/ 2195868 w 7467600"/>
              <a:gd name="connsiteY115" fmla="*/ 5396574 h 6858000"/>
              <a:gd name="connsiteX116" fmla="*/ 2088852 w 7467600"/>
              <a:gd name="connsiteY116" fmla="*/ 5166123 h 6858000"/>
              <a:gd name="connsiteX117" fmla="*/ 1958241 w 7467600"/>
              <a:gd name="connsiteY117" fmla="*/ 5067955 h 6858000"/>
              <a:gd name="connsiteX118" fmla="*/ 1903353 w 7467600"/>
              <a:gd name="connsiteY118" fmla="*/ 5044827 h 6858000"/>
              <a:gd name="connsiteX119" fmla="*/ 1979378 w 7467600"/>
              <a:gd name="connsiteY119" fmla="*/ 4769504 h 6858000"/>
              <a:gd name="connsiteX120" fmla="*/ 2882120 w 7467600"/>
              <a:gd name="connsiteY120" fmla="*/ 5064547 h 6858000"/>
              <a:gd name="connsiteX121" fmla="*/ 2793103 w 7467600"/>
              <a:gd name="connsiteY121" fmla="*/ 5039699 h 6858000"/>
              <a:gd name="connsiteX122" fmla="*/ 2770041 w 7467600"/>
              <a:gd name="connsiteY122" fmla="*/ 5033634 h 6858000"/>
              <a:gd name="connsiteX123" fmla="*/ 1979378 w 7467600"/>
              <a:gd name="connsiteY123" fmla="*/ 4769504 h 6858000"/>
              <a:gd name="connsiteX124" fmla="*/ 1927410 w 7467600"/>
              <a:gd name="connsiteY124" fmla="*/ 4716164 h 6858000"/>
              <a:gd name="connsiteX125" fmla="*/ 1959587 w 7467600"/>
              <a:gd name="connsiteY125" fmla="*/ 4728849 h 6858000"/>
              <a:gd name="connsiteX126" fmla="*/ 2777707 w 7467600"/>
              <a:gd name="connsiteY126" fmla="*/ 5003991 h 6858000"/>
              <a:gd name="connsiteX127" fmla="*/ 2800768 w 7467600"/>
              <a:gd name="connsiteY127" fmla="*/ 5010056 h 6858000"/>
              <a:gd name="connsiteX128" fmla="*/ 2879408 w 7467600"/>
              <a:gd name="connsiteY128" fmla="*/ 5031590 h 6858000"/>
              <a:gd name="connsiteX129" fmla="*/ 2862295 w 7467600"/>
              <a:gd name="connsiteY129" fmla="*/ 5022958 h 6858000"/>
              <a:gd name="connsiteX130" fmla="*/ 2813343 w 7467600"/>
              <a:gd name="connsiteY130" fmla="*/ 4998369 h 6858000"/>
              <a:gd name="connsiteX131" fmla="*/ 2646245 w 7467600"/>
              <a:gd name="connsiteY131" fmla="*/ 4930999 h 6858000"/>
              <a:gd name="connsiteX132" fmla="*/ 1999243 w 7467600"/>
              <a:gd name="connsiteY132" fmla="*/ 4730524 h 6858000"/>
              <a:gd name="connsiteX133" fmla="*/ 1979527 w 7467600"/>
              <a:gd name="connsiteY133" fmla="*/ 4726651 h 6858000"/>
              <a:gd name="connsiteX134" fmla="*/ 1927410 w 7467600"/>
              <a:gd name="connsiteY134" fmla="*/ 4716164 h 6858000"/>
              <a:gd name="connsiteX135" fmla="*/ 1997014 w 7467600"/>
              <a:gd name="connsiteY135" fmla="*/ 4698007 h 6858000"/>
              <a:gd name="connsiteX136" fmla="*/ 2005458 w 7467600"/>
              <a:gd name="connsiteY136" fmla="*/ 4699540 h 6858000"/>
              <a:gd name="connsiteX137" fmla="*/ 2657186 w 7467600"/>
              <a:gd name="connsiteY137" fmla="*/ 4901687 h 6858000"/>
              <a:gd name="connsiteX138" fmla="*/ 2826662 w 7467600"/>
              <a:gd name="connsiteY138" fmla="*/ 4970362 h 6858000"/>
              <a:gd name="connsiteX139" fmla="*/ 2876100 w 7467600"/>
              <a:gd name="connsiteY139" fmla="*/ 4995397 h 6858000"/>
              <a:gd name="connsiteX140" fmla="*/ 3042600 w 7467600"/>
              <a:gd name="connsiteY140" fmla="*/ 5059532 h 6858000"/>
              <a:gd name="connsiteX141" fmla="*/ 1997014 w 7467600"/>
              <a:gd name="connsiteY141" fmla="*/ 4698007 h 6858000"/>
              <a:gd name="connsiteX142" fmla="*/ 2305292 w 7467600"/>
              <a:gd name="connsiteY142" fmla="*/ 4219492 h 6858000"/>
              <a:gd name="connsiteX143" fmla="*/ 3360922 w 7467600"/>
              <a:gd name="connsiteY143" fmla="*/ 4529373 h 6858000"/>
              <a:gd name="connsiteX144" fmla="*/ 3492420 w 7467600"/>
              <a:gd name="connsiteY144" fmla="*/ 4510145 h 6858000"/>
              <a:gd name="connsiteX145" fmla="*/ 3364086 w 7467600"/>
              <a:gd name="connsiteY145" fmla="*/ 4480340 h 6858000"/>
              <a:gd name="connsiteX146" fmla="*/ 3225818 w 7467600"/>
              <a:gd name="connsiteY146" fmla="*/ 4411822 h 6858000"/>
              <a:gd name="connsiteX147" fmla="*/ 3129696 w 7467600"/>
              <a:gd name="connsiteY147" fmla="*/ 4360704 h 6858000"/>
              <a:gd name="connsiteX148" fmla="*/ 2814545 w 7467600"/>
              <a:gd name="connsiteY148" fmla="*/ 4282955 h 6858000"/>
              <a:gd name="connsiteX149" fmla="*/ 2305292 w 7467600"/>
              <a:gd name="connsiteY149" fmla="*/ 4219492 h 6858000"/>
              <a:gd name="connsiteX150" fmla="*/ 2626982 w 7467600"/>
              <a:gd name="connsiteY150" fmla="*/ 4206450 h 6858000"/>
              <a:gd name="connsiteX151" fmla="*/ 2490617 w 7467600"/>
              <a:gd name="connsiteY151" fmla="*/ 4206951 h 6858000"/>
              <a:gd name="connsiteX152" fmla="*/ 2819869 w 7467600"/>
              <a:gd name="connsiteY152" fmla="*/ 4252936 h 6858000"/>
              <a:gd name="connsiteX153" fmla="*/ 3143018 w 7467600"/>
              <a:gd name="connsiteY153" fmla="*/ 4332698 h 6858000"/>
              <a:gd name="connsiteX154" fmla="*/ 3241520 w 7467600"/>
              <a:gd name="connsiteY154" fmla="*/ 4385112 h 6858000"/>
              <a:gd name="connsiteX155" fmla="*/ 3374575 w 7467600"/>
              <a:gd name="connsiteY155" fmla="*/ 4451517 h 6858000"/>
              <a:gd name="connsiteX156" fmla="*/ 3505221 w 7467600"/>
              <a:gd name="connsiteY156" fmla="*/ 4480757 h 6858000"/>
              <a:gd name="connsiteX157" fmla="*/ 2626982 w 7467600"/>
              <a:gd name="connsiteY157" fmla="*/ 4206450 h 6858000"/>
              <a:gd name="connsiteX158" fmla="*/ 1310106 w 7467600"/>
              <a:gd name="connsiteY158" fmla="*/ 3943217 h 6858000"/>
              <a:gd name="connsiteX159" fmla="*/ 854994 w 7467600"/>
              <a:gd name="connsiteY159" fmla="*/ 4399136 h 6858000"/>
              <a:gd name="connsiteX160" fmla="*/ 742462 w 7467600"/>
              <a:gd name="connsiteY160" fmla="*/ 4594648 h 6858000"/>
              <a:gd name="connsiteX161" fmla="*/ 820602 w 7467600"/>
              <a:gd name="connsiteY161" fmla="*/ 4485915 h 6858000"/>
              <a:gd name="connsiteX162" fmla="*/ 878295 w 7467600"/>
              <a:gd name="connsiteY162" fmla="*/ 4403594 h 6858000"/>
              <a:gd name="connsiteX163" fmla="*/ 1240607 w 7467600"/>
              <a:gd name="connsiteY163" fmla="*/ 4010401 h 6858000"/>
              <a:gd name="connsiteX164" fmla="*/ 1310106 w 7467600"/>
              <a:gd name="connsiteY164" fmla="*/ 3943217 h 6858000"/>
              <a:gd name="connsiteX165" fmla="*/ 1423113 w 7467600"/>
              <a:gd name="connsiteY165" fmla="*/ 3874565 h 6858000"/>
              <a:gd name="connsiteX166" fmla="*/ 1260565 w 7467600"/>
              <a:gd name="connsiteY166" fmla="*/ 4031982 h 6858000"/>
              <a:gd name="connsiteX167" fmla="*/ 901900 w 7467600"/>
              <a:gd name="connsiteY167" fmla="*/ 4421236 h 6858000"/>
              <a:gd name="connsiteX168" fmla="*/ 845044 w 7467600"/>
              <a:gd name="connsiteY168" fmla="*/ 4502436 h 6858000"/>
              <a:gd name="connsiteX169" fmla="*/ 685926 w 7467600"/>
              <a:gd name="connsiteY169" fmla="*/ 4703069 h 6858000"/>
              <a:gd name="connsiteX170" fmla="*/ 684248 w 7467600"/>
              <a:gd name="connsiteY170" fmla="*/ 4706721 h 6858000"/>
              <a:gd name="connsiteX171" fmla="*/ 1423113 w 7467600"/>
              <a:gd name="connsiteY171" fmla="*/ 3874565 h 6858000"/>
              <a:gd name="connsiteX172" fmla="*/ 3316479 w 7467600"/>
              <a:gd name="connsiteY172" fmla="*/ 3872136 h 6858000"/>
              <a:gd name="connsiteX173" fmla="*/ 3546806 w 7467600"/>
              <a:gd name="connsiteY173" fmla="*/ 4356139 h 6858000"/>
              <a:gd name="connsiteX174" fmla="*/ 3364433 w 7467600"/>
              <a:gd name="connsiteY174" fmla="*/ 3953121 h 6858000"/>
              <a:gd name="connsiteX175" fmla="*/ 3316479 w 7467600"/>
              <a:gd name="connsiteY175" fmla="*/ 3872136 h 6858000"/>
              <a:gd name="connsiteX176" fmla="*/ 3291335 w 7467600"/>
              <a:gd name="connsiteY176" fmla="*/ 3767420 h 6858000"/>
              <a:gd name="connsiteX177" fmla="*/ 3390805 w 7467600"/>
              <a:gd name="connsiteY177" fmla="*/ 3937163 h 6858000"/>
              <a:gd name="connsiteX178" fmla="*/ 3579062 w 7467600"/>
              <a:gd name="connsiteY178" fmla="*/ 4359040 h 6858000"/>
              <a:gd name="connsiteX179" fmla="*/ 3467355 w 7467600"/>
              <a:gd name="connsiteY179" fmla="*/ 3988130 h 6858000"/>
              <a:gd name="connsiteX180" fmla="*/ 3310753 w 7467600"/>
              <a:gd name="connsiteY180" fmla="*/ 3787140 h 6858000"/>
              <a:gd name="connsiteX181" fmla="*/ 3291335 w 7467600"/>
              <a:gd name="connsiteY181" fmla="*/ 3767420 h 6858000"/>
              <a:gd name="connsiteX182" fmla="*/ 1635889 w 7467600"/>
              <a:gd name="connsiteY182" fmla="*/ 3709494 h 6858000"/>
              <a:gd name="connsiteX183" fmla="*/ 1634800 w 7467600"/>
              <a:gd name="connsiteY183" fmla="*/ 3731111 h 6858000"/>
              <a:gd name="connsiteX184" fmla="*/ 1635889 w 7467600"/>
              <a:gd name="connsiteY184" fmla="*/ 3709494 h 6858000"/>
              <a:gd name="connsiteX185" fmla="*/ 1510397 w 7467600"/>
              <a:gd name="connsiteY185" fmla="*/ 3684705 h 6858000"/>
              <a:gd name="connsiteX186" fmla="*/ 1146550 w 7467600"/>
              <a:gd name="connsiteY186" fmla="*/ 3802012 h 6858000"/>
              <a:gd name="connsiteX187" fmla="*/ 698834 w 7467600"/>
              <a:gd name="connsiteY187" fmla="*/ 3952272 h 6858000"/>
              <a:gd name="connsiteX188" fmla="*/ 34256 w 7467600"/>
              <a:gd name="connsiteY188" fmla="*/ 4347603 h 6858000"/>
              <a:gd name="connsiteX189" fmla="*/ 527241 w 7467600"/>
              <a:gd name="connsiteY189" fmla="*/ 4065078 h 6858000"/>
              <a:gd name="connsiteX190" fmla="*/ 1510397 w 7467600"/>
              <a:gd name="connsiteY190" fmla="*/ 3684705 h 6858000"/>
              <a:gd name="connsiteX191" fmla="*/ 1313114 w 7467600"/>
              <a:gd name="connsiteY191" fmla="*/ 3655216 h 6858000"/>
              <a:gd name="connsiteX192" fmla="*/ 1109304 w 7467600"/>
              <a:gd name="connsiteY192" fmla="*/ 3669030 h 6858000"/>
              <a:gd name="connsiteX193" fmla="*/ 8129 w 7467600"/>
              <a:gd name="connsiteY193" fmla="*/ 4330519 h 6858000"/>
              <a:gd name="connsiteX194" fmla="*/ 687572 w 7467600"/>
              <a:gd name="connsiteY194" fmla="*/ 3925629 h 6858000"/>
              <a:gd name="connsiteX195" fmla="*/ 1138365 w 7467600"/>
              <a:gd name="connsiteY195" fmla="*/ 3774515 h 6858000"/>
              <a:gd name="connsiteX196" fmla="*/ 1505579 w 7467600"/>
              <a:gd name="connsiteY196" fmla="*/ 3655526 h 6858000"/>
              <a:gd name="connsiteX197" fmla="*/ 1313114 w 7467600"/>
              <a:gd name="connsiteY197" fmla="*/ 3655216 h 6858000"/>
              <a:gd name="connsiteX198" fmla="*/ 3655073 w 7467600"/>
              <a:gd name="connsiteY198" fmla="*/ 3650884 h 6858000"/>
              <a:gd name="connsiteX199" fmla="*/ 3989938 w 7467600"/>
              <a:gd name="connsiteY199" fmla="*/ 3991685 h 6858000"/>
              <a:gd name="connsiteX200" fmla="*/ 4393907 w 7467600"/>
              <a:gd name="connsiteY200" fmla="*/ 4261258 h 6858000"/>
              <a:gd name="connsiteX201" fmla="*/ 4648051 w 7467600"/>
              <a:gd name="connsiteY201" fmla="*/ 4374051 h 6858000"/>
              <a:gd name="connsiteX202" fmla="*/ 4383389 w 7467600"/>
              <a:gd name="connsiteY202" fmla="*/ 4184369 h 6858000"/>
              <a:gd name="connsiteX203" fmla="*/ 4165508 w 7467600"/>
              <a:gd name="connsiteY203" fmla="*/ 4035196 h 6858000"/>
              <a:gd name="connsiteX204" fmla="*/ 4068162 w 7467600"/>
              <a:gd name="connsiteY204" fmla="*/ 3953394 h 6858000"/>
              <a:gd name="connsiteX205" fmla="*/ 3981416 w 7467600"/>
              <a:gd name="connsiteY205" fmla="*/ 3880482 h 6858000"/>
              <a:gd name="connsiteX206" fmla="*/ 3800147 w 7467600"/>
              <a:gd name="connsiteY206" fmla="*/ 3749872 h 6858000"/>
              <a:gd name="connsiteX207" fmla="*/ 3655073 w 7467600"/>
              <a:gd name="connsiteY207" fmla="*/ 3650884 h 6858000"/>
              <a:gd name="connsiteX208" fmla="*/ 3670252 w 7467600"/>
              <a:gd name="connsiteY208" fmla="*/ 3622798 h 6858000"/>
              <a:gd name="connsiteX209" fmla="*/ 3817258 w 7467600"/>
              <a:gd name="connsiteY209" fmla="*/ 3723577 h 6858000"/>
              <a:gd name="connsiteX210" fmla="*/ 4000461 w 7467600"/>
              <a:gd name="connsiteY210" fmla="*/ 3855966 h 6858000"/>
              <a:gd name="connsiteX211" fmla="*/ 4088180 w 7467600"/>
              <a:gd name="connsiteY211" fmla="*/ 3929774 h 6858000"/>
              <a:gd name="connsiteX212" fmla="*/ 4184555 w 7467600"/>
              <a:gd name="connsiteY212" fmla="*/ 4010683 h 6858000"/>
              <a:gd name="connsiteX213" fmla="*/ 4399563 w 7467600"/>
              <a:gd name="connsiteY213" fmla="*/ 4158106 h 6858000"/>
              <a:gd name="connsiteX214" fmla="*/ 4684469 w 7467600"/>
              <a:gd name="connsiteY214" fmla="*/ 4364680 h 6858000"/>
              <a:gd name="connsiteX215" fmla="*/ 4690271 w 7467600"/>
              <a:gd name="connsiteY215" fmla="*/ 4370034 h 6858000"/>
              <a:gd name="connsiteX216" fmla="*/ 4136093 w 7467600"/>
              <a:gd name="connsiteY216" fmla="*/ 3858466 h 6858000"/>
              <a:gd name="connsiteX217" fmla="*/ 3670252 w 7467600"/>
              <a:gd name="connsiteY217" fmla="*/ 3622798 h 6858000"/>
              <a:gd name="connsiteX218" fmla="*/ 4440129 w 7467600"/>
              <a:gd name="connsiteY218" fmla="*/ 3448571 h 6858000"/>
              <a:gd name="connsiteX219" fmla="*/ 4856525 w 7467600"/>
              <a:gd name="connsiteY219" fmla="*/ 3915351 h 6858000"/>
              <a:gd name="connsiteX220" fmla="*/ 5059055 w 7467600"/>
              <a:gd name="connsiteY220" fmla="*/ 4108918 h 6858000"/>
              <a:gd name="connsiteX221" fmla="*/ 5290070 w 7467600"/>
              <a:gd name="connsiteY221" fmla="*/ 4263619 h 6858000"/>
              <a:gd name="connsiteX222" fmla="*/ 4834991 w 7467600"/>
              <a:gd name="connsiteY222" fmla="*/ 3830985 h 6858000"/>
              <a:gd name="connsiteX223" fmla="*/ 4440129 w 7467600"/>
              <a:gd name="connsiteY223" fmla="*/ 3448571 h 6858000"/>
              <a:gd name="connsiteX224" fmla="*/ 4441737 w 7467600"/>
              <a:gd name="connsiteY224" fmla="*/ 3399734 h 6858000"/>
              <a:gd name="connsiteX225" fmla="*/ 4431236 w 7467600"/>
              <a:gd name="connsiteY225" fmla="*/ 3400954 h 6858000"/>
              <a:gd name="connsiteX226" fmla="*/ 4557150 w 7467600"/>
              <a:gd name="connsiteY226" fmla="*/ 3510023 h 6858000"/>
              <a:gd name="connsiteX227" fmla="*/ 4856936 w 7467600"/>
              <a:gd name="connsiteY227" fmla="*/ 3809146 h 6858000"/>
              <a:gd name="connsiteX228" fmla="*/ 5111996 w 7467600"/>
              <a:gd name="connsiteY228" fmla="*/ 4065759 h 6858000"/>
              <a:gd name="connsiteX229" fmla="*/ 5388878 w 7467600"/>
              <a:gd name="connsiteY229" fmla="*/ 4300185 h 6858000"/>
              <a:gd name="connsiteX230" fmla="*/ 5425556 w 7467600"/>
              <a:gd name="connsiteY230" fmla="*/ 4308967 h 6858000"/>
              <a:gd name="connsiteX231" fmla="*/ 4943646 w 7467600"/>
              <a:gd name="connsiteY231" fmla="*/ 3822916 h 6858000"/>
              <a:gd name="connsiteX232" fmla="*/ 4594837 w 7467600"/>
              <a:gd name="connsiteY232" fmla="*/ 3532274 h 6858000"/>
              <a:gd name="connsiteX233" fmla="*/ 4441737 w 7467600"/>
              <a:gd name="connsiteY233" fmla="*/ 3399734 h 6858000"/>
              <a:gd name="connsiteX234" fmla="*/ 5425834 w 7467600"/>
              <a:gd name="connsiteY234" fmla="*/ 3162785 h 6858000"/>
              <a:gd name="connsiteX235" fmla="*/ 5401644 w 7467600"/>
              <a:gd name="connsiteY235" fmla="*/ 3617847 h 6858000"/>
              <a:gd name="connsiteX236" fmla="*/ 5467256 w 7467600"/>
              <a:gd name="connsiteY236" fmla="*/ 4175494 h 6858000"/>
              <a:gd name="connsiteX237" fmla="*/ 5448069 w 7467600"/>
              <a:gd name="connsiteY237" fmla="*/ 3567554 h 6858000"/>
              <a:gd name="connsiteX238" fmla="*/ 5425834 w 7467600"/>
              <a:gd name="connsiteY238" fmla="*/ 3162785 h 6858000"/>
              <a:gd name="connsiteX239" fmla="*/ 1318687 w 7467600"/>
              <a:gd name="connsiteY239" fmla="*/ 3113840 h 6858000"/>
              <a:gd name="connsiteX240" fmla="*/ 1066793 w 7467600"/>
              <a:gd name="connsiteY240" fmla="*/ 3212171 h 6858000"/>
              <a:gd name="connsiteX241" fmla="*/ 993319 w 7467600"/>
              <a:gd name="connsiteY241" fmla="*/ 3247648 h 6858000"/>
              <a:gd name="connsiteX242" fmla="*/ 853081 w 7467600"/>
              <a:gd name="connsiteY242" fmla="*/ 3312410 h 6858000"/>
              <a:gd name="connsiteX243" fmla="*/ 805957 w 7467600"/>
              <a:gd name="connsiteY243" fmla="*/ 3330443 h 6858000"/>
              <a:gd name="connsiteX244" fmla="*/ 1318687 w 7467600"/>
              <a:gd name="connsiteY244" fmla="*/ 3113840 h 6858000"/>
              <a:gd name="connsiteX245" fmla="*/ 5453702 w 7467600"/>
              <a:gd name="connsiteY245" fmla="*/ 3090882 h 6858000"/>
              <a:gd name="connsiteX246" fmla="*/ 5480135 w 7467600"/>
              <a:gd name="connsiteY246" fmla="*/ 3565802 h 6858000"/>
              <a:gd name="connsiteX247" fmla="*/ 5499023 w 7467600"/>
              <a:gd name="connsiteY247" fmla="*/ 4166310 h 6858000"/>
              <a:gd name="connsiteX248" fmla="*/ 5547022 w 7467600"/>
              <a:gd name="connsiteY248" fmla="*/ 3607838 h 6858000"/>
              <a:gd name="connsiteX249" fmla="*/ 5515964 w 7467600"/>
              <a:gd name="connsiteY249" fmla="*/ 3378541 h 6858000"/>
              <a:gd name="connsiteX250" fmla="*/ 5453702 w 7467600"/>
              <a:gd name="connsiteY250" fmla="*/ 3090882 h 6858000"/>
              <a:gd name="connsiteX251" fmla="*/ 1238695 w 7467600"/>
              <a:gd name="connsiteY251" fmla="*/ 3076820 h 6858000"/>
              <a:gd name="connsiteX252" fmla="*/ 716371 w 7467600"/>
              <a:gd name="connsiteY252" fmla="*/ 3293249 h 6858000"/>
              <a:gd name="connsiteX253" fmla="*/ 579522 w 7467600"/>
              <a:gd name="connsiteY253" fmla="*/ 3371759 h 6858000"/>
              <a:gd name="connsiteX254" fmla="*/ 600288 w 7467600"/>
              <a:gd name="connsiteY254" fmla="*/ 3365555 h 6858000"/>
              <a:gd name="connsiteX255" fmla="*/ 840692 w 7467600"/>
              <a:gd name="connsiteY255" fmla="*/ 3284921 h 6858000"/>
              <a:gd name="connsiteX256" fmla="*/ 979248 w 7467600"/>
              <a:gd name="connsiteY256" fmla="*/ 3221003 h 6858000"/>
              <a:gd name="connsiteX257" fmla="*/ 1053282 w 7467600"/>
              <a:gd name="connsiteY257" fmla="*/ 3185247 h 6858000"/>
              <a:gd name="connsiteX258" fmla="*/ 1320603 w 7467600"/>
              <a:gd name="connsiteY258" fmla="*/ 3081281 h 6858000"/>
              <a:gd name="connsiteX259" fmla="*/ 1238695 w 7467600"/>
              <a:gd name="connsiteY259" fmla="*/ 3076820 h 6858000"/>
              <a:gd name="connsiteX260" fmla="*/ 5425627 w 7467600"/>
              <a:gd name="connsiteY260" fmla="*/ 2954192 h 6858000"/>
              <a:gd name="connsiteX261" fmla="*/ 5470770 w 7467600"/>
              <a:gd name="connsiteY261" fmla="*/ 3005435 h 6858000"/>
              <a:gd name="connsiteX262" fmla="*/ 5519779 w 7467600"/>
              <a:gd name="connsiteY262" fmla="*/ 4359223 h 6858000"/>
              <a:gd name="connsiteX263" fmla="*/ 5520293 w 7467600"/>
              <a:gd name="connsiteY263" fmla="*/ 4360602 h 6858000"/>
              <a:gd name="connsiteX264" fmla="*/ 5767221 w 7467600"/>
              <a:gd name="connsiteY264" fmla="*/ 4665564 h 6858000"/>
              <a:gd name="connsiteX265" fmla="*/ 6937169 w 7467600"/>
              <a:gd name="connsiteY265" fmla="*/ 4815941 h 6858000"/>
              <a:gd name="connsiteX266" fmla="*/ 6953922 w 7467600"/>
              <a:gd name="connsiteY266" fmla="*/ 4890068 h 6858000"/>
              <a:gd name="connsiteX267" fmla="*/ 6071359 w 7467600"/>
              <a:gd name="connsiteY267" fmla="*/ 4770770 h 6858000"/>
              <a:gd name="connsiteX268" fmla="*/ 6038839 w 7467600"/>
              <a:gd name="connsiteY268" fmla="*/ 4764474 h 6858000"/>
              <a:gd name="connsiteX269" fmla="*/ 6038706 w 7467600"/>
              <a:gd name="connsiteY269" fmla="*/ 4763847 h 6858000"/>
              <a:gd name="connsiteX270" fmla="*/ 6037784 w 7467600"/>
              <a:gd name="connsiteY270" fmla="*/ 4764270 h 6858000"/>
              <a:gd name="connsiteX271" fmla="*/ 6038839 w 7467600"/>
              <a:gd name="connsiteY271" fmla="*/ 4764474 h 6858000"/>
              <a:gd name="connsiteX272" fmla="*/ 6040338 w 7467600"/>
              <a:gd name="connsiteY272" fmla="*/ 4771418 h 6858000"/>
              <a:gd name="connsiteX273" fmla="*/ 6024488 w 7467600"/>
              <a:gd name="connsiteY273" fmla="*/ 4809903 h 6858000"/>
              <a:gd name="connsiteX274" fmla="*/ 5599771 w 7467600"/>
              <a:gd name="connsiteY274" fmla="*/ 5509652 h 6858000"/>
              <a:gd name="connsiteX275" fmla="*/ 5548843 w 7467600"/>
              <a:gd name="connsiteY275" fmla="*/ 5563845 h 6858000"/>
              <a:gd name="connsiteX276" fmla="*/ 5940952 w 7467600"/>
              <a:gd name="connsiteY276" fmla="*/ 6250028 h 6858000"/>
              <a:gd name="connsiteX277" fmla="*/ 6043441 w 7467600"/>
              <a:gd name="connsiteY277" fmla="*/ 6665847 h 6858000"/>
              <a:gd name="connsiteX278" fmla="*/ 6093432 w 7467600"/>
              <a:gd name="connsiteY278" fmla="*/ 6858000 h 6858000"/>
              <a:gd name="connsiteX279" fmla="*/ 6034344 w 7467600"/>
              <a:gd name="connsiteY279" fmla="*/ 6858000 h 6858000"/>
              <a:gd name="connsiteX280" fmla="*/ 6026679 w 7467600"/>
              <a:gd name="connsiteY280" fmla="*/ 6836959 h 6858000"/>
              <a:gd name="connsiteX281" fmla="*/ 5800441 w 7467600"/>
              <a:gd name="connsiteY281" fmla="*/ 6335286 h 6858000"/>
              <a:gd name="connsiteX282" fmla="*/ 5526562 w 7467600"/>
              <a:gd name="connsiteY282" fmla="*/ 5705388 h 6858000"/>
              <a:gd name="connsiteX283" fmla="*/ 5519640 w 7467600"/>
              <a:gd name="connsiteY283" fmla="*/ 5683774 h 6858000"/>
              <a:gd name="connsiteX284" fmla="*/ 5844559 w 7467600"/>
              <a:gd name="connsiteY284" fmla="*/ 6553349 h 6858000"/>
              <a:gd name="connsiteX285" fmla="*/ 5975994 w 7467600"/>
              <a:gd name="connsiteY285" fmla="*/ 6858000 h 6858000"/>
              <a:gd name="connsiteX286" fmla="*/ 5898547 w 7467600"/>
              <a:gd name="connsiteY286" fmla="*/ 6858000 h 6858000"/>
              <a:gd name="connsiteX287" fmla="*/ 5682041 w 7467600"/>
              <a:gd name="connsiteY287" fmla="*/ 6355860 h 6858000"/>
              <a:gd name="connsiteX288" fmla="*/ 5461758 w 7467600"/>
              <a:gd name="connsiteY288" fmla="*/ 5820220 h 6858000"/>
              <a:gd name="connsiteX289" fmla="*/ 5237282 w 7467600"/>
              <a:gd name="connsiteY289" fmla="*/ 6579086 h 6858000"/>
              <a:gd name="connsiteX290" fmla="*/ 5115009 w 7467600"/>
              <a:gd name="connsiteY290" fmla="*/ 6858000 h 6858000"/>
              <a:gd name="connsiteX291" fmla="*/ 5028074 w 7467600"/>
              <a:gd name="connsiteY291" fmla="*/ 6858000 h 6858000"/>
              <a:gd name="connsiteX292" fmla="*/ 5079508 w 7467600"/>
              <a:gd name="connsiteY292" fmla="*/ 6749074 h 6858000"/>
              <a:gd name="connsiteX293" fmla="*/ 5371846 w 7467600"/>
              <a:gd name="connsiteY293" fmla="*/ 5924413 h 6858000"/>
              <a:gd name="connsiteX294" fmla="*/ 5270512 w 7467600"/>
              <a:gd name="connsiteY294" fmla="*/ 6138975 h 6858000"/>
              <a:gd name="connsiteX295" fmla="*/ 5062409 w 7467600"/>
              <a:gd name="connsiteY295" fmla="*/ 6653544 h 6858000"/>
              <a:gd name="connsiteX296" fmla="*/ 5036628 w 7467600"/>
              <a:gd name="connsiteY296" fmla="*/ 6754247 h 6858000"/>
              <a:gd name="connsiteX297" fmla="*/ 5009112 w 7467600"/>
              <a:gd name="connsiteY297" fmla="*/ 6858000 h 6858000"/>
              <a:gd name="connsiteX298" fmla="*/ 4976679 w 7467600"/>
              <a:gd name="connsiteY298" fmla="*/ 6858000 h 6858000"/>
              <a:gd name="connsiteX299" fmla="*/ 5006537 w 7467600"/>
              <a:gd name="connsiteY299" fmla="*/ 6747068 h 6858000"/>
              <a:gd name="connsiteX300" fmla="*/ 5032723 w 7467600"/>
              <a:gd name="connsiteY300" fmla="*/ 6644957 h 6858000"/>
              <a:gd name="connsiteX301" fmla="*/ 5242949 w 7467600"/>
              <a:gd name="connsiteY301" fmla="*/ 6125175 h 6858000"/>
              <a:gd name="connsiteX302" fmla="*/ 5286321 w 7467600"/>
              <a:gd name="connsiteY302" fmla="*/ 6033555 h 6858000"/>
              <a:gd name="connsiteX303" fmla="*/ 5008210 w 7467600"/>
              <a:gd name="connsiteY303" fmla="*/ 6649194 h 6858000"/>
              <a:gd name="connsiteX304" fmla="*/ 4986321 w 7467600"/>
              <a:gd name="connsiteY304" fmla="*/ 6765687 h 6858000"/>
              <a:gd name="connsiteX305" fmla="*/ 4973474 w 7467600"/>
              <a:gd name="connsiteY305" fmla="*/ 6858000 h 6858000"/>
              <a:gd name="connsiteX306" fmla="*/ 4907178 w 7467600"/>
              <a:gd name="connsiteY306" fmla="*/ 6858000 h 6858000"/>
              <a:gd name="connsiteX307" fmla="*/ 4910810 w 7467600"/>
              <a:gd name="connsiteY307" fmla="*/ 6829660 h 6858000"/>
              <a:gd name="connsiteX308" fmla="*/ 4987461 w 7467600"/>
              <a:gd name="connsiteY308" fmla="*/ 6432994 h 6858000"/>
              <a:gd name="connsiteX309" fmla="*/ 5179262 w 7467600"/>
              <a:gd name="connsiteY309" fmla="*/ 6035044 h 6858000"/>
              <a:gd name="connsiteX310" fmla="*/ 4689678 w 7467600"/>
              <a:gd name="connsiteY310" fmla="*/ 6440241 h 6858000"/>
              <a:gd name="connsiteX311" fmla="*/ 4477543 w 7467600"/>
              <a:gd name="connsiteY311" fmla="*/ 6674836 h 6858000"/>
              <a:gd name="connsiteX312" fmla="*/ 4329957 w 7467600"/>
              <a:gd name="connsiteY312" fmla="*/ 6858000 h 6858000"/>
              <a:gd name="connsiteX313" fmla="*/ 4218595 w 7467600"/>
              <a:gd name="connsiteY313" fmla="*/ 6858000 h 6858000"/>
              <a:gd name="connsiteX314" fmla="*/ 4368888 w 7467600"/>
              <a:gd name="connsiteY314" fmla="*/ 6668412 h 6858000"/>
              <a:gd name="connsiteX315" fmla="*/ 4563091 w 7467600"/>
              <a:gd name="connsiteY315" fmla="*/ 6442508 h 6858000"/>
              <a:gd name="connsiteX316" fmla="*/ 5387324 w 7467600"/>
              <a:gd name="connsiteY316" fmla="*/ 5705830 h 6858000"/>
              <a:gd name="connsiteX317" fmla="*/ 5073620 w 7467600"/>
              <a:gd name="connsiteY317" fmla="*/ 5955437 h 6858000"/>
              <a:gd name="connsiteX318" fmla="*/ 4689789 w 7467600"/>
              <a:gd name="connsiteY318" fmla="*/ 6268382 h 6858000"/>
              <a:gd name="connsiteX319" fmla="*/ 4418722 w 7467600"/>
              <a:gd name="connsiteY319" fmla="*/ 6570886 h 6858000"/>
              <a:gd name="connsiteX320" fmla="*/ 4214944 w 7467600"/>
              <a:gd name="connsiteY320" fmla="*/ 6858000 h 6858000"/>
              <a:gd name="connsiteX321" fmla="*/ 4177898 w 7467600"/>
              <a:gd name="connsiteY321" fmla="*/ 6858000 h 6858000"/>
              <a:gd name="connsiteX322" fmla="*/ 4391597 w 7467600"/>
              <a:gd name="connsiteY322" fmla="*/ 6556370 h 6858000"/>
              <a:gd name="connsiteX323" fmla="*/ 4668889 w 7467600"/>
              <a:gd name="connsiteY323" fmla="*/ 6246399 h 6858000"/>
              <a:gd name="connsiteX324" fmla="*/ 5055427 w 7467600"/>
              <a:gd name="connsiteY324" fmla="*/ 5931476 h 6858000"/>
              <a:gd name="connsiteX325" fmla="*/ 5371814 w 7467600"/>
              <a:gd name="connsiteY325" fmla="*/ 5678975 h 6858000"/>
              <a:gd name="connsiteX326" fmla="*/ 4987918 w 7467600"/>
              <a:gd name="connsiteY326" fmla="*/ 5838701 h 6858000"/>
              <a:gd name="connsiteX327" fmla="*/ 4317146 w 7467600"/>
              <a:gd name="connsiteY327" fmla="*/ 6587716 h 6858000"/>
              <a:gd name="connsiteX328" fmla="*/ 4171627 w 7467600"/>
              <a:gd name="connsiteY328" fmla="*/ 6858000 h 6858000"/>
              <a:gd name="connsiteX329" fmla="*/ 4081585 w 7467600"/>
              <a:gd name="connsiteY329" fmla="*/ 6858000 h 6858000"/>
              <a:gd name="connsiteX330" fmla="*/ 4238603 w 7467600"/>
              <a:gd name="connsiteY330" fmla="*/ 6559341 h 6858000"/>
              <a:gd name="connsiteX331" fmla="*/ 4778333 w 7467600"/>
              <a:gd name="connsiteY331" fmla="*/ 5873626 h 6858000"/>
              <a:gd name="connsiteX332" fmla="*/ 5414185 w 7467600"/>
              <a:gd name="connsiteY332" fmla="*/ 5573882 h 6858000"/>
              <a:gd name="connsiteX333" fmla="*/ 5959648 w 7467600"/>
              <a:gd name="connsiteY333" fmla="*/ 4760797 h 6858000"/>
              <a:gd name="connsiteX334" fmla="*/ 5355019 w 7467600"/>
              <a:gd name="connsiteY334" fmla="*/ 4734672 h 6858000"/>
              <a:gd name="connsiteX335" fmla="*/ 5083565 w 7467600"/>
              <a:gd name="connsiteY335" fmla="*/ 5179121 h 6858000"/>
              <a:gd name="connsiteX336" fmla="*/ 4713577 w 7467600"/>
              <a:gd name="connsiteY336" fmla="*/ 5616803 h 6858000"/>
              <a:gd name="connsiteX337" fmla="*/ 3989559 w 7467600"/>
              <a:gd name="connsiteY337" fmla="*/ 6145945 h 6858000"/>
              <a:gd name="connsiteX338" fmla="*/ 3939824 w 7467600"/>
              <a:gd name="connsiteY338" fmla="*/ 6066900 h 6858000"/>
              <a:gd name="connsiteX339" fmla="*/ 4584537 w 7467600"/>
              <a:gd name="connsiteY339" fmla="*/ 5324826 h 6858000"/>
              <a:gd name="connsiteX340" fmla="*/ 5037105 w 7467600"/>
              <a:gd name="connsiteY340" fmla="*/ 5088765 h 6858000"/>
              <a:gd name="connsiteX341" fmla="*/ 5039930 w 7467600"/>
              <a:gd name="connsiteY341" fmla="*/ 5089585 h 6858000"/>
              <a:gd name="connsiteX342" fmla="*/ 5263764 w 7467600"/>
              <a:gd name="connsiteY342" fmla="*/ 4735525 h 6858000"/>
              <a:gd name="connsiteX343" fmla="*/ 4086300 w 7467600"/>
              <a:gd name="connsiteY343" fmla="*/ 4884599 h 6858000"/>
              <a:gd name="connsiteX344" fmla="*/ 4085485 w 7467600"/>
              <a:gd name="connsiteY344" fmla="*/ 4899070 h 6858000"/>
              <a:gd name="connsiteX345" fmla="*/ 3871915 w 7467600"/>
              <a:gd name="connsiteY345" fmla="*/ 5253645 h 6858000"/>
              <a:gd name="connsiteX346" fmla="*/ 3799374 w 7467600"/>
              <a:gd name="connsiteY346" fmla="*/ 5466127 h 6858000"/>
              <a:gd name="connsiteX347" fmla="*/ 3498850 w 7467600"/>
              <a:gd name="connsiteY347" fmla="*/ 6661888 h 6858000"/>
              <a:gd name="connsiteX348" fmla="*/ 3399216 w 7467600"/>
              <a:gd name="connsiteY348" fmla="*/ 6858000 h 6858000"/>
              <a:gd name="connsiteX349" fmla="*/ 3303688 w 7467600"/>
              <a:gd name="connsiteY349" fmla="*/ 6858000 h 6858000"/>
              <a:gd name="connsiteX350" fmla="*/ 3391774 w 7467600"/>
              <a:gd name="connsiteY350" fmla="*/ 6697181 h 6858000"/>
              <a:gd name="connsiteX351" fmla="*/ 3735540 w 7467600"/>
              <a:gd name="connsiteY351" fmla="*/ 5546923 h 6858000"/>
              <a:gd name="connsiteX352" fmla="*/ 3729438 w 7467600"/>
              <a:gd name="connsiteY352" fmla="*/ 5569058 h 6858000"/>
              <a:gd name="connsiteX353" fmla="*/ 3707782 w 7467600"/>
              <a:gd name="connsiteY353" fmla="*/ 5644908 h 6858000"/>
              <a:gd name="connsiteX354" fmla="*/ 3583827 w 7467600"/>
              <a:gd name="connsiteY354" fmla="*/ 6039215 h 6858000"/>
              <a:gd name="connsiteX355" fmla="*/ 3547861 w 7467600"/>
              <a:gd name="connsiteY355" fmla="*/ 6129609 h 6858000"/>
              <a:gd name="connsiteX356" fmla="*/ 3490905 w 7467600"/>
              <a:gd name="connsiteY356" fmla="*/ 6277660 h 6858000"/>
              <a:gd name="connsiteX357" fmla="*/ 3455859 w 7467600"/>
              <a:gd name="connsiteY357" fmla="*/ 6391301 h 6858000"/>
              <a:gd name="connsiteX358" fmla="*/ 3429112 w 7467600"/>
              <a:gd name="connsiteY358" fmla="*/ 6479469 h 6858000"/>
              <a:gd name="connsiteX359" fmla="*/ 3304862 w 7467600"/>
              <a:gd name="connsiteY359" fmla="*/ 6796476 h 6858000"/>
              <a:gd name="connsiteX360" fmla="*/ 3276071 w 7467600"/>
              <a:gd name="connsiteY360" fmla="*/ 6858000 h 6858000"/>
              <a:gd name="connsiteX361" fmla="*/ 3240805 w 7467600"/>
              <a:gd name="connsiteY361" fmla="*/ 6858000 h 6858000"/>
              <a:gd name="connsiteX362" fmla="*/ 3275917 w 7467600"/>
              <a:gd name="connsiteY362" fmla="*/ 6783192 h 6858000"/>
              <a:gd name="connsiteX363" fmla="*/ 3399358 w 7467600"/>
              <a:gd name="connsiteY363" fmla="*/ 6469011 h 6858000"/>
              <a:gd name="connsiteX364" fmla="*/ 3425650 w 7467600"/>
              <a:gd name="connsiteY364" fmla="*/ 6381333 h 6858000"/>
              <a:gd name="connsiteX365" fmla="*/ 3460661 w 7467600"/>
              <a:gd name="connsiteY365" fmla="*/ 6266763 h 6858000"/>
              <a:gd name="connsiteX366" fmla="*/ 3518021 w 7467600"/>
              <a:gd name="connsiteY366" fmla="*/ 6117298 h 6858000"/>
              <a:gd name="connsiteX367" fmla="*/ 3554035 w 7467600"/>
              <a:gd name="connsiteY367" fmla="*/ 6027832 h 6858000"/>
              <a:gd name="connsiteX368" fmla="*/ 3677174 w 7467600"/>
              <a:gd name="connsiteY368" fmla="*/ 5636351 h 6858000"/>
              <a:gd name="connsiteX369" fmla="*/ 3698819 w 7467600"/>
              <a:gd name="connsiteY369" fmla="*/ 5560503 h 6858000"/>
              <a:gd name="connsiteX370" fmla="*/ 3702094 w 7467600"/>
              <a:gd name="connsiteY370" fmla="*/ 5549194 h 6858000"/>
              <a:gd name="connsiteX371" fmla="*/ 3398355 w 7467600"/>
              <a:gd name="connsiteY371" fmla="*/ 6094603 h 6858000"/>
              <a:gd name="connsiteX372" fmla="*/ 3193941 w 7467600"/>
              <a:gd name="connsiteY372" fmla="*/ 6798775 h 6858000"/>
              <a:gd name="connsiteX373" fmla="*/ 3184140 w 7467600"/>
              <a:gd name="connsiteY373" fmla="*/ 6858000 h 6858000"/>
              <a:gd name="connsiteX374" fmla="*/ 3099978 w 7467600"/>
              <a:gd name="connsiteY374" fmla="*/ 6858000 h 6858000"/>
              <a:gd name="connsiteX375" fmla="*/ 3101556 w 7467600"/>
              <a:gd name="connsiteY375" fmla="*/ 6843337 h 6858000"/>
              <a:gd name="connsiteX376" fmla="*/ 3370162 w 7467600"/>
              <a:gd name="connsiteY376" fmla="*/ 5785550 h 6858000"/>
              <a:gd name="connsiteX377" fmla="*/ 3746477 w 7467600"/>
              <a:gd name="connsiteY377" fmla="*/ 5377889 h 6858000"/>
              <a:gd name="connsiteX378" fmla="*/ 3863399 w 7467600"/>
              <a:gd name="connsiteY378" fmla="*/ 5087257 h 6858000"/>
              <a:gd name="connsiteX379" fmla="*/ 3968712 w 7467600"/>
              <a:gd name="connsiteY379" fmla="*/ 4913989 h 6858000"/>
              <a:gd name="connsiteX380" fmla="*/ 2792390 w 7467600"/>
              <a:gd name="connsiteY380" fmla="*/ 5382974 h 6858000"/>
              <a:gd name="connsiteX381" fmla="*/ 2714982 w 7467600"/>
              <a:gd name="connsiteY381" fmla="*/ 5427051 h 6858000"/>
              <a:gd name="connsiteX382" fmla="*/ 2813361 w 7467600"/>
              <a:gd name="connsiteY382" fmla="*/ 6023912 h 6858000"/>
              <a:gd name="connsiteX383" fmla="*/ 2688430 w 7467600"/>
              <a:gd name="connsiteY383" fmla="*/ 6801564 h 6858000"/>
              <a:gd name="connsiteX384" fmla="*/ 2629626 w 7467600"/>
              <a:gd name="connsiteY384" fmla="*/ 6763394 h 6858000"/>
              <a:gd name="connsiteX385" fmla="*/ 2565328 w 7467600"/>
              <a:gd name="connsiteY385" fmla="*/ 5516399 h 6858000"/>
              <a:gd name="connsiteX386" fmla="*/ 1922999 w 7467600"/>
              <a:gd name="connsiteY386" fmla="*/ 5980343 h 6858000"/>
              <a:gd name="connsiteX387" fmla="*/ 1950261 w 7467600"/>
              <a:gd name="connsiteY387" fmla="*/ 6405858 h 6858000"/>
              <a:gd name="connsiteX388" fmla="*/ 2365554 w 7467600"/>
              <a:gd name="connsiteY388" fmla="*/ 6759107 h 6858000"/>
              <a:gd name="connsiteX389" fmla="*/ 2424142 w 7467600"/>
              <a:gd name="connsiteY389" fmla="*/ 6858000 h 6858000"/>
              <a:gd name="connsiteX390" fmla="*/ 2395994 w 7467600"/>
              <a:gd name="connsiteY390" fmla="*/ 6858000 h 6858000"/>
              <a:gd name="connsiteX391" fmla="*/ 2392863 w 7467600"/>
              <a:gd name="connsiteY391" fmla="*/ 6852964 h 6858000"/>
              <a:gd name="connsiteX392" fmla="*/ 2017589 w 7467600"/>
              <a:gd name="connsiteY392" fmla="*/ 6493982 h 6858000"/>
              <a:gd name="connsiteX393" fmla="*/ 2147336 w 7467600"/>
              <a:gd name="connsiteY393" fmla="*/ 6594052 h 6858000"/>
              <a:gd name="connsiteX394" fmla="*/ 2207047 w 7467600"/>
              <a:gd name="connsiteY394" fmla="*/ 6654540 h 6858000"/>
              <a:gd name="connsiteX395" fmla="*/ 2299106 w 7467600"/>
              <a:gd name="connsiteY395" fmla="*/ 6778931 h 6858000"/>
              <a:gd name="connsiteX396" fmla="*/ 2314430 w 7467600"/>
              <a:gd name="connsiteY396" fmla="*/ 6801144 h 6858000"/>
              <a:gd name="connsiteX397" fmla="*/ 2352406 w 7467600"/>
              <a:gd name="connsiteY397" fmla="*/ 6858000 h 6858000"/>
              <a:gd name="connsiteX398" fmla="*/ 2314492 w 7467600"/>
              <a:gd name="connsiteY398" fmla="*/ 6858000 h 6858000"/>
              <a:gd name="connsiteX399" fmla="*/ 2288095 w 7467600"/>
              <a:gd name="connsiteY399" fmla="*/ 6818030 h 6858000"/>
              <a:gd name="connsiteX400" fmla="*/ 2272768 w 7467600"/>
              <a:gd name="connsiteY400" fmla="*/ 6795822 h 6858000"/>
              <a:gd name="connsiteX401" fmla="*/ 2182715 w 7467600"/>
              <a:gd name="connsiteY401" fmla="*/ 6675071 h 6858000"/>
              <a:gd name="connsiteX402" fmla="*/ 2032061 w 7467600"/>
              <a:gd name="connsiteY402" fmla="*/ 6541380 h 6858000"/>
              <a:gd name="connsiteX403" fmla="*/ 2257220 w 7467600"/>
              <a:gd name="connsiteY403" fmla="*/ 6826257 h 6858000"/>
              <a:gd name="connsiteX404" fmla="*/ 2281324 w 7467600"/>
              <a:gd name="connsiteY404" fmla="*/ 6858000 h 6858000"/>
              <a:gd name="connsiteX405" fmla="*/ 2242860 w 7467600"/>
              <a:gd name="connsiteY405" fmla="*/ 6858000 h 6858000"/>
              <a:gd name="connsiteX406" fmla="*/ 2232818 w 7467600"/>
              <a:gd name="connsiteY406" fmla="*/ 6844926 h 6858000"/>
              <a:gd name="connsiteX407" fmla="*/ 1990172 w 7467600"/>
              <a:gd name="connsiteY407" fmla="*/ 6542121 h 6858000"/>
              <a:gd name="connsiteX408" fmla="*/ 2124090 w 7467600"/>
              <a:gd name="connsiteY408" fmla="*/ 6761017 h 6858000"/>
              <a:gd name="connsiteX409" fmla="*/ 2200380 w 7467600"/>
              <a:gd name="connsiteY409" fmla="*/ 6858000 h 6858000"/>
              <a:gd name="connsiteX410" fmla="*/ 2147507 w 7467600"/>
              <a:gd name="connsiteY410" fmla="*/ 6858000 h 6858000"/>
              <a:gd name="connsiteX411" fmla="*/ 2070668 w 7467600"/>
              <a:gd name="connsiteY411" fmla="*/ 6761520 h 6858000"/>
              <a:gd name="connsiteX412" fmla="*/ 1975142 w 7467600"/>
              <a:gd name="connsiteY412" fmla="*/ 6585570 h 6858000"/>
              <a:gd name="connsiteX413" fmla="*/ 2050035 w 7467600"/>
              <a:gd name="connsiteY413" fmla="*/ 6813345 h 6858000"/>
              <a:gd name="connsiteX414" fmla="*/ 2063025 w 7467600"/>
              <a:gd name="connsiteY414" fmla="*/ 6858000 h 6858000"/>
              <a:gd name="connsiteX415" fmla="*/ 2021675 w 7467600"/>
              <a:gd name="connsiteY415" fmla="*/ 6858000 h 6858000"/>
              <a:gd name="connsiteX416" fmla="*/ 2019308 w 7467600"/>
              <a:gd name="connsiteY416" fmla="*/ 6847118 h 6858000"/>
              <a:gd name="connsiteX417" fmla="*/ 1938835 w 7467600"/>
              <a:gd name="connsiteY417" fmla="*/ 6551160 h 6858000"/>
              <a:gd name="connsiteX418" fmla="*/ 1953230 w 7467600"/>
              <a:gd name="connsiteY418" fmla="*/ 6759699 h 6858000"/>
              <a:gd name="connsiteX419" fmla="*/ 1956763 w 7467600"/>
              <a:gd name="connsiteY419" fmla="*/ 6778191 h 6858000"/>
              <a:gd name="connsiteX420" fmla="*/ 1967925 w 7467600"/>
              <a:gd name="connsiteY420" fmla="*/ 6858000 h 6858000"/>
              <a:gd name="connsiteX421" fmla="*/ 1936622 w 7467600"/>
              <a:gd name="connsiteY421" fmla="*/ 6858000 h 6858000"/>
              <a:gd name="connsiteX422" fmla="*/ 1926261 w 7467600"/>
              <a:gd name="connsiteY422" fmla="*/ 6784064 h 6858000"/>
              <a:gd name="connsiteX423" fmla="*/ 1922724 w 7467600"/>
              <a:gd name="connsiteY423" fmla="*/ 6765577 h 6858000"/>
              <a:gd name="connsiteX424" fmla="*/ 1904650 w 7467600"/>
              <a:gd name="connsiteY424" fmla="*/ 6639616 h 6858000"/>
              <a:gd name="connsiteX425" fmla="*/ 1885273 w 7467600"/>
              <a:gd name="connsiteY425" fmla="*/ 6858000 h 6858000"/>
              <a:gd name="connsiteX426" fmla="*/ 1854363 w 7467600"/>
              <a:gd name="connsiteY426" fmla="*/ 6858000 h 6858000"/>
              <a:gd name="connsiteX427" fmla="*/ 1880391 w 7467600"/>
              <a:gd name="connsiteY427" fmla="*/ 6603796 h 6858000"/>
              <a:gd name="connsiteX428" fmla="*/ 1818273 w 7467600"/>
              <a:gd name="connsiteY428" fmla="*/ 6715729 h 6858000"/>
              <a:gd name="connsiteX429" fmla="*/ 1794691 w 7467600"/>
              <a:gd name="connsiteY429" fmla="*/ 6843239 h 6858000"/>
              <a:gd name="connsiteX430" fmla="*/ 1794914 w 7467600"/>
              <a:gd name="connsiteY430" fmla="*/ 6858000 h 6858000"/>
              <a:gd name="connsiteX431" fmla="*/ 1746128 w 7467600"/>
              <a:gd name="connsiteY431" fmla="*/ 6858000 h 6858000"/>
              <a:gd name="connsiteX432" fmla="*/ 1753934 w 7467600"/>
              <a:gd name="connsiteY432" fmla="*/ 6724796 h 6858000"/>
              <a:gd name="connsiteX433" fmla="*/ 1792053 w 7467600"/>
              <a:gd name="connsiteY433" fmla="*/ 6572396 h 6858000"/>
              <a:gd name="connsiteX434" fmla="*/ 1862248 w 7467600"/>
              <a:gd name="connsiteY434" fmla="*/ 6266397 h 6858000"/>
              <a:gd name="connsiteX435" fmla="*/ 1862250 w 7467600"/>
              <a:gd name="connsiteY435" fmla="*/ 6033531 h 6858000"/>
              <a:gd name="connsiteX436" fmla="*/ 1211999 w 7467600"/>
              <a:gd name="connsiteY436" fmla="*/ 6683610 h 6858000"/>
              <a:gd name="connsiteX437" fmla="*/ 1213266 w 7467600"/>
              <a:gd name="connsiteY437" fmla="*/ 6691947 h 6858000"/>
              <a:gd name="connsiteX438" fmla="*/ 1203370 w 7467600"/>
              <a:gd name="connsiteY438" fmla="*/ 6850676 h 6858000"/>
              <a:gd name="connsiteX439" fmla="*/ 1203671 w 7467600"/>
              <a:gd name="connsiteY439" fmla="*/ 6858000 h 6858000"/>
              <a:gd name="connsiteX440" fmla="*/ 1143180 w 7467600"/>
              <a:gd name="connsiteY440" fmla="*/ 6858000 h 6858000"/>
              <a:gd name="connsiteX441" fmla="*/ 1142176 w 7467600"/>
              <a:gd name="connsiteY441" fmla="*/ 6766045 h 6858000"/>
              <a:gd name="connsiteX442" fmla="*/ 1067484 w 7467600"/>
              <a:gd name="connsiteY442" fmla="*/ 6858000 h 6858000"/>
              <a:gd name="connsiteX443" fmla="*/ 953928 w 7467600"/>
              <a:gd name="connsiteY443" fmla="*/ 6858000 h 6858000"/>
              <a:gd name="connsiteX444" fmla="*/ 959715 w 7467600"/>
              <a:gd name="connsiteY444" fmla="*/ 6850185 h 6858000"/>
              <a:gd name="connsiteX445" fmla="*/ 1483788 w 7467600"/>
              <a:gd name="connsiteY445" fmla="*/ 6259174 h 6858000"/>
              <a:gd name="connsiteX446" fmla="*/ 1100671 w 7467600"/>
              <a:gd name="connsiteY446" fmla="*/ 6252137 h 6858000"/>
              <a:gd name="connsiteX447" fmla="*/ 1090144 w 7467600"/>
              <a:gd name="connsiteY447" fmla="*/ 6256748 h 6858000"/>
              <a:gd name="connsiteX448" fmla="*/ 1095872 w 7467600"/>
              <a:gd name="connsiteY448" fmla="*/ 6271892 h 6858000"/>
              <a:gd name="connsiteX449" fmla="*/ 262785 w 7467600"/>
              <a:gd name="connsiteY449" fmla="*/ 6845450 h 6858000"/>
              <a:gd name="connsiteX450" fmla="*/ 209968 w 7467600"/>
              <a:gd name="connsiteY450" fmla="*/ 6770713 h 6858000"/>
              <a:gd name="connsiteX451" fmla="*/ 873460 w 7467600"/>
              <a:gd name="connsiteY451" fmla="*/ 6253768 h 6858000"/>
              <a:gd name="connsiteX452" fmla="*/ 192686 w 7467600"/>
              <a:gd name="connsiteY452" fmla="*/ 5849257 h 6858000"/>
              <a:gd name="connsiteX453" fmla="*/ 4696 w 7467600"/>
              <a:gd name="connsiteY453" fmla="*/ 5697668 h 6858000"/>
              <a:gd name="connsiteX454" fmla="*/ 0 w 7467600"/>
              <a:gd name="connsiteY454" fmla="*/ 5689984 h 6858000"/>
              <a:gd name="connsiteX455" fmla="*/ 0 w 7467600"/>
              <a:gd name="connsiteY455" fmla="*/ 5513472 h 6858000"/>
              <a:gd name="connsiteX456" fmla="*/ 174101 w 7467600"/>
              <a:gd name="connsiteY456" fmla="*/ 5620277 h 6858000"/>
              <a:gd name="connsiteX457" fmla="*/ 891800 w 7467600"/>
              <a:gd name="connsiteY457" fmla="*/ 6036935 h 6858000"/>
              <a:gd name="connsiteX458" fmla="*/ 1072219 w 7467600"/>
              <a:gd name="connsiteY458" fmla="*/ 6169443 h 6858000"/>
              <a:gd name="connsiteX459" fmla="*/ 1074117 w 7467600"/>
              <a:gd name="connsiteY459" fmla="*/ 6170301 h 6858000"/>
              <a:gd name="connsiteX460" fmla="*/ 1083114 w 7467600"/>
              <a:gd name="connsiteY460" fmla="*/ 6174131 h 6858000"/>
              <a:gd name="connsiteX461" fmla="*/ 1543010 w 7467600"/>
              <a:gd name="connsiteY461" fmla="*/ 6191140 h 6858000"/>
              <a:gd name="connsiteX462" fmla="*/ 1551080 w 7467600"/>
              <a:gd name="connsiteY462" fmla="*/ 6195006 h 6858000"/>
              <a:gd name="connsiteX463" fmla="*/ 2345443 w 7467600"/>
              <a:gd name="connsiteY463" fmla="*/ 5549882 h 6858000"/>
              <a:gd name="connsiteX464" fmla="*/ 1721499 w 7467600"/>
              <a:gd name="connsiteY464" fmla="*/ 5599969 h 6858000"/>
              <a:gd name="connsiteX465" fmla="*/ 767716 w 7467600"/>
              <a:gd name="connsiteY465" fmla="*/ 5472768 h 6858000"/>
              <a:gd name="connsiteX466" fmla="*/ 722147 w 7467600"/>
              <a:gd name="connsiteY466" fmla="*/ 5393091 h 6858000"/>
              <a:gd name="connsiteX467" fmla="*/ 1485552 w 7467600"/>
              <a:gd name="connsiteY467" fmla="*/ 5313202 h 6858000"/>
              <a:gd name="connsiteX468" fmla="*/ 2143004 w 7467600"/>
              <a:gd name="connsiteY468" fmla="*/ 5402420 h 6858000"/>
              <a:gd name="connsiteX469" fmla="*/ 1933391 w 7467600"/>
              <a:gd name="connsiteY469" fmla="*/ 5156971 h 6858000"/>
              <a:gd name="connsiteX470" fmla="*/ 1827118 w 7467600"/>
              <a:gd name="connsiteY470" fmla="*/ 4968410 h 6858000"/>
              <a:gd name="connsiteX471" fmla="*/ 1837349 w 7467600"/>
              <a:gd name="connsiteY471" fmla="*/ 4956357 h 6858000"/>
              <a:gd name="connsiteX472" fmla="*/ 2162835 w 7467600"/>
              <a:gd name="connsiteY472" fmla="*/ 5187853 h 6858000"/>
              <a:gd name="connsiteX473" fmla="*/ 2257167 w 7467600"/>
              <a:gd name="connsiteY473" fmla="*/ 5462123 h 6858000"/>
              <a:gd name="connsiteX474" fmla="*/ 2261598 w 7467600"/>
              <a:gd name="connsiteY474" fmla="*/ 5467998 h 6858000"/>
              <a:gd name="connsiteX475" fmla="*/ 2437177 w 7467600"/>
              <a:gd name="connsiteY475" fmla="*/ 5479608 h 6858000"/>
              <a:gd name="connsiteX476" fmla="*/ 2445247 w 7467600"/>
              <a:gd name="connsiteY476" fmla="*/ 5483476 h 6858000"/>
              <a:gd name="connsiteX477" fmla="*/ 2743626 w 7467600"/>
              <a:gd name="connsiteY477" fmla="*/ 5304819 h 6858000"/>
              <a:gd name="connsiteX478" fmla="*/ 3048102 w 7467600"/>
              <a:gd name="connsiteY478" fmla="*/ 5150595 h 6858000"/>
              <a:gd name="connsiteX479" fmla="*/ 1799414 w 7467600"/>
              <a:gd name="connsiteY479" fmla="*/ 4694732 h 6858000"/>
              <a:gd name="connsiteX480" fmla="*/ 1771735 w 7467600"/>
              <a:gd name="connsiteY480" fmla="*/ 4619929 h 6858000"/>
              <a:gd name="connsiteX481" fmla="*/ 3104273 w 7467600"/>
              <a:gd name="connsiteY481" fmla="*/ 5076159 h 6858000"/>
              <a:gd name="connsiteX482" fmla="*/ 3113245 w 7467600"/>
              <a:gd name="connsiteY482" fmla="*/ 5090705 h 6858000"/>
              <a:gd name="connsiteX483" fmla="*/ 3126294 w 7467600"/>
              <a:gd name="connsiteY483" fmla="*/ 5114400 h 6858000"/>
              <a:gd name="connsiteX484" fmla="*/ 3937433 w 7467600"/>
              <a:gd name="connsiteY484" fmla="*/ 4830473 h 6858000"/>
              <a:gd name="connsiteX485" fmla="*/ 3590475 w 7467600"/>
              <a:gd name="connsiteY485" fmla="*/ 4597974 h 6858000"/>
              <a:gd name="connsiteX486" fmla="*/ 3100264 w 7467600"/>
              <a:gd name="connsiteY486" fmla="*/ 4579845 h 6858000"/>
              <a:gd name="connsiteX487" fmla="*/ 2183576 w 7467600"/>
              <a:gd name="connsiteY487" fmla="*/ 4227150 h 6858000"/>
              <a:gd name="connsiteX488" fmla="*/ 2151029 w 7467600"/>
              <a:gd name="connsiteY488" fmla="*/ 4146947 h 6858000"/>
              <a:gd name="connsiteX489" fmla="*/ 3563434 w 7467600"/>
              <a:gd name="connsiteY489" fmla="*/ 4469115 h 6858000"/>
              <a:gd name="connsiteX490" fmla="*/ 3177952 w 7467600"/>
              <a:gd name="connsiteY490" fmla="*/ 3657386 h 6858000"/>
              <a:gd name="connsiteX491" fmla="*/ 3189263 w 7467600"/>
              <a:gd name="connsiteY491" fmla="*/ 3625726 h 6858000"/>
              <a:gd name="connsiteX492" fmla="*/ 3560912 w 7467600"/>
              <a:gd name="connsiteY492" fmla="*/ 4079863 h 6858000"/>
              <a:gd name="connsiteX493" fmla="*/ 3626636 w 7467600"/>
              <a:gd name="connsiteY493" fmla="*/ 4512230 h 6858000"/>
              <a:gd name="connsiteX494" fmla="*/ 3653088 w 7467600"/>
              <a:gd name="connsiteY494" fmla="*/ 4521417 h 6858000"/>
              <a:gd name="connsiteX495" fmla="*/ 3988128 w 7467600"/>
              <a:gd name="connsiteY495" fmla="*/ 4817267 h 6858000"/>
              <a:gd name="connsiteX496" fmla="*/ 4830582 w 7467600"/>
              <a:gd name="connsiteY496" fmla="*/ 4676000 h 6858000"/>
              <a:gd name="connsiteX497" fmla="*/ 4830100 w 7467600"/>
              <a:gd name="connsiteY497" fmla="*/ 4675554 h 6858000"/>
              <a:gd name="connsiteX498" fmla="*/ 4036318 w 7467600"/>
              <a:gd name="connsiteY498" fmla="*/ 4147013 h 6858000"/>
              <a:gd name="connsiteX499" fmla="*/ 3432098 w 7467600"/>
              <a:gd name="connsiteY499" fmla="*/ 3537312 h 6858000"/>
              <a:gd name="connsiteX500" fmla="*/ 3446761 w 7467600"/>
              <a:gd name="connsiteY500" fmla="*/ 3461278 h 6858000"/>
              <a:gd name="connsiteX501" fmla="*/ 4419733 w 7467600"/>
              <a:gd name="connsiteY501" fmla="*/ 3963555 h 6858000"/>
              <a:gd name="connsiteX502" fmla="*/ 4781371 w 7467600"/>
              <a:gd name="connsiteY502" fmla="*/ 4458604 h 6858000"/>
              <a:gd name="connsiteX503" fmla="*/ 4780440 w 7467600"/>
              <a:gd name="connsiteY503" fmla="*/ 4470290 h 6858000"/>
              <a:gd name="connsiteX504" fmla="*/ 4898954 w 7467600"/>
              <a:gd name="connsiteY504" fmla="*/ 4662092 h 6858000"/>
              <a:gd name="connsiteX505" fmla="*/ 4900699 w 7467600"/>
              <a:gd name="connsiteY505" fmla="*/ 4670867 h 6858000"/>
              <a:gd name="connsiteX506" fmla="*/ 5714511 w 7467600"/>
              <a:gd name="connsiteY506" fmla="*/ 4663483 h 6858000"/>
              <a:gd name="connsiteX507" fmla="*/ 5464793 w 7467600"/>
              <a:gd name="connsiteY507" fmla="*/ 4393556 h 6858000"/>
              <a:gd name="connsiteX508" fmla="*/ 5461897 w 7467600"/>
              <a:gd name="connsiteY508" fmla="*/ 4390879 h 6858000"/>
              <a:gd name="connsiteX509" fmla="*/ 4294126 w 7467600"/>
              <a:gd name="connsiteY509" fmla="*/ 3303048 h 6858000"/>
              <a:gd name="connsiteX510" fmla="*/ 4305321 w 7467600"/>
              <a:gd name="connsiteY510" fmla="*/ 3256953 h 6858000"/>
              <a:gd name="connsiteX511" fmla="*/ 4949299 w 7467600"/>
              <a:gd name="connsiteY511" fmla="*/ 3766336 h 6858000"/>
              <a:gd name="connsiteX512" fmla="*/ 5291452 w 7467600"/>
              <a:gd name="connsiteY512" fmla="*/ 4076801 h 6858000"/>
              <a:gd name="connsiteX513" fmla="*/ 5434998 w 7467600"/>
              <a:gd name="connsiteY513" fmla="*/ 4254100 h 6858000"/>
              <a:gd name="connsiteX514" fmla="*/ 5351015 w 7467600"/>
              <a:gd name="connsiteY514" fmla="*/ 3760989 h 6858000"/>
              <a:gd name="connsiteX515" fmla="*/ 5413780 w 7467600"/>
              <a:gd name="connsiteY515" fmla="*/ 2966265 h 6858000"/>
              <a:gd name="connsiteX516" fmla="*/ 5425627 w 7467600"/>
              <a:gd name="connsiteY516" fmla="*/ 2954192 h 6858000"/>
              <a:gd name="connsiteX517" fmla="*/ 6604735 w 7467600"/>
              <a:gd name="connsiteY517" fmla="*/ 2041381 h 6858000"/>
              <a:gd name="connsiteX518" fmla="*/ 7204487 w 7467600"/>
              <a:gd name="connsiteY518" fmla="*/ 2742112 h 6858000"/>
              <a:gd name="connsiteX519" fmla="*/ 7131592 w 7467600"/>
              <a:gd name="connsiteY519" fmla="*/ 2672096 h 6858000"/>
              <a:gd name="connsiteX520" fmla="*/ 6996344 w 7467600"/>
              <a:gd name="connsiteY520" fmla="*/ 2518310 h 6858000"/>
              <a:gd name="connsiteX521" fmla="*/ 6735495 w 7467600"/>
              <a:gd name="connsiteY521" fmla="*/ 2196890 h 6858000"/>
              <a:gd name="connsiteX522" fmla="*/ 6721901 w 7467600"/>
              <a:gd name="connsiteY522" fmla="*/ 2179274 h 6858000"/>
              <a:gd name="connsiteX523" fmla="*/ 6604735 w 7467600"/>
              <a:gd name="connsiteY523" fmla="*/ 2041381 h 6858000"/>
              <a:gd name="connsiteX524" fmla="*/ 6591670 w 7467600"/>
              <a:gd name="connsiteY524" fmla="*/ 1988277 h 6858000"/>
              <a:gd name="connsiteX525" fmla="*/ 6747349 w 7467600"/>
              <a:gd name="connsiteY525" fmla="*/ 2160069 h 6858000"/>
              <a:gd name="connsiteX526" fmla="*/ 6760943 w 7467600"/>
              <a:gd name="connsiteY526" fmla="*/ 2177686 h 6858000"/>
              <a:gd name="connsiteX527" fmla="*/ 7021065 w 7467600"/>
              <a:gd name="connsiteY527" fmla="*/ 2498102 h 6858000"/>
              <a:gd name="connsiteX528" fmla="*/ 7155223 w 7467600"/>
              <a:gd name="connsiteY528" fmla="*/ 2650386 h 6858000"/>
              <a:gd name="connsiteX529" fmla="*/ 7203167 w 7467600"/>
              <a:gd name="connsiteY529" fmla="*/ 2697288 h 6858000"/>
              <a:gd name="connsiteX530" fmla="*/ 6937703 w 7467600"/>
              <a:gd name="connsiteY530" fmla="*/ 2321981 h 6858000"/>
              <a:gd name="connsiteX531" fmla="*/ 6591670 w 7467600"/>
              <a:gd name="connsiteY531" fmla="*/ 1988277 h 6858000"/>
              <a:gd name="connsiteX532" fmla="*/ 5798671 w 7467600"/>
              <a:gd name="connsiteY532" fmla="*/ 1981601 h 6858000"/>
              <a:gd name="connsiteX533" fmla="*/ 5754709 w 7467600"/>
              <a:gd name="connsiteY533" fmla="*/ 2071454 h 6858000"/>
              <a:gd name="connsiteX534" fmla="*/ 5763044 w 7467600"/>
              <a:gd name="connsiteY534" fmla="*/ 2842206 h 6858000"/>
              <a:gd name="connsiteX535" fmla="*/ 5764974 w 7467600"/>
              <a:gd name="connsiteY535" fmla="*/ 2799609 h 6858000"/>
              <a:gd name="connsiteX536" fmla="*/ 5767665 w 7467600"/>
              <a:gd name="connsiteY536" fmla="*/ 2666409 h 6858000"/>
              <a:gd name="connsiteX537" fmla="*/ 5763055 w 7467600"/>
              <a:gd name="connsiteY537" fmla="*/ 2579705 h 6858000"/>
              <a:gd name="connsiteX538" fmla="*/ 5758079 w 7467600"/>
              <a:gd name="connsiteY538" fmla="*/ 2492508 h 6858000"/>
              <a:gd name="connsiteX539" fmla="*/ 5779325 w 7467600"/>
              <a:gd name="connsiteY539" fmla="*/ 2197069 h 6858000"/>
              <a:gd name="connsiteX540" fmla="*/ 5798671 w 7467600"/>
              <a:gd name="connsiteY540" fmla="*/ 1981601 h 6858000"/>
              <a:gd name="connsiteX541" fmla="*/ 5829202 w 7467600"/>
              <a:gd name="connsiteY541" fmla="*/ 1971679 h 6858000"/>
              <a:gd name="connsiteX542" fmla="*/ 5809558 w 7467600"/>
              <a:gd name="connsiteY542" fmla="*/ 2198043 h 6858000"/>
              <a:gd name="connsiteX543" fmla="*/ 5788653 w 7467600"/>
              <a:gd name="connsiteY543" fmla="*/ 2489430 h 6858000"/>
              <a:gd name="connsiteX544" fmla="*/ 5793439 w 7467600"/>
              <a:gd name="connsiteY544" fmla="*/ 2575235 h 6858000"/>
              <a:gd name="connsiteX545" fmla="*/ 5796837 w 7467600"/>
              <a:gd name="connsiteY545" fmla="*/ 2637633 h 6858000"/>
              <a:gd name="connsiteX546" fmla="*/ 5818614 w 7467600"/>
              <a:gd name="connsiteY546" fmla="*/ 2473055 h 6858000"/>
              <a:gd name="connsiteX547" fmla="*/ 5829202 w 7467600"/>
              <a:gd name="connsiteY547" fmla="*/ 1971679 h 6858000"/>
              <a:gd name="connsiteX548" fmla="*/ 5911389 w 7467600"/>
              <a:gd name="connsiteY548" fmla="*/ 1898371 h 6858000"/>
              <a:gd name="connsiteX549" fmla="*/ 6237627 w 7467600"/>
              <a:gd name="connsiteY549" fmla="*/ 2231921 h 6858000"/>
              <a:gd name="connsiteX550" fmla="*/ 5911389 w 7467600"/>
              <a:gd name="connsiteY550" fmla="*/ 1898371 h 6858000"/>
              <a:gd name="connsiteX551" fmla="*/ 6944437 w 7467600"/>
              <a:gd name="connsiteY551" fmla="*/ 1575402 h 6858000"/>
              <a:gd name="connsiteX552" fmla="*/ 6304730 w 7467600"/>
              <a:gd name="connsiteY552" fmla="*/ 1766654 h 6858000"/>
              <a:gd name="connsiteX553" fmla="*/ 6944437 w 7467600"/>
              <a:gd name="connsiteY553" fmla="*/ 1575402 h 6858000"/>
              <a:gd name="connsiteX554" fmla="*/ 7019523 w 7467600"/>
              <a:gd name="connsiteY554" fmla="*/ 1519450 h 6858000"/>
              <a:gd name="connsiteX555" fmla="*/ 6298091 w 7467600"/>
              <a:gd name="connsiteY555" fmla="*/ 1737122 h 6858000"/>
              <a:gd name="connsiteX556" fmla="*/ 7019523 w 7467600"/>
              <a:gd name="connsiteY556" fmla="*/ 1519450 h 6858000"/>
              <a:gd name="connsiteX557" fmla="*/ 2399523 w 7467600"/>
              <a:gd name="connsiteY557" fmla="*/ 1428234 h 6858000"/>
              <a:gd name="connsiteX558" fmla="*/ 2224982 w 7467600"/>
              <a:gd name="connsiteY558" fmla="*/ 1826201 h 6858000"/>
              <a:gd name="connsiteX559" fmla="*/ 2096099 w 7467600"/>
              <a:gd name="connsiteY559" fmla="*/ 2345900 h 6858000"/>
              <a:gd name="connsiteX560" fmla="*/ 2283317 w 7467600"/>
              <a:gd name="connsiteY560" fmla="*/ 1796925 h 6858000"/>
              <a:gd name="connsiteX561" fmla="*/ 2399523 w 7467600"/>
              <a:gd name="connsiteY561" fmla="*/ 1428234 h 6858000"/>
              <a:gd name="connsiteX562" fmla="*/ 2448558 w 7467600"/>
              <a:gd name="connsiteY562" fmla="*/ 1373435 h 6858000"/>
              <a:gd name="connsiteX563" fmla="*/ 2312521 w 7467600"/>
              <a:gd name="connsiteY563" fmla="*/ 1806140 h 6858000"/>
              <a:gd name="connsiteX564" fmla="*/ 2127533 w 7467600"/>
              <a:gd name="connsiteY564" fmla="*/ 2348380 h 6858000"/>
              <a:gd name="connsiteX565" fmla="*/ 2358080 w 7467600"/>
              <a:gd name="connsiteY565" fmla="*/ 1866134 h 6858000"/>
              <a:gd name="connsiteX566" fmla="*/ 2407436 w 7467600"/>
              <a:gd name="connsiteY566" fmla="*/ 1651070 h 6858000"/>
              <a:gd name="connsiteX567" fmla="*/ 2448558 w 7467600"/>
              <a:gd name="connsiteY567" fmla="*/ 1373435 h 6858000"/>
              <a:gd name="connsiteX568" fmla="*/ 278707 w 7467600"/>
              <a:gd name="connsiteY568" fmla="*/ 1352270 h 6858000"/>
              <a:gd name="connsiteX569" fmla="*/ 321570 w 7467600"/>
              <a:gd name="connsiteY569" fmla="*/ 1861610 h 6858000"/>
              <a:gd name="connsiteX570" fmla="*/ 294281 w 7467600"/>
              <a:gd name="connsiteY570" fmla="*/ 1440658 h 6858000"/>
              <a:gd name="connsiteX571" fmla="*/ 278707 w 7467600"/>
              <a:gd name="connsiteY571" fmla="*/ 1352270 h 6858000"/>
              <a:gd name="connsiteX572" fmla="*/ 1423821 w 7467600"/>
              <a:gd name="connsiteY572" fmla="*/ 1351958 h 6858000"/>
              <a:gd name="connsiteX573" fmla="*/ 1638521 w 7467600"/>
              <a:gd name="connsiteY573" fmla="*/ 1908470 h 6858000"/>
              <a:gd name="connsiteX574" fmla="*/ 1754199 w 7467600"/>
              <a:gd name="connsiteY574" fmla="*/ 2149284 h 6858000"/>
              <a:gd name="connsiteX575" fmla="*/ 1908359 w 7467600"/>
              <a:gd name="connsiteY575" fmla="*/ 2364988 h 6858000"/>
              <a:gd name="connsiteX576" fmla="*/ 1647661 w 7467600"/>
              <a:gd name="connsiteY576" fmla="*/ 1825945 h 6858000"/>
              <a:gd name="connsiteX577" fmla="*/ 1423821 w 7467600"/>
              <a:gd name="connsiteY577" fmla="*/ 1351958 h 6858000"/>
              <a:gd name="connsiteX578" fmla="*/ 1431890 w 7467600"/>
              <a:gd name="connsiteY578" fmla="*/ 1306475 h 6858000"/>
              <a:gd name="connsiteX579" fmla="*/ 1507597 w 7467600"/>
              <a:gd name="connsiteY579" fmla="*/ 1446132 h 6858000"/>
              <a:gd name="connsiteX580" fmla="*/ 1674586 w 7467600"/>
              <a:gd name="connsiteY580" fmla="*/ 1813832 h 6858000"/>
              <a:gd name="connsiteX581" fmla="*/ 1815950 w 7467600"/>
              <a:gd name="connsiteY581" fmla="*/ 2128564 h 6858000"/>
              <a:gd name="connsiteX582" fmla="*/ 1984242 w 7467600"/>
              <a:gd name="connsiteY582" fmla="*/ 2430829 h 6858000"/>
              <a:gd name="connsiteX583" fmla="*/ 2014023 w 7467600"/>
              <a:gd name="connsiteY583" fmla="*/ 2450995 h 6858000"/>
              <a:gd name="connsiteX584" fmla="*/ 1747337 w 7467600"/>
              <a:gd name="connsiteY584" fmla="*/ 1855264 h 6858000"/>
              <a:gd name="connsiteX585" fmla="*/ 1533749 w 7467600"/>
              <a:gd name="connsiteY585" fmla="*/ 1478656 h 6858000"/>
              <a:gd name="connsiteX586" fmla="*/ 1431890 w 7467600"/>
              <a:gd name="connsiteY586" fmla="*/ 1306475 h 6858000"/>
              <a:gd name="connsiteX587" fmla="*/ 5052692 w 7467600"/>
              <a:gd name="connsiteY587" fmla="*/ 1292994 h 6858000"/>
              <a:gd name="connsiteX588" fmla="*/ 5200661 w 7467600"/>
              <a:gd name="connsiteY588" fmla="*/ 1635186 h 6858000"/>
              <a:gd name="connsiteX589" fmla="*/ 5297138 w 7467600"/>
              <a:gd name="connsiteY589" fmla="*/ 1906351 h 6858000"/>
              <a:gd name="connsiteX590" fmla="*/ 5052692 w 7467600"/>
              <a:gd name="connsiteY590" fmla="*/ 1292994 h 6858000"/>
              <a:gd name="connsiteX591" fmla="*/ 5009948 w 7467600"/>
              <a:gd name="connsiteY591" fmla="*/ 1273619 h 6858000"/>
              <a:gd name="connsiteX592" fmla="*/ 5121777 w 7467600"/>
              <a:gd name="connsiteY592" fmla="*/ 1654213 h 6858000"/>
              <a:gd name="connsiteX593" fmla="*/ 5293545 w 7467600"/>
              <a:gd name="connsiteY593" fmla="*/ 2072247 h 6858000"/>
              <a:gd name="connsiteX594" fmla="*/ 5294042 w 7467600"/>
              <a:gd name="connsiteY594" fmla="*/ 2065019 h 6858000"/>
              <a:gd name="connsiteX595" fmla="*/ 5171936 w 7467600"/>
              <a:gd name="connsiteY595" fmla="*/ 1647613 h 6858000"/>
              <a:gd name="connsiteX596" fmla="*/ 5009948 w 7467600"/>
              <a:gd name="connsiteY596" fmla="*/ 1273619 h 6858000"/>
              <a:gd name="connsiteX597" fmla="*/ 655236 w 7467600"/>
              <a:gd name="connsiteY597" fmla="*/ 1268632 h 6858000"/>
              <a:gd name="connsiteX598" fmla="*/ 839521 w 7467600"/>
              <a:gd name="connsiteY598" fmla="*/ 1685315 h 6858000"/>
              <a:gd name="connsiteX599" fmla="*/ 1109416 w 7467600"/>
              <a:gd name="connsiteY599" fmla="*/ 2061663 h 6858000"/>
              <a:gd name="connsiteX600" fmla="*/ 1298300 w 7467600"/>
              <a:gd name="connsiteY600" fmla="*/ 2247742 h 6858000"/>
              <a:gd name="connsiteX601" fmla="*/ 1125871 w 7467600"/>
              <a:gd name="connsiteY601" fmla="*/ 1989513 h 6858000"/>
              <a:gd name="connsiteX602" fmla="*/ 981574 w 7467600"/>
              <a:gd name="connsiteY602" fmla="*/ 1783157 h 6858000"/>
              <a:gd name="connsiteX603" fmla="*/ 922198 w 7467600"/>
              <a:gd name="connsiteY603" fmla="*/ 1677437 h 6858000"/>
              <a:gd name="connsiteX604" fmla="*/ 869293 w 7467600"/>
              <a:gd name="connsiteY604" fmla="*/ 1583214 h 6858000"/>
              <a:gd name="connsiteX605" fmla="*/ 751431 w 7467600"/>
              <a:gd name="connsiteY605" fmla="*/ 1405731 h 6858000"/>
              <a:gd name="connsiteX606" fmla="*/ 655236 w 7467600"/>
              <a:gd name="connsiteY606" fmla="*/ 1268632 h 6858000"/>
              <a:gd name="connsiteX607" fmla="*/ 6516292 w 7467600"/>
              <a:gd name="connsiteY607" fmla="*/ 1263064 h 6858000"/>
              <a:gd name="connsiteX608" fmla="*/ 5736320 w 7467600"/>
              <a:gd name="connsiteY608" fmla="*/ 1501803 h 6858000"/>
              <a:gd name="connsiteX609" fmla="*/ 6516292 w 7467600"/>
              <a:gd name="connsiteY609" fmla="*/ 1263064 h 6858000"/>
              <a:gd name="connsiteX610" fmla="*/ 291466 w 7467600"/>
              <a:gd name="connsiteY610" fmla="*/ 1250369 h 6858000"/>
              <a:gd name="connsiteX611" fmla="*/ 323180 w 7467600"/>
              <a:gd name="connsiteY611" fmla="*/ 1435283 h 6858000"/>
              <a:gd name="connsiteX612" fmla="*/ 349381 w 7467600"/>
              <a:gd name="connsiteY612" fmla="*/ 1875041 h 6858000"/>
              <a:gd name="connsiteX613" fmla="*/ 374363 w 7467600"/>
              <a:gd name="connsiteY613" fmla="*/ 1506494 h 6858000"/>
              <a:gd name="connsiteX614" fmla="*/ 302168 w 7467600"/>
              <a:gd name="connsiteY614" fmla="*/ 1274495 h 6858000"/>
              <a:gd name="connsiteX615" fmla="*/ 291466 w 7467600"/>
              <a:gd name="connsiteY615" fmla="*/ 1250369 h 6858000"/>
              <a:gd name="connsiteX616" fmla="*/ 678222 w 7467600"/>
              <a:gd name="connsiteY616" fmla="*/ 1248670 h 6858000"/>
              <a:gd name="connsiteX617" fmla="*/ 775536 w 7467600"/>
              <a:gd name="connsiteY617" fmla="*/ 1388015 h 6858000"/>
              <a:gd name="connsiteX618" fmla="*/ 894529 w 7467600"/>
              <a:gd name="connsiteY618" fmla="*/ 1567739 h 6858000"/>
              <a:gd name="connsiteX619" fmla="*/ 948000 w 7467600"/>
              <a:gd name="connsiteY619" fmla="*/ 1663088 h 6858000"/>
              <a:gd name="connsiteX620" fmla="*/ 1006812 w 7467600"/>
              <a:gd name="connsiteY620" fmla="*/ 1767683 h 6858000"/>
              <a:gd name="connsiteX621" fmla="*/ 1149133 w 7467600"/>
              <a:gd name="connsiteY621" fmla="*/ 1971513 h 6858000"/>
              <a:gd name="connsiteX622" fmla="*/ 1333952 w 7467600"/>
              <a:gd name="connsiteY622" fmla="*/ 2251620 h 6858000"/>
              <a:gd name="connsiteX623" fmla="*/ 1337329 w 7467600"/>
              <a:gd name="connsiteY623" fmla="*/ 2258350 h 6858000"/>
              <a:gd name="connsiteX624" fmla="*/ 1014726 w 7467600"/>
              <a:gd name="connsiteY624" fmla="*/ 1615556 h 6858000"/>
              <a:gd name="connsiteX625" fmla="*/ 678222 w 7467600"/>
              <a:gd name="connsiteY625" fmla="*/ 1248670 h 6858000"/>
              <a:gd name="connsiteX626" fmla="*/ 6691602 w 7467600"/>
              <a:gd name="connsiteY626" fmla="*/ 1140573 h 6858000"/>
              <a:gd name="connsiteX627" fmla="*/ 6571100 w 7467600"/>
              <a:gd name="connsiteY627" fmla="*/ 1183662 h 6858000"/>
              <a:gd name="connsiteX628" fmla="*/ 6241687 w 7467600"/>
              <a:gd name="connsiteY628" fmla="*/ 1257600 h 6858000"/>
              <a:gd name="connsiteX629" fmla="*/ 5693009 w 7467600"/>
              <a:gd name="connsiteY629" fmla="*/ 1478256 h 6858000"/>
              <a:gd name="connsiteX630" fmla="*/ 6548420 w 7467600"/>
              <a:gd name="connsiteY630" fmla="*/ 1214599 h 6858000"/>
              <a:gd name="connsiteX631" fmla="*/ 6605473 w 7467600"/>
              <a:gd name="connsiteY631" fmla="*/ 1184686 h 6858000"/>
              <a:gd name="connsiteX632" fmla="*/ 6691602 w 7467600"/>
              <a:gd name="connsiteY632" fmla="*/ 1140573 h 6858000"/>
              <a:gd name="connsiteX633" fmla="*/ 4002475 w 7467600"/>
              <a:gd name="connsiteY633" fmla="*/ 1037802 h 6858000"/>
              <a:gd name="connsiteX634" fmla="*/ 4000324 w 7467600"/>
              <a:gd name="connsiteY634" fmla="*/ 1039362 h 6858000"/>
              <a:gd name="connsiteX635" fmla="*/ 4002862 w 7467600"/>
              <a:gd name="connsiteY635" fmla="*/ 1042866 h 6858000"/>
              <a:gd name="connsiteX636" fmla="*/ 4002475 w 7467600"/>
              <a:gd name="connsiteY636" fmla="*/ 1037802 h 6858000"/>
              <a:gd name="connsiteX637" fmla="*/ 506322 w 7467600"/>
              <a:gd name="connsiteY637" fmla="*/ 1020997 h 6858000"/>
              <a:gd name="connsiteX638" fmla="*/ 533068 w 7467600"/>
              <a:gd name="connsiteY638" fmla="*/ 1029409 h 6858000"/>
              <a:gd name="connsiteX639" fmla="*/ 1232525 w 7467600"/>
              <a:gd name="connsiteY639" fmla="*/ 1804675 h 6858000"/>
              <a:gd name="connsiteX640" fmla="*/ 1388858 w 7467600"/>
              <a:gd name="connsiteY640" fmla="*/ 2368011 h 6858000"/>
              <a:gd name="connsiteX641" fmla="*/ 1384098 w 7467600"/>
              <a:gd name="connsiteY641" fmla="*/ 2378125 h 6858000"/>
              <a:gd name="connsiteX642" fmla="*/ 1425393 w 7467600"/>
              <a:gd name="connsiteY642" fmla="*/ 2589124 h 6858000"/>
              <a:gd name="connsiteX643" fmla="*/ 1424001 w 7467600"/>
              <a:gd name="connsiteY643" fmla="*/ 2597541 h 6858000"/>
              <a:gd name="connsiteX644" fmla="*/ 2152729 w 7467600"/>
              <a:gd name="connsiteY644" fmla="*/ 2864487 h 6858000"/>
              <a:gd name="connsiteX645" fmla="*/ 2020609 w 7467600"/>
              <a:gd name="connsiteY645" fmla="*/ 2539671 h 6858000"/>
              <a:gd name="connsiteX646" fmla="*/ 2018920 w 7467600"/>
              <a:gd name="connsiteY646" fmla="*/ 2536309 h 6858000"/>
              <a:gd name="connsiteX647" fmla="*/ 1342441 w 7467600"/>
              <a:gd name="connsiteY647" fmla="*/ 1173017 h 6858000"/>
              <a:gd name="connsiteX648" fmla="*/ 1367925 w 7467600"/>
              <a:gd name="connsiteY648" fmla="*/ 1135648 h 6858000"/>
              <a:gd name="connsiteX649" fmla="*/ 1771401 w 7467600"/>
              <a:gd name="connsiteY649" fmla="*/ 1806673 h 6858000"/>
              <a:gd name="connsiteX650" fmla="*/ 1972385 w 7467600"/>
              <a:gd name="connsiteY650" fmla="*/ 2198735 h 6858000"/>
              <a:gd name="connsiteX651" fmla="*/ 2040892 w 7467600"/>
              <a:gd name="connsiteY651" fmla="*/ 2405205 h 6858000"/>
              <a:gd name="connsiteX652" fmla="*/ 2131689 w 7467600"/>
              <a:gd name="connsiteY652" fmla="*/ 1936926 h 6858000"/>
              <a:gd name="connsiteX653" fmla="*/ 2454820 w 7467600"/>
              <a:gd name="connsiteY653" fmla="*/ 1248808 h 6858000"/>
              <a:gd name="connsiteX654" fmla="*/ 2492512 w 7467600"/>
              <a:gd name="connsiteY654" fmla="*/ 1302920 h 6858000"/>
              <a:gd name="connsiteX655" fmla="*/ 2081216 w 7467600"/>
              <a:gd name="connsiteY655" fmla="*/ 2527513 h 6858000"/>
              <a:gd name="connsiteX656" fmla="*/ 2081211 w 7467600"/>
              <a:gd name="connsiteY656" fmla="*/ 2528916 h 6858000"/>
              <a:gd name="connsiteX657" fmla="*/ 2199067 w 7467600"/>
              <a:gd name="connsiteY657" fmla="*/ 2884061 h 6858000"/>
              <a:gd name="connsiteX658" fmla="*/ 3192586 w 7467600"/>
              <a:gd name="connsiteY658" fmla="*/ 3411496 h 6858000"/>
              <a:gd name="connsiteX659" fmla="*/ 3182620 w 7467600"/>
              <a:gd name="connsiteY659" fmla="*/ 3483279 h 6858000"/>
              <a:gd name="connsiteX660" fmla="*/ 2435119 w 7467600"/>
              <a:gd name="connsiteY660" fmla="*/ 3080173 h 6858000"/>
              <a:gd name="connsiteX661" fmla="*/ 2410152 w 7467600"/>
              <a:gd name="connsiteY661" fmla="*/ 3063751 h 6858000"/>
              <a:gd name="connsiteX662" fmla="*/ 2408099 w 7467600"/>
              <a:gd name="connsiteY662" fmla="*/ 3064403 h 6858000"/>
              <a:gd name="connsiteX663" fmla="*/ 2407218 w 7467600"/>
              <a:gd name="connsiteY663" fmla="*/ 3070324 h 6858000"/>
              <a:gd name="connsiteX664" fmla="*/ 2380138 w 7467600"/>
              <a:gd name="connsiteY664" fmla="*/ 3099341 h 6858000"/>
              <a:gd name="connsiteX665" fmla="*/ 1765923 w 7467600"/>
              <a:gd name="connsiteY665" fmla="*/ 3581043 h 6858000"/>
              <a:gd name="connsiteX666" fmla="*/ 1702258 w 7467600"/>
              <a:gd name="connsiteY666" fmla="*/ 3612286 h 6858000"/>
              <a:gd name="connsiteX667" fmla="*/ 1538370 w 7467600"/>
              <a:gd name="connsiteY667" fmla="*/ 3811804 h 6858000"/>
              <a:gd name="connsiteX668" fmla="*/ 542867 w 7467600"/>
              <a:gd name="connsiteY668" fmla="*/ 4944092 h 6858000"/>
              <a:gd name="connsiteX669" fmla="*/ 515800 w 7467600"/>
              <a:gd name="connsiteY669" fmla="*/ 4862180 h 6858000"/>
              <a:gd name="connsiteX670" fmla="*/ 909145 w 7467600"/>
              <a:gd name="connsiteY670" fmla="*/ 4199225 h 6858000"/>
              <a:gd name="connsiteX671" fmla="*/ 1214067 w 7467600"/>
              <a:gd name="connsiteY671" fmla="*/ 3908561 h 6858000"/>
              <a:gd name="connsiteX672" fmla="*/ 640967 w 7467600"/>
              <a:gd name="connsiteY672" fmla="*/ 4105601 h 6858000"/>
              <a:gd name="connsiteX673" fmla="*/ 112563 w 7467600"/>
              <a:gd name="connsiteY673" fmla="*/ 4396952 h 6858000"/>
              <a:gd name="connsiteX674" fmla="*/ 0 w 7467600"/>
              <a:gd name="connsiteY674" fmla="*/ 4466006 h 6858000"/>
              <a:gd name="connsiteX675" fmla="*/ 0 w 7467600"/>
              <a:gd name="connsiteY675" fmla="*/ 4233763 h 6858000"/>
              <a:gd name="connsiteX676" fmla="*/ 36881 w 7467600"/>
              <a:gd name="connsiteY676" fmla="*/ 4200118 h 6858000"/>
              <a:gd name="connsiteX677" fmla="*/ 910534 w 7467600"/>
              <a:gd name="connsiteY677" fmla="*/ 3629753 h 6858000"/>
              <a:gd name="connsiteX678" fmla="*/ 1578717 w 7467600"/>
              <a:gd name="connsiteY678" fmla="*/ 3575982 h 6858000"/>
              <a:gd name="connsiteX679" fmla="*/ 2338780 w 7467600"/>
              <a:gd name="connsiteY679" fmla="*/ 3033725 h 6858000"/>
              <a:gd name="connsiteX680" fmla="*/ 1807991 w 7467600"/>
              <a:gd name="connsiteY680" fmla="*/ 2807184 h 6858000"/>
              <a:gd name="connsiteX681" fmla="*/ 1416358 w 7467600"/>
              <a:gd name="connsiteY681" fmla="*/ 3112571 h 6858000"/>
              <a:gd name="connsiteX682" fmla="*/ 939066 w 7467600"/>
              <a:gd name="connsiteY682" fmla="*/ 3378798 h 6858000"/>
              <a:gd name="connsiteX683" fmla="*/ 115099 w 7467600"/>
              <a:gd name="connsiteY683" fmla="*/ 3607650 h 6858000"/>
              <a:gd name="connsiteX684" fmla="*/ 97284 w 7467600"/>
              <a:gd name="connsiteY684" fmla="*/ 3520393 h 6858000"/>
              <a:gd name="connsiteX685" fmla="*/ 922050 w 7467600"/>
              <a:gd name="connsiteY685" fmla="*/ 3074867 h 6858000"/>
              <a:gd name="connsiteX686" fmla="*/ 1405265 w 7467600"/>
              <a:gd name="connsiteY686" fmla="*/ 3016319 h 6858000"/>
              <a:gd name="connsiteX687" fmla="*/ 1407512 w 7467600"/>
              <a:gd name="connsiteY687" fmla="*/ 3018001 h 6858000"/>
              <a:gd name="connsiteX688" fmla="*/ 1726266 w 7467600"/>
              <a:gd name="connsiteY688" fmla="*/ 2777274 h 6858000"/>
              <a:gd name="connsiteX689" fmla="*/ 625390 w 7467600"/>
              <a:gd name="connsiteY689" fmla="*/ 2514541 h 6858000"/>
              <a:gd name="connsiteX690" fmla="*/ 619799 w 7467600"/>
              <a:gd name="connsiteY690" fmla="*/ 2527180 h 6858000"/>
              <a:gd name="connsiteX691" fmla="*/ 310030 w 7467600"/>
              <a:gd name="connsiteY691" fmla="*/ 2771818 h 6858000"/>
              <a:gd name="connsiteX692" fmla="*/ 173877 w 7467600"/>
              <a:gd name="connsiteY692" fmla="*/ 2937056 h 6858000"/>
              <a:gd name="connsiteX693" fmla="*/ 77889 w 7467600"/>
              <a:gd name="connsiteY693" fmla="*/ 3138440 h 6858000"/>
              <a:gd name="connsiteX694" fmla="*/ 0 w 7467600"/>
              <a:gd name="connsiteY694" fmla="*/ 3271395 h 6858000"/>
              <a:gd name="connsiteX695" fmla="*/ 0 w 7467600"/>
              <a:gd name="connsiteY695" fmla="*/ 3153002 h 6858000"/>
              <a:gd name="connsiteX696" fmla="*/ 2386 w 7467600"/>
              <a:gd name="connsiteY696" fmla="*/ 3149203 h 6858000"/>
              <a:gd name="connsiteX697" fmla="*/ 89753 w 7467600"/>
              <a:gd name="connsiteY697" fmla="*/ 2987702 h 6858000"/>
              <a:gd name="connsiteX698" fmla="*/ 76869 w 7467600"/>
              <a:gd name="connsiteY698" fmla="*/ 3005404 h 6858000"/>
              <a:gd name="connsiteX699" fmla="*/ 32049 w 7467600"/>
              <a:gd name="connsiteY699" fmla="*/ 3065814 h 6858000"/>
              <a:gd name="connsiteX700" fmla="*/ 0 w 7467600"/>
              <a:gd name="connsiteY700" fmla="*/ 3108744 h 6858000"/>
              <a:gd name="connsiteX701" fmla="*/ 0 w 7467600"/>
              <a:gd name="connsiteY701" fmla="*/ 3058059 h 6858000"/>
              <a:gd name="connsiteX702" fmla="*/ 7610 w 7467600"/>
              <a:gd name="connsiteY702" fmla="*/ 3047889 h 6858000"/>
              <a:gd name="connsiteX703" fmla="*/ 52419 w 7467600"/>
              <a:gd name="connsiteY703" fmla="*/ 2987479 h 6858000"/>
              <a:gd name="connsiteX704" fmla="*/ 59142 w 7467600"/>
              <a:gd name="connsiteY704" fmla="*/ 2978488 h 6858000"/>
              <a:gd name="connsiteX705" fmla="*/ 0 w 7467600"/>
              <a:gd name="connsiteY705" fmla="*/ 3015334 h 6858000"/>
              <a:gd name="connsiteX706" fmla="*/ 0 w 7467600"/>
              <a:gd name="connsiteY706" fmla="*/ 2914286 h 6858000"/>
              <a:gd name="connsiteX707" fmla="*/ 36383 w 7467600"/>
              <a:gd name="connsiteY707" fmla="*/ 2901128 h 6858000"/>
              <a:gd name="connsiteX708" fmla="*/ 156329 w 7467600"/>
              <a:gd name="connsiteY708" fmla="*/ 2840533 h 6858000"/>
              <a:gd name="connsiteX709" fmla="*/ 358355 w 7467600"/>
              <a:gd name="connsiteY709" fmla="*/ 2620471 h 6858000"/>
              <a:gd name="connsiteX710" fmla="*/ 510577 w 7467600"/>
              <a:gd name="connsiteY710" fmla="*/ 2501244 h 6858000"/>
              <a:gd name="connsiteX711" fmla="*/ 211967 w 7467600"/>
              <a:gd name="connsiteY711" fmla="*/ 2479171 h 6858000"/>
              <a:gd name="connsiteX712" fmla="*/ 0 w 7467600"/>
              <a:gd name="connsiteY712" fmla="*/ 2476398 h 6858000"/>
              <a:gd name="connsiteX713" fmla="*/ 0 w 7467600"/>
              <a:gd name="connsiteY713" fmla="*/ 2389189 h 6858000"/>
              <a:gd name="connsiteX714" fmla="*/ 103062 w 7467600"/>
              <a:gd name="connsiteY714" fmla="*/ 2389518 h 6858000"/>
              <a:gd name="connsiteX715" fmla="*/ 510734 w 7467600"/>
              <a:gd name="connsiteY715" fmla="*/ 2416201 h 6858000"/>
              <a:gd name="connsiteX716" fmla="*/ 279257 w 7467600"/>
              <a:gd name="connsiteY716" fmla="*/ 2092102 h 6858000"/>
              <a:gd name="connsiteX717" fmla="*/ 65265 w 7467600"/>
              <a:gd name="connsiteY717" fmla="*/ 2006049 h 6858000"/>
              <a:gd name="connsiteX718" fmla="*/ 0 w 7467600"/>
              <a:gd name="connsiteY718" fmla="*/ 1982532 h 6858000"/>
              <a:gd name="connsiteX719" fmla="*/ 0 w 7467600"/>
              <a:gd name="connsiteY719" fmla="*/ 1912789 h 6858000"/>
              <a:gd name="connsiteX720" fmla="*/ 97460 w 7467600"/>
              <a:gd name="connsiteY720" fmla="*/ 1953725 h 6858000"/>
              <a:gd name="connsiteX721" fmla="*/ 221272 w 7467600"/>
              <a:gd name="connsiteY721" fmla="*/ 1980766 h 6858000"/>
              <a:gd name="connsiteX722" fmla="*/ 116765 w 7467600"/>
              <a:gd name="connsiteY722" fmla="*/ 1911033 h 6858000"/>
              <a:gd name="connsiteX723" fmla="*/ 16405 w 7467600"/>
              <a:gd name="connsiteY723" fmla="*/ 1803412 h 6858000"/>
              <a:gd name="connsiteX724" fmla="*/ 0 w 7467600"/>
              <a:gd name="connsiteY724" fmla="*/ 1784777 h 6858000"/>
              <a:gd name="connsiteX725" fmla="*/ 0 w 7467600"/>
              <a:gd name="connsiteY725" fmla="*/ 1740082 h 6858000"/>
              <a:gd name="connsiteX726" fmla="*/ 39394 w 7467600"/>
              <a:gd name="connsiteY726" fmla="*/ 1784856 h 6858000"/>
              <a:gd name="connsiteX727" fmla="*/ 135813 w 7467600"/>
              <a:gd name="connsiteY727" fmla="*/ 1888838 h 6858000"/>
              <a:gd name="connsiteX728" fmla="*/ 242575 w 7467600"/>
              <a:gd name="connsiteY728" fmla="*/ 1958841 h 6858000"/>
              <a:gd name="connsiteX729" fmla="*/ 82197 w 7467600"/>
              <a:gd name="connsiteY729" fmla="*/ 1754826 h 6858000"/>
              <a:gd name="connsiteX730" fmla="*/ 0 w 7467600"/>
              <a:gd name="connsiteY730" fmla="*/ 1679650 h 6858000"/>
              <a:gd name="connsiteX731" fmla="*/ 0 w 7467600"/>
              <a:gd name="connsiteY731" fmla="*/ 1602463 h 6858000"/>
              <a:gd name="connsiteX732" fmla="*/ 84689 w 7467600"/>
              <a:gd name="connsiteY732" fmla="*/ 1677442 h 6858000"/>
              <a:gd name="connsiteX733" fmla="*/ 298437 w 7467600"/>
              <a:gd name="connsiteY733" fmla="*/ 1968019 h 6858000"/>
              <a:gd name="connsiteX734" fmla="*/ 227269 w 7467600"/>
              <a:gd name="connsiteY734" fmla="*/ 1114064 h 6858000"/>
              <a:gd name="connsiteX735" fmla="*/ 248003 w 7467600"/>
              <a:gd name="connsiteY735" fmla="*/ 1089613 h 6858000"/>
              <a:gd name="connsiteX736" fmla="*/ 427020 w 7467600"/>
              <a:gd name="connsiteY736" fmla="*/ 1619803 h 6858000"/>
              <a:gd name="connsiteX737" fmla="*/ 340345 w 7467600"/>
              <a:gd name="connsiteY737" fmla="*/ 2027739 h 6858000"/>
              <a:gd name="connsiteX738" fmla="*/ 360865 w 7467600"/>
              <a:gd name="connsiteY738" fmla="*/ 2044827 h 6858000"/>
              <a:gd name="connsiteX739" fmla="*/ 560414 w 7467600"/>
              <a:gd name="connsiteY739" fmla="*/ 2421457 h 6858000"/>
              <a:gd name="connsiteX740" fmla="*/ 1359703 w 7467600"/>
              <a:gd name="connsiteY740" fmla="*/ 2578554 h 6858000"/>
              <a:gd name="connsiteX741" fmla="*/ 1359422 w 7467600"/>
              <a:gd name="connsiteY741" fmla="*/ 2577994 h 6858000"/>
              <a:gd name="connsiteX742" fmla="*/ 828701 w 7467600"/>
              <a:gd name="connsiteY742" fmla="*/ 1839520 h 6858000"/>
              <a:gd name="connsiteX743" fmla="*/ 494427 w 7467600"/>
              <a:gd name="connsiteY743" fmla="*/ 1092333 h 6858000"/>
              <a:gd name="connsiteX744" fmla="*/ 506322 w 7467600"/>
              <a:gd name="connsiteY744" fmla="*/ 1020997 h 6858000"/>
              <a:gd name="connsiteX745" fmla="*/ 4570198 w 7467600"/>
              <a:gd name="connsiteY745" fmla="*/ 978081 h 6858000"/>
              <a:gd name="connsiteX746" fmla="*/ 4523691 w 7467600"/>
              <a:gd name="connsiteY746" fmla="*/ 1127776 h 6858000"/>
              <a:gd name="connsiteX747" fmla="*/ 4509875 w 7467600"/>
              <a:gd name="connsiteY747" fmla="*/ 1167552 h 6858000"/>
              <a:gd name="connsiteX748" fmla="*/ 4478168 w 7467600"/>
              <a:gd name="connsiteY748" fmla="*/ 1260735 h 6858000"/>
              <a:gd name="connsiteX749" fmla="*/ 4409309 w 7467600"/>
              <a:gd name="connsiteY749" fmla="*/ 1666996 h 6858000"/>
              <a:gd name="connsiteX750" fmla="*/ 4370031 w 7467600"/>
              <a:gd name="connsiteY750" fmla="*/ 1955666 h 6858000"/>
              <a:gd name="connsiteX751" fmla="*/ 4570198 w 7467600"/>
              <a:gd name="connsiteY751" fmla="*/ 978081 h 6858000"/>
              <a:gd name="connsiteX752" fmla="*/ 4557898 w 7467600"/>
              <a:gd name="connsiteY752" fmla="*/ 900011 h 6858000"/>
              <a:gd name="connsiteX753" fmla="*/ 4344840 w 7467600"/>
              <a:gd name="connsiteY753" fmla="*/ 1922038 h 6858000"/>
              <a:gd name="connsiteX754" fmla="*/ 4378710 w 7467600"/>
              <a:gd name="connsiteY754" fmla="*/ 1665516 h 6858000"/>
              <a:gd name="connsiteX755" fmla="*/ 4448798 w 7467600"/>
              <a:gd name="connsiteY755" fmla="*/ 1253024 h 6858000"/>
              <a:gd name="connsiteX756" fmla="*/ 4480315 w 7467600"/>
              <a:gd name="connsiteY756" fmla="*/ 1158454 h 6858000"/>
              <a:gd name="connsiteX757" fmla="*/ 4494133 w 7467600"/>
              <a:gd name="connsiteY757" fmla="*/ 1118676 h 6858000"/>
              <a:gd name="connsiteX758" fmla="*/ 4557898 w 7467600"/>
              <a:gd name="connsiteY758" fmla="*/ 900011 h 6858000"/>
              <a:gd name="connsiteX759" fmla="*/ 5870151 w 7467600"/>
              <a:gd name="connsiteY759" fmla="*/ 898890 h 6858000"/>
              <a:gd name="connsiteX760" fmla="*/ 5861335 w 7467600"/>
              <a:gd name="connsiteY760" fmla="*/ 899177 h 6858000"/>
              <a:gd name="connsiteX761" fmla="*/ 5843702 w 7467600"/>
              <a:gd name="connsiteY761" fmla="*/ 899748 h 6858000"/>
              <a:gd name="connsiteX762" fmla="*/ 5651107 w 7467600"/>
              <a:gd name="connsiteY762" fmla="*/ 920306 h 6858000"/>
              <a:gd name="connsiteX763" fmla="*/ 5459407 w 7467600"/>
              <a:gd name="connsiteY763" fmla="*/ 940975 h 6858000"/>
              <a:gd name="connsiteX764" fmla="*/ 5374846 w 7467600"/>
              <a:gd name="connsiteY764" fmla="*/ 941988 h 6858000"/>
              <a:gd name="connsiteX765" fmla="*/ 5256105 w 7467600"/>
              <a:gd name="connsiteY765" fmla="*/ 945632 h 6858000"/>
              <a:gd name="connsiteX766" fmla="*/ 5107071 w 7467600"/>
              <a:gd name="connsiteY766" fmla="*/ 969720 h 6858000"/>
              <a:gd name="connsiteX767" fmla="*/ 4998681 w 7467600"/>
              <a:gd name="connsiteY767" fmla="*/ 988771 h 6858000"/>
              <a:gd name="connsiteX768" fmla="*/ 5870151 w 7467600"/>
              <a:gd name="connsiteY768" fmla="*/ 898890 h 6858000"/>
              <a:gd name="connsiteX769" fmla="*/ 5504425 w 7467600"/>
              <a:gd name="connsiteY769" fmla="*/ 848067 h 6858000"/>
              <a:gd name="connsiteX770" fmla="*/ 4968849 w 7467600"/>
              <a:gd name="connsiteY770" fmla="*/ 962318 h 6858000"/>
              <a:gd name="connsiteX771" fmla="*/ 5104039 w 7467600"/>
              <a:gd name="connsiteY771" fmla="*/ 940634 h 6858000"/>
              <a:gd name="connsiteX772" fmla="*/ 5256311 w 7467600"/>
              <a:gd name="connsiteY772" fmla="*/ 916490 h 6858000"/>
              <a:gd name="connsiteX773" fmla="*/ 5377381 w 7467600"/>
              <a:gd name="connsiteY773" fmla="*/ 912671 h 6858000"/>
              <a:gd name="connsiteX774" fmla="*/ 5460148 w 7467600"/>
              <a:gd name="connsiteY774" fmla="*/ 911442 h 6858000"/>
              <a:gd name="connsiteX775" fmla="*/ 5648971 w 7467600"/>
              <a:gd name="connsiteY775" fmla="*/ 891331 h 6858000"/>
              <a:gd name="connsiteX776" fmla="*/ 5844807 w 7467600"/>
              <a:gd name="connsiteY776" fmla="*/ 870718 h 6858000"/>
              <a:gd name="connsiteX777" fmla="*/ 5862975 w 7467600"/>
              <a:gd name="connsiteY777" fmla="*/ 869756 h 6858000"/>
              <a:gd name="connsiteX778" fmla="*/ 5920887 w 7467600"/>
              <a:gd name="connsiteY778" fmla="*/ 865929 h 6858000"/>
              <a:gd name="connsiteX779" fmla="*/ 5504425 w 7467600"/>
              <a:gd name="connsiteY779" fmla="*/ 848067 h 6858000"/>
              <a:gd name="connsiteX780" fmla="*/ 3607114 w 7467600"/>
              <a:gd name="connsiteY780" fmla="*/ 467441 h 6858000"/>
              <a:gd name="connsiteX781" fmla="*/ 3296242 w 7467600"/>
              <a:gd name="connsiteY781" fmla="*/ 807991 h 6858000"/>
              <a:gd name="connsiteX782" fmla="*/ 3174674 w 7467600"/>
              <a:gd name="connsiteY782" fmla="*/ 919759 h 6858000"/>
              <a:gd name="connsiteX783" fmla="*/ 3042978 w 7467600"/>
              <a:gd name="connsiteY783" fmla="*/ 1054894 h 6858000"/>
              <a:gd name="connsiteX784" fmla="*/ 2968914 w 7467600"/>
              <a:gd name="connsiteY784" fmla="*/ 1133756 h 6858000"/>
              <a:gd name="connsiteX785" fmla="*/ 3103823 w 7467600"/>
              <a:gd name="connsiteY785" fmla="*/ 1026814 h 6858000"/>
              <a:gd name="connsiteX786" fmla="*/ 3607114 w 7467600"/>
              <a:gd name="connsiteY786" fmla="*/ 467441 h 6858000"/>
              <a:gd name="connsiteX787" fmla="*/ 3744487 w 7467600"/>
              <a:gd name="connsiteY787" fmla="*/ 383136 h 6858000"/>
              <a:gd name="connsiteX788" fmla="*/ 3970213 w 7467600"/>
              <a:gd name="connsiteY788" fmla="*/ 995559 h 6858000"/>
              <a:gd name="connsiteX789" fmla="*/ 3744487 w 7467600"/>
              <a:gd name="connsiteY789" fmla="*/ 383136 h 6858000"/>
              <a:gd name="connsiteX790" fmla="*/ 3624562 w 7467600"/>
              <a:gd name="connsiteY790" fmla="*/ 367041 h 6858000"/>
              <a:gd name="connsiteX791" fmla="*/ 3489712 w 7467600"/>
              <a:gd name="connsiteY791" fmla="*/ 485386 h 6858000"/>
              <a:gd name="connsiteX792" fmla="*/ 3182994 w 7467600"/>
              <a:gd name="connsiteY792" fmla="*/ 828265 h 6858000"/>
              <a:gd name="connsiteX793" fmla="*/ 2892114 w 7467600"/>
              <a:gd name="connsiteY793" fmla="*/ 1172635 h 6858000"/>
              <a:gd name="connsiteX794" fmla="*/ 3021459 w 7467600"/>
              <a:gd name="connsiteY794" fmla="*/ 1035385 h 6858000"/>
              <a:gd name="connsiteX795" fmla="*/ 3153873 w 7467600"/>
              <a:gd name="connsiteY795" fmla="*/ 898971 h 6858000"/>
              <a:gd name="connsiteX796" fmla="*/ 3276511 w 7467600"/>
              <a:gd name="connsiteY796" fmla="*/ 786423 h 6858000"/>
              <a:gd name="connsiteX797" fmla="*/ 3584154 w 7467600"/>
              <a:gd name="connsiteY797" fmla="*/ 448218 h 6858000"/>
              <a:gd name="connsiteX798" fmla="*/ 3624562 w 7467600"/>
              <a:gd name="connsiteY798" fmla="*/ 367041 h 6858000"/>
              <a:gd name="connsiteX799" fmla="*/ 3766672 w 7467600"/>
              <a:gd name="connsiteY799" fmla="*/ 359429 h 6858000"/>
              <a:gd name="connsiteX800" fmla="*/ 3996338 w 7467600"/>
              <a:gd name="connsiteY800" fmla="*/ 968237 h 6858000"/>
              <a:gd name="connsiteX801" fmla="*/ 3766672 w 7467600"/>
              <a:gd name="connsiteY801" fmla="*/ 359429 h 6858000"/>
              <a:gd name="connsiteX802" fmla="*/ 5805386 w 7467600"/>
              <a:gd name="connsiteY802" fmla="*/ 239240 h 6858000"/>
              <a:gd name="connsiteX803" fmla="*/ 5736947 w 7467600"/>
              <a:gd name="connsiteY803" fmla="*/ 261367 h 6858000"/>
              <a:gd name="connsiteX804" fmla="*/ 5427012 w 7467600"/>
              <a:gd name="connsiteY804" fmla="*/ 311272 h 6858000"/>
              <a:gd name="connsiteX805" fmla="*/ 5147818 w 7467600"/>
              <a:gd name="connsiteY805" fmla="*/ 322112 h 6858000"/>
              <a:gd name="connsiteX806" fmla="*/ 5060854 w 7467600"/>
              <a:gd name="connsiteY806" fmla="*/ 311882 h 6858000"/>
              <a:gd name="connsiteX807" fmla="*/ 4945989 w 7467600"/>
              <a:gd name="connsiteY807" fmla="*/ 300516 h 6858000"/>
              <a:gd name="connsiteX808" fmla="*/ 5410479 w 7467600"/>
              <a:gd name="connsiteY808" fmla="*/ 348434 h 6858000"/>
              <a:gd name="connsiteX809" fmla="*/ 5805386 w 7467600"/>
              <a:gd name="connsiteY809" fmla="*/ 239240 h 6858000"/>
              <a:gd name="connsiteX810" fmla="*/ 5905192 w 7467600"/>
              <a:gd name="connsiteY810" fmla="*/ 163079 h 6858000"/>
              <a:gd name="connsiteX811" fmla="*/ 5865655 w 7467600"/>
              <a:gd name="connsiteY811" fmla="*/ 171901 h 6858000"/>
              <a:gd name="connsiteX812" fmla="*/ 5259740 w 7467600"/>
              <a:gd name="connsiteY812" fmla="*/ 257013 h 6858000"/>
              <a:gd name="connsiteX813" fmla="*/ 5208466 w 7467600"/>
              <a:gd name="connsiteY813" fmla="*/ 257550 h 6858000"/>
              <a:gd name="connsiteX814" fmla="*/ 4980204 w 7467600"/>
              <a:gd name="connsiteY814" fmla="*/ 271903 h 6858000"/>
              <a:gd name="connsiteX815" fmla="*/ 5068068 w 7467600"/>
              <a:gd name="connsiteY815" fmla="*/ 282244 h 6858000"/>
              <a:gd name="connsiteX816" fmla="*/ 5153231 w 7467600"/>
              <a:gd name="connsiteY816" fmla="*/ 292240 h 6858000"/>
              <a:gd name="connsiteX817" fmla="*/ 5426491 w 7467600"/>
              <a:gd name="connsiteY817" fmla="*/ 281128 h 6858000"/>
              <a:gd name="connsiteX818" fmla="*/ 5731212 w 7467600"/>
              <a:gd name="connsiteY818" fmla="*/ 231951 h 6858000"/>
              <a:gd name="connsiteX819" fmla="*/ 5905192 w 7467600"/>
              <a:gd name="connsiteY819" fmla="*/ 163079 h 6858000"/>
              <a:gd name="connsiteX820" fmla="*/ 5944437 w 7467600"/>
              <a:gd name="connsiteY820" fmla="*/ 113829 h 6858000"/>
              <a:gd name="connsiteX821" fmla="*/ 5825032 w 7467600"/>
              <a:gd name="connsiteY821" fmla="*/ 146405 h 6858000"/>
              <a:gd name="connsiteX822" fmla="*/ 4955599 w 7467600"/>
              <a:gd name="connsiteY822" fmla="*/ 247008 h 6858000"/>
              <a:gd name="connsiteX823" fmla="*/ 5210104 w 7467600"/>
              <a:gd name="connsiteY823" fmla="*/ 228123 h 6858000"/>
              <a:gd name="connsiteX824" fmla="*/ 5261015 w 7467600"/>
              <a:gd name="connsiteY824" fmla="*/ 227087 h 6858000"/>
              <a:gd name="connsiteX825" fmla="*/ 5861181 w 7467600"/>
              <a:gd name="connsiteY825" fmla="*/ 143093 h 6858000"/>
              <a:gd name="connsiteX826" fmla="*/ 5961252 w 7467600"/>
              <a:gd name="connsiteY826" fmla="*/ 114820 h 6858000"/>
              <a:gd name="connsiteX827" fmla="*/ 5944437 w 7467600"/>
              <a:gd name="connsiteY827" fmla="*/ 113829 h 6858000"/>
              <a:gd name="connsiteX828" fmla="*/ 3882765 w 7467600"/>
              <a:gd name="connsiteY828" fmla="*/ 0 h 6858000"/>
              <a:gd name="connsiteX829" fmla="*/ 3995099 w 7467600"/>
              <a:gd name="connsiteY829" fmla="*/ 0 h 6858000"/>
              <a:gd name="connsiteX830" fmla="*/ 4163818 w 7467600"/>
              <a:gd name="connsiteY830" fmla="*/ 234104 h 6858000"/>
              <a:gd name="connsiteX831" fmla="*/ 4172099 w 7467600"/>
              <a:gd name="connsiteY831" fmla="*/ 234207 h 6858000"/>
              <a:gd name="connsiteX832" fmla="*/ 4784282 w 7467600"/>
              <a:gd name="connsiteY832" fmla="*/ 276561 h 6858000"/>
              <a:gd name="connsiteX833" fmla="*/ 4801687 w 7467600"/>
              <a:gd name="connsiteY833" fmla="*/ 267764 h 6858000"/>
              <a:gd name="connsiteX834" fmla="*/ 6082788 w 7467600"/>
              <a:gd name="connsiteY834" fmla="*/ 64119 h 6858000"/>
              <a:gd name="connsiteX835" fmla="*/ 6099442 w 7467600"/>
              <a:gd name="connsiteY835" fmla="*/ 82568 h 6858000"/>
              <a:gd name="connsiteX836" fmla="*/ 4804137 w 7467600"/>
              <a:gd name="connsiteY836" fmla="*/ 320931 h 6858000"/>
              <a:gd name="connsiteX837" fmla="*/ 4227047 w 7467600"/>
              <a:gd name="connsiteY837" fmla="*/ 313415 h 6858000"/>
              <a:gd name="connsiteX838" fmla="*/ 4346041 w 7467600"/>
              <a:gd name="connsiteY838" fmla="*/ 456086 h 6858000"/>
              <a:gd name="connsiteX839" fmla="*/ 4870967 w 7467600"/>
              <a:gd name="connsiteY839" fmla="*/ 963061 h 6858000"/>
              <a:gd name="connsiteX840" fmla="*/ 4889647 w 7467600"/>
              <a:gd name="connsiteY840" fmla="*/ 957147 h 6858000"/>
              <a:gd name="connsiteX841" fmla="*/ 5422504 w 7467600"/>
              <a:gd name="connsiteY841" fmla="*/ 805191 h 6858000"/>
              <a:gd name="connsiteX842" fmla="*/ 6087656 w 7467600"/>
              <a:gd name="connsiteY842" fmla="*/ 826703 h 6858000"/>
              <a:gd name="connsiteX843" fmla="*/ 6058717 w 7467600"/>
              <a:gd name="connsiteY843" fmla="*/ 865992 h 6858000"/>
              <a:gd name="connsiteX844" fmla="*/ 4974153 w 7467600"/>
              <a:gd name="connsiteY844" fmla="*/ 1045456 h 6858000"/>
              <a:gd name="connsiteX845" fmla="*/ 5627835 w 7467600"/>
              <a:gd name="connsiteY845" fmla="*/ 1472077 h 6858000"/>
              <a:gd name="connsiteX846" fmla="*/ 5629817 w 7467600"/>
              <a:gd name="connsiteY846" fmla="*/ 1471412 h 6858000"/>
              <a:gd name="connsiteX847" fmla="*/ 5634124 w 7467600"/>
              <a:gd name="connsiteY847" fmla="*/ 1470572 h 6858000"/>
              <a:gd name="connsiteX848" fmla="*/ 5755832 w 7467600"/>
              <a:gd name="connsiteY848" fmla="*/ 1383886 h 6858000"/>
              <a:gd name="connsiteX849" fmla="*/ 6014186 w 7467600"/>
              <a:gd name="connsiteY849" fmla="*/ 1279799 h 6858000"/>
              <a:gd name="connsiteX850" fmla="*/ 6901619 w 7467600"/>
              <a:gd name="connsiteY850" fmla="*/ 1047874 h 6858000"/>
              <a:gd name="connsiteX851" fmla="*/ 6931566 w 7467600"/>
              <a:gd name="connsiteY851" fmla="*/ 1062034 h 6858000"/>
              <a:gd name="connsiteX852" fmla="*/ 5790982 w 7467600"/>
              <a:gd name="connsiteY852" fmla="*/ 1561380 h 6858000"/>
              <a:gd name="connsiteX853" fmla="*/ 6188971 w 7467600"/>
              <a:gd name="connsiteY853" fmla="*/ 1755168 h 6858000"/>
              <a:gd name="connsiteX854" fmla="*/ 6202446 w 7467600"/>
              <a:gd name="connsiteY854" fmla="*/ 1752268 h 6858000"/>
              <a:gd name="connsiteX855" fmla="*/ 7179560 w 7467600"/>
              <a:gd name="connsiteY855" fmla="*/ 1467551 h 6858000"/>
              <a:gd name="connsiteX856" fmla="*/ 7158730 w 7467600"/>
              <a:gd name="connsiteY856" fmla="*/ 1507835 h 6858000"/>
              <a:gd name="connsiteX857" fmla="*/ 6326959 w 7467600"/>
              <a:gd name="connsiteY857" fmla="*/ 1817686 h 6858000"/>
              <a:gd name="connsiteX858" fmla="*/ 6537433 w 7467600"/>
              <a:gd name="connsiteY858" fmla="*/ 1907790 h 6858000"/>
              <a:gd name="connsiteX859" fmla="*/ 6550221 w 7467600"/>
              <a:gd name="connsiteY859" fmla="*/ 1910729 h 6858000"/>
              <a:gd name="connsiteX860" fmla="*/ 6964438 w 7467600"/>
              <a:gd name="connsiteY860" fmla="*/ 2209505 h 6858000"/>
              <a:gd name="connsiteX861" fmla="*/ 7367862 w 7467600"/>
              <a:gd name="connsiteY861" fmla="*/ 2806833 h 6858000"/>
              <a:gd name="connsiteX862" fmla="*/ 7364329 w 7467600"/>
              <a:gd name="connsiteY862" fmla="*/ 2826907 h 6858000"/>
              <a:gd name="connsiteX863" fmla="*/ 7290545 w 7467600"/>
              <a:gd name="connsiteY863" fmla="*/ 2850663 h 6858000"/>
              <a:gd name="connsiteX864" fmla="*/ 6472036 w 7467600"/>
              <a:gd name="connsiteY864" fmla="*/ 1959003 h 6858000"/>
              <a:gd name="connsiteX865" fmla="*/ 5792897 w 7467600"/>
              <a:gd name="connsiteY865" fmla="*/ 1647747 h 6858000"/>
              <a:gd name="connsiteX866" fmla="*/ 5842751 w 7467600"/>
              <a:gd name="connsiteY866" fmla="*/ 1816112 h 6858000"/>
              <a:gd name="connsiteX867" fmla="*/ 5847424 w 7467600"/>
              <a:gd name="connsiteY867" fmla="*/ 1815776 h 6858000"/>
              <a:gd name="connsiteX868" fmla="*/ 6399821 w 7467600"/>
              <a:gd name="connsiteY868" fmla="*/ 2344799 h 6858000"/>
              <a:gd name="connsiteX869" fmla="*/ 6323232 w 7467600"/>
              <a:gd name="connsiteY869" fmla="*/ 2389634 h 6858000"/>
              <a:gd name="connsiteX870" fmla="*/ 5942958 w 7467600"/>
              <a:gd name="connsiteY870" fmla="*/ 2077708 h 6858000"/>
              <a:gd name="connsiteX871" fmla="*/ 5921559 w 7467600"/>
              <a:gd name="connsiteY871" fmla="*/ 2378596 h 6858000"/>
              <a:gd name="connsiteX872" fmla="*/ 5817651 w 7467600"/>
              <a:gd name="connsiteY872" fmla="*/ 3023919 h 6858000"/>
              <a:gd name="connsiteX873" fmla="*/ 5729634 w 7467600"/>
              <a:gd name="connsiteY873" fmla="*/ 3051849 h 6858000"/>
              <a:gd name="connsiteX874" fmla="*/ 5611018 w 7467600"/>
              <a:gd name="connsiteY874" fmla="*/ 2316769 h 6858000"/>
              <a:gd name="connsiteX875" fmla="*/ 5687608 w 7467600"/>
              <a:gd name="connsiteY875" fmla="*/ 2039972 h 6858000"/>
              <a:gd name="connsiteX876" fmla="*/ 5657554 w 7467600"/>
              <a:gd name="connsiteY876" fmla="*/ 1576445 h 6858000"/>
              <a:gd name="connsiteX877" fmla="*/ 5150475 w 7467600"/>
              <a:gd name="connsiteY877" fmla="*/ 1274012 h 6858000"/>
              <a:gd name="connsiteX878" fmla="*/ 5349142 w 7467600"/>
              <a:gd name="connsiteY878" fmla="*/ 2204405 h 6858000"/>
              <a:gd name="connsiteX879" fmla="*/ 5262214 w 7467600"/>
              <a:gd name="connsiteY879" fmla="*/ 2233836 h 6858000"/>
              <a:gd name="connsiteX880" fmla="*/ 4981539 w 7467600"/>
              <a:gd name="connsiteY880" fmla="*/ 1542201 h 6858000"/>
              <a:gd name="connsiteX881" fmla="*/ 4958461 w 7467600"/>
              <a:gd name="connsiteY881" fmla="*/ 1136957 h 6858000"/>
              <a:gd name="connsiteX882" fmla="*/ 4655015 w 7467600"/>
              <a:gd name="connsiteY882" fmla="*/ 891426 h 6858000"/>
              <a:gd name="connsiteX883" fmla="*/ 4348002 w 7467600"/>
              <a:gd name="connsiteY883" fmla="*/ 2205895 h 6858000"/>
              <a:gd name="connsiteX884" fmla="*/ 4262250 w 7467600"/>
              <a:gd name="connsiteY884" fmla="*/ 2219972 h 6858000"/>
              <a:gd name="connsiteX885" fmla="*/ 4550611 w 7467600"/>
              <a:gd name="connsiteY885" fmla="*/ 817540 h 6858000"/>
              <a:gd name="connsiteX886" fmla="*/ 4564418 w 7467600"/>
              <a:gd name="connsiteY886" fmla="*/ 808293 h 6858000"/>
              <a:gd name="connsiteX887" fmla="*/ 4266388 w 7467600"/>
              <a:gd name="connsiteY887" fmla="*/ 500083 h 6858000"/>
              <a:gd name="connsiteX888" fmla="*/ 4032842 w 7467600"/>
              <a:gd name="connsiteY888" fmla="*/ 211809 h 6858000"/>
              <a:gd name="connsiteX889" fmla="*/ 3882765 w 7467600"/>
              <a:gd name="connsiteY889" fmla="*/ 0 h 6858000"/>
              <a:gd name="connsiteX890" fmla="*/ 3721337 w 7467600"/>
              <a:gd name="connsiteY890" fmla="*/ 0 h 6858000"/>
              <a:gd name="connsiteX891" fmla="*/ 3797544 w 7467600"/>
              <a:gd name="connsiteY891" fmla="*/ 0 h 6858000"/>
              <a:gd name="connsiteX892" fmla="*/ 3775734 w 7467600"/>
              <a:gd name="connsiteY892" fmla="*/ 95131 h 6858000"/>
              <a:gd name="connsiteX893" fmla="*/ 3724807 w 7467600"/>
              <a:gd name="connsiteY893" fmla="*/ 272257 h 6858000"/>
              <a:gd name="connsiteX894" fmla="*/ 3726844 w 7467600"/>
              <a:gd name="connsiteY894" fmla="*/ 282988 h 6858000"/>
              <a:gd name="connsiteX895" fmla="*/ 3742664 w 7467600"/>
              <a:gd name="connsiteY895" fmla="*/ 279918 h 6858000"/>
              <a:gd name="connsiteX896" fmla="*/ 4103910 w 7467600"/>
              <a:gd name="connsiteY896" fmla="*/ 1161917 h 6858000"/>
              <a:gd name="connsiteX897" fmla="*/ 4020269 w 7467600"/>
              <a:gd name="connsiteY897" fmla="*/ 1200406 h 6858000"/>
              <a:gd name="connsiteX898" fmla="*/ 3674882 w 7467600"/>
              <a:gd name="connsiteY898" fmla="*/ 488524 h 6858000"/>
              <a:gd name="connsiteX899" fmla="*/ 3132682 w 7467600"/>
              <a:gd name="connsiteY899" fmla="*/ 1072284 h 6858000"/>
              <a:gd name="connsiteX900" fmla="*/ 2716346 w 7467600"/>
              <a:gd name="connsiteY900" fmla="*/ 1276376 h 6858000"/>
              <a:gd name="connsiteX901" fmla="*/ 2716772 w 7467600"/>
              <a:gd name="connsiteY901" fmla="*/ 1255462 h 6858000"/>
              <a:gd name="connsiteX902" fmla="*/ 3471096 w 7467600"/>
              <a:gd name="connsiteY902" fmla="*/ 437072 h 6858000"/>
              <a:gd name="connsiteX903" fmla="*/ 3639057 w 7467600"/>
              <a:gd name="connsiteY903" fmla="*/ 286334 h 6858000"/>
              <a:gd name="connsiteX904" fmla="*/ 3640309 w 7467600"/>
              <a:gd name="connsiteY904" fmla="*/ 284664 h 6858000"/>
              <a:gd name="connsiteX905" fmla="*/ 3646022 w 7467600"/>
              <a:gd name="connsiteY905" fmla="*/ 276711 h 6858000"/>
              <a:gd name="connsiteX906" fmla="*/ 3707943 w 7467600"/>
              <a:gd name="connsiteY906" fmla="*/ 65958 h 6858000"/>
              <a:gd name="connsiteX907" fmla="*/ 3721337 w 7467600"/>
              <a:gd name="connsiteY907" fmla="*/ 0 h 6858000"/>
              <a:gd name="connsiteX908" fmla="*/ 2867960 w 7467600"/>
              <a:gd name="connsiteY908" fmla="*/ 0 h 6858000"/>
              <a:gd name="connsiteX909" fmla="*/ 2926351 w 7467600"/>
              <a:gd name="connsiteY909" fmla="*/ 0 h 6858000"/>
              <a:gd name="connsiteX910" fmla="*/ 2902823 w 7467600"/>
              <a:gd name="connsiteY910" fmla="*/ 262929 h 6858000"/>
              <a:gd name="connsiteX911" fmla="*/ 2940663 w 7467600"/>
              <a:gd name="connsiteY911" fmla="*/ 140884 h 6858000"/>
              <a:gd name="connsiteX912" fmla="*/ 2947039 w 7467600"/>
              <a:gd name="connsiteY912" fmla="*/ 122524 h 6858000"/>
              <a:gd name="connsiteX913" fmla="*/ 2984316 w 7467600"/>
              <a:gd name="connsiteY913" fmla="*/ 0 h 6858000"/>
              <a:gd name="connsiteX914" fmla="*/ 3016114 w 7467600"/>
              <a:gd name="connsiteY914" fmla="*/ 0 h 6858000"/>
              <a:gd name="connsiteX915" fmla="*/ 2979949 w 7467600"/>
              <a:gd name="connsiteY915" fmla="*/ 119274 h 6858000"/>
              <a:gd name="connsiteX916" fmla="*/ 3023879 w 7467600"/>
              <a:gd name="connsiteY916" fmla="*/ 0 h 6858000"/>
              <a:gd name="connsiteX917" fmla="*/ 3105400 w 7467600"/>
              <a:gd name="connsiteY917" fmla="*/ 0 h 6858000"/>
              <a:gd name="connsiteX918" fmla="*/ 3094669 w 7467600"/>
              <a:gd name="connsiteY918" fmla="*/ 30308 h 6858000"/>
              <a:gd name="connsiteX919" fmla="*/ 2901945 w 7467600"/>
              <a:gd name="connsiteY919" fmla="*/ 466538 h 6858000"/>
              <a:gd name="connsiteX920" fmla="*/ 2815209 w 7467600"/>
              <a:gd name="connsiteY920" fmla="*/ 497361 h 6858000"/>
              <a:gd name="connsiteX921" fmla="*/ 2844845 w 7467600"/>
              <a:gd name="connsiteY921" fmla="*/ 127638 h 6858000"/>
              <a:gd name="connsiteX922" fmla="*/ 2867960 w 7467600"/>
              <a:gd name="connsiteY922" fmla="*/ 0 h 6858000"/>
              <a:gd name="connsiteX923" fmla="*/ 1057230 w 7467600"/>
              <a:gd name="connsiteY923" fmla="*/ 0 h 6858000"/>
              <a:gd name="connsiteX924" fmla="*/ 1111003 w 7467600"/>
              <a:gd name="connsiteY924" fmla="*/ 0 h 6858000"/>
              <a:gd name="connsiteX925" fmla="*/ 1125553 w 7467600"/>
              <a:gd name="connsiteY925" fmla="*/ 52588 h 6858000"/>
              <a:gd name="connsiteX926" fmla="*/ 1304276 w 7467600"/>
              <a:gd name="connsiteY926" fmla="*/ 476275 h 6858000"/>
              <a:gd name="connsiteX927" fmla="*/ 1492066 w 7467600"/>
              <a:gd name="connsiteY927" fmla="*/ 886333 h 6858000"/>
              <a:gd name="connsiteX928" fmla="*/ 1423698 w 7467600"/>
              <a:gd name="connsiteY928" fmla="*/ 710817 h 6858000"/>
              <a:gd name="connsiteX929" fmla="*/ 1357609 w 7467600"/>
              <a:gd name="connsiteY929" fmla="*/ 532892 h 6858000"/>
              <a:gd name="connsiteX930" fmla="*/ 1309550 w 7467600"/>
              <a:gd name="connsiteY930" fmla="*/ 374031 h 6858000"/>
              <a:gd name="connsiteX931" fmla="*/ 1193673 w 7467600"/>
              <a:gd name="connsiteY931" fmla="*/ 49533 h 6858000"/>
              <a:gd name="connsiteX932" fmla="*/ 1164391 w 7467600"/>
              <a:gd name="connsiteY932" fmla="*/ 0 h 6858000"/>
              <a:gd name="connsiteX933" fmla="*/ 1200666 w 7467600"/>
              <a:gd name="connsiteY933" fmla="*/ 0 h 6858000"/>
              <a:gd name="connsiteX934" fmla="*/ 1223408 w 7467600"/>
              <a:gd name="connsiteY934" fmla="*/ 38996 h 6858000"/>
              <a:gd name="connsiteX935" fmla="*/ 1339635 w 7467600"/>
              <a:gd name="connsiteY935" fmla="*/ 365517 h 6858000"/>
              <a:gd name="connsiteX936" fmla="*/ 1387469 w 7467600"/>
              <a:gd name="connsiteY936" fmla="*/ 523079 h 6858000"/>
              <a:gd name="connsiteX937" fmla="*/ 1452685 w 7467600"/>
              <a:gd name="connsiteY937" fmla="*/ 699806 h 6858000"/>
              <a:gd name="connsiteX938" fmla="*/ 1492092 w 7467600"/>
              <a:gd name="connsiteY938" fmla="*/ 800424 h 6858000"/>
              <a:gd name="connsiteX939" fmla="*/ 1455302 w 7467600"/>
              <a:gd name="connsiteY939" fmla="*/ 632913 h 6858000"/>
              <a:gd name="connsiteX940" fmla="*/ 1222336 w 7467600"/>
              <a:gd name="connsiteY940" fmla="*/ 9480 h 6858000"/>
              <a:gd name="connsiteX941" fmla="*/ 1214634 w 7467600"/>
              <a:gd name="connsiteY941" fmla="*/ 0 h 6858000"/>
              <a:gd name="connsiteX942" fmla="*/ 1289827 w 7467600"/>
              <a:gd name="connsiteY942" fmla="*/ 0 h 6858000"/>
              <a:gd name="connsiteX943" fmla="*/ 1321076 w 7467600"/>
              <a:gd name="connsiteY943" fmla="*/ 59722 h 6858000"/>
              <a:gd name="connsiteX944" fmla="*/ 1512579 w 7467600"/>
              <a:gd name="connsiteY944" fmla="*/ 626441 h 6858000"/>
              <a:gd name="connsiteX945" fmla="*/ 1506076 w 7467600"/>
              <a:gd name="connsiteY945" fmla="*/ 1089289 h 6858000"/>
              <a:gd name="connsiteX946" fmla="*/ 1486346 w 7467600"/>
              <a:gd name="connsiteY946" fmla="*/ 1079919 h 6858000"/>
              <a:gd name="connsiteX947" fmla="*/ 1070511 w 7467600"/>
              <a:gd name="connsiteY947" fmla="*/ 48609 h 6858000"/>
              <a:gd name="connsiteX948" fmla="*/ 1057230 w 7467600"/>
              <a:gd name="connsiteY948" fmla="*/ 0 h 6858000"/>
              <a:gd name="connsiteX949" fmla="*/ 43151 w 7467600"/>
              <a:gd name="connsiteY949" fmla="*/ 0 h 6858000"/>
              <a:gd name="connsiteX950" fmla="*/ 95283 w 7467600"/>
              <a:gd name="connsiteY950" fmla="*/ 0 h 6858000"/>
              <a:gd name="connsiteX951" fmla="*/ 300708 w 7467600"/>
              <a:gd name="connsiteY951" fmla="*/ 154571 h 6858000"/>
              <a:gd name="connsiteX952" fmla="*/ 530414 w 7467600"/>
              <a:gd name="connsiteY952" fmla="*/ 354673 h 6858000"/>
              <a:gd name="connsiteX953" fmla="*/ 333785 w 7467600"/>
              <a:gd name="connsiteY953" fmla="*/ 161564 h 6858000"/>
              <a:gd name="connsiteX954" fmla="*/ 147005 w 7467600"/>
              <a:gd name="connsiteY954" fmla="*/ 0 h 6858000"/>
              <a:gd name="connsiteX955" fmla="*/ 272509 w 7467600"/>
              <a:gd name="connsiteY955" fmla="*/ 0 h 6858000"/>
              <a:gd name="connsiteX956" fmla="*/ 326276 w 7467600"/>
              <a:gd name="connsiteY956" fmla="*/ 45847 h 6858000"/>
              <a:gd name="connsiteX957" fmla="*/ 823759 w 7467600"/>
              <a:gd name="connsiteY957" fmla="*/ 574145 h 6858000"/>
              <a:gd name="connsiteX958" fmla="*/ 811254 w 7467600"/>
              <a:gd name="connsiteY958" fmla="*/ 665546 h 6858000"/>
              <a:gd name="connsiteX959" fmla="*/ 154042 w 7467600"/>
              <a:gd name="connsiteY959" fmla="*/ 261522 h 6858000"/>
              <a:gd name="connsiteX960" fmla="*/ 13550 w 7467600"/>
              <a:gd name="connsiteY960" fmla="*/ 158423 h 6858000"/>
              <a:gd name="connsiteX961" fmla="*/ 0 w 7467600"/>
              <a:gd name="connsiteY961" fmla="*/ 146618 h 6858000"/>
              <a:gd name="connsiteX962" fmla="*/ 0 w 7467600"/>
              <a:gd name="connsiteY962" fmla="*/ 59161 h 6858000"/>
              <a:gd name="connsiteX963" fmla="*/ 45427 w 7467600"/>
              <a:gd name="connsiteY963" fmla="*/ 101078 h 6858000"/>
              <a:gd name="connsiteX964" fmla="*/ 630103 w 7467600"/>
              <a:gd name="connsiteY964" fmla="*/ 485885 h 6858000"/>
              <a:gd name="connsiteX965" fmla="*/ 532040 w 7467600"/>
              <a:gd name="connsiteY965" fmla="*/ 399359 h 6858000"/>
              <a:gd name="connsiteX966" fmla="*/ 517618 w 7467600"/>
              <a:gd name="connsiteY966" fmla="*/ 385726 h 6858000"/>
              <a:gd name="connsiteX967" fmla="*/ 285074 w 7467600"/>
              <a:gd name="connsiteY967" fmla="*/ 182755 h 6858000"/>
              <a:gd name="connsiteX968" fmla="*/ 43151 w 7467600"/>
              <a:gd name="connsiteY96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467600 w 7467600"/>
              <a:gd name="connsiteY78" fmla="*/ 6012219 h 6858000"/>
              <a:gd name="connsiteX79" fmla="*/ 7356878 w 7467600"/>
              <a:gd name="connsiteY79" fmla="*/ 5981332 h 6858000"/>
              <a:gd name="connsiteX80" fmla="*/ 7467600 w 7467600"/>
              <a:gd name="connsiteY80" fmla="*/ 6117703 h 6858000"/>
              <a:gd name="connsiteX81" fmla="*/ 7467600 w 7467600"/>
              <a:gd name="connsiteY81" fmla="*/ 6163634 h 6858000"/>
              <a:gd name="connsiteX82" fmla="*/ 7403637 w 7467600"/>
              <a:gd name="connsiteY82" fmla="*/ 6083957 h 6858000"/>
              <a:gd name="connsiteX83" fmla="*/ 7254615 w 7467600"/>
              <a:gd name="connsiteY83" fmla="*/ 5911918 h 6858000"/>
              <a:gd name="connsiteX84" fmla="*/ 7312589 w 7467600"/>
              <a:gd name="connsiteY84" fmla="*/ 5982309 h 6858000"/>
              <a:gd name="connsiteX85" fmla="*/ 7448321 w 7467600"/>
              <a:gd name="connsiteY85" fmla="*/ 6190991 h 6858000"/>
              <a:gd name="connsiteX86" fmla="*/ 7467600 w 7467600"/>
              <a:gd name="connsiteY86" fmla="*/ 6221686 h 6858000"/>
              <a:gd name="connsiteX87" fmla="*/ 7467600 w 7467600"/>
              <a:gd name="connsiteY87" fmla="*/ 6334256 h 6858000"/>
              <a:gd name="connsiteX88" fmla="*/ 7454976 w 7467600"/>
              <a:gd name="connsiteY88" fmla="*/ 6318297 h 6858000"/>
              <a:gd name="connsiteX89" fmla="*/ 1456157 w 7467600"/>
              <a:gd name="connsiteY89" fmla="*/ 5371404 h 6858000"/>
              <a:gd name="connsiteX90" fmla="*/ 1244432 w 7467600"/>
              <a:gd name="connsiteY90" fmla="*/ 5385601 h 6858000"/>
              <a:gd name="connsiteX91" fmla="*/ 973990 w 7467600"/>
              <a:gd name="connsiteY91" fmla="*/ 5424940 h 6858000"/>
              <a:gd name="connsiteX92" fmla="*/ 1103809 w 7467600"/>
              <a:gd name="connsiteY92" fmla="*/ 5433720 h 6858000"/>
              <a:gd name="connsiteX93" fmla="*/ 1123454 w 7467600"/>
              <a:gd name="connsiteY93" fmla="*/ 5435727 h 6858000"/>
              <a:gd name="connsiteX94" fmla="*/ 1737017 w 7467600"/>
              <a:gd name="connsiteY94" fmla="*/ 5452183 h 6858000"/>
              <a:gd name="connsiteX95" fmla="*/ 1824397 w 7467600"/>
              <a:gd name="connsiteY95" fmla="*/ 5447757 h 6858000"/>
              <a:gd name="connsiteX96" fmla="*/ 2070059 w 7467600"/>
              <a:gd name="connsiteY96" fmla="*/ 5441660 h 6858000"/>
              <a:gd name="connsiteX97" fmla="*/ 1456157 w 7467600"/>
              <a:gd name="connsiteY97" fmla="*/ 5371404 h 6858000"/>
              <a:gd name="connsiteX98" fmla="*/ 4988186 w 7467600"/>
              <a:gd name="connsiteY98" fmla="*/ 5216467 h 6858000"/>
              <a:gd name="connsiteX99" fmla="*/ 4777334 w 7467600"/>
              <a:gd name="connsiteY99" fmla="*/ 5406072 h 6858000"/>
              <a:gd name="connsiteX100" fmla="*/ 4718341 w 7467600"/>
              <a:gd name="connsiteY100" fmla="*/ 5468043 h 6858000"/>
              <a:gd name="connsiteX101" fmla="*/ 4604655 w 7467600"/>
              <a:gd name="connsiteY101" fmla="*/ 5583434 h 6858000"/>
              <a:gd name="connsiteX102" fmla="*/ 4565074 w 7467600"/>
              <a:gd name="connsiteY102" fmla="*/ 5618550 h 6858000"/>
              <a:gd name="connsiteX103" fmla="*/ 4988186 w 7467600"/>
              <a:gd name="connsiteY103" fmla="*/ 5216467 h 6858000"/>
              <a:gd name="connsiteX104" fmla="*/ 4978032 w 7467600"/>
              <a:gd name="connsiteY104" fmla="*/ 5183809 h 6858000"/>
              <a:gd name="connsiteX105" fmla="*/ 4463413 w 7467600"/>
              <a:gd name="connsiteY105" fmla="*/ 5615162 h 6858000"/>
              <a:gd name="connsiteX106" fmla="*/ 4358134 w 7467600"/>
              <a:gd name="connsiteY106" fmla="*/ 5742791 h 6858000"/>
              <a:gd name="connsiteX107" fmla="*/ 4376219 w 7467600"/>
              <a:gd name="connsiteY107" fmla="*/ 5729027 h 6858000"/>
              <a:gd name="connsiteX108" fmla="*/ 4582340 w 7467600"/>
              <a:gd name="connsiteY108" fmla="*/ 5561037 h 6858000"/>
              <a:gd name="connsiteX109" fmla="*/ 4694684 w 7467600"/>
              <a:gd name="connsiteY109" fmla="*/ 5447098 h 6858000"/>
              <a:gd name="connsiteX110" fmla="*/ 4754123 w 7467600"/>
              <a:gd name="connsiteY110" fmla="*/ 5384643 h 6858000"/>
              <a:gd name="connsiteX111" fmla="*/ 4978032 w 7467600"/>
              <a:gd name="connsiteY111" fmla="*/ 5183809 h 6858000"/>
              <a:gd name="connsiteX112" fmla="*/ 1903353 w 7467600"/>
              <a:gd name="connsiteY112" fmla="*/ 5044827 h 6858000"/>
              <a:gd name="connsiteX113" fmla="*/ 1936931 w 7467600"/>
              <a:gd name="connsiteY113" fmla="*/ 5093954 h 6858000"/>
              <a:gd name="connsiteX114" fmla="*/ 2195868 w 7467600"/>
              <a:gd name="connsiteY114" fmla="*/ 5396574 h 6858000"/>
              <a:gd name="connsiteX115" fmla="*/ 2088852 w 7467600"/>
              <a:gd name="connsiteY115" fmla="*/ 5166123 h 6858000"/>
              <a:gd name="connsiteX116" fmla="*/ 1958241 w 7467600"/>
              <a:gd name="connsiteY116" fmla="*/ 5067955 h 6858000"/>
              <a:gd name="connsiteX117" fmla="*/ 1903353 w 7467600"/>
              <a:gd name="connsiteY117" fmla="*/ 5044827 h 6858000"/>
              <a:gd name="connsiteX118" fmla="*/ 1979378 w 7467600"/>
              <a:gd name="connsiteY118" fmla="*/ 4769504 h 6858000"/>
              <a:gd name="connsiteX119" fmla="*/ 2882120 w 7467600"/>
              <a:gd name="connsiteY119" fmla="*/ 5064547 h 6858000"/>
              <a:gd name="connsiteX120" fmla="*/ 2793103 w 7467600"/>
              <a:gd name="connsiteY120" fmla="*/ 5039699 h 6858000"/>
              <a:gd name="connsiteX121" fmla="*/ 2770041 w 7467600"/>
              <a:gd name="connsiteY121" fmla="*/ 5033634 h 6858000"/>
              <a:gd name="connsiteX122" fmla="*/ 1979378 w 7467600"/>
              <a:gd name="connsiteY122" fmla="*/ 4769504 h 6858000"/>
              <a:gd name="connsiteX123" fmla="*/ 1927410 w 7467600"/>
              <a:gd name="connsiteY123" fmla="*/ 4716164 h 6858000"/>
              <a:gd name="connsiteX124" fmla="*/ 1959587 w 7467600"/>
              <a:gd name="connsiteY124" fmla="*/ 4728849 h 6858000"/>
              <a:gd name="connsiteX125" fmla="*/ 2777707 w 7467600"/>
              <a:gd name="connsiteY125" fmla="*/ 5003991 h 6858000"/>
              <a:gd name="connsiteX126" fmla="*/ 2800768 w 7467600"/>
              <a:gd name="connsiteY126" fmla="*/ 5010056 h 6858000"/>
              <a:gd name="connsiteX127" fmla="*/ 2879408 w 7467600"/>
              <a:gd name="connsiteY127" fmla="*/ 5031590 h 6858000"/>
              <a:gd name="connsiteX128" fmla="*/ 2862295 w 7467600"/>
              <a:gd name="connsiteY128" fmla="*/ 5022958 h 6858000"/>
              <a:gd name="connsiteX129" fmla="*/ 2813343 w 7467600"/>
              <a:gd name="connsiteY129" fmla="*/ 4998369 h 6858000"/>
              <a:gd name="connsiteX130" fmla="*/ 2646245 w 7467600"/>
              <a:gd name="connsiteY130" fmla="*/ 4930999 h 6858000"/>
              <a:gd name="connsiteX131" fmla="*/ 1999243 w 7467600"/>
              <a:gd name="connsiteY131" fmla="*/ 4730524 h 6858000"/>
              <a:gd name="connsiteX132" fmla="*/ 1979527 w 7467600"/>
              <a:gd name="connsiteY132" fmla="*/ 4726651 h 6858000"/>
              <a:gd name="connsiteX133" fmla="*/ 1927410 w 7467600"/>
              <a:gd name="connsiteY133" fmla="*/ 4716164 h 6858000"/>
              <a:gd name="connsiteX134" fmla="*/ 1997014 w 7467600"/>
              <a:gd name="connsiteY134" fmla="*/ 4698007 h 6858000"/>
              <a:gd name="connsiteX135" fmla="*/ 2005458 w 7467600"/>
              <a:gd name="connsiteY135" fmla="*/ 4699540 h 6858000"/>
              <a:gd name="connsiteX136" fmla="*/ 2657186 w 7467600"/>
              <a:gd name="connsiteY136" fmla="*/ 4901687 h 6858000"/>
              <a:gd name="connsiteX137" fmla="*/ 2826662 w 7467600"/>
              <a:gd name="connsiteY137" fmla="*/ 4970362 h 6858000"/>
              <a:gd name="connsiteX138" fmla="*/ 2876100 w 7467600"/>
              <a:gd name="connsiteY138" fmla="*/ 4995397 h 6858000"/>
              <a:gd name="connsiteX139" fmla="*/ 3042600 w 7467600"/>
              <a:gd name="connsiteY139" fmla="*/ 5059532 h 6858000"/>
              <a:gd name="connsiteX140" fmla="*/ 1997014 w 7467600"/>
              <a:gd name="connsiteY140" fmla="*/ 4698007 h 6858000"/>
              <a:gd name="connsiteX141" fmla="*/ 2305292 w 7467600"/>
              <a:gd name="connsiteY141" fmla="*/ 4219492 h 6858000"/>
              <a:gd name="connsiteX142" fmla="*/ 3360922 w 7467600"/>
              <a:gd name="connsiteY142" fmla="*/ 4529373 h 6858000"/>
              <a:gd name="connsiteX143" fmla="*/ 3492420 w 7467600"/>
              <a:gd name="connsiteY143" fmla="*/ 4510145 h 6858000"/>
              <a:gd name="connsiteX144" fmla="*/ 3364086 w 7467600"/>
              <a:gd name="connsiteY144" fmla="*/ 4480340 h 6858000"/>
              <a:gd name="connsiteX145" fmla="*/ 3225818 w 7467600"/>
              <a:gd name="connsiteY145" fmla="*/ 4411822 h 6858000"/>
              <a:gd name="connsiteX146" fmla="*/ 3129696 w 7467600"/>
              <a:gd name="connsiteY146" fmla="*/ 4360704 h 6858000"/>
              <a:gd name="connsiteX147" fmla="*/ 2814545 w 7467600"/>
              <a:gd name="connsiteY147" fmla="*/ 4282955 h 6858000"/>
              <a:gd name="connsiteX148" fmla="*/ 2305292 w 7467600"/>
              <a:gd name="connsiteY148" fmla="*/ 4219492 h 6858000"/>
              <a:gd name="connsiteX149" fmla="*/ 2626982 w 7467600"/>
              <a:gd name="connsiteY149" fmla="*/ 4206450 h 6858000"/>
              <a:gd name="connsiteX150" fmla="*/ 2490617 w 7467600"/>
              <a:gd name="connsiteY150" fmla="*/ 4206951 h 6858000"/>
              <a:gd name="connsiteX151" fmla="*/ 2819869 w 7467600"/>
              <a:gd name="connsiteY151" fmla="*/ 4252936 h 6858000"/>
              <a:gd name="connsiteX152" fmla="*/ 3143018 w 7467600"/>
              <a:gd name="connsiteY152" fmla="*/ 4332698 h 6858000"/>
              <a:gd name="connsiteX153" fmla="*/ 3241520 w 7467600"/>
              <a:gd name="connsiteY153" fmla="*/ 4385112 h 6858000"/>
              <a:gd name="connsiteX154" fmla="*/ 3374575 w 7467600"/>
              <a:gd name="connsiteY154" fmla="*/ 4451517 h 6858000"/>
              <a:gd name="connsiteX155" fmla="*/ 3505221 w 7467600"/>
              <a:gd name="connsiteY155" fmla="*/ 4480757 h 6858000"/>
              <a:gd name="connsiteX156" fmla="*/ 2626982 w 7467600"/>
              <a:gd name="connsiteY156" fmla="*/ 4206450 h 6858000"/>
              <a:gd name="connsiteX157" fmla="*/ 1310106 w 7467600"/>
              <a:gd name="connsiteY157" fmla="*/ 3943217 h 6858000"/>
              <a:gd name="connsiteX158" fmla="*/ 854994 w 7467600"/>
              <a:gd name="connsiteY158" fmla="*/ 4399136 h 6858000"/>
              <a:gd name="connsiteX159" fmla="*/ 742462 w 7467600"/>
              <a:gd name="connsiteY159" fmla="*/ 4594648 h 6858000"/>
              <a:gd name="connsiteX160" fmla="*/ 820602 w 7467600"/>
              <a:gd name="connsiteY160" fmla="*/ 4485915 h 6858000"/>
              <a:gd name="connsiteX161" fmla="*/ 878295 w 7467600"/>
              <a:gd name="connsiteY161" fmla="*/ 4403594 h 6858000"/>
              <a:gd name="connsiteX162" fmla="*/ 1240607 w 7467600"/>
              <a:gd name="connsiteY162" fmla="*/ 4010401 h 6858000"/>
              <a:gd name="connsiteX163" fmla="*/ 1310106 w 7467600"/>
              <a:gd name="connsiteY163" fmla="*/ 3943217 h 6858000"/>
              <a:gd name="connsiteX164" fmla="*/ 1423113 w 7467600"/>
              <a:gd name="connsiteY164" fmla="*/ 3874565 h 6858000"/>
              <a:gd name="connsiteX165" fmla="*/ 1260565 w 7467600"/>
              <a:gd name="connsiteY165" fmla="*/ 4031982 h 6858000"/>
              <a:gd name="connsiteX166" fmla="*/ 901900 w 7467600"/>
              <a:gd name="connsiteY166" fmla="*/ 4421236 h 6858000"/>
              <a:gd name="connsiteX167" fmla="*/ 845044 w 7467600"/>
              <a:gd name="connsiteY167" fmla="*/ 4502436 h 6858000"/>
              <a:gd name="connsiteX168" fmla="*/ 685926 w 7467600"/>
              <a:gd name="connsiteY168" fmla="*/ 4703069 h 6858000"/>
              <a:gd name="connsiteX169" fmla="*/ 684248 w 7467600"/>
              <a:gd name="connsiteY169" fmla="*/ 4706721 h 6858000"/>
              <a:gd name="connsiteX170" fmla="*/ 1423113 w 7467600"/>
              <a:gd name="connsiteY170" fmla="*/ 3874565 h 6858000"/>
              <a:gd name="connsiteX171" fmla="*/ 3316479 w 7467600"/>
              <a:gd name="connsiteY171" fmla="*/ 3872136 h 6858000"/>
              <a:gd name="connsiteX172" fmla="*/ 3546806 w 7467600"/>
              <a:gd name="connsiteY172" fmla="*/ 4356139 h 6858000"/>
              <a:gd name="connsiteX173" fmla="*/ 3364433 w 7467600"/>
              <a:gd name="connsiteY173" fmla="*/ 3953121 h 6858000"/>
              <a:gd name="connsiteX174" fmla="*/ 3316479 w 7467600"/>
              <a:gd name="connsiteY174" fmla="*/ 3872136 h 6858000"/>
              <a:gd name="connsiteX175" fmla="*/ 3291335 w 7467600"/>
              <a:gd name="connsiteY175" fmla="*/ 3767420 h 6858000"/>
              <a:gd name="connsiteX176" fmla="*/ 3390805 w 7467600"/>
              <a:gd name="connsiteY176" fmla="*/ 3937163 h 6858000"/>
              <a:gd name="connsiteX177" fmla="*/ 3579062 w 7467600"/>
              <a:gd name="connsiteY177" fmla="*/ 4359040 h 6858000"/>
              <a:gd name="connsiteX178" fmla="*/ 3467355 w 7467600"/>
              <a:gd name="connsiteY178" fmla="*/ 3988130 h 6858000"/>
              <a:gd name="connsiteX179" fmla="*/ 3310753 w 7467600"/>
              <a:gd name="connsiteY179" fmla="*/ 3787140 h 6858000"/>
              <a:gd name="connsiteX180" fmla="*/ 3291335 w 7467600"/>
              <a:gd name="connsiteY180" fmla="*/ 3767420 h 6858000"/>
              <a:gd name="connsiteX181" fmla="*/ 1635889 w 7467600"/>
              <a:gd name="connsiteY181" fmla="*/ 3709494 h 6858000"/>
              <a:gd name="connsiteX182" fmla="*/ 1634800 w 7467600"/>
              <a:gd name="connsiteY182" fmla="*/ 3731111 h 6858000"/>
              <a:gd name="connsiteX183" fmla="*/ 1635889 w 7467600"/>
              <a:gd name="connsiteY183" fmla="*/ 3709494 h 6858000"/>
              <a:gd name="connsiteX184" fmla="*/ 1510397 w 7467600"/>
              <a:gd name="connsiteY184" fmla="*/ 3684705 h 6858000"/>
              <a:gd name="connsiteX185" fmla="*/ 1146550 w 7467600"/>
              <a:gd name="connsiteY185" fmla="*/ 3802012 h 6858000"/>
              <a:gd name="connsiteX186" fmla="*/ 698834 w 7467600"/>
              <a:gd name="connsiteY186" fmla="*/ 3952272 h 6858000"/>
              <a:gd name="connsiteX187" fmla="*/ 34256 w 7467600"/>
              <a:gd name="connsiteY187" fmla="*/ 4347603 h 6858000"/>
              <a:gd name="connsiteX188" fmla="*/ 527241 w 7467600"/>
              <a:gd name="connsiteY188" fmla="*/ 4065078 h 6858000"/>
              <a:gd name="connsiteX189" fmla="*/ 1510397 w 7467600"/>
              <a:gd name="connsiteY189" fmla="*/ 3684705 h 6858000"/>
              <a:gd name="connsiteX190" fmla="*/ 1313114 w 7467600"/>
              <a:gd name="connsiteY190" fmla="*/ 3655216 h 6858000"/>
              <a:gd name="connsiteX191" fmla="*/ 1109304 w 7467600"/>
              <a:gd name="connsiteY191" fmla="*/ 3669030 h 6858000"/>
              <a:gd name="connsiteX192" fmla="*/ 8129 w 7467600"/>
              <a:gd name="connsiteY192" fmla="*/ 4330519 h 6858000"/>
              <a:gd name="connsiteX193" fmla="*/ 687572 w 7467600"/>
              <a:gd name="connsiteY193" fmla="*/ 3925629 h 6858000"/>
              <a:gd name="connsiteX194" fmla="*/ 1138365 w 7467600"/>
              <a:gd name="connsiteY194" fmla="*/ 3774515 h 6858000"/>
              <a:gd name="connsiteX195" fmla="*/ 1505579 w 7467600"/>
              <a:gd name="connsiteY195" fmla="*/ 3655526 h 6858000"/>
              <a:gd name="connsiteX196" fmla="*/ 1313114 w 7467600"/>
              <a:gd name="connsiteY196" fmla="*/ 3655216 h 6858000"/>
              <a:gd name="connsiteX197" fmla="*/ 3655073 w 7467600"/>
              <a:gd name="connsiteY197" fmla="*/ 3650884 h 6858000"/>
              <a:gd name="connsiteX198" fmla="*/ 3989938 w 7467600"/>
              <a:gd name="connsiteY198" fmla="*/ 3991685 h 6858000"/>
              <a:gd name="connsiteX199" fmla="*/ 4393907 w 7467600"/>
              <a:gd name="connsiteY199" fmla="*/ 4261258 h 6858000"/>
              <a:gd name="connsiteX200" fmla="*/ 4648051 w 7467600"/>
              <a:gd name="connsiteY200" fmla="*/ 4374051 h 6858000"/>
              <a:gd name="connsiteX201" fmla="*/ 4383389 w 7467600"/>
              <a:gd name="connsiteY201" fmla="*/ 4184369 h 6858000"/>
              <a:gd name="connsiteX202" fmla="*/ 4165508 w 7467600"/>
              <a:gd name="connsiteY202" fmla="*/ 4035196 h 6858000"/>
              <a:gd name="connsiteX203" fmla="*/ 4068162 w 7467600"/>
              <a:gd name="connsiteY203" fmla="*/ 3953394 h 6858000"/>
              <a:gd name="connsiteX204" fmla="*/ 3981416 w 7467600"/>
              <a:gd name="connsiteY204" fmla="*/ 3880482 h 6858000"/>
              <a:gd name="connsiteX205" fmla="*/ 3800147 w 7467600"/>
              <a:gd name="connsiteY205" fmla="*/ 3749872 h 6858000"/>
              <a:gd name="connsiteX206" fmla="*/ 3655073 w 7467600"/>
              <a:gd name="connsiteY206" fmla="*/ 3650884 h 6858000"/>
              <a:gd name="connsiteX207" fmla="*/ 3670252 w 7467600"/>
              <a:gd name="connsiteY207" fmla="*/ 3622798 h 6858000"/>
              <a:gd name="connsiteX208" fmla="*/ 3817258 w 7467600"/>
              <a:gd name="connsiteY208" fmla="*/ 3723577 h 6858000"/>
              <a:gd name="connsiteX209" fmla="*/ 4000461 w 7467600"/>
              <a:gd name="connsiteY209" fmla="*/ 3855966 h 6858000"/>
              <a:gd name="connsiteX210" fmla="*/ 4088180 w 7467600"/>
              <a:gd name="connsiteY210" fmla="*/ 3929774 h 6858000"/>
              <a:gd name="connsiteX211" fmla="*/ 4184555 w 7467600"/>
              <a:gd name="connsiteY211" fmla="*/ 4010683 h 6858000"/>
              <a:gd name="connsiteX212" fmla="*/ 4399563 w 7467600"/>
              <a:gd name="connsiteY212" fmla="*/ 4158106 h 6858000"/>
              <a:gd name="connsiteX213" fmla="*/ 4684469 w 7467600"/>
              <a:gd name="connsiteY213" fmla="*/ 4364680 h 6858000"/>
              <a:gd name="connsiteX214" fmla="*/ 4690271 w 7467600"/>
              <a:gd name="connsiteY214" fmla="*/ 4370034 h 6858000"/>
              <a:gd name="connsiteX215" fmla="*/ 4136093 w 7467600"/>
              <a:gd name="connsiteY215" fmla="*/ 3858466 h 6858000"/>
              <a:gd name="connsiteX216" fmla="*/ 3670252 w 7467600"/>
              <a:gd name="connsiteY216" fmla="*/ 3622798 h 6858000"/>
              <a:gd name="connsiteX217" fmla="*/ 4440129 w 7467600"/>
              <a:gd name="connsiteY217" fmla="*/ 3448571 h 6858000"/>
              <a:gd name="connsiteX218" fmla="*/ 4856525 w 7467600"/>
              <a:gd name="connsiteY218" fmla="*/ 3915351 h 6858000"/>
              <a:gd name="connsiteX219" fmla="*/ 5059055 w 7467600"/>
              <a:gd name="connsiteY219" fmla="*/ 4108918 h 6858000"/>
              <a:gd name="connsiteX220" fmla="*/ 5290070 w 7467600"/>
              <a:gd name="connsiteY220" fmla="*/ 4263619 h 6858000"/>
              <a:gd name="connsiteX221" fmla="*/ 4834991 w 7467600"/>
              <a:gd name="connsiteY221" fmla="*/ 3830985 h 6858000"/>
              <a:gd name="connsiteX222" fmla="*/ 4440129 w 7467600"/>
              <a:gd name="connsiteY222" fmla="*/ 3448571 h 6858000"/>
              <a:gd name="connsiteX223" fmla="*/ 4441737 w 7467600"/>
              <a:gd name="connsiteY223" fmla="*/ 3399734 h 6858000"/>
              <a:gd name="connsiteX224" fmla="*/ 4431236 w 7467600"/>
              <a:gd name="connsiteY224" fmla="*/ 3400954 h 6858000"/>
              <a:gd name="connsiteX225" fmla="*/ 4557150 w 7467600"/>
              <a:gd name="connsiteY225" fmla="*/ 3510023 h 6858000"/>
              <a:gd name="connsiteX226" fmla="*/ 4856936 w 7467600"/>
              <a:gd name="connsiteY226" fmla="*/ 3809146 h 6858000"/>
              <a:gd name="connsiteX227" fmla="*/ 5111996 w 7467600"/>
              <a:gd name="connsiteY227" fmla="*/ 4065759 h 6858000"/>
              <a:gd name="connsiteX228" fmla="*/ 5388878 w 7467600"/>
              <a:gd name="connsiteY228" fmla="*/ 4300185 h 6858000"/>
              <a:gd name="connsiteX229" fmla="*/ 5425556 w 7467600"/>
              <a:gd name="connsiteY229" fmla="*/ 4308967 h 6858000"/>
              <a:gd name="connsiteX230" fmla="*/ 4943646 w 7467600"/>
              <a:gd name="connsiteY230" fmla="*/ 3822916 h 6858000"/>
              <a:gd name="connsiteX231" fmla="*/ 4594837 w 7467600"/>
              <a:gd name="connsiteY231" fmla="*/ 3532274 h 6858000"/>
              <a:gd name="connsiteX232" fmla="*/ 4441737 w 7467600"/>
              <a:gd name="connsiteY232" fmla="*/ 3399734 h 6858000"/>
              <a:gd name="connsiteX233" fmla="*/ 5425834 w 7467600"/>
              <a:gd name="connsiteY233" fmla="*/ 3162785 h 6858000"/>
              <a:gd name="connsiteX234" fmla="*/ 5401644 w 7467600"/>
              <a:gd name="connsiteY234" fmla="*/ 3617847 h 6858000"/>
              <a:gd name="connsiteX235" fmla="*/ 5467256 w 7467600"/>
              <a:gd name="connsiteY235" fmla="*/ 4175494 h 6858000"/>
              <a:gd name="connsiteX236" fmla="*/ 5448069 w 7467600"/>
              <a:gd name="connsiteY236" fmla="*/ 3567554 h 6858000"/>
              <a:gd name="connsiteX237" fmla="*/ 5425834 w 7467600"/>
              <a:gd name="connsiteY237" fmla="*/ 3162785 h 6858000"/>
              <a:gd name="connsiteX238" fmla="*/ 1318687 w 7467600"/>
              <a:gd name="connsiteY238" fmla="*/ 3113840 h 6858000"/>
              <a:gd name="connsiteX239" fmla="*/ 1066793 w 7467600"/>
              <a:gd name="connsiteY239" fmla="*/ 3212171 h 6858000"/>
              <a:gd name="connsiteX240" fmla="*/ 993319 w 7467600"/>
              <a:gd name="connsiteY240" fmla="*/ 3247648 h 6858000"/>
              <a:gd name="connsiteX241" fmla="*/ 853081 w 7467600"/>
              <a:gd name="connsiteY241" fmla="*/ 3312410 h 6858000"/>
              <a:gd name="connsiteX242" fmla="*/ 805957 w 7467600"/>
              <a:gd name="connsiteY242" fmla="*/ 3330443 h 6858000"/>
              <a:gd name="connsiteX243" fmla="*/ 1318687 w 7467600"/>
              <a:gd name="connsiteY243" fmla="*/ 3113840 h 6858000"/>
              <a:gd name="connsiteX244" fmla="*/ 5453702 w 7467600"/>
              <a:gd name="connsiteY244" fmla="*/ 3090882 h 6858000"/>
              <a:gd name="connsiteX245" fmla="*/ 5480135 w 7467600"/>
              <a:gd name="connsiteY245" fmla="*/ 3565802 h 6858000"/>
              <a:gd name="connsiteX246" fmla="*/ 5499023 w 7467600"/>
              <a:gd name="connsiteY246" fmla="*/ 4166310 h 6858000"/>
              <a:gd name="connsiteX247" fmla="*/ 5547022 w 7467600"/>
              <a:gd name="connsiteY247" fmla="*/ 3607838 h 6858000"/>
              <a:gd name="connsiteX248" fmla="*/ 5515964 w 7467600"/>
              <a:gd name="connsiteY248" fmla="*/ 3378541 h 6858000"/>
              <a:gd name="connsiteX249" fmla="*/ 5453702 w 7467600"/>
              <a:gd name="connsiteY249" fmla="*/ 3090882 h 6858000"/>
              <a:gd name="connsiteX250" fmla="*/ 1238695 w 7467600"/>
              <a:gd name="connsiteY250" fmla="*/ 3076820 h 6858000"/>
              <a:gd name="connsiteX251" fmla="*/ 716371 w 7467600"/>
              <a:gd name="connsiteY251" fmla="*/ 3293249 h 6858000"/>
              <a:gd name="connsiteX252" fmla="*/ 579522 w 7467600"/>
              <a:gd name="connsiteY252" fmla="*/ 3371759 h 6858000"/>
              <a:gd name="connsiteX253" fmla="*/ 600288 w 7467600"/>
              <a:gd name="connsiteY253" fmla="*/ 3365555 h 6858000"/>
              <a:gd name="connsiteX254" fmla="*/ 840692 w 7467600"/>
              <a:gd name="connsiteY254" fmla="*/ 3284921 h 6858000"/>
              <a:gd name="connsiteX255" fmla="*/ 979248 w 7467600"/>
              <a:gd name="connsiteY255" fmla="*/ 3221003 h 6858000"/>
              <a:gd name="connsiteX256" fmla="*/ 1053282 w 7467600"/>
              <a:gd name="connsiteY256" fmla="*/ 3185247 h 6858000"/>
              <a:gd name="connsiteX257" fmla="*/ 1320603 w 7467600"/>
              <a:gd name="connsiteY257" fmla="*/ 3081281 h 6858000"/>
              <a:gd name="connsiteX258" fmla="*/ 1238695 w 7467600"/>
              <a:gd name="connsiteY258" fmla="*/ 3076820 h 6858000"/>
              <a:gd name="connsiteX259" fmla="*/ 5425627 w 7467600"/>
              <a:gd name="connsiteY259" fmla="*/ 2954192 h 6858000"/>
              <a:gd name="connsiteX260" fmla="*/ 5470770 w 7467600"/>
              <a:gd name="connsiteY260" fmla="*/ 3005435 h 6858000"/>
              <a:gd name="connsiteX261" fmla="*/ 5519779 w 7467600"/>
              <a:gd name="connsiteY261" fmla="*/ 4359223 h 6858000"/>
              <a:gd name="connsiteX262" fmla="*/ 5520293 w 7467600"/>
              <a:gd name="connsiteY262" fmla="*/ 4360602 h 6858000"/>
              <a:gd name="connsiteX263" fmla="*/ 5767221 w 7467600"/>
              <a:gd name="connsiteY263" fmla="*/ 4665564 h 6858000"/>
              <a:gd name="connsiteX264" fmla="*/ 6937169 w 7467600"/>
              <a:gd name="connsiteY264" fmla="*/ 4815941 h 6858000"/>
              <a:gd name="connsiteX265" fmla="*/ 6953922 w 7467600"/>
              <a:gd name="connsiteY265" fmla="*/ 4890068 h 6858000"/>
              <a:gd name="connsiteX266" fmla="*/ 6071359 w 7467600"/>
              <a:gd name="connsiteY266" fmla="*/ 4770770 h 6858000"/>
              <a:gd name="connsiteX267" fmla="*/ 6038839 w 7467600"/>
              <a:gd name="connsiteY267" fmla="*/ 4764474 h 6858000"/>
              <a:gd name="connsiteX268" fmla="*/ 6038706 w 7467600"/>
              <a:gd name="connsiteY268" fmla="*/ 4763847 h 6858000"/>
              <a:gd name="connsiteX269" fmla="*/ 6037784 w 7467600"/>
              <a:gd name="connsiteY269" fmla="*/ 4764270 h 6858000"/>
              <a:gd name="connsiteX270" fmla="*/ 6038839 w 7467600"/>
              <a:gd name="connsiteY270" fmla="*/ 4764474 h 6858000"/>
              <a:gd name="connsiteX271" fmla="*/ 6040338 w 7467600"/>
              <a:gd name="connsiteY271" fmla="*/ 4771418 h 6858000"/>
              <a:gd name="connsiteX272" fmla="*/ 6024488 w 7467600"/>
              <a:gd name="connsiteY272" fmla="*/ 4809903 h 6858000"/>
              <a:gd name="connsiteX273" fmla="*/ 5599771 w 7467600"/>
              <a:gd name="connsiteY273" fmla="*/ 5509652 h 6858000"/>
              <a:gd name="connsiteX274" fmla="*/ 5548843 w 7467600"/>
              <a:gd name="connsiteY274" fmla="*/ 5563845 h 6858000"/>
              <a:gd name="connsiteX275" fmla="*/ 5940952 w 7467600"/>
              <a:gd name="connsiteY275" fmla="*/ 6250028 h 6858000"/>
              <a:gd name="connsiteX276" fmla="*/ 6043441 w 7467600"/>
              <a:gd name="connsiteY276" fmla="*/ 6665847 h 6858000"/>
              <a:gd name="connsiteX277" fmla="*/ 6093432 w 7467600"/>
              <a:gd name="connsiteY277" fmla="*/ 6858000 h 6858000"/>
              <a:gd name="connsiteX278" fmla="*/ 6034344 w 7467600"/>
              <a:gd name="connsiteY278" fmla="*/ 6858000 h 6858000"/>
              <a:gd name="connsiteX279" fmla="*/ 6026679 w 7467600"/>
              <a:gd name="connsiteY279" fmla="*/ 6836959 h 6858000"/>
              <a:gd name="connsiteX280" fmla="*/ 5800441 w 7467600"/>
              <a:gd name="connsiteY280" fmla="*/ 6335286 h 6858000"/>
              <a:gd name="connsiteX281" fmla="*/ 5526562 w 7467600"/>
              <a:gd name="connsiteY281" fmla="*/ 5705388 h 6858000"/>
              <a:gd name="connsiteX282" fmla="*/ 5519640 w 7467600"/>
              <a:gd name="connsiteY282" fmla="*/ 5683774 h 6858000"/>
              <a:gd name="connsiteX283" fmla="*/ 5844559 w 7467600"/>
              <a:gd name="connsiteY283" fmla="*/ 6553349 h 6858000"/>
              <a:gd name="connsiteX284" fmla="*/ 5975994 w 7467600"/>
              <a:gd name="connsiteY284" fmla="*/ 6858000 h 6858000"/>
              <a:gd name="connsiteX285" fmla="*/ 5898547 w 7467600"/>
              <a:gd name="connsiteY285" fmla="*/ 6858000 h 6858000"/>
              <a:gd name="connsiteX286" fmla="*/ 5682041 w 7467600"/>
              <a:gd name="connsiteY286" fmla="*/ 6355860 h 6858000"/>
              <a:gd name="connsiteX287" fmla="*/ 5461758 w 7467600"/>
              <a:gd name="connsiteY287" fmla="*/ 5820220 h 6858000"/>
              <a:gd name="connsiteX288" fmla="*/ 5237282 w 7467600"/>
              <a:gd name="connsiteY288" fmla="*/ 6579086 h 6858000"/>
              <a:gd name="connsiteX289" fmla="*/ 5115009 w 7467600"/>
              <a:gd name="connsiteY289" fmla="*/ 6858000 h 6858000"/>
              <a:gd name="connsiteX290" fmla="*/ 5028074 w 7467600"/>
              <a:gd name="connsiteY290" fmla="*/ 6858000 h 6858000"/>
              <a:gd name="connsiteX291" fmla="*/ 5079508 w 7467600"/>
              <a:gd name="connsiteY291" fmla="*/ 6749074 h 6858000"/>
              <a:gd name="connsiteX292" fmla="*/ 5371846 w 7467600"/>
              <a:gd name="connsiteY292" fmla="*/ 5924413 h 6858000"/>
              <a:gd name="connsiteX293" fmla="*/ 5270512 w 7467600"/>
              <a:gd name="connsiteY293" fmla="*/ 6138975 h 6858000"/>
              <a:gd name="connsiteX294" fmla="*/ 5062409 w 7467600"/>
              <a:gd name="connsiteY294" fmla="*/ 6653544 h 6858000"/>
              <a:gd name="connsiteX295" fmla="*/ 5036628 w 7467600"/>
              <a:gd name="connsiteY295" fmla="*/ 6754247 h 6858000"/>
              <a:gd name="connsiteX296" fmla="*/ 5009112 w 7467600"/>
              <a:gd name="connsiteY296" fmla="*/ 6858000 h 6858000"/>
              <a:gd name="connsiteX297" fmla="*/ 4976679 w 7467600"/>
              <a:gd name="connsiteY297" fmla="*/ 6858000 h 6858000"/>
              <a:gd name="connsiteX298" fmla="*/ 5006537 w 7467600"/>
              <a:gd name="connsiteY298" fmla="*/ 6747068 h 6858000"/>
              <a:gd name="connsiteX299" fmla="*/ 5032723 w 7467600"/>
              <a:gd name="connsiteY299" fmla="*/ 6644957 h 6858000"/>
              <a:gd name="connsiteX300" fmla="*/ 5242949 w 7467600"/>
              <a:gd name="connsiteY300" fmla="*/ 6125175 h 6858000"/>
              <a:gd name="connsiteX301" fmla="*/ 5286321 w 7467600"/>
              <a:gd name="connsiteY301" fmla="*/ 6033555 h 6858000"/>
              <a:gd name="connsiteX302" fmla="*/ 5008210 w 7467600"/>
              <a:gd name="connsiteY302" fmla="*/ 6649194 h 6858000"/>
              <a:gd name="connsiteX303" fmla="*/ 4986321 w 7467600"/>
              <a:gd name="connsiteY303" fmla="*/ 6765687 h 6858000"/>
              <a:gd name="connsiteX304" fmla="*/ 4973474 w 7467600"/>
              <a:gd name="connsiteY304" fmla="*/ 6858000 h 6858000"/>
              <a:gd name="connsiteX305" fmla="*/ 4907178 w 7467600"/>
              <a:gd name="connsiteY305" fmla="*/ 6858000 h 6858000"/>
              <a:gd name="connsiteX306" fmla="*/ 4910810 w 7467600"/>
              <a:gd name="connsiteY306" fmla="*/ 6829660 h 6858000"/>
              <a:gd name="connsiteX307" fmla="*/ 4987461 w 7467600"/>
              <a:gd name="connsiteY307" fmla="*/ 6432994 h 6858000"/>
              <a:gd name="connsiteX308" fmla="*/ 5179262 w 7467600"/>
              <a:gd name="connsiteY308" fmla="*/ 6035044 h 6858000"/>
              <a:gd name="connsiteX309" fmla="*/ 4689678 w 7467600"/>
              <a:gd name="connsiteY309" fmla="*/ 6440241 h 6858000"/>
              <a:gd name="connsiteX310" fmla="*/ 4477543 w 7467600"/>
              <a:gd name="connsiteY310" fmla="*/ 6674836 h 6858000"/>
              <a:gd name="connsiteX311" fmla="*/ 4329957 w 7467600"/>
              <a:gd name="connsiteY311" fmla="*/ 6858000 h 6858000"/>
              <a:gd name="connsiteX312" fmla="*/ 4218595 w 7467600"/>
              <a:gd name="connsiteY312" fmla="*/ 6858000 h 6858000"/>
              <a:gd name="connsiteX313" fmla="*/ 4368888 w 7467600"/>
              <a:gd name="connsiteY313" fmla="*/ 6668412 h 6858000"/>
              <a:gd name="connsiteX314" fmla="*/ 4563091 w 7467600"/>
              <a:gd name="connsiteY314" fmla="*/ 6442508 h 6858000"/>
              <a:gd name="connsiteX315" fmla="*/ 5387324 w 7467600"/>
              <a:gd name="connsiteY315" fmla="*/ 5705830 h 6858000"/>
              <a:gd name="connsiteX316" fmla="*/ 5073620 w 7467600"/>
              <a:gd name="connsiteY316" fmla="*/ 5955437 h 6858000"/>
              <a:gd name="connsiteX317" fmla="*/ 4689789 w 7467600"/>
              <a:gd name="connsiteY317" fmla="*/ 6268382 h 6858000"/>
              <a:gd name="connsiteX318" fmla="*/ 4418722 w 7467600"/>
              <a:gd name="connsiteY318" fmla="*/ 6570886 h 6858000"/>
              <a:gd name="connsiteX319" fmla="*/ 4214944 w 7467600"/>
              <a:gd name="connsiteY319" fmla="*/ 6858000 h 6858000"/>
              <a:gd name="connsiteX320" fmla="*/ 4177898 w 7467600"/>
              <a:gd name="connsiteY320" fmla="*/ 6858000 h 6858000"/>
              <a:gd name="connsiteX321" fmla="*/ 4391597 w 7467600"/>
              <a:gd name="connsiteY321" fmla="*/ 6556370 h 6858000"/>
              <a:gd name="connsiteX322" fmla="*/ 4668889 w 7467600"/>
              <a:gd name="connsiteY322" fmla="*/ 6246399 h 6858000"/>
              <a:gd name="connsiteX323" fmla="*/ 5055427 w 7467600"/>
              <a:gd name="connsiteY323" fmla="*/ 5931476 h 6858000"/>
              <a:gd name="connsiteX324" fmla="*/ 5371814 w 7467600"/>
              <a:gd name="connsiteY324" fmla="*/ 5678975 h 6858000"/>
              <a:gd name="connsiteX325" fmla="*/ 4987918 w 7467600"/>
              <a:gd name="connsiteY325" fmla="*/ 5838701 h 6858000"/>
              <a:gd name="connsiteX326" fmla="*/ 4317146 w 7467600"/>
              <a:gd name="connsiteY326" fmla="*/ 6587716 h 6858000"/>
              <a:gd name="connsiteX327" fmla="*/ 4171627 w 7467600"/>
              <a:gd name="connsiteY327" fmla="*/ 6858000 h 6858000"/>
              <a:gd name="connsiteX328" fmla="*/ 4081585 w 7467600"/>
              <a:gd name="connsiteY328" fmla="*/ 6858000 h 6858000"/>
              <a:gd name="connsiteX329" fmla="*/ 4238603 w 7467600"/>
              <a:gd name="connsiteY329" fmla="*/ 6559341 h 6858000"/>
              <a:gd name="connsiteX330" fmla="*/ 4778333 w 7467600"/>
              <a:gd name="connsiteY330" fmla="*/ 5873626 h 6858000"/>
              <a:gd name="connsiteX331" fmla="*/ 5414185 w 7467600"/>
              <a:gd name="connsiteY331" fmla="*/ 5573882 h 6858000"/>
              <a:gd name="connsiteX332" fmla="*/ 5959648 w 7467600"/>
              <a:gd name="connsiteY332" fmla="*/ 4760797 h 6858000"/>
              <a:gd name="connsiteX333" fmla="*/ 5355019 w 7467600"/>
              <a:gd name="connsiteY333" fmla="*/ 4734672 h 6858000"/>
              <a:gd name="connsiteX334" fmla="*/ 5083565 w 7467600"/>
              <a:gd name="connsiteY334" fmla="*/ 5179121 h 6858000"/>
              <a:gd name="connsiteX335" fmla="*/ 4713577 w 7467600"/>
              <a:gd name="connsiteY335" fmla="*/ 5616803 h 6858000"/>
              <a:gd name="connsiteX336" fmla="*/ 3989559 w 7467600"/>
              <a:gd name="connsiteY336" fmla="*/ 6145945 h 6858000"/>
              <a:gd name="connsiteX337" fmla="*/ 3939824 w 7467600"/>
              <a:gd name="connsiteY337" fmla="*/ 6066900 h 6858000"/>
              <a:gd name="connsiteX338" fmla="*/ 4584537 w 7467600"/>
              <a:gd name="connsiteY338" fmla="*/ 5324826 h 6858000"/>
              <a:gd name="connsiteX339" fmla="*/ 5037105 w 7467600"/>
              <a:gd name="connsiteY339" fmla="*/ 5088765 h 6858000"/>
              <a:gd name="connsiteX340" fmla="*/ 5039930 w 7467600"/>
              <a:gd name="connsiteY340" fmla="*/ 5089585 h 6858000"/>
              <a:gd name="connsiteX341" fmla="*/ 5263764 w 7467600"/>
              <a:gd name="connsiteY341" fmla="*/ 4735525 h 6858000"/>
              <a:gd name="connsiteX342" fmla="*/ 4086300 w 7467600"/>
              <a:gd name="connsiteY342" fmla="*/ 4884599 h 6858000"/>
              <a:gd name="connsiteX343" fmla="*/ 4085485 w 7467600"/>
              <a:gd name="connsiteY343" fmla="*/ 4899070 h 6858000"/>
              <a:gd name="connsiteX344" fmla="*/ 3871915 w 7467600"/>
              <a:gd name="connsiteY344" fmla="*/ 5253645 h 6858000"/>
              <a:gd name="connsiteX345" fmla="*/ 3799374 w 7467600"/>
              <a:gd name="connsiteY345" fmla="*/ 5466127 h 6858000"/>
              <a:gd name="connsiteX346" fmla="*/ 3498850 w 7467600"/>
              <a:gd name="connsiteY346" fmla="*/ 6661888 h 6858000"/>
              <a:gd name="connsiteX347" fmla="*/ 3399216 w 7467600"/>
              <a:gd name="connsiteY347" fmla="*/ 6858000 h 6858000"/>
              <a:gd name="connsiteX348" fmla="*/ 3303688 w 7467600"/>
              <a:gd name="connsiteY348" fmla="*/ 6858000 h 6858000"/>
              <a:gd name="connsiteX349" fmla="*/ 3391774 w 7467600"/>
              <a:gd name="connsiteY349" fmla="*/ 6697181 h 6858000"/>
              <a:gd name="connsiteX350" fmla="*/ 3735540 w 7467600"/>
              <a:gd name="connsiteY350" fmla="*/ 5546923 h 6858000"/>
              <a:gd name="connsiteX351" fmla="*/ 3729438 w 7467600"/>
              <a:gd name="connsiteY351" fmla="*/ 5569058 h 6858000"/>
              <a:gd name="connsiteX352" fmla="*/ 3707782 w 7467600"/>
              <a:gd name="connsiteY352" fmla="*/ 5644908 h 6858000"/>
              <a:gd name="connsiteX353" fmla="*/ 3583827 w 7467600"/>
              <a:gd name="connsiteY353" fmla="*/ 6039215 h 6858000"/>
              <a:gd name="connsiteX354" fmla="*/ 3547861 w 7467600"/>
              <a:gd name="connsiteY354" fmla="*/ 6129609 h 6858000"/>
              <a:gd name="connsiteX355" fmla="*/ 3490905 w 7467600"/>
              <a:gd name="connsiteY355" fmla="*/ 6277660 h 6858000"/>
              <a:gd name="connsiteX356" fmla="*/ 3455859 w 7467600"/>
              <a:gd name="connsiteY356" fmla="*/ 6391301 h 6858000"/>
              <a:gd name="connsiteX357" fmla="*/ 3429112 w 7467600"/>
              <a:gd name="connsiteY357" fmla="*/ 6479469 h 6858000"/>
              <a:gd name="connsiteX358" fmla="*/ 3304862 w 7467600"/>
              <a:gd name="connsiteY358" fmla="*/ 6796476 h 6858000"/>
              <a:gd name="connsiteX359" fmla="*/ 3276071 w 7467600"/>
              <a:gd name="connsiteY359" fmla="*/ 6858000 h 6858000"/>
              <a:gd name="connsiteX360" fmla="*/ 3240805 w 7467600"/>
              <a:gd name="connsiteY360" fmla="*/ 6858000 h 6858000"/>
              <a:gd name="connsiteX361" fmla="*/ 3275917 w 7467600"/>
              <a:gd name="connsiteY361" fmla="*/ 6783192 h 6858000"/>
              <a:gd name="connsiteX362" fmla="*/ 3399358 w 7467600"/>
              <a:gd name="connsiteY362" fmla="*/ 6469011 h 6858000"/>
              <a:gd name="connsiteX363" fmla="*/ 3425650 w 7467600"/>
              <a:gd name="connsiteY363" fmla="*/ 6381333 h 6858000"/>
              <a:gd name="connsiteX364" fmla="*/ 3460661 w 7467600"/>
              <a:gd name="connsiteY364" fmla="*/ 6266763 h 6858000"/>
              <a:gd name="connsiteX365" fmla="*/ 3518021 w 7467600"/>
              <a:gd name="connsiteY365" fmla="*/ 6117298 h 6858000"/>
              <a:gd name="connsiteX366" fmla="*/ 3554035 w 7467600"/>
              <a:gd name="connsiteY366" fmla="*/ 6027832 h 6858000"/>
              <a:gd name="connsiteX367" fmla="*/ 3677174 w 7467600"/>
              <a:gd name="connsiteY367" fmla="*/ 5636351 h 6858000"/>
              <a:gd name="connsiteX368" fmla="*/ 3698819 w 7467600"/>
              <a:gd name="connsiteY368" fmla="*/ 5560503 h 6858000"/>
              <a:gd name="connsiteX369" fmla="*/ 3702094 w 7467600"/>
              <a:gd name="connsiteY369" fmla="*/ 5549194 h 6858000"/>
              <a:gd name="connsiteX370" fmla="*/ 3398355 w 7467600"/>
              <a:gd name="connsiteY370" fmla="*/ 6094603 h 6858000"/>
              <a:gd name="connsiteX371" fmla="*/ 3193941 w 7467600"/>
              <a:gd name="connsiteY371" fmla="*/ 6798775 h 6858000"/>
              <a:gd name="connsiteX372" fmla="*/ 3184140 w 7467600"/>
              <a:gd name="connsiteY372" fmla="*/ 6858000 h 6858000"/>
              <a:gd name="connsiteX373" fmla="*/ 3099978 w 7467600"/>
              <a:gd name="connsiteY373" fmla="*/ 6858000 h 6858000"/>
              <a:gd name="connsiteX374" fmla="*/ 3101556 w 7467600"/>
              <a:gd name="connsiteY374" fmla="*/ 6843337 h 6858000"/>
              <a:gd name="connsiteX375" fmla="*/ 3370162 w 7467600"/>
              <a:gd name="connsiteY375" fmla="*/ 5785550 h 6858000"/>
              <a:gd name="connsiteX376" fmla="*/ 3746477 w 7467600"/>
              <a:gd name="connsiteY376" fmla="*/ 5377889 h 6858000"/>
              <a:gd name="connsiteX377" fmla="*/ 3863399 w 7467600"/>
              <a:gd name="connsiteY377" fmla="*/ 5087257 h 6858000"/>
              <a:gd name="connsiteX378" fmla="*/ 3968712 w 7467600"/>
              <a:gd name="connsiteY378" fmla="*/ 4913989 h 6858000"/>
              <a:gd name="connsiteX379" fmla="*/ 2792390 w 7467600"/>
              <a:gd name="connsiteY379" fmla="*/ 5382974 h 6858000"/>
              <a:gd name="connsiteX380" fmla="*/ 2714982 w 7467600"/>
              <a:gd name="connsiteY380" fmla="*/ 5427051 h 6858000"/>
              <a:gd name="connsiteX381" fmla="*/ 2813361 w 7467600"/>
              <a:gd name="connsiteY381" fmla="*/ 6023912 h 6858000"/>
              <a:gd name="connsiteX382" fmla="*/ 2688430 w 7467600"/>
              <a:gd name="connsiteY382" fmla="*/ 6801564 h 6858000"/>
              <a:gd name="connsiteX383" fmla="*/ 2629626 w 7467600"/>
              <a:gd name="connsiteY383" fmla="*/ 6763394 h 6858000"/>
              <a:gd name="connsiteX384" fmla="*/ 2565328 w 7467600"/>
              <a:gd name="connsiteY384" fmla="*/ 5516399 h 6858000"/>
              <a:gd name="connsiteX385" fmla="*/ 1922999 w 7467600"/>
              <a:gd name="connsiteY385" fmla="*/ 5980343 h 6858000"/>
              <a:gd name="connsiteX386" fmla="*/ 1950261 w 7467600"/>
              <a:gd name="connsiteY386" fmla="*/ 6405858 h 6858000"/>
              <a:gd name="connsiteX387" fmla="*/ 2365554 w 7467600"/>
              <a:gd name="connsiteY387" fmla="*/ 6759107 h 6858000"/>
              <a:gd name="connsiteX388" fmla="*/ 2424142 w 7467600"/>
              <a:gd name="connsiteY388" fmla="*/ 6858000 h 6858000"/>
              <a:gd name="connsiteX389" fmla="*/ 2395994 w 7467600"/>
              <a:gd name="connsiteY389" fmla="*/ 6858000 h 6858000"/>
              <a:gd name="connsiteX390" fmla="*/ 2392863 w 7467600"/>
              <a:gd name="connsiteY390" fmla="*/ 6852964 h 6858000"/>
              <a:gd name="connsiteX391" fmla="*/ 2017589 w 7467600"/>
              <a:gd name="connsiteY391" fmla="*/ 6493982 h 6858000"/>
              <a:gd name="connsiteX392" fmla="*/ 2147336 w 7467600"/>
              <a:gd name="connsiteY392" fmla="*/ 6594052 h 6858000"/>
              <a:gd name="connsiteX393" fmla="*/ 2207047 w 7467600"/>
              <a:gd name="connsiteY393" fmla="*/ 6654540 h 6858000"/>
              <a:gd name="connsiteX394" fmla="*/ 2299106 w 7467600"/>
              <a:gd name="connsiteY394" fmla="*/ 6778931 h 6858000"/>
              <a:gd name="connsiteX395" fmla="*/ 2314430 w 7467600"/>
              <a:gd name="connsiteY395" fmla="*/ 6801144 h 6858000"/>
              <a:gd name="connsiteX396" fmla="*/ 2352406 w 7467600"/>
              <a:gd name="connsiteY396" fmla="*/ 6858000 h 6858000"/>
              <a:gd name="connsiteX397" fmla="*/ 2314492 w 7467600"/>
              <a:gd name="connsiteY397" fmla="*/ 6858000 h 6858000"/>
              <a:gd name="connsiteX398" fmla="*/ 2288095 w 7467600"/>
              <a:gd name="connsiteY398" fmla="*/ 6818030 h 6858000"/>
              <a:gd name="connsiteX399" fmla="*/ 2272768 w 7467600"/>
              <a:gd name="connsiteY399" fmla="*/ 6795822 h 6858000"/>
              <a:gd name="connsiteX400" fmla="*/ 2182715 w 7467600"/>
              <a:gd name="connsiteY400" fmla="*/ 6675071 h 6858000"/>
              <a:gd name="connsiteX401" fmla="*/ 2032061 w 7467600"/>
              <a:gd name="connsiteY401" fmla="*/ 6541380 h 6858000"/>
              <a:gd name="connsiteX402" fmla="*/ 2257220 w 7467600"/>
              <a:gd name="connsiteY402" fmla="*/ 6826257 h 6858000"/>
              <a:gd name="connsiteX403" fmla="*/ 2281324 w 7467600"/>
              <a:gd name="connsiteY403" fmla="*/ 6858000 h 6858000"/>
              <a:gd name="connsiteX404" fmla="*/ 2242860 w 7467600"/>
              <a:gd name="connsiteY404" fmla="*/ 6858000 h 6858000"/>
              <a:gd name="connsiteX405" fmla="*/ 2232818 w 7467600"/>
              <a:gd name="connsiteY405" fmla="*/ 6844926 h 6858000"/>
              <a:gd name="connsiteX406" fmla="*/ 1990172 w 7467600"/>
              <a:gd name="connsiteY406" fmla="*/ 6542121 h 6858000"/>
              <a:gd name="connsiteX407" fmla="*/ 2124090 w 7467600"/>
              <a:gd name="connsiteY407" fmla="*/ 6761017 h 6858000"/>
              <a:gd name="connsiteX408" fmla="*/ 2200380 w 7467600"/>
              <a:gd name="connsiteY408" fmla="*/ 6858000 h 6858000"/>
              <a:gd name="connsiteX409" fmla="*/ 2147507 w 7467600"/>
              <a:gd name="connsiteY409" fmla="*/ 6858000 h 6858000"/>
              <a:gd name="connsiteX410" fmla="*/ 2070668 w 7467600"/>
              <a:gd name="connsiteY410" fmla="*/ 6761520 h 6858000"/>
              <a:gd name="connsiteX411" fmla="*/ 1975142 w 7467600"/>
              <a:gd name="connsiteY411" fmla="*/ 6585570 h 6858000"/>
              <a:gd name="connsiteX412" fmla="*/ 2050035 w 7467600"/>
              <a:gd name="connsiteY412" fmla="*/ 6813345 h 6858000"/>
              <a:gd name="connsiteX413" fmla="*/ 2063025 w 7467600"/>
              <a:gd name="connsiteY413" fmla="*/ 6858000 h 6858000"/>
              <a:gd name="connsiteX414" fmla="*/ 2021675 w 7467600"/>
              <a:gd name="connsiteY414" fmla="*/ 6858000 h 6858000"/>
              <a:gd name="connsiteX415" fmla="*/ 2019308 w 7467600"/>
              <a:gd name="connsiteY415" fmla="*/ 6847118 h 6858000"/>
              <a:gd name="connsiteX416" fmla="*/ 1938835 w 7467600"/>
              <a:gd name="connsiteY416" fmla="*/ 6551160 h 6858000"/>
              <a:gd name="connsiteX417" fmla="*/ 1953230 w 7467600"/>
              <a:gd name="connsiteY417" fmla="*/ 6759699 h 6858000"/>
              <a:gd name="connsiteX418" fmla="*/ 1956763 w 7467600"/>
              <a:gd name="connsiteY418" fmla="*/ 6778191 h 6858000"/>
              <a:gd name="connsiteX419" fmla="*/ 1967925 w 7467600"/>
              <a:gd name="connsiteY419" fmla="*/ 6858000 h 6858000"/>
              <a:gd name="connsiteX420" fmla="*/ 1936622 w 7467600"/>
              <a:gd name="connsiteY420" fmla="*/ 6858000 h 6858000"/>
              <a:gd name="connsiteX421" fmla="*/ 1926261 w 7467600"/>
              <a:gd name="connsiteY421" fmla="*/ 6784064 h 6858000"/>
              <a:gd name="connsiteX422" fmla="*/ 1922724 w 7467600"/>
              <a:gd name="connsiteY422" fmla="*/ 6765577 h 6858000"/>
              <a:gd name="connsiteX423" fmla="*/ 1904650 w 7467600"/>
              <a:gd name="connsiteY423" fmla="*/ 6639616 h 6858000"/>
              <a:gd name="connsiteX424" fmla="*/ 1885273 w 7467600"/>
              <a:gd name="connsiteY424" fmla="*/ 6858000 h 6858000"/>
              <a:gd name="connsiteX425" fmla="*/ 1854363 w 7467600"/>
              <a:gd name="connsiteY425" fmla="*/ 6858000 h 6858000"/>
              <a:gd name="connsiteX426" fmla="*/ 1880391 w 7467600"/>
              <a:gd name="connsiteY426" fmla="*/ 6603796 h 6858000"/>
              <a:gd name="connsiteX427" fmla="*/ 1818273 w 7467600"/>
              <a:gd name="connsiteY427" fmla="*/ 6715729 h 6858000"/>
              <a:gd name="connsiteX428" fmla="*/ 1794691 w 7467600"/>
              <a:gd name="connsiteY428" fmla="*/ 6843239 h 6858000"/>
              <a:gd name="connsiteX429" fmla="*/ 1794914 w 7467600"/>
              <a:gd name="connsiteY429" fmla="*/ 6858000 h 6858000"/>
              <a:gd name="connsiteX430" fmla="*/ 1746128 w 7467600"/>
              <a:gd name="connsiteY430" fmla="*/ 6858000 h 6858000"/>
              <a:gd name="connsiteX431" fmla="*/ 1753934 w 7467600"/>
              <a:gd name="connsiteY431" fmla="*/ 6724796 h 6858000"/>
              <a:gd name="connsiteX432" fmla="*/ 1792053 w 7467600"/>
              <a:gd name="connsiteY432" fmla="*/ 6572396 h 6858000"/>
              <a:gd name="connsiteX433" fmla="*/ 1862248 w 7467600"/>
              <a:gd name="connsiteY433" fmla="*/ 6266397 h 6858000"/>
              <a:gd name="connsiteX434" fmla="*/ 1862250 w 7467600"/>
              <a:gd name="connsiteY434" fmla="*/ 6033531 h 6858000"/>
              <a:gd name="connsiteX435" fmla="*/ 1211999 w 7467600"/>
              <a:gd name="connsiteY435" fmla="*/ 6683610 h 6858000"/>
              <a:gd name="connsiteX436" fmla="*/ 1213266 w 7467600"/>
              <a:gd name="connsiteY436" fmla="*/ 6691947 h 6858000"/>
              <a:gd name="connsiteX437" fmla="*/ 1203370 w 7467600"/>
              <a:gd name="connsiteY437" fmla="*/ 6850676 h 6858000"/>
              <a:gd name="connsiteX438" fmla="*/ 1203671 w 7467600"/>
              <a:gd name="connsiteY438" fmla="*/ 6858000 h 6858000"/>
              <a:gd name="connsiteX439" fmla="*/ 1143180 w 7467600"/>
              <a:gd name="connsiteY439" fmla="*/ 6858000 h 6858000"/>
              <a:gd name="connsiteX440" fmla="*/ 1142176 w 7467600"/>
              <a:gd name="connsiteY440" fmla="*/ 6766045 h 6858000"/>
              <a:gd name="connsiteX441" fmla="*/ 1067484 w 7467600"/>
              <a:gd name="connsiteY441" fmla="*/ 6858000 h 6858000"/>
              <a:gd name="connsiteX442" fmla="*/ 953928 w 7467600"/>
              <a:gd name="connsiteY442" fmla="*/ 6858000 h 6858000"/>
              <a:gd name="connsiteX443" fmla="*/ 959715 w 7467600"/>
              <a:gd name="connsiteY443" fmla="*/ 6850185 h 6858000"/>
              <a:gd name="connsiteX444" fmla="*/ 1483788 w 7467600"/>
              <a:gd name="connsiteY444" fmla="*/ 6259174 h 6858000"/>
              <a:gd name="connsiteX445" fmla="*/ 1100671 w 7467600"/>
              <a:gd name="connsiteY445" fmla="*/ 6252137 h 6858000"/>
              <a:gd name="connsiteX446" fmla="*/ 1090144 w 7467600"/>
              <a:gd name="connsiteY446" fmla="*/ 6256748 h 6858000"/>
              <a:gd name="connsiteX447" fmla="*/ 1095872 w 7467600"/>
              <a:gd name="connsiteY447" fmla="*/ 6271892 h 6858000"/>
              <a:gd name="connsiteX448" fmla="*/ 262785 w 7467600"/>
              <a:gd name="connsiteY448" fmla="*/ 6845450 h 6858000"/>
              <a:gd name="connsiteX449" fmla="*/ 209968 w 7467600"/>
              <a:gd name="connsiteY449" fmla="*/ 6770713 h 6858000"/>
              <a:gd name="connsiteX450" fmla="*/ 873460 w 7467600"/>
              <a:gd name="connsiteY450" fmla="*/ 6253768 h 6858000"/>
              <a:gd name="connsiteX451" fmla="*/ 192686 w 7467600"/>
              <a:gd name="connsiteY451" fmla="*/ 5849257 h 6858000"/>
              <a:gd name="connsiteX452" fmla="*/ 4696 w 7467600"/>
              <a:gd name="connsiteY452" fmla="*/ 5697668 h 6858000"/>
              <a:gd name="connsiteX453" fmla="*/ 0 w 7467600"/>
              <a:gd name="connsiteY453" fmla="*/ 5689984 h 6858000"/>
              <a:gd name="connsiteX454" fmla="*/ 0 w 7467600"/>
              <a:gd name="connsiteY454" fmla="*/ 5513472 h 6858000"/>
              <a:gd name="connsiteX455" fmla="*/ 174101 w 7467600"/>
              <a:gd name="connsiteY455" fmla="*/ 5620277 h 6858000"/>
              <a:gd name="connsiteX456" fmla="*/ 891800 w 7467600"/>
              <a:gd name="connsiteY456" fmla="*/ 6036935 h 6858000"/>
              <a:gd name="connsiteX457" fmla="*/ 1072219 w 7467600"/>
              <a:gd name="connsiteY457" fmla="*/ 6169443 h 6858000"/>
              <a:gd name="connsiteX458" fmla="*/ 1074117 w 7467600"/>
              <a:gd name="connsiteY458" fmla="*/ 6170301 h 6858000"/>
              <a:gd name="connsiteX459" fmla="*/ 1083114 w 7467600"/>
              <a:gd name="connsiteY459" fmla="*/ 6174131 h 6858000"/>
              <a:gd name="connsiteX460" fmla="*/ 1543010 w 7467600"/>
              <a:gd name="connsiteY460" fmla="*/ 6191140 h 6858000"/>
              <a:gd name="connsiteX461" fmla="*/ 1551080 w 7467600"/>
              <a:gd name="connsiteY461" fmla="*/ 6195006 h 6858000"/>
              <a:gd name="connsiteX462" fmla="*/ 2345443 w 7467600"/>
              <a:gd name="connsiteY462" fmla="*/ 5549882 h 6858000"/>
              <a:gd name="connsiteX463" fmla="*/ 1721499 w 7467600"/>
              <a:gd name="connsiteY463" fmla="*/ 5599969 h 6858000"/>
              <a:gd name="connsiteX464" fmla="*/ 767716 w 7467600"/>
              <a:gd name="connsiteY464" fmla="*/ 5472768 h 6858000"/>
              <a:gd name="connsiteX465" fmla="*/ 722147 w 7467600"/>
              <a:gd name="connsiteY465" fmla="*/ 5393091 h 6858000"/>
              <a:gd name="connsiteX466" fmla="*/ 1485552 w 7467600"/>
              <a:gd name="connsiteY466" fmla="*/ 5313202 h 6858000"/>
              <a:gd name="connsiteX467" fmla="*/ 2143004 w 7467600"/>
              <a:gd name="connsiteY467" fmla="*/ 5402420 h 6858000"/>
              <a:gd name="connsiteX468" fmla="*/ 1933391 w 7467600"/>
              <a:gd name="connsiteY468" fmla="*/ 5156971 h 6858000"/>
              <a:gd name="connsiteX469" fmla="*/ 1827118 w 7467600"/>
              <a:gd name="connsiteY469" fmla="*/ 4968410 h 6858000"/>
              <a:gd name="connsiteX470" fmla="*/ 1837349 w 7467600"/>
              <a:gd name="connsiteY470" fmla="*/ 4956357 h 6858000"/>
              <a:gd name="connsiteX471" fmla="*/ 2162835 w 7467600"/>
              <a:gd name="connsiteY471" fmla="*/ 5187853 h 6858000"/>
              <a:gd name="connsiteX472" fmla="*/ 2257167 w 7467600"/>
              <a:gd name="connsiteY472" fmla="*/ 5462123 h 6858000"/>
              <a:gd name="connsiteX473" fmla="*/ 2261598 w 7467600"/>
              <a:gd name="connsiteY473" fmla="*/ 5467998 h 6858000"/>
              <a:gd name="connsiteX474" fmla="*/ 2437177 w 7467600"/>
              <a:gd name="connsiteY474" fmla="*/ 5479608 h 6858000"/>
              <a:gd name="connsiteX475" fmla="*/ 2445247 w 7467600"/>
              <a:gd name="connsiteY475" fmla="*/ 5483476 h 6858000"/>
              <a:gd name="connsiteX476" fmla="*/ 2743626 w 7467600"/>
              <a:gd name="connsiteY476" fmla="*/ 5304819 h 6858000"/>
              <a:gd name="connsiteX477" fmla="*/ 3048102 w 7467600"/>
              <a:gd name="connsiteY477" fmla="*/ 5150595 h 6858000"/>
              <a:gd name="connsiteX478" fmla="*/ 1799414 w 7467600"/>
              <a:gd name="connsiteY478" fmla="*/ 4694732 h 6858000"/>
              <a:gd name="connsiteX479" fmla="*/ 1771735 w 7467600"/>
              <a:gd name="connsiteY479" fmla="*/ 4619929 h 6858000"/>
              <a:gd name="connsiteX480" fmla="*/ 3104273 w 7467600"/>
              <a:gd name="connsiteY480" fmla="*/ 5076159 h 6858000"/>
              <a:gd name="connsiteX481" fmla="*/ 3113245 w 7467600"/>
              <a:gd name="connsiteY481" fmla="*/ 5090705 h 6858000"/>
              <a:gd name="connsiteX482" fmla="*/ 3126294 w 7467600"/>
              <a:gd name="connsiteY482" fmla="*/ 5114400 h 6858000"/>
              <a:gd name="connsiteX483" fmla="*/ 3937433 w 7467600"/>
              <a:gd name="connsiteY483" fmla="*/ 4830473 h 6858000"/>
              <a:gd name="connsiteX484" fmla="*/ 3590475 w 7467600"/>
              <a:gd name="connsiteY484" fmla="*/ 4597974 h 6858000"/>
              <a:gd name="connsiteX485" fmla="*/ 3100264 w 7467600"/>
              <a:gd name="connsiteY485" fmla="*/ 4579845 h 6858000"/>
              <a:gd name="connsiteX486" fmla="*/ 2183576 w 7467600"/>
              <a:gd name="connsiteY486" fmla="*/ 4227150 h 6858000"/>
              <a:gd name="connsiteX487" fmla="*/ 2151029 w 7467600"/>
              <a:gd name="connsiteY487" fmla="*/ 4146947 h 6858000"/>
              <a:gd name="connsiteX488" fmla="*/ 3563434 w 7467600"/>
              <a:gd name="connsiteY488" fmla="*/ 4469115 h 6858000"/>
              <a:gd name="connsiteX489" fmla="*/ 3177952 w 7467600"/>
              <a:gd name="connsiteY489" fmla="*/ 3657386 h 6858000"/>
              <a:gd name="connsiteX490" fmla="*/ 3189263 w 7467600"/>
              <a:gd name="connsiteY490" fmla="*/ 3625726 h 6858000"/>
              <a:gd name="connsiteX491" fmla="*/ 3560912 w 7467600"/>
              <a:gd name="connsiteY491" fmla="*/ 4079863 h 6858000"/>
              <a:gd name="connsiteX492" fmla="*/ 3626636 w 7467600"/>
              <a:gd name="connsiteY492" fmla="*/ 4512230 h 6858000"/>
              <a:gd name="connsiteX493" fmla="*/ 3653088 w 7467600"/>
              <a:gd name="connsiteY493" fmla="*/ 4521417 h 6858000"/>
              <a:gd name="connsiteX494" fmla="*/ 3988128 w 7467600"/>
              <a:gd name="connsiteY494" fmla="*/ 4817267 h 6858000"/>
              <a:gd name="connsiteX495" fmla="*/ 4830582 w 7467600"/>
              <a:gd name="connsiteY495" fmla="*/ 4676000 h 6858000"/>
              <a:gd name="connsiteX496" fmla="*/ 4830100 w 7467600"/>
              <a:gd name="connsiteY496" fmla="*/ 4675554 h 6858000"/>
              <a:gd name="connsiteX497" fmla="*/ 4036318 w 7467600"/>
              <a:gd name="connsiteY497" fmla="*/ 4147013 h 6858000"/>
              <a:gd name="connsiteX498" fmla="*/ 3432098 w 7467600"/>
              <a:gd name="connsiteY498" fmla="*/ 3537312 h 6858000"/>
              <a:gd name="connsiteX499" fmla="*/ 3446761 w 7467600"/>
              <a:gd name="connsiteY499" fmla="*/ 3461278 h 6858000"/>
              <a:gd name="connsiteX500" fmla="*/ 4419733 w 7467600"/>
              <a:gd name="connsiteY500" fmla="*/ 3963555 h 6858000"/>
              <a:gd name="connsiteX501" fmla="*/ 4781371 w 7467600"/>
              <a:gd name="connsiteY501" fmla="*/ 4458604 h 6858000"/>
              <a:gd name="connsiteX502" fmla="*/ 4780440 w 7467600"/>
              <a:gd name="connsiteY502" fmla="*/ 4470290 h 6858000"/>
              <a:gd name="connsiteX503" fmla="*/ 4898954 w 7467600"/>
              <a:gd name="connsiteY503" fmla="*/ 4662092 h 6858000"/>
              <a:gd name="connsiteX504" fmla="*/ 4900699 w 7467600"/>
              <a:gd name="connsiteY504" fmla="*/ 4670867 h 6858000"/>
              <a:gd name="connsiteX505" fmla="*/ 5714511 w 7467600"/>
              <a:gd name="connsiteY505" fmla="*/ 4663483 h 6858000"/>
              <a:gd name="connsiteX506" fmla="*/ 5464793 w 7467600"/>
              <a:gd name="connsiteY506" fmla="*/ 4393556 h 6858000"/>
              <a:gd name="connsiteX507" fmla="*/ 5461897 w 7467600"/>
              <a:gd name="connsiteY507" fmla="*/ 4390879 h 6858000"/>
              <a:gd name="connsiteX508" fmla="*/ 4294126 w 7467600"/>
              <a:gd name="connsiteY508" fmla="*/ 3303048 h 6858000"/>
              <a:gd name="connsiteX509" fmla="*/ 4305321 w 7467600"/>
              <a:gd name="connsiteY509" fmla="*/ 3256953 h 6858000"/>
              <a:gd name="connsiteX510" fmla="*/ 4949299 w 7467600"/>
              <a:gd name="connsiteY510" fmla="*/ 3766336 h 6858000"/>
              <a:gd name="connsiteX511" fmla="*/ 5291452 w 7467600"/>
              <a:gd name="connsiteY511" fmla="*/ 4076801 h 6858000"/>
              <a:gd name="connsiteX512" fmla="*/ 5434998 w 7467600"/>
              <a:gd name="connsiteY512" fmla="*/ 4254100 h 6858000"/>
              <a:gd name="connsiteX513" fmla="*/ 5351015 w 7467600"/>
              <a:gd name="connsiteY513" fmla="*/ 3760989 h 6858000"/>
              <a:gd name="connsiteX514" fmla="*/ 5413780 w 7467600"/>
              <a:gd name="connsiteY514" fmla="*/ 2966265 h 6858000"/>
              <a:gd name="connsiteX515" fmla="*/ 5425627 w 7467600"/>
              <a:gd name="connsiteY515" fmla="*/ 2954192 h 6858000"/>
              <a:gd name="connsiteX516" fmla="*/ 6604735 w 7467600"/>
              <a:gd name="connsiteY516" fmla="*/ 2041381 h 6858000"/>
              <a:gd name="connsiteX517" fmla="*/ 7204487 w 7467600"/>
              <a:gd name="connsiteY517" fmla="*/ 2742112 h 6858000"/>
              <a:gd name="connsiteX518" fmla="*/ 7131592 w 7467600"/>
              <a:gd name="connsiteY518" fmla="*/ 2672096 h 6858000"/>
              <a:gd name="connsiteX519" fmla="*/ 6996344 w 7467600"/>
              <a:gd name="connsiteY519" fmla="*/ 2518310 h 6858000"/>
              <a:gd name="connsiteX520" fmla="*/ 6735495 w 7467600"/>
              <a:gd name="connsiteY520" fmla="*/ 2196890 h 6858000"/>
              <a:gd name="connsiteX521" fmla="*/ 6721901 w 7467600"/>
              <a:gd name="connsiteY521" fmla="*/ 2179274 h 6858000"/>
              <a:gd name="connsiteX522" fmla="*/ 6604735 w 7467600"/>
              <a:gd name="connsiteY522" fmla="*/ 2041381 h 6858000"/>
              <a:gd name="connsiteX523" fmla="*/ 6591670 w 7467600"/>
              <a:gd name="connsiteY523" fmla="*/ 1988277 h 6858000"/>
              <a:gd name="connsiteX524" fmla="*/ 6747349 w 7467600"/>
              <a:gd name="connsiteY524" fmla="*/ 2160069 h 6858000"/>
              <a:gd name="connsiteX525" fmla="*/ 6760943 w 7467600"/>
              <a:gd name="connsiteY525" fmla="*/ 2177686 h 6858000"/>
              <a:gd name="connsiteX526" fmla="*/ 7021065 w 7467600"/>
              <a:gd name="connsiteY526" fmla="*/ 2498102 h 6858000"/>
              <a:gd name="connsiteX527" fmla="*/ 7155223 w 7467600"/>
              <a:gd name="connsiteY527" fmla="*/ 2650386 h 6858000"/>
              <a:gd name="connsiteX528" fmla="*/ 7203167 w 7467600"/>
              <a:gd name="connsiteY528" fmla="*/ 2697288 h 6858000"/>
              <a:gd name="connsiteX529" fmla="*/ 6937703 w 7467600"/>
              <a:gd name="connsiteY529" fmla="*/ 2321981 h 6858000"/>
              <a:gd name="connsiteX530" fmla="*/ 6591670 w 7467600"/>
              <a:gd name="connsiteY530" fmla="*/ 1988277 h 6858000"/>
              <a:gd name="connsiteX531" fmla="*/ 5798671 w 7467600"/>
              <a:gd name="connsiteY531" fmla="*/ 1981601 h 6858000"/>
              <a:gd name="connsiteX532" fmla="*/ 5754709 w 7467600"/>
              <a:gd name="connsiteY532" fmla="*/ 2071454 h 6858000"/>
              <a:gd name="connsiteX533" fmla="*/ 5763044 w 7467600"/>
              <a:gd name="connsiteY533" fmla="*/ 2842206 h 6858000"/>
              <a:gd name="connsiteX534" fmla="*/ 5764974 w 7467600"/>
              <a:gd name="connsiteY534" fmla="*/ 2799609 h 6858000"/>
              <a:gd name="connsiteX535" fmla="*/ 5767665 w 7467600"/>
              <a:gd name="connsiteY535" fmla="*/ 2666409 h 6858000"/>
              <a:gd name="connsiteX536" fmla="*/ 5763055 w 7467600"/>
              <a:gd name="connsiteY536" fmla="*/ 2579705 h 6858000"/>
              <a:gd name="connsiteX537" fmla="*/ 5758079 w 7467600"/>
              <a:gd name="connsiteY537" fmla="*/ 2492508 h 6858000"/>
              <a:gd name="connsiteX538" fmla="*/ 5779325 w 7467600"/>
              <a:gd name="connsiteY538" fmla="*/ 2197069 h 6858000"/>
              <a:gd name="connsiteX539" fmla="*/ 5798671 w 7467600"/>
              <a:gd name="connsiteY539" fmla="*/ 1981601 h 6858000"/>
              <a:gd name="connsiteX540" fmla="*/ 5829202 w 7467600"/>
              <a:gd name="connsiteY540" fmla="*/ 1971679 h 6858000"/>
              <a:gd name="connsiteX541" fmla="*/ 5809558 w 7467600"/>
              <a:gd name="connsiteY541" fmla="*/ 2198043 h 6858000"/>
              <a:gd name="connsiteX542" fmla="*/ 5788653 w 7467600"/>
              <a:gd name="connsiteY542" fmla="*/ 2489430 h 6858000"/>
              <a:gd name="connsiteX543" fmla="*/ 5793439 w 7467600"/>
              <a:gd name="connsiteY543" fmla="*/ 2575235 h 6858000"/>
              <a:gd name="connsiteX544" fmla="*/ 5796837 w 7467600"/>
              <a:gd name="connsiteY544" fmla="*/ 2637633 h 6858000"/>
              <a:gd name="connsiteX545" fmla="*/ 5818614 w 7467600"/>
              <a:gd name="connsiteY545" fmla="*/ 2473055 h 6858000"/>
              <a:gd name="connsiteX546" fmla="*/ 5829202 w 7467600"/>
              <a:gd name="connsiteY546" fmla="*/ 1971679 h 6858000"/>
              <a:gd name="connsiteX547" fmla="*/ 5911389 w 7467600"/>
              <a:gd name="connsiteY547" fmla="*/ 1898371 h 6858000"/>
              <a:gd name="connsiteX548" fmla="*/ 6237627 w 7467600"/>
              <a:gd name="connsiteY548" fmla="*/ 2231921 h 6858000"/>
              <a:gd name="connsiteX549" fmla="*/ 5911389 w 7467600"/>
              <a:gd name="connsiteY549" fmla="*/ 1898371 h 6858000"/>
              <a:gd name="connsiteX550" fmla="*/ 6944437 w 7467600"/>
              <a:gd name="connsiteY550" fmla="*/ 1575402 h 6858000"/>
              <a:gd name="connsiteX551" fmla="*/ 6304730 w 7467600"/>
              <a:gd name="connsiteY551" fmla="*/ 1766654 h 6858000"/>
              <a:gd name="connsiteX552" fmla="*/ 6944437 w 7467600"/>
              <a:gd name="connsiteY552" fmla="*/ 1575402 h 6858000"/>
              <a:gd name="connsiteX553" fmla="*/ 7019523 w 7467600"/>
              <a:gd name="connsiteY553" fmla="*/ 1519450 h 6858000"/>
              <a:gd name="connsiteX554" fmla="*/ 6298091 w 7467600"/>
              <a:gd name="connsiteY554" fmla="*/ 1737122 h 6858000"/>
              <a:gd name="connsiteX555" fmla="*/ 7019523 w 7467600"/>
              <a:gd name="connsiteY555" fmla="*/ 1519450 h 6858000"/>
              <a:gd name="connsiteX556" fmla="*/ 2399523 w 7467600"/>
              <a:gd name="connsiteY556" fmla="*/ 1428234 h 6858000"/>
              <a:gd name="connsiteX557" fmla="*/ 2224982 w 7467600"/>
              <a:gd name="connsiteY557" fmla="*/ 1826201 h 6858000"/>
              <a:gd name="connsiteX558" fmla="*/ 2096099 w 7467600"/>
              <a:gd name="connsiteY558" fmla="*/ 2345900 h 6858000"/>
              <a:gd name="connsiteX559" fmla="*/ 2283317 w 7467600"/>
              <a:gd name="connsiteY559" fmla="*/ 1796925 h 6858000"/>
              <a:gd name="connsiteX560" fmla="*/ 2399523 w 7467600"/>
              <a:gd name="connsiteY560" fmla="*/ 1428234 h 6858000"/>
              <a:gd name="connsiteX561" fmla="*/ 2448558 w 7467600"/>
              <a:gd name="connsiteY561" fmla="*/ 1373435 h 6858000"/>
              <a:gd name="connsiteX562" fmla="*/ 2312521 w 7467600"/>
              <a:gd name="connsiteY562" fmla="*/ 1806140 h 6858000"/>
              <a:gd name="connsiteX563" fmla="*/ 2127533 w 7467600"/>
              <a:gd name="connsiteY563" fmla="*/ 2348380 h 6858000"/>
              <a:gd name="connsiteX564" fmla="*/ 2358080 w 7467600"/>
              <a:gd name="connsiteY564" fmla="*/ 1866134 h 6858000"/>
              <a:gd name="connsiteX565" fmla="*/ 2407436 w 7467600"/>
              <a:gd name="connsiteY565" fmla="*/ 1651070 h 6858000"/>
              <a:gd name="connsiteX566" fmla="*/ 2448558 w 7467600"/>
              <a:gd name="connsiteY566" fmla="*/ 1373435 h 6858000"/>
              <a:gd name="connsiteX567" fmla="*/ 278707 w 7467600"/>
              <a:gd name="connsiteY567" fmla="*/ 1352270 h 6858000"/>
              <a:gd name="connsiteX568" fmla="*/ 321570 w 7467600"/>
              <a:gd name="connsiteY568" fmla="*/ 1861610 h 6858000"/>
              <a:gd name="connsiteX569" fmla="*/ 294281 w 7467600"/>
              <a:gd name="connsiteY569" fmla="*/ 1440658 h 6858000"/>
              <a:gd name="connsiteX570" fmla="*/ 278707 w 7467600"/>
              <a:gd name="connsiteY570" fmla="*/ 1352270 h 6858000"/>
              <a:gd name="connsiteX571" fmla="*/ 1423821 w 7467600"/>
              <a:gd name="connsiteY571" fmla="*/ 1351958 h 6858000"/>
              <a:gd name="connsiteX572" fmla="*/ 1638521 w 7467600"/>
              <a:gd name="connsiteY572" fmla="*/ 1908470 h 6858000"/>
              <a:gd name="connsiteX573" fmla="*/ 1754199 w 7467600"/>
              <a:gd name="connsiteY573" fmla="*/ 2149284 h 6858000"/>
              <a:gd name="connsiteX574" fmla="*/ 1908359 w 7467600"/>
              <a:gd name="connsiteY574" fmla="*/ 2364988 h 6858000"/>
              <a:gd name="connsiteX575" fmla="*/ 1647661 w 7467600"/>
              <a:gd name="connsiteY575" fmla="*/ 1825945 h 6858000"/>
              <a:gd name="connsiteX576" fmla="*/ 1423821 w 7467600"/>
              <a:gd name="connsiteY576" fmla="*/ 1351958 h 6858000"/>
              <a:gd name="connsiteX577" fmla="*/ 1431890 w 7467600"/>
              <a:gd name="connsiteY577" fmla="*/ 1306475 h 6858000"/>
              <a:gd name="connsiteX578" fmla="*/ 1507597 w 7467600"/>
              <a:gd name="connsiteY578" fmla="*/ 1446132 h 6858000"/>
              <a:gd name="connsiteX579" fmla="*/ 1674586 w 7467600"/>
              <a:gd name="connsiteY579" fmla="*/ 1813832 h 6858000"/>
              <a:gd name="connsiteX580" fmla="*/ 1815950 w 7467600"/>
              <a:gd name="connsiteY580" fmla="*/ 2128564 h 6858000"/>
              <a:gd name="connsiteX581" fmla="*/ 1984242 w 7467600"/>
              <a:gd name="connsiteY581" fmla="*/ 2430829 h 6858000"/>
              <a:gd name="connsiteX582" fmla="*/ 2014023 w 7467600"/>
              <a:gd name="connsiteY582" fmla="*/ 2450995 h 6858000"/>
              <a:gd name="connsiteX583" fmla="*/ 1747337 w 7467600"/>
              <a:gd name="connsiteY583" fmla="*/ 1855264 h 6858000"/>
              <a:gd name="connsiteX584" fmla="*/ 1533749 w 7467600"/>
              <a:gd name="connsiteY584" fmla="*/ 1478656 h 6858000"/>
              <a:gd name="connsiteX585" fmla="*/ 1431890 w 7467600"/>
              <a:gd name="connsiteY585" fmla="*/ 1306475 h 6858000"/>
              <a:gd name="connsiteX586" fmla="*/ 5052692 w 7467600"/>
              <a:gd name="connsiteY586" fmla="*/ 1292994 h 6858000"/>
              <a:gd name="connsiteX587" fmla="*/ 5200661 w 7467600"/>
              <a:gd name="connsiteY587" fmla="*/ 1635186 h 6858000"/>
              <a:gd name="connsiteX588" fmla="*/ 5297138 w 7467600"/>
              <a:gd name="connsiteY588" fmla="*/ 1906351 h 6858000"/>
              <a:gd name="connsiteX589" fmla="*/ 5052692 w 7467600"/>
              <a:gd name="connsiteY589" fmla="*/ 1292994 h 6858000"/>
              <a:gd name="connsiteX590" fmla="*/ 5009948 w 7467600"/>
              <a:gd name="connsiteY590" fmla="*/ 1273619 h 6858000"/>
              <a:gd name="connsiteX591" fmla="*/ 5121777 w 7467600"/>
              <a:gd name="connsiteY591" fmla="*/ 1654213 h 6858000"/>
              <a:gd name="connsiteX592" fmla="*/ 5293545 w 7467600"/>
              <a:gd name="connsiteY592" fmla="*/ 2072247 h 6858000"/>
              <a:gd name="connsiteX593" fmla="*/ 5294042 w 7467600"/>
              <a:gd name="connsiteY593" fmla="*/ 2065019 h 6858000"/>
              <a:gd name="connsiteX594" fmla="*/ 5171936 w 7467600"/>
              <a:gd name="connsiteY594" fmla="*/ 1647613 h 6858000"/>
              <a:gd name="connsiteX595" fmla="*/ 5009948 w 7467600"/>
              <a:gd name="connsiteY595" fmla="*/ 1273619 h 6858000"/>
              <a:gd name="connsiteX596" fmla="*/ 655236 w 7467600"/>
              <a:gd name="connsiteY596" fmla="*/ 1268632 h 6858000"/>
              <a:gd name="connsiteX597" fmla="*/ 839521 w 7467600"/>
              <a:gd name="connsiteY597" fmla="*/ 1685315 h 6858000"/>
              <a:gd name="connsiteX598" fmla="*/ 1109416 w 7467600"/>
              <a:gd name="connsiteY598" fmla="*/ 2061663 h 6858000"/>
              <a:gd name="connsiteX599" fmla="*/ 1298300 w 7467600"/>
              <a:gd name="connsiteY599" fmla="*/ 2247742 h 6858000"/>
              <a:gd name="connsiteX600" fmla="*/ 1125871 w 7467600"/>
              <a:gd name="connsiteY600" fmla="*/ 1989513 h 6858000"/>
              <a:gd name="connsiteX601" fmla="*/ 981574 w 7467600"/>
              <a:gd name="connsiteY601" fmla="*/ 1783157 h 6858000"/>
              <a:gd name="connsiteX602" fmla="*/ 922198 w 7467600"/>
              <a:gd name="connsiteY602" fmla="*/ 1677437 h 6858000"/>
              <a:gd name="connsiteX603" fmla="*/ 869293 w 7467600"/>
              <a:gd name="connsiteY603" fmla="*/ 1583214 h 6858000"/>
              <a:gd name="connsiteX604" fmla="*/ 751431 w 7467600"/>
              <a:gd name="connsiteY604" fmla="*/ 1405731 h 6858000"/>
              <a:gd name="connsiteX605" fmla="*/ 655236 w 7467600"/>
              <a:gd name="connsiteY605" fmla="*/ 1268632 h 6858000"/>
              <a:gd name="connsiteX606" fmla="*/ 6516292 w 7467600"/>
              <a:gd name="connsiteY606" fmla="*/ 1263064 h 6858000"/>
              <a:gd name="connsiteX607" fmla="*/ 5736320 w 7467600"/>
              <a:gd name="connsiteY607" fmla="*/ 1501803 h 6858000"/>
              <a:gd name="connsiteX608" fmla="*/ 6516292 w 7467600"/>
              <a:gd name="connsiteY608" fmla="*/ 1263064 h 6858000"/>
              <a:gd name="connsiteX609" fmla="*/ 291466 w 7467600"/>
              <a:gd name="connsiteY609" fmla="*/ 1250369 h 6858000"/>
              <a:gd name="connsiteX610" fmla="*/ 323180 w 7467600"/>
              <a:gd name="connsiteY610" fmla="*/ 1435283 h 6858000"/>
              <a:gd name="connsiteX611" fmla="*/ 349381 w 7467600"/>
              <a:gd name="connsiteY611" fmla="*/ 1875041 h 6858000"/>
              <a:gd name="connsiteX612" fmla="*/ 374363 w 7467600"/>
              <a:gd name="connsiteY612" fmla="*/ 1506494 h 6858000"/>
              <a:gd name="connsiteX613" fmla="*/ 302168 w 7467600"/>
              <a:gd name="connsiteY613" fmla="*/ 1274495 h 6858000"/>
              <a:gd name="connsiteX614" fmla="*/ 291466 w 7467600"/>
              <a:gd name="connsiteY614" fmla="*/ 1250369 h 6858000"/>
              <a:gd name="connsiteX615" fmla="*/ 678222 w 7467600"/>
              <a:gd name="connsiteY615" fmla="*/ 1248670 h 6858000"/>
              <a:gd name="connsiteX616" fmla="*/ 775536 w 7467600"/>
              <a:gd name="connsiteY616" fmla="*/ 1388015 h 6858000"/>
              <a:gd name="connsiteX617" fmla="*/ 894529 w 7467600"/>
              <a:gd name="connsiteY617" fmla="*/ 1567739 h 6858000"/>
              <a:gd name="connsiteX618" fmla="*/ 948000 w 7467600"/>
              <a:gd name="connsiteY618" fmla="*/ 1663088 h 6858000"/>
              <a:gd name="connsiteX619" fmla="*/ 1006812 w 7467600"/>
              <a:gd name="connsiteY619" fmla="*/ 1767683 h 6858000"/>
              <a:gd name="connsiteX620" fmla="*/ 1149133 w 7467600"/>
              <a:gd name="connsiteY620" fmla="*/ 1971513 h 6858000"/>
              <a:gd name="connsiteX621" fmla="*/ 1333952 w 7467600"/>
              <a:gd name="connsiteY621" fmla="*/ 2251620 h 6858000"/>
              <a:gd name="connsiteX622" fmla="*/ 1337329 w 7467600"/>
              <a:gd name="connsiteY622" fmla="*/ 2258350 h 6858000"/>
              <a:gd name="connsiteX623" fmla="*/ 1014726 w 7467600"/>
              <a:gd name="connsiteY623" fmla="*/ 1615556 h 6858000"/>
              <a:gd name="connsiteX624" fmla="*/ 678222 w 7467600"/>
              <a:gd name="connsiteY624" fmla="*/ 1248670 h 6858000"/>
              <a:gd name="connsiteX625" fmla="*/ 6691602 w 7467600"/>
              <a:gd name="connsiteY625" fmla="*/ 1140573 h 6858000"/>
              <a:gd name="connsiteX626" fmla="*/ 6571100 w 7467600"/>
              <a:gd name="connsiteY626" fmla="*/ 1183662 h 6858000"/>
              <a:gd name="connsiteX627" fmla="*/ 6241687 w 7467600"/>
              <a:gd name="connsiteY627" fmla="*/ 1257600 h 6858000"/>
              <a:gd name="connsiteX628" fmla="*/ 5693009 w 7467600"/>
              <a:gd name="connsiteY628" fmla="*/ 1478256 h 6858000"/>
              <a:gd name="connsiteX629" fmla="*/ 6548420 w 7467600"/>
              <a:gd name="connsiteY629" fmla="*/ 1214599 h 6858000"/>
              <a:gd name="connsiteX630" fmla="*/ 6605473 w 7467600"/>
              <a:gd name="connsiteY630" fmla="*/ 1184686 h 6858000"/>
              <a:gd name="connsiteX631" fmla="*/ 6691602 w 7467600"/>
              <a:gd name="connsiteY631" fmla="*/ 1140573 h 6858000"/>
              <a:gd name="connsiteX632" fmla="*/ 4002475 w 7467600"/>
              <a:gd name="connsiteY632" fmla="*/ 1037802 h 6858000"/>
              <a:gd name="connsiteX633" fmla="*/ 4000324 w 7467600"/>
              <a:gd name="connsiteY633" fmla="*/ 1039362 h 6858000"/>
              <a:gd name="connsiteX634" fmla="*/ 4002862 w 7467600"/>
              <a:gd name="connsiteY634" fmla="*/ 1042866 h 6858000"/>
              <a:gd name="connsiteX635" fmla="*/ 4002475 w 7467600"/>
              <a:gd name="connsiteY635" fmla="*/ 1037802 h 6858000"/>
              <a:gd name="connsiteX636" fmla="*/ 506322 w 7467600"/>
              <a:gd name="connsiteY636" fmla="*/ 1020997 h 6858000"/>
              <a:gd name="connsiteX637" fmla="*/ 533068 w 7467600"/>
              <a:gd name="connsiteY637" fmla="*/ 1029409 h 6858000"/>
              <a:gd name="connsiteX638" fmla="*/ 1232525 w 7467600"/>
              <a:gd name="connsiteY638" fmla="*/ 1804675 h 6858000"/>
              <a:gd name="connsiteX639" fmla="*/ 1388858 w 7467600"/>
              <a:gd name="connsiteY639" fmla="*/ 2368011 h 6858000"/>
              <a:gd name="connsiteX640" fmla="*/ 1384098 w 7467600"/>
              <a:gd name="connsiteY640" fmla="*/ 2378125 h 6858000"/>
              <a:gd name="connsiteX641" fmla="*/ 1425393 w 7467600"/>
              <a:gd name="connsiteY641" fmla="*/ 2589124 h 6858000"/>
              <a:gd name="connsiteX642" fmla="*/ 1424001 w 7467600"/>
              <a:gd name="connsiteY642" fmla="*/ 2597541 h 6858000"/>
              <a:gd name="connsiteX643" fmla="*/ 2152729 w 7467600"/>
              <a:gd name="connsiteY643" fmla="*/ 2864487 h 6858000"/>
              <a:gd name="connsiteX644" fmla="*/ 2020609 w 7467600"/>
              <a:gd name="connsiteY644" fmla="*/ 2539671 h 6858000"/>
              <a:gd name="connsiteX645" fmla="*/ 2018920 w 7467600"/>
              <a:gd name="connsiteY645" fmla="*/ 2536309 h 6858000"/>
              <a:gd name="connsiteX646" fmla="*/ 1342441 w 7467600"/>
              <a:gd name="connsiteY646" fmla="*/ 1173017 h 6858000"/>
              <a:gd name="connsiteX647" fmla="*/ 1367925 w 7467600"/>
              <a:gd name="connsiteY647" fmla="*/ 1135648 h 6858000"/>
              <a:gd name="connsiteX648" fmla="*/ 1771401 w 7467600"/>
              <a:gd name="connsiteY648" fmla="*/ 1806673 h 6858000"/>
              <a:gd name="connsiteX649" fmla="*/ 1972385 w 7467600"/>
              <a:gd name="connsiteY649" fmla="*/ 2198735 h 6858000"/>
              <a:gd name="connsiteX650" fmla="*/ 2040892 w 7467600"/>
              <a:gd name="connsiteY650" fmla="*/ 2405205 h 6858000"/>
              <a:gd name="connsiteX651" fmla="*/ 2131689 w 7467600"/>
              <a:gd name="connsiteY651" fmla="*/ 1936926 h 6858000"/>
              <a:gd name="connsiteX652" fmla="*/ 2454820 w 7467600"/>
              <a:gd name="connsiteY652" fmla="*/ 1248808 h 6858000"/>
              <a:gd name="connsiteX653" fmla="*/ 2492512 w 7467600"/>
              <a:gd name="connsiteY653" fmla="*/ 1302920 h 6858000"/>
              <a:gd name="connsiteX654" fmla="*/ 2081216 w 7467600"/>
              <a:gd name="connsiteY654" fmla="*/ 2527513 h 6858000"/>
              <a:gd name="connsiteX655" fmla="*/ 2081211 w 7467600"/>
              <a:gd name="connsiteY655" fmla="*/ 2528916 h 6858000"/>
              <a:gd name="connsiteX656" fmla="*/ 2199067 w 7467600"/>
              <a:gd name="connsiteY656" fmla="*/ 2884061 h 6858000"/>
              <a:gd name="connsiteX657" fmla="*/ 3192586 w 7467600"/>
              <a:gd name="connsiteY657" fmla="*/ 3411496 h 6858000"/>
              <a:gd name="connsiteX658" fmla="*/ 3182620 w 7467600"/>
              <a:gd name="connsiteY658" fmla="*/ 3483279 h 6858000"/>
              <a:gd name="connsiteX659" fmla="*/ 2435119 w 7467600"/>
              <a:gd name="connsiteY659" fmla="*/ 3080173 h 6858000"/>
              <a:gd name="connsiteX660" fmla="*/ 2410152 w 7467600"/>
              <a:gd name="connsiteY660" fmla="*/ 3063751 h 6858000"/>
              <a:gd name="connsiteX661" fmla="*/ 2408099 w 7467600"/>
              <a:gd name="connsiteY661" fmla="*/ 3064403 h 6858000"/>
              <a:gd name="connsiteX662" fmla="*/ 2407218 w 7467600"/>
              <a:gd name="connsiteY662" fmla="*/ 3070324 h 6858000"/>
              <a:gd name="connsiteX663" fmla="*/ 2380138 w 7467600"/>
              <a:gd name="connsiteY663" fmla="*/ 3099341 h 6858000"/>
              <a:gd name="connsiteX664" fmla="*/ 1765923 w 7467600"/>
              <a:gd name="connsiteY664" fmla="*/ 3581043 h 6858000"/>
              <a:gd name="connsiteX665" fmla="*/ 1702258 w 7467600"/>
              <a:gd name="connsiteY665" fmla="*/ 3612286 h 6858000"/>
              <a:gd name="connsiteX666" fmla="*/ 1538370 w 7467600"/>
              <a:gd name="connsiteY666" fmla="*/ 3811804 h 6858000"/>
              <a:gd name="connsiteX667" fmla="*/ 542867 w 7467600"/>
              <a:gd name="connsiteY667" fmla="*/ 4944092 h 6858000"/>
              <a:gd name="connsiteX668" fmla="*/ 515800 w 7467600"/>
              <a:gd name="connsiteY668" fmla="*/ 4862180 h 6858000"/>
              <a:gd name="connsiteX669" fmla="*/ 909145 w 7467600"/>
              <a:gd name="connsiteY669" fmla="*/ 4199225 h 6858000"/>
              <a:gd name="connsiteX670" fmla="*/ 1214067 w 7467600"/>
              <a:gd name="connsiteY670" fmla="*/ 3908561 h 6858000"/>
              <a:gd name="connsiteX671" fmla="*/ 640967 w 7467600"/>
              <a:gd name="connsiteY671" fmla="*/ 4105601 h 6858000"/>
              <a:gd name="connsiteX672" fmla="*/ 112563 w 7467600"/>
              <a:gd name="connsiteY672" fmla="*/ 4396952 h 6858000"/>
              <a:gd name="connsiteX673" fmla="*/ 0 w 7467600"/>
              <a:gd name="connsiteY673" fmla="*/ 4466006 h 6858000"/>
              <a:gd name="connsiteX674" fmla="*/ 0 w 7467600"/>
              <a:gd name="connsiteY674" fmla="*/ 4233763 h 6858000"/>
              <a:gd name="connsiteX675" fmla="*/ 36881 w 7467600"/>
              <a:gd name="connsiteY675" fmla="*/ 4200118 h 6858000"/>
              <a:gd name="connsiteX676" fmla="*/ 910534 w 7467600"/>
              <a:gd name="connsiteY676" fmla="*/ 3629753 h 6858000"/>
              <a:gd name="connsiteX677" fmla="*/ 1578717 w 7467600"/>
              <a:gd name="connsiteY677" fmla="*/ 3575982 h 6858000"/>
              <a:gd name="connsiteX678" fmla="*/ 2338780 w 7467600"/>
              <a:gd name="connsiteY678" fmla="*/ 3033725 h 6858000"/>
              <a:gd name="connsiteX679" fmla="*/ 1807991 w 7467600"/>
              <a:gd name="connsiteY679" fmla="*/ 2807184 h 6858000"/>
              <a:gd name="connsiteX680" fmla="*/ 1416358 w 7467600"/>
              <a:gd name="connsiteY680" fmla="*/ 3112571 h 6858000"/>
              <a:gd name="connsiteX681" fmla="*/ 939066 w 7467600"/>
              <a:gd name="connsiteY681" fmla="*/ 3378798 h 6858000"/>
              <a:gd name="connsiteX682" fmla="*/ 115099 w 7467600"/>
              <a:gd name="connsiteY682" fmla="*/ 3607650 h 6858000"/>
              <a:gd name="connsiteX683" fmla="*/ 97284 w 7467600"/>
              <a:gd name="connsiteY683" fmla="*/ 3520393 h 6858000"/>
              <a:gd name="connsiteX684" fmla="*/ 922050 w 7467600"/>
              <a:gd name="connsiteY684" fmla="*/ 3074867 h 6858000"/>
              <a:gd name="connsiteX685" fmla="*/ 1405265 w 7467600"/>
              <a:gd name="connsiteY685" fmla="*/ 3016319 h 6858000"/>
              <a:gd name="connsiteX686" fmla="*/ 1407512 w 7467600"/>
              <a:gd name="connsiteY686" fmla="*/ 3018001 h 6858000"/>
              <a:gd name="connsiteX687" fmla="*/ 1726266 w 7467600"/>
              <a:gd name="connsiteY687" fmla="*/ 2777274 h 6858000"/>
              <a:gd name="connsiteX688" fmla="*/ 625390 w 7467600"/>
              <a:gd name="connsiteY688" fmla="*/ 2514541 h 6858000"/>
              <a:gd name="connsiteX689" fmla="*/ 619799 w 7467600"/>
              <a:gd name="connsiteY689" fmla="*/ 2527180 h 6858000"/>
              <a:gd name="connsiteX690" fmla="*/ 310030 w 7467600"/>
              <a:gd name="connsiteY690" fmla="*/ 2771818 h 6858000"/>
              <a:gd name="connsiteX691" fmla="*/ 173877 w 7467600"/>
              <a:gd name="connsiteY691" fmla="*/ 2937056 h 6858000"/>
              <a:gd name="connsiteX692" fmla="*/ 77889 w 7467600"/>
              <a:gd name="connsiteY692" fmla="*/ 3138440 h 6858000"/>
              <a:gd name="connsiteX693" fmla="*/ 0 w 7467600"/>
              <a:gd name="connsiteY693" fmla="*/ 3271395 h 6858000"/>
              <a:gd name="connsiteX694" fmla="*/ 0 w 7467600"/>
              <a:gd name="connsiteY694" fmla="*/ 3153002 h 6858000"/>
              <a:gd name="connsiteX695" fmla="*/ 2386 w 7467600"/>
              <a:gd name="connsiteY695" fmla="*/ 3149203 h 6858000"/>
              <a:gd name="connsiteX696" fmla="*/ 89753 w 7467600"/>
              <a:gd name="connsiteY696" fmla="*/ 2987702 h 6858000"/>
              <a:gd name="connsiteX697" fmla="*/ 76869 w 7467600"/>
              <a:gd name="connsiteY697" fmla="*/ 3005404 h 6858000"/>
              <a:gd name="connsiteX698" fmla="*/ 32049 w 7467600"/>
              <a:gd name="connsiteY698" fmla="*/ 3065814 h 6858000"/>
              <a:gd name="connsiteX699" fmla="*/ 0 w 7467600"/>
              <a:gd name="connsiteY699" fmla="*/ 3108744 h 6858000"/>
              <a:gd name="connsiteX700" fmla="*/ 0 w 7467600"/>
              <a:gd name="connsiteY700" fmla="*/ 3058059 h 6858000"/>
              <a:gd name="connsiteX701" fmla="*/ 7610 w 7467600"/>
              <a:gd name="connsiteY701" fmla="*/ 3047889 h 6858000"/>
              <a:gd name="connsiteX702" fmla="*/ 52419 w 7467600"/>
              <a:gd name="connsiteY702" fmla="*/ 2987479 h 6858000"/>
              <a:gd name="connsiteX703" fmla="*/ 59142 w 7467600"/>
              <a:gd name="connsiteY703" fmla="*/ 2978488 h 6858000"/>
              <a:gd name="connsiteX704" fmla="*/ 0 w 7467600"/>
              <a:gd name="connsiteY704" fmla="*/ 3015334 h 6858000"/>
              <a:gd name="connsiteX705" fmla="*/ 0 w 7467600"/>
              <a:gd name="connsiteY705" fmla="*/ 2914286 h 6858000"/>
              <a:gd name="connsiteX706" fmla="*/ 36383 w 7467600"/>
              <a:gd name="connsiteY706" fmla="*/ 2901128 h 6858000"/>
              <a:gd name="connsiteX707" fmla="*/ 156329 w 7467600"/>
              <a:gd name="connsiteY707" fmla="*/ 2840533 h 6858000"/>
              <a:gd name="connsiteX708" fmla="*/ 358355 w 7467600"/>
              <a:gd name="connsiteY708" fmla="*/ 2620471 h 6858000"/>
              <a:gd name="connsiteX709" fmla="*/ 510577 w 7467600"/>
              <a:gd name="connsiteY709" fmla="*/ 2501244 h 6858000"/>
              <a:gd name="connsiteX710" fmla="*/ 211967 w 7467600"/>
              <a:gd name="connsiteY710" fmla="*/ 2479171 h 6858000"/>
              <a:gd name="connsiteX711" fmla="*/ 0 w 7467600"/>
              <a:gd name="connsiteY711" fmla="*/ 2476398 h 6858000"/>
              <a:gd name="connsiteX712" fmla="*/ 0 w 7467600"/>
              <a:gd name="connsiteY712" fmla="*/ 2389189 h 6858000"/>
              <a:gd name="connsiteX713" fmla="*/ 103062 w 7467600"/>
              <a:gd name="connsiteY713" fmla="*/ 2389518 h 6858000"/>
              <a:gd name="connsiteX714" fmla="*/ 510734 w 7467600"/>
              <a:gd name="connsiteY714" fmla="*/ 2416201 h 6858000"/>
              <a:gd name="connsiteX715" fmla="*/ 279257 w 7467600"/>
              <a:gd name="connsiteY715" fmla="*/ 2092102 h 6858000"/>
              <a:gd name="connsiteX716" fmla="*/ 65265 w 7467600"/>
              <a:gd name="connsiteY716" fmla="*/ 2006049 h 6858000"/>
              <a:gd name="connsiteX717" fmla="*/ 0 w 7467600"/>
              <a:gd name="connsiteY717" fmla="*/ 1982532 h 6858000"/>
              <a:gd name="connsiteX718" fmla="*/ 0 w 7467600"/>
              <a:gd name="connsiteY718" fmla="*/ 1912789 h 6858000"/>
              <a:gd name="connsiteX719" fmla="*/ 97460 w 7467600"/>
              <a:gd name="connsiteY719" fmla="*/ 1953725 h 6858000"/>
              <a:gd name="connsiteX720" fmla="*/ 221272 w 7467600"/>
              <a:gd name="connsiteY720" fmla="*/ 1980766 h 6858000"/>
              <a:gd name="connsiteX721" fmla="*/ 116765 w 7467600"/>
              <a:gd name="connsiteY721" fmla="*/ 1911033 h 6858000"/>
              <a:gd name="connsiteX722" fmla="*/ 16405 w 7467600"/>
              <a:gd name="connsiteY722" fmla="*/ 1803412 h 6858000"/>
              <a:gd name="connsiteX723" fmla="*/ 0 w 7467600"/>
              <a:gd name="connsiteY723" fmla="*/ 1784777 h 6858000"/>
              <a:gd name="connsiteX724" fmla="*/ 0 w 7467600"/>
              <a:gd name="connsiteY724" fmla="*/ 1740082 h 6858000"/>
              <a:gd name="connsiteX725" fmla="*/ 39394 w 7467600"/>
              <a:gd name="connsiteY725" fmla="*/ 1784856 h 6858000"/>
              <a:gd name="connsiteX726" fmla="*/ 135813 w 7467600"/>
              <a:gd name="connsiteY726" fmla="*/ 1888838 h 6858000"/>
              <a:gd name="connsiteX727" fmla="*/ 242575 w 7467600"/>
              <a:gd name="connsiteY727" fmla="*/ 1958841 h 6858000"/>
              <a:gd name="connsiteX728" fmla="*/ 82197 w 7467600"/>
              <a:gd name="connsiteY728" fmla="*/ 1754826 h 6858000"/>
              <a:gd name="connsiteX729" fmla="*/ 0 w 7467600"/>
              <a:gd name="connsiteY729" fmla="*/ 1679650 h 6858000"/>
              <a:gd name="connsiteX730" fmla="*/ 0 w 7467600"/>
              <a:gd name="connsiteY730" fmla="*/ 1602463 h 6858000"/>
              <a:gd name="connsiteX731" fmla="*/ 84689 w 7467600"/>
              <a:gd name="connsiteY731" fmla="*/ 1677442 h 6858000"/>
              <a:gd name="connsiteX732" fmla="*/ 298437 w 7467600"/>
              <a:gd name="connsiteY732" fmla="*/ 1968019 h 6858000"/>
              <a:gd name="connsiteX733" fmla="*/ 227269 w 7467600"/>
              <a:gd name="connsiteY733" fmla="*/ 1114064 h 6858000"/>
              <a:gd name="connsiteX734" fmla="*/ 248003 w 7467600"/>
              <a:gd name="connsiteY734" fmla="*/ 1089613 h 6858000"/>
              <a:gd name="connsiteX735" fmla="*/ 427020 w 7467600"/>
              <a:gd name="connsiteY735" fmla="*/ 1619803 h 6858000"/>
              <a:gd name="connsiteX736" fmla="*/ 340345 w 7467600"/>
              <a:gd name="connsiteY736" fmla="*/ 2027739 h 6858000"/>
              <a:gd name="connsiteX737" fmla="*/ 360865 w 7467600"/>
              <a:gd name="connsiteY737" fmla="*/ 2044827 h 6858000"/>
              <a:gd name="connsiteX738" fmla="*/ 560414 w 7467600"/>
              <a:gd name="connsiteY738" fmla="*/ 2421457 h 6858000"/>
              <a:gd name="connsiteX739" fmla="*/ 1359703 w 7467600"/>
              <a:gd name="connsiteY739" fmla="*/ 2578554 h 6858000"/>
              <a:gd name="connsiteX740" fmla="*/ 1359422 w 7467600"/>
              <a:gd name="connsiteY740" fmla="*/ 2577994 h 6858000"/>
              <a:gd name="connsiteX741" fmla="*/ 828701 w 7467600"/>
              <a:gd name="connsiteY741" fmla="*/ 1839520 h 6858000"/>
              <a:gd name="connsiteX742" fmla="*/ 494427 w 7467600"/>
              <a:gd name="connsiteY742" fmla="*/ 1092333 h 6858000"/>
              <a:gd name="connsiteX743" fmla="*/ 506322 w 7467600"/>
              <a:gd name="connsiteY743" fmla="*/ 1020997 h 6858000"/>
              <a:gd name="connsiteX744" fmla="*/ 4570198 w 7467600"/>
              <a:gd name="connsiteY744" fmla="*/ 978081 h 6858000"/>
              <a:gd name="connsiteX745" fmla="*/ 4523691 w 7467600"/>
              <a:gd name="connsiteY745" fmla="*/ 1127776 h 6858000"/>
              <a:gd name="connsiteX746" fmla="*/ 4509875 w 7467600"/>
              <a:gd name="connsiteY746" fmla="*/ 1167552 h 6858000"/>
              <a:gd name="connsiteX747" fmla="*/ 4478168 w 7467600"/>
              <a:gd name="connsiteY747" fmla="*/ 1260735 h 6858000"/>
              <a:gd name="connsiteX748" fmla="*/ 4409309 w 7467600"/>
              <a:gd name="connsiteY748" fmla="*/ 1666996 h 6858000"/>
              <a:gd name="connsiteX749" fmla="*/ 4370031 w 7467600"/>
              <a:gd name="connsiteY749" fmla="*/ 1955666 h 6858000"/>
              <a:gd name="connsiteX750" fmla="*/ 4570198 w 7467600"/>
              <a:gd name="connsiteY750" fmla="*/ 978081 h 6858000"/>
              <a:gd name="connsiteX751" fmla="*/ 4557898 w 7467600"/>
              <a:gd name="connsiteY751" fmla="*/ 900011 h 6858000"/>
              <a:gd name="connsiteX752" fmla="*/ 4344840 w 7467600"/>
              <a:gd name="connsiteY752" fmla="*/ 1922038 h 6858000"/>
              <a:gd name="connsiteX753" fmla="*/ 4378710 w 7467600"/>
              <a:gd name="connsiteY753" fmla="*/ 1665516 h 6858000"/>
              <a:gd name="connsiteX754" fmla="*/ 4448798 w 7467600"/>
              <a:gd name="connsiteY754" fmla="*/ 1253024 h 6858000"/>
              <a:gd name="connsiteX755" fmla="*/ 4480315 w 7467600"/>
              <a:gd name="connsiteY755" fmla="*/ 1158454 h 6858000"/>
              <a:gd name="connsiteX756" fmla="*/ 4494133 w 7467600"/>
              <a:gd name="connsiteY756" fmla="*/ 1118676 h 6858000"/>
              <a:gd name="connsiteX757" fmla="*/ 4557898 w 7467600"/>
              <a:gd name="connsiteY757" fmla="*/ 900011 h 6858000"/>
              <a:gd name="connsiteX758" fmla="*/ 5870151 w 7467600"/>
              <a:gd name="connsiteY758" fmla="*/ 898890 h 6858000"/>
              <a:gd name="connsiteX759" fmla="*/ 5861335 w 7467600"/>
              <a:gd name="connsiteY759" fmla="*/ 899177 h 6858000"/>
              <a:gd name="connsiteX760" fmla="*/ 5843702 w 7467600"/>
              <a:gd name="connsiteY760" fmla="*/ 899748 h 6858000"/>
              <a:gd name="connsiteX761" fmla="*/ 5651107 w 7467600"/>
              <a:gd name="connsiteY761" fmla="*/ 920306 h 6858000"/>
              <a:gd name="connsiteX762" fmla="*/ 5459407 w 7467600"/>
              <a:gd name="connsiteY762" fmla="*/ 940975 h 6858000"/>
              <a:gd name="connsiteX763" fmla="*/ 5374846 w 7467600"/>
              <a:gd name="connsiteY763" fmla="*/ 941988 h 6858000"/>
              <a:gd name="connsiteX764" fmla="*/ 5256105 w 7467600"/>
              <a:gd name="connsiteY764" fmla="*/ 945632 h 6858000"/>
              <a:gd name="connsiteX765" fmla="*/ 5107071 w 7467600"/>
              <a:gd name="connsiteY765" fmla="*/ 969720 h 6858000"/>
              <a:gd name="connsiteX766" fmla="*/ 4998681 w 7467600"/>
              <a:gd name="connsiteY766" fmla="*/ 988771 h 6858000"/>
              <a:gd name="connsiteX767" fmla="*/ 5870151 w 7467600"/>
              <a:gd name="connsiteY767" fmla="*/ 898890 h 6858000"/>
              <a:gd name="connsiteX768" fmla="*/ 5504425 w 7467600"/>
              <a:gd name="connsiteY768" fmla="*/ 848067 h 6858000"/>
              <a:gd name="connsiteX769" fmla="*/ 4968849 w 7467600"/>
              <a:gd name="connsiteY769" fmla="*/ 962318 h 6858000"/>
              <a:gd name="connsiteX770" fmla="*/ 5104039 w 7467600"/>
              <a:gd name="connsiteY770" fmla="*/ 940634 h 6858000"/>
              <a:gd name="connsiteX771" fmla="*/ 5256311 w 7467600"/>
              <a:gd name="connsiteY771" fmla="*/ 916490 h 6858000"/>
              <a:gd name="connsiteX772" fmla="*/ 5377381 w 7467600"/>
              <a:gd name="connsiteY772" fmla="*/ 912671 h 6858000"/>
              <a:gd name="connsiteX773" fmla="*/ 5460148 w 7467600"/>
              <a:gd name="connsiteY773" fmla="*/ 911442 h 6858000"/>
              <a:gd name="connsiteX774" fmla="*/ 5648971 w 7467600"/>
              <a:gd name="connsiteY774" fmla="*/ 891331 h 6858000"/>
              <a:gd name="connsiteX775" fmla="*/ 5844807 w 7467600"/>
              <a:gd name="connsiteY775" fmla="*/ 870718 h 6858000"/>
              <a:gd name="connsiteX776" fmla="*/ 5862975 w 7467600"/>
              <a:gd name="connsiteY776" fmla="*/ 869756 h 6858000"/>
              <a:gd name="connsiteX777" fmla="*/ 5920887 w 7467600"/>
              <a:gd name="connsiteY777" fmla="*/ 865929 h 6858000"/>
              <a:gd name="connsiteX778" fmla="*/ 5504425 w 7467600"/>
              <a:gd name="connsiteY778" fmla="*/ 848067 h 6858000"/>
              <a:gd name="connsiteX779" fmla="*/ 3607114 w 7467600"/>
              <a:gd name="connsiteY779" fmla="*/ 467441 h 6858000"/>
              <a:gd name="connsiteX780" fmla="*/ 3296242 w 7467600"/>
              <a:gd name="connsiteY780" fmla="*/ 807991 h 6858000"/>
              <a:gd name="connsiteX781" fmla="*/ 3174674 w 7467600"/>
              <a:gd name="connsiteY781" fmla="*/ 919759 h 6858000"/>
              <a:gd name="connsiteX782" fmla="*/ 3042978 w 7467600"/>
              <a:gd name="connsiteY782" fmla="*/ 1054894 h 6858000"/>
              <a:gd name="connsiteX783" fmla="*/ 2968914 w 7467600"/>
              <a:gd name="connsiteY783" fmla="*/ 1133756 h 6858000"/>
              <a:gd name="connsiteX784" fmla="*/ 3103823 w 7467600"/>
              <a:gd name="connsiteY784" fmla="*/ 1026814 h 6858000"/>
              <a:gd name="connsiteX785" fmla="*/ 3607114 w 7467600"/>
              <a:gd name="connsiteY785" fmla="*/ 467441 h 6858000"/>
              <a:gd name="connsiteX786" fmla="*/ 3744487 w 7467600"/>
              <a:gd name="connsiteY786" fmla="*/ 383136 h 6858000"/>
              <a:gd name="connsiteX787" fmla="*/ 3970213 w 7467600"/>
              <a:gd name="connsiteY787" fmla="*/ 995559 h 6858000"/>
              <a:gd name="connsiteX788" fmla="*/ 3744487 w 7467600"/>
              <a:gd name="connsiteY788" fmla="*/ 383136 h 6858000"/>
              <a:gd name="connsiteX789" fmla="*/ 3624562 w 7467600"/>
              <a:gd name="connsiteY789" fmla="*/ 367041 h 6858000"/>
              <a:gd name="connsiteX790" fmla="*/ 3489712 w 7467600"/>
              <a:gd name="connsiteY790" fmla="*/ 485386 h 6858000"/>
              <a:gd name="connsiteX791" fmla="*/ 3182994 w 7467600"/>
              <a:gd name="connsiteY791" fmla="*/ 828265 h 6858000"/>
              <a:gd name="connsiteX792" fmla="*/ 2892114 w 7467600"/>
              <a:gd name="connsiteY792" fmla="*/ 1172635 h 6858000"/>
              <a:gd name="connsiteX793" fmla="*/ 3021459 w 7467600"/>
              <a:gd name="connsiteY793" fmla="*/ 1035385 h 6858000"/>
              <a:gd name="connsiteX794" fmla="*/ 3153873 w 7467600"/>
              <a:gd name="connsiteY794" fmla="*/ 898971 h 6858000"/>
              <a:gd name="connsiteX795" fmla="*/ 3276511 w 7467600"/>
              <a:gd name="connsiteY795" fmla="*/ 786423 h 6858000"/>
              <a:gd name="connsiteX796" fmla="*/ 3584154 w 7467600"/>
              <a:gd name="connsiteY796" fmla="*/ 448218 h 6858000"/>
              <a:gd name="connsiteX797" fmla="*/ 3624562 w 7467600"/>
              <a:gd name="connsiteY797" fmla="*/ 367041 h 6858000"/>
              <a:gd name="connsiteX798" fmla="*/ 3766672 w 7467600"/>
              <a:gd name="connsiteY798" fmla="*/ 359429 h 6858000"/>
              <a:gd name="connsiteX799" fmla="*/ 3996338 w 7467600"/>
              <a:gd name="connsiteY799" fmla="*/ 968237 h 6858000"/>
              <a:gd name="connsiteX800" fmla="*/ 3766672 w 7467600"/>
              <a:gd name="connsiteY800" fmla="*/ 359429 h 6858000"/>
              <a:gd name="connsiteX801" fmla="*/ 5805386 w 7467600"/>
              <a:gd name="connsiteY801" fmla="*/ 239240 h 6858000"/>
              <a:gd name="connsiteX802" fmla="*/ 5736947 w 7467600"/>
              <a:gd name="connsiteY802" fmla="*/ 261367 h 6858000"/>
              <a:gd name="connsiteX803" fmla="*/ 5427012 w 7467600"/>
              <a:gd name="connsiteY803" fmla="*/ 311272 h 6858000"/>
              <a:gd name="connsiteX804" fmla="*/ 5147818 w 7467600"/>
              <a:gd name="connsiteY804" fmla="*/ 322112 h 6858000"/>
              <a:gd name="connsiteX805" fmla="*/ 5060854 w 7467600"/>
              <a:gd name="connsiteY805" fmla="*/ 311882 h 6858000"/>
              <a:gd name="connsiteX806" fmla="*/ 4945989 w 7467600"/>
              <a:gd name="connsiteY806" fmla="*/ 300516 h 6858000"/>
              <a:gd name="connsiteX807" fmla="*/ 5410479 w 7467600"/>
              <a:gd name="connsiteY807" fmla="*/ 348434 h 6858000"/>
              <a:gd name="connsiteX808" fmla="*/ 5805386 w 7467600"/>
              <a:gd name="connsiteY808" fmla="*/ 239240 h 6858000"/>
              <a:gd name="connsiteX809" fmla="*/ 5905192 w 7467600"/>
              <a:gd name="connsiteY809" fmla="*/ 163079 h 6858000"/>
              <a:gd name="connsiteX810" fmla="*/ 5865655 w 7467600"/>
              <a:gd name="connsiteY810" fmla="*/ 171901 h 6858000"/>
              <a:gd name="connsiteX811" fmla="*/ 5259740 w 7467600"/>
              <a:gd name="connsiteY811" fmla="*/ 257013 h 6858000"/>
              <a:gd name="connsiteX812" fmla="*/ 5208466 w 7467600"/>
              <a:gd name="connsiteY812" fmla="*/ 257550 h 6858000"/>
              <a:gd name="connsiteX813" fmla="*/ 4980204 w 7467600"/>
              <a:gd name="connsiteY813" fmla="*/ 271903 h 6858000"/>
              <a:gd name="connsiteX814" fmla="*/ 5068068 w 7467600"/>
              <a:gd name="connsiteY814" fmla="*/ 282244 h 6858000"/>
              <a:gd name="connsiteX815" fmla="*/ 5153231 w 7467600"/>
              <a:gd name="connsiteY815" fmla="*/ 292240 h 6858000"/>
              <a:gd name="connsiteX816" fmla="*/ 5426491 w 7467600"/>
              <a:gd name="connsiteY816" fmla="*/ 281128 h 6858000"/>
              <a:gd name="connsiteX817" fmla="*/ 5731212 w 7467600"/>
              <a:gd name="connsiteY817" fmla="*/ 231951 h 6858000"/>
              <a:gd name="connsiteX818" fmla="*/ 5905192 w 7467600"/>
              <a:gd name="connsiteY818" fmla="*/ 163079 h 6858000"/>
              <a:gd name="connsiteX819" fmla="*/ 5944437 w 7467600"/>
              <a:gd name="connsiteY819" fmla="*/ 113829 h 6858000"/>
              <a:gd name="connsiteX820" fmla="*/ 5825032 w 7467600"/>
              <a:gd name="connsiteY820" fmla="*/ 146405 h 6858000"/>
              <a:gd name="connsiteX821" fmla="*/ 4955599 w 7467600"/>
              <a:gd name="connsiteY821" fmla="*/ 247008 h 6858000"/>
              <a:gd name="connsiteX822" fmla="*/ 5210104 w 7467600"/>
              <a:gd name="connsiteY822" fmla="*/ 228123 h 6858000"/>
              <a:gd name="connsiteX823" fmla="*/ 5261015 w 7467600"/>
              <a:gd name="connsiteY823" fmla="*/ 227087 h 6858000"/>
              <a:gd name="connsiteX824" fmla="*/ 5861181 w 7467600"/>
              <a:gd name="connsiteY824" fmla="*/ 143093 h 6858000"/>
              <a:gd name="connsiteX825" fmla="*/ 5961252 w 7467600"/>
              <a:gd name="connsiteY825" fmla="*/ 114820 h 6858000"/>
              <a:gd name="connsiteX826" fmla="*/ 5944437 w 7467600"/>
              <a:gd name="connsiteY826" fmla="*/ 113829 h 6858000"/>
              <a:gd name="connsiteX827" fmla="*/ 3882765 w 7467600"/>
              <a:gd name="connsiteY827" fmla="*/ 0 h 6858000"/>
              <a:gd name="connsiteX828" fmla="*/ 3995099 w 7467600"/>
              <a:gd name="connsiteY828" fmla="*/ 0 h 6858000"/>
              <a:gd name="connsiteX829" fmla="*/ 4163818 w 7467600"/>
              <a:gd name="connsiteY829" fmla="*/ 234104 h 6858000"/>
              <a:gd name="connsiteX830" fmla="*/ 4172099 w 7467600"/>
              <a:gd name="connsiteY830" fmla="*/ 234207 h 6858000"/>
              <a:gd name="connsiteX831" fmla="*/ 4784282 w 7467600"/>
              <a:gd name="connsiteY831" fmla="*/ 276561 h 6858000"/>
              <a:gd name="connsiteX832" fmla="*/ 4801687 w 7467600"/>
              <a:gd name="connsiteY832" fmla="*/ 267764 h 6858000"/>
              <a:gd name="connsiteX833" fmla="*/ 6082788 w 7467600"/>
              <a:gd name="connsiteY833" fmla="*/ 64119 h 6858000"/>
              <a:gd name="connsiteX834" fmla="*/ 6099442 w 7467600"/>
              <a:gd name="connsiteY834" fmla="*/ 82568 h 6858000"/>
              <a:gd name="connsiteX835" fmla="*/ 4804137 w 7467600"/>
              <a:gd name="connsiteY835" fmla="*/ 320931 h 6858000"/>
              <a:gd name="connsiteX836" fmla="*/ 4227047 w 7467600"/>
              <a:gd name="connsiteY836" fmla="*/ 313415 h 6858000"/>
              <a:gd name="connsiteX837" fmla="*/ 4346041 w 7467600"/>
              <a:gd name="connsiteY837" fmla="*/ 456086 h 6858000"/>
              <a:gd name="connsiteX838" fmla="*/ 4870967 w 7467600"/>
              <a:gd name="connsiteY838" fmla="*/ 963061 h 6858000"/>
              <a:gd name="connsiteX839" fmla="*/ 4889647 w 7467600"/>
              <a:gd name="connsiteY839" fmla="*/ 957147 h 6858000"/>
              <a:gd name="connsiteX840" fmla="*/ 5422504 w 7467600"/>
              <a:gd name="connsiteY840" fmla="*/ 805191 h 6858000"/>
              <a:gd name="connsiteX841" fmla="*/ 6087656 w 7467600"/>
              <a:gd name="connsiteY841" fmla="*/ 826703 h 6858000"/>
              <a:gd name="connsiteX842" fmla="*/ 6058717 w 7467600"/>
              <a:gd name="connsiteY842" fmla="*/ 865992 h 6858000"/>
              <a:gd name="connsiteX843" fmla="*/ 4974153 w 7467600"/>
              <a:gd name="connsiteY843" fmla="*/ 1045456 h 6858000"/>
              <a:gd name="connsiteX844" fmla="*/ 5627835 w 7467600"/>
              <a:gd name="connsiteY844" fmla="*/ 1472077 h 6858000"/>
              <a:gd name="connsiteX845" fmla="*/ 5629817 w 7467600"/>
              <a:gd name="connsiteY845" fmla="*/ 1471412 h 6858000"/>
              <a:gd name="connsiteX846" fmla="*/ 5634124 w 7467600"/>
              <a:gd name="connsiteY846" fmla="*/ 1470572 h 6858000"/>
              <a:gd name="connsiteX847" fmla="*/ 5755832 w 7467600"/>
              <a:gd name="connsiteY847" fmla="*/ 1383886 h 6858000"/>
              <a:gd name="connsiteX848" fmla="*/ 6014186 w 7467600"/>
              <a:gd name="connsiteY848" fmla="*/ 1279799 h 6858000"/>
              <a:gd name="connsiteX849" fmla="*/ 6901619 w 7467600"/>
              <a:gd name="connsiteY849" fmla="*/ 1047874 h 6858000"/>
              <a:gd name="connsiteX850" fmla="*/ 6931566 w 7467600"/>
              <a:gd name="connsiteY850" fmla="*/ 1062034 h 6858000"/>
              <a:gd name="connsiteX851" fmla="*/ 5790982 w 7467600"/>
              <a:gd name="connsiteY851" fmla="*/ 1561380 h 6858000"/>
              <a:gd name="connsiteX852" fmla="*/ 6188971 w 7467600"/>
              <a:gd name="connsiteY852" fmla="*/ 1755168 h 6858000"/>
              <a:gd name="connsiteX853" fmla="*/ 6202446 w 7467600"/>
              <a:gd name="connsiteY853" fmla="*/ 1752268 h 6858000"/>
              <a:gd name="connsiteX854" fmla="*/ 7179560 w 7467600"/>
              <a:gd name="connsiteY854" fmla="*/ 1467551 h 6858000"/>
              <a:gd name="connsiteX855" fmla="*/ 7158730 w 7467600"/>
              <a:gd name="connsiteY855" fmla="*/ 1507835 h 6858000"/>
              <a:gd name="connsiteX856" fmla="*/ 6326959 w 7467600"/>
              <a:gd name="connsiteY856" fmla="*/ 1817686 h 6858000"/>
              <a:gd name="connsiteX857" fmla="*/ 6537433 w 7467600"/>
              <a:gd name="connsiteY857" fmla="*/ 1907790 h 6858000"/>
              <a:gd name="connsiteX858" fmla="*/ 6550221 w 7467600"/>
              <a:gd name="connsiteY858" fmla="*/ 1910729 h 6858000"/>
              <a:gd name="connsiteX859" fmla="*/ 6964438 w 7467600"/>
              <a:gd name="connsiteY859" fmla="*/ 2209505 h 6858000"/>
              <a:gd name="connsiteX860" fmla="*/ 7367862 w 7467600"/>
              <a:gd name="connsiteY860" fmla="*/ 2806833 h 6858000"/>
              <a:gd name="connsiteX861" fmla="*/ 7364329 w 7467600"/>
              <a:gd name="connsiteY861" fmla="*/ 2826907 h 6858000"/>
              <a:gd name="connsiteX862" fmla="*/ 7290545 w 7467600"/>
              <a:gd name="connsiteY862" fmla="*/ 2850663 h 6858000"/>
              <a:gd name="connsiteX863" fmla="*/ 6472036 w 7467600"/>
              <a:gd name="connsiteY863" fmla="*/ 1959003 h 6858000"/>
              <a:gd name="connsiteX864" fmla="*/ 5792897 w 7467600"/>
              <a:gd name="connsiteY864" fmla="*/ 1647747 h 6858000"/>
              <a:gd name="connsiteX865" fmla="*/ 5842751 w 7467600"/>
              <a:gd name="connsiteY865" fmla="*/ 1816112 h 6858000"/>
              <a:gd name="connsiteX866" fmla="*/ 5847424 w 7467600"/>
              <a:gd name="connsiteY866" fmla="*/ 1815776 h 6858000"/>
              <a:gd name="connsiteX867" fmla="*/ 6399821 w 7467600"/>
              <a:gd name="connsiteY867" fmla="*/ 2344799 h 6858000"/>
              <a:gd name="connsiteX868" fmla="*/ 6323232 w 7467600"/>
              <a:gd name="connsiteY868" fmla="*/ 2389634 h 6858000"/>
              <a:gd name="connsiteX869" fmla="*/ 5942958 w 7467600"/>
              <a:gd name="connsiteY869" fmla="*/ 2077708 h 6858000"/>
              <a:gd name="connsiteX870" fmla="*/ 5921559 w 7467600"/>
              <a:gd name="connsiteY870" fmla="*/ 2378596 h 6858000"/>
              <a:gd name="connsiteX871" fmla="*/ 5817651 w 7467600"/>
              <a:gd name="connsiteY871" fmla="*/ 3023919 h 6858000"/>
              <a:gd name="connsiteX872" fmla="*/ 5729634 w 7467600"/>
              <a:gd name="connsiteY872" fmla="*/ 3051849 h 6858000"/>
              <a:gd name="connsiteX873" fmla="*/ 5611018 w 7467600"/>
              <a:gd name="connsiteY873" fmla="*/ 2316769 h 6858000"/>
              <a:gd name="connsiteX874" fmla="*/ 5687608 w 7467600"/>
              <a:gd name="connsiteY874" fmla="*/ 2039972 h 6858000"/>
              <a:gd name="connsiteX875" fmla="*/ 5657554 w 7467600"/>
              <a:gd name="connsiteY875" fmla="*/ 1576445 h 6858000"/>
              <a:gd name="connsiteX876" fmla="*/ 5150475 w 7467600"/>
              <a:gd name="connsiteY876" fmla="*/ 1274012 h 6858000"/>
              <a:gd name="connsiteX877" fmla="*/ 5349142 w 7467600"/>
              <a:gd name="connsiteY877" fmla="*/ 2204405 h 6858000"/>
              <a:gd name="connsiteX878" fmla="*/ 5262214 w 7467600"/>
              <a:gd name="connsiteY878" fmla="*/ 2233836 h 6858000"/>
              <a:gd name="connsiteX879" fmla="*/ 4981539 w 7467600"/>
              <a:gd name="connsiteY879" fmla="*/ 1542201 h 6858000"/>
              <a:gd name="connsiteX880" fmla="*/ 4958461 w 7467600"/>
              <a:gd name="connsiteY880" fmla="*/ 1136957 h 6858000"/>
              <a:gd name="connsiteX881" fmla="*/ 4655015 w 7467600"/>
              <a:gd name="connsiteY881" fmla="*/ 891426 h 6858000"/>
              <a:gd name="connsiteX882" fmla="*/ 4348002 w 7467600"/>
              <a:gd name="connsiteY882" fmla="*/ 2205895 h 6858000"/>
              <a:gd name="connsiteX883" fmla="*/ 4262250 w 7467600"/>
              <a:gd name="connsiteY883" fmla="*/ 2219972 h 6858000"/>
              <a:gd name="connsiteX884" fmla="*/ 4550611 w 7467600"/>
              <a:gd name="connsiteY884" fmla="*/ 817540 h 6858000"/>
              <a:gd name="connsiteX885" fmla="*/ 4564418 w 7467600"/>
              <a:gd name="connsiteY885" fmla="*/ 808293 h 6858000"/>
              <a:gd name="connsiteX886" fmla="*/ 4266388 w 7467600"/>
              <a:gd name="connsiteY886" fmla="*/ 500083 h 6858000"/>
              <a:gd name="connsiteX887" fmla="*/ 4032842 w 7467600"/>
              <a:gd name="connsiteY887" fmla="*/ 211809 h 6858000"/>
              <a:gd name="connsiteX888" fmla="*/ 3882765 w 7467600"/>
              <a:gd name="connsiteY888" fmla="*/ 0 h 6858000"/>
              <a:gd name="connsiteX889" fmla="*/ 3721337 w 7467600"/>
              <a:gd name="connsiteY889" fmla="*/ 0 h 6858000"/>
              <a:gd name="connsiteX890" fmla="*/ 3797544 w 7467600"/>
              <a:gd name="connsiteY890" fmla="*/ 0 h 6858000"/>
              <a:gd name="connsiteX891" fmla="*/ 3775734 w 7467600"/>
              <a:gd name="connsiteY891" fmla="*/ 95131 h 6858000"/>
              <a:gd name="connsiteX892" fmla="*/ 3724807 w 7467600"/>
              <a:gd name="connsiteY892" fmla="*/ 272257 h 6858000"/>
              <a:gd name="connsiteX893" fmla="*/ 3726844 w 7467600"/>
              <a:gd name="connsiteY893" fmla="*/ 282988 h 6858000"/>
              <a:gd name="connsiteX894" fmla="*/ 3742664 w 7467600"/>
              <a:gd name="connsiteY894" fmla="*/ 279918 h 6858000"/>
              <a:gd name="connsiteX895" fmla="*/ 4103910 w 7467600"/>
              <a:gd name="connsiteY895" fmla="*/ 1161917 h 6858000"/>
              <a:gd name="connsiteX896" fmla="*/ 4020269 w 7467600"/>
              <a:gd name="connsiteY896" fmla="*/ 1200406 h 6858000"/>
              <a:gd name="connsiteX897" fmla="*/ 3674882 w 7467600"/>
              <a:gd name="connsiteY897" fmla="*/ 488524 h 6858000"/>
              <a:gd name="connsiteX898" fmla="*/ 3132682 w 7467600"/>
              <a:gd name="connsiteY898" fmla="*/ 1072284 h 6858000"/>
              <a:gd name="connsiteX899" fmla="*/ 2716346 w 7467600"/>
              <a:gd name="connsiteY899" fmla="*/ 1276376 h 6858000"/>
              <a:gd name="connsiteX900" fmla="*/ 2716772 w 7467600"/>
              <a:gd name="connsiteY900" fmla="*/ 1255462 h 6858000"/>
              <a:gd name="connsiteX901" fmla="*/ 3471096 w 7467600"/>
              <a:gd name="connsiteY901" fmla="*/ 437072 h 6858000"/>
              <a:gd name="connsiteX902" fmla="*/ 3639057 w 7467600"/>
              <a:gd name="connsiteY902" fmla="*/ 286334 h 6858000"/>
              <a:gd name="connsiteX903" fmla="*/ 3640309 w 7467600"/>
              <a:gd name="connsiteY903" fmla="*/ 284664 h 6858000"/>
              <a:gd name="connsiteX904" fmla="*/ 3646022 w 7467600"/>
              <a:gd name="connsiteY904" fmla="*/ 276711 h 6858000"/>
              <a:gd name="connsiteX905" fmla="*/ 3707943 w 7467600"/>
              <a:gd name="connsiteY905" fmla="*/ 65958 h 6858000"/>
              <a:gd name="connsiteX906" fmla="*/ 3721337 w 7467600"/>
              <a:gd name="connsiteY906" fmla="*/ 0 h 6858000"/>
              <a:gd name="connsiteX907" fmla="*/ 2867960 w 7467600"/>
              <a:gd name="connsiteY907" fmla="*/ 0 h 6858000"/>
              <a:gd name="connsiteX908" fmla="*/ 2926351 w 7467600"/>
              <a:gd name="connsiteY908" fmla="*/ 0 h 6858000"/>
              <a:gd name="connsiteX909" fmla="*/ 2902823 w 7467600"/>
              <a:gd name="connsiteY909" fmla="*/ 262929 h 6858000"/>
              <a:gd name="connsiteX910" fmla="*/ 2940663 w 7467600"/>
              <a:gd name="connsiteY910" fmla="*/ 140884 h 6858000"/>
              <a:gd name="connsiteX911" fmla="*/ 2947039 w 7467600"/>
              <a:gd name="connsiteY911" fmla="*/ 122524 h 6858000"/>
              <a:gd name="connsiteX912" fmla="*/ 2984316 w 7467600"/>
              <a:gd name="connsiteY912" fmla="*/ 0 h 6858000"/>
              <a:gd name="connsiteX913" fmla="*/ 3016114 w 7467600"/>
              <a:gd name="connsiteY913" fmla="*/ 0 h 6858000"/>
              <a:gd name="connsiteX914" fmla="*/ 2979949 w 7467600"/>
              <a:gd name="connsiteY914" fmla="*/ 119274 h 6858000"/>
              <a:gd name="connsiteX915" fmla="*/ 3023879 w 7467600"/>
              <a:gd name="connsiteY915" fmla="*/ 0 h 6858000"/>
              <a:gd name="connsiteX916" fmla="*/ 3105400 w 7467600"/>
              <a:gd name="connsiteY916" fmla="*/ 0 h 6858000"/>
              <a:gd name="connsiteX917" fmla="*/ 3094669 w 7467600"/>
              <a:gd name="connsiteY917" fmla="*/ 30308 h 6858000"/>
              <a:gd name="connsiteX918" fmla="*/ 2901945 w 7467600"/>
              <a:gd name="connsiteY918" fmla="*/ 466538 h 6858000"/>
              <a:gd name="connsiteX919" fmla="*/ 2815209 w 7467600"/>
              <a:gd name="connsiteY919" fmla="*/ 497361 h 6858000"/>
              <a:gd name="connsiteX920" fmla="*/ 2844845 w 7467600"/>
              <a:gd name="connsiteY920" fmla="*/ 127638 h 6858000"/>
              <a:gd name="connsiteX921" fmla="*/ 2867960 w 7467600"/>
              <a:gd name="connsiteY921" fmla="*/ 0 h 6858000"/>
              <a:gd name="connsiteX922" fmla="*/ 1057230 w 7467600"/>
              <a:gd name="connsiteY922" fmla="*/ 0 h 6858000"/>
              <a:gd name="connsiteX923" fmla="*/ 1111003 w 7467600"/>
              <a:gd name="connsiteY923" fmla="*/ 0 h 6858000"/>
              <a:gd name="connsiteX924" fmla="*/ 1125553 w 7467600"/>
              <a:gd name="connsiteY924" fmla="*/ 52588 h 6858000"/>
              <a:gd name="connsiteX925" fmla="*/ 1304276 w 7467600"/>
              <a:gd name="connsiteY925" fmla="*/ 476275 h 6858000"/>
              <a:gd name="connsiteX926" fmla="*/ 1492066 w 7467600"/>
              <a:gd name="connsiteY926" fmla="*/ 886333 h 6858000"/>
              <a:gd name="connsiteX927" fmla="*/ 1423698 w 7467600"/>
              <a:gd name="connsiteY927" fmla="*/ 710817 h 6858000"/>
              <a:gd name="connsiteX928" fmla="*/ 1357609 w 7467600"/>
              <a:gd name="connsiteY928" fmla="*/ 532892 h 6858000"/>
              <a:gd name="connsiteX929" fmla="*/ 1309550 w 7467600"/>
              <a:gd name="connsiteY929" fmla="*/ 374031 h 6858000"/>
              <a:gd name="connsiteX930" fmla="*/ 1193673 w 7467600"/>
              <a:gd name="connsiteY930" fmla="*/ 49533 h 6858000"/>
              <a:gd name="connsiteX931" fmla="*/ 1164391 w 7467600"/>
              <a:gd name="connsiteY931" fmla="*/ 0 h 6858000"/>
              <a:gd name="connsiteX932" fmla="*/ 1200666 w 7467600"/>
              <a:gd name="connsiteY932" fmla="*/ 0 h 6858000"/>
              <a:gd name="connsiteX933" fmla="*/ 1223408 w 7467600"/>
              <a:gd name="connsiteY933" fmla="*/ 38996 h 6858000"/>
              <a:gd name="connsiteX934" fmla="*/ 1339635 w 7467600"/>
              <a:gd name="connsiteY934" fmla="*/ 365517 h 6858000"/>
              <a:gd name="connsiteX935" fmla="*/ 1387469 w 7467600"/>
              <a:gd name="connsiteY935" fmla="*/ 523079 h 6858000"/>
              <a:gd name="connsiteX936" fmla="*/ 1452685 w 7467600"/>
              <a:gd name="connsiteY936" fmla="*/ 699806 h 6858000"/>
              <a:gd name="connsiteX937" fmla="*/ 1492092 w 7467600"/>
              <a:gd name="connsiteY937" fmla="*/ 800424 h 6858000"/>
              <a:gd name="connsiteX938" fmla="*/ 1455302 w 7467600"/>
              <a:gd name="connsiteY938" fmla="*/ 632913 h 6858000"/>
              <a:gd name="connsiteX939" fmla="*/ 1222336 w 7467600"/>
              <a:gd name="connsiteY939" fmla="*/ 9480 h 6858000"/>
              <a:gd name="connsiteX940" fmla="*/ 1214634 w 7467600"/>
              <a:gd name="connsiteY940" fmla="*/ 0 h 6858000"/>
              <a:gd name="connsiteX941" fmla="*/ 1289827 w 7467600"/>
              <a:gd name="connsiteY941" fmla="*/ 0 h 6858000"/>
              <a:gd name="connsiteX942" fmla="*/ 1321076 w 7467600"/>
              <a:gd name="connsiteY942" fmla="*/ 59722 h 6858000"/>
              <a:gd name="connsiteX943" fmla="*/ 1512579 w 7467600"/>
              <a:gd name="connsiteY943" fmla="*/ 626441 h 6858000"/>
              <a:gd name="connsiteX944" fmla="*/ 1506076 w 7467600"/>
              <a:gd name="connsiteY944" fmla="*/ 1089289 h 6858000"/>
              <a:gd name="connsiteX945" fmla="*/ 1486346 w 7467600"/>
              <a:gd name="connsiteY945" fmla="*/ 1079919 h 6858000"/>
              <a:gd name="connsiteX946" fmla="*/ 1070511 w 7467600"/>
              <a:gd name="connsiteY946" fmla="*/ 48609 h 6858000"/>
              <a:gd name="connsiteX947" fmla="*/ 1057230 w 7467600"/>
              <a:gd name="connsiteY947" fmla="*/ 0 h 6858000"/>
              <a:gd name="connsiteX948" fmla="*/ 43151 w 7467600"/>
              <a:gd name="connsiteY948" fmla="*/ 0 h 6858000"/>
              <a:gd name="connsiteX949" fmla="*/ 95283 w 7467600"/>
              <a:gd name="connsiteY949" fmla="*/ 0 h 6858000"/>
              <a:gd name="connsiteX950" fmla="*/ 300708 w 7467600"/>
              <a:gd name="connsiteY950" fmla="*/ 154571 h 6858000"/>
              <a:gd name="connsiteX951" fmla="*/ 530414 w 7467600"/>
              <a:gd name="connsiteY951" fmla="*/ 354673 h 6858000"/>
              <a:gd name="connsiteX952" fmla="*/ 333785 w 7467600"/>
              <a:gd name="connsiteY952" fmla="*/ 161564 h 6858000"/>
              <a:gd name="connsiteX953" fmla="*/ 147005 w 7467600"/>
              <a:gd name="connsiteY953" fmla="*/ 0 h 6858000"/>
              <a:gd name="connsiteX954" fmla="*/ 272509 w 7467600"/>
              <a:gd name="connsiteY954" fmla="*/ 0 h 6858000"/>
              <a:gd name="connsiteX955" fmla="*/ 326276 w 7467600"/>
              <a:gd name="connsiteY955" fmla="*/ 45847 h 6858000"/>
              <a:gd name="connsiteX956" fmla="*/ 823759 w 7467600"/>
              <a:gd name="connsiteY956" fmla="*/ 574145 h 6858000"/>
              <a:gd name="connsiteX957" fmla="*/ 811254 w 7467600"/>
              <a:gd name="connsiteY957" fmla="*/ 665546 h 6858000"/>
              <a:gd name="connsiteX958" fmla="*/ 154042 w 7467600"/>
              <a:gd name="connsiteY958" fmla="*/ 261522 h 6858000"/>
              <a:gd name="connsiteX959" fmla="*/ 13550 w 7467600"/>
              <a:gd name="connsiteY959" fmla="*/ 158423 h 6858000"/>
              <a:gd name="connsiteX960" fmla="*/ 0 w 7467600"/>
              <a:gd name="connsiteY960" fmla="*/ 146618 h 6858000"/>
              <a:gd name="connsiteX961" fmla="*/ 0 w 7467600"/>
              <a:gd name="connsiteY961" fmla="*/ 59161 h 6858000"/>
              <a:gd name="connsiteX962" fmla="*/ 45427 w 7467600"/>
              <a:gd name="connsiteY962" fmla="*/ 101078 h 6858000"/>
              <a:gd name="connsiteX963" fmla="*/ 630103 w 7467600"/>
              <a:gd name="connsiteY963" fmla="*/ 485885 h 6858000"/>
              <a:gd name="connsiteX964" fmla="*/ 532040 w 7467600"/>
              <a:gd name="connsiteY964" fmla="*/ 399359 h 6858000"/>
              <a:gd name="connsiteX965" fmla="*/ 517618 w 7467600"/>
              <a:gd name="connsiteY965" fmla="*/ 385726 h 6858000"/>
              <a:gd name="connsiteX966" fmla="*/ 285074 w 7467600"/>
              <a:gd name="connsiteY966" fmla="*/ 182755 h 6858000"/>
              <a:gd name="connsiteX967" fmla="*/ 43151 w 7467600"/>
              <a:gd name="connsiteY96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467600 w 7467600"/>
              <a:gd name="connsiteY77" fmla="*/ 6012219 h 6858000"/>
              <a:gd name="connsiteX78" fmla="*/ 7356878 w 7467600"/>
              <a:gd name="connsiteY78" fmla="*/ 5981332 h 6858000"/>
              <a:gd name="connsiteX79" fmla="*/ 7467600 w 7467600"/>
              <a:gd name="connsiteY79" fmla="*/ 6117703 h 6858000"/>
              <a:gd name="connsiteX80" fmla="*/ 7467600 w 7467600"/>
              <a:gd name="connsiteY80" fmla="*/ 6163634 h 6858000"/>
              <a:gd name="connsiteX81" fmla="*/ 7403637 w 7467600"/>
              <a:gd name="connsiteY81" fmla="*/ 6083957 h 6858000"/>
              <a:gd name="connsiteX82" fmla="*/ 7254615 w 7467600"/>
              <a:gd name="connsiteY82" fmla="*/ 5911918 h 6858000"/>
              <a:gd name="connsiteX83" fmla="*/ 7312589 w 7467600"/>
              <a:gd name="connsiteY83" fmla="*/ 5982309 h 6858000"/>
              <a:gd name="connsiteX84" fmla="*/ 7448321 w 7467600"/>
              <a:gd name="connsiteY84" fmla="*/ 6190991 h 6858000"/>
              <a:gd name="connsiteX85" fmla="*/ 7467600 w 7467600"/>
              <a:gd name="connsiteY85" fmla="*/ 6221686 h 6858000"/>
              <a:gd name="connsiteX86" fmla="*/ 7467600 w 7467600"/>
              <a:gd name="connsiteY86" fmla="*/ 6334256 h 6858000"/>
              <a:gd name="connsiteX87" fmla="*/ 7454976 w 7467600"/>
              <a:gd name="connsiteY87" fmla="*/ 6318297 h 6858000"/>
              <a:gd name="connsiteX88" fmla="*/ 1456157 w 7467600"/>
              <a:gd name="connsiteY88" fmla="*/ 5371404 h 6858000"/>
              <a:gd name="connsiteX89" fmla="*/ 1244432 w 7467600"/>
              <a:gd name="connsiteY89" fmla="*/ 5385601 h 6858000"/>
              <a:gd name="connsiteX90" fmla="*/ 973990 w 7467600"/>
              <a:gd name="connsiteY90" fmla="*/ 5424940 h 6858000"/>
              <a:gd name="connsiteX91" fmla="*/ 1103809 w 7467600"/>
              <a:gd name="connsiteY91" fmla="*/ 5433720 h 6858000"/>
              <a:gd name="connsiteX92" fmla="*/ 1123454 w 7467600"/>
              <a:gd name="connsiteY92" fmla="*/ 5435727 h 6858000"/>
              <a:gd name="connsiteX93" fmla="*/ 1737017 w 7467600"/>
              <a:gd name="connsiteY93" fmla="*/ 5452183 h 6858000"/>
              <a:gd name="connsiteX94" fmla="*/ 1824397 w 7467600"/>
              <a:gd name="connsiteY94" fmla="*/ 5447757 h 6858000"/>
              <a:gd name="connsiteX95" fmla="*/ 2070059 w 7467600"/>
              <a:gd name="connsiteY95" fmla="*/ 5441660 h 6858000"/>
              <a:gd name="connsiteX96" fmla="*/ 1456157 w 7467600"/>
              <a:gd name="connsiteY96" fmla="*/ 5371404 h 6858000"/>
              <a:gd name="connsiteX97" fmla="*/ 4988186 w 7467600"/>
              <a:gd name="connsiteY97" fmla="*/ 5216467 h 6858000"/>
              <a:gd name="connsiteX98" fmla="*/ 4777334 w 7467600"/>
              <a:gd name="connsiteY98" fmla="*/ 5406072 h 6858000"/>
              <a:gd name="connsiteX99" fmla="*/ 4718341 w 7467600"/>
              <a:gd name="connsiteY99" fmla="*/ 5468043 h 6858000"/>
              <a:gd name="connsiteX100" fmla="*/ 4604655 w 7467600"/>
              <a:gd name="connsiteY100" fmla="*/ 5583434 h 6858000"/>
              <a:gd name="connsiteX101" fmla="*/ 4565074 w 7467600"/>
              <a:gd name="connsiteY101" fmla="*/ 5618550 h 6858000"/>
              <a:gd name="connsiteX102" fmla="*/ 4988186 w 7467600"/>
              <a:gd name="connsiteY102" fmla="*/ 5216467 h 6858000"/>
              <a:gd name="connsiteX103" fmla="*/ 4978032 w 7467600"/>
              <a:gd name="connsiteY103" fmla="*/ 5183809 h 6858000"/>
              <a:gd name="connsiteX104" fmla="*/ 4463413 w 7467600"/>
              <a:gd name="connsiteY104" fmla="*/ 5615162 h 6858000"/>
              <a:gd name="connsiteX105" fmla="*/ 4358134 w 7467600"/>
              <a:gd name="connsiteY105" fmla="*/ 5742791 h 6858000"/>
              <a:gd name="connsiteX106" fmla="*/ 4376219 w 7467600"/>
              <a:gd name="connsiteY106" fmla="*/ 5729027 h 6858000"/>
              <a:gd name="connsiteX107" fmla="*/ 4582340 w 7467600"/>
              <a:gd name="connsiteY107" fmla="*/ 5561037 h 6858000"/>
              <a:gd name="connsiteX108" fmla="*/ 4694684 w 7467600"/>
              <a:gd name="connsiteY108" fmla="*/ 5447098 h 6858000"/>
              <a:gd name="connsiteX109" fmla="*/ 4754123 w 7467600"/>
              <a:gd name="connsiteY109" fmla="*/ 5384643 h 6858000"/>
              <a:gd name="connsiteX110" fmla="*/ 4978032 w 7467600"/>
              <a:gd name="connsiteY110" fmla="*/ 5183809 h 6858000"/>
              <a:gd name="connsiteX111" fmla="*/ 1903353 w 7467600"/>
              <a:gd name="connsiteY111" fmla="*/ 5044827 h 6858000"/>
              <a:gd name="connsiteX112" fmla="*/ 1936931 w 7467600"/>
              <a:gd name="connsiteY112" fmla="*/ 5093954 h 6858000"/>
              <a:gd name="connsiteX113" fmla="*/ 2195868 w 7467600"/>
              <a:gd name="connsiteY113" fmla="*/ 5396574 h 6858000"/>
              <a:gd name="connsiteX114" fmla="*/ 2088852 w 7467600"/>
              <a:gd name="connsiteY114" fmla="*/ 5166123 h 6858000"/>
              <a:gd name="connsiteX115" fmla="*/ 1958241 w 7467600"/>
              <a:gd name="connsiteY115" fmla="*/ 5067955 h 6858000"/>
              <a:gd name="connsiteX116" fmla="*/ 1903353 w 7467600"/>
              <a:gd name="connsiteY116" fmla="*/ 5044827 h 6858000"/>
              <a:gd name="connsiteX117" fmla="*/ 1979378 w 7467600"/>
              <a:gd name="connsiteY117" fmla="*/ 4769504 h 6858000"/>
              <a:gd name="connsiteX118" fmla="*/ 2882120 w 7467600"/>
              <a:gd name="connsiteY118" fmla="*/ 5064547 h 6858000"/>
              <a:gd name="connsiteX119" fmla="*/ 2793103 w 7467600"/>
              <a:gd name="connsiteY119" fmla="*/ 5039699 h 6858000"/>
              <a:gd name="connsiteX120" fmla="*/ 2770041 w 7467600"/>
              <a:gd name="connsiteY120" fmla="*/ 5033634 h 6858000"/>
              <a:gd name="connsiteX121" fmla="*/ 1979378 w 7467600"/>
              <a:gd name="connsiteY121" fmla="*/ 4769504 h 6858000"/>
              <a:gd name="connsiteX122" fmla="*/ 1927410 w 7467600"/>
              <a:gd name="connsiteY122" fmla="*/ 4716164 h 6858000"/>
              <a:gd name="connsiteX123" fmla="*/ 1959587 w 7467600"/>
              <a:gd name="connsiteY123" fmla="*/ 4728849 h 6858000"/>
              <a:gd name="connsiteX124" fmla="*/ 2777707 w 7467600"/>
              <a:gd name="connsiteY124" fmla="*/ 5003991 h 6858000"/>
              <a:gd name="connsiteX125" fmla="*/ 2800768 w 7467600"/>
              <a:gd name="connsiteY125" fmla="*/ 5010056 h 6858000"/>
              <a:gd name="connsiteX126" fmla="*/ 2879408 w 7467600"/>
              <a:gd name="connsiteY126" fmla="*/ 5031590 h 6858000"/>
              <a:gd name="connsiteX127" fmla="*/ 2862295 w 7467600"/>
              <a:gd name="connsiteY127" fmla="*/ 5022958 h 6858000"/>
              <a:gd name="connsiteX128" fmla="*/ 2813343 w 7467600"/>
              <a:gd name="connsiteY128" fmla="*/ 4998369 h 6858000"/>
              <a:gd name="connsiteX129" fmla="*/ 2646245 w 7467600"/>
              <a:gd name="connsiteY129" fmla="*/ 4930999 h 6858000"/>
              <a:gd name="connsiteX130" fmla="*/ 1999243 w 7467600"/>
              <a:gd name="connsiteY130" fmla="*/ 4730524 h 6858000"/>
              <a:gd name="connsiteX131" fmla="*/ 1979527 w 7467600"/>
              <a:gd name="connsiteY131" fmla="*/ 4726651 h 6858000"/>
              <a:gd name="connsiteX132" fmla="*/ 1927410 w 7467600"/>
              <a:gd name="connsiteY132" fmla="*/ 4716164 h 6858000"/>
              <a:gd name="connsiteX133" fmla="*/ 1997014 w 7467600"/>
              <a:gd name="connsiteY133" fmla="*/ 4698007 h 6858000"/>
              <a:gd name="connsiteX134" fmla="*/ 2005458 w 7467600"/>
              <a:gd name="connsiteY134" fmla="*/ 4699540 h 6858000"/>
              <a:gd name="connsiteX135" fmla="*/ 2657186 w 7467600"/>
              <a:gd name="connsiteY135" fmla="*/ 4901687 h 6858000"/>
              <a:gd name="connsiteX136" fmla="*/ 2826662 w 7467600"/>
              <a:gd name="connsiteY136" fmla="*/ 4970362 h 6858000"/>
              <a:gd name="connsiteX137" fmla="*/ 2876100 w 7467600"/>
              <a:gd name="connsiteY137" fmla="*/ 4995397 h 6858000"/>
              <a:gd name="connsiteX138" fmla="*/ 3042600 w 7467600"/>
              <a:gd name="connsiteY138" fmla="*/ 5059532 h 6858000"/>
              <a:gd name="connsiteX139" fmla="*/ 1997014 w 7467600"/>
              <a:gd name="connsiteY139" fmla="*/ 4698007 h 6858000"/>
              <a:gd name="connsiteX140" fmla="*/ 2305292 w 7467600"/>
              <a:gd name="connsiteY140" fmla="*/ 4219492 h 6858000"/>
              <a:gd name="connsiteX141" fmla="*/ 3360922 w 7467600"/>
              <a:gd name="connsiteY141" fmla="*/ 4529373 h 6858000"/>
              <a:gd name="connsiteX142" fmla="*/ 3492420 w 7467600"/>
              <a:gd name="connsiteY142" fmla="*/ 4510145 h 6858000"/>
              <a:gd name="connsiteX143" fmla="*/ 3364086 w 7467600"/>
              <a:gd name="connsiteY143" fmla="*/ 4480340 h 6858000"/>
              <a:gd name="connsiteX144" fmla="*/ 3225818 w 7467600"/>
              <a:gd name="connsiteY144" fmla="*/ 4411822 h 6858000"/>
              <a:gd name="connsiteX145" fmla="*/ 3129696 w 7467600"/>
              <a:gd name="connsiteY145" fmla="*/ 4360704 h 6858000"/>
              <a:gd name="connsiteX146" fmla="*/ 2814545 w 7467600"/>
              <a:gd name="connsiteY146" fmla="*/ 4282955 h 6858000"/>
              <a:gd name="connsiteX147" fmla="*/ 2305292 w 7467600"/>
              <a:gd name="connsiteY147" fmla="*/ 4219492 h 6858000"/>
              <a:gd name="connsiteX148" fmla="*/ 2626982 w 7467600"/>
              <a:gd name="connsiteY148" fmla="*/ 4206450 h 6858000"/>
              <a:gd name="connsiteX149" fmla="*/ 2490617 w 7467600"/>
              <a:gd name="connsiteY149" fmla="*/ 4206951 h 6858000"/>
              <a:gd name="connsiteX150" fmla="*/ 2819869 w 7467600"/>
              <a:gd name="connsiteY150" fmla="*/ 4252936 h 6858000"/>
              <a:gd name="connsiteX151" fmla="*/ 3143018 w 7467600"/>
              <a:gd name="connsiteY151" fmla="*/ 4332698 h 6858000"/>
              <a:gd name="connsiteX152" fmla="*/ 3241520 w 7467600"/>
              <a:gd name="connsiteY152" fmla="*/ 4385112 h 6858000"/>
              <a:gd name="connsiteX153" fmla="*/ 3374575 w 7467600"/>
              <a:gd name="connsiteY153" fmla="*/ 4451517 h 6858000"/>
              <a:gd name="connsiteX154" fmla="*/ 3505221 w 7467600"/>
              <a:gd name="connsiteY154" fmla="*/ 4480757 h 6858000"/>
              <a:gd name="connsiteX155" fmla="*/ 2626982 w 7467600"/>
              <a:gd name="connsiteY155" fmla="*/ 4206450 h 6858000"/>
              <a:gd name="connsiteX156" fmla="*/ 1310106 w 7467600"/>
              <a:gd name="connsiteY156" fmla="*/ 3943217 h 6858000"/>
              <a:gd name="connsiteX157" fmla="*/ 854994 w 7467600"/>
              <a:gd name="connsiteY157" fmla="*/ 4399136 h 6858000"/>
              <a:gd name="connsiteX158" fmla="*/ 742462 w 7467600"/>
              <a:gd name="connsiteY158" fmla="*/ 4594648 h 6858000"/>
              <a:gd name="connsiteX159" fmla="*/ 820602 w 7467600"/>
              <a:gd name="connsiteY159" fmla="*/ 4485915 h 6858000"/>
              <a:gd name="connsiteX160" fmla="*/ 878295 w 7467600"/>
              <a:gd name="connsiteY160" fmla="*/ 4403594 h 6858000"/>
              <a:gd name="connsiteX161" fmla="*/ 1240607 w 7467600"/>
              <a:gd name="connsiteY161" fmla="*/ 4010401 h 6858000"/>
              <a:gd name="connsiteX162" fmla="*/ 1310106 w 7467600"/>
              <a:gd name="connsiteY162" fmla="*/ 3943217 h 6858000"/>
              <a:gd name="connsiteX163" fmla="*/ 1423113 w 7467600"/>
              <a:gd name="connsiteY163" fmla="*/ 3874565 h 6858000"/>
              <a:gd name="connsiteX164" fmla="*/ 1260565 w 7467600"/>
              <a:gd name="connsiteY164" fmla="*/ 4031982 h 6858000"/>
              <a:gd name="connsiteX165" fmla="*/ 901900 w 7467600"/>
              <a:gd name="connsiteY165" fmla="*/ 4421236 h 6858000"/>
              <a:gd name="connsiteX166" fmla="*/ 845044 w 7467600"/>
              <a:gd name="connsiteY166" fmla="*/ 4502436 h 6858000"/>
              <a:gd name="connsiteX167" fmla="*/ 685926 w 7467600"/>
              <a:gd name="connsiteY167" fmla="*/ 4703069 h 6858000"/>
              <a:gd name="connsiteX168" fmla="*/ 684248 w 7467600"/>
              <a:gd name="connsiteY168" fmla="*/ 4706721 h 6858000"/>
              <a:gd name="connsiteX169" fmla="*/ 1423113 w 7467600"/>
              <a:gd name="connsiteY169" fmla="*/ 3874565 h 6858000"/>
              <a:gd name="connsiteX170" fmla="*/ 3316479 w 7467600"/>
              <a:gd name="connsiteY170" fmla="*/ 3872136 h 6858000"/>
              <a:gd name="connsiteX171" fmla="*/ 3546806 w 7467600"/>
              <a:gd name="connsiteY171" fmla="*/ 4356139 h 6858000"/>
              <a:gd name="connsiteX172" fmla="*/ 3364433 w 7467600"/>
              <a:gd name="connsiteY172" fmla="*/ 3953121 h 6858000"/>
              <a:gd name="connsiteX173" fmla="*/ 3316479 w 7467600"/>
              <a:gd name="connsiteY173" fmla="*/ 3872136 h 6858000"/>
              <a:gd name="connsiteX174" fmla="*/ 3291335 w 7467600"/>
              <a:gd name="connsiteY174" fmla="*/ 3767420 h 6858000"/>
              <a:gd name="connsiteX175" fmla="*/ 3390805 w 7467600"/>
              <a:gd name="connsiteY175" fmla="*/ 3937163 h 6858000"/>
              <a:gd name="connsiteX176" fmla="*/ 3579062 w 7467600"/>
              <a:gd name="connsiteY176" fmla="*/ 4359040 h 6858000"/>
              <a:gd name="connsiteX177" fmla="*/ 3467355 w 7467600"/>
              <a:gd name="connsiteY177" fmla="*/ 3988130 h 6858000"/>
              <a:gd name="connsiteX178" fmla="*/ 3310753 w 7467600"/>
              <a:gd name="connsiteY178" fmla="*/ 3787140 h 6858000"/>
              <a:gd name="connsiteX179" fmla="*/ 3291335 w 7467600"/>
              <a:gd name="connsiteY179" fmla="*/ 3767420 h 6858000"/>
              <a:gd name="connsiteX180" fmla="*/ 1635889 w 7467600"/>
              <a:gd name="connsiteY180" fmla="*/ 3709494 h 6858000"/>
              <a:gd name="connsiteX181" fmla="*/ 1634800 w 7467600"/>
              <a:gd name="connsiteY181" fmla="*/ 3731111 h 6858000"/>
              <a:gd name="connsiteX182" fmla="*/ 1635889 w 7467600"/>
              <a:gd name="connsiteY182" fmla="*/ 3709494 h 6858000"/>
              <a:gd name="connsiteX183" fmla="*/ 1510397 w 7467600"/>
              <a:gd name="connsiteY183" fmla="*/ 3684705 h 6858000"/>
              <a:gd name="connsiteX184" fmla="*/ 1146550 w 7467600"/>
              <a:gd name="connsiteY184" fmla="*/ 3802012 h 6858000"/>
              <a:gd name="connsiteX185" fmla="*/ 698834 w 7467600"/>
              <a:gd name="connsiteY185" fmla="*/ 3952272 h 6858000"/>
              <a:gd name="connsiteX186" fmla="*/ 34256 w 7467600"/>
              <a:gd name="connsiteY186" fmla="*/ 4347603 h 6858000"/>
              <a:gd name="connsiteX187" fmla="*/ 527241 w 7467600"/>
              <a:gd name="connsiteY187" fmla="*/ 4065078 h 6858000"/>
              <a:gd name="connsiteX188" fmla="*/ 1510397 w 7467600"/>
              <a:gd name="connsiteY188" fmla="*/ 3684705 h 6858000"/>
              <a:gd name="connsiteX189" fmla="*/ 1313114 w 7467600"/>
              <a:gd name="connsiteY189" fmla="*/ 3655216 h 6858000"/>
              <a:gd name="connsiteX190" fmla="*/ 1109304 w 7467600"/>
              <a:gd name="connsiteY190" fmla="*/ 3669030 h 6858000"/>
              <a:gd name="connsiteX191" fmla="*/ 8129 w 7467600"/>
              <a:gd name="connsiteY191" fmla="*/ 4330519 h 6858000"/>
              <a:gd name="connsiteX192" fmla="*/ 687572 w 7467600"/>
              <a:gd name="connsiteY192" fmla="*/ 3925629 h 6858000"/>
              <a:gd name="connsiteX193" fmla="*/ 1138365 w 7467600"/>
              <a:gd name="connsiteY193" fmla="*/ 3774515 h 6858000"/>
              <a:gd name="connsiteX194" fmla="*/ 1505579 w 7467600"/>
              <a:gd name="connsiteY194" fmla="*/ 3655526 h 6858000"/>
              <a:gd name="connsiteX195" fmla="*/ 1313114 w 7467600"/>
              <a:gd name="connsiteY195" fmla="*/ 3655216 h 6858000"/>
              <a:gd name="connsiteX196" fmla="*/ 3655073 w 7467600"/>
              <a:gd name="connsiteY196" fmla="*/ 3650884 h 6858000"/>
              <a:gd name="connsiteX197" fmla="*/ 3989938 w 7467600"/>
              <a:gd name="connsiteY197" fmla="*/ 3991685 h 6858000"/>
              <a:gd name="connsiteX198" fmla="*/ 4393907 w 7467600"/>
              <a:gd name="connsiteY198" fmla="*/ 4261258 h 6858000"/>
              <a:gd name="connsiteX199" fmla="*/ 4648051 w 7467600"/>
              <a:gd name="connsiteY199" fmla="*/ 4374051 h 6858000"/>
              <a:gd name="connsiteX200" fmla="*/ 4383389 w 7467600"/>
              <a:gd name="connsiteY200" fmla="*/ 4184369 h 6858000"/>
              <a:gd name="connsiteX201" fmla="*/ 4165508 w 7467600"/>
              <a:gd name="connsiteY201" fmla="*/ 4035196 h 6858000"/>
              <a:gd name="connsiteX202" fmla="*/ 4068162 w 7467600"/>
              <a:gd name="connsiteY202" fmla="*/ 3953394 h 6858000"/>
              <a:gd name="connsiteX203" fmla="*/ 3981416 w 7467600"/>
              <a:gd name="connsiteY203" fmla="*/ 3880482 h 6858000"/>
              <a:gd name="connsiteX204" fmla="*/ 3800147 w 7467600"/>
              <a:gd name="connsiteY204" fmla="*/ 3749872 h 6858000"/>
              <a:gd name="connsiteX205" fmla="*/ 3655073 w 7467600"/>
              <a:gd name="connsiteY205" fmla="*/ 3650884 h 6858000"/>
              <a:gd name="connsiteX206" fmla="*/ 3670252 w 7467600"/>
              <a:gd name="connsiteY206" fmla="*/ 3622798 h 6858000"/>
              <a:gd name="connsiteX207" fmla="*/ 3817258 w 7467600"/>
              <a:gd name="connsiteY207" fmla="*/ 3723577 h 6858000"/>
              <a:gd name="connsiteX208" fmla="*/ 4000461 w 7467600"/>
              <a:gd name="connsiteY208" fmla="*/ 3855966 h 6858000"/>
              <a:gd name="connsiteX209" fmla="*/ 4088180 w 7467600"/>
              <a:gd name="connsiteY209" fmla="*/ 3929774 h 6858000"/>
              <a:gd name="connsiteX210" fmla="*/ 4184555 w 7467600"/>
              <a:gd name="connsiteY210" fmla="*/ 4010683 h 6858000"/>
              <a:gd name="connsiteX211" fmla="*/ 4399563 w 7467600"/>
              <a:gd name="connsiteY211" fmla="*/ 4158106 h 6858000"/>
              <a:gd name="connsiteX212" fmla="*/ 4684469 w 7467600"/>
              <a:gd name="connsiteY212" fmla="*/ 4364680 h 6858000"/>
              <a:gd name="connsiteX213" fmla="*/ 4690271 w 7467600"/>
              <a:gd name="connsiteY213" fmla="*/ 4370034 h 6858000"/>
              <a:gd name="connsiteX214" fmla="*/ 4136093 w 7467600"/>
              <a:gd name="connsiteY214" fmla="*/ 3858466 h 6858000"/>
              <a:gd name="connsiteX215" fmla="*/ 3670252 w 7467600"/>
              <a:gd name="connsiteY215" fmla="*/ 3622798 h 6858000"/>
              <a:gd name="connsiteX216" fmla="*/ 4440129 w 7467600"/>
              <a:gd name="connsiteY216" fmla="*/ 3448571 h 6858000"/>
              <a:gd name="connsiteX217" fmla="*/ 4856525 w 7467600"/>
              <a:gd name="connsiteY217" fmla="*/ 3915351 h 6858000"/>
              <a:gd name="connsiteX218" fmla="*/ 5059055 w 7467600"/>
              <a:gd name="connsiteY218" fmla="*/ 4108918 h 6858000"/>
              <a:gd name="connsiteX219" fmla="*/ 5290070 w 7467600"/>
              <a:gd name="connsiteY219" fmla="*/ 4263619 h 6858000"/>
              <a:gd name="connsiteX220" fmla="*/ 4834991 w 7467600"/>
              <a:gd name="connsiteY220" fmla="*/ 3830985 h 6858000"/>
              <a:gd name="connsiteX221" fmla="*/ 4440129 w 7467600"/>
              <a:gd name="connsiteY221" fmla="*/ 3448571 h 6858000"/>
              <a:gd name="connsiteX222" fmla="*/ 4441737 w 7467600"/>
              <a:gd name="connsiteY222" fmla="*/ 3399734 h 6858000"/>
              <a:gd name="connsiteX223" fmla="*/ 4431236 w 7467600"/>
              <a:gd name="connsiteY223" fmla="*/ 3400954 h 6858000"/>
              <a:gd name="connsiteX224" fmla="*/ 4557150 w 7467600"/>
              <a:gd name="connsiteY224" fmla="*/ 3510023 h 6858000"/>
              <a:gd name="connsiteX225" fmla="*/ 4856936 w 7467600"/>
              <a:gd name="connsiteY225" fmla="*/ 3809146 h 6858000"/>
              <a:gd name="connsiteX226" fmla="*/ 5111996 w 7467600"/>
              <a:gd name="connsiteY226" fmla="*/ 4065759 h 6858000"/>
              <a:gd name="connsiteX227" fmla="*/ 5388878 w 7467600"/>
              <a:gd name="connsiteY227" fmla="*/ 4300185 h 6858000"/>
              <a:gd name="connsiteX228" fmla="*/ 5425556 w 7467600"/>
              <a:gd name="connsiteY228" fmla="*/ 4308967 h 6858000"/>
              <a:gd name="connsiteX229" fmla="*/ 4943646 w 7467600"/>
              <a:gd name="connsiteY229" fmla="*/ 3822916 h 6858000"/>
              <a:gd name="connsiteX230" fmla="*/ 4594837 w 7467600"/>
              <a:gd name="connsiteY230" fmla="*/ 3532274 h 6858000"/>
              <a:gd name="connsiteX231" fmla="*/ 4441737 w 7467600"/>
              <a:gd name="connsiteY231" fmla="*/ 3399734 h 6858000"/>
              <a:gd name="connsiteX232" fmla="*/ 5425834 w 7467600"/>
              <a:gd name="connsiteY232" fmla="*/ 3162785 h 6858000"/>
              <a:gd name="connsiteX233" fmla="*/ 5401644 w 7467600"/>
              <a:gd name="connsiteY233" fmla="*/ 3617847 h 6858000"/>
              <a:gd name="connsiteX234" fmla="*/ 5467256 w 7467600"/>
              <a:gd name="connsiteY234" fmla="*/ 4175494 h 6858000"/>
              <a:gd name="connsiteX235" fmla="*/ 5448069 w 7467600"/>
              <a:gd name="connsiteY235" fmla="*/ 3567554 h 6858000"/>
              <a:gd name="connsiteX236" fmla="*/ 5425834 w 7467600"/>
              <a:gd name="connsiteY236" fmla="*/ 3162785 h 6858000"/>
              <a:gd name="connsiteX237" fmla="*/ 1318687 w 7467600"/>
              <a:gd name="connsiteY237" fmla="*/ 3113840 h 6858000"/>
              <a:gd name="connsiteX238" fmla="*/ 1066793 w 7467600"/>
              <a:gd name="connsiteY238" fmla="*/ 3212171 h 6858000"/>
              <a:gd name="connsiteX239" fmla="*/ 993319 w 7467600"/>
              <a:gd name="connsiteY239" fmla="*/ 3247648 h 6858000"/>
              <a:gd name="connsiteX240" fmla="*/ 853081 w 7467600"/>
              <a:gd name="connsiteY240" fmla="*/ 3312410 h 6858000"/>
              <a:gd name="connsiteX241" fmla="*/ 805957 w 7467600"/>
              <a:gd name="connsiteY241" fmla="*/ 3330443 h 6858000"/>
              <a:gd name="connsiteX242" fmla="*/ 1318687 w 7467600"/>
              <a:gd name="connsiteY242" fmla="*/ 3113840 h 6858000"/>
              <a:gd name="connsiteX243" fmla="*/ 5453702 w 7467600"/>
              <a:gd name="connsiteY243" fmla="*/ 3090882 h 6858000"/>
              <a:gd name="connsiteX244" fmla="*/ 5480135 w 7467600"/>
              <a:gd name="connsiteY244" fmla="*/ 3565802 h 6858000"/>
              <a:gd name="connsiteX245" fmla="*/ 5499023 w 7467600"/>
              <a:gd name="connsiteY245" fmla="*/ 4166310 h 6858000"/>
              <a:gd name="connsiteX246" fmla="*/ 5547022 w 7467600"/>
              <a:gd name="connsiteY246" fmla="*/ 3607838 h 6858000"/>
              <a:gd name="connsiteX247" fmla="*/ 5515964 w 7467600"/>
              <a:gd name="connsiteY247" fmla="*/ 3378541 h 6858000"/>
              <a:gd name="connsiteX248" fmla="*/ 5453702 w 7467600"/>
              <a:gd name="connsiteY248" fmla="*/ 3090882 h 6858000"/>
              <a:gd name="connsiteX249" fmla="*/ 1238695 w 7467600"/>
              <a:gd name="connsiteY249" fmla="*/ 3076820 h 6858000"/>
              <a:gd name="connsiteX250" fmla="*/ 716371 w 7467600"/>
              <a:gd name="connsiteY250" fmla="*/ 3293249 h 6858000"/>
              <a:gd name="connsiteX251" fmla="*/ 579522 w 7467600"/>
              <a:gd name="connsiteY251" fmla="*/ 3371759 h 6858000"/>
              <a:gd name="connsiteX252" fmla="*/ 600288 w 7467600"/>
              <a:gd name="connsiteY252" fmla="*/ 3365555 h 6858000"/>
              <a:gd name="connsiteX253" fmla="*/ 840692 w 7467600"/>
              <a:gd name="connsiteY253" fmla="*/ 3284921 h 6858000"/>
              <a:gd name="connsiteX254" fmla="*/ 979248 w 7467600"/>
              <a:gd name="connsiteY254" fmla="*/ 3221003 h 6858000"/>
              <a:gd name="connsiteX255" fmla="*/ 1053282 w 7467600"/>
              <a:gd name="connsiteY255" fmla="*/ 3185247 h 6858000"/>
              <a:gd name="connsiteX256" fmla="*/ 1320603 w 7467600"/>
              <a:gd name="connsiteY256" fmla="*/ 3081281 h 6858000"/>
              <a:gd name="connsiteX257" fmla="*/ 1238695 w 7467600"/>
              <a:gd name="connsiteY257" fmla="*/ 3076820 h 6858000"/>
              <a:gd name="connsiteX258" fmla="*/ 5425627 w 7467600"/>
              <a:gd name="connsiteY258" fmla="*/ 2954192 h 6858000"/>
              <a:gd name="connsiteX259" fmla="*/ 5470770 w 7467600"/>
              <a:gd name="connsiteY259" fmla="*/ 3005435 h 6858000"/>
              <a:gd name="connsiteX260" fmla="*/ 5519779 w 7467600"/>
              <a:gd name="connsiteY260" fmla="*/ 4359223 h 6858000"/>
              <a:gd name="connsiteX261" fmla="*/ 5520293 w 7467600"/>
              <a:gd name="connsiteY261" fmla="*/ 4360602 h 6858000"/>
              <a:gd name="connsiteX262" fmla="*/ 5767221 w 7467600"/>
              <a:gd name="connsiteY262" fmla="*/ 4665564 h 6858000"/>
              <a:gd name="connsiteX263" fmla="*/ 6937169 w 7467600"/>
              <a:gd name="connsiteY263" fmla="*/ 4815941 h 6858000"/>
              <a:gd name="connsiteX264" fmla="*/ 6953922 w 7467600"/>
              <a:gd name="connsiteY264" fmla="*/ 4890068 h 6858000"/>
              <a:gd name="connsiteX265" fmla="*/ 6071359 w 7467600"/>
              <a:gd name="connsiteY265" fmla="*/ 4770770 h 6858000"/>
              <a:gd name="connsiteX266" fmla="*/ 6038839 w 7467600"/>
              <a:gd name="connsiteY266" fmla="*/ 4764474 h 6858000"/>
              <a:gd name="connsiteX267" fmla="*/ 6038706 w 7467600"/>
              <a:gd name="connsiteY267" fmla="*/ 4763847 h 6858000"/>
              <a:gd name="connsiteX268" fmla="*/ 6037784 w 7467600"/>
              <a:gd name="connsiteY268" fmla="*/ 4764270 h 6858000"/>
              <a:gd name="connsiteX269" fmla="*/ 6038839 w 7467600"/>
              <a:gd name="connsiteY269" fmla="*/ 4764474 h 6858000"/>
              <a:gd name="connsiteX270" fmla="*/ 6040338 w 7467600"/>
              <a:gd name="connsiteY270" fmla="*/ 4771418 h 6858000"/>
              <a:gd name="connsiteX271" fmla="*/ 6024488 w 7467600"/>
              <a:gd name="connsiteY271" fmla="*/ 4809903 h 6858000"/>
              <a:gd name="connsiteX272" fmla="*/ 5599771 w 7467600"/>
              <a:gd name="connsiteY272" fmla="*/ 5509652 h 6858000"/>
              <a:gd name="connsiteX273" fmla="*/ 5548843 w 7467600"/>
              <a:gd name="connsiteY273" fmla="*/ 5563845 h 6858000"/>
              <a:gd name="connsiteX274" fmla="*/ 5940952 w 7467600"/>
              <a:gd name="connsiteY274" fmla="*/ 6250028 h 6858000"/>
              <a:gd name="connsiteX275" fmla="*/ 6043441 w 7467600"/>
              <a:gd name="connsiteY275" fmla="*/ 6665847 h 6858000"/>
              <a:gd name="connsiteX276" fmla="*/ 6093432 w 7467600"/>
              <a:gd name="connsiteY276" fmla="*/ 6858000 h 6858000"/>
              <a:gd name="connsiteX277" fmla="*/ 6034344 w 7467600"/>
              <a:gd name="connsiteY277" fmla="*/ 6858000 h 6858000"/>
              <a:gd name="connsiteX278" fmla="*/ 6026679 w 7467600"/>
              <a:gd name="connsiteY278" fmla="*/ 6836959 h 6858000"/>
              <a:gd name="connsiteX279" fmla="*/ 5800441 w 7467600"/>
              <a:gd name="connsiteY279" fmla="*/ 6335286 h 6858000"/>
              <a:gd name="connsiteX280" fmla="*/ 5526562 w 7467600"/>
              <a:gd name="connsiteY280" fmla="*/ 5705388 h 6858000"/>
              <a:gd name="connsiteX281" fmla="*/ 5519640 w 7467600"/>
              <a:gd name="connsiteY281" fmla="*/ 5683774 h 6858000"/>
              <a:gd name="connsiteX282" fmla="*/ 5844559 w 7467600"/>
              <a:gd name="connsiteY282" fmla="*/ 6553349 h 6858000"/>
              <a:gd name="connsiteX283" fmla="*/ 5975994 w 7467600"/>
              <a:gd name="connsiteY283" fmla="*/ 6858000 h 6858000"/>
              <a:gd name="connsiteX284" fmla="*/ 5898547 w 7467600"/>
              <a:gd name="connsiteY284" fmla="*/ 6858000 h 6858000"/>
              <a:gd name="connsiteX285" fmla="*/ 5682041 w 7467600"/>
              <a:gd name="connsiteY285" fmla="*/ 6355860 h 6858000"/>
              <a:gd name="connsiteX286" fmla="*/ 5461758 w 7467600"/>
              <a:gd name="connsiteY286" fmla="*/ 5820220 h 6858000"/>
              <a:gd name="connsiteX287" fmla="*/ 5237282 w 7467600"/>
              <a:gd name="connsiteY287" fmla="*/ 6579086 h 6858000"/>
              <a:gd name="connsiteX288" fmla="*/ 5115009 w 7467600"/>
              <a:gd name="connsiteY288" fmla="*/ 6858000 h 6858000"/>
              <a:gd name="connsiteX289" fmla="*/ 5028074 w 7467600"/>
              <a:gd name="connsiteY289" fmla="*/ 6858000 h 6858000"/>
              <a:gd name="connsiteX290" fmla="*/ 5079508 w 7467600"/>
              <a:gd name="connsiteY290" fmla="*/ 6749074 h 6858000"/>
              <a:gd name="connsiteX291" fmla="*/ 5371846 w 7467600"/>
              <a:gd name="connsiteY291" fmla="*/ 5924413 h 6858000"/>
              <a:gd name="connsiteX292" fmla="*/ 5270512 w 7467600"/>
              <a:gd name="connsiteY292" fmla="*/ 6138975 h 6858000"/>
              <a:gd name="connsiteX293" fmla="*/ 5062409 w 7467600"/>
              <a:gd name="connsiteY293" fmla="*/ 6653544 h 6858000"/>
              <a:gd name="connsiteX294" fmla="*/ 5036628 w 7467600"/>
              <a:gd name="connsiteY294" fmla="*/ 6754247 h 6858000"/>
              <a:gd name="connsiteX295" fmla="*/ 5009112 w 7467600"/>
              <a:gd name="connsiteY295" fmla="*/ 6858000 h 6858000"/>
              <a:gd name="connsiteX296" fmla="*/ 4976679 w 7467600"/>
              <a:gd name="connsiteY296" fmla="*/ 6858000 h 6858000"/>
              <a:gd name="connsiteX297" fmla="*/ 5006537 w 7467600"/>
              <a:gd name="connsiteY297" fmla="*/ 6747068 h 6858000"/>
              <a:gd name="connsiteX298" fmla="*/ 5032723 w 7467600"/>
              <a:gd name="connsiteY298" fmla="*/ 6644957 h 6858000"/>
              <a:gd name="connsiteX299" fmla="*/ 5242949 w 7467600"/>
              <a:gd name="connsiteY299" fmla="*/ 6125175 h 6858000"/>
              <a:gd name="connsiteX300" fmla="*/ 5286321 w 7467600"/>
              <a:gd name="connsiteY300" fmla="*/ 6033555 h 6858000"/>
              <a:gd name="connsiteX301" fmla="*/ 5008210 w 7467600"/>
              <a:gd name="connsiteY301" fmla="*/ 6649194 h 6858000"/>
              <a:gd name="connsiteX302" fmla="*/ 4986321 w 7467600"/>
              <a:gd name="connsiteY302" fmla="*/ 6765687 h 6858000"/>
              <a:gd name="connsiteX303" fmla="*/ 4973474 w 7467600"/>
              <a:gd name="connsiteY303" fmla="*/ 6858000 h 6858000"/>
              <a:gd name="connsiteX304" fmla="*/ 4907178 w 7467600"/>
              <a:gd name="connsiteY304" fmla="*/ 6858000 h 6858000"/>
              <a:gd name="connsiteX305" fmla="*/ 4910810 w 7467600"/>
              <a:gd name="connsiteY305" fmla="*/ 6829660 h 6858000"/>
              <a:gd name="connsiteX306" fmla="*/ 4987461 w 7467600"/>
              <a:gd name="connsiteY306" fmla="*/ 6432994 h 6858000"/>
              <a:gd name="connsiteX307" fmla="*/ 5179262 w 7467600"/>
              <a:gd name="connsiteY307" fmla="*/ 6035044 h 6858000"/>
              <a:gd name="connsiteX308" fmla="*/ 4689678 w 7467600"/>
              <a:gd name="connsiteY308" fmla="*/ 6440241 h 6858000"/>
              <a:gd name="connsiteX309" fmla="*/ 4477543 w 7467600"/>
              <a:gd name="connsiteY309" fmla="*/ 6674836 h 6858000"/>
              <a:gd name="connsiteX310" fmla="*/ 4329957 w 7467600"/>
              <a:gd name="connsiteY310" fmla="*/ 6858000 h 6858000"/>
              <a:gd name="connsiteX311" fmla="*/ 4218595 w 7467600"/>
              <a:gd name="connsiteY311" fmla="*/ 6858000 h 6858000"/>
              <a:gd name="connsiteX312" fmla="*/ 4368888 w 7467600"/>
              <a:gd name="connsiteY312" fmla="*/ 6668412 h 6858000"/>
              <a:gd name="connsiteX313" fmla="*/ 4563091 w 7467600"/>
              <a:gd name="connsiteY313" fmla="*/ 6442508 h 6858000"/>
              <a:gd name="connsiteX314" fmla="*/ 5387324 w 7467600"/>
              <a:gd name="connsiteY314" fmla="*/ 5705830 h 6858000"/>
              <a:gd name="connsiteX315" fmla="*/ 5073620 w 7467600"/>
              <a:gd name="connsiteY315" fmla="*/ 5955437 h 6858000"/>
              <a:gd name="connsiteX316" fmla="*/ 4689789 w 7467600"/>
              <a:gd name="connsiteY316" fmla="*/ 6268382 h 6858000"/>
              <a:gd name="connsiteX317" fmla="*/ 4418722 w 7467600"/>
              <a:gd name="connsiteY317" fmla="*/ 6570886 h 6858000"/>
              <a:gd name="connsiteX318" fmla="*/ 4214944 w 7467600"/>
              <a:gd name="connsiteY318" fmla="*/ 6858000 h 6858000"/>
              <a:gd name="connsiteX319" fmla="*/ 4177898 w 7467600"/>
              <a:gd name="connsiteY319" fmla="*/ 6858000 h 6858000"/>
              <a:gd name="connsiteX320" fmla="*/ 4391597 w 7467600"/>
              <a:gd name="connsiteY320" fmla="*/ 6556370 h 6858000"/>
              <a:gd name="connsiteX321" fmla="*/ 4668889 w 7467600"/>
              <a:gd name="connsiteY321" fmla="*/ 6246399 h 6858000"/>
              <a:gd name="connsiteX322" fmla="*/ 5055427 w 7467600"/>
              <a:gd name="connsiteY322" fmla="*/ 5931476 h 6858000"/>
              <a:gd name="connsiteX323" fmla="*/ 5371814 w 7467600"/>
              <a:gd name="connsiteY323" fmla="*/ 5678975 h 6858000"/>
              <a:gd name="connsiteX324" fmla="*/ 4987918 w 7467600"/>
              <a:gd name="connsiteY324" fmla="*/ 5838701 h 6858000"/>
              <a:gd name="connsiteX325" fmla="*/ 4317146 w 7467600"/>
              <a:gd name="connsiteY325" fmla="*/ 6587716 h 6858000"/>
              <a:gd name="connsiteX326" fmla="*/ 4171627 w 7467600"/>
              <a:gd name="connsiteY326" fmla="*/ 6858000 h 6858000"/>
              <a:gd name="connsiteX327" fmla="*/ 4081585 w 7467600"/>
              <a:gd name="connsiteY327" fmla="*/ 6858000 h 6858000"/>
              <a:gd name="connsiteX328" fmla="*/ 4238603 w 7467600"/>
              <a:gd name="connsiteY328" fmla="*/ 6559341 h 6858000"/>
              <a:gd name="connsiteX329" fmla="*/ 4778333 w 7467600"/>
              <a:gd name="connsiteY329" fmla="*/ 5873626 h 6858000"/>
              <a:gd name="connsiteX330" fmla="*/ 5414185 w 7467600"/>
              <a:gd name="connsiteY330" fmla="*/ 5573882 h 6858000"/>
              <a:gd name="connsiteX331" fmla="*/ 5959648 w 7467600"/>
              <a:gd name="connsiteY331" fmla="*/ 4760797 h 6858000"/>
              <a:gd name="connsiteX332" fmla="*/ 5355019 w 7467600"/>
              <a:gd name="connsiteY332" fmla="*/ 4734672 h 6858000"/>
              <a:gd name="connsiteX333" fmla="*/ 5083565 w 7467600"/>
              <a:gd name="connsiteY333" fmla="*/ 5179121 h 6858000"/>
              <a:gd name="connsiteX334" fmla="*/ 4713577 w 7467600"/>
              <a:gd name="connsiteY334" fmla="*/ 5616803 h 6858000"/>
              <a:gd name="connsiteX335" fmla="*/ 3989559 w 7467600"/>
              <a:gd name="connsiteY335" fmla="*/ 6145945 h 6858000"/>
              <a:gd name="connsiteX336" fmla="*/ 3939824 w 7467600"/>
              <a:gd name="connsiteY336" fmla="*/ 6066900 h 6858000"/>
              <a:gd name="connsiteX337" fmla="*/ 4584537 w 7467600"/>
              <a:gd name="connsiteY337" fmla="*/ 5324826 h 6858000"/>
              <a:gd name="connsiteX338" fmla="*/ 5037105 w 7467600"/>
              <a:gd name="connsiteY338" fmla="*/ 5088765 h 6858000"/>
              <a:gd name="connsiteX339" fmla="*/ 5039930 w 7467600"/>
              <a:gd name="connsiteY339" fmla="*/ 5089585 h 6858000"/>
              <a:gd name="connsiteX340" fmla="*/ 5263764 w 7467600"/>
              <a:gd name="connsiteY340" fmla="*/ 4735525 h 6858000"/>
              <a:gd name="connsiteX341" fmla="*/ 4086300 w 7467600"/>
              <a:gd name="connsiteY341" fmla="*/ 4884599 h 6858000"/>
              <a:gd name="connsiteX342" fmla="*/ 4085485 w 7467600"/>
              <a:gd name="connsiteY342" fmla="*/ 4899070 h 6858000"/>
              <a:gd name="connsiteX343" fmla="*/ 3871915 w 7467600"/>
              <a:gd name="connsiteY343" fmla="*/ 5253645 h 6858000"/>
              <a:gd name="connsiteX344" fmla="*/ 3799374 w 7467600"/>
              <a:gd name="connsiteY344" fmla="*/ 5466127 h 6858000"/>
              <a:gd name="connsiteX345" fmla="*/ 3498850 w 7467600"/>
              <a:gd name="connsiteY345" fmla="*/ 6661888 h 6858000"/>
              <a:gd name="connsiteX346" fmla="*/ 3399216 w 7467600"/>
              <a:gd name="connsiteY346" fmla="*/ 6858000 h 6858000"/>
              <a:gd name="connsiteX347" fmla="*/ 3303688 w 7467600"/>
              <a:gd name="connsiteY347" fmla="*/ 6858000 h 6858000"/>
              <a:gd name="connsiteX348" fmla="*/ 3391774 w 7467600"/>
              <a:gd name="connsiteY348" fmla="*/ 6697181 h 6858000"/>
              <a:gd name="connsiteX349" fmla="*/ 3735540 w 7467600"/>
              <a:gd name="connsiteY349" fmla="*/ 5546923 h 6858000"/>
              <a:gd name="connsiteX350" fmla="*/ 3729438 w 7467600"/>
              <a:gd name="connsiteY350" fmla="*/ 5569058 h 6858000"/>
              <a:gd name="connsiteX351" fmla="*/ 3707782 w 7467600"/>
              <a:gd name="connsiteY351" fmla="*/ 5644908 h 6858000"/>
              <a:gd name="connsiteX352" fmla="*/ 3583827 w 7467600"/>
              <a:gd name="connsiteY352" fmla="*/ 6039215 h 6858000"/>
              <a:gd name="connsiteX353" fmla="*/ 3547861 w 7467600"/>
              <a:gd name="connsiteY353" fmla="*/ 6129609 h 6858000"/>
              <a:gd name="connsiteX354" fmla="*/ 3490905 w 7467600"/>
              <a:gd name="connsiteY354" fmla="*/ 6277660 h 6858000"/>
              <a:gd name="connsiteX355" fmla="*/ 3455859 w 7467600"/>
              <a:gd name="connsiteY355" fmla="*/ 6391301 h 6858000"/>
              <a:gd name="connsiteX356" fmla="*/ 3429112 w 7467600"/>
              <a:gd name="connsiteY356" fmla="*/ 6479469 h 6858000"/>
              <a:gd name="connsiteX357" fmla="*/ 3304862 w 7467600"/>
              <a:gd name="connsiteY357" fmla="*/ 6796476 h 6858000"/>
              <a:gd name="connsiteX358" fmla="*/ 3276071 w 7467600"/>
              <a:gd name="connsiteY358" fmla="*/ 6858000 h 6858000"/>
              <a:gd name="connsiteX359" fmla="*/ 3240805 w 7467600"/>
              <a:gd name="connsiteY359" fmla="*/ 6858000 h 6858000"/>
              <a:gd name="connsiteX360" fmla="*/ 3275917 w 7467600"/>
              <a:gd name="connsiteY360" fmla="*/ 6783192 h 6858000"/>
              <a:gd name="connsiteX361" fmla="*/ 3399358 w 7467600"/>
              <a:gd name="connsiteY361" fmla="*/ 6469011 h 6858000"/>
              <a:gd name="connsiteX362" fmla="*/ 3425650 w 7467600"/>
              <a:gd name="connsiteY362" fmla="*/ 6381333 h 6858000"/>
              <a:gd name="connsiteX363" fmla="*/ 3460661 w 7467600"/>
              <a:gd name="connsiteY363" fmla="*/ 6266763 h 6858000"/>
              <a:gd name="connsiteX364" fmla="*/ 3518021 w 7467600"/>
              <a:gd name="connsiteY364" fmla="*/ 6117298 h 6858000"/>
              <a:gd name="connsiteX365" fmla="*/ 3554035 w 7467600"/>
              <a:gd name="connsiteY365" fmla="*/ 6027832 h 6858000"/>
              <a:gd name="connsiteX366" fmla="*/ 3677174 w 7467600"/>
              <a:gd name="connsiteY366" fmla="*/ 5636351 h 6858000"/>
              <a:gd name="connsiteX367" fmla="*/ 3698819 w 7467600"/>
              <a:gd name="connsiteY367" fmla="*/ 5560503 h 6858000"/>
              <a:gd name="connsiteX368" fmla="*/ 3702094 w 7467600"/>
              <a:gd name="connsiteY368" fmla="*/ 5549194 h 6858000"/>
              <a:gd name="connsiteX369" fmla="*/ 3398355 w 7467600"/>
              <a:gd name="connsiteY369" fmla="*/ 6094603 h 6858000"/>
              <a:gd name="connsiteX370" fmla="*/ 3193941 w 7467600"/>
              <a:gd name="connsiteY370" fmla="*/ 6798775 h 6858000"/>
              <a:gd name="connsiteX371" fmla="*/ 3184140 w 7467600"/>
              <a:gd name="connsiteY371" fmla="*/ 6858000 h 6858000"/>
              <a:gd name="connsiteX372" fmla="*/ 3099978 w 7467600"/>
              <a:gd name="connsiteY372" fmla="*/ 6858000 h 6858000"/>
              <a:gd name="connsiteX373" fmla="*/ 3101556 w 7467600"/>
              <a:gd name="connsiteY373" fmla="*/ 6843337 h 6858000"/>
              <a:gd name="connsiteX374" fmla="*/ 3370162 w 7467600"/>
              <a:gd name="connsiteY374" fmla="*/ 5785550 h 6858000"/>
              <a:gd name="connsiteX375" fmla="*/ 3746477 w 7467600"/>
              <a:gd name="connsiteY375" fmla="*/ 5377889 h 6858000"/>
              <a:gd name="connsiteX376" fmla="*/ 3863399 w 7467600"/>
              <a:gd name="connsiteY376" fmla="*/ 5087257 h 6858000"/>
              <a:gd name="connsiteX377" fmla="*/ 3968712 w 7467600"/>
              <a:gd name="connsiteY377" fmla="*/ 4913989 h 6858000"/>
              <a:gd name="connsiteX378" fmla="*/ 2792390 w 7467600"/>
              <a:gd name="connsiteY378" fmla="*/ 5382974 h 6858000"/>
              <a:gd name="connsiteX379" fmla="*/ 2714982 w 7467600"/>
              <a:gd name="connsiteY379" fmla="*/ 5427051 h 6858000"/>
              <a:gd name="connsiteX380" fmla="*/ 2813361 w 7467600"/>
              <a:gd name="connsiteY380" fmla="*/ 6023912 h 6858000"/>
              <a:gd name="connsiteX381" fmla="*/ 2688430 w 7467600"/>
              <a:gd name="connsiteY381" fmla="*/ 6801564 h 6858000"/>
              <a:gd name="connsiteX382" fmla="*/ 2629626 w 7467600"/>
              <a:gd name="connsiteY382" fmla="*/ 6763394 h 6858000"/>
              <a:gd name="connsiteX383" fmla="*/ 2565328 w 7467600"/>
              <a:gd name="connsiteY383" fmla="*/ 5516399 h 6858000"/>
              <a:gd name="connsiteX384" fmla="*/ 1922999 w 7467600"/>
              <a:gd name="connsiteY384" fmla="*/ 5980343 h 6858000"/>
              <a:gd name="connsiteX385" fmla="*/ 1950261 w 7467600"/>
              <a:gd name="connsiteY385" fmla="*/ 6405858 h 6858000"/>
              <a:gd name="connsiteX386" fmla="*/ 2365554 w 7467600"/>
              <a:gd name="connsiteY386" fmla="*/ 6759107 h 6858000"/>
              <a:gd name="connsiteX387" fmla="*/ 2424142 w 7467600"/>
              <a:gd name="connsiteY387" fmla="*/ 6858000 h 6858000"/>
              <a:gd name="connsiteX388" fmla="*/ 2395994 w 7467600"/>
              <a:gd name="connsiteY388" fmla="*/ 6858000 h 6858000"/>
              <a:gd name="connsiteX389" fmla="*/ 2392863 w 7467600"/>
              <a:gd name="connsiteY389" fmla="*/ 6852964 h 6858000"/>
              <a:gd name="connsiteX390" fmla="*/ 2017589 w 7467600"/>
              <a:gd name="connsiteY390" fmla="*/ 6493982 h 6858000"/>
              <a:gd name="connsiteX391" fmla="*/ 2147336 w 7467600"/>
              <a:gd name="connsiteY391" fmla="*/ 6594052 h 6858000"/>
              <a:gd name="connsiteX392" fmla="*/ 2207047 w 7467600"/>
              <a:gd name="connsiteY392" fmla="*/ 6654540 h 6858000"/>
              <a:gd name="connsiteX393" fmla="*/ 2299106 w 7467600"/>
              <a:gd name="connsiteY393" fmla="*/ 6778931 h 6858000"/>
              <a:gd name="connsiteX394" fmla="*/ 2314430 w 7467600"/>
              <a:gd name="connsiteY394" fmla="*/ 6801144 h 6858000"/>
              <a:gd name="connsiteX395" fmla="*/ 2352406 w 7467600"/>
              <a:gd name="connsiteY395" fmla="*/ 6858000 h 6858000"/>
              <a:gd name="connsiteX396" fmla="*/ 2314492 w 7467600"/>
              <a:gd name="connsiteY396" fmla="*/ 6858000 h 6858000"/>
              <a:gd name="connsiteX397" fmla="*/ 2288095 w 7467600"/>
              <a:gd name="connsiteY397" fmla="*/ 6818030 h 6858000"/>
              <a:gd name="connsiteX398" fmla="*/ 2272768 w 7467600"/>
              <a:gd name="connsiteY398" fmla="*/ 6795822 h 6858000"/>
              <a:gd name="connsiteX399" fmla="*/ 2182715 w 7467600"/>
              <a:gd name="connsiteY399" fmla="*/ 6675071 h 6858000"/>
              <a:gd name="connsiteX400" fmla="*/ 2032061 w 7467600"/>
              <a:gd name="connsiteY400" fmla="*/ 6541380 h 6858000"/>
              <a:gd name="connsiteX401" fmla="*/ 2257220 w 7467600"/>
              <a:gd name="connsiteY401" fmla="*/ 6826257 h 6858000"/>
              <a:gd name="connsiteX402" fmla="*/ 2281324 w 7467600"/>
              <a:gd name="connsiteY402" fmla="*/ 6858000 h 6858000"/>
              <a:gd name="connsiteX403" fmla="*/ 2242860 w 7467600"/>
              <a:gd name="connsiteY403" fmla="*/ 6858000 h 6858000"/>
              <a:gd name="connsiteX404" fmla="*/ 2232818 w 7467600"/>
              <a:gd name="connsiteY404" fmla="*/ 6844926 h 6858000"/>
              <a:gd name="connsiteX405" fmla="*/ 1990172 w 7467600"/>
              <a:gd name="connsiteY405" fmla="*/ 6542121 h 6858000"/>
              <a:gd name="connsiteX406" fmla="*/ 2124090 w 7467600"/>
              <a:gd name="connsiteY406" fmla="*/ 6761017 h 6858000"/>
              <a:gd name="connsiteX407" fmla="*/ 2200380 w 7467600"/>
              <a:gd name="connsiteY407" fmla="*/ 6858000 h 6858000"/>
              <a:gd name="connsiteX408" fmla="*/ 2147507 w 7467600"/>
              <a:gd name="connsiteY408" fmla="*/ 6858000 h 6858000"/>
              <a:gd name="connsiteX409" fmla="*/ 2070668 w 7467600"/>
              <a:gd name="connsiteY409" fmla="*/ 6761520 h 6858000"/>
              <a:gd name="connsiteX410" fmla="*/ 1975142 w 7467600"/>
              <a:gd name="connsiteY410" fmla="*/ 6585570 h 6858000"/>
              <a:gd name="connsiteX411" fmla="*/ 2050035 w 7467600"/>
              <a:gd name="connsiteY411" fmla="*/ 6813345 h 6858000"/>
              <a:gd name="connsiteX412" fmla="*/ 2063025 w 7467600"/>
              <a:gd name="connsiteY412" fmla="*/ 6858000 h 6858000"/>
              <a:gd name="connsiteX413" fmla="*/ 2021675 w 7467600"/>
              <a:gd name="connsiteY413" fmla="*/ 6858000 h 6858000"/>
              <a:gd name="connsiteX414" fmla="*/ 2019308 w 7467600"/>
              <a:gd name="connsiteY414" fmla="*/ 6847118 h 6858000"/>
              <a:gd name="connsiteX415" fmla="*/ 1938835 w 7467600"/>
              <a:gd name="connsiteY415" fmla="*/ 6551160 h 6858000"/>
              <a:gd name="connsiteX416" fmla="*/ 1953230 w 7467600"/>
              <a:gd name="connsiteY416" fmla="*/ 6759699 h 6858000"/>
              <a:gd name="connsiteX417" fmla="*/ 1956763 w 7467600"/>
              <a:gd name="connsiteY417" fmla="*/ 6778191 h 6858000"/>
              <a:gd name="connsiteX418" fmla="*/ 1967925 w 7467600"/>
              <a:gd name="connsiteY418" fmla="*/ 6858000 h 6858000"/>
              <a:gd name="connsiteX419" fmla="*/ 1936622 w 7467600"/>
              <a:gd name="connsiteY419" fmla="*/ 6858000 h 6858000"/>
              <a:gd name="connsiteX420" fmla="*/ 1926261 w 7467600"/>
              <a:gd name="connsiteY420" fmla="*/ 6784064 h 6858000"/>
              <a:gd name="connsiteX421" fmla="*/ 1922724 w 7467600"/>
              <a:gd name="connsiteY421" fmla="*/ 6765577 h 6858000"/>
              <a:gd name="connsiteX422" fmla="*/ 1904650 w 7467600"/>
              <a:gd name="connsiteY422" fmla="*/ 6639616 h 6858000"/>
              <a:gd name="connsiteX423" fmla="*/ 1885273 w 7467600"/>
              <a:gd name="connsiteY423" fmla="*/ 6858000 h 6858000"/>
              <a:gd name="connsiteX424" fmla="*/ 1854363 w 7467600"/>
              <a:gd name="connsiteY424" fmla="*/ 6858000 h 6858000"/>
              <a:gd name="connsiteX425" fmla="*/ 1880391 w 7467600"/>
              <a:gd name="connsiteY425" fmla="*/ 6603796 h 6858000"/>
              <a:gd name="connsiteX426" fmla="*/ 1818273 w 7467600"/>
              <a:gd name="connsiteY426" fmla="*/ 6715729 h 6858000"/>
              <a:gd name="connsiteX427" fmla="*/ 1794691 w 7467600"/>
              <a:gd name="connsiteY427" fmla="*/ 6843239 h 6858000"/>
              <a:gd name="connsiteX428" fmla="*/ 1794914 w 7467600"/>
              <a:gd name="connsiteY428" fmla="*/ 6858000 h 6858000"/>
              <a:gd name="connsiteX429" fmla="*/ 1746128 w 7467600"/>
              <a:gd name="connsiteY429" fmla="*/ 6858000 h 6858000"/>
              <a:gd name="connsiteX430" fmla="*/ 1753934 w 7467600"/>
              <a:gd name="connsiteY430" fmla="*/ 6724796 h 6858000"/>
              <a:gd name="connsiteX431" fmla="*/ 1792053 w 7467600"/>
              <a:gd name="connsiteY431" fmla="*/ 6572396 h 6858000"/>
              <a:gd name="connsiteX432" fmla="*/ 1862248 w 7467600"/>
              <a:gd name="connsiteY432" fmla="*/ 6266397 h 6858000"/>
              <a:gd name="connsiteX433" fmla="*/ 1862250 w 7467600"/>
              <a:gd name="connsiteY433" fmla="*/ 6033531 h 6858000"/>
              <a:gd name="connsiteX434" fmla="*/ 1211999 w 7467600"/>
              <a:gd name="connsiteY434" fmla="*/ 6683610 h 6858000"/>
              <a:gd name="connsiteX435" fmla="*/ 1213266 w 7467600"/>
              <a:gd name="connsiteY435" fmla="*/ 6691947 h 6858000"/>
              <a:gd name="connsiteX436" fmla="*/ 1203370 w 7467600"/>
              <a:gd name="connsiteY436" fmla="*/ 6850676 h 6858000"/>
              <a:gd name="connsiteX437" fmla="*/ 1203671 w 7467600"/>
              <a:gd name="connsiteY437" fmla="*/ 6858000 h 6858000"/>
              <a:gd name="connsiteX438" fmla="*/ 1143180 w 7467600"/>
              <a:gd name="connsiteY438" fmla="*/ 6858000 h 6858000"/>
              <a:gd name="connsiteX439" fmla="*/ 1142176 w 7467600"/>
              <a:gd name="connsiteY439" fmla="*/ 6766045 h 6858000"/>
              <a:gd name="connsiteX440" fmla="*/ 1067484 w 7467600"/>
              <a:gd name="connsiteY440" fmla="*/ 6858000 h 6858000"/>
              <a:gd name="connsiteX441" fmla="*/ 953928 w 7467600"/>
              <a:gd name="connsiteY441" fmla="*/ 6858000 h 6858000"/>
              <a:gd name="connsiteX442" fmla="*/ 959715 w 7467600"/>
              <a:gd name="connsiteY442" fmla="*/ 6850185 h 6858000"/>
              <a:gd name="connsiteX443" fmla="*/ 1483788 w 7467600"/>
              <a:gd name="connsiteY443" fmla="*/ 6259174 h 6858000"/>
              <a:gd name="connsiteX444" fmla="*/ 1100671 w 7467600"/>
              <a:gd name="connsiteY444" fmla="*/ 6252137 h 6858000"/>
              <a:gd name="connsiteX445" fmla="*/ 1090144 w 7467600"/>
              <a:gd name="connsiteY445" fmla="*/ 6256748 h 6858000"/>
              <a:gd name="connsiteX446" fmla="*/ 1095872 w 7467600"/>
              <a:gd name="connsiteY446" fmla="*/ 6271892 h 6858000"/>
              <a:gd name="connsiteX447" fmla="*/ 262785 w 7467600"/>
              <a:gd name="connsiteY447" fmla="*/ 6845450 h 6858000"/>
              <a:gd name="connsiteX448" fmla="*/ 209968 w 7467600"/>
              <a:gd name="connsiteY448" fmla="*/ 6770713 h 6858000"/>
              <a:gd name="connsiteX449" fmla="*/ 873460 w 7467600"/>
              <a:gd name="connsiteY449" fmla="*/ 6253768 h 6858000"/>
              <a:gd name="connsiteX450" fmla="*/ 192686 w 7467600"/>
              <a:gd name="connsiteY450" fmla="*/ 5849257 h 6858000"/>
              <a:gd name="connsiteX451" fmla="*/ 4696 w 7467600"/>
              <a:gd name="connsiteY451" fmla="*/ 5697668 h 6858000"/>
              <a:gd name="connsiteX452" fmla="*/ 0 w 7467600"/>
              <a:gd name="connsiteY452" fmla="*/ 5689984 h 6858000"/>
              <a:gd name="connsiteX453" fmla="*/ 0 w 7467600"/>
              <a:gd name="connsiteY453" fmla="*/ 5513472 h 6858000"/>
              <a:gd name="connsiteX454" fmla="*/ 174101 w 7467600"/>
              <a:gd name="connsiteY454" fmla="*/ 5620277 h 6858000"/>
              <a:gd name="connsiteX455" fmla="*/ 891800 w 7467600"/>
              <a:gd name="connsiteY455" fmla="*/ 6036935 h 6858000"/>
              <a:gd name="connsiteX456" fmla="*/ 1072219 w 7467600"/>
              <a:gd name="connsiteY456" fmla="*/ 6169443 h 6858000"/>
              <a:gd name="connsiteX457" fmla="*/ 1074117 w 7467600"/>
              <a:gd name="connsiteY457" fmla="*/ 6170301 h 6858000"/>
              <a:gd name="connsiteX458" fmla="*/ 1083114 w 7467600"/>
              <a:gd name="connsiteY458" fmla="*/ 6174131 h 6858000"/>
              <a:gd name="connsiteX459" fmla="*/ 1543010 w 7467600"/>
              <a:gd name="connsiteY459" fmla="*/ 6191140 h 6858000"/>
              <a:gd name="connsiteX460" fmla="*/ 1551080 w 7467600"/>
              <a:gd name="connsiteY460" fmla="*/ 6195006 h 6858000"/>
              <a:gd name="connsiteX461" fmla="*/ 2345443 w 7467600"/>
              <a:gd name="connsiteY461" fmla="*/ 5549882 h 6858000"/>
              <a:gd name="connsiteX462" fmla="*/ 1721499 w 7467600"/>
              <a:gd name="connsiteY462" fmla="*/ 5599969 h 6858000"/>
              <a:gd name="connsiteX463" fmla="*/ 767716 w 7467600"/>
              <a:gd name="connsiteY463" fmla="*/ 5472768 h 6858000"/>
              <a:gd name="connsiteX464" fmla="*/ 722147 w 7467600"/>
              <a:gd name="connsiteY464" fmla="*/ 5393091 h 6858000"/>
              <a:gd name="connsiteX465" fmla="*/ 1485552 w 7467600"/>
              <a:gd name="connsiteY465" fmla="*/ 5313202 h 6858000"/>
              <a:gd name="connsiteX466" fmla="*/ 2143004 w 7467600"/>
              <a:gd name="connsiteY466" fmla="*/ 5402420 h 6858000"/>
              <a:gd name="connsiteX467" fmla="*/ 1933391 w 7467600"/>
              <a:gd name="connsiteY467" fmla="*/ 5156971 h 6858000"/>
              <a:gd name="connsiteX468" fmla="*/ 1827118 w 7467600"/>
              <a:gd name="connsiteY468" fmla="*/ 4968410 h 6858000"/>
              <a:gd name="connsiteX469" fmla="*/ 1837349 w 7467600"/>
              <a:gd name="connsiteY469" fmla="*/ 4956357 h 6858000"/>
              <a:gd name="connsiteX470" fmla="*/ 2162835 w 7467600"/>
              <a:gd name="connsiteY470" fmla="*/ 5187853 h 6858000"/>
              <a:gd name="connsiteX471" fmla="*/ 2257167 w 7467600"/>
              <a:gd name="connsiteY471" fmla="*/ 5462123 h 6858000"/>
              <a:gd name="connsiteX472" fmla="*/ 2261598 w 7467600"/>
              <a:gd name="connsiteY472" fmla="*/ 5467998 h 6858000"/>
              <a:gd name="connsiteX473" fmla="*/ 2437177 w 7467600"/>
              <a:gd name="connsiteY473" fmla="*/ 5479608 h 6858000"/>
              <a:gd name="connsiteX474" fmla="*/ 2445247 w 7467600"/>
              <a:gd name="connsiteY474" fmla="*/ 5483476 h 6858000"/>
              <a:gd name="connsiteX475" fmla="*/ 2743626 w 7467600"/>
              <a:gd name="connsiteY475" fmla="*/ 5304819 h 6858000"/>
              <a:gd name="connsiteX476" fmla="*/ 3048102 w 7467600"/>
              <a:gd name="connsiteY476" fmla="*/ 5150595 h 6858000"/>
              <a:gd name="connsiteX477" fmla="*/ 1799414 w 7467600"/>
              <a:gd name="connsiteY477" fmla="*/ 4694732 h 6858000"/>
              <a:gd name="connsiteX478" fmla="*/ 1771735 w 7467600"/>
              <a:gd name="connsiteY478" fmla="*/ 4619929 h 6858000"/>
              <a:gd name="connsiteX479" fmla="*/ 3104273 w 7467600"/>
              <a:gd name="connsiteY479" fmla="*/ 5076159 h 6858000"/>
              <a:gd name="connsiteX480" fmla="*/ 3113245 w 7467600"/>
              <a:gd name="connsiteY480" fmla="*/ 5090705 h 6858000"/>
              <a:gd name="connsiteX481" fmla="*/ 3126294 w 7467600"/>
              <a:gd name="connsiteY481" fmla="*/ 5114400 h 6858000"/>
              <a:gd name="connsiteX482" fmla="*/ 3937433 w 7467600"/>
              <a:gd name="connsiteY482" fmla="*/ 4830473 h 6858000"/>
              <a:gd name="connsiteX483" fmla="*/ 3590475 w 7467600"/>
              <a:gd name="connsiteY483" fmla="*/ 4597974 h 6858000"/>
              <a:gd name="connsiteX484" fmla="*/ 3100264 w 7467600"/>
              <a:gd name="connsiteY484" fmla="*/ 4579845 h 6858000"/>
              <a:gd name="connsiteX485" fmla="*/ 2183576 w 7467600"/>
              <a:gd name="connsiteY485" fmla="*/ 4227150 h 6858000"/>
              <a:gd name="connsiteX486" fmla="*/ 2151029 w 7467600"/>
              <a:gd name="connsiteY486" fmla="*/ 4146947 h 6858000"/>
              <a:gd name="connsiteX487" fmla="*/ 3563434 w 7467600"/>
              <a:gd name="connsiteY487" fmla="*/ 4469115 h 6858000"/>
              <a:gd name="connsiteX488" fmla="*/ 3177952 w 7467600"/>
              <a:gd name="connsiteY488" fmla="*/ 3657386 h 6858000"/>
              <a:gd name="connsiteX489" fmla="*/ 3189263 w 7467600"/>
              <a:gd name="connsiteY489" fmla="*/ 3625726 h 6858000"/>
              <a:gd name="connsiteX490" fmla="*/ 3560912 w 7467600"/>
              <a:gd name="connsiteY490" fmla="*/ 4079863 h 6858000"/>
              <a:gd name="connsiteX491" fmla="*/ 3626636 w 7467600"/>
              <a:gd name="connsiteY491" fmla="*/ 4512230 h 6858000"/>
              <a:gd name="connsiteX492" fmla="*/ 3653088 w 7467600"/>
              <a:gd name="connsiteY492" fmla="*/ 4521417 h 6858000"/>
              <a:gd name="connsiteX493" fmla="*/ 3988128 w 7467600"/>
              <a:gd name="connsiteY493" fmla="*/ 4817267 h 6858000"/>
              <a:gd name="connsiteX494" fmla="*/ 4830582 w 7467600"/>
              <a:gd name="connsiteY494" fmla="*/ 4676000 h 6858000"/>
              <a:gd name="connsiteX495" fmla="*/ 4830100 w 7467600"/>
              <a:gd name="connsiteY495" fmla="*/ 4675554 h 6858000"/>
              <a:gd name="connsiteX496" fmla="*/ 4036318 w 7467600"/>
              <a:gd name="connsiteY496" fmla="*/ 4147013 h 6858000"/>
              <a:gd name="connsiteX497" fmla="*/ 3432098 w 7467600"/>
              <a:gd name="connsiteY497" fmla="*/ 3537312 h 6858000"/>
              <a:gd name="connsiteX498" fmla="*/ 3446761 w 7467600"/>
              <a:gd name="connsiteY498" fmla="*/ 3461278 h 6858000"/>
              <a:gd name="connsiteX499" fmla="*/ 4419733 w 7467600"/>
              <a:gd name="connsiteY499" fmla="*/ 3963555 h 6858000"/>
              <a:gd name="connsiteX500" fmla="*/ 4781371 w 7467600"/>
              <a:gd name="connsiteY500" fmla="*/ 4458604 h 6858000"/>
              <a:gd name="connsiteX501" fmla="*/ 4780440 w 7467600"/>
              <a:gd name="connsiteY501" fmla="*/ 4470290 h 6858000"/>
              <a:gd name="connsiteX502" fmla="*/ 4898954 w 7467600"/>
              <a:gd name="connsiteY502" fmla="*/ 4662092 h 6858000"/>
              <a:gd name="connsiteX503" fmla="*/ 4900699 w 7467600"/>
              <a:gd name="connsiteY503" fmla="*/ 4670867 h 6858000"/>
              <a:gd name="connsiteX504" fmla="*/ 5714511 w 7467600"/>
              <a:gd name="connsiteY504" fmla="*/ 4663483 h 6858000"/>
              <a:gd name="connsiteX505" fmla="*/ 5464793 w 7467600"/>
              <a:gd name="connsiteY505" fmla="*/ 4393556 h 6858000"/>
              <a:gd name="connsiteX506" fmla="*/ 5461897 w 7467600"/>
              <a:gd name="connsiteY506" fmla="*/ 4390879 h 6858000"/>
              <a:gd name="connsiteX507" fmla="*/ 4294126 w 7467600"/>
              <a:gd name="connsiteY507" fmla="*/ 3303048 h 6858000"/>
              <a:gd name="connsiteX508" fmla="*/ 4305321 w 7467600"/>
              <a:gd name="connsiteY508" fmla="*/ 3256953 h 6858000"/>
              <a:gd name="connsiteX509" fmla="*/ 4949299 w 7467600"/>
              <a:gd name="connsiteY509" fmla="*/ 3766336 h 6858000"/>
              <a:gd name="connsiteX510" fmla="*/ 5291452 w 7467600"/>
              <a:gd name="connsiteY510" fmla="*/ 4076801 h 6858000"/>
              <a:gd name="connsiteX511" fmla="*/ 5434998 w 7467600"/>
              <a:gd name="connsiteY511" fmla="*/ 4254100 h 6858000"/>
              <a:gd name="connsiteX512" fmla="*/ 5351015 w 7467600"/>
              <a:gd name="connsiteY512" fmla="*/ 3760989 h 6858000"/>
              <a:gd name="connsiteX513" fmla="*/ 5413780 w 7467600"/>
              <a:gd name="connsiteY513" fmla="*/ 2966265 h 6858000"/>
              <a:gd name="connsiteX514" fmla="*/ 5425627 w 7467600"/>
              <a:gd name="connsiteY514" fmla="*/ 2954192 h 6858000"/>
              <a:gd name="connsiteX515" fmla="*/ 6604735 w 7467600"/>
              <a:gd name="connsiteY515" fmla="*/ 2041381 h 6858000"/>
              <a:gd name="connsiteX516" fmla="*/ 7204487 w 7467600"/>
              <a:gd name="connsiteY516" fmla="*/ 2742112 h 6858000"/>
              <a:gd name="connsiteX517" fmla="*/ 7131592 w 7467600"/>
              <a:gd name="connsiteY517" fmla="*/ 2672096 h 6858000"/>
              <a:gd name="connsiteX518" fmla="*/ 6996344 w 7467600"/>
              <a:gd name="connsiteY518" fmla="*/ 2518310 h 6858000"/>
              <a:gd name="connsiteX519" fmla="*/ 6735495 w 7467600"/>
              <a:gd name="connsiteY519" fmla="*/ 2196890 h 6858000"/>
              <a:gd name="connsiteX520" fmla="*/ 6721901 w 7467600"/>
              <a:gd name="connsiteY520" fmla="*/ 2179274 h 6858000"/>
              <a:gd name="connsiteX521" fmla="*/ 6604735 w 7467600"/>
              <a:gd name="connsiteY521" fmla="*/ 2041381 h 6858000"/>
              <a:gd name="connsiteX522" fmla="*/ 6591670 w 7467600"/>
              <a:gd name="connsiteY522" fmla="*/ 1988277 h 6858000"/>
              <a:gd name="connsiteX523" fmla="*/ 6747349 w 7467600"/>
              <a:gd name="connsiteY523" fmla="*/ 2160069 h 6858000"/>
              <a:gd name="connsiteX524" fmla="*/ 6760943 w 7467600"/>
              <a:gd name="connsiteY524" fmla="*/ 2177686 h 6858000"/>
              <a:gd name="connsiteX525" fmla="*/ 7021065 w 7467600"/>
              <a:gd name="connsiteY525" fmla="*/ 2498102 h 6858000"/>
              <a:gd name="connsiteX526" fmla="*/ 7155223 w 7467600"/>
              <a:gd name="connsiteY526" fmla="*/ 2650386 h 6858000"/>
              <a:gd name="connsiteX527" fmla="*/ 7203167 w 7467600"/>
              <a:gd name="connsiteY527" fmla="*/ 2697288 h 6858000"/>
              <a:gd name="connsiteX528" fmla="*/ 6937703 w 7467600"/>
              <a:gd name="connsiteY528" fmla="*/ 2321981 h 6858000"/>
              <a:gd name="connsiteX529" fmla="*/ 6591670 w 7467600"/>
              <a:gd name="connsiteY529" fmla="*/ 1988277 h 6858000"/>
              <a:gd name="connsiteX530" fmla="*/ 5798671 w 7467600"/>
              <a:gd name="connsiteY530" fmla="*/ 1981601 h 6858000"/>
              <a:gd name="connsiteX531" fmla="*/ 5754709 w 7467600"/>
              <a:gd name="connsiteY531" fmla="*/ 2071454 h 6858000"/>
              <a:gd name="connsiteX532" fmla="*/ 5763044 w 7467600"/>
              <a:gd name="connsiteY532" fmla="*/ 2842206 h 6858000"/>
              <a:gd name="connsiteX533" fmla="*/ 5764974 w 7467600"/>
              <a:gd name="connsiteY533" fmla="*/ 2799609 h 6858000"/>
              <a:gd name="connsiteX534" fmla="*/ 5767665 w 7467600"/>
              <a:gd name="connsiteY534" fmla="*/ 2666409 h 6858000"/>
              <a:gd name="connsiteX535" fmla="*/ 5763055 w 7467600"/>
              <a:gd name="connsiteY535" fmla="*/ 2579705 h 6858000"/>
              <a:gd name="connsiteX536" fmla="*/ 5758079 w 7467600"/>
              <a:gd name="connsiteY536" fmla="*/ 2492508 h 6858000"/>
              <a:gd name="connsiteX537" fmla="*/ 5779325 w 7467600"/>
              <a:gd name="connsiteY537" fmla="*/ 2197069 h 6858000"/>
              <a:gd name="connsiteX538" fmla="*/ 5798671 w 7467600"/>
              <a:gd name="connsiteY538" fmla="*/ 1981601 h 6858000"/>
              <a:gd name="connsiteX539" fmla="*/ 5829202 w 7467600"/>
              <a:gd name="connsiteY539" fmla="*/ 1971679 h 6858000"/>
              <a:gd name="connsiteX540" fmla="*/ 5809558 w 7467600"/>
              <a:gd name="connsiteY540" fmla="*/ 2198043 h 6858000"/>
              <a:gd name="connsiteX541" fmla="*/ 5788653 w 7467600"/>
              <a:gd name="connsiteY541" fmla="*/ 2489430 h 6858000"/>
              <a:gd name="connsiteX542" fmla="*/ 5793439 w 7467600"/>
              <a:gd name="connsiteY542" fmla="*/ 2575235 h 6858000"/>
              <a:gd name="connsiteX543" fmla="*/ 5796837 w 7467600"/>
              <a:gd name="connsiteY543" fmla="*/ 2637633 h 6858000"/>
              <a:gd name="connsiteX544" fmla="*/ 5818614 w 7467600"/>
              <a:gd name="connsiteY544" fmla="*/ 2473055 h 6858000"/>
              <a:gd name="connsiteX545" fmla="*/ 5829202 w 7467600"/>
              <a:gd name="connsiteY545" fmla="*/ 1971679 h 6858000"/>
              <a:gd name="connsiteX546" fmla="*/ 5911389 w 7467600"/>
              <a:gd name="connsiteY546" fmla="*/ 1898371 h 6858000"/>
              <a:gd name="connsiteX547" fmla="*/ 6237627 w 7467600"/>
              <a:gd name="connsiteY547" fmla="*/ 2231921 h 6858000"/>
              <a:gd name="connsiteX548" fmla="*/ 5911389 w 7467600"/>
              <a:gd name="connsiteY548" fmla="*/ 1898371 h 6858000"/>
              <a:gd name="connsiteX549" fmla="*/ 6944437 w 7467600"/>
              <a:gd name="connsiteY549" fmla="*/ 1575402 h 6858000"/>
              <a:gd name="connsiteX550" fmla="*/ 6304730 w 7467600"/>
              <a:gd name="connsiteY550" fmla="*/ 1766654 h 6858000"/>
              <a:gd name="connsiteX551" fmla="*/ 6944437 w 7467600"/>
              <a:gd name="connsiteY551" fmla="*/ 1575402 h 6858000"/>
              <a:gd name="connsiteX552" fmla="*/ 7019523 w 7467600"/>
              <a:gd name="connsiteY552" fmla="*/ 1519450 h 6858000"/>
              <a:gd name="connsiteX553" fmla="*/ 6298091 w 7467600"/>
              <a:gd name="connsiteY553" fmla="*/ 1737122 h 6858000"/>
              <a:gd name="connsiteX554" fmla="*/ 7019523 w 7467600"/>
              <a:gd name="connsiteY554" fmla="*/ 1519450 h 6858000"/>
              <a:gd name="connsiteX555" fmla="*/ 2399523 w 7467600"/>
              <a:gd name="connsiteY555" fmla="*/ 1428234 h 6858000"/>
              <a:gd name="connsiteX556" fmla="*/ 2224982 w 7467600"/>
              <a:gd name="connsiteY556" fmla="*/ 1826201 h 6858000"/>
              <a:gd name="connsiteX557" fmla="*/ 2096099 w 7467600"/>
              <a:gd name="connsiteY557" fmla="*/ 2345900 h 6858000"/>
              <a:gd name="connsiteX558" fmla="*/ 2283317 w 7467600"/>
              <a:gd name="connsiteY558" fmla="*/ 1796925 h 6858000"/>
              <a:gd name="connsiteX559" fmla="*/ 2399523 w 7467600"/>
              <a:gd name="connsiteY559" fmla="*/ 1428234 h 6858000"/>
              <a:gd name="connsiteX560" fmla="*/ 2448558 w 7467600"/>
              <a:gd name="connsiteY560" fmla="*/ 1373435 h 6858000"/>
              <a:gd name="connsiteX561" fmla="*/ 2312521 w 7467600"/>
              <a:gd name="connsiteY561" fmla="*/ 1806140 h 6858000"/>
              <a:gd name="connsiteX562" fmla="*/ 2127533 w 7467600"/>
              <a:gd name="connsiteY562" fmla="*/ 2348380 h 6858000"/>
              <a:gd name="connsiteX563" fmla="*/ 2358080 w 7467600"/>
              <a:gd name="connsiteY563" fmla="*/ 1866134 h 6858000"/>
              <a:gd name="connsiteX564" fmla="*/ 2407436 w 7467600"/>
              <a:gd name="connsiteY564" fmla="*/ 1651070 h 6858000"/>
              <a:gd name="connsiteX565" fmla="*/ 2448558 w 7467600"/>
              <a:gd name="connsiteY565" fmla="*/ 1373435 h 6858000"/>
              <a:gd name="connsiteX566" fmla="*/ 278707 w 7467600"/>
              <a:gd name="connsiteY566" fmla="*/ 1352270 h 6858000"/>
              <a:gd name="connsiteX567" fmla="*/ 321570 w 7467600"/>
              <a:gd name="connsiteY567" fmla="*/ 1861610 h 6858000"/>
              <a:gd name="connsiteX568" fmla="*/ 294281 w 7467600"/>
              <a:gd name="connsiteY568" fmla="*/ 1440658 h 6858000"/>
              <a:gd name="connsiteX569" fmla="*/ 278707 w 7467600"/>
              <a:gd name="connsiteY569" fmla="*/ 1352270 h 6858000"/>
              <a:gd name="connsiteX570" fmla="*/ 1423821 w 7467600"/>
              <a:gd name="connsiteY570" fmla="*/ 1351958 h 6858000"/>
              <a:gd name="connsiteX571" fmla="*/ 1638521 w 7467600"/>
              <a:gd name="connsiteY571" fmla="*/ 1908470 h 6858000"/>
              <a:gd name="connsiteX572" fmla="*/ 1754199 w 7467600"/>
              <a:gd name="connsiteY572" fmla="*/ 2149284 h 6858000"/>
              <a:gd name="connsiteX573" fmla="*/ 1908359 w 7467600"/>
              <a:gd name="connsiteY573" fmla="*/ 2364988 h 6858000"/>
              <a:gd name="connsiteX574" fmla="*/ 1647661 w 7467600"/>
              <a:gd name="connsiteY574" fmla="*/ 1825945 h 6858000"/>
              <a:gd name="connsiteX575" fmla="*/ 1423821 w 7467600"/>
              <a:gd name="connsiteY575" fmla="*/ 1351958 h 6858000"/>
              <a:gd name="connsiteX576" fmla="*/ 1431890 w 7467600"/>
              <a:gd name="connsiteY576" fmla="*/ 1306475 h 6858000"/>
              <a:gd name="connsiteX577" fmla="*/ 1507597 w 7467600"/>
              <a:gd name="connsiteY577" fmla="*/ 1446132 h 6858000"/>
              <a:gd name="connsiteX578" fmla="*/ 1674586 w 7467600"/>
              <a:gd name="connsiteY578" fmla="*/ 1813832 h 6858000"/>
              <a:gd name="connsiteX579" fmla="*/ 1815950 w 7467600"/>
              <a:gd name="connsiteY579" fmla="*/ 2128564 h 6858000"/>
              <a:gd name="connsiteX580" fmla="*/ 1984242 w 7467600"/>
              <a:gd name="connsiteY580" fmla="*/ 2430829 h 6858000"/>
              <a:gd name="connsiteX581" fmla="*/ 2014023 w 7467600"/>
              <a:gd name="connsiteY581" fmla="*/ 2450995 h 6858000"/>
              <a:gd name="connsiteX582" fmla="*/ 1747337 w 7467600"/>
              <a:gd name="connsiteY582" fmla="*/ 1855264 h 6858000"/>
              <a:gd name="connsiteX583" fmla="*/ 1533749 w 7467600"/>
              <a:gd name="connsiteY583" fmla="*/ 1478656 h 6858000"/>
              <a:gd name="connsiteX584" fmla="*/ 1431890 w 7467600"/>
              <a:gd name="connsiteY584" fmla="*/ 1306475 h 6858000"/>
              <a:gd name="connsiteX585" fmla="*/ 5052692 w 7467600"/>
              <a:gd name="connsiteY585" fmla="*/ 1292994 h 6858000"/>
              <a:gd name="connsiteX586" fmla="*/ 5200661 w 7467600"/>
              <a:gd name="connsiteY586" fmla="*/ 1635186 h 6858000"/>
              <a:gd name="connsiteX587" fmla="*/ 5297138 w 7467600"/>
              <a:gd name="connsiteY587" fmla="*/ 1906351 h 6858000"/>
              <a:gd name="connsiteX588" fmla="*/ 5052692 w 7467600"/>
              <a:gd name="connsiteY588" fmla="*/ 1292994 h 6858000"/>
              <a:gd name="connsiteX589" fmla="*/ 5009948 w 7467600"/>
              <a:gd name="connsiteY589" fmla="*/ 1273619 h 6858000"/>
              <a:gd name="connsiteX590" fmla="*/ 5121777 w 7467600"/>
              <a:gd name="connsiteY590" fmla="*/ 1654213 h 6858000"/>
              <a:gd name="connsiteX591" fmla="*/ 5293545 w 7467600"/>
              <a:gd name="connsiteY591" fmla="*/ 2072247 h 6858000"/>
              <a:gd name="connsiteX592" fmla="*/ 5294042 w 7467600"/>
              <a:gd name="connsiteY592" fmla="*/ 2065019 h 6858000"/>
              <a:gd name="connsiteX593" fmla="*/ 5171936 w 7467600"/>
              <a:gd name="connsiteY593" fmla="*/ 1647613 h 6858000"/>
              <a:gd name="connsiteX594" fmla="*/ 5009948 w 7467600"/>
              <a:gd name="connsiteY594" fmla="*/ 1273619 h 6858000"/>
              <a:gd name="connsiteX595" fmla="*/ 655236 w 7467600"/>
              <a:gd name="connsiteY595" fmla="*/ 1268632 h 6858000"/>
              <a:gd name="connsiteX596" fmla="*/ 839521 w 7467600"/>
              <a:gd name="connsiteY596" fmla="*/ 1685315 h 6858000"/>
              <a:gd name="connsiteX597" fmla="*/ 1109416 w 7467600"/>
              <a:gd name="connsiteY597" fmla="*/ 2061663 h 6858000"/>
              <a:gd name="connsiteX598" fmla="*/ 1298300 w 7467600"/>
              <a:gd name="connsiteY598" fmla="*/ 2247742 h 6858000"/>
              <a:gd name="connsiteX599" fmla="*/ 1125871 w 7467600"/>
              <a:gd name="connsiteY599" fmla="*/ 1989513 h 6858000"/>
              <a:gd name="connsiteX600" fmla="*/ 981574 w 7467600"/>
              <a:gd name="connsiteY600" fmla="*/ 1783157 h 6858000"/>
              <a:gd name="connsiteX601" fmla="*/ 922198 w 7467600"/>
              <a:gd name="connsiteY601" fmla="*/ 1677437 h 6858000"/>
              <a:gd name="connsiteX602" fmla="*/ 869293 w 7467600"/>
              <a:gd name="connsiteY602" fmla="*/ 1583214 h 6858000"/>
              <a:gd name="connsiteX603" fmla="*/ 751431 w 7467600"/>
              <a:gd name="connsiteY603" fmla="*/ 1405731 h 6858000"/>
              <a:gd name="connsiteX604" fmla="*/ 655236 w 7467600"/>
              <a:gd name="connsiteY604" fmla="*/ 1268632 h 6858000"/>
              <a:gd name="connsiteX605" fmla="*/ 6516292 w 7467600"/>
              <a:gd name="connsiteY605" fmla="*/ 1263064 h 6858000"/>
              <a:gd name="connsiteX606" fmla="*/ 5736320 w 7467600"/>
              <a:gd name="connsiteY606" fmla="*/ 1501803 h 6858000"/>
              <a:gd name="connsiteX607" fmla="*/ 6516292 w 7467600"/>
              <a:gd name="connsiteY607" fmla="*/ 1263064 h 6858000"/>
              <a:gd name="connsiteX608" fmla="*/ 291466 w 7467600"/>
              <a:gd name="connsiteY608" fmla="*/ 1250369 h 6858000"/>
              <a:gd name="connsiteX609" fmla="*/ 323180 w 7467600"/>
              <a:gd name="connsiteY609" fmla="*/ 1435283 h 6858000"/>
              <a:gd name="connsiteX610" fmla="*/ 349381 w 7467600"/>
              <a:gd name="connsiteY610" fmla="*/ 1875041 h 6858000"/>
              <a:gd name="connsiteX611" fmla="*/ 374363 w 7467600"/>
              <a:gd name="connsiteY611" fmla="*/ 1506494 h 6858000"/>
              <a:gd name="connsiteX612" fmla="*/ 302168 w 7467600"/>
              <a:gd name="connsiteY612" fmla="*/ 1274495 h 6858000"/>
              <a:gd name="connsiteX613" fmla="*/ 291466 w 7467600"/>
              <a:gd name="connsiteY613" fmla="*/ 1250369 h 6858000"/>
              <a:gd name="connsiteX614" fmla="*/ 678222 w 7467600"/>
              <a:gd name="connsiteY614" fmla="*/ 1248670 h 6858000"/>
              <a:gd name="connsiteX615" fmla="*/ 775536 w 7467600"/>
              <a:gd name="connsiteY615" fmla="*/ 1388015 h 6858000"/>
              <a:gd name="connsiteX616" fmla="*/ 894529 w 7467600"/>
              <a:gd name="connsiteY616" fmla="*/ 1567739 h 6858000"/>
              <a:gd name="connsiteX617" fmla="*/ 948000 w 7467600"/>
              <a:gd name="connsiteY617" fmla="*/ 1663088 h 6858000"/>
              <a:gd name="connsiteX618" fmla="*/ 1006812 w 7467600"/>
              <a:gd name="connsiteY618" fmla="*/ 1767683 h 6858000"/>
              <a:gd name="connsiteX619" fmla="*/ 1149133 w 7467600"/>
              <a:gd name="connsiteY619" fmla="*/ 1971513 h 6858000"/>
              <a:gd name="connsiteX620" fmla="*/ 1333952 w 7467600"/>
              <a:gd name="connsiteY620" fmla="*/ 2251620 h 6858000"/>
              <a:gd name="connsiteX621" fmla="*/ 1337329 w 7467600"/>
              <a:gd name="connsiteY621" fmla="*/ 2258350 h 6858000"/>
              <a:gd name="connsiteX622" fmla="*/ 1014726 w 7467600"/>
              <a:gd name="connsiteY622" fmla="*/ 1615556 h 6858000"/>
              <a:gd name="connsiteX623" fmla="*/ 678222 w 7467600"/>
              <a:gd name="connsiteY623" fmla="*/ 1248670 h 6858000"/>
              <a:gd name="connsiteX624" fmla="*/ 6691602 w 7467600"/>
              <a:gd name="connsiteY624" fmla="*/ 1140573 h 6858000"/>
              <a:gd name="connsiteX625" fmla="*/ 6571100 w 7467600"/>
              <a:gd name="connsiteY625" fmla="*/ 1183662 h 6858000"/>
              <a:gd name="connsiteX626" fmla="*/ 6241687 w 7467600"/>
              <a:gd name="connsiteY626" fmla="*/ 1257600 h 6858000"/>
              <a:gd name="connsiteX627" fmla="*/ 5693009 w 7467600"/>
              <a:gd name="connsiteY627" fmla="*/ 1478256 h 6858000"/>
              <a:gd name="connsiteX628" fmla="*/ 6548420 w 7467600"/>
              <a:gd name="connsiteY628" fmla="*/ 1214599 h 6858000"/>
              <a:gd name="connsiteX629" fmla="*/ 6605473 w 7467600"/>
              <a:gd name="connsiteY629" fmla="*/ 1184686 h 6858000"/>
              <a:gd name="connsiteX630" fmla="*/ 6691602 w 7467600"/>
              <a:gd name="connsiteY630" fmla="*/ 1140573 h 6858000"/>
              <a:gd name="connsiteX631" fmla="*/ 4002475 w 7467600"/>
              <a:gd name="connsiteY631" fmla="*/ 1037802 h 6858000"/>
              <a:gd name="connsiteX632" fmla="*/ 4000324 w 7467600"/>
              <a:gd name="connsiteY632" fmla="*/ 1039362 h 6858000"/>
              <a:gd name="connsiteX633" fmla="*/ 4002862 w 7467600"/>
              <a:gd name="connsiteY633" fmla="*/ 1042866 h 6858000"/>
              <a:gd name="connsiteX634" fmla="*/ 4002475 w 7467600"/>
              <a:gd name="connsiteY634" fmla="*/ 1037802 h 6858000"/>
              <a:gd name="connsiteX635" fmla="*/ 506322 w 7467600"/>
              <a:gd name="connsiteY635" fmla="*/ 1020997 h 6858000"/>
              <a:gd name="connsiteX636" fmla="*/ 533068 w 7467600"/>
              <a:gd name="connsiteY636" fmla="*/ 1029409 h 6858000"/>
              <a:gd name="connsiteX637" fmla="*/ 1232525 w 7467600"/>
              <a:gd name="connsiteY637" fmla="*/ 1804675 h 6858000"/>
              <a:gd name="connsiteX638" fmla="*/ 1388858 w 7467600"/>
              <a:gd name="connsiteY638" fmla="*/ 2368011 h 6858000"/>
              <a:gd name="connsiteX639" fmla="*/ 1384098 w 7467600"/>
              <a:gd name="connsiteY639" fmla="*/ 2378125 h 6858000"/>
              <a:gd name="connsiteX640" fmla="*/ 1425393 w 7467600"/>
              <a:gd name="connsiteY640" fmla="*/ 2589124 h 6858000"/>
              <a:gd name="connsiteX641" fmla="*/ 1424001 w 7467600"/>
              <a:gd name="connsiteY641" fmla="*/ 2597541 h 6858000"/>
              <a:gd name="connsiteX642" fmla="*/ 2152729 w 7467600"/>
              <a:gd name="connsiteY642" fmla="*/ 2864487 h 6858000"/>
              <a:gd name="connsiteX643" fmla="*/ 2020609 w 7467600"/>
              <a:gd name="connsiteY643" fmla="*/ 2539671 h 6858000"/>
              <a:gd name="connsiteX644" fmla="*/ 2018920 w 7467600"/>
              <a:gd name="connsiteY644" fmla="*/ 2536309 h 6858000"/>
              <a:gd name="connsiteX645" fmla="*/ 1342441 w 7467600"/>
              <a:gd name="connsiteY645" fmla="*/ 1173017 h 6858000"/>
              <a:gd name="connsiteX646" fmla="*/ 1367925 w 7467600"/>
              <a:gd name="connsiteY646" fmla="*/ 1135648 h 6858000"/>
              <a:gd name="connsiteX647" fmla="*/ 1771401 w 7467600"/>
              <a:gd name="connsiteY647" fmla="*/ 1806673 h 6858000"/>
              <a:gd name="connsiteX648" fmla="*/ 1972385 w 7467600"/>
              <a:gd name="connsiteY648" fmla="*/ 2198735 h 6858000"/>
              <a:gd name="connsiteX649" fmla="*/ 2040892 w 7467600"/>
              <a:gd name="connsiteY649" fmla="*/ 2405205 h 6858000"/>
              <a:gd name="connsiteX650" fmla="*/ 2131689 w 7467600"/>
              <a:gd name="connsiteY650" fmla="*/ 1936926 h 6858000"/>
              <a:gd name="connsiteX651" fmla="*/ 2454820 w 7467600"/>
              <a:gd name="connsiteY651" fmla="*/ 1248808 h 6858000"/>
              <a:gd name="connsiteX652" fmla="*/ 2492512 w 7467600"/>
              <a:gd name="connsiteY652" fmla="*/ 1302920 h 6858000"/>
              <a:gd name="connsiteX653" fmla="*/ 2081216 w 7467600"/>
              <a:gd name="connsiteY653" fmla="*/ 2527513 h 6858000"/>
              <a:gd name="connsiteX654" fmla="*/ 2081211 w 7467600"/>
              <a:gd name="connsiteY654" fmla="*/ 2528916 h 6858000"/>
              <a:gd name="connsiteX655" fmla="*/ 2199067 w 7467600"/>
              <a:gd name="connsiteY655" fmla="*/ 2884061 h 6858000"/>
              <a:gd name="connsiteX656" fmla="*/ 3192586 w 7467600"/>
              <a:gd name="connsiteY656" fmla="*/ 3411496 h 6858000"/>
              <a:gd name="connsiteX657" fmla="*/ 3182620 w 7467600"/>
              <a:gd name="connsiteY657" fmla="*/ 3483279 h 6858000"/>
              <a:gd name="connsiteX658" fmla="*/ 2435119 w 7467600"/>
              <a:gd name="connsiteY658" fmla="*/ 3080173 h 6858000"/>
              <a:gd name="connsiteX659" fmla="*/ 2410152 w 7467600"/>
              <a:gd name="connsiteY659" fmla="*/ 3063751 h 6858000"/>
              <a:gd name="connsiteX660" fmla="*/ 2408099 w 7467600"/>
              <a:gd name="connsiteY660" fmla="*/ 3064403 h 6858000"/>
              <a:gd name="connsiteX661" fmla="*/ 2407218 w 7467600"/>
              <a:gd name="connsiteY661" fmla="*/ 3070324 h 6858000"/>
              <a:gd name="connsiteX662" fmla="*/ 2380138 w 7467600"/>
              <a:gd name="connsiteY662" fmla="*/ 3099341 h 6858000"/>
              <a:gd name="connsiteX663" fmla="*/ 1765923 w 7467600"/>
              <a:gd name="connsiteY663" fmla="*/ 3581043 h 6858000"/>
              <a:gd name="connsiteX664" fmla="*/ 1702258 w 7467600"/>
              <a:gd name="connsiteY664" fmla="*/ 3612286 h 6858000"/>
              <a:gd name="connsiteX665" fmla="*/ 1538370 w 7467600"/>
              <a:gd name="connsiteY665" fmla="*/ 3811804 h 6858000"/>
              <a:gd name="connsiteX666" fmla="*/ 542867 w 7467600"/>
              <a:gd name="connsiteY666" fmla="*/ 4944092 h 6858000"/>
              <a:gd name="connsiteX667" fmla="*/ 515800 w 7467600"/>
              <a:gd name="connsiteY667" fmla="*/ 4862180 h 6858000"/>
              <a:gd name="connsiteX668" fmla="*/ 909145 w 7467600"/>
              <a:gd name="connsiteY668" fmla="*/ 4199225 h 6858000"/>
              <a:gd name="connsiteX669" fmla="*/ 1214067 w 7467600"/>
              <a:gd name="connsiteY669" fmla="*/ 3908561 h 6858000"/>
              <a:gd name="connsiteX670" fmla="*/ 640967 w 7467600"/>
              <a:gd name="connsiteY670" fmla="*/ 4105601 h 6858000"/>
              <a:gd name="connsiteX671" fmla="*/ 112563 w 7467600"/>
              <a:gd name="connsiteY671" fmla="*/ 4396952 h 6858000"/>
              <a:gd name="connsiteX672" fmla="*/ 0 w 7467600"/>
              <a:gd name="connsiteY672" fmla="*/ 4466006 h 6858000"/>
              <a:gd name="connsiteX673" fmla="*/ 0 w 7467600"/>
              <a:gd name="connsiteY673" fmla="*/ 4233763 h 6858000"/>
              <a:gd name="connsiteX674" fmla="*/ 36881 w 7467600"/>
              <a:gd name="connsiteY674" fmla="*/ 4200118 h 6858000"/>
              <a:gd name="connsiteX675" fmla="*/ 910534 w 7467600"/>
              <a:gd name="connsiteY675" fmla="*/ 3629753 h 6858000"/>
              <a:gd name="connsiteX676" fmla="*/ 1578717 w 7467600"/>
              <a:gd name="connsiteY676" fmla="*/ 3575982 h 6858000"/>
              <a:gd name="connsiteX677" fmla="*/ 2338780 w 7467600"/>
              <a:gd name="connsiteY677" fmla="*/ 3033725 h 6858000"/>
              <a:gd name="connsiteX678" fmla="*/ 1807991 w 7467600"/>
              <a:gd name="connsiteY678" fmla="*/ 2807184 h 6858000"/>
              <a:gd name="connsiteX679" fmla="*/ 1416358 w 7467600"/>
              <a:gd name="connsiteY679" fmla="*/ 3112571 h 6858000"/>
              <a:gd name="connsiteX680" fmla="*/ 939066 w 7467600"/>
              <a:gd name="connsiteY680" fmla="*/ 3378798 h 6858000"/>
              <a:gd name="connsiteX681" fmla="*/ 115099 w 7467600"/>
              <a:gd name="connsiteY681" fmla="*/ 3607650 h 6858000"/>
              <a:gd name="connsiteX682" fmla="*/ 97284 w 7467600"/>
              <a:gd name="connsiteY682" fmla="*/ 3520393 h 6858000"/>
              <a:gd name="connsiteX683" fmla="*/ 922050 w 7467600"/>
              <a:gd name="connsiteY683" fmla="*/ 3074867 h 6858000"/>
              <a:gd name="connsiteX684" fmla="*/ 1405265 w 7467600"/>
              <a:gd name="connsiteY684" fmla="*/ 3016319 h 6858000"/>
              <a:gd name="connsiteX685" fmla="*/ 1407512 w 7467600"/>
              <a:gd name="connsiteY685" fmla="*/ 3018001 h 6858000"/>
              <a:gd name="connsiteX686" fmla="*/ 1726266 w 7467600"/>
              <a:gd name="connsiteY686" fmla="*/ 2777274 h 6858000"/>
              <a:gd name="connsiteX687" fmla="*/ 625390 w 7467600"/>
              <a:gd name="connsiteY687" fmla="*/ 2514541 h 6858000"/>
              <a:gd name="connsiteX688" fmla="*/ 619799 w 7467600"/>
              <a:gd name="connsiteY688" fmla="*/ 2527180 h 6858000"/>
              <a:gd name="connsiteX689" fmla="*/ 310030 w 7467600"/>
              <a:gd name="connsiteY689" fmla="*/ 2771818 h 6858000"/>
              <a:gd name="connsiteX690" fmla="*/ 173877 w 7467600"/>
              <a:gd name="connsiteY690" fmla="*/ 2937056 h 6858000"/>
              <a:gd name="connsiteX691" fmla="*/ 77889 w 7467600"/>
              <a:gd name="connsiteY691" fmla="*/ 3138440 h 6858000"/>
              <a:gd name="connsiteX692" fmla="*/ 0 w 7467600"/>
              <a:gd name="connsiteY692" fmla="*/ 3271395 h 6858000"/>
              <a:gd name="connsiteX693" fmla="*/ 0 w 7467600"/>
              <a:gd name="connsiteY693" fmla="*/ 3153002 h 6858000"/>
              <a:gd name="connsiteX694" fmla="*/ 2386 w 7467600"/>
              <a:gd name="connsiteY694" fmla="*/ 3149203 h 6858000"/>
              <a:gd name="connsiteX695" fmla="*/ 89753 w 7467600"/>
              <a:gd name="connsiteY695" fmla="*/ 2987702 h 6858000"/>
              <a:gd name="connsiteX696" fmla="*/ 76869 w 7467600"/>
              <a:gd name="connsiteY696" fmla="*/ 3005404 h 6858000"/>
              <a:gd name="connsiteX697" fmla="*/ 32049 w 7467600"/>
              <a:gd name="connsiteY697" fmla="*/ 3065814 h 6858000"/>
              <a:gd name="connsiteX698" fmla="*/ 0 w 7467600"/>
              <a:gd name="connsiteY698" fmla="*/ 3108744 h 6858000"/>
              <a:gd name="connsiteX699" fmla="*/ 0 w 7467600"/>
              <a:gd name="connsiteY699" fmla="*/ 3058059 h 6858000"/>
              <a:gd name="connsiteX700" fmla="*/ 7610 w 7467600"/>
              <a:gd name="connsiteY700" fmla="*/ 3047889 h 6858000"/>
              <a:gd name="connsiteX701" fmla="*/ 52419 w 7467600"/>
              <a:gd name="connsiteY701" fmla="*/ 2987479 h 6858000"/>
              <a:gd name="connsiteX702" fmla="*/ 59142 w 7467600"/>
              <a:gd name="connsiteY702" fmla="*/ 2978488 h 6858000"/>
              <a:gd name="connsiteX703" fmla="*/ 0 w 7467600"/>
              <a:gd name="connsiteY703" fmla="*/ 3015334 h 6858000"/>
              <a:gd name="connsiteX704" fmla="*/ 0 w 7467600"/>
              <a:gd name="connsiteY704" fmla="*/ 2914286 h 6858000"/>
              <a:gd name="connsiteX705" fmla="*/ 36383 w 7467600"/>
              <a:gd name="connsiteY705" fmla="*/ 2901128 h 6858000"/>
              <a:gd name="connsiteX706" fmla="*/ 156329 w 7467600"/>
              <a:gd name="connsiteY706" fmla="*/ 2840533 h 6858000"/>
              <a:gd name="connsiteX707" fmla="*/ 358355 w 7467600"/>
              <a:gd name="connsiteY707" fmla="*/ 2620471 h 6858000"/>
              <a:gd name="connsiteX708" fmla="*/ 510577 w 7467600"/>
              <a:gd name="connsiteY708" fmla="*/ 2501244 h 6858000"/>
              <a:gd name="connsiteX709" fmla="*/ 211967 w 7467600"/>
              <a:gd name="connsiteY709" fmla="*/ 2479171 h 6858000"/>
              <a:gd name="connsiteX710" fmla="*/ 0 w 7467600"/>
              <a:gd name="connsiteY710" fmla="*/ 2476398 h 6858000"/>
              <a:gd name="connsiteX711" fmla="*/ 0 w 7467600"/>
              <a:gd name="connsiteY711" fmla="*/ 2389189 h 6858000"/>
              <a:gd name="connsiteX712" fmla="*/ 103062 w 7467600"/>
              <a:gd name="connsiteY712" fmla="*/ 2389518 h 6858000"/>
              <a:gd name="connsiteX713" fmla="*/ 510734 w 7467600"/>
              <a:gd name="connsiteY713" fmla="*/ 2416201 h 6858000"/>
              <a:gd name="connsiteX714" fmla="*/ 279257 w 7467600"/>
              <a:gd name="connsiteY714" fmla="*/ 2092102 h 6858000"/>
              <a:gd name="connsiteX715" fmla="*/ 65265 w 7467600"/>
              <a:gd name="connsiteY715" fmla="*/ 2006049 h 6858000"/>
              <a:gd name="connsiteX716" fmla="*/ 0 w 7467600"/>
              <a:gd name="connsiteY716" fmla="*/ 1982532 h 6858000"/>
              <a:gd name="connsiteX717" fmla="*/ 0 w 7467600"/>
              <a:gd name="connsiteY717" fmla="*/ 1912789 h 6858000"/>
              <a:gd name="connsiteX718" fmla="*/ 97460 w 7467600"/>
              <a:gd name="connsiteY718" fmla="*/ 1953725 h 6858000"/>
              <a:gd name="connsiteX719" fmla="*/ 221272 w 7467600"/>
              <a:gd name="connsiteY719" fmla="*/ 1980766 h 6858000"/>
              <a:gd name="connsiteX720" fmla="*/ 116765 w 7467600"/>
              <a:gd name="connsiteY720" fmla="*/ 1911033 h 6858000"/>
              <a:gd name="connsiteX721" fmla="*/ 16405 w 7467600"/>
              <a:gd name="connsiteY721" fmla="*/ 1803412 h 6858000"/>
              <a:gd name="connsiteX722" fmla="*/ 0 w 7467600"/>
              <a:gd name="connsiteY722" fmla="*/ 1784777 h 6858000"/>
              <a:gd name="connsiteX723" fmla="*/ 0 w 7467600"/>
              <a:gd name="connsiteY723" fmla="*/ 1740082 h 6858000"/>
              <a:gd name="connsiteX724" fmla="*/ 39394 w 7467600"/>
              <a:gd name="connsiteY724" fmla="*/ 1784856 h 6858000"/>
              <a:gd name="connsiteX725" fmla="*/ 135813 w 7467600"/>
              <a:gd name="connsiteY725" fmla="*/ 1888838 h 6858000"/>
              <a:gd name="connsiteX726" fmla="*/ 242575 w 7467600"/>
              <a:gd name="connsiteY726" fmla="*/ 1958841 h 6858000"/>
              <a:gd name="connsiteX727" fmla="*/ 82197 w 7467600"/>
              <a:gd name="connsiteY727" fmla="*/ 1754826 h 6858000"/>
              <a:gd name="connsiteX728" fmla="*/ 0 w 7467600"/>
              <a:gd name="connsiteY728" fmla="*/ 1679650 h 6858000"/>
              <a:gd name="connsiteX729" fmla="*/ 0 w 7467600"/>
              <a:gd name="connsiteY729" fmla="*/ 1602463 h 6858000"/>
              <a:gd name="connsiteX730" fmla="*/ 84689 w 7467600"/>
              <a:gd name="connsiteY730" fmla="*/ 1677442 h 6858000"/>
              <a:gd name="connsiteX731" fmla="*/ 298437 w 7467600"/>
              <a:gd name="connsiteY731" fmla="*/ 1968019 h 6858000"/>
              <a:gd name="connsiteX732" fmla="*/ 227269 w 7467600"/>
              <a:gd name="connsiteY732" fmla="*/ 1114064 h 6858000"/>
              <a:gd name="connsiteX733" fmla="*/ 248003 w 7467600"/>
              <a:gd name="connsiteY733" fmla="*/ 1089613 h 6858000"/>
              <a:gd name="connsiteX734" fmla="*/ 427020 w 7467600"/>
              <a:gd name="connsiteY734" fmla="*/ 1619803 h 6858000"/>
              <a:gd name="connsiteX735" fmla="*/ 340345 w 7467600"/>
              <a:gd name="connsiteY735" fmla="*/ 2027739 h 6858000"/>
              <a:gd name="connsiteX736" fmla="*/ 360865 w 7467600"/>
              <a:gd name="connsiteY736" fmla="*/ 2044827 h 6858000"/>
              <a:gd name="connsiteX737" fmla="*/ 560414 w 7467600"/>
              <a:gd name="connsiteY737" fmla="*/ 2421457 h 6858000"/>
              <a:gd name="connsiteX738" fmla="*/ 1359703 w 7467600"/>
              <a:gd name="connsiteY738" fmla="*/ 2578554 h 6858000"/>
              <a:gd name="connsiteX739" fmla="*/ 1359422 w 7467600"/>
              <a:gd name="connsiteY739" fmla="*/ 2577994 h 6858000"/>
              <a:gd name="connsiteX740" fmla="*/ 828701 w 7467600"/>
              <a:gd name="connsiteY740" fmla="*/ 1839520 h 6858000"/>
              <a:gd name="connsiteX741" fmla="*/ 494427 w 7467600"/>
              <a:gd name="connsiteY741" fmla="*/ 1092333 h 6858000"/>
              <a:gd name="connsiteX742" fmla="*/ 506322 w 7467600"/>
              <a:gd name="connsiteY742" fmla="*/ 1020997 h 6858000"/>
              <a:gd name="connsiteX743" fmla="*/ 4570198 w 7467600"/>
              <a:gd name="connsiteY743" fmla="*/ 978081 h 6858000"/>
              <a:gd name="connsiteX744" fmla="*/ 4523691 w 7467600"/>
              <a:gd name="connsiteY744" fmla="*/ 1127776 h 6858000"/>
              <a:gd name="connsiteX745" fmla="*/ 4509875 w 7467600"/>
              <a:gd name="connsiteY745" fmla="*/ 1167552 h 6858000"/>
              <a:gd name="connsiteX746" fmla="*/ 4478168 w 7467600"/>
              <a:gd name="connsiteY746" fmla="*/ 1260735 h 6858000"/>
              <a:gd name="connsiteX747" fmla="*/ 4409309 w 7467600"/>
              <a:gd name="connsiteY747" fmla="*/ 1666996 h 6858000"/>
              <a:gd name="connsiteX748" fmla="*/ 4370031 w 7467600"/>
              <a:gd name="connsiteY748" fmla="*/ 1955666 h 6858000"/>
              <a:gd name="connsiteX749" fmla="*/ 4570198 w 7467600"/>
              <a:gd name="connsiteY749" fmla="*/ 978081 h 6858000"/>
              <a:gd name="connsiteX750" fmla="*/ 4557898 w 7467600"/>
              <a:gd name="connsiteY750" fmla="*/ 900011 h 6858000"/>
              <a:gd name="connsiteX751" fmla="*/ 4344840 w 7467600"/>
              <a:gd name="connsiteY751" fmla="*/ 1922038 h 6858000"/>
              <a:gd name="connsiteX752" fmla="*/ 4378710 w 7467600"/>
              <a:gd name="connsiteY752" fmla="*/ 1665516 h 6858000"/>
              <a:gd name="connsiteX753" fmla="*/ 4448798 w 7467600"/>
              <a:gd name="connsiteY753" fmla="*/ 1253024 h 6858000"/>
              <a:gd name="connsiteX754" fmla="*/ 4480315 w 7467600"/>
              <a:gd name="connsiteY754" fmla="*/ 1158454 h 6858000"/>
              <a:gd name="connsiteX755" fmla="*/ 4494133 w 7467600"/>
              <a:gd name="connsiteY755" fmla="*/ 1118676 h 6858000"/>
              <a:gd name="connsiteX756" fmla="*/ 4557898 w 7467600"/>
              <a:gd name="connsiteY756" fmla="*/ 900011 h 6858000"/>
              <a:gd name="connsiteX757" fmla="*/ 5870151 w 7467600"/>
              <a:gd name="connsiteY757" fmla="*/ 898890 h 6858000"/>
              <a:gd name="connsiteX758" fmla="*/ 5861335 w 7467600"/>
              <a:gd name="connsiteY758" fmla="*/ 899177 h 6858000"/>
              <a:gd name="connsiteX759" fmla="*/ 5843702 w 7467600"/>
              <a:gd name="connsiteY759" fmla="*/ 899748 h 6858000"/>
              <a:gd name="connsiteX760" fmla="*/ 5651107 w 7467600"/>
              <a:gd name="connsiteY760" fmla="*/ 920306 h 6858000"/>
              <a:gd name="connsiteX761" fmla="*/ 5459407 w 7467600"/>
              <a:gd name="connsiteY761" fmla="*/ 940975 h 6858000"/>
              <a:gd name="connsiteX762" fmla="*/ 5374846 w 7467600"/>
              <a:gd name="connsiteY762" fmla="*/ 941988 h 6858000"/>
              <a:gd name="connsiteX763" fmla="*/ 5256105 w 7467600"/>
              <a:gd name="connsiteY763" fmla="*/ 945632 h 6858000"/>
              <a:gd name="connsiteX764" fmla="*/ 5107071 w 7467600"/>
              <a:gd name="connsiteY764" fmla="*/ 969720 h 6858000"/>
              <a:gd name="connsiteX765" fmla="*/ 4998681 w 7467600"/>
              <a:gd name="connsiteY765" fmla="*/ 988771 h 6858000"/>
              <a:gd name="connsiteX766" fmla="*/ 5870151 w 7467600"/>
              <a:gd name="connsiteY766" fmla="*/ 898890 h 6858000"/>
              <a:gd name="connsiteX767" fmla="*/ 5504425 w 7467600"/>
              <a:gd name="connsiteY767" fmla="*/ 848067 h 6858000"/>
              <a:gd name="connsiteX768" fmla="*/ 4968849 w 7467600"/>
              <a:gd name="connsiteY768" fmla="*/ 962318 h 6858000"/>
              <a:gd name="connsiteX769" fmla="*/ 5104039 w 7467600"/>
              <a:gd name="connsiteY769" fmla="*/ 940634 h 6858000"/>
              <a:gd name="connsiteX770" fmla="*/ 5256311 w 7467600"/>
              <a:gd name="connsiteY770" fmla="*/ 916490 h 6858000"/>
              <a:gd name="connsiteX771" fmla="*/ 5377381 w 7467600"/>
              <a:gd name="connsiteY771" fmla="*/ 912671 h 6858000"/>
              <a:gd name="connsiteX772" fmla="*/ 5460148 w 7467600"/>
              <a:gd name="connsiteY772" fmla="*/ 911442 h 6858000"/>
              <a:gd name="connsiteX773" fmla="*/ 5648971 w 7467600"/>
              <a:gd name="connsiteY773" fmla="*/ 891331 h 6858000"/>
              <a:gd name="connsiteX774" fmla="*/ 5844807 w 7467600"/>
              <a:gd name="connsiteY774" fmla="*/ 870718 h 6858000"/>
              <a:gd name="connsiteX775" fmla="*/ 5862975 w 7467600"/>
              <a:gd name="connsiteY775" fmla="*/ 869756 h 6858000"/>
              <a:gd name="connsiteX776" fmla="*/ 5920887 w 7467600"/>
              <a:gd name="connsiteY776" fmla="*/ 865929 h 6858000"/>
              <a:gd name="connsiteX777" fmla="*/ 5504425 w 7467600"/>
              <a:gd name="connsiteY777" fmla="*/ 848067 h 6858000"/>
              <a:gd name="connsiteX778" fmla="*/ 3607114 w 7467600"/>
              <a:gd name="connsiteY778" fmla="*/ 467441 h 6858000"/>
              <a:gd name="connsiteX779" fmla="*/ 3296242 w 7467600"/>
              <a:gd name="connsiteY779" fmla="*/ 807991 h 6858000"/>
              <a:gd name="connsiteX780" fmla="*/ 3174674 w 7467600"/>
              <a:gd name="connsiteY780" fmla="*/ 919759 h 6858000"/>
              <a:gd name="connsiteX781" fmla="*/ 3042978 w 7467600"/>
              <a:gd name="connsiteY781" fmla="*/ 1054894 h 6858000"/>
              <a:gd name="connsiteX782" fmla="*/ 2968914 w 7467600"/>
              <a:gd name="connsiteY782" fmla="*/ 1133756 h 6858000"/>
              <a:gd name="connsiteX783" fmla="*/ 3103823 w 7467600"/>
              <a:gd name="connsiteY783" fmla="*/ 1026814 h 6858000"/>
              <a:gd name="connsiteX784" fmla="*/ 3607114 w 7467600"/>
              <a:gd name="connsiteY784" fmla="*/ 467441 h 6858000"/>
              <a:gd name="connsiteX785" fmla="*/ 3744487 w 7467600"/>
              <a:gd name="connsiteY785" fmla="*/ 383136 h 6858000"/>
              <a:gd name="connsiteX786" fmla="*/ 3970213 w 7467600"/>
              <a:gd name="connsiteY786" fmla="*/ 995559 h 6858000"/>
              <a:gd name="connsiteX787" fmla="*/ 3744487 w 7467600"/>
              <a:gd name="connsiteY787" fmla="*/ 383136 h 6858000"/>
              <a:gd name="connsiteX788" fmla="*/ 3624562 w 7467600"/>
              <a:gd name="connsiteY788" fmla="*/ 367041 h 6858000"/>
              <a:gd name="connsiteX789" fmla="*/ 3489712 w 7467600"/>
              <a:gd name="connsiteY789" fmla="*/ 485386 h 6858000"/>
              <a:gd name="connsiteX790" fmla="*/ 3182994 w 7467600"/>
              <a:gd name="connsiteY790" fmla="*/ 828265 h 6858000"/>
              <a:gd name="connsiteX791" fmla="*/ 2892114 w 7467600"/>
              <a:gd name="connsiteY791" fmla="*/ 1172635 h 6858000"/>
              <a:gd name="connsiteX792" fmla="*/ 3021459 w 7467600"/>
              <a:gd name="connsiteY792" fmla="*/ 1035385 h 6858000"/>
              <a:gd name="connsiteX793" fmla="*/ 3153873 w 7467600"/>
              <a:gd name="connsiteY793" fmla="*/ 898971 h 6858000"/>
              <a:gd name="connsiteX794" fmla="*/ 3276511 w 7467600"/>
              <a:gd name="connsiteY794" fmla="*/ 786423 h 6858000"/>
              <a:gd name="connsiteX795" fmla="*/ 3584154 w 7467600"/>
              <a:gd name="connsiteY795" fmla="*/ 448218 h 6858000"/>
              <a:gd name="connsiteX796" fmla="*/ 3624562 w 7467600"/>
              <a:gd name="connsiteY796" fmla="*/ 367041 h 6858000"/>
              <a:gd name="connsiteX797" fmla="*/ 3766672 w 7467600"/>
              <a:gd name="connsiteY797" fmla="*/ 359429 h 6858000"/>
              <a:gd name="connsiteX798" fmla="*/ 3996338 w 7467600"/>
              <a:gd name="connsiteY798" fmla="*/ 968237 h 6858000"/>
              <a:gd name="connsiteX799" fmla="*/ 3766672 w 7467600"/>
              <a:gd name="connsiteY799" fmla="*/ 359429 h 6858000"/>
              <a:gd name="connsiteX800" fmla="*/ 5805386 w 7467600"/>
              <a:gd name="connsiteY800" fmla="*/ 239240 h 6858000"/>
              <a:gd name="connsiteX801" fmla="*/ 5736947 w 7467600"/>
              <a:gd name="connsiteY801" fmla="*/ 261367 h 6858000"/>
              <a:gd name="connsiteX802" fmla="*/ 5427012 w 7467600"/>
              <a:gd name="connsiteY802" fmla="*/ 311272 h 6858000"/>
              <a:gd name="connsiteX803" fmla="*/ 5147818 w 7467600"/>
              <a:gd name="connsiteY803" fmla="*/ 322112 h 6858000"/>
              <a:gd name="connsiteX804" fmla="*/ 5060854 w 7467600"/>
              <a:gd name="connsiteY804" fmla="*/ 311882 h 6858000"/>
              <a:gd name="connsiteX805" fmla="*/ 4945989 w 7467600"/>
              <a:gd name="connsiteY805" fmla="*/ 300516 h 6858000"/>
              <a:gd name="connsiteX806" fmla="*/ 5410479 w 7467600"/>
              <a:gd name="connsiteY806" fmla="*/ 348434 h 6858000"/>
              <a:gd name="connsiteX807" fmla="*/ 5805386 w 7467600"/>
              <a:gd name="connsiteY807" fmla="*/ 239240 h 6858000"/>
              <a:gd name="connsiteX808" fmla="*/ 5905192 w 7467600"/>
              <a:gd name="connsiteY808" fmla="*/ 163079 h 6858000"/>
              <a:gd name="connsiteX809" fmla="*/ 5865655 w 7467600"/>
              <a:gd name="connsiteY809" fmla="*/ 171901 h 6858000"/>
              <a:gd name="connsiteX810" fmla="*/ 5259740 w 7467600"/>
              <a:gd name="connsiteY810" fmla="*/ 257013 h 6858000"/>
              <a:gd name="connsiteX811" fmla="*/ 5208466 w 7467600"/>
              <a:gd name="connsiteY811" fmla="*/ 257550 h 6858000"/>
              <a:gd name="connsiteX812" fmla="*/ 4980204 w 7467600"/>
              <a:gd name="connsiteY812" fmla="*/ 271903 h 6858000"/>
              <a:gd name="connsiteX813" fmla="*/ 5068068 w 7467600"/>
              <a:gd name="connsiteY813" fmla="*/ 282244 h 6858000"/>
              <a:gd name="connsiteX814" fmla="*/ 5153231 w 7467600"/>
              <a:gd name="connsiteY814" fmla="*/ 292240 h 6858000"/>
              <a:gd name="connsiteX815" fmla="*/ 5426491 w 7467600"/>
              <a:gd name="connsiteY815" fmla="*/ 281128 h 6858000"/>
              <a:gd name="connsiteX816" fmla="*/ 5731212 w 7467600"/>
              <a:gd name="connsiteY816" fmla="*/ 231951 h 6858000"/>
              <a:gd name="connsiteX817" fmla="*/ 5905192 w 7467600"/>
              <a:gd name="connsiteY817" fmla="*/ 163079 h 6858000"/>
              <a:gd name="connsiteX818" fmla="*/ 5944437 w 7467600"/>
              <a:gd name="connsiteY818" fmla="*/ 113829 h 6858000"/>
              <a:gd name="connsiteX819" fmla="*/ 5825032 w 7467600"/>
              <a:gd name="connsiteY819" fmla="*/ 146405 h 6858000"/>
              <a:gd name="connsiteX820" fmla="*/ 4955599 w 7467600"/>
              <a:gd name="connsiteY820" fmla="*/ 247008 h 6858000"/>
              <a:gd name="connsiteX821" fmla="*/ 5210104 w 7467600"/>
              <a:gd name="connsiteY821" fmla="*/ 228123 h 6858000"/>
              <a:gd name="connsiteX822" fmla="*/ 5261015 w 7467600"/>
              <a:gd name="connsiteY822" fmla="*/ 227087 h 6858000"/>
              <a:gd name="connsiteX823" fmla="*/ 5861181 w 7467600"/>
              <a:gd name="connsiteY823" fmla="*/ 143093 h 6858000"/>
              <a:gd name="connsiteX824" fmla="*/ 5961252 w 7467600"/>
              <a:gd name="connsiteY824" fmla="*/ 114820 h 6858000"/>
              <a:gd name="connsiteX825" fmla="*/ 5944437 w 7467600"/>
              <a:gd name="connsiteY825" fmla="*/ 113829 h 6858000"/>
              <a:gd name="connsiteX826" fmla="*/ 3882765 w 7467600"/>
              <a:gd name="connsiteY826" fmla="*/ 0 h 6858000"/>
              <a:gd name="connsiteX827" fmla="*/ 3995099 w 7467600"/>
              <a:gd name="connsiteY827" fmla="*/ 0 h 6858000"/>
              <a:gd name="connsiteX828" fmla="*/ 4163818 w 7467600"/>
              <a:gd name="connsiteY828" fmla="*/ 234104 h 6858000"/>
              <a:gd name="connsiteX829" fmla="*/ 4172099 w 7467600"/>
              <a:gd name="connsiteY829" fmla="*/ 234207 h 6858000"/>
              <a:gd name="connsiteX830" fmla="*/ 4784282 w 7467600"/>
              <a:gd name="connsiteY830" fmla="*/ 276561 h 6858000"/>
              <a:gd name="connsiteX831" fmla="*/ 4801687 w 7467600"/>
              <a:gd name="connsiteY831" fmla="*/ 267764 h 6858000"/>
              <a:gd name="connsiteX832" fmla="*/ 6082788 w 7467600"/>
              <a:gd name="connsiteY832" fmla="*/ 64119 h 6858000"/>
              <a:gd name="connsiteX833" fmla="*/ 6099442 w 7467600"/>
              <a:gd name="connsiteY833" fmla="*/ 82568 h 6858000"/>
              <a:gd name="connsiteX834" fmla="*/ 4804137 w 7467600"/>
              <a:gd name="connsiteY834" fmla="*/ 320931 h 6858000"/>
              <a:gd name="connsiteX835" fmla="*/ 4227047 w 7467600"/>
              <a:gd name="connsiteY835" fmla="*/ 313415 h 6858000"/>
              <a:gd name="connsiteX836" fmla="*/ 4346041 w 7467600"/>
              <a:gd name="connsiteY836" fmla="*/ 456086 h 6858000"/>
              <a:gd name="connsiteX837" fmla="*/ 4870967 w 7467600"/>
              <a:gd name="connsiteY837" fmla="*/ 963061 h 6858000"/>
              <a:gd name="connsiteX838" fmla="*/ 4889647 w 7467600"/>
              <a:gd name="connsiteY838" fmla="*/ 957147 h 6858000"/>
              <a:gd name="connsiteX839" fmla="*/ 5422504 w 7467600"/>
              <a:gd name="connsiteY839" fmla="*/ 805191 h 6858000"/>
              <a:gd name="connsiteX840" fmla="*/ 6087656 w 7467600"/>
              <a:gd name="connsiteY840" fmla="*/ 826703 h 6858000"/>
              <a:gd name="connsiteX841" fmla="*/ 6058717 w 7467600"/>
              <a:gd name="connsiteY841" fmla="*/ 865992 h 6858000"/>
              <a:gd name="connsiteX842" fmla="*/ 4974153 w 7467600"/>
              <a:gd name="connsiteY842" fmla="*/ 1045456 h 6858000"/>
              <a:gd name="connsiteX843" fmla="*/ 5627835 w 7467600"/>
              <a:gd name="connsiteY843" fmla="*/ 1472077 h 6858000"/>
              <a:gd name="connsiteX844" fmla="*/ 5629817 w 7467600"/>
              <a:gd name="connsiteY844" fmla="*/ 1471412 h 6858000"/>
              <a:gd name="connsiteX845" fmla="*/ 5634124 w 7467600"/>
              <a:gd name="connsiteY845" fmla="*/ 1470572 h 6858000"/>
              <a:gd name="connsiteX846" fmla="*/ 5755832 w 7467600"/>
              <a:gd name="connsiteY846" fmla="*/ 1383886 h 6858000"/>
              <a:gd name="connsiteX847" fmla="*/ 6014186 w 7467600"/>
              <a:gd name="connsiteY847" fmla="*/ 1279799 h 6858000"/>
              <a:gd name="connsiteX848" fmla="*/ 6901619 w 7467600"/>
              <a:gd name="connsiteY848" fmla="*/ 1047874 h 6858000"/>
              <a:gd name="connsiteX849" fmla="*/ 6931566 w 7467600"/>
              <a:gd name="connsiteY849" fmla="*/ 1062034 h 6858000"/>
              <a:gd name="connsiteX850" fmla="*/ 5790982 w 7467600"/>
              <a:gd name="connsiteY850" fmla="*/ 1561380 h 6858000"/>
              <a:gd name="connsiteX851" fmla="*/ 6188971 w 7467600"/>
              <a:gd name="connsiteY851" fmla="*/ 1755168 h 6858000"/>
              <a:gd name="connsiteX852" fmla="*/ 6202446 w 7467600"/>
              <a:gd name="connsiteY852" fmla="*/ 1752268 h 6858000"/>
              <a:gd name="connsiteX853" fmla="*/ 7179560 w 7467600"/>
              <a:gd name="connsiteY853" fmla="*/ 1467551 h 6858000"/>
              <a:gd name="connsiteX854" fmla="*/ 7158730 w 7467600"/>
              <a:gd name="connsiteY854" fmla="*/ 1507835 h 6858000"/>
              <a:gd name="connsiteX855" fmla="*/ 6326959 w 7467600"/>
              <a:gd name="connsiteY855" fmla="*/ 1817686 h 6858000"/>
              <a:gd name="connsiteX856" fmla="*/ 6537433 w 7467600"/>
              <a:gd name="connsiteY856" fmla="*/ 1907790 h 6858000"/>
              <a:gd name="connsiteX857" fmla="*/ 6550221 w 7467600"/>
              <a:gd name="connsiteY857" fmla="*/ 1910729 h 6858000"/>
              <a:gd name="connsiteX858" fmla="*/ 6964438 w 7467600"/>
              <a:gd name="connsiteY858" fmla="*/ 2209505 h 6858000"/>
              <a:gd name="connsiteX859" fmla="*/ 7367862 w 7467600"/>
              <a:gd name="connsiteY859" fmla="*/ 2806833 h 6858000"/>
              <a:gd name="connsiteX860" fmla="*/ 7364329 w 7467600"/>
              <a:gd name="connsiteY860" fmla="*/ 2826907 h 6858000"/>
              <a:gd name="connsiteX861" fmla="*/ 7290545 w 7467600"/>
              <a:gd name="connsiteY861" fmla="*/ 2850663 h 6858000"/>
              <a:gd name="connsiteX862" fmla="*/ 6472036 w 7467600"/>
              <a:gd name="connsiteY862" fmla="*/ 1959003 h 6858000"/>
              <a:gd name="connsiteX863" fmla="*/ 5792897 w 7467600"/>
              <a:gd name="connsiteY863" fmla="*/ 1647747 h 6858000"/>
              <a:gd name="connsiteX864" fmla="*/ 5842751 w 7467600"/>
              <a:gd name="connsiteY864" fmla="*/ 1816112 h 6858000"/>
              <a:gd name="connsiteX865" fmla="*/ 5847424 w 7467600"/>
              <a:gd name="connsiteY865" fmla="*/ 1815776 h 6858000"/>
              <a:gd name="connsiteX866" fmla="*/ 6399821 w 7467600"/>
              <a:gd name="connsiteY866" fmla="*/ 2344799 h 6858000"/>
              <a:gd name="connsiteX867" fmla="*/ 6323232 w 7467600"/>
              <a:gd name="connsiteY867" fmla="*/ 2389634 h 6858000"/>
              <a:gd name="connsiteX868" fmla="*/ 5942958 w 7467600"/>
              <a:gd name="connsiteY868" fmla="*/ 2077708 h 6858000"/>
              <a:gd name="connsiteX869" fmla="*/ 5921559 w 7467600"/>
              <a:gd name="connsiteY869" fmla="*/ 2378596 h 6858000"/>
              <a:gd name="connsiteX870" fmla="*/ 5817651 w 7467600"/>
              <a:gd name="connsiteY870" fmla="*/ 3023919 h 6858000"/>
              <a:gd name="connsiteX871" fmla="*/ 5729634 w 7467600"/>
              <a:gd name="connsiteY871" fmla="*/ 3051849 h 6858000"/>
              <a:gd name="connsiteX872" fmla="*/ 5611018 w 7467600"/>
              <a:gd name="connsiteY872" fmla="*/ 2316769 h 6858000"/>
              <a:gd name="connsiteX873" fmla="*/ 5687608 w 7467600"/>
              <a:gd name="connsiteY873" fmla="*/ 2039972 h 6858000"/>
              <a:gd name="connsiteX874" fmla="*/ 5657554 w 7467600"/>
              <a:gd name="connsiteY874" fmla="*/ 1576445 h 6858000"/>
              <a:gd name="connsiteX875" fmla="*/ 5150475 w 7467600"/>
              <a:gd name="connsiteY875" fmla="*/ 1274012 h 6858000"/>
              <a:gd name="connsiteX876" fmla="*/ 5349142 w 7467600"/>
              <a:gd name="connsiteY876" fmla="*/ 2204405 h 6858000"/>
              <a:gd name="connsiteX877" fmla="*/ 5262214 w 7467600"/>
              <a:gd name="connsiteY877" fmla="*/ 2233836 h 6858000"/>
              <a:gd name="connsiteX878" fmla="*/ 4981539 w 7467600"/>
              <a:gd name="connsiteY878" fmla="*/ 1542201 h 6858000"/>
              <a:gd name="connsiteX879" fmla="*/ 4958461 w 7467600"/>
              <a:gd name="connsiteY879" fmla="*/ 1136957 h 6858000"/>
              <a:gd name="connsiteX880" fmla="*/ 4655015 w 7467600"/>
              <a:gd name="connsiteY880" fmla="*/ 891426 h 6858000"/>
              <a:gd name="connsiteX881" fmla="*/ 4348002 w 7467600"/>
              <a:gd name="connsiteY881" fmla="*/ 2205895 h 6858000"/>
              <a:gd name="connsiteX882" fmla="*/ 4262250 w 7467600"/>
              <a:gd name="connsiteY882" fmla="*/ 2219972 h 6858000"/>
              <a:gd name="connsiteX883" fmla="*/ 4550611 w 7467600"/>
              <a:gd name="connsiteY883" fmla="*/ 817540 h 6858000"/>
              <a:gd name="connsiteX884" fmla="*/ 4564418 w 7467600"/>
              <a:gd name="connsiteY884" fmla="*/ 808293 h 6858000"/>
              <a:gd name="connsiteX885" fmla="*/ 4266388 w 7467600"/>
              <a:gd name="connsiteY885" fmla="*/ 500083 h 6858000"/>
              <a:gd name="connsiteX886" fmla="*/ 4032842 w 7467600"/>
              <a:gd name="connsiteY886" fmla="*/ 211809 h 6858000"/>
              <a:gd name="connsiteX887" fmla="*/ 3882765 w 7467600"/>
              <a:gd name="connsiteY887" fmla="*/ 0 h 6858000"/>
              <a:gd name="connsiteX888" fmla="*/ 3721337 w 7467600"/>
              <a:gd name="connsiteY888" fmla="*/ 0 h 6858000"/>
              <a:gd name="connsiteX889" fmla="*/ 3797544 w 7467600"/>
              <a:gd name="connsiteY889" fmla="*/ 0 h 6858000"/>
              <a:gd name="connsiteX890" fmla="*/ 3775734 w 7467600"/>
              <a:gd name="connsiteY890" fmla="*/ 95131 h 6858000"/>
              <a:gd name="connsiteX891" fmla="*/ 3724807 w 7467600"/>
              <a:gd name="connsiteY891" fmla="*/ 272257 h 6858000"/>
              <a:gd name="connsiteX892" fmla="*/ 3726844 w 7467600"/>
              <a:gd name="connsiteY892" fmla="*/ 282988 h 6858000"/>
              <a:gd name="connsiteX893" fmla="*/ 3742664 w 7467600"/>
              <a:gd name="connsiteY893" fmla="*/ 279918 h 6858000"/>
              <a:gd name="connsiteX894" fmla="*/ 4103910 w 7467600"/>
              <a:gd name="connsiteY894" fmla="*/ 1161917 h 6858000"/>
              <a:gd name="connsiteX895" fmla="*/ 4020269 w 7467600"/>
              <a:gd name="connsiteY895" fmla="*/ 1200406 h 6858000"/>
              <a:gd name="connsiteX896" fmla="*/ 3674882 w 7467600"/>
              <a:gd name="connsiteY896" fmla="*/ 488524 h 6858000"/>
              <a:gd name="connsiteX897" fmla="*/ 3132682 w 7467600"/>
              <a:gd name="connsiteY897" fmla="*/ 1072284 h 6858000"/>
              <a:gd name="connsiteX898" fmla="*/ 2716346 w 7467600"/>
              <a:gd name="connsiteY898" fmla="*/ 1276376 h 6858000"/>
              <a:gd name="connsiteX899" fmla="*/ 2716772 w 7467600"/>
              <a:gd name="connsiteY899" fmla="*/ 1255462 h 6858000"/>
              <a:gd name="connsiteX900" fmla="*/ 3471096 w 7467600"/>
              <a:gd name="connsiteY900" fmla="*/ 437072 h 6858000"/>
              <a:gd name="connsiteX901" fmla="*/ 3639057 w 7467600"/>
              <a:gd name="connsiteY901" fmla="*/ 286334 h 6858000"/>
              <a:gd name="connsiteX902" fmla="*/ 3640309 w 7467600"/>
              <a:gd name="connsiteY902" fmla="*/ 284664 h 6858000"/>
              <a:gd name="connsiteX903" fmla="*/ 3646022 w 7467600"/>
              <a:gd name="connsiteY903" fmla="*/ 276711 h 6858000"/>
              <a:gd name="connsiteX904" fmla="*/ 3707943 w 7467600"/>
              <a:gd name="connsiteY904" fmla="*/ 65958 h 6858000"/>
              <a:gd name="connsiteX905" fmla="*/ 3721337 w 7467600"/>
              <a:gd name="connsiteY905" fmla="*/ 0 h 6858000"/>
              <a:gd name="connsiteX906" fmla="*/ 2867960 w 7467600"/>
              <a:gd name="connsiteY906" fmla="*/ 0 h 6858000"/>
              <a:gd name="connsiteX907" fmla="*/ 2926351 w 7467600"/>
              <a:gd name="connsiteY907" fmla="*/ 0 h 6858000"/>
              <a:gd name="connsiteX908" fmla="*/ 2902823 w 7467600"/>
              <a:gd name="connsiteY908" fmla="*/ 262929 h 6858000"/>
              <a:gd name="connsiteX909" fmla="*/ 2940663 w 7467600"/>
              <a:gd name="connsiteY909" fmla="*/ 140884 h 6858000"/>
              <a:gd name="connsiteX910" fmla="*/ 2947039 w 7467600"/>
              <a:gd name="connsiteY910" fmla="*/ 122524 h 6858000"/>
              <a:gd name="connsiteX911" fmla="*/ 2984316 w 7467600"/>
              <a:gd name="connsiteY911" fmla="*/ 0 h 6858000"/>
              <a:gd name="connsiteX912" fmla="*/ 3016114 w 7467600"/>
              <a:gd name="connsiteY912" fmla="*/ 0 h 6858000"/>
              <a:gd name="connsiteX913" fmla="*/ 2979949 w 7467600"/>
              <a:gd name="connsiteY913" fmla="*/ 119274 h 6858000"/>
              <a:gd name="connsiteX914" fmla="*/ 3023879 w 7467600"/>
              <a:gd name="connsiteY914" fmla="*/ 0 h 6858000"/>
              <a:gd name="connsiteX915" fmla="*/ 3105400 w 7467600"/>
              <a:gd name="connsiteY915" fmla="*/ 0 h 6858000"/>
              <a:gd name="connsiteX916" fmla="*/ 3094669 w 7467600"/>
              <a:gd name="connsiteY916" fmla="*/ 30308 h 6858000"/>
              <a:gd name="connsiteX917" fmla="*/ 2901945 w 7467600"/>
              <a:gd name="connsiteY917" fmla="*/ 466538 h 6858000"/>
              <a:gd name="connsiteX918" fmla="*/ 2815209 w 7467600"/>
              <a:gd name="connsiteY918" fmla="*/ 497361 h 6858000"/>
              <a:gd name="connsiteX919" fmla="*/ 2844845 w 7467600"/>
              <a:gd name="connsiteY919" fmla="*/ 127638 h 6858000"/>
              <a:gd name="connsiteX920" fmla="*/ 2867960 w 7467600"/>
              <a:gd name="connsiteY920" fmla="*/ 0 h 6858000"/>
              <a:gd name="connsiteX921" fmla="*/ 1057230 w 7467600"/>
              <a:gd name="connsiteY921" fmla="*/ 0 h 6858000"/>
              <a:gd name="connsiteX922" fmla="*/ 1111003 w 7467600"/>
              <a:gd name="connsiteY922" fmla="*/ 0 h 6858000"/>
              <a:gd name="connsiteX923" fmla="*/ 1125553 w 7467600"/>
              <a:gd name="connsiteY923" fmla="*/ 52588 h 6858000"/>
              <a:gd name="connsiteX924" fmla="*/ 1304276 w 7467600"/>
              <a:gd name="connsiteY924" fmla="*/ 476275 h 6858000"/>
              <a:gd name="connsiteX925" fmla="*/ 1492066 w 7467600"/>
              <a:gd name="connsiteY925" fmla="*/ 886333 h 6858000"/>
              <a:gd name="connsiteX926" fmla="*/ 1423698 w 7467600"/>
              <a:gd name="connsiteY926" fmla="*/ 710817 h 6858000"/>
              <a:gd name="connsiteX927" fmla="*/ 1357609 w 7467600"/>
              <a:gd name="connsiteY927" fmla="*/ 532892 h 6858000"/>
              <a:gd name="connsiteX928" fmla="*/ 1309550 w 7467600"/>
              <a:gd name="connsiteY928" fmla="*/ 374031 h 6858000"/>
              <a:gd name="connsiteX929" fmla="*/ 1193673 w 7467600"/>
              <a:gd name="connsiteY929" fmla="*/ 49533 h 6858000"/>
              <a:gd name="connsiteX930" fmla="*/ 1164391 w 7467600"/>
              <a:gd name="connsiteY930" fmla="*/ 0 h 6858000"/>
              <a:gd name="connsiteX931" fmla="*/ 1200666 w 7467600"/>
              <a:gd name="connsiteY931" fmla="*/ 0 h 6858000"/>
              <a:gd name="connsiteX932" fmla="*/ 1223408 w 7467600"/>
              <a:gd name="connsiteY932" fmla="*/ 38996 h 6858000"/>
              <a:gd name="connsiteX933" fmla="*/ 1339635 w 7467600"/>
              <a:gd name="connsiteY933" fmla="*/ 365517 h 6858000"/>
              <a:gd name="connsiteX934" fmla="*/ 1387469 w 7467600"/>
              <a:gd name="connsiteY934" fmla="*/ 523079 h 6858000"/>
              <a:gd name="connsiteX935" fmla="*/ 1452685 w 7467600"/>
              <a:gd name="connsiteY935" fmla="*/ 699806 h 6858000"/>
              <a:gd name="connsiteX936" fmla="*/ 1492092 w 7467600"/>
              <a:gd name="connsiteY936" fmla="*/ 800424 h 6858000"/>
              <a:gd name="connsiteX937" fmla="*/ 1455302 w 7467600"/>
              <a:gd name="connsiteY937" fmla="*/ 632913 h 6858000"/>
              <a:gd name="connsiteX938" fmla="*/ 1222336 w 7467600"/>
              <a:gd name="connsiteY938" fmla="*/ 9480 h 6858000"/>
              <a:gd name="connsiteX939" fmla="*/ 1214634 w 7467600"/>
              <a:gd name="connsiteY939" fmla="*/ 0 h 6858000"/>
              <a:gd name="connsiteX940" fmla="*/ 1289827 w 7467600"/>
              <a:gd name="connsiteY940" fmla="*/ 0 h 6858000"/>
              <a:gd name="connsiteX941" fmla="*/ 1321076 w 7467600"/>
              <a:gd name="connsiteY941" fmla="*/ 59722 h 6858000"/>
              <a:gd name="connsiteX942" fmla="*/ 1512579 w 7467600"/>
              <a:gd name="connsiteY942" fmla="*/ 626441 h 6858000"/>
              <a:gd name="connsiteX943" fmla="*/ 1506076 w 7467600"/>
              <a:gd name="connsiteY943" fmla="*/ 1089289 h 6858000"/>
              <a:gd name="connsiteX944" fmla="*/ 1486346 w 7467600"/>
              <a:gd name="connsiteY944" fmla="*/ 1079919 h 6858000"/>
              <a:gd name="connsiteX945" fmla="*/ 1070511 w 7467600"/>
              <a:gd name="connsiteY945" fmla="*/ 48609 h 6858000"/>
              <a:gd name="connsiteX946" fmla="*/ 1057230 w 7467600"/>
              <a:gd name="connsiteY946" fmla="*/ 0 h 6858000"/>
              <a:gd name="connsiteX947" fmla="*/ 43151 w 7467600"/>
              <a:gd name="connsiteY947" fmla="*/ 0 h 6858000"/>
              <a:gd name="connsiteX948" fmla="*/ 95283 w 7467600"/>
              <a:gd name="connsiteY948" fmla="*/ 0 h 6858000"/>
              <a:gd name="connsiteX949" fmla="*/ 300708 w 7467600"/>
              <a:gd name="connsiteY949" fmla="*/ 154571 h 6858000"/>
              <a:gd name="connsiteX950" fmla="*/ 530414 w 7467600"/>
              <a:gd name="connsiteY950" fmla="*/ 354673 h 6858000"/>
              <a:gd name="connsiteX951" fmla="*/ 333785 w 7467600"/>
              <a:gd name="connsiteY951" fmla="*/ 161564 h 6858000"/>
              <a:gd name="connsiteX952" fmla="*/ 147005 w 7467600"/>
              <a:gd name="connsiteY952" fmla="*/ 0 h 6858000"/>
              <a:gd name="connsiteX953" fmla="*/ 272509 w 7467600"/>
              <a:gd name="connsiteY953" fmla="*/ 0 h 6858000"/>
              <a:gd name="connsiteX954" fmla="*/ 326276 w 7467600"/>
              <a:gd name="connsiteY954" fmla="*/ 45847 h 6858000"/>
              <a:gd name="connsiteX955" fmla="*/ 823759 w 7467600"/>
              <a:gd name="connsiteY955" fmla="*/ 574145 h 6858000"/>
              <a:gd name="connsiteX956" fmla="*/ 811254 w 7467600"/>
              <a:gd name="connsiteY956" fmla="*/ 665546 h 6858000"/>
              <a:gd name="connsiteX957" fmla="*/ 154042 w 7467600"/>
              <a:gd name="connsiteY957" fmla="*/ 261522 h 6858000"/>
              <a:gd name="connsiteX958" fmla="*/ 13550 w 7467600"/>
              <a:gd name="connsiteY958" fmla="*/ 158423 h 6858000"/>
              <a:gd name="connsiteX959" fmla="*/ 0 w 7467600"/>
              <a:gd name="connsiteY959" fmla="*/ 146618 h 6858000"/>
              <a:gd name="connsiteX960" fmla="*/ 0 w 7467600"/>
              <a:gd name="connsiteY960" fmla="*/ 59161 h 6858000"/>
              <a:gd name="connsiteX961" fmla="*/ 45427 w 7467600"/>
              <a:gd name="connsiteY961" fmla="*/ 101078 h 6858000"/>
              <a:gd name="connsiteX962" fmla="*/ 630103 w 7467600"/>
              <a:gd name="connsiteY962" fmla="*/ 485885 h 6858000"/>
              <a:gd name="connsiteX963" fmla="*/ 532040 w 7467600"/>
              <a:gd name="connsiteY963" fmla="*/ 399359 h 6858000"/>
              <a:gd name="connsiteX964" fmla="*/ 517618 w 7467600"/>
              <a:gd name="connsiteY964" fmla="*/ 385726 h 6858000"/>
              <a:gd name="connsiteX965" fmla="*/ 285074 w 7467600"/>
              <a:gd name="connsiteY965" fmla="*/ 182755 h 6858000"/>
              <a:gd name="connsiteX966" fmla="*/ 43151 w 7467600"/>
              <a:gd name="connsiteY96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6012219 h 6858000"/>
              <a:gd name="connsiteX77" fmla="*/ 7356878 w 7467600"/>
              <a:gd name="connsiteY77" fmla="*/ 5981332 h 6858000"/>
              <a:gd name="connsiteX78" fmla="*/ 7467600 w 7467600"/>
              <a:gd name="connsiteY78" fmla="*/ 6117703 h 6858000"/>
              <a:gd name="connsiteX79" fmla="*/ 7467600 w 7467600"/>
              <a:gd name="connsiteY79" fmla="*/ 6163634 h 6858000"/>
              <a:gd name="connsiteX80" fmla="*/ 7403637 w 7467600"/>
              <a:gd name="connsiteY80" fmla="*/ 6083957 h 6858000"/>
              <a:gd name="connsiteX81" fmla="*/ 7254615 w 7467600"/>
              <a:gd name="connsiteY81" fmla="*/ 5911918 h 6858000"/>
              <a:gd name="connsiteX82" fmla="*/ 7312589 w 7467600"/>
              <a:gd name="connsiteY82" fmla="*/ 5982309 h 6858000"/>
              <a:gd name="connsiteX83" fmla="*/ 7448321 w 7467600"/>
              <a:gd name="connsiteY83" fmla="*/ 6190991 h 6858000"/>
              <a:gd name="connsiteX84" fmla="*/ 7467600 w 7467600"/>
              <a:gd name="connsiteY84" fmla="*/ 6221686 h 6858000"/>
              <a:gd name="connsiteX85" fmla="*/ 7467600 w 7467600"/>
              <a:gd name="connsiteY85" fmla="*/ 6334256 h 6858000"/>
              <a:gd name="connsiteX86" fmla="*/ 7454976 w 7467600"/>
              <a:gd name="connsiteY86" fmla="*/ 6318297 h 6858000"/>
              <a:gd name="connsiteX87" fmla="*/ 1456157 w 7467600"/>
              <a:gd name="connsiteY87" fmla="*/ 5371404 h 6858000"/>
              <a:gd name="connsiteX88" fmla="*/ 1244432 w 7467600"/>
              <a:gd name="connsiteY88" fmla="*/ 5385601 h 6858000"/>
              <a:gd name="connsiteX89" fmla="*/ 973990 w 7467600"/>
              <a:gd name="connsiteY89" fmla="*/ 5424940 h 6858000"/>
              <a:gd name="connsiteX90" fmla="*/ 1103809 w 7467600"/>
              <a:gd name="connsiteY90" fmla="*/ 5433720 h 6858000"/>
              <a:gd name="connsiteX91" fmla="*/ 1123454 w 7467600"/>
              <a:gd name="connsiteY91" fmla="*/ 5435727 h 6858000"/>
              <a:gd name="connsiteX92" fmla="*/ 1737017 w 7467600"/>
              <a:gd name="connsiteY92" fmla="*/ 5452183 h 6858000"/>
              <a:gd name="connsiteX93" fmla="*/ 1824397 w 7467600"/>
              <a:gd name="connsiteY93" fmla="*/ 5447757 h 6858000"/>
              <a:gd name="connsiteX94" fmla="*/ 2070059 w 7467600"/>
              <a:gd name="connsiteY94" fmla="*/ 5441660 h 6858000"/>
              <a:gd name="connsiteX95" fmla="*/ 1456157 w 7467600"/>
              <a:gd name="connsiteY95" fmla="*/ 5371404 h 6858000"/>
              <a:gd name="connsiteX96" fmla="*/ 4988186 w 7467600"/>
              <a:gd name="connsiteY96" fmla="*/ 5216467 h 6858000"/>
              <a:gd name="connsiteX97" fmla="*/ 4777334 w 7467600"/>
              <a:gd name="connsiteY97" fmla="*/ 5406072 h 6858000"/>
              <a:gd name="connsiteX98" fmla="*/ 4718341 w 7467600"/>
              <a:gd name="connsiteY98" fmla="*/ 5468043 h 6858000"/>
              <a:gd name="connsiteX99" fmla="*/ 4604655 w 7467600"/>
              <a:gd name="connsiteY99" fmla="*/ 5583434 h 6858000"/>
              <a:gd name="connsiteX100" fmla="*/ 4565074 w 7467600"/>
              <a:gd name="connsiteY100" fmla="*/ 5618550 h 6858000"/>
              <a:gd name="connsiteX101" fmla="*/ 4988186 w 7467600"/>
              <a:gd name="connsiteY101" fmla="*/ 5216467 h 6858000"/>
              <a:gd name="connsiteX102" fmla="*/ 4978032 w 7467600"/>
              <a:gd name="connsiteY102" fmla="*/ 5183809 h 6858000"/>
              <a:gd name="connsiteX103" fmla="*/ 4463413 w 7467600"/>
              <a:gd name="connsiteY103" fmla="*/ 5615162 h 6858000"/>
              <a:gd name="connsiteX104" fmla="*/ 4358134 w 7467600"/>
              <a:gd name="connsiteY104" fmla="*/ 5742791 h 6858000"/>
              <a:gd name="connsiteX105" fmla="*/ 4376219 w 7467600"/>
              <a:gd name="connsiteY105" fmla="*/ 5729027 h 6858000"/>
              <a:gd name="connsiteX106" fmla="*/ 4582340 w 7467600"/>
              <a:gd name="connsiteY106" fmla="*/ 5561037 h 6858000"/>
              <a:gd name="connsiteX107" fmla="*/ 4694684 w 7467600"/>
              <a:gd name="connsiteY107" fmla="*/ 5447098 h 6858000"/>
              <a:gd name="connsiteX108" fmla="*/ 4754123 w 7467600"/>
              <a:gd name="connsiteY108" fmla="*/ 5384643 h 6858000"/>
              <a:gd name="connsiteX109" fmla="*/ 4978032 w 7467600"/>
              <a:gd name="connsiteY109" fmla="*/ 5183809 h 6858000"/>
              <a:gd name="connsiteX110" fmla="*/ 1903353 w 7467600"/>
              <a:gd name="connsiteY110" fmla="*/ 5044827 h 6858000"/>
              <a:gd name="connsiteX111" fmla="*/ 1936931 w 7467600"/>
              <a:gd name="connsiteY111" fmla="*/ 5093954 h 6858000"/>
              <a:gd name="connsiteX112" fmla="*/ 2195868 w 7467600"/>
              <a:gd name="connsiteY112" fmla="*/ 5396574 h 6858000"/>
              <a:gd name="connsiteX113" fmla="*/ 2088852 w 7467600"/>
              <a:gd name="connsiteY113" fmla="*/ 5166123 h 6858000"/>
              <a:gd name="connsiteX114" fmla="*/ 1958241 w 7467600"/>
              <a:gd name="connsiteY114" fmla="*/ 5067955 h 6858000"/>
              <a:gd name="connsiteX115" fmla="*/ 1903353 w 7467600"/>
              <a:gd name="connsiteY115" fmla="*/ 5044827 h 6858000"/>
              <a:gd name="connsiteX116" fmla="*/ 1979378 w 7467600"/>
              <a:gd name="connsiteY116" fmla="*/ 4769504 h 6858000"/>
              <a:gd name="connsiteX117" fmla="*/ 2882120 w 7467600"/>
              <a:gd name="connsiteY117" fmla="*/ 5064547 h 6858000"/>
              <a:gd name="connsiteX118" fmla="*/ 2793103 w 7467600"/>
              <a:gd name="connsiteY118" fmla="*/ 5039699 h 6858000"/>
              <a:gd name="connsiteX119" fmla="*/ 2770041 w 7467600"/>
              <a:gd name="connsiteY119" fmla="*/ 5033634 h 6858000"/>
              <a:gd name="connsiteX120" fmla="*/ 1979378 w 7467600"/>
              <a:gd name="connsiteY120" fmla="*/ 4769504 h 6858000"/>
              <a:gd name="connsiteX121" fmla="*/ 1927410 w 7467600"/>
              <a:gd name="connsiteY121" fmla="*/ 4716164 h 6858000"/>
              <a:gd name="connsiteX122" fmla="*/ 1959587 w 7467600"/>
              <a:gd name="connsiteY122" fmla="*/ 4728849 h 6858000"/>
              <a:gd name="connsiteX123" fmla="*/ 2777707 w 7467600"/>
              <a:gd name="connsiteY123" fmla="*/ 5003991 h 6858000"/>
              <a:gd name="connsiteX124" fmla="*/ 2800768 w 7467600"/>
              <a:gd name="connsiteY124" fmla="*/ 5010056 h 6858000"/>
              <a:gd name="connsiteX125" fmla="*/ 2879408 w 7467600"/>
              <a:gd name="connsiteY125" fmla="*/ 5031590 h 6858000"/>
              <a:gd name="connsiteX126" fmla="*/ 2862295 w 7467600"/>
              <a:gd name="connsiteY126" fmla="*/ 5022958 h 6858000"/>
              <a:gd name="connsiteX127" fmla="*/ 2813343 w 7467600"/>
              <a:gd name="connsiteY127" fmla="*/ 4998369 h 6858000"/>
              <a:gd name="connsiteX128" fmla="*/ 2646245 w 7467600"/>
              <a:gd name="connsiteY128" fmla="*/ 4930999 h 6858000"/>
              <a:gd name="connsiteX129" fmla="*/ 1999243 w 7467600"/>
              <a:gd name="connsiteY129" fmla="*/ 4730524 h 6858000"/>
              <a:gd name="connsiteX130" fmla="*/ 1979527 w 7467600"/>
              <a:gd name="connsiteY130" fmla="*/ 4726651 h 6858000"/>
              <a:gd name="connsiteX131" fmla="*/ 1927410 w 7467600"/>
              <a:gd name="connsiteY131" fmla="*/ 4716164 h 6858000"/>
              <a:gd name="connsiteX132" fmla="*/ 1997014 w 7467600"/>
              <a:gd name="connsiteY132" fmla="*/ 4698007 h 6858000"/>
              <a:gd name="connsiteX133" fmla="*/ 2005458 w 7467600"/>
              <a:gd name="connsiteY133" fmla="*/ 4699540 h 6858000"/>
              <a:gd name="connsiteX134" fmla="*/ 2657186 w 7467600"/>
              <a:gd name="connsiteY134" fmla="*/ 4901687 h 6858000"/>
              <a:gd name="connsiteX135" fmla="*/ 2826662 w 7467600"/>
              <a:gd name="connsiteY135" fmla="*/ 4970362 h 6858000"/>
              <a:gd name="connsiteX136" fmla="*/ 2876100 w 7467600"/>
              <a:gd name="connsiteY136" fmla="*/ 4995397 h 6858000"/>
              <a:gd name="connsiteX137" fmla="*/ 3042600 w 7467600"/>
              <a:gd name="connsiteY137" fmla="*/ 5059532 h 6858000"/>
              <a:gd name="connsiteX138" fmla="*/ 1997014 w 7467600"/>
              <a:gd name="connsiteY138" fmla="*/ 4698007 h 6858000"/>
              <a:gd name="connsiteX139" fmla="*/ 2305292 w 7467600"/>
              <a:gd name="connsiteY139" fmla="*/ 4219492 h 6858000"/>
              <a:gd name="connsiteX140" fmla="*/ 3360922 w 7467600"/>
              <a:gd name="connsiteY140" fmla="*/ 4529373 h 6858000"/>
              <a:gd name="connsiteX141" fmla="*/ 3492420 w 7467600"/>
              <a:gd name="connsiteY141" fmla="*/ 4510145 h 6858000"/>
              <a:gd name="connsiteX142" fmla="*/ 3364086 w 7467600"/>
              <a:gd name="connsiteY142" fmla="*/ 4480340 h 6858000"/>
              <a:gd name="connsiteX143" fmla="*/ 3225818 w 7467600"/>
              <a:gd name="connsiteY143" fmla="*/ 4411822 h 6858000"/>
              <a:gd name="connsiteX144" fmla="*/ 3129696 w 7467600"/>
              <a:gd name="connsiteY144" fmla="*/ 4360704 h 6858000"/>
              <a:gd name="connsiteX145" fmla="*/ 2814545 w 7467600"/>
              <a:gd name="connsiteY145" fmla="*/ 4282955 h 6858000"/>
              <a:gd name="connsiteX146" fmla="*/ 2305292 w 7467600"/>
              <a:gd name="connsiteY146" fmla="*/ 4219492 h 6858000"/>
              <a:gd name="connsiteX147" fmla="*/ 2626982 w 7467600"/>
              <a:gd name="connsiteY147" fmla="*/ 4206450 h 6858000"/>
              <a:gd name="connsiteX148" fmla="*/ 2490617 w 7467600"/>
              <a:gd name="connsiteY148" fmla="*/ 4206951 h 6858000"/>
              <a:gd name="connsiteX149" fmla="*/ 2819869 w 7467600"/>
              <a:gd name="connsiteY149" fmla="*/ 4252936 h 6858000"/>
              <a:gd name="connsiteX150" fmla="*/ 3143018 w 7467600"/>
              <a:gd name="connsiteY150" fmla="*/ 4332698 h 6858000"/>
              <a:gd name="connsiteX151" fmla="*/ 3241520 w 7467600"/>
              <a:gd name="connsiteY151" fmla="*/ 4385112 h 6858000"/>
              <a:gd name="connsiteX152" fmla="*/ 3374575 w 7467600"/>
              <a:gd name="connsiteY152" fmla="*/ 4451517 h 6858000"/>
              <a:gd name="connsiteX153" fmla="*/ 3505221 w 7467600"/>
              <a:gd name="connsiteY153" fmla="*/ 4480757 h 6858000"/>
              <a:gd name="connsiteX154" fmla="*/ 2626982 w 7467600"/>
              <a:gd name="connsiteY154" fmla="*/ 4206450 h 6858000"/>
              <a:gd name="connsiteX155" fmla="*/ 1310106 w 7467600"/>
              <a:gd name="connsiteY155" fmla="*/ 3943217 h 6858000"/>
              <a:gd name="connsiteX156" fmla="*/ 854994 w 7467600"/>
              <a:gd name="connsiteY156" fmla="*/ 4399136 h 6858000"/>
              <a:gd name="connsiteX157" fmla="*/ 742462 w 7467600"/>
              <a:gd name="connsiteY157" fmla="*/ 4594648 h 6858000"/>
              <a:gd name="connsiteX158" fmla="*/ 820602 w 7467600"/>
              <a:gd name="connsiteY158" fmla="*/ 4485915 h 6858000"/>
              <a:gd name="connsiteX159" fmla="*/ 878295 w 7467600"/>
              <a:gd name="connsiteY159" fmla="*/ 4403594 h 6858000"/>
              <a:gd name="connsiteX160" fmla="*/ 1240607 w 7467600"/>
              <a:gd name="connsiteY160" fmla="*/ 4010401 h 6858000"/>
              <a:gd name="connsiteX161" fmla="*/ 1310106 w 7467600"/>
              <a:gd name="connsiteY161" fmla="*/ 3943217 h 6858000"/>
              <a:gd name="connsiteX162" fmla="*/ 1423113 w 7467600"/>
              <a:gd name="connsiteY162" fmla="*/ 3874565 h 6858000"/>
              <a:gd name="connsiteX163" fmla="*/ 1260565 w 7467600"/>
              <a:gd name="connsiteY163" fmla="*/ 4031982 h 6858000"/>
              <a:gd name="connsiteX164" fmla="*/ 901900 w 7467600"/>
              <a:gd name="connsiteY164" fmla="*/ 4421236 h 6858000"/>
              <a:gd name="connsiteX165" fmla="*/ 845044 w 7467600"/>
              <a:gd name="connsiteY165" fmla="*/ 4502436 h 6858000"/>
              <a:gd name="connsiteX166" fmla="*/ 685926 w 7467600"/>
              <a:gd name="connsiteY166" fmla="*/ 4703069 h 6858000"/>
              <a:gd name="connsiteX167" fmla="*/ 684248 w 7467600"/>
              <a:gd name="connsiteY167" fmla="*/ 4706721 h 6858000"/>
              <a:gd name="connsiteX168" fmla="*/ 1423113 w 7467600"/>
              <a:gd name="connsiteY168" fmla="*/ 3874565 h 6858000"/>
              <a:gd name="connsiteX169" fmla="*/ 3316479 w 7467600"/>
              <a:gd name="connsiteY169" fmla="*/ 3872136 h 6858000"/>
              <a:gd name="connsiteX170" fmla="*/ 3546806 w 7467600"/>
              <a:gd name="connsiteY170" fmla="*/ 4356139 h 6858000"/>
              <a:gd name="connsiteX171" fmla="*/ 3364433 w 7467600"/>
              <a:gd name="connsiteY171" fmla="*/ 3953121 h 6858000"/>
              <a:gd name="connsiteX172" fmla="*/ 3316479 w 7467600"/>
              <a:gd name="connsiteY172" fmla="*/ 3872136 h 6858000"/>
              <a:gd name="connsiteX173" fmla="*/ 3291335 w 7467600"/>
              <a:gd name="connsiteY173" fmla="*/ 3767420 h 6858000"/>
              <a:gd name="connsiteX174" fmla="*/ 3390805 w 7467600"/>
              <a:gd name="connsiteY174" fmla="*/ 3937163 h 6858000"/>
              <a:gd name="connsiteX175" fmla="*/ 3579062 w 7467600"/>
              <a:gd name="connsiteY175" fmla="*/ 4359040 h 6858000"/>
              <a:gd name="connsiteX176" fmla="*/ 3467355 w 7467600"/>
              <a:gd name="connsiteY176" fmla="*/ 3988130 h 6858000"/>
              <a:gd name="connsiteX177" fmla="*/ 3310753 w 7467600"/>
              <a:gd name="connsiteY177" fmla="*/ 3787140 h 6858000"/>
              <a:gd name="connsiteX178" fmla="*/ 3291335 w 7467600"/>
              <a:gd name="connsiteY178" fmla="*/ 3767420 h 6858000"/>
              <a:gd name="connsiteX179" fmla="*/ 1635889 w 7467600"/>
              <a:gd name="connsiteY179" fmla="*/ 3709494 h 6858000"/>
              <a:gd name="connsiteX180" fmla="*/ 1634800 w 7467600"/>
              <a:gd name="connsiteY180" fmla="*/ 3731111 h 6858000"/>
              <a:gd name="connsiteX181" fmla="*/ 1635889 w 7467600"/>
              <a:gd name="connsiteY181" fmla="*/ 3709494 h 6858000"/>
              <a:gd name="connsiteX182" fmla="*/ 1510397 w 7467600"/>
              <a:gd name="connsiteY182" fmla="*/ 3684705 h 6858000"/>
              <a:gd name="connsiteX183" fmla="*/ 1146550 w 7467600"/>
              <a:gd name="connsiteY183" fmla="*/ 3802012 h 6858000"/>
              <a:gd name="connsiteX184" fmla="*/ 698834 w 7467600"/>
              <a:gd name="connsiteY184" fmla="*/ 3952272 h 6858000"/>
              <a:gd name="connsiteX185" fmla="*/ 34256 w 7467600"/>
              <a:gd name="connsiteY185" fmla="*/ 4347603 h 6858000"/>
              <a:gd name="connsiteX186" fmla="*/ 527241 w 7467600"/>
              <a:gd name="connsiteY186" fmla="*/ 4065078 h 6858000"/>
              <a:gd name="connsiteX187" fmla="*/ 1510397 w 7467600"/>
              <a:gd name="connsiteY187" fmla="*/ 3684705 h 6858000"/>
              <a:gd name="connsiteX188" fmla="*/ 1313114 w 7467600"/>
              <a:gd name="connsiteY188" fmla="*/ 3655216 h 6858000"/>
              <a:gd name="connsiteX189" fmla="*/ 1109304 w 7467600"/>
              <a:gd name="connsiteY189" fmla="*/ 3669030 h 6858000"/>
              <a:gd name="connsiteX190" fmla="*/ 8129 w 7467600"/>
              <a:gd name="connsiteY190" fmla="*/ 4330519 h 6858000"/>
              <a:gd name="connsiteX191" fmla="*/ 687572 w 7467600"/>
              <a:gd name="connsiteY191" fmla="*/ 3925629 h 6858000"/>
              <a:gd name="connsiteX192" fmla="*/ 1138365 w 7467600"/>
              <a:gd name="connsiteY192" fmla="*/ 3774515 h 6858000"/>
              <a:gd name="connsiteX193" fmla="*/ 1505579 w 7467600"/>
              <a:gd name="connsiteY193" fmla="*/ 3655526 h 6858000"/>
              <a:gd name="connsiteX194" fmla="*/ 1313114 w 7467600"/>
              <a:gd name="connsiteY194" fmla="*/ 3655216 h 6858000"/>
              <a:gd name="connsiteX195" fmla="*/ 3655073 w 7467600"/>
              <a:gd name="connsiteY195" fmla="*/ 3650884 h 6858000"/>
              <a:gd name="connsiteX196" fmla="*/ 3989938 w 7467600"/>
              <a:gd name="connsiteY196" fmla="*/ 3991685 h 6858000"/>
              <a:gd name="connsiteX197" fmla="*/ 4393907 w 7467600"/>
              <a:gd name="connsiteY197" fmla="*/ 4261258 h 6858000"/>
              <a:gd name="connsiteX198" fmla="*/ 4648051 w 7467600"/>
              <a:gd name="connsiteY198" fmla="*/ 4374051 h 6858000"/>
              <a:gd name="connsiteX199" fmla="*/ 4383389 w 7467600"/>
              <a:gd name="connsiteY199" fmla="*/ 4184369 h 6858000"/>
              <a:gd name="connsiteX200" fmla="*/ 4165508 w 7467600"/>
              <a:gd name="connsiteY200" fmla="*/ 4035196 h 6858000"/>
              <a:gd name="connsiteX201" fmla="*/ 4068162 w 7467600"/>
              <a:gd name="connsiteY201" fmla="*/ 3953394 h 6858000"/>
              <a:gd name="connsiteX202" fmla="*/ 3981416 w 7467600"/>
              <a:gd name="connsiteY202" fmla="*/ 3880482 h 6858000"/>
              <a:gd name="connsiteX203" fmla="*/ 3800147 w 7467600"/>
              <a:gd name="connsiteY203" fmla="*/ 3749872 h 6858000"/>
              <a:gd name="connsiteX204" fmla="*/ 3655073 w 7467600"/>
              <a:gd name="connsiteY204" fmla="*/ 3650884 h 6858000"/>
              <a:gd name="connsiteX205" fmla="*/ 3670252 w 7467600"/>
              <a:gd name="connsiteY205" fmla="*/ 3622798 h 6858000"/>
              <a:gd name="connsiteX206" fmla="*/ 3817258 w 7467600"/>
              <a:gd name="connsiteY206" fmla="*/ 3723577 h 6858000"/>
              <a:gd name="connsiteX207" fmla="*/ 4000461 w 7467600"/>
              <a:gd name="connsiteY207" fmla="*/ 3855966 h 6858000"/>
              <a:gd name="connsiteX208" fmla="*/ 4088180 w 7467600"/>
              <a:gd name="connsiteY208" fmla="*/ 3929774 h 6858000"/>
              <a:gd name="connsiteX209" fmla="*/ 4184555 w 7467600"/>
              <a:gd name="connsiteY209" fmla="*/ 4010683 h 6858000"/>
              <a:gd name="connsiteX210" fmla="*/ 4399563 w 7467600"/>
              <a:gd name="connsiteY210" fmla="*/ 4158106 h 6858000"/>
              <a:gd name="connsiteX211" fmla="*/ 4684469 w 7467600"/>
              <a:gd name="connsiteY211" fmla="*/ 4364680 h 6858000"/>
              <a:gd name="connsiteX212" fmla="*/ 4690271 w 7467600"/>
              <a:gd name="connsiteY212" fmla="*/ 4370034 h 6858000"/>
              <a:gd name="connsiteX213" fmla="*/ 4136093 w 7467600"/>
              <a:gd name="connsiteY213" fmla="*/ 3858466 h 6858000"/>
              <a:gd name="connsiteX214" fmla="*/ 3670252 w 7467600"/>
              <a:gd name="connsiteY214" fmla="*/ 3622798 h 6858000"/>
              <a:gd name="connsiteX215" fmla="*/ 4440129 w 7467600"/>
              <a:gd name="connsiteY215" fmla="*/ 3448571 h 6858000"/>
              <a:gd name="connsiteX216" fmla="*/ 4856525 w 7467600"/>
              <a:gd name="connsiteY216" fmla="*/ 3915351 h 6858000"/>
              <a:gd name="connsiteX217" fmla="*/ 5059055 w 7467600"/>
              <a:gd name="connsiteY217" fmla="*/ 4108918 h 6858000"/>
              <a:gd name="connsiteX218" fmla="*/ 5290070 w 7467600"/>
              <a:gd name="connsiteY218" fmla="*/ 4263619 h 6858000"/>
              <a:gd name="connsiteX219" fmla="*/ 4834991 w 7467600"/>
              <a:gd name="connsiteY219" fmla="*/ 3830985 h 6858000"/>
              <a:gd name="connsiteX220" fmla="*/ 4440129 w 7467600"/>
              <a:gd name="connsiteY220" fmla="*/ 3448571 h 6858000"/>
              <a:gd name="connsiteX221" fmla="*/ 4441737 w 7467600"/>
              <a:gd name="connsiteY221" fmla="*/ 3399734 h 6858000"/>
              <a:gd name="connsiteX222" fmla="*/ 4431236 w 7467600"/>
              <a:gd name="connsiteY222" fmla="*/ 3400954 h 6858000"/>
              <a:gd name="connsiteX223" fmla="*/ 4557150 w 7467600"/>
              <a:gd name="connsiteY223" fmla="*/ 3510023 h 6858000"/>
              <a:gd name="connsiteX224" fmla="*/ 4856936 w 7467600"/>
              <a:gd name="connsiteY224" fmla="*/ 3809146 h 6858000"/>
              <a:gd name="connsiteX225" fmla="*/ 5111996 w 7467600"/>
              <a:gd name="connsiteY225" fmla="*/ 4065759 h 6858000"/>
              <a:gd name="connsiteX226" fmla="*/ 5388878 w 7467600"/>
              <a:gd name="connsiteY226" fmla="*/ 4300185 h 6858000"/>
              <a:gd name="connsiteX227" fmla="*/ 5425556 w 7467600"/>
              <a:gd name="connsiteY227" fmla="*/ 4308967 h 6858000"/>
              <a:gd name="connsiteX228" fmla="*/ 4943646 w 7467600"/>
              <a:gd name="connsiteY228" fmla="*/ 3822916 h 6858000"/>
              <a:gd name="connsiteX229" fmla="*/ 4594837 w 7467600"/>
              <a:gd name="connsiteY229" fmla="*/ 3532274 h 6858000"/>
              <a:gd name="connsiteX230" fmla="*/ 4441737 w 7467600"/>
              <a:gd name="connsiteY230" fmla="*/ 3399734 h 6858000"/>
              <a:gd name="connsiteX231" fmla="*/ 5425834 w 7467600"/>
              <a:gd name="connsiteY231" fmla="*/ 3162785 h 6858000"/>
              <a:gd name="connsiteX232" fmla="*/ 5401644 w 7467600"/>
              <a:gd name="connsiteY232" fmla="*/ 3617847 h 6858000"/>
              <a:gd name="connsiteX233" fmla="*/ 5467256 w 7467600"/>
              <a:gd name="connsiteY233" fmla="*/ 4175494 h 6858000"/>
              <a:gd name="connsiteX234" fmla="*/ 5448069 w 7467600"/>
              <a:gd name="connsiteY234" fmla="*/ 3567554 h 6858000"/>
              <a:gd name="connsiteX235" fmla="*/ 5425834 w 7467600"/>
              <a:gd name="connsiteY235" fmla="*/ 3162785 h 6858000"/>
              <a:gd name="connsiteX236" fmla="*/ 1318687 w 7467600"/>
              <a:gd name="connsiteY236" fmla="*/ 3113840 h 6858000"/>
              <a:gd name="connsiteX237" fmla="*/ 1066793 w 7467600"/>
              <a:gd name="connsiteY237" fmla="*/ 3212171 h 6858000"/>
              <a:gd name="connsiteX238" fmla="*/ 993319 w 7467600"/>
              <a:gd name="connsiteY238" fmla="*/ 3247648 h 6858000"/>
              <a:gd name="connsiteX239" fmla="*/ 853081 w 7467600"/>
              <a:gd name="connsiteY239" fmla="*/ 3312410 h 6858000"/>
              <a:gd name="connsiteX240" fmla="*/ 805957 w 7467600"/>
              <a:gd name="connsiteY240" fmla="*/ 3330443 h 6858000"/>
              <a:gd name="connsiteX241" fmla="*/ 1318687 w 7467600"/>
              <a:gd name="connsiteY241" fmla="*/ 3113840 h 6858000"/>
              <a:gd name="connsiteX242" fmla="*/ 5453702 w 7467600"/>
              <a:gd name="connsiteY242" fmla="*/ 3090882 h 6858000"/>
              <a:gd name="connsiteX243" fmla="*/ 5480135 w 7467600"/>
              <a:gd name="connsiteY243" fmla="*/ 3565802 h 6858000"/>
              <a:gd name="connsiteX244" fmla="*/ 5499023 w 7467600"/>
              <a:gd name="connsiteY244" fmla="*/ 4166310 h 6858000"/>
              <a:gd name="connsiteX245" fmla="*/ 5547022 w 7467600"/>
              <a:gd name="connsiteY245" fmla="*/ 3607838 h 6858000"/>
              <a:gd name="connsiteX246" fmla="*/ 5515964 w 7467600"/>
              <a:gd name="connsiteY246" fmla="*/ 3378541 h 6858000"/>
              <a:gd name="connsiteX247" fmla="*/ 5453702 w 7467600"/>
              <a:gd name="connsiteY247" fmla="*/ 3090882 h 6858000"/>
              <a:gd name="connsiteX248" fmla="*/ 1238695 w 7467600"/>
              <a:gd name="connsiteY248" fmla="*/ 3076820 h 6858000"/>
              <a:gd name="connsiteX249" fmla="*/ 716371 w 7467600"/>
              <a:gd name="connsiteY249" fmla="*/ 3293249 h 6858000"/>
              <a:gd name="connsiteX250" fmla="*/ 579522 w 7467600"/>
              <a:gd name="connsiteY250" fmla="*/ 3371759 h 6858000"/>
              <a:gd name="connsiteX251" fmla="*/ 600288 w 7467600"/>
              <a:gd name="connsiteY251" fmla="*/ 3365555 h 6858000"/>
              <a:gd name="connsiteX252" fmla="*/ 840692 w 7467600"/>
              <a:gd name="connsiteY252" fmla="*/ 3284921 h 6858000"/>
              <a:gd name="connsiteX253" fmla="*/ 979248 w 7467600"/>
              <a:gd name="connsiteY253" fmla="*/ 3221003 h 6858000"/>
              <a:gd name="connsiteX254" fmla="*/ 1053282 w 7467600"/>
              <a:gd name="connsiteY254" fmla="*/ 3185247 h 6858000"/>
              <a:gd name="connsiteX255" fmla="*/ 1320603 w 7467600"/>
              <a:gd name="connsiteY255" fmla="*/ 3081281 h 6858000"/>
              <a:gd name="connsiteX256" fmla="*/ 1238695 w 7467600"/>
              <a:gd name="connsiteY256" fmla="*/ 3076820 h 6858000"/>
              <a:gd name="connsiteX257" fmla="*/ 5425627 w 7467600"/>
              <a:gd name="connsiteY257" fmla="*/ 2954192 h 6858000"/>
              <a:gd name="connsiteX258" fmla="*/ 5470770 w 7467600"/>
              <a:gd name="connsiteY258" fmla="*/ 3005435 h 6858000"/>
              <a:gd name="connsiteX259" fmla="*/ 5519779 w 7467600"/>
              <a:gd name="connsiteY259" fmla="*/ 4359223 h 6858000"/>
              <a:gd name="connsiteX260" fmla="*/ 5520293 w 7467600"/>
              <a:gd name="connsiteY260" fmla="*/ 4360602 h 6858000"/>
              <a:gd name="connsiteX261" fmla="*/ 5767221 w 7467600"/>
              <a:gd name="connsiteY261" fmla="*/ 4665564 h 6858000"/>
              <a:gd name="connsiteX262" fmla="*/ 6937169 w 7467600"/>
              <a:gd name="connsiteY262" fmla="*/ 4815941 h 6858000"/>
              <a:gd name="connsiteX263" fmla="*/ 6953922 w 7467600"/>
              <a:gd name="connsiteY263" fmla="*/ 4890068 h 6858000"/>
              <a:gd name="connsiteX264" fmla="*/ 6071359 w 7467600"/>
              <a:gd name="connsiteY264" fmla="*/ 4770770 h 6858000"/>
              <a:gd name="connsiteX265" fmla="*/ 6038839 w 7467600"/>
              <a:gd name="connsiteY265" fmla="*/ 4764474 h 6858000"/>
              <a:gd name="connsiteX266" fmla="*/ 6038706 w 7467600"/>
              <a:gd name="connsiteY266" fmla="*/ 4763847 h 6858000"/>
              <a:gd name="connsiteX267" fmla="*/ 6037784 w 7467600"/>
              <a:gd name="connsiteY267" fmla="*/ 4764270 h 6858000"/>
              <a:gd name="connsiteX268" fmla="*/ 6038839 w 7467600"/>
              <a:gd name="connsiteY268" fmla="*/ 4764474 h 6858000"/>
              <a:gd name="connsiteX269" fmla="*/ 6040338 w 7467600"/>
              <a:gd name="connsiteY269" fmla="*/ 4771418 h 6858000"/>
              <a:gd name="connsiteX270" fmla="*/ 6024488 w 7467600"/>
              <a:gd name="connsiteY270" fmla="*/ 4809903 h 6858000"/>
              <a:gd name="connsiteX271" fmla="*/ 5599771 w 7467600"/>
              <a:gd name="connsiteY271" fmla="*/ 5509652 h 6858000"/>
              <a:gd name="connsiteX272" fmla="*/ 5548843 w 7467600"/>
              <a:gd name="connsiteY272" fmla="*/ 5563845 h 6858000"/>
              <a:gd name="connsiteX273" fmla="*/ 5940952 w 7467600"/>
              <a:gd name="connsiteY273" fmla="*/ 6250028 h 6858000"/>
              <a:gd name="connsiteX274" fmla="*/ 6043441 w 7467600"/>
              <a:gd name="connsiteY274" fmla="*/ 6665847 h 6858000"/>
              <a:gd name="connsiteX275" fmla="*/ 6093432 w 7467600"/>
              <a:gd name="connsiteY275" fmla="*/ 6858000 h 6858000"/>
              <a:gd name="connsiteX276" fmla="*/ 6034344 w 7467600"/>
              <a:gd name="connsiteY276" fmla="*/ 6858000 h 6858000"/>
              <a:gd name="connsiteX277" fmla="*/ 6026679 w 7467600"/>
              <a:gd name="connsiteY277" fmla="*/ 6836959 h 6858000"/>
              <a:gd name="connsiteX278" fmla="*/ 5800441 w 7467600"/>
              <a:gd name="connsiteY278" fmla="*/ 6335286 h 6858000"/>
              <a:gd name="connsiteX279" fmla="*/ 5526562 w 7467600"/>
              <a:gd name="connsiteY279" fmla="*/ 5705388 h 6858000"/>
              <a:gd name="connsiteX280" fmla="*/ 5519640 w 7467600"/>
              <a:gd name="connsiteY280" fmla="*/ 5683774 h 6858000"/>
              <a:gd name="connsiteX281" fmla="*/ 5844559 w 7467600"/>
              <a:gd name="connsiteY281" fmla="*/ 6553349 h 6858000"/>
              <a:gd name="connsiteX282" fmla="*/ 5975994 w 7467600"/>
              <a:gd name="connsiteY282" fmla="*/ 6858000 h 6858000"/>
              <a:gd name="connsiteX283" fmla="*/ 5898547 w 7467600"/>
              <a:gd name="connsiteY283" fmla="*/ 6858000 h 6858000"/>
              <a:gd name="connsiteX284" fmla="*/ 5682041 w 7467600"/>
              <a:gd name="connsiteY284" fmla="*/ 6355860 h 6858000"/>
              <a:gd name="connsiteX285" fmla="*/ 5461758 w 7467600"/>
              <a:gd name="connsiteY285" fmla="*/ 5820220 h 6858000"/>
              <a:gd name="connsiteX286" fmla="*/ 5237282 w 7467600"/>
              <a:gd name="connsiteY286" fmla="*/ 6579086 h 6858000"/>
              <a:gd name="connsiteX287" fmla="*/ 5115009 w 7467600"/>
              <a:gd name="connsiteY287" fmla="*/ 6858000 h 6858000"/>
              <a:gd name="connsiteX288" fmla="*/ 5028074 w 7467600"/>
              <a:gd name="connsiteY288" fmla="*/ 6858000 h 6858000"/>
              <a:gd name="connsiteX289" fmla="*/ 5079508 w 7467600"/>
              <a:gd name="connsiteY289" fmla="*/ 6749074 h 6858000"/>
              <a:gd name="connsiteX290" fmla="*/ 5371846 w 7467600"/>
              <a:gd name="connsiteY290" fmla="*/ 5924413 h 6858000"/>
              <a:gd name="connsiteX291" fmla="*/ 5270512 w 7467600"/>
              <a:gd name="connsiteY291" fmla="*/ 6138975 h 6858000"/>
              <a:gd name="connsiteX292" fmla="*/ 5062409 w 7467600"/>
              <a:gd name="connsiteY292" fmla="*/ 6653544 h 6858000"/>
              <a:gd name="connsiteX293" fmla="*/ 5036628 w 7467600"/>
              <a:gd name="connsiteY293" fmla="*/ 6754247 h 6858000"/>
              <a:gd name="connsiteX294" fmla="*/ 5009112 w 7467600"/>
              <a:gd name="connsiteY294" fmla="*/ 6858000 h 6858000"/>
              <a:gd name="connsiteX295" fmla="*/ 4976679 w 7467600"/>
              <a:gd name="connsiteY295" fmla="*/ 6858000 h 6858000"/>
              <a:gd name="connsiteX296" fmla="*/ 5006537 w 7467600"/>
              <a:gd name="connsiteY296" fmla="*/ 6747068 h 6858000"/>
              <a:gd name="connsiteX297" fmla="*/ 5032723 w 7467600"/>
              <a:gd name="connsiteY297" fmla="*/ 6644957 h 6858000"/>
              <a:gd name="connsiteX298" fmla="*/ 5242949 w 7467600"/>
              <a:gd name="connsiteY298" fmla="*/ 6125175 h 6858000"/>
              <a:gd name="connsiteX299" fmla="*/ 5286321 w 7467600"/>
              <a:gd name="connsiteY299" fmla="*/ 6033555 h 6858000"/>
              <a:gd name="connsiteX300" fmla="*/ 5008210 w 7467600"/>
              <a:gd name="connsiteY300" fmla="*/ 6649194 h 6858000"/>
              <a:gd name="connsiteX301" fmla="*/ 4986321 w 7467600"/>
              <a:gd name="connsiteY301" fmla="*/ 6765687 h 6858000"/>
              <a:gd name="connsiteX302" fmla="*/ 4973474 w 7467600"/>
              <a:gd name="connsiteY302" fmla="*/ 6858000 h 6858000"/>
              <a:gd name="connsiteX303" fmla="*/ 4907178 w 7467600"/>
              <a:gd name="connsiteY303" fmla="*/ 6858000 h 6858000"/>
              <a:gd name="connsiteX304" fmla="*/ 4910810 w 7467600"/>
              <a:gd name="connsiteY304" fmla="*/ 6829660 h 6858000"/>
              <a:gd name="connsiteX305" fmla="*/ 4987461 w 7467600"/>
              <a:gd name="connsiteY305" fmla="*/ 6432994 h 6858000"/>
              <a:gd name="connsiteX306" fmla="*/ 5179262 w 7467600"/>
              <a:gd name="connsiteY306" fmla="*/ 6035044 h 6858000"/>
              <a:gd name="connsiteX307" fmla="*/ 4689678 w 7467600"/>
              <a:gd name="connsiteY307" fmla="*/ 6440241 h 6858000"/>
              <a:gd name="connsiteX308" fmla="*/ 4477543 w 7467600"/>
              <a:gd name="connsiteY308" fmla="*/ 6674836 h 6858000"/>
              <a:gd name="connsiteX309" fmla="*/ 4329957 w 7467600"/>
              <a:gd name="connsiteY309" fmla="*/ 6858000 h 6858000"/>
              <a:gd name="connsiteX310" fmla="*/ 4218595 w 7467600"/>
              <a:gd name="connsiteY310" fmla="*/ 6858000 h 6858000"/>
              <a:gd name="connsiteX311" fmla="*/ 4368888 w 7467600"/>
              <a:gd name="connsiteY311" fmla="*/ 6668412 h 6858000"/>
              <a:gd name="connsiteX312" fmla="*/ 4563091 w 7467600"/>
              <a:gd name="connsiteY312" fmla="*/ 6442508 h 6858000"/>
              <a:gd name="connsiteX313" fmla="*/ 5387324 w 7467600"/>
              <a:gd name="connsiteY313" fmla="*/ 5705830 h 6858000"/>
              <a:gd name="connsiteX314" fmla="*/ 5073620 w 7467600"/>
              <a:gd name="connsiteY314" fmla="*/ 5955437 h 6858000"/>
              <a:gd name="connsiteX315" fmla="*/ 4689789 w 7467600"/>
              <a:gd name="connsiteY315" fmla="*/ 6268382 h 6858000"/>
              <a:gd name="connsiteX316" fmla="*/ 4418722 w 7467600"/>
              <a:gd name="connsiteY316" fmla="*/ 6570886 h 6858000"/>
              <a:gd name="connsiteX317" fmla="*/ 4214944 w 7467600"/>
              <a:gd name="connsiteY317" fmla="*/ 6858000 h 6858000"/>
              <a:gd name="connsiteX318" fmla="*/ 4177898 w 7467600"/>
              <a:gd name="connsiteY318" fmla="*/ 6858000 h 6858000"/>
              <a:gd name="connsiteX319" fmla="*/ 4391597 w 7467600"/>
              <a:gd name="connsiteY319" fmla="*/ 6556370 h 6858000"/>
              <a:gd name="connsiteX320" fmla="*/ 4668889 w 7467600"/>
              <a:gd name="connsiteY320" fmla="*/ 6246399 h 6858000"/>
              <a:gd name="connsiteX321" fmla="*/ 5055427 w 7467600"/>
              <a:gd name="connsiteY321" fmla="*/ 5931476 h 6858000"/>
              <a:gd name="connsiteX322" fmla="*/ 5371814 w 7467600"/>
              <a:gd name="connsiteY322" fmla="*/ 5678975 h 6858000"/>
              <a:gd name="connsiteX323" fmla="*/ 4987918 w 7467600"/>
              <a:gd name="connsiteY323" fmla="*/ 5838701 h 6858000"/>
              <a:gd name="connsiteX324" fmla="*/ 4317146 w 7467600"/>
              <a:gd name="connsiteY324" fmla="*/ 6587716 h 6858000"/>
              <a:gd name="connsiteX325" fmla="*/ 4171627 w 7467600"/>
              <a:gd name="connsiteY325" fmla="*/ 6858000 h 6858000"/>
              <a:gd name="connsiteX326" fmla="*/ 4081585 w 7467600"/>
              <a:gd name="connsiteY326" fmla="*/ 6858000 h 6858000"/>
              <a:gd name="connsiteX327" fmla="*/ 4238603 w 7467600"/>
              <a:gd name="connsiteY327" fmla="*/ 6559341 h 6858000"/>
              <a:gd name="connsiteX328" fmla="*/ 4778333 w 7467600"/>
              <a:gd name="connsiteY328" fmla="*/ 5873626 h 6858000"/>
              <a:gd name="connsiteX329" fmla="*/ 5414185 w 7467600"/>
              <a:gd name="connsiteY329" fmla="*/ 5573882 h 6858000"/>
              <a:gd name="connsiteX330" fmla="*/ 5959648 w 7467600"/>
              <a:gd name="connsiteY330" fmla="*/ 4760797 h 6858000"/>
              <a:gd name="connsiteX331" fmla="*/ 5355019 w 7467600"/>
              <a:gd name="connsiteY331" fmla="*/ 4734672 h 6858000"/>
              <a:gd name="connsiteX332" fmla="*/ 5083565 w 7467600"/>
              <a:gd name="connsiteY332" fmla="*/ 5179121 h 6858000"/>
              <a:gd name="connsiteX333" fmla="*/ 4713577 w 7467600"/>
              <a:gd name="connsiteY333" fmla="*/ 5616803 h 6858000"/>
              <a:gd name="connsiteX334" fmla="*/ 3989559 w 7467600"/>
              <a:gd name="connsiteY334" fmla="*/ 6145945 h 6858000"/>
              <a:gd name="connsiteX335" fmla="*/ 3939824 w 7467600"/>
              <a:gd name="connsiteY335" fmla="*/ 6066900 h 6858000"/>
              <a:gd name="connsiteX336" fmla="*/ 4584537 w 7467600"/>
              <a:gd name="connsiteY336" fmla="*/ 5324826 h 6858000"/>
              <a:gd name="connsiteX337" fmla="*/ 5037105 w 7467600"/>
              <a:gd name="connsiteY337" fmla="*/ 5088765 h 6858000"/>
              <a:gd name="connsiteX338" fmla="*/ 5039930 w 7467600"/>
              <a:gd name="connsiteY338" fmla="*/ 5089585 h 6858000"/>
              <a:gd name="connsiteX339" fmla="*/ 5263764 w 7467600"/>
              <a:gd name="connsiteY339" fmla="*/ 4735525 h 6858000"/>
              <a:gd name="connsiteX340" fmla="*/ 4086300 w 7467600"/>
              <a:gd name="connsiteY340" fmla="*/ 4884599 h 6858000"/>
              <a:gd name="connsiteX341" fmla="*/ 4085485 w 7467600"/>
              <a:gd name="connsiteY341" fmla="*/ 4899070 h 6858000"/>
              <a:gd name="connsiteX342" fmla="*/ 3871915 w 7467600"/>
              <a:gd name="connsiteY342" fmla="*/ 5253645 h 6858000"/>
              <a:gd name="connsiteX343" fmla="*/ 3799374 w 7467600"/>
              <a:gd name="connsiteY343" fmla="*/ 5466127 h 6858000"/>
              <a:gd name="connsiteX344" fmla="*/ 3498850 w 7467600"/>
              <a:gd name="connsiteY344" fmla="*/ 6661888 h 6858000"/>
              <a:gd name="connsiteX345" fmla="*/ 3399216 w 7467600"/>
              <a:gd name="connsiteY345" fmla="*/ 6858000 h 6858000"/>
              <a:gd name="connsiteX346" fmla="*/ 3303688 w 7467600"/>
              <a:gd name="connsiteY346" fmla="*/ 6858000 h 6858000"/>
              <a:gd name="connsiteX347" fmla="*/ 3391774 w 7467600"/>
              <a:gd name="connsiteY347" fmla="*/ 6697181 h 6858000"/>
              <a:gd name="connsiteX348" fmla="*/ 3735540 w 7467600"/>
              <a:gd name="connsiteY348" fmla="*/ 5546923 h 6858000"/>
              <a:gd name="connsiteX349" fmla="*/ 3729438 w 7467600"/>
              <a:gd name="connsiteY349" fmla="*/ 5569058 h 6858000"/>
              <a:gd name="connsiteX350" fmla="*/ 3707782 w 7467600"/>
              <a:gd name="connsiteY350" fmla="*/ 5644908 h 6858000"/>
              <a:gd name="connsiteX351" fmla="*/ 3583827 w 7467600"/>
              <a:gd name="connsiteY351" fmla="*/ 6039215 h 6858000"/>
              <a:gd name="connsiteX352" fmla="*/ 3547861 w 7467600"/>
              <a:gd name="connsiteY352" fmla="*/ 6129609 h 6858000"/>
              <a:gd name="connsiteX353" fmla="*/ 3490905 w 7467600"/>
              <a:gd name="connsiteY353" fmla="*/ 6277660 h 6858000"/>
              <a:gd name="connsiteX354" fmla="*/ 3455859 w 7467600"/>
              <a:gd name="connsiteY354" fmla="*/ 6391301 h 6858000"/>
              <a:gd name="connsiteX355" fmla="*/ 3429112 w 7467600"/>
              <a:gd name="connsiteY355" fmla="*/ 6479469 h 6858000"/>
              <a:gd name="connsiteX356" fmla="*/ 3304862 w 7467600"/>
              <a:gd name="connsiteY356" fmla="*/ 6796476 h 6858000"/>
              <a:gd name="connsiteX357" fmla="*/ 3276071 w 7467600"/>
              <a:gd name="connsiteY357" fmla="*/ 6858000 h 6858000"/>
              <a:gd name="connsiteX358" fmla="*/ 3240805 w 7467600"/>
              <a:gd name="connsiteY358" fmla="*/ 6858000 h 6858000"/>
              <a:gd name="connsiteX359" fmla="*/ 3275917 w 7467600"/>
              <a:gd name="connsiteY359" fmla="*/ 6783192 h 6858000"/>
              <a:gd name="connsiteX360" fmla="*/ 3399358 w 7467600"/>
              <a:gd name="connsiteY360" fmla="*/ 6469011 h 6858000"/>
              <a:gd name="connsiteX361" fmla="*/ 3425650 w 7467600"/>
              <a:gd name="connsiteY361" fmla="*/ 6381333 h 6858000"/>
              <a:gd name="connsiteX362" fmla="*/ 3460661 w 7467600"/>
              <a:gd name="connsiteY362" fmla="*/ 6266763 h 6858000"/>
              <a:gd name="connsiteX363" fmla="*/ 3518021 w 7467600"/>
              <a:gd name="connsiteY363" fmla="*/ 6117298 h 6858000"/>
              <a:gd name="connsiteX364" fmla="*/ 3554035 w 7467600"/>
              <a:gd name="connsiteY364" fmla="*/ 6027832 h 6858000"/>
              <a:gd name="connsiteX365" fmla="*/ 3677174 w 7467600"/>
              <a:gd name="connsiteY365" fmla="*/ 5636351 h 6858000"/>
              <a:gd name="connsiteX366" fmla="*/ 3698819 w 7467600"/>
              <a:gd name="connsiteY366" fmla="*/ 5560503 h 6858000"/>
              <a:gd name="connsiteX367" fmla="*/ 3702094 w 7467600"/>
              <a:gd name="connsiteY367" fmla="*/ 5549194 h 6858000"/>
              <a:gd name="connsiteX368" fmla="*/ 3398355 w 7467600"/>
              <a:gd name="connsiteY368" fmla="*/ 6094603 h 6858000"/>
              <a:gd name="connsiteX369" fmla="*/ 3193941 w 7467600"/>
              <a:gd name="connsiteY369" fmla="*/ 6798775 h 6858000"/>
              <a:gd name="connsiteX370" fmla="*/ 3184140 w 7467600"/>
              <a:gd name="connsiteY370" fmla="*/ 6858000 h 6858000"/>
              <a:gd name="connsiteX371" fmla="*/ 3099978 w 7467600"/>
              <a:gd name="connsiteY371" fmla="*/ 6858000 h 6858000"/>
              <a:gd name="connsiteX372" fmla="*/ 3101556 w 7467600"/>
              <a:gd name="connsiteY372" fmla="*/ 6843337 h 6858000"/>
              <a:gd name="connsiteX373" fmla="*/ 3370162 w 7467600"/>
              <a:gd name="connsiteY373" fmla="*/ 5785550 h 6858000"/>
              <a:gd name="connsiteX374" fmla="*/ 3746477 w 7467600"/>
              <a:gd name="connsiteY374" fmla="*/ 5377889 h 6858000"/>
              <a:gd name="connsiteX375" fmla="*/ 3863399 w 7467600"/>
              <a:gd name="connsiteY375" fmla="*/ 5087257 h 6858000"/>
              <a:gd name="connsiteX376" fmla="*/ 3968712 w 7467600"/>
              <a:gd name="connsiteY376" fmla="*/ 4913989 h 6858000"/>
              <a:gd name="connsiteX377" fmla="*/ 2792390 w 7467600"/>
              <a:gd name="connsiteY377" fmla="*/ 5382974 h 6858000"/>
              <a:gd name="connsiteX378" fmla="*/ 2714982 w 7467600"/>
              <a:gd name="connsiteY378" fmla="*/ 5427051 h 6858000"/>
              <a:gd name="connsiteX379" fmla="*/ 2813361 w 7467600"/>
              <a:gd name="connsiteY379" fmla="*/ 6023912 h 6858000"/>
              <a:gd name="connsiteX380" fmla="*/ 2688430 w 7467600"/>
              <a:gd name="connsiteY380" fmla="*/ 6801564 h 6858000"/>
              <a:gd name="connsiteX381" fmla="*/ 2629626 w 7467600"/>
              <a:gd name="connsiteY381" fmla="*/ 6763394 h 6858000"/>
              <a:gd name="connsiteX382" fmla="*/ 2565328 w 7467600"/>
              <a:gd name="connsiteY382" fmla="*/ 5516399 h 6858000"/>
              <a:gd name="connsiteX383" fmla="*/ 1922999 w 7467600"/>
              <a:gd name="connsiteY383" fmla="*/ 5980343 h 6858000"/>
              <a:gd name="connsiteX384" fmla="*/ 1950261 w 7467600"/>
              <a:gd name="connsiteY384" fmla="*/ 6405858 h 6858000"/>
              <a:gd name="connsiteX385" fmla="*/ 2365554 w 7467600"/>
              <a:gd name="connsiteY385" fmla="*/ 6759107 h 6858000"/>
              <a:gd name="connsiteX386" fmla="*/ 2424142 w 7467600"/>
              <a:gd name="connsiteY386" fmla="*/ 6858000 h 6858000"/>
              <a:gd name="connsiteX387" fmla="*/ 2395994 w 7467600"/>
              <a:gd name="connsiteY387" fmla="*/ 6858000 h 6858000"/>
              <a:gd name="connsiteX388" fmla="*/ 2392863 w 7467600"/>
              <a:gd name="connsiteY388" fmla="*/ 6852964 h 6858000"/>
              <a:gd name="connsiteX389" fmla="*/ 2017589 w 7467600"/>
              <a:gd name="connsiteY389" fmla="*/ 6493982 h 6858000"/>
              <a:gd name="connsiteX390" fmla="*/ 2147336 w 7467600"/>
              <a:gd name="connsiteY390" fmla="*/ 6594052 h 6858000"/>
              <a:gd name="connsiteX391" fmla="*/ 2207047 w 7467600"/>
              <a:gd name="connsiteY391" fmla="*/ 6654540 h 6858000"/>
              <a:gd name="connsiteX392" fmla="*/ 2299106 w 7467600"/>
              <a:gd name="connsiteY392" fmla="*/ 6778931 h 6858000"/>
              <a:gd name="connsiteX393" fmla="*/ 2314430 w 7467600"/>
              <a:gd name="connsiteY393" fmla="*/ 6801144 h 6858000"/>
              <a:gd name="connsiteX394" fmla="*/ 2352406 w 7467600"/>
              <a:gd name="connsiteY394" fmla="*/ 6858000 h 6858000"/>
              <a:gd name="connsiteX395" fmla="*/ 2314492 w 7467600"/>
              <a:gd name="connsiteY395" fmla="*/ 6858000 h 6858000"/>
              <a:gd name="connsiteX396" fmla="*/ 2288095 w 7467600"/>
              <a:gd name="connsiteY396" fmla="*/ 6818030 h 6858000"/>
              <a:gd name="connsiteX397" fmla="*/ 2272768 w 7467600"/>
              <a:gd name="connsiteY397" fmla="*/ 6795822 h 6858000"/>
              <a:gd name="connsiteX398" fmla="*/ 2182715 w 7467600"/>
              <a:gd name="connsiteY398" fmla="*/ 6675071 h 6858000"/>
              <a:gd name="connsiteX399" fmla="*/ 2032061 w 7467600"/>
              <a:gd name="connsiteY399" fmla="*/ 6541380 h 6858000"/>
              <a:gd name="connsiteX400" fmla="*/ 2257220 w 7467600"/>
              <a:gd name="connsiteY400" fmla="*/ 6826257 h 6858000"/>
              <a:gd name="connsiteX401" fmla="*/ 2281324 w 7467600"/>
              <a:gd name="connsiteY401" fmla="*/ 6858000 h 6858000"/>
              <a:gd name="connsiteX402" fmla="*/ 2242860 w 7467600"/>
              <a:gd name="connsiteY402" fmla="*/ 6858000 h 6858000"/>
              <a:gd name="connsiteX403" fmla="*/ 2232818 w 7467600"/>
              <a:gd name="connsiteY403" fmla="*/ 6844926 h 6858000"/>
              <a:gd name="connsiteX404" fmla="*/ 1990172 w 7467600"/>
              <a:gd name="connsiteY404" fmla="*/ 6542121 h 6858000"/>
              <a:gd name="connsiteX405" fmla="*/ 2124090 w 7467600"/>
              <a:gd name="connsiteY405" fmla="*/ 6761017 h 6858000"/>
              <a:gd name="connsiteX406" fmla="*/ 2200380 w 7467600"/>
              <a:gd name="connsiteY406" fmla="*/ 6858000 h 6858000"/>
              <a:gd name="connsiteX407" fmla="*/ 2147507 w 7467600"/>
              <a:gd name="connsiteY407" fmla="*/ 6858000 h 6858000"/>
              <a:gd name="connsiteX408" fmla="*/ 2070668 w 7467600"/>
              <a:gd name="connsiteY408" fmla="*/ 6761520 h 6858000"/>
              <a:gd name="connsiteX409" fmla="*/ 1975142 w 7467600"/>
              <a:gd name="connsiteY409" fmla="*/ 6585570 h 6858000"/>
              <a:gd name="connsiteX410" fmla="*/ 2050035 w 7467600"/>
              <a:gd name="connsiteY410" fmla="*/ 6813345 h 6858000"/>
              <a:gd name="connsiteX411" fmla="*/ 2063025 w 7467600"/>
              <a:gd name="connsiteY411" fmla="*/ 6858000 h 6858000"/>
              <a:gd name="connsiteX412" fmla="*/ 2021675 w 7467600"/>
              <a:gd name="connsiteY412" fmla="*/ 6858000 h 6858000"/>
              <a:gd name="connsiteX413" fmla="*/ 2019308 w 7467600"/>
              <a:gd name="connsiteY413" fmla="*/ 6847118 h 6858000"/>
              <a:gd name="connsiteX414" fmla="*/ 1938835 w 7467600"/>
              <a:gd name="connsiteY414" fmla="*/ 6551160 h 6858000"/>
              <a:gd name="connsiteX415" fmla="*/ 1953230 w 7467600"/>
              <a:gd name="connsiteY415" fmla="*/ 6759699 h 6858000"/>
              <a:gd name="connsiteX416" fmla="*/ 1956763 w 7467600"/>
              <a:gd name="connsiteY416" fmla="*/ 6778191 h 6858000"/>
              <a:gd name="connsiteX417" fmla="*/ 1967925 w 7467600"/>
              <a:gd name="connsiteY417" fmla="*/ 6858000 h 6858000"/>
              <a:gd name="connsiteX418" fmla="*/ 1936622 w 7467600"/>
              <a:gd name="connsiteY418" fmla="*/ 6858000 h 6858000"/>
              <a:gd name="connsiteX419" fmla="*/ 1926261 w 7467600"/>
              <a:gd name="connsiteY419" fmla="*/ 6784064 h 6858000"/>
              <a:gd name="connsiteX420" fmla="*/ 1922724 w 7467600"/>
              <a:gd name="connsiteY420" fmla="*/ 6765577 h 6858000"/>
              <a:gd name="connsiteX421" fmla="*/ 1904650 w 7467600"/>
              <a:gd name="connsiteY421" fmla="*/ 6639616 h 6858000"/>
              <a:gd name="connsiteX422" fmla="*/ 1885273 w 7467600"/>
              <a:gd name="connsiteY422" fmla="*/ 6858000 h 6858000"/>
              <a:gd name="connsiteX423" fmla="*/ 1854363 w 7467600"/>
              <a:gd name="connsiteY423" fmla="*/ 6858000 h 6858000"/>
              <a:gd name="connsiteX424" fmla="*/ 1880391 w 7467600"/>
              <a:gd name="connsiteY424" fmla="*/ 6603796 h 6858000"/>
              <a:gd name="connsiteX425" fmla="*/ 1818273 w 7467600"/>
              <a:gd name="connsiteY425" fmla="*/ 6715729 h 6858000"/>
              <a:gd name="connsiteX426" fmla="*/ 1794691 w 7467600"/>
              <a:gd name="connsiteY426" fmla="*/ 6843239 h 6858000"/>
              <a:gd name="connsiteX427" fmla="*/ 1794914 w 7467600"/>
              <a:gd name="connsiteY427" fmla="*/ 6858000 h 6858000"/>
              <a:gd name="connsiteX428" fmla="*/ 1746128 w 7467600"/>
              <a:gd name="connsiteY428" fmla="*/ 6858000 h 6858000"/>
              <a:gd name="connsiteX429" fmla="*/ 1753934 w 7467600"/>
              <a:gd name="connsiteY429" fmla="*/ 6724796 h 6858000"/>
              <a:gd name="connsiteX430" fmla="*/ 1792053 w 7467600"/>
              <a:gd name="connsiteY430" fmla="*/ 6572396 h 6858000"/>
              <a:gd name="connsiteX431" fmla="*/ 1862248 w 7467600"/>
              <a:gd name="connsiteY431" fmla="*/ 6266397 h 6858000"/>
              <a:gd name="connsiteX432" fmla="*/ 1862250 w 7467600"/>
              <a:gd name="connsiteY432" fmla="*/ 6033531 h 6858000"/>
              <a:gd name="connsiteX433" fmla="*/ 1211999 w 7467600"/>
              <a:gd name="connsiteY433" fmla="*/ 6683610 h 6858000"/>
              <a:gd name="connsiteX434" fmla="*/ 1213266 w 7467600"/>
              <a:gd name="connsiteY434" fmla="*/ 6691947 h 6858000"/>
              <a:gd name="connsiteX435" fmla="*/ 1203370 w 7467600"/>
              <a:gd name="connsiteY435" fmla="*/ 6850676 h 6858000"/>
              <a:gd name="connsiteX436" fmla="*/ 1203671 w 7467600"/>
              <a:gd name="connsiteY436" fmla="*/ 6858000 h 6858000"/>
              <a:gd name="connsiteX437" fmla="*/ 1143180 w 7467600"/>
              <a:gd name="connsiteY437" fmla="*/ 6858000 h 6858000"/>
              <a:gd name="connsiteX438" fmla="*/ 1142176 w 7467600"/>
              <a:gd name="connsiteY438" fmla="*/ 6766045 h 6858000"/>
              <a:gd name="connsiteX439" fmla="*/ 1067484 w 7467600"/>
              <a:gd name="connsiteY439" fmla="*/ 6858000 h 6858000"/>
              <a:gd name="connsiteX440" fmla="*/ 953928 w 7467600"/>
              <a:gd name="connsiteY440" fmla="*/ 6858000 h 6858000"/>
              <a:gd name="connsiteX441" fmla="*/ 959715 w 7467600"/>
              <a:gd name="connsiteY441" fmla="*/ 6850185 h 6858000"/>
              <a:gd name="connsiteX442" fmla="*/ 1483788 w 7467600"/>
              <a:gd name="connsiteY442" fmla="*/ 6259174 h 6858000"/>
              <a:gd name="connsiteX443" fmla="*/ 1100671 w 7467600"/>
              <a:gd name="connsiteY443" fmla="*/ 6252137 h 6858000"/>
              <a:gd name="connsiteX444" fmla="*/ 1090144 w 7467600"/>
              <a:gd name="connsiteY444" fmla="*/ 6256748 h 6858000"/>
              <a:gd name="connsiteX445" fmla="*/ 1095872 w 7467600"/>
              <a:gd name="connsiteY445" fmla="*/ 6271892 h 6858000"/>
              <a:gd name="connsiteX446" fmla="*/ 262785 w 7467600"/>
              <a:gd name="connsiteY446" fmla="*/ 6845450 h 6858000"/>
              <a:gd name="connsiteX447" fmla="*/ 209968 w 7467600"/>
              <a:gd name="connsiteY447" fmla="*/ 6770713 h 6858000"/>
              <a:gd name="connsiteX448" fmla="*/ 873460 w 7467600"/>
              <a:gd name="connsiteY448" fmla="*/ 6253768 h 6858000"/>
              <a:gd name="connsiteX449" fmla="*/ 192686 w 7467600"/>
              <a:gd name="connsiteY449" fmla="*/ 5849257 h 6858000"/>
              <a:gd name="connsiteX450" fmla="*/ 4696 w 7467600"/>
              <a:gd name="connsiteY450" fmla="*/ 5697668 h 6858000"/>
              <a:gd name="connsiteX451" fmla="*/ 0 w 7467600"/>
              <a:gd name="connsiteY451" fmla="*/ 5689984 h 6858000"/>
              <a:gd name="connsiteX452" fmla="*/ 0 w 7467600"/>
              <a:gd name="connsiteY452" fmla="*/ 5513472 h 6858000"/>
              <a:gd name="connsiteX453" fmla="*/ 174101 w 7467600"/>
              <a:gd name="connsiteY453" fmla="*/ 5620277 h 6858000"/>
              <a:gd name="connsiteX454" fmla="*/ 891800 w 7467600"/>
              <a:gd name="connsiteY454" fmla="*/ 6036935 h 6858000"/>
              <a:gd name="connsiteX455" fmla="*/ 1072219 w 7467600"/>
              <a:gd name="connsiteY455" fmla="*/ 6169443 h 6858000"/>
              <a:gd name="connsiteX456" fmla="*/ 1074117 w 7467600"/>
              <a:gd name="connsiteY456" fmla="*/ 6170301 h 6858000"/>
              <a:gd name="connsiteX457" fmla="*/ 1083114 w 7467600"/>
              <a:gd name="connsiteY457" fmla="*/ 6174131 h 6858000"/>
              <a:gd name="connsiteX458" fmla="*/ 1543010 w 7467600"/>
              <a:gd name="connsiteY458" fmla="*/ 6191140 h 6858000"/>
              <a:gd name="connsiteX459" fmla="*/ 1551080 w 7467600"/>
              <a:gd name="connsiteY459" fmla="*/ 6195006 h 6858000"/>
              <a:gd name="connsiteX460" fmla="*/ 2345443 w 7467600"/>
              <a:gd name="connsiteY460" fmla="*/ 5549882 h 6858000"/>
              <a:gd name="connsiteX461" fmla="*/ 1721499 w 7467600"/>
              <a:gd name="connsiteY461" fmla="*/ 5599969 h 6858000"/>
              <a:gd name="connsiteX462" fmla="*/ 767716 w 7467600"/>
              <a:gd name="connsiteY462" fmla="*/ 5472768 h 6858000"/>
              <a:gd name="connsiteX463" fmla="*/ 722147 w 7467600"/>
              <a:gd name="connsiteY463" fmla="*/ 5393091 h 6858000"/>
              <a:gd name="connsiteX464" fmla="*/ 1485552 w 7467600"/>
              <a:gd name="connsiteY464" fmla="*/ 5313202 h 6858000"/>
              <a:gd name="connsiteX465" fmla="*/ 2143004 w 7467600"/>
              <a:gd name="connsiteY465" fmla="*/ 5402420 h 6858000"/>
              <a:gd name="connsiteX466" fmla="*/ 1933391 w 7467600"/>
              <a:gd name="connsiteY466" fmla="*/ 5156971 h 6858000"/>
              <a:gd name="connsiteX467" fmla="*/ 1827118 w 7467600"/>
              <a:gd name="connsiteY467" fmla="*/ 4968410 h 6858000"/>
              <a:gd name="connsiteX468" fmla="*/ 1837349 w 7467600"/>
              <a:gd name="connsiteY468" fmla="*/ 4956357 h 6858000"/>
              <a:gd name="connsiteX469" fmla="*/ 2162835 w 7467600"/>
              <a:gd name="connsiteY469" fmla="*/ 5187853 h 6858000"/>
              <a:gd name="connsiteX470" fmla="*/ 2257167 w 7467600"/>
              <a:gd name="connsiteY470" fmla="*/ 5462123 h 6858000"/>
              <a:gd name="connsiteX471" fmla="*/ 2261598 w 7467600"/>
              <a:gd name="connsiteY471" fmla="*/ 5467998 h 6858000"/>
              <a:gd name="connsiteX472" fmla="*/ 2437177 w 7467600"/>
              <a:gd name="connsiteY472" fmla="*/ 5479608 h 6858000"/>
              <a:gd name="connsiteX473" fmla="*/ 2445247 w 7467600"/>
              <a:gd name="connsiteY473" fmla="*/ 5483476 h 6858000"/>
              <a:gd name="connsiteX474" fmla="*/ 2743626 w 7467600"/>
              <a:gd name="connsiteY474" fmla="*/ 5304819 h 6858000"/>
              <a:gd name="connsiteX475" fmla="*/ 3048102 w 7467600"/>
              <a:gd name="connsiteY475" fmla="*/ 5150595 h 6858000"/>
              <a:gd name="connsiteX476" fmla="*/ 1799414 w 7467600"/>
              <a:gd name="connsiteY476" fmla="*/ 4694732 h 6858000"/>
              <a:gd name="connsiteX477" fmla="*/ 1771735 w 7467600"/>
              <a:gd name="connsiteY477" fmla="*/ 4619929 h 6858000"/>
              <a:gd name="connsiteX478" fmla="*/ 3104273 w 7467600"/>
              <a:gd name="connsiteY478" fmla="*/ 5076159 h 6858000"/>
              <a:gd name="connsiteX479" fmla="*/ 3113245 w 7467600"/>
              <a:gd name="connsiteY479" fmla="*/ 5090705 h 6858000"/>
              <a:gd name="connsiteX480" fmla="*/ 3126294 w 7467600"/>
              <a:gd name="connsiteY480" fmla="*/ 5114400 h 6858000"/>
              <a:gd name="connsiteX481" fmla="*/ 3937433 w 7467600"/>
              <a:gd name="connsiteY481" fmla="*/ 4830473 h 6858000"/>
              <a:gd name="connsiteX482" fmla="*/ 3590475 w 7467600"/>
              <a:gd name="connsiteY482" fmla="*/ 4597974 h 6858000"/>
              <a:gd name="connsiteX483" fmla="*/ 3100264 w 7467600"/>
              <a:gd name="connsiteY483" fmla="*/ 4579845 h 6858000"/>
              <a:gd name="connsiteX484" fmla="*/ 2183576 w 7467600"/>
              <a:gd name="connsiteY484" fmla="*/ 4227150 h 6858000"/>
              <a:gd name="connsiteX485" fmla="*/ 2151029 w 7467600"/>
              <a:gd name="connsiteY485" fmla="*/ 4146947 h 6858000"/>
              <a:gd name="connsiteX486" fmla="*/ 3563434 w 7467600"/>
              <a:gd name="connsiteY486" fmla="*/ 4469115 h 6858000"/>
              <a:gd name="connsiteX487" fmla="*/ 3177952 w 7467600"/>
              <a:gd name="connsiteY487" fmla="*/ 3657386 h 6858000"/>
              <a:gd name="connsiteX488" fmla="*/ 3189263 w 7467600"/>
              <a:gd name="connsiteY488" fmla="*/ 3625726 h 6858000"/>
              <a:gd name="connsiteX489" fmla="*/ 3560912 w 7467600"/>
              <a:gd name="connsiteY489" fmla="*/ 4079863 h 6858000"/>
              <a:gd name="connsiteX490" fmla="*/ 3626636 w 7467600"/>
              <a:gd name="connsiteY490" fmla="*/ 4512230 h 6858000"/>
              <a:gd name="connsiteX491" fmla="*/ 3653088 w 7467600"/>
              <a:gd name="connsiteY491" fmla="*/ 4521417 h 6858000"/>
              <a:gd name="connsiteX492" fmla="*/ 3988128 w 7467600"/>
              <a:gd name="connsiteY492" fmla="*/ 4817267 h 6858000"/>
              <a:gd name="connsiteX493" fmla="*/ 4830582 w 7467600"/>
              <a:gd name="connsiteY493" fmla="*/ 4676000 h 6858000"/>
              <a:gd name="connsiteX494" fmla="*/ 4830100 w 7467600"/>
              <a:gd name="connsiteY494" fmla="*/ 4675554 h 6858000"/>
              <a:gd name="connsiteX495" fmla="*/ 4036318 w 7467600"/>
              <a:gd name="connsiteY495" fmla="*/ 4147013 h 6858000"/>
              <a:gd name="connsiteX496" fmla="*/ 3432098 w 7467600"/>
              <a:gd name="connsiteY496" fmla="*/ 3537312 h 6858000"/>
              <a:gd name="connsiteX497" fmla="*/ 3446761 w 7467600"/>
              <a:gd name="connsiteY497" fmla="*/ 3461278 h 6858000"/>
              <a:gd name="connsiteX498" fmla="*/ 4419733 w 7467600"/>
              <a:gd name="connsiteY498" fmla="*/ 3963555 h 6858000"/>
              <a:gd name="connsiteX499" fmla="*/ 4781371 w 7467600"/>
              <a:gd name="connsiteY499" fmla="*/ 4458604 h 6858000"/>
              <a:gd name="connsiteX500" fmla="*/ 4780440 w 7467600"/>
              <a:gd name="connsiteY500" fmla="*/ 4470290 h 6858000"/>
              <a:gd name="connsiteX501" fmla="*/ 4898954 w 7467600"/>
              <a:gd name="connsiteY501" fmla="*/ 4662092 h 6858000"/>
              <a:gd name="connsiteX502" fmla="*/ 4900699 w 7467600"/>
              <a:gd name="connsiteY502" fmla="*/ 4670867 h 6858000"/>
              <a:gd name="connsiteX503" fmla="*/ 5714511 w 7467600"/>
              <a:gd name="connsiteY503" fmla="*/ 4663483 h 6858000"/>
              <a:gd name="connsiteX504" fmla="*/ 5464793 w 7467600"/>
              <a:gd name="connsiteY504" fmla="*/ 4393556 h 6858000"/>
              <a:gd name="connsiteX505" fmla="*/ 5461897 w 7467600"/>
              <a:gd name="connsiteY505" fmla="*/ 4390879 h 6858000"/>
              <a:gd name="connsiteX506" fmla="*/ 4294126 w 7467600"/>
              <a:gd name="connsiteY506" fmla="*/ 3303048 h 6858000"/>
              <a:gd name="connsiteX507" fmla="*/ 4305321 w 7467600"/>
              <a:gd name="connsiteY507" fmla="*/ 3256953 h 6858000"/>
              <a:gd name="connsiteX508" fmla="*/ 4949299 w 7467600"/>
              <a:gd name="connsiteY508" fmla="*/ 3766336 h 6858000"/>
              <a:gd name="connsiteX509" fmla="*/ 5291452 w 7467600"/>
              <a:gd name="connsiteY509" fmla="*/ 4076801 h 6858000"/>
              <a:gd name="connsiteX510" fmla="*/ 5434998 w 7467600"/>
              <a:gd name="connsiteY510" fmla="*/ 4254100 h 6858000"/>
              <a:gd name="connsiteX511" fmla="*/ 5351015 w 7467600"/>
              <a:gd name="connsiteY511" fmla="*/ 3760989 h 6858000"/>
              <a:gd name="connsiteX512" fmla="*/ 5413780 w 7467600"/>
              <a:gd name="connsiteY512" fmla="*/ 2966265 h 6858000"/>
              <a:gd name="connsiteX513" fmla="*/ 5425627 w 7467600"/>
              <a:gd name="connsiteY513" fmla="*/ 2954192 h 6858000"/>
              <a:gd name="connsiteX514" fmla="*/ 6604735 w 7467600"/>
              <a:gd name="connsiteY514" fmla="*/ 2041381 h 6858000"/>
              <a:gd name="connsiteX515" fmla="*/ 7204487 w 7467600"/>
              <a:gd name="connsiteY515" fmla="*/ 2742112 h 6858000"/>
              <a:gd name="connsiteX516" fmla="*/ 7131592 w 7467600"/>
              <a:gd name="connsiteY516" fmla="*/ 2672096 h 6858000"/>
              <a:gd name="connsiteX517" fmla="*/ 6996344 w 7467600"/>
              <a:gd name="connsiteY517" fmla="*/ 2518310 h 6858000"/>
              <a:gd name="connsiteX518" fmla="*/ 6735495 w 7467600"/>
              <a:gd name="connsiteY518" fmla="*/ 2196890 h 6858000"/>
              <a:gd name="connsiteX519" fmla="*/ 6721901 w 7467600"/>
              <a:gd name="connsiteY519" fmla="*/ 2179274 h 6858000"/>
              <a:gd name="connsiteX520" fmla="*/ 6604735 w 7467600"/>
              <a:gd name="connsiteY520" fmla="*/ 2041381 h 6858000"/>
              <a:gd name="connsiteX521" fmla="*/ 6591670 w 7467600"/>
              <a:gd name="connsiteY521" fmla="*/ 1988277 h 6858000"/>
              <a:gd name="connsiteX522" fmla="*/ 6747349 w 7467600"/>
              <a:gd name="connsiteY522" fmla="*/ 2160069 h 6858000"/>
              <a:gd name="connsiteX523" fmla="*/ 6760943 w 7467600"/>
              <a:gd name="connsiteY523" fmla="*/ 2177686 h 6858000"/>
              <a:gd name="connsiteX524" fmla="*/ 7021065 w 7467600"/>
              <a:gd name="connsiteY524" fmla="*/ 2498102 h 6858000"/>
              <a:gd name="connsiteX525" fmla="*/ 7155223 w 7467600"/>
              <a:gd name="connsiteY525" fmla="*/ 2650386 h 6858000"/>
              <a:gd name="connsiteX526" fmla="*/ 7203167 w 7467600"/>
              <a:gd name="connsiteY526" fmla="*/ 2697288 h 6858000"/>
              <a:gd name="connsiteX527" fmla="*/ 6937703 w 7467600"/>
              <a:gd name="connsiteY527" fmla="*/ 2321981 h 6858000"/>
              <a:gd name="connsiteX528" fmla="*/ 6591670 w 7467600"/>
              <a:gd name="connsiteY528" fmla="*/ 1988277 h 6858000"/>
              <a:gd name="connsiteX529" fmla="*/ 5798671 w 7467600"/>
              <a:gd name="connsiteY529" fmla="*/ 1981601 h 6858000"/>
              <a:gd name="connsiteX530" fmla="*/ 5754709 w 7467600"/>
              <a:gd name="connsiteY530" fmla="*/ 2071454 h 6858000"/>
              <a:gd name="connsiteX531" fmla="*/ 5763044 w 7467600"/>
              <a:gd name="connsiteY531" fmla="*/ 2842206 h 6858000"/>
              <a:gd name="connsiteX532" fmla="*/ 5764974 w 7467600"/>
              <a:gd name="connsiteY532" fmla="*/ 2799609 h 6858000"/>
              <a:gd name="connsiteX533" fmla="*/ 5767665 w 7467600"/>
              <a:gd name="connsiteY533" fmla="*/ 2666409 h 6858000"/>
              <a:gd name="connsiteX534" fmla="*/ 5763055 w 7467600"/>
              <a:gd name="connsiteY534" fmla="*/ 2579705 h 6858000"/>
              <a:gd name="connsiteX535" fmla="*/ 5758079 w 7467600"/>
              <a:gd name="connsiteY535" fmla="*/ 2492508 h 6858000"/>
              <a:gd name="connsiteX536" fmla="*/ 5779325 w 7467600"/>
              <a:gd name="connsiteY536" fmla="*/ 2197069 h 6858000"/>
              <a:gd name="connsiteX537" fmla="*/ 5798671 w 7467600"/>
              <a:gd name="connsiteY537" fmla="*/ 1981601 h 6858000"/>
              <a:gd name="connsiteX538" fmla="*/ 5829202 w 7467600"/>
              <a:gd name="connsiteY538" fmla="*/ 1971679 h 6858000"/>
              <a:gd name="connsiteX539" fmla="*/ 5809558 w 7467600"/>
              <a:gd name="connsiteY539" fmla="*/ 2198043 h 6858000"/>
              <a:gd name="connsiteX540" fmla="*/ 5788653 w 7467600"/>
              <a:gd name="connsiteY540" fmla="*/ 2489430 h 6858000"/>
              <a:gd name="connsiteX541" fmla="*/ 5793439 w 7467600"/>
              <a:gd name="connsiteY541" fmla="*/ 2575235 h 6858000"/>
              <a:gd name="connsiteX542" fmla="*/ 5796837 w 7467600"/>
              <a:gd name="connsiteY542" fmla="*/ 2637633 h 6858000"/>
              <a:gd name="connsiteX543" fmla="*/ 5818614 w 7467600"/>
              <a:gd name="connsiteY543" fmla="*/ 2473055 h 6858000"/>
              <a:gd name="connsiteX544" fmla="*/ 5829202 w 7467600"/>
              <a:gd name="connsiteY544" fmla="*/ 1971679 h 6858000"/>
              <a:gd name="connsiteX545" fmla="*/ 5911389 w 7467600"/>
              <a:gd name="connsiteY545" fmla="*/ 1898371 h 6858000"/>
              <a:gd name="connsiteX546" fmla="*/ 6237627 w 7467600"/>
              <a:gd name="connsiteY546" fmla="*/ 2231921 h 6858000"/>
              <a:gd name="connsiteX547" fmla="*/ 5911389 w 7467600"/>
              <a:gd name="connsiteY547" fmla="*/ 1898371 h 6858000"/>
              <a:gd name="connsiteX548" fmla="*/ 6944437 w 7467600"/>
              <a:gd name="connsiteY548" fmla="*/ 1575402 h 6858000"/>
              <a:gd name="connsiteX549" fmla="*/ 6304730 w 7467600"/>
              <a:gd name="connsiteY549" fmla="*/ 1766654 h 6858000"/>
              <a:gd name="connsiteX550" fmla="*/ 6944437 w 7467600"/>
              <a:gd name="connsiteY550" fmla="*/ 1575402 h 6858000"/>
              <a:gd name="connsiteX551" fmla="*/ 7019523 w 7467600"/>
              <a:gd name="connsiteY551" fmla="*/ 1519450 h 6858000"/>
              <a:gd name="connsiteX552" fmla="*/ 6298091 w 7467600"/>
              <a:gd name="connsiteY552" fmla="*/ 1737122 h 6858000"/>
              <a:gd name="connsiteX553" fmla="*/ 7019523 w 7467600"/>
              <a:gd name="connsiteY553" fmla="*/ 1519450 h 6858000"/>
              <a:gd name="connsiteX554" fmla="*/ 2399523 w 7467600"/>
              <a:gd name="connsiteY554" fmla="*/ 1428234 h 6858000"/>
              <a:gd name="connsiteX555" fmla="*/ 2224982 w 7467600"/>
              <a:gd name="connsiteY555" fmla="*/ 1826201 h 6858000"/>
              <a:gd name="connsiteX556" fmla="*/ 2096099 w 7467600"/>
              <a:gd name="connsiteY556" fmla="*/ 2345900 h 6858000"/>
              <a:gd name="connsiteX557" fmla="*/ 2283317 w 7467600"/>
              <a:gd name="connsiteY557" fmla="*/ 1796925 h 6858000"/>
              <a:gd name="connsiteX558" fmla="*/ 2399523 w 7467600"/>
              <a:gd name="connsiteY558" fmla="*/ 1428234 h 6858000"/>
              <a:gd name="connsiteX559" fmla="*/ 2448558 w 7467600"/>
              <a:gd name="connsiteY559" fmla="*/ 1373435 h 6858000"/>
              <a:gd name="connsiteX560" fmla="*/ 2312521 w 7467600"/>
              <a:gd name="connsiteY560" fmla="*/ 1806140 h 6858000"/>
              <a:gd name="connsiteX561" fmla="*/ 2127533 w 7467600"/>
              <a:gd name="connsiteY561" fmla="*/ 2348380 h 6858000"/>
              <a:gd name="connsiteX562" fmla="*/ 2358080 w 7467600"/>
              <a:gd name="connsiteY562" fmla="*/ 1866134 h 6858000"/>
              <a:gd name="connsiteX563" fmla="*/ 2407436 w 7467600"/>
              <a:gd name="connsiteY563" fmla="*/ 1651070 h 6858000"/>
              <a:gd name="connsiteX564" fmla="*/ 2448558 w 7467600"/>
              <a:gd name="connsiteY564" fmla="*/ 1373435 h 6858000"/>
              <a:gd name="connsiteX565" fmla="*/ 278707 w 7467600"/>
              <a:gd name="connsiteY565" fmla="*/ 1352270 h 6858000"/>
              <a:gd name="connsiteX566" fmla="*/ 321570 w 7467600"/>
              <a:gd name="connsiteY566" fmla="*/ 1861610 h 6858000"/>
              <a:gd name="connsiteX567" fmla="*/ 294281 w 7467600"/>
              <a:gd name="connsiteY567" fmla="*/ 1440658 h 6858000"/>
              <a:gd name="connsiteX568" fmla="*/ 278707 w 7467600"/>
              <a:gd name="connsiteY568" fmla="*/ 1352270 h 6858000"/>
              <a:gd name="connsiteX569" fmla="*/ 1423821 w 7467600"/>
              <a:gd name="connsiteY569" fmla="*/ 1351958 h 6858000"/>
              <a:gd name="connsiteX570" fmla="*/ 1638521 w 7467600"/>
              <a:gd name="connsiteY570" fmla="*/ 1908470 h 6858000"/>
              <a:gd name="connsiteX571" fmla="*/ 1754199 w 7467600"/>
              <a:gd name="connsiteY571" fmla="*/ 2149284 h 6858000"/>
              <a:gd name="connsiteX572" fmla="*/ 1908359 w 7467600"/>
              <a:gd name="connsiteY572" fmla="*/ 2364988 h 6858000"/>
              <a:gd name="connsiteX573" fmla="*/ 1647661 w 7467600"/>
              <a:gd name="connsiteY573" fmla="*/ 1825945 h 6858000"/>
              <a:gd name="connsiteX574" fmla="*/ 1423821 w 7467600"/>
              <a:gd name="connsiteY574" fmla="*/ 1351958 h 6858000"/>
              <a:gd name="connsiteX575" fmla="*/ 1431890 w 7467600"/>
              <a:gd name="connsiteY575" fmla="*/ 1306475 h 6858000"/>
              <a:gd name="connsiteX576" fmla="*/ 1507597 w 7467600"/>
              <a:gd name="connsiteY576" fmla="*/ 1446132 h 6858000"/>
              <a:gd name="connsiteX577" fmla="*/ 1674586 w 7467600"/>
              <a:gd name="connsiteY577" fmla="*/ 1813832 h 6858000"/>
              <a:gd name="connsiteX578" fmla="*/ 1815950 w 7467600"/>
              <a:gd name="connsiteY578" fmla="*/ 2128564 h 6858000"/>
              <a:gd name="connsiteX579" fmla="*/ 1984242 w 7467600"/>
              <a:gd name="connsiteY579" fmla="*/ 2430829 h 6858000"/>
              <a:gd name="connsiteX580" fmla="*/ 2014023 w 7467600"/>
              <a:gd name="connsiteY580" fmla="*/ 2450995 h 6858000"/>
              <a:gd name="connsiteX581" fmla="*/ 1747337 w 7467600"/>
              <a:gd name="connsiteY581" fmla="*/ 1855264 h 6858000"/>
              <a:gd name="connsiteX582" fmla="*/ 1533749 w 7467600"/>
              <a:gd name="connsiteY582" fmla="*/ 1478656 h 6858000"/>
              <a:gd name="connsiteX583" fmla="*/ 1431890 w 7467600"/>
              <a:gd name="connsiteY583" fmla="*/ 1306475 h 6858000"/>
              <a:gd name="connsiteX584" fmla="*/ 5052692 w 7467600"/>
              <a:gd name="connsiteY584" fmla="*/ 1292994 h 6858000"/>
              <a:gd name="connsiteX585" fmla="*/ 5200661 w 7467600"/>
              <a:gd name="connsiteY585" fmla="*/ 1635186 h 6858000"/>
              <a:gd name="connsiteX586" fmla="*/ 5297138 w 7467600"/>
              <a:gd name="connsiteY586" fmla="*/ 1906351 h 6858000"/>
              <a:gd name="connsiteX587" fmla="*/ 5052692 w 7467600"/>
              <a:gd name="connsiteY587" fmla="*/ 1292994 h 6858000"/>
              <a:gd name="connsiteX588" fmla="*/ 5009948 w 7467600"/>
              <a:gd name="connsiteY588" fmla="*/ 1273619 h 6858000"/>
              <a:gd name="connsiteX589" fmla="*/ 5121777 w 7467600"/>
              <a:gd name="connsiteY589" fmla="*/ 1654213 h 6858000"/>
              <a:gd name="connsiteX590" fmla="*/ 5293545 w 7467600"/>
              <a:gd name="connsiteY590" fmla="*/ 2072247 h 6858000"/>
              <a:gd name="connsiteX591" fmla="*/ 5294042 w 7467600"/>
              <a:gd name="connsiteY591" fmla="*/ 2065019 h 6858000"/>
              <a:gd name="connsiteX592" fmla="*/ 5171936 w 7467600"/>
              <a:gd name="connsiteY592" fmla="*/ 1647613 h 6858000"/>
              <a:gd name="connsiteX593" fmla="*/ 5009948 w 7467600"/>
              <a:gd name="connsiteY593" fmla="*/ 1273619 h 6858000"/>
              <a:gd name="connsiteX594" fmla="*/ 655236 w 7467600"/>
              <a:gd name="connsiteY594" fmla="*/ 1268632 h 6858000"/>
              <a:gd name="connsiteX595" fmla="*/ 839521 w 7467600"/>
              <a:gd name="connsiteY595" fmla="*/ 1685315 h 6858000"/>
              <a:gd name="connsiteX596" fmla="*/ 1109416 w 7467600"/>
              <a:gd name="connsiteY596" fmla="*/ 2061663 h 6858000"/>
              <a:gd name="connsiteX597" fmla="*/ 1298300 w 7467600"/>
              <a:gd name="connsiteY597" fmla="*/ 2247742 h 6858000"/>
              <a:gd name="connsiteX598" fmla="*/ 1125871 w 7467600"/>
              <a:gd name="connsiteY598" fmla="*/ 1989513 h 6858000"/>
              <a:gd name="connsiteX599" fmla="*/ 981574 w 7467600"/>
              <a:gd name="connsiteY599" fmla="*/ 1783157 h 6858000"/>
              <a:gd name="connsiteX600" fmla="*/ 922198 w 7467600"/>
              <a:gd name="connsiteY600" fmla="*/ 1677437 h 6858000"/>
              <a:gd name="connsiteX601" fmla="*/ 869293 w 7467600"/>
              <a:gd name="connsiteY601" fmla="*/ 1583214 h 6858000"/>
              <a:gd name="connsiteX602" fmla="*/ 751431 w 7467600"/>
              <a:gd name="connsiteY602" fmla="*/ 1405731 h 6858000"/>
              <a:gd name="connsiteX603" fmla="*/ 655236 w 7467600"/>
              <a:gd name="connsiteY603" fmla="*/ 1268632 h 6858000"/>
              <a:gd name="connsiteX604" fmla="*/ 6516292 w 7467600"/>
              <a:gd name="connsiteY604" fmla="*/ 1263064 h 6858000"/>
              <a:gd name="connsiteX605" fmla="*/ 5736320 w 7467600"/>
              <a:gd name="connsiteY605" fmla="*/ 1501803 h 6858000"/>
              <a:gd name="connsiteX606" fmla="*/ 6516292 w 7467600"/>
              <a:gd name="connsiteY606" fmla="*/ 1263064 h 6858000"/>
              <a:gd name="connsiteX607" fmla="*/ 291466 w 7467600"/>
              <a:gd name="connsiteY607" fmla="*/ 1250369 h 6858000"/>
              <a:gd name="connsiteX608" fmla="*/ 323180 w 7467600"/>
              <a:gd name="connsiteY608" fmla="*/ 1435283 h 6858000"/>
              <a:gd name="connsiteX609" fmla="*/ 349381 w 7467600"/>
              <a:gd name="connsiteY609" fmla="*/ 1875041 h 6858000"/>
              <a:gd name="connsiteX610" fmla="*/ 374363 w 7467600"/>
              <a:gd name="connsiteY610" fmla="*/ 1506494 h 6858000"/>
              <a:gd name="connsiteX611" fmla="*/ 302168 w 7467600"/>
              <a:gd name="connsiteY611" fmla="*/ 1274495 h 6858000"/>
              <a:gd name="connsiteX612" fmla="*/ 291466 w 7467600"/>
              <a:gd name="connsiteY612" fmla="*/ 1250369 h 6858000"/>
              <a:gd name="connsiteX613" fmla="*/ 678222 w 7467600"/>
              <a:gd name="connsiteY613" fmla="*/ 1248670 h 6858000"/>
              <a:gd name="connsiteX614" fmla="*/ 775536 w 7467600"/>
              <a:gd name="connsiteY614" fmla="*/ 1388015 h 6858000"/>
              <a:gd name="connsiteX615" fmla="*/ 894529 w 7467600"/>
              <a:gd name="connsiteY615" fmla="*/ 1567739 h 6858000"/>
              <a:gd name="connsiteX616" fmla="*/ 948000 w 7467600"/>
              <a:gd name="connsiteY616" fmla="*/ 1663088 h 6858000"/>
              <a:gd name="connsiteX617" fmla="*/ 1006812 w 7467600"/>
              <a:gd name="connsiteY617" fmla="*/ 1767683 h 6858000"/>
              <a:gd name="connsiteX618" fmla="*/ 1149133 w 7467600"/>
              <a:gd name="connsiteY618" fmla="*/ 1971513 h 6858000"/>
              <a:gd name="connsiteX619" fmla="*/ 1333952 w 7467600"/>
              <a:gd name="connsiteY619" fmla="*/ 2251620 h 6858000"/>
              <a:gd name="connsiteX620" fmla="*/ 1337329 w 7467600"/>
              <a:gd name="connsiteY620" fmla="*/ 2258350 h 6858000"/>
              <a:gd name="connsiteX621" fmla="*/ 1014726 w 7467600"/>
              <a:gd name="connsiteY621" fmla="*/ 1615556 h 6858000"/>
              <a:gd name="connsiteX622" fmla="*/ 678222 w 7467600"/>
              <a:gd name="connsiteY622" fmla="*/ 1248670 h 6858000"/>
              <a:gd name="connsiteX623" fmla="*/ 6691602 w 7467600"/>
              <a:gd name="connsiteY623" fmla="*/ 1140573 h 6858000"/>
              <a:gd name="connsiteX624" fmla="*/ 6571100 w 7467600"/>
              <a:gd name="connsiteY624" fmla="*/ 1183662 h 6858000"/>
              <a:gd name="connsiteX625" fmla="*/ 6241687 w 7467600"/>
              <a:gd name="connsiteY625" fmla="*/ 1257600 h 6858000"/>
              <a:gd name="connsiteX626" fmla="*/ 5693009 w 7467600"/>
              <a:gd name="connsiteY626" fmla="*/ 1478256 h 6858000"/>
              <a:gd name="connsiteX627" fmla="*/ 6548420 w 7467600"/>
              <a:gd name="connsiteY627" fmla="*/ 1214599 h 6858000"/>
              <a:gd name="connsiteX628" fmla="*/ 6605473 w 7467600"/>
              <a:gd name="connsiteY628" fmla="*/ 1184686 h 6858000"/>
              <a:gd name="connsiteX629" fmla="*/ 6691602 w 7467600"/>
              <a:gd name="connsiteY629" fmla="*/ 1140573 h 6858000"/>
              <a:gd name="connsiteX630" fmla="*/ 4002475 w 7467600"/>
              <a:gd name="connsiteY630" fmla="*/ 1037802 h 6858000"/>
              <a:gd name="connsiteX631" fmla="*/ 4000324 w 7467600"/>
              <a:gd name="connsiteY631" fmla="*/ 1039362 h 6858000"/>
              <a:gd name="connsiteX632" fmla="*/ 4002862 w 7467600"/>
              <a:gd name="connsiteY632" fmla="*/ 1042866 h 6858000"/>
              <a:gd name="connsiteX633" fmla="*/ 4002475 w 7467600"/>
              <a:gd name="connsiteY633" fmla="*/ 1037802 h 6858000"/>
              <a:gd name="connsiteX634" fmla="*/ 506322 w 7467600"/>
              <a:gd name="connsiteY634" fmla="*/ 1020997 h 6858000"/>
              <a:gd name="connsiteX635" fmla="*/ 533068 w 7467600"/>
              <a:gd name="connsiteY635" fmla="*/ 1029409 h 6858000"/>
              <a:gd name="connsiteX636" fmla="*/ 1232525 w 7467600"/>
              <a:gd name="connsiteY636" fmla="*/ 1804675 h 6858000"/>
              <a:gd name="connsiteX637" fmla="*/ 1388858 w 7467600"/>
              <a:gd name="connsiteY637" fmla="*/ 2368011 h 6858000"/>
              <a:gd name="connsiteX638" fmla="*/ 1384098 w 7467600"/>
              <a:gd name="connsiteY638" fmla="*/ 2378125 h 6858000"/>
              <a:gd name="connsiteX639" fmla="*/ 1425393 w 7467600"/>
              <a:gd name="connsiteY639" fmla="*/ 2589124 h 6858000"/>
              <a:gd name="connsiteX640" fmla="*/ 1424001 w 7467600"/>
              <a:gd name="connsiteY640" fmla="*/ 2597541 h 6858000"/>
              <a:gd name="connsiteX641" fmla="*/ 2152729 w 7467600"/>
              <a:gd name="connsiteY641" fmla="*/ 2864487 h 6858000"/>
              <a:gd name="connsiteX642" fmla="*/ 2020609 w 7467600"/>
              <a:gd name="connsiteY642" fmla="*/ 2539671 h 6858000"/>
              <a:gd name="connsiteX643" fmla="*/ 2018920 w 7467600"/>
              <a:gd name="connsiteY643" fmla="*/ 2536309 h 6858000"/>
              <a:gd name="connsiteX644" fmla="*/ 1342441 w 7467600"/>
              <a:gd name="connsiteY644" fmla="*/ 1173017 h 6858000"/>
              <a:gd name="connsiteX645" fmla="*/ 1367925 w 7467600"/>
              <a:gd name="connsiteY645" fmla="*/ 1135648 h 6858000"/>
              <a:gd name="connsiteX646" fmla="*/ 1771401 w 7467600"/>
              <a:gd name="connsiteY646" fmla="*/ 1806673 h 6858000"/>
              <a:gd name="connsiteX647" fmla="*/ 1972385 w 7467600"/>
              <a:gd name="connsiteY647" fmla="*/ 2198735 h 6858000"/>
              <a:gd name="connsiteX648" fmla="*/ 2040892 w 7467600"/>
              <a:gd name="connsiteY648" fmla="*/ 2405205 h 6858000"/>
              <a:gd name="connsiteX649" fmla="*/ 2131689 w 7467600"/>
              <a:gd name="connsiteY649" fmla="*/ 1936926 h 6858000"/>
              <a:gd name="connsiteX650" fmla="*/ 2454820 w 7467600"/>
              <a:gd name="connsiteY650" fmla="*/ 1248808 h 6858000"/>
              <a:gd name="connsiteX651" fmla="*/ 2492512 w 7467600"/>
              <a:gd name="connsiteY651" fmla="*/ 1302920 h 6858000"/>
              <a:gd name="connsiteX652" fmla="*/ 2081216 w 7467600"/>
              <a:gd name="connsiteY652" fmla="*/ 2527513 h 6858000"/>
              <a:gd name="connsiteX653" fmla="*/ 2081211 w 7467600"/>
              <a:gd name="connsiteY653" fmla="*/ 2528916 h 6858000"/>
              <a:gd name="connsiteX654" fmla="*/ 2199067 w 7467600"/>
              <a:gd name="connsiteY654" fmla="*/ 2884061 h 6858000"/>
              <a:gd name="connsiteX655" fmla="*/ 3192586 w 7467600"/>
              <a:gd name="connsiteY655" fmla="*/ 3411496 h 6858000"/>
              <a:gd name="connsiteX656" fmla="*/ 3182620 w 7467600"/>
              <a:gd name="connsiteY656" fmla="*/ 3483279 h 6858000"/>
              <a:gd name="connsiteX657" fmla="*/ 2435119 w 7467600"/>
              <a:gd name="connsiteY657" fmla="*/ 3080173 h 6858000"/>
              <a:gd name="connsiteX658" fmla="*/ 2410152 w 7467600"/>
              <a:gd name="connsiteY658" fmla="*/ 3063751 h 6858000"/>
              <a:gd name="connsiteX659" fmla="*/ 2408099 w 7467600"/>
              <a:gd name="connsiteY659" fmla="*/ 3064403 h 6858000"/>
              <a:gd name="connsiteX660" fmla="*/ 2407218 w 7467600"/>
              <a:gd name="connsiteY660" fmla="*/ 3070324 h 6858000"/>
              <a:gd name="connsiteX661" fmla="*/ 2380138 w 7467600"/>
              <a:gd name="connsiteY661" fmla="*/ 3099341 h 6858000"/>
              <a:gd name="connsiteX662" fmla="*/ 1765923 w 7467600"/>
              <a:gd name="connsiteY662" fmla="*/ 3581043 h 6858000"/>
              <a:gd name="connsiteX663" fmla="*/ 1702258 w 7467600"/>
              <a:gd name="connsiteY663" fmla="*/ 3612286 h 6858000"/>
              <a:gd name="connsiteX664" fmla="*/ 1538370 w 7467600"/>
              <a:gd name="connsiteY664" fmla="*/ 3811804 h 6858000"/>
              <a:gd name="connsiteX665" fmla="*/ 542867 w 7467600"/>
              <a:gd name="connsiteY665" fmla="*/ 4944092 h 6858000"/>
              <a:gd name="connsiteX666" fmla="*/ 515800 w 7467600"/>
              <a:gd name="connsiteY666" fmla="*/ 4862180 h 6858000"/>
              <a:gd name="connsiteX667" fmla="*/ 909145 w 7467600"/>
              <a:gd name="connsiteY667" fmla="*/ 4199225 h 6858000"/>
              <a:gd name="connsiteX668" fmla="*/ 1214067 w 7467600"/>
              <a:gd name="connsiteY668" fmla="*/ 3908561 h 6858000"/>
              <a:gd name="connsiteX669" fmla="*/ 640967 w 7467600"/>
              <a:gd name="connsiteY669" fmla="*/ 4105601 h 6858000"/>
              <a:gd name="connsiteX670" fmla="*/ 112563 w 7467600"/>
              <a:gd name="connsiteY670" fmla="*/ 4396952 h 6858000"/>
              <a:gd name="connsiteX671" fmla="*/ 0 w 7467600"/>
              <a:gd name="connsiteY671" fmla="*/ 4466006 h 6858000"/>
              <a:gd name="connsiteX672" fmla="*/ 0 w 7467600"/>
              <a:gd name="connsiteY672" fmla="*/ 4233763 h 6858000"/>
              <a:gd name="connsiteX673" fmla="*/ 36881 w 7467600"/>
              <a:gd name="connsiteY673" fmla="*/ 4200118 h 6858000"/>
              <a:gd name="connsiteX674" fmla="*/ 910534 w 7467600"/>
              <a:gd name="connsiteY674" fmla="*/ 3629753 h 6858000"/>
              <a:gd name="connsiteX675" fmla="*/ 1578717 w 7467600"/>
              <a:gd name="connsiteY675" fmla="*/ 3575982 h 6858000"/>
              <a:gd name="connsiteX676" fmla="*/ 2338780 w 7467600"/>
              <a:gd name="connsiteY676" fmla="*/ 3033725 h 6858000"/>
              <a:gd name="connsiteX677" fmla="*/ 1807991 w 7467600"/>
              <a:gd name="connsiteY677" fmla="*/ 2807184 h 6858000"/>
              <a:gd name="connsiteX678" fmla="*/ 1416358 w 7467600"/>
              <a:gd name="connsiteY678" fmla="*/ 3112571 h 6858000"/>
              <a:gd name="connsiteX679" fmla="*/ 939066 w 7467600"/>
              <a:gd name="connsiteY679" fmla="*/ 3378798 h 6858000"/>
              <a:gd name="connsiteX680" fmla="*/ 115099 w 7467600"/>
              <a:gd name="connsiteY680" fmla="*/ 3607650 h 6858000"/>
              <a:gd name="connsiteX681" fmla="*/ 97284 w 7467600"/>
              <a:gd name="connsiteY681" fmla="*/ 3520393 h 6858000"/>
              <a:gd name="connsiteX682" fmla="*/ 922050 w 7467600"/>
              <a:gd name="connsiteY682" fmla="*/ 3074867 h 6858000"/>
              <a:gd name="connsiteX683" fmla="*/ 1405265 w 7467600"/>
              <a:gd name="connsiteY683" fmla="*/ 3016319 h 6858000"/>
              <a:gd name="connsiteX684" fmla="*/ 1407512 w 7467600"/>
              <a:gd name="connsiteY684" fmla="*/ 3018001 h 6858000"/>
              <a:gd name="connsiteX685" fmla="*/ 1726266 w 7467600"/>
              <a:gd name="connsiteY685" fmla="*/ 2777274 h 6858000"/>
              <a:gd name="connsiteX686" fmla="*/ 625390 w 7467600"/>
              <a:gd name="connsiteY686" fmla="*/ 2514541 h 6858000"/>
              <a:gd name="connsiteX687" fmla="*/ 619799 w 7467600"/>
              <a:gd name="connsiteY687" fmla="*/ 2527180 h 6858000"/>
              <a:gd name="connsiteX688" fmla="*/ 310030 w 7467600"/>
              <a:gd name="connsiteY688" fmla="*/ 2771818 h 6858000"/>
              <a:gd name="connsiteX689" fmla="*/ 173877 w 7467600"/>
              <a:gd name="connsiteY689" fmla="*/ 2937056 h 6858000"/>
              <a:gd name="connsiteX690" fmla="*/ 77889 w 7467600"/>
              <a:gd name="connsiteY690" fmla="*/ 3138440 h 6858000"/>
              <a:gd name="connsiteX691" fmla="*/ 0 w 7467600"/>
              <a:gd name="connsiteY691" fmla="*/ 3271395 h 6858000"/>
              <a:gd name="connsiteX692" fmla="*/ 0 w 7467600"/>
              <a:gd name="connsiteY692" fmla="*/ 3153002 h 6858000"/>
              <a:gd name="connsiteX693" fmla="*/ 2386 w 7467600"/>
              <a:gd name="connsiteY693" fmla="*/ 3149203 h 6858000"/>
              <a:gd name="connsiteX694" fmla="*/ 89753 w 7467600"/>
              <a:gd name="connsiteY694" fmla="*/ 2987702 h 6858000"/>
              <a:gd name="connsiteX695" fmla="*/ 76869 w 7467600"/>
              <a:gd name="connsiteY695" fmla="*/ 3005404 h 6858000"/>
              <a:gd name="connsiteX696" fmla="*/ 32049 w 7467600"/>
              <a:gd name="connsiteY696" fmla="*/ 3065814 h 6858000"/>
              <a:gd name="connsiteX697" fmla="*/ 0 w 7467600"/>
              <a:gd name="connsiteY697" fmla="*/ 3108744 h 6858000"/>
              <a:gd name="connsiteX698" fmla="*/ 0 w 7467600"/>
              <a:gd name="connsiteY698" fmla="*/ 3058059 h 6858000"/>
              <a:gd name="connsiteX699" fmla="*/ 7610 w 7467600"/>
              <a:gd name="connsiteY699" fmla="*/ 3047889 h 6858000"/>
              <a:gd name="connsiteX700" fmla="*/ 52419 w 7467600"/>
              <a:gd name="connsiteY700" fmla="*/ 2987479 h 6858000"/>
              <a:gd name="connsiteX701" fmla="*/ 59142 w 7467600"/>
              <a:gd name="connsiteY701" fmla="*/ 2978488 h 6858000"/>
              <a:gd name="connsiteX702" fmla="*/ 0 w 7467600"/>
              <a:gd name="connsiteY702" fmla="*/ 3015334 h 6858000"/>
              <a:gd name="connsiteX703" fmla="*/ 0 w 7467600"/>
              <a:gd name="connsiteY703" fmla="*/ 2914286 h 6858000"/>
              <a:gd name="connsiteX704" fmla="*/ 36383 w 7467600"/>
              <a:gd name="connsiteY704" fmla="*/ 2901128 h 6858000"/>
              <a:gd name="connsiteX705" fmla="*/ 156329 w 7467600"/>
              <a:gd name="connsiteY705" fmla="*/ 2840533 h 6858000"/>
              <a:gd name="connsiteX706" fmla="*/ 358355 w 7467600"/>
              <a:gd name="connsiteY706" fmla="*/ 2620471 h 6858000"/>
              <a:gd name="connsiteX707" fmla="*/ 510577 w 7467600"/>
              <a:gd name="connsiteY707" fmla="*/ 2501244 h 6858000"/>
              <a:gd name="connsiteX708" fmla="*/ 211967 w 7467600"/>
              <a:gd name="connsiteY708" fmla="*/ 2479171 h 6858000"/>
              <a:gd name="connsiteX709" fmla="*/ 0 w 7467600"/>
              <a:gd name="connsiteY709" fmla="*/ 2476398 h 6858000"/>
              <a:gd name="connsiteX710" fmla="*/ 0 w 7467600"/>
              <a:gd name="connsiteY710" fmla="*/ 2389189 h 6858000"/>
              <a:gd name="connsiteX711" fmla="*/ 103062 w 7467600"/>
              <a:gd name="connsiteY711" fmla="*/ 2389518 h 6858000"/>
              <a:gd name="connsiteX712" fmla="*/ 510734 w 7467600"/>
              <a:gd name="connsiteY712" fmla="*/ 2416201 h 6858000"/>
              <a:gd name="connsiteX713" fmla="*/ 279257 w 7467600"/>
              <a:gd name="connsiteY713" fmla="*/ 2092102 h 6858000"/>
              <a:gd name="connsiteX714" fmla="*/ 65265 w 7467600"/>
              <a:gd name="connsiteY714" fmla="*/ 2006049 h 6858000"/>
              <a:gd name="connsiteX715" fmla="*/ 0 w 7467600"/>
              <a:gd name="connsiteY715" fmla="*/ 1982532 h 6858000"/>
              <a:gd name="connsiteX716" fmla="*/ 0 w 7467600"/>
              <a:gd name="connsiteY716" fmla="*/ 1912789 h 6858000"/>
              <a:gd name="connsiteX717" fmla="*/ 97460 w 7467600"/>
              <a:gd name="connsiteY717" fmla="*/ 1953725 h 6858000"/>
              <a:gd name="connsiteX718" fmla="*/ 221272 w 7467600"/>
              <a:gd name="connsiteY718" fmla="*/ 1980766 h 6858000"/>
              <a:gd name="connsiteX719" fmla="*/ 116765 w 7467600"/>
              <a:gd name="connsiteY719" fmla="*/ 1911033 h 6858000"/>
              <a:gd name="connsiteX720" fmla="*/ 16405 w 7467600"/>
              <a:gd name="connsiteY720" fmla="*/ 1803412 h 6858000"/>
              <a:gd name="connsiteX721" fmla="*/ 0 w 7467600"/>
              <a:gd name="connsiteY721" fmla="*/ 1784777 h 6858000"/>
              <a:gd name="connsiteX722" fmla="*/ 0 w 7467600"/>
              <a:gd name="connsiteY722" fmla="*/ 1740082 h 6858000"/>
              <a:gd name="connsiteX723" fmla="*/ 39394 w 7467600"/>
              <a:gd name="connsiteY723" fmla="*/ 1784856 h 6858000"/>
              <a:gd name="connsiteX724" fmla="*/ 135813 w 7467600"/>
              <a:gd name="connsiteY724" fmla="*/ 1888838 h 6858000"/>
              <a:gd name="connsiteX725" fmla="*/ 242575 w 7467600"/>
              <a:gd name="connsiteY725" fmla="*/ 1958841 h 6858000"/>
              <a:gd name="connsiteX726" fmla="*/ 82197 w 7467600"/>
              <a:gd name="connsiteY726" fmla="*/ 1754826 h 6858000"/>
              <a:gd name="connsiteX727" fmla="*/ 0 w 7467600"/>
              <a:gd name="connsiteY727" fmla="*/ 1679650 h 6858000"/>
              <a:gd name="connsiteX728" fmla="*/ 0 w 7467600"/>
              <a:gd name="connsiteY728" fmla="*/ 1602463 h 6858000"/>
              <a:gd name="connsiteX729" fmla="*/ 84689 w 7467600"/>
              <a:gd name="connsiteY729" fmla="*/ 1677442 h 6858000"/>
              <a:gd name="connsiteX730" fmla="*/ 298437 w 7467600"/>
              <a:gd name="connsiteY730" fmla="*/ 1968019 h 6858000"/>
              <a:gd name="connsiteX731" fmla="*/ 227269 w 7467600"/>
              <a:gd name="connsiteY731" fmla="*/ 1114064 h 6858000"/>
              <a:gd name="connsiteX732" fmla="*/ 248003 w 7467600"/>
              <a:gd name="connsiteY732" fmla="*/ 1089613 h 6858000"/>
              <a:gd name="connsiteX733" fmla="*/ 427020 w 7467600"/>
              <a:gd name="connsiteY733" fmla="*/ 1619803 h 6858000"/>
              <a:gd name="connsiteX734" fmla="*/ 340345 w 7467600"/>
              <a:gd name="connsiteY734" fmla="*/ 2027739 h 6858000"/>
              <a:gd name="connsiteX735" fmla="*/ 360865 w 7467600"/>
              <a:gd name="connsiteY735" fmla="*/ 2044827 h 6858000"/>
              <a:gd name="connsiteX736" fmla="*/ 560414 w 7467600"/>
              <a:gd name="connsiteY736" fmla="*/ 2421457 h 6858000"/>
              <a:gd name="connsiteX737" fmla="*/ 1359703 w 7467600"/>
              <a:gd name="connsiteY737" fmla="*/ 2578554 h 6858000"/>
              <a:gd name="connsiteX738" fmla="*/ 1359422 w 7467600"/>
              <a:gd name="connsiteY738" fmla="*/ 2577994 h 6858000"/>
              <a:gd name="connsiteX739" fmla="*/ 828701 w 7467600"/>
              <a:gd name="connsiteY739" fmla="*/ 1839520 h 6858000"/>
              <a:gd name="connsiteX740" fmla="*/ 494427 w 7467600"/>
              <a:gd name="connsiteY740" fmla="*/ 1092333 h 6858000"/>
              <a:gd name="connsiteX741" fmla="*/ 506322 w 7467600"/>
              <a:gd name="connsiteY741" fmla="*/ 1020997 h 6858000"/>
              <a:gd name="connsiteX742" fmla="*/ 4570198 w 7467600"/>
              <a:gd name="connsiteY742" fmla="*/ 978081 h 6858000"/>
              <a:gd name="connsiteX743" fmla="*/ 4523691 w 7467600"/>
              <a:gd name="connsiteY743" fmla="*/ 1127776 h 6858000"/>
              <a:gd name="connsiteX744" fmla="*/ 4509875 w 7467600"/>
              <a:gd name="connsiteY744" fmla="*/ 1167552 h 6858000"/>
              <a:gd name="connsiteX745" fmla="*/ 4478168 w 7467600"/>
              <a:gd name="connsiteY745" fmla="*/ 1260735 h 6858000"/>
              <a:gd name="connsiteX746" fmla="*/ 4409309 w 7467600"/>
              <a:gd name="connsiteY746" fmla="*/ 1666996 h 6858000"/>
              <a:gd name="connsiteX747" fmla="*/ 4370031 w 7467600"/>
              <a:gd name="connsiteY747" fmla="*/ 1955666 h 6858000"/>
              <a:gd name="connsiteX748" fmla="*/ 4570198 w 7467600"/>
              <a:gd name="connsiteY748" fmla="*/ 978081 h 6858000"/>
              <a:gd name="connsiteX749" fmla="*/ 4557898 w 7467600"/>
              <a:gd name="connsiteY749" fmla="*/ 900011 h 6858000"/>
              <a:gd name="connsiteX750" fmla="*/ 4344840 w 7467600"/>
              <a:gd name="connsiteY750" fmla="*/ 1922038 h 6858000"/>
              <a:gd name="connsiteX751" fmla="*/ 4378710 w 7467600"/>
              <a:gd name="connsiteY751" fmla="*/ 1665516 h 6858000"/>
              <a:gd name="connsiteX752" fmla="*/ 4448798 w 7467600"/>
              <a:gd name="connsiteY752" fmla="*/ 1253024 h 6858000"/>
              <a:gd name="connsiteX753" fmla="*/ 4480315 w 7467600"/>
              <a:gd name="connsiteY753" fmla="*/ 1158454 h 6858000"/>
              <a:gd name="connsiteX754" fmla="*/ 4494133 w 7467600"/>
              <a:gd name="connsiteY754" fmla="*/ 1118676 h 6858000"/>
              <a:gd name="connsiteX755" fmla="*/ 4557898 w 7467600"/>
              <a:gd name="connsiteY755" fmla="*/ 900011 h 6858000"/>
              <a:gd name="connsiteX756" fmla="*/ 5870151 w 7467600"/>
              <a:gd name="connsiteY756" fmla="*/ 898890 h 6858000"/>
              <a:gd name="connsiteX757" fmla="*/ 5861335 w 7467600"/>
              <a:gd name="connsiteY757" fmla="*/ 899177 h 6858000"/>
              <a:gd name="connsiteX758" fmla="*/ 5843702 w 7467600"/>
              <a:gd name="connsiteY758" fmla="*/ 899748 h 6858000"/>
              <a:gd name="connsiteX759" fmla="*/ 5651107 w 7467600"/>
              <a:gd name="connsiteY759" fmla="*/ 920306 h 6858000"/>
              <a:gd name="connsiteX760" fmla="*/ 5459407 w 7467600"/>
              <a:gd name="connsiteY760" fmla="*/ 940975 h 6858000"/>
              <a:gd name="connsiteX761" fmla="*/ 5374846 w 7467600"/>
              <a:gd name="connsiteY761" fmla="*/ 941988 h 6858000"/>
              <a:gd name="connsiteX762" fmla="*/ 5256105 w 7467600"/>
              <a:gd name="connsiteY762" fmla="*/ 945632 h 6858000"/>
              <a:gd name="connsiteX763" fmla="*/ 5107071 w 7467600"/>
              <a:gd name="connsiteY763" fmla="*/ 969720 h 6858000"/>
              <a:gd name="connsiteX764" fmla="*/ 4998681 w 7467600"/>
              <a:gd name="connsiteY764" fmla="*/ 988771 h 6858000"/>
              <a:gd name="connsiteX765" fmla="*/ 5870151 w 7467600"/>
              <a:gd name="connsiteY765" fmla="*/ 898890 h 6858000"/>
              <a:gd name="connsiteX766" fmla="*/ 5504425 w 7467600"/>
              <a:gd name="connsiteY766" fmla="*/ 848067 h 6858000"/>
              <a:gd name="connsiteX767" fmla="*/ 4968849 w 7467600"/>
              <a:gd name="connsiteY767" fmla="*/ 962318 h 6858000"/>
              <a:gd name="connsiteX768" fmla="*/ 5104039 w 7467600"/>
              <a:gd name="connsiteY768" fmla="*/ 940634 h 6858000"/>
              <a:gd name="connsiteX769" fmla="*/ 5256311 w 7467600"/>
              <a:gd name="connsiteY769" fmla="*/ 916490 h 6858000"/>
              <a:gd name="connsiteX770" fmla="*/ 5377381 w 7467600"/>
              <a:gd name="connsiteY770" fmla="*/ 912671 h 6858000"/>
              <a:gd name="connsiteX771" fmla="*/ 5460148 w 7467600"/>
              <a:gd name="connsiteY771" fmla="*/ 911442 h 6858000"/>
              <a:gd name="connsiteX772" fmla="*/ 5648971 w 7467600"/>
              <a:gd name="connsiteY772" fmla="*/ 891331 h 6858000"/>
              <a:gd name="connsiteX773" fmla="*/ 5844807 w 7467600"/>
              <a:gd name="connsiteY773" fmla="*/ 870718 h 6858000"/>
              <a:gd name="connsiteX774" fmla="*/ 5862975 w 7467600"/>
              <a:gd name="connsiteY774" fmla="*/ 869756 h 6858000"/>
              <a:gd name="connsiteX775" fmla="*/ 5920887 w 7467600"/>
              <a:gd name="connsiteY775" fmla="*/ 865929 h 6858000"/>
              <a:gd name="connsiteX776" fmla="*/ 5504425 w 7467600"/>
              <a:gd name="connsiteY776" fmla="*/ 848067 h 6858000"/>
              <a:gd name="connsiteX777" fmla="*/ 3607114 w 7467600"/>
              <a:gd name="connsiteY777" fmla="*/ 467441 h 6858000"/>
              <a:gd name="connsiteX778" fmla="*/ 3296242 w 7467600"/>
              <a:gd name="connsiteY778" fmla="*/ 807991 h 6858000"/>
              <a:gd name="connsiteX779" fmla="*/ 3174674 w 7467600"/>
              <a:gd name="connsiteY779" fmla="*/ 919759 h 6858000"/>
              <a:gd name="connsiteX780" fmla="*/ 3042978 w 7467600"/>
              <a:gd name="connsiteY780" fmla="*/ 1054894 h 6858000"/>
              <a:gd name="connsiteX781" fmla="*/ 2968914 w 7467600"/>
              <a:gd name="connsiteY781" fmla="*/ 1133756 h 6858000"/>
              <a:gd name="connsiteX782" fmla="*/ 3103823 w 7467600"/>
              <a:gd name="connsiteY782" fmla="*/ 1026814 h 6858000"/>
              <a:gd name="connsiteX783" fmla="*/ 3607114 w 7467600"/>
              <a:gd name="connsiteY783" fmla="*/ 467441 h 6858000"/>
              <a:gd name="connsiteX784" fmla="*/ 3744487 w 7467600"/>
              <a:gd name="connsiteY784" fmla="*/ 383136 h 6858000"/>
              <a:gd name="connsiteX785" fmla="*/ 3970213 w 7467600"/>
              <a:gd name="connsiteY785" fmla="*/ 995559 h 6858000"/>
              <a:gd name="connsiteX786" fmla="*/ 3744487 w 7467600"/>
              <a:gd name="connsiteY786" fmla="*/ 383136 h 6858000"/>
              <a:gd name="connsiteX787" fmla="*/ 3624562 w 7467600"/>
              <a:gd name="connsiteY787" fmla="*/ 367041 h 6858000"/>
              <a:gd name="connsiteX788" fmla="*/ 3489712 w 7467600"/>
              <a:gd name="connsiteY788" fmla="*/ 485386 h 6858000"/>
              <a:gd name="connsiteX789" fmla="*/ 3182994 w 7467600"/>
              <a:gd name="connsiteY789" fmla="*/ 828265 h 6858000"/>
              <a:gd name="connsiteX790" fmla="*/ 2892114 w 7467600"/>
              <a:gd name="connsiteY790" fmla="*/ 1172635 h 6858000"/>
              <a:gd name="connsiteX791" fmla="*/ 3021459 w 7467600"/>
              <a:gd name="connsiteY791" fmla="*/ 1035385 h 6858000"/>
              <a:gd name="connsiteX792" fmla="*/ 3153873 w 7467600"/>
              <a:gd name="connsiteY792" fmla="*/ 898971 h 6858000"/>
              <a:gd name="connsiteX793" fmla="*/ 3276511 w 7467600"/>
              <a:gd name="connsiteY793" fmla="*/ 786423 h 6858000"/>
              <a:gd name="connsiteX794" fmla="*/ 3584154 w 7467600"/>
              <a:gd name="connsiteY794" fmla="*/ 448218 h 6858000"/>
              <a:gd name="connsiteX795" fmla="*/ 3624562 w 7467600"/>
              <a:gd name="connsiteY795" fmla="*/ 367041 h 6858000"/>
              <a:gd name="connsiteX796" fmla="*/ 3766672 w 7467600"/>
              <a:gd name="connsiteY796" fmla="*/ 359429 h 6858000"/>
              <a:gd name="connsiteX797" fmla="*/ 3996338 w 7467600"/>
              <a:gd name="connsiteY797" fmla="*/ 968237 h 6858000"/>
              <a:gd name="connsiteX798" fmla="*/ 3766672 w 7467600"/>
              <a:gd name="connsiteY798" fmla="*/ 359429 h 6858000"/>
              <a:gd name="connsiteX799" fmla="*/ 5805386 w 7467600"/>
              <a:gd name="connsiteY799" fmla="*/ 239240 h 6858000"/>
              <a:gd name="connsiteX800" fmla="*/ 5736947 w 7467600"/>
              <a:gd name="connsiteY800" fmla="*/ 261367 h 6858000"/>
              <a:gd name="connsiteX801" fmla="*/ 5427012 w 7467600"/>
              <a:gd name="connsiteY801" fmla="*/ 311272 h 6858000"/>
              <a:gd name="connsiteX802" fmla="*/ 5147818 w 7467600"/>
              <a:gd name="connsiteY802" fmla="*/ 322112 h 6858000"/>
              <a:gd name="connsiteX803" fmla="*/ 5060854 w 7467600"/>
              <a:gd name="connsiteY803" fmla="*/ 311882 h 6858000"/>
              <a:gd name="connsiteX804" fmla="*/ 4945989 w 7467600"/>
              <a:gd name="connsiteY804" fmla="*/ 300516 h 6858000"/>
              <a:gd name="connsiteX805" fmla="*/ 5410479 w 7467600"/>
              <a:gd name="connsiteY805" fmla="*/ 348434 h 6858000"/>
              <a:gd name="connsiteX806" fmla="*/ 5805386 w 7467600"/>
              <a:gd name="connsiteY806" fmla="*/ 239240 h 6858000"/>
              <a:gd name="connsiteX807" fmla="*/ 5905192 w 7467600"/>
              <a:gd name="connsiteY807" fmla="*/ 163079 h 6858000"/>
              <a:gd name="connsiteX808" fmla="*/ 5865655 w 7467600"/>
              <a:gd name="connsiteY808" fmla="*/ 171901 h 6858000"/>
              <a:gd name="connsiteX809" fmla="*/ 5259740 w 7467600"/>
              <a:gd name="connsiteY809" fmla="*/ 257013 h 6858000"/>
              <a:gd name="connsiteX810" fmla="*/ 5208466 w 7467600"/>
              <a:gd name="connsiteY810" fmla="*/ 257550 h 6858000"/>
              <a:gd name="connsiteX811" fmla="*/ 4980204 w 7467600"/>
              <a:gd name="connsiteY811" fmla="*/ 271903 h 6858000"/>
              <a:gd name="connsiteX812" fmla="*/ 5068068 w 7467600"/>
              <a:gd name="connsiteY812" fmla="*/ 282244 h 6858000"/>
              <a:gd name="connsiteX813" fmla="*/ 5153231 w 7467600"/>
              <a:gd name="connsiteY813" fmla="*/ 292240 h 6858000"/>
              <a:gd name="connsiteX814" fmla="*/ 5426491 w 7467600"/>
              <a:gd name="connsiteY814" fmla="*/ 281128 h 6858000"/>
              <a:gd name="connsiteX815" fmla="*/ 5731212 w 7467600"/>
              <a:gd name="connsiteY815" fmla="*/ 231951 h 6858000"/>
              <a:gd name="connsiteX816" fmla="*/ 5905192 w 7467600"/>
              <a:gd name="connsiteY816" fmla="*/ 163079 h 6858000"/>
              <a:gd name="connsiteX817" fmla="*/ 5944437 w 7467600"/>
              <a:gd name="connsiteY817" fmla="*/ 113829 h 6858000"/>
              <a:gd name="connsiteX818" fmla="*/ 5825032 w 7467600"/>
              <a:gd name="connsiteY818" fmla="*/ 146405 h 6858000"/>
              <a:gd name="connsiteX819" fmla="*/ 4955599 w 7467600"/>
              <a:gd name="connsiteY819" fmla="*/ 247008 h 6858000"/>
              <a:gd name="connsiteX820" fmla="*/ 5210104 w 7467600"/>
              <a:gd name="connsiteY820" fmla="*/ 228123 h 6858000"/>
              <a:gd name="connsiteX821" fmla="*/ 5261015 w 7467600"/>
              <a:gd name="connsiteY821" fmla="*/ 227087 h 6858000"/>
              <a:gd name="connsiteX822" fmla="*/ 5861181 w 7467600"/>
              <a:gd name="connsiteY822" fmla="*/ 143093 h 6858000"/>
              <a:gd name="connsiteX823" fmla="*/ 5961252 w 7467600"/>
              <a:gd name="connsiteY823" fmla="*/ 114820 h 6858000"/>
              <a:gd name="connsiteX824" fmla="*/ 5944437 w 7467600"/>
              <a:gd name="connsiteY824" fmla="*/ 113829 h 6858000"/>
              <a:gd name="connsiteX825" fmla="*/ 3882765 w 7467600"/>
              <a:gd name="connsiteY825" fmla="*/ 0 h 6858000"/>
              <a:gd name="connsiteX826" fmla="*/ 3995099 w 7467600"/>
              <a:gd name="connsiteY826" fmla="*/ 0 h 6858000"/>
              <a:gd name="connsiteX827" fmla="*/ 4163818 w 7467600"/>
              <a:gd name="connsiteY827" fmla="*/ 234104 h 6858000"/>
              <a:gd name="connsiteX828" fmla="*/ 4172099 w 7467600"/>
              <a:gd name="connsiteY828" fmla="*/ 234207 h 6858000"/>
              <a:gd name="connsiteX829" fmla="*/ 4784282 w 7467600"/>
              <a:gd name="connsiteY829" fmla="*/ 276561 h 6858000"/>
              <a:gd name="connsiteX830" fmla="*/ 4801687 w 7467600"/>
              <a:gd name="connsiteY830" fmla="*/ 267764 h 6858000"/>
              <a:gd name="connsiteX831" fmla="*/ 6082788 w 7467600"/>
              <a:gd name="connsiteY831" fmla="*/ 64119 h 6858000"/>
              <a:gd name="connsiteX832" fmla="*/ 6099442 w 7467600"/>
              <a:gd name="connsiteY832" fmla="*/ 82568 h 6858000"/>
              <a:gd name="connsiteX833" fmla="*/ 4804137 w 7467600"/>
              <a:gd name="connsiteY833" fmla="*/ 320931 h 6858000"/>
              <a:gd name="connsiteX834" fmla="*/ 4227047 w 7467600"/>
              <a:gd name="connsiteY834" fmla="*/ 313415 h 6858000"/>
              <a:gd name="connsiteX835" fmla="*/ 4346041 w 7467600"/>
              <a:gd name="connsiteY835" fmla="*/ 456086 h 6858000"/>
              <a:gd name="connsiteX836" fmla="*/ 4870967 w 7467600"/>
              <a:gd name="connsiteY836" fmla="*/ 963061 h 6858000"/>
              <a:gd name="connsiteX837" fmla="*/ 4889647 w 7467600"/>
              <a:gd name="connsiteY837" fmla="*/ 957147 h 6858000"/>
              <a:gd name="connsiteX838" fmla="*/ 5422504 w 7467600"/>
              <a:gd name="connsiteY838" fmla="*/ 805191 h 6858000"/>
              <a:gd name="connsiteX839" fmla="*/ 6087656 w 7467600"/>
              <a:gd name="connsiteY839" fmla="*/ 826703 h 6858000"/>
              <a:gd name="connsiteX840" fmla="*/ 6058717 w 7467600"/>
              <a:gd name="connsiteY840" fmla="*/ 865992 h 6858000"/>
              <a:gd name="connsiteX841" fmla="*/ 4974153 w 7467600"/>
              <a:gd name="connsiteY841" fmla="*/ 1045456 h 6858000"/>
              <a:gd name="connsiteX842" fmla="*/ 5627835 w 7467600"/>
              <a:gd name="connsiteY842" fmla="*/ 1472077 h 6858000"/>
              <a:gd name="connsiteX843" fmla="*/ 5629817 w 7467600"/>
              <a:gd name="connsiteY843" fmla="*/ 1471412 h 6858000"/>
              <a:gd name="connsiteX844" fmla="*/ 5634124 w 7467600"/>
              <a:gd name="connsiteY844" fmla="*/ 1470572 h 6858000"/>
              <a:gd name="connsiteX845" fmla="*/ 5755832 w 7467600"/>
              <a:gd name="connsiteY845" fmla="*/ 1383886 h 6858000"/>
              <a:gd name="connsiteX846" fmla="*/ 6014186 w 7467600"/>
              <a:gd name="connsiteY846" fmla="*/ 1279799 h 6858000"/>
              <a:gd name="connsiteX847" fmla="*/ 6901619 w 7467600"/>
              <a:gd name="connsiteY847" fmla="*/ 1047874 h 6858000"/>
              <a:gd name="connsiteX848" fmla="*/ 6931566 w 7467600"/>
              <a:gd name="connsiteY848" fmla="*/ 1062034 h 6858000"/>
              <a:gd name="connsiteX849" fmla="*/ 5790982 w 7467600"/>
              <a:gd name="connsiteY849" fmla="*/ 1561380 h 6858000"/>
              <a:gd name="connsiteX850" fmla="*/ 6188971 w 7467600"/>
              <a:gd name="connsiteY850" fmla="*/ 1755168 h 6858000"/>
              <a:gd name="connsiteX851" fmla="*/ 6202446 w 7467600"/>
              <a:gd name="connsiteY851" fmla="*/ 1752268 h 6858000"/>
              <a:gd name="connsiteX852" fmla="*/ 7179560 w 7467600"/>
              <a:gd name="connsiteY852" fmla="*/ 1467551 h 6858000"/>
              <a:gd name="connsiteX853" fmla="*/ 7158730 w 7467600"/>
              <a:gd name="connsiteY853" fmla="*/ 1507835 h 6858000"/>
              <a:gd name="connsiteX854" fmla="*/ 6326959 w 7467600"/>
              <a:gd name="connsiteY854" fmla="*/ 1817686 h 6858000"/>
              <a:gd name="connsiteX855" fmla="*/ 6537433 w 7467600"/>
              <a:gd name="connsiteY855" fmla="*/ 1907790 h 6858000"/>
              <a:gd name="connsiteX856" fmla="*/ 6550221 w 7467600"/>
              <a:gd name="connsiteY856" fmla="*/ 1910729 h 6858000"/>
              <a:gd name="connsiteX857" fmla="*/ 6964438 w 7467600"/>
              <a:gd name="connsiteY857" fmla="*/ 2209505 h 6858000"/>
              <a:gd name="connsiteX858" fmla="*/ 7367862 w 7467600"/>
              <a:gd name="connsiteY858" fmla="*/ 2806833 h 6858000"/>
              <a:gd name="connsiteX859" fmla="*/ 7364329 w 7467600"/>
              <a:gd name="connsiteY859" fmla="*/ 2826907 h 6858000"/>
              <a:gd name="connsiteX860" fmla="*/ 7290545 w 7467600"/>
              <a:gd name="connsiteY860" fmla="*/ 2850663 h 6858000"/>
              <a:gd name="connsiteX861" fmla="*/ 6472036 w 7467600"/>
              <a:gd name="connsiteY861" fmla="*/ 1959003 h 6858000"/>
              <a:gd name="connsiteX862" fmla="*/ 5792897 w 7467600"/>
              <a:gd name="connsiteY862" fmla="*/ 1647747 h 6858000"/>
              <a:gd name="connsiteX863" fmla="*/ 5842751 w 7467600"/>
              <a:gd name="connsiteY863" fmla="*/ 1816112 h 6858000"/>
              <a:gd name="connsiteX864" fmla="*/ 5847424 w 7467600"/>
              <a:gd name="connsiteY864" fmla="*/ 1815776 h 6858000"/>
              <a:gd name="connsiteX865" fmla="*/ 6399821 w 7467600"/>
              <a:gd name="connsiteY865" fmla="*/ 2344799 h 6858000"/>
              <a:gd name="connsiteX866" fmla="*/ 6323232 w 7467600"/>
              <a:gd name="connsiteY866" fmla="*/ 2389634 h 6858000"/>
              <a:gd name="connsiteX867" fmla="*/ 5942958 w 7467600"/>
              <a:gd name="connsiteY867" fmla="*/ 2077708 h 6858000"/>
              <a:gd name="connsiteX868" fmla="*/ 5921559 w 7467600"/>
              <a:gd name="connsiteY868" fmla="*/ 2378596 h 6858000"/>
              <a:gd name="connsiteX869" fmla="*/ 5817651 w 7467600"/>
              <a:gd name="connsiteY869" fmla="*/ 3023919 h 6858000"/>
              <a:gd name="connsiteX870" fmla="*/ 5729634 w 7467600"/>
              <a:gd name="connsiteY870" fmla="*/ 3051849 h 6858000"/>
              <a:gd name="connsiteX871" fmla="*/ 5611018 w 7467600"/>
              <a:gd name="connsiteY871" fmla="*/ 2316769 h 6858000"/>
              <a:gd name="connsiteX872" fmla="*/ 5687608 w 7467600"/>
              <a:gd name="connsiteY872" fmla="*/ 2039972 h 6858000"/>
              <a:gd name="connsiteX873" fmla="*/ 5657554 w 7467600"/>
              <a:gd name="connsiteY873" fmla="*/ 1576445 h 6858000"/>
              <a:gd name="connsiteX874" fmla="*/ 5150475 w 7467600"/>
              <a:gd name="connsiteY874" fmla="*/ 1274012 h 6858000"/>
              <a:gd name="connsiteX875" fmla="*/ 5349142 w 7467600"/>
              <a:gd name="connsiteY875" fmla="*/ 2204405 h 6858000"/>
              <a:gd name="connsiteX876" fmla="*/ 5262214 w 7467600"/>
              <a:gd name="connsiteY876" fmla="*/ 2233836 h 6858000"/>
              <a:gd name="connsiteX877" fmla="*/ 4981539 w 7467600"/>
              <a:gd name="connsiteY877" fmla="*/ 1542201 h 6858000"/>
              <a:gd name="connsiteX878" fmla="*/ 4958461 w 7467600"/>
              <a:gd name="connsiteY878" fmla="*/ 1136957 h 6858000"/>
              <a:gd name="connsiteX879" fmla="*/ 4655015 w 7467600"/>
              <a:gd name="connsiteY879" fmla="*/ 891426 h 6858000"/>
              <a:gd name="connsiteX880" fmla="*/ 4348002 w 7467600"/>
              <a:gd name="connsiteY880" fmla="*/ 2205895 h 6858000"/>
              <a:gd name="connsiteX881" fmla="*/ 4262250 w 7467600"/>
              <a:gd name="connsiteY881" fmla="*/ 2219972 h 6858000"/>
              <a:gd name="connsiteX882" fmla="*/ 4550611 w 7467600"/>
              <a:gd name="connsiteY882" fmla="*/ 817540 h 6858000"/>
              <a:gd name="connsiteX883" fmla="*/ 4564418 w 7467600"/>
              <a:gd name="connsiteY883" fmla="*/ 808293 h 6858000"/>
              <a:gd name="connsiteX884" fmla="*/ 4266388 w 7467600"/>
              <a:gd name="connsiteY884" fmla="*/ 500083 h 6858000"/>
              <a:gd name="connsiteX885" fmla="*/ 4032842 w 7467600"/>
              <a:gd name="connsiteY885" fmla="*/ 211809 h 6858000"/>
              <a:gd name="connsiteX886" fmla="*/ 3882765 w 7467600"/>
              <a:gd name="connsiteY886" fmla="*/ 0 h 6858000"/>
              <a:gd name="connsiteX887" fmla="*/ 3721337 w 7467600"/>
              <a:gd name="connsiteY887" fmla="*/ 0 h 6858000"/>
              <a:gd name="connsiteX888" fmla="*/ 3797544 w 7467600"/>
              <a:gd name="connsiteY888" fmla="*/ 0 h 6858000"/>
              <a:gd name="connsiteX889" fmla="*/ 3775734 w 7467600"/>
              <a:gd name="connsiteY889" fmla="*/ 95131 h 6858000"/>
              <a:gd name="connsiteX890" fmla="*/ 3724807 w 7467600"/>
              <a:gd name="connsiteY890" fmla="*/ 272257 h 6858000"/>
              <a:gd name="connsiteX891" fmla="*/ 3726844 w 7467600"/>
              <a:gd name="connsiteY891" fmla="*/ 282988 h 6858000"/>
              <a:gd name="connsiteX892" fmla="*/ 3742664 w 7467600"/>
              <a:gd name="connsiteY892" fmla="*/ 279918 h 6858000"/>
              <a:gd name="connsiteX893" fmla="*/ 4103910 w 7467600"/>
              <a:gd name="connsiteY893" fmla="*/ 1161917 h 6858000"/>
              <a:gd name="connsiteX894" fmla="*/ 4020269 w 7467600"/>
              <a:gd name="connsiteY894" fmla="*/ 1200406 h 6858000"/>
              <a:gd name="connsiteX895" fmla="*/ 3674882 w 7467600"/>
              <a:gd name="connsiteY895" fmla="*/ 488524 h 6858000"/>
              <a:gd name="connsiteX896" fmla="*/ 3132682 w 7467600"/>
              <a:gd name="connsiteY896" fmla="*/ 1072284 h 6858000"/>
              <a:gd name="connsiteX897" fmla="*/ 2716346 w 7467600"/>
              <a:gd name="connsiteY897" fmla="*/ 1276376 h 6858000"/>
              <a:gd name="connsiteX898" fmla="*/ 2716772 w 7467600"/>
              <a:gd name="connsiteY898" fmla="*/ 1255462 h 6858000"/>
              <a:gd name="connsiteX899" fmla="*/ 3471096 w 7467600"/>
              <a:gd name="connsiteY899" fmla="*/ 437072 h 6858000"/>
              <a:gd name="connsiteX900" fmla="*/ 3639057 w 7467600"/>
              <a:gd name="connsiteY900" fmla="*/ 286334 h 6858000"/>
              <a:gd name="connsiteX901" fmla="*/ 3640309 w 7467600"/>
              <a:gd name="connsiteY901" fmla="*/ 284664 h 6858000"/>
              <a:gd name="connsiteX902" fmla="*/ 3646022 w 7467600"/>
              <a:gd name="connsiteY902" fmla="*/ 276711 h 6858000"/>
              <a:gd name="connsiteX903" fmla="*/ 3707943 w 7467600"/>
              <a:gd name="connsiteY903" fmla="*/ 65958 h 6858000"/>
              <a:gd name="connsiteX904" fmla="*/ 3721337 w 7467600"/>
              <a:gd name="connsiteY904" fmla="*/ 0 h 6858000"/>
              <a:gd name="connsiteX905" fmla="*/ 2867960 w 7467600"/>
              <a:gd name="connsiteY905" fmla="*/ 0 h 6858000"/>
              <a:gd name="connsiteX906" fmla="*/ 2926351 w 7467600"/>
              <a:gd name="connsiteY906" fmla="*/ 0 h 6858000"/>
              <a:gd name="connsiteX907" fmla="*/ 2902823 w 7467600"/>
              <a:gd name="connsiteY907" fmla="*/ 262929 h 6858000"/>
              <a:gd name="connsiteX908" fmla="*/ 2940663 w 7467600"/>
              <a:gd name="connsiteY908" fmla="*/ 140884 h 6858000"/>
              <a:gd name="connsiteX909" fmla="*/ 2947039 w 7467600"/>
              <a:gd name="connsiteY909" fmla="*/ 122524 h 6858000"/>
              <a:gd name="connsiteX910" fmla="*/ 2984316 w 7467600"/>
              <a:gd name="connsiteY910" fmla="*/ 0 h 6858000"/>
              <a:gd name="connsiteX911" fmla="*/ 3016114 w 7467600"/>
              <a:gd name="connsiteY911" fmla="*/ 0 h 6858000"/>
              <a:gd name="connsiteX912" fmla="*/ 2979949 w 7467600"/>
              <a:gd name="connsiteY912" fmla="*/ 119274 h 6858000"/>
              <a:gd name="connsiteX913" fmla="*/ 3023879 w 7467600"/>
              <a:gd name="connsiteY913" fmla="*/ 0 h 6858000"/>
              <a:gd name="connsiteX914" fmla="*/ 3105400 w 7467600"/>
              <a:gd name="connsiteY914" fmla="*/ 0 h 6858000"/>
              <a:gd name="connsiteX915" fmla="*/ 3094669 w 7467600"/>
              <a:gd name="connsiteY915" fmla="*/ 30308 h 6858000"/>
              <a:gd name="connsiteX916" fmla="*/ 2901945 w 7467600"/>
              <a:gd name="connsiteY916" fmla="*/ 466538 h 6858000"/>
              <a:gd name="connsiteX917" fmla="*/ 2815209 w 7467600"/>
              <a:gd name="connsiteY917" fmla="*/ 497361 h 6858000"/>
              <a:gd name="connsiteX918" fmla="*/ 2844845 w 7467600"/>
              <a:gd name="connsiteY918" fmla="*/ 127638 h 6858000"/>
              <a:gd name="connsiteX919" fmla="*/ 2867960 w 7467600"/>
              <a:gd name="connsiteY919" fmla="*/ 0 h 6858000"/>
              <a:gd name="connsiteX920" fmla="*/ 1057230 w 7467600"/>
              <a:gd name="connsiteY920" fmla="*/ 0 h 6858000"/>
              <a:gd name="connsiteX921" fmla="*/ 1111003 w 7467600"/>
              <a:gd name="connsiteY921" fmla="*/ 0 h 6858000"/>
              <a:gd name="connsiteX922" fmla="*/ 1125553 w 7467600"/>
              <a:gd name="connsiteY922" fmla="*/ 52588 h 6858000"/>
              <a:gd name="connsiteX923" fmla="*/ 1304276 w 7467600"/>
              <a:gd name="connsiteY923" fmla="*/ 476275 h 6858000"/>
              <a:gd name="connsiteX924" fmla="*/ 1492066 w 7467600"/>
              <a:gd name="connsiteY924" fmla="*/ 886333 h 6858000"/>
              <a:gd name="connsiteX925" fmla="*/ 1423698 w 7467600"/>
              <a:gd name="connsiteY925" fmla="*/ 710817 h 6858000"/>
              <a:gd name="connsiteX926" fmla="*/ 1357609 w 7467600"/>
              <a:gd name="connsiteY926" fmla="*/ 532892 h 6858000"/>
              <a:gd name="connsiteX927" fmla="*/ 1309550 w 7467600"/>
              <a:gd name="connsiteY927" fmla="*/ 374031 h 6858000"/>
              <a:gd name="connsiteX928" fmla="*/ 1193673 w 7467600"/>
              <a:gd name="connsiteY928" fmla="*/ 49533 h 6858000"/>
              <a:gd name="connsiteX929" fmla="*/ 1164391 w 7467600"/>
              <a:gd name="connsiteY929" fmla="*/ 0 h 6858000"/>
              <a:gd name="connsiteX930" fmla="*/ 1200666 w 7467600"/>
              <a:gd name="connsiteY930" fmla="*/ 0 h 6858000"/>
              <a:gd name="connsiteX931" fmla="*/ 1223408 w 7467600"/>
              <a:gd name="connsiteY931" fmla="*/ 38996 h 6858000"/>
              <a:gd name="connsiteX932" fmla="*/ 1339635 w 7467600"/>
              <a:gd name="connsiteY932" fmla="*/ 365517 h 6858000"/>
              <a:gd name="connsiteX933" fmla="*/ 1387469 w 7467600"/>
              <a:gd name="connsiteY933" fmla="*/ 523079 h 6858000"/>
              <a:gd name="connsiteX934" fmla="*/ 1452685 w 7467600"/>
              <a:gd name="connsiteY934" fmla="*/ 699806 h 6858000"/>
              <a:gd name="connsiteX935" fmla="*/ 1492092 w 7467600"/>
              <a:gd name="connsiteY935" fmla="*/ 800424 h 6858000"/>
              <a:gd name="connsiteX936" fmla="*/ 1455302 w 7467600"/>
              <a:gd name="connsiteY936" fmla="*/ 632913 h 6858000"/>
              <a:gd name="connsiteX937" fmla="*/ 1222336 w 7467600"/>
              <a:gd name="connsiteY937" fmla="*/ 9480 h 6858000"/>
              <a:gd name="connsiteX938" fmla="*/ 1214634 w 7467600"/>
              <a:gd name="connsiteY938" fmla="*/ 0 h 6858000"/>
              <a:gd name="connsiteX939" fmla="*/ 1289827 w 7467600"/>
              <a:gd name="connsiteY939" fmla="*/ 0 h 6858000"/>
              <a:gd name="connsiteX940" fmla="*/ 1321076 w 7467600"/>
              <a:gd name="connsiteY940" fmla="*/ 59722 h 6858000"/>
              <a:gd name="connsiteX941" fmla="*/ 1512579 w 7467600"/>
              <a:gd name="connsiteY941" fmla="*/ 626441 h 6858000"/>
              <a:gd name="connsiteX942" fmla="*/ 1506076 w 7467600"/>
              <a:gd name="connsiteY942" fmla="*/ 1089289 h 6858000"/>
              <a:gd name="connsiteX943" fmla="*/ 1486346 w 7467600"/>
              <a:gd name="connsiteY943" fmla="*/ 1079919 h 6858000"/>
              <a:gd name="connsiteX944" fmla="*/ 1070511 w 7467600"/>
              <a:gd name="connsiteY944" fmla="*/ 48609 h 6858000"/>
              <a:gd name="connsiteX945" fmla="*/ 1057230 w 7467600"/>
              <a:gd name="connsiteY945" fmla="*/ 0 h 6858000"/>
              <a:gd name="connsiteX946" fmla="*/ 43151 w 7467600"/>
              <a:gd name="connsiteY946" fmla="*/ 0 h 6858000"/>
              <a:gd name="connsiteX947" fmla="*/ 95283 w 7467600"/>
              <a:gd name="connsiteY947" fmla="*/ 0 h 6858000"/>
              <a:gd name="connsiteX948" fmla="*/ 300708 w 7467600"/>
              <a:gd name="connsiteY948" fmla="*/ 154571 h 6858000"/>
              <a:gd name="connsiteX949" fmla="*/ 530414 w 7467600"/>
              <a:gd name="connsiteY949" fmla="*/ 354673 h 6858000"/>
              <a:gd name="connsiteX950" fmla="*/ 333785 w 7467600"/>
              <a:gd name="connsiteY950" fmla="*/ 161564 h 6858000"/>
              <a:gd name="connsiteX951" fmla="*/ 147005 w 7467600"/>
              <a:gd name="connsiteY951" fmla="*/ 0 h 6858000"/>
              <a:gd name="connsiteX952" fmla="*/ 272509 w 7467600"/>
              <a:gd name="connsiteY952" fmla="*/ 0 h 6858000"/>
              <a:gd name="connsiteX953" fmla="*/ 326276 w 7467600"/>
              <a:gd name="connsiteY953" fmla="*/ 45847 h 6858000"/>
              <a:gd name="connsiteX954" fmla="*/ 823759 w 7467600"/>
              <a:gd name="connsiteY954" fmla="*/ 574145 h 6858000"/>
              <a:gd name="connsiteX955" fmla="*/ 811254 w 7467600"/>
              <a:gd name="connsiteY955" fmla="*/ 665546 h 6858000"/>
              <a:gd name="connsiteX956" fmla="*/ 154042 w 7467600"/>
              <a:gd name="connsiteY956" fmla="*/ 261522 h 6858000"/>
              <a:gd name="connsiteX957" fmla="*/ 13550 w 7467600"/>
              <a:gd name="connsiteY957" fmla="*/ 158423 h 6858000"/>
              <a:gd name="connsiteX958" fmla="*/ 0 w 7467600"/>
              <a:gd name="connsiteY958" fmla="*/ 146618 h 6858000"/>
              <a:gd name="connsiteX959" fmla="*/ 0 w 7467600"/>
              <a:gd name="connsiteY959" fmla="*/ 59161 h 6858000"/>
              <a:gd name="connsiteX960" fmla="*/ 45427 w 7467600"/>
              <a:gd name="connsiteY960" fmla="*/ 101078 h 6858000"/>
              <a:gd name="connsiteX961" fmla="*/ 630103 w 7467600"/>
              <a:gd name="connsiteY961" fmla="*/ 485885 h 6858000"/>
              <a:gd name="connsiteX962" fmla="*/ 532040 w 7467600"/>
              <a:gd name="connsiteY962" fmla="*/ 399359 h 6858000"/>
              <a:gd name="connsiteX963" fmla="*/ 517618 w 7467600"/>
              <a:gd name="connsiteY963" fmla="*/ 385726 h 6858000"/>
              <a:gd name="connsiteX964" fmla="*/ 285074 w 7467600"/>
              <a:gd name="connsiteY964" fmla="*/ 182755 h 6858000"/>
              <a:gd name="connsiteX965" fmla="*/ 43151 w 7467600"/>
              <a:gd name="connsiteY965"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254615 w 7472601"/>
              <a:gd name="connsiteY80" fmla="*/ 5911918 h 6858000"/>
              <a:gd name="connsiteX81" fmla="*/ 7312589 w 7472601"/>
              <a:gd name="connsiteY81" fmla="*/ 5982309 h 6858000"/>
              <a:gd name="connsiteX82" fmla="*/ 7448321 w 7472601"/>
              <a:gd name="connsiteY82" fmla="*/ 6190991 h 6858000"/>
              <a:gd name="connsiteX83" fmla="*/ 7467600 w 7472601"/>
              <a:gd name="connsiteY83" fmla="*/ 6221686 h 6858000"/>
              <a:gd name="connsiteX84" fmla="*/ 7467600 w 7472601"/>
              <a:gd name="connsiteY84" fmla="*/ 6334256 h 6858000"/>
              <a:gd name="connsiteX85" fmla="*/ 7454976 w 7472601"/>
              <a:gd name="connsiteY85" fmla="*/ 6318297 h 6858000"/>
              <a:gd name="connsiteX86" fmla="*/ 1456157 w 7472601"/>
              <a:gd name="connsiteY86" fmla="*/ 5371404 h 6858000"/>
              <a:gd name="connsiteX87" fmla="*/ 1244432 w 7472601"/>
              <a:gd name="connsiteY87" fmla="*/ 5385601 h 6858000"/>
              <a:gd name="connsiteX88" fmla="*/ 973990 w 7472601"/>
              <a:gd name="connsiteY88" fmla="*/ 5424940 h 6858000"/>
              <a:gd name="connsiteX89" fmla="*/ 1103809 w 7472601"/>
              <a:gd name="connsiteY89" fmla="*/ 5433720 h 6858000"/>
              <a:gd name="connsiteX90" fmla="*/ 1123454 w 7472601"/>
              <a:gd name="connsiteY90" fmla="*/ 5435727 h 6858000"/>
              <a:gd name="connsiteX91" fmla="*/ 1737017 w 7472601"/>
              <a:gd name="connsiteY91" fmla="*/ 5452183 h 6858000"/>
              <a:gd name="connsiteX92" fmla="*/ 1824397 w 7472601"/>
              <a:gd name="connsiteY92" fmla="*/ 5447757 h 6858000"/>
              <a:gd name="connsiteX93" fmla="*/ 2070059 w 7472601"/>
              <a:gd name="connsiteY93" fmla="*/ 5441660 h 6858000"/>
              <a:gd name="connsiteX94" fmla="*/ 1456157 w 7472601"/>
              <a:gd name="connsiteY94" fmla="*/ 5371404 h 6858000"/>
              <a:gd name="connsiteX95" fmla="*/ 4988186 w 7472601"/>
              <a:gd name="connsiteY95" fmla="*/ 5216467 h 6858000"/>
              <a:gd name="connsiteX96" fmla="*/ 4777334 w 7472601"/>
              <a:gd name="connsiteY96" fmla="*/ 5406072 h 6858000"/>
              <a:gd name="connsiteX97" fmla="*/ 4718341 w 7472601"/>
              <a:gd name="connsiteY97" fmla="*/ 5468043 h 6858000"/>
              <a:gd name="connsiteX98" fmla="*/ 4604655 w 7472601"/>
              <a:gd name="connsiteY98" fmla="*/ 5583434 h 6858000"/>
              <a:gd name="connsiteX99" fmla="*/ 4565074 w 7472601"/>
              <a:gd name="connsiteY99" fmla="*/ 5618550 h 6858000"/>
              <a:gd name="connsiteX100" fmla="*/ 4988186 w 7472601"/>
              <a:gd name="connsiteY100" fmla="*/ 5216467 h 6858000"/>
              <a:gd name="connsiteX101" fmla="*/ 4978032 w 7472601"/>
              <a:gd name="connsiteY101" fmla="*/ 5183809 h 6858000"/>
              <a:gd name="connsiteX102" fmla="*/ 4463413 w 7472601"/>
              <a:gd name="connsiteY102" fmla="*/ 5615162 h 6858000"/>
              <a:gd name="connsiteX103" fmla="*/ 4358134 w 7472601"/>
              <a:gd name="connsiteY103" fmla="*/ 5742791 h 6858000"/>
              <a:gd name="connsiteX104" fmla="*/ 4376219 w 7472601"/>
              <a:gd name="connsiteY104" fmla="*/ 5729027 h 6858000"/>
              <a:gd name="connsiteX105" fmla="*/ 4582340 w 7472601"/>
              <a:gd name="connsiteY105" fmla="*/ 5561037 h 6858000"/>
              <a:gd name="connsiteX106" fmla="*/ 4694684 w 7472601"/>
              <a:gd name="connsiteY106" fmla="*/ 5447098 h 6858000"/>
              <a:gd name="connsiteX107" fmla="*/ 4754123 w 7472601"/>
              <a:gd name="connsiteY107" fmla="*/ 5384643 h 6858000"/>
              <a:gd name="connsiteX108" fmla="*/ 4978032 w 7472601"/>
              <a:gd name="connsiteY108" fmla="*/ 5183809 h 6858000"/>
              <a:gd name="connsiteX109" fmla="*/ 1903353 w 7472601"/>
              <a:gd name="connsiteY109" fmla="*/ 5044827 h 6858000"/>
              <a:gd name="connsiteX110" fmla="*/ 1936931 w 7472601"/>
              <a:gd name="connsiteY110" fmla="*/ 5093954 h 6858000"/>
              <a:gd name="connsiteX111" fmla="*/ 2195868 w 7472601"/>
              <a:gd name="connsiteY111" fmla="*/ 5396574 h 6858000"/>
              <a:gd name="connsiteX112" fmla="*/ 2088852 w 7472601"/>
              <a:gd name="connsiteY112" fmla="*/ 5166123 h 6858000"/>
              <a:gd name="connsiteX113" fmla="*/ 1958241 w 7472601"/>
              <a:gd name="connsiteY113" fmla="*/ 5067955 h 6858000"/>
              <a:gd name="connsiteX114" fmla="*/ 1903353 w 7472601"/>
              <a:gd name="connsiteY114" fmla="*/ 5044827 h 6858000"/>
              <a:gd name="connsiteX115" fmla="*/ 1979378 w 7472601"/>
              <a:gd name="connsiteY115" fmla="*/ 4769504 h 6858000"/>
              <a:gd name="connsiteX116" fmla="*/ 2882120 w 7472601"/>
              <a:gd name="connsiteY116" fmla="*/ 5064547 h 6858000"/>
              <a:gd name="connsiteX117" fmla="*/ 2793103 w 7472601"/>
              <a:gd name="connsiteY117" fmla="*/ 5039699 h 6858000"/>
              <a:gd name="connsiteX118" fmla="*/ 2770041 w 7472601"/>
              <a:gd name="connsiteY118" fmla="*/ 5033634 h 6858000"/>
              <a:gd name="connsiteX119" fmla="*/ 1979378 w 7472601"/>
              <a:gd name="connsiteY119" fmla="*/ 4769504 h 6858000"/>
              <a:gd name="connsiteX120" fmla="*/ 1927410 w 7472601"/>
              <a:gd name="connsiteY120" fmla="*/ 4716164 h 6858000"/>
              <a:gd name="connsiteX121" fmla="*/ 1959587 w 7472601"/>
              <a:gd name="connsiteY121" fmla="*/ 4728849 h 6858000"/>
              <a:gd name="connsiteX122" fmla="*/ 2777707 w 7472601"/>
              <a:gd name="connsiteY122" fmla="*/ 5003991 h 6858000"/>
              <a:gd name="connsiteX123" fmla="*/ 2800768 w 7472601"/>
              <a:gd name="connsiteY123" fmla="*/ 5010056 h 6858000"/>
              <a:gd name="connsiteX124" fmla="*/ 2879408 w 7472601"/>
              <a:gd name="connsiteY124" fmla="*/ 5031590 h 6858000"/>
              <a:gd name="connsiteX125" fmla="*/ 2862295 w 7472601"/>
              <a:gd name="connsiteY125" fmla="*/ 5022958 h 6858000"/>
              <a:gd name="connsiteX126" fmla="*/ 2813343 w 7472601"/>
              <a:gd name="connsiteY126" fmla="*/ 4998369 h 6858000"/>
              <a:gd name="connsiteX127" fmla="*/ 2646245 w 7472601"/>
              <a:gd name="connsiteY127" fmla="*/ 4930999 h 6858000"/>
              <a:gd name="connsiteX128" fmla="*/ 1999243 w 7472601"/>
              <a:gd name="connsiteY128" fmla="*/ 4730524 h 6858000"/>
              <a:gd name="connsiteX129" fmla="*/ 1979527 w 7472601"/>
              <a:gd name="connsiteY129" fmla="*/ 4726651 h 6858000"/>
              <a:gd name="connsiteX130" fmla="*/ 1927410 w 7472601"/>
              <a:gd name="connsiteY130" fmla="*/ 4716164 h 6858000"/>
              <a:gd name="connsiteX131" fmla="*/ 1997014 w 7472601"/>
              <a:gd name="connsiteY131" fmla="*/ 4698007 h 6858000"/>
              <a:gd name="connsiteX132" fmla="*/ 2005458 w 7472601"/>
              <a:gd name="connsiteY132" fmla="*/ 4699540 h 6858000"/>
              <a:gd name="connsiteX133" fmla="*/ 2657186 w 7472601"/>
              <a:gd name="connsiteY133" fmla="*/ 4901687 h 6858000"/>
              <a:gd name="connsiteX134" fmla="*/ 2826662 w 7472601"/>
              <a:gd name="connsiteY134" fmla="*/ 4970362 h 6858000"/>
              <a:gd name="connsiteX135" fmla="*/ 2876100 w 7472601"/>
              <a:gd name="connsiteY135" fmla="*/ 4995397 h 6858000"/>
              <a:gd name="connsiteX136" fmla="*/ 3042600 w 7472601"/>
              <a:gd name="connsiteY136" fmla="*/ 5059532 h 6858000"/>
              <a:gd name="connsiteX137" fmla="*/ 1997014 w 7472601"/>
              <a:gd name="connsiteY137" fmla="*/ 4698007 h 6858000"/>
              <a:gd name="connsiteX138" fmla="*/ 2305292 w 7472601"/>
              <a:gd name="connsiteY138" fmla="*/ 4219492 h 6858000"/>
              <a:gd name="connsiteX139" fmla="*/ 3360922 w 7472601"/>
              <a:gd name="connsiteY139" fmla="*/ 4529373 h 6858000"/>
              <a:gd name="connsiteX140" fmla="*/ 3492420 w 7472601"/>
              <a:gd name="connsiteY140" fmla="*/ 4510145 h 6858000"/>
              <a:gd name="connsiteX141" fmla="*/ 3364086 w 7472601"/>
              <a:gd name="connsiteY141" fmla="*/ 4480340 h 6858000"/>
              <a:gd name="connsiteX142" fmla="*/ 3225818 w 7472601"/>
              <a:gd name="connsiteY142" fmla="*/ 4411822 h 6858000"/>
              <a:gd name="connsiteX143" fmla="*/ 3129696 w 7472601"/>
              <a:gd name="connsiteY143" fmla="*/ 4360704 h 6858000"/>
              <a:gd name="connsiteX144" fmla="*/ 2814545 w 7472601"/>
              <a:gd name="connsiteY144" fmla="*/ 4282955 h 6858000"/>
              <a:gd name="connsiteX145" fmla="*/ 2305292 w 7472601"/>
              <a:gd name="connsiteY145" fmla="*/ 4219492 h 6858000"/>
              <a:gd name="connsiteX146" fmla="*/ 2626982 w 7472601"/>
              <a:gd name="connsiteY146" fmla="*/ 4206450 h 6858000"/>
              <a:gd name="connsiteX147" fmla="*/ 2490617 w 7472601"/>
              <a:gd name="connsiteY147" fmla="*/ 4206951 h 6858000"/>
              <a:gd name="connsiteX148" fmla="*/ 2819869 w 7472601"/>
              <a:gd name="connsiteY148" fmla="*/ 4252936 h 6858000"/>
              <a:gd name="connsiteX149" fmla="*/ 3143018 w 7472601"/>
              <a:gd name="connsiteY149" fmla="*/ 4332698 h 6858000"/>
              <a:gd name="connsiteX150" fmla="*/ 3241520 w 7472601"/>
              <a:gd name="connsiteY150" fmla="*/ 4385112 h 6858000"/>
              <a:gd name="connsiteX151" fmla="*/ 3374575 w 7472601"/>
              <a:gd name="connsiteY151" fmla="*/ 4451517 h 6858000"/>
              <a:gd name="connsiteX152" fmla="*/ 3505221 w 7472601"/>
              <a:gd name="connsiteY152" fmla="*/ 4480757 h 6858000"/>
              <a:gd name="connsiteX153" fmla="*/ 2626982 w 7472601"/>
              <a:gd name="connsiteY153" fmla="*/ 4206450 h 6858000"/>
              <a:gd name="connsiteX154" fmla="*/ 1310106 w 7472601"/>
              <a:gd name="connsiteY154" fmla="*/ 3943217 h 6858000"/>
              <a:gd name="connsiteX155" fmla="*/ 854994 w 7472601"/>
              <a:gd name="connsiteY155" fmla="*/ 4399136 h 6858000"/>
              <a:gd name="connsiteX156" fmla="*/ 742462 w 7472601"/>
              <a:gd name="connsiteY156" fmla="*/ 4594648 h 6858000"/>
              <a:gd name="connsiteX157" fmla="*/ 820602 w 7472601"/>
              <a:gd name="connsiteY157" fmla="*/ 4485915 h 6858000"/>
              <a:gd name="connsiteX158" fmla="*/ 878295 w 7472601"/>
              <a:gd name="connsiteY158" fmla="*/ 4403594 h 6858000"/>
              <a:gd name="connsiteX159" fmla="*/ 1240607 w 7472601"/>
              <a:gd name="connsiteY159" fmla="*/ 4010401 h 6858000"/>
              <a:gd name="connsiteX160" fmla="*/ 1310106 w 7472601"/>
              <a:gd name="connsiteY160" fmla="*/ 3943217 h 6858000"/>
              <a:gd name="connsiteX161" fmla="*/ 1423113 w 7472601"/>
              <a:gd name="connsiteY161" fmla="*/ 3874565 h 6858000"/>
              <a:gd name="connsiteX162" fmla="*/ 1260565 w 7472601"/>
              <a:gd name="connsiteY162" fmla="*/ 4031982 h 6858000"/>
              <a:gd name="connsiteX163" fmla="*/ 901900 w 7472601"/>
              <a:gd name="connsiteY163" fmla="*/ 4421236 h 6858000"/>
              <a:gd name="connsiteX164" fmla="*/ 845044 w 7472601"/>
              <a:gd name="connsiteY164" fmla="*/ 4502436 h 6858000"/>
              <a:gd name="connsiteX165" fmla="*/ 685926 w 7472601"/>
              <a:gd name="connsiteY165" fmla="*/ 4703069 h 6858000"/>
              <a:gd name="connsiteX166" fmla="*/ 684248 w 7472601"/>
              <a:gd name="connsiteY166" fmla="*/ 4706721 h 6858000"/>
              <a:gd name="connsiteX167" fmla="*/ 1423113 w 7472601"/>
              <a:gd name="connsiteY167" fmla="*/ 3874565 h 6858000"/>
              <a:gd name="connsiteX168" fmla="*/ 3316479 w 7472601"/>
              <a:gd name="connsiteY168" fmla="*/ 3872136 h 6858000"/>
              <a:gd name="connsiteX169" fmla="*/ 3546806 w 7472601"/>
              <a:gd name="connsiteY169" fmla="*/ 4356139 h 6858000"/>
              <a:gd name="connsiteX170" fmla="*/ 3364433 w 7472601"/>
              <a:gd name="connsiteY170" fmla="*/ 3953121 h 6858000"/>
              <a:gd name="connsiteX171" fmla="*/ 3316479 w 7472601"/>
              <a:gd name="connsiteY171" fmla="*/ 3872136 h 6858000"/>
              <a:gd name="connsiteX172" fmla="*/ 3291335 w 7472601"/>
              <a:gd name="connsiteY172" fmla="*/ 3767420 h 6858000"/>
              <a:gd name="connsiteX173" fmla="*/ 3390805 w 7472601"/>
              <a:gd name="connsiteY173" fmla="*/ 3937163 h 6858000"/>
              <a:gd name="connsiteX174" fmla="*/ 3579062 w 7472601"/>
              <a:gd name="connsiteY174" fmla="*/ 4359040 h 6858000"/>
              <a:gd name="connsiteX175" fmla="*/ 3467355 w 7472601"/>
              <a:gd name="connsiteY175" fmla="*/ 3988130 h 6858000"/>
              <a:gd name="connsiteX176" fmla="*/ 3310753 w 7472601"/>
              <a:gd name="connsiteY176" fmla="*/ 3787140 h 6858000"/>
              <a:gd name="connsiteX177" fmla="*/ 3291335 w 7472601"/>
              <a:gd name="connsiteY177" fmla="*/ 3767420 h 6858000"/>
              <a:gd name="connsiteX178" fmla="*/ 1635889 w 7472601"/>
              <a:gd name="connsiteY178" fmla="*/ 3709494 h 6858000"/>
              <a:gd name="connsiteX179" fmla="*/ 1634800 w 7472601"/>
              <a:gd name="connsiteY179" fmla="*/ 3731111 h 6858000"/>
              <a:gd name="connsiteX180" fmla="*/ 1635889 w 7472601"/>
              <a:gd name="connsiteY180" fmla="*/ 3709494 h 6858000"/>
              <a:gd name="connsiteX181" fmla="*/ 1510397 w 7472601"/>
              <a:gd name="connsiteY181" fmla="*/ 3684705 h 6858000"/>
              <a:gd name="connsiteX182" fmla="*/ 1146550 w 7472601"/>
              <a:gd name="connsiteY182" fmla="*/ 3802012 h 6858000"/>
              <a:gd name="connsiteX183" fmla="*/ 698834 w 7472601"/>
              <a:gd name="connsiteY183" fmla="*/ 3952272 h 6858000"/>
              <a:gd name="connsiteX184" fmla="*/ 34256 w 7472601"/>
              <a:gd name="connsiteY184" fmla="*/ 4347603 h 6858000"/>
              <a:gd name="connsiteX185" fmla="*/ 527241 w 7472601"/>
              <a:gd name="connsiteY185" fmla="*/ 4065078 h 6858000"/>
              <a:gd name="connsiteX186" fmla="*/ 1510397 w 7472601"/>
              <a:gd name="connsiteY186" fmla="*/ 3684705 h 6858000"/>
              <a:gd name="connsiteX187" fmla="*/ 1313114 w 7472601"/>
              <a:gd name="connsiteY187" fmla="*/ 3655216 h 6858000"/>
              <a:gd name="connsiteX188" fmla="*/ 1109304 w 7472601"/>
              <a:gd name="connsiteY188" fmla="*/ 3669030 h 6858000"/>
              <a:gd name="connsiteX189" fmla="*/ 8129 w 7472601"/>
              <a:gd name="connsiteY189" fmla="*/ 4330519 h 6858000"/>
              <a:gd name="connsiteX190" fmla="*/ 687572 w 7472601"/>
              <a:gd name="connsiteY190" fmla="*/ 3925629 h 6858000"/>
              <a:gd name="connsiteX191" fmla="*/ 1138365 w 7472601"/>
              <a:gd name="connsiteY191" fmla="*/ 3774515 h 6858000"/>
              <a:gd name="connsiteX192" fmla="*/ 1505579 w 7472601"/>
              <a:gd name="connsiteY192" fmla="*/ 3655526 h 6858000"/>
              <a:gd name="connsiteX193" fmla="*/ 1313114 w 7472601"/>
              <a:gd name="connsiteY193" fmla="*/ 3655216 h 6858000"/>
              <a:gd name="connsiteX194" fmla="*/ 3655073 w 7472601"/>
              <a:gd name="connsiteY194" fmla="*/ 3650884 h 6858000"/>
              <a:gd name="connsiteX195" fmla="*/ 3989938 w 7472601"/>
              <a:gd name="connsiteY195" fmla="*/ 3991685 h 6858000"/>
              <a:gd name="connsiteX196" fmla="*/ 4393907 w 7472601"/>
              <a:gd name="connsiteY196" fmla="*/ 4261258 h 6858000"/>
              <a:gd name="connsiteX197" fmla="*/ 4648051 w 7472601"/>
              <a:gd name="connsiteY197" fmla="*/ 4374051 h 6858000"/>
              <a:gd name="connsiteX198" fmla="*/ 4383389 w 7472601"/>
              <a:gd name="connsiteY198" fmla="*/ 4184369 h 6858000"/>
              <a:gd name="connsiteX199" fmla="*/ 4165508 w 7472601"/>
              <a:gd name="connsiteY199" fmla="*/ 4035196 h 6858000"/>
              <a:gd name="connsiteX200" fmla="*/ 4068162 w 7472601"/>
              <a:gd name="connsiteY200" fmla="*/ 3953394 h 6858000"/>
              <a:gd name="connsiteX201" fmla="*/ 3981416 w 7472601"/>
              <a:gd name="connsiteY201" fmla="*/ 3880482 h 6858000"/>
              <a:gd name="connsiteX202" fmla="*/ 3800147 w 7472601"/>
              <a:gd name="connsiteY202" fmla="*/ 3749872 h 6858000"/>
              <a:gd name="connsiteX203" fmla="*/ 3655073 w 7472601"/>
              <a:gd name="connsiteY203" fmla="*/ 3650884 h 6858000"/>
              <a:gd name="connsiteX204" fmla="*/ 3670252 w 7472601"/>
              <a:gd name="connsiteY204" fmla="*/ 3622798 h 6858000"/>
              <a:gd name="connsiteX205" fmla="*/ 3817258 w 7472601"/>
              <a:gd name="connsiteY205" fmla="*/ 3723577 h 6858000"/>
              <a:gd name="connsiteX206" fmla="*/ 4000461 w 7472601"/>
              <a:gd name="connsiteY206" fmla="*/ 3855966 h 6858000"/>
              <a:gd name="connsiteX207" fmla="*/ 4088180 w 7472601"/>
              <a:gd name="connsiteY207" fmla="*/ 3929774 h 6858000"/>
              <a:gd name="connsiteX208" fmla="*/ 4184555 w 7472601"/>
              <a:gd name="connsiteY208" fmla="*/ 4010683 h 6858000"/>
              <a:gd name="connsiteX209" fmla="*/ 4399563 w 7472601"/>
              <a:gd name="connsiteY209" fmla="*/ 4158106 h 6858000"/>
              <a:gd name="connsiteX210" fmla="*/ 4684469 w 7472601"/>
              <a:gd name="connsiteY210" fmla="*/ 4364680 h 6858000"/>
              <a:gd name="connsiteX211" fmla="*/ 4690271 w 7472601"/>
              <a:gd name="connsiteY211" fmla="*/ 4370034 h 6858000"/>
              <a:gd name="connsiteX212" fmla="*/ 4136093 w 7472601"/>
              <a:gd name="connsiteY212" fmla="*/ 3858466 h 6858000"/>
              <a:gd name="connsiteX213" fmla="*/ 3670252 w 7472601"/>
              <a:gd name="connsiteY213" fmla="*/ 3622798 h 6858000"/>
              <a:gd name="connsiteX214" fmla="*/ 4440129 w 7472601"/>
              <a:gd name="connsiteY214" fmla="*/ 3448571 h 6858000"/>
              <a:gd name="connsiteX215" fmla="*/ 4856525 w 7472601"/>
              <a:gd name="connsiteY215" fmla="*/ 3915351 h 6858000"/>
              <a:gd name="connsiteX216" fmla="*/ 5059055 w 7472601"/>
              <a:gd name="connsiteY216" fmla="*/ 4108918 h 6858000"/>
              <a:gd name="connsiteX217" fmla="*/ 5290070 w 7472601"/>
              <a:gd name="connsiteY217" fmla="*/ 4263619 h 6858000"/>
              <a:gd name="connsiteX218" fmla="*/ 4834991 w 7472601"/>
              <a:gd name="connsiteY218" fmla="*/ 3830985 h 6858000"/>
              <a:gd name="connsiteX219" fmla="*/ 4440129 w 7472601"/>
              <a:gd name="connsiteY219" fmla="*/ 3448571 h 6858000"/>
              <a:gd name="connsiteX220" fmla="*/ 4441737 w 7472601"/>
              <a:gd name="connsiteY220" fmla="*/ 3399734 h 6858000"/>
              <a:gd name="connsiteX221" fmla="*/ 4431236 w 7472601"/>
              <a:gd name="connsiteY221" fmla="*/ 3400954 h 6858000"/>
              <a:gd name="connsiteX222" fmla="*/ 4557150 w 7472601"/>
              <a:gd name="connsiteY222" fmla="*/ 3510023 h 6858000"/>
              <a:gd name="connsiteX223" fmla="*/ 4856936 w 7472601"/>
              <a:gd name="connsiteY223" fmla="*/ 3809146 h 6858000"/>
              <a:gd name="connsiteX224" fmla="*/ 5111996 w 7472601"/>
              <a:gd name="connsiteY224" fmla="*/ 4065759 h 6858000"/>
              <a:gd name="connsiteX225" fmla="*/ 5388878 w 7472601"/>
              <a:gd name="connsiteY225" fmla="*/ 4300185 h 6858000"/>
              <a:gd name="connsiteX226" fmla="*/ 5425556 w 7472601"/>
              <a:gd name="connsiteY226" fmla="*/ 4308967 h 6858000"/>
              <a:gd name="connsiteX227" fmla="*/ 4943646 w 7472601"/>
              <a:gd name="connsiteY227" fmla="*/ 3822916 h 6858000"/>
              <a:gd name="connsiteX228" fmla="*/ 4594837 w 7472601"/>
              <a:gd name="connsiteY228" fmla="*/ 3532274 h 6858000"/>
              <a:gd name="connsiteX229" fmla="*/ 4441737 w 7472601"/>
              <a:gd name="connsiteY229" fmla="*/ 3399734 h 6858000"/>
              <a:gd name="connsiteX230" fmla="*/ 5425834 w 7472601"/>
              <a:gd name="connsiteY230" fmla="*/ 3162785 h 6858000"/>
              <a:gd name="connsiteX231" fmla="*/ 5401644 w 7472601"/>
              <a:gd name="connsiteY231" fmla="*/ 3617847 h 6858000"/>
              <a:gd name="connsiteX232" fmla="*/ 5467256 w 7472601"/>
              <a:gd name="connsiteY232" fmla="*/ 4175494 h 6858000"/>
              <a:gd name="connsiteX233" fmla="*/ 5448069 w 7472601"/>
              <a:gd name="connsiteY233" fmla="*/ 3567554 h 6858000"/>
              <a:gd name="connsiteX234" fmla="*/ 5425834 w 7472601"/>
              <a:gd name="connsiteY234" fmla="*/ 3162785 h 6858000"/>
              <a:gd name="connsiteX235" fmla="*/ 1318687 w 7472601"/>
              <a:gd name="connsiteY235" fmla="*/ 3113840 h 6858000"/>
              <a:gd name="connsiteX236" fmla="*/ 1066793 w 7472601"/>
              <a:gd name="connsiteY236" fmla="*/ 3212171 h 6858000"/>
              <a:gd name="connsiteX237" fmla="*/ 993319 w 7472601"/>
              <a:gd name="connsiteY237" fmla="*/ 3247648 h 6858000"/>
              <a:gd name="connsiteX238" fmla="*/ 853081 w 7472601"/>
              <a:gd name="connsiteY238" fmla="*/ 3312410 h 6858000"/>
              <a:gd name="connsiteX239" fmla="*/ 805957 w 7472601"/>
              <a:gd name="connsiteY239" fmla="*/ 3330443 h 6858000"/>
              <a:gd name="connsiteX240" fmla="*/ 1318687 w 7472601"/>
              <a:gd name="connsiteY240" fmla="*/ 3113840 h 6858000"/>
              <a:gd name="connsiteX241" fmla="*/ 5453702 w 7472601"/>
              <a:gd name="connsiteY241" fmla="*/ 3090882 h 6858000"/>
              <a:gd name="connsiteX242" fmla="*/ 5480135 w 7472601"/>
              <a:gd name="connsiteY242" fmla="*/ 3565802 h 6858000"/>
              <a:gd name="connsiteX243" fmla="*/ 5499023 w 7472601"/>
              <a:gd name="connsiteY243" fmla="*/ 4166310 h 6858000"/>
              <a:gd name="connsiteX244" fmla="*/ 5547022 w 7472601"/>
              <a:gd name="connsiteY244" fmla="*/ 3607838 h 6858000"/>
              <a:gd name="connsiteX245" fmla="*/ 5515964 w 7472601"/>
              <a:gd name="connsiteY245" fmla="*/ 3378541 h 6858000"/>
              <a:gd name="connsiteX246" fmla="*/ 5453702 w 7472601"/>
              <a:gd name="connsiteY246" fmla="*/ 3090882 h 6858000"/>
              <a:gd name="connsiteX247" fmla="*/ 1238695 w 7472601"/>
              <a:gd name="connsiteY247" fmla="*/ 3076820 h 6858000"/>
              <a:gd name="connsiteX248" fmla="*/ 716371 w 7472601"/>
              <a:gd name="connsiteY248" fmla="*/ 3293249 h 6858000"/>
              <a:gd name="connsiteX249" fmla="*/ 579522 w 7472601"/>
              <a:gd name="connsiteY249" fmla="*/ 3371759 h 6858000"/>
              <a:gd name="connsiteX250" fmla="*/ 600288 w 7472601"/>
              <a:gd name="connsiteY250" fmla="*/ 3365555 h 6858000"/>
              <a:gd name="connsiteX251" fmla="*/ 840692 w 7472601"/>
              <a:gd name="connsiteY251" fmla="*/ 3284921 h 6858000"/>
              <a:gd name="connsiteX252" fmla="*/ 979248 w 7472601"/>
              <a:gd name="connsiteY252" fmla="*/ 3221003 h 6858000"/>
              <a:gd name="connsiteX253" fmla="*/ 1053282 w 7472601"/>
              <a:gd name="connsiteY253" fmla="*/ 3185247 h 6858000"/>
              <a:gd name="connsiteX254" fmla="*/ 1320603 w 7472601"/>
              <a:gd name="connsiteY254" fmla="*/ 3081281 h 6858000"/>
              <a:gd name="connsiteX255" fmla="*/ 1238695 w 7472601"/>
              <a:gd name="connsiteY255" fmla="*/ 3076820 h 6858000"/>
              <a:gd name="connsiteX256" fmla="*/ 5425627 w 7472601"/>
              <a:gd name="connsiteY256" fmla="*/ 2954192 h 6858000"/>
              <a:gd name="connsiteX257" fmla="*/ 5470770 w 7472601"/>
              <a:gd name="connsiteY257" fmla="*/ 3005435 h 6858000"/>
              <a:gd name="connsiteX258" fmla="*/ 5519779 w 7472601"/>
              <a:gd name="connsiteY258" fmla="*/ 4359223 h 6858000"/>
              <a:gd name="connsiteX259" fmla="*/ 5520293 w 7472601"/>
              <a:gd name="connsiteY259" fmla="*/ 4360602 h 6858000"/>
              <a:gd name="connsiteX260" fmla="*/ 5767221 w 7472601"/>
              <a:gd name="connsiteY260" fmla="*/ 4665564 h 6858000"/>
              <a:gd name="connsiteX261" fmla="*/ 6937169 w 7472601"/>
              <a:gd name="connsiteY261" fmla="*/ 4815941 h 6858000"/>
              <a:gd name="connsiteX262" fmla="*/ 6953922 w 7472601"/>
              <a:gd name="connsiteY262" fmla="*/ 4890068 h 6858000"/>
              <a:gd name="connsiteX263" fmla="*/ 6071359 w 7472601"/>
              <a:gd name="connsiteY263" fmla="*/ 4770770 h 6858000"/>
              <a:gd name="connsiteX264" fmla="*/ 6038839 w 7472601"/>
              <a:gd name="connsiteY264" fmla="*/ 4764474 h 6858000"/>
              <a:gd name="connsiteX265" fmla="*/ 6038706 w 7472601"/>
              <a:gd name="connsiteY265" fmla="*/ 4763847 h 6858000"/>
              <a:gd name="connsiteX266" fmla="*/ 6037784 w 7472601"/>
              <a:gd name="connsiteY266" fmla="*/ 4764270 h 6858000"/>
              <a:gd name="connsiteX267" fmla="*/ 6038839 w 7472601"/>
              <a:gd name="connsiteY267" fmla="*/ 4764474 h 6858000"/>
              <a:gd name="connsiteX268" fmla="*/ 6040338 w 7472601"/>
              <a:gd name="connsiteY268" fmla="*/ 4771418 h 6858000"/>
              <a:gd name="connsiteX269" fmla="*/ 6024488 w 7472601"/>
              <a:gd name="connsiteY269" fmla="*/ 4809903 h 6858000"/>
              <a:gd name="connsiteX270" fmla="*/ 5599771 w 7472601"/>
              <a:gd name="connsiteY270" fmla="*/ 5509652 h 6858000"/>
              <a:gd name="connsiteX271" fmla="*/ 5548843 w 7472601"/>
              <a:gd name="connsiteY271" fmla="*/ 5563845 h 6858000"/>
              <a:gd name="connsiteX272" fmla="*/ 5940952 w 7472601"/>
              <a:gd name="connsiteY272" fmla="*/ 6250028 h 6858000"/>
              <a:gd name="connsiteX273" fmla="*/ 6043441 w 7472601"/>
              <a:gd name="connsiteY273" fmla="*/ 6665847 h 6858000"/>
              <a:gd name="connsiteX274" fmla="*/ 6093432 w 7472601"/>
              <a:gd name="connsiteY274" fmla="*/ 6858000 h 6858000"/>
              <a:gd name="connsiteX275" fmla="*/ 6034344 w 7472601"/>
              <a:gd name="connsiteY275" fmla="*/ 6858000 h 6858000"/>
              <a:gd name="connsiteX276" fmla="*/ 6026679 w 7472601"/>
              <a:gd name="connsiteY276" fmla="*/ 6836959 h 6858000"/>
              <a:gd name="connsiteX277" fmla="*/ 5800441 w 7472601"/>
              <a:gd name="connsiteY277" fmla="*/ 6335286 h 6858000"/>
              <a:gd name="connsiteX278" fmla="*/ 5526562 w 7472601"/>
              <a:gd name="connsiteY278" fmla="*/ 5705388 h 6858000"/>
              <a:gd name="connsiteX279" fmla="*/ 5519640 w 7472601"/>
              <a:gd name="connsiteY279" fmla="*/ 5683774 h 6858000"/>
              <a:gd name="connsiteX280" fmla="*/ 5844559 w 7472601"/>
              <a:gd name="connsiteY280" fmla="*/ 6553349 h 6858000"/>
              <a:gd name="connsiteX281" fmla="*/ 5975994 w 7472601"/>
              <a:gd name="connsiteY281" fmla="*/ 6858000 h 6858000"/>
              <a:gd name="connsiteX282" fmla="*/ 5898547 w 7472601"/>
              <a:gd name="connsiteY282" fmla="*/ 6858000 h 6858000"/>
              <a:gd name="connsiteX283" fmla="*/ 5682041 w 7472601"/>
              <a:gd name="connsiteY283" fmla="*/ 6355860 h 6858000"/>
              <a:gd name="connsiteX284" fmla="*/ 5461758 w 7472601"/>
              <a:gd name="connsiteY284" fmla="*/ 5820220 h 6858000"/>
              <a:gd name="connsiteX285" fmla="*/ 5237282 w 7472601"/>
              <a:gd name="connsiteY285" fmla="*/ 6579086 h 6858000"/>
              <a:gd name="connsiteX286" fmla="*/ 5115009 w 7472601"/>
              <a:gd name="connsiteY286" fmla="*/ 6858000 h 6858000"/>
              <a:gd name="connsiteX287" fmla="*/ 5028074 w 7472601"/>
              <a:gd name="connsiteY287" fmla="*/ 6858000 h 6858000"/>
              <a:gd name="connsiteX288" fmla="*/ 5079508 w 7472601"/>
              <a:gd name="connsiteY288" fmla="*/ 6749074 h 6858000"/>
              <a:gd name="connsiteX289" fmla="*/ 5371846 w 7472601"/>
              <a:gd name="connsiteY289" fmla="*/ 5924413 h 6858000"/>
              <a:gd name="connsiteX290" fmla="*/ 5270512 w 7472601"/>
              <a:gd name="connsiteY290" fmla="*/ 6138975 h 6858000"/>
              <a:gd name="connsiteX291" fmla="*/ 5062409 w 7472601"/>
              <a:gd name="connsiteY291" fmla="*/ 6653544 h 6858000"/>
              <a:gd name="connsiteX292" fmla="*/ 5036628 w 7472601"/>
              <a:gd name="connsiteY292" fmla="*/ 6754247 h 6858000"/>
              <a:gd name="connsiteX293" fmla="*/ 5009112 w 7472601"/>
              <a:gd name="connsiteY293" fmla="*/ 6858000 h 6858000"/>
              <a:gd name="connsiteX294" fmla="*/ 4976679 w 7472601"/>
              <a:gd name="connsiteY294" fmla="*/ 6858000 h 6858000"/>
              <a:gd name="connsiteX295" fmla="*/ 5006537 w 7472601"/>
              <a:gd name="connsiteY295" fmla="*/ 6747068 h 6858000"/>
              <a:gd name="connsiteX296" fmla="*/ 5032723 w 7472601"/>
              <a:gd name="connsiteY296" fmla="*/ 6644957 h 6858000"/>
              <a:gd name="connsiteX297" fmla="*/ 5242949 w 7472601"/>
              <a:gd name="connsiteY297" fmla="*/ 6125175 h 6858000"/>
              <a:gd name="connsiteX298" fmla="*/ 5286321 w 7472601"/>
              <a:gd name="connsiteY298" fmla="*/ 6033555 h 6858000"/>
              <a:gd name="connsiteX299" fmla="*/ 5008210 w 7472601"/>
              <a:gd name="connsiteY299" fmla="*/ 6649194 h 6858000"/>
              <a:gd name="connsiteX300" fmla="*/ 4986321 w 7472601"/>
              <a:gd name="connsiteY300" fmla="*/ 6765687 h 6858000"/>
              <a:gd name="connsiteX301" fmla="*/ 4973474 w 7472601"/>
              <a:gd name="connsiteY301" fmla="*/ 6858000 h 6858000"/>
              <a:gd name="connsiteX302" fmla="*/ 4907178 w 7472601"/>
              <a:gd name="connsiteY302" fmla="*/ 6858000 h 6858000"/>
              <a:gd name="connsiteX303" fmla="*/ 4910810 w 7472601"/>
              <a:gd name="connsiteY303" fmla="*/ 6829660 h 6858000"/>
              <a:gd name="connsiteX304" fmla="*/ 4987461 w 7472601"/>
              <a:gd name="connsiteY304" fmla="*/ 6432994 h 6858000"/>
              <a:gd name="connsiteX305" fmla="*/ 5179262 w 7472601"/>
              <a:gd name="connsiteY305" fmla="*/ 6035044 h 6858000"/>
              <a:gd name="connsiteX306" fmla="*/ 4689678 w 7472601"/>
              <a:gd name="connsiteY306" fmla="*/ 6440241 h 6858000"/>
              <a:gd name="connsiteX307" fmla="*/ 4477543 w 7472601"/>
              <a:gd name="connsiteY307" fmla="*/ 6674836 h 6858000"/>
              <a:gd name="connsiteX308" fmla="*/ 4329957 w 7472601"/>
              <a:gd name="connsiteY308" fmla="*/ 6858000 h 6858000"/>
              <a:gd name="connsiteX309" fmla="*/ 4218595 w 7472601"/>
              <a:gd name="connsiteY309" fmla="*/ 6858000 h 6858000"/>
              <a:gd name="connsiteX310" fmla="*/ 4368888 w 7472601"/>
              <a:gd name="connsiteY310" fmla="*/ 6668412 h 6858000"/>
              <a:gd name="connsiteX311" fmla="*/ 4563091 w 7472601"/>
              <a:gd name="connsiteY311" fmla="*/ 6442508 h 6858000"/>
              <a:gd name="connsiteX312" fmla="*/ 5387324 w 7472601"/>
              <a:gd name="connsiteY312" fmla="*/ 5705830 h 6858000"/>
              <a:gd name="connsiteX313" fmla="*/ 5073620 w 7472601"/>
              <a:gd name="connsiteY313" fmla="*/ 5955437 h 6858000"/>
              <a:gd name="connsiteX314" fmla="*/ 4689789 w 7472601"/>
              <a:gd name="connsiteY314" fmla="*/ 6268382 h 6858000"/>
              <a:gd name="connsiteX315" fmla="*/ 4418722 w 7472601"/>
              <a:gd name="connsiteY315" fmla="*/ 6570886 h 6858000"/>
              <a:gd name="connsiteX316" fmla="*/ 4214944 w 7472601"/>
              <a:gd name="connsiteY316" fmla="*/ 6858000 h 6858000"/>
              <a:gd name="connsiteX317" fmla="*/ 4177898 w 7472601"/>
              <a:gd name="connsiteY317" fmla="*/ 6858000 h 6858000"/>
              <a:gd name="connsiteX318" fmla="*/ 4391597 w 7472601"/>
              <a:gd name="connsiteY318" fmla="*/ 6556370 h 6858000"/>
              <a:gd name="connsiteX319" fmla="*/ 4668889 w 7472601"/>
              <a:gd name="connsiteY319" fmla="*/ 6246399 h 6858000"/>
              <a:gd name="connsiteX320" fmla="*/ 5055427 w 7472601"/>
              <a:gd name="connsiteY320" fmla="*/ 5931476 h 6858000"/>
              <a:gd name="connsiteX321" fmla="*/ 5371814 w 7472601"/>
              <a:gd name="connsiteY321" fmla="*/ 5678975 h 6858000"/>
              <a:gd name="connsiteX322" fmla="*/ 4987918 w 7472601"/>
              <a:gd name="connsiteY322" fmla="*/ 5838701 h 6858000"/>
              <a:gd name="connsiteX323" fmla="*/ 4317146 w 7472601"/>
              <a:gd name="connsiteY323" fmla="*/ 6587716 h 6858000"/>
              <a:gd name="connsiteX324" fmla="*/ 4171627 w 7472601"/>
              <a:gd name="connsiteY324" fmla="*/ 6858000 h 6858000"/>
              <a:gd name="connsiteX325" fmla="*/ 4081585 w 7472601"/>
              <a:gd name="connsiteY325" fmla="*/ 6858000 h 6858000"/>
              <a:gd name="connsiteX326" fmla="*/ 4238603 w 7472601"/>
              <a:gd name="connsiteY326" fmla="*/ 6559341 h 6858000"/>
              <a:gd name="connsiteX327" fmla="*/ 4778333 w 7472601"/>
              <a:gd name="connsiteY327" fmla="*/ 5873626 h 6858000"/>
              <a:gd name="connsiteX328" fmla="*/ 5414185 w 7472601"/>
              <a:gd name="connsiteY328" fmla="*/ 5573882 h 6858000"/>
              <a:gd name="connsiteX329" fmla="*/ 5959648 w 7472601"/>
              <a:gd name="connsiteY329" fmla="*/ 4760797 h 6858000"/>
              <a:gd name="connsiteX330" fmla="*/ 5355019 w 7472601"/>
              <a:gd name="connsiteY330" fmla="*/ 4734672 h 6858000"/>
              <a:gd name="connsiteX331" fmla="*/ 5083565 w 7472601"/>
              <a:gd name="connsiteY331" fmla="*/ 5179121 h 6858000"/>
              <a:gd name="connsiteX332" fmla="*/ 4713577 w 7472601"/>
              <a:gd name="connsiteY332" fmla="*/ 5616803 h 6858000"/>
              <a:gd name="connsiteX333" fmla="*/ 3989559 w 7472601"/>
              <a:gd name="connsiteY333" fmla="*/ 6145945 h 6858000"/>
              <a:gd name="connsiteX334" fmla="*/ 3939824 w 7472601"/>
              <a:gd name="connsiteY334" fmla="*/ 6066900 h 6858000"/>
              <a:gd name="connsiteX335" fmla="*/ 4584537 w 7472601"/>
              <a:gd name="connsiteY335" fmla="*/ 5324826 h 6858000"/>
              <a:gd name="connsiteX336" fmla="*/ 5037105 w 7472601"/>
              <a:gd name="connsiteY336" fmla="*/ 5088765 h 6858000"/>
              <a:gd name="connsiteX337" fmla="*/ 5039930 w 7472601"/>
              <a:gd name="connsiteY337" fmla="*/ 5089585 h 6858000"/>
              <a:gd name="connsiteX338" fmla="*/ 5263764 w 7472601"/>
              <a:gd name="connsiteY338" fmla="*/ 4735525 h 6858000"/>
              <a:gd name="connsiteX339" fmla="*/ 4086300 w 7472601"/>
              <a:gd name="connsiteY339" fmla="*/ 4884599 h 6858000"/>
              <a:gd name="connsiteX340" fmla="*/ 4085485 w 7472601"/>
              <a:gd name="connsiteY340" fmla="*/ 4899070 h 6858000"/>
              <a:gd name="connsiteX341" fmla="*/ 3871915 w 7472601"/>
              <a:gd name="connsiteY341" fmla="*/ 5253645 h 6858000"/>
              <a:gd name="connsiteX342" fmla="*/ 3799374 w 7472601"/>
              <a:gd name="connsiteY342" fmla="*/ 5466127 h 6858000"/>
              <a:gd name="connsiteX343" fmla="*/ 3498850 w 7472601"/>
              <a:gd name="connsiteY343" fmla="*/ 6661888 h 6858000"/>
              <a:gd name="connsiteX344" fmla="*/ 3399216 w 7472601"/>
              <a:gd name="connsiteY344" fmla="*/ 6858000 h 6858000"/>
              <a:gd name="connsiteX345" fmla="*/ 3303688 w 7472601"/>
              <a:gd name="connsiteY345" fmla="*/ 6858000 h 6858000"/>
              <a:gd name="connsiteX346" fmla="*/ 3391774 w 7472601"/>
              <a:gd name="connsiteY346" fmla="*/ 6697181 h 6858000"/>
              <a:gd name="connsiteX347" fmla="*/ 3735540 w 7472601"/>
              <a:gd name="connsiteY347" fmla="*/ 5546923 h 6858000"/>
              <a:gd name="connsiteX348" fmla="*/ 3729438 w 7472601"/>
              <a:gd name="connsiteY348" fmla="*/ 5569058 h 6858000"/>
              <a:gd name="connsiteX349" fmla="*/ 3707782 w 7472601"/>
              <a:gd name="connsiteY349" fmla="*/ 5644908 h 6858000"/>
              <a:gd name="connsiteX350" fmla="*/ 3583827 w 7472601"/>
              <a:gd name="connsiteY350" fmla="*/ 6039215 h 6858000"/>
              <a:gd name="connsiteX351" fmla="*/ 3547861 w 7472601"/>
              <a:gd name="connsiteY351" fmla="*/ 6129609 h 6858000"/>
              <a:gd name="connsiteX352" fmla="*/ 3490905 w 7472601"/>
              <a:gd name="connsiteY352" fmla="*/ 6277660 h 6858000"/>
              <a:gd name="connsiteX353" fmla="*/ 3455859 w 7472601"/>
              <a:gd name="connsiteY353" fmla="*/ 6391301 h 6858000"/>
              <a:gd name="connsiteX354" fmla="*/ 3429112 w 7472601"/>
              <a:gd name="connsiteY354" fmla="*/ 6479469 h 6858000"/>
              <a:gd name="connsiteX355" fmla="*/ 3304862 w 7472601"/>
              <a:gd name="connsiteY355" fmla="*/ 6796476 h 6858000"/>
              <a:gd name="connsiteX356" fmla="*/ 3276071 w 7472601"/>
              <a:gd name="connsiteY356" fmla="*/ 6858000 h 6858000"/>
              <a:gd name="connsiteX357" fmla="*/ 3240805 w 7472601"/>
              <a:gd name="connsiteY357" fmla="*/ 6858000 h 6858000"/>
              <a:gd name="connsiteX358" fmla="*/ 3275917 w 7472601"/>
              <a:gd name="connsiteY358" fmla="*/ 6783192 h 6858000"/>
              <a:gd name="connsiteX359" fmla="*/ 3399358 w 7472601"/>
              <a:gd name="connsiteY359" fmla="*/ 6469011 h 6858000"/>
              <a:gd name="connsiteX360" fmla="*/ 3425650 w 7472601"/>
              <a:gd name="connsiteY360" fmla="*/ 6381333 h 6858000"/>
              <a:gd name="connsiteX361" fmla="*/ 3460661 w 7472601"/>
              <a:gd name="connsiteY361" fmla="*/ 6266763 h 6858000"/>
              <a:gd name="connsiteX362" fmla="*/ 3518021 w 7472601"/>
              <a:gd name="connsiteY362" fmla="*/ 6117298 h 6858000"/>
              <a:gd name="connsiteX363" fmla="*/ 3554035 w 7472601"/>
              <a:gd name="connsiteY363" fmla="*/ 6027832 h 6858000"/>
              <a:gd name="connsiteX364" fmla="*/ 3677174 w 7472601"/>
              <a:gd name="connsiteY364" fmla="*/ 5636351 h 6858000"/>
              <a:gd name="connsiteX365" fmla="*/ 3698819 w 7472601"/>
              <a:gd name="connsiteY365" fmla="*/ 5560503 h 6858000"/>
              <a:gd name="connsiteX366" fmla="*/ 3702094 w 7472601"/>
              <a:gd name="connsiteY366" fmla="*/ 5549194 h 6858000"/>
              <a:gd name="connsiteX367" fmla="*/ 3398355 w 7472601"/>
              <a:gd name="connsiteY367" fmla="*/ 6094603 h 6858000"/>
              <a:gd name="connsiteX368" fmla="*/ 3193941 w 7472601"/>
              <a:gd name="connsiteY368" fmla="*/ 6798775 h 6858000"/>
              <a:gd name="connsiteX369" fmla="*/ 3184140 w 7472601"/>
              <a:gd name="connsiteY369" fmla="*/ 6858000 h 6858000"/>
              <a:gd name="connsiteX370" fmla="*/ 3099978 w 7472601"/>
              <a:gd name="connsiteY370" fmla="*/ 6858000 h 6858000"/>
              <a:gd name="connsiteX371" fmla="*/ 3101556 w 7472601"/>
              <a:gd name="connsiteY371" fmla="*/ 6843337 h 6858000"/>
              <a:gd name="connsiteX372" fmla="*/ 3370162 w 7472601"/>
              <a:gd name="connsiteY372" fmla="*/ 5785550 h 6858000"/>
              <a:gd name="connsiteX373" fmla="*/ 3746477 w 7472601"/>
              <a:gd name="connsiteY373" fmla="*/ 5377889 h 6858000"/>
              <a:gd name="connsiteX374" fmla="*/ 3863399 w 7472601"/>
              <a:gd name="connsiteY374" fmla="*/ 5087257 h 6858000"/>
              <a:gd name="connsiteX375" fmla="*/ 3968712 w 7472601"/>
              <a:gd name="connsiteY375" fmla="*/ 4913989 h 6858000"/>
              <a:gd name="connsiteX376" fmla="*/ 2792390 w 7472601"/>
              <a:gd name="connsiteY376" fmla="*/ 5382974 h 6858000"/>
              <a:gd name="connsiteX377" fmla="*/ 2714982 w 7472601"/>
              <a:gd name="connsiteY377" fmla="*/ 5427051 h 6858000"/>
              <a:gd name="connsiteX378" fmla="*/ 2813361 w 7472601"/>
              <a:gd name="connsiteY378" fmla="*/ 6023912 h 6858000"/>
              <a:gd name="connsiteX379" fmla="*/ 2688430 w 7472601"/>
              <a:gd name="connsiteY379" fmla="*/ 6801564 h 6858000"/>
              <a:gd name="connsiteX380" fmla="*/ 2629626 w 7472601"/>
              <a:gd name="connsiteY380" fmla="*/ 6763394 h 6858000"/>
              <a:gd name="connsiteX381" fmla="*/ 2565328 w 7472601"/>
              <a:gd name="connsiteY381" fmla="*/ 5516399 h 6858000"/>
              <a:gd name="connsiteX382" fmla="*/ 1922999 w 7472601"/>
              <a:gd name="connsiteY382" fmla="*/ 5980343 h 6858000"/>
              <a:gd name="connsiteX383" fmla="*/ 1950261 w 7472601"/>
              <a:gd name="connsiteY383" fmla="*/ 6405858 h 6858000"/>
              <a:gd name="connsiteX384" fmla="*/ 2365554 w 7472601"/>
              <a:gd name="connsiteY384" fmla="*/ 6759107 h 6858000"/>
              <a:gd name="connsiteX385" fmla="*/ 2424142 w 7472601"/>
              <a:gd name="connsiteY385" fmla="*/ 6858000 h 6858000"/>
              <a:gd name="connsiteX386" fmla="*/ 2395994 w 7472601"/>
              <a:gd name="connsiteY386" fmla="*/ 6858000 h 6858000"/>
              <a:gd name="connsiteX387" fmla="*/ 2392863 w 7472601"/>
              <a:gd name="connsiteY387" fmla="*/ 6852964 h 6858000"/>
              <a:gd name="connsiteX388" fmla="*/ 2017589 w 7472601"/>
              <a:gd name="connsiteY388" fmla="*/ 6493982 h 6858000"/>
              <a:gd name="connsiteX389" fmla="*/ 2147336 w 7472601"/>
              <a:gd name="connsiteY389" fmla="*/ 6594052 h 6858000"/>
              <a:gd name="connsiteX390" fmla="*/ 2207047 w 7472601"/>
              <a:gd name="connsiteY390" fmla="*/ 6654540 h 6858000"/>
              <a:gd name="connsiteX391" fmla="*/ 2299106 w 7472601"/>
              <a:gd name="connsiteY391" fmla="*/ 6778931 h 6858000"/>
              <a:gd name="connsiteX392" fmla="*/ 2314430 w 7472601"/>
              <a:gd name="connsiteY392" fmla="*/ 6801144 h 6858000"/>
              <a:gd name="connsiteX393" fmla="*/ 2352406 w 7472601"/>
              <a:gd name="connsiteY393" fmla="*/ 6858000 h 6858000"/>
              <a:gd name="connsiteX394" fmla="*/ 2314492 w 7472601"/>
              <a:gd name="connsiteY394" fmla="*/ 6858000 h 6858000"/>
              <a:gd name="connsiteX395" fmla="*/ 2288095 w 7472601"/>
              <a:gd name="connsiteY395" fmla="*/ 6818030 h 6858000"/>
              <a:gd name="connsiteX396" fmla="*/ 2272768 w 7472601"/>
              <a:gd name="connsiteY396" fmla="*/ 6795822 h 6858000"/>
              <a:gd name="connsiteX397" fmla="*/ 2182715 w 7472601"/>
              <a:gd name="connsiteY397" fmla="*/ 6675071 h 6858000"/>
              <a:gd name="connsiteX398" fmla="*/ 2032061 w 7472601"/>
              <a:gd name="connsiteY398" fmla="*/ 6541380 h 6858000"/>
              <a:gd name="connsiteX399" fmla="*/ 2257220 w 7472601"/>
              <a:gd name="connsiteY399" fmla="*/ 6826257 h 6858000"/>
              <a:gd name="connsiteX400" fmla="*/ 2281324 w 7472601"/>
              <a:gd name="connsiteY400" fmla="*/ 6858000 h 6858000"/>
              <a:gd name="connsiteX401" fmla="*/ 2242860 w 7472601"/>
              <a:gd name="connsiteY401" fmla="*/ 6858000 h 6858000"/>
              <a:gd name="connsiteX402" fmla="*/ 2232818 w 7472601"/>
              <a:gd name="connsiteY402" fmla="*/ 6844926 h 6858000"/>
              <a:gd name="connsiteX403" fmla="*/ 1990172 w 7472601"/>
              <a:gd name="connsiteY403" fmla="*/ 6542121 h 6858000"/>
              <a:gd name="connsiteX404" fmla="*/ 2124090 w 7472601"/>
              <a:gd name="connsiteY404" fmla="*/ 6761017 h 6858000"/>
              <a:gd name="connsiteX405" fmla="*/ 2200380 w 7472601"/>
              <a:gd name="connsiteY405" fmla="*/ 6858000 h 6858000"/>
              <a:gd name="connsiteX406" fmla="*/ 2147507 w 7472601"/>
              <a:gd name="connsiteY406" fmla="*/ 6858000 h 6858000"/>
              <a:gd name="connsiteX407" fmla="*/ 2070668 w 7472601"/>
              <a:gd name="connsiteY407" fmla="*/ 6761520 h 6858000"/>
              <a:gd name="connsiteX408" fmla="*/ 1975142 w 7472601"/>
              <a:gd name="connsiteY408" fmla="*/ 6585570 h 6858000"/>
              <a:gd name="connsiteX409" fmla="*/ 2050035 w 7472601"/>
              <a:gd name="connsiteY409" fmla="*/ 6813345 h 6858000"/>
              <a:gd name="connsiteX410" fmla="*/ 2063025 w 7472601"/>
              <a:gd name="connsiteY410" fmla="*/ 6858000 h 6858000"/>
              <a:gd name="connsiteX411" fmla="*/ 2021675 w 7472601"/>
              <a:gd name="connsiteY411" fmla="*/ 6858000 h 6858000"/>
              <a:gd name="connsiteX412" fmla="*/ 2019308 w 7472601"/>
              <a:gd name="connsiteY412" fmla="*/ 6847118 h 6858000"/>
              <a:gd name="connsiteX413" fmla="*/ 1938835 w 7472601"/>
              <a:gd name="connsiteY413" fmla="*/ 6551160 h 6858000"/>
              <a:gd name="connsiteX414" fmla="*/ 1953230 w 7472601"/>
              <a:gd name="connsiteY414" fmla="*/ 6759699 h 6858000"/>
              <a:gd name="connsiteX415" fmla="*/ 1956763 w 7472601"/>
              <a:gd name="connsiteY415" fmla="*/ 6778191 h 6858000"/>
              <a:gd name="connsiteX416" fmla="*/ 1967925 w 7472601"/>
              <a:gd name="connsiteY416" fmla="*/ 6858000 h 6858000"/>
              <a:gd name="connsiteX417" fmla="*/ 1936622 w 7472601"/>
              <a:gd name="connsiteY417" fmla="*/ 6858000 h 6858000"/>
              <a:gd name="connsiteX418" fmla="*/ 1926261 w 7472601"/>
              <a:gd name="connsiteY418" fmla="*/ 6784064 h 6858000"/>
              <a:gd name="connsiteX419" fmla="*/ 1922724 w 7472601"/>
              <a:gd name="connsiteY419" fmla="*/ 6765577 h 6858000"/>
              <a:gd name="connsiteX420" fmla="*/ 1904650 w 7472601"/>
              <a:gd name="connsiteY420" fmla="*/ 6639616 h 6858000"/>
              <a:gd name="connsiteX421" fmla="*/ 1885273 w 7472601"/>
              <a:gd name="connsiteY421" fmla="*/ 6858000 h 6858000"/>
              <a:gd name="connsiteX422" fmla="*/ 1854363 w 7472601"/>
              <a:gd name="connsiteY422" fmla="*/ 6858000 h 6858000"/>
              <a:gd name="connsiteX423" fmla="*/ 1880391 w 7472601"/>
              <a:gd name="connsiteY423" fmla="*/ 6603796 h 6858000"/>
              <a:gd name="connsiteX424" fmla="*/ 1818273 w 7472601"/>
              <a:gd name="connsiteY424" fmla="*/ 6715729 h 6858000"/>
              <a:gd name="connsiteX425" fmla="*/ 1794691 w 7472601"/>
              <a:gd name="connsiteY425" fmla="*/ 6843239 h 6858000"/>
              <a:gd name="connsiteX426" fmla="*/ 1794914 w 7472601"/>
              <a:gd name="connsiteY426" fmla="*/ 6858000 h 6858000"/>
              <a:gd name="connsiteX427" fmla="*/ 1746128 w 7472601"/>
              <a:gd name="connsiteY427" fmla="*/ 6858000 h 6858000"/>
              <a:gd name="connsiteX428" fmla="*/ 1753934 w 7472601"/>
              <a:gd name="connsiteY428" fmla="*/ 6724796 h 6858000"/>
              <a:gd name="connsiteX429" fmla="*/ 1792053 w 7472601"/>
              <a:gd name="connsiteY429" fmla="*/ 6572396 h 6858000"/>
              <a:gd name="connsiteX430" fmla="*/ 1862248 w 7472601"/>
              <a:gd name="connsiteY430" fmla="*/ 6266397 h 6858000"/>
              <a:gd name="connsiteX431" fmla="*/ 1862250 w 7472601"/>
              <a:gd name="connsiteY431" fmla="*/ 6033531 h 6858000"/>
              <a:gd name="connsiteX432" fmla="*/ 1211999 w 7472601"/>
              <a:gd name="connsiteY432" fmla="*/ 6683610 h 6858000"/>
              <a:gd name="connsiteX433" fmla="*/ 1213266 w 7472601"/>
              <a:gd name="connsiteY433" fmla="*/ 6691947 h 6858000"/>
              <a:gd name="connsiteX434" fmla="*/ 1203370 w 7472601"/>
              <a:gd name="connsiteY434" fmla="*/ 6850676 h 6858000"/>
              <a:gd name="connsiteX435" fmla="*/ 1203671 w 7472601"/>
              <a:gd name="connsiteY435" fmla="*/ 6858000 h 6858000"/>
              <a:gd name="connsiteX436" fmla="*/ 1143180 w 7472601"/>
              <a:gd name="connsiteY436" fmla="*/ 6858000 h 6858000"/>
              <a:gd name="connsiteX437" fmla="*/ 1142176 w 7472601"/>
              <a:gd name="connsiteY437" fmla="*/ 6766045 h 6858000"/>
              <a:gd name="connsiteX438" fmla="*/ 1067484 w 7472601"/>
              <a:gd name="connsiteY438" fmla="*/ 6858000 h 6858000"/>
              <a:gd name="connsiteX439" fmla="*/ 953928 w 7472601"/>
              <a:gd name="connsiteY439" fmla="*/ 6858000 h 6858000"/>
              <a:gd name="connsiteX440" fmla="*/ 959715 w 7472601"/>
              <a:gd name="connsiteY440" fmla="*/ 6850185 h 6858000"/>
              <a:gd name="connsiteX441" fmla="*/ 1483788 w 7472601"/>
              <a:gd name="connsiteY441" fmla="*/ 6259174 h 6858000"/>
              <a:gd name="connsiteX442" fmla="*/ 1100671 w 7472601"/>
              <a:gd name="connsiteY442" fmla="*/ 6252137 h 6858000"/>
              <a:gd name="connsiteX443" fmla="*/ 1090144 w 7472601"/>
              <a:gd name="connsiteY443" fmla="*/ 6256748 h 6858000"/>
              <a:gd name="connsiteX444" fmla="*/ 1095872 w 7472601"/>
              <a:gd name="connsiteY444" fmla="*/ 6271892 h 6858000"/>
              <a:gd name="connsiteX445" fmla="*/ 262785 w 7472601"/>
              <a:gd name="connsiteY445" fmla="*/ 6845450 h 6858000"/>
              <a:gd name="connsiteX446" fmla="*/ 209968 w 7472601"/>
              <a:gd name="connsiteY446" fmla="*/ 6770713 h 6858000"/>
              <a:gd name="connsiteX447" fmla="*/ 873460 w 7472601"/>
              <a:gd name="connsiteY447" fmla="*/ 6253768 h 6858000"/>
              <a:gd name="connsiteX448" fmla="*/ 192686 w 7472601"/>
              <a:gd name="connsiteY448" fmla="*/ 5849257 h 6858000"/>
              <a:gd name="connsiteX449" fmla="*/ 4696 w 7472601"/>
              <a:gd name="connsiteY449" fmla="*/ 5697668 h 6858000"/>
              <a:gd name="connsiteX450" fmla="*/ 0 w 7472601"/>
              <a:gd name="connsiteY450" fmla="*/ 5689984 h 6858000"/>
              <a:gd name="connsiteX451" fmla="*/ 0 w 7472601"/>
              <a:gd name="connsiteY451" fmla="*/ 5513472 h 6858000"/>
              <a:gd name="connsiteX452" fmla="*/ 174101 w 7472601"/>
              <a:gd name="connsiteY452" fmla="*/ 5620277 h 6858000"/>
              <a:gd name="connsiteX453" fmla="*/ 891800 w 7472601"/>
              <a:gd name="connsiteY453" fmla="*/ 6036935 h 6858000"/>
              <a:gd name="connsiteX454" fmla="*/ 1072219 w 7472601"/>
              <a:gd name="connsiteY454" fmla="*/ 6169443 h 6858000"/>
              <a:gd name="connsiteX455" fmla="*/ 1074117 w 7472601"/>
              <a:gd name="connsiteY455" fmla="*/ 6170301 h 6858000"/>
              <a:gd name="connsiteX456" fmla="*/ 1083114 w 7472601"/>
              <a:gd name="connsiteY456" fmla="*/ 6174131 h 6858000"/>
              <a:gd name="connsiteX457" fmla="*/ 1543010 w 7472601"/>
              <a:gd name="connsiteY457" fmla="*/ 6191140 h 6858000"/>
              <a:gd name="connsiteX458" fmla="*/ 1551080 w 7472601"/>
              <a:gd name="connsiteY458" fmla="*/ 6195006 h 6858000"/>
              <a:gd name="connsiteX459" fmla="*/ 2345443 w 7472601"/>
              <a:gd name="connsiteY459" fmla="*/ 5549882 h 6858000"/>
              <a:gd name="connsiteX460" fmla="*/ 1721499 w 7472601"/>
              <a:gd name="connsiteY460" fmla="*/ 5599969 h 6858000"/>
              <a:gd name="connsiteX461" fmla="*/ 767716 w 7472601"/>
              <a:gd name="connsiteY461" fmla="*/ 5472768 h 6858000"/>
              <a:gd name="connsiteX462" fmla="*/ 722147 w 7472601"/>
              <a:gd name="connsiteY462" fmla="*/ 5393091 h 6858000"/>
              <a:gd name="connsiteX463" fmla="*/ 1485552 w 7472601"/>
              <a:gd name="connsiteY463" fmla="*/ 5313202 h 6858000"/>
              <a:gd name="connsiteX464" fmla="*/ 2143004 w 7472601"/>
              <a:gd name="connsiteY464" fmla="*/ 5402420 h 6858000"/>
              <a:gd name="connsiteX465" fmla="*/ 1933391 w 7472601"/>
              <a:gd name="connsiteY465" fmla="*/ 5156971 h 6858000"/>
              <a:gd name="connsiteX466" fmla="*/ 1827118 w 7472601"/>
              <a:gd name="connsiteY466" fmla="*/ 4968410 h 6858000"/>
              <a:gd name="connsiteX467" fmla="*/ 1837349 w 7472601"/>
              <a:gd name="connsiteY467" fmla="*/ 4956357 h 6858000"/>
              <a:gd name="connsiteX468" fmla="*/ 2162835 w 7472601"/>
              <a:gd name="connsiteY468" fmla="*/ 5187853 h 6858000"/>
              <a:gd name="connsiteX469" fmla="*/ 2257167 w 7472601"/>
              <a:gd name="connsiteY469" fmla="*/ 5462123 h 6858000"/>
              <a:gd name="connsiteX470" fmla="*/ 2261598 w 7472601"/>
              <a:gd name="connsiteY470" fmla="*/ 5467998 h 6858000"/>
              <a:gd name="connsiteX471" fmla="*/ 2437177 w 7472601"/>
              <a:gd name="connsiteY471" fmla="*/ 5479608 h 6858000"/>
              <a:gd name="connsiteX472" fmla="*/ 2445247 w 7472601"/>
              <a:gd name="connsiteY472" fmla="*/ 5483476 h 6858000"/>
              <a:gd name="connsiteX473" fmla="*/ 2743626 w 7472601"/>
              <a:gd name="connsiteY473" fmla="*/ 5304819 h 6858000"/>
              <a:gd name="connsiteX474" fmla="*/ 3048102 w 7472601"/>
              <a:gd name="connsiteY474" fmla="*/ 5150595 h 6858000"/>
              <a:gd name="connsiteX475" fmla="*/ 1799414 w 7472601"/>
              <a:gd name="connsiteY475" fmla="*/ 4694732 h 6858000"/>
              <a:gd name="connsiteX476" fmla="*/ 1771735 w 7472601"/>
              <a:gd name="connsiteY476" fmla="*/ 4619929 h 6858000"/>
              <a:gd name="connsiteX477" fmla="*/ 3104273 w 7472601"/>
              <a:gd name="connsiteY477" fmla="*/ 5076159 h 6858000"/>
              <a:gd name="connsiteX478" fmla="*/ 3113245 w 7472601"/>
              <a:gd name="connsiteY478" fmla="*/ 5090705 h 6858000"/>
              <a:gd name="connsiteX479" fmla="*/ 3126294 w 7472601"/>
              <a:gd name="connsiteY479" fmla="*/ 5114400 h 6858000"/>
              <a:gd name="connsiteX480" fmla="*/ 3937433 w 7472601"/>
              <a:gd name="connsiteY480" fmla="*/ 4830473 h 6858000"/>
              <a:gd name="connsiteX481" fmla="*/ 3590475 w 7472601"/>
              <a:gd name="connsiteY481" fmla="*/ 4597974 h 6858000"/>
              <a:gd name="connsiteX482" fmla="*/ 3100264 w 7472601"/>
              <a:gd name="connsiteY482" fmla="*/ 4579845 h 6858000"/>
              <a:gd name="connsiteX483" fmla="*/ 2183576 w 7472601"/>
              <a:gd name="connsiteY483" fmla="*/ 4227150 h 6858000"/>
              <a:gd name="connsiteX484" fmla="*/ 2151029 w 7472601"/>
              <a:gd name="connsiteY484" fmla="*/ 4146947 h 6858000"/>
              <a:gd name="connsiteX485" fmla="*/ 3563434 w 7472601"/>
              <a:gd name="connsiteY485" fmla="*/ 4469115 h 6858000"/>
              <a:gd name="connsiteX486" fmla="*/ 3177952 w 7472601"/>
              <a:gd name="connsiteY486" fmla="*/ 3657386 h 6858000"/>
              <a:gd name="connsiteX487" fmla="*/ 3189263 w 7472601"/>
              <a:gd name="connsiteY487" fmla="*/ 3625726 h 6858000"/>
              <a:gd name="connsiteX488" fmla="*/ 3560912 w 7472601"/>
              <a:gd name="connsiteY488" fmla="*/ 4079863 h 6858000"/>
              <a:gd name="connsiteX489" fmla="*/ 3626636 w 7472601"/>
              <a:gd name="connsiteY489" fmla="*/ 4512230 h 6858000"/>
              <a:gd name="connsiteX490" fmla="*/ 3653088 w 7472601"/>
              <a:gd name="connsiteY490" fmla="*/ 4521417 h 6858000"/>
              <a:gd name="connsiteX491" fmla="*/ 3988128 w 7472601"/>
              <a:gd name="connsiteY491" fmla="*/ 4817267 h 6858000"/>
              <a:gd name="connsiteX492" fmla="*/ 4830582 w 7472601"/>
              <a:gd name="connsiteY492" fmla="*/ 4676000 h 6858000"/>
              <a:gd name="connsiteX493" fmla="*/ 4830100 w 7472601"/>
              <a:gd name="connsiteY493" fmla="*/ 4675554 h 6858000"/>
              <a:gd name="connsiteX494" fmla="*/ 4036318 w 7472601"/>
              <a:gd name="connsiteY494" fmla="*/ 4147013 h 6858000"/>
              <a:gd name="connsiteX495" fmla="*/ 3432098 w 7472601"/>
              <a:gd name="connsiteY495" fmla="*/ 3537312 h 6858000"/>
              <a:gd name="connsiteX496" fmla="*/ 3446761 w 7472601"/>
              <a:gd name="connsiteY496" fmla="*/ 3461278 h 6858000"/>
              <a:gd name="connsiteX497" fmla="*/ 4419733 w 7472601"/>
              <a:gd name="connsiteY497" fmla="*/ 3963555 h 6858000"/>
              <a:gd name="connsiteX498" fmla="*/ 4781371 w 7472601"/>
              <a:gd name="connsiteY498" fmla="*/ 4458604 h 6858000"/>
              <a:gd name="connsiteX499" fmla="*/ 4780440 w 7472601"/>
              <a:gd name="connsiteY499" fmla="*/ 4470290 h 6858000"/>
              <a:gd name="connsiteX500" fmla="*/ 4898954 w 7472601"/>
              <a:gd name="connsiteY500" fmla="*/ 4662092 h 6858000"/>
              <a:gd name="connsiteX501" fmla="*/ 4900699 w 7472601"/>
              <a:gd name="connsiteY501" fmla="*/ 4670867 h 6858000"/>
              <a:gd name="connsiteX502" fmla="*/ 5714511 w 7472601"/>
              <a:gd name="connsiteY502" fmla="*/ 4663483 h 6858000"/>
              <a:gd name="connsiteX503" fmla="*/ 5464793 w 7472601"/>
              <a:gd name="connsiteY503" fmla="*/ 4393556 h 6858000"/>
              <a:gd name="connsiteX504" fmla="*/ 5461897 w 7472601"/>
              <a:gd name="connsiteY504" fmla="*/ 4390879 h 6858000"/>
              <a:gd name="connsiteX505" fmla="*/ 4294126 w 7472601"/>
              <a:gd name="connsiteY505" fmla="*/ 3303048 h 6858000"/>
              <a:gd name="connsiteX506" fmla="*/ 4305321 w 7472601"/>
              <a:gd name="connsiteY506" fmla="*/ 3256953 h 6858000"/>
              <a:gd name="connsiteX507" fmla="*/ 4949299 w 7472601"/>
              <a:gd name="connsiteY507" fmla="*/ 3766336 h 6858000"/>
              <a:gd name="connsiteX508" fmla="*/ 5291452 w 7472601"/>
              <a:gd name="connsiteY508" fmla="*/ 4076801 h 6858000"/>
              <a:gd name="connsiteX509" fmla="*/ 5434998 w 7472601"/>
              <a:gd name="connsiteY509" fmla="*/ 4254100 h 6858000"/>
              <a:gd name="connsiteX510" fmla="*/ 5351015 w 7472601"/>
              <a:gd name="connsiteY510" fmla="*/ 3760989 h 6858000"/>
              <a:gd name="connsiteX511" fmla="*/ 5413780 w 7472601"/>
              <a:gd name="connsiteY511" fmla="*/ 2966265 h 6858000"/>
              <a:gd name="connsiteX512" fmla="*/ 5425627 w 7472601"/>
              <a:gd name="connsiteY512" fmla="*/ 2954192 h 6858000"/>
              <a:gd name="connsiteX513" fmla="*/ 6604735 w 7472601"/>
              <a:gd name="connsiteY513" fmla="*/ 2041381 h 6858000"/>
              <a:gd name="connsiteX514" fmla="*/ 7204487 w 7472601"/>
              <a:gd name="connsiteY514" fmla="*/ 2742112 h 6858000"/>
              <a:gd name="connsiteX515" fmla="*/ 7131592 w 7472601"/>
              <a:gd name="connsiteY515" fmla="*/ 2672096 h 6858000"/>
              <a:gd name="connsiteX516" fmla="*/ 6996344 w 7472601"/>
              <a:gd name="connsiteY516" fmla="*/ 2518310 h 6858000"/>
              <a:gd name="connsiteX517" fmla="*/ 6735495 w 7472601"/>
              <a:gd name="connsiteY517" fmla="*/ 2196890 h 6858000"/>
              <a:gd name="connsiteX518" fmla="*/ 6721901 w 7472601"/>
              <a:gd name="connsiteY518" fmla="*/ 2179274 h 6858000"/>
              <a:gd name="connsiteX519" fmla="*/ 6604735 w 7472601"/>
              <a:gd name="connsiteY519" fmla="*/ 2041381 h 6858000"/>
              <a:gd name="connsiteX520" fmla="*/ 6591670 w 7472601"/>
              <a:gd name="connsiteY520" fmla="*/ 1988277 h 6858000"/>
              <a:gd name="connsiteX521" fmla="*/ 6747349 w 7472601"/>
              <a:gd name="connsiteY521" fmla="*/ 2160069 h 6858000"/>
              <a:gd name="connsiteX522" fmla="*/ 6760943 w 7472601"/>
              <a:gd name="connsiteY522" fmla="*/ 2177686 h 6858000"/>
              <a:gd name="connsiteX523" fmla="*/ 7021065 w 7472601"/>
              <a:gd name="connsiteY523" fmla="*/ 2498102 h 6858000"/>
              <a:gd name="connsiteX524" fmla="*/ 7155223 w 7472601"/>
              <a:gd name="connsiteY524" fmla="*/ 2650386 h 6858000"/>
              <a:gd name="connsiteX525" fmla="*/ 7203167 w 7472601"/>
              <a:gd name="connsiteY525" fmla="*/ 2697288 h 6858000"/>
              <a:gd name="connsiteX526" fmla="*/ 6937703 w 7472601"/>
              <a:gd name="connsiteY526" fmla="*/ 2321981 h 6858000"/>
              <a:gd name="connsiteX527" fmla="*/ 6591670 w 7472601"/>
              <a:gd name="connsiteY527" fmla="*/ 1988277 h 6858000"/>
              <a:gd name="connsiteX528" fmla="*/ 5798671 w 7472601"/>
              <a:gd name="connsiteY528" fmla="*/ 1981601 h 6858000"/>
              <a:gd name="connsiteX529" fmla="*/ 5754709 w 7472601"/>
              <a:gd name="connsiteY529" fmla="*/ 2071454 h 6858000"/>
              <a:gd name="connsiteX530" fmla="*/ 5763044 w 7472601"/>
              <a:gd name="connsiteY530" fmla="*/ 2842206 h 6858000"/>
              <a:gd name="connsiteX531" fmla="*/ 5764974 w 7472601"/>
              <a:gd name="connsiteY531" fmla="*/ 2799609 h 6858000"/>
              <a:gd name="connsiteX532" fmla="*/ 5767665 w 7472601"/>
              <a:gd name="connsiteY532" fmla="*/ 2666409 h 6858000"/>
              <a:gd name="connsiteX533" fmla="*/ 5763055 w 7472601"/>
              <a:gd name="connsiteY533" fmla="*/ 2579705 h 6858000"/>
              <a:gd name="connsiteX534" fmla="*/ 5758079 w 7472601"/>
              <a:gd name="connsiteY534" fmla="*/ 2492508 h 6858000"/>
              <a:gd name="connsiteX535" fmla="*/ 5779325 w 7472601"/>
              <a:gd name="connsiteY535" fmla="*/ 2197069 h 6858000"/>
              <a:gd name="connsiteX536" fmla="*/ 5798671 w 7472601"/>
              <a:gd name="connsiteY536" fmla="*/ 1981601 h 6858000"/>
              <a:gd name="connsiteX537" fmla="*/ 5829202 w 7472601"/>
              <a:gd name="connsiteY537" fmla="*/ 1971679 h 6858000"/>
              <a:gd name="connsiteX538" fmla="*/ 5809558 w 7472601"/>
              <a:gd name="connsiteY538" fmla="*/ 2198043 h 6858000"/>
              <a:gd name="connsiteX539" fmla="*/ 5788653 w 7472601"/>
              <a:gd name="connsiteY539" fmla="*/ 2489430 h 6858000"/>
              <a:gd name="connsiteX540" fmla="*/ 5793439 w 7472601"/>
              <a:gd name="connsiteY540" fmla="*/ 2575235 h 6858000"/>
              <a:gd name="connsiteX541" fmla="*/ 5796837 w 7472601"/>
              <a:gd name="connsiteY541" fmla="*/ 2637633 h 6858000"/>
              <a:gd name="connsiteX542" fmla="*/ 5818614 w 7472601"/>
              <a:gd name="connsiteY542" fmla="*/ 2473055 h 6858000"/>
              <a:gd name="connsiteX543" fmla="*/ 5829202 w 7472601"/>
              <a:gd name="connsiteY543" fmla="*/ 1971679 h 6858000"/>
              <a:gd name="connsiteX544" fmla="*/ 5911389 w 7472601"/>
              <a:gd name="connsiteY544" fmla="*/ 1898371 h 6858000"/>
              <a:gd name="connsiteX545" fmla="*/ 6237627 w 7472601"/>
              <a:gd name="connsiteY545" fmla="*/ 2231921 h 6858000"/>
              <a:gd name="connsiteX546" fmla="*/ 5911389 w 7472601"/>
              <a:gd name="connsiteY546" fmla="*/ 1898371 h 6858000"/>
              <a:gd name="connsiteX547" fmla="*/ 6944437 w 7472601"/>
              <a:gd name="connsiteY547" fmla="*/ 1575402 h 6858000"/>
              <a:gd name="connsiteX548" fmla="*/ 6304730 w 7472601"/>
              <a:gd name="connsiteY548" fmla="*/ 1766654 h 6858000"/>
              <a:gd name="connsiteX549" fmla="*/ 6944437 w 7472601"/>
              <a:gd name="connsiteY549" fmla="*/ 1575402 h 6858000"/>
              <a:gd name="connsiteX550" fmla="*/ 7019523 w 7472601"/>
              <a:gd name="connsiteY550" fmla="*/ 1519450 h 6858000"/>
              <a:gd name="connsiteX551" fmla="*/ 6298091 w 7472601"/>
              <a:gd name="connsiteY551" fmla="*/ 1737122 h 6858000"/>
              <a:gd name="connsiteX552" fmla="*/ 7019523 w 7472601"/>
              <a:gd name="connsiteY552" fmla="*/ 1519450 h 6858000"/>
              <a:gd name="connsiteX553" fmla="*/ 2399523 w 7472601"/>
              <a:gd name="connsiteY553" fmla="*/ 1428234 h 6858000"/>
              <a:gd name="connsiteX554" fmla="*/ 2224982 w 7472601"/>
              <a:gd name="connsiteY554" fmla="*/ 1826201 h 6858000"/>
              <a:gd name="connsiteX555" fmla="*/ 2096099 w 7472601"/>
              <a:gd name="connsiteY555" fmla="*/ 2345900 h 6858000"/>
              <a:gd name="connsiteX556" fmla="*/ 2283317 w 7472601"/>
              <a:gd name="connsiteY556" fmla="*/ 1796925 h 6858000"/>
              <a:gd name="connsiteX557" fmla="*/ 2399523 w 7472601"/>
              <a:gd name="connsiteY557" fmla="*/ 1428234 h 6858000"/>
              <a:gd name="connsiteX558" fmla="*/ 2448558 w 7472601"/>
              <a:gd name="connsiteY558" fmla="*/ 1373435 h 6858000"/>
              <a:gd name="connsiteX559" fmla="*/ 2312521 w 7472601"/>
              <a:gd name="connsiteY559" fmla="*/ 1806140 h 6858000"/>
              <a:gd name="connsiteX560" fmla="*/ 2127533 w 7472601"/>
              <a:gd name="connsiteY560" fmla="*/ 2348380 h 6858000"/>
              <a:gd name="connsiteX561" fmla="*/ 2358080 w 7472601"/>
              <a:gd name="connsiteY561" fmla="*/ 1866134 h 6858000"/>
              <a:gd name="connsiteX562" fmla="*/ 2407436 w 7472601"/>
              <a:gd name="connsiteY562" fmla="*/ 1651070 h 6858000"/>
              <a:gd name="connsiteX563" fmla="*/ 2448558 w 7472601"/>
              <a:gd name="connsiteY563" fmla="*/ 1373435 h 6858000"/>
              <a:gd name="connsiteX564" fmla="*/ 278707 w 7472601"/>
              <a:gd name="connsiteY564" fmla="*/ 1352270 h 6858000"/>
              <a:gd name="connsiteX565" fmla="*/ 321570 w 7472601"/>
              <a:gd name="connsiteY565" fmla="*/ 1861610 h 6858000"/>
              <a:gd name="connsiteX566" fmla="*/ 294281 w 7472601"/>
              <a:gd name="connsiteY566" fmla="*/ 1440658 h 6858000"/>
              <a:gd name="connsiteX567" fmla="*/ 278707 w 7472601"/>
              <a:gd name="connsiteY567" fmla="*/ 1352270 h 6858000"/>
              <a:gd name="connsiteX568" fmla="*/ 1423821 w 7472601"/>
              <a:gd name="connsiteY568" fmla="*/ 1351958 h 6858000"/>
              <a:gd name="connsiteX569" fmla="*/ 1638521 w 7472601"/>
              <a:gd name="connsiteY569" fmla="*/ 1908470 h 6858000"/>
              <a:gd name="connsiteX570" fmla="*/ 1754199 w 7472601"/>
              <a:gd name="connsiteY570" fmla="*/ 2149284 h 6858000"/>
              <a:gd name="connsiteX571" fmla="*/ 1908359 w 7472601"/>
              <a:gd name="connsiteY571" fmla="*/ 2364988 h 6858000"/>
              <a:gd name="connsiteX572" fmla="*/ 1647661 w 7472601"/>
              <a:gd name="connsiteY572" fmla="*/ 1825945 h 6858000"/>
              <a:gd name="connsiteX573" fmla="*/ 1423821 w 7472601"/>
              <a:gd name="connsiteY573" fmla="*/ 1351958 h 6858000"/>
              <a:gd name="connsiteX574" fmla="*/ 1431890 w 7472601"/>
              <a:gd name="connsiteY574" fmla="*/ 1306475 h 6858000"/>
              <a:gd name="connsiteX575" fmla="*/ 1507597 w 7472601"/>
              <a:gd name="connsiteY575" fmla="*/ 1446132 h 6858000"/>
              <a:gd name="connsiteX576" fmla="*/ 1674586 w 7472601"/>
              <a:gd name="connsiteY576" fmla="*/ 1813832 h 6858000"/>
              <a:gd name="connsiteX577" fmla="*/ 1815950 w 7472601"/>
              <a:gd name="connsiteY577" fmla="*/ 2128564 h 6858000"/>
              <a:gd name="connsiteX578" fmla="*/ 1984242 w 7472601"/>
              <a:gd name="connsiteY578" fmla="*/ 2430829 h 6858000"/>
              <a:gd name="connsiteX579" fmla="*/ 2014023 w 7472601"/>
              <a:gd name="connsiteY579" fmla="*/ 2450995 h 6858000"/>
              <a:gd name="connsiteX580" fmla="*/ 1747337 w 7472601"/>
              <a:gd name="connsiteY580" fmla="*/ 1855264 h 6858000"/>
              <a:gd name="connsiteX581" fmla="*/ 1533749 w 7472601"/>
              <a:gd name="connsiteY581" fmla="*/ 1478656 h 6858000"/>
              <a:gd name="connsiteX582" fmla="*/ 1431890 w 7472601"/>
              <a:gd name="connsiteY582" fmla="*/ 1306475 h 6858000"/>
              <a:gd name="connsiteX583" fmla="*/ 5052692 w 7472601"/>
              <a:gd name="connsiteY583" fmla="*/ 1292994 h 6858000"/>
              <a:gd name="connsiteX584" fmla="*/ 5200661 w 7472601"/>
              <a:gd name="connsiteY584" fmla="*/ 1635186 h 6858000"/>
              <a:gd name="connsiteX585" fmla="*/ 5297138 w 7472601"/>
              <a:gd name="connsiteY585" fmla="*/ 1906351 h 6858000"/>
              <a:gd name="connsiteX586" fmla="*/ 5052692 w 7472601"/>
              <a:gd name="connsiteY586" fmla="*/ 1292994 h 6858000"/>
              <a:gd name="connsiteX587" fmla="*/ 5009948 w 7472601"/>
              <a:gd name="connsiteY587" fmla="*/ 1273619 h 6858000"/>
              <a:gd name="connsiteX588" fmla="*/ 5121777 w 7472601"/>
              <a:gd name="connsiteY588" fmla="*/ 1654213 h 6858000"/>
              <a:gd name="connsiteX589" fmla="*/ 5293545 w 7472601"/>
              <a:gd name="connsiteY589" fmla="*/ 2072247 h 6858000"/>
              <a:gd name="connsiteX590" fmla="*/ 5294042 w 7472601"/>
              <a:gd name="connsiteY590" fmla="*/ 2065019 h 6858000"/>
              <a:gd name="connsiteX591" fmla="*/ 5171936 w 7472601"/>
              <a:gd name="connsiteY591" fmla="*/ 1647613 h 6858000"/>
              <a:gd name="connsiteX592" fmla="*/ 5009948 w 7472601"/>
              <a:gd name="connsiteY592" fmla="*/ 1273619 h 6858000"/>
              <a:gd name="connsiteX593" fmla="*/ 655236 w 7472601"/>
              <a:gd name="connsiteY593" fmla="*/ 1268632 h 6858000"/>
              <a:gd name="connsiteX594" fmla="*/ 839521 w 7472601"/>
              <a:gd name="connsiteY594" fmla="*/ 1685315 h 6858000"/>
              <a:gd name="connsiteX595" fmla="*/ 1109416 w 7472601"/>
              <a:gd name="connsiteY595" fmla="*/ 2061663 h 6858000"/>
              <a:gd name="connsiteX596" fmla="*/ 1298300 w 7472601"/>
              <a:gd name="connsiteY596" fmla="*/ 2247742 h 6858000"/>
              <a:gd name="connsiteX597" fmla="*/ 1125871 w 7472601"/>
              <a:gd name="connsiteY597" fmla="*/ 1989513 h 6858000"/>
              <a:gd name="connsiteX598" fmla="*/ 981574 w 7472601"/>
              <a:gd name="connsiteY598" fmla="*/ 1783157 h 6858000"/>
              <a:gd name="connsiteX599" fmla="*/ 922198 w 7472601"/>
              <a:gd name="connsiteY599" fmla="*/ 1677437 h 6858000"/>
              <a:gd name="connsiteX600" fmla="*/ 869293 w 7472601"/>
              <a:gd name="connsiteY600" fmla="*/ 1583214 h 6858000"/>
              <a:gd name="connsiteX601" fmla="*/ 751431 w 7472601"/>
              <a:gd name="connsiteY601" fmla="*/ 1405731 h 6858000"/>
              <a:gd name="connsiteX602" fmla="*/ 655236 w 7472601"/>
              <a:gd name="connsiteY602" fmla="*/ 1268632 h 6858000"/>
              <a:gd name="connsiteX603" fmla="*/ 6516292 w 7472601"/>
              <a:gd name="connsiteY603" fmla="*/ 1263064 h 6858000"/>
              <a:gd name="connsiteX604" fmla="*/ 5736320 w 7472601"/>
              <a:gd name="connsiteY604" fmla="*/ 1501803 h 6858000"/>
              <a:gd name="connsiteX605" fmla="*/ 6516292 w 7472601"/>
              <a:gd name="connsiteY605" fmla="*/ 1263064 h 6858000"/>
              <a:gd name="connsiteX606" fmla="*/ 291466 w 7472601"/>
              <a:gd name="connsiteY606" fmla="*/ 1250369 h 6858000"/>
              <a:gd name="connsiteX607" fmla="*/ 323180 w 7472601"/>
              <a:gd name="connsiteY607" fmla="*/ 1435283 h 6858000"/>
              <a:gd name="connsiteX608" fmla="*/ 349381 w 7472601"/>
              <a:gd name="connsiteY608" fmla="*/ 1875041 h 6858000"/>
              <a:gd name="connsiteX609" fmla="*/ 374363 w 7472601"/>
              <a:gd name="connsiteY609" fmla="*/ 1506494 h 6858000"/>
              <a:gd name="connsiteX610" fmla="*/ 302168 w 7472601"/>
              <a:gd name="connsiteY610" fmla="*/ 1274495 h 6858000"/>
              <a:gd name="connsiteX611" fmla="*/ 291466 w 7472601"/>
              <a:gd name="connsiteY611" fmla="*/ 1250369 h 6858000"/>
              <a:gd name="connsiteX612" fmla="*/ 678222 w 7472601"/>
              <a:gd name="connsiteY612" fmla="*/ 1248670 h 6858000"/>
              <a:gd name="connsiteX613" fmla="*/ 775536 w 7472601"/>
              <a:gd name="connsiteY613" fmla="*/ 1388015 h 6858000"/>
              <a:gd name="connsiteX614" fmla="*/ 894529 w 7472601"/>
              <a:gd name="connsiteY614" fmla="*/ 1567739 h 6858000"/>
              <a:gd name="connsiteX615" fmla="*/ 948000 w 7472601"/>
              <a:gd name="connsiteY615" fmla="*/ 1663088 h 6858000"/>
              <a:gd name="connsiteX616" fmla="*/ 1006812 w 7472601"/>
              <a:gd name="connsiteY616" fmla="*/ 1767683 h 6858000"/>
              <a:gd name="connsiteX617" fmla="*/ 1149133 w 7472601"/>
              <a:gd name="connsiteY617" fmla="*/ 1971513 h 6858000"/>
              <a:gd name="connsiteX618" fmla="*/ 1333952 w 7472601"/>
              <a:gd name="connsiteY618" fmla="*/ 2251620 h 6858000"/>
              <a:gd name="connsiteX619" fmla="*/ 1337329 w 7472601"/>
              <a:gd name="connsiteY619" fmla="*/ 2258350 h 6858000"/>
              <a:gd name="connsiteX620" fmla="*/ 1014726 w 7472601"/>
              <a:gd name="connsiteY620" fmla="*/ 1615556 h 6858000"/>
              <a:gd name="connsiteX621" fmla="*/ 678222 w 7472601"/>
              <a:gd name="connsiteY621" fmla="*/ 1248670 h 6858000"/>
              <a:gd name="connsiteX622" fmla="*/ 6691602 w 7472601"/>
              <a:gd name="connsiteY622" fmla="*/ 1140573 h 6858000"/>
              <a:gd name="connsiteX623" fmla="*/ 6571100 w 7472601"/>
              <a:gd name="connsiteY623" fmla="*/ 1183662 h 6858000"/>
              <a:gd name="connsiteX624" fmla="*/ 6241687 w 7472601"/>
              <a:gd name="connsiteY624" fmla="*/ 1257600 h 6858000"/>
              <a:gd name="connsiteX625" fmla="*/ 5693009 w 7472601"/>
              <a:gd name="connsiteY625" fmla="*/ 1478256 h 6858000"/>
              <a:gd name="connsiteX626" fmla="*/ 6548420 w 7472601"/>
              <a:gd name="connsiteY626" fmla="*/ 1214599 h 6858000"/>
              <a:gd name="connsiteX627" fmla="*/ 6605473 w 7472601"/>
              <a:gd name="connsiteY627" fmla="*/ 1184686 h 6858000"/>
              <a:gd name="connsiteX628" fmla="*/ 6691602 w 7472601"/>
              <a:gd name="connsiteY628" fmla="*/ 1140573 h 6858000"/>
              <a:gd name="connsiteX629" fmla="*/ 4002475 w 7472601"/>
              <a:gd name="connsiteY629" fmla="*/ 1037802 h 6858000"/>
              <a:gd name="connsiteX630" fmla="*/ 4000324 w 7472601"/>
              <a:gd name="connsiteY630" fmla="*/ 1039362 h 6858000"/>
              <a:gd name="connsiteX631" fmla="*/ 4002862 w 7472601"/>
              <a:gd name="connsiteY631" fmla="*/ 1042866 h 6858000"/>
              <a:gd name="connsiteX632" fmla="*/ 4002475 w 7472601"/>
              <a:gd name="connsiteY632" fmla="*/ 1037802 h 6858000"/>
              <a:gd name="connsiteX633" fmla="*/ 506322 w 7472601"/>
              <a:gd name="connsiteY633" fmla="*/ 1020997 h 6858000"/>
              <a:gd name="connsiteX634" fmla="*/ 533068 w 7472601"/>
              <a:gd name="connsiteY634" fmla="*/ 1029409 h 6858000"/>
              <a:gd name="connsiteX635" fmla="*/ 1232525 w 7472601"/>
              <a:gd name="connsiteY635" fmla="*/ 1804675 h 6858000"/>
              <a:gd name="connsiteX636" fmla="*/ 1388858 w 7472601"/>
              <a:gd name="connsiteY636" fmla="*/ 2368011 h 6858000"/>
              <a:gd name="connsiteX637" fmla="*/ 1384098 w 7472601"/>
              <a:gd name="connsiteY637" fmla="*/ 2378125 h 6858000"/>
              <a:gd name="connsiteX638" fmla="*/ 1425393 w 7472601"/>
              <a:gd name="connsiteY638" fmla="*/ 2589124 h 6858000"/>
              <a:gd name="connsiteX639" fmla="*/ 1424001 w 7472601"/>
              <a:gd name="connsiteY639" fmla="*/ 2597541 h 6858000"/>
              <a:gd name="connsiteX640" fmla="*/ 2152729 w 7472601"/>
              <a:gd name="connsiteY640" fmla="*/ 2864487 h 6858000"/>
              <a:gd name="connsiteX641" fmla="*/ 2020609 w 7472601"/>
              <a:gd name="connsiteY641" fmla="*/ 2539671 h 6858000"/>
              <a:gd name="connsiteX642" fmla="*/ 2018920 w 7472601"/>
              <a:gd name="connsiteY642" fmla="*/ 2536309 h 6858000"/>
              <a:gd name="connsiteX643" fmla="*/ 1342441 w 7472601"/>
              <a:gd name="connsiteY643" fmla="*/ 1173017 h 6858000"/>
              <a:gd name="connsiteX644" fmla="*/ 1367925 w 7472601"/>
              <a:gd name="connsiteY644" fmla="*/ 1135648 h 6858000"/>
              <a:gd name="connsiteX645" fmla="*/ 1771401 w 7472601"/>
              <a:gd name="connsiteY645" fmla="*/ 1806673 h 6858000"/>
              <a:gd name="connsiteX646" fmla="*/ 1972385 w 7472601"/>
              <a:gd name="connsiteY646" fmla="*/ 2198735 h 6858000"/>
              <a:gd name="connsiteX647" fmla="*/ 2040892 w 7472601"/>
              <a:gd name="connsiteY647" fmla="*/ 2405205 h 6858000"/>
              <a:gd name="connsiteX648" fmla="*/ 2131689 w 7472601"/>
              <a:gd name="connsiteY648" fmla="*/ 1936926 h 6858000"/>
              <a:gd name="connsiteX649" fmla="*/ 2454820 w 7472601"/>
              <a:gd name="connsiteY649" fmla="*/ 1248808 h 6858000"/>
              <a:gd name="connsiteX650" fmla="*/ 2492512 w 7472601"/>
              <a:gd name="connsiteY650" fmla="*/ 1302920 h 6858000"/>
              <a:gd name="connsiteX651" fmla="*/ 2081216 w 7472601"/>
              <a:gd name="connsiteY651" fmla="*/ 2527513 h 6858000"/>
              <a:gd name="connsiteX652" fmla="*/ 2081211 w 7472601"/>
              <a:gd name="connsiteY652" fmla="*/ 2528916 h 6858000"/>
              <a:gd name="connsiteX653" fmla="*/ 2199067 w 7472601"/>
              <a:gd name="connsiteY653" fmla="*/ 2884061 h 6858000"/>
              <a:gd name="connsiteX654" fmla="*/ 3192586 w 7472601"/>
              <a:gd name="connsiteY654" fmla="*/ 3411496 h 6858000"/>
              <a:gd name="connsiteX655" fmla="*/ 3182620 w 7472601"/>
              <a:gd name="connsiteY655" fmla="*/ 3483279 h 6858000"/>
              <a:gd name="connsiteX656" fmla="*/ 2435119 w 7472601"/>
              <a:gd name="connsiteY656" fmla="*/ 3080173 h 6858000"/>
              <a:gd name="connsiteX657" fmla="*/ 2410152 w 7472601"/>
              <a:gd name="connsiteY657" fmla="*/ 3063751 h 6858000"/>
              <a:gd name="connsiteX658" fmla="*/ 2408099 w 7472601"/>
              <a:gd name="connsiteY658" fmla="*/ 3064403 h 6858000"/>
              <a:gd name="connsiteX659" fmla="*/ 2407218 w 7472601"/>
              <a:gd name="connsiteY659" fmla="*/ 3070324 h 6858000"/>
              <a:gd name="connsiteX660" fmla="*/ 2380138 w 7472601"/>
              <a:gd name="connsiteY660" fmla="*/ 3099341 h 6858000"/>
              <a:gd name="connsiteX661" fmla="*/ 1765923 w 7472601"/>
              <a:gd name="connsiteY661" fmla="*/ 3581043 h 6858000"/>
              <a:gd name="connsiteX662" fmla="*/ 1702258 w 7472601"/>
              <a:gd name="connsiteY662" fmla="*/ 3612286 h 6858000"/>
              <a:gd name="connsiteX663" fmla="*/ 1538370 w 7472601"/>
              <a:gd name="connsiteY663" fmla="*/ 3811804 h 6858000"/>
              <a:gd name="connsiteX664" fmla="*/ 542867 w 7472601"/>
              <a:gd name="connsiteY664" fmla="*/ 4944092 h 6858000"/>
              <a:gd name="connsiteX665" fmla="*/ 515800 w 7472601"/>
              <a:gd name="connsiteY665" fmla="*/ 4862180 h 6858000"/>
              <a:gd name="connsiteX666" fmla="*/ 909145 w 7472601"/>
              <a:gd name="connsiteY666" fmla="*/ 4199225 h 6858000"/>
              <a:gd name="connsiteX667" fmla="*/ 1214067 w 7472601"/>
              <a:gd name="connsiteY667" fmla="*/ 3908561 h 6858000"/>
              <a:gd name="connsiteX668" fmla="*/ 640967 w 7472601"/>
              <a:gd name="connsiteY668" fmla="*/ 4105601 h 6858000"/>
              <a:gd name="connsiteX669" fmla="*/ 112563 w 7472601"/>
              <a:gd name="connsiteY669" fmla="*/ 4396952 h 6858000"/>
              <a:gd name="connsiteX670" fmla="*/ 0 w 7472601"/>
              <a:gd name="connsiteY670" fmla="*/ 4466006 h 6858000"/>
              <a:gd name="connsiteX671" fmla="*/ 0 w 7472601"/>
              <a:gd name="connsiteY671" fmla="*/ 4233763 h 6858000"/>
              <a:gd name="connsiteX672" fmla="*/ 36881 w 7472601"/>
              <a:gd name="connsiteY672" fmla="*/ 4200118 h 6858000"/>
              <a:gd name="connsiteX673" fmla="*/ 910534 w 7472601"/>
              <a:gd name="connsiteY673" fmla="*/ 3629753 h 6858000"/>
              <a:gd name="connsiteX674" fmla="*/ 1578717 w 7472601"/>
              <a:gd name="connsiteY674" fmla="*/ 3575982 h 6858000"/>
              <a:gd name="connsiteX675" fmla="*/ 2338780 w 7472601"/>
              <a:gd name="connsiteY675" fmla="*/ 3033725 h 6858000"/>
              <a:gd name="connsiteX676" fmla="*/ 1807991 w 7472601"/>
              <a:gd name="connsiteY676" fmla="*/ 2807184 h 6858000"/>
              <a:gd name="connsiteX677" fmla="*/ 1416358 w 7472601"/>
              <a:gd name="connsiteY677" fmla="*/ 3112571 h 6858000"/>
              <a:gd name="connsiteX678" fmla="*/ 939066 w 7472601"/>
              <a:gd name="connsiteY678" fmla="*/ 3378798 h 6858000"/>
              <a:gd name="connsiteX679" fmla="*/ 115099 w 7472601"/>
              <a:gd name="connsiteY679" fmla="*/ 3607650 h 6858000"/>
              <a:gd name="connsiteX680" fmla="*/ 97284 w 7472601"/>
              <a:gd name="connsiteY680" fmla="*/ 3520393 h 6858000"/>
              <a:gd name="connsiteX681" fmla="*/ 922050 w 7472601"/>
              <a:gd name="connsiteY681" fmla="*/ 3074867 h 6858000"/>
              <a:gd name="connsiteX682" fmla="*/ 1405265 w 7472601"/>
              <a:gd name="connsiteY682" fmla="*/ 3016319 h 6858000"/>
              <a:gd name="connsiteX683" fmla="*/ 1407512 w 7472601"/>
              <a:gd name="connsiteY683" fmla="*/ 3018001 h 6858000"/>
              <a:gd name="connsiteX684" fmla="*/ 1726266 w 7472601"/>
              <a:gd name="connsiteY684" fmla="*/ 2777274 h 6858000"/>
              <a:gd name="connsiteX685" fmla="*/ 625390 w 7472601"/>
              <a:gd name="connsiteY685" fmla="*/ 2514541 h 6858000"/>
              <a:gd name="connsiteX686" fmla="*/ 619799 w 7472601"/>
              <a:gd name="connsiteY686" fmla="*/ 2527180 h 6858000"/>
              <a:gd name="connsiteX687" fmla="*/ 310030 w 7472601"/>
              <a:gd name="connsiteY687" fmla="*/ 2771818 h 6858000"/>
              <a:gd name="connsiteX688" fmla="*/ 173877 w 7472601"/>
              <a:gd name="connsiteY688" fmla="*/ 2937056 h 6858000"/>
              <a:gd name="connsiteX689" fmla="*/ 77889 w 7472601"/>
              <a:gd name="connsiteY689" fmla="*/ 3138440 h 6858000"/>
              <a:gd name="connsiteX690" fmla="*/ 0 w 7472601"/>
              <a:gd name="connsiteY690" fmla="*/ 3271395 h 6858000"/>
              <a:gd name="connsiteX691" fmla="*/ 0 w 7472601"/>
              <a:gd name="connsiteY691" fmla="*/ 3153002 h 6858000"/>
              <a:gd name="connsiteX692" fmla="*/ 2386 w 7472601"/>
              <a:gd name="connsiteY692" fmla="*/ 3149203 h 6858000"/>
              <a:gd name="connsiteX693" fmla="*/ 89753 w 7472601"/>
              <a:gd name="connsiteY693" fmla="*/ 2987702 h 6858000"/>
              <a:gd name="connsiteX694" fmla="*/ 76869 w 7472601"/>
              <a:gd name="connsiteY694" fmla="*/ 3005404 h 6858000"/>
              <a:gd name="connsiteX695" fmla="*/ 32049 w 7472601"/>
              <a:gd name="connsiteY695" fmla="*/ 3065814 h 6858000"/>
              <a:gd name="connsiteX696" fmla="*/ 0 w 7472601"/>
              <a:gd name="connsiteY696" fmla="*/ 3108744 h 6858000"/>
              <a:gd name="connsiteX697" fmla="*/ 0 w 7472601"/>
              <a:gd name="connsiteY697" fmla="*/ 3058059 h 6858000"/>
              <a:gd name="connsiteX698" fmla="*/ 7610 w 7472601"/>
              <a:gd name="connsiteY698" fmla="*/ 3047889 h 6858000"/>
              <a:gd name="connsiteX699" fmla="*/ 52419 w 7472601"/>
              <a:gd name="connsiteY699" fmla="*/ 2987479 h 6858000"/>
              <a:gd name="connsiteX700" fmla="*/ 59142 w 7472601"/>
              <a:gd name="connsiteY700" fmla="*/ 2978488 h 6858000"/>
              <a:gd name="connsiteX701" fmla="*/ 0 w 7472601"/>
              <a:gd name="connsiteY701" fmla="*/ 3015334 h 6858000"/>
              <a:gd name="connsiteX702" fmla="*/ 0 w 7472601"/>
              <a:gd name="connsiteY702" fmla="*/ 2914286 h 6858000"/>
              <a:gd name="connsiteX703" fmla="*/ 36383 w 7472601"/>
              <a:gd name="connsiteY703" fmla="*/ 2901128 h 6858000"/>
              <a:gd name="connsiteX704" fmla="*/ 156329 w 7472601"/>
              <a:gd name="connsiteY704" fmla="*/ 2840533 h 6858000"/>
              <a:gd name="connsiteX705" fmla="*/ 358355 w 7472601"/>
              <a:gd name="connsiteY705" fmla="*/ 2620471 h 6858000"/>
              <a:gd name="connsiteX706" fmla="*/ 510577 w 7472601"/>
              <a:gd name="connsiteY706" fmla="*/ 2501244 h 6858000"/>
              <a:gd name="connsiteX707" fmla="*/ 211967 w 7472601"/>
              <a:gd name="connsiteY707" fmla="*/ 2479171 h 6858000"/>
              <a:gd name="connsiteX708" fmla="*/ 0 w 7472601"/>
              <a:gd name="connsiteY708" fmla="*/ 2476398 h 6858000"/>
              <a:gd name="connsiteX709" fmla="*/ 0 w 7472601"/>
              <a:gd name="connsiteY709" fmla="*/ 2389189 h 6858000"/>
              <a:gd name="connsiteX710" fmla="*/ 103062 w 7472601"/>
              <a:gd name="connsiteY710" fmla="*/ 2389518 h 6858000"/>
              <a:gd name="connsiteX711" fmla="*/ 510734 w 7472601"/>
              <a:gd name="connsiteY711" fmla="*/ 2416201 h 6858000"/>
              <a:gd name="connsiteX712" fmla="*/ 279257 w 7472601"/>
              <a:gd name="connsiteY712" fmla="*/ 2092102 h 6858000"/>
              <a:gd name="connsiteX713" fmla="*/ 65265 w 7472601"/>
              <a:gd name="connsiteY713" fmla="*/ 2006049 h 6858000"/>
              <a:gd name="connsiteX714" fmla="*/ 0 w 7472601"/>
              <a:gd name="connsiteY714" fmla="*/ 1982532 h 6858000"/>
              <a:gd name="connsiteX715" fmla="*/ 0 w 7472601"/>
              <a:gd name="connsiteY715" fmla="*/ 1912789 h 6858000"/>
              <a:gd name="connsiteX716" fmla="*/ 97460 w 7472601"/>
              <a:gd name="connsiteY716" fmla="*/ 1953725 h 6858000"/>
              <a:gd name="connsiteX717" fmla="*/ 221272 w 7472601"/>
              <a:gd name="connsiteY717" fmla="*/ 1980766 h 6858000"/>
              <a:gd name="connsiteX718" fmla="*/ 116765 w 7472601"/>
              <a:gd name="connsiteY718" fmla="*/ 1911033 h 6858000"/>
              <a:gd name="connsiteX719" fmla="*/ 16405 w 7472601"/>
              <a:gd name="connsiteY719" fmla="*/ 1803412 h 6858000"/>
              <a:gd name="connsiteX720" fmla="*/ 0 w 7472601"/>
              <a:gd name="connsiteY720" fmla="*/ 1784777 h 6858000"/>
              <a:gd name="connsiteX721" fmla="*/ 0 w 7472601"/>
              <a:gd name="connsiteY721" fmla="*/ 1740082 h 6858000"/>
              <a:gd name="connsiteX722" fmla="*/ 39394 w 7472601"/>
              <a:gd name="connsiteY722" fmla="*/ 1784856 h 6858000"/>
              <a:gd name="connsiteX723" fmla="*/ 135813 w 7472601"/>
              <a:gd name="connsiteY723" fmla="*/ 1888838 h 6858000"/>
              <a:gd name="connsiteX724" fmla="*/ 242575 w 7472601"/>
              <a:gd name="connsiteY724" fmla="*/ 1958841 h 6858000"/>
              <a:gd name="connsiteX725" fmla="*/ 82197 w 7472601"/>
              <a:gd name="connsiteY725" fmla="*/ 1754826 h 6858000"/>
              <a:gd name="connsiteX726" fmla="*/ 0 w 7472601"/>
              <a:gd name="connsiteY726" fmla="*/ 1679650 h 6858000"/>
              <a:gd name="connsiteX727" fmla="*/ 0 w 7472601"/>
              <a:gd name="connsiteY727" fmla="*/ 1602463 h 6858000"/>
              <a:gd name="connsiteX728" fmla="*/ 84689 w 7472601"/>
              <a:gd name="connsiteY728" fmla="*/ 1677442 h 6858000"/>
              <a:gd name="connsiteX729" fmla="*/ 298437 w 7472601"/>
              <a:gd name="connsiteY729" fmla="*/ 1968019 h 6858000"/>
              <a:gd name="connsiteX730" fmla="*/ 227269 w 7472601"/>
              <a:gd name="connsiteY730" fmla="*/ 1114064 h 6858000"/>
              <a:gd name="connsiteX731" fmla="*/ 248003 w 7472601"/>
              <a:gd name="connsiteY731" fmla="*/ 1089613 h 6858000"/>
              <a:gd name="connsiteX732" fmla="*/ 427020 w 7472601"/>
              <a:gd name="connsiteY732" fmla="*/ 1619803 h 6858000"/>
              <a:gd name="connsiteX733" fmla="*/ 340345 w 7472601"/>
              <a:gd name="connsiteY733" fmla="*/ 2027739 h 6858000"/>
              <a:gd name="connsiteX734" fmla="*/ 360865 w 7472601"/>
              <a:gd name="connsiteY734" fmla="*/ 2044827 h 6858000"/>
              <a:gd name="connsiteX735" fmla="*/ 560414 w 7472601"/>
              <a:gd name="connsiteY735" fmla="*/ 2421457 h 6858000"/>
              <a:gd name="connsiteX736" fmla="*/ 1359703 w 7472601"/>
              <a:gd name="connsiteY736" fmla="*/ 2578554 h 6858000"/>
              <a:gd name="connsiteX737" fmla="*/ 1359422 w 7472601"/>
              <a:gd name="connsiteY737" fmla="*/ 2577994 h 6858000"/>
              <a:gd name="connsiteX738" fmla="*/ 828701 w 7472601"/>
              <a:gd name="connsiteY738" fmla="*/ 1839520 h 6858000"/>
              <a:gd name="connsiteX739" fmla="*/ 494427 w 7472601"/>
              <a:gd name="connsiteY739" fmla="*/ 1092333 h 6858000"/>
              <a:gd name="connsiteX740" fmla="*/ 506322 w 7472601"/>
              <a:gd name="connsiteY740" fmla="*/ 1020997 h 6858000"/>
              <a:gd name="connsiteX741" fmla="*/ 4570198 w 7472601"/>
              <a:gd name="connsiteY741" fmla="*/ 978081 h 6858000"/>
              <a:gd name="connsiteX742" fmla="*/ 4523691 w 7472601"/>
              <a:gd name="connsiteY742" fmla="*/ 1127776 h 6858000"/>
              <a:gd name="connsiteX743" fmla="*/ 4509875 w 7472601"/>
              <a:gd name="connsiteY743" fmla="*/ 1167552 h 6858000"/>
              <a:gd name="connsiteX744" fmla="*/ 4478168 w 7472601"/>
              <a:gd name="connsiteY744" fmla="*/ 1260735 h 6858000"/>
              <a:gd name="connsiteX745" fmla="*/ 4409309 w 7472601"/>
              <a:gd name="connsiteY745" fmla="*/ 1666996 h 6858000"/>
              <a:gd name="connsiteX746" fmla="*/ 4370031 w 7472601"/>
              <a:gd name="connsiteY746" fmla="*/ 1955666 h 6858000"/>
              <a:gd name="connsiteX747" fmla="*/ 4570198 w 7472601"/>
              <a:gd name="connsiteY747" fmla="*/ 978081 h 6858000"/>
              <a:gd name="connsiteX748" fmla="*/ 4557898 w 7472601"/>
              <a:gd name="connsiteY748" fmla="*/ 900011 h 6858000"/>
              <a:gd name="connsiteX749" fmla="*/ 4344840 w 7472601"/>
              <a:gd name="connsiteY749" fmla="*/ 1922038 h 6858000"/>
              <a:gd name="connsiteX750" fmla="*/ 4378710 w 7472601"/>
              <a:gd name="connsiteY750" fmla="*/ 1665516 h 6858000"/>
              <a:gd name="connsiteX751" fmla="*/ 4448798 w 7472601"/>
              <a:gd name="connsiteY751" fmla="*/ 1253024 h 6858000"/>
              <a:gd name="connsiteX752" fmla="*/ 4480315 w 7472601"/>
              <a:gd name="connsiteY752" fmla="*/ 1158454 h 6858000"/>
              <a:gd name="connsiteX753" fmla="*/ 4494133 w 7472601"/>
              <a:gd name="connsiteY753" fmla="*/ 1118676 h 6858000"/>
              <a:gd name="connsiteX754" fmla="*/ 4557898 w 7472601"/>
              <a:gd name="connsiteY754" fmla="*/ 900011 h 6858000"/>
              <a:gd name="connsiteX755" fmla="*/ 5870151 w 7472601"/>
              <a:gd name="connsiteY755" fmla="*/ 898890 h 6858000"/>
              <a:gd name="connsiteX756" fmla="*/ 5861335 w 7472601"/>
              <a:gd name="connsiteY756" fmla="*/ 899177 h 6858000"/>
              <a:gd name="connsiteX757" fmla="*/ 5843702 w 7472601"/>
              <a:gd name="connsiteY757" fmla="*/ 899748 h 6858000"/>
              <a:gd name="connsiteX758" fmla="*/ 5651107 w 7472601"/>
              <a:gd name="connsiteY758" fmla="*/ 920306 h 6858000"/>
              <a:gd name="connsiteX759" fmla="*/ 5459407 w 7472601"/>
              <a:gd name="connsiteY759" fmla="*/ 940975 h 6858000"/>
              <a:gd name="connsiteX760" fmla="*/ 5374846 w 7472601"/>
              <a:gd name="connsiteY760" fmla="*/ 941988 h 6858000"/>
              <a:gd name="connsiteX761" fmla="*/ 5256105 w 7472601"/>
              <a:gd name="connsiteY761" fmla="*/ 945632 h 6858000"/>
              <a:gd name="connsiteX762" fmla="*/ 5107071 w 7472601"/>
              <a:gd name="connsiteY762" fmla="*/ 969720 h 6858000"/>
              <a:gd name="connsiteX763" fmla="*/ 4998681 w 7472601"/>
              <a:gd name="connsiteY763" fmla="*/ 988771 h 6858000"/>
              <a:gd name="connsiteX764" fmla="*/ 5870151 w 7472601"/>
              <a:gd name="connsiteY764" fmla="*/ 898890 h 6858000"/>
              <a:gd name="connsiteX765" fmla="*/ 5504425 w 7472601"/>
              <a:gd name="connsiteY765" fmla="*/ 848067 h 6858000"/>
              <a:gd name="connsiteX766" fmla="*/ 4968849 w 7472601"/>
              <a:gd name="connsiteY766" fmla="*/ 962318 h 6858000"/>
              <a:gd name="connsiteX767" fmla="*/ 5104039 w 7472601"/>
              <a:gd name="connsiteY767" fmla="*/ 940634 h 6858000"/>
              <a:gd name="connsiteX768" fmla="*/ 5256311 w 7472601"/>
              <a:gd name="connsiteY768" fmla="*/ 916490 h 6858000"/>
              <a:gd name="connsiteX769" fmla="*/ 5377381 w 7472601"/>
              <a:gd name="connsiteY769" fmla="*/ 912671 h 6858000"/>
              <a:gd name="connsiteX770" fmla="*/ 5460148 w 7472601"/>
              <a:gd name="connsiteY770" fmla="*/ 911442 h 6858000"/>
              <a:gd name="connsiteX771" fmla="*/ 5648971 w 7472601"/>
              <a:gd name="connsiteY771" fmla="*/ 891331 h 6858000"/>
              <a:gd name="connsiteX772" fmla="*/ 5844807 w 7472601"/>
              <a:gd name="connsiteY772" fmla="*/ 870718 h 6858000"/>
              <a:gd name="connsiteX773" fmla="*/ 5862975 w 7472601"/>
              <a:gd name="connsiteY773" fmla="*/ 869756 h 6858000"/>
              <a:gd name="connsiteX774" fmla="*/ 5920887 w 7472601"/>
              <a:gd name="connsiteY774" fmla="*/ 865929 h 6858000"/>
              <a:gd name="connsiteX775" fmla="*/ 5504425 w 7472601"/>
              <a:gd name="connsiteY775" fmla="*/ 848067 h 6858000"/>
              <a:gd name="connsiteX776" fmla="*/ 3607114 w 7472601"/>
              <a:gd name="connsiteY776" fmla="*/ 467441 h 6858000"/>
              <a:gd name="connsiteX777" fmla="*/ 3296242 w 7472601"/>
              <a:gd name="connsiteY777" fmla="*/ 807991 h 6858000"/>
              <a:gd name="connsiteX778" fmla="*/ 3174674 w 7472601"/>
              <a:gd name="connsiteY778" fmla="*/ 919759 h 6858000"/>
              <a:gd name="connsiteX779" fmla="*/ 3042978 w 7472601"/>
              <a:gd name="connsiteY779" fmla="*/ 1054894 h 6858000"/>
              <a:gd name="connsiteX780" fmla="*/ 2968914 w 7472601"/>
              <a:gd name="connsiteY780" fmla="*/ 1133756 h 6858000"/>
              <a:gd name="connsiteX781" fmla="*/ 3103823 w 7472601"/>
              <a:gd name="connsiteY781" fmla="*/ 1026814 h 6858000"/>
              <a:gd name="connsiteX782" fmla="*/ 3607114 w 7472601"/>
              <a:gd name="connsiteY782" fmla="*/ 467441 h 6858000"/>
              <a:gd name="connsiteX783" fmla="*/ 3744487 w 7472601"/>
              <a:gd name="connsiteY783" fmla="*/ 383136 h 6858000"/>
              <a:gd name="connsiteX784" fmla="*/ 3970213 w 7472601"/>
              <a:gd name="connsiteY784" fmla="*/ 995559 h 6858000"/>
              <a:gd name="connsiteX785" fmla="*/ 3744487 w 7472601"/>
              <a:gd name="connsiteY785" fmla="*/ 383136 h 6858000"/>
              <a:gd name="connsiteX786" fmla="*/ 3624562 w 7472601"/>
              <a:gd name="connsiteY786" fmla="*/ 367041 h 6858000"/>
              <a:gd name="connsiteX787" fmla="*/ 3489712 w 7472601"/>
              <a:gd name="connsiteY787" fmla="*/ 485386 h 6858000"/>
              <a:gd name="connsiteX788" fmla="*/ 3182994 w 7472601"/>
              <a:gd name="connsiteY788" fmla="*/ 828265 h 6858000"/>
              <a:gd name="connsiteX789" fmla="*/ 2892114 w 7472601"/>
              <a:gd name="connsiteY789" fmla="*/ 1172635 h 6858000"/>
              <a:gd name="connsiteX790" fmla="*/ 3021459 w 7472601"/>
              <a:gd name="connsiteY790" fmla="*/ 1035385 h 6858000"/>
              <a:gd name="connsiteX791" fmla="*/ 3153873 w 7472601"/>
              <a:gd name="connsiteY791" fmla="*/ 898971 h 6858000"/>
              <a:gd name="connsiteX792" fmla="*/ 3276511 w 7472601"/>
              <a:gd name="connsiteY792" fmla="*/ 786423 h 6858000"/>
              <a:gd name="connsiteX793" fmla="*/ 3584154 w 7472601"/>
              <a:gd name="connsiteY793" fmla="*/ 448218 h 6858000"/>
              <a:gd name="connsiteX794" fmla="*/ 3624562 w 7472601"/>
              <a:gd name="connsiteY794" fmla="*/ 367041 h 6858000"/>
              <a:gd name="connsiteX795" fmla="*/ 3766672 w 7472601"/>
              <a:gd name="connsiteY795" fmla="*/ 359429 h 6858000"/>
              <a:gd name="connsiteX796" fmla="*/ 3996338 w 7472601"/>
              <a:gd name="connsiteY796" fmla="*/ 968237 h 6858000"/>
              <a:gd name="connsiteX797" fmla="*/ 3766672 w 7472601"/>
              <a:gd name="connsiteY797" fmla="*/ 359429 h 6858000"/>
              <a:gd name="connsiteX798" fmla="*/ 5805386 w 7472601"/>
              <a:gd name="connsiteY798" fmla="*/ 239240 h 6858000"/>
              <a:gd name="connsiteX799" fmla="*/ 5736947 w 7472601"/>
              <a:gd name="connsiteY799" fmla="*/ 261367 h 6858000"/>
              <a:gd name="connsiteX800" fmla="*/ 5427012 w 7472601"/>
              <a:gd name="connsiteY800" fmla="*/ 311272 h 6858000"/>
              <a:gd name="connsiteX801" fmla="*/ 5147818 w 7472601"/>
              <a:gd name="connsiteY801" fmla="*/ 322112 h 6858000"/>
              <a:gd name="connsiteX802" fmla="*/ 5060854 w 7472601"/>
              <a:gd name="connsiteY802" fmla="*/ 311882 h 6858000"/>
              <a:gd name="connsiteX803" fmla="*/ 4945989 w 7472601"/>
              <a:gd name="connsiteY803" fmla="*/ 300516 h 6858000"/>
              <a:gd name="connsiteX804" fmla="*/ 5410479 w 7472601"/>
              <a:gd name="connsiteY804" fmla="*/ 348434 h 6858000"/>
              <a:gd name="connsiteX805" fmla="*/ 5805386 w 7472601"/>
              <a:gd name="connsiteY805" fmla="*/ 239240 h 6858000"/>
              <a:gd name="connsiteX806" fmla="*/ 5905192 w 7472601"/>
              <a:gd name="connsiteY806" fmla="*/ 163079 h 6858000"/>
              <a:gd name="connsiteX807" fmla="*/ 5865655 w 7472601"/>
              <a:gd name="connsiteY807" fmla="*/ 171901 h 6858000"/>
              <a:gd name="connsiteX808" fmla="*/ 5259740 w 7472601"/>
              <a:gd name="connsiteY808" fmla="*/ 257013 h 6858000"/>
              <a:gd name="connsiteX809" fmla="*/ 5208466 w 7472601"/>
              <a:gd name="connsiteY809" fmla="*/ 257550 h 6858000"/>
              <a:gd name="connsiteX810" fmla="*/ 4980204 w 7472601"/>
              <a:gd name="connsiteY810" fmla="*/ 271903 h 6858000"/>
              <a:gd name="connsiteX811" fmla="*/ 5068068 w 7472601"/>
              <a:gd name="connsiteY811" fmla="*/ 282244 h 6858000"/>
              <a:gd name="connsiteX812" fmla="*/ 5153231 w 7472601"/>
              <a:gd name="connsiteY812" fmla="*/ 292240 h 6858000"/>
              <a:gd name="connsiteX813" fmla="*/ 5426491 w 7472601"/>
              <a:gd name="connsiteY813" fmla="*/ 281128 h 6858000"/>
              <a:gd name="connsiteX814" fmla="*/ 5731212 w 7472601"/>
              <a:gd name="connsiteY814" fmla="*/ 231951 h 6858000"/>
              <a:gd name="connsiteX815" fmla="*/ 5905192 w 7472601"/>
              <a:gd name="connsiteY815" fmla="*/ 163079 h 6858000"/>
              <a:gd name="connsiteX816" fmla="*/ 5944437 w 7472601"/>
              <a:gd name="connsiteY816" fmla="*/ 113829 h 6858000"/>
              <a:gd name="connsiteX817" fmla="*/ 5825032 w 7472601"/>
              <a:gd name="connsiteY817" fmla="*/ 146405 h 6858000"/>
              <a:gd name="connsiteX818" fmla="*/ 4955599 w 7472601"/>
              <a:gd name="connsiteY818" fmla="*/ 247008 h 6858000"/>
              <a:gd name="connsiteX819" fmla="*/ 5210104 w 7472601"/>
              <a:gd name="connsiteY819" fmla="*/ 228123 h 6858000"/>
              <a:gd name="connsiteX820" fmla="*/ 5261015 w 7472601"/>
              <a:gd name="connsiteY820" fmla="*/ 227087 h 6858000"/>
              <a:gd name="connsiteX821" fmla="*/ 5861181 w 7472601"/>
              <a:gd name="connsiteY821" fmla="*/ 143093 h 6858000"/>
              <a:gd name="connsiteX822" fmla="*/ 5961252 w 7472601"/>
              <a:gd name="connsiteY822" fmla="*/ 114820 h 6858000"/>
              <a:gd name="connsiteX823" fmla="*/ 5944437 w 7472601"/>
              <a:gd name="connsiteY823" fmla="*/ 113829 h 6858000"/>
              <a:gd name="connsiteX824" fmla="*/ 3882765 w 7472601"/>
              <a:gd name="connsiteY824" fmla="*/ 0 h 6858000"/>
              <a:gd name="connsiteX825" fmla="*/ 3995099 w 7472601"/>
              <a:gd name="connsiteY825" fmla="*/ 0 h 6858000"/>
              <a:gd name="connsiteX826" fmla="*/ 4163818 w 7472601"/>
              <a:gd name="connsiteY826" fmla="*/ 234104 h 6858000"/>
              <a:gd name="connsiteX827" fmla="*/ 4172099 w 7472601"/>
              <a:gd name="connsiteY827" fmla="*/ 234207 h 6858000"/>
              <a:gd name="connsiteX828" fmla="*/ 4784282 w 7472601"/>
              <a:gd name="connsiteY828" fmla="*/ 276561 h 6858000"/>
              <a:gd name="connsiteX829" fmla="*/ 4801687 w 7472601"/>
              <a:gd name="connsiteY829" fmla="*/ 267764 h 6858000"/>
              <a:gd name="connsiteX830" fmla="*/ 6082788 w 7472601"/>
              <a:gd name="connsiteY830" fmla="*/ 64119 h 6858000"/>
              <a:gd name="connsiteX831" fmla="*/ 6099442 w 7472601"/>
              <a:gd name="connsiteY831" fmla="*/ 82568 h 6858000"/>
              <a:gd name="connsiteX832" fmla="*/ 4804137 w 7472601"/>
              <a:gd name="connsiteY832" fmla="*/ 320931 h 6858000"/>
              <a:gd name="connsiteX833" fmla="*/ 4227047 w 7472601"/>
              <a:gd name="connsiteY833" fmla="*/ 313415 h 6858000"/>
              <a:gd name="connsiteX834" fmla="*/ 4346041 w 7472601"/>
              <a:gd name="connsiteY834" fmla="*/ 456086 h 6858000"/>
              <a:gd name="connsiteX835" fmla="*/ 4870967 w 7472601"/>
              <a:gd name="connsiteY835" fmla="*/ 963061 h 6858000"/>
              <a:gd name="connsiteX836" fmla="*/ 4889647 w 7472601"/>
              <a:gd name="connsiteY836" fmla="*/ 957147 h 6858000"/>
              <a:gd name="connsiteX837" fmla="*/ 5422504 w 7472601"/>
              <a:gd name="connsiteY837" fmla="*/ 805191 h 6858000"/>
              <a:gd name="connsiteX838" fmla="*/ 6087656 w 7472601"/>
              <a:gd name="connsiteY838" fmla="*/ 826703 h 6858000"/>
              <a:gd name="connsiteX839" fmla="*/ 6058717 w 7472601"/>
              <a:gd name="connsiteY839" fmla="*/ 865992 h 6858000"/>
              <a:gd name="connsiteX840" fmla="*/ 4974153 w 7472601"/>
              <a:gd name="connsiteY840" fmla="*/ 1045456 h 6858000"/>
              <a:gd name="connsiteX841" fmla="*/ 5627835 w 7472601"/>
              <a:gd name="connsiteY841" fmla="*/ 1472077 h 6858000"/>
              <a:gd name="connsiteX842" fmla="*/ 5629817 w 7472601"/>
              <a:gd name="connsiteY842" fmla="*/ 1471412 h 6858000"/>
              <a:gd name="connsiteX843" fmla="*/ 5634124 w 7472601"/>
              <a:gd name="connsiteY843" fmla="*/ 1470572 h 6858000"/>
              <a:gd name="connsiteX844" fmla="*/ 5755832 w 7472601"/>
              <a:gd name="connsiteY844" fmla="*/ 1383886 h 6858000"/>
              <a:gd name="connsiteX845" fmla="*/ 6014186 w 7472601"/>
              <a:gd name="connsiteY845" fmla="*/ 1279799 h 6858000"/>
              <a:gd name="connsiteX846" fmla="*/ 6901619 w 7472601"/>
              <a:gd name="connsiteY846" fmla="*/ 1047874 h 6858000"/>
              <a:gd name="connsiteX847" fmla="*/ 6931566 w 7472601"/>
              <a:gd name="connsiteY847" fmla="*/ 1062034 h 6858000"/>
              <a:gd name="connsiteX848" fmla="*/ 5790982 w 7472601"/>
              <a:gd name="connsiteY848" fmla="*/ 1561380 h 6858000"/>
              <a:gd name="connsiteX849" fmla="*/ 6188971 w 7472601"/>
              <a:gd name="connsiteY849" fmla="*/ 1755168 h 6858000"/>
              <a:gd name="connsiteX850" fmla="*/ 6202446 w 7472601"/>
              <a:gd name="connsiteY850" fmla="*/ 1752268 h 6858000"/>
              <a:gd name="connsiteX851" fmla="*/ 7179560 w 7472601"/>
              <a:gd name="connsiteY851" fmla="*/ 1467551 h 6858000"/>
              <a:gd name="connsiteX852" fmla="*/ 7158730 w 7472601"/>
              <a:gd name="connsiteY852" fmla="*/ 1507835 h 6858000"/>
              <a:gd name="connsiteX853" fmla="*/ 6326959 w 7472601"/>
              <a:gd name="connsiteY853" fmla="*/ 1817686 h 6858000"/>
              <a:gd name="connsiteX854" fmla="*/ 6537433 w 7472601"/>
              <a:gd name="connsiteY854" fmla="*/ 1907790 h 6858000"/>
              <a:gd name="connsiteX855" fmla="*/ 6550221 w 7472601"/>
              <a:gd name="connsiteY855" fmla="*/ 1910729 h 6858000"/>
              <a:gd name="connsiteX856" fmla="*/ 6964438 w 7472601"/>
              <a:gd name="connsiteY856" fmla="*/ 2209505 h 6858000"/>
              <a:gd name="connsiteX857" fmla="*/ 7367862 w 7472601"/>
              <a:gd name="connsiteY857" fmla="*/ 2806833 h 6858000"/>
              <a:gd name="connsiteX858" fmla="*/ 7364329 w 7472601"/>
              <a:gd name="connsiteY858" fmla="*/ 2826907 h 6858000"/>
              <a:gd name="connsiteX859" fmla="*/ 7290545 w 7472601"/>
              <a:gd name="connsiteY859" fmla="*/ 2850663 h 6858000"/>
              <a:gd name="connsiteX860" fmla="*/ 6472036 w 7472601"/>
              <a:gd name="connsiteY860" fmla="*/ 1959003 h 6858000"/>
              <a:gd name="connsiteX861" fmla="*/ 5792897 w 7472601"/>
              <a:gd name="connsiteY861" fmla="*/ 1647747 h 6858000"/>
              <a:gd name="connsiteX862" fmla="*/ 5842751 w 7472601"/>
              <a:gd name="connsiteY862" fmla="*/ 1816112 h 6858000"/>
              <a:gd name="connsiteX863" fmla="*/ 5847424 w 7472601"/>
              <a:gd name="connsiteY863" fmla="*/ 1815776 h 6858000"/>
              <a:gd name="connsiteX864" fmla="*/ 6399821 w 7472601"/>
              <a:gd name="connsiteY864" fmla="*/ 2344799 h 6858000"/>
              <a:gd name="connsiteX865" fmla="*/ 6323232 w 7472601"/>
              <a:gd name="connsiteY865" fmla="*/ 2389634 h 6858000"/>
              <a:gd name="connsiteX866" fmla="*/ 5942958 w 7472601"/>
              <a:gd name="connsiteY866" fmla="*/ 2077708 h 6858000"/>
              <a:gd name="connsiteX867" fmla="*/ 5921559 w 7472601"/>
              <a:gd name="connsiteY867" fmla="*/ 2378596 h 6858000"/>
              <a:gd name="connsiteX868" fmla="*/ 5817651 w 7472601"/>
              <a:gd name="connsiteY868" fmla="*/ 3023919 h 6858000"/>
              <a:gd name="connsiteX869" fmla="*/ 5729634 w 7472601"/>
              <a:gd name="connsiteY869" fmla="*/ 3051849 h 6858000"/>
              <a:gd name="connsiteX870" fmla="*/ 5611018 w 7472601"/>
              <a:gd name="connsiteY870" fmla="*/ 2316769 h 6858000"/>
              <a:gd name="connsiteX871" fmla="*/ 5687608 w 7472601"/>
              <a:gd name="connsiteY871" fmla="*/ 2039972 h 6858000"/>
              <a:gd name="connsiteX872" fmla="*/ 5657554 w 7472601"/>
              <a:gd name="connsiteY872" fmla="*/ 1576445 h 6858000"/>
              <a:gd name="connsiteX873" fmla="*/ 5150475 w 7472601"/>
              <a:gd name="connsiteY873" fmla="*/ 1274012 h 6858000"/>
              <a:gd name="connsiteX874" fmla="*/ 5349142 w 7472601"/>
              <a:gd name="connsiteY874" fmla="*/ 2204405 h 6858000"/>
              <a:gd name="connsiteX875" fmla="*/ 5262214 w 7472601"/>
              <a:gd name="connsiteY875" fmla="*/ 2233836 h 6858000"/>
              <a:gd name="connsiteX876" fmla="*/ 4981539 w 7472601"/>
              <a:gd name="connsiteY876" fmla="*/ 1542201 h 6858000"/>
              <a:gd name="connsiteX877" fmla="*/ 4958461 w 7472601"/>
              <a:gd name="connsiteY877" fmla="*/ 1136957 h 6858000"/>
              <a:gd name="connsiteX878" fmla="*/ 4655015 w 7472601"/>
              <a:gd name="connsiteY878" fmla="*/ 891426 h 6858000"/>
              <a:gd name="connsiteX879" fmla="*/ 4348002 w 7472601"/>
              <a:gd name="connsiteY879" fmla="*/ 2205895 h 6858000"/>
              <a:gd name="connsiteX880" fmla="*/ 4262250 w 7472601"/>
              <a:gd name="connsiteY880" fmla="*/ 2219972 h 6858000"/>
              <a:gd name="connsiteX881" fmla="*/ 4550611 w 7472601"/>
              <a:gd name="connsiteY881" fmla="*/ 817540 h 6858000"/>
              <a:gd name="connsiteX882" fmla="*/ 4564418 w 7472601"/>
              <a:gd name="connsiteY882" fmla="*/ 808293 h 6858000"/>
              <a:gd name="connsiteX883" fmla="*/ 4266388 w 7472601"/>
              <a:gd name="connsiteY883" fmla="*/ 500083 h 6858000"/>
              <a:gd name="connsiteX884" fmla="*/ 4032842 w 7472601"/>
              <a:gd name="connsiteY884" fmla="*/ 211809 h 6858000"/>
              <a:gd name="connsiteX885" fmla="*/ 3882765 w 7472601"/>
              <a:gd name="connsiteY885" fmla="*/ 0 h 6858000"/>
              <a:gd name="connsiteX886" fmla="*/ 3721337 w 7472601"/>
              <a:gd name="connsiteY886" fmla="*/ 0 h 6858000"/>
              <a:gd name="connsiteX887" fmla="*/ 3797544 w 7472601"/>
              <a:gd name="connsiteY887" fmla="*/ 0 h 6858000"/>
              <a:gd name="connsiteX888" fmla="*/ 3775734 w 7472601"/>
              <a:gd name="connsiteY888" fmla="*/ 95131 h 6858000"/>
              <a:gd name="connsiteX889" fmla="*/ 3724807 w 7472601"/>
              <a:gd name="connsiteY889" fmla="*/ 272257 h 6858000"/>
              <a:gd name="connsiteX890" fmla="*/ 3726844 w 7472601"/>
              <a:gd name="connsiteY890" fmla="*/ 282988 h 6858000"/>
              <a:gd name="connsiteX891" fmla="*/ 3742664 w 7472601"/>
              <a:gd name="connsiteY891" fmla="*/ 279918 h 6858000"/>
              <a:gd name="connsiteX892" fmla="*/ 4103910 w 7472601"/>
              <a:gd name="connsiteY892" fmla="*/ 1161917 h 6858000"/>
              <a:gd name="connsiteX893" fmla="*/ 4020269 w 7472601"/>
              <a:gd name="connsiteY893" fmla="*/ 1200406 h 6858000"/>
              <a:gd name="connsiteX894" fmla="*/ 3674882 w 7472601"/>
              <a:gd name="connsiteY894" fmla="*/ 488524 h 6858000"/>
              <a:gd name="connsiteX895" fmla="*/ 3132682 w 7472601"/>
              <a:gd name="connsiteY895" fmla="*/ 1072284 h 6858000"/>
              <a:gd name="connsiteX896" fmla="*/ 2716346 w 7472601"/>
              <a:gd name="connsiteY896" fmla="*/ 1276376 h 6858000"/>
              <a:gd name="connsiteX897" fmla="*/ 2716772 w 7472601"/>
              <a:gd name="connsiteY897" fmla="*/ 1255462 h 6858000"/>
              <a:gd name="connsiteX898" fmla="*/ 3471096 w 7472601"/>
              <a:gd name="connsiteY898" fmla="*/ 437072 h 6858000"/>
              <a:gd name="connsiteX899" fmla="*/ 3639057 w 7472601"/>
              <a:gd name="connsiteY899" fmla="*/ 286334 h 6858000"/>
              <a:gd name="connsiteX900" fmla="*/ 3640309 w 7472601"/>
              <a:gd name="connsiteY900" fmla="*/ 284664 h 6858000"/>
              <a:gd name="connsiteX901" fmla="*/ 3646022 w 7472601"/>
              <a:gd name="connsiteY901" fmla="*/ 276711 h 6858000"/>
              <a:gd name="connsiteX902" fmla="*/ 3707943 w 7472601"/>
              <a:gd name="connsiteY902" fmla="*/ 65958 h 6858000"/>
              <a:gd name="connsiteX903" fmla="*/ 3721337 w 7472601"/>
              <a:gd name="connsiteY903" fmla="*/ 0 h 6858000"/>
              <a:gd name="connsiteX904" fmla="*/ 2867960 w 7472601"/>
              <a:gd name="connsiteY904" fmla="*/ 0 h 6858000"/>
              <a:gd name="connsiteX905" fmla="*/ 2926351 w 7472601"/>
              <a:gd name="connsiteY905" fmla="*/ 0 h 6858000"/>
              <a:gd name="connsiteX906" fmla="*/ 2902823 w 7472601"/>
              <a:gd name="connsiteY906" fmla="*/ 262929 h 6858000"/>
              <a:gd name="connsiteX907" fmla="*/ 2940663 w 7472601"/>
              <a:gd name="connsiteY907" fmla="*/ 140884 h 6858000"/>
              <a:gd name="connsiteX908" fmla="*/ 2947039 w 7472601"/>
              <a:gd name="connsiteY908" fmla="*/ 122524 h 6858000"/>
              <a:gd name="connsiteX909" fmla="*/ 2984316 w 7472601"/>
              <a:gd name="connsiteY909" fmla="*/ 0 h 6858000"/>
              <a:gd name="connsiteX910" fmla="*/ 3016114 w 7472601"/>
              <a:gd name="connsiteY910" fmla="*/ 0 h 6858000"/>
              <a:gd name="connsiteX911" fmla="*/ 2979949 w 7472601"/>
              <a:gd name="connsiteY911" fmla="*/ 119274 h 6858000"/>
              <a:gd name="connsiteX912" fmla="*/ 3023879 w 7472601"/>
              <a:gd name="connsiteY912" fmla="*/ 0 h 6858000"/>
              <a:gd name="connsiteX913" fmla="*/ 3105400 w 7472601"/>
              <a:gd name="connsiteY913" fmla="*/ 0 h 6858000"/>
              <a:gd name="connsiteX914" fmla="*/ 3094669 w 7472601"/>
              <a:gd name="connsiteY914" fmla="*/ 30308 h 6858000"/>
              <a:gd name="connsiteX915" fmla="*/ 2901945 w 7472601"/>
              <a:gd name="connsiteY915" fmla="*/ 466538 h 6858000"/>
              <a:gd name="connsiteX916" fmla="*/ 2815209 w 7472601"/>
              <a:gd name="connsiteY916" fmla="*/ 497361 h 6858000"/>
              <a:gd name="connsiteX917" fmla="*/ 2844845 w 7472601"/>
              <a:gd name="connsiteY917" fmla="*/ 127638 h 6858000"/>
              <a:gd name="connsiteX918" fmla="*/ 2867960 w 7472601"/>
              <a:gd name="connsiteY918" fmla="*/ 0 h 6858000"/>
              <a:gd name="connsiteX919" fmla="*/ 1057230 w 7472601"/>
              <a:gd name="connsiteY919" fmla="*/ 0 h 6858000"/>
              <a:gd name="connsiteX920" fmla="*/ 1111003 w 7472601"/>
              <a:gd name="connsiteY920" fmla="*/ 0 h 6858000"/>
              <a:gd name="connsiteX921" fmla="*/ 1125553 w 7472601"/>
              <a:gd name="connsiteY921" fmla="*/ 52588 h 6858000"/>
              <a:gd name="connsiteX922" fmla="*/ 1304276 w 7472601"/>
              <a:gd name="connsiteY922" fmla="*/ 476275 h 6858000"/>
              <a:gd name="connsiteX923" fmla="*/ 1492066 w 7472601"/>
              <a:gd name="connsiteY923" fmla="*/ 886333 h 6858000"/>
              <a:gd name="connsiteX924" fmla="*/ 1423698 w 7472601"/>
              <a:gd name="connsiteY924" fmla="*/ 710817 h 6858000"/>
              <a:gd name="connsiteX925" fmla="*/ 1357609 w 7472601"/>
              <a:gd name="connsiteY925" fmla="*/ 532892 h 6858000"/>
              <a:gd name="connsiteX926" fmla="*/ 1309550 w 7472601"/>
              <a:gd name="connsiteY926" fmla="*/ 374031 h 6858000"/>
              <a:gd name="connsiteX927" fmla="*/ 1193673 w 7472601"/>
              <a:gd name="connsiteY927" fmla="*/ 49533 h 6858000"/>
              <a:gd name="connsiteX928" fmla="*/ 1164391 w 7472601"/>
              <a:gd name="connsiteY928" fmla="*/ 0 h 6858000"/>
              <a:gd name="connsiteX929" fmla="*/ 1200666 w 7472601"/>
              <a:gd name="connsiteY929" fmla="*/ 0 h 6858000"/>
              <a:gd name="connsiteX930" fmla="*/ 1223408 w 7472601"/>
              <a:gd name="connsiteY930" fmla="*/ 38996 h 6858000"/>
              <a:gd name="connsiteX931" fmla="*/ 1339635 w 7472601"/>
              <a:gd name="connsiteY931" fmla="*/ 365517 h 6858000"/>
              <a:gd name="connsiteX932" fmla="*/ 1387469 w 7472601"/>
              <a:gd name="connsiteY932" fmla="*/ 523079 h 6858000"/>
              <a:gd name="connsiteX933" fmla="*/ 1452685 w 7472601"/>
              <a:gd name="connsiteY933" fmla="*/ 699806 h 6858000"/>
              <a:gd name="connsiteX934" fmla="*/ 1492092 w 7472601"/>
              <a:gd name="connsiteY934" fmla="*/ 800424 h 6858000"/>
              <a:gd name="connsiteX935" fmla="*/ 1455302 w 7472601"/>
              <a:gd name="connsiteY935" fmla="*/ 632913 h 6858000"/>
              <a:gd name="connsiteX936" fmla="*/ 1222336 w 7472601"/>
              <a:gd name="connsiteY936" fmla="*/ 9480 h 6858000"/>
              <a:gd name="connsiteX937" fmla="*/ 1214634 w 7472601"/>
              <a:gd name="connsiteY937" fmla="*/ 0 h 6858000"/>
              <a:gd name="connsiteX938" fmla="*/ 1289827 w 7472601"/>
              <a:gd name="connsiteY938" fmla="*/ 0 h 6858000"/>
              <a:gd name="connsiteX939" fmla="*/ 1321076 w 7472601"/>
              <a:gd name="connsiteY939" fmla="*/ 59722 h 6858000"/>
              <a:gd name="connsiteX940" fmla="*/ 1512579 w 7472601"/>
              <a:gd name="connsiteY940" fmla="*/ 626441 h 6858000"/>
              <a:gd name="connsiteX941" fmla="*/ 1506076 w 7472601"/>
              <a:gd name="connsiteY941" fmla="*/ 1089289 h 6858000"/>
              <a:gd name="connsiteX942" fmla="*/ 1486346 w 7472601"/>
              <a:gd name="connsiteY942" fmla="*/ 1079919 h 6858000"/>
              <a:gd name="connsiteX943" fmla="*/ 1070511 w 7472601"/>
              <a:gd name="connsiteY943" fmla="*/ 48609 h 6858000"/>
              <a:gd name="connsiteX944" fmla="*/ 1057230 w 7472601"/>
              <a:gd name="connsiteY944" fmla="*/ 0 h 6858000"/>
              <a:gd name="connsiteX945" fmla="*/ 43151 w 7472601"/>
              <a:gd name="connsiteY945" fmla="*/ 0 h 6858000"/>
              <a:gd name="connsiteX946" fmla="*/ 95283 w 7472601"/>
              <a:gd name="connsiteY946" fmla="*/ 0 h 6858000"/>
              <a:gd name="connsiteX947" fmla="*/ 300708 w 7472601"/>
              <a:gd name="connsiteY947" fmla="*/ 154571 h 6858000"/>
              <a:gd name="connsiteX948" fmla="*/ 530414 w 7472601"/>
              <a:gd name="connsiteY948" fmla="*/ 354673 h 6858000"/>
              <a:gd name="connsiteX949" fmla="*/ 333785 w 7472601"/>
              <a:gd name="connsiteY949" fmla="*/ 161564 h 6858000"/>
              <a:gd name="connsiteX950" fmla="*/ 147005 w 7472601"/>
              <a:gd name="connsiteY950" fmla="*/ 0 h 6858000"/>
              <a:gd name="connsiteX951" fmla="*/ 272509 w 7472601"/>
              <a:gd name="connsiteY951" fmla="*/ 0 h 6858000"/>
              <a:gd name="connsiteX952" fmla="*/ 326276 w 7472601"/>
              <a:gd name="connsiteY952" fmla="*/ 45847 h 6858000"/>
              <a:gd name="connsiteX953" fmla="*/ 823759 w 7472601"/>
              <a:gd name="connsiteY953" fmla="*/ 574145 h 6858000"/>
              <a:gd name="connsiteX954" fmla="*/ 811254 w 7472601"/>
              <a:gd name="connsiteY954" fmla="*/ 665546 h 6858000"/>
              <a:gd name="connsiteX955" fmla="*/ 154042 w 7472601"/>
              <a:gd name="connsiteY955" fmla="*/ 261522 h 6858000"/>
              <a:gd name="connsiteX956" fmla="*/ 13550 w 7472601"/>
              <a:gd name="connsiteY956" fmla="*/ 158423 h 6858000"/>
              <a:gd name="connsiteX957" fmla="*/ 0 w 7472601"/>
              <a:gd name="connsiteY957" fmla="*/ 146618 h 6858000"/>
              <a:gd name="connsiteX958" fmla="*/ 0 w 7472601"/>
              <a:gd name="connsiteY958" fmla="*/ 59161 h 6858000"/>
              <a:gd name="connsiteX959" fmla="*/ 45427 w 7472601"/>
              <a:gd name="connsiteY959" fmla="*/ 101078 h 6858000"/>
              <a:gd name="connsiteX960" fmla="*/ 630103 w 7472601"/>
              <a:gd name="connsiteY960" fmla="*/ 485885 h 6858000"/>
              <a:gd name="connsiteX961" fmla="*/ 532040 w 7472601"/>
              <a:gd name="connsiteY961" fmla="*/ 399359 h 6858000"/>
              <a:gd name="connsiteX962" fmla="*/ 517618 w 7472601"/>
              <a:gd name="connsiteY962" fmla="*/ 385726 h 6858000"/>
              <a:gd name="connsiteX963" fmla="*/ 285074 w 7472601"/>
              <a:gd name="connsiteY963" fmla="*/ 182755 h 6858000"/>
              <a:gd name="connsiteX964" fmla="*/ 43151 w 7472601"/>
              <a:gd name="connsiteY964"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312589 w 7472601"/>
              <a:gd name="connsiteY80" fmla="*/ 5982309 h 6858000"/>
              <a:gd name="connsiteX81" fmla="*/ 7448321 w 7472601"/>
              <a:gd name="connsiteY81" fmla="*/ 6190991 h 6858000"/>
              <a:gd name="connsiteX82" fmla="*/ 7467600 w 7472601"/>
              <a:gd name="connsiteY82" fmla="*/ 6221686 h 6858000"/>
              <a:gd name="connsiteX83" fmla="*/ 7467600 w 7472601"/>
              <a:gd name="connsiteY83" fmla="*/ 6334256 h 6858000"/>
              <a:gd name="connsiteX84" fmla="*/ 7454976 w 7472601"/>
              <a:gd name="connsiteY84" fmla="*/ 6318297 h 6858000"/>
              <a:gd name="connsiteX85" fmla="*/ 1456157 w 7472601"/>
              <a:gd name="connsiteY85" fmla="*/ 5371404 h 6858000"/>
              <a:gd name="connsiteX86" fmla="*/ 1244432 w 7472601"/>
              <a:gd name="connsiteY86" fmla="*/ 5385601 h 6858000"/>
              <a:gd name="connsiteX87" fmla="*/ 973990 w 7472601"/>
              <a:gd name="connsiteY87" fmla="*/ 5424940 h 6858000"/>
              <a:gd name="connsiteX88" fmla="*/ 1103809 w 7472601"/>
              <a:gd name="connsiteY88" fmla="*/ 5433720 h 6858000"/>
              <a:gd name="connsiteX89" fmla="*/ 1123454 w 7472601"/>
              <a:gd name="connsiteY89" fmla="*/ 5435727 h 6858000"/>
              <a:gd name="connsiteX90" fmla="*/ 1737017 w 7472601"/>
              <a:gd name="connsiteY90" fmla="*/ 5452183 h 6858000"/>
              <a:gd name="connsiteX91" fmla="*/ 1824397 w 7472601"/>
              <a:gd name="connsiteY91" fmla="*/ 5447757 h 6858000"/>
              <a:gd name="connsiteX92" fmla="*/ 2070059 w 7472601"/>
              <a:gd name="connsiteY92" fmla="*/ 5441660 h 6858000"/>
              <a:gd name="connsiteX93" fmla="*/ 1456157 w 7472601"/>
              <a:gd name="connsiteY93" fmla="*/ 5371404 h 6858000"/>
              <a:gd name="connsiteX94" fmla="*/ 4988186 w 7472601"/>
              <a:gd name="connsiteY94" fmla="*/ 5216467 h 6858000"/>
              <a:gd name="connsiteX95" fmla="*/ 4777334 w 7472601"/>
              <a:gd name="connsiteY95" fmla="*/ 5406072 h 6858000"/>
              <a:gd name="connsiteX96" fmla="*/ 4718341 w 7472601"/>
              <a:gd name="connsiteY96" fmla="*/ 5468043 h 6858000"/>
              <a:gd name="connsiteX97" fmla="*/ 4604655 w 7472601"/>
              <a:gd name="connsiteY97" fmla="*/ 5583434 h 6858000"/>
              <a:gd name="connsiteX98" fmla="*/ 4565074 w 7472601"/>
              <a:gd name="connsiteY98" fmla="*/ 5618550 h 6858000"/>
              <a:gd name="connsiteX99" fmla="*/ 4988186 w 7472601"/>
              <a:gd name="connsiteY99" fmla="*/ 5216467 h 6858000"/>
              <a:gd name="connsiteX100" fmla="*/ 4978032 w 7472601"/>
              <a:gd name="connsiteY100" fmla="*/ 5183809 h 6858000"/>
              <a:gd name="connsiteX101" fmla="*/ 4463413 w 7472601"/>
              <a:gd name="connsiteY101" fmla="*/ 5615162 h 6858000"/>
              <a:gd name="connsiteX102" fmla="*/ 4358134 w 7472601"/>
              <a:gd name="connsiteY102" fmla="*/ 5742791 h 6858000"/>
              <a:gd name="connsiteX103" fmla="*/ 4376219 w 7472601"/>
              <a:gd name="connsiteY103" fmla="*/ 5729027 h 6858000"/>
              <a:gd name="connsiteX104" fmla="*/ 4582340 w 7472601"/>
              <a:gd name="connsiteY104" fmla="*/ 5561037 h 6858000"/>
              <a:gd name="connsiteX105" fmla="*/ 4694684 w 7472601"/>
              <a:gd name="connsiteY105" fmla="*/ 5447098 h 6858000"/>
              <a:gd name="connsiteX106" fmla="*/ 4754123 w 7472601"/>
              <a:gd name="connsiteY106" fmla="*/ 5384643 h 6858000"/>
              <a:gd name="connsiteX107" fmla="*/ 4978032 w 7472601"/>
              <a:gd name="connsiteY107" fmla="*/ 5183809 h 6858000"/>
              <a:gd name="connsiteX108" fmla="*/ 1903353 w 7472601"/>
              <a:gd name="connsiteY108" fmla="*/ 5044827 h 6858000"/>
              <a:gd name="connsiteX109" fmla="*/ 1936931 w 7472601"/>
              <a:gd name="connsiteY109" fmla="*/ 5093954 h 6858000"/>
              <a:gd name="connsiteX110" fmla="*/ 2195868 w 7472601"/>
              <a:gd name="connsiteY110" fmla="*/ 5396574 h 6858000"/>
              <a:gd name="connsiteX111" fmla="*/ 2088852 w 7472601"/>
              <a:gd name="connsiteY111" fmla="*/ 5166123 h 6858000"/>
              <a:gd name="connsiteX112" fmla="*/ 1958241 w 7472601"/>
              <a:gd name="connsiteY112" fmla="*/ 5067955 h 6858000"/>
              <a:gd name="connsiteX113" fmla="*/ 1903353 w 7472601"/>
              <a:gd name="connsiteY113" fmla="*/ 5044827 h 6858000"/>
              <a:gd name="connsiteX114" fmla="*/ 1979378 w 7472601"/>
              <a:gd name="connsiteY114" fmla="*/ 4769504 h 6858000"/>
              <a:gd name="connsiteX115" fmla="*/ 2882120 w 7472601"/>
              <a:gd name="connsiteY115" fmla="*/ 5064547 h 6858000"/>
              <a:gd name="connsiteX116" fmla="*/ 2793103 w 7472601"/>
              <a:gd name="connsiteY116" fmla="*/ 5039699 h 6858000"/>
              <a:gd name="connsiteX117" fmla="*/ 2770041 w 7472601"/>
              <a:gd name="connsiteY117" fmla="*/ 5033634 h 6858000"/>
              <a:gd name="connsiteX118" fmla="*/ 1979378 w 7472601"/>
              <a:gd name="connsiteY118" fmla="*/ 4769504 h 6858000"/>
              <a:gd name="connsiteX119" fmla="*/ 1927410 w 7472601"/>
              <a:gd name="connsiteY119" fmla="*/ 4716164 h 6858000"/>
              <a:gd name="connsiteX120" fmla="*/ 1959587 w 7472601"/>
              <a:gd name="connsiteY120" fmla="*/ 4728849 h 6858000"/>
              <a:gd name="connsiteX121" fmla="*/ 2777707 w 7472601"/>
              <a:gd name="connsiteY121" fmla="*/ 5003991 h 6858000"/>
              <a:gd name="connsiteX122" fmla="*/ 2800768 w 7472601"/>
              <a:gd name="connsiteY122" fmla="*/ 5010056 h 6858000"/>
              <a:gd name="connsiteX123" fmla="*/ 2879408 w 7472601"/>
              <a:gd name="connsiteY123" fmla="*/ 5031590 h 6858000"/>
              <a:gd name="connsiteX124" fmla="*/ 2862295 w 7472601"/>
              <a:gd name="connsiteY124" fmla="*/ 5022958 h 6858000"/>
              <a:gd name="connsiteX125" fmla="*/ 2813343 w 7472601"/>
              <a:gd name="connsiteY125" fmla="*/ 4998369 h 6858000"/>
              <a:gd name="connsiteX126" fmla="*/ 2646245 w 7472601"/>
              <a:gd name="connsiteY126" fmla="*/ 4930999 h 6858000"/>
              <a:gd name="connsiteX127" fmla="*/ 1999243 w 7472601"/>
              <a:gd name="connsiteY127" fmla="*/ 4730524 h 6858000"/>
              <a:gd name="connsiteX128" fmla="*/ 1979527 w 7472601"/>
              <a:gd name="connsiteY128" fmla="*/ 4726651 h 6858000"/>
              <a:gd name="connsiteX129" fmla="*/ 1927410 w 7472601"/>
              <a:gd name="connsiteY129" fmla="*/ 4716164 h 6858000"/>
              <a:gd name="connsiteX130" fmla="*/ 1997014 w 7472601"/>
              <a:gd name="connsiteY130" fmla="*/ 4698007 h 6858000"/>
              <a:gd name="connsiteX131" fmla="*/ 2005458 w 7472601"/>
              <a:gd name="connsiteY131" fmla="*/ 4699540 h 6858000"/>
              <a:gd name="connsiteX132" fmla="*/ 2657186 w 7472601"/>
              <a:gd name="connsiteY132" fmla="*/ 4901687 h 6858000"/>
              <a:gd name="connsiteX133" fmla="*/ 2826662 w 7472601"/>
              <a:gd name="connsiteY133" fmla="*/ 4970362 h 6858000"/>
              <a:gd name="connsiteX134" fmla="*/ 2876100 w 7472601"/>
              <a:gd name="connsiteY134" fmla="*/ 4995397 h 6858000"/>
              <a:gd name="connsiteX135" fmla="*/ 3042600 w 7472601"/>
              <a:gd name="connsiteY135" fmla="*/ 5059532 h 6858000"/>
              <a:gd name="connsiteX136" fmla="*/ 1997014 w 7472601"/>
              <a:gd name="connsiteY136" fmla="*/ 4698007 h 6858000"/>
              <a:gd name="connsiteX137" fmla="*/ 2305292 w 7472601"/>
              <a:gd name="connsiteY137" fmla="*/ 4219492 h 6858000"/>
              <a:gd name="connsiteX138" fmla="*/ 3360922 w 7472601"/>
              <a:gd name="connsiteY138" fmla="*/ 4529373 h 6858000"/>
              <a:gd name="connsiteX139" fmla="*/ 3492420 w 7472601"/>
              <a:gd name="connsiteY139" fmla="*/ 4510145 h 6858000"/>
              <a:gd name="connsiteX140" fmla="*/ 3364086 w 7472601"/>
              <a:gd name="connsiteY140" fmla="*/ 4480340 h 6858000"/>
              <a:gd name="connsiteX141" fmla="*/ 3225818 w 7472601"/>
              <a:gd name="connsiteY141" fmla="*/ 4411822 h 6858000"/>
              <a:gd name="connsiteX142" fmla="*/ 3129696 w 7472601"/>
              <a:gd name="connsiteY142" fmla="*/ 4360704 h 6858000"/>
              <a:gd name="connsiteX143" fmla="*/ 2814545 w 7472601"/>
              <a:gd name="connsiteY143" fmla="*/ 4282955 h 6858000"/>
              <a:gd name="connsiteX144" fmla="*/ 2305292 w 7472601"/>
              <a:gd name="connsiteY144" fmla="*/ 4219492 h 6858000"/>
              <a:gd name="connsiteX145" fmla="*/ 2626982 w 7472601"/>
              <a:gd name="connsiteY145" fmla="*/ 4206450 h 6858000"/>
              <a:gd name="connsiteX146" fmla="*/ 2490617 w 7472601"/>
              <a:gd name="connsiteY146" fmla="*/ 4206951 h 6858000"/>
              <a:gd name="connsiteX147" fmla="*/ 2819869 w 7472601"/>
              <a:gd name="connsiteY147" fmla="*/ 4252936 h 6858000"/>
              <a:gd name="connsiteX148" fmla="*/ 3143018 w 7472601"/>
              <a:gd name="connsiteY148" fmla="*/ 4332698 h 6858000"/>
              <a:gd name="connsiteX149" fmla="*/ 3241520 w 7472601"/>
              <a:gd name="connsiteY149" fmla="*/ 4385112 h 6858000"/>
              <a:gd name="connsiteX150" fmla="*/ 3374575 w 7472601"/>
              <a:gd name="connsiteY150" fmla="*/ 4451517 h 6858000"/>
              <a:gd name="connsiteX151" fmla="*/ 3505221 w 7472601"/>
              <a:gd name="connsiteY151" fmla="*/ 4480757 h 6858000"/>
              <a:gd name="connsiteX152" fmla="*/ 2626982 w 7472601"/>
              <a:gd name="connsiteY152" fmla="*/ 4206450 h 6858000"/>
              <a:gd name="connsiteX153" fmla="*/ 1310106 w 7472601"/>
              <a:gd name="connsiteY153" fmla="*/ 3943217 h 6858000"/>
              <a:gd name="connsiteX154" fmla="*/ 854994 w 7472601"/>
              <a:gd name="connsiteY154" fmla="*/ 4399136 h 6858000"/>
              <a:gd name="connsiteX155" fmla="*/ 742462 w 7472601"/>
              <a:gd name="connsiteY155" fmla="*/ 4594648 h 6858000"/>
              <a:gd name="connsiteX156" fmla="*/ 820602 w 7472601"/>
              <a:gd name="connsiteY156" fmla="*/ 4485915 h 6858000"/>
              <a:gd name="connsiteX157" fmla="*/ 878295 w 7472601"/>
              <a:gd name="connsiteY157" fmla="*/ 4403594 h 6858000"/>
              <a:gd name="connsiteX158" fmla="*/ 1240607 w 7472601"/>
              <a:gd name="connsiteY158" fmla="*/ 4010401 h 6858000"/>
              <a:gd name="connsiteX159" fmla="*/ 1310106 w 7472601"/>
              <a:gd name="connsiteY159" fmla="*/ 3943217 h 6858000"/>
              <a:gd name="connsiteX160" fmla="*/ 1423113 w 7472601"/>
              <a:gd name="connsiteY160" fmla="*/ 3874565 h 6858000"/>
              <a:gd name="connsiteX161" fmla="*/ 1260565 w 7472601"/>
              <a:gd name="connsiteY161" fmla="*/ 4031982 h 6858000"/>
              <a:gd name="connsiteX162" fmla="*/ 901900 w 7472601"/>
              <a:gd name="connsiteY162" fmla="*/ 4421236 h 6858000"/>
              <a:gd name="connsiteX163" fmla="*/ 845044 w 7472601"/>
              <a:gd name="connsiteY163" fmla="*/ 4502436 h 6858000"/>
              <a:gd name="connsiteX164" fmla="*/ 685926 w 7472601"/>
              <a:gd name="connsiteY164" fmla="*/ 4703069 h 6858000"/>
              <a:gd name="connsiteX165" fmla="*/ 684248 w 7472601"/>
              <a:gd name="connsiteY165" fmla="*/ 4706721 h 6858000"/>
              <a:gd name="connsiteX166" fmla="*/ 1423113 w 7472601"/>
              <a:gd name="connsiteY166" fmla="*/ 3874565 h 6858000"/>
              <a:gd name="connsiteX167" fmla="*/ 3316479 w 7472601"/>
              <a:gd name="connsiteY167" fmla="*/ 3872136 h 6858000"/>
              <a:gd name="connsiteX168" fmla="*/ 3546806 w 7472601"/>
              <a:gd name="connsiteY168" fmla="*/ 4356139 h 6858000"/>
              <a:gd name="connsiteX169" fmla="*/ 3364433 w 7472601"/>
              <a:gd name="connsiteY169" fmla="*/ 3953121 h 6858000"/>
              <a:gd name="connsiteX170" fmla="*/ 3316479 w 7472601"/>
              <a:gd name="connsiteY170" fmla="*/ 3872136 h 6858000"/>
              <a:gd name="connsiteX171" fmla="*/ 3291335 w 7472601"/>
              <a:gd name="connsiteY171" fmla="*/ 3767420 h 6858000"/>
              <a:gd name="connsiteX172" fmla="*/ 3390805 w 7472601"/>
              <a:gd name="connsiteY172" fmla="*/ 3937163 h 6858000"/>
              <a:gd name="connsiteX173" fmla="*/ 3579062 w 7472601"/>
              <a:gd name="connsiteY173" fmla="*/ 4359040 h 6858000"/>
              <a:gd name="connsiteX174" fmla="*/ 3467355 w 7472601"/>
              <a:gd name="connsiteY174" fmla="*/ 3988130 h 6858000"/>
              <a:gd name="connsiteX175" fmla="*/ 3310753 w 7472601"/>
              <a:gd name="connsiteY175" fmla="*/ 3787140 h 6858000"/>
              <a:gd name="connsiteX176" fmla="*/ 3291335 w 7472601"/>
              <a:gd name="connsiteY176" fmla="*/ 3767420 h 6858000"/>
              <a:gd name="connsiteX177" fmla="*/ 1635889 w 7472601"/>
              <a:gd name="connsiteY177" fmla="*/ 3709494 h 6858000"/>
              <a:gd name="connsiteX178" fmla="*/ 1634800 w 7472601"/>
              <a:gd name="connsiteY178" fmla="*/ 3731111 h 6858000"/>
              <a:gd name="connsiteX179" fmla="*/ 1635889 w 7472601"/>
              <a:gd name="connsiteY179" fmla="*/ 3709494 h 6858000"/>
              <a:gd name="connsiteX180" fmla="*/ 1510397 w 7472601"/>
              <a:gd name="connsiteY180" fmla="*/ 3684705 h 6858000"/>
              <a:gd name="connsiteX181" fmla="*/ 1146550 w 7472601"/>
              <a:gd name="connsiteY181" fmla="*/ 3802012 h 6858000"/>
              <a:gd name="connsiteX182" fmla="*/ 698834 w 7472601"/>
              <a:gd name="connsiteY182" fmla="*/ 3952272 h 6858000"/>
              <a:gd name="connsiteX183" fmla="*/ 34256 w 7472601"/>
              <a:gd name="connsiteY183" fmla="*/ 4347603 h 6858000"/>
              <a:gd name="connsiteX184" fmla="*/ 527241 w 7472601"/>
              <a:gd name="connsiteY184" fmla="*/ 4065078 h 6858000"/>
              <a:gd name="connsiteX185" fmla="*/ 1510397 w 7472601"/>
              <a:gd name="connsiteY185" fmla="*/ 3684705 h 6858000"/>
              <a:gd name="connsiteX186" fmla="*/ 1313114 w 7472601"/>
              <a:gd name="connsiteY186" fmla="*/ 3655216 h 6858000"/>
              <a:gd name="connsiteX187" fmla="*/ 1109304 w 7472601"/>
              <a:gd name="connsiteY187" fmla="*/ 3669030 h 6858000"/>
              <a:gd name="connsiteX188" fmla="*/ 8129 w 7472601"/>
              <a:gd name="connsiteY188" fmla="*/ 4330519 h 6858000"/>
              <a:gd name="connsiteX189" fmla="*/ 687572 w 7472601"/>
              <a:gd name="connsiteY189" fmla="*/ 3925629 h 6858000"/>
              <a:gd name="connsiteX190" fmla="*/ 1138365 w 7472601"/>
              <a:gd name="connsiteY190" fmla="*/ 3774515 h 6858000"/>
              <a:gd name="connsiteX191" fmla="*/ 1505579 w 7472601"/>
              <a:gd name="connsiteY191" fmla="*/ 3655526 h 6858000"/>
              <a:gd name="connsiteX192" fmla="*/ 1313114 w 7472601"/>
              <a:gd name="connsiteY192" fmla="*/ 3655216 h 6858000"/>
              <a:gd name="connsiteX193" fmla="*/ 3655073 w 7472601"/>
              <a:gd name="connsiteY193" fmla="*/ 3650884 h 6858000"/>
              <a:gd name="connsiteX194" fmla="*/ 3989938 w 7472601"/>
              <a:gd name="connsiteY194" fmla="*/ 3991685 h 6858000"/>
              <a:gd name="connsiteX195" fmla="*/ 4393907 w 7472601"/>
              <a:gd name="connsiteY195" fmla="*/ 4261258 h 6858000"/>
              <a:gd name="connsiteX196" fmla="*/ 4648051 w 7472601"/>
              <a:gd name="connsiteY196" fmla="*/ 4374051 h 6858000"/>
              <a:gd name="connsiteX197" fmla="*/ 4383389 w 7472601"/>
              <a:gd name="connsiteY197" fmla="*/ 4184369 h 6858000"/>
              <a:gd name="connsiteX198" fmla="*/ 4165508 w 7472601"/>
              <a:gd name="connsiteY198" fmla="*/ 4035196 h 6858000"/>
              <a:gd name="connsiteX199" fmla="*/ 4068162 w 7472601"/>
              <a:gd name="connsiteY199" fmla="*/ 3953394 h 6858000"/>
              <a:gd name="connsiteX200" fmla="*/ 3981416 w 7472601"/>
              <a:gd name="connsiteY200" fmla="*/ 3880482 h 6858000"/>
              <a:gd name="connsiteX201" fmla="*/ 3800147 w 7472601"/>
              <a:gd name="connsiteY201" fmla="*/ 3749872 h 6858000"/>
              <a:gd name="connsiteX202" fmla="*/ 3655073 w 7472601"/>
              <a:gd name="connsiteY202" fmla="*/ 3650884 h 6858000"/>
              <a:gd name="connsiteX203" fmla="*/ 3670252 w 7472601"/>
              <a:gd name="connsiteY203" fmla="*/ 3622798 h 6858000"/>
              <a:gd name="connsiteX204" fmla="*/ 3817258 w 7472601"/>
              <a:gd name="connsiteY204" fmla="*/ 3723577 h 6858000"/>
              <a:gd name="connsiteX205" fmla="*/ 4000461 w 7472601"/>
              <a:gd name="connsiteY205" fmla="*/ 3855966 h 6858000"/>
              <a:gd name="connsiteX206" fmla="*/ 4088180 w 7472601"/>
              <a:gd name="connsiteY206" fmla="*/ 3929774 h 6858000"/>
              <a:gd name="connsiteX207" fmla="*/ 4184555 w 7472601"/>
              <a:gd name="connsiteY207" fmla="*/ 4010683 h 6858000"/>
              <a:gd name="connsiteX208" fmla="*/ 4399563 w 7472601"/>
              <a:gd name="connsiteY208" fmla="*/ 4158106 h 6858000"/>
              <a:gd name="connsiteX209" fmla="*/ 4684469 w 7472601"/>
              <a:gd name="connsiteY209" fmla="*/ 4364680 h 6858000"/>
              <a:gd name="connsiteX210" fmla="*/ 4690271 w 7472601"/>
              <a:gd name="connsiteY210" fmla="*/ 4370034 h 6858000"/>
              <a:gd name="connsiteX211" fmla="*/ 4136093 w 7472601"/>
              <a:gd name="connsiteY211" fmla="*/ 3858466 h 6858000"/>
              <a:gd name="connsiteX212" fmla="*/ 3670252 w 7472601"/>
              <a:gd name="connsiteY212" fmla="*/ 3622798 h 6858000"/>
              <a:gd name="connsiteX213" fmla="*/ 4440129 w 7472601"/>
              <a:gd name="connsiteY213" fmla="*/ 3448571 h 6858000"/>
              <a:gd name="connsiteX214" fmla="*/ 4856525 w 7472601"/>
              <a:gd name="connsiteY214" fmla="*/ 3915351 h 6858000"/>
              <a:gd name="connsiteX215" fmla="*/ 5059055 w 7472601"/>
              <a:gd name="connsiteY215" fmla="*/ 4108918 h 6858000"/>
              <a:gd name="connsiteX216" fmla="*/ 5290070 w 7472601"/>
              <a:gd name="connsiteY216" fmla="*/ 4263619 h 6858000"/>
              <a:gd name="connsiteX217" fmla="*/ 4834991 w 7472601"/>
              <a:gd name="connsiteY217" fmla="*/ 3830985 h 6858000"/>
              <a:gd name="connsiteX218" fmla="*/ 4440129 w 7472601"/>
              <a:gd name="connsiteY218" fmla="*/ 3448571 h 6858000"/>
              <a:gd name="connsiteX219" fmla="*/ 4441737 w 7472601"/>
              <a:gd name="connsiteY219" fmla="*/ 3399734 h 6858000"/>
              <a:gd name="connsiteX220" fmla="*/ 4431236 w 7472601"/>
              <a:gd name="connsiteY220" fmla="*/ 3400954 h 6858000"/>
              <a:gd name="connsiteX221" fmla="*/ 4557150 w 7472601"/>
              <a:gd name="connsiteY221" fmla="*/ 3510023 h 6858000"/>
              <a:gd name="connsiteX222" fmla="*/ 4856936 w 7472601"/>
              <a:gd name="connsiteY222" fmla="*/ 3809146 h 6858000"/>
              <a:gd name="connsiteX223" fmla="*/ 5111996 w 7472601"/>
              <a:gd name="connsiteY223" fmla="*/ 4065759 h 6858000"/>
              <a:gd name="connsiteX224" fmla="*/ 5388878 w 7472601"/>
              <a:gd name="connsiteY224" fmla="*/ 4300185 h 6858000"/>
              <a:gd name="connsiteX225" fmla="*/ 5425556 w 7472601"/>
              <a:gd name="connsiteY225" fmla="*/ 4308967 h 6858000"/>
              <a:gd name="connsiteX226" fmla="*/ 4943646 w 7472601"/>
              <a:gd name="connsiteY226" fmla="*/ 3822916 h 6858000"/>
              <a:gd name="connsiteX227" fmla="*/ 4594837 w 7472601"/>
              <a:gd name="connsiteY227" fmla="*/ 3532274 h 6858000"/>
              <a:gd name="connsiteX228" fmla="*/ 4441737 w 7472601"/>
              <a:gd name="connsiteY228" fmla="*/ 3399734 h 6858000"/>
              <a:gd name="connsiteX229" fmla="*/ 5425834 w 7472601"/>
              <a:gd name="connsiteY229" fmla="*/ 3162785 h 6858000"/>
              <a:gd name="connsiteX230" fmla="*/ 5401644 w 7472601"/>
              <a:gd name="connsiteY230" fmla="*/ 3617847 h 6858000"/>
              <a:gd name="connsiteX231" fmla="*/ 5467256 w 7472601"/>
              <a:gd name="connsiteY231" fmla="*/ 4175494 h 6858000"/>
              <a:gd name="connsiteX232" fmla="*/ 5448069 w 7472601"/>
              <a:gd name="connsiteY232" fmla="*/ 3567554 h 6858000"/>
              <a:gd name="connsiteX233" fmla="*/ 5425834 w 7472601"/>
              <a:gd name="connsiteY233" fmla="*/ 3162785 h 6858000"/>
              <a:gd name="connsiteX234" fmla="*/ 1318687 w 7472601"/>
              <a:gd name="connsiteY234" fmla="*/ 3113840 h 6858000"/>
              <a:gd name="connsiteX235" fmla="*/ 1066793 w 7472601"/>
              <a:gd name="connsiteY235" fmla="*/ 3212171 h 6858000"/>
              <a:gd name="connsiteX236" fmla="*/ 993319 w 7472601"/>
              <a:gd name="connsiteY236" fmla="*/ 3247648 h 6858000"/>
              <a:gd name="connsiteX237" fmla="*/ 853081 w 7472601"/>
              <a:gd name="connsiteY237" fmla="*/ 3312410 h 6858000"/>
              <a:gd name="connsiteX238" fmla="*/ 805957 w 7472601"/>
              <a:gd name="connsiteY238" fmla="*/ 3330443 h 6858000"/>
              <a:gd name="connsiteX239" fmla="*/ 1318687 w 7472601"/>
              <a:gd name="connsiteY239" fmla="*/ 3113840 h 6858000"/>
              <a:gd name="connsiteX240" fmla="*/ 5453702 w 7472601"/>
              <a:gd name="connsiteY240" fmla="*/ 3090882 h 6858000"/>
              <a:gd name="connsiteX241" fmla="*/ 5480135 w 7472601"/>
              <a:gd name="connsiteY241" fmla="*/ 3565802 h 6858000"/>
              <a:gd name="connsiteX242" fmla="*/ 5499023 w 7472601"/>
              <a:gd name="connsiteY242" fmla="*/ 4166310 h 6858000"/>
              <a:gd name="connsiteX243" fmla="*/ 5547022 w 7472601"/>
              <a:gd name="connsiteY243" fmla="*/ 3607838 h 6858000"/>
              <a:gd name="connsiteX244" fmla="*/ 5515964 w 7472601"/>
              <a:gd name="connsiteY244" fmla="*/ 3378541 h 6858000"/>
              <a:gd name="connsiteX245" fmla="*/ 5453702 w 7472601"/>
              <a:gd name="connsiteY245" fmla="*/ 3090882 h 6858000"/>
              <a:gd name="connsiteX246" fmla="*/ 1238695 w 7472601"/>
              <a:gd name="connsiteY246" fmla="*/ 3076820 h 6858000"/>
              <a:gd name="connsiteX247" fmla="*/ 716371 w 7472601"/>
              <a:gd name="connsiteY247" fmla="*/ 3293249 h 6858000"/>
              <a:gd name="connsiteX248" fmla="*/ 579522 w 7472601"/>
              <a:gd name="connsiteY248" fmla="*/ 3371759 h 6858000"/>
              <a:gd name="connsiteX249" fmla="*/ 600288 w 7472601"/>
              <a:gd name="connsiteY249" fmla="*/ 3365555 h 6858000"/>
              <a:gd name="connsiteX250" fmla="*/ 840692 w 7472601"/>
              <a:gd name="connsiteY250" fmla="*/ 3284921 h 6858000"/>
              <a:gd name="connsiteX251" fmla="*/ 979248 w 7472601"/>
              <a:gd name="connsiteY251" fmla="*/ 3221003 h 6858000"/>
              <a:gd name="connsiteX252" fmla="*/ 1053282 w 7472601"/>
              <a:gd name="connsiteY252" fmla="*/ 3185247 h 6858000"/>
              <a:gd name="connsiteX253" fmla="*/ 1320603 w 7472601"/>
              <a:gd name="connsiteY253" fmla="*/ 3081281 h 6858000"/>
              <a:gd name="connsiteX254" fmla="*/ 1238695 w 7472601"/>
              <a:gd name="connsiteY254" fmla="*/ 3076820 h 6858000"/>
              <a:gd name="connsiteX255" fmla="*/ 5425627 w 7472601"/>
              <a:gd name="connsiteY255" fmla="*/ 2954192 h 6858000"/>
              <a:gd name="connsiteX256" fmla="*/ 5470770 w 7472601"/>
              <a:gd name="connsiteY256" fmla="*/ 3005435 h 6858000"/>
              <a:gd name="connsiteX257" fmla="*/ 5519779 w 7472601"/>
              <a:gd name="connsiteY257" fmla="*/ 4359223 h 6858000"/>
              <a:gd name="connsiteX258" fmla="*/ 5520293 w 7472601"/>
              <a:gd name="connsiteY258" fmla="*/ 4360602 h 6858000"/>
              <a:gd name="connsiteX259" fmla="*/ 5767221 w 7472601"/>
              <a:gd name="connsiteY259" fmla="*/ 4665564 h 6858000"/>
              <a:gd name="connsiteX260" fmla="*/ 6937169 w 7472601"/>
              <a:gd name="connsiteY260" fmla="*/ 4815941 h 6858000"/>
              <a:gd name="connsiteX261" fmla="*/ 6953922 w 7472601"/>
              <a:gd name="connsiteY261" fmla="*/ 4890068 h 6858000"/>
              <a:gd name="connsiteX262" fmla="*/ 6071359 w 7472601"/>
              <a:gd name="connsiteY262" fmla="*/ 4770770 h 6858000"/>
              <a:gd name="connsiteX263" fmla="*/ 6038839 w 7472601"/>
              <a:gd name="connsiteY263" fmla="*/ 4764474 h 6858000"/>
              <a:gd name="connsiteX264" fmla="*/ 6038706 w 7472601"/>
              <a:gd name="connsiteY264" fmla="*/ 4763847 h 6858000"/>
              <a:gd name="connsiteX265" fmla="*/ 6037784 w 7472601"/>
              <a:gd name="connsiteY265" fmla="*/ 4764270 h 6858000"/>
              <a:gd name="connsiteX266" fmla="*/ 6038839 w 7472601"/>
              <a:gd name="connsiteY266" fmla="*/ 4764474 h 6858000"/>
              <a:gd name="connsiteX267" fmla="*/ 6040338 w 7472601"/>
              <a:gd name="connsiteY267" fmla="*/ 4771418 h 6858000"/>
              <a:gd name="connsiteX268" fmla="*/ 6024488 w 7472601"/>
              <a:gd name="connsiteY268" fmla="*/ 4809903 h 6858000"/>
              <a:gd name="connsiteX269" fmla="*/ 5599771 w 7472601"/>
              <a:gd name="connsiteY269" fmla="*/ 5509652 h 6858000"/>
              <a:gd name="connsiteX270" fmla="*/ 5548843 w 7472601"/>
              <a:gd name="connsiteY270" fmla="*/ 5563845 h 6858000"/>
              <a:gd name="connsiteX271" fmla="*/ 5940952 w 7472601"/>
              <a:gd name="connsiteY271" fmla="*/ 6250028 h 6858000"/>
              <a:gd name="connsiteX272" fmla="*/ 6043441 w 7472601"/>
              <a:gd name="connsiteY272" fmla="*/ 6665847 h 6858000"/>
              <a:gd name="connsiteX273" fmla="*/ 6093432 w 7472601"/>
              <a:gd name="connsiteY273" fmla="*/ 6858000 h 6858000"/>
              <a:gd name="connsiteX274" fmla="*/ 6034344 w 7472601"/>
              <a:gd name="connsiteY274" fmla="*/ 6858000 h 6858000"/>
              <a:gd name="connsiteX275" fmla="*/ 6026679 w 7472601"/>
              <a:gd name="connsiteY275" fmla="*/ 6836959 h 6858000"/>
              <a:gd name="connsiteX276" fmla="*/ 5800441 w 7472601"/>
              <a:gd name="connsiteY276" fmla="*/ 6335286 h 6858000"/>
              <a:gd name="connsiteX277" fmla="*/ 5526562 w 7472601"/>
              <a:gd name="connsiteY277" fmla="*/ 5705388 h 6858000"/>
              <a:gd name="connsiteX278" fmla="*/ 5519640 w 7472601"/>
              <a:gd name="connsiteY278" fmla="*/ 5683774 h 6858000"/>
              <a:gd name="connsiteX279" fmla="*/ 5844559 w 7472601"/>
              <a:gd name="connsiteY279" fmla="*/ 6553349 h 6858000"/>
              <a:gd name="connsiteX280" fmla="*/ 5975994 w 7472601"/>
              <a:gd name="connsiteY280" fmla="*/ 6858000 h 6858000"/>
              <a:gd name="connsiteX281" fmla="*/ 5898547 w 7472601"/>
              <a:gd name="connsiteY281" fmla="*/ 6858000 h 6858000"/>
              <a:gd name="connsiteX282" fmla="*/ 5682041 w 7472601"/>
              <a:gd name="connsiteY282" fmla="*/ 6355860 h 6858000"/>
              <a:gd name="connsiteX283" fmla="*/ 5461758 w 7472601"/>
              <a:gd name="connsiteY283" fmla="*/ 5820220 h 6858000"/>
              <a:gd name="connsiteX284" fmla="*/ 5237282 w 7472601"/>
              <a:gd name="connsiteY284" fmla="*/ 6579086 h 6858000"/>
              <a:gd name="connsiteX285" fmla="*/ 5115009 w 7472601"/>
              <a:gd name="connsiteY285" fmla="*/ 6858000 h 6858000"/>
              <a:gd name="connsiteX286" fmla="*/ 5028074 w 7472601"/>
              <a:gd name="connsiteY286" fmla="*/ 6858000 h 6858000"/>
              <a:gd name="connsiteX287" fmla="*/ 5079508 w 7472601"/>
              <a:gd name="connsiteY287" fmla="*/ 6749074 h 6858000"/>
              <a:gd name="connsiteX288" fmla="*/ 5371846 w 7472601"/>
              <a:gd name="connsiteY288" fmla="*/ 5924413 h 6858000"/>
              <a:gd name="connsiteX289" fmla="*/ 5270512 w 7472601"/>
              <a:gd name="connsiteY289" fmla="*/ 6138975 h 6858000"/>
              <a:gd name="connsiteX290" fmla="*/ 5062409 w 7472601"/>
              <a:gd name="connsiteY290" fmla="*/ 6653544 h 6858000"/>
              <a:gd name="connsiteX291" fmla="*/ 5036628 w 7472601"/>
              <a:gd name="connsiteY291" fmla="*/ 6754247 h 6858000"/>
              <a:gd name="connsiteX292" fmla="*/ 5009112 w 7472601"/>
              <a:gd name="connsiteY292" fmla="*/ 6858000 h 6858000"/>
              <a:gd name="connsiteX293" fmla="*/ 4976679 w 7472601"/>
              <a:gd name="connsiteY293" fmla="*/ 6858000 h 6858000"/>
              <a:gd name="connsiteX294" fmla="*/ 5006537 w 7472601"/>
              <a:gd name="connsiteY294" fmla="*/ 6747068 h 6858000"/>
              <a:gd name="connsiteX295" fmla="*/ 5032723 w 7472601"/>
              <a:gd name="connsiteY295" fmla="*/ 6644957 h 6858000"/>
              <a:gd name="connsiteX296" fmla="*/ 5242949 w 7472601"/>
              <a:gd name="connsiteY296" fmla="*/ 6125175 h 6858000"/>
              <a:gd name="connsiteX297" fmla="*/ 5286321 w 7472601"/>
              <a:gd name="connsiteY297" fmla="*/ 6033555 h 6858000"/>
              <a:gd name="connsiteX298" fmla="*/ 5008210 w 7472601"/>
              <a:gd name="connsiteY298" fmla="*/ 6649194 h 6858000"/>
              <a:gd name="connsiteX299" fmla="*/ 4986321 w 7472601"/>
              <a:gd name="connsiteY299" fmla="*/ 6765687 h 6858000"/>
              <a:gd name="connsiteX300" fmla="*/ 4973474 w 7472601"/>
              <a:gd name="connsiteY300" fmla="*/ 6858000 h 6858000"/>
              <a:gd name="connsiteX301" fmla="*/ 4907178 w 7472601"/>
              <a:gd name="connsiteY301" fmla="*/ 6858000 h 6858000"/>
              <a:gd name="connsiteX302" fmla="*/ 4910810 w 7472601"/>
              <a:gd name="connsiteY302" fmla="*/ 6829660 h 6858000"/>
              <a:gd name="connsiteX303" fmla="*/ 4987461 w 7472601"/>
              <a:gd name="connsiteY303" fmla="*/ 6432994 h 6858000"/>
              <a:gd name="connsiteX304" fmla="*/ 5179262 w 7472601"/>
              <a:gd name="connsiteY304" fmla="*/ 6035044 h 6858000"/>
              <a:gd name="connsiteX305" fmla="*/ 4689678 w 7472601"/>
              <a:gd name="connsiteY305" fmla="*/ 6440241 h 6858000"/>
              <a:gd name="connsiteX306" fmla="*/ 4477543 w 7472601"/>
              <a:gd name="connsiteY306" fmla="*/ 6674836 h 6858000"/>
              <a:gd name="connsiteX307" fmla="*/ 4329957 w 7472601"/>
              <a:gd name="connsiteY307" fmla="*/ 6858000 h 6858000"/>
              <a:gd name="connsiteX308" fmla="*/ 4218595 w 7472601"/>
              <a:gd name="connsiteY308" fmla="*/ 6858000 h 6858000"/>
              <a:gd name="connsiteX309" fmla="*/ 4368888 w 7472601"/>
              <a:gd name="connsiteY309" fmla="*/ 6668412 h 6858000"/>
              <a:gd name="connsiteX310" fmla="*/ 4563091 w 7472601"/>
              <a:gd name="connsiteY310" fmla="*/ 6442508 h 6858000"/>
              <a:gd name="connsiteX311" fmla="*/ 5387324 w 7472601"/>
              <a:gd name="connsiteY311" fmla="*/ 5705830 h 6858000"/>
              <a:gd name="connsiteX312" fmla="*/ 5073620 w 7472601"/>
              <a:gd name="connsiteY312" fmla="*/ 5955437 h 6858000"/>
              <a:gd name="connsiteX313" fmla="*/ 4689789 w 7472601"/>
              <a:gd name="connsiteY313" fmla="*/ 6268382 h 6858000"/>
              <a:gd name="connsiteX314" fmla="*/ 4418722 w 7472601"/>
              <a:gd name="connsiteY314" fmla="*/ 6570886 h 6858000"/>
              <a:gd name="connsiteX315" fmla="*/ 4214944 w 7472601"/>
              <a:gd name="connsiteY315" fmla="*/ 6858000 h 6858000"/>
              <a:gd name="connsiteX316" fmla="*/ 4177898 w 7472601"/>
              <a:gd name="connsiteY316" fmla="*/ 6858000 h 6858000"/>
              <a:gd name="connsiteX317" fmla="*/ 4391597 w 7472601"/>
              <a:gd name="connsiteY317" fmla="*/ 6556370 h 6858000"/>
              <a:gd name="connsiteX318" fmla="*/ 4668889 w 7472601"/>
              <a:gd name="connsiteY318" fmla="*/ 6246399 h 6858000"/>
              <a:gd name="connsiteX319" fmla="*/ 5055427 w 7472601"/>
              <a:gd name="connsiteY319" fmla="*/ 5931476 h 6858000"/>
              <a:gd name="connsiteX320" fmla="*/ 5371814 w 7472601"/>
              <a:gd name="connsiteY320" fmla="*/ 5678975 h 6858000"/>
              <a:gd name="connsiteX321" fmla="*/ 4987918 w 7472601"/>
              <a:gd name="connsiteY321" fmla="*/ 5838701 h 6858000"/>
              <a:gd name="connsiteX322" fmla="*/ 4317146 w 7472601"/>
              <a:gd name="connsiteY322" fmla="*/ 6587716 h 6858000"/>
              <a:gd name="connsiteX323" fmla="*/ 4171627 w 7472601"/>
              <a:gd name="connsiteY323" fmla="*/ 6858000 h 6858000"/>
              <a:gd name="connsiteX324" fmla="*/ 4081585 w 7472601"/>
              <a:gd name="connsiteY324" fmla="*/ 6858000 h 6858000"/>
              <a:gd name="connsiteX325" fmla="*/ 4238603 w 7472601"/>
              <a:gd name="connsiteY325" fmla="*/ 6559341 h 6858000"/>
              <a:gd name="connsiteX326" fmla="*/ 4778333 w 7472601"/>
              <a:gd name="connsiteY326" fmla="*/ 5873626 h 6858000"/>
              <a:gd name="connsiteX327" fmla="*/ 5414185 w 7472601"/>
              <a:gd name="connsiteY327" fmla="*/ 5573882 h 6858000"/>
              <a:gd name="connsiteX328" fmla="*/ 5959648 w 7472601"/>
              <a:gd name="connsiteY328" fmla="*/ 4760797 h 6858000"/>
              <a:gd name="connsiteX329" fmla="*/ 5355019 w 7472601"/>
              <a:gd name="connsiteY329" fmla="*/ 4734672 h 6858000"/>
              <a:gd name="connsiteX330" fmla="*/ 5083565 w 7472601"/>
              <a:gd name="connsiteY330" fmla="*/ 5179121 h 6858000"/>
              <a:gd name="connsiteX331" fmla="*/ 4713577 w 7472601"/>
              <a:gd name="connsiteY331" fmla="*/ 5616803 h 6858000"/>
              <a:gd name="connsiteX332" fmla="*/ 3989559 w 7472601"/>
              <a:gd name="connsiteY332" fmla="*/ 6145945 h 6858000"/>
              <a:gd name="connsiteX333" fmla="*/ 3939824 w 7472601"/>
              <a:gd name="connsiteY333" fmla="*/ 6066900 h 6858000"/>
              <a:gd name="connsiteX334" fmla="*/ 4584537 w 7472601"/>
              <a:gd name="connsiteY334" fmla="*/ 5324826 h 6858000"/>
              <a:gd name="connsiteX335" fmla="*/ 5037105 w 7472601"/>
              <a:gd name="connsiteY335" fmla="*/ 5088765 h 6858000"/>
              <a:gd name="connsiteX336" fmla="*/ 5039930 w 7472601"/>
              <a:gd name="connsiteY336" fmla="*/ 5089585 h 6858000"/>
              <a:gd name="connsiteX337" fmla="*/ 5263764 w 7472601"/>
              <a:gd name="connsiteY337" fmla="*/ 4735525 h 6858000"/>
              <a:gd name="connsiteX338" fmla="*/ 4086300 w 7472601"/>
              <a:gd name="connsiteY338" fmla="*/ 4884599 h 6858000"/>
              <a:gd name="connsiteX339" fmla="*/ 4085485 w 7472601"/>
              <a:gd name="connsiteY339" fmla="*/ 4899070 h 6858000"/>
              <a:gd name="connsiteX340" fmla="*/ 3871915 w 7472601"/>
              <a:gd name="connsiteY340" fmla="*/ 5253645 h 6858000"/>
              <a:gd name="connsiteX341" fmla="*/ 3799374 w 7472601"/>
              <a:gd name="connsiteY341" fmla="*/ 5466127 h 6858000"/>
              <a:gd name="connsiteX342" fmla="*/ 3498850 w 7472601"/>
              <a:gd name="connsiteY342" fmla="*/ 6661888 h 6858000"/>
              <a:gd name="connsiteX343" fmla="*/ 3399216 w 7472601"/>
              <a:gd name="connsiteY343" fmla="*/ 6858000 h 6858000"/>
              <a:gd name="connsiteX344" fmla="*/ 3303688 w 7472601"/>
              <a:gd name="connsiteY344" fmla="*/ 6858000 h 6858000"/>
              <a:gd name="connsiteX345" fmla="*/ 3391774 w 7472601"/>
              <a:gd name="connsiteY345" fmla="*/ 6697181 h 6858000"/>
              <a:gd name="connsiteX346" fmla="*/ 3735540 w 7472601"/>
              <a:gd name="connsiteY346" fmla="*/ 5546923 h 6858000"/>
              <a:gd name="connsiteX347" fmla="*/ 3729438 w 7472601"/>
              <a:gd name="connsiteY347" fmla="*/ 5569058 h 6858000"/>
              <a:gd name="connsiteX348" fmla="*/ 3707782 w 7472601"/>
              <a:gd name="connsiteY348" fmla="*/ 5644908 h 6858000"/>
              <a:gd name="connsiteX349" fmla="*/ 3583827 w 7472601"/>
              <a:gd name="connsiteY349" fmla="*/ 6039215 h 6858000"/>
              <a:gd name="connsiteX350" fmla="*/ 3547861 w 7472601"/>
              <a:gd name="connsiteY350" fmla="*/ 6129609 h 6858000"/>
              <a:gd name="connsiteX351" fmla="*/ 3490905 w 7472601"/>
              <a:gd name="connsiteY351" fmla="*/ 6277660 h 6858000"/>
              <a:gd name="connsiteX352" fmla="*/ 3455859 w 7472601"/>
              <a:gd name="connsiteY352" fmla="*/ 6391301 h 6858000"/>
              <a:gd name="connsiteX353" fmla="*/ 3429112 w 7472601"/>
              <a:gd name="connsiteY353" fmla="*/ 6479469 h 6858000"/>
              <a:gd name="connsiteX354" fmla="*/ 3304862 w 7472601"/>
              <a:gd name="connsiteY354" fmla="*/ 6796476 h 6858000"/>
              <a:gd name="connsiteX355" fmla="*/ 3276071 w 7472601"/>
              <a:gd name="connsiteY355" fmla="*/ 6858000 h 6858000"/>
              <a:gd name="connsiteX356" fmla="*/ 3240805 w 7472601"/>
              <a:gd name="connsiteY356" fmla="*/ 6858000 h 6858000"/>
              <a:gd name="connsiteX357" fmla="*/ 3275917 w 7472601"/>
              <a:gd name="connsiteY357" fmla="*/ 6783192 h 6858000"/>
              <a:gd name="connsiteX358" fmla="*/ 3399358 w 7472601"/>
              <a:gd name="connsiteY358" fmla="*/ 6469011 h 6858000"/>
              <a:gd name="connsiteX359" fmla="*/ 3425650 w 7472601"/>
              <a:gd name="connsiteY359" fmla="*/ 6381333 h 6858000"/>
              <a:gd name="connsiteX360" fmla="*/ 3460661 w 7472601"/>
              <a:gd name="connsiteY360" fmla="*/ 6266763 h 6858000"/>
              <a:gd name="connsiteX361" fmla="*/ 3518021 w 7472601"/>
              <a:gd name="connsiteY361" fmla="*/ 6117298 h 6858000"/>
              <a:gd name="connsiteX362" fmla="*/ 3554035 w 7472601"/>
              <a:gd name="connsiteY362" fmla="*/ 6027832 h 6858000"/>
              <a:gd name="connsiteX363" fmla="*/ 3677174 w 7472601"/>
              <a:gd name="connsiteY363" fmla="*/ 5636351 h 6858000"/>
              <a:gd name="connsiteX364" fmla="*/ 3698819 w 7472601"/>
              <a:gd name="connsiteY364" fmla="*/ 5560503 h 6858000"/>
              <a:gd name="connsiteX365" fmla="*/ 3702094 w 7472601"/>
              <a:gd name="connsiteY365" fmla="*/ 5549194 h 6858000"/>
              <a:gd name="connsiteX366" fmla="*/ 3398355 w 7472601"/>
              <a:gd name="connsiteY366" fmla="*/ 6094603 h 6858000"/>
              <a:gd name="connsiteX367" fmla="*/ 3193941 w 7472601"/>
              <a:gd name="connsiteY367" fmla="*/ 6798775 h 6858000"/>
              <a:gd name="connsiteX368" fmla="*/ 3184140 w 7472601"/>
              <a:gd name="connsiteY368" fmla="*/ 6858000 h 6858000"/>
              <a:gd name="connsiteX369" fmla="*/ 3099978 w 7472601"/>
              <a:gd name="connsiteY369" fmla="*/ 6858000 h 6858000"/>
              <a:gd name="connsiteX370" fmla="*/ 3101556 w 7472601"/>
              <a:gd name="connsiteY370" fmla="*/ 6843337 h 6858000"/>
              <a:gd name="connsiteX371" fmla="*/ 3370162 w 7472601"/>
              <a:gd name="connsiteY371" fmla="*/ 5785550 h 6858000"/>
              <a:gd name="connsiteX372" fmla="*/ 3746477 w 7472601"/>
              <a:gd name="connsiteY372" fmla="*/ 5377889 h 6858000"/>
              <a:gd name="connsiteX373" fmla="*/ 3863399 w 7472601"/>
              <a:gd name="connsiteY373" fmla="*/ 5087257 h 6858000"/>
              <a:gd name="connsiteX374" fmla="*/ 3968712 w 7472601"/>
              <a:gd name="connsiteY374" fmla="*/ 4913989 h 6858000"/>
              <a:gd name="connsiteX375" fmla="*/ 2792390 w 7472601"/>
              <a:gd name="connsiteY375" fmla="*/ 5382974 h 6858000"/>
              <a:gd name="connsiteX376" fmla="*/ 2714982 w 7472601"/>
              <a:gd name="connsiteY376" fmla="*/ 5427051 h 6858000"/>
              <a:gd name="connsiteX377" fmla="*/ 2813361 w 7472601"/>
              <a:gd name="connsiteY377" fmla="*/ 6023912 h 6858000"/>
              <a:gd name="connsiteX378" fmla="*/ 2688430 w 7472601"/>
              <a:gd name="connsiteY378" fmla="*/ 6801564 h 6858000"/>
              <a:gd name="connsiteX379" fmla="*/ 2629626 w 7472601"/>
              <a:gd name="connsiteY379" fmla="*/ 6763394 h 6858000"/>
              <a:gd name="connsiteX380" fmla="*/ 2565328 w 7472601"/>
              <a:gd name="connsiteY380" fmla="*/ 5516399 h 6858000"/>
              <a:gd name="connsiteX381" fmla="*/ 1922999 w 7472601"/>
              <a:gd name="connsiteY381" fmla="*/ 5980343 h 6858000"/>
              <a:gd name="connsiteX382" fmla="*/ 1950261 w 7472601"/>
              <a:gd name="connsiteY382" fmla="*/ 6405858 h 6858000"/>
              <a:gd name="connsiteX383" fmla="*/ 2365554 w 7472601"/>
              <a:gd name="connsiteY383" fmla="*/ 6759107 h 6858000"/>
              <a:gd name="connsiteX384" fmla="*/ 2424142 w 7472601"/>
              <a:gd name="connsiteY384" fmla="*/ 6858000 h 6858000"/>
              <a:gd name="connsiteX385" fmla="*/ 2395994 w 7472601"/>
              <a:gd name="connsiteY385" fmla="*/ 6858000 h 6858000"/>
              <a:gd name="connsiteX386" fmla="*/ 2392863 w 7472601"/>
              <a:gd name="connsiteY386" fmla="*/ 6852964 h 6858000"/>
              <a:gd name="connsiteX387" fmla="*/ 2017589 w 7472601"/>
              <a:gd name="connsiteY387" fmla="*/ 6493982 h 6858000"/>
              <a:gd name="connsiteX388" fmla="*/ 2147336 w 7472601"/>
              <a:gd name="connsiteY388" fmla="*/ 6594052 h 6858000"/>
              <a:gd name="connsiteX389" fmla="*/ 2207047 w 7472601"/>
              <a:gd name="connsiteY389" fmla="*/ 6654540 h 6858000"/>
              <a:gd name="connsiteX390" fmla="*/ 2299106 w 7472601"/>
              <a:gd name="connsiteY390" fmla="*/ 6778931 h 6858000"/>
              <a:gd name="connsiteX391" fmla="*/ 2314430 w 7472601"/>
              <a:gd name="connsiteY391" fmla="*/ 6801144 h 6858000"/>
              <a:gd name="connsiteX392" fmla="*/ 2352406 w 7472601"/>
              <a:gd name="connsiteY392" fmla="*/ 6858000 h 6858000"/>
              <a:gd name="connsiteX393" fmla="*/ 2314492 w 7472601"/>
              <a:gd name="connsiteY393" fmla="*/ 6858000 h 6858000"/>
              <a:gd name="connsiteX394" fmla="*/ 2288095 w 7472601"/>
              <a:gd name="connsiteY394" fmla="*/ 6818030 h 6858000"/>
              <a:gd name="connsiteX395" fmla="*/ 2272768 w 7472601"/>
              <a:gd name="connsiteY395" fmla="*/ 6795822 h 6858000"/>
              <a:gd name="connsiteX396" fmla="*/ 2182715 w 7472601"/>
              <a:gd name="connsiteY396" fmla="*/ 6675071 h 6858000"/>
              <a:gd name="connsiteX397" fmla="*/ 2032061 w 7472601"/>
              <a:gd name="connsiteY397" fmla="*/ 6541380 h 6858000"/>
              <a:gd name="connsiteX398" fmla="*/ 2257220 w 7472601"/>
              <a:gd name="connsiteY398" fmla="*/ 6826257 h 6858000"/>
              <a:gd name="connsiteX399" fmla="*/ 2281324 w 7472601"/>
              <a:gd name="connsiteY399" fmla="*/ 6858000 h 6858000"/>
              <a:gd name="connsiteX400" fmla="*/ 2242860 w 7472601"/>
              <a:gd name="connsiteY400" fmla="*/ 6858000 h 6858000"/>
              <a:gd name="connsiteX401" fmla="*/ 2232818 w 7472601"/>
              <a:gd name="connsiteY401" fmla="*/ 6844926 h 6858000"/>
              <a:gd name="connsiteX402" fmla="*/ 1990172 w 7472601"/>
              <a:gd name="connsiteY402" fmla="*/ 6542121 h 6858000"/>
              <a:gd name="connsiteX403" fmla="*/ 2124090 w 7472601"/>
              <a:gd name="connsiteY403" fmla="*/ 6761017 h 6858000"/>
              <a:gd name="connsiteX404" fmla="*/ 2200380 w 7472601"/>
              <a:gd name="connsiteY404" fmla="*/ 6858000 h 6858000"/>
              <a:gd name="connsiteX405" fmla="*/ 2147507 w 7472601"/>
              <a:gd name="connsiteY405" fmla="*/ 6858000 h 6858000"/>
              <a:gd name="connsiteX406" fmla="*/ 2070668 w 7472601"/>
              <a:gd name="connsiteY406" fmla="*/ 6761520 h 6858000"/>
              <a:gd name="connsiteX407" fmla="*/ 1975142 w 7472601"/>
              <a:gd name="connsiteY407" fmla="*/ 6585570 h 6858000"/>
              <a:gd name="connsiteX408" fmla="*/ 2050035 w 7472601"/>
              <a:gd name="connsiteY408" fmla="*/ 6813345 h 6858000"/>
              <a:gd name="connsiteX409" fmla="*/ 2063025 w 7472601"/>
              <a:gd name="connsiteY409" fmla="*/ 6858000 h 6858000"/>
              <a:gd name="connsiteX410" fmla="*/ 2021675 w 7472601"/>
              <a:gd name="connsiteY410" fmla="*/ 6858000 h 6858000"/>
              <a:gd name="connsiteX411" fmla="*/ 2019308 w 7472601"/>
              <a:gd name="connsiteY411" fmla="*/ 6847118 h 6858000"/>
              <a:gd name="connsiteX412" fmla="*/ 1938835 w 7472601"/>
              <a:gd name="connsiteY412" fmla="*/ 6551160 h 6858000"/>
              <a:gd name="connsiteX413" fmla="*/ 1953230 w 7472601"/>
              <a:gd name="connsiteY413" fmla="*/ 6759699 h 6858000"/>
              <a:gd name="connsiteX414" fmla="*/ 1956763 w 7472601"/>
              <a:gd name="connsiteY414" fmla="*/ 6778191 h 6858000"/>
              <a:gd name="connsiteX415" fmla="*/ 1967925 w 7472601"/>
              <a:gd name="connsiteY415" fmla="*/ 6858000 h 6858000"/>
              <a:gd name="connsiteX416" fmla="*/ 1936622 w 7472601"/>
              <a:gd name="connsiteY416" fmla="*/ 6858000 h 6858000"/>
              <a:gd name="connsiteX417" fmla="*/ 1926261 w 7472601"/>
              <a:gd name="connsiteY417" fmla="*/ 6784064 h 6858000"/>
              <a:gd name="connsiteX418" fmla="*/ 1922724 w 7472601"/>
              <a:gd name="connsiteY418" fmla="*/ 6765577 h 6858000"/>
              <a:gd name="connsiteX419" fmla="*/ 1904650 w 7472601"/>
              <a:gd name="connsiteY419" fmla="*/ 6639616 h 6858000"/>
              <a:gd name="connsiteX420" fmla="*/ 1885273 w 7472601"/>
              <a:gd name="connsiteY420" fmla="*/ 6858000 h 6858000"/>
              <a:gd name="connsiteX421" fmla="*/ 1854363 w 7472601"/>
              <a:gd name="connsiteY421" fmla="*/ 6858000 h 6858000"/>
              <a:gd name="connsiteX422" fmla="*/ 1880391 w 7472601"/>
              <a:gd name="connsiteY422" fmla="*/ 6603796 h 6858000"/>
              <a:gd name="connsiteX423" fmla="*/ 1818273 w 7472601"/>
              <a:gd name="connsiteY423" fmla="*/ 6715729 h 6858000"/>
              <a:gd name="connsiteX424" fmla="*/ 1794691 w 7472601"/>
              <a:gd name="connsiteY424" fmla="*/ 6843239 h 6858000"/>
              <a:gd name="connsiteX425" fmla="*/ 1794914 w 7472601"/>
              <a:gd name="connsiteY425" fmla="*/ 6858000 h 6858000"/>
              <a:gd name="connsiteX426" fmla="*/ 1746128 w 7472601"/>
              <a:gd name="connsiteY426" fmla="*/ 6858000 h 6858000"/>
              <a:gd name="connsiteX427" fmla="*/ 1753934 w 7472601"/>
              <a:gd name="connsiteY427" fmla="*/ 6724796 h 6858000"/>
              <a:gd name="connsiteX428" fmla="*/ 1792053 w 7472601"/>
              <a:gd name="connsiteY428" fmla="*/ 6572396 h 6858000"/>
              <a:gd name="connsiteX429" fmla="*/ 1862248 w 7472601"/>
              <a:gd name="connsiteY429" fmla="*/ 6266397 h 6858000"/>
              <a:gd name="connsiteX430" fmla="*/ 1862250 w 7472601"/>
              <a:gd name="connsiteY430" fmla="*/ 6033531 h 6858000"/>
              <a:gd name="connsiteX431" fmla="*/ 1211999 w 7472601"/>
              <a:gd name="connsiteY431" fmla="*/ 6683610 h 6858000"/>
              <a:gd name="connsiteX432" fmla="*/ 1213266 w 7472601"/>
              <a:gd name="connsiteY432" fmla="*/ 6691947 h 6858000"/>
              <a:gd name="connsiteX433" fmla="*/ 1203370 w 7472601"/>
              <a:gd name="connsiteY433" fmla="*/ 6850676 h 6858000"/>
              <a:gd name="connsiteX434" fmla="*/ 1203671 w 7472601"/>
              <a:gd name="connsiteY434" fmla="*/ 6858000 h 6858000"/>
              <a:gd name="connsiteX435" fmla="*/ 1143180 w 7472601"/>
              <a:gd name="connsiteY435" fmla="*/ 6858000 h 6858000"/>
              <a:gd name="connsiteX436" fmla="*/ 1142176 w 7472601"/>
              <a:gd name="connsiteY436" fmla="*/ 6766045 h 6858000"/>
              <a:gd name="connsiteX437" fmla="*/ 1067484 w 7472601"/>
              <a:gd name="connsiteY437" fmla="*/ 6858000 h 6858000"/>
              <a:gd name="connsiteX438" fmla="*/ 953928 w 7472601"/>
              <a:gd name="connsiteY438" fmla="*/ 6858000 h 6858000"/>
              <a:gd name="connsiteX439" fmla="*/ 959715 w 7472601"/>
              <a:gd name="connsiteY439" fmla="*/ 6850185 h 6858000"/>
              <a:gd name="connsiteX440" fmla="*/ 1483788 w 7472601"/>
              <a:gd name="connsiteY440" fmla="*/ 6259174 h 6858000"/>
              <a:gd name="connsiteX441" fmla="*/ 1100671 w 7472601"/>
              <a:gd name="connsiteY441" fmla="*/ 6252137 h 6858000"/>
              <a:gd name="connsiteX442" fmla="*/ 1090144 w 7472601"/>
              <a:gd name="connsiteY442" fmla="*/ 6256748 h 6858000"/>
              <a:gd name="connsiteX443" fmla="*/ 1095872 w 7472601"/>
              <a:gd name="connsiteY443" fmla="*/ 6271892 h 6858000"/>
              <a:gd name="connsiteX444" fmla="*/ 262785 w 7472601"/>
              <a:gd name="connsiteY444" fmla="*/ 6845450 h 6858000"/>
              <a:gd name="connsiteX445" fmla="*/ 209968 w 7472601"/>
              <a:gd name="connsiteY445" fmla="*/ 6770713 h 6858000"/>
              <a:gd name="connsiteX446" fmla="*/ 873460 w 7472601"/>
              <a:gd name="connsiteY446" fmla="*/ 6253768 h 6858000"/>
              <a:gd name="connsiteX447" fmla="*/ 192686 w 7472601"/>
              <a:gd name="connsiteY447" fmla="*/ 5849257 h 6858000"/>
              <a:gd name="connsiteX448" fmla="*/ 4696 w 7472601"/>
              <a:gd name="connsiteY448" fmla="*/ 5697668 h 6858000"/>
              <a:gd name="connsiteX449" fmla="*/ 0 w 7472601"/>
              <a:gd name="connsiteY449" fmla="*/ 5689984 h 6858000"/>
              <a:gd name="connsiteX450" fmla="*/ 0 w 7472601"/>
              <a:gd name="connsiteY450" fmla="*/ 5513472 h 6858000"/>
              <a:gd name="connsiteX451" fmla="*/ 174101 w 7472601"/>
              <a:gd name="connsiteY451" fmla="*/ 5620277 h 6858000"/>
              <a:gd name="connsiteX452" fmla="*/ 891800 w 7472601"/>
              <a:gd name="connsiteY452" fmla="*/ 6036935 h 6858000"/>
              <a:gd name="connsiteX453" fmla="*/ 1072219 w 7472601"/>
              <a:gd name="connsiteY453" fmla="*/ 6169443 h 6858000"/>
              <a:gd name="connsiteX454" fmla="*/ 1074117 w 7472601"/>
              <a:gd name="connsiteY454" fmla="*/ 6170301 h 6858000"/>
              <a:gd name="connsiteX455" fmla="*/ 1083114 w 7472601"/>
              <a:gd name="connsiteY455" fmla="*/ 6174131 h 6858000"/>
              <a:gd name="connsiteX456" fmla="*/ 1543010 w 7472601"/>
              <a:gd name="connsiteY456" fmla="*/ 6191140 h 6858000"/>
              <a:gd name="connsiteX457" fmla="*/ 1551080 w 7472601"/>
              <a:gd name="connsiteY457" fmla="*/ 6195006 h 6858000"/>
              <a:gd name="connsiteX458" fmla="*/ 2345443 w 7472601"/>
              <a:gd name="connsiteY458" fmla="*/ 5549882 h 6858000"/>
              <a:gd name="connsiteX459" fmla="*/ 1721499 w 7472601"/>
              <a:gd name="connsiteY459" fmla="*/ 5599969 h 6858000"/>
              <a:gd name="connsiteX460" fmla="*/ 767716 w 7472601"/>
              <a:gd name="connsiteY460" fmla="*/ 5472768 h 6858000"/>
              <a:gd name="connsiteX461" fmla="*/ 722147 w 7472601"/>
              <a:gd name="connsiteY461" fmla="*/ 5393091 h 6858000"/>
              <a:gd name="connsiteX462" fmla="*/ 1485552 w 7472601"/>
              <a:gd name="connsiteY462" fmla="*/ 5313202 h 6858000"/>
              <a:gd name="connsiteX463" fmla="*/ 2143004 w 7472601"/>
              <a:gd name="connsiteY463" fmla="*/ 5402420 h 6858000"/>
              <a:gd name="connsiteX464" fmla="*/ 1933391 w 7472601"/>
              <a:gd name="connsiteY464" fmla="*/ 5156971 h 6858000"/>
              <a:gd name="connsiteX465" fmla="*/ 1827118 w 7472601"/>
              <a:gd name="connsiteY465" fmla="*/ 4968410 h 6858000"/>
              <a:gd name="connsiteX466" fmla="*/ 1837349 w 7472601"/>
              <a:gd name="connsiteY466" fmla="*/ 4956357 h 6858000"/>
              <a:gd name="connsiteX467" fmla="*/ 2162835 w 7472601"/>
              <a:gd name="connsiteY467" fmla="*/ 5187853 h 6858000"/>
              <a:gd name="connsiteX468" fmla="*/ 2257167 w 7472601"/>
              <a:gd name="connsiteY468" fmla="*/ 5462123 h 6858000"/>
              <a:gd name="connsiteX469" fmla="*/ 2261598 w 7472601"/>
              <a:gd name="connsiteY469" fmla="*/ 5467998 h 6858000"/>
              <a:gd name="connsiteX470" fmla="*/ 2437177 w 7472601"/>
              <a:gd name="connsiteY470" fmla="*/ 5479608 h 6858000"/>
              <a:gd name="connsiteX471" fmla="*/ 2445247 w 7472601"/>
              <a:gd name="connsiteY471" fmla="*/ 5483476 h 6858000"/>
              <a:gd name="connsiteX472" fmla="*/ 2743626 w 7472601"/>
              <a:gd name="connsiteY472" fmla="*/ 5304819 h 6858000"/>
              <a:gd name="connsiteX473" fmla="*/ 3048102 w 7472601"/>
              <a:gd name="connsiteY473" fmla="*/ 5150595 h 6858000"/>
              <a:gd name="connsiteX474" fmla="*/ 1799414 w 7472601"/>
              <a:gd name="connsiteY474" fmla="*/ 4694732 h 6858000"/>
              <a:gd name="connsiteX475" fmla="*/ 1771735 w 7472601"/>
              <a:gd name="connsiteY475" fmla="*/ 4619929 h 6858000"/>
              <a:gd name="connsiteX476" fmla="*/ 3104273 w 7472601"/>
              <a:gd name="connsiteY476" fmla="*/ 5076159 h 6858000"/>
              <a:gd name="connsiteX477" fmla="*/ 3113245 w 7472601"/>
              <a:gd name="connsiteY477" fmla="*/ 5090705 h 6858000"/>
              <a:gd name="connsiteX478" fmla="*/ 3126294 w 7472601"/>
              <a:gd name="connsiteY478" fmla="*/ 5114400 h 6858000"/>
              <a:gd name="connsiteX479" fmla="*/ 3937433 w 7472601"/>
              <a:gd name="connsiteY479" fmla="*/ 4830473 h 6858000"/>
              <a:gd name="connsiteX480" fmla="*/ 3590475 w 7472601"/>
              <a:gd name="connsiteY480" fmla="*/ 4597974 h 6858000"/>
              <a:gd name="connsiteX481" fmla="*/ 3100264 w 7472601"/>
              <a:gd name="connsiteY481" fmla="*/ 4579845 h 6858000"/>
              <a:gd name="connsiteX482" fmla="*/ 2183576 w 7472601"/>
              <a:gd name="connsiteY482" fmla="*/ 4227150 h 6858000"/>
              <a:gd name="connsiteX483" fmla="*/ 2151029 w 7472601"/>
              <a:gd name="connsiteY483" fmla="*/ 4146947 h 6858000"/>
              <a:gd name="connsiteX484" fmla="*/ 3563434 w 7472601"/>
              <a:gd name="connsiteY484" fmla="*/ 4469115 h 6858000"/>
              <a:gd name="connsiteX485" fmla="*/ 3177952 w 7472601"/>
              <a:gd name="connsiteY485" fmla="*/ 3657386 h 6858000"/>
              <a:gd name="connsiteX486" fmla="*/ 3189263 w 7472601"/>
              <a:gd name="connsiteY486" fmla="*/ 3625726 h 6858000"/>
              <a:gd name="connsiteX487" fmla="*/ 3560912 w 7472601"/>
              <a:gd name="connsiteY487" fmla="*/ 4079863 h 6858000"/>
              <a:gd name="connsiteX488" fmla="*/ 3626636 w 7472601"/>
              <a:gd name="connsiteY488" fmla="*/ 4512230 h 6858000"/>
              <a:gd name="connsiteX489" fmla="*/ 3653088 w 7472601"/>
              <a:gd name="connsiteY489" fmla="*/ 4521417 h 6858000"/>
              <a:gd name="connsiteX490" fmla="*/ 3988128 w 7472601"/>
              <a:gd name="connsiteY490" fmla="*/ 4817267 h 6858000"/>
              <a:gd name="connsiteX491" fmla="*/ 4830582 w 7472601"/>
              <a:gd name="connsiteY491" fmla="*/ 4676000 h 6858000"/>
              <a:gd name="connsiteX492" fmla="*/ 4830100 w 7472601"/>
              <a:gd name="connsiteY492" fmla="*/ 4675554 h 6858000"/>
              <a:gd name="connsiteX493" fmla="*/ 4036318 w 7472601"/>
              <a:gd name="connsiteY493" fmla="*/ 4147013 h 6858000"/>
              <a:gd name="connsiteX494" fmla="*/ 3432098 w 7472601"/>
              <a:gd name="connsiteY494" fmla="*/ 3537312 h 6858000"/>
              <a:gd name="connsiteX495" fmla="*/ 3446761 w 7472601"/>
              <a:gd name="connsiteY495" fmla="*/ 3461278 h 6858000"/>
              <a:gd name="connsiteX496" fmla="*/ 4419733 w 7472601"/>
              <a:gd name="connsiteY496" fmla="*/ 3963555 h 6858000"/>
              <a:gd name="connsiteX497" fmla="*/ 4781371 w 7472601"/>
              <a:gd name="connsiteY497" fmla="*/ 4458604 h 6858000"/>
              <a:gd name="connsiteX498" fmla="*/ 4780440 w 7472601"/>
              <a:gd name="connsiteY498" fmla="*/ 4470290 h 6858000"/>
              <a:gd name="connsiteX499" fmla="*/ 4898954 w 7472601"/>
              <a:gd name="connsiteY499" fmla="*/ 4662092 h 6858000"/>
              <a:gd name="connsiteX500" fmla="*/ 4900699 w 7472601"/>
              <a:gd name="connsiteY500" fmla="*/ 4670867 h 6858000"/>
              <a:gd name="connsiteX501" fmla="*/ 5714511 w 7472601"/>
              <a:gd name="connsiteY501" fmla="*/ 4663483 h 6858000"/>
              <a:gd name="connsiteX502" fmla="*/ 5464793 w 7472601"/>
              <a:gd name="connsiteY502" fmla="*/ 4393556 h 6858000"/>
              <a:gd name="connsiteX503" fmla="*/ 5461897 w 7472601"/>
              <a:gd name="connsiteY503" fmla="*/ 4390879 h 6858000"/>
              <a:gd name="connsiteX504" fmla="*/ 4294126 w 7472601"/>
              <a:gd name="connsiteY504" fmla="*/ 3303048 h 6858000"/>
              <a:gd name="connsiteX505" fmla="*/ 4305321 w 7472601"/>
              <a:gd name="connsiteY505" fmla="*/ 3256953 h 6858000"/>
              <a:gd name="connsiteX506" fmla="*/ 4949299 w 7472601"/>
              <a:gd name="connsiteY506" fmla="*/ 3766336 h 6858000"/>
              <a:gd name="connsiteX507" fmla="*/ 5291452 w 7472601"/>
              <a:gd name="connsiteY507" fmla="*/ 4076801 h 6858000"/>
              <a:gd name="connsiteX508" fmla="*/ 5434998 w 7472601"/>
              <a:gd name="connsiteY508" fmla="*/ 4254100 h 6858000"/>
              <a:gd name="connsiteX509" fmla="*/ 5351015 w 7472601"/>
              <a:gd name="connsiteY509" fmla="*/ 3760989 h 6858000"/>
              <a:gd name="connsiteX510" fmla="*/ 5413780 w 7472601"/>
              <a:gd name="connsiteY510" fmla="*/ 2966265 h 6858000"/>
              <a:gd name="connsiteX511" fmla="*/ 5425627 w 7472601"/>
              <a:gd name="connsiteY511" fmla="*/ 2954192 h 6858000"/>
              <a:gd name="connsiteX512" fmla="*/ 6604735 w 7472601"/>
              <a:gd name="connsiteY512" fmla="*/ 2041381 h 6858000"/>
              <a:gd name="connsiteX513" fmla="*/ 7204487 w 7472601"/>
              <a:gd name="connsiteY513" fmla="*/ 2742112 h 6858000"/>
              <a:gd name="connsiteX514" fmla="*/ 7131592 w 7472601"/>
              <a:gd name="connsiteY514" fmla="*/ 2672096 h 6858000"/>
              <a:gd name="connsiteX515" fmla="*/ 6996344 w 7472601"/>
              <a:gd name="connsiteY515" fmla="*/ 2518310 h 6858000"/>
              <a:gd name="connsiteX516" fmla="*/ 6735495 w 7472601"/>
              <a:gd name="connsiteY516" fmla="*/ 2196890 h 6858000"/>
              <a:gd name="connsiteX517" fmla="*/ 6721901 w 7472601"/>
              <a:gd name="connsiteY517" fmla="*/ 2179274 h 6858000"/>
              <a:gd name="connsiteX518" fmla="*/ 6604735 w 7472601"/>
              <a:gd name="connsiteY518" fmla="*/ 2041381 h 6858000"/>
              <a:gd name="connsiteX519" fmla="*/ 6591670 w 7472601"/>
              <a:gd name="connsiteY519" fmla="*/ 1988277 h 6858000"/>
              <a:gd name="connsiteX520" fmla="*/ 6747349 w 7472601"/>
              <a:gd name="connsiteY520" fmla="*/ 2160069 h 6858000"/>
              <a:gd name="connsiteX521" fmla="*/ 6760943 w 7472601"/>
              <a:gd name="connsiteY521" fmla="*/ 2177686 h 6858000"/>
              <a:gd name="connsiteX522" fmla="*/ 7021065 w 7472601"/>
              <a:gd name="connsiteY522" fmla="*/ 2498102 h 6858000"/>
              <a:gd name="connsiteX523" fmla="*/ 7155223 w 7472601"/>
              <a:gd name="connsiteY523" fmla="*/ 2650386 h 6858000"/>
              <a:gd name="connsiteX524" fmla="*/ 7203167 w 7472601"/>
              <a:gd name="connsiteY524" fmla="*/ 2697288 h 6858000"/>
              <a:gd name="connsiteX525" fmla="*/ 6937703 w 7472601"/>
              <a:gd name="connsiteY525" fmla="*/ 2321981 h 6858000"/>
              <a:gd name="connsiteX526" fmla="*/ 6591670 w 7472601"/>
              <a:gd name="connsiteY526" fmla="*/ 1988277 h 6858000"/>
              <a:gd name="connsiteX527" fmla="*/ 5798671 w 7472601"/>
              <a:gd name="connsiteY527" fmla="*/ 1981601 h 6858000"/>
              <a:gd name="connsiteX528" fmla="*/ 5754709 w 7472601"/>
              <a:gd name="connsiteY528" fmla="*/ 2071454 h 6858000"/>
              <a:gd name="connsiteX529" fmla="*/ 5763044 w 7472601"/>
              <a:gd name="connsiteY529" fmla="*/ 2842206 h 6858000"/>
              <a:gd name="connsiteX530" fmla="*/ 5764974 w 7472601"/>
              <a:gd name="connsiteY530" fmla="*/ 2799609 h 6858000"/>
              <a:gd name="connsiteX531" fmla="*/ 5767665 w 7472601"/>
              <a:gd name="connsiteY531" fmla="*/ 2666409 h 6858000"/>
              <a:gd name="connsiteX532" fmla="*/ 5763055 w 7472601"/>
              <a:gd name="connsiteY532" fmla="*/ 2579705 h 6858000"/>
              <a:gd name="connsiteX533" fmla="*/ 5758079 w 7472601"/>
              <a:gd name="connsiteY533" fmla="*/ 2492508 h 6858000"/>
              <a:gd name="connsiteX534" fmla="*/ 5779325 w 7472601"/>
              <a:gd name="connsiteY534" fmla="*/ 2197069 h 6858000"/>
              <a:gd name="connsiteX535" fmla="*/ 5798671 w 7472601"/>
              <a:gd name="connsiteY535" fmla="*/ 1981601 h 6858000"/>
              <a:gd name="connsiteX536" fmla="*/ 5829202 w 7472601"/>
              <a:gd name="connsiteY536" fmla="*/ 1971679 h 6858000"/>
              <a:gd name="connsiteX537" fmla="*/ 5809558 w 7472601"/>
              <a:gd name="connsiteY537" fmla="*/ 2198043 h 6858000"/>
              <a:gd name="connsiteX538" fmla="*/ 5788653 w 7472601"/>
              <a:gd name="connsiteY538" fmla="*/ 2489430 h 6858000"/>
              <a:gd name="connsiteX539" fmla="*/ 5793439 w 7472601"/>
              <a:gd name="connsiteY539" fmla="*/ 2575235 h 6858000"/>
              <a:gd name="connsiteX540" fmla="*/ 5796837 w 7472601"/>
              <a:gd name="connsiteY540" fmla="*/ 2637633 h 6858000"/>
              <a:gd name="connsiteX541" fmla="*/ 5818614 w 7472601"/>
              <a:gd name="connsiteY541" fmla="*/ 2473055 h 6858000"/>
              <a:gd name="connsiteX542" fmla="*/ 5829202 w 7472601"/>
              <a:gd name="connsiteY542" fmla="*/ 1971679 h 6858000"/>
              <a:gd name="connsiteX543" fmla="*/ 5911389 w 7472601"/>
              <a:gd name="connsiteY543" fmla="*/ 1898371 h 6858000"/>
              <a:gd name="connsiteX544" fmla="*/ 6237627 w 7472601"/>
              <a:gd name="connsiteY544" fmla="*/ 2231921 h 6858000"/>
              <a:gd name="connsiteX545" fmla="*/ 5911389 w 7472601"/>
              <a:gd name="connsiteY545" fmla="*/ 1898371 h 6858000"/>
              <a:gd name="connsiteX546" fmla="*/ 6944437 w 7472601"/>
              <a:gd name="connsiteY546" fmla="*/ 1575402 h 6858000"/>
              <a:gd name="connsiteX547" fmla="*/ 6304730 w 7472601"/>
              <a:gd name="connsiteY547" fmla="*/ 1766654 h 6858000"/>
              <a:gd name="connsiteX548" fmla="*/ 6944437 w 7472601"/>
              <a:gd name="connsiteY548" fmla="*/ 1575402 h 6858000"/>
              <a:gd name="connsiteX549" fmla="*/ 7019523 w 7472601"/>
              <a:gd name="connsiteY549" fmla="*/ 1519450 h 6858000"/>
              <a:gd name="connsiteX550" fmla="*/ 6298091 w 7472601"/>
              <a:gd name="connsiteY550" fmla="*/ 1737122 h 6858000"/>
              <a:gd name="connsiteX551" fmla="*/ 7019523 w 7472601"/>
              <a:gd name="connsiteY551" fmla="*/ 1519450 h 6858000"/>
              <a:gd name="connsiteX552" fmla="*/ 2399523 w 7472601"/>
              <a:gd name="connsiteY552" fmla="*/ 1428234 h 6858000"/>
              <a:gd name="connsiteX553" fmla="*/ 2224982 w 7472601"/>
              <a:gd name="connsiteY553" fmla="*/ 1826201 h 6858000"/>
              <a:gd name="connsiteX554" fmla="*/ 2096099 w 7472601"/>
              <a:gd name="connsiteY554" fmla="*/ 2345900 h 6858000"/>
              <a:gd name="connsiteX555" fmla="*/ 2283317 w 7472601"/>
              <a:gd name="connsiteY555" fmla="*/ 1796925 h 6858000"/>
              <a:gd name="connsiteX556" fmla="*/ 2399523 w 7472601"/>
              <a:gd name="connsiteY556" fmla="*/ 1428234 h 6858000"/>
              <a:gd name="connsiteX557" fmla="*/ 2448558 w 7472601"/>
              <a:gd name="connsiteY557" fmla="*/ 1373435 h 6858000"/>
              <a:gd name="connsiteX558" fmla="*/ 2312521 w 7472601"/>
              <a:gd name="connsiteY558" fmla="*/ 1806140 h 6858000"/>
              <a:gd name="connsiteX559" fmla="*/ 2127533 w 7472601"/>
              <a:gd name="connsiteY559" fmla="*/ 2348380 h 6858000"/>
              <a:gd name="connsiteX560" fmla="*/ 2358080 w 7472601"/>
              <a:gd name="connsiteY560" fmla="*/ 1866134 h 6858000"/>
              <a:gd name="connsiteX561" fmla="*/ 2407436 w 7472601"/>
              <a:gd name="connsiteY561" fmla="*/ 1651070 h 6858000"/>
              <a:gd name="connsiteX562" fmla="*/ 2448558 w 7472601"/>
              <a:gd name="connsiteY562" fmla="*/ 1373435 h 6858000"/>
              <a:gd name="connsiteX563" fmla="*/ 278707 w 7472601"/>
              <a:gd name="connsiteY563" fmla="*/ 1352270 h 6858000"/>
              <a:gd name="connsiteX564" fmla="*/ 321570 w 7472601"/>
              <a:gd name="connsiteY564" fmla="*/ 1861610 h 6858000"/>
              <a:gd name="connsiteX565" fmla="*/ 294281 w 7472601"/>
              <a:gd name="connsiteY565" fmla="*/ 1440658 h 6858000"/>
              <a:gd name="connsiteX566" fmla="*/ 278707 w 7472601"/>
              <a:gd name="connsiteY566" fmla="*/ 1352270 h 6858000"/>
              <a:gd name="connsiteX567" fmla="*/ 1423821 w 7472601"/>
              <a:gd name="connsiteY567" fmla="*/ 1351958 h 6858000"/>
              <a:gd name="connsiteX568" fmla="*/ 1638521 w 7472601"/>
              <a:gd name="connsiteY568" fmla="*/ 1908470 h 6858000"/>
              <a:gd name="connsiteX569" fmla="*/ 1754199 w 7472601"/>
              <a:gd name="connsiteY569" fmla="*/ 2149284 h 6858000"/>
              <a:gd name="connsiteX570" fmla="*/ 1908359 w 7472601"/>
              <a:gd name="connsiteY570" fmla="*/ 2364988 h 6858000"/>
              <a:gd name="connsiteX571" fmla="*/ 1647661 w 7472601"/>
              <a:gd name="connsiteY571" fmla="*/ 1825945 h 6858000"/>
              <a:gd name="connsiteX572" fmla="*/ 1423821 w 7472601"/>
              <a:gd name="connsiteY572" fmla="*/ 1351958 h 6858000"/>
              <a:gd name="connsiteX573" fmla="*/ 1431890 w 7472601"/>
              <a:gd name="connsiteY573" fmla="*/ 1306475 h 6858000"/>
              <a:gd name="connsiteX574" fmla="*/ 1507597 w 7472601"/>
              <a:gd name="connsiteY574" fmla="*/ 1446132 h 6858000"/>
              <a:gd name="connsiteX575" fmla="*/ 1674586 w 7472601"/>
              <a:gd name="connsiteY575" fmla="*/ 1813832 h 6858000"/>
              <a:gd name="connsiteX576" fmla="*/ 1815950 w 7472601"/>
              <a:gd name="connsiteY576" fmla="*/ 2128564 h 6858000"/>
              <a:gd name="connsiteX577" fmla="*/ 1984242 w 7472601"/>
              <a:gd name="connsiteY577" fmla="*/ 2430829 h 6858000"/>
              <a:gd name="connsiteX578" fmla="*/ 2014023 w 7472601"/>
              <a:gd name="connsiteY578" fmla="*/ 2450995 h 6858000"/>
              <a:gd name="connsiteX579" fmla="*/ 1747337 w 7472601"/>
              <a:gd name="connsiteY579" fmla="*/ 1855264 h 6858000"/>
              <a:gd name="connsiteX580" fmla="*/ 1533749 w 7472601"/>
              <a:gd name="connsiteY580" fmla="*/ 1478656 h 6858000"/>
              <a:gd name="connsiteX581" fmla="*/ 1431890 w 7472601"/>
              <a:gd name="connsiteY581" fmla="*/ 1306475 h 6858000"/>
              <a:gd name="connsiteX582" fmla="*/ 5052692 w 7472601"/>
              <a:gd name="connsiteY582" fmla="*/ 1292994 h 6858000"/>
              <a:gd name="connsiteX583" fmla="*/ 5200661 w 7472601"/>
              <a:gd name="connsiteY583" fmla="*/ 1635186 h 6858000"/>
              <a:gd name="connsiteX584" fmla="*/ 5297138 w 7472601"/>
              <a:gd name="connsiteY584" fmla="*/ 1906351 h 6858000"/>
              <a:gd name="connsiteX585" fmla="*/ 5052692 w 7472601"/>
              <a:gd name="connsiteY585" fmla="*/ 1292994 h 6858000"/>
              <a:gd name="connsiteX586" fmla="*/ 5009948 w 7472601"/>
              <a:gd name="connsiteY586" fmla="*/ 1273619 h 6858000"/>
              <a:gd name="connsiteX587" fmla="*/ 5121777 w 7472601"/>
              <a:gd name="connsiteY587" fmla="*/ 1654213 h 6858000"/>
              <a:gd name="connsiteX588" fmla="*/ 5293545 w 7472601"/>
              <a:gd name="connsiteY588" fmla="*/ 2072247 h 6858000"/>
              <a:gd name="connsiteX589" fmla="*/ 5294042 w 7472601"/>
              <a:gd name="connsiteY589" fmla="*/ 2065019 h 6858000"/>
              <a:gd name="connsiteX590" fmla="*/ 5171936 w 7472601"/>
              <a:gd name="connsiteY590" fmla="*/ 1647613 h 6858000"/>
              <a:gd name="connsiteX591" fmla="*/ 5009948 w 7472601"/>
              <a:gd name="connsiteY591" fmla="*/ 1273619 h 6858000"/>
              <a:gd name="connsiteX592" fmla="*/ 655236 w 7472601"/>
              <a:gd name="connsiteY592" fmla="*/ 1268632 h 6858000"/>
              <a:gd name="connsiteX593" fmla="*/ 839521 w 7472601"/>
              <a:gd name="connsiteY593" fmla="*/ 1685315 h 6858000"/>
              <a:gd name="connsiteX594" fmla="*/ 1109416 w 7472601"/>
              <a:gd name="connsiteY594" fmla="*/ 2061663 h 6858000"/>
              <a:gd name="connsiteX595" fmla="*/ 1298300 w 7472601"/>
              <a:gd name="connsiteY595" fmla="*/ 2247742 h 6858000"/>
              <a:gd name="connsiteX596" fmla="*/ 1125871 w 7472601"/>
              <a:gd name="connsiteY596" fmla="*/ 1989513 h 6858000"/>
              <a:gd name="connsiteX597" fmla="*/ 981574 w 7472601"/>
              <a:gd name="connsiteY597" fmla="*/ 1783157 h 6858000"/>
              <a:gd name="connsiteX598" fmla="*/ 922198 w 7472601"/>
              <a:gd name="connsiteY598" fmla="*/ 1677437 h 6858000"/>
              <a:gd name="connsiteX599" fmla="*/ 869293 w 7472601"/>
              <a:gd name="connsiteY599" fmla="*/ 1583214 h 6858000"/>
              <a:gd name="connsiteX600" fmla="*/ 751431 w 7472601"/>
              <a:gd name="connsiteY600" fmla="*/ 1405731 h 6858000"/>
              <a:gd name="connsiteX601" fmla="*/ 655236 w 7472601"/>
              <a:gd name="connsiteY601" fmla="*/ 1268632 h 6858000"/>
              <a:gd name="connsiteX602" fmla="*/ 6516292 w 7472601"/>
              <a:gd name="connsiteY602" fmla="*/ 1263064 h 6858000"/>
              <a:gd name="connsiteX603" fmla="*/ 5736320 w 7472601"/>
              <a:gd name="connsiteY603" fmla="*/ 1501803 h 6858000"/>
              <a:gd name="connsiteX604" fmla="*/ 6516292 w 7472601"/>
              <a:gd name="connsiteY604" fmla="*/ 1263064 h 6858000"/>
              <a:gd name="connsiteX605" fmla="*/ 291466 w 7472601"/>
              <a:gd name="connsiteY605" fmla="*/ 1250369 h 6858000"/>
              <a:gd name="connsiteX606" fmla="*/ 323180 w 7472601"/>
              <a:gd name="connsiteY606" fmla="*/ 1435283 h 6858000"/>
              <a:gd name="connsiteX607" fmla="*/ 349381 w 7472601"/>
              <a:gd name="connsiteY607" fmla="*/ 1875041 h 6858000"/>
              <a:gd name="connsiteX608" fmla="*/ 374363 w 7472601"/>
              <a:gd name="connsiteY608" fmla="*/ 1506494 h 6858000"/>
              <a:gd name="connsiteX609" fmla="*/ 302168 w 7472601"/>
              <a:gd name="connsiteY609" fmla="*/ 1274495 h 6858000"/>
              <a:gd name="connsiteX610" fmla="*/ 291466 w 7472601"/>
              <a:gd name="connsiteY610" fmla="*/ 1250369 h 6858000"/>
              <a:gd name="connsiteX611" fmla="*/ 678222 w 7472601"/>
              <a:gd name="connsiteY611" fmla="*/ 1248670 h 6858000"/>
              <a:gd name="connsiteX612" fmla="*/ 775536 w 7472601"/>
              <a:gd name="connsiteY612" fmla="*/ 1388015 h 6858000"/>
              <a:gd name="connsiteX613" fmla="*/ 894529 w 7472601"/>
              <a:gd name="connsiteY613" fmla="*/ 1567739 h 6858000"/>
              <a:gd name="connsiteX614" fmla="*/ 948000 w 7472601"/>
              <a:gd name="connsiteY614" fmla="*/ 1663088 h 6858000"/>
              <a:gd name="connsiteX615" fmla="*/ 1006812 w 7472601"/>
              <a:gd name="connsiteY615" fmla="*/ 1767683 h 6858000"/>
              <a:gd name="connsiteX616" fmla="*/ 1149133 w 7472601"/>
              <a:gd name="connsiteY616" fmla="*/ 1971513 h 6858000"/>
              <a:gd name="connsiteX617" fmla="*/ 1333952 w 7472601"/>
              <a:gd name="connsiteY617" fmla="*/ 2251620 h 6858000"/>
              <a:gd name="connsiteX618" fmla="*/ 1337329 w 7472601"/>
              <a:gd name="connsiteY618" fmla="*/ 2258350 h 6858000"/>
              <a:gd name="connsiteX619" fmla="*/ 1014726 w 7472601"/>
              <a:gd name="connsiteY619" fmla="*/ 1615556 h 6858000"/>
              <a:gd name="connsiteX620" fmla="*/ 678222 w 7472601"/>
              <a:gd name="connsiteY620" fmla="*/ 1248670 h 6858000"/>
              <a:gd name="connsiteX621" fmla="*/ 6691602 w 7472601"/>
              <a:gd name="connsiteY621" fmla="*/ 1140573 h 6858000"/>
              <a:gd name="connsiteX622" fmla="*/ 6571100 w 7472601"/>
              <a:gd name="connsiteY622" fmla="*/ 1183662 h 6858000"/>
              <a:gd name="connsiteX623" fmla="*/ 6241687 w 7472601"/>
              <a:gd name="connsiteY623" fmla="*/ 1257600 h 6858000"/>
              <a:gd name="connsiteX624" fmla="*/ 5693009 w 7472601"/>
              <a:gd name="connsiteY624" fmla="*/ 1478256 h 6858000"/>
              <a:gd name="connsiteX625" fmla="*/ 6548420 w 7472601"/>
              <a:gd name="connsiteY625" fmla="*/ 1214599 h 6858000"/>
              <a:gd name="connsiteX626" fmla="*/ 6605473 w 7472601"/>
              <a:gd name="connsiteY626" fmla="*/ 1184686 h 6858000"/>
              <a:gd name="connsiteX627" fmla="*/ 6691602 w 7472601"/>
              <a:gd name="connsiteY627" fmla="*/ 1140573 h 6858000"/>
              <a:gd name="connsiteX628" fmla="*/ 4002475 w 7472601"/>
              <a:gd name="connsiteY628" fmla="*/ 1037802 h 6858000"/>
              <a:gd name="connsiteX629" fmla="*/ 4000324 w 7472601"/>
              <a:gd name="connsiteY629" fmla="*/ 1039362 h 6858000"/>
              <a:gd name="connsiteX630" fmla="*/ 4002862 w 7472601"/>
              <a:gd name="connsiteY630" fmla="*/ 1042866 h 6858000"/>
              <a:gd name="connsiteX631" fmla="*/ 4002475 w 7472601"/>
              <a:gd name="connsiteY631" fmla="*/ 1037802 h 6858000"/>
              <a:gd name="connsiteX632" fmla="*/ 506322 w 7472601"/>
              <a:gd name="connsiteY632" fmla="*/ 1020997 h 6858000"/>
              <a:gd name="connsiteX633" fmla="*/ 533068 w 7472601"/>
              <a:gd name="connsiteY633" fmla="*/ 1029409 h 6858000"/>
              <a:gd name="connsiteX634" fmla="*/ 1232525 w 7472601"/>
              <a:gd name="connsiteY634" fmla="*/ 1804675 h 6858000"/>
              <a:gd name="connsiteX635" fmla="*/ 1388858 w 7472601"/>
              <a:gd name="connsiteY635" fmla="*/ 2368011 h 6858000"/>
              <a:gd name="connsiteX636" fmla="*/ 1384098 w 7472601"/>
              <a:gd name="connsiteY636" fmla="*/ 2378125 h 6858000"/>
              <a:gd name="connsiteX637" fmla="*/ 1425393 w 7472601"/>
              <a:gd name="connsiteY637" fmla="*/ 2589124 h 6858000"/>
              <a:gd name="connsiteX638" fmla="*/ 1424001 w 7472601"/>
              <a:gd name="connsiteY638" fmla="*/ 2597541 h 6858000"/>
              <a:gd name="connsiteX639" fmla="*/ 2152729 w 7472601"/>
              <a:gd name="connsiteY639" fmla="*/ 2864487 h 6858000"/>
              <a:gd name="connsiteX640" fmla="*/ 2020609 w 7472601"/>
              <a:gd name="connsiteY640" fmla="*/ 2539671 h 6858000"/>
              <a:gd name="connsiteX641" fmla="*/ 2018920 w 7472601"/>
              <a:gd name="connsiteY641" fmla="*/ 2536309 h 6858000"/>
              <a:gd name="connsiteX642" fmla="*/ 1342441 w 7472601"/>
              <a:gd name="connsiteY642" fmla="*/ 1173017 h 6858000"/>
              <a:gd name="connsiteX643" fmla="*/ 1367925 w 7472601"/>
              <a:gd name="connsiteY643" fmla="*/ 1135648 h 6858000"/>
              <a:gd name="connsiteX644" fmla="*/ 1771401 w 7472601"/>
              <a:gd name="connsiteY644" fmla="*/ 1806673 h 6858000"/>
              <a:gd name="connsiteX645" fmla="*/ 1972385 w 7472601"/>
              <a:gd name="connsiteY645" fmla="*/ 2198735 h 6858000"/>
              <a:gd name="connsiteX646" fmla="*/ 2040892 w 7472601"/>
              <a:gd name="connsiteY646" fmla="*/ 2405205 h 6858000"/>
              <a:gd name="connsiteX647" fmla="*/ 2131689 w 7472601"/>
              <a:gd name="connsiteY647" fmla="*/ 1936926 h 6858000"/>
              <a:gd name="connsiteX648" fmla="*/ 2454820 w 7472601"/>
              <a:gd name="connsiteY648" fmla="*/ 1248808 h 6858000"/>
              <a:gd name="connsiteX649" fmla="*/ 2492512 w 7472601"/>
              <a:gd name="connsiteY649" fmla="*/ 1302920 h 6858000"/>
              <a:gd name="connsiteX650" fmla="*/ 2081216 w 7472601"/>
              <a:gd name="connsiteY650" fmla="*/ 2527513 h 6858000"/>
              <a:gd name="connsiteX651" fmla="*/ 2081211 w 7472601"/>
              <a:gd name="connsiteY651" fmla="*/ 2528916 h 6858000"/>
              <a:gd name="connsiteX652" fmla="*/ 2199067 w 7472601"/>
              <a:gd name="connsiteY652" fmla="*/ 2884061 h 6858000"/>
              <a:gd name="connsiteX653" fmla="*/ 3192586 w 7472601"/>
              <a:gd name="connsiteY653" fmla="*/ 3411496 h 6858000"/>
              <a:gd name="connsiteX654" fmla="*/ 3182620 w 7472601"/>
              <a:gd name="connsiteY654" fmla="*/ 3483279 h 6858000"/>
              <a:gd name="connsiteX655" fmla="*/ 2435119 w 7472601"/>
              <a:gd name="connsiteY655" fmla="*/ 3080173 h 6858000"/>
              <a:gd name="connsiteX656" fmla="*/ 2410152 w 7472601"/>
              <a:gd name="connsiteY656" fmla="*/ 3063751 h 6858000"/>
              <a:gd name="connsiteX657" fmla="*/ 2408099 w 7472601"/>
              <a:gd name="connsiteY657" fmla="*/ 3064403 h 6858000"/>
              <a:gd name="connsiteX658" fmla="*/ 2407218 w 7472601"/>
              <a:gd name="connsiteY658" fmla="*/ 3070324 h 6858000"/>
              <a:gd name="connsiteX659" fmla="*/ 2380138 w 7472601"/>
              <a:gd name="connsiteY659" fmla="*/ 3099341 h 6858000"/>
              <a:gd name="connsiteX660" fmla="*/ 1765923 w 7472601"/>
              <a:gd name="connsiteY660" fmla="*/ 3581043 h 6858000"/>
              <a:gd name="connsiteX661" fmla="*/ 1702258 w 7472601"/>
              <a:gd name="connsiteY661" fmla="*/ 3612286 h 6858000"/>
              <a:gd name="connsiteX662" fmla="*/ 1538370 w 7472601"/>
              <a:gd name="connsiteY662" fmla="*/ 3811804 h 6858000"/>
              <a:gd name="connsiteX663" fmla="*/ 542867 w 7472601"/>
              <a:gd name="connsiteY663" fmla="*/ 4944092 h 6858000"/>
              <a:gd name="connsiteX664" fmla="*/ 515800 w 7472601"/>
              <a:gd name="connsiteY664" fmla="*/ 4862180 h 6858000"/>
              <a:gd name="connsiteX665" fmla="*/ 909145 w 7472601"/>
              <a:gd name="connsiteY665" fmla="*/ 4199225 h 6858000"/>
              <a:gd name="connsiteX666" fmla="*/ 1214067 w 7472601"/>
              <a:gd name="connsiteY666" fmla="*/ 3908561 h 6858000"/>
              <a:gd name="connsiteX667" fmla="*/ 640967 w 7472601"/>
              <a:gd name="connsiteY667" fmla="*/ 4105601 h 6858000"/>
              <a:gd name="connsiteX668" fmla="*/ 112563 w 7472601"/>
              <a:gd name="connsiteY668" fmla="*/ 4396952 h 6858000"/>
              <a:gd name="connsiteX669" fmla="*/ 0 w 7472601"/>
              <a:gd name="connsiteY669" fmla="*/ 4466006 h 6858000"/>
              <a:gd name="connsiteX670" fmla="*/ 0 w 7472601"/>
              <a:gd name="connsiteY670" fmla="*/ 4233763 h 6858000"/>
              <a:gd name="connsiteX671" fmla="*/ 36881 w 7472601"/>
              <a:gd name="connsiteY671" fmla="*/ 4200118 h 6858000"/>
              <a:gd name="connsiteX672" fmla="*/ 910534 w 7472601"/>
              <a:gd name="connsiteY672" fmla="*/ 3629753 h 6858000"/>
              <a:gd name="connsiteX673" fmla="*/ 1578717 w 7472601"/>
              <a:gd name="connsiteY673" fmla="*/ 3575982 h 6858000"/>
              <a:gd name="connsiteX674" fmla="*/ 2338780 w 7472601"/>
              <a:gd name="connsiteY674" fmla="*/ 3033725 h 6858000"/>
              <a:gd name="connsiteX675" fmla="*/ 1807991 w 7472601"/>
              <a:gd name="connsiteY675" fmla="*/ 2807184 h 6858000"/>
              <a:gd name="connsiteX676" fmla="*/ 1416358 w 7472601"/>
              <a:gd name="connsiteY676" fmla="*/ 3112571 h 6858000"/>
              <a:gd name="connsiteX677" fmla="*/ 939066 w 7472601"/>
              <a:gd name="connsiteY677" fmla="*/ 3378798 h 6858000"/>
              <a:gd name="connsiteX678" fmla="*/ 115099 w 7472601"/>
              <a:gd name="connsiteY678" fmla="*/ 3607650 h 6858000"/>
              <a:gd name="connsiteX679" fmla="*/ 97284 w 7472601"/>
              <a:gd name="connsiteY679" fmla="*/ 3520393 h 6858000"/>
              <a:gd name="connsiteX680" fmla="*/ 922050 w 7472601"/>
              <a:gd name="connsiteY680" fmla="*/ 3074867 h 6858000"/>
              <a:gd name="connsiteX681" fmla="*/ 1405265 w 7472601"/>
              <a:gd name="connsiteY681" fmla="*/ 3016319 h 6858000"/>
              <a:gd name="connsiteX682" fmla="*/ 1407512 w 7472601"/>
              <a:gd name="connsiteY682" fmla="*/ 3018001 h 6858000"/>
              <a:gd name="connsiteX683" fmla="*/ 1726266 w 7472601"/>
              <a:gd name="connsiteY683" fmla="*/ 2777274 h 6858000"/>
              <a:gd name="connsiteX684" fmla="*/ 625390 w 7472601"/>
              <a:gd name="connsiteY684" fmla="*/ 2514541 h 6858000"/>
              <a:gd name="connsiteX685" fmla="*/ 619799 w 7472601"/>
              <a:gd name="connsiteY685" fmla="*/ 2527180 h 6858000"/>
              <a:gd name="connsiteX686" fmla="*/ 310030 w 7472601"/>
              <a:gd name="connsiteY686" fmla="*/ 2771818 h 6858000"/>
              <a:gd name="connsiteX687" fmla="*/ 173877 w 7472601"/>
              <a:gd name="connsiteY687" fmla="*/ 2937056 h 6858000"/>
              <a:gd name="connsiteX688" fmla="*/ 77889 w 7472601"/>
              <a:gd name="connsiteY688" fmla="*/ 3138440 h 6858000"/>
              <a:gd name="connsiteX689" fmla="*/ 0 w 7472601"/>
              <a:gd name="connsiteY689" fmla="*/ 3271395 h 6858000"/>
              <a:gd name="connsiteX690" fmla="*/ 0 w 7472601"/>
              <a:gd name="connsiteY690" fmla="*/ 3153002 h 6858000"/>
              <a:gd name="connsiteX691" fmla="*/ 2386 w 7472601"/>
              <a:gd name="connsiteY691" fmla="*/ 3149203 h 6858000"/>
              <a:gd name="connsiteX692" fmla="*/ 89753 w 7472601"/>
              <a:gd name="connsiteY692" fmla="*/ 2987702 h 6858000"/>
              <a:gd name="connsiteX693" fmla="*/ 76869 w 7472601"/>
              <a:gd name="connsiteY693" fmla="*/ 3005404 h 6858000"/>
              <a:gd name="connsiteX694" fmla="*/ 32049 w 7472601"/>
              <a:gd name="connsiteY694" fmla="*/ 3065814 h 6858000"/>
              <a:gd name="connsiteX695" fmla="*/ 0 w 7472601"/>
              <a:gd name="connsiteY695" fmla="*/ 3108744 h 6858000"/>
              <a:gd name="connsiteX696" fmla="*/ 0 w 7472601"/>
              <a:gd name="connsiteY696" fmla="*/ 3058059 h 6858000"/>
              <a:gd name="connsiteX697" fmla="*/ 7610 w 7472601"/>
              <a:gd name="connsiteY697" fmla="*/ 3047889 h 6858000"/>
              <a:gd name="connsiteX698" fmla="*/ 52419 w 7472601"/>
              <a:gd name="connsiteY698" fmla="*/ 2987479 h 6858000"/>
              <a:gd name="connsiteX699" fmla="*/ 59142 w 7472601"/>
              <a:gd name="connsiteY699" fmla="*/ 2978488 h 6858000"/>
              <a:gd name="connsiteX700" fmla="*/ 0 w 7472601"/>
              <a:gd name="connsiteY700" fmla="*/ 3015334 h 6858000"/>
              <a:gd name="connsiteX701" fmla="*/ 0 w 7472601"/>
              <a:gd name="connsiteY701" fmla="*/ 2914286 h 6858000"/>
              <a:gd name="connsiteX702" fmla="*/ 36383 w 7472601"/>
              <a:gd name="connsiteY702" fmla="*/ 2901128 h 6858000"/>
              <a:gd name="connsiteX703" fmla="*/ 156329 w 7472601"/>
              <a:gd name="connsiteY703" fmla="*/ 2840533 h 6858000"/>
              <a:gd name="connsiteX704" fmla="*/ 358355 w 7472601"/>
              <a:gd name="connsiteY704" fmla="*/ 2620471 h 6858000"/>
              <a:gd name="connsiteX705" fmla="*/ 510577 w 7472601"/>
              <a:gd name="connsiteY705" fmla="*/ 2501244 h 6858000"/>
              <a:gd name="connsiteX706" fmla="*/ 211967 w 7472601"/>
              <a:gd name="connsiteY706" fmla="*/ 2479171 h 6858000"/>
              <a:gd name="connsiteX707" fmla="*/ 0 w 7472601"/>
              <a:gd name="connsiteY707" fmla="*/ 2476398 h 6858000"/>
              <a:gd name="connsiteX708" fmla="*/ 0 w 7472601"/>
              <a:gd name="connsiteY708" fmla="*/ 2389189 h 6858000"/>
              <a:gd name="connsiteX709" fmla="*/ 103062 w 7472601"/>
              <a:gd name="connsiteY709" fmla="*/ 2389518 h 6858000"/>
              <a:gd name="connsiteX710" fmla="*/ 510734 w 7472601"/>
              <a:gd name="connsiteY710" fmla="*/ 2416201 h 6858000"/>
              <a:gd name="connsiteX711" fmla="*/ 279257 w 7472601"/>
              <a:gd name="connsiteY711" fmla="*/ 2092102 h 6858000"/>
              <a:gd name="connsiteX712" fmla="*/ 65265 w 7472601"/>
              <a:gd name="connsiteY712" fmla="*/ 2006049 h 6858000"/>
              <a:gd name="connsiteX713" fmla="*/ 0 w 7472601"/>
              <a:gd name="connsiteY713" fmla="*/ 1982532 h 6858000"/>
              <a:gd name="connsiteX714" fmla="*/ 0 w 7472601"/>
              <a:gd name="connsiteY714" fmla="*/ 1912789 h 6858000"/>
              <a:gd name="connsiteX715" fmla="*/ 97460 w 7472601"/>
              <a:gd name="connsiteY715" fmla="*/ 1953725 h 6858000"/>
              <a:gd name="connsiteX716" fmla="*/ 221272 w 7472601"/>
              <a:gd name="connsiteY716" fmla="*/ 1980766 h 6858000"/>
              <a:gd name="connsiteX717" fmla="*/ 116765 w 7472601"/>
              <a:gd name="connsiteY717" fmla="*/ 1911033 h 6858000"/>
              <a:gd name="connsiteX718" fmla="*/ 16405 w 7472601"/>
              <a:gd name="connsiteY718" fmla="*/ 1803412 h 6858000"/>
              <a:gd name="connsiteX719" fmla="*/ 0 w 7472601"/>
              <a:gd name="connsiteY719" fmla="*/ 1784777 h 6858000"/>
              <a:gd name="connsiteX720" fmla="*/ 0 w 7472601"/>
              <a:gd name="connsiteY720" fmla="*/ 1740082 h 6858000"/>
              <a:gd name="connsiteX721" fmla="*/ 39394 w 7472601"/>
              <a:gd name="connsiteY721" fmla="*/ 1784856 h 6858000"/>
              <a:gd name="connsiteX722" fmla="*/ 135813 w 7472601"/>
              <a:gd name="connsiteY722" fmla="*/ 1888838 h 6858000"/>
              <a:gd name="connsiteX723" fmla="*/ 242575 w 7472601"/>
              <a:gd name="connsiteY723" fmla="*/ 1958841 h 6858000"/>
              <a:gd name="connsiteX724" fmla="*/ 82197 w 7472601"/>
              <a:gd name="connsiteY724" fmla="*/ 1754826 h 6858000"/>
              <a:gd name="connsiteX725" fmla="*/ 0 w 7472601"/>
              <a:gd name="connsiteY725" fmla="*/ 1679650 h 6858000"/>
              <a:gd name="connsiteX726" fmla="*/ 0 w 7472601"/>
              <a:gd name="connsiteY726" fmla="*/ 1602463 h 6858000"/>
              <a:gd name="connsiteX727" fmla="*/ 84689 w 7472601"/>
              <a:gd name="connsiteY727" fmla="*/ 1677442 h 6858000"/>
              <a:gd name="connsiteX728" fmla="*/ 298437 w 7472601"/>
              <a:gd name="connsiteY728" fmla="*/ 1968019 h 6858000"/>
              <a:gd name="connsiteX729" fmla="*/ 227269 w 7472601"/>
              <a:gd name="connsiteY729" fmla="*/ 1114064 h 6858000"/>
              <a:gd name="connsiteX730" fmla="*/ 248003 w 7472601"/>
              <a:gd name="connsiteY730" fmla="*/ 1089613 h 6858000"/>
              <a:gd name="connsiteX731" fmla="*/ 427020 w 7472601"/>
              <a:gd name="connsiteY731" fmla="*/ 1619803 h 6858000"/>
              <a:gd name="connsiteX732" fmla="*/ 340345 w 7472601"/>
              <a:gd name="connsiteY732" fmla="*/ 2027739 h 6858000"/>
              <a:gd name="connsiteX733" fmla="*/ 360865 w 7472601"/>
              <a:gd name="connsiteY733" fmla="*/ 2044827 h 6858000"/>
              <a:gd name="connsiteX734" fmla="*/ 560414 w 7472601"/>
              <a:gd name="connsiteY734" fmla="*/ 2421457 h 6858000"/>
              <a:gd name="connsiteX735" fmla="*/ 1359703 w 7472601"/>
              <a:gd name="connsiteY735" fmla="*/ 2578554 h 6858000"/>
              <a:gd name="connsiteX736" fmla="*/ 1359422 w 7472601"/>
              <a:gd name="connsiteY736" fmla="*/ 2577994 h 6858000"/>
              <a:gd name="connsiteX737" fmla="*/ 828701 w 7472601"/>
              <a:gd name="connsiteY737" fmla="*/ 1839520 h 6858000"/>
              <a:gd name="connsiteX738" fmla="*/ 494427 w 7472601"/>
              <a:gd name="connsiteY738" fmla="*/ 1092333 h 6858000"/>
              <a:gd name="connsiteX739" fmla="*/ 506322 w 7472601"/>
              <a:gd name="connsiteY739" fmla="*/ 1020997 h 6858000"/>
              <a:gd name="connsiteX740" fmla="*/ 4570198 w 7472601"/>
              <a:gd name="connsiteY740" fmla="*/ 978081 h 6858000"/>
              <a:gd name="connsiteX741" fmla="*/ 4523691 w 7472601"/>
              <a:gd name="connsiteY741" fmla="*/ 1127776 h 6858000"/>
              <a:gd name="connsiteX742" fmla="*/ 4509875 w 7472601"/>
              <a:gd name="connsiteY742" fmla="*/ 1167552 h 6858000"/>
              <a:gd name="connsiteX743" fmla="*/ 4478168 w 7472601"/>
              <a:gd name="connsiteY743" fmla="*/ 1260735 h 6858000"/>
              <a:gd name="connsiteX744" fmla="*/ 4409309 w 7472601"/>
              <a:gd name="connsiteY744" fmla="*/ 1666996 h 6858000"/>
              <a:gd name="connsiteX745" fmla="*/ 4370031 w 7472601"/>
              <a:gd name="connsiteY745" fmla="*/ 1955666 h 6858000"/>
              <a:gd name="connsiteX746" fmla="*/ 4570198 w 7472601"/>
              <a:gd name="connsiteY746" fmla="*/ 978081 h 6858000"/>
              <a:gd name="connsiteX747" fmla="*/ 4557898 w 7472601"/>
              <a:gd name="connsiteY747" fmla="*/ 900011 h 6858000"/>
              <a:gd name="connsiteX748" fmla="*/ 4344840 w 7472601"/>
              <a:gd name="connsiteY748" fmla="*/ 1922038 h 6858000"/>
              <a:gd name="connsiteX749" fmla="*/ 4378710 w 7472601"/>
              <a:gd name="connsiteY749" fmla="*/ 1665516 h 6858000"/>
              <a:gd name="connsiteX750" fmla="*/ 4448798 w 7472601"/>
              <a:gd name="connsiteY750" fmla="*/ 1253024 h 6858000"/>
              <a:gd name="connsiteX751" fmla="*/ 4480315 w 7472601"/>
              <a:gd name="connsiteY751" fmla="*/ 1158454 h 6858000"/>
              <a:gd name="connsiteX752" fmla="*/ 4494133 w 7472601"/>
              <a:gd name="connsiteY752" fmla="*/ 1118676 h 6858000"/>
              <a:gd name="connsiteX753" fmla="*/ 4557898 w 7472601"/>
              <a:gd name="connsiteY753" fmla="*/ 900011 h 6858000"/>
              <a:gd name="connsiteX754" fmla="*/ 5870151 w 7472601"/>
              <a:gd name="connsiteY754" fmla="*/ 898890 h 6858000"/>
              <a:gd name="connsiteX755" fmla="*/ 5861335 w 7472601"/>
              <a:gd name="connsiteY755" fmla="*/ 899177 h 6858000"/>
              <a:gd name="connsiteX756" fmla="*/ 5843702 w 7472601"/>
              <a:gd name="connsiteY756" fmla="*/ 899748 h 6858000"/>
              <a:gd name="connsiteX757" fmla="*/ 5651107 w 7472601"/>
              <a:gd name="connsiteY757" fmla="*/ 920306 h 6858000"/>
              <a:gd name="connsiteX758" fmla="*/ 5459407 w 7472601"/>
              <a:gd name="connsiteY758" fmla="*/ 940975 h 6858000"/>
              <a:gd name="connsiteX759" fmla="*/ 5374846 w 7472601"/>
              <a:gd name="connsiteY759" fmla="*/ 941988 h 6858000"/>
              <a:gd name="connsiteX760" fmla="*/ 5256105 w 7472601"/>
              <a:gd name="connsiteY760" fmla="*/ 945632 h 6858000"/>
              <a:gd name="connsiteX761" fmla="*/ 5107071 w 7472601"/>
              <a:gd name="connsiteY761" fmla="*/ 969720 h 6858000"/>
              <a:gd name="connsiteX762" fmla="*/ 4998681 w 7472601"/>
              <a:gd name="connsiteY762" fmla="*/ 988771 h 6858000"/>
              <a:gd name="connsiteX763" fmla="*/ 5870151 w 7472601"/>
              <a:gd name="connsiteY763" fmla="*/ 898890 h 6858000"/>
              <a:gd name="connsiteX764" fmla="*/ 5504425 w 7472601"/>
              <a:gd name="connsiteY764" fmla="*/ 848067 h 6858000"/>
              <a:gd name="connsiteX765" fmla="*/ 4968849 w 7472601"/>
              <a:gd name="connsiteY765" fmla="*/ 962318 h 6858000"/>
              <a:gd name="connsiteX766" fmla="*/ 5104039 w 7472601"/>
              <a:gd name="connsiteY766" fmla="*/ 940634 h 6858000"/>
              <a:gd name="connsiteX767" fmla="*/ 5256311 w 7472601"/>
              <a:gd name="connsiteY767" fmla="*/ 916490 h 6858000"/>
              <a:gd name="connsiteX768" fmla="*/ 5377381 w 7472601"/>
              <a:gd name="connsiteY768" fmla="*/ 912671 h 6858000"/>
              <a:gd name="connsiteX769" fmla="*/ 5460148 w 7472601"/>
              <a:gd name="connsiteY769" fmla="*/ 911442 h 6858000"/>
              <a:gd name="connsiteX770" fmla="*/ 5648971 w 7472601"/>
              <a:gd name="connsiteY770" fmla="*/ 891331 h 6858000"/>
              <a:gd name="connsiteX771" fmla="*/ 5844807 w 7472601"/>
              <a:gd name="connsiteY771" fmla="*/ 870718 h 6858000"/>
              <a:gd name="connsiteX772" fmla="*/ 5862975 w 7472601"/>
              <a:gd name="connsiteY772" fmla="*/ 869756 h 6858000"/>
              <a:gd name="connsiteX773" fmla="*/ 5920887 w 7472601"/>
              <a:gd name="connsiteY773" fmla="*/ 865929 h 6858000"/>
              <a:gd name="connsiteX774" fmla="*/ 5504425 w 7472601"/>
              <a:gd name="connsiteY774" fmla="*/ 848067 h 6858000"/>
              <a:gd name="connsiteX775" fmla="*/ 3607114 w 7472601"/>
              <a:gd name="connsiteY775" fmla="*/ 467441 h 6858000"/>
              <a:gd name="connsiteX776" fmla="*/ 3296242 w 7472601"/>
              <a:gd name="connsiteY776" fmla="*/ 807991 h 6858000"/>
              <a:gd name="connsiteX777" fmla="*/ 3174674 w 7472601"/>
              <a:gd name="connsiteY777" fmla="*/ 919759 h 6858000"/>
              <a:gd name="connsiteX778" fmla="*/ 3042978 w 7472601"/>
              <a:gd name="connsiteY778" fmla="*/ 1054894 h 6858000"/>
              <a:gd name="connsiteX779" fmla="*/ 2968914 w 7472601"/>
              <a:gd name="connsiteY779" fmla="*/ 1133756 h 6858000"/>
              <a:gd name="connsiteX780" fmla="*/ 3103823 w 7472601"/>
              <a:gd name="connsiteY780" fmla="*/ 1026814 h 6858000"/>
              <a:gd name="connsiteX781" fmla="*/ 3607114 w 7472601"/>
              <a:gd name="connsiteY781" fmla="*/ 467441 h 6858000"/>
              <a:gd name="connsiteX782" fmla="*/ 3744487 w 7472601"/>
              <a:gd name="connsiteY782" fmla="*/ 383136 h 6858000"/>
              <a:gd name="connsiteX783" fmla="*/ 3970213 w 7472601"/>
              <a:gd name="connsiteY783" fmla="*/ 995559 h 6858000"/>
              <a:gd name="connsiteX784" fmla="*/ 3744487 w 7472601"/>
              <a:gd name="connsiteY784" fmla="*/ 383136 h 6858000"/>
              <a:gd name="connsiteX785" fmla="*/ 3624562 w 7472601"/>
              <a:gd name="connsiteY785" fmla="*/ 367041 h 6858000"/>
              <a:gd name="connsiteX786" fmla="*/ 3489712 w 7472601"/>
              <a:gd name="connsiteY786" fmla="*/ 485386 h 6858000"/>
              <a:gd name="connsiteX787" fmla="*/ 3182994 w 7472601"/>
              <a:gd name="connsiteY787" fmla="*/ 828265 h 6858000"/>
              <a:gd name="connsiteX788" fmla="*/ 2892114 w 7472601"/>
              <a:gd name="connsiteY788" fmla="*/ 1172635 h 6858000"/>
              <a:gd name="connsiteX789" fmla="*/ 3021459 w 7472601"/>
              <a:gd name="connsiteY789" fmla="*/ 1035385 h 6858000"/>
              <a:gd name="connsiteX790" fmla="*/ 3153873 w 7472601"/>
              <a:gd name="connsiteY790" fmla="*/ 898971 h 6858000"/>
              <a:gd name="connsiteX791" fmla="*/ 3276511 w 7472601"/>
              <a:gd name="connsiteY791" fmla="*/ 786423 h 6858000"/>
              <a:gd name="connsiteX792" fmla="*/ 3584154 w 7472601"/>
              <a:gd name="connsiteY792" fmla="*/ 448218 h 6858000"/>
              <a:gd name="connsiteX793" fmla="*/ 3624562 w 7472601"/>
              <a:gd name="connsiteY793" fmla="*/ 367041 h 6858000"/>
              <a:gd name="connsiteX794" fmla="*/ 3766672 w 7472601"/>
              <a:gd name="connsiteY794" fmla="*/ 359429 h 6858000"/>
              <a:gd name="connsiteX795" fmla="*/ 3996338 w 7472601"/>
              <a:gd name="connsiteY795" fmla="*/ 968237 h 6858000"/>
              <a:gd name="connsiteX796" fmla="*/ 3766672 w 7472601"/>
              <a:gd name="connsiteY796" fmla="*/ 359429 h 6858000"/>
              <a:gd name="connsiteX797" fmla="*/ 5805386 w 7472601"/>
              <a:gd name="connsiteY797" fmla="*/ 239240 h 6858000"/>
              <a:gd name="connsiteX798" fmla="*/ 5736947 w 7472601"/>
              <a:gd name="connsiteY798" fmla="*/ 261367 h 6858000"/>
              <a:gd name="connsiteX799" fmla="*/ 5427012 w 7472601"/>
              <a:gd name="connsiteY799" fmla="*/ 311272 h 6858000"/>
              <a:gd name="connsiteX800" fmla="*/ 5147818 w 7472601"/>
              <a:gd name="connsiteY800" fmla="*/ 322112 h 6858000"/>
              <a:gd name="connsiteX801" fmla="*/ 5060854 w 7472601"/>
              <a:gd name="connsiteY801" fmla="*/ 311882 h 6858000"/>
              <a:gd name="connsiteX802" fmla="*/ 4945989 w 7472601"/>
              <a:gd name="connsiteY802" fmla="*/ 300516 h 6858000"/>
              <a:gd name="connsiteX803" fmla="*/ 5410479 w 7472601"/>
              <a:gd name="connsiteY803" fmla="*/ 348434 h 6858000"/>
              <a:gd name="connsiteX804" fmla="*/ 5805386 w 7472601"/>
              <a:gd name="connsiteY804" fmla="*/ 239240 h 6858000"/>
              <a:gd name="connsiteX805" fmla="*/ 5905192 w 7472601"/>
              <a:gd name="connsiteY805" fmla="*/ 163079 h 6858000"/>
              <a:gd name="connsiteX806" fmla="*/ 5865655 w 7472601"/>
              <a:gd name="connsiteY806" fmla="*/ 171901 h 6858000"/>
              <a:gd name="connsiteX807" fmla="*/ 5259740 w 7472601"/>
              <a:gd name="connsiteY807" fmla="*/ 257013 h 6858000"/>
              <a:gd name="connsiteX808" fmla="*/ 5208466 w 7472601"/>
              <a:gd name="connsiteY808" fmla="*/ 257550 h 6858000"/>
              <a:gd name="connsiteX809" fmla="*/ 4980204 w 7472601"/>
              <a:gd name="connsiteY809" fmla="*/ 271903 h 6858000"/>
              <a:gd name="connsiteX810" fmla="*/ 5068068 w 7472601"/>
              <a:gd name="connsiteY810" fmla="*/ 282244 h 6858000"/>
              <a:gd name="connsiteX811" fmla="*/ 5153231 w 7472601"/>
              <a:gd name="connsiteY811" fmla="*/ 292240 h 6858000"/>
              <a:gd name="connsiteX812" fmla="*/ 5426491 w 7472601"/>
              <a:gd name="connsiteY812" fmla="*/ 281128 h 6858000"/>
              <a:gd name="connsiteX813" fmla="*/ 5731212 w 7472601"/>
              <a:gd name="connsiteY813" fmla="*/ 231951 h 6858000"/>
              <a:gd name="connsiteX814" fmla="*/ 5905192 w 7472601"/>
              <a:gd name="connsiteY814" fmla="*/ 163079 h 6858000"/>
              <a:gd name="connsiteX815" fmla="*/ 5944437 w 7472601"/>
              <a:gd name="connsiteY815" fmla="*/ 113829 h 6858000"/>
              <a:gd name="connsiteX816" fmla="*/ 5825032 w 7472601"/>
              <a:gd name="connsiteY816" fmla="*/ 146405 h 6858000"/>
              <a:gd name="connsiteX817" fmla="*/ 4955599 w 7472601"/>
              <a:gd name="connsiteY817" fmla="*/ 247008 h 6858000"/>
              <a:gd name="connsiteX818" fmla="*/ 5210104 w 7472601"/>
              <a:gd name="connsiteY818" fmla="*/ 228123 h 6858000"/>
              <a:gd name="connsiteX819" fmla="*/ 5261015 w 7472601"/>
              <a:gd name="connsiteY819" fmla="*/ 227087 h 6858000"/>
              <a:gd name="connsiteX820" fmla="*/ 5861181 w 7472601"/>
              <a:gd name="connsiteY820" fmla="*/ 143093 h 6858000"/>
              <a:gd name="connsiteX821" fmla="*/ 5961252 w 7472601"/>
              <a:gd name="connsiteY821" fmla="*/ 114820 h 6858000"/>
              <a:gd name="connsiteX822" fmla="*/ 5944437 w 7472601"/>
              <a:gd name="connsiteY822" fmla="*/ 113829 h 6858000"/>
              <a:gd name="connsiteX823" fmla="*/ 3882765 w 7472601"/>
              <a:gd name="connsiteY823" fmla="*/ 0 h 6858000"/>
              <a:gd name="connsiteX824" fmla="*/ 3995099 w 7472601"/>
              <a:gd name="connsiteY824" fmla="*/ 0 h 6858000"/>
              <a:gd name="connsiteX825" fmla="*/ 4163818 w 7472601"/>
              <a:gd name="connsiteY825" fmla="*/ 234104 h 6858000"/>
              <a:gd name="connsiteX826" fmla="*/ 4172099 w 7472601"/>
              <a:gd name="connsiteY826" fmla="*/ 234207 h 6858000"/>
              <a:gd name="connsiteX827" fmla="*/ 4784282 w 7472601"/>
              <a:gd name="connsiteY827" fmla="*/ 276561 h 6858000"/>
              <a:gd name="connsiteX828" fmla="*/ 4801687 w 7472601"/>
              <a:gd name="connsiteY828" fmla="*/ 267764 h 6858000"/>
              <a:gd name="connsiteX829" fmla="*/ 6082788 w 7472601"/>
              <a:gd name="connsiteY829" fmla="*/ 64119 h 6858000"/>
              <a:gd name="connsiteX830" fmla="*/ 6099442 w 7472601"/>
              <a:gd name="connsiteY830" fmla="*/ 82568 h 6858000"/>
              <a:gd name="connsiteX831" fmla="*/ 4804137 w 7472601"/>
              <a:gd name="connsiteY831" fmla="*/ 320931 h 6858000"/>
              <a:gd name="connsiteX832" fmla="*/ 4227047 w 7472601"/>
              <a:gd name="connsiteY832" fmla="*/ 313415 h 6858000"/>
              <a:gd name="connsiteX833" fmla="*/ 4346041 w 7472601"/>
              <a:gd name="connsiteY833" fmla="*/ 456086 h 6858000"/>
              <a:gd name="connsiteX834" fmla="*/ 4870967 w 7472601"/>
              <a:gd name="connsiteY834" fmla="*/ 963061 h 6858000"/>
              <a:gd name="connsiteX835" fmla="*/ 4889647 w 7472601"/>
              <a:gd name="connsiteY835" fmla="*/ 957147 h 6858000"/>
              <a:gd name="connsiteX836" fmla="*/ 5422504 w 7472601"/>
              <a:gd name="connsiteY836" fmla="*/ 805191 h 6858000"/>
              <a:gd name="connsiteX837" fmla="*/ 6087656 w 7472601"/>
              <a:gd name="connsiteY837" fmla="*/ 826703 h 6858000"/>
              <a:gd name="connsiteX838" fmla="*/ 6058717 w 7472601"/>
              <a:gd name="connsiteY838" fmla="*/ 865992 h 6858000"/>
              <a:gd name="connsiteX839" fmla="*/ 4974153 w 7472601"/>
              <a:gd name="connsiteY839" fmla="*/ 1045456 h 6858000"/>
              <a:gd name="connsiteX840" fmla="*/ 5627835 w 7472601"/>
              <a:gd name="connsiteY840" fmla="*/ 1472077 h 6858000"/>
              <a:gd name="connsiteX841" fmla="*/ 5629817 w 7472601"/>
              <a:gd name="connsiteY841" fmla="*/ 1471412 h 6858000"/>
              <a:gd name="connsiteX842" fmla="*/ 5634124 w 7472601"/>
              <a:gd name="connsiteY842" fmla="*/ 1470572 h 6858000"/>
              <a:gd name="connsiteX843" fmla="*/ 5755832 w 7472601"/>
              <a:gd name="connsiteY843" fmla="*/ 1383886 h 6858000"/>
              <a:gd name="connsiteX844" fmla="*/ 6014186 w 7472601"/>
              <a:gd name="connsiteY844" fmla="*/ 1279799 h 6858000"/>
              <a:gd name="connsiteX845" fmla="*/ 6901619 w 7472601"/>
              <a:gd name="connsiteY845" fmla="*/ 1047874 h 6858000"/>
              <a:gd name="connsiteX846" fmla="*/ 6931566 w 7472601"/>
              <a:gd name="connsiteY846" fmla="*/ 1062034 h 6858000"/>
              <a:gd name="connsiteX847" fmla="*/ 5790982 w 7472601"/>
              <a:gd name="connsiteY847" fmla="*/ 1561380 h 6858000"/>
              <a:gd name="connsiteX848" fmla="*/ 6188971 w 7472601"/>
              <a:gd name="connsiteY848" fmla="*/ 1755168 h 6858000"/>
              <a:gd name="connsiteX849" fmla="*/ 6202446 w 7472601"/>
              <a:gd name="connsiteY849" fmla="*/ 1752268 h 6858000"/>
              <a:gd name="connsiteX850" fmla="*/ 7179560 w 7472601"/>
              <a:gd name="connsiteY850" fmla="*/ 1467551 h 6858000"/>
              <a:gd name="connsiteX851" fmla="*/ 7158730 w 7472601"/>
              <a:gd name="connsiteY851" fmla="*/ 1507835 h 6858000"/>
              <a:gd name="connsiteX852" fmla="*/ 6326959 w 7472601"/>
              <a:gd name="connsiteY852" fmla="*/ 1817686 h 6858000"/>
              <a:gd name="connsiteX853" fmla="*/ 6537433 w 7472601"/>
              <a:gd name="connsiteY853" fmla="*/ 1907790 h 6858000"/>
              <a:gd name="connsiteX854" fmla="*/ 6550221 w 7472601"/>
              <a:gd name="connsiteY854" fmla="*/ 1910729 h 6858000"/>
              <a:gd name="connsiteX855" fmla="*/ 6964438 w 7472601"/>
              <a:gd name="connsiteY855" fmla="*/ 2209505 h 6858000"/>
              <a:gd name="connsiteX856" fmla="*/ 7367862 w 7472601"/>
              <a:gd name="connsiteY856" fmla="*/ 2806833 h 6858000"/>
              <a:gd name="connsiteX857" fmla="*/ 7364329 w 7472601"/>
              <a:gd name="connsiteY857" fmla="*/ 2826907 h 6858000"/>
              <a:gd name="connsiteX858" fmla="*/ 7290545 w 7472601"/>
              <a:gd name="connsiteY858" fmla="*/ 2850663 h 6858000"/>
              <a:gd name="connsiteX859" fmla="*/ 6472036 w 7472601"/>
              <a:gd name="connsiteY859" fmla="*/ 1959003 h 6858000"/>
              <a:gd name="connsiteX860" fmla="*/ 5792897 w 7472601"/>
              <a:gd name="connsiteY860" fmla="*/ 1647747 h 6858000"/>
              <a:gd name="connsiteX861" fmla="*/ 5842751 w 7472601"/>
              <a:gd name="connsiteY861" fmla="*/ 1816112 h 6858000"/>
              <a:gd name="connsiteX862" fmla="*/ 5847424 w 7472601"/>
              <a:gd name="connsiteY862" fmla="*/ 1815776 h 6858000"/>
              <a:gd name="connsiteX863" fmla="*/ 6399821 w 7472601"/>
              <a:gd name="connsiteY863" fmla="*/ 2344799 h 6858000"/>
              <a:gd name="connsiteX864" fmla="*/ 6323232 w 7472601"/>
              <a:gd name="connsiteY864" fmla="*/ 2389634 h 6858000"/>
              <a:gd name="connsiteX865" fmla="*/ 5942958 w 7472601"/>
              <a:gd name="connsiteY865" fmla="*/ 2077708 h 6858000"/>
              <a:gd name="connsiteX866" fmla="*/ 5921559 w 7472601"/>
              <a:gd name="connsiteY866" fmla="*/ 2378596 h 6858000"/>
              <a:gd name="connsiteX867" fmla="*/ 5817651 w 7472601"/>
              <a:gd name="connsiteY867" fmla="*/ 3023919 h 6858000"/>
              <a:gd name="connsiteX868" fmla="*/ 5729634 w 7472601"/>
              <a:gd name="connsiteY868" fmla="*/ 3051849 h 6858000"/>
              <a:gd name="connsiteX869" fmla="*/ 5611018 w 7472601"/>
              <a:gd name="connsiteY869" fmla="*/ 2316769 h 6858000"/>
              <a:gd name="connsiteX870" fmla="*/ 5687608 w 7472601"/>
              <a:gd name="connsiteY870" fmla="*/ 2039972 h 6858000"/>
              <a:gd name="connsiteX871" fmla="*/ 5657554 w 7472601"/>
              <a:gd name="connsiteY871" fmla="*/ 1576445 h 6858000"/>
              <a:gd name="connsiteX872" fmla="*/ 5150475 w 7472601"/>
              <a:gd name="connsiteY872" fmla="*/ 1274012 h 6858000"/>
              <a:gd name="connsiteX873" fmla="*/ 5349142 w 7472601"/>
              <a:gd name="connsiteY873" fmla="*/ 2204405 h 6858000"/>
              <a:gd name="connsiteX874" fmla="*/ 5262214 w 7472601"/>
              <a:gd name="connsiteY874" fmla="*/ 2233836 h 6858000"/>
              <a:gd name="connsiteX875" fmla="*/ 4981539 w 7472601"/>
              <a:gd name="connsiteY875" fmla="*/ 1542201 h 6858000"/>
              <a:gd name="connsiteX876" fmla="*/ 4958461 w 7472601"/>
              <a:gd name="connsiteY876" fmla="*/ 1136957 h 6858000"/>
              <a:gd name="connsiteX877" fmla="*/ 4655015 w 7472601"/>
              <a:gd name="connsiteY877" fmla="*/ 891426 h 6858000"/>
              <a:gd name="connsiteX878" fmla="*/ 4348002 w 7472601"/>
              <a:gd name="connsiteY878" fmla="*/ 2205895 h 6858000"/>
              <a:gd name="connsiteX879" fmla="*/ 4262250 w 7472601"/>
              <a:gd name="connsiteY879" fmla="*/ 2219972 h 6858000"/>
              <a:gd name="connsiteX880" fmla="*/ 4550611 w 7472601"/>
              <a:gd name="connsiteY880" fmla="*/ 817540 h 6858000"/>
              <a:gd name="connsiteX881" fmla="*/ 4564418 w 7472601"/>
              <a:gd name="connsiteY881" fmla="*/ 808293 h 6858000"/>
              <a:gd name="connsiteX882" fmla="*/ 4266388 w 7472601"/>
              <a:gd name="connsiteY882" fmla="*/ 500083 h 6858000"/>
              <a:gd name="connsiteX883" fmla="*/ 4032842 w 7472601"/>
              <a:gd name="connsiteY883" fmla="*/ 211809 h 6858000"/>
              <a:gd name="connsiteX884" fmla="*/ 3882765 w 7472601"/>
              <a:gd name="connsiteY884" fmla="*/ 0 h 6858000"/>
              <a:gd name="connsiteX885" fmla="*/ 3721337 w 7472601"/>
              <a:gd name="connsiteY885" fmla="*/ 0 h 6858000"/>
              <a:gd name="connsiteX886" fmla="*/ 3797544 w 7472601"/>
              <a:gd name="connsiteY886" fmla="*/ 0 h 6858000"/>
              <a:gd name="connsiteX887" fmla="*/ 3775734 w 7472601"/>
              <a:gd name="connsiteY887" fmla="*/ 95131 h 6858000"/>
              <a:gd name="connsiteX888" fmla="*/ 3724807 w 7472601"/>
              <a:gd name="connsiteY888" fmla="*/ 272257 h 6858000"/>
              <a:gd name="connsiteX889" fmla="*/ 3726844 w 7472601"/>
              <a:gd name="connsiteY889" fmla="*/ 282988 h 6858000"/>
              <a:gd name="connsiteX890" fmla="*/ 3742664 w 7472601"/>
              <a:gd name="connsiteY890" fmla="*/ 279918 h 6858000"/>
              <a:gd name="connsiteX891" fmla="*/ 4103910 w 7472601"/>
              <a:gd name="connsiteY891" fmla="*/ 1161917 h 6858000"/>
              <a:gd name="connsiteX892" fmla="*/ 4020269 w 7472601"/>
              <a:gd name="connsiteY892" fmla="*/ 1200406 h 6858000"/>
              <a:gd name="connsiteX893" fmla="*/ 3674882 w 7472601"/>
              <a:gd name="connsiteY893" fmla="*/ 488524 h 6858000"/>
              <a:gd name="connsiteX894" fmla="*/ 3132682 w 7472601"/>
              <a:gd name="connsiteY894" fmla="*/ 1072284 h 6858000"/>
              <a:gd name="connsiteX895" fmla="*/ 2716346 w 7472601"/>
              <a:gd name="connsiteY895" fmla="*/ 1276376 h 6858000"/>
              <a:gd name="connsiteX896" fmla="*/ 2716772 w 7472601"/>
              <a:gd name="connsiteY896" fmla="*/ 1255462 h 6858000"/>
              <a:gd name="connsiteX897" fmla="*/ 3471096 w 7472601"/>
              <a:gd name="connsiteY897" fmla="*/ 437072 h 6858000"/>
              <a:gd name="connsiteX898" fmla="*/ 3639057 w 7472601"/>
              <a:gd name="connsiteY898" fmla="*/ 286334 h 6858000"/>
              <a:gd name="connsiteX899" fmla="*/ 3640309 w 7472601"/>
              <a:gd name="connsiteY899" fmla="*/ 284664 h 6858000"/>
              <a:gd name="connsiteX900" fmla="*/ 3646022 w 7472601"/>
              <a:gd name="connsiteY900" fmla="*/ 276711 h 6858000"/>
              <a:gd name="connsiteX901" fmla="*/ 3707943 w 7472601"/>
              <a:gd name="connsiteY901" fmla="*/ 65958 h 6858000"/>
              <a:gd name="connsiteX902" fmla="*/ 3721337 w 7472601"/>
              <a:gd name="connsiteY902" fmla="*/ 0 h 6858000"/>
              <a:gd name="connsiteX903" fmla="*/ 2867960 w 7472601"/>
              <a:gd name="connsiteY903" fmla="*/ 0 h 6858000"/>
              <a:gd name="connsiteX904" fmla="*/ 2926351 w 7472601"/>
              <a:gd name="connsiteY904" fmla="*/ 0 h 6858000"/>
              <a:gd name="connsiteX905" fmla="*/ 2902823 w 7472601"/>
              <a:gd name="connsiteY905" fmla="*/ 262929 h 6858000"/>
              <a:gd name="connsiteX906" fmla="*/ 2940663 w 7472601"/>
              <a:gd name="connsiteY906" fmla="*/ 140884 h 6858000"/>
              <a:gd name="connsiteX907" fmla="*/ 2947039 w 7472601"/>
              <a:gd name="connsiteY907" fmla="*/ 122524 h 6858000"/>
              <a:gd name="connsiteX908" fmla="*/ 2984316 w 7472601"/>
              <a:gd name="connsiteY908" fmla="*/ 0 h 6858000"/>
              <a:gd name="connsiteX909" fmla="*/ 3016114 w 7472601"/>
              <a:gd name="connsiteY909" fmla="*/ 0 h 6858000"/>
              <a:gd name="connsiteX910" fmla="*/ 2979949 w 7472601"/>
              <a:gd name="connsiteY910" fmla="*/ 119274 h 6858000"/>
              <a:gd name="connsiteX911" fmla="*/ 3023879 w 7472601"/>
              <a:gd name="connsiteY911" fmla="*/ 0 h 6858000"/>
              <a:gd name="connsiteX912" fmla="*/ 3105400 w 7472601"/>
              <a:gd name="connsiteY912" fmla="*/ 0 h 6858000"/>
              <a:gd name="connsiteX913" fmla="*/ 3094669 w 7472601"/>
              <a:gd name="connsiteY913" fmla="*/ 30308 h 6858000"/>
              <a:gd name="connsiteX914" fmla="*/ 2901945 w 7472601"/>
              <a:gd name="connsiteY914" fmla="*/ 466538 h 6858000"/>
              <a:gd name="connsiteX915" fmla="*/ 2815209 w 7472601"/>
              <a:gd name="connsiteY915" fmla="*/ 497361 h 6858000"/>
              <a:gd name="connsiteX916" fmla="*/ 2844845 w 7472601"/>
              <a:gd name="connsiteY916" fmla="*/ 127638 h 6858000"/>
              <a:gd name="connsiteX917" fmla="*/ 2867960 w 7472601"/>
              <a:gd name="connsiteY917" fmla="*/ 0 h 6858000"/>
              <a:gd name="connsiteX918" fmla="*/ 1057230 w 7472601"/>
              <a:gd name="connsiteY918" fmla="*/ 0 h 6858000"/>
              <a:gd name="connsiteX919" fmla="*/ 1111003 w 7472601"/>
              <a:gd name="connsiteY919" fmla="*/ 0 h 6858000"/>
              <a:gd name="connsiteX920" fmla="*/ 1125553 w 7472601"/>
              <a:gd name="connsiteY920" fmla="*/ 52588 h 6858000"/>
              <a:gd name="connsiteX921" fmla="*/ 1304276 w 7472601"/>
              <a:gd name="connsiteY921" fmla="*/ 476275 h 6858000"/>
              <a:gd name="connsiteX922" fmla="*/ 1492066 w 7472601"/>
              <a:gd name="connsiteY922" fmla="*/ 886333 h 6858000"/>
              <a:gd name="connsiteX923" fmla="*/ 1423698 w 7472601"/>
              <a:gd name="connsiteY923" fmla="*/ 710817 h 6858000"/>
              <a:gd name="connsiteX924" fmla="*/ 1357609 w 7472601"/>
              <a:gd name="connsiteY924" fmla="*/ 532892 h 6858000"/>
              <a:gd name="connsiteX925" fmla="*/ 1309550 w 7472601"/>
              <a:gd name="connsiteY925" fmla="*/ 374031 h 6858000"/>
              <a:gd name="connsiteX926" fmla="*/ 1193673 w 7472601"/>
              <a:gd name="connsiteY926" fmla="*/ 49533 h 6858000"/>
              <a:gd name="connsiteX927" fmla="*/ 1164391 w 7472601"/>
              <a:gd name="connsiteY927" fmla="*/ 0 h 6858000"/>
              <a:gd name="connsiteX928" fmla="*/ 1200666 w 7472601"/>
              <a:gd name="connsiteY928" fmla="*/ 0 h 6858000"/>
              <a:gd name="connsiteX929" fmla="*/ 1223408 w 7472601"/>
              <a:gd name="connsiteY929" fmla="*/ 38996 h 6858000"/>
              <a:gd name="connsiteX930" fmla="*/ 1339635 w 7472601"/>
              <a:gd name="connsiteY930" fmla="*/ 365517 h 6858000"/>
              <a:gd name="connsiteX931" fmla="*/ 1387469 w 7472601"/>
              <a:gd name="connsiteY931" fmla="*/ 523079 h 6858000"/>
              <a:gd name="connsiteX932" fmla="*/ 1452685 w 7472601"/>
              <a:gd name="connsiteY932" fmla="*/ 699806 h 6858000"/>
              <a:gd name="connsiteX933" fmla="*/ 1492092 w 7472601"/>
              <a:gd name="connsiteY933" fmla="*/ 800424 h 6858000"/>
              <a:gd name="connsiteX934" fmla="*/ 1455302 w 7472601"/>
              <a:gd name="connsiteY934" fmla="*/ 632913 h 6858000"/>
              <a:gd name="connsiteX935" fmla="*/ 1222336 w 7472601"/>
              <a:gd name="connsiteY935" fmla="*/ 9480 h 6858000"/>
              <a:gd name="connsiteX936" fmla="*/ 1214634 w 7472601"/>
              <a:gd name="connsiteY936" fmla="*/ 0 h 6858000"/>
              <a:gd name="connsiteX937" fmla="*/ 1289827 w 7472601"/>
              <a:gd name="connsiteY937" fmla="*/ 0 h 6858000"/>
              <a:gd name="connsiteX938" fmla="*/ 1321076 w 7472601"/>
              <a:gd name="connsiteY938" fmla="*/ 59722 h 6858000"/>
              <a:gd name="connsiteX939" fmla="*/ 1512579 w 7472601"/>
              <a:gd name="connsiteY939" fmla="*/ 626441 h 6858000"/>
              <a:gd name="connsiteX940" fmla="*/ 1506076 w 7472601"/>
              <a:gd name="connsiteY940" fmla="*/ 1089289 h 6858000"/>
              <a:gd name="connsiteX941" fmla="*/ 1486346 w 7472601"/>
              <a:gd name="connsiteY941" fmla="*/ 1079919 h 6858000"/>
              <a:gd name="connsiteX942" fmla="*/ 1070511 w 7472601"/>
              <a:gd name="connsiteY942" fmla="*/ 48609 h 6858000"/>
              <a:gd name="connsiteX943" fmla="*/ 1057230 w 7472601"/>
              <a:gd name="connsiteY943" fmla="*/ 0 h 6858000"/>
              <a:gd name="connsiteX944" fmla="*/ 43151 w 7472601"/>
              <a:gd name="connsiteY944" fmla="*/ 0 h 6858000"/>
              <a:gd name="connsiteX945" fmla="*/ 95283 w 7472601"/>
              <a:gd name="connsiteY945" fmla="*/ 0 h 6858000"/>
              <a:gd name="connsiteX946" fmla="*/ 300708 w 7472601"/>
              <a:gd name="connsiteY946" fmla="*/ 154571 h 6858000"/>
              <a:gd name="connsiteX947" fmla="*/ 530414 w 7472601"/>
              <a:gd name="connsiteY947" fmla="*/ 354673 h 6858000"/>
              <a:gd name="connsiteX948" fmla="*/ 333785 w 7472601"/>
              <a:gd name="connsiteY948" fmla="*/ 161564 h 6858000"/>
              <a:gd name="connsiteX949" fmla="*/ 147005 w 7472601"/>
              <a:gd name="connsiteY949" fmla="*/ 0 h 6858000"/>
              <a:gd name="connsiteX950" fmla="*/ 272509 w 7472601"/>
              <a:gd name="connsiteY950" fmla="*/ 0 h 6858000"/>
              <a:gd name="connsiteX951" fmla="*/ 326276 w 7472601"/>
              <a:gd name="connsiteY951" fmla="*/ 45847 h 6858000"/>
              <a:gd name="connsiteX952" fmla="*/ 823759 w 7472601"/>
              <a:gd name="connsiteY952" fmla="*/ 574145 h 6858000"/>
              <a:gd name="connsiteX953" fmla="*/ 811254 w 7472601"/>
              <a:gd name="connsiteY953" fmla="*/ 665546 h 6858000"/>
              <a:gd name="connsiteX954" fmla="*/ 154042 w 7472601"/>
              <a:gd name="connsiteY954" fmla="*/ 261522 h 6858000"/>
              <a:gd name="connsiteX955" fmla="*/ 13550 w 7472601"/>
              <a:gd name="connsiteY955" fmla="*/ 158423 h 6858000"/>
              <a:gd name="connsiteX956" fmla="*/ 0 w 7472601"/>
              <a:gd name="connsiteY956" fmla="*/ 146618 h 6858000"/>
              <a:gd name="connsiteX957" fmla="*/ 0 w 7472601"/>
              <a:gd name="connsiteY957" fmla="*/ 59161 h 6858000"/>
              <a:gd name="connsiteX958" fmla="*/ 45427 w 7472601"/>
              <a:gd name="connsiteY958" fmla="*/ 101078 h 6858000"/>
              <a:gd name="connsiteX959" fmla="*/ 630103 w 7472601"/>
              <a:gd name="connsiteY959" fmla="*/ 485885 h 6858000"/>
              <a:gd name="connsiteX960" fmla="*/ 532040 w 7472601"/>
              <a:gd name="connsiteY960" fmla="*/ 399359 h 6858000"/>
              <a:gd name="connsiteX961" fmla="*/ 517618 w 7472601"/>
              <a:gd name="connsiteY961" fmla="*/ 385726 h 6858000"/>
              <a:gd name="connsiteX962" fmla="*/ 285074 w 7472601"/>
              <a:gd name="connsiteY962" fmla="*/ 182755 h 6858000"/>
              <a:gd name="connsiteX963" fmla="*/ 43151 w 7472601"/>
              <a:gd name="connsiteY963"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448321 w 7472601"/>
              <a:gd name="connsiteY80" fmla="*/ 6190991 h 6858000"/>
              <a:gd name="connsiteX81" fmla="*/ 7467600 w 7472601"/>
              <a:gd name="connsiteY81" fmla="*/ 6221686 h 6858000"/>
              <a:gd name="connsiteX82" fmla="*/ 7467600 w 7472601"/>
              <a:gd name="connsiteY82" fmla="*/ 6334256 h 6858000"/>
              <a:gd name="connsiteX83" fmla="*/ 7454976 w 7472601"/>
              <a:gd name="connsiteY83" fmla="*/ 6318297 h 6858000"/>
              <a:gd name="connsiteX84" fmla="*/ 1456157 w 7472601"/>
              <a:gd name="connsiteY84" fmla="*/ 5371404 h 6858000"/>
              <a:gd name="connsiteX85" fmla="*/ 1244432 w 7472601"/>
              <a:gd name="connsiteY85" fmla="*/ 5385601 h 6858000"/>
              <a:gd name="connsiteX86" fmla="*/ 973990 w 7472601"/>
              <a:gd name="connsiteY86" fmla="*/ 5424940 h 6858000"/>
              <a:gd name="connsiteX87" fmla="*/ 1103809 w 7472601"/>
              <a:gd name="connsiteY87" fmla="*/ 5433720 h 6858000"/>
              <a:gd name="connsiteX88" fmla="*/ 1123454 w 7472601"/>
              <a:gd name="connsiteY88" fmla="*/ 5435727 h 6858000"/>
              <a:gd name="connsiteX89" fmla="*/ 1737017 w 7472601"/>
              <a:gd name="connsiteY89" fmla="*/ 5452183 h 6858000"/>
              <a:gd name="connsiteX90" fmla="*/ 1824397 w 7472601"/>
              <a:gd name="connsiteY90" fmla="*/ 5447757 h 6858000"/>
              <a:gd name="connsiteX91" fmla="*/ 2070059 w 7472601"/>
              <a:gd name="connsiteY91" fmla="*/ 5441660 h 6858000"/>
              <a:gd name="connsiteX92" fmla="*/ 1456157 w 7472601"/>
              <a:gd name="connsiteY92" fmla="*/ 5371404 h 6858000"/>
              <a:gd name="connsiteX93" fmla="*/ 4988186 w 7472601"/>
              <a:gd name="connsiteY93" fmla="*/ 5216467 h 6858000"/>
              <a:gd name="connsiteX94" fmla="*/ 4777334 w 7472601"/>
              <a:gd name="connsiteY94" fmla="*/ 5406072 h 6858000"/>
              <a:gd name="connsiteX95" fmla="*/ 4718341 w 7472601"/>
              <a:gd name="connsiteY95" fmla="*/ 5468043 h 6858000"/>
              <a:gd name="connsiteX96" fmla="*/ 4604655 w 7472601"/>
              <a:gd name="connsiteY96" fmla="*/ 5583434 h 6858000"/>
              <a:gd name="connsiteX97" fmla="*/ 4565074 w 7472601"/>
              <a:gd name="connsiteY97" fmla="*/ 5618550 h 6858000"/>
              <a:gd name="connsiteX98" fmla="*/ 4988186 w 7472601"/>
              <a:gd name="connsiteY98" fmla="*/ 5216467 h 6858000"/>
              <a:gd name="connsiteX99" fmla="*/ 4978032 w 7472601"/>
              <a:gd name="connsiteY99" fmla="*/ 5183809 h 6858000"/>
              <a:gd name="connsiteX100" fmla="*/ 4463413 w 7472601"/>
              <a:gd name="connsiteY100" fmla="*/ 5615162 h 6858000"/>
              <a:gd name="connsiteX101" fmla="*/ 4358134 w 7472601"/>
              <a:gd name="connsiteY101" fmla="*/ 5742791 h 6858000"/>
              <a:gd name="connsiteX102" fmla="*/ 4376219 w 7472601"/>
              <a:gd name="connsiteY102" fmla="*/ 5729027 h 6858000"/>
              <a:gd name="connsiteX103" fmla="*/ 4582340 w 7472601"/>
              <a:gd name="connsiteY103" fmla="*/ 5561037 h 6858000"/>
              <a:gd name="connsiteX104" fmla="*/ 4694684 w 7472601"/>
              <a:gd name="connsiteY104" fmla="*/ 5447098 h 6858000"/>
              <a:gd name="connsiteX105" fmla="*/ 4754123 w 7472601"/>
              <a:gd name="connsiteY105" fmla="*/ 5384643 h 6858000"/>
              <a:gd name="connsiteX106" fmla="*/ 4978032 w 7472601"/>
              <a:gd name="connsiteY106" fmla="*/ 5183809 h 6858000"/>
              <a:gd name="connsiteX107" fmla="*/ 1903353 w 7472601"/>
              <a:gd name="connsiteY107" fmla="*/ 5044827 h 6858000"/>
              <a:gd name="connsiteX108" fmla="*/ 1936931 w 7472601"/>
              <a:gd name="connsiteY108" fmla="*/ 5093954 h 6858000"/>
              <a:gd name="connsiteX109" fmla="*/ 2195868 w 7472601"/>
              <a:gd name="connsiteY109" fmla="*/ 5396574 h 6858000"/>
              <a:gd name="connsiteX110" fmla="*/ 2088852 w 7472601"/>
              <a:gd name="connsiteY110" fmla="*/ 5166123 h 6858000"/>
              <a:gd name="connsiteX111" fmla="*/ 1958241 w 7472601"/>
              <a:gd name="connsiteY111" fmla="*/ 5067955 h 6858000"/>
              <a:gd name="connsiteX112" fmla="*/ 1903353 w 7472601"/>
              <a:gd name="connsiteY112" fmla="*/ 5044827 h 6858000"/>
              <a:gd name="connsiteX113" fmla="*/ 1979378 w 7472601"/>
              <a:gd name="connsiteY113" fmla="*/ 4769504 h 6858000"/>
              <a:gd name="connsiteX114" fmla="*/ 2882120 w 7472601"/>
              <a:gd name="connsiteY114" fmla="*/ 5064547 h 6858000"/>
              <a:gd name="connsiteX115" fmla="*/ 2793103 w 7472601"/>
              <a:gd name="connsiteY115" fmla="*/ 5039699 h 6858000"/>
              <a:gd name="connsiteX116" fmla="*/ 2770041 w 7472601"/>
              <a:gd name="connsiteY116" fmla="*/ 5033634 h 6858000"/>
              <a:gd name="connsiteX117" fmla="*/ 1979378 w 7472601"/>
              <a:gd name="connsiteY117" fmla="*/ 4769504 h 6858000"/>
              <a:gd name="connsiteX118" fmla="*/ 1927410 w 7472601"/>
              <a:gd name="connsiteY118" fmla="*/ 4716164 h 6858000"/>
              <a:gd name="connsiteX119" fmla="*/ 1959587 w 7472601"/>
              <a:gd name="connsiteY119" fmla="*/ 4728849 h 6858000"/>
              <a:gd name="connsiteX120" fmla="*/ 2777707 w 7472601"/>
              <a:gd name="connsiteY120" fmla="*/ 5003991 h 6858000"/>
              <a:gd name="connsiteX121" fmla="*/ 2800768 w 7472601"/>
              <a:gd name="connsiteY121" fmla="*/ 5010056 h 6858000"/>
              <a:gd name="connsiteX122" fmla="*/ 2879408 w 7472601"/>
              <a:gd name="connsiteY122" fmla="*/ 5031590 h 6858000"/>
              <a:gd name="connsiteX123" fmla="*/ 2862295 w 7472601"/>
              <a:gd name="connsiteY123" fmla="*/ 5022958 h 6858000"/>
              <a:gd name="connsiteX124" fmla="*/ 2813343 w 7472601"/>
              <a:gd name="connsiteY124" fmla="*/ 4998369 h 6858000"/>
              <a:gd name="connsiteX125" fmla="*/ 2646245 w 7472601"/>
              <a:gd name="connsiteY125" fmla="*/ 4930999 h 6858000"/>
              <a:gd name="connsiteX126" fmla="*/ 1999243 w 7472601"/>
              <a:gd name="connsiteY126" fmla="*/ 4730524 h 6858000"/>
              <a:gd name="connsiteX127" fmla="*/ 1979527 w 7472601"/>
              <a:gd name="connsiteY127" fmla="*/ 4726651 h 6858000"/>
              <a:gd name="connsiteX128" fmla="*/ 1927410 w 7472601"/>
              <a:gd name="connsiteY128" fmla="*/ 4716164 h 6858000"/>
              <a:gd name="connsiteX129" fmla="*/ 1997014 w 7472601"/>
              <a:gd name="connsiteY129" fmla="*/ 4698007 h 6858000"/>
              <a:gd name="connsiteX130" fmla="*/ 2005458 w 7472601"/>
              <a:gd name="connsiteY130" fmla="*/ 4699540 h 6858000"/>
              <a:gd name="connsiteX131" fmla="*/ 2657186 w 7472601"/>
              <a:gd name="connsiteY131" fmla="*/ 4901687 h 6858000"/>
              <a:gd name="connsiteX132" fmla="*/ 2826662 w 7472601"/>
              <a:gd name="connsiteY132" fmla="*/ 4970362 h 6858000"/>
              <a:gd name="connsiteX133" fmla="*/ 2876100 w 7472601"/>
              <a:gd name="connsiteY133" fmla="*/ 4995397 h 6858000"/>
              <a:gd name="connsiteX134" fmla="*/ 3042600 w 7472601"/>
              <a:gd name="connsiteY134" fmla="*/ 5059532 h 6858000"/>
              <a:gd name="connsiteX135" fmla="*/ 1997014 w 7472601"/>
              <a:gd name="connsiteY135" fmla="*/ 4698007 h 6858000"/>
              <a:gd name="connsiteX136" fmla="*/ 2305292 w 7472601"/>
              <a:gd name="connsiteY136" fmla="*/ 4219492 h 6858000"/>
              <a:gd name="connsiteX137" fmla="*/ 3360922 w 7472601"/>
              <a:gd name="connsiteY137" fmla="*/ 4529373 h 6858000"/>
              <a:gd name="connsiteX138" fmla="*/ 3492420 w 7472601"/>
              <a:gd name="connsiteY138" fmla="*/ 4510145 h 6858000"/>
              <a:gd name="connsiteX139" fmla="*/ 3364086 w 7472601"/>
              <a:gd name="connsiteY139" fmla="*/ 4480340 h 6858000"/>
              <a:gd name="connsiteX140" fmla="*/ 3225818 w 7472601"/>
              <a:gd name="connsiteY140" fmla="*/ 4411822 h 6858000"/>
              <a:gd name="connsiteX141" fmla="*/ 3129696 w 7472601"/>
              <a:gd name="connsiteY141" fmla="*/ 4360704 h 6858000"/>
              <a:gd name="connsiteX142" fmla="*/ 2814545 w 7472601"/>
              <a:gd name="connsiteY142" fmla="*/ 4282955 h 6858000"/>
              <a:gd name="connsiteX143" fmla="*/ 2305292 w 7472601"/>
              <a:gd name="connsiteY143" fmla="*/ 4219492 h 6858000"/>
              <a:gd name="connsiteX144" fmla="*/ 2626982 w 7472601"/>
              <a:gd name="connsiteY144" fmla="*/ 4206450 h 6858000"/>
              <a:gd name="connsiteX145" fmla="*/ 2490617 w 7472601"/>
              <a:gd name="connsiteY145" fmla="*/ 4206951 h 6858000"/>
              <a:gd name="connsiteX146" fmla="*/ 2819869 w 7472601"/>
              <a:gd name="connsiteY146" fmla="*/ 4252936 h 6858000"/>
              <a:gd name="connsiteX147" fmla="*/ 3143018 w 7472601"/>
              <a:gd name="connsiteY147" fmla="*/ 4332698 h 6858000"/>
              <a:gd name="connsiteX148" fmla="*/ 3241520 w 7472601"/>
              <a:gd name="connsiteY148" fmla="*/ 4385112 h 6858000"/>
              <a:gd name="connsiteX149" fmla="*/ 3374575 w 7472601"/>
              <a:gd name="connsiteY149" fmla="*/ 4451517 h 6858000"/>
              <a:gd name="connsiteX150" fmla="*/ 3505221 w 7472601"/>
              <a:gd name="connsiteY150" fmla="*/ 4480757 h 6858000"/>
              <a:gd name="connsiteX151" fmla="*/ 2626982 w 7472601"/>
              <a:gd name="connsiteY151" fmla="*/ 4206450 h 6858000"/>
              <a:gd name="connsiteX152" fmla="*/ 1310106 w 7472601"/>
              <a:gd name="connsiteY152" fmla="*/ 3943217 h 6858000"/>
              <a:gd name="connsiteX153" fmla="*/ 854994 w 7472601"/>
              <a:gd name="connsiteY153" fmla="*/ 4399136 h 6858000"/>
              <a:gd name="connsiteX154" fmla="*/ 742462 w 7472601"/>
              <a:gd name="connsiteY154" fmla="*/ 4594648 h 6858000"/>
              <a:gd name="connsiteX155" fmla="*/ 820602 w 7472601"/>
              <a:gd name="connsiteY155" fmla="*/ 4485915 h 6858000"/>
              <a:gd name="connsiteX156" fmla="*/ 878295 w 7472601"/>
              <a:gd name="connsiteY156" fmla="*/ 4403594 h 6858000"/>
              <a:gd name="connsiteX157" fmla="*/ 1240607 w 7472601"/>
              <a:gd name="connsiteY157" fmla="*/ 4010401 h 6858000"/>
              <a:gd name="connsiteX158" fmla="*/ 1310106 w 7472601"/>
              <a:gd name="connsiteY158" fmla="*/ 3943217 h 6858000"/>
              <a:gd name="connsiteX159" fmla="*/ 1423113 w 7472601"/>
              <a:gd name="connsiteY159" fmla="*/ 3874565 h 6858000"/>
              <a:gd name="connsiteX160" fmla="*/ 1260565 w 7472601"/>
              <a:gd name="connsiteY160" fmla="*/ 4031982 h 6858000"/>
              <a:gd name="connsiteX161" fmla="*/ 901900 w 7472601"/>
              <a:gd name="connsiteY161" fmla="*/ 4421236 h 6858000"/>
              <a:gd name="connsiteX162" fmla="*/ 845044 w 7472601"/>
              <a:gd name="connsiteY162" fmla="*/ 4502436 h 6858000"/>
              <a:gd name="connsiteX163" fmla="*/ 685926 w 7472601"/>
              <a:gd name="connsiteY163" fmla="*/ 4703069 h 6858000"/>
              <a:gd name="connsiteX164" fmla="*/ 684248 w 7472601"/>
              <a:gd name="connsiteY164" fmla="*/ 4706721 h 6858000"/>
              <a:gd name="connsiteX165" fmla="*/ 1423113 w 7472601"/>
              <a:gd name="connsiteY165" fmla="*/ 3874565 h 6858000"/>
              <a:gd name="connsiteX166" fmla="*/ 3316479 w 7472601"/>
              <a:gd name="connsiteY166" fmla="*/ 3872136 h 6858000"/>
              <a:gd name="connsiteX167" fmla="*/ 3546806 w 7472601"/>
              <a:gd name="connsiteY167" fmla="*/ 4356139 h 6858000"/>
              <a:gd name="connsiteX168" fmla="*/ 3364433 w 7472601"/>
              <a:gd name="connsiteY168" fmla="*/ 3953121 h 6858000"/>
              <a:gd name="connsiteX169" fmla="*/ 3316479 w 7472601"/>
              <a:gd name="connsiteY169" fmla="*/ 3872136 h 6858000"/>
              <a:gd name="connsiteX170" fmla="*/ 3291335 w 7472601"/>
              <a:gd name="connsiteY170" fmla="*/ 3767420 h 6858000"/>
              <a:gd name="connsiteX171" fmla="*/ 3390805 w 7472601"/>
              <a:gd name="connsiteY171" fmla="*/ 3937163 h 6858000"/>
              <a:gd name="connsiteX172" fmla="*/ 3579062 w 7472601"/>
              <a:gd name="connsiteY172" fmla="*/ 4359040 h 6858000"/>
              <a:gd name="connsiteX173" fmla="*/ 3467355 w 7472601"/>
              <a:gd name="connsiteY173" fmla="*/ 3988130 h 6858000"/>
              <a:gd name="connsiteX174" fmla="*/ 3310753 w 7472601"/>
              <a:gd name="connsiteY174" fmla="*/ 3787140 h 6858000"/>
              <a:gd name="connsiteX175" fmla="*/ 3291335 w 7472601"/>
              <a:gd name="connsiteY175" fmla="*/ 3767420 h 6858000"/>
              <a:gd name="connsiteX176" fmla="*/ 1635889 w 7472601"/>
              <a:gd name="connsiteY176" fmla="*/ 3709494 h 6858000"/>
              <a:gd name="connsiteX177" fmla="*/ 1634800 w 7472601"/>
              <a:gd name="connsiteY177" fmla="*/ 3731111 h 6858000"/>
              <a:gd name="connsiteX178" fmla="*/ 1635889 w 7472601"/>
              <a:gd name="connsiteY178" fmla="*/ 3709494 h 6858000"/>
              <a:gd name="connsiteX179" fmla="*/ 1510397 w 7472601"/>
              <a:gd name="connsiteY179" fmla="*/ 3684705 h 6858000"/>
              <a:gd name="connsiteX180" fmla="*/ 1146550 w 7472601"/>
              <a:gd name="connsiteY180" fmla="*/ 3802012 h 6858000"/>
              <a:gd name="connsiteX181" fmla="*/ 698834 w 7472601"/>
              <a:gd name="connsiteY181" fmla="*/ 3952272 h 6858000"/>
              <a:gd name="connsiteX182" fmla="*/ 34256 w 7472601"/>
              <a:gd name="connsiteY182" fmla="*/ 4347603 h 6858000"/>
              <a:gd name="connsiteX183" fmla="*/ 527241 w 7472601"/>
              <a:gd name="connsiteY183" fmla="*/ 4065078 h 6858000"/>
              <a:gd name="connsiteX184" fmla="*/ 1510397 w 7472601"/>
              <a:gd name="connsiteY184" fmla="*/ 3684705 h 6858000"/>
              <a:gd name="connsiteX185" fmla="*/ 1313114 w 7472601"/>
              <a:gd name="connsiteY185" fmla="*/ 3655216 h 6858000"/>
              <a:gd name="connsiteX186" fmla="*/ 1109304 w 7472601"/>
              <a:gd name="connsiteY186" fmla="*/ 3669030 h 6858000"/>
              <a:gd name="connsiteX187" fmla="*/ 8129 w 7472601"/>
              <a:gd name="connsiteY187" fmla="*/ 4330519 h 6858000"/>
              <a:gd name="connsiteX188" fmla="*/ 687572 w 7472601"/>
              <a:gd name="connsiteY188" fmla="*/ 3925629 h 6858000"/>
              <a:gd name="connsiteX189" fmla="*/ 1138365 w 7472601"/>
              <a:gd name="connsiteY189" fmla="*/ 3774515 h 6858000"/>
              <a:gd name="connsiteX190" fmla="*/ 1505579 w 7472601"/>
              <a:gd name="connsiteY190" fmla="*/ 3655526 h 6858000"/>
              <a:gd name="connsiteX191" fmla="*/ 1313114 w 7472601"/>
              <a:gd name="connsiteY191" fmla="*/ 3655216 h 6858000"/>
              <a:gd name="connsiteX192" fmla="*/ 3655073 w 7472601"/>
              <a:gd name="connsiteY192" fmla="*/ 3650884 h 6858000"/>
              <a:gd name="connsiteX193" fmla="*/ 3989938 w 7472601"/>
              <a:gd name="connsiteY193" fmla="*/ 3991685 h 6858000"/>
              <a:gd name="connsiteX194" fmla="*/ 4393907 w 7472601"/>
              <a:gd name="connsiteY194" fmla="*/ 4261258 h 6858000"/>
              <a:gd name="connsiteX195" fmla="*/ 4648051 w 7472601"/>
              <a:gd name="connsiteY195" fmla="*/ 4374051 h 6858000"/>
              <a:gd name="connsiteX196" fmla="*/ 4383389 w 7472601"/>
              <a:gd name="connsiteY196" fmla="*/ 4184369 h 6858000"/>
              <a:gd name="connsiteX197" fmla="*/ 4165508 w 7472601"/>
              <a:gd name="connsiteY197" fmla="*/ 4035196 h 6858000"/>
              <a:gd name="connsiteX198" fmla="*/ 4068162 w 7472601"/>
              <a:gd name="connsiteY198" fmla="*/ 3953394 h 6858000"/>
              <a:gd name="connsiteX199" fmla="*/ 3981416 w 7472601"/>
              <a:gd name="connsiteY199" fmla="*/ 3880482 h 6858000"/>
              <a:gd name="connsiteX200" fmla="*/ 3800147 w 7472601"/>
              <a:gd name="connsiteY200" fmla="*/ 3749872 h 6858000"/>
              <a:gd name="connsiteX201" fmla="*/ 3655073 w 7472601"/>
              <a:gd name="connsiteY201" fmla="*/ 3650884 h 6858000"/>
              <a:gd name="connsiteX202" fmla="*/ 3670252 w 7472601"/>
              <a:gd name="connsiteY202" fmla="*/ 3622798 h 6858000"/>
              <a:gd name="connsiteX203" fmla="*/ 3817258 w 7472601"/>
              <a:gd name="connsiteY203" fmla="*/ 3723577 h 6858000"/>
              <a:gd name="connsiteX204" fmla="*/ 4000461 w 7472601"/>
              <a:gd name="connsiteY204" fmla="*/ 3855966 h 6858000"/>
              <a:gd name="connsiteX205" fmla="*/ 4088180 w 7472601"/>
              <a:gd name="connsiteY205" fmla="*/ 3929774 h 6858000"/>
              <a:gd name="connsiteX206" fmla="*/ 4184555 w 7472601"/>
              <a:gd name="connsiteY206" fmla="*/ 4010683 h 6858000"/>
              <a:gd name="connsiteX207" fmla="*/ 4399563 w 7472601"/>
              <a:gd name="connsiteY207" fmla="*/ 4158106 h 6858000"/>
              <a:gd name="connsiteX208" fmla="*/ 4684469 w 7472601"/>
              <a:gd name="connsiteY208" fmla="*/ 4364680 h 6858000"/>
              <a:gd name="connsiteX209" fmla="*/ 4690271 w 7472601"/>
              <a:gd name="connsiteY209" fmla="*/ 4370034 h 6858000"/>
              <a:gd name="connsiteX210" fmla="*/ 4136093 w 7472601"/>
              <a:gd name="connsiteY210" fmla="*/ 3858466 h 6858000"/>
              <a:gd name="connsiteX211" fmla="*/ 3670252 w 7472601"/>
              <a:gd name="connsiteY211" fmla="*/ 3622798 h 6858000"/>
              <a:gd name="connsiteX212" fmla="*/ 4440129 w 7472601"/>
              <a:gd name="connsiteY212" fmla="*/ 3448571 h 6858000"/>
              <a:gd name="connsiteX213" fmla="*/ 4856525 w 7472601"/>
              <a:gd name="connsiteY213" fmla="*/ 3915351 h 6858000"/>
              <a:gd name="connsiteX214" fmla="*/ 5059055 w 7472601"/>
              <a:gd name="connsiteY214" fmla="*/ 4108918 h 6858000"/>
              <a:gd name="connsiteX215" fmla="*/ 5290070 w 7472601"/>
              <a:gd name="connsiteY215" fmla="*/ 4263619 h 6858000"/>
              <a:gd name="connsiteX216" fmla="*/ 4834991 w 7472601"/>
              <a:gd name="connsiteY216" fmla="*/ 3830985 h 6858000"/>
              <a:gd name="connsiteX217" fmla="*/ 4440129 w 7472601"/>
              <a:gd name="connsiteY217" fmla="*/ 3448571 h 6858000"/>
              <a:gd name="connsiteX218" fmla="*/ 4441737 w 7472601"/>
              <a:gd name="connsiteY218" fmla="*/ 3399734 h 6858000"/>
              <a:gd name="connsiteX219" fmla="*/ 4431236 w 7472601"/>
              <a:gd name="connsiteY219" fmla="*/ 3400954 h 6858000"/>
              <a:gd name="connsiteX220" fmla="*/ 4557150 w 7472601"/>
              <a:gd name="connsiteY220" fmla="*/ 3510023 h 6858000"/>
              <a:gd name="connsiteX221" fmla="*/ 4856936 w 7472601"/>
              <a:gd name="connsiteY221" fmla="*/ 3809146 h 6858000"/>
              <a:gd name="connsiteX222" fmla="*/ 5111996 w 7472601"/>
              <a:gd name="connsiteY222" fmla="*/ 4065759 h 6858000"/>
              <a:gd name="connsiteX223" fmla="*/ 5388878 w 7472601"/>
              <a:gd name="connsiteY223" fmla="*/ 4300185 h 6858000"/>
              <a:gd name="connsiteX224" fmla="*/ 5425556 w 7472601"/>
              <a:gd name="connsiteY224" fmla="*/ 4308967 h 6858000"/>
              <a:gd name="connsiteX225" fmla="*/ 4943646 w 7472601"/>
              <a:gd name="connsiteY225" fmla="*/ 3822916 h 6858000"/>
              <a:gd name="connsiteX226" fmla="*/ 4594837 w 7472601"/>
              <a:gd name="connsiteY226" fmla="*/ 3532274 h 6858000"/>
              <a:gd name="connsiteX227" fmla="*/ 4441737 w 7472601"/>
              <a:gd name="connsiteY227" fmla="*/ 3399734 h 6858000"/>
              <a:gd name="connsiteX228" fmla="*/ 5425834 w 7472601"/>
              <a:gd name="connsiteY228" fmla="*/ 3162785 h 6858000"/>
              <a:gd name="connsiteX229" fmla="*/ 5401644 w 7472601"/>
              <a:gd name="connsiteY229" fmla="*/ 3617847 h 6858000"/>
              <a:gd name="connsiteX230" fmla="*/ 5467256 w 7472601"/>
              <a:gd name="connsiteY230" fmla="*/ 4175494 h 6858000"/>
              <a:gd name="connsiteX231" fmla="*/ 5448069 w 7472601"/>
              <a:gd name="connsiteY231" fmla="*/ 3567554 h 6858000"/>
              <a:gd name="connsiteX232" fmla="*/ 5425834 w 7472601"/>
              <a:gd name="connsiteY232" fmla="*/ 3162785 h 6858000"/>
              <a:gd name="connsiteX233" fmla="*/ 1318687 w 7472601"/>
              <a:gd name="connsiteY233" fmla="*/ 3113840 h 6858000"/>
              <a:gd name="connsiteX234" fmla="*/ 1066793 w 7472601"/>
              <a:gd name="connsiteY234" fmla="*/ 3212171 h 6858000"/>
              <a:gd name="connsiteX235" fmla="*/ 993319 w 7472601"/>
              <a:gd name="connsiteY235" fmla="*/ 3247648 h 6858000"/>
              <a:gd name="connsiteX236" fmla="*/ 853081 w 7472601"/>
              <a:gd name="connsiteY236" fmla="*/ 3312410 h 6858000"/>
              <a:gd name="connsiteX237" fmla="*/ 805957 w 7472601"/>
              <a:gd name="connsiteY237" fmla="*/ 3330443 h 6858000"/>
              <a:gd name="connsiteX238" fmla="*/ 1318687 w 7472601"/>
              <a:gd name="connsiteY238" fmla="*/ 3113840 h 6858000"/>
              <a:gd name="connsiteX239" fmla="*/ 5453702 w 7472601"/>
              <a:gd name="connsiteY239" fmla="*/ 3090882 h 6858000"/>
              <a:gd name="connsiteX240" fmla="*/ 5480135 w 7472601"/>
              <a:gd name="connsiteY240" fmla="*/ 3565802 h 6858000"/>
              <a:gd name="connsiteX241" fmla="*/ 5499023 w 7472601"/>
              <a:gd name="connsiteY241" fmla="*/ 4166310 h 6858000"/>
              <a:gd name="connsiteX242" fmla="*/ 5547022 w 7472601"/>
              <a:gd name="connsiteY242" fmla="*/ 3607838 h 6858000"/>
              <a:gd name="connsiteX243" fmla="*/ 5515964 w 7472601"/>
              <a:gd name="connsiteY243" fmla="*/ 3378541 h 6858000"/>
              <a:gd name="connsiteX244" fmla="*/ 5453702 w 7472601"/>
              <a:gd name="connsiteY244" fmla="*/ 3090882 h 6858000"/>
              <a:gd name="connsiteX245" fmla="*/ 1238695 w 7472601"/>
              <a:gd name="connsiteY245" fmla="*/ 3076820 h 6858000"/>
              <a:gd name="connsiteX246" fmla="*/ 716371 w 7472601"/>
              <a:gd name="connsiteY246" fmla="*/ 3293249 h 6858000"/>
              <a:gd name="connsiteX247" fmla="*/ 579522 w 7472601"/>
              <a:gd name="connsiteY247" fmla="*/ 3371759 h 6858000"/>
              <a:gd name="connsiteX248" fmla="*/ 600288 w 7472601"/>
              <a:gd name="connsiteY248" fmla="*/ 3365555 h 6858000"/>
              <a:gd name="connsiteX249" fmla="*/ 840692 w 7472601"/>
              <a:gd name="connsiteY249" fmla="*/ 3284921 h 6858000"/>
              <a:gd name="connsiteX250" fmla="*/ 979248 w 7472601"/>
              <a:gd name="connsiteY250" fmla="*/ 3221003 h 6858000"/>
              <a:gd name="connsiteX251" fmla="*/ 1053282 w 7472601"/>
              <a:gd name="connsiteY251" fmla="*/ 3185247 h 6858000"/>
              <a:gd name="connsiteX252" fmla="*/ 1320603 w 7472601"/>
              <a:gd name="connsiteY252" fmla="*/ 3081281 h 6858000"/>
              <a:gd name="connsiteX253" fmla="*/ 1238695 w 7472601"/>
              <a:gd name="connsiteY253" fmla="*/ 3076820 h 6858000"/>
              <a:gd name="connsiteX254" fmla="*/ 5425627 w 7472601"/>
              <a:gd name="connsiteY254" fmla="*/ 2954192 h 6858000"/>
              <a:gd name="connsiteX255" fmla="*/ 5470770 w 7472601"/>
              <a:gd name="connsiteY255" fmla="*/ 3005435 h 6858000"/>
              <a:gd name="connsiteX256" fmla="*/ 5519779 w 7472601"/>
              <a:gd name="connsiteY256" fmla="*/ 4359223 h 6858000"/>
              <a:gd name="connsiteX257" fmla="*/ 5520293 w 7472601"/>
              <a:gd name="connsiteY257" fmla="*/ 4360602 h 6858000"/>
              <a:gd name="connsiteX258" fmla="*/ 5767221 w 7472601"/>
              <a:gd name="connsiteY258" fmla="*/ 4665564 h 6858000"/>
              <a:gd name="connsiteX259" fmla="*/ 6937169 w 7472601"/>
              <a:gd name="connsiteY259" fmla="*/ 4815941 h 6858000"/>
              <a:gd name="connsiteX260" fmla="*/ 6953922 w 7472601"/>
              <a:gd name="connsiteY260" fmla="*/ 4890068 h 6858000"/>
              <a:gd name="connsiteX261" fmla="*/ 6071359 w 7472601"/>
              <a:gd name="connsiteY261" fmla="*/ 4770770 h 6858000"/>
              <a:gd name="connsiteX262" fmla="*/ 6038839 w 7472601"/>
              <a:gd name="connsiteY262" fmla="*/ 4764474 h 6858000"/>
              <a:gd name="connsiteX263" fmla="*/ 6038706 w 7472601"/>
              <a:gd name="connsiteY263" fmla="*/ 4763847 h 6858000"/>
              <a:gd name="connsiteX264" fmla="*/ 6037784 w 7472601"/>
              <a:gd name="connsiteY264" fmla="*/ 4764270 h 6858000"/>
              <a:gd name="connsiteX265" fmla="*/ 6038839 w 7472601"/>
              <a:gd name="connsiteY265" fmla="*/ 4764474 h 6858000"/>
              <a:gd name="connsiteX266" fmla="*/ 6040338 w 7472601"/>
              <a:gd name="connsiteY266" fmla="*/ 4771418 h 6858000"/>
              <a:gd name="connsiteX267" fmla="*/ 6024488 w 7472601"/>
              <a:gd name="connsiteY267" fmla="*/ 4809903 h 6858000"/>
              <a:gd name="connsiteX268" fmla="*/ 5599771 w 7472601"/>
              <a:gd name="connsiteY268" fmla="*/ 5509652 h 6858000"/>
              <a:gd name="connsiteX269" fmla="*/ 5548843 w 7472601"/>
              <a:gd name="connsiteY269" fmla="*/ 5563845 h 6858000"/>
              <a:gd name="connsiteX270" fmla="*/ 5940952 w 7472601"/>
              <a:gd name="connsiteY270" fmla="*/ 6250028 h 6858000"/>
              <a:gd name="connsiteX271" fmla="*/ 6043441 w 7472601"/>
              <a:gd name="connsiteY271" fmla="*/ 6665847 h 6858000"/>
              <a:gd name="connsiteX272" fmla="*/ 6093432 w 7472601"/>
              <a:gd name="connsiteY272" fmla="*/ 6858000 h 6858000"/>
              <a:gd name="connsiteX273" fmla="*/ 6034344 w 7472601"/>
              <a:gd name="connsiteY273" fmla="*/ 6858000 h 6858000"/>
              <a:gd name="connsiteX274" fmla="*/ 6026679 w 7472601"/>
              <a:gd name="connsiteY274" fmla="*/ 6836959 h 6858000"/>
              <a:gd name="connsiteX275" fmla="*/ 5800441 w 7472601"/>
              <a:gd name="connsiteY275" fmla="*/ 6335286 h 6858000"/>
              <a:gd name="connsiteX276" fmla="*/ 5526562 w 7472601"/>
              <a:gd name="connsiteY276" fmla="*/ 5705388 h 6858000"/>
              <a:gd name="connsiteX277" fmla="*/ 5519640 w 7472601"/>
              <a:gd name="connsiteY277" fmla="*/ 5683774 h 6858000"/>
              <a:gd name="connsiteX278" fmla="*/ 5844559 w 7472601"/>
              <a:gd name="connsiteY278" fmla="*/ 6553349 h 6858000"/>
              <a:gd name="connsiteX279" fmla="*/ 5975994 w 7472601"/>
              <a:gd name="connsiteY279" fmla="*/ 6858000 h 6858000"/>
              <a:gd name="connsiteX280" fmla="*/ 5898547 w 7472601"/>
              <a:gd name="connsiteY280" fmla="*/ 6858000 h 6858000"/>
              <a:gd name="connsiteX281" fmla="*/ 5682041 w 7472601"/>
              <a:gd name="connsiteY281" fmla="*/ 6355860 h 6858000"/>
              <a:gd name="connsiteX282" fmla="*/ 5461758 w 7472601"/>
              <a:gd name="connsiteY282" fmla="*/ 5820220 h 6858000"/>
              <a:gd name="connsiteX283" fmla="*/ 5237282 w 7472601"/>
              <a:gd name="connsiteY283" fmla="*/ 6579086 h 6858000"/>
              <a:gd name="connsiteX284" fmla="*/ 5115009 w 7472601"/>
              <a:gd name="connsiteY284" fmla="*/ 6858000 h 6858000"/>
              <a:gd name="connsiteX285" fmla="*/ 5028074 w 7472601"/>
              <a:gd name="connsiteY285" fmla="*/ 6858000 h 6858000"/>
              <a:gd name="connsiteX286" fmla="*/ 5079508 w 7472601"/>
              <a:gd name="connsiteY286" fmla="*/ 6749074 h 6858000"/>
              <a:gd name="connsiteX287" fmla="*/ 5371846 w 7472601"/>
              <a:gd name="connsiteY287" fmla="*/ 5924413 h 6858000"/>
              <a:gd name="connsiteX288" fmla="*/ 5270512 w 7472601"/>
              <a:gd name="connsiteY288" fmla="*/ 6138975 h 6858000"/>
              <a:gd name="connsiteX289" fmla="*/ 5062409 w 7472601"/>
              <a:gd name="connsiteY289" fmla="*/ 6653544 h 6858000"/>
              <a:gd name="connsiteX290" fmla="*/ 5036628 w 7472601"/>
              <a:gd name="connsiteY290" fmla="*/ 6754247 h 6858000"/>
              <a:gd name="connsiteX291" fmla="*/ 5009112 w 7472601"/>
              <a:gd name="connsiteY291" fmla="*/ 6858000 h 6858000"/>
              <a:gd name="connsiteX292" fmla="*/ 4976679 w 7472601"/>
              <a:gd name="connsiteY292" fmla="*/ 6858000 h 6858000"/>
              <a:gd name="connsiteX293" fmla="*/ 5006537 w 7472601"/>
              <a:gd name="connsiteY293" fmla="*/ 6747068 h 6858000"/>
              <a:gd name="connsiteX294" fmla="*/ 5032723 w 7472601"/>
              <a:gd name="connsiteY294" fmla="*/ 6644957 h 6858000"/>
              <a:gd name="connsiteX295" fmla="*/ 5242949 w 7472601"/>
              <a:gd name="connsiteY295" fmla="*/ 6125175 h 6858000"/>
              <a:gd name="connsiteX296" fmla="*/ 5286321 w 7472601"/>
              <a:gd name="connsiteY296" fmla="*/ 6033555 h 6858000"/>
              <a:gd name="connsiteX297" fmla="*/ 5008210 w 7472601"/>
              <a:gd name="connsiteY297" fmla="*/ 6649194 h 6858000"/>
              <a:gd name="connsiteX298" fmla="*/ 4986321 w 7472601"/>
              <a:gd name="connsiteY298" fmla="*/ 6765687 h 6858000"/>
              <a:gd name="connsiteX299" fmla="*/ 4973474 w 7472601"/>
              <a:gd name="connsiteY299" fmla="*/ 6858000 h 6858000"/>
              <a:gd name="connsiteX300" fmla="*/ 4907178 w 7472601"/>
              <a:gd name="connsiteY300" fmla="*/ 6858000 h 6858000"/>
              <a:gd name="connsiteX301" fmla="*/ 4910810 w 7472601"/>
              <a:gd name="connsiteY301" fmla="*/ 6829660 h 6858000"/>
              <a:gd name="connsiteX302" fmla="*/ 4987461 w 7472601"/>
              <a:gd name="connsiteY302" fmla="*/ 6432994 h 6858000"/>
              <a:gd name="connsiteX303" fmla="*/ 5179262 w 7472601"/>
              <a:gd name="connsiteY303" fmla="*/ 6035044 h 6858000"/>
              <a:gd name="connsiteX304" fmla="*/ 4689678 w 7472601"/>
              <a:gd name="connsiteY304" fmla="*/ 6440241 h 6858000"/>
              <a:gd name="connsiteX305" fmla="*/ 4477543 w 7472601"/>
              <a:gd name="connsiteY305" fmla="*/ 6674836 h 6858000"/>
              <a:gd name="connsiteX306" fmla="*/ 4329957 w 7472601"/>
              <a:gd name="connsiteY306" fmla="*/ 6858000 h 6858000"/>
              <a:gd name="connsiteX307" fmla="*/ 4218595 w 7472601"/>
              <a:gd name="connsiteY307" fmla="*/ 6858000 h 6858000"/>
              <a:gd name="connsiteX308" fmla="*/ 4368888 w 7472601"/>
              <a:gd name="connsiteY308" fmla="*/ 6668412 h 6858000"/>
              <a:gd name="connsiteX309" fmla="*/ 4563091 w 7472601"/>
              <a:gd name="connsiteY309" fmla="*/ 6442508 h 6858000"/>
              <a:gd name="connsiteX310" fmla="*/ 5387324 w 7472601"/>
              <a:gd name="connsiteY310" fmla="*/ 5705830 h 6858000"/>
              <a:gd name="connsiteX311" fmla="*/ 5073620 w 7472601"/>
              <a:gd name="connsiteY311" fmla="*/ 5955437 h 6858000"/>
              <a:gd name="connsiteX312" fmla="*/ 4689789 w 7472601"/>
              <a:gd name="connsiteY312" fmla="*/ 6268382 h 6858000"/>
              <a:gd name="connsiteX313" fmla="*/ 4418722 w 7472601"/>
              <a:gd name="connsiteY313" fmla="*/ 6570886 h 6858000"/>
              <a:gd name="connsiteX314" fmla="*/ 4214944 w 7472601"/>
              <a:gd name="connsiteY314" fmla="*/ 6858000 h 6858000"/>
              <a:gd name="connsiteX315" fmla="*/ 4177898 w 7472601"/>
              <a:gd name="connsiteY315" fmla="*/ 6858000 h 6858000"/>
              <a:gd name="connsiteX316" fmla="*/ 4391597 w 7472601"/>
              <a:gd name="connsiteY316" fmla="*/ 6556370 h 6858000"/>
              <a:gd name="connsiteX317" fmla="*/ 4668889 w 7472601"/>
              <a:gd name="connsiteY317" fmla="*/ 6246399 h 6858000"/>
              <a:gd name="connsiteX318" fmla="*/ 5055427 w 7472601"/>
              <a:gd name="connsiteY318" fmla="*/ 5931476 h 6858000"/>
              <a:gd name="connsiteX319" fmla="*/ 5371814 w 7472601"/>
              <a:gd name="connsiteY319" fmla="*/ 5678975 h 6858000"/>
              <a:gd name="connsiteX320" fmla="*/ 4987918 w 7472601"/>
              <a:gd name="connsiteY320" fmla="*/ 5838701 h 6858000"/>
              <a:gd name="connsiteX321" fmla="*/ 4317146 w 7472601"/>
              <a:gd name="connsiteY321" fmla="*/ 6587716 h 6858000"/>
              <a:gd name="connsiteX322" fmla="*/ 4171627 w 7472601"/>
              <a:gd name="connsiteY322" fmla="*/ 6858000 h 6858000"/>
              <a:gd name="connsiteX323" fmla="*/ 4081585 w 7472601"/>
              <a:gd name="connsiteY323" fmla="*/ 6858000 h 6858000"/>
              <a:gd name="connsiteX324" fmla="*/ 4238603 w 7472601"/>
              <a:gd name="connsiteY324" fmla="*/ 6559341 h 6858000"/>
              <a:gd name="connsiteX325" fmla="*/ 4778333 w 7472601"/>
              <a:gd name="connsiteY325" fmla="*/ 5873626 h 6858000"/>
              <a:gd name="connsiteX326" fmla="*/ 5414185 w 7472601"/>
              <a:gd name="connsiteY326" fmla="*/ 5573882 h 6858000"/>
              <a:gd name="connsiteX327" fmla="*/ 5959648 w 7472601"/>
              <a:gd name="connsiteY327" fmla="*/ 4760797 h 6858000"/>
              <a:gd name="connsiteX328" fmla="*/ 5355019 w 7472601"/>
              <a:gd name="connsiteY328" fmla="*/ 4734672 h 6858000"/>
              <a:gd name="connsiteX329" fmla="*/ 5083565 w 7472601"/>
              <a:gd name="connsiteY329" fmla="*/ 5179121 h 6858000"/>
              <a:gd name="connsiteX330" fmla="*/ 4713577 w 7472601"/>
              <a:gd name="connsiteY330" fmla="*/ 5616803 h 6858000"/>
              <a:gd name="connsiteX331" fmla="*/ 3989559 w 7472601"/>
              <a:gd name="connsiteY331" fmla="*/ 6145945 h 6858000"/>
              <a:gd name="connsiteX332" fmla="*/ 3939824 w 7472601"/>
              <a:gd name="connsiteY332" fmla="*/ 6066900 h 6858000"/>
              <a:gd name="connsiteX333" fmla="*/ 4584537 w 7472601"/>
              <a:gd name="connsiteY333" fmla="*/ 5324826 h 6858000"/>
              <a:gd name="connsiteX334" fmla="*/ 5037105 w 7472601"/>
              <a:gd name="connsiteY334" fmla="*/ 5088765 h 6858000"/>
              <a:gd name="connsiteX335" fmla="*/ 5039930 w 7472601"/>
              <a:gd name="connsiteY335" fmla="*/ 5089585 h 6858000"/>
              <a:gd name="connsiteX336" fmla="*/ 5263764 w 7472601"/>
              <a:gd name="connsiteY336" fmla="*/ 4735525 h 6858000"/>
              <a:gd name="connsiteX337" fmla="*/ 4086300 w 7472601"/>
              <a:gd name="connsiteY337" fmla="*/ 4884599 h 6858000"/>
              <a:gd name="connsiteX338" fmla="*/ 4085485 w 7472601"/>
              <a:gd name="connsiteY338" fmla="*/ 4899070 h 6858000"/>
              <a:gd name="connsiteX339" fmla="*/ 3871915 w 7472601"/>
              <a:gd name="connsiteY339" fmla="*/ 5253645 h 6858000"/>
              <a:gd name="connsiteX340" fmla="*/ 3799374 w 7472601"/>
              <a:gd name="connsiteY340" fmla="*/ 5466127 h 6858000"/>
              <a:gd name="connsiteX341" fmla="*/ 3498850 w 7472601"/>
              <a:gd name="connsiteY341" fmla="*/ 6661888 h 6858000"/>
              <a:gd name="connsiteX342" fmla="*/ 3399216 w 7472601"/>
              <a:gd name="connsiteY342" fmla="*/ 6858000 h 6858000"/>
              <a:gd name="connsiteX343" fmla="*/ 3303688 w 7472601"/>
              <a:gd name="connsiteY343" fmla="*/ 6858000 h 6858000"/>
              <a:gd name="connsiteX344" fmla="*/ 3391774 w 7472601"/>
              <a:gd name="connsiteY344" fmla="*/ 6697181 h 6858000"/>
              <a:gd name="connsiteX345" fmla="*/ 3735540 w 7472601"/>
              <a:gd name="connsiteY345" fmla="*/ 5546923 h 6858000"/>
              <a:gd name="connsiteX346" fmla="*/ 3729438 w 7472601"/>
              <a:gd name="connsiteY346" fmla="*/ 5569058 h 6858000"/>
              <a:gd name="connsiteX347" fmla="*/ 3707782 w 7472601"/>
              <a:gd name="connsiteY347" fmla="*/ 5644908 h 6858000"/>
              <a:gd name="connsiteX348" fmla="*/ 3583827 w 7472601"/>
              <a:gd name="connsiteY348" fmla="*/ 6039215 h 6858000"/>
              <a:gd name="connsiteX349" fmla="*/ 3547861 w 7472601"/>
              <a:gd name="connsiteY349" fmla="*/ 6129609 h 6858000"/>
              <a:gd name="connsiteX350" fmla="*/ 3490905 w 7472601"/>
              <a:gd name="connsiteY350" fmla="*/ 6277660 h 6858000"/>
              <a:gd name="connsiteX351" fmla="*/ 3455859 w 7472601"/>
              <a:gd name="connsiteY351" fmla="*/ 6391301 h 6858000"/>
              <a:gd name="connsiteX352" fmla="*/ 3429112 w 7472601"/>
              <a:gd name="connsiteY352" fmla="*/ 6479469 h 6858000"/>
              <a:gd name="connsiteX353" fmla="*/ 3304862 w 7472601"/>
              <a:gd name="connsiteY353" fmla="*/ 6796476 h 6858000"/>
              <a:gd name="connsiteX354" fmla="*/ 3276071 w 7472601"/>
              <a:gd name="connsiteY354" fmla="*/ 6858000 h 6858000"/>
              <a:gd name="connsiteX355" fmla="*/ 3240805 w 7472601"/>
              <a:gd name="connsiteY355" fmla="*/ 6858000 h 6858000"/>
              <a:gd name="connsiteX356" fmla="*/ 3275917 w 7472601"/>
              <a:gd name="connsiteY356" fmla="*/ 6783192 h 6858000"/>
              <a:gd name="connsiteX357" fmla="*/ 3399358 w 7472601"/>
              <a:gd name="connsiteY357" fmla="*/ 6469011 h 6858000"/>
              <a:gd name="connsiteX358" fmla="*/ 3425650 w 7472601"/>
              <a:gd name="connsiteY358" fmla="*/ 6381333 h 6858000"/>
              <a:gd name="connsiteX359" fmla="*/ 3460661 w 7472601"/>
              <a:gd name="connsiteY359" fmla="*/ 6266763 h 6858000"/>
              <a:gd name="connsiteX360" fmla="*/ 3518021 w 7472601"/>
              <a:gd name="connsiteY360" fmla="*/ 6117298 h 6858000"/>
              <a:gd name="connsiteX361" fmla="*/ 3554035 w 7472601"/>
              <a:gd name="connsiteY361" fmla="*/ 6027832 h 6858000"/>
              <a:gd name="connsiteX362" fmla="*/ 3677174 w 7472601"/>
              <a:gd name="connsiteY362" fmla="*/ 5636351 h 6858000"/>
              <a:gd name="connsiteX363" fmla="*/ 3698819 w 7472601"/>
              <a:gd name="connsiteY363" fmla="*/ 5560503 h 6858000"/>
              <a:gd name="connsiteX364" fmla="*/ 3702094 w 7472601"/>
              <a:gd name="connsiteY364" fmla="*/ 5549194 h 6858000"/>
              <a:gd name="connsiteX365" fmla="*/ 3398355 w 7472601"/>
              <a:gd name="connsiteY365" fmla="*/ 6094603 h 6858000"/>
              <a:gd name="connsiteX366" fmla="*/ 3193941 w 7472601"/>
              <a:gd name="connsiteY366" fmla="*/ 6798775 h 6858000"/>
              <a:gd name="connsiteX367" fmla="*/ 3184140 w 7472601"/>
              <a:gd name="connsiteY367" fmla="*/ 6858000 h 6858000"/>
              <a:gd name="connsiteX368" fmla="*/ 3099978 w 7472601"/>
              <a:gd name="connsiteY368" fmla="*/ 6858000 h 6858000"/>
              <a:gd name="connsiteX369" fmla="*/ 3101556 w 7472601"/>
              <a:gd name="connsiteY369" fmla="*/ 6843337 h 6858000"/>
              <a:gd name="connsiteX370" fmla="*/ 3370162 w 7472601"/>
              <a:gd name="connsiteY370" fmla="*/ 5785550 h 6858000"/>
              <a:gd name="connsiteX371" fmla="*/ 3746477 w 7472601"/>
              <a:gd name="connsiteY371" fmla="*/ 5377889 h 6858000"/>
              <a:gd name="connsiteX372" fmla="*/ 3863399 w 7472601"/>
              <a:gd name="connsiteY372" fmla="*/ 5087257 h 6858000"/>
              <a:gd name="connsiteX373" fmla="*/ 3968712 w 7472601"/>
              <a:gd name="connsiteY373" fmla="*/ 4913989 h 6858000"/>
              <a:gd name="connsiteX374" fmla="*/ 2792390 w 7472601"/>
              <a:gd name="connsiteY374" fmla="*/ 5382974 h 6858000"/>
              <a:gd name="connsiteX375" fmla="*/ 2714982 w 7472601"/>
              <a:gd name="connsiteY375" fmla="*/ 5427051 h 6858000"/>
              <a:gd name="connsiteX376" fmla="*/ 2813361 w 7472601"/>
              <a:gd name="connsiteY376" fmla="*/ 6023912 h 6858000"/>
              <a:gd name="connsiteX377" fmla="*/ 2688430 w 7472601"/>
              <a:gd name="connsiteY377" fmla="*/ 6801564 h 6858000"/>
              <a:gd name="connsiteX378" fmla="*/ 2629626 w 7472601"/>
              <a:gd name="connsiteY378" fmla="*/ 6763394 h 6858000"/>
              <a:gd name="connsiteX379" fmla="*/ 2565328 w 7472601"/>
              <a:gd name="connsiteY379" fmla="*/ 5516399 h 6858000"/>
              <a:gd name="connsiteX380" fmla="*/ 1922999 w 7472601"/>
              <a:gd name="connsiteY380" fmla="*/ 5980343 h 6858000"/>
              <a:gd name="connsiteX381" fmla="*/ 1950261 w 7472601"/>
              <a:gd name="connsiteY381" fmla="*/ 6405858 h 6858000"/>
              <a:gd name="connsiteX382" fmla="*/ 2365554 w 7472601"/>
              <a:gd name="connsiteY382" fmla="*/ 6759107 h 6858000"/>
              <a:gd name="connsiteX383" fmla="*/ 2424142 w 7472601"/>
              <a:gd name="connsiteY383" fmla="*/ 6858000 h 6858000"/>
              <a:gd name="connsiteX384" fmla="*/ 2395994 w 7472601"/>
              <a:gd name="connsiteY384" fmla="*/ 6858000 h 6858000"/>
              <a:gd name="connsiteX385" fmla="*/ 2392863 w 7472601"/>
              <a:gd name="connsiteY385" fmla="*/ 6852964 h 6858000"/>
              <a:gd name="connsiteX386" fmla="*/ 2017589 w 7472601"/>
              <a:gd name="connsiteY386" fmla="*/ 6493982 h 6858000"/>
              <a:gd name="connsiteX387" fmla="*/ 2147336 w 7472601"/>
              <a:gd name="connsiteY387" fmla="*/ 6594052 h 6858000"/>
              <a:gd name="connsiteX388" fmla="*/ 2207047 w 7472601"/>
              <a:gd name="connsiteY388" fmla="*/ 6654540 h 6858000"/>
              <a:gd name="connsiteX389" fmla="*/ 2299106 w 7472601"/>
              <a:gd name="connsiteY389" fmla="*/ 6778931 h 6858000"/>
              <a:gd name="connsiteX390" fmla="*/ 2314430 w 7472601"/>
              <a:gd name="connsiteY390" fmla="*/ 6801144 h 6858000"/>
              <a:gd name="connsiteX391" fmla="*/ 2352406 w 7472601"/>
              <a:gd name="connsiteY391" fmla="*/ 6858000 h 6858000"/>
              <a:gd name="connsiteX392" fmla="*/ 2314492 w 7472601"/>
              <a:gd name="connsiteY392" fmla="*/ 6858000 h 6858000"/>
              <a:gd name="connsiteX393" fmla="*/ 2288095 w 7472601"/>
              <a:gd name="connsiteY393" fmla="*/ 6818030 h 6858000"/>
              <a:gd name="connsiteX394" fmla="*/ 2272768 w 7472601"/>
              <a:gd name="connsiteY394" fmla="*/ 6795822 h 6858000"/>
              <a:gd name="connsiteX395" fmla="*/ 2182715 w 7472601"/>
              <a:gd name="connsiteY395" fmla="*/ 6675071 h 6858000"/>
              <a:gd name="connsiteX396" fmla="*/ 2032061 w 7472601"/>
              <a:gd name="connsiteY396" fmla="*/ 6541380 h 6858000"/>
              <a:gd name="connsiteX397" fmla="*/ 2257220 w 7472601"/>
              <a:gd name="connsiteY397" fmla="*/ 6826257 h 6858000"/>
              <a:gd name="connsiteX398" fmla="*/ 2281324 w 7472601"/>
              <a:gd name="connsiteY398" fmla="*/ 6858000 h 6858000"/>
              <a:gd name="connsiteX399" fmla="*/ 2242860 w 7472601"/>
              <a:gd name="connsiteY399" fmla="*/ 6858000 h 6858000"/>
              <a:gd name="connsiteX400" fmla="*/ 2232818 w 7472601"/>
              <a:gd name="connsiteY400" fmla="*/ 6844926 h 6858000"/>
              <a:gd name="connsiteX401" fmla="*/ 1990172 w 7472601"/>
              <a:gd name="connsiteY401" fmla="*/ 6542121 h 6858000"/>
              <a:gd name="connsiteX402" fmla="*/ 2124090 w 7472601"/>
              <a:gd name="connsiteY402" fmla="*/ 6761017 h 6858000"/>
              <a:gd name="connsiteX403" fmla="*/ 2200380 w 7472601"/>
              <a:gd name="connsiteY403" fmla="*/ 6858000 h 6858000"/>
              <a:gd name="connsiteX404" fmla="*/ 2147507 w 7472601"/>
              <a:gd name="connsiteY404" fmla="*/ 6858000 h 6858000"/>
              <a:gd name="connsiteX405" fmla="*/ 2070668 w 7472601"/>
              <a:gd name="connsiteY405" fmla="*/ 6761520 h 6858000"/>
              <a:gd name="connsiteX406" fmla="*/ 1975142 w 7472601"/>
              <a:gd name="connsiteY406" fmla="*/ 6585570 h 6858000"/>
              <a:gd name="connsiteX407" fmla="*/ 2050035 w 7472601"/>
              <a:gd name="connsiteY407" fmla="*/ 6813345 h 6858000"/>
              <a:gd name="connsiteX408" fmla="*/ 2063025 w 7472601"/>
              <a:gd name="connsiteY408" fmla="*/ 6858000 h 6858000"/>
              <a:gd name="connsiteX409" fmla="*/ 2021675 w 7472601"/>
              <a:gd name="connsiteY409" fmla="*/ 6858000 h 6858000"/>
              <a:gd name="connsiteX410" fmla="*/ 2019308 w 7472601"/>
              <a:gd name="connsiteY410" fmla="*/ 6847118 h 6858000"/>
              <a:gd name="connsiteX411" fmla="*/ 1938835 w 7472601"/>
              <a:gd name="connsiteY411" fmla="*/ 6551160 h 6858000"/>
              <a:gd name="connsiteX412" fmla="*/ 1953230 w 7472601"/>
              <a:gd name="connsiteY412" fmla="*/ 6759699 h 6858000"/>
              <a:gd name="connsiteX413" fmla="*/ 1956763 w 7472601"/>
              <a:gd name="connsiteY413" fmla="*/ 6778191 h 6858000"/>
              <a:gd name="connsiteX414" fmla="*/ 1967925 w 7472601"/>
              <a:gd name="connsiteY414" fmla="*/ 6858000 h 6858000"/>
              <a:gd name="connsiteX415" fmla="*/ 1936622 w 7472601"/>
              <a:gd name="connsiteY415" fmla="*/ 6858000 h 6858000"/>
              <a:gd name="connsiteX416" fmla="*/ 1926261 w 7472601"/>
              <a:gd name="connsiteY416" fmla="*/ 6784064 h 6858000"/>
              <a:gd name="connsiteX417" fmla="*/ 1922724 w 7472601"/>
              <a:gd name="connsiteY417" fmla="*/ 6765577 h 6858000"/>
              <a:gd name="connsiteX418" fmla="*/ 1904650 w 7472601"/>
              <a:gd name="connsiteY418" fmla="*/ 6639616 h 6858000"/>
              <a:gd name="connsiteX419" fmla="*/ 1885273 w 7472601"/>
              <a:gd name="connsiteY419" fmla="*/ 6858000 h 6858000"/>
              <a:gd name="connsiteX420" fmla="*/ 1854363 w 7472601"/>
              <a:gd name="connsiteY420" fmla="*/ 6858000 h 6858000"/>
              <a:gd name="connsiteX421" fmla="*/ 1880391 w 7472601"/>
              <a:gd name="connsiteY421" fmla="*/ 6603796 h 6858000"/>
              <a:gd name="connsiteX422" fmla="*/ 1818273 w 7472601"/>
              <a:gd name="connsiteY422" fmla="*/ 6715729 h 6858000"/>
              <a:gd name="connsiteX423" fmla="*/ 1794691 w 7472601"/>
              <a:gd name="connsiteY423" fmla="*/ 6843239 h 6858000"/>
              <a:gd name="connsiteX424" fmla="*/ 1794914 w 7472601"/>
              <a:gd name="connsiteY424" fmla="*/ 6858000 h 6858000"/>
              <a:gd name="connsiteX425" fmla="*/ 1746128 w 7472601"/>
              <a:gd name="connsiteY425" fmla="*/ 6858000 h 6858000"/>
              <a:gd name="connsiteX426" fmla="*/ 1753934 w 7472601"/>
              <a:gd name="connsiteY426" fmla="*/ 6724796 h 6858000"/>
              <a:gd name="connsiteX427" fmla="*/ 1792053 w 7472601"/>
              <a:gd name="connsiteY427" fmla="*/ 6572396 h 6858000"/>
              <a:gd name="connsiteX428" fmla="*/ 1862248 w 7472601"/>
              <a:gd name="connsiteY428" fmla="*/ 6266397 h 6858000"/>
              <a:gd name="connsiteX429" fmla="*/ 1862250 w 7472601"/>
              <a:gd name="connsiteY429" fmla="*/ 6033531 h 6858000"/>
              <a:gd name="connsiteX430" fmla="*/ 1211999 w 7472601"/>
              <a:gd name="connsiteY430" fmla="*/ 6683610 h 6858000"/>
              <a:gd name="connsiteX431" fmla="*/ 1213266 w 7472601"/>
              <a:gd name="connsiteY431" fmla="*/ 6691947 h 6858000"/>
              <a:gd name="connsiteX432" fmla="*/ 1203370 w 7472601"/>
              <a:gd name="connsiteY432" fmla="*/ 6850676 h 6858000"/>
              <a:gd name="connsiteX433" fmla="*/ 1203671 w 7472601"/>
              <a:gd name="connsiteY433" fmla="*/ 6858000 h 6858000"/>
              <a:gd name="connsiteX434" fmla="*/ 1143180 w 7472601"/>
              <a:gd name="connsiteY434" fmla="*/ 6858000 h 6858000"/>
              <a:gd name="connsiteX435" fmla="*/ 1142176 w 7472601"/>
              <a:gd name="connsiteY435" fmla="*/ 6766045 h 6858000"/>
              <a:gd name="connsiteX436" fmla="*/ 1067484 w 7472601"/>
              <a:gd name="connsiteY436" fmla="*/ 6858000 h 6858000"/>
              <a:gd name="connsiteX437" fmla="*/ 953928 w 7472601"/>
              <a:gd name="connsiteY437" fmla="*/ 6858000 h 6858000"/>
              <a:gd name="connsiteX438" fmla="*/ 959715 w 7472601"/>
              <a:gd name="connsiteY438" fmla="*/ 6850185 h 6858000"/>
              <a:gd name="connsiteX439" fmla="*/ 1483788 w 7472601"/>
              <a:gd name="connsiteY439" fmla="*/ 6259174 h 6858000"/>
              <a:gd name="connsiteX440" fmla="*/ 1100671 w 7472601"/>
              <a:gd name="connsiteY440" fmla="*/ 6252137 h 6858000"/>
              <a:gd name="connsiteX441" fmla="*/ 1090144 w 7472601"/>
              <a:gd name="connsiteY441" fmla="*/ 6256748 h 6858000"/>
              <a:gd name="connsiteX442" fmla="*/ 1095872 w 7472601"/>
              <a:gd name="connsiteY442" fmla="*/ 6271892 h 6858000"/>
              <a:gd name="connsiteX443" fmla="*/ 262785 w 7472601"/>
              <a:gd name="connsiteY443" fmla="*/ 6845450 h 6858000"/>
              <a:gd name="connsiteX444" fmla="*/ 209968 w 7472601"/>
              <a:gd name="connsiteY444" fmla="*/ 6770713 h 6858000"/>
              <a:gd name="connsiteX445" fmla="*/ 873460 w 7472601"/>
              <a:gd name="connsiteY445" fmla="*/ 6253768 h 6858000"/>
              <a:gd name="connsiteX446" fmla="*/ 192686 w 7472601"/>
              <a:gd name="connsiteY446" fmla="*/ 5849257 h 6858000"/>
              <a:gd name="connsiteX447" fmla="*/ 4696 w 7472601"/>
              <a:gd name="connsiteY447" fmla="*/ 5697668 h 6858000"/>
              <a:gd name="connsiteX448" fmla="*/ 0 w 7472601"/>
              <a:gd name="connsiteY448" fmla="*/ 5689984 h 6858000"/>
              <a:gd name="connsiteX449" fmla="*/ 0 w 7472601"/>
              <a:gd name="connsiteY449" fmla="*/ 5513472 h 6858000"/>
              <a:gd name="connsiteX450" fmla="*/ 174101 w 7472601"/>
              <a:gd name="connsiteY450" fmla="*/ 5620277 h 6858000"/>
              <a:gd name="connsiteX451" fmla="*/ 891800 w 7472601"/>
              <a:gd name="connsiteY451" fmla="*/ 6036935 h 6858000"/>
              <a:gd name="connsiteX452" fmla="*/ 1072219 w 7472601"/>
              <a:gd name="connsiteY452" fmla="*/ 6169443 h 6858000"/>
              <a:gd name="connsiteX453" fmla="*/ 1074117 w 7472601"/>
              <a:gd name="connsiteY453" fmla="*/ 6170301 h 6858000"/>
              <a:gd name="connsiteX454" fmla="*/ 1083114 w 7472601"/>
              <a:gd name="connsiteY454" fmla="*/ 6174131 h 6858000"/>
              <a:gd name="connsiteX455" fmla="*/ 1543010 w 7472601"/>
              <a:gd name="connsiteY455" fmla="*/ 6191140 h 6858000"/>
              <a:gd name="connsiteX456" fmla="*/ 1551080 w 7472601"/>
              <a:gd name="connsiteY456" fmla="*/ 6195006 h 6858000"/>
              <a:gd name="connsiteX457" fmla="*/ 2345443 w 7472601"/>
              <a:gd name="connsiteY457" fmla="*/ 5549882 h 6858000"/>
              <a:gd name="connsiteX458" fmla="*/ 1721499 w 7472601"/>
              <a:gd name="connsiteY458" fmla="*/ 5599969 h 6858000"/>
              <a:gd name="connsiteX459" fmla="*/ 767716 w 7472601"/>
              <a:gd name="connsiteY459" fmla="*/ 5472768 h 6858000"/>
              <a:gd name="connsiteX460" fmla="*/ 722147 w 7472601"/>
              <a:gd name="connsiteY460" fmla="*/ 5393091 h 6858000"/>
              <a:gd name="connsiteX461" fmla="*/ 1485552 w 7472601"/>
              <a:gd name="connsiteY461" fmla="*/ 5313202 h 6858000"/>
              <a:gd name="connsiteX462" fmla="*/ 2143004 w 7472601"/>
              <a:gd name="connsiteY462" fmla="*/ 5402420 h 6858000"/>
              <a:gd name="connsiteX463" fmla="*/ 1933391 w 7472601"/>
              <a:gd name="connsiteY463" fmla="*/ 5156971 h 6858000"/>
              <a:gd name="connsiteX464" fmla="*/ 1827118 w 7472601"/>
              <a:gd name="connsiteY464" fmla="*/ 4968410 h 6858000"/>
              <a:gd name="connsiteX465" fmla="*/ 1837349 w 7472601"/>
              <a:gd name="connsiteY465" fmla="*/ 4956357 h 6858000"/>
              <a:gd name="connsiteX466" fmla="*/ 2162835 w 7472601"/>
              <a:gd name="connsiteY466" fmla="*/ 5187853 h 6858000"/>
              <a:gd name="connsiteX467" fmla="*/ 2257167 w 7472601"/>
              <a:gd name="connsiteY467" fmla="*/ 5462123 h 6858000"/>
              <a:gd name="connsiteX468" fmla="*/ 2261598 w 7472601"/>
              <a:gd name="connsiteY468" fmla="*/ 5467998 h 6858000"/>
              <a:gd name="connsiteX469" fmla="*/ 2437177 w 7472601"/>
              <a:gd name="connsiteY469" fmla="*/ 5479608 h 6858000"/>
              <a:gd name="connsiteX470" fmla="*/ 2445247 w 7472601"/>
              <a:gd name="connsiteY470" fmla="*/ 5483476 h 6858000"/>
              <a:gd name="connsiteX471" fmla="*/ 2743626 w 7472601"/>
              <a:gd name="connsiteY471" fmla="*/ 5304819 h 6858000"/>
              <a:gd name="connsiteX472" fmla="*/ 3048102 w 7472601"/>
              <a:gd name="connsiteY472" fmla="*/ 5150595 h 6858000"/>
              <a:gd name="connsiteX473" fmla="*/ 1799414 w 7472601"/>
              <a:gd name="connsiteY473" fmla="*/ 4694732 h 6858000"/>
              <a:gd name="connsiteX474" fmla="*/ 1771735 w 7472601"/>
              <a:gd name="connsiteY474" fmla="*/ 4619929 h 6858000"/>
              <a:gd name="connsiteX475" fmla="*/ 3104273 w 7472601"/>
              <a:gd name="connsiteY475" fmla="*/ 5076159 h 6858000"/>
              <a:gd name="connsiteX476" fmla="*/ 3113245 w 7472601"/>
              <a:gd name="connsiteY476" fmla="*/ 5090705 h 6858000"/>
              <a:gd name="connsiteX477" fmla="*/ 3126294 w 7472601"/>
              <a:gd name="connsiteY477" fmla="*/ 5114400 h 6858000"/>
              <a:gd name="connsiteX478" fmla="*/ 3937433 w 7472601"/>
              <a:gd name="connsiteY478" fmla="*/ 4830473 h 6858000"/>
              <a:gd name="connsiteX479" fmla="*/ 3590475 w 7472601"/>
              <a:gd name="connsiteY479" fmla="*/ 4597974 h 6858000"/>
              <a:gd name="connsiteX480" fmla="*/ 3100264 w 7472601"/>
              <a:gd name="connsiteY480" fmla="*/ 4579845 h 6858000"/>
              <a:gd name="connsiteX481" fmla="*/ 2183576 w 7472601"/>
              <a:gd name="connsiteY481" fmla="*/ 4227150 h 6858000"/>
              <a:gd name="connsiteX482" fmla="*/ 2151029 w 7472601"/>
              <a:gd name="connsiteY482" fmla="*/ 4146947 h 6858000"/>
              <a:gd name="connsiteX483" fmla="*/ 3563434 w 7472601"/>
              <a:gd name="connsiteY483" fmla="*/ 4469115 h 6858000"/>
              <a:gd name="connsiteX484" fmla="*/ 3177952 w 7472601"/>
              <a:gd name="connsiteY484" fmla="*/ 3657386 h 6858000"/>
              <a:gd name="connsiteX485" fmla="*/ 3189263 w 7472601"/>
              <a:gd name="connsiteY485" fmla="*/ 3625726 h 6858000"/>
              <a:gd name="connsiteX486" fmla="*/ 3560912 w 7472601"/>
              <a:gd name="connsiteY486" fmla="*/ 4079863 h 6858000"/>
              <a:gd name="connsiteX487" fmla="*/ 3626636 w 7472601"/>
              <a:gd name="connsiteY487" fmla="*/ 4512230 h 6858000"/>
              <a:gd name="connsiteX488" fmla="*/ 3653088 w 7472601"/>
              <a:gd name="connsiteY488" fmla="*/ 4521417 h 6858000"/>
              <a:gd name="connsiteX489" fmla="*/ 3988128 w 7472601"/>
              <a:gd name="connsiteY489" fmla="*/ 4817267 h 6858000"/>
              <a:gd name="connsiteX490" fmla="*/ 4830582 w 7472601"/>
              <a:gd name="connsiteY490" fmla="*/ 4676000 h 6858000"/>
              <a:gd name="connsiteX491" fmla="*/ 4830100 w 7472601"/>
              <a:gd name="connsiteY491" fmla="*/ 4675554 h 6858000"/>
              <a:gd name="connsiteX492" fmla="*/ 4036318 w 7472601"/>
              <a:gd name="connsiteY492" fmla="*/ 4147013 h 6858000"/>
              <a:gd name="connsiteX493" fmla="*/ 3432098 w 7472601"/>
              <a:gd name="connsiteY493" fmla="*/ 3537312 h 6858000"/>
              <a:gd name="connsiteX494" fmla="*/ 3446761 w 7472601"/>
              <a:gd name="connsiteY494" fmla="*/ 3461278 h 6858000"/>
              <a:gd name="connsiteX495" fmla="*/ 4419733 w 7472601"/>
              <a:gd name="connsiteY495" fmla="*/ 3963555 h 6858000"/>
              <a:gd name="connsiteX496" fmla="*/ 4781371 w 7472601"/>
              <a:gd name="connsiteY496" fmla="*/ 4458604 h 6858000"/>
              <a:gd name="connsiteX497" fmla="*/ 4780440 w 7472601"/>
              <a:gd name="connsiteY497" fmla="*/ 4470290 h 6858000"/>
              <a:gd name="connsiteX498" fmla="*/ 4898954 w 7472601"/>
              <a:gd name="connsiteY498" fmla="*/ 4662092 h 6858000"/>
              <a:gd name="connsiteX499" fmla="*/ 4900699 w 7472601"/>
              <a:gd name="connsiteY499" fmla="*/ 4670867 h 6858000"/>
              <a:gd name="connsiteX500" fmla="*/ 5714511 w 7472601"/>
              <a:gd name="connsiteY500" fmla="*/ 4663483 h 6858000"/>
              <a:gd name="connsiteX501" fmla="*/ 5464793 w 7472601"/>
              <a:gd name="connsiteY501" fmla="*/ 4393556 h 6858000"/>
              <a:gd name="connsiteX502" fmla="*/ 5461897 w 7472601"/>
              <a:gd name="connsiteY502" fmla="*/ 4390879 h 6858000"/>
              <a:gd name="connsiteX503" fmla="*/ 4294126 w 7472601"/>
              <a:gd name="connsiteY503" fmla="*/ 3303048 h 6858000"/>
              <a:gd name="connsiteX504" fmla="*/ 4305321 w 7472601"/>
              <a:gd name="connsiteY504" fmla="*/ 3256953 h 6858000"/>
              <a:gd name="connsiteX505" fmla="*/ 4949299 w 7472601"/>
              <a:gd name="connsiteY505" fmla="*/ 3766336 h 6858000"/>
              <a:gd name="connsiteX506" fmla="*/ 5291452 w 7472601"/>
              <a:gd name="connsiteY506" fmla="*/ 4076801 h 6858000"/>
              <a:gd name="connsiteX507" fmla="*/ 5434998 w 7472601"/>
              <a:gd name="connsiteY507" fmla="*/ 4254100 h 6858000"/>
              <a:gd name="connsiteX508" fmla="*/ 5351015 w 7472601"/>
              <a:gd name="connsiteY508" fmla="*/ 3760989 h 6858000"/>
              <a:gd name="connsiteX509" fmla="*/ 5413780 w 7472601"/>
              <a:gd name="connsiteY509" fmla="*/ 2966265 h 6858000"/>
              <a:gd name="connsiteX510" fmla="*/ 5425627 w 7472601"/>
              <a:gd name="connsiteY510" fmla="*/ 2954192 h 6858000"/>
              <a:gd name="connsiteX511" fmla="*/ 6604735 w 7472601"/>
              <a:gd name="connsiteY511" fmla="*/ 2041381 h 6858000"/>
              <a:gd name="connsiteX512" fmla="*/ 7204487 w 7472601"/>
              <a:gd name="connsiteY512" fmla="*/ 2742112 h 6858000"/>
              <a:gd name="connsiteX513" fmla="*/ 7131592 w 7472601"/>
              <a:gd name="connsiteY513" fmla="*/ 2672096 h 6858000"/>
              <a:gd name="connsiteX514" fmla="*/ 6996344 w 7472601"/>
              <a:gd name="connsiteY514" fmla="*/ 2518310 h 6858000"/>
              <a:gd name="connsiteX515" fmla="*/ 6735495 w 7472601"/>
              <a:gd name="connsiteY515" fmla="*/ 2196890 h 6858000"/>
              <a:gd name="connsiteX516" fmla="*/ 6721901 w 7472601"/>
              <a:gd name="connsiteY516" fmla="*/ 2179274 h 6858000"/>
              <a:gd name="connsiteX517" fmla="*/ 6604735 w 7472601"/>
              <a:gd name="connsiteY517" fmla="*/ 2041381 h 6858000"/>
              <a:gd name="connsiteX518" fmla="*/ 6591670 w 7472601"/>
              <a:gd name="connsiteY518" fmla="*/ 1988277 h 6858000"/>
              <a:gd name="connsiteX519" fmla="*/ 6747349 w 7472601"/>
              <a:gd name="connsiteY519" fmla="*/ 2160069 h 6858000"/>
              <a:gd name="connsiteX520" fmla="*/ 6760943 w 7472601"/>
              <a:gd name="connsiteY520" fmla="*/ 2177686 h 6858000"/>
              <a:gd name="connsiteX521" fmla="*/ 7021065 w 7472601"/>
              <a:gd name="connsiteY521" fmla="*/ 2498102 h 6858000"/>
              <a:gd name="connsiteX522" fmla="*/ 7155223 w 7472601"/>
              <a:gd name="connsiteY522" fmla="*/ 2650386 h 6858000"/>
              <a:gd name="connsiteX523" fmla="*/ 7203167 w 7472601"/>
              <a:gd name="connsiteY523" fmla="*/ 2697288 h 6858000"/>
              <a:gd name="connsiteX524" fmla="*/ 6937703 w 7472601"/>
              <a:gd name="connsiteY524" fmla="*/ 2321981 h 6858000"/>
              <a:gd name="connsiteX525" fmla="*/ 6591670 w 7472601"/>
              <a:gd name="connsiteY525" fmla="*/ 1988277 h 6858000"/>
              <a:gd name="connsiteX526" fmla="*/ 5798671 w 7472601"/>
              <a:gd name="connsiteY526" fmla="*/ 1981601 h 6858000"/>
              <a:gd name="connsiteX527" fmla="*/ 5754709 w 7472601"/>
              <a:gd name="connsiteY527" fmla="*/ 2071454 h 6858000"/>
              <a:gd name="connsiteX528" fmla="*/ 5763044 w 7472601"/>
              <a:gd name="connsiteY528" fmla="*/ 2842206 h 6858000"/>
              <a:gd name="connsiteX529" fmla="*/ 5764974 w 7472601"/>
              <a:gd name="connsiteY529" fmla="*/ 2799609 h 6858000"/>
              <a:gd name="connsiteX530" fmla="*/ 5767665 w 7472601"/>
              <a:gd name="connsiteY530" fmla="*/ 2666409 h 6858000"/>
              <a:gd name="connsiteX531" fmla="*/ 5763055 w 7472601"/>
              <a:gd name="connsiteY531" fmla="*/ 2579705 h 6858000"/>
              <a:gd name="connsiteX532" fmla="*/ 5758079 w 7472601"/>
              <a:gd name="connsiteY532" fmla="*/ 2492508 h 6858000"/>
              <a:gd name="connsiteX533" fmla="*/ 5779325 w 7472601"/>
              <a:gd name="connsiteY533" fmla="*/ 2197069 h 6858000"/>
              <a:gd name="connsiteX534" fmla="*/ 5798671 w 7472601"/>
              <a:gd name="connsiteY534" fmla="*/ 1981601 h 6858000"/>
              <a:gd name="connsiteX535" fmla="*/ 5829202 w 7472601"/>
              <a:gd name="connsiteY535" fmla="*/ 1971679 h 6858000"/>
              <a:gd name="connsiteX536" fmla="*/ 5809558 w 7472601"/>
              <a:gd name="connsiteY536" fmla="*/ 2198043 h 6858000"/>
              <a:gd name="connsiteX537" fmla="*/ 5788653 w 7472601"/>
              <a:gd name="connsiteY537" fmla="*/ 2489430 h 6858000"/>
              <a:gd name="connsiteX538" fmla="*/ 5793439 w 7472601"/>
              <a:gd name="connsiteY538" fmla="*/ 2575235 h 6858000"/>
              <a:gd name="connsiteX539" fmla="*/ 5796837 w 7472601"/>
              <a:gd name="connsiteY539" fmla="*/ 2637633 h 6858000"/>
              <a:gd name="connsiteX540" fmla="*/ 5818614 w 7472601"/>
              <a:gd name="connsiteY540" fmla="*/ 2473055 h 6858000"/>
              <a:gd name="connsiteX541" fmla="*/ 5829202 w 7472601"/>
              <a:gd name="connsiteY541" fmla="*/ 1971679 h 6858000"/>
              <a:gd name="connsiteX542" fmla="*/ 5911389 w 7472601"/>
              <a:gd name="connsiteY542" fmla="*/ 1898371 h 6858000"/>
              <a:gd name="connsiteX543" fmla="*/ 6237627 w 7472601"/>
              <a:gd name="connsiteY543" fmla="*/ 2231921 h 6858000"/>
              <a:gd name="connsiteX544" fmla="*/ 5911389 w 7472601"/>
              <a:gd name="connsiteY544" fmla="*/ 1898371 h 6858000"/>
              <a:gd name="connsiteX545" fmla="*/ 6944437 w 7472601"/>
              <a:gd name="connsiteY545" fmla="*/ 1575402 h 6858000"/>
              <a:gd name="connsiteX546" fmla="*/ 6304730 w 7472601"/>
              <a:gd name="connsiteY546" fmla="*/ 1766654 h 6858000"/>
              <a:gd name="connsiteX547" fmla="*/ 6944437 w 7472601"/>
              <a:gd name="connsiteY547" fmla="*/ 1575402 h 6858000"/>
              <a:gd name="connsiteX548" fmla="*/ 7019523 w 7472601"/>
              <a:gd name="connsiteY548" fmla="*/ 1519450 h 6858000"/>
              <a:gd name="connsiteX549" fmla="*/ 6298091 w 7472601"/>
              <a:gd name="connsiteY549" fmla="*/ 1737122 h 6858000"/>
              <a:gd name="connsiteX550" fmla="*/ 7019523 w 7472601"/>
              <a:gd name="connsiteY550" fmla="*/ 1519450 h 6858000"/>
              <a:gd name="connsiteX551" fmla="*/ 2399523 w 7472601"/>
              <a:gd name="connsiteY551" fmla="*/ 1428234 h 6858000"/>
              <a:gd name="connsiteX552" fmla="*/ 2224982 w 7472601"/>
              <a:gd name="connsiteY552" fmla="*/ 1826201 h 6858000"/>
              <a:gd name="connsiteX553" fmla="*/ 2096099 w 7472601"/>
              <a:gd name="connsiteY553" fmla="*/ 2345900 h 6858000"/>
              <a:gd name="connsiteX554" fmla="*/ 2283317 w 7472601"/>
              <a:gd name="connsiteY554" fmla="*/ 1796925 h 6858000"/>
              <a:gd name="connsiteX555" fmla="*/ 2399523 w 7472601"/>
              <a:gd name="connsiteY555" fmla="*/ 1428234 h 6858000"/>
              <a:gd name="connsiteX556" fmla="*/ 2448558 w 7472601"/>
              <a:gd name="connsiteY556" fmla="*/ 1373435 h 6858000"/>
              <a:gd name="connsiteX557" fmla="*/ 2312521 w 7472601"/>
              <a:gd name="connsiteY557" fmla="*/ 1806140 h 6858000"/>
              <a:gd name="connsiteX558" fmla="*/ 2127533 w 7472601"/>
              <a:gd name="connsiteY558" fmla="*/ 2348380 h 6858000"/>
              <a:gd name="connsiteX559" fmla="*/ 2358080 w 7472601"/>
              <a:gd name="connsiteY559" fmla="*/ 1866134 h 6858000"/>
              <a:gd name="connsiteX560" fmla="*/ 2407436 w 7472601"/>
              <a:gd name="connsiteY560" fmla="*/ 1651070 h 6858000"/>
              <a:gd name="connsiteX561" fmla="*/ 2448558 w 7472601"/>
              <a:gd name="connsiteY561" fmla="*/ 1373435 h 6858000"/>
              <a:gd name="connsiteX562" fmla="*/ 278707 w 7472601"/>
              <a:gd name="connsiteY562" fmla="*/ 1352270 h 6858000"/>
              <a:gd name="connsiteX563" fmla="*/ 321570 w 7472601"/>
              <a:gd name="connsiteY563" fmla="*/ 1861610 h 6858000"/>
              <a:gd name="connsiteX564" fmla="*/ 294281 w 7472601"/>
              <a:gd name="connsiteY564" fmla="*/ 1440658 h 6858000"/>
              <a:gd name="connsiteX565" fmla="*/ 278707 w 7472601"/>
              <a:gd name="connsiteY565" fmla="*/ 1352270 h 6858000"/>
              <a:gd name="connsiteX566" fmla="*/ 1423821 w 7472601"/>
              <a:gd name="connsiteY566" fmla="*/ 1351958 h 6858000"/>
              <a:gd name="connsiteX567" fmla="*/ 1638521 w 7472601"/>
              <a:gd name="connsiteY567" fmla="*/ 1908470 h 6858000"/>
              <a:gd name="connsiteX568" fmla="*/ 1754199 w 7472601"/>
              <a:gd name="connsiteY568" fmla="*/ 2149284 h 6858000"/>
              <a:gd name="connsiteX569" fmla="*/ 1908359 w 7472601"/>
              <a:gd name="connsiteY569" fmla="*/ 2364988 h 6858000"/>
              <a:gd name="connsiteX570" fmla="*/ 1647661 w 7472601"/>
              <a:gd name="connsiteY570" fmla="*/ 1825945 h 6858000"/>
              <a:gd name="connsiteX571" fmla="*/ 1423821 w 7472601"/>
              <a:gd name="connsiteY571" fmla="*/ 1351958 h 6858000"/>
              <a:gd name="connsiteX572" fmla="*/ 1431890 w 7472601"/>
              <a:gd name="connsiteY572" fmla="*/ 1306475 h 6858000"/>
              <a:gd name="connsiteX573" fmla="*/ 1507597 w 7472601"/>
              <a:gd name="connsiteY573" fmla="*/ 1446132 h 6858000"/>
              <a:gd name="connsiteX574" fmla="*/ 1674586 w 7472601"/>
              <a:gd name="connsiteY574" fmla="*/ 1813832 h 6858000"/>
              <a:gd name="connsiteX575" fmla="*/ 1815950 w 7472601"/>
              <a:gd name="connsiteY575" fmla="*/ 2128564 h 6858000"/>
              <a:gd name="connsiteX576" fmla="*/ 1984242 w 7472601"/>
              <a:gd name="connsiteY576" fmla="*/ 2430829 h 6858000"/>
              <a:gd name="connsiteX577" fmla="*/ 2014023 w 7472601"/>
              <a:gd name="connsiteY577" fmla="*/ 2450995 h 6858000"/>
              <a:gd name="connsiteX578" fmla="*/ 1747337 w 7472601"/>
              <a:gd name="connsiteY578" fmla="*/ 1855264 h 6858000"/>
              <a:gd name="connsiteX579" fmla="*/ 1533749 w 7472601"/>
              <a:gd name="connsiteY579" fmla="*/ 1478656 h 6858000"/>
              <a:gd name="connsiteX580" fmla="*/ 1431890 w 7472601"/>
              <a:gd name="connsiteY580" fmla="*/ 1306475 h 6858000"/>
              <a:gd name="connsiteX581" fmla="*/ 5052692 w 7472601"/>
              <a:gd name="connsiteY581" fmla="*/ 1292994 h 6858000"/>
              <a:gd name="connsiteX582" fmla="*/ 5200661 w 7472601"/>
              <a:gd name="connsiteY582" fmla="*/ 1635186 h 6858000"/>
              <a:gd name="connsiteX583" fmla="*/ 5297138 w 7472601"/>
              <a:gd name="connsiteY583" fmla="*/ 1906351 h 6858000"/>
              <a:gd name="connsiteX584" fmla="*/ 5052692 w 7472601"/>
              <a:gd name="connsiteY584" fmla="*/ 1292994 h 6858000"/>
              <a:gd name="connsiteX585" fmla="*/ 5009948 w 7472601"/>
              <a:gd name="connsiteY585" fmla="*/ 1273619 h 6858000"/>
              <a:gd name="connsiteX586" fmla="*/ 5121777 w 7472601"/>
              <a:gd name="connsiteY586" fmla="*/ 1654213 h 6858000"/>
              <a:gd name="connsiteX587" fmla="*/ 5293545 w 7472601"/>
              <a:gd name="connsiteY587" fmla="*/ 2072247 h 6858000"/>
              <a:gd name="connsiteX588" fmla="*/ 5294042 w 7472601"/>
              <a:gd name="connsiteY588" fmla="*/ 2065019 h 6858000"/>
              <a:gd name="connsiteX589" fmla="*/ 5171936 w 7472601"/>
              <a:gd name="connsiteY589" fmla="*/ 1647613 h 6858000"/>
              <a:gd name="connsiteX590" fmla="*/ 5009948 w 7472601"/>
              <a:gd name="connsiteY590" fmla="*/ 1273619 h 6858000"/>
              <a:gd name="connsiteX591" fmla="*/ 655236 w 7472601"/>
              <a:gd name="connsiteY591" fmla="*/ 1268632 h 6858000"/>
              <a:gd name="connsiteX592" fmla="*/ 839521 w 7472601"/>
              <a:gd name="connsiteY592" fmla="*/ 1685315 h 6858000"/>
              <a:gd name="connsiteX593" fmla="*/ 1109416 w 7472601"/>
              <a:gd name="connsiteY593" fmla="*/ 2061663 h 6858000"/>
              <a:gd name="connsiteX594" fmla="*/ 1298300 w 7472601"/>
              <a:gd name="connsiteY594" fmla="*/ 2247742 h 6858000"/>
              <a:gd name="connsiteX595" fmla="*/ 1125871 w 7472601"/>
              <a:gd name="connsiteY595" fmla="*/ 1989513 h 6858000"/>
              <a:gd name="connsiteX596" fmla="*/ 981574 w 7472601"/>
              <a:gd name="connsiteY596" fmla="*/ 1783157 h 6858000"/>
              <a:gd name="connsiteX597" fmla="*/ 922198 w 7472601"/>
              <a:gd name="connsiteY597" fmla="*/ 1677437 h 6858000"/>
              <a:gd name="connsiteX598" fmla="*/ 869293 w 7472601"/>
              <a:gd name="connsiteY598" fmla="*/ 1583214 h 6858000"/>
              <a:gd name="connsiteX599" fmla="*/ 751431 w 7472601"/>
              <a:gd name="connsiteY599" fmla="*/ 1405731 h 6858000"/>
              <a:gd name="connsiteX600" fmla="*/ 655236 w 7472601"/>
              <a:gd name="connsiteY600" fmla="*/ 1268632 h 6858000"/>
              <a:gd name="connsiteX601" fmla="*/ 6516292 w 7472601"/>
              <a:gd name="connsiteY601" fmla="*/ 1263064 h 6858000"/>
              <a:gd name="connsiteX602" fmla="*/ 5736320 w 7472601"/>
              <a:gd name="connsiteY602" fmla="*/ 1501803 h 6858000"/>
              <a:gd name="connsiteX603" fmla="*/ 6516292 w 7472601"/>
              <a:gd name="connsiteY603" fmla="*/ 1263064 h 6858000"/>
              <a:gd name="connsiteX604" fmla="*/ 291466 w 7472601"/>
              <a:gd name="connsiteY604" fmla="*/ 1250369 h 6858000"/>
              <a:gd name="connsiteX605" fmla="*/ 323180 w 7472601"/>
              <a:gd name="connsiteY605" fmla="*/ 1435283 h 6858000"/>
              <a:gd name="connsiteX606" fmla="*/ 349381 w 7472601"/>
              <a:gd name="connsiteY606" fmla="*/ 1875041 h 6858000"/>
              <a:gd name="connsiteX607" fmla="*/ 374363 w 7472601"/>
              <a:gd name="connsiteY607" fmla="*/ 1506494 h 6858000"/>
              <a:gd name="connsiteX608" fmla="*/ 302168 w 7472601"/>
              <a:gd name="connsiteY608" fmla="*/ 1274495 h 6858000"/>
              <a:gd name="connsiteX609" fmla="*/ 291466 w 7472601"/>
              <a:gd name="connsiteY609" fmla="*/ 1250369 h 6858000"/>
              <a:gd name="connsiteX610" fmla="*/ 678222 w 7472601"/>
              <a:gd name="connsiteY610" fmla="*/ 1248670 h 6858000"/>
              <a:gd name="connsiteX611" fmla="*/ 775536 w 7472601"/>
              <a:gd name="connsiteY611" fmla="*/ 1388015 h 6858000"/>
              <a:gd name="connsiteX612" fmla="*/ 894529 w 7472601"/>
              <a:gd name="connsiteY612" fmla="*/ 1567739 h 6858000"/>
              <a:gd name="connsiteX613" fmla="*/ 948000 w 7472601"/>
              <a:gd name="connsiteY613" fmla="*/ 1663088 h 6858000"/>
              <a:gd name="connsiteX614" fmla="*/ 1006812 w 7472601"/>
              <a:gd name="connsiteY614" fmla="*/ 1767683 h 6858000"/>
              <a:gd name="connsiteX615" fmla="*/ 1149133 w 7472601"/>
              <a:gd name="connsiteY615" fmla="*/ 1971513 h 6858000"/>
              <a:gd name="connsiteX616" fmla="*/ 1333952 w 7472601"/>
              <a:gd name="connsiteY616" fmla="*/ 2251620 h 6858000"/>
              <a:gd name="connsiteX617" fmla="*/ 1337329 w 7472601"/>
              <a:gd name="connsiteY617" fmla="*/ 2258350 h 6858000"/>
              <a:gd name="connsiteX618" fmla="*/ 1014726 w 7472601"/>
              <a:gd name="connsiteY618" fmla="*/ 1615556 h 6858000"/>
              <a:gd name="connsiteX619" fmla="*/ 678222 w 7472601"/>
              <a:gd name="connsiteY619" fmla="*/ 1248670 h 6858000"/>
              <a:gd name="connsiteX620" fmla="*/ 6691602 w 7472601"/>
              <a:gd name="connsiteY620" fmla="*/ 1140573 h 6858000"/>
              <a:gd name="connsiteX621" fmla="*/ 6571100 w 7472601"/>
              <a:gd name="connsiteY621" fmla="*/ 1183662 h 6858000"/>
              <a:gd name="connsiteX622" fmla="*/ 6241687 w 7472601"/>
              <a:gd name="connsiteY622" fmla="*/ 1257600 h 6858000"/>
              <a:gd name="connsiteX623" fmla="*/ 5693009 w 7472601"/>
              <a:gd name="connsiteY623" fmla="*/ 1478256 h 6858000"/>
              <a:gd name="connsiteX624" fmla="*/ 6548420 w 7472601"/>
              <a:gd name="connsiteY624" fmla="*/ 1214599 h 6858000"/>
              <a:gd name="connsiteX625" fmla="*/ 6605473 w 7472601"/>
              <a:gd name="connsiteY625" fmla="*/ 1184686 h 6858000"/>
              <a:gd name="connsiteX626" fmla="*/ 6691602 w 7472601"/>
              <a:gd name="connsiteY626" fmla="*/ 1140573 h 6858000"/>
              <a:gd name="connsiteX627" fmla="*/ 4002475 w 7472601"/>
              <a:gd name="connsiteY627" fmla="*/ 1037802 h 6858000"/>
              <a:gd name="connsiteX628" fmla="*/ 4000324 w 7472601"/>
              <a:gd name="connsiteY628" fmla="*/ 1039362 h 6858000"/>
              <a:gd name="connsiteX629" fmla="*/ 4002862 w 7472601"/>
              <a:gd name="connsiteY629" fmla="*/ 1042866 h 6858000"/>
              <a:gd name="connsiteX630" fmla="*/ 4002475 w 7472601"/>
              <a:gd name="connsiteY630" fmla="*/ 1037802 h 6858000"/>
              <a:gd name="connsiteX631" fmla="*/ 506322 w 7472601"/>
              <a:gd name="connsiteY631" fmla="*/ 1020997 h 6858000"/>
              <a:gd name="connsiteX632" fmla="*/ 533068 w 7472601"/>
              <a:gd name="connsiteY632" fmla="*/ 1029409 h 6858000"/>
              <a:gd name="connsiteX633" fmla="*/ 1232525 w 7472601"/>
              <a:gd name="connsiteY633" fmla="*/ 1804675 h 6858000"/>
              <a:gd name="connsiteX634" fmla="*/ 1388858 w 7472601"/>
              <a:gd name="connsiteY634" fmla="*/ 2368011 h 6858000"/>
              <a:gd name="connsiteX635" fmla="*/ 1384098 w 7472601"/>
              <a:gd name="connsiteY635" fmla="*/ 2378125 h 6858000"/>
              <a:gd name="connsiteX636" fmla="*/ 1425393 w 7472601"/>
              <a:gd name="connsiteY636" fmla="*/ 2589124 h 6858000"/>
              <a:gd name="connsiteX637" fmla="*/ 1424001 w 7472601"/>
              <a:gd name="connsiteY637" fmla="*/ 2597541 h 6858000"/>
              <a:gd name="connsiteX638" fmla="*/ 2152729 w 7472601"/>
              <a:gd name="connsiteY638" fmla="*/ 2864487 h 6858000"/>
              <a:gd name="connsiteX639" fmla="*/ 2020609 w 7472601"/>
              <a:gd name="connsiteY639" fmla="*/ 2539671 h 6858000"/>
              <a:gd name="connsiteX640" fmla="*/ 2018920 w 7472601"/>
              <a:gd name="connsiteY640" fmla="*/ 2536309 h 6858000"/>
              <a:gd name="connsiteX641" fmla="*/ 1342441 w 7472601"/>
              <a:gd name="connsiteY641" fmla="*/ 1173017 h 6858000"/>
              <a:gd name="connsiteX642" fmla="*/ 1367925 w 7472601"/>
              <a:gd name="connsiteY642" fmla="*/ 1135648 h 6858000"/>
              <a:gd name="connsiteX643" fmla="*/ 1771401 w 7472601"/>
              <a:gd name="connsiteY643" fmla="*/ 1806673 h 6858000"/>
              <a:gd name="connsiteX644" fmla="*/ 1972385 w 7472601"/>
              <a:gd name="connsiteY644" fmla="*/ 2198735 h 6858000"/>
              <a:gd name="connsiteX645" fmla="*/ 2040892 w 7472601"/>
              <a:gd name="connsiteY645" fmla="*/ 2405205 h 6858000"/>
              <a:gd name="connsiteX646" fmla="*/ 2131689 w 7472601"/>
              <a:gd name="connsiteY646" fmla="*/ 1936926 h 6858000"/>
              <a:gd name="connsiteX647" fmla="*/ 2454820 w 7472601"/>
              <a:gd name="connsiteY647" fmla="*/ 1248808 h 6858000"/>
              <a:gd name="connsiteX648" fmla="*/ 2492512 w 7472601"/>
              <a:gd name="connsiteY648" fmla="*/ 1302920 h 6858000"/>
              <a:gd name="connsiteX649" fmla="*/ 2081216 w 7472601"/>
              <a:gd name="connsiteY649" fmla="*/ 2527513 h 6858000"/>
              <a:gd name="connsiteX650" fmla="*/ 2081211 w 7472601"/>
              <a:gd name="connsiteY650" fmla="*/ 2528916 h 6858000"/>
              <a:gd name="connsiteX651" fmla="*/ 2199067 w 7472601"/>
              <a:gd name="connsiteY651" fmla="*/ 2884061 h 6858000"/>
              <a:gd name="connsiteX652" fmla="*/ 3192586 w 7472601"/>
              <a:gd name="connsiteY652" fmla="*/ 3411496 h 6858000"/>
              <a:gd name="connsiteX653" fmla="*/ 3182620 w 7472601"/>
              <a:gd name="connsiteY653" fmla="*/ 3483279 h 6858000"/>
              <a:gd name="connsiteX654" fmla="*/ 2435119 w 7472601"/>
              <a:gd name="connsiteY654" fmla="*/ 3080173 h 6858000"/>
              <a:gd name="connsiteX655" fmla="*/ 2410152 w 7472601"/>
              <a:gd name="connsiteY655" fmla="*/ 3063751 h 6858000"/>
              <a:gd name="connsiteX656" fmla="*/ 2408099 w 7472601"/>
              <a:gd name="connsiteY656" fmla="*/ 3064403 h 6858000"/>
              <a:gd name="connsiteX657" fmla="*/ 2407218 w 7472601"/>
              <a:gd name="connsiteY657" fmla="*/ 3070324 h 6858000"/>
              <a:gd name="connsiteX658" fmla="*/ 2380138 w 7472601"/>
              <a:gd name="connsiteY658" fmla="*/ 3099341 h 6858000"/>
              <a:gd name="connsiteX659" fmla="*/ 1765923 w 7472601"/>
              <a:gd name="connsiteY659" fmla="*/ 3581043 h 6858000"/>
              <a:gd name="connsiteX660" fmla="*/ 1702258 w 7472601"/>
              <a:gd name="connsiteY660" fmla="*/ 3612286 h 6858000"/>
              <a:gd name="connsiteX661" fmla="*/ 1538370 w 7472601"/>
              <a:gd name="connsiteY661" fmla="*/ 3811804 h 6858000"/>
              <a:gd name="connsiteX662" fmla="*/ 542867 w 7472601"/>
              <a:gd name="connsiteY662" fmla="*/ 4944092 h 6858000"/>
              <a:gd name="connsiteX663" fmla="*/ 515800 w 7472601"/>
              <a:gd name="connsiteY663" fmla="*/ 4862180 h 6858000"/>
              <a:gd name="connsiteX664" fmla="*/ 909145 w 7472601"/>
              <a:gd name="connsiteY664" fmla="*/ 4199225 h 6858000"/>
              <a:gd name="connsiteX665" fmla="*/ 1214067 w 7472601"/>
              <a:gd name="connsiteY665" fmla="*/ 3908561 h 6858000"/>
              <a:gd name="connsiteX666" fmla="*/ 640967 w 7472601"/>
              <a:gd name="connsiteY666" fmla="*/ 4105601 h 6858000"/>
              <a:gd name="connsiteX667" fmla="*/ 112563 w 7472601"/>
              <a:gd name="connsiteY667" fmla="*/ 4396952 h 6858000"/>
              <a:gd name="connsiteX668" fmla="*/ 0 w 7472601"/>
              <a:gd name="connsiteY668" fmla="*/ 4466006 h 6858000"/>
              <a:gd name="connsiteX669" fmla="*/ 0 w 7472601"/>
              <a:gd name="connsiteY669" fmla="*/ 4233763 h 6858000"/>
              <a:gd name="connsiteX670" fmla="*/ 36881 w 7472601"/>
              <a:gd name="connsiteY670" fmla="*/ 4200118 h 6858000"/>
              <a:gd name="connsiteX671" fmla="*/ 910534 w 7472601"/>
              <a:gd name="connsiteY671" fmla="*/ 3629753 h 6858000"/>
              <a:gd name="connsiteX672" fmla="*/ 1578717 w 7472601"/>
              <a:gd name="connsiteY672" fmla="*/ 3575982 h 6858000"/>
              <a:gd name="connsiteX673" fmla="*/ 2338780 w 7472601"/>
              <a:gd name="connsiteY673" fmla="*/ 3033725 h 6858000"/>
              <a:gd name="connsiteX674" fmla="*/ 1807991 w 7472601"/>
              <a:gd name="connsiteY674" fmla="*/ 2807184 h 6858000"/>
              <a:gd name="connsiteX675" fmla="*/ 1416358 w 7472601"/>
              <a:gd name="connsiteY675" fmla="*/ 3112571 h 6858000"/>
              <a:gd name="connsiteX676" fmla="*/ 939066 w 7472601"/>
              <a:gd name="connsiteY676" fmla="*/ 3378798 h 6858000"/>
              <a:gd name="connsiteX677" fmla="*/ 115099 w 7472601"/>
              <a:gd name="connsiteY677" fmla="*/ 3607650 h 6858000"/>
              <a:gd name="connsiteX678" fmla="*/ 97284 w 7472601"/>
              <a:gd name="connsiteY678" fmla="*/ 3520393 h 6858000"/>
              <a:gd name="connsiteX679" fmla="*/ 922050 w 7472601"/>
              <a:gd name="connsiteY679" fmla="*/ 3074867 h 6858000"/>
              <a:gd name="connsiteX680" fmla="*/ 1405265 w 7472601"/>
              <a:gd name="connsiteY680" fmla="*/ 3016319 h 6858000"/>
              <a:gd name="connsiteX681" fmla="*/ 1407512 w 7472601"/>
              <a:gd name="connsiteY681" fmla="*/ 3018001 h 6858000"/>
              <a:gd name="connsiteX682" fmla="*/ 1726266 w 7472601"/>
              <a:gd name="connsiteY682" fmla="*/ 2777274 h 6858000"/>
              <a:gd name="connsiteX683" fmla="*/ 625390 w 7472601"/>
              <a:gd name="connsiteY683" fmla="*/ 2514541 h 6858000"/>
              <a:gd name="connsiteX684" fmla="*/ 619799 w 7472601"/>
              <a:gd name="connsiteY684" fmla="*/ 2527180 h 6858000"/>
              <a:gd name="connsiteX685" fmla="*/ 310030 w 7472601"/>
              <a:gd name="connsiteY685" fmla="*/ 2771818 h 6858000"/>
              <a:gd name="connsiteX686" fmla="*/ 173877 w 7472601"/>
              <a:gd name="connsiteY686" fmla="*/ 2937056 h 6858000"/>
              <a:gd name="connsiteX687" fmla="*/ 77889 w 7472601"/>
              <a:gd name="connsiteY687" fmla="*/ 3138440 h 6858000"/>
              <a:gd name="connsiteX688" fmla="*/ 0 w 7472601"/>
              <a:gd name="connsiteY688" fmla="*/ 3271395 h 6858000"/>
              <a:gd name="connsiteX689" fmla="*/ 0 w 7472601"/>
              <a:gd name="connsiteY689" fmla="*/ 3153002 h 6858000"/>
              <a:gd name="connsiteX690" fmla="*/ 2386 w 7472601"/>
              <a:gd name="connsiteY690" fmla="*/ 3149203 h 6858000"/>
              <a:gd name="connsiteX691" fmla="*/ 89753 w 7472601"/>
              <a:gd name="connsiteY691" fmla="*/ 2987702 h 6858000"/>
              <a:gd name="connsiteX692" fmla="*/ 76869 w 7472601"/>
              <a:gd name="connsiteY692" fmla="*/ 3005404 h 6858000"/>
              <a:gd name="connsiteX693" fmla="*/ 32049 w 7472601"/>
              <a:gd name="connsiteY693" fmla="*/ 3065814 h 6858000"/>
              <a:gd name="connsiteX694" fmla="*/ 0 w 7472601"/>
              <a:gd name="connsiteY694" fmla="*/ 3108744 h 6858000"/>
              <a:gd name="connsiteX695" fmla="*/ 0 w 7472601"/>
              <a:gd name="connsiteY695" fmla="*/ 3058059 h 6858000"/>
              <a:gd name="connsiteX696" fmla="*/ 7610 w 7472601"/>
              <a:gd name="connsiteY696" fmla="*/ 3047889 h 6858000"/>
              <a:gd name="connsiteX697" fmla="*/ 52419 w 7472601"/>
              <a:gd name="connsiteY697" fmla="*/ 2987479 h 6858000"/>
              <a:gd name="connsiteX698" fmla="*/ 59142 w 7472601"/>
              <a:gd name="connsiteY698" fmla="*/ 2978488 h 6858000"/>
              <a:gd name="connsiteX699" fmla="*/ 0 w 7472601"/>
              <a:gd name="connsiteY699" fmla="*/ 3015334 h 6858000"/>
              <a:gd name="connsiteX700" fmla="*/ 0 w 7472601"/>
              <a:gd name="connsiteY700" fmla="*/ 2914286 h 6858000"/>
              <a:gd name="connsiteX701" fmla="*/ 36383 w 7472601"/>
              <a:gd name="connsiteY701" fmla="*/ 2901128 h 6858000"/>
              <a:gd name="connsiteX702" fmla="*/ 156329 w 7472601"/>
              <a:gd name="connsiteY702" fmla="*/ 2840533 h 6858000"/>
              <a:gd name="connsiteX703" fmla="*/ 358355 w 7472601"/>
              <a:gd name="connsiteY703" fmla="*/ 2620471 h 6858000"/>
              <a:gd name="connsiteX704" fmla="*/ 510577 w 7472601"/>
              <a:gd name="connsiteY704" fmla="*/ 2501244 h 6858000"/>
              <a:gd name="connsiteX705" fmla="*/ 211967 w 7472601"/>
              <a:gd name="connsiteY705" fmla="*/ 2479171 h 6858000"/>
              <a:gd name="connsiteX706" fmla="*/ 0 w 7472601"/>
              <a:gd name="connsiteY706" fmla="*/ 2476398 h 6858000"/>
              <a:gd name="connsiteX707" fmla="*/ 0 w 7472601"/>
              <a:gd name="connsiteY707" fmla="*/ 2389189 h 6858000"/>
              <a:gd name="connsiteX708" fmla="*/ 103062 w 7472601"/>
              <a:gd name="connsiteY708" fmla="*/ 2389518 h 6858000"/>
              <a:gd name="connsiteX709" fmla="*/ 510734 w 7472601"/>
              <a:gd name="connsiteY709" fmla="*/ 2416201 h 6858000"/>
              <a:gd name="connsiteX710" fmla="*/ 279257 w 7472601"/>
              <a:gd name="connsiteY710" fmla="*/ 2092102 h 6858000"/>
              <a:gd name="connsiteX711" fmla="*/ 65265 w 7472601"/>
              <a:gd name="connsiteY711" fmla="*/ 2006049 h 6858000"/>
              <a:gd name="connsiteX712" fmla="*/ 0 w 7472601"/>
              <a:gd name="connsiteY712" fmla="*/ 1982532 h 6858000"/>
              <a:gd name="connsiteX713" fmla="*/ 0 w 7472601"/>
              <a:gd name="connsiteY713" fmla="*/ 1912789 h 6858000"/>
              <a:gd name="connsiteX714" fmla="*/ 97460 w 7472601"/>
              <a:gd name="connsiteY714" fmla="*/ 1953725 h 6858000"/>
              <a:gd name="connsiteX715" fmla="*/ 221272 w 7472601"/>
              <a:gd name="connsiteY715" fmla="*/ 1980766 h 6858000"/>
              <a:gd name="connsiteX716" fmla="*/ 116765 w 7472601"/>
              <a:gd name="connsiteY716" fmla="*/ 1911033 h 6858000"/>
              <a:gd name="connsiteX717" fmla="*/ 16405 w 7472601"/>
              <a:gd name="connsiteY717" fmla="*/ 1803412 h 6858000"/>
              <a:gd name="connsiteX718" fmla="*/ 0 w 7472601"/>
              <a:gd name="connsiteY718" fmla="*/ 1784777 h 6858000"/>
              <a:gd name="connsiteX719" fmla="*/ 0 w 7472601"/>
              <a:gd name="connsiteY719" fmla="*/ 1740082 h 6858000"/>
              <a:gd name="connsiteX720" fmla="*/ 39394 w 7472601"/>
              <a:gd name="connsiteY720" fmla="*/ 1784856 h 6858000"/>
              <a:gd name="connsiteX721" fmla="*/ 135813 w 7472601"/>
              <a:gd name="connsiteY721" fmla="*/ 1888838 h 6858000"/>
              <a:gd name="connsiteX722" fmla="*/ 242575 w 7472601"/>
              <a:gd name="connsiteY722" fmla="*/ 1958841 h 6858000"/>
              <a:gd name="connsiteX723" fmla="*/ 82197 w 7472601"/>
              <a:gd name="connsiteY723" fmla="*/ 1754826 h 6858000"/>
              <a:gd name="connsiteX724" fmla="*/ 0 w 7472601"/>
              <a:gd name="connsiteY724" fmla="*/ 1679650 h 6858000"/>
              <a:gd name="connsiteX725" fmla="*/ 0 w 7472601"/>
              <a:gd name="connsiteY725" fmla="*/ 1602463 h 6858000"/>
              <a:gd name="connsiteX726" fmla="*/ 84689 w 7472601"/>
              <a:gd name="connsiteY726" fmla="*/ 1677442 h 6858000"/>
              <a:gd name="connsiteX727" fmla="*/ 298437 w 7472601"/>
              <a:gd name="connsiteY727" fmla="*/ 1968019 h 6858000"/>
              <a:gd name="connsiteX728" fmla="*/ 227269 w 7472601"/>
              <a:gd name="connsiteY728" fmla="*/ 1114064 h 6858000"/>
              <a:gd name="connsiteX729" fmla="*/ 248003 w 7472601"/>
              <a:gd name="connsiteY729" fmla="*/ 1089613 h 6858000"/>
              <a:gd name="connsiteX730" fmla="*/ 427020 w 7472601"/>
              <a:gd name="connsiteY730" fmla="*/ 1619803 h 6858000"/>
              <a:gd name="connsiteX731" fmla="*/ 340345 w 7472601"/>
              <a:gd name="connsiteY731" fmla="*/ 2027739 h 6858000"/>
              <a:gd name="connsiteX732" fmla="*/ 360865 w 7472601"/>
              <a:gd name="connsiteY732" fmla="*/ 2044827 h 6858000"/>
              <a:gd name="connsiteX733" fmla="*/ 560414 w 7472601"/>
              <a:gd name="connsiteY733" fmla="*/ 2421457 h 6858000"/>
              <a:gd name="connsiteX734" fmla="*/ 1359703 w 7472601"/>
              <a:gd name="connsiteY734" fmla="*/ 2578554 h 6858000"/>
              <a:gd name="connsiteX735" fmla="*/ 1359422 w 7472601"/>
              <a:gd name="connsiteY735" fmla="*/ 2577994 h 6858000"/>
              <a:gd name="connsiteX736" fmla="*/ 828701 w 7472601"/>
              <a:gd name="connsiteY736" fmla="*/ 1839520 h 6858000"/>
              <a:gd name="connsiteX737" fmla="*/ 494427 w 7472601"/>
              <a:gd name="connsiteY737" fmla="*/ 1092333 h 6858000"/>
              <a:gd name="connsiteX738" fmla="*/ 506322 w 7472601"/>
              <a:gd name="connsiteY738" fmla="*/ 1020997 h 6858000"/>
              <a:gd name="connsiteX739" fmla="*/ 4570198 w 7472601"/>
              <a:gd name="connsiteY739" fmla="*/ 978081 h 6858000"/>
              <a:gd name="connsiteX740" fmla="*/ 4523691 w 7472601"/>
              <a:gd name="connsiteY740" fmla="*/ 1127776 h 6858000"/>
              <a:gd name="connsiteX741" fmla="*/ 4509875 w 7472601"/>
              <a:gd name="connsiteY741" fmla="*/ 1167552 h 6858000"/>
              <a:gd name="connsiteX742" fmla="*/ 4478168 w 7472601"/>
              <a:gd name="connsiteY742" fmla="*/ 1260735 h 6858000"/>
              <a:gd name="connsiteX743" fmla="*/ 4409309 w 7472601"/>
              <a:gd name="connsiteY743" fmla="*/ 1666996 h 6858000"/>
              <a:gd name="connsiteX744" fmla="*/ 4370031 w 7472601"/>
              <a:gd name="connsiteY744" fmla="*/ 1955666 h 6858000"/>
              <a:gd name="connsiteX745" fmla="*/ 4570198 w 7472601"/>
              <a:gd name="connsiteY745" fmla="*/ 978081 h 6858000"/>
              <a:gd name="connsiteX746" fmla="*/ 4557898 w 7472601"/>
              <a:gd name="connsiteY746" fmla="*/ 900011 h 6858000"/>
              <a:gd name="connsiteX747" fmla="*/ 4344840 w 7472601"/>
              <a:gd name="connsiteY747" fmla="*/ 1922038 h 6858000"/>
              <a:gd name="connsiteX748" fmla="*/ 4378710 w 7472601"/>
              <a:gd name="connsiteY748" fmla="*/ 1665516 h 6858000"/>
              <a:gd name="connsiteX749" fmla="*/ 4448798 w 7472601"/>
              <a:gd name="connsiteY749" fmla="*/ 1253024 h 6858000"/>
              <a:gd name="connsiteX750" fmla="*/ 4480315 w 7472601"/>
              <a:gd name="connsiteY750" fmla="*/ 1158454 h 6858000"/>
              <a:gd name="connsiteX751" fmla="*/ 4494133 w 7472601"/>
              <a:gd name="connsiteY751" fmla="*/ 1118676 h 6858000"/>
              <a:gd name="connsiteX752" fmla="*/ 4557898 w 7472601"/>
              <a:gd name="connsiteY752" fmla="*/ 900011 h 6858000"/>
              <a:gd name="connsiteX753" fmla="*/ 5870151 w 7472601"/>
              <a:gd name="connsiteY753" fmla="*/ 898890 h 6858000"/>
              <a:gd name="connsiteX754" fmla="*/ 5861335 w 7472601"/>
              <a:gd name="connsiteY754" fmla="*/ 899177 h 6858000"/>
              <a:gd name="connsiteX755" fmla="*/ 5843702 w 7472601"/>
              <a:gd name="connsiteY755" fmla="*/ 899748 h 6858000"/>
              <a:gd name="connsiteX756" fmla="*/ 5651107 w 7472601"/>
              <a:gd name="connsiteY756" fmla="*/ 920306 h 6858000"/>
              <a:gd name="connsiteX757" fmla="*/ 5459407 w 7472601"/>
              <a:gd name="connsiteY757" fmla="*/ 940975 h 6858000"/>
              <a:gd name="connsiteX758" fmla="*/ 5374846 w 7472601"/>
              <a:gd name="connsiteY758" fmla="*/ 941988 h 6858000"/>
              <a:gd name="connsiteX759" fmla="*/ 5256105 w 7472601"/>
              <a:gd name="connsiteY759" fmla="*/ 945632 h 6858000"/>
              <a:gd name="connsiteX760" fmla="*/ 5107071 w 7472601"/>
              <a:gd name="connsiteY760" fmla="*/ 969720 h 6858000"/>
              <a:gd name="connsiteX761" fmla="*/ 4998681 w 7472601"/>
              <a:gd name="connsiteY761" fmla="*/ 988771 h 6858000"/>
              <a:gd name="connsiteX762" fmla="*/ 5870151 w 7472601"/>
              <a:gd name="connsiteY762" fmla="*/ 898890 h 6858000"/>
              <a:gd name="connsiteX763" fmla="*/ 5504425 w 7472601"/>
              <a:gd name="connsiteY763" fmla="*/ 848067 h 6858000"/>
              <a:gd name="connsiteX764" fmla="*/ 4968849 w 7472601"/>
              <a:gd name="connsiteY764" fmla="*/ 962318 h 6858000"/>
              <a:gd name="connsiteX765" fmla="*/ 5104039 w 7472601"/>
              <a:gd name="connsiteY765" fmla="*/ 940634 h 6858000"/>
              <a:gd name="connsiteX766" fmla="*/ 5256311 w 7472601"/>
              <a:gd name="connsiteY766" fmla="*/ 916490 h 6858000"/>
              <a:gd name="connsiteX767" fmla="*/ 5377381 w 7472601"/>
              <a:gd name="connsiteY767" fmla="*/ 912671 h 6858000"/>
              <a:gd name="connsiteX768" fmla="*/ 5460148 w 7472601"/>
              <a:gd name="connsiteY768" fmla="*/ 911442 h 6858000"/>
              <a:gd name="connsiteX769" fmla="*/ 5648971 w 7472601"/>
              <a:gd name="connsiteY769" fmla="*/ 891331 h 6858000"/>
              <a:gd name="connsiteX770" fmla="*/ 5844807 w 7472601"/>
              <a:gd name="connsiteY770" fmla="*/ 870718 h 6858000"/>
              <a:gd name="connsiteX771" fmla="*/ 5862975 w 7472601"/>
              <a:gd name="connsiteY771" fmla="*/ 869756 h 6858000"/>
              <a:gd name="connsiteX772" fmla="*/ 5920887 w 7472601"/>
              <a:gd name="connsiteY772" fmla="*/ 865929 h 6858000"/>
              <a:gd name="connsiteX773" fmla="*/ 5504425 w 7472601"/>
              <a:gd name="connsiteY773" fmla="*/ 848067 h 6858000"/>
              <a:gd name="connsiteX774" fmla="*/ 3607114 w 7472601"/>
              <a:gd name="connsiteY774" fmla="*/ 467441 h 6858000"/>
              <a:gd name="connsiteX775" fmla="*/ 3296242 w 7472601"/>
              <a:gd name="connsiteY775" fmla="*/ 807991 h 6858000"/>
              <a:gd name="connsiteX776" fmla="*/ 3174674 w 7472601"/>
              <a:gd name="connsiteY776" fmla="*/ 919759 h 6858000"/>
              <a:gd name="connsiteX777" fmla="*/ 3042978 w 7472601"/>
              <a:gd name="connsiteY777" fmla="*/ 1054894 h 6858000"/>
              <a:gd name="connsiteX778" fmla="*/ 2968914 w 7472601"/>
              <a:gd name="connsiteY778" fmla="*/ 1133756 h 6858000"/>
              <a:gd name="connsiteX779" fmla="*/ 3103823 w 7472601"/>
              <a:gd name="connsiteY779" fmla="*/ 1026814 h 6858000"/>
              <a:gd name="connsiteX780" fmla="*/ 3607114 w 7472601"/>
              <a:gd name="connsiteY780" fmla="*/ 467441 h 6858000"/>
              <a:gd name="connsiteX781" fmla="*/ 3744487 w 7472601"/>
              <a:gd name="connsiteY781" fmla="*/ 383136 h 6858000"/>
              <a:gd name="connsiteX782" fmla="*/ 3970213 w 7472601"/>
              <a:gd name="connsiteY782" fmla="*/ 995559 h 6858000"/>
              <a:gd name="connsiteX783" fmla="*/ 3744487 w 7472601"/>
              <a:gd name="connsiteY783" fmla="*/ 383136 h 6858000"/>
              <a:gd name="connsiteX784" fmla="*/ 3624562 w 7472601"/>
              <a:gd name="connsiteY784" fmla="*/ 367041 h 6858000"/>
              <a:gd name="connsiteX785" fmla="*/ 3489712 w 7472601"/>
              <a:gd name="connsiteY785" fmla="*/ 485386 h 6858000"/>
              <a:gd name="connsiteX786" fmla="*/ 3182994 w 7472601"/>
              <a:gd name="connsiteY786" fmla="*/ 828265 h 6858000"/>
              <a:gd name="connsiteX787" fmla="*/ 2892114 w 7472601"/>
              <a:gd name="connsiteY787" fmla="*/ 1172635 h 6858000"/>
              <a:gd name="connsiteX788" fmla="*/ 3021459 w 7472601"/>
              <a:gd name="connsiteY788" fmla="*/ 1035385 h 6858000"/>
              <a:gd name="connsiteX789" fmla="*/ 3153873 w 7472601"/>
              <a:gd name="connsiteY789" fmla="*/ 898971 h 6858000"/>
              <a:gd name="connsiteX790" fmla="*/ 3276511 w 7472601"/>
              <a:gd name="connsiteY790" fmla="*/ 786423 h 6858000"/>
              <a:gd name="connsiteX791" fmla="*/ 3584154 w 7472601"/>
              <a:gd name="connsiteY791" fmla="*/ 448218 h 6858000"/>
              <a:gd name="connsiteX792" fmla="*/ 3624562 w 7472601"/>
              <a:gd name="connsiteY792" fmla="*/ 367041 h 6858000"/>
              <a:gd name="connsiteX793" fmla="*/ 3766672 w 7472601"/>
              <a:gd name="connsiteY793" fmla="*/ 359429 h 6858000"/>
              <a:gd name="connsiteX794" fmla="*/ 3996338 w 7472601"/>
              <a:gd name="connsiteY794" fmla="*/ 968237 h 6858000"/>
              <a:gd name="connsiteX795" fmla="*/ 3766672 w 7472601"/>
              <a:gd name="connsiteY795" fmla="*/ 359429 h 6858000"/>
              <a:gd name="connsiteX796" fmla="*/ 5805386 w 7472601"/>
              <a:gd name="connsiteY796" fmla="*/ 239240 h 6858000"/>
              <a:gd name="connsiteX797" fmla="*/ 5736947 w 7472601"/>
              <a:gd name="connsiteY797" fmla="*/ 261367 h 6858000"/>
              <a:gd name="connsiteX798" fmla="*/ 5427012 w 7472601"/>
              <a:gd name="connsiteY798" fmla="*/ 311272 h 6858000"/>
              <a:gd name="connsiteX799" fmla="*/ 5147818 w 7472601"/>
              <a:gd name="connsiteY799" fmla="*/ 322112 h 6858000"/>
              <a:gd name="connsiteX800" fmla="*/ 5060854 w 7472601"/>
              <a:gd name="connsiteY800" fmla="*/ 311882 h 6858000"/>
              <a:gd name="connsiteX801" fmla="*/ 4945989 w 7472601"/>
              <a:gd name="connsiteY801" fmla="*/ 300516 h 6858000"/>
              <a:gd name="connsiteX802" fmla="*/ 5410479 w 7472601"/>
              <a:gd name="connsiteY802" fmla="*/ 348434 h 6858000"/>
              <a:gd name="connsiteX803" fmla="*/ 5805386 w 7472601"/>
              <a:gd name="connsiteY803" fmla="*/ 239240 h 6858000"/>
              <a:gd name="connsiteX804" fmla="*/ 5905192 w 7472601"/>
              <a:gd name="connsiteY804" fmla="*/ 163079 h 6858000"/>
              <a:gd name="connsiteX805" fmla="*/ 5865655 w 7472601"/>
              <a:gd name="connsiteY805" fmla="*/ 171901 h 6858000"/>
              <a:gd name="connsiteX806" fmla="*/ 5259740 w 7472601"/>
              <a:gd name="connsiteY806" fmla="*/ 257013 h 6858000"/>
              <a:gd name="connsiteX807" fmla="*/ 5208466 w 7472601"/>
              <a:gd name="connsiteY807" fmla="*/ 257550 h 6858000"/>
              <a:gd name="connsiteX808" fmla="*/ 4980204 w 7472601"/>
              <a:gd name="connsiteY808" fmla="*/ 271903 h 6858000"/>
              <a:gd name="connsiteX809" fmla="*/ 5068068 w 7472601"/>
              <a:gd name="connsiteY809" fmla="*/ 282244 h 6858000"/>
              <a:gd name="connsiteX810" fmla="*/ 5153231 w 7472601"/>
              <a:gd name="connsiteY810" fmla="*/ 292240 h 6858000"/>
              <a:gd name="connsiteX811" fmla="*/ 5426491 w 7472601"/>
              <a:gd name="connsiteY811" fmla="*/ 281128 h 6858000"/>
              <a:gd name="connsiteX812" fmla="*/ 5731212 w 7472601"/>
              <a:gd name="connsiteY812" fmla="*/ 231951 h 6858000"/>
              <a:gd name="connsiteX813" fmla="*/ 5905192 w 7472601"/>
              <a:gd name="connsiteY813" fmla="*/ 163079 h 6858000"/>
              <a:gd name="connsiteX814" fmla="*/ 5944437 w 7472601"/>
              <a:gd name="connsiteY814" fmla="*/ 113829 h 6858000"/>
              <a:gd name="connsiteX815" fmla="*/ 5825032 w 7472601"/>
              <a:gd name="connsiteY815" fmla="*/ 146405 h 6858000"/>
              <a:gd name="connsiteX816" fmla="*/ 4955599 w 7472601"/>
              <a:gd name="connsiteY816" fmla="*/ 247008 h 6858000"/>
              <a:gd name="connsiteX817" fmla="*/ 5210104 w 7472601"/>
              <a:gd name="connsiteY817" fmla="*/ 228123 h 6858000"/>
              <a:gd name="connsiteX818" fmla="*/ 5261015 w 7472601"/>
              <a:gd name="connsiteY818" fmla="*/ 227087 h 6858000"/>
              <a:gd name="connsiteX819" fmla="*/ 5861181 w 7472601"/>
              <a:gd name="connsiteY819" fmla="*/ 143093 h 6858000"/>
              <a:gd name="connsiteX820" fmla="*/ 5961252 w 7472601"/>
              <a:gd name="connsiteY820" fmla="*/ 114820 h 6858000"/>
              <a:gd name="connsiteX821" fmla="*/ 5944437 w 7472601"/>
              <a:gd name="connsiteY821" fmla="*/ 113829 h 6858000"/>
              <a:gd name="connsiteX822" fmla="*/ 3882765 w 7472601"/>
              <a:gd name="connsiteY822" fmla="*/ 0 h 6858000"/>
              <a:gd name="connsiteX823" fmla="*/ 3995099 w 7472601"/>
              <a:gd name="connsiteY823" fmla="*/ 0 h 6858000"/>
              <a:gd name="connsiteX824" fmla="*/ 4163818 w 7472601"/>
              <a:gd name="connsiteY824" fmla="*/ 234104 h 6858000"/>
              <a:gd name="connsiteX825" fmla="*/ 4172099 w 7472601"/>
              <a:gd name="connsiteY825" fmla="*/ 234207 h 6858000"/>
              <a:gd name="connsiteX826" fmla="*/ 4784282 w 7472601"/>
              <a:gd name="connsiteY826" fmla="*/ 276561 h 6858000"/>
              <a:gd name="connsiteX827" fmla="*/ 4801687 w 7472601"/>
              <a:gd name="connsiteY827" fmla="*/ 267764 h 6858000"/>
              <a:gd name="connsiteX828" fmla="*/ 6082788 w 7472601"/>
              <a:gd name="connsiteY828" fmla="*/ 64119 h 6858000"/>
              <a:gd name="connsiteX829" fmla="*/ 6099442 w 7472601"/>
              <a:gd name="connsiteY829" fmla="*/ 82568 h 6858000"/>
              <a:gd name="connsiteX830" fmla="*/ 4804137 w 7472601"/>
              <a:gd name="connsiteY830" fmla="*/ 320931 h 6858000"/>
              <a:gd name="connsiteX831" fmla="*/ 4227047 w 7472601"/>
              <a:gd name="connsiteY831" fmla="*/ 313415 h 6858000"/>
              <a:gd name="connsiteX832" fmla="*/ 4346041 w 7472601"/>
              <a:gd name="connsiteY832" fmla="*/ 456086 h 6858000"/>
              <a:gd name="connsiteX833" fmla="*/ 4870967 w 7472601"/>
              <a:gd name="connsiteY833" fmla="*/ 963061 h 6858000"/>
              <a:gd name="connsiteX834" fmla="*/ 4889647 w 7472601"/>
              <a:gd name="connsiteY834" fmla="*/ 957147 h 6858000"/>
              <a:gd name="connsiteX835" fmla="*/ 5422504 w 7472601"/>
              <a:gd name="connsiteY835" fmla="*/ 805191 h 6858000"/>
              <a:gd name="connsiteX836" fmla="*/ 6087656 w 7472601"/>
              <a:gd name="connsiteY836" fmla="*/ 826703 h 6858000"/>
              <a:gd name="connsiteX837" fmla="*/ 6058717 w 7472601"/>
              <a:gd name="connsiteY837" fmla="*/ 865992 h 6858000"/>
              <a:gd name="connsiteX838" fmla="*/ 4974153 w 7472601"/>
              <a:gd name="connsiteY838" fmla="*/ 1045456 h 6858000"/>
              <a:gd name="connsiteX839" fmla="*/ 5627835 w 7472601"/>
              <a:gd name="connsiteY839" fmla="*/ 1472077 h 6858000"/>
              <a:gd name="connsiteX840" fmla="*/ 5629817 w 7472601"/>
              <a:gd name="connsiteY840" fmla="*/ 1471412 h 6858000"/>
              <a:gd name="connsiteX841" fmla="*/ 5634124 w 7472601"/>
              <a:gd name="connsiteY841" fmla="*/ 1470572 h 6858000"/>
              <a:gd name="connsiteX842" fmla="*/ 5755832 w 7472601"/>
              <a:gd name="connsiteY842" fmla="*/ 1383886 h 6858000"/>
              <a:gd name="connsiteX843" fmla="*/ 6014186 w 7472601"/>
              <a:gd name="connsiteY843" fmla="*/ 1279799 h 6858000"/>
              <a:gd name="connsiteX844" fmla="*/ 6901619 w 7472601"/>
              <a:gd name="connsiteY844" fmla="*/ 1047874 h 6858000"/>
              <a:gd name="connsiteX845" fmla="*/ 6931566 w 7472601"/>
              <a:gd name="connsiteY845" fmla="*/ 1062034 h 6858000"/>
              <a:gd name="connsiteX846" fmla="*/ 5790982 w 7472601"/>
              <a:gd name="connsiteY846" fmla="*/ 1561380 h 6858000"/>
              <a:gd name="connsiteX847" fmla="*/ 6188971 w 7472601"/>
              <a:gd name="connsiteY847" fmla="*/ 1755168 h 6858000"/>
              <a:gd name="connsiteX848" fmla="*/ 6202446 w 7472601"/>
              <a:gd name="connsiteY848" fmla="*/ 1752268 h 6858000"/>
              <a:gd name="connsiteX849" fmla="*/ 7179560 w 7472601"/>
              <a:gd name="connsiteY849" fmla="*/ 1467551 h 6858000"/>
              <a:gd name="connsiteX850" fmla="*/ 7158730 w 7472601"/>
              <a:gd name="connsiteY850" fmla="*/ 1507835 h 6858000"/>
              <a:gd name="connsiteX851" fmla="*/ 6326959 w 7472601"/>
              <a:gd name="connsiteY851" fmla="*/ 1817686 h 6858000"/>
              <a:gd name="connsiteX852" fmla="*/ 6537433 w 7472601"/>
              <a:gd name="connsiteY852" fmla="*/ 1907790 h 6858000"/>
              <a:gd name="connsiteX853" fmla="*/ 6550221 w 7472601"/>
              <a:gd name="connsiteY853" fmla="*/ 1910729 h 6858000"/>
              <a:gd name="connsiteX854" fmla="*/ 6964438 w 7472601"/>
              <a:gd name="connsiteY854" fmla="*/ 2209505 h 6858000"/>
              <a:gd name="connsiteX855" fmla="*/ 7367862 w 7472601"/>
              <a:gd name="connsiteY855" fmla="*/ 2806833 h 6858000"/>
              <a:gd name="connsiteX856" fmla="*/ 7364329 w 7472601"/>
              <a:gd name="connsiteY856" fmla="*/ 2826907 h 6858000"/>
              <a:gd name="connsiteX857" fmla="*/ 7290545 w 7472601"/>
              <a:gd name="connsiteY857" fmla="*/ 2850663 h 6858000"/>
              <a:gd name="connsiteX858" fmla="*/ 6472036 w 7472601"/>
              <a:gd name="connsiteY858" fmla="*/ 1959003 h 6858000"/>
              <a:gd name="connsiteX859" fmla="*/ 5792897 w 7472601"/>
              <a:gd name="connsiteY859" fmla="*/ 1647747 h 6858000"/>
              <a:gd name="connsiteX860" fmla="*/ 5842751 w 7472601"/>
              <a:gd name="connsiteY860" fmla="*/ 1816112 h 6858000"/>
              <a:gd name="connsiteX861" fmla="*/ 5847424 w 7472601"/>
              <a:gd name="connsiteY861" fmla="*/ 1815776 h 6858000"/>
              <a:gd name="connsiteX862" fmla="*/ 6399821 w 7472601"/>
              <a:gd name="connsiteY862" fmla="*/ 2344799 h 6858000"/>
              <a:gd name="connsiteX863" fmla="*/ 6323232 w 7472601"/>
              <a:gd name="connsiteY863" fmla="*/ 2389634 h 6858000"/>
              <a:gd name="connsiteX864" fmla="*/ 5942958 w 7472601"/>
              <a:gd name="connsiteY864" fmla="*/ 2077708 h 6858000"/>
              <a:gd name="connsiteX865" fmla="*/ 5921559 w 7472601"/>
              <a:gd name="connsiteY865" fmla="*/ 2378596 h 6858000"/>
              <a:gd name="connsiteX866" fmla="*/ 5817651 w 7472601"/>
              <a:gd name="connsiteY866" fmla="*/ 3023919 h 6858000"/>
              <a:gd name="connsiteX867" fmla="*/ 5729634 w 7472601"/>
              <a:gd name="connsiteY867" fmla="*/ 3051849 h 6858000"/>
              <a:gd name="connsiteX868" fmla="*/ 5611018 w 7472601"/>
              <a:gd name="connsiteY868" fmla="*/ 2316769 h 6858000"/>
              <a:gd name="connsiteX869" fmla="*/ 5687608 w 7472601"/>
              <a:gd name="connsiteY869" fmla="*/ 2039972 h 6858000"/>
              <a:gd name="connsiteX870" fmla="*/ 5657554 w 7472601"/>
              <a:gd name="connsiteY870" fmla="*/ 1576445 h 6858000"/>
              <a:gd name="connsiteX871" fmla="*/ 5150475 w 7472601"/>
              <a:gd name="connsiteY871" fmla="*/ 1274012 h 6858000"/>
              <a:gd name="connsiteX872" fmla="*/ 5349142 w 7472601"/>
              <a:gd name="connsiteY872" fmla="*/ 2204405 h 6858000"/>
              <a:gd name="connsiteX873" fmla="*/ 5262214 w 7472601"/>
              <a:gd name="connsiteY873" fmla="*/ 2233836 h 6858000"/>
              <a:gd name="connsiteX874" fmla="*/ 4981539 w 7472601"/>
              <a:gd name="connsiteY874" fmla="*/ 1542201 h 6858000"/>
              <a:gd name="connsiteX875" fmla="*/ 4958461 w 7472601"/>
              <a:gd name="connsiteY875" fmla="*/ 1136957 h 6858000"/>
              <a:gd name="connsiteX876" fmla="*/ 4655015 w 7472601"/>
              <a:gd name="connsiteY876" fmla="*/ 891426 h 6858000"/>
              <a:gd name="connsiteX877" fmla="*/ 4348002 w 7472601"/>
              <a:gd name="connsiteY877" fmla="*/ 2205895 h 6858000"/>
              <a:gd name="connsiteX878" fmla="*/ 4262250 w 7472601"/>
              <a:gd name="connsiteY878" fmla="*/ 2219972 h 6858000"/>
              <a:gd name="connsiteX879" fmla="*/ 4550611 w 7472601"/>
              <a:gd name="connsiteY879" fmla="*/ 817540 h 6858000"/>
              <a:gd name="connsiteX880" fmla="*/ 4564418 w 7472601"/>
              <a:gd name="connsiteY880" fmla="*/ 808293 h 6858000"/>
              <a:gd name="connsiteX881" fmla="*/ 4266388 w 7472601"/>
              <a:gd name="connsiteY881" fmla="*/ 500083 h 6858000"/>
              <a:gd name="connsiteX882" fmla="*/ 4032842 w 7472601"/>
              <a:gd name="connsiteY882" fmla="*/ 211809 h 6858000"/>
              <a:gd name="connsiteX883" fmla="*/ 3882765 w 7472601"/>
              <a:gd name="connsiteY883" fmla="*/ 0 h 6858000"/>
              <a:gd name="connsiteX884" fmla="*/ 3721337 w 7472601"/>
              <a:gd name="connsiteY884" fmla="*/ 0 h 6858000"/>
              <a:gd name="connsiteX885" fmla="*/ 3797544 w 7472601"/>
              <a:gd name="connsiteY885" fmla="*/ 0 h 6858000"/>
              <a:gd name="connsiteX886" fmla="*/ 3775734 w 7472601"/>
              <a:gd name="connsiteY886" fmla="*/ 95131 h 6858000"/>
              <a:gd name="connsiteX887" fmla="*/ 3724807 w 7472601"/>
              <a:gd name="connsiteY887" fmla="*/ 272257 h 6858000"/>
              <a:gd name="connsiteX888" fmla="*/ 3726844 w 7472601"/>
              <a:gd name="connsiteY888" fmla="*/ 282988 h 6858000"/>
              <a:gd name="connsiteX889" fmla="*/ 3742664 w 7472601"/>
              <a:gd name="connsiteY889" fmla="*/ 279918 h 6858000"/>
              <a:gd name="connsiteX890" fmla="*/ 4103910 w 7472601"/>
              <a:gd name="connsiteY890" fmla="*/ 1161917 h 6858000"/>
              <a:gd name="connsiteX891" fmla="*/ 4020269 w 7472601"/>
              <a:gd name="connsiteY891" fmla="*/ 1200406 h 6858000"/>
              <a:gd name="connsiteX892" fmla="*/ 3674882 w 7472601"/>
              <a:gd name="connsiteY892" fmla="*/ 488524 h 6858000"/>
              <a:gd name="connsiteX893" fmla="*/ 3132682 w 7472601"/>
              <a:gd name="connsiteY893" fmla="*/ 1072284 h 6858000"/>
              <a:gd name="connsiteX894" fmla="*/ 2716346 w 7472601"/>
              <a:gd name="connsiteY894" fmla="*/ 1276376 h 6858000"/>
              <a:gd name="connsiteX895" fmla="*/ 2716772 w 7472601"/>
              <a:gd name="connsiteY895" fmla="*/ 1255462 h 6858000"/>
              <a:gd name="connsiteX896" fmla="*/ 3471096 w 7472601"/>
              <a:gd name="connsiteY896" fmla="*/ 437072 h 6858000"/>
              <a:gd name="connsiteX897" fmla="*/ 3639057 w 7472601"/>
              <a:gd name="connsiteY897" fmla="*/ 286334 h 6858000"/>
              <a:gd name="connsiteX898" fmla="*/ 3640309 w 7472601"/>
              <a:gd name="connsiteY898" fmla="*/ 284664 h 6858000"/>
              <a:gd name="connsiteX899" fmla="*/ 3646022 w 7472601"/>
              <a:gd name="connsiteY899" fmla="*/ 276711 h 6858000"/>
              <a:gd name="connsiteX900" fmla="*/ 3707943 w 7472601"/>
              <a:gd name="connsiteY900" fmla="*/ 65958 h 6858000"/>
              <a:gd name="connsiteX901" fmla="*/ 3721337 w 7472601"/>
              <a:gd name="connsiteY901" fmla="*/ 0 h 6858000"/>
              <a:gd name="connsiteX902" fmla="*/ 2867960 w 7472601"/>
              <a:gd name="connsiteY902" fmla="*/ 0 h 6858000"/>
              <a:gd name="connsiteX903" fmla="*/ 2926351 w 7472601"/>
              <a:gd name="connsiteY903" fmla="*/ 0 h 6858000"/>
              <a:gd name="connsiteX904" fmla="*/ 2902823 w 7472601"/>
              <a:gd name="connsiteY904" fmla="*/ 262929 h 6858000"/>
              <a:gd name="connsiteX905" fmla="*/ 2940663 w 7472601"/>
              <a:gd name="connsiteY905" fmla="*/ 140884 h 6858000"/>
              <a:gd name="connsiteX906" fmla="*/ 2947039 w 7472601"/>
              <a:gd name="connsiteY906" fmla="*/ 122524 h 6858000"/>
              <a:gd name="connsiteX907" fmla="*/ 2984316 w 7472601"/>
              <a:gd name="connsiteY907" fmla="*/ 0 h 6858000"/>
              <a:gd name="connsiteX908" fmla="*/ 3016114 w 7472601"/>
              <a:gd name="connsiteY908" fmla="*/ 0 h 6858000"/>
              <a:gd name="connsiteX909" fmla="*/ 2979949 w 7472601"/>
              <a:gd name="connsiteY909" fmla="*/ 119274 h 6858000"/>
              <a:gd name="connsiteX910" fmla="*/ 3023879 w 7472601"/>
              <a:gd name="connsiteY910" fmla="*/ 0 h 6858000"/>
              <a:gd name="connsiteX911" fmla="*/ 3105400 w 7472601"/>
              <a:gd name="connsiteY911" fmla="*/ 0 h 6858000"/>
              <a:gd name="connsiteX912" fmla="*/ 3094669 w 7472601"/>
              <a:gd name="connsiteY912" fmla="*/ 30308 h 6858000"/>
              <a:gd name="connsiteX913" fmla="*/ 2901945 w 7472601"/>
              <a:gd name="connsiteY913" fmla="*/ 466538 h 6858000"/>
              <a:gd name="connsiteX914" fmla="*/ 2815209 w 7472601"/>
              <a:gd name="connsiteY914" fmla="*/ 497361 h 6858000"/>
              <a:gd name="connsiteX915" fmla="*/ 2844845 w 7472601"/>
              <a:gd name="connsiteY915" fmla="*/ 127638 h 6858000"/>
              <a:gd name="connsiteX916" fmla="*/ 2867960 w 7472601"/>
              <a:gd name="connsiteY916" fmla="*/ 0 h 6858000"/>
              <a:gd name="connsiteX917" fmla="*/ 1057230 w 7472601"/>
              <a:gd name="connsiteY917" fmla="*/ 0 h 6858000"/>
              <a:gd name="connsiteX918" fmla="*/ 1111003 w 7472601"/>
              <a:gd name="connsiteY918" fmla="*/ 0 h 6858000"/>
              <a:gd name="connsiteX919" fmla="*/ 1125553 w 7472601"/>
              <a:gd name="connsiteY919" fmla="*/ 52588 h 6858000"/>
              <a:gd name="connsiteX920" fmla="*/ 1304276 w 7472601"/>
              <a:gd name="connsiteY920" fmla="*/ 476275 h 6858000"/>
              <a:gd name="connsiteX921" fmla="*/ 1492066 w 7472601"/>
              <a:gd name="connsiteY921" fmla="*/ 886333 h 6858000"/>
              <a:gd name="connsiteX922" fmla="*/ 1423698 w 7472601"/>
              <a:gd name="connsiteY922" fmla="*/ 710817 h 6858000"/>
              <a:gd name="connsiteX923" fmla="*/ 1357609 w 7472601"/>
              <a:gd name="connsiteY923" fmla="*/ 532892 h 6858000"/>
              <a:gd name="connsiteX924" fmla="*/ 1309550 w 7472601"/>
              <a:gd name="connsiteY924" fmla="*/ 374031 h 6858000"/>
              <a:gd name="connsiteX925" fmla="*/ 1193673 w 7472601"/>
              <a:gd name="connsiteY925" fmla="*/ 49533 h 6858000"/>
              <a:gd name="connsiteX926" fmla="*/ 1164391 w 7472601"/>
              <a:gd name="connsiteY926" fmla="*/ 0 h 6858000"/>
              <a:gd name="connsiteX927" fmla="*/ 1200666 w 7472601"/>
              <a:gd name="connsiteY927" fmla="*/ 0 h 6858000"/>
              <a:gd name="connsiteX928" fmla="*/ 1223408 w 7472601"/>
              <a:gd name="connsiteY928" fmla="*/ 38996 h 6858000"/>
              <a:gd name="connsiteX929" fmla="*/ 1339635 w 7472601"/>
              <a:gd name="connsiteY929" fmla="*/ 365517 h 6858000"/>
              <a:gd name="connsiteX930" fmla="*/ 1387469 w 7472601"/>
              <a:gd name="connsiteY930" fmla="*/ 523079 h 6858000"/>
              <a:gd name="connsiteX931" fmla="*/ 1452685 w 7472601"/>
              <a:gd name="connsiteY931" fmla="*/ 699806 h 6858000"/>
              <a:gd name="connsiteX932" fmla="*/ 1492092 w 7472601"/>
              <a:gd name="connsiteY932" fmla="*/ 800424 h 6858000"/>
              <a:gd name="connsiteX933" fmla="*/ 1455302 w 7472601"/>
              <a:gd name="connsiteY933" fmla="*/ 632913 h 6858000"/>
              <a:gd name="connsiteX934" fmla="*/ 1222336 w 7472601"/>
              <a:gd name="connsiteY934" fmla="*/ 9480 h 6858000"/>
              <a:gd name="connsiteX935" fmla="*/ 1214634 w 7472601"/>
              <a:gd name="connsiteY935" fmla="*/ 0 h 6858000"/>
              <a:gd name="connsiteX936" fmla="*/ 1289827 w 7472601"/>
              <a:gd name="connsiteY936" fmla="*/ 0 h 6858000"/>
              <a:gd name="connsiteX937" fmla="*/ 1321076 w 7472601"/>
              <a:gd name="connsiteY937" fmla="*/ 59722 h 6858000"/>
              <a:gd name="connsiteX938" fmla="*/ 1512579 w 7472601"/>
              <a:gd name="connsiteY938" fmla="*/ 626441 h 6858000"/>
              <a:gd name="connsiteX939" fmla="*/ 1506076 w 7472601"/>
              <a:gd name="connsiteY939" fmla="*/ 1089289 h 6858000"/>
              <a:gd name="connsiteX940" fmla="*/ 1486346 w 7472601"/>
              <a:gd name="connsiteY940" fmla="*/ 1079919 h 6858000"/>
              <a:gd name="connsiteX941" fmla="*/ 1070511 w 7472601"/>
              <a:gd name="connsiteY941" fmla="*/ 48609 h 6858000"/>
              <a:gd name="connsiteX942" fmla="*/ 1057230 w 7472601"/>
              <a:gd name="connsiteY942" fmla="*/ 0 h 6858000"/>
              <a:gd name="connsiteX943" fmla="*/ 43151 w 7472601"/>
              <a:gd name="connsiteY943" fmla="*/ 0 h 6858000"/>
              <a:gd name="connsiteX944" fmla="*/ 95283 w 7472601"/>
              <a:gd name="connsiteY944" fmla="*/ 0 h 6858000"/>
              <a:gd name="connsiteX945" fmla="*/ 300708 w 7472601"/>
              <a:gd name="connsiteY945" fmla="*/ 154571 h 6858000"/>
              <a:gd name="connsiteX946" fmla="*/ 530414 w 7472601"/>
              <a:gd name="connsiteY946" fmla="*/ 354673 h 6858000"/>
              <a:gd name="connsiteX947" fmla="*/ 333785 w 7472601"/>
              <a:gd name="connsiteY947" fmla="*/ 161564 h 6858000"/>
              <a:gd name="connsiteX948" fmla="*/ 147005 w 7472601"/>
              <a:gd name="connsiteY948" fmla="*/ 0 h 6858000"/>
              <a:gd name="connsiteX949" fmla="*/ 272509 w 7472601"/>
              <a:gd name="connsiteY949" fmla="*/ 0 h 6858000"/>
              <a:gd name="connsiteX950" fmla="*/ 326276 w 7472601"/>
              <a:gd name="connsiteY950" fmla="*/ 45847 h 6858000"/>
              <a:gd name="connsiteX951" fmla="*/ 823759 w 7472601"/>
              <a:gd name="connsiteY951" fmla="*/ 574145 h 6858000"/>
              <a:gd name="connsiteX952" fmla="*/ 811254 w 7472601"/>
              <a:gd name="connsiteY952" fmla="*/ 665546 h 6858000"/>
              <a:gd name="connsiteX953" fmla="*/ 154042 w 7472601"/>
              <a:gd name="connsiteY953" fmla="*/ 261522 h 6858000"/>
              <a:gd name="connsiteX954" fmla="*/ 13550 w 7472601"/>
              <a:gd name="connsiteY954" fmla="*/ 158423 h 6858000"/>
              <a:gd name="connsiteX955" fmla="*/ 0 w 7472601"/>
              <a:gd name="connsiteY955" fmla="*/ 146618 h 6858000"/>
              <a:gd name="connsiteX956" fmla="*/ 0 w 7472601"/>
              <a:gd name="connsiteY956" fmla="*/ 59161 h 6858000"/>
              <a:gd name="connsiteX957" fmla="*/ 45427 w 7472601"/>
              <a:gd name="connsiteY957" fmla="*/ 101078 h 6858000"/>
              <a:gd name="connsiteX958" fmla="*/ 630103 w 7472601"/>
              <a:gd name="connsiteY958" fmla="*/ 485885 h 6858000"/>
              <a:gd name="connsiteX959" fmla="*/ 532040 w 7472601"/>
              <a:gd name="connsiteY959" fmla="*/ 399359 h 6858000"/>
              <a:gd name="connsiteX960" fmla="*/ 517618 w 7472601"/>
              <a:gd name="connsiteY960" fmla="*/ 385726 h 6858000"/>
              <a:gd name="connsiteX961" fmla="*/ 285074 w 7472601"/>
              <a:gd name="connsiteY961" fmla="*/ 182755 h 6858000"/>
              <a:gd name="connsiteX962" fmla="*/ 43151 w 7472601"/>
              <a:gd name="connsiteY962"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48321 w 7472601"/>
              <a:gd name="connsiteY79" fmla="*/ 6190991 h 6858000"/>
              <a:gd name="connsiteX80" fmla="*/ 7467600 w 7472601"/>
              <a:gd name="connsiteY80" fmla="*/ 6221686 h 6858000"/>
              <a:gd name="connsiteX81" fmla="*/ 7467600 w 7472601"/>
              <a:gd name="connsiteY81" fmla="*/ 6334256 h 6858000"/>
              <a:gd name="connsiteX82" fmla="*/ 7454976 w 7472601"/>
              <a:gd name="connsiteY82" fmla="*/ 6318297 h 6858000"/>
              <a:gd name="connsiteX83" fmla="*/ 1456157 w 7472601"/>
              <a:gd name="connsiteY83" fmla="*/ 5371404 h 6858000"/>
              <a:gd name="connsiteX84" fmla="*/ 1244432 w 7472601"/>
              <a:gd name="connsiteY84" fmla="*/ 5385601 h 6858000"/>
              <a:gd name="connsiteX85" fmla="*/ 973990 w 7472601"/>
              <a:gd name="connsiteY85" fmla="*/ 5424940 h 6858000"/>
              <a:gd name="connsiteX86" fmla="*/ 1103809 w 7472601"/>
              <a:gd name="connsiteY86" fmla="*/ 5433720 h 6858000"/>
              <a:gd name="connsiteX87" fmla="*/ 1123454 w 7472601"/>
              <a:gd name="connsiteY87" fmla="*/ 5435727 h 6858000"/>
              <a:gd name="connsiteX88" fmla="*/ 1737017 w 7472601"/>
              <a:gd name="connsiteY88" fmla="*/ 5452183 h 6858000"/>
              <a:gd name="connsiteX89" fmla="*/ 1824397 w 7472601"/>
              <a:gd name="connsiteY89" fmla="*/ 5447757 h 6858000"/>
              <a:gd name="connsiteX90" fmla="*/ 2070059 w 7472601"/>
              <a:gd name="connsiteY90" fmla="*/ 5441660 h 6858000"/>
              <a:gd name="connsiteX91" fmla="*/ 1456157 w 7472601"/>
              <a:gd name="connsiteY91" fmla="*/ 5371404 h 6858000"/>
              <a:gd name="connsiteX92" fmla="*/ 4988186 w 7472601"/>
              <a:gd name="connsiteY92" fmla="*/ 5216467 h 6858000"/>
              <a:gd name="connsiteX93" fmla="*/ 4777334 w 7472601"/>
              <a:gd name="connsiteY93" fmla="*/ 5406072 h 6858000"/>
              <a:gd name="connsiteX94" fmla="*/ 4718341 w 7472601"/>
              <a:gd name="connsiteY94" fmla="*/ 5468043 h 6858000"/>
              <a:gd name="connsiteX95" fmla="*/ 4604655 w 7472601"/>
              <a:gd name="connsiteY95" fmla="*/ 5583434 h 6858000"/>
              <a:gd name="connsiteX96" fmla="*/ 4565074 w 7472601"/>
              <a:gd name="connsiteY96" fmla="*/ 5618550 h 6858000"/>
              <a:gd name="connsiteX97" fmla="*/ 4988186 w 7472601"/>
              <a:gd name="connsiteY97" fmla="*/ 5216467 h 6858000"/>
              <a:gd name="connsiteX98" fmla="*/ 4978032 w 7472601"/>
              <a:gd name="connsiteY98" fmla="*/ 5183809 h 6858000"/>
              <a:gd name="connsiteX99" fmla="*/ 4463413 w 7472601"/>
              <a:gd name="connsiteY99" fmla="*/ 5615162 h 6858000"/>
              <a:gd name="connsiteX100" fmla="*/ 4358134 w 7472601"/>
              <a:gd name="connsiteY100" fmla="*/ 5742791 h 6858000"/>
              <a:gd name="connsiteX101" fmla="*/ 4376219 w 7472601"/>
              <a:gd name="connsiteY101" fmla="*/ 5729027 h 6858000"/>
              <a:gd name="connsiteX102" fmla="*/ 4582340 w 7472601"/>
              <a:gd name="connsiteY102" fmla="*/ 5561037 h 6858000"/>
              <a:gd name="connsiteX103" fmla="*/ 4694684 w 7472601"/>
              <a:gd name="connsiteY103" fmla="*/ 5447098 h 6858000"/>
              <a:gd name="connsiteX104" fmla="*/ 4754123 w 7472601"/>
              <a:gd name="connsiteY104" fmla="*/ 5384643 h 6858000"/>
              <a:gd name="connsiteX105" fmla="*/ 4978032 w 7472601"/>
              <a:gd name="connsiteY105" fmla="*/ 5183809 h 6858000"/>
              <a:gd name="connsiteX106" fmla="*/ 1903353 w 7472601"/>
              <a:gd name="connsiteY106" fmla="*/ 5044827 h 6858000"/>
              <a:gd name="connsiteX107" fmla="*/ 1936931 w 7472601"/>
              <a:gd name="connsiteY107" fmla="*/ 5093954 h 6858000"/>
              <a:gd name="connsiteX108" fmla="*/ 2195868 w 7472601"/>
              <a:gd name="connsiteY108" fmla="*/ 5396574 h 6858000"/>
              <a:gd name="connsiteX109" fmla="*/ 2088852 w 7472601"/>
              <a:gd name="connsiteY109" fmla="*/ 5166123 h 6858000"/>
              <a:gd name="connsiteX110" fmla="*/ 1958241 w 7472601"/>
              <a:gd name="connsiteY110" fmla="*/ 5067955 h 6858000"/>
              <a:gd name="connsiteX111" fmla="*/ 1903353 w 7472601"/>
              <a:gd name="connsiteY111" fmla="*/ 5044827 h 6858000"/>
              <a:gd name="connsiteX112" fmla="*/ 1979378 w 7472601"/>
              <a:gd name="connsiteY112" fmla="*/ 4769504 h 6858000"/>
              <a:gd name="connsiteX113" fmla="*/ 2882120 w 7472601"/>
              <a:gd name="connsiteY113" fmla="*/ 5064547 h 6858000"/>
              <a:gd name="connsiteX114" fmla="*/ 2793103 w 7472601"/>
              <a:gd name="connsiteY114" fmla="*/ 5039699 h 6858000"/>
              <a:gd name="connsiteX115" fmla="*/ 2770041 w 7472601"/>
              <a:gd name="connsiteY115" fmla="*/ 5033634 h 6858000"/>
              <a:gd name="connsiteX116" fmla="*/ 1979378 w 7472601"/>
              <a:gd name="connsiteY116" fmla="*/ 4769504 h 6858000"/>
              <a:gd name="connsiteX117" fmla="*/ 1927410 w 7472601"/>
              <a:gd name="connsiteY117" fmla="*/ 4716164 h 6858000"/>
              <a:gd name="connsiteX118" fmla="*/ 1959587 w 7472601"/>
              <a:gd name="connsiteY118" fmla="*/ 4728849 h 6858000"/>
              <a:gd name="connsiteX119" fmla="*/ 2777707 w 7472601"/>
              <a:gd name="connsiteY119" fmla="*/ 5003991 h 6858000"/>
              <a:gd name="connsiteX120" fmla="*/ 2800768 w 7472601"/>
              <a:gd name="connsiteY120" fmla="*/ 5010056 h 6858000"/>
              <a:gd name="connsiteX121" fmla="*/ 2879408 w 7472601"/>
              <a:gd name="connsiteY121" fmla="*/ 5031590 h 6858000"/>
              <a:gd name="connsiteX122" fmla="*/ 2862295 w 7472601"/>
              <a:gd name="connsiteY122" fmla="*/ 5022958 h 6858000"/>
              <a:gd name="connsiteX123" fmla="*/ 2813343 w 7472601"/>
              <a:gd name="connsiteY123" fmla="*/ 4998369 h 6858000"/>
              <a:gd name="connsiteX124" fmla="*/ 2646245 w 7472601"/>
              <a:gd name="connsiteY124" fmla="*/ 4930999 h 6858000"/>
              <a:gd name="connsiteX125" fmla="*/ 1999243 w 7472601"/>
              <a:gd name="connsiteY125" fmla="*/ 4730524 h 6858000"/>
              <a:gd name="connsiteX126" fmla="*/ 1979527 w 7472601"/>
              <a:gd name="connsiteY126" fmla="*/ 4726651 h 6858000"/>
              <a:gd name="connsiteX127" fmla="*/ 1927410 w 7472601"/>
              <a:gd name="connsiteY127" fmla="*/ 4716164 h 6858000"/>
              <a:gd name="connsiteX128" fmla="*/ 1997014 w 7472601"/>
              <a:gd name="connsiteY128" fmla="*/ 4698007 h 6858000"/>
              <a:gd name="connsiteX129" fmla="*/ 2005458 w 7472601"/>
              <a:gd name="connsiteY129" fmla="*/ 4699540 h 6858000"/>
              <a:gd name="connsiteX130" fmla="*/ 2657186 w 7472601"/>
              <a:gd name="connsiteY130" fmla="*/ 4901687 h 6858000"/>
              <a:gd name="connsiteX131" fmla="*/ 2826662 w 7472601"/>
              <a:gd name="connsiteY131" fmla="*/ 4970362 h 6858000"/>
              <a:gd name="connsiteX132" fmla="*/ 2876100 w 7472601"/>
              <a:gd name="connsiteY132" fmla="*/ 4995397 h 6858000"/>
              <a:gd name="connsiteX133" fmla="*/ 3042600 w 7472601"/>
              <a:gd name="connsiteY133" fmla="*/ 5059532 h 6858000"/>
              <a:gd name="connsiteX134" fmla="*/ 1997014 w 7472601"/>
              <a:gd name="connsiteY134" fmla="*/ 4698007 h 6858000"/>
              <a:gd name="connsiteX135" fmla="*/ 2305292 w 7472601"/>
              <a:gd name="connsiteY135" fmla="*/ 4219492 h 6858000"/>
              <a:gd name="connsiteX136" fmla="*/ 3360922 w 7472601"/>
              <a:gd name="connsiteY136" fmla="*/ 4529373 h 6858000"/>
              <a:gd name="connsiteX137" fmla="*/ 3492420 w 7472601"/>
              <a:gd name="connsiteY137" fmla="*/ 4510145 h 6858000"/>
              <a:gd name="connsiteX138" fmla="*/ 3364086 w 7472601"/>
              <a:gd name="connsiteY138" fmla="*/ 4480340 h 6858000"/>
              <a:gd name="connsiteX139" fmla="*/ 3225818 w 7472601"/>
              <a:gd name="connsiteY139" fmla="*/ 4411822 h 6858000"/>
              <a:gd name="connsiteX140" fmla="*/ 3129696 w 7472601"/>
              <a:gd name="connsiteY140" fmla="*/ 4360704 h 6858000"/>
              <a:gd name="connsiteX141" fmla="*/ 2814545 w 7472601"/>
              <a:gd name="connsiteY141" fmla="*/ 4282955 h 6858000"/>
              <a:gd name="connsiteX142" fmla="*/ 2305292 w 7472601"/>
              <a:gd name="connsiteY142" fmla="*/ 4219492 h 6858000"/>
              <a:gd name="connsiteX143" fmla="*/ 2626982 w 7472601"/>
              <a:gd name="connsiteY143" fmla="*/ 4206450 h 6858000"/>
              <a:gd name="connsiteX144" fmla="*/ 2490617 w 7472601"/>
              <a:gd name="connsiteY144" fmla="*/ 4206951 h 6858000"/>
              <a:gd name="connsiteX145" fmla="*/ 2819869 w 7472601"/>
              <a:gd name="connsiteY145" fmla="*/ 4252936 h 6858000"/>
              <a:gd name="connsiteX146" fmla="*/ 3143018 w 7472601"/>
              <a:gd name="connsiteY146" fmla="*/ 4332698 h 6858000"/>
              <a:gd name="connsiteX147" fmla="*/ 3241520 w 7472601"/>
              <a:gd name="connsiteY147" fmla="*/ 4385112 h 6858000"/>
              <a:gd name="connsiteX148" fmla="*/ 3374575 w 7472601"/>
              <a:gd name="connsiteY148" fmla="*/ 4451517 h 6858000"/>
              <a:gd name="connsiteX149" fmla="*/ 3505221 w 7472601"/>
              <a:gd name="connsiteY149" fmla="*/ 4480757 h 6858000"/>
              <a:gd name="connsiteX150" fmla="*/ 2626982 w 7472601"/>
              <a:gd name="connsiteY150" fmla="*/ 4206450 h 6858000"/>
              <a:gd name="connsiteX151" fmla="*/ 1310106 w 7472601"/>
              <a:gd name="connsiteY151" fmla="*/ 3943217 h 6858000"/>
              <a:gd name="connsiteX152" fmla="*/ 854994 w 7472601"/>
              <a:gd name="connsiteY152" fmla="*/ 4399136 h 6858000"/>
              <a:gd name="connsiteX153" fmla="*/ 742462 w 7472601"/>
              <a:gd name="connsiteY153" fmla="*/ 4594648 h 6858000"/>
              <a:gd name="connsiteX154" fmla="*/ 820602 w 7472601"/>
              <a:gd name="connsiteY154" fmla="*/ 4485915 h 6858000"/>
              <a:gd name="connsiteX155" fmla="*/ 878295 w 7472601"/>
              <a:gd name="connsiteY155" fmla="*/ 4403594 h 6858000"/>
              <a:gd name="connsiteX156" fmla="*/ 1240607 w 7472601"/>
              <a:gd name="connsiteY156" fmla="*/ 4010401 h 6858000"/>
              <a:gd name="connsiteX157" fmla="*/ 1310106 w 7472601"/>
              <a:gd name="connsiteY157" fmla="*/ 3943217 h 6858000"/>
              <a:gd name="connsiteX158" fmla="*/ 1423113 w 7472601"/>
              <a:gd name="connsiteY158" fmla="*/ 3874565 h 6858000"/>
              <a:gd name="connsiteX159" fmla="*/ 1260565 w 7472601"/>
              <a:gd name="connsiteY159" fmla="*/ 4031982 h 6858000"/>
              <a:gd name="connsiteX160" fmla="*/ 901900 w 7472601"/>
              <a:gd name="connsiteY160" fmla="*/ 4421236 h 6858000"/>
              <a:gd name="connsiteX161" fmla="*/ 845044 w 7472601"/>
              <a:gd name="connsiteY161" fmla="*/ 4502436 h 6858000"/>
              <a:gd name="connsiteX162" fmla="*/ 685926 w 7472601"/>
              <a:gd name="connsiteY162" fmla="*/ 4703069 h 6858000"/>
              <a:gd name="connsiteX163" fmla="*/ 684248 w 7472601"/>
              <a:gd name="connsiteY163" fmla="*/ 4706721 h 6858000"/>
              <a:gd name="connsiteX164" fmla="*/ 1423113 w 7472601"/>
              <a:gd name="connsiteY164" fmla="*/ 3874565 h 6858000"/>
              <a:gd name="connsiteX165" fmla="*/ 3316479 w 7472601"/>
              <a:gd name="connsiteY165" fmla="*/ 3872136 h 6858000"/>
              <a:gd name="connsiteX166" fmla="*/ 3546806 w 7472601"/>
              <a:gd name="connsiteY166" fmla="*/ 4356139 h 6858000"/>
              <a:gd name="connsiteX167" fmla="*/ 3364433 w 7472601"/>
              <a:gd name="connsiteY167" fmla="*/ 3953121 h 6858000"/>
              <a:gd name="connsiteX168" fmla="*/ 3316479 w 7472601"/>
              <a:gd name="connsiteY168" fmla="*/ 3872136 h 6858000"/>
              <a:gd name="connsiteX169" fmla="*/ 3291335 w 7472601"/>
              <a:gd name="connsiteY169" fmla="*/ 3767420 h 6858000"/>
              <a:gd name="connsiteX170" fmla="*/ 3390805 w 7472601"/>
              <a:gd name="connsiteY170" fmla="*/ 3937163 h 6858000"/>
              <a:gd name="connsiteX171" fmla="*/ 3579062 w 7472601"/>
              <a:gd name="connsiteY171" fmla="*/ 4359040 h 6858000"/>
              <a:gd name="connsiteX172" fmla="*/ 3467355 w 7472601"/>
              <a:gd name="connsiteY172" fmla="*/ 3988130 h 6858000"/>
              <a:gd name="connsiteX173" fmla="*/ 3310753 w 7472601"/>
              <a:gd name="connsiteY173" fmla="*/ 3787140 h 6858000"/>
              <a:gd name="connsiteX174" fmla="*/ 3291335 w 7472601"/>
              <a:gd name="connsiteY174" fmla="*/ 3767420 h 6858000"/>
              <a:gd name="connsiteX175" fmla="*/ 1635889 w 7472601"/>
              <a:gd name="connsiteY175" fmla="*/ 3709494 h 6858000"/>
              <a:gd name="connsiteX176" fmla="*/ 1634800 w 7472601"/>
              <a:gd name="connsiteY176" fmla="*/ 3731111 h 6858000"/>
              <a:gd name="connsiteX177" fmla="*/ 1635889 w 7472601"/>
              <a:gd name="connsiteY177" fmla="*/ 3709494 h 6858000"/>
              <a:gd name="connsiteX178" fmla="*/ 1510397 w 7472601"/>
              <a:gd name="connsiteY178" fmla="*/ 3684705 h 6858000"/>
              <a:gd name="connsiteX179" fmla="*/ 1146550 w 7472601"/>
              <a:gd name="connsiteY179" fmla="*/ 3802012 h 6858000"/>
              <a:gd name="connsiteX180" fmla="*/ 698834 w 7472601"/>
              <a:gd name="connsiteY180" fmla="*/ 3952272 h 6858000"/>
              <a:gd name="connsiteX181" fmla="*/ 34256 w 7472601"/>
              <a:gd name="connsiteY181" fmla="*/ 4347603 h 6858000"/>
              <a:gd name="connsiteX182" fmla="*/ 527241 w 7472601"/>
              <a:gd name="connsiteY182" fmla="*/ 4065078 h 6858000"/>
              <a:gd name="connsiteX183" fmla="*/ 1510397 w 7472601"/>
              <a:gd name="connsiteY183" fmla="*/ 3684705 h 6858000"/>
              <a:gd name="connsiteX184" fmla="*/ 1313114 w 7472601"/>
              <a:gd name="connsiteY184" fmla="*/ 3655216 h 6858000"/>
              <a:gd name="connsiteX185" fmla="*/ 1109304 w 7472601"/>
              <a:gd name="connsiteY185" fmla="*/ 3669030 h 6858000"/>
              <a:gd name="connsiteX186" fmla="*/ 8129 w 7472601"/>
              <a:gd name="connsiteY186" fmla="*/ 4330519 h 6858000"/>
              <a:gd name="connsiteX187" fmla="*/ 687572 w 7472601"/>
              <a:gd name="connsiteY187" fmla="*/ 3925629 h 6858000"/>
              <a:gd name="connsiteX188" fmla="*/ 1138365 w 7472601"/>
              <a:gd name="connsiteY188" fmla="*/ 3774515 h 6858000"/>
              <a:gd name="connsiteX189" fmla="*/ 1505579 w 7472601"/>
              <a:gd name="connsiteY189" fmla="*/ 3655526 h 6858000"/>
              <a:gd name="connsiteX190" fmla="*/ 1313114 w 7472601"/>
              <a:gd name="connsiteY190" fmla="*/ 3655216 h 6858000"/>
              <a:gd name="connsiteX191" fmla="*/ 3655073 w 7472601"/>
              <a:gd name="connsiteY191" fmla="*/ 3650884 h 6858000"/>
              <a:gd name="connsiteX192" fmla="*/ 3989938 w 7472601"/>
              <a:gd name="connsiteY192" fmla="*/ 3991685 h 6858000"/>
              <a:gd name="connsiteX193" fmla="*/ 4393907 w 7472601"/>
              <a:gd name="connsiteY193" fmla="*/ 4261258 h 6858000"/>
              <a:gd name="connsiteX194" fmla="*/ 4648051 w 7472601"/>
              <a:gd name="connsiteY194" fmla="*/ 4374051 h 6858000"/>
              <a:gd name="connsiteX195" fmla="*/ 4383389 w 7472601"/>
              <a:gd name="connsiteY195" fmla="*/ 4184369 h 6858000"/>
              <a:gd name="connsiteX196" fmla="*/ 4165508 w 7472601"/>
              <a:gd name="connsiteY196" fmla="*/ 4035196 h 6858000"/>
              <a:gd name="connsiteX197" fmla="*/ 4068162 w 7472601"/>
              <a:gd name="connsiteY197" fmla="*/ 3953394 h 6858000"/>
              <a:gd name="connsiteX198" fmla="*/ 3981416 w 7472601"/>
              <a:gd name="connsiteY198" fmla="*/ 3880482 h 6858000"/>
              <a:gd name="connsiteX199" fmla="*/ 3800147 w 7472601"/>
              <a:gd name="connsiteY199" fmla="*/ 3749872 h 6858000"/>
              <a:gd name="connsiteX200" fmla="*/ 3655073 w 7472601"/>
              <a:gd name="connsiteY200" fmla="*/ 3650884 h 6858000"/>
              <a:gd name="connsiteX201" fmla="*/ 3670252 w 7472601"/>
              <a:gd name="connsiteY201" fmla="*/ 3622798 h 6858000"/>
              <a:gd name="connsiteX202" fmla="*/ 3817258 w 7472601"/>
              <a:gd name="connsiteY202" fmla="*/ 3723577 h 6858000"/>
              <a:gd name="connsiteX203" fmla="*/ 4000461 w 7472601"/>
              <a:gd name="connsiteY203" fmla="*/ 3855966 h 6858000"/>
              <a:gd name="connsiteX204" fmla="*/ 4088180 w 7472601"/>
              <a:gd name="connsiteY204" fmla="*/ 3929774 h 6858000"/>
              <a:gd name="connsiteX205" fmla="*/ 4184555 w 7472601"/>
              <a:gd name="connsiteY205" fmla="*/ 4010683 h 6858000"/>
              <a:gd name="connsiteX206" fmla="*/ 4399563 w 7472601"/>
              <a:gd name="connsiteY206" fmla="*/ 4158106 h 6858000"/>
              <a:gd name="connsiteX207" fmla="*/ 4684469 w 7472601"/>
              <a:gd name="connsiteY207" fmla="*/ 4364680 h 6858000"/>
              <a:gd name="connsiteX208" fmla="*/ 4690271 w 7472601"/>
              <a:gd name="connsiteY208" fmla="*/ 4370034 h 6858000"/>
              <a:gd name="connsiteX209" fmla="*/ 4136093 w 7472601"/>
              <a:gd name="connsiteY209" fmla="*/ 3858466 h 6858000"/>
              <a:gd name="connsiteX210" fmla="*/ 3670252 w 7472601"/>
              <a:gd name="connsiteY210" fmla="*/ 3622798 h 6858000"/>
              <a:gd name="connsiteX211" fmla="*/ 4440129 w 7472601"/>
              <a:gd name="connsiteY211" fmla="*/ 3448571 h 6858000"/>
              <a:gd name="connsiteX212" fmla="*/ 4856525 w 7472601"/>
              <a:gd name="connsiteY212" fmla="*/ 3915351 h 6858000"/>
              <a:gd name="connsiteX213" fmla="*/ 5059055 w 7472601"/>
              <a:gd name="connsiteY213" fmla="*/ 4108918 h 6858000"/>
              <a:gd name="connsiteX214" fmla="*/ 5290070 w 7472601"/>
              <a:gd name="connsiteY214" fmla="*/ 4263619 h 6858000"/>
              <a:gd name="connsiteX215" fmla="*/ 4834991 w 7472601"/>
              <a:gd name="connsiteY215" fmla="*/ 3830985 h 6858000"/>
              <a:gd name="connsiteX216" fmla="*/ 4440129 w 7472601"/>
              <a:gd name="connsiteY216" fmla="*/ 3448571 h 6858000"/>
              <a:gd name="connsiteX217" fmla="*/ 4441737 w 7472601"/>
              <a:gd name="connsiteY217" fmla="*/ 3399734 h 6858000"/>
              <a:gd name="connsiteX218" fmla="*/ 4431236 w 7472601"/>
              <a:gd name="connsiteY218" fmla="*/ 3400954 h 6858000"/>
              <a:gd name="connsiteX219" fmla="*/ 4557150 w 7472601"/>
              <a:gd name="connsiteY219" fmla="*/ 3510023 h 6858000"/>
              <a:gd name="connsiteX220" fmla="*/ 4856936 w 7472601"/>
              <a:gd name="connsiteY220" fmla="*/ 3809146 h 6858000"/>
              <a:gd name="connsiteX221" fmla="*/ 5111996 w 7472601"/>
              <a:gd name="connsiteY221" fmla="*/ 4065759 h 6858000"/>
              <a:gd name="connsiteX222" fmla="*/ 5388878 w 7472601"/>
              <a:gd name="connsiteY222" fmla="*/ 4300185 h 6858000"/>
              <a:gd name="connsiteX223" fmla="*/ 5425556 w 7472601"/>
              <a:gd name="connsiteY223" fmla="*/ 4308967 h 6858000"/>
              <a:gd name="connsiteX224" fmla="*/ 4943646 w 7472601"/>
              <a:gd name="connsiteY224" fmla="*/ 3822916 h 6858000"/>
              <a:gd name="connsiteX225" fmla="*/ 4594837 w 7472601"/>
              <a:gd name="connsiteY225" fmla="*/ 3532274 h 6858000"/>
              <a:gd name="connsiteX226" fmla="*/ 4441737 w 7472601"/>
              <a:gd name="connsiteY226" fmla="*/ 3399734 h 6858000"/>
              <a:gd name="connsiteX227" fmla="*/ 5425834 w 7472601"/>
              <a:gd name="connsiteY227" fmla="*/ 3162785 h 6858000"/>
              <a:gd name="connsiteX228" fmla="*/ 5401644 w 7472601"/>
              <a:gd name="connsiteY228" fmla="*/ 3617847 h 6858000"/>
              <a:gd name="connsiteX229" fmla="*/ 5467256 w 7472601"/>
              <a:gd name="connsiteY229" fmla="*/ 4175494 h 6858000"/>
              <a:gd name="connsiteX230" fmla="*/ 5448069 w 7472601"/>
              <a:gd name="connsiteY230" fmla="*/ 3567554 h 6858000"/>
              <a:gd name="connsiteX231" fmla="*/ 5425834 w 7472601"/>
              <a:gd name="connsiteY231" fmla="*/ 3162785 h 6858000"/>
              <a:gd name="connsiteX232" fmla="*/ 1318687 w 7472601"/>
              <a:gd name="connsiteY232" fmla="*/ 3113840 h 6858000"/>
              <a:gd name="connsiteX233" fmla="*/ 1066793 w 7472601"/>
              <a:gd name="connsiteY233" fmla="*/ 3212171 h 6858000"/>
              <a:gd name="connsiteX234" fmla="*/ 993319 w 7472601"/>
              <a:gd name="connsiteY234" fmla="*/ 3247648 h 6858000"/>
              <a:gd name="connsiteX235" fmla="*/ 853081 w 7472601"/>
              <a:gd name="connsiteY235" fmla="*/ 3312410 h 6858000"/>
              <a:gd name="connsiteX236" fmla="*/ 805957 w 7472601"/>
              <a:gd name="connsiteY236" fmla="*/ 3330443 h 6858000"/>
              <a:gd name="connsiteX237" fmla="*/ 1318687 w 7472601"/>
              <a:gd name="connsiteY237" fmla="*/ 3113840 h 6858000"/>
              <a:gd name="connsiteX238" fmla="*/ 5453702 w 7472601"/>
              <a:gd name="connsiteY238" fmla="*/ 3090882 h 6858000"/>
              <a:gd name="connsiteX239" fmla="*/ 5480135 w 7472601"/>
              <a:gd name="connsiteY239" fmla="*/ 3565802 h 6858000"/>
              <a:gd name="connsiteX240" fmla="*/ 5499023 w 7472601"/>
              <a:gd name="connsiteY240" fmla="*/ 4166310 h 6858000"/>
              <a:gd name="connsiteX241" fmla="*/ 5547022 w 7472601"/>
              <a:gd name="connsiteY241" fmla="*/ 3607838 h 6858000"/>
              <a:gd name="connsiteX242" fmla="*/ 5515964 w 7472601"/>
              <a:gd name="connsiteY242" fmla="*/ 3378541 h 6858000"/>
              <a:gd name="connsiteX243" fmla="*/ 5453702 w 7472601"/>
              <a:gd name="connsiteY243" fmla="*/ 3090882 h 6858000"/>
              <a:gd name="connsiteX244" fmla="*/ 1238695 w 7472601"/>
              <a:gd name="connsiteY244" fmla="*/ 3076820 h 6858000"/>
              <a:gd name="connsiteX245" fmla="*/ 716371 w 7472601"/>
              <a:gd name="connsiteY245" fmla="*/ 3293249 h 6858000"/>
              <a:gd name="connsiteX246" fmla="*/ 579522 w 7472601"/>
              <a:gd name="connsiteY246" fmla="*/ 3371759 h 6858000"/>
              <a:gd name="connsiteX247" fmla="*/ 600288 w 7472601"/>
              <a:gd name="connsiteY247" fmla="*/ 3365555 h 6858000"/>
              <a:gd name="connsiteX248" fmla="*/ 840692 w 7472601"/>
              <a:gd name="connsiteY248" fmla="*/ 3284921 h 6858000"/>
              <a:gd name="connsiteX249" fmla="*/ 979248 w 7472601"/>
              <a:gd name="connsiteY249" fmla="*/ 3221003 h 6858000"/>
              <a:gd name="connsiteX250" fmla="*/ 1053282 w 7472601"/>
              <a:gd name="connsiteY250" fmla="*/ 3185247 h 6858000"/>
              <a:gd name="connsiteX251" fmla="*/ 1320603 w 7472601"/>
              <a:gd name="connsiteY251" fmla="*/ 3081281 h 6858000"/>
              <a:gd name="connsiteX252" fmla="*/ 1238695 w 7472601"/>
              <a:gd name="connsiteY252" fmla="*/ 3076820 h 6858000"/>
              <a:gd name="connsiteX253" fmla="*/ 5425627 w 7472601"/>
              <a:gd name="connsiteY253" fmla="*/ 2954192 h 6858000"/>
              <a:gd name="connsiteX254" fmla="*/ 5470770 w 7472601"/>
              <a:gd name="connsiteY254" fmla="*/ 3005435 h 6858000"/>
              <a:gd name="connsiteX255" fmla="*/ 5519779 w 7472601"/>
              <a:gd name="connsiteY255" fmla="*/ 4359223 h 6858000"/>
              <a:gd name="connsiteX256" fmla="*/ 5520293 w 7472601"/>
              <a:gd name="connsiteY256" fmla="*/ 4360602 h 6858000"/>
              <a:gd name="connsiteX257" fmla="*/ 5767221 w 7472601"/>
              <a:gd name="connsiteY257" fmla="*/ 4665564 h 6858000"/>
              <a:gd name="connsiteX258" fmla="*/ 6937169 w 7472601"/>
              <a:gd name="connsiteY258" fmla="*/ 4815941 h 6858000"/>
              <a:gd name="connsiteX259" fmla="*/ 6953922 w 7472601"/>
              <a:gd name="connsiteY259" fmla="*/ 4890068 h 6858000"/>
              <a:gd name="connsiteX260" fmla="*/ 6071359 w 7472601"/>
              <a:gd name="connsiteY260" fmla="*/ 4770770 h 6858000"/>
              <a:gd name="connsiteX261" fmla="*/ 6038839 w 7472601"/>
              <a:gd name="connsiteY261" fmla="*/ 4764474 h 6858000"/>
              <a:gd name="connsiteX262" fmla="*/ 6038706 w 7472601"/>
              <a:gd name="connsiteY262" fmla="*/ 4763847 h 6858000"/>
              <a:gd name="connsiteX263" fmla="*/ 6037784 w 7472601"/>
              <a:gd name="connsiteY263" fmla="*/ 4764270 h 6858000"/>
              <a:gd name="connsiteX264" fmla="*/ 6038839 w 7472601"/>
              <a:gd name="connsiteY264" fmla="*/ 4764474 h 6858000"/>
              <a:gd name="connsiteX265" fmla="*/ 6040338 w 7472601"/>
              <a:gd name="connsiteY265" fmla="*/ 4771418 h 6858000"/>
              <a:gd name="connsiteX266" fmla="*/ 6024488 w 7472601"/>
              <a:gd name="connsiteY266" fmla="*/ 4809903 h 6858000"/>
              <a:gd name="connsiteX267" fmla="*/ 5599771 w 7472601"/>
              <a:gd name="connsiteY267" fmla="*/ 5509652 h 6858000"/>
              <a:gd name="connsiteX268" fmla="*/ 5548843 w 7472601"/>
              <a:gd name="connsiteY268" fmla="*/ 5563845 h 6858000"/>
              <a:gd name="connsiteX269" fmla="*/ 5940952 w 7472601"/>
              <a:gd name="connsiteY269" fmla="*/ 6250028 h 6858000"/>
              <a:gd name="connsiteX270" fmla="*/ 6043441 w 7472601"/>
              <a:gd name="connsiteY270" fmla="*/ 6665847 h 6858000"/>
              <a:gd name="connsiteX271" fmla="*/ 6093432 w 7472601"/>
              <a:gd name="connsiteY271" fmla="*/ 6858000 h 6858000"/>
              <a:gd name="connsiteX272" fmla="*/ 6034344 w 7472601"/>
              <a:gd name="connsiteY272" fmla="*/ 6858000 h 6858000"/>
              <a:gd name="connsiteX273" fmla="*/ 6026679 w 7472601"/>
              <a:gd name="connsiteY273" fmla="*/ 6836959 h 6858000"/>
              <a:gd name="connsiteX274" fmla="*/ 5800441 w 7472601"/>
              <a:gd name="connsiteY274" fmla="*/ 6335286 h 6858000"/>
              <a:gd name="connsiteX275" fmla="*/ 5526562 w 7472601"/>
              <a:gd name="connsiteY275" fmla="*/ 5705388 h 6858000"/>
              <a:gd name="connsiteX276" fmla="*/ 5519640 w 7472601"/>
              <a:gd name="connsiteY276" fmla="*/ 5683774 h 6858000"/>
              <a:gd name="connsiteX277" fmla="*/ 5844559 w 7472601"/>
              <a:gd name="connsiteY277" fmla="*/ 6553349 h 6858000"/>
              <a:gd name="connsiteX278" fmla="*/ 5975994 w 7472601"/>
              <a:gd name="connsiteY278" fmla="*/ 6858000 h 6858000"/>
              <a:gd name="connsiteX279" fmla="*/ 5898547 w 7472601"/>
              <a:gd name="connsiteY279" fmla="*/ 6858000 h 6858000"/>
              <a:gd name="connsiteX280" fmla="*/ 5682041 w 7472601"/>
              <a:gd name="connsiteY280" fmla="*/ 6355860 h 6858000"/>
              <a:gd name="connsiteX281" fmla="*/ 5461758 w 7472601"/>
              <a:gd name="connsiteY281" fmla="*/ 5820220 h 6858000"/>
              <a:gd name="connsiteX282" fmla="*/ 5237282 w 7472601"/>
              <a:gd name="connsiteY282" fmla="*/ 6579086 h 6858000"/>
              <a:gd name="connsiteX283" fmla="*/ 5115009 w 7472601"/>
              <a:gd name="connsiteY283" fmla="*/ 6858000 h 6858000"/>
              <a:gd name="connsiteX284" fmla="*/ 5028074 w 7472601"/>
              <a:gd name="connsiteY284" fmla="*/ 6858000 h 6858000"/>
              <a:gd name="connsiteX285" fmla="*/ 5079508 w 7472601"/>
              <a:gd name="connsiteY285" fmla="*/ 6749074 h 6858000"/>
              <a:gd name="connsiteX286" fmla="*/ 5371846 w 7472601"/>
              <a:gd name="connsiteY286" fmla="*/ 5924413 h 6858000"/>
              <a:gd name="connsiteX287" fmla="*/ 5270512 w 7472601"/>
              <a:gd name="connsiteY287" fmla="*/ 6138975 h 6858000"/>
              <a:gd name="connsiteX288" fmla="*/ 5062409 w 7472601"/>
              <a:gd name="connsiteY288" fmla="*/ 6653544 h 6858000"/>
              <a:gd name="connsiteX289" fmla="*/ 5036628 w 7472601"/>
              <a:gd name="connsiteY289" fmla="*/ 6754247 h 6858000"/>
              <a:gd name="connsiteX290" fmla="*/ 5009112 w 7472601"/>
              <a:gd name="connsiteY290" fmla="*/ 6858000 h 6858000"/>
              <a:gd name="connsiteX291" fmla="*/ 4976679 w 7472601"/>
              <a:gd name="connsiteY291" fmla="*/ 6858000 h 6858000"/>
              <a:gd name="connsiteX292" fmla="*/ 5006537 w 7472601"/>
              <a:gd name="connsiteY292" fmla="*/ 6747068 h 6858000"/>
              <a:gd name="connsiteX293" fmla="*/ 5032723 w 7472601"/>
              <a:gd name="connsiteY293" fmla="*/ 6644957 h 6858000"/>
              <a:gd name="connsiteX294" fmla="*/ 5242949 w 7472601"/>
              <a:gd name="connsiteY294" fmla="*/ 6125175 h 6858000"/>
              <a:gd name="connsiteX295" fmla="*/ 5286321 w 7472601"/>
              <a:gd name="connsiteY295" fmla="*/ 6033555 h 6858000"/>
              <a:gd name="connsiteX296" fmla="*/ 5008210 w 7472601"/>
              <a:gd name="connsiteY296" fmla="*/ 6649194 h 6858000"/>
              <a:gd name="connsiteX297" fmla="*/ 4986321 w 7472601"/>
              <a:gd name="connsiteY297" fmla="*/ 6765687 h 6858000"/>
              <a:gd name="connsiteX298" fmla="*/ 4973474 w 7472601"/>
              <a:gd name="connsiteY298" fmla="*/ 6858000 h 6858000"/>
              <a:gd name="connsiteX299" fmla="*/ 4907178 w 7472601"/>
              <a:gd name="connsiteY299" fmla="*/ 6858000 h 6858000"/>
              <a:gd name="connsiteX300" fmla="*/ 4910810 w 7472601"/>
              <a:gd name="connsiteY300" fmla="*/ 6829660 h 6858000"/>
              <a:gd name="connsiteX301" fmla="*/ 4987461 w 7472601"/>
              <a:gd name="connsiteY301" fmla="*/ 6432994 h 6858000"/>
              <a:gd name="connsiteX302" fmla="*/ 5179262 w 7472601"/>
              <a:gd name="connsiteY302" fmla="*/ 6035044 h 6858000"/>
              <a:gd name="connsiteX303" fmla="*/ 4689678 w 7472601"/>
              <a:gd name="connsiteY303" fmla="*/ 6440241 h 6858000"/>
              <a:gd name="connsiteX304" fmla="*/ 4477543 w 7472601"/>
              <a:gd name="connsiteY304" fmla="*/ 6674836 h 6858000"/>
              <a:gd name="connsiteX305" fmla="*/ 4329957 w 7472601"/>
              <a:gd name="connsiteY305" fmla="*/ 6858000 h 6858000"/>
              <a:gd name="connsiteX306" fmla="*/ 4218595 w 7472601"/>
              <a:gd name="connsiteY306" fmla="*/ 6858000 h 6858000"/>
              <a:gd name="connsiteX307" fmla="*/ 4368888 w 7472601"/>
              <a:gd name="connsiteY307" fmla="*/ 6668412 h 6858000"/>
              <a:gd name="connsiteX308" fmla="*/ 4563091 w 7472601"/>
              <a:gd name="connsiteY308" fmla="*/ 6442508 h 6858000"/>
              <a:gd name="connsiteX309" fmla="*/ 5387324 w 7472601"/>
              <a:gd name="connsiteY309" fmla="*/ 5705830 h 6858000"/>
              <a:gd name="connsiteX310" fmla="*/ 5073620 w 7472601"/>
              <a:gd name="connsiteY310" fmla="*/ 5955437 h 6858000"/>
              <a:gd name="connsiteX311" fmla="*/ 4689789 w 7472601"/>
              <a:gd name="connsiteY311" fmla="*/ 6268382 h 6858000"/>
              <a:gd name="connsiteX312" fmla="*/ 4418722 w 7472601"/>
              <a:gd name="connsiteY312" fmla="*/ 6570886 h 6858000"/>
              <a:gd name="connsiteX313" fmla="*/ 4214944 w 7472601"/>
              <a:gd name="connsiteY313" fmla="*/ 6858000 h 6858000"/>
              <a:gd name="connsiteX314" fmla="*/ 4177898 w 7472601"/>
              <a:gd name="connsiteY314" fmla="*/ 6858000 h 6858000"/>
              <a:gd name="connsiteX315" fmla="*/ 4391597 w 7472601"/>
              <a:gd name="connsiteY315" fmla="*/ 6556370 h 6858000"/>
              <a:gd name="connsiteX316" fmla="*/ 4668889 w 7472601"/>
              <a:gd name="connsiteY316" fmla="*/ 6246399 h 6858000"/>
              <a:gd name="connsiteX317" fmla="*/ 5055427 w 7472601"/>
              <a:gd name="connsiteY317" fmla="*/ 5931476 h 6858000"/>
              <a:gd name="connsiteX318" fmla="*/ 5371814 w 7472601"/>
              <a:gd name="connsiteY318" fmla="*/ 5678975 h 6858000"/>
              <a:gd name="connsiteX319" fmla="*/ 4987918 w 7472601"/>
              <a:gd name="connsiteY319" fmla="*/ 5838701 h 6858000"/>
              <a:gd name="connsiteX320" fmla="*/ 4317146 w 7472601"/>
              <a:gd name="connsiteY320" fmla="*/ 6587716 h 6858000"/>
              <a:gd name="connsiteX321" fmla="*/ 4171627 w 7472601"/>
              <a:gd name="connsiteY321" fmla="*/ 6858000 h 6858000"/>
              <a:gd name="connsiteX322" fmla="*/ 4081585 w 7472601"/>
              <a:gd name="connsiteY322" fmla="*/ 6858000 h 6858000"/>
              <a:gd name="connsiteX323" fmla="*/ 4238603 w 7472601"/>
              <a:gd name="connsiteY323" fmla="*/ 6559341 h 6858000"/>
              <a:gd name="connsiteX324" fmla="*/ 4778333 w 7472601"/>
              <a:gd name="connsiteY324" fmla="*/ 5873626 h 6858000"/>
              <a:gd name="connsiteX325" fmla="*/ 5414185 w 7472601"/>
              <a:gd name="connsiteY325" fmla="*/ 5573882 h 6858000"/>
              <a:gd name="connsiteX326" fmla="*/ 5959648 w 7472601"/>
              <a:gd name="connsiteY326" fmla="*/ 4760797 h 6858000"/>
              <a:gd name="connsiteX327" fmla="*/ 5355019 w 7472601"/>
              <a:gd name="connsiteY327" fmla="*/ 4734672 h 6858000"/>
              <a:gd name="connsiteX328" fmla="*/ 5083565 w 7472601"/>
              <a:gd name="connsiteY328" fmla="*/ 5179121 h 6858000"/>
              <a:gd name="connsiteX329" fmla="*/ 4713577 w 7472601"/>
              <a:gd name="connsiteY329" fmla="*/ 5616803 h 6858000"/>
              <a:gd name="connsiteX330" fmla="*/ 3989559 w 7472601"/>
              <a:gd name="connsiteY330" fmla="*/ 6145945 h 6858000"/>
              <a:gd name="connsiteX331" fmla="*/ 3939824 w 7472601"/>
              <a:gd name="connsiteY331" fmla="*/ 6066900 h 6858000"/>
              <a:gd name="connsiteX332" fmla="*/ 4584537 w 7472601"/>
              <a:gd name="connsiteY332" fmla="*/ 5324826 h 6858000"/>
              <a:gd name="connsiteX333" fmla="*/ 5037105 w 7472601"/>
              <a:gd name="connsiteY333" fmla="*/ 5088765 h 6858000"/>
              <a:gd name="connsiteX334" fmla="*/ 5039930 w 7472601"/>
              <a:gd name="connsiteY334" fmla="*/ 5089585 h 6858000"/>
              <a:gd name="connsiteX335" fmla="*/ 5263764 w 7472601"/>
              <a:gd name="connsiteY335" fmla="*/ 4735525 h 6858000"/>
              <a:gd name="connsiteX336" fmla="*/ 4086300 w 7472601"/>
              <a:gd name="connsiteY336" fmla="*/ 4884599 h 6858000"/>
              <a:gd name="connsiteX337" fmla="*/ 4085485 w 7472601"/>
              <a:gd name="connsiteY337" fmla="*/ 4899070 h 6858000"/>
              <a:gd name="connsiteX338" fmla="*/ 3871915 w 7472601"/>
              <a:gd name="connsiteY338" fmla="*/ 5253645 h 6858000"/>
              <a:gd name="connsiteX339" fmla="*/ 3799374 w 7472601"/>
              <a:gd name="connsiteY339" fmla="*/ 5466127 h 6858000"/>
              <a:gd name="connsiteX340" fmla="*/ 3498850 w 7472601"/>
              <a:gd name="connsiteY340" fmla="*/ 6661888 h 6858000"/>
              <a:gd name="connsiteX341" fmla="*/ 3399216 w 7472601"/>
              <a:gd name="connsiteY341" fmla="*/ 6858000 h 6858000"/>
              <a:gd name="connsiteX342" fmla="*/ 3303688 w 7472601"/>
              <a:gd name="connsiteY342" fmla="*/ 6858000 h 6858000"/>
              <a:gd name="connsiteX343" fmla="*/ 3391774 w 7472601"/>
              <a:gd name="connsiteY343" fmla="*/ 6697181 h 6858000"/>
              <a:gd name="connsiteX344" fmla="*/ 3735540 w 7472601"/>
              <a:gd name="connsiteY344" fmla="*/ 5546923 h 6858000"/>
              <a:gd name="connsiteX345" fmla="*/ 3729438 w 7472601"/>
              <a:gd name="connsiteY345" fmla="*/ 5569058 h 6858000"/>
              <a:gd name="connsiteX346" fmla="*/ 3707782 w 7472601"/>
              <a:gd name="connsiteY346" fmla="*/ 5644908 h 6858000"/>
              <a:gd name="connsiteX347" fmla="*/ 3583827 w 7472601"/>
              <a:gd name="connsiteY347" fmla="*/ 6039215 h 6858000"/>
              <a:gd name="connsiteX348" fmla="*/ 3547861 w 7472601"/>
              <a:gd name="connsiteY348" fmla="*/ 6129609 h 6858000"/>
              <a:gd name="connsiteX349" fmla="*/ 3490905 w 7472601"/>
              <a:gd name="connsiteY349" fmla="*/ 6277660 h 6858000"/>
              <a:gd name="connsiteX350" fmla="*/ 3455859 w 7472601"/>
              <a:gd name="connsiteY350" fmla="*/ 6391301 h 6858000"/>
              <a:gd name="connsiteX351" fmla="*/ 3429112 w 7472601"/>
              <a:gd name="connsiteY351" fmla="*/ 6479469 h 6858000"/>
              <a:gd name="connsiteX352" fmla="*/ 3304862 w 7472601"/>
              <a:gd name="connsiteY352" fmla="*/ 6796476 h 6858000"/>
              <a:gd name="connsiteX353" fmla="*/ 3276071 w 7472601"/>
              <a:gd name="connsiteY353" fmla="*/ 6858000 h 6858000"/>
              <a:gd name="connsiteX354" fmla="*/ 3240805 w 7472601"/>
              <a:gd name="connsiteY354" fmla="*/ 6858000 h 6858000"/>
              <a:gd name="connsiteX355" fmla="*/ 3275917 w 7472601"/>
              <a:gd name="connsiteY355" fmla="*/ 6783192 h 6858000"/>
              <a:gd name="connsiteX356" fmla="*/ 3399358 w 7472601"/>
              <a:gd name="connsiteY356" fmla="*/ 6469011 h 6858000"/>
              <a:gd name="connsiteX357" fmla="*/ 3425650 w 7472601"/>
              <a:gd name="connsiteY357" fmla="*/ 6381333 h 6858000"/>
              <a:gd name="connsiteX358" fmla="*/ 3460661 w 7472601"/>
              <a:gd name="connsiteY358" fmla="*/ 6266763 h 6858000"/>
              <a:gd name="connsiteX359" fmla="*/ 3518021 w 7472601"/>
              <a:gd name="connsiteY359" fmla="*/ 6117298 h 6858000"/>
              <a:gd name="connsiteX360" fmla="*/ 3554035 w 7472601"/>
              <a:gd name="connsiteY360" fmla="*/ 6027832 h 6858000"/>
              <a:gd name="connsiteX361" fmla="*/ 3677174 w 7472601"/>
              <a:gd name="connsiteY361" fmla="*/ 5636351 h 6858000"/>
              <a:gd name="connsiteX362" fmla="*/ 3698819 w 7472601"/>
              <a:gd name="connsiteY362" fmla="*/ 5560503 h 6858000"/>
              <a:gd name="connsiteX363" fmla="*/ 3702094 w 7472601"/>
              <a:gd name="connsiteY363" fmla="*/ 5549194 h 6858000"/>
              <a:gd name="connsiteX364" fmla="*/ 3398355 w 7472601"/>
              <a:gd name="connsiteY364" fmla="*/ 6094603 h 6858000"/>
              <a:gd name="connsiteX365" fmla="*/ 3193941 w 7472601"/>
              <a:gd name="connsiteY365" fmla="*/ 6798775 h 6858000"/>
              <a:gd name="connsiteX366" fmla="*/ 3184140 w 7472601"/>
              <a:gd name="connsiteY366" fmla="*/ 6858000 h 6858000"/>
              <a:gd name="connsiteX367" fmla="*/ 3099978 w 7472601"/>
              <a:gd name="connsiteY367" fmla="*/ 6858000 h 6858000"/>
              <a:gd name="connsiteX368" fmla="*/ 3101556 w 7472601"/>
              <a:gd name="connsiteY368" fmla="*/ 6843337 h 6858000"/>
              <a:gd name="connsiteX369" fmla="*/ 3370162 w 7472601"/>
              <a:gd name="connsiteY369" fmla="*/ 5785550 h 6858000"/>
              <a:gd name="connsiteX370" fmla="*/ 3746477 w 7472601"/>
              <a:gd name="connsiteY370" fmla="*/ 5377889 h 6858000"/>
              <a:gd name="connsiteX371" fmla="*/ 3863399 w 7472601"/>
              <a:gd name="connsiteY371" fmla="*/ 5087257 h 6858000"/>
              <a:gd name="connsiteX372" fmla="*/ 3968712 w 7472601"/>
              <a:gd name="connsiteY372" fmla="*/ 4913989 h 6858000"/>
              <a:gd name="connsiteX373" fmla="*/ 2792390 w 7472601"/>
              <a:gd name="connsiteY373" fmla="*/ 5382974 h 6858000"/>
              <a:gd name="connsiteX374" fmla="*/ 2714982 w 7472601"/>
              <a:gd name="connsiteY374" fmla="*/ 5427051 h 6858000"/>
              <a:gd name="connsiteX375" fmla="*/ 2813361 w 7472601"/>
              <a:gd name="connsiteY375" fmla="*/ 6023912 h 6858000"/>
              <a:gd name="connsiteX376" fmla="*/ 2688430 w 7472601"/>
              <a:gd name="connsiteY376" fmla="*/ 6801564 h 6858000"/>
              <a:gd name="connsiteX377" fmla="*/ 2629626 w 7472601"/>
              <a:gd name="connsiteY377" fmla="*/ 6763394 h 6858000"/>
              <a:gd name="connsiteX378" fmla="*/ 2565328 w 7472601"/>
              <a:gd name="connsiteY378" fmla="*/ 5516399 h 6858000"/>
              <a:gd name="connsiteX379" fmla="*/ 1922999 w 7472601"/>
              <a:gd name="connsiteY379" fmla="*/ 5980343 h 6858000"/>
              <a:gd name="connsiteX380" fmla="*/ 1950261 w 7472601"/>
              <a:gd name="connsiteY380" fmla="*/ 6405858 h 6858000"/>
              <a:gd name="connsiteX381" fmla="*/ 2365554 w 7472601"/>
              <a:gd name="connsiteY381" fmla="*/ 6759107 h 6858000"/>
              <a:gd name="connsiteX382" fmla="*/ 2424142 w 7472601"/>
              <a:gd name="connsiteY382" fmla="*/ 6858000 h 6858000"/>
              <a:gd name="connsiteX383" fmla="*/ 2395994 w 7472601"/>
              <a:gd name="connsiteY383" fmla="*/ 6858000 h 6858000"/>
              <a:gd name="connsiteX384" fmla="*/ 2392863 w 7472601"/>
              <a:gd name="connsiteY384" fmla="*/ 6852964 h 6858000"/>
              <a:gd name="connsiteX385" fmla="*/ 2017589 w 7472601"/>
              <a:gd name="connsiteY385" fmla="*/ 6493982 h 6858000"/>
              <a:gd name="connsiteX386" fmla="*/ 2147336 w 7472601"/>
              <a:gd name="connsiteY386" fmla="*/ 6594052 h 6858000"/>
              <a:gd name="connsiteX387" fmla="*/ 2207047 w 7472601"/>
              <a:gd name="connsiteY387" fmla="*/ 6654540 h 6858000"/>
              <a:gd name="connsiteX388" fmla="*/ 2299106 w 7472601"/>
              <a:gd name="connsiteY388" fmla="*/ 6778931 h 6858000"/>
              <a:gd name="connsiteX389" fmla="*/ 2314430 w 7472601"/>
              <a:gd name="connsiteY389" fmla="*/ 6801144 h 6858000"/>
              <a:gd name="connsiteX390" fmla="*/ 2352406 w 7472601"/>
              <a:gd name="connsiteY390" fmla="*/ 6858000 h 6858000"/>
              <a:gd name="connsiteX391" fmla="*/ 2314492 w 7472601"/>
              <a:gd name="connsiteY391" fmla="*/ 6858000 h 6858000"/>
              <a:gd name="connsiteX392" fmla="*/ 2288095 w 7472601"/>
              <a:gd name="connsiteY392" fmla="*/ 6818030 h 6858000"/>
              <a:gd name="connsiteX393" fmla="*/ 2272768 w 7472601"/>
              <a:gd name="connsiteY393" fmla="*/ 6795822 h 6858000"/>
              <a:gd name="connsiteX394" fmla="*/ 2182715 w 7472601"/>
              <a:gd name="connsiteY394" fmla="*/ 6675071 h 6858000"/>
              <a:gd name="connsiteX395" fmla="*/ 2032061 w 7472601"/>
              <a:gd name="connsiteY395" fmla="*/ 6541380 h 6858000"/>
              <a:gd name="connsiteX396" fmla="*/ 2257220 w 7472601"/>
              <a:gd name="connsiteY396" fmla="*/ 6826257 h 6858000"/>
              <a:gd name="connsiteX397" fmla="*/ 2281324 w 7472601"/>
              <a:gd name="connsiteY397" fmla="*/ 6858000 h 6858000"/>
              <a:gd name="connsiteX398" fmla="*/ 2242860 w 7472601"/>
              <a:gd name="connsiteY398" fmla="*/ 6858000 h 6858000"/>
              <a:gd name="connsiteX399" fmla="*/ 2232818 w 7472601"/>
              <a:gd name="connsiteY399" fmla="*/ 6844926 h 6858000"/>
              <a:gd name="connsiteX400" fmla="*/ 1990172 w 7472601"/>
              <a:gd name="connsiteY400" fmla="*/ 6542121 h 6858000"/>
              <a:gd name="connsiteX401" fmla="*/ 2124090 w 7472601"/>
              <a:gd name="connsiteY401" fmla="*/ 6761017 h 6858000"/>
              <a:gd name="connsiteX402" fmla="*/ 2200380 w 7472601"/>
              <a:gd name="connsiteY402" fmla="*/ 6858000 h 6858000"/>
              <a:gd name="connsiteX403" fmla="*/ 2147507 w 7472601"/>
              <a:gd name="connsiteY403" fmla="*/ 6858000 h 6858000"/>
              <a:gd name="connsiteX404" fmla="*/ 2070668 w 7472601"/>
              <a:gd name="connsiteY404" fmla="*/ 6761520 h 6858000"/>
              <a:gd name="connsiteX405" fmla="*/ 1975142 w 7472601"/>
              <a:gd name="connsiteY405" fmla="*/ 6585570 h 6858000"/>
              <a:gd name="connsiteX406" fmla="*/ 2050035 w 7472601"/>
              <a:gd name="connsiteY406" fmla="*/ 6813345 h 6858000"/>
              <a:gd name="connsiteX407" fmla="*/ 2063025 w 7472601"/>
              <a:gd name="connsiteY407" fmla="*/ 6858000 h 6858000"/>
              <a:gd name="connsiteX408" fmla="*/ 2021675 w 7472601"/>
              <a:gd name="connsiteY408" fmla="*/ 6858000 h 6858000"/>
              <a:gd name="connsiteX409" fmla="*/ 2019308 w 7472601"/>
              <a:gd name="connsiteY409" fmla="*/ 6847118 h 6858000"/>
              <a:gd name="connsiteX410" fmla="*/ 1938835 w 7472601"/>
              <a:gd name="connsiteY410" fmla="*/ 6551160 h 6858000"/>
              <a:gd name="connsiteX411" fmla="*/ 1953230 w 7472601"/>
              <a:gd name="connsiteY411" fmla="*/ 6759699 h 6858000"/>
              <a:gd name="connsiteX412" fmla="*/ 1956763 w 7472601"/>
              <a:gd name="connsiteY412" fmla="*/ 6778191 h 6858000"/>
              <a:gd name="connsiteX413" fmla="*/ 1967925 w 7472601"/>
              <a:gd name="connsiteY413" fmla="*/ 6858000 h 6858000"/>
              <a:gd name="connsiteX414" fmla="*/ 1936622 w 7472601"/>
              <a:gd name="connsiteY414" fmla="*/ 6858000 h 6858000"/>
              <a:gd name="connsiteX415" fmla="*/ 1926261 w 7472601"/>
              <a:gd name="connsiteY415" fmla="*/ 6784064 h 6858000"/>
              <a:gd name="connsiteX416" fmla="*/ 1922724 w 7472601"/>
              <a:gd name="connsiteY416" fmla="*/ 6765577 h 6858000"/>
              <a:gd name="connsiteX417" fmla="*/ 1904650 w 7472601"/>
              <a:gd name="connsiteY417" fmla="*/ 6639616 h 6858000"/>
              <a:gd name="connsiteX418" fmla="*/ 1885273 w 7472601"/>
              <a:gd name="connsiteY418" fmla="*/ 6858000 h 6858000"/>
              <a:gd name="connsiteX419" fmla="*/ 1854363 w 7472601"/>
              <a:gd name="connsiteY419" fmla="*/ 6858000 h 6858000"/>
              <a:gd name="connsiteX420" fmla="*/ 1880391 w 7472601"/>
              <a:gd name="connsiteY420" fmla="*/ 6603796 h 6858000"/>
              <a:gd name="connsiteX421" fmla="*/ 1818273 w 7472601"/>
              <a:gd name="connsiteY421" fmla="*/ 6715729 h 6858000"/>
              <a:gd name="connsiteX422" fmla="*/ 1794691 w 7472601"/>
              <a:gd name="connsiteY422" fmla="*/ 6843239 h 6858000"/>
              <a:gd name="connsiteX423" fmla="*/ 1794914 w 7472601"/>
              <a:gd name="connsiteY423" fmla="*/ 6858000 h 6858000"/>
              <a:gd name="connsiteX424" fmla="*/ 1746128 w 7472601"/>
              <a:gd name="connsiteY424" fmla="*/ 6858000 h 6858000"/>
              <a:gd name="connsiteX425" fmla="*/ 1753934 w 7472601"/>
              <a:gd name="connsiteY425" fmla="*/ 6724796 h 6858000"/>
              <a:gd name="connsiteX426" fmla="*/ 1792053 w 7472601"/>
              <a:gd name="connsiteY426" fmla="*/ 6572396 h 6858000"/>
              <a:gd name="connsiteX427" fmla="*/ 1862248 w 7472601"/>
              <a:gd name="connsiteY427" fmla="*/ 6266397 h 6858000"/>
              <a:gd name="connsiteX428" fmla="*/ 1862250 w 7472601"/>
              <a:gd name="connsiteY428" fmla="*/ 6033531 h 6858000"/>
              <a:gd name="connsiteX429" fmla="*/ 1211999 w 7472601"/>
              <a:gd name="connsiteY429" fmla="*/ 6683610 h 6858000"/>
              <a:gd name="connsiteX430" fmla="*/ 1213266 w 7472601"/>
              <a:gd name="connsiteY430" fmla="*/ 6691947 h 6858000"/>
              <a:gd name="connsiteX431" fmla="*/ 1203370 w 7472601"/>
              <a:gd name="connsiteY431" fmla="*/ 6850676 h 6858000"/>
              <a:gd name="connsiteX432" fmla="*/ 1203671 w 7472601"/>
              <a:gd name="connsiteY432" fmla="*/ 6858000 h 6858000"/>
              <a:gd name="connsiteX433" fmla="*/ 1143180 w 7472601"/>
              <a:gd name="connsiteY433" fmla="*/ 6858000 h 6858000"/>
              <a:gd name="connsiteX434" fmla="*/ 1142176 w 7472601"/>
              <a:gd name="connsiteY434" fmla="*/ 6766045 h 6858000"/>
              <a:gd name="connsiteX435" fmla="*/ 1067484 w 7472601"/>
              <a:gd name="connsiteY435" fmla="*/ 6858000 h 6858000"/>
              <a:gd name="connsiteX436" fmla="*/ 953928 w 7472601"/>
              <a:gd name="connsiteY436" fmla="*/ 6858000 h 6858000"/>
              <a:gd name="connsiteX437" fmla="*/ 959715 w 7472601"/>
              <a:gd name="connsiteY437" fmla="*/ 6850185 h 6858000"/>
              <a:gd name="connsiteX438" fmla="*/ 1483788 w 7472601"/>
              <a:gd name="connsiteY438" fmla="*/ 6259174 h 6858000"/>
              <a:gd name="connsiteX439" fmla="*/ 1100671 w 7472601"/>
              <a:gd name="connsiteY439" fmla="*/ 6252137 h 6858000"/>
              <a:gd name="connsiteX440" fmla="*/ 1090144 w 7472601"/>
              <a:gd name="connsiteY440" fmla="*/ 6256748 h 6858000"/>
              <a:gd name="connsiteX441" fmla="*/ 1095872 w 7472601"/>
              <a:gd name="connsiteY441" fmla="*/ 6271892 h 6858000"/>
              <a:gd name="connsiteX442" fmla="*/ 262785 w 7472601"/>
              <a:gd name="connsiteY442" fmla="*/ 6845450 h 6858000"/>
              <a:gd name="connsiteX443" fmla="*/ 209968 w 7472601"/>
              <a:gd name="connsiteY443" fmla="*/ 6770713 h 6858000"/>
              <a:gd name="connsiteX444" fmla="*/ 873460 w 7472601"/>
              <a:gd name="connsiteY444" fmla="*/ 6253768 h 6858000"/>
              <a:gd name="connsiteX445" fmla="*/ 192686 w 7472601"/>
              <a:gd name="connsiteY445" fmla="*/ 5849257 h 6858000"/>
              <a:gd name="connsiteX446" fmla="*/ 4696 w 7472601"/>
              <a:gd name="connsiteY446" fmla="*/ 5697668 h 6858000"/>
              <a:gd name="connsiteX447" fmla="*/ 0 w 7472601"/>
              <a:gd name="connsiteY447" fmla="*/ 5689984 h 6858000"/>
              <a:gd name="connsiteX448" fmla="*/ 0 w 7472601"/>
              <a:gd name="connsiteY448" fmla="*/ 5513472 h 6858000"/>
              <a:gd name="connsiteX449" fmla="*/ 174101 w 7472601"/>
              <a:gd name="connsiteY449" fmla="*/ 5620277 h 6858000"/>
              <a:gd name="connsiteX450" fmla="*/ 891800 w 7472601"/>
              <a:gd name="connsiteY450" fmla="*/ 6036935 h 6858000"/>
              <a:gd name="connsiteX451" fmla="*/ 1072219 w 7472601"/>
              <a:gd name="connsiteY451" fmla="*/ 6169443 h 6858000"/>
              <a:gd name="connsiteX452" fmla="*/ 1074117 w 7472601"/>
              <a:gd name="connsiteY452" fmla="*/ 6170301 h 6858000"/>
              <a:gd name="connsiteX453" fmla="*/ 1083114 w 7472601"/>
              <a:gd name="connsiteY453" fmla="*/ 6174131 h 6858000"/>
              <a:gd name="connsiteX454" fmla="*/ 1543010 w 7472601"/>
              <a:gd name="connsiteY454" fmla="*/ 6191140 h 6858000"/>
              <a:gd name="connsiteX455" fmla="*/ 1551080 w 7472601"/>
              <a:gd name="connsiteY455" fmla="*/ 6195006 h 6858000"/>
              <a:gd name="connsiteX456" fmla="*/ 2345443 w 7472601"/>
              <a:gd name="connsiteY456" fmla="*/ 5549882 h 6858000"/>
              <a:gd name="connsiteX457" fmla="*/ 1721499 w 7472601"/>
              <a:gd name="connsiteY457" fmla="*/ 5599969 h 6858000"/>
              <a:gd name="connsiteX458" fmla="*/ 767716 w 7472601"/>
              <a:gd name="connsiteY458" fmla="*/ 5472768 h 6858000"/>
              <a:gd name="connsiteX459" fmla="*/ 722147 w 7472601"/>
              <a:gd name="connsiteY459" fmla="*/ 5393091 h 6858000"/>
              <a:gd name="connsiteX460" fmla="*/ 1485552 w 7472601"/>
              <a:gd name="connsiteY460" fmla="*/ 5313202 h 6858000"/>
              <a:gd name="connsiteX461" fmla="*/ 2143004 w 7472601"/>
              <a:gd name="connsiteY461" fmla="*/ 5402420 h 6858000"/>
              <a:gd name="connsiteX462" fmla="*/ 1933391 w 7472601"/>
              <a:gd name="connsiteY462" fmla="*/ 5156971 h 6858000"/>
              <a:gd name="connsiteX463" fmla="*/ 1827118 w 7472601"/>
              <a:gd name="connsiteY463" fmla="*/ 4968410 h 6858000"/>
              <a:gd name="connsiteX464" fmla="*/ 1837349 w 7472601"/>
              <a:gd name="connsiteY464" fmla="*/ 4956357 h 6858000"/>
              <a:gd name="connsiteX465" fmla="*/ 2162835 w 7472601"/>
              <a:gd name="connsiteY465" fmla="*/ 5187853 h 6858000"/>
              <a:gd name="connsiteX466" fmla="*/ 2257167 w 7472601"/>
              <a:gd name="connsiteY466" fmla="*/ 5462123 h 6858000"/>
              <a:gd name="connsiteX467" fmla="*/ 2261598 w 7472601"/>
              <a:gd name="connsiteY467" fmla="*/ 5467998 h 6858000"/>
              <a:gd name="connsiteX468" fmla="*/ 2437177 w 7472601"/>
              <a:gd name="connsiteY468" fmla="*/ 5479608 h 6858000"/>
              <a:gd name="connsiteX469" fmla="*/ 2445247 w 7472601"/>
              <a:gd name="connsiteY469" fmla="*/ 5483476 h 6858000"/>
              <a:gd name="connsiteX470" fmla="*/ 2743626 w 7472601"/>
              <a:gd name="connsiteY470" fmla="*/ 5304819 h 6858000"/>
              <a:gd name="connsiteX471" fmla="*/ 3048102 w 7472601"/>
              <a:gd name="connsiteY471" fmla="*/ 5150595 h 6858000"/>
              <a:gd name="connsiteX472" fmla="*/ 1799414 w 7472601"/>
              <a:gd name="connsiteY472" fmla="*/ 4694732 h 6858000"/>
              <a:gd name="connsiteX473" fmla="*/ 1771735 w 7472601"/>
              <a:gd name="connsiteY473" fmla="*/ 4619929 h 6858000"/>
              <a:gd name="connsiteX474" fmla="*/ 3104273 w 7472601"/>
              <a:gd name="connsiteY474" fmla="*/ 5076159 h 6858000"/>
              <a:gd name="connsiteX475" fmla="*/ 3113245 w 7472601"/>
              <a:gd name="connsiteY475" fmla="*/ 5090705 h 6858000"/>
              <a:gd name="connsiteX476" fmla="*/ 3126294 w 7472601"/>
              <a:gd name="connsiteY476" fmla="*/ 5114400 h 6858000"/>
              <a:gd name="connsiteX477" fmla="*/ 3937433 w 7472601"/>
              <a:gd name="connsiteY477" fmla="*/ 4830473 h 6858000"/>
              <a:gd name="connsiteX478" fmla="*/ 3590475 w 7472601"/>
              <a:gd name="connsiteY478" fmla="*/ 4597974 h 6858000"/>
              <a:gd name="connsiteX479" fmla="*/ 3100264 w 7472601"/>
              <a:gd name="connsiteY479" fmla="*/ 4579845 h 6858000"/>
              <a:gd name="connsiteX480" fmla="*/ 2183576 w 7472601"/>
              <a:gd name="connsiteY480" fmla="*/ 4227150 h 6858000"/>
              <a:gd name="connsiteX481" fmla="*/ 2151029 w 7472601"/>
              <a:gd name="connsiteY481" fmla="*/ 4146947 h 6858000"/>
              <a:gd name="connsiteX482" fmla="*/ 3563434 w 7472601"/>
              <a:gd name="connsiteY482" fmla="*/ 4469115 h 6858000"/>
              <a:gd name="connsiteX483" fmla="*/ 3177952 w 7472601"/>
              <a:gd name="connsiteY483" fmla="*/ 3657386 h 6858000"/>
              <a:gd name="connsiteX484" fmla="*/ 3189263 w 7472601"/>
              <a:gd name="connsiteY484" fmla="*/ 3625726 h 6858000"/>
              <a:gd name="connsiteX485" fmla="*/ 3560912 w 7472601"/>
              <a:gd name="connsiteY485" fmla="*/ 4079863 h 6858000"/>
              <a:gd name="connsiteX486" fmla="*/ 3626636 w 7472601"/>
              <a:gd name="connsiteY486" fmla="*/ 4512230 h 6858000"/>
              <a:gd name="connsiteX487" fmla="*/ 3653088 w 7472601"/>
              <a:gd name="connsiteY487" fmla="*/ 4521417 h 6858000"/>
              <a:gd name="connsiteX488" fmla="*/ 3988128 w 7472601"/>
              <a:gd name="connsiteY488" fmla="*/ 4817267 h 6858000"/>
              <a:gd name="connsiteX489" fmla="*/ 4830582 w 7472601"/>
              <a:gd name="connsiteY489" fmla="*/ 4676000 h 6858000"/>
              <a:gd name="connsiteX490" fmla="*/ 4830100 w 7472601"/>
              <a:gd name="connsiteY490" fmla="*/ 4675554 h 6858000"/>
              <a:gd name="connsiteX491" fmla="*/ 4036318 w 7472601"/>
              <a:gd name="connsiteY491" fmla="*/ 4147013 h 6858000"/>
              <a:gd name="connsiteX492" fmla="*/ 3432098 w 7472601"/>
              <a:gd name="connsiteY492" fmla="*/ 3537312 h 6858000"/>
              <a:gd name="connsiteX493" fmla="*/ 3446761 w 7472601"/>
              <a:gd name="connsiteY493" fmla="*/ 3461278 h 6858000"/>
              <a:gd name="connsiteX494" fmla="*/ 4419733 w 7472601"/>
              <a:gd name="connsiteY494" fmla="*/ 3963555 h 6858000"/>
              <a:gd name="connsiteX495" fmla="*/ 4781371 w 7472601"/>
              <a:gd name="connsiteY495" fmla="*/ 4458604 h 6858000"/>
              <a:gd name="connsiteX496" fmla="*/ 4780440 w 7472601"/>
              <a:gd name="connsiteY496" fmla="*/ 4470290 h 6858000"/>
              <a:gd name="connsiteX497" fmla="*/ 4898954 w 7472601"/>
              <a:gd name="connsiteY497" fmla="*/ 4662092 h 6858000"/>
              <a:gd name="connsiteX498" fmla="*/ 4900699 w 7472601"/>
              <a:gd name="connsiteY498" fmla="*/ 4670867 h 6858000"/>
              <a:gd name="connsiteX499" fmla="*/ 5714511 w 7472601"/>
              <a:gd name="connsiteY499" fmla="*/ 4663483 h 6858000"/>
              <a:gd name="connsiteX500" fmla="*/ 5464793 w 7472601"/>
              <a:gd name="connsiteY500" fmla="*/ 4393556 h 6858000"/>
              <a:gd name="connsiteX501" fmla="*/ 5461897 w 7472601"/>
              <a:gd name="connsiteY501" fmla="*/ 4390879 h 6858000"/>
              <a:gd name="connsiteX502" fmla="*/ 4294126 w 7472601"/>
              <a:gd name="connsiteY502" fmla="*/ 3303048 h 6858000"/>
              <a:gd name="connsiteX503" fmla="*/ 4305321 w 7472601"/>
              <a:gd name="connsiteY503" fmla="*/ 3256953 h 6858000"/>
              <a:gd name="connsiteX504" fmla="*/ 4949299 w 7472601"/>
              <a:gd name="connsiteY504" fmla="*/ 3766336 h 6858000"/>
              <a:gd name="connsiteX505" fmla="*/ 5291452 w 7472601"/>
              <a:gd name="connsiteY505" fmla="*/ 4076801 h 6858000"/>
              <a:gd name="connsiteX506" fmla="*/ 5434998 w 7472601"/>
              <a:gd name="connsiteY506" fmla="*/ 4254100 h 6858000"/>
              <a:gd name="connsiteX507" fmla="*/ 5351015 w 7472601"/>
              <a:gd name="connsiteY507" fmla="*/ 3760989 h 6858000"/>
              <a:gd name="connsiteX508" fmla="*/ 5413780 w 7472601"/>
              <a:gd name="connsiteY508" fmla="*/ 2966265 h 6858000"/>
              <a:gd name="connsiteX509" fmla="*/ 5425627 w 7472601"/>
              <a:gd name="connsiteY509" fmla="*/ 2954192 h 6858000"/>
              <a:gd name="connsiteX510" fmla="*/ 6604735 w 7472601"/>
              <a:gd name="connsiteY510" fmla="*/ 2041381 h 6858000"/>
              <a:gd name="connsiteX511" fmla="*/ 7204487 w 7472601"/>
              <a:gd name="connsiteY511" fmla="*/ 2742112 h 6858000"/>
              <a:gd name="connsiteX512" fmla="*/ 7131592 w 7472601"/>
              <a:gd name="connsiteY512" fmla="*/ 2672096 h 6858000"/>
              <a:gd name="connsiteX513" fmla="*/ 6996344 w 7472601"/>
              <a:gd name="connsiteY513" fmla="*/ 2518310 h 6858000"/>
              <a:gd name="connsiteX514" fmla="*/ 6735495 w 7472601"/>
              <a:gd name="connsiteY514" fmla="*/ 2196890 h 6858000"/>
              <a:gd name="connsiteX515" fmla="*/ 6721901 w 7472601"/>
              <a:gd name="connsiteY515" fmla="*/ 2179274 h 6858000"/>
              <a:gd name="connsiteX516" fmla="*/ 6604735 w 7472601"/>
              <a:gd name="connsiteY516" fmla="*/ 2041381 h 6858000"/>
              <a:gd name="connsiteX517" fmla="*/ 6591670 w 7472601"/>
              <a:gd name="connsiteY517" fmla="*/ 1988277 h 6858000"/>
              <a:gd name="connsiteX518" fmla="*/ 6747349 w 7472601"/>
              <a:gd name="connsiteY518" fmla="*/ 2160069 h 6858000"/>
              <a:gd name="connsiteX519" fmla="*/ 6760943 w 7472601"/>
              <a:gd name="connsiteY519" fmla="*/ 2177686 h 6858000"/>
              <a:gd name="connsiteX520" fmla="*/ 7021065 w 7472601"/>
              <a:gd name="connsiteY520" fmla="*/ 2498102 h 6858000"/>
              <a:gd name="connsiteX521" fmla="*/ 7155223 w 7472601"/>
              <a:gd name="connsiteY521" fmla="*/ 2650386 h 6858000"/>
              <a:gd name="connsiteX522" fmla="*/ 7203167 w 7472601"/>
              <a:gd name="connsiteY522" fmla="*/ 2697288 h 6858000"/>
              <a:gd name="connsiteX523" fmla="*/ 6937703 w 7472601"/>
              <a:gd name="connsiteY523" fmla="*/ 2321981 h 6858000"/>
              <a:gd name="connsiteX524" fmla="*/ 6591670 w 7472601"/>
              <a:gd name="connsiteY524" fmla="*/ 1988277 h 6858000"/>
              <a:gd name="connsiteX525" fmla="*/ 5798671 w 7472601"/>
              <a:gd name="connsiteY525" fmla="*/ 1981601 h 6858000"/>
              <a:gd name="connsiteX526" fmla="*/ 5754709 w 7472601"/>
              <a:gd name="connsiteY526" fmla="*/ 2071454 h 6858000"/>
              <a:gd name="connsiteX527" fmla="*/ 5763044 w 7472601"/>
              <a:gd name="connsiteY527" fmla="*/ 2842206 h 6858000"/>
              <a:gd name="connsiteX528" fmla="*/ 5764974 w 7472601"/>
              <a:gd name="connsiteY528" fmla="*/ 2799609 h 6858000"/>
              <a:gd name="connsiteX529" fmla="*/ 5767665 w 7472601"/>
              <a:gd name="connsiteY529" fmla="*/ 2666409 h 6858000"/>
              <a:gd name="connsiteX530" fmla="*/ 5763055 w 7472601"/>
              <a:gd name="connsiteY530" fmla="*/ 2579705 h 6858000"/>
              <a:gd name="connsiteX531" fmla="*/ 5758079 w 7472601"/>
              <a:gd name="connsiteY531" fmla="*/ 2492508 h 6858000"/>
              <a:gd name="connsiteX532" fmla="*/ 5779325 w 7472601"/>
              <a:gd name="connsiteY532" fmla="*/ 2197069 h 6858000"/>
              <a:gd name="connsiteX533" fmla="*/ 5798671 w 7472601"/>
              <a:gd name="connsiteY533" fmla="*/ 1981601 h 6858000"/>
              <a:gd name="connsiteX534" fmla="*/ 5829202 w 7472601"/>
              <a:gd name="connsiteY534" fmla="*/ 1971679 h 6858000"/>
              <a:gd name="connsiteX535" fmla="*/ 5809558 w 7472601"/>
              <a:gd name="connsiteY535" fmla="*/ 2198043 h 6858000"/>
              <a:gd name="connsiteX536" fmla="*/ 5788653 w 7472601"/>
              <a:gd name="connsiteY536" fmla="*/ 2489430 h 6858000"/>
              <a:gd name="connsiteX537" fmla="*/ 5793439 w 7472601"/>
              <a:gd name="connsiteY537" fmla="*/ 2575235 h 6858000"/>
              <a:gd name="connsiteX538" fmla="*/ 5796837 w 7472601"/>
              <a:gd name="connsiteY538" fmla="*/ 2637633 h 6858000"/>
              <a:gd name="connsiteX539" fmla="*/ 5818614 w 7472601"/>
              <a:gd name="connsiteY539" fmla="*/ 2473055 h 6858000"/>
              <a:gd name="connsiteX540" fmla="*/ 5829202 w 7472601"/>
              <a:gd name="connsiteY540" fmla="*/ 1971679 h 6858000"/>
              <a:gd name="connsiteX541" fmla="*/ 5911389 w 7472601"/>
              <a:gd name="connsiteY541" fmla="*/ 1898371 h 6858000"/>
              <a:gd name="connsiteX542" fmla="*/ 6237627 w 7472601"/>
              <a:gd name="connsiteY542" fmla="*/ 2231921 h 6858000"/>
              <a:gd name="connsiteX543" fmla="*/ 5911389 w 7472601"/>
              <a:gd name="connsiteY543" fmla="*/ 1898371 h 6858000"/>
              <a:gd name="connsiteX544" fmla="*/ 6944437 w 7472601"/>
              <a:gd name="connsiteY544" fmla="*/ 1575402 h 6858000"/>
              <a:gd name="connsiteX545" fmla="*/ 6304730 w 7472601"/>
              <a:gd name="connsiteY545" fmla="*/ 1766654 h 6858000"/>
              <a:gd name="connsiteX546" fmla="*/ 6944437 w 7472601"/>
              <a:gd name="connsiteY546" fmla="*/ 1575402 h 6858000"/>
              <a:gd name="connsiteX547" fmla="*/ 7019523 w 7472601"/>
              <a:gd name="connsiteY547" fmla="*/ 1519450 h 6858000"/>
              <a:gd name="connsiteX548" fmla="*/ 6298091 w 7472601"/>
              <a:gd name="connsiteY548" fmla="*/ 1737122 h 6858000"/>
              <a:gd name="connsiteX549" fmla="*/ 7019523 w 7472601"/>
              <a:gd name="connsiteY549" fmla="*/ 1519450 h 6858000"/>
              <a:gd name="connsiteX550" fmla="*/ 2399523 w 7472601"/>
              <a:gd name="connsiteY550" fmla="*/ 1428234 h 6858000"/>
              <a:gd name="connsiteX551" fmla="*/ 2224982 w 7472601"/>
              <a:gd name="connsiteY551" fmla="*/ 1826201 h 6858000"/>
              <a:gd name="connsiteX552" fmla="*/ 2096099 w 7472601"/>
              <a:gd name="connsiteY552" fmla="*/ 2345900 h 6858000"/>
              <a:gd name="connsiteX553" fmla="*/ 2283317 w 7472601"/>
              <a:gd name="connsiteY553" fmla="*/ 1796925 h 6858000"/>
              <a:gd name="connsiteX554" fmla="*/ 2399523 w 7472601"/>
              <a:gd name="connsiteY554" fmla="*/ 1428234 h 6858000"/>
              <a:gd name="connsiteX555" fmla="*/ 2448558 w 7472601"/>
              <a:gd name="connsiteY555" fmla="*/ 1373435 h 6858000"/>
              <a:gd name="connsiteX556" fmla="*/ 2312521 w 7472601"/>
              <a:gd name="connsiteY556" fmla="*/ 1806140 h 6858000"/>
              <a:gd name="connsiteX557" fmla="*/ 2127533 w 7472601"/>
              <a:gd name="connsiteY557" fmla="*/ 2348380 h 6858000"/>
              <a:gd name="connsiteX558" fmla="*/ 2358080 w 7472601"/>
              <a:gd name="connsiteY558" fmla="*/ 1866134 h 6858000"/>
              <a:gd name="connsiteX559" fmla="*/ 2407436 w 7472601"/>
              <a:gd name="connsiteY559" fmla="*/ 1651070 h 6858000"/>
              <a:gd name="connsiteX560" fmla="*/ 2448558 w 7472601"/>
              <a:gd name="connsiteY560" fmla="*/ 1373435 h 6858000"/>
              <a:gd name="connsiteX561" fmla="*/ 278707 w 7472601"/>
              <a:gd name="connsiteY561" fmla="*/ 1352270 h 6858000"/>
              <a:gd name="connsiteX562" fmla="*/ 321570 w 7472601"/>
              <a:gd name="connsiteY562" fmla="*/ 1861610 h 6858000"/>
              <a:gd name="connsiteX563" fmla="*/ 294281 w 7472601"/>
              <a:gd name="connsiteY563" fmla="*/ 1440658 h 6858000"/>
              <a:gd name="connsiteX564" fmla="*/ 278707 w 7472601"/>
              <a:gd name="connsiteY564" fmla="*/ 1352270 h 6858000"/>
              <a:gd name="connsiteX565" fmla="*/ 1423821 w 7472601"/>
              <a:gd name="connsiteY565" fmla="*/ 1351958 h 6858000"/>
              <a:gd name="connsiteX566" fmla="*/ 1638521 w 7472601"/>
              <a:gd name="connsiteY566" fmla="*/ 1908470 h 6858000"/>
              <a:gd name="connsiteX567" fmla="*/ 1754199 w 7472601"/>
              <a:gd name="connsiteY567" fmla="*/ 2149284 h 6858000"/>
              <a:gd name="connsiteX568" fmla="*/ 1908359 w 7472601"/>
              <a:gd name="connsiteY568" fmla="*/ 2364988 h 6858000"/>
              <a:gd name="connsiteX569" fmla="*/ 1647661 w 7472601"/>
              <a:gd name="connsiteY569" fmla="*/ 1825945 h 6858000"/>
              <a:gd name="connsiteX570" fmla="*/ 1423821 w 7472601"/>
              <a:gd name="connsiteY570" fmla="*/ 1351958 h 6858000"/>
              <a:gd name="connsiteX571" fmla="*/ 1431890 w 7472601"/>
              <a:gd name="connsiteY571" fmla="*/ 1306475 h 6858000"/>
              <a:gd name="connsiteX572" fmla="*/ 1507597 w 7472601"/>
              <a:gd name="connsiteY572" fmla="*/ 1446132 h 6858000"/>
              <a:gd name="connsiteX573" fmla="*/ 1674586 w 7472601"/>
              <a:gd name="connsiteY573" fmla="*/ 1813832 h 6858000"/>
              <a:gd name="connsiteX574" fmla="*/ 1815950 w 7472601"/>
              <a:gd name="connsiteY574" fmla="*/ 2128564 h 6858000"/>
              <a:gd name="connsiteX575" fmla="*/ 1984242 w 7472601"/>
              <a:gd name="connsiteY575" fmla="*/ 2430829 h 6858000"/>
              <a:gd name="connsiteX576" fmla="*/ 2014023 w 7472601"/>
              <a:gd name="connsiteY576" fmla="*/ 2450995 h 6858000"/>
              <a:gd name="connsiteX577" fmla="*/ 1747337 w 7472601"/>
              <a:gd name="connsiteY577" fmla="*/ 1855264 h 6858000"/>
              <a:gd name="connsiteX578" fmla="*/ 1533749 w 7472601"/>
              <a:gd name="connsiteY578" fmla="*/ 1478656 h 6858000"/>
              <a:gd name="connsiteX579" fmla="*/ 1431890 w 7472601"/>
              <a:gd name="connsiteY579" fmla="*/ 1306475 h 6858000"/>
              <a:gd name="connsiteX580" fmla="*/ 5052692 w 7472601"/>
              <a:gd name="connsiteY580" fmla="*/ 1292994 h 6858000"/>
              <a:gd name="connsiteX581" fmla="*/ 5200661 w 7472601"/>
              <a:gd name="connsiteY581" fmla="*/ 1635186 h 6858000"/>
              <a:gd name="connsiteX582" fmla="*/ 5297138 w 7472601"/>
              <a:gd name="connsiteY582" fmla="*/ 1906351 h 6858000"/>
              <a:gd name="connsiteX583" fmla="*/ 5052692 w 7472601"/>
              <a:gd name="connsiteY583" fmla="*/ 1292994 h 6858000"/>
              <a:gd name="connsiteX584" fmla="*/ 5009948 w 7472601"/>
              <a:gd name="connsiteY584" fmla="*/ 1273619 h 6858000"/>
              <a:gd name="connsiteX585" fmla="*/ 5121777 w 7472601"/>
              <a:gd name="connsiteY585" fmla="*/ 1654213 h 6858000"/>
              <a:gd name="connsiteX586" fmla="*/ 5293545 w 7472601"/>
              <a:gd name="connsiteY586" fmla="*/ 2072247 h 6858000"/>
              <a:gd name="connsiteX587" fmla="*/ 5294042 w 7472601"/>
              <a:gd name="connsiteY587" fmla="*/ 2065019 h 6858000"/>
              <a:gd name="connsiteX588" fmla="*/ 5171936 w 7472601"/>
              <a:gd name="connsiteY588" fmla="*/ 1647613 h 6858000"/>
              <a:gd name="connsiteX589" fmla="*/ 5009948 w 7472601"/>
              <a:gd name="connsiteY589" fmla="*/ 1273619 h 6858000"/>
              <a:gd name="connsiteX590" fmla="*/ 655236 w 7472601"/>
              <a:gd name="connsiteY590" fmla="*/ 1268632 h 6858000"/>
              <a:gd name="connsiteX591" fmla="*/ 839521 w 7472601"/>
              <a:gd name="connsiteY591" fmla="*/ 1685315 h 6858000"/>
              <a:gd name="connsiteX592" fmla="*/ 1109416 w 7472601"/>
              <a:gd name="connsiteY592" fmla="*/ 2061663 h 6858000"/>
              <a:gd name="connsiteX593" fmla="*/ 1298300 w 7472601"/>
              <a:gd name="connsiteY593" fmla="*/ 2247742 h 6858000"/>
              <a:gd name="connsiteX594" fmla="*/ 1125871 w 7472601"/>
              <a:gd name="connsiteY594" fmla="*/ 1989513 h 6858000"/>
              <a:gd name="connsiteX595" fmla="*/ 981574 w 7472601"/>
              <a:gd name="connsiteY595" fmla="*/ 1783157 h 6858000"/>
              <a:gd name="connsiteX596" fmla="*/ 922198 w 7472601"/>
              <a:gd name="connsiteY596" fmla="*/ 1677437 h 6858000"/>
              <a:gd name="connsiteX597" fmla="*/ 869293 w 7472601"/>
              <a:gd name="connsiteY597" fmla="*/ 1583214 h 6858000"/>
              <a:gd name="connsiteX598" fmla="*/ 751431 w 7472601"/>
              <a:gd name="connsiteY598" fmla="*/ 1405731 h 6858000"/>
              <a:gd name="connsiteX599" fmla="*/ 655236 w 7472601"/>
              <a:gd name="connsiteY599" fmla="*/ 1268632 h 6858000"/>
              <a:gd name="connsiteX600" fmla="*/ 6516292 w 7472601"/>
              <a:gd name="connsiteY600" fmla="*/ 1263064 h 6858000"/>
              <a:gd name="connsiteX601" fmla="*/ 5736320 w 7472601"/>
              <a:gd name="connsiteY601" fmla="*/ 1501803 h 6858000"/>
              <a:gd name="connsiteX602" fmla="*/ 6516292 w 7472601"/>
              <a:gd name="connsiteY602" fmla="*/ 1263064 h 6858000"/>
              <a:gd name="connsiteX603" fmla="*/ 291466 w 7472601"/>
              <a:gd name="connsiteY603" fmla="*/ 1250369 h 6858000"/>
              <a:gd name="connsiteX604" fmla="*/ 323180 w 7472601"/>
              <a:gd name="connsiteY604" fmla="*/ 1435283 h 6858000"/>
              <a:gd name="connsiteX605" fmla="*/ 349381 w 7472601"/>
              <a:gd name="connsiteY605" fmla="*/ 1875041 h 6858000"/>
              <a:gd name="connsiteX606" fmla="*/ 374363 w 7472601"/>
              <a:gd name="connsiteY606" fmla="*/ 1506494 h 6858000"/>
              <a:gd name="connsiteX607" fmla="*/ 302168 w 7472601"/>
              <a:gd name="connsiteY607" fmla="*/ 1274495 h 6858000"/>
              <a:gd name="connsiteX608" fmla="*/ 291466 w 7472601"/>
              <a:gd name="connsiteY608" fmla="*/ 1250369 h 6858000"/>
              <a:gd name="connsiteX609" fmla="*/ 678222 w 7472601"/>
              <a:gd name="connsiteY609" fmla="*/ 1248670 h 6858000"/>
              <a:gd name="connsiteX610" fmla="*/ 775536 w 7472601"/>
              <a:gd name="connsiteY610" fmla="*/ 1388015 h 6858000"/>
              <a:gd name="connsiteX611" fmla="*/ 894529 w 7472601"/>
              <a:gd name="connsiteY611" fmla="*/ 1567739 h 6858000"/>
              <a:gd name="connsiteX612" fmla="*/ 948000 w 7472601"/>
              <a:gd name="connsiteY612" fmla="*/ 1663088 h 6858000"/>
              <a:gd name="connsiteX613" fmla="*/ 1006812 w 7472601"/>
              <a:gd name="connsiteY613" fmla="*/ 1767683 h 6858000"/>
              <a:gd name="connsiteX614" fmla="*/ 1149133 w 7472601"/>
              <a:gd name="connsiteY614" fmla="*/ 1971513 h 6858000"/>
              <a:gd name="connsiteX615" fmla="*/ 1333952 w 7472601"/>
              <a:gd name="connsiteY615" fmla="*/ 2251620 h 6858000"/>
              <a:gd name="connsiteX616" fmla="*/ 1337329 w 7472601"/>
              <a:gd name="connsiteY616" fmla="*/ 2258350 h 6858000"/>
              <a:gd name="connsiteX617" fmla="*/ 1014726 w 7472601"/>
              <a:gd name="connsiteY617" fmla="*/ 1615556 h 6858000"/>
              <a:gd name="connsiteX618" fmla="*/ 678222 w 7472601"/>
              <a:gd name="connsiteY618" fmla="*/ 1248670 h 6858000"/>
              <a:gd name="connsiteX619" fmla="*/ 6691602 w 7472601"/>
              <a:gd name="connsiteY619" fmla="*/ 1140573 h 6858000"/>
              <a:gd name="connsiteX620" fmla="*/ 6571100 w 7472601"/>
              <a:gd name="connsiteY620" fmla="*/ 1183662 h 6858000"/>
              <a:gd name="connsiteX621" fmla="*/ 6241687 w 7472601"/>
              <a:gd name="connsiteY621" fmla="*/ 1257600 h 6858000"/>
              <a:gd name="connsiteX622" fmla="*/ 5693009 w 7472601"/>
              <a:gd name="connsiteY622" fmla="*/ 1478256 h 6858000"/>
              <a:gd name="connsiteX623" fmla="*/ 6548420 w 7472601"/>
              <a:gd name="connsiteY623" fmla="*/ 1214599 h 6858000"/>
              <a:gd name="connsiteX624" fmla="*/ 6605473 w 7472601"/>
              <a:gd name="connsiteY624" fmla="*/ 1184686 h 6858000"/>
              <a:gd name="connsiteX625" fmla="*/ 6691602 w 7472601"/>
              <a:gd name="connsiteY625" fmla="*/ 1140573 h 6858000"/>
              <a:gd name="connsiteX626" fmla="*/ 4002475 w 7472601"/>
              <a:gd name="connsiteY626" fmla="*/ 1037802 h 6858000"/>
              <a:gd name="connsiteX627" fmla="*/ 4000324 w 7472601"/>
              <a:gd name="connsiteY627" fmla="*/ 1039362 h 6858000"/>
              <a:gd name="connsiteX628" fmla="*/ 4002862 w 7472601"/>
              <a:gd name="connsiteY628" fmla="*/ 1042866 h 6858000"/>
              <a:gd name="connsiteX629" fmla="*/ 4002475 w 7472601"/>
              <a:gd name="connsiteY629" fmla="*/ 1037802 h 6858000"/>
              <a:gd name="connsiteX630" fmla="*/ 506322 w 7472601"/>
              <a:gd name="connsiteY630" fmla="*/ 1020997 h 6858000"/>
              <a:gd name="connsiteX631" fmla="*/ 533068 w 7472601"/>
              <a:gd name="connsiteY631" fmla="*/ 1029409 h 6858000"/>
              <a:gd name="connsiteX632" fmla="*/ 1232525 w 7472601"/>
              <a:gd name="connsiteY632" fmla="*/ 1804675 h 6858000"/>
              <a:gd name="connsiteX633" fmla="*/ 1388858 w 7472601"/>
              <a:gd name="connsiteY633" fmla="*/ 2368011 h 6858000"/>
              <a:gd name="connsiteX634" fmla="*/ 1384098 w 7472601"/>
              <a:gd name="connsiteY634" fmla="*/ 2378125 h 6858000"/>
              <a:gd name="connsiteX635" fmla="*/ 1425393 w 7472601"/>
              <a:gd name="connsiteY635" fmla="*/ 2589124 h 6858000"/>
              <a:gd name="connsiteX636" fmla="*/ 1424001 w 7472601"/>
              <a:gd name="connsiteY636" fmla="*/ 2597541 h 6858000"/>
              <a:gd name="connsiteX637" fmla="*/ 2152729 w 7472601"/>
              <a:gd name="connsiteY637" fmla="*/ 2864487 h 6858000"/>
              <a:gd name="connsiteX638" fmla="*/ 2020609 w 7472601"/>
              <a:gd name="connsiteY638" fmla="*/ 2539671 h 6858000"/>
              <a:gd name="connsiteX639" fmla="*/ 2018920 w 7472601"/>
              <a:gd name="connsiteY639" fmla="*/ 2536309 h 6858000"/>
              <a:gd name="connsiteX640" fmla="*/ 1342441 w 7472601"/>
              <a:gd name="connsiteY640" fmla="*/ 1173017 h 6858000"/>
              <a:gd name="connsiteX641" fmla="*/ 1367925 w 7472601"/>
              <a:gd name="connsiteY641" fmla="*/ 1135648 h 6858000"/>
              <a:gd name="connsiteX642" fmla="*/ 1771401 w 7472601"/>
              <a:gd name="connsiteY642" fmla="*/ 1806673 h 6858000"/>
              <a:gd name="connsiteX643" fmla="*/ 1972385 w 7472601"/>
              <a:gd name="connsiteY643" fmla="*/ 2198735 h 6858000"/>
              <a:gd name="connsiteX644" fmla="*/ 2040892 w 7472601"/>
              <a:gd name="connsiteY644" fmla="*/ 2405205 h 6858000"/>
              <a:gd name="connsiteX645" fmla="*/ 2131689 w 7472601"/>
              <a:gd name="connsiteY645" fmla="*/ 1936926 h 6858000"/>
              <a:gd name="connsiteX646" fmla="*/ 2454820 w 7472601"/>
              <a:gd name="connsiteY646" fmla="*/ 1248808 h 6858000"/>
              <a:gd name="connsiteX647" fmla="*/ 2492512 w 7472601"/>
              <a:gd name="connsiteY647" fmla="*/ 1302920 h 6858000"/>
              <a:gd name="connsiteX648" fmla="*/ 2081216 w 7472601"/>
              <a:gd name="connsiteY648" fmla="*/ 2527513 h 6858000"/>
              <a:gd name="connsiteX649" fmla="*/ 2081211 w 7472601"/>
              <a:gd name="connsiteY649" fmla="*/ 2528916 h 6858000"/>
              <a:gd name="connsiteX650" fmla="*/ 2199067 w 7472601"/>
              <a:gd name="connsiteY650" fmla="*/ 2884061 h 6858000"/>
              <a:gd name="connsiteX651" fmla="*/ 3192586 w 7472601"/>
              <a:gd name="connsiteY651" fmla="*/ 3411496 h 6858000"/>
              <a:gd name="connsiteX652" fmla="*/ 3182620 w 7472601"/>
              <a:gd name="connsiteY652" fmla="*/ 3483279 h 6858000"/>
              <a:gd name="connsiteX653" fmla="*/ 2435119 w 7472601"/>
              <a:gd name="connsiteY653" fmla="*/ 3080173 h 6858000"/>
              <a:gd name="connsiteX654" fmla="*/ 2410152 w 7472601"/>
              <a:gd name="connsiteY654" fmla="*/ 3063751 h 6858000"/>
              <a:gd name="connsiteX655" fmla="*/ 2408099 w 7472601"/>
              <a:gd name="connsiteY655" fmla="*/ 3064403 h 6858000"/>
              <a:gd name="connsiteX656" fmla="*/ 2407218 w 7472601"/>
              <a:gd name="connsiteY656" fmla="*/ 3070324 h 6858000"/>
              <a:gd name="connsiteX657" fmla="*/ 2380138 w 7472601"/>
              <a:gd name="connsiteY657" fmla="*/ 3099341 h 6858000"/>
              <a:gd name="connsiteX658" fmla="*/ 1765923 w 7472601"/>
              <a:gd name="connsiteY658" fmla="*/ 3581043 h 6858000"/>
              <a:gd name="connsiteX659" fmla="*/ 1702258 w 7472601"/>
              <a:gd name="connsiteY659" fmla="*/ 3612286 h 6858000"/>
              <a:gd name="connsiteX660" fmla="*/ 1538370 w 7472601"/>
              <a:gd name="connsiteY660" fmla="*/ 3811804 h 6858000"/>
              <a:gd name="connsiteX661" fmla="*/ 542867 w 7472601"/>
              <a:gd name="connsiteY661" fmla="*/ 4944092 h 6858000"/>
              <a:gd name="connsiteX662" fmla="*/ 515800 w 7472601"/>
              <a:gd name="connsiteY662" fmla="*/ 4862180 h 6858000"/>
              <a:gd name="connsiteX663" fmla="*/ 909145 w 7472601"/>
              <a:gd name="connsiteY663" fmla="*/ 4199225 h 6858000"/>
              <a:gd name="connsiteX664" fmla="*/ 1214067 w 7472601"/>
              <a:gd name="connsiteY664" fmla="*/ 3908561 h 6858000"/>
              <a:gd name="connsiteX665" fmla="*/ 640967 w 7472601"/>
              <a:gd name="connsiteY665" fmla="*/ 4105601 h 6858000"/>
              <a:gd name="connsiteX666" fmla="*/ 112563 w 7472601"/>
              <a:gd name="connsiteY666" fmla="*/ 4396952 h 6858000"/>
              <a:gd name="connsiteX667" fmla="*/ 0 w 7472601"/>
              <a:gd name="connsiteY667" fmla="*/ 4466006 h 6858000"/>
              <a:gd name="connsiteX668" fmla="*/ 0 w 7472601"/>
              <a:gd name="connsiteY668" fmla="*/ 4233763 h 6858000"/>
              <a:gd name="connsiteX669" fmla="*/ 36881 w 7472601"/>
              <a:gd name="connsiteY669" fmla="*/ 4200118 h 6858000"/>
              <a:gd name="connsiteX670" fmla="*/ 910534 w 7472601"/>
              <a:gd name="connsiteY670" fmla="*/ 3629753 h 6858000"/>
              <a:gd name="connsiteX671" fmla="*/ 1578717 w 7472601"/>
              <a:gd name="connsiteY671" fmla="*/ 3575982 h 6858000"/>
              <a:gd name="connsiteX672" fmla="*/ 2338780 w 7472601"/>
              <a:gd name="connsiteY672" fmla="*/ 3033725 h 6858000"/>
              <a:gd name="connsiteX673" fmla="*/ 1807991 w 7472601"/>
              <a:gd name="connsiteY673" fmla="*/ 2807184 h 6858000"/>
              <a:gd name="connsiteX674" fmla="*/ 1416358 w 7472601"/>
              <a:gd name="connsiteY674" fmla="*/ 3112571 h 6858000"/>
              <a:gd name="connsiteX675" fmla="*/ 939066 w 7472601"/>
              <a:gd name="connsiteY675" fmla="*/ 3378798 h 6858000"/>
              <a:gd name="connsiteX676" fmla="*/ 115099 w 7472601"/>
              <a:gd name="connsiteY676" fmla="*/ 3607650 h 6858000"/>
              <a:gd name="connsiteX677" fmla="*/ 97284 w 7472601"/>
              <a:gd name="connsiteY677" fmla="*/ 3520393 h 6858000"/>
              <a:gd name="connsiteX678" fmla="*/ 922050 w 7472601"/>
              <a:gd name="connsiteY678" fmla="*/ 3074867 h 6858000"/>
              <a:gd name="connsiteX679" fmla="*/ 1405265 w 7472601"/>
              <a:gd name="connsiteY679" fmla="*/ 3016319 h 6858000"/>
              <a:gd name="connsiteX680" fmla="*/ 1407512 w 7472601"/>
              <a:gd name="connsiteY680" fmla="*/ 3018001 h 6858000"/>
              <a:gd name="connsiteX681" fmla="*/ 1726266 w 7472601"/>
              <a:gd name="connsiteY681" fmla="*/ 2777274 h 6858000"/>
              <a:gd name="connsiteX682" fmla="*/ 625390 w 7472601"/>
              <a:gd name="connsiteY682" fmla="*/ 2514541 h 6858000"/>
              <a:gd name="connsiteX683" fmla="*/ 619799 w 7472601"/>
              <a:gd name="connsiteY683" fmla="*/ 2527180 h 6858000"/>
              <a:gd name="connsiteX684" fmla="*/ 310030 w 7472601"/>
              <a:gd name="connsiteY684" fmla="*/ 2771818 h 6858000"/>
              <a:gd name="connsiteX685" fmla="*/ 173877 w 7472601"/>
              <a:gd name="connsiteY685" fmla="*/ 2937056 h 6858000"/>
              <a:gd name="connsiteX686" fmla="*/ 77889 w 7472601"/>
              <a:gd name="connsiteY686" fmla="*/ 3138440 h 6858000"/>
              <a:gd name="connsiteX687" fmla="*/ 0 w 7472601"/>
              <a:gd name="connsiteY687" fmla="*/ 3271395 h 6858000"/>
              <a:gd name="connsiteX688" fmla="*/ 0 w 7472601"/>
              <a:gd name="connsiteY688" fmla="*/ 3153002 h 6858000"/>
              <a:gd name="connsiteX689" fmla="*/ 2386 w 7472601"/>
              <a:gd name="connsiteY689" fmla="*/ 3149203 h 6858000"/>
              <a:gd name="connsiteX690" fmla="*/ 89753 w 7472601"/>
              <a:gd name="connsiteY690" fmla="*/ 2987702 h 6858000"/>
              <a:gd name="connsiteX691" fmla="*/ 76869 w 7472601"/>
              <a:gd name="connsiteY691" fmla="*/ 3005404 h 6858000"/>
              <a:gd name="connsiteX692" fmla="*/ 32049 w 7472601"/>
              <a:gd name="connsiteY692" fmla="*/ 3065814 h 6858000"/>
              <a:gd name="connsiteX693" fmla="*/ 0 w 7472601"/>
              <a:gd name="connsiteY693" fmla="*/ 3108744 h 6858000"/>
              <a:gd name="connsiteX694" fmla="*/ 0 w 7472601"/>
              <a:gd name="connsiteY694" fmla="*/ 3058059 h 6858000"/>
              <a:gd name="connsiteX695" fmla="*/ 7610 w 7472601"/>
              <a:gd name="connsiteY695" fmla="*/ 3047889 h 6858000"/>
              <a:gd name="connsiteX696" fmla="*/ 52419 w 7472601"/>
              <a:gd name="connsiteY696" fmla="*/ 2987479 h 6858000"/>
              <a:gd name="connsiteX697" fmla="*/ 59142 w 7472601"/>
              <a:gd name="connsiteY697" fmla="*/ 2978488 h 6858000"/>
              <a:gd name="connsiteX698" fmla="*/ 0 w 7472601"/>
              <a:gd name="connsiteY698" fmla="*/ 3015334 h 6858000"/>
              <a:gd name="connsiteX699" fmla="*/ 0 w 7472601"/>
              <a:gd name="connsiteY699" fmla="*/ 2914286 h 6858000"/>
              <a:gd name="connsiteX700" fmla="*/ 36383 w 7472601"/>
              <a:gd name="connsiteY700" fmla="*/ 2901128 h 6858000"/>
              <a:gd name="connsiteX701" fmla="*/ 156329 w 7472601"/>
              <a:gd name="connsiteY701" fmla="*/ 2840533 h 6858000"/>
              <a:gd name="connsiteX702" fmla="*/ 358355 w 7472601"/>
              <a:gd name="connsiteY702" fmla="*/ 2620471 h 6858000"/>
              <a:gd name="connsiteX703" fmla="*/ 510577 w 7472601"/>
              <a:gd name="connsiteY703" fmla="*/ 2501244 h 6858000"/>
              <a:gd name="connsiteX704" fmla="*/ 211967 w 7472601"/>
              <a:gd name="connsiteY704" fmla="*/ 2479171 h 6858000"/>
              <a:gd name="connsiteX705" fmla="*/ 0 w 7472601"/>
              <a:gd name="connsiteY705" fmla="*/ 2476398 h 6858000"/>
              <a:gd name="connsiteX706" fmla="*/ 0 w 7472601"/>
              <a:gd name="connsiteY706" fmla="*/ 2389189 h 6858000"/>
              <a:gd name="connsiteX707" fmla="*/ 103062 w 7472601"/>
              <a:gd name="connsiteY707" fmla="*/ 2389518 h 6858000"/>
              <a:gd name="connsiteX708" fmla="*/ 510734 w 7472601"/>
              <a:gd name="connsiteY708" fmla="*/ 2416201 h 6858000"/>
              <a:gd name="connsiteX709" fmla="*/ 279257 w 7472601"/>
              <a:gd name="connsiteY709" fmla="*/ 2092102 h 6858000"/>
              <a:gd name="connsiteX710" fmla="*/ 65265 w 7472601"/>
              <a:gd name="connsiteY710" fmla="*/ 2006049 h 6858000"/>
              <a:gd name="connsiteX711" fmla="*/ 0 w 7472601"/>
              <a:gd name="connsiteY711" fmla="*/ 1982532 h 6858000"/>
              <a:gd name="connsiteX712" fmla="*/ 0 w 7472601"/>
              <a:gd name="connsiteY712" fmla="*/ 1912789 h 6858000"/>
              <a:gd name="connsiteX713" fmla="*/ 97460 w 7472601"/>
              <a:gd name="connsiteY713" fmla="*/ 1953725 h 6858000"/>
              <a:gd name="connsiteX714" fmla="*/ 221272 w 7472601"/>
              <a:gd name="connsiteY714" fmla="*/ 1980766 h 6858000"/>
              <a:gd name="connsiteX715" fmla="*/ 116765 w 7472601"/>
              <a:gd name="connsiteY715" fmla="*/ 1911033 h 6858000"/>
              <a:gd name="connsiteX716" fmla="*/ 16405 w 7472601"/>
              <a:gd name="connsiteY716" fmla="*/ 1803412 h 6858000"/>
              <a:gd name="connsiteX717" fmla="*/ 0 w 7472601"/>
              <a:gd name="connsiteY717" fmla="*/ 1784777 h 6858000"/>
              <a:gd name="connsiteX718" fmla="*/ 0 w 7472601"/>
              <a:gd name="connsiteY718" fmla="*/ 1740082 h 6858000"/>
              <a:gd name="connsiteX719" fmla="*/ 39394 w 7472601"/>
              <a:gd name="connsiteY719" fmla="*/ 1784856 h 6858000"/>
              <a:gd name="connsiteX720" fmla="*/ 135813 w 7472601"/>
              <a:gd name="connsiteY720" fmla="*/ 1888838 h 6858000"/>
              <a:gd name="connsiteX721" fmla="*/ 242575 w 7472601"/>
              <a:gd name="connsiteY721" fmla="*/ 1958841 h 6858000"/>
              <a:gd name="connsiteX722" fmla="*/ 82197 w 7472601"/>
              <a:gd name="connsiteY722" fmla="*/ 1754826 h 6858000"/>
              <a:gd name="connsiteX723" fmla="*/ 0 w 7472601"/>
              <a:gd name="connsiteY723" fmla="*/ 1679650 h 6858000"/>
              <a:gd name="connsiteX724" fmla="*/ 0 w 7472601"/>
              <a:gd name="connsiteY724" fmla="*/ 1602463 h 6858000"/>
              <a:gd name="connsiteX725" fmla="*/ 84689 w 7472601"/>
              <a:gd name="connsiteY725" fmla="*/ 1677442 h 6858000"/>
              <a:gd name="connsiteX726" fmla="*/ 298437 w 7472601"/>
              <a:gd name="connsiteY726" fmla="*/ 1968019 h 6858000"/>
              <a:gd name="connsiteX727" fmla="*/ 227269 w 7472601"/>
              <a:gd name="connsiteY727" fmla="*/ 1114064 h 6858000"/>
              <a:gd name="connsiteX728" fmla="*/ 248003 w 7472601"/>
              <a:gd name="connsiteY728" fmla="*/ 1089613 h 6858000"/>
              <a:gd name="connsiteX729" fmla="*/ 427020 w 7472601"/>
              <a:gd name="connsiteY729" fmla="*/ 1619803 h 6858000"/>
              <a:gd name="connsiteX730" fmla="*/ 340345 w 7472601"/>
              <a:gd name="connsiteY730" fmla="*/ 2027739 h 6858000"/>
              <a:gd name="connsiteX731" fmla="*/ 360865 w 7472601"/>
              <a:gd name="connsiteY731" fmla="*/ 2044827 h 6858000"/>
              <a:gd name="connsiteX732" fmla="*/ 560414 w 7472601"/>
              <a:gd name="connsiteY732" fmla="*/ 2421457 h 6858000"/>
              <a:gd name="connsiteX733" fmla="*/ 1359703 w 7472601"/>
              <a:gd name="connsiteY733" fmla="*/ 2578554 h 6858000"/>
              <a:gd name="connsiteX734" fmla="*/ 1359422 w 7472601"/>
              <a:gd name="connsiteY734" fmla="*/ 2577994 h 6858000"/>
              <a:gd name="connsiteX735" fmla="*/ 828701 w 7472601"/>
              <a:gd name="connsiteY735" fmla="*/ 1839520 h 6858000"/>
              <a:gd name="connsiteX736" fmla="*/ 494427 w 7472601"/>
              <a:gd name="connsiteY736" fmla="*/ 1092333 h 6858000"/>
              <a:gd name="connsiteX737" fmla="*/ 506322 w 7472601"/>
              <a:gd name="connsiteY737" fmla="*/ 1020997 h 6858000"/>
              <a:gd name="connsiteX738" fmla="*/ 4570198 w 7472601"/>
              <a:gd name="connsiteY738" fmla="*/ 978081 h 6858000"/>
              <a:gd name="connsiteX739" fmla="*/ 4523691 w 7472601"/>
              <a:gd name="connsiteY739" fmla="*/ 1127776 h 6858000"/>
              <a:gd name="connsiteX740" fmla="*/ 4509875 w 7472601"/>
              <a:gd name="connsiteY740" fmla="*/ 1167552 h 6858000"/>
              <a:gd name="connsiteX741" fmla="*/ 4478168 w 7472601"/>
              <a:gd name="connsiteY741" fmla="*/ 1260735 h 6858000"/>
              <a:gd name="connsiteX742" fmla="*/ 4409309 w 7472601"/>
              <a:gd name="connsiteY742" fmla="*/ 1666996 h 6858000"/>
              <a:gd name="connsiteX743" fmla="*/ 4370031 w 7472601"/>
              <a:gd name="connsiteY743" fmla="*/ 1955666 h 6858000"/>
              <a:gd name="connsiteX744" fmla="*/ 4570198 w 7472601"/>
              <a:gd name="connsiteY744" fmla="*/ 978081 h 6858000"/>
              <a:gd name="connsiteX745" fmla="*/ 4557898 w 7472601"/>
              <a:gd name="connsiteY745" fmla="*/ 900011 h 6858000"/>
              <a:gd name="connsiteX746" fmla="*/ 4344840 w 7472601"/>
              <a:gd name="connsiteY746" fmla="*/ 1922038 h 6858000"/>
              <a:gd name="connsiteX747" fmla="*/ 4378710 w 7472601"/>
              <a:gd name="connsiteY747" fmla="*/ 1665516 h 6858000"/>
              <a:gd name="connsiteX748" fmla="*/ 4448798 w 7472601"/>
              <a:gd name="connsiteY748" fmla="*/ 1253024 h 6858000"/>
              <a:gd name="connsiteX749" fmla="*/ 4480315 w 7472601"/>
              <a:gd name="connsiteY749" fmla="*/ 1158454 h 6858000"/>
              <a:gd name="connsiteX750" fmla="*/ 4494133 w 7472601"/>
              <a:gd name="connsiteY750" fmla="*/ 1118676 h 6858000"/>
              <a:gd name="connsiteX751" fmla="*/ 4557898 w 7472601"/>
              <a:gd name="connsiteY751" fmla="*/ 900011 h 6858000"/>
              <a:gd name="connsiteX752" fmla="*/ 5870151 w 7472601"/>
              <a:gd name="connsiteY752" fmla="*/ 898890 h 6858000"/>
              <a:gd name="connsiteX753" fmla="*/ 5861335 w 7472601"/>
              <a:gd name="connsiteY753" fmla="*/ 899177 h 6858000"/>
              <a:gd name="connsiteX754" fmla="*/ 5843702 w 7472601"/>
              <a:gd name="connsiteY754" fmla="*/ 899748 h 6858000"/>
              <a:gd name="connsiteX755" fmla="*/ 5651107 w 7472601"/>
              <a:gd name="connsiteY755" fmla="*/ 920306 h 6858000"/>
              <a:gd name="connsiteX756" fmla="*/ 5459407 w 7472601"/>
              <a:gd name="connsiteY756" fmla="*/ 940975 h 6858000"/>
              <a:gd name="connsiteX757" fmla="*/ 5374846 w 7472601"/>
              <a:gd name="connsiteY757" fmla="*/ 941988 h 6858000"/>
              <a:gd name="connsiteX758" fmla="*/ 5256105 w 7472601"/>
              <a:gd name="connsiteY758" fmla="*/ 945632 h 6858000"/>
              <a:gd name="connsiteX759" fmla="*/ 5107071 w 7472601"/>
              <a:gd name="connsiteY759" fmla="*/ 969720 h 6858000"/>
              <a:gd name="connsiteX760" fmla="*/ 4998681 w 7472601"/>
              <a:gd name="connsiteY760" fmla="*/ 988771 h 6858000"/>
              <a:gd name="connsiteX761" fmla="*/ 5870151 w 7472601"/>
              <a:gd name="connsiteY761" fmla="*/ 898890 h 6858000"/>
              <a:gd name="connsiteX762" fmla="*/ 5504425 w 7472601"/>
              <a:gd name="connsiteY762" fmla="*/ 848067 h 6858000"/>
              <a:gd name="connsiteX763" fmla="*/ 4968849 w 7472601"/>
              <a:gd name="connsiteY763" fmla="*/ 962318 h 6858000"/>
              <a:gd name="connsiteX764" fmla="*/ 5104039 w 7472601"/>
              <a:gd name="connsiteY764" fmla="*/ 940634 h 6858000"/>
              <a:gd name="connsiteX765" fmla="*/ 5256311 w 7472601"/>
              <a:gd name="connsiteY765" fmla="*/ 916490 h 6858000"/>
              <a:gd name="connsiteX766" fmla="*/ 5377381 w 7472601"/>
              <a:gd name="connsiteY766" fmla="*/ 912671 h 6858000"/>
              <a:gd name="connsiteX767" fmla="*/ 5460148 w 7472601"/>
              <a:gd name="connsiteY767" fmla="*/ 911442 h 6858000"/>
              <a:gd name="connsiteX768" fmla="*/ 5648971 w 7472601"/>
              <a:gd name="connsiteY768" fmla="*/ 891331 h 6858000"/>
              <a:gd name="connsiteX769" fmla="*/ 5844807 w 7472601"/>
              <a:gd name="connsiteY769" fmla="*/ 870718 h 6858000"/>
              <a:gd name="connsiteX770" fmla="*/ 5862975 w 7472601"/>
              <a:gd name="connsiteY770" fmla="*/ 869756 h 6858000"/>
              <a:gd name="connsiteX771" fmla="*/ 5920887 w 7472601"/>
              <a:gd name="connsiteY771" fmla="*/ 865929 h 6858000"/>
              <a:gd name="connsiteX772" fmla="*/ 5504425 w 7472601"/>
              <a:gd name="connsiteY772" fmla="*/ 848067 h 6858000"/>
              <a:gd name="connsiteX773" fmla="*/ 3607114 w 7472601"/>
              <a:gd name="connsiteY773" fmla="*/ 467441 h 6858000"/>
              <a:gd name="connsiteX774" fmla="*/ 3296242 w 7472601"/>
              <a:gd name="connsiteY774" fmla="*/ 807991 h 6858000"/>
              <a:gd name="connsiteX775" fmla="*/ 3174674 w 7472601"/>
              <a:gd name="connsiteY775" fmla="*/ 919759 h 6858000"/>
              <a:gd name="connsiteX776" fmla="*/ 3042978 w 7472601"/>
              <a:gd name="connsiteY776" fmla="*/ 1054894 h 6858000"/>
              <a:gd name="connsiteX777" fmla="*/ 2968914 w 7472601"/>
              <a:gd name="connsiteY777" fmla="*/ 1133756 h 6858000"/>
              <a:gd name="connsiteX778" fmla="*/ 3103823 w 7472601"/>
              <a:gd name="connsiteY778" fmla="*/ 1026814 h 6858000"/>
              <a:gd name="connsiteX779" fmla="*/ 3607114 w 7472601"/>
              <a:gd name="connsiteY779" fmla="*/ 467441 h 6858000"/>
              <a:gd name="connsiteX780" fmla="*/ 3744487 w 7472601"/>
              <a:gd name="connsiteY780" fmla="*/ 383136 h 6858000"/>
              <a:gd name="connsiteX781" fmla="*/ 3970213 w 7472601"/>
              <a:gd name="connsiteY781" fmla="*/ 995559 h 6858000"/>
              <a:gd name="connsiteX782" fmla="*/ 3744487 w 7472601"/>
              <a:gd name="connsiteY782" fmla="*/ 383136 h 6858000"/>
              <a:gd name="connsiteX783" fmla="*/ 3624562 w 7472601"/>
              <a:gd name="connsiteY783" fmla="*/ 367041 h 6858000"/>
              <a:gd name="connsiteX784" fmla="*/ 3489712 w 7472601"/>
              <a:gd name="connsiteY784" fmla="*/ 485386 h 6858000"/>
              <a:gd name="connsiteX785" fmla="*/ 3182994 w 7472601"/>
              <a:gd name="connsiteY785" fmla="*/ 828265 h 6858000"/>
              <a:gd name="connsiteX786" fmla="*/ 2892114 w 7472601"/>
              <a:gd name="connsiteY786" fmla="*/ 1172635 h 6858000"/>
              <a:gd name="connsiteX787" fmla="*/ 3021459 w 7472601"/>
              <a:gd name="connsiteY787" fmla="*/ 1035385 h 6858000"/>
              <a:gd name="connsiteX788" fmla="*/ 3153873 w 7472601"/>
              <a:gd name="connsiteY788" fmla="*/ 898971 h 6858000"/>
              <a:gd name="connsiteX789" fmla="*/ 3276511 w 7472601"/>
              <a:gd name="connsiteY789" fmla="*/ 786423 h 6858000"/>
              <a:gd name="connsiteX790" fmla="*/ 3584154 w 7472601"/>
              <a:gd name="connsiteY790" fmla="*/ 448218 h 6858000"/>
              <a:gd name="connsiteX791" fmla="*/ 3624562 w 7472601"/>
              <a:gd name="connsiteY791" fmla="*/ 367041 h 6858000"/>
              <a:gd name="connsiteX792" fmla="*/ 3766672 w 7472601"/>
              <a:gd name="connsiteY792" fmla="*/ 359429 h 6858000"/>
              <a:gd name="connsiteX793" fmla="*/ 3996338 w 7472601"/>
              <a:gd name="connsiteY793" fmla="*/ 968237 h 6858000"/>
              <a:gd name="connsiteX794" fmla="*/ 3766672 w 7472601"/>
              <a:gd name="connsiteY794" fmla="*/ 359429 h 6858000"/>
              <a:gd name="connsiteX795" fmla="*/ 5805386 w 7472601"/>
              <a:gd name="connsiteY795" fmla="*/ 239240 h 6858000"/>
              <a:gd name="connsiteX796" fmla="*/ 5736947 w 7472601"/>
              <a:gd name="connsiteY796" fmla="*/ 261367 h 6858000"/>
              <a:gd name="connsiteX797" fmla="*/ 5427012 w 7472601"/>
              <a:gd name="connsiteY797" fmla="*/ 311272 h 6858000"/>
              <a:gd name="connsiteX798" fmla="*/ 5147818 w 7472601"/>
              <a:gd name="connsiteY798" fmla="*/ 322112 h 6858000"/>
              <a:gd name="connsiteX799" fmla="*/ 5060854 w 7472601"/>
              <a:gd name="connsiteY799" fmla="*/ 311882 h 6858000"/>
              <a:gd name="connsiteX800" fmla="*/ 4945989 w 7472601"/>
              <a:gd name="connsiteY800" fmla="*/ 300516 h 6858000"/>
              <a:gd name="connsiteX801" fmla="*/ 5410479 w 7472601"/>
              <a:gd name="connsiteY801" fmla="*/ 348434 h 6858000"/>
              <a:gd name="connsiteX802" fmla="*/ 5805386 w 7472601"/>
              <a:gd name="connsiteY802" fmla="*/ 239240 h 6858000"/>
              <a:gd name="connsiteX803" fmla="*/ 5905192 w 7472601"/>
              <a:gd name="connsiteY803" fmla="*/ 163079 h 6858000"/>
              <a:gd name="connsiteX804" fmla="*/ 5865655 w 7472601"/>
              <a:gd name="connsiteY804" fmla="*/ 171901 h 6858000"/>
              <a:gd name="connsiteX805" fmla="*/ 5259740 w 7472601"/>
              <a:gd name="connsiteY805" fmla="*/ 257013 h 6858000"/>
              <a:gd name="connsiteX806" fmla="*/ 5208466 w 7472601"/>
              <a:gd name="connsiteY806" fmla="*/ 257550 h 6858000"/>
              <a:gd name="connsiteX807" fmla="*/ 4980204 w 7472601"/>
              <a:gd name="connsiteY807" fmla="*/ 271903 h 6858000"/>
              <a:gd name="connsiteX808" fmla="*/ 5068068 w 7472601"/>
              <a:gd name="connsiteY808" fmla="*/ 282244 h 6858000"/>
              <a:gd name="connsiteX809" fmla="*/ 5153231 w 7472601"/>
              <a:gd name="connsiteY809" fmla="*/ 292240 h 6858000"/>
              <a:gd name="connsiteX810" fmla="*/ 5426491 w 7472601"/>
              <a:gd name="connsiteY810" fmla="*/ 281128 h 6858000"/>
              <a:gd name="connsiteX811" fmla="*/ 5731212 w 7472601"/>
              <a:gd name="connsiteY811" fmla="*/ 231951 h 6858000"/>
              <a:gd name="connsiteX812" fmla="*/ 5905192 w 7472601"/>
              <a:gd name="connsiteY812" fmla="*/ 163079 h 6858000"/>
              <a:gd name="connsiteX813" fmla="*/ 5944437 w 7472601"/>
              <a:gd name="connsiteY813" fmla="*/ 113829 h 6858000"/>
              <a:gd name="connsiteX814" fmla="*/ 5825032 w 7472601"/>
              <a:gd name="connsiteY814" fmla="*/ 146405 h 6858000"/>
              <a:gd name="connsiteX815" fmla="*/ 4955599 w 7472601"/>
              <a:gd name="connsiteY815" fmla="*/ 247008 h 6858000"/>
              <a:gd name="connsiteX816" fmla="*/ 5210104 w 7472601"/>
              <a:gd name="connsiteY816" fmla="*/ 228123 h 6858000"/>
              <a:gd name="connsiteX817" fmla="*/ 5261015 w 7472601"/>
              <a:gd name="connsiteY817" fmla="*/ 227087 h 6858000"/>
              <a:gd name="connsiteX818" fmla="*/ 5861181 w 7472601"/>
              <a:gd name="connsiteY818" fmla="*/ 143093 h 6858000"/>
              <a:gd name="connsiteX819" fmla="*/ 5961252 w 7472601"/>
              <a:gd name="connsiteY819" fmla="*/ 114820 h 6858000"/>
              <a:gd name="connsiteX820" fmla="*/ 5944437 w 7472601"/>
              <a:gd name="connsiteY820" fmla="*/ 113829 h 6858000"/>
              <a:gd name="connsiteX821" fmla="*/ 3882765 w 7472601"/>
              <a:gd name="connsiteY821" fmla="*/ 0 h 6858000"/>
              <a:gd name="connsiteX822" fmla="*/ 3995099 w 7472601"/>
              <a:gd name="connsiteY822" fmla="*/ 0 h 6858000"/>
              <a:gd name="connsiteX823" fmla="*/ 4163818 w 7472601"/>
              <a:gd name="connsiteY823" fmla="*/ 234104 h 6858000"/>
              <a:gd name="connsiteX824" fmla="*/ 4172099 w 7472601"/>
              <a:gd name="connsiteY824" fmla="*/ 234207 h 6858000"/>
              <a:gd name="connsiteX825" fmla="*/ 4784282 w 7472601"/>
              <a:gd name="connsiteY825" fmla="*/ 276561 h 6858000"/>
              <a:gd name="connsiteX826" fmla="*/ 4801687 w 7472601"/>
              <a:gd name="connsiteY826" fmla="*/ 267764 h 6858000"/>
              <a:gd name="connsiteX827" fmla="*/ 6082788 w 7472601"/>
              <a:gd name="connsiteY827" fmla="*/ 64119 h 6858000"/>
              <a:gd name="connsiteX828" fmla="*/ 6099442 w 7472601"/>
              <a:gd name="connsiteY828" fmla="*/ 82568 h 6858000"/>
              <a:gd name="connsiteX829" fmla="*/ 4804137 w 7472601"/>
              <a:gd name="connsiteY829" fmla="*/ 320931 h 6858000"/>
              <a:gd name="connsiteX830" fmla="*/ 4227047 w 7472601"/>
              <a:gd name="connsiteY830" fmla="*/ 313415 h 6858000"/>
              <a:gd name="connsiteX831" fmla="*/ 4346041 w 7472601"/>
              <a:gd name="connsiteY831" fmla="*/ 456086 h 6858000"/>
              <a:gd name="connsiteX832" fmla="*/ 4870967 w 7472601"/>
              <a:gd name="connsiteY832" fmla="*/ 963061 h 6858000"/>
              <a:gd name="connsiteX833" fmla="*/ 4889647 w 7472601"/>
              <a:gd name="connsiteY833" fmla="*/ 957147 h 6858000"/>
              <a:gd name="connsiteX834" fmla="*/ 5422504 w 7472601"/>
              <a:gd name="connsiteY834" fmla="*/ 805191 h 6858000"/>
              <a:gd name="connsiteX835" fmla="*/ 6087656 w 7472601"/>
              <a:gd name="connsiteY835" fmla="*/ 826703 h 6858000"/>
              <a:gd name="connsiteX836" fmla="*/ 6058717 w 7472601"/>
              <a:gd name="connsiteY836" fmla="*/ 865992 h 6858000"/>
              <a:gd name="connsiteX837" fmla="*/ 4974153 w 7472601"/>
              <a:gd name="connsiteY837" fmla="*/ 1045456 h 6858000"/>
              <a:gd name="connsiteX838" fmla="*/ 5627835 w 7472601"/>
              <a:gd name="connsiteY838" fmla="*/ 1472077 h 6858000"/>
              <a:gd name="connsiteX839" fmla="*/ 5629817 w 7472601"/>
              <a:gd name="connsiteY839" fmla="*/ 1471412 h 6858000"/>
              <a:gd name="connsiteX840" fmla="*/ 5634124 w 7472601"/>
              <a:gd name="connsiteY840" fmla="*/ 1470572 h 6858000"/>
              <a:gd name="connsiteX841" fmla="*/ 5755832 w 7472601"/>
              <a:gd name="connsiteY841" fmla="*/ 1383886 h 6858000"/>
              <a:gd name="connsiteX842" fmla="*/ 6014186 w 7472601"/>
              <a:gd name="connsiteY842" fmla="*/ 1279799 h 6858000"/>
              <a:gd name="connsiteX843" fmla="*/ 6901619 w 7472601"/>
              <a:gd name="connsiteY843" fmla="*/ 1047874 h 6858000"/>
              <a:gd name="connsiteX844" fmla="*/ 6931566 w 7472601"/>
              <a:gd name="connsiteY844" fmla="*/ 1062034 h 6858000"/>
              <a:gd name="connsiteX845" fmla="*/ 5790982 w 7472601"/>
              <a:gd name="connsiteY845" fmla="*/ 1561380 h 6858000"/>
              <a:gd name="connsiteX846" fmla="*/ 6188971 w 7472601"/>
              <a:gd name="connsiteY846" fmla="*/ 1755168 h 6858000"/>
              <a:gd name="connsiteX847" fmla="*/ 6202446 w 7472601"/>
              <a:gd name="connsiteY847" fmla="*/ 1752268 h 6858000"/>
              <a:gd name="connsiteX848" fmla="*/ 7179560 w 7472601"/>
              <a:gd name="connsiteY848" fmla="*/ 1467551 h 6858000"/>
              <a:gd name="connsiteX849" fmla="*/ 7158730 w 7472601"/>
              <a:gd name="connsiteY849" fmla="*/ 1507835 h 6858000"/>
              <a:gd name="connsiteX850" fmla="*/ 6326959 w 7472601"/>
              <a:gd name="connsiteY850" fmla="*/ 1817686 h 6858000"/>
              <a:gd name="connsiteX851" fmla="*/ 6537433 w 7472601"/>
              <a:gd name="connsiteY851" fmla="*/ 1907790 h 6858000"/>
              <a:gd name="connsiteX852" fmla="*/ 6550221 w 7472601"/>
              <a:gd name="connsiteY852" fmla="*/ 1910729 h 6858000"/>
              <a:gd name="connsiteX853" fmla="*/ 6964438 w 7472601"/>
              <a:gd name="connsiteY853" fmla="*/ 2209505 h 6858000"/>
              <a:gd name="connsiteX854" fmla="*/ 7367862 w 7472601"/>
              <a:gd name="connsiteY854" fmla="*/ 2806833 h 6858000"/>
              <a:gd name="connsiteX855" fmla="*/ 7364329 w 7472601"/>
              <a:gd name="connsiteY855" fmla="*/ 2826907 h 6858000"/>
              <a:gd name="connsiteX856" fmla="*/ 7290545 w 7472601"/>
              <a:gd name="connsiteY856" fmla="*/ 2850663 h 6858000"/>
              <a:gd name="connsiteX857" fmla="*/ 6472036 w 7472601"/>
              <a:gd name="connsiteY857" fmla="*/ 1959003 h 6858000"/>
              <a:gd name="connsiteX858" fmla="*/ 5792897 w 7472601"/>
              <a:gd name="connsiteY858" fmla="*/ 1647747 h 6858000"/>
              <a:gd name="connsiteX859" fmla="*/ 5842751 w 7472601"/>
              <a:gd name="connsiteY859" fmla="*/ 1816112 h 6858000"/>
              <a:gd name="connsiteX860" fmla="*/ 5847424 w 7472601"/>
              <a:gd name="connsiteY860" fmla="*/ 1815776 h 6858000"/>
              <a:gd name="connsiteX861" fmla="*/ 6399821 w 7472601"/>
              <a:gd name="connsiteY861" fmla="*/ 2344799 h 6858000"/>
              <a:gd name="connsiteX862" fmla="*/ 6323232 w 7472601"/>
              <a:gd name="connsiteY862" fmla="*/ 2389634 h 6858000"/>
              <a:gd name="connsiteX863" fmla="*/ 5942958 w 7472601"/>
              <a:gd name="connsiteY863" fmla="*/ 2077708 h 6858000"/>
              <a:gd name="connsiteX864" fmla="*/ 5921559 w 7472601"/>
              <a:gd name="connsiteY864" fmla="*/ 2378596 h 6858000"/>
              <a:gd name="connsiteX865" fmla="*/ 5817651 w 7472601"/>
              <a:gd name="connsiteY865" fmla="*/ 3023919 h 6858000"/>
              <a:gd name="connsiteX866" fmla="*/ 5729634 w 7472601"/>
              <a:gd name="connsiteY866" fmla="*/ 3051849 h 6858000"/>
              <a:gd name="connsiteX867" fmla="*/ 5611018 w 7472601"/>
              <a:gd name="connsiteY867" fmla="*/ 2316769 h 6858000"/>
              <a:gd name="connsiteX868" fmla="*/ 5687608 w 7472601"/>
              <a:gd name="connsiteY868" fmla="*/ 2039972 h 6858000"/>
              <a:gd name="connsiteX869" fmla="*/ 5657554 w 7472601"/>
              <a:gd name="connsiteY869" fmla="*/ 1576445 h 6858000"/>
              <a:gd name="connsiteX870" fmla="*/ 5150475 w 7472601"/>
              <a:gd name="connsiteY870" fmla="*/ 1274012 h 6858000"/>
              <a:gd name="connsiteX871" fmla="*/ 5349142 w 7472601"/>
              <a:gd name="connsiteY871" fmla="*/ 2204405 h 6858000"/>
              <a:gd name="connsiteX872" fmla="*/ 5262214 w 7472601"/>
              <a:gd name="connsiteY872" fmla="*/ 2233836 h 6858000"/>
              <a:gd name="connsiteX873" fmla="*/ 4981539 w 7472601"/>
              <a:gd name="connsiteY873" fmla="*/ 1542201 h 6858000"/>
              <a:gd name="connsiteX874" fmla="*/ 4958461 w 7472601"/>
              <a:gd name="connsiteY874" fmla="*/ 1136957 h 6858000"/>
              <a:gd name="connsiteX875" fmla="*/ 4655015 w 7472601"/>
              <a:gd name="connsiteY875" fmla="*/ 891426 h 6858000"/>
              <a:gd name="connsiteX876" fmla="*/ 4348002 w 7472601"/>
              <a:gd name="connsiteY876" fmla="*/ 2205895 h 6858000"/>
              <a:gd name="connsiteX877" fmla="*/ 4262250 w 7472601"/>
              <a:gd name="connsiteY877" fmla="*/ 2219972 h 6858000"/>
              <a:gd name="connsiteX878" fmla="*/ 4550611 w 7472601"/>
              <a:gd name="connsiteY878" fmla="*/ 817540 h 6858000"/>
              <a:gd name="connsiteX879" fmla="*/ 4564418 w 7472601"/>
              <a:gd name="connsiteY879" fmla="*/ 808293 h 6858000"/>
              <a:gd name="connsiteX880" fmla="*/ 4266388 w 7472601"/>
              <a:gd name="connsiteY880" fmla="*/ 500083 h 6858000"/>
              <a:gd name="connsiteX881" fmla="*/ 4032842 w 7472601"/>
              <a:gd name="connsiteY881" fmla="*/ 211809 h 6858000"/>
              <a:gd name="connsiteX882" fmla="*/ 3882765 w 7472601"/>
              <a:gd name="connsiteY882" fmla="*/ 0 h 6858000"/>
              <a:gd name="connsiteX883" fmla="*/ 3721337 w 7472601"/>
              <a:gd name="connsiteY883" fmla="*/ 0 h 6858000"/>
              <a:gd name="connsiteX884" fmla="*/ 3797544 w 7472601"/>
              <a:gd name="connsiteY884" fmla="*/ 0 h 6858000"/>
              <a:gd name="connsiteX885" fmla="*/ 3775734 w 7472601"/>
              <a:gd name="connsiteY885" fmla="*/ 95131 h 6858000"/>
              <a:gd name="connsiteX886" fmla="*/ 3724807 w 7472601"/>
              <a:gd name="connsiteY886" fmla="*/ 272257 h 6858000"/>
              <a:gd name="connsiteX887" fmla="*/ 3726844 w 7472601"/>
              <a:gd name="connsiteY887" fmla="*/ 282988 h 6858000"/>
              <a:gd name="connsiteX888" fmla="*/ 3742664 w 7472601"/>
              <a:gd name="connsiteY888" fmla="*/ 279918 h 6858000"/>
              <a:gd name="connsiteX889" fmla="*/ 4103910 w 7472601"/>
              <a:gd name="connsiteY889" fmla="*/ 1161917 h 6858000"/>
              <a:gd name="connsiteX890" fmla="*/ 4020269 w 7472601"/>
              <a:gd name="connsiteY890" fmla="*/ 1200406 h 6858000"/>
              <a:gd name="connsiteX891" fmla="*/ 3674882 w 7472601"/>
              <a:gd name="connsiteY891" fmla="*/ 488524 h 6858000"/>
              <a:gd name="connsiteX892" fmla="*/ 3132682 w 7472601"/>
              <a:gd name="connsiteY892" fmla="*/ 1072284 h 6858000"/>
              <a:gd name="connsiteX893" fmla="*/ 2716346 w 7472601"/>
              <a:gd name="connsiteY893" fmla="*/ 1276376 h 6858000"/>
              <a:gd name="connsiteX894" fmla="*/ 2716772 w 7472601"/>
              <a:gd name="connsiteY894" fmla="*/ 1255462 h 6858000"/>
              <a:gd name="connsiteX895" fmla="*/ 3471096 w 7472601"/>
              <a:gd name="connsiteY895" fmla="*/ 437072 h 6858000"/>
              <a:gd name="connsiteX896" fmla="*/ 3639057 w 7472601"/>
              <a:gd name="connsiteY896" fmla="*/ 286334 h 6858000"/>
              <a:gd name="connsiteX897" fmla="*/ 3640309 w 7472601"/>
              <a:gd name="connsiteY897" fmla="*/ 284664 h 6858000"/>
              <a:gd name="connsiteX898" fmla="*/ 3646022 w 7472601"/>
              <a:gd name="connsiteY898" fmla="*/ 276711 h 6858000"/>
              <a:gd name="connsiteX899" fmla="*/ 3707943 w 7472601"/>
              <a:gd name="connsiteY899" fmla="*/ 65958 h 6858000"/>
              <a:gd name="connsiteX900" fmla="*/ 3721337 w 7472601"/>
              <a:gd name="connsiteY900" fmla="*/ 0 h 6858000"/>
              <a:gd name="connsiteX901" fmla="*/ 2867960 w 7472601"/>
              <a:gd name="connsiteY901" fmla="*/ 0 h 6858000"/>
              <a:gd name="connsiteX902" fmla="*/ 2926351 w 7472601"/>
              <a:gd name="connsiteY902" fmla="*/ 0 h 6858000"/>
              <a:gd name="connsiteX903" fmla="*/ 2902823 w 7472601"/>
              <a:gd name="connsiteY903" fmla="*/ 262929 h 6858000"/>
              <a:gd name="connsiteX904" fmla="*/ 2940663 w 7472601"/>
              <a:gd name="connsiteY904" fmla="*/ 140884 h 6858000"/>
              <a:gd name="connsiteX905" fmla="*/ 2947039 w 7472601"/>
              <a:gd name="connsiteY905" fmla="*/ 122524 h 6858000"/>
              <a:gd name="connsiteX906" fmla="*/ 2984316 w 7472601"/>
              <a:gd name="connsiteY906" fmla="*/ 0 h 6858000"/>
              <a:gd name="connsiteX907" fmla="*/ 3016114 w 7472601"/>
              <a:gd name="connsiteY907" fmla="*/ 0 h 6858000"/>
              <a:gd name="connsiteX908" fmla="*/ 2979949 w 7472601"/>
              <a:gd name="connsiteY908" fmla="*/ 119274 h 6858000"/>
              <a:gd name="connsiteX909" fmla="*/ 3023879 w 7472601"/>
              <a:gd name="connsiteY909" fmla="*/ 0 h 6858000"/>
              <a:gd name="connsiteX910" fmla="*/ 3105400 w 7472601"/>
              <a:gd name="connsiteY910" fmla="*/ 0 h 6858000"/>
              <a:gd name="connsiteX911" fmla="*/ 3094669 w 7472601"/>
              <a:gd name="connsiteY911" fmla="*/ 30308 h 6858000"/>
              <a:gd name="connsiteX912" fmla="*/ 2901945 w 7472601"/>
              <a:gd name="connsiteY912" fmla="*/ 466538 h 6858000"/>
              <a:gd name="connsiteX913" fmla="*/ 2815209 w 7472601"/>
              <a:gd name="connsiteY913" fmla="*/ 497361 h 6858000"/>
              <a:gd name="connsiteX914" fmla="*/ 2844845 w 7472601"/>
              <a:gd name="connsiteY914" fmla="*/ 127638 h 6858000"/>
              <a:gd name="connsiteX915" fmla="*/ 2867960 w 7472601"/>
              <a:gd name="connsiteY915" fmla="*/ 0 h 6858000"/>
              <a:gd name="connsiteX916" fmla="*/ 1057230 w 7472601"/>
              <a:gd name="connsiteY916" fmla="*/ 0 h 6858000"/>
              <a:gd name="connsiteX917" fmla="*/ 1111003 w 7472601"/>
              <a:gd name="connsiteY917" fmla="*/ 0 h 6858000"/>
              <a:gd name="connsiteX918" fmla="*/ 1125553 w 7472601"/>
              <a:gd name="connsiteY918" fmla="*/ 52588 h 6858000"/>
              <a:gd name="connsiteX919" fmla="*/ 1304276 w 7472601"/>
              <a:gd name="connsiteY919" fmla="*/ 476275 h 6858000"/>
              <a:gd name="connsiteX920" fmla="*/ 1492066 w 7472601"/>
              <a:gd name="connsiteY920" fmla="*/ 886333 h 6858000"/>
              <a:gd name="connsiteX921" fmla="*/ 1423698 w 7472601"/>
              <a:gd name="connsiteY921" fmla="*/ 710817 h 6858000"/>
              <a:gd name="connsiteX922" fmla="*/ 1357609 w 7472601"/>
              <a:gd name="connsiteY922" fmla="*/ 532892 h 6858000"/>
              <a:gd name="connsiteX923" fmla="*/ 1309550 w 7472601"/>
              <a:gd name="connsiteY923" fmla="*/ 374031 h 6858000"/>
              <a:gd name="connsiteX924" fmla="*/ 1193673 w 7472601"/>
              <a:gd name="connsiteY924" fmla="*/ 49533 h 6858000"/>
              <a:gd name="connsiteX925" fmla="*/ 1164391 w 7472601"/>
              <a:gd name="connsiteY925" fmla="*/ 0 h 6858000"/>
              <a:gd name="connsiteX926" fmla="*/ 1200666 w 7472601"/>
              <a:gd name="connsiteY926" fmla="*/ 0 h 6858000"/>
              <a:gd name="connsiteX927" fmla="*/ 1223408 w 7472601"/>
              <a:gd name="connsiteY927" fmla="*/ 38996 h 6858000"/>
              <a:gd name="connsiteX928" fmla="*/ 1339635 w 7472601"/>
              <a:gd name="connsiteY928" fmla="*/ 365517 h 6858000"/>
              <a:gd name="connsiteX929" fmla="*/ 1387469 w 7472601"/>
              <a:gd name="connsiteY929" fmla="*/ 523079 h 6858000"/>
              <a:gd name="connsiteX930" fmla="*/ 1452685 w 7472601"/>
              <a:gd name="connsiteY930" fmla="*/ 699806 h 6858000"/>
              <a:gd name="connsiteX931" fmla="*/ 1492092 w 7472601"/>
              <a:gd name="connsiteY931" fmla="*/ 800424 h 6858000"/>
              <a:gd name="connsiteX932" fmla="*/ 1455302 w 7472601"/>
              <a:gd name="connsiteY932" fmla="*/ 632913 h 6858000"/>
              <a:gd name="connsiteX933" fmla="*/ 1222336 w 7472601"/>
              <a:gd name="connsiteY933" fmla="*/ 9480 h 6858000"/>
              <a:gd name="connsiteX934" fmla="*/ 1214634 w 7472601"/>
              <a:gd name="connsiteY934" fmla="*/ 0 h 6858000"/>
              <a:gd name="connsiteX935" fmla="*/ 1289827 w 7472601"/>
              <a:gd name="connsiteY935" fmla="*/ 0 h 6858000"/>
              <a:gd name="connsiteX936" fmla="*/ 1321076 w 7472601"/>
              <a:gd name="connsiteY936" fmla="*/ 59722 h 6858000"/>
              <a:gd name="connsiteX937" fmla="*/ 1512579 w 7472601"/>
              <a:gd name="connsiteY937" fmla="*/ 626441 h 6858000"/>
              <a:gd name="connsiteX938" fmla="*/ 1506076 w 7472601"/>
              <a:gd name="connsiteY938" fmla="*/ 1089289 h 6858000"/>
              <a:gd name="connsiteX939" fmla="*/ 1486346 w 7472601"/>
              <a:gd name="connsiteY939" fmla="*/ 1079919 h 6858000"/>
              <a:gd name="connsiteX940" fmla="*/ 1070511 w 7472601"/>
              <a:gd name="connsiteY940" fmla="*/ 48609 h 6858000"/>
              <a:gd name="connsiteX941" fmla="*/ 1057230 w 7472601"/>
              <a:gd name="connsiteY941" fmla="*/ 0 h 6858000"/>
              <a:gd name="connsiteX942" fmla="*/ 43151 w 7472601"/>
              <a:gd name="connsiteY942" fmla="*/ 0 h 6858000"/>
              <a:gd name="connsiteX943" fmla="*/ 95283 w 7472601"/>
              <a:gd name="connsiteY943" fmla="*/ 0 h 6858000"/>
              <a:gd name="connsiteX944" fmla="*/ 300708 w 7472601"/>
              <a:gd name="connsiteY944" fmla="*/ 154571 h 6858000"/>
              <a:gd name="connsiteX945" fmla="*/ 530414 w 7472601"/>
              <a:gd name="connsiteY945" fmla="*/ 354673 h 6858000"/>
              <a:gd name="connsiteX946" fmla="*/ 333785 w 7472601"/>
              <a:gd name="connsiteY946" fmla="*/ 161564 h 6858000"/>
              <a:gd name="connsiteX947" fmla="*/ 147005 w 7472601"/>
              <a:gd name="connsiteY947" fmla="*/ 0 h 6858000"/>
              <a:gd name="connsiteX948" fmla="*/ 272509 w 7472601"/>
              <a:gd name="connsiteY948" fmla="*/ 0 h 6858000"/>
              <a:gd name="connsiteX949" fmla="*/ 326276 w 7472601"/>
              <a:gd name="connsiteY949" fmla="*/ 45847 h 6858000"/>
              <a:gd name="connsiteX950" fmla="*/ 823759 w 7472601"/>
              <a:gd name="connsiteY950" fmla="*/ 574145 h 6858000"/>
              <a:gd name="connsiteX951" fmla="*/ 811254 w 7472601"/>
              <a:gd name="connsiteY951" fmla="*/ 665546 h 6858000"/>
              <a:gd name="connsiteX952" fmla="*/ 154042 w 7472601"/>
              <a:gd name="connsiteY952" fmla="*/ 261522 h 6858000"/>
              <a:gd name="connsiteX953" fmla="*/ 13550 w 7472601"/>
              <a:gd name="connsiteY953" fmla="*/ 158423 h 6858000"/>
              <a:gd name="connsiteX954" fmla="*/ 0 w 7472601"/>
              <a:gd name="connsiteY954" fmla="*/ 146618 h 6858000"/>
              <a:gd name="connsiteX955" fmla="*/ 0 w 7472601"/>
              <a:gd name="connsiteY955" fmla="*/ 59161 h 6858000"/>
              <a:gd name="connsiteX956" fmla="*/ 45427 w 7472601"/>
              <a:gd name="connsiteY956" fmla="*/ 101078 h 6858000"/>
              <a:gd name="connsiteX957" fmla="*/ 630103 w 7472601"/>
              <a:gd name="connsiteY957" fmla="*/ 485885 h 6858000"/>
              <a:gd name="connsiteX958" fmla="*/ 532040 w 7472601"/>
              <a:gd name="connsiteY958" fmla="*/ 399359 h 6858000"/>
              <a:gd name="connsiteX959" fmla="*/ 517618 w 7472601"/>
              <a:gd name="connsiteY959" fmla="*/ 385726 h 6858000"/>
              <a:gd name="connsiteX960" fmla="*/ 285074 w 7472601"/>
              <a:gd name="connsiteY960" fmla="*/ 182755 h 6858000"/>
              <a:gd name="connsiteX961" fmla="*/ 43151 w 7472601"/>
              <a:gd name="connsiteY961"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63634 h 6858000"/>
              <a:gd name="connsiteX78" fmla="*/ 7448321 w 7472601"/>
              <a:gd name="connsiteY78" fmla="*/ 6190991 h 6858000"/>
              <a:gd name="connsiteX79" fmla="*/ 7467600 w 7472601"/>
              <a:gd name="connsiteY79" fmla="*/ 6221686 h 6858000"/>
              <a:gd name="connsiteX80" fmla="*/ 7467600 w 7472601"/>
              <a:gd name="connsiteY80" fmla="*/ 6334256 h 6858000"/>
              <a:gd name="connsiteX81" fmla="*/ 7454976 w 7472601"/>
              <a:gd name="connsiteY81" fmla="*/ 6318297 h 6858000"/>
              <a:gd name="connsiteX82" fmla="*/ 1456157 w 7472601"/>
              <a:gd name="connsiteY82" fmla="*/ 5371404 h 6858000"/>
              <a:gd name="connsiteX83" fmla="*/ 1244432 w 7472601"/>
              <a:gd name="connsiteY83" fmla="*/ 5385601 h 6858000"/>
              <a:gd name="connsiteX84" fmla="*/ 973990 w 7472601"/>
              <a:gd name="connsiteY84" fmla="*/ 5424940 h 6858000"/>
              <a:gd name="connsiteX85" fmla="*/ 1103809 w 7472601"/>
              <a:gd name="connsiteY85" fmla="*/ 5433720 h 6858000"/>
              <a:gd name="connsiteX86" fmla="*/ 1123454 w 7472601"/>
              <a:gd name="connsiteY86" fmla="*/ 5435727 h 6858000"/>
              <a:gd name="connsiteX87" fmla="*/ 1737017 w 7472601"/>
              <a:gd name="connsiteY87" fmla="*/ 5452183 h 6858000"/>
              <a:gd name="connsiteX88" fmla="*/ 1824397 w 7472601"/>
              <a:gd name="connsiteY88" fmla="*/ 5447757 h 6858000"/>
              <a:gd name="connsiteX89" fmla="*/ 2070059 w 7472601"/>
              <a:gd name="connsiteY89" fmla="*/ 5441660 h 6858000"/>
              <a:gd name="connsiteX90" fmla="*/ 1456157 w 7472601"/>
              <a:gd name="connsiteY90" fmla="*/ 5371404 h 6858000"/>
              <a:gd name="connsiteX91" fmla="*/ 4988186 w 7472601"/>
              <a:gd name="connsiteY91" fmla="*/ 5216467 h 6858000"/>
              <a:gd name="connsiteX92" fmla="*/ 4777334 w 7472601"/>
              <a:gd name="connsiteY92" fmla="*/ 5406072 h 6858000"/>
              <a:gd name="connsiteX93" fmla="*/ 4718341 w 7472601"/>
              <a:gd name="connsiteY93" fmla="*/ 5468043 h 6858000"/>
              <a:gd name="connsiteX94" fmla="*/ 4604655 w 7472601"/>
              <a:gd name="connsiteY94" fmla="*/ 5583434 h 6858000"/>
              <a:gd name="connsiteX95" fmla="*/ 4565074 w 7472601"/>
              <a:gd name="connsiteY95" fmla="*/ 5618550 h 6858000"/>
              <a:gd name="connsiteX96" fmla="*/ 4988186 w 7472601"/>
              <a:gd name="connsiteY96" fmla="*/ 5216467 h 6858000"/>
              <a:gd name="connsiteX97" fmla="*/ 4978032 w 7472601"/>
              <a:gd name="connsiteY97" fmla="*/ 5183809 h 6858000"/>
              <a:gd name="connsiteX98" fmla="*/ 4463413 w 7472601"/>
              <a:gd name="connsiteY98" fmla="*/ 5615162 h 6858000"/>
              <a:gd name="connsiteX99" fmla="*/ 4358134 w 7472601"/>
              <a:gd name="connsiteY99" fmla="*/ 5742791 h 6858000"/>
              <a:gd name="connsiteX100" fmla="*/ 4376219 w 7472601"/>
              <a:gd name="connsiteY100" fmla="*/ 5729027 h 6858000"/>
              <a:gd name="connsiteX101" fmla="*/ 4582340 w 7472601"/>
              <a:gd name="connsiteY101" fmla="*/ 5561037 h 6858000"/>
              <a:gd name="connsiteX102" fmla="*/ 4694684 w 7472601"/>
              <a:gd name="connsiteY102" fmla="*/ 5447098 h 6858000"/>
              <a:gd name="connsiteX103" fmla="*/ 4754123 w 7472601"/>
              <a:gd name="connsiteY103" fmla="*/ 5384643 h 6858000"/>
              <a:gd name="connsiteX104" fmla="*/ 4978032 w 7472601"/>
              <a:gd name="connsiteY104" fmla="*/ 5183809 h 6858000"/>
              <a:gd name="connsiteX105" fmla="*/ 1903353 w 7472601"/>
              <a:gd name="connsiteY105" fmla="*/ 5044827 h 6858000"/>
              <a:gd name="connsiteX106" fmla="*/ 1936931 w 7472601"/>
              <a:gd name="connsiteY106" fmla="*/ 5093954 h 6858000"/>
              <a:gd name="connsiteX107" fmla="*/ 2195868 w 7472601"/>
              <a:gd name="connsiteY107" fmla="*/ 5396574 h 6858000"/>
              <a:gd name="connsiteX108" fmla="*/ 2088852 w 7472601"/>
              <a:gd name="connsiteY108" fmla="*/ 5166123 h 6858000"/>
              <a:gd name="connsiteX109" fmla="*/ 1958241 w 7472601"/>
              <a:gd name="connsiteY109" fmla="*/ 5067955 h 6858000"/>
              <a:gd name="connsiteX110" fmla="*/ 1903353 w 7472601"/>
              <a:gd name="connsiteY110" fmla="*/ 5044827 h 6858000"/>
              <a:gd name="connsiteX111" fmla="*/ 1979378 w 7472601"/>
              <a:gd name="connsiteY111" fmla="*/ 4769504 h 6858000"/>
              <a:gd name="connsiteX112" fmla="*/ 2882120 w 7472601"/>
              <a:gd name="connsiteY112" fmla="*/ 5064547 h 6858000"/>
              <a:gd name="connsiteX113" fmla="*/ 2793103 w 7472601"/>
              <a:gd name="connsiteY113" fmla="*/ 5039699 h 6858000"/>
              <a:gd name="connsiteX114" fmla="*/ 2770041 w 7472601"/>
              <a:gd name="connsiteY114" fmla="*/ 5033634 h 6858000"/>
              <a:gd name="connsiteX115" fmla="*/ 1979378 w 7472601"/>
              <a:gd name="connsiteY115" fmla="*/ 4769504 h 6858000"/>
              <a:gd name="connsiteX116" fmla="*/ 1927410 w 7472601"/>
              <a:gd name="connsiteY116" fmla="*/ 4716164 h 6858000"/>
              <a:gd name="connsiteX117" fmla="*/ 1959587 w 7472601"/>
              <a:gd name="connsiteY117" fmla="*/ 4728849 h 6858000"/>
              <a:gd name="connsiteX118" fmla="*/ 2777707 w 7472601"/>
              <a:gd name="connsiteY118" fmla="*/ 5003991 h 6858000"/>
              <a:gd name="connsiteX119" fmla="*/ 2800768 w 7472601"/>
              <a:gd name="connsiteY119" fmla="*/ 5010056 h 6858000"/>
              <a:gd name="connsiteX120" fmla="*/ 2879408 w 7472601"/>
              <a:gd name="connsiteY120" fmla="*/ 5031590 h 6858000"/>
              <a:gd name="connsiteX121" fmla="*/ 2862295 w 7472601"/>
              <a:gd name="connsiteY121" fmla="*/ 5022958 h 6858000"/>
              <a:gd name="connsiteX122" fmla="*/ 2813343 w 7472601"/>
              <a:gd name="connsiteY122" fmla="*/ 4998369 h 6858000"/>
              <a:gd name="connsiteX123" fmla="*/ 2646245 w 7472601"/>
              <a:gd name="connsiteY123" fmla="*/ 4930999 h 6858000"/>
              <a:gd name="connsiteX124" fmla="*/ 1999243 w 7472601"/>
              <a:gd name="connsiteY124" fmla="*/ 4730524 h 6858000"/>
              <a:gd name="connsiteX125" fmla="*/ 1979527 w 7472601"/>
              <a:gd name="connsiteY125" fmla="*/ 4726651 h 6858000"/>
              <a:gd name="connsiteX126" fmla="*/ 1927410 w 7472601"/>
              <a:gd name="connsiteY126" fmla="*/ 4716164 h 6858000"/>
              <a:gd name="connsiteX127" fmla="*/ 1997014 w 7472601"/>
              <a:gd name="connsiteY127" fmla="*/ 4698007 h 6858000"/>
              <a:gd name="connsiteX128" fmla="*/ 2005458 w 7472601"/>
              <a:gd name="connsiteY128" fmla="*/ 4699540 h 6858000"/>
              <a:gd name="connsiteX129" fmla="*/ 2657186 w 7472601"/>
              <a:gd name="connsiteY129" fmla="*/ 4901687 h 6858000"/>
              <a:gd name="connsiteX130" fmla="*/ 2826662 w 7472601"/>
              <a:gd name="connsiteY130" fmla="*/ 4970362 h 6858000"/>
              <a:gd name="connsiteX131" fmla="*/ 2876100 w 7472601"/>
              <a:gd name="connsiteY131" fmla="*/ 4995397 h 6858000"/>
              <a:gd name="connsiteX132" fmla="*/ 3042600 w 7472601"/>
              <a:gd name="connsiteY132" fmla="*/ 5059532 h 6858000"/>
              <a:gd name="connsiteX133" fmla="*/ 1997014 w 7472601"/>
              <a:gd name="connsiteY133" fmla="*/ 4698007 h 6858000"/>
              <a:gd name="connsiteX134" fmla="*/ 2305292 w 7472601"/>
              <a:gd name="connsiteY134" fmla="*/ 4219492 h 6858000"/>
              <a:gd name="connsiteX135" fmla="*/ 3360922 w 7472601"/>
              <a:gd name="connsiteY135" fmla="*/ 4529373 h 6858000"/>
              <a:gd name="connsiteX136" fmla="*/ 3492420 w 7472601"/>
              <a:gd name="connsiteY136" fmla="*/ 4510145 h 6858000"/>
              <a:gd name="connsiteX137" fmla="*/ 3364086 w 7472601"/>
              <a:gd name="connsiteY137" fmla="*/ 4480340 h 6858000"/>
              <a:gd name="connsiteX138" fmla="*/ 3225818 w 7472601"/>
              <a:gd name="connsiteY138" fmla="*/ 4411822 h 6858000"/>
              <a:gd name="connsiteX139" fmla="*/ 3129696 w 7472601"/>
              <a:gd name="connsiteY139" fmla="*/ 4360704 h 6858000"/>
              <a:gd name="connsiteX140" fmla="*/ 2814545 w 7472601"/>
              <a:gd name="connsiteY140" fmla="*/ 4282955 h 6858000"/>
              <a:gd name="connsiteX141" fmla="*/ 2305292 w 7472601"/>
              <a:gd name="connsiteY141" fmla="*/ 4219492 h 6858000"/>
              <a:gd name="connsiteX142" fmla="*/ 2626982 w 7472601"/>
              <a:gd name="connsiteY142" fmla="*/ 4206450 h 6858000"/>
              <a:gd name="connsiteX143" fmla="*/ 2490617 w 7472601"/>
              <a:gd name="connsiteY143" fmla="*/ 4206951 h 6858000"/>
              <a:gd name="connsiteX144" fmla="*/ 2819869 w 7472601"/>
              <a:gd name="connsiteY144" fmla="*/ 4252936 h 6858000"/>
              <a:gd name="connsiteX145" fmla="*/ 3143018 w 7472601"/>
              <a:gd name="connsiteY145" fmla="*/ 4332698 h 6858000"/>
              <a:gd name="connsiteX146" fmla="*/ 3241520 w 7472601"/>
              <a:gd name="connsiteY146" fmla="*/ 4385112 h 6858000"/>
              <a:gd name="connsiteX147" fmla="*/ 3374575 w 7472601"/>
              <a:gd name="connsiteY147" fmla="*/ 4451517 h 6858000"/>
              <a:gd name="connsiteX148" fmla="*/ 3505221 w 7472601"/>
              <a:gd name="connsiteY148" fmla="*/ 4480757 h 6858000"/>
              <a:gd name="connsiteX149" fmla="*/ 2626982 w 7472601"/>
              <a:gd name="connsiteY149" fmla="*/ 4206450 h 6858000"/>
              <a:gd name="connsiteX150" fmla="*/ 1310106 w 7472601"/>
              <a:gd name="connsiteY150" fmla="*/ 3943217 h 6858000"/>
              <a:gd name="connsiteX151" fmla="*/ 854994 w 7472601"/>
              <a:gd name="connsiteY151" fmla="*/ 4399136 h 6858000"/>
              <a:gd name="connsiteX152" fmla="*/ 742462 w 7472601"/>
              <a:gd name="connsiteY152" fmla="*/ 4594648 h 6858000"/>
              <a:gd name="connsiteX153" fmla="*/ 820602 w 7472601"/>
              <a:gd name="connsiteY153" fmla="*/ 4485915 h 6858000"/>
              <a:gd name="connsiteX154" fmla="*/ 878295 w 7472601"/>
              <a:gd name="connsiteY154" fmla="*/ 4403594 h 6858000"/>
              <a:gd name="connsiteX155" fmla="*/ 1240607 w 7472601"/>
              <a:gd name="connsiteY155" fmla="*/ 4010401 h 6858000"/>
              <a:gd name="connsiteX156" fmla="*/ 1310106 w 7472601"/>
              <a:gd name="connsiteY156" fmla="*/ 3943217 h 6858000"/>
              <a:gd name="connsiteX157" fmla="*/ 1423113 w 7472601"/>
              <a:gd name="connsiteY157" fmla="*/ 3874565 h 6858000"/>
              <a:gd name="connsiteX158" fmla="*/ 1260565 w 7472601"/>
              <a:gd name="connsiteY158" fmla="*/ 4031982 h 6858000"/>
              <a:gd name="connsiteX159" fmla="*/ 901900 w 7472601"/>
              <a:gd name="connsiteY159" fmla="*/ 4421236 h 6858000"/>
              <a:gd name="connsiteX160" fmla="*/ 845044 w 7472601"/>
              <a:gd name="connsiteY160" fmla="*/ 4502436 h 6858000"/>
              <a:gd name="connsiteX161" fmla="*/ 685926 w 7472601"/>
              <a:gd name="connsiteY161" fmla="*/ 4703069 h 6858000"/>
              <a:gd name="connsiteX162" fmla="*/ 684248 w 7472601"/>
              <a:gd name="connsiteY162" fmla="*/ 4706721 h 6858000"/>
              <a:gd name="connsiteX163" fmla="*/ 1423113 w 7472601"/>
              <a:gd name="connsiteY163" fmla="*/ 3874565 h 6858000"/>
              <a:gd name="connsiteX164" fmla="*/ 3316479 w 7472601"/>
              <a:gd name="connsiteY164" fmla="*/ 3872136 h 6858000"/>
              <a:gd name="connsiteX165" fmla="*/ 3546806 w 7472601"/>
              <a:gd name="connsiteY165" fmla="*/ 4356139 h 6858000"/>
              <a:gd name="connsiteX166" fmla="*/ 3364433 w 7472601"/>
              <a:gd name="connsiteY166" fmla="*/ 3953121 h 6858000"/>
              <a:gd name="connsiteX167" fmla="*/ 3316479 w 7472601"/>
              <a:gd name="connsiteY167" fmla="*/ 3872136 h 6858000"/>
              <a:gd name="connsiteX168" fmla="*/ 3291335 w 7472601"/>
              <a:gd name="connsiteY168" fmla="*/ 3767420 h 6858000"/>
              <a:gd name="connsiteX169" fmla="*/ 3390805 w 7472601"/>
              <a:gd name="connsiteY169" fmla="*/ 3937163 h 6858000"/>
              <a:gd name="connsiteX170" fmla="*/ 3579062 w 7472601"/>
              <a:gd name="connsiteY170" fmla="*/ 4359040 h 6858000"/>
              <a:gd name="connsiteX171" fmla="*/ 3467355 w 7472601"/>
              <a:gd name="connsiteY171" fmla="*/ 3988130 h 6858000"/>
              <a:gd name="connsiteX172" fmla="*/ 3310753 w 7472601"/>
              <a:gd name="connsiteY172" fmla="*/ 3787140 h 6858000"/>
              <a:gd name="connsiteX173" fmla="*/ 3291335 w 7472601"/>
              <a:gd name="connsiteY173" fmla="*/ 3767420 h 6858000"/>
              <a:gd name="connsiteX174" fmla="*/ 1635889 w 7472601"/>
              <a:gd name="connsiteY174" fmla="*/ 3709494 h 6858000"/>
              <a:gd name="connsiteX175" fmla="*/ 1634800 w 7472601"/>
              <a:gd name="connsiteY175" fmla="*/ 3731111 h 6858000"/>
              <a:gd name="connsiteX176" fmla="*/ 1635889 w 7472601"/>
              <a:gd name="connsiteY176" fmla="*/ 3709494 h 6858000"/>
              <a:gd name="connsiteX177" fmla="*/ 1510397 w 7472601"/>
              <a:gd name="connsiteY177" fmla="*/ 3684705 h 6858000"/>
              <a:gd name="connsiteX178" fmla="*/ 1146550 w 7472601"/>
              <a:gd name="connsiteY178" fmla="*/ 3802012 h 6858000"/>
              <a:gd name="connsiteX179" fmla="*/ 698834 w 7472601"/>
              <a:gd name="connsiteY179" fmla="*/ 3952272 h 6858000"/>
              <a:gd name="connsiteX180" fmla="*/ 34256 w 7472601"/>
              <a:gd name="connsiteY180" fmla="*/ 4347603 h 6858000"/>
              <a:gd name="connsiteX181" fmla="*/ 527241 w 7472601"/>
              <a:gd name="connsiteY181" fmla="*/ 4065078 h 6858000"/>
              <a:gd name="connsiteX182" fmla="*/ 1510397 w 7472601"/>
              <a:gd name="connsiteY182" fmla="*/ 3684705 h 6858000"/>
              <a:gd name="connsiteX183" fmla="*/ 1313114 w 7472601"/>
              <a:gd name="connsiteY183" fmla="*/ 3655216 h 6858000"/>
              <a:gd name="connsiteX184" fmla="*/ 1109304 w 7472601"/>
              <a:gd name="connsiteY184" fmla="*/ 3669030 h 6858000"/>
              <a:gd name="connsiteX185" fmla="*/ 8129 w 7472601"/>
              <a:gd name="connsiteY185" fmla="*/ 4330519 h 6858000"/>
              <a:gd name="connsiteX186" fmla="*/ 687572 w 7472601"/>
              <a:gd name="connsiteY186" fmla="*/ 3925629 h 6858000"/>
              <a:gd name="connsiteX187" fmla="*/ 1138365 w 7472601"/>
              <a:gd name="connsiteY187" fmla="*/ 3774515 h 6858000"/>
              <a:gd name="connsiteX188" fmla="*/ 1505579 w 7472601"/>
              <a:gd name="connsiteY188" fmla="*/ 3655526 h 6858000"/>
              <a:gd name="connsiteX189" fmla="*/ 1313114 w 7472601"/>
              <a:gd name="connsiteY189" fmla="*/ 3655216 h 6858000"/>
              <a:gd name="connsiteX190" fmla="*/ 3655073 w 7472601"/>
              <a:gd name="connsiteY190" fmla="*/ 3650884 h 6858000"/>
              <a:gd name="connsiteX191" fmla="*/ 3989938 w 7472601"/>
              <a:gd name="connsiteY191" fmla="*/ 3991685 h 6858000"/>
              <a:gd name="connsiteX192" fmla="*/ 4393907 w 7472601"/>
              <a:gd name="connsiteY192" fmla="*/ 4261258 h 6858000"/>
              <a:gd name="connsiteX193" fmla="*/ 4648051 w 7472601"/>
              <a:gd name="connsiteY193" fmla="*/ 4374051 h 6858000"/>
              <a:gd name="connsiteX194" fmla="*/ 4383389 w 7472601"/>
              <a:gd name="connsiteY194" fmla="*/ 4184369 h 6858000"/>
              <a:gd name="connsiteX195" fmla="*/ 4165508 w 7472601"/>
              <a:gd name="connsiteY195" fmla="*/ 4035196 h 6858000"/>
              <a:gd name="connsiteX196" fmla="*/ 4068162 w 7472601"/>
              <a:gd name="connsiteY196" fmla="*/ 3953394 h 6858000"/>
              <a:gd name="connsiteX197" fmla="*/ 3981416 w 7472601"/>
              <a:gd name="connsiteY197" fmla="*/ 3880482 h 6858000"/>
              <a:gd name="connsiteX198" fmla="*/ 3800147 w 7472601"/>
              <a:gd name="connsiteY198" fmla="*/ 3749872 h 6858000"/>
              <a:gd name="connsiteX199" fmla="*/ 3655073 w 7472601"/>
              <a:gd name="connsiteY199" fmla="*/ 3650884 h 6858000"/>
              <a:gd name="connsiteX200" fmla="*/ 3670252 w 7472601"/>
              <a:gd name="connsiteY200" fmla="*/ 3622798 h 6858000"/>
              <a:gd name="connsiteX201" fmla="*/ 3817258 w 7472601"/>
              <a:gd name="connsiteY201" fmla="*/ 3723577 h 6858000"/>
              <a:gd name="connsiteX202" fmla="*/ 4000461 w 7472601"/>
              <a:gd name="connsiteY202" fmla="*/ 3855966 h 6858000"/>
              <a:gd name="connsiteX203" fmla="*/ 4088180 w 7472601"/>
              <a:gd name="connsiteY203" fmla="*/ 3929774 h 6858000"/>
              <a:gd name="connsiteX204" fmla="*/ 4184555 w 7472601"/>
              <a:gd name="connsiteY204" fmla="*/ 4010683 h 6858000"/>
              <a:gd name="connsiteX205" fmla="*/ 4399563 w 7472601"/>
              <a:gd name="connsiteY205" fmla="*/ 4158106 h 6858000"/>
              <a:gd name="connsiteX206" fmla="*/ 4684469 w 7472601"/>
              <a:gd name="connsiteY206" fmla="*/ 4364680 h 6858000"/>
              <a:gd name="connsiteX207" fmla="*/ 4690271 w 7472601"/>
              <a:gd name="connsiteY207" fmla="*/ 4370034 h 6858000"/>
              <a:gd name="connsiteX208" fmla="*/ 4136093 w 7472601"/>
              <a:gd name="connsiteY208" fmla="*/ 3858466 h 6858000"/>
              <a:gd name="connsiteX209" fmla="*/ 3670252 w 7472601"/>
              <a:gd name="connsiteY209" fmla="*/ 3622798 h 6858000"/>
              <a:gd name="connsiteX210" fmla="*/ 4440129 w 7472601"/>
              <a:gd name="connsiteY210" fmla="*/ 3448571 h 6858000"/>
              <a:gd name="connsiteX211" fmla="*/ 4856525 w 7472601"/>
              <a:gd name="connsiteY211" fmla="*/ 3915351 h 6858000"/>
              <a:gd name="connsiteX212" fmla="*/ 5059055 w 7472601"/>
              <a:gd name="connsiteY212" fmla="*/ 4108918 h 6858000"/>
              <a:gd name="connsiteX213" fmla="*/ 5290070 w 7472601"/>
              <a:gd name="connsiteY213" fmla="*/ 4263619 h 6858000"/>
              <a:gd name="connsiteX214" fmla="*/ 4834991 w 7472601"/>
              <a:gd name="connsiteY214" fmla="*/ 3830985 h 6858000"/>
              <a:gd name="connsiteX215" fmla="*/ 4440129 w 7472601"/>
              <a:gd name="connsiteY215" fmla="*/ 3448571 h 6858000"/>
              <a:gd name="connsiteX216" fmla="*/ 4441737 w 7472601"/>
              <a:gd name="connsiteY216" fmla="*/ 3399734 h 6858000"/>
              <a:gd name="connsiteX217" fmla="*/ 4431236 w 7472601"/>
              <a:gd name="connsiteY217" fmla="*/ 3400954 h 6858000"/>
              <a:gd name="connsiteX218" fmla="*/ 4557150 w 7472601"/>
              <a:gd name="connsiteY218" fmla="*/ 3510023 h 6858000"/>
              <a:gd name="connsiteX219" fmla="*/ 4856936 w 7472601"/>
              <a:gd name="connsiteY219" fmla="*/ 3809146 h 6858000"/>
              <a:gd name="connsiteX220" fmla="*/ 5111996 w 7472601"/>
              <a:gd name="connsiteY220" fmla="*/ 4065759 h 6858000"/>
              <a:gd name="connsiteX221" fmla="*/ 5388878 w 7472601"/>
              <a:gd name="connsiteY221" fmla="*/ 4300185 h 6858000"/>
              <a:gd name="connsiteX222" fmla="*/ 5425556 w 7472601"/>
              <a:gd name="connsiteY222" fmla="*/ 4308967 h 6858000"/>
              <a:gd name="connsiteX223" fmla="*/ 4943646 w 7472601"/>
              <a:gd name="connsiteY223" fmla="*/ 3822916 h 6858000"/>
              <a:gd name="connsiteX224" fmla="*/ 4594837 w 7472601"/>
              <a:gd name="connsiteY224" fmla="*/ 3532274 h 6858000"/>
              <a:gd name="connsiteX225" fmla="*/ 4441737 w 7472601"/>
              <a:gd name="connsiteY225" fmla="*/ 3399734 h 6858000"/>
              <a:gd name="connsiteX226" fmla="*/ 5425834 w 7472601"/>
              <a:gd name="connsiteY226" fmla="*/ 3162785 h 6858000"/>
              <a:gd name="connsiteX227" fmla="*/ 5401644 w 7472601"/>
              <a:gd name="connsiteY227" fmla="*/ 3617847 h 6858000"/>
              <a:gd name="connsiteX228" fmla="*/ 5467256 w 7472601"/>
              <a:gd name="connsiteY228" fmla="*/ 4175494 h 6858000"/>
              <a:gd name="connsiteX229" fmla="*/ 5448069 w 7472601"/>
              <a:gd name="connsiteY229" fmla="*/ 3567554 h 6858000"/>
              <a:gd name="connsiteX230" fmla="*/ 5425834 w 7472601"/>
              <a:gd name="connsiteY230" fmla="*/ 3162785 h 6858000"/>
              <a:gd name="connsiteX231" fmla="*/ 1318687 w 7472601"/>
              <a:gd name="connsiteY231" fmla="*/ 3113840 h 6858000"/>
              <a:gd name="connsiteX232" fmla="*/ 1066793 w 7472601"/>
              <a:gd name="connsiteY232" fmla="*/ 3212171 h 6858000"/>
              <a:gd name="connsiteX233" fmla="*/ 993319 w 7472601"/>
              <a:gd name="connsiteY233" fmla="*/ 3247648 h 6858000"/>
              <a:gd name="connsiteX234" fmla="*/ 853081 w 7472601"/>
              <a:gd name="connsiteY234" fmla="*/ 3312410 h 6858000"/>
              <a:gd name="connsiteX235" fmla="*/ 805957 w 7472601"/>
              <a:gd name="connsiteY235" fmla="*/ 3330443 h 6858000"/>
              <a:gd name="connsiteX236" fmla="*/ 1318687 w 7472601"/>
              <a:gd name="connsiteY236" fmla="*/ 3113840 h 6858000"/>
              <a:gd name="connsiteX237" fmla="*/ 5453702 w 7472601"/>
              <a:gd name="connsiteY237" fmla="*/ 3090882 h 6858000"/>
              <a:gd name="connsiteX238" fmla="*/ 5480135 w 7472601"/>
              <a:gd name="connsiteY238" fmla="*/ 3565802 h 6858000"/>
              <a:gd name="connsiteX239" fmla="*/ 5499023 w 7472601"/>
              <a:gd name="connsiteY239" fmla="*/ 4166310 h 6858000"/>
              <a:gd name="connsiteX240" fmla="*/ 5547022 w 7472601"/>
              <a:gd name="connsiteY240" fmla="*/ 3607838 h 6858000"/>
              <a:gd name="connsiteX241" fmla="*/ 5515964 w 7472601"/>
              <a:gd name="connsiteY241" fmla="*/ 3378541 h 6858000"/>
              <a:gd name="connsiteX242" fmla="*/ 5453702 w 7472601"/>
              <a:gd name="connsiteY242" fmla="*/ 3090882 h 6858000"/>
              <a:gd name="connsiteX243" fmla="*/ 1238695 w 7472601"/>
              <a:gd name="connsiteY243" fmla="*/ 3076820 h 6858000"/>
              <a:gd name="connsiteX244" fmla="*/ 716371 w 7472601"/>
              <a:gd name="connsiteY244" fmla="*/ 3293249 h 6858000"/>
              <a:gd name="connsiteX245" fmla="*/ 579522 w 7472601"/>
              <a:gd name="connsiteY245" fmla="*/ 3371759 h 6858000"/>
              <a:gd name="connsiteX246" fmla="*/ 600288 w 7472601"/>
              <a:gd name="connsiteY246" fmla="*/ 3365555 h 6858000"/>
              <a:gd name="connsiteX247" fmla="*/ 840692 w 7472601"/>
              <a:gd name="connsiteY247" fmla="*/ 3284921 h 6858000"/>
              <a:gd name="connsiteX248" fmla="*/ 979248 w 7472601"/>
              <a:gd name="connsiteY248" fmla="*/ 3221003 h 6858000"/>
              <a:gd name="connsiteX249" fmla="*/ 1053282 w 7472601"/>
              <a:gd name="connsiteY249" fmla="*/ 3185247 h 6858000"/>
              <a:gd name="connsiteX250" fmla="*/ 1320603 w 7472601"/>
              <a:gd name="connsiteY250" fmla="*/ 3081281 h 6858000"/>
              <a:gd name="connsiteX251" fmla="*/ 1238695 w 7472601"/>
              <a:gd name="connsiteY251" fmla="*/ 3076820 h 6858000"/>
              <a:gd name="connsiteX252" fmla="*/ 5425627 w 7472601"/>
              <a:gd name="connsiteY252" fmla="*/ 2954192 h 6858000"/>
              <a:gd name="connsiteX253" fmla="*/ 5470770 w 7472601"/>
              <a:gd name="connsiteY253" fmla="*/ 3005435 h 6858000"/>
              <a:gd name="connsiteX254" fmla="*/ 5519779 w 7472601"/>
              <a:gd name="connsiteY254" fmla="*/ 4359223 h 6858000"/>
              <a:gd name="connsiteX255" fmla="*/ 5520293 w 7472601"/>
              <a:gd name="connsiteY255" fmla="*/ 4360602 h 6858000"/>
              <a:gd name="connsiteX256" fmla="*/ 5767221 w 7472601"/>
              <a:gd name="connsiteY256" fmla="*/ 4665564 h 6858000"/>
              <a:gd name="connsiteX257" fmla="*/ 6937169 w 7472601"/>
              <a:gd name="connsiteY257" fmla="*/ 4815941 h 6858000"/>
              <a:gd name="connsiteX258" fmla="*/ 6953922 w 7472601"/>
              <a:gd name="connsiteY258" fmla="*/ 4890068 h 6858000"/>
              <a:gd name="connsiteX259" fmla="*/ 6071359 w 7472601"/>
              <a:gd name="connsiteY259" fmla="*/ 4770770 h 6858000"/>
              <a:gd name="connsiteX260" fmla="*/ 6038839 w 7472601"/>
              <a:gd name="connsiteY260" fmla="*/ 4764474 h 6858000"/>
              <a:gd name="connsiteX261" fmla="*/ 6038706 w 7472601"/>
              <a:gd name="connsiteY261" fmla="*/ 4763847 h 6858000"/>
              <a:gd name="connsiteX262" fmla="*/ 6037784 w 7472601"/>
              <a:gd name="connsiteY262" fmla="*/ 4764270 h 6858000"/>
              <a:gd name="connsiteX263" fmla="*/ 6038839 w 7472601"/>
              <a:gd name="connsiteY263" fmla="*/ 4764474 h 6858000"/>
              <a:gd name="connsiteX264" fmla="*/ 6040338 w 7472601"/>
              <a:gd name="connsiteY264" fmla="*/ 4771418 h 6858000"/>
              <a:gd name="connsiteX265" fmla="*/ 6024488 w 7472601"/>
              <a:gd name="connsiteY265" fmla="*/ 4809903 h 6858000"/>
              <a:gd name="connsiteX266" fmla="*/ 5599771 w 7472601"/>
              <a:gd name="connsiteY266" fmla="*/ 5509652 h 6858000"/>
              <a:gd name="connsiteX267" fmla="*/ 5548843 w 7472601"/>
              <a:gd name="connsiteY267" fmla="*/ 5563845 h 6858000"/>
              <a:gd name="connsiteX268" fmla="*/ 5940952 w 7472601"/>
              <a:gd name="connsiteY268" fmla="*/ 6250028 h 6858000"/>
              <a:gd name="connsiteX269" fmla="*/ 6043441 w 7472601"/>
              <a:gd name="connsiteY269" fmla="*/ 6665847 h 6858000"/>
              <a:gd name="connsiteX270" fmla="*/ 6093432 w 7472601"/>
              <a:gd name="connsiteY270" fmla="*/ 6858000 h 6858000"/>
              <a:gd name="connsiteX271" fmla="*/ 6034344 w 7472601"/>
              <a:gd name="connsiteY271" fmla="*/ 6858000 h 6858000"/>
              <a:gd name="connsiteX272" fmla="*/ 6026679 w 7472601"/>
              <a:gd name="connsiteY272" fmla="*/ 6836959 h 6858000"/>
              <a:gd name="connsiteX273" fmla="*/ 5800441 w 7472601"/>
              <a:gd name="connsiteY273" fmla="*/ 6335286 h 6858000"/>
              <a:gd name="connsiteX274" fmla="*/ 5526562 w 7472601"/>
              <a:gd name="connsiteY274" fmla="*/ 5705388 h 6858000"/>
              <a:gd name="connsiteX275" fmla="*/ 5519640 w 7472601"/>
              <a:gd name="connsiteY275" fmla="*/ 5683774 h 6858000"/>
              <a:gd name="connsiteX276" fmla="*/ 5844559 w 7472601"/>
              <a:gd name="connsiteY276" fmla="*/ 6553349 h 6858000"/>
              <a:gd name="connsiteX277" fmla="*/ 5975994 w 7472601"/>
              <a:gd name="connsiteY277" fmla="*/ 6858000 h 6858000"/>
              <a:gd name="connsiteX278" fmla="*/ 5898547 w 7472601"/>
              <a:gd name="connsiteY278" fmla="*/ 6858000 h 6858000"/>
              <a:gd name="connsiteX279" fmla="*/ 5682041 w 7472601"/>
              <a:gd name="connsiteY279" fmla="*/ 6355860 h 6858000"/>
              <a:gd name="connsiteX280" fmla="*/ 5461758 w 7472601"/>
              <a:gd name="connsiteY280" fmla="*/ 5820220 h 6858000"/>
              <a:gd name="connsiteX281" fmla="*/ 5237282 w 7472601"/>
              <a:gd name="connsiteY281" fmla="*/ 6579086 h 6858000"/>
              <a:gd name="connsiteX282" fmla="*/ 5115009 w 7472601"/>
              <a:gd name="connsiteY282" fmla="*/ 6858000 h 6858000"/>
              <a:gd name="connsiteX283" fmla="*/ 5028074 w 7472601"/>
              <a:gd name="connsiteY283" fmla="*/ 6858000 h 6858000"/>
              <a:gd name="connsiteX284" fmla="*/ 5079508 w 7472601"/>
              <a:gd name="connsiteY284" fmla="*/ 6749074 h 6858000"/>
              <a:gd name="connsiteX285" fmla="*/ 5371846 w 7472601"/>
              <a:gd name="connsiteY285" fmla="*/ 5924413 h 6858000"/>
              <a:gd name="connsiteX286" fmla="*/ 5270512 w 7472601"/>
              <a:gd name="connsiteY286" fmla="*/ 6138975 h 6858000"/>
              <a:gd name="connsiteX287" fmla="*/ 5062409 w 7472601"/>
              <a:gd name="connsiteY287" fmla="*/ 6653544 h 6858000"/>
              <a:gd name="connsiteX288" fmla="*/ 5036628 w 7472601"/>
              <a:gd name="connsiteY288" fmla="*/ 6754247 h 6858000"/>
              <a:gd name="connsiteX289" fmla="*/ 5009112 w 7472601"/>
              <a:gd name="connsiteY289" fmla="*/ 6858000 h 6858000"/>
              <a:gd name="connsiteX290" fmla="*/ 4976679 w 7472601"/>
              <a:gd name="connsiteY290" fmla="*/ 6858000 h 6858000"/>
              <a:gd name="connsiteX291" fmla="*/ 5006537 w 7472601"/>
              <a:gd name="connsiteY291" fmla="*/ 6747068 h 6858000"/>
              <a:gd name="connsiteX292" fmla="*/ 5032723 w 7472601"/>
              <a:gd name="connsiteY292" fmla="*/ 6644957 h 6858000"/>
              <a:gd name="connsiteX293" fmla="*/ 5242949 w 7472601"/>
              <a:gd name="connsiteY293" fmla="*/ 6125175 h 6858000"/>
              <a:gd name="connsiteX294" fmla="*/ 5286321 w 7472601"/>
              <a:gd name="connsiteY294" fmla="*/ 6033555 h 6858000"/>
              <a:gd name="connsiteX295" fmla="*/ 5008210 w 7472601"/>
              <a:gd name="connsiteY295" fmla="*/ 6649194 h 6858000"/>
              <a:gd name="connsiteX296" fmla="*/ 4986321 w 7472601"/>
              <a:gd name="connsiteY296" fmla="*/ 6765687 h 6858000"/>
              <a:gd name="connsiteX297" fmla="*/ 4973474 w 7472601"/>
              <a:gd name="connsiteY297" fmla="*/ 6858000 h 6858000"/>
              <a:gd name="connsiteX298" fmla="*/ 4907178 w 7472601"/>
              <a:gd name="connsiteY298" fmla="*/ 6858000 h 6858000"/>
              <a:gd name="connsiteX299" fmla="*/ 4910810 w 7472601"/>
              <a:gd name="connsiteY299" fmla="*/ 6829660 h 6858000"/>
              <a:gd name="connsiteX300" fmla="*/ 4987461 w 7472601"/>
              <a:gd name="connsiteY300" fmla="*/ 6432994 h 6858000"/>
              <a:gd name="connsiteX301" fmla="*/ 5179262 w 7472601"/>
              <a:gd name="connsiteY301" fmla="*/ 6035044 h 6858000"/>
              <a:gd name="connsiteX302" fmla="*/ 4689678 w 7472601"/>
              <a:gd name="connsiteY302" fmla="*/ 6440241 h 6858000"/>
              <a:gd name="connsiteX303" fmla="*/ 4477543 w 7472601"/>
              <a:gd name="connsiteY303" fmla="*/ 6674836 h 6858000"/>
              <a:gd name="connsiteX304" fmla="*/ 4329957 w 7472601"/>
              <a:gd name="connsiteY304" fmla="*/ 6858000 h 6858000"/>
              <a:gd name="connsiteX305" fmla="*/ 4218595 w 7472601"/>
              <a:gd name="connsiteY305" fmla="*/ 6858000 h 6858000"/>
              <a:gd name="connsiteX306" fmla="*/ 4368888 w 7472601"/>
              <a:gd name="connsiteY306" fmla="*/ 6668412 h 6858000"/>
              <a:gd name="connsiteX307" fmla="*/ 4563091 w 7472601"/>
              <a:gd name="connsiteY307" fmla="*/ 6442508 h 6858000"/>
              <a:gd name="connsiteX308" fmla="*/ 5387324 w 7472601"/>
              <a:gd name="connsiteY308" fmla="*/ 5705830 h 6858000"/>
              <a:gd name="connsiteX309" fmla="*/ 5073620 w 7472601"/>
              <a:gd name="connsiteY309" fmla="*/ 5955437 h 6858000"/>
              <a:gd name="connsiteX310" fmla="*/ 4689789 w 7472601"/>
              <a:gd name="connsiteY310" fmla="*/ 6268382 h 6858000"/>
              <a:gd name="connsiteX311" fmla="*/ 4418722 w 7472601"/>
              <a:gd name="connsiteY311" fmla="*/ 6570886 h 6858000"/>
              <a:gd name="connsiteX312" fmla="*/ 4214944 w 7472601"/>
              <a:gd name="connsiteY312" fmla="*/ 6858000 h 6858000"/>
              <a:gd name="connsiteX313" fmla="*/ 4177898 w 7472601"/>
              <a:gd name="connsiteY313" fmla="*/ 6858000 h 6858000"/>
              <a:gd name="connsiteX314" fmla="*/ 4391597 w 7472601"/>
              <a:gd name="connsiteY314" fmla="*/ 6556370 h 6858000"/>
              <a:gd name="connsiteX315" fmla="*/ 4668889 w 7472601"/>
              <a:gd name="connsiteY315" fmla="*/ 6246399 h 6858000"/>
              <a:gd name="connsiteX316" fmla="*/ 5055427 w 7472601"/>
              <a:gd name="connsiteY316" fmla="*/ 5931476 h 6858000"/>
              <a:gd name="connsiteX317" fmla="*/ 5371814 w 7472601"/>
              <a:gd name="connsiteY317" fmla="*/ 5678975 h 6858000"/>
              <a:gd name="connsiteX318" fmla="*/ 4987918 w 7472601"/>
              <a:gd name="connsiteY318" fmla="*/ 5838701 h 6858000"/>
              <a:gd name="connsiteX319" fmla="*/ 4317146 w 7472601"/>
              <a:gd name="connsiteY319" fmla="*/ 6587716 h 6858000"/>
              <a:gd name="connsiteX320" fmla="*/ 4171627 w 7472601"/>
              <a:gd name="connsiteY320" fmla="*/ 6858000 h 6858000"/>
              <a:gd name="connsiteX321" fmla="*/ 4081585 w 7472601"/>
              <a:gd name="connsiteY321" fmla="*/ 6858000 h 6858000"/>
              <a:gd name="connsiteX322" fmla="*/ 4238603 w 7472601"/>
              <a:gd name="connsiteY322" fmla="*/ 6559341 h 6858000"/>
              <a:gd name="connsiteX323" fmla="*/ 4778333 w 7472601"/>
              <a:gd name="connsiteY323" fmla="*/ 5873626 h 6858000"/>
              <a:gd name="connsiteX324" fmla="*/ 5414185 w 7472601"/>
              <a:gd name="connsiteY324" fmla="*/ 5573882 h 6858000"/>
              <a:gd name="connsiteX325" fmla="*/ 5959648 w 7472601"/>
              <a:gd name="connsiteY325" fmla="*/ 4760797 h 6858000"/>
              <a:gd name="connsiteX326" fmla="*/ 5355019 w 7472601"/>
              <a:gd name="connsiteY326" fmla="*/ 4734672 h 6858000"/>
              <a:gd name="connsiteX327" fmla="*/ 5083565 w 7472601"/>
              <a:gd name="connsiteY327" fmla="*/ 5179121 h 6858000"/>
              <a:gd name="connsiteX328" fmla="*/ 4713577 w 7472601"/>
              <a:gd name="connsiteY328" fmla="*/ 5616803 h 6858000"/>
              <a:gd name="connsiteX329" fmla="*/ 3989559 w 7472601"/>
              <a:gd name="connsiteY329" fmla="*/ 6145945 h 6858000"/>
              <a:gd name="connsiteX330" fmla="*/ 3939824 w 7472601"/>
              <a:gd name="connsiteY330" fmla="*/ 6066900 h 6858000"/>
              <a:gd name="connsiteX331" fmla="*/ 4584537 w 7472601"/>
              <a:gd name="connsiteY331" fmla="*/ 5324826 h 6858000"/>
              <a:gd name="connsiteX332" fmla="*/ 5037105 w 7472601"/>
              <a:gd name="connsiteY332" fmla="*/ 5088765 h 6858000"/>
              <a:gd name="connsiteX333" fmla="*/ 5039930 w 7472601"/>
              <a:gd name="connsiteY333" fmla="*/ 5089585 h 6858000"/>
              <a:gd name="connsiteX334" fmla="*/ 5263764 w 7472601"/>
              <a:gd name="connsiteY334" fmla="*/ 4735525 h 6858000"/>
              <a:gd name="connsiteX335" fmla="*/ 4086300 w 7472601"/>
              <a:gd name="connsiteY335" fmla="*/ 4884599 h 6858000"/>
              <a:gd name="connsiteX336" fmla="*/ 4085485 w 7472601"/>
              <a:gd name="connsiteY336" fmla="*/ 4899070 h 6858000"/>
              <a:gd name="connsiteX337" fmla="*/ 3871915 w 7472601"/>
              <a:gd name="connsiteY337" fmla="*/ 5253645 h 6858000"/>
              <a:gd name="connsiteX338" fmla="*/ 3799374 w 7472601"/>
              <a:gd name="connsiteY338" fmla="*/ 5466127 h 6858000"/>
              <a:gd name="connsiteX339" fmla="*/ 3498850 w 7472601"/>
              <a:gd name="connsiteY339" fmla="*/ 6661888 h 6858000"/>
              <a:gd name="connsiteX340" fmla="*/ 3399216 w 7472601"/>
              <a:gd name="connsiteY340" fmla="*/ 6858000 h 6858000"/>
              <a:gd name="connsiteX341" fmla="*/ 3303688 w 7472601"/>
              <a:gd name="connsiteY341" fmla="*/ 6858000 h 6858000"/>
              <a:gd name="connsiteX342" fmla="*/ 3391774 w 7472601"/>
              <a:gd name="connsiteY342" fmla="*/ 6697181 h 6858000"/>
              <a:gd name="connsiteX343" fmla="*/ 3735540 w 7472601"/>
              <a:gd name="connsiteY343" fmla="*/ 5546923 h 6858000"/>
              <a:gd name="connsiteX344" fmla="*/ 3729438 w 7472601"/>
              <a:gd name="connsiteY344" fmla="*/ 5569058 h 6858000"/>
              <a:gd name="connsiteX345" fmla="*/ 3707782 w 7472601"/>
              <a:gd name="connsiteY345" fmla="*/ 5644908 h 6858000"/>
              <a:gd name="connsiteX346" fmla="*/ 3583827 w 7472601"/>
              <a:gd name="connsiteY346" fmla="*/ 6039215 h 6858000"/>
              <a:gd name="connsiteX347" fmla="*/ 3547861 w 7472601"/>
              <a:gd name="connsiteY347" fmla="*/ 6129609 h 6858000"/>
              <a:gd name="connsiteX348" fmla="*/ 3490905 w 7472601"/>
              <a:gd name="connsiteY348" fmla="*/ 6277660 h 6858000"/>
              <a:gd name="connsiteX349" fmla="*/ 3455859 w 7472601"/>
              <a:gd name="connsiteY349" fmla="*/ 6391301 h 6858000"/>
              <a:gd name="connsiteX350" fmla="*/ 3429112 w 7472601"/>
              <a:gd name="connsiteY350" fmla="*/ 6479469 h 6858000"/>
              <a:gd name="connsiteX351" fmla="*/ 3304862 w 7472601"/>
              <a:gd name="connsiteY351" fmla="*/ 6796476 h 6858000"/>
              <a:gd name="connsiteX352" fmla="*/ 3276071 w 7472601"/>
              <a:gd name="connsiteY352" fmla="*/ 6858000 h 6858000"/>
              <a:gd name="connsiteX353" fmla="*/ 3240805 w 7472601"/>
              <a:gd name="connsiteY353" fmla="*/ 6858000 h 6858000"/>
              <a:gd name="connsiteX354" fmla="*/ 3275917 w 7472601"/>
              <a:gd name="connsiteY354" fmla="*/ 6783192 h 6858000"/>
              <a:gd name="connsiteX355" fmla="*/ 3399358 w 7472601"/>
              <a:gd name="connsiteY355" fmla="*/ 6469011 h 6858000"/>
              <a:gd name="connsiteX356" fmla="*/ 3425650 w 7472601"/>
              <a:gd name="connsiteY356" fmla="*/ 6381333 h 6858000"/>
              <a:gd name="connsiteX357" fmla="*/ 3460661 w 7472601"/>
              <a:gd name="connsiteY357" fmla="*/ 6266763 h 6858000"/>
              <a:gd name="connsiteX358" fmla="*/ 3518021 w 7472601"/>
              <a:gd name="connsiteY358" fmla="*/ 6117298 h 6858000"/>
              <a:gd name="connsiteX359" fmla="*/ 3554035 w 7472601"/>
              <a:gd name="connsiteY359" fmla="*/ 6027832 h 6858000"/>
              <a:gd name="connsiteX360" fmla="*/ 3677174 w 7472601"/>
              <a:gd name="connsiteY360" fmla="*/ 5636351 h 6858000"/>
              <a:gd name="connsiteX361" fmla="*/ 3698819 w 7472601"/>
              <a:gd name="connsiteY361" fmla="*/ 5560503 h 6858000"/>
              <a:gd name="connsiteX362" fmla="*/ 3702094 w 7472601"/>
              <a:gd name="connsiteY362" fmla="*/ 5549194 h 6858000"/>
              <a:gd name="connsiteX363" fmla="*/ 3398355 w 7472601"/>
              <a:gd name="connsiteY363" fmla="*/ 6094603 h 6858000"/>
              <a:gd name="connsiteX364" fmla="*/ 3193941 w 7472601"/>
              <a:gd name="connsiteY364" fmla="*/ 6798775 h 6858000"/>
              <a:gd name="connsiteX365" fmla="*/ 3184140 w 7472601"/>
              <a:gd name="connsiteY365" fmla="*/ 6858000 h 6858000"/>
              <a:gd name="connsiteX366" fmla="*/ 3099978 w 7472601"/>
              <a:gd name="connsiteY366" fmla="*/ 6858000 h 6858000"/>
              <a:gd name="connsiteX367" fmla="*/ 3101556 w 7472601"/>
              <a:gd name="connsiteY367" fmla="*/ 6843337 h 6858000"/>
              <a:gd name="connsiteX368" fmla="*/ 3370162 w 7472601"/>
              <a:gd name="connsiteY368" fmla="*/ 5785550 h 6858000"/>
              <a:gd name="connsiteX369" fmla="*/ 3746477 w 7472601"/>
              <a:gd name="connsiteY369" fmla="*/ 5377889 h 6858000"/>
              <a:gd name="connsiteX370" fmla="*/ 3863399 w 7472601"/>
              <a:gd name="connsiteY370" fmla="*/ 5087257 h 6858000"/>
              <a:gd name="connsiteX371" fmla="*/ 3968712 w 7472601"/>
              <a:gd name="connsiteY371" fmla="*/ 4913989 h 6858000"/>
              <a:gd name="connsiteX372" fmla="*/ 2792390 w 7472601"/>
              <a:gd name="connsiteY372" fmla="*/ 5382974 h 6858000"/>
              <a:gd name="connsiteX373" fmla="*/ 2714982 w 7472601"/>
              <a:gd name="connsiteY373" fmla="*/ 5427051 h 6858000"/>
              <a:gd name="connsiteX374" fmla="*/ 2813361 w 7472601"/>
              <a:gd name="connsiteY374" fmla="*/ 6023912 h 6858000"/>
              <a:gd name="connsiteX375" fmla="*/ 2688430 w 7472601"/>
              <a:gd name="connsiteY375" fmla="*/ 6801564 h 6858000"/>
              <a:gd name="connsiteX376" fmla="*/ 2629626 w 7472601"/>
              <a:gd name="connsiteY376" fmla="*/ 6763394 h 6858000"/>
              <a:gd name="connsiteX377" fmla="*/ 2565328 w 7472601"/>
              <a:gd name="connsiteY377" fmla="*/ 5516399 h 6858000"/>
              <a:gd name="connsiteX378" fmla="*/ 1922999 w 7472601"/>
              <a:gd name="connsiteY378" fmla="*/ 5980343 h 6858000"/>
              <a:gd name="connsiteX379" fmla="*/ 1950261 w 7472601"/>
              <a:gd name="connsiteY379" fmla="*/ 6405858 h 6858000"/>
              <a:gd name="connsiteX380" fmla="*/ 2365554 w 7472601"/>
              <a:gd name="connsiteY380" fmla="*/ 6759107 h 6858000"/>
              <a:gd name="connsiteX381" fmla="*/ 2424142 w 7472601"/>
              <a:gd name="connsiteY381" fmla="*/ 6858000 h 6858000"/>
              <a:gd name="connsiteX382" fmla="*/ 2395994 w 7472601"/>
              <a:gd name="connsiteY382" fmla="*/ 6858000 h 6858000"/>
              <a:gd name="connsiteX383" fmla="*/ 2392863 w 7472601"/>
              <a:gd name="connsiteY383" fmla="*/ 6852964 h 6858000"/>
              <a:gd name="connsiteX384" fmla="*/ 2017589 w 7472601"/>
              <a:gd name="connsiteY384" fmla="*/ 6493982 h 6858000"/>
              <a:gd name="connsiteX385" fmla="*/ 2147336 w 7472601"/>
              <a:gd name="connsiteY385" fmla="*/ 6594052 h 6858000"/>
              <a:gd name="connsiteX386" fmla="*/ 2207047 w 7472601"/>
              <a:gd name="connsiteY386" fmla="*/ 6654540 h 6858000"/>
              <a:gd name="connsiteX387" fmla="*/ 2299106 w 7472601"/>
              <a:gd name="connsiteY387" fmla="*/ 6778931 h 6858000"/>
              <a:gd name="connsiteX388" fmla="*/ 2314430 w 7472601"/>
              <a:gd name="connsiteY388" fmla="*/ 6801144 h 6858000"/>
              <a:gd name="connsiteX389" fmla="*/ 2352406 w 7472601"/>
              <a:gd name="connsiteY389" fmla="*/ 6858000 h 6858000"/>
              <a:gd name="connsiteX390" fmla="*/ 2314492 w 7472601"/>
              <a:gd name="connsiteY390" fmla="*/ 6858000 h 6858000"/>
              <a:gd name="connsiteX391" fmla="*/ 2288095 w 7472601"/>
              <a:gd name="connsiteY391" fmla="*/ 6818030 h 6858000"/>
              <a:gd name="connsiteX392" fmla="*/ 2272768 w 7472601"/>
              <a:gd name="connsiteY392" fmla="*/ 6795822 h 6858000"/>
              <a:gd name="connsiteX393" fmla="*/ 2182715 w 7472601"/>
              <a:gd name="connsiteY393" fmla="*/ 6675071 h 6858000"/>
              <a:gd name="connsiteX394" fmla="*/ 2032061 w 7472601"/>
              <a:gd name="connsiteY394" fmla="*/ 6541380 h 6858000"/>
              <a:gd name="connsiteX395" fmla="*/ 2257220 w 7472601"/>
              <a:gd name="connsiteY395" fmla="*/ 6826257 h 6858000"/>
              <a:gd name="connsiteX396" fmla="*/ 2281324 w 7472601"/>
              <a:gd name="connsiteY396" fmla="*/ 6858000 h 6858000"/>
              <a:gd name="connsiteX397" fmla="*/ 2242860 w 7472601"/>
              <a:gd name="connsiteY397" fmla="*/ 6858000 h 6858000"/>
              <a:gd name="connsiteX398" fmla="*/ 2232818 w 7472601"/>
              <a:gd name="connsiteY398" fmla="*/ 6844926 h 6858000"/>
              <a:gd name="connsiteX399" fmla="*/ 1990172 w 7472601"/>
              <a:gd name="connsiteY399" fmla="*/ 6542121 h 6858000"/>
              <a:gd name="connsiteX400" fmla="*/ 2124090 w 7472601"/>
              <a:gd name="connsiteY400" fmla="*/ 6761017 h 6858000"/>
              <a:gd name="connsiteX401" fmla="*/ 2200380 w 7472601"/>
              <a:gd name="connsiteY401" fmla="*/ 6858000 h 6858000"/>
              <a:gd name="connsiteX402" fmla="*/ 2147507 w 7472601"/>
              <a:gd name="connsiteY402" fmla="*/ 6858000 h 6858000"/>
              <a:gd name="connsiteX403" fmla="*/ 2070668 w 7472601"/>
              <a:gd name="connsiteY403" fmla="*/ 6761520 h 6858000"/>
              <a:gd name="connsiteX404" fmla="*/ 1975142 w 7472601"/>
              <a:gd name="connsiteY404" fmla="*/ 6585570 h 6858000"/>
              <a:gd name="connsiteX405" fmla="*/ 2050035 w 7472601"/>
              <a:gd name="connsiteY405" fmla="*/ 6813345 h 6858000"/>
              <a:gd name="connsiteX406" fmla="*/ 2063025 w 7472601"/>
              <a:gd name="connsiteY406" fmla="*/ 6858000 h 6858000"/>
              <a:gd name="connsiteX407" fmla="*/ 2021675 w 7472601"/>
              <a:gd name="connsiteY407" fmla="*/ 6858000 h 6858000"/>
              <a:gd name="connsiteX408" fmla="*/ 2019308 w 7472601"/>
              <a:gd name="connsiteY408" fmla="*/ 6847118 h 6858000"/>
              <a:gd name="connsiteX409" fmla="*/ 1938835 w 7472601"/>
              <a:gd name="connsiteY409" fmla="*/ 6551160 h 6858000"/>
              <a:gd name="connsiteX410" fmla="*/ 1953230 w 7472601"/>
              <a:gd name="connsiteY410" fmla="*/ 6759699 h 6858000"/>
              <a:gd name="connsiteX411" fmla="*/ 1956763 w 7472601"/>
              <a:gd name="connsiteY411" fmla="*/ 6778191 h 6858000"/>
              <a:gd name="connsiteX412" fmla="*/ 1967925 w 7472601"/>
              <a:gd name="connsiteY412" fmla="*/ 6858000 h 6858000"/>
              <a:gd name="connsiteX413" fmla="*/ 1936622 w 7472601"/>
              <a:gd name="connsiteY413" fmla="*/ 6858000 h 6858000"/>
              <a:gd name="connsiteX414" fmla="*/ 1926261 w 7472601"/>
              <a:gd name="connsiteY414" fmla="*/ 6784064 h 6858000"/>
              <a:gd name="connsiteX415" fmla="*/ 1922724 w 7472601"/>
              <a:gd name="connsiteY415" fmla="*/ 6765577 h 6858000"/>
              <a:gd name="connsiteX416" fmla="*/ 1904650 w 7472601"/>
              <a:gd name="connsiteY416" fmla="*/ 6639616 h 6858000"/>
              <a:gd name="connsiteX417" fmla="*/ 1885273 w 7472601"/>
              <a:gd name="connsiteY417" fmla="*/ 6858000 h 6858000"/>
              <a:gd name="connsiteX418" fmla="*/ 1854363 w 7472601"/>
              <a:gd name="connsiteY418" fmla="*/ 6858000 h 6858000"/>
              <a:gd name="connsiteX419" fmla="*/ 1880391 w 7472601"/>
              <a:gd name="connsiteY419" fmla="*/ 6603796 h 6858000"/>
              <a:gd name="connsiteX420" fmla="*/ 1818273 w 7472601"/>
              <a:gd name="connsiteY420" fmla="*/ 6715729 h 6858000"/>
              <a:gd name="connsiteX421" fmla="*/ 1794691 w 7472601"/>
              <a:gd name="connsiteY421" fmla="*/ 6843239 h 6858000"/>
              <a:gd name="connsiteX422" fmla="*/ 1794914 w 7472601"/>
              <a:gd name="connsiteY422" fmla="*/ 6858000 h 6858000"/>
              <a:gd name="connsiteX423" fmla="*/ 1746128 w 7472601"/>
              <a:gd name="connsiteY423" fmla="*/ 6858000 h 6858000"/>
              <a:gd name="connsiteX424" fmla="*/ 1753934 w 7472601"/>
              <a:gd name="connsiteY424" fmla="*/ 6724796 h 6858000"/>
              <a:gd name="connsiteX425" fmla="*/ 1792053 w 7472601"/>
              <a:gd name="connsiteY425" fmla="*/ 6572396 h 6858000"/>
              <a:gd name="connsiteX426" fmla="*/ 1862248 w 7472601"/>
              <a:gd name="connsiteY426" fmla="*/ 6266397 h 6858000"/>
              <a:gd name="connsiteX427" fmla="*/ 1862250 w 7472601"/>
              <a:gd name="connsiteY427" fmla="*/ 6033531 h 6858000"/>
              <a:gd name="connsiteX428" fmla="*/ 1211999 w 7472601"/>
              <a:gd name="connsiteY428" fmla="*/ 6683610 h 6858000"/>
              <a:gd name="connsiteX429" fmla="*/ 1213266 w 7472601"/>
              <a:gd name="connsiteY429" fmla="*/ 6691947 h 6858000"/>
              <a:gd name="connsiteX430" fmla="*/ 1203370 w 7472601"/>
              <a:gd name="connsiteY430" fmla="*/ 6850676 h 6858000"/>
              <a:gd name="connsiteX431" fmla="*/ 1203671 w 7472601"/>
              <a:gd name="connsiteY431" fmla="*/ 6858000 h 6858000"/>
              <a:gd name="connsiteX432" fmla="*/ 1143180 w 7472601"/>
              <a:gd name="connsiteY432" fmla="*/ 6858000 h 6858000"/>
              <a:gd name="connsiteX433" fmla="*/ 1142176 w 7472601"/>
              <a:gd name="connsiteY433" fmla="*/ 6766045 h 6858000"/>
              <a:gd name="connsiteX434" fmla="*/ 1067484 w 7472601"/>
              <a:gd name="connsiteY434" fmla="*/ 6858000 h 6858000"/>
              <a:gd name="connsiteX435" fmla="*/ 953928 w 7472601"/>
              <a:gd name="connsiteY435" fmla="*/ 6858000 h 6858000"/>
              <a:gd name="connsiteX436" fmla="*/ 959715 w 7472601"/>
              <a:gd name="connsiteY436" fmla="*/ 6850185 h 6858000"/>
              <a:gd name="connsiteX437" fmla="*/ 1483788 w 7472601"/>
              <a:gd name="connsiteY437" fmla="*/ 6259174 h 6858000"/>
              <a:gd name="connsiteX438" fmla="*/ 1100671 w 7472601"/>
              <a:gd name="connsiteY438" fmla="*/ 6252137 h 6858000"/>
              <a:gd name="connsiteX439" fmla="*/ 1090144 w 7472601"/>
              <a:gd name="connsiteY439" fmla="*/ 6256748 h 6858000"/>
              <a:gd name="connsiteX440" fmla="*/ 1095872 w 7472601"/>
              <a:gd name="connsiteY440" fmla="*/ 6271892 h 6858000"/>
              <a:gd name="connsiteX441" fmla="*/ 262785 w 7472601"/>
              <a:gd name="connsiteY441" fmla="*/ 6845450 h 6858000"/>
              <a:gd name="connsiteX442" fmla="*/ 209968 w 7472601"/>
              <a:gd name="connsiteY442" fmla="*/ 6770713 h 6858000"/>
              <a:gd name="connsiteX443" fmla="*/ 873460 w 7472601"/>
              <a:gd name="connsiteY443" fmla="*/ 6253768 h 6858000"/>
              <a:gd name="connsiteX444" fmla="*/ 192686 w 7472601"/>
              <a:gd name="connsiteY444" fmla="*/ 5849257 h 6858000"/>
              <a:gd name="connsiteX445" fmla="*/ 4696 w 7472601"/>
              <a:gd name="connsiteY445" fmla="*/ 5697668 h 6858000"/>
              <a:gd name="connsiteX446" fmla="*/ 0 w 7472601"/>
              <a:gd name="connsiteY446" fmla="*/ 5689984 h 6858000"/>
              <a:gd name="connsiteX447" fmla="*/ 0 w 7472601"/>
              <a:gd name="connsiteY447" fmla="*/ 5513472 h 6858000"/>
              <a:gd name="connsiteX448" fmla="*/ 174101 w 7472601"/>
              <a:gd name="connsiteY448" fmla="*/ 5620277 h 6858000"/>
              <a:gd name="connsiteX449" fmla="*/ 891800 w 7472601"/>
              <a:gd name="connsiteY449" fmla="*/ 6036935 h 6858000"/>
              <a:gd name="connsiteX450" fmla="*/ 1072219 w 7472601"/>
              <a:gd name="connsiteY450" fmla="*/ 6169443 h 6858000"/>
              <a:gd name="connsiteX451" fmla="*/ 1074117 w 7472601"/>
              <a:gd name="connsiteY451" fmla="*/ 6170301 h 6858000"/>
              <a:gd name="connsiteX452" fmla="*/ 1083114 w 7472601"/>
              <a:gd name="connsiteY452" fmla="*/ 6174131 h 6858000"/>
              <a:gd name="connsiteX453" fmla="*/ 1543010 w 7472601"/>
              <a:gd name="connsiteY453" fmla="*/ 6191140 h 6858000"/>
              <a:gd name="connsiteX454" fmla="*/ 1551080 w 7472601"/>
              <a:gd name="connsiteY454" fmla="*/ 6195006 h 6858000"/>
              <a:gd name="connsiteX455" fmla="*/ 2345443 w 7472601"/>
              <a:gd name="connsiteY455" fmla="*/ 5549882 h 6858000"/>
              <a:gd name="connsiteX456" fmla="*/ 1721499 w 7472601"/>
              <a:gd name="connsiteY456" fmla="*/ 5599969 h 6858000"/>
              <a:gd name="connsiteX457" fmla="*/ 767716 w 7472601"/>
              <a:gd name="connsiteY457" fmla="*/ 5472768 h 6858000"/>
              <a:gd name="connsiteX458" fmla="*/ 722147 w 7472601"/>
              <a:gd name="connsiteY458" fmla="*/ 5393091 h 6858000"/>
              <a:gd name="connsiteX459" fmla="*/ 1485552 w 7472601"/>
              <a:gd name="connsiteY459" fmla="*/ 5313202 h 6858000"/>
              <a:gd name="connsiteX460" fmla="*/ 2143004 w 7472601"/>
              <a:gd name="connsiteY460" fmla="*/ 5402420 h 6858000"/>
              <a:gd name="connsiteX461" fmla="*/ 1933391 w 7472601"/>
              <a:gd name="connsiteY461" fmla="*/ 5156971 h 6858000"/>
              <a:gd name="connsiteX462" fmla="*/ 1827118 w 7472601"/>
              <a:gd name="connsiteY462" fmla="*/ 4968410 h 6858000"/>
              <a:gd name="connsiteX463" fmla="*/ 1837349 w 7472601"/>
              <a:gd name="connsiteY463" fmla="*/ 4956357 h 6858000"/>
              <a:gd name="connsiteX464" fmla="*/ 2162835 w 7472601"/>
              <a:gd name="connsiteY464" fmla="*/ 5187853 h 6858000"/>
              <a:gd name="connsiteX465" fmla="*/ 2257167 w 7472601"/>
              <a:gd name="connsiteY465" fmla="*/ 5462123 h 6858000"/>
              <a:gd name="connsiteX466" fmla="*/ 2261598 w 7472601"/>
              <a:gd name="connsiteY466" fmla="*/ 5467998 h 6858000"/>
              <a:gd name="connsiteX467" fmla="*/ 2437177 w 7472601"/>
              <a:gd name="connsiteY467" fmla="*/ 5479608 h 6858000"/>
              <a:gd name="connsiteX468" fmla="*/ 2445247 w 7472601"/>
              <a:gd name="connsiteY468" fmla="*/ 5483476 h 6858000"/>
              <a:gd name="connsiteX469" fmla="*/ 2743626 w 7472601"/>
              <a:gd name="connsiteY469" fmla="*/ 5304819 h 6858000"/>
              <a:gd name="connsiteX470" fmla="*/ 3048102 w 7472601"/>
              <a:gd name="connsiteY470" fmla="*/ 5150595 h 6858000"/>
              <a:gd name="connsiteX471" fmla="*/ 1799414 w 7472601"/>
              <a:gd name="connsiteY471" fmla="*/ 4694732 h 6858000"/>
              <a:gd name="connsiteX472" fmla="*/ 1771735 w 7472601"/>
              <a:gd name="connsiteY472" fmla="*/ 4619929 h 6858000"/>
              <a:gd name="connsiteX473" fmla="*/ 3104273 w 7472601"/>
              <a:gd name="connsiteY473" fmla="*/ 5076159 h 6858000"/>
              <a:gd name="connsiteX474" fmla="*/ 3113245 w 7472601"/>
              <a:gd name="connsiteY474" fmla="*/ 5090705 h 6858000"/>
              <a:gd name="connsiteX475" fmla="*/ 3126294 w 7472601"/>
              <a:gd name="connsiteY475" fmla="*/ 5114400 h 6858000"/>
              <a:gd name="connsiteX476" fmla="*/ 3937433 w 7472601"/>
              <a:gd name="connsiteY476" fmla="*/ 4830473 h 6858000"/>
              <a:gd name="connsiteX477" fmla="*/ 3590475 w 7472601"/>
              <a:gd name="connsiteY477" fmla="*/ 4597974 h 6858000"/>
              <a:gd name="connsiteX478" fmla="*/ 3100264 w 7472601"/>
              <a:gd name="connsiteY478" fmla="*/ 4579845 h 6858000"/>
              <a:gd name="connsiteX479" fmla="*/ 2183576 w 7472601"/>
              <a:gd name="connsiteY479" fmla="*/ 4227150 h 6858000"/>
              <a:gd name="connsiteX480" fmla="*/ 2151029 w 7472601"/>
              <a:gd name="connsiteY480" fmla="*/ 4146947 h 6858000"/>
              <a:gd name="connsiteX481" fmla="*/ 3563434 w 7472601"/>
              <a:gd name="connsiteY481" fmla="*/ 4469115 h 6858000"/>
              <a:gd name="connsiteX482" fmla="*/ 3177952 w 7472601"/>
              <a:gd name="connsiteY482" fmla="*/ 3657386 h 6858000"/>
              <a:gd name="connsiteX483" fmla="*/ 3189263 w 7472601"/>
              <a:gd name="connsiteY483" fmla="*/ 3625726 h 6858000"/>
              <a:gd name="connsiteX484" fmla="*/ 3560912 w 7472601"/>
              <a:gd name="connsiteY484" fmla="*/ 4079863 h 6858000"/>
              <a:gd name="connsiteX485" fmla="*/ 3626636 w 7472601"/>
              <a:gd name="connsiteY485" fmla="*/ 4512230 h 6858000"/>
              <a:gd name="connsiteX486" fmla="*/ 3653088 w 7472601"/>
              <a:gd name="connsiteY486" fmla="*/ 4521417 h 6858000"/>
              <a:gd name="connsiteX487" fmla="*/ 3988128 w 7472601"/>
              <a:gd name="connsiteY487" fmla="*/ 4817267 h 6858000"/>
              <a:gd name="connsiteX488" fmla="*/ 4830582 w 7472601"/>
              <a:gd name="connsiteY488" fmla="*/ 4676000 h 6858000"/>
              <a:gd name="connsiteX489" fmla="*/ 4830100 w 7472601"/>
              <a:gd name="connsiteY489" fmla="*/ 4675554 h 6858000"/>
              <a:gd name="connsiteX490" fmla="*/ 4036318 w 7472601"/>
              <a:gd name="connsiteY490" fmla="*/ 4147013 h 6858000"/>
              <a:gd name="connsiteX491" fmla="*/ 3432098 w 7472601"/>
              <a:gd name="connsiteY491" fmla="*/ 3537312 h 6858000"/>
              <a:gd name="connsiteX492" fmla="*/ 3446761 w 7472601"/>
              <a:gd name="connsiteY492" fmla="*/ 3461278 h 6858000"/>
              <a:gd name="connsiteX493" fmla="*/ 4419733 w 7472601"/>
              <a:gd name="connsiteY493" fmla="*/ 3963555 h 6858000"/>
              <a:gd name="connsiteX494" fmla="*/ 4781371 w 7472601"/>
              <a:gd name="connsiteY494" fmla="*/ 4458604 h 6858000"/>
              <a:gd name="connsiteX495" fmla="*/ 4780440 w 7472601"/>
              <a:gd name="connsiteY495" fmla="*/ 4470290 h 6858000"/>
              <a:gd name="connsiteX496" fmla="*/ 4898954 w 7472601"/>
              <a:gd name="connsiteY496" fmla="*/ 4662092 h 6858000"/>
              <a:gd name="connsiteX497" fmla="*/ 4900699 w 7472601"/>
              <a:gd name="connsiteY497" fmla="*/ 4670867 h 6858000"/>
              <a:gd name="connsiteX498" fmla="*/ 5714511 w 7472601"/>
              <a:gd name="connsiteY498" fmla="*/ 4663483 h 6858000"/>
              <a:gd name="connsiteX499" fmla="*/ 5464793 w 7472601"/>
              <a:gd name="connsiteY499" fmla="*/ 4393556 h 6858000"/>
              <a:gd name="connsiteX500" fmla="*/ 5461897 w 7472601"/>
              <a:gd name="connsiteY500" fmla="*/ 4390879 h 6858000"/>
              <a:gd name="connsiteX501" fmla="*/ 4294126 w 7472601"/>
              <a:gd name="connsiteY501" fmla="*/ 3303048 h 6858000"/>
              <a:gd name="connsiteX502" fmla="*/ 4305321 w 7472601"/>
              <a:gd name="connsiteY502" fmla="*/ 3256953 h 6858000"/>
              <a:gd name="connsiteX503" fmla="*/ 4949299 w 7472601"/>
              <a:gd name="connsiteY503" fmla="*/ 3766336 h 6858000"/>
              <a:gd name="connsiteX504" fmla="*/ 5291452 w 7472601"/>
              <a:gd name="connsiteY504" fmla="*/ 4076801 h 6858000"/>
              <a:gd name="connsiteX505" fmla="*/ 5434998 w 7472601"/>
              <a:gd name="connsiteY505" fmla="*/ 4254100 h 6858000"/>
              <a:gd name="connsiteX506" fmla="*/ 5351015 w 7472601"/>
              <a:gd name="connsiteY506" fmla="*/ 3760989 h 6858000"/>
              <a:gd name="connsiteX507" fmla="*/ 5413780 w 7472601"/>
              <a:gd name="connsiteY507" fmla="*/ 2966265 h 6858000"/>
              <a:gd name="connsiteX508" fmla="*/ 5425627 w 7472601"/>
              <a:gd name="connsiteY508" fmla="*/ 2954192 h 6858000"/>
              <a:gd name="connsiteX509" fmla="*/ 6604735 w 7472601"/>
              <a:gd name="connsiteY509" fmla="*/ 2041381 h 6858000"/>
              <a:gd name="connsiteX510" fmla="*/ 7204487 w 7472601"/>
              <a:gd name="connsiteY510" fmla="*/ 2742112 h 6858000"/>
              <a:gd name="connsiteX511" fmla="*/ 7131592 w 7472601"/>
              <a:gd name="connsiteY511" fmla="*/ 2672096 h 6858000"/>
              <a:gd name="connsiteX512" fmla="*/ 6996344 w 7472601"/>
              <a:gd name="connsiteY512" fmla="*/ 2518310 h 6858000"/>
              <a:gd name="connsiteX513" fmla="*/ 6735495 w 7472601"/>
              <a:gd name="connsiteY513" fmla="*/ 2196890 h 6858000"/>
              <a:gd name="connsiteX514" fmla="*/ 6721901 w 7472601"/>
              <a:gd name="connsiteY514" fmla="*/ 2179274 h 6858000"/>
              <a:gd name="connsiteX515" fmla="*/ 6604735 w 7472601"/>
              <a:gd name="connsiteY515" fmla="*/ 2041381 h 6858000"/>
              <a:gd name="connsiteX516" fmla="*/ 6591670 w 7472601"/>
              <a:gd name="connsiteY516" fmla="*/ 1988277 h 6858000"/>
              <a:gd name="connsiteX517" fmla="*/ 6747349 w 7472601"/>
              <a:gd name="connsiteY517" fmla="*/ 2160069 h 6858000"/>
              <a:gd name="connsiteX518" fmla="*/ 6760943 w 7472601"/>
              <a:gd name="connsiteY518" fmla="*/ 2177686 h 6858000"/>
              <a:gd name="connsiteX519" fmla="*/ 7021065 w 7472601"/>
              <a:gd name="connsiteY519" fmla="*/ 2498102 h 6858000"/>
              <a:gd name="connsiteX520" fmla="*/ 7155223 w 7472601"/>
              <a:gd name="connsiteY520" fmla="*/ 2650386 h 6858000"/>
              <a:gd name="connsiteX521" fmla="*/ 7203167 w 7472601"/>
              <a:gd name="connsiteY521" fmla="*/ 2697288 h 6858000"/>
              <a:gd name="connsiteX522" fmla="*/ 6937703 w 7472601"/>
              <a:gd name="connsiteY522" fmla="*/ 2321981 h 6858000"/>
              <a:gd name="connsiteX523" fmla="*/ 6591670 w 7472601"/>
              <a:gd name="connsiteY523" fmla="*/ 1988277 h 6858000"/>
              <a:gd name="connsiteX524" fmla="*/ 5798671 w 7472601"/>
              <a:gd name="connsiteY524" fmla="*/ 1981601 h 6858000"/>
              <a:gd name="connsiteX525" fmla="*/ 5754709 w 7472601"/>
              <a:gd name="connsiteY525" fmla="*/ 2071454 h 6858000"/>
              <a:gd name="connsiteX526" fmla="*/ 5763044 w 7472601"/>
              <a:gd name="connsiteY526" fmla="*/ 2842206 h 6858000"/>
              <a:gd name="connsiteX527" fmla="*/ 5764974 w 7472601"/>
              <a:gd name="connsiteY527" fmla="*/ 2799609 h 6858000"/>
              <a:gd name="connsiteX528" fmla="*/ 5767665 w 7472601"/>
              <a:gd name="connsiteY528" fmla="*/ 2666409 h 6858000"/>
              <a:gd name="connsiteX529" fmla="*/ 5763055 w 7472601"/>
              <a:gd name="connsiteY529" fmla="*/ 2579705 h 6858000"/>
              <a:gd name="connsiteX530" fmla="*/ 5758079 w 7472601"/>
              <a:gd name="connsiteY530" fmla="*/ 2492508 h 6858000"/>
              <a:gd name="connsiteX531" fmla="*/ 5779325 w 7472601"/>
              <a:gd name="connsiteY531" fmla="*/ 2197069 h 6858000"/>
              <a:gd name="connsiteX532" fmla="*/ 5798671 w 7472601"/>
              <a:gd name="connsiteY532" fmla="*/ 1981601 h 6858000"/>
              <a:gd name="connsiteX533" fmla="*/ 5829202 w 7472601"/>
              <a:gd name="connsiteY533" fmla="*/ 1971679 h 6858000"/>
              <a:gd name="connsiteX534" fmla="*/ 5809558 w 7472601"/>
              <a:gd name="connsiteY534" fmla="*/ 2198043 h 6858000"/>
              <a:gd name="connsiteX535" fmla="*/ 5788653 w 7472601"/>
              <a:gd name="connsiteY535" fmla="*/ 2489430 h 6858000"/>
              <a:gd name="connsiteX536" fmla="*/ 5793439 w 7472601"/>
              <a:gd name="connsiteY536" fmla="*/ 2575235 h 6858000"/>
              <a:gd name="connsiteX537" fmla="*/ 5796837 w 7472601"/>
              <a:gd name="connsiteY537" fmla="*/ 2637633 h 6858000"/>
              <a:gd name="connsiteX538" fmla="*/ 5818614 w 7472601"/>
              <a:gd name="connsiteY538" fmla="*/ 2473055 h 6858000"/>
              <a:gd name="connsiteX539" fmla="*/ 5829202 w 7472601"/>
              <a:gd name="connsiteY539" fmla="*/ 1971679 h 6858000"/>
              <a:gd name="connsiteX540" fmla="*/ 5911389 w 7472601"/>
              <a:gd name="connsiteY540" fmla="*/ 1898371 h 6858000"/>
              <a:gd name="connsiteX541" fmla="*/ 6237627 w 7472601"/>
              <a:gd name="connsiteY541" fmla="*/ 2231921 h 6858000"/>
              <a:gd name="connsiteX542" fmla="*/ 5911389 w 7472601"/>
              <a:gd name="connsiteY542" fmla="*/ 1898371 h 6858000"/>
              <a:gd name="connsiteX543" fmla="*/ 6944437 w 7472601"/>
              <a:gd name="connsiteY543" fmla="*/ 1575402 h 6858000"/>
              <a:gd name="connsiteX544" fmla="*/ 6304730 w 7472601"/>
              <a:gd name="connsiteY544" fmla="*/ 1766654 h 6858000"/>
              <a:gd name="connsiteX545" fmla="*/ 6944437 w 7472601"/>
              <a:gd name="connsiteY545" fmla="*/ 1575402 h 6858000"/>
              <a:gd name="connsiteX546" fmla="*/ 7019523 w 7472601"/>
              <a:gd name="connsiteY546" fmla="*/ 1519450 h 6858000"/>
              <a:gd name="connsiteX547" fmla="*/ 6298091 w 7472601"/>
              <a:gd name="connsiteY547" fmla="*/ 1737122 h 6858000"/>
              <a:gd name="connsiteX548" fmla="*/ 7019523 w 7472601"/>
              <a:gd name="connsiteY548" fmla="*/ 1519450 h 6858000"/>
              <a:gd name="connsiteX549" fmla="*/ 2399523 w 7472601"/>
              <a:gd name="connsiteY549" fmla="*/ 1428234 h 6858000"/>
              <a:gd name="connsiteX550" fmla="*/ 2224982 w 7472601"/>
              <a:gd name="connsiteY550" fmla="*/ 1826201 h 6858000"/>
              <a:gd name="connsiteX551" fmla="*/ 2096099 w 7472601"/>
              <a:gd name="connsiteY551" fmla="*/ 2345900 h 6858000"/>
              <a:gd name="connsiteX552" fmla="*/ 2283317 w 7472601"/>
              <a:gd name="connsiteY552" fmla="*/ 1796925 h 6858000"/>
              <a:gd name="connsiteX553" fmla="*/ 2399523 w 7472601"/>
              <a:gd name="connsiteY553" fmla="*/ 1428234 h 6858000"/>
              <a:gd name="connsiteX554" fmla="*/ 2448558 w 7472601"/>
              <a:gd name="connsiteY554" fmla="*/ 1373435 h 6858000"/>
              <a:gd name="connsiteX555" fmla="*/ 2312521 w 7472601"/>
              <a:gd name="connsiteY555" fmla="*/ 1806140 h 6858000"/>
              <a:gd name="connsiteX556" fmla="*/ 2127533 w 7472601"/>
              <a:gd name="connsiteY556" fmla="*/ 2348380 h 6858000"/>
              <a:gd name="connsiteX557" fmla="*/ 2358080 w 7472601"/>
              <a:gd name="connsiteY557" fmla="*/ 1866134 h 6858000"/>
              <a:gd name="connsiteX558" fmla="*/ 2407436 w 7472601"/>
              <a:gd name="connsiteY558" fmla="*/ 1651070 h 6858000"/>
              <a:gd name="connsiteX559" fmla="*/ 2448558 w 7472601"/>
              <a:gd name="connsiteY559" fmla="*/ 1373435 h 6858000"/>
              <a:gd name="connsiteX560" fmla="*/ 278707 w 7472601"/>
              <a:gd name="connsiteY560" fmla="*/ 1352270 h 6858000"/>
              <a:gd name="connsiteX561" fmla="*/ 321570 w 7472601"/>
              <a:gd name="connsiteY561" fmla="*/ 1861610 h 6858000"/>
              <a:gd name="connsiteX562" fmla="*/ 294281 w 7472601"/>
              <a:gd name="connsiteY562" fmla="*/ 1440658 h 6858000"/>
              <a:gd name="connsiteX563" fmla="*/ 278707 w 7472601"/>
              <a:gd name="connsiteY563" fmla="*/ 1352270 h 6858000"/>
              <a:gd name="connsiteX564" fmla="*/ 1423821 w 7472601"/>
              <a:gd name="connsiteY564" fmla="*/ 1351958 h 6858000"/>
              <a:gd name="connsiteX565" fmla="*/ 1638521 w 7472601"/>
              <a:gd name="connsiteY565" fmla="*/ 1908470 h 6858000"/>
              <a:gd name="connsiteX566" fmla="*/ 1754199 w 7472601"/>
              <a:gd name="connsiteY566" fmla="*/ 2149284 h 6858000"/>
              <a:gd name="connsiteX567" fmla="*/ 1908359 w 7472601"/>
              <a:gd name="connsiteY567" fmla="*/ 2364988 h 6858000"/>
              <a:gd name="connsiteX568" fmla="*/ 1647661 w 7472601"/>
              <a:gd name="connsiteY568" fmla="*/ 1825945 h 6858000"/>
              <a:gd name="connsiteX569" fmla="*/ 1423821 w 7472601"/>
              <a:gd name="connsiteY569" fmla="*/ 1351958 h 6858000"/>
              <a:gd name="connsiteX570" fmla="*/ 1431890 w 7472601"/>
              <a:gd name="connsiteY570" fmla="*/ 1306475 h 6858000"/>
              <a:gd name="connsiteX571" fmla="*/ 1507597 w 7472601"/>
              <a:gd name="connsiteY571" fmla="*/ 1446132 h 6858000"/>
              <a:gd name="connsiteX572" fmla="*/ 1674586 w 7472601"/>
              <a:gd name="connsiteY572" fmla="*/ 1813832 h 6858000"/>
              <a:gd name="connsiteX573" fmla="*/ 1815950 w 7472601"/>
              <a:gd name="connsiteY573" fmla="*/ 2128564 h 6858000"/>
              <a:gd name="connsiteX574" fmla="*/ 1984242 w 7472601"/>
              <a:gd name="connsiteY574" fmla="*/ 2430829 h 6858000"/>
              <a:gd name="connsiteX575" fmla="*/ 2014023 w 7472601"/>
              <a:gd name="connsiteY575" fmla="*/ 2450995 h 6858000"/>
              <a:gd name="connsiteX576" fmla="*/ 1747337 w 7472601"/>
              <a:gd name="connsiteY576" fmla="*/ 1855264 h 6858000"/>
              <a:gd name="connsiteX577" fmla="*/ 1533749 w 7472601"/>
              <a:gd name="connsiteY577" fmla="*/ 1478656 h 6858000"/>
              <a:gd name="connsiteX578" fmla="*/ 1431890 w 7472601"/>
              <a:gd name="connsiteY578" fmla="*/ 1306475 h 6858000"/>
              <a:gd name="connsiteX579" fmla="*/ 5052692 w 7472601"/>
              <a:gd name="connsiteY579" fmla="*/ 1292994 h 6858000"/>
              <a:gd name="connsiteX580" fmla="*/ 5200661 w 7472601"/>
              <a:gd name="connsiteY580" fmla="*/ 1635186 h 6858000"/>
              <a:gd name="connsiteX581" fmla="*/ 5297138 w 7472601"/>
              <a:gd name="connsiteY581" fmla="*/ 1906351 h 6858000"/>
              <a:gd name="connsiteX582" fmla="*/ 5052692 w 7472601"/>
              <a:gd name="connsiteY582" fmla="*/ 1292994 h 6858000"/>
              <a:gd name="connsiteX583" fmla="*/ 5009948 w 7472601"/>
              <a:gd name="connsiteY583" fmla="*/ 1273619 h 6858000"/>
              <a:gd name="connsiteX584" fmla="*/ 5121777 w 7472601"/>
              <a:gd name="connsiteY584" fmla="*/ 1654213 h 6858000"/>
              <a:gd name="connsiteX585" fmla="*/ 5293545 w 7472601"/>
              <a:gd name="connsiteY585" fmla="*/ 2072247 h 6858000"/>
              <a:gd name="connsiteX586" fmla="*/ 5294042 w 7472601"/>
              <a:gd name="connsiteY586" fmla="*/ 2065019 h 6858000"/>
              <a:gd name="connsiteX587" fmla="*/ 5171936 w 7472601"/>
              <a:gd name="connsiteY587" fmla="*/ 1647613 h 6858000"/>
              <a:gd name="connsiteX588" fmla="*/ 5009948 w 7472601"/>
              <a:gd name="connsiteY588" fmla="*/ 1273619 h 6858000"/>
              <a:gd name="connsiteX589" fmla="*/ 655236 w 7472601"/>
              <a:gd name="connsiteY589" fmla="*/ 1268632 h 6858000"/>
              <a:gd name="connsiteX590" fmla="*/ 839521 w 7472601"/>
              <a:gd name="connsiteY590" fmla="*/ 1685315 h 6858000"/>
              <a:gd name="connsiteX591" fmla="*/ 1109416 w 7472601"/>
              <a:gd name="connsiteY591" fmla="*/ 2061663 h 6858000"/>
              <a:gd name="connsiteX592" fmla="*/ 1298300 w 7472601"/>
              <a:gd name="connsiteY592" fmla="*/ 2247742 h 6858000"/>
              <a:gd name="connsiteX593" fmla="*/ 1125871 w 7472601"/>
              <a:gd name="connsiteY593" fmla="*/ 1989513 h 6858000"/>
              <a:gd name="connsiteX594" fmla="*/ 981574 w 7472601"/>
              <a:gd name="connsiteY594" fmla="*/ 1783157 h 6858000"/>
              <a:gd name="connsiteX595" fmla="*/ 922198 w 7472601"/>
              <a:gd name="connsiteY595" fmla="*/ 1677437 h 6858000"/>
              <a:gd name="connsiteX596" fmla="*/ 869293 w 7472601"/>
              <a:gd name="connsiteY596" fmla="*/ 1583214 h 6858000"/>
              <a:gd name="connsiteX597" fmla="*/ 751431 w 7472601"/>
              <a:gd name="connsiteY597" fmla="*/ 1405731 h 6858000"/>
              <a:gd name="connsiteX598" fmla="*/ 655236 w 7472601"/>
              <a:gd name="connsiteY598" fmla="*/ 1268632 h 6858000"/>
              <a:gd name="connsiteX599" fmla="*/ 6516292 w 7472601"/>
              <a:gd name="connsiteY599" fmla="*/ 1263064 h 6858000"/>
              <a:gd name="connsiteX600" fmla="*/ 5736320 w 7472601"/>
              <a:gd name="connsiteY600" fmla="*/ 1501803 h 6858000"/>
              <a:gd name="connsiteX601" fmla="*/ 6516292 w 7472601"/>
              <a:gd name="connsiteY601" fmla="*/ 1263064 h 6858000"/>
              <a:gd name="connsiteX602" fmla="*/ 291466 w 7472601"/>
              <a:gd name="connsiteY602" fmla="*/ 1250369 h 6858000"/>
              <a:gd name="connsiteX603" fmla="*/ 323180 w 7472601"/>
              <a:gd name="connsiteY603" fmla="*/ 1435283 h 6858000"/>
              <a:gd name="connsiteX604" fmla="*/ 349381 w 7472601"/>
              <a:gd name="connsiteY604" fmla="*/ 1875041 h 6858000"/>
              <a:gd name="connsiteX605" fmla="*/ 374363 w 7472601"/>
              <a:gd name="connsiteY605" fmla="*/ 1506494 h 6858000"/>
              <a:gd name="connsiteX606" fmla="*/ 302168 w 7472601"/>
              <a:gd name="connsiteY606" fmla="*/ 1274495 h 6858000"/>
              <a:gd name="connsiteX607" fmla="*/ 291466 w 7472601"/>
              <a:gd name="connsiteY607" fmla="*/ 1250369 h 6858000"/>
              <a:gd name="connsiteX608" fmla="*/ 678222 w 7472601"/>
              <a:gd name="connsiteY608" fmla="*/ 1248670 h 6858000"/>
              <a:gd name="connsiteX609" fmla="*/ 775536 w 7472601"/>
              <a:gd name="connsiteY609" fmla="*/ 1388015 h 6858000"/>
              <a:gd name="connsiteX610" fmla="*/ 894529 w 7472601"/>
              <a:gd name="connsiteY610" fmla="*/ 1567739 h 6858000"/>
              <a:gd name="connsiteX611" fmla="*/ 948000 w 7472601"/>
              <a:gd name="connsiteY611" fmla="*/ 1663088 h 6858000"/>
              <a:gd name="connsiteX612" fmla="*/ 1006812 w 7472601"/>
              <a:gd name="connsiteY612" fmla="*/ 1767683 h 6858000"/>
              <a:gd name="connsiteX613" fmla="*/ 1149133 w 7472601"/>
              <a:gd name="connsiteY613" fmla="*/ 1971513 h 6858000"/>
              <a:gd name="connsiteX614" fmla="*/ 1333952 w 7472601"/>
              <a:gd name="connsiteY614" fmla="*/ 2251620 h 6858000"/>
              <a:gd name="connsiteX615" fmla="*/ 1337329 w 7472601"/>
              <a:gd name="connsiteY615" fmla="*/ 2258350 h 6858000"/>
              <a:gd name="connsiteX616" fmla="*/ 1014726 w 7472601"/>
              <a:gd name="connsiteY616" fmla="*/ 1615556 h 6858000"/>
              <a:gd name="connsiteX617" fmla="*/ 678222 w 7472601"/>
              <a:gd name="connsiteY617" fmla="*/ 1248670 h 6858000"/>
              <a:gd name="connsiteX618" fmla="*/ 6691602 w 7472601"/>
              <a:gd name="connsiteY618" fmla="*/ 1140573 h 6858000"/>
              <a:gd name="connsiteX619" fmla="*/ 6571100 w 7472601"/>
              <a:gd name="connsiteY619" fmla="*/ 1183662 h 6858000"/>
              <a:gd name="connsiteX620" fmla="*/ 6241687 w 7472601"/>
              <a:gd name="connsiteY620" fmla="*/ 1257600 h 6858000"/>
              <a:gd name="connsiteX621" fmla="*/ 5693009 w 7472601"/>
              <a:gd name="connsiteY621" fmla="*/ 1478256 h 6858000"/>
              <a:gd name="connsiteX622" fmla="*/ 6548420 w 7472601"/>
              <a:gd name="connsiteY622" fmla="*/ 1214599 h 6858000"/>
              <a:gd name="connsiteX623" fmla="*/ 6605473 w 7472601"/>
              <a:gd name="connsiteY623" fmla="*/ 1184686 h 6858000"/>
              <a:gd name="connsiteX624" fmla="*/ 6691602 w 7472601"/>
              <a:gd name="connsiteY624" fmla="*/ 1140573 h 6858000"/>
              <a:gd name="connsiteX625" fmla="*/ 4002475 w 7472601"/>
              <a:gd name="connsiteY625" fmla="*/ 1037802 h 6858000"/>
              <a:gd name="connsiteX626" fmla="*/ 4000324 w 7472601"/>
              <a:gd name="connsiteY626" fmla="*/ 1039362 h 6858000"/>
              <a:gd name="connsiteX627" fmla="*/ 4002862 w 7472601"/>
              <a:gd name="connsiteY627" fmla="*/ 1042866 h 6858000"/>
              <a:gd name="connsiteX628" fmla="*/ 4002475 w 7472601"/>
              <a:gd name="connsiteY628" fmla="*/ 1037802 h 6858000"/>
              <a:gd name="connsiteX629" fmla="*/ 506322 w 7472601"/>
              <a:gd name="connsiteY629" fmla="*/ 1020997 h 6858000"/>
              <a:gd name="connsiteX630" fmla="*/ 533068 w 7472601"/>
              <a:gd name="connsiteY630" fmla="*/ 1029409 h 6858000"/>
              <a:gd name="connsiteX631" fmla="*/ 1232525 w 7472601"/>
              <a:gd name="connsiteY631" fmla="*/ 1804675 h 6858000"/>
              <a:gd name="connsiteX632" fmla="*/ 1388858 w 7472601"/>
              <a:gd name="connsiteY632" fmla="*/ 2368011 h 6858000"/>
              <a:gd name="connsiteX633" fmla="*/ 1384098 w 7472601"/>
              <a:gd name="connsiteY633" fmla="*/ 2378125 h 6858000"/>
              <a:gd name="connsiteX634" fmla="*/ 1425393 w 7472601"/>
              <a:gd name="connsiteY634" fmla="*/ 2589124 h 6858000"/>
              <a:gd name="connsiteX635" fmla="*/ 1424001 w 7472601"/>
              <a:gd name="connsiteY635" fmla="*/ 2597541 h 6858000"/>
              <a:gd name="connsiteX636" fmla="*/ 2152729 w 7472601"/>
              <a:gd name="connsiteY636" fmla="*/ 2864487 h 6858000"/>
              <a:gd name="connsiteX637" fmla="*/ 2020609 w 7472601"/>
              <a:gd name="connsiteY637" fmla="*/ 2539671 h 6858000"/>
              <a:gd name="connsiteX638" fmla="*/ 2018920 w 7472601"/>
              <a:gd name="connsiteY638" fmla="*/ 2536309 h 6858000"/>
              <a:gd name="connsiteX639" fmla="*/ 1342441 w 7472601"/>
              <a:gd name="connsiteY639" fmla="*/ 1173017 h 6858000"/>
              <a:gd name="connsiteX640" fmla="*/ 1367925 w 7472601"/>
              <a:gd name="connsiteY640" fmla="*/ 1135648 h 6858000"/>
              <a:gd name="connsiteX641" fmla="*/ 1771401 w 7472601"/>
              <a:gd name="connsiteY641" fmla="*/ 1806673 h 6858000"/>
              <a:gd name="connsiteX642" fmla="*/ 1972385 w 7472601"/>
              <a:gd name="connsiteY642" fmla="*/ 2198735 h 6858000"/>
              <a:gd name="connsiteX643" fmla="*/ 2040892 w 7472601"/>
              <a:gd name="connsiteY643" fmla="*/ 2405205 h 6858000"/>
              <a:gd name="connsiteX644" fmla="*/ 2131689 w 7472601"/>
              <a:gd name="connsiteY644" fmla="*/ 1936926 h 6858000"/>
              <a:gd name="connsiteX645" fmla="*/ 2454820 w 7472601"/>
              <a:gd name="connsiteY645" fmla="*/ 1248808 h 6858000"/>
              <a:gd name="connsiteX646" fmla="*/ 2492512 w 7472601"/>
              <a:gd name="connsiteY646" fmla="*/ 1302920 h 6858000"/>
              <a:gd name="connsiteX647" fmla="*/ 2081216 w 7472601"/>
              <a:gd name="connsiteY647" fmla="*/ 2527513 h 6858000"/>
              <a:gd name="connsiteX648" fmla="*/ 2081211 w 7472601"/>
              <a:gd name="connsiteY648" fmla="*/ 2528916 h 6858000"/>
              <a:gd name="connsiteX649" fmla="*/ 2199067 w 7472601"/>
              <a:gd name="connsiteY649" fmla="*/ 2884061 h 6858000"/>
              <a:gd name="connsiteX650" fmla="*/ 3192586 w 7472601"/>
              <a:gd name="connsiteY650" fmla="*/ 3411496 h 6858000"/>
              <a:gd name="connsiteX651" fmla="*/ 3182620 w 7472601"/>
              <a:gd name="connsiteY651" fmla="*/ 3483279 h 6858000"/>
              <a:gd name="connsiteX652" fmla="*/ 2435119 w 7472601"/>
              <a:gd name="connsiteY652" fmla="*/ 3080173 h 6858000"/>
              <a:gd name="connsiteX653" fmla="*/ 2410152 w 7472601"/>
              <a:gd name="connsiteY653" fmla="*/ 3063751 h 6858000"/>
              <a:gd name="connsiteX654" fmla="*/ 2408099 w 7472601"/>
              <a:gd name="connsiteY654" fmla="*/ 3064403 h 6858000"/>
              <a:gd name="connsiteX655" fmla="*/ 2407218 w 7472601"/>
              <a:gd name="connsiteY655" fmla="*/ 3070324 h 6858000"/>
              <a:gd name="connsiteX656" fmla="*/ 2380138 w 7472601"/>
              <a:gd name="connsiteY656" fmla="*/ 3099341 h 6858000"/>
              <a:gd name="connsiteX657" fmla="*/ 1765923 w 7472601"/>
              <a:gd name="connsiteY657" fmla="*/ 3581043 h 6858000"/>
              <a:gd name="connsiteX658" fmla="*/ 1702258 w 7472601"/>
              <a:gd name="connsiteY658" fmla="*/ 3612286 h 6858000"/>
              <a:gd name="connsiteX659" fmla="*/ 1538370 w 7472601"/>
              <a:gd name="connsiteY659" fmla="*/ 3811804 h 6858000"/>
              <a:gd name="connsiteX660" fmla="*/ 542867 w 7472601"/>
              <a:gd name="connsiteY660" fmla="*/ 4944092 h 6858000"/>
              <a:gd name="connsiteX661" fmla="*/ 515800 w 7472601"/>
              <a:gd name="connsiteY661" fmla="*/ 4862180 h 6858000"/>
              <a:gd name="connsiteX662" fmla="*/ 909145 w 7472601"/>
              <a:gd name="connsiteY662" fmla="*/ 4199225 h 6858000"/>
              <a:gd name="connsiteX663" fmla="*/ 1214067 w 7472601"/>
              <a:gd name="connsiteY663" fmla="*/ 3908561 h 6858000"/>
              <a:gd name="connsiteX664" fmla="*/ 640967 w 7472601"/>
              <a:gd name="connsiteY664" fmla="*/ 4105601 h 6858000"/>
              <a:gd name="connsiteX665" fmla="*/ 112563 w 7472601"/>
              <a:gd name="connsiteY665" fmla="*/ 4396952 h 6858000"/>
              <a:gd name="connsiteX666" fmla="*/ 0 w 7472601"/>
              <a:gd name="connsiteY666" fmla="*/ 4466006 h 6858000"/>
              <a:gd name="connsiteX667" fmla="*/ 0 w 7472601"/>
              <a:gd name="connsiteY667" fmla="*/ 4233763 h 6858000"/>
              <a:gd name="connsiteX668" fmla="*/ 36881 w 7472601"/>
              <a:gd name="connsiteY668" fmla="*/ 4200118 h 6858000"/>
              <a:gd name="connsiteX669" fmla="*/ 910534 w 7472601"/>
              <a:gd name="connsiteY669" fmla="*/ 3629753 h 6858000"/>
              <a:gd name="connsiteX670" fmla="*/ 1578717 w 7472601"/>
              <a:gd name="connsiteY670" fmla="*/ 3575982 h 6858000"/>
              <a:gd name="connsiteX671" fmla="*/ 2338780 w 7472601"/>
              <a:gd name="connsiteY671" fmla="*/ 3033725 h 6858000"/>
              <a:gd name="connsiteX672" fmla="*/ 1807991 w 7472601"/>
              <a:gd name="connsiteY672" fmla="*/ 2807184 h 6858000"/>
              <a:gd name="connsiteX673" fmla="*/ 1416358 w 7472601"/>
              <a:gd name="connsiteY673" fmla="*/ 3112571 h 6858000"/>
              <a:gd name="connsiteX674" fmla="*/ 939066 w 7472601"/>
              <a:gd name="connsiteY674" fmla="*/ 3378798 h 6858000"/>
              <a:gd name="connsiteX675" fmla="*/ 115099 w 7472601"/>
              <a:gd name="connsiteY675" fmla="*/ 3607650 h 6858000"/>
              <a:gd name="connsiteX676" fmla="*/ 97284 w 7472601"/>
              <a:gd name="connsiteY676" fmla="*/ 3520393 h 6858000"/>
              <a:gd name="connsiteX677" fmla="*/ 922050 w 7472601"/>
              <a:gd name="connsiteY677" fmla="*/ 3074867 h 6858000"/>
              <a:gd name="connsiteX678" fmla="*/ 1405265 w 7472601"/>
              <a:gd name="connsiteY678" fmla="*/ 3016319 h 6858000"/>
              <a:gd name="connsiteX679" fmla="*/ 1407512 w 7472601"/>
              <a:gd name="connsiteY679" fmla="*/ 3018001 h 6858000"/>
              <a:gd name="connsiteX680" fmla="*/ 1726266 w 7472601"/>
              <a:gd name="connsiteY680" fmla="*/ 2777274 h 6858000"/>
              <a:gd name="connsiteX681" fmla="*/ 625390 w 7472601"/>
              <a:gd name="connsiteY681" fmla="*/ 2514541 h 6858000"/>
              <a:gd name="connsiteX682" fmla="*/ 619799 w 7472601"/>
              <a:gd name="connsiteY682" fmla="*/ 2527180 h 6858000"/>
              <a:gd name="connsiteX683" fmla="*/ 310030 w 7472601"/>
              <a:gd name="connsiteY683" fmla="*/ 2771818 h 6858000"/>
              <a:gd name="connsiteX684" fmla="*/ 173877 w 7472601"/>
              <a:gd name="connsiteY684" fmla="*/ 2937056 h 6858000"/>
              <a:gd name="connsiteX685" fmla="*/ 77889 w 7472601"/>
              <a:gd name="connsiteY685" fmla="*/ 3138440 h 6858000"/>
              <a:gd name="connsiteX686" fmla="*/ 0 w 7472601"/>
              <a:gd name="connsiteY686" fmla="*/ 3271395 h 6858000"/>
              <a:gd name="connsiteX687" fmla="*/ 0 w 7472601"/>
              <a:gd name="connsiteY687" fmla="*/ 3153002 h 6858000"/>
              <a:gd name="connsiteX688" fmla="*/ 2386 w 7472601"/>
              <a:gd name="connsiteY688" fmla="*/ 3149203 h 6858000"/>
              <a:gd name="connsiteX689" fmla="*/ 89753 w 7472601"/>
              <a:gd name="connsiteY689" fmla="*/ 2987702 h 6858000"/>
              <a:gd name="connsiteX690" fmla="*/ 76869 w 7472601"/>
              <a:gd name="connsiteY690" fmla="*/ 3005404 h 6858000"/>
              <a:gd name="connsiteX691" fmla="*/ 32049 w 7472601"/>
              <a:gd name="connsiteY691" fmla="*/ 3065814 h 6858000"/>
              <a:gd name="connsiteX692" fmla="*/ 0 w 7472601"/>
              <a:gd name="connsiteY692" fmla="*/ 3108744 h 6858000"/>
              <a:gd name="connsiteX693" fmla="*/ 0 w 7472601"/>
              <a:gd name="connsiteY693" fmla="*/ 3058059 h 6858000"/>
              <a:gd name="connsiteX694" fmla="*/ 7610 w 7472601"/>
              <a:gd name="connsiteY694" fmla="*/ 3047889 h 6858000"/>
              <a:gd name="connsiteX695" fmla="*/ 52419 w 7472601"/>
              <a:gd name="connsiteY695" fmla="*/ 2987479 h 6858000"/>
              <a:gd name="connsiteX696" fmla="*/ 59142 w 7472601"/>
              <a:gd name="connsiteY696" fmla="*/ 2978488 h 6858000"/>
              <a:gd name="connsiteX697" fmla="*/ 0 w 7472601"/>
              <a:gd name="connsiteY697" fmla="*/ 3015334 h 6858000"/>
              <a:gd name="connsiteX698" fmla="*/ 0 w 7472601"/>
              <a:gd name="connsiteY698" fmla="*/ 2914286 h 6858000"/>
              <a:gd name="connsiteX699" fmla="*/ 36383 w 7472601"/>
              <a:gd name="connsiteY699" fmla="*/ 2901128 h 6858000"/>
              <a:gd name="connsiteX700" fmla="*/ 156329 w 7472601"/>
              <a:gd name="connsiteY700" fmla="*/ 2840533 h 6858000"/>
              <a:gd name="connsiteX701" fmla="*/ 358355 w 7472601"/>
              <a:gd name="connsiteY701" fmla="*/ 2620471 h 6858000"/>
              <a:gd name="connsiteX702" fmla="*/ 510577 w 7472601"/>
              <a:gd name="connsiteY702" fmla="*/ 2501244 h 6858000"/>
              <a:gd name="connsiteX703" fmla="*/ 211967 w 7472601"/>
              <a:gd name="connsiteY703" fmla="*/ 2479171 h 6858000"/>
              <a:gd name="connsiteX704" fmla="*/ 0 w 7472601"/>
              <a:gd name="connsiteY704" fmla="*/ 2476398 h 6858000"/>
              <a:gd name="connsiteX705" fmla="*/ 0 w 7472601"/>
              <a:gd name="connsiteY705" fmla="*/ 2389189 h 6858000"/>
              <a:gd name="connsiteX706" fmla="*/ 103062 w 7472601"/>
              <a:gd name="connsiteY706" fmla="*/ 2389518 h 6858000"/>
              <a:gd name="connsiteX707" fmla="*/ 510734 w 7472601"/>
              <a:gd name="connsiteY707" fmla="*/ 2416201 h 6858000"/>
              <a:gd name="connsiteX708" fmla="*/ 279257 w 7472601"/>
              <a:gd name="connsiteY708" fmla="*/ 2092102 h 6858000"/>
              <a:gd name="connsiteX709" fmla="*/ 65265 w 7472601"/>
              <a:gd name="connsiteY709" fmla="*/ 2006049 h 6858000"/>
              <a:gd name="connsiteX710" fmla="*/ 0 w 7472601"/>
              <a:gd name="connsiteY710" fmla="*/ 1982532 h 6858000"/>
              <a:gd name="connsiteX711" fmla="*/ 0 w 7472601"/>
              <a:gd name="connsiteY711" fmla="*/ 1912789 h 6858000"/>
              <a:gd name="connsiteX712" fmla="*/ 97460 w 7472601"/>
              <a:gd name="connsiteY712" fmla="*/ 1953725 h 6858000"/>
              <a:gd name="connsiteX713" fmla="*/ 221272 w 7472601"/>
              <a:gd name="connsiteY713" fmla="*/ 1980766 h 6858000"/>
              <a:gd name="connsiteX714" fmla="*/ 116765 w 7472601"/>
              <a:gd name="connsiteY714" fmla="*/ 1911033 h 6858000"/>
              <a:gd name="connsiteX715" fmla="*/ 16405 w 7472601"/>
              <a:gd name="connsiteY715" fmla="*/ 1803412 h 6858000"/>
              <a:gd name="connsiteX716" fmla="*/ 0 w 7472601"/>
              <a:gd name="connsiteY716" fmla="*/ 1784777 h 6858000"/>
              <a:gd name="connsiteX717" fmla="*/ 0 w 7472601"/>
              <a:gd name="connsiteY717" fmla="*/ 1740082 h 6858000"/>
              <a:gd name="connsiteX718" fmla="*/ 39394 w 7472601"/>
              <a:gd name="connsiteY718" fmla="*/ 1784856 h 6858000"/>
              <a:gd name="connsiteX719" fmla="*/ 135813 w 7472601"/>
              <a:gd name="connsiteY719" fmla="*/ 1888838 h 6858000"/>
              <a:gd name="connsiteX720" fmla="*/ 242575 w 7472601"/>
              <a:gd name="connsiteY720" fmla="*/ 1958841 h 6858000"/>
              <a:gd name="connsiteX721" fmla="*/ 82197 w 7472601"/>
              <a:gd name="connsiteY721" fmla="*/ 1754826 h 6858000"/>
              <a:gd name="connsiteX722" fmla="*/ 0 w 7472601"/>
              <a:gd name="connsiteY722" fmla="*/ 1679650 h 6858000"/>
              <a:gd name="connsiteX723" fmla="*/ 0 w 7472601"/>
              <a:gd name="connsiteY723" fmla="*/ 1602463 h 6858000"/>
              <a:gd name="connsiteX724" fmla="*/ 84689 w 7472601"/>
              <a:gd name="connsiteY724" fmla="*/ 1677442 h 6858000"/>
              <a:gd name="connsiteX725" fmla="*/ 298437 w 7472601"/>
              <a:gd name="connsiteY725" fmla="*/ 1968019 h 6858000"/>
              <a:gd name="connsiteX726" fmla="*/ 227269 w 7472601"/>
              <a:gd name="connsiteY726" fmla="*/ 1114064 h 6858000"/>
              <a:gd name="connsiteX727" fmla="*/ 248003 w 7472601"/>
              <a:gd name="connsiteY727" fmla="*/ 1089613 h 6858000"/>
              <a:gd name="connsiteX728" fmla="*/ 427020 w 7472601"/>
              <a:gd name="connsiteY728" fmla="*/ 1619803 h 6858000"/>
              <a:gd name="connsiteX729" fmla="*/ 340345 w 7472601"/>
              <a:gd name="connsiteY729" fmla="*/ 2027739 h 6858000"/>
              <a:gd name="connsiteX730" fmla="*/ 360865 w 7472601"/>
              <a:gd name="connsiteY730" fmla="*/ 2044827 h 6858000"/>
              <a:gd name="connsiteX731" fmla="*/ 560414 w 7472601"/>
              <a:gd name="connsiteY731" fmla="*/ 2421457 h 6858000"/>
              <a:gd name="connsiteX732" fmla="*/ 1359703 w 7472601"/>
              <a:gd name="connsiteY732" fmla="*/ 2578554 h 6858000"/>
              <a:gd name="connsiteX733" fmla="*/ 1359422 w 7472601"/>
              <a:gd name="connsiteY733" fmla="*/ 2577994 h 6858000"/>
              <a:gd name="connsiteX734" fmla="*/ 828701 w 7472601"/>
              <a:gd name="connsiteY734" fmla="*/ 1839520 h 6858000"/>
              <a:gd name="connsiteX735" fmla="*/ 494427 w 7472601"/>
              <a:gd name="connsiteY735" fmla="*/ 1092333 h 6858000"/>
              <a:gd name="connsiteX736" fmla="*/ 506322 w 7472601"/>
              <a:gd name="connsiteY736" fmla="*/ 1020997 h 6858000"/>
              <a:gd name="connsiteX737" fmla="*/ 4570198 w 7472601"/>
              <a:gd name="connsiteY737" fmla="*/ 978081 h 6858000"/>
              <a:gd name="connsiteX738" fmla="*/ 4523691 w 7472601"/>
              <a:gd name="connsiteY738" fmla="*/ 1127776 h 6858000"/>
              <a:gd name="connsiteX739" fmla="*/ 4509875 w 7472601"/>
              <a:gd name="connsiteY739" fmla="*/ 1167552 h 6858000"/>
              <a:gd name="connsiteX740" fmla="*/ 4478168 w 7472601"/>
              <a:gd name="connsiteY740" fmla="*/ 1260735 h 6858000"/>
              <a:gd name="connsiteX741" fmla="*/ 4409309 w 7472601"/>
              <a:gd name="connsiteY741" fmla="*/ 1666996 h 6858000"/>
              <a:gd name="connsiteX742" fmla="*/ 4370031 w 7472601"/>
              <a:gd name="connsiteY742" fmla="*/ 1955666 h 6858000"/>
              <a:gd name="connsiteX743" fmla="*/ 4570198 w 7472601"/>
              <a:gd name="connsiteY743" fmla="*/ 978081 h 6858000"/>
              <a:gd name="connsiteX744" fmla="*/ 4557898 w 7472601"/>
              <a:gd name="connsiteY744" fmla="*/ 900011 h 6858000"/>
              <a:gd name="connsiteX745" fmla="*/ 4344840 w 7472601"/>
              <a:gd name="connsiteY745" fmla="*/ 1922038 h 6858000"/>
              <a:gd name="connsiteX746" fmla="*/ 4378710 w 7472601"/>
              <a:gd name="connsiteY746" fmla="*/ 1665516 h 6858000"/>
              <a:gd name="connsiteX747" fmla="*/ 4448798 w 7472601"/>
              <a:gd name="connsiteY747" fmla="*/ 1253024 h 6858000"/>
              <a:gd name="connsiteX748" fmla="*/ 4480315 w 7472601"/>
              <a:gd name="connsiteY748" fmla="*/ 1158454 h 6858000"/>
              <a:gd name="connsiteX749" fmla="*/ 4494133 w 7472601"/>
              <a:gd name="connsiteY749" fmla="*/ 1118676 h 6858000"/>
              <a:gd name="connsiteX750" fmla="*/ 4557898 w 7472601"/>
              <a:gd name="connsiteY750" fmla="*/ 900011 h 6858000"/>
              <a:gd name="connsiteX751" fmla="*/ 5870151 w 7472601"/>
              <a:gd name="connsiteY751" fmla="*/ 898890 h 6858000"/>
              <a:gd name="connsiteX752" fmla="*/ 5861335 w 7472601"/>
              <a:gd name="connsiteY752" fmla="*/ 899177 h 6858000"/>
              <a:gd name="connsiteX753" fmla="*/ 5843702 w 7472601"/>
              <a:gd name="connsiteY753" fmla="*/ 899748 h 6858000"/>
              <a:gd name="connsiteX754" fmla="*/ 5651107 w 7472601"/>
              <a:gd name="connsiteY754" fmla="*/ 920306 h 6858000"/>
              <a:gd name="connsiteX755" fmla="*/ 5459407 w 7472601"/>
              <a:gd name="connsiteY755" fmla="*/ 940975 h 6858000"/>
              <a:gd name="connsiteX756" fmla="*/ 5374846 w 7472601"/>
              <a:gd name="connsiteY756" fmla="*/ 941988 h 6858000"/>
              <a:gd name="connsiteX757" fmla="*/ 5256105 w 7472601"/>
              <a:gd name="connsiteY757" fmla="*/ 945632 h 6858000"/>
              <a:gd name="connsiteX758" fmla="*/ 5107071 w 7472601"/>
              <a:gd name="connsiteY758" fmla="*/ 969720 h 6858000"/>
              <a:gd name="connsiteX759" fmla="*/ 4998681 w 7472601"/>
              <a:gd name="connsiteY759" fmla="*/ 988771 h 6858000"/>
              <a:gd name="connsiteX760" fmla="*/ 5870151 w 7472601"/>
              <a:gd name="connsiteY760" fmla="*/ 898890 h 6858000"/>
              <a:gd name="connsiteX761" fmla="*/ 5504425 w 7472601"/>
              <a:gd name="connsiteY761" fmla="*/ 848067 h 6858000"/>
              <a:gd name="connsiteX762" fmla="*/ 4968849 w 7472601"/>
              <a:gd name="connsiteY762" fmla="*/ 962318 h 6858000"/>
              <a:gd name="connsiteX763" fmla="*/ 5104039 w 7472601"/>
              <a:gd name="connsiteY763" fmla="*/ 940634 h 6858000"/>
              <a:gd name="connsiteX764" fmla="*/ 5256311 w 7472601"/>
              <a:gd name="connsiteY764" fmla="*/ 916490 h 6858000"/>
              <a:gd name="connsiteX765" fmla="*/ 5377381 w 7472601"/>
              <a:gd name="connsiteY765" fmla="*/ 912671 h 6858000"/>
              <a:gd name="connsiteX766" fmla="*/ 5460148 w 7472601"/>
              <a:gd name="connsiteY766" fmla="*/ 911442 h 6858000"/>
              <a:gd name="connsiteX767" fmla="*/ 5648971 w 7472601"/>
              <a:gd name="connsiteY767" fmla="*/ 891331 h 6858000"/>
              <a:gd name="connsiteX768" fmla="*/ 5844807 w 7472601"/>
              <a:gd name="connsiteY768" fmla="*/ 870718 h 6858000"/>
              <a:gd name="connsiteX769" fmla="*/ 5862975 w 7472601"/>
              <a:gd name="connsiteY769" fmla="*/ 869756 h 6858000"/>
              <a:gd name="connsiteX770" fmla="*/ 5920887 w 7472601"/>
              <a:gd name="connsiteY770" fmla="*/ 865929 h 6858000"/>
              <a:gd name="connsiteX771" fmla="*/ 5504425 w 7472601"/>
              <a:gd name="connsiteY771" fmla="*/ 848067 h 6858000"/>
              <a:gd name="connsiteX772" fmla="*/ 3607114 w 7472601"/>
              <a:gd name="connsiteY772" fmla="*/ 467441 h 6858000"/>
              <a:gd name="connsiteX773" fmla="*/ 3296242 w 7472601"/>
              <a:gd name="connsiteY773" fmla="*/ 807991 h 6858000"/>
              <a:gd name="connsiteX774" fmla="*/ 3174674 w 7472601"/>
              <a:gd name="connsiteY774" fmla="*/ 919759 h 6858000"/>
              <a:gd name="connsiteX775" fmla="*/ 3042978 w 7472601"/>
              <a:gd name="connsiteY775" fmla="*/ 1054894 h 6858000"/>
              <a:gd name="connsiteX776" fmla="*/ 2968914 w 7472601"/>
              <a:gd name="connsiteY776" fmla="*/ 1133756 h 6858000"/>
              <a:gd name="connsiteX777" fmla="*/ 3103823 w 7472601"/>
              <a:gd name="connsiteY777" fmla="*/ 1026814 h 6858000"/>
              <a:gd name="connsiteX778" fmla="*/ 3607114 w 7472601"/>
              <a:gd name="connsiteY778" fmla="*/ 467441 h 6858000"/>
              <a:gd name="connsiteX779" fmla="*/ 3744487 w 7472601"/>
              <a:gd name="connsiteY779" fmla="*/ 383136 h 6858000"/>
              <a:gd name="connsiteX780" fmla="*/ 3970213 w 7472601"/>
              <a:gd name="connsiteY780" fmla="*/ 995559 h 6858000"/>
              <a:gd name="connsiteX781" fmla="*/ 3744487 w 7472601"/>
              <a:gd name="connsiteY781" fmla="*/ 383136 h 6858000"/>
              <a:gd name="connsiteX782" fmla="*/ 3624562 w 7472601"/>
              <a:gd name="connsiteY782" fmla="*/ 367041 h 6858000"/>
              <a:gd name="connsiteX783" fmla="*/ 3489712 w 7472601"/>
              <a:gd name="connsiteY783" fmla="*/ 485386 h 6858000"/>
              <a:gd name="connsiteX784" fmla="*/ 3182994 w 7472601"/>
              <a:gd name="connsiteY784" fmla="*/ 828265 h 6858000"/>
              <a:gd name="connsiteX785" fmla="*/ 2892114 w 7472601"/>
              <a:gd name="connsiteY785" fmla="*/ 1172635 h 6858000"/>
              <a:gd name="connsiteX786" fmla="*/ 3021459 w 7472601"/>
              <a:gd name="connsiteY786" fmla="*/ 1035385 h 6858000"/>
              <a:gd name="connsiteX787" fmla="*/ 3153873 w 7472601"/>
              <a:gd name="connsiteY787" fmla="*/ 898971 h 6858000"/>
              <a:gd name="connsiteX788" fmla="*/ 3276511 w 7472601"/>
              <a:gd name="connsiteY788" fmla="*/ 786423 h 6858000"/>
              <a:gd name="connsiteX789" fmla="*/ 3584154 w 7472601"/>
              <a:gd name="connsiteY789" fmla="*/ 448218 h 6858000"/>
              <a:gd name="connsiteX790" fmla="*/ 3624562 w 7472601"/>
              <a:gd name="connsiteY790" fmla="*/ 367041 h 6858000"/>
              <a:gd name="connsiteX791" fmla="*/ 3766672 w 7472601"/>
              <a:gd name="connsiteY791" fmla="*/ 359429 h 6858000"/>
              <a:gd name="connsiteX792" fmla="*/ 3996338 w 7472601"/>
              <a:gd name="connsiteY792" fmla="*/ 968237 h 6858000"/>
              <a:gd name="connsiteX793" fmla="*/ 3766672 w 7472601"/>
              <a:gd name="connsiteY793" fmla="*/ 359429 h 6858000"/>
              <a:gd name="connsiteX794" fmla="*/ 5805386 w 7472601"/>
              <a:gd name="connsiteY794" fmla="*/ 239240 h 6858000"/>
              <a:gd name="connsiteX795" fmla="*/ 5736947 w 7472601"/>
              <a:gd name="connsiteY795" fmla="*/ 261367 h 6858000"/>
              <a:gd name="connsiteX796" fmla="*/ 5427012 w 7472601"/>
              <a:gd name="connsiteY796" fmla="*/ 311272 h 6858000"/>
              <a:gd name="connsiteX797" fmla="*/ 5147818 w 7472601"/>
              <a:gd name="connsiteY797" fmla="*/ 322112 h 6858000"/>
              <a:gd name="connsiteX798" fmla="*/ 5060854 w 7472601"/>
              <a:gd name="connsiteY798" fmla="*/ 311882 h 6858000"/>
              <a:gd name="connsiteX799" fmla="*/ 4945989 w 7472601"/>
              <a:gd name="connsiteY799" fmla="*/ 300516 h 6858000"/>
              <a:gd name="connsiteX800" fmla="*/ 5410479 w 7472601"/>
              <a:gd name="connsiteY800" fmla="*/ 348434 h 6858000"/>
              <a:gd name="connsiteX801" fmla="*/ 5805386 w 7472601"/>
              <a:gd name="connsiteY801" fmla="*/ 239240 h 6858000"/>
              <a:gd name="connsiteX802" fmla="*/ 5905192 w 7472601"/>
              <a:gd name="connsiteY802" fmla="*/ 163079 h 6858000"/>
              <a:gd name="connsiteX803" fmla="*/ 5865655 w 7472601"/>
              <a:gd name="connsiteY803" fmla="*/ 171901 h 6858000"/>
              <a:gd name="connsiteX804" fmla="*/ 5259740 w 7472601"/>
              <a:gd name="connsiteY804" fmla="*/ 257013 h 6858000"/>
              <a:gd name="connsiteX805" fmla="*/ 5208466 w 7472601"/>
              <a:gd name="connsiteY805" fmla="*/ 257550 h 6858000"/>
              <a:gd name="connsiteX806" fmla="*/ 4980204 w 7472601"/>
              <a:gd name="connsiteY806" fmla="*/ 271903 h 6858000"/>
              <a:gd name="connsiteX807" fmla="*/ 5068068 w 7472601"/>
              <a:gd name="connsiteY807" fmla="*/ 282244 h 6858000"/>
              <a:gd name="connsiteX808" fmla="*/ 5153231 w 7472601"/>
              <a:gd name="connsiteY808" fmla="*/ 292240 h 6858000"/>
              <a:gd name="connsiteX809" fmla="*/ 5426491 w 7472601"/>
              <a:gd name="connsiteY809" fmla="*/ 281128 h 6858000"/>
              <a:gd name="connsiteX810" fmla="*/ 5731212 w 7472601"/>
              <a:gd name="connsiteY810" fmla="*/ 231951 h 6858000"/>
              <a:gd name="connsiteX811" fmla="*/ 5905192 w 7472601"/>
              <a:gd name="connsiteY811" fmla="*/ 163079 h 6858000"/>
              <a:gd name="connsiteX812" fmla="*/ 5944437 w 7472601"/>
              <a:gd name="connsiteY812" fmla="*/ 113829 h 6858000"/>
              <a:gd name="connsiteX813" fmla="*/ 5825032 w 7472601"/>
              <a:gd name="connsiteY813" fmla="*/ 146405 h 6858000"/>
              <a:gd name="connsiteX814" fmla="*/ 4955599 w 7472601"/>
              <a:gd name="connsiteY814" fmla="*/ 247008 h 6858000"/>
              <a:gd name="connsiteX815" fmla="*/ 5210104 w 7472601"/>
              <a:gd name="connsiteY815" fmla="*/ 228123 h 6858000"/>
              <a:gd name="connsiteX816" fmla="*/ 5261015 w 7472601"/>
              <a:gd name="connsiteY816" fmla="*/ 227087 h 6858000"/>
              <a:gd name="connsiteX817" fmla="*/ 5861181 w 7472601"/>
              <a:gd name="connsiteY817" fmla="*/ 143093 h 6858000"/>
              <a:gd name="connsiteX818" fmla="*/ 5961252 w 7472601"/>
              <a:gd name="connsiteY818" fmla="*/ 114820 h 6858000"/>
              <a:gd name="connsiteX819" fmla="*/ 5944437 w 7472601"/>
              <a:gd name="connsiteY819" fmla="*/ 113829 h 6858000"/>
              <a:gd name="connsiteX820" fmla="*/ 3882765 w 7472601"/>
              <a:gd name="connsiteY820" fmla="*/ 0 h 6858000"/>
              <a:gd name="connsiteX821" fmla="*/ 3995099 w 7472601"/>
              <a:gd name="connsiteY821" fmla="*/ 0 h 6858000"/>
              <a:gd name="connsiteX822" fmla="*/ 4163818 w 7472601"/>
              <a:gd name="connsiteY822" fmla="*/ 234104 h 6858000"/>
              <a:gd name="connsiteX823" fmla="*/ 4172099 w 7472601"/>
              <a:gd name="connsiteY823" fmla="*/ 234207 h 6858000"/>
              <a:gd name="connsiteX824" fmla="*/ 4784282 w 7472601"/>
              <a:gd name="connsiteY824" fmla="*/ 276561 h 6858000"/>
              <a:gd name="connsiteX825" fmla="*/ 4801687 w 7472601"/>
              <a:gd name="connsiteY825" fmla="*/ 267764 h 6858000"/>
              <a:gd name="connsiteX826" fmla="*/ 6082788 w 7472601"/>
              <a:gd name="connsiteY826" fmla="*/ 64119 h 6858000"/>
              <a:gd name="connsiteX827" fmla="*/ 6099442 w 7472601"/>
              <a:gd name="connsiteY827" fmla="*/ 82568 h 6858000"/>
              <a:gd name="connsiteX828" fmla="*/ 4804137 w 7472601"/>
              <a:gd name="connsiteY828" fmla="*/ 320931 h 6858000"/>
              <a:gd name="connsiteX829" fmla="*/ 4227047 w 7472601"/>
              <a:gd name="connsiteY829" fmla="*/ 313415 h 6858000"/>
              <a:gd name="connsiteX830" fmla="*/ 4346041 w 7472601"/>
              <a:gd name="connsiteY830" fmla="*/ 456086 h 6858000"/>
              <a:gd name="connsiteX831" fmla="*/ 4870967 w 7472601"/>
              <a:gd name="connsiteY831" fmla="*/ 963061 h 6858000"/>
              <a:gd name="connsiteX832" fmla="*/ 4889647 w 7472601"/>
              <a:gd name="connsiteY832" fmla="*/ 957147 h 6858000"/>
              <a:gd name="connsiteX833" fmla="*/ 5422504 w 7472601"/>
              <a:gd name="connsiteY833" fmla="*/ 805191 h 6858000"/>
              <a:gd name="connsiteX834" fmla="*/ 6087656 w 7472601"/>
              <a:gd name="connsiteY834" fmla="*/ 826703 h 6858000"/>
              <a:gd name="connsiteX835" fmla="*/ 6058717 w 7472601"/>
              <a:gd name="connsiteY835" fmla="*/ 865992 h 6858000"/>
              <a:gd name="connsiteX836" fmla="*/ 4974153 w 7472601"/>
              <a:gd name="connsiteY836" fmla="*/ 1045456 h 6858000"/>
              <a:gd name="connsiteX837" fmla="*/ 5627835 w 7472601"/>
              <a:gd name="connsiteY837" fmla="*/ 1472077 h 6858000"/>
              <a:gd name="connsiteX838" fmla="*/ 5629817 w 7472601"/>
              <a:gd name="connsiteY838" fmla="*/ 1471412 h 6858000"/>
              <a:gd name="connsiteX839" fmla="*/ 5634124 w 7472601"/>
              <a:gd name="connsiteY839" fmla="*/ 1470572 h 6858000"/>
              <a:gd name="connsiteX840" fmla="*/ 5755832 w 7472601"/>
              <a:gd name="connsiteY840" fmla="*/ 1383886 h 6858000"/>
              <a:gd name="connsiteX841" fmla="*/ 6014186 w 7472601"/>
              <a:gd name="connsiteY841" fmla="*/ 1279799 h 6858000"/>
              <a:gd name="connsiteX842" fmla="*/ 6901619 w 7472601"/>
              <a:gd name="connsiteY842" fmla="*/ 1047874 h 6858000"/>
              <a:gd name="connsiteX843" fmla="*/ 6931566 w 7472601"/>
              <a:gd name="connsiteY843" fmla="*/ 1062034 h 6858000"/>
              <a:gd name="connsiteX844" fmla="*/ 5790982 w 7472601"/>
              <a:gd name="connsiteY844" fmla="*/ 1561380 h 6858000"/>
              <a:gd name="connsiteX845" fmla="*/ 6188971 w 7472601"/>
              <a:gd name="connsiteY845" fmla="*/ 1755168 h 6858000"/>
              <a:gd name="connsiteX846" fmla="*/ 6202446 w 7472601"/>
              <a:gd name="connsiteY846" fmla="*/ 1752268 h 6858000"/>
              <a:gd name="connsiteX847" fmla="*/ 7179560 w 7472601"/>
              <a:gd name="connsiteY847" fmla="*/ 1467551 h 6858000"/>
              <a:gd name="connsiteX848" fmla="*/ 7158730 w 7472601"/>
              <a:gd name="connsiteY848" fmla="*/ 1507835 h 6858000"/>
              <a:gd name="connsiteX849" fmla="*/ 6326959 w 7472601"/>
              <a:gd name="connsiteY849" fmla="*/ 1817686 h 6858000"/>
              <a:gd name="connsiteX850" fmla="*/ 6537433 w 7472601"/>
              <a:gd name="connsiteY850" fmla="*/ 1907790 h 6858000"/>
              <a:gd name="connsiteX851" fmla="*/ 6550221 w 7472601"/>
              <a:gd name="connsiteY851" fmla="*/ 1910729 h 6858000"/>
              <a:gd name="connsiteX852" fmla="*/ 6964438 w 7472601"/>
              <a:gd name="connsiteY852" fmla="*/ 2209505 h 6858000"/>
              <a:gd name="connsiteX853" fmla="*/ 7367862 w 7472601"/>
              <a:gd name="connsiteY853" fmla="*/ 2806833 h 6858000"/>
              <a:gd name="connsiteX854" fmla="*/ 7364329 w 7472601"/>
              <a:gd name="connsiteY854" fmla="*/ 2826907 h 6858000"/>
              <a:gd name="connsiteX855" fmla="*/ 7290545 w 7472601"/>
              <a:gd name="connsiteY855" fmla="*/ 2850663 h 6858000"/>
              <a:gd name="connsiteX856" fmla="*/ 6472036 w 7472601"/>
              <a:gd name="connsiteY856" fmla="*/ 1959003 h 6858000"/>
              <a:gd name="connsiteX857" fmla="*/ 5792897 w 7472601"/>
              <a:gd name="connsiteY857" fmla="*/ 1647747 h 6858000"/>
              <a:gd name="connsiteX858" fmla="*/ 5842751 w 7472601"/>
              <a:gd name="connsiteY858" fmla="*/ 1816112 h 6858000"/>
              <a:gd name="connsiteX859" fmla="*/ 5847424 w 7472601"/>
              <a:gd name="connsiteY859" fmla="*/ 1815776 h 6858000"/>
              <a:gd name="connsiteX860" fmla="*/ 6399821 w 7472601"/>
              <a:gd name="connsiteY860" fmla="*/ 2344799 h 6858000"/>
              <a:gd name="connsiteX861" fmla="*/ 6323232 w 7472601"/>
              <a:gd name="connsiteY861" fmla="*/ 2389634 h 6858000"/>
              <a:gd name="connsiteX862" fmla="*/ 5942958 w 7472601"/>
              <a:gd name="connsiteY862" fmla="*/ 2077708 h 6858000"/>
              <a:gd name="connsiteX863" fmla="*/ 5921559 w 7472601"/>
              <a:gd name="connsiteY863" fmla="*/ 2378596 h 6858000"/>
              <a:gd name="connsiteX864" fmla="*/ 5817651 w 7472601"/>
              <a:gd name="connsiteY864" fmla="*/ 3023919 h 6858000"/>
              <a:gd name="connsiteX865" fmla="*/ 5729634 w 7472601"/>
              <a:gd name="connsiteY865" fmla="*/ 3051849 h 6858000"/>
              <a:gd name="connsiteX866" fmla="*/ 5611018 w 7472601"/>
              <a:gd name="connsiteY866" fmla="*/ 2316769 h 6858000"/>
              <a:gd name="connsiteX867" fmla="*/ 5687608 w 7472601"/>
              <a:gd name="connsiteY867" fmla="*/ 2039972 h 6858000"/>
              <a:gd name="connsiteX868" fmla="*/ 5657554 w 7472601"/>
              <a:gd name="connsiteY868" fmla="*/ 1576445 h 6858000"/>
              <a:gd name="connsiteX869" fmla="*/ 5150475 w 7472601"/>
              <a:gd name="connsiteY869" fmla="*/ 1274012 h 6858000"/>
              <a:gd name="connsiteX870" fmla="*/ 5349142 w 7472601"/>
              <a:gd name="connsiteY870" fmla="*/ 2204405 h 6858000"/>
              <a:gd name="connsiteX871" fmla="*/ 5262214 w 7472601"/>
              <a:gd name="connsiteY871" fmla="*/ 2233836 h 6858000"/>
              <a:gd name="connsiteX872" fmla="*/ 4981539 w 7472601"/>
              <a:gd name="connsiteY872" fmla="*/ 1542201 h 6858000"/>
              <a:gd name="connsiteX873" fmla="*/ 4958461 w 7472601"/>
              <a:gd name="connsiteY873" fmla="*/ 1136957 h 6858000"/>
              <a:gd name="connsiteX874" fmla="*/ 4655015 w 7472601"/>
              <a:gd name="connsiteY874" fmla="*/ 891426 h 6858000"/>
              <a:gd name="connsiteX875" fmla="*/ 4348002 w 7472601"/>
              <a:gd name="connsiteY875" fmla="*/ 2205895 h 6858000"/>
              <a:gd name="connsiteX876" fmla="*/ 4262250 w 7472601"/>
              <a:gd name="connsiteY876" fmla="*/ 2219972 h 6858000"/>
              <a:gd name="connsiteX877" fmla="*/ 4550611 w 7472601"/>
              <a:gd name="connsiteY877" fmla="*/ 817540 h 6858000"/>
              <a:gd name="connsiteX878" fmla="*/ 4564418 w 7472601"/>
              <a:gd name="connsiteY878" fmla="*/ 808293 h 6858000"/>
              <a:gd name="connsiteX879" fmla="*/ 4266388 w 7472601"/>
              <a:gd name="connsiteY879" fmla="*/ 500083 h 6858000"/>
              <a:gd name="connsiteX880" fmla="*/ 4032842 w 7472601"/>
              <a:gd name="connsiteY880" fmla="*/ 211809 h 6858000"/>
              <a:gd name="connsiteX881" fmla="*/ 3882765 w 7472601"/>
              <a:gd name="connsiteY881" fmla="*/ 0 h 6858000"/>
              <a:gd name="connsiteX882" fmla="*/ 3721337 w 7472601"/>
              <a:gd name="connsiteY882" fmla="*/ 0 h 6858000"/>
              <a:gd name="connsiteX883" fmla="*/ 3797544 w 7472601"/>
              <a:gd name="connsiteY883" fmla="*/ 0 h 6858000"/>
              <a:gd name="connsiteX884" fmla="*/ 3775734 w 7472601"/>
              <a:gd name="connsiteY884" fmla="*/ 95131 h 6858000"/>
              <a:gd name="connsiteX885" fmla="*/ 3724807 w 7472601"/>
              <a:gd name="connsiteY885" fmla="*/ 272257 h 6858000"/>
              <a:gd name="connsiteX886" fmla="*/ 3726844 w 7472601"/>
              <a:gd name="connsiteY886" fmla="*/ 282988 h 6858000"/>
              <a:gd name="connsiteX887" fmla="*/ 3742664 w 7472601"/>
              <a:gd name="connsiteY887" fmla="*/ 279918 h 6858000"/>
              <a:gd name="connsiteX888" fmla="*/ 4103910 w 7472601"/>
              <a:gd name="connsiteY888" fmla="*/ 1161917 h 6858000"/>
              <a:gd name="connsiteX889" fmla="*/ 4020269 w 7472601"/>
              <a:gd name="connsiteY889" fmla="*/ 1200406 h 6858000"/>
              <a:gd name="connsiteX890" fmla="*/ 3674882 w 7472601"/>
              <a:gd name="connsiteY890" fmla="*/ 488524 h 6858000"/>
              <a:gd name="connsiteX891" fmla="*/ 3132682 w 7472601"/>
              <a:gd name="connsiteY891" fmla="*/ 1072284 h 6858000"/>
              <a:gd name="connsiteX892" fmla="*/ 2716346 w 7472601"/>
              <a:gd name="connsiteY892" fmla="*/ 1276376 h 6858000"/>
              <a:gd name="connsiteX893" fmla="*/ 2716772 w 7472601"/>
              <a:gd name="connsiteY893" fmla="*/ 1255462 h 6858000"/>
              <a:gd name="connsiteX894" fmla="*/ 3471096 w 7472601"/>
              <a:gd name="connsiteY894" fmla="*/ 437072 h 6858000"/>
              <a:gd name="connsiteX895" fmla="*/ 3639057 w 7472601"/>
              <a:gd name="connsiteY895" fmla="*/ 286334 h 6858000"/>
              <a:gd name="connsiteX896" fmla="*/ 3640309 w 7472601"/>
              <a:gd name="connsiteY896" fmla="*/ 284664 h 6858000"/>
              <a:gd name="connsiteX897" fmla="*/ 3646022 w 7472601"/>
              <a:gd name="connsiteY897" fmla="*/ 276711 h 6858000"/>
              <a:gd name="connsiteX898" fmla="*/ 3707943 w 7472601"/>
              <a:gd name="connsiteY898" fmla="*/ 65958 h 6858000"/>
              <a:gd name="connsiteX899" fmla="*/ 3721337 w 7472601"/>
              <a:gd name="connsiteY899" fmla="*/ 0 h 6858000"/>
              <a:gd name="connsiteX900" fmla="*/ 2867960 w 7472601"/>
              <a:gd name="connsiteY900" fmla="*/ 0 h 6858000"/>
              <a:gd name="connsiteX901" fmla="*/ 2926351 w 7472601"/>
              <a:gd name="connsiteY901" fmla="*/ 0 h 6858000"/>
              <a:gd name="connsiteX902" fmla="*/ 2902823 w 7472601"/>
              <a:gd name="connsiteY902" fmla="*/ 262929 h 6858000"/>
              <a:gd name="connsiteX903" fmla="*/ 2940663 w 7472601"/>
              <a:gd name="connsiteY903" fmla="*/ 140884 h 6858000"/>
              <a:gd name="connsiteX904" fmla="*/ 2947039 w 7472601"/>
              <a:gd name="connsiteY904" fmla="*/ 122524 h 6858000"/>
              <a:gd name="connsiteX905" fmla="*/ 2984316 w 7472601"/>
              <a:gd name="connsiteY905" fmla="*/ 0 h 6858000"/>
              <a:gd name="connsiteX906" fmla="*/ 3016114 w 7472601"/>
              <a:gd name="connsiteY906" fmla="*/ 0 h 6858000"/>
              <a:gd name="connsiteX907" fmla="*/ 2979949 w 7472601"/>
              <a:gd name="connsiteY907" fmla="*/ 119274 h 6858000"/>
              <a:gd name="connsiteX908" fmla="*/ 3023879 w 7472601"/>
              <a:gd name="connsiteY908" fmla="*/ 0 h 6858000"/>
              <a:gd name="connsiteX909" fmla="*/ 3105400 w 7472601"/>
              <a:gd name="connsiteY909" fmla="*/ 0 h 6858000"/>
              <a:gd name="connsiteX910" fmla="*/ 3094669 w 7472601"/>
              <a:gd name="connsiteY910" fmla="*/ 30308 h 6858000"/>
              <a:gd name="connsiteX911" fmla="*/ 2901945 w 7472601"/>
              <a:gd name="connsiteY911" fmla="*/ 466538 h 6858000"/>
              <a:gd name="connsiteX912" fmla="*/ 2815209 w 7472601"/>
              <a:gd name="connsiteY912" fmla="*/ 497361 h 6858000"/>
              <a:gd name="connsiteX913" fmla="*/ 2844845 w 7472601"/>
              <a:gd name="connsiteY913" fmla="*/ 127638 h 6858000"/>
              <a:gd name="connsiteX914" fmla="*/ 2867960 w 7472601"/>
              <a:gd name="connsiteY914" fmla="*/ 0 h 6858000"/>
              <a:gd name="connsiteX915" fmla="*/ 1057230 w 7472601"/>
              <a:gd name="connsiteY915" fmla="*/ 0 h 6858000"/>
              <a:gd name="connsiteX916" fmla="*/ 1111003 w 7472601"/>
              <a:gd name="connsiteY916" fmla="*/ 0 h 6858000"/>
              <a:gd name="connsiteX917" fmla="*/ 1125553 w 7472601"/>
              <a:gd name="connsiteY917" fmla="*/ 52588 h 6858000"/>
              <a:gd name="connsiteX918" fmla="*/ 1304276 w 7472601"/>
              <a:gd name="connsiteY918" fmla="*/ 476275 h 6858000"/>
              <a:gd name="connsiteX919" fmla="*/ 1492066 w 7472601"/>
              <a:gd name="connsiteY919" fmla="*/ 886333 h 6858000"/>
              <a:gd name="connsiteX920" fmla="*/ 1423698 w 7472601"/>
              <a:gd name="connsiteY920" fmla="*/ 710817 h 6858000"/>
              <a:gd name="connsiteX921" fmla="*/ 1357609 w 7472601"/>
              <a:gd name="connsiteY921" fmla="*/ 532892 h 6858000"/>
              <a:gd name="connsiteX922" fmla="*/ 1309550 w 7472601"/>
              <a:gd name="connsiteY922" fmla="*/ 374031 h 6858000"/>
              <a:gd name="connsiteX923" fmla="*/ 1193673 w 7472601"/>
              <a:gd name="connsiteY923" fmla="*/ 49533 h 6858000"/>
              <a:gd name="connsiteX924" fmla="*/ 1164391 w 7472601"/>
              <a:gd name="connsiteY924" fmla="*/ 0 h 6858000"/>
              <a:gd name="connsiteX925" fmla="*/ 1200666 w 7472601"/>
              <a:gd name="connsiteY925" fmla="*/ 0 h 6858000"/>
              <a:gd name="connsiteX926" fmla="*/ 1223408 w 7472601"/>
              <a:gd name="connsiteY926" fmla="*/ 38996 h 6858000"/>
              <a:gd name="connsiteX927" fmla="*/ 1339635 w 7472601"/>
              <a:gd name="connsiteY927" fmla="*/ 365517 h 6858000"/>
              <a:gd name="connsiteX928" fmla="*/ 1387469 w 7472601"/>
              <a:gd name="connsiteY928" fmla="*/ 523079 h 6858000"/>
              <a:gd name="connsiteX929" fmla="*/ 1452685 w 7472601"/>
              <a:gd name="connsiteY929" fmla="*/ 699806 h 6858000"/>
              <a:gd name="connsiteX930" fmla="*/ 1492092 w 7472601"/>
              <a:gd name="connsiteY930" fmla="*/ 800424 h 6858000"/>
              <a:gd name="connsiteX931" fmla="*/ 1455302 w 7472601"/>
              <a:gd name="connsiteY931" fmla="*/ 632913 h 6858000"/>
              <a:gd name="connsiteX932" fmla="*/ 1222336 w 7472601"/>
              <a:gd name="connsiteY932" fmla="*/ 9480 h 6858000"/>
              <a:gd name="connsiteX933" fmla="*/ 1214634 w 7472601"/>
              <a:gd name="connsiteY933" fmla="*/ 0 h 6858000"/>
              <a:gd name="connsiteX934" fmla="*/ 1289827 w 7472601"/>
              <a:gd name="connsiteY934" fmla="*/ 0 h 6858000"/>
              <a:gd name="connsiteX935" fmla="*/ 1321076 w 7472601"/>
              <a:gd name="connsiteY935" fmla="*/ 59722 h 6858000"/>
              <a:gd name="connsiteX936" fmla="*/ 1512579 w 7472601"/>
              <a:gd name="connsiteY936" fmla="*/ 626441 h 6858000"/>
              <a:gd name="connsiteX937" fmla="*/ 1506076 w 7472601"/>
              <a:gd name="connsiteY937" fmla="*/ 1089289 h 6858000"/>
              <a:gd name="connsiteX938" fmla="*/ 1486346 w 7472601"/>
              <a:gd name="connsiteY938" fmla="*/ 1079919 h 6858000"/>
              <a:gd name="connsiteX939" fmla="*/ 1070511 w 7472601"/>
              <a:gd name="connsiteY939" fmla="*/ 48609 h 6858000"/>
              <a:gd name="connsiteX940" fmla="*/ 1057230 w 7472601"/>
              <a:gd name="connsiteY940" fmla="*/ 0 h 6858000"/>
              <a:gd name="connsiteX941" fmla="*/ 43151 w 7472601"/>
              <a:gd name="connsiteY941" fmla="*/ 0 h 6858000"/>
              <a:gd name="connsiteX942" fmla="*/ 95283 w 7472601"/>
              <a:gd name="connsiteY942" fmla="*/ 0 h 6858000"/>
              <a:gd name="connsiteX943" fmla="*/ 300708 w 7472601"/>
              <a:gd name="connsiteY943" fmla="*/ 154571 h 6858000"/>
              <a:gd name="connsiteX944" fmla="*/ 530414 w 7472601"/>
              <a:gd name="connsiteY944" fmla="*/ 354673 h 6858000"/>
              <a:gd name="connsiteX945" fmla="*/ 333785 w 7472601"/>
              <a:gd name="connsiteY945" fmla="*/ 161564 h 6858000"/>
              <a:gd name="connsiteX946" fmla="*/ 147005 w 7472601"/>
              <a:gd name="connsiteY946" fmla="*/ 0 h 6858000"/>
              <a:gd name="connsiteX947" fmla="*/ 272509 w 7472601"/>
              <a:gd name="connsiteY947" fmla="*/ 0 h 6858000"/>
              <a:gd name="connsiteX948" fmla="*/ 326276 w 7472601"/>
              <a:gd name="connsiteY948" fmla="*/ 45847 h 6858000"/>
              <a:gd name="connsiteX949" fmla="*/ 823759 w 7472601"/>
              <a:gd name="connsiteY949" fmla="*/ 574145 h 6858000"/>
              <a:gd name="connsiteX950" fmla="*/ 811254 w 7472601"/>
              <a:gd name="connsiteY950" fmla="*/ 665546 h 6858000"/>
              <a:gd name="connsiteX951" fmla="*/ 154042 w 7472601"/>
              <a:gd name="connsiteY951" fmla="*/ 261522 h 6858000"/>
              <a:gd name="connsiteX952" fmla="*/ 13550 w 7472601"/>
              <a:gd name="connsiteY952" fmla="*/ 158423 h 6858000"/>
              <a:gd name="connsiteX953" fmla="*/ 0 w 7472601"/>
              <a:gd name="connsiteY953" fmla="*/ 146618 h 6858000"/>
              <a:gd name="connsiteX954" fmla="*/ 0 w 7472601"/>
              <a:gd name="connsiteY954" fmla="*/ 59161 h 6858000"/>
              <a:gd name="connsiteX955" fmla="*/ 45427 w 7472601"/>
              <a:gd name="connsiteY955" fmla="*/ 101078 h 6858000"/>
              <a:gd name="connsiteX956" fmla="*/ 630103 w 7472601"/>
              <a:gd name="connsiteY956" fmla="*/ 485885 h 6858000"/>
              <a:gd name="connsiteX957" fmla="*/ 532040 w 7472601"/>
              <a:gd name="connsiteY957" fmla="*/ 399359 h 6858000"/>
              <a:gd name="connsiteX958" fmla="*/ 517618 w 7472601"/>
              <a:gd name="connsiteY958" fmla="*/ 385726 h 6858000"/>
              <a:gd name="connsiteX959" fmla="*/ 285074 w 7472601"/>
              <a:gd name="connsiteY959" fmla="*/ 182755 h 6858000"/>
              <a:gd name="connsiteX960" fmla="*/ 43151 w 7472601"/>
              <a:gd name="connsiteY960"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467600 w 7472601"/>
              <a:gd name="connsiteY76" fmla="*/ 6163634 h 6858000"/>
              <a:gd name="connsiteX77" fmla="*/ 7448321 w 7472601"/>
              <a:gd name="connsiteY77" fmla="*/ 6190991 h 6858000"/>
              <a:gd name="connsiteX78" fmla="*/ 7467600 w 7472601"/>
              <a:gd name="connsiteY78" fmla="*/ 6221686 h 6858000"/>
              <a:gd name="connsiteX79" fmla="*/ 7467600 w 7472601"/>
              <a:gd name="connsiteY79" fmla="*/ 6334256 h 6858000"/>
              <a:gd name="connsiteX80" fmla="*/ 7454976 w 7472601"/>
              <a:gd name="connsiteY80" fmla="*/ 6318297 h 6858000"/>
              <a:gd name="connsiteX81" fmla="*/ 1456157 w 7472601"/>
              <a:gd name="connsiteY81" fmla="*/ 5371404 h 6858000"/>
              <a:gd name="connsiteX82" fmla="*/ 1244432 w 7472601"/>
              <a:gd name="connsiteY82" fmla="*/ 5385601 h 6858000"/>
              <a:gd name="connsiteX83" fmla="*/ 973990 w 7472601"/>
              <a:gd name="connsiteY83" fmla="*/ 5424940 h 6858000"/>
              <a:gd name="connsiteX84" fmla="*/ 1103809 w 7472601"/>
              <a:gd name="connsiteY84" fmla="*/ 5433720 h 6858000"/>
              <a:gd name="connsiteX85" fmla="*/ 1123454 w 7472601"/>
              <a:gd name="connsiteY85" fmla="*/ 5435727 h 6858000"/>
              <a:gd name="connsiteX86" fmla="*/ 1737017 w 7472601"/>
              <a:gd name="connsiteY86" fmla="*/ 5452183 h 6858000"/>
              <a:gd name="connsiteX87" fmla="*/ 1824397 w 7472601"/>
              <a:gd name="connsiteY87" fmla="*/ 5447757 h 6858000"/>
              <a:gd name="connsiteX88" fmla="*/ 2070059 w 7472601"/>
              <a:gd name="connsiteY88" fmla="*/ 5441660 h 6858000"/>
              <a:gd name="connsiteX89" fmla="*/ 1456157 w 7472601"/>
              <a:gd name="connsiteY89" fmla="*/ 5371404 h 6858000"/>
              <a:gd name="connsiteX90" fmla="*/ 4988186 w 7472601"/>
              <a:gd name="connsiteY90" fmla="*/ 5216467 h 6858000"/>
              <a:gd name="connsiteX91" fmla="*/ 4777334 w 7472601"/>
              <a:gd name="connsiteY91" fmla="*/ 5406072 h 6858000"/>
              <a:gd name="connsiteX92" fmla="*/ 4718341 w 7472601"/>
              <a:gd name="connsiteY92" fmla="*/ 5468043 h 6858000"/>
              <a:gd name="connsiteX93" fmla="*/ 4604655 w 7472601"/>
              <a:gd name="connsiteY93" fmla="*/ 5583434 h 6858000"/>
              <a:gd name="connsiteX94" fmla="*/ 4565074 w 7472601"/>
              <a:gd name="connsiteY94" fmla="*/ 5618550 h 6858000"/>
              <a:gd name="connsiteX95" fmla="*/ 4988186 w 7472601"/>
              <a:gd name="connsiteY95" fmla="*/ 5216467 h 6858000"/>
              <a:gd name="connsiteX96" fmla="*/ 4978032 w 7472601"/>
              <a:gd name="connsiteY96" fmla="*/ 5183809 h 6858000"/>
              <a:gd name="connsiteX97" fmla="*/ 4463413 w 7472601"/>
              <a:gd name="connsiteY97" fmla="*/ 5615162 h 6858000"/>
              <a:gd name="connsiteX98" fmla="*/ 4358134 w 7472601"/>
              <a:gd name="connsiteY98" fmla="*/ 5742791 h 6858000"/>
              <a:gd name="connsiteX99" fmla="*/ 4376219 w 7472601"/>
              <a:gd name="connsiteY99" fmla="*/ 5729027 h 6858000"/>
              <a:gd name="connsiteX100" fmla="*/ 4582340 w 7472601"/>
              <a:gd name="connsiteY100" fmla="*/ 5561037 h 6858000"/>
              <a:gd name="connsiteX101" fmla="*/ 4694684 w 7472601"/>
              <a:gd name="connsiteY101" fmla="*/ 5447098 h 6858000"/>
              <a:gd name="connsiteX102" fmla="*/ 4754123 w 7472601"/>
              <a:gd name="connsiteY102" fmla="*/ 5384643 h 6858000"/>
              <a:gd name="connsiteX103" fmla="*/ 4978032 w 7472601"/>
              <a:gd name="connsiteY103" fmla="*/ 5183809 h 6858000"/>
              <a:gd name="connsiteX104" fmla="*/ 1903353 w 7472601"/>
              <a:gd name="connsiteY104" fmla="*/ 5044827 h 6858000"/>
              <a:gd name="connsiteX105" fmla="*/ 1936931 w 7472601"/>
              <a:gd name="connsiteY105" fmla="*/ 5093954 h 6858000"/>
              <a:gd name="connsiteX106" fmla="*/ 2195868 w 7472601"/>
              <a:gd name="connsiteY106" fmla="*/ 5396574 h 6858000"/>
              <a:gd name="connsiteX107" fmla="*/ 2088852 w 7472601"/>
              <a:gd name="connsiteY107" fmla="*/ 5166123 h 6858000"/>
              <a:gd name="connsiteX108" fmla="*/ 1958241 w 7472601"/>
              <a:gd name="connsiteY108" fmla="*/ 5067955 h 6858000"/>
              <a:gd name="connsiteX109" fmla="*/ 1903353 w 7472601"/>
              <a:gd name="connsiteY109" fmla="*/ 5044827 h 6858000"/>
              <a:gd name="connsiteX110" fmla="*/ 1979378 w 7472601"/>
              <a:gd name="connsiteY110" fmla="*/ 4769504 h 6858000"/>
              <a:gd name="connsiteX111" fmla="*/ 2882120 w 7472601"/>
              <a:gd name="connsiteY111" fmla="*/ 5064547 h 6858000"/>
              <a:gd name="connsiteX112" fmla="*/ 2793103 w 7472601"/>
              <a:gd name="connsiteY112" fmla="*/ 5039699 h 6858000"/>
              <a:gd name="connsiteX113" fmla="*/ 2770041 w 7472601"/>
              <a:gd name="connsiteY113" fmla="*/ 5033634 h 6858000"/>
              <a:gd name="connsiteX114" fmla="*/ 1979378 w 7472601"/>
              <a:gd name="connsiteY114" fmla="*/ 4769504 h 6858000"/>
              <a:gd name="connsiteX115" fmla="*/ 1927410 w 7472601"/>
              <a:gd name="connsiteY115" fmla="*/ 4716164 h 6858000"/>
              <a:gd name="connsiteX116" fmla="*/ 1959587 w 7472601"/>
              <a:gd name="connsiteY116" fmla="*/ 4728849 h 6858000"/>
              <a:gd name="connsiteX117" fmla="*/ 2777707 w 7472601"/>
              <a:gd name="connsiteY117" fmla="*/ 5003991 h 6858000"/>
              <a:gd name="connsiteX118" fmla="*/ 2800768 w 7472601"/>
              <a:gd name="connsiteY118" fmla="*/ 5010056 h 6858000"/>
              <a:gd name="connsiteX119" fmla="*/ 2879408 w 7472601"/>
              <a:gd name="connsiteY119" fmla="*/ 5031590 h 6858000"/>
              <a:gd name="connsiteX120" fmla="*/ 2862295 w 7472601"/>
              <a:gd name="connsiteY120" fmla="*/ 5022958 h 6858000"/>
              <a:gd name="connsiteX121" fmla="*/ 2813343 w 7472601"/>
              <a:gd name="connsiteY121" fmla="*/ 4998369 h 6858000"/>
              <a:gd name="connsiteX122" fmla="*/ 2646245 w 7472601"/>
              <a:gd name="connsiteY122" fmla="*/ 4930999 h 6858000"/>
              <a:gd name="connsiteX123" fmla="*/ 1999243 w 7472601"/>
              <a:gd name="connsiteY123" fmla="*/ 4730524 h 6858000"/>
              <a:gd name="connsiteX124" fmla="*/ 1979527 w 7472601"/>
              <a:gd name="connsiteY124" fmla="*/ 4726651 h 6858000"/>
              <a:gd name="connsiteX125" fmla="*/ 1927410 w 7472601"/>
              <a:gd name="connsiteY125" fmla="*/ 4716164 h 6858000"/>
              <a:gd name="connsiteX126" fmla="*/ 1997014 w 7472601"/>
              <a:gd name="connsiteY126" fmla="*/ 4698007 h 6858000"/>
              <a:gd name="connsiteX127" fmla="*/ 2005458 w 7472601"/>
              <a:gd name="connsiteY127" fmla="*/ 4699540 h 6858000"/>
              <a:gd name="connsiteX128" fmla="*/ 2657186 w 7472601"/>
              <a:gd name="connsiteY128" fmla="*/ 4901687 h 6858000"/>
              <a:gd name="connsiteX129" fmla="*/ 2826662 w 7472601"/>
              <a:gd name="connsiteY129" fmla="*/ 4970362 h 6858000"/>
              <a:gd name="connsiteX130" fmla="*/ 2876100 w 7472601"/>
              <a:gd name="connsiteY130" fmla="*/ 4995397 h 6858000"/>
              <a:gd name="connsiteX131" fmla="*/ 3042600 w 7472601"/>
              <a:gd name="connsiteY131" fmla="*/ 5059532 h 6858000"/>
              <a:gd name="connsiteX132" fmla="*/ 1997014 w 7472601"/>
              <a:gd name="connsiteY132" fmla="*/ 4698007 h 6858000"/>
              <a:gd name="connsiteX133" fmla="*/ 2305292 w 7472601"/>
              <a:gd name="connsiteY133" fmla="*/ 4219492 h 6858000"/>
              <a:gd name="connsiteX134" fmla="*/ 3360922 w 7472601"/>
              <a:gd name="connsiteY134" fmla="*/ 4529373 h 6858000"/>
              <a:gd name="connsiteX135" fmla="*/ 3492420 w 7472601"/>
              <a:gd name="connsiteY135" fmla="*/ 4510145 h 6858000"/>
              <a:gd name="connsiteX136" fmla="*/ 3364086 w 7472601"/>
              <a:gd name="connsiteY136" fmla="*/ 4480340 h 6858000"/>
              <a:gd name="connsiteX137" fmla="*/ 3225818 w 7472601"/>
              <a:gd name="connsiteY137" fmla="*/ 4411822 h 6858000"/>
              <a:gd name="connsiteX138" fmla="*/ 3129696 w 7472601"/>
              <a:gd name="connsiteY138" fmla="*/ 4360704 h 6858000"/>
              <a:gd name="connsiteX139" fmla="*/ 2814545 w 7472601"/>
              <a:gd name="connsiteY139" fmla="*/ 4282955 h 6858000"/>
              <a:gd name="connsiteX140" fmla="*/ 2305292 w 7472601"/>
              <a:gd name="connsiteY140" fmla="*/ 4219492 h 6858000"/>
              <a:gd name="connsiteX141" fmla="*/ 2626982 w 7472601"/>
              <a:gd name="connsiteY141" fmla="*/ 4206450 h 6858000"/>
              <a:gd name="connsiteX142" fmla="*/ 2490617 w 7472601"/>
              <a:gd name="connsiteY142" fmla="*/ 4206951 h 6858000"/>
              <a:gd name="connsiteX143" fmla="*/ 2819869 w 7472601"/>
              <a:gd name="connsiteY143" fmla="*/ 4252936 h 6858000"/>
              <a:gd name="connsiteX144" fmla="*/ 3143018 w 7472601"/>
              <a:gd name="connsiteY144" fmla="*/ 4332698 h 6858000"/>
              <a:gd name="connsiteX145" fmla="*/ 3241520 w 7472601"/>
              <a:gd name="connsiteY145" fmla="*/ 4385112 h 6858000"/>
              <a:gd name="connsiteX146" fmla="*/ 3374575 w 7472601"/>
              <a:gd name="connsiteY146" fmla="*/ 4451517 h 6858000"/>
              <a:gd name="connsiteX147" fmla="*/ 3505221 w 7472601"/>
              <a:gd name="connsiteY147" fmla="*/ 4480757 h 6858000"/>
              <a:gd name="connsiteX148" fmla="*/ 2626982 w 7472601"/>
              <a:gd name="connsiteY148" fmla="*/ 4206450 h 6858000"/>
              <a:gd name="connsiteX149" fmla="*/ 1310106 w 7472601"/>
              <a:gd name="connsiteY149" fmla="*/ 3943217 h 6858000"/>
              <a:gd name="connsiteX150" fmla="*/ 854994 w 7472601"/>
              <a:gd name="connsiteY150" fmla="*/ 4399136 h 6858000"/>
              <a:gd name="connsiteX151" fmla="*/ 742462 w 7472601"/>
              <a:gd name="connsiteY151" fmla="*/ 4594648 h 6858000"/>
              <a:gd name="connsiteX152" fmla="*/ 820602 w 7472601"/>
              <a:gd name="connsiteY152" fmla="*/ 4485915 h 6858000"/>
              <a:gd name="connsiteX153" fmla="*/ 878295 w 7472601"/>
              <a:gd name="connsiteY153" fmla="*/ 4403594 h 6858000"/>
              <a:gd name="connsiteX154" fmla="*/ 1240607 w 7472601"/>
              <a:gd name="connsiteY154" fmla="*/ 4010401 h 6858000"/>
              <a:gd name="connsiteX155" fmla="*/ 1310106 w 7472601"/>
              <a:gd name="connsiteY155" fmla="*/ 3943217 h 6858000"/>
              <a:gd name="connsiteX156" fmla="*/ 1423113 w 7472601"/>
              <a:gd name="connsiteY156" fmla="*/ 3874565 h 6858000"/>
              <a:gd name="connsiteX157" fmla="*/ 1260565 w 7472601"/>
              <a:gd name="connsiteY157" fmla="*/ 4031982 h 6858000"/>
              <a:gd name="connsiteX158" fmla="*/ 901900 w 7472601"/>
              <a:gd name="connsiteY158" fmla="*/ 4421236 h 6858000"/>
              <a:gd name="connsiteX159" fmla="*/ 845044 w 7472601"/>
              <a:gd name="connsiteY159" fmla="*/ 4502436 h 6858000"/>
              <a:gd name="connsiteX160" fmla="*/ 685926 w 7472601"/>
              <a:gd name="connsiteY160" fmla="*/ 4703069 h 6858000"/>
              <a:gd name="connsiteX161" fmla="*/ 684248 w 7472601"/>
              <a:gd name="connsiteY161" fmla="*/ 4706721 h 6858000"/>
              <a:gd name="connsiteX162" fmla="*/ 1423113 w 7472601"/>
              <a:gd name="connsiteY162" fmla="*/ 3874565 h 6858000"/>
              <a:gd name="connsiteX163" fmla="*/ 3316479 w 7472601"/>
              <a:gd name="connsiteY163" fmla="*/ 3872136 h 6858000"/>
              <a:gd name="connsiteX164" fmla="*/ 3546806 w 7472601"/>
              <a:gd name="connsiteY164" fmla="*/ 4356139 h 6858000"/>
              <a:gd name="connsiteX165" fmla="*/ 3364433 w 7472601"/>
              <a:gd name="connsiteY165" fmla="*/ 3953121 h 6858000"/>
              <a:gd name="connsiteX166" fmla="*/ 3316479 w 7472601"/>
              <a:gd name="connsiteY166" fmla="*/ 3872136 h 6858000"/>
              <a:gd name="connsiteX167" fmla="*/ 3291335 w 7472601"/>
              <a:gd name="connsiteY167" fmla="*/ 3767420 h 6858000"/>
              <a:gd name="connsiteX168" fmla="*/ 3390805 w 7472601"/>
              <a:gd name="connsiteY168" fmla="*/ 3937163 h 6858000"/>
              <a:gd name="connsiteX169" fmla="*/ 3579062 w 7472601"/>
              <a:gd name="connsiteY169" fmla="*/ 4359040 h 6858000"/>
              <a:gd name="connsiteX170" fmla="*/ 3467355 w 7472601"/>
              <a:gd name="connsiteY170" fmla="*/ 3988130 h 6858000"/>
              <a:gd name="connsiteX171" fmla="*/ 3310753 w 7472601"/>
              <a:gd name="connsiteY171" fmla="*/ 3787140 h 6858000"/>
              <a:gd name="connsiteX172" fmla="*/ 3291335 w 7472601"/>
              <a:gd name="connsiteY172" fmla="*/ 3767420 h 6858000"/>
              <a:gd name="connsiteX173" fmla="*/ 1635889 w 7472601"/>
              <a:gd name="connsiteY173" fmla="*/ 3709494 h 6858000"/>
              <a:gd name="connsiteX174" fmla="*/ 1634800 w 7472601"/>
              <a:gd name="connsiteY174" fmla="*/ 3731111 h 6858000"/>
              <a:gd name="connsiteX175" fmla="*/ 1635889 w 7472601"/>
              <a:gd name="connsiteY175" fmla="*/ 3709494 h 6858000"/>
              <a:gd name="connsiteX176" fmla="*/ 1510397 w 7472601"/>
              <a:gd name="connsiteY176" fmla="*/ 3684705 h 6858000"/>
              <a:gd name="connsiteX177" fmla="*/ 1146550 w 7472601"/>
              <a:gd name="connsiteY177" fmla="*/ 3802012 h 6858000"/>
              <a:gd name="connsiteX178" fmla="*/ 698834 w 7472601"/>
              <a:gd name="connsiteY178" fmla="*/ 3952272 h 6858000"/>
              <a:gd name="connsiteX179" fmla="*/ 34256 w 7472601"/>
              <a:gd name="connsiteY179" fmla="*/ 4347603 h 6858000"/>
              <a:gd name="connsiteX180" fmla="*/ 527241 w 7472601"/>
              <a:gd name="connsiteY180" fmla="*/ 4065078 h 6858000"/>
              <a:gd name="connsiteX181" fmla="*/ 1510397 w 7472601"/>
              <a:gd name="connsiteY181" fmla="*/ 3684705 h 6858000"/>
              <a:gd name="connsiteX182" fmla="*/ 1313114 w 7472601"/>
              <a:gd name="connsiteY182" fmla="*/ 3655216 h 6858000"/>
              <a:gd name="connsiteX183" fmla="*/ 1109304 w 7472601"/>
              <a:gd name="connsiteY183" fmla="*/ 3669030 h 6858000"/>
              <a:gd name="connsiteX184" fmla="*/ 8129 w 7472601"/>
              <a:gd name="connsiteY184" fmla="*/ 4330519 h 6858000"/>
              <a:gd name="connsiteX185" fmla="*/ 687572 w 7472601"/>
              <a:gd name="connsiteY185" fmla="*/ 3925629 h 6858000"/>
              <a:gd name="connsiteX186" fmla="*/ 1138365 w 7472601"/>
              <a:gd name="connsiteY186" fmla="*/ 3774515 h 6858000"/>
              <a:gd name="connsiteX187" fmla="*/ 1505579 w 7472601"/>
              <a:gd name="connsiteY187" fmla="*/ 3655526 h 6858000"/>
              <a:gd name="connsiteX188" fmla="*/ 1313114 w 7472601"/>
              <a:gd name="connsiteY188" fmla="*/ 3655216 h 6858000"/>
              <a:gd name="connsiteX189" fmla="*/ 3655073 w 7472601"/>
              <a:gd name="connsiteY189" fmla="*/ 3650884 h 6858000"/>
              <a:gd name="connsiteX190" fmla="*/ 3989938 w 7472601"/>
              <a:gd name="connsiteY190" fmla="*/ 3991685 h 6858000"/>
              <a:gd name="connsiteX191" fmla="*/ 4393907 w 7472601"/>
              <a:gd name="connsiteY191" fmla="*/ 4261258 h 6858000"/>
              <a:gd name="connsiteX192" fmla="*/ 4648051 w 7472601"/>
              <a:gd name="connsiteY192" fmla="*/ 4374051 h 6858000"/>
              <a:gd name="connsiteX193" fmla="*/ 4383389 w 7472601"/>
              <a:gd name="connsiteY193" fmla="*/ 4184369 h 6858000"/>
              <a:gd name="connsiteX194" fmla="*/ 4165508 w 7472601"/>
              <a:gd name="connsiteY194" fmla="*/ 4035196 h 6858000"/>
              <a:gd name="connsiteX195" fmla="*/ 4068162 w 7472601"/>
              <a:gd name="connsiteY195" fmla="*/ 3953394 h 6858000"/>
              <a:gd name="connsiteX196" fmla="*/ 3981416 w 7472601"/>
              <a:gd name="connsiteY196" fmla="*/ 3880482 h 6858000"/>
              <a:gd name="connsiteX197" fmla="*/ 3800147 w 7472601"/>
              <a:gd name="connsiteY197" fmla="*/ 3749872 h 6858000"/>
              <a:gd name="connsiteX198" fmla="*/ 3655073 w 7472601"/>
              <a:gd name="connsiteY198" fmla="*/ 3650884 h 6858000"/>
              <a:gd name="connsiteX199" fmla="*/ 3670252 w 7472601"/>
              <a:gd name="connsiteY199" fmla="*/ 3622798 h 6858000"/>
              <a:gd name="connsiteX200" fmla="*/ 3817258 w 7472601"/>
              <a:gd name="connsiteY200" fmla="*/ 3723577 h 6858000"/>
              <a:gd name="connsiteX201" fmla="*/ 4000461 w 7472601"/>
              <a:gd name="connsiteY201" fmla="*/ 3855966 h 6858000"/>
              <a:gd name="connsiteX202" fmla="*/ 4088180 w 7472601"/>
              <a:gd name="connsiteY202" fmla="*/ 3929774 h 6858000"/>
              <a:gd name="connsiteX203" fmla="*/ 4184555 w 7472601"/>
              <a:gd name="connsiteY203" fmla="*/ 4010683 h 6858000"/>
              <a:gd name="connsiteX204" fmla="*/ 4399563 w 7472601"/>
              <a:gd name="connsiteY204" fmla="*/ 4158106 h 6858000"/>
              <a:gd name="connsiteX205" fmla="*/ 4684469 w 7472601"/>
              <a:gd name="connsiteY205" fmla="*/ 4364680 h 6858000"/>
              <a:gd name="connsiteX206" fmla="*/ 4690271 w 7472601"/>
              <a:gd name="connsiteY206" fmla="*/ 4370034 h 6858000"/>
              <a:gd name="connsiteX207" fmla="*/ 4136093 w 7472601"/>
              <a:gd name="connsiteY207" fmla="*/ 3858466 h 6858000"/>
              <a:gd name="connsiteX208" fmla="*/ 3670252 w 7472601"/>
              <a:gd name="connsiteY208" fmla="*/ 3622798 h 6858000"/>
              <a:gd name="connsiteX209" fmla="*/ 4440129 w 7472601"/>
              <a:gd name="connsiteY209" fmla="*/ 3448571 h 6858000"/>
              <a:gd name="connsiteX210" fmla="*/ 4856525 w 7472601"/>
              <a:gd name="connsiteY210" fmla="*/ 3915351 h 6858000"/>
              <a:gd name="connsiteX211" fmla="*/ 5059055 w 7472601"/>
              <a:gd name="connsiteY211" fmla="*/ 4108918 h 6858000"/>
              <a:gd name="connsiteX212" fmla="*/ 5290070 w 7472601"/>
              <a:gd name="connsiteY212" fmla="*/ 4263619 h 6858000"/>
              <a:gd name="connsiteX213" fmla="*/ 4834991 w 7472601"/>
              <a:gd name="connsiteY213" fmla="*/ 3830985 h 6858000"/>
              <a:gd name="connsiteX214" fmla="*/ 4440129 w 7472601"/>
              <a:gd name="connsiteY214" fmla="*/ 3448571 h 6858000"/>
              <a:gd name="connsiteX215" fmla="*/ 4441737 w 7472601"/>
              <a:gd name="connsiteY215" fmla="*/ 3399734 h 6858000"/>
              <a:gd name="connsiteX216" fmla="*/ 4431236 w 7472601"/>
              <a:gd name="connsiteY216" fmla="*/ 3400954 h 6858000"/>
              <a:gd name="connsiteX217" fmla="*/ 4557150 w 7472601"/>
              <a:gd name="connsiteY217" fmla="*/ 3510023 h 6858000"/>
              <a:gd name="connsiteX218" fmla="*/ 4856936 w 7472601"/>
              <a:gd name="connsiteY218" fmla="*/ 3809146 h 6858000"/>
              <a:gd name="connsiteX219" fmla="*/ 5111996 w 7472601"/>
              <a:gd name="connsiteY219" fmla="*/ 4065759 h 6858000"/>
              <a:gd name="connsiteX220" fmla="*/ 5388878 w 7472601"/>
              <a:gd name="connsiteY220" fmla="*/ 4300185 h 6858000"/>
              <a:gd name="connsiteX221" fmla="*/ 5425556 w 7472601"/>
              <a:gd name="connsiteY221" fmla="*/ 4308967 h 6858000"/>
              <a:gd name="connsiteX222" fmla="*/ 4943646 w 7472601"/>
              <a:gd name="connsiteY222" fmla="*/ 3822916 h 6858000"/>
              <a:gd name="connsiteX223" fmla="*/ 4594837 w 7472601"/>
              <a:gd name="connsiteY223" fmla="*/ 3532274 h 6858000"/>
              <a:gd name="connsiteX224" fmla="*/ 4441737 w 7472601"/>
              <a:gd name="connsiteY224" fmla="*/ 3399734 h 6858000"/>
              <a:gd name="connsiteX225" fmla="*/ 5425834 w 7472601"/>
              <a:gd name="connsiteY225" fmla="*/ 3162785 h 6858000"/>
              <a:gd name="connsiteX226" fmla="*/ 5401644 w 7472601"/>
              <a:gd name="connsiteY226" fmla="*/ 3617847 h 6858000"/>
              <a:gd name="connsiteX227" fmla="*/ 5467256 w 7472601"/>
              <a:gd name="connsiteY227" fmla="*/ 4175494 h 6858000"/>
              <a:gd name="connsiteX228" fmla="*/ 5448069 w 7472601"/>
              <a:gd name="connsiteY228" fmla="*/ 3567554 h 6858000"/>
              <a:gd name="connsiteX229" fmla="*/ 5425834 w 7472601"/>
              <a:gd name="connsiteY229" fmla="*/ 3162785 h 6858000"/>
              <a:gd name="connsiteX230" fmla="*/ 1318687 w 7472601"/>
              <a:gd name="connsiteY230" fmla="*/ 3113840 h 6858000"/>
              <a:gd name="connsiteX231" fmla="*/ 1066793 w 7472601"/>
              <a:gd name="connsiteY231" fmla="*/ 3212171 h 6858000"/>
              <a:gd name="connsiteX232" fmla="*/ 993319 w 7472601"/>
              <a:gd name="connsiteY232" fmla="*/ 3247648 h 6858000"/>
              <a:gd name="connsiteX233" fmla="*/ 853081 w 7472601"/>
              <a:gd name="connsiteY233" fmla="*/ 3312410 h 6858000"/>
              <a:gd name="connsiteX234" fmla="*/ 805957 w 7472601"/>
              <a:gd name="connsiteY234" fmla="*/ 3330443 h 6858000"/>
              <a:gd name="connsiteX235" fmla="*/ 1318687 w 7472601"/>
              <a:gd name="connsiteY235" fmla="*/ 3113840 h 6858000"/>
              <a:gd name="connsiteX236" fmla="*/ 5453702 w 7472601"/>
              <a:gd name="connsiteY236" fmla="*/ 3090882 h 6858000"/>
              <a:gd name="connsiteX237" fmla="*/ 5480135 w 7472601"/>
              <a:gd name="connsiteY237" fmla="*/ 3565802 h 6858000"/>
              <a:gd name="connsiteX238" fmla="*/ 5499023 w 7472601"/>
              <a:gd name="connsiteY238" fmla="*/ 4166310 h 6858000"/>
              <a:gd name="connsiteX239" fmla="*/ 5547022 w 7472601"/>
              <a:gd name="connsiteY239" fmla="*/ 3607838 h 6858000"/>
              <a:gd name="connsiteX240" fmla="*/ 5515964 w 7472601"/>
              <a:gd name="connsiteY240" fmla="*/ 3378541 h 6858000"/>
              <a:gd name="connsiteX241" fmla="*/ 5453702 w 7472601"/>
              <a:gd name="connsiteY241" fmla="*/ 3090882 h 6858000"/>
              <a:gd name="connsiteX242" fmla="*/ 1238695 w 7472601"/>
              <a:gd name="connsiteY242" fmla="*/ 3076820 h 6858000"/>
              <a:gd name="connsiteX243" fmla="*/ 716371 w 7472601"/>
              <a:gd name="connsiteY243" fmla="*/ 3293249 h 6858000"/>
              <a:gd name="connsiteX244" fmla="*/ 579522 w 7472601"/>
              <a:gd name="connsiteY244" fmla="*/ 3371759 h 6858000"/>
              <a:gd name="connsiteX245" fmla="*/ 600288 w 7472601"/>
              <a:gd name="connsiteY245" fmla="*/ 3365555 h 6858000"/>
              <a:gd name="connsiteX246" fmla="*/ 840692 w 7472601"/>
              <a:gd name="connsiteY246" fmla="*/ 3284921 h 6858000"/>
              <a:gd name="connsiteX247" fmla="*/ 979248 w 7472601"/>
              <a:gd name="connsiteY247" fmla="*/ 3221003 h 6858000"/>
              <a:gd name="connsiteX248" fmla="*/ 1053282 w 7472601"/>
              <a:gd name="connsiteY248" fmla="*/ 3185247 h 6858000"/>
              <a:gd name="connsiteX249" fmla="*/ 1320603 w 7472601"/>
              <a:gd name="connsiteY249" fmla="*/ 3081281 h 6858000"/>
              <a:gd name="connsiteX250" fmla="*/ 1238695 w 7472601"/>
              <a:gd name="connsiteY250" fmla="*/ 3076820 h 6858000"/>
              <a:gd name="connsiteX251" fmla="*/ 5425627 w 7472601"/>
              <a:gd name="connsiteY251" fmla="*/ 2954192 h 6858000"/>
              <a:gd name="connsiteX252" fmla="*/ 5470770 w 7472601"/>
              <a:gd name="connsiteY252" fmla="*/ 3005435 h 6858000"/>
              <a:gd name="connsiteX253" fmla="*/ 5519779 w 7472601"/>
              <a:gd name="connsiteY253" fmla="*/ 4359223 h 6858000"/>
              <a:gd name="connsiteX254" fmla="*/ 5520293 w 7472601"/>
              <a:gd name="connsiteY254" fmla="*/ 4360602 h 6858000"/>
              <a:gd name="connsiteX255" fmla="*/ 5767221 w 7472601"/>
              <a:gd name="connsiteY255" fmla="*/ 4665564 h 6858000"/>
              <a:gd name="connsiteX256" fmla="*/ 6937169 w 7472601"/>
              <a:gd name="connsiteY256" fmla="*/ 4815941 h 6858000"/>
              <a:gd name="connsiteX257" fmla="*/ 6953922 w 7472601"/>
              <a:gd name="connsiteY257" fmla="*/ 4890068 h 6858000"/>
              <a:gd name="connsiteX258" fmla="*/ 6071359 w 7472601"/>
              <a:gd name="connsiteY258" fmla="*/ 4770770 h 6858000"/>
              <a:gd name="connsiteX259" fmla="*/ 6038839 w 7472601"/>
              <a:gd name="connsiteY259" fmla="*/ 4764474 h 6858000"/>
              <a:gd name="connsiteX260" fmla="*/ 6038706 w 7472601"/>
              <a:gd name="connsiteY260" fmla="*/ 4763847 h 6858000"/>
              <a:gd name="connsiteX261" fmla="*/ 6037784 w 7472601"/>
              <a:gd name="connsiteY261" fmla="*/ 4764270 h 6858000"/>
              <a:gd name="connsiteX262" fmla="*/ 6038839 w 7472601"/>
              <a:gd name="connsiteY262" fmla="*/ 4764474 h 6858000"/>
              <a:gd name="connsiteX263" fmla="*/ 6040338 w 7472601"/>
              <a:gd name="connsiteY263" fmla="*/ 4771418 h 6858000"/>
              <a:gd name="connsiteX264" fmla="*/ 6024488 w 7472601"/>
              <a:gd name="connsiteY264" fmla="*/ 4809903 h 6858000"/>
              <a:gd name="connsiteX265" fmla="*/ 5599771 w 7472601"/>
              <a:gd name="connsiteY265" fmla="*/ 5509652 h 6858000"/>
              <a:gd name="connsiteX266" fmla="*/ 5548843 w 7472601"/>
              <a:gd name="connsiteY266" fmla="*/ 5563845 h 6858000"/>
              <a:gd name="connsiteX267" fmla="*/ 5940952 w 7472601"/>
              <a:gd name="connsiteY267" fmla="*/ 6250028 h 6858000"/>
              <a:gd name="connsiteX268" fmla="*/ 6043441 w 7472601"/>
              <a:gd name="connsiteY268" fmla="*/ 6665847 h 6858000"/>
              <a:gd name="connsiteX269" fmla="*/ 6093432 w 7472601"/>
              <a:gd name="connsiteY269" fmla="*/ 6858000 h 6858000"/>
              <a:gd name="connsiteX270" fmla="*/ 6034344 w 7472601"/>
              <a:gd name="connsiteY270" fmla="*/ 6858000 h 6858000"/>
              <a:gd name="connsiteX271" fmla="*/ 6026679 w 7472601"/>
              <a:gd name="connsiteY271" fmla="*/ 6836959 h 6858000"/>
              <a:gd name="connsiteX272" fmla="*/ 5800441 w 7472601"/>
              <a:gd name="connsiteY272" fmla="*/ 6335286 h 6858000"/>
              <a:gd name="connsiteX273" fmla="*/ 5526562 w 7472601"/>
              <a:gd name="connsiteY273" fmla="*/ 5705388 h 6858000"/>
              <a:gd name="connsiteX274" fmla="*/ 5519640 w 7472601"/>
              <a:gd name="connsiteY274" fmla="*/ 5683774 h 6858000"/>
              <a:gd name="connsiteX275" fmla="*/ 5844559 w 7472601"/>
              <a:gd name="connsiteY275" fmla="*/ 6553349 h 6858000"/>
              <a:gd name="connsiteX276" fmla="*/ 5975994 w 7472601"/>
              <a:gd name="connsiteY276" fmla="*/ 6858000 h 6858000"/>
              <a:gd name="connsiteX277" fmla="*/ 5898547 w 7472601"/>
              <a:gd name="connsiteY277" fmla="*/ 6858000 h 6858000"/>
              <a:gd name="connsiteX278" fmla="*/ 5682041 w 7472601"/>
              <a:gd name="connsiteY278" fmla="*/ 6355860 h 6858000"/>
              <a:gd name="connsiteX279" fmla="*/ 5461758 w 7472601"/>
              <a:gd name="connsiteY279" fmla="*/ 5820220 h 6858000"/>
              <a:gd name="connsiteX280" fmla="*/ 5237282 w 7472601"/>
              <a:gd name="connsiteY280" fmla="*/ 6579086 h 6858000"/>
              <a:gd name="connsiteX281" fmla="*/ 5115009 w 7472601"/>
              <a:gd name="connsiteY281" fmla="*/ 6858000 h 6858000"/>
              <a:gd name="connsiteX282" fmla="*/ 5028074 w 7472601"/>
              <a:gd name="connsiteY282" fmla="*/ 6858000 h 6858000"/>
              <a:gd name="connsiteX283" fmla="*/ 5079508 w 7472601"/>
              <a:gd name="connsiteY283" fmla="*/ 6749074 h 6858000"/>
              <a:gd name="connsiteX284" fmla="*/ 5371846 w 7472601"/>
              <a:gd name="connsiteY284" fmla="*/ 5924413 h 6858000"/>
              <a:gd name="connsiteX285" fmla="*/ 5270512 w 7472601"/>
              <a:gd name="connsiteY285" fmla="*/ 6138975 h 6858000"/>
              <a:gd name="connsiteX286" fmla="*/ 5062409 w 7472601"/>
              <a:gd name="connsiteY286" fmla="*/ 6653544 h 6858000"/>
              <a:gd name="connsiteX287" fmla="*/ 5036628 w 7472601"/>
              <a:gd name="connsiteY287" fmla="*/ 6754247 h 6858000"/>
              <a:gd name="connsiteX288" fmla="*/ 5009112 w 7472601"/>
              <a:gd name="connsiteY288" fmla="*/ 6858000 h 6858000"/>
              <a:gd name="connsiteX289" fmla="*/ 4976679 w 7472601"/>
              <a:gd name="connsiteY289" fmla="*/ 6858000 h 6858000"/>
              <a:gd name="connsiteX290" fmla="*/ 5006537 w 7472601"/>
              <a:gd name="connsiteY290" fmla="*/ 6747068 h 6858000"/>
              <a:gd name="connsiteX291" fmla="*/ 5032723 w 7472601"/>
              <a:gd name="connsiteY291" fmla="*/ 6644957 h 6858000"/>
              <a:gd name="connsiteX292" fmla="*/ 5242949 w 7472601"/>
              <a:gd name="connsiteY292" fmla="*/ 6125175 h 6858000"/>
              <a:gd name="connsiteX293" fmla="*/ 5286321 w 7472601"/>
              <a:gd name="connsiteY293" fmla="*/ 6033555 h 6858000"/>
              <a:gd name="connsiteX294" fmla="*/ 5008210 w 7472601"/>
              <a:gd name="connsiteY294" fmla="*/ 6649194 h 6858000"/>
              <a:gd name="connsiteX295" fmla="*/ 4986321 w 7472601"/>
              <a:gd name="connsiteY295" fmla="*/ 6765687 h 6858000"/>
              <a:gd name="connsiteX296" fmla="*/ 4973474 w 7472601"/>
              <a:gd name="connsiteY296" fmla="*/ 6858000 h 6858000"/>
              <a:gd name="connsiteX297" fmla="*/ 4907178 w 7472601"/>
              <a:gd name="connsiteY297" fmla="*/ 6858000 h 6858000"/>
              <a:gd name="connsiteX298" fmla="*/ 4910810 w 7472601"/>
              <a:gd name="connsiteY298" fmla="*/ 6829660 h 6858000"/>
              <a:gd name="connsiteX299" fmla="*/ 4987461 w 7472601"/>
              <a:gd name="connsiteY299" fmla="*/ 6432994 h 6858000"/>
              <a:gd name="connsiteX300" fmla="*/ 5179262 w 7472601"/>
              <a:gd name="connsiteY300" fmla="*/ 6035044 h 6858000"/>
              <a:gd name="connsiteX301" fmla="*/ 4689678 w 7472601"/>
              <a:gd name="connsiteY301" fmla="*/ 6440241 h 6858000"/>
              <a:gd name="connsiteX302" fmla="*/ 4477543 w 7472601"/>
              <a:gd name="connsiteY302" fmla="*/ 6674836 h 6858000"/>
              <a:gd name="connsiteX303" fmla="*/ 4329957 w 7472601"/>
              <a:gd name="connsiteY303" fmla="*/ 6858000 h 6858000"/>
              <a:gd name="connsiteX304" fmla="*/ 4218595 w 7472601"/>
              <a:gd name="connsiteY304" fmla="*/ 6858000 h 6858000"/>
              <a:gd name="connsiteX305" fmla="*/ 4368888 w 7472601"/>
              <a:gd name="connsiteY305" fmla="*/ 6668412 h 6858000"/>
              <a:gd name="connsiteX306" fmla="*/ 4563091 w 7472601"/>
              <a:gd name="connsiteY306" fmla="*/ 6442508 h 6858000"/>
              <a:gd name="connsiteX307" fmla="*/ 5387324 w 7472601"/>
              <a:gd name="connsiteY307" fmla="*/ 5705830 h 6858000"/>
              <a:gd name="connsiteX308" fmla="*/ 5073620 w 7472601"/>
              <a:gd name="connsiteY308" fmla="*/ 5955437 h 6858000"/>
              <a:gd name="connsiteX309" fmla="*/ 4689789 w 7472601"/>
              <a:gd name="connsiteY309" fmla="*/ 6268382 h 6858000"/>
              <a:gd name="connsiteX310" fmla="*/ 4418722 w 7472601"/>
              <a:gd name="connsiteY310" fmla="*/ 6570886 h 6858000"/>
              <a:gd name="connsiteX311" fmla="*/ 4214944 w 7472601"/>
              <a:gd name="connsiteY311" fmla="*/ 6858000 h 6858000"/>
              <a:gd name="connsiteX312" fmla="*/ 4177898 w 7472601"/>
              <a:gd name="connsiteY312" fmla="*/ 6858000 h 6858000"/>
              <a:gd name="connsiteX313" fmla="*/ 4391597 w 7472601"/>
              <a:gd name="connsiteY313" fmla="*/ 6556370 h 6858000"/>
              <a:gd name="connsiteX314" fmla="*/ 4668889 w 7472601"/>
              <a:gd name="connsiteY314" fmla="*/ 6246399 h 6858000"/>
              <a:gd name="connsiteX315" fmla="*/ 5055427 w 7472601"/>
              <a:gd name="connsiteY315" fmla="*/ 5931476 h 6858000"/>
              <a:gd name="connsiteX316" fmla="*/ 5371814 w 7472601"/>
              <a:gd name="connsiteY316" fmla="*/ 5678975 h 6858000"/>
              <a:gd name="connsiteX317" fmla="*/ 4987918 w 7472601"/>
              <a:gd name="connsiteY317" fmla="*/ 5838701 h 6858000"/>
              <a:gd name="connsiteX318" fmla="*/ 4317146 w 7472601"/>
              <a:gd name="connsiteY318" fmla="*/ 6587716 h 6858000"/>
              <a:gd name="connsiteX319" fmla="*/ 4171627 w 7472601"/>
              <a:gd name="connsiteY319" fmla="*/ 6858000 h 6858000"/>
              <a:gd name="connsiteX320" fmla="*/ 4081585 w 7472601"/>
              <a:gd name="connsiteY320" fmla="*/ 6858000 h 6858000"/>
              <a:gd name="connsiteX321" fmla="*/ 4238603 w 7472601"/>
              <a:gd name="connsiteY321" fmla="*/ 6559341 h 6858000"/>
              <a:gd name="connsiteX322" fmla="*/ 4778333 w 7472601"/>
              <a:gd name="connsiteY322" fmla="*/ 5873626 h 6858000"/>
              <a:gd name="connsiteX323" fmla="*/ 5414185 w 7472601"/>
              <a:gd name="connsiteY323" fmla="*/ 5573882 h 6858000"/>
              <a:gd name="connsiteX324" fmla="*/ 5959648 w 7472601"/>
              <a:gd name="connsiteY324" fmla="*/ 4760797 h 6858000"/>
              <a:gd name="connsiteX325" fmla="*/ 5355019 w 7472601"/>
              <a:gd name="connsiteY325" fmla="*/ 4734672 h 6858000"/>
              <a:gd name="connsiteX326" fmla="*/ 5083565 w 7472601"/>
              <a:gd name="connsiteY326" fmla="*/ 5179121 h 6858000"/>
              <a:gd name="connsiteX327" fmla="*/ 4713577 w 7472601"/>
              <a:gd name="connsiteY327" fmla="*/ 5616803 h 6858000"/>
              <a:gd name="connsiteX328" fmla="*/ 3989559 w 7472601"/>
              <a:gd name="connsiteY328" fmla="*/ 6145945 h 6858000"/>
              <a:gd name="connsiteX329" fmla="*/ 3939824 w 7472601"/>
              <a:gd name="connsiteY329" fmla="*/ 6066900 h 6858000"/>
              <a:gd name="connsiteX330" fmla="*/ 4584537 w 7472601"/>
              <a:gd name="connsiteY330" fmla="*/ 5324826 h 6858000"/>
              <a:gd name="connsiteX331" fmla="*/ 5037105 w 7472601"/>
              <a:gd name="connsiteY331" fmla="*/ 5088765 h 6858000"/>
              <a:gd name="connsiteX332" fmla="*/ 5039930 w 7472601"/>
              <a:gd name="connsiteY332" fmla="*/ 5089585 h 6858000"/>
              <a:gd name="connsiteX333" fmla="*/ 5263764 w 7472601"/>
              <a:gd name="connsiteY333" fmla="*/ 4735525 h 6858000"/>
              <a:gd name="connsiteX334" fmla="*/ 4086300 w 7472601"/>
              <a:gd name="connsiteY334" fmla="*/ 4884599 h 6858000"/>
              <a:gd name="connsiteX335" fmla="*/ 4085485 w 7472601"/>
              <a:gd name="connsiteY335" fmla="*/ 4899070 h 6858000"/>
              <a:gd name="connsiteX336" fmla="*/ 3871915 w 7472601"/>
              <a:gd name="connsiteY336" fmla="*/ 5253645 h 6858000"/>
              <a:gd name="connsiteX337" fmla="*/ 3799374 w 7472601"/>
              <a:gd name="connsiteY337" fmla="*/ 5466127 h 6858000"/>
              <a:gd name="connsiteX338" fmla="*/ 3498850 w 7472601"/>
              <a:gd name="connsiteY338" fmla="*/ 6661888 h 6858000"/>
              <a:gd name="connsiteX339" fmla="*/ 3399216 w 7472601"/>
              <a:gd name="connsiteY339" fmla="*/ 6858000 h 6858000"/>
              <a:gd name="connsiteX340" fmla="*/ 3303688 w 7472601"/>
              <a:gd name="connsiteY340" fmla="*/ 6858000 h 6858000"/>
              <a:gd name="connsiteX341" fmla="*/ 3391774 w 7472601"/>
              <a:gd name="connsiteY341" fmla="*/ 6697181 h 6858000"/>
              <a:gd name="connsiteX342" fmla="*/ 3735540 w 7472601"/>
              <a:gd name="connsiteY342" fmla="*/ 5546923 h 6858000"/>
              <a:gd name="connsiteX343" fmla="*/ 3729438 w 7472601"/>
              <a:gd name="connsiteY343" fmla="*/ 5569058 h 6858000"/>
              <a:gd name="connsiteX344" fmla="*/ 3707782 w 7472601"/>
              <a:gd name="connsiteY344" fmla="*/ 5644908 h 6858000"/>
              <a:gd name="connsiteX345" fmla="*/ 3583827 w 7472601"/>
              <a:gd name="connsiteY345" fmla="*/ 6039215 h 6858000"/>
              <a:gd name="connsiteX346" fmla="*/ 3547861 w 7472601"/>
              <a:gd name="connsiteY346" fmla="*/ 6129609 h 6858000"/>
              <a:gd name="connsiteX347" fmla="*/ 3490905 w 7472601"/>
              <a:gd name="connsiteY347" fmla="*/ 6277660 h 6858000"/>
              <a:gd name="connsiteX348" fmla="*/ 3455859 w 7472601"/>
              <a:gd name="connsiteY348" fmla="*/ 6391301 h 6858000"/>
              <a:gd name="connsiteX349" fmla="*/ 3429112 w 7472601"/>
              <a:gd name="connsiteY349" fmla="*/ 6479469 h 6858000"/>
              <a:gd name="connsiteX350" fmla="*/ 3304862 w 7472601"/>
              <a:gd name="connsiteY350" fmla="*/ 6796476 h 6858000"/>
              <a:gd name="connsiteX351" fmla="*/ 3276071 w 7472601"/>
              <a:gd name="connsiteY351" fmla="*/ 6858000 h 6858000"/>
              <a:gd name="connsiteX352" fmla="*/ 3240805 w 7472601"/>
              <a:gd name="connsiteY352" fmla="*/ 6858000 h 6858000"/>
              <a:gd name="connsiteX353" fmla="*/ 3275917 w 7472601"/>
              <a:gd name="connsiteY353" fmla="*/ 6783192 h 6858000"/>
              <a:gd name="connsiteX354" fmla="*/ 3399358 w 7472601"/>
              <a:gd name="connsiteY354" fmla="*/ 6469011 h 6858000"/>
              <a:gd name="connsiteX355" fmla="*/ 3425650 w 7472601"/>
              <a:gd name="connsiteY355" fmla="*/ 6381333 h 6858000"/>
              <a:gd name="connsiteX356" fmla="*/ 3460661 w 7472601"/>
              <a:gd name="connsiteY356" fmla="*/ 6266763 h 6858000"/>
              <a:gd name="connsiteX357" fmla="*/ 3518021 w 7472601"/>
              <a:gd name="connsiteY357" fmla="*/ 6117298 h 6858000"/>
              <a:gd name="connsiteX358" fmla="*/ 3554035 w 7472601"/>
              <a:gd name="connsiteY358" fmla="*/ 6027832 h 6858000"/>
              <a:gd name="connsiteX359" fmla="*/ 3677174 w 7472601"/>
              <a:gd name="connsiteY359" fmla="*/ 5636351 h 6858000"/>
              <a:gd name="connsiteX360" fmla="*/ 3698819 w 7472601"/>
              <a:gd name="connsiteY360" fmla="*/ 5560503 h 6858000"/>
              <a:gd name="connsiteX361" fmla="*/ 3702094 w 7472601"/>
              <a:gd name="connsiteY361" fmla="*/ 5549194 h 6858000"/>
              <a:gd name="connsiteX362" fmla="*/ 3398355 w 7472601"/>
              <a:gd name="connsiteY362" fmla="*/ 6094603 h 6858000"/>
              <a:gd name="connsiteX363" fmla="*/ 3193941 w 7472601"/>
              <a:gd name="connsiteY363" fmla="*/ 6798775 h 6858000"/>
              <a:gd name="connsiteX364" fmla="*/ 3184140 w 7472601"/>
              <a:gd name="connsiteY364" fmla="*/ 6858000 h 6858000"/>
              <a:gd name="connsiteX365" fmla="*/ 3099978 w 7472601"/>
              <a:gd name="connsiteY365" fmla="*/ 6858000 h 6858000"/>
              <a:gd name="connsiteX366" fmla="*/ 3101556 w 7472601"/>
              <a:gd name="connsiteY366" fmla="*/ 6843337 h 6858000"/>
              <a:gd name="connsiteX367" fmla="*/ 3370162 w 7472601"/>
              <a:gd name="connsiteY367" fmla="*/ 5785550 h 6858000"/>
              <a:gd name="connsiteX368" fmla="*/ 3746477 w 7472601"/>
              <a:gd name="connsiteY368" fmla="*/ 5377889 h 6858000"/>
              <a:gd name="connsiteX369" fmla="*/ 3863399 w 7472601"/>
              <a:gd name="connsiteY369" fmla="*/ 5087257 h 6858000"/>
              <a:gd name="connsiteX370" fmla="*/ 3968712 w 7472601"/>
              <a:gd name="connsiteY370" fmla="*/ 4913989 h 6858000"/>
              <a:gd name="connsiteX371" fmla="*/ 2792390 w 7472601"/>
              <a:gd name="connsiteY371" fmla="*/ 5382974 h 6858000"/>
              <a:gd name="connsiteX372" fmla="*/ 2714982 w 7472601"/>
              <a:gd name="connsiteY372" fmla="*/ 5427051 h 6858000"/>
              <a:gd name="connsiteX373" fmla="*/ 2813361 w 7472601"/>
              <a:gd name="connsiteY373" fmla="*/ 6023912 h 6858000"/>
              <a:gd name="connsiteX374" fmla="*/ 2688430 w 7472601"/>
              <a:gd name="connsiteY374" fmla="*/ 6801564 h 6858000"/>
              <a:gd name="connsiteX375" fmla="*/ 2629626 w 7472601"/>
              <a:gd name="connsiteY375" fmla="*/ 6763394 h 6858000"/>
              <a:gd name="connsiteX376" fmla="*/ 2565328 w 7472601"/>
              <a:gd name="connsiteY376" fmla="*/ 5516399 h 6858000"/>
              <a:gd name="connsiteX377" fmla="*/ 1922999 w 7472601"/>
              <a:gd name="connsiteY377" fmla="*/ 5980343 h 6858000"/>
              <a:gd name="connsiteX378" fmla="*/ 1950261 w 7472601"/>
              <a:gd name="connsiteY378" fmla="*/ 6405858 h 6858000"/>
              <a:gd name="connsiteX379" fmla="*/ 2365554 w 7472601"/>
              <a:gd name="connsiteY379" fmla="*/ 6759107 h 6858000"/>
              <a:gd name="connsiteX380" fmla="*/ 2424142 w 7472601"/>
              <a:gd name="connsiteY380" fmla="*/ 6858000 h 6858000"/>
              <a:gd name="connsiteX381" fmla="*/ 2395994 w 7472601"/>
              <a:gd name="connsiteY381" fmla="*/ 6858000 h 6858000"/>
              <a:gd name="connsiteX382" fmla="*/ 2392863 w 7472601"/>
              <a:gd name="connsiteY382" fmla="*/ 6852964 h 6858000"/>
              <a:gd name="connsiteX383" fmla="*/ 2017589 w 7472601"/>
              <a:gd name="connsiteY383" fmla="*/ 6493982 h 6858000"/>
              <a:gd name="connsiteX384" fmla="*/ 2147336 w 7472601"/>
              <a:gd name="connsiteY384" fmla="*/ 6594052 h 6858000"/>
              <a:gd name="connsiteX385" fmla="*/ 2207047 w 7472601"/>
              <a:gd name="connsiteY385" fmla="*/ 6654540 h 6858000"/>
              <a:gd name="connsiteX386" fmla="*/ 2299106 w 7472601"/>
              <a:gd name="connsiteY386" fmla="*/ 6778931 h 6858000"/>
              <a:gd name="connsiteX387" fmla="*/ 2314430 w 7472601"/>
              <a:gd name="connsiteY387" fmla="*/ 6801144 h 6858000"/>
              <a:gd name="connsiteX388" fmla="*/ 2352406 w 7472601"/>
              <a:gd name="connsiteY388" fmla="*/ 6858000 h 6858000"/>
              <a:gd name="connsiteX389" fmla="*/ 2314492 w 7472601"/>
              <a:gd name="connsiteY389" fmla="*/ 6858000 h 6858000"/>
              <a:gd name="connsiteX390" fmla="*/ 2288095 w 7472601"/>
              <a:gd name="connsiteY390" fmla="*/ 6818030 h 6858000"/>
              <a:gd name="connsiteX391" fmla="*/ 2272768 w 7472601"/>
              <a:gd name="connsiteY391" fmla="*/ 6795822 h 6858000"/>
              <a:gd name="connsiteX392" fmla="*/ 2182715 w 7472601"/>
              <a:gd name="connsiteY392" fmla="*/ 6675071 h 6858000"/>
              <a:gd name="connsiteX393" fmla="*/ 2032061 w 7472601"/>
              <a:gd name="connsiteY393" fmla="*/ 6541380 h 6858000"/>
              <a:gd name="connsiteX394" fmla="*/ 2257220 w 7472601"/>
              <a:gd name="connsiteY394" fmla="*/ 6826257 h 6858000"/>
              <a:gd name="connsiteX395" fmla="*/ 2281324 w 7472601"/>
              <a:gd name="connsiteY395" fmla="*/ 6858000 h 6858000"/>
              <a:gd name="connsiteX396" fmla="*/ 2242860 w 7472601"/>
              <a:gd name="connsiteY396" fmla="*/ 6858000 h 6858000"/>
              <a:gd name="connsiteX397" fmla="*/ 2232818 w 7472601"/>
              <a:gd name="connsiteY397" fmla="*/ 6844926 h 6858000"/>
              <a:gd name="connsiteX398" fmla="*/ 1990172 w 7472601"/>
              <a:gd name="connsiteY398" fmla="*/ 6542121 h 6858000"/>
              <a:gd name="connsiteX399" fmla="*/ 2124090 w 7472601"/>
              <a:gd name="connsiteY399" fmla="*/ 6761017 h 6858000"/>
              <a:gd name="connsiteX400" fmla="*/ 2200380 w 7472601"/>
              <a:gd name="connsiteY400" fmla="*/ 6858000 h 6858000"/>
              <a:gd name="connsiteX401" fmla="*/ 2147507 w 7472601"/>
              <a:gd name="connsiteY401" fmla="*/ 6858000 h 6858000"/>
              <a:gd name="connsiteX402" fmla="*/ 2070668 w 7472601"/>
              <a:gd name="connsiteY402" fmla="*/ 6761520 h 6858000"/>
              <a:gd name="connsiteX403" fmla="*/ 1975142 w 7472601"/>
              <a:gd name="connsiteY403" fmla="*/ 6585570 h 6858000"/>
              <a:gd name="connsiteX404" fmla="*/ 2050035 w 7472601"/>
              <a:gd name="connsiteY404" fmla="*/ 6813345 h 6858000"/>
              <a:gd name="connsiteX405" fmla="*/ 2063025 w 7472601"/>
              <a:gd name="connsiteY405" fmla="*/ 6858000 h 6858000"/>
              <a:gd name="connsiteX406" fmla="*/ 2021675 w 7472601"/>
              <a:gd name="connsiteY406" fmla="*/ 6858000 h 6858000"/>
              <a:gd name="connsiteX407" fmla="*/ 2019308 w 7472601"/>
              <a:gd name="connsiteY407" fmla="*/ 6847118 h 6858000"/>
              <a:gd name="connsiteX408" fmla="*/ 1938835 w 7472601"/>
              <a:gd name="connsiteY408" fmla="*/ 6551160 h 6858000"/>
              <a:gd name="connsiteX409" fmla="*/ 1953230 w 7472601"/>
              <a:gd name="connsiteY409" fmla="*/ 6759699 h 6858000"/>
              <a:gd name="connsiteX410" fmla="*/ 1956763 w 7472601"/>
              <a:gd name="connsiteY410" fmla="*/ 6778191 h 6858000"/>
              <a:gd name="connsiteX411" fmla="*/ 1967925 w 7472601"/>
              <a:gd name="connsiteY411" fmla="*/ 6858000 h 6858000"/>
              <a:gd name="connsiteX412" fmla="*/ 1936622 w 7472601"/>
              <a:gd name="connsiteY412" fmla="*/ 6858000 h 6858000"/>
              <a:gd name="connsiteX413" fmla="*/ 1926261 w 7472601"/>
              <a:gd name="connsiteY413" fmla="*/ 6784064 h 6858000"/>
              <a:gd name="connsiteX414" fmla="*/ 1922724 w 7472601"/>
              <a:gd name="connsiteY414" fmla="*/ 6765577 h 6858000"/>
              <a:gd name="connsiteX415" fmla="*/ 1904650 w 7472601"/>
              <a:gd name="connsiteY415" fmla="*/ 6639616 h 6858000"/>
              <a:gd name="connsiteX416" fmla="*/ 1885273 w 7472601"/>
              <a:gd name="connsiteY416" fmla="*/ 6858000 h 6858000"/>
              <a:gd name="connsiteX417" fmla="*/ 1854363 w 7472601"/>
              <a:gd name="connsiteY417" fmla="*/ 6858000 h 6858000"/>
              <a:gd name="connsiteX418" fmla="*/ 1880391 w 7472601"/>
              <a:gd name="connsiteY418" fmla="*/ 6603796 h 6858000"/>
              <a:gd name="connsiteX419" fmla="*/ 1818273 w 7472601"/>
              <a:gd name="connsiteY419" fmla="*/ 6715729 h 6858000"/>
              <a:gd name="connsiteX420" fmla="*/ 1794691 w 7472601"/>
              <a:gd name="connsiteY420" fmla="*/ 6843239 h 6858000"/>
              <a:gd name="connsiteX421" fmla="*/ 1794914 w 7472601"/>
              <a:gd name="connsiteY421" fmla="*/ 6858000 h 6858000"/>
              <a:gd name="connsiteX422" fmla="*/ 1746128 w 7472601"/>
              <a:gd name="connsiteY422" fmla="*/ 6858000 h 6858000"/>
              <a:gd name="connsiteX423" fmla="*/ 1753934 w 7472601"/>
              <a:gd name="connsiteY423" fmla="*/ 6724796 h 6858000"/>
              <a:gd name="connsiteX424" fmla="*/ 1792053 w 7472601"/>
              <a:gd name="connsiteY424" fmla="*/ 6572396 h 6858000"/>
              <a:gd name="connsiteX425" fmla="*/ 1862248 w 7472601"/>
              <a:gd name="connsiteY425" fmla="*/ 6266397 h 6858000"/>
              <a:gd name="connsiteX426" fmla="*/ 1862250 w 7472601"/>
              <a:gd name="connsiteY426" fmla="*/ 6033531 h 6858000"/>
              <a:gd name="connsiteX427" fmla="*/ 1211999 w 7472601"/>
              <a:gd name="connsiteY427" fmla="*/ 6683610 h 6858000"/>
              <a:gd name="connsiteX428" fmla="*/ 1213266 w 7472601"/>
              <a:gd name="connsiteY428" fmla="*/ 6691947 h 6858000"/>
              <a:gd name="connsiteX429" fmla="*/ 1203370 w 7472601"/>
              <a:gd name="connsiteY429" fmla="*/ 6850676 h 6858000"/>
              <a:gd name="connsiteX430" fmla="*/ 1203671 w 7472601"/>
              <a:gd name="connsiteY430" fmla="*/ 6858000 h 6858000"/>
              <a:gd name="connsiteX431" fmla="*/ 1143180 w 7472601"/>
              <a:gd name="connsiteY431" fmla="*/ 6858000 h 6858000"/>
              <a:gd name="connsiteX432" fmla="*/ 1142176 w 7472601"/>
              <a:gd name="connsiteY432" fmla="*/ 6766045 h 6858000"/>
              <a:gd name="connsiteX433" fmla="*/ 1067484 w 7472601"/>
              <a:gd name="connsiteY433" fmla="*/ 6858000 h 6858000"/>
              <a:gd name="connsiteX434" fmla="*/ 953928 w 7472601"/>
              <a:gd name="connsiteY434" fmla="*/ 6858000 h 6858000"/>
              <a:gd name="connsiteX435" fmla="*/ 959715 w 7472601"/>
              <a:gd name="connsiteY435" fmla="*/ 6850185 h 6858000"/>
              <a:gd name="connsiteX436" fmla="*/ 1483788 w 7472601"/>
              <a:gd name="connsiteY436" fmla="*/ 6259174 h 6858000"/>
              <a:gd name="connsiteX437" fmla="*/ 1100671 w 7472601"/>
              <a:gd name="connsiteY437" fmla="*/ 6252137 h 6858000"/>
              <a:gd name="connsiteX438" fmla="*/ 1090144 w 7472601"/>
              <a:gd name="connsiteY438" fmla="*/ 6256748 h 6858000"/>
              <a:gd name="connsiteX439" fmla="*/ 1095872 w 7472601"/>
              <a:gd name="connsiteY439" fmla="*/ 6271892 h 6858000"/>
              <a:gd name="connsiteX440" fmla="*/ 262785 w 7472601"/>
              <a:gd name="connsiteY440" fmla="*/ 6845450 h 6858000"/>
              <a:gd name="connsiteX441" fmla="*/ 209968 w 7472601"/>
              <a:gd name="connsiteY441" fmla="*/ 6770713 h 6858000"/>
              <a:gd name="connsiteX442" fmla="*/ 873460 w 7472601"/>
              <a:gd name="connsiteY442" fmla="*/ 6253768 h 6858000"/>
              <a:gd name="connsiteX443" fmla="*/ 192686 w 7472601"/>
              <a:gd name="connsiteY443" fmla="*/ 5849257 h 6858000"/>
              <a:gd name="connsiteX444" fmla="*/ 4696 w 7472601"/>
              <a:gd name="connsiteY444" fmla="*/ 5697668 h 6858000"/>
              <a:gd name="connsiteX445" fmla="*/ 0 w 7472601"/>
              <a:gd name="connsiteY445" fmla="*/ 5689984 h 6858000"/>
              <a:gd name="connsiteX446" fmla="*/ 0 w 7472601"/>
              <a:gd name="connsiteY446" fmla="*/ 5513472 h 6858000"/>
              <a:gd name="connsiteX447" fmla="*/ 174101 w 7472601"/>
              <a:gd name="connsiteY447" fmla="*/ 5620277 h 6858000"/>
              <a:gd name="connsiteX448" fmla="*/ 891800 w 7472601"/>
              <a:gd name="connsiteY448" fmla="*/ 6036935 h 6858000"/>
              <a:gd name="connsiteX449" fmla="*/ 1072219 w 7472601"/>
              <a:gd name="connsiteY449" fmla="*/ 6169443 h 6858000"/>
              <a:gd name="connsiteX450" fmla="*/ 1074117 w 7472601"/>
              <a:gd name="connsiteY450" fmla="*/ 6170301 h 6858000"/>
              <a:gd name="connsiteX451" fmla="*/ 1083114 w 7472601"/>
              <a:gd name="connsiteY451" fmla="*/ 6174131 h 6858000"/>
              <a:gd name="connsiteX452" fmla="*/ 1543010 w 7472601"/>
              <a:gd name="connsiteY452" fmla="*/ 6191140 h 6858000"/>
              <a:gd name="connsiteX453" fmla="*/ 1551080 w 7472601"/>
              <a:gd name="connsiteY453" fmla="*/ 6195006 h 6858000"/>
              <a:gd name="connsiteX454" fmla="*/ 2345443 w 7472601"/>
              <a:gd name="connsiteY454" fmla="*/ 5549882 h 6858000"/>
              <a:gd name="connsiteX455" fmla="*/ 1721499 w 7472601"/>
              <a:gd name="connsiteY455" fmla="*/ 5599969 h 6858000"/>
              <a:gd name="connsiteX456" fmla="*/ 767716 w 7472601"/>
              <a:gd name="connsiteY456" fmla="*/ 5472768 h 6858000"/>
              <a:gd name="connsiteX457" fmla="*/ 722147 w 7472601"/>
              <a:gd name="connsiteY457" fmla="*/ 5393091 h 6858000"/>
              <a:gd name="connsiteX458" fmla="*/ 1485552 w 7472601"/>
              <a:gd name="connsiteY458" fmla="*/ 5313202 h 6858000"/>
              <a:gd name="connsiteX459" fmla="*/ 2143004 w 7472601"/>
              <a:gd name="connsiteY459" fmla="*/ 5402420 h 6858000"/>
              <a:gd name="connsiteX460" fmla="*/ 1933391 w 7472601"/>
              <a:gd name="connsiteY460" fmla="*/ 5156971 h 6858000"/>
              <a:gd name="connsiteX461" fmla="*/ 1827118 w 7472601"/>
              <a:gd name="connsiteY461" fmla="*/ 4968410 h 6858000"/>
              <a:gd name="connsiteX462" fmla="*/ 1837349 w 7472601"/>
              <a:gd name="connsiteY462" fmla="*/ 4956357 h 6858000"/>
              <a:gd name="connsiteX463" fmla="*/ 2162835 w 7472601"/>
              <a:gd name="connsiteY463" fmla="*/ 5187853 h 6858000"/>
              <a:gd name="connsiteX464" fmla="*/ 2257167 w 7472601"/>
              <a:gd name="connsiteY464" fmla="*/ 5462123 h 6858000"/>
              <a:gd name="connsiteX465" fmla="*/ 2261598 w 7472601"/>
              <a:gd name="connsiteY465" fmla="*/ 5467998 h 6858000"/>
              <a:gd name="connsiteX466" fmla="*/ 2437177 w 7472601"/>
              <a:gd name="connsiteY466" fmla="*/ 5479608 h 6858000"/>
              <a:gd name="connsiteX467" fmla="*/ 2445247 w 7472601"/>
              <a:gd name="connsiteY467" fmla="*/ 5483476 h 6858000"/>
              <a:gd name="connsiteX468" fmla="*/ 2743626 w 7472601"/>
              <a:gd name="connsiteY468" fmla="*/ 5304819 h 6858000"/>
              <a:gd name="connsiteX469" fmla="*/ 3048102 w 7472601"/>
              <a:gd name="connsiteY469" fmla="*/ 5150595 h 6858000"/>
              <a:gd name="connsiteX470" fmla="*/ 1799414 w 7472601"/>
              <a:gd name="connsiteY470" fmla="*/ 4694732 h 6858000"/>
              <a:gd name="connsiteX471" fmla="*/ 1771735 w 7472601"/>
              <a:gd name="connsiteY471" fmla="*/ 4619929 h 6858000"/>
              <a:gd name="connsiteX472" fmla="*/ 3104273 w 7472601"/>
              <a:gd name="connsiteY472" fmla="*/ 5076159 h 6858000"/>
              <a:gd name="connsiteX473" fmla="*/ 3113245 w 7472601"/>
              <a:gd name="connsiteY473" fmla="*/ 5090705 h 6858000"/>
              <a:gd name="connsiteX474" fmla="*/ 3126294 w 7472601"/>
              <a:gd name="connsiteY474" fmla="*/ 5114400 h 6858000"/>
              <a:gd name="connsiteX475" fmla="*/ 3937433 w 7472601"/>
              <a:gd name="connsiteY475" fmla="*/ 4830473 h 6858000"/>
              <a:gd name="connsiteX476" fmla="*/ 3590475 w 7472601"/>
              <a:gd name="connsiteY476" fmla="*/ 4597974 h 6858000"/>
              <a:gd name="connsiteX477" fmla="*/ 3100264 w 7472601"/>
              <a:gd name="connsiteY477" fmla="*/ 4579845 h 6858000"/>
              <a:gd name="connsiteX478" fmla="*/ 2183576 w 7472601"/>
              <a:gd name="connsiteY478" fmla="*/ 4227150 h 6858000"/>
              <a:gd name="connsiteX479" fmla="*/ 2151029 w 7472601"/>
              <a:gd name="connsiteY479" fmla="*/ 4146947 h 6858000"/>
              <a:gd name="connsiteX480" fmla="*/ 3563434 w 7472601"/>
              <a:gd name="connsiteY480" fmla="*/ 4469115 h 6858000"/>
              <a:gd name="connsiteX481" fmla="*/ 3177952 w 7472601"/>
              <a:gd name="connsiteY481" fmla="*/ 3657386 h 6858000"/>
              <a:gd name="connsiteX482" fmla="*/ 3189263 w 7472601"/>
              <a:gd name="connsiteY482" fmla="*/ 3625726 h 6858000"/>
              <a:gd name="connsiteX483" fmla="*/ 3560912 w 7472601"/>
              <a:gd name="connsiteY483" fmla="*/ 4079863 h 6858000"/>
              <a:gd name="connsiteX484" fmla="*/ 3626636 w 7472601"/>
              <a:gd name="connsiteY484" fmla="*/ 4512230 h 6858000"/>
              <a:gd name="connsiteX485" fmla="*/ 3653088 w 7472601"/>
              <a:gd name="connsiteY485" fmla="*/ 4521417 h 6858000"/>
              <a:gd name="connsiteX486" fmla="*/ 3988128 w 7472601"/>
              <a:gd name="connsiteY486" fmla="*/ 4817267 h 6858000"/>
              <a:gd name="connsiteX487" fmla="*/ 4830582 w 7472601"/>
              <a:gd name="connsiteY487" fmla="*/ 4676000 h 6858000"/>
              <a:gd name="connsiteX488" fmla="*/ 4830100 w 7472601"/>
              <a:gd name="connsiteY488" fmla="*/ 4675554 h 6858000"/>
              <a:gd name="connsiteX489" fmla="*/ 4036318 w 7472601"/>
              <a:gd name="connsiteY489" fmla="*/ 4147013 h 6858000"/>
              <a:gd name="connsiteX490" fmla="*/ 3432098 w 7472601"/>
              <a:gd name="connsiteY490" fmla="*/ 3537312 h 6858000"/>
              <a:gd name="connsiteX491" fmla="*/ 3446761 w 7472601"/>
              <a:gd name="connsiteY491" fmla="*/ 3461278 h 6858000"/>
              <a:gd name="connsiteX492" fmla="*/ 4419733 w 7472601"/>
              <a:gd name="connsiteY492" fmla="*/ 3963555 h 6858000"/>
              <a:gd name="connsiteX493" fmla="*/ 4781371 w 7472601"/>
              <a:gd name="connsiteY493" fmla="*/ 4458604 h 6858000"/>
              <a:gd name="connsiteX494" fmla="*/ 4780440 w 7472601"/>
              <a:gd name="connsiteY494" fmla="*/ 4470290 h 6858000"/>
              <a:gd name="connsiteX495" fmla="*/ 4898954 w 7472601"/>
              <a:gd name="connsiteY495" fmla="*/ 4662092 h 6858000"/>
              <a:gd name="connsiteX496" fmla="*/ 4900699 w 7472601"/>
              <a:gd name="connsiteY496" fmla="*/ 4670867 h 6858000"/>
              <a:gd name="connsiteX497" fmla="*/ 5714511 w 7472601"/>
              <a:gd name="connsiteY497" fmla="*/ 4663483 h 6858000"/>
              <a:gd name="connsiteX498" fmla="*/ 5464793 w 7472601"/>
              <a:gd name="connsiteY498" fmla="*/ 4393556 h 6858000"/>
              <a:gd name="connsiteX499" fmla="*/ 5461897 w 7472601"/>
              <a:gd name="connsiteY499" fmla="*/ 4390879 h 6858000"/>
              <a:gd name="connsiteX500" fmla="*/ 4294126 w 7472601"/>
              <a:gd name="connsiteY500" fmla="*/ 3303048 h 6858000"/>
              <a:gd name="connsiteX501" fmla="*/ 4305321 w 7472601"/>
              <a:gd name="connsiteY501" fmla="*/ 3256953 h 6858000"/>
              <a:gd name="connsiteX502" fmla="*/ 4949299 w 7472601"/>
              <a:gd name="connsiteY502" fmla="*/ 3766336 h 6858000"/>
              <a:gd name="connsiteX503" fmla="*/ 5291452 w 7472601"/>
              <a:gd name="connsiteY503" fmla="*/ 4076801 h 6858000"/>
              <a:gd name="connsiteX504" fmla="*/ 5434998 w 7472601"/>
              <a:gd name="connsiteY504" fmla="*/ 4254100 h 6858000"/>
              <a:gd name="connsiteX505" fmla="*/ 5351015 w 7472601"/>
              <a:gd name="connsiteY505" fmla="*/ 3760989 h 6858000"/>
              <a:gd name="connsiteX506" fmla="*/ 5413780 w 7472601"/>
              <a:gd name="connsiteY506" fmla="*/ 2966265 h 6858000"/>
              <a:gd name="connsiteX507" fmla="*/ 5425627 w 7472601"/>
              <a:gd name="connsiteY507" fmla="*/ 2954192 h 6858000"/>
              <a:gd name="connsiteX508" fmla="*/ 6604735 w 7472601"/>
              <a:gd name="connsiteY508" fmla="*/ 2041381 h 6858000"/>
              <a:gd name="connsiteX509" fmla="*/ 7204487 w 7472601"/>
              <a:gd name="connsiteY509" fmla="*/ 2742112 h 6858000"/>
              <a:gd name="connsiteX510" fmla="*/ 7131592 w 7472601"/>
              <a:gd name="connsiteY510" fmla="*/ 2672096 h 6858000"/>
              <a:gd name="connsiteX511" fmla="*/ 6996344 w 7472601"/>
              <a:gd name="connsiteY511" fmla="*/ 2518310 h 6858000"/>
              <a:gd name="connsiteX512" fmla="*/ 6735495 w 7472601"/>
              <a:gd name="connsiteY512" fmla="*/ 2196890 h 6858000"/>
              <a:gd name="connsiteX513" fmla="*/ 6721901 w 7472601"/>
              <a:gd name="connsiteY513" fmla="*/ 2179274 h 6858000"/>
              <a:gd name="connsiteX514" fmla="*/ 6604735 w 7472601"/>
              <a:gd name="connsiteY514" fmla="*/ 2041381 h 6858000"/>
              <a:gd name="connsiteX515" fmla="*/ 6591670 w 7472601"/>
              <a:gd name="connsiteY515" fmla="*/ 1988277 h 6858000"/>
              <a:gd name="connsiteX516" fmla="*/ 6747349 w 7472601"/>
              <a:gd name="connsiteY516" fmla="*/ 2160069 h 6858000"/>
              <a:gd name="connsiteX517" fmla="*/ 6760943 w 7472601"/>
              <a:gd name="connsiteY517" fmla="*/ 2177686 h 6858000"/>
              <a:gd name="connsiteX518" fmla="*/ 7021065 w 7472601"/>
              <a:gd name="connsiteY518" fmla="*/ 2498102 h 6858000"/>
              <a:gd name="connsiteX519" fmla="*/ 7155223 w 7472601"/>
              <a:gd name="connsiteY519" fmla="*/ 2650386 h 6858000"/>
              <a:gd name="connsiteX520" fmla="*/ 7203167 w 7472601"/>
              <a:gd name="connsiteY520" fmla="*/ 2697288 h 6858000"/>
              <a:gd name="connsiteX521" fmla="*/ 6937703 w 7472601"/>
              <a:gd name="connsiteY521" fmla="*/ 2321981 h 6858000"/>
              <a:gd name="connsiteX522" fmla="*/ 6591670 w 7472601"/>
              <a:gd name="connsiteY522" fmla="*/ 1988277 h 6858000"/>
              <a:gd name="connsiteX523" fmla="*/ 5798671 w 7472601"/>
              <a:gd name="connsiteY523" fmla="*/ 1981601 h 6858000"/>
              <a:gd name="connsiteX524" fmla="*/ 5754709 w 7472601"/>
              <a:gd name="connsiteY524" fmla="*/ 2071454 h 6858000"/>
              <a:gd name="connsiteX525" fmla="*/ 5763044 w 7472601"/>
              <a:gd name="connsiteY525" fmla="*/ 2842206 h 6858000"/>
              <a:gd name="connsiteX526" fmla="*/ 5764974 w 7472601"/>
              <a:gd name="connsiteY526" fmla="*/ 2799609 h 6858000"/>
              <a:gd name="connsiteX527" fmla="*/ 5767665 w 7472601"/>
              <a:gd name="connsiteY527" fmla="*/ 2666409 h 6858000"/>
              <a:gd name="connsiteX528" fmla="*/ 5763055 w 7472601"/>
              <a:gd name="connsiteY528" fmla="*/ 2579705 h 6858000"/>
              <a:gd name="connsiteX529" fmla="*/ 5758079 w 7472601"/>
              <a:gd name="connsiteY529" fmla="*/ 2492508 h 6858000"/>
              <a:gd name="connsiteX530" fmla="*/ 5779325 w 7472601"/>
              <a:gd name="connsiteY530" fmla="*/ 2197069 h 6858000"/>
              <a:gd name="connsiteX531" fmla="*/ 5798671 w 7472601"/>
              <a:gd name="connsiteY531" fmla="*/ 1981601 h 6858000"/>
              <a:gd name="connsiteX532" fmla="*/ 5829202 w 7472601"/>
              <a:gd name="connsiteY532" fmla="*/ 1971679 h 6858000"/>
              <a:gd name="connsiteX533" fmla="*/ 5809558 w 7472601"/>
              <a:gd name="connsiteY533" fmla="*/ 2198043 h 6858000"/>
              <a:gd name="connsiteX534" fmla="*/ 5788653 w 7472601"/>
              <a:gd name="connsiteY534" fmla="*/ 2489430 h 6858000"/>
              <a:gd name="connsiteX535" fmla="*/ 5793439 w 7472601"/>
              <a:gd name="connsiteY535" fmla="*/ 2575235 h 6858000"/>
              <a:gd name="connsiteX536" fmla="*/ 5796837 w 7472601"/>
              <a:gd name="connsiteY536" fmla="*/ 2637633 h 6858000"/>
              <a:gd name="connsiteX537" fmla="*/ 5818614 w 7472601"/>
              <a:gd name="connsiteY537" fmla="*/ 2473055 h 6858000"/>
              <a:gd name="connsiteX538" fmla="*/ 5829202 w 7472601"/>
              <a:gd name="connsiteY538" fmla="*/ 1971679 h 6858000"/>
              <a:gd name="connsiteX539" fmla="*/ 5911389 w 7472601"/>
              <a:gd name="connsiteY539" fmla="*/ 1898371 h 6858000"/>
              <a:gd name="connsiteX540" fmla="*/ 6237627 w 7472601"/>
              <a:gd name="connsiteY540" fmla="*/ 2231921 h 6858000"/>
              <a:gd name="connsiteX541" fmla="*/ 5911389 w 7472601"/>
              <a:gd name="connsiteY541" fmla="*/ 1898371 h 6858000"/>
              <a:gd name="connsiteX542" fmla="*/ 6944437 w 7472601"/>
              <a:gd name="connsiteY542" fmla="*/ 1575402 h 6858000"/>
              <a:gd name="connsiteX543" fmla="*/ 6304730 w 7472601"/>
              <a:gd name="connsiteY543" fmla="*/ 1766654 h 6858000"/>
              <a:gd name="connsiteX544" fmla="*/ 6944437 w 7472601"/>
              <a:gd name="connsiteY544" fmla="*/ 1575402 h 6858000"/>
              <a:gd name="connsiteX545" fmla="*/ 7019523 w 7472601"/>
              <a:gd name="connsiteY545" fmla="*/ 1519450 h 6858000"/>
              <a:gd name="connsiteX546" fmla="*/ 6298091 w 7472601"/>
              <a:gd name="connsiteY546" fmla="*/ 1737122 h 6858000"/>
              <a:gd name="connsiteX547" fmla="*/ 7019523 w 7472601"/>
              <a:gd name="connsiteY547" fmla="*/ 1519450 h 6858000"/>
              <a:gd name="connsiteX548" fmla="*/ 2399523 w 7472601"/>
              <a:gd name="connsiteY548" fmla="*/ 1428234 h 6858000"/>
              <a:gd name="connsiteX549" fmla="*/ 2224982 w 7472601"/>
              <a:gd name="connsiteY549" fmla="*/ 1826201 h 6858000"/>
              <a:gd name="connsiteX550" fmla="*/ 2096099 w 7472601"/>
              <a:gd name="connsiteY550" fmla="*/ 2345900 h 6858000"/>
              <a:gd name="connsiteX551" fmla="*/ 2283317 w 7472601"/>
              <a:gd name="connsiteY551" fmla="*/ 1796925 h 6858000"/>
              <a:gd name="connsiteX552" fmla="*/ 2399523 w 7472601"/>
              <a:gd name="connsiteY552" fmla="*/ 1428234 h 6858000"/>
              <a:gd name="connsiteX553" fmla="*/ 2448558 w 7472601"/>
              <a:gd name="connsiteY553" fmla="*/ 1373435 h 6858000"/>
              <a:gd name="connsiteX554" fmla="*/ 2312521 w 7472601"/>
              <a:gd name="connsiteY554" fmla="*/ 1806140 h 6858000"/>
              <a:gd name="connsiteX555" fmla="*/ 2127533 w 7472601"/>
              <a:gd name="connsiteY555" fmla="*/ 2348380 h 6858000"/>
              <a:gd name="connsiteX556" fmla="*/ 2358080 w 7472601"/>
              <a:gd name="connsiteY556" fmla="*/ 1866134 h 6858000"/>
              <a:gd name="connsiteX557" fmla="*/ 2407436 w 7472601"/>
              <a:gd name="connsiteY557" fmla="*/ 1651070 h 6858000"/>
              <a:gd name="connsiteX558" fmla="*/ 2448558 w 7472601"/>
              <a:gd name="connsiteY558" fmla="*/ 1373435 h 6858000"/>
              <a:gd name="connsiteX559" fmla="*/ 278707 w 7472601"/>
              <a:gd name="connsiteY559" fmla="*/ 1352270 h 6858000"/>
              <a:gd name="connsiteX560" fmla="*/ 321570 w 7472601"/>
              <a:gd name="connsiteY560" fmla="*/ 1861610 h 6858000"/>
              <a:gd name="connsiteX561" fmla="*/ 294281 w 7472601"/>
              <a:gd name="connsiteY561" fmla="*/ 1440658 h 6858000"/>
              <a:gd name="connsiteX562" fmla="*/ 278707 w 7472601"/>
              <a:gd name="connsiteY562" fmla="*/ 1352270 h 6858000"/>
              <a:gd name="connsiteX563" fmla="*/ 1423821 w 7472601"/>
              <a:gd name="connsiteY563" fmla="*/ 1351958 h 6858000"/>
              <a:gd name="connsiteX564" fmla="*/ 1638521 w 7472601"/>
              <a:gd name="connsiteY564" fmla="*/ 1908470 h 6858000"/>
              <a:gd name="connsiteX565" fmla="*/ 1754199 w 7472601"/>
              <a:gd name="connsiteY565" fmla="*/ 2149284 h 6858000"/>
              <a:gd name="connsiteX566" fmla="*/ 1908359 w 7472601"/>
              <a:gd name="connsiteY566" fmla="*/ 2364988 h 6858000"/>
              <a:gd name="connsiteX567" fmla="*/ 1647661 w 7472601"/>
              <a:gd name="connsiteY567" fmla="*/ 1825945 h 6858000"/>
              <a:gd name="connsiteX568" fmla="*/ 1423821 w 7472601"/>
              <a:gd name="connsiteY568" fmla="*/ 1351958 h 6858000"/>
              <a:gd name="connsiteX569" fmla="*/ 1431890 w 7472601"/>
              <a:gd name="connsiteY569" fmla="*/ 1306475 h 6858000"/>
              <a:gd name="connsiteX570" fmla="*/ 1507597 w 7472601"/>
              <a:gd name="connsiteY570" fmla="*/ 1446132 h 6858000"/>
              <a:gd name="connsiteX571" fmla="*/ 1674586 w 7472601"/>
              <a:gd name="connsiteY571" fmla="*/ 1813832 h 6858000"/>
              <a:gd name="connsiteX572" fmla="*/ 1815950 w 7472601"/>
              <a:gd name="connsiteY572" fmla="*/ 2128564 h 6858000"/>
              <a:gd name="connsiteX573" fmla="*/ 1984242 w 7472601"/>
              <a:gd name="connsiteY573" fmla="*/ 2430829 h 6858000"/>
              <a:gd name="connsiteX574" fmla="*/ 2014023 w 7472601"/>
              <a:gd name="connsiteY574" fmla="*/ 2450995 h 6858000"/>
              <a:gd name="connsiteX575" fmla="*/ 1747337 w 7472601"/>
              <a:gd name="connsiteY575" fmla="*/ 1855264 h 6858000"/>
              <a:gd name="connsiteX576" fmla="*/ 1533749 w 7472601"/>
              <a:gd name="connsiteY576" fmla="*/ 1478656 h 6858000"/>
              <a:gd name="connsiteX577" fmla="*/ 1431890 w 7472601"/>
              <a:gd name="connsiteY577" fmla="*/ 1306475 h 6858000"/>
              <a:gd name="connsiteX578" fmla="*/ 5052692 w 7472601"/>
              <a:gd name="connsiteY578" fmla="*/ 1292994 h 6858000"/>
              <a:gd name="connsiteX579" fmla="*/ 5200661 w 7472601"/>
              <a:gd name="connsiteY579" fmla="*/ 1635186 h 6858000"/>
              <a:gd name="connsiteX580" fmla="*/ 5297138 w 7472601"/>
              <a:gd name="connsiteY580" fmla="*/ 1906351 h 6858000"/>
              <a:gd name="connsiteX581" fmla="*/ 5052692 w 7472601"/>
              <a:gd name="connsiteY581" fmla="*/ 1292994 h 6858000"/>
              <a:gd name="connsiteX582" fmla="*/ 5009948 w 7472601"/>
              <a:gd name="connsiteY582" fmla="*/ 1273619 h 6858000"/>
              <a:gd name="connsiteX583" fmla="*/ 5121777 w 7472601"/>
              <a:gd name="connsiteY583" fmla="*/ 1654213 h 6858000"/>
              <a:gd name="connsiteX584" fmla="*/ 5293545 w 7472601"/>
              <a:gd name="connsiteY584" fmla="*/ 2072247 h 6858000"/>
              <a:gd name="connsiteX585" fmla="*/ 5294042 w 7472601"/>
              <a:gd name="connsiteY585" fmla="*/ 2065019 h 6858000"/>
              <a:gd name="connsiteX586" fmla="*/ 5171936 w 7472601"/>
              <a:gd name="connsiteY586" fmla="*/ 1647613 h 6858000"/>
              <a:gd name="connsiteX587" fmla="*/ 5009948 w 7472601"/>
              <a:gd name="connsiteY587" fmla="*/ 1273619 h 6858000"/>
              <a:gd name="connsiteX588" fmla="*/ 655236 w 7472601"/>
              <a:gd name="connsiteY588" fmla="*/ 1268632 h 6858000"/>
              <a:gd name="connsiteX589" fmla="*/ 839521 w 7472601"/>
              <a:gd name="connsiteY589" fmla="*/ 1685315 h 6858000"/>
              <a:gd name="connsiteX590" fmla="*/ 1109416 w 7472601"/>
              <a:gd name="connsiteY590" fmla="*/ 2061663 h 6858000"/>
              <a:gd name="connsiteX591" fmla="*/ 1298300 w 7472601"/>
              <a:gd name="connsiteY591" fmla="*/ 2247742 h 6858000"/>
              <a:gd name="connsiteX592" fmla="*/ 1125871 w 7472601"/>
              <a:gd name="connsiteY592" fmla="*/ 1989513 h 6858000"/>
              <a:gd name="connsiteX593" fmla="*/ 981574 w 7472601"/>
              <a:gd name="connsiteY593" fmla="*/ 1783157 h 6858000"/>
              <a:gd name="connsiteX594" fmla="*/ 922198 w 7472601"/>
              <a:gd name="connsiteY594" fmla="*/ 1677437 h 6858000"/>
              <a:gd name="connsiteX595" fmla="*/ 869293 w 7472601"/>
              <a:gd name="connsiteY595" fmla="*/ 1583214 h 6858000"/>
              <a:gd name="connsiteX596" fmla="*/ 751431 w 7472601"/>
              <a:gd name="connsiteY596" fmla="*/ 1405731 h 6858000"/>
              <a:gd name="connsiteX597" fmla="*/ 655236 w 7472601"/>
              <a:gd name="connsiteY597" fmla="*/ 1268632 h 6858000"/>
              <a:gd name="connsiteX598" fmla="*/ 6516292 w 7472601"/>
              <a:gd name="connsiteY598" fmla="*/ 1263064 h 6858000"/>
              <a:gd name="connsiteX599" fmla="*/ 5736320 w 7472601"/>
              <a:gd name="connsiteY599" fmla="*/ 1501803 h 6858000"/>
              <a:gd name="connsiteX600" fmla="*/ 6516292 w 7472601"/>
              <a:gd name="connsiteY600" fmla="*/ 1263064 h 6858000"/>
              <a:gd name="connsiteX601" fmla="*/ 291466 w 7472601"/>
              <a:gd name="connsiteY601" fmla="*/ 1250369 h 6858000"/>
              <a:gd name="connsiteX602" fmla="*/ 323180 w 7472601"/>
              <a:gd name="connsiteY602" fmla="*/ 1435283 h 6858000"/>
              <a:gd name="connsiteX603" fmla="*/ 349381 w 7472601"/>
              <a:gd name="connsiteY603" fmla="*/ 1875041 h 6858000"/>
              <a:gd name="connsiteX604" fmla="*/ 374363 w 7472601"/>
              <a:gd name="connsiteY604" fmla="*/ 1506494 h 6858000"/>
              <a:gd name="connsiteX605" fmla="*/ 302168 w 7472601"/>
              <a:gd name="connsiteY605" fmla="*/ 1274495 h 6858000"/>
              <a:gd name="connsiteX606" fmla="*/ 291466 w 7472601"/>
              <a:gd name="connsiteY606" fmla="*/ 1250369 h 6858000"/>
              <a:gd name="connsiteX607" fmla="*/ 678222 w 7472601"/>
              <a:gd name="connsiteY607" fmla="*/ 1248670 h 6858000"/>
              <a:gd name="connsiteX608" fmla="*/ 775536 w 7472601"/>
              <a:gd name="connsiteY608" fmla="*/ 1388015 h 6858000"/>
              <a:gd name="connsiteX609" fmla="*/ 894529 w 7472601"/>
              <a:gd name="connsiteY609" fmla="*/ 1567739 h 6858000"/>
              <a:gd name="connsiteX610" fmla="*/ 948000 w 7472601"/>
              <a:gd name="connsiteY610" fmla="*/ 1663088 h 6858000"/>
              <a:gd name="connsiteX611" fmla="*/ 1006812 w 7472601"/>
              <a:gd name="connsiteY611" fmla="*/ 1767683 h 6858000"/>
              <a:gd name="connsiteX612" fmla="*/ 1149133 w 7472601"/>
              <a:gd name="connsiteY612" fmla="*/ 1971513 h 6858000"/>
              <a:gd name="connsiteX613" fmla="*/ 1333952 w 7472601"/>
              <a:gd name="connsiteY613" fmla="*/ 2251620 h 6858000"/>
              <a:gd name="connsiteX614" fmla="*/ 1337329 w 7472601"/>
              <a:gd name="connsiteY614" fmla="*/ 2258350 h 6858000"/>
              <a:gd name="connsiteX615" fmla="*/ 1014726 w 7472601"/>
              <a:gd name="connsiteY615" fmla="*/ 1615556 h 6858000"/>
              <a:gd name="connsiteX616" fmla="*/ 678222 w 7472601"/>
              <a:gd name="connsiteY616" fmla="*/ 1248670 h 6858000"/>
              <a:gd name="connsiteX617" fmla="*/ 6691602 w 7472601"/>
              <a:gd name="connsiteY617" fmla="*/ 1140573 h 6858000"/>
              <a:gd name="connsiteX618" fmla="*/ 6571100 w 7472601"/>
              <a:gd name="connsiteY618" fmla="*/ 1183662 h 6858000"/>
              <a:gd name="connsiteX619" fmla="*/ 6241687 w 7472601"/>
              <a:gd name="connsiteY619" fmla="*/ 1257600 h 6858000"/>
              <a:gd name="connsiteX620" fmla="*/ 5693009 w 7472601"/>
              <a:gd name="connsiteY620" fmla="*/ 1478256 h 6858000"/>
              <a:gd name="connsiteX621" fmla="*/ 6548420 w 7472601"/>
              <a:gd name="connsiteY621" fmla="*/ 1214599 h 6858000"/>
              <a:gd name="connsiteX622" fmla="*/ 6605473 w 7472601"/>
              <a:gd name="connsiteY622" fmla="*/ 1184686 h 6858000"/>
              <a:gd name="connsiteX623" fmla="*/ 6691602 w 7472601"/>
              <a:gd name="connsiteY623" fmla="*/ 1140573 h 6858000"/>
              <a:gd name="connsiteX624" fmla="*/ 4002475 w 7472601"/>
              <a:gd name="connsiteY624" fmla="*/ 1037802 h 6858000"/>
              <a:gd name="connsiteX625" fmla="*/ 4000324 w 7472601"/>
              <a:gd name="connsiteY625" fmla="*/ 1039362 h 6858000"/>
              <a:gd name="connsiteX626" fmla="*/ 4002862 w 7472601"/>
              <a:gd name="connsiteY626" fmla="*/ 1042866 h 6858000"/>
              <a:gd name="connsiteX627" fmla="*/ 4002475 w 7472601"/>
              <a:gd name="connsiteY627" fmla="*/ 1037802 h 6858000"/>
              <a:gd name="connsiteX628" fmla="*/ 506322 w 7472601"/>
              <a:gd name="connsiteY628" fmla="*/ 1020997 h 6858000"/>
              <a:gd name="connsiteX629" fmla="*/ 533068 w 7472601"/>
              <a:gd name="connsiteY629" fmla="*/ 1029409 h 6858000"/>
              <a:gd name="connsiteX630" fmla="*/ 1232525 w 7472601"/>
              <a:gd name="connsiteY630" fmla="*/ 1804675 h 6858000"/>
              <a:gd name="connsiteX631" fmla="*/ 1388858 w 7472601"/>
              <a:gd name="connsiteY631" fmla="*/ 2368011 h 6858000"/>
              <a:gd name="connsiteX632" fmla="*/ 1384098 w 7472601"/>
              <a:gd name="connsiteY632" fmla="*/ 2378125 h 6858000"/>
              <a:gd name="connsiteX633" fmla="*/ 1425393 w 7472601"/>
              <a:gd name="connsiteY633" fmla="*/ 2589124 h 6858000"/>
              <a:gd name="connsiteX634" fmla="*/ 1424001 w 7472601"/>
              <a:gd name="connsiteY634" fmla="*/ 2597541 h 6858000"/>
              <a:gd name="connsiteX635" fmla="*/ 2152729 w 7472601"/>
              <a:gd name="connsiteY635" fmla="*/ 2864487 h 6858000"/>
              <a:gd name="connsiteX636" fmla="*/ 2020609 w 7472601"/>
              <a:gd name="connsiteY636" fmla="*/ 2539671 h 6858000"/>
              <a:gd name="connsiteX637" fmla="*/ 2018920 w 7472601"/>
              <a:gd name="connsiteY637" fmla="*/ 2536309 h 6858000"/>
              <a:gd name="connsiteX638" fmla="*/ 1342441 w 7472601"/>
              <a:gd name="connsiteY638" fmla="*/ 1173017 h 6858000"/>
              <a:gd name="connsiteX639" fmla="*/ 1367925 w 7472601"/>
              <a:gd name="connsiteY639" fmla="*/ 1135648 h 6858000"/>
              <a:gd name="connsiteX640" fmla="*/ 1771401 w 7472601"/>
              <a:gd name="connsiteY640" fmla="*/ 1806673 h 6858000"/>
              <a:gd name="connsiteX641" fmla="*/ 1972385 w 7472601"/>
              <a:gd name="connsiteY641" fmla="*/ 2198735 h 6858000"/>
              <a:gd name="connsiteX642" fmla="*/ 2040892 w 7472601"/>
              <a:gd name="connsiteY642" fmla="*/ 2405205 h 6858000"/>
              <a:gd name="connsiteX643" fmla="*/ 2131689 w 7472601"/>
              <a:gd name="connsiteY643" fmla="*/ 1936926 h 6858000"/>
              <a:gd name="connsiteX644" fmla="*/ 2454820 w 7472601"/>
              <a:gd name="connsiteY644" fmla="*/ 1248808 h 6858000"/>
              <a:gd name="connsiteX645" fmla="*/ 2492512 w 7472601"/>
              <a:gd name="connsiteY645" fmla="*/ 1302920 h 6858000"/>
              <a:gd name="connsiteX646" fmla="*/ 2081216 w 7472601"/>
              <a:gd name="connsiteY646" fmla="*/ 2527513 h 6858000"/>
              <a:gd name="connsiteX647" fmla="*/ 2081211 w 7472601"/>
              <a:gd name="connsiteY647" fmla="*/ 2528916 h 6858000"/>
              <a:gd name="connsiteX648" fmla="*/ 2199067 w 7472601"/>
              <a:gd name="connsiteY648" fmla="*/ 2884061 h 6858000"/>
              <a:gd name="connsiteX649" fmla="*/ 3192586 w 7472601"/>
              <a:gd name="connsiteY649" fmla="*/ 3411496 h 6858000"/>
              <a:gd name="connsiteX650" fmla="*/ 3182620 w 7472601"/>
              <a:gd name="connsiteY650" fmla="*/ 3483279 h 6858000"/>
              <a:gd name="connsiteX651" fmla="*/ 2435119 w 7472601"/>
              <a:gd name="connsiteY651" fmla="*/ 3080173 h 6858000"/>
              <a:gd name="connsiteX652" fmla="*/ 2410152 w 7472601"/>
              <a:gd name="connsiteY652" fmla="*/ 3063751 h 6858000"/>
              <a:gd name="connsiteX653" fmla="*/ 2408099 w 7472601"/>
              <a:gd name="connsiteY653" fmla="*/ 3064403 h 6858000"/>
              <a:gd name="connsiteX654" fmla="*/ 2407218 w 7472601"/>
              <a:gd name="connsiteY654" fmla="*/ 3070324 h 6858000"/>
              <a:gd name="connsiteX655" fmla="*/ 2380138 w 7472601"/>
              <a:gd name="connsiteY655" fmla="*/ 3099341 h 6858000"/>
              <a:gd name="connsiteX656" fmla="*/ 1765923 w 7472601"/>
              <a:gd name="connsiteY656" fmla="*/ 3581043 h 6858000"/>
              <a:gd name="connsiteX657" fmla="*/ 1702258 w 7472601"/>
              <a:gd name="connsiteY657" fmla="*/ 3612286 h 6858000"/>
              <a:gd name="connsiteX658" fmla="*/ 1538370 w 7472601"/>
              <a:gd name="connsiteY658" fmla="*/ 3811804 h 6858000"/>
              <a:gd name="connsiteX659" fmla="*/ 542867 w 7472601"/>
              <a:gd name="connsiteY659" fmla="*/ 4944092 h 6858000"/>
              <a:gd name="connsiteX660" fmla="*/ 515800 w 7472601"/>
              <a:gd name="connsiteY660" fmla="*/ 4862180 h 6858000"/>
              <a:gd name="connsiteX661" fmla="*/ 909145 w 7472601"/>
              <a:gd name="connsiteY661" fmla="*/ 4199225 h 6858000"/>
              <a:gd name="connsiteX662" fmla="*/ 1214067 w 7472601"/>
              <a:gd name="connsiteY662" fmla="*/ 3908561 h 6858000"/>
              <a:gd name="connsiteX663" fmla="*/ 640967 w 7472601"/>
              <a:gd name="connsiteY663" fmla="*/ 4105601 h 6858000"/>
              <a:gd name="connsiteX664" fmla="*/ 112563 w 7472601"/>
              <a:gd name="connsiteY664" fmla="*/ 4396952 h 6858000"/>
              <a:gd name="connsiteX665" fmla="*/ 0 w 7472601"/>
              <a:gd name="connsiteY665" fmla="*/ 4466006 h 6858000"/>
              <a:gd name="connsiteX666" fmla="*/ 0 w 7472601"/>
              <a:gd name="connsiteY666" fmla="*/ 4233763 h 6858000"/>
              <a:gd name="connsiteX667" fmla="*/ 36881 w 7472601"/>
              <a:gd name="connsiteY667" fmla="*/ 4200118 h 6858000"/>
              <a:gd name="connsiteX668" fmla="*/ 910534 w 7472601"/>
              <a:gd name="connsiteY668" fmla="*/ 3629753 h 6858000"/>
              <a:gd name="connsiteX669" fmla="*/ 1578717 w 7472601"/>
              <a:gd name="connsiteY669" fmla="*/ 3575982 h 6858000"/>
              <a:gd name="connsiteX670" fmla="*/ 2338780 w 7472601"/>
              <a:gd name="connsiteY670" fmla="*/ 3033725 h 6858000"/>
              <a:gd name="connsiteX671" fmla="*/ 1807991 w 7472601"/>
              <a:gd name="connsiteY671" fmla="*/ 2807184 h 6858000"/>
              <a:gd name="connsiteX672" fmla="*/ 1416358 w 7472601"/>
              <a:gd name="connsiteY672" fmla="*/ 3112571 h 6858000"/>
              <a:gd name="connsiteX673" fmla="*/ 939066 w 7472601"/>
              <a:gd name="connsiteY673" fmla="*/ 3378798 h 6858000"/>
              <a:gd name="connsiteX674" fmla="*/ 115099 w 7472601"/>
              <a:gd name="connsiteY674" fmla="*/ 3607650 h 6858000"/>
              <a:gd name="connsiteX675" fmla="*/ 97284 w 7472601"/>
              <a:gd name="connsiteY675" fmla="*/ 3520393 h 6858000"/>
              <a:gd name="connsiteX676" fmla="*/ 922050 w 7472601"/>
              <a:gd name="connsiteY676" fmla="*/ 3074867 h 6858000"/>
              <a:gd name="connsiteX677" fmla="*/ 1405265 w 7472601"/>
              <a:gd name="connsiteY677" fmla="*/ 3016319 h 6858000"/>
              <a:gd name="connsiteX678" fmla="*/ 1407512 w 7472601"/>
              <a:gd name="connsiteY678" fmla="*/ 3018001 h 6858000"/>
              <a:gd name="connsiteX679" fmla="*/ 1726266 w 7472601"/>
              <a:gd name="connsiteY679" fmla="*/ 2777274 h 6858000"/>
              <a:gd name="connsiteX680" fmla="*/ 625390 w 7472601"/>
              <a:gd name="connsiteY680" fmla="*/ 2514541 h 6858000"/>
              <a:gd name="connsiteX681" fmla="*/ 619799 w 7472601"/>
              <a:gd name="connsiteY681" fmla="*/ 2527180 h 6858000"/>
              <a:gd name="connsiteX682" fmla="*/ 310030 w 7472601"/>
              <a:gd name="connsiteY682" fmla="*/ 2771818 h 6858000"/>
              <a:gd name="connsiteX683" fmla="*/ 173877 w 7472601"/>
              <a:gd name="connsiteY683" fmla="*/ 2937056 h 6858000"/>
              <a:gd name="connsiteX684" fmla="*/ 77889 w 7472601"/>
              <a:gd name="connsiteY684" fmla="*/ 3138440 h 6858000"/>
              <a:gd name="connsiteX685" fmla="*/ 0 w 7472601"/>
              <a:gd name="connsiteY685" fmla="*/ 3271395 h 6858000"/>
              <a:gd name="connsiteX686" fmla="*/ 0 w 7472601"/>
              <a:gd name="connsiteY686" fmla="*/ 3153002 h 6858000"/>
              <a:gd name="connsiteX687" fmla="*/ 2386 w 7472601"/>
              <a:gd name="connsiteY687" fmla="*/ 3149203 h 6858000"/>
              <a:gd name="connsiteX688" fmla="*/ 89753 w 7472601"/>
              <a:gd name="connsiteY688" fmla="*/ 2987702 h 6858000"/>
              <a:gd name="connsiteX689" fmla="*/ 76869 w 7472601"/>
              <a:gd name="connsiteY689" fmla="*/ 3005404 h 6858000"/>
              <a:gd name="connsiteX690" fmla="*/ 32049 w 7472601"/>
              <a:gd name="connsiteY690" fmla="*/ 3065814 h 6858000"/>
              <a:gd name="connsiteX691" fmla="*/ 0 w 7472601"/>
              <a:gd name="connsiteY691" fmla="*/ 3108744 h 6858000"/>
              <a:gd name="connsiteX692" fmla="*/ 0 w 7472601"/>
              <a:gd name="connsiteY692" fmla="*/ 3058059 h 6858000"/>
              <a:gd name="connsiteX693" fmla="*/ 7610 w 7472601"/>
              <a:gd name="connsiteY693" fmla="*/ 3047889 h 6858000"/>
              <a:gd name="connsiteX694" fmla="*/ 52419 w 7472601"/>
              <a:gd name="connsiteY694" fmla="*/ 2987479 h 6858000"/>
              <a:gd name="connsiteX695" fmla="*/ 59142 w 7472601"/>
              <a:gd name="connsiteY695" fmla="*/ 2978488 h 6858000"/>
              <a:gd name="connsiteX696" fmla="*/ 0 w 7472601"/>
              <a:gd name="connsiteY696" fmla="*/ 3015334 h 6858000"/>
              <a:gd name="connsiteX697" fmla="*/ 0 w 7472601"/>
              <a:gd name="connsiteY697" fmla="*/ 2914286 h 6858000"/>
              <a:gd name="connsiteX698" fmla="*/ 36383 w 7472601"/>
              <a:gd name="connsiteY698" fmla="*/ 2901128 h 6858000"/>
              <a:gd name="connsiteX699" fmla="*/ 156329 w 7472601"/>
              <a:gd name="connsiteY699" fmla="*/ 2840533 h 6858000"/>
              <a:gd name="connsiteX700" fmla="*/ 358355 w 7472601"/>
              <a:gd name="connsiteY700" fmla="*/ 2620471 h 6858000"/>
              <a:gd name="connsiteX701" fmla="*/ 510577 w 7472601"/>
              <a:gd name="connsiteY701" fmla="*/ 2501244 h 6858000"/>
              <a:gd name="connsiteX702" fmla="*/ 211967 w 7472601"/>
              <a:gd name="connsiteY702" fmla="*/ 2479171 h 6858000"/>
              <a:gd name="connsiteX703" fmla="*/ 0 w 7472601"/>
              <a:gd name="connsiteY703" fmla="*/ 2476398 h 6858000"/>
              <a:gd name="connsiteX704" fmla="*/ 0 w 7472601"/>
              <a:gd name="connsiteY704" fmla="*/ 2389189 h 6858000"/>
              <a:gd name="connsiteX705" fmla="*/ 103062 w 7472601"/>
              <a:gd name="connsiteY705" fmla="*/ 2389518 h 6858000"/>
              <a:gd name="connsiteX706" fmla="*/ 510734 w 7472601"/>
              <a:gd name="connsiteY706" fmla="*/ 2416201 h 6858000"/>
              <a:gd name="connsiteX707" fmla="*/ 279257 w 7472601"/>
              <a:gd name="connsiteY707" fmla="*/ 2092102 h 6858000"/>
              <a:gd name="connsiteX708" fmla="*/ 65265 w 7472601"/>
              <a:gd name="connsiteY708" fmla="*/ 2006049 h 6858000"/>
              <a:gd name="connsiteX709" fmla="*/ 0 w 7472601"/>
              <a:gd name="connsiteY709" fmla="*/ 1982532 h 6858000"/>
              <a:gd name="connsiteX710" fmla="*/ 0 w 7472601"/>
              <a:gd name="connsiteY710" fmla="*/ 1912789 h 6858000"/>
              <a:gd name="connsiteX711" fmla="*/ 97460 w 7472601"/>
              <a:gd name="connsiteY711" fmla="*/ 1953725 h 6858000"/>
              <a:gd name="connsiteX712" fmla="*/ 221272 w 7472601"/>
              <a:gd name="connsiteY712" fmla="*/ 1980766 h 6858000"/>
              <a:gd name="connsiteX713" fmla="*/ 116765 w 7472601"/>
              <a:gd name="connsiteY713" fmla="*/ 1911033 h 6858000"/>
              <a:gd name="connsiteX714" fmla="*/ 16405 w 7472601"/>
              <a:gd name="connsiteY714" fmla="*/ 1803412 h 6858000"/>
              <a:gd name="connsiteX715" fmla="*/ 0 w 7472601"/>
              <a:gd name="connsiteY715" fmla="*/ 1784777 h 6858000"/>
              <a:gd name="connsiteX716" fmla="*/ 0 w 7472601"/>
              <a:gd name="connsiteY716" fmla="*/ 1740082 h 6858000"/>
              <a:gd name="connsiteX717" fmla="*/ 39394 w 7472601"/>
              <a:gd name="connsiteY717" fmla="*/ 1784856 h 6858000"/>
              <a:gd name="connsiteX718" fmla="*/ 135813 w 7472601"/>
              <a:gd name="connsiteY718" fmla="*/ 1888838 h 6858000"/>
              <a:gd name="connsiteX719" fmla="*/ 242575 w 7472601"/>
              <a:gd name="connsiteY719" fmla="*/ 1958841 h 6858000"/>
              <a:gd name="connsiteX720" fmla="*/ 82197 w 7472601"/>
              <a:gd name="connsiteY720" fmla="*/ 1754826 h 6858000"/>
              <a:gd name="connsiteX721" fmla="*/ 0 w 7472601"/>
              <a:gd name="connsiteY721" fmla="*/ 1679650 h 6858000"/>
              <a:gd name="connsiteX722" fmla="*/ 0 w 7472601"/>
              <a:gd name="connsiteY722" fmla="*/ 1602463 h 6858000"/>
              <a:gd name="connsiteX723" fmla="*/ 84689 w 7472601"/>
              <a:gd name="connsiteY723" fmla="*/ 1677442 h 6858000"/>
              <a:gd name="connsiteX724" fmla="*/ 298437 w 7472601"/>
              <a:gd name="connsiteY724" fmla="*/ 1968019 h 6858000"/>
              <a:gd name="connsiteX725" fmla="*/ 227269 w 7472601"/>
              <a:gd name="connsiteY725" fmla="*/ 1114064 h 6858000"/>
              <a:gd name="connsiteX726" fmla="*/ 248003 w 7472601"/>
              <a:gd name="connsiteY726" fmla="*/ 1089613 h 6858000"/>
              <a:gd name="connsiteX727" fmla="*/ 427020 w 7472601"/>
              <a:gd name="connsiteY727" fmla="*/ 1619803 h 6858000"/>
              <a:gd name="connsiteX728" fmla="*/ 340345 w 7472601"/>
              <a:gd name="connsiteY728" fmla="*/ 2027739 h 6858000"/>
              <a:gd name="connsiteX729" fmla="*/ 360865 w 7472601"/>
              <a:gd name="connsiteY729" fmla="*/ 2044827 h 6858000"/>
              <a:gd name="connsiteX730" fmla="*/ 560414 w 7472601"/>
              <a:gd name="connsiteY730" fmla="*/ 2421457 h 6858000"/>
              <a:gd name="connsiteX731" fmla="*/ 1359703 w 7472601"/>
              <a:gd name="connsiteY731" fmla="*/ 2578554 h 6858000"/>
              <a:gd name="connsiteX732" fmla="*/ 1359422 w 7472601"/>
              <a:gd name="connsiteY732" fmla="*/ 2577994 h 6858000"/>
              <a:gd name="connsiteX733" fmla="*/ 828701 w 7472601"/>
              <a:gd name="connsiteY733" fmla="*/ 1839520 h 6858000"/>
              <a:gd name="connsiteX734" fmla="*/ 494427 w 7472601"/>
              <a:gd name="connsiteY734" fmla="*/ 1092333 h 6858000"/>
              <a:gd name="connsiteX735" fmla="*/ 506322 w 7472601"/>
              <a:gd name="connsiteY735" fmla="*/ 1020997 h 6858000"/>
              <a:gd name="connsiteX736" fmla="*/ 4570198 w 7472601"/>
              <a:gd name="connsiteY736" fmla="*/ 978081 h 6858000"/>
              <a:gd name="connsiteX737" fmla="*/ 4523691 w 7472601"/>
              <a:gd name="connsiteY737" fmla="*/ 1127776 h 6858000"/>
              <a:gd name="connsiteX738" fmla="*/ 4509875 w 7472601"/>
              <a:gd name="connsiteY738" fmla="*/ 1167552 h 6858000"/>
              <a:gd name="connsiteX739" fmla="*/ 4478168 w 7472601"/>
              <a:gd name="connsiteY739" fmla="*/ 1260735 h 6858000"/>
              <a:gd name="connsiteX740" fmla="*/ 4409309 w 7472601"/>
              <a:gd name="connsiteY740" fmla="*/ 1666996 h 6858000"/>
              <a:gd name="connsiteX741" fmla="*/ 4370031 w 7472601"/>
              <a:gd name="connsiteY741" fmla="*/ 1955666 h 6858000"/>
              <a:gd name="connsiteX742" fmla="*/ 4570198 w 7472601"/>
              <a:gd name="connsiteY742" fmla="*/ 978081 h 6858000"/>
              <a:gd name="connsiteX743" fmla="*/ 4557898 w 7472601"/>
              <a:gd name="connsiteY743" fmla="*/ 900011 h 6858000"/>
              <a:gd name="connsiteX744" fmla="*/ 4344840 w 7472601"/>
              <a:gd name="connsiteY744" fmla="*/ 1922038 h 6858000"/>
              <a:gd name="connsiteX745" fmla="*/ 4378710 w 7472601"/>
              <a:gd name="connsiteY745" fmla="*/ 1665516 h 6858000"/>
              <a:gd name="connsiteX746" fmla="*/ 4448798 w 7472601"/>
              <a:gd name="connsiteY746" fmla="*/ 1253024 h 6858000"/>
              <a:gd name="connsiteX747" fmla="*/ 4480315 w 7472601"/>
              <a:gd name="connsiteY747" fmla="*/ 1158454 h 6858000"/>
              <a:gd name="connsiteX748" fmla="*/ 4494133 w 7472601"/>
              <a:gd name="connsiteY748" fmla="*/ 1118676 h 6858000"/>
              <a:gd name="connsiteX749" fmla="*/ 4557898 w 7472601"/>
              <a:gd name="connsiteY749" fmla="*/ 900011 h 6858000"/>
              <a:gd name="connsiteX750" fmla="*/ 5870151 w 7472601"/>
              <a:gd name="connsiteY750" fmla="*/ 898890 h 6858000"/>
              <a:gd name="connsiteX751" fmla="*/ 5861335 w 7472601"/>
              <a:gd name="connsiteY751" fmla="*/ 899177 h 6858000"/>
              <a:gd name="connsiteX752" fmla="*/ 5843702 w 7472601"/>
              <a:gd name="connsiteY752" fmla="*/ 899748 h 6858000"/>
              <a:gd name="connsiteX753" fmla="*/ 5651107 w 7472601"/>
              <a:gd name="connsiteY753" fmla="*/ 920306 h 6858000"/>
              <a:gd name="connsiteX754" fmla="*/ 5459407 w 7472601"/>
              <a:gd name="connsiteY754" fmla="*/ 940975 h 6858000"/>
              <a:gd name="connsiteX755" fmla="*/ 5374846 w 7472601"/>
              <a:gd name="connsiteY755" fmla="*/ 941988 h 6858000"/>
              <a:gd name="connsiteX756" fmla="*/ 5256105 w 7472601"/>
              <a:gd name="connsiteY756" fmla="*/ 945632 h 6858000"/>
              <a:gd name="connsiteX757" fmla="*/ 5107071 w 7472601"/>
              <a:gd name="connsiteY757" fmla="*/ 969720 h 6858000"/>
              <a:gd name="connsiteX758" fmla="*/ 4998681 w 7472601"/>
              <a:gd name="connsiteY758" fmla="*/ 988771 h 6858000"/>
              <a:gd name="connsiteX759" fmla="*/ 5870151 w 7472601"/>
              <a:gd name="connsiteY759" fmla="*/ 898890 h 6858000"/>
              <a:gd name="connsiteX760" fmla="*/ 5504425 w 7472601"/>
              <a:gd name="connsiteY760" fmla="*/ 848067 h 6858000"/>
              <a:gd name="connsiteX761" fmla="*/ 4968849 w 7472601"/>
              <a:gd name="connsiteY761" fmla="*/ 962318 h 6858000"/>
              <a:gd name="connsiteX762" fmla="*/ 5104039 w 7472601"/>
              <a:gd name="connsiteY762" fmla="*/ 940634 h 6858000"/>
              <a:gd name="connsiteX763" fmla="*/ 5256311 w 7472601"/>
              <a:gd name="connsiteY763" fmla="*/ 916490 h 6858000"/>
              <a:gd name="connsiteX764" fmla="*/ 5377381 w 7472601"/>
              <a:gd name="connsiteY764" fmla="*/ 912671 h 6858000"/>
              <a:gd name="connsiteX765" fmla="*/ 5460148 w 7472601"/>
              <a:gd name="connsiteY765" fmla="*/ 911442 h 6858000"/>
              <a:gd name="connsiteX766" fmla="*/ 5648971 w 7472601"/>
              <a:gd name="connsiteY766" fmla="*/ 891331 h 6858000"/>
              <a:gd name="connsiteX767" fmla="*/ 5844807 w 7472601"/>
              <a:gd name="connsiteY767" fmla="*/ 870718 h 6858000"/>
              <a:gd name="connsiteX768" fmla="*/ 5862975 w 7472601"/>
              <a:gd name="connsiteY768" fmla="*/ 869756 h 6858000"/>
              <a:gd name="connsiteX769" fmla="*/ 5920887 w 7472601"/>
              <a:gd name="connsiteY769" fmla="*/ 865929 h 6858000"/>
              <a:gd name="connsiteX770" fmla="*/ 5504425 w 7472601"/>
              <a:gd name="connsiteY770" fmla="*/ 848067 h 6858000"/>
              <a:gd name="connsiteX771" fmla="*/ 3607114 w 7472601"/>
              <a:gd name="connsiteY771" fmla="*/ 467441 h 6858000"/>
              <a:gd name="connsiteX772" fmla="*/ 3296242 w 7472601"/>
              <a:gd name="connsiteY772" fmla="*/ 807991 h 6858000"/>
              <a:gd name="connsiteX773" fmla="*/ 3174674 w 7472601"/>
              <a:gd name="connsiteY773" fmla="*/ 919759 h 6858000"/>
              <a:gd name="connsiteX774" fmla="*/ 3042978 w 7472601"/>
              <a:gd name="connsiteY774" fmla="*/ 1054894 h 6858000"/>
              <a:gd name="connsiteX775" fmla="*/ 2968914 w 7472601"/>
              <a:gd name="connsiteY775" fmla="*/ 1133756 h 6858000"/>
              <a:gd name="connsiteX776" fmla="*/ 3103823 w 7472601"/>
              <a:gd name="connsiteY776" fmla="*/ 1026814 h 6858000"/>
              <a:gd name="connsiteX777" fmla="*/ 3607114 w 7472601"/>
              <a:gd name="connsiteY777" fmla="*/ 467441 h 6858000"/>
              <a:gd name="connsiteX778" fmla="*/ 3744487 w 7472601"/>
              <a:gd name="connsiteY778" fmla="*/ 383136 h 6858000"/>
              <a:gd name="connsiteX779" fmla="*/ 3970213 w 7472601"/>
              <a:gd name="connsiteY779" fmla="*/ 995559 h 6858000"/>
              <a:gd name="connsiteX780" fmla="*/ 3744487 w 7472601"/>
              <a:gd name="connsiteY780" fmla="*/ 383136 h 6858000"/>
              <a:gd name="connsiteX781" fmla="*/ 3624562 w 7472601"/>
              <a:gd name="connsiteY781" fmla="*/ 367041 h 6858000"/>
              <a:gd name="connsiteX782" fmla="*/ 3489712 w 7472601"/>
              <a:gd name="connsiteY782" fmla="*/ 485386 h 6858000"/>
              <a:gd name="connsiteX783" fmla="*/ 3182994 w 7472601"/>
              <a:gd name="connsiteY783" fmla="*/ 828265 h 6858000"/>
              <a:gd name="connsiteX784" fmla="*/ 2892114 w 7472601"/>
              <a:gd name="connsiteY784" fmla="*/ 1172635 h 6858000"/>
              <a:gd name="connsiteX785" fmla="*/ 3021459 w 7472601"/>
              <a:gd name="connsiteY785" fmla="*/ 1035385 h 6858000"/>
              <a:gd name="connsiteX786" fmla="*/ 3153873 w 7472601"/>
              <a:gd name="connsiteY786" fmla="*/ 898971 h 6858000"/>
              <a:gd name="connsiteX787" fmla="*/ 3276511 w 7472601"/>
              <a:gd name="connsiteY787" fmla="*/ 786423 h 6858000"/>
              <a:gd name="connsiteX788" fmla="*/ 3584154 w 7472601"/>
              <a:gd name="connsiteY788" fmla="*/ 448218 h 6858000"/>
              <a:gd name="connsiteX789" fmla="*/ 3624562 w 7472601"/>
              <a:gd name="connsiteY789" fmla="*/ 367041 h 6858000"/>
              <a:gd name="connsiteX790" fmla="*/ 3766672 w 7472601"/>
              <a:gd name="connsiteY790" fmla="*/ 359429 h 6858000"/>
              <a:gd name="connsiteX791" fmla="*/ 3996338 w 7472601"/>
              <a:gd name="connsiteY791" fmla="*/ 968237 h 6858000"/>
              <a:gd name="connsiteX792" fmla="*/ 3766672 w 7472601"/>
              <a:gd name="connsiteY792" fmla="*/ 359429 h 6858000"/>
              <a:gd name="connsiteX793" fmla="*/ 5805386 w 7472601"/>
              <a:gd name="connsiteY793" fmla="*/ 239240 h 6858000"/>
              <a:gd name="connsiteX794" fmla="*/ 5736947 w 7472601"/>
              <a:gd name="connsiteY794" fmla="*/ 261367 h 6858000"/>
              <a:gd name="connsiteX795" fmla="*/ 5427012 w 7472601"/>
              <a:gd name="connsiteY795" fmla="*/ 311272 h 6858000"/>
              <a:gd name="connsiteX796" fmla="*/ 5147818 w 7472601"/>
              <a:gd name="connsiteY796" fmla="*/ 322112 h 6858000"/>
              <a:gd name="connsiteX797" fmla="*/ 5060854 w 7472601"/>
              <a:gd name="connsiteY797" fmla="*/ 311882 h 6858000"/>
              <a:gd name="connsiteX798" fmla="*/ 4945989 w 7472601"/>
              <a:gd name="connsiteY798" fmla="*/ 300516 h 6858000"/>
              <a:gd name="connsiteX799" fmla="*/ 5410479 w 7472601"/>
              <a:gd name="connsiteY799" fmla="*/ 348434 h 6858000"/>
              <a:gd name="connsiteX800" fmla="*/ 5805386 w 7472601"/>
              <a:gd name="connsiteY800" fmla="*/ 239240 h 6858000"/>
              <a:gd name="connsiteX801" fmla="*/ 5905192 w 7472601"/>
              <a:gd name="connsiteY801" fmla="*/ 163079 h 6858000"/>
              <a:gd name="connsiteX802" fmla="*/ 5865655 w 7472601"/>
              <a:gd name="connsiteY802" fmla="*/ 171901 h 6858000"/>
              <a:gd name="connsiteX803" fmla="*/ 5259740 w 7472601"/>
              <a:gd name="connsiteY803" fmla="*/ 257013 h 6858000"/>
              <a:gd name="connsiteX804" fmla="*/ 5208466 w 7472601"/>
              <a:gd name="connsiteY804" fmla="*/ 257550 h 6858000"/>
              <a:gd name="connsiteX805" fmla="*/ 4980204 w 7472601"/>
              <a:gd name="connsiteY805" fmla="*/ 271903 h 6858000"/>
              <a:gd name="connsiteX806" fmla="*/ 5068068 w 7472601"/>
              <a:gd name="connsiteY806" fmla="*/ 282244 h 6858000"/>
              <a:gd name="connsiteX807" fmla="*/ 5153231 w 7472601"/>
              <a:gd name="connsiteY807" fmla="*/ 292240 h 6858000"/>
              <a:gd name="connsiteX808" fmla="*/ 5426491 w 7472601"/>
              <a:gd name="connsiteY808" fmla="*/ 281128 h 6858000"/>
              <a:gd name="connsiteX809" fmla="*/ 5731212 w 7472601"/>
              <a:gd name="connsiteY809" fmla="*/ 231951 h 6858000"/>
              <a:gd name="connsiteX810" fmla="*/ 5905192 w 7472601"/>
              <a:gd name="connsiteY810" fmla="*/ 163079 h 6858000"/>
              <a:gd name="connsiteX811" fmla="*/ 5944437 w 7472601"/>
              <a:gd name="connsiteY811" fmla="*/ 113829 h 6858000"/>
              <a:gd name="connsiteX812" fmla="*/ 5825032 w 7472601"/>
              <a:gd name="connsiteY812" fmla="*/ 146405 h 6858000"/>
              <a:gd name="connsiteX813" fmla="*/ 4955599 w 7472601"/>
              <a:gd name="connsiteY813" fmla="*/ 247008 h 6858000"/>
              <a:gd name="connsiteX814" fmla="*/ 5210104 w 7472601"/>
              <a:gd name="connsiteY814" fmla="*/ 228123 h 6858000"/>
              <a:gd name="connsiteX815" fmla="*/ 5261015 w 7472601"/>
              <a:gd name="connsiteY815" fmla="*/ 227087 h 6858000"/>
              <a:gd name="connsiteX816" fmla="*/ 5861181 w 7472601"/>
              <a:gd name="connsiteY816" fmla="*/ 143093 h 6858000"/>
              <a:gd name="connsiteX817" fmla="*/ 5961252 w 7472601"/>
              <a:gd name="connsiteY817" fmla="*/ 114820 h 6858000"/>
              <a:gd name="connsiteX818" fmla="*/ 5944437 w 7472601"/>
              <a:gd name="connsiteY818" fmla="*/ 113829 h 6858000"/>
              <a:gd name="connsiteX819" fmla="*/ 3882765 w 7472601"/>
              <a:gd name="connsiteY819" fmla="*/ 0 h 6858000"/>
              <a:gd name="connsiteX820" fmla="*/ 3995099 w 7472601"/>
              <a:gd name="connsiteY820" fmla="*/ 0 h 6858000"/>
              <a:gd name="connsiteX821" fmla="*/ 4163818 w 7472601"/>
              <a:gd name="connsiteY821" fmla="*/ 234104 h 6858000"/>
              <a:gd name="connsiteX822" fmla="*/ 4172099 w 7472601"/>
              <a:gd name="connsiteY822" fmla="*/ 234207 h 6858000"/>
              <a:gd name="connsiteX823" fmla="*/ 4784282 w 7472601"/>
              <a:gd name="connsiteY823" fmla="*/ 276561 h 6858000"/>
              <a:gd name="connsiteX824" fmla="*/ 4801687 w 7472601"/>
              <a:gd name="connsiteY824" fmla="*/ 267764 h 6858000"/>
              <a:gd name="connsiteX825" fmla="*/ 6082788 w 7472601"/>
              <a:gd name="connsiteY825" fmla="*/ 64119 h 6858000"/>
              <a:gd name="connsiteX826" fmla="*/ 6099442 w 7472601"/>
              <a:gd name="connsiteY826" fmla="*/ 82568 h 6858000"/>
              <a:gd name="connsiteX827" fmla="*/ 4804137 w 7472601"/>
              <a:gd name="connsiteY827" fmla="*/ 320931 h 6858000"/>
              <a:gd name="connsiteX828" fmla="*/ 4227047 w 7472601"/>
              <a:gd name="connsiteY828" fmla="*/ 313415 h 6858000"/>
              <a:gd name="connsiteX829" fmla="*/ 4346041 w 7472601"/>
              <a:gd name="connsiteY829" fmla="*/ 456086 h 6858000"/>
              <a:gd name="connsiteX830" fmla="*/ 4870967 w 7472601"/>
              <a:gd name="connsiteY830" fmla="*/ 963061 h 6858000"/>
              <a:gd name="connsiteX831" fmla="*/ 4889647 w 7472601"/>
              <a:gd name="connsiteY831" fmla="*/ 957147 h 6858000"/>
              <a:gd name="connsiteX832" fmla="*/ 5422504 w 7472601"/>
              <a:gd name="connsiteY832" fmla="*/ 805191 h 6858000"/>
              <a:gd name="connsiteX833" fmla="*/ 6087656 w 7472601"/>
              <a:gd name="connsiteY833" fmla="*/ 826703 h 6858000"/>
              <a:gd name="connsiteX834" fmla="*/ 6058717 w 7472601"/>
              <a:gd name="connsiteY834" fmla="*/ 865992 h 6858000"/>
              <a:gd name="connsiteX835" fmla="*/ 4974153 w 7472601"/>
              <a:gd name="connsiteY835" fmla="*/ 1045456 h 6858000"/>
              <a:gd name="connsiteX836" fmla="*/ 5627835 w 7472601"/>
              <a:gd name="connsiteY836" fmla="*/ 1472077 h 6858000"/>
              <a:gd name="connsiteX837" fmla="*/ 5629817 w 7472601"/>
              <a:gd name="connsiteY837" fmla="*/ 1471412 h 6858000"/>
              <a:gd name="connsiteX838" fmla="*/ 5634124 w 7472601"/>
              <a:gd name="connsiteY838" fmla="*/ 1470572 h 6858000"/>
              <a:gd name="connsiteX839" fmla="*/ 5755832 w 7472601"/>
              <a:gd name="connsiteY839" fmla="*/ 1383886 h 6858000"/>
              <a:gd name="connsiteX840" fmla="*/ 6014186 w 7472601"/>
              <a:gd name="connsiteY840" fmla="*/ 1279799 h 6858000"/>
              <a:gd name="connsiteX841" fmla="*/ 6901619 w 7472601"/>
              <a:gd name="connsiteY841" fmla="*/ 1047874 h 6858000"/>
              <a:gd name="connsiteX842" fmla="*/ 6931566 w 7472601"/>
              <a:gd name="connsiteY842" fmla="*/ 1062034 h 6858000"/>
              <a:gd name="connsiteX843" fmla="*/ 5790982 w 7472601"/>
              <a:gd name="connsiteY843" fmla="*/ 1561380 h 6858000"/>
              <a:gd name="connsiteX844" fmla="*/ 6188971 w 7472601"/>
              <a:gd name="connsiteY844" fmla="*/ 1755168 h 6858000"/>
              <a:gd name="connsiteX845" fmla="*/ 6202446 w 7472601"/>
              <a:gd name="connsiteY845" fmla="*/ 1752268 h 6858000"/>
              <a:gd name="connsiteX846" fmla="*/ 7179560 w 7472601"/>
              <a:gd name="connsiteY846" fmla="*/ 1467551 h 6858000"/>
              <a:gd name="connsiteX847" fmla="*/ 7158730 w 7472601"/>
              <a:gd name="connsiteY847" fmla="*/ 1507835 h 6858000"/>
              <a:gd name="connsiteX848" fmla="*/ 6326959 w 7472601"/>
              <a:gd name="connsiteY848" fmla="*/ 1817686 h 6858000"/>
              <a:gd name="connsiteX849" fmla="*/ 6537433 w 7472601"/>
              <a:gd name="connsiteY849" fmla="*/ 1907790 h 6858000"/>
              <a:gd name="connsiteX850" fmla="*/ 6550221 w 7472601"/>
              <a:gd name="connsiteY850" fmla="*/ 1910729 h 6858000"/>
              <a:gd name="connsiteX851" fmla="*/ 6964438 w 7472601"/>
              <a:gd name="connsiteY851" fmla="*/ 2209505 h 6858000"/>
              <a:gd name="connsiteX852" fmla="*/ 7367862 w 7472601"/>
              <a:gd name="connsiteY852" fmla="*/ 2806833 h 6858000"/>
              <a:gd name="connsiteX853" fmla="*/ 7364329 w 7472601"/>
              <a:gd name="connsiteY853" fmla="*/ 2826907 h 6858000"/>
              <a:gd name="connsiteX854" fmla="*/ 7290545 w 7472601"/>
              <a:gd name="connsiteY854" fmla="*/ 2850663 h 6858000"/>
              <a:gd name="connsiteX855" fmla="*/ 6472036 w 7472601"/>
              <a:gd name="connsiteY855" fmla="*/ 1959003 h 6858000"/>
              <a:gd name="connsiteX856" fmla="*/ 5792897 w 7472601"/>
              <a:gd name="connsiteY856" fmla="*/ 1647747 h 6858000"/>
              <a:gd name="connsiteX857" fmla="*/ 5842751 w 7472601"/>
              <a:gd name="connsiteY857" fmla="*/ 1816112 h 6858000"/>
              <a:gd name="connsiteX858" fmla="*/ 5847424 w 7472601"/>
              <a:gd name="connsiteY858" fmla="*/ 1815776 h 6858000"/>
              <a:gd name="connsiteX859" fmla="*/ 6399821 w 7472601"/>
              <a:gd name="connsiteY859" fmla="*/ 2344799 h 6858000"/>
              <a:gd name="connsiteX860" fmla="*/ 6323232 w 7472601"/>
              <a:gd name="connsiteY860" fmla="*/ 2389634 h 6858000"/>
              <a:gd name="connsiteX861" fmla="*/ 5942958 w 7472601"/>
              <a:gd name="connsiteY861" fmla="*/ 2077708 h 6858000"/>
              <a:gd name="connsiteX862" fmla="*/ 5921559 w 7472601"/>
              <a:gd name="connsiteY862" fmla="*/ 2378596 h 6858000"/>
              <a:gd name="connsiteX863" fmla="*/ 5817651 w 7472601"/>
              <a:gd name="connsiteY863" fmla="*/ 3023919 h 6858000"/>
              <a:gd name="connsiteX864" fmla="*/ 5729634 w 7472601"/>
              <a:gd name="connsiteY864" fmla="*/ 3051849 h 6858000"/>
              <a:gd name="connsiteX865" fmla="*/ 5611018 w 7472601"/>
              <a:gd name="connsiteY865" fmla="*/ 2316769 h 6858000"/>
              <a:gd name="connsiteX866" fmla="*/ 5687608 w 7472601"/>
              <a:gd name="connsiteY866" fmla="*/ 2039972 h 6858000"/>
              <a:gd name="connsiteX867" fmla="*/ 5657554 w 7472601"/>
              <a:gd name="connsiteY867" fmla="*/ 1576445 h 6858000"/>
              <a:gd name="connsiteX868" fmla="*/ 5150475 w 7472601"/>
              <a:gd name="connsiteY868" fmla="*/ 1274012 h 6858000"/>
              <a:gd name="connsiteX869" fmla="*/ 5349142 w 7472601"/>
              <a:gd name="connsiteY869" fmla="*/ 2204405 h 6858000"/>
              <a:gd name="connsiteX870" fmla="*/ 5262214 w 7472601"/>
              <a:gd name="connsiteY870" fmla="*/ 2233836 h 6858000"/>
              <a:gd name="connsiteX871" fmla="*/ 4981539 w 7472601"/>
              <a:gd name="connsiteY871" fmla="*/ 1542201 h 6858000"/>
              <a:gd name="connsiteX872" fmla="*/ 4958461 w 7472601"/>
              <a:gd name="connsiteY872" fmla="*/ 1136957 h 6858000"/>
              <a:gd name="connsiteX873" fmla="*/ 4655015 w 7472601"/>
              <a:gd name="connsiteY873" fmla="*/ 891426 h 6858000"/>
              <a:gd name="connsiteX874" fmla="*/ 4348002 w 7472601"/>
              <a:gd name="connsiteY874" fmla="*/ 2205895 h 6858000"/>
              <a:gd name="connsiteX875" fmla="*/ 4262250 w 7472601"/>
              <a:gd name="connsiteY875" fmla="*/ 2219972 h 6858000"/>
              <a:gd name="connsiteX876" fmla="*/ 4550611 w 7472601"/>
              <a:gd name="connsiteY876" fmla="*/ 817540 h 6858000"/>
              <a:gd name="connsiteX877" fmla="*/ 4564418 w 7472601"/>
              <a:gd name="connsiteY877" fmla="*/ 808293 h 6858000"/>
              <a:gd name="connsiteX878" fmla="*/ 4266388 w 7472601"/>
              <a:gd name="connsiteY878" fmla="*/ 500083 h 6858000"/>
              <a:gd name="connsiteX879" fmla="*/ 4032842 w 7472601"/>
              <a:gd name="connsiteY879" fmla="*/ 211809 h 6858000"/>
              <a:gd name="connsiteX880" fmla="*/ 3882765 w 7472601"/>
              <a:gd name="connsiteY880" fmla="*/ 0 h 6858000"/>
              <a:gd name="connsiteX881" fmla="*/ 3721337 w 7472601"/>
              <a:gd name="connsiteY881" fmla="*/ 0 h 6858000"/>
              <a:gd name="connsiteX882" fmla="*/ 3797544 w 7472601"/>
              <a:gd name="connsiteY882" fmla="*/ 0 h 6858000"/>
              <a:gd name="connsiteX883" fmla="*/ 3775734 w 7472601"/>
              <a:gd name="connsiteY883" fmla="*/ 95131 h 6858000"/>
              <a:gd name="connsiteX884" fmla="*/ 3724807 w 7472601"/>
              <a:gd name="connsiteY884" fmla="*/ 272257 h 6858000"/>
              <a:gd name="connsiteX885" fmla="*/ 3726844 w 7472601"/>
              <a:gd name="connsiteY885" fmla="*/ 282988 h 6858000"/>
              <a:gd name="connsiteX886" fmla="*/ 3742664 w 7472601"/>
              <a:gd name="connsiteY886" fmla="*/ 279918 h 6858000"/>
              <a:gd name="connsiteX887" fmla="*/ 4103910 w 7472601"/>
              <a:gd name="connsiteY887" fmla="*/ 1161917 h 6858000"/>
              <a:gd name="connsiteX888" fmla="*/ 4020269 w 7472601"/>
              <a:gd name="connsiteY888" fmla="*/ 1200406 h 6858000"/>
              <a:gd name="connsiteX889" fmla="*/ 3674882 w 7472601"/>
              <a:gd name="connsiteY889" fmla="*/ 488524 h 6858000"/>
              <a:gd name="connsiteX890" fmla="*/ 3132682 w 7472601"/>
              <a:gd name="connsiteY890" fmla="*/ 1072284 h 6858000"/>
              <a:gd name="connsiteX891" fmla="*/ 2716346 w 7472601"/>
              <a:gd name="connsiteY891" fmla="*/ 1276376 h 6858000"/>
              <a:gd name="connsiteX892" fmla="*/ 2716772 w 7472601"/>
              <a:gd name="connsiteY892" fmla="*/ 1255462 h 6858000"/>
              <a:gd name="connsiteX893" fmla="*/ 3471096 w 7472601"/>
              <a:gd name="connsiteY893" fmla="*/ 437072 h 6858000"/>
              <a:gd name="connsiteX894" fmla="*/ 3639057 w 7472601"/>
              <a:gd name="connsiteY894" fmla="*/ 286334 h 6858000"/>
              <a:gd name="connsiteX895" fmla="*/ 3640309 w 7472601"/>
              <a:gd name="connsiteY895" fmla="*/ 284664 h 6858000"/>
              <a:gd name="connsiteX896" fmla="*/ 3646022 w 7472601"/>
              <a:gd name="connsiteY896" fmla="*/ 276711 h 6858000"/>
              <a:gd name="connsiteX897" fmla="*/ 3707943 w 7472601"/>
              <a:gd name="connsiteY897" fmla="*/ 65958 h 6858000"/>
              <a:gd name="connsiteX898" fmla="*/ 3721337 w 7472601"/>
              <a:gd name="connsiteY898" fmla="*/ 0 h 6858000"/>
              <a:gd name="connsiteX899" fmla="*/ 2867960 w 7472601"/>
              <a:gd name="connsiteY899" fmla="*/ 0 h 6858000"/>
              <a:gd name="connsiteX900" fmla="*/ 2926351 w 7472601"/>
              <a:gd name="connsiteY900" fmla="*/ 0 h 6858000"/>
              <a:gd name="connsiteX901" fmla="*/ 2902823 w 7472601"/>
              <a:gd name="connsiteY901" fmla="*/ 262929 h 6858000"/>
              <a:gd name="connsiteX902" fmla="*/ 2940663 w 7472601"/>
              <a:gd name="connsiteY902" fmla="*/ 140884 h 6858000"/>
              <a:gd name="connsiteX903" fmla="*/ 2947039 w 7472601"/>
              <a:gd name="connsiteY903" fmla="*/ 122524 h 6858000"/>
              <a:gd name="connsiteX904" fmla="*/ 2984316 w 7472601"/>
              <a:gd name="connsiteY904" fmla="*/ 0 h 6858000"/>
              <a:gd name="connsiteX905" fmla="*/ 3016114 w 7472601"/>
              <a:gd name="connsiteY905" fmla="*/ 0 h 6858000"/>
              <a:gd name="connsiteX906" fmla="*/ 2979949 w 7472601"/>
              <a:gd name="connsiteY906" fmla="*/ 119274 h 6858000"/>
              <a:gd name="connsiteX907" fmla="*/ 3023879 w 7472601"/>
              <a:gd name="connsiteY907" fmla="*/ 0 h 6858000"/>
              <a:gd name="connsiteX908" fmla="*/ 3105400 w 7472601"/>
              <a:gd name="connsiteY908" fmla="*/ 0 h 6858000"/>
              <a:gd name="connsiteX909" fmla="*/ 3094669 w 7472601"/>
              <a:gd name="connsiteY909" fmla="*/ 30308 h 6858000"/>
              <a:gd name="connsiteX910" fmla="*/ 2901945 w 7472601"/>
              <a:gd name="connsiteY910" fmla="*/ 466538 h 6858000"/>
              <a:gd name="connsiteX911" fmla="*/ 2815209 w 7472601"/>
              <a:gd name="connsiteY911" fmla="*/ 497361 h 6858000"/>
              <a:gd name="connsiteX912" fmla="*/ 2844845 w 7472601"/>
              <a:gd name="connsiteY912" fmla="*/ 127638 h 6858000"/>
              <a:gd name="connsiteX913" fmla="*/ 2867960 w 7472601"/>
              <a:gd name="connsiteY913" fmla="*/ 0 h 6858000"/>
              <a:gd name="connsiteX914" fmla="*/ 1057230 w 7472601"/>
              <a:gd name="connsiteY914" fmla="*/ 0 h 6858000"/>
              <a:gd name="connsiteX915" fmla="*/ 1111003 w 7472601"/>
              <a:gd name="connsiteY915" fmla="*/ 0 h 6858000"/>
              <a:gd name="connsiteX916" fmla="*/ 1125553 w 7472601"/>
              <a:gd name="connsiteY916" fmla="*/ 52588 h 6858000"/>
              <a:gd name="connsiteX917" fmla="*/ 1304276 w 7472601"/>
              <a:gd name="connsiteY917" fmla="*/ 476275 h 6858000"/>
              <a:gd name="connsiteX918" fmla="*/ 1492066 w 7472601"/>
              <a:gd name="connsiteY918" fmla="*/ 886333 h 6858000"/>
              <a:gd name="connsiteX919" fmla="*/ 1423698 w 7472601"/>
              <a:gd name="connsiteY919" fmla="*/ 710817 h 6858000"/>
              <a:gd name="connsiteX920" fmla="*/ 1357609 w 7472601"/>
              <a:gd name="connsiteY920" fmla="*/ 532892 h 6858000"/>
              <a:gd name="connsiteX921" fmla="*/ 1309550 w 7472601"/>
              <a:gd name="connsiteY921" fmla="*/ 374031 h 6858000"/>
              <a:gd name="connsiteX922" fmla="*/ 1193673 w 7472601"/>
              <a:gd name="connsiteY922" fmla="*/ 49533 h 6858000"/>
              <a:gd name="connsiteX923" fmla="*/ 1164391 w 7472601"/>
              <a:gd name="connsiteY923" fmla="*/ 0 h 6858000"/>
              <a:gd name="connsiteX924" fmla="*/ 1200666 w 7472601"/>
              <a:gd name="connsiteY924" fmla="*/ 0 h 6858000"/>
              <a:gd name="connsiteX925" fmla="*/ 1223408 w 7472601"/>
              <a:gd name="connsiteY925" fmla="*/ 38996 h 6858000"/>
              <a:gd name="connsiteX926" fmla="*/ 1339635 w 7472601"/>
              <a:gd name="connsiteY926" fmla="*/ 365517 h 6858000"/>
              <a:gd name="connsiteX927" fmla="*/ 1387469 w 7472601"/>
              <a:gd name="connsiteY927" fmla="*/ 523079 h 6858000"/>
              <a:gd name="connsiteX928" fmla="*/ 1452685 w 7472601"/>
              <a:gd name="connsiteY928" fmla="*/ 699806 h 6858000"/>
              <a:gd name="connsiteX929" fmla="*/ 1492092 w 7472601"/>
              <a:gd name="connsiteY929" fmla="*/ 800424 h 6858000"/>
              <a:gd name="connsiteX930" fmla="*/ 1455302 w 7472601"/>
              <a:gd name="connsiteY930" fmla="*/ 632913 h 6858000"/>
              <a:gd name="connsiteX931" fmla="*/ 1222336 w 7472601"/>
              <a:gd name="connsiteY931" fmla="*/ 9480 h 6858000"/>
              <a:gd name="connsiteX932" fmla="*/ 1214634 w 7472601"/>
              <a:gd name="connsiteY932" fmla="*/ 0 h 6858000"/>
              <a:gd name="connsiteX933" fmla="*/ 1289827 w 7472601"/>
              <a:gd name="connsiteY933" fmla="*/ 0 h 6858000"/>
              <a:gd name="connsiteX934" fmla="*/ 1321076 w 7472601"/>
              <a:gd name="connsiteY934" fmla="*/ 59722 h 6858000"/>
              <a:gd name="connsiteX935" fmla="*/ 1512579 w 7472601"/>
              <a:gd name="connsiteY935" fmla="*/ 626441 h 6858000"/>
              <a:gd name="connsiteX936" fmla="*/ 1506076 w 7472601"/>
              <a:gd name="connsiteY936" fmla="*/ 1089289 h 6858000"/>
              <a:gd name="connsiteX937" fmla="*/ 1486346 w 7472601"/>
              <a:gd name="connsiteY937" fmla="*/ 1079919 h 6858000"/>
              <a:gd name="connsiteX938" fmla="*/ 1070511 w 7472601"/>
              <a:gd name="connsiteY938" fmla="*/ 48609 h 6858000"/>
              <a:gd name="connsiteX939" fmla="*/ 1057230 w 7472601"/>
              <a:gd name="connsiteY939" fmla="*/ 0 h 6858000"/>
              <a:gd name="connsiteX940" fmla="*/ 43151 w 7472601"/>
              <a:gd name="connsiteY940" fmla="*/ 0 h 6858000"/>
              <a:gd name="connsiteX941" fmla="*/ 95283 w 7472601"/>
              <a:gd name="connsiteY941" fmla="*/ 0 h 6858000"/>
              <a:gd name="connsiteX942" fmla="*/ 300708 w 7472601"/>
              <a:gd name="connsiteY942" fmla="*/ 154571 h 6858000"/>
              <a:gd name="connsiteX943" fmla="*/ 530414 w 7472601"/>
              <a:gd name="connsiteY943" fmla="*/ 354673 h 6858000"/>
              <a:gd name="connsiteX944" fmla="*/ 333785 w 7472601"/>
              <a:gd name="connsiteY944" fmla="*/ 161564 h 6858000"/>
              <a:gd name="connsiteX945" fmla="*/ 147005 w 7472601"/>
              <a:gd name="connsiteY945" fmla="*/ 0 h 6858000"/>
              <a:gd name="connsiteX946" fmla="*/ 272509 w 7472601"/>
              <a:gd name="connsiteY946" fmla="*/ 0 h 6858000"/>
              <a:gd name="connsiteX947" fmla="*/ 326276 w 7472601"/>
              <a:gd name="connsiteY947" fmla="*/ 45847 h 6858000"/>
              <a:gd name="connsiteX948" fmla="*/ 823759 w 7472601"/>
              <a:gd name="connsiteY948" fmla="*/ 574145 h 6858000"/>
              <a:gd name="connsiteX949" fmla="*/ 811254 w 7472601"/>
              <a:gd name="connsiteY949" fmla="*/ 665546 h 6858000"/>
              <a:gd name="connsiteX950" fmla="*/ 154042 w 7472601"/>
              <a:gd name="connsiteY950" fmla="*/ 261522 h 6858000"/>
              <a:gd name="connsiteX951" fmla="*/ 13550 w 7472601"/>
              <a:gd name="connsiteY951" fmla="*/ 158423 h 6858000"/>
              <a:gd name="connsiteX952" fmla="*/ 0 w 7472601"/>
              <a:gd name="connsiteY952" fmla="*/ 146618 h 6858000"/>
              <a:gd name="connsiteX953" fmla="*/ 0 w 7472601"/>
              <a:gd name="connsiteY953" fmla="*/ 59161 h 6858000"/>
              <a:gd name="connsiteX954" fmla="*/ 45427 w 7472601"/>
              <a:gd name="connsiteY954" fmla="*/ 101078 h 6858000"/>
              <a:gd name="connsiteX955" fmla="*/ 630103 w 7472601"/>
              <a:gd name="connsiteY955" fmla="*/ 485885 h 6858000"/>
              <a:gd name="connsiteX956" fmla="*/ 532040 w 7472601"/>
              <a:gd name="connsiteY956" fmla="*/ 399359 h 6858000"/>
              <a:gd name="connsiteX957" fmla="*/ 517618 w 7472601"/>
              <a:gd name="connsiteY957" fmla="*/ 385726 h 6858000"/>
              <a:gd name="connsiteX958" fmla="*/ 285074 w 7472601"/>
              <a:gd name="connsiteY958" fmla="*/ 182755 h 6858000"/>
              <a:gd name="connsiteX959" fmla="*/ 43151 w 7472601"/>
              <a:gd name="connsiteY959"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221686 h 6858000"/>
              <a:gd name="connsiteX78" fmla="*/ 7467600 w 7467663"/>
              <a:gd name="connsiteY78" fmla="*/ 6334256 h 6858000"/>
              <a:gd name="connsiteX79" fmla="*/ 7454976 w 7467663"/>
              <a:gd name="connsiteY79" fmla="*/ 6318297 h 6858000"/>
              <a:gd name="connsiteX80" fmla="*/ 1456157 w 7467663"/>
              <a:gd name="connsiteY80" fmla="*/ 5371404 h 6858000"/>
              <a:gd name="connsiteX81" fmla="*/ 1244432 w 7467663"/>
              <a:gd name="connsiteY81" fmla="*/ 5385601 h 6858000"/>
              <a:gd name="connsiteX82" fmla="*/ 973990 w 7467663"/>
              <a:gd name="connsiteY82" fmla="*/ 5424940 h 6858000"/>
              <a:gd name="connsiteX83" fmla="*/ 1103809 w 7467663"/>
              <a:gd name="connsiteY83" fmla="*/ 5433720 h 6858000"/>
              <a:gd name="connsiteX84" fmla="*/ 1123454 w 7467663"/>
              <a:gd name="connsiteY84" fmla="*/ 5435727 h 6858000"/>
              <a:gd name="connsiteX85" fmla="*/ 1737017 w 7467663"/>
              <a:gd name="connsiteY85" fmla="*/ 5452183 h 6858000"/>
              <a:gd name="connsiteX86" fmla="*/ 1824397 w 7467663"/>
              <a:gd name="connsiteY86" fmla="*/ 5447757 h 6858000"/>
              <a:gd name="connsiteX87" fmla="*/ 2070059 w 7467663"/>
              <a:gd name="connsiteY87" fmla="*/ 5441660 h 6858000"/>
              <a:gd name="connsiteX88" fmla="*/ 1456157 w 7467663"/>
              <a:gd name="connsiteY88" fmla="*/ 5371404 h 6858000"/>
              <a:gd name="connsiteX89" fmla="*/ 4988186 w 7467663"/>
              <a:gd name="connsiteY89" fmla="*/ 5216467 h 6858000"/>
              <a:gd name="connsiteX90" fmla="*/ 4777334 w 7467663"/>
              <a:gd name="connsiteY90" fmla="*/ 5406072 h 6858000"/>
              <a:gd name="connsiteX91" fmla="*/ 4718341 w 7467663"/>
              <a:gd name="connsiteY91" fmla="*/ 5468043 h 6858000"/>
              <a:gd name="connsiteX92" fmla="*/ 4604655 w 7467663"/>
              <a:gd name="connsiteY92" fmla="*/ 5583434 h 6858000"/>
              <a:gd name="connsiteX93" fmla="*/ 4565074 w 7467663"/>
              <a:gd name="connsiteY93" fmla="*/ 5618550 h 6858000"/>
              <a:gd name="connsiteX94" fmla="*/ 4988186 w 7467663"/>
              <a:gd name="connsiteY94" fmla="*/ 5216467 h 6858000"/>
              <a:gd name="connsiteX95" fmla="*/ 4978032 w 7467663"/>
              <a:gd name="connsiteY95" fmla="*/ 5183809 h 6858000"/>
              <a:gd name="connsiteX96" fmla="*/ 4463413 w 7467663"/>
              <a:gd name="connsiteY96" fmla="*/ 5615162 h 6858000"/>
              <a:gd name="connsiteX97" fmla="*/ 4358134 w 7467663"/>
              <a:gd name="connsiteY97" fmla="*/ 5742791 h 6858000"/>
              <a:gd name="connsiteX98" fmla="*/ 4376219 w 7467663"/>
              <a:gd name="connsiteY98" fmla="*/ 5729027 h 6858000"/>
              <a:gd name="connsiteX99" fmla="*/ 4582340 w 7467663"/>
              <a:gd name="connsiteY99" fmla="*/ 5561037 h 6858000"/>
              <a:gd name="connsiteX100" fmla="*/ 4694684 w 7467663"/>
              <a:gd name="connsiteY100" fmla="*/ 5447098 h 6858000"/>
              <a:gd name="connsiteX101" fmla="*/ 4754123 w 7467663"/>
              <a:gd name="connsiteY101" fmla="*/ 5384643 h 6858000"/>
              <a:gd name="connsiteX102" fmla="*/ 4978032 w 7467663"/>
              <a:gd name="connsiteY102" fmla="*/ 5183809 h 6858000"/>
              <a:gd name="connsiteX103" fmla="*/ 1903353 w 7467663"/>
              <a:gd name="connsiteY103" fmla="*/ 5044827 h 6858000"/>
              <a:gd name="connsiteX104" fmla="*/ 1936931 w 7467663"/>
              <a:gd name="connsiteY104" fmla="*/ 5093954 h 6858000"/>
              <a:gd name="connsiteX105" fmla="*/ 2195868 w 7467663"/>
              <a:gd name="connsiteY105" fmla="*/ 5396574 h 6858000"/>
              <a:gd name="connsiteX106" fmla="*/ 2088852 w 7467663"/>
              <a:gd name="connsiteY106" fmla="*/ 5166123 h 6858000"/>
              <a:gd name="connsiteX107" fmla="*/ 1958241 w 7467663"/>
              <a:gd name="connsiteY107" fmla="*/ 5067955 h 6858000"/>
              <a:gd name="connsiteX108" fmla="*/ 1903353 w 7467663"/>
              <a:gd name="connsiteY108" fmla="*/ 5044827 h 6858000"/>
              <a:gd name="connsiteX109" fmla="*/ 1979378 w 7467663"/>
              <a:gd name="connsiteY109" fmla="*/ 4769504 h 6858000"/>
              <a:gd name="connsiteX110" fmla="*/ 2882120 w 7467663"/>
              <a:gd name="connsiteY110" fmla="*/ 5064547 h 6858000"/>
              <a:gd name="connsiteX111" fmla="*/ 2793103 w 7467663"/>
              <a:gd name="connsiteY111" fmla="*/ 5039699 h 6858000"/>
              <a:gd name="connsiteX112" fmla="*/ 2770041 w 7467663"/>
              <a:gd name="connsiteY112" fmla="*/ 5033634 h 6858000"/>
              <a:gd name="connsiteX113" fmla="*/ 1979378 w 7467663"/>
              <a:gd name="connsiteY113" fmla="*/ 4769504 h 6858000"/>
              <a:gd name="connsiteX114" fmla="*/ 1927410 w 7467663"/>
              <a:gd name="connsiteY114" fmla="*/ 4716164 h 6858000"/>
              <a:gd name="connsiteX115" fmla="*/ 1959587 w 7467663"/>
              <a:gd name="connsiteY115" fmla="*/ 4728849 h 6858000"/>
              <a:gd name="connsiteX116" fmla="*/ 2777707 w 7467663"/>
              <a:gd name="connsiteY116" fmla="*/ 5003991 h 6858000"/>
              <a:gd name="connsiteX117" fmla="*/ 2800768 w 7467663"/>
              <a:gd name="connsiteY117" fmla="*/ 5010056 h 6858000"/>
              <a:gd name="connsiteX118" fmla="*/ 2879408 w 7467663"/>
              <a:gd name="connsiteY118" fmla="*/ 5031590 h 6858000"/>
              <a:gd name="connsiteX119" fmla="*/ 2862295 w 7467663"/>
              <a:gd name="connsiteY119" fmla="*/ 5022958 h 6858000"/>
              <a:gd name="connsiteX120" fmla="*/ 2813343 w 7467663"/>
              <a:gd name="connsiteY120" fmla="*/ 4998369 h 6858000"/>
              <a:gd name="connsiteX121" fmla="*/ 2646245 w 7467663"/>
              <a:gd name="connsiteY121" fmla="*/ 4930999 h 6858000"/>
              <a:gd name="connsiteX122" fmla="*/ 1999243 w 7467663"/>
              <a:gd name="connsiteY122" fmla="*/ 4730524 h 6858000"/>
              <a:gd name="connsiteX123" fmla="*/ 1979527 w 7467663"/>
              <a:gd name="connsiteY123" fmla="*/ 4726651 h 6858000"/>
              <a:gd name="connsiteX124" fmla="*/ 1927410 w 7467663"/>
              <a:gd name="connsiteY124" fmla="*/ 4716164 h 6858000"/>
              <a:gd name="connsiteX125" fmla="*/ 1997014 w 7467663"/>
              <a:gd name="connsiteY125" fmla="*/ 4698007 h 6858000"/>
              <a:gd name="connsiteX126" fmla="*/ 2005458 w 7467663"/>
              <a:gd name="connsiteY126" fmla="*/ 4699540 h 6858000"/>
              <a:gd name="connsiteX127" fmla="*/ 2657186 w 7467663"/>
              <a:gd name="connsiteY127" fmla="*/ 4901687 h 6858000"/>
              <a:gd name="connsiteX128" fmla="*/ 2826662 w 7467663"/>
              <a:gd name="connsiteY128" fmla="*/ 4970362 h 6858000"/>
              <a:gd name="connsiteX129" fmla="*/ 2876100 w 7467663"/>
              <a:gd name="connsiteY129" fmla="*/ 4995397 h 6858000"/>
              <a:gd name="connsiteX130" fmla="*/ 3042600 w 7467663"/>
              <a:gd name="connsiteY130" fmla="*/ 5059532 h 6858000"/>
              <a:gd name="connsiteX131" fmla="*/ 1997014 w 7467663"/>
              <a:gd name="connsiteY131" fmla="*/ 4698007 h 6858000"/>
              <a:gd name="connsiteX132" fmla="*/ 2305292 w 7467663"/>
              <a:gd name="connsiteY132" fmla="*/ 4219492 h 6858000"/>
              <a:gd name="connsiteX133" fmla="*/ 3360922 w 7467663"/>
              <a:gd name="connsiteY133" fmla="*/ 4529373 h 6858000"/>
              <a:gd name="connsiteX134" fmla="*/ 3492420 w 7467663"/>
              <a:gd name="connsiteY134" fmla="*/ 4510145 h 6858000"/>
              <a:gd name="connsiteX135" fmla="*/ 3364086 w 7467663"/>
              <a:gd name="connsiteY135" fmla="*/ 4480340 h 6858000"/>
              <a:gd name="connsiteX136" fmla="*/ 3225818 w 7467663"/>
              <a:gd name="connsiteY136" fmla="*/ 4411822 h 6858000"/>
              <a:gd name="connsiteX137" fmla="*/ 3129696 w 7467663"/>
              <a:gd name="connsiteY137" fmla="*/ 4360704 h 6858000"/>
              <a:gd name="connsiteX138" fmla="*/ 2814545 w 7467663"/>
              <a:gd name="connsiteY138" fmla="*/ 4282955 h 6858000"/>
              <a:gd name="connsiteX139" fmla="*/ 2305292 w 7467663"/>
              <a:gd name="connsiteY139" fmla="*/ 4219492 h 6858000"/>
              <a:gd name="connsiteX140" fmla="*/ 2626982 w 7467663"/>
              <a:gd name="connsiteY140" fmla="*/ 4206450 h 6858000"/>
              <a:gd name="connsiteX141" fmla="*/ 2490617 w 7467663"/>
              <a:gd name="connsiteY141" fmla="*/ 4206951 h 6858000"/>
              <a:gd name="connsiteX142" fmla="*/ 2819869 w 7467663"/>
              <a:gd name="connsiteY142" fmla="*/ 4252936 h 6858000"/>
              <a:gd name="connsiteX143" fmla="*/ 3143018 w 7467663"/>
              <a:gd name="connsiteY143" fmla="*/ 4332698 h 6858000"/>
              <a:gd name="connsiteX144" fmla="*/ 3241520 w 7467663"/>
              <a:gd name="connsiteY144" fmla="*/ 4385112 h 6858000"/>
              <a:gd name="connsiteX145" fmla="*/ 3374575 w 7467663"/>
              <a:gd name="connsiteY145" fmla="*/ 4451517 h 6858000"/>
              <a:gd name="connsiteX146" fmla="*/ 3505221 w 7467663"/>
              <a:gd name="connsiteY146" fmla="*/ 4480757 h 6858000"/>
              <a:gd name="connsiteX147" fmla="*/ 2626982 w 7467663"/>
              <a:gd name="connsiteY147" fmla="*/ 4206450 h 6858000"/>
              <a:gd name="connsiteX148" fmla="*/ 1310106 w 7467663"/>
              <a:gd name="connsiteY148" fmla="*/ 3943217 h 6858000"/>
              <a:gd name="connsiteX149" fmla="*/ 854994 w 7467663"/>
              <a:gd name="connsiteY149" fmla="*/ 4399136 h 6858000"/>
              <a:gd name="connsiteX150" fmla="*/ 742462 w 7467663"/>
              <a:gd name="connsiteY150" fmla="*/ 4594648 h 6858000"/>
              <a:gd name="connsiteX151" fmla="*/ 820602 w 7467663"/>
              <a:gd name="connsiteY151" fmla="*/ 4485915 h 6858000"/>
              <a:gd name="connsiteX152" fmla="*/ 878295 w 7467663"/>
              <a:gd name="connsiteY152" fmla="*/ 4403594 h 6858000"/>
              <a:gd name="connsiteX153" fmla="*/ 1240607 w 7467663"/>
              <a:gd name="connsiteY153" fmla="*/ 4010401 h 6858000"/>
              <a:gd name="connsiteX154" fmla="*/ 1310106 w 7467663"/>
              <a:gd name="connsiteY154" fmla="*/ 3943217 h 6858000"/>
              <a:gd name="connsiteX155" fmla="*/ 1423113 w 7467663"/>
              <a:gd name="connsiteY155" fmla="*/ 3874565 h 6858000"/>
              <a:gd name="connsiteX156" fmla="*/ 1260565 w 7467663"/>
              <a:gd name="connsiteY156" fmla="*/ 4031982 h 6858000"/>
              <a:gd name="connsiteX157" fmla="*/ 901900 w 7467663"/>
              <a:gd name="connsiteY157" fmla="*/ 4421236 h 6858000"/>
              <a:gd name="connsiteX158" fmla="*/ 845044 w 7467663"/>
              <a:gd name="connsiteY158" fmla="*/ 4502436 h 6858000"/>
              <a:gd name="connsiteX159" fmla="*/ 685926 w 7467663"/>
              <a:gd name="connsiteY159" fmla="*/ 4703069 h 6858000"/>
              <a:gd name="connsiteX160" fmla="*/ 684248 w 7467663"/>
              <a:gd name="connsiteY160" fmla="*/ 4706721 h 6858000"/>
              <a:gd name="connsiteX161" fmla="*/ 1423113 w 7467663"/>
              <a:gd name="connsiteY161" fmla="*/ 3874565 h 6858000"/>
              <a:gd name="connsiteX162" fmla="*/ 3316479 w 7467663"/>
              <a:gd name="connsiteY162" fmla="*/ 3872136 h 6858000"/>
              <a:gd name="connsiteX163" fmla="*/ 3546806 w 7467663"/>
              <a:gd name="connsiteY163" fmla="*/ 4356139 h 6858000"/>
              <a:gd name="connsiteX164" fmla="*/ 3364433 w 7467663"/>
              <a:gd name="connsiteY164" fmla="*/ 3953121 h 6858000"/>
              <a:gd name="connsiteX165" fmla="*/ 3316479 w 7467663"/>
              <a:gd name="connsiteY165" fmla="*/ 3872136 h 6858000"/>
              <a:gd name="connsiteX166" fmla="*/ 3291335 w 7467663"/>
              <a:gd name="connsiteY166" fmla="*/ 3767420 h 6858000"/>
              <a:gd name="connsiteX167" fmla="*/ 3390805 w 7467663"/>
              <a:gd name="connsiteY167" fmla="*/ 3937163 h 6858000"/>
              <a:gd name="connsiteX168" fmla="*/ 3579062 w 7467663"/>
              <a:gd name="connsiteY168" fmla="*/ 4359040 h 6858000"/>
              <a:gd name="connsiteX169" fmla="*/ 3467355 w 7467663"/>
              <a:gd name="connsiteY169" fmla="*/ 3988130 h 6858000"/>
              <a:gd name="connsiteX170" fmla="*/ 3310753 w 7467663"/>
              <a:gd name="connsiteY170" fmla="*/ 3787140 h 6858000"/>
              <a:gd name="connsiteX171" fmla="*/ 3291335 w 7467663"/>
              <a:gd name="connsiteY171" fmla="*/ 3767420 h 6858000"/>
              <a:gd name="connsiteX172" fmla="*/ 1635889 w 7467663"/>
              <a:gd name="connsiteY172" fmla="*/ 3709494 h 6858000"/>
              <a:gd name="connsiteX173" fmla="*/ 1634800 w 7467663"/>
              <a:gd name="connsiteY173" fmla="*/ 3731111 h 6858000"/>
              <a:gd name="connsiteX174" fmla="*/ 1635889 w 7467663"/>
              <a:gd name="connsiteY174" fmla="*/ 3709494 h 6858000"/>
              <a:gd name="connsiteX175" fmla="*/ 1510397 w 7467663"/>
              <a:gd name="connsiteY175" fmla="*/ 3684705 h 6858000"/>
              <a:gd name="connsiteX176" fmla="*/ 1146550 w 7467663"/>
              <a:gd name="connsiteY176" fmla="*/ 3802012 h 6858000"/>
              <a:gd name="connsiteX177" fmla="*/ 698834 w 7467663"/>
              <a:gd name="connsiteY177" fmla="*/ 3952272 h 6858000"/>
              <a:gd name="connsiteX178" fmla="*/ 34256 w 7467663"/>
              <a:gd name="connsiteY178" fmla="*/ 4347603 h 6858000"/>
              <a:gd name="connsiteX179" fmla="*/ 527241 w 7467663"/>
              <a:gd name="connsiteY179" fmla="*/ 4065078 h 6858000"/>
              <a:gd name="connsiteX180" fmla="*/ 1510397 w 7467663"/>
              <a:gd name="connsiteY180" fmla="*/ 3684705 h 6858000"/>
              <a:gd name="connsiteX181" fmla="*/ 1313114 w 7467663"/>
              <a:gd name="connsiteY181" fmla="*/ 3655216 h 6858000"/>
              <a:gd name="connsiteX182" fmla="*/ 1109304 w 7467663"/>
              <a:gd name="connsiteY182" fmla="*/ 3669030 h 6858000"/>
              <a:gd name="connsiteX183" fmla="*/ 8129 w 7467663"/>
              <a:gd name="connsiteY183" fmla="*/ 4330519 h 6858000"/>
              <a:gd name="connsiteX184" fmla="*/ 687572 w 7467663"/>
              <a:gd name="connsiteY184" fmla="*/ 3925629 h 6858000"/>
              <a:gd name="connsiteX185" fmla="*/ 1138365 w 7467663"/>
              <a:gd name="connsiteY185" fmla="*/ 3774515 h 6858000"/>
              <a:gd name="connsiteX186" fmla="*/ 1505579 w 7467663"/>
              <a:gd name="connsiteY186" fmla="*/ 3655526 h 6858000"/>
              <a:gd name="connsiteX187" fmla="*/ 1313114 w 7467663"/>
              <a:gd name="connsiteY187" fmla="*/ 3655216 h 6858000"/>
              <a:gd name="connsiteX188" fmla="*/ 3655073 w 7467663"/>
              <a:gd name="connsiteY188" fmla="*/ 3650884 h 6858000"/>
              <a:gd name="connsiteX189" fmla="*/ 3989938 w 7467663"/>
              <a:gd name="connsiteY189" fmla="*/ 3991685 h 6858000"/>
              <a:gd name="connsiteX190" fmla="*/ 4393907 w 7467663"/>
              <a:gd name="connsiteY190" fmla="*/ 4261258 h 6858000"/>
              <a:gd name="connsiteX191" fmla="*/ 4648051 w 7467663"/>
              <a:gd name="connsiteY191" fmla="*/ 4374051 h 6858000"/>
              <a:gd name="connsiteX192" fmla="*/ 4383389 w 7467663"/>
              <a:gd name="connsiteY192" fmla="*/ 4184369 h 6858000"/>
              <a:gd name="connsiteX193" fmla="*/ 4165508 w 7467663"/>
              <a:gd name="connsiteY193" fmla="*/ 4035196 h 6858000"/>
              <a:gd name="connsiteX194" fmla="*/ 4068162 w 7467663"/>
              <a:gd name="connsiteY194" fmla="*/ 3953394 h 6858000"/>
              <a:gd name="connsiteX195" fmla="*/ 3981416 w 7467663"/>
              <a:gd name="connsiteY195" fmla="*/ 3880482 h 6858000"/>
              <a:gd name="connsiteX196" fmla="*/ 3800147 w 7467663"/>
              <a:gd name="connsiteY196" fmla="*/ 3749872 h 6858000"/>
              <a:gd name="connsiteX197" fmla="*/ 3655073 w 7467663"/>
              <a:gd name="connsiteY197" fmla="*/ 3650884 h 6858000"/>
              <a:gd name="connsiteX198" fmla="*/ 3670252 w 7467663"/>
              <a:gd name="connsiteY198" fmla="*/ 3622798 h 6858000"/>
              <a:gd name="connsiteX199" fmla="*/ 3817258 w 7467663"/>
              <a:gd name="connsiteY199" fmla="*/ 3723577 h 6858000"/>
              <a:gd name="connsiteX200" fmla="*/ 4000461 w 7467663"/>
              <a:gd name="connsiteY200" fmla="*/ 3855966 h 6858000"/>
              <a:gd name="connsiteX201" fmla="*/ 4088180 w 7467663"/>
              <a:gd name="connsiteY201" fmla="*/ 3929774 h 6858000"/>
              <a:gd name="connsiteX202" fmla="*/ 4184555 w 7467663"/>
              <a:gd name="connsiteY202" fmla="*/ 4010683 h 6858000"/>
              <a:gd name="connsiteX203" fmla="*/ 4399563 w 7467663"/>
              <a:gd name="connsiteY203" fmla="*/ 4158106 h 6858000"/>
              <a:gd name="connsiteX204" fmla="*/ 4684469 w 7467663"/>
              <a:gd name="connsiteY204" fmla="*/ 4364680 h 6858000"/>
              <a:gd name="connsiteX205" fmla="*/ 4690271 w 7467663"/>
              <a:gd name="connsiteY205" fmla="*/ 4370034 h 6858000"/>
              <a:gd name="connsiteX206" fmla="*/ 4136093 w 7467663"/>
              <a:gd name="connsiteY206" fmla="*/ 3858466 h 6858000"/>
              <a:gd name="connsiteX207" fmla="*/ 3670252 w 7467663"/>
              <a:gd name="connsiteY207" fmla="*/ 3622798 h 6858000"/>
              <a:gd name="connsiteX208" fmla="*/ 4440129 w 7467663"/>
              <a:gd name="connsiteY208" fmla="*/ 3448571 h 6858000"/>
              <a:gd name="connsiteX209" fmla="*/ 4856525 w 7467663"/>
              <a:gd name="connsiteY209" fmla="*/ 3915351 h 6858000"/>
              <a:gd name="connsiteX210" fmla="*/ 5059055 w 7467663"/>
              <a:gd name="connsiteY210" fmla="*/ 4108918 h 6858000"/>
              <a:gd name="connsiteX211" fmla="*/ 5290070 w 7467663"/>
              <a:gd name="connsiteY211" fmla="*/ 4263619 h 6858000"/>
              <a:gd name="connsiteX212" fmla="*/ 4834991 w 7467663"/>
              <a:gd name="connsiteY212" fmla="*/ 3830985 h 6858000"/>
              <a:gd name="connsiteX213" fmla="*/ 4440129 w 7467663"/>
              <a:gd name="connsiteY213" fmla="*/ 3448571 h 6858000"/>
              <a:gd name="connsiteX214" fmla="*/ 4441737 w 7467663"/>
              <a:gd name="connsiteY214" fmla="*/ 3399734 h 6858000"/>
              <a:gd name="connsiteX215" fmla="*/ 4431236 w 7467663"/>
              <a:gd name="connsiteY215" fmla="*/ 3400954 h 6858000"/>
              <a:gd name="connsiteX216" fmla="*/ 4557150 w 7467663"/>
              <a:gd name="connsiteY216" fmla="*/ 3510023 h 6858000"/>
              <a:gd name="connsiteX217" fmla="*/ 4856936 w 7467663"/>
              <a:gd name="connsiteY217" fmla="*/ 3809146 h 6858000"/>
              <a:gd name="connsiteX218" fmla="*/ 5111996 w 7467663"/>
              <a:gd name="connsiteY218" fmla="*/ 4065759 h 6858000"/>
              <a:gd name="connsiteX219" fmla="*/ 5388878 w 7467663"/>
              <a:gd name="connsiteY219" fmla="*/ 4300185 h 6858000"/>
              <a:gd name="connsiteX220" fmla="*/ 5425556 w 7467663"/>
              <a:gd name="connsiteY220" fmla="*/ 4308967 h 6858000"/>
              <a:gd name="connsiteX221" fmla="*/ 4943646 w 7467663"/>
              <a:gd name="connsiteY221" fmla="*/ 3822916 h 6858000"/>
              <a:gd name="connsiteX222" fmla="*/ 4594837 w 7467663"/>
              <a:gd name="connsiteY222" fmla="*/ 3532274 h 6858000"/>
              <a:gd name="connsiteX223" fmla="*/ 4441737 w 7467663"/>
              <a:gd name="connsiteY223" fmla="*/ 3399734 h 6858000"/>
              <a:gd name="connsiteX224" fmla="*/ 5425834 w 7467663"/>
              <a:gd name="connsiteY224" fmla="*/ 3162785 h 6858000"/>
              <a:gd name="connsiteX225" fmla="*/ 5401644 w 7467663"/>
              <a:gd name="connsiteY225" fmla="*/ 3617847 h 6858000"/>
              <a:gd name="connsiteX226" fmla="*/ 5467256 w 7467663"/>
              <a:gd name="connsiteY226" fmla="*/ 4175494 h 6858000"/>
              <a:gd name="connsiteX227" fmla="*/ 5448069 w 7467663"/>
              <a:gd name="connsiteY227" fmla="*/ 3567554 h 6858000"/>
              <a:gd name="connsiteX228" fmla="*/ 5425834 w 7467663"/>
              <a:gd name="connsiteY228" fmla="*/ 3162785 h 6858000"/>
              <a:gd name="connsiteX229" fmla="*/ 1318687 w 7467663"/>
              <a:gd name="connsiteY229" fmla="*/ 3113840 h 6858000"/>
              <a:gd name="connsiteX230" fmla="*/ 1066793 w 7467663"/>
              <a:gd name="connsiteY230" fmla="*/ 3212171 h 6858000"/>
              <a:gd name="connsiteX231" fmla="*/ 993319 w 7467663"/>
              <a:gd name="connsiteY231" fmla="*/ 3247648 h 6858000"/>
              <a:gd name="connsiteX232" fmla="*/ 853081 w 7467663"/>
              <a:gd name="connsiteY232" fmla="*/ 3312410 h 6858000"/>
              <a:gd name="connsiteX233" fmla="*/ 805957 w 7467663"/>
              <a:gd name="connsiteY233" fmla="*/ 3330443 h 6858000"/>
              <a:gd name="connsiteX234" fmla="*/ 1318687 w 7467663"/>
              <a:gd name="connsiteY234" fmla="*/ 3113840 h 6858000"/>
              <a:gd name="connsiteX235" fmla="*/ 5453702 w 7467663"/>
              <a:gd name="connsiteY235" fmla="*/ 3090882 h 6858000"/>
              <a:gd name="connsiteX236" fmla="*/ 5480135 w 7467663"/>
              <a:gd name="connsiteY236" fmla="*/ 3565802 h 6858000"/>
              <a:gd name="connsiteX237" fmla="*/ 5499023 w 7467663"/>
              <a:gd name="connsiteY237" fmla="*/ 4166310 h 6858000"/>
              <a:gd name="connsiteX238" fmla="*/ 5547022 w 7467663"/>
              <a:gd name="connsiteY238" fmla="*/ 3607838 h 6858000"/>
              <a:gd name="connsiteX239" fmla="*/ 5515964 w 7467663"/>
              <a:gd name="connsiteY239" fmla="*/ 3378541 h 6858000"/>
              <a:gd name="connsiteX240" fmla="*/ 5453702 w 7467663"/>
              <a:gd name="connsiteY240" fmla="*/ 3090882 h 6858000"/>
              <a:gd name="connsiteX241" fmla="*/ 1238695 w 7467663"/>
              <a:gd name="connsiteY241" fmla="*/ 3076820 h 6858000"/>
              <a:gd name="connsiteX242" fmla="*/ 716371 w 7467663"/>
              <a:gd name="connsiteY242" fmla="*/ 3293249 h 6858000"/>
              <a:gd name="connsiteX243" fmla="*/ 579522 w 7467663"/>
              <a:gd name="connsiteY243" fmla="*/ 3371759 h 6858000"/>
              <a:gd name="connsiteX244" fmla="*/ 600288 w 7467663"/>
              <a:gd name="connsiteY244" fmla="*/ 3365555 h 6858000"/>
              <a:gd name="connsiteX245" fmla="*/ 840692 w 7467663"/>
              <a:gd name="connsiteY245" fmla="*/ 3284921 h 6858000"/>
              <a:gd name="connsiteX246" fmla="*/ 979248 w 7467663"/>
              <a:gd name="connsiteY246" fmla="*/ 3221003 h 6858000"/>
              <a:gd name="connsiteX247" fmla="*/ 1053282 w 7467663"/>
              <a:gd name="connsiteY247" fmla="*/ 3185247 h 6858000"/>
              <a:gd name="connsiteX248" fmla="*/ 1320603 w 7467663"/>
              <a:gd name="connsiteY248" fmla="*/ 3081281 h 6858000"/>
              <a:gd name="connsiteX249" fmla="*/ 1238695 w 7467663"/>
              <a:gd name="connsiteY249" fmla="*/ 3076820 h 6858000"/>
              <a:gd name="connsiteX250" fmla="*/ 5425627 w 7467663"/>
              <a:gd name="connsiteY250" fmla="*/ 2954192 h 6858000"/>
              <a:gd name="connsiteX251" fmla="*/ 5470770 w 7467663"/>
              <a:gd name="connsiteY251" fmla="*/ 3005435 h 6858000"/>
              <a:gd name="connsiteX252" fmla="*/ 5519779 w 7467663"/>
              <a:gd name="connsiteY252" fmla="*/ 4359223 h 6858000"/>
              <a:gd name="connsiteX253" fmla="*/ 5520293 w 7467663"/>
              <a:gd name="connsiteY253" fmla="*/ 4360602 h 6858000"/>
              <a:gd name="connsiteX254" fmla="*/ 5767221 w 7467663"/>
              <a:gd name="connsiteY254" fmla="*/ 4665564 h 6858000"/>
              <a:gd name="connsiteX255" fmla="*/ 6937169 w 7467663"/>
              <a:gd name="connsiteY255" fmla="*/ 4815941 h 6858000"/>
              <a:gd name="connsiteX256" fmla="*/ 6953922 w 7467663"/>
              <a:gd name="connsiteY256" fmla="*/ 4890068 h 6858000"/>
              <a:gd name="connsiteX257" fmla="*/ 6071359 w 7467663"/>
              <a:gd name="connsiteY257" fmla="*/ 4770770 h 6858000"/>
              <a:gd name="connsiteX258" fmla="*/ 6038839 w 7467663"/>
              <a:gd name="connsiteY258" fmla="*/ 4764474 h 6858000"/>
              <a:gd name="connsiteX259" fmla="*/ 6038706 w 7467663"/>
              <a:gd name="connsiteY259" fmla="*/ 4763847 h 6858000"/>
              <a:gd name="connsiteX260" fmla="*/ 6037784 w 7467663"/>
              <a:gd name="connsiteY260" fmla="*/ 4764270 h 6858000"/>
              <a:gd name="connsiteX261" fmla="*/ 6038839 w 7467663"/>
              <a:gd name="connsiteY261" fmla="*/ 4764474 h 6858000"/>
              <a:gd name="connsiteX262" fmla="*/ 6040338 w 7467663"/>
              <a:gd name="connsiteY262" fmla="*/ 4771418 h 6858000"/>
              <a:gd name="connsiteX263" fmla="*/ 6024488 w 7467663"/>
              <a:gd name="connsiteY263" fmla="*/ 4809903 h 6858000"/>
              <a:gd name="connsiteX264" fmla="*/ 5599771 w 7467663"/>
              <a:gd name="connsiteY264" fmla="*/ 5509652 h 6858000"/>
              <a:gd name="connsiteX265" fmla="*/ 5548843 w 7467663"/>
              <a:gd name="connsiteY265" fmla="*/ 5563845 h 6858000"/>
              <a:gd name="connsiteX266" fmla="*/ 5940952 w 7467663"/>
              <a:gd name="connsiteY266" fmla="*/ 6250028 h 6858000"/>
              <a:gd name="connsiteX267" fmla="*/ 6043441 w 7467663"/>
              <a:gd name="connsiteY267" fmla="*/ 6665847 h 6858000"/>
              <a:gd name="connsiteX268" fmla="*/ 6093432 w 7467663"/>
              <a:gd name="connsiteY268" fmla="*/ 6858000 h 6858000"/>
              <a:gd name="connsiteX269" fmla="*/ 6034344 w 7467663"/>
              <a:gd name="connsiteY269" fmla="*/ 6858000 h 6858000"/>
              <a:gd name="connsiteX270" fmla="*/ 6026679 w 7467663"/>
              <a:gd name="connsiteY270" fmla="*/ 6836959 h 6858000"/>
              <a:gd name="connsiteX271" fmla="*/ 5800441 w 7467663"/>
              <a:gd name="connsiteY271" fmla="*/ 6335286 h 6858000"/>
              <a:gd name="connsiteX272" fmla="*/ 5526562 w 7467663"/>
              <a:gd name="connsiteY272" fmla="*/ 5705388 h 6858000"/>
              <a:gd name="connsiteX273" fmla="*/ 5519640 w 7467663"/>
              <a:gd name="connsiteY273" fmla="*/ 5683774 h 6858000"/>
              <a:gd name="connsiteX274" fmla="*/ 5844559 w 7467663"/>
              <a:gd name="connsiteY274" fmla="*/ 6553349 h 6858000"/>
              <a:gd name="connsiteX275" fmla="*/ 5975994 w 7467663"/>
              <a:gd name="connsiteY275" fmla="*/ 6858000 h 6858000"/>
              <a:gd name="connsiteX276" fmla="*/ 5898547 w 7467663"/>
              <a:gd name="connsiteY276" fmla="*/ 6858000 h 6858000"/>
              <a:gd name="connsiteX277" fmla="*/ 5682041 w 7467663"/>
              <a:gd name="connsiteY277" fmla="*/ 6355860 h 6858000"/>
              <a:gd name="connsiteX278" fmla="*/ 5461758 w 7467663"/>
              <a:gd name="connsiteY278" fmla="*/ 5820220 h 6858000"/>
              <a:gd name="connsiteX279" fmla="*/ 5237282 w 7467663"/>
              <a:gd name="connsiteY279" fmla="*/ 6579086 h 6858000"/>
              <a:gd name="connsiteX280" fmla="*/ 5115009 w 7467663"/>
              <a:gd name="connsiteY280" fmla="*/ 6858000 h 6858000"/>
              <a:gd name="connsiteX281" fmla="*/ 5028074 w 7467663"/>
              <a:gd name="connsiteY281" fmla="*/ 6858000 h 6858000"/>
              <a:gd name="connsiteX282" fmla="*/ 5079508 w 7467663"/>
              <a:gd name="connsiteY282" fmla="*/ 6749074 h 6858000"/>
              <a:gd name="connsiteX283" fmla="*/ 5371846 w 7467663"/>
              <a:gd name="connsiteY283" fmla="*/ 5924413 h 6858000"/>
              <a:gd name="connsiteX284" fmla="*/ 5270512 w 7467663"/>
              <a:gd name="connsiteY284" fmla="*/ 6138975 h 6858000"/>
              <a:gd name="connsiteX285" fmla="*/ 5062409 w 7467663"/>
              <a:gd name="connsiteY285" fmla="*/ 6653544 h 6858000"/>
              <a:gd name="connsiteX286" fmla="*/ 5036628 w 7467663"/>
              <a:gd name="connsiteY286" fmla="*/ 6754247 h 6858000"/>
              <a:gd name="connsiteX287" fmla="*/ 5009112 w 7467663"/>
              <a:gd name="connsiteY287" fmla="*/ 6858000 h 6858000"/>
              <a:gd name="connsiteX288" fmla="*/ 4976679 w 7467663"/>
              <a:gd name="connsiteY288" fmla="*/ 6858000 h 6858000"/>
              <a:gd name="connsiteX289" fmla="*/ 5006537 w 7467663"/>
              <a:gd name="connsiteY289" fmla="*/ 6747068 h 6858000"/>
              <a:gd name="connsiteX290" fmla="*/ 5032723 w 7467663"/>
              <a:gd name="connsiteY290" fmla="*/ 6644957 h 6858000"/>
              <a:gd name="connsiteX291" fmla="*/ 5242949 w 7467663"/>
              <a:gd name="connsiteY291" fmla="*/ 6125175 h 6858000"/>
              <a:gd name="connsiteX292" fmla="*/ 5286321 w 7467663"/>
              <a:gd name="connsiteY292" fmla="*/ 6033555 h 6858000"/>
              <a:gd name="connsiteX293" fmla="*/ 5008210 w 7467663"/>
              <a:gd name="connsiteY293" fmla="*/ 6649194 h 6858000"/>
              <a:gd name="connsiteX294" fmla="*/ 4986321 w 7467663"/>
              <a:gd name="connsiteY294" fmla="*/ 6765687 h 6858000"/>
              <a:gd name="connsiteX295" fmla="*/ 4973474 w 7467663"/>
              <a:gd name="connsiteY295" fmla="*/ 6858000 h 6858000"/>
              <a:gd name="connsiteX296" fmla="*/ 4907178 w 7467663"/>
              <a:gd name="connsiteY296" fmla="*/ 6858000 h 6858000"/>
              <a:gd name="connsiteX297" fmla="*/ 4910810 w 7467663"/>
              <a:gd name="connsiteY297" fmla="*/ 6829660 h 6858000"/>
              <a:gd name="connsiteX298" fmla="*/ 4987461 w 7467663"/>
              <a:gd name="connsiteY298" fmla="*/ 6432994 h 6858000"/>
              <a:gd name="connsiteX299" fmla="*/ 5179262 w 7467663"/>
              <a:gd name="connsiteY299" fmla="*/ 6035044 h 6858000"/>
              <a:gd name="connsiteX300" fmla="*/ 4689678 w 7467663"/>
              <a:gd name="connsiteY300" fmla="*/ 6440241 h 6858000"/>
              <a:gd name="connsiteX301" fmla="*/ 4477543 w 7467663"/>
              <a:gd name="connsiteY301" fmla="*/ 6674836 h 6858000"/>
              <a:gd name="connsiteX302" fmla="*/ 4329957 w 7467663"/>
              <a:gd name="connsiteY302" fmla="*/ 6858000 h 6858000"/>
              <a:gd name="connsiteX303" fmla="*/ 4218595 w 7467663"/>
              <a:gd name="connsiteY303" fmla="*/ 6858000 h 6858000"/>
              <a:gd name="connsiteX304" fmla="*/ 4368888 w 7467663"/>
              <a:gd name="connsiteY304" fmla="*/ 6668412 h 6858000"/>
              <a:gd name="connsiteX305" fmla="*/ 4563091 w 7467663"/>
              <a:gd name="connsiteY305" fmla="*/ 6442508 h 6858000"/>
              <a:gd name="connsiteX306" fmla="*/ 5387324 w 7467663"/>
              <a:gd name="connsiteY306" fmla="*/ 5705830 h 6858000"/>
              <a:gd name="connsiteX307" fmla="*/ 5073620 w 7467663"/>
              <a:gd name="connsiteY307" fmla="*/ 5955437 h 6858000"/>
              <a:gd name="connsiteX308" fmla="*/ 4689789 w 7467663"/>
              <a:gd name="connsiteY308" fmla="*/ 6268382 h 6858000"/>
              <a:gd name="connsiteX309" fmla="*/ 4418722 w 7467663"/>
              <a:gd name="connsiteY309" fmla="*/ 6570886 h 6858000"/>
              <a:gd name="connsiteX310" fmla="*/ 4214944 w 7467663"/>
              <a:gd name="connsiteY310" fmla="*/ 6858000 h 6858000"/>
              <a:gd name="connsiteX311" fmla="*/ 4177898 w 7467663"/>
              <a:gd name="connsiteY311" fmla="*/ 6858000 h 6858000"/>
              <a:gd name="connsiteX312" fmla="*/ 4391597 w 7467663"/>
              <a:gd name="connsiteY312" fmla="*/ 6556370 h 6858000"/>
              <a:gd name="connsiteX313" fmla="*/ 4668889 w 7467663"/>
              <a:gd name="connsiteY313" fmla="*/ 6246399 h 6858000"/>
              <a:gd name="connsiteX314" fmla="*/ 5055427 w 7467663"/>
              <a:gd name="connsiteY314" fmla="*/ 5931476 h 6858000"/>
              <a:gd name="connsiteX315" fmla="*/ 5371814 w 7467663"/>
              <a:gd name="connsiteY315" fmla="*/ 5678975 h 6858000"/>
              <a:gd name="connsiteX316" fmla="*/ 4987918 w 7467663"/>
              <a:gd name="connsiteY316" fmla="*/ 5838701 h 6858000"/>
              <a:gd name="connsiteX317" fmla="*/ 4317146 w 7467663"/>
              <a:gd name="connsiteY317" fmla="*/ 6587716 h 6858000"/>
              <a:gd name="connsiteX318" fmla="*/ 4171627 w 7467663"/>
              <a:gd name="connsiteY318" fmla="*/ 6858000 h 6858000"/>
              <a:gd name="connsiteX319" fmla="*/ 4081585 w 7467663"/>
              <a:gd name="connsiteY319" fmla="*/ 6858000 h 6858000"/>
              <a:gd name="connsiteX320" fmla="*/ 4238603 w 7467663"/>
              <a:gd name="connsiteY320" fmla="*/ 6559341 h 6858000"/>
              <a:gd name="connsiteX321" fmla="*/ 4778333 w 7467663"/>
              <a:gd name="connsiteY321" fmla="*/ 5873626 h 6858000"/>
              <a:gd name="connsiteX322" fmla="*/ 5414185 w 7467663"/>
              <a:gd name="connsiteY322" fmla="*/ 5573882 h 6858000"/>
              <a:gd name="connsiteX323" fmla="*/ 5959648 w 7467663"/>
              <a:gd name="connsiteY323" fmla="*/ 4760797 h 6858000"/>
              <a:gd name="connsiteX324" fmla="*/ 5355019 w 7467663"/>
              <a:gd name="connsiteY324" fmla="*/ 4734672 h 6858000"/>
              <a:gd name="connsiteX325" fmla="*/ 5083565 w 7467663"/>
              <a:gd name="connsiteY325" fmla="*/ 5179121 h 6858000"/>
              <a:gd name="connsiteX326" fmla="*/ 4713577 w 7467663"/>
              <a:gd name="connsiteY326" fmla="*/ 5616803 h 6858000"/>
              <a:gd name="connsiteX327" fmla="*/ 3989559 w 7467663"/>
              <a:gd name="connsiteY327" fmla="*/ 6145945 h 6858000"/>
              <a:gd name="connsiteX328" fmla="*/ 3939824 w 7467663"/>
              <a:gd name="connsiteY328" fmla="*/ 6066900 h 6858000"/>
              <a:gd name="connsiteX329" fmla="*/ 4584537 w 7467663"/>
              <a:gd name="connsiteY329" fmla="*/ 5324826 h 6858000"/>
              <a:gd name="connsiteX330" fmla="*/ 5037105 w 7467663"/>
              <a:gd name="connsiteY330" fmla="*/ 5088765 h 6858000"/>
              <a:gd name="connsiteX331" fmla="*/ 5039930 w 7467663"/>
              <a:gd name="connsiteY331" fmla="*/ 5089585 h 6858000"/>
              <a:gd name="connsiteX332" fmla="*/ 5263764 w 7467663"/>
              <a:gd name="connsiteY332" fmla="*/ 4735525 h 6858000"/>
              <a:gd name="connsiteX333" fmla="*/ 4086300 w 7467663"/>
              <a:gd name="connsiteY333" fmla="*/ 4884599 h 6858000"/>
              <a:gd name="connsiteX334" fmla="*/ 4085485 w 7467663"/>
              <a:gd name="connsiteY334" fmla="*/ 4899070 h 6858000"/>
              <a:gd name="connsiteX335" fmla="*/ 3871915 w 7467663"/>
              <a:gd name="connsiteY335" fmla="*/ 5253645 h 6858000"/>
              <a:gd name="connsiteX336" fmla="*/ 3799374 w 7467663"/>
              <a:gd name="connsiteY336" fmla="*/ 5466127 h 6858000"/>
              <a:gd name="connsiteX337" fmla="*/ 3498850 w 7467663"/>
              <a:gd name="connsiteY337" fmla="*/ 6661888 h 6858000"/>
              <a:gd name="connsiteX338" fmla="*/ 3399216 w 7467663"/>
              <a:gd name="connsiteY338" fmla="*/ 6858000 h 6858000"/>
              <a:gd name="connsiteX339" fmla="*/ 3303688 w 7467663"/>
              <a:gd name="connsiteY339" fmla="*/ 6858000 h 6858000"/>
              <a:gd name="connsiteX340" fmla="*/ 3391774 w 7467663"/>
              <a:gd name="connsiteY340" fmla="*/ 6697181 h 6858000"/>
              <a:gd name="connsiteX341" fmla="*/ 3735540 w 7467663"/>
              <a:gd name="connsiteY341" fmla="*/ 5546923 h 6858000"/>
              <a:gd name="connsiteX342" fmla="*/ 3729438 w 7467663"/>
              <a:gd name="connsiteY342" fmla="*/ 5569058 h 6858000"/>
              <a:gd name="connsiteX343" fmla="*/ 3707782 w 7467663"/>
              <a:gd name="connsiteY343" fmla="*/ 5644908 h 6858000"/>
              <a:gd name="connsiteX344" fmla="*/ 3583827 w 7467663"/>
              <a:gd name="connsiteY344" fmla="*/ 6039215 h 6858000"/>
              <a:gd name="connsiteX345" fmla="*/ 3547861 w 7467663"/>
              <a:gd name="connsiteY345" fmla="*/ 6129609 h 6858000"/>
              <a:gd name="connsiteX346" fmla="*/ 3490905 w 7467663"/>
              <a:gd name="connsiteY346" fmla="*/ 6277660 h 6858000"/>
              <a:gd name="connsiteX347" fmla="*/ 3455859 w 7467663"/>
              <a:gd name="connsiteY347" fmla="*/ 6391301 h 6858000"/>
              <a:gd name="connsiteX348" fmla="*/ 3429112 w 7467663"/>
              <a:gd name="connsiteY348" fmla="*/ 6479469 h 6858000"/>
              <a:gd name="connsiteX349" fmla="*/ 3304862 w 7467663"/>
              <a:gd name="connsiteY349" fmla="*/ 6796476 h 6858000"/>
              <a:gd name="connsiteX350" fmla="*/ 3276071 w 7467663"/>
              <a:gd name="connsiteY350" fmla="*/ 6858000 h 6858000"/>
              <a:gd name="connsiteX351" fmla="*/ 3240805 w 7467663"/>
              <a:gd name="connsiteY351" fmla="*/ 6858000 h 6858000"/>
              <a:gd name="connsiteX352" fmla="*/ 3275917 w 7467663"/>
              <a:gd name="connsiteY352" fmla="*/ 6783192 h 6858000"/>
              <a:gd name="connsiteX353" fmla="*/ 3399358 w 7467663"/>
              <a:gd name="connsiteY353" fmla="*/ 6469011 h 6858000"/>
              <a:gd name="connsiteX354" fmla="*/ 3425650 w 7467663"/>
              <a:gd name="connsiteY354" fmla="*/ 6381333 h 6858000"/>
              <a:gd name="connsiteX355" fmla="*/ 3460661 w 7467663"/>
              <a:gd name="connsiteY355" fmla="*/ 6266763 h 6858000"/>
              <a:gd name="connsiteX356" fmla="*/ 3518021 w 7467663"/>
              <a:gd name="connsiteY356" fmla="*/ 6117298 h 6858000"/>
              <a:gd name="connsiteX357" fmla="*/ 3554035 w 7467663"/>
              <a:gd name="connsiteY357" fmla="*/ 6027832 h 6858000"/>
              <a:gd name="connsiteX358" fmla="*/ 3677174 w 7467663"/>
              <a:gd name="connsiteY358" fmla="*/ 5636351 h 6858000"/>
              <a:gd name="connsiteX359" fmla="*/ 3698819 w 7467663"/>
              <a:gd name="connsiteY359" fmla="*/ 5560503 h 6858000"/>
              <a:gd name="connsiteX360" fmla="*/ 3702094 w 7467663"/>
              <a:gd name="connsiteY360" fmla="*/ 5549194 h 6858000"/>
              <a:gd name="connsiteX361" fmla="*/ 3398355 w 7467663"/>
              <a:gd name="connsiteY361" fmla="*/ 6094603 h 6858000"/>
              <a:gd name="connsiteX362" fmla="*/ 3193941 w 7467663"/>
              <a:gd name="connsiteY362" fmla="*/ 6798775 h 6858000"/>
              <a:gd name="connsiteX363" fmla="*/ 3184140 w 7467663"/>
              <a:gd name="connsiteY363" fmla="*/ 6858000 h 6858000"/>
              <a:gd name="connsiteX364" fmla="*/ 3099978 w 7467663"/>
              <a:gd name="connsiteY364" fmla="*/ 6858000 h 6858000"/>
              <a:gd name="connsiteX365" fmla="*/ 3101556 w 7467663"/>
              <a:gd name="connsiteY365" fmla="*/ 6843337 h 6858000"/>
              <a:gd name="connsiteX366" fmla="*/ 3370162 w 7467663"/>
              <a:gd name="connsiteY366" fmla="*/ 5785550 h 6858000"/>
              <a:gd name="connsiteX367" fmla="*/ 3746477 w 7467663"/>
              <a:gd name="connsiteY367" fmla="*/ 5377889 h 6858000"/>
              <a:gd name="connsiteX368" fmla="*/ 3863399 w 7467663"/>
              <a:gd name="connsiteY368" fmla="*/ 5087257 h 6858000"/>
              <a:gd name="connsiteX369" fmla="*/ 3968712 w 7467663"/>
              <a:gd name="connsiteY369" fmla="*/ 4913989 h 6858000"/>
              <a:gd name="connsiteX370" fmla="*/ 2792390 w 7467663"/>
              <a:gd name="connsiteY370" fmla="*/ 5382974 h 6858000"/>
              <a:gd name="connsiteX371" fmla="*/ 2714982 w 7467663"/>
              <a:gd name="connsiteY371" fmla="*/ 5427051 h 6858000"/>
              <a:gd name="connsiteX372" fmla="*/ 2813361 w 7467663"/>
              <a:gd name="connsiteY372" fmla="*/ 6023912 h 6858000"/>
              <a:gd name="connsiteX373" fmla="*/ 2688430 w 7467663"/>
              <a:gd name="connsiteY373" fmla="*/ 6801564 h 6858000"/>
              <a:gd name="connsiteX374" fmla="*/ 2629626 w 7467663"/>
              <a:gd name="connsiteY374" fmla="*/ 6763394 h 6858000"/>
              <a:gd name="connsiteX375" fmla="*/ 2565328 w 7467663"/>
              <a:gd name="connsiteY375" fmla="*/ 5516399 h 6858000"/>
              <a:gd name="connsiteX376" fmla="*/ 1922999 w 7467663"/>
              <a:gd name="connsiteY376" fmla="*/ 5980343 h 6858000"/>
              <a:gd name="connsiteX377" fmla="*/ 1950261 w 7467663"/>
              <a:gd name="connsiteY377" fmla="*/ 6405858 h 6858000"/>
              <a:gd name="connsiteX378" fmla="*/ 2365554 w 7467663"/>
              <a:gd name="connsiteY378" fmla="*/ 6759107 h 6858000"/>
              <a:gd name="connsiteX379" fmla="*/ 2424142 w 7467663"/>
              <a:gd name="connsiteY379" fmla="*/ 6858000 h 6858000"/>
              <a:gd name="connsiteX380" fmla="*/ 2395994 w 7467663"/>
              <a:gd name="connsiteY380" fmla="*/ 6858000 h 6858000"/>
              <a:gd name="connsiteX381" fmla="*/ 2392863 w 7467663"/>
              <a:gd name="connsiteY381" fmla="*/ 6852964 h 6858000"/>
              <a:gd name="connsiteX382" fmla="*/ 2017589 w 7467663"/>
              <a:gd name="connsiteY382" fmla="*/ 6493982 h 6858000"/>
              <a:gd name="connsiteX383" fmla="*/ 2147336 w 7467663"/>
              <a:gd name="connsiteY383" fmla="*/ 6594052 h 6858000"/>
              <a:gd name="connsiteX384" fmla="*/ 2207047 w 7467663"/>
              <a:gd name="connsiteY384" fmla="*/ 6654540 h 6858000"/>
              <a:gd name="connsiteX385" fmla="*/ 2299106 w 7467663"/>
              <a:gd name="connsiteY385" fmla="*/ 6778931 h 6858000"/>
              <a:gd name="connsiteX386" fmla="*/ 2314430 w 7467663"/>
              <a:gd name="connsiteY386" fmla="*/ 6801144 h 6858000"/>
              <a:gd name="connsiteX387" fmla="*/ 2352406 w 7467663"/>
              <a:gd name="connsiteY387" fmla="*/ 6858000 h 6858000"/>
              <a:gd name="connsiteX388" fmla="*/ 2314492 w 7467663"/>
              <a:gd name="connsiteY388" fmla="*/ 6858000 h 6858000"/>
              <a:gd name="connsiteX389" fmla="*/ 2288095 w 7467663"/>
              <a:gd name="connsiteY389" fmla="*/ 6818030 h 6858000"/>
              <a:gd name="connsiteX390" fmla="*/ 2272768 w 7467663"/>
              <a:gd name="connsiteY390" fmla="*/ 6795822 h 6858000"/>
              <a:gd name="connsiteX391" fmla="*/ 2182715 w 7467663"/>
              <a:gd name="connsiteY391" fmla="*/ 6675071 h 6858000"/>
              <a:gd name="connsiteX392" fmla="*/ 2032061 w 7467663"/>
              <a:gd name="connsiteY392" fmla="*/ 6541380 h 6858000"/>
              <a:gd name="connsiteX393" fmla="*/ 2257220 w 7467663"/>
              <a:gd name="connsiteY393" fmla="*/ 6826257 h 6858000"/>
              <a:gd name="connsiteX394" fmla="*/ 2281324 w 7467663"/>
              <a:gd name="connsiteY394" fmla="*/ 6858000 h 6858000"/>
              <a:gd name="connsiteX395" fmla="*/ 2242860 w 7467663"/>
              <a:gd name="connsiteY395" fmla="*/ 6858000 h 6858000"/>
              <a:gd name="connsiteX396" fmla="*/ 2232818 w 7467663"/>
              <a:gd name="connsiteY396" fmla="*/ 6844926 h 6858000"/>
              <a:gd name="connsiteX397" fmla="*/ 1990172 w 7467663"/>
              <a:gd name="connsiteY397" fmla="*/ 6542121 h 6858000"/>
              <a:gd name="connsiteX398" fmla="*/ 2124090 w 7467663"/>
              <a:gd name="connsiteY398" fmla="*/ 6761017 h 6858000"/>
              <a:gd name="connsiteX399" fmla="*/ 2200380 w 7467663"/>
              <a:gd name="connsiteY399" fmla="*/ 6858000 h 6858000"/>
              <a:gd name="connsiteX400" fmla="*/ 2147507 w 7467663"/>
              <a:gd name="connsiteY400" fmla="*/ 6858000 h 6858000"/>
              <a:gd name="connsiteX401" fmla="*/ 2070668 w 7467663"/>
              <a:gd name="connsiteY401" fmla="*/ 6761520 h 6858000"/>
              <a:gd name="connsiteX402" fmla="*/ 1975142 w 7467663"/>
              <a:gd name="connsiteY402" fmla="*/ 6585570 h 6858000"/>
              <a:gd name="connsiteX403" fmla="*/ 2050035 w 7467663"/>
              <a:gd name="connsiteY403" fmla="*/ 6813345 h 6858000"/>
              <a:gd name="connsiteX404" fmla="*/ 2063025 w 7467663"/>
              <a:gd name="connsiteY404" fmla="*/ 6858000 h 6858000"/>
              <a:gd name="connsiteX405" fmla="*/ 2021675 w 7467663"/>
              <a:gd name="connsiteY405" fmla="*/ 6858000 h 6858000"/>
              <a:gd name="connsiteX406" fmla="*/ 2019308 w 7467663"/>
              <a:gd name="connsiteY406" fmla="*/ 6847118 h 6858000"/>
              <a:gd name="connsiteX407" fmla="*/ 1938835 w 7467663"/>
              <a:gd name="connsiteY407" fmla="*/ 6551160 h 6858000"/>
              <a:gd name="connsiteX408" fmla="*/ 1953230 w 7467663"/>
              <a:gd name="connsiteY408" fmla="*/ 6759699 h 6858000"/>
              <a:gd name="connsiteX409" fmla="*/ 1956763 w 7467663"/>
              <a:gd name="connsiteY409" fmla="*/ 6778191 h 6858000"/>
              <a:gd name="connsiteX410" fmla="*/ 1967925 w 7467663"/>
              <a:gd name="connsiteY410" fmla="*/ 6858000 h 6858000"/>
              <a:gd name="connsiteX411" fmla="*/ 1936622 w 7467663"/>
              <a:gd name="connsiteY411" fmla="*/ 6858000 h 6858000"/>
              <a:gd name="connsiteX412" fmla="*/ 1926261 w 7467663"/>
              <a:gd name="connsiteY412" fmla="*/ 6784064 h 6858000"/>
              <a:gd name="connsiteX413" fmla="*/ 1922724 w 7467663"/>
              <a:gd name="connsiteY413" fmla="*/ 6765577 h 6858000"/>
              <a:gd name="connsiteX414" fmla="*/ 1904650 w 7467663"/>
              <a:gd name="connsiteY414" fmla="*/ 6639616 h 6858000"/>
              <a:gd name="connsiteX415" fmla="*/ 1885273 w 7467663"/>
              <a:gd name="connsiteY415" fmla="*/ 6858000 h 6858000"/>
              <a:gd name="connsiteX416" fmla="*/ 1854363 w 7467663"/>
              <a:gd name="connsiteY416" fmla="*/ 6858000 h 6858000"/>
              <a:gd name="connsiteX417" fmla="*/ 1880391 w 7467663"/>
              <a:gd name="connsiteY417" fmla="*/ 6603796 h 6858000"/>
              <a:gd name="connsiteX418" fmla="*/ 1818273 w 7467663"/>
              <a:gd name="connsiteY418" fmla="*/ 6715729 h 6858000"/>
              <a:gd name="connsiteX419" fmla="*/ 1794691 w 7467663"/>
              <a:gd name="connsiteY419" fmla="*/ 6843239 h 6858000"/>
              <a:gd name="connsiteX420" fmla="*/ 1794914 w 7467663"/>
              <a:gd name="connsiteY420" fmla="*/ 6858000 h 6858000"/>
              <a:gd name="connsiteX421" fmla="*/ 1746128 w 7467663"/>
              <a:gd name="connsiteY421" fmla="*/ 6858000 h 6858000"/>
              <a:gd name="connsiteX422" fmla="*/ 1753934 w 7467663"/>
              <a:gd name="connsiteY422" fmla="*/ 6724796 h 6858000"/>
              <a:gd name="connsiteX423" fmla="*/ 1792053 w 7467663"/>
              <a:gd name="connsiteY423" fmla="*/ 6572396 h 6858000"/>
              <a:gd name="connsiteX424" fmla="*/ 1862248 w 7467663"/>
              <a:gd name="connsiteY424" fmla="*/ 6266397 h 6858000"/>
              <a:gd name="connsiteX425" fmla="*/ 1862250 w 7467663"/>
              <a:gd name="connsiteY425" fmla="*/ 6033531 h 6858000"/>
              <a:gd name="connsiteX426" fmla="*/ 1211999 w 7467663"/>
              <a:gd name="connsiteY426" fmla="*/ 6683610 h 6858000"/>
              <a:gd name="connsiteX427" fmla="*/ 1213266 w 7467663"/>
              <a:gd name="connsiteY427" fmla="*/ 6691947 h 6858000"/>
              <a:gd name="connsiteX428" fmla="*/ 1203370 w 7467663"/>
              <a:gd name="connsiteY428" fmla="*/ 6850676 h 6858000"/>
              <a:gd name="connsiteX429" fmla="*/ 1203671 w 7467663"/>
              <a:gd name="connsiteY429" fmla="*/ 6858000 h 6858000"/>
              <a:gd name="connsiteX430" fmla="*/ 1143180 w 7467663"/>
              <a:gd name="connsiteY430" fmla="*/ 6858000 h 6858000"/>
              <a:gd name="connsiteX431" fmla="*/ 1142176 w 7467663"/>
              <a:gd name="connsiteY431" fmla="*/ 6766045 h 6858000"/>
              <a:gd name="connsiteX432" fmla="*/ 1067484 w 7467663"/>
              <a:gd name="connsiteY432" fmla="*/ 6858000 h 6858000"/>
              <a:gd name="connsiteX433" fmla="*/ 953928 w 7467663"/>
              <a:gd name="connsiteY433" fmla="*/ 6858000 h 6858000"/>
              <a:gd name="connsiteX434" fmla="*/ 959715 w 7467663"/>
              <a:gd name="connsiteY434" fmla="*/ 6850185 h 6858000"/>
              <a:gd name="connsiteX435" fmla="*/ 1483788 w 7467663"/>
              <a:gd name="connsiteY435" fmla="*/ 6259174 h 6858000"/>
              <a:gd name="connsiteX436" fmla="*/ 1100671 w 7467663"/>
              <a:gd name="connsiteY436" fmla="*/ 6252137 h 6858000"/>
              <a:gd name="connsiteX437" fmla="*/ 1090144 w 7467663"/>
              <a:gd name="connsiteY437" fmla="*/ 6256748 h 6858000"/>
              <a:gd name="connsiteX438" fmla="*/ 1095872 w 7467663"/>
              <a:gd name="connsiteY438" fmla="*/ 6271892 h 6858000"/>
              <a:gd name="connsiteX439" fmla="*/ 262785 w 7467663"/>
              <a:gd name="connsiteY439" fmla="*/ 6845450 h 6858000"/>
              <a:gd name="connsiteX440" fmla="*/ 209968 w 7467663"/>
              <a:gd name="connsiteY440" fmla="*/ 6770713 h 6858000"/>
              <a:gd name="connsiteX441" fmla="*/ 873460 w 7467663"/>
              <a:gd name="connsiteY441" fmla="*/ 6253768 h 6858000"/>
              <a:gd name="connsiteX442" fmla="*/ 192686 w 7467663"/>
              <a:gd name="connsiteY442" fmla="*/ 5849257 h 6858000"/>
              <a:gd name="connsiteX443" fmla="*/ 4696 w 7467663"/>
              <a:gd name="connsiteY443" fmla="*/ 5697668 h 6858000"/>
              <a:gd name="connsiteX444" fmla="*/ 0 w 7467663"/>
              <a:gd name="connsiteY444" fmla="*/ 5689984 h 6858000"/>
              <a:gd name="connsiteX445" fmla="*/ 0 w 7467663"/>
              <a:gd name="connsiteY445" fmla="*/ 5513472 h 6858000"/>
              <a:gd name="connsiteX446" fmla="*/ 174101 w 7467663"/>
              <a:gd name="connsiteY446" fmla="*/ 5620277 h 6858000"/>
              <a:gd name="connsiteX447" fmla="*/ 891800 w 7467663"/>
              <a:gd name="connsiteY447" fmla="*/ 6036935 h 6858000"/>
              <a:gd name="connsiteX448" fmla="*/ 1072219 w 7467663"/>
              <a:gd name="connsiteY448" fmla="*/ 6169443 h 6858000"/>
              <a:gd name="connsiteX449" fmla="*/ 1074117 w 7467663"/>
              <a:gd name="connsiteY449" fmla="*/ 6170301 h 6858000"/>
              <a:gd name="connsiteX450" fmla="*/ 1083114 w 7467663"/>
              <a:gd name="connsiteY450" fmla="*/ 6174131 h 6858000"/>
              <a:gd name="connsiteX451" fmla="*/ 1543010 w 7467663"/>
              <a:gd name="connsiteY451" fmla="*/ 6191140 h 6858000"/>
              <a:gd name="connsiteX452" fmla="*/ 1551080 w 7467663"/>
              <a:gd name="connsiteY452" fmla="*/ 6195006 h 6858000"/>
              <a:gd name="connsiteX453" fmla="*/ 2345443 w 7467663"/>
              <a:gd name="connsiteY453" fmla="*/ 5549882 h 6858000"/>
              <a:gd name="connsiteX454" fmla="*/ 1721499 w 7467663"/>
              <a:gd name="connsiteY454" fmla="*/ 5599969 h 6858000"/>
              <a:gd name="connsiteX455" fmla="*/ 767716 w 7467663"/>
              <a:gd name="connsiteY455" fmla="*/ 5472768 h 6858000"/>
              <a:gd name="connsiteX456" fmla="*/ 722147 w 7467663"/>
              <a:gd name="connsiteY456" fmla="*/ 5393091 h 6858000"/>
              <a:gd name="connsiteX457" fmla="*/ 1485552 w 7467663"/>
              <a:gd name="connsiteY457" fmla="*/ 5313202 h 6858000"/>
              <a:gd name="connsiteX458" fmla="*/ 2143004 w 7467663"/>
              <a:gd name="connsiteY458" fmla="*/ 5402420 h 6858000"/>
              <a:gd name="connsiteX459" fmla="*/ 1933391 w 7467663"/>
              <a:gd name="connsiteY459" fmla="*/ 5156971 h 6858000"/>
              <a:gd name="connsiteX460" fmla="*/ 1827118 w 7467663"/>
              <a:gd name="connsiteY460" fmla="*/ 4968410 h 6858000"/>
              <a:gd name="connsiteX461" fmla="*/ 1837349 w 7467663"/>
              <a:gd name="connsiteY461" fmla="*/ 4956357 h 6858000"/>
              <a:gd name="connsiteX462" fmla="*/ 2162835 w 7467663"/>
              <a:gd name="connsiteY462" fmla="*/ 5187853 h 6858000"/>
              <a:gd name="connsiteX463" fmla="*/ 2257167 w 7467663"/>
              <a:gd name="connsiteY463" fmla="*/ 5462123 h 6858000"/>
              <a:gd name="connsiteX464" fmla="*/ 2261598 w 7467663"/>
              <a:gd name="connsiteY464" fmla="*/ 5467998 h 6858000"/>
              <a:gd name="connsiteX465" fmla="*/ 2437177 w 7467663"/>
              <a:gd name="connsiteY465" fmla="*/ 5479608 h 6858000"/>
              <a:gd name="connsiteX466" fmla="*/ 2445247 w 7467663"/>
              <a:gd name="connsiteY466" fmla="*/ 5483476 h 6858000"/>
              <a:gd name="connsiteX467" fmla="*/ 2743626 w 7467663"/>
              <a:gd name="connsiteY467" fmla="*/ 5304819 h 6858000"/>
              <a:gd name="connsiteX468" fmla="*/ 3048102 w 7467663"/>
              <a:gd name="connsiteY468" fmla="*/ 5150595 h 6858000"/>
              <a:gd name="connsiteX469" fmla="*/ 1799414 w 7467663"/>
              <a:gd name="connsiteY469" fmla="*/ 4694732 h 6858000"/>
              <a:gd name="connsiteX470" fmla="*/ 1771735 w 7467663"/>
              <a:gd name="connsiteY470" fmla="*/ 4619929 h 6858000"/>
              <a:gd name="connsiteX471" fmla="*/ 3104273 w 7467663"/>
              <a:gd name="connsiteY471" fmla="*/ 5076159 h 6858000"/>
              <a:gd name="connsiteX472" fmla="*/ 3113245 w 7467663"/>
              <a:gd name="connsiteY472" fmla="*/ 5090705 h 6858000"/>
              <a:gd name="connsiteX473" fmla="*/ 3126294 w 7467663"/>
              <a:gd name="connsiteY473" fmla="*/ 5114400 h 6858000"/>
              <a:gd name="connsiteX474" fmla="*/ 3937433 w 7467663"/>
              <a:gd name="connsiteY474" fmla="*/ 4830473 h 6858000"/>
              <a:gd name="connsiteX475" fmla="*/ 3590475 w 7467663"/>
              <a:gd name="connsiteY475" fmla="*/ 4597974 h 6858000"/>
              <a:gd name="connsiteX476" fmla="*/ 3100264 w 7467663"/>
              <a:gd name="connsiteY476" fmla="*/ 4579845 h 6858000"/>
              <a:gd name="connsiteX477" fmla="*/ 2183576 w 7467663"/>
              <a:gd name="connsiteY477" fmla="*/ 4227150 h 6858000"/>
              <a:gd name="connsiteX478" fmla="*/ 2151029 w 7467663"/>
              <a:gd name="connsiteY478" fmla="*/ 4146947 h 6858000"/>
              <a:gd name="connsiteX479" fmla="*/ 3563434 w 7467663"/>
              <a:gd name="connsiteY479" fmla="*/ 4469115 h 6858000"/>
              <a:gd name="connsiteX480" fmla="*/ 3177952 w 7467663"/>
              <a:gd name="connsiteY480" fmla="*/ 3657386 h 6858000"/>
              <a:gd name="connsiteX481" fmla="*/ 3189263 w 7467663"/>
              <a:gd name="connsiteY481" fmla="*/ 3625726 h 6858000"/>
              <a:gd name="connsiteX482" fmla="*/ 3560912 w 7467663"/>
              <a:gd name="connsiteY482" fmla="*/ 4079863 h 6858000"/>
              <a:gd name="connsiteX483" fmla="*/ 3626636 w 7467663"/>
              <a:gd name="connsiteY483" fmla="*/ 4512230 h 6858000"/>
              <a:gd name="connsiteX484" fmla="*/ 3653088 w 7467663"/>
              <a:gd name="connsiteY484" fmla="*/ 4521417 h 6858000"/>
              <a:gd name="connsiteX485" fmla="*/ 3988128 w 7467663"/>
              <a:gd name="connsiteY485" fmla="*/ 4817267 h 6858000"/>
              <a:gd name="connsiteX486" fmla="*/ 4830582 w 7467663"/>
              <a:gd name="connsiteY486" fmla="*/ 4676000 h 6858000"/>
              <a:gd name="connsiteX487" fmla="*/ 4830100 w 7467663"/>
              <a:gd name="connsiteY487" fmla="*/ 4675554 h 6858000"/>
              <a:gd name="connsiteX488" fmla="*/ 4036318 w 7467663"/>
              <a:gd name="connsiteY488" fmla="*/ 4147013 h 6858000"/>
              <a:gd name="connsiteX489" fmla="*/ 3432098 w 7467663"/>
              <a:gd name="connsiteY489" fmla="*/ 3537312 h 6858000"/>
              <a:gd name="connsiteX490" fmla="*/ 3446761 w 7467663"/>
              <a:gd name="connsiteY490" fmla="*/ 3461278 h 6858000"/>
              <a:gd name="connsiteX491" fmla="*/ 4419733 w 7467663"/>
              <a:gd name="connsiteY491" fmla="*/ 3963555 h 6858000"/>
              <a:gd name="connsiteX492" fmla="*/ 4781371 w 7467663"/>
              <a:gd name="connsiteY492" fmla="*/ 4458604 h 6858000"/>
              <a:gd name="connsiteX493" fmla="*/ 4780440 w 7467663"/>
              <a:gd name="connsiteY493" fmla="*/ 4470290 h 6858000"/>
              <a:gd name="connsiteX494" fmla="*/ 4898954 w 7467663"/>
              <a:gd name="connsiteY494" fmla="*/ 4662092 h 6858000"/>
              <a:gd name="connsiteX495" fmla="*/ 4900699 w 7467663"/>
              <a:gd name="connsiteY495" fmla="*/ 4670867 h 6858000"/>
              <a:gd name="connsiteX496" fmla="*/ 5714511 w 7467663"/>
              <a:gd name="connsiteY496" fmla="*/ 4663483 h 6858000"/>
              <a:gd name="connsiteX497" fmla="*/ 5464793 w 7467663"/>
              <a:gd name="connsiteY497" fmla="*/ 4393556 h 6858000"/>
              <a:gd name="connsiteX498" fmla="*/ 5461897 w 7467663"/>
              <a:gd name="connsiteY498" fmla="*/ 4390879 h 6858000"/>
              <a:gd name="connsiteX499" fmla="*/ 4294126 w 7467663"/>
              <a:gd name="connsiteY499" fmla="*/ 3303048 h 6858000"/>
              <a:gd name="connsiteX500" fmla="*/ 4305321 w 7467663"/>
              <a:gd name="connsiteY500" fmla="*/ 3256953 h 6858000"/>
              <a:gd name="connsiteX501" fmla="*/ 4949299 w 7467663"/>
              <a:gd name="connsiteY501" fmla="*/ 3766336 h 6858000"/>
              <a:gd name="connsiteX502" fmla="*/ 5291452 w 7467663"/>
              <a:gd name="connsiteY502" fmla="*/ 4076801 h 6858000"/>
              <a:gd name="connsiteX503" fmla="*/ 5434998 w 7467663"/>
              <a:gd name="connsiteY503" fmla="*/ 4254100 h 6858000"/>
              <a:gd name="connsiteX504" fmla="*/ 5351015 w 7467663"/>
              <a:gd name="connsiteY504" fmla="*/ 3760989 h 6858000"/>
              <a:gd name="connsiteX505" fmla="*/ 5413780 w 7467663"/>
              <a:gd name="connsiteY505" fmla="*/ 2966265 h 6858000"/>
              <a:gd name="connsiteX506" fmla="*/ 5425627 w 7467663"/>
              <a:gd name="connsiteY506" fmla="*/ 2954192 h 6858000"/>
              <a:gd name="connsiteX507" fmla="*/ 6604735 w 7467663"/>
              <a:gd name="connsiteY507" fmla="*/ 2041381 h 6858000"/>
              <a:gd name="connsiteX508" fmla="*/ 7204487 w 7467663"/>
              <a:gd name="connsiteY508" fmla="*/ 2742112 h 6858000"/>
              <a:gd name="connsiteX509" fmla="*/ 7131592 w 7467663"/>
              <a:gd name="connsiteY509" fmla="*/ 2672096 h 6858000"/>
              <a:gd name="connsiteX510" fmla="*/ 6996344 w 7467663"/>
              <a:gd name="connsiteY510" fmla="*/ 2518310 h 6858000"/>
              <a:gd name="connsiteX511" fmla="*/ 6735495 w 7467663"/>
              <a:gd name="connsiteY511" fmla="*/ 2196890 h 6858000"/>
              <a:gd name="connsiteX512" fmla="*/ 6721901 w 7467663"/>
              <a:gd name="connsiteY512" fmla="*/ 2179274 h 6858000"/>
              <a:gd name="connsiteX513" fmla="*/ 6604735 w 7467663"/>
              <a:gd name="connsiteY513" fmla="*/ 2041381 h 6858000"/>
              <a:gd name="connsiteX514" fmla="*/ 6591670 w 7467663"/>
              <a:gd name="connsiteY514" fmla="*/ 1988277 h 6858000"/>
              <a:gd name="connsiteX515" fmla="*/ 6747349 w 7467663"/>
              <a:gd name="connsiteY515" fmla="*/ 2160069 h 6858000"/>
              <a:gd name="connsiteX516" fmla="*/ 6760943 w 7467663"/>
              <a:gd name="connsiteY516" fmla="*/ 2177686 h 6858000"/>
              <a:gd name="connsiteX517" fmla="*/ 7021065 w 7467663"/>
              <a:gd name="connsiteY517" fmla="*/ 2498102 h 6858000"/>
              <a:gd name="connsiteX518" fmla="*/ 7155223 w 7467663"/>
              <a:gd name="connsiteY518" fmla="*/ 2650386 h 6858000"/>
              <a:gd name="connsiteX519" fmla="*/ 7203167 w 7467663"/>
              <a:gd name="connsiteY519" fmla="*/ 2697288 h 6858000"/>
              <a:gd name="connsiteX520" fmla="*/ 6937703 w 7467663"/>
              <a:gd name="connsiteY520" fmla="*/ 2321981 h 6858000"/>
              <a:gd name="connsiteX521" fmla="*/ 6591670 w 7467663"/>
              <a:gd name="connsiteY521" fmla="*/ 1988277 h 6858000"/>
              <a:gd name="connsiteX522" fmla="*/ 5798671 w 7467663"/>
              <a:gd name="connsiteY522" fmla="*/ 1981601 h 6858000"/>
              <a:gd name="connsiteX523" fmla="*/ 5754709 w 7467663"/>
              <a:gd name="connsiteY523" fmla="*/ 2071454 h 6858000"/>
              <a:gd name="connsiteX524" fmla="*/ 5763044 w 7467663"/>
              <a:gd name="connsiteY524" fmla="*/ 2842206 h 6858000"/>
              <a:gd name="connsiteX525" fmla="*/ 5764974 w 7467663"/>
              <a:gd name="connsiteY525" fmla="*/ 2799609 h 6858000"/>
              <a:gd name="connsiteX526" fmla="*/ 5767665 w 7467663"/>
              <a:gd name="connsiteY526" fmla="*/ 2666409 h 6858000"/>
              <a:gd name="connsiteX527" fmla="*/ 5763055 w 7467663"/>
              <a:gd name="connsiteY527" fmla="*/ 2579705 h 6858000"/>
              <a:gd name="connsiteX528" fmla="*/ 5758079 w 7467663"/>
              <a:gd name="connsiteY528" fmla="*/ 2492508 h 6858000"/>
              <a:gd name="connsiteX529" fmla="*/ 5779325 w 7467663"/>
              <a:gd name="connsiteY529" fmla="*/ 2197069 h 6858000"/>
              <a:gd name="connsiteX530" fmla="*/ 5798671 w 7467663"/>
              <a:gd name="connsiteY530" fmla="*/ 1981601 h 6858000"/>
              <a:gd name="connsiteX531" fmla="*/ 5829202 w 7467663"/>
              <a:gd name="connsiteY531" fmla="*/ 1971679 h 6858000"/>
              <a:gd name="connsiteX532" fmla="*/ 5809558 w 7467663"/>
              <a:gd name="connsiteY532" fmla="*/ 2198043 h 6858000"/>
              <a:gd name="connsiteX533" fmla="*/ 5788653 w 7467663"/>
              <a:gd name="connsiteY533" fmla="*/ 2489430 h 6858000"/>
              <a:gd name="connsiteX534" fmla="*/ 5793439 w 7467663"/>
              <a:gd name="connsiteY534" fmla="*/ 2575235 h 6858000"/>
              <a:gd name="connsiteX535" fmla="*/ 5796837 w 7467663"/>
              <a:gd name="connsiteY535" fmla="*/ 2637633 h 6858000"/>
              <a:gd name="connsiteX536" fmla="*/ 5818614 w 7467663"/>
              <a:gd name="connsiteY536" fmla="*/ 2473055 h 6858000"/>
              <a:gd name="connsiteX537" fmla="*/ 5829202 w 7467663"/>
              <a:gd name="connsiteY537" fmla="*/ 1971679 h 6858000"/>
              <a:gd name="connsiteX538" fmla="*/ 5911389 w 7467663"/>
              <a:gd name="connsiteY538" fmla="*/ 1898371 h 6858000"/>
              <a:gd name="connsiteX539" fmla="*/ 6237627 w 7467663"/>
              <a:gd name="connsiteY539" fmla="*/ 2231921 h 6858000"/>
              <a:gd name="connsiteX540" fmla="*/ 5911389 w 7467663"/>
              <a:gd name="connsiteY540" fmla="*/ 1898371 h 6858000"/>
              <a:gd name="connsiteX541" fmla="*/ 6944437 w 7467663"/>
              <a:gd name="connsiteY541" fmla="*/ 1575402 h 6858000"/>
              <a:gd name="connsiteX542" fmla="*/ 6304730 w 7467663"/>
              <a:gd name="connsiteY542" fmla="*/ 1766654 h 6858000"/>
              <a:gd name="connsiteX543" fmla="*/ 6944437 w 7467663"/>
              <a:gd name="connsiteY543" fmla="*/ 1575402 h 6858000"/>
              <a:gd name="connsiteX544" fmla="*/ 7019523 w 7467663"/>
              <a:gd name="connsiteY544" fmla="*/ 1519450 h 6858000"/>
              <a:gd name="connsiteX545" fmla="*/ 6298091 w 7467663"/>
              <a:gd name="connsiteY545" fmla="*/ 1737122 h 6858000"/>
              <a:gd name="connsiteX546" fmla="*/ 7019523 w 7467663"/>
              <a:gd name="connsiteY546" fmla="*/ 1519450 h 6858000"/>
              <a:gd name="connsiteX547" fmla="*/ 2399523 w 7467663"/>
              <a:gd name="connsiteY547" fmla="*/ 1428234 h 6858000"/>
              <a:gd name="connsiteX548" fmla="*/ 2224982 w 7467663"/>
              <a:gd name="connsiteY548" fmla="*/ 1826201 h 6858000"/>
              <a:gd name="connsiteX549" fmla="*/ 2096099 w 7467663"/>
              <a:gd name="connsiteY549" fmla="*/ 2345900 h 6858000"/>
              <a:gd name="connsiteX550" fmla="*/ 2283317 w 7467663"/>
              <a:gd name="connsiteY550" fmla="*/ 1796925 h 6858000"/>
              <a:gd name="connsiteX551" fmla="*/ 2399523 w 7467663"/>
              <a:gd name="connsiteY551" fmla="*/ 1428234 h 6858000"/>
              <a:gd name="connsiteX552" fmla="*/ 2448558 w 7467663"/>
              <a:gd name="connsiteY552" fmla="*/ 1373435 h 6858000"/>
              <a:gd name="connsiteX553" fmla="*/ 2312521 w 7467663"/>
              <a:gd name="connsiteY553" fmla="*/ 1806140 h 6858000"/>
              <a:gd name="connsiteX554" fmla="*/ 2127533 w 7467663"/>
              <a:gd name="connsiteY554" fmla="*/ 2348380 h 6858000"/>
              <a:gd name="connsiteX555" fmla="*/ 2358080 w 7467663"/>
              <a:gd name="connsiteY555" fmla="*/ 1866134 h 6858000"/>
              <a:gd name="connsiteX556" fmla="*/ 2407436 w 7467663"/>
              <a:gd name="connsiteY556" fmla="*/ 1651070 h 6858000"/>
              <a:gd name="connsiteX557" fmla="*/ 2448558 w 7467663"/>
              <a:gd name="connsiteY557" fmla="*/ 1373435 h 6858000"/>
              <a:gd name="connsiteX558" fmla="*/ 278707 w 7467663"/>
              <a:gd name="connsiteY558" fmla="*/ 1352270 h 6858000"/>
              <a:gd name="connsiteX559" fmla="*/ 321570 w 7467663"/>
              <a:gd name="connsiteY559" fmla="*/ 1861610 h 6858000"/>
              <a:gd name="connsiteX560" fmla="*/ 294281 w 7467663"/>
              <a:gd name="connsiteY560" fmla="*/ 1440658 h 6858000"/>
              <a:gd name="connsiteX561" fmla="*/ 278707 w 7467663"/>
              <a:gd name="connsiteY561" fmla="*/ 1352270 h 6858000"/>
              <a:gd name="connsiteX562" fmla="*/ 1423821 w 7467663"/>
              <a:gd name="connsiteY562" fmla="*/ 1351958 h 6858000"/>
              <a:gd name="connsiteX563" fmla="*/ 1638521 w 7467663"/>
              <a:gd name="connsiteY563" fmla="*/ 1908470 h 6858000"/>
              <a:gd name="connsiteX564" fmla="*/ 1754199 w 7467663"/>
              <a:gd name="connsiteY564" fmla="*/ 2149284 h 6858000"/>
              <a:gd name="connsiteX565" fmla="*/ 1908359 w 7467663"/>
              <a:gd name="connsiteY565" fmla="*/ 2364988 h 6858000"/>
              <a:gd name="connsiteX566" fmla="*/ 1647661 w 7467663"/>
              <a:gd name="connsiteY566" fmla="*/ 1825945 h 6858000"/>
              <a:gd name="connsiteX567" fmla="*/ 1423821 w 7467663"/>
              <a:gd name="connsiteY567" fmla="*/ 1351958 h 6858000"/>
              <a:gd name="connsiteX568" fmla="*/ 1431890 w 7467663"/>
              <a:gd name="connsiteY568" fmla="*/ 1306475 h 6858000"/>
              <a:gd name="connsiteX569" fmla="*/ 1507597 w 7467663"/>
              <a:gd name="connsiteY569" fmla="*/ 1446132 h 6858000"/>
              <a:gd name="connsiteX570" fmla="*/ 1674586 w 7467663"/>
              <a:gd name="connsiteY570" fmla="*/ 1813832 h 6858000"/>
              <a:gd name="connsiteX571" fmla="*/ 1815950 w 7467663"/>
              <a:gd name="connsiteY571" fmla="*/ 2128564 h 6858000"/>
              <a:gd name="connsiteX572" fmla="*/ 1984242 w 7467663"/>
              <a:gd name="connsiteY572" fmla="*/ 2430829 h 6858000"/>
              <a:gd name="connsiteX573" fmla="*/ 2014023 w 7467663"/>
              <a:gd name="connsiteY573" fmla="*/ 2450995 h 6858000"/>
              <a:gd name="connsiteX574" fmla="*/ 1747337 w 7467663"/>
              <a:gd name="connsiteY574" fmla="*/ 1855264 h 6858000"/>
              <a:gd name="connsiteX575" fmla="*/ 1533749 w 7467663"/>
              <a:gd name="connsiteY575" fmla="*/ 1478656 h 6858000"/>
              <a:gd name="connsiteX576" fmla="*/ 1431890 w 7467663"/>
              <a:gd name="connsiteY576" fmla="*/ 1306475 h 6858000"/>
              <a:gd name="connsiteX577" fmla="*/ 5052692 w 7467663"/>
              <a:gd name="connsiteY577" fmla="*/ 1292994 h 6858000"/>
              <a:gd name="connsiteX578" fmla="*/ 5200661 w 7467663"/>
              <a:gd name="connsiteY578" fmla="*/ 1635186 h 6858000"/>
              <a:gd name="connsiteX579" fmla="*/ 5297138 w 7467663"/>
              <a:gd name="connsiteY579" fmla="*/ 1906351 h 6858000"/>
              <a:gd name="connsiteX580" fmla="*/ 5052692 w 7467663"/>
              <a:gd name="connsiteY580" fmla="*/ 1292994 h 6858000"/>
              <a:gd name="connsiteX581" fmla="*/ 5009948 w 7467663"/>
              <a:gd name="connsiteY581" fmla="*/ 1273619 h 6858000"/>
              <a:gd name="connsiteX582" fmla="*/ 5121777 w 7467663"/>
              <a:gd name="connsiteY582" fmla="*/ 1654213 h 6858000"/>
              <a:gd name="connsiteX583" fmla="*/ 5293545 w 7467663"/>
              <a:gd name="connsiteY583" fmla="*/ 2072247 h 6858000"/>
              <a:gd name="connsiteX584" fmla="*/ 5294042 w 7467663"/>
              <a:gd name="connsiteY584" fmla="*/ 2065019 h 6858000"/>
              <a:gd name="connsiteX585" fmla="*/ 5171936 w 7467663"/>
              <a:gd name="connsiteY585" fmla="*/ 1647613 h 6858000"/>
              <a:gd name="connsiteX586" fmla="*/ 5009948 w 7467663"/>
              <a:gd name="connsiteY586" fmla="*/ 1273619 h 6858000"/>
              <a:gd name="connsiteX587" fmla="*/ 655236 w 7467663"/>
              <a:gd name="connsiteY587" fmla="*/ 1268632 h 6858000"/>
              <a:gd name="connsiteX588" fmla="*/ 839521 w 7467663"/>
              <a:gd name="connsiteY588" fmla="*/ 1685315 h 6858000"/>
              <a:gd name="connsiteX589" fmla="*/ 1109416 w 7467663"/>
              <a:gd name="connsiteY589" fmla="*/ 2061663 h 6858000"/>
              <a:gd name="connsiteX590" fmla="*/ 1298300 w 7467663"/>
              <a:gd name="connsiteY590" fmla="*/ 2247742 h 6858000"/>
              <a:gd name="connsiteX591" fmla="*/ 1125871 w 7467663"/>
              <a:gd name="connsiteY591" fmla="*/ 1989513 h 6858000"/>
              <a:gd name="connsiteX592" fmla="*/ 981574 w 7467663"/>
              <a:gd name="connsiteY592" fmla="*/ 1783157 h 6858000"/>
              <a:gd name="connsiteX593" fmla="*/ 922198 w 7467663"/>
              <a:gd name="connsiteY593" fmla="*/ 1677437 h 6858000"/>
              <a:gd name="connsiteX594" fmla="*/ 869293 w 7467663"/>
              <a:gd name="connsiteY594" fmla="*/ 1583214 h 6858000"/>
              <a:gd name="connsiteX595" fmla="*/ 751431 w 7467663"/>
              <a:gd name="connsiteY595" fmla="*/ 1405731 h 6858000"/>
              <a:gd name="connsiteX596" fmla="*/ 655236 w 7467663"/>
              <a:gd name="connsiteY596" fmla="*/ 1268632 h 6858000"/>
              <a:gd name="connsiteX597" fmla="*/ 6516292 w 7467663"/>
              <a:gd name="connsiteY597" fmla="*/ 1263064 h 6858000"/>
              <a:gd name="connsiteX598" fmla="*/ 5736320 w 7467663"/>
              <a:gd name="connsiteY598" fmla="*/ 1501803 h 6858000"/>
              <a:gd name="connsiteX599" fmla="*/ 6516292 w 7467663"/>
              <a:gd name="connsiteY599" fmla="*/ 1263064 h 6858000"/>
              <a:gd name="connsiteX600" fmla="*/ 291466 w 7467663"/>
              <a:gd name="connsiteY600" fmla="*/ 1250369 h 6858000"/>
              <a:gd name="connsiteX601" fmla="*/ 323180 w 7467663"/>
              <a:gd name="connsiteY601" fmla="*/ 1435283 h 6858000"/>
              <a:gd name="connsiteX602" fmla="*/ 349381 w 7467663"/>
              <a:gd name="connsiteY602" fmla="*/ 1875041 h 6858000"/>
              <a:gd name="connsiteX603" fmla="*/ 374363 w 7467663"/>
              <a:gd name="connsiteY603" fmla="*/ 1506494 h 6858000"/>
              <a:gd name="connsiteX604" fmla="*/ 302168 w 7467663"/>
              <a:gd name="connsiteY604" fmla="*/ 1274495 h 6858000"/>
              <a:gd name="connsiteX605" fmla="*/ 291466 w 7467663"/>
              <a:gd name="connsiteY605" fmla="*/ 1250369 h 6858000"/>
              <a:gd name="connsiteX606" fmla="*/ 678222 w 7467663"/>
              <a:gd name="connsiteY606" fmla="*/ 1248670 h 6858000"/>
              <a:gd name="connsiteX607" fmla="*/ 775536 w 7467663"/>
              <a:gd name="connsiteY607" fmla="*/ 1388015 h 6858000"/>
              <a:gd name="connsiteX608" fmla="*/ 894529 w 7467663"/>
              <a:gd name="connsiteY608" fmla="*/ 1567739 h 6858000"/>
              <a:gd name="connsiteX609" fmla="*/ 948000 w 7467663"/>
              <a:gd name="connsiteY609" fmla="*/ 1663088 h 6858000"/>
              <a:gd name="connsiteX610" fmla="*/ 1006812 w 7467663"/>
              <a:gd name="connsiteY610" fmla="*/ 1767683 h 6858000"/>
              <a:gd name="connsiteX611" fmla="*/ 1149133 w 7467663"/>
              <a:gd name="connsiteY611" fmla="*/ 1971513 h 6858000"/>
              <a:gd name="connsiteX612" fmla="*/ 1333952 w 7467663"/>
              <a:gd name="connsiteY612" fmla="*/ 2251620 h 6858000"/>
              <a:gd name="connsiteX613" fmla="*/ 1337329 w 7467663"/>
              <a:gd name="connsiteY613" fmla="*/ 2258350 h 6858000"/>
              <a:gd name="connsiteX614" fmla="*/ 1014726 w 7467663"/>
              <a:gd name="connsiteY614" fmla="*/ 1615556 h 6858000"/>
              <a:gd name="connsiteX615" fmla="*/ 678222 w 7467663"/>
              <a:gd name="connsiteY615" fmla="*/ 1248670 h 6858000"/>
              <a:gd name="connsiteX616" fmla="*/ 6691602 w 7467663"/>
              <a:gd name="connsiteY616" fmla="*/ 1140573 h 6858000"/>
              <a:gd name="connsiteX617" fmla="*/ 6571100 w 7467663"/>
              <a:gd name="connsiteY617" fmla="*/ 1183662 h 6858000"/>
              <a:gd name="connsiteX618" fmla="*/ 6241687 w 7467663"/>
              <a:gd name="connsiteY618" fmla="*/ 1257600 h 6858000"/>
              <a:gd name="connsiteX619" fmla="*/ 5693009 w 7467663"/>
              <a:gd name="connsiteY619" fmla="*/ 1478256 h 6858000"/>
              <a:gd name="connsiteX620" fmla="*/ 6548420 w 7467663"/>
              <a:gd name="connsiteY620" fmla="*/ 1214599 h 6858000"/>
              <a:gd name="connsiteX621" fmla="*/ 6605473 w 7467663"/>
              <a:gd name="connsiteY621" fmla="*/ 1184686 h 6858000"/>
              <a:gd name="connsiteX622" fmla="*/ 6691602 w 7467663"/>
              <a:gd name="connsiteY622" fmla="*/ 1140573 h 6858000"/>
              <a:gd name="connsiteX623" fmla="*/ 4002475 w 7467663"/>
              <a:gd name="connsiteY623" fmla="*/ 1037802 h 6858000"/>
              <a:gd name="connsiteX624" fmla="*/ 4000324 w 7467663"/>
              <a:gd name="connsiteY624" fmla="*/ 1039362 h 6858000"/>
              <a:gd name="connsiteX625" fmla="*/ 4002862 w 7467663"/>
              <a:gd name="connsiteY625" fmla="*/ 1042866 h 6858000"/>
              <a:gd name="connsiteX626" fmla="*/ 4002475 w 7467663"/>
              <a:gd name="connsiteY626" fmla="*/ 1037802 h 6858000"/>
              <a:gd name="connsiteX627" fmla="*/ 506322 w 7467663"/>
              <a:gd name="connsiteY627" fmla="*/ 1020997 h 6858000"/>
              <a:gd name="connsiteX628" fmla="*/ 533068 w 7467663"/>
              <a:gd name="connsiteY628" fmla="*/ 1029409 h 6858000"/>
              <a:gd name="connsiteX629" fmla="*/ 1232525 w 7467663"/>
              <a:gd name="connsiteY629" fmla="*/ 1804675 h 6858000"/>
              <a:gd name="connsiteX630" fmla="*/ 1388858 w 7467663"/>
              <a:gd name="connsiteY630" fmla="*/ 2368011 h 6858000"/>
              <a:gd name="connsiteX631" fmla="*/ 1384098 w 7467663"/>
              <a:gd name="connsiteY631" fmla="*/ 2378125 h 6858000"/>
              <a:gd name="connsiteX632" fmla="*/ 1425393 w 7467663"/>
              <a:gd name="connsiteY632" fmla="*/ 2589124 h 6858000"/>
              <a:gd name="connsiteX633" fmla="*/ 1424001 w 7467663"/>
              <a:gd name="connsiteY633" fmla="*/ 2597541 h 6858000"/>
              <a:gd name="connsiteX634" fmla="*/ 2152729 w 7467663"/>
              <a:gd name="connsiteY634" fmla="*/ 2864487 h 6858000"/>
              <a:gd name="connsiteX635" fmla="*/ 2020609 w 7467663"/>
              <a:gd name="connsiteY635" fmla="*/ 2539671 h 6858000"/>
              <a:gd name="connsiteX636" fmla="*/ 2018920 w 7467663"/>
              <a:gd name="connsiteY636" fmla="*/ 2536309 h 6858000"/>
              <a:gd name="connsiteX637" fmla="*/ 1342441 w 7467663"/>
              <a:gd name="connsiteY637" fmla="*/ 1173017 h 6858000"/>
              <a:gd name="connsiteX638" fmla="*/ 1367925 w 7467663"/>
              <a:gd name="connsiteY638" fmla="*/ 1135648 h 6858000"/>
              <a:gd name="connsiteX639" fmla="*/ 1771401 w 7467663"/>
              <a:gd name="connsiteY639" fmla="*/ 1806673 h 6858000"/>
              <a:gd name="connsiteX640" fmla="*/ 1972385 w 7467663"/>
              <a:gd name="connsiteY640" fmla="*/ 2198735 h 6858000"/>
              <a:gd name="connsiteX641" fmla="*/ 2040892 w 7467663"/>
              <a:gd name="connsiteY641" fmla="*/ 2405205 h 6858000"/>
              <a:gd name="connsiteX642" fmla="*/ 2131689 w 7467663"/>
              <a:gd name="connsiteY642" fmla="*/ 1936926 h 6858000"/>
              <a:gd name="connsiteX643" fmla="*/ 2454820 w 7467663"/>
              <a:gd name="connsiteY643" fmla="*/ 1248808 h 6858000"/>
              <a:gd name="connsiteX644" fmla="*/ 2492512 w 7467663"/>
              <a:gd name="connsiteY644" fmla="*/ 1302920 h 6858000"/>
              <a:gd name="connsiteX645" fmla="*/ 2081216 w 7467663"/>
              <a:gd name="connsiteY645" fmla="*/ 2527513 h 6858000"/>
              <a:gd name="connsiteX646" fmla="*/ 2081211 w 7467663"/>
              <a:gd name="connsiteY646" fmla="*/ 2528916 h 6858000"/>
              <a:gd name="connsiteX647" fmla="*/ 2199067 w 7467663"/>
              <a:gd name="connsiteY647" fmla="*/ 2884061 h 6858000"/>
              <a:gd name="connsiteX648" fmla="*/ 3192586 w 7467663"/>
              <a:gd name="connsiteY648" fmla="*/ 3411496 h 6858000"/>
              <a:gd name="connsiteX649" fmla="*/ 3182620 w 7467663"/>
              <a:gd name="connsiteY649" fmla="*/ 3483279 h 6858000"/>
              <a:gd name="connsiteX650" fmla="*/ 2435119 w 7467663"/>
              <a:gd name="connsiteY650" fmla="*/ 3080173 h 6858000"/>
              <a:gd name="connsiteX651" fmla="*/ 2410152 w 7467663"/>
              <a:gd name="connsiteY651" fmla="*/ 3063751 h 6858000"/>
              <a:gd name="connsiteX652" fmla="*/ 2408099 w 7467663"/>
              <a:gd name="connsiteY652" fmla="*/ 3064403 h 6858000"/>
              <a:gd name="connsiteX653" fmla="*/ 2407218 w 7467663"/>
              <a:gd name="connsiteY653" fmla="*/ 3070324 h 6858000"/>
              <a:gd name="connsiteX654" fmla="*/ 2380138 w 7467663"/>
              <a:gd name="connsiteY654" fmla="*/ 3099341 h 6858000"/>
              <a:gd name="connsiteX655" fmla="*/ 1765923 w 7467663"/>
              <a:gd name="connsiteY655" fmla="*/ 3581043 h 6858000"/>
              <a:gd name="connsiteX656" fmla="*/ 1702258 w 7467663"/>
              <a:gd name="connsiteY656" fmla="*/ 3612286 h 6858000"/>
              <a:gd name="connsiteX657" fmla="*/ 1538370 w 7467663"/>
              <a:gd name="connsiteY657" fmla="*/ 3811804 h 6858000"/>
              <a:gd name="connsiteX658" fmla="*/ 542867 w 7467663"/>
              <a:gd name="connsiteY658" fmla="*/ 4944092 h 6858000"/>
              <a:gd name="connsiteX659" fmla="*/ 515800 w 7467663"/>
              <a:gd name="connsiteY659" fmla="*/ 4862180 h 6858000"/>
              <a:gd name="connsiteX660" fmla="*/ 909145 w 7467663"/>
              <a:gd name="connsiteY660" fmla="*/ 4199225 h 6858000"/>
              <a:gd name="connsiteX661" fmla="*/ 1214067 w 7467663"/>
              <a:gd name="connsiteY661" fmla="*/ 3908561 h 6858000"/>
              <a:gd name="connsiteX662" fmla="*/ 640967 w 7467663"/>
              <a:gd name="connsiteY662" fmla="*/ 4105601 h 6858000"/>
              <a:gd name="connsiteX663" fmla="*/ 112563 w 7467663"/>
              <a:gd name="connsiteY663" fmla="*/ 4396952 h 6858000"/>
              <a:gd name="connsiteX664" fmla="*/ 0 w 7467663"/>
              <a:gd name="connsiteY664" fmla="*/ 4466006 h 6858000"/>
              <a:gd name="connsiteX665" fmla="*/ 0 w 7467663"/>
              <a:gd name="connsiteY665" fmla="*/ 4233763 h 6858000"/>
              <a:gd name="connsiteX666" fmla="*/ 36881 w 7467663"/>
              <a:gd name="connsiteY666" fmla="*/ 4200118 h 6858000"/>
              <a:gd name="connsiteX667" fmla="*/ 910534 w 7467663"/>
              <a:gd name="connsiteY667" fmla="*/ 3629753 h 6858000"/>
              <a:gd name="connsiteX668" fmla="*/ 1578717 w 7467663"/>
              <a:gd name="connsiteY668" fmla="*/ 3575982 h 6858000"/>
              <a:gd name="connsiteX669" fmla="*/ 2338780 w 7467663"/>
              <a:gd name="connsiteY669" fmla="*/ 3033725 h 6858000"/>
              <a:gd name="connsiteX670" fmla="*/ 1807991 w 7467663"/>
              <a:gd name="connsiteY670" fmla="*/ 2807184 h 6858000"/>
              <a:gd name="connsiteX671" fmla="*/ 1416358 w 7467663"/>
              <a:gd name="connsiteY671" fmla="*/ 3112571 h 6858000"/>
              <a:gd name="connsiteX672" fmla="*/ 939066 w 7467663"/>
              <a:gd name="connsiteY672" fmla="*/ 3378798 h 6858000"/>
              <a:gd name="connsiteX673" fmla="*/ 115099 w 7467663"/>
              <a:gd name="connsiteY673" fmla="*/ 3607650 h 6858000"/>
              <a:gd name="connsiteX674" fmla="*/ 97284 w 7467663"/>
              <a:gd name="connsiteY674" fmla="*/ 3520393 h 6858000"/>
              <a:gd name="connsiteX675" fmla="*/ 922050 w 7467663"/>
              <a:gd name="connsiteY675" fmla="*/ 3074867 h 6858000"/>
              <a:gd name="connsiteX676" fmla="*/ 1405265 w 7467663"/>
              <a:gd name="connsiteY676" fmla="*/ 3016319 h 6858000"/>
              <a:gd name="connsiteX677" fmla="*/ 1407512 w 7467663"/>
              <a:gd name="connsiteY677" fmla="*/ 3018001 h 6858000"/>
              <a:gd name="connsiteX678" fmla="*/ 1726266 w 7467663"/>
              <a:gd name="connsiteY678" fmla="*/ 2777274 h 6858000"/>
              <a:gd name="connsiteX679" fmla="*/ 625390 w 7467663"/>
              <a:gd name="connsiteY679" fmla="*/ 2514541 h 6858000"/>
              <a:gd name="connsiteX680" fmla="*/ 619799 w 7467663"/>
              <a:gd name="connsiteY680" fmla="*/ 2527180 h 6858000"/>
              <a:gd name="connsiteX681" fmla="*/ 310030 w 7467663"/>
              <a:gd name="connsiteY681" fmla="*/ 2771818 h 6858000"/>
              <a:gd name="connsiteX682" fmla="*/ 173877 w 7467663"/>
              <a:gd name="connsiteY682" fmla="*/ 2937056 h 6858000"/>
              <a:gd name="connsiteX683" fmla="*/ 77889 w 7467663"/>
              <a:gd name="connsiteY683" fmla="*/ 3138440 h 6858000"/>
              <a:gd name="connsiteX684" fmla="*/ 0 w 7467663"/>
              <a:gd name="connsiteY684" fmla="*/ 3271395 h 6858000"/>
              <a:gd name="connsiteX685" fmla="*/ 0 w 7467663"/>
              <a:gd name="connsiteY685" fmla="*/ 3153002 h 6858000"/>
              <a:gd name="connsiteX686" fmla="*/ 2386 w 7467663"/>
              <a:gd name="connsiteY686" fmla="*/ 3149203 h 6858000"/>
              <a:gd name="connsiteX687" fmla="*/ 89753 w 7467663"/>
              <a:gd name="connsiteY687" fmla="*/ 2987702 h 6858000"/>
              <a:gd name="connsiteX688" fmla="*/ 76869 w 7467663"/>
              <a:gd name="connsiteY688" fmla="*/ 3005404 h 6858000"/>
              <a:gd name="connsiteX689" fmla="*/ 32049 w 7467663"/>
              <a:gd name="connsiteY689" fmla="*/ 3065814 h 6858000"/>
              <a:gd name="connsiteX690" fmla="*/ 0 w 7467663"/>
              <a:gd name="connsiteY690" fmla="*/ 3108744 h 6858000"/>
              <a:gd name="connsiteX691" fmla="*/ 0 w 7467663"/>
              <a:gd name="connsiteY691" fmla="*/ 3058059 h 6858000"/>
              <a:gd name="connsiteX692" fmla="*/ 7610 w 7467663"/>
              <a:gd name="connsiteY692" fmla="*/ 3047889 h 6858000"/>
              <a:gd name="connsiteX693" fmla="*/ 52419 w 7467663"/>
              <a:gd name="connsiteY693" fmla="*/ 2987479 h 6858000"/>
              <a:gd name="connsiteX694" fmla="*/ 59142 w 7467663"/>
              <a:gd name="connsiteY694" fmla="*/ 2978488 h 6858000"/>
              <a:gd name="connsiteX695" fmla="*/ 0 w 7467663"/>
              <a:gd name="connsiteY695" fmla="*/ 3015334 h 6858000"/>
              <a:gd name="connsiteX696" fmla="*/ 0 w 7467663"/>
              <a:gd name="connsiteY696" fmla="*/ 2914286 h 6858000"/>
              <a:gd name="connsiteX697" fmla="*/ 36383 w 7467663"/>
              <a:gd name="connsiteY697" fmla="*/ 2901128 h 6858000"/>
              <a:gd name="connsiteX698" fmla="*/ 156329 w 7467663"/>
              <a:gd name="connsiteY698" fmla="*/ 2840533 h 6858000"/>
              <a:gd name="connsiteX699" fmla="*/ 358355 w 7467663"/>
              <a:gd name="connsiteY699" fmla="*/ 2620471 h 6858000"/>
              <a:gd name="connsiteX700" fmla="*/ 510577 w 7467663"/>
              <a:gd name="connsiteY700" fmla="*/ 2501244 h 6858000"/>
              <a:gd name="connsiteX701" fmla="*/ 211967 w 7467663"/>
              <a:gd name="connsiteY701" fmla="*/ 2479171 h 6858000"/>
              <a:gd name="connsiteX702" fmla="*/ 0 w 7467663"/>
              <a:gd name="connsiteY702" fmla="*/ 2476398 h 6858000"/>
              <a:gd name="connsiteX703" fmla="*/ 0 w 7467663"/>
              <a:gd name="connsiteY703" fmla="*/ 2389189 h 6858000"/>
              <a:gd name="connsiteX704" fmla="*/ 103062 w 7467663"/>
              <a:gd name="connsiteY704" fmla="*/ 2389518 h 6858000"/>
              <a:gd name="connsiteX705" fmla="*/ 510734 w 7467663"/>
              <a:gd name="connsiteY705" fmla="*/ 2416201 h 6858000"/>
              <a:gd name="connsiteX706" fmla="*/ 279257 w 7467663"/>
              <a:gd name="connsiteY706" fmla="*/ 2092102 h 6858000"/>
              <a:gd name="connsiteX707" fmla="*/ 65265 w 7467663"/>
              <a:gd name="connsiteY707" fmla="*/ 2006049 h 6858000"/>
              <a:gd name="connsiteX708" fmla="*/ 0 w 7467663"/>
              <a:gd name="connsiteY708" fmla="*/ 1982532 h 6858000"/>
              <a:gd name="connsiteX709" fmla="*/ 0 w 7467663"/>
              <a:gd name="connsiteY709" fmla="*/ 1912789 h 6858000"/>
              <a:gd name="connsiteX710" fmla="*/ 97460 w 7467663"/>
              <a:gd name="connsiteY710" fmla="*/ 1953725 h 6858000"/>
              <a:gd name="connsiteX711" fmla="*/ 221272 w 7467663"/>
              <a:gd name="connsiteY711" fmla="*/ 1980766 h 6858000"/>
              <a:gd name="connsiteX712" fmla="*/ 116765 w 7467663"/>
              <a:gd name="connsiteY712" fmla="*/ 1911033 h 6858000"/>
              <a:gd name="connsiteX713" fmla="*/ 16405 w 7467663"/>
              <a:gd name="connsiteY713" fmla="*/ 1803412 h 6858000"/>
              <a:gd name="connsiteX714" fmla="*/ 0 w 7467663"/>
              <a:gd name="connsiteY714" fmla="*/ 1784777 h 6858000"/>
              <a:gd name="connsiteX715" fmla="*/ 0 w 7467663"/>
              <a:gd name="connsiteY715" fmla="*/ 1740082 h 6858000"/>
              <a:gd name="connsiteX716" fmla="*/ 39394 w 7467663"/>
              <a:gd name="connsiteY716" fmla="*/ 1784856 h 6858000"/>
              <a:gd name="connsiteX717" fmla="*/ 135813 w 7467663"/>
              <a:gd name="connsiteY717" fmla="*/ 1888838 h 6858000"/>
              <a:gd name="connsiteX718" fmla="*/ 242575 w 7467663"/>
              <a:gd name="connsiteY718" fmla="*/ 1958841 h 6858000"/>
              <a:gd name="connsiteX719" fmla="*/ 82197 w 7467663"/>
              <a:gd name="connsiteY719" fmla="*/ 1754826 h 6858000"/>
              <a:gd name="connsiteX720" fmla="*/ 0 w 7467663"/>
              <a:gd name="connsiteY720" fmla="*/ 1679650 h 6858000"/>
              <a:gd name="connsiteX721" fmla="*/ 0 w 7467663"/>
              <a:gd name="connsiteY721" fmla="*/ 1602463 h 6858000"/>
              <a:gd name="connsiteX722" fmla="*/ 84689 w 7467663"/>
              <a:gd name="connsiteY722" fmla="*/ 1677442 h 6858000"/>
              <a:gd name="connsiteX723" fmla="*/ 298437 w 7467663"/>
              <a:gd name="connsiteY723" fmla="*/ 1968019 h 6858000"/>
              <a:gd name="connsiteX724" fmla="*/ 227269 w 7467663"/>
              <a:gd name="connsiteY724" fmla="*/ 1114064 h 6858000"/>
              <a:gd name="connsiteX725" fmla="*/ 248003 w 7467663"/>
              <a:gd name="connsiteY725" fmla="*/ 1089613 h 6858000"/>
              <a:gd name="connsiteX726" fmla="*/ 427020 w 7467663"/>
              <a:gd name="connsiteY726" fmla="*/ 1619803 h 6858000"/>
              <a:gd name="connsiteX727" fmla="*/ 340345 w 7467663"/>
              <a:gd name="connsiteY727" fmla="*/ 2027739 h 6858000"/>
              <a:gd name="connsiteX728" fmla="*/ 360865 w 7467663"/>
              <a:gd name="connsiteY728" fmla="*/ 2044827 h 6858000"/>
              <a:gd name="connsiteX729" fmla="*/ 560414 w 7467663"/>
              <a:gd name="connsiteY729" fmla="*/ 2421457 h 6858000"/>
              <a:gd name="connsiteX730" fmla="*/ 1359703 w 7467663"/>
              <a:gd name="connsiteY730" fmla="*/ 2578554 h 6858000"/>
              <a:gd name="connsiteX731" fmla="*/ 1359422 w 7467663"/>
              <a:gd name="connsiteY731" fmla="*/ 2577994 h 6858000"/>
              <a:gd name="connsiteX732" fmla="*/ 828701 w 7467663"/>
              <a:gd name="connsiteY732" fmla="*/ 1839520 h 6858000"/>
              <a:gd name="connsiteX733" fmla="*/ 494427 w 7467663"/>
              <a:gd name="connsiteY733" fmla="*/ 1092333 h 6858000"/>
              <a:gd name="connsiteX734" fmla="*/ 506322 w 7467663"/>
              <a:gd name="connsiteY734" fmla="*/ 1020997 h 6858000"/>
              <a:gd name="connsiteX735" fmla="*/ 4570198 w 7467663"/>
              <a:gd name="connsiteY735" fmla="*/ 978081 h 6858000"/>
              <a:gd name="connsiteX736" fmla="*/ 4523691 w 7467663"/>
              <a:gd name="connsiteY736" fmla="*/ 1127776 h 6858000"/>
              <a:gd name="connsiteX737" fmla="*/ 4509875 w 7467663"/>
              <a:gd name="connsiteY737" fmla="*/ 1167552 h 6858000"/>
              <a:gd name="connsiteX738" fmla="*/ 4478168 w 7467663"/>
              <a:gd name="connsiteY738" fmla="*/ 1260735 h 6858000"/>
              <a:gd name="connsiteX739" fmla="*/ 4409309 w 7467663"/>
              <a:gd name="connsiteY739" fmla="*/ 1666996 h 6858000"/>
              <a:gd name="connsiteX740" fmla="*/ 4370031 w 7467663"/>
              <a:gd name="connsiteY740" fmla="*/ 1955666 h 6858000"/>
              <a:gd name="connsiteX741" fmla="*/ 4570198 w 7467663"/>
              <a:gd name="connsiteY741" fmla="*/ 978081 h 6858000"/>
              <a:gd name="connsiteX742" fmla="*/ 4557898 w 7467663"/>
              <a:gd name="connsiteY742" fmla="*/ 900011 h 6858000"/>
              <a:gd name="connsiteX743" fmla="*/ 4344840 w 7467663"/>
              <a:gd name="connsiteY743" fmla="*/ 1922038 h 6858000"/>
              <a:gd name="connsiteX744" fmla="*/ 4378710 w 7467663"/>
              <a:gd name="connsiteY744" fmla="*/ 1665516 h 6858000"/>
              <a:gd name="connsiteX745" fmla="*/ 4448798 w 7467663"/>
              <a:gd name="connsiteY745" fmla="*/ 1253024 h 6858000"/>
              <a:gd name="connsiteX746" fmla="*/ 4480315 w 7467663"/>
              <a:gd name="connsiteY746" fmla="*/ 1158454 h 6858000"/>
              <a:gd name="connsiteX747" fmla="*/ 4494133 w 7467663"/>
              <a:gd name="connsiteY747" fmla="*/ 1118676 h 6858000"/>
              <a:gd name="connsiteX748" fmla="*/ 4557898 w 7467663"/>
              <a:gd name="connsiteY748" fmla="*/ 900011 h 6858000"/>
              <a:gd name="connsiteX749" fmla="*/ 5870151 w 7467663"/>
              <a:gd name="connsiteY749" fmla="*/ 898890 h 6858000"/>
              <a:gd name="connsiteX750" fmla="*/ 5861335 w 7467663"/>
              <a:gd name="connsiteY750" fmla="*/ 899177 h 6858000"/>
              <a:gd name="connsiteX751" fmla="*/ 5843702 w 7467663"/>
              <a:gd name="connsiteY751" fmla="*/ 899748 h 6858000"/>
              <a:gd name="connsiteX752" fmla="*/ 5651107 w 7467663"/>
              <a:gd name="connsiteY752" fmla="*/ 920306 h 6858000"/>
              <a:gd name="connsiteX753" fmla="*/ 5459407 w 7467663"/>
              <a:gd name="connsiteY753" fmla="*/ 940975 h 6858000"/>
              <a:gd name="connsiteX754" fmla="*/ 5374846 w 7467663"/>
              <a:gd name="connsiteY754" fmla="*/ 941988 h 6858000"/>
              <a:gd name="connsiteX755" fmla="*/ 5256105 w 7467663"/>
              <a:gd name="connsiteY755" fmla="*/ 945632 h 6858000"/>
              <a:gd name="connsiteX756" fmla="*/ 5107071 w 7467663"/>
              <a:gd name="connsiteY756" fmla="*/ 969720 h 6858000"/>
              <a:gd name="connsiteX757" fmla="*/ 4998681 w 7467663"/>
              <a:gd name="connsiteY757" fmla="*/ 988771 h 6858000"/>
              <a:gd name="connsiteX758" fmla="*/ 5870151 w 7467663"/>
              <a:gd name="connsiteY758" fmla="*/ 898890 h 6858000"/>
              <a:gd name="connsiteX759" fmla="*/ 5504425 w 7467663"/>
              <a:gd name="connsiteY759" fmla="*/ 848067 h 6858000"/>
              <a:gd name="connsiteX760" fmla="*/ 4968849 w 7467663"/>
              <a:gd name="connsiteY760" fmla="*/ 962318 h 6858000"/>
              <a:gd name="connsiteX761" fmla="*/ 5104039 w 7467663"/>
              <a:gd name="connsiteY761" fmla="*/ 940634 h 6858000"/>
              <a:gd name="connsiteX762" fmla="*/ 5256311 w 7467663"/>
              <a:gd name="connsiteY762" fmla="*/ 916490 h 6858000"/>
              <a:gd name="connsiteX763" fmla="*/ 5377381 w 7467663"/>
              <a:gd name="connsiteY763" fmla="*/ 912671 h 6858000"/>
              <a:gd name="connsiteX764" fmla="*/ 5460148 w 7467663"/>
              <a:gd name="connsiteY764" fmla="*/ 911442 h 6858000"/>
              <a:gd name="connsiteX765" fmla="*/ 5648971 w 7467663"/>
              <a:gd name="connsiteY765" fmla="*/ 891331 h 6858000"/>
              <a:gd name="connsiteX766" fmla="*/ 5844807 w 7467663"/>
              <a:gd name="connsiteY766" fmla="*/ 870718 h 6858000"/>
              <a:gd name="connsiteX767" fmla="*/ 5862975 w 7467663"/>
              <a:gd name="connsiteY767" fmla="*/ 869756 h 6858000"/>
              <a:gd name="connsiteX768" fmla="*/ 5920887 w 7467663"/>
              <a:gd name="connsiteY768" fmla="*/ 865929 h 6858000"/>
              <a:gd name="connsiteX769" fmla="*/ 5504425 w 7467663"/>
              <a:gd name="connsiteY769" fmla="*/ 848067 h 6858000"/>
              <a:gd name="connsiteX770" fmla="*/ 3607114 w 7467663"/>
              <a:gd name="connsiteY770" fmla="*/ 467441 h 6858000"/>
              <a:gd name="connsiteX771" fmla="*/ 3296242 w 7467663"/>
              <a:gd name="connsiteY771" fmla="*/ 807991 h 6858000"/>
              <a:gd name="connsiteX772" fmla="*/ 3174674 w 7467663"/>
              <a:gd name="connsiteY772" fmla="*/ 919759 h 6858000"/>
              <a:gd name="connsiteX773" fmla="*/ 3042978 w 7467663"/>
              <a:gd name="connsiteY773" fmla="*/ 1054894 h 6858000"/>
              <a:gd name="connsiteX774" fmla="*/ 2968914 w 7467663"/>
              <a:gd name="connsiteY774" fmla="*/ 1133756 h 6858000"/>
              <a:gd name="connsiteX775" fmla="*/ 3103823 w 7467663"/>
              <a:gd name="connsiteY775" fmla="*/ 1026814 h 6858000"/>
              <a:gd name="connsiteX776" fmla="*/ 3607114 w 7467663"/>
              <a:gd name="connsiteY776" fmla="*/ 467441 h 6858000"/>
              <a:gd name="connsiteX777" fmla="*/ 3744487 w 7467663"/>
              <a:gd name="connsiteY777" fmla="*/ 383136 h 6858000"/>
              <a:gd name="connsiteX778" fmla="*/ 3970213 w 7467663"/>
              <a:gd name="connsiteY778" fmla="*/ 995559 h 6858000"/>
              <a:gd name="connsiteX779" fmla="*/ 3744487 w 7467663"/>
              <a:gd name="connsiteY779" fmla="*/ 383136 h 6858000"/>
              <a:gd name="connsiteX780" fmla="*/ 3624562 w 7467663"/>
              <a:gd name="connsiteY780" fmla="*/ 367041 h 6858000"/>
              <a:gd name="connsiteX781" fmla="*/ 3489712 w 7467663"/>
              <a:gd name="connsiteY781" fmla="*/ 485386 h 6858000"/>
              <a:gd name="connsiteX782" fmla="*/ 3182994 w 7467663"/>
              <a:gd name="connsiteY782" fmla="*/ 828265 h 6858000"/>
              <a:gd name="connsiteX783" fmla="*/ 2892114 w 7467663"/>
              <a:gd name="connsiteY783" fmla="*/ 1172635 h 6858000"/>
              <a:gd name="connsiteX784" fmla="*/ 3021459 w 7467663"/>
              <a:gd name="connsiteY784" fmla="*/ 1035385 h 6858000"/>
              <a:gd name="connsiteX785" fmla="*/ 3153873 w 7467663"/>
              <a:gd name="connsiteY785" fmla="*/ 898971 h 6858000"/>
              <a:gd name="connsiteX786" fmla="*/ 3276511 w 7467663"/>
              <a:gd name="connsiteY786" fmla="*/ 786423 h 6858000"/>
              <a:gd name="connsiteX787" fmla="*/ 3584154 w 7467663"/>
              <a:gd name="connsiteY787" fmla="*/ 448218 h 6858000"/>
              <a:gd name="connsiteX788" fmla="*/ 3624562 w 7467663"/>
              <a:gd name="connsiteY788" fmla="*/ 367041 h 6858000"/>
              <a:gd name="connsiteX789" fmla="*/ 3766672 w 7467663"/>
              <a:gd name="connsiteY789" fmla="*/ 359429 h 6858000"/>
              <a:gd name="connsiteX790" fmla="*/ 3996338 w 7467663"/>
              <a:gd name="connsiteY790" fmla="*/ 968237 h 6858000"/>
              <a:gd name="connsiteX791" fmla="*/ 3766672 w 7467663"/>
              <a:gd name="connsiteY791" fmla="*/ 359429 h 6858000"/>
              <a:gd name="connsiteX792" fmla="*/ 5805386 w 7467663"/>
              <a:gd name="connsiteY792" fmla="*/ 239240 h 6858000"/>
              <a:gd name="connsiteX793" fmla="*/ 5736947 w 7467663"/>
              <a:gd name="connsiteY793" fmla="*/ 261367 h 6858000"/>
              <a:gd name="connsiteX794" fmla="*/ 5427012 w 7467663"/>
              <a:gd name="connsiteY794" fmla="*/ 311272 h 6858000"/>
              <a:gd name="connsiteX795" fmla="*/ 5147818 w 7467663"/>
              <a:gd name="connsiteY795" fmla="*/ 322112 h 6858000"/>
              <a:gd name="connsiteX796" fmla="*/ 5060854 w 7467663"/>
              <a:gd name="connsiteY796" fmla="*/ 311882 h 6858000"/>
              <a:gd name="connsiteX797" fmla="*/ 4945989 w 7467663"/>
              <a:gd name="connsiteY797" fmla="*/ 300516 h 6858000"/>
              <a:gd name="connsiteX798" fmla="*/ 5410479 w 7467663"/>
              <a:gd name="connsiteY798" fmla="*/ 348434 h 6858000"/>
              <a:gd name="connsiteX799" fmla="*/ 5805386 w 7467663"/>
              <a:gd name="connsiteY799" fmla="*/ 239240 h 6858000"/>
              <a:gd name="connsiteX800" fmla="*/ 5905192 w 7467663"/>
              <a:gd name="connsiteY800" fmla="*/ 163079 h 6858000"/>
              <a:gd name="connsiteX801" fmla="*/ 5865655 w 7467663"/>
              <a:gd name="connsiteY801" fmla="*/ 171901 h 6858000"/>
              <a:gd name="connsiteX802" fmla="*/ 5259740 w 7467663"/>
              <a:gd name="connsiteY802" fmla="*/ 257013 h 6858000"/>
              <a:gd name="connsiteX803" fmla="*/ 5208466 w 7467663"/>
              <a:gd name="connsiteY803" fmla="*/ 257550 h 6858000"/>
              <a:gd name="connsiteX804" fmla="*/ 4980204 w 7467663"/>
              <a:gd name="connsiteY804" fmla="*/ 271903 h 6858000"/>
              <a:gd name="connsiteX805" fmla="*/ 5068068 w 7467663"/>
              <a:gd name="connsiteY805" fmla="*/ 282244 h 6858000"/>
              <a:gd name="connsiteX806" fmla="*/ 5153231 w 7467663"/>
              <a:gd name="connsiteY806" fmla="*/ 292240 h 6858000"/>
              <a:gd name="connsiteX807" fmla="*/ 5426491 w 7467663"/>
              <a:gd name="connsiteY807" fmla="*/ 281128 h 6858000"/>
              <a:gd name="connsiteX808" fmla="*/ 5731212 w 7467663"/>
              <a:gd name="connsiteY808" fmla="*/ 231951 h 6858000"/>
              <a:gd name="connsiteX809" fmla="*/ 5905192 w 7467663"/>
              <a:gd name="connsiteY809" fmla="*/ 163079 h 6858000"/>
              <a:gd name="connsiteX810" fmla="*/ 5944437 w 7467663"/>
              <a:gd name="connsiteY810" fmla="*/ 113829 h 6858000"/>
              <a:gd name="connsiteX811" fmla="*/ 5825032 w 7467663"/>
              <a:gd name="connsiteY811" fmla="*/ 146405 h 6858000"/>
              <a:gd name="connsiteX812" fmla="*/ 4955599 w 7467663"/>
              <a:gd name="connsiteY812" fmla="*/ 247008 h 6858000"/>
              <a:gd name="connsiteX813" fmla="*/ 5210104 w 7467663"/>
              <a:gd name="connsiteY813" fmla="*/ 228123 h 6858000"/>
              <a:gd name="connsiteX814" fmla="*/ 5261015 w 7467663"/>
              <a:gd name="connsiteY814" fmla="*/ 227087 h 6858000"/>
              <a:gd name="connsiteX815" fmla="*/ 5861181 w 7467663"/>
              <a:gd name="connsiteY815" fmla="*/ 143093 h 6858000"/>
              <a:gd name="connsiteX816" fmla="*/ 5961252 w 7467663"/>
              <a:gd name="connsiteY816" fmla="*/ 114820 h 6858000"/>
              <a:gd name="connsiteX817" fmla="*/ 5944437 w 7467663"/>
              <a:gd name="connsiteY817" fmla="*/ 113829 h 6858000"/>
              <a:gd name="connsiteX818" fmla="*/ 3882765 w 7467663"/>
              <a:gd name="connsiteY818" fmla="*/ 0 h 6858000"/>
              <a:gd name="connsiteX819" fmla="*/ 3995099 w 7467663"/>
              <a:gd name="connsiteY819" fmla="*/ 0 h 6858000"/>
              <a:gd name="connsiteX820" fmla="*/ 4163818 w 7467663"/>
              <a:gd name="connsiteY820" fmla="*/ 234104 h 6858000"/>
              <a:gd name="connsiteX821" fmla="*/ 4172099 w 7467663"/>
              <a:gd name="connsiteY821" fmla="*/ 234207 h 6858000"/>
              <a:gd name="connsiteX822" fmla="*/ 4784282 w 7467663"/>
              <a:gd name="connsiteY822" fmla="*/ 276561 h 6858000"/>
              <a:gd name="connsiteX823" fmla="*/ 4801687 w 7467663"/>
              <a:gd name="connsiteY823" fmla="*/ 267764 h 6858000"/>
              <a:gd name="connsiteX824" fmla="*/ 6082788 w 7467663"/>
              <a:gd name="connsiteY824" fmla="*/ 64119 h 6858000"/>
              <a:gd name="connsiteX825" fmla="*/ 6099442 w 7467663"/>
              <a:gd name="connsiteY825" fmla="*/ 82568 h 6858000"/>
              <a:gd name="connsiteX826" fmla="*/ 4804137 w 7467663"/>
              <a:gd name="connsiteY826" fmla="*/ 320931 h 6858000"/>
              <a:gd name="connsiteX827" fmla="*/ 4227047 w 7467663"/>
              <a:gd name="connsiteY827" fmla="*/ 313415 h 6858000"/>
              <a:gd name="connsiteX828" fmla="*/ 4346041 w 7467663"/>
              <a:gd name="connsiteY828" fmla="*/ 456086 h 6858000"/>
              <a:gd name="connsiteX829" fmla="*/ 4870967 w 7467663"/>
              <a:gd name="connsiteY829" fmla="*/ 963061 h 6858000"/>
              <a:gd name="connsiteX830" fmla="*/ 4889647 w 7467663"/>
              <a:gd name="connsiteY830" fmla="*/ 957147 h 6858000"/>
              <a:gd name="connsiteX831" fmla="*/ 5422504 w 7467663"/>
              <a:gd name="connsiteY831" fmla="*/ 805191 h 6858000"/>
              <a:gd name="connsiteX832" fmla="*/ 6087656 w 7467663"/>
              <a:gd name="connsiteY832" fmla="*/ 826703 h 6858000"/>
              <a:gd name="connsiteX833" fmla="*/ 6058717 w 7467663"/>
              <a:gd name="connsiteY833" fmla="*/ 865992 h 6858000"/>
              <a:gd name="connsiteX834" fmla="*/ 4974153 w 7467663"/>
              <a:gd name="connsiteY834" fmla="*/ 1045456 h 6858000"/>
              <a:gd name="connsiteX835" fmla="*/ 5627835 w 7467663"/>
              <a:gd name="connsiteY835" fmla="*/ 1472077 h 6858000"/>
              <a:gd name="connsiteX836" fmla="*/ 5629817 w 7467663"/>
              <a:gd name="connsiteY836" fmla="*/ 1471412 h 6858000"/>
              <a:gd name="connsiteX837" fmla="*/ 5634124 w 7467663"/>
              <a:gd name="connsiteY837" fmla="*/ 1470572 h 6858000"/>
              <a:gd name="connsiteX838" fmla="*/ 5755832 w 7467663"/>
              <a:gd name="connsiteY838" fmla="*/ 1383886 h 6858000"/>
              <a:gd name="connsiteX839" fmla="*/ 6014186 w 7467663"/>
              <a:gd name="connsiteY839" fmla="*/ 1279799 h 6858000"/>
              <a:gd name="connsiteX840" fmla="*/ 6901619 w 7467663"/>
              <a:gd name="connsiteY840" fmla="*/ 1047874 h 6858000"/>
              <a:gd name="connsiteX841" fmla="*/ 6931566 w 7467663"/>
              <a:gd name="connsiteY841" fmla="*/ 1062034 h 6858000"/>
              <a:gd name="connsiteX842" fmla="*/ 5790982 w 7467663"/>
              <a:gd name="connsiteY842" fmla="*/ 1561380 h 6858000"/>
              <a:gd name="connsiteX843" fmla="*/ 6188971 w 7467663"/>
              <a:gd name="connsiteY843" fmla="*/ 1755168 h 6858000"/>
              <a:gd name="connsiteX844" fmla="*/ 6202446 w 7467663"/>
              <a:gd name="connsiteY844" fmla="*/ 1752268 h 6858000"/>
              <a:gd name="connsiteX845" fmla="*/ 7179560 w 7467663"/>
              <a:gd name="connsiteY845" fmla="*/ 1467551 h 6858000"/>
              <a:gd name="connsiteX846" fmla="*/ 7158730 w 7467663"/>
              <a:gd name="connsiteY846" fmla="*/ 1507835 h 6858000"/>
              <a:gd name="connsiteX847" fmla="*/ 6326959 w 7467663"/>
              <a:gd name="connsiteY847" fmla="*/ 1817686 h 6858000"/>
              <a:gd name="connsiteX848" fmla="*/ 6537433 w 7467663"/>
              <a:gd name="connsiteY848" fmla="*/ 1907790 h 6858000"/>
              <a:gd name="connsiteX849" fmla="*/ 6550221 w 7467663"/>
              <a:gd name="connsiteY849" fmla="*/ 1910729 h 6858000"/>
              <a:gd name="connsiteX850" fmla="*/ 6964438 w 7467663"/>
              <a:gd name="connsiteY850" fmla="*/ 2209505 h 6858000"/>
              <a:gd name="connsiteX851" fmla="*/ 7367862 w 7467663"/>
              <a:gd name="connsiteY851" fmla="*/ 2806833 h 6858000"/>
              <a:gd name="connsiteX852" fmla="*/ 7364329 w 7467663"/>
              <a:gd name="connsiteY852" fmla="*/ 2826907 h 6858000"/>
              <a:gd name="connsiteX853" fmla="*/ 7290545 w 7467663"/>
              <a:gd name="connsiteY853" fmla="*/ 2850663 h 6858000"/>
              <a:gd name="connsiteX854" fmla="*/ 6472036 w 7467663"/>
              <a:gd name="connsiteY854" fmla="*/ 1959003 h 6858000"/>
              <a:gd name="connsiteX855" fmla="*/ 5792897 w 7467663"/>
              <a:gd name="connsiteY855" fmla="*/ 1647747 h 6858000"/>
              <a:gd name="connsiteX856" fmla="*/ 5842751 w 7467663"/>
              <a:gd name="connsiteY856" fmla="*/ 1816112 h 6858000"/>
              <a:gd name="connsiteX857" fmla="*/ 5847424 w 7467663"/>
              <a:gd name="connsiteY857" fmla="*/ 1815776 h 6858000"/>
              <a:gd name="connsiteX858" fmla="*/ 6399821 w 7467663"/>
              <a:gd name="connsiteY858" fmla="*/ 2344799 h 6858000"/>
              <a:gd name="connsiteX859" fmla="*/ 6323232 w 7467663"/>
              <a:gd name="connsiteY859" fmla="*/ 2389634 h 6858000"/>
              <a:gd name="connsiteX860" fmla="*/ 5942958 w 7467663"/>
              <a:gd name="connsiteY860" fmla="*/ 2077708 h 6858000"/>
              <a:gd name="connsiteX861" fmla="*/ 5921559 w 7467663"/>
              <a:gd name="connsiteY861" fmla="*/ 2378596 h 6858000"/>
              <a:gd name="connsiteX862" fmla="*/ 5817651 w 7467663"/>
              <a:gd name="connsiteY862" fmla="*/ 3023919 h 6858000"/>
              <a:gd name="connsiteX863" fmla="*/ 5729634 w 7467663"/>
              <a:gd name="connsiteY863" fmla="*/ 3051849 h 6858000"/>
              <a:gd name="connsiteX864" fmla="*/ 5611018 w 7467663"/>
              <a:gd name="connsiteY864" fmla="*/ 2316769 h 6858000"/>
              <a:gd name="connsiteX865" fmla="*/ 5687608 w 7467663"/>
              <a:gd name="connsiteY865" fmla="*/ 2039972 h 6858000"/>
              <a:gd name="connsiteX866" fmla="*/ 5657554 w 7467663"/>
              <a:gd name="connsiteY866" fmla="*/ 1576445 h 6858000"/>
              <a:gd name="connsiteX867" fmla="*/ 5150475 w 7467663"/>
              <a:gd name="connsiteY867" fmla="*/ 1274012 h 6858000"/>
              <a:gd name="connsiteX868" fmla="*/ 5349142 w 7467663"/>
              <a:gd name="connsiteY868" fmla="*/ 2204405 h 6858000"/>
              <a:gd name="connsiteX869" fmla="*/ 5262214 w 7467663"/>
              <a:gd name="connsiteY869" fmla="*/ 2233836 h 6858000"/>
              <a:gd name="connsiteX870" fmla="*/ 4981539 w 7467663"/>
              <a:gd name="connsiteY870" fmla="*/ 1542201 h 6858000"/>
              <a:gd name="connsiteX871" fmla="*/ 4958461 w 7467663"/>
              <a:gd name="connsiteY871" fmla="*/ 1136957 h 6858000"/>
              <a:gd name="connsiteX872" fmla="*/ 4655015 w 7467663"/>
              <a:gd name="connsiteY872" fmla="*/ 891426 h 6858000"/>
              <a:gd name="connsiteX873" fmla="*/ 4348002 w 7467663"/>
              <a:gd name="connsiteY873" fmla="*/ 2205895 h 6858000"/>
              <a:gd name="connsiteX874" fmla="*/ 4262250 w 7467663"/>
              <a:gd name="connsiteY874" fmla="*/ 2219972 h 6858000"/>
              <a:gd name="connsiteX875" fmla="*/ 4550611 w 7467663"/>
              <a:gd name="connsiteY875" fmla="*/ 817540 h 6858000"/>
              <a:gd name="connsiteX876" fmla="*/ 4564418 w 7467663"/>
              <a:gd name="connsiteY876" fmla="*/ 808293 h 6858000"/>
              <a:gd name="connsiteX877" fmla="*/ 4266388 w 7467663"/>
              <a:gd name="connsiteY877" fmla="*/ 500083 h 6858000"/>
              <a:gd name="connsiteX878" fmla="*/ 4032842 w 7467663"/>
              <a:gd name="connsiteY878" fmla="*/ 211809 h 6858000"/>
              <a:gd name="connsiteX879" fmla="*/ 3882765 w 7467663"/>
              <a:gd name="connsiteY879" fmla="*/ 0 h 6858000"/>
              <a:gd name="connsiteX880" fmla="*/ 3721337 w 7467663"/>
              <a:gd name="connsiteY880" fmla="*/ 0 h 6858000"/>
              <a:gd name="connsiteX881" fmla="*/ 3797544 w 7467663"/>
              <a:gd name="connsiteY881" fmla="*/ 0 h 6858000"/>
              <a:gd name="connsiteX882" fmla="*/ 3775734 w 7467663"/>
              <a:gd name="connsiteY882" fmla="*/ 95131 h 6858000"/>
              <a:gd name="connsiteX883" fmla="*/ 3724807 w 7467663"/>
              <a:gd name="connsiteY883" fmla="*/ 272257 h 6858000"/>
              <a:gd name="connsiteX884" fmla="*/ 3726844 w 7467663"/>
              <a:gd name="connsiteY884" fmla="*/ 282988 h 6858000"/>
              <a:gd name="connsiteX885" fmla="*/ 3742664 w 7467663"/>
              <a:gd name="connsiteY885" fmla="*/ 279918 h 6858000"/>
              <a:gd name="connsiteX886" fmla="*/ 4103910 w 7467663"/>
              <a:gd name="connsiteY886" fmla="*/ 1161917 h 6858000"/>
              <a:gd name="connsiteX887" fmla="*/ 4020269 w 7467663"/>
              <a:gd name="connsiteY887" fmla="*/ 1200406 h 6858000"/>
              <a:gd name="connsiteX888" fmla="*/ 3674882 w 7467663"/>
              <a:gd name="connsiteY888" fmla="*/ 488524 h 6858000"/>
              <a:gd name="connsiteX889" fmla="*/ 3132682 w 7467663"/>
              <a:gd name="connsiteY889" fmla="*/ 1072284 h 6858000"/>
              <a:gd name="connsiteX890" fmla="*/ 2716346 w 7467663"/>
              <a:gd name="connsiteY890" fmla="*/ 1276376 h 6858000"/>
              <a:gd name="connsiteX891" fmla="*/ 2716772 w 7467663"/>
              <a:gd name="connsiteY891" fmla="*/ 1255462 h 6858000"/>
              <a:gd name="connsiteX892" fmla="*/ 3471096 w 7467663"/>
              <a:gd name="connsiteY892" fmla="*/ 437072 h 6858000"/>
              <a:gd name="connsiteX893" fmla="*/ 3639057 w 7467663"/>
              <a:gd name="connsiteY893" fmla="*/ 286334 h 6858000"/>
              <a:gd name="connsiteX894" fmla="*/ 3640309 w 7467663"/>
              <a:gd name="connsiteY894" fmla="*/ 284664 h 6858000"/>
              <a:gd name="connsiteX895" fmla="*/ 3646022 w 7467663"/>
              <a:gd name="connsiteY895" fmla="*/ 276711 h 6858000"/>
              <a:gd name="connsiteX896" fmla="*/ 3707943 w 7467663"/>
              <a:gd name="connsiteY896" fmla="*/ 65958 h 6858000"/>
              <a:gd name="connsiteX897" fmla="*/ 3721337 w 7467663"/>
              <a:gd name="connsiteY897" fmla="*/ 0 h 6858000"/>
              <a:gd name="connsiteX898" fmla="*/ 2867960 w 7467663"/>
              <a:gd name="connsiteY898" fmla="*/ 0 h 6858000"/>
              <a:gd name="connsiteX899" fmla="*/ 2926351 w 7467663"/>
              <a:gd name="connsiteY899" fmla="*/ 0 h 6858000"/>
              <a:gd name="connsiteX900" fmla="*/ 2902823 w 7467663"/>
              <a:gd name="connsiteY900" fmla="*/ 262929 h 6858000"/>
              <a:gd name="connsiteX901" fmla="*/ 2940663 w 7467663"/>
              <a:gd name="connsiteY901" fmla="*/ 140884 h 6858000"/>
              <a:gd name="connsiteX902" fmla="*/ 2947039 w 7467663"/>
              <a:gd name="connsiteY902" fmla="*/ 122524 h 6858000"/>
              <a:gd name="connsiteX903" fmla="*/ 2984316 w 7467663"/>
              <a:gd name="connsiteY903" fmla="*/ 0 h 6858000"/>
              <a:gd name="connsiteX904" fmla="*/ 3016114 w 7467663"/>
              <a:gd name="connsiteY904" fmla="*/ 0 h 6858000"/>
              <a:gd name="connsiteX905" fmla="*/ 2979949 w 7467663"/>
              <a:gd name="connsiteY905" fmla="*/ 119274 h 6858000"/>
              <a:gd name="connsiteX906" fmla="*/ 3023879 w 7467663"/>
              <a:gd name="connsiteY906" fmla="*/ 0 h 6858000"/>
              <a:gd name="connsiteX907" fmla="*/ 3105400 w 7467663"/>
              <a:gd name="connsiteY907" fmla="*/ 0 h 6858000"/>
              <a:gd name="connsiteX908" fmla="*/ 3094669 w 7467663"/>
              <a:gd name="connsiteY908" fmla="*/ 30308 h 6858000"/>
              <a:gd name="connsiteX909" fmla="*/ 2901945 w 7467663"/>
              <a:gd name="connsiteY909" fmla="*/ 466538 h 6858000"/>
              <a:gd name="connsiteX910" fmla="*/ 2815209 w 7467663"/>
              <a:gd name="connsiteY910" fmla="*/ 497361 h 6858000"/>
              <a:gd name="connsiteX911" fmla="*/ 2844845 w 7467663"/>
              <a:gd name="connsiteY911" fmla="*/ 127638 h 6858000"/>
              <a:gd name="connsiteX912" fmla="*/ 2867960 w 7467663"/>
              <a:gd name="connsiteY912" fmla="*/ 0 h 6858000"/>
              <a:gd name="connsiteX913" fmla="*/ 1057230 w 7467663"/>
              <a:gd name="connsiteY913" fmla="*/ 0 h 6858000"/>
              <a:gd name="connsiteX914" fmla="*/ 1111003 w 7467663"/>
              <a:gd name="connsiteY914" fmla="*/ 0 h 6858000"/>
              <a:gd name="connsiteX915" fmla="*/ 1125553 w 7467663"/>
              <a:gd name="connsiteY915" fmla="*/ 52588 h 6858000"/>
              <a:gd name="connsiteX916" fmla="*/ 1304276 w 7467663"/>
              <a:gd name="connsiteY916" fmla="*/ 476275 h 6858000"/>
              <a:gd name="connsiteX917" fmla="*/ 1492066 w 7467663"/>
              <a:gd name="connsiteY917" fmla="*/ 886333 h 6858000"/>
              <a:gd name="connsiteX918" fmla="*/ 1423698 w 7467663"/>
              <a:gd name="connsiteY918" fmla="*/ 710817 h 6858000"/>
              <a:gd name="connsiteX919" fmla="*/ 1357609 w 7467663"/>
              <a:gd name="connsiteY919" fmla="*/ 532892 h 6858000"/>
              <a:gd name="connsiteX920" fmla="*/ 1309550 w 7467663"/>
              <a:gd name="connsiteY920" fmla="*/ 374031 h 6858000"/>
              <a:gd name="connsiteX921" fmla="*/ 1193673 w 7467663"/>
              <a:gd name="connsiteY921" fmla="*/ 49533 h 6858000"/>
              <a:gd name="connsiteX922" fmla="*/ 1164391 w 7467663"/>
              <a:gd name="connsiteY922" fmla="*/ 0 h 6858000"/>
              <a:gd name="connsiteX923" fmla="*/ 1200666 w 7467663"/>
              <a:gd name="connsiteY923" fmla="*/ 0 h 6858000"/>
              <a:gd name="connsiteX924" fmla="*/ 1223408 w 7467663"/>
              <a:gd name="connsiteY924" fmla="*/ 38996 h 6858000"/>
              <a:gd name="connsiteX925" fmla="*/ 1339635 w 7467663"/>
              <a:gd name="connsiteY925" fmla="*/ 365517 h 6858000"/>
              <a:gd name="connsiteX926" fmla="*/ 1387469 w 7467663"/>
              <a:gd name="connsiteY926" fmla="*/ 523079 h 6858000"/>
              <a:gd name="connsiteX927" fmla="*/ 1452685 w 7467663"/>
              <a:gd name="connsiteY927" fmla="*/ 699806 h 6858000"/>
              <a:gd name="connsiteX928" fmla="*/ 1492092 w 7467663"/>
              <a:gd name="connsiteY928" fmla="*/ 800424 h 6858000"/>
              <a:gd name="connsiteX929" fmla="*/ 1455302 w 7467663"/>
              <a:gd name="connsiteY929" fmla="*/ 632913 h 6858000"/>
              <a:gd name="connsiteX930" fmla="*/ 1222336 w 7467663"/>
              <a:gd name="connsiteY930" fmla="*/ 9480 h 6858000"/>
              <a:gd name="connsiteX931" fmla="*/ 1214634 w 7467663"/>
              <a:gd name="connsiteY931" fmla="*/ 0 h 6858000"/>
              <a:gd name="connsiteX932" fmla="*/ 1289827 w 7467663"/>
              <a:gd name="connsiteY932" fmla="*/ 0 h 6858000"/>
              <a:gd name="connsiteX933" fmla="*/ 1321076 w 7467663"/>
              <a:gd name="connsiteY933" fmla="*/ 59722 h 6858000"/>
              <a:gd name="connsiteX934" fmla="*/ 1512579 w 7467663"/>
              <a:gd name="connsiteY934" fmla="*/ 626441 h 6858000"/>
              <a:gd name="connsiteX935" fmla="*/ 1506076 w 7467663"/>
              <a:gd name="connsiteY935" fmla="*/ 1089289 h 6858000"/>
              <a:gd name="connsiteX936" fmla="*/ 1486346 w 7467663"/>
              <a:gd name="connsiteY936" fmla="*/ 1079919 h 6858000"/>
              <a:gd name="connsiteX937" fmla="*/ 1070511 w 7467663"/>
              <a:gd name="connsiteY937" fmla="*/ 48609 h 6858000"/>
              <a:gd name="connsiteX938" fmla="*/ 1057230 w 7467663"/>
              <a:gd name="connsiteY938" fmla="*/ 0 h 6858000"/>
              <a:gd name="connsiteX939" fmla="*/ 43151 w 7467663"/>
              <a:gd name="connsiteY939" fmla="*/ 0 h 6858000"/>
              <a:gd name="connsiteX940" fmla="*/ 95283 w 7467663"/>
              <a:gd name="connsiteY940" fmla="*/ 0 h 6858000"/>
              <a:gd name="connsiteX941" fmla="*/ 300708 w 7467663"/>
              <a:gd name="connsiteY941" fmla="*/ 154571 h 6858000"/>
              <a:gd name="connsiteX942" fmla="*/ 530414 w 7467663"/>
              <a:gd name="connsiteY942" fmla="*/ 354673 h 6858000"/>
              <a:gd name="connsiteX943" fmla="*/ 333785 w 7467663"/>
              <a:gd name="connsiteY943" fmla="*/ 161564 h 6858000"/>
              <a:gd name="connsiteX944" fmla="*/ 147005 w 7467663"/>
              <a:gd name="connsiteY944" fmla="*/ 0 h 6858000"/>
              <a:gd name="connsiteX945" fmla="*/ 272509 w 7467663"/>
              <a:gd name="connsiteY945" fmla="*/ 0 h 6858000"/>
              <a:gd name="connsiteX946" fmla="*/ 326276 w 7467663"/>
              <a:gd name="connsiteY946" fmla="*/ 45847 h 6858000"/>
              <a:gd name="connsiteX947" fmla="*/ 823759 w 7467663"/>
              <a:gd name="connsiteY947" fmla="*/ 574145 h 6858000"/>
              <a:gd name="connsiteX948" fmla="*/ 811254 w 7467663"/>
              <a:gd name="connsiteY948" fmla="*/ 665546 h 6858000"/>
              <a:gd name="connsiteX949" fmla="*/ 154042 w 7467663"/>
              <a:gd name="connsiteY949" fmla="*/ 261522 h 6858000"/>
              <a:gd name="connsiteX950" fmla="*/ 13550 w 7467663"/>
              <a:gd name="connsiteY950" fmla="*/ 158423 h 6858000"/>
              <a:gd name="connsiteX951" fmla="*/ 0 w 7467663"/>
              <a:gd name="connsiteY951" fmla="*/ 146618 h 6858000"/>
              <a:gd name="connsiteX952" fmla="*/ 0 w 7467663"/>
              <a:gd name="connsiteY952" fmla="*/ 59161 h 6858000"/>
              <a:gd name="connsiteX953" fmla="*/ 45427 w 7467663"/>
              <a:gd name="connsiteY953" fmla="*/ 101078 h 6858000"/>
              <a:gd name="connsiteX954" fmla="*/ 630103 w 7467663"/>
              <a:gd name="connsiteY954" fmla="*/ 485885 h 6858000"/>
              <a:gd name="connsiteX955" fmla="*/ 532040 w 7467663"/>
              <a:gd name="connsiteY955" fmla="*/ 399359 h 6858000"/>
              <a:gd name="connsiteX956" fmla="*/ 517618 w 7467663"/>
              <a:gd name="connsiteY956" fmla="*/ 385726 h 6858000"/>
              <a:gd name="connsiteX957" fmla="*/ 285074 w 7467663"/>
              <a:gd name="connsiteY957" fmla="*/ 182755 h 6858000"/>
              <a:gd name="connsiteX958" fmla="*/ 43151 w 7467663"/>
              <a:gd name="connsiteY958"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334256 h 6858000"/>
              <a:gd name="connsiteX78" fmla="*/ 7454976 w 7467663"/>
              <a:gd name="connsiteY78" fmla="*/ 6318297 h 6858000"/>
              <a:gd name="connsiteX79" fmla="*/ 1456157 w 7467663"/>
              <a:gd name="connsiteY79" fmla="*/ 5371404 h 6858000"/>
              <a:gd name="connsiteX80" fmla="*/ 1244432 w 7467663"/>
              <a:gd name="connsiteY80" fmla="*/ 5385601 h 6858000"/>
              <a:gd name="connsiteX81" fmla="*/ 973990 w 7467663"/>
              <a:gd name="connsiteY81" fmla="*/ 5424940 h 6858000"/>
              <a:gd name="connsiteX82" fmla="*/ 1103809 w 7467663"/>
              <a:gd name="connsiteY82" fmla="*/ 5433720 h 6858000"/>
              <a:gd name="connsiteX83" fmla="*/ 1123454 w 7467663"/>
              <a:gd name="connsiteY83" fmla="*/ 5435727 h 6858000"/>
              <a:gd name="connsiteX84" fmla="*/ 1737017 w 7467663"/>
              <a:gd name="connsiteY84" fmla="*/ 5452183 h 6858000"/>
              <a:gd name="connsiteX85" fmla="*/ 1824397 w 7467663"/>
              <a:gd name="connsiteY85" fmla="*/ 5447757 h 6858000"/>
              <a:gd name="connsiteX86" fmla="*/ 2070059 w 7467663"/>
              <a:gd name="connsiteY86" fmla="*/ 5441660 h 6858000"/>
              <a:gd name="connsiteX87" fmla="*/ 1456157 w 7467663"/>
              <a:gd name="connsiteY87" fmla="*/ 5371404 h 6858000"/>
              <a:gd name="connsiteX88" fmla="*/ 4988186 w 7467663"/>
              <a:gd name="connsiteY88" fmla="*/ 5216467 h 6858000"/>
              <a:gd name="connsiteX89" fmla="*/ 4777334 w 7467663"/>
              <a:gd name="connsiteY89" fmla="*/ 5406072 h 6858000"/>
              <a:gd name="connsiteX90" fmla="*/ 4718341 w 7467663"/>
              <a:gd name="connsiteY90" fmla="*/ 5468043 h 6858000"/>
              <a:gd name="connsiteX91" fmla="*/ 4604655 w 7467663"/>
              <a:gd name="connsiteY91" fmla="*/ 5583434 h 6858000"/>
              <a:gd name="connsiteX92" fmla="*/ 4565074 w 7467663"/>
              <a:gd name="connsiteY92" fmla="*/ 5618550 h 6858000"/>
              <a:gd name="connsiteX93" fmla="*/ 4988186 w 7467663"/>
              <a:gd name="connsiteY93" fmla="*/ 5216467 h 6858000"/>
              <a:gd name="connsiteX94" fmla="*/ 4978032 w 7467663"/>
              <a:gd name="connsiteY94" fmla="*/ 5183809 h 6858000"/>
              <a:gd name="connsiteX95" fmla="*/ 4463413 w 7467663"/>
              <a:gd name="connsiteY95" fmla="*/ 5615162 h 6858000"/>
              <a:gd name="connsiteX96" fmla="*/ 4358134 w 7467663"/>
              <a:gd name="connsiteY96" fmla="*/ 5742791 h 6858000"/>
              <a:gd name="connsiteX97" fmla="*/ 4376219 w 7467663"/>
              <a:gd name="connsiteY97" fmla="*/ 5729027 h 6858000"/>
              <a:gd name="connsiteX98" fmla="*/ 4582340 w 7467663"/>
              <a:gd name="connsiteY98" fmla="*/ 5561037 h 6858000"/>
              <a:gd name="connsiteX99" fmla="*/ 4694684 w 7467663"/>
              <a:gd name="connsiteY99" fmla="*/ 5447098 h 6858000"/>
              <a:gd name="connsiteX100" fmla="*/ 4754123 w 7467663"/>
              <a:gd name="connsiteY100" fmla="*/ 5384643 h 6858000"/>
              <a:gd name="connsiteX101" fmla="*/ 4978032 w 7467663"/>
              <a:gd name="connsiteY101" fmla="*/ 5183809 h 6858000"/>
              <a:gd name="connsiteX102" fmla="*/ 1903353 w 7467663"/>
              <a:gd name="connsiteY102" fmla="*/ 5044827 h 6858000"/>
              <a:gd name="connsiteX103" fmla="*/ 1936931 w 7467663"/>
              <a:gd name="connsiteY103" fmla="*/ 5093954 h 6858000"/>
              <a:gd name="connsiteX104" fmla="*/ 2195868 w 7467663"/>
              <a:gd name="connsiteY104" fmla="*/ 5396574 h 6858000"/>
              <a:gd name="connsiteX105" fmla="*/ 2088852 w 7467663"/>
              <a:gd name="connsiteY105" fmla="*/ 5166123 h 6858000"/>
              <a:gd name="connsiteX106" fmla="*/ 1958241 w 7467663"/>
              <a:gd name="connsiteY106" fmla="*/ 5067955 h 6858000"/>
              <a:gd name="connsiteX107" fmla="*/ 1903353 w 7467663"/>
              <a:gd name="connsiteY107" fmla="*/ 5044827 h 6858000"/>
              <a:gd name="connsiteX108" fmla="*/ 1979378 w 7467663"/>
              <a:gd name="connsiteY108" fmla="*/ 4769504 h 6858000"/>
              <a:gd name="connsiteX109" fmla="*/ 2882120 w 7467663"/>
              <a:gd name="connsiteY109" fmla="*/ 5064547 h 6858000"/>
              <a:gd name="connsiteX110" fmla="*/ 2793103 w 7467663"/>
              <a:gd name="connsiteY110" fmla="*/ 5039699 h 6858000"/>
              <a:gd name="connsiteX111" fmla="*/ 2770041 w 7467663"/>
              <a:gd name="connsiteY111" fmla="*/ 5033634 h 6858000"/>
              <a:gd name="connsiteX112" fmla="*/ 1979378 w 7467663"/>
              <a:gd name="connsiteY112" fmla="*/ 4769504 h 6858000"/>
              <a:gd name="connsiteX113" fmla="*/ 1927410 w 7467663"/>
              <a:gd name="connsiteY113" fmla="*/ 4716164 h 6858000"/>
              <a:gd name="connsiteX114" fmla="*/ 1959587 w 7467663"/>
              <a:gd name="connsiteY114" fmla="*/ 4728849 h 6858000"/>
              <a:gd name="connsiteX115" fmla="*/ 2777707 w 7467663"/>
              <a:gd name="connsiteY115" fmla="*/ 5003991 h 6858000"/>
              <a:gd name="connsiteX116" fmla="*/ 2800768 w 7467663"/>
              <a:gd name="connsiteY116" fmla="*/ 5010056 h 6858000"/>
              <a:gd name="connsiteX117" fmla="*/ 2879408 w 7467663"/>
              <a:gd name="connsiteY117" fmla="*/ 5031590 h 6858000"/>
              <a:gd name="connsiteX118" fmla="*/ 2862295 w 7467663"/>
              <a:gd name="connsiteY118" fmla="*/ 5022958 h 6858000"/>
              <a:gd name="connsiteX119" fmla="*/ 2813343 w 7467663"/>
              <a:gd name="connsiteY119" fmla="*/ 4998369 h 6858000"/>
              <a:gd name="connsiteX120" fmla="*/ 2646245 w 7467663"/>
              <a:gd name="connsiteY120" fmla="*/ 4930999 h 6858000"/>
              <a:gd name="connsiteX121" fmla="*/ 1999243 w 7467663"/>
              <a:gd name="connsiteY121" fmla="*/ 4730524 h 6858000"/>
              <a:gd name="connsiteX122" fmla="*/ 1979527 w 7467663"/>
              <a:gd name="connsiteY122" fmla="*/ 4726651 h 6858000"/>
              <a:gd name="connsiteX123" fmla="*/ 1927410 w 7467663"/>
              <a:gd name="connsiteY123" fmla="*/ 4716164 h 6858000"/>
              <a:gd name="connsiteX124" fmla="*/ 1997014 w 7467663"/>
              <a:gd name="connsiteY124" fmla="*/ 4698007 h 6858000"/>
              <a:gd name="connsiteX125" fmla="*/ 2005458 w 7467663"/>
              <a:gd name="connsiteY125" fmla="*/ 4699540 h 6858000"/>
              <a:gd name="connsiteX126" fmla="*/ 2657186 w 7467663"/>
              <a:gd name="connsiteY126" fmla="*/ 4901687 h 6858000"/>
              <a:gd name="connsiteX127" fmla="*/ 2826662 w 7467663"/>
              <a:gd name="connsiteY127" fmla="*/ 4970362 h 6858000"/>
              <a:gd name="connsiteX128" fmla="*/ 2876100 w 7467663"/>
              <a:gd name="connsiteY128" fmla="*/ 4995397 h 6858000"/>
              <a:gd name="connsiteX129" fmla="*/ 3042600 w 7467663"/>
              <a:gd name="connsiteY129" fmla="*/ 5059532 h 6858000"/>
              <a:gd name="connsiteX130" fmla="*/ 1997014 w 7467663"/>
              <a:gd name="connsiteY130" fmla="*/ 4698007 h 6858000"/>
              <a:gd name="connsiteX131" fmla="*/ 2305292 w 7467663"/>
              <a:gd name="connsiteY131" fmla="*/ 4219492 h 6858000"/>
              <a:gd name="connsiteX132" fmla="*/ 3360922 w 7467663"/>
              <a:gd name="connsiteY132" fmla="*/ 4529373 h 6858000"/>
              <a:gd name="connsiteX133" fmla="*/ 3492420 w 7467663"/>
              <a:gd name="connsiteY133" fmla="*/ 4510145 h 6858000"/>
              <a:gd name="connsiteX134" fmla="*/ 3364086 w 7467663"/>
              <a:gd name="connsiteY134" fmla="*/ 4480340 h 6858000"/>
              <a:gd name="connsiteX135" fmla="*/ 3225818 w 7467663"/>
              <a:gd name="connsiteY135" fmla="*/ 4411822 h 6858000"/>
              <a:gd name="connsiteX136" fmla="*/ 3129696 w 7467663"/>
              <a:gd name="connsiteY136" fmla="*/ 4360704 h 6858000"/>
              <a:gd name="connsiteX137" fmla="*/ 2814545 w 7467663"/>
              <a:gd name="connsiteY137" fmla="*/ 4282955 h 6858000"/>
              <a:gd name="connsiteX138" fmla="*/ 2305292 w 7467663"/>
              <a:gd name="connsiteY138" fmla="*/ 4219492 h 6858000"/>
              <a:gd name="connsiteX139" fmla="*/ 2626982 w 7467663"/>
              <a:gd name="connsiteY139" fmla="*/ 4206450 h 6858000"/>
              <a:gd name="connsiteX140" fmla="*/ 2490617 w 7467663"/>
              <a:gd name="connsiteY140" fmla="*/ 4206951 h 6858000"/>
              <a:gd name="connsiteX141" fmla="*/ 2819869 w 7467663"/>
              <a:gd name="connsiteY141" fmla="*/ 4252936 h 6858000"/>
              <a:gd name="connsiteX142" fmla="*/ 3143018 w 7467663"/>
              <a:gd name="connsiteY142" fmla="*/ 4332698 h 6858000"/>
              <a:gd name="connsiteX143" fmla="*/ 3241520 w 7467663"/>
              <a:gd name="connsiteY143" fmla="*/ 4385112 h 6858000"/>
              <a:gd name="connsiteX144" fmla="*/ 3374575 w 7467663"/>
              <a:gd name="connsiteY144" fmla="*/ 4451517 h 6858000"/>
              <a:gd name="connsiteX145" fmla="*/ 3505221 w 7467663"/>
              <a:gd name="connsiteY145" fmla="*/ 4480757 h 6858000"/>
              <a:gd name="connsiteX146" fmla="*/ 2626982 w 7467663"/>
              <a:gd name="connsiteY146" fmla="*/ 4206450 h 6858000"/>
              <a:gd name="connsiteX147" fmla="*/ 1310106 w 7467663"/>
              <a:gd name="connsiteY147" fmla="*/ 3943217 h 6858000"/>
              <a:gd name="connsiteX148" fmla="*/ 854994 w 7467663"/>
              <a:gd name="connsiteY148" fmla="*/ 4399136 h 6858000"/>
              <a:gd name="connsiteX149" fmla="*/ 742462 w 7467663"/>
              <a:gd name="connsiteY149" fmla="*/ 4594648 h 6858000"/>
              <a:gd name="connsiteX150" fmla="*/ 820602 w 7467663"/>
              <a:gd name="connsiteY150" fmla="*/ 4485915 h 6858000"/>
              <a:gd name="connsiteX151" fmla="*/ 878295 w 7467663"/>
              <a:gd name="connsiteY151" fmla="*/ 4403594 h 6858000"/>
              <a:gd name="connsiteX152" fmla="*/ 1240607 w 7467663"/>
              <a:gd name="connsiteY152" fmla="*/ 4010401 h 6858000"/>
              <a:gd name="connsiteX153" fmla="*/ 1310106 w 7467663"/>
              <a:gd name="connsiteY153" fmla="*/ 3943217 h 6858000"/>
              <a:gd name="connsiteX154" fmla="*/ 1423113 w 7467663"/>
              <a:gd name="connsiteY154" fmla="*/ 3874565 h 6858000"/>
              <a:gd name="connsiteX155" fmla="*/ 1260565 w 7467663"/>
              <a:gd name="connsiteY155" fmla="*/ 4031982 h 6858000"/>
              <a:gd name="connsiteX156" fmla="*/ 901900 w 7467663"/>
              <a:gd name="connsiteY156" fmla="*/ 4421236 h 6858000"/>
              <a:gd name="connsiteX157" fmla="*/ 845044 w 7467663"/>
              <a:gd name="connsiteY157" fmla="*/ 4502436 h 6858000"/>
              <a:gd name="connsiteX158" fmla="*/ 685926 w 7467663"/>
              <a:gd name="connsiteY158" fmla="*/ 4703069 h 6858000"/>
              <a:gd name="connsiteX159" fmla="*/ 684248 w 7467663"/>
              <a:gd name="connsiteY159" fmla="*/ 4706721 h 6858000"/>
              <a:gd name="connsiteX160" fmla="*/ 1423113 w 7467663"/>
              <a:gd name="connsiteY160" fmla="*/ 3874565 h 6858000"/>
              <a:gd name="connsiteX161" fmla="*/ 3316479 w 7467663"/>
              <a:gd name="connsiteY161" fmla="*/ 3872136 h 6858000"/>
              <a:gd name="connsiteX162" fmla="*/ 3546806 w 7467663"/>
              <a:gd name="connsiteY162" fmla="*/ 4356139 h 6858000"/>
              <a:gd name="connsiteX163" fmla="*/ 3364433 w 7467663"/>
              <a:gd name="connsiteY163" fmla="*/ 3953121 h 6858000"/>
              <a:gd name="connsiteX164" fmla="*/ 3316479 w 7467663"/>
              <a:gd name="connsiteY164" fmla="*/ 3872136 h 6858000"/>
              <a:gd name="connsiteX165" fmla="*/ 3291335 w 7467663"/>
              <a:gd name="connsiteY165" fmla="*/ 3767420 h 6858000"/>
              <a:gd name="connsiteX166" fmla="*/ 3390805 w 7467663"/>
              <a:gd name="connsiteY166" fmla="*/ 3937163 h 6858000"/>
              <a:gd name="connsiteX167" fmla="*/ 3579062 w 7467663"/>
              <a:gd name="connsiteY167" fmla="*/ 4359040 h 6858000"/>
              <a:gd name="connsiteX168" fmla="*/ 3467355 w 7467663"/>
              <a:gd name="connsiteY168" fmla="*/ 3988130 h 6858000"/>
              <a:gd name="connsiteX169" fmla="*/ 3310753 w 7467663"/>
              <a:gd name="connsiteY169" fmla="*/ 3787140 h 6858000"/>
              <a:gd name="connsiteX170" fmla="*/ 3291335 w 7467663"/>
              <a:gd name="connsiteY170" fmla="*/ 3767420 h 6858000"/>
              <a:gd name="connsiteX171" fmla="*/ 1635889 w 7467663"/>
              <a:gd name="connsiteY171" fmla="*/ 3709494 h 6858000"/>
              <a:gd name="connsiteX172" fmla="*/ 1634800 w 7467663"/>
              <a:gd name="connsiteY172" fmla="*/ 3731111 h 6858000"/>
              <a:gd name="connsiteX173" fmla="*/ 1635889 w 7467663"/>
              <a:gd name="connsiteY173" fmla="*/ 3709494 h 6858000"/>
              <a:gd name="connsiteX174" fmla="*/ 1510397 w 7467663"/>
              <a:gd name="connsiteY174" fmla="*/ 3684705 h 6858000"/>
              <a:gd name="connsiteX175" fmla="*/ 1146550 w 7467663"/>
              <a:gd name="connsiteY175" fmla="*/ 3802012 h 6858000"/>
              <a:gd name="connsiteX176" fmla="*/ 698834 w 7467663"/>
              <a:gd name="connsiteY176" fmla="*/ 3952272 h 6858000"/>
              <a:gd name="connsiteX177" fmla="*/ 34256 w 7467663"/>
              <a:gd name="connsiteY177" fmla="*/ 4347603 h 6858000"/>
              <a:gd name="connsiteX178" fmla="*/ 527241 w 7467663"/>
              <a:gd name="connsiteY178" fmla="*/ 4065078 h 6858000"/>
              <a:gd name="connsiteX179" fmla="*/ 1510397 w 7467663"/>
              <a:gd name="connsiteY179" fmla="*/ 3684705 h 6858000"/>
              <a:gd name="connsiteX180" fmla="*/ 1313114 w 7467663"/>
              <a:gd name="connsiteY180" fmla="*/ 3655216 h 6858000"/>
              <a:gd name="connsiteX181" fmla="*/ 1109304 w 7467663"/>
              <a:gd name="connsiteY181" fmla="*/ 3669030 h 6858000"/>
              <a:gd name="connsiteX182" fmla="*/ 8129 w 7467663"/>
              <a:gd name="connsiteY182" fmla="*/ 4330519 h 6858000"/>
              <a:gd name="connsiteX183" fmla="*/ 687572 w 7467663"/>
              <a:gd name="connsiteY183" fmla="*/ 3925629 h 6858000"/>
              <a:gd name="connsiteX184" fmla="*/ 1138365 w 7467663"/>
              <a:gd name="connsiteY184" fmla="*/ 3774515 h 6858000"/>
              <a:gd name="connsiteX185" fmla="*/ 1505579 w 7467663"/>
              <a:gd name="connsiteY185" fmla="*/ 3655526 h 6858000"/>
              <a:gd name="connsiteX186" fmla="*/ 1313114 w 7467663"/>
              <a:gd name="connsiteY186" fmla="*/ 3655216 h 6858000"/>
              <a:gd name="connsiteX187" fmla="*/ 3655073 w 7467663"/>
              <a:gd name="connsiteY187" fmla="*/ 3650884 h 6858000"/>
              <a:gd name="connsiteX188" fmla="*/ 3989938 w 7467663"/>
              <a:gd name="connsiteY188" fmla="*/ 3991685 h 6858000"/>
              <a:gd name="connsiteX189" fmla="*/ 4393907 w 7467663"/>
              <a:gd name="connsiteY189" fmla="*/ 4261258 h 6858000"/>
              <a:gd name="connsiteX190" fmla="*/ 4648051 w 7467663"/>
              <a:gd name="connsiteY190" fmla="*/ 4374051 h 6858000"/>
              <a:gd name="connsiteX191" fmla="*/ 4383389 w 7467663"/>
              <a:gd name="connsiteY191" fmla="*/ 4184369 h 6858000"/>
              <a:gd name="connsiteX192" fmla="*/ 4165508 w 7467663"/>
              <a:gd name="connsiteY192" fmla="*/ 4035196 h 6858000"/>
              <a:gd name="connsiteX193" fmla="*/ 4068162 w 7467663"/>
              <a:gd name="connsiteY193" fmla="*/ 3953394 h 6858000"/>
              <a:gd name="connsiteX194" fmla="*/ 3981416 w 7467663"/>
              <a:gd name="connsiteY194" fmla="*/ 3880482 h 6858000"/>
              <a:gd name="connsiteX195" fmla="*/ 3800147 w 7467663"/>
              <a:gd name="connsiteY195" fmla="*/ 3749872 h 6858000"/>
              <a:gd name="connsiteX196" fmla="*/ 3655073 w 7467663"/>
              <a:gd name="connsiteY196" fmla="*/ 3650884 h 6858000"/>
              <a:gd name="connsiteX197" fmla="*/ 3670252 w 7467663"/>
              <a:gd name="connsiteY197" fmla="*/ 3622798 h 6858000"/>
              <a:gd name="connsiteX198" fmla="*/ 3817258 w 7467663"/>
              <a:gd name="connsiteY198" fmla="*/ 3723577 h 6858000"/>
              <a:gd name="connsiteX199" fmla="*/ 4000461 w 7467663"/>
              <a:gd name="connsiteY199" fmla="*/ 3855966 h 6858000"/>
              <a:gd name="connsiteX200" fmla="*/ 4088180 w 7467663"/>
              <a:gd name="connsiteY200" fmla="*/ 3929774 h 6858000"/>
              <a:gd name="connsiteX201" fmla="*/ 4184555 w 7467663"/>
              <a:gd name="connsiteY201" fmla="*/ 4010683 h 6858000"/>
              <a:gd name="connsiteX202" fmla="*/ 4399563 w 7467663"/>
              <a:gd name="connsiteY202" fmla="*/ 4158106 h 6858000"/>
              <a:gd name="connsiteX203" fmla="*/ 4684469 w 7467663"/>
              <a:gd name="connsiteY203" fmla="*/ 4364680 h 6858000"/>
              <a:gd name="connsiteX204" fmla="*/ 4690271 w 7467663"/>
              <a:gd name="connsiteY204" fmla="*/ 4370034 h 6858000"/>
              <a:gd name="connsiteX205" fmla="*/ 4136093 w 7467663"/>
              <a:gd name="connsiteY205" fmla="*/ 3858466 h 6858000"/>
              <a:gd name="connsiteX206" fmla="*/ 3670252 w 7467663"/>
              <a:gd name="connsiteY206" fmla="*/ 3622798 h 6858000"/>
              <a:gd name="connsiteX207" fmla="*/ 4440129 w 7467663"/>
              <a:gd name="connsiteY207" fmla="*/ 3448571 h 6858000"/>
              <a:gd name="connsiteX208" fmla="*/ 4856525 w 7467663"/>
              <a:gd name="connsiteY208" fmla="*/ 3915351 h 6858000"/>
              <a:gd name="connsiteX209" fmla="*/ 5059055 w 7467663"/>
              <a:gd name="connsiteY209" fmla="*/ 4108918 h 6858000"/>
              <a:gd name="connsiteX210" fmla="*/ 5290070 w 7467663"/>
              <a:gd name="connsiteY210" fmla="*/ 4263619 h 6858000"/>
              <a:gd name="connsiteX211" fmla="*/ 4834991 w 7467663"/>
              <a:gd name="connsiteY211" fmla="*/ 3830985 h 6858000"/>
              <a:gd name="connsiteX212" fmla="*/ 4440129 w 7467663"/>
              <a:gd name="connsiteY212" fmla="*/ 3448571 h 6858000"/>
              <a:gd name="connsiteX213" fmla="*/ 4441737 w 7467663"/>
              <a:gd name="connsiteY213" fmla="*/ 3399734 h 6858000"/>
              <a:gd name="connsiteX214" fmla="*/ 4431236 w 7467663"/>
              <a:gd name="connsiteY214" fmla="*/ 3400954 h 6858000"/>
              <a:gd name="connsiteX215" fmla="*/ 4557150 w 7467663"/>
              <a:gd name="connsiteY215" fmla="*/ 3510023 h 6858000"/>
              <a:gd name="connsiteX216" fmla="*/ 4856936 w 7467663"/>
              <a:gd name="connsiteY216" fmla="*/ 3809146 h 6858000"/>
              <a:gd name="connsiteX217" fmla="*/ 5111996 w 7467663"/>
              <a:gd name="connsiteY217" fmla="*/ 4065759 h 6858000"/>
              <a:gd name="connsiteX218" fmla="*/ 5388878 w 7467663"/>
              <a:gd name="connsiteY218" fmla="*/ 4300185 h 6858000"/>
              <a:gd name="connsiteX219" fmla="*/ 5425556 w 7467663"/>
              <a:gd name="connsiteY219" fmla="*/ 4308967 h 6858000"/>
              <a:gd name="connsiteX220" fmla="*/ 4943646 w 7467663"/>
              <a:gd name="connsiteY220" fmla="*/ 3822916 h 6858000"/>
              <a:gd name="connsiteX221" fmla="*/ 4594837 w 7467663"/>
              <a:gd name="connsiteY221" fmla="*/ 3532274 h 6858000"/>
              <a:gd name="connsiteX222" fmla="*/ 4441737 w 7467663"/>
              <a:gd name="connsiteY222" fmla="*/ 3399734 h 6858000"/>
              <a:gd name="connsiteX223" fmla="*/ 5425834 w 7467663"/>
              <a:gd name="connsiteY223" fmla="*/ 3162785 h 6858000"/>
              <a:gd name="connsiteX224" fmla="*/ 5401644 w 7467663"/>
              <a:gd name="connsiteY224" fmla="*/ 3617847 h 6858000"/>
              <a:gd name="connsiteX225" fmla="*/ 5467256 w 7467663"/>
              <a:gd name="connsiteY225" fmla="*/ 4175494 h 6858000"/>
              <a:gd name="connsiteX226" fmla="*/ 5448069 w 7467663"/>
              <a:gd name="connsiteY226" fmla="*/ 3567554 h 6858000"/>
              <a:gd name="connsiteX227" fmla="*/ 5425834 w 7467663"/>
              <a:gd name="connsiteY227" fmla="*/ 3162785 h 6858000"/>
              <a:gd name="connsiteX228" fmla="*/ 1318687 w 7467663"/>
              <a:gd name="connsiteY228" fmla="*/ 3113840 h 6858000"/>
              <a:gd name="connsiteX229" fmla="*/ 1066793 w 7467663"/>
              <a:gd name="connsiteY229" fmla="*/ 3212171 h 6858000"/>
              <a:gd name="connsiteX230" fmla="*/ 993319 w 7467663"/>
              <a:gd name="connsiteY230" fmla="*/ 3247648 h 6858000"/>
              <a:gd name="connsiteX231" fmla="*/ 853081 w 7467663"/>
              <a:gd name="connsiteY231" fmla="*/ 3312410 h 6858000"/>
              <a:gd name="connsiteX232" fmla="*/ 805957 w 7467663"/>
              <a:gd name="connsiteY232" fmla="*/ 3330443 h 6858000"/>
              <a:gd name="connsiteX233" fmla="*/ 1318687 w 7467663"/>
              <a:gd name="connsiteY233" fmla="*/ 3113840 h 6858000"/>
              <a:gd name="connsiteX234" fmla="*/ 5453702 w 7467663"/>
              <a:gd name="connsiteY234" fmla="*/ 3090882 h 6858000"/>
              <a:gd name="connsiteX235" fmla="*/ 5480135 w 7467663"/>
              <a:gd name="connsiteY235" fmla="*/ 3565802 h 6858000"/>
              <a:gd name="connsiteX236" fmla="*/ 5499023 w 7467663"/>
              <a:gd name="connsiteY236" fmla="*/ 4166310 h 6858000"/>
              <a:gd name="connsiteX237" fmla="*/ 5547022 w 7467663"/>
              <a:gd name="connsiteY237" fmla="*/ 3607838 h 6858000"/>
              <a:gd name="connsiteX238" fmla="*/ 5515964 w 7467663"/>
              <a:gd name="connsiteY238" fmla="*/ 3378541 h 6858000"/>
              <a:gd name="connsiteX239" fmla="*/ 5453702 w 7467663"/>
              <a:gd name="connsiteY239" fmla="*/ 3090882 h 6858000"/>
              <a:gd name="connsiteX240" fmla="*/ 1238695 w 7467663"/>
              <a:gd name="connsiteY240" fmla="*/ 3076820 h 6858000"/>
              <a:gd name="connsiteX241" fmla="*/ 716371 w 7467663"/>
              <a:gd name="connsiteY241" fmla="*/ 3293249 h 6858000"/>
              <a:gd name="connsiteX242" fmla="*/ 579522 w 7467663"/>
              <a:gd name="connsiteY242" fmla="*/ 3371759 h 6858000"/>
              <a:gd name="connsiteX243" fmla="*/ 600288 w 7467663"/>
              <a:gd name="connsiteY243" fmla="*/ 3365555 h 6858000"/>
              <a:gd name="connsiteX244" fmla="*/ 840692 w 7467663"/>
              <a:gd name="connsiteY244" fmla="*/ 3284921 h 6858000"/>
              <a:gd name="connsiteX245" fmla="*/ 979248 w 7467663"/>
              <a:gd name="connsiteY245" fmla="*/ 3221003 h 6858000"/>
              <a:gd name="connsiteX246" fmla="*/ 1053282 w 7467663"/>
              <a:gd name="connsiteY246" fmla="*/ 3185247 h 6858000"/>
              <a:gd name="connsiteX247" fmla="*/ 1320603 w 7467663"/>
              <a:gd name="connsiteY247" fmla="*/ 3081281 h 6858000"/>
              <a:gd name="connsiteX248" fmla="*/ 1238695 w 7467663"/>
              <a:gd name="connsiteY248" fmla="*/ 3076820 h 6858000"/>
              <a:gd name="connsiteX249" fmla="*/ 5425627 w 7467663"/>
              <a:gd name="connsiteY249" fmla="*/ 2954192 h 6858000"/>
              <a:gd name="connsiteX250" fmla="*/ 5470770 w 7467663"/>
              <a:gd name="connsiteY250" fmla="*/ 3005435 h 6858000"/>
              <a:gd name="connsiteX251" fmla="*/ 5519779 w 7467663"/>
              <a:gd name="connsiteY251" fmla="*/ 4359223 h 6858000"/>
              <a:gd name="connsiteX252" fmla="*/ 5520293 w 7467663"/>
              <a:gd name="connsiteY252" fmla="*/ 4360602 h 6858000"/>
              <a:gd name="connsiteX253" fmla="*/ 5767221 w 7467663"/>
              <a:gd name="connsiteY253" fmla="*/ 4665564 h 6858000"/>
              <a:gd name="connsiteX254" fmla="*/ 6937169 w 7467663"/>
              <a:gd name="connsiteY254" fmla="*/ 4815941 h 6858000"/>
              <a:gd name="connsiteX255" fmla="*/ 6953922 w 7467663"/>
              <a:gd name="connsiteY255" fmla="*/ 4890068 h 6858000"/>
              <a:gd name="connsiteX256" fmla="*/ 6071359 w 7467663"/>
              <a:gd name="connsiteY256" fmla="*/ 4770770 h 6858000"/>
              <a:gd name="connsiteX257" fmla="*/ 6038839 w 7467663"/>
              <a:gd name="connsiteY257" fmla="*/ 4764474 h 6858000"/>
              <a:gd name="connsiteX258" fmla="*/ 6038706 w 7467663"/>
              <a:gd name="connsiteY258" fmla="*/ 4763847 h 6858000"/>
              <a:gd name="connsiteX259" fmla="*/ 6037784 w 7467663"/>
              <a:gd name="connsiteY259" fmla="*/ 4764270 h 6858000"/>
              <a:gd name="connsiteX260" fmla="*/ 6038839 w 7467663"/>
              <a:gd name="connsiteY260" fmla="*/ 4764474 h 6858000"/>
              <a:gd name="connsiteX261" fmla="*/ 6040338 w 7467663"/>
              <a:gd name="connsiteY261" fmla="*/ 4771418 h 6858000"/>
              <a:gd name="connsiteX262" fmla="*/ 6024488 w 7467663"/>
              <a:gd name="connsiteY262" fmla="*/ 4809903 h 6858000"/>
              <a:gd name="connsiteX263" fmla="*/ 5599771 w 7467663"/>
              <a:gd name="connsiteY263" fmla="*/ 5509652 h 6858000"/>
              <a:gd name="connsiteX264" fmla="*/ 5548843 w 7467663"/>
              <a:gd name="connsiteY264" fmla="*/ 5563845 h 6858000"/>
              <a:gd name="connsiteX265" fmla="*/ 5940952 w 7467663"/>
              <a:gd name="connsiteY265" fmla="*/ 6250028 h 6858000"/>
              <a:gd name="connsiteX266" fmla="*/ 6043441 w 7467663"/>
              <a:gd name="connsiteY266" fmla="*/ 6665847 h 6858000"/>
              <a:gd name="connsiteX267" fmla="*/ 6093432 w 7467663"/>
              <a:gd name="connsiteY267" fmla="*/ 6858000 h 6858000"/>
              <a:gd name="connsiteX268" fmla="*/ 6034344 w 7467663"/>
              <a:gd name="connsiteY268" fmla="*/ 6858000 h 6858000"/>
              <a:gd name="connsiteX269" fmla="*/ 6026679 w 7467663"/>
              <a:gd name="connsiteY269" fmla="*/ 6836959 h 6858000"/>
              <a:gd name="connsiteX270" fmla="*/ 5800441 w 7467663"/>
              <a:gd name="connsiteY270" fmla="*/ 6335286 h 6858000"/>
              <a:gd name="connsiteX271" fmla="*/ 5526562 w 7467663"/>
              <a:gd name="connsiteY271" fmla="*/ 5705388 h 6858000"/>
              <a:gd name="connsiteX272" fmla="*/ 5519640 w 7467663"/>
              <a:gd name="connsiteY272" fmla="*/ 5683774 h 6858000"/>
              <a:gd name="connsiteX273" fmla="*/ 5844559 w 7467663"/>
              <a:gd name="connsiteY273" fmla="*/ 6553349 h 6858000"/>
              <a:gd name="connsiteX274" fmla="*/ 5975994 w 7467663"/>
              <a:gd name="connsiteY274" fmla="*/ 6858000 h 6858000"/>
              <a:gd name="connsiteX275" fmla="*/ 5898547 w 7467663"/>
              <a:gd name="connsiteY275" fmla="*/ 6858000 h 6858000"/>
              <a:gd name="connsiteX276" fmla="*/ 5682041 w 7467663"/>
              <a:gd name="connsiteY276" fmla="*/ 6355860 h 6858000"/>
              <a:gd name="connsiteX277" fmla="*/ 5461758 w 7467663"/>
              <a:gd name="connsiteY277" fmla="*/ 5820220 h 6858000"/>
              <a:gd name="connsiteX278" fmla="*/ 5237282 w 7467663"/>
              <a:gd name="connsiteY278" fmla="*/ 6579086 h 6858000"/>
              <a:gd name="connsiteX279" fmla="*/ 5115009 w 7467663"/>
              <a:gd name="connsiteY279" fmla="*/ 6858000 h 6858000"/>
              <a:gd name="connsiteX280" fmla="*/ 5028074 w 7467663"/>
              <a:gd name="connsiteY280" fmla="*/ 6858000 h 6858000"/>
              <a:gd name="connsiteX281" fmla="*/ 5079508 w 7467663"/>
              <a:gd name="connsiteY281" fmla="*/ 6749074 h 6858000"/>
              <a:gd name="connsiteX282" fmla="*/ 5371846 w 7467663"/>
              <a:gd name="connsiteY282" fmla="*/ 5924413 h 6858000"/>
              <a:gd name="connsiteX283" fmla="*/ 5270512 w 7467663"/>
              <a:gd name="connsiteY283" fmla="*/ 6138975 h 6858000"/>
              <a:gd name="connsiteX284" fmla="*/ 5062409 w 7467663"/>
              <a:gd name="connsiteY284" fmla="*/ 6653544 h 6858000"/>
              <a:gd name="connsiteX285" fmla="*/ 5036628 w 7467663"/>
              <a:gd name="connsiteY285" fmla="*/ 6754247 h 6858000"/>
              <a:gd name="connsiteX286" fmla="*/ 5009112 w 7467663"/>
              <a:gd name="connsiteY286" fmla="*/ 6858000 h 6858000"/>
              <a:gd name="connsiteX287" fmla="*/ 4976679 w 7467663"/>
              <a:gd name="connsiteY287" fmla="*/ 6858000 h 6858000"/>
              <a:gd name="connsiteX288" fmla="*/ 5006537 w 7467663"/>
              <a:gd name="connsiteY288" fmla="*/ 6747068 h 6858000"/>
              <a:gd name="connsiteX289" fmla="*/ 5032723 w 7467663"/>
              <a:gd name="connsiteY289" fmla="*/ 6644957 h 6858000"/>
              <a:gd name="connsiteX290" fmla="*/ 5242949 w 7467663"/>
              <a:gd name="connsiteY290" fmla="*/ 6125175 h 6858000"/>
              <a:gd name="connsiteX291" fmla="*/ 5286321 w 7467663"/>
              <a:gd name="connsiteY291" fmla="*/ 6033555 h 6858000"/>
              <a:gd name="connsiteX292" fmla="*/ 5008210 w 7467663"/>
              <a:gd name="connsiteY292" fmla="*/ 6649194 h 6858000"/>
              <a:gd name="connsiteX293" fmla="*/ 4986321 w 7467663"/>
              <a:gd name="connsiteY293" fmla="*/ 6765687 h 6858000"/>
              <a:gd name="connsiteX294" fmla="*/ 4973474 w 7467663"/>
              <a:gd name="connsiteY294" fmla="*/ 6858000 h 6858000"/>
              <a:gd name="connsiteX295" fmla="*/ 4907178 w 7467663"/>
              <a:gd name="connsiteY295" fmla="*/ 6858000 h 6858000"/>
              <a:gd name="connsiteX296" fmla="*/ 4910810 w 7467663"/>
              <a:gd name="connsiteY296" fmla="*/ 6829660 h 6858000"/>
              <a:gd name="connsiteX297" fmla="*/ 4987461 w 7467663"/>
              <a:gd name="connsiteY297" fmla="*/ 6432994 h 6858000"/>
              <a:gd name="connsiteX298" fmla="*/ 5179262 w 7467663"/>
              <a:gd name="connsiteY298" fmla="*/ 6035044 h 6858000"/>
              <a:gd name="connsiteX299" fmla="*/ 4689678 w 7467663"/>
              <a:gd name="connsiteY299" fmla="*/ 6440241 h 6858000"/>
              <a:gd name="connsiteX300" fmla="*/ 4477543 w 7467663"/>
              <a:gd name="connsiteY300" fmla="*/ 6674836 h 6858000"/>
              <a:gd name="connsiteX301" fmla="*/ 4329957 w 7467663"/>
              <a:gd name="connsiteY301" fmla="*/ 6858000 h 6858000"/>
              <a:gd name="connsiteX302" fmla="*/ 4218595 w 7467663"/>
              <a:gd name="connsiteY302" fmla="*/ 6858000 h 6858000"/>
              <a:gd name="connsiteX303" fmla="*/ 4368888 w 7467663"/>
              <a:gd name="connsiteY303" fmla="*/ 6668412 h 6858000"/>
              <a:gd name="connsiteX304" fmla="*/ 4563091 w 7467663"/>
              <a:gd name="connsiteY304" fmla="*/ 6442508 h 6858000"/>
              <a:gd name="connsiteX305" fmla="*/ 5387324 w 7467663"/>
              <a:gd name="connsiteY305" fmla="*/ 5705830 h 6858000"/>
              <a:gd name="connsiteX306" fmla="*/ 5073620 w 7467663"/>
              <a:gd name="connsiteY306" fmla="*/ 5955437 h 6858000"/>
              <a:gd name="connsiteX307" fmla="*/ 4689789 w 7467663"/>
              <a:gd name="connsiteY307" fmla="*/ 6268382 h 6858000"/>
              <a:gd name="connsiteX308" fmla="*/ 4418722 w 7467663"/>
              <a:gd name="connsiteY308" fmla="*/ 6570886 h 6858000"/>
              <a:gd name="connsiteX309" fmla="*/ 4214944 w 7467663"/>
              <a:gd name="connsiteY309" fmla="*/ 6858000 h 6858000"/>
              <a:gd name="connsiteX310" fmla="*/ 4177898 w 7467663"/>
              <a:gd name="connsiteY310" fmla="*/ 6858000 h 6858000"/>
              <a:gd name="connsiteX311" fmla="*/ 4391597 w 7467663"/>
              <a:gd name="connsiteY311" fmla="*/ 6556370 h 6858000"/>
              <a:gd name="connsiteX312" fmla="*/ 4668889 w 7467663"/>
              <a:gd name="connsiteY312" fmla="*/ 6246399 h 6858000"/>
              <a:gd name="connsiteX313" fmla="*/ 5055427 w 7467663"/>
              <a:gd name="connsiteY313" fmla="*/ 5931476 h 6858000"/>
              <a:gd name="connsiteX314" fmla="*/ 5371814 w 7467663"/>
              <a:gd name="connsiteY314" fmla="*/ 5678975 h 6858000"/>
              <a:gd name="connsiteX315" fmla="*/ 4987918 w 7467663"/>
              <a:gd name="connsiteY315" fmla="*/ 5838701 h 6858000"/>
              <a:gd name="connsiteX316" fmla="*/ 4317146 w 7467663"/>
              <a:gd name="connsiteY316" fmla="*/ 6587716 h 6858000"/>
              <a:gd name="connsiteX317" fmla="*/ 4171627 w 7467663"/>
              <a:gd name="connsiteY317" fmla="*/ 6858000 h 6858000"/>
              <a:gd name="connsiteX318" fmla="*/ 4081585 w 7467663"/>
              <a:gd name="connsiteY318" fmla="*/ 6858000 h 6858000"/>
              <a:gd name="connsiteX319" fmla="*/ 4238603 w 7467663"/>
              <a:gd name="connsiteY319" fmla="*/ 6559341 h 6858000"/>
              <a:gd name="connsiteX320" fmla="*/ 4778333 w 7467663"/>
              <a:gd name="connsiteY320" fmla="*/ 5873626 h 6858000"/>
              <a:gd name="connsiteX321" fmla="*/ 5414185 w 7467663"/>
              <a:gd name="connsiteY321" fmla="*/ 5573882 h 6858000"/>
              <a:gd name="connsiteX322" fmla="*/ 5959648 w 7467663"/>
              <a:gd name="connsiteY322" fmla="*/ 4760797 h 6858000"/>
              <a:gd name="connsiteX323" fmla="*/ 5355019 w 7467663"/>
              <a:gd name="connsiteY323" fmla="*/ 4734672 h 6858000"/>
              <a:gd name="connsiteX324" fmla="*/ 5083565 w 7467663"/>
              <a:gd name="connsiteY324" fmla="*/ 5179121 h 6858000"/>
              <a:gd name="connsiteX325" fmla="*/ 4713577 w 7467663"/>
              <a:gd name="connsiteY325" fmla="*/ 5616803 h 6858000"/>
              <a:gd name="connsiteX326" fmla="*/ 3989559 w 7467663"/>
              <a:gd name="connsiteY326" fmla="*/ 6145945 h 6858000"/>
              <a:gd name="connsiteX327" fmla="*/ 3939824 w 7467663"/>
              <a:gd name="connsiteY327" fmla="*/ 6066900 h 6858000"/>
              <a:gd name="connsiteX328" fmla="*/ 4584537 w 7467663"/>
              <a:gd name="connsiteY328" fmla="*/ 5324826 h 6858000"/>
              <a:gd name="connsiteX329" fmla="*/ 5037105 w 7467663"/>
              <a:gd name="connsiteY329" fmla="*/ 5088765 h 6858000"/>
              <a:gd name="connsiteX330" fmla="*/ 5039930 w 7467663"/>
              <a:gd name="connsiteY330" fmla="*/ 5089585 h 6858000"/>
              <a:gd name="connsiteX331" fmla="*/ 5263764 w 7467663"/>
              <a:gd name="connsiteY331" fmla="*/ 4735525 h 6858000"/>
              <a:gd name="connsiteX332" fmla="*/ 4086300 w 7467663"/>
              <a:gd name="connsiteY332" fmla="*/ 4884599 h 6858000"/>
              <a:gd name="connsiteX333" fmla="*/ 4085485 w 7467663"/>
              <a:gd name="connsiteY333" fmla="*/ 4899070 h 6858000"/>
              <a:gd name="connsiteX334" fmla="*/ 3871915 w 7467663"/>
              <a:gd name="connsiteY334" fmla="*/ 5253645 h 6858000"/>
              <a:gd name="connsiteX335" fmla="*/ 3799374 w 7467663"/>
              <a:gd name="connsiteY335" fmla="*/ 5466127 h 6858000"/>
              <a:gd name="connsiteX336" fmla="*/ 3498850 w 7467663"/>
              <a:gd name="connsiteY336" fmla="*/ 6661888 h 6858000"/>
              <a:gd name="connsiteX337" fmla="*/ 3399216 w 7467663"/>
              <a:gd name="connsiteY337" fmla="*/ 6858000 h 6858000"/>
              <a:gd name="connsiteX338" fmla="*/ 3303688 w 7467663"/>
              <a:gd name="connsiteY338" fmla="*/ 6858000 h 6858000"/>
              <a:gd name="connsiteX339" fmla="*/ 3391774 w 7467663"/>
              <a:gd name="connsiteY339" fmla="*/ 6697181 h 6858000"/>
              <a:gd name="connsiteX340" fmla="*/ 3735540 w 7467663"/>
              <a:gd name="connsiteY340" fmla="*/ 5546923 h 6858000"/>
              <a:gd name="connsiteX341" fmla="*/ 3729438 w 7467663"/>
              <a:gd name="connsiteY341" fmla="*/ 5569058 h 6858000"/>
              <a:gd name="connsiteX342" fmla="*/ 3707782 w 7467663"/>
              <a:gd name="connsiteY342" fmla="*/ 5644908 h 6858000"/>
              <a:gd name="connsiteX343" fmla="*/ 3583827 w 7467663"/>
              <a:gd name="connsiteY343" fmla="*/ 6039215 h 6858000"/>
              <a:gd name="connsiteX344" fmla="*/ 3547861 w 7467663"/>
              <a:gd name="connsiteY344" fmla="*/ 6129609 h 6858000"/>
              <a:gd name="connsiteX345" fmla="*/ 3490905 w 7467663"/>
              <a:gd name="connsiteY345" fmla="*/ 6277660 h 6858000"/>
              <a:gd name="connsiteX346" fmla="*/ 3455859 w 7467663"/>
              <a:gd name="connsiteY346" fmla="*/ 6391301 h 6858000"/>
              <a:gd name="connsiteX347" fmla="*/ 3429112 w 7467663"/>
              <a:gd name="connsiteY347" fmla="*/ 6479469 h 6858000"/>
              <a:gd name="connsiteX348" fmla="*/ 3304862 w 7467663"/>
              <a:gd name="connsiteY348" fmla="*/ 6796476 h 6858000"/>
              <a:gd name="connsiteX349" fmla="*/ 3276071 w 7467663"/>
              <a:gd name="connsiteY349" fmla="*/ 6858000 h 6858000"/>
              <a:gd name="connsiteX350" fmla="*/ 3240805 w 7467663"/>
              <a:gd name="connsiteY350" fmla="*/ 6858000 h 6858000"/>
              <a:gd name="connsiteX351" fmla="*/ 3275917 w 7467663"/>
              <a:gd name="connsiteY351" fmla="*/ 6783192 h 6858000"/>
              <a:gd name="connsiteX352" fmla="*/ 3399358 w 7467663"/>
              <a:gd name="connsiteY352" fmla="*/ 6469011 h 6858000"/>
              <a:gd name="connsiteX353" fmla="*/ 3425650 w 7467663"/>
              <a:gd name="connsiteY353" fmla="*/ 6381333 h 6858000"/>
              <a:gd name="connsiteX354" fmla="*/ 3460661 w 7467663"/>
              <a:gd name="connsiteY354" fmla="*/ 6266763 h 6858000"/>
              <a:gd name="connsiteX355" fmla="*/ 3518021 w 7467663"/>
              <a:gd name="connsiteY355" fmla="*/ 6117298 h 6858000"/>
              <a:gd name="connsiteX356" fmla="*/ 3554035 w 7467663"/>
              <a:gd name="connsiteY356" fmla="*/ 6027832 h 6858000"/>
              <a:gd name="connsiteX357" fmla="*/ 3677174 w 7467663"/>
              <a:gd name="connsiteY357" fmla="*/ 5636351 h 6858000"/>
              <a:gd name="connsiteX358" fmla="*/ 3698819 w 7467663"/>
              <a:gd name="connsiteY358" fmla="*/ 5560503 h 6858000"/>
              <a:gd name="connsiteX359" fmla="*/ 3702094 w 7467663"/>
              <a:gd name="connsiteY359" fmla="*/ 5549194 h 6858000"/>
              <a:gd name="connsiteX360" fmla="*/ 3398355 w 7467663"/>
              <a:gd name="connsiteY360" fmla="*/ 6094603 h 6858000"/>
              <a:gd name="connsiteX361" fmla="*/ 3193941 w 7467663"/>
              <a:gd name="connsiteY361" fmla="*/ 6798775 h 6858000"/>
              <a:gd name="connsiteX362" fmla="*/ 3184140 w 7467663"/>
              <a:gd name="connsiteY362" fmla="*/ 6858000 h 6858000"/>
              <a:gd name="connsiteX363" fmla="*/ 3099978 w 7467663"/>
              <a:gd name="connsiteY363" fmla="*/ 6858000 h 6858000"/>
              <a:gd name="connsiteX364" fmla="*/ 3101556 w 7467663"/>
              <a:gd name="connsiteY364" fmla="*/ 6843337 h 6858000"/>
              <a:gd name="connsiteX365" fmla="*/ 3370162 w 7467663"/>
              <a:gd name="connsiteY365" fmla="*/ 5785550 h 6858000"/>
              <a:gd name="connsiteX366" fmla="*/ 3746477 w 7467663"/>
              <a:gd name="connsiteY366" fmla="*/ 5377889 h 6858000"/>
              <a:gd name="connsiteX367" fmla="*/ 3863399 w 7467663"/>
              <a:gd name="connsiteY367" fmla="*/ 5087257 h 6858000"/>
              <a:gd name="connsiteX368" fmla="*/ 3968712 w 7467663"/>
              <a:gd name="connsiteY368" fmla="*/ 4913989 h 6858000"/>
              <a:gd name="connsiteX369" fmla="*/ 2792390 w 7467663"/>
              <a:gd name="connsiteY369" fmla="*/ 5382974 h 6858000"/>
              <a:gd name="connsiteX370" fmla="*/ 2714982 w 7467663"/>
              <a:gd name="connsiteY370" fmla="*/ 5427051 h 6858000"/>
              <a:gd name="connsiteX371" fmla="*/ 2813361 w 7467663"/>
              <a:gd name="connsiteY371" fmla="*/ 6023912 h 6858000"/>
              <a:gd name="connsiteX372" fmla="*/ 2688430 w 7467663"/>
              <a:gd name="connsiteY372" fmla="*/ 6801564 h 6858000"/>
              <a:gd name="connsiteX373" fmla="*/ 2629626 w 7467663"/>
              <a:gd name="connsiteY373" fmla="*/ 6763394 h 6858000"/>
              <a:gd name="connsiteX374" fmla="*/ 2565328 w 7467663"/>
              <a:gd name="connsiteY374" fmla="*/ 5516399 h 6858000"/>
              <a:gd name="connsiteX375" fmla="*/ 1922999 w 7467663"/>
              <a:gd name="connsiteY375" fmla="*/ 5980343 h 6858000"/>
              <a:gd name="connsiteX376" fmla="*/ 1950261 w 7467663"/>
              <a:gd name="connsiteY376" fmla="*/ 6405858 h 6858000"/>
              <a:gd name="connsiteX377" fmla="*/ 2365554 w 7467663"/>
              <a:gd name="connsiteY377" fmla="*/ 6759107 h 6858000"/>
              <a:gd name="connsiteX378" fmla="*/ 2424142 w 7467663"/>
              <a:gd name="connsiteY378" fmla="*/ 6858000 h 6858000"/>
              <a:gd name="connsiteX379" fmla="*/ 2395994 w 7467663"/>
              <a:gd name="connsiteY379" fmla="*/ 6858000 h 6858000"/>
              <a:gd name="connsiteX380" fmla="*/ 2392863 w 7467663"/>
              <a:gd name="connsiteY380" fmla="*/ 6852964 h 6858000"/>
              <a:gd name="connsiteX381" fmla="*/ 2017589 w 7467663"/>
              <a:gd name="connsiteY381" fmla="*/ 6493982 h 6858000"/>
              <a:gd name="connsiteX382" fmla="*/ 2147336 w 7467663"/>
              <a:gd name="connsiteY382" fmla="*/ 6594052 h 6858000"/>
              <a:gd name="connsiteX383" fmla="*/ 2207047 w 7467663"/>
              <a:gd name="connsiteY383" fmla="*/ 6654540 h 6858000"/>
              <a:gd name="connsiteX384" fmla="*/ 2299106 w 7467663"/>
              <a:gd name="connsiteY384" fmla="*/ 6778931 h 6858000"/>
              <a:gd name="connsiteX385" fmla="*/ 2314430 w 7467663"/>
              <a:gd name="connsiteY385" fmla="*/ 6801144 h 6858000"/>
              <a:gd name="connsiteX386" fmla="*/ 2352406 w 7467663"/>
              <a:gd name="connsiteY386" fmla="*/ 6858000 h 6858000"/>
              <a:gd name="connsiteX387" fmla="*/ 2314492 w 7467663"/>
              <a:gd name="connsiteY387" fmla="*/ 6858000 h 6858000"/>
              <a:gd name="connsiteX388" fmla="*/ 2288095 w 7467663"/>
              <a:gd name="connsiteY388" fmla="*/ 6818030 h 6858000"/>
              <a:gd name="connsiteX389" fmla="*/ 2272768 w 7467663"/>
              <a:gd name="connsiteY389" fmla="*/ 6795822 h 6858000"/>
              <a:gd name="connsiteX390" fmla="*/ 2182715 w 7467663"/>
              <a:gd name="connsiteY390" fmla="*/ 6675071 h 6858000"/>
              <a:gd name="connsiteX391" fmla="*/ 2032061 w 7467663"/>
              <a:gd name="connsiteY391" fmla="*/ 6541380 h 6858000"/>
              <a:gd name="connsiteX392" fmla="*/ 2257220 w 7467663"/>
              <a:gd name="connsiteY392" fmla="*/ 6826257 h 6858000"/>
              <a:gd name="connsiteX393" fmla="*/ 2281324 w 7467663"/>
              <a:gd name="connsiteY393" fmla="*/ 6858000 h 6858000"/>
              <a:gd name="connsiteX394" fmla="*/ 2242860 w 7467663"/>
              <a:gd name="connsiteY394" fmla="*/ 6858000 h 6858000"/>
              <a:gd name="connsiteX395" fmla="*/ 2232818 w 7467663"/>
              <a:gd name="connsiteY395" fmla="*/ 6844926 h 6858000"/>
              <a:gd name="connsiteX396" fmla="*/ 1990172 w 7467663"/>
              <a:gd name="connsiteY396" fmla="*/ 6542121 h 6858000"/>
              <a:gd name="connsiteX397" fmla="*/ 2124090 w 7467663"/>
              <a:gd name="connsiteY397" fmla="*/ 6761017 h 6858000"/>
              <a:gd name="connsiteX398" fmla="*/ 2200380 w 7467663"/>
              <a:gd name="connsiteY398" fmla="*/ 6858000 h 6858000"/>
              <a:gd name="connsiteX399" fmla="*/ 2147507 w 7467663"/>
              <a:gd name="connsiteY399" fmla="*/ 6858000 h 6858000"/>
              <a:gd name="connsiteX400" fmla="*/ 2070668 w 7467663"/>
              <a:gd name="connsiteY400" fmla="*/ 6761520 h 6858000"/>
              <a:gd name="connsiteX401" fmla="*/ 1975142 w 7467663"/>
              <a:gd name="connsiteY401" fmla="*/ 6585570 h 6858000"/>
              <a:gd name="connsiteX402" fmla="*/ 2050035 w 7467663"/>
              <a:gd name="connsiteY402" fmla="*/ 6813345 h 6858000"/>
              <a:gd name="connsiteX403" fmla="*/ 2063025 w 7467663"/>
              <a:gd name="connsiteY403" fmla="*/ 6858000 h 6858000"/>
              <a:gd name="connsiteX404" fmla="*/ 2021675 w 7467663"/>
              <a:gd name="connsiteY404" fmla="*/ 6858000 h 6858000"/>
              <a:gd name="connsiteX405" fmla="*/ 2019308 w 7467663"/>
              <a:gd name="connsiteY405" fmla="*/ 6847118 h 6858000"/>
              <a:gd name="connsiteX406" fmla="*/ 1938835 w 7467663"/>
              <a:gd name="connsiteY406" fmla="*/ 6551160 h 6858000"/>
              <a:gd name="connsiteX407" fmla="*/ 1953230 w 7467663"/>
              <a:gd name="connsiteY407" fmla="*/ 6759699 h 6858000"/>
              <a:gd name="connsiteX408" fmla="*/ 1956763 w 7467663"/>
              <a:gd name="connsiteY408" fmla="*/ 6778191 h 6858000"/>
              <a:gd name="connsiteX409" fmla="*/ 1967925 w 7467663"/>
              <a:gd name="connsiteY409" fmla="*/ 6858000 h 6858000"/>
              <a:gd name="connsiteX410" fmla="*/ 1936622 w 7467663"/>
              <a:gd name="connsiteY410" fmla="*/ 6858000 h 6858000"/>
              <a:gd name="connsiteX411" fmla="*/ 1926261 w 7467663"/>
              <a:gd name="connsiteY411" fmla="*/ 6784064 h 6858000"/>
              <a:gd name="connsiteX412" fmla="*/ 1922724 w 7467663"/>
              <a:gd name="connsiteY412" fmla="*/ 6765577 h 6858000"/>
              <a:gd name="connsiteX413" fmla="*/ 1904650 w 7467663"/>
              <a:gd name="connsiteY413" fmla="*/ 6639616 h 6858000"/>
              <a:gd name="connsiteX414" fmla="*/ 1885273 w 7467663"/>
              <a:gd name="connsiteY414" fmla="*/ 6858000 h 6858000"/>
              <a:gd name="connsiteX415" fmla="*/ 1854363 w 7467663"/>
              <a:gd name="connsiteY415" fmla="*/ 6858000 h 6858000"/>
              <a:gd name="connsiteX416" fmla="*/ 1880391 w 7467663"/>
              <a:gd name="connsiteY416" fmla="*/ 6603796 h 6858000"/>
              <a:gd name="connsiteX417" fmla="*/ 1818273 w 7467663"/>
              <a:gd name="connsiteY417" fmla="*/ 6715729 h 6858000"/>
              <a:gd name="connsiteX418" fmla="*/ 1794691 w 7467663"/>
              <a:gd name="connsiteY418" fmla="*/ 6843239 h 6858000"/>
              <a:gd name="connsiteX419" fmla="*/ 1794914 w 7467663"/>
              <a:gd name="connsiteY419" fmla="*/ 6858000 h 6858000"/>
              <a:gd name="connsiteX420" fmla="*/ 1746128 w 7467663"/>
              <a:gd name="connsiteY420" fmla="*/ 6858000 h 6858000"/>
              <a:gd name="connsiteX421" fmla="*/ 1753934 w 7467663"/>
              <a:gd name="connsiteY421" fmla="*/ 6724796 h 6858000"/>
              <a:gd name="connsiteX422" fmla="*/ 1792053 w 7467663"/>
              <a:gd name="connsiteY422" fmla="*/ 6572396 h 6858000"/>
              <a:gd name="connsiteX423" fmla="*/ 1862248 w 7467663"/>
              <a:gd name="connsiteY423" fmla="*/ 6266397 h 6858000"/>
              <a:gd name="connsiteX424" fmla="*/ 1862250 w 7467663"/>
              <a:gd name="connsiteY424" fmla="*/ 6033531 h 6858000"/>
              <a:gd name="connsiteX425" fmla="*/ 1211999 w 7467663"/>
              <a:gd name="connsiteY425" fmla="*/ 6683610 h 6858000"/>
              <a:gd name="connsiteX426" fmla="*/ 1213266 w 7467663"/>
              <a:gd name="connsiteY426" fmla="*/ 6691947 h 6858000"/>
              <a:gd name="connsiteX427" fmla="*/ 1203370 w 7467663"/>
              <a:gd name="connsiteY427" fmla="*/ 6850676 h 6858000"/>
              <a:gd name="connsiteX428" fmla="*/ 1203671 w 7467663"/>
              <a:gd name="connsiteY428" fmla="*/ 6858000 h 6858000"/>
              <a:gd name="connsiteX429" fmla="*/ 1143180 w 7467663"/>
              <a:gd name="connsiteY429" fmla="*/ 6858000 h 6858000"/>
              <a:gd name="connsiteX430" fmla="*/ 1142176 w 7467663"/>
              <a:gd name="connsiteY430" fmla="*/ 6766045 h 6858000"/>
              <a:gd name="connsiteX431" fmla="*/ 1067484 w 7467663"/>
              <a:gd name="connsiteY431" fmla="*/ 6858000 h 6858000"/>
              <a:gd name="connsiteX432" fmla="*/ 953928 w 7467663"/>
              <a:gd name="connsiteY432" fmla="*/ 6858000 h 6858000"/>
              <a:gd name="connsiteX433" fmla="*/ 959715 w 7467663"/>
              <a:gd name="connsiteY433" fmla="*/ 6850185 h 6858000"/>
              <a:gd name="connsiteX434" fmla="*/ 1483788 w 7467663"/>
              <a:gd name="connsiteY434" fmla="*/ 6259174 h 6858000"/>
              <a:gd name="connsiteX435" fmla="*/ 1100671 w 7467663"/>
              <a:gd name="connsiteY435" fmla="*/ 6252137 h 6858000"/>
              <a:gd name="connsiteX436" fmla="*/ 1090144 w 7467663"/>
              <a:gd name="connsiteY436" fmla="*/ 6256748 h 6858000"/>
              <a:gd name="connsiteX437" fmla="*/ 1095872 w 7467663"/>
              <a:gd name="connsiteY437" fmla="*/ 6271892 h 6858000"/>
              <a:gd name="connsiteX438" fmla="*/ 262785 w 7467663"/>
              <a:gd name="connsiteY438" fmla="*/ 6845450 h 6858000"/>
              <a:gd name="connsiteX439" fmla="*/ 209968 w 7467663"/>
              <a:gd name="connsiteY439" fmla="*/ 6770713 h 6858000"/>
              <a:gd name="connsiteX440" fmla="*/ 873460 w 7467663"/>
              <a:gd name="connsiteY440" fmla="*/ 6253768 h 6858000"/>
              <a:gd name="connsiteX441" fmla="*/ 192686 w 7467663"/>
              <a:gd name="connsiteY441" fmla="*/ 5849257 h 6858000"/>
              <a:gd name="connsiteX442" fmla="*/ 4696 w 7467663"/>
              <a:gd name="connsiteY442" fmla="*/ 5697668 h 6858000"/>
              <a:gd name="connsiteX443" fmla="*/ 0 w 7467663"/>
              <a:gd name="connsiteY443" fmla="*/ 5689984 h 6858000"/>
              <a:gd name="connsiteX444" fmla="*/ 0 w 7467663"/>
              <a:gd name="connsiteY444" fmla="*/ 5513472 h 6858000"/>
              <a:gd name="connsiteX445" fmla="*/ 174101 w 7467663"/>
              <a:gd name="connsiteY445" fmla="*/ 5620277 h 6858000"/>
              <a:gd name="connsiteX446" fmla="*/ 891800 w 7467663"/>
              <a:gd name="connsiteY446" fmla="*/ 6036935 h 6858000"/>
              <a:gd name="connsiteX447" fmla="*/ 1072219 w 7467663"/>
              <a:gd name="connsiteY447" fmla="*/ 6169443 h 6858000"/>
              <a:gd name="connsiteX448" fmla="*/ 1074117 w 7467663"/>
              <a:gd name="connsiteY448" fmla="*/ 6170301 h 6858000"/>
              <a:gd name="connsiteX449" fmla="*/ 1083114 w 7467663"/>
              <a:gd name="connsiteY449" fmla="*/ 6174131 h 6858000"/>
              <a:gd name="connsiteX450" fmla="*/ 1543010 w 7467663"/>
              <a:gd name="connsiteY450" fmla="*/ 6191140 h 6858000"/>
              <a:gd name="connsiteX451" fmla="*/ 1551080 w 7467663"/>
              <a:gd name="connsiteY451" fmla="*/ 6195006 h 6858000"/>
              <a:gd name="connsiteX452" fmla="*/ 2345443 w 7467663"/>
              <a:gd name="connsiteY452" fmla="*/ 5549882 h 6858000"/>
              <a:gd name="connsiteX453" fmla="*/ 1721499 w 7467663"/>
              <a:gd name="connsiteY453" fmla="*/ 5599969 h 6858000"/>
              <a:gd name="connsiteX454" fmla="*/ 767716 w 7467663"/>
              <a:gd name="connsiteY454" fmla="*/ 5472768 h 6858000"/>
              <a:gd name="connsiteX455" fmla="*/ 722147 w 7467663"/>
              <a:gd name="connsiteY455" fmla="*/ 5393091 h 6858000"/>
              <a:gd name="connsiteX456" fmla="*/ 1485552 w 7467663"/>
              <a:gd name="connsiteY456" fmla="*/ 5313202 h 6858000"/>
              <a:gd name="connsiteX457" fmla="*/ 2143004 w 7467663"/>
              <a:gd name="connsiteY457" fmla="*/ 5402420 h 6858000"/>
              <a:gd name="connsiteX458" fmla="*/ 1933391 w 7467663"/>
              <a:gd name="connsiteY458" fmla="*/ 5156971 h 6858000"/>
              <a:gd name="connsiteX459" fmla="*/ 1827118 w 7467663"/>
              <a:gd name="connsiteY459" fmla="*/ 4968410 h 6858000"/>
              <a:gd name="connsiteX460" fmla="*/ 1837349 w 7467663"/>
              <a:gd name="connsiteY460" fmla="*/ 4956357 h 6858000"/>
              <a:gd name="connsiteX461" fmla="*/ 2162835 w 7467663"/>
              <a:gd name="connsiteY461" fmla="*/ 5187853 h 6858000"/>
              <a:gd name="connsiteX462" fmla="*/ 2257167 w 7467663"/>
              <a:gd name="connsiteY462" fmla="*/ 5462123 h 6858000"/>
              <a:gd name="connsiteX463" fmla="*/ 2261598 w 7467663"/>
              <a:gd name="connsiteY463" fmla="*/ 5467998 h 6858000"/>
              <a:gd name="connsiteX464" fmla="*/ 2437177 w 7467663"/>
              <a:gd name="connsiteY464" fmla="*/ 5479608 h 6858000"/>
              <a:gd name="connsiteX465" fmla="*/ 2445247 w 7467663"/>
              <a:gd name="connsiteY465" fmla="*/ 5483476 h 6858000"/>
              <a:gd name="connsiteX466" fmla="*/ 2743626 w 7467663"/>
              <a:gd name="connsiteY466" fmla="*/ 5304819 h 6858000"/>
              <a:gd name="connsiteX467" fmla="*/ 3048102 w 7467663"/>
              <a:gd name="connsiteY467" fmla="*/ 5150595 h 6858000"/>
              <a:gd name="connsiteX468" fmla="*/ 1799414 w 7467663"/>
              <a:gd name="connsiteY468" fmla="*/ 4694732 h 6858000"/>
              <a:gd name="connsiteX469" fmla="*/ 1771735 w 7467663"/>
              <a:gd name="connsiteY469" fmla="*/ 4619929 h 6858000"/>
              <a:gd name="connsiteX470" fmla="*/ 3104273 w 7467663"/>
              <a:gd name="connsiteY470" fmla="*/ 5076159 h 6858000"/>
              <a:gd name="connsiteX471" fmla="*/ 3113245 w 7467663"/>
              <a:gd name="connsiteY471" fmla="*/ 5090705 h 6858000"/>
              <a:gd name="connsiteX472" fmla="*/ 3126294 w 7467663"/>
              <a:gd name="connsiteY472" fmla="*/ 5114400 h 6858000"/>
              <a:gd name="connsiteX473" fmla="*/ 3937433 w 7467663"/>
              <a:gd name="connsiteY473" fmla="*/ 4830473 h 6858000"/>
              <a:gd name="connsiteX474" fmla="*/ 3590475 w 7467663"/>
              <a:gd name="connsiteY474" fmla="*/ 4597974 h 6858000"/>
              <a:gd name="connsiteX475" fmla="*/ 3100264 w 7467663"/>
              <a:gd name="connsiteY475" fmla="*/ 4579845 h 6858000"/>
              <a:gd name="connsiteX476" fmla="*/ 2183576 w 7467663"/>
              <a:gd name="connsiteY476" fmla="*/ 4227150 h 6858000"/>
              <a:gd name="connsiteX477" fmla="*/ 2151029 w 7467663"/>
              <a:gd name="connsiteY477" fmla="*/ 4146947 h 6858000"/>
              <a:gd name="connsiteX478" fmla="*/ 3563434 w 7467663"/>
              <a:gd name="connsiteY478" fmla="*/ 4469115 h 6858000"/>
              <a:gd name="connsiteX479" fmla="*/ 3177952 w 7467663"/>
              <a:gd name="connsiteY479" fmla="*/ 3657386 h 6858000"/>
              <a:gd name="connsiteX480" fmla="*/ 3189263 w 7467663"/>
              <a:gd name="connsiteY480" fmla="*/ 3625726 h 6858000"/>
              <a:gd name="connsiteX481" fmla="*/ 3560912 w 7467663"/>
              <a:gd name="connsiteY481" fmla="*/ 4079863 h 6858000"/>
              <a:gd name="connsiteX482" fmla="*/ 3626636 w 7467663"/>
              <a:gd name="connsiteY482" fmla="*/ 4512230 h 6858000"/>
              <a:gd name="connsiteX483" fmla="*/ 3653088 w 7467663"/>
              <a:gd name="connsiteY483" fmla="*/ 4521417 h 6858000"/>
              <a:gd name="connsiteX484" fmla="*/ 3988128 w 7467663"/>
              <a:gd name="connsiteY484" fmla="*/ 4817267 h 6858000"/>
              <a:gd name="connsiteX485" fmla="*/ 4830582 w 7467663"/>
              <a:gd name="connsiteY485" fmla="*/ 4676000 h 6858000"/>
              <a:gd name="connsiteX486" fmla="*/ 4830100 w 7467663"/>
              <a:gd name="connsiteY486" fmla="*/ 4675554 h 6858000"/>
              <a:gd name="connsiteX487" fmla="*/ 4036318 w 7467663"/>
              <a:gd name="connsiteY487" fmla="*/ 4147013 h 6858000"/>
              <a:gd name="connsiteX488" fmla="*/ 3432098 w 7467663"/>
              <a:gd name="connsiteY488" fmla="*/ 3537312 h 6858000"/>
              <a:gd name="connsiteX489" fmla="*/ 3446761 w 7467663"/>
              <a:gd name="connsiteY489" fmla="*/ 3461278 h 6858000"/>
              <a:gd name="connsiteX490" fmla="*/ 4419733 w 7467663"/>
              <a:gd name="connsiteY490" fmla="*/ 3963555 h 6858000"/>
              <a:gd name="connsiteX491" fmla="*/ 4781371 w 7467663"/>
              <a:gd name="connsiteY491" fmla="*/ 4458604 h 6858000"/>
              <a:gd name="connsiteX492" fmla="*/ 4780440 w 7467663"/>
              <a:gd name="connsiteY492" fmla="*/ 4470290 h 6858000"/>
              <a:gd name="connsiteX493" fmla="*/ 4898954 w 7467663"/>
              <a:gd name="connsiteY493" fmla="*/ 4662092 h 6858000"/>
              <a:gd name="connsiteX494" fmla="*/ 4900699 w 7467663"/>
              <a:gd name="connsiteY494" fmla="*/ 4670867 h 6858000"/>
              <a:gd name="connsiteX495" fmla="*/ 5714511 w 7467663"/>
              <a:gd name="connsiteY495" fmla="*/ 4663483 h 6858000"/>
              <a:gd name="connsiteX496" fmla="*/ 5464793 w 7467663"/>
              <a:gd name="connsiteY496" fmla="*/ 4393556 h 6858000"/>
              <a:gd name="connsiteX497" fmla="*/ 5461897 w 7467663"/>
              <a:gd name="connsiteY497" fmla="*/ 4390879 h 6858000"/>
              <a:gd name="connsiteX498" fmla="*/ 4294126 w 7467663"/>
              <a:gd name="connsiteY498" fmla="*/ 3303048 h 6858000"/>
              <a:gd name="connsiteX499" fmla="*/ 4305321 w 7467663"/>
              <a:gd name="connsiteY499" fmla="*/ 3256953 h 6858000"/>
              <a:gd name="connsiteX500" fmla="*/ 4949299 w 7467663"/>
              <a:gd name="connsiteY500" fmla="*/ 3766336 h 6858000"/>
              <a:gd name="connsiteX501" fmla="*/ 5291452 w 7467663"/>
              <a:gd name="connsiteY501" fmla="*/ 4076801 h 6858000"/>
              <a:gd name="connsiteX502" fmla="*/ 5434998 w 7467663"/>
              <a:gd name="connsiteY502" fmla="*/ 4254100 h 6858000"/>
              <a:gd name="connsiteX503" fmla="*/ 5351015 w 7467663"/>
              <a:gd name="connsiteY503" fmla="*/ 3760989 h 6858000"/>
              <a:gd name="connsiteX504" fmla="*/ 5413780 w 7467663"/>
              <a:gd name="connsiteY504" fmla="*/ 2966265 h 6858000"/>
              <a:gd name="connsiteX505" fmla="*/ 5425627 w 7467663"/>
              <a:gd name="connsiteY505" fmla="*/ 2954192 h 6858000"/>
              <a:gd name="connsiteX506" fmla="*/ 6604735 w 7467663"/>
              <a:gd name="connsiteY506" fmla="*/ 2041381 h 6858000"/>
              <a:gd name="connsiteX507" fmla="*/ 7204487 w 7467663"/>
              <a:gd name="connsiteY507" fmla="*/ 2742112 h 6858000"/>
              <a:gd name="connsiteX508" fmla="*/ 7131592 w 7467663"/>
              <a:gd name="connsiteY508" fmla="*/ 2672096 h 6858000"/>
              <a:gd name="connsiteX509" fmla="*/ 6996344 w 7467663"/>
              <a:gd name="connsiteY509" fmla="*/ 2518310 h 6858000"/>
              <a:gd name="connsiteX510" fmla="*/ 6735495 w 7467663"/>
              <a:gd name="connsiteY510" fmla="*/ 2196890 h 6858000"/>
              <a:gd name="connsiteX511" fmla="*/ 6721901 w 7467663"/>
              <a:gd name="connsiteY511" fmla="*/ 2179274 h 6858000"/>
              <a:gd name="connsiteX512" fmla="*/ 6604735 w 7467663"/>
              <a:gd name="connsiteY512" fmla="*/ 2041381 h 6858000"/>
              <a:gd name="connsiteX513" fmla="*/ 6591670 w 7467663"/>
              <a:gd name="connsiteY513" fmla="*/ 1988277 h 6858000"/>
              <a:gd name="connsiteX514" fmla="*/ 6747349 w 7467663"/>
              <a:gd name="connsiteY514" fmla="*/ 2160069 h 6858000"/>
              <a:gd name="connsiteX515" fmla="*/ 6760943 w 7467663"/>
              <a:gd name="connsiteY515" fmla="*/ 2177686 h 6858000"/>
              <a:gd name="connsiteX516" fmla="*/ 7021065 w 7467663"/>
              <a:gd name="connsiteY516" fmla="*/ 2498102 h 6858000"/>
              <a:gd name="connsiteX517" fmla="*/ 7155223 w 7467663"/>
              <a:gd name="connsiteY517" fmla="*/ 2650386 h 6858000"/>
              <a:gd name="connsiteX518" fmla="*/ 7203167 w 7467663"/>
              <a:gd name="connsiteY518" fmla="*/ 2697288 h 6858000"/>
              <a:gd name="connsiteX519" fmla="*/ 6937703 w 7467663"/>
              <a:gd name="connsiteY519" fmla="*/ 2321981 h 6858000"/>
              <a:gd name="connsiteX520" fmla="*/ 6591670 w 7467663"/>
              <a:gd name="connsiteY520" fmla="*/ 1988277 h 6858000"/>
              <a:gd name="connsiteX521" fmla="*/ 5798671 w 7467663"/>
              <a:gd name="connsiteY521" fmla="*/ 1981601 h 6858000"/>
              <a:gd name="connsiteX522" fmla="*/ 5754709 w 7467663"/>
              <a:gd name="connsiteY522" fmla="*/ 2071454 h 6858000"/>
              <a:gd name="connsiteX523" fmla="*/ 5763044 w 7467663"/>
              <a:gd name="connsiteY523" fmla="*/ 2842206 h 6858000"/>
              <a:gd name="connsiteX524" fmla="*/ 5764974 w 7467663"/>
              <a:gd name="connsiteY524" fmla="*/ 2799609 h 6858000"/>
              <a:gd name="connsiteX525" fmla="*/ 5767665 w 7467663"/>
              <a:gd name="connsiteY525" fmla="*/ 2666409 h 6858000"/>
              <a:gd name="connsiteX526" fmla="*/ 5763055 w 7467663"/>
              <a:gd name="connsiteY526" fmla="*/ 2579705 h 6858000"/>
              <a:gd name="connsiteX527" fmla="*/ 5758079 w 7467663"/>
              <a:gd name="connsiteY527" fmla="*/ 2492508 h 6858000"/>
              <a:gd name="connsiteX528" fmla="*/ 5779325 w 7467663"/>
              <a:gd name="connsiteY528" fmla="*/ 2197069 h 6858000"/>
              <a:gd name="connsiteX529" fmla="*/ 5798671 w 7467663"/>
              <a:gd name="connsiteY529" fmla="*/ 1981601 h 6858000"/>
              <a:gd name="connsiteX530" fmla="*/ 5829202 w 7467663"/>
              <a:gd name="connsiteY530" fmla="*/ 1971679 h 6858000"/>
              <a:gd name="connsiteX531" fmla="*/ 5809558 w 7467663"/>
              <a:gd name="connsiteY531" fmla="*/ 2198043 h 6858000"/>
              <a:gd name="connsiteX532" fmla="*/ 5788653 w 7467663"/>
              <a:gd name="connsiteY532" fmla="*/ 2489430 h 6858000"/>
              <a:gd name="connsiteX533" fmla="*/ 5793439 w 7467663"/>
              <a:gd name="connsiteY533" fmla="*/ 2575235 h 6858000"/>
              <a:gd name="connsiteX534" fmla="*/ 5796837 w 7467663"/>
              <a:gd name="connsiteY534" fmla="*/ 2637633 h 6858000"/>
              <a:gd name="connsiteX535" fmla="*/ 5818614 w 7467663"/>
              <a:gd name="connsiteY535" fmla="*/ 2473055 h 6858000"/>
              <a:gd name="connsiteX536" fmla="*/ 5829202 w 7467663"/>
              <a:gd name="connsiteY536" fmla="*/ 1971679 h 6858000"/>
              <a:gd name="connsiteX537" fmla="*/ 5911389 w 7467663"/>
              <a:gd name="connsiteY537" fmla="*/ 1898371 h 6858000"/>
              <a:gd name="connsiteX538" fmla="*/ 6237627 w 7467663"/>
              <a:gd name="connsiteY538" fmla="*/ 2231921 h 6858000"/>
              <a:gd name="connsiteX539" fmla="*/ 5911389 w 7467663"/>
              <a:gd name="connsiteY539" fmla="*/ 1898371 h 6858000"/>
              <a:gd name="connsiteX540" fmla="*/ 6944437 w 7467663"/>
              <a:gd name="connsiteY540" fmla="*/ 1575402 h 6858000"/>
              <a:gd name="connsiteX541" fmla="*/ 6304730 w 7467663"/>
              <a:gd name="connsiteY541" fmla="*/ 1766654 h 6858000"/>
              <a:gd name="connsiteX542" fmla="*/ 6944437 w 7467663"/>
              <a:gd name="connsiteY542" fmla="*/ 1575402 h 6858000"/>
              <a:gd name="connsiteX543" fmla="*/ 7019523 w 7467663"/>
              <a:gd name="connsiteY543" fmla="*/ 1519450 h 6858000"/>
              <a:gd name="connsiteX544" fmla="*/ 6298091 w 7467663"/>
              <a:gd name="connsiteY544" fmla="*/ 1737122 h 6858000"/>
              <a:gd name="connsiteX545" fmla="*/ 7019523 w 7467663"/>
              <a:gd name="connsiteY545" fmla="*/ 1519450 h 6858000"/>
              <a:gd name="connsiteX546" fmla="*/ 2399523 w 7467663"/>
              <a:gd name="connsiteY546" fmla="*/ 1428234 h 6858000"/>
              <a:gd name="connsiteX547" fmla="*/ 2224982 w 7467663"/>
              <a:gd name="connsiteY547" fmla="*/ 1826201 h 6858000"/>
              <a:gd name="connsiteX548" fmla="*/ 2096099 w 7467663"/>
              <a:gd name="connsiteY548" fmla="*/ 2345900 h 6858000"/>
              <a:gd name="connsiteX549" fmla="*/ 2283317 w 7467663"/>
              <a:gd name="connsiteY549" fmla="*/ 1796925 h 6858000"/>
              <a:gd name="connsiteX550" fmla="*/ 2399523 w 7467663"/>
              <a:gd name="connsiteY550" fmla="*/ 1428234 h 6858000"/>
              <a:gd name="connsiteX551" fmla="*/ 2448558 w 7467663"/>
              <a:gd name="connsiteY551" fmla="*/ 1373435 h 6858000"/>
              <a:gd name="connsiteX552" fmla="*/ 2312521 w 7467663"/>
              <a:gd name="connsiteY552" fmla="*/ 1806140 h 6858000"/>
              <a:gd name="connsiteX553" fmla="*/ 2127533 w 7467663"/>
              <a:gd name="connsiteY553" fmla="*/ 2348380 h 6858000"/>
              <a:gd name="connsiteX554" fmla="*/ 2358080 w 7467663"/>
              <a:gd name="connsiteY554" fmla="*/ 1866134 h 6858000"/>
              <a:gd name="connsiteX555" fmla="*/ 2407436 w 7467663"/>
              <a:gd name="connsiteY555" fmla="*/ 1651070 h 6858000"/>
              <a:gd name="connsiteX556" fmla="*/ 2448558 w 7467663"/>
              <a:gd name="connsiteY556" fmla="*/ 1373435 h 6858000"/>
              <a:gd name="connsiteX557" fmla="*/ 278707 w 7467663"/>
              <a:gd name="connsiteY557" fmla="*/ 1352270 h 6858000"/>
              <a:gd name="connsiteX558" fmla="*/ 321570 w 7467663"/>
              <a:gd name="connsiteY558" fmla="*/ 1861610 h 6858000"/>
              <a:gd name="connsiteX559" fmla="*/ 294281 w 7467663"/>
              <a:gd name="connsiteY559" fmla="*/ 1440658 h 6858000"/>
              <a:gd name="connsiteX560" fmla="*/ 278707 w 7467663"/>
              <a:gd name="connsiteY560" fmla="*/ 1352270 h 6858000"/>
              <a:gd name="connsiteX561" fmla="*/ 1423821 w 7467663"/>
              <a:gd name="connsiteY561" fmla="*/ 1351958 h 6858000"/>
              <a:gd name="connsiteX562" fmla="*/ 1638521 w 7467663"/>
              <a:gd name="connsiteY562" fmla="*/ 1908470 h 6858000"/>
              <a:gd name="connsiteX563" fmla="*/ 1754199 w 7467663"/>
              <a:gd name="connsiteY563" fmla="*/ 2149284 h 6858000"/>
              <a:gd name="connsiteX564" fmla="*/ 1908359 w 7467663"/>
              <a:gd name="connsiteY564" fmla="*/ 2364988 h 6858000"/>
              <a:gd name="connsiteX565" fmla="*/ 1647661 w 7467663"/>
              <a:gd name="connsiteY565" fmla="*/ 1825945 h 6858000"/>
              <a:gd name="connsiteX566" fmla="*/ 1423821 w 7467663"/>
              <a:gd name="connsiteY566" fmla="*/ 1351958 h 6858000"/>
              <a:gd name="connsiteX567" fmla="*/ 1431890 w 7467663"/>
              <a:gd name="connsiteY567" fmla="*/ 1306475 h 6858000"/>
              <a:gd name="connsiteX568" fmla="*/ 1507597 w 7467663"/>
              <a:gd name="connsiteY568" fmla="*/ 1446132 h 6858000"/>
              <a:gd name="connsiteX569" fmla="*/ 1674586 w 7467663"/>
              <a:gd name="connsiteY569" fmla="*/ 1813832 h 6858000"/>
              <a:gd name="connsiteX570" fmla="*/ 1815950 w 7467663"/>
              <a:gd name="connsiteY570" fmla="*/ 2128564 h 6858000"/>
              <a:gd name="connsiteX571" fmla="*/ 1984242 w 7467663"/>
              <a:gd name="connsiteY571" fmla="*/ 2430829 h 6858000"/>
              <a:gd name="connsiteX572" fmla="*/ 2014023 w 7467663"/>
              <a:gd name="connsiteY572" fmla="*/ 2450995 h 6858000"/>
              <a:gd name="connsiteX573" fmla="*/ 1747337 w 7467663"/>
              <a:gd name="connsiteY573" fmla="*/ 1855264 h 6858000"/>
              <a:gd name="connsiteX574" fmla="*/ 1533749 w 7467663"/>
              <a:gd name="connsiteY574" fmla="*/ 1478656 h 6858000"/>
              <a:gd name="connsiteX575" fmla="*/ 1431890 w 7467663"/>
              <a:gd name="connsiteY575" fmla="*/ 1306475 h 6858000"/>
              <a:gd name="connsiteX576" fmla="*/ 5052692 w 7467663"/>
              <a:gd name="connsiteY576" fmla="*/ 1292994 h 6858000"/>
              <a:gd name="connsiteX577" fmla="*/ 5200661 w 7467663"/>
              <a:gd name="connsiteY577" fmla="*/ 1635186 h 6858000"/>
              <a:gd name="connsiteX578" fmla="*/ 5297138 w 7467663"/>
              <a:gd name="connsiteY578" fmla="*/ 1906351 h 6858000"/>
              <a:gd name="connsiteX579" fmla="*/ 5052692 w 7467663"/>
              <a:gd name="connsiteY579" fmla="*/ 1292994 h 6858000"/>
              <a:gd name="connsiteX580" fmla="*/ 5009948 w 7467663"/>
              <a:gd name="connsiteY580" fmla="*/ 1273619 h 6858000"/>
              <a:gd name="connsiteX581" fmla="*/ 5121777 w 7467663"/>
              <a:gd name="connsiteY581" fmla="*/ 1654213 h 6858000"/>
              <a:gd name="connsiteX582" fmla="*/ 5293545 w 7467663"/>
              <a:gd name="connsiteY582" fmla="*/ 2072247 h 6858000"/>
              <a:gd name="connsiteX583" fmla="*/ 5294042 w 7467663"/>
              <a:gd name="connsiteY583" fmla="*/ 2065019 h 6858000"/>
              <a:gd name="connsiteX584" fmla="*/ 5171936 w 7467663"/>
              <a:gd name="connsiteY584" fmla="*/ 1647613 h 6858000"/>
              <a:gd name="connsiteX585" fmla="*/ 5009948 w 7467663"/>
              <a:gd name="connsiteY585" fmla="*/ 1273619 h 6858000"/>
              <a:gd name="connsiteX586" fmla="*/ 655236 w 7467663"/>
              <a:gd name="connsiteY586" fmla="*/ 1268632 h 6858000"/>
              <a:gd name="connsiteX587" fmla="*/ 839521 w 7467663"/>
              <a:gd name="connsiteY587" fmla="*/ 1685315 h 6858000"/>
              <a:gd name="connsiteX588" fmla="*/ 1109416 w 7467663"/>
              <a:gd name="connsiteY588" fmla="*/ 2061663 h 6858000"/>
              <a:gd name="connsiteX589" fmla="*/ 1298300 w 7467663"/>
              <a:gd name="connsiteY589" fmla="*/ 2247742 h 6858000"/>
              <a:gd name="connsiteX590" fmla="*/ 1125871 w 7467663"/>
              <a:gd name="connsiteY590" fmla="*/ 1989513 h 6858000"/>
              <a:gd name="connsiteX591" fmla="*/ 981574 w 7467663"/>
              <a:gd name="connsiteY591" fmla="*/ 1783157 h 6858000"/>
              <a:gd name="connsiteX592" fmla="*/ 922198 w 7467663"/>
              <a:gd name="connsiteY592" fmla="*/ 1677437 h 6858000"/>
              <a:gd name="connsiteX593" fmla="*/ 869293 w 7467663"/>
              <a:gd name="connsiteY593" fmla="*/ 1583214 h 6858000"/>
              <a:gd name="connsiteX594" fmla="*/ 751431 w 7467663"/>
              <a:gd name="connsiteY594" fmla="*/ 1405731 h 6858000"/>
              <a:gd name="connsiteX595" fmla="*/ 655236 w 7467663"/>
              <a:gd name="connsiteY595" fmla="*/ 1268632 h 6858000"/>
              <a:gd name="connsiteX596" fmla="*/ 6516292 w 7467663"/>
              <a:gd name="connsiteY596" fmla="*/ 1263064 h 6858000"/>
              <a:gd name="connsiteX597" fmla="*/ 5736320 w 7467663"/>
              <a:gd name="connsiteY597" fmla="*/ 1501803 h 6858000"/>
              <a:gd name="connsiteX598" fmla="*/ 6516292 w 7467663"/>
              <a:gd name="connsiteY598" fmla="*/ 1263064 h 6858000"/>
              <a:gd name="connsiteX599" fmla="*/ 291466 w 7467663"/>
              <a:gd name="connsiteY599" fmla="*/ 1250369 h 6858000"/>
              <a:gd name="connsiteX600" fmla="*/ 323180 w 7467663"/>
              <a:gd name="connsiteY600" fmla="*/ 1435283 h 6858000"/>
              <a:gd name="connsiteX601" fmla="*/ 349381 w 7467663"/>
              <a:gd name="connsiteY601" fmla="*/ 1875041 h 6858000"/>
              <a:gd name="connsiteX602" fmla="*/ 374363 w 7467663"/>
              <a:gd name="connsiteY602" fmla="*/ 1506494 h 6858000"/>
              <a:gd name="connsiteX603" fmla="*/ 302168 w 7467663"/>
              <a:gd name="connsiteY603" fmla="*/ 1274495 h 6858000"/>
              <a:gd name="connsiteX604" fmla="*/ 291466 w 7467663"/>
              <a:gd name="connsiteY604" fmla="*/ 1250369 h 6858000"/>
              <a:gd name="connsiteX605" fmla="*/ 678222 w 7467663"/>
              <a:gd name="connsiteY605" fmla="*/ 1248670 h 6858000"/>
              <a:gd name="connsiteX606" fmla="*/ 775536 w 7467663"/>
              <a:gd name="connsiteY606" fmla="*/ 1388015 h 6858000"/>
              <a:gd name="connsiteX607" fmla="*/ 894529 w 7467663"/>
              <a:gd name="connsiteY607" fmla="*/ 1567739 h 6858000"/>
              <a:gd name="connsiteX608" fmla="*/ 948000 w 7467663"/>
              <a:gd name="connsiteY608" fmla="*/ 1663088 h 6858000"/>
              <a:gd name="connsiteX609" fmla="*/ 1006812 w 7467663"/>
              <a:gd name="connsiteY609" fmla="*/ 1767683 h 6858000"/>
              <a:gd name="connsiteX610" fmla="*/ 1149133 w 7467663"/>
              <a:gd name="connsiteY610" fmla="*/ 1971513 h 6858000"/>
              <a:gd name="connsiteX611" fmla="*/ 1333952 w 7467663"/>
              <a:gd name="connsiteY611" fmla="*/ 2251620 h 6858000"/>
              <a:gd name="connsiteX612" fmla="*/ 1337329 w 7467663"/>
              <a:gd name="connsiteY612" fmla="*/ 2258350 h 6858000"/>
              <a:gd name="connsiteX613" fmla="*/ 1014726 w 7467663"/>
              <a:gd name="connsiteY613" fmla="*/ 1615556 h 6858000"/>
              <a:gd name="connsiteX614" fmla="*/ 678222 w 7467663"/>
              <a:gd name="connsiteY614" fmla="*/ 1248670 h 6858000"/>
              <a:gd name="connsiteX615" fmla="*/ 6691602 w 7467663"/>
              <a:gd name="connsiteY615" fmla="*/ 1140573 h 6858000"/>
              <a:gd name="connsiteX616" fmla="*/ 6571100 w 7467663"/>
              <a:gd name="connsiteY616" fmla="*/ 1183662 h 6858000"/>
              <a:gd name="connsiteX617" fmla="*/ 6241687 w 7467663"/>
              <a:gd name="connsiteY617" fmla="*/ 1257600 h 6858000"/>
              <a:gd name="connsiteX618" fmla="*/ 5693009 w 7467663"/>
              <a:gd name="connsiteY618" fmla="*/ 1478256 h 6858000"/>
              <a:gd name="connsiteX619" fmla="*/ 6548420 w 7467663"/>
              <a:gd name="connsiteY619" fmla="*/ 1214599 h 6858000"/>
              <a:gd name="connsiteX620" fmla="*/ 6605473 w 7467663"/>
              <a:gd name="connsiteY620" fmla="*/ 1184686 h 6858000"/>
              <a:gd name="connsiteX621" fmla="*/ 6691602 w 7467663"/>
              <a:gd name="connsiteY621" fmla="*/ 1140573 h 6858000"/>
              <a:gd name="connsiteX622" fmla="*/ 4002475 w 7467663"/>
              <a:gd name="connsiteY622" fmla="*/ 1037802 h 6858000"/>
              <a:gd name="connsiteX623" fmla="*/ 4000324 w 7467663"/>
              <a:gd name="connsiteY623" fmla="*/ 1039362 h 6858000"/>
              <a:gd name="connsiteX624" fmla="*/ 4002862 w 7467663"/>
              <a:gd name="connsiteY624" fmla="*/ 1042866 h 6858000"/>
              <a:gd name="connsiteX625" fmla="*/ 4002475 w 7467663"/>
              <a:gd name="connsiteY625" fmla="*/ 1037802 h 6858000"/>
              <a:gd name="connsiteX626" fmla="*/ 506322 w 7467663"/>
              <a:gd name="connsiteY626" fmla="*/ 1020997 h 6858000"/>
              <a:gd name="connsiteX627" fmla="*/ 533068 w 7467663"/>
              <a:gd name="connsiteY627" fmla="*/ 1029409 h 6858000"/>
              <a:gd name="connsiteX628" fmla="*/ 1232525 w 7467663"/>
              <a:gd name="connsiteY628" fmla="*/ 1804675 h 6858000"/>
              <a:gd name="connsiteX629" fmla="*/ 1388858 w 7467663"/>
              <a:gd name="connsiteY629" fmla="*/ 2368011 h 6858000"/>
              <a:gd name="connsiteX630" fmla="*/ 1384098 w 7467663"/>
              <a:gd name="connsiteY630" fmla="*/ 2378125 h 6858000"/>
              <a:gd name="connsiteX631" fmla="*/ 1425393 w 7467663"/>
              <a:gd name="connsiteY631" fmla="*/ 2589124 h 6858000"/>
              <a:gd name="connsiteX632" fmla="*/ 1424001 w 7467663"/>
              <a:gd name="connsiteY632" fmla="*/ 2597541 h 6858000"/>
              <a:gd name="connsiteX633" fmla="*/ 2152729 w 7467663"/>
              <a:gd name="connsiteY633" fmla="*/ 2864487 h 6858000"/>
              <a:gd name="connsiteX634" fmla="*/ 2020609 w 7467663"/>
              <a:gd name="connsiteY634" fmla="*/ 2539671 h 6858000"/>
              <a:gd name="connsiteX635" fmla="*/ 2018920 w 7467663"/>
              <a:gd name="connsiteY635" fmla="*/ 2536309 h 6858000"/>
              <a:gd name="connsiteX636" fmla="*/ 1342441 w 7467663"/>
              <a:gd name="connsiteY636" fmla="*/ 1173017 h 6858000"/>
              <a:gd name="connsiteX637" fmla="*/ 1367925 w 7467663"/>
              <a:gd name="connsiteY637" fmla="*/ 1135648 h 6858000"/>
              <a:gd name="connsiteX638" fmla="*/ 1771401 w 7467663"/>
              <a:gd name="connsiteY638" fmla="*/ 1806673 h 6858000"/>
              <a:gd name="connsiteX639" fmla="*/ 1972385 w 7467663"/>
              <a:gd name="connsiteY639" fmla="*/ 2198735 h 6858000"/>
              <a:gd name="connsiteX640" fmla="*/ 2040892 w 7467663"/>
              <a:gd name="connsiteY640" fmla="*/ 2405205 h 6858000"/>
              <a:gd name="connsiteX641" fmla="*/ 2131689 w 7467663"/>
              <a:gd name="connsiteY641" fmla="*/ 1936926 h 6858000"/>
              <a:gd name="connsiteX642" fmla="*/ 2454820 w 7467663"/>
              <a:gd name="connsiteY642" fmla="*/ 1248808 h 6858000"/>
              <a:gd name="connsiteX643" fmla="*/ 2492512 w 7467663"/>
              <a:gd name="connsiteY643" fmla="*/ 1302920 h 6858000"/>
              <a:gd name="connsiteX644" fmla="*/ 2081216 w 7467663"/>
              <a:gd name="connsiteY644" fmla="*/ 2527513 h 6858000"/>
              <a:gd name="connsiteX645" fmla="*/ 2081211 w 7467663"/>
              <a:gd name="connsiteY645" fmla="*/ 2528916 h 6858000"/>
              <a:gd name="connsiteX646" fmla="*/ 2199067 w 7467663"/>
              <a:gd name="connsiteY646" fmla="*/ 2884061 h 6858000"/>
              <a:gd name="connsiteX647" fmla="*/ 3192586 w 7467663"/>
              <a:gd name="connsiteY647" fmla="*/ 3411496 h 6858000"/>
              <a:gd name="connsiteX648" fmla="*/ 3182620 w 7467663"/>
              <a:gd name="connsiteY648" fmla="*/ 3483279 h 6858000"/>
              <a:gd name="connsiteX649" fmla="*/ 2435119 w 7467663"/>
              <a:gd name="connsiteY649" fmla="*/ 3080173 h 6858000"/>
              <a:gd name="connsiteX650" fmla="*/ 2410152 w 7467663"/>
              <a:gd name="connsiteY650" fmla="*/ 3063751 h 6858000"/>
              <a:gd name="connsiteX651" fmla="*/ 2408099 w 7467663"/>
              <a:gd name="connsiteY651" fmla="*/ 3064403 h 6858000"/>
              <a:gd name="connsiteX652" fmla="*/ 2407218 w 7467663"/>
              <a:gd name="connsiteY652" fmla="*/ 3070324 h 6858000"/>
              <a:gd name="connsiteX653" fmla="*/ 2380138 w 7467663"/>
              <a:gd name="connsiteY653" fmla="*/ 3099341 h 6858000"/>
              <a:gd name="connsiteX654" fmla="*/ 1765923 w 7467663"/>
              <a:gd name="connsiteY654" fmla="*/ 3581043 h 6858000"/>
              <a:gd name="connsiteX655" fmla="*/ 1702258 w 7467663"/>
              <a:gd name="connsiteY655" fmla="*/ 3612286 h 6858000"/>
              <a:gd name="connsiteX656" fmla="*/ 1538370 w 7467663"/>
              <a:gd name="connsiteY656" fmla="*/ 3811804 h 6858000"/>
              <a:gd name="connsiteX657" fmla="*/ 542867 w 7467663"/>
              <a:gd name="connsiteY657" fmla="*/ 4944092 h 6858000"/>
              <a:gd name="connsiteX658" fmla="*/ 515800 w 7467663"/>
              <a:gd name="connsiteY658" fmla="*/ 4862180 h 6858000"/>
              <a:gd name="connsiteX659" fmla="*/ 909145 w 7467663"/>
              <a:gd name="connsiteY659" fmla="*/ 4199225 h 6858000"/>
              <a:gd name="connsiteX660" fmla="*/ 1214067 w 7467663"/>
              <a:gd name="connsiteY660" fmla="*/ 3908561 h 6858000"/>
              <a:gd name="connsiteX661" fmla="*/ 640967 w 7467663"/>
              <a:gd name="connsiteY661" fmla="*/ 4105601 h 6858000"/>
              <a:gd name="connsiteX662" fmla="*/ 112563 w 7467663"/>
              <a:gd name="connsiteY662" fmla="*/ 4396952 h 6858000"/>
              <a:gd name="connsiteX663" fmla="*/ 0 w 7467663"/>
              <a:gd name="connsiteY663" fmla="*/ 4466006 h 6858000"/>
              <a:gd name="connsiteX664" fmla="*/ 0 w 7467663"/>
              <a:gd name="connsiteY664" fmla="*/ 4233763 h 6858000"/>
              <a:gd name="connsiteX665" fmla="*/ 36881 w 7467663"/>
              <a:gd name="connsiteY665" fmla="*/ 4200118 h 6858000"/>
              <a:gd name="connsiteX666" fmla="*/ 910534 w 7467663"/>
              <a:gd name="connsiteY666" fmla="*/ 3629753 h 6858000"/>
              <a:gd name="connsiteX667" fmla="*/ 1578717 w 7467663"/>
              <a:gd name="connsiteY667" fmla="*/ 3575982 h 6858000"/>
              <a:gd name="connsiteX668" fmla="*/ 2338780 w 7467663"/>
              <a:gd name="connsiteY668" fmla="*/ 3033725 h 6858000"/>
              <a:gd name="connsiteX669" fmla="*/ 1807991 w 7467663"/>
              <a:gd name="connsiteY669" fmla="*/ 2807184 h 6858000"/>
              <a:gd name="connsiteX670" fmla="*/ 1416358 w 7467663"/>
              <a:gd name="connsiteY670" fmla="*/ 3112571 h 6858000"/>
              <a:gd name="connsiteX671" fmla="*/ 939066 w 7467663"/>
              <a:gd name="connsiteY671" fmla="*/ 3378798 h 6858000"/>
              <a:gd name="connsiteX672" fmla="*/ 115099 w 7467663"/>
              <a:gd name="connsiteY672" fmla="*/ 3607650 h 6858000"/>
              <a:gd name="connsiteX673" fmla="*/ 97284 w 7467663"/>
              <a:gd name="connsiteY673" fmla="*/ 3520393 h 6858000"/>
              <a:gd name="connsiteX674" fmla="*/ 922050 w 7467663"/>
              <a:gd name="connsiteY674" fmla="*/ 3074867 h 6858000"/>
              <a:gd name="connsiteX675" fmla="*/ 1405265 w 7467663"/>
              <a:gd name="connsiteY675" fmla="*/ 3016319 h 6858000"/>
              <a:gd name="connsiteX676" fmla="*/ 1407512 w 7467663"/>
              <a:gd name="connsiteY676" fmla="*/ 3018001 h 6858000"/>
              <a:gd name="connsiteX677" fmla="*/ 1726266 w 7467663"/>
              <a:gd name="connsiteY677" fmla="*/ 2777274 h 6858000"/>
              <a:gd name="connsiteX678" fmla="*/ 625390 w 7467663"/>
              <a:gd name="connsiteY678" fmla="*/ 2514541 h 6858000"/>
              <a:gd name="connsiteX679" fmla="*/ 619799 w 7467663"/>
              <a:gd name="connsiteY679" fmla="*/ 2527180 h 6858000"/>
              <a:gd name="connsiteX680" fmla="*/ 310030 w 7467663"/>
              <a:gd name="connsiteY680" fmla="*/ 2771818 h 6858000"/>
              <a:gd name="connsiteX681" fmla="*/ 173877 w 7467663"/>
              <a:gd name="connsiteY681" fmla="*/ 2937056 h 6858000"/>
              <a:gd name="connsiteX682" fmla="*/ 77889 w 7467663"/>
              <a:gd name="connsiteY682" fmla="*/ 3138440 h 6858000"/>
              <a:gd name="connsiteX683" fmla="*/ 0 w 7467663"/>
              <a:gd name="connsiteY683" fmla="*/ 3271395 h 6858000"/>
              <a:gd name="connsiteX684" fmla="*/ 0 w 7467663"/>
              <a:gd name="connsiteY684" fmla="*/ 3153002 h 6858000"/>
              <a:gd name="connsiteX685" fmla="*/ 2386 w 7467663"/>
              <a:gd name="connsiteY685" fmla="*/ 3149203 h 6858000"/>
              <a:gd name="connsiteX686" fmla="*/ 89753 w 7467663"/>
              <a:gd name="connsiteY686" fmla="*/ 2987702 h 6858000"/>
              <a:gd name="connsiteX687" fmla="*/ 76869 w 7467663"/>
              <a:gd name="connsiteY687" fmla="*/ 3005404 h 6858000"/>
              <a:gd name="connsiteX688" fmla="*/ 32049 w 7467663"/>
              <a:gd name="connsiteY688" fmla="*/ 3065814 h 6858000"/>
              <a:gd name="connsiteX689" fmla="*/ 0 w 7467663"/>
              <a:gd name="connsiteY689" fmla="*/ 3108744 h 6858000"/>
              <a:gd name="connsiteX690" fmla="*/ 0 w 7467663"/>
              <a:gd name="connsiteY690" fmla="*/ 3058059 h 6858000"/>
              <a:gd name="connsiteX691" fmla="*/ 7610 w 7467663"/>
              <a:gd name="connsiteY691" fmla="*/ 3047889 h 6858000"/>
              <a:gd name="connsiteX692" fmla="*/ 52419 w 7467663"/>
              <a:gd name="connsiteY692" fmla="*/ 2987479 h 6858000"/>
              <a:gd name="connsiteX693" fmla="*/ 59142 w 7467663"/>
              <a:gd name="connsiteY693" fmla="*/ 2978488 h 6858000"/>
              <a:gd name="connsiteX694" fmla="*/ 0 w 7467663"/>
              <a:gd name="connsiteY694" fmla="*/ 3015334 h 6858000"/>
              <a:gd name="connsiteX695" fmla="*/ 0 w 7467663"/>
              <a:gd name="connsiteY695" fmla="*/ 2914286 h 6858000"/>
              <a:gd name="connsiteX696" fmla="*/ 36383 w 7467663"/>
              <a:gd name="connsiteY696" fmla="*/ 2901128 h 6858000"/>
              <a:gd name="connsiteX697" fmla="*/ 156329 w 7467663"/>
              <a:gd name="connsiteY697" fmla="*/ 2840533 h 6858000"/>
              <a:gd name="connsiteX698" fmla="*/ 358355 w 7467663"/>
              <a:gd name="connsiteY698" fmla="*/ 2620471 h 6858000"/>
              <a:gd name="connsiteX699" fmla="*/ 510577 w 7467663"/>
              <a:gd name="connsiteY699" fmla="*/ 2501244 h 6858000"/>
              <a:gd name="connsiteX700" fmla="*/ 211967 w 7467663"/>
              <a:gd name="connsiteY700" fmla="*/ 2479171 h 6858000"/>
              <a:gd name="connsiteX701" fmla="*/ 0 w 7467663"/>
              <a:gd name="connsiteY701" fmla="*/ 2476398 h 6858000"/>
              <a:gd name="connsiteX702" fmla="*/ 0 w 7467663"/>
              <a:gd name="connsiteY702" fmla="*/ 2389189 h 6858000"/>
              <a:gd name="connsiteX703" fmla="*/ 103062 w 7467663"/>
              <a:gd name="connsiteY703" fmla="*/ 2389518 h 6858000"/>
              <a:gd name="connsiteX704" fmla="*/ 510734 w 7467663"/>
              <a:gd name="connsiteY704" fmla="*/ 2416201 h 6858000"/>
              <a:gd name="connsiteX705" fmla="*/ 279257 w 7467663"/>
              <a:gd name="connsiteY705" fmla="*/ 2092102 h 6858000"/>
              <a:gd name="connsiteX706" fmla="*/ 65265 w 7467663"/>
              <a:gd name="connsiteY706" fmla="*/ 2006049 h 6858000"/>
              <a:gd name="connsiteX707" fmla="*/ 0 w 7467663"/>
              <a:gd name="connsiteY707" fmla="*/ 1982532 h 6858000"/>
              <a:gd name="connsiteX708" fmla="*/ 0 w 7467663"/>
              <a:gd name="connsiteY708" fmla="*/ 1912789 h 6858000"/>
              <a:gd name="connsiteX709" fmla="*/ 97460 w 7467663"/>
              <a:gd name="connsiteY709" fmla="*/ 1953725 h 6858000"/>
              <a:gd name="connsiteX710" fmla="*/ 221272 w 7467663"/>
              <a:gd name="connsiteY710" fmla="*/ 1980766 h 6858000"/>
              <a:gd name="connsiteX711" fmla="*/ 116765 w 7467663"/>
              <a:gd name="connsiteY711" fmla="*/ 1911033 h 6858000"/>
              <a:gd name="connsiteX712" fmla="*/ 16405 w 7467663"/>
              <a:gd name="connsiteY712" fmla="*/ 1803412 h 6858000"/>
              <a:gd name="connsiteX713" fmla="*/ 0 w 7467663"/>
              <a:gd name="connsiteY713" fmla="*/ 1784777 h 6858000"/>
              <a:gd name="connsiteX714" fmla="*/ 0 w 7467663"/>
              <a:gd name="connsiteY714" fmla="*/ 1740082 h 6858000"/>
              <a:gd name="connsiteX715" fmla="*/ 39394 w 7467663"/>
              <a:gd name="connsiteY715" fmla="*/ 1784856 h 6858000"/>
              <a:gd name="connsiteX716" fmla="*/ 135813 w 7467663"/>
              <a:gd name="connsiteY716" fmla="*/ 1888838 h 6858000"/>
              <a:gd name="connsiteX717" fmla="*/ 242575 w 7467663"/>
              <a:gd name="connsiteY717" fmla="*/ 1958841 h 6858000"/>
              <a:gd name="connsiteX718" fmla="*/ 82197 w 7467663"/>
              <a:gd name="connsiteY718" fmla="*/ 1754826 h 6858000"/>
              <a:gd name="connsiteX719" fmla="*/ 0 w 7467663"/>
              <a:gd name="connsiteY719" fmla="*/ 1679650 h 6858000"/>
              <a:gd name="connsiteX720" fmla="*/ 0 w 7467663"/>
              <a:gd name="connsiteY720" fmla="*/ 1602463 h 6858000"/>
              <a:gd name="connsiteX721" fmla="*/ 84689 w 7467663"/>
              <a:gd name="connsiteY721" fmla="*/ 1677442 h 6858000"/>
              <a:gd name="connsiteX722" fmla="*/ 298437 w 7467663"/>
              <a:gd name="connsiteY722" fmla="*/ 1968019 h 6858000"/>
              <a:gd name="connsiteX723" fmla="*/ 227269 w 7467663"/>
              <a:gd name="connsiteY723" fmla="*/ 1114064 h 6858000"/>
              <a:gd name="connsiteX724" fmla="*/ 248003 w 7467663"/>
              <a:gd name="connsiteY724" fmla="*/ 1089613 h 6858000"/>
              <a:gd name="connsiteX725" fmla="*/ 427020 w 7467663"/>
              <a:gd name="connsiteY725" fmla="*/ 1619803 h 6858000"/>
              <a:gd name="connsiteX726" fmla="*/ 340345 w 7467663"/>
              <a:gd name="connsiteY726" fmla="*/ 2027739 h 6858000"/>
              <a:gd name="connsiteX727" fmla="*/ 360865 w 7467663"/>
              <a:gd name="connsiteY727" fmla="*/ 2044827 h 6858000"/>
              <a:gd name="connsiteX728" fmla="*/ 560414 w 7467663"/>
              <a:gd name="connsiteY728" fmla="*/ 2421457 h 6858000"/>
              <a:gd name="connsiteX729" fmla="*/ 1359703 w 7467663"/>
              <a:gd name="connsiteY729" fmla="*/ 2578554 h 6858000"/>
              <a:gd name="connsiteX730" fmla="*/ 1359422 w 7467663"/>
              <a:gd name="connsiteY730" fmla="*/ 2577994 h 6858000"/>
              <a:gd name="connsiteX731" fmla="*/ 828701 w 7467663"/>
              <a:gd name="connsiteY731" fmla="*/ 1839520 h 6858000"/>
              <a:gd name="connsiteX732" fmla="*/ 494427 w 7467663"/>
              <a:gd name="connsiteY732" fmla="*/ 1092333 h 6858000"/>
              <a:gd name="connsiteX733" fmla="*/ 506322 w 7467663"/>
              <a:gd name="connsiteY733" fmla="*/ 1020997 h 6858000"/>
              <a:gd name="connsiteX734" fmla="*/ 4570198 w 7467663"/>
              <a:gd name="connsiteY734" fmla="*/ 978081 h 6858000"/>
              <a:gd name="connsiteX735" fmla="*/ 4523691 w 7467663"/>
              <a:gd name="connsiteY735" fmla="*/ 1127776 h 6858000"/>
              <a:gd name="connsiteX736" fmla="*/ 4509875 w 7467663"/>
              <a:gd name="connsiteY736" fmla="*/ 1167552 h 6858000"/>
              <a:gd name="connsiteX737" fmla="*/ 4478168 w 7467663"/>
              <a:gd name="connsiteY737" fmla="*/ 1260735 h 6858000"/>
              <a:gd name="connsiteX738" fmla="*/ 4409309 w 7467663"/>
              <a:gd name="connsiteY738" fmla="*/ 1666996 h 6858000"/>
              <a:gd name="connsiteX739" fmla="*/ 4370031 w 7467663"/>
              <a:gd name="connsiteY739" fmla="*/ 1955666 h 6858000"/>
              <a:gd name="connsiteX740" fmla="*/ 4570198 w 7467663"/>
              <a:gd name="connsiteY740" fmla="*/ 978081 h 6858000"/>
              <a:gd name="connsiteX741" fmla="*/ 4557898 w 7467663"/>
              <a:gd name="connsiteY741" fmla="*/ 900011 h 6858000"/>
              <a:gd name="connsiteX742" fmla="*/ 4344840 w 7467663"/>
              <a:gd name="connsiteY742" fmla="*/ 1922038 h 6858000"/>
              <a:gd name="connsiteX743" fmla="*/ 4378710 w 7467663"/>
              <a:gd name="connsiteY743" fmla="*/ 1665516 h 6858000"/>
              <a:gd name="connsiteX744" fmla="*/ 4448798 w 7467663"/>
              <a:gd name="connsiteY744" fmla="*/ 1253024 h 6858000"/>
              <a:gd name="connsiteX745" fmla="*/ 4480315 w 7467663"/>
              <a:gd name="connsiteY745" fmla="*/ 1158454 h 6858000"/>
              <a:gd name="connsiteX746" fmla="*/ 4494133 w 7467663"/>
              <a:gd name="connsiteY746" fmla="*/ 1118676 h 6858000"/>
              <a:gd name="connsiteX747" fmla="*/ 4557898 w 7467663"/>
              <a:gd name="connsiteY747" fmla="*/ 900011 h 6858000"/>
              <a:gd name="connsiteX748" fmla="*/ 5870151 w 7467663"/>
              <a:gd name="connsiteY748" fmla="*/ 898890 h 6858000"/>
              <a:gd name="connsiteX749" fmla="*/ 5861335 w 7467663"/>
              <a:gd name="connsiteY749" fmla="*/ 899177 h 6858000"/>
              <a:gd name="connsiteX750" fmla="*/ 5843702 w 7467663"/>
              <a:gd name="connsiteY750" fmla="*/ 899748 h 6858000"/>
              <a:gd name="connsiteX751" fmla="*/ 5651107 w 7467663"/>
              <a:gd name="connsiteY751" fmla="*/ 920306 h 6858000"/>
              <a:gd name="connsiteX752" fmla="*/ 5459407 w 7467663"/>
              <a:gd name="connsiteY752" fmla="*/ 940975 h 6858000"/>
              <a:gd name="connsiteX753" fmla="*/ 5374846 w 7467663"/>
              <a:gd name="connsiteY753" fmla="*/ 941988 h 6858000"/>
              <a:gd name="connsiteX754" fmla="*/ 5256105 w 7467663"/>
              <a:gd name="connsiteY754" fmla="*/ 945632 h 6858000"/>
              <a:gd name="connsiteX755" fmla="*/ 5107071 w 7467663"/>
              <a:gd name="connsiteY755" fmla="*/ 969720 h 6858000"/>
              <a:gd name="connsiteX756" fmla="*/ 4998681 w 7467663"/>
              <a:gd name="connsiteY756" fmla="*/ 988771 h 6858000"/>
              <a:gd name="connsiteX757" fmla="*/ 5870151 w 7467663"/>
              <a:gd name="connsiteY757" fmla="*/ 898890 h 6858000"/>
              <a:gd name="connsiteX758" fmla="*/ 5504425 w 7467663"/>
              <a:gd name="connsiteY758" fmla="*/ 848067 h 6858000"/>
              <a:gd name="connsiteX759" fmla="*/ 4968849 w 7467663"/>
              <a:gd name="connsiteY759" fmla="*/ 962318 h 6858000"/>
              <a:gd name="connsiteX760" fmla="*/ 5104039 w 7467663"/>
              <a:gd name="connsiteY760" fmla="*/ 940634 h 6858000"/>
              <a:gd name="connsiteX761" fmla="*/ 5256311 w 7467663"/>
              <a:gd name="connsiteY761" fmla="*/ 916490 h 6858000"/>
              <a:gd name="connsiteX762" fmla="*/ 5377381 w 7467663"/>
              <a:gd name="connsiteY762" fmla="*/ 912671 h 6858000"/>
              <a:gd name="connsiteX763" fmla="*/ 5460148 w 7467663"/>
              <a:gd name="connsiteY763" fmla="*/ 911442 h 6858000"/>
              <a:gd name="connsiteX764" fmla="*/ 5648971 w 7467663"/>
              <a:gd name="connsiteY764" fmla="*/ 891331 h 6858000"/>
              <a:gd name="connsiteX765" fmla="*/ 5844807 w 7467663"/>
              <a:gd name="connsiteY765" fmla="*/ 870718 h 6858000"/>
              <a:gd name="connsiteX766" fmla="*/ 5862975 w 7467663"/>
              <a:gd name="connsiteY766" fmla="*/ 869756 h 6858000"/>
              <a:gd name="connsiteX767" fmla="*/ 5920887 w 7467663"/>
              <a:gd name="connsiteY767" fmla="*/ 865929 h 6858000"/>
              <a:gd name="connsiteX768" fmla="*/ 5504425 w 7467663"/>
              <a:gd name="connsiteY768" fmla="*/ 848067 h 6858000"/>
              <a:gd name="connsiteX769" fmla="*/ 3607114 w 7467663"/>
              <a:gd name="connsiteY769" fmla="*/ 467441 h 6858000"/>
              <a:gd name="connsiteX770" fmla="*/ 3296242 w 7467663"/>
              <a:gd name="connsiteY770" fmla="*/ 807991 h 6858000"/>
              <a:gd name="connsiteX771" fmla="*/ 3174674 w 7467663"/>
              <a:gd name="connsiteY771" fmla="*/ 919759 h 6858000"/>
              <a:gd name="connsiteX772" fmla="*/ 3042978 w 7467663"/>
              <a:gd name="connsiteY772" fmla="*/ 1054894 h 6858000"/>
              <a:gd name="connsiteX773" fmla="*/ 2968914 w 7467663"/>
              <a:gd name="connsiteY773" fmla="*/ 1133756 h 6858000"/>
              <a:gd name="connsiteX774" fmla="*/ 3103823 w 7467663"/>
              <a:gd name="connsiteY774" fmla="*/ 1026814 h 6858000"/>
              <a:gd name="connsiteX775" fmla="*/ 3607114 w 7467663"/>
              <a:gd name="connsiteY775" fmla="*/ 467441 h 6858000"/>
              <a:gd name="connsiteX776" fmla="*/ 3744487 w 7467663"/>
              <a:gd name="connsiteY776" fmla="*/ 383136 h 6858000"/>
              <a:gd name="connsiteX777" fmla="*/ 3970213 w 7467663"/>
              <a:gd name="connsiteY777" fmla="*/ 995559 h 6858000"/>
              <a:gd name="connsiteX778" fmla="*/ 3744487 w 7467663"/>
              <a:gd name="connsiteY778" fmla="*/ 383136 h 6858000"/>
              <a:gd name="connsiteX779" fmla="*/ 3624562 w 7467663"/>
              <a:gd name="connsiteY779" fmla="*/ 367041 h 6858000"/>
              <a:gd name="connsiteX780" fmla="*/ 3489712 w 7467663"/>
              <a:gd name="connsiteY780" fmla="*/ 485386 h 6858000"/>
              <a:gd name="connsiteX781" fmla="*/ 3182994 w 7467663"/>
              <a:gd name="connsiteY781" fmla="*/ 828265 h 6858000"/>
              <a:gd name="connsiteX782" fmla="*/ 2892114 w 7467663"/>
              <a:gd name="connsiteY782" fmla="*/ 1172635 h 6858000"/>
              <a:gd name="connsiteX783" fmla="*/ 3021459 w 7467663"/>
              <a:gd name="connsiteY783" fmla="*/ 1035385 h 6858000"/>
              <a:gd name="connsiteX784" fmla="*/ 3153873 w 7467663"/>
              <a:gd name="connsiteY784" fmla="*/ 898971 h 6858000"/>
              <a:gd name="connsiteX785" fmla="*/ 3276511 w 7467663"/>
              <a:gd name="connsiteY785" fmla="*/ 786423 h 6858000"/>
              <a:gd name="connsiteX786" fmla="*/ 3584154 w 7467663"/>
              <a:gd name="connsiteY786" fmla="*/ 448218 h 6858000"/>
              <a:gd name="connsiteX787" fmla="*/ 3624562 w 7467663"/>
              <a:gd name="connsiteY787" fmla="*/ 367041 h 6858000"/>
              <a:gd name="connsiteX788" fmla="*/ 3766672 w 7467663"/>
              <a:gd name="connsiteY788" fmla="*/ 359429 h 6858000"/>
              <a:gd name="connsiteX789" fmla="*/ 3996338 w 7467663"/>
              <a:gd name="connsiteY789" fmla="*/ 968237 h 6858000"/>
              <a:gd name="connsiteX790" fmla="*/ 3766672 w 7467663"/>
              <a:gd name="connsiteY790" fmla="*/ 359429 h 6858000"/>
              <a:gd name="connsiteX791" fmla="*/ 5805386 w 7467663"/>
              <a:gd name="connsiteY791" fmla="*/ 239240 h 6858000"/>
              <a:gd name="connsiteX792" fmla="*/ 5736947 w 7467663"/>
              <a:gd name="connsiteY792" fmla="*/ 261367 h 6858000"/>
              <a:gd name="connsiteX793" fmla="*/ 5427012 w 7467663"/>
              <a:gd name="connsiteY793" fmla="*/ 311272 h 6858000"/>
              <a:gd name="connsiteX794" fmla="*/ 5147818 w 7467663"/>
              <a:gd name="connsiteY794" fmla="*/ 322112 h 6858000"/>
              <a:gd name="connsiteX795" fmla="*/ 5060854 w 7467663"/>
              <a:gd name="connsiteY795" fmla="*/ 311882 h 6858000"/>
              <a:gd name="connsiteX796" fmla="*/ 4945989 w 7467663"/>
              <a:gd name="connsiteY796" fmla="*/ 300516 h 6858000"/>
              <a:gd name="connsiteX797" fmla="*/ 5410479 w 7467663"/>
              <a:gd name="connsiteY797" fmla="*/ 348434 h 6858000"/>
              <a:gd name="connsiteX798" fmla="*/ 5805386 w 7467663"/>
              <a:gd name="connsiteY798" fmla="*/ 239240 h 6858000"/>
              <a:gd name="connsiteX799" fmla="*/ 5905192 w 7467663"/>
              <a:gd name="connsiteY799" fmla="*/ 163079 h 6858000"/>
              <a:gd name="connsiteX800" fmla="*/ 5865655 w 7467663"/>
              <a:gd name="connsiteY800" fmla="*/ 171901 h 6858000"/>
              <a:gd name="connsiteX801" fmla="*/ 5259740 w 7467663"/>
              <a:gd name="connsiteY801" fmla="*/ 257013 h 6858000"/>
              <a:gd name="connsiteX802" fmla="*/ 5208466 w 7467663"/>
              <a:gd name="connsiteY802" fmla="*/ 257550 h 6858000"/>
              <a:gd name="connsiteX803" fmla="*/ 4980204 w 7467663"/>
              <a:gd name="connsiteY803" fmla="*/ 271903 h 6858000"/>
              <a:gd name="connsiteX804" fmla="*/ 5068068 w 7467663"/>
              <a:gd name="connsiteY804" fmla="*/ 282244 h 6858000"/>
              <a:gd name="connsiteX805" fmla="*/ 5153231 w 7467663"/>
              <a:gd name="connsiteY805" fmla="*/ 292240 h 6858000"/>
              <a:gd name="connsiteX806" fmla="*/ 5426491 w 7467663"/>
              <a:gd name="connsiteY806" fmla="*/ 281128 h 6858000"/>
              <a:gd name="connsiteX807" fmla="*/ 5731212 w 7467663"/>
              <a:gd name="connsiteY807" fmla="*/ 231951 h 6858000"/>
              <a:gd name="connsiteX808" fmla="*/ 5905192 w 7467663"/>
              <a:gd name="connsiteY808" fmla="*/ 163079 h 6858000"/>
              <a:gd name="connsiteX809" fmla="*/ 5944437 w 7467663"/>
              <a:gd name="connsiteY809" fmla="*/ 113829 h 6858000"/>
              <a:gd name="connsiteX810" fmla="*/ 5825032 w 7467663"/>
              <a:gd name="connsiteY810" fmla="*/ 146405 h 6858000"/>
              <a:gd name="connsiteX811" fmla="*/ 4955599 w 7467663"/>
              <a:gd name="connsiteY811" fmla="*/ 247008 h 6858000"/>
              <a:gd name="connsiteX812" fmla="*/ 5210104 w 7467663"/>
              <a:gd name="connsiteY812" fmla="*/ 228123 h 6858000"/>
              <a:gd name="connsiteX813" fmla="*/ 5261015 w 7467663"/>
              <a:gd name="connsiteY813" fmla="*/ 227087 h 6858000"/>
              <a:gd name="connsiteX814" fmla="*/ 5861181 w 7467663"/>
              <a:gd name="connsiteY814" fmla="*/ 143093 h 6858000"/>
              <a:gd name="connsiteX815" fmla="*/ 5961252 w 7467663"/>
              <a:gd name="connsiteY815" fmla="*/ 114820 h 6858000"/>
              <a:gd name="connsiteX816" fmla="*/ 5944437 w 7467663"/>
              <a:gd name="connsiteY816" fmla="*/ 113829 h 6858000"/>
              <a:gd name="connsiteX817" fmla="*/ 3882765 w 7467663"/>
              <a:gd name="connsiteY817" fmla="*/ 0 h 6858000"/>
              <a:gd name="connsiteX818" fmla="*/ 3995099 w 7467663"/>
              <a:gd name="connsiteY818" fmla="*/ 0 h 6858000"/>
              <a:gd name="connsiteX819" fmla="*/ 4163818 w 7467663"/>
              <a:gd name="connsiteY819" fmla="*/ 234104 h 6858000"/>
              <a:gd name="connsiteX820" fmla="*/ 4172099 w 7467663"/>
              <a:gd name="connsiteY820" fmla="*/ 234207 h 6858000"/>
              <a:gd name="connsiteX821" fmla="*/ 4784282 w 7467663"/>
              <a:gd name="connsiteY821" fmla="*/ 276561 h 6858000"/>
              <a:gd name="connsiteX822" fmla="*/ 4801687 w 7467663"/>
              <a:gd name="connsiteY822" fmla="*/ 267764 h 6858000"/>
              <a:gd name="connsiteX823" fmla="*/ 6082788 w 7467663"/>
              <a:gd name="connsiteY823" fmla="*/ 64119 h 6858000"/>
              <a:gd name="connsiteX824" fmla="*/ 6099442 w 7467663"/>
              <a:gd name="connsiteY824" fmla="*/ 82568 h 6858000"/>
              <a:gd name="connsiteX825" fmla="*/ 4804137 w 7467663"/>
              <a:gd name="connsiteY825" fmla="*/ 320931 h 6858000"/>
              <a:gd name="connsiteX826" fmla="*/ 4227047 w 7467663"/>
              <a:gd name="connsiteY826" fmla="*/ 313415 h 6858000"/>
              <a:gd name="connsiteX827" fmla="*/ 4346041 w 7467663"/>
              <a:gd name="connsiteY827" fmla="*/ 456086 h 6858000"/>
              <a:gd name="connsiteX828" fmla="*/ 4870967 w 7467663"/>
              <a:gd name="connsiteY828" fmla="*/ 963061 h 6858000"/>
              <a:gd name="connsiteX829" fmla="*/ 4889647 w 7467663"/>
              <a:gd name="connsiteY829" fmla="*/ 957147 h 6858000"/>
              <a:gd name="connsiteX830" fmla="*/ 5422504 w 7467663"/>
              <a:gd name="connsiteY830" fmla="*/ 805191 h 6858000"/>
              <a:gd name="connsiteX831" fmla="*/ 6087656 w 7467663"/>
              <a:gd name="connsiteY831" fmla="*/ 826703 h 6858000"/>
              <a:gd name="connsiteX832" fmla="*/ 6058717 w 7467663"/>
              <a:gd name="connsiteY832" fmla="*/ 865992 h 6858000"/>
              <a:gd name="connsiteX833" fmla="*/ 4974153 w 7467663"/>
              <a:gd name="connsiteY833" fmla="*/ 1045456 h 6858000"/>
              <a:gd name="connsiteX834" fmla="*/ 5627835 w 7467663"/>
              <a:gd name="connsiteY834" fmla="*/ 1472077 h 6858000"/>
              <a:gd name="connsiteX835" fmla="*/ 5629817 w 7467663"/>
              <a:gd name="connsiteY835" fmla="*/ 1471412 h 6858000"/>
              <a:gd name="connsiteX836" fmla="*/ 5634124 w 7467663"/>
              <a:gd name="connsiteY836" fmla="*/ 1470572 h 6858000"/>
              <a:gd name="connsiteX837" fmla="*/ 5755832 w 7467663"/>
              <a:gd name="connsiteY837" fmla="*/ 1383886 h 6858000"/>
              <a:gd name="connsiteX838" fmla="*/ 6014186 w 7467663"/>
              <a:gd name="connsiteY838" fmla="*/ 1279799 h 6858000"/>
              <a:gd name="connsiteX839" fmla="*/ 6901619 w 7467663"/>
              <a:gd name="connsiteY839" fmla="*/ 1047874 h 6858000"/>
              <a:gd name="connsiteX840" fmla="*/ 6931566 w 7467663"/>
              <a:gd name="connsiteY840" fmla="*/ 1062034 h 6858000"/>
              <a:gd name="connsiteX841" fmla="*/ 5790982 w 7467663"/>
              <a:gd name="connsiteY841" fmla="*/ 1561380 h 6858000"/>
              <a:gd name="connsiteX842" fmla="*/ 6188971 w 7467663"/>
              <a:gd name="connsiteY842" fmla="*/ 1755168 h 6858000"/>
              <a:gd name="connsiteX843" fmla="*/ 6202446 w 7467663"/>
              <a:gd name="connsiteY843" fmla="*/ 1752268 h 6858000"/>
              <a:gd name="connsiteX844" fmla="*/ 7179560 w 7467663"/>
              <a:gd name="connsiteY844" fmla="*/ 1467551 h 6858000"/>
              <a:gd name="connsiteX845" fmla="*/ 7158730 w 7467663"/>
              <a:gd name="connsiteY845" fmla="*/ 1507835 h 6858000"/>
              <a:gd name="connsiteX846" fmla="*/ 6326959 w 7467663"/>
              <a:gd name="connsiteY846" fmla="*/ 1817686 h 6858000"/>
              <a:gd name="connsiteX847" fmla="*/ 6537433 w 7467663"/>
              <a:gd name="connsiteY847" fmla="*/ 1907790 h 6858000"/>
              <a:gd name="connsiteX848" fmla="*/ 6550221 w 7467663"/>
              <a:gd name="connsiteY848" fmla="*/ 1910729 h 6858000"/>
              <a:gd name="connsiteX849" fmla="*/ 6964438 w 7467663"/>
              <a:gd name="connsiteY849" fmla="*/ 2209505 h 6858000"/>
              <a:gd name="connsiteX850" fmla="*/ 7367862 w 7467663"/>
              <a:gd name="connsiteY850" fmla="*/ 2806833 h 6858000"/>
              <a:gd name="connsiteX851" fmla="*/ 7364329 w 7467663"/>
              <a:gd name="connsiteY851" fmla="*/ 2826907 h 6858000"/>
              <a:gd name="connsiteX852" fmla="*/ 7290545 w 7467663"/>
              <a:gd name="connsiteY852" fmla="*/ 2850663 h 6858000"/>
              <a:gd name="connsiteX853" fmla="*/ 6472036 w 7467663"/>
              <a:gd name="connsiteY853" fmla="*/ 1959003 h 6858000"/>
              <a:gd name="connsiteX854" fmla="*/ 5792897 w 7467663"/>
              <a:gd name="connsiteY854" fmla="*/ 1647747 h 6858000"/>
              <a:gd name="connsiteX855" fmla="*/ 5842751 w 7467663"/>
              <a:gd name="connsiteY855" fmla="*/ 1816112 h 6858000"/>
              <a:gd name="connsiteX856" fmla="*/ 5847424 w 7467663"/>
              <a:gd name="connsiteY856" fmla="*/ 1815776 h 6858000"/>
              <a:gd name="connsiteX857" fmla="*/ 6399821 w 7467663"/>
              <a:gd name="connsiteY857" fmla="*/ 2344799 h 6858000"/>
              <a:gd name="connsiteX858" fmla="*/ 6323232 w 7467663"/>
              <a:gd name="connsiteY858" fmla="*/ 2389634 h 6858000"/>
              <a:gd name="connsiteX859" fmla="*/ 5942958 w 7467663"/>
              <a:gd name="connsiteY859" fmla="*/ 2077708 h 6858000"/>
              <a:gd name="connsiteX860" fmla="*/ 5921559 w 7467663"/>
              <a:gd name="connsiteY860" fmla="*/ 2378596 h 6858000"/>
              <a:gd name="connsiteX861" fmla="*/ 5817651 w 7467663"/>
              <a:gd name="connsiteY861" fmla="*/ 3023919 h 6858000"/>
              <a:gd name="connsiteX862" fmla="*/ 5729634 w 7467663"/>
              <a:gd name="connsiteY862" fmla="*/ 3051849 h 6858000"/>
              <a:gd name="connsiteX863" fmla="*/ 5611018 w 7467663"/>
              <a:gd name="connsiteY863" fmla="*/ 2316769 h 6858000"/>
              <a:gd name="connsiteX864" fmla="*/ 5687608 w 7467663"/>
              <a:gd name="connsiteY864" fmla="*/ 2039972 h 6858000"/>
              <a:gd name="connsiteX865" fmla="*/ 5657554 w 7467663"/>
              <a:gd name="connsiteY865" fmla="*/ 1576445 h 6858000"/>
              <a:gd name="connsiteX866" fmla="*/ 5150475 w 7467663"/>
              <a:gd name="connsiteY866" fmla="*/ 1274012 h 6858000"/>
              <a:gd name="connsiteX867" fmla="*/ 5349142 w 7467663"/>
              <a:gd name="connsiteY867" fmla="*/ 2204405 h 6858000"/>
              <a:gd name="connsiteX868" fmla="*/ 5262214 w 7467663"/>
              <a:gd name="connsiteY868" fmla="*/ 2233836 h 6858000"/>
              <a:gd name="connsiteX869" fmla="*/ 4981539 w 7467663"/>
              <a:gd name="connsiteY869" fmla="*/ 1542201 h 6858000"/>
              <a:gd name="connsiteX870" fmla="*/ 4958461 w 7467663"/>
              <a:gd name="connsiteY870" fmla="*/ 1136957 h 6858000"/>
              <a:gd name="connsiteX871" fmla="*/ 4655015 w 7467663"/>
              <a:gd name="connsiteY871" fmla="*/ 891426 h 6858000"/>
              <a:gd name="connsiteX872" fmla="*/ 4348002 w 7467663"/>
              <a:gd name="connsiteY872" fmla="*/ 2205895 h 6858000"/>
              <a:gd name="connsiteX873" fmla="*/ 4262250 w 7467663"/>
              <a:gd name="connsiteY873" fmla="*/ 2219972 h 6858000"/>
              <a:gd name="connsiteX874" fmla="*/ 4550611 w 7467663"/>
              <a:gd name="connsiteY874" fmla="*/ 817540 h 6858000"/>
              <a:gd name="connsiteX875" fmla="*/ 4564418 w 7467663"/>
              <a:gd name="connsiteY875" fmla="*/ 808293 h 6858000"/>
              <a:gd name="connsiteX876" fmla="*/ 4266388 w 7467663"/>
              <a:gd name="connsiteY876" fmla="*/ 500083 h 6858000"/>
              <a:gd name="connsiteX877" fmla="*/ 4032842 w 7467663"/>
              <a:gd name="connsiteY877" fmla="*/ 211809 h 6858000"/>
              <a:gd name="connsiteX878" fmla="*/ 3882765 w 7467663"/>
              <a:gd name="connsiteY878" fmla="*/ 0 h 6858000"/>
              <a:gd name="connsiteX879" fmla="*/ 3721337 w 7467663"/>
              <a:gd name="connsiteY879" fmla="*/ 0 h 6858000"/>
              <a:gd name="connsiteX880" fmla="*/ 3797544 w 7467663"/>
              <a:gd name="connsiteY880" fmla="*/ 0 h 6858000"/>
              <a:gd name="connsiteX881" fmla="*/ 3775734 w 7467663"/>
              <a:gd name="connsiteY881" fmla="*/ 95131 h 6858000"/>
              <a:gd name="connsiteX882" fmla="*/ 3724807 w 7467663"/>
              <a:gd name="connsiteY882" fmla="*/ 272257 h 6858000"/>
              <a:gd name="connsiteX883" fmla="*/ 3726844 w 7467663"/>
              <a:gd name="connsiteY883" fmla="*/ 282988 h 6858000"/>
              <a:gd name="connsiteX884" fmla="*/ 3742664 w 7467663"/>
              <a:gd name="connsiteY884" fmla="*/ 279918 h 6858000"/>
              <a:gd name="connsiteX885" fmla="*/ 4103910 w 7467663"/>
              <a:gd name="connsiteY885" fmla="*/ 1161917 h 6858000"/>
              <a:gd name="connsiteX886" fmla="*/ 4020269 w 7467663"/>
              <a:gd name="connsiteY886" fmla="*/ 1200406 h 6858000"/>
              <a:gd name="connsiteX887" fmla="*/ 3674882 w 7467663"/>
              <a:gd name="connsiteY887" fmla="*/ 488524 h 6858000"/>
              <a:gd name="connsiteX888" fmla="*/ 3132682 w 7467663"/>
              <a:gd name="connsiteY888" fmla="*/ 1072284 h 6858000"/>
              <a:gd name="connsiteX889" fmla="*/ 2716346 w 7467663"/>
              <a:gd name="connsiteY889" fmla="*/ 1276376 h 6858000"/>
              <a:gd name="connsiteX890" fmla="*/ 2716772 w 7467663"/>
              <a:gd name="connsiteY890" fmla="*/ 1255462 h 6858000"/>
              <a:gd name="connsiteX891" fmla="*/ 3471096 w 7467663"/>
              <a:gd name="connsiteY891" fmla="*/ 437072 h 6858000"/>
              <a:gd name="connsiteX892" fmla="*/ 3639057 w 7467663"/>
              <a:gd name="connsiteY892" fmla="*/ 286334 h 6858000"/>
              <a:gd name="connsiteX893" fmla="*/ 3640309 w 7467663"/>
              <a:gd name="connsiteY893" fmla="*/ 284664 h 6858000"/>
              <a:gd name="connsiteX894" fmla="*/ 3646022 w 7467663"/>
              <a:gd name="connsiteY894" fmla="*/ 276711 h 6858000"/>
              <a:gd name="connsiteX895" fmla="*/ 3707943 w 7467663"/>
              <a:gd name="connsiteY895" fmla="*/ 65958 h 6858000"/>
              <a:gd name="connsiteX896" fmla="*/ 3721337 w 7467663"/>
              <a:gd name="connsiteY896" fmla="*/ 0 h 6858000"/>
              <a:gd name="connsiteX897" fmla="*/ 2867960 w 7467663"/>
              <a:gd name="connsiteY897" fmla="*/ 0 h 6858000"/>
              <a:gd name="connsiteX898" fmla="*/ 2926351 w 7467663"/>
              <a:gd name="connsiteY898" fmla="*/ 0 h 6858000"/>
              <a:gd name="connsiteX899" fmla="*/ 2902823 w 7467663"/>
              <a:gd name="connsiteY899" fmla="*/ 262929 h 6858000"/>
              <a:gd name="connsiteX900" fmla="*/ 2940663 w 7467663"/>
              <a:gd name="connsiteY900" fmla="*/ 140884 h 6858000"/>
              <a:gd name="connsiteX901" fmla="*/ 2947039 w 7467663"/>
              <a:gd name="connsiteY901" fmla="*/ 122524 h 6858000"/>
              <a:gd name="connsiteX902" fmla="*/ 2984316 w 7467663"/>
              <a:gd name="connsiteY902" fmla="*/ 0 h 6858000"/>
              <a:gd name="connsiteX903" fmla="*/ 3016114 w 7467663"/>
              <a:gd name="connsiteY903" fmla="*/ 0 h 6858000"/>
              <a:gd name="connsiteX904" fmla="*/ 2979949 w 7467663"/>
              <a:gd name="connsiteY904" fmla="*/ 119274 h 6858000"/>
              <a:gd name="connsiteX905" fmla="*/ 3023879 w 7467663"/>
              <a:gd name="connsiteY905" fmla="*/ 0 h 6858000"/>
              <a:gd name="connsiteX906" fmla="*/ 3105400 w 7467663"/>
              <a:gd name="connsiteY906" fmla="*/ 0 h 6858000"/>
              <a:gd name="connsiteX907" fmla="*/ 3094669 w 7467663"/>
              <a:gd name="connsiteY907" fmla="*/ 30308 h 6858000"/>
              <a:gd name="connsiteX908" fmla="*/ 2901945 w 7467663"/>
              <a:gd name="connsiteY908" fmla="*/ 466538 h 6858000"/>
              <a:gd name="connsiteX909" fmla="*/ 2815209 w 7467663"/>
              <a:gd name="connsiteY909" fmla="*/ 497361 h 6858000"/>
              <a:gd name="connsiteX910" fmla="*/ 2844845 w 7467663"/>
              <a:gd name="connsiteY910" fmla="*/ 127638 h 6858000"/>
              <a:gd name="connsiteX911" fmla="*/ 2867960 w 7467663"/>
              <a:gd name="connsiteY911" fmla="*/ 0 h 6858000"/>
              <a:gd name="connsiteX912" fmla="*/ 1057230 w 7467663"/>
              <a:gd name="connsiteY912" fmla="*/ 0 h 6858000"/>
              <a:gd name="connsiteX913" fmla="*/ 1111003 w 7467663"/>
              <a:gd name="connsiteY913" fmla="*/ 0 h 6858000"/>
              <a:gd name="connsiteX914" fmla="*/ 1125553 w 7467663"/>
              <a:gd name="connsiteY914" fmla="*/ 52588 h 6858000"/>
              <a:gd name="connsiteX915" fmla="*/ 1304276 w 7467663"/>
              <a:gd name="connsiteY915" fmla="*/ 476275 h 6858000"/>
              <a:gd name="connsiteX916" fmla="*/ 1492066 w 7467663"/>
              <a:gd name="connsiteY916" fmla="*/ 886333 h 6858000"/>
              <a:gd name="connsiteX917" fmla="*/ 1423698 w 7467663"/>
              <a:gd name="connsiteY917" fmla="*/ 710817 h 6858000"/>
              <a:gd name="connsiteX918" fmla="*/ 1357609 w 7467663"/>
              <a:gd name="connsiteY918" fmla="*/ 532892 h 6858000"/>
              <a:gd name="connsiteX919" fmla="*/ 1309550 w 7467663"/>
              <a:gd name="connsiteY919" fmla="*/ 374031 h 6858000"/>
              <a:gd name="connsiteX920" fmla="*/ 1193673 w 7467663"/>
              <a:gd name="connsiteY920" fmla="*/ 49533 h 6858000"/>
              <a:gd name="connsiteX921" fmla="*/ 1164391 w 7467663"/>
              <a:gd name="connsiteY921" fmla="*/ 0 h 6858000"/>
              <a:gd name="connsiteX922" fmla="*/ 1200666 w 7467663"/>
              <a:gd name="connsiteY922" fmla="*/ 0 h 6858000"/>
              <a:gd name="connsiteX923" fmla="*/ 1223408 w 7467663"/>
              <a:gd name="connsiteY923" fmla="*/ 38996 h 6858000"/>
              <a:gd name="connsiteX924" fmla="*/ 1339635 w 7467663"/>
              <a:gd name="connsiteY924" fmla="*/ 365517 h 6858000"/>
              <a:gd name="connsiteX925" fmla="*/ 1387469 w 7467663"/>
              <a:gd name="connsiteY925" fmla="*/ 523079 h 6858000"/>
              <a:gd name="connsiteX926" fmla="*/ 1452685 w 7467663"/>
              <a:gd name="connsiteY926" fmla="*/ 699806 h 6858000"/>
              <a:gd name="connsiteX927" fmla="*/ 1492092 w 7467663"/>
              <a:gd name="connsiteY927" fmla="*/ 800424 h 6858000"/>
              <a:gd name="connsiteX928" fmla="*/ 1455302 w 7467663"/>
              <a:gd name="connsiteY928" fmla="*/ 632913 h 6858000"/>
              <a:gd name="connsiteX929" fmla="*/ 1222336 w 7467663"/>
              <a:gd name="connsiteY929" fmla="*/ 9480 h 6858000"/>
              <a:gd name="connsiteX930" fmla="*/ 1214634 w 7467663"/>
              <a:gd name="connsiteY930" fmla="*/ 0 h 6858000"/>
              <a:gd name="connsiteX931" fmla="*/ 1289827 w 7467663"/>
              <a:gd name="connsiteY931" fmla="*/ 0 h 6858000"/>
              <a:gd name="connsiteX932" fmla="*/ 1321076 w 7467663"/>
              <a:gd name="connsiteY932" fmla="*/ 59722 h 6858000"/>
              <a:gd name="connsiteX933" fmla="*/ 1512579 w 7467663"/>
              <a:gd name="connsiteY933" fmla="*/ 626441 h 6858000"/>
              <a:gd name="connsiteX934" fmla="*/ 1506076 w 7467663"/>
              <a:gd name="connsiteY934" fmla="*/ 1089289 h 6858000"/>
              <a:gd name="connsiteX935" fmla="*/ 1486346 w 7467663"/>
              <a:gd name="connsiteY935" fmla="*/ 1079919 h 6858000"/>
              <a:gd name="connsiteX936" fmla="*/ 1070511 w 7467663"/>
              <a:gd name="connsiteY936" fmla="*/ 48609 h 6858000"/>
              <a:gd name="connsiteX937" fmla="*/ 1057230 w 7467663"/>
              <a:gd name="connsiteY937" fmla="*/ 0 h 6858000"/>
              <a:gd name="connsiteX938" fmla="*/ 43151 w 7467663"/>
              <a:gd name="connsiteY938" fmla="*/ 0 h 6858000"/>
              <a:gd name="connsiteX939" fmla="*/ 95283 w 7467663"/>
              <a:gd name="connsiteY939" fmla="*/ 0 h 6858000"/>
              <a:gd name="connsiteX940" fmla="*/ 300708 w 7467663"/>
              <a:gd name="connsiteY940" fmla="*/ 154571 h 6858000"/>
              <a:gd name="connsiteX941" fmla="*/ 530414 w 7467663"/>
              <a:gd name="connsiteY941" fmla="*/ 354673 h 6858000"/>
              <a:gd name="connsiteX942" fmla="*/ 333785 w 7467663"/>
              <a:gd name="connsiteY942" fmla="*/ 161564 h 6858000"/>
              <a:gd name="connsiteX943" fmla="*/ 147005 w 7467663"/>
              <a:gd name="connsiteY943" fmla="*/ 0 h 6858000"/>
              <a:gd name="connsiteX944" fmla="*/ 272509 w 7467663"/>
              <a:gd name="connsiteY944" fmla="*/ 0 h 6858000"/>
              <a:gd name="connsiteX945" fmla="*/ 326276 w 7467663"/>
              <a:gd name="connsiteY945" fmla="*/ 45847 h 6858000"/>
              <a:gd name="connsiteX946" fmla="*/ 823759 w 7467663"/>
              <a:gd name="connsiteY946" fmla="*/ 574145 h 6858000"/>
              <a:gd name="connsiteX947" fmla="*/ 811254 w 7467663"/>
              <a:gd name="connsiteY947" fmla="*/ 665546 h 6858000"/>
              <a:gd name="connsiteX948" fmla="*/ 154042 w 7467663"/>
              <a:gd name="connsiteY948" fmla="*/ 261522 h 6858000"/>
              <a:gd name="connsiteX949" fmla="*/ 13550 w 7467663"/>
              <a:gd name="connsiteY949" fmla="*/ 158423 h 6858000"/>
              <a:gd name="connsiteX950" fmla="*/ 0 w 7467663"/>
              <a:gd name="connsiteY950" fmla="*/ 146618 h 6858000"/>
              <a:gd name="connsiteX951" fmla="*/ 0 w 7467663"/>
              <a:gd name="connsiteY951" fmla="*/ 59161 h 6858000"/>
              <a:gd name="connsiteX952" fmla="*/ 45427 w 7467663"/>
              <a:gd name="connsiteY952" fmla="*/ 101078 h 6858000"/>
              <a:gd name="connsiteX953" fmla="*/ 630103 w 7467663"/>
              <a:gd name="connsiteY953" fmla="*/ 485885 h 6858000"/>
              <a:gd name="connsiteX954" fmla="*/ 532040 w 7467663"/>
              <a:gd name="connsiteY954" fmla="*/ 399359 h 6858000"/>
              <a:gd name="connsiteX955" fmla="*/ 517618 w 7467663"/>
              <a:gd name="connsiteY955" fmla="*/ 385726 h 6858000"/>
              <a:gd name="connsiteX956" fmla="*/ 285074 w 7467663"/>
              <a:gd name="connsiteY956" fmla="*/ 182755 h 6858000"/>
              <a:gd name="connsiteX957" fmla="*/ 43151 w 7467663"/>
              <a:gd name="connsiteY957"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67600 w 7467663"/>
              <a:gd name="connsiteY76" fmla="*/ 6334256 h 6858000"/>
              <a:gd name="connsiteX77" fmla="*/ 7454976 w 7467663"/>
              <a:gd name="connsiteY77" fmla="*/ 6318297 h 6858000"/>
              <a:gd name="connsiteX78" fmla="*/ 1456157 w 7467663"/>
              <a:gd name="connsiteY78" fmla="*/ 5371404 h 6858000"/>
              <a:gd name="connsiteX79" fmla="*/ 1244432 w 7467663"/>
              <a:gd name="connsiteY79" fmla="*/ 5385601 h 6858000"/>
              <a:gd name="connsiteX80" fmla="*/ 973990 w 7467663"/>
              <a:gd name="connsiteY80" fmla="*/ 5424940 h 6858000"/>
              <a:gd name="connsiteX81" fmla="*/ 1103809 w 7467663"/>
              <a:gd name="connsiteY81" fmla="*/ 5433720 h 6858000"/>
              <a:gd name="connsiteX82" fmla="*/ 1123454 w 7467663"/>
              <a:gd name="connsiteY82" fmla="*/ 5435727 h 6858000"/>
              <a:gd name="connsiteX83" fmla="*/ 1737017 w 7467663"/>
              <a:gd name="connsiteY83" fmla="*/ 5452183 h 6858000"/>
              <a:gd name="connsiteX84" fmla="*/ 1824397 w 7467663"/>
              <a:gd name="connsiteY84" fmla="*/ 5447757 h 6858000"/>
              <a:gd name="connsiteX85" fmla="*/ 2070059 w 7467663"/>
              <a:gd name="connsiteY85" fmla="*/ 5441660 h 6858000"/>
              <a:gd name="connsiteX86" fmla="*/ 1456157 w 7467663"/>
              <a:gd name="connsiteY86" fmla="*/ 5371404 h 6858000"/>
              <a:gd name="connsiteX87" fmla="*/ 4988186 w 7467663"/>
              <a:gd name="connsiteY87" fmla="*/ 5216467 h 6858000"/>
              <a:gd name="connsiteX88" fmla="*/ 4777334 w 7467663"/>
              <a:gd name="connsiteY88" fmla="*/ 5406072 h 6858000"/>
              <a:gd name="connsiteX89" fmla="*/ 4718341 w 7467663"/>
              <a:gd name="connsiteY89" fmla="*/ 5468043 h 6858000"/>
              <a:gd name="connsiteX90" fmla="*/ 4604655 w 7467663"/>
              <a:gd name="connsiteY90" fmla="*/ 5583434 h 6858000"/>
              <a:gd name="connsiteX91" fmla="*/ 4565074 w 7467663"/>
              <a:gd name="connsiteY91" fmla="*/ 5618550 h 6858000"/>
              <a:gd name="connsiteX92" fmla="*/ 4988186 w 7467663"/>
              <a:gd name="connsiteY92" fmla="*/ 5216467 h 6858000"/>
              <a:gd name="connsiteX93" fmla="*/ 4978032 w 7467663"/>
              <a:gd name="connsiteY93" fmla="*/ 5183809 h 6858000"/>
              <a:gd name="connsiteX94" fmla="*/ 4463413 w 7467663"/>
              <a:gd name="connsiteY94" fmla="*/ 5615162 h 6858000"/>
              <a:gd name="connsiteX95" fmla="*/ 4358134 w 7467663"/>
              <a:gd name="connsiteY95" fmla="*/ 5742791 h 6858000"/>
              <a:gd name="connsiteX96" fmla="*/ 4376219 w 7467663"/>
              <a:gd name="connsiteY96" fmla="*/ 5729027 h 6858000"/>
              <a:gd name="connsiteX97" fmla="*/ 4582340 w 7467663"/>
              <a:gd name="connsiteY97" fmla="*/ 5561037 h 6858000"/>
              <a:gd name="connsiteX98" fmla="*/ 4694684 w 7467663"/>
              <a:gd name="connsiteY98" fmla="*/ 5447098 h 6858000"/>
              <a:gd name="connsiteX99" fmla="*/ 4754123 w 7467663"/>
              <a:gd name="connsiteY99" fmla="*/ 5384643 h 6858000"/>
              <a:gd name="connsiteX100" fmla="*/ 4978032 w 7467663"/>
              <a:gd name="connsiteY100" fmla="*/ 5183809 h 6858000"/>
              <a:gd name="connsiteX101" fmla="*/ 1903353 w 7467663"/>
              <a:gd name="connsiteY101" fmla="*/ 5044827 h 6858000"/>
              <a:gd name="connsiteX102" fmla="*/ 1936931 w 7467663"/>
              <a:gd name="connsiteY102" fmla="*/ 5093954 h 6858000"/>
              <a:gd name="connsiteX103" fmla="*/ 2195868 w 7467663"/>
              <a:gd name="connsiteY103" fmla="*/ 5396574 h 6858000"/>
              <a:gd name="connsiteX104" fmla="*/ 2088852 w 7467663"/>
              <a:gd name="connsiteY104" fmla="*/ 5166123 h 6858000"/>
              <a:gd name="connsiteX105" fmla="*/ 1958241 w 7467663"/>
              <a:gd name="connsiteY105" fmla="*/ 5067955 h 6858000"/>
              <a:gd name="connsiteX106" fmla="*/ 1903353 w 7467663"/>
              <a:gd name="connsiteY106" fmla="*/ 5044827 h 6858000"/>
              <a:gd name="connsiteX107" fmla="*/ 1979378 w 7467663"/>
              <a:gd name="connsiteY107" fmla="*/ 4769504 h 6858000"/>
              <a:gd name="connsiteX108" fmla="*/ 2882120 w 7467663"/>
              <a:gd name="connsiteY108" fmla="*/ 5064547 h 6858000"/>
              <a:gd name="connsiteX109" fmla="*/ 2793103 w 7467663"/>
              <a:gd name="connsiteY109" fmla="*/ 5039699 h 6858000"/>
              <a:gd name="connsiteX110" fmla="*/ 2770041 w 7467663"/>
              <a:gd name="connsiteY110" fmla="*/ 5033634 h 6858000"/>
              <a:gd name="connsiteX111" fmla="*/ 1979378 w 7467663"/>
              <a:gd name="connsiteY111" fmla="*/ 4769504 h 6858000"/>
              <a:gd name="connsiteX112" fmla="*/ 1927410 w 7467663"/>
              <a:gd name="connsiteY112" fmla="*/ 4716164 h 6858000"/>
              <a:gd name="connsiteX113" fmla="*/ 1959587 w 7467663"/>
              <a:gd name="connsiteY113" fmla="*/ 4728849 h 6858000"/>
              <a:gd name="connsiteX114" fmla="*/ 2777707 w 7467663"/>
              <a:gd name="connsiteY114" fmla="*/ 5003991 h 6858000"/>
              <a:gd name="connsiteX115" fmla="*/ 2800768 w 7467663"/>
              <a:gd name="connsiteY115" fmla="*/ 5010056 h 6858000"/>
              <a:gd name="connsiteX116" fmla="*/ 2879408 w 7467663"/>
              <a:gd name="connsiteY116" fmla="*/ 5031590 h 6858000"/>
              <a:gd name="connsiteX117" fmla="*/ 2862295 w 7467663"/>
              <a:gd name="connsiteY117" fmla="*/ 5022958 h 6858000"/>
              <a:gd name="connsiteX118" fmla="*/ 2813343 w 7467663"/>
              <a:gd name="connsiteY118" fmla="*/ 4998369 h 6858000"/>
              <a:gd name="connsiteX119" fmla="*/ 2646245 w 7467663"/>
              <a:gd name="connsiteY119" fmla="*/ 4930999 h 6858000"/>
              <a:gd name="connsiteX120" fmla="*/ 1999243 w 7467663"/>
              <a:gd name="connsiteY120" fmla="*/ 4730524 h 6858000"/>
              <a:gd name="connsiteX121" fmla="*/ 1979527 w 7467663"/>
              <a:gd name="connsiteY121" fmla="*/ 4726651 h 6858000"/>
              <a:gd name="connsiteX122" fmla="*/ 1927410 w 7467663"/>
              <a:gd name="connsiteY122" fmla="*/ 4716164 h 6858000"/>
              <a:gd name="connsiteX123" fmla="*/ 1997014 w 7467663"/>
              <a:gd name="connsiteY123" fmla="*/ 4698007 h 6858000"/>
              <a:gd name="connsiteX124" fmla="*/ 2005458 w 7467663"/>
              <a:gd name="connsiteY124" fmla="*/ 4699540 h 6858000"/>
              <a:gd name="connsiteX125" fmla="*/ 2657186 w 7467663"/>
              <a:gd name="connsiteY125" fmla="*/ 4901687 h 6858000"/>
              <a:gd name="connsiteX126" fmla="*/ 2826662 w 7467663"/>
              <a:gd name="connsiteY126" fmla="*/ 4970362 h 6858000"/>
              <a:gd name="connsiteX127" fmla="*/ 2876100 w 7467663"/>
              <a:gd name="connsiteY127" fmla="*/ 4995397 h 6858000"/>
              <a:gd name="connsiteX128" fmla="*/ 3042600 w 7467663"/>
              <a:gd name="connsiteY128" fmla="*/ 5059532 h 6858000"/>
              <a:gd name="connsiteX129" fmla="*/ 1997014 w 7467663"/>
              <a:gd name="connsiteY129" fmla="*/ 4698007 h 6858000"/>
              <a:gd name="connsiteX130" fmla="*/ 2305292 w 7467663"/>
              <a:gd name="connsiteY130" fmla="*/ 4219492 h 6858000"/>
              <a:gd name="connsiteX131" fmla="*/ 3360922 w 7467663"/>
              <a:gd name="connsiteY131" fmla="*/ 4529373 h 6858000"/>
              <a:gd name="connsiteX132" fmla="*/ 3492420 w 7467663"/>
              <a:gd name="connsiteY132" fmla="*/ 4510145 h 6858000"/>
              <a:gd name="connsiteX133" fmla="*/ 3364086 w 7467663"/>
              <a:gd name="connsiteY133" fmla="*/ 4480340 h 6858000"/>
              <a:gd name="connsiteX134" fmla="*/ 3225818 w 7467663"/>
              <a:gd name="connsiteY134" fmla="*/ 4411822 h 6858000"/>
              <a:gd name="connsiteX135" fmla="*/ 3129696 w 7467663"/>
              <a:gd name="connsiteY135" fmla="*/ 4360704 h 6858000"/>
              <a:gd name="connsiteX136" fmla="*/ 2814545 w 7467663"/>
              <a:gd name="connsiteY136" fmla="*/ 4282955 h 6858000"/>
              <a:gd name="connsiteX137" fmla="*/ 2305292 w 7467663"/>
              <a:gd name="connsiteY137" fmla="*/ 4219492 h 6858000"/>
              <a:gd name="connsiteX138" fmla="*/ 2626982 w 7467663"/>
              <a:gd name="connsiteY138" fmla="*/ 4206450 h 6858000"/>
              <a:gd name="connsiteX139" fmla="*/ 2490617 w 7467663"/>
              <a:gd name="connsiteY139" fmla="*/ 4206951 h 6858000"/>
              <a:gd name="connsiteX140" fmla="*/ 2819869 w 7467663"/>
              <a:gd name="connsiteY140" fmla="*/ 4252936 h 6858000"/>
              <a:gd name="connsiteX141" fmla="*/ 3143018 w 7467663"/>
              <a:gd name="connsiteY141" fmla="*/ 4332698 h 6858000"/>
              <a:gd name="connsiteX142" fmla="*/ 3241520 w 7467663"/>
              <a:gd name="connsiteY142" fmla="*/ 4385112 h 6858000"/>
              <a:gd name="connsiteX143" fmla="*/ 3374575 w 7467663"/>
              <a:gd name="connsiteY143" fmla="*/ 4451517 h 6858000"/>
              <a:gd name="connsiteX144" fmla="*/ 3505221 w 7467663"/>
              <a:gd name="connsiteY144" fmla="*/ 4480757 h 6858000"/>
              <a:gd name="connsiteX145" fmla="*/ 2626982 w 7467663"/>
              <a:gd name="connsiteY145" fmla="*/ 4206450 h 6858000"/>
              <a:gd name="connsiteX146" fmla="*/ 1310106 w 7467663"/>
              <a:gd name="connsiteY146" fmla="*/ 3943217 h 6858000"/>
              <a:gd name="connsiteX147" fmla="*/ 854994 w 7467663"/>
              <a:gd name="connsiteY147" fmla="*/ 4399136 h 6858000"/>
              <a:gd name="connsiteX148" fmla="*/ 742462 w 7467663"/>
              <a:gd name="connsiteY148" fmla="*/ 4594648 h 6858000"/>
              <a:gd name="connsiteX149" fmla="*/ 820602 w 7467663"/>
              <a:gd name="connsiteY149" fmla="*/ 4485915 h 6858000"/>
              <a:gd name="connsiteX150" fmla="*/ 878295 w 7467663"/>
              <a:gd name="connsiteY150" fmla="*/ 4403594 h 6858000"/>
              <a:gd name="connsiteX151" fmla="*/ 1240607 w 7467663"/>
              <a:gd name="connsiteY151" fmla="*/ 4010401 h 6858000"/>
              <a:gd name="connsiteX152" fmla="*/ 1310106 w 7467663"/>
              <a:gd name="connsiteY152" fmla="*/ 3943217 h 6858000"/>
              <a:gd name="connsiteX153" fmla="*/ 1423113 w 7467663"/>
              <a:gd name="connsiteY153" fmla="*/ 3874565 h 6858000"/>
              <a:gd name="connsiteX154" fmla="*/ 1260565 w 7467663"/>
              <a:gd name="connsiteY154" fmla="*/ 4031982 h 6858000"/>
              <a:gd name="connsiteX155" fmla="*/ 901900 w 7467663"/>
              <a:gd name="connsiteY155" fmla="*/ 4421236 h 6858000"/>
              <a:gd name="connsiteX156" fmla="*/ 845044 w 7467663"/>
              <a:gd name="connsiteY156" fmla="*/ 4502436 h 6858000"/>
              <a:gd name="connsiteX157" fmla="*/ 685926 w 7467663"/>
              <a:gd name="connsiteY157" fmla="*/ 4703069 h 6858000"/>
              <a:gd name="connsiteX158" fmla="*/ 684248 w 7467663"/>
              <a:gd name="connsiteY158" fmla="*/ 4706721 h 6858000"/>
              <a:gd name="connsiteX159" fmla="*/ 1423113 w 7467663"/>
              <a:gd name="connsiteY159" fmla="*/ 3874565 h 6858000"/>
              <a:gd name="connsiteX160" fmla="*/ 3316479 w 7467663"/>
              <a:gd name="connsiteY160" fmla="*/ 3872136 h 6858000"/>
              <a:gd name="connsiteX161" fmla="*/ 3546806 w 7467663"/>
              <a:gd name="connsiteY161" fmla="*/ 4356139 h 6858000"/>
              <a:gd name="connsiteX162" fmla="*/ 3364433 w 7467663"/>
              <a:gd name="connsiteY162" fmla="*/ 3953121 h 6858000"/>
              <a:gd name="connsiteX163" fmla="*/ 3316479 w 7467663"/>
              <a:gd name="connsiteY163" fmla="*/ 3872136 h 6858000"/>
              <a:gd name="connsiteX164" fmla="*/ 3291335 w 7467663"/>
              <a:gd name="connsiteY164" fmla="*/ 3767420 h 6858000"/>
              <a:gd name="connsiteX165" fmla="*/ 3390805 w 7467663"/>
              <a:gd name="connsiteY165" fmla="*/ 3937163 h 6858000"/>
              <a:gd name="connsiteX166" fmla="*/ 3579062 w 7467663"/>
              <a:gd name="connsiteY166" fmla="*/ 4359040 h 6858000"/>
              <a:gd name="connsiteX167" fmla="*/ 3467355 w 7467663"/>
              <a:gd name="connsiteY167" fmla="*/ 3988130 h 6858000"/>
              <a:gd name="connsiteX168" fmla="*/ 3310753 w 7467663"/>
              <a:gd name="connsiteY168" fmla="*/ 3787140 h 6858000"/>
              <a:gd name="connsiteX169" fmla="*/ 3291335 w 7467663"/>
              <a:gd name="connsiteY169" fmla="*/ 3767420 h 6858000"/>
              <a:gd name="connsiteX170" fmla="*/ 1635889 w 7467663"/>
              <a:gd name="connsiteY170" fmla="*/ 3709494 h 6858000"/>
              <a:gd name="connsiteX171" fmla="*/ 1634800 w 7467663"/>
              <a:gd name="connsiteY171" fmla="*/ 3731111 h 6858000"/>
              <a:gd name="connsiteX172" fmla="*/ 1635889 w 7467663"/>
              <a:gd name="connsiteY172" fmla="*/ 3709494 h 6858000"/>
              <a:gd name="connsiteX173" fmla="*/ 1510397 w 7467663"/>
              <a:gd name="connsiteY173" fmla="*/ 3684705 h 6858000"/>
              <a:gd name="connsiteX174" fmla="*/ 1146550 w 7467663"/>
              <a:gd name="connsiteY174" fmla="*/ 3802012 h 6858000"/>
              <a:gd name="connsiteX175" fmla="*/ 698834 w 7467663"/>
              <a:gd name="connsiteY175" fmla="*/ 3952272 h 6858000"/>
              <a:gd name="connsiteX176" fmla="*/ 34256 w 7467663"/>
              <a:gd name="connsiteY176" fmla="*/ 4347603 h 6858000"/>
              <a:gd name="connsiteX177" fmla="*/ 527241 w 7467663"/>
              <a:gd name="connsiteY177" fmla="*/ 4065078 h 6858000"/>
              <a:gd name="connsiteX178" fmla="*/ 1510397 w 7467663"/>
              <a:gd name="connsiteY178" fmla="*/ 3684705 h 6858000"/>
              <a:gd name="connsiteX179" fmla="*/ 1313114 w 7467663"/>
              <a:gd name="connsiteY179" fmla="*/ 3655216 h 6858000"/>
              <a:gd name="connsiteX180" fmla="*/ 1109304 w 7467663"/>
              <a:gd name="connsiteY180" fmla="*/ 3669030 h 6858000"/>
              <a:gd name="connsiteX181" fmla="*/ 8129 w 7467663"/>
              <a:gd name="connsiteY181" fmla="*/ 4330519 h 6858000"/>
              <a:gd name="connsiteX182" fmla="*/ 687572 w 7467663"/>
              <a:gd name="connsiteY182" fmla="*/ 3925629 h 6858000"/>
              <a:gd name="connsiteX183" fmla="*/ 1138365 w 7467663"/>
              <a:gd name="connsiteY183" fmla="*/ 3774515 h 6858000"/>
              <a:gd name="connsiteX184" fmla="*/ 1505579 w 7467663"/>
              <a:gd name="connsiteY184" fmla="*/ 3655526 h 6858000"/>
              <a:gd name="connsiteX185" fmla="*/ 1313114 w 7467663"/>
              <a:gd name="connsiteY185" fmla="*/ 3655216 h 6858000"/>
              <a:gd name="connsiteX186" fmla="*/ 3655073 w 7467663"/>
              <a:gd name="connsiteY186" fmla="*/ 3650884 h 6858000"/>
              <a:gd name="connsiteX187" fmla="*/ 3989938 w 7467663"/>
              <a:gd name="connsiteY187" fmla="*/ 3991685 h 6858000"/>
              <a:gd name="connsiteX188" fmla="*/ 4393907 w 7467663"/>
              <a:gd name="connsiteY188" fmla="*/ 4261258 h 6858000"/>
              <a:gd name="connsiteX189" fmla="*/ 4648051 w 7467663"/>
              <a:gd name="connsiteY189" fmla="*/ 4374051 h 6858000"/>
              <a:gd name="connsiteX190" fmla="*/ 4383389 w 7467663"/>
              <a:gd name="connsiteY190" fmla="*/ 4184369 h 6858000"/>
              <a:gd name="connsiteX191" fmla="*/ 4165508 w 7467663"/>
              <a:gd name="connsiteY191" fmla="*/ 4035196 h 6858000"/>
              <a:gd name="connsiteX192" fmla="*/ 4068162 w 7467663"/>
              <a:gd name="connsiteY192" fmla="*/ 3953394 h 6858000"/>
              <a:gd name="connsiteX193" fmla="*/ 3981416 w 7467663"/>
              <a:gd name="connsiteY193" fmla="*/ 3880482 h 6858000"/>
              <a:gd name="connsiteX194" fmla="*/ 3800147 w 7467663"/>
              <a:gd name="connsiteY194" fmla="*/ 3749872 h 6858000"/>
              <a:gd name="connsiteX195" fmla="*/ 3655073 w 7467663"/>
              <a:gd name="connsiteY195" fmla="*/ 3650884 h 6858000"/>
              <a:gd name="connsiteX196" fmla="*/ 3670252 w 7467663"/>
              <a:gd name="connsiteY196" fmla="*/ 3622798 h 6858000"/>
              <a:gd name="connsiteX197" fmla="*/ 3817258 w 7467663"/>
              <a:gd name="connsiteY197" fmla="*/ 3723577 h 6858000"/>
              <a:gd name="connsiteX198" fmla="*/ 4000461 w 7467663"/>
              <a:gd name="connsiteY198" fmla="*/ 3855966 h 6858000"/>
              <a:gd name="connsiteX199" fmla="*/ 4088180 w 7467663"/>
              <a:gd name="connsiteY199" fmla="*/ 3929774 h 6858000"/>
              <a:gd name="connsiteX200" fmla="*/ 4184555 w 7467663"/>
              <a:gd name="connsiteY200" fmla="*/ 4010683 h 6858000"/>
              <a:gd name="connsiteX201" fmla="*/ 4399563 w 7467663"/>
              <a:gd name="connsiteY201" fmla="*/ 4158106 h 6858000"/>
              <a:gd name="connsiteX202" fmla="*/ 4684469 w 7467663"/>
              <a:gd name="connsiteY202" fmla="*/ 4364680 h 6858000"/>
              <a:gd name="connsiteX203" fmla="*/ 4690271 w 7467663"/>
              <a:gd name="connsiteY203" fmla="*/ 4370034 h 6858000"/>
              <a:gd name="connsiteX204" fmla="*/ 4136093 w 7467663"/>
              <a:gd name="connsiteY204" fmla="*/ 3858466 h 6858000"/>
              <a:gd name="connsiteX205" fmla="*/ 3670252 w 7467663"/>
              <a:gd name="connsiteY205" fmla="*/ 3622798 h 6858000"/>
              <a:gd name="connsiteX206" fmla="*/ 4440129 w 7467663"/>
              <a:gd name="connsiteY206" fmla="*/ 3448571 h 6858000"/>
              <a:gd name="connsiteX207" fmla="*/ 4856525 w 7467663"/>
              <a:gd name="connsiteY207" fmla="*/ 3915351 h 6858000"/>
              <a:gd name="connsiteX208" fmla="*/ 5059055 w 7467663"/>
              <a:gd name="connsiteY208" fmla="*/ 4108918 h 6858000"/>
              <a:gd name="connsiteX209" fmla="*/ 5290070 w 7467663"/>
              <a:gd name="connsiteY209" fmla="*/ 4263619 h 6858000"/>
              <a:gd name="connsiteX210" fmla="*/ 4834991 w 7467663"/>
              <a:gd name="connsiteY210" fmla="*/ 3830985 h 6858000"/>
              <a:gd name="connsiteX211" fmla="*/ 4440129 w 7467663"/>
              <a:gd name="connsiteY211" fmla="*/ 3448571 h 6858000"/>
              <a:gd name="connsiteX212" fmla="*/ 4441737 w 7467663"/>
              <a:gd name="connsiteY212" fmla="*/ 3399734 h 6858000"/>
              <a:gd name="connsiteX213" fmla="*/ 4431236 w 7467663"/>
              <a:gd name="connsiteY213" fmla="*/ 3400954 h 6858000"/>
              <a:gd name="connsiteX214" fmla="*/ 4557150 w 7467663"/>
              <a:gd name="connsiteY214" fmla="*/ 3510023 h 6858000"/>
              <a:gd name="connsiteX215" fmla="*/ 4856936 w 7467663"/>
              <a:gd name="connsiteY215" fmla="*/ 3809146 h 6858000"/>
              <a:gd name="connsiteX216" fmla="*/ 5111996 w 7467663"/>
              <a:gd name="connsiteY216" fmla="*/ 4065759 h 6858000"/>
              <a:gd name="connsiteX217" fmla="*/ 5388878 w 7467663"/>
              <a:gd name="connsiteY217" fmla="*/ 4300185 h 6858000"/>
              <a:gd name="connsiteX218" fmla="*/ 5425556 w 7467663"/>
              <a:gd name="connsiteY218" fmla="*/ 4308967 h 6858000"/>
              <a:gd name="connsiteX219" fmla="*/ 4943646 w 7467663"/>
              <a:gd name="connsiteY219" fmla="*/ 3822916 h 6858000"/>
              <a:gd name="connsiteX220" fmla="*/ 4594837 w 7467663"/>
              <a:gd name="connsiteY220" fmla="*/ 3532274 h 6858000"/>
              <a:gd name="connsiteX221" fmla="*/ 4441737 w 7467663"/>
              <a:gd name="connsiteY221" fmla="*/ 3399734 h 6858000"/>
              <a:gd name="connsiteX222" fmla="*/ 5425834 w 7467663"/>
              <a:gd name="connsiteY222" fmla="*/ 3162785 h 6858000"/>
              <a:gd name="connsiteX223" fmla="*/ 5401644 w 7467663"/>
              <a:gd name="connsiteY223" fmla="*/ 3617847 h 6858000"/>
              <a:gd name="connsiteX224" fmla="*/ 5467256 w 7467663"/>
              <a:gd name="connsiteY224" fmla="*/ 4175494 h 6858000"/>
              <a:gd name="connsiteX225" fmla="*/ 5448069 w 7467663"/>
              <a:gd name="connsiteY225" fmla="*/ 3567554 h 6858000"/>
              <a:gd name="connsiteX226" fmla="*/ 5425834 w 7467663"/>
              <a:gd name="connsiteY226" fmla="*/ 3162785 h 6858000"/>
              <a:gd name="connsiteX227" fmla="*/ 1318687 w 7467663"/>
              <a:gd name="connsiteY227" fmla="*/ 3113840 h 6858000"/>
              <a:gd name="connsiteX228" fmla="*/ 1066793 w 7467663"/>
              <a:gd name="connsiteY228" fmla="*/ 3212171 h 6858000"/>
              <a:gd name="connsiteX229" fmla="*/ 993319 w 7467663"/>
              <a:gd name="connsiteY229" fmla="*/ 3247648 h 6858000"/>
              <a:gd name="connsiteX230" fmla="*/ 853081 w 7467663"/>
              <a:gd name="connsiteY230" fmla="*/ 3312410 h 6858000"/>
              <a:gd name="connsiteX231" fmla="*/ 805957 w 7467663"/>
              <a:gd name="connsiteY231" fmla="*/ 3330443 h 6858000"/>
              <a:gd name="connsiteX232" fmla="*/ 1318687 w 7467663"/>
              <a:gd name="connsiteY232" fmla="*/ 3113840 h 6858000"/>
              <a:gd name="connsiteX233" fmla="*/ 5453702 w 7467663"/>
              <a:gd name="connsiteY233" fmla="*/ 3090882 h 6858000"/>
              <a:gd name="connsiteX234" fmla="*/ 5480135 w 7467663"/>
              <a:gd name="connsiteY234" fmla="*/ 3565802 h 6858000"/>
              <a:gd name="connsiteX235" fmla="*/ 5499023 w 7467663"/>
              <a:gd name="connsiteY235" fmla="*/ 4166310 h 6858000"/>
              <a:gd name="connsiteX236" fmla="*/ 5547022 w 7467663"/>
              <a:gd name="connsiteY236" fmla="*/ 3607838 h 6858000"/>
              <a:gd name="connsiteX237" fmla="*/ 5515964 w 7467663"/>
              <a:gd name="connsiteY237" fmla="*/ 3378541 h 6858000"/>
              <a:gd name="connsiteX238" fmla="*/ 5453702 w 7467663"/>
              <a:gd name="connsiteY238" fmla="*/ 3090882 h 6858000"/>
              <a:gd name="connsiteX239" fmla="*/ 1238695 w 7467663"/>
              <a:gd name="connsiteY239" fmla="*/ 3076820 h 6858000"/>
              <a:gd name="connsiteX240" fmla="*/ 716371 w 7467663"/>
              <a:gd name="connsiteY240" fmla="*/ 3293249 h 6858000"/>
              <a:gd name="connsiteX241" fmla="*/ 579522 w 7467663"/>
              <a:gd name="connsiteY241" fmla="*/ 3371759 h 6858000"/>
              <a:gd name="connsiteX242" fmla="*/ 600288 w 7467663"/>
              <a:gd name="connsiteY242" fmla="*/ 3365555 h 6858000"/>
              <a:gd name="connsiteX243" fmla="*/ 840692 w 7467663"/>
              <a:gd name="connsiteY243" fmla="*/ 3284921 h 6858000"/>
              <a:gd name="connsiteX244" fmla="*/ 979248 w 7467663"/>
              <a:gd name="connsiteY244" fmla="*/ 3221003 h 6858000"/>
              <a:gd name="connsiteX245" fmla="*/ 1053282 w 7467663"/>
              <a:gd name="connsiteY245" fmla="*/ 3185247 h 6858000"/>
              <a:gd name="connsiteX246" fmla="*/ 1320603 w 7467663"/>
              <a:gd name="connsiteY246" fmla="*/ 3081281 h 6858000"/>
              <a:gd name="connsiteX247" fmla="*/ 1238695 w 7467663"/>
              <a:gd name="connsiteY247" fmla="*/ 3076820 h 6858000"/>
              <a:gd name="connsiteX248" fmla="*/ 5425627 w 7467663"/>
              <a:gd name="connsiteY248" fmla="*/ 2954192 h 6858000"/>
              <a:gd name="connsiteX249" fmla="*/ 5470770 w 7467663"/>
              <a:gd name="connsiteY249" fmla="*/ 3005435 h 6858000"/>
              <a:gd name="connsiteX250" fmla="*/ 5519779 w 7467663"/>
              <a:gd name="connsiteY250" fmla="*/ 4359223 h 6858000"/>
              <a:gd name="connsiteX251" fmla="*/ 5520293 w 7467663"/>
              <a:gd name="connsiteY251" fmla="*/ 4360602 h 6858000"/>
              <a:gd name="connsiteX252" fmla="*/ 5767221 w 7467663"/>
              <a:gd name="connsiteY252" fmla="*/ 4665564 h 6858000"/>
              <a:gd name="connsiteX253" fmla="*/ 6937169 w 7467663"/>
              <a:gd name="connsiteY253" fmla="*/ 4815941 h 6858000"/>
              <a:gd name="connsiteX254" fmla="*/ 6953922 w 7467663"/>
              <a:gd name="connsiteY254" fmla="*/ 4890068 h 6858000"/>
              <a:gd name="connsiteX255" fmla="*/ 6071359 w 7467663"/>
              <a:gd name="connsiteY255" fmla="*/ 4770770 h 6858000"/>
              <a:gd name="connsiteX256" fmla="*/ 6038839 w 7467663"/>
              <a:gd name="connsiteY256" fmla="*/ 4764474 h 6858000"/>
              <a:gd name="connsiteX257" fmla="*/ 6038706 w 7467663"/>
              <a:gd name="connsiteY257" fmla="*/ 4763847 h 6858000"/>
              <a:gd name="connsiteX258" fmla="*/ 6037784 w 7467663"/>
              <a:gd name="connsiteY258" fmla="*/ 4764270 h 6858000"/>
              <a:gd name="connsiteX259" fmla="*/ 6038839 w 7467663"/>
              <a:gd name="connsiteY259" fmla="*/ 4764474 h 6858000"/>
              <a:gd name="connsiteX260" fmla="*/ 6040338 w 7467663"/>
              <a:gd name="connsiteY260" fmla="*/ 4771418 h 6858000"/>
              <a:gd name="connsiteX261" fmla="*/ 6024488 w 7467663"/>
              <a:gd name="connsiteY261" fmla="*/ 4809903 h 6858000"/>
              <a:gd name="connsiteX262" fmla="*/ 5599771 w 7467663"/>
              <a:gd name="connsiteY262" fmla="*/ 5509652 h 6858000"/>
              <a:gd name="connsiteX263" fmla="*/ 5548843 w 7467663"/>
              <a:gd name="connsiteY263" fmla="*/ 5563845 h 6858000"/>
              <a:gd name="connsiteX264" fmla="*/ 5940952 w 7467663"/>
              <a:gd name="connsiteY264" fmla="*/ 6250028 h 6858000"/>
              <a:gd name="connsiteX265" fmla="*/ 6043441 w 7467663"/>
              <a:gd name="connsiteY265" fmla="*/ 6665847 h 6858000"/>
              <a:gd name="connsiteX266" fmla="*/ 6093432 w 7467663"/>
              <a:gd name="connsiteY266" fmla="*/ 6858000 h 6858000"/>
              <a:gd name="connsiteX267" fmla="*/ 6034344 w 7467663"/>
              <a:gd name="connsiteY267" fmla="*/ 6858000 h 6858000"/>
              <a:gd name="connsiteX268" fmla="*/ 6026679 w 7467663"/>
              <a:gd name="connsiteY268" fmla="*/ 6836959 h 6858000"/>
              <a:gd name="connsiteX269" fmla="*/ 5800441 w 7467663"/>
              <a:gd name="connsiteY269" fmla="*/ 6335286 h 6858000"/>
              <a:gd name="connsiteX270" fmla="*/ 5526562 w 7467663"/>
              <a:gd name="connsiteY270" fmla="*/ 5705388 h 6858000"/>
              <a:gd name="connsiteX271" fmla="*/ 5519640 w 7467663"/>
              <a:gd name="connsiteY271" fmla="*/ 5683774 h 6858000"/>
              <a:gd name="connsiteX272" fmla="*/ 5844559 w 7467663"/>
              <a:gd name="connsiteY272" fmla="*/ 6553349 h 6858000"/>
              <a:gd name="connsiteX273" fmla="*/ 5975994 w 7467663"/>
              <a:gd name="connsiteY273" fmla="*/ 6858000 h 6858000"/>
              <a:gd name="connsiteX274" fmla="*/ 5898547 w 7467663"/>
              <a:gd name="connsiteY274" fmla="*/ 6858000 h 6858000"/>
              <a:gd name="connsiteX275" fmla="*/ 5682041 w 7467663"/>
              <a:gd name="connsiteY275" fmla="*/ 6355860 h 6858000"/>
              <a:gd name="connsiteX276" fmla="*/ 5461758 w 7467663"/>
              <a:gd name="connsiteY276" fmla="*/ 5820220 h 6858000"/>
              <a:gd name="connsiteX277" fmla="*/ 5237282 w 7467663"/>
              <a:gd name="connsiteY277" fmla="*/ 6579086 h 6858000"/>
              <a:gd name="connsiteX278" fmla="*/ 5115009 w 7467663"/>
              <a:gd name="connsiteY278" fmla="*/ 6858000 h 6858000"/>
              <a:gd name="connsiteX279" fmla="*/ 5028074 w 7467663"/>
              <a:gd name="connsiteY279" fmla="*/ 6858000 h 6858000"/>
              <a:gd name="connsiteX280" fmla="*/ 5079508 w 7467663"/>
              <a:gd name="connsiteY280" fmla="*/ 6749074 h 6858000"/>
              <a:gd name="connsiteX281" fmla="*/ 5371846 w 7467663"/>
              <a:gd name="connsiteY281" fmla="*/ 5924413 h 6858000"/>
              <a:gd name="connsiteX282" fmla="*/ 5270512 w 7467663"/>
              <a:gd name="connsiteY282" fmla="*/ 6138975 h 6858000"/>
              <a:gd name="connsiteX283" fmla="*/ 5062409 w 7467663"/>
              <a:gd name="connsiteY283" fmla="*/ 6653544 h 6858000"/>
              <a:gd name="connsiteX284" fmla="*/ 5036628 w 7467663"/>
              <a:gd name="connsiteY284" fmla="*/ 6754247 h 6858000"/>
              <a:gd name="connsiteX285" fmla="*/ 5009112 w 7467663"/>
              <a:gd name="connsiteY285" fmla="*/ 6858000 h 6858000"/>
              <a:gd name="connsiteX286" fmla="*/ 4976679 w 7467663"/>
              <a:gd name="connsiteY286" fmla="*/ 6858000 h 6858000"/>
              <a:gd name="connsiteX287" fmla="*/ 5006537 w 7467663"/>
              <a:gd name="connsiteY287" fmla="*/ 6747068 h 6858000"/>
              <a:gd name="connsiteX288" fmla="*/ 5032723 w 7467663"/>
              <a:gd name="connsiteY288" fmla="*/ 6644957 h 6858000"/>
              <a:gd name="connsiteX289" fmla="*/ 5242949 w 7467663"/>
              <a:gd name="connsiteY289" fmla="*/ 6125175 h 6858000"/>
              <a:gd name="connsiteX290" fmla="*/ 5286321 w 7467663"/>
              <a:gd name="connsiteY290" fmla="*/ 6033555 h 6858000"/>
              <a:gd name="connsiteX291" fmla="*/ 5008210 w 7467663"/>
              <a:gd name="connsiteY291" fmla="*/ 6649194 h 6858000"/>
              <a:gd name="connsiteX292" fmla="*/ 4986321 w 7467663"/>
              <a:gd name="connsiteY292" fmla="*/ 6765687 h 6858000"/>
              <a:gd name="connsiteX293" fmla="*/ 4973474 w 7467663"/>
              <a:gd name="connsiteY293" fmla="*/ 6858000 h 6858000"/>
              <a:gd name="connsiteX294" fmla="*/ 4907178 w 7467663"/>
              <a:gd name="connsiteY294" fmla="*/ 6858000 h 6858000"/>
              <a:gd name="connsiteX295" fmla="*/ 4910810 w 7467663"/>
              <a:gd name="connsiteY295" fmla="*/ 6829660 h 6858000"/>
              <a:gd name="connsiteX296" fmla="*/ 4987461 w 7467663"/>
              <a:gd name="connsiteY296" fmla="*/ 6432994 h 6858000"/>
              <a:gd name="connsiteX297" fmla="*/ 5179262 w 7467663"/>
              <a:gd name="connsiteY297" fmla="*/ 6035044 h 6858000"/>
              <a:gd name="connsiteX298" fmla="*/ 4689678 w 7467663"/>
              <a:gd name="connsiteY298" fmla="*/ 6440241 h 6858000"/>
              <a:gd name="connsiteX299" fmla="*/ 4477543 w 7467663"/>
              <a:gd name="connsiteY299" fmla="*/ 6674836 h 6858000"/>
              <a:gd name="connsiteX300" fmla="*/ 4329957 w 7467663"/>
              <a:gd name="connsiteY300" fmla="*/ 6858000 h 6858000"/>
              <a:gd name="connsiteX301" fmla="*/ 4218595 w 7467663"/>
              <a:gd name="connsiteY301" fmla="*/ 6858000 h 6858000"/>
              <a:gd name="connsiteX302" fmla="*/ 4368888 w 7467663"/>
              <a:gd name="connsiteY302" fmla="*/ 6668412 h 6858000"/>
              <a:gd name="connsiteX303" fmla="*/ 4563091 w 7467663"/>
              <a:gd name="connsiteY303" fmla="*/ 6442508 h 6858000"/>
              <a:gd name="connsiteX304" fmla="*/ 5387324 w 7467663"/>
              <a:gd name="connsiteY304" fmla="*/ 5705830 h 6858000"/>
              <a:gd name="connsiteX305" fmla="*/ 5073620 w 7467663"/>
              <a:gd name="connsiteY305" fmla="*/ 5955437 h 6858000"/>
              <a:gd name="connsiteX306" fmla="*/ 4689789 w 7467663"/>
              <a:gd name="connsiteY306" fmla="*/ 6268382 h 6858000"/>
              <a:gd name="connsiteX307" fmla="*/ 4418722 w 7467663"/>
              <a:gd name="connsiteY307" fmla="*/ 6570886 h 6858000"/>
              <a:gd name="connsiteX308" fmla="*/ 4214944 w 7467663"/>
              <a:gd name="connsiteY308" fmla="*/ 6858000 h 6858000"/>
              <a:gd name="connsiteX309" fmla="*/ 4177898 w 7467663"/>
              <a:gd name="connsiteY309" fmla="*/ 6858000 h 6858000"/>
              <a:gd name="connsiteX310" fmla="*/ 4391597 w 7467663"/>
              <a:gd name="connsiteY310" fmla="*/ 6556370 h 6858000"/>
              <a:gd name="connsiteX311" fmla="*/ 4668889 w 7467663"/>
              <a:gd name="connsiteY311" fmla="*/ 6246399 h 6858000"/>
              <a:gd name="connsiteX312" fmla="*/ 5055427 w 7467663"/>
              <a:gd name="connsiteY312" fmla="*/ 5931476 h 6858000"/>
              <a:gd name="connsiteX313" fmla="*/ 5371814 w 7467663"/>
              <a:gd name="connsiteY313" fmla="*/ 5678975 h 6858000"/>
              <a:gd name="connsiteX314" fmla="*/ 4987918 w 7467663"/>
              <a:gd name="connsiteY314" fmla="*/ 5838701 h 6858000"/>
              <a:gd name="connsiteX315" fmla="*/ 4317146 w 7467663"/>
              <a:gd name="connsiteY315" fmla="*/ 6587716 h 6858000"/>
              <a:gd name="connsiteX316" fmla="*/ 4171627 w 7467663"/>
              <a:gd name="connsiteY316" fmla="*/ 6858000 h 6858000"/>
              <a:gd name="connsiteX317" fmla="*/ 4081585 w 7467663"/>
              <a:gd name="connsiteY317" fmla="*/ 6858000 h 6858000"/>
              <a:gd name="connsiteX318" fmla="*/ 4238603 w 7467663"/>
              <a:gd name="connsiteY318" fmla="*/ 6559341 h 6858000"/>
              <a:gd name="connsiteX319" fmla="*/ 4778333 w 7467663"/>
              <a:gd name="connsiteY319" fmla="*/ 5873626 h 6858000"/>
              <a:gd name="connsiteX320" fmla="*/ 5414185 w 7467663"/>
              <a:gd name="connsiteY320" fmla="*/ 5573882 h 6858000"/>
              <a:gd name="connsiteX321" fmla="*/ 5959648 w 7467663"/>
              <a:gd name="connsiteY321" fmla="*/ 4760797 h 6858000"/>
              <a:gd name="connsiteX322" fmla="*/ 5355019 w 7467663"/>
              <a:gd name="connsiteY322" fmla="*/ 4734672 h 6858000"/>
              <a:gd name="connsiteX323" fmla="*/ 5083565 w 7467663"/>
              <a:gd name="connsiteY323" fmla="*/ 5179121 h 6858000"/>
              <a:gd name="connsiteX324" fmla="*/ 4713577 w 7467663"/>
              <a:gd name="connsiteY324" fmla="*/ 5616803 h 6858000"/>
              <a:gd name="connsiteX325" fmla="*/ 3989559 w 7467663"/>
              <a:gd name="connsiteY325" fmla="*/ 6145945 h 6858000"/>
              <a:gd name="connsiteX326" fmla="*/ 3939824 w 7467663"/>
              <a:gd name="connsiteY326" fmla="*/ 6066900 h 6858000"/>
              <a:gd name="connsiteX327" fmla="*/ 4584537 w 7467663"/>
              <a:gd name="connsiteY327" fmla="*/ 5324826 h 6858000"/>
              <a:gd name="connsiteX328" fmla="*/ 5037105 w 7467663"/>
              <a:gd name="connsiteY328" fmla="*/ 5088765 h 6858000"/>
              <a:gd name="connsiteX329" fmla="*/ 5039930 w 7467663"/>
              <a:gd name="connsiteY329" fmla="*/ 5089585 h 6858000"/>
              <a:gd name="connsiteX330" fmla="*/ 5263764 w 7467663"/>
              <a:gd name="connsiteY330" fmla="*/ 4735525 h 6858000"/>
              <a:gd name="connsiteX331" fmla="*/ 4086300 w 7467663"/>
              <a:gd name="connsiteY331" fmla="*/ 4884599 h 6858000"/>
              <a:gd name="connsiteX332" fmla="*/ 4085485 w 7467663"/>
              <a:gd name="connsiteY332" fmla="*/ 4899070 h 6858000"/>
              <a:gd name="connsiteX333" fmla="*/ 3871915 w 7467663"/>
              <a:gd name="connsiteY333" fmla="*/ 5253645 h 6858000"/>
              <a:gd name="connsiteX334" fmla="*/ 3799374 w 7467663"/>
              <a:gd name="connsiteY334" fmla="*/ 5466127 h 6858000"/>
              <a:gd name="connsiteX335" fmla="*/ 3498850 w 7467663"/>
              <a:gd name="connsiteY335" fmla="*/ 6661888 h 6858000"/>
              <a:gd name="connsiteX336" fmla="*/ 3399216 w 7467663"/>
              <a:gd name="connsiteY336" fmla="*/ 6858000 h 6858000"/>
              <a:gd name="connsiteX337" fmla="*/ 3303688 w 7467663"/>
              <a:gd name="connsiteY337" fmla="*/ 6858000 h 6858000"/>
              <a:gd name="connsiteX338" fmla="*/ 3391774 w 7467663"/>
              <a:gd name="connsiteY338" fmla="*/ 6697181 h 6858000"/>
              <a:gd name="connsiteX339" fmla="*/ 3735540 w 7467663"/>
              <a:gd name="connsiteY339" fmla="*/ 5546923 h 6858000"/>
              <a:gd name="connsiteX340" fmla="*/ 3729438 w 7467663"/>
              <a:gd name="connsiteY340" fmla="*/ 5569058 h 6858000"/>
              <a:gd name="connsiteX341" fmla="*/ 3707782 w 7467663"/>
              <a:gd name="connsiteY341" fmla="*/ 5644908 h 6858000"/>
              <a:gd name="connsiteX342" fmla="*/ 3583827 w 7467663"/>
              <a:gd name="connsiteY342" fmla="*/ 6039215 h 6858000"/>
              <a:gd name="connsiteX343" fmla="*/ 3547861 w 7467663"/>
              <a:gd name="connsiteY343" fmla="*/ 6129609 h 6858000"/>
              <a:gd name="connsiteX344" fmla="*/ 3490905 w 7467663"/>
              <a:gd name="connsiteY344" fmla="*/ 6277660 h 6858000"/>
              <a:gd name="connsiteX345" fmla="*/ 3455859 w 7467663"/>
              <a:gd name="connsiteY345" fmla="*/ 6391301 h 6858000"/>
              <a:gd name="connsiteX346" fmla="*/ 3429112 w 7467663"/>
              <a:gd name="connsiteY346" fmla="*/ 6479469 h 6858000"/>
              <a:gd name="connsiteX347" fmla="*/ 3304862 w 7467663"/>
              <a:gd name="connsiteY347" fmla="*/ 6796476 h 6858000"/>
              <a:gd name="connsiteX348" fmla="*/ 3276071 w 7467663"/>
              <a:gd name="connsiteY348" fmla="*/ 6858000 h 6858000"/>
              <a:gd name="connsiteX349" fmla="*/ 3240805 w 7467663"/>
              <a:gd name="connsiteY349" fmla="*/ 6858000 h 6858000"/>
              <a:gd name="connsiteX350" fmla="*/ 3275917 w 7467663"/>
              <a:gd name="connsiteY350" fmla="*/ 6783192 h 6858000"/>
              <a:gd name="connsiteX351" fmla="*/ 3399358 w 7467663"/>
              <a:gd name="connsiteY351" fmla="*/ 6469011 h 6858000"/>
              <a:gd name="connsiteX352" fmla="*/ 3425650 w 7467663"/>
              <a:gd name="connsiteY352" fmla="*/ 6381333 h 6858000"/>
              <a:gd name="connsiteX353" fmla="*/ 3460661 w 7467663"/>
              <a:gd name="connsiteY353" fmla="*/ 6266763 h 6858000"/>
              <a:gd name="connsiteX354" fmla="*/ 3518021 w 7467663"/>
              <a:gd name="connsiteY354" fmla="*/ 6117298 h 6858000"/>
              <a:gd name="connsiteX355" fmla="*/ 3554035 w 7467663"/>
              <a:gd name="connsiteY355" fmla="*/ 6027832 h 6858000"/>
              <a:gd name="connsiteX356" fmla="*/ 3677174 w 7467663"/>
              <a:gd name="connsiteY356" fmla="*/ 5636351 h 6858000"/>
              <a:gd name="connsiteX357" fmla="*/ 3698819 w 7467663"/>
              <a:gd name="connsiteY357" fmla="*/ 5560503 h 6858000"/>
              <a:gd name="connsiteX358" fmla="*/ 3702094 w 7467663"/>
              <a:gd name="connsiteY358" fmla="*/ 5549194 h 6858000"/>
              <a:gd name="connsiteX359" fmla="*/ 3398355 w 7467663"/>
              <a:gd name="connsiteY359" fmla="*/ 6094603 h 6858000"/>
              <a:gd name="connsiteX360" fmla="*/ 3193941 w 7467663"/>
              <a:gd name="connsiteY360" fmla="*/ 6798775 h 6858000"/>
              <a:gd name="connsiteX361" fmla="*/ 3184140 w 7467663"/>
              <a:gd name="connsiteY361" fmla="*/ 6858000 h 6858000"/>
              <a:gd name="connsiteX362" fmla="*/ 3099978 w 7467663"/>
              <a:gd name="connsiteY362" fmla="*/ 6858000 h 6858000"/>
              <a:gd name="connsiteX363" fmla="*/ 3101556 w 7467663"/>
              <a:gd name="connsiteY363" fmla="*/ 6843337 h 6858000"/>
              <a:gd name="connsiteX364" fmla="*/ 3370162 w 7467663"/>
              <a:gd name="connsiteY364" fmla="*/ 5785550 h 6858000"/>
              <a:gd name="connsiteX365" fmla="*/ 3746477 w 7467663"/>
              <a:gd name="connsiteY365" fmla="*/ 5377889 h 6858000"/>
              <a:gd name="connsiteX366" fmla="*/ 3863399 w 7467663"/>
              <a:gd name="connsiteY366" fmla="*/ 5087257 h 6858000"/>
              <a:gd name="connsiteX367" fmla="*/ 3968712 w 7467663"/>
              <a:gd name="connsiteY367" fmla="*/ 4913989 h 6858000"/>
              <a:gd name="connsiteX368" fmla="*/ 2792390 w 7467663"/>
              <a:gd name="connsiteY368" fmla="*/ 5382974 h 6858000"/>
              <a:gd name="connsiteX369" fmla="*/ 2714982 w 7467663"/>
              <a:gd name="connsiteY369" fmla="*/ 5427051 h 6858000"/>
              <a:gd name="connsiteX370" fmla="*/ 2813361 w 7467663"/>
              <a:gd name="connsiteY370" fmla="*/ 6023912 h 6858000"/>
              <a:gd name="connsiteX371" fmla="*/ 2688430 w 7467663"/>
              <a:gd name="connsiteY371" fmla="*/ 6801564 h 6858000"/>
              <a:gd name="connsiteX372" fmla="*/ 2629626 w 7467663"/>
              <a:gd name="connsiteY372" fmla="*/ 6763394 h 6858000"/>
              <a:gd name="connsiteX373" fmla="*/ 2565328 w 7467663"/>
              <a:gd name="connsiteY373" fmla="*/ 5516399 h 6858000"/>
              <a:gd name="connsiteX374" fmla="*/ 1922999 w 7467663"/>
              <a:gd name="connsiteY374" fmla="*/ 5980343 h 6858000"/>
              <a:gd name="connsiteX375" fmla="*/ 1950261 w 7467663"/>
              <a:gd name="connsiteY375" fmla="*/ 6405858 h 6858000"/>
              <a:gd name="connsiteX376" fmla="*/ 2365554 w 7467663"/>
              <a:gd name="connsiteY376" fmla="*/ 6759107 h 6858000"/>
              <a:gd name="connsiteX377" fmla="*/ 2424142 w 7467663"/>
              <a:gd name="connsiteY377" fmla="*/ 6858000 h 6858000"/>
              <a:gd name="connsiteX378" fmla="*/ 2395994 w 7467663"/>
              <a:gd name="connsiteY378" fmla="*/ 6858000 h 6858000"/>
              <a:gd name="connsiteX379" fmla="*/ 2392863 w 7467663"/>
              <a:gd name="connsiteY379" fmla="*/ 6852964 h 6858000"/>
              <a:gd name="connsiteX380" fmla="*/ 2017589 w 7467663"/>
              <a:gd name="connsiteY380" fmla="*/ 6493982 h 6858000"/>
              <a:gd name="connsiteX381" fmla="*/ 2147336 w 7467663"/>
              <a:gd name="connsiteY381" fmla="*/ 6594052 h 6858000"/>
              <a:gd name="connsiteX382" fmla="*/ 2207047 w 7467663"/>
              <a:gd name="connsiteY382" fmla="*/ 6654540 h 6858000"/>
              <a:gd name="connsiteX383" fmla="*/ 2299106 w 7467663"/>
              <a:gd name="connsiteY383" fmla="*/ 6778931 h 6858000"/>
              <a:gd name="connsiteX384" fmla="*/ 2314430 w 7467663"/>
              <a:gd name="connsiteY384" fmla="*/ 6801144 h 6858000"/>
              <a:gd name="connsiteX385" fmla="*/ 2352406 w 7467663"/>
              <a:gd name="connsiteY385" fmla="*/ 6858000 h 6858000"/>
              <a:gd name="connsiteX386" fmla="*/ 2314492 w 7467663"/>
              <a:gd name="connsiteY386" fmla="*/ 6858000 h 6858000"/>
              <a:gd name="connsiteX387" fmla="*/ 2288095 w 7467663"/>
              <a:gd name="connsiteY387" fmla="*/ 6818030 h 6858000"/>
              <a:gd name="connsiteX388" fmla="*/ 2272768 w 7467663"/>
              <a:gd name="connsiteY388" fmla="*/ 6795822 h 6858000"/>
              <a:gd name="connsiteX389" fmla="*/ 2182715 w 7467663"/>
              <a:gd name="connsiteY389" fmla="*/ 6675071 h 6858000"/>
              <a:gd name="connsiteX390" fmla="*/ 2032061 w 7467663"/>
              <a:gd name="connsiteY390" fmla="*/ 6541380 h 6858000"/>
              <a:gd name="connsiteX391" fmla="*/ 2257220 w 7467663"/>
              <a:gd name="connsiteY391" fmla="*/ 6826257 h 6858000"/>
              <a:gd name="connsiteX392" fmla="*/ 2281324 w 7467663"/>
              <a:gd name="connsiteY392" fmla="*/ 6858000 h 6858000"/>
              <a:gd name="connsiteX393" fmla="*/ 2242860 w 7467663"/>
              <a:gd name="connsiteY393" fmla="*/ 6858000 h 6858000"/>
              <a:gd name="connsiteX394" fmla="*/ 2232818 w 7467663"/>
              <a:gd name="connsiteY394" fmla="*/ 6844926 h 6858000"/>
              <a:gd name="connsiteX395" fmla="*/ 1990172 w 7467663"/>
              <a:gd name="connsiteY395" fmla="*/ 6542121 h 6858000"/>
              <a:gd name="connsiteX396" fmla="*/ 2124090 w 7467663"/>
              <a:gd name="connsiteY396" fmla="*/ 6761017 h 6858000"/>
              <a:gd name="connsiteX397" fmla="*/ 2200380 w 7467663"/>
              <a:gd name="connsiteY397" fmla="*/ 6858000 h 6858000"/>
              <a:gd name="connsiteX398" fmla="*/ 2147507 w 7467663"/>
              <a:gd name="connsiteY398" fmla="*/ 6858000 h 6858000"/>
              <a:gd name="connsiteX399" fmla="*/ 2070668 w 7467663"/>
              <a:gd name="connsiteY399" fmla="*/ 6761520 h 6858000"/>
              <a:gd name="connsiteX400" fmla="*/ 1975142 w 7467663"/>
              <a:gd name="connsiteY400" fmla="*/ 6585570 h 6858000"/>
              <a:gd name="connsiteX401" fmla="*/ 2050035 w 7467663"/>
              <a:gd name="connsiteY401" fmla="*/ 6813345 h 6858000"/>
              <a:gd name="connsiteX402" fmla="*/ 2063025 w 7467663"/>
              <a:gd name="connsiteY402" fmla="*/ 6858000 h 6858000"/>
              <a:gd name="connsiteX403" fmla="*/ 2021675 w 7467663"/>
              <a:gd name="connsiteY403" fmla="*/ 6858000 h 6858000"/>
              <a:gd name="connsiteX404" fmla="*/ 2019308 w 7467663"/>
              <a:gd name="connsiteY404" fmla="*/ 6847118 h 6858000"/>
              <a:gd name="connsiteX405" fmla="*/ 1938835 w 7467663"/>
              <a:gd name="connsiteY405" fmla="*/ 6551160 h 6858000"/>
              <a:gd name="connsiteX406" fmla="*/ 1953230 w 7467663"/>
              <a:gd name="connsiteY406" fmla="*/ 6759699 h 6858000"/>
              <a:gd name="connsiteX407" fmla="*/ 1956763 w 7467663"/>
              <a:gd name="connsiteY407" fmla="*/ 6778191 h 6858000"/>
              <a:gd name="connsiteX408" fmla="*/ 1967925 w 7467663"/>
              <a:gd name="connsiteY408" fmla="*/ 6858000 h 6858000"/>
              <a:gd name="connsiteX409" fmla="*/ 1936622 w 7467663"/>
              <a:gd name="connsiteY409" fmla="*/ 6858000 h 6858000"/>
              <a:gd name="connsiteX410" fmla="*/ 1926261 w 7467663"/>
              <a:gd name="connsiteY410" fmla="*/ 6784064 h 6858000"/>
              <a:gd name="connsiteX411" fmla="*/ 1922724 w 7467663"/>
              <a:gd name="connsiteY411" fmla="*/ 6765577 h 6858000"/>
              <a:gd name="connsiteX412" fmla="*/ 1904650 w 7467663"/>
              <a:gd name="connsiteY412" fmla="*/ 6639616 h 6858000"/>
              <a:gd name="connsiteX413" fmla="*/ 1885273 w 7467663"/>
              <a:gd name="connsiteY413" fmla="*/ 6858000 h 6858000"/>
              <a:gd name="connsiteX414" fmla="*/ 1854363 w 7467663"/>
              <a:gd name="connsiteY414" fmla="*/ 6858000 h 6858000"/>
              <a:gd name="connsiteX415" fmla="*/ 1880391 w 7467663"/>
              <a:gd name="connsiteY415" fmla="*/ 6603796 h 6858000"/>
              <a:gd name="connsiteX416" fmla="*/ 1818273 w 7467663"/>
              <a:gd name="connsiteY416" fmla="*/ 6715729 h 6858000"/>
              <a:gd name="connsiteX417" fmla="*/ 1794691 w 7467663"/>
              <a:gd name="connsiteY417" fmla="*/ 6843239 h 6858000"/>
              <a:gd name="connsiteX418" fmla="*/ 1794914 w 7467663"/>
              <a:gd name="connsiteY418" fmla="*/ 6858000 h 6858000"/>
              <a:gd name="connsiteX419" fmla="*/ 1746128 w 7467663"/>
              <a:gd name="connsiteY419" fmla="*/ 6858000 h 6858000"/>
              <a:gd name="connsiteX420" fmla="*/ 1753934 w 7467663"/>
              <a:gd name="connsiteY420" fmla="*/ 6724796 h 6858000"/>
              <a:gd name="connsiteX421" fmla="*/ 1792053 w 7467663"/>
              <a:gd name="connsiteY421" fmla="*/ 6572396 h 6858000"/>
              <a:gd name="connsiteX422" fmla="*/ 1862248 w 7467663"/>
              <a:gd name="connsiteY422" fmla="*/ 6266397 h 6858000"/>
              <a:gd name="connsiteX423" fmla="*/ 1862250 w 7467663"/>
              <a:gd name="connsiteY423" fmla="*/ 6033531 h 6858000"/>
              <a:gd name="connsiteX424" fmla="*/ 1211999 w 7467663"/>
              <a:gd name="connsiteY424" fmla="*/ 6683610 h 6858000"/>
              <a:gd name="connsiteX425" fmla="*/ 1213266 w 7467663"/>
              <a:gd name="connsiteY425" fmla="*/ 6691947 h 6858000"/>
              <a:gd name="connsiteX426" fmla="*/ 1203370 w 7467663"/>
              <a:gd name="connsiteY426" fmla="*/ 6850676 h 6858000"/>
              <a:gd name="connsiteX427" fmla="*/ 1203671 w 7467663"/>
              <a:gd name="connsiteY427" fmla="*/ 6858000 h 6858000"/>
              <a:gd name="connsiteX428" fmla="*/ 1143180 w 7467663"/>
              <a:gd name="connsiteY428" fmla="*/ 6858000 h 6858000"/>
              <a:gd name="connsiteX429" fmla="*/ 1142176 w 7467663"/>
              <a:gd name="connsiteY429" fmla="*/ 6766045 h 6858000"/>
              <a:gd name="connsiteX430" fmla="*/ 1067484 w 7467663"/>
              <a:gd name="connsiteY430" fmla="*/ 6858000 h 6858000"/>
              <a:gd name="connsiteX431" fmla="*/ 953928 w 7467663"/>
              <a:gd name="connsiteY431" fmla="*/ 6858000 h 6858000"/>
              <a:gd name="connsiteX432" fmla="*/ 959715 w 7467663"/>
              <a:gd name="connsiteY432" fmla="*/ 6850185 h 6858000"/>
              <a:gd name="connsiteX433" fmla="*/ 1483788 w 7467663"/>
              <a:gd name="connsiteY433" fmla="*/ 6259174 h 6858000"/>
              <a:gd name="connsiteX434" fmla="*/ 1100671 w 7467663"/>
              <a:gd name="connsiteY434" fmla="*/ 6252137 h 6858000"/>
              <a:gd name="connsiteX435" fmla="*/ 1090144 w 7467663"/>
              <a:gd name="connsiteY435" fmla="*/ 6256748 h 6858000"/>
              <a:gd name="connsiteX436" fmla="*/ 1095872 w 7467663"/>
              <a:gd name="connsiteY436" fmla="*/ 6271892 h 6858000"/>
              <a:gd name="connsiteX437" fmla="*/ 262785 w 7467663"/>
              <a:gd name="connsiteY437" fmla="*/ 6845450 h 6858000"/>
              <a:gd name="connsiteX438" fmla="*/ 209968 w 7467663"/>
              <a:gd name="connsiteY438" fmla="*/ 6770713 h 6858000"/>
              <a:gd name="connsiteX439" fmla="*/ 873460 w 7467663"/>
              <a:gd name="connsiteY439" fmla="*/ 6253768 h 6858000"/>
              <a:gd name="connsiteX440" fmla="*/ 192686 w 7467663"/>
              <a:gd name="connsiteY440" fmla="*/ 5849257 h 6858000"/>
              <a:gd name="connsiteX441" fmla="*/ 4696 w 7467663"/>
              <a:gd name="connsiteY441" fmla="*/ 5697668 h 6858000"/>
              <a:gd name="connsiteX442" fmla="*/ 0 w 7467663"/>
              <a:gd name="connsiteY442" fmla="*/ 5689984 h 6858000"/>
              <a:gd name="connsiteX443" fmla="*/ 0 w 7467663"/>
              <a:gd name="connsiteY443" fmla="*/ 5513472 h 6858000"/>
              <a:gd name="connsiteX444" fmla="*/ 174101 w 7467663"/>
              <a:gd name="connsiteY444" fmla="*/ 5620277 h 6858000"/>
              <a:gd name="connsiteX445" fmla="*/ 891800 w 7467663"/>
              <a:gd name="connsiteY445" fmla="*/ 6036935 h 6858000"/>
              <a:gd name="connsiteX446" fmla="*/ 1072219 w 7467663"/>
              <a:gd name="connsiteY446" fmla="*/ 6169443 h 6858000"/>
              <a:gd name="connsiteX447" fmla="*/ 1074117 w 7467663"/>
              <a:gd name="connsiteY447" fmla="*/ 6170301 h 6858000"/>
              <a:gd name="connsiteX448" fmla="*/ 1083114 w 7467663"/>
              <a:gd name="connsiteY448" fmla="*/ 6174131 h 6858000"/>
              <a:gd name="connsiteX449" fmla="*/ 1543010 w 7467663"/>
              <a:gd name="connsiteY449" fmla="*/ 6191140 h 6858000"/>
              <a:gd name="connsiteX450" fmla="*/ 1551080 w 7467663"/>
              <a:gd name="connsiteY450" fmla="*/ 6195006 h 6858000"/>
              <a:gd name="connsiteX451" fmla="*/ 2345443 w 7467663"/>
              <a:gd name="connsiteY451" fmla="*/ 5549882 h 6858000"/>
              <a:gd name="connsiteX452" fmla="*/ 1721499 w 7467663"/>
              <a:gd name="connsiteY452" fmla="*/ 5599969 h 6858000"/>
              <a:gd name="connsiteX453" fmla="*/ 767716 w 7467663"/>
              <a:gd name="connsiteY453" fmla="*/ 5472768 h 6858000"/>
              <a:gd name="connsiteX454" fmla="*/ 722147 w 7467663"/>
              <a:gd name="connsiteY454" fmla="*/ 5393091 h 6858000"/>
              <a:gd name="connsiteX455" fmla="*/ 1485552 w 7467663"/>
              <a:gd name="connsiteY455" fmla="*/ 5313202 h 6858000"/>
              <a:gd name="connsiteX456" fmla="*/ 2143004 w 7467663"/>
              <a:gd name="connsiteY456" fmla="*/ 5402420 h 6858000"/>
              <a:gd name="connsiteX457" fmla="*/ 1933391 w 7467663"/>
              <a:gd name="connsiteY457" fmla="*/ 5156971 h 6858000"/>
              <a:gd name="connsiteX458" fmla="*/ 1827118 w 7467663"/>
              <a:gd name="connsiteY458" fmla="*/ 4968410 h 6858000"/>
              <a:gd name="connsiteX459" fmla="*/ 1837349 w 7467663"/>
              <a:gd name="connsiteY459" fmla="*/ 4956357 h 6858000"/>
              <a:gd name="connsiteX460" fmla="*/ 2162835 w 7467663"/>
              <a:gd name="connsiteY460" fmla="*/ 5187853 h 6858000"/>
              <a:gd name="connsiteX461" fmla="*/ 2257167 w 7467663"/>
              <a:gd name="connsiteY461" fmla="*/ 5462123 h 6858000"/>
              <a:gd name="connsiteX462" fmla="*/ 2261598 w 7467663"/>
              <a:gd name="connsiteY462" fmla="*/ 5467998 h 6858000"/>
              <a:gd name="connsiteX463" fmla="*/ 2437177 w 7467663"/>
              <a:gd name="connsiteY463" fmla="*/ 5479608 h 6858000"/>
              <a:gd name="connsiteX464" fmla="*/ 2445247 w 7467663"/>
              <a:gd name="connsiteY464" fmla="*/ 5483476 h 6858000"/>
              <a:gd name="connsiteX465" fmla="*/ 2743626 w 7467663"/>
              <a:gd name="connsiteY465" fmla="*/ 5304819 h 6858000"/>
              <a:gd name="connsiteX466" fmla="*/ 3048102 w 7467663"/>
              <a:gd name="connsiteY466" fmla="*/ 5150595 h 6858000"/>
              <a:gd name="connsiteX467" fmla="*/ 1799414 w 7467663"/>
              <a:gd name="connsiteY467" fmla="*/ 4694732 h 6858000"/>
              <a:gd name="connsiteX468" fmla="*/ 1771735 w 7467663"/>
              <a:gd name="connsiteY468" fmla="*/ 4619929 h 6858000"/>
              <a:gd name="connsiteX469" fmla="*/ 3104273 w 7467663"/>
              <a:gd name="connsiteY469" fmla="*/ 5076159 h 6858000"/>
              <a:gd name="connsiteX470" fmla="*/ 3113245 w 7467663"/>
              <a:gd name="connsiteY470" fmla="*/ 5090705 h 6858000"/>
              <a:gd name="connsiteX471" fmla="*/ 3126294 w 7467663"/>
              <a:gd name="connsiteY471" fmla="*/ 5114400 h 6858000"/>
              <a:gd name="connsiteX472" fmla="*/ 3937433 w 7467663"/>
              <a:gd name="connsiteY472" fmla="*/ 4830473 h 6858000"/>
              <a:gd name="connsiteX473" fmla="*/ 3590475 w 7467663"/>
              <a:gd name="connsiteY473" fmla="*/ 4597974 h 6858000"/>
              <a:gd name="connsiteX474" fmla="*/ 3100264 w 7467663"/>
              <a:gd name="connsiteY474" fmla="*/ 4579845 h 6858000"/>
              <a:gd name="connsiteX475" fmla="*/ 2183576 w 7467663"/>
              <a:gd name="connsiteY475" fmla="*/ 4227150 h 6858000"/>
              <a:gd name="connsiteX476" fmla="*/ 2151029 w 7467663"/>
              <a:gd name="connsiteY476" fmla="*/ 4146947 h 6858000"/>
              <a:gd name="connsiteX477" fmla="*/ 3563434 w 7467663"/>
              <a:gd name="connsiteY477" fmla="*/ 4469115 h 6858000"/>
              <a:gd name="connsiteX478" fmla="*/ 3177952 w 7467663"/>
              <a:gd name="connsiteY478" fmla="*/ 3657386 h 6858000"/>
              <a:gd name="connsiteX479" fmla="*/ 3189263 w 7467663"/>
              <a:gd name="connsiteY479" fmla="*/ 3625726 h 6858000"/>
              <a:gd name="connsiteX480" fmla="*/ 3560912 w 7467663"/>
              <a:gd name="connsiteY480" fmla="*/ 4079863 h 6858000"/>
              <a:gd name="connsiteX481" fmla="*/ 3626636 w 7467663"/>
              <a:gd name="connsiteY481" fmla="*/ 4512230 h 6858000"/>
              <a:gd name="connsiteX482" fmla="*/ 3653088 w 7467663"/>
              <a:gd name="connsiteY482" fmla="*/ 4521417 h 6858000"/>
              <a:gd name="connsiteX483" fmla="*/ 3988128 w 7467663"/>
              <a:gd name="connsiteY483" fmla="*/ 4817267 h 6858000"/>
              <a:gd name="connsiteX484" fmla="*/ 4830582 w 7467663"/>
              <a:gd name="connsiteY484" fmla="*/ 4676000 h 6858000"/>
              <a:gd name="connsiteX485" fmla="*/ 4830100 w 7467663"/>
              <a:gd name="connsiteY485" fmla="*/ 4675554 h 6858000"/>
              <a:gd name="connsiteX486" fmla="*/ 4036318 w 7467663"/>
              <a:gd name="connsiteY486" fmla="*/ 4147013 h 6858000"/>
              <a:gd name="connsiteX487" fmla="*/ 3432098 w 7467663"/>
              <a:gd name="connsiteY487" fmla="*/ 3537312 h 6858000"/>
              <a:gd name="connsiteX488" fmla="*/ 3446761 w 7467663"/>
              <a:gd name="connsiteY488" fmla="*/ 3461278 h 6858000"/>
              <a:gd name="connsiteX489" fmla="*/ 4419733 w 7467663"/>
              <a:gd name="connsiteY489" fmla="*/ 3963555 h 6858000"/>
              <a:gd name="connsiteX490" fmla="*/ 4781371 w 7467663"/>
              <a:gd name="connsiteY490" fmla="*/ 4458604 h 6858000"/>
              <a:gd name="connsiteX491" fmla="*/ 4780440 w 7467663"/>
              <a:gd name="connsiteY491" fmla="*/ 4470290 h 6858000"/>
              <a:gd name="connsiteX492" fmla="*/ 4898954 w 7467663"/>
              <a:gd name="connsiteY492" fmla="*/ 4662092 h 6858000"/>
              <a:gd name="connsiteX493" fmla="*/ 4900699 w 7467663"/>
              <a:gd name="connsiteY493" fmla="*/ 4670867 h 6858000"/>
              <a:gd name="connsiteX494" fmla="*/ 5714511 w 7467663"/>
              <a:gd name="connsiteY494" fmla="*/ 4663483 h 6858000"/>
              <a:gd name="connsiteX495" fmla="*/ 5464793 w 7467663"/>
              <a:gd name="connsiteY495" fmla="*/ 4393556 h 6858000"/>
              <a:gd name="connsiteX496" fmla="*/ 5461897 w 7467663"/>
              <a:gd name="connsiteY496" fmla="*/ 4390879 h 6858000"/>
              <a:gd name="connsiteX497" fmla="*/ 4294126 w 7467663"/>
              <a:gd name="connsiteY497" fmla="*/ 3303048 h 6858000"/>
              <a:gd name="connsiteX498" fmla="*/ 4305321 w 7467663"/>
              <a:gd name="connsiteY498" fmla="*/ 3256953 h 6858000"/>
              <a:gd name="connsiteX499" fmla="*/ 4949299 w 7467663"/>
              <a:gd name="connsiteY499" fmla="*/ 3766336 h 6858000"/>
              <a:gd name="connsiteX500" fmla="*/ 5291452 w 7467663"/>
              <a:gd name="connsiteY500" fmla="*/ 4076801 h 6858000"/>
              <a:gd name="connsiteX501" fmla="*/ 5434998 w 7467663"/>
              <a:gd name="connsiteY501" fmla="*/ 4254100 h 6858000"/>
              <a:gd name="connsiteX502" fmla="*/ 5351015 w 7467663"/>
              <a:gd name="connsiteY502" fmla="*/ 3760989 h 6858000"/>
              <a:gd name="connsiteX503" fmla="*/ 5413780 w 7467663"/>
              <a:gd name="connsiteY503" fmla="*/ 2966265 h 6858000"/>
              <a:gd name="connsiteX504" fmla="*/ 5425627 w 7467663"/>
              <a:gd name="connsiteY504" fmla="*/ 2954192 h 6858000"/>
              <a:gd name="connsiteX505" fmla="*/ 6604735 w 7467663"/>
              <a:gd name="connsiteY505" fmla="*/ 2041381 h 6858000"/>
              <a:gd name="connsiteX506" fmla="*/ 7204487 w 7467663"/>
              <a:gd name="connsiteY506" fmla="*/ 2742112 h 6858000"/>
              <a:gd name="connsiteX507" fmla="*/ 7131592 w 7467663"/>
              <a:gd name="connsiteY507" fmla="*/ 2672096 h 6858000"/>
              <a:gd name="connsiteX508" fmla="*/ 6996344 w 7467663"/>
              <a:gd name="connsiteY508" fmla="*/ 2518310 h 6858000"/>
              <a:gd name="connsiteX509" fmla="*/ 6735495 w 7467663"/>
              <a:gd name="connsiteY509" fmla="*/ 2196890 h 6858000"/>
              <a:gd name="connsiteX510" fmla="*/ 6721901 w 7467663"/>
              <a:gd name="connsiteY510" fmla="*/ 2179274 h 6858000"/>
              <a:gd name="connsiteX511" fmla="*/ 6604735 w 7467663"/>
              <a:gd name="connsiteY511" fmla="*/ 2041381 h 6858000"/>
              <a:gd name="connsiteX512" fmla="*/ 6591670 w 7467663"/>
              <a:gd name="connsiteY512" fmla="*/ 1988277 h 6858000"/>
              <a:gd name="connsiteX513" fmla="*/ 6747349 w 7467663"/>
              <a:gd name="connsiteY513" fmla="*/ 2160069 h 6858000"/>
              <a:gd name="connsiteX514" fmla="*/ 6760943 w 7467663"/>
              <a:gd name="connsiteY514" fmla="*/ 2177686 h 6858000"/>
              <a:gd name="connsiteX515" fmla="*/ 7021065 w 7467663"/>
              <a:gd name="connsiteY515" fmla="*/ 2498102 h 6858000"/>
              <a:gd name="connsiteX516" fmla="*/ 7155223 w 7467663"/>
              <a:gd name="connsiteY516" fmla="*/ 2650386 h 6858000"/>
              <a:gd name="connsiteX517" fmla="*/ 7203167 w 7467663"/>
              <a:gd name="connsiteY517" fmla="*/ 2697288 h 6858000"/>
              <a:gd name="connsiteX518" fmla="*/ 6937703 w 7467663"/>
              <a:gd name="connsiteY518" fmla="*/ 2321981 h 6858000"/>
              <a:gd name="connsiteX519" fmla="*/ 6591670 w 7467663"/>
              <a:gd name="connsiteY519" fmla="*/ 1988277 h 6858000"/>
              <a:gd name="connsiteX520" fmla="*/ 5798671 w 7467663"/>
              <a:gd name="connsiteY520" fmla="*/ 1981601 h 6858000"/>
              <a:gd name="connsiteX521" fmla="*/ 5754709 w 7467663"/>
              <a:gd name="connsiteY521" fmla="*/ 2071454 h 6858000"/>
              <a:gd name="connsiteX522" fmla="*/ 5763044 w 7467663"/>
              <a:gd name="connsiteY522" fmla="*/ 2842206 h 6858000"/>
              <a:gd name="connsiteX523" fmla="*/ 5764974 w 7467663"/>
              <a:gd name="connsiteY523" fmla="*/ 2799609 h 6858000"/>
              <a:gd name="connsiteX524" fmla="*/ 5767665 w 7467663"/>
              <a:gd name="connsiteY524" fmla="*/ 2666409 h 6858000"/>
              <a:gd name="connsiteX525" fmla="*/ 5763055 w 7467663"/>
              <a:gd name="connsiteY525" fmla="*/ 2579705 h 6858000"/>
              <a:gd name="connsiteX526" fmla="*/ 5758079 w 7467663"/>
              <a:gd name="connsiteY526" fmla="*/ 2492508 h 6858000"/>
              <a:gd name="connsiteX527" fmla="*/ 5779325 w 7467663"/>
              <a:gd name="connsiteY527" fmla="*/ 2197069 h 6858000"/>
              <a:gd name="connsiteX528" fmla="*/ 5798671 w 7467663"/>
              <a:gd name="connsiteY528" fmla="*/ 1981601 h 6858000"/>
              <a:gd name="connsiteX529" fmla="*/ 5829202 w 7467663"/>
              <a:gd name="connsiteY529" fmla="*/ 1971679 h 6858000"/>
              <a:gd name="connsiteX530" fmla="*/ 5809558 w 7467663"/>
              <a:gd name="connsiteY530" fmla="*/ 2198043 h 6858000"/>
              <a:gd name="connsiteX531" fmla="*/ 5788653 w 7467663"/>
              <a:gd name="connsiteY531" fmla="*/ 2489430 h 6858000"/>
              <a:gd name="connsiteX532" fmla="*/ 5793439 w 7467663"/>
              <a:gd name="connsiteY532" fmla="*/ 2575235 h 6858000"/>
              <a:gd name="connsiteX533" fmla="*/ 5796837 w 7467663"/>
              <a:gd name="connsiteY533" fmla="*/ 2637633 h 6858000"/>
              <a:gd name="connsiteX534" fmla="*/ 5818614 w 7467663"/>
              <a:gd name="connsiteY534" fmla="*/ 2473055 h 6858000"/>
              <a:gd name="connsiteX535" fmla="*/ 5829202 w 7467663"/>
              <a:gd name="connsiteY535" fmla="*/ 1971679 h 6858000"/>
              <a:gd name="connsiteX536" fmla="*/ 5911389 w 7467663"/>
              <a:gd name="connsiteY536" fmla="*/ 1898371 h 6858000"/>
              <a:gd name="connsiteX537" fmla="*/ 6237627 w 7467663"/>
              <a:gd name="connsiteY537" fmla="*/ 2231921 h 6858000"/>
              <a:gd name="connsiteX538" fmla="*/ 5911389 w 7467663"/>
              <a:gd name="connsiteY538" fmla="*/ 1898371 h 6858000"/>
              <a:gd name="connsiteX539" fmla="*/ 6944437 w 7467663"/>
              <a:gd name="connsiteY539" fmla="*/ 1575402 h 6858000"/>
              <a:gd name="connsiteX540" fmla="*/ 6304730 w 7467663"/>
              <a:gd name="connsiteY540" fmla="*/ 1766654 h 6858000"/>
              <a:gd name="connsiteX541" fmla="*/ 6944437 w 7467663"/>
              <a:gd name="connsiteY541" fmla="*/ 1575402 h 6858000"/>
              <a:gd name="connsiteX542" fmla="*/ 7019523 w 7467663"/>
              <a:gd name="connsiteY542" fmla="*/ 1519450 h 6858000"/>
              <a:gd name="connsiteX543" fmla="*/ 6298091 w 7467663"/>
              <a:gd name="connsiteY543" fmla="*/ 1737122 h 6858000"/>
              <a:gd name="connsiteX544" fmla="*/ 7019523 w 7467663"/>
              <a:gd name="connsiteY544" fmla="*/ 1519450 h 6858000"/>
              <a:gd name="connsiteX545" fmla="*/ 2399523 w 7467663"/>
              <a:gd name="connsiteY545" fmla="*/ 1428234 h 6858000"/>
              <a:gd name="connsiteX546" fmla="*/ 2224982 w 7467663"/>
              <a:gd name="connsiteY546" fmla="*/ 1826201 h 6858000"/>
              <a:gd name="connsiteX547" fmla="*/ 2096099 w 7467663"/>
              <a:gd name="connsiteY547" fmla="*/ 2345900 h 6858000"/>
              <a:gd name="connsiteX548" fmla="*/ 2283317 w 7467663"/>
              <a:gd name="connsiteY548" fmla="*/ 1796925 h 6858000"/>
              <a:gd name="connsiteX549" fmla="*/ 2399523 w 7467663"/>
              <a:gd name="connsiteY549" fmla="*/ 1428234 h 6858000"/>
              <a:gd name="connsiteX550" fmla="*/ 2448558 w 7467663"/>
              <a:gd name="connsiteY550" fmla="*/ 1373435 h 6858000"/>
              <a:gd name="connsiteX551" fmla="*/ 2312521 w 7467663"/>
              <a:gd name="connsiteY551" fmla="*/ 1806140 h 6858000"/>
              <a:gd name="connsiteX552" fmla="*/ 2127533 w 7467663"/>
              <a:gd name="connsiteY552" fmla="*/ 2348380 h 6858000"/>
              <a:gd name="connsiteX553" fmla="*/ 2358080 w 7467663"/>
              <a:gd name="connsiteY553" fmla="*/ 1866134 h 6858000"/>
              <a:gd name="connsiteX554" fmla="*/ 2407436 w 7467663"/>
              <a:gd name="connsiteY554" fmla="*/ 1651070 h 6858000"/>
              <a:gd name="connsiteX555" fmla="*/ 2448558 w 7467663"/>
              <a:gd name="connsiteY555" fmla="*/ 1373435 h 6858000"/>
              <a:gd name="connsiteX556" fmla="*/ 278707 w 7467663"/>
              <a:gd name="connsiteY556" fmla="*/ 1352270 h 6858000"/>
              <a:gd name="connsiteX557" fmla="*/ 321570 w 7467663"/>
              <a:gd name="connsiteY557" fmla="*/ 1861610 h 6858000"/>
              <a:gd name="connsiteX558" fmla="*/ 294281 w 7467663"/>
              <a:gd name="connsiteY558" fmla="*/ 1440658 h 6858000"/>
              <a:gd name="connsiteX559" fmla="*/ 278707 w 7467663"/>
              <a:gd name="connsiteY559" fmla="*/ 1352270 h 6858000"/>
              <a:gd name="connsiteX560" fmla="*/ 1423821 w 7467663"/>
              <a:gd name="connsiteY560" fmla="*/ 1351958 h 6858000"/>
              <a:gd name="connsiteX561" fmla="*/ 1638521 w 7467663"/>
              <a:gd name="connsiteY561" fmla="*/ 1908470 h 6858000"/>
              <a:gd name="connsiteX562" fmla="*/ 1754199 w 7467663"/>
              <a:gd name="connsiteY562" fmla="*/ 2149284 h 6858000"/>
              <a:gd name="connsiteX563" fmla="*/ 1908359 w 7467663"/>
              <a:gd name="connsiteY563" fmla="*/ 2364988 h 6858000"/>
              <a:gd name="connsiteX564" fmla="*/ 1647661 w 7467663"/>
              <a:gd name="connsiteY564" fmla="*/ 1825945 h 6858000"/>
              <a:gd name="connsiteX565" fmla="*/ 1423821 w 7467663"/>
              <a:gd name="connsiteY565" fmla="*/ 1351958 h 6858000"/>
              <a:gd name="connsiteX566" fmla="*/ 1431890 w 7467663"/>
              <a:gd name="connsiteY566" fmla="*/ 1306475 h 6858000"/>
              <a:gd name="connsiteX567" fmla="*/ 1507597 w 7467663"/>
              <a:gd name="connsiteY567" fmla="*/ 1446132 h 6858000"/>
              <a:gd name="connsiteX568" fmla="*/ 1674586 w 7467663"/>
              <a:gd name="connsiteY568" fmla="*/ 1813832 h 6858000"/>
              <a:gd name="connsiteX569" fmla="*/ 1815950 w 7467663"/>
              <a:gd name="connsiteY569" fmla="*/ 2128564 h 6858000"/>
              <a:gd name="connsiteX570" fmla="*/ 1984242 w 7467663"/>
              <a:gd name="connsiteY570" fmla="*/ 2430829 h 6858000"/>
              <a:gd name="connsiteX571" fmla="*/ 2014023 w 7467663"/>
              <a:gd name="connsiteY571" fmla="*/ 2450995 h 6858000"/>
              <a:gd name="connsiteX572" fmla="*/ 1747337 w 7467663"/>
              <a:gd name="connsiteY572" fmla="*/ 1855264 h 6858000"/>
              <a:gd name="connsiteX573" fmla="*/ 1533749 w 7467663"/>
              <a:gd name="connsiteY573" fmla="*/ 1478656 h 6858000"/>
              <a:gd name="connsiteX574" fmla="*/ 1431890 w 7467663"/>
              <a:gd name="connsiteY574" fmla="*/ 1306475 h 6858000"/>
              <a:gd name="connsiteX575" fmla="*/ 5052692 w 7467663"/>
              <a:gd name="connsiteY575" fmla="*/ 1292994 h 6858000"/>
              <a:gd name="connsiteX576" fmla="*/ 5200661 w 7467663"/>
              <a:gd name="connsiteY576" fmla="*/ 1635186 h 6858000"/>
              <a:gd name="connsiteX577" fmla="*/ 5297138 w 7467663"/>
              <a:gd name="connsiteY577" fmla="*/ 1906351 h 6858000"/>
              <a:gd name="connsiteX578" fmla="*/ 5052692 w 7467663"/>
              <a:gd name="connsiteY578" fmla="*/ 1292994 h 6858000"/>
              <a:gd name="connsiteX579" fmla="*/ 5009948 w 7467663"/>
              <a:gd name="connsiteY579" fmla="*/ 1273619 h 6858000"/>
              <a:gd name="connsiteX580" fmla="*/ 5121777 w 7467663"/>
              <a:gd name="connsiteY580" fmla="*/ 1654213 h 6858000"/>
              <a:gd name="connsiteX581" fmla="*/ 5293545 w 7467663"/>
              <a:gd name="connsiteY581" fmla="*/ 2072247 h 6858000"/>
              <a:gd name="connsiteX582" fmla="*/ 5294042 w 7467663"/>
              <a:gd name="connsiteY582" fmla="*/ 2065019 h 6858000"/>
              <a:gd name="connsiteX583" fmla="*/ 5171936 w 7467663"/>
              <a:gd name="connsiteY583" fmla="*/ 1647613 h 6858000"/>
              <a:gd name="connsiteX584" fmla="*/ 5009948 w 7467663"/>
              <a:gd name="connsiteY584" fmla="*/ 1273619 h 6858000"/>
              <a:gd name="connsiteX585" fmla="*/ 655236 w 7467663"/>
              <a:gd name="connsiteY585" fmla="*/ 1268632 h 6858000"/>
              <a:gd name="connsiteX586" fmla="*/ 839521 w 7467663"/>
              <a:gd name="connsiteY586" fmla="*/ 1685315 h 6858000"/>
              <a:gd name="connsiteX587" fmla="*/ 1109416 w 7467663"/>
              <a:gd name="connsiteY587" fmla="*/ 2061663 h 6858000"/>
              <a:gd name="connsiteX588" fmla="*/ 1298300 w 7467663"/>
              <a:gd name="connsiteY588" fmla="*/ 2247742 h 6858000"/>
              <a:gd name="connsiteX589" fmla="*/ 1125871 w 7467663"/>
              <a:gd name="connsiteY589" fmla="*/ 1989513 h 6858000"/>
              <a:gd name="connsiteX590" fmla="*/ 981574 w 7467663"/>
              <a:gd name="connsiteY590" fmla="*/ 1783157 h 6858000"/>
              <a:gd name="connsiteX591" fmla="*/ 922198 w 7467663"/>
              <a:gd name="connsiteY591" fmla="*/ 1677437 h 6858000"/>
              <a:gd name="connsiteX592" fmla="*/ 869293 w 7467663"/>
              <a:gd name="connsiteY592" fmla="*/ 1583214 h 6858000"/>
              <a:gd name="connsiteX593" fmla="*/ 751431 w 7467663"/>
              <a:gd name="connsiteY593" fmla="*/ 1405731 h 6858000"/>
              <a:gd name="connsiteX594" fmla="*/ 655236 w 7467663"/>
              <a:gd name="connsiteY594" fmla="*/ 1268632 h 6858000"/>
              <a:gd name="connsiteX595" fmla="*/ 6516292 w 7467663"/>
              <a:gd name="connsiteY595" fmla="*/ 1263064 h 6858000"/>
              <a:gd name="connsiteX596" fmla="*/ 5736320 w 7467663"/>
              <a:gd name="connsiteY596" fmla="*/ 1501803 h 6858000"/>
              <a:gd name="connsiteX597" fmla="*/ 6516292 w 7467663"/>
              <a:gd name="connsiteY597" fmla="*/ 1263064 h 6858000"/>
              <a:gd name="connsiteX598" fmla="*/ 291466 w 7467663"/>
              <a:gd name="connsiteY598" fmla="*/ 1250369 h 6858000"/>
              <a:gd name="connsiteX599" fmla="*/ 323180 w 7467663"/>
              <a:gd name="connsiteY599" fmla="*/ 1435283 h 6858000"/>
              <a:gd name="connsiteX600" fmla="*/ 349381 w 7467663"/>
              <a:gd name="connsiteY600" fmla="*/ 1875041 h 6858000"/>
              <a:gd name="connsiteX601" fmla="*/ 374363 w 7467663"/>
              <a:gd name="connsiteY601" fmla="*/ 1506494 h 6858000"/>
              <a:gd name="connsiteX602" fmla="*/ 302168 w 7467663"/>
              <a:gd name="connsiteY602" fmla="*/ 1274495 h 6858000"/>
              <a:gd name="connsiteX603" fmla="*/ 291466 w 7467663"/>
              <a:gd name="connsiteY603" fmla="*/ 1250369 h 6858000"/>
              <a:gd name="connsiteX604" fmla="*/ 678222 w 7467663"/>
              <a:gd name="connsiteY604" fmla="*/ 1248670 h 6858000"/>
              <a:gd name="connsiteX605" fmla="*/ 775536 w 7467663"/>
              <a:gd name="connsiteY605" fmla="*/ 1388015 h 6858000"/>
              <a:gd name="connsiteX606" fmla="*/ 894529 w 7467663"/>
              <a:gd name="connsiteY606" fmla="*/ 1567739 h 6858000"/>
              <a:gd name="connsiteX607" fmla="*/ 948000 w 7467663"/>
              <a:gd name="connsiteY607" fmla="*/ 1663088 h 6858000"/>
              <a:gd name="connsiteX608" fmla="*/ 1006812 w 7467663"/>
              <a:gd name="connsiteY608" fmla="*/ 1767683 h 6858000"/>
              <a:gd name="connsiteX609" fmla="*/ 1149133 w 7467663"/>
              <a:gd name="connsiteY609" fmla="*/ 1971513 h 6858000"/>
              <a:gd name="connsiteX610" fmla="*/ 1333952 w 7467663"/>
              <a:gd name="connsiteY610" fmla="*/ 2251620 h 6858000"/>
              <a:gd name="connsiteX611" fmla="*/ 1337329 w 7467663"/>
              <a:gd name="connsiteY611" fmla="*/ 2258350 h 6858000"/>
              <a:gd name="connsiteX612" fmla="*/ 1014726 w 7467663"/>
              <a:gd name="connsiteY612" fmla="*/ 1615556 h 6858000"/>
              <a:gd name="connsiteX613" fmla="*/ 678222 w 7467663"/>
              <a:gd name="connsiteY613" fmla="*/ 1248670 h 6858000"/>
              <a:gd name="connsiteX614" fmla="*/ 6691602 w 7467663"/>
              <a:gd name="connsiteY614" fmla="*/ 1140573 h 6858000"/>
              <a:gd name="connsiteX615" fmla="*/ 6571100 w 7467663"/>
              <a:gd name="connsiteY615" fmla="*/ 1183662 h 6858000"/>
              <a:gd name="connsiteX616" fmla="*/ 6241687 w 7467663"/>
              <a:gd name="connsiteY616" fmla="*/ 1257600 h 6858000"/>
              <a:gd name="connsiteX617" fmla="*/ 5693009 w 7467663"/>
              <a:gd name="connsiteY617" fmla="*/ 1478256 h 6858000"/>
              <a:gd name="connsiteX618" fmla="*/ 6548420 w 7467663"/>
              <a:gd name="connsiteY618" fmla="*/ 1214599 h 6858000"/>
              <a:gd name="connsiteX619" fmla="*/ 6605473 w 7467663"/>
              <a:gd name="connsiteY619" fmla="*/ 1184686 h 6858000"/>
              <a:gd name="connsiteX620" fmla="*/ 6691602 w 7467663"/>
              <a:gd name="connsiteY620" fmla="*/ 1140573 h 6858000"/>
              <a:gd name="connsiteX621" fmla="*/ 4002475 w 7467663"/>
              <a:gd name="connsiteY621" fmla="*/ 1037802 h 6858000"/>
              <a:gd name="connsiteX622" fmla="*/ 4000324 w 7467663"/>
              <a:gd name="connsiteY622" fmla="*/ 1039362 h 6858000"/>
              <a:gd name="connsiteX623" fmla="*/ 4002862 w 7467663"/>
              <a:gd name="connsiteY623" fmla="*/ 1042866 h 6858000"/>
              <a:gd name="connsiteX624" fmla="*/ 4002475 w 7467663"/>
              <a:gd name="connsiteY624" fmla="*/ 1037802 h 6858000"/>
              <a:gd name="connsiteX625" fmla="*/ 506322 w 7467663"/>
              <a:gd name="connsiteY625" fmla="*/ 1020997 h 6858000"/>
              <a:gd name="connsiteX626" fmla="*/ 533068 w 7467663"/>
              <a:gd name="connsiteY626" fmla="*/ 1029409 h 6858000"/>
              <a:gd name="connsiteX627" fmla="*/ 1232525 w 7467663"/>
              <a:gd name="connsiteY627" fmla="*/ 1804675 h 6858000"/>
              <a:gd name="connsiteX628" fmla="*/ 1388858 w 7467663"/>
              <a:gd name="connsiteY628" fmla="*/ 2368011 h 6858000"/>
              <a:gd name="connsiteX629" fmla="*/ 1384098 w 7467663"/>
              <a:gd name="connsiteY629" fmla="*/ 2378125 h 6858000"/>
              <a:gd name="connsiteX630" fmla="*/ 1425393 w 7467663"/>
              <a:gd name="connsiteY630" fmla="*/ 2589124 h 6858000"/>
              <a:gd name="connsiteX631" fmla="*/ 1424001 w 7467663"/>
              <a:gd name="connsiteY631" fmla="*/ 2597541 h 6858000"/>
              <a:gd name="connsiteX632" fmla="*/ 2152729 w 7467663"/>
              <a:gd name="connsiteY632" fmla="*/ 2864487 h 6858000"/>
              <a:gd name="connsiteX633" fmla="*/ 2020609 w 7467663"/>
              <a:gd name="connsiteY633" fmla="*/ 2539671 h 6858000"/>
              <a:gd name="connsiteX634" fmla="*/ 2018920 w 7467663"/>
              <a:gd name="connsiteY634" fmla="*/ 2536309 h 6858000"/>
              <a:gd name="connsiteX635" fmla="*/ 1342441 w 7467663"/>
              <a:gd name="connsiteY635" fmla="*/ 1173017 h 6858000"/>
              <a:gd name="connsiteX636" fmla="*/ 1367925 w 7467663"/>
              <a:gd name="connsiteY636" fmla="*/ 1135648 h 6858000"/>
              <a:gd name="connsiteX637" fmla="*/ 1771401 w 7467663"/>
              <a:gd name="connsiteY637" fmla="*/ 1806673 h 6858000"/>
              <a:gd name="connsiteX638" fmla="*/ 1972385 w 7467663"/>
              <a:gd name="connsiteY638" fmla="*/ 2198735 h 6858000"/>
              <a:gd name="connsiteX639" fmla="*/ 2040892 w 7467663"/>
              <a:gd name="connsiteY639" fmla="*/ 2405205 h 6858000"/>
              <a:gd name="connsiteX640" fmla="*/ 2131689 w 7467663"/>
              <a:gd name="connsiteY640" fmla="*/ 1936926 h 6858000"/>
              <a:gd name="connsiteX641" fmla="*/ 2454820 w 7467663"/>
              <a:gd name="connsiteY641" fmla="*/ 1248808 h 6858000"/>
              <a:gd name="connsiteX642" fmla="*/ 2492512 w 7467663"/>
              <a:gd name="connsiteY642" fmla="*/ 1302920 h 6858000"/>
              <a:gd name="connsiteX643" fmla="*/ 2081216 w 7467663"/>
              <a:gd name="connsiteY643" fmla="*/ 2527513 h 6858000"/>
              <a:gd name="connsiteX644" fmla="*/ 2081211 w 7467663"/>
              <a:gd name="connsiteY644" fmla="*/ 2528916 h 6858000"/>
              <a:gd name="connsiteX645" fmla="*/ 2199067 w 7467663"/>
              <a:gd name="connsiteY645" fmla="*/ 2884061 h 6858000"/>
              <a:gd name="connsiteX646" fmla="*/ 3192586 w 7467663"/>
              <a:gd name="connsiteY646" fmla="*/ 3411496 h 6858000"/>
              <a:gd name="connsiteX647" fmla="*/ 3182620 w 7467663"/>
              <a:gd name="connsiteY647" fmla="*/ 3483279 h 6858000"/>
              <a:gd name="connsiteX648" fmla="*/ 2435119 w 7467663"/>
              <a:gd name="connsiteY648" fmla="*/ 3080173 h 6858000"/>
              <a:gd name="connsiteX649" fmla="*/ 2410152 w 7467663"/>
              <a:gd name="connsiteY649" fmla="*/ 3063751 h 6858000"/>
              <a:gd name="connsiteX650" fmla="*/ 2408099 w 7467663"/>
              <a:gd name="connsiteY650" fmla="*/ 3064403 h 6858000"/>
              <a:gd name="connsiteX651" fmla="*/ 2407218 w 7467663"/>
              <a:gd name="connsiteY651" fmla="*/ 3070324 h 6858000"/>
              <a:gd name="connsiteX652" fmla="*/ 2380138 w 7467663"/>
              <a:gd name="connsiteY652" fmla="*/ 3099341 h 6858000"/>
              <a:gd name="connsiteX653" fmla="*/ 1765923 w 7467663"/>
              <a:gd name="connsiteY653" fmla="*/ 3581043 h 6858000"/>
              <a:gd name="connsiteX654" fmla="*/ 1702258 w 7467663"/>
              <a:gd name="connsiteY654" fmla="*/ 3612286 h 6858000"/>
              <a:gd name="connsiteX655" fmla="*/ 1538370 w 7467663"/>
              <a:gd name="connsiteY655" fmla="*/ 3811804 h 6858000"/>
              <a:gd name="connsiteX656" fmla="*/ 542867 w 7467663"/>
              <a:gd name="connsiteY656" fmla="*/ 4944092 h 6858000"/>
              <a:gd name="connsiteX657" fmla="*/ 515800 w 7467663"/>
              <a:gd name="connsiteY657" fmla="*/ 4862180 h 6858000"/>
              <a:gd name="connsiteX658" fmla="*/ 909145 w 7467663"/>
              <a:gd name="connsiteY658" fmla="*/ 4199225 h 6858000"/>
              <a:gd name="connsiteX659" fmla="*/ 1214067 w 7467663"/>
              <a:gd name="connsiteY659" fmla="*/ 3908561 h 6858000"/>
              <a:gd name="connsiteX660" fmla="*/ 640967 w 7467663"/>
              <a:gd name="connsiteY660" fmla="*/ 4105601 h 6858000"/>
              <a:gd name="connsiteX661" fmla="*/ 112563 w 7467663"/>
              <a:gd name="connsiteY661" fmla="*/ 4396952 h 6858000"/>
              <a:gd name="connsiteX662" fmla="*/ 0 w 7467663"/>
              <a:gd name="connsiteY662" fmla="*/ 4466006 h 6858000"/>
              <a:gd name="connsiteX663" fmla="*/ 0 w 7467663"/>
              <a:gd name="connsiteY663" fmla="*/ 4233763 h 6858000"/>
              <a:gd name="connsiteX664" fmla="*/ 36881 w 7467663"/>
              <a:gd name="connsiteY664" fmla="*/ 4200118 h 6858000"/>
              <a:gd name="connsiteX665" fmla="*/ 910534 w 7467663"/>
              <a:gd name="connsiteY665" fmla="*/ 3629753 h 6858000"/>
              <a:gd name="connsiteX666" fmla="*/ 1578717 w 7467663"/>
              <a:gd name="connsiteY666" fmla="*/ 3575982 h 6858000"/>
              <a:gd name="connsiteX667" fmla="*/ 2338780 w 7467663"/>
              <a:gd name="connsiteY667" fmla="*/ 3033725 h 6858000"/>
              <a:gd name="connsiteX668" fmla="*/ 1807991 w 7467663"/>
              <a:gd name="connsiteY668" fmla="*/ 2807184 h 6858000"/>
              <a:gd name="connsiteX669" fmla="*/ 1416358 w 7467663"/>
              <a:gd name="connsiteY669" fmla="*/ 3112571 h 6858000"/>
              <a:gd name="connsiteX670" fmla="*/ 939066 w 7467663"/>
              <a:gd name="connsiteY670" fmla="*/ 3378798 h 6858000"/>
              <a:gd name="connsiteX671" fmla="*/ 115099 w 7467663"/>
              <a:gd name="connsiteY671" fmla="*/ 3607650 h 6858000"/>
              <a:gd name="connsiteX672" fmla="*/ 97284 w 7467663"/>
              <a:gd name="connsiteY672" fmla="*/ 3520393 h 6858000"/>
              <a:gd name="connsiteX673" fmla="*/ 922050 w 7467663"/>
              <a:gd name="connsiteY673" fmla="*/ 3074867 h 6858000"/>
              <a:gd name="connsiteX674" fmla="*/ 1405265 w 7467663"/>
              <a:gd name="connsiteY674" fmla="*/ 3016319 h 6858000"/>
              <a:gd name="connsiteX675" fmla="*/ 1407512 w 7467663"/>
              <a:gd name="connsiteY675" fmla="*/ 3018001 h 6858000"/>
              <a:gd name="connsiteX676" fmla="*/ 1726266 w 7467663"/>
              <a:gd name="connsiteY676" fmla="*/ 2777274 h 6858000"/>
              <a:gd name="connsiteX677" fmla="*/ 625390 w 7467663"/>
              <a:gd name="connsiteY677" fmla="*/ 2514541 h 6858000"/>
              <a:gd name="connsiteX678" fmla="*/ 619799 w 7467663"/>
              <a:gd name="connsiteY678" fmla="*/ 2527180 h 6858000"/>
              <a:gd name="connsiteX679" fmla="*/ 310030 w 7467663"/>
              <a:gd name="connsiteY679" fmla="*/ 2771818 h 6858000"/>
              <a:gd name="connsiteX680" fmla="*/ 173877 w 7467663"/>
              <a:gd name="connsiteY680" fmla="*/ 2937056 h 6858000"/>
              <a:gd name="connsiteX681" fmla="*/ 77889 w 7467663"/>
              <a:gd name="connsiteY681" fmla="*/ 3138440 h 6858000"/>
              <a:gd name="connsiteX682" fmla="*/ 0 w 7467663"/>
              <a:gd name="connsiteY682" fmla="*/ 3271395 h 6858000"/>
              <a:gd name="connsiteX683" fmla="*/ 0 w 7467663"/>
              <a:gd name="connsiteY683" fmla="*/ 3153002 h 6858000"/>
              <a:gd name="connsiteX684" fmla="*/ 2386 w 7467663"/>
              <a:gd name="connsiteY684" fmla="*/ 3149203 h 6858000"/>
              <a:gd name="connsiteX685" fmla="*/ 89753 w 7467663"/>
              <a:gd name="connsiteY685" fmla="*/ 2987702 h 6858000"/>
              <a:gd name="connsiteX686" fmla="*/ 76869 w 7467663"/>
              <a:gd name="connsiteY686" fmla="*/ 3005404 h 6858000"/>
              <a:gd name="connsiteX687" fmla="*/ 32049 w 7467663"/>
              <a:gd name="connsiteY687" fmla="*/ 3065814 h 6858000"/>
              <a:gd name="connsiteX688" fmla="*/ 0 w 7467663"/>
              <a:gd name="connsiteY688" fmla="*/ 3108744 h 6858000"/>
              <a:gd name="connsiteX689" fmla="*/ 0 w 7467663"/>
              <a:gd name="connsiteY689" fmla="*/ 3058059 h 6858000"/>
              <a:gd name="connsiteX690" fmla="*/ 7610 w 7467663"/>
              <a:gd name="connsiteY690" fmla="*/ 3047889 h 6858000"/>
              <a:gd name="connsiteX691" fmla="*/ 52419 w 7467663"/>
              <a:gd name="connsiteY691" fmla="*/ 2987479 h 6858000"/>
              <a:gd name="connsiteX692" fmla="*/ 59142 w 7467663"/>
              <a:gd name="connsiteY692" fmla="*/ 2978488 h 6858000"/>
              <a:gd name="connsiteX693" fmla="*/ 0 w 7467663"/>
              <a:gd name="connsiteY693" fmla="*/ 3015334 h 6858000"/>
              <a:gd name="connsiteX694" fmla="*/ 0 w 7467663"/>
              <a:gd name="connsiteY694" fmla="*/ 2914286 h 6858000"/>
              <a:gd name="connsiteX695" fmla="*/ 36383 w 7467663"/>
              <a:gd name="connsiteY695" fmla="*/ 2901128 h 6858000"/>
              <a:gd name="connsiteX696" fmla="*/ 156329 w 7467663"/>
              <a:gd name="connsiteY696" fmla="*/ 2840533 h 6858000"/>
              <a:gd name="connsiteX697" fmla="*/ 358355 w 7467663"/>
              <a:gd name="connsiteY697" fmla="*/ 2620471 h 6858000"/>
              <a:gd name="connsiteX698" fmla="*/ 510577 w 7467663"/>
              <a:gd name="connsiteY698" fmla="*/ 2501244 h 6858000"/>
              <a:gd name="connsiteX699" fmla="*/ 211967 w 7467663"/>
              <a:gd name="connsiteY699" fmla="*/ 2479171 h 6858000"/>
              <a:gd name="connsiteX700" fmla="*/ 0 w 7467663"/>
              <a:gd name="connsiteY700" fmla="*/ 2476398 h 6858000"/>
              <a:gd name="connsiteX701" fmla="*/ 0 w 7467663"/>
              <a:gd name="connsiteY701" fmla="*/ 2389189 h 6858000"/>
              <a:gd name="connsiteX702" fmla="*/ 103062 w 7467663"/>
              <a:gd name="connsiteY702" fmla="*/ 2389518 h 6858000"/>
              <a:gd name="connsiteX703" fmla="*/ 510734 w 7467663"/>
              <a:gd name="connsiteY703" fmla="*/ 2416201 h 6858000"/>
              <a:gd name="connsiteX704" fmla="*/ 279257 w 7467663"/>
              <a:gd name="connsiteY704" fmla="*/ 2092102 h 6858000"/>
              <a:gd name="connsiteX705" fmla="*/ 65265 w 7467663"/>
              <a:gd name="connsiteY705" fmla="*/ 2006049 h 6858000"/>
              <a:gd name="connsiteX706" fmla="*/ 0 w 7467663"/>
              <a:gd name="connsiteY706" fmla="*/ 1982532 h 6858000"/>
              <a:gd name="connsiteX707" fmla="*/ 0 w 7467663"/>
              <a:gd name="connsiteY707" fmla="*/ 1912789 h 6858000"/>
              <a:gd name="connsiteX708" fmla="*/ 97460 w 7467663"/>
              <a:gd name="connsiteY708" fmla="*/ 1953725 h 6858000"/>
              <a:gd name="connsiteX709" fmla="*/ 221272 w 7467663"/>
              <a:gd name="connsiteY709" fmla="*/ 1980766 h 6858000"/>
              <a:gd name="connsiteX710" fmla="*/ 116765 w 7467663"/>
              <a:gd name="connsiteY710" fmla="*/ 1911033 h 6858000"/>
              <a:gd name="connsiteX711" fmla="*/ 16405 w 7467663"/>
              <a:gd name="connsiteY711" fmla="*/ 1803412 h 6858000"/>
              <a:gd name="connsiteX712" fmla="*/ 0 w 7467663"/>
              <a:gd name="connsiteY712" fmla="*/ 1784777 h 6858000"/>
              <a:gd name="connsiteX713" fmla="*/ 0 w 7467663"/>
              <a:gd name="connsiteY713" fmla="*/ 1740082 h 6858000"/>
              <a:gd name="connsiteX714" fmla="*/ 39394 w 7467663"/>
              <a:gd name="connsiteY714" fmla="*/ 1784856 h 6858000"/>
              <a:gd name="connsiteX715" fmla="*/ 135813 w 7467663"/>
              <a:gd name="connsiteY715" fmla="*/ 1888838 h 6858000"/>
              <a:gd name="connsiteX716" fmla="*/ 242575 w 7467663"/>
              <a:gd name="connsiteY716" fmla="*/ 1958841 h 6858000"/>
              <a:gd name="connsiteX717" fmla="*/ 82197 w 7467663"/>
              <a:gd name="connsiteY717" fmla="*/ 1754826 h 6858000"/>
              <a:gd name="connsiteX718" fmla="*/ 0 w 7467663"/>
              <a:gd name="connsiteY718" fmla="*/ 1679650 h 6858000"/>
              <a:gd name="connsiteX719" fmla="*/ 0 w 7467663"/>
              <a:gd name="connsiteY719" fmla="*/ 1602463 h 6858000"/>
              <a:gd name="connsiteX720" fmla="*/ 84689 w 7467663"/>
              <a:gd name="connsiteY720" fmla="*/ 1677442 h 6858000"/>
              <a:gd name="connsiteX721" fmla="*/ 298437 w 7467663"/>
              <a:gd name="connsiteY721" fmla="*/ 1968019 h 6858000"/>
              <a:gd name="connsiteX722" fmla="*/ 227269 w 7467663"/>
              <a:gd name="connsiteY722" fmla="*/ 1114064 h 6858000"/>
              <a:gd name="connsiteX723" fmla="*/ 248003 w 7467663"/>
              <a:gd name="connsiteY723" fmla="*/ 1089613 h 6858000"/>
              <a:gd name="connsiteX724" fmla="*/ 427020 w 7467663"/>
              <a:gd name="connsiteY724" fmla="*/ 1619803 h 6858000"/>
              <a:gd name="connsiteX725" fmla="*/ 340345 w 7467663"/>
              <a:gd name="connsiteY725" fmla="*/ 2027739 h 6858000"/>
              <a:gd name="connsiteX726" fmla="*/ 360865 w 7467663"/>
              <a:gd name="connsiteY726" fmla="*/ 2044827 h 6858000"/>
              <a:gd name="connsiteX727" fmla="*/ 560414 w 7467663"/>
              <a:gd name="connsiteY727" fmla="*/ 2421457 h 6858000"/>
              <a:gd name="connsiteX728" fmla="*/ 1359703 w 7467663"/>
              <a:gd name="connsiteY728" fmla="*/ 2578554 h 6858000"/>
              <a:gd name="connsiteX729" fmla="*/ 1359422 w 7467663"/>
              <a:gd name="connsiteY729" fmla="*/ 2577994 h 6858000"/>
              <a:gd name="connsiteX730" fmla="*/ 828701 w 7467663"/>
              <a:gd name="connsiteY730" fmla="*/ 1839520 h 6858000"/>
              <a:gd name="connsiteX731" fmla="*/ 494427 w 7467663"/>
              <a:gd name="connsiteY731" fmla="*/ 1092333 h 6858000"/>
              <a:gd name="connsiteX732" fmla="*/ 506322 w 7467663"/>
              <a:gd name="connsiteY732" fmla="*/ 1020997 h 6858000"/>
              <a:gd name="connsiteX733" fmla="*/ 4570198 w 7467663"/>
              <a:gd name="connsiteY733" fmla="*/ 978081 h 6858000"/>
              <a:gd name="connsiteX734" fmla="*/ 4523691 w 7467663"/>
              <a:gd name="connsiteY734" fmla="*/ 1127776 h 6858000"/>
              <a:gd name="connsiteX735" fmla="*/ 4509875 w 7467663"/>
              <a:gd name="connsiteY735" fmla="*/ 1167552 h 6858000"/>
              <a:gd name="connsiteX736" fmla="*/ 4478168 w 7467663"/>
              <a:gd name="connsiteY736" fmla="*/ 1260735 h 6858000"/>
              <a:gd name="connsiteX737" fmla="*/ 4409309 w 7467663"/>
              <a:gd name="connsiteY737" fmla="*/ 1666996 h 6858000"/>
              <a:gd name="connsiteX738" fmla="*/ 4370031 w 7467663"/>
              <a:gd name="connsiteY738" fmla="*/ 1955666 h 6858000"/>
              <a:gd name="connsiteX739" fmla="*/ 4570198 w 7467663"/>
              <a:gd name="connsiteY739" fmla="*/ 978081 h 6858000"/>
              <a:gd name="connsiteX740" fmla="*/ 4557898 w 7467663"/>
              <a:gd name="connsiteY740" fmla="*/ 900011 h 6858000"/>
              <a:gd name="connsiteX741" fmla="*/ 4344840 w 7467663"/>
              <a:gd name="connsiteY741" fmla="*/ 1922038 h 6858000"/>
              <a:gd name="connsiteX742" fmla="*/ 4378710 w 7467663"/>
              <a:gd name="connsiteY742" fmla="*/ 1665516 h 6858000"/>
              <a:gd name="connsiteX743" fmla="*/ 4448798 w 7467663"/>
              <a:gd name="connsiteY743" fmla="*/ 1253024 h 6858000"/>
              <a:gd name="connsiteX744" fmla="*/ 4480315 w 7467663"/>
              <a:gd name="connsiteY744" fmla="*/ 1158454 h 6858000"/>
              <a:gd name="connsiteX745" fmla="*/ 4494133 w 7467663"/>
              <a:gd name="connsiteY745" fmla="*/ 1118676 h 6858000"/>
              <a:gd name="connsiteX746" fmla="*/ 4557898 w 7467663"/>
              <a:gd name="connsiteY746" fmla="*/ 900011 h 6858000"/>
              <a:gd name="connsiteX747" fmla="*/ 5870151 w 7467663"/>
              <a:gd name="connsiteY747" fmla="*/ 898890 h 6858000"/>
              <a:gd name="connsiteX748" fmla="*/ 5861335 w 7467663"/>
              <a:gd name="connsiteY748" fmla="*/ 899177 h 6858000"/>
              <a:gd name="connsiteX749" fmla="*/ 5843702 w 7467663"/>
              <a:gd name="connsiteY749" fmla="*/ 899748 h 6858000"/>
              <a:gd name="connsiteX750" fmla="*/ 5651107 w 7467663"/>
              <a:gd name="connsiteY750" fmla="*/ 920306 h 6858000"/>
              <a:gd name="connsiteX751" fmla="*/ 5459407 w 7467663"/>
              <a:gd name="connsiteY751" fmla="*/ 940975 h 6858000"/>
              <a:gd name="connsiteX752" fmla="*/ 5374846 w 7467663"/>
              <a:gd name="connsiteY752" fmla="*/ 941988 h 6858000"/>
              <a:gd name="connsiteX753" fmla="*/ 5256105 w 7467663"/>
              <a:gd name="connsiteY753" fmla="*/ 945632 h 6858000"/>
              <a:gd name="connsiteX754" fmla="*/ 5107071 w 7467663"/>
              <a:gd name="connsiteY754" fmla="*/ 969720 h 6858000"/>
              <a:gd name="connsiteX755" fmla="*/ 4998681 w 7467663"/>
              <a:gd name="connsiteY755" fmla="*/ 988771 h 6858000"/>
              <a:gd name="connsiteX756" fmla="*/ 5870151 w 7467663"/>
              <a:gd name="connsiteY756" fmla="*/ 898890 h 6858000"/>
              <a:gd name="connsiteX757" fmla="*/ 5504425 w 7467663"/>
              <a:gd name="connsiteY757" fmla="*/ 848067 h 6858000"/>
              <a:gd name="connsiteX758" fmla="*/ 4968849 w 7467663"/>
              <a:gd name="connsiteY758" fmla="*/ 962318 h 6858000"/>
              <a:gd name="connsiteX759" fmla="*/ 5104039 w 7467663"/>
              <a:gd name="connsiteY759" fmla="*/ 940634 h 6858000"/>
              <a:gd name="connsiteX760" fmla="*/ 5256311 w 7467663"/>
              <a:gd name="connsiteY760" fmla="*/ 916490 h 6858000"/>
              <a:gd name="connsiteX761" fmla="*/ 5377381 w 7467663"/>
              <a:gd name="connsiteY761" fmla="*/ 912671 h 6858000"/>
              <a:gd name="connsiteX762" fmla="*/ 5460148 w 7467663"/>
              <a:gd name="connsiteY762" fmla="*/ 911442 h 6858000"/>
              <a:gd name="connsiteX763" fmla="*/ 5648971 w 7467663"/>
              <a:gd name="connsiteY763" fmla="*/ 891331 h 6858000"/>
              <a:gd name="connsiteX764" fmla="*/ 5844807 w 7467663"/>
              <a:gd name="connsiteY764" fmla="*/ 870718 h 6858000"/>
              <a:gd name="connsiteX765" fmla="*/ 5862975 w 7467663"/>
              <a:gd name="connsiteY765" fmla="*/ 869756 h 6858000"/>
              <a:gd name="connsiteX766" fmla="*/ 5920887 w 7467663"/>
              <a:gd name="connsiteY766" fmla="*/ 865929 h 6858000"/>
              <a:gd name="connsiteX767" fmla="*/ 5504425 w 7467663"/>
              <a:gd name="connsiteY767" fmla="*/ 848067 h 6858000"/>
              <a:gd name="connsiteX768" fmla="*/ 3607114 w 7467663"/>
              <a:gd name="connsiteY768" fmla="*/ 467441 h 6858000"/>
              <a:gd name="connsiteX769" fmla="*/ 3296242 w 7467663"/>
              <a:gd name="connsiteY769" fmla="*/ 807991 h 6858000"/>
              <a:gd name="connsiteX770" fmla="*/ 3174674 w 7467663"/>
              <a:gd name="connsiteY770" fmla="*/ 919759 h 6858000"/>
              <a:gd name="connsiteX771" fmla="*/ 3042978 w 7467663"/>
              <a:gd name="connsiteY771" fmla="*/ 1054894 h 6858000"/>
              <a:gd name="connsiteX772" fmla="*/ 2968914 w 7467663"/>
              <a:gd name="connsiteY772" fmla="*/ 1133756 h 6858000"/>
              <a:gd name="connsiteX773" fmla="*/ 3103823 w 7467663"/>
              <a:gd name="connsiteY773" fmla="*/ 1026814 h 6858000"/>
              <a:gd name="connsiteX774" fmla="*/ 3607114 w 7467663"/>
              <a:gd name="connsiteY774" fmla="*/ 467441 h 6858000"/>
              <a:gd name="connsiteX775" fmla="*/ 3744487 w 7467663"/>
              <a:gd name="connsiteY775" fmla="*/ 383136 h 6858000"/>
              <a:gd name="connsiteX776" fmla="*/ 3970213 w 7467663"/>
              <a:gd name="connsiteY776" fmla="*/ 995559 h 6858000"/>
              <a:gd name="connsiteX777" fmla="*/ 3744487 w 7467663"/>
              <a:gd name="connsiteY777" fmla="*/ 383136 h 6858000"/>
              <a:gd name="connsiteX778" fmla="*/ 3624562 w 7467663"/>
              <a:gd name="connsiteY778" fmla="*/ 367041 h 6858000"/>
              <a:gd name="connsiteX779" fmla="*/ 3489712 w 7467663"/>
              <a:gd name="connsiteY779" fmla="*/ 485386 h 6858000"/>
              <a:gd name="connsiteX780" fmla="*/ 3182994 w 7467663"/>
              <a:gd name="connsiteY780" fmla="*/ 828265 h 6858000"/>
              <a:gd name="connsiteX781" fmla="*/ 2892114 w 7467663"/>
              <a:gd name="connsiteY781" fmla="*/ 1172635 h 6858000"/>
              <a:gd name="connsiteX782" fmla="*/ 3021459 w 7467663"/>
              <a:gd name="connsiteY782" fmla="*/ 1035385 h 6858000"/>
              <a:gd name="connsiteX783" fmla="*/ 3153873 w 7467663"/>
              <a:gd name="connsiteY783" fmla="*/ 898971 h 6858000"/>
              <a:gd name="connsiteX784" fmla="*/ 3276511 w 7467663"/>
              <a:gd name="connsiteY784" fmla="*/ 786423 h 6858000"/>
              <a:gd name="connsiteX785" fmla="*/ 3584154 w 7467663"/>
              <a:gd name="connsiteY785" fmla="*/ 448218 h 6858000"/>
              <a:gd name="connsiteX786" fmla="*/ 3624562 w 7467663"/>
              <a:gd name="connsiteY786" fmla="*/ 367041 h 6858000"/>
              <a:gd name="connsiteX787" fmla="*/ 3766672 w 7467663"/>
              <a:gd name="connsiteY787" fmla="*/ 359429 h 6858000"/>
              <a:gd name="connsiteX788" fmla="*/ 3996338 w 7467663"/>
              <a:gd name="connsiteY788" fmla="*/ 968237 h 6858000"/>
              <a:gd name="connsiteX789" fmla="*/ 3766672 w 7467663"/>
              <a:gd name="connsiteY789" fmla="*/ 359429 h 6858000"/>
              <a:gd name="connsiteX790" fmla="*/ 5805386 w 7467663"/>
              <a:gd name="connsiteY790" fmla="*/ 239240 h 6858000"/>
              <a:gd name="connsiteX791" fmla="*/ 5736947 w 7467663"/>
              <a:gd name="connsiteY791" fmla="*/ 261367 h 6858000"/>
              <a:gd name="connsiteX792" fmla="*/ 5427012 w 7467663"/>
              <a:gd name="connsiteY792" fmla="*/ 311272 h 6858000"/>
              <a:gd name="connsiteX793" fmla="*/ 5147818 w 7467663"/>
              <a:gd name="connsiteY793" fmla="*/ 322112 h 6858000"/>
              <a:gd name="connsiteX794" fmla="*/ 5060854 w 7467663"/>
              <a:gd name="connsiteY794" fmla="*/ 311882 h 6858000"/>
              <a:gd name="connsiteX795" fmla="*/ 4945989 w 7467663"/>
              <a:gd name="connsiteY795" fmla="*/ 300516 h 6858000"/>
              <a:gd name="connsiteX796" fmla="*/ 5410479 w 7467663"/>
              <a:gd name="connsiteY796" fmla="*/ 348434 h 6858000"/>
              <a:gd name="connsiteX797" fmla="*/ 5805386 w 7467663"/>
              <a:gd name="connsiteY797" fmla="*/ 239240 h 6858000"/>
              <a:gd name="connsiteX798" fmla="*/ 5905192 w 7467663"/>
              <a:gd name="connsiteY798" fmla="*/ 163079 h 6858000"/>
              <a:gd name="connsiteX799" fmla="*/ 5865655 w 7467663"/>
              <a:gd name="connsiteY799" fmla="*/ 171901 h 6858000"/>
              <a:gd name="connsiteX800" fmla="*/ 5259740 w 7467663"/>
              <a:gd name="connsiteY800" fmla="*/ 257013 h 6858000"/>
              <a:gd name="connsiteX801" fmla="*/ 5208466 w 7467663"/>
              <a:gd name="connsiteY801" fmla="*/ 257550 h 6858000"/>
              <a:gd name="connsiteX802" fmla="*/ 4980204 w 7467663"/>
              <a:gd name="connsiteY802" fmla="*/ 271903 h 6858000"/>
              <a:gd name="connsiteX803" fmla="*/ 5068068 w 7467663"/>
              <a:gd name="connsiteY803" fmla="*/ 282244 h 6858000"/>
              <a:gd name="connsiteX804" fmla="*/ 5153231 w 7467663"/>
              <a:gd name="connsiteY804" fmla="*/ 292240 h 6858000"/>
              <a:gd name="connsiteX805" fmla="*/ 5426491 w 7467663"/>
              <a:gd name="connsiteY805" fmla="*/ 281128 h 6858000"/>
              <a:gd name="connsiteX806" fmla="*/ 5731212 w 7467663"/>
              <a:gd name="connsiteY806" fmla="*/ 231951 h 6858000"/>
              <a:gd name="connsiteX807" fmla="*/ 5905192 w 7467663"/>
              <a:gd name="connsiteY807" fmla="*/ 163079 h 6858000"/>
              <a:gd name="connsiteX808" fmla="*/ 5944437 w 7467663"/>
              <a:gd name="connsiteY808" fmla="*/ 113829 h 6858000"/>
              <a:gd name="connsiteX809" fmla="*/ 5825032 w 7467663"/>
              <a:gd name="connsiteY809" fmla="*/ 146405 h 6858000"/>
              <a:gd name="connsiteX810" fmla="*/ 4955599 w 7467663"/>
              <a:gd name="connsiteY810" fmla="*/ 247008 h 6858000"/>
              <a:gd name="connsiteX811" fmla="*/ 5210104 w 7467663"/>
              <a:gd name="connsiteY811" fmla="*/ 228123 h 6858000"/>
              <a:gd name="connsiteX812" fmla="*/ 5261015 w 7467663"/>
              <a:gd name="connsiteY812" fmla="*/ 227087 h 6858000"/>
              <a:gd name="connsiteX813" fmla="*/ 5861181 w 7467663"/>
              <a:gd name="connsiteY813" fmla="*/ 143093 h 6858000"/>
              <a:gd name="connsiteX814" fmla="*/ 5961252 w 7467663"/>
              <a:gd name="connsiteY814" fmla="*/ 114820 h 6858000"/>
              <a:gd name="connsiteX815" fmla="*/ 5944437 w 7467663"/>
              <a:gd name="connsiteY815" fmla="*/ 113829 h 6858000"/>
              <a:gd name="connsiteX816" fmla="*/ 3882765 w 7467663"/>
              <a:gd name="connsiteY816" fmla="*/ 0 h 6858000"/>
              <a:gd name="connsiteX817" fmla="*/ 3995099 w 7467663"/>
              <a:gd name="connsiteY817" fmla="*/ 0 h 6858000"/>
              <a:gd name="connsiteX818" fmla="*/ 4163818 w 7467663"/>
              <a:gd name="connsiteY818" fmla="*/ 234104 h 6858000"/>
              <a:gd name="connsiteX819" fmla="*/ 4172099 w 7467663"/>
              <a:gd name="connsiteY819" fmla="*/ 234207 h 6858000"/>
              <a:gd name="connsiteX820" fmla="*/ 4784282 w 7467663"/>
              <a:gd name="connsiteY820" fmla="*/ 276561 h 6858000"/>
              <a:gd name="connsiteX821" fmla="*/ 4801687 w 7467663"/>
              <a:gd name="connsiteY821" fmla="*/ 267764 h 6858000"/>
              <a:gd name="connsiteX822" fmla="*/ 6082788 w 7467663"/>
              <a:gd name="connsiteY822" fmla="*/ 64119 h 6858000"/>
              <a:gd name="connsiteX823" fmla="*/ 6099442 w 7467663"/>
              <a:gd name="connsiteY823" fmla="*/ 82568 h 6858000"/>
              <a:gd name="connsiteX824" fmla="*/ 4804137 w 7467663"/>
              <a:gd name="connsiteY824" fmla="*/ 320931 h 6858000"/>
              <a:gd name="connsiteX825" fmla="*/ 4227047 w 7467663"/>
              <a:gd name="connsiteY825" fmla="*/ 313415 h 6858000"/>
              <a:gd name="connsiteX826" fmla="*/ 4346041 w 7467663"/>
              <a:gd name="connsiteY826" fmla="*/ 456086 h 6858000"/>
              <a:gd name="connsiteX827" fmla="*/ 4870967 w 7467663"/>
              <a:gd name="connsiteY827" fmla="*/ 963061 h 6858000"/>
              <a:gd name="connsiteX828" fmla="*/ 4889647 w 7467663"/>
              <a:gd name="connsiteY828" fmla="*/ 957147 h 6858000"/>
              <a:gd name="connsiteX829" fmla="*/ 5422504 w 7467663"/>
              <a:gd name="connsiteY829" fmla="*/ 805191 h 6858000"/>
              <a:gd name="connsiteX830" fmla="*/ 6087656 w 7467663"/>
              <a:gd name="connsiteY830" fmla="*/ 826703 h 6858000"/>
              <a:gd name="connsiteX831" fmla="*/ 6058717 w 7467663"/>
              <a:gd name="connsiteY831" fmla="*/ 865992 h 6858000"/>
              <a:gd name="connsiteX832" fmla="*/ 4974153 w 7467663"/>
              <a:gd name="connsiteY832" fmla="*/ 1045456 h 6858000"/>
              <a:gd name="connsiteX833" fmla="*/ 5627835 w 7467663"/>
              <a:gd name="connsiteY833" fmla="*/ 1472077 h 6858000"/>
              <a:gd name="connsiteX834" fmla="*/ 5629817 w 7467663"/>
              <a:gd name="connsiteY834" fmla="*/ 1471412 h 6858000"/>
              <a:gd name="connsiteX835" fmla="*/ 5634124 w 7467663"/>
              <a:gd name="connsiteY835" fmla="*/ 1470572 h 6858000"/>
              <a:gd name="connsiteX836" fmla="*/ 5755832 w 7467663"/>
              <a:gd name="connsiteY836" fmla="*/ 1383886 h 6858000"/>
              <a:gd name="connsiteX837" fmla="*/ 6014186 w 7467663"/>
              <a:gd name="connsiteY837" fmla="*/ 1279799 h 6858000"/>
              <a:gd name="connsiteX838" fmla="*/ 6901619 w 7467663"/>
              <a:gd name="connsiteY838" fmla="*/ 1047874 h 6858000"/>
              <a:gd name="connsiteX839" fmla="*/ 6931566 w 7467663"/>
              <a:gd name="connsiteY839" fmla="*/ 1062034 h 6858000"/>
              <a:gd name="connsiteX840" fmla="*/ 5790982 w 7467663"/>
              <a:gd name="connsiteY840" fmla="*/ 1561380 h 6858000"/>
              <a:gd name="connsiteX841" fmla="*/ 6188971 w 7467663"/>
              <a:gd name="connsiteY841" fmla="*/ 1755168 h 6858000"/>
              <a:gd name="connsiteX842" fmla="*/ 6202446 w 7467663"/>
              <a:gd name="connsiteY842" fmla="*/ 1752268 h 6858000"/>
              <a:gd name="connsiteX843" fmla="*/ 7179560 w 7467663"/>
              <a:gd name="connsiteY843" fmla="*/ 1467551 h 6858000"/>
              <a:gd name="connsiteX844" fmla="*/ 7158730 w 7467663"/>
              <a:gd name="connsiteY844" fmla="*/ 1507835 h 6858000"/>
              <a:gd name="connsiteX845" fmla="*/ 6326959 w 7467663"/>
              <a:gd name="connsiteY845" fmla="*/ 1817686 h 6858000"/>
              <a:gd name="connsiteX846" fmla="*/ 6537433 w 7467663"/>
              <a:gd name="connsiteY846" fmla="*/ 1907790 h 6858000"/>
              <a:gd name="connsiteX847" fmla="*/ 6550221 w 7467663"/>
              <a:gd name="connsiteY847" fmla="*/ 1910729 h 6858000"/>
              <a:gd name="connsiteX848" fmla="*/ 6964438 w 7467663"/>
              <a:gd name="connsiteY848" fmla="*/ 2209505 h 6858000"/>
              <a:gd name="connsiteX849" fmla="*/ 7367862 w 7467663"/>
              <a:gd name="connsiteY849" fmla="*/ 2806833 h 6858000"/>
              <a:gd name="connsiteX850" fmla="*/ 7364329 w 7467663"/>
              <a:gd name="connsiteY850" fmla="*/ 2826907 h 6858000"/>
              <a:gd name="connsiteX851" fmla="*/ 7290545 w 7467663"/>
              <a:gd name="connsiteY851" fmla="*/ 2850663 h 6858000"/>
              <a:gd name="connsiteX852" fmla="*/ 6472036 w 7467663"/>
              <a:gd name="connsiteY852" fmla="*/ 1959003 h 6858000"/>
              <a:gd name="connsiteX853" fmla="*/ 5792897 w 7467663"/>
              <a:gd name="connsiteY853" fmla="*/ 1647747 h 6858000"/>
              <a:gd name="connsiteX854" fmla="*/ 5842751 w 7467663"/>
              <a:gd name="connsiteY854" fmla="*/ 1816112 h 6858000"/>
              <a:gd name="connsiteX855" fmla="*/ 5847424 w 7467663"/>
              <a:gd name="connsiteY855" fmla="*/ 1815776 h 6858000"/>
              <a:gd name="connsiteX856" fmla="*/ 6399821 w 7467663"/>
              <a:gd name="connsiteY856" fmla="*/ 2344799 h 6858000"/>
              <a:gd name="connsiteX857" fmla="*/ 6323232 w 7467663"/>
              <a:gd name="connsiteY857" fmla="*/ 2389634 h 6858000"/>
              <a:gd name="connsiteX858" fmla="*/ 5942958 w 7467663"/>
              <a:gd name="connsiteY858" fmla="*/ 2077708 h 6858000"/>
              <a:gd name="connsiteX859" fmla="*/ 5921559 w 7467663"/>
              <a:gd name="connsiteY859" fmla="*/ 2378596 h 6858000"/>
              <a:gd name="connsiteX860" fmla="*/ 5817651 w 7467663"/>
              <a:gd name="connsiteY860" fmla="*/ 3023919 h 6858000"/>
              <a:gd name="connsiteX861" fmla="*/ 5729634 w 7467663"/>
              <a:gd name="connsiteY861" fmla="*/ 3051849 h 6858000"/>
              <a:gd name="connsiteX862" fmla="*/ 5611018 w 7467663"/>
              <a:gd name="connsiteY862" fmla="*/ 2316769 h 6858000"/>
              <a:gd name="connsiteX863" fmla="*/ 5687608 w 7467663"/>
              <a:gd name="connsiteY863" fmla="*/ 2039972 h 6858000"/>
              <a:gd name="connsiteX864" fmla="*/ 5657554 w 7467663"/>
              <a:gd name="connsiteY864" fmla="*/ 1576445 h 6858000"/>
              <a:gd name="connsiteX865" fmla="*/ 5150475 w 7467663"/>
              <a:gd name="connsiteY865" fmla="*/ 1274012 h 6858000"/>
              <a:gd name="connsiteX866" fmla="*/ 5349142 w 7467663"/>
              <a:gd name="connsiteY866" fmla="*/ 2204405 h 6858000"/>
              <a:gd name="connsiteX867" fmla="*/ 5262214 w 7467663"/>
              <a:gd name="connsiteY867" fmla="*/ 2233836 h 6858000"/>
              <a:gd name="connsiteX868" fmla="*/ 4981539 w 7467663"/>
              <a:gd name="connsiteY868" fmla="*/ 1542201 h 6858000"/>
              <a:gd name="connsiteX869" fmla="*/ 4958461 w 7467663"/>
              <a:gd name="connsiteY869" fmla="*/ 1136957 h 6858000"/>
              <a:gd name="connsiteX870" fmla="*/ 4655015 w 7467663"/>
              <a:gd name="connsiteY870" fmla="*/ 891426 h 6858000"/>
              <a:gd name="connsiteX871" fmla="*/ 4348002 w 7467663"/>
              <a:gd name="connsiteY871" fmla="*/ 2205895 h 6858000"/>
              <a:gd name="connsiteX872" fmla="*/ 4262250 w 7467663"/>
              <a:gd name="connsiteY872" fmla="*/ 2219972 h 6858000"/>
              <a:gd name="connsiteX873" fmla="*/ 4550611 w 7467663"/>
              <a:gd name="connsiteY873" fmla="*/ 817540 h 6858000"/>
              <a:gd name="connsiteX874" fmla="*/ 4564418 w 7467663"/>
              <a:gd name="connsiteY874" fmla="*/ 808293 h 6858000"/>
              <a:gd name="connsiteX875" fmla="*/ 4266388 w 7467663"/>
              <a:gd name="connsiteY875" fmla="*/ 500083 h 6858000"/>
              <a:gd name="connsiteX876" fmla="*/ 4032842 w 7467663"/>
              <a:gd name="connsiteY876" fmla="*/ 211809 h 6858000"/>
              <a:gd name="connsiteX877" fmla="*/ 3882765 w 7467663"/>
              <a:gd name="connsiteY877" fmla="*/ 0 h 6858000"/>
              <a:gd name="connsiteX878" fmla="*/ 3721337 w 7467663"/>
              <a:gd name="connsiteY878" fmla="*/ 0 h 6858000"/>
              <a:gd name="connsiteX879" fmla="*/ 3797544 w 7467663"/>
              <a:gd name="connsiteY879" fmla="*/ 0 h 6858000"/>
              <a:gd name="connsiteX880" fmla="*/ 3775734 w 7467663"/>
              <a:gd name="connsiteY880" fmla="*/ 95131 h 6858000"/>
              <a:gd name="connsiteX881" fmla="*/ 3724807 w 7467663"/>
              <a:gd name="connsiteY881" fmla="*/ 272257 h 6858000"/>
              <a:gd name="connsiteX882" fmla="*/ 3726844 w 7467663"/>
              <a:gd name="connsiteY882" fmla="*/ 282988 h 6858000"/>
              <a:gd name="connsiteX883" fmla="*/ 3742664 w 7467663"/>
              <a:gd name="connsiteY883" fmla="*/ 279918 h 6858000"/>
              <a:gd name="connsiteX884" fmla="*/ 4103910 w 7467663"/>
              <a:gd name="connsiteY884" fmla="*/ 1161917 h 6858000"/>
              <a:gd name="connsiteX885" fmla="*/ 4020269 w 7467663"/>
              <a:gd name="connsiteY885" fmla="*/ 1200406 h 6858000"/>
              <a:gd name="connsiteX886" fmla="*/ 3674882 w 7467663"/>
              <a:gd name="connsiteY886" fmla="*/ 488524 h 6858000"/>
              <a:gd name="connsiteX887" fmla="*/ 3132682 w 7467663"/>
              <a:gd name="connsiteY887" fmla="*/ 1072284 h 6858000"/>
              <a:gd name="connsiteX888" fmla="*/ 2716346 w 7467663"/>
              <a:gd name="connsiteY888" fmla="*/ 1276376 h 6858000"/>
              <a:gd name="connsiteX889" fmla="*/ 2716772 w 7467663"/>
              <a:gd name="connsiteY889" fmla="*/ 1255462 h 6858000"/>
              <a:gd name="connsiteX890" fmla="*/ 3471096 w 7467663"/>
              <a:gd name="connsiteY890" fmla="*/ 437072 h 6858000"/>
              <a:gd name="connsiteX891" fmla="*/ 3639057 w 7467663"/>
              <a:gd name="connsiteY891" fmla="*/ 286334 h 6858000"/>
              <a:gd name="connsiteX892" fmla="*/ 3640309 w 7467663"/>
              <a:gd name="connsiteY892" fmla="*/ 284664 h 6858000"/>
              <a:gd name="connsiteX893" fmla="*/ 3646022 w 7467663"/>
              <a:gd name="connsiteY893" fmla="*/ 276711 h 6858000"/>
              <a:gd name="connsiteX894" fmla="*/ 3707943 w 7467663"/>
              <a:gd name="connsiteY894" fmla="*/ 65958 h 6858000"/>
              <a:gd name="connsiteX895" fmla="*/ 3721337 w 7467663"/>
              <a:gd name="connsiteY895" fmla="*/ 0 h 6858000"/>
              <a:gd name="connsiteX896" fmla="*/ 2867960 w 7467663"/>
              <a:gd name="connsiteY896" fmla="*/ 0 h 6858000"/>
              <a:gd name="connsiteX897" fmla="*/ 2926351 w 7467663"/>
              <a:gd name="connsiteY897" fmla="*/ 0 h 6858000"/>
              <a:gd name="connsiteX898" fmla="*/ 2902823 w 7467663"/>
              <a:gd name="connsiteY898" fmla="*/ 262929 h 6858000"/>
              <a:gd name="connsiteX899" fmla="*/ 2940663 w 7467663"/>
              <a:gd name="connsiteY899" fmla="*/ 140884 h 6858000"/>
              <a:gd name="connsiteX900" fmla="*/ 2947039 w 7467663"/>
              <a:gd name="connsiteY900" fmla="*/ 122524 h 6858000"/>
              <a:gd name="connsiteX901" fmla="*/ 2984316 w 7467663"/>
              <a:gd name="connsiteY901" fmla="*/ 0 h 6858000"/>
              <a:gd name="connsiteX902" fmla="*/ 3016114 w 7467663"/>
              <a:gd name="connsiteY902" fmla="*/ 0 h 6858000"/>
              <a:gd name="connsiteX903" fmla="*/ 2979949 w 7467663"/>
              <a:gd name="connsiteY903" fmla="*/ 119274 h 6858000"/>
              <a:gd name="connsiteX904" fmla="*/ 3023879 w 7467663"/>
              <a:gd name="connsiteY904" fmla="*/ 0 h 6858000"/>
              <a:gd name="connsiteX905" fmla="*/ 3105400 w 7467663"/>
              <a:gd name="connsiteY905" fmla="*/ 0 h 6858000"/>
              <a:gd name="connsiteX906" fmla="*/ 3094669 w 7467663"/>
              <a:gd name="connsiteY906" fmla="*/ 30308 h 6858000"/>
              <a:gd name="connsiteX907" fmla="*/ 2901945 w 7467663"/>
              <a:gd name="connsiteY907" fmla="*/ 466538 h 6858000"/>
              <a:gd name="connsiteX908" fmla="*/ 2815209 w 7467663"/>
              <a:gd name="connsiteY908" fmla="*/ 497361 h 6858000"/>
              <a:gd name="connsiteX909" fmla="*/ 2844845 w 7467663"/>
              <a:gd name="connsiteY909" fmla="*/ 127638 h 6858000"/>
              <a:gd name="connsiteX910" fmla="*/ 2867960 w 7467663"/>
              <a:gd name="connsiteY910" fmla="*/ 0 h 6858000"/>
              <a:gd name="connsiteX911" fmla="*/ 1057230 w 7467663"/>
              <a:gd name="connsiteY911" fmla="*/ 0 h 6858000"/>
              <a:gd name="connsiteX912" fmla="*/ 1111003 w 7467663"/>
              <a:gd name="connsiteY912" fmla="*/ 0 h 6858000"/>
              <a:gd name="connsiteX913" fmla="*/ 1125553 w 7467663"/>
              <a:gd name="connsiteY913" fmla="*/ 52588 h 6858000"/>
              <a:gd name="connsiteX914" fmla="*/ 1304276 w 7467663"/>
              <a:gd name="connsiteY914" fmla="*/ 476275 h 6858000"/>
              <a:gd name="connsiteX915" fmla="*/ 1492066 w 7467663"/>
              <a:gd name="connsiteY915" fmla="*/ 886333 h 6858000"/>
              <a:gd name="connsiteX916" fmla="*/ 1423698 w 7467663"/>
              <a:gd name="connsiteY916" fmla="*/ 710817 h 6858000"/>
              <a:gd name="connsiteX917" fmla="*/ 1357609 w 7467663"/>
              <a:gd name="connsiteY917" fmla="*/ 532892 h 6858000"/>
              <a:gd name="connsiteX918" fmla="*/ 1309550 w 7467663"/>
              <a:gd name="connsiteY918" fmla="*/ 374031 h 6858000"/>
              <a:gd name="connsiteX919" fmla="*/ 1193673 w 7467663"/>
              <a:gd name="connsiteY919" fmla="*/ 49533 h 6858000"/>
              <a:gd name="connsiteX920" fmla="*/ 1164391 w 7467663"/>
              <a:gd name="connsiteY920" fmla="*/ 0 h 6858000"/>
              <a:gd name="connsiteX921" fmla="*/ 1200666 w 7467663"/>
              <a:gd name="connsiteY921" fmla="*/ 0 h 6858000"/>
              <a:gd name="connsiteX922" fmla="*/ 1223408 w 7467663"/>
              <a:gd name="connsiteY922" fmla="*/ 38996 h 6858000"/>
              <a:gd name="connsiteX923" fmla="*/ 1339635 w 7467663"/>
              <a:gd name="connsiteY923" fmla="*/ 365517 h 6858000"/>
              <a:gd name="connsiteX924" fmla="*/ 1387469 w 7467663"/>
              <a:gd name="connsiteY924" fmla="*/ 523079 h 6858000"/>
              <a:gd name="connsiteX925" fmla="*/ 1452685 w 7467663"/>
              <a:gd name="connsiteY925" fmla="*/ 699806 h 6858000"/>
              <a:gd name="connsiteX926" fmla="*/ 1492092 w 7467663"/>
              <a:gd name="connsiteY926" fmla="*/ 800424 h 6858000"/>
              <a:gd name="connsiteX927" fmla="*/ 1455302 w 7467663"/>
              <a:gd name="connsiteY927" fmla="*/ 632913 h 6858000"/>
              <a:gd name="connsiteX928" fmla="*/ 1222336 w 7467663"/>
              <a:gd name="connsiteY928" fmla="*/ 9480 h 6858000"/>
              <a:gd name="connsiteX929" fmla="*/ 1214634 w 7467663"/>
              <a:gd name="connsiteY929" fmla="*/ 0 h 6858000"/>
              <a:gd name="connsiteX930" fmla="*/ 1289827 w 7467663"/>
              <a:gd name="connsiteY930" fmla="*/ 0 h 6858000"/>
              <a:gd name="connsiteX931" fmla="*/ 1321076 w 7467663"/>
              <a:gd name="connsiteY931" fmla="*/ 59722 h 6858000"/>
              <a:gd name="connsiteX932" fmla="*/ 1512579 w 7467663"/>
              <a:gd name="connsiteY932" fmla="*/ 626441 h 6858000"/>
              <a:gd name="connsiteX933" fmla="*/ 1506076 w 7467663"/>
              <a:gd name="connsiteY933" fmla="*/ 1089289 h 6858000"/>
              <a:gd name="connsiteX934" fmla="*/ 1486346 w 7467663"/>
              <a:gd name="connsiteY934" fmla="*/ 1079919 h 6858000"/>
              <a:gd name="connsiteX935" fmla="*/ 1070511 w 7467663"/>
              <a:gd name="connsiteY935" fmla="*/ 48609 h 6858000"/>
              <a:gd name="connsiteX936" fmla="*/ 1057230 w 7467663"/>
              <a:gd name="connsiteY936" fmla="*/ 0 h 6858000"/>
              <a:gd name="connsiteX937" fmla="*/ 43151 w 7467663"/>
              <a:gd name="connsiteY937" fmla="*/ 0 h 6858000"/>
              <a:gd name="connsiteX938" fmla="*/ 95283 w 7467663"/>
              <a:gd name="connsiteY938" fmla="*/ 0 h 6858000"/>
              <a:gd name="connsiteX939" fmla="*/ 300708 w 7467663"/>
              <a:gd name="connsiteY939" fmla="*/ 154571 h 6858000"/>
              <a:gd name="connsiteX940" fmla="*/ 530414 w 7467663"/>
              <a:gd name="connsiteY940" fmla="*/ 354673 h 6858000"/>
              <a:gd name="connsiteX941" fmla="*/ 333785 w 7467663"/>
              <a:gd name="connsiteY941" fmla="*/ 161564 h 6858000"/>
              <a:gd name="connsiteX942" fmla="*/ 147005 w 7467663"/>
              <a:gd name="connsiteY942" fmla="*/ 0 h 6858000"/>
              <a:gd name="connsiteX943" fmla="*/ 272509 w 7467663"/>
              <a:gd name="connsiteY943" fmla="*/ 0 h 6858000"/>
              <a:gd name="connsiteX944" fmla="*/ 326276 w 7467663"/>
              <a:gd name="connsiteY944" fmla="*/ 45847 h 6858000"/>
              <a:gd name="connsiteX945" fmla="*/ 823759 w 7467663"/>
              <a:gd name="connsiteY945" fmla="*/ 574145 h 6858000"/>
              <a:gd name="connsiteX946" fmla="*/ 811254 w 7467663"/>
              <a:gd name="connsiteY946" fmla="*/ 665546 h 6858000"/>
              <a:gd name="connsiteX947" fmla="*/ 154042 w 7467663"/>
              <a:gd name="connsiteY947" fmla="*/ 261522 h 6858000"/>
              <a:gd name="connsiteX948" fmla="*/ 13550 w 7467663"/>
              <a:gd name="connsiteY948" fmla="*/ 158423 h 6858000"/>
              <a:gd name="connsiteX949" fmla="*/ 0 w 7467663"/>
              <a:gd name="connsiteY949" fmla="*/ 146618 h 6858000"/>
              <a:gd name="connsiteX950" fmla="*/ 0 w 7467663"/>
              <a:gd name="connsiteY950" fmla="*/ 59161 h 6858000"/>
              <a:gd name="connsiteX951" fmla="*/ 45427 w 7467663"/>
              <a:gd name="connsiteY951" fmla="*/ 101078 h 6858000"/>
              <a:gd name="connsiteX952" fmla="*/ 630103 w 7467663"/>
              <a:gd name="connsiteY952" fmla="*/ 485885 h 6858000"/>
              <a:gd name="connsiteX953" fmla="*/ 532040 w 7467663"/>
              <a:gd name="connsiteY953" fmla="*/ 399359 h 6858000"/>
              <a:gd name="connsiteX954" fmla="*/ 517618 w 7467663"/>
              <a:gd name="connsiteY954" fmla="*/ 385726 h 6858000"/>
              <a:gd name="connsiteX955" fmla="*/ 285074 w 7467663"/>
              <a:gd name="connsiteY955" fmla="*/ 182755 h 6858000"/>
              <a:gd name="connsiteX956" fmla="*/ 43151 w 7467663"/>
              <a:gd name="connsiteY95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467600 w 7467600"/>
              <a:gd name="connsiteY75" fmla="*/ 6334256 h 6858000"/>
              <a:gd name="connsiteX76" fmla="*/ 7454976 w 7467600"/>
              <a:gd name="connsiteY76" fmla="*/ 6318297 h 6858000"/>
              <a:gd name="connsiteX77" fmla="*/ 1456157 w 7467600"/>
              <a:gd name="connsiteY77" fmla="*/ 5371404 h 6858000"/>
              <a:gd name="connsiteX78" fmla="*/ 1244432 w 7467600"/>
              <a:gd name="connsiteY78" fmla="*/ 5385601 h 6858000"/>
              <a:gd name="connsiteX79" fmla="*/ 973990 w 7467600"/>
              <a:gd name="connsiteY79" fmla="*/ 5424940 h 6858000"/>
              <a:gd name="connsiteX80" fmla="*/ 1103809 w 7467600"/>
              <a:gd name="connsiteY80" fmla="*/ 5433720 h 6858000"/>
              <a:gd name="connsiteX81" fmla="*/ 1123454 w 7467600"/>
              <a:gd name="connsiteY81" fmla="*/ 5435727 h 6858000"/>
              <a:gd name="connsiteX82" fmla="*/ 1737017 w 7467600"/>
              <a:gd name="connsiteY82" fmla="*/ 5452183 h 6858000"/>
              <a:gd name="connsiteX83" fmla="*/ 1824397 w 7467600"/>
              <a:gd name="connsiteY83" fmla="*/ 5447757 h 6858000"/>
              <a:gd name="connsiteX84" fmla="*/ 2070059 w 7467600"/>
              <a:gd name="connsiteY84" fmla="*/ 5441660 h 6858000"/>
              <a:gd name="connsiteX85" fmla="*/ 1456157 w 7467600"/>
              <a:gd name="connsiteY85" fmla="*/ 5371404 h 6858000"/>
              <a:gd name="connsiteX86" fmla="*/ 4988186 w 7467600"/>
              <a:gd name="connsiteY86" fmla="*/ 5216467 h 6858000"/>
              <a:gd name="connsiteX87" fmla="*/ 4777334 w 7467600"/>
              <a:gd name="connsiteY87" fmla="*/ 5406072 h 6858000"/>
              <a:gd name="connsiteX88" fmla="*/ 4718341 w 7467600"/>
              <a:gd name="connsiteY88" fmla="*/ 5468043 h 6858000"/>
              <a:gd name="connsiteX89" fmla="*/ 4604655 w 7467600"/>
              <a:gd name="connsiteY89" fmla="*/ 5583434 h 6858000"/>
              <a:gd name="connsiteX90" fmla="*/ 4565074 w 7467600"/>
              <a:gd name="connsiteY90" fmla="*/ 5618550 h 6858000"/>
              <a:gd name="connsiteX91" fmla="*/ 4988186 w 7467600"/>
              <a:gd name="connsiteY91" fmla="*/ 5216467 h 6858000"/>
              <a:gd name="connsiteX92" fmla="*/ 4978032 w 7467600"/>
              <a:gd name="connsiteY92" fmla="*/ 5183809 h 6858000"/>
              <a:gd name="connsiteX93" fmla="*/ 4463413 w 7467600"/>
              <a:gd name="connsiteY93" fmla="*/ 5615162 h 6858000"/>
              <a:gd name="connsiteX94" fmla="*/ 4358134 w 7467600"/>
              <a:gd name="connsiteY94" fmla="*/ 5742791 h 6858000"/>
              <a:gd name="connsiteX95" fmla="*/ 4376219 w 7467600"/>
              <a:gd name="connsiteY95" fmla="*/ 5729027 h 6858000"/>
              <a:gd name="connsiteX96" fmla="*/ 4582340 w 7467600"/>
              <a:gd name="connsiteY96" fmla="*/ 5561037 h 6858000"/>
              <a:gd name="connsiteX97" fmla="*/ 4694684 w 7467600"/>
              <a:gd name="connsiteY97" fmla="*/ 5447098 h 6858000"/>
              <a:gd name="connsiteX98" fmla="*/ 4754123 w 7467600"/>
              <a:gd name="connsiteY98" fmla="*/ 5384643 h 6858000"/>
              <a:gd name="connsiteX99" fmla="*/ 4978032 w 7467600"/>
              <a:gd name="connsiteY99" fmla="*/ 5183809 h 6858000"/>
              <a:gd name="connsiteX100" fmla="*/ 1903353 w 7467600"/>
              <a:gd name="connsiteY100" fmla="*/ 5044827 h 6858000"/>
              <a:gd name="connsiteX101" fmla="*/ 1936931 w 7467600"/>
              <a:gd name="connsiteY101" fmla="*/ 5093954 h 6858000"/>
              <a:gd name="connsiteX102" fmla="*/ 2195868 w 7467600"/>
              <a:gd name="connsiteY102" fmla="*/ 5396574 h 6858000"/>
              <a:gd name="connsiteX103" fmla="*/ 2088852 w 7467600"/>
              <a:gd name="connsiteY103" fmla="*/ 5166123 h 6858000"/>
              <a:gd name="connsiteX104" fmla="*/ 1958241 w 7467600"/>
              <a:gd name="connsiteY104" fmla="*/ 5067955 h 6858000"/>
              <a:gd name="connsiteX105" fmla="*/ 1903353 w 7467600"/>
              <a:gd name="connsiteY105" fmla="*/ 5044827 h 6858000"/>
              <a:gd name="connsiteX106" fmla="*/ 1979378 w 7467600"/>
              <a:gd name="connsiteY106" fmla="*/ 4769504 h 6858000"/>
              <a:gd name="connsiteX107" fmla="*/ 2882120 w 7467600"/>
              <a:gd name="connsiteY107" fmla="*/ 5064547 h 6858000"/>
              <a:gd name="connsiteX108" fmla="*/ 2793103 w 7467600"/>
              <a:gd name="connsiteY108" fmla="*/ 5039699 h 6858000"/>
              <a:gd name="connsiteX109" fmla="*/ 2770041 w 7467600"/>
              <a:gd name="connsiteY109" fmla="*/ 5033634 h 6858000"/>
              <a:gd name="connsiteX110" fmla="*/ 1979378 w 7467600"/>
              <a:gd name="connsiteY110" fmla="*/ 4769504 h 6858000"/>
              <a:gd name="connsiteX111" fmla="*/ 1927410 w 7467600"/>
              <a:gd name="connsiteY111" fmla="*/ 4716164 h 6858000"/>
              <a:gd name="connsiteX112" fmla="*/ 1959587 w 7467600"/>
              <a:gd name="connsiteY112" fmla="*/ 4728849 h 6858000"/>
              <a:gd name="connsiteX113" fmla="*/ 2777707 w 7467600"/>
              <a:gd name="connsiteY113" fmla="*/ 5003991 h 6858000"/>
              <a:gd name="connsiteX114" fmla="*/ 2800768 w 7467600"/>
              <a:gd name="connsiteY114" fmla="*/ 5010056 h 6858000"/>
              <a:gd name="connsiteX115" fmla="*/ 2879408 w 7467600"/>
              <a:gd name="connsiteY115" fmla="*/ 5031590 h 6858000"/>
              <a:gd name="connsiteX116" fmla="*/ 2862295 w 7467600"/>
              <a:gd name="connsiteY116" fmla="*/ 5022958 h 6858000"/>
              <a:gd name="connsiteX117" fmla="*/ 2813343 w 7467600"/>
              <a:gd name="connsiteY117" fmla="*/ 4998369 h 6858000"/>
              <a:gd name="connsiteX118" fmla="*/ 2646245 w 7467600"/>
              <a:gd name="connsiteY118" fmla="*/ 4930999 h 6858000"/>
              <a:gd name="connsiteX119" fmla="*/ 1999243 w 7467600"/>
              <a:gd name="connsiteY119" fmla="*/ 4730524 h 6858000"/>
              <a:gd name="connsiteX120" fmla="*/ 1979527 w 7467600"/>
              <a:gd name="connsiteY120" fmla="*/ 4726651 h 6858000"/>
              <a:gd name="connsiteX121" fmla="*/ 1927410 w 7467600"/>
              <a:gd name="connsiteY121" fmla="*/ 4716164 h 6858000"/>
              <a:gd name="connsiteX122" fmla="*/ 1997014 w 7467600"/>
              <a:gd name="connsiteY122" fmla="*/ 4698007 h 6858000"/>
              <a:gd name="connsiteX123" fmla="*/ 2005458 w 7467600"/>
              <a:gd name="connsiteY123" fmla="*/ 4699540 h 6858000"/>
              <a:gd name="connsiteX124" fmla="*/ 2657186 w 7467600"/>
              <a:gd name="connsiteY124" fmla="*/ 4901687 h 6858000"/>
              <a:gd name="connsiteX125" fmla="*/ 2826662 w 7467600"/>
              <a:gd name="connsiteY125" fmla="*/ 4970362 h 6858000"/>
              <a:gd name="connsiteX126" fmla="*/ 2876100 w 7467600"/>
              <a:gd name="connsiteY126" fmla="*/ 4995397 h 6858000"/>
              <a:gd name="connsiteX127" fmla="*/ 3042600 w 7467600"/>
              <a:gd name="connsiteY127" fmla="*/ 5059532 h 6858000"/>
              <a:gd name="connsiteX128" fmla="*/ 1997014 w 7467600"/>
              <a:gd name="connsiteY128" fmla="*/ 4698007 h 6858000"/>
              <a:gd name="connsiteX129" fmla="*/ 2305292 w 7467600"/>
              <a:gd name="connsiteY129" fmla="*/ 4219492 h 6858000"/>
              <a:gd name="connsiteX130" fmla="*/ 3360922 w 7467600"/>
              <a:gd name="connsiteY130" fmla="*/ 4529373 h 6858000"/>
              <a:gd name="connsiteX131" fmla="*/ 3492420 w 7467600"/>
              <a:gd name="connsiteY131" fmla="*/ 4510145 h 6858000"/>
              <a:gd name="connsiteX132" fmla="*/ 3364086 w 7467600"/>
              <a:gd name="connsiteY132" fmla="*/ 4480340 h 6858000"/>
              <a:gd name="connsiteX133" fmla="*/ 3225818 w 7467600"/>
              <a:gd name="connsiteY133" fmla="*/ 4411822 h 6858000"/>
              <a:gd name="connsiteX134" fmla="*/ 3129696 w 7467600"/>
              <a:gd name="connsiteY134" fmla="*/ 4360704 h 6858000"/>
              <a:gd name="connsiteX135" fmla="*/ 2814545 w 7467600"/>
              <a:gd name="connsiteY135" fmla="*/ 4282955 h 6858000"/>
              <a:gd name="connsiteX136" fmla="*/ 2305292 w 7467600"/>
              <a:gd name="connsiteY136" fmla="*/ 4219492 h 6858000"/>
              <a:gd name="connsiteX137" fmla="*/ 2626982 w 7467600"/>
              <a:gd name="connsiteY137" fmla="*/ 4206450 h 6858000"/>
              <a:gd name="connsiteX138" fmla="*/ 2490617 w 7467600"/>
              <a:gd name="connsiteY138" fmla="*/ 4206951 h 6858000"/>
              <a:gd name="connsiteX139" fmla="*/ 2819869 w 7467600"/>
              <a:gd name="connsiteY139" fmla="*/ 4252936 h 6858000"/>
              <a:gd name="connsiteX140" fmla="*/ 3143018 w 7467600"/>
              <a:gd name="connsiteY140" fmla="*/ 4332698 h 6858000"/>
              <a:gd name="connsiteX141" fmla="*/ 3241520 w 7467600"/>
              <a:gd name="connsiteY141" fmla="*/ 4385112 h 6858000"/>
              <a:gd name="connsiteX142" fmla="*/ 3374575 w 7467600"/>
              <a:gd name="connsiteY142" fmla="*/ 4451517 h 6858000"/>
              <a:gd name="connsiteX143" fmla="*/ 3505221 w 7467600"/>
              <a:gd name="connsiteY143" fmla="*/ 4480757 h 6858000"/>
              <a:gd name="connsiteX144" fmla="*/ 2626982 w 7467600"/>
              <a:gd name="connsiteY144" fmla="*/ 4206450 h 6858000"/>
              <a:gd name="connsiteX145" fmla="*/ 1310106 w 7467600"/>
              <a:gd name="connsiteY145" fmla="*/ 3943217 h 6858000"/>
              <a:gd name="connsiteX146" fmla="*/ 854994 w 7467600"/>
              <a:gd name="connsiteY146" fmla="*/ 4399136 h 6858000"/>
              <a:gd name="connsiteX147" fmla="*/ 742462 w 7467600"/>
              <a:gd name="connsiteY147" fmla="*/ 4594648 h 6858000"/>
              <a:gd name="connsiteX148" fmla="*/ 820602 w 7467600"/>
              <a:gd name="connsiteY148" fmla="*/ 4485915 h 6858000"/>
              <a:gd name="connsiteX149" fmla="*/ 878295 w 7467600"/>
              <a:gd name="connsiteY149" fmla="*/ 4403594 h 6858000"/>
              <a:gd name="connsiteX150" fmla="*/ 1240607 w 7467600"/>
              <a:gd name="connsiteY150" fmla="*/ 4010401 h 6858000"/>
              <a:gd name="connsiteX151" fmla="*/ 1310106 w 7467600"/>
              <a:gd name="connsiteY151" fmla="*/ 3943217 h 6858000"/>
              <a:gd name="connsiteX152" fmla="*/ 1423113 w 7467600"/>
              <a:gd name="connsiteY152" fmla="*/ 3874565 h 6858000"/>
              <a:gd name="connsiteX153" fmla="*/ 1260565 w 7467600"/>
              <a:gd name="connsiteY153" fmla="*/ 4031982 h 6858000"/>
              <a:gd name="connsiteX154" fmla="*/ 901900 w 7467600"/>
              <a:gd name="connsiteY154" fmla="*/ 4421236 h 6858000"/>
              <a:gd name="connsiteX155" fmla="*/ 845044 w 7467600"/>
              <a:gd name="connsiteY155" fmla="*/ 4502436 h 6858000"/>
              <a:gd name="connsiteX156" fmla="*/ 685926 w 7467600"/>
              <a:gd name="connsiteY156" fmla="*/ 4703069 h 6858000"/>
              <a:gd name="connsiteX157" fmla="*/ 684248 w 7467600"/>
              <a:gd name="connsiteY157" fmla="*/ 4706721 h 6858000"/>
              <a:gd name="connsiteX158" fmla="*/ 1423113 w 7467600"/>
              <a:gd name="connsiteY158" fmla="*/ 3874565 h 6858000"/>
              <a:gd name="connsiteX159" fmla="*/ 3316479 w 7467600"/>
              <a:gd name="connsiteY159" fmla="*/ 3872136 h 6858000"/>
              <a:gd name="connsiteX160" fmla="*/ 3546806 w 7467600"/>
              <a:gd name="connsiteY160" fmla="*/ 4356139 h 6858000"/>
              <a:gd name="connsiteX161" fmla="*/ 3364433 w 7467600"/>
              <a:gd name="connsiteY161" fmla="*/ 3953121 h 6858000"/>
              <a:gd name="connsiteX162" fmla="*/ 3316479 w 7467600"/>
              <a:gd name="connsiteY162" fmla="*/ 3872136 h 6858000"/>
              <a:gd name="connsiteX163" fmla="*/ 3291335 w 7467600"/>
              <a:gd name="connsiteY163" fmla="*/ 3767420 h 6858000"/>
              <a:gd name="connsiteX164" fmla="*/ 3390805 w 7467600"/>
              <a:gd name="connsiteY164" fmla="*/ 3937163 h 6858000"/>
              <a:gd name="connsiteX165" fmla="*/ 3579062 w 7467600"/>
              <a:gd name="connsiteY165" fmla="*/ 4359040 h 6858000"/>
              <a:gd name="connsiteX166" fmla="*/ 3467355 w 7467600"/>
              <a:gd name="connsiteY166" fmla="*/ 3988130 h 6858000"/>
              <a:gd name="connsiteX167" fmla="*/ 3310753 w 7467600"/>
              <a:gd name="connsiteY167" fmla="*/ 3787140 h 6858000"/>
              <a:gd name="connsiteX168" fmla="*/ 3291335 w 7467600"/>
              <a:gd name="connsiteY168" fmla="*/ 3767420 h 6858000"/>
              <a:gd name="connsiteX169" fmla="*/ 1635889 w 7467600"/>
              <a:gd name="connsiteY169" fmla="*/ 3709494 h 6858000"/>
              <a:gd name="connsiteX170" fmla="*/ 1634800 w 7467600"/>
              <a:gd name="connsiteY170" fmla="*/ 3731111 h 6858000"/>
              <a:gd name="connsiteX171" fmla="*/ 1635889 w 7467600"/>
              <a:gd name="connsiteY171" fmla="*/ 3709494 h 6858000"/>
              <a:gd name="connsiteX172" fmla="*/ 1510397 w 7467600"/>
              <a:gd name="connsiteY172" fmla="*/ 3684705 h 6858000"/>
              <a:gd name="connsiteX173" fmla="*/ 1146550 w 7467600"/>
              <a:gd name="connsiteY173" fmla="*/ 3802012 h 6858000"/>
              <a:gd name="connsiteX174" fmla="*/ 698834 w 7467600"/>
              <a:gd name="connsiteY174" fmla="*/ 3952272 h 6858000"/>
              <a:gd name="connsiteX175" fmla="*/ 34256 w 7467600"/>
              <a:gd name="connsiteY175" fmla="*/ 4347603 h 6858000"/>
              <a:gd name="connsiteX176" fmla="*/ 527241 w 7467600"/>
              <a:gd name="connsiteY176" fmla="*/ 4065078 h 6858000"/>
              <a:gd name="connsiteX177" fmla="*/ 1510397 w 7467600"/>
              <a:gd name="connsiteY177" fmla="*/ 3684705 h 6858000"/>
              <a:gd name="connsiteX178" fmla="*/ 1313114 w 7467600"/>
              <a:gd name="connsiteY178" fmla="*/ 3655216 h 6858000"/>
              <a:gd name="connsiteX179" fmla="*/ 1109304 w 7467600"/>
              <a:gd name="connsiteY179" fmla="*/ 3669030 h 6858000"/>
              <a:gd name="connsiteX180" fmla="*/ 8129 w 7467600"/>
              <a:gd name="connsiteY180" fmla="*/ 4330519 h 6858000"/>
              <a:gd name="connsiteX181" fmla="*/ 687572 w 7467600"/>
              <a:gd name="connsiteY181" fmla="*/ 3925629 h 6858000"/>
              <a:gd name="connsiteX182" fmla="*/ 1138365 w 7467600"/>
              <a:gd name="connsiteY182" fmla="*/ 3774515 h 6858000"/>
              <a:gd name="connsiteX183" fmla="*/ 1505579 w 7467600"/>
              <a:gd name="connsiteY183" fmla="*/ 3655526 h 6858000"/>
              <a:gd name="connsiteX184" fmla="*/ 1313114 w 7467600"/>
              <a:gd name="connsiteY184" fmla="*/ 3655216 h 6858000"/>
              <a:gd name="connsiteX185" fmla="*/ 3655073 w 7467600"/>
              <a:gd name="connsiteY185" fmla="*/ 3650884 h 6858000"/>
              <a:gd name="connsiteX186" fmla="*/ 3989938 w 7467600"/>
              <a:gd name="connsiteY186" fmla="*/ 3991685 h 6858000"/>
              <a:gd name="connsiteX187" fmla="*/ 4393907 w 7467600"/>
              <a:gd name="connsiteY187" fmla="*/ 4261258 h 6858000"/>
              <a:gd name="connsiteX188" fmla="*/ 4648051 w 7467600"/>
              <a:gd name="connsiteY188" fmla="*/ 4374051 h 6858000"/>
              <a:gd name="connsiteX189" fmla="*/ 4383389 w 7467600"/>
              <a:gd name="connsiteY189" fmla="*/ 4184369 h 6858000"/>
              <a:gd name="connsiteX190" fmla="*/ 4165508 w 7467600"/>
              <a:gd name="connsiteY190" fmla="*/ 4035196 h 6858000"/>
              <a:gd name="connsiteX191" fmla="*/ 4068162 w 7467600"/>
              <a:gd name="connsiteY191" fmla="*/ 3953394 h 6858000"/>
              <a:gd name="connsiteX192" fmla="*/ 3981416 w 7467600"/>
              <a:gd name="connsiteY192" fmla="*/ 3880482 h 6858000"/>
              <a:gd name="connsiteX193" fmla="*/ 3800147 w 7467600"/>
              <a:gd name="connsiteY193" fmla="*/ 3749872 h 6858000"/>
              <a:gd name="connsiteX194" fmla="*/ 3655073 w 7467600"/>
              <a:gd name="connsiteY194" fmla="*/ 3650884 h 6858000"/>
              <a:gd name="connsiteX195" fmla="*/ 3670252 w 7467600"/>
              <a:gd name="connsiteY195" fmla="*/ 3622798 h 6858000"/>
              <a:gd name="connsiteX196" fmla="*/ 3817258 w 7467600"/>
              <a:gd name="connsiteY196" fmla="*/ 3723577 h 6858000"/>
              <a:gd name="connsiteX197" fmla="*/ 4000461 w 7467600"/>
              <a:gd name="connsiteY197" fmla="*/ 3855966 h 6858000"/>
              <a:gd name="connsiteX198" fmla="*/ 4088180 w 7467600"/>
              <a:gd name="connsiteY198" fmla="*/ 3929774 h 6858000"/>
              <a:gd name="connsiteX199" fmla="*/ 4184555 w 7467600"/>
              <a:gd name="connsiteY199" fmla="*/ 4010683 h 6858000"/>
              <a:gd name="connsiteX200" fmla="*/ 4399563 w 7467600"/>
              <a:gd name="connsiteY200" fmla="*/ 4158106 h 6858000"/>
              <a:gd name="connsiteX201" fmla="*/ 4684469 w 7467600"/>
              <a:gd name="connsiteY201" fmla="*/ 4364680 h 6858000"/>
              <a:gd name="connsiteX202" fmla="*/ 4690271 w 7467600"/>
              <a:gd name="connsiteY202" fmla="*/ 4370034 h 6858000"/>
              <a:gd name="connsiteX203" fmla="*/ 4136093 w 7467600"/>
              <a:gd name="connsiteY203" fmla="*/ 3858466 h 6858000"/>
              <a:gd name="connsiteX204" fmla="*/ 3670252 w 7467600"/>
              <a:gd name="connsiteY204" fmla="*/ 3622798 h 6858000"/>
              <a:gd name="connsiteX205" fmla="*/ 4440129 w 7467600"/>
              <a:gd name="connsiteY205" fmla="*/ 3448571 h 6858000"/>
              <a:gd name="connsiteX206" fmla="*/ 4856525 w 7467600"/>
              <a:gd name="connsiteY206" fmla="*/ 3915351 h 6858000"/>
              <a:gd name="connsiteX207" fmla="*/ 5059055 w 7467600"/>
              <a:gd name="connsiteY207" fmla="*/ 4108918 h 6858000"/>
              <a:gd name="connsiteX208" fmla="*/ 5290070 w 7467600"/>
              <a:gd name="connsiteY208" fmla="*/ 4263619 h 6858000"/>
              <a:gd name="connsiteX209" fmla="*/ 4834991 w 7467600"/>
              <a:gd name="connsiteY209" fmla="*/ 3830985 h 6858000"/>
              <a:gd name="connsiteX210" fmla="*/ 4440129 w 7467600"/>
              <a:gd name="connsiteY210" fmla="*/ 3448571 h 6858000"/>
              <a:gd name="connsiteX211" fmla="*/ 4441737 w 7467600"/>
              <a:gd name="connsiteY211" fmla="*/ 3399734 h 6858000"/>
              <a:gd name="connsiteX212" fmla="*/ 4431236 w 7467600"/>
              <a:gd name="connsiteY212" fmla="*/ 3400954 h 6858000"/>
              <a:gd name="connsiteX213" fmla="*/ 4557150 w 7467600"/>
              <a:gd name="connsiteY213" fmla="*/ 3510023 h 6858000"/>
              <a:gd name="connsiteX214" fmla="*/ 4856936 w 7467600"/>
              <a:gd name="connsiteY214" fmla="*/ 3809146 h 6858000"/>
              <a:gd name="connsiteX215" fmla="*/ 5111996 w 7467600"/>
              <a:gd name="connsiteY215" fmla="*/ 4065759 h 6858000"/>
              <a:gd name="connsiteX216" fmla="*/ 5388878 w 7467600"/>
              <a:gd name="connsiteY216" fmla="*/ 4300185 h 6858000"/>
              <a:gd name="connsiteX217" fmla="*/ 5425556 w 7467600"/>
              <a:gd name="connsiteY217" fmla="*/ 4308967 h 6858000"/>
              <a:gd name="connsiteX218" fmla="*/ 4943646 w 7467600"/>
              <a:gd name="connsiteY218" fmla="*/ 3822916 h 6858000"/>
              <a:gd name="connsiteX219" fmla="*/ 4594837 w 7467600"/>
              <a:gd name="connsiteY219" fmla="*/ 3532274 h 6858000"/>
              <a:gd name="connsiteX220" fmla="*/ 4441737 w 7467600"/>
              <a:gd name="connsiteY220" fmla="*/ 3399734 h 6858000"/>
              <a:gd name="connsiteX221" fmla="*/ 5425834 w 7467600"/>
              <a:gd name="connsiteY221" fmla="*/ 3162785 h 6858000"/>
              <a:gd name="connsiteX222" fmla="*/ 5401644 w 7467600"/>
              <a:gd name="connsiteY222" fmla="*/ 3617847 h 6858000"/>
              <a:gd name="connsiteX223" fmla="*/ 5467256 w 7467600"/>
              <a:gd name="connsiteY223" fmla="*/ 4175494 h 6858000"/>
              <a:gd name="connsiteX224" fmla="*/ 5448069 w 7467600"/>
              <a:gd name="connsiteY224" fmla="*/ 3567554 h 6858000"/>
              <a:gd name="connsiteX225" fmla="*/ 5425834 w 7467600"/>
              <a:gd name="connsiteY225" fmla="*/ 3162785 h 6858000"/>
              <a:gd name="connsiteX226" fmla="*/ 1318687 w 7467600"/>
              <a:gd name="connsiteY226" fmla="*/ 3113840 h 6858000"/>
              <a:gd name="connsiteX227" fmla="*/ 1066793 w 7467600"/>
              <a:gd name="connsiteY227" fmla="*/ 3212171 h 6858000"/>
              <a:gd name="connsiteX228" fmla="*/ 993319 w 7467600"/>
              <a:gd name="connsiteY228" fmla="*/ 3247648 h 6858000"/>
              <a:gd name="connsiteX229" fmla="*/ 853081 w 7467600"/>
              <a:gd name="connsiteY229" fmla="*/ 3312410 h 6858000"/>
              <a:gd name="connsiteX230" fmla="*/ 805957 w 7467600"/>
              <a:gd name="connsiteY230" fmla="*/ 3330443 h 6858000"/>
              <a:gd name="connsiteX231" fmla="*/ 1318687 w 7467600"/>
              <a:gd name="connsiteY231" fmla="*/ 3113840 h 6858000"/>
              <a:gd name="connsiteX232" fmla="*/ 5453702 w 7467600"/>
              <a:gd name="connsiteY232" fmla="*/ 3090882 h 6858000"/>
              <a:gd name="connsiteX233" fmla="*/ 5480135 w 7467600"/>
              <a:gd name="connsiteY233" fmla="*/ 3565802 h 6858000"/>
              <a:gd name="connsiteX234" fmla="*/ 5499023 w 7467600"/>
              <a:gd name="connsiteY234" fmla="*/ 4166310 h 6858000"/>
              <a:gd name="connsiteX235" fmla="*/ 5547022 w 7467600"/>
              <a:gd name="connsiteY235" fmla="*/ 3607838 h 6858000"/>
              <a:gd name="connsiteX236" fmla="*/ 5515964 w 7467600"/>
              <a:gd name="connsiteY236" fmla="*/ 3378541 h 6858000"/>
              <a:gd name="connsiteX237" fmla="*/ 5453702 w 7467600"/>
              <a:gd name="connsiteY237" fmla="*/ 3090882 h 6858000"/>
              <a:gd name="connsiteX238" fmla="*/ 1238695 w 7467600"/>
              <a:gd name="connsiteY238" fmla="*/ 3076820 h 6858000"/>
              <a:gd name="connsiteX239" fmla="*/ 716371 w 7467600"/>
              <a:gd name="connsiteY239" fmla="*/ 3293249 h 6858000"/>
              <a:gd name="connsiteX240" fmla="*/ 579522 w 7467600"/>
              <a:gd name="connsiteY240" fmla="*/ 3371759 h 6858000"/>
              <a:gd name="connsiteX241" fmla="*/ 600288 w 7467600"/>
              <a:gd name="connsiteY241" fmla="*/ 3365555 h 6858000"/>
              <a:gd name="connsiteX242" fmla="*/ 840692 w 7467600"/>
              <a:gd name="connsiteY242" fmla="*/ 3284921 h 6858000"/>
              <a:gd name="connsiteX243" fmla="*/ 979248 w 7467600"/>
              <a:gd name="connsiteY243" fmla="*/ 3221003 h 6858000"/>
              <a:gd name="connsiteX244" fmla="*/ 1053282 w 7467600"/>
              <a:gd name="connsiteY244" fmla="*/ 3185247 h 6858000"/>
              <a:gd name="connsiteX245" fmla="*/ 1320603 w 7467600"/>
              <a:gd name="connsiteY245" fmla="*/ 3081281 h 6858000"/>
              <a:gd name="connsiteX246" fmla="*/ 1238695 w 7467600"/>
              <a:gd name="connsiteY246" fmla="*/ 3076820 h 6858000"/>
              <a:gd name="connsiteX247" fmla="*/ 5425627 w 7467600"/>
              <a:gd name="connsiteY247" fmla="*/ 2954192 h 6858000"/>
              <a:gd name="connsiteX248" fmla="*/ 5470770 w 7467600"/>
              <a:gd name="connsiteY248" fmla="*/ 3005435 h 6858000"/>
              <a:gd name="connsiteX249" fmla="*/ 5519779 w 7467600"/>
              <a:gd name="connsiteY249" fmla="*/ 4359223 h 6858000"/>
              <a:gd name="connsiteX250" fmla="*/ 5520293 w 7467600"/>
              <a:gd name="connsiteY250" fmla="*/ 4360602 h 6858000"/>
              <a:gd name="connsiteX251" fmla="*/ 5767221 w 7467600"/>
              <a:gd name="connsiteY251" fmla="*/ 4665564 h 6858000"/>
              <a:gd name="connsiteX252" fmla="*/ 6937169 w 7467600"/>
              <a:gd name="connsiteY252" fmla="*/ 4815941 h 6858000"/>
              <a:gd name="connsiteX253" fmla="*/ 6953922 w 7467600"/>
              <a:gd name="connsiteY253" fmla="*/ 4890068 h 6858000"/>
              <a:gd name="connsiteX254" fmla="*/ 6071359 w 7467600"/>
              <a:gd name="connsiteY254" fmla="*/ 4770770 h 6858000"/>
              <a:gd name="connsiteX255" fmla="*/ 6038839 w 7467600"/>
              <a:gd name="connsiteY255" fmla="*/ 4764474 h 6858000"/>
              <a:gd name="connsiteX256" fmla="*/ 6038706 w 7467600"/>
              <a:gd name="connsiteY256" fmla="*/ 4763847 h 6858000"/>
              <a:gd name="connsiteX257" fmla="*/ 6037784 w 7467600"/>
              <a:gd name="connsiteY257" fmla="*/ 4764270 h 6858000"/>
              <a:gd name="connsiteX258" fmla="*/ 6038839 w 7467600"/>
              <a:gd name="connsiteY258" fmla="*/ 4764474 h 6858000"/>
              <a:gd name="connsiteX259" fmla="*/ 6040338 w 7467600"/>
              <a:gd name="connsiteY259" fmla="*/ 4771418 h 6858000"/>
              <a:gd name="connsiteX260" fmla="*/ 6024488 w 7467600"/>
              <a:gd name="connsiteY260" fmla="*/ 4809903 h 6858000"/>
              <a:gd name="connsiteX261" fmla="*/ 5599771 w 7467600"/>
              <a:gd name="connsiteY261" fmla="*/ 5509652 h 6858000"/>
              <a:gd name="connsiteX262" fmla="*/ 5548843 w 7467600"/>
              <a:gd name="connsiteY262" fmla="*/ 5563845 h 6858000"/>
              <a:gd name="connsiteX263" fmla="*/ 5940952 w 7467600"/>
              <a:gd name="connsiteY263" fmla="*/ 6250028 h 6858000"/>
              <a:gd name="connsiteX264" fmla="*/ 6043441 w 7467600"/>
              <a:gd name="connsiteY264" fmla="*/ 6665847 h 6858000"/>
              <a:gd name="connsiteX265" fmla="*/ 6093432 w 7467600"/>
              <a:gd name="connsiteY265" fmla="*/ 6858000 h 6858000"/>
              <a:gd name="connsiteX266" fmla="*/ 6034344 w 7467600"/>
              <a:gd name="connsiteY266" fmla="*/ 6858000 h 6858000"/>
              <a:gd name="connsiteX267" fmla="*/ 6026679 w 7467600"/>
              <a:gd name="connsiteY267" fmla="*/ 6836959 h 6858000"/>
              <a:gd name="connsiteX268" fmla="*/ 5800441 w 7467600"/>
              <a:gd name="connsiteY268" fmla="*/ 6335286 h 6858000"/>
              <a:gd name="connsiteX269" fmla="*/ 5526562 w 7467600"/>
              <a:gd name="connsiteY269" fmla="*/ 5705388 h 6858000"/>
              <a:gd name="connsiteX270" fmla="*/ 5519640 w 7467600"/>
              <a:gd name="connsiteY270" fmla="*/ 5683774 h 6858000"/>
              <a:gd name="connsiteX271" fmla="*/ 5844559 w 7467600"/>
              <a:gd name="connsiteY271" fmla="*/ 6553349 h 6858000"/>
              <a:gd name="connsiteX272" fmla="*/ 5975994 w 7467600"/>
              <a:gd name="connsiteY272" fmla="*/ 6858000 h 6858000"/>
              <a:gd name="connsiteX273" fmla="*/ 5898547 w 7467600"/>
              <a:gd name="connsiteY273" fmla="*/ 6858000 h 6858000"/>
              <a:gd name="connsiteX274" fmla="*/ 5682041 w 7467600"/>
              <a:gd name="connsiteY274" fmla="*/ 6355860 h 6858000"/>
              <a:gd name="connsiteX275" fmla="*/ 5461758 w 7467600"/>
              <a:gd name="connsiteY275" fmla="*/ 5820220 h 6858000"/>
              <a:gd name="connsiteX276" fmla="*/ 5237282 w 7467600"/>
              <a:gd name="connsiteY276" fmla="*/ 6579086 h 6858000"/>
              <a:gd name="connsiteX277" fmla="*/ 5115009 w 7467600"/>
              <a:gd name="connsiteY277" fmla="*/ 6858000 h 6858000"/>
              <a:gd name="connsiteX278" fmla="*/ 5028074 w 7467600"/>
              <a:gd name="connsiteY278" fmla="*/ 6858000 h 6858000"/>
              <a:gd name="connsiteX279" fmla="*/ 5079508 w 7467600"/>
              <a:gd name="connsiteY279" fmla="*/ 6749074 h 6858000"/>
              <a:gd name="connsiteX280" fmla="*/ 5371846 w 7467600"/>
              <a:gd name="connsiteY280" fmla="*/ 5924413 h 6858000"/>
              <a:gd name="connsiteX281" fmla="*/ 5270512 w 7467600"/>
              <a:gd name="connsiteY281" fmla="*/ 6138975 h 6858000"/>
              <a:gd name="connsiteX282" fmla="*/ 5062409 w 7467600"/>
              <a:gd name="connsiteY282" fmla="*/ 6653544 h 6858000"/>
              <a:gd name="connsiteX283" fmla="*/ 5036628 w 7467600"/>
              <a:gd name="connsiteY283" fmla="*/ 6754247 h 6858000"/>
              <a:gd name="connsiteX284" fmla="*/ 5009112 w 7467600"/>
              <a:gd name="connsiteY284" fmla="*/ 6858000 h 6858000"/>
              <a:gd name="connsiteX285" fmla="*/ 4976679 w 7467600"/>
              <a:gd name="connsiteY285" fmla="*/ 6858000 h 6858000"/>
              <a:gd name="connsiteX286" fmla="*/ 5006537 w 7467600"/>
              <a:gd name="connsiteY286" fmla="*/ 6747068 h 6858000"/>
              <a:gd name="connsiteX287" fmla="*/ 5032723 w 7467600"/>
              <a:gd name="connsiteY287" fmla="*/ 6644957 h 6858000"/>
              <a:gd name="connsiteX288" fmla="*/ 5242949 w 7467600"/>
              <a:gd name="connsiteY288" fmla="*/ 6125175 h 6858000"/>
              <a:gd name="connsiteX289" fmla="*/ 5286321 w 7467600"/>
              <a:gd name="connsiteY289" fmla="*/ 6033555 h 6858000"/>
              <a:gd name="connsiteX290" fmla="*/ 5008210 w 7467600"/>
              <a:gd name="connsiteY290" fmla="*/ 6649194 h 6858000"/>
              <a:gd name="connsiteX291" fmla="*/ 4986321 w 7467600"/>
              <a:gd name="connsiteY291" fmla="*/ 6765687 h 6858000"/>
              <a:gd name="connsiteX292" fmla="*/ 4973474 w 7467600"/>
              <a:gd name="connsiteY292" fmla="*/ 6858000 h 6858000"/>
              <a:gd name="connsiteX293" fmla="*/ 4907178 w 7467600"/>
              <a:gd name="connsiteY293" fmla="*/ 6858000 h 6858000"/>
              <a:gd name="connsiteX294" fmla="*/ 4910810 w 7467600"/>
              <a:gd name="connsiteY294" fmla="*/ 6829660 h 6858000"/>
              <a:gd name="connsiteX295" fmla="*/ 4987461 w 7467600"/>
              <a:gd name="connsiteY295" fmla="*/ 6432994 h 6858000"/>
              <a:gd name="connsiteX296" fmla="*/ 5179262 w 7467600"/>
              <a:gd name="connsiteY296" fmla="*/ 6035044 h 6858000"/>
              <a:gd name="connsiteX297" fmla="*/ 4689678 w 7467600"/>
              <a:gd name="connsiteY297" fmla="*/ 6440241 h 6858000"/>
              <a:gd name="connsiteX298" fmla="*/ 4477543 w 7467600"/>
              <a:gd name="connsiteY298" fmla="*/ 6674836 h 6858000"/>
              <a:gd name="connsiteX299" fmla="*/ 4329957 w 7467600"/>
              <a:gd name="connsiteY299" fmla="*/ 6858000 h 6858000"/>
              <a:gd name="connsiteX300" fmla="*/ 4218595 w 7467600"/>
              <a:gd name="connsiteY300" fmla="*/ 6858000 h 6858000"/>
              <a:gd name="connsiteX301" fmla="*/ 4368888 w 7467600"/>
              <a:gd name="connsiteY301" fmla="*/ 6668412 h 6858000"/>
              <a:gd name="connsiteX302" fmla="*/ 4563091 w 7467600"/>
              <a:gd name="connsiteY302" fmla="*/ 6442508 h 6858000"/>
              <a:gd name="connsiteX303" fmla="*/ 5387324 w 7467600"/>
              <a:gd name="connsiteY303" fmla="*/ 5705830 h 6858000"/>
              <a:gd name="connsiteX304" fmla="*/ 5073620 w 7467600"/>
              <a:gd name="connsiteY304" fmla="*/ 5955437 h 6858000"/>
              <a:gd name="connsiteX305" fmla="*/ 4689789 w 7467600"/>
              <a:gd name="connsiteY305" fmla="*/ 6268382 h 6858000"/>
              <a:gd name="connsiteX306" fmla="*/ 4418722 w 7467600"/>
              <a:gd name="connsiteY306" fmla="*/ 6570886 h 6858000"/>
              <a:gd name="connsiteX307" fmla="*/ 4214944 w 7467600"/>
              <a:gd name="connsiteY307" fmla="*/ 6858000 h 6858000"/>
              <a:gd name="connsiteX308" fmla="*/ 4177898 w 7467600"/>
              <a:gd name="connsiteY308" fmla="*/ 6858000 h 6858000"/>
              <a:gd name="connsiteX309" fmla="*/ 4391597 w 7467600"/>
              <a:gd name="connsiteY309" fmla="*/ 6556370 h 6858000"/>
              <a:gd name="connsiteX310" fmla="*/ 4668889 w 7467600"/>
              <a:gd name="connsiteY310" fmla="*/ 6246399 h 6858000"/>
              <a:gd name="connsiteX311" fmla="*/ 5055427 w 7467600"/>
              <a:gd name="connsiteY311" fmla="*/ 5931476 h 6858000"/>
              <a:gd name="connsiteX312" fmla="*/ 5371814 w 7467600"/>
              <a:gd name="connsiteY312" fmla="*/ 5678975 h 6858000"/>
              <a:gd name="connsiteX313" fmla="*/ 4987918 w 7467600"/>
              <a:gd name="connsiteY313" fmla="*/ 5838701 h 6858000"/>
              <a:gd name="connsiteX314" fmla="*/ 4317146 w 7467600"/>
              <a:gd name="connsiteY314" fmla="*/ 6587716 h 6858000"/>
              <a:gd name="connsiteX315" fmla="*/ 4171627 w 7467600"/>
              <a:gd name="connsiteY315" fmla="*/ 6858000 h 6858000"/>
              <a:gd name="connsiteX316" fmla="*/ 4081585 w 7467600"/>
              <a:gd name="connsiteY316" fmla="*/ 6858000 h 6858000"/>
              <a:gd name="connsiteX317" fmla="*/ 4238603 w 7467600"/>
              <a:gd name="connsiteY317" fmla="*/ 6559341 h 6858000"/>
              <a:gd name="connsiteX318" fmla="*/ 4778333 w 7467600"/>
              <a:gd name="connsiteY318" fmla="*/ 5873626 h 6858000"/>
              <a:gd name="connsiteX319" fmla="*/ 5414185 w 7467600"/>
              <a:gd name="connsiteY319" fmla="*/ 5573882 h 6858000"/>
              <a:gd name="connsiteX320" fmla="*/ 5959648 w 7467600"/>
              <a:gd name="connsiteY320" fmla="*/ 4760797 h 6858000"/>
              <a:gd name="connsiteX321" fmla="*/ 5355019 w 7467600"/>
              <a:gd name="connsiteY321" fmla="*/ 4734672 h 6858000"/>
              <a:gd name="connsiteX322" fmla="*/ 5083565 w 7467600"/>
              <a:gd name="connsiteY322" fmla="*/ 5179121 h 6858000"/>
              <a:gd name="connsiteX323" fmla="*/ 4713577 w 7467600"/>
              <a:gd name="connsiteY323" fmla="*/ 5616803 h 6858000"/>
              <a:gd name="connsiteX324" fmla="*/ 3989559 w 7467600"/>
              <a:gd name="connsiteY324" fmla="*/ 6145945 h 6858000"/>
              <a:gd name="connsiteX325" fmla="*/ 3939824 w 7467600"/>
              <a:gd name="connsiteY325" fmla="*/ 6066900 h 6858000"/>
              <a:gd name="connsiteX326" fmla="*/ 4584537 w 7467600"/>
              <a:gd name="connsiteY326" fmla="*/ 5324826 h 6858000"/>
              <a:gd name="connsiteX327" fmla="*/ 5037105 w 7467600"/>
              <a:gd name="connsiteY327" fmla="*/ 5088765 h 6858000"/>
              <a:gd name="connsiteX328" fmla="*/ 5039930 w 7467600"/>
              <a:gd name="connsiteY328" fmla="*/ 5089585 h 6858000"/>
              <a:gd name="connsiteX329" fmla="*/ 5263764 w 7467600"/>
              <a:gd name="connsiteY329" fmla="*/ 4735525 h 6858000"/>
              <a:gd name="connsiteX330" fmla="*/ 4086300 w 7467600"/>
              <a:gd name="connsiteY330" fmla="*/ 4884599 h 6858000"/>
              <a:gd name="connsiteX331" fmla="*/ 4085485 w 7467600"/>
              <a:gd name="connsiteY331" fmla="*/ 4899070 h 6858000"/>
              <a:gd name="connsiteX332" fmla="*/ 3871915 w 7467600"/>
              <a:gd name="connsiteY332" fmla="*/ 5253645 h 6858000"/>
              <a:gd name="connsiteX333" fmla="*/ 3799374 w 7467600"/>
              <a:gd name="connsiteY333" fmla="*/ 5466127 h 6858000"/>
              <a:gd name="connsiteX334" fmla="*/ 3498850 w 7467600"/>
              <a:gd name="connsiteY334" fmla="*/ 6661888 h 6858000"/>
              <a:gd name="connsiteX335" fmla="*/ 3399216 w 7467600"/>
              <a:gd name="connsiteY335" fmla="*/ 6858000 h 6858000"/>
              <a:gd name="connsiteX336" fmla="*/ 3303688 w 7467600"/>
              <a:gd name="connsiteY336" fmla="*/ 6858000 h 6858000"/>
              <a:gd name="connsiteX337" fmla="*/ 3391774 w 7467600"/>
              <a:gd name="connsiteY337" fmla="*/ 6697181 h 6858000"/>
              <a:gd name="connsiteX338" fmla="*/ 3735540 w 7467600"/>
              <a:gd name="connsiteY338" fmla="*/ 5546923 h 6858000"/>
              <a:gd name="connsiteX339" fmla="*/ 3729438 w 7467600"/>
              <a:gd name="connsiteY339" fmla="*/ 5569058 h 6858000"/>
              <a:gd name="connsiteX340" fmla="*/ 3707782 w 7467600"/>
              <a:gd name="connsiteY340" fmla="*/ 5644908 h 6858000"/>
              <a:gd name="connsiteX341" fmla="*/ 3583827 w 7467600"/>
              <a:gd name="connsiteY341" fmla="*/ 6039215 h 6858000"/>
              <a:gd name="connsiteX342" fmla="*/ 3547861 w 7467600"/>
              <a:gd name="connsiteY342" fmla="*/ 6129609 h 6858000"/>
              <a:gd name="connsiteX343" fmla="*/ 3490905 w 7467600"/>
              <a:gd name="connsiteY343" fmla="*/ 6277660 h 6858000"/>
              <a:gd name="connsiteX344" fmla="*/ 3455859 w 7467600"/>
              <a:gd name="connsiteY344" fmla="*/ 6391301 h 6858000"/>
              <a:gd name="connsiteX345" fmla="*/ 3429112 w 7467600"/>
              <a:gd name="connsiteY345" fmla="*/ 6479469 h 6858000"/>
              <a:gd name="connsiteX346" fmla="*/ 3304862 w 7467600"/>
              <a:gd name="connsiteY346" fmla="*/ 6796476 h 6858000"/>
              <a:gd name="connsiteX347" fmla="*/ 3276071 w 7467600"/>
              <a:gd name="connsiteY347" fmla="*/ 6858000 h 6858000"/>
              <a:gd name="connsiteX348" fmla="*/ 3240805 w 7467600"/>
              <a:gd name="connsiteY348" fmla="*/ 6858000 h 6858000"/>
              <a:gd name="connsiteX349" fmla="*/ 3275917 w 7467600"/>
              <a:gd name="connsiteY349" fmla="*/ 6783192 h 6858000"/>
              <a:gd name="connsiteX350" fmla="*/ 3399358 w 7467600"/>
              <a:gd name="connsiteY350" fmla="*/ 6469011 h 6858000"/>
              <a:gd name="connsiteX351" fmla="*/ 3425650 w 7467600"/>
              <a:gd name="connsiteY351" fmla="*/ 6381333 h 6858000"/>
              <a:gd name="connsiteX352" fmla="*/ 3460661 w 7467600"/>
              <a:gd name="connsiteY352" fmla="*/ 6266763 h 6858000"/>
              <a:gd name="connsiteX353" fmla="*/ 3518021 w 7467600"/>
              <a:gd name="connsiteY353" fmla="*/ 6117298 h 6858000"/>
              <a:gd name="connsiteX354" fmla="*/ 3554035 w 7467600"/>
              <a:gd name="connsiteY354" fmla="*/ 6027832 h 6858000"/>
              <a:gd name="connsiteX355" fmla="*/ 3677174 w 7467600"/>
              <a:gd name="connsiteY355" fmla="*/ 5636351 h 6858000"/>
              <a:gd name="connsiteX356" fmla="*/ 3698819 w 7467600"/>
              <a:gd name="connsiteY356" fmla="*/ 5560503 h 6858000"/>
              <a:gd name="connsiteX357" fmla="*/ 3702094 w 7467600"/>
              <a:gd name="connsiteY357" fmla="*/ 5549194 h 6858000"/>
              <a:gd name="connsiteX358" fmla="*/ 3398355 w 7467600"/>
              <a:gd name="connsiteY358" fmla="*/ 6094603 h 6858000"/>
              <a:gd name="connsiteX359" fmla="*/ 3193941 w 7467600"/>
              <a:gd name="connsiteY359" fmla="*/ 6798775 h 6858000"/>
              <a:gd name="connsiteX360" fmla="*/ 3184140 w 7467600"/>
              <a:gd name="connsiteY360" fmla="*/ 6858000 h 6858000"/>
              <a:gd name="connsiteX361" fmla="*/ 3099978 w 7467600"/>
              <a:gd name="connsiteY361" fmla="*/ 6858000 h 6858000"/>
              <a:gd name="connsiteX362" fmla="*/ 3101556 w 7467600"/>
              <a:gd name="connsiteY362" fmla="*/ 6843337 h 6858000"/>
              <a:gd name="connsiteX363" fmla="*/ 3370162 w 7467600"/>
              <a:gd name="connsiteY363" fmla="*/ 5785550 h 6858000"/>
              <a:gd name="connsiteX364" fmla="*/ 3746477 w 7467600"/>
              <a:gd name="connsiteY364" fmla="*/ 5377889 h 6858000"/>
              <a:gd name="connsiteX365" fmla="*/ 3863399 w 7467600"/>
              <a:gd name="connsiteY365" fmla="*/ 5087257 h 6858000"/>
              <a:gd name="connsiteX366" fmla="*/ 3968712 w 7467600"/>
              <a:gd name="connsiteY366" fmla="*/ 4913989 h 6858000"/>
              <a:gd name="connsiteX367" fmla="*/ 2792390 w 7467600"/>
              <a:gd name="connsiteY367" fmla="*/ 5382974 h 6858000"/>
              <a:gd name="connsiteX368" fmla="*/ 2714982 w 7467600"/>
              <a:gd name="connsiteY368" fmla="*/ 5427051 h 6858000"/>
              <a:gd name="connsiteX369" fmla="*/ 2813361 w 7467600"/>
              <a:gd name="connsiteY369" fmla="*/ 6023912 h 6858000"/>
              <a:gd name="connsiteX370" fmla="*/ 2688430 w 7467600"/>
              <a:gd name="connsiteY370" fmla="*/ 6801564 h 6858000"/>
              <a:gd name="connsiteX371" fmla="*/ 2629626 w 7467600"/>
              <a:gd name="connsiteY371" fmla="*/ 6763394 h 6858000"/>
              <a:gd name="connsiteX372" fmla="*/ 2565328 w 7467600"/>
              <a:gd name="connsiteY372" fmla="*/ 5516399 h 6858000"/>
              <a:gd name="connsiteX373" fmla="*/ 1922999 w 7467600"/>
              <a:gd name="connsiteY373" fmla="*/ 5980343 h 6858000"/>
              <a:gd name="connsiteX374" fmla="*/ 1950261 w 7467600"/>
              <a:gd name="connsiteY374" fmla="*/ 6405858 h 6858000"/>
              <a:gd name="connsiteX375" fmla="*/ 2365554 w 7467600"/>
              <a:gd name="connsiteY375" fmla="*/ 6759107 h 6858000"/>
              <a:gd name="connsiteX376" fmla="*/ 2424142 w 7467600"/>
              <a:gd name="connsiteY376" fmla="*/ 6858000 h 6858000"/>
              <a:gd name="connsiteX377" fmla="*/ 2395994 w 7467600"/>
              <a:gd name="connsiteY377" fmla="*/ 6858000 h 6858000"/>
              <a:gd name="connsiteX378" fmla="*/ 2392863 w 7467600"/>
              <a:gd name="connsiteY378" fmla="*/ 6852964 h 6858000"/>
              <a:gd name="connsiteX379" fmla="*/ 2017589 w 7467600"/>
              <a:gd name="connsiteY379" fmla="*/ 6493982 h 6858000"/>
              <a:gd name="connsiteX380" fmla="*/ 2147336 w 7467600"/>
              <a:gd name="connsiteY380" fmla="*/ 6594052 h 6858000"/>
              <a:gd name="connsiteX381" fmla="*/ 2207047 w 7467600"/>
              <a:gd name="connsiteY381" fmla="*/ 6654540 h 6858000"/>
              <a:gd name="connsiteX382" fmla="*/ 2299106 w 7467600"/>
              <a:gd name="connsiteY382" fmla="*/ 6778931 h 6858000"/>
              <a:gd name="connsiteX383" fmla="*/ 2314430 w 7467600"/>
              <a:gd name="connsiteY383" fmla="*/ 6801144 h 6858000"/>
              <a:gd name="connsiteX384" fmla="*/ 2352406 w 7467600"/>
              <a:gd name="connsiteY384" fmla="*/ 6858000 h 6858000"/>
              <a:gd name="connsiteX385" fmla="*/ 2314492 w 7467600"/>
              <a:gd name="connsiteY385" fmla="*/ 6858000 h 6858000"/>
              <a:gd name="connsiteX386" fmla="*/ 2288095 w 7467600"/>
              <a:gd name="connsiteY386" fmla="*/ 6818030 h 6858000"/>
              <a:gd name="connsiteX387" fmla="*/ 2272768 w 7467600"/>
              <a:gd name="connsiteY387" fmla="*/ 6795822 h 6858000"/>
              <a:gd name="connsiteX388" fmla="*/ 2182715 w 7467600"/>
              <a:gd name="connsiteY388" fmla="*/ 6675071 h 6858000"/>
              <a:gd name="connsiteX389" fmla="*/ 2032061 w 7467600"/>
              <a:gd name="connsiteY389" fmla="*/ 6541380 h 6858000"/>
              <a:gd name="connsiteX390" fmla="*/ 2257220 w 7467600"/>
              <a:gd name="connsiteY390" fmla="*/ 6826257 h 6858000"/>
              <a:gd name="connsiteX391" fmla="*/ 2281324 w 7467600"/>
              <a:gd name="connsiteY391" fmla="*/ 6858000 h 6858000"/>
              <a:gd name="connsiteX392" fmla="*/ 2242860 w 7467600"/>
              <a:gd name="connsiteY392" fmla="*/ 6858000 h 6858000"/>
              <a:gd name="connsiteX393" fmla="*/ 2232818 w 7467600"/>
              <a:gd name="connsiteY393" fmla="*/ 6844926 h 6858000"/>
              <a:gd name="connsiteX394" fmla="*/ 1990172 w 7467600"/>
              <a:gd name="connsiteY394" fmla="*/ 6542121 h 6858000"/>
              <a:gd name="connsiteX395" fmla="*/ 2124090 w 7467600"/>
              <a:gd name="connsiteY395" fmla="*/ 6761017 h 6858000"/>
              <a:gd name="connsiteX396" fmla="*/ 2200380 w 7467600"/>
              <a:gd name="connsiteY396" fmla="*/ 6858000 h 6858000"/>
              <a:gd name="connsiteX397" fmla="*/ 2147507 w 7467600"/>
              <a:gd name="connsiteY397" fmla="*/ 6858000 h 6858000"/>
              <a:gd name="connsiteX398" fmla="*/ 2070668 w 7467600"/>
              <a:gd name="connsiteY398" fmla="*/ 6761520 h 6858000"/>
              <a:gd name="connsiteX399" fmla="*/ 1975142 w 7467600"/>
              <a:gd name="connsiteY399" fmla="*/ 6585570 h 6858000"/>
              <a:gd name="connsiteX400" fmla="*/ 2050035 w 7467600"/>
              <a:gd name="connsiteY400" fmla="*/ 6813345 h 6858000"/>
              <a:gd name="connsiteX401" fmla="*/ 2063025 w 7467600"/>
              <a:gd name="connsiteY401" fmla="*/ 6858000 h 6858000"/>
              <a:gd name="connsiteX402" fmla="*/ 2021675 w 7467600"/>
              <a:gd name="connsiteY402" fmla="*/ 6858000 h 6858000"/>
              <a:gd name="connsiteX403" fmla="*/ 2019308 w 7467600"/>
              <a:gd name="connsiteY403" fmla="*/ 6847118 h 6858000"/>
              <a:gd name="connsiteX404" fmla="*/ 1938835 w 7467600"/>
              <a:gd name="connsiteY404" fmla="*/ 6551160 h 6858000"/>
              <a:gd name="connsiteX405" fmla="*/ 1953230 w 7467600"/>
              <a:gd name="connsiteY405" fmla="*/ 6759699 h 6858000"/>
              <a:gd name="connsiteX406" fmla="*/ 1956763 w 7467600"/>
              <a:gd name="connsiteY406" fmla="*/ 6778191 h 6858000"/>
              <a:gd name="connsiteX407" fmla="*/ 1967925 w 7467600"/>
              <a:gd name="connsiteY407" fmla="*/ 6858000 h 6858000"/>
              <a:gd name="connsiteX408" fmla="*/ 1936622 w 7467600"/>
              <a:gd name="connsiteY408" fmla="*/ 6858000 h 6858000"/>
              <a:gd name="connsiteX409" fmla="*/ 1926261 w 7467600"/>
              <a:gd name="connsiteY409" fmla="*/ 6784064 h 6858000"/>
              <a:gd name="connsiteX410" fmla="*/ 1922724 w 7467600"/>
              <a:gd name="connsiteY410" fmla="*/ 6765577 h 6858000"/>
              <a:gd name="connsiteX411" fmla="*/ 1904650 w 7467600"/>
              <a:gd name="connsiteY411" fmla="*/ 6639616 h 6858000"/>
              <a:gd name="connsiteX412" fmla="*/ 1885273 w 7467600"/>
              <a:gd name="connsiteY412" fmla="*/ 6858000 h 6858000"/>
              <a:gd name="connsiteX413" fmla="*/ 1854363 w 7467600"/>
              <a:gd name="connsiteY413" fmla="*/ 6858000 h 6858000"/>
              <a:gd name="connsiteX414" fmla="*/ 1880391 w 7467600"/>
              <a:gd name="connsiteY414" fmla="*/ 6603796 h 6858000"/>
              <a:gd name="connsiteX415" fmla="*/ 1818273 w 7467600"/>
              <a:gd name="connsiteY415" fmla="*/ 6715729 h 6858000"/>
              <a:gd name="connsiteX416" fmla="*/ 1794691 w 7467600"/>
              <a:gd name="connsiteY416" fmla="*/ 6843239 h 6858000"/>
              <a:gd name="connsiteX417" fmla="*/ 1794914 w 7467600"/>
              <a:gd name="connsiteY417" fmla="*/ 6858000 h 6858000"/>
              <a:gd name="connsiteX418" fmla="*/ 1746128 w 7467600"/>
              <a:gd name="connsiteY418" fmla="*/ 6858000 h 6858000"/>
              <a:gd name="connsiteX419" fmla="*/ 1753934 w 7467600"/>
              <a:gd name="connsiteY419" fmla="*/ 6724796 h 6858000"/>
              <a:gd name="connsiteX420" fmla="*/ 1792053 w 7467600"/>
              <a:gd name="connsiteY420" fmla="*/ 6572396 h 6858000"/>
              <a:gd name="connsiteX421" fmla="*/ 1862248 w 7467600"/>
              <a:gd name="connsiteY421" fmla="*/ 6266397 h 6858000"/>
              <a:gd name="connsiteX422" fmla="*/ 1862250 w 7467600"/>
              <a:gd name="connsiteY422" fmla="*/ 6033531 h 6858000"/>
              <a:gd name="connsiteX423" fmla="*/ 1211999 w 7467600"/>
              <a:gd name="connsiteY423" fmla="*/ 6683610 h 6858000"/>
              <a:gd name="connsiteX424" fmla="*/ 1213266 w 7467600"/>
              <a:gd name="connsiteY424" fmla="*/ 6691947 h 6858000"/>
              <a:gd name="connsiteX425" fmla="*/ 1203370 w 7467600"/>
              <a:gd name="connsiteY425" fmla="*/ 6850676 h 6858000"/>
              <a:gd name="connsiteX426" fmla="*/ 1203671 w 7467600"/>
              <a:gd name="connsiteY426" fmla="*/ 6858000 h 6858000"/>
              <a:gd name="connsiteX427" fmla="*/ 1143180 w 7467600"/>
              <a:gd name="connsiteY427" fmla="*/ 6858000 h 6858000"/>
              <a:gd name="connsiteX428" fmla="*/ 1142176 w 7467600"/>
              <a:gd name="connsiteY428" fmla="*/ 6766045 h 6858000"/>
              <a:gd name="connsiteX429" fmla="*/ 1067484 w 7467600"/>
              <a:gd name="connsiteY429" fmla="*/ 6858000 h 6858000"/>
              <a:gd name="connsiteX430" fmla="*/ 953928 w 7467600"/>
              <a:gd name="connsiteY430" fmla="*/ 6858000 h 6858000"/>
              <a:gd name="connsiteX431" fmla="*/ 959715 w 7467600"/>
              <a:gd name="connsiteY431" fmla="*/ 6850185 h 6858000"/>
              <a:gd name="connsiteX432" fmla="*/ 1483788 w 7467600"/>
              <a:gd name="connsiteY432" fmla="*/ 6259174 h 6858000"/>
              <a:gd name="connsiteX433" fmla="*/ 1100671 w 7467600"/>
              <a:gd name="connsiteY433" fmla="*/ 6252137 h 6858000"/>
              <a:gd name="connsiteX434" fmla="*/ 1090144 w 7467600"/>
              <a:gd name="connsiteY434" fmla="*/ 6256748 h 6858000"/>
              <a:gd name="connsiteX435" fmla="*/ 1095872 w 7467600"/>
              <a:gd name="connsiteY435" fmla="*/ 6271892 h 6858000"/>
              <a:gd name="connsiteX436" fmla="*/ 262785 w 7467600"/>
              <a:gd name="connsiteY436" fmla="*/ 6845450 h 6858000"/>
              <a:gd name="connsiteX437" fmla="*/ 209968 w 7467600"/>
              <a:gd name="connsiteY437" fmla="*/ 6770713 h 6858000"/>
              <a:gd name="connsiteX438" fmla="*/ 873460 w 7467600"/>
              <a:gd name="connsiteY438" fmla="*/ 6253768 h 6858000"/>
              <a:gd name="connsiteX439" fmla="*/ 192686 w 7467600"/>
              <a:gd name="connsiteY439" fmla="*/ 5849257 h 6858000"/>
              <a:gd name="connsiteX440" fmla="*/ 4696 w 7467600"/>
              <a:gd name="connsiteY440" fmla="*/ 5697668 h 6858000"/>
              <a:gd name="connsiteX441" fmla="*/ 0 w 7467600"/>
              <a:gd name="connsiteY441" fmla="*/ 5689984 h 6858000"/>
              <a:gd name="connsiteX442" fmla="*/ 0 w 7467600"/>
              <a:gd name="connsiteY442" fmla="*/ 5513472 h 6858000"/>
              <a:gd name="connsiteX443" fmla="*/ 174101 w 7467600"/>
              <a:gd name="connsiteY443" fmla="*/ 5620277 h 6858000"/>
              <a:gd name="connsiteX444" fmla="*/ 891800 w 7467600"/>
              <a:gd name="connsiteY444" fmla="*/ 6036935 h 6858000"/>
              <a:gd name="connsiteX445" fmla="*/ 1072219 w 7467600"/>
              <a:gd name="connsiteY445" fmla="*/ 6169443 h 6858000"/>
              <a:gd name="connsiteX446" fmla="*/ 1074117 w 7467600"/>
              <a:gd name="connsiteY446" fmla="*/ 6170301 h 6858000"/>
              <a:gd name="connsiteX447" fmla="*/ 1083114 w 7467600"/>
              <a:gd name="connsiteY447" fmla="*/ 6174131 h 6858000"/>
              <a:gd name="connsiteX448" fmla="*/ 1543010 w 7467600"/>
              <a:gd name="connsiteY448" fmla="*/ 6191140 h 6858000"/>
              <a:gd name="connsiteX449" fmla="*/ 1551080 w 7467600"/>
              <a:gd name="connsiteY449" fmla="*/ 6195006 h 6858000"/>
              <a:gd name="connsiteX450" fmla="*/ 2345443 w 7467600"/>
              <a:gd name="connsiteY450" fmla="*/ 5549882 h 6858000"/>
              <a:gd name="connsiteX451" fmla="*/ 1721499 w 7467600"/>
              <a:gd name="connsiteY451" fmla="*/ 5599969 h 6858000"/>
              <a:gd name="connsiteX452" fmla="*/ 767716 w 7467600"/>
              <a:gd name="connsiteY452" fmla="*/ 5472768 h 6858000"/>
              <a:gd name="connsiteX453" fmla="*/ 722147 w 7467600"/>
              <a:gd name="connsiteY453" fmla="*/ 5393091 h 6858000"/>
              <a:gd name="connsiteX454" fmla="*/ 1485552 w 7467600"/>
              <a:gd name="connsiteY454" fmla="*/ 5313202 h 6858000"/>
              <a:gd name="connsiteX455" fmla="*/ 2143004 w 7467600"/>
              <a:gd name="connsiteY455" fmla="*/ 5402420 h 6858000"/>
              <a:gd name="connsiteX456" fmla="*/ 1933391 w 7467600"/>
              <a:gd name="connsiteY456" fmla="*/ 5156971 h 6858000"/>
              <a:gd name="connsiteX457" fmla="*/ 1827118 w 7467600"/>
              <a:gd name="connsiteY457" fmla="*/ 4968410 h 6858000"/>
              <a:gd name="connsiteX458" fmla="*/ 1837349 w 7467600"/>
              <a:gd name="connsiteY458" fmla="*/ 4956357 h 6858000"/>
              <a:gd name="connsiteX459" fmla="*/ 2162835 w 7467600"/>
              <a:gd name="connsiteY459" fmla="*/ 5187853 h 6858000"/>
              <a:gd name="connsiteX460" fmla="*/ 2257167 w 7467600"/>
              <a:gd name="connsiteY460" fmla="*/ 5462123 h 6858000"/>
              <a:gd name="connsiteX461" fmla="*/ 2261598 w 7467600"/>
              <a:gd name="connsiteY461" fmla="*/ 5467998 h 6858000"/>
              <a:gd name="connsiteX462" fmla="*/ 2437177 w 7467600"/>
              <a:gd name="connsiteY462" fmla="*/ 5479608 h 6858000"/>
              <a:gd name="connsiteX463" fmla="*/ 2445247 w 7467600"/>
              <a:gd name="connsiteY463" fmla="*/ 5483476 h 6858000"/>
              <a:gd name="connsiteX464" fmla="*/ 2743626 w 7467600"/>
              <a:gd name="connsiteY464" fmla="*/ 5304819 h 6858000"/>
              <a:gd name="connsiteX465" fmla="*/ 3048102 w 7467600"/>
              <a:gd name="connsiteY465" fmla="*/ 5150595 h 6858000"/>
              <a:gd name="connsiteX466" fmla="*/ 1799414 w 7467600"/>
              <a:gd name="connsiteY466" fmla="*/ 4694732 h 6858000"/>
              <a:gd name="connsiteX467" fmla="*/ 1771735 w 7467600"/>
              <a:gd name="connsiteY467" fmla="*/ 4619929 h 6858000"/>
              <a:gd name="connsiteX468" fmla="*/ 3104273 w 7467600"/>
              <a:gd name="connsiteY468" fmla="*/ 5076159 h 6858000"/>
              <a:gd name="connsiteX469" fmla="*/ 3113245 w 7467600"/>
              <a:gd name="connsiteY469" fmla="*/ 5090705 h 6858000"/>
              <a:gd name="connsiteX470" fmla="*/ 3126294 w 7467600"/>
              <a:gd name="connsiteY470" fmla="*/ 5114400 h 6858000"/>
              <a:gd name="connsiteX471" fmla="*/ 3937433 w 7467600"/>
              <a:gd name="connsiteY471" fmla="*/ 4830473 h 6858000"/>
              <a:gd name="connsiteX472" fmla="*/ 3590475 w 7467600"/>
              <a:gd name="connsiteY472" fmla="*/ 4597974 h 6858000"/>
              <a:gd name="connsiteX473" fmla="*/ 3100264 w 7467600"/>
              <a:gd name="connsiteY473" fmla="*/ 4579845 h 6858000"/>
              <a:gd name="connsiteX474" fmla="*/ 2183576 w 7467600"/>
              <a:gd name="connsiteY474" fmla="*/ 4227150 h 6858000"/>
              <a:gd name="connsiteX475" fmla="*/ 2151029 w 7467600"/>
              <a:gd name="connsiteY475" fmla="*/ 4146947 h 6858000"/>
              <a:gd name="connsiteX476" fmla="*/ 3563434 w 7467600"/>
              <a:gd name="connsiteY476" fmla="*/ 4469115 h 6858000"/>
              <a:gd name="connsiteX477" fmla="*/ 3177952 w 7467600"/>
              <a:gd name="connsiteY477" fmla="*/ 3657386 h 6858000"/>
              <a:gd name="connsiteX478" fmla="*/ 3189263 w 7467600"/>
              <a:gd name="connsiteY478" fmla="*/ 3625726 h 6858000"/>
              <a:gd name="connsiteX479" fmla="*/ 3560912 w 7467600"/>
              <a:gd name="connsiteY479" fmla="*/ 4079863 h 6858000"/>
              <a:gd name="connsiteX480" fmla="*/ 3626636 w 7467600"/>
              <a:gd name="connsiteY480" fmla="*/ 4512230 h 6858000"/>
              <a:gd name="connsiteX481" fmla="*/ 3653088 w 7467600"/>
              <a:gd name="connsiteY481" fmla="*/ 4521417 h 6858000"/>
              <a:gd name="connsiteX482" fmla="*/ 3988128 w 7467600"/>
              <a:gd name="connsiteY482" fmla="*/ 4817267 h 6858000"/>
              <a:gd name="connsiteX483" fmla="*/ 4830582 w 7467600"/>
              <a:gd name="connsiteY483" fmla="*/ 4676000 h 6858000"/>
              <a:gd name="connsiteX484" fmla="*/ 4830100 w 7467600"/>
              <a:gd name="connsiteY484" fmla="*/ 4675554 h 6858000"/>
              <a:gd name="connsiteX485" fmla="*/ 4036318 w 7467600"/>
              <a:gd name="connsiteY485" fmla="*/ 4147013 h 6858000"/>
              <a:gd name="connsiteX486" fmla="*/ 3432098 w 7467600"/>
              <a:gd name="connsiteY486" fmla="*/ 3537312 h 6858000"/>
              <a:gd name="connsiteX487" fmla="*/ 3446761 w 7467600"/>
              <a:gd name="connsiteY487" fmla="*/ 3461278 h 6858000"/>
              <a:gd name="connsiteX488" fmla="*/ 4419733 w 7467600"/>
              <a:gd name="connsiteY488" fmla="*/ 3963555 h 6858000"/>
              <a:gd name="connsiteX489" fmla="*/ 4781371 w 7467600"/>
              <a:gd name="connsiteY489" fmla="*/ 4458604 h 6858000"/>
              <a:gd name="connsiteX490" fmla="*/ 4780440 w 7467600"/>
              <a:gd name="connsiteY490" fmla="*/ 4470290 h 6858000"/>
              <a:gd name="connsiteX491" fmla="*/ 4898954 w 7467600"/>
              <a:gd name="connsiteY491" fmla="*/ 4662092 h 6858000"/>
              <a:gd name="connsiteX492" fmla="*/ 4900699 w 7467600"/>
              <a:gd name="connsiteY492" fmla="*/ 4670867 h 6858000"/>
              <a:gd name="connsiteX493" fmla="*/ 5714511 w 7467600"/>
              <a:gd name="connsiteY493" fmla="*/ 4663483 h 6858000"/>
              <a:gd name="connsiteX494" fmla="*/ 5464793 w 7467600"/>
              <a:gd name="connsiteY494" fmla="*/ 4393556 h 6858000"/>
              <a:gd name="connsiteX495" fmla="*/ 5461897 w 7467600"/>
              <a:gd name="connsiteY495" fmla="*/ 4390879 h 6858000"/>
              <a:gd name="connsiteX496" fmla="*/ 4294126 w 7467600"/>
              <a:gd name="connsiteY496" fmla="*/ 3303048 h 6858000"/>
              <a:gd name="connsiteX497" fmla="*/ 4305321 w 7467600"/>
              <a:gd name="connsiteY497" fmla="*/ 3256953 h 6858000"/>
              <a:gd name="connsiteX498" fmla="*/ 4949299 w 7467600"/>
              <a:gd name="connsiteY498" fmla="*/ 3766336 h 6858000"/>
              <a:gd name="connsiteX499" fmla="*/ 5291452 w 7467600"/>
              <a:gd name="connsiteY499" fmla="*/ 4076801 h 6858000"/>
              <a:gd name="connsiteX500" fmla="*/ 5434998 w 7467600"/>
              <a:gd name="connsiteY500" fmla="*/ 4254100 h 6858000"/>
              <a:gd name="connsiteX501" fmla="*/ 5351015 w 7467600"/>
              <a:gd name="connsiteY501" fmla="*/ 3760989 h 6858000"/>
              <a:gd name="connsiteX502" fmla="*/ 5413780 w 7467600"/>
              <a:gd name="connsiteY502" fmla="*/ 2966265 h 6858000"/>
              <a:gd name="connsiteX503" fmla="*/ 5425627 w 7467600"/>
              <a:gd name="connsiteY503" fmla="*/ 2954192 h 6858000"/>
              <a:gd name="connsiteX504" fmla="*/ 6604735 w 7467600"/>
              <a:gd name="connsiteY504" fmla="*/ 2041381 h 6858000"/>
              <a:gd name="connsiteX505" fmla="*/ 7204487 w 7467600"/>
              <a:gd name="connsiteY505" fmla="*/ 2742112 h 6858000"/>
              <a:gd name="connsiteX506" fmla="*/ 7131592 w 7467600"/>
              <a:gd name="connsiteY506" fmla="*/ 2672096 h 6858000"/>
              <a:gd name="connsiteX507" fmla="*/ 6996344 w 7467600"/>
              <a:gd name="connsiteY507" fmla="*/ 2518310 h 6858000"/>
              <a:gd name="connsiteX508" fmla="*/ 6735495 w 7467600"/>
              <a:gd name="connsiteY508" fmla="*/ 2196890 h 6858000"/>
              <a:gd name="connsiteX509" fmla="*/ 6721901 w 7467600"/>
              <a:gd name="connsiteY509" fmla="*/ 2179274 h 6858000"/>
              <a:gd name="connsiteX510" fmla="*/ 6604735 w 7467600"/>
              <a:gd name="connsiteY510" fmla="*/ 2041381 h 6858000"/>
              <a:gd name="connsiteX511" fmla="*/ 6591670 w 7467600"/>
              <a:gd name="connsiteY511" fmla="*/ 1988277 h 6858000"/>
              <a:gd name="connsiteX512" fmla="*/ 6747349 w 7467600"/>
              <a:gd name="connsiteY512" fmla="*/ 2160069 h 6858000"/>
              <a:gd name="connsiteX513" fmla="*/ 6760943 w 7467600"/>
              <a:gd name="connsiteY513" fmla="*/ 2177686 h 6858000"/>
              <a:gd name="connsiteX514" fmla="*/ 7021065 w 7467600"/>
              <a:gd name="connsiteY514" fmla="*/ 2498102 h 6858000"/>
              <a:gd name="connsiteX515" fmla="*/ 7155223 w 7467600"/>
              <a:gd name="connsiteY515" fmla="*/ 2650386 h 6858000"/>
              <a:gd name="connsiteX516" fmla="*/ 7203167 w 7467600"/>
              <a:gd name="connsiteY516" fmla="*/ 2697288 h 6858000"/>
              <a:gd name="connsiteX517" fmla="*/ 6937703 w 7467600"/>
              <a:gd name="connsiteY517" fmla="*/ 2321981 h 6858000"/>
              <a:gd name="connsiteX518" fmla="*/ 6591670 w 7467600"/>
              <a:gd name="connsiteY518" fmla="*/ 1988277 h 6858000"/>
              <a:gd name="connsiteX519" fmla="*/ 5798671 w 7467600"/>
              <a:gd name="connsiteY519" fmla="*/ 1981601 h 6858000"/>
              <a:gd name="connsiteX520" fmla="*/ 5754709 w 7467600"/>
              <a:gd name="connsiteY520" fmla="*/ 2071454 h 6858000"/>
              <a:gd name="connsiteX521" fmla="*/ 5763044 w 7467600"/>
              <a:gd name="connsiteY521" fmla="*/ 2842206 h 6858000"/>
              <a:gd name="connsiteX522" fmla="*/ 5764974 w 7467600"/>
              <a:gd name="connsiteY522" fmla="*/ 2799609 h 6858000"/>
              <a:gd name="connsiteX523" fmla="*/ 5767665 w 7467600"/>
              <a:gd name="connsiteY523" fmla="*/ 2666409 h 6858000"/>
              <a:gd name="connsiteX524" fmla="*/ 5763055 w 7467600"/>
              <a:gd name="connsiteY524" fmla="*/ 2579705 h 6858000"/>
              <a:gd name="connsiteX525" fmla="*/ 5758079 w 7467600"/>
              <a:gd name="connsiteY525" fmla="*/ 2492508 h 6858000"/>
              <a:gd name="connsiteX526" fmla="*/ 5779325 w 7467600"/>
              <a:gd name="connsiteY526" fmla="*/ 2197069 h 6858000"/>
              <a:gd name="connsiteX527" fmla="*/ 5798671 w 7467600"/>
              <a:gd name="connsiteY527" fmla="*/ 1981601 h 6858000"/>
              <a:gd name="connsiteX528" fmla="*/ 5829202 w 7467600"/>
              <a:gd name="connsiteY528" fmla="*/ 1971679 h 6858000"/>
              <a:gd name="connsiteX529" fmla="*/ 5809558 w 7467600"/>
              <a:gd name="connsiteY529" fmla="*/ 2198043 h 6858000"/>
              <a:gd name="connsiteX530" fmla="*/ 5788653 w 7467600"/>
              <a:gd name="connsiteY530" fmla="*/ 2489430 h 6858000"/>
              <a:gd name="connsiteX531" fmla="*/ 5793439 w 7467600"/>
              <a:gd name="connsiteY531" fmla="*/ 2575235 h 6858000"/>
              <a:gd name="connsiteX532" fmla="*/ 5796837 w 7467600"/>
              <a:gd name="connsiteY532" fmla="*/ 2637633 h 6858000"/>
              <a:gd name="connsiteX533" fmla="*/ 5818614 w 7467600"/>
              <a:gd name="connsiteY533" fmla="*/ 2473055 h 6858000"/>
              <a:gd name="connsiteX534" fmla="*/ 5829202 w 7467600"/>
              <a:gd name="connsiteY534" fmla="*/ 1971679 h 6858000"/>
              <a:gd name="connsiteX535" fmla="*/ 5911389 w 7467600"/>
              <a:gd name="connsiteY535" fmla="*/ 1898371 h 6858000"/>
              <a:gd name="connsiteX536" fmla="*/ 6237627 w 7467600"/>
              <a:gd name="connsiteY536" fmla="*/ 2231921 h 6858000"/>
              <a:gd name="connsiteX537" fmla="*/ 5911389 w 7467600"/>
              <a:gd name="connsiteY537" fmla="*/ 1898371 h 6858000"/>
              <a:gd name="connsiteX538" fmla="*/ 6944437 w 7467600"/>
              <a:gd name="connsiteY538" fmla="*/ 1575402 h 6858000"/>
              <a:gd name="connsiteX539" fmla="*/ 6304730 w 7467600"/>
              <a:gd name="connsiteY539" fmla="*/ 1766654 h 6858000"/>
              <a:gd name="connsiteX540" fmla="*/ 6944437 w 7467600"/>
              <a:gd name="connsiteY540" fmla="*/ 1575402 h 6858000"/>
              <a:gd name="connsiteX541" fmla="*/ 7019523 w 7467600"/>
              <a:gd name="connsiteY541" fmla="*/ 1519450 h 6858000"/>
              <a:gd name="connsiteX542" fmla="*/ 6298091 w 7467600"/>
              <a:gd name="connsiteY542" fmla="*/ 1737122 h 6858000"/>
              <a:gd name="connsiteX543" fmla="*/ 7019523 w 7467600"/>
              <a:gd name="connsiteY543" fmla="*/ 1519450 h 6858000"/>
              <a:gd name="connsiteX544" fmla="*/ 2399523 w 7467600"/>
              <a:gd name="connsiteY544" fmla="*/ 1428234 h 6858000"/>
              <a:gd name="connsiteX545" fmla="*/ 2224982 w 7467600"/>
              <a:gd name="connsiteY545" fmla="*/ 1826201 h 6858000"/>
              <a:gd name="connsiteX546" fmla="*/ 2096099 w 7467600"/>
              <a:gd name="connsiteY546" fmla="*/ 2345900 h 6858000"/>
              <a:gd name="connsiteX547" fmla="*/ 2283317 w 7467600"/>
              <a:gd name="connsiteY547" fmla="*/ 1796925 h 6858000"/>
              <a:gd name="connsiteX548" fmla="*/ 2399523 w 7467600"/>
              <a:gd name="connsiteY548" fmla="*/ 1428234 h 6858000"/>
              <a:gd name="connsiteX549" fmla="*/ 2448558 w 7467600"/>
              <a:gd name="connsiteY549" fmla="*/ 1373435 h 6858000"/>
              <a:gd name="connsiteX550" fmla="*/ 2312521 w 7467600"/>
              <a:gd name="connsiteY550" fmla="*/ 1806140 h 6858000"/>
              <a:gd name="connsiteX551" fmla="*/ 2127533 w 7467600"/>
              <a:gd name="connsiteY551" fmla="*/ 2348380 h 6858000"/>
              <a:gd name="connsiteX552" fmla="*/ 2358080 w 7467600"/>
              <a:gd name="connsiteY552" fmla="*/ 1866134 h 6858000"/>
              <a:gd name="connsiteX553" fmla="*/ 2407436 w 7467600"/>
              <a:gd name="connsiteY553" fmla="*/ 1651070 h 6858000"/>
              <a:gd name="connsiteX554" fmla="*/ 2448558 w 7467600"/>
              <a:gd name="connsiteY554" fmla="*/ 1373435 h 6858000"/>
              <a:gd name="connsiteX555" fmla="*/ 278707 w 7467600"/>
              <a:gd name="connsiteY555" fmla="*/ 1352270 h 6858000"/>
              <a:gd name="connsiteX556" fmla="*/ 321570 w 7467600"/>
              <a:gd name="connsiteY556" fmla="*/ 1861610 h 6858000"/>
              <a:gd name="connsiteX557" fmla="*/ 294281 w 7467600"/>
              <a:gd name="connsiteY557" fmla="*/ 1440658 h 6858000"/>
              <a:gd name="connsiteX558" fmla="*/ 278707 w 7467600"/>
              <a:gd name="connsiteY558" fmla="*/ 1352270 h 6858000"/>
              <a:gd name="connsiteX559" fmla="*/ 1423821 w 7467600"/>
              <a:gd name="connsiteY559" fmla="*/ 1351958 h 6858000"/>
              <a:gd name="connsiteX560" fmla="*/ 1638521 w 7467600"/>
              <a:gd name="connsiteY560" fmla="*/ 1908470 h 6858000"/>
              <a:gd name="connsiteX561" fmla="*/ 1754199 w 7467600"/>
              <a:gd name="connsiteY561" fmla="*/ 2149284 h 6858000"/>
              <a:gd name="connsiteX562" fmla="*/ 1908359 w 7467600"/>
              <a:gd name="connsiteY562" fmla="*/ 2364988 h 6858000"/>
              <a:gd name="connsiteX563" fmla="*/ 1647661 w 7467600"/>
              <a:gd name="connsiteY563" fmla="*/ 1825945 h 6858000"/>
              <a:gd name="connsiteX564" fmla="*/ 1423821 w 7467600"/>
              <a:gd name="connsiteY564" fmla="*/ 1351958 h 6858000"/>
              <a:gd name="connsiteX565" fmla="*/ 1431890 w 7467600"/>
              <a:gd name="connsiteY565" fmla="*/ 1306475 h 6858000"/>
              <a:gd name="connsiteX566" fmla="*/ 1507597 w 7467600"/>
              <a:gd name="connsiteY566" fmla="*/ 1446132 h 6858000"/>
              <a:gd name="connsiteX567" fmla="*/ 1674586 w 7467600"/>
              <a:gd name="connsiteY567" fmla="*/ 1813832 h 6858000"/>
              <a:gd name="connsiteX568" fmla="*/ 1815950 w 7467600"/>
              <a:gd name="connsiteY568" fmla="*/ 2128564 h 6858000"/>
              <a:gd name="connsiteX569" fmla="*/ 1984242 w 7467600"/>
              <a:gd name="connsiteY569" fmla="*/ 2430829 h 6858000"/>
              <a:gd name="connsiteX570" fmla="*/ 2014023 w 7467600"/>
              <a:gd name="connsiteY570" fmla="*/ 2450995 h 6858000"/>
              <a:gd name="connsiteX571" fmla="*/ 1747337 w 7467600"/>
              <a:gd name="connsiteY571" fmla="*/ 1855264 h 6858000"/>
              <a:gd name="connsiteX572" fmla="*/ 1533749 w 7467600"/>
              <a:gd name="connsiteY572" fmla="*/ 1478656 h 6858000"/>
              <a:gd name="connsiteX573" fmla="*/ 1431890 w 7467600"/>
              <a:gd name="connsiteY573" fmla="*/ 1306475 h 6858000"/>
              <a:gd name="connsiteX574" fmla="*/ 5052692 w 7467600"/>
              <a:gd name="connsiteY574" fmla="*/ 1292994 h 6858000"/>
              <a:gd name="connsiteX575" fmla="*/ 5200661 w 7467600"/>
              <a:gd name="connsiteY575" fmla="*/ 1635186 h 6858000"/>
              <a:gd name="connsiteX576" fmla="*/ 5297138 w 7467600"/>
              <a:gd name="connsiteY576" fmla="*/ 1906351 h 6858000"/>
              <a:gd name="connsiteX577" fmla="*/ 5052692 w 7467600"/>
              <a:gd name="connsiteY577" fmla="*/ 1292994 h 6858000"/>
              <a:gd name="connsiteX578" fmla="*/ 5009948 w 7467600"/>
              <a:gd name="connsiteY578" fmla="*/ 1273619 h 6858000"/>
              <a:gd name="connsiteX579" fmla="*/ 5121777 w 7467600"/>
              <a:gd name="connsiteY579" fmla="*/ 1654213 h 6858000"/>
              <a:gd name="connsiteX580" fmla="*/ 5293545 w 7467600"/>
              <a:gd name="connsiteY580" fmla="*/ 2072247 h 6858000"/>
              <a:gd name="connsiteX581" fmla="*/ 5294042 w 7467600"/>
              <a:gd name="connsiteY581" fmla="*/ 2065019 h 6858000"/>
              <a:gd name="connsiteX582" fmla="*/ 5171936 w 7467600"/>
              <a:gd name="connsiteY582" fmla="*/ 1647613 h 6858000"/>
              <a:gd name="connsiteX583" fmla="*/ 5009948 w 7467600"/>
              <a:gd name="connsiteY583" fmla="*/ 1273619 h 6858000"/>
              <a:gd name="connsiteX584" fmla="*/ 655236 w 7467600"/>
              <a:gd name="connsiteY584" fmla="*/ 1268632 h 6858000"/>
              <a:gd name="connsiteX585" fmla="*/ 839521 w 7467600"/>
              <a:gd name="connsiteY585" fmla="*/ 1685315 h 6858000"/>
              <a:gd name="connsiteX586" fmla="*/ 1109416 w 7467600"/>
              <a:gd name="connsiteY586" fmla="*/ 2061663 h 6858000"/>
              <a:gd name="connsiteX587" fmla="*/ 1298300 w 7467600"/>
              <a:gd name="connsiteY587" fmla="*/ 2247742 h 6858000"/>
              <a:gd name="connsiteX588" fmla="*/ 1125871 w 7467600"/>
              <a:gd name="connsiteY588" fmla="*/ 1989513 h 6858000"/>
              <a:gd name="connsiteX589" fmla="*/ 981574 w 7467600"/>
              <a:gd name="connsiteY589" fmla="*/ 1783157 h 6858000"/>
              <a:gd name="connsiteX590" fmla="*/ 922198 w 7467600"/>
              <a:gd name="connsiteY590" fmla="*/ 1677437 h 6858000"/>
              <a:gd name="connsiteX591" fmla="*/ 869293 w 7467600"/>
              <a:gd name="connsiteY591" fmla="*/ 1583214 h 6858000"/>
              <a:gd name="connsiteX592" fmla="*/ 751431 w 7467600"/>
              <a:gd name="connsiteY592" fmla="*/ 1405731 h 6858000"/>
              <a:gd name="connsiteX593" fmla="*/ 655236 w 7467600"/>
              <a:gd name="connsiteY593" fmla="*/ 1268632 h 6858000"/>
              <a:gd name="connsiteX594" fmla="*/ 6516292 w 7467600"/>
              <a:gd name="connsiteY594" fmla="*/ 1263064 h 6858000"/>
              <a:gd name="connsiteX595" fmla="*/ 5736320 w 7467600"/>
              <a:gd name="connsiteY595" fmla="*/ 1501803 h 6858000"/>
              <a:gd name="connsiteX596" fmla="*/ 6516292 w 7467600"/>
              <a:gd name="connsiteY596" fmla="*/ 1263064 h 6858000"/>
              <a:gd name="connsiteX597" fmla="*/ 291466 w 7467600"/>
              <a:gd name="connsiteY597" fmla="*/ 1250369 h 6858000"/>
              <a:gd name="connsiteX598" fmla="*/ 323180 w 7467600"/>
              <a:gd name="connsiteY598" fmla="*/ 1435283 h 6858000"/>
              <a:gd name="connsiteX599" fmla="*/ 349381 w 7467600"/>
              <a:gd name="connsiteY599" fmla="*/ 1875041 h 6858000"/>
              <a:gd name="connsiteX600" fmla="*/ 374363 w 7467600"/>
              <a:gd name="connsiteY600" fmla="*/ 1506494 h 6858000"/>
              <a:gd name="connsiteX601" fmla="*/ 302168 w 7467600"/>
              <a:gd name="connsiteY601" fmla="*/ 1274495 h 6858000"/>
              <a:gd name="connsiteX602" fmla="*/ 291466 w 7467600"/>
              <a:gd name="connsiteY602" fmla="*/ 1250369 h 6858000"/>
              <a:gd name="connsiteX603" fmla="*/ 678222 w 7467600"/>
              <a:gd name="connsiteY603" fmla="*/ 1248670 h 6858000"/>
              <a:gd name="connsiteX604" fmla="*/ 775536 w 7467600"/>
              <a:gd name="connsiteY604" fmla="*/ 1388015 h 6858000"/>
              <a:gd name="connsiteX605" fmla="*/ 894529 w 7467600"/>
              <a:gd name="connsiteY605" fmla="*/ 1567739 h 6858000"/>
              <a:gd name="connsiteX606" fmla="*/ 948000 w 7467600"/>
              <a:gd name="connsiteY606" fmla="*/ 1663088 h 6858000"/>
              <a:gd name="connsiteX607" fmla="*/ 1006812 w 7467600"/>
              <a:gd name="connsiteY607" fmla="*/ 1767683 h 6858000"/>
              <a:gd name="connsiteX608" fmla="*/ 1149133 w 7467600"/>
              <a:gd name="connsiteY608" fmla="*/ 1971513 h 6858000"/>
              <a:gd name="connsiteX609" fmla="*/ 1333952 w 7467600"/>
              <a:gd name="connsiteY609" fmla="*/ 2251620 h 6858000"/>
              <a:gd name="connsiteX610" fmla="*/ 1337329 w 7467600"/>
              <a:gd name="connsiteY610" fmla="*/ 2258350 h 6858000"/>
              <a:gd name="connsiteX611" fmla="*/ 1014726 w 7467600"/>
              <a:gd name="connsiteY611" fmla="*/ 1615556 h 6858000"/>
              <a:gd name="connsiteX612" fmla="*/ 678222 w 7467600"/>
              <a:gd name="connsiteY612" fmla="*/ 1248670 h 6858000"/>
              <a:gd name="connsiteX613" fmla="*/ 6691602 w 7467600"/>
              <a:gd name="connsiteY613" fmla="*/ 1140573 h 6858000"/>
              <a:gd name="connsiteX614" fmla="*/ 6571100 w 7467600"/>
              <a:gd name="connsiteY614" fmla="*/ 1183662 h 6858000"/>
              <a:gd name="connsiteX615" fmla="*/ 6241687 w 7467600"/>
              <a:gd name="connsiteY615" fmla="*/ 1257600 h 6858000"/>
              <a:gd name="connsiteX616" fmla="*/ 5693009 w 7467600"/>
              <a:gd name="connsiteY616" fmla="*/ 1478256 h 6858000"/>
              <a:gd name="connsiteX617" fmla="*/ 6548420 w 7467600"/>
              <a:gd name="connsiteY617" fmla="*/ 1214599 h 6858000"/>
              <a:gd name="connsiteX618" fmla="*/ 6605473 w 7467600"/>
              <a:gd name="connsiteY618" fmla="*/ 1184686 h 6858000"/>
              <a:gd name="connsiteX619" fmla="*/ 6691602 w 7467600"/>
              <a:gd name="connsiteY619" fmla="*/ 1140573 h 6858000"/>
              <a:gd name="connsiteX620" fmla="*/ 4002475 w 7467600"/>
              <a:gd name="connsiteY620" fmla="*/ 1037802 h 6858000"/>
              <a:gd name="connsiteX621" fmla="*/ 4000324 w 7467600"/>
              <a:gd name="connsiteY621" fmla="*/ 1039362 h 6858000"/>
              <a:gd name="connsiteX622" fmla="*/ 4002862 w 7467600"/>
              <a:gd name="connsiteY622" fmla="*/ 1042866 h 6858000"/>
              <a:gd name="connsiteX623" fmla="*/ 4002475 w 7467600"/>
              <a:gd name="connsiteY623" fmla="*/ 1037802 h 6858000"/>
              <a:gd name="connsiteX624" fmla="*/ 506322 w 7467600"/>
              <a:gd name="connsiteY624" fmla="*/ 1020997 h 6858000"/>
              <a:gd name="connsiteX625" fmla="*/ 533068 w 7467600"/>
              <a:gd name="connsiteY625" fmla="*/ 1029409 h 6858000"/>
              <a:gd name="connsiteX626" fmla="*/ 1232525 w 7467600"/>
              <a:gd name="connsiteY626" fmla="*/ 1804675 h 6858000"/>
              <a:gd name="connsiteX627" fmla="*/ 1388858 w 7467600"/>
              <a:gd name="connsiteY627" fmla="*/ 2368011 h 6858000"/>
              <a:gd name="connsiteX628" fmla="*/ 1384098 w 7467600"/>
              <a:gd name="connsiteY628" fmla="*/ 2378125 h 6858000"/>
              <a:gd name="connsiteX629" fmla="*/ 1425393 w 7467600"/>
              <a:gd name="connsiteY629" fmla="*/ 2589124 h 6858000"/>
              <a:gd name="connsiteX630" fmla="*/ 1424001 w 7467600"/>
              <a:gd name="connsiteY630" fmla="*/ 2597541 h 6858000"/>
              <a:gd name="connsiteX631" fmla="*/ 2152729 w 7467600"/>
              <a:gd name="connsiteY631" fmla="*/ 2864487 h 6858000"/>
              <a:gd name="connsiteX632" fmla="*/ 2020609 w 7467600"/>
              <a:gd name="connsiteY632" fmla="*/ 2539671 h 6858000"/>
              <a:gd name="connsiteX633" fmla="*/ 2018920 w 7467600"/>
              <a:gd name="connsiteY633" fmla="*/ 2536309 h 6858000"/>
              <a:gd name="connsiteX634" fmla="*/ 1342441 w 7467600"/>
              <a:gd name="connsiteY634" fmla="*/ 1173017 h 6858000"/>
              <a:gd name="connsiteX635" fmla="*/ 1367925 w 7467600"/>
              <a:gd name="connsiteY635" fmla="*/ 1135648 h 6858000"/>
              <a:gd name="connsiteX636" fmla="*/ 1771401 w 7467600"/>
              <a:gd name="connsiteY636" fmla="*/ 1806673 h 6858000"/>
              <a:gd name="connsiteX637" fmla="*/ 1972385 w 7467600"/>
              <a:gd name="connsiteY637" fmla="*/ 2198735 h 6858000"/>
              <a:gd name="connsiteX638" fmla="*/ 2040892 w 7467600"/>
              <a:gd name="connsiteY638" fmla="*/ 2405205 h 6858000"/>
              <a:gd name="connsiteX639" fmla="*/ 2131689 w 7467600"/>
              <a:gd name="connsiteY639" fmla="*/ 1936926 h 6858000"/>
              <a:gd name="connsiteX640" fmla="*/ 2454820 w 7467600"/>
              <a:gd name="connsiteY640" fmla="*/ 1248808 h 6858000"/>
              <a:gd name="connsiteX641" fmla="*/ 2492512 w 7467600"/>
              <a:gd name="connsiteY641" fmla="*/ 1302920 h 6858000"/>
              <a:gd name="connsiteX642" fmla="*/ 2081216 w 7467600"/>
              <a:gd name="connsiteY642" fmla="*/ 2527513 h 6858000"/>
              <a:gd name="connsiteX643" fmla="*/ 2081211 w 7467600"/>
              <a:gd name="connsiteY643" fmla="*/ 2528916 h 6858000"/>
              <a:gd name="connsiteX644" fmla="*/ 2199067 w 7467600"/>
              <a:gd name="connsiteY644" fmla="*/ 2884061 h 6858000"/>
              <a:gd name="connsiteX645" fmla="*/ 3192586 w 7467600"/>
              <a:gd name="connsiteY645" fmla="*/ 3411496 h 6858000"/>
              <a:gd name="connsiteX646" fmla="*/ 3182620 w 7467600"/>
              <a:gd name="connsiteY646" fmla="*/ 3483279 h 6858000"/>
              <a:gd name="connsiteX647" fmla="*/ 2435119 w 7467600"/>
              <a:gd name="connsiteY647" fmla="*/ 3080173 h 6858000"/>
              <a:gd name="connsiteX648" fmla="*/ 2410152 w 7467600"/>
              <a:gd name="connsiteY648" fmla="*/ 3063751 h 6858000"/>
              <a:gd name="connsiteX649" fmla="*/ 2408099 w 7467600"/>
              <a:gd name="connsiteY649" fmla="*/ 3064403 h 6858000"/>
              <a:gd name="connsiteX650" fmla="*/ 2407218 w 7467600"/>
              <a:gd name="connsiteY650" fmla="*/ 3070324 h 6858000"/>
              <a:gd name="connsiteX651" fmla="*/ 2380138 w 7467600"/>
              <a:gd name="connsiteY651" fmla="*/ 3099341 h 6858000"/>
              <a:gd name="connsiteX652" fmla="*/ 1765923 w 7467600"/>
              <a:gd name="connsiteY652" fmla="*/ 3581043 h 6858000"/>
              <a:gd name="connsiteX653" fmla="*/ 1702258 w 7467600"/>
              <a:gd name="connsiteY653" fmla="*/ 3612286 h 6858000"/>
              <a:gd name="connsiteX654" fmla="*/ 1538370 w 7467600"/>
              <a:gd name="connsiteY654" fmla="*/ 3811804 h 6858000"/>
              <a:gd name="connsiteX655" fmla="*/ 542867 w 7467600"/>
              <a:gd name="connsiteY655" fmla="*/ 4944092 h 6858000"/>
              <a:gd name="connsiteX656" fmla="*/ 515800 w 7467600"/>
              <a:gd name="connsiteY656" fmla="*/ 4862180 h 6858000"/>
              <a:gd name="connsiteX657" fmla="*/ 909145 w 7467600"/>
              <a:gd name="connsiteY657" fmla="*/ 4199225 h 6858000"/>
              <a:gd name="connsiteX658" fmla="*/ 1214067 w 7467600"/>
              <a:gd name="connsiteY658" fmla="*/ 3908561 h 6858000"/>
              <a:gd name="connsiteX659" fmla="*/ 640967 w 7467600"/>
              <a:gd name="connsiteY659" fmla="*/ 4105601 h 6858000"/>
              <a:gd name="connsiteX660" fmla="*/ 112563 w 7467600"/>
              <a:gd name="connsiteY660" fmla="*/ 4396952 h 6858000"/>
              <a:gd name="connsiteX661" fmla="*/ 0 w 7467600"/>
              <a:gd name="connsiteY661" fmla="*/ 4466006 h 6858000"/>
              <a:gd name="connsiteX662" fmla="*/ 0 w 7467600"/>
              <a:gd name="connsiteY662" fmla="*/ 4233763 h 6858000"/>
              <a:gd name="connsiteX663" fmla="*/ 36881 w 7467600"/>
              <a:gd name="connsiteY663" fmla="*/ 4200118 h 6858000"/>
              <a:gd name="connsiteX664" fmla="*/ 910534 w 7467600"/>
              <a:gd name="connsiteY664" fmla="*/ 3629753 h 6858000"/>
              <a:gd name="connsiteX665" fmla="*/ 1578717 w 7467600"/>
              <a:gd name="connsiteY665" fmla="*/ 3575982 h 6858000"/>
              <a:gd name="connsiteX666" fmla="*/ 2338780 w 7467600"/>
              <a:gd name="connsiteY666" fmla="*/ 3033725 h 6858000"/>
              <a:gd name="connsiteX667" fmla="*/ 1807991 w 7467600"/>
              <a:gd name="connsiteY667" fmla="*/ 2807184 h 6858000"/>
              <a:gd name="connsiteX668" fmla="*/ 1416358 w 7467600"/>
              <a:gd name="connsiteY668" fmla="*/ 3112571 h 6858000"/>
              <a:gd name="connsiteX669" fmla="*/ 939066 w 7467600"/>
              <a:gd name="connsiteY669" fmla="*/ 3378798 h 6858000"/>
              <a:gd name="connsiteX670" fmla="*/ 115099 w 7467600"/>
              <a:gd name="connsiteY670" fmla="*/ 3607650 h 6858000"/>
              <a:gd name="connsiteX671" fmla="*/ 97284 w 7467600"/>
              <a:gd name="connsiteY671" fmla="*/ 3520393 h 6858000"/>
              <a:gd name="connsiteX672" fmla="*/ 922050 w 7467600"/>
              <a:gd name="connsiteY672" fmla="*/ 3074867 h 6858000"/>
              <a:gd name="connsiteX673" fmla="*/ 1405265 w 7467600"/>
              <a:gd name="connsiteY673" fmla="*/ 3016319 h 6858000"/>
              <a:gd name="connsiteX674" fmla="*/ 1407512 w 7467600"/>
              <a:gd name="connsiteY674" fmla="*/ 3018001 h 6858000"/>
              <a:gd name="connsiteX675" fmla="*/ 1726266 w 7467600"/>
              <a:gd name="connsiteY675" fmla="*/ 2777274 h 6858000"/>
              <a:gd name="connsiteX676" fmla="*/ 625390 w 7467600"/>
              <a:gd name="connsiteY676" fmla="*/ 2514541 h 6858000"/>
              <a:gd name="connsiteX677" fmla="*/ 619799 w 7467600"/>
              <a:gd name="connsiteY677" fmla="*/ 2527180 h 6858000"/>
              <a:gd name="connsiteX678" fmla="*/ 310030 w 7467600"/>
              <a:gd name="connsiteY678" fmla="*/ 2771818 h 6858000"/>
              <a:gd name="connsiteX679" fmla="*/ 173877 w 7467600"/>
              <a:gd name="connsiteY679" fmla="*/ 2937056 h 6858000"/>
              <a:gd name="connsiteX680" fmla="*/ 77889 w 7467600"/>
              <a:gd name="connsiteY680" fmla="*/ 3138440 h 6858000"/>
              <a:gd name="connsiteX681" fmla="*/ 0 w 7467600"/>
              <a:gd name="connsiteY681" fmla="*/ 3271395 h 6858000"/>
              <a:gd name="connsiteX682" fmla="*/ 0 w 7467600"/>
              <a:gd name="connsiteY682" fmla="*/ 3153002 h 6858000"/>
              <a:gd name="connsiteX683" fmla="*/ 2386 w 7467600"/>
              <a:gd name="connsiteY683" fmla="*/ 3149203 h 6858000"/>
              <a:gd name="connsiteX684" fmla="*/ 89753 w 7467600"/>
              <a:gd name="connsiteY684" fmla="*/ 2987702 h 6858000"/>
              <a:gd name="connsiteX685" fmla="*/ 76869 w 7467600"/>
              <a:gd name="connsiteY685" fmla="*/ 3005404 h 6858000"/>
              <a:gd name="connsiteX686" fmla="*/ 32049 w 7467600"/>
              <a:gd name="connsiteY686" fmla="*/ 3065814 h 6858000"/>
              <a:gd name="connsiteX687" fmla="*/ 0 w 7467600"/>
              <a:gd name="connsiteY687" fmla="*/ 3108744 h 6858000"/>
              <a:gd name="connsiteX688" fmla="*/ 0 w 7467600"/>
              <a:gd name="connsiteY688" fmla="*/ 3058059 h 6858000"/>
              <a:gd name="connsiteX689" fmla="*/ 7610 w 7467600"/>
              <a:gd name="connsiteY689" fmla="*/ 3047889 h 6858000"/>
              <a:gd name="connsiteX690" fmla="*/ 52419 w 7467600"/>
              <a:gd name="connsiteY690" fmla="*/ 2987479 h 6858000"/>
              <a:gd name="connsiteX691" fmla="*/ 59142 w 7467600"/>
              <a:gd name="connsiteY691" fmla="*/ 2978488 h 6858000"/>
              <a:gd name="connsiteX692" fmla="*/ 0 w 7467600"/>
              <a:gd name="connsiteY692" fmla="*/ 3015334 h 6858000"/>
              <a:gd name="connsiteX693" fmla="*/ 0 w 7467600"/>
              <a:gd name="connsiteY693" fmla="*/ 2914286 h 6858000"/>
              <a:gd name="connsiteX694" fmla="*/ 36383 w 7467600"/>
              <a:gd name="connsiteY694" fmla="*/ 2901128 h 6858000"/>
              <a:gd name="connsiteX695" fmla="*/ 156329 w 7467600"/>
              <a:gd name="connsiteY695" fmla="*/ 2840533 h 6858000"/>
              <a:gd name="connsiteX696" fmla="*/ 358355 w 7467600"/>
              <a:gd name="connsiteY696" fmla="*/ 2620471 h 6858000"/>
              <a:gd name="connsiteX697" fmla="*/ 510577 w 7467600"/>
              <a:gd name="connsiteY697" fmla="*/ 2501244 h 6858000"/>
              <a:gd name="connsiteX698" fmla="*/ 211967 w 7467600"/>
              <a:gd name="connsiteY698" fmla="*/ 2479171 h 6858000"/>
              <a:gd name="connsiteX699" fmla="*/ 0 w 7467600"/>
              <a:gd name="connsiteY699" fmla="*/ 2476398 h 6858000"/>
              <a:gd name="connsiteX700" fmla="*/ 0 w 7467600"/>
              <a:gd name="connsiteY700" fmla="*/ 2389189 h 6858000"/>
              <a:gd name="connsiteX701" fmla="*/ 103062 w 7467600"/>
              <a:gd name="connsiteY701" fmla="*/ 2389518 h 6858000"/>
              <a:gd name="connsiteX702" fmla="*/ 510734 w 7467600"/>
              <a:gd name="connsiteY702" fmla="*/ 2416201 h 6858000"/>
              <a:gd name="connsiteX703" fmla="*/ 279257 w 7467600"/>
              <a:gd name="connsiteY703" fmla="*/ 2092102 h 6858000"/>
              <a:gd name="connsiteX704" fmla="*/ 65265 w 7467600"/>
              <a:gd name="connsiteY704" fmla="*/ 2006049 h 6858000"/>
              <a:gd name="connsiteX705" fmla="*/ 0 w 7467600"/>
              <a:gd name="connsiteY705" fmla="*/ 1982532 h 6858000"/>
              <a:gd name="connsiteX706" fmla="*/ 0 w 7467600"/>
              <a:gd name="connsiteY706" fmla="*/ 1912789 h 6858000"/>
              <a:gd name="connsiteX707" fmla="*/ 97460 w 7467600"/>
              <a:gd name="connsiteY707" fmla="*/ 1953725 h 6858000"/>
              <a:gd name="connsiteX708" fmla="*/ 221272 w 7467600"/>
              <a:gd name="connsiteY708" fmla="*/ 1980766 h 6858000"/>
              <a:gd name="connsiteX709" fmla="*/ 116765 w 7467600"/>
              <a:gd name="connsiteY709" fmla="*/ 1911033 h 6858000"/>
              <a:gd name="connsiteX710" fmla="*/ 16405 w 7467600"/>
              <a:gd name="connsiteY710" fmla="*/ 1803412 h 6858000"/>
              <a:gd name="connsiteX711" fmla="*/ 0 w 7467600"/>
              <a:gd name="connsiteY711" fmla="*/ 1784777 h 6858000"/>
              <a:gd name="connsiteX712" fmla="*/ 0 w 7467600"/>
              <a:gd name="connsiteY712" fmla="*/ 1740082 h 6858000"/>
              <a:gd name="connsiteX713" fmla="*/ 39394 w 7467600"/>
              <a:gd name="connsiteY713" fmla="*/ 1784856 h 6858000"/>
              <a:gd name="connsiteX714" fmla="*/ 135813 w 7467600"/>
              <a:gd name="connsiteY714" fmla="*/ 1888838 h 6858000"/>
              <a:gd name="connsiteX715" fmla="*/ 242575 w 7467600"/>
              <a:gd name="connsiteY715" fmla="*/ 1958841 h 6858000"/>
              <a:gd name="connsiteX716" fmla="*/ 82197 w 7467600"/>
              <a:gd name="connsiteY716" fmla="*/ 1754826 h 6858000"/>
              <a:gd name="connsiteX717" fmla="*/ 0 w 7467600"/>
              <a:gd name="connsiteY717" fmla="*/ 1679650 h 6858000"/>
              <a:gd name="connsiteX718" fmla="*/ 0 w 7467600"/>
              <a:gd name="connsiteY718" fmla="*/ 1602463 h 6858000"/>
              <a:gd name="connsiteX719" fmla="*/ 84689 w 7467600"/>
              <a:gd name="connsiteY719" fmla="*/ 1677442 h 6858000"/>
              <a:gd name="connsiteX720" fmla="*/ 298437 w 7467600"/>
              <a:gd name="connsiteY720" fmla="*/ 1968019 h 6858000"/>
              <a:gd name="connsiteX721" fmla="*/ 227269 w 7467600"/>
              <a:gd name="connsiteY721" fmla="*/ 1114064 h 6858000"/>
              <a:gd name="connsiteX722" fmla="*/ 248003 w 7467600"/>
              <a:gd name="connsiteY722" fmla="*/ 1089613 h 6858000"/>
              <a:gd name="connsiteX723" fmla="*/ 427020 w 7467600"/>
              <a:gd name="connsiteY723" fmla="*/ 1619803 h 6858000"/>
              <a:gd name="connsiteX724" fmla="*/ 340345 w 7467600"/>
              <a:gd name="connsiteY724" fmla="*/ 2027739 h 6858000"/>
              <a:gd name="connsiteX725" fmla="*/ 360865 w 7467600"/>
              <a:gd name="connsiteY725" fmla="*/ 2044827 h 6858000"/>
              <a:gd name="connsiteX726" fmla="*/ 560414 w 7467600"/>
              <a:gd name="connsiteY726" fmla="*/ 2421457 h 6858000"/>
              <a:gd name="connsiteX727" fmla="*/ 1359703 w 7467600"/>
              <a:gd name="connsiteY727" fmla="*/ 2578554 h 6858000"/>
              <a:gd name="connsiteX728" fmla="*/ 1359422 w 7467600"/>
              <a:gd name="connsiteY728" fmla="*/ 2577994 h 6858000"/>
              <a:gd name="connsiteX729" fmla="*/ 828701 w 7467600"/>
              <a:gd name="connsiteY729" fmla="*/ 1839520 h 6858000"/>
              <a:gd name="connsiteX730" fmla="*/ 494427 w 7467600"/>
              <a:gd name="connsiteY730" fmla="*/ 1092333 h 6858000"/>
              <a:gd name="connsiteX731" fmla="*/ 506322 w 7467600"/>
              <a:gd name="connsiteY731" fmla="*/ 1020997 h 6858000"/>
              <a:gd name="connsiteX732" fmla="*/ 4570198 w 7467600"/>
              <a:gd name="connsiteY732" fmla="*/ 978081 h 6858000"/>
              <a:gd name="connsiteX733" fmla="*/ 4523691 w 7467600"/>
              <a:gd name="connsiteY733" fmla="*/ 1127776 h 6858000"/>
              <a:gd name="connsiteX734" fmla="*/ 4509875 w 7467600"/>
              <a:gd name="connsiteY734" fmla="*/ 1167552 h 6858000"/>
              <a:gd name="connsiteX735" fmla="*/ 4478168 w 7467600"/>
              <a:gd name="connsiteY735" fmla="*/ 1260735 h 6858000"/>
              <a:gd name="connsiteX736" fmla="*/ 4409309 w 7467600"/>
              <a:gd name="connsiteY736" fmla="*/ 1666996 h 6858000"/>
              <a:gd name="connsiteX737" fmla="*/ 4370031 w 7467600"/>
              <a:gd name="connsiteY737" fmla="*/ 1955666 h 6858000"/>
              <a:gd name="connsiteX738" fmla="*/ 4570198 w 7467600"/>
              <a:gd name="connsiteY738" fmla="*/ 978081 h 6858000"/>
              <a:gd name="connsiteX739" fmla="*/ 4557898 w 7467600"/>
              <a:gd name="connsiteY739" fmla="*/ 900011 h 6858000"/>
              <a:gd name="connsiteX740" fmla="*/ 4344840 w 7467600"/>
              <a:gd name="connsiteY740" fmla="*/ 1922038 h 6858000"/>
              <a:gd name="connsiteX741" fmla="*/ 4378710 w 7467600"/>
              <a:gd name="connsiteY741" fmla="*/ 1665516 h 6858000"/>
              <a:gd name="connsiteX742" fmla="*/ 4448798 w 7467600"/>
              <a:gd name="connsiteY742" fmla="*/ 1253024 h 6858000"/>
              <a:gd name="connsiteX743" fmla="*/ 4480315 w 7467600"/>
              <a:gd name="connsiteY743" fmla="*/ 1158454 h 6858000"/>
              <a:gd name="connsiteX744" fmla="*/ 4494133 w 7467600"/>
              <a:gd name="connsiteY744" fmla="*/ 1118676 h 6858000"/>
              <a:gd name="connsiteX745" fmla="*/ 4557898 w 7467600"/>
              <a:gd name="connsiteY745" fmla="*/ 900011 h 6858000"/>
              <a:gd name="connsiteX746" fmla="*/ 5870151 w 7467600"/>
              <a:gd name="connsiteY746" fmla="*/ 898890 h 6858000"/>
              <a:gd name="connsiteX747" fmla="*/ 5861335 w 7467600"/>
              <a:gd name="connsiteY747" fmla="*/ 899177 h 6858000"/>
              <a:gd name="connsiteX748" fmla="*/ 5843702 w 7467600"/>
              <a:gd name="connsiteY748" fmla="*/ 899748 h 6858000"/>
              <a:gd name="connsiteX749" fmla="*/ 5651107 w 7467600"/>
              <a:gd name="connsiteY749" fmla="*/ 920306 h 6858000"/>
              <a:gd name="connsiteX750" fmla="*/ 5459407 w 7467600"/>
              <a:gd name="connsiteY750" fmla="*/ 940975 h 6858000"/>
              <a:gd name="connsiteX751" fmla="*/ 5374846 w 7467600"/>
              <a:gd name="connsiteY751" fmla="*/ 941988 h 6858000"/>
              <a:gd name="connsiteX752" fmla="*/ 5256105 w 7467600"/>
              <a:gd name="connsiteY752" fmla="*/ 945632 h 6858000"/>
              <a:gd name="connsiteX753" fmla="*/ 5107071 w 7467600"/>
              <a:gd name="connsiteY753" fmla="*/ 969720 h 6858000"/>
              <a:gd name="connsiteX754" fmla="*/ 4998681 w 7467600"/>
              <a:gd name="connsiteY754" fmla="*/ 988771 h 6858000"/>
              <a:gd name="connsiteX755" fmla="*/ 5870151 w 7467600"/>
              <a:gd name="connsiteY755" fmla="*/ 898890 h 6858000"/>
              <a:gd name="connsiteX756" fmla="*/ 5504425 w 7467600"/>
              <a:gd name="connsiteY756" fmla="*/ 848067 h 6858000"/>
              <a:gd name="connsiteX757" fmla="*/ 4968849 w 7467600"/>
              <a:gd name="connsiteY757" fmla="*/ 962318 h 6858000"/>
              <a:gd name="connsiteX758" fmla="*/ 5104039 w 7467600"/>
              <a:gd name="connsiteY758" fmla="*/ 940634 h 6858000"/>
              <a:gd name="connsiteX759" fmla="*/ 5256311 w 7467600"/>
              <a:gd name="connsiteY759" fmla="*/ 916490 h 6858000"/>
              <a:gd name="connsiteX760" fmla="*/ 5377381 w 7467600"/>
              <a:gd name="connsiteY760" fmla="*/ 912671 h 6858000"/>
              <a:gd name="connsiteX761" fmla="*/ 5460148 w 7467600"/>
              <a:gd name="connsiteY761" fmla="*/ 911442 h 6858000"/>
              <a:gd name="connsiteX762" fmla="*/ 5648971 w 7467600"/>
              <a:gd name="connsiteY762" fmla="*/ 891331 h 6858000"/>
              <a:gd name="connsiteX763" fmla="*/ 5844807 w 7467600"/>
              <a:gd name="connsiteY763" fmla="*/ 870718 h 6858000"/>
              <a:gd name="connsiteX764" fmla="*/ 5862975 w 7467600"/>
              <a:gd name="connsiteY764" fmla="*/ 869756 h 6858000"/>
              <a:gd name="connsiteX765" fmla="*/ 5920887 w 7467600"/>
              <a:gd name="connsiteY765" fmla="*/ 865929 h 6858000"/>
              <a:gd name="connsiteX766" fmla="*/ 5504425 w 7467600"/>
              <a:gd name="connsiteY766" fmla="*/ 848067 h 6858000"/>
              <a:gd name="connsiteX767" fmla="*/ 3607114 w 7467600"/>
              <a:gd name="connsiteY767" fmla="*/ 467441 h 6858000"/>
              <a:gd name="connsiteX768" fmla="*/ 3296242 w 7467600"/>
              <a:gd name="connsiteY768" fmla="*/ 807991 h 6858000"/>
              <a:gd name="connsiteX769" fmla="*/ 3174674 w 7467600"/>
              <a:gd name="connsiteY769" fmla="*/ 919759 h 6858000"/>
              <a:gd name="connsiteX770" fmla="*/ 3042978 w 7467600"/>
              <a:gd name="connsiteY770" fmla="*/ 1054894 h 6858000"/>
              <a:gd name="connsiteX771" fmla="*/ 2968914 w 7467600"/>
              <a:gd name="connsiteY771" fmla="*/ 1133756 h 6858000"/>
              <a:gd name="connsiteX772" fmla="*/ 3103823 w 7467600"/>
              <a:gd name="connsiteY772" fmla="*/ 1026814 h 6858000"/>
              <a:gd name="connsiteX773" fmla="*/ 3607114 w 7467600"/>
              <a:gd name="connsiteY773" fmla="*/ 467441 h 6858000"/>
              <a:gd name="connsiteX774" fmla="*/ 3744487 w 7467600"/>
              <a:gd name="connsiteY774" fmla="*/ 383136 h 6858000"/>
              <a:gd name="connsiteX775" fmla="*/ 3970213 w 7467600"/>
              <a:gd name="connsiteY775" fmla="*/ 995559 h 6858000"/>
              <a:gd name="connsiteX776" fmla="*/ 3744487 w 7467600"/>
              <a:gd name="connsiteY776" fmla="*/ 383136 h 6858000"/>
              <a:gd name="connsiteX777" fmla="*/ 3624562 w 7467600"/>
              <a:gd name="connsiteY777" fmla="*/ 367041 h 6858000"/>
              <a:gd name="connsiteX778" fmla="*/ 3489712 w 7467600"/>
              <a:gd name="connsiteY778" fmla="*/ 485386 h 6858000"/>
              <a:gd name="connsiteX779" fmla="*/ 3182994 w 7467600"/>
              <a:gd name="connsiteY779" fmla="*/ 828265 h 6858000"/>
              <a:gd name="connsiteX780" fmla="*/ 2892114 w 7467600"/>
              <a:gd name="connsiteY780" fmla="*/ 1172635 h 6858000"/>
              <a:gd name="connsiteX781" fmla="*/ 3021459 w 7467600"/>
              <a:gd name="connsiteY781" fmla="*/ 1035385 h 6858000"/>
              <a:gd name="connsiteX782" fmla="*/ 3153873 w 7467600"/>
              <a:gd name="connsiteY782" fmla="*/ 898971 h 6858000"/>
              <a:gd name="connsiteX783" fmla="*/ 3276511 w 7467600"/>
              <a:gd name="connsiteY783" fmla="*/ 786423 h 6858000"/>
              <a:gd name="connsiteX784" fmla="*/ 3584154 w 7467600"/>
              <a:gd name="connsiteY784" fmla="*/ 448218 h 6858000"/>
              <a:gd name="connsiteX785" fmla="*/ 3624562 w 7467600"/>
              <a:gd name="connsiteY785" fmla="*/ 367041 h 6858000"/>
              <a:gd name="connsiteX786" fmla="*/ 3766672 w 7467600"/>
              <a:gd name="connsiteY786" fmla="*/ 359429 h 6858000"/>
              <a:gd name="connsiteX787" fmla="*/ 3996338 w 7467600"/>
              <a:gd name="connsiteY787" fmla="*/ 968237 h 6858000"/>
              <a:gd name="connsiteX788" fmla="*/ 3766672 w 7467600"/>
              <a:gd name="connsiteY788" fmla="*/ 359429 h 6858000"/>
              <a:gd name="connsiteX789" fmla="*/ 5805386 w 7467600"/>
              <a:gd name="connsiteY789" fmla="*/ 239240 h 6858000"/>
              <a:gd name="connsiteX790" fmla="*/ 5736947 w 7467600"/>
              <a:gd name="connsiteY790" fmla="*/ 261367 h 6858000"/>
              <a:gd name="connsiteX791" fmla="*/ 5427012 w 7467600"/>
              <a:gd name="connsiteY791" fmla="*/ 311272 h 6858000"/>
              <a:gd name="connsiteX792" fmla="*/ 5147818 w 7467600"/>
              <a:gd name="connsiteY792" fmla="*/ 322112 h 6858000"/>
              <a:gd name="connsiteX793" fmla="*/ 5060854 w 7467600"/>
              <a:gd name="connsiteY793" fmla="*/ 311882 h 6858000"/>
              <a:gd name="connsiteX794" fmla="*/ 4945989 w 7467600"/>
              <a:gd name="connsiteY794" fmla="*/ 300516 h 6858000"/>
              <a:gd name="connsiteX795" fmla="*/ 5410479 w 7467600"/>
              <a:gd name="connsiteY795" fmla="*/ 348434 h 6858000"/>
              <a:gd name="connsiteX796" fmla="*/ 5805386 w 7467600"/>
              <a:gd name="connsiteY796" fmla="*/ 239240 h 6858000"/>
              <a:gd name="connsiteX797" fmla="*/ 5905192 w 7467600"/>
              <a:gd name="connsiteY797" fmla="*/ 163079 h 6858000"/>
              <a:gd name="connsiteX798" fmla="*/ 5865655 w 7467600"/>
              <a:gd name="connsiteY798" fmla="*/ 171901 h 6858000"/>
              <a:gd name="connsiteX799" fmla="*/ 5259740 w 7467600"/>
              <a:gd name="connsiteY799" fmla="*/ 257013 h 6858000"/>
              <a:gd name="connsiteX800" fmla="*/ 5208466 w 7467600"/>
              <a:gd name="connsiteY800" fmla="*/ 257550 h 6858000"/>
              <a:gd name="connsiteX801" fmla="*/ 4980204 w 7467600"/>
              <a:gd name="connsiteY801" fmla="*/ 271903 h 6858000"/>
              <a:gd name="connsiteX802" fmla="*/ 5068068 w 7467600"/>
              <a:gd name="connsiteY802" fmla="*/ 282244 h 6858000"/>
              <a:gd name="connsiteX803" fmla="*/ 5153231 w 7467600"/>
              <a:gd name="connsiteY803" fmla="*/ 292240 h 6858000"/>
              <a:gd name="connsiteX804" fmla="*/ 5426491 w 7467600"/>
              <a:gd name="connsiteY804" fmla="*/ 281128 h 6858000"/>
              <a:gd name="connsiteX805" fmla="*/ 5731212 w 7467600"/>
              <a:gd name="connsiteY805" fmla="*/ 231951 h 6858000"/>
              <a:gd name="connsiteX806" fmla="*/ 5905192 w 7467600"/>
              <a:gd name="connsiteY806" fmla="*/ 163079 h 6858000"/>
              <a:gd name="connsiteX807" fmla="*/ 5944437 w 7467600"/>
              <a:gd name="connsiteY807" fmla="*/ 113829 h 6858000"/>
              <a:gd name="connsiteX808" fmla="*/ 5825032 w 7467600"/>
              <a:gd name="connsiteY808" fmla="*/ 146405 h 6858000"/>
              <a:gd name="connsiteX809" fmla="*/ 4955599 w 7467600"/>
              <a:gd name="connsiteY809" fmla="*/ 247008 h 6858000"/>
              <a:gd name="connsiteX810" fmla="*/ 5210104 w 7467600"/>
              <a:gd name="connsiteY810" fmla="*/ 228123 h 6858000"/>
              <a:gd name="connsiteX811" fmla="*/ 5261015 w 7467600"/>
              <a:gd name="connsiteY811" fmla="*/ 227087 h 6858000"/>
              <a:gd name="connsiteX812" fmla="*/ 5861181 w 7467600"/>
              <a:gd name="connsiteY812" fmla="*/ 143093 h 6858000"/>
              <a:gd name="connsiteX813" fmla="*/ 5961252 w 7467600"/>
              <a:gd name="connsiteY813" fmla="*/ 114820 h 6858000"/>
              <a:gd name="connsiteX814" fmla="*/ 5944437 w 7467600"/>
              <a:gd name="connsiteY814" fmla="*/ 113829 h 6858000"/>
              <a:gd name="connsiteX815" fmla="*/ 3882765 w 7467600"/>
              <a:gd name="connsiteY815" fmla="*/ 0 h 6858000"/>
              <a:gd name="connsiteX816" fmla="*/ 3995099 w 7467600"/>
              <a:gd name="connsiteY816" fmla="*/ 0 h 6858000"/>
              <a:gd name="connsiteX817" fmla="*/ 4163818 w 7467600"/>
              <a:gd name="connsiteY817" fmla="*/ 234104 h 6858000"/>
              <a:gd name="connsiteX818" fmla="*/ 4172099 w 7467600"/>
              <a:gd name="connsiteY818" fmla="*/ 234207 h 6858000"/>
              <a:gd name="connsiteX819" fmla="*/ 4784282 w 7467600"/>
              <a:gd name="connsiteY819" fmla="*/ 276561 h 6858000"/>
              <a:gd name="connsiteX820" fmla="*/ 4801687 w 7467600"/>
              <a:gd name="connsiteY820" fmla="*/ 267764 h 6858000"/>
              <a:gd name="connsiteX821" fmla="*/ 6082788 w 7467600"/>
              <a:gd name="connsiteY821" fmla="*/ 64119 h 6858000"/>
              <a:gd name="connsiteX822" fmla="*/ 6099442 w 7467600"/>
              <a:gd name="connsiteY822" fmla="*/ 82568 h 6858000"/>
              <a:gd name="connsiteX823" fmla="*/ 4804137 w 7467600"/>
              <a:gd name="connsiteY823" fmla="*/ 320931 h 6858000"/>
              <a:gd name="connsiteX824" fmla="*/ 4227047 w 7467600"/>
              <a:gd name="connsiteY824" fmla="*/ 313415 h 6858000"/>
              <a:gd name="connsiteX825" fmla="*/ 4346041 w 7467600"/>
              <a:gd name="connsiteY825" fmla="*/ 456086 h 6858000"/>
              <a:gd name="connsiteX826" fmla="*/ 4870967 w 7467600"/>
              <a:gd name="connsiteY826" fmla="*/ 963061 h 6858000"/>
              <a:gd name="connsiteX827" fmla="*/ 4889647 w 7467600"/>
              <a:gd name="connsiteY827" fmla="*/ 957147 h 6858000"/>
              <a:gd name="connsiteX828" fmla="*/ 5422504 w 7467600"/>
              <a:gd name="connsiteY828" fmla="*/ 805191 h 6858000"/>
              <a:gd name="connsiteX829" fmla="*/ 6087656 w 7467600"/>
              <a:gd name="connsiteY829" fmla="*/ 826703 h 6858000"/>
              <a:gd name="connsiteX830" fmla="*/ 6058717 w 7467600"/>
              <a:gd name="connsiteY830" fmla="*/ 865992 h 6858000"/>
              <a:gd name="connsiteX831" fmla="*/ 4974153 w 7467600"/>
              <a:gd name="connsiteY831" fmla="*/ 1045456 h 6858000"/>
              <a:gd name="connsiteX832" fmla="*/ 5627835 w 7467600"/>
              <a:gd name="connsiteY832" fmla="*/ 1472077 h 6858000"/>
              <a:gd name="connsiteX833" fmla="*/ 5629817 w 7467600"/>
              <a:gd name="connsiteY833" fmla="*/ 1471412 h 6858000"/>
              <a:gd name="connsiteX834" fmla="*/ 5634124 w 7467600"/>
              <a:gd name="connsiteY834" fmla="*/ 1470572 h 6858000"/>
              <a:gd name="connsiteX835" fmla="*/ 5755832 w 7467600"/>
              <a:gd name="connsiteY835" fmla="*/ 1383886 h 6858000"/>
              <a:gd name="connsiteX836" fmla="*/ 6014186 w 7467600"/>
              <a:gd name="connsiteY836" fmla="*/ 1279799 h 6858000"/>
              <a:gd name="connsiteX837" fmla="*/ 6901619 w 7467600"/>
              <a:gd name="connsiteY837" fmla="*/ 1047874 h 6858000"/>
              <a:gd name="connsiteX838" fmla="*/ 6931566 w 7467600"/>
              <a:gd name="connsiteY838" fmla="*/ 1062034 h 6858000"/>
              <a:gd name="connsiteX839" fmla="*/ 5790982 w 7467600"/>
              <a:gd name="connsiteY839" fmla="*/ 1561380 h 6858000"/>
              <a:gd name="connsiteX840" fmla="*/ 6188971 w 7467600"/>
              <a:gd name="connsiteY840" fmla="*/ 1755168 h 6858000"/>
              <a:gd name="connsiteX841" fmla="*/ 6202446 w 7467600"/>
              <a:gd name="connsiteY841" fmla="*/ 1752268 h 6858000"/>
              <a:gd name="connsiteX842" fmla="*/ 7179560 w 7467600"/>
              <a:gd name="connsiteY842" fmla="*/ 1467551 h 6858000"/>
              <a:gd name="connsiteX843" fmla="*/ 7158730 w 7467600"/>
              <a:gd name="connsiteY843" fmla="*/ 1507835 h 6858000"/>
              <a:gd name="connsiteX844" fmla="*/ 6326959 w 7467600"/>
              <a:gd name="connsiteY844" fmla="*/ 1817686 h 6858000"/>
              <a:gd name="connsiteX845" fmla="*/ 6537433 w 7467600"/>
              <a:gd name="connsiteY845" fmla="*/ 1907790 h 6858000"/>
              <a:gd name="connsiteX846" fmla="*/ 6550221 w 7467600"/>
              <a:gd name="connsiteY846" fmla="*/ 1910729 h 6858000"/>
              <a:gd name="connsiteX847" fmla="*/ 6964438 w 7467600"/>
              <a:gd name="connsiteY847" fmla="*/ 2209505 h 6858000"/>
              <a:gd name="connsiteX848" fmla="*/ 7367862 w 7467600"/>
              <a:gd name="connsiteY848" fmla="*/ 2806833 h 6858000"/>
              <a:gd name="connsiteX849" fmla="*/ 7364329 w 7467600"/>
              <a:gd name="connsiteY849" fmla="*/ 2826907 h 6858000"/>
              <a:gd name="connsiteX850" fmla="*/ 7290545 w 7467600"/>
              <a:gd name="connsiteY850" fmla="*/ 2850663 h 6858000"/>
              <a:gd name="connsiteX851" fmla="*/ 6472036 w 7467600"/>
              <a:gd name="connsiteY851" fmla="*/ 1959003 h 6858000"/>
              <a:gd name="connsiteX852" fmla="*/ 5792897 w 7467600"/>
              <a:gd name="connsiteY852" fmla="*/ 1647747 h 6858000"/>
              <a:gd name="connsiteX853" fmla="*/ 5842751 w 7467600"/>
              <a:gd name="connsiteY853" fmla="*/ 1816112 h 6858000"/>
              <a:gd name="connsiteX854" fmla="*/ 5847424 w 7467600"/>
              <a:gd name="connsiteY854" fmla="*/ 1815776 h 6858000"/>
              <a:gd name="connsiteX855" fmla="*/ 6399821 w 7467600"/>
              <a:gd name="connsiteY855" fmla="*/ 2344799 h 6858000"/>
              <a:gd name="connsiteX856" fmla="*/ 6323232 w 7467600"/>
              <a:gd name="connsiteY856" fmla="*/ 2389634 h 6858000"/>
              <a:gd name="connsiteX857" fmla="*/ 5942958 w 7467600"/>
              <a:gd name="connsiteY857" fmla="*/ 2077708 h 6858000"/>
              <a:gd name="connsiteX858" fmla="*/ 5921559 w 7467600"/>
              <a:gd name="connsiteY858" fmla="*/ 2378596 h 6858000"/>
              <a:gd name="connsiteX859" fmla="*/ 5817651 w 7467600"/>
              <a:gd name="connsiteY859" fmla="*/ 3023919 h 6858000"/>
              <a:gd name="connsiteX860" fmla="*/ 5729634 w 7467600"/>
              <a:gd name="connsiteY860" fmla="*/ 3051849 h 6858000"/>
              <a:gd name="connsiteX861" fmla="*/ 5611018 w 7467600"/>
              <a:gd name="connsiteY861" fmla="*/ 2316769 h 6858000"/>
              <a:gd name="connsiteX862" fmla="*/ 5687608 w 7467600"/>
              <a:gd name="connsiteY862" fmla="*/ 2039972 h 6858000"/>
              <a:gd name="connsiteX863" fmla="*/ 5657554 w 7467600"/>
              <a:gd name="connsiteY863" fmla="*/ 1576445 h 6858000"/>
              <a:gd name="connsiteX864" fmla="*/ 5150475 w 7467600"/>
              <a:gd name="connsiteY864" fmla="*/ 1274012 h 6858000"/>
              <a:gd name="connsiteX865" fmla="*/ 5349142 w 7467600"/>
              <a:gd name="connsiteY865" fmla="*/ 2204405 h 6858000"/>
              <a:gd name="connsiteX866" fmla="*/ 5262214 w 7467600"/>
              <a:gd name="connsiteY866" fmla="*/ 2233836 h 6858000"/>
              <a:gd name="connsiteX867" fmla="*/ 4981539 w 7467600"/>
              <a:gd name="connsiteY867" fmla="*/ 1542201 h 6858000"/>
              <a:gd name="connsiteX868" fmla="*/ 4958461 w 7467600"/>
              <a:gd name="connsiteY868" fmla="*/ 1136957 h 6858000"/>
              <a:gd name="connsiteX869" fmla="*/ 4655015 w 7467600"/>
              <a:gd name="connsiteY869" fmla="*/ 891426 h 6858000"/>
              <a:gd name="connsiteX870" fmla="*/ 4348002 w 7467600"/>
              <a:gd name="connsiteY870" fmla="*/ 2205895 h 6858000"/>
              <a:gd name="connsiteX871" fmla="*/ 4262250 w 7467600"/>
              <a:gd name="connsiteY871" fmla="*/ 2219972 h 6858000"/>
              <a:gd name="connsiteX872" fmla="*/ 4550611 w 7467600"/>
              <a:gd name="connsiteY872" fmla="*/ 817540 h 6858000"/>
              <a:gd name="connsiteX873" fmla="*/ 4564418 w 7467600"/>
              <a:gd name="connsiteY873" fmla="*/ 808293 h 6858000"/>
              <a:gd name="connsiteX874" fmla="*/ 4266388 w 7467600"/>
              <a:gd name="connsiteY874" fmla="*/ 500083 h 6858000"/>
              <a:gd name="connsiteX875" fmla="*/ 4032842 w 7467600"/>
              <a:gd name="connsiteY875" fmla="*/ 211809 h 6858000"/>
              <a:gd name="connsiteX876" fmla="*/ 3882765 w 7467600"/>
              <a:gd name="connsiteY876" fmla="*/ 0 h 6858000"/>
              <a:gd name="connsiteX877" fmla="*/ 3721337 w 7467600"/>
              <a:gd name="connsiteY877" fmla="*/ 0 h 6858000"/>
              <a:gd name="connsiteX878" fmla="*/ 3797544 w 7467600"/>
              <a:gd name="connsiteY878" fmla="*/ 0 h 6858000"/>
              <a:gd name="connsiteX879" fmla="*/ 3775734 w 7467600"/>
              <a:gd name="connsiteY879" fmla="*/ 95131 h 6858000"/>
              <a:gd name="connsiteX880" fmla="*/ 3724807 w 7467600"/>
              <a:gd name="connsiteY880" fmla="*/ 272257 h 6858000"/>
              <a:gd name="connsiteX881" fmla="*/ 3726844 w 7467600"/>
              <a:gd name="connsiteY881" fmla="*/ 282988 h 6858000"/>
              <a:gd name="connsiteX882" fmla="*/ 3742664 w 7467600"/>
              <a:gd name="connsiteY882" fmla="*/ 279918 h 6858000"/>
              <a:gd name="connsiteX883" fmla="*/ 4103910 w 7467600"/>
              <a:gd name="connsiteY883" fmla="*/ 1161917 h 6858000"/>
              <a:gd name="connsiteX884" fmla="*/ 4020269 w 7467600"/>
              <a:gd name="connsiteY884" fmla="*/ 1200406 h 6858000"/>
              <a:gd name="connsiteX885" fmla="*/ 3674882 w 7467600"/>
              <a:gd name="connsiteY885" fmla="*/ 488524 h 6858000"/>
              <a:gd name="connsiteX886" fmla="*/ 3132682 w 7467600"/>
              <a:gd name="connsiteY886" fmla="*/ 1072284 h 6858000"/>
              <a:gd name="connsiteX887" fmla="*/ 2716346 w 7467600"/>
              <a:gd name="connsiteY887" fmla="*/ 1276376 h 6858000"/>
              <a:gd name="connsiteX888" fmla="*/ 2716772 w 7467600"/>
              <a:gd name="connsiteY888" fmla="*/ 1255462 h 6858000"/>
              <a:gd name="connsiteX889" fmla="*/ 3471096 w 7467600"/>
              <a:gd name="connsiteY889" fmla="*/ 437072 h 6858000"/>
              <a:gd name="connsiteX890" fmla="*/ 3639057 w 7467600"/>
              <a:gd name="connsiteY890" fmla="*/ 286334 h 6858000"/>
              <a:gd name="connsiteX891" fmla="*/ 3640309 w 7467600"/>
              <a:gd name="connsiteY891" fmla="*/ 284664 h 6858000"/>
              <a:gd name="connsiteX892" fmla="*/ 3646022 w 7467600"/>
              <a:gd name="connsiteY892" fmla="*/ 276711 h 6858000"/>
              <a:gd name="connsiteX893" fmla="*/ 3707943 w 7467600"/>
              <a:gd name="connsiteY893" fmla="*/ 65958 h 6858000"/>
              <a:gd name="connsiteX894" fmla="*/ 3721337 w 7467600"/>
              <a:gd name="connsiteY894" fmla="*/ 0 h 6858000"/>
              <a:gd name="connsiteX895" fmla="*/ 2867960 w 7467600"/>
              <a:gd name="connsiteY895" fmla="*/ 0 h 6858000"/>
              <a:gd name="connsiteX896" fmla="*/ 2926351 w 7467600"/>
              <a:gd name="connsiteY896" fmla="*/ 0 h 6858000"/>
              <a:gd name="connsiteX897" fmla="*/ 2902823 w 7467600"/>
              <a:gd name="connsiteY897" fmla="*/ 262929 h 6858000"/>
              <a:gd name="connsiteX898" fmla="*/ 2940663 w 7467600"/>
              <a:gd name="connsiteY898" fmla="*/ 140884 h 6858000"/>
              <a:gd name="connsiteX899" fmla="*/ 2947039 w 7467600"/>
              <a:gd name="connsiteY899" fmla="*/ 122524 h 6858000"/>
              <a:gd name="connsiteX900" fmla="*/ 2984316 w 7467600"/>
              <a:gd name="connsiteY900" fmla="*/ 0 h 6858000"/>
              <a:gd name="connsiteX901" fmla="*/ 3016114 w 7467600"/>
              <a:gd name="connsiteY901" fmla="*/ 0 h 6858000"/>
              <a:gd name="connsiteX902" fmla="*/ 2979949 w 7467600"/>
              <a:gd name="connsiteY902" fmla="*/ 119274 h 6858000"/>
              <a:gd name="connsiteX903" fmla="*/ 3023879 w 7467600"/>
              <a:gd name="connsiteY903" fmla="*/ 0 h 6858000"/>
              <a:gd name="connsiteX904" fmla="*/ 3105400 w 7467600"/>
              <a:gd name="connsiteY904" fmla="*/ 0 h 6858000"/>
              <a:gd name="connsiteX905" fmla="*/ 3094669 w 7467600"/>
              <a:gd name="connsiteY905" fmla="*/ 30308 h 6858000"/>
              <a:gd name="connsiteX906" fmla="*/ 2901945 w 7467600"/>
              <a:gd name="connsiteY906" fmla="*/ 466538 h 6858000"/>
              <a:gd name="connsiteX907" fmla="*/ 2815209 w 7467600"/>
              <a:gd name="connsiteY907" fmla="*/ 497361 h 6858000"/>
              <a:gd name="connsiteX908" fmla="*/ 2844845 w 7467600"/>
              <a:gd name="connsiteY908" fmla="*/ 127638 h 6858000"/>
              <a:gd name="connsiteX909" fmla="*/ 2867960 w 7467600"/>
              <a:gd name="connsiteY909" fmla="*/ 0 h 6858000"/>
              <a:gd name="connsiteX910" fmla="*/ 1057230 w 7467600"/>
              <a:gd name="connsiteY910" fmla="*/ 0 h 6858000"/>
              <a:gd name="connsiteX911" fmla="*/ 1111003 w 7467600"/>
              <a:gd name="connsiteY911" fmla="*/ 0 h 6858000"/>
              <a:gd name="connsiteX912" fmla="*/ 1125553 w 7467600"/>
              <a:gd name="connsiteY912" fmla="*/ 52588 h 6858000"/>
              <a:gd name="connsiteX913" fmla="*/ 1304276 w 7467600"/>
              <a:gd name="connsiteY913" fmla="*/ 476275 h 6858000"/>
              <a:gd name="connsiteX914" fmla="*/ 1492066 w 7467600"/>
              <a:gd name="connsiteY914" fmla="*/ 886333 h 6858000"/>
              <a:gd name="connsiteX915" fmla="*/ 1423698 w 7467600"/>
              <a:gd name="connsiteY915" fmla="*/ 710817 h 6858000"/>
              <a:gd name="connsiteX916" fmla="*/ 1357609 w 7467600"/>
              <a:gd name="connsiteY916" fmla="*/ 532892 h 6858000"/>
              <a:gd name="connsiteX917" fmla="*/ 1309550 w 7467600"/>
              <a:gd name="connsiteY917" fmla="*/ 374031 h 6858000"/>
              <a:gd name="connsiteX918" fmla="*/ 1193673 w 7467600"/>
              <a:gd name="connsiteY918" fmla="*/ 49533 h 6858000"/>
              <a:gd name="connsiteX919" fmla="*/ 1164391 w 7467600"/>
              <a:gd name="connsiteY919" fmla="*/ 0 h 6858000"/>
              <a:gd name="connsiteX920" fmla="*/ 1200666 w 7467600"/>
              <a:gd name="connsiteY920" fmla="*/ 0 h 6858000"/>
              <a:gd name="connsiteX921" fmla="*/ 1223408 w 7467600"/>
              <a:gd name="connsiteY921" fmla="*/ 38996 h 6858000"/>
              <a:gd name="connsiteX922" fmla="*/ 1339635 w 7467600"/>
              <a:gd name="connsiteY922" fmla="*/ 365517 h 6858000"/>
              <a:gd name="connsiteX923" fmla="*/ 1387469 w 7467600"/>
              <a:gd name="connsiteY923" fmla="*/ 523079 h 6858000"/>
              <a:gd name="connsiteX924" fmla="*/ 1452685 w 7467600"/>
              <a:gd name="connsiteY924" fmla="*/ 699806 h 6858000"/>
              <a:gd name="connsiteX925" fmla="*/ 1492092 w 7467600"/>
              <a:gd name="connsiteY925" fmla="*/ 800424 h 6858000"/>
              <a:gd name="connsiteX926" fmla="*/ 1455302 w 7467600"/>
              <a:gd name="connsiteY926" fmla="*/ 632913 h 6858000"/>
              <a:gd name="connsiteX927" fmla="*/ 1222336 w 7467600"/>
              <a:gd name="connsiteY927" fmla="*/ 9480 h 6858000"/>
              <a:gd name="connsiteX928" fmla="*/ 1214634 w 7467600"/>
              <a:gd name="connsiteY928" fmla="*/ 0 h 6858000"/>
              <a:gd name="connsiteX929" fmla="*/ 1289827 w 7467600"/>
              <a:gd name="connsiteY929" fmla="*/ 0 h 6858000"/>
              <a:gd name="connsiteX930" fmla="*/ 1321076 w 7467600"/>
              <a:gd name="connsiteY930" fmla="*/ 59722 h 6858000"/>
              <a:gd name="connsiteX931" fmla="*/ 1512579 w 7467600"/>
              <a:gd name="connsiteY931" fmla="*/ 626441 h 6858000"/>
              <a:gd name="connsiteX932" fmla="*/ 1506076 w 7467600"/>
              <a:gd name="connsiteY932" fmla="*/ 1089289 h 6858000"/>
              <a:gd name="connsiteX933" fmla="*/ 1486346 w 7467600"/>
              <a:gd name="connsiteY933" fmla="*/ 1079919 h 6858000"/>
              <a:gd name="connsiteX934" fmla="*/ 1070511 w 7467600"/>
              <a:gd name="connsiteY934" fmla="*/ 48609 h 6858000"/>
              <a:gd name="connsiteX935" fmla="*/ 1057230 w 7467600"/>
              <a:gd name="connsiteY935" fmla="*/ 0 h 6858000"/>
              <a:gd name="connsiteX936" fmla="*/ 43151 w 7467600"/>
              <a:gd name="connsiteY936" fmla="*/ 0 h 6858000"/>
              <a:gd name="connsiteX937" fmla="*/ 95283 w 7467600"/>
              <a:gd name="connsiteY937" fmla="*/ 0 h 6858000"/>
              <a:gd name="connsiteX938" fmla="*/ 300708 w 7467600"/>
              <a:gd name="connsiteY938" fmla="*/ 154571 h 6858000"/>
              <a:gd name="connsiteX939" fmla="*/ 530414 w 7467600"/>
              <a:gd name="connsiteY939" fmla="*/ 354673 h 6858000"/>
              <a:gd name="connsiteX940" fmla="*/ 333785 w 7467600"/>
              <a:gd name="connsiteY940" fmla="*/ 161564 h 6858000"/>
              <a:gd name="connsiteX941" fmla="*/ 147005 w 7467600"/>
              <a:gd name="connsiteY941" fmla="*/ 0 h 6858000"/>
              <a:gd name="connsiteX942" fmla="*/ 272509 w 7467600"/>
              <a:gd name="connsiteY942" fmla="*/ 0 h 6858000"/>
              <a:gd name="connsiteX943" fmla="*/ 326276 w 7467600"/>
              <a:gd name="connsiteY943" fmla="*/ 45847 h 6858000"/>
              <a:gd name="connsiteX944" fmla="*/ 823759 w 7467600"/>
              <a:gd name="connsiteY944" fmla="*/ 574145 h 6858000"/>
              <a:gd name="connsiteX945" fmla="*/ 811254 w 7467600"/>
              <a:gd name="connsiteY945" fmla="*/ 665546 h 6858000"/>
              <a:gd name="connsiteX946" fmla="*/ 154042 w 7467600"/>
              <a:gd name="connsiteY946" fmla="*/ 261522 h 6858000"/>
              <a:gd name="connsiteX947" fmla="*/ 13550 w 7467600"/>
              <a:gd name="connsiteY947" fmla="*/ 158423 h 6858000"/>
              <a:gd name="connsiteX948" fmla="*/ 0 w 7467600"/>
              <a:gd name="connsiteY948" fmla="*/ 146618 h 6858000"/>
              <a:gd name="connsiteX949" fmla="*/ 0 w 7467600"/>
              <a:gd name="connsiteY949" fmla="*/ 59161 h 6858000"/>
              <a:gd name="connsiteX950" fmla="*/ 45427 w 7467600"/>
              <a:gd name="connsiteY950" fmla="*/ 101078 h 6858000"/>
              <a:gd name="connsiteX951" fmla="*/ 630103 w 7467600"/>
              <a:gd name="connsiteY951" fmla="*/ 485885 h 6858000"/>
              <a:gd name="connsiteX952" fmla="*/ 532040 w 7467600"/>
              <a:gd name="connsiteY952" fmla="*/ 399359 h 6858000"/>
              <a:gd name="connsiteX953" fmla="*/ 517618 w 7467600"/>
              <a:gd name="connsiteY953" fmla="*/ 385726 h 6858000"/>
              <a:gd name="connsiteX954" fmla="*/ 285074 w 7467600"/>
              <a:gd name="connsiteY954" fmla="*/ 182755 h 6858000"/>
              <a:gd name="connsiteX955" fmla="*/ 43151 w 7467600"/>
              <a:gd name="connsiteY95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1456157 w 7467600"/>
              <a:gd name="connsiteY74" fmla="*/ 5371404 h 6858000"/>
              <a:gd name="connsiteX75" fmla="*/ 1244432 w 7467600"/>
              <a:gd name="connsiteY75" fmla="*/ 5385601 h 6858000"/>
              <a:gd name="connsiteX76" fmla="*/ 973990 w 7467600"/>
              <a:gd name="connsiteY76" fmla="*/ 5424940 h 6858000"/>
              <a:gd name="connsiteX77" fmla="*/ 1103809 w 7467600"/>
              <a:gd name="connsiteY77" fmla="*/ 5433720 h 6858000"/>
              <a:gd name="connsiteX78" fmla="*/ 1123454 w 7467600"/>
              <a:gd name="connsiteY78" fmla="*/ 5435727 h 6858000"/>
              <a:gd name="connsiteX79" fmla="*/ 1737017 w 7467600"/>
              <a:gd name="connsiteY79" fmla="*/ 5452183 h 6858000"/>
              <a:gd name="connsiteX80" fmla="*/ 1824397 w 7467600"/>
              <a:gd name="connsiteY80" fmla="*/ 5447757 h 6858000"/>
              <a:gd name="connsiteX81" fmla="*/ 2070059 w 7467600"/>
              <a:gd name="connsiteY81" fmla="*/ 5441660 h 6858000"/>
              <a:gd name="connsiteX82" fmla="*/ 1456157 w 7467600"/>
              <a:gd name="connsiteY82" fmla="*/ 5371404 h 6858000"/>
              <a:gd name="connsiteX83" fmla="*/ 4988186 w 7467600"/>
              <a:gd name="connsiteY83" fmla="*/ 5216467 h 6858000"/>
              <a:gd name="connsiteX84" fmla="*/ 4777334 w 7467600"/>
              <a:gd name="connsiteY84" fmla="*/ 5406072 h 6858000"/>
              <a:gd name="connsiteX85" fmla="*/ 4718341 w 7467600"/>
              <a:gd name="connsiteY85" fmla="*/ 5468043 h 6858000"/>
              <a:gd name="connsiteX86" fmla="*/ 4604655 w 7467600"/>
              <a:gd name="connsiteY86" fmla="*/ 5583434 h 6858000"/>
              <a:gd name="connsiteX87" fmla="*/ 4565074 w 7467600"/>
              <a:gd name="connsiteY87" fmla="*/ 5618550 h 6858000"/>
              <a:gd name="connsiteX88" fmla="*/ 4988186 w 7467600"/>
              <a:gd name="connsiteY88" fmla="*/ 5216467 h 6858000"/>
              <a:gd name="connsiteX89" fmla="*/ 4978032 w 7467600"/>
              <a:gd name="connsiteY89" fmla="*/ 5183809 h 6858000"/>
              <a:gd name="connsiteX90" fmla="*/ 4463413 w 7467600"/>
              <a:gd name="connsiteY90" fmla="*/ 5615162 h 6858000"/>
              <a:gd name="connsiteX91" fmla="*/ 4358134 w 7467600"/>
              <a:gd name="connsiteY91" fmla="*/ 5742791 h 6858000"/>
              <a:gd name="connsiteX92" fmla="*/ 4376219 w 7467600"/>
              <a:gd name="connsiteY92" fmla="*/ 5729027 h 6858000"/>
              <a:gd name="connsiteX93" fmla="*/ 4582340 w 7467600"/>
              <a:gd name="connsiteY93" fmla="*/ 5561037 h 6858000"/>
              <a:gd name="connsiteX94" fmla="*/ 4694684 w 7467600"/>
              <a:gd name="connsiteY94" fmla="*/ 5447098 h 6858000"/>
              <a:gd name="connsiteX95" fmla="*/ 4754123 w 7467600"/>
              <a:gd name="connsiteY95" fmla="*/ 5384643 h 6858000"/>
              <a:gd name="connsiteX96" fmla="*/ 4978032 w 7467600"/>
              <a:gd name="connsiteY96" fmla="*/ 5183809 h 6858000"/>
              <a:gd name="connsiteX97" fmla="*/ 1903353 w 7467600"/>
              <a:gd name="connsiteY97" fmla="*/ 5044827 h 6858000"/>
              <a:gd name="connsiteX98" fmla="*/ 1936931 w 7467600"/>
              <a:gd name="connsiteY98" fmla="*/ 5093954 h 6858000"/>
              <a:gd name="connsiteX99" fmla="*/ 2195868 w 7467600"/>
              <a:gd name="connsiteY99" fmla="*/ 5396574 h 6858000"/>
              <a:gd name="connsiteX100" fmla="*/ 2088852 w 7467600"/>
              <a:gd name="connsiteY100" fmla="*/ 5166123 h 6858000"/>
              <a:gd name="connsiteX101" fmla="*/ 1958241 w 7467600"/>
              <a:gd name="connsiteY101" fmla="*/ 5067955 h 6858000"/>
              <a:gd name="connsiteX102" fmla="*/ 1903353 w 7467600"/>
              <a:gd name="connsiteY102" fmla="*/ 5044827 h 6858000"/>
              <a:gd name="connsiteX103" fmla="*/ 1979378 w 7467600"/>
              <a:gd name="connsiteY103" fmla="*/ 4769504 h 6858000"/>
              <a:gd name="connsiteX104" fmla="*/ 2882120 w 7467600"/>
              <a:gd name="connsiteY104" fmla="*/ 5064547 h 6858000"/>
              <a:gd name="connsiteX105" fmla="*/ 2793103 w 7467600"/>
              <a:gd name="connsiteY105" fmla="*/ 5039699 h 6858000"/>
              <a:gd name="connsiteX106" fmla="*/ 2770041 w 7467600"/>
              <a:gd name="connsiteY106" fmla="*/ 5033634 h 6858000"/>
              <a:gd name="connsiteX107" fmla="*/ 1979378 w 7467600"/>
              <a:gd name="connsiteY107" fmla="*/ 4769504 h 6858000"/>
              <a:gd name="connsiteX108" fmla="*/ 1927410 w 7467600"/>
              <a:gd name="connsiteY108" fmla="*/ 4716164 h 6858000"/>
              <a:gd name="connsiteX109" fmla="*/ 1959587 w 7467600"/>
              <a:gd name="connsiteY109" fmla="*/ 4728849 h 6858000"/>
              <a:gd name="connsiteX110" fmla="*/ 2777707 w 7467600"/>
              <a:gd name="connsiteY110" fmla="*/ 5003991 h 6858000"/>
              <a:gd name="connsiteX111" fmla="*/ 2800768 w 7467600"/>
              <a:gd name="connsiteY111" fmla="*/ 5010056 h 6858000"/>
              <a:gd name="connsiteX112" fmla="*/ 2879408 w 7467600"/>
              <a:gd name="connsiteY112" fmla="*/ 5031590 h 6858000"/>
              <a:gd name="connsiteX113" fmla="*/ 2862295 w 7467600"/>
              <a:gd name="connsiteY113" fmla="*/ 5022958 h 6858000"/>
              <a:gd name="connsiteX114" fmla="*/ 2813343 w 7467600"/>
              <a:gd name="connsiteY114" fmla="*/ 4998369 h 6858000"/>
              <a:gd name="connsiteX115" fmla="*/ 2646245 w 7467600"/>
              <a:gd name="connsiteY115" fmla="*/ 4930999 h 6858000"/>
              <a:gd name="connsiteX116" fmla="*/ 1999243 w 7467600"/>
              <a:gd name="connsiteY116" fmla="*/ 4730524 h 6858000"/>
              <a:gd name="connsiteX117" fmla="*/ 1979527 w 7467600"/>
              <a:gd name="connsiteY117" fmla="*/ 4726651 h 6858000"/>
              <a:gd name="connsiteX118" fmla="*/ 1927410 w 7467600"/>
              <a:gd name="connsiteY118" fmla="*/ 4716164 h 6858000"/>
              <a:gd name="connsiteX119" fmla="*/ 1997014 w 7467600"/>
              <a:gd name="connsiteY119" fmla="*/ 4698007 h 6858000"/>
              <a:gd name="connsiteX120" fmla="*/ 2005458 w 7467600"/>
              <a:gd name="connsiteY120" fmla="*/ 4699540 h 6858000"/>
              <a:gd name="connsiteX121" fmla="*/ 2657186 w 7467600"/>
              <a:gd name="connsiteY121" fmla="*/ 4901687 h 6858000"/>
              <a:gd name="connsiteX122" fmla="*/ 2826662 w 7467600"/>
              <a:gd name="connsiteY122" fmla="*/ 4970362 h 6858000"/>
              <a:gd name="connsiteX123" fmla="*/ 2876100 w 7467600"/>
              <a:gd name="connsiteY123" fmla="*/ 4995397 h 6858000"/>
              <a:gd name="connsiteX124" fmla="*/ 3042600 w 7467600"/>
              <a:gd name="connsiteY124" fmla="*/ 5059532 h 6858000"/>
              <a:gd name="connsiteX125" fmla="*/ 1997014 w 7467600"/>
              <a:gd name="connsiteY125" fmla="*/ 4698007 h 6858000"/>
              <a:gd name="connsiteX126" fmla="*/ 2305292 w 7467600"/>
              <a:gd name="connsiteY126" fmla="*/ 4219492 h 6858000"/>
              <a:gd name="connsiteX127" fmla="*/ 3360922 w 7467600"/>
              <a:gd name="connsiteY127" fmla="*/ 4529373 h 6858000"/>
              <a:gd name="connsiteX128" fmla="*/ 3492420 w 7467600"/>
              <a:gd name="connsiteY128" fmla="*/ 4510145 h 6858000"/>
              <a:gd name="connsiteX129" fmla="*/ 3364086 w 7467600"/>
              <a:gd name="connsiteY129" fmla="*/ 4480340 h 6858000"/>
              <a:gd name="connsiteX130" fmla="*/ 3225818 w 7467600"/>
              <a:gd name="connsiteY130" fmla="*/ 4411822 h 6858000"/>
              <a:gd name="connsiteX131" fmla="*/ 3129696 w 7467600"/>
              <a:gd name="connsiteY131" fmla="*/ 4360704 h 6858000"/>
              <a:gd name="connsiteX132" fmla="*/ 2814545 w 7467600"/>
              <a:gd name="connsiteY132" fmla="*/ 4282955 h 6858000"/>
              <a:gd name="connsiteX133" fmla="*/ 2305292 w 7467600"/>
              <a:gd name="connsiteY133" fmla="*/ 4219492 h 6858000"/>
              <a:gd name="connsiteX134" fmla="*/ 2626982 w 7467600"/>
              <a:gd name="connsiteY134" fmla="*/ 4206450 h 6858000"/>
              <a:gd name="connsiteX135" fmla="*/ 2490617 w 7467600"/>
              <a:gd name="connsiteY135" fmla="*/ 4206951 h 6858000"/>
              <a:gd name="connsiteX136" fmla="*/ 2819869 w 7467600"/>
              <a:gd name="connsiteY136" fmla="*/ 4252936 h 6858000"/>
              <a:gd name="connsiteX137" fmla="*/ 3143018 w 7467600"/>
              <a:gd name="connsiteY137" fmla="*/ 4332698 h 6858000"/>
              <a:gd name="connsiteX138" fmla="*/ 3241520 w 7467600"/>
              <a:gd name="connsiteY138" fmla="*/ 4385112 h 6858000"/>
              <a:gd name="connsiteX139" fmla="*/ 3374575 w 7467600"/>
              <a:gd name="connsiteY139" fmla="*/ 4451517 h 6858000"/>
              <a:gd name="connsiteX140" fmla="*/ 3505221 w 7467600"/>
              <a:gd name="connsiteY140" fmla="*/ 4480757 h 6858000"/>
              <a:gd name="connsiteX141" fmla="*/ 2626982 w 7467600"/>
              <a:gd name="connsiteY141" fmla="*/ 4206450 h 6858000"/>
              <a:gd name="connsiteX142" fmla="*/ 1310106 w 7467600"/>
              <a:gd name="connsiteY142" fmla="*/ 3943217 h 6858000"/>
              <a:gd name="connsiteX143" fmla="*/ 854994 w 7467600"/>
              <a:gd name="connsiteY143" fmla="*/ 4399136 h 6858000"/>
              <a:gd name="connsiteX144" fmla="*/ 742462 w 7467600"/>
              <a:gd name="connsiteY144" fmla="*/ 4594648 h 6858000"/>
              <a:gd name="connsiteX145" fmla="*/ 820602 w 7467600"/>
              <a:gd name="connsiteY145" fmla="*/ 4485915 h 6858000"/>
              <a:gd name="connsiteX146" fmla="*/ 878295 w 7467600"/>
              <a:gd name="connsiteY146" fmla="*/ 4403594 h 6858000"/>
              <a:gd name="connsiteX147" fmla="*/ 1240607 w 7467600"/>
              <a:gd name="connsiteY147" fmla="*/ 4010401 h 6858000"/>
              <a:gd name="connsiteX148" fmla="*/ 1310106 w 7467600"/>
              <a:gd name="connsiteY148" fmla="*/ 3943217 h 6858000"/>
              <a:gd name="connsiteX149" fmla="*/ 1423113 w 7467600"/>
              <a:gd name="connsiteY149" fmla="*/ 3874565 h 6858000"/>
              <a:gd name="connsiteX150" fmla="*/ 1260565 w 7467600"/>
              <a:gd name="connsiteY150" fmla="*/ 4031982 h 6858000"/>
              <a:gd name="connsiteX151" fmla="*/ 901900 w 7467600"/>
              <a:gd name="connsiteY151" fmla="*/ 4421236 h 6858000"/>
              <a:gd name="connsiteX152" fmla="*/ 845044 w 7467600"/>
              <a:gd name="connsiteY152" fmla="*/ 4502436 h 6858000"/>
              <a:gd name="connsiteX153" fmla="*/ 685926 w 7467600"/>
              <a:gd name="connsiteY153" fmla="*/ 4703069 h 6858000"/>
              <a:gd name="connsiteX154" fmla="*/ 684248 w 7467600"/>
              <a:gd name="connsiteY154" fmla="*/ 4706721 h 6858000"/>
              <a:gd name="connsiteX155" fmla="*/ 1423113 w 7467600"/>
              <a:gd name="connsiteY155" fmla="*/ 3874565 h 6858000"/>
              <a:gd name="connsiteX156" fmla="*/ 3316479 w 7467600"/>
              <a:gd name="connsiteY156" fmla="*/ 3872136 h 6858000"/>
              <a:gd name="connsiteX157" fmla="*/ 3546806 w 7467600"/>
              <a:gd name="connsiteY157" fmla="*/ 4356139 h 6858000"/>
              <a:gd name="connsiteX158" fmla="*/ 3364433 w 7467600"/>
              <a:gd name="connsiteY158" fmla="*/ 3953121 h 6858000"/>
              <a:gd name="connsiteX159" fmla="*/ 3316479 w 7467600"/>
              <a:gd name="connsiteY159" fmla="*/ 3872136 h 6858000"/>
              <a:gd name="connsiteX160" fmla="*/ 3291335 w 7467600"/>
              <a:gd name="connsiteY160" fmla="*/ 3767420 h 6858000"/>
              <a:gd name="connsiteX161" fmla="*/ 3390805 w 7467600"/>
              <a:gd name="connsiteY161" fmla="*/ 3937163 h 6858000"/>
              <a:gd name="connsiteX162" fmla="*/ 3579062 w 7467600"/>
              <a:gd name="connsiteY162" fmla="*/ 4359040 h 6858000"/>
              <a:gd name="connsiteX163" fmla="*/ 3467355 w 7467600"/>
              <a:gd name="connsiteY163" fmla="*/ 3988130 h 6858000"/>
              <a:gd name="connsiteX164" fmla="*/ 3310753 w 7467600"/>
              <a:gd name="connsiteY164" fmla="*/ 3787140 h 6858000"/>
              <a:gd name="connsiteX165" fmla="*/ 3291335 w 7467600"/>
              <a:gd name="connsiteY165" fmla="*/ 3767420 h 6858000"/>
              <a:gd name="connsiteX166" fmla="*/ 1635889 w 7467600"/>
              <a:gd name="connsiteY166" fmla="*/ 3709494 h 6858000"/>
              <a:gd name="connsiteX167" fmla="*/ 1634800 w 7467600"/>
              <a:gd name="connsiteY167" fmla="*/ 3731111 h 6858000"/>
              <a:gd name="connsiteX168" fmla="*/ 1635889 w 7467600"/>
              <a:gd name="connsiteY168" fmla="*/ 3709494 h 6858000"/>
              <a:gd name="connsiteX169" fmla="*/ 1510397 w 7467600"/>
              <a:gd name="connsiteY169" fmla="*/ 3684705 h 6858000"/>
              <a:gd name="connsiteX170" fmla="*/ 1146550 w 7467600"/>
              <a:gd name="connsiteY170" fmla="*/ 3802012 h 6858000"/>
              <a:gd name="connsiteX171" fmla="*/ 698834 w 7467600"/>
              <a:gd name="connsiteY171" fmla="*/ 3952272 h 6858000"/>
              <a:gd name="connsiteX172" fmla="*/ 34256 w 7467600"/>
              <a:gd name="connsiteY172" fmla="*/ 4347603 h 6858000"/>
              <a:gd name="connsiteX173" fmla="*/ 527241 w 7467600"/>
              <a:gd name="connsiteY173" fmla="*/ 4065078 h 6858000"/>
              <a:gd name="connsiteX174" fmla="*/ 1510397 w 7467600"/>
              <a:gd name="connsiteY174" fmla="*/ 3684705 h 6858000"/>
              <a:gd name="connsiteX175" fmla="*/ 1313114 w 7467600"/>
              <a:gd name="connsiteY175" fmla="*/ 3655216 h 6858000"/>
              <a:gd name="connsiteX176" fmla="*/ 1109304 w 7467600"/>
              <a:gd name="connsiteY176" fmla="*/ 3669030 h 6858000"/>
              <a:gd name="connsiteX177" fmla="*/ 8129 w 7467600"/>
              <a:gd name="connsiteY177" fmla="*/ 4330519 h 6858000"/>
              <a:gd name="connsiteX178" fmla="*/ 687572 w 7467600"/>
              <a:gd name="connsiteY178" fmla="*/ 3925629 h 6858000"/>
              <a:gd name="connsiteX179" fmla="*/ 1138365 w 7467600"/>
              <a:gd name="connsiteY179" fmla="*/ 3774515 h 6858000"/>
              <a:gd name="connsiteX180" fmla="*/ 1505579 w 7467600"/>
              <a:gd name="connsiteY180" fmla="*/ 3655526 h 6858000"/>
              <a:gd name="connsiteX181" fmla="*/ 1313114 w 7467600"/>
              <a:gd name="connsiteY181" fmla="*/ 3655216 h 6858000"/>
              <a:gd name="connsiteX182" fmla="*/ 3655073 w 7467600"/>
              <a:gd name="connsiteY182" fmla="*/ 3650884 h 6858000"/>
              <a:gd name="connsiteX183" fmla="*/ 3989938 w 7467600"/>
              <a:gd name="connsiteY183" fmla="*/ 3991685 h 6858000"/>
              <a:gd name="connsiteX184" fmla="*/ 4393907 w 7467600"/>
              <a:gd name="connsiteY184" fmla="*/ 4261258 h 6858000"/>
              <a:gd name="connsiteX185" fmla="*/ 4648051 w 7467600"/>
              <a:gd name="connsiteY185" fmla="*/ 4374051 h 6858000"/>
              <a:gd name="connsiteX186" fmla="*/ 4383389 w 7467600"/>
              <a:gd name="connsiteY186" fmla="*/ 4184369 h 6858000"/>
              <a:gd name="connsiteX187" fmla="*/ 4165508 w 7467600"/>
              <a:gd name="connsiteY187" fmla="*/ 4035196 h 6858000"/>
              <a:gd name="connsiteX188" fmla="*/ 4068162 w 7467600"/>
              <a:gd name="connsiteY188" fmla="*/ 3953394 h 6858000"/>
              <a:gd name="connsiteX189" fmla="*/ 3981416 w 7467600"/>
              <a:gd name="connsiteY189" fmla="*/ 3880482 h 6858000"/>
              <a:gd name="connsiteX190" fmla="*/ 3800147 w 7467600"/>
              <a:gd name="connsiteY190" fmla="*/ 3749872 h 6858000"/>
              <a:gd name="connsiteX191" fmla="*/ 3655073 w 7467600"/>
              <a:gd name="connsiteY191" fmla="*/ 3650884 h 6858000"/>
              <a:gd name="connsiteX192" fmla="*/ 3670252 w 7467600"/>
              <a:gd name="connsiteY192" fmla="*/ 3622798 h 6858000"/>
              <a:gd name="connsiteX193" fmla="*/ 3817258 w 7467600"/>
              <a:gd name="connsiteY193" fmla="*/ 3723577 h 6858000"/>
              <a:gd name="connsiteX194" fmla="*/ 4000461 w 7467600"/>
              <a:gd name="connsiteY194" fmla="*/ 3855966 h 6858000"/>
              <a:gd name="connsiteX195" fmla="*/ 4088180 w 7467600"/>
              <a:gd name="connsiteY195" fmla="*/ 3929774 h 6858000"/>
              <a:gd name="connsiteX196" fmla="*/ 4184555 w 7467600"/>
              <a:gd name="connsiteY196" fmla="*/ 4010683 h 6858000"/>
              <a:gd name="connsiteX197" fmla="*/ 4399563 w 7467600"/>
              <a:gd name="connsiteY197" fmla="*/ 4158106 h 6858000"/>
              <a:gd name="connsiteX198" fmla="*/ 4684469 w 7467600"/>
              <a:gd name="connsiteY198" fmla="*/ 4364680 h 6858000"/>
              <a:gd name="connsiteX199" fmla="*/ 4690271 w 7467600"/>
              <a:gd name="connsiteY199" fmla="*/ 4370034 h 6858000"/>
              <a:gd name="connsiteX200" fmla="*/ 4136093 w 7467600"/>
              <a:gd name="connsiteY200" fmla="*/ 3858466 h 6858000"/>
              <a:gd name="connsiteX201" fmla="*/ 3670252 w 7467600"/>
              <a:gd name="connsiteY201" fmla="*/ 3622798 h 6858000"/>
              <a:gd name="connsiteX202" fmla="*/ 4440129 w 7467600"/>
              <a:gd name="connsiteY202" fmla="*/ 3448571 h 6858000"/>
              <a:gd name="connsiteX203" fmla="*/ 4856525 w 7467600"/>
              <a:gd name="connsiteY203" fmla="*/ 3915351 h 6858000"/>
              <a:gd name="connsiteX204" fmla="*/ 5059055 w 7467600"/>
              <a:gd name="connsiteY204" fmla="*/ 4108918 h 6858000"/>
              <a:gd name="connsiteX205" fmla="*/ 5290070 w 7467600"/>
              <a:gd name="connsiteY205" fmla="*/ 4263619 h 6858000"/>
              <a:gd name="connsiteX206" fmla="*/ 4834991 w 7467600"/>
              <a:gd name="connsiteY206" fmla="*/ 3830985 h 6858000"/>
              <a:gd name="connsiteX207" fmla="*/ 4440129 w 7467600"/>
              <a:gd name="connsiteY207" fmla="*/ 3448571 h 6858000"/>
              <a:gd name="connsiteX208" fmla="*/ 4441737 w 7467600"/>
              <a:gd name="connsiteY208" fmla="*/ 3399734 h 6858000"/>
              <a:gd name="connsiteX209" fmla="*/ 4431236 w 7467600"/>
              <a:gd name="connsiteY209" fmla="*/ 3400954 h 6858000"/>
              <a:gd name="connsiteX210" fmla="*/ 4557150 w 7467600"/>
              <a:gd name="connsiteY210" fmla="*/ 3510023 h 6858000"/>
              <a:gd name="connsiteX211" fmla="*/ 4856936 w 7467600"/>
              <a:gd name="connsiteY211" fmla="*/ 3809146 h 6858000"/>
              <a:gd name="connsiteX212" fmla="*/ 5111996 w 7467600"/>
              <a:gd name="connsiteY212" fmla="*/ 4065759 h 6858000"/>
              <a:gd name="connsiteX213" fmla="*/ 5388878 w 7467600"/>
              <a:gd name="connsiteY213" fmla="*/ 4300185 h 6858000"/>
              <a:gd name="connsiteX214" fmla="*/ 5425556 w 7467600"/>
              <a:gd name="connsiteY214" fmla="*/ 4308967 h 6858000"/>
              <a:gd name="connsiteX215" fmla="*/ 4943646 w 7467600"/>
              <a:gd name="connsiteY215" fmla="*/ 3822916 h 6858000"/>
              <a:gd name="connsiteX216" fmla="*/ 4594837 w 7467600"/>
              <a:gd name="connsiteY216" fmla="*/ 3532274 h 6858000"/>
              <a:gd name="connsiteX217" fmla="*/ 4441737 w 7467600"/>
              <a:gd name="connsiteY217" fmla="*/ 3399734 h 6858000"/>
              <a:gd name="connsiteX218" fmla="*/ 5425834 w 7467600"/>
              <a:gd name="connsiteY218" fmla="*/ 3162785 h 6858000"/>
              <a:gd name="connsiteX219" fmla="*/ 5401644 w 7467600"/>
              <a:gd name="connsiteY219" fmla="*/ 3617847 h 6858000"/>
              <a:gd name="connsiteX220" fmla="*/ 5467256 w 7467600"/>
              <a:gd name="connsiteY220" fmla="*/ 4175494 h 6858000"/>
              <a:gd name="connsiteX221" fmla="*/ 5448069 w 7467600"/>
              <a:gd name="connsiteY221" fmla="*/ 3567554 h 6858000"/>
              <a:gd name="connsiteX222" fmla="*/ 5425834 w 7467600"/>
              <a:gd name="connsiteY222" fmla="*/ 3162785 h 6858000"/>
              <a:gd name="connsiteX223" fmla="*/ 1318687 w 7467600"/>
              <a:gd name="connsiteY223" fmla="*/ 3113840 h 6858000"/>
              <a:gd name="connsiteX224" fmla="*/ 1066793 w 7467600"/>
              <a:gd name="connsiteY224" fmla="*/ 3212171 h 6858000"/>
              <a:gd name="connsiteX225" fmla="*/ 993319 w 7467600"/>
              <a:gd name="connsiteY225" fmla="*/ 3247648 h 6858000"/>
              <a:gd name="connsiteX226" fmla="*/ 853081 w 7467600"/>
              <a:gd name="connsiteY226" fmla="*/ 3312410 h 6858000"/>
              <a:gd name="connsiteX227" fmla="*/ 805957 w 7467600"/>
              <a:gd name="connsiteY227" fmla="*/ 3330443 h 6858000"/>
              <a:gd name="connsiteX228" fmla="*/ 1318687 w 7467600"/>
              <a:gd name="connsiteY228" fmla="*/ 3113840 h 6858000"/>
              <a:gd name="connsiteX229" fmla="*/ 5453702 w 7467600"/>
              <a:gd name="connsiteY229" fmla="*/ 3090882 h 6858000"/>
              <a:gd name="connsiteX230" fmla="*/ 5480135 w 7467600"/>
              <a:gd name="connsiteY230" fmla="*/ 3565802 h 6858000"/>
              <a:gd name="connsiteX231" fmla="*/ 5499023 w 7467600"/>
              <a:gd name="connsiteY231" fmla="*/ 4166310 h 6858000"/>
              <a:gd name="connsiteX232" fmla="*/ 5547022 w 7467600"/>
              <a:gd name="connsiteY232" fmla="*/ 3607838 h 6858000"/>
              <a:gd name="connsiteX233" fmla="*/ 5515964 w 7467600"/>
              <a:gd name="connsiteY233" fmla="*/ 3378541 h 6858000"/>
              <a:gd name="connsiteX234" fmla="*/ 5453702 w 7467600"/>
              <a:gd name="connsiteY234" fmla="*/ 3090882 h 6858000"/>
              <a:gd name="connsiteX235" fmla="*/ 1238695 w 7467600"/>
              <a:gd name="connsiteY235" fmla="*/ 3076820 h 6858000"/>
              <a:gd name="connsiteX236" fmla="*/ 716371 w 7467600"/>
              <a:gd name="connsiteY236" fmla="*/ 3293249 h 6858000"/>
              <a:gd name="connsiteX237" fmla="*/ 579522 w 7467600"/>
              <a:gd name="connsiteY237" fmla="*/ 3371759 h 6858000"/>
              <a:gd name="connsiteX238" fmla="*/ 600288 w 7467600"/>
              <a:gd name="connsiteY238" fmla="*/ 3365555 h 6858000"/>
              <a:gd name="connsiteX239" fmla="*/ 840692 w 7467600"/>
              <a:gd name="connsiteY239" fmla="*/ 3284921 h 6858000"/>
              <a:gd name="connsiteX240" fmla="*/ 979248 w 7467600"/>
              <a:gd name="connsiteY240" fmla="*/ 3221003 h 6858000"/>
              <a:gd name="connsiteX241" fmla="*/ 1053282 w 7467600"/>
              <a:gd name="connsiteY241" fmla="*/ 3185247 h 6858000"/>
              <a:gd name="connsiteX242" fmla="*/ 1320603 w 7467600"/>
              <a:gd name="connsiteY242" fmla="*/ 3081281 h 6858000"/>
              <a:gd name="connsiteX243" fmla="*/ 1238695 w 7467600"/>
              <a:gd name="connsiteY243" fmla="*/ 3076820 h 6858000"/>
              <a:gd name="connsiteX244" fmla="*/ 5425627 w 7467600"/>
              <a:gd name="connsiteY244" fmla="*/ 2954192 h 6858000"/>
              <a:gd name="connsiteX245" fmla="*/ 5470770 w 7467600"/>
              <a:gd name="connsiteY245" fmla="*/ 3005435 h 6858000"/>
              <a:gd name="connsiteX246" fmla="*/ 5519779 w 7467600"/>
              <a:gd name="connsiteY246" fmla="*/ 4359223 h 6858000"/>
              <a:gd name="connsiteX247" fmla="*/ 5520293 w 7467600"/>
              <a:gd name="connsiteY247" fmla="*/ 4360602 h 6858000"/>
              <a:gd name="connsiteX248" fmla="*/ 5767221 w 7467600"/>
              <a:gd name="connsiteY248" fmla="*/ 4665564 h 6858000"/>
              <a:gd name="connsiteX249" fmla="*/ 6937169 w 7467600"/>
              <a:gd name="connsiteY249" fmla="*/ 4815941 h 6858000"/>
              <a:gd name="connsiteX250" fmla="*/ 6953922 w 7467600"/>
              <a:gd name="connsiteY250" fmla="*/ 4890068 h 6858000"/>
              <a:gd name="connsiteX251" fmla="*/ 6071359 w 7467600"/>
              <a:gd name="connsiteY251" fmla="*/ 4770770 h 6858000"/>
              <a:gd name="connsiteX252" fmla="*/ 6038839 w 7467600"/>
              <a:gd name="connsiteY252" fmla="*/ 4764474 h 6858000"/>
              <a:gd name="connsiteX253" fmla="*/ 6038706 w 7467600"/>
              <a:gd name="connsiteY253" fmla="*/ 4763847 h 6858000"/>
              <a:gd name="connsiteX254" fmla="*/ 6037784 w 7467600"/>
              <a:gd name="connsiteY254" fmla="*/ 4764270 h 6858000"/>
              <a:gd name="connsiteX255" fmla="*/ 6038839 w 7467600"/>
              <a:gd name="connsiteY255" fmla="*/ 4764474 h 6858000"/>
              <a:gd name="connsiteX256" fmla="*/ 6040338 w 7467600"/>
              <a:gd name="connsiteY256" fmla="*/ 4771418 h 6858000"/>
              <a:gd name="connsiteX257" fmla="*/ 6024488 w 7467600"/>
              <a:gd name="connsiteY257" fmla="*/ 4809903 h 6858000"/>
              <a:gd name="connsiteX258" fmla="*/ 5599771 w 7467600"/>
              <a:gd name="connsiteY258" fmla="*/ 5509652 h 6858000"/>
              <a:gd name="connsiteX259" fmla="*/ 5548843 w 7467600"/>
              <a:gd name="connsiteY259" fmla="*/ 5563845 h 6858000"/>
              <a:gd name="connsiteX260" fmla="*/ 5940952 w 7467600"/>
              <a:gd name="connsiteY260" fmla="*/ 6250028 h 6858000"/>
              <a:gd name="connsiteX261" fmla="*/ 6043441 w 7467600"/>
              <a:gd name="connsiteY261" fmla="*/ 6665847 h 6858000"/>
              <a:gd name="connsiteX262" fmla="*/ 6093432 w 7467600"/>
              <a:gd name="connsiteY262" fmla="*/ 6858000 h 6858000"/>
              <a:gd name="connsiteX263" fmla="*/ 6034344 w 7467600"/>
              <a:gd name="connsiteY263" fmla="*/ 6858000 h 6858000"/>
              <a:gd name="connsiteX264" fmla="*/ 6026679 w 7467600"/>
              <a:gd name="connsiteY264" fmla="*/ 6836959 h 6858000"/>
              <a:gd name="connsiteX265" fmla="*/ 5800441 w 7467600"/>
              <a:gd name="connsiteY265" fmla="*/ 6335286 h 6858000"/>
              <a:gd name="connsiteX266" fmla="*/ 5526562 w 7467600"/>
              <a:gd name="connsiteY266" fmla="*/ 5705388 h 6858000"/>
              <a:gd name="connsiteX267" fmla="*/ 5519640 w 7467600"/>
              <a:gd name="connsiteY267" fmla="*/ 5683774 h 6858000"/>
              <a:gd name="connsiteX268" fmla="*/ 5844559 w 7467600"/>
              <a:gd name="connsiteY268" fmla="*/ 6553349 h 6858000"/>
              <a:gd name="connsiteX269" fmla="*/ 5975994 w 7467600"/>
              <a:gd name="connsiteY269" fmla="*/ 6858000 h 6858000"/>
              <a:gd name="connsiteX270" fmla="*/ 5898547 w 7467600"/>
              <a:gd name="connsiteY270" fmla="*/ 6858000 h 6858000"/>
              <a:gd name="connsiteX271" fmla="*/ 5682041 w 7467600"/>
              <a:gd name="connsiteY271" fmla="*/ 6355860 h 6858000"/>
              <a:gd name="connsiteX272" fmla="*/ 5461758 w 7467600"/>
              <a:gd name="connsiteY272" fmla="*/ 5820220 h 6858000"/>
              <a:gd name="connsiteX273" fmla="*/ 5237282 w 7467600"/>
              <a:gd name="connsiteY273" fmla="*/ 6579086 h 6858000"/>
              <a:gd name="connsiteX274" fmla="*/ 5115009 w 7467600"/>
              <a:gd name="connsiteY274" fmla="*/ 6858000 h 6858000"/>
              <a:gd name="connsiteX275" fmla="*/ 5028074 w 7467600"/>
              <a:gd name="connsiteY275" fmla="*/ 6858000 h 6858000"/>
              <a:gd name="connsiteX276" fmla="*/ 5079508 w 7467600"/>
              <a:gd name="connsiteY276" fmla="*/ 6749074 h 6858000"/>
              <a:gd name="connsiteX277" fmla="*/ 5371846 w 7467600"/>
              <a:gd name="connsiteY277" fmla="*/ 5924413 h 6858000"/>
              <a:gd name="connsiteX278" fmla="*/ 5270512 w 7467600"/>
              <a:gd name="connsiteY278" fmla="*/ 6138975 h 6858000"/>
              <a:gd name="connsiteX279" fmla="*/ 5062409 w 7467600"/>
              <a:gd name="connsiteY279" fmla="*/ 6653544 h 6858000"/>
              <a:gd name="connsiteX280" fmla="*/ 5036628 w 7467600"/>
              <a:gd name="connsiteY280" fmla="*/ 6754247 h 6858000"/>
              <a:gd name="connsiteX281" fmla="*/ 5009112 w 7467600"/>
              <a:gd name="connsiteY281" fmla="*/ 6858000 h 6858000"/>
              <a:gd name="connsiteX282" fmla="*/ 4976679 w 7467600"/>
              <a:gd name="connsiteY282" fmla="*/ 6858000 h 6858000"/>
              <a:gd name="connsiteX283" fmla="*/ 5006537 w 7467600"/>
              <a:gd name="connsiteY283" fmla="*/ 6747068 h 6858000"/>
              <a:gd name="connsiteX284" fmla="*/ 5032723 w 7467600"/>
              <a:gd name="connsiteY284" fmla="*/ 6644957 h 6858000"/>
              <a:gd name="connsiteX285" fmla="*/ 5242949 w 7467600"/>
              <a:gd name="connsiteY285" fmla="*/ 6125175 h 6858000"/>
              <a:gd name="connsiteX286" fmla="*/ 5286321 w 7467600"/>
              <a:gd name="connsiteY286" fmla="*/ 6033555 h 6858000"/>
              <a:gd name="connsiteX287" fmla="*/ 5008210 w 7467600"/>
              <a:gd name="connsiteY287" fmla="*/ 6649194 h 6858000"/>
              <a:gd name="connsiteX288" fmla="*/ 4986321 w 7467600"/>
              <a:gd name="connsiteY288" fmla="*/ 6765687 h 6858000"/>
              <a:gd name="connsiteX289" fmla="*/ 4973474 w 7467600"/>
              <a:gd name="connsiteY289" fmla="*/ 6858000 h 6858000"/>
              <a:gd name="connsiteX290" fmla="*/ 4907178 w 7467600"/>
              <a:gd name="connsiteY290" fmla="*/ 6858000 h 6858000"/>
              <a:gd name="connsiteX291" fmla="*/ 4910810 w 7467600"/>
              <a:gd name="connsiteY291" fmla="*/ 6829660 h 6858000"/>
              <a:gd name="connsiteX292" fmla="*/ 4987461 w 7467600"/>
              <a:gd name="connsiteY292" fmla="*/ 6432994 h 6858000"/>
              <a:gd name="connsiteX293" fmla="*/ 5179262 w 7467600"/>
              <a:gd name="connsiteY293" fmla="*/ 6035044 h 6858000"/>
              <a:gd name="connsiteX294" fmla="*/ 4689678 w 7467600"/>
              <a:gd name="connsiteY294" fmla="*/ 6440241 h 6858000"/>
              <a:gd name="connsiteX295" fmla="*/ 4477543 w 7467600"/>
              <a:gd name="connsiteY295" fmla="*/ 6674836 h 6858000"/>
              <a:gd name="connsiteX296" fmla="*/ 4329957 w 7467600"/>
              <a:gd name="connsiteY296" fmla="*/ 6858000 h 6858000"/>
              <a:gd name="connsiteX297" fmla="*/ 4218595 w 7467600"/>
              <a:gd name="connsiteY297" fmla="*/ 6858000 h 6858000"/>
              <a:gd name="connsiteX298" fmla="*/ 4368888 w 7467600"/>
              <a:gd name="connsiteY298" fmla="*/ 6668412 h 6858000"/>
              <a:gd name="connsiteX299" fmla="*/ 4563091 w 7467600"/>
              <a:gd name="connsiteY299" fmla="*/ 6442508 h 6858000"/>
              <a:gd name="connsiteX300" fmla="*/ 5387324 w 7467600"/>
              <a:gd name="connsiteY300" fmla="*/ 5705830 h 6858000"/>
              <a:gd name="connsiteX301" fmla="*/ 5073620 w 7467600"/>
              <a:gd name="connsiteY301" fmla="*/ 5955437 h 6858000"/>
              <a:gd name="connsiteX302" fmla="*/ 4689789 w 7467600"/>
              <a:gd name="connsiteY302" fmla="*/ 6268382 h 6858000"/>
              <a:gd name="connsiteX303" fmla="*/ 4418722 w 7467600"/>
              <a:gd name="connsiteY303" fmla="*/ 6570886 h 6858000"/>
              <a:gd name="connsiteX304" fmla="*/ 4214944 w 7467600"/>
              <a:gd name="connsiteY304" fmla="*/ 6858000 h 6858000"/>
              <a:gd name="connsiteX305" fmla="*/ 4177898 w 7467600"/>
              <a:gd name="connsiteY305" fmla="*/ 6858000 h 6858000"/>
              <a:gd name="connsiteX306" fmla="*/ 4391597 w 7467600"/>
              <a:gd name="connsiteY306" fmla="*/ 6556370 h 6858000"/>
              <a:gd name="connsiteX307" fmla="*/ 4668889 w 7467600"/>
              <a:gd name="connsiteY307" fmla="*/ 6246399 h 6858000"/>
              <a:gd name="connsiteX308" fmla="*/ 5055427 w 7467600"/>
              <a:gd name="connsiteY308" fmla="*/ 5931476 h 6858000"/>
              <a:gd name="connsiteX309" fmla="*/ 5371814 w 7467600"/>
              <a:gd name="connsiteY309" fmla="*/ 5678975 h 6858000"/>
              <a:gd name="connsiteX310" fmla="*/ 4987918 w 7467600"/>
              <a:gd name="connsiteY310" fmla="*/ 5838701 h 6858000"/>
              <a:gd name="connsiteX311" fmla="*/ 4317146 w 7467600"/>
              <a:gd name="connsiteY311" fmla="*/ 6587716 h 6858000"/>
              <a:gd name="connsiteX312" fmla="*/ 4171627 w 7467600"/>
              <a:gd name="connsiteY312" fmla="*/ 6858000 h 6858000"/>
              <a:gd name="connsiteX313" fmla="*/ 4081585 w 7467600"/>
              <a:gd name="connsiteY313" fmla="*/ 6858000 h 6858000"/>
              <a:gd name="connsiteX314" fmla="*/ 4238603 w 7467600"/>
              <a:gd name="connsiteY314" fmla="*/ 6559341 h 6858000"/>
              <a:gd name="connsiteX315" fmla="*/ 4778333 w 7467600"/>
              <a:gd name="connsiteY315" fmla="*/ 5873626 h 6858000"/>
              <a:gd name="connsiteX316" fmla="*/ 5414185 w 7467600"/>
              <a:gd name="connsiteY316" fmla="*/ 5573882 h 6858000"/>
              <a:gd name="connsiteX317" fmla="*/ 5959648 w 7467600"/>
              <a:gd name="connsiteY317" fmla="*/ 4760797 h 6858000"/>
              <a:gd name="connsiteX318" fmla="*/ 5355019 w 7467600"/>
              <a:gd name="connsiteY318" fmla="*/ 4734672 h 6858000"/>
              <a:gd name="connsiteX319" fmla="*/ 5083565 w 7467600"/>
              <a:gd name="connsiteY319" fmla="*/ 5179121 h 6858000"/>
              <a:gd name="connsiteX320" fmla="*/ 4713577 w 7467600"/>
              <a:gd name="connsiteY320" fmla="*/ 5616803 h 6858000"/>
              <a:gd name="connsiteX321" fmla="*/ 3989559 w 7467600"/>
              <a:gd name="connsiteY321" fmla="*/ 6145945 h 6858000"/>
              <a:gd name="connsiteX322" fmla="*/ 3939824 w 7467600"/>
              <a:gd name="connsiteY322" fmla="*/ 6066900 h 6858000"/>
              <a:gd name="connsiteX323" fmla="*/ 4584537 w 7467600"/>
              <a:gd name="connsiteY323" fmla="*/ 5324826 h 6858000"/>
              <a:gd name="connsiteX324" fmla="*/ 5037105 w 7467600"/>
              <a:gd name="connsiteY324" fmla="*/ 5088765 h 6858000"/>
              <a:gd name="connsiteX325" fmla="*/ 5039930 w 7467600"/>
              <a:gd name="connsiteY325" fmla="*/ 5089585 h 6858000"/>
              <a:gd name="connsiteX326" fmla="*/ 5263764 w 7467600"/>
              <a:gd name="connsiteY326" fmla="*/ 4735525 h 6858000"/>
              <a:gd name="connsiteX327" fmla="*/ 4086300 w 7467600"/>
              <a:gd name="connsiteY327" fmla="*/ 4884599 h 6858000"/>
              <a:gd name="connsiteX328" fmla="*/ 4085485 w 7467600"/>
              <a:gd name="connsiteY328" fmla="*/ 4899070 h 6858000"/>
              <a:gd name="connsiteX329" fmla="*/ 3871915 w 7467600"/>
              <a:gd name="connsiteY329" fmla="*/ 5253645 h 6858000"/>
              <a:gd name="connsiteX330" fmla="*/ 3799374 w 7467600"/>
              <a:gd name="connsiteY330" fmla="*/ 5466127 h 6858000"/>
              <a:gd name="connsiteX331" fmla="*/ 3498850 w 7467600"/>
              <a:gd name="connsiteY331" fmla="*/ 6661888 h 6858000"/>
              <a:gd name="connsiteX332" fmla="*/ 3399216 w 7467600"/>
              <a:gd name="connsiteY332" fmla="*/ 6858000 h 6858000"/>
              <a:gd name="connsiteX333" fmla="*/ 3303688 w 7467600"/>
              <a:gd name="connsiteY333" fmla="*/ 6858000 h 6858000"/>
              <a:gd name="connsiteX334" fmla="*/ 3391774 w 7467600"/>
              <a:gd name="connsiteY334" fmla="*/ 6697181 h 6858000"/>
              <a:gd name="connsiteX335" fmla="*/ 3735540 w 7467600"/>
              <a:gd name="connsiteY335" fmla="*/ 5546923 h 6858000"/>
              <a:gd name="connsiteX336" fmla="*/ 3729438 w 7467600"/>
              <a:gd name="connsiteY336" fmla="*/ 5569058 h 6858000"/>
              <a:gd name="connsiteX337" fmla="*/ 3707782 w 7467600"/>
              <a:gd name="connsiteY337" fmla="*/ 5644908 h 6858000"/>
              <a:gd name="connsiteX338" fmla="*/ 3583827 w 7467600"/>
              <a:gd name="connsiteY338" fmla="*/ 6039215 h 6858000"/>
              <a:gd name="connsiteX339" fmla="*/ 3547861 w 7467600"/>
              <a:gd name="connsiteY339" fmla="*/ 6129609 h 6858000"/>
              <a:gd name="connsiteX340" fmla="*/ 3490905 w 7467600"/>
              <a:gd name="connsiteY340" fmla="*/ 6277660 h 6858000"/>
              <a:gd name="connsiteX341" fmla="*/ 3455859 w 7467600"/>
              <a:gd name="connsiteY341" fmla="*/ 6391301 h 6858000"/>
              <a:gd name="connsiteX342" fmla="*/ 3429112 w 7467600"/>
              <a:gd name="connsiteY342" fmla="*/ 6479469 h 6858000"/>
              <a:gd name="connsiteX343" fmla="*/ 3304862 w 7467600"/>
              <a:gd name="connsiteY343" fmla="*/ 6796476 h 6858000"/>
              <a:gd name="connsiteX344" fmla="*/ 3276071 w 7467600"/>
              <a:gd name="connsiteY344" fmla="*/ 6858000 h 6858000"/>
              <a:gd name="connsiteX345" fmla="*/ 3240805 w 7467600"/>
              <a:gd name="connsiteY345" fmla="*/ 6858000 h 6858000"/>
              <a:gd name="connsiteX346" fmla="*/ 3275917 w 7467600"/>
              <a:gd name="connsiteY346" fmla="*/ 6783192 h 6858000"/>
              <a:gd name="connsiteX347" fmla="*/ 3399358 w 7467600"/>
              <a:gd name="connsiteY347" fmla="*/ 6469011 h 6858000"/>
              <a:gd name="connsiteX348" fmla="*/ 3425650 w 7467600"/>
              <a:gd name="connsiteY348" fmla="*/ 6381333 h 6858000"/>
              <a:gd name="connsiteX349" fmla="*/ 3460661 w 7467600"/>
              <a:gd name="connsiteY349" fmla="*/ 6266763 h 6858000"/>
              <a:gd name="connsiteX350" fmla="*/ 3518021 w 7467600"/>
              <a:gd name="connsiteY350" fmla="*/ 6117298 h 6858000"/>
              <a:gd name="connsiteX351" fmla="*/ 3554035 w 7467600"/>
              <a:gd name="connsiteY351" fmla="*/ 6027832 h 6858000"/>
              <a:gd name="connsiteX352" fmla="*/ 3677174 w 7467600"/>
              <a:gd name="connsiteY352" fmla="*/ 5636351 h 6858000"/>
              <a:gd name="connsiteX353" fmla="*/ 3698819 w 7467600"/>
              <a:gd name="connsiteY353" fmla="*/ 5560503 h 6858000"/>
              <a:gd name="connsiteX354" fmla="*/ 3702094 w 7467600"/>
              <a:gd name="connsiteY354" fmla="*/ 5549194 h 6858000"/>
              <a:gd name="connsiteX355" fmla="*/ 3398355 w 7467600"/>
              <a:gd name="connsiteY355" fmla="*/ 6094603 h 6858000"/>
              <a:gd name="connsiteX356" fmla="*/ 3193941 w 7467600"/>
              <a:gd name="connsiteY356" fmla="*/ 6798775 h 6858000"/>
              <a:gd name="connsiteX357" fmla="*/ 3184140 w 7467600"/>
              <a:gd name="connsiteY357" fmla="*/ 6858000 h 6858000"/>
              <a:gd name="connsiteX358" fmla="*/ 3099978 w 7467600"/>
              <a:gd name="connsiteY358" fmla="*/ 6858000 h 6858000"/>
              <a:gd name="connsiteX359" fmla="*/ 3101556 w 7467600"/>
              <a:gd name="connsiteY359" fmla="*/ 6843337 h 6858000"/>
              <a:gd name="connsiteX360" fmla="*/ 3370162 w 7467600"/>
              <a:gd name="connsiteY360" fmla="*/ 5785550 h 6858000"/>
              <a:gd name="connsiteX361" fmla="*/ 3746477 w 7467600"/>
              <a:gd name="connsiteY361" fmla="*/ 5377889 h 6858000"/>
              <a:gd name="connsiteX362" fmla="*/ 3863399 w 7467600"/>
              <a:gd name="connsiteY362" fmla="*/ 5087257 h 6858000"/>
              <a:gd name="connsiteX363" fmla="*/ 3968712 w 7467600"/>
              <a:gd name="connsiteY363" fmla="*/ 4913989 h 6858000"/>
              <a:gd name="connsiteX364" fmla="*/ 2792390 w 7467600"/>
              <a:gd name="connsiteY364" fmla="*/ 5382974 h 6858000"/>
              <a:gd name="connsiteX365" fmla="*/ 2714982 w 7467600"/>
              <a:gd name="connsiteY365" fmla="*/ 5427051 h 6858000"/>
              <a:gd name="connsiteX366" fmla="*/ 2813361 w 7467600"/>
              <a:gd name="connsiteY366" fmla="*/ 6023912 h 6858000"/>
              <a:gd name="connsiteX367" fmla="*/ 2688430 w 7467600"/>
              <a:gd name="connsiteY367" fmla="*/ 6801564 h 6858000"/>
              <a:gd name="connsiteX368" fmla="*/ 2629626 w 7467600"/>
              <a:gd name="connsiteY368" fmla="*/ 6763394 h 6858000"/>
              <a:gd name="connsiteX369" fmla="*/ 2565328 w 7467600"/>
              <a:gd name="connsiteY369" fmla="*/ 5516399 h 6858000"/>
              <a:gd name="connsiteX370" fmla="*/ 1922999 w 7467600"/>
              <a:gd name="connsiteY370" fmla="*/ 5980343 h 6858000"/>
              <a:gd name="connsiteX371" fmla="*/ 1950261 w 7467600"/>
              <a:gd name="connsiteY371" fmla="*/ 6405858 h 6858000"/>
              <a:gd name="connsiteX372" fmla="*/ 2365554 w 7467600"/>
              <a:gd name="connsiteY372" fmla="*/ 6759107 h 6858000"/>
              <a:gd name="connsiteX373" fmla="*/ 2424142 w 7467600"/>
              <a:gd name="connsiteY373" fmla="*/ 6858000 h 6858000"/>
              <a:gd name="connsiteX374" fmla="*/ 2395994 w 7467600"/>
              <a:gd name="connsiteY374" fmla="*/ 6858000 h 6858000"/>
              <a:gd name="connsiteX375" fmla="*/ 2392863 w 7467600"/>
              <a:gd name="connsiteY375" fmla="*/ 6852964 h 6858000"/>
              <a:gd name="connsiteX376" fmla="*/ 2017589 w 7467600"/>
              <a:gd name="connsiteY376" fmla="*/ 6493982 h 6858000"/>
              <a:gd name="connsiteX377" fmla="*/ 2147336 w 7467600"/>
              <a:gd name="connsiteY377" fmla="*/ 6594052 h 6858000"/>
              <a:gd name="connsiteX378" fmla="*/ 2207047 w 7467600"/>
              <a:gd name="connsiteY378" fmla="*/ 6654540 h 6858000"/>
              <a:gd name="connsiteX379" fmla="*/ 2299106 w 7467600"/>
              <a:gd name="connsiteY379" fmla="*/ 6778931 h 6858000"/>
              <a:gd name="connsiteX380" fmla="*/ 2314430 w 7467600"/>
              <a:gd name="connsiteY380" fmla="*/ 6801144 h 6858000"/>
              <a:gd name="connsiteX381" fmla="*/ 2352406 w 7467600"/>
              <a:gd name="connsiteY381" fmla="*/ 6858000 h 6858000"/>
              <a:gd name="connsiteX382" fmla="*/ 2314492 w 7467600"/>
              <a:gd name="connsiteY382" fmla="*/ 6858000 h 6858000"/>
              <a:gd name="connsiteX383" fmla="*/ 2288095 w 7467600"/>
              <a:gd name="connsiteY383" fmla="*/ 6818030 h 6858000"/>
              <a:gd name="connsiteX384" fmla="*/ 2272768 w 7467600"/>
              <a:gd name="connsiteY384" fmla="*/ 6795822 h 6858000"/>
              <a:gd name="connsiteX385" fmla="*/ 2182715 w 7467600"/>
              <a:gd name="connsiteY385" fmla="*/ 6675071 h 6858000"/>
              <a:gd name="connsiteX386" fmla="*/ 2032061 w 7467600"/>
              <a:gd name="connsiteY386" fmla="*/ 6541380 h 6858000"/>
              <a:gd name="connsiteX387" fmla="*/ 2257220 w 7467600"/>
              <a:gd name="connsiteY387" fmla="*/ 6826257 h 6858000"/>
              <a:gd name="connsiteX388" fmla="*/ 2281324 w 7467600"/>
              <a:gd name="connsiteY388" fmla="*/ 6858000 h 6858000"/>
              <a:gd name="connsiteX389" fmla="*/ 2242860 w 7467600"/>
              <a:gd name="connsiteY389" fmla="*/ 6858000 h 6858000"/>
              <a:gd name="connsiteX390" fmla="*/ 2232818 w 7467600"/>
              <a:gd name="connsiteY390" fmla="*/ 6844926 h 6858000"/>
              <a:gd name="connsiteX391" fmla="*/ 1990172 w 7467600"/>
              <a:gd name="connsiteY391" fmla="*/ 6542121 h 6858000"/>
              <a:gd name="connsiteX392" fmla="*/ 2124090 w 7467600"/>
              <a:gd name="connsiteY392" fmla="*/ 6761017 h 6858000"/>
              <a:gd name="connsiteX393" fmla="*/ 2200380 w 7467600"/>
              <a:gd name="connsiteY393" fmla="*/ 6858000 h 6858000"/>
              <a:gd name="connsiteX394" fmla="*/ 2147507 w 7467600"/>
              <a:gd name="connsiteY394" fmla="*/ 6858000 h 6858000"/>
              <a:gd name="connsiteX395" fmla="*/ 2070668 w 7467600"/>
              <a:gd name="connsiteY395" fmla="*/ 6761520 h 6858000"/>
              <a:gd name="connsiteX396" fmla="*/ 1975142 w 7467600"/>
              <a:gd name="connsiteY396" fmla="*/ 6585570 h 6858000"/>
              <a:gd name="connsiteX397" fmla="*/ 2050035 w 7467600"/>
              <a:gd name="connsiteY397" fmla="*/ 6813345 h 6858000"/>
              <a:gd name="connsiteX398" fmla="*/ 2063025 w 7467600"/>
              <a:gd name="connsiteY398" fmla="*/ 6858000 h 6858000"/>
              <a:gd name="connsiteX399" fmla="*/ 2021675 w 7467600"/>
              <a:gd name="connsiteY399" fmla="*/ 6858000 h 6858000"/>
              <a:gd name="connsiteX400" fmla="*/ 2019308 w 7467600"/>
              <a:gd name="connsiteY400" fmla="*/ 6847118 h 6858000"/>
              <a:gd name="connsiteX401" fmla="*/ 1938835 w 7467600"/>
              <a:gd name="connsiteY401" fmla="*/ 6551160 h 6858000"/>
              <a:gd name="connsiteX402" fmla="*/ 1953230 w 7467600"/>
              <a:gd name="connsiteY402" fmla="*/ 6759699 h 6858000"/>
              <a:gd name="connsiteX403" fmla="*/ 1956763 w 7467600"/>
              <a:gd name="connsiteY403" fmla="*/ 6778191 h 6858000"/>
              <a:gd name="connsiteX404" fmla="*/ 1967925 w 7467600"/>
              <a:gd name="connsiteY404" fmla="*/ 6858000 h 6858000"/>
              <a:gd name="connsiteX405" fmla="*/ 1936622 w 7467600"/>
              <a:gd name="connsiteY405" fmla="*/ 6858000 h 6858000"/>
              <a:gd name="connsiteX406" fmla="*/ 1926261 w 7467600"/>
              <a:gd name="connsiteY406" fmla="*/ 6784064 h 6858000"/>
              <a:gd name="connsiteX407" fmla="*/ 1922724 w 7467600"/>
              <a:gd name="connsiteY407" fmla="*/ 6765577 h 6858000"/>
              <a:gd name="connsiteX408" fmla="*/ 1904650 w 7467600"/>
              <a:gd name="connsiteY408" fmla="*/ 6639616 h 6858000"/>
              <a:gd name="connsiteX409" fmla="*/ 1885273 w 7467600"/>
              <a:gd name="connsiteY409" fmla="*/ 6858000 h 6858000"/>
              <a:gd name="connsiteX410" fmla="*/ 1854363 w 7467600"/>
              <a:gd name="connsiteY410" fmla="*/ 6858000 h 6858000"/>
              <a:gd name="connsiteX411" fmla="*/ 1880391 w 7467600"/>
              <a:gd name="connsiteY411" fmla="*/ 6603796 h 6858000"/>
              <a:gd name="connsiteX412" fmla="*/ 1818273 w 7467600"/>
              <a:gd name="connsiteY412" fmla="*/ 6715729 h 6858000"/>
              <a:gd name="connsiteX413" fmla="*/ 1794691 w 7467600"/>
              <a:gd name="connsiteY413" fmla="*/ 6843239 h 6858000"/>
              <a:gd name="connsiteX414" fmla="*/ 1794914 w 7467600"/>
              <a:gd name="connsiteY414" fmla="*/ 6858000 h 6858000"/>
              <a:gd name="connsiteX415" fmla="*/ 1746128 w 7467600"/>
              <a:gd name="connsiteY415" fmla="*/ 6858000 h 6858000"/>
              <a:gd name="connsiteX416" fmla="*/ 1753934 w 7467600"/>
              <a:gd name="connsiteY416" fmla="*/ 6724796 h 6858000"/>
              <a:gd name="connsiteX417" fmla="*/ 1792053 w 7467600"/>
              <a:gd name="connsiteY417" fmla="*/ 6572396 h 6858000"/>
              <a:gd name="connsiteX418" fmla="*/ 1862248 w 7467600"/>
              <a:gd name="connsiteY418" fmla="*/ 6266397 h 6858000"/>
              <a:gd name="connsiteX419" fmla="*/ 1862250 w 7467600"/>
              <a:gd name="connsiteY419" fmla="*/ 6033531 h 6858000"/>
              <a:gd name="connsiteX420" fmla="*/ 1211999 w 7467600"/>
              <a:gd name="connsiteY420" fmla="*/ 6683610 h 6858000"/>
              <a:gd name="connsiteX421" fmla="*/ 1213266 w 7467600"/>
              <a:gd name="connsiteY421" fmla="*/ 6691947 h 6858000"/>
              <a:gd name="connsiteX422" fmla="*/ 1203370 w 7467600"/>
              <a:gd name="connsiteY422" fmla="*/ 6850676 h 6858000"/>
              <a:gd name="connsiteX423" fmla="*/ 1203671 w 7467600"/>
              <a:gd name="connsiteY423" fmla="*/ 6858000 h 6858000"/>
              <a:gd name="connsiteX424" fmla="*/ 1143180 w 7467600"/>
              <a:gd name="connsiteY424" fmla="*/ 6858000 h 6858000"/>
              <a:gd name="connsiteX425" fmla="*/ 1142176 w 7467600"/>
              <a:gd name="connsiteY425" fmla="*/ 6766045 h 6858000"/>
              <a:gd name="connsiteX426" fmla="*/ 1067484 w 7467600"/>
              <a:gd name="connsiteY426" fmla="*/ 6858000 h 6858000"/>
              <a:gd name="connsiteX427" fmla="*/ 953928 w 7467600"/>
              <a:gd name="connsiteY427" fmla="*/ 6858000 h 6858000"/>
              <a:gd name="connsiteX428" fmla="*/ 959715 w 7467600"/>
              <a:gd name="connsiteY428" fmla="*/ 6850185 h 6858000"/>
              <a:gd name="connsiteX429" fmla="*/ 1483788 w 7467600"/>
              <a:gd name="connsiteY429" fmla="*/ 6259174 h 6858000"/>
              <a:gd name="connsiteX430" fmla="*/ 1100671 w 7467600"/>
              <a:gd name="connsiteY430" fmla="*/ 6252137 h 6858000"/>
              <a:gd name="connsiteX431" fmla="*/ 1090144 w 7467600"/>
              <a:gd name="connsiteY431" fmla="*/ 6256748 h 6858000"/>
              <a:gd name="connsiteX432" fmla="*/ 1095872 w 7467600"/>
              <a:gd name="connsiteY432" fmla="*/ 6271892 h 6858000"/>
              <a:gd name="connsiteX433" fmla="*/ 262785 w 7467600"/>
              <a:gd name="connsiteY433" fmla="*/ 6845450 h 6858000"/>
              <a:gd name="connsiteX434" fmla="*/ 209968 w 7467600"/>
              <a:gd name="connsiteY434" fmla="*/ 6770713 h 6858000"/>
              <a:gd name="connsiteX435" fmla="*/ 873460 w 7467600"/>
              <a:gd name="connsiteY435" fmla="*/ 6253768 h 6858000"/>
              <a:gd name="connsiteX436" fmla="*/ 192686 w 7467600"/>
              <a:gd name="connsiteY436" fmla="*/ 5849257 h 6858000"/>
              <a:gd name="connsiteX437" fmla="*/ 4696 w 7467600"/>
              <a:gd name="connsiteY437" fmla="*/ 5697668 h 6858000"/>
              <a:gd name="connsiteX438" fmla="*/ 0 w 7467600"/>
              <a:gd name="connsiteY438" fmla="*/ 5689984 h 6858000"/>
              <a:gd name="connsiteX439" fmla="*/ 0 w 7467600"/>
              <a:gd name="connsiteY439" fmla="*/ 5513472 h 6858000"/>
              <a:gd name="connsiteX440" fmla="*/ 174101 w 7467600"/>
              <a:gd name="connsiteY440" fmla="*/ 5620277 h 6858000"/>
              <a:gd name="connsiteX441" fmla="*/ 891800 w 7467600"/>
              <a:gd name="connsiteY441" fmla="*/ 6036935 h 6858000"/>
              <a:gd name="connsiteX442" fmla="*/ 1072219 w 7467600"/>
              <a:gd name="connsiteY442" fmla="*/ 6169443 h 6858000"/>
              <a:gd name="connsiteX443" fmla="*/ 1074117 w 7467600"/>
              <a:gd name="connsiteY443" fmla="*/ 6170301 h 6858000"/>
              <a:gd name="connsiteX444" fmla="*/ 1083114 w 7467600"/>
              <a:gd name="connsiteY444" fmla="*/ 6174131 h 6858000"/>
              <a:gd name="connsiteX445" fmla="*/ 1543010 w 7467600"/>
              <a:gd name="connsiteY445" fmla="*/ 6191140 h 6858000"/>
              <a:gd name="connsiteX446" fmla="*/ 1551080 w 7467600"/>
              <a:gd name="connsiteY446" fmla="*/ 6195006 h 6858000"/>
              <a:gd name="connsiteX447" fmla="*/ 2345443 w 7467600"/>
              <a:gd name="connsiteY447" fmla="*/ 5549882 h 6858000"/>
              <a:gd name="connsiteX448" fmla="*/ 1721499 w 7467600"/>
              <a:gd name="connsiteY448" fmla="*/ 5599969 h 6858000"/>
              <a:gd name="connsiteX449" fmla="*/ 767716 w 7467600"/>
              <a:gd name="connsiteY449" fmla="*/ 5472768 h 6858000"/>
              <a:gd name="connsiteX450" fmla="*/ 722147 w 7467600"/>
              <a:gd name="connsiteY450" fmla="*/ 5393091 h 6858000"/>
              <a:gd name="connsiteX451" fmla="*/ 1485552 w 7467600"/>
              <a:gd name="connsiteY451" fmla="*/ 5313202 h 6858000"/>
              <a:gd name="connsiteX452" fmla="*/ 2143004 w 7467600"/>
              <a:gd name="connsiteY452" fmla="*/ 5402420 h 6858000"/>
              <a:gd name="connsiteX453" fmla="*/ 1933391 w 7467600"/>
              <a:gd name="connsiteY453" fmla="*/ 5156971 h 6858000"/>
              <a:gd name="connsiteX454" fmla="*/ 1827118 w 7467600"/>
              <a:gd name="connsiteY454" fmla="*/ 4968410 h 6858000"/>
              <a:gd name="connsiteX455" fmla="*/ 1837349 w 7467600"/>
              <a:gd name="connsiteY455" fmla="*/ 4956357 h 6858000"/>
              <a:gd name="connsiteX456" fmla="*/ 2162835 w 7467600"/>
              <a:gd name="connsiteY456" fmla="*/ 5187853 h 6858000"/>
              <a:gd name="connsiteX457" fmla="*/ 2257167 w 7467600"/>
              <a:gd name="connsiteY457" fmla="*/ 5462123 h 6858000"/>
              <a:gd name="connsiteX458" fmla="*/ 2261598 w 7467600"/>
              <a:gd name="connsiteY458" fmla="*/ 5467998 h 6858000"/>
              <a:gd name="connsiteX459" fmla="*/ 2437177 w 7467600"/>
              <a:gd name="connsiteY459" fmla="*/ 5479608 h 6858000"/>
              <a:gd name="connsiteX460" fmla="*/ 2445247 w 7467600"/>
              <a:gd name="connsiteY460" fmla="*/ 5483476 h 6858000"/>
              <a:gd name="connsiteX461" fmla="*/ 2743626 w 7467600"/>
              <a:gd name="connsiteY461" fmla="*/ 5304819 h 6858000"/>
              <a:gd name="connsiteX462" fmla="*/ 3048102 w 7467600"/>
              <a:gd name="connsiteY462" fmla="*/ 5150595 h 6858000"/>
              <a:gd name="connsiteX463" fmla="*/ 1799414 w 7467600"/>
              <a:gd name="connsiteY463" fmla="*/ 4694732 h 6858000"/>
              <a:gd name="connsiteX464" fmla="*/ 1771735 w 7467600"/>
              <a:gd name="connsiteY464" fmla="*/ 4619929 h 6858000"/>
              <a:gd name="connsiteX465" fmla="*/ 3104273 w 7467600"/>
              <a:gd name="connsiteY465" fmla="*/ 5076159 h 6858000"/>
              <a:gd name="connsiteX466" fmla="*/ 3113245 w 7467600"/>
              <a:gd name="connsiteY466" fmla="*/ 5090705 h 6858000"/>
              <a:gd name="connsiteX467" fmla="*/ 3126294 w 7467600"/>
              <a:gd name="connsiteY467" fmla="*/ 5114400 h 6858000"/>
              <a:gd name="connsiteX468" fmla="*/ 3937433 w 7467600"/>
              <a:gd name="connsiteY468" fmla="*/ 4830473 h 6858000"/>
              <a:gd name="connsiteX469" fmla="*/ 3590475 w 7467600"/>
              <a:gd name="connsiteY469" fmla="*/ 4597974 h 6858000"/>
              <a:gd name="connsiteX470" fmla="*/ 3100264 w 7467600"/>
              <a:gd name="connsiteY470" fmla="*/ 4579845 h 6858000"/>
              <a:gd name="connsiteX471" fmla="*/ 2183576 w 7467600"/>
              <a:gd name="connsiteY471" fmla="*/ 4227150 h 6858000"/>
              <a:gd name="connsiteX472" fmla="*/ 2151029 w 7467600"/>
              <a:gd name="connsiteY472" fmla="*/ 4146947 h 6858000"/>
              <a:gd name="connsiteX473" fmla="*/ 3563434 w 7467600"/>
              <a:gd name="connsiteY473" fmla="*/ 4469115 h 6858000"/>
              <a:gd name="connsiteX474" fmla="*/ 3177952 w 7467600"/>
              <a:gd name="connsiteY474" fmla="*/ 3657386 h 6858000"/>
              <a:gd name="connsiteX475" fmla="*/ 3189263 w 7467600"/>
              <a:gd name="connsiteY475" fmla="*/ 3625726 h 6858000"/>
              <a:gd name="connsiteX476" fmla="*/ 3560912 w 7467600"/>
              <a:gd name="connsiteY476" fmla="*/ 4079863 h 6858000"/>
              <a:gd name="connsiteX477" fmla="*/ 3626636 w 7467600"/>
              <a:gd name="connsiteY477" fmla="*/ 4512230 h 6858000"/>
              <a:gd name="connsiteX478" fmla="*/ 3653088 w 7467600"/>
              <a:gd name="connsiteY478" fmla="*/ 4521417 h 6858000"/>
              <a:gd name="connsiteX479" fmla="*/ 3988128 w 7467600"/>
              <a:gd name="connsiteY479" fmla="*/ 4817267 h 6858000"/>
              <a:gd name="connsiteX480" fmla="*/ 4830582 w 7467600"/>
              <a:gd name="connsiteY480" fmla="*/ 4676000 h 6858000"/>
              <a:gd name="connsiteX481" fmla="*/ 4830100 w 7467600"/>
              <a:gd name="connsiteY481" fmla="*/ 4675554 h 6858000"/>
              <a:gd name="connsiteX482" fmla="*/ 4036318 w 7467600"/>
              <a:gd name="connsiteY482" fmla="*/ 4147013 h 6858000"/>
              <a:gd name="connsiteX483" fmla="*/ 3432098 w 7467600"/>
              <a:gd name="connsiteY483" fmla="*/ 3537312 h 6858000"/>
              <a:gd name="connsiteX484" fmla="*/ 3446761 w 7467600"/>
              <a:gd name="connsiteY484" fmla="*/ 3461278 h 6858000"/>
              <a:gd name="connsiteX485" fmla="*/ 4419733 w 7467600"/>
              <a:gd name="connsiteY485" fmla="*/ 3963555 h 6858000"/>
              <a:gd name="connsiteX486" fmla="*/ 4781371 w 7467600"/>
              <a:gd name="connsiteY486" fmla="*/ 4458604 h 6858000"/>
              <a:gd name="connsiteX487" fmla="*/ 4780440 w 7467600"/>
              <a:gd name="connsiteY487" fmla="*/ 4470290 h 6858000"/>
              <a:gd name="connsiteX488" fmla="*/ 4898954 w 7467600"/>
              <a:gd name="connsiteY488" fmla="*/ 4662092 h 6858000"/>
              <a:gd name="connsiteX489" fmla="*/ 4900699 w 7467600"/>
              <a:gd name="connsiteY489" fmla="*/ 4670867 h 6858000"/>
              <a:gd name="connsiteX490" fmla="*/ 5714511 w 7467600"/>
              <a:gd name="connsiteY490" fmla="*/ 4663483 h 6858000"/>
              <a:gd name="connsiteX491" fmla="*/ 5464793 w 7467600"/>
              <a:gd name="connsiteY491" fmla="*/ 4393556 h 6858000"/>
              <a:gd name="connsiteX492" fmla="*/ 5461897 w 7467600"/>
              <a:gd name="connsiteY492" fmla="*/ 4390879 h 6858000"/>
              <a:gd name="connsiteX493" fmla="*/ 4294126 w 7467600"/>
              <a:gd name="connsiteY493" fmla="*/ 3303048 h 6858000"/>
              <a:gd name="connsiteX494" fmla="*/ 4305321 w 7467600"/>
              <a:gd name="connsiteY494" fmla="*/ 3256953 h 6858000"/>
              <a:gd name="connsiteX495" fmla="*/ 4949299 w 7467600"/>
              <a:gd name="connsiteY495" fmla="*/ 3766336 h 6858000"/>
              <a:gd name="connsiteX496" fmla="*/ 5291452 w 7467600"/>
              <a:gd name="connsiteY496" fmla="*/ 4076801 h 6858000"/>
              <a:gd name="connsiteX497" fmla="*/ 5434998 w 7467600"/>
              <a:gd name="connsiteY497" fmla="*/ 4254100 h 6858000"/>
              <a:gd name="connsiteX498" fmla="*/ 5351015 w 7467600"/>
              <a:gd name="connsiteY498" fmla="*/ 3760989 h 6858000"/>
              <a:gd name="connsiteX499" fmla="*/ 5413780 w 7467600"/>
              <a:gd name="connsiteY499" fmla="*/ 2966265 h 6858000"/>
              <a:gd name="connsiteX500" fmla="*/ 5425627 w 7467600"/>
              <a:gd name="connsiteY500" fmla="*/ 2954192 h 6858000"/>
              <a:gd name="connsiteX501" fmla="*/ 6604735 w 7467600"/>
              <a:gd name="connsiteY501" fmla="*/ 2041381 h 6858000"/>
              <a:gd name="connsiteX502" fmla="*/ 7204487 w 7467600"/>
              <a:gd name="connsiteY502" fmla="*/ 2742112 h 6858000"/>
              <a:gd name="connsiteX503" fmla="*/ 7131592 w 7467600"/>
              <a:gd name="connsiteY503" fmla="*/ 2672096 h 6858000"/>
              <a:gd name="connsiteX504" fmla="*/ 6996344 w 7467600"/>
              <a:gd name="connsiteY504" fmla="*/ 2518310 h 6858000"/>
              <a:gd name="connsiteX505" fmla="*/ 6735495 w 7467600"/>
              <a:gd name="connsiteY505" fmla="*/ 2196890 h 6858000"/>
              <a:gd name="connsiteX506" fmla="*/ 6721901 w 7467600"/>
              <a:gd name="connsiteY506" fmla="*/ 2179274 h 6858000"/>
              <a:gd name="connsiteX507" fmla="*/ 6604735 w 7467600"/>
              <a:gd name="connsiteY507" fmla="*/ 2041381 h 6858000"/>
              <a:gd name="connsiteX508" fmla="*/ 6591670 w 7467600"/>
              <a:gd name="connsiteY508" fmla="*/ 1988277 h 6858000"/>
              <a:gd name="connsiteX509" fmla="*/ 6747349 w 7467600"/>
              <a:gd name="connsiteY509" fmla="*/ 2160069 h 6858000"/>
              <a:gd name="connsiteX510" fmla="*/ 6760943 w 7467600"/>
              <a:gd name="connsiteY510" fmla="*/ 2177686 h 6858000"/>
              <a:gd name="connsiteX511" fmla="*/ 7021065 w 7467600"/>
              <a:gd name="connsiteY511" fmla="*/ 2498102 h 6858000"/>
              <a:gd name="connsiteX512" fmla="*/ 7155223 w 7467600"/>
              <a:gd name="connsiteY512" fmla="*/ 2650386 h 6858000"/>
              <a:gd name="connsiteX513" fmla="*/ 7203167 w 7467600"/>
              <a:gd name="connsiteY513" fmla="*/ 2697288 h 6858000"/>
              <a:gd name="connsiteX514" fmla="*/ 6937703 w 7467600"/>
              <a:gd name="connsiteY514" fmla="*/ 2321981 h 6858000"/>
              <a:gd name="connsiteX515" fmla="*/ 6591670 w 7467600"/>
              <a:gd name="connsiteY515" fmla="*/ 1988277 h 6858000"/>
              <a:gd name="connsiteX516" fmla="*/ 5798671 w 7467600"/>
              <a:gd name="connsiteY516" fmla="*/ 1981601 h 6858000"/>
              <a:gd name="connsiteX517" fmla="*/ 5754709 w 7467600"/>
              <a:gd name="connsiteY517" fmla="*/ 2071454 h 6858000"/>
              <a:gd name="connsiteX518" fmla="*/ 5763044 w 7467600"/>
              <a:gd name="connsiteY518" fmla="*/ 2842206 h 6858000"/>
              <a:gd name="connsiteX519" fmla="*/ 5764974 w 7467600"/>
              <a:gd name="connsiteY519" fmla="*/ 2799609 h 6858000"/>
              <a:gd name="connsiteX520" fmla="*/ 5767665 w 7467600"/>
              <a:gd name="connsiteY520" fmla="*/ 2666409 h 6858000"/>
              <a:gd name="connsiteX521" fmla="*/ 5763055 w 7467600"/>
              <a:gd name="connsiteY521" fmla="*/ 2579705 h 6858000"/>
              <a:gd name="connsiteX522" fmla="*/ 5758079 w 7467600"/>
              <a:gd name="connsiteY522" fmla="*/ 2492508 h 6858000"/>
              <a:gd name="connsiteX523" fmla="*/ 5779325 w 7467600"/>
              <a:gd name="connsiteY523" fmla="*/ 2197069 h 6858000"/>
              <a:gd name="connsiteX524" fmla="*/ 5798671 w 7467600"/>
              <a:gd name="connsiteY524" fmla="*/ 1981601 h 6858000"/>
              <a:gd name="connsiteX525" fmla="*/ 5829202 w 7467600"/>
              <a:gd name="connsiteY525" fmla="*/ 1971679 h 6858000"/>
              <a:gd name="connsiteX526" fmla="*/ 5809558 w 7467600"/>
              <a:gd name="connsiteY526" fmla="*/ 2198043 h 6858000"/>
              <a:gd name="connsiteX527" fmla="*/ 5788653 w 7467600"/>
              <a:gd name="connsiteY527" fmla="*/ 2489430 h 6858000"/>
              <a:gd name="connsiteX528" fmla="*/ 5793439 w 7467600"/>
              <a:gd name="connsiteY528" fmla="*/ 2575235 h 6858000"/>
              <a:gd name="connsiteX529" fmla="*/ 5796837 w 7467600"/>
              <a:gd name="connsiteY529" fmla="*/ 2637633 h 6858000"/>
              <a:gd name="connsiteX530" fmla="*/ 5818614 w 7467600"/>
              <a:gd name="connsiteY530" fmla="*/ 2473055 h 6858000"/>
              <a:gd name="connsiteX531" fmla="*/ 5829202 w 7467600"/>
              <a:gd name="connsiteY531" fmla="*/ 1971679 h 6858000"/>
              <a:gd name="connsiteX532" fmla="*/ 5911389 w 7467600"/>
              <a:gd name="connsiteY532" fmla="*/ 1898371 h 6858000"/>
              <a:gd name="connsiteX533" fmla="*/ 6237627 w 7467600"/>
              <a:gd name="connsiteY533" fmla="*/ 2231921 h 6858000"/>
              <a:gd name="connsiteX534" fmla="*/ 5911389 w 7467600"/>
              <a:gd name="connsiteY534" fmla="*/ 1898371 h 6858000"/>
              <a:gd name="connsiteX535" fmla="*/ 6944437 w 7467600"/>
              <a:gd name="connsiteY535" fmla="*/ 1575402 h 6858000"/>
              <a:gd name="connsiteX536" fmla="*/ 6304730 w 7467600"/>
              <a:gd name="connsiteY536" fmla="*/ 1766654 h 6858000"/>
              <a:gd name="connsiteX537" fmla="*/ 6944437 w 7467600"/>
              <a:gd name="connsiteY537" fmla="*/ 1575402 h 6858000"/>
              <a:gd name="connsiteX538" fmla="*/ 7019523 w 7467600"/>
              <a:gd name="connsiteY538" fmla="*/ 1519450 h 6858000"/>
              <a:gd name="connsiteX539" fmla="*/ 6298091 w 7467600"/>
              <a:gd name="connsiteY539" fmla="*/ 1737122 h 6858000"/>
              <a:gd name="connsiteX540" fmla="*/ 7019523 w 7467600"/>
              <a:gd name="connsiteY540" fmla="*/ 1519450 h 6858000"/>
              <a:gd name="connsiteX541" fmla="*/ 2399523 w 7467600"/>
              <a:gd name="connsiteY541" fmla="*/ 1428234 h 6858000"/>
              <a:gd name="connsiteX542" fmla="*/ 2224982 w 7467600"/>
              <a:gd name="connsiteY542" fmla="*/ 1826201 h 6858000"/>
              <a:gd name="connsiteX543" fmla="*/ 2096099 w 7467600"/>
              <a:gd name="connsiteY543" fmla="*/ 2345900 h 6858000"/>
              <a:gd name="connsiteX544" fmla="*/ 2283317 w 7467600"/>
              <a:gd name="connsiteY544" fmla="*/ 1796925 h 6858000"/>
              <a:gd name="connsiteX545" fmla="*/ 2399523 w 7467600"/>
              <a:gd name="connsiteY545" fmla="*/ 1428234 h 6858000"/>
              <a:gd name="connsiteX546" fmla="*/ 2448558 w 7467600"/>
              <a:gd name="connsiteY546" fmla="*/ 1373435 h 6858000"/>
              <a:gd name="connsiteX547" fmla="*/ 2312521 w 7467600"/>
              <a:gd name="connsiteY547" fmla="*/ 1806140 h 6858000"/>
              <a:gd name="connsiteX548" fmla="*/ 2127533 w 7467600"/>
              <a:gd name="connsiteY548" fmla="*/ 2348380 h 6858000"/>
              <a:gd name="connsiteX549" fmla="*/ 2358080 w 7467600"/>
              <a:gd name="connsiteY549" fmla="*/ 1866134 h 6858000"/>
              <a:gd name="connsiteX550" fmla="*/ 2407436 w 7467600"/>
              <a:gd name="connsiteY550" fmla="*/ 1651070 h 6858000"/>
              <a:gd name="connsiteX551" fmla="*/ 2448558 w 7467600"/>
              <a:gd name="connsiteY551" fmla="*/ 1373435 h 6858000"/>
              <a:gd name="connsiteX552" fmla="*/ 278707 w 7467600"/>
              <a:gd name="connsiteY552" fmla="*/ 1352270 h 6858000"/>
              <a:gd name="connsiteX553" fmla="*/ 321570 w 7467600"/>
              <a:gd name="connsiteY553" fmla="*/ 1861610 h 6858000"/>
              <a:gd name="connsiteX554" fmla="*/ 294281 w 7467600"/>
              <a:gd name="connsiteY554" fmla="*/ 1440658 h 6858000"/>
              <a:gd name="connsiteX555" fmla="*/ 278707 w 7467600"/>
              <a:gd name="connsiteY555" fmla="*/ 1352270 h 6858000"/>
              <a:gd name="connsiteX556" fmla="*/ 1423821 w 7467600"/>
              <a:gd name="connsiteY556" fmla="*/ 1351958 h 6858000"/>
              <a:gd name="connsiteX557" fmla="*/ 1638521 w 7467600"/>
              <a:gd name="connsiteY557" fmla="*/ 1908470 h 6858000"/>
              <a:gd name="connsiteX558" fmla="*/ 1754199 w 7467600"/>
              <a:gd name="connsiteY558" fmla="*/ 2149284 h 6858000"/>
              <a:gd name="connsiteX559" fmla="*/ 1908359 w 7467600"/>
              <a:gd name="connsiteY559" fmla="*/ 2364988 h 6858000"/>
              <a:gd name="connsiteX560" fmla="*/ 1647661 w 7467600"/>
              <a:gd name="connsiteY560" fmla="*/ 1825945 h 6858000"/>
              <a:gd name="connsiteX561" fmla="*/ 1423821 w 7467600"/>
              <a:gd name="connsiteY561" fmla="*/ 1351958 h 6858000"/>
              <a:gd name="connsiteX562" fmla="*/ 1431890 w 7467600"/>
              <a:gd name="connsiteY562" fmla="*/ 1306475 h 6858000"/>
              <a:gd name="connsiteX563" fmla="*/ 1507597 w 7467600"/>
              <a:gd name="connsiteY563" fmla="*/ 1446132 h 6858000"/>
              <a:gd name="connsiteX564" fmla="*/ 1674586 w 7467600"/>
              <a:gd name="connsiteY564" fmla="*/ 1813832 h 6858000"/>
              <a:gd name="connsiteX565" fmla="*/ 1815950 w 7467600"/>
              <a:gd name="connsiteY565" fmla="*/ 2128564 h 6858000"/>
              <a:gd name="connsiteX566" fmla="*/ 1984242 w 7467600"/>
              <a:gd name="connsiteY566" fmla="*/ 2430829 h 6858000"/>
              <a:gd name="connsiteX567" fmla="*/ 2014023 w 7467600"/>
              <a:gd name="connsiteY567" fmla="*/ 2450995 h 6858000"/>
              <a:gd name="connsiteX568" fmla="*/ 1747337 w 7467600"/>
              <a:gd name="connsiteY568" fmla="*/ 1855264 h 6858000"/>
              <a:gd name="connsiteX569" fmla="*/ 1533749 w 7467600"/>
              <a:gd name="connsiteY569" fmla="*/ 1478656 h 6858000"/>
              <a:gd name="connsiteX570" fmla="*/ 1431890 w 7467600"/>
              <a:gd name="connsiteY570" fmla="*/ 1306475 h 6858000"/>
              <a:gd name="connsiteX571" fmla="*/ 5052692 w 7467600"/>
              <a:gd name="connsiteY571" fmla="*/ 1292994 h 6858000"/>
              <a:gd name="connsiteX572" fmla="*/ 5200661 w 7467600"/>
              <a:gd name="connsiteY572" fmla="*/ 1635186 h 6858000"/>
              <a:gd name="connsiteX573" fmla="*/ 5297138 w 7467600"/>
              <a:gd name="connsiteY573" fmla="*/ 1906351 h 6858000"/>
              <a:gd name="connsiteX574" fmla="*/ 5052692 w 7467600"/>
              <a:gd name="connsiteY574" fmla="*/ 1292994 h 6858000"/>
              <a:gd name="connsiteX575" fmla="*/ 5009948 w 7467600"/>
              <a:gd name="connsiteY575" fmla="*/ 1273619 h 6858000"/>
              <a:gd name="connsiteX576" fmla="*/ 5121777 w 7467600"/>
              <a:gd name="connsiteY576" fmla="*/ 1654213 h 6858000"/>
              <a:gd name="connsiteX577" fmla="*/ 5293545 w 7467600"/>
              <a:gd name="connsiteY577" fmla="*/ 2072247 h 6858000"/>
              <a:gd name="connsiteX578" fmla="*/ 5294042 w 7467600"/>
              <a:gd name="connsiteY578" fmla="*/ 2065019 h 6858000"/>
              <a:gd name="connsiteX579" fmla="*/ 5171936 w 7467600"/>
              <a:gd name="connsiteY579" fmla="*/ 1647613 h 6858000"/>
              <a:gd name="connsiteX580" fmla="*/ 5009948 w 7467600"/>
              <a:gd name="connsiteY580" fmla="*/ 1273619 h 6858000"/>
              <a:gd name="connsiteX581" fmla="*/ 655236 w 7467600"/>
              <a:gd name="connsiteY581" fmla="*/ 1268632 h 6858000"/>
              <a:gd name="connsiteX582" fmla="*/ 839521 w 7467600"/>
              <a:gd name="connsiteY582" fmla="*/ 1685315 h 6858000"/>
              <a:gd name="connsiteX583" fmla="*/ 1109416 w 7467600"/>
              <a:gd name="connsiteY583" fmla="*/ 2061663 h 6858000"/>
              <a:gd name="connsiteX584" fmla="*/ 1298300 w 7467600"/>
              <a:gd name="connsiteY584" fmla="*/ 2247742 h 6858000"/>
              <a:gd name="connsiteX585" fmla="*/ 1125871 w 7467600"/>
              <a:gd name="connsiteY585" fmla="*/ 1989513 h 6858000"/>
              <a:gd name="connsiteX586" fmla="*/ 981574 w 7467600"/>
              <a:gd name="connsiteY586" fmla="*/ 1783157 h 6858000"/>
              <a:gd name="connsiteX587" fmla="*/ 922198 w 7467600"/>
              <a:gd name="connsiteY587" fmla="*/ 1677437 h 6858000"/>
              <a:gd name="connsiteX588" fmla="*/ 869293 w 7467600"/>
              <a:gd name="connsiteY588" fmla="*/ 1583214 h 6858000"/>
              <a:gd name="connsiteX589" fmla="*/ 751431 w 7467600"/>
              <a:gd name="connsiteY589" fmla="*/ 1405731 h 6858000"/>
              <a:gd name="connsiteX590" fmla="*/ 655236 w 7467600"/>
              <a:gd name="connsiteY590" fmla="*/ 1268632 h 6858000"/>
              <a:gd name="connsiteX591" fmla="*/ 6516292 w 7467600"/>
              <a:gd name="connsiteY591" fmla="*/ 1263064 h 6858000"/>
              <a:gd name="connsiteX592" fmla="*/ 5736320 w 7467600"/>
              <a:gd name="connsiteY592" fmla="*/ 1501803 h 6858000"/>
              <a:gd name="connsiteX593" fmla="*/ 6516292 w 7467600"/>
              <a:gd name="connsiteY593" fmla="*/ 1263064 h 6858000"/>
              <a:gd name="connsiteX594" fmla="*/ 291466 w 7467600"/>
              <a:gd name="connsiteY594" fmla="*/ 1250369 h 6858000"/>
              <a:gd name="connsiteX595" fmla="*/ 323180 w 7467600"/>
              <a:gd name="connsiteY595" fmla="*/ 1435283 h 6858000"/>
              <a:gd name="connsiteX596" fmla="*/ 349381 w 7467600"/>
              <a:gd name="connsiteY596" fmla="*/ 1875041 h 6858000"/>
              <a:gd name="connsiteX597" fmla="*/ 374363 w 7467600"/>
              <a:gd name="connsiteY597" fmla="*/ 1506494 h 6858000"/>
              <a:gd name="connsiteX598" fmla="*/ 302168 w 7467600"/>
              <a:gd name="connsiteY598" fmla="*/ 1274495 h 6858000"/>
              <a:gd name="connsiteX599" fmla="*/ 291466 w 7467600"/>
              <a:gd name="connsiteY599" fmla="*/ 1250369 h 6858000"/>
              <a:gd name="connsiteX600" fmla="*/ 678222 w 7467600"/>
              <a:gd name="connsiteY600" fmla="*/ 1248670 h 6858000"/>
              <a:gd name="connsiteX601" fmla="*/ 775536 w 7467600"/>
              <a:gd name="connsiteY601" fmla="*/ 1388015 h 6858000"/>
              <a:gd name="connsiteX602" fmla="*/ 894529 w 7467600"/>
              <a:gd name="connsiteY602" fmla="*/ 1567739 h 6858000"/>
              <a:gd name="connsiteX603" fmla="*/ 948000 w 7467600"/>
              <a:gd name="connsiteY603" fmla="*/ 1663088 h 6858000"/>
              <a:gd name="connsiteX604" fmla="*/ 1006812 w 7467600"/>
              <a:gd name="connsiteY604" fmla="*/ 1767683 h 6858000"/>
              <a:gd name="connsiteX605" fmla="*/ 1149133 w 7467600"/>
              <a:gd name="connsiteY605" fmla="*/ 1971513 h 6858000"/>
              <a:gd name="connsiteX606" fmla="*/ 1333952 w 7467600"/>
              <a:gd name="connsiteY606" fmla="*/ 2251620 h 6858000"/>
              <a:gd name="connsiteX607" fmla="*/ 1337329 w 7467600"/>
              <a:gd name="connsiteY607" fmla="*/ 2258350 h 6858000"/>
              <a:gd name="connsiteX608" fmla="*/ 1014726 w 7467600"/>
              <a:gd name="connsiteY608" fmla="*/ 1615556 h 6858000"/>
              <a:gd name="connsiteX609" fmla="*/ 678222 w 7467600"/>
              <a:gd name="connsiteY609" fmla="*/ 1248670 h 6858000"/>
              <a:gd name="connsiteX610" fmla="*/ 6691602 w 7467600"/>
              <a:gd name="connsiteY610" fmla="*/ 1140573 h 6858000"/>
              <a:gd name="connsiteX611" fmla="*/ 6571100 w 7467600"/>
              <a:gd name="connsiteY611" fmla="*/ 1183662 h 6858000"/>
              <a:gd name="connsiteX612" fmla="*/ 6241687 w 7467600"/>
              <a:gd name="connsiteY612" fmla="*/ 1257600 h 6858000"/>
              <a:gd name="connsiteX613" fmla="*/ 5693009 w 7467600"/>
              <a:gd name="connsiteY613" fmla="*/ 1478256 h 6858000"/>
              <a:gd name="connsiteX614" fmla="*/ 6548420 w 7467600"/>
              <a:gd name="connsiteY614" fmla="*/ 1214599 h 6858000"/>
              <a:gd name="connsiteX615" fmla="*/ 6605473 w 7467600"/>
              <a:gd name="connsiteY615" fmla="*/ 1184686 h 6858000"/>
              <a:gd name="connsiteX616" fmla="*/ 6691602 w 7467600"/>
              <a:gd name="connsiteY616" fmla="*/ 1140573 h 6858000"/>
              <a:gd name="connsiteX617" fmla="*/ 4002475 w 7467600"/>
              <a:gd name="connsiteY617" fmla="*/ 1037802 h 6858000"/>
              <a:gd name="connsiteX618" fmla="*/ 4000324 w 7467600"/>
              <a:gd name="connsiteY618" fmla="*/ 1039362 h 6858000"/>
              <a:gd name="connsiteX619" fmla="*/ 4002862 w 7467600"/>
              <a:gd name="connsiteY619" fmla="*/ 1042866 h 6858000"/>
              <a:gd name="connsiteX620" fmla="*/ 4002475 w 7467600"/>
              <a:gd name="connsiteY620" fmla="*/ 1037802 h 6858000"/>
              <a:gd name="connsiteX621" fmla="*/ 506322 w 7467600"/>
              <a:gd name="connsiteY621" fmla="*/ 1020997 h 6858000"/>
              <a:gd name="connsiteX622" fmla="*/ 533068 w 7467600"/>
              <a:gd name="connsiteY622" fmla="*/ 1029409 h 6858000"/>
              <a:gd name="connsiteX623" fmla="*/ 1232525 w 7467600"/>
              <a:gd name="connsiteY623" fmla="*/ 1804675 h 6858000"/>
              <a:gd name="connsiteX624" fmla="*/ 1388858 w 7467600"/>
              <a:gd name="connsiteY624" fmla="*/ 2368011 h 6858000"/>
              <a:gd name="connsiteX625" fmla="*/ 1384098 w 7467600"/>
              <a:gd name="connsiteY625" fmla="*/ 2378125 h 6858000"/>
              <a:gd name="connsiteX626" fmla="*/ 1425393 w 7467600"/>
              <a:gd name="connsiteY626" fmla="*/ 2589124 h 6858000"/>
              <a:gd name="connsiteX627" fmla="*/ 1424001 w 7467600"/>
              <a:gd name="connsiteY627" fmla="*/ 2597541 h 6858000"/>
              <a:gd name="connsiteX628" fmla="*/ 2152729 w 7467600"/>
              <a:gd name="connsiteY628" fmla="*/ 2864487 h 6858000"/>
              <a:gd name="connsiteX629" fmla="*/ 2020609 w 7467600"/>
              <a:gd name="connsiteY629" fmla="*/ 2539671 h 6858000"/>
              <a:gd name="connsiteX630" fmla="*/ 2018920 w 7467600"/>
              <a:gd name="connsiteY630" fmla="*/ 2536309 h 6858000"/>
              <a:gd name="connsiteX631" fmla="*/ 1342441 w 7467600"/>
              <a:gd name="connsiteY631" fmla="*/ 1173017 h 6858000"/>
              <a:gd name="connsiteX632" fmla="*/ 1367925 w 7467600"/>
              <a:gd name="connsiteY632" fmla="*/ 1135648 h 6858000"/>
              <a:gd name="connsiteX633" fmla="*/ 1771401 w 7467600"/>
              <a:gd name="connsiteY633" fmla="*/ 1806673 h 6858000"/>
              <a:gd name="connsiteX634" fmla="*/ 1972385 w 7467600"/>
              <a:gd name="connsiteY634" fmla="*/ 2198735 h 6858000"/>
              <a:gd name="connsiteX635" fmla="*/ 2040892 w 7467600"/>
              <a:gd name="connsiteY635" fmla="*/ 2405205 h 6858000"/>
              <a:gd name="connsiteX636" fmla="*/ 2131689 w 7467600"/>
              <a:gd name="connsiteY636" fmla="*/ 1936926 h 6858000"/>
              <a:gd name="connsiteX637" fmla="*/ 2454820 w 7467600"/>
              <a:gd name="connsiteY637" fmla="*/ 1248808 h 6858000"/>
              <a:gd name="connsiteX638" fmla="*/ 2492512 w 7467600"/>
              <a:gd name="connsiteY638" fmla="*/ 1302920 h 6858000"/>
              <a:gd name="connsiteX639" fmla="*/ 2081216 w 7467600"/>
              <a:gd name="connsiteY639" fmla="*/ 2527513 h 6858000"/>
              <a:gd name="connsiteX640" fmla="*/ 2081211 w 7467600"/>
              <a:gd name="connsiteY640" fmla="*/ 2528916 h 6858000"/>
              <a:gd name="connsiteX641" fmla="*/ 2199067 w 7467600"/>
              <a:gd name="connsiteY641" fmla="*/ 2884061 h 6858000"/>
              <a:gd name="connsiteX642" fmla="*/ 3192586 w 7467600"/>
              <a:gd name="connsiteY642" fmla="*/ 3411496 h 6858000"/>
              <a:gd name="connsiteX643" fmla="*/ 3182620 w 7467600"/>
              <a:gd name="connsiteY643" fmla="*/ 3483279 h 6858000"/>
              <a:gd name="connsiteX644" fmla="*/ 2435119 w 7467600"/>
              <a:gd name="connsiteY644" fmla="*/ 3080173 h 6858000"/>
              <a:gd name="connsiteX645" fmla="*/ 2410152 w 7467600"/>
              <a:gd name="connsiteY645" fmla="*/ 3063751 h 6858000"/>
              <a:gd name="connsiteX646" fmla="*/ 2408099 w 7467600"/>
              <a:gd name="connsiteY646" fmla="*/ 3064403 h 6858000"/>
              <a:gd name="connsiteX647" fmla="*/ 2407218 w 7467600"/>
              <a:gd name="connsiteY647" fmla="*/ 3070324 h 6858000"/>
              <a:gd name="connsiteX648" fmla="*/ 2380138 w 7467600"/>
              <a:gd name="connsiteY648" fmla="*/ 3099341 h 6858000"/>
              <a:gd name="connsiteX649" fmla="*/ 1765923 w 7467600"/>
              <a:gd name="connsiteY649" fmla="*/ 3581043 h 6858000"/>
              <a:gd name="connsiteX650" fmla="*/ 1702258 w 7467600"/>
              <a:gd name="connsiteY650" fmla="*/ 3612286 h 6858000"/>
              <a:gd name="connsiteX651" fmla="*/ 1538370 w 7467600"/>
              <a:gd name="connsiteY651" fmla="*/ 3811804 h 6858000"/>
              <a:gd name="connsiteX652" fmla="*/ 542867 w 7467600"/>
              <a:gd name="connsiteY652" fmla="*/ 4944092 h 6858000"/>
              <a:gd name="connsiteX653" fmla="*/ 515800 w 7467600"/>
              <a:gd name="connsiteY653" fmla="*/ 4862180 h 6858000"/>
              <a:gd name="connsiteX654" fmla="*/ 909145 w 7467600"/>
              <a:gd name="connsiteY654" fmla="*/ 4199225 h 6858000"/>
              <a:gd name="connsiteX655" fmla="*/ 1214067 w 7467600"/>
              <a:gd name="connsiteY655" fmla="*/ 3908561 h 6858000"/>
              <a:gd name="connsiteX656" fmla="*/ 640967 w 7467600"/>
              <a:gd name="connsiteY656" fmla="*/ 4105601 h 6858000"/>
              <a:gd name="connsiteX657" fmla="*/ 112563 w 7467600"/>
              <a:gd name="connsiteY657" fmla="*/ 4396952 h 6858000"/>
              <a:gd name="connsiteX658" fmla="*/ 0 w 7467600"/>
              <a:gd name="connsiteY658" fmla="*/ 4466006 h 6858000"/>
              <a:gd name="connsiteX659" fmla="*/ 0 w 7467600"/>
              <a:gd name="connsiteY659" fmla="*/ 4233763 h 6858000"/>
              <a:gd name="connsiteX660" fmla="*/ 36881 w 7467600"/>
              <a:gd name="connsiteY660" fmla="*/ 4200118 h 6858000"/>
              <a:gd name="connsiteX661" fmla="*/ 910534 w 7467600"/>
              <a:gd name="connsiteY661" fmla="*/ 3629753 h 6858000"/>
              <a:gd name="connsiteX662" fmla="*/ 1578717 w 7467600"/>
              <a:gd name="connsiteY662" fmla="*/ 3575982 h 6858000"/>
              <a:gd name="connsiteX663" fmla="*/ 2338780 w 7467600"/>
              <a:gd name="connsiteY663" fmla="*/ 3033725 h 6858000"/>
              <a:gd name="connsiteX664" fmla="*/ 1807991 w 7467600"/>
              <a:gd name="connsiteY664" fmla="*/ 2807184 h 6858000"/>
              <a:gd name="connsiteX665" fmla="*/ 1416358 w 7467600"/>
              <a:gd name="connsiteY665" fmla="*/ 3112571 h 6858000"/>
              <a:gd name="connsiteX666" fmla="*/ 939066 w 7467600"/>
              <a:gd name="connsiteY666" fmla="*/ 3378798 h 6858000"/>
              <a:gd name="connsiteX667" fmla="*/ 115099 w 7467600"/>
              <a:gd name="connsiteY667" fmla="*/ 3607650 h 6858000"/>
              <a:gd name="connsiteX668" fmla="*/ 97284 w 7467600"/>
              <a:gd name="connsiteY668" fmla="*/ 3520393 h 6858000"/>
              <a:gd name="connsiteX669" fmla="*/ 922050 w 7467600"/>
              <a:gd name="connsiteY669" fmla="*/ 3074867 h 6858000"/>
              <a:gd name="connsiteX670" fmla="*/ 1405265 w 7467600"/>
              <a:gd name="connsiteY670" fmla="*/ 3016319 h 6858000"/>
              <a:gd name="connsiteX671" fmla="*/ 1407512 w 7467600"/>
              <a:gd name="connsiteY671" fmla="*/ 3018001 h 6858000"/>
              <a:gd name="connsiteX672" fmla="*/ 1726266 w 7467600"/>
              <a:gd name="connsiteY672" fmla="*/ 2777274 h 6858000"/>
              <a:gd name="connsiteX673" fmla="*/ 625390 w 7467600"/>
              <a:gd name="connsiteY673" fmla="*/ 2514541 h 6858000"/>
              <a:gd name="connsiteX674" fmla="*/ 619799 w 7467600"/>
              <a:gd name="connsiteY674" fmla="*/ 2527180 h 6858000"/>
              <a:gd name="connsiteX675" fmla="*/ 310030 w 7467600"/>
              <a:gd name="connsiteY675" fmla="*/ 2771818 h 6858000"/>
              <a:gd name="connsiteX676" fmla="*/ 173877 w 7467600"/>
              <a:gd name="connsiteY676" fmla="*/ 2937056 h 6858000"/>
              <a:gd name="connsiteX677" fmla="*/ 77889 w 7467600"/>
              <a:gd name="connsiteY677" fmla="*/ 3138440 h 6858000"/>
              <a:gd name="connsiteX678" fmla="*/ 0 w 7467600"/>
              <a:gd name="connsiteY678" fmla="*/ 3271395 h 6858000"/>
              <a:gd name="connsiteX679" fmla="*/ 0 w 7467600"/>
              <a:gd name="connsiteY679" fmla="*/ 3153002 h 6858000"/>
              <a:gd name="connsiteX680" fmla="*/ 2386 w 7467600"/>
              <a:gd name="connsiteY680" fmla="*/ 3149203 h 6858000"/>
              <a:gd name="connsiteX681" fmla="*/ 89753 w 7467600"/>
              <a:gd name="connsiteY681" fmla="*/ 2987702 h 6858000"/>
              <a:gd name="connsiteX682" fmla="*/ 76869 w 7467600"/>
              <a:gd name="connsiteY682" fmla="*/ 3005404 h 6858000"/>
              <a:gd name="connsiteX683" fmla="*/ 32049 w 7467600"/>
              <a:gd name="connsiteY683" fmla="*/ 3065814 h 6858000"/>
              <a:gd name="connsiteX684" fmla="*/ 0 w 7467600"/>
              <a:gd name="connsiteY684" fmla="*/ 3108744 h 6858000"/>
              <a:gd name="connsiteX685" fmla="*/ 0 w 7467600"/>
              <a:gd name="connsiteY685" fmla="*/ 3058059 h 6858000"/>
              <a:gd name="connsiteX686" fmla="*/ 7610 w 7467600"/>
              <a:gd name="connsiteY686" fmla="*/ 3047889 h 6858000"/>
              <a:gd name="connsiteX687" fmla="*/ 52419 w 7467600"/>
              <a:gd name="connsiteY687" fmla="*/ 2987479 h 6858000"/>
              <a:gd name="connsiteX688" fmla="*/ 59142 w 7467600"/>
              <a:gd name="connsiteY688" fmla="*/ 2978488 h 6858000"/>
              <a:gd name="connsiteX689" fmla="*/ 0 w 7467600"/>
              <a:gd name="connsiteY689" fmla="*/ 3015334 h 6858000"/>
              <a:gd name="connsiteX690" fmla="*/ 0 w 7467600"/>
              <a:gd name="connsiteY690" fmla="*/ 2914286 h 6858000"/>
              <a:gd name="connsiteX691" fmla="*/ 36383 w 7467600"/>
              <a:gd name="connsiteY691" fmla="*/ 2901128 h 6858000"/>
              <a:gd name="connsiteX692" fmla="*/ 156329 w 7467600"/>
              <a:gd name="connsiteY692" fmla="*/ 2840533 h 6858000"/>
              <a:gd name="connsiteX693" fmla="*/ 358355 w 7467600"/>
              <a:gd name="connsiteY693" fmla="*/ 2620471 h 6858000"/>
              <a:gd name="connsiteX694" fmla="*/ 510577 w 7467600"/>
              <a:gd name="connsiteY694" fmla="*/ 2501244 h 6858000"/>
              <a:gd name="connsiteX695" fmla="*/ 211967 w 7467600"/>
              <a:gd name="connsiteY695" fmla="*/ 2479171 h 6858000"/>
              <a:gd name="connsiteX696" fmla="*/ 0 w 7467600"/>
              <a:gd name="connsiteY696" fmla="*/ 2476398 h 6858000"/>
              <a:gd name="connsiteX697" fmla="*/ 0 w 7467600"/>
              <a:gd name="connsiteY697" fmla="*/ 2389189 h 6858000"/>
              <a:gd name="connsiteX698" fmla="*/ 103062 w 7467600"/>
              <a:gd name="connsiteY698" fmla="*/ 2389518 h 6858000"/>
              <a:gd name="connsiteX699" fmla="*/ 510734 w 7467600"/>
              <a:gd name="connsiteY699" fmla="*/ 2416201 h 6858000"/>
              <a:gd name="connsiteX700" fmla="*/ 279257 w 7467600"/>
              <a:gd name="connsiteY700" fmla="*/ 2092102 h 6858000"/>
              <a:gd name="connsiteX701" fmla="*/ 65265 w 7467600"/>
              <a:gd name="connsiteY701" fmla="*/ 2006049 h 6858000"/>
              <a:gd name="connsiteX702" fmla="*/ 0 w 7467600"/>
              <a:gd name="connsiteY702" fmla="*/ 1982532 h 6858000"/>
              <a:gd name="connsiteX703" fmla="*/ 0 w 7467600"/>
              <a:gd name="connsiteY703" fmla="*/ 1912789 h 6858000"/>
              <a:gd name="connsiteX704" fmla="*/ 97460 w 7467600"/>
              <a:gd name="connsiteY704" fmla="*/ 1953725 h 6858000"/>
              <a:gd name="connsiteX705" fmla="*/ 221272 w 7467600"/>
              <a:gd name="connsiteY705" fmla="*/ 1980766 h 6858000"/>
              <a:gd name="connsiteX706" fmla="*/ 116765 w 7467600"/>
              <a:gd name="connsiteY706" fmla="*/ 1911033 h 6858000"/>
              <a:gd name="connsiteX707" fmla="*/ 16405 w 7467600"/>
              <a:gd name="connsiteY707" fmla="*/ 1803412 h 6858000"/>
              <a:gd name="connsiteX708" fmla="*/ 0 w 7467600"/>
              <a:gd name="connsiteY708" fmla="*/ 1784777 h 6858000"/>
              <a:gd name="connsiteX709" fmla="*/ 0 w 7467600"/>
              <a:gd name="connsiteY709" fmla="*/ 1740082 h 6858000"/>
              <a:gd name="connsiteX710" fmla="*/ 39394 w 7467600"/>
              <a:gd name="connsiteY710" fmla="*/ 1784856 h 6858000"/>
              <a:gd name="connsiteX711" fmla="*/ 135813 w 7467600"/>
              <a:gd name="connsiteY711" fmla="*/ 1888838 h 6858000"/>
              <a:gd name="connsiteX712" fmla="*/ 242575 w 7467600"/>
              <a:gd name="connsiteY712" fmla="*/ 1958841 h 6858000"/>
              <a:gd name="connsiteX713" fmla="*/ 82197 w 7467600"/>
              <a:gd name="connsiteY713" fmla="*/ 1754826 h 6858000"/>
              <a:gd name="connsiteX714" fmla="*/ 0 w 7467600"/>
              <a:gd name="connsiteY714" fmla="*/ 1679650 h 6858000"/>
              <a:gd name="connsiteX715" fmla="*/ 0 w 7467600"/>
              <a:gd name="connsiteY715" fmla="*/ 1602463 h 6858000"/>
              <a:gd name="connsiteX716" fmla="*/ 84689 w 7467600"/>
              <a:gd name="connsiteY716" fmla="*/ 1677442 h 6858000"/>
              <a:gd name="connsiteX717" fmla="*/ 298437 w 7467600"/>
              <a:gd name="connsiteY717" fmla="*/ 1968019 h 6858000"/>
              <a:gd name="connsiteX718" fmla="*/ 227269 w 7467600"/>
              <a:gd name="connsiteY718" fmla="*/ 1114064 h 6858000"/>
              <a:gd name="connsiteX719" fmla="*/ 248003 w 7467600"/>
              <a:gd name="connsiteY719" fmla="*/ 1089613 h 6858000"/>
              <a:gd name="connsiteX720" fmla="*/ 427020 w 7467600"/>
              <a:gd name="connsiteY720" fmla="*/ 1619803 h 6858000"/>
              <a:gd name="connsiteX721" fmla="*/ 340345 w 7467600"/>
              <a:gd name="connsiteY721" fmla="*/ 2027739 h 6858000"/>
              <a:gd name="connsiteX722" fmla="*/ 360865 w 7467600"/>
              <a:gd name="connsiteY722" fmla="*/ 2044827 h 6858000"/>
              <a:gd name="connsiteX723" fmla="*/ 560414 w 7467600"/>
              <a:gd name="connsiteY723" fmla="*/ 2421457 h 6858000"/>
              <a:gd name="connsiteX724" fmla="*/ 1359703 w 7467600"/>
              <a:gd name="connsiteY724" fmla="*/ 2578554 h 6858000"/>
              <a:gd name="connsiteX725" fmla="*/ 1359422 w 7467600"/>
              <a:gd name="connsiteY725" fmla="*/ 2577994 h 6858000"/>
              <a:gd name="connsiteX726" fmla="*/ 828701 w 7467600"/>
              <a:gd name="connsiteY726" fmla="*/ 1839520 h 6858000"/>
              <a:gd name="connsiteX727" fmla="*/ 494427 w 7467600"/>
              <a:gd name="connsiteY727" fmla="*/ 1092333 h 6858000"/>
              <a:gd name="connsiteX728" fmla="*/ 506322 w 7467600"/>
              <a:gd name="connsiteY728" fmla="*/ 1020997 h 6858000"/>
              <a:gd name="connsiteX729" fmla="*/ 4570198 w 7467600"/>
              <a:gd name="connsiteY729" fmla="*/ 978081 h 6858000"/>
              <a:gd name="connsiteX730" fmla="*/ 4523691 w 7467600"/>
              <a:gd name="connsiteY730" fmla="*/ 1127776 h 6858000"/>
              <a:gd name="connsiteX731" fmla="*/ 4509875 w 7467600"/>
              <a:gd name="connsiteY731" fmla="*/ 1167552 h 6858000"/>
              <a:gd name="connsiteX732" fmla="*/ 4478168 w 7467600"/>
              <a:gd name="connsiteY732" fmla="*/ 1260735 h 6858000"/>
              <a:gd name="connsiteX733" fmla="*/ 4409309 w 7467600"/>
              <a:gd name="connsiteY733" fmla="*/ 1666996 h 6858000"/>
              <a:gd name="connsiteX734" fmla="*/ 4370031 w 7467600"/>
              <a:gd name="connsiteY734" fmla="*/ 1955666 h 6858000"/>
              <a:gd name="connsiteX735" fmla="*/ 4570198 w 7467600"/>
              <a:gd name="connsiteY735" fmla="*/ 978081 h 6858000"/>
              <a:gd name="connsiteX736" fmla="*/ 4557898 w 7467600"/>
              <a:gd name="connsiteY736" fmla="*/ 900011 h 6858000"/>
              <a:gd name="connsiteX737" fmla="*/ 4344840 w 7467600"/>
              <a:gd name="connsiteY737" fmla="*/ 1922038 h 6858000"/>
              <a:gd name="connsiteX738" fmla="*/ 4378710 w 7467600"/>
              <a:gd name="connsiteY738" fmla="*/ 1665516 h 6858000"/>
              <a:gd name="connsiteX739" fmla="*/ 4448798 w 7467600"/>
              <a:gd name="connsiteY739" fmla="*/ 1253024 h 6858000"/>
              <a:gd name="connsiteX740" fmla="*/ 4480315 w 7467600"/>
              <a:gd name="connsiteY740" fmla="*/ 1158454 h 6858000"/>
              <a:gd name="connsiteX741" fmla="*/ 4494133 w 7467600"/>
              <a:gd name="connsiteY741" fmla="*/ 1118676 h 6858000"/>
              <a:gd name="connsiteX742" fmla="*/ 4557898 w 7467600"/>
              <a:gd name="connsiteY742" fmla="*/ 900011 h 6858000"/>
              <a:gd name="connsiteX743" fmla="*/ 5870151 w 7467600"/>
              <a:gd name="connsiteY743" fmla="*/ 898890 h 6858000"/>
              <a:gd name="connsiteX744" fmla="*/ 5861335 w 7467600"/>
              <a:gd name="connsiteY744" fmla="*/ 899177 h 6858000"/>
              <a:gd name="connsiteX745" fmla="*/ 5843702 w 7467600"/>
              <a:gd name="connsiteY745" fmla="*/ 899748 h 6858000"/>
              <a:gd name="connsiteX746" fmla="*/ 5651107 w 7467600"/>
              <a:gd name="connsiteY746" fmla="*/ 920306 h 6858000"/>
              <a:gd name="connsiteX747" fmla="*/ 5459407 w 7467600"/>
              <a:gd name="connsiteY747" fmla="*/ 940975 h 6858000"/>
              <a:gd name="connsiteX748" fmla="*/ 5374846 w 7467600"/>
              <a:gd name="connsiteY748" fmla="*/ 941988 h 6858000"/>
              <a:gd name="connsiteX749" fmla="*/ 5256105 w 7467600"/>
              <a:gd name="connsiteY749" fmla="*/ 945632 h 6858000"/>
              <a:gd name="connsiteX750" fmla="*/ 5107071 w 7467600"/>
              <a:gd name="connsiteY750" fmla="*/ 969720 h 6858000"/>
              <a:gd name="connsiteX751" fmla="*/ 4998681 w 7467600"/>
              <a:gd name="connsiteY751" fmla="*/ 988771 h 6858000"/>
              <a:gd name="connsiteX752" fmla="*/ 5870151 w 7467600"/>
              <a:gd name="connsiteY752" fmla="*/ 898890 h 6858000"/>
              <a:gd name="connsiteX753" fmla="*/ 5504425 w 7467600"/>
              <a:gd name="connsiteY753" fmla="*/ 848067 h 6858000"/>
              <a:gd name="connsiteX754" fmla="*/ 4968849 w 7467600"/>
              <a:gd name="connsiteY754" fmla="*/ 962318 h 6858000"/>
              <a:gd name="connsiteX755" fmla="*/ 5104039 w 7467600"/>
              <a:gd name="connsiteY755" fmla="*/ 940634 h 6858000"/>
              <a:gd name="connsiteX756" fmla="*/ 5256311 w 7467600"/>
              <a:gd name="connsiteY756" fmla="*/ 916490 h 6858000"/>
              <a:gd name="connsiteX757" fmla="*/ 5377381 w 7467600"/>
              <a:gd name="connsiteY757" fmla="*/ 912671 h 6858000"/>
              <a:gd name="connsiteX758" fmla="*/ 5460148 w 7467600"/>
              <a:gd name="connsiteY758" fmla="*/ 911442 h 6858000"/>
              <a:gd name="connsiteX759" fmla="*/ 5648971 w 7467600"/>
              <a:gd name="connsiteY759" fmla="*/ 891331 h 6858000"/>
              <a:gd name="connsiteX760" fmla="*/ 5844807 w 7467600"/>
              <a:gd name="connsiteY760" fmla="*/ 870718 h 6858000"/>
              <a:gd name="connsiteX761" fmla="*/ 5862975 w 7467600"/>
              <a:gd name="connsiteY761" fmla="*/ 869756 h 6858000"/>
              <a:gd name="connsiteX762" fmla="*/ 5920887 w 7467600"/>
              <a:gd name="connsiteY762" fmla="*/ 865929 h 6858000"/>
              <a:gd name="connsiteX763" fmla="*/ 5504425 w 7467600"/>
              <a:gd name="connsiteY763" fmla="*/ 848067 h 6858000"/>
              <a:gd name="connsiteX764" fmla="*/ 3607114 w 7467600"/>
              <a:gd name="connsiteY764" fmla="*/ 467441 h 6858000"/>
              <a:gd name="connsiteX765" fmla="*/ 3296242 w 7467600"/>
              <a:gd name="connsiteY765" fmla="*/ 807991 h 6858000"/>
              <a:gd name="connsiteX766" fmla="*/ 3174674 w 7467600"/>
              <a:gd name="connsiteY766" fmla="*/ 919759 h 6858000"/>
              <a:gd name="connsiteX767" fmla="*/ 3042978 w 7467600"/>
              <a:gd name="connsiteY767" fmla="*/ 1054894 h 6858000"/>
              <a:gd name="connsiteX768" fmla="*/ 2968914 w 7467600"/>
              <a:gd name="connsiteY768" fmla="*/ 1133756 h 6858000"/>
              <a:gd name="connsiteX769" fmla="*/ 3103823 w 7467600"/>
              <a:gd name="connsiteY769" fmla="*/ 1026814 h 6858000"/>
              <a:gd name="connsiteX770" fmla="*/ 3607114 w 7467600"/>
              <a:gd name="connsiteY770" fmla="*/ 467441 h 6858000"/>
              <a:gd name="connsiteX771" fmla="*/ 3744487 w 7467600"/>
              <a:gd name="connsiteY771" fmla="*/ 383136 h 6858000"/>
              <a:gd name="connsiteX772" fmla="*/ 3970213 w 7467600"/>
              <a:gd name="connsiteY772" fmla="*/ 995559 h 6858000"/>
              <a:gd name="connsiteX773" fmla="*/ 3744487 w 7467600"/>
              <a:gd name="connsiteY773" fmla="*/ 383136 h 6858000"/>
              <a:gd name="connsiteX774" fmla="*/ 3624562 w 7467600"/>
              <a:gd name="connsiteY774" fmla="*/ 367041 h 6858000"/>
              <a:gd name="connsiteX775" fmla="*/ 3489712 w 7467600"/>
              <a:gd name="connsiteY775" fmla="*/ 485386 h 6858000"/>
              <a:gd name="connsiteX776" fmla="*/ 3182994 w 7467600"/>
              <a:gd name="connsiteY776" fmla="*/ 828265 h 6858000"/>
              <a:gd name="connsiteX777" fmla="*/ 2892114 w 7467600"/>
              <a:gd name="connsiteY777" fmla="*/ 1172635 h 6858000"/>
              <a:gd name="connsiteX778" fmla="*/ 3021459 w 7467600"/>
              <a:gd name="connsiteY778" fmla="*/ 1035385 h 6858000"/>
              <a:gd name="connsiteX779" fmla="*/ 3153873 w 7467600"/>
              <a:gd name="connsiteY779" fmla="*/ 898971 h 6858000"/>
              <a:gd name="connsiteX780" fmla="*/ 3276511 w 7467600"/>
              <a:gd name="connsiteY780" fmla="*/ 786423 h 6858000"/>
              <a:gd name="connsiteX781" fmla="*/ 3584154 w 7467600"/>
              <a:gd name="connsiteY781" fmla="*/ 448218 h 6858000"/>
              <a:gd name="connsiteX782" fmla="*/ 3624562 w 7467600"/>
              <a:gd name="connsiteY782" fmla="*/ 367041 h 6858000"/>
              <a:gd name="connsiteX783" fmla="*/ 3766672 w 7467600"/>
              <a:gd name="connsiteY783" fmla="*/ 359429 h 6858000"/>
              <a:gd name="connsiteX784" fmla="*/ 3996338 w 7467600"/>
              <a:gd name="connsiteY784" fmla="*/ 968237 h 6858000"/>
              <a:gd name="connsiteX785" fmla="*/ 3766672 w 7467600"/>
              <a:gd name="connsiteY785" fmla="*/ 359429 h 6858000"/>
              <a:gd name="connsiteX786" fmla="*/ 5805386 w 7467600"/>
              <a:gd name="connsiteY786" fmla="*/ 239240 h 6858000"/>
              <a:gd name="connsiteX787" fmla="*/ 5736947 w 7467600"/>
              <a:gd name="connsiteY787" fmla="*/ 261367 h 6858000"/>
              <a:gd name="connsiteX788" fmla="*/ 5427012 w 7467600"/>
              <a:gd name="connsiteY788" fmla="*/ 311272 h 6858000"/>
              <a:gd name="connsiteX789" fmla="*/ 5147818 w 7467600"/>
              <a:gd name="connsiteY789" fmla="*/ 322112 h 6858000"/>
              <a:gd name="connsiteX790" fmla="*/ 5060854 w 7467600"/>
              <a:gd name="connsiteY790" fmla="*/ 311882 h 6858000"/>
              <a:gd name="connsiteX791" fmla="*/ 4945989 w 7467600"/>
              <a:gd name="connsiteY791" fmla="*/ 300516 h 6858000"/>
              <a:gd name="connsiteX792" fmla="*/ 5410479 w 7467600"/>
              <a:gd name="connsiteY792" fmla="*/ 348434 h 6858000"/>
              <a:gd name="connsiteX793" fmla="*/ 5805386 w 7467600"/>
              <a:gd name="connsiteY793" fmla="*/ 239240 h 6858000"/>
              <a:gd name="connsiteX794" fmla="*/ 5905192 w 7467600"/>
              <a:gd name="connsiteY794" fmla="*/ 163079 h 6858000"/>
              <a:gd name="connsiteX795" fmla="*/ 5865655 w 7467600"/>
              <a:gd name="connsiteY795" fmla="*/ 171901 h 6858000"/>
              <a:gd name="connsiteX796" fmla="*/ 5259740 w 7467600"/>
              <a:gd name="connsiteY796" fmla="*/ 257013 h 6858000"/>
              <a:gd name="connsiteX797" fmla="*/ 5208466 w 7467600"/>
              <a:gd name="connsiteY797" fmla="*/ 257550 h 6858000"/>
              <a:gd name="connsiteX798" fmla="*/ 4980204 w 7467600"/>
              <a:gd name="connsiteY798" fmla="*/ 271903 h 6858000"/>
              <a:gd name="connsiteX799" fmla="*/ 5068068 w 7467600"/>
              <a:gd name="connsiteY799" fmla="*/ 282244 h 6858000"/>
              <a:gd name="connsiteX800" fmla="*/ 5153231 w 7467600"/>
              <a:gd name="connsiteY800" fmla="*/ 292240 h 6858000"/>
              <a:gd name="connsiteX801" fmla="*/ 5426491 w 7467600"/>
              <a:gd name="connsiteY801" fmla="*/ 281128 h 6858000"/>
              <a:gd name="connsiteX802" fmla="*/ 5731212 w 7467600"/>
              <a:gd name="connsiteY802" fmla="*/ 231951 h 6858000"/>
              <a:gd name="connsiteX803" fmla="*/ 5905192 w 7467600"/>
              <a:gd name="connsiteY803" fmla="*/ 163079 h 6858000"/>
              <a:gd name="connsiteX804" fmla="*/ 5944437 w 7467600"/>
              <a:gd name="connsiteY804" fmla="*/ 113829 h 6858000"/>
              <a:gd name="connsiteX805" fmla="*/ 5825032 w 7467600"/>
              <a:gd name="connsiteY805" fmla="*/ 146405 h 6858000"/>
              <a:gd name="connsiteX806" fmla="*/ 4955599 w 7467600"/>
              <a:gd name="connsiteY806" fmla="*/ 247008 h 6858000"/>
              <a:gd name="connsiteX807" fmla="*/ 5210104 w 7467600"/>
              <a:gd name="connsiteY807" fmla="*/ 228123 h 6858000"/>
              <a:gd name="connsiteX808" fmla="*/ 5261015 w 7467600"/>
              <a:gd name="connsiteY808" fmla="*/ 227087 h 6858000"/>
              <a:gd name="connsiteX809" fmla="*/ 5861181 w 7467600"/>
              <a:gd name="connsiteY809" fmla="*/ 143093 h 6858000"/>
              <a:gd name="connsiteX810" fmla="*/ 5961252 w 7467600"/>
              <a:gd name="connsiteY810" fmla="*/ 114820 h 6858000"/>
              <a:gd name="connsiteX811" fmla="*/ 5944437 w 7467600"/>
              <a:gd name="connsiteY811" fmla="*/ 113829 h 6858000"/>
              <a:gd name="connsiteX812" fmla="*/ 3882765 w 7467600"/>
              <a:gd name="connsiteY812" fmla="*/ 0 h 6858000"/>
              <a:gd name="connsiteX813" fmla="*/ 3995099 w 7467600"/>
              <a:gd name="connsiteY813" fmla="*/ 0 h 6858000"/>
              <a:gd name="connsiteX814" fmla="*/ 4163818 w 7467600"/>
              <a:gd name="connsiteY814" fmla="*/ 234104 h 6858000"/>
              <a:gd name="connsiteX815" fmla="*/ 4172099 w 7467600"/>
              <a:gd name="connsiteY815" fmla="*/ 234207 h 6858000"/>
              <a:gd name="connsiteX816" fmla="*/ 4784282 w 7467600"/>
              <a:gd name="connsiteY816" fmla="*/ 276561 h 6858000"/>
              <a:gd name="connsiteX817" fmla="*/ 4801687 w 7467600"/>
              <a:gd name="connsiteY817" fmla="*/ 267764 h 6858000"/>
              <a:gd name="connsiteX818" fmla="*/ 6082788 w 7467600"/>
              <a:gd name="connsiteY818" fmla="*/ 64119 h 6858000"/>
              <a:gd name="connsiteX819" fmla="*/ 6099442 w 7467600"/>
              <a:gd name="connsiteY819" fmla="*/ 82568 h 6858000"/>
              <a:gd name="connsiteX820" fmla="*/ 4804137 w 7467600"/>
              <a:gd name="connsiteY820" fmla="*/ 320931 h 6858000"/>
              <a:gd name="connsiteX821" fmla="*/ 4227047 w 7467600"/>
              <a:gd name="connsiteY821" fmla="*/ 313415 h 6858000"/>
              <a:gd name="connsiteX822" fmla="*/ 4346041 w 7467600"/>
              <a:gd name="connsiteY822" fmla="*/ 456086 h 6858000"/>
              <a:gd name="connsiteX823" fmla="*/ 4870967 w 7467600"/>
              <a:gd name="connsiteY823" fmla="*/ 963061 h 6858000"/>
              <a:gd name="connsiteX824" fmla="*/ 4889647 w 7467600"/>
              <a:gd name="connsiteY824" fmla="*/ 957147 h 6858000"/>
              <a:gd name="connsiteX825" fmla="*/ 5422504 w 7467600"/>
              <a:gd name="connsiteY825" fmla="*/ 805191 h 6858000"/>
              <a:gd name="connsiteX826" fmla="*/ 6087656 w 7467600"/>
              <a:gd name="connsiteY826" fmla="*/ 826703 h 6858000"/>
              <a:gd name="connsiteX827" fmla="*/ 6058717 w 7467600"/>
              <a:gd name="connsiteY827" fmla="*/ 865992 h 6858000"/>
              <a:gd name="connsiteX828" fmla="*/ 4974153 w 7467600"/>
              <a:gd name="connsiteY828" fmla="*/ 1045456 h 6858000"/>
              <a:gd name="connsiteX829" fmla="*/ 5627835 w 7467600"/>
              <a:gd name="connsiteY829" fmla="*/ 1472077 h 6858000"/>
              <a:gd name="connsiteX830" fmla="*/ 5629817 w 7467600"/>
              <a:gd name="connsiteY830" fmla="*/ 1471412 h 6858000"/>
              <a:gd name="connsiteX831" fmla="*/ 5634124 w 7467600"/>
              <a:gd name="connsiteY831" fmla="*/ 1470572 h 6858000"/>
              <a:gd name="connsiteX832" fmla="*/ 5755832 w 7467600"/>
              <a:gd name="connsiteY832" fmla="*/ 1383886 h 6858000"/>
              <a:gd name="connsiteX833" fmla="*/ 6014186 w 7467600"/>
              <a:gd name="connsiteY833" fmla="*/ 1279799 h 6858000"/>
              <a:gd name="connsiteX834" fmla="*/ 6901619 w 7467600"/>
              <a:gd name="connsiteY834" fmla="*/ 1047874 h 6858000"/>
              <a:gd name="connsiteX835" fmla="*/ 6931566 w 7467600"/>
              <a:gd name="connsiteY835" fmla="*/ 1062034 h 6858000"/>
              <a:gd name="connsiteX836" fmla="*/ 5790982 w 7467600"/>
              <a:gd name="connsiteY836" fmla="*/ 1561380 h 6858000"/>
              <a:gd name="connsiteX837" fmla="*/ 6188971 w 7467600"/>
              <a:gd name="connsiteY837" fmla="*/ 1755168 h 6858000"/>
              <a:gd name="connsiteX838" fmla="*/ 6202446 w 7467600"/>
              <a:gd name="connsiteY838" fmla="*/ 1752268 h 6858000"/>
              <a:gd name="connsiteX839" fmla="*/ 7179560 w 7467600"/>
              <a:gd name="connsiteY839" fmla="*/ 1467551 h 6858000"/>
              <a:gd name="connsiteX840" fmla="*/ 7158730 w 7467600"/>
              <a:gd name="connsiteY840" fmla="*/ 1507835 h 6858000"/>
              <a:gd name="connsiteX841" fmla="*/ 6326959 w 7467600"/>
              <a:gd name="connsiteY841" fmla="*/ 1817686 h 6858000"/>
              <a:gd name="connsiteX842" fmla="*/ 6537433 w 7467600"/>
              <a:gd name="connsiteY842" fmla="*/ 1907790 h 6858000"/>
              <a:gd name="connsiteX843" fmla="*/ 6550221 w 7467600"/>
              <a:gd name="connsiteY843" fmla="*/ 1910729 h 6858000"/>
              <a:gd name="connsiteX844" fmla="*/ 6964438 w 7467600"/>
              <a:gd name="connsiteY844" fmla="*/ 2209505 h 6858000"/>
              <a:gd name="connsiteX845" fmla="*/ 7367862 w 7467600"/>
              <a:gd name="connsiteY845" fmla="*/ 2806833 h 6858000"/>
              <a:gd name="connsiteX846" fmla="*/ 7364329 w 7467600"/>
              <a:gd name="connsiteY846" fmla="*/ 2826907 h 6858000"/>
              <a:gd name="connsiteX847" fmla="*/ 7290545 w 7467600"/>
              <a:gd name="connsiteY847" fmla="*/ 2850663 h 6858000"/>
              <a:gd name="connsiteX848" fmla="*/ 6472036 w 7467600"/>
              <a:gd name="connsiteY848" fmla="*/ 1959003 h 6858000"/>
              <a:gd name="connsiteX849" fmla="*/ 5792897 w 7467600"/>
              <a:gd name="connsiteY849" fmla="*/ 1647747 h 6858000"/>
              <a:gd name="connsiteX850" fmla="*/ 5842751 w 7467600"/>
              <a:gd name="connsiteY850" fmla="*/ 1816112 h 6858000"/>
              <a:gd name="connsiteX851" fmla="*/ 5847424 w 7467600"/>
              <a:gd name="connsiteY851" fmla="*/ 1815776 h 6858000"/>
              <a:gd name="connsiteX852" fmla="*/ 6399821 w 7467600"/>
              <a:gd name="connsiteY852" fmla="*/ 2344799 h 6858000"/>
              <a:gd name="connsiteX853" fmla="*/ 6323232 w 7467600"/>
              <a:gd name="connsiteY853" fmla="*/ 2389634 h 6858000"/>
              <a:gd name="connsiteX854" fmla="*/ 5942958 w 7467600"/>
              <a:gd name="connsiteY854" fmla="*/ 2077708 h 6858000"/>
              <a:gd name="connsiteX855" fmla="*/ 5921559 w 7467600"/>
              <a:gd name="connsiteY855" fmla="*/ 2378596 h 6858000"/>
              <a:gd name="connsiteX856" fmla="*/ 5817651 w 7467600"/>
              <a:gd name="connsiteY856" fmla="*/ 3023919 h 6858000"/>
              <a:gd name="connsiteX857" fmla="*/ 5729634 w 7467600"/>
              <a:gd name="connsiteY857" fmla="*/ 3051849 h 6858000"/>
              <a:gd name="connsiteX858" fmla="*/ 5611018 w 7467600"/>
              <a:gd name="connsiteY858" fmla="*/ 2316769 h 6858000"/>
              <a:gd name="connsiteX859" fmla="*/ 5687608 w 7467600"/>
              <a:gd name="connsiteY859" fmla="*/ 2039972 h 6858000"/>
              <a:gd name="connsiteX860" fmla="*/ 5657554 w 7467600"/>
              <a:gd name="connsiteY860" fmla="*/ 1576445 h 6858000"/>
              <a:gd name="connsiteX861" fmla="*/ 5150475 w 7467600"/>
              <a:gd name="connsiteY861" fmla="*/ 1274012 h 6858000"/>
              <a:gd name="connsiteX862" fmla="*/ 5349142 w 7467600"/>
              <a:gd name="connsiteY862" fmla="*/ 2204405 h 6858000"/>
              <a:gd name="connsiteX863" fmla="*/ 5262214 w 7467600"/>
              <a:gd name="connsiteY863" fmla="*/ 2233836 h 6858000"/>
              <a:gd name="connsiteX864" fmla="*/ 4981539 w 7467600"/>
              <a:gd name="connsiteY864" fmla="*/ 1542201 h 6858000"/>
              <a:gd name="connsiteX865" fmla="*/ 4958461 w 7467600"/>
              <a:gd name="connsiteY865" fmla="*/ 1136957 h 6858000"/>
              <a:gd name="connsiteX866" fmla="*/ 4655015 w 7467600"/>
              <a:gd name="connsiteY866" fmla="*/ 891426 h 6858000"/>
              <a:gd name="connsiteX867" fmla="*/ 4348002 w 7467600"/>
              <a:gd name="connsiteY867" fmla="*/ 2205895 h 6858000"/>
              <a:gd name="connsiteX868" fmla="*/ 4262250 w 7467600"/>
              <a:gd name="connsiteY868" fmla="*/ 2219972 h 6858000"/>
              <a:gd name="connsiteX869" fmla="*/ 4550611 w 7467600"/>
              <a:gd name="connsiteY869" fmla="*/ 817540 h 6858000"/>
              <a:gd name="connsiteX870" fmla="*/ 4564418 w 7467600"/>
              <a:gd name="connsiteY870" fmla="*/ 808293 h 6858000"/>
              <a:gd name="connsiteX871" fmla="*/ 4266388 w 7467600"/>
              <a:gd name="connsiteY871" fmla="*/ 500083 h 6858000"/>
              <a:gd name="connsiteX872" fmla="*/ 4032842 w 7467600"/>
              <a:gd name="connsiteY872" fmla="*/ 211809 h 6858000"/>
              <a:gd name="connsiteX873" fmla="*/ 3882765 w 7467600"/>
              <a:gd name="connsiteY873" fmla="*/ 0 h 6858000"/>
              <a:gd name="connsiteX874" fmla="*/ 3721337 w 7467600"/>
              <a:gd name="connsiteY874" fmla="*/ 0 h 6858000"/>
              <a:gd name="connsiteX875" fmla="*/ 3797544 w 7467600"/>
              <a:gd name="connsiteY875" fmla="*/ 0 h 6858000"/>
              <a:gd name="connsiteX876" fmla="*/ 3775734 w 7467600"/>
              <a:gd name="connsiteY876" fmla="*/ 95131 h 6858000"/>
              <a:gd name="connsiteX877" fmla="*/ 3724807 w 7467600"/>
              <a:gd name="connsiteY877" fmla="*/ 272257 h 6858000"/>
              <a:gd name="connsiteX878" fmla="*/ 3726844 w 7467600"/>
              <a:gd name="connsiteY878" fmla="*/ 282988 h 6858000"/>
              <a:gd name="connsiteX879" fmla="*/ 3742664 w 7467600"/>
              <a:gd name="connsiteY879" fmla="*/ 279918 h 6858000"/>
              <a:gd name="connsiteX880" fmla="*/ 4103910 w 7467600"/>
              <a:gd name="connsiteY880" fmla="*/ 1161917 h 6858000"/>
              <a:gd name="connsiteX881" fmla="*/ 4020269 w 7467600"/>
              <a:gd name="connsiteY881" fmla="*/ 1200406 h 6858000"/>
              <a:gd name="connsiteX882" fmla="*/ 3674882 w 7467600"/>
              <a:gd name="connsiteY882" fmla="*/ 488524 h 6858000"/>
              <a:gd name="connsiteX883" fmla="*/ 3132682 w 7467600"/>
              <a:gd name="connsiteY883" fmla="*/ 1072284 h 6858000"/>
              <a:gd name="connsiteX884" fmla="*/ 2716346 w 7467600"/>
              <a:gd name="connsiteY884" fmla="*/ 1276376 h 6858000"/>
              <a:gd name="connsiteX885" fmla="*/ 2716772 w 7467600"/>
              <a:gd name="connsiteY885" fmla="*/ 1255462 h 6858000"/>
              <a:gd name="connsiteX886" fmla="*/ 3471096 w 7467600"/>
              <a:gd name="connsiteY886" fmla="*/ 437072 h 6858000"/>
              <a:gd name="connsiteX887" fmla="*/ 3639057 w 7467600"/>
              <a:gd name="connsiteY887" fmla="*/ 286334 h 6858000"/>
              <a:gd name="connsiteX888" fmla="*/ 3640309 w 7467600"/>
              <a:gd name="connsiteY888" fmla="*/ 284664 h 6858000"/>
              <a:gd name="connsiteX889" fmla="*/ 3646022 w 7467600"/>
              <a:gd name="connsiteY889" fmla="*/ 276711 h 6858000"/>
              <a:gd name="connsiteX890" fmla="*/ 3707943 w 7467600"/>
              <a:gd name="connsiteY890" fmla="*/ 65958 h 6858000"/>
              <a:gd name="connsiteX891" fmla="*/ 3721337 w 7467600"/>
              <a:gd name="connsiteY891" fmla="*/ 0 h 6858000"/>
              <a:gd name="connsiteX892" fmla="*/ 2867960 w 7467600"/>
              <a:gd name="connsiteY892" fmla="*/ 0 h 6858000"/>
              <a:gd name="connsiteX893" fmla="*/ 2926351 w 7467600"/>
              <a:gd name="connsiteY893" fmla="*/ 0 h 6858000"/>
              <a:gd name="connsiteX894" fmla="*/ 2902823 w 7467600"/>
              <a:gd name="connsiteY894" fmla="*/ 262929 h 6858000"/>
              <a:gd name="connsiteX895" fmla="*/ 2940663 w 7467600"/>
              <a:gd name="connsiteY895" fmla="*/ 140884 h 6858000"/>
              <a:gd name="connsiteX896" fmla="*/ 2947039 w 7467600"/>
              <a:gd name="connsiteY896" fmla="*/ 122524 h 6858000"/>
              <a:gd name="connsiteX897" fmla="*/ 2984316 w 7467600"/>
              <a:gd name="connsiteY897" fmla="*/ 0 h 6858000"/>
              <a:gd name="connsiteX898" fmla="*/ 3016114 w 7467600"/>
              <a:gd name="connsiteY898" fmla="*/ 0 h 6858000"/>
              <a:gd name="connsiteX899" fmla="*/ 2979949 w 7467600"/>
              <a:gd name="connsiteY899" fmla="*/ 119274 h 6858000"/>
              <a:gd name="connsiteX900" fmla="*/ 3023879 w 7467600"/>
              <a:gd name="connsiteY900" fmla="*/ 0 h 6858000"/>
              <a:gd name="connsiteX901" fmla="*/ 3105400 w 7467600"/>
              <a:gd name="connsiteY901" fmla="*/ 0 h 6858000"/>
              <a:gd name="connsiteX902" fmla="*/ 3094669 w 7467600"/>
              <a:gd name="connsiteY902" fmla="*/ 30308 h 6858000"/>
              <a:gd name="connsiteX903" fmla="*/ 2901945 w 7467600"/>
              <a:gd name="connsiteY903" fmla="*/ 466538 h 6858000"/>
              <a:gd name="connsiteX904" fmla="*/ 2815209 w 7467600"/>
              <a:gd name="connsiteY904" fmla="*/ 497361 h 6858000"/>
              <a:gd name="connsiteX905" fmla="*/ 2844845 w 7467600"/>
              <a:gd name="connsiteY905" fmla="*/ 127638 h 6858000"/>
              <a:gd name="connsiteX906" fmla="*/ 2867960 w 7467600"/>
              <a:gd name="connsiteY906" fmla="*/ 0 h 6858000"/>
              <a:gd name="connsiteX907" fmla="*/ 1057230 w 7467600"/>
              <a:gd name="connsiteY907" fmla="*/ 0 h 6858000"/>
              <a:gd name="connsiteX908" fmla="*/ 1111003 w 7467600"/>
              <a:gd name="connsiteY908" fmla="*/ 0 h 6858000"/>
              <a:gd name="connsiteX909" fmla="*/ 1125553 w 7467600"/>
              <a:gd name="connsiteY909" fmla="*/ 52588 h 6858000"/>
              <a:gd name="connsiteX910" fmla="*/ 1304276 w 7467600"/>
              <a:gd name="connsiteY910" fmla="*/ 476275 h 6858000"/>
              <a:gd name="connsiteX911" fmla="*/ 1492066 w 7467600"/>
              <a:gd name="connsiteY911" fmla="*/ 886333 h 6858000"/>
              <a:gd name="connsiteX912" fmla="*/ 1423698 w 7467600"/>
              <a:gd name="connsiteY912" fmla="*/ 710817 h 6858000"/>
              <a:gd name="connsiteX913" fmla="*/ 1357609 w 7467600"/>
              <a:gd name="connsiteY913" fmla="*/ 532892 h 6858000"/>
              <a:gd name="connsiteX914" fmla="*/ 1309550 w 7467600"/>
              <a:gd name="connsiteY914" fmla="*/ 374031 h 6858000"/>
              <a:gd name="connsiteX915" fmla="*/ 1193673 w 7467600"/>
              <a:gd name="connsiteY915" fmla="*/ 49533 h 6858000"/>
              <a:gd name="connsiteX916" fmla="*/ 1164391 w 7467600"/>
              <a:gd name="connsiteY916" fmla="*/ 0 h 6858000"/>
              <a:gd name="connsiteX917" fmla="*/ 1200666 w 7467600"/>
              <a:gd name="connsiteY917" fmla="*/ 0 h 6858000"/>
              <a:gd name="connsiteX918" fmla="*/ 1223408 w 7467600"/>
              <a:gd name="connsiteY918" fmla="*/ 38996 h 6858000"/>
              <a:gd name="connsiteX919" fmla="*/ 1339635 w 7467600"/>
              <a:gd name="connsiteY919" fmla="*/ 365517 h 6858000"/>
              <a:gd name="connsiteX920" fmla="*/ 1387469 w 7467600"/>
              <a:gd name="connsiteY920" fmla="*/ 523079 h 6858000"/>
              <a:gd name="connsiteX921" fmla="*/ 1452685 w 7467600"/>
              <a:gd name="connsiteY921" fmla="*/ 699806 h 6858000"/>
              <a:gd name="connsiteX922" fmla="*/ 1492092 w 7467600"/>
              <a:gd name="connsiteY922" fmla="*/ 800424 h 6858000"/>
              <a:gd name="connsiteX923" fmla="*/ 1455302 w 7467600"/>
              <a:gd name="connsiteY923" fmla="*/ 632913 h 6858000"/>
              <a:gd name="connsiteX924" fmla="*/ 1222336 w 7467600"/>
              <a:gd name="connsiteY924" fmla="*/ 9480 h 6858000"/>
              <a:gd name="connsiteX925" fmla="*/ 1214634 w 7467600"/>
              <a:gd name="connsiteY925" fmla="*/ 0 h 6858000"/>
              <a:gd name="connsiteX926" fmla="*/ 1289827 w 7467600"/>
              <a:gd name="connsiteY926" fmla="*/ 0 h 6858000"/>
              <a:gd name="connsiteX927" fmla="*/ 1321076 w 7467600"/>
              <a:gd name="connsiteY927" fmla="*/ 59722 h 6858000"/>
              <a:gd name="connsiteX928" fmla="*/ 1512579 w 7467600"/>
              <a:gd name="connsiteY928" fmla="*/ 626441 h 6858000"/>
              <a:gd name="connsiteX929" fmla="*/ 1506076 w 7467600"/>
              <a:gd name="connsiteY929" fmla="*/ 1089289 h 6858000"/>
              <a:gd name="connsiteX930" fmla="*/ 1486346 w 7467600"/>
              <a:gd name="connsiteY930" fmla="*/ 1079919 h 6858000"/>
              <a:gd name="connsiteX931" fmla="*/ 1070511 w 7467600"/>
              <a:gd name="connsiteY931" fmla="*/ 48609 h 6858000"/>
              <a:gd name="connsiteX932" fmla="*/ 1057230 w 7467600"/>
              <a:gd name="connsiteY932" fmla="*/ 0 h 6858000"/>
              <a:gd name="connsiteX933" fmla="*/ 43151 w 7467600"/>
              <a:gd name="connsiteY933" fmla="*/ 0 h 6858000"/>
              <a:gd name="connsiteX934" fmla="*/ 95283 w 7467600"/>
              <a:gd name="connsiteY934" fmla="*/ 0 h 6858000"/>
              <a:gd name="connsiteX935" fmla="*/ 300708 w 7467600"/>
              <a:gd name="connsiteY935" fmla="*/ 154571 h 6858000"/>
              <a:gd name="connsiteX936" fmla="*/ 530414 w 7467600"/>
              <a:gd name="connsiteY936" fmla="*/ 354673 h 6858000"/>
              <a:gd name="connsiteX937" fmla="*/ 333785 w 7467600"/>
              <a:gd name="connsiteY937" fmla="*/ 161564 h 6858000"/>
              <a:gd name="connsiteX938" fmla="*/ 147005 w 7467600"/>
              <a:gd name="connsiteY938" fmla="*/ 0 h 6858000"/>
              <a:gd name="connsiteX939" fmla="*/ 272509 w 7467600"/>
              <a:gd name="connsiteY939" fmla="*/ 0 h 6858000"/>
              <a:gd name="connsiteX940" fmla="*/ 326276 w 7467600"/>
              <a:gd name="connsiteY940" fmla="*/ 45847 h 6858000"/>
              <a:gd name="connsiteX941" fmla="*/ 823759 w 7467600"/>
              <a:gd name="connsiteY941" fmla="*/ 574145 h 6858000"/>
              <a:gd name="connsiteX942" fmla="*/ 811254 w 7467600"/>
              <a:gd name="connsiteY942" fmla="*/ 665546 h 6858000"/>
              <a:gd name="connsiteX943" fmla="*/ 154042 w 7467600"/>
              <a:gd name="connsiteY943" fmla="*/ 261522 h 6858000"/>
              <a:gd name="connsiteX944" fmla="*/ 13550 w 7467600"/>
              <a:gd name="connsiteY944" fmla="*/ 158423 h 6858000"/>
              <a:gd name="connsiteX945" fmla="*/ 0 w 7467600"/>
              <a:gd name="connsiteY945" fmla="*/ 146618 h 6858000"/>
              <a:gd name="connsiteX946" fmla="*/ 0 w 7467600"/>
              <a:gd name="connsiteY946" fmla="*/ 59161 h 6858000"/>
              <a:gd name="connsiteX947" fmla="*/ 45427 w 7467600"/>
              <a:gd name="connsiteY947" fmla="*/ 101078 h 6858000"/>
              <a:gd name="connsiteX948" fmla="*/ 630103 w 7467600"/>
              <a:gd name="connsiteY948" fmla="*/ 485885 h 6858000"/>
              <a:gd name="connsiteX949" fmla="*/ 532040 w 7467600"/>
              <a:gd name="connsiteY949" fmla="*/ 399359 h 6858000"/>
              <a:gd name="connsiteX950" fmla="*/ 517618 w 7467600"/>
              <a:gd name="connsiteY950" fmla="*/ 385726 h 6858000"/>
              <a:gd name="connsiteX951" fmla="*/ 285074 w 7467600"/>
              <a:gd name="connsiteY951" fmla="*/ 182755 h 6858000"/>
              <a:gd name="connsiteX952" fmla="*/ 43151 w 7467600"/>
              <a:gd name="connsiteY95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1019354 w 7467600"/>
              <a:gd name="connsiteY20" fmla="*/ 6315006 h 6858000"/>
              <a:gd name="connsiteX21" fmla="*/ 441046 w 7467600"/>
              <a:gd name="connsiteY21" fmla="*/ 6691153 h 6858000"/>
              <a:gd name="connsiteX22" fmla="*/ 1019354 w 7467600"/>
              <a:gd name="connsiteY22" fmla="*/ 6315006 h 6858000"/>
              <a:gd name="connsiteX23" fmla="*/ 991680 w 7467600"/>
              <a:gd name="connsiteY23" fmla="*/ 6298413 h 6858000"/>
              <a:gd name="connsiteX24" fmla="*/ 409060 w 7467600"/>
              <a:gd name="connsiteY24" fmla="*/ 6671470 h 6858000"/>
              <a:gd name="connsiteX25" fmla="*/ 991680 w 7467600"/>
              <a:gd name="connsiteY25" fmla="*/ 6298413 h 6858000"/>
              <a:gd name="connsiteX26" fmla="*/ 103333 w 7467600"/>
              <a:gd name="connsiteY26" fmla="*/ 5699602 h 6858000"/>
              <a:gd name="connsiteX27" fmla="*/ 233938 w 7467600"/>
              <a:gd name="connsiteY27" fmla="*/ 5809416 h 6858000"/>
              <a:gd name="connsiteX28" fmla="*/ 883580 w 7467600"/>
              <a:gd name="connsiteY28" fmla="*/ 6180710 h 6858000"/>
              <a:gd name="connsiteX29" fmla="*/ 487337 w 7467600"/>
              <a:gd name="connsiteY29" fmla="*/ 5950182 h 6858000"/>
              <a:gd name="connsiteX30" fmla="*/ 354051 w 7467600"/>
              <a:gd name="connsiteY30" fmla="*/ 5854912 h 6858000"/>
              <a:gd name="connsiteX31" fmla="*/ 195436 w 7467600"/>
              <a:gd name="connsiteY31" fmla="*/ 5755068 h 6858000"/>
              <a:gd name="connsiteX32" fmla="*/ 103333 w 7467600"/>
              <a:gd name="connsiteY32" fmla="*/ 5699602 h 6858000"/>
              <a:gd name="connsiteX33" fmla="*/ 5539432 w 7467600"/>
              <a:gd name="connsiteY33" fmla="*/ 5642928 h 6858000"/>
              <a:gd name="connsiteX34" fmla="*/ 5555462 w 7467600"/>
              <a:gd name="connsiteY34" fmla="*/ 5694454 h 6858000"/>
              <a:gd name="connsiteX35" fmla="*/ 5828270 w 7467600"/>
              <a:gd name="connsiteY35" fmla="*/ 6320663 h 6858000"/>
              <a:gd name="connsiteX36" fmla="*/ 5947416 w 7467600"/>
              <a:gd name="connsiteY36" fmla="*/ 6574846 h 6858000"/>
              <a:gd name="connsiteX37" fmla="*/ 5539432 w 7467600"/>
              <a:gd name="connsiteY37" fmla="*/ 5642928 h 6858000"/>
              <a:gd name="connsiteX38" fmla="*/ 51253 w 7467600"/>
              <a:gd name="connsiteY38" fmla="*/ 5631825 h 6858000"/>
              <a:gd name="connsiteX39" fmla="*/ 211622 w 7467600"/>
              <a:gd name="connsiteY39" fmla="*/ 5728803 h 6858000"/>
              <a:gd name="connsiteX40" fmla="*/ 371652 w 7467600"/>
              <a:gd name="connsiteY40" fmla="*/ 5829062 h 6858000"/>
              <a:gd name="connsiteX41" fmla="*/ 505903 w 7467600"/>
              <a:gd name="connsiteY41" fmla="*/ 5925221 h 6858000"/>
              <a:gd name="connsiteX42" fmla="*/ 899240 w 7467600"/>
              <a:gd name="connsiteY42" fmla="*/ 6153068 h 6858000"/>
              <a:gd name="connsiteX43" fmla="*/ 988114 w 7467600"/>
              <a:gd name="connsiteY43" fmla="*/ 6174204 h 6858000"/>
              <a:gd name="connsiteX44" fmla="*/ 845971 w 7467600"/>
              <a:gd name="connsiteY44" fmla="*/ 6067177 h 6858000"/>
              <a:gd name="connsiteX45" fmla="*/ 448057 w 7467600"/>
              <a:gd name="connsiteY45" fmla="*/ 5841376 h 6858000"/>
              <a:gd name="connsiteX46" fmla="*/ 51253 w 7467600"/>
              <a:gd name="connsiteY46" fmla="*/ 5631825 h 6858000"/>
              <a:gd name="connsiteX47" fmla="*/ 2606687 w 7467600"/>
              <a:gd name="connsiteY47" fmla="*/ 5630718 h 6858000"/>
              <a:gd name="connsiteX48" fmla="*/ 2645658 w 7467600"/>
              <a:gd name="connsiteY48" fmla="*/ 6640259 h 6858000"/>
              <a:gd name="connsiteX49" fmla="*/ 2606687 w 7467600"/>
              <a:gd name="connsiteY49" fmla="*/ 5630718 h 6858000"/>
              <a:gd name="connsiteX50" fmla="*/ 3642057 w 7467600"/>
              <a:gd name="connsiteY50" fmla="*/ 5573487 h 6858000"/>
              <a:gd name="connsiteX51" fmla="*/ 3632981 w 7467600"/>
              <a:gd name="connsiteY51" fmla="*/ 5579437 h 6858000"/>
              <a:gd name="connsiteX52" fmla="*/ 3382436 w 7467600"/>
              <a:gd name="connsiteY52" fmla="*/ 5952726 h 6858000"/>
              <a:gd name="connsiteX53" fmla="*/ 3191929 w 7467600"/>
              <a:gd name="connsiteY53" fmla="*/ 6662669 h 6858000"/>
              <a:gd name="connsiteX54" fmla="*/ 3369898 w 7467600"/>
              <a:gd name="connsiteY54" fmla="*/ 6081771 h 6858000"/>
              <a:gd name="connsiteX55" fmla="*/ 3642057 w 7467600"/>
              <a:gd name="connsiteY55" fmla="*/ 5573487 h 6858000"/>
              <a:gd name="connsiteX56" fmla="*/ 2650666 w 7467600"/>
              <a:gd name="connsiteY56" fmla="*/ 5530686 h 6858000"/>
              <a:gd name="connsiteX57" fmla="*/ 2650249 w 7467600"/>
              <a:gd name="connsiteY57" fmla="*/ 5532101 h 6858000"/>
              <a:gd name="connsiteX58" fmla="*/ 2663808 w 7467600"/>
              <a:gd name="connsiteY58" fmla="*/ 6535215 h 6858000"/>
              <a:gd name="connsiteX59" fmla="*/ 2665418 w 7467600"/>
              <a:gd name="connsiteY59" fmla="*/ 6132756 h 6858000"/>
              <a:gd name="connsiteX60" fmla="*/ 2650666 w 7467600"/>
              <a:gd name="connsiteY60" fmla="*/ 5530686 h 6858000"/>
              <a:gd name="connsiteX61" fmla="*/ 2680277 w 7467600"/>
              <a:gd name="connsiteY61" fmla="*/ 5479204 h 6858000"/>
              <a:gd name="connsiteX62" fmla="*/ 2678972 w 7467600"/>
              <a:gd name="connsiteY62" fmla="*/ 5481582 h 6858000"/>
              <a:gd name="connsiteX63" fmla="*/ 2696666 w 7467600"/>
              <a:gd name="connsiteY63" fmla="*/ 6133836 h 6858000"/>
              <a:gd name="connsiteX64" fmla="*/ 2695769 w 7467600"/>
              <a:gd name="connsiteY64" fmla="*/ 6390955 h 6858000"/>
              <a:gd name="connsiteX65" fmla="*/ 2739893 w 7467600"/>
              <a:gd name="connsiteY65" fmla="*/ 6108357 h 6858000"/>
              <a:gd name="connsiteX66" fmla="*/ 2680277 w 7467600"/>
              <a:gd name="connsiteY66" fmla="*/ 5479204 h 6858000"/>
              <a:gd name="connsiteX67" fmla="*/ 1132195 w 7467600"/>
              <a:gd name="connsiteY67" fmla="*/ 5467980 h 6858000"/>
              <a:gd name="connsiteX68" fmla="*/ 1679056 w 7467600"/>
              <a:gd name="connsiteY68" fmla="*/ 5516907 h 6858000"/>
              <a:gd name="connsiteX69" fmla="*/ 2128648 w 7467600"/>
              <a:gd name="connsiteY69" fmla="*/ 5474249 h 6858000"/>
              <a:gd name="connsiteX70" fmla="*/ 1825619 w 7467600"/>
              <a:gd name="connsiteY70" fmla="*/ 5478447 h 6858000"/>
              <a:gd name="connsiteX71" fmla="*/ 1737798 w 7467600"/>
              <a:gd name="connsiteY71" fmla="*/ 5483353 h 6858000"/>
              <a:gd name="connsiteX72" fmla="*/ 1132195 w 7467600"/>
              <a:gd name="connsiteY72" fmla="*/ 5467980 h 6858000"/>
              <a:gd name="connsiteX73" fmla="*/ 1456157 w 7467600"/>
              <a:gd name="connsiteY73" fmla="*/ 5371404 h 6858000"/>
              <a:gd name="connsiteX74" fmla="*/ 1244432 w 7467600"/>
              <a:gd name="connsiteY74" fmla="*/ 5385601 h 6858000"/>
              <a:gd name="connsiteX75" fmla="*/ 973990 w 7467600"/>
              <a:gd name="connsiteY75" fmla="*/ 5424940 h 6858000"/>
              <a:gd name="connsiteX76" fmla="*/ 1103809 w 7467600"/>
              <a:gd name="connsiteY76" fmla="*/ 5433720 h 6858000"/>
              <a:gd name="connsiteX77" fmla="*/ 1123454 w 7467600"/>
              <a:gd name="connsiteY77" fmla="*/ 5435727 h 6858000"/>
              <a:gd name="connsiteX78" fmla="*/ 1737017 w 7467600"/>
              <a:gd name="connsiteY78" fmla="*/ 5452183 h 6858000"/>
              <a:gd name="connsiteX79" fmla="*/ 1824397 w 7467600"/>
              <a:gd name="connsiteY79" fmla="*/ 5447757 h 6858000"/>
              <a:gd name="connsiteX80" fmla="*/ 2070059 w 7467600"/>
              <a:gd name="connsiteY80" fmla="*/ 5441660 h 6858000"/>
              <a:gd name="connsiteX81" fmla="*/ 1456157 w 7467600"/>
              <a:gd name="connsiteY81" fmla="*/ 5371404 h 6858000"/>
              <a:gd name="connsiteX82" fmla="*/ 4988186 w 7467600"/>
              <a:gd name="connsiteY82" fmla="*/ 5216467 h 6858000"/>
              <a:gd name="connsiteX83" fmla="*/ 4777334 w 7467600"/>
              <a:gd name="connsiteY83" fmla="*/ 5406072 h 6858000"/>
              <a:gd name="connsiteX84" fmla="*/ 4718341 w 7467600"/>
              <a:gd name="connsiteY84" fmla="*/ 5468043 h 6858000"/>
              <a:gd name="connsiteX85" fmla="*/ 4604655 w 7467600"/>
              <a:gd name="connsiteY85" fmla="*/ 5583434 h 6858000"/>
              <a:gd name="connsiteX86" fmla="*/ 4565074 w 7467600"/>
              <a:gd name="connsiteY86" fmla="*/ 5618550 h 6858000"/>
              <a:gd name="connsiteX87" fmla="*/ 4988186 w 7467600"/>
              <a:gd name="connsiteY87" fmla="*/ 5216467 h 6858000"/>
              <a:gd name="connsiteX88" fmla="*/ 4978032 w 7467600"/>
              <a:gd name="connsiteY88" fmla="*/ 5183809 h 6858000"/>
              <a:gd name="connsiteX89" fmla="*/ 4463413 w 7467600"/>
              <a:gd name="connsiteY89" fmla="*/ 5615162 h 6858000"/>
              <a:gd name="connsiteX90" fmla="*/ 4358134 w 7467600"/>
              <a:gd name="connsiteY90" fmla="*/ 5742791 h 6858000"/>
              <a:gd name="connsiteX91" fmla="*/ 4376219 w 7467600"/>
              <a:gd name="connsiteY91" fmla="*/ 5729027 h 6858000"/>
              <a:gd name="connsiteX92" fmla="*/ 4582340 w 7467600"/>
              <a:gd name="connsiteY92" fmla="*/ 5561037 h 6858000"/>
              <a:gd name="connsiteX93" fmla="*/ 4694684 w 7467600"/>
              <a:gd name="connsiteY93" fmla="*/ 5447098 h 6858000"/>
              <a:gd name="connsiteX94" fmla="*/ 4754123 w 7467600"/>
              <a:gd name="connsiteY94" fmla="*/ 5384643 h 6858000"/>
              <a:gd name="connsiteX95" fmla="*/ 4978032 w 7467600"/>
              <a:gd name="connsiteY95" fmla="*/ 5183809 h 6858000"/>
              <a:gd name="connsiteX96" fmla="*/ 1903353 w 7467600"/>
              <a:gd name="connsiteY96" fmla="*/ 5044827 h 6858000"/>
              <a:gd name="connsiteX97" fmla="*/ 1936931 w 7467600"/>
              <a:gd name="connsiteY97" fmla="*/ 5093954 h 6858000"/>
              <a:gd name="connsiteX98" fmla="*/ 2195868 w 7467600"/>
              <a:gd name="connsiteY98" fmla="*/ 5396574 h 6858000"/>
              <a:gd name="connsiteX99" fmla="*/ 2088852 w 7467600"/>
              <a:gd name="connsiteY99" fmla="*/ 5166123 h 6858000"/>
              <a:gd name="connsiteX100" fmla="*/ 1958241 w 7467600"/>
              <a:gd name="connsiteY100" fmla="*/ 5067955 h 6858000"/>
              <a:gd name="connsiteX101" fmla="*/ 1903353 w 7467600"/>
              <a:gd name="connsiteY101" fmla="*/ 5044827 h 6858000"/>
              <a:gd name="connsiteX102" fmla="*/ 1979378 w 7467600"/>
              <a:gd name="connsiteY102" fmla="*/ 4769504 h 6858000"/>
              <a:gd name="connsiteX103" fmla="*/ 2882120 w 7467600"/>
              <a:gd name="connsiteY103" fmla="*/ 5064547 h 6858000"/>
              <a:gd name="connsiteX104" fmla="*/ 2793103 w 7467600"/>
              <a:gd name="connsiteY104" fmla="*/ 5039699 h 6858000"/>
              <a:gd name="connsiteX105" fmla="*/ 2770041 w 7467600"/>
              <a:gd name="connsiteY105" fmla="*/ 5033634 h 6858000"/>
              <a:gd name="connsiteX106" fmla="*/ 1979378 w 7467600"/>
              <a:gd name="connsiteY106" fmla="*/ 4769504 h 6858000"/>
              <a:gd name="connsiteX107" fmla="*/ 1927410 w 7467600"/>
              <a:gd name="connsiteY107" fmla="*/ 4716164 h 6858000"/>
              <a:gd name="connsiteX108" fmla="*/ 1959587 w 7467600"/>
              <a:gd name="connsiteY108" fmla="*/ 4728849 h 6858000"/>
              <a:gd name="connsiteX109" fmla="*/ 2777707 w 7467600"/>
              <a:gd name="connsiteY109" fmla="*/ 5003991 h 6858000"/>
              <a:gd name="connsiteX110" fmla="*/ 2800768 w 7467600"/>
              <a:gd name="connsiteY110" fmla="*/ 5010056 h 6858000"/>
              <a:gd name="connsiteX111" fmla="*/ 2879408 w 7467600"/>
              <a:gd name="connsiteY111" fmla="*/ 5031590 h 6858000"/>
              <a:gd name="connsiteX112" fmla="*/ 2862295 w 7467600"/>
              <a:gd name="connsiteY112" fmla="*/ 5022958 h 6858000"/>
              <a:gd name="connsiteX113" fmla="*/ 2813343 w 7467600"/>
              <a:gd name="connsiteY113" fmla="*/ 4998369 h 6858000"/>
              <a:gd name="connsiteX114" fmla="*/ 2646245 w 7467600"/>
              <a:gd name="connsiteY114" fmla="*/ 4930999 h 6858000"/>
              <a:gd name="connsiteX115" fmla="*/ 1999243 w 7467600"/>
              <a:gd name="connsiteY115" fmla="*/ 4730524 h 6858000"/>
              <a:gd name="connsiteX116" fmla="*/ 1979527 w 7467600"/>
              <a:gd name="connsiteY116" fmla="*/ 4726651 h 6858000"/>
              <a:gd name="connsiteX117" fmla="*/ 1927410 w 7467600"/>
              <a:gd name="connsiteY117" fmla="*/ 4716164 h 6858000"/>
              <a:gd name="connsiteX118" fmla="*/ 1997014 w 7467600"/>
              <a:gd name="connsiteY118" fmla="*/ 4698007 h 6858000"/>
              <a:gd name="connsiteX119" fmla="*/ 2005458 w 7467600"/>
              <a:gd name="connsiteY119" fmla="*/ 4699540 h 6858000"/>
              <a:gd name="connsiteX120" fmla="*/ 2657186 w 7467600"/>
              <a:gd name="connsiteY120" fmla="*/ 4901687 h 6858000"/>
              <a:gd name="connsiteX121" fmla="*/ 2826662 w 7467600"/>
              <a:gd name="connsiteY121" fmla="*/ 4970362 h 6858000"/>
              <a:gd name="connsiteX122" fmla="*/ 2876100 w 7467600"/>
              <a:gd name="connsiteY122" fmla="*/ 4995397 h 6858000"/>
              <a:gd name="connsiteX123" fmla="*/ 3042600 w 7467600"/>
              <a:gd name="connsiteY123" fmla="*/ 5059532 h 6858000"/>
              <a:gd name="connsiteX124" fmla="*/ 1997014 w 7467600"/>
              <a:gd name="connsiteY124" fmla="*/ 4698007 h 6858000"/>
              <a:gd name="connsiteX125" fmla="*/ 2305292 w 7467600"/>
              <a:gd name="connsiteY125" fmla="*/ 4219492 h 6858000"/>
              <a:gd name="connsiteX126" fmla="*/ 3360922 w 7467600"/>
              <a:gd name="connsiteY126" fmla="*/ 4529373 h 6858000"/>
              <a:gd name="connsiteX127" fmla="*/ 3492420 w 7467600"/>
              <a:gd name="connsiteY127" fmla="*/ 4510145 h 6858000"/>
              <a:gd name="connsiteX128" fmla="*/ 3364086 w 7467600"/>
              <a:gd name="connsiteY128" fmla="*/ 4480340 h 6858000"/>
              <a:gd name="connsiteX129" fmla="*/ 3225818 w 7467600"/>
              <a:gd name="connsiteY129" fmla="*/ 4411822 h 6858000"/>
              <a:gd name="connsiteX130" fmla="*/ 3129696 w 7467600"/>
              <a:gd name="connsiteY130" fmla="*/ 4360704 h 6858000"/>
              <a:gd name="connsiteX131" fmla="*/ 2814545 w 7467600"/>
              <a:gd name="connsiteY131" fmla="*/ 4282955 h 6858000"/>
              <a:gd name="connsiteX132" fmla="*/ 2305292 w 7467600"/>
              <a:gd name="connsiteY132" fmla="*/ 4219492 h 6858000"/>
              <a:gd name="connsiteX133" fmla="*/ 2626982 w 7467600"/>
              <a:gd name="connsiteY133" fmla="*/ 4206450 h 6858000"/>
              <a:gd name="connsiteX134" fmla="*/ 2490617 w 7467600"/>
              <a:gd name="connsiteY134" fmla="*/ 4206951 h 6858000"/>
              <a:gd name="connsiteX135" fmla="*/ 2819869 w 7467600"/>
              <a:gd name="connsiteY135" fmla="*/ 4252936 h 6858000"/>
              <a:gd name="connsiteX136" fmla="*/ 3143018 w 7467600"/>
              <a:gd name="connsiteY136" fmla="*/ 4332698 h 6858000"/>
              <a:gd name="connsiteX137" fmla="*/ 3241520 w 7467600"/>
              <a:gd name="connsiteY137" fmla="*/ 4385112 h 6858000"/>
              <a:gd name="connsiteX138" fmla="*/ 3374575 w 7467600"/>
              <a:gd name="connsiteY138" fmla="*/ 4451517 h 6858000"/>
              <a:gd name="connsiteX139" fmla="*/ 3505221 w 7467600"/>
              <a:gd name="connsiteY139" fmla="*/ 4480757 h 6858000"/>
              <a:gd name="connsiteX140" fmla="*/ 2626982 w 7467600"/>
              <a:gd name="connsiteY140" fmla="*/ 4206450 h 6858000"/>
              <a:gd name="connsiteX141" fmla="*/ 1310106 w 7467600"/>
              <a:gd name="connsiteY141" fmla="*/ 3943217 h 6858000"/>
              <a:gd name="connsiteX142" fmla="*/ 854994 w 7467600"/>
              <a:gd name="connsiteY142" fmla="*/ 4399136 h 6858000"/>
              <a:gd name="connsiteX143" fmla="*/ 742462 w 7467600"/>
              <a:gd name="connsiteY143" fmla="*/ 4594648 h 6858000"/>
              <a:gd name="connsiteX144" fmla="*/ 820602 w 7467600"/>
              <a:gd name="connsiteY144" fmla="*/ 4485915 h 6858000"/>
              <a:gd name="connsiteX145" fmla="*/ 878295 w 7467600"/>
              <a:gd name="connsiteY145" fmla="*/ 4403594 h 6858000"/>
              <a:gd name="connsiteX146" fmla="*/ 1240607 w 7467600"/>
              <a:gd name="connsiteY146" fmla="*/ 4010401 h 6858000"/>
              <a:gd name="connsiteX147" fmla="*/ 1310106 w 7467600"/>
              <a:gd name="connsiteY147" fmla="*/ 3943217 h 6858000"/>
              <a:gd name="connsiteX148" fmla="*/ 1423113 w 7467600"/>
              <a:gd name="connsiteY148" fmla="*/ 3874565 h 6858000"/>
              <a:gd name="connsiteX149" fmla="*/ 1260565 w 7467600"/>
              <a:gd name="connsiteY149" fmla="*/ 4031982 h 6858000"/>
              <a:gd name="connsiteX150" fmla="*/ 901900 w 7467600"/>
              <a:gd name="connsiteY150" fmla="*/ 4421236 h 6858000"/>
              <a:gd name="connsiteX151" fmla="*/ 845044 w 7467600"/>
              <a:gd name="connsiteY151" fmla="*/ 4502436 h 6858000"/>
              <a:gd name="connsiteX152" fmla="*/ 685926 w 7467600"/>
              <a:gd name="connsiteY152" fmla="*/ 4703069 h 6858000"/>
              <a:gd name="connsiteX153" fmla="*/ 684248 w 7467600"/>
              <a:gd name="connsiteY153" fmla="*/ 4706721 h 6858000"/>
              <a:gd name="connsiteX154" fmla="*/ 1423113 w 7467600"/>
              <a:gd name="connsiteY154" fmla="*/ 3874565 h 6858000"/>
              <a:gd name="connsiteX155" fmla="*/ 3316479 w 7467600"/>
              <a:gd name="connsiteY155" fmla="*/ 3872136 h 6858000"/>
              <a:gd name="connsiteX156" fmla="*/ 3546806 w 7467600"/>
              <a:gd name="connsiteY156" fmla="*/ 4356139 h 6858000"/>
              <a:gd name="connsiteX157" fmla="*/ 3364433 w 7467600"/>
              <a:gd name="connsiteY157" fmla="*/ 3953121 h 6858000"/>
              <a:gd name="connsiteX158" fmla="*/ 3316479 w 7467600"/>
              <a:gd name="connsiteY158" fmla="*/ 3872136 h 6858000"/>
              <a:gd name="connsiteX159" fmla="*/ 3291335 w 7467600"/>
              <a:gd name="connsiteY159" fmla="*/ 3767420 h 6858000"/>
              <a:gd name="connsiteX160" fmla="*/ 3390805 w 7467600"/>
              <a:gd name="connsiteY160" fmla="*/ 3937163 h 6858000"/>
              <a:gd name="connsiteX161" fmla="*/ 3579062 w 7467600"/>
              <a:gd name="connsiteY161" fmla="*/ 4359040 h 6858000"/>
              <a:gd name="connsiteX162" fmla="*/ 3467355 w 7467600"/>
              <a:gd name="connsiteY162" fmla="*/ 3988130 h 6858000"/>
              <a:gd name="connsiteX163" fmla="*/ 3310753 w 7467600"/>
              <a:gd name="connsiteY163" fmla="*/ 3787140 h 6858000"/>
              <a:gd name="connsiteX164" fmla="*/ 3291335 w 7467600"/>
              <a:gd name="connsiteY164" fmla="*/ 3767420 h 6858000"/>
              <a:gd name="connsiteX165" fmla="*/ 1635889 w 7467600"/>
              <a:gd name="connsiteY165" fmla="*/ 3709494 h 6858000"/>
              <a:gd name="connsiteX166" fmla="*/ 1634800 w 7467600"/>
              <a:gd name="connsiteY166" fmla="*/ 3731111 h 6858000"/>
              <a:gd name="connsiteX167" fmla="*/ 1635889 w 7467600"/>
              <a:gd name="connsiteY167" fmla="*/ 3709494 h 6858000"/>
              <a:gd name="connsiteX168" fmla="*/ 1510397 w 7467600"/>
              <a:gd name="connsiteY168" fmla="*/ 3684705 h 6858000"/>
              <a:gd name="connsiteX169" fmla="*/ 1146550 w 7467600"/>
              <a:gd name="connsiteY169" fmla="*/ 3802012 h 6858000"/>
              <a:gd name="connsiteX170" fmla="*/ 698834 w 7467600"/>
              <a:gd name="connsiteY170" fmla="*/ 3952272 h 6858000"/>
              <a:gd name="connsiteX171" fmla="*/ 34256 w 7467600"/>
              <a:gd name="connsiteY171" fmla="*/ 4347603 h 6858000"/>
              <a:gd name="connsiteX172" fmla="*/ 527241 w 7467600"/>
              <a:gd name="connsiteY172" fmla="*/ 4065078 h 6858000"/>
              <a:gd name="connsiteX173" fmla="*/ 1510397 w 7467600"/>
              <a:gd name="connsiteY173" fmla="*/ 3684705 h 6858000"/>
              <a:gd name="connsiteX174" fmla="*/ 1313114 w 7467600"/>
              <a:gd name="connsiteY174" fmla="*/ 3655216 h 6858000"/>
              <a:gd name="connsiteX175" fmla="*/ 1109304 w 7467600"/>
              <a:gd name="connsiteY175" fmla="*/ 3669030 h 6858000"/>
              <a:gd name="connsiteX176" fmla="*/ 8129 w 7467600"/>
              <a:gd name="connsiteY176" fmla="*/ 4330519 h 6858000"/>
              <a:gd name="connsiteX177" fmla="*/ 687572 w 7467600"/>
              <a:gd name="connsiteY177" fmla="*/ 3925629 h 6858000"/>
              <a:gd name="connsiteX178" fmla="*/ 1138365 w 7467600"/>
              <a:gd name="connsiteY178" fmla="*/ 3774515 h 6858000"/>
              <a:gd name="connsiteX179" fmla="*/ 1505579 w 7467600"/>
              <a:gd name="connsiteY179" fmla="*/ 3655526 h 6858000"/>
              <a:gd name="connsiteX180" fmla="*/ 1313114 w 7467600"/>
              <a:gd name="connsiteY180" fmla="*/ 3655216 h 6858000"/>
              <a:gd name="connsiteX181" fmla="*/ 3655073 w 7467600"/>
              <a:gd name="connsiteY181" fmla="*/ 3650884 h 6858000"/>
              <a:gd name="connsiteX182" fmla="*/ 3989938 w 7467600"/>
              <a:gd name="connsiteY182" fmla="*/ 3991685 h 6858000"/>
              <a:gd name="connsiteX183" fmla="*/ 4393907 w 7467600"/>
              <a:gd name="connsiteY183" fmla="*/ 4261258 h 6858000"/>
              <a:gd name="connsiteX184" fmla="*/ 4648051 w 7467600"/>
              <a:gd name="connsiteY184" fmla="*/ 4374051 h 6858000"/>
              <a:gd name="connsiteX185" fmla="*/ 4383389 w 7467600"/>
              <a:gd name="connsiteY185" fmla="*/ 4184369 h 6858000"/>
              <a:gd name="connsiteX186" fmla="*/ 4165508 w 7467600"/>
              <a:gd name="connsiteY186" fmla="*/ 4035196 h 6858000"/>
              <a:gd name="connsiteX187" fmla="*/ 4068162 w 7467600"/>
              <a:gd name="connsiteY187" fmla="*/ 3953394 h 6858000"/>
              <a:gd name="connsiteX188" fmla="*/ 3981416 w 7467600"/>
              <a:gd name="connsiteY188" fmla="*/ 3880482 h 6858000"/>
              <a:gd name="connsiteX189" fmla="*/ 3800147 w 7467600"/>
              <a:gd name="connsiteY189" fmla="*/ 3749872 h 6858000"/>
              <a:gd name="connsiteX190" fmla="*/ 3655073 w 7467600"/>
              <a:gd name="connsiteY190" fmla="*/ 3650884 h 6858000"/>
              <a:gd name="connsiteX191" fmla="*/ 3670252 w 7467600"/>
              <a:gd name="connsiteY191" fmla="*/ 3622798 h 6858000"/>
              <a:gd name="connsiteX192" fmla="*/ 3817258 w 7467600"/>
              <a:gd name="connsiteY192" fmla="*/ 3723577 h 6858000"/>
              <a:gd name="connsiteX193" fmla="*/ 4000461 w 7467600"/>
              <a:gd name="connsiteY193" fmla="*/ 3855966 h 6858000"/>
              <a:gd name="connsiteX194" fmla="*/ 4088180 w 7467600"/>
              <a:gd name="connsiteY194" fmla="*/ 3929774 h 6858000"/>
              <a:gd name="connsiteX195" fmla="*/ 4184555 w 7467600"/>
              <a:gd name="connsiteY195" fmla="*/ 4010683 h 6858000"/>
              <a:gd name="connsiteX196" fmla="*/ 4399563 w 7467600"/>
              <a:gd name="connsiteY196" fmla="*/ 4158106 h 6858000"/>
              <a:gd name="connsiteX197" fmla="*/ 4684469 w 7467600"/>
              <a:gd name="connsiteY197" fmla="*/ 4364680 h 6858000"/>
              <a:gd name="connsiteX198" fmla="*/ 4690271 w 7467600"/>
              <a:gd name="connsiteY198" fmla="*/ 4370034 h 6858000"/>
              <a:gd name="connsiteX199" fmla="*/ 4136093 w 7467600"/>
              <a:gd name="connsiteY199" fmla="*/ 3858466 h 6858000"/>
              <a:gd name="connsiteX200" fmla="*/ 3670252 w 7467600"/>
              <a:gd name="connsiteY200" fmla="*/ 3622798 h 6858000"/>
              <a:gd name="connsiteX201" fmla="*/ 4440129 w 7467600"/>
              <a:gd name="connsiteY201" fmla="*/ 3448571 h 6858000"/>
              <a:gd name="connsiteX202" fmla="*/ 4856525 w 7467600"/>
              <a:gd name="connsiteY202" fmla="*/ 3915351 h 6858000"/>
              <a:gd name="connsiteX203" fmla="*/ 5059055 w 7467600"/>
              <a:gd name="connsiteY203" fmla="*/ 4108918 h 6858000"/>
              <a:gd name="connsiteX204" fmla="*/ 5290070 w 7467600"/>
              <a:gd name="connsiteY204" fmla="*/ 4263619 h 6858000"/>
              <a:gd name="connsiteX205" fmla="*/ 4834991 w 7467600"/>
              <a:gd name="connsiteY205" fmla="*/ 3830985 h 6858000"/>
              <a:gd name="connsiteX206" fmla="*/ 4440129 w 7467600"/>
              <a:gd name="connsiteY206" fmla="*/ 3448571 h 6858000"/>
              <a:gd name="connsiteX207" fmla="*/ 4441737 w 7467600"/>
              <a:gd name="connsiteY207" fmla="*/ 3399734 h 6858000"/>
              <a:gd name="connsiteX208" fmla="*/ 4431236 w 7467600"/>
              <a:gd name="connsiteY208" fmla="*/ 3400954 h 6858000"/>
              <a:gd name="connsiteX209" fmla="*/ 4557150 w 7467600"/>
              <a:gd name="connsiteY209" fmla="*/ 3510023 h 6858000"/>
              <a:gd name="connsiteX210" fmla="*/ 4856936 w 7467600"/>
              <a:gd name="connsiteY210" fmla="*/ 3809146 h 6858000"/>
              <a:gd name="connsiteX211" fmla="*/ 5111996 w 7467600"/>
              <a:gd name="connsiteY211" fmla="*/ 4065759 h 6858000"/>
              <a:gd name="connsiteX212" fmla="*/ 5388878 w 7467600"/>
              <a:gd name="connsiteY212" fmla="*/ 4300185 h 6858000"/>
              <a:gd name="connsiteX213" fmla="*/ 5425556 w 7467600"/>
              <a:gd name="connsiteY213" fmla="*/ 4308967 h 6858000"/>
              <a:gd name="connsiteX214" fmla="*/ 4943646 w 7467600"/>
              <a:gd name="connsiteY214" fmla="*/ 3822916 h 6858000"/>
              <a:gd name="connsiteX215" fmla="*/ 4594837 w 7467600"/>
              <a:gd name="connsiteY215" fmla="*/ 3532274 h 6858000"/>
              <a:gd name="connsiteX216" fmla="*/ 4441737 w 7467600"/>
              <a:gd name="connsiteY216" fmla="*/ 3399734 h 6858000"/>
              <a:gd name="connsiteX217" fmla="*/ 5425834 w 7467600"/>
              <a:gd name="connsiteY217" fmla="*/ 3162785 h 6858000"/>
              <a:gd name="connsiteX218" fmla="*/ 5401644 w 7467600"/>
              <a:gd name="connsiteY218" fmla="*/ 3617847 h 6858000"/>
              <a:gd name="connsiteX219" fmla="*/ 5467256 w 7467600"/>
              <a:gd name="connsiteY219" fmla="*/ 4175494 h 6858000"/>
              <a:gd name="connsiteX220" fmla="*/ 5448069 w 7467600"/>
              <a:gd name="connsiteY220" fmla="*/ 3567554 h 6858000"/>
              <a:gd name="connsiteX221" fmla="*/ 5425834 w 7467600"/>
              <a:gd name="connsiteY221" fmla="*/ 3162785 h 6858000"/>
              <a:gd name="connsiteX222" fmla="*/ 1318687 w 7467600"/>
              <a:gd name="connsiteY222" fmla="*/ 3113840 h 6858000"/>
              <a:gd name="connsiteX223" fmla="*/ 1066793 w 7467600"/>
              <a:gd name="connsiteY223" fmla="*/ 3212171 h 6858000"/>
              <a:gd name="connsiteX224" fmla="*/ 993319 w 7467600"/>
              <a:gd name="connsiteY224" fmla="*/ 3247648 h 6858000"/>
              <a:gd name="connsiteX225" fmla="*/ 853081 w 7467600"/>
              <a:gd name="connsiteY225" fmla="*/ 3312410 h 6858000"/>
              <a:gd name="connsiteX226" fmla="*/ 805957 w 7467600"/>
              <a:gd name="connsiteY226" fmla="*/ 3330443 h 6858000"/>
              <a:gd name="connsiteX227" fmla="*/ 1318687 w 7467600"/>
              <a:gd name="connsiteY227" fmla="*/ 3113840 h 6858000"/>
              <a:gd name="connsiteX228" fmla="*/ 5453702 w 7467600"/>
              <a:gd name="connsiteY228" fmla="*/ 3090882 h 6858000"/>
              <a:gd name="connsiteX229" fmla="*/ 5480135 w 7467600"/>
              <a:gd name="connsiteY229" fmla="*/ 3565802 h 6858000"/>
              <a:gd name="connsiteX230" fmla="*/ 5499023 w 7467600"/>
              <a:gd name="connsiteY230" fmla="*/ 4166310 h 6858000"/>
              <a:gd name="connsiteX231" fmla="*/ 5547022 w 7467600"/>
              <a:gd name="connsiteY231" fmla="*/ 3607838 h 6858000"/>
              <a:gd name="connsiteX232" fmla="*/ 5515964 w 7467600"/>
              <a:gd name="connsiteY232" fmla="*/ 3378541 h 6858000"/>
              <a:gd name="connsiteX233" fmla="*/ 5453702 w 7467600"/>
              <a:gd name="connsiteY233" fmla="*/ 3090882 h 6858000"/>
              <a:gd name="connsiteX234" fmla="*/ 1238695 w 7467600"/>
              <a:gd name="connsiteY234" fmla="*/ 3076820 h 6858000"/>
              <a:gd name="connsiteX235" fmla="*/ 716371 w 7467600"/>
              <a:gd name="connsiteY235" fmla="*/ 3293249 h 6858000"/>
              <a:gd name="connsiteX236" fmla="*/ 579522 w 7467600"/>
              <a:gd name="connsiteY236" fmla="*/ 3371759 h 6858000"/>
              <a:gd name="connsiteX237" fmla="*/ 600288 w 7467600"/>
              <a:gd name="connsiteY237" fmla="*/ 3365555 h 6858000"/>
              <a:gd name="connsiteX238" fmla="*/ 840692 w 7467600"/>
              <a:gd name="connsiteY238" fmla="*/ 3284921 h 6858000"/>
              <a:gd name="connsiteX239" fmla="*/ 979248 w 7467600"/>
              <a:gd name="connsiteY239" fmla="*/ 3221003 h 6858000"/>
              <a:gd name="connsiteX240" fmla="*/ 1053282 w 7467600"/>
              <a:gd name="connsiteY240" fmla="*/ 3185247 h 6858000"/>
              <a:gd name="connsiteX241" fmla="*/ 1320603 w 7467600"/>
              <a:gd name="connsiteY241" fmla="*/ 3081281 h 6858000"/>
              <a:gd name="connsiteX242" fmla="*/ 1238695 w 7467600"/>
              <a:gd name="connsiteY242" fmla="*/ 3076820 h 6858000"/>
              <a:gd name="connsiteX243" fmla="*/ 5425627 w 7467600"/>
              <a:gd name="connsiteY243" fmla="*/ 2954192 h 6858000"/>
              <a:gd name="connsiteX244" fmla="*/ 5470770 w 7467600"/>
              <a:gd name="connsiteY244" fmla="*/ 3005435 h 6858000"/>
              <a:gd name="connsiteX245" fmla="*/ 5519779 w 7467600"/>
              <a:gd name="connsiteY245" fmla="*/ 4359223 h 6858000"/>
              <a:gd name="connsiteX246" fmla="*/ 5520293 w 7467600"/>
              <a:gd name="connsiteY246" fmla="*/ 4360602 h 6858000"/>
              <a:gd name="connsiteX247" fmla="*/ 5767221 w 7467600"/>
              <a:gd name="connsiteY247" fmla="*/ 4665564 h 6858000"/>
              <a:gd name="connsiteX248" fmla="*/ 6937169 w 7467600"/>
              <a:gd name="connsiteY248" fmla="*/ 4815941 h 6858000"/>
              <a:gd name="connsiteX249" fmla="*/ 6953922 w 7467600"/>
              <a:gd name="connsiteY249" fmla="*/ 4890068 h 6858000"/>
              <a:gd name="connsiteX250" fmla="*/ 6071359 w 7467600"/>
              <a:gd name="connsiteY250" fmla="*/ 4770770 h 6858000"/>
              <a:gd name="connsiteX251" fmla="*/ 6038839 w 7467600"/>
              <a:gd name="connsiteY251" fmla="*/ 4764474 h 6858000"/>
              <a:gd name="connsiteX252" fmla="*/ 6038706 w 7467600"/>
              <a:gd name="connsiteY252" fmla="*/ 4763847 h 6858000"/>
              <a:gd name="connsiteX253" fmla="*/ 6037784 w 7467600"/>
              <a:gd name="connsiteY253" fmla="*/ 4764270 h 6858000"/>
              <a:gd name="connsiteX254" fmla="*/ 6038839 w 7467600"/>
              <a:gd name="connsiteY254" fmla="*/ 4764474 h 6858000"/>
              <a:gd name="connsiteX255" fmla="*/ 6040338 w 7467600"/>
              <a:gd name="connsiteY255" fmla="*/ 4771418 h 6858000"/>
              <a:gd name="connsiteX256" fmla="*/ 6024488 w 7467600"/>
              <a:gd name="connsiteY256" fmla="*/ 4809903 h 6858000"/>
              <a:gd name="connsiteX257" fmla="*/ 5599771 w 7467600"/>
              <a:gd name="connsiteY257" fmla="*/ 5509652 h 6858000"/>
              <a:gd name="connsiteX258" fmla="*/ 5548843 w 7467600"/>
              <a:gd name="connsiteY258" fmla="*/ 5563845 h 6858000"/>
              <a:gd name="connsiteX259" fmla="*/ 5940952 w 7467600"/>
              <a:gd name="connsiteY259" fmla="*/ 6250028 h 6858000"/>
              <a:gd name="connsiteX260" fmla="*/ 6043441 w 7467600"/>
              <a:gd name="connsiteY260" fmla="*/ 6665847 h 6858000"/>
              <a:gd name="connsiteX261" fmla="*/ 6093432 w 7467600"/>
              <a:gd name="connsiteY261" fmla="*/ 6858000 h 6858000"/>
              <a:gd name="connsiteX262" fmla="*/ 6034344 w 7467600"/>
              <a:gd name="connsiteY262" fmla="*/ 6858000 h 6858000"/>
              <a:gd name="connsiteX263" fmla="*/ 6026679 w 7467600"/>
              <a:gd name="connsiteY263" fmla="*/ 6836959 h 6858000"/>
              <a:gd name="connsiteX264" fmla="*/ 5800441 w 7467600"/>
              <a:gd name="connsiteY264" fmla="*/ 6335286 h 6858000"/>
              <a:gd name="connsiteX265" fmla="*/ 5526562 w 7467600"/>
              <a:gd name="connsiteY265" fmla="*/ 5705388 h 6858000"/>
              <a:gd name="connsiteX266" fmla="*/ 5519640 w 7467600"/>
              <a:gd name="connsiteY266" fmla="*/ 5683774 h 6858000"/>
              <a:gd name="connsiteX267" fmla="*/ 5844559 w 7467600"/>
              <a:gd name="connsiteY267" fmla="*/ 6553349 h 6858000"/>
              <a:gd name="connsiteX268" fmla="*/ 5975994 w 7467600"/>
              <a:gd name="connsiteY268" fmla="*/ 6858000 h 6858000"/>
              <a:gd name="connsiteX269" fmla="*/ 5898547 w 7467600"/>
              <a:gd name="connsiteY269" fmla="*/ 6858000 h 6858000"/>
              <a:gd name="connsiteX270" fmla="*/ 5682041 w 7467600"/>
              <a:gd name="connsiteY270" fmla="*/ 6355860 h 6858000"/>
              <a:gd name="connsiteX271" fmla="*/ 5461758 w 7467600"/>
              <a:gd name="connsiteY271" fmla="*/ 5820220 h 6858000"/>
              <a:gd name="connsiteX272" fmla="*/ 5237282 w 7467600"/>
              <a:gd name="connsiteY272" fmla="*/ 6579086 h 6858000"/>
              <a:gd name="connsiteX273" fmla="*/ 5115009 w 7467600"/>
              <a:gd name="connsiteY273" fmla="*/ 6858000 h 6858000"/>
              <a:gd name="connsiteX274" fmla="*/ 5028074 w 7467600"/>
              <a:gd name="connsiteY274" fmla="*/ 6858000 h 6858000"/>
              <a:gd name="connsiteX275" fmla="*/ 5079508 w 7467600"/>
              <a:gd name="connsiteY275" fmla="*/ 6749074 h 6858000"/>
              <a:gd name="connsiteX276" fmla="*/ 5371846 w 7467600"/>
              <a:gd name="connsiteY276" fmla="*/ 5924413 h 6858000"/>
              <a:gd name="connsiteX277" fmla="*/ 5270512 w 7467600"/>
              <a:gd name="connsiteY277" fmla="*/ 6138975 h 6858000"/>
              <a:gd name="connsiteX278" fmla="*/ 5062409 w 7467600"/>
              <a:gd name="connsiteY278" fmla="*/ 6653544 h 6858000"/>
              <a:gd name="connsiteX279" fmla="*/ 5036628 w 7467600"/>
              <a:gd name="connsiteY279" fmla="*/ 6754247 h 6858000"/>
              <a:gd name="connsiteX280" fmla="*/ 5009112 w 7467600"/>
              <a:gd name="connsiteY280" fmla="*/ 6858000 h 6858000"/>
              <a:gd name="connsiteX281" fmla="*/ 4976679 w 7467600"/>
              <a:gd name="connsiteY281" fmla="*/ 6858000 h 6858000"/>
              <a:gd name="connsiteX282" fmla="*/ 5006537 w 7467600"/>
              <a:gd name="connsiteY282" fmla="*/ 6747068 h 6858000"/>
              <a:gd name="connsiteX283" fmla="*/ 5032723 w 7467600"/>
              <a:gd name="connsiteY283" fmla="*/ 6644957 h 6858000"/>
              <a:gd name="connsiteX284" fmla="*/ 5242949 w 7467600"/>
              <a:gd name="connsiteY284" fmla="*/ 6125175 h 6858000"/>
              <a:gd name="connsiteX285" fmla="*/ 5286321 w 7467600"/>
              <a:gd name="connsiteY285" fmla="*/ 6033555 h 6858000"/>
              <a:gd name="connsiteX286" fmla="*/ 5008210 w 7467600"/>
              <a:gd name="connsiteY286" fmla="*/ 6649194 h 6858000"/>
              <a:gd name="connsiteX287" fmla="*/ 4986321 w 7467600"/>
              <a:gd name="connsiteY287" fmla="*/ 6765687 h 6858000"/>
              <a:gd name="connsiteX288" fmla="*/ 4973474 w 7467600"/>
              <a:gd name="connsiteY288" fmla="*/ 6858000 h 6858000"/>
              <a:gd name="connsiteX289" fmla="*/ 4907178 w 7467600"/>
              <a:gd name="connsiteY289" fmla="*/ 6858000 h 6858000"/>
              <a:gd name="connsiteX290" fmla="*/ 4910810 w 7467600"/>
              <a:gd name="connsiteY290" fmla="*/ 6829660 h 6858000"/>
              <a:gd name="connsiteX291" fmla="*/ 4987461 w 7467600"/>
              <a:gd name="connsiteY291" fmla="*/ 6432994 h 6858000"/>
              <a:gd name="connsiteX292" fmla="*/ 5179262 w 7467600"/>
              <a:gd name="connsiteY292" fmla="*/ 6035044 h 6858000"/>
              <a:gd name="connsiteX293" fmla="*/ 4689678 w 7467600"/>
              <a:gd name="connsiteY293" fmla="*/ 6440241 h 6858000"/>
              <a:gd name="connsiteX294" fmla="*/ 4477543 w 7467600"/>
              <a:gd name="connsiteY294" fmla="*/ 6674836 h 6858000"/>
              <a:gd name="connsiteX295" fmla="*/ 4329957 w 7467600"/>
              <a:gd name="connsiteY295" fmla="*/ 6858000 h 6858000"/>
              <a:gd name="connsiteX296" fmla="*/ 4218595 w 7467600"/>
              <a:gd name="connsiteY296" fmla="*/ 6858000 h 6858000"/>
              <a:gd name="connsiteX297" fmla="*/ 4368888 w 7467600"/>
              <a:gd name="connsiteY297" fmla="*/ 6668412 h 6858000"/>
              <a:gd name="connsiteX298" fmla="*/ 4563091 w 7467600"/>
              <a:gd name="connsiteY298" fmla="*/ 6442508 h 6858000"/>
              <a:gd name="connsiteX299" fmla="*/ 5387324 w 7467600"/>
              <a:gd name="connsiteY299" fmla="*/ 5705830 h 6858000"/>
              <a:gd name="connsiteX300" fmla="*/ 5073620 w 7467600"/>
              <a:gd name="connsiteY300" fmla="*/ 5955437 h 6858000"/>
              <a:gd name="connsiteX301" fmla="*/ 4689789 w 7467600"/>
              <a:gd name="connsiteY301" fmla="*/ 6268382 h 6858000"/>
              <a:gd name="connsiteX302" fmla="*/ 4418722 w 7467600"/>
              <a:gd name="connsiteY302" fmla="*/ 6570886 h 6858000"/>
              <a:gd name="connsiteX303" fmla="*/ 4214944 w 7467600"/>
              <a:gd name="connsiteY303" fmla="*/ 6858000 h 6858000"/>
              <a:gd name="connsiteX304" fmla="*/ 4177898 w 7467600"/>
              <a:gd name="connsiteY304" fmla="*/ 6858000 h 6858000"/>
              <a:gd name="connsiteX305" fmla="*/ 4391597 w 7467600"/>
              <a:gd name="connsiteY305" fmla="*/ 6556370 h 6858000"/>
              <a:gd name="connsiteX306" fmla="*/ 4668889 w 7467600"/>
              <a:gd name="connsiteY306" fmla="*/ 6246399 h 6858000"/>
              <a:gd name="connsiteX307" fmla="*/ 5055427 w 7467600"/>
              <a:gd name="connsiteY307" fmla="*/ 5931476 h 6858000"/>
              <a:gd name="connsiteX308" fmla="*/ 5371814 w 7467600"/>
              <a:gd name="connsiteY308" fmla="*/ 5678975 h 6858000"/>
              <a:gd name="connsiteX309" fmla="*/ 4987918 w 7467600"/>
              <a:gd name="connsiteY309" fmla="*/ 5838701 h 6858000"/>
              <a:gd name="connsiteX310" fmla="*/ 4317146 w 7467600"/>
              <a:gd name="connsiteY310" fmla="*/ 6587716 h 6858000"/>
              <a:gd name="connsiteX311" fmla="*/ 4171627 w 7467600"/>
              <a:gd name="connsiteY311" fmla="*/ 6858000 h 6858000"/>
              <a:gd name="connsiteX312" fmla="*/ 4081585 w 7467600"/>
              <a:gd name="connsiteY312" fmla="*/ 6858000 h 6858000"/>
              <a:gd name="connsiteX313" fmla="*/ 4238603 w 7467600"/>
              <a:gd name="connsiteY313" fmla="*/ 6559341 h 6858000"/>
              <a:gd name="connsiteX314" fmla="*/ 4778333 w 7467600"/>
              <a:gd name="connsiteY314" fmla="*/ 5873626 h 6858000"/>
              <a:gd name="connsiteX315" fmla="*/ 5414185 w 7467600"/>
              <a:gd name="connsiteY315" fmla="*/ 5573882 h 6858000"/>
              <a:gd name="connsiteX316" fmla="*/ 5959648 w 7467600"/>
              <a:gd name="connsiteY316" fmla="*/ 4760797 h 6858000"/>
              <a:gd name="connsiteX317" fmla="*/ 5355019 w 7467600"/>
              <a:gd name="connsiteY317" fmla="*/ 4734672 h 6858000"/>
              <a:gd name="connsiteX318" fmla="*/ 5083565 w 7467600"/>
              <a:gd name="connsiteY318" fmla="*/ 5179121 h 6858000"/>
              <a:gd name="connsiteX319" fmla="*/ 4713577 w 7467600"/>
              <a:gd name="connsiteY319" fmla="*/ 5616803 h 6858000"/>
              <a:gd name="connsiteX320" fmla="*/ 3989559 w 7467600"/>
              <a:gd name="connsiteY320" fmla="*/ 6145945 h 6858000"/>
              <a:gd name="connsiteX321" fmla="*/ 3939824 w 7467600"/>
              <a:gd name="connsiteY321" fmla="*/ 6066900 h 6858000"/>
              <a:gd name="connsiteX322" fmla="*/ 4584537 w 7467600"/>
              <a:gd name="connsiteY322" fmla="*/ 5324826 h 6858000"/>
              <a:gd name="connsiteX323" fmla="*/ 5037105 w 7467600"/>
              <a:gd name="connsiteY323" fmla="*/ 5088765 h 6858000"/>
              <a:gd name="connsiteX324" fmla="*/ 5039930 w 7467600"/>
              <a:gd name="connsiteY324" fmla="*/ 5089585 h 6858000"/>
              <a:gd name="connsiteX325" fmla="*/ 5263764 w 7467600"/>
              <a:gd name="connsiteY325" fmla="*/ 4735525 h 6858000"/>
              <a:gd name="connsiteX326" fmla="*/ 4086300 w 7467600"/>
              <a:gd name="connsiteY326" fmla="*/ 4884599 h 6858000"/>
              <a:gd name="connsiteX327" fmla="*/ 4085485 w 7467600"/>
              <a:gd name="connsiteY327" fmla="*/ 4899070 h 6858000"/>
              <a:gd name="connsiteX328" fmla="*/ 3871915 w 7467600"/>
              <a:gd name="connsiteY328" fmla="*/ 5253645 h 6858000"/>
              <a:gd name="connsiteX329" fmla="*/ 3799374 w 7467600"/>
              <a:gd name="connsiteY329" fmla="*/ 5466127 h 6858000"/>
              <a:gd name="connsiteX330" fmla="*/ 3498850 w 7467600"/>
              <a:gd name="connsiteY330" fmla="*/ 6661888 h 6858000"/>
              <a:gd name="connsiteX331" fmla="*/ 3399216 w 7467600"/>
              <a:gd name="connsiteY331" fmla="*/ 6858000 h 6858000"/>
              <a:gd name="connsiteX332" fmla="*/ 3303688 w 7467600"/>
              <a:gd name="connsiteY332" fmla="*/ 6858000 h 6858000"/>
              <a:gd name="connsiteX333" fmla="*/ 3391774 w 7467600"/>
              <a:gd name="connsiteY333" fmla="*/ 6697181 h 6858000"/>
              <a:gd name="connsiteX334" fmla="*/ 3735540 w 7467600"/>
              <a:gd name="connsiteY334" fmla="*/ 5546923 h 6858000"/>
              <a:gd name="connsiteX335" fmla="*/ 3729438 w 7467600"/>
              <a:gd name="connsiteY335" fmla="*/ 5569058 h 6858000"/>
              <a:gd name="connsiteX336" fmla="*/ 3707782 w 7467600"/>
              <a:gd name="connsiteY336" fmla="*/ 5644908 h 6858000"/>
              <a:gd name="connsiteX337" fmla="*/ 3583827 w 7467600"/>
              <a:gd name="connsiteY337" fmla="*/ 6039215 h 6858000"/>
              <a:gd name="connsiteX338" fmla="*/ 3547861 w 7467600"/>
              <a:gd name="connsiteY338" fmla="*/ 6129609 h 6858000"/>
              <a:gd name="connsiteX339" fmla="*/ 3490905 w 7467600"/>
              <a:gd name="connsiteY339" fmla="*/ 6277660 h 6858000"/>
              <a:gd name="connsiteX340" fmla="*/ 3455859 w 7467600"/>
              <a:gd name="connsiteY340" fmla="*/ 6391301 h 6858000"/>
              <a:gd name="connsiteX341" fmla="*/ 3429112 w 7467600"/>
              <a:gd name="connsiteY341" fmla="*/ 6479469 h 6858000"/>
              <a:gd name="connsiteX342" fmla="*/ 3304862 w 7467600"/>
              <a:gd name="connsiteY342" fmla="*/ 6796476 h 6858000"/>
              <a:gd name="connsiteX343" fmla="*/ 3276071 w 7467600"/>
              <a:gd name="connsiteY343" fmla="*/ 6858000 h 6858000"/>
              <a:gd name="connsiteX344" fmla="*/ 3240805 w 7467600"/>
              <a:gd name="connsiteY344" fmla="*/ 6858000 h 6858000"/>
              <a:gd name="connsiteX345" fmla="*/ 3275917 w 7467600"/>
              <a:gd name="connsiteY345" fmla="*/ 6783192 h 6858000"/>
              <a:gd name="connsiteX346" fmla="*/ 3399358 w 7467600"/>
              <a:gd name="connsiteY346" fmla="*/ 6469011 h 6858000"/>
              <a:gd name="connsiteX347" fmla="*/ 3425650 w 7467600"/>
              <a:gd name="connsiteY347" fmla="*/ 6381333 h 6858000"/>
              <a:gd name="connsiteX348" fmla="*/ 3460661 w 7467600"/>
              <a:gd name="connsiteY348" fmla="*/ 6266763 h 6858000"/>
              <a:gd name="connsiteX349" fmla="*/ 3518021 w 7467600"/>
              <a:gd name="connsiteY349" fmla="*/ 6117298 h 6858000"/>
              <a:gd name="connsiteX350" fmla="*/ 3554035 w 7467600"/>
              <a:gd name="connsiteY350" fmla="*/ 6027832 h 6858000"/>
              <a:gd name="connsiteX351" fmla="*/ 3677174 w 7467600"/>
              <a:gd name="connsiteY351" fmla="*/ 5636351 h 6858000"/>
              <a:gd name="connsiteX352" fmla="*/ 3698819 w 7467600"/>
              <a:gd name="connsiteY352" fmla="*/ 5560503 h 6858000"/>
              <a:gd name="connsiteX353" fmla="*/ 3702094 w 7467600"/>
              <a:gd name="connsiteY353" fmla="*/ 5549194 h 6858000"/>
              <a:gd name="connsiteX354" fmla="*/ 3398355 w 7467600"/>
              <a:gd name="connsiteY354" fmla="*/ 6094603 h 6858000"/>
              <a:gd name="connsiteX355" fmla="*/ 3193941 w 7467600"/>
              <a:gd name="connsiteY355" fmla="*/ 6798775 h 6858000"/>
              <a:gd name="connsiteX356" fmla="*/ 3184140 w 7467600"/>
              <a:gd name="connsiteY356" fmla="*/ 6858000 h 6858000"/>
              <a:gd name="connsiteX357" fmla="*/ 3099978 w 7467600"/>
              <a:gd name="connsiteY357" fmla="*/ 6858000 h 6858000"/>
              <a:gd name="connsiteX358" fmla="*/ 3101556 w 7467600"/>
              <a:gd name="connsiteY358" fmla="*/ 6843337 h 6858000"/>
              <a:gd name="connsiteX359" fmla="*/ 3370162 w 7467600"/>
              <a:gd name="connsiteY359" fmla="*/ 5785550 h 6858000"/>
              <a:gd name="connsiteX360" fmla="*/ 3746477 w 7467600"/>
              <a:gd name="connsiteY360" fmla="*/ 5377889 h 6858000"/>
              <a:gd name="connsiteX361" fmla="*/ 3863399 w 7467600"/>
              <a:gd name="connsiteY361" fmla="*/ 5087257 h 6858000"/>
              <a:gd name="connsiteX362" fmla="*/ 3968712 w 7467600"/>
              <a:gd name="connsiteY362" fmla="*/ 4913989 h 6858000"/>
              <a:gd name="connsiteX363" fmla="*/ 2792390 w 7467600"/>
              <a:gd name="connsiteY363" fmla="*/ 5382974 h 6858000"/>
              <a:gd name="connsiteX364" fmla="*/ 2714982 w 7467600"/>
              <a:gd name="connsiteY364" fmla="*/ 5427051 h 6858000"/>
              <a:gd name="connsiteX365" fmla="*/ 2813361 w 7467600"/>
              <a:gd name="connsiteY365" fmla="*/ 6023912 h 6858000"/>
              <a:gd name="connsiteX366" fmla="*/ 2688430 w 7467600"/>
              <a:gd name="connsiteY366" fmla="*/ 6801564 h 6858000"/>
              <a:gd name="connsiteX367" fmla="*/ 2629626 w 7467600"/>
              <a:gd name="connsiteY367" fmla="*/ 6763394 h 6858000"/>
              <a:gd name="connsiteX368" fmla="*/ 2565328 w 7467600"/>
              <a:gd name="connsiteY368" fmla="*/ 5516399 h 6858000"/>
              <a:gd name="connsiteX369" fmla="*/ 1922999 w 7467600"/>
              <a:gd name="connsiteY369" fmla="*/ 5980343 h 6858000"/>
              <a:gd name="connsiteX370" fmla="*/ 1950261 w 7467600"/>
              <a:gd name="connsiteY370" fmla="*/ 6405858 h 6858000"/>
              <a:gd name="connsiteX371" fmla="*/ 2365554 w 7467600"/>
              <a:gd name="connsiteY371" fmla="*/ 6759107 h 6858000"/>
              <a:gd name="connsiteX372" fmla="*/ 2424142 w 7467600"/>
              <a:gd name="connsiteY372" fmla="*/ 6858000 h 6858000"/>
              <a:gd name="connsiteX373" fmla="*/ 2395994 w 7467600"/>
              <a:gd name="connsiteY373" fmla="*/ 6858000 h 6858000"/>
              <a:gd name="connsiteX374" fmla="*/ 2392863 w 7467600"/>
              <a:gd name="connsiteY374" fmla="*/ 6852964 h 6858000"/>
              <a:gd name="connsiteX375" fmla="*/ 2017589 w 7467600"/>
              <a:gd name="connsiteY375" fmla="*/ 6493982 h 6858000"/>
              <a:gd name="connsiteX376" fmla="*/ 2147336 w 7467600"/>
              <a:gd name="connsiteY376" fmla="*/ 6594052 h 6858000"/>
              <a:gd name="connsiteX377" fmla="*/ 2207047 w 7467600"/>
              <a:gd name="connsiteY377" fmla="*/ 6654540 h 6858000"/>
              <a:gd name="connsiteX378" fmla="*/ 2299106 w 7467600"/>
              <a:gd name="connsiteY378" fmla="*/ 6778931 h 6858000"/>
              <a:gd name="connsiteX379" fmla="*/ 2314430 w 7467600"/>
              <a:gd name="connsiteY379" fmla="*/ 6801144 h 6858000"/>
              <a:gd name="connsiteX380" fmla="*/ 2352406 w 7467600"/>
              <a:gd name="connsiteY380" fmla="*/ 6858000 h 6858000"/>
              <a:gd name="connsiteX381" fmla="*/ 2314492 w 7467600"/>
              <a:gd name="connsiteY381" fmla="*/ 6858000 h 6858000"/>
              <a:gd name="connsiteX382" fmla="*/ 2288095 w 7467600"/>
              <a:gd name="connsiteY382" fmla="*/ 6818030 h 6858000"/>
              <a:gd name="connsiteX383" fmla="*/ 2272768 w 7467600"/>
              <a:gd name="connsiteY383" fmla="*/ 6795822 h 6858000"/>
              <a:gd name="connsiteX384" fmla="*/ 2182715 w 7467600"/>
              <a:gd name="connsiteY384" fmla="*/ 6675071 h 6858000"/>
              <a:gd name="connsiteX385" fmla="*/ 2032061 w 7467600"/>
              <a:gd name="connsiteY385" fmla="*/ 6541380 h 6858000"/>
              <a:gd name="connsiteX386" fmla="*/ 2257220 w 7467600"/>
              <a:gd name="connsiteY386" fmla="*/ 6826257 h 6858000"/>
              <a:gd name="connsiteX387" fmla="*/ 2281324 w 7467600"/>
              <a:gd name="connsiteY387" fmla="*/ 6858000 h 6858000"/>
              <a:gd name="connsiteX388" fmla="*/ 2242860 w 7467600"/>
              <a:gd name="connsiteY388" fmla="*/ 6858000 h 6858000"/>
              <a:gd name="connsiteX389" fmla="*/ 2232818 w 7467600"/>
              <a:gd name="connsiteY389" fmla="*/ 6844926 h 6858000"/>
              <a:gd name="connsiteX390" fmla="*/ 1990172 w 7467600"/>
              <a:gd name="connsiteY390" fmla="*/ 6542121 h 6858000"/>
              <a:gd name="connsiteX391" fmla="*/ 2124090 w 7467600"/>
              <a:gd name="connsiteY391" fmla="*/ 6761017 h 6858000"/>
              <a:gd name="connsiteX392" fmla="*/ 2200380 w 7467600"/>
              <a:gd name="connsiteY392" fmla="*/ 6858000 h 6858000"/>
              <a:gd name="connsiteX393" fmla="*/ 2147507 w 7467600"/>
              <a:gd name="connsiteY393" fmla="*/ 6858000 h 6858000"/>
              <a:gd name="connsiteX394" fmla="*/ 2070668 w 7467600"/>
              <a:gd name="connsiteY394" fmla="*/ 6761520 h 6858000"/>
              <a:gd name="connsiteX395" fmla="*/ 1975142 w 7467600"/>
              <a:gd name="connsiteY395" fmla="*/ 6585570 h 6858000"/>
              <a:gd name="connsiteX396" fmla="*/ 2050035 w 7467600"/>
              <a:gd name="connsiteY396" fmla="*/ 6813345 h 6858000"/>
              <a:gd name="connsiteX397" fmla="*/ 2063025 w 7467600"/>
              <a:gd name="connsiteY397" fmla="*/ 6858000 h 6858000"/>
              <a:gd name="connsiteX398" fmla="*/ 2021675 w 7467600"/>
              <a:gd name="connsiteY398" fmla="*/ 6858000 h 6858000"/>
              <a:gd name="connsiteX399" fmla="*/ 2019308 w 7467600"/>
              <a:gd name="connsiteY399" fmla="*/ 6847118 h 6858000"/>
              <a:gd name="connsiteX400" fmla="*/ 1938835 w 7467600"/>
              <a:gd name="connsiteY400" fmla="*/ 6551160 h 6858000"/>
              <a:gd name="connsiteX401" fmla="*/ 1953230 w 7467600"/>
              <a:gd name="connsiteY401" fmla="*/ 6759699 h 6858000"/>
              <a:gd name="connsiteX402" fmla="*/ 1956763 w 7467600"/>
              <a:gd name="connsiteY402" fmla="*/ 6778191 h 6858000"/>
              <a:gd name="connsiteX403" fmla="*/ 1967925 w 7467600"/>
              <a:gd name="connsiteY403" fmla="*/ 6858000 h 6858000"/>
              <a:gd name="connsiteX404" fmla="*/ 1936622 w 7467600"/>
              <a:gd name="connsiteY404" fmla="*/ 6858000 h 6858000"/>
              <a:gd name="connsiteX405" fmla="*/ 1926261 w 7467600"/>
              <a:gd name="connsiteY405" fmla="*/ 6784064 h 6858000"/>
              <a:gd name="connsiteX406" fmla="*/ 1922724 w 7467600"/>
              <a:gd name="connsiteY406" fmla="*/ 6765577 h 6858000"/>
              <a:gd name="connsiteX407" fmla="*/ 1904650 w 7467600"/>
              <a:gd name="connsiteY407" fmla="*/ 6639616 h 6858000"/>
              <a:gd name="connsiteX408" fmla="*/ 1885273 w 7467600"/>
              <a:gd name="connsiteY408" fmla="*/ 6858000 h 6858000"/>
              <a:gd name="connsiteX409" fmla="*/ 1854363 w 7467600"/>
              <a:gd name="connsiteY409" fmla="*/ 6858000 h 6858000"/>
              <a:gd name="connsiteX410" fmla="*/ 1880391 w 7467600"/>
              <a:gd name="connsiteY410" fmla="*/ 6603796 h 6858000"/>
              <a:gd name="connsiteX411" fmla="*/ 1818273 w 7467600"/>
              <a:gd name="connsiteY411" fmla="*/ 6715729 h 6858000"/>
              <a:gd name="connsiteX412" fmla="*/ 1794691 w 7467600"/>
              <a:gd name="connsiteY412" fmla="*/ 6843239 h 6858000"/>
              <a:gd name="connsiteX413" fmla="*/ 1794914 w 7467600"/>
              <a:gd name="connsiteY413" fmla="*/ 6858000 h 6858000"/>
              <a:gd name="connsiteX414" fmla="*/ 1746128 w 7467600"/>
              <a:gd name="connsiteY414" fmla="*/ 6858000 h 6858000"/>
              <a:gd name="connsiteX415" fmla="*/ 1753934 w 7467600"/>
              <a:gd name="connsiteY415" fmla="*/ 6724796 h 6858000"/>
              <a:gd name="connsiteX416" fmla="*/ 1792053 w 7467600"/>
              <a:gd name="connsiteY416" fmla="*/ 6572396 h 6858000"/>
              <a:gd name="connsiteX417" fmla="*/ 1862248 w 7467600"/>
              <a:gd name="connsiteY417" fmla="*/ 6266397 h 6858000"/>
              <a:gd name="connsiteX418" fmla="*/ 1862250 w 7467600"/>
              <a:gd name="connsiteY418" fmla="*/ 6033531 h 6858000"/>
              <a:gd name="connsiteX419" fmla="*/ 1211999 w 7467600"/>
              <a:gd name="connsiteY419" fmla="*/ 6683610 h 6858000"/>
              <a:gd name="connsiteX420" fmla="*/ 1213266 w 7467600"/>
              <a:gd name="connsiteY420" fmla="*/ 6691947 h 6858000"/>
              <a:gd name="connsiteX421" fmla="*/ 1203370 w 7467600"/>
              <a:gd name="connsiteY421" fmla="*/ 6850676 h 6858000"/>
              <a:gd name="connsiteX422" fmla="*/ 1203671 w 7467600"/>
              <a:gd name="connsiteY422" fmla="*/ 6858000 h 6858000"/>
              <a:gd name="connsiteX423" fmla="*/ 1143180 w 7467600"/>
              <a:gd name="connsiteY423" fmla="*/ 6858000 h 6858000"/>
              <a:gd name="connsiteX424" fmla="*/ 1142176 w 7467600"/>
              <a:gd name="connsiteY424" fmla="*/ 6766045 h 6858000"/>
              <a:gd name="connsiteX425" fmla="*/ 1067484 w 7467600"/>
              <a:gd name="connsiteY425" fmla="*/ 6858000 h 6858000"/>
              <a:gd name="connsiteX426" fmla="*/ 953928 w 7467600"/>
              <a:gd name="connsiteY426" fmla="*/ 6858000 h 6858000"/>
              <a:gd name="connsiteX427" fmla="*/ 959715 w 7467600"/>
              <a:gd name="connsiteY427" fmla="*/ 6850185 h 6858000"/>
              <a:gd name="connsiteX428" fmla="*/ 1483788 w 7467600"/>
              <a:gd name="connsiteY428" fmla="*/ 6259174 h 6858000"/>
              <a:gd name="connsiteX429" fmla="*/ 1100671 w 7467600"/>
              <a:gd name="connsiteY429" fmla="*/ 6252137 h 6858000"/>
              <a:gd name="connsiteX430" fmla="*/ 1090144 w 7467600"/>
              <a:gd name="connsiteY430" fmla="*/ 6256748 h 6858000"/>
              <a:gd name="connsiteX431" fmla="*/ 1095872 w 7467600"/>
              <a:gd name="connsiteY431" fmla="*/ 6271892 h 6858000"/>
              <a:gd name="connsiteX432" fmla="*/ 262785 w 7467600"/>
              <a:gd name="connsiteY432" fmla="*/ 6845450 h 6858000"/>
              <a:gd name="connsiteX433" fmla="*/ 209968 w 7467600"/>
              <a:gd name="connsiteY433" fmla="*/ 6770713 h 6858000"/>
              <a:gd name="connsiteX434" fmla="*/ 873460 w 7467600"/>
              <a:gd name="connsiteY434" fmla="*/ 6253768 h 6858000"/>
              <a:gd name="connsiteX435" fmla="*/ 192686 w 7467600"/>
              <a:gd name="connsiteY435" fmla="*/ 5849257 h 6858000"/>
              <a:gd name="connsiteX436" fmla="*/ 4696 w 7467600"/>
              <a:gd name="connsiteY436" fmla="*/ 5697668 h 6858000"/>
              <a:gd name="connsiteX437" fmla="*/ 0 w 7467600"/>
              <a:gd name="connsiteY437" fmla="*/ 5689984 h 6858000"/>
              <a:gd name="connsiteX438" fmla="*/ 0 w 7467600"/>
              <a:gd name="connsiteY438" fmla="*/ 5513472 h 6858000"/>
              <a:gd name="connsiteX439" fmla="*/ 174101 w 7467600"/>
              <a:gd name="connsiteY439" fmla="*/ 5620277 h 6858000"/>
              <a:gd name="connsiteX440" fmla="*/ 891800 w 7467600"/>
              <a:gd name="connsiteY440" fmla="*/ 6036935 h 6858000"/>
              <a:gd name="connsiteX441" fmla="*/ 1072219 w 7467600"/>
              <a:gd name="connsiteY441" fmla="*/ 6169443 h 6858000"/>
              <a:gd name="connsiteX442" fmla="*/ 1074117 w 7467600"/>
              <a:gd name="connsiteY442" fmla="*/ 6170301 h 6858000"/>
              <a:gd name="connsiteX443" fmla="*/ 1083114 w 7467600"/>
              <a:gd name="connsiteY443" fmla="*/ 6174131 h 6858000"/>
              <a:gd name="connsiteX444" fmla="*/ 1543010 w 7467600"/>
              <a:gd name="connsiteY444" fmla="*/ 6191140 h 6858000"/>
              <a:gd name="connsiteX445" fmla="*/ 1551080 w 7467600"/>
              <a:gd name="connsiteY445" fmla="*/ 6195006 h 6858000"/>
              <a:gd name="connsiteX446" fmla="*/ 2345443 w 7467600"/>
              <a:gd name="connsiteY446" fmla="*/ 5549882 h 6858000"/>
              <a:gd name="connsiteX447" fmla="*/ 1721499 w 7467600"/>
              <a:gd name="connsiteY447" fmla="*/ 5599969 h 6858000"/>
              <a:gd name="connsiteX448" fmla="*/ 767716 w 7467600"/>
              <a:gd name="connsiteY448" fmla="*/ 5472768 h 6858000"/>
              <a:gd name="connsiteX449" fmla="*/ 722147 w 7467600"/>
              <a:gd name="connsiteY449" fmla="*/ 5393091 h 6858000"/>
              <a:gd name="connsiteX450" fmla="*/ 1485552 w 7467600"/>
              <a:gd name="connsiteY450" fmla="*/ 5313202 h 6858000"/>
              <a:gd name="connsiteX451" fmla="*/ 2143004 w 7467600"/>
              <a:gd name="connsiteY451" fmla="*/ 5402420 h 6858000"/>
              <a:gd name="connsiteX452" fmla="*/ 1933391 w 7467600"/>
              <a:gd name="connsiteY452" fmla="*/ 5156971 h 6858000"/>
              <a:gd name="connsiteX453" fmla="*/ 1827118 w 7467600"/>
              <a:gd name="connsiteY453" fmla="*/ 4968410 h 6858000"/>
              <a:gd name="connsiteX454" fmla="*/ 1837349 w 7467600"/>
              <a:gd name="connsiteY454" fmla="*/ 4956357 h 6858000"/>
              <a:gd name="connsiteX455" fmla="*/ 2162835 w 7467600"/>
              <a:gd name="connsiteY455" fmla="*/ 5187853 h 6858000"/>
              <a:gd name="connsiteX456" fmla="*/ 2257167 w 7467600"/>
              <a:gd name="connsiteY456" fmla="*/ 5462123 h 6858000"/>
              <a:gd name="connsiteX457" fmla="*/ 2261598 w 7467600"/>
              <a:gd name="connsiteY457" fmla="*/ 5467998 h 6858000"/>
              <a:gd name="connsiteX458" fmla="*/ 2437177 w 7467600"/>
              <a:gd name="connsiteY458" fmla="*/ 5479608 h 6858000"/>
              <a:gd name="connsiteX459" fmla="*/ 2445247 w 7467600"/>
              <a:gd name="connsiteY459" fmla="*/ 5483476 h 6858000"/>
              <a:gd name="connsiteX460" fmla="*/ 2743626 w 7467600"/>
              <a:gd name="connsiteY460" fmla="*/ 5304819 h 6858000"/>
              <a:gd name="connsiteX461" fmla="*/ 3048102 w 7467600"/>
              <a:gd name="connsiteY461" fmla="*/ 5150595 h 6858000"/>
              <a:gd name="connsiteX462" fmla="*/ 1799414 w 7467600"/>
              <a:gd name="connsiteY462" fmla="*/ 4694732 h 6858000"/>
              <a:gd name="connsiteX463" fmla="*/ 1771735 w 7467600"/>
              <a:gd name="connsiteY463" fmla="*/ 4619929 h 6858000"/>
              <a:gd name="connsiteX464" fmla="*/ 3104273 w 7467600"/>
              <a:gd name="connsiteY464" fmla="*/ 5076159 h 6858000"/>
              <a:gd name="connsiteX465" fmla="*/ 3113245 w 7467600"/>
              <a:gd name="connsiteY465" fmla="*/ 5090705 h 6858000"/>
              <a:gd name="connsiteX466" fmla="*/ 3126294 w 7467600"/>
              <a:gd name="connsiteY466" fmla="*/ 5114400 h 6858000"/>
              <a:gd name="connsiteX467" fmla="*/ 3937433 w 7467600"/>
              <a:gd name="connsiteY467" fmla="*/ 4830473 h 6858000"/>
              <a:gd name="connsiteX468" fmla="*/ 3590475 w 7467600"/>
              <a:gd name="connsiteY468" fmla="*/ 4597974 h 6858000"/>
              <a:gd name="connsiteX469" fmla="*/ 3100264 w 7467600"/>
              <a:gd name="connsiteY469" fmla="*/ 4579845 h 6858000"/>
              <a:gd name="connsiteX470" fmla="*/ 2183576 w 7467600"/>
              <a:gd name="connsiteY470" fmla="*/ 4227150 h 6858000"/>
              <a:gd name="connsiteX471" fmla="*/ 2151029 w 7467600"/>
              <a:gd name="connsiteY471" fmla="*/ 4146947 h 6858000"/>
              <a:gd name="connsiteX472" fmla="*/ 3563434 w 7467600"/>
              <a:gd name="connsiteY472" fmla="*/ 4469115 h 6858000"/>
              <a:gd name="connsiteX473" fmla="*/ 3177952 w 7467600"/>
              <a:gd name="connsiteY473" fmla="*/ 3657386 h 6858000"/>
              <a:gd name="connsiteX474" fmla="*/ 3189263 w 7467600"/>
              <a:gd name="connsiteY474" fmla="*/ 3625726 h 6858000"/>
              <a:gd name="connsiteX475" fmla="*/ 3560912 w 7467600"/>
              <a:gd name="connsiteY475" fmla="*/ 4079863 h 6858000"/>
              <a:gd name="connsiteX476" fmla="*/ 3626636 w 7467600"/>
              <a:gd name="connsiteY476" fmla="*/ 4512230 h 6858000"/>
              <a:gd name="connsiteX477" fmla="*/ 3653088 w 7467600"/>
              <a:gd name="connsiteY477" fmla="*/ 4521417 h 6858000"/>
              <a:gd name="connsiteX478" fmla="*/ 3988128 w 7467600"/>
              <a:gd name="connsiteY478" fmla="*/ 4817267 h 6858000"/>
              <a:gd name="connsiteX479" fmla="*/ 4830582 w 7467600"/>
              <a:gd name="connsiteY479" fmla="*/ 4676000 h 6858000"/>
              <a:gd name="connsiteX480" fmla="*/ 4830100 w 7467600"/>
              <a:gd name="connsiteY480" fmla="*/ 4675554 h 6858000"/>
              <a:gd name="connsiteX481" fmla="*/ 4036318 w 7467600"/>
              <a:gd name="connsiteY481" fmla="*/ 4147013 h 6858000"/>
              <a:gd name="connsiteX482" fmla="*/ 3432098 w 7467600"/>
              <a:gd name="connsiteY482" fmla="*/ 3537312 h 6858000"/>
              <a:gd name="connsiteX483" fmla="*/ 3446761 w 7467600"/>
              <a:gd name="connsiteY483" fmla="*/ 3461278 h 6858000"/>
              <a:gd name="connsiteX484" fmla="*/ 4419733 w 7467600"/>
              <a:gd name="connsiteY484" fmla="*/ 3963555 h 6858000"/>
              <a:gd name="connsiteX485" fmla="*/ 4781371 w 7467600"/>
              <a:gd name="connsiteY485" fmla="*/ 4458604 h 6858000"/>
              <a:gd name="connsiteX486" fmla="*/ 4780440 w 7467600"/>
              <a:gd name="connsiteY486" fmla="*/ 4470290 h 6858000"/>
              <a:gd name="connsiteX487" fmla="*/ 4898954 w 7467600"/>
              <a:gd name="connsiteY487" fmla="*/ 4662092 h 6858000"/>
              <a:gd name="connsiteX488" fmla="*/ 4900699 w 7467600"/>
              <a:gd name="connsiteY488" fmla="*/ 4670867 h 6858000"/>
              <a:gd name="connsiteX489" fmla="*/ 5714511 w 7467600"/>
              <a:gd name="connsiteY489" fmla="*/ 4663483 h 6858000"/>
              <a:gd name="connsiteX490" fmla="*/ 5464793 w 7467600"/>
              <a:gd name="connsiteY490" fmla="*/ 4393556 h 6858000"/>
              <a:gd name="connsiteX491" fmla="*/ 5461897 w 7467600"/>
              <a:gd name="connsiteY491" fmla="*/ 4390879 h 6858000"/>
              <a:gd name="connsiteX492" fmla="*/ 4294126 w 7467600"/>
              <a:gd name="connsiteY492" fmla="*/ 3303048 h 6858000"/>
              <a:gd name="connsiteX493" fmla="*/ 4305321 w 7467600"/>
              <a:gd name="connsiteY493" fmla="*/ 3256953 h 6858000"/>
              <a:gd name="connsiteX494" fmla="*/ 4949299 w 7467600"/>
              <a:gd name="connsiteY494" fmla="*/ 3766336 h 6858000"/>
              <a:gd name="connsiteX495" fmla="*/ 5291452 w 7467600"/>
              <a:gd name="connsiteY495" fmla="*/ 4076801 h 6858000"/>
              <a:gd name="connsiteX496" fmla="*/ 5434998 w 7467600"/>
              <a:gd name="connsiteY496" fmla="*/ 4254100 h 6858000"/>
              <a:gd name="connsiteX497" fmla="*/ 5351015 w 7467600"/>
              <a:gd name="connsiteY497" fmla="*/ 3760989 h 6858000"/>
              <a:gd name="connsiteX498" fmla="*/ 5413780 w 7467600"/>
              <a:gd name="connsiteY498" fmla="*/ 2966265 h 6858000"/>
              <a:gd name="connsiteX499" fmla="*/ 5425627 w 7467600"/>
              <a:gd name="connsiteY499" fmla="*/ 2954192 h 6858000"/>
              <a:gd name="connsiteX500" fmla="*/ 6604735 w 7467600"/>
              <a:gd name="connsiteY500" fmla="*/ 2041381 h 6858000"/>
              <a:gd name="connsiteX501" fmla="*/ 7204487 w 7467600"/>
              <a:gd name="connsiteY501" fmla="*/ 2742112 h 6858000"/>
              <a:gd name="connsiteX502" fmla="*/ 7131592 w 7467600"/>
              <a:gd name="connsiteY502" fmla="*/ 2672096 h 6858000"/>
              <a:gd name="connsiteX503" fmla="*/ 6996344 w 7467600"/>
              <a:gd name="connsiteY503" fmla="*/ 2518310 h 6858000"/>
              <a:gd name="connsiteX504" fmla="*/ 6735495 w 7467600"/>
              <a:gd name="connsiteY504" fmla="*/ 2196890 h 6858000"/>
              <a:gd name="connsiteX505" fmla="*/ 6721901 w 7467600"/>
              <a:gd name="connsiteY505" fmla="*/ 2179274 h 6858000"/>
              <a:gd name="connsiteX506" fmla="*/ 6604735 w 7467600"/>
              <a:gd name="connsiteY506" fmla="*/ 2041381 h 6858000"/>
              <a:gd name="connsiteX507" fmla="*/ 6591670 w 7467600"/>
              <a:gd name="connsiteY507" fmla="*/ 1988277 h 6858000"/>
              <a:gd name="connsiteX508" fmla="*/ 6747349 w 7467600"/>
              <a:gd name="connsiteY508" fmla="*/ 2160069 h 6858000"/>
              <a:gd name="connsiteX509" fmla="*/ 6760943 w 7467600"/>
              <a:gd name="connsiteY509" fmla="*/ 2177686 h 6858000"/>
              <a:gd name="connsiteX510" fmla="*/ 7021065 w 7467600"/>
              <a:gd name="connsiteY510" fmla="*/ 2498102 h 6858000"/>
              <a:gd name="connsiteX511" fmla="*/ 7155223 w 7467600"/>
              <a:gd name="connsiteY511" fmla="*/ 2650386 h 6858000"/>
              <a:gd name="connsiteX512" fmla="*/ 7203167 w 7467600"/>
              <a:gd name="connsiteY512" fmla="*/ 2697288 h 6858000"/>
              <a:gd name="connsiteX513" fmla="*/ 6937703 w 7467600"/>
              <a:gd name="connsiteY513" fmla="*/ 2321981 h 6858000"/>
              <a:gd name="connsiteX514" fmla="*/ 6591670 w 7467600"/>
              <a:gd name="connsiteY514" fmla="*/ 1988277 h 6858000"/>
              <a:gd name="connsiteX515" fmla="*/ 5798671 w 7467600"/>
              <a:gd name="connsiteY515" fmla="*/ 1981601 h 6858000"/>
              <a:gd name="connsiteX516" fmla="*/ 5754709 w 7467600"/>
              <a:gd name="connsiteY516" fmla="*/ 2071454 h 6858000"/>
              <a:gd name="connsiteX517" fmla="*/ 5763044 w 7467600"/>
              <a:gd name="connsiteY517" fmla="*/ 2842206 h 6858000"/>
              <a:gd name="connsiteX518" fmla="*/ 5764974 w 7467600"/>
              <a:gd name="connsiteY518" fmla="*/ 2799609 h 6858000"/>
              <a:gd name="connsiteX519" fmla="*/ 5767665 w 7467600"/>
              <a:gd name="connsiteY519" fmla="*/ 2666409 h 6858000"/>
              <a:gd name="connsiteX520" fmla="*/ 5763055 w 7467600"/>
              <a:gd name="connsiteY520" fmla="*/ 2579705 h 6858000"/>
              <a:gd name="connsiteX521" fmla="*/ 5758079 w 7467600"/>
              <a:gd name="connsiteY521" fmla="*/ 2492508 h 6858000"/>
              <a:gd name="connsiteX522" fmla="*/ 5779325 w 7467600"/>
              <a:gd name="connsiteY522" fmla="*/ 2197069 h 6858000"/>
              <a:gd name="connsiteX523" fmla="*/ 5798671 w 7467600"/>
              <a:gd name="connsiteY523" fmla="*/ 1981601 h 6858000"/>
              <a:gd name="connsiteX524" fmla="*/ 5829202 w 7467600"/>
              <a:gd name="connsiteY524" fmla="*/ 1971679 h 6858000"/>
              <a:gd name="connsiteX525" fmla="*/ 5809558 w 7467600"/>
              <a:gd name="connsiteY525" fmla="*/ 2198043 h 6858000"/>
              <a:gd name="connsiteX526" fmla="*/ 5788653 w 7467600"/>
              <a:gd name="connsiteY526" fmla="*/ 2489430 h 6858000"/>
              <a:gd name="connsiteX527" fmla="*/ 5793439 w 7467600"/>
              <a:gd name="connsiteY527" fmla="*/ 2575235 h 6858000"/>
              <a:gd name="connsiteX528" fmla="*/ 5796837 w 7467600"/>
              <a:gd name="connsiteY528" fmla="*/ 2637633 h 6858000"/>
              <a:gd name="connsiteX529" fmla="*/ 5818614 w 7467600"/>
              <a:gd name="connsiteY529" fmla="*/ 2473055 h 6858000"/>
              <a:gd name="connsiteX530" fmla="*/ 5829202 w 7467600"/>
              <a:gd name="connsiteY530" fmla="*/ 1971679 h 6858000"/>
              <a:gd name="connsiteX531" fmla="*/ 5911389 w 7467600"/>
              <a:gd name="connsiteY531" fmla="*/ 1898371 h 6858000"/>
              <a:gd name="connsiteX532" fmla="*/ 6237627 w 7467600"/>
              <a:gd name="connsiteY532" fmla="*/ 2231921 h 6858000"/>
              <a:gd name="connsiteX533" fmla="*/ 5911389 w 7467600"/>
              <a:gd name="connsiteY533" fmla="*/ 1898371 h 6858000"/>
              <a:gd name="connsiteX534" fmla="*/ 6944437 w 7467600"/>
              <a:gd name="connsiteY534" fmla="*/ 1575402 h 6858000"/>
              <a:gd name="connsiteX535" fmla="*/ 6304730 w 7467600"/>
              <a:gd name="connsiteY535" fmla="*/ 1766654 h 6858000"/>
              <a:gd name="connsiteX536" fmla="*/ 6944437 w 7467600"/>
              <a:gd name="connsiteY536" fmla="*/ 1575402 h 6858000"/>
              <a:gd name="connsiteX537" fmla="*/ 7019523 w 7467600"/>
              <a:gd name="connsiteY537" fmla="*/ 1519450 h 6858000"/>
              <a:gd name="connsiteX538" fmla="*/ 6298091 w 7467600"/>
              <a:gd name="connsiteY538" fmla="*/ 1737122 h 6858000"/>
              <a:gd name="connsiteX539" fmla="*/ 7019523 w 7467600"/>
              <a:gd name="connsiteY539" fmla="*/ 1519450 h 6858000"/>
              <a:gd name="connsiteX540" fmla="*/ 2399523 w 7467600"/>
              <a:gd name="connsiteY540" fmla="*/ 1428234 h 6858000"/>
              <a:gd name="connsiteX541" fmla="*/ 2224982 w 7467600"/>
              <a:gd name="connsiteY541" fmla="*/ 1826201 h 6858000"/>
              <a:gd name="connsiteX542" fmla="*/ 2096099 w 7467600"/>
              <a:gd name="connsiteY542" fmla="*/ 2345900 h 6858000"/>
              <a:gd name="connsiteX543" fmla="*/ 2283317 w 7467600"/>
              <a:gd name="connsiteY543" fmla="*/ 1796925 h 6858000"/>
              <a:gd name="connsiteX544" fmla="*/ 2399523 w 7467600"/>
              <a:gd name="connsiteY544" fmla="*/ 1428234 h 6858000"/>
              <a:gd name="connsiteX545" fmla="*/ 2448558 w 7467600"/>
              <a:gd name="connsiteY545" fmla="*/ 1373435 h 6858000"/>
              <a:gd name="connsiteX546" fmla="*/ 2312521 w 7467600"/>
              <a:gd name="connsiteY546" fmla="*/ 1806140 h 6858000"/>
              <a:gd name="connsiteX547" fmla="*/ 2127533 w 7467600"/>
              <a:gd name="connsiteY547" fmla="*/ 2348380 h 6858000"/>
              <a:gd name="connsiteX548" fmla="*/ 2358080 w 7467600"/>
              <a:gd name="connsiteY548" fmla="*/ 1866134 h 6858000"/>
              <a:gd name="connsiteX549" fmla="*/ 2407436 w 7467600"/>
              <a:gd name="connsiteY549" fmla="*/ 1651070 h 6858000"/>
              <a:gd name="connsiteX550" fmla="*/ 2448558 w 7467600"/>
              <a:gd name="connsiteY550" fmla="*/ 1373435 h 6858000"/>
              <a:gd name="connsiteX551" fmla="*/ 278707 w 7467600"/>
              <a:gd name="connsiteY551" fmla="*/ 1352270 h 6858000"/>
              <a:gd name="connsiteX552" fmla="*/ 321570 w 7467600"/>
              <a:gd name="connsiteY552" fmla="*/ 1861610 h 6858000"/>
              <a:gd name="connsiteX553" fmla="*/ 294281 w 7467600"/>
              <a:gd name="connsiteY553" fmla="*/ 1440658 h 6858000"/>
              <a:gd name="connsiteX554" fmla="*/ 278707 w 7467600"/>
              <a:gd name="connsiteY554" fmla="*/ 1352270 h 6858000"/>
              <a:gd name="connsiteX555" fmla="*/ 1423821 w 7467600"/>
              <a:gd name="connsiteY555" fmla="*/ 1351958 h 6858000"/>
              <a:gd name="connsiteX556" fmla="*/ 1638521 w 7467600"/>
              <a:gd name="connsiteY556" fmla="*/ 1908470 h 6858000"/>
              <a:gd name="connsiteX557" fmla="*/ 1754199 w 7467600"/>
              <a:gd name="connsiteY557" fmla="*/ 2149284 h 6858000"/>
              <a:gd name="connsiteX558" fmla="*/ 1908359 w 7467600"/>
              <a:gd name="connsiteY558" fmla="*/ 2364988 h 6858000"/>
              <a:gd name="connsiteX559" fmla="*/ 1647661 w 7467600"/>
              <a:gd name="connsiteY559" fmla="*/ 1825945 h 6858000"/>
              <a:gd name="connsiteX560" fmla="*/ 1423821 w 7467600"/>
              <a:gd name="connsiteY560" fmla="*/ 1351958 h 6858000"/>
              <a:gd name="connsiteX561" fmla="*/ 1431890 w 7467600"/>
              <a:gd name="connsiteY561" fmla="*/ 1306475 h 6858000"/>
              <a:gd name="connsiteX562" fmla="*/ 1507597 w 7467600"/>
              <a:gd name="connsiteY562" fmla="*/ 1446132 h 6858000"/>
              <a:gd name="connsiteX563" fmla="*/ 1674586 w 7467600"/>
              <a:gd name="connsiteY563" fmla="*/ 1813832 h 6858000"/>
              <a:gd name="connsiteX564" fmla="*/ 1815950 w 7467600"/>
              <a:gd name="connsiteY564" fmla="*/ 2128564 h 6858000"/>
              <a:gd name="connsiteX565" fmla="*/ 1984242 w 7467600"/>
              <a:gd name="connsiteY565" fmla="*/ 2430829 h 6858000"/>
              <a:gd name="connsiteX566" fmla="*/ 2014023 w 7467600"/>
              <a:gd name="connsiteY566" fmla="*/ 2450995 h 6858000"/>
              <a:gd name="connsiteX567" fmla="*/ 1747337 w 7467600"/>
              <a:gd name="connsiteY567" fmla="*/ 1855264 h 6858000"/>
              <a:gd name="connsiteX568" fmla="*/ 1533749 w 7467600"/>
              <a:gd name="connsiteY568" fmla="*/ 1478656 h 6858000"/>
              <a:gd name="connsiteX569" fmla="*/ 1431890 w 7467600"/>
              <a:gd name="connsiteY569" fmla="*/ 1306475 h 6858000"/>
              <a:gd name="connsiteX570" fmla="*/ 5052692 w 7467600"/>
              <a:gd name="connsiteY570" fmla="*/ 1292994 h 6858000"/>
              <a:gd name="connsiteX571" fmla="*/ 5200661 w 7467600"/>
              <a:gd name="connsiteY571" fmla="*/ 1635186 h 6858000"/>
              <a:gd name="connsiteX572" fmla="*/ 5297138 w 7467600"/>
              <a:gd name="connsiteY572" fmla="*/ 1906351 h 6858000"/>
              <a:gd name="connsiteX573" fmla="*/ 5052692 w 7467600"/>
              <a:gd name="connsiteY573" fmla="*/ 1292994 h 6858000"/>
              <a:gd name="connsiteX574" fmla="*/ 5009948 w 7467600"/>
              <a:gd name="connsiteY574" fmla="*/ 1273619 h 6858000"/>
              <a:gd name="connsiteX575" fmla="*/ 5121777 w 7467600"/>
              <a:gd name="connsiteY575" fmla="*/ 1654213 h 6858000"/>
              <a:gd name="connsiteX576" fmla="*/ 5293545 w 7467600"/>
              <a:gd name="connsiteY576" fmla="*/ 2072247 h 6858000"/>
              <a:gd name="connsiteX577" fmla="*/ 5294042 w 7467600"/>
              <a:gd name="connsiteY577" fmla="*/ 2065019 h 6858000"/>
              <a:gd name="connsiteX578" fmla="*/ 5171936 w 7467600"/>
              <a:gd name="connsiteY578" fmla="*/ 1647613 h 6858000"/>
              <a:gd name="connsiteX579" fmla="*/ 5009948 w 7467600"/>
              <a:gd name="connsiteY579" fmla="*/ 1273619 h 6858000"/>
              <a:gd name="connsiteX580" fmla="*/ 655236 w 7467600"/>
              <a:gd name="connsiteY580" fmla="*/ 1268632 h 6858000"/>
              <a:gd name="connsiteX581" fmla="*/ 839521 w 7467600"/>
              <a:gd name="connsiteY581" fmla="*/ 1685315 h 6858000"/>
              <a:gd name="connsiteX582" fmla="*/ 1109416 w 7467600"/>
              <a:gd name="connsiteY582" fmla="*/ 2061663 h 6858000"/>
              <a:gd name="connsiteX583" fmla="*/ 1298300 w 7467600"/>
              <a:gd name="connsiteY583" fmla="*/ 2247742 h 6858000"/>
              <a:gd name="connsiteX584" fmla="*/ 1125871 w 7467600"/>
              <a:gd name="connsiteY584" fmla="*/ 1989513 h 6858000"/>
              <a:gd name="connsiteX585" fmla="*/ 981574 w 7467600"/>
              <a:gd name="connsiteY585" fmla="*/ 1783157 h 6858000"/>
              <a:gd name="connsiteX586" fmla="*/ 922198 w 7467600"/>
              <a:gd name="connsiteY586" fmla="*/ 1677437 h 6858000"/>
              <a:gd name="connsiteX587" fmla="*/ 869293 w 7467600"/>
              <a:gd name="connsiteY587" fmla="*/ 1583214 h 6858000"/>
              <a:gd name="connsiteX588" fmla="*/ 751431 w 7467600"/>
              <a:gd name="connsiteY588" fmla="*/ 1405731 h 6858000"/>
              <a:gd name="connsiteX589" fmla="*/ 655236 w 7467600"/>
              <a:gd name="connsiteY589" fmla="*/ 1268632 h 6858000"/>
              <a:gd name="connsiteX590" fmla="*/ 6516292 w 7467600"/>
              <a:gd name="connsiteY590" fmla="*/ 1263064 h 6858000"/>
              <a:gd name="connsiteX591" fmla="*/ 5736320 w 7467600"/>
              <a:gd name="connsiteY591" fmla="*/ 1501803 h 6858000"/>
              <a:gd name="connsiteX592" fmla="*/ 6516292 w 7467600"/>
              <a:gd name="connsiteY592" fmla="*/ 1263064 h 6858000"/>
              <a:gd name="connsiteX593" fmla="*/ 291466 w 7467600"/>
              <a:gd name="connsiteY593" fmla="*/ 1250369 h 6858000"/>
              <a:gd name="connsiteX594" fmla="*/ 323180 w 7467600"/>
              <a:gd name="connsiteY594" fmla="*/ 1435283 h 6858000"/>
              <a:gd name="connsiteX595" fmla="*/ 349381 w 7467600"/>
              <a:gd name="connsiteY595" fmla="*/ 1875041 h 6858000"/>
              <a:gd name="connsiteX596" fmla="*/ 374363 w 7467600"/>
              <a:gd name="connsiteY596" fmla="*/ 1506494 h 6858000"/>
              <a:gd name="connsiteX597" fmla="*/ 302168 w 7467600"/>
              <a:gd name="connsiteY597" fmla="*/ 1274495 h 6858000"/>
              <a:gd name="connsiteX598" fmla="*/ 291466 w 7467600"/>
              <a:gd name="connsiteY598" fmla="*/ 1250369 h 6858000"/>
              <a:gd name="connsiteX599" fmla="*/ 678222 w 7467600"/>
              <a:gd name="connsiteY599" fmla="*/ 1248670 h 6858000"/>
              <a:gd name="connsiteX600" fmla="*/ 775536 w 7467600"/>
              <a:gd name="connsiteY600" fmla="*/ 1388015 h 6858000"/>
              <a:gd name="connsiteX601" fmla="*/ 894529 w 7467600"/>
              <a:gd name="connsiteY601" fmla="*/ 1567739 h 6858000"/>
              <a:gd name="connsiteX602" fmla="*/ 948000 w 7467600"/>
              <a:gd name="connsiteY602" fmla="*/ 1663088 h 6858000"/>
              <a:gd name="connsiteX603" fmla="*/ 1006812 w 7467600"/>
              <a:gd name="connsiteY603" fmla="*/ 1767683 h 6858000"/>
              <a:gd name="connsiteX604" fmla="*/ 1149133 w 7467600"/>
              <a:gd name="connsiteY604" fmla="*/ 1971513 h 6858000"/>
              <a:gd name="connsiteX605" fmla="*/ 1333952 w 7467600"/>
              <a:gd name="connsiteY605" fmla="*/ 2251620 h 6858000"/>
              <a:gd name="connsiteX606" fmla="*/ 1337329 w 7467600"/>
              <a:gd name="connsiteY606" fmla="*/ 2258350 h 6858000"/>
              <a:gd name="connsiteX607" fmla="*/ 1014726 w 7467600"/>
              <a:gd name="connsiteY607" fmla="*/ 1615556 h 6858000"/>
              <a:gd name="connsiteX608" fmla="*/ 678222 w 7467600"/>
              <a:gd name="connsiteY608" fmla="*/ 1248670 h 6858000"/>
              <a:gd name="connsiteX609" fmla="*/ 6691602 w 7467600"/>
              <a:gd name="connsiteY609" fmla="*/ 1140573 h 6858000"/>
              <a:gd name="connsiteX610" fmla="*/ 6571100 w 7467600"/>
              <a:gd name="connsiteY610" fmla="*/ 1183662 h 6858000"/>
              <a:gd name="connsiteX611" fmla="*/ 6241687 w 7467600"/>
              <a:gd name="connsiteY611" fmla="*/ 1257600 h 6858000"/>
              <a:gd name="connsiteX612" fmla="*/ 5693009 w 7467600"/>
              <a:gd name="connsiteY612" fmla="*/ 1478256 h 6858000"/>
              <a:gd name="connsiteX613" fmla="*/ 6548420 w 7467600"/>
              <a:gd name="connsiteY613" fmla="*/ 1214599 h 6858000"/>
              <a:gd name="connsiteX614" fmla="*/ 6605473 w 7467600"/>
              <a:gd name="connsiteY614" fmla="*/ 1184686 h 6858000"/>
              <a:gd name="connsiteX615" fmla="*/ 6691602 w 7467600"/>
              <a:gd name="connsiteY615" fmla="*/ 1140573 h 6858000"/>
              <a:gd name="connsiteX616" fmla="*/ 4002475 w 7467600"/>
              <a:gd name="connsiteY616" fmla="*/ 1037802 h 6858000"/>
              <a:gd name="connsiteX617" fmla="*/ 4000324 w 7467600"/>
              <a:gd name="connsiteY617" fmla="*/ 1039362 h 6858000"/>
              <a:gd name="connsiteX618" fmla="*/ 4002862 w 7467600"/>
              <a:gd name="connsiteY618" fmla="*/ 1042866 h 6858000"/>
              <a:gd name="connsiteX619" fmla="*/ 4002475 w 7467600"/>
              <a:gd name="connsiteY619" fmla="*/ 1037802 h 6858000"/>
              <a:gd name="connsiteX620" fmla="*/ 506322 w 7467600"/>
              <a:gd name="connsiteY620" fmla="*/ 1020997 h 6858000"/>
              <a:gd name="connsiteX621" fmla="*/ 533068 w 7467600"/>
              <a:gd name="connsiteY621" fmla="*/ 1029409 h 6858000"/>
              <a:gd name="connsiteX622" fmla="*/ 1232525 w 7467600"/>
              <a:gd name="connsiteY622" fmla="*/ 1804675 h 6858000"/>
              <a:gd name="connsiteX623" fmla="*/ 1388858 w 7467600"/>
              <a:gd name="connsiteY623" fmla="*/ 2368011 h 6858000"/>
              <a:gd name="connsiteX624" fmla="*/ 1384098 w 7467600"/>
              <a:gd name="connsiteY624" fmla="*/ 2378125 h 6858000"/>
              <a:gd name="connsiteX625" fmla="*/ 1425393 w 7467600"/>
              <a:gd name="connsiteY625" fmla="*/ 2589124 h 6858000"/>
              <a:gd name="connsiteX626" fmla="*/ 1424001 w 7467600"/>
              <a:gd name="connsiteY626" fmla="*/ 2597541 h 6858000"/>
              <a:gd name="connsiteX627" fmla="*/ 2152729 w 7467600"/>
              <a:gd name="connsiteY627" fmla="*/ 2864487 h 6858000"/>
              <a:gd name="connsiteX628" fmla="*/ 2020609 w 7467600"/>
              <a:gd name="connsiteY628" fmla="*/ 2539671 h 6858000"/>
              <a:gd name="connsiteX629" fmla="*/ 2018920 w 7467600"/>
              <a:gd name="connsiteY629" fmla="*/ 2536309 h 6858000"/>
              <a:gd name="connsiteX630" fmla="*/ 1342441 w 7467600"/>
              <a:gd name="connsiteY630" fmla="*/ 1173017 h 6858000"/>
              <a:gd name="connsiteX631" fmla="*/ 1367925 w 7467600"/>
              <a:gd name="connsiteY631" fmla="*/ 1135648 h 6858000"/>
              <a:gd name="connsiteX632" fmla="*/ 1771401 w 7467600"/>
              <a:gd name="connsiteY632" fmla="*/ 1806673 h 6858000"/>
              <a:gd name="connsiteX633" fmla="*/ 1972385 w 7467600"/>
              <a:gd name="connsiteY633" fmla="*/ 2198735 h 6858000"/>
              <a:gd name="connsiteX634" fmla="*/ 2040892 w 7467600"/>
              <a:gd name="connsiteY634" fmla="*/ 2405205 h 6858000"/>
              <a:gd name="connsiteX635" fmla="*/ 2131689 w 7467600"/>
              <a:gd name="connsiteY635" fmla="*/ 1936926 h 6858000"/>
              <a:gd name="connsiteX636" fmla="*/ 2454820 w 7467600"/>
              <a:gd name="connsiteY636" fmla="*/ 1248808 h 6858000"/>
              <a:gd name="connsiteX637" fmla="*/ 2492512 w 7467600"/>
              <a:gd name="connsiteY637" fmla="*/ 1302920 h 6858000"/>
              <a:gd name="connsiteX638" fmla="*/ 2081216 w 7467600"/>
              <a:gd name="connsiteY638" fmla="*/ 2527513 h 6858000"/>
              <a:gd name="connsiteX639" fmla="*/ 2081211 w 7467600"/>
              <a:gd name="connsiteY639" fmla="*/ 2528916 h 6858000"/>
              <a:gd name="connsiteX640" fmla="*/ 2199067 w 7467600"/>
              <a:gd name="connsiteY640" fmla="*/ 2884061 h 6858000"/>
              <a:gd name="connsiteX641" fmla="*/ 3192586 w 7467600"/>
              <a:gd name="connsiteY641" fmla="*/ 3411496 h 6858000"/>
              <a:gd name="connsiteX642" fmla="*/ 3182620 w 7467600"/>
              <a:gd name="connsiteY642" fmla="*/ 3483279 h 6858000"/>
              <a:gd name="connsiteX643" fmla="*/ 2435119 w 7467600"/>
              <a:gd name="connsiteY643" fmla="*/ 3080173 h 6858000"/>
              <a:gd name="connsiteX644" fmla="*/ 2410152 w 7467600"/>
              <a:gd name="connsiteY644" fmla="*/ 3063751 h 6858000"/>
              <a:gd name="connsiteX645" fmla="*/ 2408099 w 7467600"/>
              <a:gd name="connsiteY645" fmla="*/ 3064403 h 6858000"/>
              <a:gd name="connsiteX646" fmla="*/ 2407218 w 7467600"/>
              <a:gd name="connsiteY646" fmla="*/ 3070324 h 6858000"/>
              <a:gd name="connsiteX647" fmla="*/ 2380138 w 7467600"/>
              <a:gd name="connsiteY647" fmla="*/ 3099341 h 6858000"/>
              <a:gd name="connsiteX648" fmla="*/ 1765923 w 7467600"/>
              <a:gd name="connsiteY648" fmla="*/ 3581043 h 6858000"/>
              <a:gd name="connsiteX649" fmla="*/ 1702258 w 7467600"/>
              <a:gd name="connsiteY649" fmla="*/ 3612286 h 6858000"/>
              <a:gd name="connsiteX650" fmla="*/ 1538370 w 7467600"/>
              <a:gd name="connsiteY650" fmla="*/ 3811804 h 6858000"/>
              <a:gd name="connsiteX651" fmla="*/ 542867 w 7467600"/>
              <a:gd name="connsiteY651" fmla="*/ 4944092 h 6858000"/>
              <a:gd name="connsiteX652" fmla="*/ 515800 w 7467600"/>
              <a:gd name="connsiteY652" fmla="*/ 4862180 h 6858000"/>
              <a:gd name="connsiteX653" fmla="*/ 909145 w 7467600"/>
              <a:gd name="connsiteY653" fmla="*/ 4199225 h 6858000"/>
              <a:gd name="connsiteX654" fmla="*/ 1214067 w 7467600"/>
              <a:gd name="connsiteY654" fmla="*/ 3908561 h 6858000"/>
              <a:gd name="connsiteX655" fmla="*/ 640967 w 7467600"/>
              <a:gd name="connsiteY655" fmla="*/ 4105601 h 6858000"/>
              <a:gd name="connsiteX656" fmla="*/ 112563 w 7467600"/>
              <a:gd name="connsiteY656" fmla="*/ 4396952 h 6858000"/>
              <a:gd name="connsiteX657" fmla="*/ 0 w 7467600"/>
              <a:gd name="connsiteY657" fmla="*/ 4466006 h 6858000"/>
              <a:gd name="connsiteX658" fmla="*/ 0 w 7467600"/>
              <a:gd name="connsiteY658" fmla="*/ 4233763 h 6858000"/>
              <a:gd name="connsiteX659" fmla="*/ 36881 w 7467600"/>
              <a:gd name="connsiteY659" fmla="*/ 4200118 h 6858000"/>
              <a:gd name="connsiteX660" fmla="*/ 910534 w 7467600"/>
              <a:gd name="connsiteY660" fmla="*/ 3629753 h 6858000"/>
              <a:gd name="connsiteX661" fmla="*/ 1578717 w 7467600"/>
              <a:gd name="connsiteY661" fmla="*/ 3575982 h 6858000"/>
              <a:gd name="connsiteX662" fmla="*/ 2338780 w 7467600"/>
              <a:gd name="connsiteY662" fmla="*/ 3033725 h 6858000"/>
              <a:gd name="connsiteX663" fmla="*/ 1807991 w 7467600"/>
              <a:gd name="connsiteY663" fmla="*/ 2807184 h 6858000"/>
              <a:gd name="connsiteX664" fmla="*/ 1416358 w 7467600"/>
              <a:gd name="connsiteY664" fmla="*/ 3112571 h 6858000"/>
              <a:gd name="connsiteX665" fmla="*/ 939066 w 7467600"/>
              <a:gd name="connsiteY665" fmla="*/ 3378798 h 6858000"/>
              <a:gd name="connsiteX666" fmla="*/ 115099 w 7467600"/>
              <a:gd name="connsiteY666" fmla="*/ 3607650 h 6858000"/>
              <a:gd name="connsiteX667" fmla="*/ 97284 w 7467600"/>
              <a:gd name="connsiteY667" fmla="*/ 3520393 h 6858000"/>
              <a:gd name="connsiteX668" fmla="*/ 922050 w 7467600"/>
              <a:gd name="connsiteY668" fmla="*/ 3074867 h 6858000"/>
              <a:gd name="connsiteX669" fmla="*/ 1405265 w 7467600"/>
              <a:gd name="connsiteY669" fmla="*/ 3016319 h 6858000"/>
              <a:gd name="connsiteX670" fmla="*/ 1407512 w 7467600"/>
              <a:gd name="connsiteY670" fmla="*/ 3018001 h 6858000"/>
              <a:gd name="connsiteX671" fmla="*/ 1726266 w 7467600"/>
              <a:gd name="connsiteY671" fmla="*/ 2777274 h 6858000"/>
              <a:gd name="connsiteX672" fmla="*/ 625390 w 7467600"/>
              <a:gd name="connsiteY672" fmla="*/ 2514541 h 6858000"/>
              <a:gd name="connsiteX673" fmla="*/ 619799 w 7467600"/>
              <a:gd name="connsiteY673" fmla="*/ 2527180 h 6858000"/>
              <a:gd name="connsiteX674" fmla="*/ 310030 w 7467600"/>
              <a:gd name="connsiteY674" fmla="*/ 2771818 h 6858000"/>
              <a:gd name="connsiteX675" fmla="*/ 173877 w 7467600"/>
              <a:gd name="connsiteY675" fmla="*/ 2937056 h 6858000"/>
              <a:gd name="connsiteX676" fmla="*/ 77889 w 7467600"/>
              <a:gd name="connsiteY676" fmla="*/ 3138440 h 6858000"/>
              <a:gd name="connsiteX677" fmla="*/ 0 w 7467600"/>
              <a:gd name="connsiteY677" fmla="*/ 3271395 h 6858000"/>
              <a:gd name="connsiteX678" fmla="*/ 0 w 7467600"/>
              <a:gd name="connsiteY678" fmla="*/ 3153002 h 6858000"/>
              <a:gd name="connsiteX679" fmla="*/ 2386 w 7467600"/>
              <a:gd name="connsiteY679" fmla="*/ 3149203 h 6858000"/>
              <a:gd name="connsiteX680" fmla="*/ 89753 w 7467600"/>
              <a:gd name="connsiteY680" fmla="*/ 2987702 h 6858000"/>
              <a:gd name="connsiteX681" fmla="*/ 76869 w 7467600"/>
              <a:gd name="connsiteY681" fmla="*/ 3005404 h 6858000"/>
              <a:gd name="connsiteX682" fmla="*/ 32049 w 7467600"/>
              <a:gd name="connsiteY682" fmla="*/ 3065814 h 6858000"/>
              <a:gd name="connsiteX683" fmla="*/ 0 w 7467600"/>
              <a:gd name="connsiteY683" fmla="*/ 3108744 h 6858000"/>
              <a:gd name="connsiteX684" fmla="*/ 0 w 7467600"/>
              <a:gd name="connsiteY684" fmla="*/ 3058059 h 6858000"/>
              <a:gd name="connsiteX685" fmla="*/ 7610 w 7467600"/>
              <a:gd name="connsiteY685" fmla="*/ 3047889 h 6858000"/>
              <a:gd name="connsiteX686" fmla="*/ 52419 w 7467600"/>
              <a:gd name="connsiteY686" fmla="*/ 2987479 h 6858000"/>
              <a:gd name="connsiteX687" fmla="*/ 59142 w 7467600"/>
              <a:gd name="connsiteY687" fmla="*/ 2978488 h 6858000"/>
              <a:gd name="connsiteX688" fmla="*/ 0 w 7467600"/>
              <a:gd name="connsiteY688" fmla="*/ 3015334 h 6858000"/>
              <a:gd name="connsiteX689" fmla="*/ 0 w 7467600"/>
              <a:gd name="connsiteY689" fmla="*/ 2914286 h 6858000"/>
              <a:gd name="connsiteX690" fmla="*/ 36383 w 7467600"/>
              <a:gd name="connsiteY690" fmla="*/ 2901128 h 6858000"/>
              <a:gd name="connsiteX691" fmla="*/ 156329 w 7467600"/>
              <a:gd name="connsiteY691" fmla="*/ 2840533 h 6858000"/>
              <a:gd name="connsiteX692" fmla="*/ 358355 w 7467600"/>
              <a:gd name="connsiteY692" fmla="*/ 2620471 h 6858000"/>
              <a:gd name="connsiteX693" fmla="*/ 510577 w 7467600"/>
              <a:gd name="connsiteY693" fmla="*/ 2501244 h 6858000"/>
              <a:gd name="connsiteX694" fmla="*/ 211967 w 7467600"/>
              <a:gd name="connsiteY694" fmla="*/ 2479171 h 6858000"/>
              <a:gd name="connsiteX695" fmla="*/ 0 w 7467600"/>
              <a:gd name="connsiteY695" fmla="*/ 2476398 h 6858000"/>
              <a:gd name="connsiteX696" fmla="*/ 0 w 7467600"/>
              <a:gd name="connsiteY696" fmla="*/ 2389189 h 6858000"/>
              <a:gd name="connsiteX697" fmla="*/ 103062 w 7467600"/>
              <a:gd name="connsiteY697" fmla="*/ 2389518 h 6858000"/>
              <a:gd name="connsiteX698" fmla="*/ 510734 w 7467600"/>
              <a:gd name="connsiteY698" fmla="*/ 2416201 h 6858000"/>
              <a:gd name="connsiteX699" fmla="*/ 279257 w 7467600"/>
              <a:gd name="connsiteY699" fmla="*/ 2092102 h 6858000"/>
              <a:gd name="connsiteX700" fmla="*/ 65265 w 7467600"/>
              <a:gd name="connsiteY700" fmla="*/ 2006049 h 6858000"/>
              <a:gd name="connsiteX701" fmla="*/ 0 w 7467600"/>
              <a:gd name="connsiteY701" fmla="*/ 1982532 h 6858000"/>
              <a:gd name="connsiteX702" fmla="*/ 0 w 7467600"/>
              <a:gd name="connsiteY702" fmla="*/ 1912789 h 6858000"/>
              <a:gd name="connsiteX703" fmla="*/ 97460 w 7467600"/>
              <a:gd name="connsiteY703" fmla="*/ 1953725 h 6858000"/>
              <a:gd name="connsiteX704" fmla="*/ 221272 w 7467600"/>
              <a:gd name="connsiteY704" fmla="*/ 1980766 h 6858000"/>
              <a:gd name="connsiteX705" fmla="*/ 116765 w 7467600"/>
              <a:gd name="connsiteY705" fmla="*/ 1911033 h 6858000"/>
              <a:gd name="connsiteX706" fmla="*/ 16405 w 7467600"/>
              <a:gd name="connsiteY706" fmla="*/ 1803412 h 6858000"/>
              <a:gd name="connsiteX707" fmla="*/ 0 w 7467600"/>
              <a:gd name="connsiteY707" fmla="*/ 1784777 h 6858000"/>
              <a:gd name="connsiteX708" fmla="*/ 0 w 7467600"/>
              <a:gd name="connsiteY708" fmla="*/ 1740082 h 6858000"/>
              <a:gd name="connsiteX709" fmla="*/ 39394 w 7467600"/>
              <a:gd name="connsiteY709" fmla="*/ 1784856 h 6858000"/>
              <a:gd name="connsiteX710" fmla="*/ 135813 w 7467600"/>
              <a:gd name="connsiteY710" fmla="*/ 1888838 h 6858000"/>
              <a:gd name="connsiteX711" fmla="*/ 242575 w 7467600"/>
              <a:gd name="connsiteY711" fmla="*/ 1958841 h 6858000"/>
              <a:gd name="connsiteX712" fmla="*/ 82197 w 7467600"/>
              <a:gd name="connsiteY712" fmla="*/ 1754826 h 6858000"/>
              <a:gd name="connsiteX713" fmla="*/ 0 w 7467600"/>
              <a:gd name="connsiteY713" fmla="*/ 1679650 h 6858000"/>
              <a:gd name="connsiteX714" fmla="*/ 0 w 7467600"/>
              <a:gd name="connsiteY714" fmla="*/ 1602463 h 6858000"/>
              <a:gd name="connsiteX715" fmla="*/ 84689 w 7467600"/>
              <a:gd name="connsiteY715" fmla="*/ 1677442 h 6858000"/>
              <a:gd name="connsiteX716" fmla="*/ 298437 w 7467600"/>
              <a:gd name="connsiteY716" fmla="*/ 1968019 h 6858000"/>
              <a:gd name="connsiteX717" fmla="*/ 227269 w 7467600"/>
              <a:gd name="connsiteY717" fmla="*/ 1114064 h 6858000"/>
              <a:gd name="connsiteX718" fmla="*/ 248003 w 7467600"/>
              <a:gd name="connsiteY718" fmla="*/ 1089613 h 6858000"/>
              <a:gd name="connsiteX719" fmla="*/ 427020 w 7467600"/>
              <a:gd name="connsiteY719" fmla="*/ 1619803 h 6858000"/>
              <a:gd name="connsiteX720" fmla="*/ 340345 w 7467600"/>
              <a:gd name="connsiteY720" fmla="*/ 2027739 h 6858000"/>
              <a:gd name="connsiteX721" fmla="*/ 360865 w 7467600"/>
              <a:gd name="connsiteY721" fmla="*/ 2044827 h 6858000"/>
              <a:gd name="connsiteX722" fmla="*/ 560414 w 7467600"/>
              <a:gd name="connsiteY722" fmla="*/ 2421457 h 6858000"/>
              <a:gd name="connsiteX723" fmla="*/ 1359703 w 7467600"/>
              <a:gd name="connsiteY723" fmla="*/ 2578554 h 6858000"/>
              <a:gd name="connsiteX724" fmla="*/ 1359422 w 7467600"/>
              <a:gd name="connsiteY724" fmla="*/ 2577994 h 6858000"/>
              <a:gd name="connsiteX725" fmla="*/ 828701 w 7467600"/>
              <a:gd name="connsiteY725" fmla="*/ 1839520 h 6858000"/>
              <a:gd name="connsiteX726" fmla="*/ 494427 w 7467600"/>
              <a:gd name="connsiteY726" fmla="*/ 1092333 h 6858000"/>
              <a:gd name="connsiteX727" fmla="*/ 506322 w 7467600"/>
              <a:gd name="connsiteY727" fmla="*/ 1020997 h 6858000"/>
              <a:gd name="connsiteX728" fmla="*/ 4570198 w 7467600"/>
              <a:gd name="connsiteY728" fmla="*/ 978081 h 6858000"/>
              <a:gd name="connsiteX729" fmla="*/ 4523691 w 7467600"/>
              <a:gd name="connsiteY729" fmla="*/ 1127776 h 6858000"/>
              <a:gd name="connsiteX730" fmla="*/ 4509875 w 7467600"/>
              <a:gd name="connsiteY730" fmla="*/ 1167552 h 6858000"/>
              <a:gd name="connsiteX731" fmla="*/ 4478168 w 7467600"/>
              <a:gd name="connsiteY731" fmla="*/ 1260735 h 6858000"/>
              <a:gd name="connsiteX732" fmla="*/ 4409309 w 7467600"/>
              <a:gd name="connsiteY732" fmla="*/ 1666996 h 6858000"/>
              <a:gd name="connsiteX733" fmla="*/ 4370031 w 7467600"/>
              <a:gd name="connsiteY733" fmla="*/ 1955666 h 6858000"/>
              <a:gd name="connsiteX734" fmla="*/ 4570198 w 7467600"/>
              <a:gd name="connsiteY734" fmla="*/ 978081 h 6858000"/>
              <a:gd name="connsiteX735" fmla="*/ 4557898 w 7467600"/>
              <a:gd name="connsiteY735" fmla="*/ 900011 h 6858000"/>
              <a:gd name="connsiteX736" fmla="*/ 4344840 w 7467600"/>
              <a:gd name="connsiteY736" fmla="*/ 1922038 h 6858000"/>
              <a:gd name="connsiteX737" fmla="*/ 4378710 w 7467600"/>
              <a:gd name="connsiteY737" fmla="*/ 1665516 h 6858000"/>
              <a:gd name="connsiteX738" fmla="*/ 4448798 w 7467600"/>
              <a:gd name="connsiteY738" fmla="*/ 1253024 h 6858000"/>
              <a:gd name="connsiteX739" fmla="*/ 4480315 w 7467600"/>
              <a:gd name="connsiteY739" fmla="*/ 1158454 h 6858000"/>
              <a:gd name="connsiteX740" fmla="*/ 4494133 w 7467600"/>
              <a:gd name="connsiteY740" fmla="*/ 1118676 h 6858000"/>
              <a:gd name="connsiteX741" fmla="*/ 4557898 w 7467600"/>
              <a:gd name="connsiteY741" fmla="*/ 900011 h 6858000"/>
              <a:gd name="connsiteX742" fmla="*/ 5870151 w 7467600"/>
              <a:gd name="connsiteY742" fmla="*/ 898890 h 6858000"/>
              <a:gd name="connsiteX743" fmla="*/ 5861335 w 7467600"/>
              <a:gd name="connsiteY743" fmla="*/ 899177 h 6858000"/>
              <a:gd name="connsiteX744" fmla="*/ 5843702 w 7467600"/>
              <a:gd name="connsiteY744" fmla="*/ 899748 h 6858000"/>
              <a:gd name="connsiteX745" fmla="*/ 5651107 w 7467600"/>
              <a:gd name="connsiteY745" fmla="*/ 920306 h 6858000"/>
              <a:gd name="connsiteX746" fmla="*/ 5459407 w 7467600"/>
              <a:gd name="connsiteY746" fmla="*/ 940975 h 6858000"/>
              <a:gd name="connsiteX747" fmla="*/ 5374846 w 7467600"/>
              <a:gd name="connsiteY747" fmla="*/ 941988 h 6858000"/>
              <a:gd name="connsiteX748" fmla="*/ 5256105 w 7467600"/>
              <a:gd name="connsiteY748" fmla="*/ 945632 h 6858000"/>
              <a:gd name="connsiteX749" fmla="*/ 5107071 w 7467600"/>
              <a:gd name="connsiteY749" fmla="*/ 969720 h 6858000"/>
              <a:gd name="connsiteX750" fmla="*/ 4998681 w 7467600"/>
              <a:gd name="connsiteY750" fmla="*/ 988771 h 6858000"/>
              <a:gd name="connsiteX751" fmla="*/ 5870151 w 7467600"/>
              <a:gd name="connsiteY751" fmla="*/ 898890 h 6858000"/>
              <a:gd name="connsiteX752" fmla="*/ 5504425 w 7467600"/>
              <a:gd name="connsiteY752" fmla="*/ 848067 h 6858000"/>
              <a:gd name="connsiteX753" fmla="*/ 4968849 w 7467600"/>
              <a:gd name="connsiteY753" fmla="*/ 962318 h 6858000"/>
              <a:gd name="connsiteX754" fmla="*/ 5104039 w 7467600"/>
              <a:gd name="connsiteY754" fmla="*/ 940634 h 6858000"/>
              <a:gd name="connsiteX755" fmla="*/ 5256311 w 7467600"/>
              <a:gd name="connsiteY755" fmla="*/ 916490 h 6858000"/>
              <a:gd name="connsiteX756" fmla="*/ 5377381 w 7467600"/>
              <a:gd name="connsiteY756" fmla="*/ 912671 h 6858000"/>
              <a:gd name="connsiteX757" fmla="*/ 5460148 w 7467600"/>
              <a:gd name="connsiteY757" fmla="*/ 911442 h 6858000"/>
              <a:gd name="connsiteX758" fmla="*/ 5648971 w 7467600"/>
              <a:gd name="connsiteY758" fmla="*/ 891331 h 6858000"/>
              <a:gd name="connsiteX759" fmla="*/ 5844807 w 7467600"/>
              <a:gd name="connsiteY759" fmla="*/ 870718 h 6858000"/>
              <a:gd name="connsiteX760" fmla="*/ 5862975 w 7467600"/>
              <a:gd name="connsiteY760" fmla="*/ 869756 h 6858000"/>
              <a:gd name="connsiteX761" fmla="*/ 5920887 w 7467600"/>
              <a:gd name="connsiteY761" fmla="*/ 865929 h 6858000"/>
              <a:gd name="connsiteX762" fmla="*/ 5504425 w 7467600"/>
              <a:gd name="connsiteY762" fmla="*/ 848067 h 6858000"/>
              <a:gd name="connsiteX763" fmla="*/ 3607114 w 7467600"/>
              <a:gd name="connsiteY763" fmla="*/ 467441 h 6858000"/>
              <a:gd name="connsiteX764" fmla="*/ 3296242 w 7467600"/>
              <a:gd name="connsiteY764" fmla="*/ 807991 h 6858000"/>
              <a:gd name="connsiteX765" fmla="*/ 3174674 w 7467600"/>
              <a:gd name="connsiteY765" fmla="*/ 919759 h 6858000"/>
              <a:gd name="connsiteX766" fmla="*/ 3042978 w 7467600"/>
              <a:gd name="connsiteY766" fmla="*/ 1054894 h 6858000"/>
              <a:gd name="connsiteX767" fmla="*/ 2968914 w 7467600"/>
              <a:gd name="connsiteY767" fmla="*/ 1133756 h 6858000"/>
              <a:gd name="connsiteX768" fmla="*/ 3103823 w 7467600"/>
              <a:gd name="connsiteY768" fmla="*/ 1026814 h 6858000"/>
              <a:gd name="connsiteX769" fmla="*/ 3607114 w 7467600"/>
              <a:gd name="connsiteY769" fmla="*/ 467441 h 6858000"/>
              <a:gd name="connsiteX770" fmla="*/ 3744487 w 7467600"/>
              <a:gd name="connsiteY770" fmla="*/ 383136 h 6858000"/>
              <a:gd name="connsiteX771" fmla="*/ 3970213 w 7467600"/>
              <a:gd name="connsiteY771" fmla="*/ 995559 h 6858000"/>
              <a:gd name="connsiteX772" fmla="*/ 3744487 w 7467600"/>
              <a:gd name="connsiteY772" fmla="*/ 383136 h 6858000"/>
              <a:gd name="connsiteX773" fmla="*/ 3624562 w 7467600"/>
              <a:gd name="connsiteY773" fmla="*/ 367041 h 6858000"/>
              <a:gd name="connsiteX774" fmla="*/ 3489712 w 7467600"/>
              <a:gd name="connsiteY774" fmla="*/ 485386 h 6858000"/>
              <a:gd name="connsiteX775" fmla="*/ 3182994 w 7467600"/>
              <a:gd name="connsiteY775" fmla="*/ 828265 h 6858000"/>
              <a:gd name="connsiteX776" fmla="*/ 2892114 w 7467600"/>
              <a:gd name="connsiteY776" fmla="*/ 1172635 h 6858000"/>
              <a:gd name="connsiteX777" fmla="*/ 3021459 w 7467600"/>
              <a:gd name="connsiteY777" fmla="*/ 1035385 h 6858000"/>
              <a:gd name="connsiteX778" fmla="*/ 3153873 w 7467600"/>
              <a:gd name="connsiteY778" fmla="*/ 898971 h 6858000"/>
              <a:gd name="connsiteX779" fmla="*/ 3276511 w 7467600"/>
              <a:gd name="connsiteY779" fmla="*/ 786423 h 6858000"/>
              <a:gd name="connsiteX780" fmla="*/ 3584154 w 7467600"/>
              <a:gd name="connsiteY780" fmla="*/ 448218 h 6858000"/>
              <a:gd name="connsiteX781" fmla="*/ 3624562 w 7467600"/>
              <a:gd name="connsiteY781" fmla="*/ 367041 h 6858000"/>
              <a:gd name="connsiteX782" fmla="*/ 3766672 w 7467600"/>
              <a:gd name="connsiteY782" fmla="*/ 359429 h 6858000"/>
              <a:gd name="connsiteX783" fmla="*/ 3996338 w 7467600"/>
              <a:gd name="connsiteY783" fmla="*/ 968237 h 6858000"/>
              <a:gd name="connsiteX784" fmla="*/ 3766672 w 7467600"/>
              <a:gd name="connsiteY784" fmla="*/ 359429 h 6858000"/>
              <a:gd name="connsiteX785" fmla="*/ 5805386 w 7467600"/>
              <a:gd name="connsiteY785" fmla="*/ 239240 h 6858000"/>
              <a:gd name="connsiteX786" fmla="*/ 5736947 w 7467600"/>
              <a:gd name="connsiteY786" fmla="*/ 261367 h 6858000"/>
              <a:gd name="connsiteX787" fmla="*/ 5427012 w 7467600"/>
              <a:gd name="connsiteY787" fmla="*/ 311272 h 6858000"/>
              <a:gd name="connsiteX788" fmla="*/ 5147818 w 7467600"/>
              <a:gd name="connsiteY788" fmla="*/ 322112 h 6858000"/>
              <a:gd name="connsiteX789" fmla="*/ 5060854 w 7467600"/>
              <a:gd name="connsiteY789" fmla="*/ 311882 h 6858000"/>
              <a:gd name="connsiteX790" fmla="*/ 4945989 w 7467600"/>
              <a:gd name="connsiteY790" fmla="*/ 300516 h 6858000"/>
              <a:gd name="connsiteX791" fmla="*/ 5410479 w 7467600"/>
              <a:gd name="connsiteY791" fmla="*/ 348434 h 6858000"/>
              <a:gd name="connsiteX792" fmla="*/ 5805386 w 7467600"/>
              <a:gd name="connsiteY792" fmla="*/ 239240 h 6858000"/>
              <a:gd name="connsiteX793" fmla="*/ 5905192 w 7467600"/>
              <a:gd name="connsiteY793" fmla="*/ 163079 h 6858000"/>
              <a:gd name="connsiteX794" fmla="*/ 5865655 w 7467600"/>
              <a:gd name="connsiteY794" fmla="*/ 171901 h 6858000"/>
              <a:gd name="connsiteX795" fmla="*/ 5259740 w 7467600"/>
              <a:gd name="connsiteY795" fmla="*/ 257013 h 6858000"/>
              <a:gd name="connsiteX796" fmla="*/ 5208466 w 7467600"/>
              <a:gd name="connsiteY796" fmla="*/ 257550 h 6858000"/>
              <a:gd name="connsiteX797" fmla="*/ 4980204 w 7467600"/>
              <a:gd name="connsiteY797" fmla="*/ 271903 h 6858000"/>
              <a:gd name="connsiteX798" fmla="*/ 5068068 w 7467600"/>
              <a:gd name="connsiteY798" fmla="*/ 282244 h 6858000"/>
              <a:gd name="connsiteX799" fmla="*/ 5153231 w 7467600"/>
              <a:gd name="connsiteY799" fmla="*/ 292240 h 6858000"/>
              <a:gd name="connsiteX800" fmla="*/ 5426491 w 7467600"/>
              <a:gd name="connsiteY800" fmla="*/ 281128 h 6858000"/>
              <a:gd name="connsiteX801" fmla="*/ 5731212 w 7467600"/>
              <a:gd name="connsiteY801" fmla="*/ 231951 h 6858000"/>
              <a:gd name="connsiteX802" fmla="*/ 5905192 w 7467600"/>
              <a:gd name="connsiteY802" fmla="*/ 163079 h 6858000"/>
              <a:gd name="connsiteX803" fmla="*/ 5944437 w 7467600"/>
              <a:gd name="connsiteY803" fmla="*/ 113829 h 6858000"/>
              <a:gd name="connsiteX804" fmla="*/ 5825032 w 7467600"/>
              <a:gd name="connsiteY804" fmla="*/ 146405 h 6858000"/>
              <a:gd name="connsiteX805" fmla="*/ 4955599 w 7467600"/>
              <a:gd name="connsiteY805" fmla="*/ 247008 h 6858000"/>
              <a:gd name="connsiteX806" fmla="*/ 5210104 w 7467600"/>
              <a:gd name="connsiteY806" fmla="*/ 228123 h 6858000"/>
              <a:gd name="connsiteX807" fmla="*/ 5261015 w 7467600"/>
              <a:gd name="connsiteY807" fmla="*/ 227087 h 6858000"/>
              <a:gd name="connsiteX808" fmla="*/ 5861181 w 7467600"/>
              <a:gd name="connsiteY808" fmla="*/ 143093 h 6858000"/>
              <a:gd name="connsiteX809" fmla="*/ 5961252 w 7467600"/>
              <a:gd name="connsiteY809" fmla="*/ 114820 h 6858000"/>
              <a:gd name="connsiteX810" fmla="*/ 5944437 w 7467600"/>
              <a:gd name="connsiteY810" fmla="*/ 113829 h 6858000"/>
              <a:gd name="connsiteX811" fmla="*/ 3882765 w 7467600"/>
              <a:gd name="connsiteY811" fmla="*/ 0 h 6858000"/>
              <a:gd name="connsiteX812" fmla="*/ 3995099 w 7467600"/>
              <a:gd name="connsiteY812" fmla="*/ 0 h 6858000"/>
              <a:gd name="connsiteX813" fmla="*/ 4163818 w 7467600"/>
              <a:gd name="connsiteY813" fmla="*/ 234104 h 6858000"/>
              <a:gd name="connsiteX814" fmla="*/ 4172099 w 7467600"/>
              <a:gd name="connsiteY814" fmla="*/ 234207 h 6858000"/>
              <a:gd name="connsiteX815" fmla="*/ 4784282 w 7467600"/>
              <a:gd name="connsiteY815" fmla="*/ 276561 h 6858000"/>
              <a:gd name="connsiteX816" fmla="*/ 4801687 w 7467600"/>
              <a:gd name="connsiteY816" fmla="*/ 267764 h 6858000"/>
              <a:gd name="connsiteX817" fmla="*/ 6082788 w 7467600"/>
              <a:gd name="connsiteY817" fmla="*/ 64119 h 6858000"/>
              <a:gd name="connsiteX818" fmla="*/ 6099442 w 7467600"/>
              <a:gd name="connsiteY818" fmla="*/ 82568 h 6858000"/>
              <a:gd name="connsiteX819" fmla="*/ 4804137 w 7467600"/>
              <a:gd name="connsiteY819" fmla="*/ 320931 h 6858000"/>
              <a:gd name="connsiteX820" fmla="*/ 4227047 w 7467600"/>
              <a:gd name="connsiteY820" fmla="*/ 313415 h 6858000"/>
              <a:gd name="connsiteX821" fmla="*/ 4346041 w 7467600"/>
              <a:gd name="connsiteY821" fmla="*/ 456086 h 6858000"/>
              <a:gd name="connsiteX822" fmla="*/ 4870967 w 7467600"/>
              <a:gd name="connsiteY822" fmla="*/ 963061 h 6858000"/>
              <a:gd name="connsiteX823" fmla="*/ 4889647 w 7467600"/>
              <a:gd name="connsiteY823" fmla="*/ 957147 h 6858000"/>
              <a:gd name="connsiteX824" fmla="*/ 5422504 w 7467600"/>
              <a:gd name="connsiteY824" fmla="*/ 805191 h 6858000"/>
              <a:gd name="connsiteX825" fmla="*/ 6087656 w 7467600"/>
              <a:gd name="connsiteY825" fmla="*/ 826703 h 6858000"/>
              <a:gd name="connsiteX826" fmla="*/ 6058717 w 7467600"/>
              <a:gd name="connsiteY826" fmla="*/ 865992 h 6858000"/>
              <a:gd name="connsiteX827" fmla="*/ 4974153 w 7467600"/>
              <a:gd name="connsiteY827" fmla="*/ 1045456 h 6858000"/>
              <a:gd name="connsiteX828" fmla="*/ 5627835 w 7467600"/>
              <a:gd name="connsiteY828" fmla="*/ 1472077 h 6858000"/>
              <a:gd name="connsiteX829" fmla="*/ 5629817 w 7467600"/>
              <a:gd name="connsiteY829" fmla="*/ 1471412 h 6858000"/>
              <a:gd name="connsiteX830" fmla="*/ 5634124 w 7467600"/>
              <a:gd name="connsiteY830" fmla="*/ 1470572 h 6858000"/>
              <a:gd name="connsiteX831" fmla="*/ 5755832 w 7467600"/>
              <a:gd name="connsiteY831" fmla="*/ 1383886 h 6858000"/>
              <a:gd name="connsiteX832" fmla="*/ 6014186 w 7467600"/>
              <a:gd name="connsiteY832" fmla="*/ 1279799 h 6858000"/>
              <a:gd name="connsiteX833" fmla="*/ 6901619 w 7467600"/>
              <a:gd name="connsiteY833" fmla="*/ 1047874 h 6858000"/>
              <a:gd name="connsiteX834" fmla="*/ 6931566 w 7467600"/>
              <a:gd name="connsiteY834" fmla="*/ 1062034 h 6858000"/>
              <a:gd name="connsiteX835" fmla="*/ 5790982 w 7467600"/>
              <a:gd name="connsiteY835" fmla="*/ 1561380 h 6858000"/>
              <a:gd name="connsiteX836" fmla="*/ 6188971 w 7467600"/>
              <a:gd name="connsiteY836" fmla="*/ 1755168 h 6858000"/>
              <a:gd name="connsiteX837" fmla="*/ 6202446 w 7467600"/>
              <a:gd name="connsiteY837" fmla="*/ 1752268 h 6858000"/>
              <a:gd name="connsiteX838" fmla="*/ 7179560 w 7467600"/>
              <a:gd name="connsiteY838" fmla="*/ 1467551 h 6858000"/>
              <a:gd name="connsiteX839" fmla="*/ 7158730 w 7467600"/>
              <a:gd name="connsiteY839" fmla="*/ 1507835 h 6858000"/>
              <a:gd name="connsiteX840" fmla="*/ 6326959 w 7467600"/>
              <a:gd name="connsiteY840" fmla="*/ 1817686 h 6858000"/>
              <a:gd name="connsiteX841" fmla="*/ 6537433 w 7467600"/>
              <a:gd name="connsiteY841" fmla="*/ 1907790 h 6858000"/>
              <a:gd name="connsiteX842" fmla="*/ 6550221 w 7467600"/>
              <a:gd name="connsiteY842" fmla="*/ 1910729 h 6858000"/>
              <a:gd name="connsiteX843" fmla="*/ 6964438 w 7467600"/>
              <a:gd name="connsiteY843" fmla="*/ 2209505 h 6858000"/>
              <a:gd name="connsiteX844" fmla="*/ 7367862 w 7467600"/>
              <a:gd name="connsiteY844" fmla="*/ 2806833 h 6858000"/>
              <a:gd name="connsiteX845" fmla="*/ 7364329 w 7467600"/>
              <a:gd name="connsiteY845" fmla="*/ 2826907 h 6858000"/>
              <a:gd name="connsiteX846" fmla="*/ 7290545 w 7467600"/>
              <a:gd name="connsiteY846" fmla="*/ 2850663 h 6858000"/>
              <a:gd name="connsiteX847" fmla="*/ 6472036 w 7467600"/>
              <a:gd name="connsiteY847" fmla="*/ 1959003 h 6858000"/>
              <a:gd name="connsiteX848" fmla="*/ 5792897 w 7467600"/>
              <a:gd name="connsiteY848" fmla="*/ 1647747 h 6858000"/>
              <a:gd name="connsiteX849" fmla="*/ 5842751 w 7467600"/>
              <a:gd name="connsiteY849" fmla="*/ 1816112 h 6858000"/>
              <a:gd name="connsiteX850" fmla="*/ 5847424 w 7467600"/>
              <a:gd name="connsiteY850" fmla="*/ 1815776 h 6858000"/>
              <a:gd name="connsiteX851" fmla="*/ 6399821 w 7467600"/>
              <a:gd name="connsiteY851" fmla="*/ 2344799 h 6858000"/>
              <a:gd name="connsiteX852" fmla="*/ 6323232 w 7467600"/>
              <a:gd name="connsiteY852" fmla="*/ 2389634 h 6858000"/>
              <a:gd name="connsiteX853" fmla="*/ 5942958 w 7467600"/>
              <a:gd name="connsiteY853" fmla="*/ 2077708 h 6858000"/>
              <a:gd name="connsiteX854" fmla="*/ 5921559 w 7467600"/>
              <a:gd name="connsiteY854" fmla="*/ 2378596 h 6858000"/>
              <a:gd name="connsiteX855" fmla="*/ 5817651 w 7467600"/>
              <a:gd name="connsiteY855" fmla="*/ 3023919 h 6858000"/>
              <a:gd name="connsiteX856" fmla="*/ 5729634 w 7467600"/>
              <a:gd name="connsiteY856" fmla="*/ 3051849 h 6858000"/>
              <a:gd name="connsiteX857" fmla="*/ 5611018 w 7467600"/>
              <a:gd name="connsiteY857" fmla="*/ 2316769 h 6858000"/>
              <a:gd name="connsiteX858" fmla="*/ 5687608 w 7467600"/>
              <a:gd name="connsiteY858" fmla="*/ 2039972 h 6858000"/>
              <a:gd name="connsiteX859" fmla="*/ 5657554 w 7467600"/>
              <a:gd name="connsiteY859" fmla="*/ 1576445 h 6858000"/>
              <a:gd name="connsiteX860" fmla="*/ 5150475 w 7467600"/>
              <a:gd name="connsiteY860" fmla="*/ 1274012 h 6858000"/>
              <a:gd name="connsiteX861" fmla="*/ 5349142 w 7467600"/>
              <a:gd name="connsiteY861" fmla="*/ 2204405 h 6858000"/>
              <a:gd name="connsiteX862" fmla="*/ 5262214 w 7467600"/>
              <a:gd name="connsiteY862" fmla="*/ 2233836 h 6858000"/>
              <a:gd name="connsiteX863" fmla="*/ 4981539 w 7467600"/>
              <a:gd name="connsiteY863" fmla="*/ 1542201 h 6858000"/>
              <a:gd name="connsiteX864" fmla="*/ 4958461 w 7467600"/>
              <a:gd name="connsiteY864" fmla="*/ 1136957 h 6858000"/>
              <a:gd name="connsiteX865" fmla="*/ 4655015 w 7467600"/>
              <a:gd name="connsiteY865" fmla="*/ 891426 h 6858000"/>
              <a:gd name="connsiteX866" fmla="*/ 4348002 w 7467600"/>
              <a:gd name="connsiteY866" fmla="*/ 2205895 h 6858000"/>
              <a:gd name="connsiteX867" fmla="*/ 4262250 w 7467600"/>
              <a:gd name="connsiteY867" fmla="*/ 2219972 h 6858000"/>
              <a:gd name="connsiteX868" fmla="*/ 4550611 w 7467600"/>
              <a:gd name="connsiteY868" fmla="*/ 817540 h 6858000"/>
              <a:gd name="connsiteX869" fmla="*/ 4564418 w 7467600"/>
              <a:gd name="connsiteY869" fmla="*/ 808293 h 6858000"/>
              <a:gd name="connsiteX870" fmla="*/ 4266388 w 7467600"/>
              <a:gd name="connsiteY870" fmla="*/ 500083 h 6858000"/>
              <a:gd name="connsiteX871" fmla="*/ 4032842 w 7467600"/>
              <a:gd name="connsiteY871" fmla="*/ 211809 h 6858000"/>
              <a:gd name="connsiteX872" fmla="*/ 3882765 w 7467600"/>
              <a:gd name="connsiteY872" fmla="*/ 0 h 6858000"/>
              <a:gd name="connsiteX873" fmla="*/ 3721337 w 7467600"/>
              <a:gd name="connsiteY873" fmla="*/ 0 h 6858000"/>
              <a:gd name="connsiteX874" fmla="*/ 3797544 w 7467600"/>
              <a:gd name="connsiteY874" fmla="*/ 0 h 6858000"/>
              <a:gd name="connsiteX875" fmla="*/ 3775734 w 7467600"/>
              <a:gd name="connsiteY875" fmla="*/ 95131 h 6858000"/>
              <a:gd name="connsiteX876" fmla="*/ 3724807 w 7467600"/>
              <a:gd name="connsiteY876" fmla="*/ 272257 h 6858000"/>
              <a:gd name="connsiteX877" fmla="*/ 3726844 w 7467600"/>
              <a:gd name="connsiteY877" fmla="*/ 282988 h 6858000"/>
              <a:gd name="connsiteX878" fmla="*/ 3742664 w 7467600"/>
              <a:gd name="connsiteY878" fmla="*/ 279918 h 6858000"/>
              <a:gd name="connsiteX879" fmla="*/ 4103910 w 7467600"/>
              <a:gd name="connsiteY879" fmla="*/ 1161917 h 6858000"/>
              <a:gd name="connsiteX880" fmla="*/ 4020269 w 7467600"/>
              <a:gd name="connsiteY880" fmla="*/ 1200406 h 6858000"/>
              <a:gd name="connsiteX881" fmla="*/ 3674882 w 7467600"/>
              <a:gd name="connsiteY881" fmla="*/ 488524 h 6858000"/>
              <a:gd name="connsiteX882" fmla="*/ 3132682 w 7467600"/>
              <a:gd name="connsiteY882" fmla="*/ 1072284 h 6858000"/>
              <a:gd name="connsiteX883" fmla="*/ 2716346 w 7467600"/>
              <a:gd name="connsiteY883" fmla="*/ 1276376 h 6858000"/>
              <a:gd name="connsiteX884" fmla="*/ 2716772 w 7467600"/>
              <a:gd name="connsiteY884" fmla="*/ 1255462 h 6858000"/>
              <a:gd name="connsiteX885" fmla="*/ 3471096 w 7467600"/>
              <a:gd name="connsiteY885" fmla="*/ 437072 h 6858000"/>
              <a:gd name="connsiteX886" fmla="*/ 3639057 w 7467600"/>
              <a:gd name="connsiteY886" fmla="*/ 286334 h 6858000"/>
              <a:gd name="connsiteX887" fmla="*/ 3640309 w 7467600"/>
              <a:gd name="connsiteY887" fmla="*/ 284664 h 6858000"/>
              <a:gd name="connsiteX888" fmla="*/ 3646022 w 7467600"/>
              <a:gd name="connsiteY888" fmla="*/ 276711 h 6858000"/>
              <a:gd name="connsiteX889" fmla="*/ 3707943 w 7467600"/>
              <a:gd name="connsiteY889" fmla="*/ 65958 h 6858000"/>
              <a:gd name="connsiteX890" fmla="*/ 3721337 w 7467600"/>
              <a:gd name="connsiteY890" fmla="*/ 0 h 6858000"/>
              <a:gd name="connsiteX891" fmla="*/ 2867960 w 7467600"/>
              <a:gd name="connsiteY891" fmla="*/ 0 h 6858000"/>
              <a:gd name="connsiteX892" fmla="*/ 2926351 w 7467600"/>
              <a:gd name="connsiteY892" fmla="*/ 0 h 6858000"/>
              <a:gd name="connsiteX893" fmla="*/ 2902823 w 7467600"/>
              <a:gd name="connsiteY893" fmla="*/ 262929 h 6858000"/>
              <a:gd name="connsiteX894" fmla="*/ 2940663 w 7467600"/>
              <a:gd name="connsiteY894" fmla="*/ 140884 h 6858000"/>
              <a:gd name="connsiteX895" fmla="*/ 2947039 w 7467600"/>
              <a:gd name="connsiteY895" fmla="*/ 122524 h 6858000"/>
              <a:gd name="connsiteX896" fmla="*/ 2984316 w 7467600"/>
              <a:gd name="connsiteY896" fmla="*/ 0 h 6858000"/>
              <a:gd name="connsiteX897" fmla="*/ 3016114 w 7467600"/>
              <a:gd name="connsiteY897" fmla="*/ 0 h 6858000"/>
              <a:gd name="connsiteX898" fmla="*/ 2979949 w 7467600"/>
              <a:gd name="connsiteY898" fmla="*/ 119274 h 6858000"/>
              <a:gd name="connsiteX899" fmla="*/ 3023879 w 7467600"/>
              <a:gd name="connsiteY899" fmla="*/ 0 h 6858000"/>
              <a:gd name="connsiteX900" fmla="*/ 3105400 w 7467600"/>
              <a:gd name="connsiteY900" fmla="*/ 0 h 6858000"/>
              <a:gd name="connsiteX901" fmla="*/ 3094669 w 7467600"/>
              <a:gd name="connsiteY901" fmla="*/ 30308 h 6858000"/>
              <a:gd name="connsiteX902" fmla="*/ 2901945 w 7467600"/>
              <a:gd name="connsiteY902" fmla="*/ 466538 h 6858000"/>
              <a:gd name="connsiteX903" fmla="*/ 2815209 w 7467600"/>
              <a:gd name="connsiteY903" fmla="*/ 497361 h 6858000"/>
              <a:gd name="connsiteX904" fmla="*/ 2844845 w 7467600"/>
              <a:gd name="connsiteY904" fmla="*/ 127638 h 6858000"/>
              <a:gd name="connsiteX905" fmla="*/ 2867960 w 7467600"/>
              <a:gd name="connsiteY905" fmla="*/ 0 h 6858000"/>
              <a:gd name="connsiteX906" fmla="*/ 1057230 w 7467600"/>
              <a:gd name="connsiteY906" fmla="*/ 0 h 6858000"/>
              <a:gd name="connsiteX907" fmla="*/ 1111003 w 7467600"/>
              <a:gd name="connsiteY907" fmla="*/ 0 h 6858000"/>
              <a:gd name="connsiteX908" fmla="*/ 1125553 w 7467600"/>
              <a:gd name="connsiteY908" fmla="*/ 52588 h 6858000"/>
              <a:gd name="connsiteX909" fmla="*/ 1304276 w 7467600"/>
              <a:gd name="connsiteY909" fmla="*/ 476275 h 6858000"/>
              <a:gd name="connsiteX910" fmla="*/ 1492066 w 7467600"/>
              <a:gd name="connsiteY910" fmla="*/ 886333 h 6858000"/>
              <a:gd name="connsiteX911" fmla="*/ 1423698 w 7467600"/>
              <a:gd name="connsiteY911" fmla="*/ 710817 h 6858000"/>
              <a:gd name="connsiteX912" fmla="*/ 1357609 w 7467600"/>
              <a:gd name="connsiteY912" fmla="*/ 532892 h 6858000"/>
              <a:gd name="connsiteX913" fmla="*/ 1309550 w 7467600"/>
              <a:gd name="connsiteY913" fmla="*/ 374031 h 6858000"/>
              <a:gd name="connsiteX914" fmla="*/ 1193673 w 7467600"/>
              <a:gd name="connsiteY914" fmla="*/ 49533 h 6858000"/>
              <a:gd name="connsiteX915" fmla="*/ 1164391 w 7467600"/>
              <a:gd name="connsiteY915" fmla="*/ 0 h 6858000"/>
              <a:gd name="connsiteX916" fmla="*/ 1200666 w 7467600"/>
              <a:gd name="connsiteY916" fmla="*/ 0 h 6858000"/>
              <a:gd name="connsiteX917" fmla="*/ 1223408 w 7467600"/>
              <a:gd name="connsiteY917" fmla="*/ 38996 h 6858000"/>
              <a:gd name="connsiteX918" fmla="*/ 1339635 w 7467600"/>
              <a:gd name="connsiteY918" fmla="*/ 365517 h 6858000"/>
              <a:gd name="connsiteX919" fmla="*/ 1387469 w 7467600"/>
              <a:gd name="connsiteY919" fmla="*/ 523079 h 6858000"/>
              <a:gd name="connsiteX920" fmla="*/ 1452685 w 7467600"/>
              <a:gd name="connsiteY920" fmla="*/ 699806 h 6858000"/>
              <a:gd name="connsiteX921" fmla="*/ 1492092 w 7467600"/>
              <a:gd name="connsiteY921" fmla="*/ 800424 h 6858000"/>
              <a:gd name="connsiteX922" fmla="*/ 1455302 w 7467600"/>
              <a:gd name="connsiteY922" fmla="*/ 632913 h 6858000"/>
              <a:gd name="connsiteX923" fmla="*/ 1222336 w 7467600"/>
              <a:gd name="connsiteY923" fmla="*/ 9480 h 6858000"/>
              <a:gd name="connsiteX924" fmla="*/ 1214634 w 7467600"/>
              <a:gd name="connsiteY924" fmla="*/ 0 h 6858000"/>
              <a:gd name="connsiteX925" fmla="*/ 1289827 w 7467600"/>
              <a:gd name="connsiteY925" fmla="*/ 0 h 6858000"/>
              <a:gd name="connsiteX926" fmla="*/ 1321076 w 7467600"/>
              <a:gd name="connsiteY926" fmla="*/ 59722 h 6858000"/>
              <a:gd name="connsiteX927" fmla="*/ 1512579 w 7467600"/>
              <a:gd name="connsiteY927" fmla="*/ 626441 h 6858000"/>
              <a:gd name="connsiteX928" fmla="*/ 1506076 w 7467600"/>
              <a:gd name="connsiteY928" fmla="*/ 1089289 h 6858000"/>
              <a:gd name="connsiteX929" fmla="*/ 1486346 w 7467600"/>
              <a:gd name="connsiteY929" fmla="*/ 1079919 h 6858000"/>
              <a:gd name="connsiteX930" fmla="*/ 1070511 w 7467600"/>
              <a:gd name="connsiteY930" fmla="*/ 48609 h 6858000"/>
              <a:gd name="connsiteX931" fmla="*/ 1057230 w 7467600"/>
              <a:gd name="connsiteY931" fmla="*/ 0 h 6858000"/>
              <a:gd name="connsiteX932" fmla="*/ 43151 w 7467600"/>
              <a:gd name="connsiteY932" fmla="*/ 0 h 6858000"/>
              <a:gd name="connsiteX933" fmla="*/ 95283 w 7467600"/>
              <a:gd name="connsiteY933" fmla="*/ 0 h 6858000"/>
              <a:gd name="connsiteX934" fmla="*/ 300708 w 7467600"/>
              <a:gd name="connsiteY934" fmla="*/ 154571 h 6858000"/>
              <a:gd name="connsiteX935" fmla="*/ 530414 w 7467600"/>
              <a:gd name="connsiteY935" fmla="*/ 354673 h 6858000"/>
              <a:gd name="connsiteX936" fmla="*/ 333785 w 7467600"/>
              <a:gd name="connsiteY936" fmla="*/ 161564 h 6858000"/>
              <a:gd name="connsiteX937" fmla="*/ 147005 w 7467600"/>
              <a:gd name="connsiteY937" fmla="*/ 0 h 6858000"/>
              <a:gd name="connsiteX938" fmla="*/ 272509 w 7467600"/>
              <a:gd name="connsiteY938" fmla="*/ 0 h 6858000"/>
              <a:gd name="connsiteX939" fmla="*/ 326276 w 7467600"/>
              <a:gd name="connsiteY939" fmla="*/ 45847 h 6858000"/>
              <a:gd name="connsiteX940" fmla="*/ 823759 w 7467600"/>
              <a:gd name="connsiteY940" fmla="*/ 574145 h 6858000"/>
              <a:gd name="connsiteX941" fmla="*/ 811254 w 7467600"/>
              <a:gd name="connsiteY941" fmla="*/ 665546 h 6858000"/>
              <a:gd name="connsiteX942" fmla="*/ 154042 w 7467600"/>
              <a:gd name="connsiteY942" fmla="*/ 261522 h 6858000"/>
              <a:gd name="connsiteX943" fmla="*/ 13550 w 7467600"/>
              <a:gd name="connsiteY943" fmla="*/ 158423 h 6858000"/>
              <a:gd name="connsiteX944" fmla="*/ 0 w 7467600"/>
              <a:gd name="connsiteY944" fmla="*/ 146618 h 6858000"/>
              <a:gd name="connsiteX945" fmla="*/ 0 w 7467600"/>
              <a:gd name="connsiteY945" fmla="*/ 59161 h 6858000"/>
              <a:gd name="connsiteX946" fmla="*/ 45427 w 7467600"/>
              <a:gd name="connsiteY946" fmla="*/ 101078 h 6858000"/>
              <a:gd name="connsiteX947" fmla="*/ 630103 w 7467600"/>
              <a:gd name="connsiteY947" fmla="*/ 485885 h 6858000"/>
              <a:gd name="connsiteX948" fmla="*/ 532040 w 7467600"/>
              <a:gd name="connsiteY948" fmla="*/ 399359 h 6858000"/>
              <a:gd name="connsiteX949" fmla="*/ 517618 w 7467600"/>
              <a:gd name="connsiteY949" fmla="*/ 385726 h 6858000"/>
              <a:gd name="connsiteX950" fmla="*/ 285074 w 7467600"/>
              <a:gd name="connsiteY950" fmla="*/ 182755 h 6858000"/>
              <a:gd name="connsiteX951" fmla="*/ 43151 w 7467600"/>
              <a:gd name="connsiteY95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7410696 w 7467600"/>
              <a:gd name="connsiteY18" fmla="*/ 6803861 h 6858000"/>
              <a:gd name="connsiteX19" fmla="*/ 1019354 w 7467600"/>
              <a:gd name="connsiteY19" fmla="*/ 6315006 h 6858000"/>
              <a:gd name="connsiteX20" fmla="*/ 441046 w 7467600"/>
              <a:gd name="connsiteY20" fmla="*/ 6691153 h 6858000"/>
              <a:gd name="connsiteX21" fmla="*/ 1019354 w 7467600"/>
              <a:gd name="connsiteY21" fmla="*/ 6315006 h 6858000"/>
              <a:gd name="connsiteX22" fmla="*/ 991680 w 7467600"/>
              <a:gd name="connsiteY22" fmla="*/ 6298413 h 6858000"/>
              <a:gd name="connsiteX23" fmla="*/ 409060 w 7467600"/>
              <a:gd name="connsiteY23" fmla="*/ 6671470 h 6858000"/>
              <a:gd name="connsiteX24" fmla="*/ 991680 w 7467600"/>
              <a:gd name="connsiteY24" fmla="*/ 6298413 h 6858000"/>
              <a:gd name="connsiteX25" fmla="*/ 103333 w 7467600"/>
              <a:gd name="connsiteY25" fmla="*/ 5699602 h 6858000"/>
              <a:gd name="connsiteX26" fmla="*/ 233938 w 7467600"/>
              <a:gd name="connsiteY26" fmla="*/ 5809416 h 6858000"/>
              <a:gd name="connsiteX27" fmla="*/ 883580 w 7467600"/>
              <a:gd name="connsiteY27" fmla="*/ 6180710 h 6858000"/>
              <a:gd name="connsiteX28" fmla="*/ 487337 w 7467600"/>
              <a:gd name="connsiteY28" fmla="*/ 5950182 h 6858000"/>
              <a:gd name="connsiteX29" fmla="*/ 354051 w 7467600"/>
              <a:gd name="connsiteY29" fmla="*/ 5854912 h 6858000"/>
              <a:gd name="connsiteX30" fmla="*/ 195436 w 7467600"/>
              <a:gd name="connsiteY30" fmla="*/ 5755068 h 6858000"/>
              <a:gd name="connsiteX31" fmla="*/ 103333 w 7467600"/>
              <a:gd name="connsiteY31" fmla="*/ 5699602 h 6858000"/>
              <a:gd name="connsiteX32" fmla="*/ 5539432 w 7467600"/>
              <a:gd name="connsiteY32" fmla="*/ 5642928 h 6858000"/>
              <a:gd name="connsiteX33" fmla="*/ 5555462 w 7467600"/>
              <a:gd name="connsiteY33" fmla="*/ 5694454 h 6858000"/>
              <a:gd name="connsiteX34" fmla="*/ 5828270 w 7467600"/>
              <a:gd name="connsiteY34" fmla="*/ 6320663 h 6858000"/>
              <a:gd name="connsiteX35" fmla="*/ 5947416 w 7467600"/>
              <a:gd name="connsiteY35" fmla="*/ 6574846 h 6858000"/>
              <a:gd name="connsiteX36" fmla="*/ 5539432 w 7467600"/>
              <a:gd name="connsiteY36" fmla="*/ 5642928 h 6858000"/>
              <a:gd name="connsiteX37" fmla="*/ 51253 w 7467600"/>
              <a:gd name="connsiteY37" fmla="*/ 5631825 h 6858000"/>
              <a:gd name="connsiteX38" fmla="*/ 211622 w 7467600"/>
              <a:gd name="connsiteY38" fmla="*/ 5728803 h 6858000"/>
              <a:gd name="connsiteX39" fmla="*/ 371652 w 7467600"/>
              <a:gd name="connsiteY39" fmla="*/ 5829062 h 6858000"/>
              <a:gd name="connsiteX40" fmla="*/ 505903 w 7467600"/>
              <a:gd name="connsiteY40" fmla="*/ 5925221 h 6858000"/>
              <a:gd name="connsiteX41" fmla="*/ 899240 w 7467600"/>
              <a:gd name="connsiteY41" fmla="*/ 6153068 h 6858000"/>
              <a:gd name="connsiteX42" fmla="*/ 988114 w 7467600"/>
              <a:gd name="connsiteY42" fmla="*/ 6174204 h 6858000"/>
              <a:gd name="connsiteX43" fmla="*/ 845971 w 7467600"/>
              <a:gd name="connsiteY43" fmla="*/ 6067177 h 6858000"/>
              <a:gd name="connsiteX44" fmla="*/ 448057 w 7467600"/>
              <a:gd name="connsiteY44" fmla="*/ 5841376 h 6858000"/>
              <a:gd name="connsiteX45" fmla="*/ 51253 w 7467600"/>
              <a:gd name="connsiteY45" fmla="*/ 5631825 h 6858000"/>
              <a:gd name="connsiteX46" fmla="*/ 2606687 w 7467600"/>
              <a:gd name="connsiteY46" fmla="*/ 5630718 h 6858000"/>
              <a:gd name="connsiteX47" fmla="*/ 2645658 w 7467600"/>
              <a:gd name="connsiteY47" fmla="*/ 6640259 h 6858000"/>
              <a:gd name="connsiteX48" fmla="*/ 2606687 w 7467600"/>
              <a:gd name="connsiteY48" fmla="*/ 5630718 h 6858000"/>
              <a:gd name="connsiteX49" fmla="*/ 3642057 w 7467600"/>
              <a:gd name="connsiteY49" fmla="*/ 5573487 h 6858000"/>
              <a:gd name="connsiteX50" fmla="*/ 3632981 w 7467600"/>
              <a:gd name="connsiteY50" fmla="*/ 5579437 h 6858000"/>
              <a:gd name="connsiteX51" fmla="*/ 3382436 w 7467600"/>
              <a:gd name="connsiteY51" fmla="*/ 5952726 h 6858000"/>
              <a:gd name="connsiteX52" fmla="*/ 3191929 w 7467600"/>
              <a:gd name="connsiteY52" fmla="*/ 6662669 h 6858000"/>
              <a:gd name="connsiteX53" fmla="*/ 3369898 w 7467600"/>
              <a:gd name="connsiteY53" fmla="*/ 6081771 h 6858000"/>
              <a:gd name="connsiteX54" fmla="*/ 3642057 w 7467600"/>
              <a:gd name="connsiteY54" fmla="*/ 5573487 h 6858000"/>
              <a:gd name="connsiteX55" fmla="*/ 2650666 w 7467600"/>
              <a:gd name="connsiteY55" fmla="*/ 5530686 h 6858000"/>
              <a:gd name="connsiteX56" fmla="*/ 2650249 w 7467600"/>
              <a:gd name="connsiteY56" fmla="*/ 5532101 h 6858000"/>
              <a:gd name="connsiteX57" fmla="*/ 2663808 w 7467600"/>
              <a:gd name="connsiteY57" fmla="*/ 6535215 h 6858000"/>
              <a:gd name="connsiteX58" fmla="*/ 2665418 w 7467600"/>
              <a:gd name="connsiteY58" fmla="*/ 6132756 h 6858000"/>
              <a:gd name="connsiteX59" fmla="*/ 2650666 w 7467600"/>
              <a:gd name="connsiteY59" fmla="*/ 5530686 h 6858000"/>
              <a:gd name="connsiteX60" fmla="*/ 2680277 w 7467600"/>
              <a:gd name="connsiteY60" fmla="*/ 5479204 h 6858000"/>
              <a:gd name="connsiteX61" fmla="*/ 2678972 w 7467600"/>
              <a:gd name="connsiteY61" fmla="*/ 5481582 h 6858000"/>
              <a:gd name="connsiteX62" fmla="*/ 2696666 w 7467600"/>
              <a:gd name="connsiteY62" fmla="*/ 6133836 h 6858000"/>
              <a:gd name="connsiteX63" fmla="*/ 2695769 w 7467600"/>
              <a:gd name="connsiteY63" fmla="*/ 6390955 h 6858000"/>
              <a:gd name="connsiteX64" fmla="*/ 2739893 w 7467600"/>
              <a:gd name="connsiteY64" fmla="*/ 6108357 h 6858000"/>
              <a:gd name="connsiteX65" fmla="*/ 2680277 w 7467600"/>
              <a:gd name="connsiteY65" fmla="*/ 5479204 h 6858000"/>
              <a:gd name="connsiteX66" fmla="*/ 1132195 w 7467600"/>
              <a:gd name="connsiteY66" fmla="*/ 5467980 h 6858000"/>
              <a:gd name="connsiteX67" fmla="*/ 1679056 w 7467600"/>
              <a:gd name="connsiteY67" fmla="*/ 5516907 h 6858000"/>
              <a:gd name="connsiteX68" fmla="*/ 2128648 w 7467600"/>
              <a:gd name="connsiteY68" fmla="*/ 5474249 h 6858000"/>
              <a:gd name="connsiteX69" fmla="*/ 1825619 w 7467600"/>
              <a:gd name="connsiteY69" fmla="*/ 5478447 h 6858000"/>
              <a:gd name="connsiteX70" fmla="*/ 1737798 w 7467600"/>
              <a:gd name="connsiteY70" fmla="*/ 5483353 h 6858000"/>
              <a:gd name="connsiteX71" fmla="*/ 1132195 w 7467600"/>
              <a:gd name="connsiteY71" fmla="*/ 5467980 h 6858000"/>
              <a:gd name="connsiteX72" fmla="*/ 1456157 w 7467600"/>
              <a:gd name="connsiteY72" fmla="*/ 5371404 h 6858000"/>
              <a:gd name="connsiteX73" fmla="*/ 1244432 w 7467600"/>
              <a:gd name="connsiteY73" fmla="*/ 5385601 h 6858000"/>
              <a:gd name="connsiteX74" fmla="*/ 973990 w 7467600"/>
              <a:gd name="connsiteY74" fmla="*/ 5424940 h 6858000"/>
              <a:gd name="connsiteX75" fmla="*/ 1103809 w 7467600"/>
              <a:gd name="connsiteY75" fmla="*/ 5433720 h 6858000"/>
              <a:gd name="connsiteX76" fmla="*/ 1123454 w 7467600"/>
              <a:gd name="connsiteY76" fmla="*/ 5435727 h 6858000"/>
              <a:gd name="connsiteX77" fmla="*/ 1737017 w 7467600"/>
              <a:gd name="connsiteY77" fmla="*/ 5452183 h 6858000"/>
              <a:gd name="connsiteX78" fmla="*/ 1824397 w 7467600"/>
              <a:gd name="connsiteY78" fmla="*/ 5447757 h 6858000"/>
              <a:gd name="connsiteX79" fmla="*/ 2070059 w 7467600"/>
              <a:gd name="connsiteY79" fmla="*/ 5441660 h 6858000"/>
              <a:gd name="connsiteX80" fmla="*/ 1456157 w 7467600"/>
              <a:gd name="connsiteY80" fmla="*/ 5371404 h 6858000"/>
              <a:gd name="connsiteX81" fmla="*/ 4988186 w 7467600"/>
              <a:gd name="connsiteY81" fmla="*/ 5216467 h 6858000"/>
              <a:gd name="connsiteX82" fmla="*/ 4777334 w 7467600"/>
              <a:gd name="connsiteY82" fmla="*/ 5406072 h 6858000"/>
              <a:gd name="connsiteX83" fmla="*/ 4718341 w 7467600"/>
              <a:gd name="connsiteY83" fmla="*/ 5468043 h 6858000"/>
              <a:gd name="connsiteX84" fmla="*/ 4604655 w 7467600"/>
              <a:gd name="connsiteY84" fmla="*/ 5583434 h 6858000"/>
              <a:gd name="connsiteX85" fmla="*/ 4565074 w 7467600"/>
              <a:gd name="connsiteY85" fmla="*/ 5618550 h 6858000"/>
              <a:gd name="connsiteX86" fmla="*/ 4988186 w 7467600"/>
              <a:gd name="connsiteY86" fmla="*/ 5216467 h 6858000"/>
              <a:gd name="connsiteX87" fmla="*/ 4978032 w 7467600"/>
              <a:gd name="connsiteY87" fmla="*/ 5183809 h 6858000"/>
              <a:gd name="connsiteX88" fmla="*/ 4463413 w 7467600"/>
              <a:gd name="connsiteY88" fmla="*/ 5615162 h 6858000"/>
              <a:gd name="connsiteX89" fmla="*/ 4358134 w 7467600"/>
              <a:gd name="connsiteY89" fmla="*/ 5742791 h 6858000"/>
              <a:gd name="connsiteX90" fmla="*/ 4376219 w 7467600"/>
              <a:gd name="connsiteY90" fmla="*/ 5729027 h 6858000"/>
              <a:gd name="connsiteX91" fmla="*/ 4582340 w 7467600"/>
              <a:gd name="connsiteY91" fmla="*/ 5561037 h 6858000"/>
              <a:gd name="connsiteX92" fmla="*/ 4694684 w 7467600"/>
              <a:gd name="connsiteY92" fmla="*/ 5447098 h 6858000"/>
              <a:gd name="connsiteX93" fmla="*/ 4754123 w 7467600"/>
              <a:gd name="connsiteY93" fmla="*/ 5384643 h 6858000"/>
              <a:gd name="connsiteX94" fmla="*/ 4978032 w 7467600"/>
              <a:gd name="connsiteY94" fmla="*/ 5183809 h 6858000"/>
              <a:gd name="connsiteX95" fmla="*/ 1903353 w 7467600"/>
              <a:gd name="connsiteY95" fmla="*/ 5044827 h 6858000"/>
              <a:gd name="connsiteX96" fmla="*/ 1936931 w 7467600"/>
              <a:gd name="connsiteY96" fmla="*/ 5093954 h 6858000"/>
              <a:gd name="connsiteX97" fmla="*/ 2195868 w 7467600"/>
              <a:gd name="connsiteY97" fmla="*/ 5396574 h 6858000"/>
              <a:gd name="connsiteX98" fmla="*/ 2088852 w 7467600"/>
              <a:gd name="connsiteY98" fmla="*/ 5166123 h 6858000"/>
              <a:gd name="connsiteX99" fmla="*/ 1958241 w 7467600"/>
              <a:gd name="connsiteY99" fmla="*/ 5067955 h 6858000"/>
              <a:gd name="connsiteX100" fmla="*/ 1903353 w 7467600"/>
              <a:gd name="connsiteY100" fmla="*/ 5044827 h 6858000"/>
              <a:gd name="connsiteX101" fmla="*/ 1979378 w 7467600"/>
              <a:gd name="connsiteY101" fmla="*/ 4769504 h 6858000"/>
              <a:gd name="connsiteX102" fmla="*/ 2882120 w 7467600"/>
              <a:gd name="connsiteY102" fmla="*/ 5064547 h 6858000"/>
              <a:gd name="connsiteX103" fmla="*/ 2793103 w 7467600"/>
              <a:gd name="connsiteY103" fmla="*/ 5039699 h 6858000"/>
              <a:gd name="connsiteX104" fmla="*/ 2770041 w 7467600"/>
              <a:gd name="connsiteY104" fmla="*/ 5033634 h 6858000"/>
              <a:gd name="connsiteX105" fmla="*/ 1979378 w 7467600"/>
              <a:gd name="connsiteY105" fmla="*/ 4769504 h 6858000"/>
              <a:gd name="connsiteX106" fmla="*/ 1927410 w 7467600"/>
              <a:gd name="connsiteY106" fmla="*/ 4716164 h 6858000"/>
              <a:gd name="connsiteX107" fmla="*/ 1959587 w 7467600"/>
              <a:gd name="connsiteY107" fmla="*/ 4728849 h 6858000"/>
              <a:gd name="connsiteX108" fmla="*/ 2777707 w 7467600"/>
              <a:gd name="connsiteY108" fmla="*/ 5003991 h 6858000"/>
              <a:gd name="connsiteX109" fmla="*/ 2800768 w 7467600"/>
              <a:gd name="connsiteY109" fmla="*/ 5010056 h 6858000"/>
              <a:gd name="connsiteX110" fmla="*/ 2879408 w 7467600"/>
              <a:gd name="connsiteY110" fmla="*/ 5031590 h 6858000"/>
              <a:gd name="connsiteX111" fmla="*/ 2862295 w 7467600"/>
              <a:gd name="connsiteY111" fmla="*/ 5022958 h 6858000"/>
              <a:gd name="connsiteX112" fmla="*/ 2813343 w 7467600"/>
              <a:gd name="connsiteY112" fmla="*/ 4998369 h 6858000"/>
              <a:gd name="connsiteX113" fmla="*/ 2646245 w 7467600"/>
              <a:gd name="connsiteY113" fmla="*/ 4930999 h 6858000"/>
              <a:gd name="connsiteX114" fmla="*/ 1999243 w 7467600"/>
              <a:gd name="connsiteY114" fmla="*/ 4730524 h 6858000"/>
              <a:gd name="connsiteX115" fmla="*/ 1979527 w 7467600"/>
              <a:gd name="connsiteY115" fmla="*/ 4726651 h 6858000"/>
              <a:gd name="connsiteX116" fmla="*/ 1927410 w 7467600"/>
              <a:gd name="connsiteY116" fmla="*/ 4716164 h 6858000"/>
              <a:gd name="connsiteX117" fmla="*/ 1997014 w 7467600"/>
              <a:gd name="connsiteY117" fmla="*/ 4698007 h 6858000"/>
              <a:gd name="connsiteX118" fmla="*/ 2005458 w 7467600"/>
              <a:gd name="connsiteY118" fmla="*/ 4699540 h 6858000"/>
              <a:gd name="connsiteX119" fmla="*/ 2657186 w 7467600"/>
              <a:gd name="connsiteY119" fmla="*/ 4901687 h 6858000"/>
              <a:gd name="connsiteX120" fmla="*/ 2826662 w 7467600"/>
              <a:gd name="connsiteY120" fmla="*/ 4970362 h 6858000"/>
              <a:gd name="connsiteX121" fmla="*/ 2876100 w 7467600"/>
              <a:gd name="connsiteY121" fmla="*/ 4995397 h 6858000"/>
              <a:gd name="connsiteX122" fmla="*/ 3042600 w 7467600"/>
              <a:gd name="connsiteY122" fmla="*/ 5059532 h 6858000"/>
              <a:gd name="connsiteX123" fmla="*/ 1997014 w 7467600"/>
              <a:gd name="connsiteY123" fmla="*/ 4698007 h 6858000"/>
              <a:gd name="connsiteX124" fmla="*/ 2305292 w 7467600"/>
              <a:gd name="connsiteY124" fmla="*/ 4219492 h 6858000"/>
              <a:gd name="connsiteX125" fmla="*/ 3360922 w 7467600"/>
              <a:gd name="connsiteY125" fmla="*/ 4529373 h 6858000"/>
              <a:gd name="connsiteX126" fmla="*/ 3492420 w 7467600"/>
              <a:gd name="connsiteY126" fmla="*/ 4510145 h 6858000"/>
              <a:gd name="connsiteX127" fmla="*/ 3364086 w 7467600"/>
              <a:gd name="connsiteY127" fmla="*/ 4480340 h 6858000"/>
              <a:gd name="connsiteX128" fmla="*/ 3225818 w 7467600"/>
              <a:gd name="connsiteY128" fmla="*/ 4411822 h 6858000"/>
              <a:gd name="connsiteX129" fmla="*/ 3129696 w 7467600"/>
              <a:gd name="connsiteY129" fmla="*/ 4360704 h 6858000"/>
              <a:gd name="connsiteX130" fmla="*/ 2814545 w 7467600"/>
              <a:gd name="connsiteY130" fmla="*/ 4282955 h 6858000"/>
              <a:gd name="connsiteX131" fmla="*/ 2305292 w 7467600"/>
              <a:gd name="connsiteY131" fmla="*/ 4219492 h 6858000"/>
              <a:gd name="connsiteX132" fmla="*/ 2626982 w 7467600"/>
              <a:gd name="connsiteY132" fmla="*/ 4206450 h 6858000"/>
              <a:gd name="connsiteX133" fmla="*/ 2490617 w 7467600"/>
              <a:gd name="connsiteY133" fmla="*/ 4206951 h 6858000"/>
              <a:gd name="connsiteX134" fmla="*/ 2819869 w 7467600"/>
              <a:gd name="connsiteY134" fmla="*/ 4252936 h 6858000"/>
              <a:gd name="connsiteX135" fmla="*/ 3143018 w 7467600"/>
              <a:gd name="connsiteY135" fmla="*/ 4332698 h 6858000"/>
              <a:gd name="connsiteX136" fmla="*/ 3241520 w 7467600"/>
              <a:gd name="connsiteY136" fmla="*/ 4385112 h 6858000"/>
              <a:gd name="connsiteX137" fmla="*/ 3374575 w 7467600"/>
              <a:gd name="connsiteY137" fmla="*/ 4451517 h 6858000"/>
              <a:gd name="connsiteX138" fmla="*/ 3505221 w 7467600"/>
              <a:gd name="connsiteY138" fmla="*/ 4480757 h 6858000"/>
              <a:gd name="connsiteX139" fmla="*/ 2626982 w 7467600"/>
              <a:gd name="connsiteY139" fmla="*/ 4206450 h 6858000"/>
              <a:gd name="connsiteX140" fmla="*/ 1310106 w 7467600"/>
              <a:gd name="connsiteY140" fmla="*/ 3943217 h 6858000"/>
              <a:gd name="connsiteX141" fmla="*/ 854994 w 7467600"/>
              <a:gd name="connsiteY141" fmla="*/ 4399136 h 6858000"/>
              <a:gd name="connsiteX142" fmla="*/ 742462 w 7467600"/>
              <a:gd name="connsiteY142" fmla="*/ 4594648 h 6858000"/>
              <a:gd name="connsiteX143" fmla="*/ 820602 w 7467600"/>
              <a:gd name="connsiteY143" fmla="*/ 4485915 h 6858000"/>
              <a:gd name="connsiteX144" fmla="*/ 878295 w 7467600"/>
              <a:gd name="connsiteY144" fmla="*/ 4403594 h 6858000"/>
              <a:gd name="connsiteX145" fmla="*/ 1240607 w 7467600"/>
              <a:gd name="connsiteY145" fmla="*/ 4010401 h 6858000"/>
              <a:gd name="connsiteX146" fmla="*/ 1310106 w 7467600"/>
              <a:gd name="connsiteY146" fmla="*/ 3943217 h 6858000"/>
              <a:gd name="connsiteX147" fmla="*/ 1423113 w 7467600"/>
              <a:gd name="connsiteY147" fmla="*/ 3874565 h 6858000"/>
              <a:gd name="connsiteX148" fmla="*/ 1260565 w 7467600"/>
              <a:gd name="connsiteY148" fmla="*/ 4031982 h 6858000"/>
              <a:gd name="connsiteX149" fmla="*/ 901900 w 7467600"/>
              <a:gd name="connsiteY149" fmla="*/ 4421236 h 6858000"/>
              <a:gd name="connsiteX150" fmla="*/ 845044 w 7467600"/>
              <a:gd name="connsiteY150" fmla="*/ 4502436 h 6858000"/>
              <a:gd name="connsiteX151" fmla="*/ 685926 w 7467600"/>
              <a:gd name="connsiteY151" fmla="*/ 4703069 h 6858000"/>
              <a:gd name="connsiteX152" fmla="*/ 684248 w 7467600"/>
              <a:gd name="connsiteY152" fmla="*/ 4706721 h 6858000"/>
              <a:gd name="connsiteX153" fmla="*/ 1423113 w 7467600"/>
              <a:gd name="connsiteY153" fmla="*/ 3874565 h 6858000"/>
              <a:gd name="connsiteX154" fmla="*/ 3316479 w 7467600"/>
              <a:gd name="connsiteY154" fmla="*/ 3872136 h 6858000"/>
              <a:gd name="connsiteX155" fmla="*/ 3546806 w 7467600"/>
              <a:gd name="connsiteY155" fmla="*/ 4356139 h 6858000"/>
              <a:gd name="connsiteX156" fmla="*/ 3364433 w 7467600"/>
              <a:gd name="connsiteY156" fmla="*/ 3953121 h 6858000"/>
              <a:gd name="connsiteX157" fmla="*/ 3316479 w 7467600"/>
              <a:gd name="connsiteY157" fmla="*/ 3872136 h 6858000"/>
              <a:gd name="connsiteX158" fmla="*/ 3291335 w 7467600"/>
              <a:gd name="connsiteY158" fmla="*/ 3767420 h 6858000"/>
              <a:gd name="connsiteX159" fmla="*/ 3390805 w 7467600"/>
              <a:gd name="connsiteY159" fmla="*/ 3937163 h 6858000"/>
              <a:gd name="connsiteX160" fmla="*/ 3579062 w 7467600"/>
              <a:gd name="connsiteY160" fmla="*/ 4359040 h 6858000"/>
              <a:gd name="connsiteX161" fmla="*/ 3467355 w 7467600"/>
              <a:gd name="connsiteY161" fmla="*/ 3988130 h 6858000"/>
              <a:gd name="connsiteX162" fmla="*/ 3310753 w 7467600"/>
              <a:gd name="connsiteY162" fmla="*/ 3787140 h 6858000"/>
              <a:gd name="connsiteX163" fmla="*/ 3291335 w 7467600"/>
              <a:gd name="connsiteY163" fmla="*/ 3767420 h 6858000"/>
              <a:gd name="connsiteX164" fmla="*/ 1635889 w 7467600"/>
              <a:gd name="connsiteY164" fmla="*/ 3709494 h 6858000"/>
              <a:gd name="connsiteX165" fmla="*/ 1634800 w 7467600"/>
              <a:gd name="connsiteY165" fmla="*/ 3731111 h 6858000"/>
              <a:gd name="connsiteX166" fmla="*/ 1635889 w 7467600"/>
              <a:gd name="connsiteY166" fmla="*/ 3709494 h 6858000"/>
              <a:gd name="connsiteX167" fmla="*/ 1510397 w 7467600"/>
              <a:gd name="connsiteY167" fmla="*/ 3684705 h 6858000"/>
              <a:gd name="connsiteX168" fmla="*/ 1146550 w 7467600"/>
              <a:gd name="connsiteY168" fmla="*/ 3802012 h 6858000"/>
              <a:gd name="connsiteX169" fmla="*/ 698834 w 7467600"/>
              <a:gd name="connsiteY169" fmla="*/ 3952272 h 6858000"/>
              <a:gd name="connsiteX170" fmla="*/ 34256 w 7467600"/>
              <a:gd name="connsiteY170" fmla="*/ 4347603 h 6858000"/>
              <a:gd name="connsiteX171" fmla="*/ 527241 w 7467600"/>
              <a:gd name="connsiteY171" fmla="*/ 4065078 h 6858000"/>
              <a:gd name="connsiteX172" fmla="*/ 1510397 w 7467600"/>
              <a:gd name="connsiteY172" fmla="*/ 3684705 h 6858000"/>
              <a:gd name="connsiteX173" fmla="*/ 1313114 w 7467600"/>
              <a:gd name="connsiteY173" fmla="*/ 3655216 h 6858000"/>
              <a:gd name="connsiteX174" fmla="*/ 1109304 w 7467600"/>
              <a:gd name="connsiteY174" fmla="*/ 3669030 h 6858000"/>
              <a:gd name="connsiteX175" fmla="*/ 8129 w 7467600"/>
              <a:gd name="connsiteY175" fmla="*/ 4330519 h 6858000"/>
              <a:gd name="connsiteX176" fmla="*/ 687572 w 7467600"/>
              <a:gd name="connsiteY176" fmla="*/ 3925629 h 6858000"/>
              <a:gd name="connsiteX177" fmla="*/ 1138365 w 7467600"/>
              <a:gd name="connsiteY177" fmla="*/ 3774515 h 6858000"/>
              <a:gd name="connsiteX178" fmla="*/ 1505579 w 7467600"/>
              <a:gd name="connsiteY178" fmla="*/ 3655526 h 6858000"/>
              <a:gd name="connsiteX179" fmla="*/ 1313114 w 7467600"/>
              <a:gd name="connsiteY179" fmla="*/ 3655216 h 6858000"/>
              <a:gd name="connsiteX180" fmla="*/ 3655073 w 7467600"/>
              <a:gd name="connsiteY180" fmla="*/ 3650884 h 6858000"/>
              <a:gd name="connsiteX181" fmla="*/ 3989938 w 7467600"/>
              <a:gd name="connsiteY181" fmla="*/ 3991685 h 6858000"/>
              <a:gd name="connsiteX182" fmla="*/ 4393907 w 7467600"/>
              <a:gd name="connsiteY182" fmla="*/ 4261258 h 6858000"/>
              <a:gd name="connsiteX183" fmla="*/ 4648051 w 7467600"/>
              <a:gd name="connsiteY183" fmla="*/ 4374051 h 6858000"/>
              <a:gd name="connsiteX184" fmla="*/ 4383389 w 7467600"/>
              <a:gd name="connsiteY184" fmla="*/ 4184369 h 6858000"/>
              <a:gd name="connsiteX185" fmla="*/ 4165508 w 7467600"/>
              <a:gd name="connsiteY185" fmla="*/ 4035196 h 6858000"/>
              <a:gd name="connsiteX186" fmla="*/ 4068162 w 7467600"/>
              <a:gd name="connsiteY186" fmla="*/ 3953394 h 6858000"/>
              <a:gd name="connsiteX187" fmla="*/ 3981416 w 7467600"/>
              <a:gd name="connsiteY187" fmla="*/ 3880482 h 6858000"/>
              <a:gd name="connsiteX188" fmla="*/ 3800147 w 7467600"/>
              <a:gd name="connsiteY188" fmla="*/ 3749872 h 6858000"/>
              <a:gd name="connsiteX189" fmla="*/ 3655073 w 7467600"/>
              <a:gd name="connsiteY189" fmla="*/ 3650884 h 6858000"/>
              <a:gd name="connsiteX190" fmla="*/ 3670252 w 7467600"/>
              <a:gd name="connsiteY190" fmla="*/ 3622798 h 6858000"/>
              <a:gd name="connsiteX191" fmla="*/ 3817258 w 7467600"/>
              <a:gd name="connsiteY191" fmla="*/ 3723577 h 6858000"/>
              <a:gd name="connsiteX192" fmla="*/ 4000461 w 7467600"/>
              <a:gd name="connsiteY192" fmla="*/ 3855966 h 6858000"/>
              <a:gd name="connsiteX193" fmla="*/ 4088180 w 7467600"/>
              <a:gd name="connsiteY193" fmla="*/ 3929774 h 6858000"/>
              <a:gd name="connsiteX194" fmla="*/ 4184555 w 7467600"/>
              <a:gd name="connsiteY194" fmla="*/ 4010683 h 6858000"/>
              <a:gd name="connsiteX195" fmla="*/ 4399563 w 7467600"/>
              <a:gd name="connsiteY195" fmla="*/ 4158106 h 6858000"/>
              <a:gd name="connsiteX196" fmla="*/ 4684469 w 7467600"/>
              <a:gd name="connsiteY196" fmla="*/ 4364680 h 6858000"/>
              <a:gd name="connsiteX197" fmla="*/ 4690271 w 7467600"/>
              <a:gd name="connsiteY197" fmla="*/ 4370034 h 6858000"/>
              <a:gd name="connsiteX198" fmla="*/ 4136093 w 7467600"/>
              <a:gd name="connsiteY198" fmla="*/ 3858466 h 6858000"/>
              <a:gd name="connsiteX199" fmla="*/ 3670252 w 7467600"/>
              <a:gd name="connsiteY199" fmla="*/ 3622798 h 6858000"/>
              <a:gd name="connsiteX200" fmla="*/ 4440129 w 7467600"/>
              <a:gd name="connsiteY200" fmla="*/ 3448571 h 6858000"/>
              <a:gd name="connsiteX201" fmla="*/ 4856525 w 7467600"/>
              <a:gd name="connsiteY201" fmla="*/ 3915351 h 6858000"/>
              <a:gd name="connsiteX202" fmla="*/ 5059055 w 7467600"/>
              <a:gd name="connsiteY202" fmla="*/ 4108918 h 6858000"/>
              <a:gd name="connsiteX203" fmla="*/ 5290070 w 7467600"/>
              <a:gd name="connsiteY203" fmla="*/ 4263619 h 6858000"/>
              <a:gd name="connsiteX204" fmla="*/ 4834991 w 7467600"/>
              <a:gd name="connsiteY204" fmla="*/ 3830985 h 6858000"/>
              <a:gd name="connsiteX205" fmla="*/ 4440129 w 7467600"/>
              <a:gd name="connsiteY205" fmla="*/ 3448571 h 6858000"/>
              <a:gd name="connsiteX206" fmla="*/ 4441737 w 7467600"/>
              <a:gd name="connsiteY206" fmla="*/ 3399734 h 6858000"/>
              <a:gd name="connsiteX207" fmla="*/ 4431236 w 7467600"/>
              <a:gd name="connsiteY207" fmla="*/ 3400954 h 6858000"/>
              <a:gd name="connsiteX208" fmla="*/ 4557150 w 7467600"/>
              <a:gd name="connsiteY208" fmla="*/ 3510023 h 6858000"/>
              <a:gd name="connsiteX209" fmla="*/ 4856936 w 7467600"/>
              <a:gd name="connsiteY209" fmla="*/ 3809146 h 6858000"/>
              <a:gd name="connsiteX210" fmla="*/ 5111996 w 7467600"/>
              <a:gd name="connsiteY210" fmla="*/ 4065759 h 6858000"/>
              <a:gd name="connsiteX211" fmla="*/ 5388878 w 7467600"/>
              <a:gd name="connsiteY211" fmla="*/ 4300185 h 6858000"/>
              <a:gd name="connsiteX212" fmla="*/ 5425556 w 7467600"/>
              <a:gd name="connsiteY212" fmla="*/ 4308967 h 6858000"/>
              <a:gd name="connsiteX213" fmla="*/ 4943646 w 7467600"/>
              <a:gd name="connsiteY213" fmla="*/ 3822916 h 6858000"/>
              <a:gd name="connsiteX214" fmla="*/ 4594837 w 7467600"/>
              <a:gd name="connsiteY214" fmla="*/ 3532274 h 6858000"/>
              <a:gd name="connsiteX215" fmla="*/ 4441737 w 7467600"/>
              <a:gd name="connsiteY215" fmla="*/ 3399734 h 6858000"/>
              <a:gd name="connsiteX216" fmla="*/ 5425834 w 7467600"/>
              <a:gd name="connsiteY216" fmla="*/ 3162785 h 6858000"/>
              <a:gd name="connsiteX217" fmla="*/ 5401644 w 7467600"/>
              <a:gd name="connsiteY217" fmla="*/ 3617847 h 6858000"/>
              <a:gd name="connsiteX218" fmla="*/ 5467256 w 7467600"/>
              <a:gd name="connsiteY218" fmla="*/ 4175494 h 6858000"/>
              <a:gd name="connsiteX219" fmla="*/ 5448069 w 7467600"/>
              <a:gd name="connsiteY219" fmla="*/ 3567554 h 6858000"/>
              <a:gd name="connsiteX220" fmla="*/ 5425834 w 7467600"/>
              <a:gd name="connsiteY220" fmla="*/ 3162785 h 6858000"/>
              <a:gd name="connsiteX221" fmla="*/ 1318687 w 7467600"/>
              <a:gd name="connsiteY221" fmla="*/ 3113840 h 6858000"/>
              <a:gd name="connsiteX222" fmla="*/ 1066793 w 7467600"/>
              <a:gd name="connsiteY222" fmla="*/ 3212171 h 6858000"/>
              <a:gd name="connsiteX223" fmla="*/ 993319 w 7467600"/>
              <a:gd name="connsiteY223" fmla="*/ 3247648 h 6858000"/>
              <a:gd name="connsiteX224" fmla="*/ 853081 w 7467600"/>
              <a:gd name="connsiteY224" fmla="*/ 3312410 h 6858000"/>
              <a:gd name="connsiteX225" fmla="*/ 805957 w 7467600"/>
              <a:gd name="connsiteY225" fmla="*/ 3330443 h 6858000"/>
              <a:gd name="connsiteX226" fmla="*/ 1318687 w 7467600"/>
              <a:gd name="connsiteY226" fmla="*/ 3113840 h 6858000"/>
              <a:gd name="connsiteX227" fmla="*/ 5453702 w 7467600"/>
              <a:gd name="connsiteY227" fmla="*/ 3090882 h 6858000"/>
              <a:gd name="connsiteX228" fmla="*/ 5480135 w 7467600"/>
              <a:gd name="connsiteY228" fmla="*/ 3565802 h 6858000"/>
              <a:gd name="connsiteX229" fmla="*/ 5499023 w 7467600"/>
              <a:gd name="connsiteY229" fmla="*/ 4166310 h 6858000"/>
              <a:gd name="connsiteX230" fmla="*/ 5547022 w 7467600"/>
              <a:gd name="connsiteY230" fmla="*/ 3607838 h 6858000"/>
              <a:gd name="connsiteX231" fmla="*/ 5515964 w 7467600"/>
              <a:gd name="connsiteY231" fmla="*/ 3378541 h 6858000"/>
              <a:gd name="connsiteX232" fmla="*/ 5453702 w 7467600"/>
              <a:gd name="connsiteY232" fmla="*/ 3090882 h 6858000"/>
              <a:gd name="connsiteX233" fmla="*/ 1238695 w 7467600"/>
              <a:gd name="connsiteY233" fmla="*/ 3076820 h 6858000"/>
              <a:gd name="connsiteX234" fmla="*/ 716371 w 7467600"/>
              <a:gd name="connsiteY234" fmla="*/ 3293249 h 6858000"/>
              <a:gd name="connsiteX235" fmla="*/ 579522 w 7467600"/>
              <a:gd name="connsiteY235" fmla="*/ 3371759 h 6858000"/>
              <a:gd name="connsiteX236" fmla="*/ 600288 w 7467600"/>
              <a:gd name="connsiteY236" fmla="*/ 3365555 h 6858000"/>
              <a:gd name="connsiteX237" fmla="*/ 840692 w 7467600"/>
              <a:gd name="connsiteY237" fmla="*/ 3284921 h 6858000"/>
              <a:gd name="connsiteX238" fmla="*/ 979248 w 7467600"/>
              <a:gd name="connsiteY238" fmla="*/ 3221003 h 6858000"/>
              <a:gd name="connsiteX239" fmla="*/ 1053282 w 7467600"/>
              <a:gd name="connsiteY239" fmla="*/ 3185247 h 6858000"/>
              <a:gd name="connsiteX240" fmla="*/ 1320603 w 7467600"/>
              <a:gd name="connsiteY240" fmla="*/ 3081281 h 6858000"/>
              <a:gd name="connsiteX241" fmla="*/ 1238695 w 7467600"/>
              <a:gd name="connsiteY241" fmla="*/ 3076820 h 6858000"/>
              <a:gd name="connsiteX242" fmla="*/ 5425627 w 7467600"/>
              <a:gd name="connsiteY242" fmla="*/ 2954192 h 6858000"/>
              <a:gd name="connsiteX243" fmla="*/ 5470770 w 7467600"/>
              <a:gd name="connsiteY243" fmla="*/ 3005435 h 6858000"/>
              <a:gd name="connsiteX244" fmla="*/ 5519779 w 7467600"/>
              <a:gd name="connsiteY244" fmla="*/ 4359223 h 6858000"/>
              <a:gd name="connsiteX245" fmla="*/ 5520293 w 7467600"/>
              <a:gd name="connsiteY245" fmla="*/ 4360602 h 6858000"/>
              <a:gd name="connsiteX246" fmla="*/ 5767221 w 7467600"/>
              <a:gd name="connsiteY246" fmla="*/ 4665564 h 6858000"/>
              <a:gd name="connsiteX247" fmla="*/ 6937169 w 7467600"/>
              <a:gd name="connsiteY247" fmla="*/ 4815941 h 6858000"/>
              <a:gd name="connsiteX248" fmla="*/ 6953922 w 7467600"/>
              <a:gd name="connsiteY248" fmla="*/ 4890068 h 6858000"/>
              <a:gd name="connsiteX249" fmla="*/ 6071359 w 7467600"/>
              <a:gd name="connsiteY249" fmla="*/ 4770770 h 6858000"/>
              <a:gd name="connsiteX250" fmla="*/ 6038839 w 7467600"/>
              <a:gd name="connsiteY250" fmla="*/ 4764474 h 6858000"/>
              <a:gd name="connsiteX251" fmla="*/ 6038706 w 7467600"/>
              <a:gd name="connsiteY251" fmla="*/ 4763847 h 6858000"/>
              <a:gd name="connsiteX252" fmla="*/ 6037784 w 7467600"/>
              <a:gd name="connsiteY252" fmla="*/ 4764270 h 6858000"/>
              <a:gd name="connsiteX253" fmla="*/ 6038839 w 7467600"/>
              <a:gd name="connsiteY253" fmla="*/ 4764474 h 6858000"/>
              <a:gd name="connsiteX254" fmla="*/ 6040338 w 7467600"/>
              <a:gd name="connsiteY254" fmla="*/ 4771418 h 6858000"/>
              <a:gd name="connsiteX255" fmla="*/ 6024488 w 7467600"/>
              <a:gd name="connsiteY255" fmla="*/ 4809903 h 6858000"/>
              <a:gd name="connsiteX256" fmla="*/ 5599771 w 7467600"/>
              <a:gd name="connsiteY256" fmla="*/ 5509652 h 6858000"/>
              <a:gd name="connsiteX257" fmla="*/ 5548843 w 7467600"/>
              <a:gd name="connsiteY257" fmla="*/ 5563845 h 6858000"/>
              <a:gd name="connsiteX258" fmla="*/ 5940952 w 7467600"/>
              <a:gd name="connsiteY258" fmla="*/ 6250028 h 6858000"/>
              <a:gd name="connsiteX259" fmla="*/ 6043441 w 7467600"/>
              <a:gd name="connsiteY259" fmla="*/ 6665847 h 6858000"/>
              <a:gd name="connsiteX260" fmla="*/ 6093432 w 7467600"/>
              <a:gd name="connsiteY260" fmla="*/ 6858000 h 6858000"/>
              <a:gd name="connsiteX261" fmla="*/ 6034344 w 7467600"/>
              <a:gd name="connsiteY261" fmla="*/ 6858000 h 6858000"/>
              <a:gd name="connsiteX262" fmla="*/ 6026679 w 7467600"/>
              <a:gd name="connsiteY262" fmla="*/ 6836959 h 6858000"/>
              <a:gd name="connsiteX263" fmla="*/ 5800441 w 7467600"/>
              <a:gd name="connsiteY263" fmla="*/ 6335286 h 6858000"/>
              <a:gd name="connsiteX264" fmla="*/ 5526562 w 7467600"/>
              <a:gd name="connsiteY264" fmla="*/ 5705388 h 6858000"/>
              <a:gd name="connsiteX265" fmla="*/ 5519640 w 7467600"/>
              <a:gd name="connsiteY265" fmla="*/ 5683774 h 6858000"/>
              <a:gd name="connsiteX266" fmla="*/ 5844559 w 7467600"/>
              <a:gd name="connsiteY266" fmla="*/ 6553349 h 6858000"/>
              <a:gd name="connsiteX267" fmla="*/ 5975994 w 7467600"/>
              <a:gd name="connsiteY267" fmla="*/ 6858000 h 6858000"/>
              <a:gd name="connsiteX268" fmla="*/ 5898547 w 7467600"/>
              <a:gd name="connsiteY268" fmla="*/ 6858000 h 6858000"/>
              <a:gd name="connsiteX269" fmla="*/ 5682041 w 7467600"/>
              <a:gd name="connsiteY269" fmla="*/ 6355860 h 6858000"/>
              <a:gd name="connsiteX270" fmla="*/ 5461758 w 7467600"/>
              <a:gd name="connsiteY270" fmla="*/ 5820220 h 6858000"/>
              <a:gd name="connsiteX271" fmla="*/ 5237282 w 7467600"/>
              <a:gd name="connsiteY271" fmla="*/ 6579086 h 6858000"/>
              <a:gd name="connsiteX272" fmla="*/ 5115009 w 7467600"/>
              <a:gd name="connsiteY272" fmla="*/ 6858000 h 6858000"/>
              <a:gd name="connsiteX273" fmla="*/ 5028074 w 7467600"/>
              <a:gd name="connsiteY273" fmla="*/ 6858000 h 6858000"/>
              <a:gd name="connsiteX274" fmla="*/ 5079508 w 7467600"/>
              <a:gd name="connsiteY274" fmla="*/ 6749074 h 6858000"/>
              <a:gd name="connsiteX275" fmla="*/ 5371846 w 7467600"/>
              <a:gd name="connsiteY275" fmla="*/ 5924413 h 6858000"/>
              <a:gd name="connsiteX276" fmla="*/ 5270512 w 7467600"/>
              <a:gd name="connsiteY276" fmla="*/ 6138975 h 6858000"/>
              <a:gd name="connsiteX277" fmla="*/ 5062409 w 7467600"/>
              <a:gd name="connsiteY277" fmla="*/ 6653544 h 6858000"/>
              <a:gd name="connsiteX278" fmla="*/ 5036628 w 7467600"/>
              <a:gd name="connsiteY278" fmla="*/ 6754247 h 6858000"/>
              <a:gd name="connsiteX279" fmla="*/ 5009112 w 7467600"/>
              <a:gd name="connsiteY279" fmla="*/ 6858000 h 6858000"/>
              <a:gd name="connsiteX280" fmla="*/ 4976679 w 7467600"/>
              <a:gd name="connsiteY280" fmla="*/ 6858000 h 6858000"/>
              <a:gd name="connsiteX281" fmla="*/ 5006537 w 7467600"/>
              <a:gd name="connsiteY281" fmla="*/ 6747068 h 6858000"/>
              <a:gd name="connsiteX282" fmla="*/ 5032723 w 7467600"/>
              <a:gd name="connsiteY282" fmla="*/ 6644957 h 6858000"/>
              <a:gd name="connsiteX283" fmla="*/ 5242949 w 7467600"/>
              <a:gd name="connsiteY283" fmla="*/ 6125175 h 6858000"/>
              <a:gd name="connsiteX284" fmla="*/ 5286321 w 7467600"/>
              <a:gd name="connsiteY284" fmla="*/ 6033555 h 6858000"/>
              <a:gd name="connsiteX285" fmla="*/ 5008210 w 7467600"/>
              <a:gd name="connsiteY285" fmla="*/ 6649194 h 6858000"/>
              <a:gd name="connsiteX286" fmla="*/ 4986321 w 7467600"/>
              <a:gd name="connsiteY286" fmla="*/ 6765687 h 6858000"/>
              <a:gd name="connsiteX287" fmla="*/ 4973474 w 7467600"/>
              <a:gd name="connsiteY287" fmla="*/ 6858000 h 6858000"/>
              <a:gd name="connsiteX288" fmla="*/ 4907178 w 7467600"/>
              <a:gd name="connsiteY288" fmla="*/ 6858000 h 6858000"/>
              <a:gd name="connsiteX289" fmla="*/ 4910810 w 7467600"/>
              <a:gd name="connsiteY289" fmla="*/ 6829660 h 6858000"/>
              <a:gd name="connsiteX290" fmla="*/ 4987461 w 7467600"/>
              <a:gd name="connsiteY290" fmla="*/ 6432994 h 6858000"/>
              <a:gd name="connsiteX291" fmla="*/ 5179262 w 7467600"/>
              <a:gd name="connsiteY291" fmla="*/ 6035044 h 6858000"/>
              <a:gd name="connsiteX292" fmla="*/ 4689678 w 7467600"/>
              <a:gd name="connsiteY292" fmla="*/ 6440241 h 6858000"/>
              <a:gd name="connsiteX293" fmla="*/ 4477543 w 7467600"/>
              <a:gd name="connsiteY293" fmla="*/ 6674836 h 6858000"/>
              <a:gd name="connsiteX294" fmla="*/ 4329957 w 7467600"/>
              <a:gd name="connsiteY294" fmla="*/ 6858000 h 6858000"/>
              <a:gd name="connsiteX295" fmla="*/ 4218595 w 7467600"/>
              <a:gd name="connsiteY295" fmla="*/ 6858000 h 6858000"/>
              <a:gd name="connsiteX296" fmla="*/ 4368888 w 7467600"/>
              <a:gd name="connsiteY296" fmla="*/ 6668412 h 6858000"/>
              <a:gd name="connsiteX297" fmla="*/ 4563091 w 7467600"/>
              <a:gd name="connsiteY297" fmla="*/ 6442508 h 6858000"/>
              <a:gd name="connsiteX298" fmla="*/ 5387324 w 7467600"/>
              <a:gd name="connsiteY298" fmla="*/ 5705830 h 6858000"/>
              <a:gd name="connsiteX299" fmla="*/ 5073620 w 7467600"/>
              <a:gd name="connsiteY299" fmla="*/ 5955437 h 6858000"/>
              <a:gd name="connsiteX300" fmla="*/ 4689789 w 7467600"/>
              <a:gd name="connsiteY300" fmla="*/ 6268382 h 6858000"/>
              <a:gd name="connsiteX301" fmla="*/ 4418722 w 7467600"/>
              <a:gd name="connsiteY301" fmla="*/ 6570886 h 6858000"/>
              <a:gd name="connsiteX302" fmla="*/ 4214944 w 7467600"/>
              <a:gd name="connsiteY302" fmla="*/ 6858000 h 6858000"/>
              <a:gd name="connsiteX303" fmla="*/ 4177898 w 7467600"/>
              <a:gd name="connsiteY303" fmla="*/ 6858000 h 6858000"/>
              <a:gd name="connsiteX304" fmla="*/ 4391597 w 7467600"/>
              <a:gd name="connsiteY304" fmla="*/ 6556370 h 6858000"/>
              <a:gd name="connsiteX305" fmla="*/ 4668889 w 7467600"/>
              <a:gd name="connsiteY305" fmla="*/ 6246399 h 6858000"/>
              <a:gd name="connsiteX306" fmla="*/ 5055427 w 7467600"/>
              <a:gd name="connsiteY306" fmla="*/ 5931476 h 6858000"/>
              <a:gd name="connsiteX307" fmla="*/ 5371814 w 7467600"/>
              <a:gd name="connsiteY307" fmla="*/ 5678975 h 6858000"/>
              <a:gd name="connsiteX308" fmla="*/ 4987918 w 7467600"/>
              <a:gd name="connsiteY308" fmla="*/ 5838701 h 6858000"/>
              <a:gd name="connsiteX309" fmla="*/ 4317146 w 7467600"/>
              <a:gd name="connsiteY309" fmla="*/ 6587716 h 6858000"/>
              <a:gd name="connsiteX310" fmla="*/ 4171627 w 7467600"/>
              <a:gd name="connsiteY310" fmla="*/ 6858000 h 6858000"/>
              <a:gd name="connsiteX311" fmla="*/ 4081585 w 7467600"/>
              <a:gd name="connsiteY311" fmla="*/ 6858000 h 6858000"/>
              <a:gd name="connsiteX312" fmla="*/ 4238603 w 7467600"/>
              <a:gd name="connsiteY312" fmla="*/ 6559341 h 6858000"/>
              <a:gd name="connsiteX313" fmla="*/ 4778333 w 7467600"/>
              <a:gd name="connsiteY313" fmla="*/ 5873626 h 6858000"/>
              <a:gd name="connsiteX314" fmla="*/ 5414185 w 7467600"/>
              <a:gd name="connsiteY314" fmla="*/ 5573882 h 6858000"/>
              <a:gd name="connsiteX315" fmla="*/ 5959648 w 7467600"/>
              <a:gd name="connsiteY315" fmla="*/ 4760797 h 6858000"/>
              <a:gd name="connsiteX316" fmla="*/ 5355019 w 7467600"/>
              <a:gd name="connsiteY316" fmla="*/ 4734672 h 6858000"/>
              <a:gd name="connsiteX317" fmla="*/ 5083565 w 7467600"/>
              <a:gd name="connsiteY317" fmla="*/ 5179121 h 6858000"/>
              <a:gd name="connsiteX318" fmla="*/ 4713577 w 7467600"/>
              <a:gd name="connsiteY318" fmla="*/ 5616803 h 6858000"/>
              <a:gd name="connsiteX319" fmla="*/ 3989559 w 7467600"/>
              <a:gd name="connsiteY319" fmla="*/ 6145945 h 6858000"/>
              <a:gd name="connsiteX320" fmla="*/ 3939824 w 7467600"/>
              <a:gd name="connsiteY320" fmla="*/ 6066900 h 6858000"/>
              <a:gd name="connsiteX321" fmla="*/ 4584537 w 7467600"/>
              <a:gd name="connsiteY321" fmla="*/ 5324826 h 6858000"/>
              <a:gd name="connsiteX322" fmla="*/ 5037105 w 7467600"/>
              <a:gd name="connsiteY322" fmla="*/ 5088765 h 6858000"/>
              <a:gd name="connsiteX323" fmla="*/ 5039930 w 7467600"/>
              <a:gd name="connsiteY323" fmla="*/ 5089585 h 6858000"/>
              <a:gd name="connsiteX324" fmla="*/ 5263764 w 7467600"/>
              <a:gd name="connsiteY324" fmla="*/ 4735525 h 6858000"/>
              <a:gd name="connsiteX325" fmla="*/ 4086300 w 7467600"/>
              <a:gd name="connsiteY325" fmla="*/ 4884599 h 6858000"/>
              <a:gd name="connsiteX326" fmla="*/ 4085485 w 7467600"/>
              <a:gd name="connsiteY326" fmla="*/ 4899070 h 6858000"/>
              <a:gd name="connsiteX327" fmla="*/ 3871915 w 7467600"/>
              <a:gd name="connsiteY327" fmla="*/ 5253645 h 6858000"/>
              <a:gd name="connsiteX328" fmla="*/ 3799374 w 7467600"/>
              <a:gd name="connsiteY328" fmla="*/ 5466127 h 6858000"/>
              <a:gd name="connsiteX329" fmla="*/ 3498850 w 7467600"/>
              <a:gd name="connsiteY329" fmla="*/ 6661888 h 6858000"/>
              <a:gd name="connsiteX330" fmla="*/ 3399216 w 7467600"/>
              <a:gd name="connsiteY330" fmla="*/ 6858000 h 6858000"/>
              <a:gd name="connsiteX331" fmla="*/ 3303688 w 7467600"/>
              <a:gd name="connsiteY331" fmla="*/ 6858000 h 6858000"/>
              <a:gd name="connsiteX332" fmla="*/ 3391774 w 7467600"/>
              <a:gd name="connsiteY332" fmla="*/ 6697181 h 6858000"/>
              <a:gd name="connsiteX333" fmla="*/ 3735540 w 7467600"/>
              <a:gd name="connsiteY333" fmla="*/ 5546923 h 6858000"/>
              <a:gd name="connsiteX334" fmla="*/ 3729438 w 7467600"/>
              <a:gd name="connsiteY334" fmla="*/ 5569058 h 6858000"/>
              <a:gd name="connsiteX335" fmla="*/ 3707782 w 7467600"/>
              <a:gd name="connsiteY335" fmla="*/ 5644908 h 6858000"/>
              <a:gd name="connsiteX336" fmla="*/ 3583827 w 7467600"/>
              <a:gd name="connsiteY336" fmla="*/ 6039215 h 6858000"/>
              <a:gd name="connsiteX337" fmla="*/ 3547861 w 7467600"/>
              <a:gd name="connsiteY337" fmla="*/ 6129609 h 6858000"/>
              <a:gd name="connsiteX338" fmla="*/ 3490905 w 7467600"/>
              <a:gd name="connsiteY338" fmla="*/ 6277660 h 6858000"/>
              <a:gd name="connsiteX339" fmla="*/ 3455859 w 7467600"/>
              <a:gd name="connsiteY339" fmla="*/ 6391301 h 6858000"/>
              <a:gd name="connsiteX340" fmla="*/ 3429112 w 7467600"/>
              <a:gd name="connsiteY340" fmla="*/ 6479469 h 6858000"/>
              <a:gd name="connsiteX341" fmla="*/ 3304862 w 7467600"/>
              <a:gd name="connsiteY341" fmla="*/ 6796476 h 6858000"/>
              <a:gd name="connsiteX342" fmla="*/ 3276071 w 7467600"/>
              <a:gd name="connsiteY342" fmla="*/ 6858000 h 6858000"/>
              <a:gd name="connsiteX343" fmla="*/ 3240805 w 7467600"/>
              <a:gd name="connsiteY343" fmla="*/ 6858000 h 6858000"/>
              <a:gd name="connsiteX344" fmla="*/ 3275917 w 7467600"/>
              <a:gd name="connsiteY344" fmla="*/ 6783192 h 6858000"/>
              <a:gd name="connsiteX345" fmla="*/ 3399358 w 7467600"/>
              <a:gd name="connsiteY345" fmla="*/ 6469011 h 6858000"/>
              <a:gd name="connsiteX346" fmla="*/ 3425650 w 7467600"/>
              <a:gd name="connsiteY346" fmla="*/ 6381333 h 6858000"/>
              <a:gd name="connsiteX347" fmla="*/ 3460661 w 7467600"/>
              <a:gd name="connsiteY347" fmla="*/ 6266763 h 6858000"/>
              <a:gd name="connsiteX348" fmla="*/ 3518021 w 7467600"/>
              <a:gd name="connsiteY348" fmla="*/ 6117298 h 6858000"/>
              <a:gd name="connsiteX349" fmla="*/ 3554035 w 7467600"/>
              <a:gd name="connsiteY349" fmla="*/ 6027832 h 6858000"/>
              <a:gd name="connsiteX350" fmla="*/ 3677174 w 7467600"/>
              <a:gd name="connsiteY350" fmla="*/ 5636351 h 6858000"/>
              <a:gd name="connsiteX351" fmla="*/ 3698819 w 7467600"/>
              <a:gd name="connsiteY351" fmla="*/ 5560503 h 6858000"/>
              <a:gd name="connsiteX352" fmla="*/ 3702094 w 7467600"/>
              <a:gd name="connsiteY352" fmla="*/ 5549194 h 6858000"/>
              <a:gd name="connsiteX353" fmla="*/ 3398355 w 7467600"/>
              <a:gd name="connsiteY353" fmla="*/ 6094603 h 6858000"/>
              <a:gd name="connsiteX354" fmla="*/ 3193941 w 7467600"/>
              <a:gd name="connsiteY354" fmla="*/ 6798775 h 6858000"/>
              <a:gd name="connsiteX355" fmla="*/ 3184140 w 7467600"/>
              <a:gd name="connsiteY355" fmla="*/ 6858000 h 6858000"/>
              <a:gd name="connsiteX356" fmla="*/ 3099978 w 7467600"/>
              <a:gd name="connsiteY356" fmla="*/ 6858000 h 6858000"/>
              <a:gd name="connsiteX357" fmla="*/ 3101556 w 7467600"/>
              <a:gd name="connsiteY357" fmla="*/ 6843337 h 6858000"/>
              <a:gd name="connsiteX358" fmla="*/ 3370162 w 7467600"/>
              <a:gd name="connsiteY358" fmla="*/ 5785550 h 6858000"/>
              <a:gd name="connsiteX359" fmla="*/ 3746477 w 7467600"/>
              <a:gd name="connsiteY359" fmla="*/ 5377889 h 6858000"/>
              <a:gd name="connsiteX360" fmla="*/ 3863399 w 7467600"/>
              <a:gd name="connsiteY360" fmla="*/ 5087257 h 6858000"/>
              <a:gd name="connsiteX361" fmla="*/ 3968712 w 7467600"/>
              <a:gd name="connsiteY361" fmla="*/ 4913989 h 6858000"/>
              <a:gd name="connsiteX362" fmla="*/ 2792390 w 7467600"/>
              <a:gd name="connsiteY362" fmla="*/ 5382974 h 6858000"/>
              <a:gd name="connsiteX363" fmla="*/ 2714982 w 7467600"/>
              <a:gd name="connsiteY363" fmla="*/ 5427051 h 6858000"/>
              <a:gd name="connsiteX364" fmla="*/ 2813361 w 7467600"/>
              <a:gd name="connsiteY364" fmla="*/ 6023912 h 6858000"/>
              <a:gd name="connsiteX365" fmla="*/ 2688430 w 7467600"/>
              <a:gd name="connsiteY365" fmla="*/ 6801564 h 6858000"/>
              <a:gd name="connsiteX366" fmla="*/ 2629626 w 7467600"/>
              <a:gd name="connsiteY366" fmla="*/ 6763394 h 6858000"/>
              <a:gd name="connsiteX367" fmla="*/ 2565328 w 7467600"/>
              <a:gd name="connsiteY367" fmla="*/ 5516399 h 6858000"/>
              <a:gd name="connsiteX368" fmla="*/ 1922999 w 7467600"/>
              <a:gd name="connsiteY368" fmla="*/ 5980343 h 6858000"/>
              <a:gd name="connsiteX369" fmla="*/ 1950261 w 7467600"/>
              <a:gd name="connsiteY369" fmla="*/ 6405858 h 6858000"/>
              <a:gd name="connsiteX370" fmla="*/ 2365554 w 7467600"/>
              <a:gd name="connsiteY370" fmla="*/ 6759107 h 6858000"/>
              <a:gd name="connsiteX371" fmla="*/ 2424142 w 7467600"/>
              <a:gd name="connsiteY371" fmla="*/ 6858000 h 6858000"/>
              <a:gd name="connsiteX372" fmla="*/ 2395994 w 7467600"/>
              <a:gd name="connsiteY372" fmla="*/ 6858000 h 6858000"/>
              <a:gd name="connsiteX373" fmla="*/ 2392863 w 7467600"/>
              <a:gd name="connsiteY373" fmla="*/ 6852964 h 6858000"/>
              <a:gd name="connsiteX374" fmla="*/ 2017589 w 7467600"/>
              <a:gd name="connsiteY374" fmla="*/ 6493982 h 6858000"/>
              <a:gd name="connsiteX375" fmla="*/ 2147336 w 7467600"/>
              <a:gd name="connsiteY375" fmla="*/ 6594052 h 6858000"/>
              <a:gd name="connsiteX376" fmla="*/ 2207047 w 7467600"/>
              <a:gd name="connsiteY376" fmla="*/ 6654540 h 6858000"/>
              <a:gd name="connsiteX377" fmla="*/ 2299106 w 7467600"/>
              <a:gd name="connsiteY377" fmla="*/ 6778931 h 6858000"/>
              <a:gd name="connsiteX378" fmla="*/ 2314430 w 7467600"/>
              <a:gd name="connsiteY378" fmla="*/ 6801144 h 6858000"/>
              <a:gd name="connsiteX379" fmla="*/ 2352406 w 7467600"/>
              <a:gd name="connsiteY379" fmla="*/ 6858000 h 6858000"/>
              <a:gd name="connsiteX380" fmla="*/ 2314492 w 7467600"/>
              <a:gd name="connsiteY380" fmla="*/ 6858000 h 6858000"/>
              <a:gd name="connsiteX381" fmla="*/ 2288095 w 7467600"/>
              <a:gd name="connsiteY381" fmla="*/ 6818030 h 6858000"/>
              <a:gd name="connsiteX382" fmla="*/ 2272768 w 7467600"/>
              <a:gd name="connsiteY382" fmla="*/ 6795822 h 6858000"/>
              <a:gd name="connsiteX383" fmla="*/ 2182715 w 7467600"/>
              <a:gd name="connsiteY383" fmla="*/ 6675071 h 6858000"/>
              <a:gd name="connsiteX384" fmla="*/ 2032061 w 7467600"/>
              <a:gd name="connsiteY384" fmla="*/ 6541380 h 6858000"/>
              <a:gd name="connsiteX385" fmla="*/ 2257220 w 7467600"/>
              <a:gd name="connsiteY385" fmla="*/ 6826257 h 6858000"/>
              <a:gd name="connsiteX386" fmla="*/ 2281324 w 7467600"/>
              <a:gd name="connsiteY386" fmla="*/ 6858000 h 6858000"/>
              <a:gd name="connsiteX387" fmla="*/ 2242860 w 7467600"/>
              <a:gd name="connsiteY387" fmla="*/ 6858000 h 6858000"/>
              <a:gd name="connsiteX388" fmla="*/ 2232818 w 7467600"/>
              <a:gd name="connsiteY388" fmla="*/ 6844926 h 6858000"/>
              <a:gd name="connsiteX389" fmla="*/ 1990172 w 7467600"/>
              <a:gd name="connsiteY389" fmla="*/ 6542121 h 6858000"/>
              <a:gd name="connsiteX390" fmla="*/ 2124090 w 7467600"/>
              <a:gd name="connsiteY390" fmla="*/ 6761017 h 6858000"/>
              <a:gd name="connsiteX391" fmla="*/ 2200380 w 7467600"/>
              <a:gd name="connsiteY391" fmla="*/ 6858000 h 6858000"/>
              <a:gd name="connsiteX392" fmla="*/ 2147507 w 7467600"/>
              <a:gd name="connsiteY392" fmla="*/ 6858000 h 6858000"/>
              <a:gd name="connsiteX393" fmla="*/ 2070668 w 7467600"/>
              <a:gd name="connsiteY393" fmla="*/ 6761520 h 6858000"/>
              <a:gd name="connsiteX394" fmla="*/ 1975142 w 7467600"/>
              <a:gd name="connsiteY394" fmla="*/ 6585570 h 6858000"/>
              <a:gd name="connsiteX395" fmla="*/ 2050035 w 7467600"/>
              <a:gd name="connsiteY395" fmla="*/ 6813345 h 6858000"/>
              <a:gd name="connsiteX396" fmla="*/ 2063025 w 7467600"/>
              <a:gd name="connsiteY396" fmla="*/ 6858000 h 6858000"/>
              <a:gd name="connsiteX397" fmla="*/ 2021675 w 7467600"/>
              <a:gd name="connsiteY397" fmla="*/ 6858000 h 6858000"/>
              <a:gd name="connsiteX398" fmla="*/ 2019308 w 7467600"/>
              <a:gd name="connsiteY398" fmla="*/ 6847118 h 6858000"/>
              <a:gd name="connsiteX399" fmla="*/ 1938835 w 7467600"/>
              <a:gd name="connsiteY399" fmla="*/ 6551160 h 6858000"/>
              <a:gd name="connsiteX400" fmla="*/ 1953230 w 7467600"/>
              <a:gd name="connsiteY400" fmla="*/ 6759699 h 6858000"/>
              <a:gd name="connsiteX401" fmla="*/ 1956763 w 7467600"/>
              <a:gd name="connsiteY401" fmla="*/ 6778191 h 6858000"/>
              <a:gd name="connsiteX402" fmla="*/ 1967925 w 7467600"/>
              <a:gd name="connsiteY402" fmla="*/ 6858000 h 6858000"/>
              <a:gd name="connsiteX403" fmla="*/ 1936622 w 7467600"/>
              <a:gd name="connsiteY403" fmla="*/ 6858000 h 6858000"/>
              <a:gd name="connsiteX404" fmla="*/ 1926261 w 7467600"/>
              <a:gd name="connsiteY404" fmla="*/ 6784064 h 6858000"/>
              <a:gd name="connsiteX405" fmla="*/ 1922724 w 7467600"/>
              <a:gd name="connsiteY405" fmla="*/ 6765577 h 6858000"/>
              <a:gd name="connsiteX406" fmla="*/ 1904650 w 7467600"/>
              <a:gd name="connsiteY406" fmla="*/ 6639616 h 6858000"/>
              <a:gd name="connsiteX407" fmla="*/ 1885273 w 7467600"/>
              <a:gd name="connsiteY407" fmla="*/ 6858000 h 6858000"/>
              <a:gd name="connsiteX408" fmla="*/ 1854363 w 7467600"/>
              <a:gd name="connsiteY408" fmla="*/ 6858000 h 6858000"/>
              <a:gd name="connsiteX409" fmla="*/ 1880391 w 7467600"/>
              <a:gd name="connsiteY409" fmla="*/ 6603796 h 6858000"/>
              <a:gd name="connsiteX410" fmla="*/ 1818273 w 7467600"/>
              <a:gd name="connsiteY410" fmla="*/ 6715729 h 6858000"/>
              <a:gd name="connsiteX411" fmla="*/ 1794691 w 7467600"/>
              <a:gd name="connsiteY411" fmla="*/ 6843239 h 6858000"/>
              <a:gd name="connsiteX412" fmla="*/ 1794914 w 7467600"/>
              <a:gd name="connsiteY412" fmla="*/ 6858000 h 6858000"/>
              <a:gd name="connsiteX413" fmla="*/ 1746128 w 7467600"/>
              <a:gd name="connsiteY413" fmla="*/ 6858000 h 6858000"/>
              <a:gd name="connsiteX414" fmla="*/ 1753934 w 7467600"/>
              <a:gd name="connsiteY414" fmla="*/ 6724796 h 6858000"/>
              <a:gd name="connsiteX415" fmla="*/ 1792053 w 7467600"/>
              <a:gd name="connsiteY415" fmla="*/ 6572396 h 6858000"/>
              <a:gd name="connsiteX416" fmla="*/ 1862248 w 7467600"/>
              <a:gd name="connsiteY416" fmla="*/ 6266397 h 6858000"/>
              <a:gd name="connsiteX417" fmla="*/ 1862250 w 7467600"/>
              <a:gd name="connsiteY417" fmla="*/ 6033531 h 6858000"/>
              <a:gd name="connsiteX418" fmla="*/ 1211999 w 7467600"/>
              <a:gd name="connsiteY418" fmla="*/ 6683610 h 6858000"/>
              <a:gd name="connsiteX419" fmla="*/ 1213266 w 7467600"/>
              <a:gd name="connsiteY419" fmla="*/ 6691947 h 6858000"/>
              <a:gd name="connsiteX420" fmla="*/ 1203370 w 7467600"/>
              <a:gd name="connsiteY420" fmla="*/ 6850676 h 6858000"/>
              <a:gd name="connsiteX421" fmla="*/ 1203671 w 7467600"/>
              <a:gd name="connsiteY421" fmla="*/ 6858000 h 6858000"/>
              <a:gd name="connsiteX422" fmla="*/ 1143180 w 7467600"/>
              <a:gd name="connsiteY422" fmla="*/ 6858000 h 6858000"/>
              <a:gd name="connsiteX423" fmla="*/ 1142176 w 7467600"/>
              <a:gd name="connsiteY423" fmla="*/ 6766045 h 6858000"/>
              <a:gd name="connsiteX424" fmla="*/ 1067484 w 7467600"/>
              <a:gd name="connsiteY424" fmla="*/ 6858000 h 6858000"/>
              <a:gd name="connsiteX425" fmla="*/ 953928 w 7467600"/>
              <a:gd name="connsiteY425" fmla="*/ 6858000 h 6858000"/>
              <a:gd name="connsiteX426" fmla="*/ 959715 w 7467600"/>
              <a:gd name="connsiteY426" fmla="*/ 6850185 h 6858000"/>
              <a:gd name="connsiteX427" fmla="*/ 1483788 w 7467600"/>
              <a:gd name="connsiteY427" fmla="*/ 6259174 h 6858000"/>
              <a:gd name="connsiteX428" fmla="*/ 1100671 w 7467600"/>
              <a:gd name="connsiteY428" fmla="*/ 6252137 h 6858000"/>
              <a:gd name="connsiteX429" fmla="*/ 1090144 w 7467600"/>
              <a:gd name="connsiteY429" fmla="*/ 6256748 h 6858000"/>
              <a:gd name="connsiteX430" fmla="*/ 1095872 w 7467600"/>
              <a:gd name="connsiteY430" fmla="*/ 6271892 h 6858000"/>
              <a:gd name="connsiteX431" fmla="*/ 262785 w 7467600"/>
              <a:gd name="connsiteY431" fmla="*/ 6845450 h 6858000"/>
              <a:gd name="connsiteX432" fmla="*/ 209968 w 7467600"/>
              <a:gd name="connsiteY432" fmla="*/ 6770713 h 6858000"/>
              <a:gd name="connsiteX433" fmla="*/ 873460 w 7467600"/>
              <a:gd name="connsiteY433" fmla="*/ 6253768 h 6858000"/>
              <a:gd name="connsiteX434" fmla="*/ 192686 w 7467600"/>
              <a:gd name="connsiteY434" fmla="*/ 5849257 h 6858000"/>
              <a:gd name="connsiteX435" fmla="*/ 4696 w 7467600"/>
              <a:gd name="connsiteY435" fmla="*/ 5697668 h 6858000"/>
              <a:gd name="connsiteX436" fmla="*/ 0 w 7467600"/>
              <a:gd name="connsiteY436" fmla="*/ 5689984 h 6858000"/>
              <a:gd name="connsiteX437" fmla="*/ 0 w 7467600"/>
              <a:gd name="connsiteY437" fmla="*/ 5513472 h 6858000"/>
              <a:gd name="connsiteX438" fmla="*/ 174101 w 7467600"/>
              <a:gd name="connsiteY438" fmla="*/ 5620277 h 6858000"/>
              <a:gd name="connsiteX439" fmla="*/ 891800 w 7467600"/>
              <a:gd name="connsiteY439" fmla="*/ 6036935 h 6858000"/>
              <a:gd name="connsiteX440" fmla="*/ 1072219 w 7467600"/>
              <a:gd name="connsiteY440" fmla="*/ 6169443 h 6858000"/>
              <a:gd name="connsiteX441" fmla="*/ 1074117 w 7467600"/>
              <a:gd name="connsiteY441" fmla="*/ 6170301 h 6858000"/>
              <a:gd name="connsiteX442" fmla="*/ 1083114 w 7467600"/>
              <a:gd name="connsiteY442" fmla="*/ 6174131 h 6858000"/>
              <a:gd name="connsiteX443" fmla="*/ 1543010 w 7467600"/>
              <a:gd name="connsiteY443" fmla="*/ 6191140 h 6858000"/>
              <a:gd name="connsiteX444" fmla="*/ 1551080 w 7467600"/>
              <a:gd name="connsiteY444" fmla="*/ 6195006 h 6858000"/>
              <a:gd name="connsiteX445" fmla="*/ 2345443 w 7467600"/>
              <a:gd name="connsiteY445" fmla="*/ 5549882 h 6858000"/>
              <a:gd name="connsiteX446" fmla="*/ 1721499 w 7467600"/>
              <a:gd name="connsiteY446" fmla="*/ 5599969 h 6858000"/>
              <a:gd name="connsiteX447" fmla="*/ 767716 w 7467600"/>
              <a:gd name="connsiteY447" fmla="*/ 5472768 h 6858000"/>
              <a:gd name="connsiteX448" fmla="*/ 722147 w 7467600"/>
              <a:gd name="connsiteY448" fmla="*/ 5393091 h 6858000"/>
              <a:gd name="connsiteX449" fmla="*/ 1485552 w 7467600"/>
              <a:gd name="connsiteY449" fmla="*/ 5313202 h 6858000"/>
              <a:gd name="connsiteX450" fmla="*/ 2143004 w 7467600"/>
              <a:gd name="connsiteY450" fmla="*/ 5402420 h 6858000"/>
              <a:gd name="connsiteX451" fmla="*/ 1933391 w 7467600"/>
              <a:gd name="connsiteY451" fmla="*/ 5156971 h 6858000"/>
              <a:gd name="connsiteX452" fmla="*/ 1827118 w 7467600"/>
              <a:gd name="connsiteY452" fmla="*/ 4968410 h 6858000"/>
              <a:gd name="connsiteX453" fmla="*/ 1837349 w 7467600"/>
              <a:gd name="connsiteY453" fmla="*/ 4956357 h 6858000"/>
              <a:gd name="connsiteX454" fmla="*/ 2162835 w 7467600"/>
              <a:gd name="connsiteY454" fmla="*/ 5187853 h 6858000"/>
              <a:gd name="connsiteX455" fmla="*/ 2257167 w 7467600"/>
              <a:gd name="connsiteY455" fmla="*/ 5462123 h 6858000"/>
              <a:gd name="connsiteX456" fmla="*/ 2261598 w 7467600"/>
              <a:gd name="connsiteY456" fmla="*/ 5467998 h 6858000"/>
              <a:gd name="connsiteX457" fmla="*/ 2437177 w 7467600"/>
              <a:gd name="connsiteY457" fmla="*/ 5479608 h 6858000"/>
              <a:gd name="connsiteX458" fmla="*/ 2445247 w 7467600"/>
              <a:gd name="connsiteY458" fmla="*/ 5483476 h 6858000"/>
              <a:gd name="connsiteX459" fmla="*/ 2743626 w 7467600"/>
              <a:gd name="connsiteY459" fmla="*/ 5304819 h 6858000"/>
              <a:gd name="connsiteX460" fmla="*/ 3048102 w 7467600"/>
              <a:gd name="connsiteY460" fmla="*/ 5150595 h 6858000"/>
              <a:gd name="connsiteX461" fmla="*/ 1799414 w 7467600"/>
              <a:gd name="connsiteY461" fmla="*/ 4694732 h 6858000"/>
              <a:gd name="connsiteX462" fmla="*/ 1771735 w 7467600"/>
              <a:gd name="connsiteY462" fmla="*/ 4619929 h 6858000"/>
              <a:gd name="connsiteX463" fmla="*/ 3104273 w 7467600"/>
              <a:gd name="connsiteY463" fmla="*/ 5076159 h 6858000"/>
              <a:gd name="connsiteX464" fmla="*/ 3113245 w 7467600"/>
              <a:gd name="connsiteY464" fmla="*/ 5090705 h 6858000"/>
              <a:gd name="connsiteX465" fmla="*/ 3126294 w 7467600"/>
              <a:gd name="connsiteY465" fmla="*/ 5114400 h 6858000"/>
              <a:gd name="connsiteX466" fmla="*/ 3937433 w 7467600"/>
              <a:gd name="connsiteY466" fmla="*/ 4830473 h 6858000"/>
              <a:gd name="connsiteX467" fmla="*/ 3590475 w 7467600"/>
              <a:gd name="connsiteY467" fmla="*/ 4597974 h 6858000"/>
              <a:gd name="connsiteX468" fmla="*/ 3100264 w 7467600"/>
              <a:gd name="connsiteY468" fmla="*/ 4579845 h 6858000"/>
              <a:gd name="connsiteX469" fmla="*/ 2183576 w 7467600"/>
              <a:gd name="connsiteY469" fmla="*/ 4227150 h 6858000"/>
              <a:gd name="connsiteX470" fmla="*/ 2151029 w 7467600"/>
              <a:gd name="connsiteY470" fmla="*/ 4146947 h 6858000"/>
              <a:gd name="connsiteX471" fmla="*/ 3563434 w 7467600"/>
              <a:gd name="connsiteY471" fmla="*/ 4469115 h 6858000"/>
              <a:gd name="connsiteX472" fmla="*/ 3177952 w 7467600"/>
              <a:gd name="connsiteY472" fmla="*/ 3657386 h 6858000"/>
              <a:gd name="connsiteX473" fmla="*/ 3189263 w 7467600"/>
              <a:gd name="connsiteY473" fmla="*/ 3625726 h 6858000"/>
              <a:gd name="connsiteX474" fmla="*/ 3560912 w 7467600"/>
              <a:gd name="connsiteY474" fmla="*/ 4079863 h 6858000"/>
              <a:gd name="connsiteX475" fmla="*/ 3626636 w 7467600"/>
              <a:gd name="connsiteY475" fmla="*/ 4512230 h 6858000"/>
              <a:gd name="connsiteX476" fmla="*/ 3653088 w 7467600"/>
              <a:gd name="connsiteY476" fmla="*/ 4521417 h 6858000"/>
              <a:gd name="connsiteX477" fmla="*/ 3988128 w 7467600"/>
              <a:gd name="connsiteY477" fmla="*/ 4817267 h 6858000"/>
              <a:gd name="connsiteX478" fmla="*/ 4830582 w 7467600"/>
              <a:gd name="connsiteY478" fmla="*/ 4676000 h 6858000"/>
              <a:gd name="connsiteX479" fmla="*/ 4830100 w 7467600"/>
              <a:gd name="connsiteY479" fmla="*/ 4675554 h 6858000"/>
              <a:gd name="connsiteX480" fmla="*/ 4036318 w 7467600"/>
              <a:gd name="connsiteY480" fmla="*/ 4147013 h 6858000"/>
              <a:gd name="connsiteX481" fmla="*/ 3432098 w 7467600"/>
              <a:gd name="connsiteY481" fmla="*/ 3537312 h 6858000"/>
              <a:gd name="connsiteX482" fmla="*/ 3446761 w 7467600"/>
              <a:gd name="connsiteY482" fmla="*/ 3461278 h 6858000"/>
              <a:gd name="connsiteX483" fmla="*/ 4419733 w 7467600"/>
              <a:gd name="connsiteY483" fmla="*/ 3963555 h 6858000"/>
              <a:gd name="connsiteX484" fmla="*/ 4781371 w 7467600"/>
              <a:gd name="connsiteY484" fmla="*/ 4458604 h 6858000"/>
              <a:gd name="connsiteX485" fmla="*/ 4780440 w 7467600"/>
              <a:gd name="connsiteY485" fmla="*/ 4470290 h 6858000"/>
              <a:gd name="connsiteX486" fmla="*/ 4898954 w 7467600"/>
              <a:gd name="connsiteY486" fmla="*/ 4662092 h 6858000"/>
              <a:gd name="connsiteX487" fmla="*/ 4900699 w 7467600"/>
              <a:gd name="connsiteY487" fmla="*/ 4670867 h 6858000"/>
              <a:gd name="connsiteX488" fmla="*/ 5714511 w 7467600"/>
              <a:gd name="connsiteY488" fmla="*/ 4663483 h 6858000"/>
              <a:gd name="connsiteX489" fmla="*/ 5464793 w 7467600"/>
              <a:gd name="connsiteY489" fmla="*/ 4393556 h 6858000"/>
              <a:gd name="connsiteX490" fmla="*/ 5461897 w 7467600"/>
              <a:gd name="connsiteY490" fmla="*/ 4390879 h 6858000"/>
              <a:gd name="connsiteX491" fmla="*/ 4294126 w 7467600"/>
              <a:gd name="connsiteY491" fmla="*/ 3303048 h 6858000"/>
              <a:gd name="connsiteX492" fmla="*/ 4305321 w 7467600"/>
              <a:gd name="connsiteY492" fmla="*/ 3256953 h 6858000"/>
              <a:gd name="connsiteX493" fmla="*/ 4949299 w 7467600"/>
              <a:gd name="connsiteY493" fmla="*/ 3766336 h 6858000"/>
              <a:gd name="connsiteX494" fmla="*/ 5291452 w 7467600"/>
              <a:gd name="connsiteY494" fmla="*/ 4076801 h 6858000"/>
              <a:gd name="connsiteX495" fmla="*/ 5434998 w 7467600"/>
              <a:gd name="connsiteY495" fmla="*/ 4254100 h 6858000"/>
              <a:gd name="connsiteX496" fmla="*/ 5351015 w 7467600"/>
              <a:gd name="connsiteY496" fmla="*/ 3760989 h 6858000"/>
              <a:gd name="connsiteX497" fmla="*/ 5413780 w 7467600"/>
              <a:gd name="connsiteY497" fmla="*/ 2966265 h 6858000"/>
              <a:gd name="connsiteX498" fmla="*/ 5425627 w 7467600"/>
              <a:gd name="connsiteY498" fmla="*/ 2954192 h 6858000"/>
              <a:gd name="connsiteX499" fmla="*/ 6604735 w 7467600"/>
              <a:gd name="connsiteY499" fmla="*/ 2041381 h 6858000"/>
              <a:gd name="connsiteX500" fmla="*/ 7204487 w 7467600"/>
              <a:gd name="connsiteY500" fmla="*/ 2742112 h 6858000"/>
              <a:gd name="connsiteX501" fmla="*/ 7131592 w 7467600"/>
              <a:gd name="connsiteY501" fmla="*/ 2672096 h 6858000"/>
              <a:gd name="connsiteX502" fmla="*/ 6996344 w 7467600"/>
              <a:gd name="connsiteY502" fmla="*/ 2518310 h 6858000"/>
              <a:gd name="connsiteX503" fmla="*/ 6735495 w 7467600"/>
              <a:gd name="connsiteY503" fmla="*/ 2196890 h 6858000"/>
              <a:gd name="connsiteX504" fmla="*/ 6721901 w 7467600"/>
              <a:gd name="connsiteY504" fmla="*/ 2179274 h 6858000"/>
              <a:gd name="connsiteX505" fmla="*/ 6604735 w 7467600"/>
              <a:gd name="connsiteY505" fmla="*/ 2041381 h 6858000"/>
              <a:gd name="connsiteX506" fmla="*/ 6591670 w 7467600"/>
              <a:gd name="connsiteY506" fmla="*/ 1988277 h 6858000"/>
              <a:gd name="connsiteX507" fmla="*/ 6747349 w 7467600"/>
              <a:gd name="connsiteY507" fmla="*/ 2160069 h 6858000"/>
              <a:gd name="connsiteX508" fmla="*/ 6760943 w 7467600"/>
              <a:gd name="connsiteY508" fmla="*/ 2177686 h 6858000"/>
              <a:gd name="connsiteX509" fmla="*/ 7021065 w 7467600"/>
              <a:gd name="connsiteY509" fmla="*/ 2498102 h 6858000"/>
              <a:gd name="connsiteX510" fmla="*/ 7155223 w 7467600"/>
              <a:gd name="connsiteY510" fmla="*/ 2650386 h 6858000"/>
              <a:gd name="connsiteX511" fmla="*/ 7203167 w 7467600"/>
              <a:gd name="connsiteY511" fmla="*/ 2697288 h 6858000"/>
              <a:gd name="connsiteX512" fmla="*/ 6937703 w 7467600"/>
              <a:gd name="connsiteY512" fmla="*/ 2321981 h 6858000"/>
              <a:gd name="connsiteX513" fmla="*/ 6591670 w 7467600"/>
              <a:gd name="connsiteY513" fmla="*/ 1988277 h 6858000"/>
              <a:gd name="connsiteX514" fmla="*/ 5798671 w 7467600"/>
              <a:gd name="connsiteY514" fmla="*/ 1981601 h 6858000"/>
              <a:gd name="connsiteX515" fmla="*/ 5754709 w 7467600"/>
              <a:gd name="connsiteY515" fmla="*/ 2071454 h 6858000"/>
              <a:gd name="connsiteX516" fmla="*/ 5763044 w 7467600"/>
              <a:gd name="connsiteY516" fmla="*/ 2842206 h 6858000"/>
              <a:gd name="connsiteX517" fmla="*/ 5764974 w 7467600"/>
              <a:gd name="connsiteY517" fmla="*/ 2799609 h 6858000"/>
              <a:gd name="connsiteX518" fmla="*/ 5767665 w 7467600"/>
              <a:gd name="connsiteY518" fmla="*/ 2666409 h 6858000"/>
              <a:gd name="connsiteX519" fmla="*/ 5763055 w 7467600"/>
              <a:gd name="connsiteY519" fmla="*/ 2579705 h 6858000"/>
              <a:gd name="connsiteX520" fmla="*/ 5758079 w 7467600"/>
              <a:gd name="connsiteY520" fmla="*/ 2492508 h 6858000"/>
              <a:gd name="connsiteX521" fmla="*/ 5779325 w 7467600"/>
              <a:gd name="connsiteY521" fmla="*/ 2197069 h 6858000"/>
              <a:gd name="connsiteX522" fmla="*/ 5798671 w 7467600"/>
              <a:gd name="connsiteY522" fmla="*/ 1981601 h 6858000"/>
              <a:gd name="connsiteX523" fmla="*/ 5829202 w 7467600"/>
              <a:gd name="connsiteY523" fmla="*/ 1971679 h 6858000"/>
              <a:gd name="connsiteX524" fmla="*/ 5809558 w 7467600"/>
              <a:gd name="connsiteY524" fmla="*/ 2198043 h 6858000"/>
              <a:gd name="connsiteX525" fmla="*/ 5788653 w 7467600"/>
              <a:gd name="connsiteY525" fmla="*/ 2489430 h 6858000"/>
              <a:gd name="connsiteX526" fmla="*/ 5793439 w 7467600"/>
              <a:gd name="connsiteY526" fmla="*/ 2575235 h 6858000"/>
              <a:gd name="connsiteX527" fmla="*/ 5796837 w 7467600"/>
              <a:gd name="connsiteY527" fmla="*/ 2637633 h 6858000"/>
              <a:gd name="connsiteX528" fmla="*/ 5818614 w 7467600"/>
              <a:gd name="connsiteY528" fmla="*/ 2473055 h 6858000"/>
              <a:gd name="connsiteX529" fmla="*/ 5829202 w 7467600"/>
              <a:gd name="connsiteY529" fmla="*/ 1971679 h 6858000"/>
              <a:gd name="connsiteX530" fmla="*/ 5911389 w 7467600"/>
              <a:gd name="connsiteY530" fmla="*/ 1898371 h 6858000"/>
              <a:gd name="connsiteX531" fmla="*/ 6237627 w 7467600"/>
              <a:gd name="connsiteY531" fmla="*/ 2231921 h 6858000"/>
              <a:gd name="connsiteX532" fmla="*/ 5911389 w 7467600"/>
              <a:gd name="connsiteY532" fmla="*/ 1898371 h 6858000"/>
              <a:gd name="connsiteX533" fmla="*/ 6944437 w 7467600"/>
              <a:gd name="connsiteY533" fmla="*/ 1575402 h 6858000"/>
              <a:gd name="connsiteX534" fmla="*/ 6304730 w 7467600"/>
              <a:gd name="connsiteY534" fmla="*/ 1766654 h 6858000"/>
              <a:gd name="connsiteX535" fmla="*/ 6944437 w 7467600"/>
              <a:gd name="connsiteY535" fmla="*/ 1575402 h 6858000"/>
              <a:gd name="connsiteX536" fmla="*/ 7019523 w 7467600"/>
              <a:gd name="connsiteY536" fmla="*/ 1519450 h 6858000"/>
              <a:gd name="connsiteX537" fmla="*/ 6298091 w 7467600"/>
              <a:gd name="connsiteY537" fmla="*/ 1737122 h 6858000"/>
              <a:gd name="connsiteX538" fmla="*/ 7019523 w 7467600"/>
              <a:gd name="connsiteY538" fmla="*/ 1519450 h 6858000"/>
              <a:gd name="connsiteX539" fmla="*/ 2399523 w 7467600"/>
              <a:gd name="connsiteY539" fmla="*/ 1428234 h 6858000"/>
              <a:gd name="connsiteX540" fmla="*/ 2224982 w 7467600"/>
              <a:gd name="connsiteY540" fmla="*/ 1826201 h 6858000"/>
              <a:gd name="connsiteX541" fmla="*/ 2096099 w 7467600"/>
              <a:gd name="connsiteY541" fmla="*/ 2345900 h 6858000"/>
              <a:gd name="connsiteX542" fmla="*/ 2283317 w 7467600"/>
              <a:gd name="connsiteY542" fmla="*/ 1796925 h 6858000"/>
              <a:gd name="connsiteX543" fmla="*/ 2399523 w 7467600"/>
              <a:gd name="connsiteY543" fmla="*/ 1428234 h 6858000"/>
              <a:gd name="connsiteX544" fmla="*/ 2448558 w 7467600"/>
              <a:gd name="connsiteY544" fmla="*/ 1373435 h 6858000"/>
              <a:gd name="connsiteX545" fmla="*/ 2312521 w 7467600"/>
              <a:gd name="connsiteY545" fmla="*/ 1806140 h 6858000"/>
              <a:gd name="connsiteX546" fmla="*/ 2127533 w 7467600"/>
              <a:gd name="connsiteY546" fmla="*/ 2348380 h 6858000"/>
              <a:gd name="connsiteX547" fmla="*/ 2358080 w 7467600"/>
              <a:gd name="connsiteY547" fmla="*/ 1866134 h 6858000"/>
              <a:gd name="connsiteX548" fmla="*/ 2407436 w 7467600"/>
              <a:gd name="connsiteY548" fmla="*/ 1651070 h 6858000"/>
              <a:gd name="connsiteX549" fmla="*/ 2448558 w 7467600"/>
              <a:gd name="connsiteY549" fmla="*/ 1373435 h 6858000"/>
              <a:gd name="connsiteX550" fmla="*/ 278707 w 7467600"/>
              <a:gd name="connsiteY550" fmla="*/ 1352270 h 6858000"/>
              <a:gd name="connsiteX551" fmla="*/ 321570 w 7467600"/>
              <a:gd name="connsiteY551" fmla="*/ 1861610 h 6858000"/>
              <a:gd name="connsiteX552" fmla="*/ 294281 w 7467600"/>
              <a:gd name="connsiteY552" fmla="*/ 1440658 h 6858000"/>
              <a:gd name="connsiteX553" fmla="*/ 278707 w 7467600"/>
              <a:gd name="connsiteY553" fmla="*/ 1352270 h 6858000"/>
              <a:gd name="connsiteX554" fmla="*/ 1423821 w 7467600"/>
              <a:gd name="connsiteY554" fmla="*/ 1351958 h 6858000"/>
              <a:gd name="connsiteX555" fmla="*/ 1638521 w 7467600"/>
              <a:gd name="connsiteY555" fmla="*/ 1908470 h 6858000"/>
              <a:gd name="connsiteX556" fmla="*/ 1754199 w 7467600"/>
              <a:gd name="connsiteY556" fmla="*/ 2149284 h 6858000"/>
              <a:gd name="connsiteX557" fmla="*/ 1908359 w 7467600"/>
              <a:gd name="connsiteY557" fmla="*/ 2364988 h 6858000"/>
              <a:gd name="connsiteX558" fmla="*/ 1647661 w 7467600"/>
              <a:gd name="connsiteY558" fmla="*/ 1825945 h 6858000"/>
              <a:gd name="connsiteX559" fmla="*/ 1423821 w 7467600"/>
              <a:gd name="connsiteY559" fmla="*/ 1351958 h 6858000"/>
              <a:gd name="connsiteX560" fmla="*/ 1431890 w 7467600"/>
              <a:gd name="connsiteY560" fmla="*/ 1306475 h 6858000"/>
              <a:gd name="connsiteX561" fmla="*/ 1507597 w 7467600"/>
              <a:gd name="connsiteY561" fmla="*/ 1446132 h 6858000"/>
              <a:gd name="connsiteX562" fmla="*/ 1674586 w 7467600"/>
              <a:gd name="connsiteY562" fmla="*/ 1813832 h 6858000"/>
              <a:gd name="connsiteX563" fmla="*/ 1815950 w 7467600"/>
              <a:gd name="connsiteY563" fmla="*/ 2128564 h 6858000"/>
              <a:gd name="connsiteX564" fmla="*/ 1984242 w 7467600"/>
              <a:gd name="connsiteY564" fmla="*/ 2430829 h 6858000"/>
              <a:gd name="connsiteX565" fmla="*/ 2014023 w 7467600"/>
              <a:gd name="connsiteY565" fmla="*/ 2450995 h 6858000"/>
              <a:gd name="connsiteX566" fmla="*/ 1747337 w 7467600"/>
              <a:gd name="connsiteY566" fmla="*/ 1855264 h 6858000"/>
              <a:gd name="connsiteX567" fmla="*/ 1533749 w 7467600"/>
              <a:gd name="connsiteY567" fmla="*/ 1478656 h 6858000"/>
              <a:gd name="connsiteX568" fmla="*/ 1431890 w 7467600"/>
              <a:gd name="connsiteY568" fmla="*/ 1306475 h 6858000"/>
              <a:gd name="connsiteX569" fmla="*/ 5052692 w 7467600"/>
              <a:gd name="connsiteY569" fmla="*/ 1292994 h 6858000"/>
              <a:gd name="connsiteX570" fmla="*/ 5200661 w 7467600"/>
              <a:gd name="connsiteY570" fmla="*/ 1635186 h 6858000"/>
              <a:gd name="connsiteX571" fmla="*/ 5297138 w 7467600"/>
              <a:gd name="connsiteY571" fmla="*/ 1906351 h 6858000"/>
              <a:gd name="connsiteX572" fmla="*/ 5052692 w 7467600"/>
              <a:gd name="connsiteY572" fmla="*/ 1292994 h 6858000"/>
              <a:gd name="connsiteX573" fmla="*/ 5009948 w 7467600"/>
              <a:gd name="connsiteY573" fmla="*/ 1273619 h 6858000"/>
              <a:gd name="connsiteX574" fmla="*/ 5121777 w 7467600"/>
              <a:gd name="connsiteY574" fmla="*/ 1654213 h 6858000"/>
              <a:gd name="connsiteX575" fmla="*/ 5293545 w 7467600"/>
              <a:gd name="connsiteY575" fmla="*/ 2072247 h 6858000"/>
              <a:gd name="connsiteX576" fmla="*/ 5294042 w 7467600"/>
              <a:gd name="connsiteY576" fmla="*/ 2065019 h 6858000"/>
              <a:gd name="connsiteX577" fmla="*/ 5171936 w 7467600"/>
              <a:gd name="connsiteY577" fmla="*/ 1647613 h 6858000"/>
              <a:gd name="connsiteX578" fmla="*/ 5009948 w 7467600"/>
              <a:gd name="connsiteY578" fmla="*/ 1273619 h 6858000"/>
              <a:gd name="connsiteX579" fmla="*/ 655236 w 7467600"/>
              <a:gd name="connsiteY579" fmla="*/ 1268632 h 6858000"/>
              <a:gd name="connsiteX580" fmla="*/ 839521 w 7467600"/>
              <a:gd name="connsiteY580" fmla="*/ 1685315 h 6858000"/>
              <a:gd name="connsiteX581" fmla="*/ 1109416 w 7467600"/>
              <a:gd name="connsiteY581" fmla="*/ 2061663 h 6858000"/>
              <a:gd name="connsiteX582" fmla="*/ 1298300 w 7467600"/>
              <a:gd name="connsiteY582" fmla="*/ 2247742 h 6858000"/>
              <a:gd name="connsiteX583" fmla="*/ 1125871 w 7467600"/>
              <a:gd name="connsiteY583" fmla="*/ 1989513 h 6858000"/>
              <a:gd name="connsiteX584" fmla="*/ 981574 w 7467600"/>
              <a:gd name="connsiteY584" fmla="*/ 1783157 h 6858000"/>
              <a:gd name="connsiteX585" fmla="*/ 922198 w 7467600"/>
              <a:gd name="connsiteY585" fmla="*/ 1677437 h 6858000"/>
              <a:gd name="connsiteX586" fmla="*/ 869293 w 7467600"/>
              <a:gd name="connsiteY586" fmla="*/ 1583214 h 6858000"/>
              <a:gd name="connsiteX587" fmla="*/ 751431 w 7467600"/>
              <a:gd name="connsiteY587" fmla="*/ 1405731 h 6858000"/>
              <a:gd name="connsiteX588" fmla="*/ 655236 w 7467600"/>
              <a:gd name="connsiteY588" fmla="*/ 1268632 h 6858000"/>
              <a:gd name="connsiteX589" fmla="*/ 6516292 w 7467600"/>
              <a:gd name="connsiteY589" fmla="*/ 1263064 h 6858000"/>
              <a:gd name="connsiteX590" fmla="*/ 5736320 w 7467600"/>
              <a:gd name="connsiteY590" fmla="*/ 1501803 h 6858000"/>
              <a:gd name="connsiteX591" fmla="*/ 6516292 w 7467600"/>
              <a:gd name="connsiteY591" fmla="*/ 1263064 h 6858000"/>
              <a:gd name="connsiteX592" fmla="*/ 291466 w 7467600"/>
              <a:gd name="connsiteY592" fmla="*/ 1250369 h 6858000"/>
              <a:gd name="connsiteX593" fmla="*/ 323180 w 7467600"/>
              <a:gd name="connsiteY593" fmla="*/ 1435283 h 6858000"/>
              <a:gd name="connsiteX594" fmla="*/ 349381 w 7467600"/>
              <a:gd name="connsiteY594" fmla="*/ 1875041 h 6858000"/>
              <a:gd name="connsiteX595" fmla="*/ 374363 w 7467600"/>
              <a:gd name="connsiteY595" fmla="*/ 1506494 h 6858000"/>
              <a:gd name="connsiteX596" fmla="*/ 302168 w 7467600"/>
              <a:gd name="connsiteY596" fmla="*/ 1274495 h 6858000"/>
              <a:gd name="connsiteX597" fmla="*/ 291466 w 7467600"/>
              <a:gd name="connsiteY597" fmla="*/ 1250369 h 6858000"/>
              <a:gd name="connsiteX598" fmla="*/ 678222 w 7467600"/>
              <a:gd name="connsiteY598" fmla="*/ 1248670 h 6858000"/>
              <a:gd name="connsiteX599" fmla="*/ 775536 w 7467600"/>
              <a:gd name="connsiteY599" fmla="*/ 1388015 h 6858000"/>
              <a:gd name="connsiteX600" fmla="*/ 894529 w 7467600"/>
              <a:gd name="connsiteY600" fmla="*/ 1567739 h 6858000"/>
              <a:gd name="connsiteX601" fmla="*/ 948000 w 7467600"/>
              <a:gd name="connsiteY601" fmla="*/ 1663088 h 6858000"/>
              <a:gd name="connsiteX602" fmla="*/ 1006812 w 7467600"/>
              <a:gd name="connsiteY602" fmla="*/ 1767683 h 6858000"/>
              <a:gd name="connsiteX603" fmla="*/ 1149133 w 7467600"/>
              <a:gd name="connsiteY603" fmla="*/ 1971513 h 6858000"/>
              <a:gd name="connsiteX604" fmla="*/ 1333952 w 7467600"/>
              <a:gd name="connsiteY604" fmla="*/ 2251620 h 6858000"/>
              <a:gd name="connsiteX605" fmla="*/ 1337329 w 7467600"/>
              <a:gd name="connsiteY605" fmla="*/ 2258350 h 6858000"/>
              <a:gd name="connsiteX606" fmla="*/ 1014726 w 7467600"/>
              <a:gd name="connsiteY606" fmla="*/ 1615556 h 6858000"/>
              <a:gd name="connsiteX607" fmla="*/ 678222 w 7467600"/>
              <a:gd name="connsiteY607" fmla="*/ 1248670 h 6858000"/>
              <a:gd name="connsiteX608" fmla="*/ 6691602 w 7467600"/>
              <a:gd name="connsiteY608" fmla="*/ 1140573 h 6858000"/>
              <a:gd name="connsiteX609" fmla="*/ 6571100 w 7467600"/>
              <a:gd name="connsiteY609" fmla="*/ 1183662 h 6858000"/>
              <a:gd name="connsiteX610" fmla="*/ 6241687 w 7467600"/>
              <a:gd name="connsiteY610" fmla="*/ 1257600 h 6858000"/>
              <a:gd name="connsiteX611" fmla="*/ 5693009 w 7467600"/>
              <a:gd name="connsiteY611" fmla="*/ 1478256 h 6858000"/>
              <a:gd name="connsiteX612" fmla="*/ 6548420 w 7467600"/>
              <a:gd name="connsiteY612" fmla="*/ 1214599 h 6858000"/>
              <a:gd name="connsiteX613" fmla="*/ 6605473 w 7467600"/>
              <a:gd name="connsiteY613" fmla="*/ 1184686 h 6858000"/>
              <a:gd name="connsiteX614" fmla="*/ 6691602 w 7467600"/>
              <a:gd name="connsiteY614" fmla="*/ 1140573 h 6858000"/>
              <a:gd name="connsiteX615" fmla="*/ 4002475 w 7467600"/>
              <a:gd name="connsiteY615" fmla="*/ 1037802 h 6858000"/>
              <a:gd name="connsiteX616" fmla="*/ 4000324 w 7467600"/>
              <a:gd name="connsiteY616" fmla="*/ 1039362 h 6858000"/>
              <a:gd name="connsiteX617" fmla="*/ 4002862 w 7467600"/>
              <a:gd name="connsiteY617" fmla="*/ 1042866 h 6858000"/>
              <a:gd name="connsiteX618" fmla="*/ 4002475 w 7467600"/>
              <a:gd name="connsiteY618" fmla="*/ 1037802 h 6858000"/>
              <a:gd name="connsiteX619" fmla="*/ 506322 w 7467600"/>
              <a:gd name="connsiteY619" fmla="*/ 1020997 h 6858000"/>
              <a:gd name="connsiteX620" fmla="*/ 533068 w 7467600"/>
              <a:gd name="connsiteY620" fmla="*/ 1029409 h 6858000"/>
              <a:gd name="connsiteX621" fmla="*/ 1232525 w 7467600"/>
              <a:gd name="connsiteY621" fmla="*/ 1804675 h 6858000"/>
              <a:gd name="connsiteX622" fmla="*/ 1388858 w 7467600"/>
              <a:gd name="connsiteY622" fmla="*/ 2368011 h 6858000"/>
              <a:gd name="connsiteX623" fmla="*/ 1384098 w 7467600"/>
              <a:gd name="connsiteY623" fmla="*/ 2378125 h 6858000"/>
              <a:gd name="connsiteX624" fmla="*/ 1425393 w 7467600"/>
              <a:gd name="connsiteY624" fmla="*/ 2589124 h 6858000"/>
              <a:gd name="connsiteX625" fmla="*/ 1424001 w 7467600"/>
              <a:gd name="connsiteY625" fmla="*/ 2597541 h 6858000"/>
              <a:gd name="connsiteX626" fmla="*/ 2152729 w 7467600"/>
              <a:gd name="connsiteY626" fmla="*/ 2864487 h 6858000"/>
              <a:gd name="connsiteX627" fmla="*/ 2020609 w 7467600"/>
              <a:gd name="connsiteY627" fmla="*/ 2539671 h 6858000"/>
              <a:gd name="connsiteX628" fmla="*/ 2018920 w 7467600"/>
              <a:gd name="connsiteY628" fmla="*/ 2536309 h 6858000"/>
              <a:gd name="connsiteX629" fmla="*/ 1342441 w 7467600"/>
              <a:gd name="connsiteY629" fmla="*/ 1173017 h 6858000"/>
              <a:gd name="connsiteX630" fmla="*/ 1367925 w 7467600"/>
              <a:gd name="connsiteY630" fmla="*/ 1135648 h 6858000"/>
              <a:gd name="connsiteX631" fmla="*/ 1771401 w 7467600"/>
              <a:gd name="connsiteY631" fmla="*/ 1806673 h 6858000"/>
              <a:gd name="connsiteX632" fmla="*/ 1972385 w 7467600"/>
              <a:gd name="connsiteY632" fmla="*/ 2198735 h 6858000"/>
              <a:gd name="connsiteX633" fmla="*/ 2040892 w 7467600"/>
              <a:gd name="connsiteY633" fmla="*/ 2405205 h 6858000"/>
              <a:gd name="connsiteX634" fmla="*/ 2131689 w 7467600"/>
              <a:gd name="connsiteY634" fmla="*/ 1936926 h 6858000"/>
              <a:gd name="connsiteX635" fmla="*/ 2454820 w 7467600"/>
              <a:gd name="connsiteY635" fmla="*/ 1248808 h 6858000"/>
              <a:gd name="connsiteX636" fmla="*/ 2492512 w 7467600"/>
              <a:gd name="connsiteY636" fmla="*/ 1302920 h 6858000"/>
              <a:gd name="connsiteX637" fmla="*/ 2081216 w 7467600"/>
              <a:gd name="connsiteY637" fmla="*/ 2527513 h 6858000"/>
              <a:gd name="connsiteX638" fmla="*/ 2081211 w 7467600"/>
              <a:gd name="connsiteY638" fmla="*/ 2528916 h 6858000"/>
              <a:gd name="connsiteX639" fmla="*/ 2199067 w 7467600"/>
              <a:gd name="connsiteY639" fmla="*/ 2884061 h 6858000"/>
              <a:gd name="connsiteX640" fmla="*/ 3192586 w 7467600"/>
              <a:gd name="connsiteY640" fmla="*/ 3411496 h 6858000"/>
              <a:gd name="connsiteX641" fmla="*/ 3182620 w 7467600"/>
              <a:gd name="connsiteY641" fmla="*/ 3483279 h 6858000"/>
              <a:gd name="connsiteX642" fmla="*/ 2435119 w 7467600"/>
              <a:gd name="connsiteY642" fmla="*/ 3080173 h 6858000"/>
              <a:gd name="connsiteX643" fmla="*/ 2410152 w 7467600"/>
              <a:gd name="connsiteY643" fmla="*/ 3063751 h 6858000"/>
              <a:gd name="connsiteX644" fmla="*/ 2408099 w 7467600"/>
              <a:gd name="connsiteY644" fmla="*/ 3064403 h 6858000"/>
              <a:gd name="connsiteX645" fmla="*/ 2407218 w 7467600"/>
              <a:gd name="connsiteY645" fmla="*/ 3070324 h 6858000"/>
              <a:gd name="connsiteX646" fmla="*/ 2380138 w 7467600"/>
              <a:gd name="connsiteY646" fmla="*/ 3099341 h 6858000"/>
              <a:gd name="connsiteX647" fmla="*/ 1765923 w 7467600"/>
              <a:gd name="connsiteY647" fmla="*/ 3581043 h 6858000"/>
              <a:gd name="connsiteX648" fmla="*/ 1702258 w 7467600"/>
              <a:gd name="connsiteY648" fmla="*/ 3612286 h 6858000"/>
              <a:gd name="connsiteX649" fmla="*/ 1538370 w 7467600"/>
              <a:gd name="connsiteY649" fmla="*/ 3811804 h 6858000"/>
              <a:gd name="connsiteX650" fmla="*/ 542867 w 7467600"/>
              <a:gd name="connsiteY650" fmla="*/ 4944092 h 6858000"/>
              <a:gd name="connsiteX651" fmla="*/ 515800 w 7467600"/>
              <a:gd name="connsiteY651" fmla="*/ 4862180 h 6858000"/>
              <a:gd name="connsiteX652" fmla="*/ 909145 w 7467600"/>
              <a:gd name="connsiteY652" fmla="*/ 4199225 h 6858000"/>
              <a:gd name="connsiteX653" fmla="*/ 1214067 w 7467600"/>
              <a:gd name="connsiteY653" fmla="*/ 3908561 h 6858000"/>
              <a:gd name="connsiteX654" fmla="*/ 640967 w 7467600"/>
              <a:gd name="connsiteY654" fmla="*/ 4105601 h 6858000"/>
              <a:gd name="connsiteX655" fmla="*/ 112563 w 7467600"/>
              <a:gd name="connsiteY655" fmla="*/ 4396952 h 6858000"/>
              <a:gd name="connsiteX656" fmla="*/ 0 w 7467600"/>
              <a:gd name="connsiteY656" fmla="*/ 4466006 h 6858000"/>
              <a:gd name="connsiteX657" fmla="*/ 0 w 7467600"/>
              <a:gd name="connsiteY657" fmla="*/ 4233763 h 6858000"/>
              <a:gd name="connsiteX658" fmla="*/ 36881 w 7467600"/>
              <a:gd name="connsiteY658" fmla="*/ 4200118 h 6858000"/>
              <a:gd name="connsiteX659" fmla="*/ 910534 w 7467600"/>
              <a:gd name="connsiteY659" fmla="*/ 3629753 h 6858000"/>
              <a:gd name="connsiteX660" fmla="*/ 1578717 w 7467600"/>
              <a:gd name="connsiteY660" fmla="*/ 3575982 h 6858000"/>
              <a:gd name="connsiteX661" fmla="*/ 2338780 w 7467600"/>
              <a:gd name="connsiteY661" fmla="*/ 3033725 h 6858000"/>
              <a:gd name="connsiteX662" fmla="*/ 1807991 w 7467600"/>
              <a:gd name="connsiteY662" fmla="*/ 2807184 h 6858000"/>
              <a:gd name="connsiteX663" fmla="*/ 1416358 w 7467600"/>
              <a:gd name="connsiteY663" fmla="*/ 3112571 h 6858000"/>
              <a:gd name="connsiteX664" fmla="*/ 939066 w 7467600"/>
              <a:gd name="connsiteY664" fmla="*/ 3378798 h 6858000"/>
              <a:gd name="connsiteX665" fmla="*/ 115099 w 7467600"/>
              <a:gd name="connsiteY665" fmla="*/ 3607650 h 6858000"/>
              <a:gd name="connsiteX666" fmla="*/ 97284 w 7467600"/>
              <a:gd name="connsiteY666" fmla="*/ 3520393 h 6858000"/>
              <a:gd name="connsiteX667" fmla="*/ 922050 w 7467600"/>
              <a:gd name="connsiteY667" fmla="*/ 3074867 h 6858000"/>
              <a:gd name="connsiteX668" fmla="*/ 1405265 w 7467600"/>
              <a:gd name="connsiteY668" fmla="*/ 3016319 h 6858000"/>
              <a:gd name="connsiteX669" fmla="*/ 1407512 w 7467600"/>
              <a:gd name="connsiteY669" fmla="*/ 3018001 h 6858000"/>
              <a:gd name="connsiteX670" fmla="*/ 1726266 w 7467600"/>
              <a:gd name="connsiteY670" fmla="*/ 2777274 h 6858000"/>
              <a:gd name="connsiteX671" fmla="*/ 625390 w 7467600"/>
              <a:gd name="connsiteY671" fmla="*/ 2514541 h 6858000"/>
              <a:gd name="connsiteX672" fmla="*/ 619799 w 7467600"/>
              <a:gd name="connsiteY672" fmla="*/ 2527180 h 6858000"/>
              <a:gd name="connsiteX673" fmla="*/ 310030 w 7467600"/>
              <a:gd name="connsiteY673" fmla="*/ 2771818 h 6858000"/>
              <a:gd name="connsiteX674" fmla="*/ 173877 w 7467600"/>
              <a:gd name="connsiteY674" fmla="*/ 2937056 h 6858000"/>
              <a:gd name="connsiteX675" fmla="*/ 77889 w 7467600"/>
              <a:gd name="connsiteY675" fmla="*/ 3138440 h 6858000"/>
              <a:gd name="connsiteX676" fmla="*/ 0 w 7467600"/>
              <a:gd name="connsiteY676" fmla="*/ 3271395 h 6858000"/>
              <a:gd name="connsiteX677" fmla="*/ 0 w 7467600"/>
              <a:gd name="connsiteY677" fmla="*/ 3153002 h 6858000"/>
              <a:gd name="connsiteX678" fmla="*/ 2386 w 7467600"/>
              <a:gd name="connsiteY678" fmla="*/ 3149203 h 6858000"/>
              <a:gd name="connsiteX679" fmla="*/ 89753 w 7467600"/>
              <a:gd name="connsiteY679" fmla="*/ 2987702 h 6858000"/>
              <a:gd name="connsiteX680" fmla="*/ 76869 w 7467600"/>
              <a:gd name="connsiteY680" fmla="*/ 3005404 h 6858000"/>
              <a:gd name="connsiteX681" fmla="*/ 32049 w 7467600"/>
              <a:gd name="connsiteY681" fmla="*/ 3065814 h 6858000"/>
              <a:gd name="connsiteX682" fmla="*/ 0 w 7467600"/>
              <a:gd name="connsiteY682" fmla="*/ 3108744 h 6858000"/>
              <a:gd name="connsiteX683" fmla="*/ 0 w 7467600"/>
              <a:gd name="connsiteY683" fmla="*/ 3058059 h 6858000"/>
              <a:gd name="connsiteX684" fmla="*/ 7610 w 7467600"/>
              <a:gd name="connsiteY684" fmla="*/ 3047889 h 6858000"/>
              <a:gd name="connsiteX685" fmla="*/ 52419 w 7467600"/>
              <a:gd name="connsiteY685" fmla="*/ 2987479 h 6858000"/>
              <a:gd name="connsiteX686" fmla="*/ 59142 w 7467600"/>
              <a:gd name="connsiteY686" fmla="*/ 2978488 h 6858000"/>
              <a:gd name="connsiteX687" fmla="*/ 0 w 7467600"/>
              <a:gd name="connsiteY687" fmla="*/ 3015334 h 6858000"/>
              <a:gd name="connsiteX688" fmla="*/ 0 w 7467600"/>
              <a:gd name="connsiteY688" fmla="*/ 2914286 h 6858000"/>
              <a:gd name="connsiteX689" fmla="*/ 36383 w 7467600"/>
              <a:gd name="connsiteY689" fmla="*/ 2901128 h 6858000"/>
              <a:gd name="connsiteX690" fmla="*/ 156329 w 7467600"/>
              <a:gd name="connsiteY690" fmla="*/ 2840533 h 6858000"/>
              <a:gd name="connsiteX691" fmla="*/ 358355 w 7467600"/>
              <a:gd name="connsiteY691" fmla="*/ 2620471 h 6858000"/>
              <a:gd name="connsiteX692" fmla="*/ 510577 w 7467600"/>
              <a:gd name="connsiteY692" fmla="*/ 2501244 h 6858000"/>
              <a:gd name="connsiteX693" fmla="*/ 211967 w 7467600"/>
              <a:gd name="connsiteY693" fmla="*/ 2479171 h 6858000"/>
              <a:gd name="connsiteX694" fmla="*/ 0 w 7467600"/>
              <a:gd name="connsiteY694" fmla="*/ 2476398 h 6858000"/>
              <a:gd name="connsiteX695" fmla="*/ 0 w 7467600"/>
              <a:gd name="connsiteY695" fmla="*/ 2389189 h 6858000"/>
              <a:gd name="connsiteX696" fmla="*/ 103062 w 7467600"/>
              <a:gd name="connsiteY696" fmla="*/ 2389518 h 6858000"/>
              <a:gd name="connsiteX697" fmla="*/ 510734 w 7467600"/>
              <a:gd name="connsiteY697" fmla="*/ 2416201 h 6858000"/>
              <a:gd name="connsiteX698" fmla="*/ 279257 w 7467600"/>
              <a:gd name="connsiteY698" fmla="*/ 2092102 h 6858000"/>
              <a:gd name="connsiteX699" fmla="*/ 65265 w 7467600"/>
              <a:gd name="connsiteY699" fmla="*/ 2006049 h 6858000"/>
              <a:gd name="connsiteX700" fmla="*/ 0 w 7467600"/>
              <a:gd name="connsiteY700" fmla="*/ 1982532 h 6858000"/>
              <a:gd name="connsiteX701" fmla="*/ 0 w 7467600"/>
              <a:gd name="connsiteY701" fmla="*/ 1912789 h 6858000"/>
              <a:gd name="connsiteX702" fmla="*/ 97460 w 7467600"/>
              <a:gd name="connsiteY702" fmla="*/ 1953725 h 6858000"/>
              <a:gd name="connsiteX703" fmla="*/ 221272 w 7467600"/>
              <a:gd name="connsiteY703" fmla="*/ 1980766 h 6858000"/>
              <a:gd name="connsiteX704" fmla="*/ 116765 w 7467600"/>
              <a:gd name="connsiteY704" fmla="*/ 1911033 h 6858000"/>
              <a:gd name="connsiteX705" fmla="*/ 16405 w 7467600"/>
              <a:gd name="connsiteY705" fmla="*/ 1803412 h 6858000"/>
              <a:gd name="connsiteX706" fmla="*/ 0 w 7467600"/>
              <a:gd name="connsiteY706" fmla="*/ 1784777 h 6858000"/>
              <a:gd name="connsiteX707" fmla="*/ 0 w 7467600"/>
              <a:gd name="connsiteY707" fmla="*/ 1740082 h 6858000"/>
              <a:gd name="connsiteX708" fmla="*/ 39394 w 7467600"/>
              <a:gd name="connsiteY708" fmla="*/ 1784856 h 6858000"/>
              <a:gd name="connsiteX709" fmla="*/ 135813 w 7467600"/>
              <a:gd name="connsiteY709" fmla="*/ 1888838 h 6858000"/>
              <a:gd name="connsiteX710" fmla="*/ 242575 w 7467600"/>
              <a:gd name="connsiteY710" fmla="*/ 1958841 h 6858000"/>
              <a:gd name="connsiteX711" fmla="*/ 82197 w 7467600"/>
              <a:gd name="connsiteY711" fmla="*/ 1754826 h 6858000"/>
              <a:gd name="connsiteX712" fmla="*/ 0 w 7467600"/>
              <a:gd name="connsiteY712" fmla="*/ 1679650 h 6858000"/>
              <a:gd name="connsiteX713" fmla="*/ 0 w 7467600"/>
              <a:gd name="connsiteY713" fmla="*/ 1602463 h 6858000"/>
              <a:gd name="connsiteX714" fmla="*/ 84689 w 7467600"/>
              <a:gd name="connsiteY714" fmla="*/ 1677442 h 6858000"/>
              <a:gd name="connsiteX715" fmla="*/ 298437 w 7467600"/>
              <a:gd name="connsiteY715" fmla="*/ 1968019 h 6858000"/>
              <a:gd name="connsiteX716" fmla="*/ 227269 w 7467600"/>
              <a:gd name="connsiteY716" fmla="*/ 1114064 h 6858000"/>
              <a:gd name="connsiteX717" fmla="*/ 248003 w 7467600"/>
              <a:gd name="connsiteY717" fmla="*/ 1089613 h 6858000"/>
              <a:gd name="connsiteX718" fmla="*/ 427020 w 7467600"/>
              <a:gd name="connsiteY718" fmla="*/ 1619803 h 6858000"/>
              <a:gd name="connsiteX719" fmla="*/ 340345 w 7467600"/>
              <a:gd name="connsiteY719" fmla="*/ 2027739 h 6858000"/>
              <a:gd name="connsiteX720" fmla="*/ 360865 w 7467600"/>
              <a:gd name="connsiteY720" fmla="*/ 2044827 h 6858000"/>
              <a:gd name="connsiteX721" fmla="*/ 560414 w 7467600"/>
              <a:gd name="connsiteY721" fmla="*/ 2421457 h 6858000"/>
              <a:gd name="connsiteX722" fmla="*/ 1359703 w 7467600"/>
              <a:gd name="connsiteY722" fmla="*/ 2578554 h 6858000"/>
              <a:gd name="connsiteX723" fmla="*/ 1359422 w 7467600"/>
              <a:gd name="connsiteY723" fmla="*/ 2577994 h 6858000"/>
              <a:gd name="connsiteX724" fmla="*/ 828701 w 7467600"/>
              <a:gd name="connsiteY724" fmla="*/ 1839520 h 6858000"/>
              <a:gd name="connsiteX725" fmla="*/ 494427 w 7467600"/>
              <a:gd name="connsiteY725" fmla="*/ 1092333 h 6858000"/>
              <a:gd name="connsiteX726" fmla="*/ 506322 w 7467600"/>
              <a:gd name="connsiteY726" fmla="*/ 1020997 h 6858000"/>
              <a:gd name="connsiteX727" fmla="*/ 4570198 w 7467600"/>
              <a:gd name="connsiteY727" fmla="*/ 978081 h 6858000"/>
              <a:gd name="connsiteX728" fmla="*/ 4523691 w 7467600"/>
              <a:gd name="connsiteY728" fmla="*/ 1127776 h 6858000"/>
              <a:gd name="connsiteX729" fmla="*/ 4509875 w 7467600"/>
              <a:gd name="connsiteY729" fmla="*/ 1167552 h 6858000"/>
              <a:gd name="connsiteX730" fmla="*/ 4478168 w 7467600"/>
              <a:gd name="connsiteY730" fmla="*/ 1260735 h 6858000"/>
              <a:gd name="connsiteX731" fmla="*/ 4409309 w 7467600"/>
              <a:gd name="connsiteY731" fmla="*/ 1666996 h 6858000"/>
              <a:gd name="connsiteX732" fmla="*/ 4370031 w 7467600"/>
              <a:gd name="connsiteY732" fmla="*/ 1955666 h 6858000"/>
              <a:gd name="connsiteX733" fmla="*/ 4570198 w 7467600"/>
              <a:gd name="connsiteY733" fmla="*/ 978081 h 6858000"/>
              <a:gd name="connsiteX734" fmla="*/ 4557898 w 7467600"/>
              <a:gd name="connsiteY734" fmla="*/ 900011 h 6858000"/>
              <a:gd name="connsiteX735" fmla="*/ 4344840 w 7467600"/>
              <a:gd name="connsiteY735" fmla="*/ 1922038 h 6858000"/>
              <a:gd name="connsiteX736" fmla="*/ 4378710 w 7467600"/>
              <a:gd name="connsiteY736" fmla="*/ 1665516 h 6858000"/>
              <a:gd name="connsiteX737" fmla="*/ 4448798 w 7467600"/>
              <a:gd name="connsiteY737" fmla="*/ 1253024 h 6858000"/>
              <a:gd name="connsiteX738" fmla="*/ 4480315 w 7467600"/>
              <a:gd name="connsiteY738" fmla="*/ 1158454 h 6858000"/>
              <a:gd name="connsiteX739" fmla="*/ 4494133 w 7467600"/>
              <a:gd name="connsiteY739" fmla="*/ 1118676 h 6858000"/>
              <a:gd name="connsiteX740" fmla="*/ 4557898 w 7467600"/>
              <a:gd name="connsiteY740" fmla="*/ 900011 h 6858000"/>
              <a:gd name="connsiteX741" fmla="*/ 5870151 w 7467600"/>
              <a:gd name="connsiteY741" fmla="*/ 898890 h 6858000"/>
              <a:gd name="connsiteX742" fmla="*/ 5861335 w 7467600"/>
              <a:gd name="connsiteY742" fmla="*/ 899177 h 6858000"/>
              <a:gd name="connsiteX743" fmla="*/ 5843702 w 7467600"/>
              <a:gd name="connsiteY743" fmla="*/ 899748 h 6858000"/>
              <a:gd name="connsiteX744" fmla="*/ 5651107 w 7467600"/>
              <a:gd name="connsiteY744" fmla="*/ 920306 h 6858000"/>
              <a:gd name="connsiteX745" fmla="*/ 5459407 w 7467600"/>
              <a:gd name="connsiteY745" fmla="*/ 940975 h 6858000"/>
              <a:gd name="connsiteX746" fmla="*/ 5374846 w 7467600"/>
              <a:gd name="connsiteY746" fmla="*/ 941988 h 6858000"/>
              <a:gd name="connsiteX747" fmla="*/ 5256105 w 7467600"/>
              <a:gd name="connsiteY747" fmla="*/ 945632 h 6858000"/>
              <a:gd name="connsiteX748" fmla="*/ 5107071 w 7467600"/>
              <a:gd name="connsiteY748" fmla="*/ 969720 h 6858000"/>
              <a:gd name="connsiteX749" fmla="*/ 4998681 w 7467600"/>
              <a:gd name="connsiteY749" fmla="*/ 988771 h 6858000"/>
              <a:gd name="connsiteX750" fmla="*/ 5870151 w 7467600"/>
              <a:gd name="connsiteY750" fmla="*/ 898890 h 6858000"/>
              <a:gd name="connsiteX751" fmla="*/ 5504425 w 7467600"/>
              <a:gd name="connsiteY751" fmla="*/ 848067 h 6858000"/>
              <a:gd name="connsiteX752" fmla="*/ 4968849 w 7467600"/>
              <a:gd name="connsiteY752" fmla="*/ 962318 h 6858000"/>
              <a:gd name="connsiteX753" fmla="*/ 5104039 w 7467600"/>
              <a:gd name="connsiteY753" fmla="*/ 940634 h 6858000"/>
              <a:gd name="connsiteX754" fmla="*/ 5256311 w 7467600"/>
              <a:gd name="connsiteY754" fmla="*/ 916490 h 6858000"/>
              <a:gd name="connsiteX755" fmla="*/ 5377381 w 7467600"/>
              <a:gd name="connsiteY755" fmla="*/ 912671 h 6858000"/>
              <a:gd name="connsiteX756" fmla="*/ 5460148 w 7467600"/>
              <a:gd name="connsiteY756" fmla="*/ 911442 h 6858000"/>
              <a:gd name="connsiteX757" fmla="*/ 5648971 w 7467600"/>
              <a:gd name="connsiteY757" fmla="*/ 891331 h 6858000"/>
              <a:gd name="connsiteX758" fmla="*/ 5844807 w 7467600"/>
              <a:gd name="connsiteY758" fmla="*/ 870718 h 6858000"/>
              <a:gd name="connsiteX759" fmla="*/ 5862975 w 7467600"/>
              <a:gd name="connsiteY759" fmla="*/ 869756 h 6858000"/>
              <a:gd name="connsiteX760" fmla="*/ 5920887 w 7467600"/>
              <a:gd name="connsiteY760" fmla="*/ 865929 h 6858000"/>
              <a:gd name="connsiteX761" fmla="*/ 5504425 w 7467600"/>
              <a:gd name="connsiteY761" fmla="*/ 848067 h 6858000"/>
              <a:gd name="connsiteX762" fmla="*/ 3607114 w 7467600"/>
              <a:gd name="connsiteY762" fmla="*/ 467441 h 6858000"/>
              <a:gd name="connsiteX763" fmla="*/ 3296242 w 7467600"/>
              <a:gd name="connsiteY763" fmla="*/ 807991 h 6858000"/>
              <a:gd name="connsiteX764" fmla="*/ 3174674 w 7467600"/>
              <a:gd name="connsiteY764" fmla="*/ 919759 h 6858000"/>
              <a:gd name="connsiteX765" fmla="*/ 3042978 w 7467600"/>
              <a:gd name="connsiteY765" fmla="*/ 1054894 h 6858000"/>
              <a:gd name="connsiteX766" fmla="*/ 2968914 w 7467600"/>
              <a:gd name="connsiteY766" fmla="*/ 1133756 h 6858000"/>
              <a:gd name="connsiteX767" fmla="*/ 3103823 w 7467600"/>
              <a:gd name="connsiteY767" fmla="*/ 1026814 h 6858000"/>
              <a:gd name="connsiteX768" fmla="*/ 3607114 w 7467600"/>
              <a:gd name="connsiteY768" fmla="*/ 467441 h 6858000"/>
              <a:gd name="connsiteX769" fmla="*/ 3744487 w 7467600"/>
              <a:gd name="connsiteY769" fmla="*/ 383136 h 6858000"/>
              <a:gd name="connsiteX770" fmla="*/ 3970213 w 7467600"/>
              <a:gd name="connsiteY770" fmla="*/ 995559 h 6858000"/>
              <a:gd name="connsiteX771" fmla="*/ 3744487 w 7467600"/>
              <a:gd name="connsiteY771" fmla="*/ 383136 h 6858000"/>
              <a:gd name="connsiteX772" fmla="*/ 3624562 w 7467600"/>
              <a:gd name="connsiteY772" fmla="*/ 367041 h 6858000"/>
              <a:gd name="connsiteX773" fmla="*/ 3489712 w 7467600"/>
              <a:gd name="connsiteY773" fmla="*/ 485386 h 6858000"/>
              <a:gd name="connsiteX774" fmla="*/ 3182994 w 7467600"/>
              <a:gd name="connsiteY774" fmla="*/ 828265 h 6858000"/>
              <a:gd name="connsiteX775" fmla="*/ 2892114 w 7467600"/>
              <a:gd name="connsiteY775" fmla="*/ 1172635 h 6858000"/>
              <a:gd name="connsiteX776" fmla="*/ 3021459 w 7467600"/>
              <a:gd name="connsiteY776" fmla="*/ 1035385 h 6858000"/>
              <a:gd name="connsiteX777" fmla="*/ 3153873 w 7467600"/>
              <a:gd name="connsiteY777" fmla="*/ 898971 h 6858000"/>
              <a:gd name="connsiteX778" fmla="*/ 3276511 w 7467600"/>
              <a:gd name="connsiteY778" fmla="*/ 786423 h 6858000"/>
              <a:gd name="connsiteX779" fmla="*/ 3584154 w 7467600"/>
              <a:gd name="connsiteY779" fmla="*/ 448218 h 6858000"/>
              <a:gd name="connsiteX780" fmla="*/ 3624562 w 7467600"/>
              <a:gd name="connsiteY780" fmla="*/ 367041 h 6858000"/>
              <a:gd name="connsiteX781" fmla="*/ 3766672 w 7467600"/>
              <a:gd name="connsiteY781" fmla="*/ 359429 h 6858000"/>
              <a:gd name="connsiteX782" fmla="*/ 3996338 w 7467600"/>
              <a:gd name="connsiteY782" fmla="*/ 968237 h 6858000"/>
              <a:gd name="connsiteX783" fmla="*/ 3766672 w 7467600"/>
              <a:gd name="connsiteY783" fmla="*/ 359429 h 6858000"/>
              <a:gd name="connsiteX784" fmla="*/ 5805386 w 7467600"/>
              <a:gd name="connsiteY784" fmla="*/ 239240 h 6858000"/>
              <a:gd name="connsiteX785" fmla="*/ 5736947 w 7467600"/>
              <a:gd name="connsiteY785" fmla="*/ 261367 h 6858000"/>
              <a:gd name="connsiteX786" fmla="*/ 5427012 w 7467600"/>
              <a:gd name="connsiteY786" fmla="*/ 311272 h 6858000"/>
              <a:gd name="connsiteX787" fmla="*/ 5147818 w 7467600"/>
              <a:gd name="connsiteY787" fmla="*/ 322112 h 6858000"/>
              <a:gd name="connsiteX788" fmla="*/ 5060854 w 7467600"/>
              <a:gd name="connsiteY788" fmla="*/ 311882 h 6858000"/>
              <a:gd name="connsiteX789" fmla="*/ 4945989 w 7467600"/>
              <a:gd name="connsiteY789" fmla="*/ 300516 h 6858000"/>
              <a:gd name="connsiteX790" fmla="*/ 5410479 w 7467600"/>
              <a:gd name="connsiteY790" fmla="*/ 348434 h 6858000"/>
              <a:gd name="connsiteX791" fmla="*/ 5805386 w 7467600"/>
              <a:gd name="connsiteY791" fmla="*/ 239240 h 6858000"/>
              <a:gd name="connsiteX792" fmla="*/ 5905192 w 7467600"/>
              <a:gd name="connsiteY792" fmla="*/ 163079 h 6858000"/>
              <a:gd name="connsiteX793" fmla="*/ 5865655 w 7467600"/>
              <a:gd name="connsiteY793" fmla="*/ 171901 h 6858000"/>
              <a:gd name="connsiteX794" fmla="*/ 5259740 w 7467600"/>
              <a:gd name="connsiteY794" fmla="*/ 257013 h 6858000"/>
              <a:gd name="connsiteX795" fmla="*/ 5208466 w 7467600"/>
              <a:gd name="connsiteY795" fmla="*/ 257550 h 6858000"/>
              <a:gd name="connsiteX796" fmla="*/ 4980204 w 7467600"/>
              <a:gd name="connsiteY796" fmla="*/ 271903 h 6858000"/>
              <a:gd name="connsiteX797" fmla="*/ 5068068 w 7467600"/>
              <a:gd name="connsiteY797" fmla="*/ 282244 h 6858000"/>
              <a:gd name="connsiteX798" fmla="*/ 5153231 w 7467600"/>
              <a:gd name="connsiteY798" fmla="*/ 292240 h 6858000"/>
              <a:gd name="connsiteX799" fmla="*/ 5426491 w 7467600"/>
              <a:gd name="connsiteY799" fmla="*/ 281128 h 6858000"/>
              <a:gd name="connsiteX800" fmla="*/ 5731212 w 7467600"/>
              <a:gd name="connsiteY800" fmla="*/ 231951 h 6858000"/>
              <a:gd name="connsiteX801" fmla="*/ 5905192 w 7467600"/>
              <a:gd name="connsiteY801" fmla="*/ 163079 h 6858000"/>
              <a:gd name="connsiteX802" fmla="*/ 5944437 w 7467600"/>
              <a:gd name="connsiteY802" fmla="*/ 113829 h 6858000"/>
              <a:gd name="connsiteX803" fmla="*/ 5825032 w 7467600"/>
              <a:gd name="connsiteY803" fmla="*/ 146405 h 6858000"/>
              <a:gd name="connsiteX804" fmla="*/ 4955599 w 7467600"/>
              <a:gd name="connsiteY804" fmla="*/ 247008 h 6858000"/>
              <a:gd name="connsiteX805" fmla="*/ 5210104 w 7467600"/>
              <a:gd name="connsiteY805" fmla="*/ 228123 h 6858000"/>
              <a:gd name="connsiteX806" fmla="*/ 5261015 w 7467600"/>
              <a:gd name="connsiteY806" fmla="*/ 227087 h 6858000"/>
              <a:gd name="connsiteX807" fmla="*/ 5861181 w 7467600"/>
              <a:gd name="connsiteY807" fmla="*/ 143093 h 6858000"/>
              <a:gd name="connsiteX808" fmla="*/ 5961252 w 7467600"/>
              <a:gd name="connsiteY808" fmla="*/ 114820 h 6858000"/>
              <a:gd name="connsiteX809" fmla="*/ 5944437 w 7467600"/>
              <a:gd name="connsiteY809" fmla="*/ 113829 h 6858000"/>
              <a:gd name="connsiteX810" fmla="*/ 3882765 w 7467600"/>
              <a:gd name="connsiteY810" fmla="*/ 0 h 6858000"/>
              <a:gd name="connsiteX811" fmla="*/ 3995099 w 7467600"/>
              <a:gd name="connsiteY811" fmla="*/ 0 h 6858000"/>
              <a:gd name="connsiteX812" fmla="*/ 4163818 w 7467600"/>
              <a:gd name="connsiteY812" fmla="*/ 234104 h 6858000"/>
              <a:gd name="connsiteX813" fmla="*/ 4172099 w 7467600"/>
              <a:gd name="connsiteY813" fmla="*/ 234207 h 6858000"/>
              <a:gd name="connsiteX814" fmla="*/ 4784282 w 7467600"/>
              <a:gd name="connsiteY814" fmla="*/ 276561 h 6858000"/>
              <a:gd name="connsiteX815" fmla="*/ 4801687 w 7467600"/>
              <a:gd name="connsiteY815" fmla="*/ 267764 h 6858000"/>
              <a:gd name="connsiteX816" fmla="*/ 6082788 w 7467600"/>
              <a:gd name="connsiteY816" fmla="*/ 64119 h 6858000"/>
              <a:gd name="connsiteX817" fmla="*/ 6099442 w 7467600"/>
              <a:gd name="connsiteY817" fmla="*/ 82568 h 6858000"/>
              <a:gd name="connsiteX818" fmla="*/ 4804137 w 7467600"/>
              <a:gd name="connsiteY818" fmla="*/ 320931 h 6858000"/>
              <a:gd name="connsiteX819" fmla="*/ 4227047 w 7467600"/>
              <a:gd name="connsiteY819" fmla="*/ 313415 h 6858000"/>
              <a:gd name="connsiteX820" fmla="*/ 4346041 w 7467600"/>
              <a:gd name="connsiteY820" fmla="*/ 456086 h 6858000"/>
              <a:gd name="connsiteX821" fmla="*/ 4870967 w 7467600"/>
              <a:gd name="connsiteY821" fmla="*/ 963061 h 6858000"/>
              <a:gd name="connsiteX822" fmla="*/ 4889647 w 7467600"/>
              <a:gd name="connsiteY822" fmla="*/ 957147 h 6858000"/>
              <a:gd name="connsiteX823" fmla="*/ 5422504 w 7467600"/>
              <a:gd name="connsiteY823" fmla="*/ 805191 h 6858000"/>
              <a:gd name="connsiteX824" fmla="*/ 6087656 w 7467600"/>
              <a:gd name="connsiteY824" fmla="*/ 826703 h 6858000"/>
              <a:gd name="connsiteX825" fmla="*/ 6058717 w 7467600"/>
              <a:gd name="connsiteY825" fmla="*/ 865992 h 6858000"/>
              <a:gd name="connsiteX826" fmla="*/ 4974153 w 7467600"/>
              <a:gd name="connsiteY826" fmla="*/ 1045456 h 6858000"/>
              <a:gd name="connsiteX827" fmla="*/ 5627835 w 7467600"/>
              <a:gd name="connsiteY827" fmla="*/ 1472077 h 6858000"/>
              <a:gd name="connsiteX828" fmla="*/ 5629817 w 7467600"/>
              <a:gd name="connsiteY828" fmla="*/ 1471412 h 6858000"/>
              <a:gd name="connsiteX829" fmla="*/ 5634124 w 7467600"/>
              <a:gd name="connsiteY829" fmla="*/ 1470572 h 6858000"/>
              <a:gd name="connsiteX830" fmla="*/ 5755832 w 7467600"/>
              <a:gd name="connsiteY830" fmla="*/ 1383886 h 6858000"/>
              <a:gd name="connsiteX831" fmla="*/ 6014186 w 7467600"/>
              <a:gd name="connsiteY831" fmla="*/ 1279799 h 6858000"/>
              <a:gd name="connsiteX832" fmla="*/ 6901619 w 7467600"/>
              <a:gd name="connsiteY832" fmla="*/ 1047874 h 6858000"/>
              <a:gd name="connsiteX833" fmla="*/ 6931566 w 7467600"/>
              <a:gd name="connsiteY833" fmla="*/ 1062034 h 6858000"/>
              <a:gd name="connsiteX834" fmla="*/ 5790982 w 7467600"/>
              <a:gd name="connsiteY834" fmla="*/ 1561380 h 6858000"/>
              <a:gd name="connsiteX835" fmla="*/ 6188971 w 7467600"/>
              <a:gd name="connsiteY835" fmla="*/ 1755168 h 6858000"/>
              <a:gd name="connsiteX836" fmla="*/ 6202446 w 7467600"/>
              <a:gd name="connsiteY836" fmla="*/ 1752268 h 6858000"/>
              <a:gd name="connsiteX837" fmla="*/ 7179560 w 7467600"/>
              <a:gd name="connsiteY837" fmla="*/ 1467551 h 6858000"/>
              <a:gd name="connsiteX838" fmla="*/ 7158730 w 7467600"/>
              <a:gd name="connsiteY838" fmla="*/ 1507835 h 6858000"/>
              <a:gd name="connsiteX839" fmla="*/ 6326959 w 7467600"/>
              <a:gd name="connsiteY839" fmla="*/ 1817686 h 6858000"/>
              <a:gd name="connsiteX840" fmla="*/ 6537433 w 7467600"/>
              <a:gd name="connsiteY840" fmla="*/ 1907790 h 6858000"/>
              <a:gd name="connsiteX841" fmla="*/ 6550221 w 7467600"/>
              <a:gd name="connsiteY841" fmla="*/ 1910729 h 6858000"/>
              <a:gd name="connsiteX842" fmla="*/ 6964438 w 7467600"/>
              <a:gd name="connsiteY842" fmla="*/ 2209505 h 6858000"/>
              <a:gd name="connsiteX843" fmla="*/ 7367862 w 7467600"/>
              <a:gd name="connsiteY843" fmla="*/ 2806833 h 6858000"/>
              <a:gd name="connsiteX844" fmla="*/ 7364329 w 7467600"/>
              <a:gd name="connsiteY844" fmla="*/ 2826907 h 6858000"/>
              <a:gd name="connsiteX845" fmla="*/ 7290545 w 7467600"/>
              <a:gd name="connsiteY845" fmla="*/ 2850663 h 6858000"/>
              <a:gd name="connsiteX846" fmla="*/ 6472036 w 7467600"/>
              <a:gd name="connsiteY846" fmla="*/ 1959003 h 6858000"/>
              <a:gd name="connsiteX847" fmla="*/ 5792897 w 7467600"/>
              <a:gd name="connsiteY847" fmla="*/ 1647747 h 6858000"/>
              <a:gd name="connsiteX848" fmla="*/ 5842751 w 7467600"/>
              <a:gd name="connsiteY848" fmla="*/ 1816112 h 6858000"/>
              <a:gd name="connsiteX849" fmla="*/ 5847424 w 7467600"/>
              <a:gd name="connsiteY849" fmla="*/ 1815776 h 6858000"/>
              <a:gd name="connsiteX850" fmla="*/ 6399821 w 7467600"/>
              <a:gd name="connsiteY850" fmla="*/ 2344799 h 6858000"/>
              <a:gd name="connsiteX851" fmla="*/ 6323232 w 7467600"/>
              <a:gd name="connsiteY851" fmla="*/ 2389634 h 6858000"/>
              <a:gd name="connsiteX852" fmla="*/ 5942958 w 7467600"/>
              <a:gd name="connsiteY852" fmla="*/ 2077708 h 6858000"/>
              <a:gd name="connsiteX853" fmla="*/ 5921559 w 7467600"/>
              <a:gd name="connsiteY853" fmla="*/ 2378596 h 6858000"/>
              <a:gd name="connsiteX854" fmla="*/ 5817651 w 7467600"/>
              <a:gd name="connsiteY854" fmla="*/ 3023919 h 6858000"/>
              <a:gd name="connsiteX855" fmla="*/ 5729634 w 7467600"/>
              <a:gd name="connsiteY855" fmla="*/ 3051849 h 6858000"/>
              <a:gd name="connsiteX856" fmla="*/ 5611018 w 7467600"/>
              <a:gd name="connsiteY856" fmla="*/ 2316769 h 6858000"/>
              <a:gd name="connsiteX857" fmla="*/ 5687608 w 7467600"/>
              <a:gd name="connsiteY857" fmla="*/ 2039972 h 6858000"/>
              <a:gd name="connsiteX858" fmla="*/ 5657554 w 7467600"/>
              <a:gd name="connsiteY858" fmla="*/ 1576445 h 6858000"/>
              <a:gd name="connsiteX859" fmla="*/ 5150475 w 7467600"/>
              <a:gd name="connsiteY859" fmla="*/ 1274012 h 6858000"/>
              <a:gd name="connsiteX860" fmla="*/ 5349142 w 7467600"/>
              <a:gd name="connsiteY860" fmla="*/ 2204405 h 6858000"/>
              <a:gd name="connsiteX861" fmla="*/ 5262214 w 7467600"/>
              <a:gd name="connsiteY861" fmla="*/ 2233836 h 6858000"/>
              <a:gd name="connsiteX862" fmla="*/ 4981539 w 7467600"/>
              <a:gd name="connsiteY862" fmla="*/ 1542201 h 6858000"/>
              <a:gd name="connsiteX863" fmla="*/ 4958461 w 7467600"/>
              <a:gd name="connsiteY863" fmla="*/ 1136957 h 6858000"/>
              <a:gd name="connsiteX864" fmla="*/ 4655015 w 7467600"/>
              <a:gd name="connsiteY864" fmla="*/ 891426 h 6858000"/>
              <a:gd name="connsiteX865" fmla="*/ 4348002 w 7467600"/>
              <a:gd name="connsiteY865" fmla="*/ 2205895 h 6858000"/>
              <a:gd name="connsiteX866" fmla="*/ 4262250 w 7467600"/>
              <a:gd name="connsiteY866" fmla="*/ 2219972 h 6858000"/>
              <a:gd name="connsiteX867" fmla="*/ 4550611 w 7467600"/>
              <a:gd name="connsiteY867" fmla="*/ 817540 h 6858000"/>
              <a:gd name="connsiteX868" fmla="*/ 4564418 w 7467600"/>
              <a:gd name="connsiteY868" fmla="*/ 808293 h 6858000"/>
              <a:gd name="connsiteX869" fmla="*/ 4266388 w 7467600"/>
              <a:gd name="connsiteY869" fmla="*/ 500083 h 6858000"/>
              <a:gd name="connsiteX870" fmla="*/ 4032842 w 7467600"/>
              <a:gd name="connsiteY870" fmla="*/ 211809 h 6858000"/>
              <a:gd name="connsiteX871" fmla="*/ 3882765 w 7467600"/>
              <a:gd name="connsiteY871" fmla="*/ 0 h 6858000"/>
              <a:gd name="connsiteX872" fmla="*/ 3721337 w 7467600"/>
              <a:gd name="connsiteY872" fmla="*/ 0 h 6858000"/>
              <a:gd name="connsiteX873" fmla="*/ 3797544 w 7467600"/>
              <a:gd name="connsiteY873" fmla="*/ 0 h 6858000"/>
              <a:gd name="connsiteX874" fmla="*/ 3775734 w 7467600"/>
              <a:gd name="connsiteY874" fmla="*/ 95131 h 6858000"/>
              <a:gd name="connsiteX875" fmla="*/ 3724807 w 7467600"/>
              <a:gd name="connsiteY875" fmla="*/ 272257 h 6858000"/>
              <a:gd name="connsiteX876" fmla="*/ 3726844 w 7467600"/>
              <a:gd name="connsiteY876" fmla="*/ 282988 h 6858000"/>
              <a:gd name="connsiteX877" fmla="*/ 3742664 w 7467600"/>
              <a:gd name="connsiteY877" fmla="*/ 279918 h 6858000"/>
              <a:gd name="connsiteX878" fmla="*/ 4103910 w 7467600"/>
              <a:gd name="connsiteY878" fmla="*/ 1161917 h 6858000"/>
              <a:gd name="connsiteX879" fmla="*/ 4020269 w 7467600"/>
              <a:gd name="connsiteY879" fmla="*/ 1200406 h 6858000"/>
              <a:gd name="connsiteX880" fmla="*/ 3674882 w 7467600"/>
              <a:gd name="connsiteY880" fmla="*/ 488524 h 6858000"/>
              <a:gd name="connsiteX881" fmla="*/ 3132682 w 7467600"/>
              <a:gd name="connsiteY881" fmla="*/ 1072284 h 6858000"/>
              <a:gd name="connsiteX882" fmla="*/ 2716346 w 7467600"/>
              <a:gd name="connsiteY882" fmla="*/ 1276376 h 6858000"/>
              <a:gd name="connsiteX883" fmla="*/ 2716772 w 7467600"/>
              <a:gd name="connsiteY883" fmla="*/ 1255462 h 6858000"/>
              <a:gd name="connsiteX884" fmla="*/ 3471096 w 7467600"/>
              <a:gd name="connsiteY884" fmla="*/ 437072 h 6858000"/>
              <a:gd name="connsiteX885" fmla="*/ 3639057 w 7467600"/>
              <a:gd name="connsiteY885" fmla="*/ 286334 h 6858000"/>
              <a:gd name="connsiteX886" fmla="*/ 3640309 w 7467600"/>
              <a:gd name="connsiteY886" fmla="*/ 284664 h 6858000"/>
              <a:gd name="connsiteX887" fmla="*/ 3646022 w 7467600"/>
              <a:gd name="connsiteY887" fmla="*/ 276711 h 6858000"/>
              <a:gd name="connsiteX888" fmla="*/ 3707943 w 7467600"/>
              <a:gd name="connsiteY888" fmla="*/ 65958 h 6858000"/>
              <a:gd name="connsiteX889" fmla="*/ 3721337 w 7467600"/>
              <a:gd name="connsiteY889" fmla="*/ 0 h 6858000"/>
              <a:gd name="connsiteX890" fmla="*/ 2867960 w 7467600"/>
              <a:gd name="connsiteY890" fmla="*/ 0 h 6858000"/>
              <a:gd name="connsiteX891" fmla="*/ 2926351 w 7467600"/>
              <a:gd name="connsiteY891" fmla="*/ 0 h 6858000"/>
              <a:gd name="connsiteX892" fmla="*/ 2902823 w 7467600"/>
              <a:gd name="connsiteY892" fmla="*/ 262929 h 6858000"/>
              <a:gd name="connsiteX893" fmla="*/ 2940663 w 7467600"/>
              <a:gd name="connsiteY893" fmla="*/ 140884 h 6858000"/>
              <a:gd name="connsiteX894" fmla="*/ 2947039 w 7467600"/>
              <a:gd name="connsiteY894" fmla="*/ 122524 h 6858000"/>
              <a:gd name="connsiteX895" fmla="*/ 2984316 w 7467600"/>
              <a:gd name="connsiteY895" fmla="*/ 0 h 6858000"/>
              <a:gd name="connsiteX896" fmla="*/ 3016114 w 7467600"/>
              <a:gd name="connsiteY896" fmla="*/ 0 h 6858000"/>
              <a:gd name="connsiteX897" fmla="*/ 2979949 w 7467600"/>
              <a:gd name="connsiteY897" fmla="*/ 119274 h 6858000"/>
              <a:gd name="connsiteX898" fmla="*/ 3023879 w 7467600"/>
              <a:gd name="connsiteY898" fmla="*/ 0 h 6858000"/>
              <a:gd name="connsiteX899" fmla="*/ 3105400 w 7467600"/>
              <a:gd name="connsiteY899" fmla="*/ 0 h 6858000"/>
              <a:gd name="connsiteX900" fmla="*/ 3094669 w 7467600"/>
              <a:gd name="connsiteY900" fmla="*/ 30308 h 6858000"/>
              <a:gd name="connsiteX901" fmla="*/ 2901945 w 7467600"/>
              <a:gd name="connsiteY901" fmla="*/ 466538 h 6858000"/>
              <a:gd name="connsiteX902" fmla="*/ 2815209 w 7467600"/>
              <a:gd name="connsiteY902" fmla="*/ 497361 h 6858000"/>
              <a:gd name="connsiteX903" fmla="*/ 2844845 w 7467600"/>
              <a:gd name="connsiteY903" fmla="*/ 127638 h 6858000"/>
              <a:gd name="connsiteX904" fmla="*/ 2867960 w 7467600"/>
              <a:gd name="connsiteY904" fmla="*/ 0 h 6858000"/>
              <a:gd name="connsiteX905" fmla="*/ 1057230 w 7467600"/>
              <a:gd name="connsiteY905" fmla="*/ 0 h 6858000"/>
              <a:gd name="connsiteX906" fmla="*/ 1111003 w 7467600"/>
              <a:gd name="connsiteY906" fmla="*/ 0 h 6858000"/>
              <a:gd name="connsiteX907" fmla="*/ 1125553 w 7467600"/>
              <a:gd name="connsiteY907" fmla="*/ 52588 h 6858000"/>
              <a:gd name="connsiteX908" fmla="*/ 1304276 w 7467600"/>
              <a:gd name="connsiteY908" fmla="*/ 476275 h 6858000"/>
              <a:gd name="connsiteX909" fmla="*/ 1492066 w 7467600"/>
              <a:gd name="connsiteY909" fmla="*/ 886333 h 6858000"/>
              <a:gd name="connsiteX910" fmla="*/ 1423698 w 7467600"/>
              <a:gd name="connsiteY910" fmla="*/ 710817 h 6858000"/>
              <a:gd name="connsiteX911" fmla="*/ 1357609 w 7467600"/>
              <a:gd name="connsiteY911" fmla="*/ 532892 h 6858000"/>
              <a:gd name="connsiteX912" fmla="*/ 1309550 w 7467600"/>
              <a:gd name="connsiteY912" fmla="*/ 374031 h 6858000"/>
              <a:gd name="connsiteX913" fmla="*/ 1193673 w 7467600"/>
              <a:gd name="connsiteY913" fmla="*/ 49533 h 6858000"/>
              <a:gd name="connsiteX914" fmla="*/ 1164391 w 7467600"/>
              <a:gd name="connsiteY914" fmla="*/ 0 h 6858000"/>
              <a:gd name="connsiteX915" fmla="*/ 1200666 w 7467600"/>
              <a:gd name="connsiteY915" fmla="*/ 0 h 6858000"/>
              <a:gd name="connsiteX916" fmla="*/ 1223408 w 7467600"/>
              <a:gd name="connsiteY916" fmla="*/ 38996 h 6858000"/>
              <a:gd name="connsiteX917" fmla="*/ 1339635 w 7467600"/>
              <a:gd name="connsiteY917" fmla="*/ 365517 h 6858000"/>
              <a:gd name="connsiteX918" fmla="*/ 1387469 w 7467600"/>
              <a:gd name="connsiteY918" fmla="*/ 523079 h 6858000"/>
              <a:gd name="connsiteX919" fmla="*/ 1452685 w 7467600"/>
              <a:gd name="connsiteY919" fmla="*/ 699806 h 6858000"/>
              <a:gd name="connsiteX920" fmla="*/ 1492092 w 7467600"/>
              <a:gd name="connsiteY920" fmla="*/ 800424 h 6858000"/>
              <a:gd name="connsiteX921" fmla="*/ 1455302 w 7467600"/>
              <a:gd name="connsiteY921" fmla="*/ 632913 h 6858000"/>
              <a:gd name="connsiteX922" fmla="*/ 1222336 w 7467600"/>
              <a:gd name="connsiteY922" fmla="*/ 9480 h 6858000"/>
              <a:gd name="connsiteX923" fmla="*/ 1214634 w 7467600"/>
              <a:gd name="connsiteY923" fmla="*/ 0 h 6858000"/>
              <a:gd name="connsiteX924" fmla="*/ 1289827 w 7467600"/>
              <a:gd name="connsiteY924" fmla="*/ 0 h 6858000"/>
              <a:gd name="connsiteX925" fmla="*/ 1321076 w 7467600"/>
              <a:gd name="connsiteY925" fmla="*/ 59722 h 6858000"/>
              <a:gd name="connsiteX926" fmla="*/ 1512579 w 7467600"/>
              <a:gd name="connsiteY926" fmla="*/ 626441 h 6858000"/>
              <a:gd name="connsiteX927" fmla="*/ 1506076 w 7467600"/>
              <a:gd name="connsiteY927" fmla="*/ 1089289 h 6858000"/>
              <a:gd name="connsiteX928" fmla="*/ 1486346 w 7467600"/>
              <a:gd name="connsiteY928" fmla="*/ 1079919 h 6858000"/>
              <a:gd name="connsiteX929" fmla="*/ 1070511 w 7467600"/>
              <a:gd name="connsiteY929" fmla="*/ 48609 h 6858000"/>
              <a:gd name="connsiteX930" fmla="*/ 1057230 w 7467600"/>
              <a:gd name="connsiteY930" fmla="*/ 0 h 6858000"/>
              <a:gd name="connsiteX931" fmla="*/ 43151 w 7467600"/>
              <a:gd name="connsiteY931" fmla="*/ 0 h 6858000"/>
              <a:gd name="connsiteX932" fmla="*/ 95283 w 7467600"/>
              <a:gd name="connsiteY932" fmla="*/ 0 h 6858000"/>
              <a:gd name="connsiteX933" fmla="*/ 300708 w 7467600"/>
              <a:gd name="connsiteY933" fmla="*/ 154571 h 6858000"/>
              <a:gd name="connsiteX934" fmla="*/ 530414 w 7467600"/>
              <a:gd name="connsiteY934" fmla="*/ 354673 h 6858000"/>
              <a:gd name="connsiteX935" fmla="*/ 333785 w 7467600"/>
              <a:gd name="connsiteY935" fmla="*/ 161564 h 6858000"/>
              <a:gd name="connsiteX936" fmla="*/ 147005 w 7467600"/>
              <a:gd name="connsiteY936" fmla="*/ 0 h 6858000"/>
              <a:gd name="connsiteX937" fmla="*/ 272509 w 7467600"/>
              <a:gd name="connsiteY937" fmla="*/ 0 h 6858000"/>
              <a:gd name="connsiteX938" fmla="*/ 326276 w 7467600"/>
              <a:gd name="connsiteY938" fmla="*/ 45847 h 6858000"/>
              <a:gd name="connsiteX939" fmla="*/ 823759 w 7467600"/>
              <a:gd name="connsiteY939" fmla="*/ 574145 h 6858000"/>
              <a:gd name="connsiteX940" fmla="*/ 811254 w 7467600"/>
              <a:gd name="connsiteY940" fmla="*/ 665546 h 6858000"/>
              <a:gd name="connsiteX941" fmla="*/ 154042 w 7467600"/>
              <a:gd name="connsiteY941" fmla="*/ 261522 h 6858000"/>
              <a:gd name="connsiteX942" fmla="*/ 13550 w 7467600"/>
              <a:gd name="connsiteY942" fmla="*/ 158423 h 6858000"/>
              <a:gd name="connsiteX943" fmla="*/ 0 w 7467600"/>
              <a:gd name="connsiteY943" fmla="*/ 146618 h 6858000"/>
              <a:gd name="connsiteX944" fmla="*/ 0 w 7467600"/>
              <a:gd name="connsiteY944" fmla="*/ 59161 h 6858000"/>
              <a:gd name="connsiteX945" fmla="*/ 45427 w 7467600"/>
              <a:gd name="connsiteY945" fmla="*/ 101078 h 6858000"/>
              <a:gd name="connsiteX946" fmla="*/ 630103 w 7467600"/>
              <a:gd name="connsiteY946" fmla="*/ 485885 h 6858000"/>
              <a:gd name="connsiteX947" fmla="*/ 532040 w 7467600"/>
              <a:gd name="connsiteY947" fmla="*/ 399359 h 6858000"/>
              <a:gd name="connsiteX948" fmla="*/ 517618 w 7467600"/>
              <a:gd name="connsiteY948" fmla="*/ 385726 h 6858000"/>
              <a:gd name="connsiteX949" fmla="*/ 285074 w 7467600"/>
              <a:gd name="connsiteY949" fmla="*/ 182755 h 6858000"/>
              <a:gd name="connsiteX950" fmla="*/ 43151 w 7467600"/>
              <a:gd name="connsiteY95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3149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1019354 w 7467600"/>
              <a:gd name="connsiteY18" fmla="*/ 6315006 h 6858000"/>
              <a:gd name="connsiteX19" fmla="*/ 441046 w 7467600"/>
              <a:gd name="connsiteY19" fmla="*/ 6691153 h 6858000"/>
              <a:gd name="connsiteX20" fmla="*/ 1019354 w 7467600"/>
              <a:gd name="connsiteY20" fmla="*/ 6315006 h 6858000"/>
              <a:gd name="connsiteX21" fmla="*/ 991680 w 7467600"/>
              <a:gd name="connsiteY21" fmla="*/ 6298413 h 6858000"/>
              <a:gd name="connsiteX22" fmla="*/ 409060 w 7467600"/>
              <a:gd name="connsiteY22" fmla="*/ 6671470 h 6858000"/>
              <a:gd name="connsiteX23" fmla="*/ 991680 w 7467600"/>
              <a:gd name="connsiteY23" fmla="*/ 6298413 h 6858000"/>
              <a:gd name="connsiteX24" fmla="*/ 103333 w 7467600"/>
              <a:gd name="connsiteY24" fmla="*/ 5699602 h 6858000"/>
              <a:gd name="connsiteX25" fmla="*/ 233938 w 7467600"/>
              <a:gd name="connsiteY25" fmla="*/ 5809416 h 6858000"/>
              <a:gd name="connsiteX26" fmla="*/ 883580 w 7467600"/>
              <a:gd name="connsiteY26" fmla="*/ 6180710 h 6858000"/>
              <a:gd name="connsiteX27" fmla="*/ 487337 w 7467600"/>
              <a:gd name="connsiteY27" fmla="*/ 5950182 h 6858000"/>
              <a:gd name="connsiteX28" fmla="*/ 354051 w 7467600"/>
              <a:gd name="connsiteY28" fmla="*/ 5854912 h 6858000"/>
              <a:gd name="connsiteX29" fmla="*/ 195436 w 7467600"/>
              <a:gd name="connsiteY29" fmla="*/ 5755068 h 6858000"/>
              <a:gd name="connsiteX30" fmla="*/ 103333 w 7467600"/>
              <a:gd name="connsiteY30" fmla="*/ 5699602 h 6858000"/>
              <a:gd name="connsiteX31" fmla="*/ 5539432 w 7467600"/>
              <a:gd name="connsiteY31" fmla="*/ 5642928 h 6858000"/>
              <a:gd name="connsiteX32" fmla="*/ 5555462 w 7467600"/>
              <a:gd name="connsiteY32" fmla="*/ 5694454 h 6858000"/>
              <a:gd name="connsiteX33" fmla="*/ 5828270 w 7467600"/>
              <a:gd name="connsiteY33" fmla="*/ 6320663 h 6858000"/>
              <a:gd name="connsiteX34" fmla="*/ 5947416 w 7467600"/>
              <a:gd name="connsiteY34" fmla="*/ 6574846 h 6858000"/>
              <a:gd name="connsiteX35" fmla="*/ 5539432 w 7467600"/>
              <a:gd name="connsiteY35" fmla="*/ 5642928 h 6858000"/>
              <a:gd name="connsiteX36" fmla="*/ 51253 w 7467600"/>
              <a:gd name="connsiteY36" fmla="*/ 5631825 h 6858000"/>
              <a:gd name="connsiteX37" fmla="*/ 211622 w 7467600"/>
              <a:gd name="connsiteY37" fmla="*/ 5728803 h 6858000"/>
              <a:gd name="connsiteX38" fmla="*/ 371652 w 7467600"/>
              <a:gd name="connsiteY38" fmla="*/ 5829062 h 6858000"/>
              <a:gd name="connsiteX39" fmla="*/ 505903 w 7467600"/>
              <a:gd name="connsiteY39" fmla="*/ 5925221 h 6858000"/>
              <a:gd name="connsiteX40" fmla="*/ 899240 w 7467600"/>
              <a:gd name="connsiteY40" fmla="*/ 6153068 h 6858000"/>
              <a:gd name="connsiteX41" fmla="*/ 988114 w 7467600"/>
              <a:gd name="connsiteY41" fmla="*/ 6174204 h 6858000"/>
              <a:gd name="connsiteX42" fmla="*/ 845971 w 7467600"/>
              <a:gd name="connsiteY42" fmla="*/ 6067177 h 6858000"/>
              <a:gd name="connsiteX43" fmla="*/ 448057 w 7467600"/>
              <a:gd name="connsiteY43" fmla="*/ 5841376 h 6858000"/>
              <a:gd name="connsiteX44" fmla="*/ 51253 w 7467600"/>
              <a:gd name="connsiteY44" fmla="*/ 5631825 h 6858000"/>
              <a:gd name="connsiteX45" fmla="*/ 2606687 w 7467600"/>
              <a:gd name="connsiteY45" fmla="*/ 5630718 h 6858000"/>
              <a:gd name="connsiteX46" fmla="*/ 2645658 w 7467600"/>
              <a:gd name="connsiteY46" fmla="*/ 6640259 h 6858000"/>
              <a:gd name="connsiteX47" fmla="*/ 2606687 w 7467600"/>
              <a:gd name="connsiteY47" fmla="*/ 5630718 h 6858000"/>
              <a:gd name="connsiteX48" fmla="*/ 3642057 w 7467600"/>
              <a:gd name="connsiteY48" fmla="*/ 5573487 h 6858000"/>
              <a:gd name="connsiteX49" fmla="*/ 3632981 w 7467600"/>
              <a:gd name="connsiteY49" fmla="*/ 5579437 h 6858000"/>
              <a:gd name="connsiteX50" fmla="*/ 3382436 w 7467600"/>
              <a:gd name="connsiteY50" fmla="*/ 5952726 h 6858000"/>
              <a:gd name="connsiteX51" fmla="*/ 3191929 w 7467600"/>
              <a:gd name="connsiteY51" fmla="*/ 6662669 h 6858000"/>
              <a:gd name="connsiteX52" fmla="*/ 3369898 w 7467600"/>
              <a:gd name="connsiteY52" fmla="*/ 6081771 h 6858000"/>
              <a:gd name="connsiteX53" fmla="*/ 3642057 w 7467600"/>
              <a:gd name="connsiteY53" fmla="*/ 5573487 h 6858000"/>
              <a:gd name="connsiteX54" fmla="*/ 2650666 w 7467600"/>
              <a:gd name="connsiteY54" fmla="*/ 5530686 h 6858000"/>
              <a:gd name="connsiteX55" fmla="*/ 2650249 w 7467600"/>
              <a:gd name="connsiteY55" fmla="*/ 5532101 h 6858000"/>
              <a:gd name="connsiteX56" fmla="*/ 2663808 w 7467600"/>
              <a:gd name="connsiteY56" fmla="*/ 6535215 h 6858000"/>
              <a:gd name="connsiteX57" fmla="*/ 2665418 w 7467600"/>
              <a:gd name="connsiteY57" fmla="*/ 6132756 h 6858000"/>
              <a:gd name="connsiteX58" fmla="*/ 2650666 w 7467600"/>
              <a:gd name="connsiteY58" fmla="*/ 5530686 h 6858000"/>
              <a:gd name="connsiteX59" fmla="*/ 2680277 w 7467600"/>
              <a:gd name="connsiteY59" fmla="*/ 5479204 h 6858000"/>
              <a:gd name="connsiteX60" fmla="*/ 2678972 w 7467600"/>
              <a:gd name="connsiteY60" fmla="*/ 5481582 h 6858000"/>
              <a:gd name="connsiteX61" fmla="*/ 2696666 w 7467600"/>
              <a:gd name="connsiteY61" fmla="*/ 6133836 h 6858000"/>
              <a:gd name="connsiteX62" fmla="*/ 2695769 w 7467600"/>
              <a:gd name="connsiteY62" fmla="*/ 6390955 h 6858000"/>
              <a:gd name="connsiteX63" fmla="*/ 2739893 w 7467600"/>
              <a:gd name="connsiteY63" fmla="*/ 6108357 h 6858000"/>
              <a:gd name="connsiteX64" fmla="*/ 2680277 w 7467600"/>
              <a:gd name="connsiteY64" fmla="*/ 5479204 h 6858000"/>
              <a:gd name="connsiteX65" fmla="*/ 1132195 w 7467600"/>
              <a:gd name="connsiteY65" fmla="*/ 5467980 h 6858000"/>
              <a:gd name="connsiteX66" fmla="*/ 1679056 w 7467600"/>
              <a:gd name="connsiteY66" fmla="*/ 5516907 h 6858000"/>
              <a:gd name="connsiteX67" fmla="*/ 2128648 w 7467600"/>
              <a:gd name="connsiteY67" fmla="*/ 5474249 h 6858000"/>
              <a:gd name="connsiteX68" fmla="*/ 1825619 w 7467600"/>
              <a:gd name="connsiteY68" fmla="*/ 5478447 h 6858000"/>
              <a:gd name="connsiteX69" fmla="*/ 1737798 w 7467600"/>
              <a:gd name="connsiteY69" fmla="*/ 5483353 h 6858000"/>
              <a:gd name="connsiteX70" fmla="*/ 1132195 w 7467600"/>
              <a:gd name="connsiteY70" fmla="*/ 5467980 h 6858000"/>
              <a:gd name="connsiteX71" fmla="*/ 1456157 w 7467600"/>
              <a:gd name="connsiteY71" fmla="*/ 5371404 h 6858000"/>
              <a:gd name="connsiteX72" fmla="*/ 1244432 w 7467600"/>
              <a:gd name="connsiteY72" fmla="*/ 5385601 h 6858000"/>
              <a:gd name="connsiteX73" fmla="*/ 973990 w 7467600"/>
              <a:gd name="connsiteY73" fmla="*/ 5424940 h 6858000"/>
              <a:gd name="connsiteX74" fmla="*/ 1103809 w 7467600"/>
              <a:gd name="connsiteY74" fmla="*/ 5433720 h 6858000"/>
              <a:gd name="connsiteX75" fmla="*/ 1123454 w 7467600"/>
              <a:gd name="connsiteY75" fmla="*/ 5435727 h 6858000"/>
              <a:gd name="connsiteX76" fmla="*/ 1737017 w 7467600"/>
              <a:gd name="connsiteY76" fmla="*/ 5452183 h 6858000"/>
              <a:gd name="connsiteX77" fmla="*/ 1824397 w 7467600"/>
              <a:gd name="connsiteY77" fmla="*/ 5447757 h 6858000"/>
              <a:gd name="connsiteX78" fmla="*/ 2070059 w 7467600"/>
              <a:gd name="connsiteY78" fmla="*/ 5441660 h 6858000"/>
              <a:gd name="connsiteX79" fmla="*/ 1456157 w 7467600"/>
              <a:gd name="connsiteY79" fmla="*/ 5371404 h 6858000"/>
              <a:gd name="connsiteX80" fmla="*/ 4988186 w 7467600"/>
              <a:gd name="connsiteY80" fmla="*/ 5216467 h 6858000"/>
              <a:gd name="connsiteX81" fmla="*/ 4777334 w 7467600"/>
              <a:gd name="connsiteY81" fmla="*/ 5406072 h 6858000"/>
              <a:gd name="connsiteX82" fmla="*/ 4718341 w 7467600"/>
              <a:gd name="connsiteY82" fmla="*/ 5468043 h 6858000"/>
              <a:gd name="connsiteX83" fmla="*/ 4604655 w 7467600"/>
              <a:gd name="connsiteY83" fmla="*/ 5583434 h 6858000"/>
              <a:gd name="connsiteX84" fmla="*/ 4565074 w 7467600"/>
              <a:gd name="connsiteY84" fmla="*/ 5618550 h 6858000"/>
              <a:gd name="connsiteX85" fmla="*/ 4988186 w 7467600"/>
              <a:gd name="connsiteY85" fmla="*/ 5216467 h 6858000"/>
              <a:gd name="connsiteX86" fmla="*/ 4978032 w 7467600"/>
              <a:gd name="connsiteY86" fmla="*/ 5183809 h 6858000"/>
              <a:gd name="connsiteX87" fmla="*/ 4463413 w 7467600"/>
              <a:gd name="connsiteY87" fmla="*/ 5615162 h 6858000"/>
              <a:gd name="connsiteX88" fmla="*/ 4358134 w 7467600"/>
              <a:gd name="connsiteY88" fmla="*/ 5742791 h 6858000"/>
              <a:gd name="connsiteX89" fmla="*/ 4376219 w 7467600"/>
              <a:gd name="connsiteY89" fmla="*/ 5729027 h 6858000"/>
              <a:gd name="connsiteX90" fmla="*/ 4582340 w 7467600"/>
              <a:gd name="connsiteY90" fmla="*/ 5561037 h 6858000"/>
              <a:gd name="connsiteX91" fmla="*/ 4694684 w 7467600"/>
              <a:gd name="connsiteY91" fmla="*/ 5447098 h 6858000"/>
              <a:gd name="connsiteX92" fmla="*/ 4754123 w 7467600"/>
              <a:gd name="connsiteY92" fmla="*/ 5384643 h 6858000"/>
              <a:gd name="connsiteX93" fmla="*/ 4978032 w 7467600"/>
              <a:gd name="connsiteY93" fmla="*/ 5183809 h 6858000"/>
              <a:gd name="connsiteX94" fmla="*/ 1903353 w 7467600"/>
              <a:gd name="connsiteY94" fmla="*/ 5044827 h 6858000"/>
              <a:gd name="connsiteX95" fmla="*/ 1936931 w 7467600"/>
              <a:gd name="connsiteY95" fmla="*/ 5093954 h 6858000"/>
              <a:gd name="connsiteX96" fmla="*/ 2195868 w 7467600"/>
              <a:gd name="connsiteY96" fmla="*/ 5396574 h 6858000"/>
              <a:gd name="connsiteX97" fmla="*/ 2088852 w 7467600"/>
              <a:gd name="connsiteY97" fmla="*/ 5166123 h 6858000"/>
              <a:gd name="connsiteX98" fmla="*/ 1958241 w 7467600"/>
              <a:gd name="connsiteY98" fmla="*/ 5067955 h 6858000"/>
              <a:gd name="connsiteX99" fmla="*/ 1903353 w 7467600"/>
              <a:gd name="connsiteY99" fmla="*/ 5044827 h 6858000"/>
              <a:gd name="connsiteX100" fmla="*/ 1979378 w 7467600"/>
              <a:gd name="connsiteY100" fmla="*/ 4769504 h 6858000"/>
              <a:gd name="connsiteX101" fmla="*/ 2882120 w 7467600"/>
              <a:gd name="connsiteY101" fmla="*/ 5064547 h 6858000"/>
              <a:gd name="connsiteX102" fmla="*/ 2793103 w 7467600"/>
              <a:gd name="connsiteY102" fmla="*/ 5039699 h 6858000"/>
              <a:gd name="connsiteX103" fmla="*/ 2770041 w 7467600"/>
              <a:gd name="connsiteY103" fmla="*/ 5033634 h 6858000"/>
              <a:gd name="connsiteX104" fmla="*/ 1979378 w 7467600"/>
              <a:gd name="connsiteY104" fmla="*/ 4769504 h 6858000"/>
              <a:gd name="connsiteX105" fmla="*/ 1927410 w 7467600"/>
              <a:gd name="connsiteY105" fmla="*/ 4716164 h 6858000"/>
              <a:gd name="connsiteX106" fmla="*/ 1959587 w 7467600"/>
              <a:gd name="connsiteY106" fmla="*/ 4728849 h 6858000"/>
              <a:gd name="connsiteX107" fmla="*/ 2777707 w 7467600"/>
              <a:gd name="connsiteY107" fmla="*/ 5003991 h 6858000"/>
              <a:gd name="connsiteX108" fmla="*/ 2800768 w 7467600"/>
              <a:gd name="connsiteY108" fmla="*/ 5010056 h 6858000"/>
              <a:gd name="connsiteX109" fmla="*/ 2879408 w 7467600"/>
              <a:gd name="connsiteY109" fmla="*/ 5031590 h 6858000"/>
              <a:gd name="connsiteX110" fmla="*/ 2862295 w 7467600"/>
              <a:gd name="connsiteY110" fmla="*/ 5022958 h 6858000"/>
              <a:gd name="connsiteX111" fmla="*/ 2813343 w 7467600"/>
              <a:gd name="connsiteY111" fmla="*/ 4998369 h 6858000"/>
              <a:gd name="connsiteX112" fmla="*/ 2646245 w 7467600"/>
              <a:gd name="connsiteY112" fmla="*/ 4930999 h 6858000"/>
              <a:gd name="connsiteX113" fmla="*/ 1999243 w 7467600"/>
              <a:gd name="connsiteY113" fmla="*/ 4730524 h 6858000"/>
              <a:gd name="connsiteX114" fmla="*/ 1979527 w 7467600"/>
              <a:gd name="connsiteY114" fmla="*/ 4726651 h 6858000"/>
              <a:gd name="connsiteX115" fmla="*/ 1927410 w 7467600"/>
              <a:gd name="connsiteY115" fmla="*/ 4716164 h 6858000"/>
              <a:gd name="connsiteX116" fmla="*/ 1997014 w 7467600"/>
              <a:gd name="connsiteY116" fmla="*/ 4698007 h 6858000"/>
              <a:gd name="connsiteX117" fmla="*/ 2005458 w 7467600"/>
              <a:gd name="connsiteY117" fmla="*/ 4699540 h 6858000"/>
              <a:gd name="connsiteX118" fmla="*/ 2657186 w 7467600"/>
              <a:gd name="connsiteY118" fmla="*/ 4901687 h 6858000"/>
              <a:gd name="connsiteX119" fmla="*/ 2826662 w 7467600"/>
              <a:gd name="connsiteY119" fmla="*/ 4970362 h 6858000"/>
              <a:gd name="connsiteX120" fmla="*/ 2876100 w 7467600"/>
              <a:gd name="connsiteY120" fmla="*/ 4995397 h 6858000"/>
              <a:gd name="connsiteX121" fmla="*/ 3042600 w 7467600"/>
              <a:gd name="connsiteY121" fmla="*/ 5059532 h 6858000"/>
              <a:gd name="connsiteX122" fmla="*/ 1997014 w 7467600"/>
              <a:gd name="connsiteY122" fmla="*/ 4698007 h 6858000"/>
              <a:gd name="connsiteX123" fmla="*/ 2305292 w 7467600"/>
              <a:gd name="connsiteY123" fmla="*/ 4219492 h 6858000"/>
              <a:gd name="connsiteX124" fmla="*/ 3360922 w 7467600"/>
              <a:gd name="connsiteY124" fmla="*/ 4529373 h 6858000"/>
              <a:gd name="connsiteX125" fmla="*/ 3492420 w 7467600"/>
              <a:gd name="connsiteY125" fmla="*/ 4510145 h 6858000"/>
              <a:gd name="connsiteX126" fmla="*/ 3364086 w 7467600"/>
              <a:gd name="connsiteY126" fmla="*/ 4480340 h 6858000"/>
              <a:gd name="connsiteX127" fmla="*/ 3225818 w 7467600"/>
              <a:gd name="connsiteY127" fmla="*/ 4411822 h 6858000"/>
              <a:gd name="connsiteX128" fmla="*/ 3129696 w 7467600"/>
              <a:gd name="connsiteY128" fmla="*/ 4360704 h 6858000"/>
              <a:gd name="connsiteX129" fmla="*/ 2814545 w 7467600"/>
              <a:gd name="connsiteY129" fmla="*/ 4282955 h 6858000"/>
              <a:gd name="connsiteX130" fmla="*/ 2305292 w 7467600"/>
              <a:gd name="connsiteY130" fmla="*/ 4219492 h 6858000"/>
              <a:gd name="connsiteX131" fmla="*/ 2626982 w 7467600"/>
              <a:gd name="connsiteY131" fmla="*/ 4206450 h 6858000"/>
              <a:gd name="connsiteX132" fmla="*/ 2490617 w 7467600"/>
              <a:gd name="connsiteY132" fmla="*/ 4206951 h 6858000"/>
              <a:gd name="connsiteX133" fmla="*/ 2819869 w 7467600"/>
              <a:gd name="connsiteY133" fmla="*/ 4252936 h 6858000"/>
              <a:gd name="connsiteX134" fmla="*/ 3143018 w 7467600"/>
              <a:gd name="connsiteY134" fmla="*/ 4332698 h 6858000"/>
              <a:gd name="connsiteX135" fmla="*/ 3241520 w 7467600"/>
              <a:gd name="connsiteY135" fmla="*/ 4385112 h 6858000"/>
              <a:gd name="connsiteX136" fmla="*/ 3374575 w 7467600"/>
              <a:gd name="connsiteY136" fmla="*/ 4451517 h 6858000"/>
              <a:gd name="connsiteX137" fmla="*/ 3505221 w 7467600"/>
              <a:gd name="connsiteY137" fmla="*/ 4480757 h 6858000"/>
              <a:gd name="connsiteX138" fmla="*/ 2626982 w 7467600"/>
              <a:gd name="connsiteY138" fmla="*/ 4206450 h 6858000"/>
              <a:gd name="connsiteX139" fmla="*/ 1310106 w 7467600"/>
              <a:gd name="connsiteY139" fmla="*/ 3943217 h 6858000"/>
              <a:gd name="connsiteX140" fmla="*/ 854994 w 7467600"/>
              <a:gd name="connsiteY140" fmla="*/ 4399136 h 6858000"/>
              <a:gd name="connsiteX141" fmla="*/ 742462 w 7467600"/>
              <a:gd name="connsiteY141" fmla="*/ 4594648 h 6858000"/>
              <a:gd name="connsiteX142" fmla="*/ 820602 w 7467600"/>
              <a:gd name="connsiteY142" fmla="*/ 4485915 h 6858000"/>
              <a:gd name="connsiteX143" fmla="*/ 878295 w 7467600"/>
              <a:gd name="connsiteY143" fmla="*/ 4403594 h 6858000"/>
              <a:gd name="connsiteX144" fmla="*/ 1240607 w 7467600"/>
              <a:gd name="connsiteY144" fmla="*/ 4010401 h 6858000"/>
              <a:gd name="connsiteX145" fmla="*/ 1310106 w 7467600"/>
              <a:gd name="connsiteY145" fmla="*/ 3943217 h 6858000"/>
              <a:gd name="connsiteX146" fmla="*/ 1423113 w 7467600"/>
              <a:gd name="connsiteY146" fmla="*/ 3874565 h 6858000"/>
              <a:gd name="connsiteX147" fmla="*/ 1260565 w 7467600"/>
              <a:gd name="connsiteY147" fmla="*/ 4031982 h 6858000"/>
              <a:gd name="connsiteX148" fmla="*/ 901900 w 7467600"/>
              <a:gd name="connsiteY148" fmla="*/ 4421236 h 6858000"/>
              <a:gd name="connsiteX149" fmla="*/ 845044 w 7467600"/>
              <a:gd name="connsiteY149" fmla="*/ 4502436 h 6858000"/>
              <a:gd name="connsiteX150" fmla="*/ 685926 w 7467600"/>
              <a:gd name="connsiteY150" fmla="*/ 4703069 h 6858000"/>
              <a:gd name="connsiteX151" fmla="*/ 684248 w 7467600"/>
              <a:gd name="connsiteY151" fmla="*/ 4706721 h 6858000"/>
              <a:gd name="connsiteX152" fmla="*/ 1423113 w 7467600"/>
              <a:gd name="connsiteY152" fmla="*/ 3874565 h 6858000"/>
              <a:gd name="connsiteX153" fmla="*/ 3316479 w 7467600"/>
              <a:gd name="connsiteY153" fmla="*/ 3872136 h 6858000"/>
              <a:gd name="connsiteX154" fmla="*/ 3546806 w 7467600"/>
              <a:gd name="connsiteY154" fmla="*/ 4356139 h 6858000"/>
              <a:gd name="connsiteX155" fmla="*/ 3364433 w 7467600"/>
              <a:gd name="connsiteY155" fmla="*/ 3953121 h 6858000"/>
              <a:gd name="connsiteX156" fmla="*/ 3316479 w 7467600"/>
              <a:gd name="connsiteY156" fmla="*/ 3872136 h 6858000"/>
              <a:gd name="connsiteX157" fmla="*/ 3291335 w 7467600"/>
              <a:gd name="connsiteY157" fmla="*/ 3767420 h 6858000"/>
              <a:gd name="connsiteX158" fmla="*/ 3390805 w 7467600"/>
              <a:gd name="connsiteY158" fmla="*/ 3937163 h 6858000"/>
              <a:gd name="connsiteX159" fmla="*/ 3579062 w 7467600"/>
              <a:gd name="connsiteY159" fmla="*/ 4359040 h 6858000"/>
              <a:gd name="connsiteX160" fmla="*/ 3467355 w 7467600"/>
              <a:gd name="connsiteY160" fmla="*/ 3988130 h 6858000"/>
              <a:gd name="connsiteX161" fmla="*/ 3310753 w 7467600"/>
              <a:gd name="connsiteY161" fmla="*/ 3787140 h 6858000"/>
              <a:gd name="connsiteX162" fmla="*/ 3291335 w 7467600"/>
              <a:gd name="connsiteY162" fmla="*/ 3767420 h 6858000"/>
              <a:gd name="connsiteX163" fmla="*/ 1635889 w 7467600"/>
              <a:gd name="connsiteY163" fmla="*/ 3709494 h 6858000"/>
              <a:gd name="connsiteX164" fmla="*/ 1634800 w 7467600"/>
              <a:gd name="connsiteY164" fmla="*/ 3731111 h 6858000"/>
              <a:gd name="connsiteX165" fmla="*/ 1635889 w 7467600"/>
              <a:gd name="connsiteY165" fmla="*/ 3709494 h 6858000"/>
              <a:gd name="connsiteX166" fmla="*/ 1510397 w 7467600"/>
              <a:gd name="connsiteY166" fmla="*/ 3684705 h 6858000"/>
              <a:gd name="connsiteX167" fmla="*/ 1146550 w 7467600"/>
              <a:gd name="connsiteY167" fmla="*/ 3802012 h 6858000"/>
              <a:gd name="connsiteX168" fmla="*/ 698834 w 7467600"/>
              <a:gd name="connsiteY168" fmla="*/ 3952272 h 6858000"/>
              <a:gd name="connsiteX169" fmla="*/ 34256 w 7467600"/>
              <a:gd name="connsiteY169" fmla="*/ 4347603 h 6858000"/>
              <a:gd name="connsiteX170" fmla="*/ 527241 w 7467600"/>
              <a:gd name="connsiteY170" fmla="*/ 4065078 h 6858000"/>
              <a:gd name="connsiteX171" fmla="*/ 1510397 w 7467600"/>
              <a:gd name="connsiteY171" fmla="*/ 3684705 h 6858000"/>
              <a:gd name="connsiteX172" fmla="*/ 1313114 w 7467600"/>
              <a:gd name="connsiteY172" fmla="*/ 3655216 h 6858000"/>
              <a:gd name="connsiteX173" fmla="*/ 1109304 w 7467600"/>
              <a:gd name="connsiteY173" fmla="*/ 3669030 h 6858000"/>
              <a:gd name="connsiteX174" fmla="*/ 8129 w 7467600"/>
              <a:gd name="connsiteY174" fmla="*/ 4330519 h 6858000"/>
              <a:gd name="connsiteX175" fmla="*/ 687572 w 7467600"/>
              <a:gd name="connsiteY175" fmla="*/ 3925629 h 6858000"/>
              <a:gd name="connsiteX176" fmla="*/ 1138365 w 7467600"/>
              <a:gd name="connsiteY176" fmla="*/ 3774515 h 6858000"/>
              <a:gd name="connsiteX177" fmla="*/ 1505579 w 7467600"/>
              <a:gd name="connsiteY177" fmla="*/ 3655526 h 6858000"/>
              <a:gd name="connsiteX178" fmla="*/ 1313114 w 7467600"/>
              <a:gd name="connsiteY178" fmla="*/ 3655216 h 6858000"/>
              <a:gd name="connsiteX179" fmla="*/ 3655073 w 7467600"/>
              <a:gd name="connsiteY179" fmla="*/ 3650884 h 6858000"/>
              <a:gd name="connsiteX180" fmla="*/ 3989938 w 7467600"/>
              <a:gd name="connsiteY180" fmla="*/ 3991685 h 6858000"/>
              <a:gd name="connsiteX181" fmla="*/ 4393907 w 7467600"/>
              <a:gd name="connsiteY181" fmla="*/ 4261258 h 6858000"/>
              <a:gd name="connsiteX182" fmla="*/ 4648051 w 7467600"/>
              <a:gd name="connsiteY182" fmla="*/ 4374051 h 6858000"/>
              <a:gd name="connsiteX183" fmla="*/ 4383389 w 7467600"/>
              <a:gd name="connsiteY183" fmla="*/ 4184369 h 6858000"/>
              <a:gd name="connsiteX184" fmla="*/ 4165508 w 7467600"/>
              <a:gd name="connsiteY184" fmla="*/ 4035196 h 6858000"/>
              <a:gd name="connsiteX185" fmla="*/ 4068162 w 7467600"/>
              <a:gd name="connsiteY185" fmla="*/ 3953394 h 6858000"/>
              <a:gd name="connsiteX186" fmla="*/ 3981416 w 7467600"/>
              <a:gd name="connsiteY186" fmla="*/ 3880482 h 6858000"/>
              <a:gd name="connsiteX187" fmla="*/ 3800147 w 7467600"/>
              <a:gd name="connsiteY187" fmla="*/ 3749872 h 6858000"/>
              <a:gd name="connsiteX188" fmla="*/ 3655073 w 7467600"/>
              <a:gd name="connsiteY188" fmla="*/ 3650884 h 6858000"/>
              <a:gd name="connsiteX189" fmla="*/ 3670252 w 7467600"/>
              <a:gd name="connsiteY189" fmla="*/ 3622798 h 6858000"/>
              <a:gd name="connsiteX190" fmla="*/ 3817258 w 7467600"/>
              <a:gd name="connsiteY190" fmla="*/ 3723577 h 6858000"/>
              <a:gd name="connsiteX191" fmla="*/ 4000461 w 7467600"/>
              <a:gd name="connsiteY191" fmla="*/ 3855966 h 6858000"/>
              <a:gd name="connsiteX192" fmla="*/ 4088180 w 7467600"/>
              <a:gd name="connsiteY192" fmla="*/ 3929774 h 6858000"/>
              <a:gd name="connsiteX193" fmla="*/ 4184555 w 7467600"/>
              <a:gd name="connsiteY193" fmla="*/ 4010683 h 6858000"/>
              <a:gd name="connsiteX194" fmla="*/ 4399563 w 7467600"/>
              <a:gd name="connsiteY194" fmla="*/ 4158106 h 6858000"/>
              <a:gd name="connsiteX195" fmla="*/ 4684469 w 7467600"/>
              <a:gd name="connsiteY195" fmla="*/ 4364680 h 6858000"/>
              <a:gd name="connsiteX196" fmla="*/ 4690271 w 7467600"/>
              <a:gd name="connsiteY196" fmla="*/ 4370034 h 6858000"/>
              <a:gd name="connsiteX197" fmla="*/ 4136093 w 7467600"/>
              <a:gd name="connsiteY197" fmla="*/ 3858466 h 6858000"/>
              <a:gd name="connsiteX198" fmla="*/ 3670252 w 7467600"/>
              <a:gd name="connsiteY198" fmla="*/ 3622798 h 6858000"/>
              <a:gd name="connsiteX199" fmla="*/ 4440129 w 7467600"/>
              <a:gd name="connsiteY199" fmla="*/ 3448571 h 6858000"/>
              <a:gd name="connsiteX200" fmla="*/ 4856525 w 7467600"/>
              <a:gd name="connsiteY200" fmla="*/ 3915351 h 6858000"/>
              <a:gd name="connsiteX201" fmla="*/ 5059055 w 7467600"/>
              <a:gd name="connsiteY201" fmla="*/ 4108918 h 6858000"/>
              <a:gd name="connsiteX202" fmla="*/ 5290070 w 7467600"/>
              <a:gd name="connsiteY202" fmla="*/ 4263619 h 6858000"/>
              <a:gd name="connsiteX203" fmla="*/ 4834991 w 7467600"/>
              <a:gd name="connsiteY203" fmla="*/ 3830985 h 6858000"/>
              <a:gd name="connsiteX204" fmla="*/ 4440129 w 7467600"/>
              <a:gd name="connsiteY204" fmla="*/ 3448571 h 6858000"/>
              <a:gd name="connsiteX205" fmla="*/ 4441737 w 7467600"/>
              <a:gd name="connsiteY205" fmla="*/ 3399734 h 6858000"/>
              <a:gd name="connsiteX206" fmla="*/ 4431236 w 7467600"/>
              <a:gd name="connsiteY206" fmla="*/ 3400954 h 6858000"/>
              <a:gd name="connsiteX207" fmla="*/ 4557150 w 7467600"/>
              <a:gd name="connsiteY207" fmla="*/ 3510023 h 6858000"/>
              <a:gd name="connsiteX208" fmla="*/ 4856936 w 7467600"/>
              <a:gd name="connsiteY208" fmla="*/ 3809146 h 6858000"/>
              <a:gd name="connsiteX209" fmla="*/ 5111996 w 7467600"/>
              <a:gd name="connsiteY209" fmla="*/ 4065759 h 6858000"/>
              <a:gd name="connsiteX210" fmla="*/ 5388878 w 7467600"/>
              <a:gd name="connsiteY210" fmla="*/ 4300185 h 6858000"/>
              <a:gd name="connsiteX211" fmla="*/ 5425556 w 7467600"/>
              <a:gd name="connsiteY211" fmla="*/ 4308967 h 6858000"/>
              <a:gd name="connsiteX212" fmla="*/ 4943646 w 7467600"/>
              <a:gd name="connsiteY212" fmla="*/ 3822916 h 6858000"/>
              <a:gd name="connsiteX213" fmla="*/ 4594837 w 7467600"/>
              <a:gd name="connsiteY213" fmla="*/ 3532274 h 6858000"/>
              <a:gd name="connsiteX214" fmla="*/ 4441737 w 7467600"/>
              <a:gd name="connsiteY214" fmla="*/ 3399734 h 6858000"/>
              <a:gd name="connsiteX215" fmla="*/ 5425834 w 7467600"/>
              <a:gd name="connsiteY215" fmla="*/ 3162785 h 6858000"/>
              <a:gd name="connsiteX216" fmla="*/ 5401644 w 7467600"/>
              <a:gd name="connsiteY216" fmla="*/ 3617847 h 6858000"/>
              <a:gd name="connsiteX217" fmla="*/ 5467256 w 7467600"/>
              <a:gd name="connsiteY217" fmla="*/ 4175494 h 6858000"/>
              <a:gd name="connsiteX218" fmla="*/ 5448069 w 7467600"/>
              <a:gd name="connsiteY218" fmla="*/ 3567554 h 6858000"/>
              <a:gd name="connsiteX219" fmla="*/ 5425834 w 7467600"/>
              <a:gd name="connsiteY219" fmla="*/ 3162785 h 6858000"/>
              <a:gd name="connsiteX220" fmla="*/ 1318687 w 7467600"/>
              <a:gd name="connsiteY220" fmla="*/ 3113840 h 6858000"/>
              <a:gd name="connsiteX221" fmla="*/ 1066793 w 7467600"/>
              <a:gd name="connsiteY221" fmla="*/ 3212171 h 6858000"/>
              <a:gd name="connsiteX222" fmla="*/ 993319 w 7467600"/>
              <a:gd name="connsiteY222" fmla="*/ 3247648 h 6858000"/>
              <a:gd name="connsiteX223" fmla="*/ 853081 w 7467600"/>
              <a:gd name="connsiteY223" fmla="*/ 3312410 h 6858000"/>
              <a:gd name="connsiteX224" fmla="*/ 805957 w 7467600"/>
              <a:gd name="connsiteY224" fmla="*/ 3330443 h 6858000"/>
              <a:gd name="connsiteX225" fmla="*/ 1318687 w 7467600"/>
              <a:gd name="connsiteY225" fmla="*/ 3113840 h 6858000"/>
              <a:gd name="connsiteX226" fmla="*/ 5453702 w 7467600"/>
              <a:gd name="connsiteY226" fmla="*/ 3090882 h 6858000"/>
              <a:gd name="connsiteX227" fmla="*/ 5480135 w 7467600"/>
              <a:gd name="connsiteY227" fmla="*/ 3565802 h 6858000"/>
              <a:gd name="connsiteX228" fmla="*/ 5499023 w 7467600"/>
              <a:gd name="connsiteY228" fmla="*/ 4166310 h 6858000"/>
              <a:gd name="connsiteX229" fmla="*/ 5547022 w 7467600"/>
              <a:gd name="connsiteY229" fmla="*/ 3607838 h 6858000"/>
              <a:gd name="connsiteX230" fmla="*/ 5515964 w 7467600"/>
              <a:gd name="connsiteY230" fmla="*/ 3378541 h 6858000"/>
              <a:gd name="connsiteX231" fmla="*/ 5453702 w 7467600"/>
              <a:gd name="connsiteY231" fmla="*/ 3090882 h 6858000"/>
              <a:gd name="connsiteX232" fmla="*/ 1238695 w 7467600"/>
              <a:gd name="connsiteY232" fmla="*/ 3076820 h 6858000"/>
              <a:gd name="connsiteX233" fmla="*/ 716371 w 7467600"/>
              <a:gd name="connsiteY233" fmla="*/ 3293249 h 6858000"/>
              <a:gd name="connsiteX234" fmla="*/ 579522 w 7467600"/>
              <a:gd name="connsiteY234" fmla="*/ 3371759 h 6858000"/>
              <a:gd name="connsiteX235" fmla="*/ 600288 w 7467600"/>
              <a:gd name="connsiteY235" fmla="*/ 3365555 h 6858000"/>
              <a:gd name="connsiteX236" fmla="*/ 840692 w 7467600"/>
              <a:gd name="connsiteY236" fmla="*/ 3284921 h 6858000"/>
              <a:gd name="connsiteX237" fmla="*/ 979248 w 7467600"/>
              <a:gd name="connsiteY237" fmla="*/ 3221003 h 6858000"/>
              <a:gd name="connsiteX238" fmla="*/ 1053282 w 7467600"/>
              <a:gd name="connsiteY238" fmla="*/ 3185247 h 6858000"/>
              <a:gd name="connsiteX239" fmla="*/ 1320603 w 7467600"/>
              <a:gd name="connsiteY239" fmla="*/ 3081281 h 6858000"/>
              <a:gd name="connsiteX240" fmla="*/ 1238695 w 7467600"/>
              <a:gd name="connsiteY240" fmla="*/ 3076820 h 6858000"/>
              <a:gd name="connsiteX241" fmla="*/ 5425627 w 7467600"/>
              <a:gd name="connsiteY241" fmla="*/ 2954192 h 6858000"/>
              <a:gd name="connsiteX242" fmla="*/ 5470770 w 7467600"/>
              <a:gd name="connsiteY242" fmla="*/ 3005435 h 6858000"/>
              <a:gd name="connsiteX243" fmla="*/ 5519779 w 7467600"/>
              <a:gd name="connsiteY243" fmla="*/ 4359223 h 6858000"/>
              <a:gd name="connsiteX244" fmla="*/ 5520293 w 7467600"/>
              <a:gd name="connsiteY244" fmla="*/ 4360602 h 6858000"/>
              <a:gd name="connsiteX245" fmla="*/ 5767221 w 7467600"/>
              <a:gd name="connsiteY245" fmla="*/ 4665564 h 6858000"/>
              <a:gd name="connsiteX246" fmla="*/ 6937169 w 7467600"/>
              <a:gd name="connsiteY246" fmla="*/ 4815941 h 6858000"/>
              <a:gd name="connsiteX247" fmla="*/ 6953922 w 7467600"/>
              <a:gd name="connsiteY247" fmla="*/ 4890068 h 6858000"/>
              <a:gd name="connsiteX248" fmla="*/ 6071359 w 7467600"/>
              <a:gd name="connsiteY248" fmla="*/ 4770770 h 6858000"/>
              <a:gd name="connsiteX249" fmla="*/ 6038839 w 7467600"/>
              <a:gd name="connsiteY249" fmla="*/ 4764474 h 6858000"/>
              <a:gd name="connsiteX250" fmla="*/ 6038706 w 7467600"/>
              <a:gd name="connsiteY250" fmla="*/ 4763847 h 6858000"/>
              <a:gd name="connsiteX251" fmla="*/ 6037784 w 7467600"/>
              <a:gd name="connsiteY251" fmla="*/ 4764270 h 6858000"/>
              <a:gd name="connsiteX252" fmla="*/ 6038839 w 7467600"/>
              <a:gd name="connsiteY252" fmla="*/ 4764474 h 6858000"/>
              <a:gd name="connsiteX253" fmla="*/ 6040338 w 7467600"/>
              <a:gd name="connsiteY253" fmla="*/ 4771418 h 6858000"/>
              <a:gd name="connsiteX254" fmla="*/ 6024488 w 7467600"/>
              <a:gd name="connsiteY254" fmla="*/ 4809903 h 6858000"/>
              <a:gd name="connsiteX255" fmla="*/ 5599771 w 7467600"/>
              <a:gd name="connsiteY255" fmla="*/ 5509652 h 6858000"/>
              <a:gd name="connsiteX256" fmla="*/ 5548843 w 7467600"/>
              <a:gd name="connsiteY256" fmla="*/ 5563845 h 6858000"/>
              <a:gd name="connsiteX257" fmla="*/ 5940952 w 7467600"/>
              <a:gd name="connsiteY257" fmla="*/ 6250028 h 6858000"/>
              <a:gd name="connsiteX258" fmla="*/ 6043441 w 7467600"/>
              <a:gd name="connsiteY258" fmla="*/ 6665847 h 6858000"/>
              <a:gd name="connsiteX259" fmla="*/ 6093432 w 7467600"/>
              <a:gd name="connsiteY259" fmla="*/ 6858000 h 6858000"/>
              <a:gd name="connsiteX260" fmla="*/ 6034344 w 7467600"/>
              <a:gd name="connsiteY260" fmla="*/ 6858000 h 6858000"/>
              <a:gd name="connsiteX261" fmla="*/ 6026679 w 7467600"/>
              <a:gd name="connsiteY261" fmla="*/ 6836959 h 6858000"/>
              <a:gd name="connsiteX262" fmla="*/ 5800441 w 7467600"/>
              <a:gd name="connsiteY262" fmla="*/ 6335286 h 6858000"/>
              <a:gd name="connsiteX263" fmla="*/ 5526562 w 7467600"/>
              <a:gd name="connsiteY263" fmla="*/ 5705388 h 6858000"/>
              <a:gd name="connsiteX264" fmla="*/ 5519640 w 7467600"/>
              <a:gd name="connsiteY264" fmla="*/ 5683774 h 6858000"/>
              <a:gd name="connsiteX265" fmla="*/ 5844559 w 7467600"/>
              <a:gd name="connsiteY265" fmla="*/ 6553349 h 6858000"/>
              <a:gd name="connsiteX266" fmla="*/ 5975994 w 7467600"/>
              <a:gd name="connsiteY266" fmla="*/ 6858000 h 6858000"/>
              <a:gd name="connsiteX267" fmla="*/ 5898547 w 7467600"/>
              <a:gd name="connsiteY267" fmla="*/ 6858000 h 6858000"/>
              <a:gd name="connsiteX268" fmla="*/ 5682041 w 7467600"/>
              <a:gd name="connsiteY268" fmla="*/ 6355860 h 6858000"/>
              <a:gd name="connsiteX269" fmla="*/ 5461758 w 7467600"/>
              <a:gd name="connsiteY269" fmla="*/ 5820220 h 6858000"/>
              <a:gd name="connsiteX270" fmla="*/ 5237282 w 7467600"/>
              <a:gd name="connsiteY270" fmla="*/ 6579086 h 6858000"/>
              <a:gd name="connsiteX271" fmla="*/ 5115009 w 7467600"/>
              <a:gd name="connsiteY271" fmla="*/ 6858000 h 6858000"/>
              <a:gd name="connsiteX272" fmla="*/ 5028074 w 7467600"/>
              <a:gd name="connsiteY272" fmla="*/ 6858000 h 6858000"/>
              <a:gd name="connsiteX273" fmla="*/ 5079508 w 7467600"/>
              <a:gd name="connsiteY273" fmla="*/ 6749074 h 6858000"/>
              <a:gd name="connsiteX274" fmla="*/ 5371846 w 7467600"/>
              <a:gd name="connsiteY274" fmla="*/ 5924413 h 6858000"/>
              <a:gd name="connsiteX275" fmla="*/ 5270512 w 7467600"/>
              <a:gd name="connsiteY275" fmla="*/ 6138975 h 6858000"/>
              <a:gd name="connsiteX276" fmla="*/ 5062409 w 7467600"/>
              <a:gd name="connsiteY276" fmla="*/ 6653544 h 6858000"/>
              <a:gd name="connsiteX277" fmla="*/ 5036628 w 7467600"/>
              <a:gd name="connsiteY277" fmla="*/ 6754247 h 6858000"/>
              <a:gd name="connsiteX278" fmla="*/ 5009112 w 7467600"/>
              <a:gd name="connsiteY278" fmla="*/ 6858000 h 6858000"/>
              <a:gd name="connsiteX279" fmla="*/ 4976679 w 7467600"/>
              <a:gd name="connsiteY279" fmla="*/ 6858000 h 6858000"/>
              <a:gd name="connsiteX280" fmla="*/ 5006537 w 7467600"/>
              <a:gd name="connsiteY280" fmla="*/ 6747068 h 6858000"/>
              <a:gd name="connsiteX281" fmla="*/ 5032723 w 7467600"/>
              <a:gd name="connsiteY281" fmla="*/ 6644957 h 6858000"/>
              <a:gd name="connsiteX282" fmla="*/ 5242949 w 7467600"/>
              <a:gd name="connsiteY282" fmla="*/ 6125175 h 6858000"/>
              <a:gd name="connsiteX283" fmla="*/ 5286321 w 7467600"/>
              <a:gd name="connsiteY283" fmla="*/ 6033555 h 6858000"/>
              <a:gd name="connsiteX284" fmla="*/ 5008210 w 7467600"/>
              <a:gd name="connsiteY284" fmla="*/ 6649194 h 6858000"/>
              <a:gd name="connsiteX285" fmla="*/ 4986321 w 7467600"/>
              <a:gd name="connsiteY285" fmla="*/ 6765687 h 6858000"/>
              <a:gd name="connsiteX286" fmla="*/ 4973474 w 7467600"/>
              <a:gd name="connsiteY286" fmla="*/ 6858000 h 6858000"/>
              <a:gd name="connsiteX287" fmla="*/ 4907178 w 7467600"/>
              <a:gd name="connsiteY287" fmla="*/ 6858000 h 6858000"/>
              <a:gd name="connsiteX288" fmla="*/ 4910810 w 7467600"/>
              <a:gd name="connsiteY288" fmla="*/ 6829660 h 6858000"/>
              <a:gd name="connsiteX289" fmla="*/ 4987461 w 7467600"/>
              <a:gd name="connsiteY289" fmla="*/ 6432994 h 6858000"/>
              <a:gd name="connsiteX290" fmla="*/ 5179262 w 7467600"/>
              <a:gd name="connsiteY290" fmla="*/ 6035044 h 6858000"/>
              <a:gd name="connsiteX291" fmla="*/ 4689678 w 7467600"/>
              <a:gd name="connsiteY291" fmla="*/ 6440241 h 6858000"/>
              <a:gd name="connsiteX292" fmla="*/ 4477543 w 7467600"/>
              <a:gd name="connsiteY292" fmla="*/ 6674836 h 6858000"/>
              <a:gd name="connsiteX293" fmla="*/ 4329957 w 7467600"/>
              <a:gd name="connsiteY293" fmla="*/ 6858000 h 6858000"/>
              <a:gd name="connsiteX294" fmla="*/ 4218595 w 7467600"/>
              <a:gd name="connsiteY294" fmla="*/ 6858000 h 6858000"/>
              <a:gd name="connsiteX295" fmla="*/ 4368888 w 7467600"/>
              <a:gd name="connsiteY295" fmla="*/ 6668412 h 6858000"/>
              <a:gd name="connsiteX296" fmla="*/ 4563091 w 7467600"/>
              <a:gd name="connsiteY296" fmla="*/ 6442508 h 6858000"/>
              <a:gd name="connsiteX297" fmla="*/ 5387324 w 7467600"/>
              <a:gd name="connsiteY297" fmla="*/ 5705830 h 6858000"/>
              <a:gd name="connsiteX298" fmla="*/ 5073620 w 7467600"/>
              <a:gd name="connsiteY298" fmla="*/ 5955437 h 6858000"/>
              <a:gd name="connsiteX299" fmla="*/ 4689789 w 7467600"/>
              <a:gd name="connsiteY299" fmla="*/ 6268382 h 6858000"/>
              <a:gd name="connsiteX300" fmla="*/ 4418722 w 7467600"/>
              <a:gd name="connsiteY300" fmla="*/ 6570886 h 6858000"/>
              <a:gd name="connsiteX301" fmla="*/ 4214944 w 7467600"/>
              <a:gd name="connsiteY301" fmla="*/ 6858000 h 6858000"/>
              <a:gd name="connsiteX302" fmla="*/ 4177898 w 7467600"/>
              <a:gd name="connsiteY302" fmla="*/ 6858000 h 6858000"/>
              <a:gd name="connsiteX303" fmla="*/ 4391597 w 7467600"/>
              <a:gd name="connsiteY303" fmla="*/ 6556370 h 6858000"/>
              <a:gd name="connsiteX304" fmla="*/ 4668889 w 7467600"/>
              <a:gd name="connsiteY304" fmla="*/ 6246399 h 6858000"/>
              <a:gd name="connsiteX305" fmla="*/ 5055427 w 7467600"/>
              <a:gd name="connsiteY305" fmla="*/ 5931476 h 6858000"/>
              <a:gd name="connsiteX306" fmla="*/ 5371814 w 7467600"/>
              <a:gd name="connsiteY306" fmla="*/ 5678975 h 6858000"/>
              <a:gd name="connsiteX307" fmla="*/ 4987918 w 7467600"/>
              <a:gd name="connsiteY307" fmla="*/ 5838701 h 6858000"/>
              <a:gd name="connsiteX308" fmla="*/ 4317146 w 7467600"/>
              <a:gd name="connsiteY308" fmla="*/ 6587716 h 6858000"/>
              <a:gd name="connsiteX309" fmla="*/ 4171627 w 7467600"/>
              <a:gd name="connsiteY309" fmla="*/ 6858000 h 6858000"/>
              <a:gd name="connsiteX310" fmla="*/ 4081585 w 7467600"/>
              <a:gd name="connsiteY310" fmla="*/ 6858000 h 6858000"/>
              <a:gd name="connsiteX311" fmla="*/ 4238603 w 7467600"/>
              <a:gd name="connsiteY311" fmla="*/ 6559341 h 6858000"/>
              <a:gd name="connsiteX312" fmla="*/ 4778333 w 7467600"/>
              <a:gd name="connsiteY312" fmla="*/ 5873626 h 6858000"/>
              <a:gd name="connsiteX313" fmla="*/ 5414185 w 7467600"/>
              <a:gd name="connsiteY313" fmla="*/ 5573882 h 6858000"/>
              <a:gd name="connsiteX314" fmla="*/ 5959648 w 7467600"/>
              <a:gd name="connsiteY314" fmla="*/ 4760797 h 6858000"/>
              <a:gd name="connsiteX315" fmla="*/ 5355019 w 7467600"/>
              <a:gd name="connsiteY315" fmla="*/ 4734672 h 6858000"/>
              <a:gd name="connsiteX316" fmla="*/ 5083565 w 7467600"/>
              <a:gd name="connsiteY316" fmla="*/ 5179121 h 6858000"/>
              <a:gd name="connsiteX317" fmla="*/ 4713577 w 7467600"/>
              <a:gd name="connsiteY317" fmla="*/ 5616803 h 6858000"/>
              <a:gd name="connsiteX318" fmla="*/ 3989559 w 7467600"/>
              <a:gd name="connsiteY318" fmla="*/ 6145945 h 6858000"/>
              <a:gd name="connsiteX319" fmla="*/ 3939824 w 7467600"/>
              <a:gd name="connsiteY319" fmla="*/ 6066900 h 6858000"/>
              <a:gd name="connsiteX320" fmla="*/ 4584537 w 7467600"/>
              <a:gd name="connsiteY320" fmla="*/ 5324826 h 6858000"/>
              <a:gd name="connsiteX321" fmla="*/ 5037105 w 7467600"/>
              <a:gd name="connsiteY321" fmla="*/ 5088765 h 6858000"/>
              <a:gd name="connsiteX322" fmla="*/ 5039930 w 7467600"/>
              <a:gd name="connsiteY322" fmla="*/ 5089585 h 6858000"/>
              <a:gd name="connsiteX323" fmla="*/ 5263764 w 7467600"/>
              <a:gd name="connsiteY323" fmla="*/ 4735525 h 6858000"/>
              <a:gd name="connsiteX324" fmla="*/ 4086300 w 7467600"/>
              <a:gd name="connsiteY324" fmla="*/ 4884599 h 6858000"/>
              <a:gd name="connsiteX325" fmla="*/ 4085485 w 7467600"/>
              <a:gd name="connsiteY325" fmla="*/ 4899070 h 6858000"/>
              <a:gd name="connsiteX326" fmla="*/ 3871915 w 7467600"/>
              <a:gd name="connsiteY326" fmla="*/ 5253645 h 6858000"/>
              <a:gd name="connsiteX327" fmla="*/ 3799374 w 7467600"/>
              <a:gd name="connsiteY327" fmla="*/ 5466127 h 6858000"/>
              <a:gd name="connsiteX328" fmla="*/ 3498850 w 7467600"/>
              <a:gd name="connsiteY328" fmla="*/ 6661888 h 6858000"/>
              <a:gd name="connsiteX329" fmla="*/ 3399216 w 7467600"/>
              <a:gd name="connsiteY329" fmla="*/ 6858000 h 6858000"/>
              <a:gd name="connsiteX330" fmla="*/ 3303688 w 7467600"/>
              <a:gd name="connsiteY330" fmla="*/ 6858000 h 6858000"/>
              <a:gd name="connsiteX331" fmla="*/ 3391774 w 7467600"/>
              <a:gd name="connsiteY331" fmla="*/ 6697181 h 6858000"/>
              <a:gd name="connsiteX332" fmla="*/ 3735540 w 7467600"/>
              <a:gd name="connsiteY332" fmla="*/ 5546923 h 6858000"/>
              <a:gd name="connsiteX333" fmla="*/ 3729438 w 7467600"/>
              <a:gd name="connsiteY333" fmla="*/ 5569058 h 6858000"/>
              <a:gd name="connsiteX334" fmla="*/ 3707782 w 7467600"/>
              <a:gd name="connsiteY334" fmla="*/ 5644908 h 6858000"/>
              <a:gd name="connsiteX335" fmla="*/ 3583827 w 7467600"/>
              <a:gd name="connsiteY335" fmla="*/ 6039215 h 6858000"/>
              <a:gd name="connsiteX336" fmla="*/ 3547861 w 7467600"/>
              <a:gd name="connsiteY336" fmla="*/ 6129609 h 6858000"/>
              <a:gd name="connsiteX337" fmla="*/ 3490905 w 7467600"/>
              <a:gd name="connsiteY337" fmla="*/ 6277660 h 6858000"/>
              <a:gd name="connsiteX338" fmla="*/ 3455859 w 7467600"/>
              <a:gd name="connsiteY338" fmla="*/ 6391301 h 6858000"/>
              <a:gd name="connsiteX339" fmla="*/ 3429112 w 7467600"/>
              <a:gd name="connsiteY339" fmla="*/ 6479469 h 6858000"/>
              <a:gd name="connsiteX340" fmla="*/ 3304862 w 7467600"/>
              <a:gd name="connsiteY340" fmla="*/ 6796476 h 6858000"/>
              <a:gd name="connsiteX341" fmla="*/ 3276071 w 7467600"/>
              <a:gd name="connsiteY341" fmla="*/ 6858000 h 6858000"/>
              <a:gd name="connsiteX342" fmla="*/ 3240805 w 7467600"/>
              <a:gd name="connsiteY342" fmla="*/ 6858000 h 6858000"/>
              <a:gd name="connsiteX343" fmla="*/ 3275917 w 7467600"/>
              <a:gd name="connsiteY343" fmla="*/ 6783192 h 6858000"/>
              <a:gd name="connsiteX344" fmla="*/ 3399358 w 7467600"/>
              <a:gd name="connsiteY344" fmla="*/ 6469011 h 6858000"/>
              <a:gd name="connsiteX345" fmla="*/ 3425650 w 7467600"/>
              <a:gd name="connsiteY345" fmla="*/ 6381333 h 6858000"/>
              <a:gd name="connsiteX346" fmla="*/ 3460661 w 7467600"/>
              <a:gd name="connsiteY346" fmla="*/ 6266763 h 6858000"/>
              <a:gd name="connsiteX347" fmla="*/ 3518021 w 7467600"/>
              <a:gd name="connsiteY347" fmla="*/ 6117298 h 6858000"/>
              <a:gd name="connsiteX348" fmla="*/ 3554035 w 7467600"/>
              <a:gd name="connsiteY348" fmla="*/ 6027832 h 6858000"/>
              <a:gd name="connsiteX349" fmla="*/ 3677174 w 7467600"/>
              <a:gd name="connsiteY349" fmla="*/ 5636351 h 6858000"/>
              <a:gd name="connsiteX350" fmla="*/ 3698819 w 7467600"/>
              <a:gd name="connsiteY350" fmla="*/ 5560503 h 6858000"/>
              <a:gd name="connsiteX351" fmla="*/ 3702094 w 7467600"/>
              <a:gd name="connsiteY351" fmla="*/ 5549194 h 6858000"/>
              <a:gd name="connsiteX352" fmla="*/ 3398355 w 7467600"/>
              <a:gd name="connsiteY352" fmla="*/ 6094603 h 6858000"/>
              <a:gd name="connsiteX353" fmla="*/ 3193941 w 7467600"/>
              <a:gd name="connsiteY353" fmla="*/ 6798775 h 6858000"/>
              <a:gd name="connsiteX354" fmla="*/ 3184140 w 7467600"/>
              <a:gd name="connsiteY354" fmla="*/ 6858000 h 6858000"/>
              <a:gd name="connsiteX355" fmla="*/ 3099978 w 7467600"/>
              <a:gd name="connsiteY355" fmla="*/ 6858000 h 6858000"/>
              <a:gd name="connsiteX356" fmla="*/ 3101556 w 7467600"/>
              <a:gd name="connsiteY356" fmla="*/ 6843337 h 6858000"/>
              <a:gd name="connsiteX357" fmla="*/ 3370162 w 7467600"/>
              <a:gd name="connsiteY357" fmla="*/ 5785550 h 6858000"/>
              <a:gd name="connsiteX358" fmla="*/ 3746477 w 7467600"/>
              <a:gd name="connsiteY358" fmla="*/ 5377889 h 6858000"/>
              <a:gd name="connsiteX359" fmla="*/ 3863399 w 7467600"/>
              <a:gd name="connsiteY359" fmla="*/ 5087257 h 6858000"/>
              <a:gd name="connsiteX360" fmla="*/ 3968712 w 7467600"/>
              <a:gd name="connsiteY360" fmla="*/ 4913989 h 6858000"/>
              <a:gd name="connsiteX361" fmla="*/ 2792390 w 7467600"/>
              <a:gd name="connsiteY361" fmla="*/ 5382974 h 6858000"/>
              <a:gd name="connsiteX362" fmla="*/ 2714982 w 7467600"/>
              <a:gd name="connsiteY362" fmla="*/ 5427051 h 6858000"/>
              <a:gd name="connsiteX363" fmla="*/ 2813361 w 7467600"/>
              <a:gd name="connsiteY363" fmla="*/ 6023912 h 6858000"/>
              <a:gd name="connsiteX364" fmla="*/ 2688430 w 7467600"/>
              <a:gd name="connsiteY364" fmla="*/ 6801564 h 6858000"/>
              <a:gd name="connsiteX365" fmla="*/ 2629626 w 7467600"/>
              <a:gd name="connsiteY365" fmla="*/ 6763394 h 6858000"/>
              <a:gd name="connsiteX366" fmla="*/ 2565328 w 7467600"/>
              <a:gd name="connsiteY366" fmla="*/ 5516399 h 6858000"/>
              <a:gd name="connsiteX367" fmla="*/ 1922999 w 7467600"/>
              <a:gd name="connsiteY367" fmla="*/ 5980343 h 6858000"/>
              <a:gd name="connsiteX368" fmla="*/ 1950261 w 7467600"/>
              <a:gd name="connsiteY368" fmla="*/ 6405858 h 6858000"/>
              <a:gd name="connsiteX369" fmla="*/ 2365554 w 7467600"/>
              <a:gd name="connsiteY369" fmla="*/ 6759107 h 6858000"/>
              <a:gd name="connsiteX370" fmla="*/ 2424142 w 7467600"/>
              <a:gd name="connsiteY370" fmla="*/ 6858000 h 6858000"/>
              <a:gd name="connsiteX371" fmla="*/ 2395994 w 7467600"/>
              <a:gd name="connsiteY371" fmla="*/ 6858000 h 6858000"/>
              <a:gd name="connsiteX372" fmla="*/ 2392863 w 7467600"/>
              <a:gd name="connsiteY372" fmla="*/ 6852964 h 6858000"/>
              <a:gd name="connsiteX373" fmla="*/ 2017589 w 7467600"/>
              <a:gd name="connsiteY373" fmla="*/ 6493982 h 6858000"/>
              <a:gd name="connsiteX374" fmla="*/ 2147336 w 7467600"/>
              <a:gd name="connsiteY374" fmla="*/ 6594052 h 6858000"/>
              <a:gd name="connsiteX375" fmla="*/ 2207047 w 7467600"/>
              <a:gd name="connsiteY375" fmla="*/ 6654540 h 6858000"/>
              <a:gd name="connsiteX376" fmla="*/ 2299106 w 7467600"/>
              <a:gd name="connsiteY376" fmla="*/ 6778931 h 6858000"/>
              <a:gd name="connsiteX377" fmla="*/ 2314430 w 7467600"/>
              <a:gd name="connsiteY377" fmla="*/ 6801144 h 6858000"/>
              <a:gd name="connsiteX378" fmla="*/ 2352406 w 7467600"/>
              <a:gd name="connsiteY378" fmla="*/ 6858000 h 6858000"/>
              <a:gd name="connsiteX379" fmla="*/ 2314492 w 7467600"/>
              <a:gd name="connsiteY379" fmla="*/ 6858000 h 6858000"/>
              <a:gd name="connsiteX380" fmla="*/ 2288095 w 7467600"/>
              <a:gd name="connsiteY380" fmla="*/ 6818030 h 6858000"/>
              <a:gd name="connsiteX381" fmla="*/ 2272768 w 7467600"/>
              <a:gd name="connsiteY381" fmla="*/ 6795822 h 6858000"/>
              <a:gd name="connsiteX382" fmla="*/ 2182715 w 7467600"/>
              <a:gd name="connsiteY382" fmla="*/ 6675071 h 6858000"/>
              <a:gd name="connsiteX383" fmla="*/ 2032061 w 7467600"/>
              <a:gd name="connsiteY383" fmla="*/ 6541380 h 6858000"/>
              <a:gd name="connsiteX384" fmla="*/ 2257220 w 7467600"/>
              <a:gd name="connsiteY384" fmla="*/ 6826257 h 6858000"/>
              <a:gd name="connsiteX385" fmla="*/ 2281324 w 7467600"/>
              <a:gd name="connsiteY385" fmla="*/ 6858000 h 6858000"/>
              <a:gd name="connsiteX386" fmla="*/ 2242860 w 7467600"/>
              <a:gd name="connsiteY386" fmla="*/ 6858000 h 6858000"/>
              <a:gd name="connsiteX387" fmla="*/ 2232818 w 7467600"/>
              <a:gd name="connsiteY387" fmla="*/ 6844926 h 6858000"/>
              <a:gd name="connsiteX388" fmla="*/ 1990172 w 7467600"/>
              <a:gd name="connsiteY388" fmla="*/ 6542121 h 6858000"/>
              <a:gd name="connsiteX389" fmla="*/ 2124090 w 7467600"/>
              <a:gd name="connsiteY389" fmla="*/ 6761017 h 6858000"/>
              <a:gd name="connsiteX390" fmla="*/ 2200380 w 7467600"/>
              <a:gd name="connsiteY390" fmla="*/ 6858000 h 6858000"/>
              <a:gd name="connsiteX391" fmla="*/ 2147507 w 7467600"/>
              <a:gd name="connsiteY391" fmla="*/ 6858000 h 6858000"/>
              <a:gd name="connsiteX392" fmla="*/ 2070668 w 7467600"/>
              <a:gd name="connsiteY392" fmla="*/ 6761520 h 6858000"/>
              <a:gd name="connsiteX393" fmla="*/ 1975142 w 7467600"/>
              <a:gd name="connsiteY393" fmla="*/ 6585570 h 6858000"/>
              <a:gd name="connsiteX394" fmla="*/ 2050035 w 7467600"/>
              <a:gd name="connsiteY394" fmla="*/ 6813345 h 6858000"/>
              <a:gd name="connsiteX395" fmla="*/ 2063025 w 7467600"/>
              <a:gd name="connsiteY395" fmla="*/ 6858000 h 6858000"/>
              <a:gd name="connsiteX396" fmla="*/ 2021675 w 7467600"/>
              <a:gd name="connsiteY396" fmla="*/ 6858000 h 6858000"/>
              <a:gd name="connsiteX397" fmla="*/ 2019308 w 7467600"/>
              <a:gd name="connsiteY397" fmla="*/ 6847118 h 6858000"/>
              <a:gd name="connsiteX398" fmla="*/ 1938835 w 7467600"/>
              <a:gd name="connsiteY398" fmla="*/ 6551160 h 6858000"/>
              <a:gd name="connsiteX399" fmla="*/ 1953230 w 7467600"/>
              <a:gd name="connsiteY399" fmla="*/ 6759699 h 6858000"/>
              <a:gd name="connsiteX400" fmla="*/ 1956763 w 7467600"/>
              <a:gd name="connsiteY400" fmla="*/ 6778191 h 6858000"/>
              <a:gd name="connsiteX401" fmla="*/ 1967925 w 7467600"/>
              <a:gd name="connsiteY401" fmla="*/ 6858000 h 6858000"/>
              <a:gd name="connsiteX402" fmla="*/ 1936622 w 7467600"/>
              <a:gd name="connsiteY402" fmla="*/ 6858000 h 6858000"/>
              <a:gd name="connsiteX403" fmla="*/ 1926261 w 7467600"/>
              <a:gd name="connsiteY403" fmla="*/ 6784064 h 6858000"/>
              <a:gd name="connsiteX404" fmla="*/ 1922724 w 7467600"/>
              <a:gd name="connsiteY404" fmla="*/ 6765577 h 6858000"/>
              <a:gd name="connsiteX405" fmla="*/ 1904650 w 7467600"/>
              <a:gd name="connsiteY405" fmla="*/ 6639616 h 6858000"/>
              <a:gd name="connsiteX406" fmla="*/ 1885273 w 7467600"/>
              <a:gd name="connsiteY406" fmla="*/ 6858000 h 6858000"/>
              <a:gd name="connsiteX407" fmla="*/ 1854363 w 7467600"/>
              <a:gd name="connsiteY407" fmla="*/ 6858000 h 6858000"/>
              <a:gd name="connsiteX408" fmla="*/ 1880391 w 7467600"/>
              <a:gd name="connsiteY408" fmla="*/ 6603796 h 6858000"/>
              <a:gd name="connsiteX409" fmla="*/ 1818273 w 7467600"/>
              <a:gd name="connsiteY409" fmla="*/ 6715729 h 6858000"/>
              <a:gd name="connsiteX410" fmla="*/ 1794691 w 7467600"/>
              <a:gd name="connsiteY410" fmla="*/ 6843239 h 6858000"/>
              <a:gd name="connsiteX411" fmla="*/ 1794914 w 7467600"/>
              <a:gd name="connsiteY411" fmla="*/ 6858000 h 6858000"/>
              <a:gd name="connsiteX412" fmla="*/ 1746128 w 7467600"/>
              <a:gd name="connsiteY412" fmla="*/ 6858000 h 6858000"/>
              <a:gd name="connsiteX413" fmla="*/ 1753934 w 7467600"/>
              <a:gd name="connsiteY413" fmla="*/ 6724796 h 6858000"/>
              <a:gd name="connsiteX414" fmla="*/ 1792053 w 7467600"/>
              <a:gd name="connsiteY414" fmla="*/ 6572396 h 6858000"/>
              <a:gd name="connsiteX415" fmla="*/ 1862248 w 7467600"/>
              <a:gd name="connsiteY415" fmla="*/ 6266397 h 6858000"/>
              <a:gd name="connsiteX416" fmla="*/ 1862250 w 7467600"/>
              <a:gd name="connsiteY416" fmla="*/ 6033531 h 6858000"/>
              <a:gd name="connsiteX417" fmla="*/ 1211999 w 7467600"/>
              <a:gd name="connsiteY417" fmla="*/ 6683610 h 6858000"/>
              <a:gd name="connsiteX418" fmla="*/ 1213266 w 7467600"/>
              <a:gd name="connsiteY418" fmla="*/ 6691947 h 6858000"/>
              <a:gd name="connsiteX419" fmla="*/ 1203370 w 7467600"/>
              <a:gd name="connsiteY419" fmla="*/ 6850676 h 6858000"/>
              <a:gd name="connsiteX420" fmla="*/ 1203671 w 7467600"/>
              <a:gd name="connsiteY420" fmla="*/ 6858000 h 6858000"/>
              <a:gd name="connsiteX421" fmla="*/ 1143180 w 7467600"/>
              <a:gd name="connsiteY421" fmla="*/ 6858000 h 6858000"/>
              <a:gd name="connsiteX422" fmla="*/ 1142176 w 7467600"/>
              <a:gd name="connsiteY422" fmla="*/ 6766045 h 6858000"/>
              <a:gd name="connsiteX423" fmla="*/ 1067484 w 7467600"/>
              <a:gd name="connsiteY423" fmla="*/ 6858000 h 6858000"/>
              <a:gd name="connsiteX424" fmla="*/ 953928 w 7467600"/>
              <a:gd name="connsiteY424" fmla="*/ 6858000 h 6858000"/>
              <a:gd name="connsiteX425" fmla="*/ 959715 w 7467600"/>
              <a:gd name="connsiteY425" fmla="*/ 6850185 h 6858000"/>
              <a:gd name="connsiteX426" fmla="*/ 1483788 w 7467600"/>
              <a:gd name="connsiteY426" fmla="*/ 6259174 h 6858000"/>
              <a:gd name="connsiteX427" fmla="*/ 1100671 w 7467600"/>
              <a:gd name="connsiteY427" fmla="*/ 6252137 h 6858000"/>
              <a:gd name="connsiteX428" fmla="*/ 1090144 w 7467600"/>
              <a:gd name="connsiteY428" fmla="*/ 6256748 h 6858000"/>
              <a:gd name="connsiteX429" fmla="*/ 1095872 w 7467600"/>
              <a:gd name="connsiteY429" fmla="*/ 6271892 h 6858000"/>
              <a:gd name="connsiteX430" fmla="*/ 262785 w 7467600"/>
              <a:gd name="connsiteY430" fmla="*/ 6845450 h 6858000"/>
              <a:gd name="connsiteX431" fmla="*/ 209968 w 7467600"/>
              <a:gd name="connsiteY431" fmla="*/ 6770713 h 6858000"/>
              <a:gd name="connsiteX432" fmla="*/ 873460 w 7467600"/>
              <a:gd name="connsiteY432" fmla="*/ 6253768 h 6858000"/>
              <a:gd name="connsiteX433" fmla="*/ 192686 w 7467600"/>
              <a:gd name="connsiteY433" fmla="*/ 5849257 h 6858000"/>
              <a:gd name="connsiteX434" fmla="*/ 4696 w 7467600"/>
              <a:gd name="connsiteY434" fmla="*/ 5697668 h 6858000"/>
              <a:gd name="connsiteX435" fmla="*/ 0 w 7467600"/>
              <a:gd name="connsiteY435" fmla="*/ 5689984 h 6858000"/>
              <a:gd name="connsiteX436" fmla="*/ 0 w 7467600"/>
              <a:gd name="connsiteY436" fmla="*/ 5513472 h 6858000"/>
              <a:gd name="connsiteX437" fmla="*/ 174101 w 7467600"/>
              <a:gd name="connsiteY437" fmla="*/ 5620277 h 6858000"/>
              <a:gd name="connsiteX438" fmla="*/ 891800 w 7467600"/>
              <a:gd name="connsiteY438" fmla="*/ 6036935 h 6858000"/>
              <a:gd name="connsiteX439" fmla="*/ 1072219 w 7467600"/>
              <a:gd name="connsiteY439" fmla="*/ 6169443 h 6858000"/>
              <a:gd name="connsiteX440" fmla="*/ 1074117 w 7467600"/>
              <a:gd name="connsiteY440" fmla="*/ 6170301 h 6858000"/>
              <a:gd name="connsiteX441" fmla="*/ 1083114 w 7467600"/>
              <a:gd name="connsiteY441" fmla="*/ 6174131 h 6858000"/>
              <a:gd name="connsiteX442" fmla="*/ 1543010 w 7467600"/>
              <a:gd name="connsiteY442" fmla="*/ 6191140 h 6858000"/>
              <a:gd name="connsiteX443" fmla="*/ 1551080 w 7467600"/>
              <a:gd name="connsiteY443" fmla="*/ 6195006 h 6858000"/>
              <a:gd name="connsiteX444" fmla="*/ 2345443 w 7467600"/>
              <a:gd name="connsiteY444" fmla="*/ 5549882 h 6858000"/>
              <a:gd name="connsiteX445" fmla="*/ 1721499 w 7467600"/>
              <a:gd name="connsiteY445" fmla="*/ 5599969 h 6858000"/>
              <a:gd name="connsiteX446" fmla="*/ 767716 w 7467600"/>
              <a:gd name="connsiteY446" fmla="*/ 5472768 h 6858000"/>
              <a:gd name="connsiteX447" fmla="*/ 722147 w 7467600"/>
              <a:gd name="connsiteY447" fmla="*/ 5393091 h 6858000"/>
              <a:gd name="connsiteX448" fmla="*/ 1485552 w 7467600"/>
              <a:gd name="connsiteY448" fmla="*/ 5313202 h 6858000"/>
              <a:gd name="connsiteX449" fmla="*/ 2143004 w 7467600"/>
              <a:gd name="connsiteY449" fmla="*/ 5402420 h 6858000"/>
              <a:gd name="connsiteX450" fmla="*/ 1933391 w 7467600"/>
              <a:gd name="connsiteY450" fmla="*/ 5156971 h 6858000"/>
              <a:gd name="connsiteX451" fmla="*/ 1827118 w 7467600"/>
              <a:gd name="connsiteY451" fmla="*/ 4968410 h 6858000"/>
              <a:gd name="connsiteX452" fmla="*/ 1837349 w 7467600"/>
              <a:gd name="connsiteY452" fmla="*/ 4956357 h 6858000"/>
              <a:gd name="connsiteX453" fmla="*/ 2162835 w 7467600"/>
              <a:gd name="connsiteY453" fmla="*/ 5187853 h 6858000"/>
              <a:gd name="connsiteX454" fmla="*/ 2257167 w 7467600"/>
              <a:gd name="connsiteY454" fmla="*/ 5462123 h 6858000"/>
              <a:gd name="connsiteX455" fmla="*/ 2261598 w 7467600"/>
              <a:gd name="connsiteY455" fmla="*/ 5467998 h 6858000"/>
              <a:gd name="connsiteX456" fmla="*/ 2437177 w 7467600"/>
              <a:gd name="connsiteY456" fmla="*/ 5479608 h 6858000"/>
              <a:gd name="connsiteX457" fmla="*/ 2445247 w 7467600"/>
              <a:gd name="connsiteY457" fmla="*/ 5483476 h 6858000"/>
              <a:gd name="connsiteX458" fmla="*/ 2743626 w 7467600"/>
              <a:gd name="connsiteY458" fmla="*/ 5304819 h 6858000"/>
              <a:gd name="connsiteX459" fmla="*/ 3048102 w 7467600"/>
              <a:gd name="connsiteY459" fmla="*/ 5150595 h 6858000"/>
              <a:gd name="connsiteX460" fmla="*/ 1799414 w 7467600"/>
              <a:gd name="connsiteY460" fmla="*/ 4694732 h 6858000"/>
              <a:gd name="connsiteX461" fmla="*/ 1771735 w 7467600"/>
              <a:gd name="connsiteY461" fmla="*/ 4619929 h 6858000"/>
              <a:gd name="connsiteX462" fmla="*/ 3104273 w 7467600"/>
              <a:gd name="connsiteY462" fmla="*/ 5076159 h 6858000"/>
              <a:gd name="connsiteX463" fmla="*/ 3113245 w 7467600"/>
              <a:gd name="connsiteY463" fmla="*/ 5090705 h 6858000"/>
              <a:gd name="connsiteX464" fmla="*/ 3126294 w 7467600"/>
              <a:gd name="connsiteY464" fmla="*/ 5114400 h 6858000"/>
              <a:gd name="connsiteX465" fmla="*/ 3937433 w 7467600"/>
              <a:gd name="connsiteY465" fmla="*/ 4830473 h 6858000"/>
              <a:gd name="connsiteX466" fmla="*/ 3590475 w 7467600"/>
              <a:gd name="connsiteY466" fmla="*/ 4597974 h 6858000"/>
              <a:gd name="connsiteX467" fmla="*/ 3100264 w 7467600"/>
              <a:gd name="connsiteY467" fmla="*/ 4579845 h 6858000"/>
              <a:gd name="connsiteX468" fmla="*/ 2183576 w 7467600"/>
              <a:gd name="connsiteY468" fmla="*/ 4227150 h 6858000"/>
              <a:gd name="connsiteX469" fmla="*/ 2151029 w 7467600"/>
              <a:gd name="connsiteY469" fmla="*/ 4146947 h 6858000"/>
              <a:gd name="connsiteX470" fmla="*/ 3563434 w 7467600"/>
              <a:gd name="connsiteY470" fmla="*/ 4469115 h 6858000"/>
              <a:gd name="connsiteX471" fmla="*/ 3177952 w 7467600"/>
              <a:gd name="connsiteY471" fmla="*/ 3657386 h 6858000"/>
              <a:gd name="connsiteX472" fmla="*/ 3189263 w 7467600"/>
              <a:gd name="connsiteY472" fmla="*/ 3625726 h 6858000"/>
              <a:gd name="connsiteX473" fmla="*/ 3560912 w 7467600"/>
              <a:gd name="connsiteY473" fmla="*/ 4079863 h 6858000"/>
              <a:gd name="connsiteX474" fmla="*/ 3626636 w 7467600"/>
              <a:gd name="connsiteY474" fmla="*/ 4512230 h 6858000"/>
              <a:gd name="connsiteX475" fmla="*/ 3653088 w 7467600"/>
              <a:gd name="connsiteY475" fmla="*/ 4521417 h 6858000"/>
              <a:gd name="connsiteX476" fmla="*/ 3988128 w 7467600"/>
              <a:gd name="connsiteY476" fmla="*/ 4817267 h 6858000"/>
              <a:gd name="connsiteX477" fmla="*/ 4830582 w 7467600"/>
              <a:gd name="connsiteY477" fmla="*/ 4676000 h 6858000"/>
              <a:gd name="connsiteX478" fmla="*/ 4830100 w 7467600"/>
              <a:gd name="connsiteY478" fmla="*/ 4675554 h 6858000"/>
              <a:gd name="connsiteX479" fmla="*/ 4036318 w 7467600"/>
              <a:gd name="connsiteY479" fmla="*/ 4147013 h 6858000"/>
              <a:gd name="connsiteX480" fmla="*/ 3432098 w 7467600"/>
              <a:gd name="connsiteY480" fmla="*/ 3537312 h 6858000"/>
              <a:gd name="connsiteX481" fmla="*/ 3446761 w 7467600"/>
              <a:gd name="connsiteY481" fmla="*/ 3461278 h 6858000"/>
              <a:gd name="connsiteX482" fmla="*/ 4419733 w 7467600"/>
              <a:gd name="connsiteY482" fmla="*/ 3963555 h 6858000"/>
              <a:gd name="connsiteX483" fmla="*/ 4781371 w 7467600"/>
              <a:gd name="connsiteY483" fmla="*/ 4458604 h 6858000"/>
              <a:gd name="connsiteX484" fmla="*/ 4780440 w 7467600"/>
              <a:gd name="connsiteY484" fmla="*/ 4470290 h 6858000"/>
              <a:gd name="connsiteX485" fmla="*/ 4898954 w 7467600"/>
              <a:gd name="connsiteY485" fmla="*/ 4662092 h 6858000"/>
              <a:gd name="connsiteX486" fmla="*/ 4900699 w 7467600"/>
              <a:gd name="connsiteY486" fmla="*/ 4670867 h 6858000"/>
              <a:gd name="connsiteX487" fmla="*/ 5714511 w 7467600"/>
              <a:gd name="connsiteY487" fmla="*/ 4663483 h 6858000"/>
              <a:gd name="connsiteX488" fmla="*/ 5464793 w 7467600"/>
              <a:gd name="connsiteY488" fmla="*/ 4393556 h 6858000"/>
              <a:gd name="connsiteX489" fmla="*/ 5461897 w 7467600"/>
              <a:gd name="connsiteY489" fmla="*/ 4390879 h 6858000"/>
              <a:gd name="connsiteX490" fmla="*/ 4294126 w 7467600"/>
              <a:gd name="connsiteY490" fmla="*/ 3303048 h 6858000"/>
              <a:gd name="connsiteX491" fmla="*/ 4305321 w 7467600"/>
              <a:gd name="connsiteY491" fmla="*/ 3256953 h 6858000"/>
              <a:gd name="connsiteX492" fmla="*/ 4949299 w 7467600"/>
              <a:gd name="connsiteY492" fmla="*/ 3766336 h 6858000"/>
              <a:gd name="connsiteX493" fmla="*/ 5291452 w 7467600"/>
              <a:gd name="connsiteY493" fmla="*/ 4076801 h 6858000"/>
              <a:gd name="connsiteX494" fmla="*/ 5434998 w 7467600"/>
              <a:gd name="connsiteY494" fmla="*/ 4254100 h 6858000"/>
              <a:gd name="connsiteX495" fmla="*/ 5351015 w 7467600"/>
              <a:gd name="connsiteY495" fmla="*/ 3760989 h 6858000"/>
              <a:gd name="connsiteX496" fmla="*/ 5413780 w 7467600"/>
              <a:gd name="connsiteY496" fmla="*/ 2966265 h 6858000"/>
              <a:gd name="connsiteX497" fmla="*/ 5425627 w 7467600"/>
              <a:gd name="connsiteY497" fmla="*/ 2954192 h 6858000"/>
              <a:gd name="connsiteX498" fmla="*/ 6604735 w 7467600"/>
              <a:gd name="connsiteY498" fmla="*/ 2041381 h 6858000"/>
              <a:gd name="connsiteX499" fmla="*/ 7204487 w 7467600"/>
              <a:gd name="connsiteY499" fmla="*/ 2742112 h 6858000"/>
              <a:gd name="connsiteX500" fmla="*/ 7131592 w 7467600"/>
              <a:gd name="connsiteY500" fmla="*/ 2672096 h 6858000"/>
              <a:gd name="connsiteX501" fmla="*/ 6996344 w 7467600"/>
              <a:gd name="connsiteY501" fmla="*/ 2518310 h 6858000"/>
              <a:gd name="connsiteX502" fmla="*/ 6735495 w 7467600"/>
              <a:gd name="connsiteY502" fmla="*/ 2196890 h 6858000"/>
              <a:gd name="connsiteX503" fmla="*/ 6721901 w 7467600"/>
              <a:gd name="connsiteY503" fmla="*/ 2179274 h 6858000"/>
              <a:gd name="connsiteX504" fmla="*/ 6604735 w 7467600"/>
              <a:gd name="connsiteY504" fmla="*/ 2041381 h 6858000"/>
              <a:gd name="connsiteX505" fmla="*/ 6591670 w 7467600"/>
              <a:gd name="connsiteY505" fmla="*/ 1988277 h 6858000"/>
              <a:gd name="connsiteX506" fmla="*/ 6747349 w 7467600"/>
              <a:gd name="connsiteY506" fmla="*/ 2160069 h 6858000"/>
              <a:gd name="connsiteX507" fmla="*/ 6760943 w 7467600"/>
              <a:gd name="connsiteY507" fmla="*/ 2177686 h 6858000"/>
              <a:gd name="connsiteX508" fmla="*/ 7021065 w 7467600"/>
              <a:gd name="connsiteY508" fmla="*/ 2498102 h 6858000"/>
              <a:gd name="connsiteX509" fmla="*/ 7155223 w 7467600"/>
              <a:gd name="connsiteY509" fmla="*/ 2650386 h 6858000"/>
              <a:gd name="connsiteX510" fmla="*/ 7203167 w 7467600"/>
              <a:gd name="connsiteY510" fmla="*/ 2697288 h 6858000"/>
              <a:gd name="connsiteX511" fmla="*/ 6937703 w 7467600"/>
              <a:gd name="connsiteY511" fmla="*/ 2321981 h 6858000"/>
              <a:gd name="connsiteX512" fmla="*/ 6591670 w 7467600"/>
              <a:gd name="connsiteY512" fmla="*/ 1988277 h 6858000"/>
              <a:gd name="connsiteX513" fmla="*/ 5798671 w 7467600"/>
              <a:gd name="connsiteY513" fmla="*/ 1981601 h 6858000"/>
              <a:gd name="connsiteX514" fmla="*/ 5754709 w 7467600"/>
              <a:gd name="connsiteY514" fmla="*/ 2071454 h 6858000"/>
              <a:gd name="connsiteX515" fmla="*/ 5763044 w 7467600"/>
              <a:gd name="connsiteY515" fmla="*/ 2842206 h 6858000"/>
              <a:gd name="connsiteX516" fmla="*/ 5764974 w 7467600"/>
              <a:gd name="connsiteY516" fmla="*/ 2799609 h 6858000"/>
              <a:gd name="connsiteX517" fmla="*/ 5767665 w 7467600"/>
              <a:gd name="connsiteY517" fmla="*/ 2666409 h 6858000"/>
              <a:gd name="connsiteX518" fmla="*/ 5763055 w 7467600"/>
              <a:gd name="connsiteY518" fmla="*/ 2579705 h 6858000"/>
              <a:gd name="connsiteX519" fmla="*/ 5758079 w 7467600"/>
              <a:gd name="connsiteY519" fmla="*/ 2492508 h 6858000"/>
              <a:gd name="connsiteX520" fmla="*/ 5779325 w 7467600"/>
              <a:gd name="connsiteY520" fmla="*/ 2197069 h 6858000"/>
              <a:gd name="connsiteX521" fmla="*/ 5798671 w 7467600"/>
              <a:gd name="connsiteY521" fmla="*/ 1981601 h 6858000"/>
              <a:gd name="connsiteX522" fmla="*/ 5829202 w 7467600"/>
              <a:gd name="connsiteY522" fmla="*/ 1971679 h 6858000"/>
              <a:gd name="connsiteX523" fmla="*/ 5809558 w 7467600"/>
              <a:gd name="connsiteY523" fmla="*/ 2198043 h 6858000"/>
              <a:gd name="connsiteX524" fmla="*/ 5788653 w 7467600"/>
              <a:gd name="connsiteY524" fmla="*/ 2489430 h 6858000"/>
              <a:gd name="connsiteX525" fmla="*/ 5793439 w 7467600"/>
              <a:gd name="connsiteY525" fmla="*/ 2575235 h 6858000"/>
              <a:gd name="connsiteX526" fmla="*/ 5796837 w 7467600"/>
              <a:gd name="connsiteY526" fmla="*/ 2637633 h 6858000"/>
              <a:gd name="connsiteX527" fmla="*/ 5818614 w 7467600"/>
              <a:gd name="connsiteY527" fmla="*/ 2473055 h 6858000"/>
              <a:gd name="connsiteX528" fmla="*/ 5829202 w 7467600"/>
              <a:gd name="connsiteY528" fmla="*/ 1971679 h 6858000"/>
              <a:gd name="connsiteX529" fmla="*/ 5911389 w 7467600"/>
              <a:gd name="connsiteY529" fmla="*/ 1898371 h 6858000"/>
              <a:gd name="connsiteX530" fmla="*/ 6237627 w 7467600"/>
              <a:gd name="connsiteY530" fmla="*/ 2231921 h 6858000"/>
              <a:gd name="connsiteX531" fmla="*/ 5911389 w 7467600"/>
              <a:gd name="connsiteY531" fmla="*/ 1898371 h 6858000"/>
              <a:gd name="connsiteX532" fmla="*/ 6944437 w 7467600"/>
              <a:gd name="connsiteY532" fmla="*/ 1575402 h 6858000"/>
              <a:gd name="connsiteX533" fmla="*/ 6304730 w 7467600"/>
              <a:gd name="connsiteY533" fmla="*/ 1766654 h 6858000"/>
              <a:gd name="connsiteX534" fmla="*/ 6944437 w 7467600"/>
              <a:gd name="connsiteY534" fmla="*/ 1575402 h 6858000"/>
              <a:gd name="connsiteX535" fmla="*/ 7019523 w 7467600"/>
              <a:gd name="connsiteY535" fmla="*/ 1519450 h 6858000"/>
              <a:gd name="connsiteX536" fmla="*/ 6298091 w 7467600"/>
              <a:gd name="connsiteY536" fmla="*/ 1737122 h 6858000"/>
              <a:gd name="connsiteX537" fmla="*/ 7019523 w 7467600"/>
              <a:gd name="connsiteY537" fmla="*/ 1519450 h 6858000"/>
              <a:gd name="connsiteX538" fmla="*/ 2399523 w 7467600"/>
              <a:gd name="connsiteY538" fmla="*/ 1428234 h 6858000"/>
              <a:gd name="connsiteX539" fmla="*/ 2224982 w 7467600"/>
              <a:gd name="connsiteY539" fmla="*/ 1826201 h 6858000"/>
              <a:gd name="connsiteX540" fmla="*/ 2096099 w 7467600"/>
              <a:gd name="connsiteY540" fmla="*/ 2345900 h 6858000"/>
              <a:gd name="connsiteX541" fmla="*/ 2283317 w 7467600"/>
              <a:gd name="connsiteY541" fmla="*/ 1796925 h 6858000"/>
              <a:gd name="connsiteX542" fmla="*/ 2399523 w 7467600"/>
              <a:gd name="connsiteY542" fmla="*/ 1428234 h 6858000"/>
              <a:gd name="connsiteX543" fmla="*/ 2448558 w 7467600"/>
              <a:gd name="connsiteY543" fmla="*/ 1373435 h 6858000"/>
              <a:gd name="connsiteX544" fmla="*/ 2312521 w 7467600"/>
              <a:gd name="connsiteY544" fmla="*/ 1806140 h 6858000"/>
              <a:gd name="connsiteX545" fmla="*/ 2127533 w 7467600"/>
              <a:gd name="connsiteY545" fmla="*/ 2348380 h 6858000"/>
              <a:gd name="connsiteX546" fmla="*/ 2358080 w 7467600"/>
              <a:gd name="connsiteY546" fmla="*/ 1866134 h 6858000"/>
              <a:gd name="connsiteX547" fmla="*/ 2407436 w 7467600"/>
              <a:gd name="connsiteY547" fmla="*/ 1651070 h 6858000"/>
              <a:gd name="connsiteX548" fmla="*/ 2448558 w 7467600"/>
              <a:gd name="connsiteY548" fmla="*/ 1373435 h 6858000"/>
              <a:gd name="connsiteX549" fmla="*/ 278707 w 7467600"/>
              <a:gd name="connsiteY549" fmla="*/ 1352270 h 6858000"/>
              <a:gd name="connsiteX550" fmla="*/ 321570 w 7467600"/>
              <a:gd name="connsiteY550" fmla="*/ 1861610 h 6858000"/>
              <a:gd name="connsiteX551" fmla="*/ 294281 w 7467600"/>
              <a:gd name="connsiteY551" fmla="*/ 1440658 h 6858000"/>
              <a:gd name="connsiteX552" fmla="*/ 278707 w 7467600"/>
              <a:gd name="connsiteY552" fmla="*/ 1352270 h 6858000"/>
              <a:gd name="connsiteX553" fmla="*/ 1423821 w 7467600"/>
              <a:gd name="connsiteY553" fmla="*/ 1351958 h 6858000"/>
              <a:gd name="connsiteX554" fmla="*/ 1638521 w 7467600"/>
              <a:gd name="connsiteY554" fmla="*/ 1908470 h 6858000"/>
              <a:gd name="connsiteX555" fmla="*/ 1754199 w 7467600"/>
              <a:gd name="connsiteY555" fmla="*/ 2149284 h 6858000"/>
              <a:gd name="connsiteX556" fmla="*/ 1908359 w 7467600"/>
              <a:gd name="connsiteY556" fmla="*/ 2364988 h 6858000"/>
              <a:gd name="connsiteX557" fmla="*/ 1647661 w 7467600"/>
              <a:gd name="connsiteY557" fmla="*/ 1825945 h 6858000"/>
              <a:gd name="connsiteX558" fmla="*/ 1423821 w 7467600"/>
              <a:gd name="connsiteY558" fmla="*/ 1351958 h 6858000"/>
              <a:gd name="connsiteX559" fmla="*/ 1431890 w 7467600"/>
              <a:gd name="connsiteY559" fmla="*/ 1306475 h 6858000"/>
              <a:gd name="connsiteX560" fmla="*/ 1507597 w 7467600"/>
              <a:gd name="connsiteY560" fmla="*/ 1446132 h 6858000"/>
              <a:gd name="connsiteX561" fmla="*/ 1674586 w 7467600"/>
              <a:gd name="connsiteY561" fmla="*/ 1813832 h 6858000"/>
              <a:gd name="connsiteX562" fmla="*/ 1815950 w 7467600"/>
              <a:gd name="connsiteY562" fmla="*/ 2128564 h 6858000"/>
              <a:gd name="connsiteX563" fmla="*/ 1984242 w 7467600"/>
              <a:gd name="connsiteY563" fmla="*/ 2430829 h 6858000"/>
              <a:gd name="connsiteX564" fmla="*/ 2014023 w 7467600"/>
              <a:gd name="connsiteY564" fmla="*/ 2450995 h 6858000"/>
              <a:gd name="connsiteX565" fmla="*/ 1747337 w 7467600"/>
              <a:gd name="connsiteY565" fmla="*/ 1855264 h 6858000"/>
              <a:gd name="connsiteX566" fmla="*/ 1533749 w 7467600"/>
              <a:gd name="connsiteY566" fmla="*/ 1478656 h 6858000"/>
              <a:gd name="connsiteX567" fmla="*/ 1431890 w 7467600"/>
              <a:gd name="connsiteY567" fmla="*/ 1306475 h 6858000"/>
              <a:gd name="connsiteX568" fmla="*/ 5052692 w 7467600"/>
              <a:gd name="connsiteY568" fmla="*/ 1292994 h 6858000"/>
              <a:gd name="connsiteX569" fmla="*/ 5200661 w 7467600"/>
              <a:gd name="connsiteY569" fmla="*/ 1635186 h 6858000"/>
              <a:gd name="connsiteX570" fmla="*/ 5297138 w 7467600"/>
              <a:gd name="connsiteY570" fmla="*/ 1906351 h 6858000"/>
              <a:gd name="connsiteX571" fmla="*/ 5052692 w 7467600"/>
              <a:gd name="connsiteY571" fmla="*/ 1292994 h 6858000"/>
              <a:gd name="connsiteX572" fmla="*/ 5009948 w 7467600"/>
              <a:gd name="connsiteY572" fmla="*/ 1273619 h 6858000"/>
              <a:gd name="connsiteX573" fmla="*/ 5121777 w 7467600"/>
              <a:gd name="connsiteY573" fmla="*/ 1654213 h 6858000"/>
              <a:gd name="connsiteX574" fmla="*/ 5293545 w 7467600"/>
              <a:gd name="connsiteY574" fmla="*/ 2072247 h 6858000"/>
              <a:gd name="connsiteX575" fmla="*/ 5294042 w 7467600"/>
              <a:gd name="connsiteY575" fmla="*/ 2065019 h 6858000"/>
              <a:gd name="connsiteX576" fmla="*/ 5171936 w 7467600"/>
              <a:gd name="connsiteY576" fmla="*/ 1647613 h 6858000"/>
              <a:gd name="connsiteX577" fmla="*/ 5009948 w 7467600"/>
              <a:gd name="connsiteY577" fmla="*/ 1273619 h 6858000"/>
              <a:gd name="connsiteX578" fmla="*/ 655236 w 7467600"/>
              <a:gd name="connsiteY578" fmla="*/ 1268632 h 6858000"/>
              <a:gd name="connsiteX579" fmla="*/ 839521 w 7467600"/>
              <a:gd name="connsiteY579" fmla="*/ 1685315 h 6858000"/>
              <a:gd name="connsiteX580" fmla="*/ 1109416 w 7467600"/>
              <a:gd name="connsiteY580" fmla="*/ 2061663 h 6858000"/>
              <a:gd name="connsiteX581" fmla="*/ 1298300 w 7467600"/>
              <a:gd name="connsiteY581" fmla="*/ 2247742 h 6858000"/>
              <a:gd name="connsiteX582" fmla="*/ 1125871 w 7467600"/>
              <a:gd name="connsiteY582" fmla="*/ 1989513 h 6858000"/>
              <a:gd name="connsiteX583" fmla="*/ 981574 w 7467600"/>
              <a:gd name="connsiteY583" fmla="*/ 1783157 h 6858000"/>
              <a:gd name="connsiteX584" fmla="*/ 922198 w 7467600"/>
              <a:gd name="connsiteY584" fmla="*/ 1677437 h 6858000"/>
              <a:gd name="connsiteX585" fmla="*/ 869293 w 7467600"/>
              <a:gd name="connsiteY585" fmla="*/ 1583214 h 6858000"/>
              <a:gd name="connsiteX586" fmla="*/ 751431 w 7467600"/>
              <a:gd name="connsiteY586" fmla="*/ 1405731 h 6858000"/>
              <a:gd name="connsiteX587" fmla="*/ 655236 w 7467600"/>
              <a:gd name="connsiteY587" fmla="*/ 1268632 h 6858000"/>
              <a:gd name="connsiteX588" fmla="*/ 6516292 w 7467600"/>
              <a:gd name="connsiteY588" fmla="*/ 1263064 h 6858000"/>
              <a:gd name="connsiteX589" fmla="*/ 5736320 w 7467600"/>
              <a:gd name="connsiteY589" fmla="*/ 1501803 h 6858000"/>
              <a:gd name="connsiteX590" fmla="*/ 6516292 w 7467600"/>
              <a:gd name="connsiteY590" fmla="*/ 1263064 h 6858000"/>
              <a:gd name="connsiteX591" fmla="*/ 291466 w 7467600"/>
              <a:gd name="connsiteY591" fmla="*/ 1250369 h 6858000"/>
              <a:gd name="connsiteX592" fmla="*/ 323180 w 7467600"/>
              <a:gd name="connsiteY592" fmla="*/ 1435283 h 6858000"/>
              <a:gd name="connsiteX593" fmla="*/ 349381 w 7467600"/>
              <a:gd name="connsiteY593" fmla="*/ 1875041 h 6858000"/>
              <a:gd name="connsiteX594" fmla="*/ 374363 w 7467600"/>
              <a:gd name="connsiteY594" fmla="*/ 1506494 h 6858000"/>
              <a:gd name="connsiteX595" fmla="*/ 302168 w 7467600"/>
              <a:gd name="connsiteY595" fmla="*/ 1274495 h 6858000"/>
              <a:gd name="connsiteX596" fmla="*/ 291466 w 7467600"/>
              <a:gd name="connsiteY596" fmla="*/ 1250369 h 6858000"/>
              <a:gd name="connsiteX597" fmla="*/ 678222 w 7467600"/>
              <a:gd name="connsiteY597" fmla="*/ 1248670 h 6858000"/>
              <a:gd name="connsiteX598" fmla="*/ 775536 w 7467600"/>
              <a:gd name="connsiteY598" fmla="*/ 1388015 h 6858000"/>
              <a:gd name="connsiteX599" fmla="*/ 894529 w 7467600"/>
              <a:gd name="connsiteY599" fmla="*/ 1567739 h 6858000"/>
              <a:gd name="connsiteX600" fmla="*/ 948000 w 7467600"/>
              <a:gd name="connsiteY600" fmla="*/ 1663088 h 6858000"/>
              <a:gd name="connsiteX601" fmla="*/ 1006812 w 7467600"/>
              <a:gd name="connsiteY601" fmla="*/ 1767683 h 6858000"/>
              <a:gd name="connsiteX602" fmla="*/ 1149133 w 7467600"/>
              <a:gd name="connsiteY602" fmla="*/ 1971513 h 6858000"/>
              <a:gd name="connsiteX603" fmla="*/ 1333952 w 7467600"/>
              <a:gd name="connsiteY603" fmla="*/ 2251620 h 6858000"/>
              <a:gd name="connsiteX604" fmla="*/ 1337329 w 7467600"/>
              <a:gd name="connsiteY604" fmla="*/ 2258350 h 6858000"/>
              <a:gd name="connsiteX605" fmla="*/ 1014726 w 7467600"/>
              <a:gd name="connsiteY605" fmla="*/ 1615556 h 6858000"/>
              <a:gd name="connsiteX606" fmla="*/ 678222 w 7467600"/>
              <a:gd name="connsiteY606" fmla="*/ 1248670 h 6858000"/>
              <a:gd name="connsiteX607" fmla="*/ 6691602 w 7467600"/>
              <a:gd name="connsiteY607" fmla="*/ 1140573 h 6858000"/>
              <a:gd name="connsiteX608" fmla="*/ 6571100 w 7467600"/>
              <a:gd name="connsiteY608" fmla="*/ 1183662 h 6858000"/>
              <a:gd name="connsiteX609" fmla="*/ 6241687 w 7467600"/>
              <a:gd name="connsiteY609" fmla="*/ 1257600 h 6858000"/>
              <a:gd name="connsiteX610" fmla="*/ 5693009 w 7467600"/>
              <a:gd name="connsiteY610" fmla="*/ 1478256 h 6858000"/>
              <a:gd name="connsiteX611" fmla="*/ 6548420 w 7467600"/>
              <a:gd name="connsiteY611" fmla="*/ 1214599 h 6858000"/>
              <a:gd name="connsiteX612" fmla="*/ 6605473 w 7467600"/>
              <a:gd name="connsiteY612" fmla="*/ 1184686 h 6858000"/>
              <a:gd name="connsiteX613" fmla="*/ 6691602 w 7467600"/>
              <a:gd name="connsiteY613" fmla="*/ 1140573 h 6858000"/>
              <a:gd name="connsiteX614" fmla="*/ 4002475 w 7467600"/>
              <a:gd name="connsiteY614" fmla="*/ 1037802 h 6858000"/>
              <a:gd name="connsiteX615" fmla="*/ 4000324 w 7467600"/>
              <a:gd name="connsiteY615" fmla="*/ 1039362 h 6858000"/>
              <a:gd name="connsiteX616" fmla="*/ 4002862 w 7467600"/>
              <a:gd name="connsiteY616" fmla="*/ 1042866 h 6858000"/>
              <a:gd name="connsiteX617" fmla="*/ 4002475 w 7467600"/>
              <a:gd name="connsiteY617" fmla="*/ 1037802 h 6858000"/>
              <a:gd name="connsiteX618" fmla="*/ 506322 w 7467600"/>
              <a:gd name="connsiteY618" fmla="*/ 1020997 h 6858000"/>
              <a:gd name="connsiteX619" fmla="*/ 533068 w 7467600"/>
              <a:gd name="connsiteY619" fmla="*/ 1029409 h 6858000"/>
              <a:gd name="connsiteX620" fmla="*/ 1232525 w 7467600"/>
              <a:gd name="connsiteY620" fmla="*/ 1804675 h 6858000"/>
              <a:gd name="connsiteX621" fmla="*/ 1388858 w 7467600"/>
              <a:gd name="connsiteY621" fmla="*/ 2368011 h 6858000"/>
              <a:gd name="connsiteX622" fmla="*/ 1384098 w 7467600"/>
              <a:gd name="connsiteY622" fmla="*/ 2378125 h 6858000"/>
              <a:gd name="connsiteX623" fmla="*/ 1425393 w 7467600"/>
              <a:gd name="connsiteY623" fmla="*/ 2589124 h 6858000"/>
              <a:gd name="connsiteX624" fmla="*/ 1424001 w 7467600"/>
              <a:gd name="connsiteY624" fmla="*/ 2597541 h 6858000"/>
              <a:gd name="connsiteX625" fmla="*/ 2152729 w 7467600"/>
              <a:gd name="connsiteY625" fmla="*/ 2864487 h 6858000"/>
              <a:gd name="connsiteX626" fmla="*/ 2020609 w 7467600"/>
              <a:gd name="connsiteY626" fmla="*/ 2539671 h 6858000"/>
              <a:gd name="connsiteX627" fmla="*/ 2018920 w 7467600"/>
              <a:gd name="connsiteY627" fmla="*/ 2536309 h 6858000"/>
              <a:gd name="connsiteX628" fmla="*/ 1342441 w 7467600"/>
              <a:gd name="connsiteY628" fmla="*/ 1173017 h 6858000"/>
              <a:gd name="connsiteX629" fmla="*/ 1367925 w 7467600"/>
              <a:gd name="connsiteY629" fmla="*/ 1135648 h 6858000"/>
              <a:gd name="connsiteX630" fmla="*/ 1771401 w 7467600"/>
              <a:gd name="connsiteY630" fmla="*/ 1806673 h 6858000"/>
              <a:gd name="connsiteX631" fmla="*/ 1972385 w 7467600"/>
              <a:gd name="connsiteY631" fmla="*/ 2198735 h 6858000"/>
              <a:gd name="connsiteX632" fmla="*/ 2040892 w 7467600"/>
              <a:gd name="connsiteY632" fmla="*/ 2405205 h 6858000"/>
              <a:gd name="connsiteX633" fmla="*/ 2131689 w 7467600"/>
              <a:gd name="connsiteY633" fmla="*/ 1936926 h 6858000"/>
              <a:gd name="connsiteX634" fmla="*/ 2454820 w 7467600"/>
              <a:gd name="connsiteY634" fmla="*/ 1248808 h 6858000"/>
              <a:gd name="connsiteX635" fmla="*/ 2492512 w 7467600"/>
              <a:gd name="connsiteY635" fmla="*/ 1302920 h 6858000"/>
              <a:gd name="connsiteX636" fmla="*/ 2081216 w 7467600"/>
              <a:gd name="connsiteY636" fmla="*/ 2527513 h 6858000"/>
              <a:gd name="connsiteX637" fmla="*/ 2081211 w 7467600"/>
              <a:gd name="connsiteY637" fmla="*/ 2528916 h 6858000"/>
              <a:gd name="connsiteX638" fmla="*/ 2199067 w 7467600"/>
              <a:gd name="connsiteY638" fmla="*/ 2884061 h 6858000"/>
              <a:gd name="connsiteX639" fmla="*/ 3192586 w 7467600"/>
              <a:gd name="connsiteY639" fmla="*/ 3411496 h 6858000"/>
              <a:gd name="connsiteX640" fmla="*/ 3182620 w 7467600"/>
              <a:gd name="connsiteY640" fmla="*/ 3483279 h 6858000"/>
              <a:gd name="connsiteX641" fmla="*/ 2435119 w 7467600"/>
              <a:gd name="connsiteY641" fmla="*/ 3080173 h 6858000"/>
              <a:gd name="connsiteX642" fmla="*/ 2410152 w 7467600"/>
              <a:gd name="connsiteY642" fmla="*/ 3063751 h 6858000"/>
              <a:gd name="connsiteX643" fmla="*/ 2408099 w 7467600"/>
              <a:gd name="connsiteY643" fmla="*/ 3064403 h 6858000"/>
              <a:gd name="connsiteX644" fmla="*/ 2407218 w 7467600"/>
              <a:gd name="connsiteY644" fmla="*/ 3070324 h 6858000"/>
              <a:gd name="connsiteX645" fmla="*/ 2380138 w 7467600"/>
              <a:gd name="connsiteY645" fmla="*/ 3099341 h 6858000"/>
              <a:gd name="connsiteX646" fmla="*/ 1765923 w 7467600"/>
              <a:gd name="connsiteY646" fmla="*/ 3581043 h 6858000"/>
              <a:gd name="connsiteX647" fmla="*/ 1702258 w 7467600"/>
              <a:gd name="connsiteY647" fmla="*/ 3612286 h 6858000"/>
              <a:gd name="connsiteX648" fmla="*/ 1538370 w 7467600"/>
              <a:gd name="connsiteY648" fmla="*/ 3811804 h 6858000"/>
              <a:gd name="connsiteX649" fmla="*/ 542867 w 7467600"/>
              <a:gd name="connsiteY649" fmla="*/ 4944092 h 6858000"/>
              <a:gd name="connsiteX650" fmla="*/ 515800 w 7467600"/>
              <a:gd name="connsiteY650" fmla="*/ 4862180 h 6858000"/>
              <a:gd name="connsiteX651" fmla="*/ 909145 w 7467600"/>
              <a:gd name="connsiteY651" fmla="*/ 4199225 h 6858000"/>
              <a:gd name="connsiteX652" fmla="*/ 1214067 w 7467600"/>
              <a:gd name="connsiteY652" fmla="*/ 3908561 h 6858000"/>
              <a:gd name="connsiteX653" fmla="*/ 640967 w 7467600"/>
              <a:gd name="connsiteY653" fmla="*/ 4105601 h 6858000"/>
              <a:gd name="connsiteX654" fmla="*/ 112563 w 7467600"/>
              <a:gd name="connsiteY654" fmla="*/ 4396952 h 6858000"/>
              <a:gd name="connsiteX655" fmla="*/ 0 w 7467600"/>
              <a:gd name="connsiteY655" fmla="*/ 4466006 h 6858000"/>
              <a:gd name="connsiteX656" fmla="*/ 0 w 7467600"/>
              <a:gd name="connsiteY656" fmla="*/ 4233763 h 6858000"/>
              <a:gd name="connsiteX657" fmla="*/ 36881 w 7467600"/>
              <a:gd name="connsiteY657" fmla="*/ 4200118 h 6858000"/>
              <a:gd name="connsiteX658" fmla="*/ 910534 w 7467600"/>
              <a:gd name="connsiteY658" fmla="*/ 3629753 h 6858000"/>
              <a:gd name="connsiteX659" fmla="*/ 1578717 w 7467600"/>
              <a:gd name="connsiteY659" fmla="*/ 3575982 h 6858000"/>
              <a:gd name="connsiteX660" fmla="*/ 2338780 w 7467600"/>
              <a:gd name="connsiteY660" fmla="*/ 3033725 h 6858000"/>
              <a:gd name="connsiteX661" fmla="*/ 1807991 w 7467600"/>
              <a:gd name="connsiteY661" fmla="*/ 2807184 h 6858000"/>
              <a:gd name="connsiteX662" fmla="*/ 1416358 w 7467600"/>
              <a:gd name="connsiteY662" fmla="*/ 3112571 h 6858000"/>
              <a:gd name="connsiteX663" fmla="*/ 939066 w 7467600"/>
              <a:gd name="connsiteY663" fmla="*/ 3378798 h 6858000"/>
              <a:gd name="connsiteX664" fmla="*/ 115099 w 7467600"/>
              <a:gd name="connsiteY664" fmla="*/ 3607650 h 6858000"/>
              <a:gd name="connsiteX665" fmla="*/ 97284 w 7467600"/>
              <a:gd name="connsiteY665" fmla="*/ 3520393 h 6858000"/>
              <a:gd name="connsiteX666" fmla="*/ 922050 w 7467600"/>
              <a:gd name="connsiteY666" fmla="*/ 3074867 h 6858000"/>
              <a:gd name="connsiteX667" fmla="*/ 1405265 w 7467600"/>
              <a:gd name="connsiteY667" fmla="*/ 3016319 h 6858000"/>
              <a:gd name="connsiteX668" fmla="*/ 1407512 w 7467600"/>
              <a:gd name="connsiteY668" fmla="*/ 3018001 h 6858000"/>
              <a:gd name="connsiteX669" fmla="*/ 1726266 w 7467600"/>
              <a:gd name="connsiteY669" fmla="*/ 2777274 h 6858000"/>
              <a:gd name="connsiteX670" fmla="*/ 625390 w 7467600"/>
              <a:gd name="connsiteY670" fmla="*/ 2514541 h 6858000"/>
              <a:gd name="connsiteX671" fmla="*/ 619799 w 7467600"/>
              <a:gd name="connsiteY671" fmla="*/ 2527180 h 6858000"/>
              <a:gd name="connsiteX672" fmla="*/ 310030 w 7467600"/>
              <a:gd name="connsiteY672" fmla="*/ 2771818 h 6858000"/>
              <a:gd name="connsiteX673" fmla="*/ 173877 w 7467600"/>
              <a:gd name="connsiteY673" fmla="*/ 2937056 h 6858000"/>
              <a:gd name="connsiteX674" fmla="*/ 77889 w 7467600"/>
              <a:gd name="connsiteY674" fmla="*/ 3138440 h 6858000"/>
              <a:gd name="connsiteX675" fmla="*/ 0 w 7467600"/>
              <a:gd name="connsiteY675" fmla="*/ 3271395 h 6858000"/>
              <a:gd name="connsiteX676" fmla="*/ 0 w 7467600"/>
              <a:gd name="connsiteY676" fmla="*/ 3153002 h 6858000"/>
              <a:gd name="connsiteX677" fmla="*/ 2386 w 7467600"/>
              <a:gd name="connsiteY677" fmla="*/ 3149203 h 6858000"/>
              <a:gd name="connsiteX678" fmla="*/ 89753 w 7467600"/>
              <a:gd name="connsiteY678" fmla="*/ 2987702 h 6858000"/>
              <a:gd name="connsiteX679" fmla="*/ 76869 w 7467600"/>
              <a:gd name="connsiteY679" fmla="*/ 3005404 h 6858000"/>
              <a:gd name="connsiteX680" fmla="*/ 32049 w 7467600"/>
              <a:gd name="connsiteY680" fmla="*/ 3065814 h 6858000"/>
              <a:gd name="connsiteX681" fmla="*/ 0 w 7467600"/>
              <a:gd name="connsiteY681" fmla="*/ 3108744 h 6858000"/>
              <a:gd name="connsiteX682" fmla="*/ 0 w 7467600"/>
              <a:gd name="connsiteY682" fmla="*/ 3058059 h 6858000"/>
              <a:gd name="connsiteX683" fmla="*/ 7610 w 7467600"/>
              <a:gd name="connsiteY683" fmla="*/ 3047889 h 6858000"/>
              <a:gd name="connsiteX684" fmla="*/ 52419 w 7467600"/>
              <a:gd name="connsiteY684" fmla="*/ 2987479 h 6858000"/>
              <a:gd name="connsiteX685" fmla="*/ 59142 w 7467600"/>
              <a:gd name="connsiteY685" fmla="*/ 2978488 h 6858000"/>
              <a:gd name="connsiteX686" fmla="*/ 0 w 7467600"/>
              <a:gd name="connsiteY686" fmla="*/ 3015334 h 6858000"/>
              <a:gd name="connsiteX687" fmla="*/ 0 w 7467600"/>
              <a:gd name="connsiteY687" fmla="*/ 2914286 h 6858000"/>
              <a:gd name="connsiteX688" fmla="*/ 36383 w 7467600"/>
              <a:gd name="connsiteY688" fmla="*/ 2901128 h 6858000"/>
              <a:gd name="connsiteX689" fmla="*/ 156329 w 7467600"/>
              <a:gd name="connsiteY689" fmla="*/ 2840533 h 6858000"/>
              <a:gd name="connsiteX690" fmla="*/ 358355 w 7467600"/>
              <a:gd name="connsiteY690" fmla="*/ 2620471 h 6858000"/>
              <a:gd name="connsiteX691" fmla="*/ 510577 w 7467600"/>
              <a:gd name="connsiteY691" fmla="*/ 2501244 h 6858000"/>
              <a:gd name="connsiteX692" fmla="*/ 211967 w 7467600"/>
              <a:gd name="connsiteY692" fmla="*/ 2479171 h 6858000"/>
              <a:gd name="connsiteX693" fmla="*/ 0 w 7467600"/>
              <a:gd name="connsiteY693" fmla="*/ 2476398 h 6858000"/>
              <a:gd name="connsiteX694" fmla="*/ 0 w 7467600"/>
              <a:gd name="connsiteY694" fmla="*/ 2389189 h 6858000"/>
              <a:gd name="connsiteX695" fmla="*/ 103062 w 7467600"/>
              <a:gd name="connsiteY695" fmla="*/ 2389518 h 6858000"/>
              <a:gd name="connsiteX696" fmla="*/ 510734 w 7467600"/>
              <a:gd name="connsiteY696" fmla="*/ 2416201 h 6858000"/>
              <a:gd name="connsiteX697" fmla="*/ 279257 w 7467600"/>
              <a:gd name="connsiteY697" fmla="*/ 2092102 h 6858000"/>
              <a:gd name="connsiteX698" fmla="*/ 65265 w 7467600"/>
              <a:gd name="connsiteY698" fmla="*/ 2006049 h 6858000"/>
              <a:gd name="connsiteX699" fmla="*/ 0 w 7467600"/>
              <a:gd name="connsiteY699" fmla="*/ 1982532 h 6858000"/>
              <a:gd name="connsiteX700" fmla="*/ 0 w 7467600"/>
              <a:gd name="connsiteY700" fmla="*/ 1912789 h 6858000"/>
              <a:gd name="connsiteX701" fmla="*/ 97460 w 7467600"/>
              <a:gd name="connsiteY701" fmla="*/ 1953725 h 6858000"/>
              <a:gd name="connsiteX702" fmla="*/ 221272 w 7467600"/>
              <a:gd name="connsiteY702" fmla="*/ 1980766 h 6858000"/>
              <a:gd name="connsiteX703" fmla="*/ 116765 w 7467600"/>
              <a:gd name="connsiteY703" fmla="*/ 1911033 h 6858000"/>
              <a:gd name="connsiteX704" fmla="*/ 16405 w 7467600"/>
              <a:gd name="connsiteY704" fmla="*/ 1803412 h 6858000"/>
              <a:gd name="connsiteX705" fmla="*/ 0 w 7467600"/>
              <a:gd name="connsiteY705" fmla="*/ 1784777 h 6858000"/>
              <a:gd name="connsiteX706" fmla="*/ 0 w 7467600"/>
              <a:gd name="connsiteY706" fmla="*/ 1740082 h 6858000"/>
              <a:gd name="connsiteX707" fmla="*/ 39394 w 7467600"/>
              <a:gd name="connsiteY707" fmla="*/ 1784856 h 6858000"/>
              <a:gd name="connsiteX708" fmla="*/ 135813 w 7467600"/>
              <a:gd name="connsiteY708" fmla="*/ 1888838 h 6858000"/>
              <a:gd name="connsiteX709" fmla="*/ 242575 w 7467600"/>
              <a:gd name="connsiteY709" fmla="*/ 1958841 h 6858000"/>
              <a:gd name="connsiteX710" fmla="*/ 82197 w 7467600"/>
              <a:gd name="connsiteY710" fmla="*/ 1754826 h 6858000"/>
              <a:gd name="connsiteX711" fmla="*/ 0 w 7467600"/>
              <a:gd name="connsiteY711" fmla="*/ 1679650 h 6858000"/>
              <a:gd name="connsiteX712" fmla="*/ 0 w 7467600"/>
              <a:gd name="connsiteY712" fmla="*/ 1602463 h 6858000"/>
              <a:gd name="connsiteX713" fmla="*/ 84689 w 7467600"/>
              <a:gd name="connsiteY713" fmla="*/ 1677442 h 6858000"/>
              <a:gd name="connsiteX714" fmla="*/ 298437 w 7467600"/>
              <a:gd name="connsiteY714" fmla="*/ 1968019 h 6858000"/>
              <a:gd name="connsiteX715" fmla="*/ 227269 w 7467600"/>
              <a:gd name="connsiteY715" fmla="*/ 1114064 h 6858000"/>
              <a:gd name="connsiteX716" fmla="*/ 248003 w 7467600"/>
              <a:gd name="connsiteY716" fmla="*/ 1089613 h 6858000"/>
              <a:gd name="connsiteX717" fmla="*/ 427020 w 7467600"/>
              <a:gd name="connsiteY717" fmla="*/ 1619803 h 6858000"/>
              <a:gd name="connsiteX718" fmla="*/ 340345 w 7467600"/>
              <a:gd name="connsiteY718" fmla="*/ 2027739 h 6858000"/>
              <a:gd name="connsiteX719" fmla="*/ 360865 w 7467600"/>
              <a:gd name="connsiteY719" fmla="*/ 2044827 h 6858000"/>
              <a:gd name="connsiteX720" fmla="*/ 560414 w 7467600"/>
              <a:gd name="connsiteY720" fmla="*/ 2421457 h 6858000"/>
              <a:gd name="connsiteX721" fmla="*/ 1359703 w 7467600"/>
              <a:gd name="connsiteY721" fmla="*/ 2578554 h 6858000"/>
              <a:gd name="connsiteX722" fmla="*/ 1359422 w 7467600"/>
              <a:gd name="connsiteY722" fmla="*/ 2577994 h 6858000"/>
              <a:gd name="connsiteX723" fmla="*/ 828701 w 7467600"/>
              <a:gd name="connsiteY723" fmla="*/ 1839520 h 6858000"/>
              <a:gd name="connsiteX724" fmla="*/ 494427 w 7467600"/>
              <a:gd name="connsiteY724" fmla="*/ 1092333 h 6858000"/>
              <a:gd name="connsiteX725" fmla="*/ 506322 w 7467600"/>
              <a:gd name="connsiteY725" fmla="*/ 1020997 h 6858000"/>
              <a:gd name="connsiteX726" fmla="*/ 4570198 w 7467600"/>
              <a:gd name="connsiteY726" fmla="*/ 978081 h 6858000"/>
              <a:gd name="connsiteX727" fmla="*/ 4523691 w 7467600"/>
              <a:gd name="connsiteY727" fmla="*/ 1127776 h 6858000"/>
              <a:gd name="connsiteX728" fmla="*/ 4509875 w 7467600"/>
              <a:gd name="connsiteY728" fmla="*/ 1167552 h 6858000"/>
              <a:gd name="connsiteX729" fmla="*/ 4478168 w 7467600"/>
              <a:gd name="connsiteY729" fmla="*/ 1260735 h 6858000"/>
              <a:gd name="connsiteX730" fmla="*/ 4409309 w 7467600"/>
              <a:gd name="connsiteY730" fmla="*/ 1666996 h 6858000"/>
              <a:gd name="connsiteX731" fmla="*/ 4370031 w 7467600"/>
              <a:gd name="connsiteY731" fmla="*/ 1955666 h 6858000"/>
              <a:gd name="connsiteX732" fmla="*/ 4570198 w 7467600"/>
              <a:gd name="connsiteY732" fmla="*/ 978081 h 6858000"/>
              <a:gd name="connsiteX733" fmla="*/ 4557898 w 7467600"/>
              <a:gd name="connsiteY733" fmla="*/ 900011 h 6858000"/>
              <a:gd name="connsiteX734" fmla="*/ 4344840 w 7467600"/>
              <a:gd name="connsiteY734" fmla="*/ 1922038 h 6858000"/>
              <a:gd name="connsiteX735" fmla="*/ 4378710 w 7467600"/>
              <a:gd name="connsiteY735" fmla="*/ 1665516 h 6858000"/>
              <a:gd name="connsiteX736" fmla="*/ 4448798 w 7467600"/>
              <a:gd name="connsiteY736" fmla="*/ 1253024 h 6858000"/>
              <a:gd name="connsiteX737" fmla="*/ 4480315 w 7467600"/>
              <a:gd name="connsiteY737" fmla="*/ 1158454 h 6858000"/>
              <a:gd name="connsiteX738" fmla="*/ 4494133 w 7467600"/>
              <a:gd name="connsiteY738" fmla="*/ 1118676 h 6858000"/>
              <a:gd name="connsiteX739" fmla="*/ 4557898 w 7467600"/>
              <a:gd name="connsiteY739" fmla="*/ 900011 h 6858000"/>
              <a:gd name="connsiteX740" fmla="*/ 5870151 w 7467600"/>
              <a:gd name="connsiteY740" fmla="*/ 898890 h 6858000"/>
              <a:gd name="connsiteX741" fmla="*/ 5861335 w 7467600"/>
              <a:gd name="connsiteY741" fmla="*/ 899177 h 6858000"/>
              <a:gd name="connsiteX742" fmla="*/ 5843702 w 7467600"/>
              <a:gd name="connsiteY742" fmla="*/ 899748 h 6858000"/>
              <a:gd name="connsiteX743" fmla="*/ 5651107 w 7467600"/>
              <a:gd name="connsiteY743" fmla="*/ 920306 h 6858000"/>
              <a:gd name="connsiteX744" fmla="*/ 5459407 w 7467600"/>
              <a:gd name="connsiteY744" fmla="*/ 940975 h 6858000"/>
              <a:gd name="connsiteX745" fmla="*/ 5374846 w 7467600"/>
              <a:gd name="connsiteY745" fmla="*/ 941988 h 6858000"/>
              <a:gd name="connsiteX746" fmla="*/ 5256105 w 7467600"/>
              <a:gd name="connsiteY746" fmla="*/ 945632 h 6858000"/>
              <a:gd name="connsiteX747" fmla="*/ 5107071 w 7467600"/>
              <a:gd name="connsiteY747" fmla="*/ 969720 h 6858000"/>
              <a:gd name="connsiteX748" fmla="*/ 4998681 w 7467600"/>
              <a:gd name="connsiteY748" fmla="*/ 988771 h 6858000"/>
              <a:gd name="connsiteX749" fmla="*/ 5870151 w 7467600"/>
              <a:gd name="connsiteY749" fmla="*/ 898890 h 6858000"/>
              <a:gd name="connsiteX750" fmla="*/ 5504425 w 7467600"/>
              <a:gd name="connsiteY750" fmla="*/ 848067 h 6858000"/>
              <a:gd name="connsiteX751" fmla="*/ 4968849 w 7467600"/>
              <a:gd name="connsiteY751" fmla="*/ 962318 h 6858000"/>
              <a:gd name="connsiteX752" fmla="*/ 5104039 w 7467600"/>
              <a:gd name="connsiteY752" fmla="*/ 940634 h 6858000"/>
              <a:gd name="connsiteX753" fmla="*/ 5256311 w 7467600"/>
              <a:gd name="connsiteY753" fmla="*/ 916490 h 6858000"/>
              <a:gd name="connsiteX754" fmla="*/ 5377381 w 7467600"/>
              <a:gd name="connsiteY754" fmla="*/ 912671 h 6858000"/>
              <a:gd name="connsiteX755" fmla="*/ 5460148 w 7467600"/>
              <a:gd name="connsiteY755" fmla="*/ 911442 h 6858000"/>
              <a:gd name="connsiteX756" fmla="*/ 5648971 w 7467600"/>
              <a:gd name="connsiteY756" fmla="*/ 891331 h 6858000"/>
              <a:gd name="connsiteX757" fmla="*/ 5844807 w 7467600"/>
              <a:gd name="connsiteY757" fmla="*/ 870718 h 6858000"/>
              <a:gd name="connsiteX758" fmla="*/ 5862975 w 7467600"/>
              <a:gd name="connsiteY758" fmla="*/ 869756 h 6858000"/>
              <a:gd name="connsiteX759" fmla="*/ 5920887 w 7467600"/>
              <a:gd name="connsiteY759" fmla="*/ 865929 h 6858000"/>
              <a:gd name="connsiteX760" fmla="*/ 5504425 w 7467600"/>
              <a:gd name="connsiteY760" fmla="*/ 848067 h 6858000"/>
              <a:gd name="connsiteX761" fmla="*/ 3607114 w 7467600"/>
              <a:gd name="connsiteY761" fmla="*/ 467441 h 6858000"/>
              <a:gd name="connsiteX762" fmla="*/ 3296242 w 7467600"/>
              <a:gd name="connsiteY762" fmla="*/ 807991 h 6858000"/>
              <a:gd name="connsiteX763" fmla="*/ 3174674 w 7467600"/>
              <a:gd name="connsiteY763" fmla="*/ 919759 h 6858000"/>
              <a:gd name="connsiteX764" fmla="*/ 3042978 w 7467600"/>
              <a:gd name="connsiteY764" fmla="*/ 1054894 h 6858000"/>
              <a:gd name="connsiteX765" fmla="*/ 2968914 w 7467600"/>
              <a:gd name="connsiteY765" fmla="*/ 1133756 h 6858000"/>
              <a:gd name="connsiteX766" fmla="*/ 3103823 w 7467600"/>
              <a:gd name="connsiteY766" fmla="*/ 1026814 h 6858000"/>
              <a:gd name="connsiteX767" fmla="*/ 3607114 w 7467600"/>
              <a:gd name="connsiteY767" fmla="*/ 467441 h 6858000"/>
              <a:gd name="connsiteX768" fmla="*/ 3744487 w 7467600"/>
              <a:gd name="connsiteY768" fmla="*/ 383136 h 6858000"/>
              <a:gd name="connsiteX769" fmla="*/ 3970213 w 7467600"/>
              <a:gd name="connsiteY769" fmla="*/ 995559 h 6858000"/>
              <a:gd name="connsiteX770" fmla="*/ 3744487 w 7467600"/>
              <a:gd name="connsiteY770" fmla="*/ 383136 h 6858000"/>
              <a:gd name="connsiteX771" fmla="*/ 3624562 w 7467600"/>
              <a:gd name="connsiteY771" fmla="*/ 367041 h 6858000"/>
              <a:gd name="connsiteX772" fmla="*/ 3489712 w 7467600"/>
              <a:gd name="connsiteY772" fmla="*/ 485386 h 6858000"/>
              <a:gd name="connsiteX773" fmla="*/ 3182994 w 7467600"/>
              <a:gd name="connsiteY773" fmla="*/ 828265 h 6858000"/>
              <a:gd name="connsiteX774" fmla="*/ 2892114 w 7467600"/>
              <a:gd name="connsiteY774" fmla="*/ 1172635 h 6858000"/>
              <a:gd name="connsiteX775" fmla="*/ 3021459 w 7467600"/>
              <a:gd name="connsiteY775" fmla="*/ 1035385 h 6858000"/>
              <a:gd name="connsiteX776" fmla="*/ 3153873 w 7467600"/>
              <a:gd name="connsiteY776" fmla="*/ 898971 h 6858000"/>
              <a:gd name="connsiteX777" fmla="*/ 3276511 w 7467600"/>
              <a:gd name="connsiteY777" fmla="*/ 786423 h 6858000"/>
              <a:gd name="connsiteX778" fmla="*/ 3584154 w 7467600"/>
              <a:gd name="connsiteY778" fmla="*/ 448218 h 6858000"/>
              <a:gd name="connsiteX779" fmla="*/ 3624562 w 7467600"/>
              <a:gd name="connsiteY779" fmla="*/ 367041 h 6858000"/>
              <a:gd name="connsiteX780" fmla="*/ 3766672 w 7467600"/>
              <a:gd name="connsiteY780" fmla="*/ 359429 h 6858000"/>
              <a:gd name="connsiteX781" fmla="*/ 3996338 w 7467600"/>
              <a:gd name="connsiteY781" fmla="*/ 968237 h 6858000"/>
              <a:gd name="connsiteX782" fmla="*/ 3766672 w 7467600"/>
              <a:gd name="connsiteY782" fmla="*/ 359429 h 6858000"/>
              <a:gd name="connsiteX783" fmla="*/ 5805386 w 7467600"/>
              <a:gd name="connsiteY783" fmla="*/ 239240 h 6858000"/>
              <a:gd name="connsiteX784" fmla="*/ 5736947 w 7467600"/>
              <a:gd name="connsiteY784" fmla="*/ 261367 h 6858000"/>
              <a:gd name="connsiteX785" fmla="*/ 5427012 w 7467600"/>
              <a:gd name="connsiteY785" fmla="*/ 311272 h 6858000"/>
              <a:gd name="connsiteX786" fmla="*/ 5147818 w 7467600"/>
              <a:gd name="connsiteY786" fmla="*/ 322112 h 6858000"/>
              <a:gd name="connsiteX787" fmla="*/ 5060854 w 7467600"/>
              <a:gd name="connsiteY787" fmla="*/ 311882 h 6858000"/>
              <a:gd name="connsiteX788" fmla="*/ 4945989 w 7467600"/>
              <a:gd name="connsiteY788" fmla="*/ 300516 h 6858000"/>
              <a:gd name="connsiteX789" fmla="*/ 5410479 w 7467600"/>
              <a:gd name="connsiteY789" fmla="*/ 348434 h 6858000"/>
              <a:gd name="connsiteX790" fmla="*/ 5805386 w 7467600"/>
              <a:gd name="connsiteY790" fmla="*/ 239240 h 6858000"/>
              <a:gd name="connsiteX791" fmla="*/ 5905192 w 7467600"/>
              <a:gd name="connsiteY791" fmla="*/ 163079 h 6858000"/>
              <a:gd name="connsiteX792" fmla="*/ 5865655 w 7467600"/>
              <a:gd name="connsiteY792" fmla="*/ 171901 h 6858000"/>
              <a:gd name="connsiteX793" fmla="*/ 5259740 w 7467600"/>
              <a:gd name="connsiteY793" fmla="*/ 257013 h 6858000"/>
              <a:gd name="connsiteX794" fmla="*/ 5208466 w 7467600"/>
              <a:gd name="connsiteY794" fmla="*/ 257550 h 6858000"/>
              <a:gd name="connsiteX795" fmla="*/ 4980204 w 7467600"/>
              <a:gd name="connsiteY795" fmla="*/ 271903 h 6858000"/>
              <a:gd name="connsiteX796" fmla="*/ 5068068 w 7467600"/>
              <a:gd name="connsiteY796" fmla="*/ 282244 h 6858000"/>
              <a:gd name="connsiteX797" fmla="*/ 5153231 w 7467600"/>
              <a:gd name="connsiteY797" fmla="*/ 292240 h 6858000"/>
              <a:gd name="connsiteX798" fmla="*/ 5426491 w 7467600"/>
              <a:gd name="connsiteY798" fmla="*/ 281128 h 6858000"/>
              <a:gd name="connsiteX799" fmla="*/ 5731212 w 7467600"/>
              <a:gd name="connsiteY799" fmla="*/ 231951 h 6858000"/>
              <a:gd name="connsiteX800" fmla="*/ 5905192 w 7467600"/>
              <a:gd name="connsiteY800" fmla="*/ 163079 h 6858000"/>
              <a:gd name="connsiteX801" fmla="*/ 5944437 w 7467600"/>
              <a:gd name="connsiteY801" fmla="*/ 113829 h 6858000"/>
              <a:gd name="connsiteX802" fmla="*/ 5825032 w 7467600"/>
              <a:gd name="connsiteY802" fmla="*/ 146405 h 6858000"/>
              <a:gd name="connsiteX803" fmla="*/ 4955599 w 7467600"/>
              <a:gd name="connsiteY803" fmla="*/ 247008 h 6858000"/>
              <a:gd name="connsiteX804" fmla="*/ 5210104 w 7467600"/>
              <a:gd name="connsiteY804" fmla="*/ 228123 h 6858000"/>
              <a:gd name="connsiteX805" fmla="*/ 5261015 w 7467600"/>
              <a:gd name="connsiteY805" fmla="*/ 227087 h 6858000"/>
              <a:gd name="connsiteX806" fmla="*/ 5861181 w 7467600"/>
              <a:gd name="connsiteY806" fmla="*/ 143093 h 6858000"/>
              <a:gd name="connsiteX807" fmla="*/ 5961252 w 7467600"/>
              <a:gd name="connsiteY807" fmla="*/ 114820 h 6858000"/>
              <a:gd name="connsiteX808" fmla="*/ 5944437 w 7467600"/>
              <a:gd name="connsiteY808" fmla="*/ 113829 h 6858000"/>
              <a:gd name="connsiteX809" fmla="*/ 3882765 w 7467600"/>
              <a:gd name="connsiteY809" fmla="*/ 0 h 6858000"/>
              <a:gd name="connsiteX810" fmla="*/ 3995099 w 7467600"/>
              <a:gd name="connsiteY810" fmla="*/ 0 h 6858000"/>
              <a:gd name="connsiteX811" fmla="*/ 4163818 w 7467600"/>
              <a:gd name="connsiteY811" fmla="*/ 234104 h 6858000"/>
              <a:gd name="connsiteX812" fmla="*/ 4172099 w 7467600"/>
              <a:gd name="connsiteY812" fmla="*/ 234207 h 6858000"/>
              <a:gd name="connsiteX813" fmla="*/ 4784282 w 7467600"/>
              <a:gd name="connsiteY813" fmla="*/ 276561 h 6858000"/>
              <a:gd name="connsiteX814" fmla="*/ 4801687 w 7467600"/>
              <a:gd name="connsiteY814" fmla="*/ 267764 h 6858000"/>
              <a:gd name="connsiteX815" fmla="*/ 6082788 w 7467600"/>
              <a:gd name="connsiteY815" fmla="*/ 64119 h 6858000"/>
              <a:gd name="connsiteX816" fmla="*/ 6099442 w 7467600"/>
              <a:gd name="connsiteY816" fmla="*/ 82568 h 6858000"/>
              <a:gd name="connsiteX817" fmla="*/ 4804137 w 7467600"/>
              <a:gd name="connsiteY817" fmla="*/ 320931 h 6858000"/>
              <a:gd name="connsiteX818" fmla="*/ 4227047 w 7467600"/>
              <a:gd name="connsiteY818" fmla="*/ 313415 h 6858000"/>
              <a:gd name="connsiteX819" fmla="*/ 4346041 w 7467600"/>
              <a:gd name="connsiteY819" fmla="*/ 456086 h 6858000"/>
              <a:gd name="connsiteX820" fmla="*/ 4870967 w 7467600"/>
              <a:gd name="connsiteY820" fmla="*/ 963061 h 6858000"/>
              <a:gd name="connsiteX821" fmla="*/ 4889647 w 7467600"/>
              <a:gd name="connsiteY821" fmla="*/ 957147 h 6858000"/>
              <a:gd name="connsiteX822" fmla="*/ 5422504 w 7467600"/>
              <a:gd name="connsiteY822" fmla="*/ 805191 h 6858000"/>
              <a:gd name="connsiteX823" fmla="*/ 6087656 w 7467600"/>
              <a:gd name="connsiteY823" fmla="*/ 826703 h 6858000"/>
              <a:gd name="connsiteX824" fmla="*/ 6058717 w 7467600"/>
              <a:gd name="connsiteY824" fmla="*/ 865992 h 6858000"/>
              <a:gd name="connsiteX825" fmla="*/ 4974153 w 7467600"/>
              <a:gd name="connsiteY825" fmla="*/ 1045456 h 6858000"/>
              <a:gd name="connsiteX826" fmla="*/ 5627835 w 7467600"/>
              <a:gd name="connsiteY826" fmla="*/ 1472077 h 6858000"/>
              <a:gd name="connsiteX827" fmla="*/ 5629817 w 7467600"/>
              <a:gd name="connsiteY827" fmla="*/ 1471412 h 6858000"/>
              <a:gd name="connsiteX828" fmla="*/ 5634124 w 7467600"/>
              <a:gd name="connsiteY828" fmla="*/ 1470572 h 6858000"/>
              <a:gd name="connsiteX829" fmla="*/ 5755832 w 7467600"/>
              <a:gd name="connsiteY829" fmla="*/ 1383886 h 6858000"/>
              <a:gd name="connsiteX830" fmla="*/ 6014186 w 7467600"/>
              <a:gd name="connsiteY830" fmla="*/ 1279799 h 6858000"/>
              <a:gd name="connsiteX831" fmla="*/ 6901619 w 7467600"/>
              <a:gd name="connsiteY831" fmla="*/ 1047874 h 6858000"/>
              <a:gd name="connsiteX832" fmla="*/ 6931566 w 7467600"/>
              <a:gd name="connsiteY832" fmla="*/ 1062034 h 6858000"/>
              <a:gd name="connsiteX833" fmla="*/ 5790982 w 7467600"/>
              <a:gd name="connsiteY833" fmla="*/ 1561380 h 6858000"/>
              <a:gd name="connsiteX834" fmla="*/ 6188971 w 7467600"/>
              <a:gd name="connsiteY834" fmla="*/ 1755168 h 6858000"/>
              <a:gd name="connsiteX835" fmla="*/ 6202446 w 7467600"/>
              <a:gd name="connsiteY835" fmla="*/ 1752268 h 6858000"/>
              <a:gd name="connsiteX836" fmla="*/ 7179560 w 7467600"/>
              <a:gd name="connsiteY836" fmla="*/ 1467551 h 6858000"/>
              <a:gd name="connsiteX837" fmla="*/ 7158730 w 7467600"/>
              <a:gd name="connsiteY837" fmla="*/ 1507835 h 6858000"/>
              <a:gd name="connsiteX838" fmla="*/ 6326959 w 7467600"/>
              <a:gd name="connsiteY838" fmla="*/ 1817686 h 6858000"/>
              <a:gd name="connsiteX839" fmla="*/ 6537433 w 7467600"/>
              <a:gd name="connsiteY839" fmla="*/ 1907790 h 6858000"/>
              <a:gd name="connsiteX840" fmla="*/ 6550221 w 7467600"/>
              <a:gd name="connsiteY840" fmla="*/ 1910729 h 6858000"/>
              <a:gd name="connsiteX841" fmla="*/ 6964438 w 7467600"/>
              <a:gd name="connsiteY841" fmla="*/ 2209505 h 6858000"/>
              <a:gd name="connsiteX842" fmla="*/ 7367862 w 7467600"/>
              <a:gd name="connsiteY842" fmla="*/ 2806833 h 6858000"/>
              <a:gd name="connsiteX843" fmla="*/ 7364329 w 7467600"/>
              <a:gd name="connsiteY843" fmla="*/ 2826907 h 6858000"/>
              <a:gd name="connsiteX844" fmla="*/ 7290545 w 7467600"/>
              <a:gd name="connsiteY844" fmla="*/ 2850663 h 6858000"/>
              <a:gd name="connsiteX845" fmla="*/ 6472036 w 7467600"/>
              <a:gd name="connsiteY845" fmla="*/ 1959003 h 6858000"/>
              <a:gd name="connsiteX846" fmla="*/ 5792897 w 7467600"/>
              <a:gd name="connsiteY846" fmla="*/ 1647747 h 6858000"/>
              <a:gd name="connsiteX847" fmla="*/ 5842751 w 7467600"/>
              <a:gd name="connsiteY847" fmla="*/ 1816112 h 6858000"/>
              <a:gd name="connsiteX848" fmla="*/ 5847424 w 7467600"/>
              <a:gd name="connsiteY848" fmla="*/ 1815776 h 6858000"/>
              <a:gd name="connsiteX849" fmla="*/ 6399821 w 7467600"/>
              <a:gd name="connsiteY849" fmla="*/ 2344799 h 6858000"/>
              <a:gd name="connsiteX850" fmla="*/ 6323232 w 7467600"/>
              <a:gd name="connsiteY850" fmla="*/ 2389634 h 6858000"/>
              <a:gd name="connsiteX851" fmla="*/ 5942958 w 7467600"/>
              <a:gd name="connsiteY851" fmla="*/ 2077708 h 6858000"/>
              <a:gd name="connsiteX852" fmla="*/ 5921559 w 7467600"/>
              <a:gd name="connsiteY852" fmla="*/ 2378596 h 6858000"/>
              <a:gd name="connsiteX853" fmla="*/ 5817651 w 7467600"/>
              <a:gd name="connsiteY853" fmla="*/ 3023919 h 6858000"/>
              <a:gd name="connsiteX854" fmla="*/ 5729634 w 7467600"/>
              <a:gd name="connsiteY854" fmla="*/ 3051849 h 6858000"/>
              <a:gd name="connsiteX855" fmla="*/ 5611018 w 7467600"/>
              <a:gd name="connsiteY855" fmla="*/ 2316769 h 6858000"/>
              <a:gd name="connsiteX856" fmla="*/ 5687608 w 7467600"/>
              <a:gd name="connsiteY856" fmla="*/ 2039972 h 6858000"/>
              <a:gd name="connsiteX857" fmla="*/ 5657554 w 7467600"/>
              <a:gd name="connsiteY857" fmla="*/ 1576445 h 6858000"/>
              <a:gd name="connsiteX858" fmla="*/ 5150475 w 7467600"/>
              <a:gd name="connsiteY858" fmla="*/ 1274012 h 6858000"/>
              <a:gd name="connsiteX859" fmla="*/ 5349142 w 7467600"/>
              <a:gd name="connsiteY859" fmla="*/ 2204405 h 6858000"/>
              <a:gd name="connsiteX860" fmla="*/ 5262214 w 7467600"/>
              <a:gd name="connsiteY860" fmla="*/ 2233836 h 6858000"/>
              <a:gd name="connsiteX861" fmla="*/ 4981539 w 7467600"/>
              <a:gd name="connsiteY861" fmla="*/ 1542201 h 6858000"/>
              <a:gd name="connsiteX862" fmla="*/ 4958461 w 7467600"/>
              <a:gd name="connsiteY862" fmla="*/ 1136957 h 6858000"/>
              <a:gd name="connsiteX863" fmla="*/ 4655015 w 7467600"/>
              <a:gd name="connsiteY863" fmla="*/ 891426 h 6858000"/>
              <a:gd name="connsiteX864" fmla="*/ 4348002 w 7467600"/>
              <a:gd name="connsiteY864" fmla="*/ 2205895 h 6858000"/>
              <a:gd name="connsiteX865" fmla="*/ 4262250 w 7467600"/>
              <a:gd name="connsiteY865" fmla="*/ 2219972 h 6858000"/>
              <a:gd name="connsiteX866" fmla="*/ 4550611 w 7467600"/>
              <a:gd name="connsiteY866" fmla="*/ 817540 h 6858000"/>
              <a:gd name="connsiteX867" fmla="*/ 4564418 w 7467600"/>
              <a:gd name="connsiteY867" fmla="*/ 808293 h 6858000"/>
              <a:gd name="connsiteX868" fmla="*/ 4266388 w 7467600"/>
              <a:gd name="connsiteY868" fmla="*/ 500083 h 6858000"/>
              <a:gd name="connsiteX869" fmla="*/ 4032842 w 7467600"/>
              <a:gd name="connsiteY869" fmla="*/ 211809 h 6858000"/>
              <a:gd name="connsiteX870" fmla="*/ 3882765 w 7467600"/>
              <a:gd name="connsiteY870" fmla="*/ 0 h 6858000"/>
              <a:gd name="connsiteX871" fmla="*/ 3721337 w 7467600"/>
              <a:gd name="connsiteY871" fmla="*/ 0 h 6858000"/>
              <a:gd name="connsiteX872" fmla="*/ 3797544 w 7467600"/>
              <a:gd name="connsiteY872" fmla="*/ 0 h 6858000"/>
              <a:gd name="connsiteX873" fmla="*/ 3775734 w 7467600"/>
              <a:gd name="connsiteY873" fmla="*/ 95131 h 6858000"/>
              <a:gd name="connsiteX874" fmla="*/ 3724807 w 7467600"/>
              <a:gd name="connsiteY874" fmla="*/ 272257 h 6858000"/>
              <a:gd name="connsiteX875" fmla="*/ 3726844 w 7467600"/>
              <a:gd name="connsiteY875" fmla="*/ 282988 h 6858000"/>
              <a:gd name="connsiteX876" fmla="*/ 3742664 w 7467600"/>
              <a:gd name="connsiteY876" fmla="*/ 279918 h 6858000"/>
              <a:gd name="connsiteX877" fmla="*/ 4103910 w 7467600"/>
              <a:gd name="connsiteY877" fmla="*/ 1161917 h 6858000"/>
              <a:gd name="connsiteX878" fmla="*/ 4020269 w 7467600"/>
              <a:gd name="connsiteY878" fmla="*/ 1200406 h 6858000"/>
              <a:gd name="connsiteX879" fmla="*/ 3674882 w 7467600"/>
              <a:gd name="connsiteY879" fmla="*/ 488524 h 6858000"/>
              <a:gd name="connsiteX880" fmla="*/ 3132682 w 7467600"/>
              <a:gd name="connsiteY880" fmla="*/ 1072284 h 6858000"/>
              <a:gd name="connsiteX881" fmla="*/ 2716346 w 7467600"/>
              <a:gd name="connsiteY881" fmla="*/ 1276376 h 6858000"/>
              <a:gd name="connsiteX882" fmla="*/ 2716772 w 7467600"/>
              <a:gd name="connsiteY882" fmla="*/ 1255462 h 6858000"/>
              <a:gd name="connsiteX883" fmla="*/ 3471096 w 7467600"/>
              <a:gd name="connsiteY883" fmla="*/ 437072 h 6858000"/>
              <a:gd name="connsiteX884" fmla="*/ 3639057 w 7467600"/>
              <a:gd name="connsiteY884" fmla="*/ 286334 h 6858000"/>
              <a:gd name="connsiteX885" fmla="*/ 3640309 w 7467600"/>
              <a:gd name="connsiteY885" fmla="*/ 284664 h 6858000"/>
              <a:gd name="connsiteX886" fmla="*/ 3646022 w 7467600"/>
              <a:gd name="connsiteY886" fmla="*/ 276711 h 6858000"/>
              <a:gd name="connsiteX887" fmla="*/ 3707943 w 7467600"/>
              <a:gd name="connsiteY887" fmla="*/ 65958 h 6858000"/>
              <a:gd name="connsiteX888" fmla="*/ 3721337 w 7467600"/>
              <a:gd name="connsiteY888" fmla="*/ 0 h 6858000"/>
              <a:gd name="connsiteX889" fmla="*/ 2867960 w 7467600"/>
              <a:gd name="connsiteY889" fmla="*/ 0 h 6858000"/>
              <a:gd name="connsiteX890" fmla="*/ 2926351 w 7467600"/>
              <a:gd name="connsiteY890" fmla="*/ 0 h 6858000"/>
              <a:gd name="connsiteX891" fmla="*/ 2902823 w 7467600"/>
              <a:gd name="connsiteY891" fmla="*/ 262929 h 6858000"/>
              <a:gd name="connsiteX892" fmla="*/ 2940663 w 7467600"/>
              <a:gd name="connsiteY892" fmla="*/ 140884 h 6858000"/>
              <a:gd name="connsiteX893" fmla="*/ 2947039 w 7467600"/>
              <a:gd name="connsiteY893" fmla="*/ 122524 h 6858000"/>
              <a:gd name="connsiteX894" fmla="*/ 2984316 w 7467600"/>
              <a:gd name="connsiteY894" fmla="*/ 0 h 6858000"/>
              <a:gd name="connsiteX895" fmla="*/ 3016114 w 7467600"/>
              <a:gd name="connsiteY895" fmla="*/ 0 h 6858000"/>
              <a:gd name="connsiteX896" fmla="*/ 2979949 w 7467600"/>
              <a:gd name="connsiteY896" fmla="*/ 119274 h 6858000"/>
              <a:gd name="connsiteX897" fmla="*/ 3023879 w 7467600"/>
              <a:gd name="connsiteY897" fmla="*/ 0 h 6858000"/>
              <a:gd name="connsiteX898" fmla="*/ 3105400 w 7467600"/>
              <a:gd name="connsiteY898" fmla="*/ 0 h 6858000"/>
              <a:gd name="connsiteX899" fmla="*/ 3094669 w 7467600"/>
              <a:gd name="connsiteY899" fmla="*/ 30308 h 6858000"/>
              <a:gd name="connsiteX900" fmla="*/ 2901945 w 7467600"/>
              <a:gd name="connsiteY900" fmla="*/ 466538 h 6858000"/>
              <a:gd name="connsiteX901" fmla="*/ 2815209 w 7467600"/>
              <a:gd name="connsiteY901" fmla="*/ 497361 h 6858000"/>
              <a:gd name="connsiteX902" fmla="*/ 2844845 w 7467600"/>
              <a:gd name="connsiteY902" fmla="*/ 127638 h 6858000"/>
              <a:gd name="connsiteX903" fmla="*/ 2867960 w 7467600"/>
              <a:gd name="connsiteY903" fmla="*/ 0 h 6858000"/>
              <a:gd name="connsiteX904" fmla="*/ 1057230 w 7467600"/>
              <a:gd name="connsiteY904" fmla="*/ 0 h 6858000"/>
              <a:gd name="connsiteX905" fmla="*/ 1111003 w 7467600"/>
              <a:gd name="connsiteY905" fmla="*/ 0 h 6858000"/>
              <a:gd name="connsiteX906" fmla="*/ 1125553 w 7467600"/>
              <a:gd name="connsiteY906" fmla="*/ 52588 h 6858000"/>
              <a:gd name="connsiteX907" fmla="*/ 1304276 w 7467600"/>
              <a:gd name="connsiteY907" fmla="*/ 476275 h 6858000"/>
              <a:gd name="connsiteX908" fmla="*/ 1492066 w 7467600"/>
              <a:gd name="connsiteY908" fmla="*/ 886333 h 6858000"/>
              <a:gd name="connsiteX909" fmla="*/ 1423698 w 7467600"/>
              <a:gd name="connsiteY909" fmla="*/ 710817 h 6858000"/>
              <a:gd name="connsiteX910" fmla="*/ 1357609 w 7467600"/>
              <a:gd name="connsiteY910" fmla="*/ 532892 h 6858000"/>
              <a:gd name="connsiteX911" fmla="*/ 1309550 w 7467600"/>
              <a:gd name="connsiteY911" fmla="*/ 374031 h 6858000"/>
              <a:gd name="connsiteX912" fmla="*/ 1193673 w 7467600"/>
              <a:gd name="connsiteY912" fmla="*/ 49533 h 6858000"/>
              <a:gd name="connsiteX913" fmla="*/ 1164391 w 7467600"/>
              <a:gd name="connsiteY913" fmla="*/ 0 h 6858000"/>
              <a:gd name="connsiteX914" fmla="*/ 1200666 w 7467600"/>
              <a:gd name="connsiteY914" fmla="*/ 0 h 6858000"/>
              <a:gd name="connsiteX915" fmla="*/ 1223408 w 7467600"/>
              <a:gd name="connsiteY915" fmla="*/ 38996 h 6858000"/>
              <a:gd name="connsiteX916" fmla="*/ 1339635 w 7467600"/>
              <a:gd name="connsiteY916" fmla="*/ 365517 h 6858000"/>
              <a:gd name="connsiteX917" fmla="*/ 1387469 w 7467600"/>
              <a:gd name="connsiteY917" fmla="*/ 523079 h 6858000"/>
              <a:gd name="connsiteX918" fmla="*/ 1452685 w 7467600"/>
              <a:gd name="connsiteY918" fmla="*/ 699806 h 6858000"/>
              <a:gd name="connsiteX919" fmla="*/ 1492092 w 7467600"/>
              <a:gd name="connsiteY919" fmla="*/ 800424 h 6858000"/>
              <a:gd name="connsiteX920" fmla="*/ 1455302 w 7467600"/>
              <a:gd name="connsiteY920" fmla="*/ 632913 h 6858000"/>
              <a:gd name="connsiteX921" fmla="*/ 1222336 w 7467600"/>
              <a:gd name="connsiteY921" fmla="*/ 9480 h 6858000"/>
              <a:gd name="connsiteX922" fmla="*/ 1214634 w 7467600"/>
              <a:gd name="connsiteY922" fmla="*/ 0 h 6858000"/>
              <a:gd name="connsiteX923" fmla="*/ 1289827 w 7467600"/>
              <a:gd name="connsiteY923" fmla="*/ 0 h 6858000"/>
              <a:gd name="connsiteX924" fmla="*/ 1321076 w 7467600"/>
              <a:gd name="connsiteY924" fmla="*/ 59722 h 6858000"/>
              <a:gd name="connsiteX925" fmla="*/ 1512579 w 7467600"/>
              <a:gd name="connsiteY925" fmla="*/ 626441 h 6858000"/>
              <a:gd name="connsiteX926" fmla="*/ 1506076 w 7467600"/>
              <a:gd name="connsiteY926" fmla="*/ 1089289 h 6858000"/>
              <a:gd name="connsiteX927" fmla="*/ 1486346 w 7467600"/>
              <a:gd name="connsiteY927" fmla="*/ 1079919 h 6858000"/>
              <a:gd name="connsiteX928" fmla="*/ 1070511 w 7467600"/>
              <a:gd name="connsiteY928" fmla="*/ 48609 h 6858000"/>
              <a:gd name="connsiteX929" fmla="*/ 1057230 w 7467600"/>
              <a:gd name="connsiteY929" fmla="*/ 0 h 6858000"/>
              <a:gd name="connsiteX930" fmla="*/ 43151 w 7467600"/>
              <a:gd name="connsiteY930" fmla="*/ 0 h 6858000"/>
              <a:gd name="connsiteX931" fmla="*/ 95283 w 7467600"/>
              <a:gd name="connsiteY931" fmla="*/ 0 h 6858000"/>
              <a:gd name="connsiteX932" fmla="*/ 300708 w 7467600"/>
              <a:gd name="connsiteY932" fmla="*/ 154571 h 6858000"/>
              <a:gd name="connsiteX933" fmla="*/ 530414 w 7467600"/>
              <a:gd name="connsiteY933" fmla="*/ 354673 h 6858000"/>
              <a:gd name="connsiteX934" fmla="*/ 333785 w 7467600"/>
              <a:gd name="connsiteY934" fmla="*/ 161564 h 6858000"/>
              <a:gd name="connsiteX935" fmla="*/ 147005 w 7467600"/>
              <a:gd name="connsiteY935" fmla="*/ 0 h 6858000"/>
              <a:gd name="connsiteX936" fmla="*/ 272509 w 7467600"/>
              <a:gd name="connsiteY936" fmla="*/ 0 h 6858000"/>
              <a:gd name="connsiteX937" fmla="*/ 326276 w 7467600"/>
              <a:gd name="connsiteY937" fmla="*/ 45847 h 6858000"/>
              <a:gd name="connsiteX938" fmla="*/ 823759 w 7467600"/>
              <a:gd name="connsiteY938" fmla="*/ 574145 h 6858000"/>
              <a:gd name="connsiteX939" fmla="*/ 811254 w 7467600"/>
              <a:gd name="connsiteY939" fmla="*/ 665546 h 6858000"/>
              <a:gd name="connsiteX940" fmla="*/ 154042 w 7467600"/>
              <a:gd name="connsiteY940" fmla="*/ 261522 h 6858000"/>
              <a:gd name="connsiteX941" fmla="*/ 13550 w 7467600"/>
              <a:gd name="connsiteY941" fmla="*/ 158423 h 6858000"/>
              <a:gd name="connsiteX942" fmla="*/ 0 w 7467600"/>
              <a:gd name="connsiteY942" fmla="*/ 146618 h 6858000"/>
              <a:gd name="connsiteX943" fmla="*/ 0 w 7467600"/>
              <a:gd name="connsiteY943" fmla="*/ 59161 h 6858000"/>
              <a:gd name="connsiteX944" fmla="*/ 45427 w 7467600"/>
              <a:gd name="connsiteY944" fmla="*/ 101078 h 6858000"/>
              <a:gd name="connsiteX945" fmla="*/ 630103 w 7467600"/>
              <a:gd name="connsiteY945" fmla="*/ 485885 h 6858000"/>
              <a:gd name="connsiteX946" fmla="*/ 532040 w 7467600"/>
              <a:gd name="connsiteY946" fmla="*/ 399359 h 6858000"/>
              <a:gd name="connsiteX947" fmla="*/ 517618 w 7467600"/>
              <a:gd name="connsiteY947" fmla="*/ 385726 h 6858000"/>
              <a:gd name="connsiteX948" fmla="*/ 285074 w 7467600"/>
              <a:gd name="connsiteY948" fmla="*/ 182755 h 6858000"/>
              <a:gd name="connsiteX949" fmla="*/ 43151 w 7467600"/>
              <a:gd name="connsiteY94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05948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1019354 w 7467600"/>
              <a:gd name="connsiteY17" fmla="*/ 6315006 h 6858000"/>
              <a:gd name="connsiteX18" fmla="*/ 441046 w 7467600"/>
              <a:gd name="connsiteY18" fmla="*/ 6691153 h 6858000"/>
              <a:gd name="connsiteX19" fmla="*/ 1019354 w 7467600"/>
              <a:gd name="connsiteY19" fmla="*/ 6315006 h 6858000"/>
              <a:gd name="connsiteX20" fmla="*/ 991680 w 7467600"/>
              <a:gd name="connsiteY20" fmla="*/ 6298413 h 6858000"/>
              <a:gd name="connsiteX21" fmla="*/ 409060 w 7467600"/>
              <a:gd name="connsiteY21" fmla="*/ 6671470 h 6858000"/>
              <a:gd name="connsiteX22" fmla="*/ 991680 w 7467600"/>
              <a:gd name="connsiteY22" fmla="*/ 6298413 h 6858000"/>
              <a:gd name="connsiteX23" fmla="*/ 103333 w 7467600"/>
              <a:gd name="connsiteY23" fmla="*/ 5699602 h 6858000"/>
              <a:gd name="connsiteX24" fmla="*/ 233938 w 7467600"/>
              <a:gd name="connsiteY24" fmla="*/ 5809416 h 6858000"/>
              <a:gd name="connsiteX25" fmla="*/ 883580 w 7467600"/>
              <a:gd name="connsiteY25" fmla="*/ 6180710 h 6858000"/>
              <a:gd name="connsiteX26" fmla="*/ 487337 w 7467600"/>
              <a:gd name="connsiteY26" fmla="*/ 5950182 h 6858000"/>
              <a:gd name="connsiteX27" fmla="*/ 354051 w 7467600"/>
              <a:gd name="connsiteY27" fmla="*/ 5854912 h 6858000"/>
              <a:gd name="connsiteX28" fmla="*/ 195436 w 7467600"/>
              <a:gd name="connsiteY28" fmla="*/ 5755068 h 6858000"/>
              <a:gd name="connsiteX29" fmla="*/ 103333 w 7467600"/>
              <a:gd name="connsiteY29" fmla="*/ 5699602 h 6858000"/>
              <a:gd name="connsiteX30" fmla="*/ 5539432 w 7467600"/>
              <a:gd name="connsiteY30" fmla="*/ 5642928 h 6858000"/>
              <a:gd name="connsiteX31" fmla="*/ 5555462 w 7467600"/>
              <a:gd name="connsiteY31" fmla="*/ 5694454 h 6858000"/>
              <a:gd name="connsiteX32" fmla="*/ 5828270 w 7467600"/>
              <a:gd name="connsiteY32" fmla="*/ 6320663 h 6858000"/>
              <a:gd name="connsiteX33" fmla="*/ 5947416 w 7467600"/>
              <a:gd name="connsiteY33" fmla="*/ 6574846 h 6858000"/>
              <a:gd name="connsiteX34" fmla="*/ 5539432 w 7467600"/>
              <a:gd name="connsiteY34" fmla="*/ 5642928 h 6858000"/>
              <a:gd name="connsiteX35" fmla="*/ 51253 w 7467600"/>
              <a:gd name="connsiteY35" fmla="*/ 5631825 h 6858000"/>
              <a:gd name="connsiteX36" fmla="*/ 211622 w 7467600"/>
              <a:gd name="connsiteY36" fmla="*/ 5728803 h 6858000"/>
              <a:gd name="connsiteX37" fmla="*/ 371652 w 7467600"/>
              <a:gd name="connsiteY37" fmla="*/ 5829062 h 6858000"/>
              <a:gd name="connsiteX38" fmla="*/ 505903 w 7467600"/>
              <a:gd name="connsiteY38" fmla="*/ 5925221 h 6858000"/>
              <a:gd name="connsiteX39" fmla="*/ 899240 w 7467600"/>
              <a:gd name="connsiteY39" fmla="*/ 6153068 h 6858000"/>
              <a:gd name="connsiteX40" fmla="*/ 988114 w 7467600"/>
              <a:gd name="connsiteY40" fmla="*/ 6174204 h 6858000"/>
              <a:gd name="connsiteX41" fmla="*/ 845971 w 7467600"/>
              <a:gd name="connsiteY41" fmla="*/ 6067177 h 6858000"/>
              <a:gd name="connsiteX42" fmla="*/ 448057 w 7467600"/>
              <a:gd name="connsiteY42" fmla="*/ 5841376 h 6858000"/>
              <a:gd name="connsiteX43" fmla="*/ 51253 w 7467600"/>
              <a:gd name="connsiteY43" fmla="*/ 5631825 h 6858000"/>
              <a:gd name="connsiteX44" fmla="*/ 2606687 w 7467600"/>
              <a:gd name="connsiteY44" fmla="*/ 5630718 h 6858000"/>
              <a:gd name="connsiteX45" fmla="*/ 2645658 w 7467600"/>
              <a:gd name="connsiteY45" fmla="*/ 6640259 h 6858000"/>
              <a:gd name="connsiteX46" fmla="*/ 2606687 w 7467600"/>
              <a:gd name="connsiteY46" fmla="*/ 5630718 h 6858000"/>
              <a:gd name="connsiteX47" fmla="*/ 3642057 w 7467600"/>
              <a:gd name="connsiteY47" fmla="*/ 5573487 h 6858000"/>
              <a:gd name="connsiteX48" fmla="*/ 3632981 w 7467600"/>
              <a:gd name="connsiteY48" fmla="*/ 5579437 h 6858000"/>
              <a:gd name="connsiteX49" fmla="*/ 3382436 w 7467600"/>
              <a:gd name="connsiteY49" fmla="*/ 5952726 h 6858000"/>
              <a:gd name="connsiteX50" fmla="*/ 3191929 w 7467600"/>
              <a:gd name="connsiteY50" fmla="*/ 6662669 h 6858000"/>
              <a:gd name="connsiteX51" fmla="*/ 3369898 w 7467600"/>
              <a:gd name="connsiteY51" fmla="*/ 6081771 h 6858000"/>
              <a:gd name="connsiteX52" fmla="*/ 3642057 w 7467600"/>
              <a:gd name="connsiteY52" fmla="*/ 5573487 h 6858000"/>
              <a:gd name="connsiteX53" fmla="*/ 2650666 w 7467600"/>
              <a:gd name="connsiteY53" fmla="*/ 5530686 h 6858000"/>
              <a:gd name="connsiteX54" fmla="*/ 2650249 w 7467600"/>
              <a:gd name="connsiteY54" fmla="*/ 5532101 h 6858000"/>
              <a:gd name="connsiteX55" fmla="*/ 2663808 w 7467600"/>
              <a:gd name="connsiteY55" fmla="*/ 6535215 h 6858000"/>
              <a:gd name="connsiteX56" fmla="*/ 2665418 w 7467600"/>
              <a:gd name="connsiteY56" fmla="*/ 6132756 h 6858000"/>
              <a:gd name="connsiteX57" fmla="*/ 2650666 w 7467600"/>
              <a:gd name="connsiteY57" fmla="*/ 5530686 h 6858000"/>
              <a:gd name="connsiteX58" fmla="*/ 2680277 w 7467600"/>
              <a:gd name="connsiteY58" fmla="*/ 5479204 h 6858000"/>
              <a:gd name="connsiteX59" fmla="*/ 2678972 w 7467600"/>
              <a:gd name="connsiteY59" fmla="*/ 5481582 h 6858000"/>
              <a:gd name="connsiteX60" fmla="*/ 2696666 w 7467600"/>
              <a:gd name="connsiteY60" fmla="*/ 6133836 h 6858000"/>
              <a:gd name="connsiteX61" fmla="*/ 2695769 w 7467600"/>
              <a:gd name="connsiteY61" fmla="*/ 6390955 h 6858000"/>
              <a:gd name="connsiteX62" fmla="*/ 2739893 w 7467600"/>
              <a:gd name="connsiteY62" fmla="*/ 6108357 h 6858000"/>
              <a:gd name="connsiteX63" fmla="*/ 2680277 w 7467600"/>
              <a:gd name="connsiteY63" fmla="*/ 5479204 h 6858000"/>
              <a:gd name="connsiteX64" fmla="*/ 1132195 w 7467600"/>
              <a:gd name="connsiteY64" fmla="*/ 5467980 h 6858000"/>
              <a:gd name="connsiteX65" fmla="*/ 1679056 w 7467600"/>
              <a:gd name="connsiteY65" fmla="*/ 5516907 h 6858000"/>
              <a:gd name="connsiteX66" fmla="*/ 2128648 w 7467600"/>
              <a:gd name="connsiteY66" fmla="*/ 5474249 h 6858000"/>
              <a:gd name="connsiteX67" fmla="*/ 1825619 w 7467600"/>
              <a:gd name="connsiteY67" fmla="*/ 5478447 h 6858000"/>
              <a:gd name="connsiteX68" fmla="*/ 1737798 w 7467600"/>
              <a:gd name="connsiteY68" fmla="*/ 5483353 h 6858000"/>
              <a:gd name="connsiteX69" fmla="*/ 1132195 w 7467600"/>
              <a:gd name="connsiteY69" fmla="*/ 5467980 h 6858000"/>
              <a:gd name="connsiteX70" fmla="*/ 1456157 w 7467600"/>
              <a:gd name="connsiteY70" fmla="*/ 5371404 h 6858000"/>
              <a:gd name="connsiteX71" fmla="*/ 1244432 w 7467600"/>
              <a:gd name="connsiteY71" fmla="*/ 5385601 h 6858000"/>
              <a:gd name="connsiteX72" fmla="*/ 973990 w 7467600"/>
              <a:gd name="connsiteY72" fmla="*/ 5424940 h 6858000"/>
              <a:gd name="connsiteX73" fmla="*/ 1103809 w 7467600"/>
              <a:gd name="connsiteY73" fmla="*/ 5433720 h 6858000"/>
              <a:gd name="connsiteX74" fmla="*/ 1123454 w 7467600"/>
              <a:gd name="connsiteY74" fmla="*/ 5435727 h 6858000"/>
              <a:gd name="connsiteX75" fmla="*/ 1737017 w 7467600"/>
              <a:gd name="connsiteY75" fmla="*/ 5452183 h 6858000"/>
              <a:gd name="connsiteX76" fmla="*/ 1824397 w 7467600"/>
              <a:gd name="connsiteY76" fmla="*/ 5447757 h 6858000"/>
              <a:gd name="connsiteX77" fmla="*/ 2070059 w 7467600"/>
              <a:gd name="connsiteY77" fmla="*/ 5441660 h 6858000"/>
              <a:gd name="connsiteX78" fmla="*/ 1456157 w 7467600"/>
              <a:gd name="connsiteY78" fmla="*/ 5371404 h 6858000"/>
              <a:gd name="connsiteX79" fmla="*/ 4988186 w 7467600"/>
              <a:gd name="connsiteY79" fmla="*/ 5216467 h 6858000"/>
              <a:gd name="connsiteX80" fmla="*/ 4777334 w 7467600"/>
              <a:gd name="connsiteY80" fmla="*/ 5406072 h 6858000"/>
              <a:gd name="connsiteX81" fmla="*/ 4718341 w 7467600"/>
              <a:gd name="connsiteY81" fmla="*/ 5468043 h 6858000"/>
              <a:gd name="connsiteX82" fmla="*/ 4604655 w 7467600"/>
              <a:gd name="connsiteY82" fmla="*/ 5583434 h 6858000"/>
              <a:gd name="connsiteX83" fmla="*/ 4565074 w 7467600"/>
              <a:gd name="connsiteY83" fmla="*/ 5618550 h 6858000"/>
              <a:gd name="connsiteX84" fmla="*/ 4988186 w 7467600"/>
              <a:gd name="connsiteY84" fmla="*/ 5216467 h 6858000"/>
              <a:gd name="connsiteX85" fmla="*/ 4978032 w 7467600"/>
              <a:gd name="connsiteY85" fmla="*/ 5183809 h 6858000"/>
              <a:gd name="connsiteX86" fmla="*/ 4463413 w 7467600"/>
              <a:gd name="connsiteY86" fmla="*/ 5615162 h 6858000"/>
              <a:gd name="connsiteX87" fmla="*/ 4358134 w 7467600"/>
              <a:gd name="connsiteY87" fmla="*/ 5742791 h 6858000"/>
              <a:gd name="connsiteX88" fmla="*/ 4376219 w 7467600"/>
              <a:gd name="connsiteY88" fmla="*/ 5729027 h 6858000"/>
              <a:gd name="connsiteX89" fmla="*/ 4582340 w 7467600"/>
              <a:gd name="connsiteY89" fmla="*/ 5561037 h 6858000"/>
              <a:gd name="connsiteX90" fmla="*/ 4694684 w 7467600"/>
              <a:gd name="connsiteY90" fmla="*/ 5447098 h 6858000"/>
              <a:gd name="connsiteX91" fmla="*/ 4754123 w 7467600"/>
              <a:gd name="connsiteY91" fmla="*/ 5384643 h 6858000"/>
              <a:gd name="connsiteX92" fmla="*/ 4978032 w 7467600"/>
              <a:gd name="connsiteY92" fmla="*/ 5183809 h 6858000"/>
              <a:gd name="connsiteX93" fmla="*/ 1903353 w 7467600"/>
              <a:gd name="connsiteY93" fmla="*/ 5044827 h 6858000"/>
              <a:gd name="connsiteX94" fmla="*/ 1936931 w 7467600"/>
              <a:gd name="connsiteY94" fmla="*/ 5093954 h 6858000"/>
              <a:gd name="connsiteX95" fmla="*/ 2195868 w 7467600"/>
              <a:gd name="connsiteY95" fmla="*/ 5396574 h 6858000"/>
              <a:gd name="connsiteX96" fmla="*/ 2088852 w 7467600"/>
              <a:gd name="connsiteY96" fmla="*/ 5166123 h 6858000"/>
              <a:gd name="connsiteX97" fmla="*/ 1958241 w 7467600"/>
              <a:gd name="connsiteY97" fmla="*/ 5067955 h 6858000"/>
              <a:gd name="connsiteX98" fmla="*/ 1903353 w 7467600"/>
              <a:gd name="connsiteY98" fmla="*/ 5044827 h 6858000"/>
              <a:gd name="connsiteX99" fmla="*/ 1979378 w 7467600"/>
              <a:gd name="connsiteY99" fmla="*/ 4769504 h 6858000"/>
              <a:gd name="connsiteX100" fmla="*/ 2882120 w 7467600"/>
              <a:gd name="connsiteY100" fmla="*/ 5064547 h 6858000"/>
              <a:gd name="connsiteX101" fmla="*/ 2793103 w 7467600"/>
              <a:gd name="connsiteY101" fmla="*/ 5039699 h 6858000"/>
              <a:gd name="connsiteX102" fmla="*/ 2770041 w 7467600"/>
              <a:gd name="connsiteY102" fmla="*/ 5033634 h 6858000"/>
              <a:gd name="connsiteX103" fmla="*/ 1979378 w 7467600"/>
              <a:gd name="connsiteY103" fmla="*/ 4769504 h 6858000"/>
              <a:gd name="connsiteX104" fmla="*/ 1927410 w 7467600"/>
              <a:gd name="connsiteY104" fmla="*/ 4716164 h 6858000"/>
              <a:gd name="connsiteX105" fmla="*/ 1959587 w 7467600"/>
              <a:gd name="connsiteY105" fmla="*/ 4728849 h 6858000"/>
              <a:gd name="connsiteX106" fmla="*/ 2777707 w 7467600"/>
              <a:gd name="connsiteY106" fmla="*/ 5003991 h 6858000"/>
              <a:gd name="connsiteX107" fmla="*/ 2800768 w 7467600"/>
              <a:gd name="connsiteY107" fmla="*/ 5010056 h 6858000"/>
              <a:gd name="connsiteX108" fmla="*/ 2879408 w 7467600"/>
              <a:gd name="connsiteY108" fmla="*/ 5031590 h 6858000"/>
              <a:gd name="connsiteX109" fmla="*/ 2862295 w 7467600"/>
              <a:gd name="connsiteY109" fmla="*/ 5022958 h 6858000"/>
              <a:gd name="connsiteX110" fmla="*/ 2813343 w 7467600"/>
              <a:gd name="connsiteY110" fmla="*/ 4998369 h 6858000"/>
              <a:gd name="connsiteX111" fmla="*/ 2646245 w 7467600"/>
              <a:gd name="connsiteY111" fmla="*/ 4930999 h 6858000"/>
              <a:gd name="connsiteX112" fmla="*/ 1999243 w 7467600"/>
              <a:gd name="connsiteY112" fmla="*/ 4730524 h 6858000"/>
              <a:gd name="connsiteX113" fmla="*/ 1979527 w 7467600"/>
              <a:gd name="connsiteY113" fmla="*/ 4726651 h 6858000"/>
              <a:gd name="connsiteX114" fmla="*/ 1927410 w 7467600"/>
              <a:gd name="connsiteY114" fmla="*/ 4716164 h 6858000"/>
              <a:gd name="connsiteX115" fmla="*/ 1997014 w 7467600"/>
              <a:gd name="connsiteY115" fmla="*/ 4698007 h 6858000"/>
              <a:gd name="connsiteX116" fmla="*/ 2005458 w 7467600"/>
              <a:gd name="connsiteY116" fmla="*/ 4699540 h 6858000"/>
              <a:gd name="connsiteX117" fmla="*/ 2657186 w 7467600"/>
              <a:gd name="connsiteY117" fmla="*/ 4901687 h 6858000"/>
              <a:gd name="connsiteX118" fmla="*/ 2826662 w 7467600"/>
              <a:gd name="connsiteY118" fmla="*/ 4970362 h 6858000"/>
              <a:gd name="connsiteX119" fmla="*/ 2876100 w 7467600"/>
              <a:gd name="connsiteY119" fmla="*/ 4995397 h 6858000"/>
              <a:gd name="connsiteX120" fmla="*/ 3042600 w 7467600"/>
              <a:gd name="connsiteY120" fmla="*/ 5059532 h 6858000"/>
              <a:gd name="connsiteX121" fmla="*/ 1997014 w 7467600"/>
              <a:gd name="connsiteY121" fmla="*/ 4698007 h 6858000"/>
              <a:gd name="connsiteX122" fmla="*/ 2305292 w 7467600"/>
              <a:gd name="connsiteY122" fmla="*/ 4219492 h 6858000"/>
              <a:gd name="connsiteX123" fmla="*/ 3360922 w 7467600"/>
              <a:gd name="connsiteY123" fmla="*/ 4529373 h 6858000"/>
              <a:gd name="connsiteX124" fmla="*/ 3492420 w 7467600"/>
              <a:gd name="connsiteY124" fmla="*/ 4510145 h 6858000"/>
              <a:gd name="connsiteX125" fmla="*/ 3364086 w 7467600"/>
              <a:gd name="connsiteY125" fmla="*/ 4480340 h 6858000"/>
              <a:gd name="connsiteX126" fmla="*/ 3225818 w 7467600"/>
              <a:gd name="connsiteY126" fmla="*/ 4411822 h 6858000"/>
              <a:gd name="connsiteX127" fmla="*/ 3129696 w 7467600"/>
              <a:gd name="connsiteY127" fmla="*/ 4360704 h 6858000"/>
              <a:gd name="connsiteX128" fmla="*/ 2814545 w 7467600"/>
              <a:gd name="connsiteY128" fmla="*/ 4282955 h 6858000"/>
              <a:gd name="connsiteX129" fmla="*/ 2305292 w 7467600"/>
              <a:gd name="connsiteY129" fmla="*/ 4219492 h 6858000"/>
              <a:gd name="connsiteX130" fmla="*/ 2626982 w 7467600"/>
              <a:gd name="connsiteY130" fmla="*/ 4206450 h 6858000"/>
              <a:gd name="connsiteX131" fmla="*/ 2490617 w 7467600"/>
              <a:gd name="connsiteY131" fmla="*/ 4206951 h 6858000"/>
              <a:gd name="connsiteX132" fmla="*/ 2819869 w 7467600"/>
              <a:gd name="connsiteY132" fmla="*/ 4252936 h 6858000"/>
              <a:gd name="connsiteX133" fmla="*/ 3143018 w 7467600"/>
              <a:gd name="connsiteY133" fmla="*/ 4332698 h 6858000"/>
              <a:gd name="connsiteX134" fmla="*/ 3241520 w 7467600"/>
              <a:gd name="connsiteY134" fmla="*/ 4385112 h 6858000"/>
              <a:gd name="connsiteX135" fmla="*/ 3374575 w 7467600"/>
              <a:gd name="connsiteY135" fmla="*/ 4451517 h 6858000"/>
              <a:gd name="connsiteX136" fmla="*/ 3505221 w 7467600"/>
              <a:gd name="connsiteY136" fmla="*/ 4480757 h 6858000"/>
              <a:gd name="connsiteX137" fmla="*/ 2626982 w 7467600"/>
              <a:gd name="connsiteY137" fmla="*/ 4206450 h 6858000"/>
              <a:gd name="connsiteX138" fmla="*/ 1310106 w 7467600"/>
              <a:gd name="connsiteY138" fmla="*/ 3943217 h 6858000"/>
              <a:gd name="connsiteX139" fmla="*/ 854994 w 7467600"/>
              <a:gd name="connsiteY139" fmla="*/ 4399136 h 6858000"/>
              <a:gd name="connsiteX140" fmla="*/ 742462 w 7467600"/>
              <a:gd name="connsiteY140" fmla="*/ 4594648 h 6858000"/>
              <a:gd name="connsiteX141" fmla="*/ 820602 w 7467600"/>
              <a:gd name="connsiteY141" fmla="*/ 4485915 h 6858000"/>
              <a:gd name="connsiteX142" fmla="*/ 878295 w 7467600"/>
              <a:gd name="connsiteY142" fmla="*/ 4403594 h 6858000"/>
              <a:gd name="connsiteX143" fmla="*/ 1240607 w 7467600"/>
              <a:gd name="connsiteY143" fmla="*/ 4010401 h 6858000"/>
              <a:gd name="connsiteX144" fmla="*/ 1310106 w 7467600"/>
              <a:gd name="connsiteY144" fmla="*/ 3943217 h 6858000"/>
              <a:gd name="connsiteX145" fmla="*/ 1423113 w 7467600"/>
              <a:gd name="connsiteY145" fmla="*/ 3874565 h 6858000"/>
              <a:gd name="connsiteX146" fmla="*/ 1260565 w 7467600"/>
              <a:gd name="connsiteY146" fmla="*/ 4031982 h 6858000"/>
              <a:gd name="connsiteX147" fmla="*/ 901900 w 7467600"/>
              <a:gd name="connsiteY147" fmla="*/ 4421236 h 6858000"/>
              <a:gd name="connsiteX148" fmla="*/ 845044 w 7467600"/>
              <a:gd name="connsiteY148" fmla="*/ 4502436 h 6858000"/>
              <a:gd name="connsiteX149" fmla="*/ 685926 w 7467600"/>
              <a:gd name="connsiteY149" fmla="*/ 4703069 h 6858000"/>
              <a:gd name="connsiteX150" fmla="*/ 684248 w 7467600"/>
              <a:gd name="connsiteY150" fmla="*/ 4706721 h 6858000"/>
              <a:gd name="connsiteX151" fmla="*/ 1423113 w 7467600"/>
              <a:gd name="connsiteY151" fmla="*/ 3874565 h 6858000"/>
              <a:gd name="connsiteX152" fmla="*/ 3316479 w 7467600"/>
              <a:gd name="connsiteY152" fmla="*/ 3872136 h 6858000"/>
              <a:gd name="connsiteX153" fmla="*/ 3546806 w 7467600"/>
              <a:gd name="connsiteY153" fmla="*/ 4356139 h 6858000"/>
              <a:gd name="connsiteX154" fmla="*/ 3364433 w 7467600"/>
              <a:gd name="connsiteY154" fmla="*/ 3953121 h 6858000"/>
              <a:gd name="connsiteX155" fmla="*/ 3316479 w 7467600"/>
              <a:gd name="connsiteY155" fmla="*/ 3872136 h 6858000"/>
              <a:gd name="connsiteX156" fmla="*/ 3291335 w 7467600"/>
              <a:gd name="connsiteY156" fmla="*/ 3767420 h 6858000"/>
              <a:gd name="connsiteX157" fmla="*/ 3390805 w 7467600"/>
              <a:gd name="connsiteY157" fmla="*/ 3937163 h 6858000"/>
              <a:gd name="connsiteX158" fmla="*/ 3579062 w 7467600"/>
              <a:gd name="connsiteY158" fmla="*/ 4359040 h 6858000"/>
              <a:gd name="connsiteX159" fmla="*/ 3467355 w 7467600"/>
              <a:gd name="connsiteY159" fmla="*/ 3988130 h 6858000"/>
              <a:gd name="connsiteX160" fmla="*/ 3310753 w 7467600"/>
              <a:gd name="connsiteY160" fmla="*/ 3787140 h 6858000"/>
              <a:gd name="connsiteX161" fmla="*/ 3291335 w 7467600"/>
              <a:gd name="connsiteY161" fmla="*/ 3767420 h 6858000"/>
              <a:gd name="connsiteX162" fmla="*/ 1635889 w 7467600"/>
              <a:gd name="connsiteY162" fmla="*/ 3709494 h 6858000"/>
              <a:gd name="connsiteX163" fmla="*/ 1634800 w 7467600"/>
              <a:gd name="connsiteY163" fmla="*/ 3731111 h 6858000"/>
              <a:gd name="connsiteX164" fmla="*/ 1635889 w 7467600"/>
              <a:gd name="connsiteY164" fmla="*/ 3709494 h 6858000"/>
              <a:gd name="connsiteX165" fmla="*/ 1510397 w 7467600"/>
              <a:gd name="connsiteY165" fmla="*/ 3684705 h 6858000"/>
              <a:gd name="connsiteX166" fmla="*/ 1146550 w 7467600"/>
              <a:gd name="connsiteY166" fmla="*/ 3802012 h 6858000"/>
              <a:gd name="connsiteX167" fmla="*/ 698834 w 7467600"/>
              <a:gd name="connsiteY167" fmla="*/ 3952272 h 6858000"/>
              <a:gd name="connsiteX168" fmla="*/ 34256 w 7467600"/>
              <a:gd name="connsiteY168" fmla="*/ 4347603 h 6858000"/>
              <a:gd name="connsiteX169" fmla="*/ 527241 w 7467600"/>
              <a:gd name="connsiteY169" fmla="*/ 4065078 h 6858000"/>
              <a:gd name="connsiteX170" fmla="*/ 1510397 w 7467600"/>
              <a:gd name="connsiteY170" fmla="*/ 3684705 h 6858000"/>
              <a:gd name="connsiteX171" fmla="*/ 1313114 w 7467600"/>
              <a:gd name="connsiteY171" fmla="*/ 3655216 h 6858000"/>
              <a:gd name="connsiteX172" fmla="*/ 1109304 w 7467600"/>
              <a:gd name="connsiteY172" fmla="*/ 3669030 h 6858000"/>
              <a:gd name="connsiteX173" fmla="*/ 8129 w 7467600"/>
              <a:gd name="connsiteY173" fmla="*/ 4330519 h 6858000"/>
              <a:gd name="connsiteX174" fmla="*/ 687572 w 7467600"/>
              <a:gd name="connsiteY174" fmla="*/ 3925629 h 6858000"/>
              <a:gd name="connsiteX175" fmla="*/ 1138365 w 7467600"/>
              <a:gd name="connsiteY175" fmla="*/ 3774515 h 6858000"/>
              <a:gd name="connsiteX176" fmla="*/ 1505579 w 7467600"/>
              <a:gd name="connsiteY176" fmla="*/ 3655526 h 6858000"/>
              <a:gd name="connsiteX177" fmla="*/ 1313114 w 7467600"/>
              <a:gd name="connsiteY177" fmla="*/ 3655216 h 6858000"/>
              <a:gd name="connsiteX178" fmla="*/ 3655073 w 7467600"/>
              <a:gd name="connsiteY178" fmla="*/ 3650884 h 6858000"/>
              <a:gd name="connsiteX179" fmla="*/ 3989938 w 7467600"/>
              <a:gd name="connsiteY179" fmla="*/ 3991685 h 6858000"/>
              <a:gd name="connsiteX180" fmla="*/ 4393907 w 7467600"/>
              <a:gd name="connsiteY180" fmla="*/ 4261258 h 6858000"/>
              <a:gd name="connsiteX181" fmla="*/ 4648051 w 7467600"/>
              <a:gd name="connsiteY181" fmla="*/ 4374051 h 6858000"/>
              <a:gd name="connsiteX182" fmla="*/ 4383389 w 7467600"/>
              <a:gd name="connsiteY182" fmla="*/ 4184369 h 6858000"/>
              <a:gd name="connsiteX183" fmla="*/ 4165508 w 7467600"/>
              <a:gd name="connsiteY183" fmla="*/ 4035196 h 6858000"/>
              <a:gd name="connsiteX184" fmla="*/ 4068162 w 7467600"/>
              <a:gd name="connsiteY184" fmla="*/ 3953394 h 6858000"/>
              <a:gd name="connsiteX185" fmla="*/ 3981416 w 7467600"/>
              <a:gd name="connsiteY185" fmla="*/ 3880482 h 6858000"/>
              <a:gd name="connsiteX186" fmla="*/ 3800147 w 7467600"/>
              <a:gd name="connsiteY186" fmla="*/ 3749872 h 6858000"/>
              <a:gd name="connsiteX187" fmla="*/ 3655073 w 7467600"/>
              <a:gd name="connsiteY187" fmla="*/ 3650884 h 6858000"/>
              <a:gd name="connsiteX188" fmla="*/ 3670252 w 7467600"/>
              <a:gd name="connsiteY188" fmla="*/ 3622798 h 6858000"/>
              <a:gd name="connsiteX189" fmla="*/ 3817258 w 7467600"/>
              <a:gd name="connsiteY189" fmla="*/ 3723577 h 6858000"/>
              <a:gd name="connsiteX190" fmla="*/ 4000461 w 7467600"/>
              <a:gd name="connsiteY190" fmla="*/ 3855966 h 6858000"/>
              <a:gd name="connsiteX191" fmla="*/ 4088180 w 7467600"/>
              <a:gd name="connsiteY191" fmla="*/ 3929774 h 6858000"/>
              <a:gd name="connsiteX192" fmla="*/ 4184555 w 7467600"/>
              <a:gd name="connsiteY192" fmla="*/ 4010683 h 6858000"/>
              <a:gd name="connsiteX193" fmla="*/ 4399563 w 7467600"/>
              <a:gd name="connsiteY193" fmla="*/ 4158106 h 6858000"/>
              <a:gd name="connsiteX194" fmla="*/ 4684469 w 7467600"/>
              <a:gd name="connsiteY194" fmla="*/ 4364680 h 6858000"/>
              <a:gd name="connsiteX195" fmla="*/ 4690271 w 7467600"/>
              <a:gd name="connsiteY195" fmla="*/ 4370034 h 6858000"/>
              <a:gd name="connsiteX196" fmla="*/ 4136093 w 7467600"/>
              <a:gd name="connsiteY196" fmla="*/ 3858466 h 6858000"/>
              <a:gd name="connsiteX197" fmla="*/ 3670252 w 7467600"/>
              <a:gd name="connsiteY197" fmla="*/ 3622798 h 6858000"/>
              <a:gd name="connsiteX198" fmla="*/ 4440129 w 7467600"/>
              <a:gd name="connsiteY198" fmla="*/ 3448571 h 6858000"/>
              <a:gd name="connsiteX199" fmla="*/ 4856525 w 7467600"/>
              <a:gd name="connsiteY199" fmla="*/ 3915351 h 6858000"/>
              <a:gd name="connsiteX200" fmla="*/ 5059055 w 7467600"/>
              <a:gd name="connsiteY200" fmla="*/ 4108918 h 6858000"/>
              <a:gd name="connsiteX201" fmla="*/ 5290070 w 7467600"/>
              <a:gd name="connsiteY201" fmla="*/ 4263619 h 6858000"/>
              <a:gd name="connsiteX202" fmla="*/ 4834991 w 7467600"/>
              <a:gd name="connsiteY202" fmla="*/ 3830985 h 6858000"/>
              <a:gd name="connsiteX203" fmla="*/ 4440129 w 7467600"/>
              <a:gd name="connsiteY203" fmla="*/ 3448571 h 6858000"/>
              <a:gd name="connsiteX204" fmla="*/ 4441737 w 7467600"/>
              <a:gd name="connsiteY204" fmla="*/ 3399734 h 6858000"/>
              <a:gd name="connsiteX205" fmla="*/ 4431236 w 7467600"/>
              <a:gd name="connsiteY205" fmla="*/ 3400954 h 6858000"/>
              <a:gd name="connsiteX206" fmla="*/ 4557150 w 7467600"/>
              <a:gd name="connsiteY206" fmla="*/ 3510023 h 6858000"/>
              <a:gd name="connsiteX207" fmla="*/ 4856936 w 7467600"/>
              <a:gd name="connsiteY207" fmla="*/ 3809146 h 6858000"/>
              <a:gd name="connsiteX208" fmla="*/ 5111996 w 7467600"/>
              <a:gd name="connsiteY208" fmla="*/ 4065759 h 6858000"/>
              <a:gd name="connsiteX209" fmla="*/ 5388878 w 7467600"/>
              <a:gd name="connsiteY209" fmla="*/ 4300185 h 6858000"/>
              <a:gd name="connsiteX210" fmla="*/ 5425556 w 7467600"/>
              <a:gd name="connsiteY210" fmla="*/ 4308967 h 6858000"/>
              <a:gd name="connsiteX211" fmla="*/ 4943646 w 7467600"/>
              <a:gd name="connsiteY211" fmla="*/ 3822916 h 6858000"/>
              <a:gd name="connsiteX212" fmla="*/ 4594837 w 7467600"/>
              <a:gd name="connsiteY212" fmla="*/ 3532274 h 6858000"/>
              <a:gd name="connsiteX213" fmla="*/ 4441737 w 7467600"/>
              <a:gd name="connsiteY213" fmla="*/ 3399734 h 6858000"/>
              <a:gd name="connsiteX214" fmla="*/ 5425834 w 7467600"/>
              <a:gd name="connsiteY214" fmla="*/ 3162785 h 6858000"/>
              <a:gd name="connsiteX215" fmla="*/ 5401644 w 7467600"/>
              <a:gd name="connsiteY215" fmla="*/ 3617847 h 6858000"/>
              <a:gd name="connsiteX216" fmla="*/ 5467256 w 7467600"/>
              <a:gd name="connsiteY216" fmla="*/ 4175494 h 6858000"/>
              <a:gd name="connsiteX217" fmla="*/ 5448069 w 7467600"/>
              <a:gd name="connsiteY217" fmla="*/ 3567554 h 6858000"/>
              <a:gd name="connsiteX218" fmla="*/ 5425834 w 7467600"/>
              <a:gd name="connsiteY218" fmla="*/ 3162785 h 6858000"/>
              <a:gd name="connsiteX219" fmla="*/ 1318687 w 7467600"/>
              <a:gd name="connsiteY219" fmla="*/ 3113840 h 6858000"/>
              <a:gd name="connsiteX220" fmla="*/ 1066793 w 7467600"/>
              <a:gd name="connsiteY220" fmla="*/ 3212171 h 6858000"/>
              <a:gd name="connsiteX221" fmla="*/ 993319 w 7467600"/>
              <a:gd name="connsiteY221" fmla="*/ 3247648 h 6858000"/>
              <a:gd name="connsiteX222" fmla="*/ 853081 w 7467600"/>
              <a:gd name="connsiteY222" fmla="*/ 3312410 h 6858000"/>
              <a:gd name="connsiteX223" fmla="*/ 805957 w 7467600"/>
              <a:gd name="connsiteY223" fmla="*/ 3330443 h 6858000"/>
              <a:gd name="connsiteX224" fmla="*/ 1318687 w 7467600"/>
              <a:gd name="connsiteY224" fmla="*/ 3113840 h 6858000"/>
              <a:gd name="connsiteX225" fmla="*/ 5453702 w 7467600"/>
              <a:gd name="connsiteY225" fmla="*/ 3090882 h 6858000"/>
              <a:gd name="connsiteX226" fmla="*/ 5480135 w 7467600"/>
              <a:gd name="connsiteY226" fmla="*/ 3565802 h 6858000"/>
              <a:gd name="connsiteX227" fmla="*/ 5499023 w 7467600"/>
              <a:gd name="connsiteY227" fmla="*/ 4166310 h 6858000"/>
              <a:gd name="connsiteX228" fmla="*/ 5547022 w 7467600"/>
              <a:gd name="connsiteY228" fmla="*/ 3607838 h 6858000"/>
              <a:gd name="connsiteX229" fmla="*/ 5515964 w 7467600"/>
              <a:gd name="connsiteY229" fmla="*/ 3378541 h 6858000"/>
              <a:gd name="connsiteX230" fmla="*/ 5453702 w 7467600"/>
              <a:gd name="connsiteY230" fmla="*/ 3090882 h 6858000"/>
              <a:gd name="connsiteX231" fmla="*/ 1238695 w 7467600"/>
              <a:gd name="connsiteY231" fmla="*/ 3076820 h 6858000"/>
              <a:gd name="connsiteX232" fmla="*/ 716371 w 7467600"/>
              <a:gd name="connsiteY232" fmla="*/ 3293249 h 6858000"/>
              <a:gd name="connsiteX233" fmla="*/ 579522 w 7467600"/>
              <a:gd name="connsiteY233" fmla="*/ 3371759 h 6858000"/>
              <a:gd name="connsiteX234" fmla="*/ 600288 w 7467600"/>
              <a:gd name="connsiteY234" fmla="*/ 3365555 h 6858000"/>
              <a:gd name="connsiteX235" fmla="*/ 840692 w 7467600"/>
              <a:gd name="connsiteY235" fmla="*/ 3284921 h 6858000"/>
              <a:gd name="connsiteX236" fmla="*/ 979248 w 7467600"/>
              <a:gd name="connsiteY236" fmla="*/ 3221003 h 6858000"/>
              <a:gd name="connsiteX237" fmla="*/ 1053282 w 7467600"/>
              <a:gd name="connsiteY237" fmla="*/ 3185247 h 6858000"/>
              <a:gd name="connsiteX238" fmla="*/ 1320603 w 7467600"/>
              <a:gd name="connsiteY238" fmla="*/ 3081281 h 6858000"/>
              <a:gd name="connsiteX239" fmla="*/ 1238695 w 7467600"/>
              <a:gd name="connsiteY239" fmla="*/ 3076820 h 6858000"/>
              <a:gd name="connsiteX240" fmla="*/ 5425627 w 7467600"/>
              <a:gd name="connsiteY240" fmla="*/ 2954192 h 6858000"/>
              <a:gd name="connsiteX241" fmla="*/ 5470770 w 7467600"/>
              <a:gd name="connsiteY241" fmla="*/ 3005435 h 6858000"/>
              <a:gd name="connsiteX242" fmla="*/ 5519779 w 7467600"/>
              <a:gd name="connsiteY242" fmla="*/ 4359223 h 6858000"/>
              <a:gd name="connsiteX243" fmla="*/ 5520293 w 7467600"/>
              <a:gd name="connsiteY243" fmla="*/ 4360602 h 6858000"/>
              <a:gd name="connsiteX244" fmla="*/ 5767221 w 7467600"/>
              <a:gd name="connsiteY244" fmla="*/ 4665564 h 6858000"/>
              <a:gd name="connsiteX245" fmla="*/ 6937169 w 7467600"/>
              <a:gd name="connsiteY245" fmla="*/ 4815941 h 6858000"/>
              <a:gd name="connsiteX246" fmla="*/ 6953922 w 7467600"/>
              <a:gd name="connsiteY246" fmla="*/ 4890068 h 6858000"/>
              <a:gd name="connsiteX247" fmla="*/ 6071359 w 7467600"/>
              <a:gd name="connsiteY247" fmla="*/ 4770770 h 6858000"/>
              <a:gd name="connsiteX248" fmla="*/ 6038839 w 7467600"/>
              <a:gd name="connsiteY248" fmla="*/ 4764474 h 6858000"/>
              <a:gd name="connsiteX249" fmla="*/ 6038706 w 7467600"/>
              <a:gd name="connsiteY249" fmla="*/ 4763847 h 6858000"/>
              <a:gd name="connsiteX250" fmla="*/ 6037784 w 7467600"/>
              <a:gd name="connsiteY250" fmla="*/ 4764270 h 6858000"/>
              <a:gd name="connsiteX251" fmla="*/ 6038839 w 7467600"/>
              <a:gd name="connsiteY251" fmla="*/ 4764474 h 6858000"/>
              <a:gd name="connsiteX252" fmla="*/ 6040338 w 7467600"/>
              <a:gd name="connsiteY252" fmla="*/ 4771418 h 6858000"/>
              <a:gd name="connsiteX253" fmla="*/ 6024488 w 7467600"/>
              <a:gd name="connsiteY253" fmla="*/ 4809903 h 6858000"/>
              <a:gd name="connsiteX254" fmla="*/ 5599771 w 7467600"/>
              <a:gd name="connsiteY254" fmla="*/ 5509652 h 6858000"/>
              <a:gd name="connsiteX255" fmla="*/ 5548843 w 7467600"/>
              <a:gd name="connsiteY255" fmla="*/ 5563845 h 6858000"/>
              <a:gd name="connsiteX256" fmla="*/ 5940952 w 7467600"/>
              <a:gd name="connsiteY256" fmla="*/ 6250028 h 6858000"/>
              <a:gd name="connsiteX257" fmla="*/ 6043441 w 7467600"/>
              <a:gd name="connsiteY257" fmla="*/ 6665847 h 6858000"/>
              <a:gd name="connsiteX258" fmla="*/ 6093432 w 7467600"/>
              <a:gd name="connsiteY258" fmla="*/ 6858000 h 6858000"/>
              <a:gd name="connsiteX259" fmla="*/ 6034344 w 7467600"/>
              <a:gd name="connsiteY259" fmla="*/ 6858000 h 6858000"/>
              <a:gd name="connsiteX260" fmla="*/ 6026679 w 7467600"/>
              <a:gd name="connsiteY260" fmla="*/ 6836959 h 6858000"/>
              <a:gd name="connsiteX261" fmla="*/ 5800441 w 7467600"/>
              <a:gd name="connsiteY261" fmla="*/ 6335286 h 6858000"/>
              <a:gd name="connsiteX262" fmla="*/ 5526562 w 7467600"/>
              <a:gd name="connsiteY262" fmla="*/ 5705388 h 6858000"/>
              <a:gd name="connsiteX263" fmla="*/ 5519640 w 7467600"/>
              <a:gd name="connsiteY263" fmla="*/ 5683774 h 6858000"/>
              <a:gd name="connsiteX264" fmla="*/ 5844559 w 7467600"/>
              <a:gd name="connsiteY264" fmla="*/ 6553349 h 6858000"/>
              <a:gd name="connsiteX265" fmla="*/ 5975994 w 7467600"/>
              <a:gd name="connsiteY265" fmla="*/ 6858000 h 6858000"/>
              <a:gd name="connsiteX266" fmla="*/ 5898547 w 7467600"/>
              <a:gd name="connsiteY266" fmla="*/ 6858000 h 6858000"/>
              <a:gd name="connsiteX267" fmla="*/ 5682041 w 7467600"/>
              <a:gd name="connsiteY267" fmla="*/ 6355860 h 6858000"/>
              <a:gd name="connsiteX268" fmla="*/ 5461758 w 7467600"/>
              <a:gd name="connsiteY268" fmla="*/ 5820220 h 6858000"/>
              <a:gd name="connsiteX269" fmla="*/ 5237282 w 7467600"/>
              <a:gd name="connsiteY269" fmla="*/ 6579086 h 6858000"/>
              <a:gd name="connsiteX270" fmla="*/ 5115009 w 7467600"/>
              <a:gd name="connsiteY270" fmla="*/ 6858000 h 6858000"/>
              <a:gd name="connsiteX271" fmla="*/ 5028074 w 7467600"/>
              <a:gd name="connsiteY271" fmla="*/ 6858000 h 6858000"/>
              <a:gd name="connsiteX272" fmla="*/ 5079508 w 7467600"/>
              <a:gd name="connsiteY272" fmla="*/ 6749074 h 6858000"/>
              <a:gd name="connsiteX273" fmla="*/ 5371846 w 7467600"/>
              <a:gd name="connsiteY273" fmla="*/ 5924413 h 6858000"/>
              <a:gd name="connsiteX274" fmla="*/ 5270512 w 7467600"/>
              <a:gd name="connsiteY274" fmla="*/ 6138975 h 6858000"/>
              <a:gd name="connsiteX275" fmla="*/ 5062409 w 7467600"/>
              <a:gd name="connsiteY275" fmla="*/ 6653544 h 6858000"/>
              <a:gd name="connsiteX276" fmla="*/ 5036628 w 7467600"/>
              <a:gd name="connsiteY276" fmla="*/ 6754247 h 6858000"/>
              <a:gd name="connsiteX277" fmla="*/ 5009112 w 7467600"/>
              <a:gd name="connsiteY277" fmla="*/ 6858000 h 6858000"/>
              <a:gd name="connsiteX278" fmla="*/ 4976679 w 7467600"/>
              <a:gd name="connsiteY278" fmla="*/ 6858000 h 6858000"/>
              <a:gd name="connsiteX279" fmla="*/ 5006537 w 7467600"/>
              <a:gd name="connsiteY279" fmla="*/ 6747068 h 6858000"/>
              <a:gd name="connsiteX280" fmla="*/ 5032723 w 7467600"/>
              <a:gd name="connsiteY280" fmla="*/ 6644957 h 6858000"/>
              <a:gd name="connsiteX281" fmla="*/ 5242949 w 7467600"/>
              <a:gd name="connsiteY281" fmla="*/ 6125175 h 6858000"/>
              <a:gd name="connsiteX282" fmla="*/ 5286321 w 7467600"/>
              <a:gd name="connsiteY282" fmla="*/ 6033555 h 6858000"/>
              <a:gd name="connsiteX283" fmla="*/ 5008210 w 7467600"/>
              <a:gd name="connsiteY283" fmla="*/ 6649194 h 6858000"/>
              <a:gd name="connsiteX284" fmla="*/ 4986321 w 7467600"/>
              <a:gd name="connsiteY284" fmla="*/ 6765687 h 6858000"/>
              <a:gd name="connsiteX285" fmla="*/ 4973474 w 7467600"/>
              <a:gd name="connsiteY285" fmla="*/ 6858000 h 6858000"/>
              <a:gd name="connsiteX286" fmla="*/ 4907178 w 7467600"/>
              <a:gd name="connsiteY286" fmla="*/ 6858000 h 6858000"/>
              <a:gd name="connsiteX287" fmla="*/ 4910810 w 7467600"/>
              <a:gd name="connsiteY287" fmla="*/ 6829660 h 6858000"/>
              <a:gd name="connsiteX288" fmla="*/ 4987461 w 7467600"/>
              <a:gd name="connsiteY288" fmla="*/ 6432994 h 6858000"/>
              <a:gd name="connsiteX289" fmla="*/ 5179262 w 7467600"/>
              <a:gd name="connsiteY289" fmla="*/ 6035044 h 6858000"/>
              <a:gd name="connsiteX290" fmla="*/ 4689678 w 7467600"/>
              <a:gd name="connsiteY290" fmla="*/ 6440241 h 6858000"/>
              <a:gd name="connsiteX291" fmla="*/ 4477543 w 7467600"/>
              <a:gd name="connsiteY291" fmla="*/ 6674836 h 6858000"/>
              <a:gd name="connsiteX292" fmla="*/ 4329957 w 7467600"/>
              <a:gd name="connsiteY292" fmla="*/ 6858000 h 6858000"/>
              <a:gd name="connsiteX293" fmla="*/ 4218595 w 7467600"/>
              <a:gd name="connsiteY293" fmla="*/ 6858000 h 6858000"/>
              <a:gd name="connsiteX294" fmla="*/ 4368888 w 7467600"/>
              <a:gd name="connsiteY294" fmla="*/ 6668412 h 6858000"/>
              <a:gd name="connsiteX295" fmla="*/ 4563091 w 7467600"/>
              <a:gd name="connsiteY295" fmla="*/ 6442508 h 6858000"/>
              <a:gd name="connsiteX296" fmla="*/ 5387324 w 7467600"/>
              <a:gd name="connsiteY296" fmla="*/ 5705830 h 6858000"/>
              <a:gd name="connsiteX297" fmla="*/ 5073620 w 7467600"/>
              <a:gd name="connsiteY297" fmla="*/ 5955437 h 6858000"/>
              <a:gd name="connsiteX298" fmla="*/ 4689789 w 7467600"/>
              <a:gd name="connsiteY298" fmla="*/ 6268382 h 6858000"/>
              <a:gd name="connsiteX299" fmla="*/ 4418722 w 7467600"/>
              <a:gd name="connsiteY299" fmla="*/ 6570886 h 6858000"/>
              <a:gd name="connsiteX300" fmla="*/ 4214944 w 7467600"/>
              <a:gd name="connsiteY300" fmla="*/ 6858000 h 6858000"/>
              <a:gd name="connsiteX301" fmla="*/ 4177898 w 7467600"/>
              <a:gd name="connsiteY301" fmla="*/ 6858000 h 6858000"/>
              <a:gd name="connsiteX302" fmla="*/ 4391597 w 7467600"/>
              <a:gd name="connsiteY302" fmla="*/ 6556370 h 6858000"/>
              <a:gd name="connsiteX303" fmla="*/ 4668889 w 7467600"/>
              <a:gd name="connsiteY303" fmla="*/ 6246399 h 6858000"/>
              <a:gd name="connsiteX304" fmla="*/ 5055427 w 7467600"/>
              <a:gd name="connsiteY304" fmla="*/ 5931476 h 6858000"/>
              <a:gd name="connsiteX305" fmla="*/ 5371814 w 7467600"/>
              <a:gd name="connsiteY305" fmla="*/ 5678975 h 6858000"/>
              <a:gd name="connsiteX306" fmla="*/ 4987918 w 7467600"/>
              <a:gd name="connsiteY306" fmla="*/ 5838701 h 6858000"/>
              <a:gd name="connsiteX307" fmla="*/ 4317146 w 7467600"/>
              <a:gd name="connsiteY307" fmla="*/ 6587716 h 6858000"/>
              <a:gd name="connsiteX308" fmla="*/ 4171627 w 7467600"/>
              <a:gd name="connsiteY308" fmla="*/ 6858000 h 6858000"/>
              <a:gd name="connsiteX309" fmla="*/ 4081585 w 7467600"/>
              <a:gd name="connsiteY309" fmla="*/ 6858000 h 6858000"/>
              <a:gd name="connsiteX310" fmla="*/ 4238603 w 7467600"/>
              <a:gd name="connsiteY310" fmla="*/ 6559341 h 6858000"/>
              <a:gd name="connsiteX311" fmla="*/ 4778333 w 7467600"/>
              <a:gd name="connsiteY311" fmla="*/ 5873626 h 6858000"/>
              <a:gd name="connsiteX312" fmla="*/ 5414185 w 7467600"/>
              <a:gd name="connsiteY312" fmla="*/ 5573882 h 6858000"/>
              <a:gd name="connsiteX313" fmla="*/ 5959648 w 7467600"/>
              <a:gd name="connsiteY313" fmla="*/ 4760797 h 6858000"/>
              <a:gd name="connsiteX314" fmla="*/ 5355019 w 7467600"/>
              <a:gd name="connsiteY314" fmla="*/ 4734672 h 6858000"/>
              <a:gd name="connsiteX315" fmla="*/ 5083565 w 7467600"/>
              <a:gd name="connsiteY315" fmla="*/ 5179121 h 6858000"/>
              <a:gd name="connsiteX316" fmla="*/ 4713577 w 7467600"/>
              <a:gd name="connsiteY316" fmla="*/ 5616803 h 6858000"/>
              <a:gd name="connsiteX317" fmla="*/ 3989559 w 7467600"/>
              <a:gd name="connsiteY317" fmla="*/ 6145945 h 6858000"/>
              <a:gd name="connsiteX318" fmla="*/ 3939824 w 7467600"/>
              <a:gd name="connsiteY318" fmla="*/ 6066900 h 6858000"/>
              <a:gd name="connsiteX319" fmla="*/ 4584537 w 7467600"/>
              <a:gd name="connsiteY319" fmla="*/ 5324826 h 6858000"/>
              <a:gd name="connsiteX320" fmla="*/ 5037105 w 7467600"/>
              <a:gd name="connsiteY320" fmla="*/ 5088765 h 6858000"/>
              <a:gd name="connsiteX321" fmla="*/ 5039930 w 7467600"/>
              <a:gd name="connsiteY321" fmla="*/ 5089585 h 6858000"/>
              <a:gd name="connsiteX322" fmla="*/ 5263764 w 7467600"/>
              <a:gd name="connsiteY322" fmla="*/ 4735525 h 6858000"/>
              <a:gd name="connsiteX323" fmla="*/ 4086300 w 7467600"/>
              <a:gd name="connsiteY323" fmla="*/ 4884599 h 6858000"/>
              <a:gd name="connsiteX324" fmla="*/ 4085485 w 7467600"/>
              <a:gd name="connsiteY324" fmla="*/ 4899070 h 6858000"/>
              <a:gd name="connsiteX325" fmla="*/ 3871915 w 7467600"/>
              <a:gd name="connsiteY325" fmla="*/ 5253645 h 6858000"/>
              <a:gd name="connsiteX326" fmla="*/ 3799374 w 7467600"/>
              <a:gd name="connsiteY326" fmla="*/ 5466127 h 6858000"/>
              <a:gd name="connsiteX327" fmla="*/ 3498850 w 7467600"/>
              <a:gd name="connsiteY327" fmla="*/ 6661888 h 6858000"/>
              <a:gd name="connsiteX328" fmla="*/ 3399216 w 7467600"/>
              <a:gd name="connsiteY328" fmla="*/ 6858000 h 6858000"/>
              <a:gd name="connsiteX329" fmla="*/ 3303688 w 7467600"/>
              <a:gd name="connsiteY329" fmla="*/ 6858000 h 6858000"/>
              <a:gd name="connsiteX330" fmla="*/ 3391774 w 7467600"/>
              <a:gd name="connsiteY330" fmla="*/ 6697181 h 6858000"/>
              <a:gd name="connsiteX331" fmla="*/ 3735540 w 7467600"/>
              <a:gd name="connsiteY331" fmla="*/ 5546923 h 6858000"/>
              <a:gd name="connsiteX332" fmla="*/ 3729438 w 7467600"/>
              <a:gd name="connsiteY332" fmla="*/ 5569058 h 6858000"/>
              <a:gd name="connsiteX333" fmla="*/ 3707782 w 7467600"/>
              <a:gd name="connsiteY333" fmla="*/ 5644908 h 6858000"/>
              <a:gd name="connsiteX334" fmla="*/ 3583827 w 7467600"/>
              <a:gd name="connsiteY334" fmla="*/ 6039215 h 6858000"/>
              <a:gd name="connsiteX335" fmla="*/ 3547861 w 7467600"/>
              <a:gd name="connsiteY335" fmla="*/ 6129609 h 6858000"/>
              <a:gd name="connsiteX336" fmla="*/ 3490905 w 7467600"/>
              <a:gd name="connsiteY336" fmla="*/ 6277660 h 6858000"/>
              <a:gd name="connsiteX337" fmla="*/ 3455859 w 7467600"/>
              <a:gd name="connsiteY337" fmla="*/ 6391301 h 6858000"/>
              <a:gd name="connsiteX338" fmla="*/ 3429112 w 7467600"/>
              <a:gd name="connsiteY338" fmla="*/ 6479469 h 6858000"/>
              <a:gd name="connsiteX339" fmla="*/ 3304862 w 7467600"/>
              <a:gd name="connsiteY339" fmla="*/ 6796476 h 6858000"/>
              <a:gd name="connsiteX340" fmla="*/ 3276071 w 7467600"/>
              <a:gd name="connsiteY340" fmla="*/ 6858000 h 6858000"/>
              <a:gd name="connsiteX341" fmla="*/ 3240805 w 7467600"/>
              <a:gd name="connsiteY341" fmla="*/ 6858000 h 6858000"/>
              <a:gd name="connsiteX342" fmla="*/ 3275917 w 7467600"/>
              <a:gd name="connsiteY342" fmla="*/ 6783192 h 6858000"/>
              <a:gd name="connsiteX343" fmla="*/ 3399358 w 7467600"/>
              <a:gd name="connsiteY343" fmla="*/ 6469011 h 6858000"/>
              <a:gd name="connsiteX344" fmla="*/ 3425650 w 7467600"/>
              <a:gd name="connsiteY344" fmla="*/ 6381333 h 6858000"/>
              <a:gd name="connsiteX345" fmla="*/ 3460661 w 7467600"/>
              <a:gd name="connsiteY345" fmla="*/ 6266763 h 6858000"/>
              <a:gd name="connsiteX346" fmla="*/ 3518021 w 7467600"/>
              <a:gd name="connsiteY346" fmla="*/ 6117298 h 6858000"/>
              <a:gd name="connsiteX347" fmla="*/ 3554035 w 7467600"/>
              <a:gd name="connsiteY347" fmla="*/ 6027832 h 6858000"/>
              <a:gd name="connsiteX348" fmla="*/ 3677174 w 7467600"/>
              <a:gd name="connsiteY348" fmla="*/ 5636351 h 6858000"/>
              <a:gd name="connsiteX349" fmla="*/ 3698819 w 7467600"/>
              <a:gd name="connsiteY349" fmla="*/ 5560503 h 6858000"/>
              <a:gd name="connsiteX350" fmla="*/ 3702094 w 7467600"/>
              <a:gd name="connsiteY350" fmla="*/ 5549194 h 6858000"/>
              <a:gd name="connsiteX351" fmla="*/ 3398355 w 7467600"/>
              <a:gd name="connsiteY351" fmla="*/ 6094603 h 6858000"/>
              <a:gd name="connsiteX352" fmla="*/ 3193941 w 7467600"/>
              <a:gd name="connsiteY352" fmla="*/ 6798775 h 6858000"/>
              <a:gd name="connsiteX353" fmla="*/ 3184140 w 7467600"/>
              <a:gd name="connsiteY353" fmla="*/ 6858000 h 6858000"/>
              <a:gd name="connsiteX354" fmla="*/ 3099978 w 7467600"/>
              <a:gd name="connsiteY354" fmla="*/ 6858000 h 6858000"/>
              <a:gd name="connsiteX355" fmla="*/ 3101556 w 7467600"/>
              <a:gd name="connsiteY355" fmla="*/ 6843337 h 6858000"/>
              <a:gd name="connsiteX356" fmla="*/ 3370162 w 7467600"/>
              <a:gd name="connsiteY356" fmla="*/ 5785550 h 6858000"/>
              <a:gd name="connsiteX357" fmla="*/ 3746477 w 7467600"/>
              <a:gd name="connsiteY357" fmla="*/ 5377889 h 6858000"/>
              <a:gd name="connsiteX358" fmla="*/ 3863399 w 7467600"/>
              <a:gd name="connsiteY358" fmla="*/ 5087257 h 6858000"/>
              <a:gd name="connsiteX359" fmla="*/ 3968712 w 7467600"/>
              <a:gd name="connsiteY359" fmla="*/ 4913989 h 6858000"/>
              <a:gd name="connsiteX360" fmla="*/ 2792390 w 7467600"/>
              <a:gd name="connsiteY360" fmla="*/ 5382974 h 6858000"/>
              <a:gd name="connsiteX361" fmla="*/ 2714982 w 7467600"/>
              <a:gd name="connsiteY361" fmla="*/ 5427051 h 6858000"/>
              <a:gd name="connsiteX362" fmla="*/ 2813361 w 7467600"/>
              <a:gd name="connsiteY362" fmla="*/ 6023912 h 6858000"/>
              <a:gd name="connsiteX363" fmla="*/ 2688430 w 7467600"/>
              <a:gd name="connsiteY363" fmla="*/ 6801564 h 6858000"/>
              <a:gd name="connsiteX364" fmla="*/ 2629626 w 7467600"/>
              <a:gd name="connsiteY364" fmla="*/ 6763394 h 6858000"/>
              <a:gd name="connsiteX365" fmla="*/ 2565328 w 7467600"/>
              <a:gd name="connsiteY365" fmla="*/ 5516399 h 6858000"/>
              <a:gd name="connsiteX366" fmla="*/ 1922999 w 7467600"/>
              <a:gd name="connsiteY366" fmla="*/ 5980343 h 6858000"/>
              <a:gd name="connsiteX367" fmla="*/ 1950261 w 7467600"/>
              <a:gd name="connsiteY367" fmla="*/ 6405858 h 6858000"/>
              <a:gd name="connsiteX368" fmla="*/ 2365554 w 7467600"/>
              <a:gd name="connsiteY368" fmla="*/ 6759107 h 6858000"/>
              <a:gd name="connsiteX369" fmla="*/ 2424142 w 7467600"/>
              <a:gd name="connsiteY369" fmla="*/ 6858000 h 6858000"/>
              <a:gd name="connsiteX370" fmla="*/ 2395994 w 7467600"/>
              <a:gd name="connsiteY370" fmla="*/ 6858000 h 6858000"/>
              <a:gd name="connsiteX371" fmla="*/ 2392863 w 7467600"/>
              <a:gd name="connsiteY371" fmla="*/ 6852964 h 6858000"/>
              <a:gd name="connsiteX372" fmla="*/ 2017589 w 7467600"/>
              <a:gd name="connsiteY372" fmla="*/ 6493982 h 6858000"/>
              <a:gd name="connsiteX373" fmla="*/ 2147336 w 7467600"/>
              <a:gd name="connsiteY373" fmla="*/ 6594052 h 6858000"/>
              <a:gd name="connsiteX374" fmla="*/ 2207047 w 7467600"/>
              <a:gd name="connsiteY374" fmla="*/ 6654540 h 6858000"/>
              <a:gd name="connsiteX375" fmla="*/ 2299106 w 7467600"/>
              <a:gd name="connsiteY375" fmla="*/ 6778931 h 6858000"/>
              <a:gd name="connsiteX376" fmla="*/ 2314430 w 7467600"/>
              <a:gd name="connsiteY376" fmla="*/ 6801144 h 6858000"/>
              <a:gd name="connsiteX377" fmla="*/ 2352406 w 7467600"/>
              <a:gd name="connsiteY377" fmla="*/ 6858000 h 6858000"/>
              <a:gd name="connsiteX378" fmla="*/ 2314492 w 7467600"/>
              <a:gd name="connsiteY378" fmla="*/ 6858000 h 6858000"/>
              <a:gd name="connsiteX379" fmla="*/ 2288095 w 7467600"/>
              <a:gd name="connsiteY379" fmla="*/ 6818030 h 6858000"/>
              <a:gd name="connsiteX380" fmla="*/ 2272768 w 7467600"/>
              <a:gd name="connsiteY380" fmla="*/ 6795822 h 6858000"/>
              <a:gd name="connsiteX381" fmla="*/ 2182715 w 7467600"/>
              <a:gd name="connsiteY381" fmla="*/ 6675071 h 6858000"/>
              <a:gd name="connsiteX382" fmla="*/ 2032061 w 7467600"/>
              <a:gd name="connsiteY382" fmla="*/ 6541380 h 6858000"/>
              <a:gd name="connsiteX383" fmla="*/ 2257220 w 7467600"/>
              <a:gd name="connsiteY383" fmla="*/ 6826257 h 6858000"/>
              <a:gd name="connsiteX384" fmla="*/ 2281324 w 7467600"/>
              <a:gd name="connsiteY384" fmla="*/ 6858000 h 6858000"/>
              <a:gd name="connsiteX385" fmla="*/ 2242860 w 7467600"/>
              <a:gd name="connsiteY385" fmla="*/ 6858000 h 6858000"/>
              <a:gd name="connsiteX386" fmla="*/ 2232818 w 7467600"/>
              <a:gd name="connsiteY386" fmla="*/ 6844926 h 6858000"/>
              <a:gd name="connsiteX387" fmla="*/ 1990172 w 7467600"/>
              <a:gd name="connsiteY387" fmla="*/ 6542121 h 6858000"/>
              <a:gd name="connsiteX388" fmla="*/ 2124090 w 7467600"/>
              <a:gd name="connsiteY388" fmla="*/ 6761017 h 6858000"/>
              <a:gd name="connsiteX389" fmla="*/ 2200380 w 7467600"/>
              <a:gd name="connsiteY389" fmla="*/ 6858000 h 6858000"/>
              <a:gd name="connsiteX390" fmla="*/ 2147507 w 7467600"/>
              <a:gd name="connsiteY390" fmla="*/ 6858000 h 6858000"/>
              <a:gd name="connsiteX391" fmla="*/ 2070668 w 7467600"/>
              <a:gd name="connsiteY391" fmla="*/ 6761520 h 6858000"/>
              <a:gd name="connsiteX392" fmla="*/ 1975142 w 7467600"/>
              <a:gd name="connsiteY392" fmla="*/ 6585570 h 6858000"/>
              <a:gd name="connsiteX393" fmla="*/ 2050035 w 7467600"/>
              <a:gd name="connsiteY393" fmla="*/ 6813345 h 6858000"/>
              <a:gd name="connsiteX394" fmla="*/ 2063025 w 7467600"/>
              <a:gd name="connsiteY394" fmla="*/ 6858000 h 6858000"/>
              <a:gd name="connsiteX395" fmla="*/ 2021675 w 7467600"/>
              <a:gd name="connsiteY395" fmla="*/ 6858000 h 6858000"/>
              <a:gd name="connsiteX396" fmla="*/ 2019308 w 7467600"/>
              <a:gd name="connsiteY396" fmla="*/ 6847118 h 6858000"/>
              <a:gd name="connsiteX397" fmla="*/ 1938835 w 7467600"/>
              <a:gd name="connsiteY397" fmla="*/ 6551160 h 6858000"/>
              <a:gd name="connsiteX398" fmla="*/ 1953230 w 7467600"/>
              <a:gd name="connsiteY398" fmla="*/ 6759699 h 6858000"/>
              <a:gd name="connsiteX399" fmla="*/ 1956763 w 7467600"/>
              <a:gd name="connsiteY399" fmla="*/ 6778191 h 6858000"/>
              <a:gd name="connsiteX400" fmla="*/ 1967925 w 7467600"/>
              <a:gd name="connsiteY400" fmla="*/ 6858000 h 6858000"/>
              <a:gd name="connsiteX401" fmla="*/ 1936622 w 7467600"/>
              <a:gd name="connsiteY401" fmla="*/ 6858000 h 6858000"/>
              <a:gd name="connsiteX402" fmla="*/ 1926261 w 7467600"/>
              <a:gd name="connsiteY402" fmla="*/ 6784064 h 6858000"/>
              <a:gd name="connsiteX403" fmla="*/ 1922724 w 7467600"/>
              <a:gd name="connsiteY403" fmla="*/ 6765577 h 6858000"/>
              <a:gd name="connsiteX404" fmla="*/ 1904650 w 7467600"/>
              <a:gd name="connsiteY404" fmla="*/ 6639616 h 6858000"/>
              <a:gd name="connsiteX405" fmla="*/ 1885273 w 7467600"/>
              <a:gd name="connsiteY405" fmla="*/ 6858000 h 6858000"/>
              <a:gd name="connsiteX406" fmla="*/ 1854363 w 7467600"/>
              <a:gd name="connsiteY406" fmla="*/ 6858000 h 6858000"/>
              <a:gd name="connsiteX407" fmla="*/ 1880391 w 7467600"/>
              <a:gd name="connsiteY407" fmla="*/ 6603796 h 6858000"/>
              <a:gd name="connsiteX408" fmla="*/ 1818273 w 7467600"/>
              <a:gd name="connsiteY408" fmla="*/ 6715729 h 6858000"/>
              <a:gd name="connsiteX409" fmla="*/ 1794691 w 7467600"/>
              <a:gd name="connsiteY409" fmla="*/ 6843239 h 6858000"/>
              <a:gd name="connsiteX410" fmla="*/ 1794914 w 7467600"/>
              <a:gd name="connsiteY410" fmla="*/ 6858000 h 6858000"/>
              <a:gd name="connsiteX411" fmla="*/ 1746128 w 7467600"/>
              <a:gd name="connsiteY411" fmla="*/ 6858000 h 6858000"/>
              <a:gd name="connsiteX412" fmla="*/ 1753934 w 7467600"/>
              <a:gd name="connsiteY412" fmla="*/ 6724796 h 6858000"/>
              <a:gd name="connsiteX413" fmla="*/ 1792053 w 7467600"/>
              <a:gd name="connsiteY413" fmla="*/ 6572396 h 6858000"/>
              <a:gd name="connsiteX414" fmla="*/ 1862248 w 7467600"/>
              <a:gd name="connsiteY414" fmla="*/ 6266397 h 6858000"/>
              <a:gd name="connsiteX415" fmla="*/ 1862250 w 7467600"/>
              <a:gd name="connsiteY415" fmla="*/ 6033531 h 6858000"/>
              <a:gd name="connsiteX416" fmla="*/ 1211999 w 7467600"/>
              <a:gd name="connsiteY416" fmla="*/ 6683610 h 6858000"/>
              <a:gd name="connsiteX417" fmla="*/ 1213266 w 7467600"/>
              <a:gd name="connsiteY417" fmla="*/ 6691947 h 6858000"/>
              <a:gd name="connsiteX418" fmla="*/ 1203370 w 7467600"/>
              <a:gd name="connsiteY418" fmla="*/ 6850676 h 6858000"/>
              <a:gd name="connsiteX419" fmla="*/ 1203671 w 7467600"/>
              <a:gd name="connsiteY419" fmla="*/ 6858000 h 6858000"/>
              <a:gd name="connsiteX420" fmla="*/ 1143180 w 7467600"/>
              <a:gd name="connsiteY420" fmla="*/ 6858000 h 6858000"/>
              <a:gd name="connsiteX421" fmla="*/ 1142176 w 7467600"/>
              <a:gd name="connsiteY421" fmla="*/ 6766045 h 6858000"/>
              <a:gd name="connsiteX422" fmla="*/ 1067484 w 7467600"/>
              <a:gd name="connsiteY422" fmla="*/ 6858000 h 6858000"/>
              <a:gd name="connsiteX423" fmla="*/ 953928 w 7467600"/>
              <a:gd name="connsiteY423" fmla="*/ 6858000 h 6858000"/>
              <a:gd name="connsiteX424" fmla="*/ 959715 w 7467600"/>
              <a:gd name="connsiteY424" fmla="*/ 6850185 h 6858000"/>
              <a:gd name="connsiteX425" fmla="*/ 1483788 w 7467600"/>
              <a:gd name="connsiteY425" fmla="*/ 6259174 h 6858000"/>
              <a:gd name="connsiteX426" fmla="*/ 1100671 w 7467600"/>
              <a:gd name="connsiteY426" fmla="*/ 6252137 h 6858000"/>
              <a:gd name="connsiteX427" fmla="*/ 1090144 w 7467600"/>
              <a:gd name="connsiteY427" fmla="*/ 6256748 h 6858000"/>
              <a:gd name="connsiteX428" fmla="*/ 1095872 w 7467600"/>
              <a:gd name="connsiteY428" fmla="*/ 6271892 h 6858000"/>
              <a:gd name="connsiteX429" fmla="*/ 262785 w 7467600"/>
              <a:gd name="connsiteY429" fmla="*/ 6845450 h 6858000"/>
              <a:gd name="connsiteX430" fmla="*/ 209968 w 7467600"/>
              <a:gd name="connsiteY430" fmla="*/ 6770713 h 6858000"/>
              <a:gd name="connsiteX431" fmla="*/ 873460 w 7467600"/>
              <a:gd name="connsiteY431" fmla="*/ 6253768 h 6858000"/>
              <a:gd name="connsiteX432" fmla="*/ 192686 w 7467600"/>
              <a:gd name="connsiteY432" fmla="*/ 5849257 h 6858000"/>
              <a:gd name="connsiteX433" fmla="*/ 4696 w 7467600"/>
              <a:gd name="connsiteY433" fmla="*/ 5697668 h 6858000"/>
              <a:gd name="connsiteX434" fmla="*/ 0 w 7467600"/>
              <a:gd name="connsiteY434" fmla="*/ 5689984 h 6858000"/>
              <a:gd name="connsiteX435" fmla="*/ 0 w 7467600"/>
              <a:gd name="connsiteY435" fmla="*/ 5513472 h 6858000"/>
              <a:gd name="connsiteX436" fmla="*/ 174101 w 7467600"/>
              <a:gd name="connsiteY436" fmla="*/ 5620277 h 6858000"/>
              <a:gd name="connsiteX437" fmla="*/ 891800 w 7467600"/>
              <a:gd name="connsiteY437" fmla="*/ 6036935 h 6858000"/>
              <a:gd name="connsiteX438" fmla="*/ 1072219 w 7467600"/>
              <a:gd name="connsiteY438" fmla="*/ 6169443 h 6858000"/>
              <a:gd name="connsiteX439" fmla="*/ 1074117 w 7467600"/>
              <a:gd name="connsiteY439" fmla="*/ 6170301 h 6858000"/>
              <a:gd name="connsiteX440" fmla="*/ 1083114 w 7467600"/>
              <a:gd name="connsiteY440" fmla="*/ 6174131 h 6858000"/>
              <a:gd name="connsiteX441" fmla="*/ 1543010 w 7467600"/>
              <a:gd name="connsiteY441" fmla="*/ 6191140 h 6858000"/>
              <a:gd name="connsiteX442" fmla="*/ 1551080 w 7467600"/>
              <a:gd name="connsiteY442" fmla="*/ 6195006 h 6858000"/>
              <a:gd name="connsiteX443" fmla="*/ 2345443 w 7467600"/>
              <a:gd name="connsiteY443" fmla="*/ 5549882 h 6858000"/>
              <a:gd name="connsiteX444" fmla="*/ 1721499 w 7467600"/>
              <a:gd name="connsiteY444" fmla="*/ 5599969 h 6858000"/>
              <a:gd name="connsiteX445" fmla="*/ 767716 w 7467600"/>
              <a:gd name="connsiteY445" fmla="*/ 5472768 h 6858000"/>
              <a:gd name="connsiteX446" fmla="*/ 722147 w 7467600"/>
              <a:gd name="connsiteY446" fmla="*/ 5393091 h 6858000"/>
              <a:gd name="connsiteX447" fmla="*/ 1485552 w 7467600"/>
              <a:gd name="connsiteY447" fmla="*/ 5313202 h 6858000"/>
              <a:gd name="connsiteX448" fmla="*/ 2143004 w 7467600"/>
              <a:gd name="connsiteY448" fmla="*/ 5402420 h 6858000"/>
              <a:gd name="connsiteX449" fmla="*/ 1933391 w 7467600"/>
              <a:gd name="connsiteY449" fmla="*/ 5156971 h 6858000"/>
              <a:gd name="connsiteX450" fmla="*/ 1827118 w 7467600"/>
              <a:gd name="connsiteY450" fmla="*/ 4968410 h 6858000"/>
              <a:gd name="connsiteX451" fmla="*/ 1837349 w 7467600"/>
              <a:gd name="connsiteY451" fmla="*/ 4956357 h 6858000"/>
              <a:gd name="connsiteX452" fmla="*/ 2162835 w 7467600"/>
              <a:gd name="connsiteY452" fmla="*/ 5187853 h 6858000"/>
              <a:gd name="connsiteX453" fmla="*/ 2257167 w 7467600"/>
              <a:gd name="connsiteY453" fmla="*/ 5462123 h 6858000"/>
              <a:gd name="connsiteX454" fmla="*/ 2261598 w 7467600"/>
              <a:gd name="connsiteY454" fmla="*/ 5467998 h 6858000"/>
              <a:gd name="connsiteX455" fmla="*/ 2437177 w 7467600"/>
              <a:gd name="connsiteY455" fmla="*/ 5479608 h 6858000"/>
              <a:gd name="connsiteX456" fmla="*/ 2445247 w 7467600"/>
              <a:gd name="connsiteY456" fmla="*/ 5483476 h 6858000"/>
              <a:gd name="connsiteX457" fmla="*/ 2743626 w 7467600"/>
              <a:gd name="connsiteY457" fmla="*/ 5304819 h 6858000"/>
              <a:gd name="connsiteX458" fmla="*/ 3048102 w 7467600"/>
              <a:gd name="connsiteY458" fmla="*/ 5150595 h 6858000"/>
              <a:gd name="connsiteX459" fmla="*/ 1799414 w 7467600"/>
              <a:gd name="connsiteY459" fmla="*/ 4694732 h 6858000"/>
              <a:gd name="connsiteX460" fmla="*/ 1771735 w 7467600"/>
              <a:gd name="connsiteY460" fmla="*/ 4619929 h 6858000"/>
              <a:gd name="connsiteX461" fmla="*/ 3104273 w 7467600"/>
              <a:gd name="connsiteY461" fmla="*/ 5076159 h 6858000"/>
              <a:gd name="connsiteX462" fmla="*/ 3113245 w 7467600"/>
              <a:gd name="connsiteY462" fmla="*/ 5090705 h 6858000"/>
              <a:gd name="connsiteX463" fmla="*/ 3126294 w 7467600"/>
              <a:gd name="connsiteY463" fmla="*/ 5114400 h 6858000"/>
              <a:gd name="connsiteX464" fmla="*/ 3937433 w 7467600"/>
              <a:gd name="connsiteY464" fmla="*/ 4830473 h 6858000"/>
              <a:gd name="connsiteX465" fmla="*/ 3590475 w 7467600"/>
              <a:gd name="connsiteY465" fmla="*/ 4597974 h 6858000"/>
              <a:gd name="connsiteX466" fmla="*/ 3100264 w 7467600"/>
              <a:gd name="connsiteY466" fmla="*/ 4579845 h 6858000"/>
              <a:gd name="connsiteX467" fmla="*/ 2183576 w 7467600"/>
              <a:gd name="connsiteY467" fmla="*/ 4227150 h 6858000"/>
              <a:gd name="connsiteX468" fmla="*/ 2151029 w 7467600"/>
              <a:gd name="connsiteY468" fmla="*/ 4146947 h 6858000"/>
              <a:gd name="connsiteX469" fmla="*/ 3563434 w 7467600"/>
              <a:gd name="connsiteY469" fmla="*/ 4469115 h 6858000"/>
              <a:gd name="connsiteX470" fmla="*/ 3177952 w 7467600"/>
              <a:gd name="connsiteY470" fmla="*/ 3657386 h 6858000"/>
              <a:gd name="connsiteX471" fmla="*/ 3189263 w 7467600"/>
              <a:gd name="connsiteY471" fmla="*/ 3625726 h 6858000"/>
              <a:gd name="connsiteX472" fmla="*/ 3560912 w 7467600"/>
              <a:gd name="connsiteY472" fmla="*/ 4079863 h 6858000"/>
              <a:gd name="connsiteX473" fmla="*/ 3626636 w 7467600"/>
              <a:gd name="connsiteY473" fmla="*/ 4512230 h 6858000"/>
              <a:gd name="connsiteX474" fmla="*/ 3653088 w 7467600"/>
              <a:gd name="connsiteY474" fmla="*/ 4521417 h 6858000"/>
              <a:gd name="connsiteX475" fmla="*/ 3988128 w 7467600"/>
              <a:gd name="connsiteY475" fmla="*/ 4817267 h 6858000"/>
              <a:gd name="connsiteX476" fmla="*/ 4830582 w 7467600"/>
              <a:gd name="connsiteY476" fmla="*/ 4676000 h 6858000"/>
              <a:gd name="connsiteX477" fmla="*/ 4830100 w 7467600"/>
              <a:gd name="connsiteY477" fmla="*/ 4675554 h 6858000"/>
              <a:gd name="connsiteX478" fmla="*/ 4036318 w 7467600"/>
              <a:gd name="connsiteY478" fmla="*/ 4147013 h 6858000"/>
              <a:gd name="connsiteX479" fmla="*/ 3432098 w 7467600"/>
              <a:gd name="connsiteY479" fmla="*/ 3537312 h 6858000"/>
              <a:gd name="connsiteX480" fmla="*/ 3446761 w 7467600"/>
              <a:gd name="connsiteY480" fmla="*/ 3461278 h 6858000"/>
              <a:gd name="connsiteX481" fmla="*/ 4419733 w 7467600"/>
              <a:gd name="connsiteY481" fmla="*/ 3963555 h 6858000"/>
              <a:gd name="connsiteX482" fmla="*/ 4781371 w 7467600"/>
              <a:gd name="connsiteY482" fmla="*/ 4458604 h 6858000"/>
              <a:gd name="connsiteX483" fmla="*/ 4780440 w 7467600"/>
              <a:gd name="connsiteY483" fmla="*/ 4470290 h 6858000"/>
              <a:gd name="connsiteX484" fmla="*/ 4898954 w 7467600"/>
              <a:gd name="connsiteY484" fmla="*/ 4662092 h 6858000"/>
              <a:gd name="connsiteX485" fmla="*/ 4900699 w 7467600"/>
              <a:gd name="connsiteY485" fmla="*/ 4670867 h 6858000"/>
              <a:gd name="connsiteX486" fmla="*/ 5714511 w 7467600"/>
              <a:gd name="connsiteY486" fmla="*/ 4663483 h 6858000"/>
              <a:gd name="connsiteX487" fmla="*/ 5464793 w 7467600"/>
              <a:gd name="connsiteY487" fmla="*/ 4393556 h 6858000"/>
              <a:gd name="connsiteX488" fmla="*/ 5461897 w 7467600"/>
              <a:gd name="connsiteY488" fmla="*/ 4390879 h 6858000"/>
              <a:gd name="connsiteX489" fmla="*/ 4294126 w 7467600"/>
              <a:gd name="connsiteY489" fmla="*/ 3303048 h 6858000"/>
              <a:gd name="connsiteX490" fmla="*/ 4305321 w 7467600"/>
              <a:gd name="connsiteY490" fmla="*/ 3256953 h 6858000"/>
              <a:gd name="connsiteX491" fmla="*/ 4949299 w 7467600"/>
              <a:gd name="connsiteY491" fmla="*/ 3766336 h 6858000"/>
              <a:gd name="connsiteX492" fmla="*/ 5291452 w 7467600"/>
              <a:gd name="connsiteY492" fmla="*/ 4076801 h 6858000"/>
              <a:gd name="connsiteX493" fmla="*/ 5434998 w 7467600"/>
              <a:gd name="connsiteY493" fmla="*/ 4254100 h 6858000"/>
              <a:gd name="connsiteX494" fmla="*/ 5351015 w 7467600"/>
              <a:gd name="connsiteY494" fmla="*/ 3760989 h 6858000"/>
              <a:gd name="connsiteX495" fmla="*/ 5413780 w 7467600"/>
              <a:gd name="connsiteY495" fmla="*/ 2966265 h 6858000"/>
              <a:gd name="connsiteX496" fmla="*/ 5425627 w 7467600"/>
              <a:gd name="connsiteY496" fmla="*/ 2954192 h 6858000"/>
              <a:gd name="connsiteX497" fmla="*/ 6604735 w 7467600"/>
              <a:gd name="connsiteY497" fmla="*/ 2041381 h 6858000"/>
              <a:gd name="connsiteX498" fmla="*/ 7204487 w 7467600"/>
              <a:gd name="connsiteY498" fmla="*/ 2742112 h 6858000"/>
              <a:gd name="connsiteX499" fmla="*/ 7131592 w 7467600"/>
              <a:gd name="connsiteY499" fmla="*/ 2672096 h 6858000"/>
              <a:gd name="connsiteX500" fmla="*/ 6996344 w 7467600"/>
              <a:gd name="connsiteY500" fmla="*/ 2518310 h 6858000"/>
              <a:gd name="connsiteX501" fmla="*/ 6735495 w 7467600"/>
              <a:gd name="connsiteY501" fmla="*/ 2196890 h 6858000"/>
              <a:gd name="connsiteX502" fmla="*/ 6721901 w 7467600"/>
              <a:gd name="connsiteY502" fmla="*/ 2179274 h 6858000"/>
              <a:gd name="connsiteX503" fmla="*/ 6604735 w 7467600"/>
              <a:gd name="connsiteY503" fmla="*/ 2041381 h 6858000"/>
              <a:gd name="connsiteX504" fmla="*/ 6591670 w 7467600"/>
              <a:gd name="connsiteY504" fmla="*/ 1988277 h 6858000"/>
              <a:gd name="connsiteX505" fmla="*/ 6747349 w 7467600"/>
              <a:gd name="connsiteY505" fmla="*/ 2160069 h 6858000"/>
              <a:gd name="connsiteX506" fmla="*/ 6760943 w 7467600"/>
              <a:gd name="connsiteY506" fmla="*/ 2177686 h 6858000"/>
              <a:gd name="connsiteX507" fmla="*/ 7021065 w 7467600"/>
              <a:gd name="connsiteY507" fmla="*/ 2498102 h 6858000"/>
              <a:gd name="connsiteX508" fmla="*/ 7155223 w 7467600"/>
              <a:gd name="connsiteY508" fmla="*/ 2650386 h 6858000"/>
              <a:gd name="connsiteX509" fmla="*/ 7203167 w 7467600"/>
              <a:gd name="connsiteY509" fmla="*/ 2697288 h 6858000"/>
              <a:gd name="connsiteX510" fmla="*/ 6937703 w 7467600"/>
              <a:gd name="connsiteY510" fmla="*/ 2321981 h 6858000"/>
              <a:gd name="connsiteX511" fmla="*/ 6591670 w 7467600"/>
              <a:gd name="connsiteY511" fmla="*/ 1988277 h 6858000"/>
              <a:gd name="connsiteX512" fmla="*/ 5798671 w 7467600"/>
              <a:gd name="connsiteY512" fmla="*/ 1981601 h 6858000"/>
              <a:gd name="connsiteX513" fmla="*/ 5754709 w 7467600"/>
              <a:gd name="connsiteY513" fmla="*/ 2071454 h 6858000"/>
              <a:gd name="connsiteX514" fmla="*/ 5763044 w 7467600"/>
              <a:gd name="connsiteY514" fmla="*/ 2842206 h 6858000"/>
              <a:gd name="connsiteX515" fmla="*/ 5764974 w 7467600"/>
              <a:gd name="connsiteY515" fmla="*/ 2799609 h 6858000"/>
              <a:gd name="connsiteX516" fmla="*/ 5767665 w 7467600"/>
              <a:gd name="connsiteY516" fmla="*/ 2666409 h 6858000"/>
              <a:gd name="connsiteX517" fmla="*/ 5763055 w 7467600"/>
              <a:gd name="connsiteY517" fmla="*/ 2579705 h 6858000"/>
              <a:gd name="connsiteX518" fmla="*/ 5758079 w 7467600"/>
              <a:gd name="connsiteY518" fmla="*/ 2492508 h 6858000"/>
              <a:gd name="connsiteX519" fmla="*/ 5779325 w 7467600"/>
              <a:gd name="connsiteY519" fmla="*/ 2197069 h 6858000"/>
              <a:gd name="connsiteX520" fmla="*/ 5798671 w 7467600"/>
              <a:gd name="connsiteY520" fmla="*/ 1981601 h 6858000"/>
              <a:gd name="connsiteX521" fmla="*/ 5829202 w 7467600"/>
              <a:gd name="connsiteY521" fmla="*/ 1971679 h 6858000"/>
              <a:gd name="connsiteX522" fmla="*/ 5809558 w 7467600"/>
              <a:gd name="connsiteY522" fmla="*/ 2198043 h 6858000"/>
              <a:gd name="connsiteX523" fmla="*/ 5788653 w 7467600"/>
              <a:gd name="connsiteY523" fmla="*/ 2489430 h 6858000"/>
              <a:gd name="connsiteX524" fmla="*/ 5793439 w 7467600"/>
              <a:gd name="connsiteY524" fmla="*/ 2575235 h 6858000"/>
              <a:gd name="connsiteX525" fmla="*/ 5796837 w 7467600"/>
              <a:gd name="connsiteY525" fmla="*/ 2637633 h 6858000"/>
              <a:gd name="connsiteX526" fmla="*/ 5818614 w 7467600"/>
              <a:gd name="connsiteY526" fmla="*/ 2473055 h 6858000"/>
              <a:gd name="connsiteX527" fmla="*/ 5829202 w 7467600"/>
              <a:gd name="connsiteY527" fmla="*/ 1971679 h 6858000"/>
              <a:gd name="connsiteX528" fmla="*/ 5911389 w 7467600"/>
              <a:gd name="connsiteY528" fmla="*/ 1898371 h 6858000"/>
              <a:gd name="connsiteX529" fmla="*/ 6237627 w 7467600"/>
              <a:gd name="connsiteY529" fmla="*/ 2231921 h 6858000"/>
              <a:gd name="connsiteX530" fmla="*/ 5911389 w 7467600"/>
              <a:gd name="connsiteY530" fmla="*/ 1898371 h 6858000"/>
              <a:gd name="connsiteX531" fmla="*/ 6944437 w 7467600"/>
              <a:gd name="connsiteY531" fmla="*/ 1575402 h 6858000"/>
              <a:gd name="connsiteX532" fmla="*/ 6304730 w 7467600"/>
              <a:gd name="connsiteY532" fmla="*/ 1766654 h 6858000"/>
              <a:gd name="connsiteX533" fmla="*/ 6944437 w 7467600"/>
              <a:gd name="connsiteY533" fmla="*/ 1575402 h 6858000"/>
              <a:gd name="connsiteX534" fmla="*/ 7019523 w 7467600"/>
              <a:gd name="connsiteY534" fmla="*/ 1519450 h 6858000"/>
              <a:gd name="connsiteX535" fmla="*/ 6298091 w 7467600"/>
              <a:gd name="connsiteY535" fmla="*/ 1737122 h 6858000"/>
              <a:gd name="connsiteX536" fmla="*/ 7019523 w 7467600"/>
              <a:gd name="connsiteY536" fmla="*/ 1519450 h 6858000"/>
              <a:gd name="connsiteX537" fmla="*/ 2399523 w 7467600"/>
              <a:gd name="connsiteY537" fmla="*/ 1428234 h 6858000"/>
              <a:gd name="connsiteX538" fmla="*/ 2224982 w 7467600"/>
              <a:gd name="connsiteY538" fmla="*/ 1826201 h 6858000"/>
              <a:gd name="connsiteX539" fmla="*/ 2096099 w 7467600"/>
              <a:gd name="connsiteY539" fmla="*/ 2345900 h 6858000"/>
              <a:gd name="connsiteX540" fmla="*/ 2283317 w 7467600"/>
              <a:gd name="connsiteY540" fmla="*/ 1796925 h 6858000"/>
              <a:gd name="connsiteX541" fmla="*/ 2399523 w 7467600"/>
              <a:gd name="connsiteY541" fmla="*/ 1428234 h 6858000"/>
              <a:gd name="connsiteX542" fmla="*/ 2448558 w 7467600"/>
              <a:gd name="connsiteY542" fmla="*/ 1373435 h 6858000"/>
              <a:gd name="connsiteX543" fmla="*/ 2312521 w 7467600"/>
              <a:gd name="connsiteY543" fmla="*/ 1806140 h 6858000"/>
              <a:gd name="connsiteX544" fmla="*/ 2127533 w 7467600"/>
              <a:gd name="connsiteY544" fmla="*/ 2348380 h 6858000"/>
              <a:gd name="connsiteX545" fmla="*/ 2358080 w 7467600"/>
              <a:gd name="connsiteY545" fmla="*/ 1866134 h 6858000"/>
              <a:gd name="connsiteX546" fmla="*/ 2407436 w 7467600"/>
              <a:gd name="connsiteY546" fmla="*/ 1651070 h 6858000"/>
              <a:gd name="connsiteX547" fmla="*/ 2448558 w 7467600"/>
              <a:gd name="connsiteY547" fmla="*/ 1373435 h 6858000"/>
              <a:gd name="connsiteX548" fmla="*/ 278707 w 7467600"/>
              <a:gd name="connsiteY548" fmla="*/ 1352270 h 6858000"/>
              <a:gd name="connsiteX549" fmla="*/ 321570 w 7467600"/>
              <a:gd name="connsiteY549" fmla="*/ 1861610 h 6858000"/>
              <a:gd name="connsiteX550" fmla="*/ 294281 w 7467600"/>
              <a:gd name="connsiteY550" fmla="*/ 1440658 h 6858000"/>
              <a:gd name="connsiteX551" fmla="*/ 278707 w 7467600"/>
              <a:gd name="connsiteY551" fmla="*/ 1352270 h 6858000"/>
              <a:gd name="connsiteX552" fmla="*/ 1423821 w 7467600"/>
              <a:gd name="connsiteY552" fmla="*/ 1351958 h 6858000"/>
              <a:gd name="connsiteX553" fmla="*/ 1638521 w 7467600"/>
              <a:gd name="connsiteY553" fmla="*/ 1908470 h 6858000"/>
              <a:gd name="connsiteX554" fmla="*/ 1754199 w 7467600"/>
              <a:gd name="connsiteY554" fmla="*/ 2149284 h 6858000"/>
              <a:gd name="connsiteX555" fmla="*/ 1908359 w 7467600"/>
              <a:gd name="connsiteY555" fmla="*/ 2364988 h 6858000"/>
              <a:gd name="connsiteX556" fmla="*/ 1647661 w 7467600"/>
              <a:gd name="connsiteY556" fmla="*/ 1825945 h 6858000"/>
              <a:gd name="connsiteX557" fmla="*/ 1423821 w 7467600"/>
              <a:gd name="connsiteY557" fmla="*/ 1351958 h 6858000"/>
              <a:gd name="connsiteX558" fmla="*/ 1431890 w 7467600"/>
              <a:gd name="connsiteY558" fmla="*/ 1306475 h 6858000"/>
              <a:gd name="connsiteX559" fmla="*/ 1507597 w 7467600"/>
              <a:gd name="connsiteY559" fmla="*/ 1446132 h 6858000"/>
              <a:gd name="connsiteX560" fmla="*/ 1674586 w 7467600"/>
              <a:gd name="connsiteY560" fmla="*/ 1813832 h 6858000"/>
              <a:gd name="connsiteX561" fmla="*/ 1815950 w 7467600"/>
              <a:gd name="connsiteY561" fmla="*/ 2128564 h 6858000"/>
              <a:gd name="connsiteX562" fmla="*/ 1984242 w 7467600"/>
              <a:gd name="connsiteY562" fmla="*/ 2430829 h 6858000"/>
              <a:gd name="connsiteX563" fmla="*/ 2014023 w 7467600"/>
              <a:gd name="connsiteY563" fmla="*/ 2450995 h 6858000"/>
              <a:gd name="connsiteX564" fmla="*/ 1747337 w 7467600"/>
              <a:gd name="connsiteY564" fmla="*/ 1855264 h 6858000"/>
              <a:gd name="connsiteX565" fmla="*/ 1533749 w 7467600"/>
              <a:gd name="connsiteY565" fmla="*/ 1478656 h 6858000"/>
              <a:gd name="connsiteX566" fmla="*/ 1431890 w 7467600"/>
              <a:gd name="connsiteY566" fmla="*/ 1306475 h 6858000"/>
              <a:gd name="connsiteX567" fmla="*/ 5052692 w 7467600"/>
              <a:gd name="connsiteY567" fmla="*/ 1292994 h 6858000"/>
              <a:gd name="connsiteX568" fmla="*/ 5200661 w 7467600"/>
              <a:gd name="connsiteY568" fmla="*/ 1635186 h 6858000"/>
              <a:gd name="connsiteX569" fmla="*/ 5297138 w 7467600"/>
              <a:gd name="connsiteY569" fmla="*/ 1906351 h 6858000"/>
              <a:gd name="connsiteX570" fmla="*/ 5052692 w 7467600"/>
              <a:gd name="connsiteY570" fmla="*/ 1292994 h 6858000"/>
              <a:gd name="connsiteX571" fmla="*/ 5009948 w 7467600"/>
              <a:gd name="connsiteY571" fmla="*/ 1273619 h 6858000"/>
              <a:gd name="connsiteX572" fmla="*/ 5121777 w 7467600"/>
              <a:gd name="connsiteY572" fmla="*/ 1654213 h 6858000"/>
              <a:gd name="connsiteX573" fmla="*/ 5293545 w 7467600"/>
              <a:gd name="connsiteY573" fmla="*/ 2072247 h 6858000"/>
              <a:gd name="connsiteX574" fmla="*/ 5294042 w 7467600"/>
              <a:gd name="connsiteY574" fmla="*/ 2065019 h 6858000"/>
              <a:gd name="connsiteX575" fmla="*/ 5171936 w 7467600"/>
              <a:gd name="connsiteY575" fmla="*/ 1647613 h 6858000"/>
              <a:gd name="connsiteX576" fmla="*/ 5009948 w 7467600"/>
              <a:gd name="connsiteY576" fmla="*/ 1273619 h 6858000"/>
              <a:gd name="connsiteX577" fmla="*/ 655236 w 7467600"/>
              <a:gd name="connsiteY577" fmla="*/ 1268632 h 6858000"/>
              <a:gd name="connsiteX578" fmla="*/ 839521 w 7467600"/>
              <a:gd name="connsiteY578" fmla="*/ 1685315 h 6858000"/>
              <a:gd name="connsiteX579" fmla="*/ 1109416 w 7467600"/>
              <a:gd name="connsiteY579" fmla="*/ 2061663 h 6858000"/>
              <a:gd name="connsiteX580" fmla="*/ 1298300 w 7467600"/>
              <a:gd name="connsiteY580" fmla="*/ 2247742 h 6858000"/>
              <a:gd name="connsiteX581" fmla="*/ 1125871 w 7467600"/>
              <a:gd name="connsiteY581" fmla="*/ 1989513 h 6858000"/>
              <a:gd name="connsiteX582" fmla="*/ 981574 w 7467600"/>
              <a:gd name="connsiteY582" fmla="*/ 1783157 h 6858000"/>
              <a:gd name="connsiteX583" fmla="*/ 922198 w 7467600"/>
              <a:gd name="connsiteY583" fmla="*/ 1677437 h 6858000"/>
              <a:gd name="connsiteX584" fmla="*/ 869293 w 7467600"/>
              <a:gd name="connsiteY584" fmla="*/ 1583214 h 6858000"/>
              <a:gd name="connsiteX585" fmla="*/ 751431 w 7467600"/>
              <a:gd name="connsiteY585" fmla="*/ 1405731 h 6858000"/>
              <a:gd name="connsiteX586" fmla="*/ 655236 w 7467600"/>
              <a:gd name="connsiteY586" fmla="*/ 1268632 h 6858000"/>
              <a:gd name="connsiteX587" fmla="*/ 6516292 w 7467600"/>
              <a:gd name="connsiteY587" fmla="*/ 1263064 h 6858000"/>
              <a:gd name="connsiteX588" fmla="*/ 5736320 w 7467600"/>
              <a:gd name="connsiteY588" fmla="*/ 1501803 h 6858000"/>
              <a:gd name="connsiteX589" fmla="*/ 6516292 w 7467600"/>
              <a:gd name="connsiteY589" fmla="*/ 1263064 h 6858000"/>
              <a:gd name="connsiteX590" fmla="*/ 291466 w 7467600"/>
              <a:gd name="connsiteY590" fmla="*/ 1250369 h 6858000"/>
              <a:gd name="connsiteX591" fmla="*/ 323180 w 7467600"/>
              <a:gd name="connsiteY591" fmla="*/ 1435283 h 6858000"/>
              <a:gd name="connsiteX592" fmla="*/ 349381 w 7467600"/>
              <a:gd name="connsiteY592" fmla="*/ 1875041 h 6858000"/>
              <a:gd name="connsiteX593" fmla="*/ 374363 w 7467600"/>
              <a:gd name="connsiteY593" fmla="*/ 1506494 h 6858000"/>
              <a:gd name="connsiteX594" fmla="*/ 302168 w 7467600"/>
              <a:gd name="connsiteY594" fmla="*/ 1274495 h 6858000"/>
              <a:gd name="connsiteX595" fmla="*/ 291466 w 7467600"/>
              <a:gd name="connsiteY595" fmla="*/ 1250369 h 6858000"/>
              <a:gd name="connsiteX596" fmla="*/ 678222 w 7467600"/>
              <a:gd name="connsiteY596" fmla="*/ 1248670 h 6858000"/>
              <a:gd name="connsiteX597" fmla="*/ 775536 w 7467600"/>
              <a:gd name="connsiteY597" fmla="*/ 1388015 h 6858000"/>
              <a:gd name="connsiteX598" fmla="*/ 894529 w 7467600"/>
              <a:gd name="connsiteY598" fmla="*/ 1567739 h 6858000"/>
              <a:gd name="connsiteX599" fmla="*/ 948000 w 7467600"/>
              <a:gd name="connsiteY599" fmla="*/ 1663088 h 6858000"/>
              <a:gd name="connsiteX600" fmla="*/ 1006812 w 7467600"/>
              <a:gd name="connsiteY600" fmla="*/ 1767683 h 6858000"/>
              <a:gd name="connsiteX601" fmla="*/ 1149133 w 7467600"/>
              <a:gd name="connsiteY601" fmla="*/ 1971513 h 6858000"/>
              <a:gd name="connsiteX602" fmla="*/ 1333952 w 7467600"/>
              <a:gd name="connsiteY602" fmla="*/ 2251620 h 6858000"/>
              <a:gd name="connsiteX603" fmla="*/ 1337329 w 7467600"/>
              <a:gd name="connsiteY603" fmla="*/ 2258350 h 6858000"/>
              <a:gd name="connsiteX604" fmla="*/ 1014726 w 7467600"/>
              <a:gd name="connsiteY604" fmla="*/ 1615556 h 6858000"/>
              <a:gd name="connsiteX605" fmla="*/ 678222 w 7467600"/>
              <a:gd name="connsiteY605" fmla="*/ 1248670 h 6858000"/>
              <a:gd name="connsiteX606" fmla="*/ 6691602 w 7467600"/>
              <a:gd name="connsiteY606" fmla="*/ 1140573 h 6858000"/>
              <a:gd name="connsiteX607" fmla="*/ 6571100 w 7467600"/>
              <a:gd name="connsiteY607" fmla="*/ 1183662 h 6858000"/>
              <a:gd name="connsiteX608" fmla="*/ 6241687 w 7467600"/>
              <a:gd name="connsiteY608" fmla="*/ 1257600 h 6858000"/>
              <a:gd name="connsiteX609" fmla="*/ 5693009 w 7467600"/>
              <a:gd name="connsiteY609" fmla="*/ 1478256 h 6858000"/>
              <a:gd name="connsiteX610" fmla="*/ 6548420 w 7467600"/>
              <a:gd name="connsiteY610" fmla="*/ 1214599 h 6858000"/>
              <a:gd name="connsiteX611" fmla="*/ 6605473 w 7467600"/>
              <a:gd name="connsiteY611" fmla="*/ 1184686 h 6858000"/>
              <a:gd name="connsiteX612" fmla="*/ 6691602 w 7467600"/>
              <a:gd name="connsiteY612" fmla="*/ 1140573 h 6858000"/>
              <a:gd name="connsiteX613" fmla="*/ 4002475 w 7467600"/>
              <a:gd name="connsiteY613" fmla="*/ 1037802 h 6858000"/>
              <a:gd name="connsiteX614" fmla="*/ 4000324 w 7467600"/>
              <a:gd name="connsiteY614" fmla="*/ 1039362 h 6858000"/>
              <a:gd name="connsiteX615" fmla="*/ 4002862 w 7467600"/>
              <a:gd name="connsiteY615" fmla="*/ 1042866 h 6858000"/>
              <a:gd name="connsiteX616" fmla="*/ 4002475 w 7467600"/>
              <a:gd name="connsiteY616" fmla="*/ 1037802 h 6858000"/>
              <a:gd name="connsiteX617" fmla="*/ 506322 w 7467600"/>
              <a:gd name="connsiteY617" fmla="*/ 1020997 h 6858000"/>
              <a:gd name="connsiteX618" fmla="*/ 533068 w 7467600"/>
              <a:gd name="connsiteY618" fmla="*/ 1029409 h 6858000"/>
              <a:gd name="connsiteX619" fmla="*/ 1232525 w 7467600"/>
              <a:gd name="connsiteY619" fmla="*/ 1804675 h 6858000"/>
              <a:gd name="connsiteX620" fmla="*/ 1388858 w 7467600"/>
              <a:gd name="connsiteY620" fmla="*/ 2368011 h 6858000"/>
              <a:gd name="connsiteX621" fmla="*/ 1384098 w 7467600"/>
              <a:gd name="connsiteY621" fmla="*/ 2378125 h 6858000"/>
              <a:gd name="connsiteX622" fmla="*/ 1425393 w 7467600"/>
              <a:gd name="connsiteY622" fmla="*/ 2589124 h 6858000"/>
              <a:gd name="connsiteX623" fmla="*/ 1424001 w 7467600"/>
              <a:gd name="connsiteY623" fmla="*/ 2597541 h 6858000"/>
              <a:gd name="connsiteX624" fmla="*/ 2152729 w 7467600"/>
              <a:gd name="connsiteY624" fmla="*/ 2864487 h 6858000"/>
              <a:gd name="connsiteX625" fmla="*/ 2020609 w 7467600"/>
              <a:gd name="connsiteY625" fmla="*/ 2539671 h 6858000"/>
              <a:gd name="connsiteX626" fmla="*/ 2018920 w 7467600"/>
              <a:gd name="connsiteY626" fmla="*/ 2536309 h 6858000"/>
              <a:gd name="connsiteX627" fmla="*/ 1342441 w 7467600"/>
              <a:gd name="connsiteY627" fmla="*/ 1173017 h 6858000"/>
              <a:gd name="connsiteX628" fmla="*/ 1367925 w 7467600"/>
              <a:gd name="connsiteY628" fmla="*/ 1135648 h 6858000"/>
              <a:gd name="connsiteX629" fmla="*/ 1771401 w 7467600"/>
              <a:gd name="connsiteY629" fmla="*/ 1806673 h 6858000"/>
              <a:gd name="connsiteX630" fmla="*/ 1972385 w 7467600"/>
              <a:gd name="connsiteY630" fmla="*/ 2198735 h 6858000"/>
              <a:gd name="connsiteX631" fmla="*/ 2040892 w 7467600"/>
              <a:gd name="connsiteY631" fmla="*/ 2405205 h 6858000"/>
              <a:gd name="connsiteX632" fmla="*/ 2131689 w 7467600"/>
              <a:gd name="connsiteY632" fmla="*/ 1936926 h 6858000"/>
              <a:gd name="connsiteX633" fmla="*/ 2454820 w 7467600"/>
              <a:gd name="connsiteY633" fmla="*/ 1248808 h 6858000"/>
              <a:gd name="connsiteX634" fmla="*/ 2492512 w 7467600"/>
              <a:gd name="connsiteY634" fmla="*/ 1302920 h 6858000"/>
              <a:gd name="connsiteX635" fmla="*/ 2081216 w 7467600"/>
              <a:gd name="connsiteY635" fmla="*/ 2527513 h 6858000"/>
              <a:gd name="connsiteX636" fmla="*/ 2081211 w 7467600"/>
              <a:gd name="connsiteY636" fmla="*/ 2528916 h 6858000"/>
              <a:gd name="connsiteX637" fmla="*/ 2199067 w 7467600"/>
              <a:gd name="connsiteY637" fmla="*/ 2884061 h 6858000"/>
              <a:gd name="connsiteX638" fmla="*/ 3192586 w 7467600"/>
              <a:gd name="connsiteY638" fmla="*/ 3411496 h 6858000"/>
              <a:gd name="connsiteX639" fmla="*/ 3182620 w 7467600"/>
              <a:gd name="connsiteY639" fmla="*/ 3483279 h 6858000"/>
              <a:gd name="connsiteX640" fmla="*/ 2435119 w 7467600"/>
              <a:gd name="connsiteY640" fmla="*/ 3080173 h 6858000"/>
              <a:gd name="connsiteX641" fmla="*/ 2410152 w 7467600"/>
              <a:gd name="connsiteY641" fmla="*/ 3063751 h 6858000"/>
              <a:gd name="connsiteX642" fmla="*/ 2408099 w 7467600"/>
              <a:gd name="connsiteY642" fmla="*/ 3064403 h 6858000"/>
              <a:gd name="connsiteX643" fmla="*/ 2407218 w 7467600"/>
              <a:gd name="connsiteY643" fmla="*/ 3070324 h 6858000"/>
              <a:gd name="connsiteX644" fmla="*/ 2380138 w 7467600"/>
              <a:gd name="connsiteY644" fmla="*/ 3099341 h 6858000"/>
              <a:gd name="connsiteX645" fmla="*/ 1765923 w 7467600"/>
              <a:gd name="connsiteY645" fmla="*/ 3581043 h 6858000"/>
              <a:gd name="connsiteX646" fmla="*/ 1702258 w 7467600"/>
              <a:gd name="connsiteY646" fmla="*/ 3612286 h 6858000"/>
              <a:gd name="connsiteX647" fmla="*/ 1538370 w 7467600"/>
              <a:gd name="connsiteY647" fmla="*/ 3811804 h 6858000"/>
              <a:gd name="connsiteX648" fmla="*/ 542867 w 7467600"/>
              <a:gd name="connsiteY648" fmla="*/ 4944092 h 6858000"/>
              <a:gd name="connsiteX649" fmla="*/ 515800 w 7467600"/>
              <a:gd name="connsiteY649" fmla="*/ 4862180 h 6858000"/>
              <a:gd name="connsiteX650" fmla="*/ 909145 w 7467600"/>
              <a:gd name="connsiteY650" fmla="*/ 4199225 h 6858000"/>
              <a:gd name="connsiteX651" fmla="*/ 1214067 w 7467600"/>
              <a:gd name="connsiteY651" fmla="*/ 3908561 h 6858000"/>
              <a:gd name="connsiteX652" fmla="*/ 640967 w 7467600"/>
              <a:gd name="connsiteY652" fmla="*/ 4105601 h 6858000"/>
              <a:gd name="connsiteX653" fmla="*/ 112563 w 7467600"/>
              <a:gd name="connsiteY653" fmla="*/ 4396952 h 6858000"/>
              <a:gd name="connsiteX654" fmla="*/ 0 w 7467600"/>
              <a:gd name="connsiteY654" fmla="*/ 4466006 h 6858000"/>
              <a:gd name="connsiteX655" fmla="*/ 0 w 7467600"/>
              <a:gd name="connsiteY655" fmla="*/ 4233763 h 6858000"/>
              <a:gd name="connsiteX656" fmla="*/ 36881 w 7467600"/>
              <a:gd name="connsiteY656" fmla="*/ 4200118 h 6858000"/>
              <a:gd name="connsiteX657" fmla="*/ 910534 w 7467600"/>
              <a:gd name="connsiteY657" fmla="*/ 3629753 h 6858000"/>
              <a:gd name="connsiteX658" fmla="*/ 1578717 w 7467600"/>
              <a:gd name="connsiteY658" fmla="*/ 3575982 h 6858000"/>
              <a:gd name="connsiteX659" fmla="*/ 2338780 w 7467600"/>
              <a:gd name="connsiteY659" fmla="*/ 3033725 h 6858000"/>
              <a:gd name="connsiteX660" fmla="*/ 1807991 w 7467600"/>
              <a:gd name="connsiteY660" fmla="*/ 2807184 h 6858000"/>
              <a:gd name="connsiteX661" fmla="*/ 1416358 w 7467600"/>
              <a:gd name="connsiteY661" fmla="*/ 3112571 h 6858000"/>
              <a:gd name="connsiteX662" fmla="*/ 939066 w 7467600"/>
              <a:gd name="connsiteY662" fmla="*/ 3378798 h 6858000"/>
              <a:gd name="connsiteX663" fmla="*/ 115099 w 7467600"/>
              <a:gd name="connsiteY663" fmla="*/ 3607650 h 6858000"/>
              <a:gd name="connsiteX664" fmla="*/ 97284 w 7467600"/>
              <a:gd name="connsiteY664" fmla="*/ 3520393 h 6858000"/>
              <a:gd name="connsiteX665" fmla="*/ 922050 w 7467600"/>
              <a:gd name="connsiteY665" fmla="*/ 3074867 h 6858000"/>
              <a:gd name="connsiteX666" fmla="*/ 1405265 w 7467600"/>
              <a:gd name="connsiteY666" fmla="*/ 3016319 h 6858000"/>
              <a:gd name="connsiteX667" fmla="*/ 1407512 w 7467600"/>
              <a:gd name="connsiteY667" fmla="*/ 3018001 h 6858000"/>
              <a:gd name="connsiteX668" fmla="*/ 1726266 w 7467600"/>
              <a:gd name="connsiteY668" fmla="*/ 2777274 h 6858000"/>
              <a:gd name="connsiteX669" fmla="*/ 625390 w 7467600"/>
              <a:gd name="connsiteY669" fmla="*/ 2514541 h 6858000"/>
              <a:gd name="connsiteX670" fmla="*/ 619799 w 7467600"/>
              <a:gd name="connsiteY670" fmla="*/ 2527180 h 6858000"/>
              <a:gd name="connsiteX671" fmla="*/ 310030 w 7467600"/>
              <a:gd name="connsiteY671" fmla="*/ 2771818 h 6858000"/>
              <a:gd name="connsiteX672" fmla="*/ 173877 w 7467600"/>
              <a:gd name="connsiteY672" fmla="*/ 2937056 h 6858000"/>
              <a:gd name="connsiteX673" fmla="*/ 77889 w 7467600"/>
              <a:gd name="connsiteY673" fmla="*/ 3138440 h 6858000"/>
              <a:gd name="connsiteX674" fmla="*/ 0 w 7467600"/>
              <a:gd name="connsiteY674" fmla="*/ 3271395 h 6858000"/>
              <a:gd name="connsiteX675" fmla="*/ 0 w 7467600"/>
              <a:gd name="connsiteY675" fmla="*/ 3153002 h 6858000"/>
              <a:gd name="connsiteX676" fmla="*/ 2386 w 7467600"/>
              <a:gd name="connsiteY676" fmla="*/ 3149203 h 6858000"/>
              <a:gd name="connsiteX677" fmla="*/ 89753 w 7467600"/>
              <a:gd name="connsiteY677" fmla="*/ 2987702 h 6858000"/>
              <a:gd name="connsiteX678" fmla="*/ 76869 w 7467600"/>
              <a:gd name="connsiteY678" fmla="*/ 3005404 h 6858000"/>
              <a:gd name="connsiteX679" fmla="*/ 32049 w 7467600"/>
              <a:gd name="connsiteY679" fmla="*/ 3065814 h 6858000"/>
              <a:gd name="connsiteX680" fmla="*/ 0 w 7467600"/>
              <a:gd name="connsiteY680" fmla="*/ 3108744 h 6858000"/>
              <a:gd name="connsiteX681" fmla="*/ 0 w 7467600"/>
              <a:gd name="connsiteY681" fmla="*/ 3058059 h 6858000"/>
              <a:gd name="connsiteX682" fmla="*/ 7610 w 7467600"/>
              <a:gd name="connsiteY682" fmla="*/ 3047889 h 6858000"/>
              <a:gd name="connsiteX683" fmla="*/ 52419 w 7467600"/>
              <a:gd name="connsiteY683" fmla="*/ 2987479 h 6858000"/>
              <a:gd name="connsiteX684" fmla="*/ 59142 w 7467600"/>
              <a:gd name="connsiteY684" fmla="*/ 2978488 h 6858000"/>
              <a:gd name="connsiteX685" fmla="*/ 0 w 7467600"/>
              <a:gd name="connsiteY685" fmla="*/ 3015334 h 6858000"/>
              <a:gd name="connsiteX686" fmla="*/ 0 w 7467600"/>
              <a:gd name="connsiteY686" fmla="*/ 2914286 h 6858000"/>
              <a:gd name="connsiteX687" fmla="*/ 36383 w 7467600"/>
              <a:gd name="connsiteY687" fmla="*/ 2901128 h 6858000"/>
              <a:gd name="connsiteX688" fmla="*/ 156329 w 7467600"/>
              <a:gd name="connsiteY688" fmla="*/ 2840533 h 6858000"/>
              <a:gd name="connsiteX689" fmla="*/ 358355 w 7467600"/>
              <a:gd name="connsiteY689" fmla="*/ 2620471 h 6858000"/>
              <a:gd name="connsiteX690" fmla="*/ 510577 w 7467600"/>
              <a:gd name="connsiteY690" fmla="*/ 2501244 h 6858000"/>
              <a:gd name="connsiteX691" fmla="*/ 211967 w 7467600"/>
              <a:gd name="connsiteY691" fmla="*/ 2479171 h 6858000"/>
              <a:gd name="connsiteX692" fmla="*/ 0 w 7467600"/>
              <a:gd name="connsiteY692" fmla="*/ 2476398 h 6858000"/>
              <a:gd name="connsiteX693" fmla="*/ 0 w 7467600"/>
              <a:gd name="connsiteY693" fmla="*/ 2389189 h 6858000"/>
              <a:gd name="connsiteX694" fmla="*/ 103062 w 7467600"/>
              <a:gd name="connsiteY694" fmla="*/ 2389518 h 6858000"/>
              <a:gd name="connsiteX695" fmla="*/ 510734 w 7467600"/>
              <a:gd name="connsiteY695" fmla="*/ 2416201 h 6858000"/>
              <a:gd name="connsiteX696" fmla="*/ 279257 w 7467600"/>
              <a:gd name="connsiteY696" fmla="*/ 2092102 h 6858000"/>
              <a:gd name="connsiteX697" fmla="*/ 65265 w 7467600"/>
              <a:gd name="connsiteY697" fmla="*/ 2006049 h 6858000"/>
              <a:gd name="connsiteX698" fmla="*/ 0 w 7467600"/>
              <a:gd name="connsiteY698" fmla="*/ 1982532 h 6858000"/>
              <a:gd name="connsiteX699" fmla="*/ 0 w 7467600"/>
              <a:gd name="connsiteY699" fmla="*/ 1912789 h 6858000"/>
              <a:gd name="connsiteX700" fmla="*/ 97460 w 7467600"/>
              <a:gd name="connsiteY700" fmla="*/ 1953725 h 6858000"/>
              <a:gd name="connsiteX701" fmla="*/ 221272 w 7467600"/>
              <a:gd name="connsiteY701" fmla="*/ 1980766 h 6858000"/>
              <a:gd name="connsiteX702" fmla="*/ 116765 w 7467600"/>
              <a:gd name="connsiteY702" fmla="*/ 1911033 h 6858000"/>
              <a:gd name="connsiteX703" fmla="*/ 16405 w 7467600"/>
              <a:gd name="connsiteY703" fmla="*/ 1803412 h 6858000"/>
              <a:gd name="connsiteX704" fmla="*/ 0 w 7467600"/>
              <a:gd name="connsiteY704" fmla="*/ 1784777 h 6858000"/>
              <a:gd name="connsiteX705" fmla="*/ 0 w 7467600"/>
              <a:gd name="connsiteY705" fmla="*/ 1740082 h 6858000"/>
              <a:gd name="connsiteX706" fmla="*/ 39394 w 7467600"/>
              <a:gd name="connsiteY706" fmla="*/ 1784856 h 6858000"/>
              <a:gd name="connsiteX707" fmla="*/ 135813 w 7467600"/>
              <a:gd name="connsiteY707" fmla="*/ 1888838 h 6858000"/>
              <a:gd name="connsiteX708" fmla="*/ 242575 w 7467600"/>
              <a:gd name="connsiteY708" fmla="*/ 1958841 h 6858000"/>
              <a:gd name="connsiteX709" fmla="*/ 82197 w 7467600"/>
              <a:gd name="connsiteY709" fmla="*/ 1754826 h 6858000"/>
              <a:gd name="connsiteX710" fmla="*/ 0 w 7467600"/>
              <a:gd name="connsiteY710" fmla="*/ 1679650 h 6858000"/>
              <a:gd name="connsiteX711" fmla="*/ 0 w 7467600"/>
              <a:gd name="connsiteY711" fmla="*/ 1602463 h 6858000"/>
              <a:gd name="connsiteX712" fmla="*/ 84689 w 7467600"/>
              <a:gd name="connsiteY712" fmla="*/ 1677442 h 6858000"/>
              <a:gd name="connsiteX713" fmla="*/ 298437 w 7467600"/>
              <a:gd name="connsiteY713" fmla="*/ 1968019 h 6858000"/>
              <a:gd name="connsiteX714" fmla="*/ 227269 w 7467600"/>
              <a:gd name="connsiteY714" fmla="*/ 1114064 h 6858000"/>
              <a:gd name="connsiteX715" fmla="*/ 248003 w 7467600"/>
              <a:gd name="connsiteY715" fmla="*/ 1089613 h 6858000"/>
              <a:gd name="connsiteX716" fmla="*/ 427020 w 7467600"/>
              <a:gd name="connsiteY716" fmla="*/ 1619803 h 6858000"/>
              <a:gd name="connsiteX717" fmla="*/ 340345 w 7467600"/>
              <a:gd name="connsiteY717" fmla="*/ 2027739 h 6858000"/>
              <a:gd name="connsiteX718" fmla="*/ 360865 w 7467600"/>
              <a:gd name="connsiteY718" fmla="*/ 2044827 h 6858000"/>
              <a:gd name="connsiteX719" fmla="*/ 560414 w 7467600"/>
              <a:gd name="connsiteY719" fmla="*/ 2421457 h 6858000"/>
              <a:gd name="connsiteX720" fmla="*/ 1359703 w 7467600"/>
              <a:gd name="connsiteY720" fmla="*/ 2578554 h 6858000"/>
              <a:gd name="connsiteX721" fmla="*/ 1359422 w 7467600"/>
              <a:gd name="connsiteY721" fmla="*/ 2577994 h 6858000"/>
              <a:gd name="connsiteX722" fmla="*/ 828701 w 7467600"/>
              <a:gd name="connsiteY722" fmla="*/ 1839520 h 6858000"/>
              <a:gd name="connsiteX723" fmla="*/ 494427 w 7467600"/>
              <a:gd name="connsiteY723" fmla="*/ 1092333 h 6858000"/>
              <a:gd name="connsiteX724" fmla="*/ 506322 w 7467600"/>
              <a:gd name="connsiteY724" fmla="*/ 1020997 h 6858000"/>
              <a:gd name="connsiteX725" fmla="*/ 4570198 w 7467600"/>
              <a:gd name="connsiteY725" fmla="*/ 978081 h 6858000"/>
              <a:gd name="connsiteX726" fmla="*/ 4523691 w 7467600"/>
              <a:gd name="connsiteY726" fmla="*/ 1127776 h 6858000"/>
              <a:gd name="connsiteX727" fmla="*/ 4509875 w 7467600"/>
              <a:gd name="connsiteY727" fmla="*/ 1167552 h 6858000"/>
              <a:gd name="connsiteX728" fmla="*/ 4478168 w 7467600"/>
              <a:gd name="connsiteY728" fmla="*/ 1260735 h 6858000"/>
              <a:gd name="connsiteX729" fmla="*/ 4409309 w 7467600"/>
              <a:gd name="connsiteY729" fmla="*/ 1666996 h 6858000"/>
              <a:gd name="connsiteX730" fmla="*/ 4370031 w 7467600"/>
              <a:gd name="connsiteY730" fmla="*/ 1955666 h 6858000"/>
              <a:gd name="connsiteX731" fmla="*/ 4570198 w 7467600"/>
              <a:gd name="connsiteY731" fmla="*/ 978081 h 6858000"/>
              <a:gd name="connsiteX732" fmla="*/ 4557898 w 7467600"/>
              <a:gd name="connsiteY732" fmla="*/ 900011 h 6858000"/>
              <a:gd name="connsiteX733" fmla="*/ 4344840 w 7467600"/>
              <a:gd name="connsiteY733" fmla="*/ 1922038 h 6858000"/>
              <a:gd name="connsiteX734" fmla="*/ 4378710 w 7467600"/>
              <a:gd name="connsiteY734" fmla="*/ 1665516 h 6858000"/>
              <a:gd name="connsiteX735" fmla="*/ 4448798 w 7467600"/>
              <a:gd name="connsiteY735" fmla="*/ 1253024 h 6858000"/>
              <a:gd name="connsiteX736" fmla="*/ 4480315 w 7467600"/>
              <a:gd name="connsiteY736" fmla="*/ 1158454 h 6858000"/>
              <a:gd name="connsiteX737" fmla="*/ 4494133 w 7467600"/>
              <a:gd name="connsiteY737" fmla="*/ 1118676 h 6858000"/>
              <a:gd name="connsiteX738" fmla="*/ 4557898 w 7467600"/>
              <a:gd name="connsiteY738" fmla="*/ 900011 h 6858000"/>
              <a:gd name="connsiteX739" fmla="*/ 5870151 w 7467600"/>
              <a:gd name="connsiteY739" fmla="*/ 898890 h 6858000"/>
              <a:gd name="connsiteX740" fmla="*/ 5861335 w 7467600"/>
              <a:gd name="connsiteY740" fmla="*/ 899177 h 6858000"/>
              <a:gd name="connsiteX741" fmla="*/ 5843702 w 7467600"/>
              <a:gd name="connsiteY741" fmla="*/ 899748 h 6858000"/>
              <a:gd name="connsiteX742" fmla="*/ 5651107 w 7467600"/>
              <a:gd name="connsiteY742" fmla="*/ 920306 h 6858000"/>
              <a:gd name="connsiteX743" fmla="*/ 5459407 w 7467600"/>
              <a:gd name="connsiteY743" fmla="*/ 940975 h 6858000"/>
              <a:gd name="connsiteX744" fmla="*/ 5374846 w 7467600"/>
              <a:gd name="connsiteY744" fmla="*/ 941988 h 6858000"/>
              <a:gd name="connsiteX745" fmla="*/ 5256105 w 7467600"/>
              <a:gd name="connsiteY745" fmla="*/ 945632 h 6858000"/>
              <a:gd name="connsiteX746" fmla="*/ 5107071 w 7467600"/>
              <a:gd name="connsiteY746" fmla="*/ 969720 h 6858000"/>
              <a:gd name="connsiteX747" fmla="*/ 4998681 w 7467600"/>
              <a:gd name="connsiteY747" fmla="*/ 988771 h 6858000"/>
              <a:gd name="connsiteX748" fmla="*/ 5870151 w 7467600"/>
              <a:gd name="connsiteY748" fmla="*/ 898890 h 6858000"/>
              <a:gd name="connsiteX749" fmla="*/ 5504425 w 7467600"/>
              <a:gd name="connsiteY749" fmla="*/ 848067 h 6858000"/>
              <a:gd name="connsiteX750" fmla="*/ 4968849 w 7467600"/>
              <a:gd name="connsiteY750" fmla="*/ 962318 h 6858000"/>
              <a:gd name="connsiteX751" fmla="*/ 5104039 w 7467600"/>
              <a:gd name="connsiteY751" fmla="*/ 940634 h 6858000"/>
              <a:gd name="connsiteX752" fmla="*/ 5256311 w 7467600"/>
              <a:gd name="connsiteY752" fmla="*/ 916490 h 6858000"/>
              <a:gd name="connsiteX753" fmla="*/ 5377381 w 7467600"/>
              <a:gd name="connsiteY753" fmla="*/ 912671 h 6858000"/>
              <a:gd name="connsiteX754" fmla="*/ 5460148 w 7467600"/>
              <a:gd name="connsiteY754" fmla="*/ 911442 h 6858000"/>
              <a:gd name="connsiteX755" fmla="*/ 5648971 w 7467600"/>
              <a:gd name="connsiteY755" fmla="*/ 891331 h 6858000"/>
              <a:gd name="connsiteX756" fmla="*/ 5844807 w 7467600"/>
              <a:gd name="connsiteY756" fmla="*/ 870718 h 6858000"/>
              <a:gd name="connsiteX757" fmla="*/ 5862975 w 7467600"/>
              <a:gd name="connsiteY757" fmla="*/ 869756 h 6858000"/>
              <a:gd name="connsiteX758" fmla="*/ 5920887 w 7467600"/>
              <a:gd name="connsiteY758" fmla="*/ 865929 h 6858000"/>
              <a:gd name="connsiteX759" fmla="*/ 5504425 w 7467600"/>
              <a:gd name="connsiteY759" fmla="*/ 848067 h 6858000"/>
              <a:gd name="connsiteX760" fmla="*/ 3607114 w 7467600"/>
              <a:gd name="connsiteY760" fmla="*/ 467441 h 6858000"/>
              <a:gd name="connsiteX761" fmla="*/ 3296242 w 7467600"/>
              <a:gd name="connsiteY761" fmla="*/ 807991 h 6858000"/>
              <a:gd name="connsiteX762" fmla="*/ 3174674 w 7467600"/>
              <a:gd name="connsiteY762" fmla="*/ 919759 h 6858000"/>
              <a:gd name="connsiteX763" fmla="*/ 3042978 w 7467600"/>
              <a:gd name="connsiteY763" fmla="*/ 1054894 h 6858000"/>
              <a:gd name="connsiteX764" fmla="*/ 2968914 w 7467600"/>
              <a:gd name="connsiteY764" fmla="*/ 1133756 h 6858000"/>
              <a:gd name="connsiteX765" fmla="*/ 3103823 w 7467600"/>
              <a:gd name="connsiteY765" fmla="*/ 1026814 h 6858000"/>
              <a:gd name="connsiteX766" fmla="*/ 3607114 w 7467600"/>
              <a:gd name="connsiteY766" fmla="*/ 467441 h 6858000"/>
              <a:gd name="connsiteX767" fmla="*/ 3744487 w 7467600"/>
              <a:gd name="connsiteY767" fmla="*/ 383136 h 6858000"/>
              <a:gd name="connsiteX768" fmla="*/ 3970213 w 7467600"/>
              <a:gd name="connsiteY768" fmla="*/ 995559 h 6858000"/>
              <a:gd name="connsiteX769" fmla="*/ 3744487 w 7467600"/>
              <a:gd name="connsiteY769" fmla="*/ 383136 h 6858000"/>
              <a:gd name="connsiteX770" fmla="*/ 3624562 w 7467600"/>
              <a:gd name="connsiteY770" fmla="*/ 367041 h 6858000"/>
              <a:gd name="connsiteX771" fmla="*/ 3489712 w 7467600"/>
              <a:gd name="connsiteY771" fmla="*/ 485386 h 6858000"/>
              <a:gd name="connsiteX772" fmla="*/ 3182994 w 7467600"/>
              <a:gd name="connsiteY772" fmla="*/ 828265 h 6858000"/>
              <a:gd name="connsiteX773" fmla="*/ 2892114 w 7467600"/>
              <a:gd name="connsiteY773" fmla="*/ 1172635 h 6858000"/>
              <a:gd name="connsiteX774" fmla="*/ 3021459 w 7467600"/>
              <a:gd name="connsiteY774" fmla="*/ 1035385 h 6858000"/>
              <a:gd name="connsiteX775" fmla="*/ 3153873 w 7467600"/>
              <a:gd name="connsiteY775" fmla="*/ 898971 h 6858000"/>
              <a:gd name="connsiteX776" fmla="*/ 3276511 w 7467600"/>
              <a:gd name="connsiteY776" fmla="*/ 786423 h 6858000"/>
              <a:gd name="connsiteX777" fmla="*/ 3584154 w 7467600"/>
              <a:gd name="connsiteY777" fmla="*/ 448218 h 6858000"/>
              <a:gd name="connsiteX778" fmla="*/ 3624562 w 7467600"/>
              <a:gd name="connsiteY778" fmla="*/ 367041 h 6858000"/>
              <a:gd name="connsiteX779" fmla="*/ 3766672 w 7467600"/>
              <a:gd name="connsiteY779" fmla="*/ 359429 h 6858000"/>
              <a:gd name="connsiteX780" fmla="*/ 3996338 w 7467600"/>
              <a:gd name="connsiteY780" fmla="*/ 968237 h 6858000"/>
              <a:gd name="connsiteX781" fmla="*/ 3766672 w 7467600"/>
              <a:gd name="connsiteY781" fmla="*/ 359429 h 6858000"/>
              <a:gd name="connsiteX782" fmla="*/ 5805386 w 7467600"/>
              <a:gd name="connsiteY782" fmla="*/ 239240 h 6858000"/>
              <a:gd name="connsiteX783" fmla="*/ 5736947 w 7467600"/>
              <a:gd name="connsiteY783" fmla="*/ 261367 h 6858000"/>
              <a:gd name="connsiteX784" fmla="*/ 5427012 w 7467600"/>
              <a:gd name="connsiteY784" fmla="*/ 311272 h 6858000"/>
              <a:gd name="connsiteX785" fmla="*/ 5147818 w 7467600"/>
              <a:gd name="connsiteY785" fmla="*/ 322112 h 6858000"/>
              <a:gd name="connsiteX786" fmla="*/ 5060854 w 7467600"/>
              <a:gd name="connsiteY786" fmla="*/ 311882 h 6858000"/>
              <a:gd name="connsiteX787" fmla="*/ 4945989 w 7467600"/>
              <a:gd name="connsiteY787" fmla="*/ 300516 h 6858000"/>
              <a:gd name="connsiteX788" fmla="*/ 5410479 w 7467600"/>
              <a:gd name="connsiteY788" fmla="*/ 348434 h 6858000"/>
              <a:gd name="connsiteX789" fmla="*/ 5805386 w 7467600"/>
              <a:gd name="connsiteY789" fmla="*/ 239240 h 6858000"/>
              <a:gd name="connsiteX790" fmla="*/ 5905192 w 7467600"/>
              <a:gd name="connsiteY790" fmla="*/ 163079 h 6858000"/>
              <a:gd name="connsiteX791" fmla="*/ 5865655 w 7467600"/>
              <a:gd name="connsiteY791" fmla="*/ 171901 h 6858000"/>
              <a:gd name="connsiteX792" fmla="*/ 5259740 w 7467600"/>
              <a:gd name="connsiteY792" fmla="*/ 257013 h 6858000"/>
              <a:gd name="connsiteX793" fmla="*/ 5208466 w 7467600"/>
              <a:gd name="connsiteY793" fmla="*/ 257550 h 6858000"/>
              <a:gd name="connsiteX794" fmla="*/ 4980204 w 7467600"/>
              <a:gd name="connsiteY794" fmla="*/ 271903 h 6858000"/>
              <a:gd name="connsiteX795" fmla="*/ 5068068 w 7467600"/>
              <a:gd name="connsiteY795" fmla="*/ 282244 h 6858000"/>
              <a:gd name="connsiteX796" fmla="*/ 5153231 w 7467600"/>
              <a:gd name="connsiteY796" fmla="*/ 292240 h 6858000"/>
              <a:gd name="connsiteX797" fmla="*/ 5426491 w 7467600"/>
              <a:gd name="connsiteY797" fmla="*/ 281128 h 6858000"/>
              <a:gd name="connsiteX798" fmla="*/ 5731212 w 7467600"/>
              <a:gd name="connsiteY798" fmla="*/ 231951 h 6858000"/>
              <a:gd name="connsiteX799" fmla="*/ 5905192 w 7467600"/>
              <a:gd name="connsiteY799" fmla="*/ 163079 h 6858000"/>
              <a:gd name="connsiteX800" fmla="*/ 5944437 w 7467600"/>
              <a:gd name="connsiteY800" fmla="*/ 113829 h 6858000"/>
              <a:gd name="connsiteX801" fmla="*/ 5825032 w 7467600"/>
              <a:gd name="connsiteY801" fmla="*/ 146405 h 6858000"/>
              <a:gd name="connsiteX802" fmla="*/ 4955599 w 7467600"/>
              <a:gd name="connsiteY802" fmla="*/ 247008 h 6858000"/>
              <a:gd name="connsiteX803" fmla="*/ 5210104 w 7467600"/>
              <a:gd name="connsiteY803" fmla="*/ 228123 h 6858000"/>
              <a:gd name="connsiteX804" fmla="*/ 5261015 w 7467600"/>
              <a:gd name="connsiteY804" fmla="*/ 227087 h 6858000"/>
              <a:gd name="connsiteX805" fmla="*/ 5861181 w 7467600"/>
              <a:gd name="connsiteY805" fmla="*/ 143093 h 6858000"/>
              <a:gd name="connsiteX806" fmla="*/ 5961252 w 7467600"/>
              <a:gd name="connsiteY806" fmla="*/ 114820 h 6858000"/>
              <a:gd name="connsiteX807" fmla="*/ 5944437 w 7467600"/>
              <a:gd name="connsiteY807" fmla="*/ 113829 h 6858000"/>
              <a:gd name="connsiteX808" fmla="*/ 3882765 w 7467600"/>
              <a:gd name="connsiteY808" fmla="*/ 0 h 6858000"/>
              <a:gd name="connsiteX809" fmla="*/ 3995099 w 7467600"/>
              <a:gd name="connsiteY809" fmla="*/ 0 h 6858000"/>
              <a:gd name="connsiteX810" fmla="*/ 4163818 w 7467600"/>
              <a:gd name="connsiteY810" fmla="*/ 234104 h 6858000"/>
              <a:gd name="connsiteX811" fmla="*/ 4172099 w 7467600"/>
              <a:gd name="connsiteY811" fmla="*/ 234207 h 6858000"/>
              <a:gd name="connsiteX812" fmla="*/ 4784282 w 7467600"/>
              <a:gd name="connsiteY812" fmla="*/ 276561 h 6858000"/>
              <a:gd name="connsiteX813" fmla="*/ 4801687 w 7467600"/>
              <a:gd name="connsiteY813" fmla="*/ 267764 h 6858000"/>
              <a:gd name="connsiteX814" fmla="*/ 6082788 w 7467600"/>
              <a:gd name="connsiteY814" fmla="*/ 64119 h 6858000"/>
              <a:gd name="connsiteX815" fmla="*/ 6099442 w 7467600"/>
              <a:gd name="connsiteY815" fmla="*/ 82568 h 6858000"/>
              <a:gd name="connsiteX816" fmla="*/ 4804137 w 7467600"/>
              <a:gd name="connsiteY816" fmla="*/ 320931 h 6858000"/>
              <a:gd name="connsiteX817" fmla="*/ 4227047 w 7467600"/>
              <a:gd name="connsiteY817" fmla="*/ 313415 h 6858000"/>
              <a:gd name="connsiteX818" fmla="*/ 4346041 w 7467600"/>
              <a:gd name="connsiteY818" fmla="*/ 456086 h 6858000"/>
              <a:gd name="connsiteX819" fmla="*/ 4870967 w 7467600"/>
              <a:gd name="connsiteY819" fmla="*/ 963061 h 6858000"/>
              <a:gd name="connsiteX820" fmla="*/ 4889647 w 7467600"/>
              <a:gd name="connsiteY820" fmla="*/ 957147 h 6858000"/>
              <a:gd name="connsiteX821" fmla="*/ 5422504 w 7467600"/>
              <a:gd name="connsiteY821" fmla="*/ 805191 h 6858000"/>
              <a:gd name="connsiteX822" fmla="*/ 6087656 w 7467600"/>
              <a:gd name="connsiteY822" fmla="*/ 826703 h 6858000"/>
              <a:gd name="connsiteX823" fmla="*/ 6058717 w 7467600"/>
              <a:gd name="connsiteY823" fmla="*/ 865992 h 6858000"/>
              <a:gd name="connsiteX824" fmla="*/ 4974153 w 7467600"/>
              <a:gd name="connsiteY824" fmla="*/ 1045456 h 6858000"/>
              <a:gd name="connsiteX825" fmla="*/ 5627835 w 7467600"/>
              <a:gd name="connsiteY825" fmla="*/ 1472077 h 6858000"/>
              <a:gd name="connsiteX826" fmla="*/ 5629817 w 7467600"/>
              <a:gd name="connsiteY826" fmla="*/ 1471412 h 6858000"/>
              <a:gd name="connsiteX827" fmla="*/ 5634124 w 7467600"/>
              <a:gd name="connsiteY827" fmla="*/ 1470572 h 6858000"/>
              <a:gd name="connsiteX828" fmla="*/ 5755832 w 7467600"/>
              <a:gd name="connsiteY828" fmla="*/ 1383886 h 6858000"/>
              <a:gd name="connsiteX829" fmla="*/ 6014186 w 7467600"/>
              <a:gd name="connsiteY829" fmla="*/ 1279799 h 6858000"/>
              <a:gd name="connsiteX830" fmla="*/ 6901619 w 7467600"/>
              <a:gd name="connsiteY830" fmla="*/ 1047874 h 6858000"/>
              <a:gd name="connsiteX831" fmla="*/ 6931566 w 7467600"/>
              <a:gd name="connsiteY831" fmla="*/ 1062034 h 6858000"/>
              <a:gd name="connsiteX832" fmla="*/ 5790982 w 7467600"/>
              <a:gd name="connsiteY832" fmla="*/ 1561380 h 6858000"/>
              <a:gd name="connsiteX833" fmla="*/ 6188971 w 7467600"/>
              <a:gd name="connsiteY833" fmla="*/ 1755168 h 6858000"/>
              <a:gd name="connsiteX834" fmla="*/ 6202446 w 7467600"/>
              <a:gd name="connsiteY834" fmla="*/ 1752268 h 6858000"/>
              <a:gd name="connsiteX835" fmla="*/ 7179560 w 7467600"/>
              <a:gd name="connsiteY835" fmla="*/ 1467551 h 6858000"/>
              <a:gd name="connsiteX836" fmla="*/ 7158730 w 7467600"/>
              <a:gd name="connsiteY836" fmla="*/ 1507835 h 6858000"/>
              <a:gd name="connsiteX837" fmla="*/ 6326959 w 7467600"/>
              <a:gd name="connsiteY837" fmla="*/ 1817686 h 6858000"/>
              <a:gd name="connsiteX838" fmla="*/ 6537433 w 7467600"/>
              <a:gd name="connsiteY838" fmla="*/ 1907790 h 6858000"/>
              <a:gd name="connsiteX839" fmla="*/ 6550221 w 7467600"/>
              <a:gd name="connsiteY839" fmla="*/ 1910729 h 6858000"/>
              <a:gd name="connsiteX840" fmla="*/ 6964438 w 7467600"/>
              <a:gd name="connsiteY840" fmla="*/ 2209505 h 6858000"/>
              <a:gd name="connsiteX841" fmla="*/ 7367862 w 7467600"/>
              <a:gd name="connsiteY841" fmla="*/ 2806833 h 6858000"/>
              <a:gd name="connsiteX842" fmla="*/ 7364329 w 7467600"/>
              <a:gd name="connsiteY842" fmla="*/ 2826907 h 6858000"/>
              <a:gd name="connsiteX843" fmla="*/ 7290545 w 7467600"/>
              <a:gd name="connsiteY843" fmla="*/ 2850663 h 6858000"/>
              <a:gd name="connsiteX844" fmla="*/ 6472036 w 7467600"/>
              <a:gd name="connsiteY844" fmla="*/ 1959003 h 6858000"/>
              <a:gd name="connsiteX845" fmla="*/ 5792897 w 7467600"/>
              <a:gd name="connsiteY845" fmla="*/ 1647747 h 6858000"/>
              <a:gd name="connsiteX846" fmla="*/ 5842751 w 7467600"/>
              <a:gd name="connsiteY846" fmla="*/ 1816112 h 6858000"/>
              <a:gd name="connsiteX847" fmla="*/ 5847424 w 7467600"/>
              <a:gd name="connsiteY847" fmla="*/ 1815776 h 6858000"/>
              <a:gd name="connsiteX848" fmla="*/ 6399821 w 7467600"/>
              <a:gd name="connsiteY848" fmla="*/ 2344799 h 6858000"/>
              <a:gd name="connsiteX849" fmla="*/ 6323232 w 7467600"/>
              <a:gd name="connsiteY849" fmla="*/ 2389634 h 6858000"/>
              <a:gd name="connsiteX850" fmla="*/ 5942958 w 7467600"/>
              <a:gd name="connsiteY850" fmla="*/ 2077708 h 6858000"/>
              <a:gd name="connsiteX851" fmla="*/ 5921559 w 7467600"/>
              <a:gd name="connsiteY851" fmla="*/ 2378596 h 6858000"/>
              <a:gd name="connsiteX852" fmla="*/ 5817651 w 7467600"/>
              <a:gd name="connsiteY852" fmla="*/ 3023919 h 6858000"/>
              <a:gd name="connsiteX853" fmla="*/ 5729634 w 7467600"/>
              <a:gd name="connsiteY853" fmla="*/ 3051849 h 6858000"/>
              <a:gd name="connsiteX854" fmla="*/ 5611018 w 7467600"/>
              <a:gd name="connsiteY854" fmla="*/ 2316769 h 6858000"/>
              <a:gd name="connsiteX855" fmla="*/ 5687608 w 7467600"/>
              <a:gd name="connsiteY855" fmla="*/ 2039972 h 6858000"/>
              <a:gd name="connsiteX856" fmla="*/ 5657554 w 7467600"/>
              <a:gd name="connsiteY856" fmla="*/ 1576445 h 6858000"/>
              <a:gd name="connsiteX857" fmla="*/ 5150475 w 7467600"/>
              <a:gd name="connsiteY857" fmla="*/ 1274012 h 6858000"/>
              <a:gd name="connsiteX858" fmla="*/ 5349142 w 7467600"/>
              <a:gd name="connsiteY858" fmla="*/ 2204405 h 6858000"/>
              <a:gd name="connsiteX859" fmla="*/ 5262214 w 7467600"/>
              <a:gd name="connsiteY859" fmla="*/ 2233836 h 6858000"/>
              <a:gd name="connsiteX860" fmla="*/ 4981539 w 7467600"/>
              <a:gd name="connsiteY860" fmla="*/ 1542201 h 6858000"/>
              <a:gd name="connsiteX861" fmla="*/ 4958461 w 7467600"/>
              <a:gd name="connsiteY861" fmla="*/ 1136957 h 6858000"/>
              <a:gd name="connsiteX862" fmla="*/ 4655015 w 7467600"/>
              <a:gd name="connsiteY862" fmla="*/ 891426 h 6858000"/>
              <a:gd name="connsiteX863" fmla="*/ 4348002 w 7467600"/>
              <a:gd name="connsiteY863" fmla="*/ 2205895 h 6858000"/>
              <a:gd name="connsiteX864" fmla="*/ 4262250 w 7467600"/>
              <a:gd name="connsiteY864" fmla="*/ 2219972 h 6858000"/>
              <a:gd name="connsiteX865" fmla="*/ 4550611 w 7467600"/>
              <a:gd name="connsiteY865" fmla="*/ 817540 h 6858000"/>
              <a:gd name="connsiteX866" fmla="*/ 4564418 w 7467600"/>
              <a:gd name="connsiteY866" fmla="*/ 808293 h 6858000"/>
              <a:gd name="connsiteX867" fmla="*/ 4266388 w 7467600"/>
              <a:gd name="connsiteY867" fmla="*/ 500083 h 6858000"/>
              <a:gd name="connsiteX868" fmla="*/ 4032842 w 7467600"/>
              <a:gd name="connsiteY868" fmla="*/ 211809 h 6858000"/>
              <a:gd name="connsiteX869" fmla="*/ 3882765 w 7467600"/>
              <a:gd name="connsiteY869" fmla="*/ 0 h 6858000"/>
              <a:gd name="connsiteX870" fmla="*/ 3721337 w 7467600"/>
              <a:gd name="connsiteY870" fmla="*/ 0 h 6858000"/>
              <a:gd name="connsiteX871" fmla="*/ 3797544 w 7467600"/>
              <a:gd name="connsiteY871" fmla="*/ 0 h 6858000"/>
              <a:gd name="connsiteX872" fmla="*/ 3775734 w 7467600"/>
              <a:gd name="connsiteY872" fmla="*/ 95131 h 6858000"/>
              <a:gd name="connsiteX873" fmla="*/ 3724807 w 7467600"/>
              <a:gd name="connsiteY873" fmla="*/ 272257 h 6858000"/>
              <a:gd name="connsiteX874" fmla="*/ 3726844 w 7467600"/>
              <a:gd name="connsiteY874" fmla="*/ 282988 h 6858000"/>
              <a:gd name="connsiteX875" fmla="*/ 3742664 w 7467600"/>
              <a:gd name="connsiteY875" fmla="*/ 279918 h 6858000"/>
              <a:gd name="connsiteX876" fmla="*/ 4103910 w 7467600"/>
              <a:gd name="connsiteY876" fmla="*/ 1161917 h 6858000"/>
              <a:gd name="connsiteX877" fmla="*/ 4020269 w 7467600"/>
              <a:gd name="connsiteY877" fmla="*/ 1200406 h 6858000"/>
              <a:gd name="connsiteX878" fmla="*/ 3674882 w 7467600"/>
              <a:gd name="connsiteY878" fmla="*/ 488524 h 6858000"/>
              <a:gd name="connsiteX879" fmla="*/ 3132682 w 7467600"/>
              <a:gd name="connsiteY879" fmla="*/ 1072284 h 6858000"/>
              <a:gd name="connsiteX880" fmla="*/ 2716346 w 7467600"/>
              <a:gd name="connsiteY880" fmla="*/ 1276376 h 6858000"/>
              <a:gd name="connsiteX881" fmla="*/ 2716772 w 7467600"/>
              <a:gd name="connsiteY881" fmla="*/ 1255462 h 6858000"/>
              <a:gd name="connsiteX882" fmla="*/ 3471096 w 7467600"/>
              <a:gd name="connsiteY882" fmla="*/ 437072 h 6858000"/>
              <a:gd name="connsiteX883" fmla="*/ 3639057 w 7467600"/>
              <a:gd name="connsiteY883" fmla="*/ 286334 h 6858000"/>
              <a:gd name="connsiteX884" fmla="*/ 3640309 w 7467600"/>
              <a:gd name="connsiteY884" fmla="*/ 284664 h 6858000"/>
              <a:gd name="connsiteX885" fmla="*/ 3646022 w 7467600"/>
              <a:gd name="connsiteY885" fmla="*/ 276711 h 6858000"/>
              <a:gd name="connsiteX886" fmla="*/ 3707943 w 7467600"/>
              <a:gd name="connsiteY886" fmla="*/ 65958 h 6858000"/>
              <a:gd name="connsiteX887" fmla="*/ 3721337 w 7467600"/>
              <a:gd name="connsiteY887" fmla="*/ 0 h 6858000"/>
              <a:gd name="connsiteX888" fmla="*/ 2867960 w 7467600"/>
              <a:gd name="connsiteY888" fmla="*/ 0 h 6858000"/>
              <a:gd name="connsiteX889" fmla="*/ 2926351 w 7467600"/>
              <a:gd name="connsiteY889" fmla="*/ 0 h 6858000"/>
              <a:gd name="connsiteX890" fmla="*/ 2902823 w 7467600"/>
              <a:gd name="connsiteY890" fmla="*/ 262929 h 6858000"/>
              <a:gd name="connsiteX891" fmla="*/ 2940663 w 7467600"/>
              <a:gd name="connsiteY891" fmla="*/ 140884 h 6858000"/>
              <a:gd name="connsiteX892" fmla="*/ 2947039 w 7467600"/>
              <a:gd name="connsiteY892" fmla="*/ 122524 h 6858000"/>
              <a:gd name="connsiteX893" fmla="*/ 2984316 w 7467600"/>
              <a:gd name="connsiteY893" fmla="*/ 0 h 6858000"/>
              <a:gd name="connsiteX894" fmla="*/ 3016114 w 7467600"/>
              <a:gd name="connsiteY894" fmla="*/ 0 h 6858000"/>
              <a:gd name="connsiteX895" fmla="*/ 2979949 w 7467600"/>
              <a:gd name="connsiteY895" fmla="*/ 119274 h 6858000"/>
              <a:gd name="connsiteX896" fmla="*/ 3023879 w 7467600"/>
              <a:gd name="connsiteY896" fmla="*/ 0 h 6858000"/>
              <a:gd name="connsiteX897" fmla="*/ 3105400 w 7467600"/>
              <a:gd name="connsiteY897" fmla="*/ 0 h 6858000"/>
              <a:gd name="connsiteX898" fmla="*/ 3094669 w 7467600"/>
              <a:gd name="connsiteY898" fmla="*/ 30308 h 6858000"/>
              <a:gd name="connsiteX899" fmla="*/ 2901945 w 7467600"/>
              <a:gd name="connsiteY899" fmla="*/ 466538 h 6858000"/>
              <a:gd name="connsiteX900" fmla="*/ 2815209 w 7467600"/>
              <a:gd name="connsiteY900" fmla="*/ 497361 h 6858000"/>
              <a:gd name="connsiteX901" fmla="*/ 2844845 w 7467600"/>
              <a:gd name="connsiteY901" fmla="*/ 127638 h 6858000"/>
              <a:gd name="connsiteX902" fmla="*/ 2867960 w 7467600"/>
              <a:gd name="connsiteY902" fmla="*/ 0 h 6858000"/>
              <a:gd name="connsiteX903" fmla="*/ 1057230 w 7467600"/>
              <a:gd name="connsiteY903" fmla="*/ 0 h 6858000"/>
              <a:gd name="connsiteX904" fmla="*/ 1111003 w 7467600"/>
              <a:gd name="connsiteY904" fmla="*/ 0 h 6858000"/>
              <a:gd name="connsiteX905" fmla="*/ 1125553 w 7467600"/>
              <a:gd name="connsiteY905" fmla="*/ 52588 h 6858000"/>
              <a:gd name="connsiteX906" fmla="*/ 1304276 w 7467600"/>
              <a:gd name="connsiteY906" fmla="*/ 476275 h 6858000"/>
              <a:gd name="connsiteX907" fmla="*/ 1492066 w 7467600"/>
              <a:gd name="connsiteY907" fmla="*/ 886333 h 6858000"/>
              <a:gd name="connsiteX908" fmla="*/ 1423698 w 7467600"/>
              <a:gd name="connsiteY908" fmla="*/ 710817 h 6858000"/>
              <a:gd name="connsiteX909" fmla="*/ 1357609 w 7467600"/>
              <a:gd name="connsiteY909" fmla="*/ 532892 h 6858000"/>
              <a:gd name="connsiteX910" fmla="*/ 1309550 w 7467600"/>
              <a:gd name="connsiteY910" fmla="*/ 374031 h 6858000"/>
              <a:gd name="connsiteX911" fmla="*/ 1193673 w 7467600"/>
              <a:gd name="connsiteY911" fmla="*/ 49533 h 6858000"/>
              <a:gd name="connsiteX912" fmla="*/ 1164391 w 7467600"/>
              <a:gd name="connsiteY912" fmla="*/ 0 h 6858000"/>
              <a:gd name="connsiteX913" fmla="*/ 1200666 w 7467600"/>
              <a:gd name="connsiteY913" fmla="*/ 0 h 6858000"/>
              <a:gd name="connsiteX914" fmla="*/ 1223408 w 7467600"/>
              <a:gd name="connsiteY914" fmla="*/ 38996 h 6858000"/>
              <a:gd name="connsiteX915" fmla="*/ 1339635 w 7467600"/>
              <a:gd name="connsiteY915" fmla="*/ 365517 h 6858000"/>
              <a:gd name="connsiteX916" fmla="*/ 1387469 w 7467600"/>
              <a:gd name="connsiteY916" fmla="*/ 523079 h 6858000"/>
              <a:gd name="connsiteX917" fmla="*/ 1452685 w 7467600"/>
              <a:gd name="connsiteY917" fmla="*/ 699806 h 6858000"/>
              <a:gd name="connsiteX918" fmla="*/ 1492092 w 7467600"/>
              <a:gd name="connsiteY918" fmla="*/ 800424 h 6858000"/>
              <a:gd name="connsiteX919" fmla="*/ 1455302 w 7467600"/>
              <a:gd name="connsiteY919" fmla="*/ 632913 h 6858000"/>
              <a:gd name="connsiteX920" fmla="*/ 1222336 w 7467600"/>
              <a:gd name="connsiteY920" fmla="*/ 9480 h 6858000"/>
              <a:gd name="connsiteX921" fmla="*/ 1214634 w 7467600"/>
              <a:gd name="connsiteY921" fmla="*/ 0 h 6858000"/>
              <a:gd name="connsiteX922" fmla="*/ 1289827 w 7467600"/>
              <a:gd name="connsiteY922" fmla="*/ 0 h 6858000"/>
              <a:gd name="connsiteX923" fmla="*/ 1321076 w 7467600"/>
              <a:gd name="connsiteY923" fmla="*/ 59722 h 6858000"/>
              <a:gd name="connsiteX924" fmla="*/ 1512579 w 7467600"/>
              <a:gd name="connsiteY924" fmla="*/ 626441 h 6858000"/>
              <a:gd name="connsiteX925" fmla="*/ 1506076 w 7467600"/>
              <a:gd name="connsiteY925" fmla="*/ 1089289 h 6858000"/>
              <a:gd name="connsiteX926" fmla="*/ 1486346 w 7467600"/>
              <a:gd name="connsiteY926" fmla="*/ 1079919 h 6858000"/>
              <a:gd name="connsiteX927" fmla="*/ 1070511 w 7467600"/>
              <a:gd name="connsiteY927" fmla="*/ 48609 h 6858000"/>
              <a:gd name="connsiteX928" fmla="*/ 1057230 w 7467600"/>
              <a:gd name="connsiteY928" fmla="*/ 0 h 6858000"/>
              <a:gd name="connsiteX929" fmla="*/ 43151 w 7467600"/>
              <a:gd name="connsiteY929" fmla="*/ 0 h 6858000"/>
              <a:gd name="connsiteX930" fmla="*/ 95283 w 7467600"/>
              <a:gd name="connsiteY930" fmla="*/ 0 h 6858000"/>
              <a:gd name="connsiteX931" fmla="*/ 300708 w 7467600"/>
              <a:gd name="connsiteY931" fmla="*/ 154571 h 6858000"/>
              <a:gd name="connsiteX932" fmla="*/ 530414 w 7467600"/>
              <a:gd name="connsiteY932" fmla="*/ 354673 h 6858000"/>
              <a:gd name="connsiteX933" fmla="*/ 333785 w 7467600"/>
              <a:gd name="connsiteY933" fmla="*/ 161564 h 6858000"/>
              <a:gd name="connsiteX934" fmla="*/ 147005 w 7467600"/>
              <a:gd name="connsiteY934" fmla="*/ 0 h 6858000"/>
              <a:gd name="connsiteX935" fmla="*/ 272509 w 7467600"/>
              <a:gd name="connsiteY935" fmla="*/ 0 h 6858000"/>
              <a:gd name="connsiteX936" fmla="*/ 326276 w 7467600"/>
              <a:gd name="connsiteY936" fmla="*/ 45847 h 6858000"/>
              <a:gd name="connsiteX937" fmla="*/ 823759 w 7467600"/>
              <a:gd name="connsiteY937" fmla="*/ 574145 h 6858000"/>
              <a:gd name="connsiteX938" fmla="*/ 811254 w 7467600"/>
              <a:gd name="connsiteY938" fmla="*/ 665546 h 6858000"/>
              <a:gd name="connsiteX939" fmla="*/ 154042 w 7467600"/>
              <a:gd name="connsiteY939" fmla="*/ 261522 h 6858000"/>
              <a:gd name="connsiteX940" fmla="*/ 13550 w 7467600"/>
              <a:gd name="connsiteY940" fmla="*/ 158423 h 6858000"/>
              <a:gd name="connsiteX941" fmla="*/ 0 w 7467600"/>
              <a:gd name="connsiteY941" fmla="*/ 146618 h 6858000"/>
              <a:gd name="connsiteX942" fmla="*/ 0 w 7467600"/>
              <a:gd name="connsiteY942" fmla="*/ 59161 h 6858000"/>
              <a:gd name="connsiteX943" fmla="*/ 45427 w 7467600"/>
              <a:gd name="connsiteY943" fmla="*/ 101078 h 6858000"/>
              <a:gd name="connsiteX944" fmla="*/ 630103 w 7467600"/>
              <a:gd name="connsiteY944" fmla="*/ 485885 h 6858000"/>
              <a:gd name="connsiteX945" fmla="*/ 532040 w 7467600"/>
              <a:gd name="connsiteY945" fmla="*/ 399359 h 6858000"/>
              <a:gd name="connsiteX946" fmla="*/ 517618 w 7467600"/>
              <a:gd name="connsiteY946" fmla="*/ 385726 h 6858000"/>
              <a:gd name="connsiteX947" fmla="*/ 285074 w 7467600"/>
              <a:gd name="connsiteY947" fmla="*/ 182755 h 6858000"/>
              <a:gd name="connsiteX948" fmla="*/ 43151 w 7467600"/>
              <a:gd name="connsiteY94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67913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1019354 w 7467600"/>
              <a:gd name="connsiteY16" fmla="*/ 6315006 h 6858000"/>
              <a:gd name="connsiteX17" fmla="*/ 441046 w 7467600"/>
              <a:gd name="connsiteY17" fmla="*/ 6691153 h 6858000"/>
              <a:gd name="connsiteX18" fmla="*/ 1019354 w 7467600"/>
              <a:gd name="connsiteY18" fmla="*/ 6315006 h 6858000"/>
              <a:gd name="connsiteX19" fmla="*/ 991680 w 7467600"/>
              <a:gd name="connsiteY19" fmla="*/ 6298413 h 6858000"/>
              <a:gd name="connsiteX20" fmla="*/ 409060 w 7467600"/>
              <a:gd name="connsiteY20" fmla="*/ 6671470 h 6858000"/>
              <a:gd name="connsiteX21" fmla="*/ 991680 w 7467600"/>
              <a:gd name="connsiteY21" fmla="*/ 6298413 h 6858000"/>
              <a:gd name="connsiteX22" fmla="*/ 103333 w 7467600"/>
              <a:gd name="connsiteY22" fmla="*/ 5699602 h 6858000"/>
              <a:gd name="connsiteX23" fmla="*/ 233938 w 7467600"/>
              <a:gd name="connsiteY23" fmla="*/ 5809416 h 6858000"/>
              <a:gd name="connsiteX24" fmla="*/ 883580 w 7467600"/>
              <a:gd name="connsiteY24" fmla="*/ 6180710 h 6858000"/>
              <a:gd name="connsiteX25" fmla="*/ 487337 w 7467600"/>
              <a:gd name="connsiteY25" fmla="*/ 5950182 h 6858000"/>
              <a:gd name="connsiteX26" fmla="*/ 354051 w 7467600"/>
              <a:gd name="connsiteY26" fmla="*/ 5854912 h 6858000"/>
              <a:gd name="connsiteX27" fmla="*/ 195436 w 7467600"/>
              <a:gd name="connsiteY27" fmla="*/ 5755068 h 6858000"/>
              <a:gd name="connsiteX28" fmla="*/ 103333 w 7467600"/>
              <a:gd name="connsiteY28" fmla="*/ 5699602 h 6858000"/>
              <a:gd name="connsiteX29" fmla="*/ 5539432 w 7467600"/>
              <a:gd name="connsiteY29" fmla="*/ 5642928 h 6858000"/>
              <a:gd name="connsiteX30" fmla="*/ 5555462 w 7467600"/>
              <a:gd name="connsiteY30" fmla="*/ 5694454 h 6858000"/>
              <a:gd name="connsiteX31" fmla="*/ 5828270 w 7467600"/>
              <a:gd name="connsiteY31" fmla="*/ 6320663 h 6858000"/>
              <a:gd name="connsiteX32" fmla="*/ 5947416 w 7467600"/>
              <a:gd name="connsiteY32" fmla="*/ 6574846 h 6858000"/>
              <a:gd name="connsiteX33" fmla="*/ 5539432 w 7467600"/>
              <a:gd name="connsiteY33" fmla="*/ 5642928 h 6858000"/>
              <a:gd name="connsiteX34" fmla="*/ 51253 w 7467600"/>
              <a:gd name="connsiteY34" fmla="*/ 5631825 h 6858000"/>
              <a:gd name="connsiteX35" fmla="*/ 211622 w 7467600"/>
              <a:gd name="connsiteY35" fmla="*/ 5728803 h 6858000"/>
              <a:gd name="connsiteX36" fmla="*/ 371652 w 7467600"/>
              <a:gd name="connsiteY36" fmla="*/ 5829062 h 6858000"/>
              <a:gd name="connsiteX37" fmla="*/ 505903 w 7467600"/>
              <a:gd name="connsiteY37" fmla="*/ 5925221 h 6858000"/>
              <a:gd name="connsiteX38" fmla="*/ 899240 w 7467600"/>
              <a:gd name="connsiteY38" fmla="*/ 6153068 h 6858000"/>
              <a:gd name="connsiteX39" fmla="*/ 988114 w 7467600"/>
              <a:gd name="connsiteY39" fmla="*/ 6174204 h 6858000"/>
              <a:gd name="connsiteX40" fmla="*/ 845971 w 7467600"/>
              <a:gd name="connsiteY40" fmla="*/ 6067177 h 6858000"/>
              <a:gd name="connsiteX41" fmla="*/ 448057 w 7467600"/>
              <a:gd name="connsiteY41" fmla="*/ 5841376 h 6858000"/>
              <a:gd name="connsiteX42" fmla="*/ 51253 w 7467600"/>
              <a:gd name="connsiteY42" fmla="*/ 5631825 h 6858000"/>
              <a:gd name="connsiteX43" fmla="*/ 2606687 w 7467600"/>
              <a:gd name="connsiteY43" fmla="*/ 5630718 h 6858000"/>
              <a:gd name="connsiteX44" fmla="*/ 2645658 w 7467600"/>
              <a:gd name="connsiteY44" fmla="*/ 6640259 h 6858000"/>
              <a:gd name="connsiteX45" fmla="*/ 2606687 w 7467600"/>
              <a:gd name="connsiteY45" fmla="*/ 5630718 h 6858000"/>
              <a:gd name="connsiteX46" fmla="*/ 3642057 w 7467600"/>
              <a:gd name="connsiteY46" fmla="*/ 5573487 h 6858000"/>
              <a:gd name="connsiteX47" fmla="*/ 3632981 w 7467600"/>
              <a:gd name="connsiteY47" fmla="*/ 5579437 h 6858000"/>
              <a:gd name="connsiteX48" fmla="*/ 3382436 w 7467600"/>
              <a:gd name="connsiteY48" fmla="*/ 5952726 h 6858000"/>
              <a:gd name="connsiteX49" fmla="*/ 3191929 w 7467600"/>
              <a:gd name="connsiteY49" fmla="*/ 6662669 h 6858000"/>
              <a:gd name="connsiteX50" fmla="*/ 3369898 w 7467600"/>
              <a:gd name="connsiteY50" fmla="*/ 6081771 h 6858000"/>
              <a:gd name="connsiteX51" fmla="*/ 3642057 w 7467600"/>
              <a:gd name="connsiteY51" fmla="*/ 5573487 h 6858000"/>
              <a:gd name="connsiteX52" fmla="*/ 2650666 w 7467600"/>
              <a:gd name="connsiteY52" fmla="*/ 5530686 h 6858000"/>
              <a:gd name="connsiteX53" fmla="*/ 2650249 w 7467600"/>
              <a:gd name="connsiteY53" fmla="*/ 5532101 h 6858000"/>
              <a:gd name="connsiteX54" fmla="*/ 2663808 w 7467600"/>
              <a:gd name="connsiteY54" fmla="*/ 6535215 h 6858000"/>
              <a:gd name="connsiteX55" fmla="*/ 2665418 w 7467600"/>
              <a:gd name="connsiteY55" fmla="*/ 6132756 h 6858000"/>
              <a:gd name="connsiteX56" fmla="*/ 2650666 w 7467600"/>
              <a:gd name="connsiteY56" fmla="*/ 5530686 h 6858000"/>
              <a:gd name="connsiteX57" fmla="*/ 2680277 w 7467600"/>
              <a:gd name="connsiteY57" fmla="*/ 5479204 h 6858000"/>
              <a:gd name="connsiteX58" fmla="*/ 2678972 w 7467600"/>
              <a:gd name="connsiteY58" fmla="*/ 5481582 h 6858000"/>
              <a:gd name="connsiteX59" fmla="*/ 2696666 w 7467600"/>
              <a:gd name="connsiteY59" fmla="*/ 6133836 h 6858000"/>
              <a:gd name="connsiteX60" fmla="*/ 2695769 w 7467600"/>
              <a:gd name="connsiteY60" fmla="*/ 6390955 h 6858000"/>
              <a:gd name="connsiteX61" fmla="*/ 2739893 w 7467600"/>
              <a:gd name="connsiteY61" fmla="*/ 6108357 h 6858000"/>
              <a:gd name="connsiteX62" fmla="*/ 2680277 w 7467600"/>
              <a:gd name="connsiteY62" fmla="*/ 5479204 h 6858000"/>
              <a:gd name="connsiteX63" fmla="*/ 1132195 w 7467600"/>
              <a:gd name="connsiteY63" fmla="*/ 5467980 h 6858000"/>
              <a:gd name="connsiteX64" fmla="*/ 1679056 w 7467600"/>
              <a:gd name="connsiteY64" fmla="*/ 5516907 h 6858000"/>
              <a:gd name="connsiteX65" fmla="*/ 2128648 w 7467600"/>
              <a:gd name="connsiteY65" fmla="*/ 5474249 h 6858000"/>
              <a:gd name="connsiteX66" fmla="*/ 1825619 w 7467600"/>
              <a:gd name="connsiteY66" fmla="*/ 5478447 h 6858000"/>
              <a:gd name="connsiteX67" fmla="*/ 1737798 w 7467600"/>
              <a:gd name="connsiteY67" fmla="*/ 5483353 h 6858000"/>
              <a:gd name="connsiteX68" fmla="*/ 1132195 w 7467600"/>
              <a:gd name="connsiteY68" fmla="*/ 5467980 h 6858000"/>
              <a:gd name="connsiteX69" fmla="*/ 1456157 w 7467600"/>
              <a:gd name="connsiteY69" fmla="*/ 5371404 h 6858000"/>
              <a:gd name="connsiteX70" fmla="*/ 1244432 w 7467600"/>
              <a:gd name="connsiteY70" fmla="*/ 5385601 h 6858000"/>
              <a:gd name="connsiteX71" fmla="*/ 973990 w 7467600"/>
              <a:gd name="connsiteY71" fmla="*/ 5424940 h 6858000"/>
              <a:gd name="connsiteX72" fmla="*/ 1103809 w 7467600"/>
              <a:gd name="connsiteY72" fmla="*/ 5433720 h 6858000"/>
              <a:gd name="connsiteX73" fmla="*/ 1123454 w 7467600"/>
              <a:gd name="connsiteY73" fmla="*/ 5435727 h 6858000"/>
              <a:gd name="connsiteX74" fmla="*/ 1737017 w 7467600"/>
              <a:gd name="connsiteY74" fmla="*/ 5452183 h 6858000"/>
              <a:gd name="connsiteX75" fmla="*/ 1824397 w 7467600"/>
              <a:gd name="connsiteY75" fmla="*/ 5447757 h 6858000"/>
              <a:gd name="connsiteX76" fmla="*/ 2070059 w 7467600"/>
              <a:gd name="connsiteY76" fmla="*/ 5441660 h 6858000"/>
              <a:gd name="connsiteX77" fmla="*/ 1456157 w 7467600"/>
              <a:gd name="connsiteY77" fmla="*/ 5371404 h 6858000"/>
              <a:gd name="connsiteX78" fmla="*/ 4988186 w 7467600"/>
              <a:gd name="connsiteY78" fmla="*/ 5216467 h 6858000"/>
              <a:gd name="connsiteX79" fmla="*/ 4777334 w 7467600"/>
              <a:gd name="connsiteY79" fmla="*/ 5406072 h 6858000"/>
              <a:gd name="connsiteX80" fmla="*/ 4718341 w 7467600"/>
              <a:gd name="connsiteY80" fmla="*/ 5468043 h 6858000"/>
              <a:gd name="connsiteX81" fmla="*/ 4604655 w 7467600"/>
              <a:gd name="connsiteY81" fmla="*/ 5583434 h 6858000"/>
              <a:gd name="connsiteX82" fmla="*/ 4565074 w 7467600"/>
              <a:gd name="connsiteY82" fmla="*/ 5618550 h 6858000"/>
              <a:gd name="connsiteX83" fmla="*/ 4988186 w 7467600"/>
              <a:gd name="connsiteY83" fmla="*/ 5216467 h 6858000"/>
              <a:gd name="connsiteX84" fmla="*/ 4978032 w 7467600"/>
              <a:gd name="connsiteY84" fmla="*/ 5183809 h 6858000"/>
              <a:gd name="connsiteX85" fmla="*/ 4463413 w 7467600"/>
              <a:gd name="connsiteY85" fmla="*/ 5615162 h 6858000"/>
              <a:gd name="connsiteX86" fmla="*/ 4358134 w 7467600"/>
              <a:gd name="connsiteY86" fmla="*/ 5742791 h 6858000"/>
              <a:gd name="connsiteX87" fmla="*/ 4376219 w 7467600"/>
              <a:gd name="connsiteY87" fmla="*/ 5729027 h 6858000"/>
              <a:gd name="connsiteX88" fmla="*/ 4582340 w 7467600"/>
              <a:gd name="connsiteY88" fmla="*/ 5561037 h 6858000"/>
              <a:gd name="connsiteX89" fmla="*/ 4694684 w 7467600"/>
              <a:gd name="connsiteY89" fmla="*/ 5447098 h 6858000"/>
              <a:gd name="connsiteX90" fmla="*/ 4754123 w 7467600"/>
              <a:gd name="connsiteY90" fmla="*/ 5384643 h 6858000"/>
              <a:gd name="connsiteX91" fmla="*/ 4978032 w 7467600"/>
              <a:gd name="connsiteY91" fmla="*/ 5183809 h 6858000"/>
              <a:gd name="connsiteX92" fmla="*/ 1903353 w 7467600"/>
              <a:gd name="connsiteY92" fmla="*/ 5044827 h 6858000"/>
              <a:gd name="connsiteX93" fmla="*/ 1936931 w 7467600"/>
              <a:gd name="connsiteY93" fmla="*/ 5093954 h 6858000"/>
              <a:gd name="connsiteX94" fmla="*/ 2195868 w 7467600"/>
              <a:gd name="connsiteY94" fmla="*/ 5396574 h 6858000"/>
              <a:gd name="connsiteX95" fmla="*/ 2088852 w 7467600"/>
              <a:gd name="connsiteY95" fmla="*/ 5166123 h 6858000"/>
              <a:gd name="connsiteX96" fmla="*/ 1958241 w 7467600"/>
              <a:gd name="connsiteY96" fmla="*/ 5067955 h 6858000"/>
              <a:gd name="connsiteX97" fmla="*/ 1903353 w 7467600"/>
              <a:gd name="connsiteY97" fmla="*/ 5044827 h 6858000"/>
              <a:gd name="connsiteX98" fmla="*/ 1979378 w 7467600"/>
              <a:gd name="connsiteY98" fmla="*/ 4769504 h 6858000"/>
              <a:gd name="connsiteX99" fmla="*/ 2882120 w 7467600"/>
              <a:gd name="connsiteY99" fmla="*/ 5064547 h 6858000"/>
              <a:gd name="connsiteX100" fmla="*/ 2793103 w 7467600"/>
              <a:gd name="connsiteY100" fmla="*/ 5039699 h 6858000"/>
              <a:gd name="connsiteX101" fmla="*/ 2770041 w 7467600"/>
              <a:gd name="connsiteY101" fmla="*/ 5033634 h 6858000"/>
              <a:gd name="connsiteX102" fmla="*/ 1979378 w 7467600"/>
              <a:gd name="connsiteY102" fmla="*/ 4769504 h 6858000"/>
              <a:gd name="connsiteX103" fmla="*/ 1927410 w 7467600"/>
              <a:gd name="connsiteY103" fmla="*/ 4716164 h 6858000"/>
              <a:gd name="connsiteX104" fmla="*/ 1959587 w 7467600"/>
              <a:gd name="connsiteY104" fmla="*/ 4728849 h 6858000"/>
              <a:gd name="connsiteX105" fmla="*/ 2777707 w 7467600"/>
              <a:gd name="connsiteY105" fmla="*/ 5003991 h 6858000"/>
              <a:gd name="connsiteX106" fmla="*/ 2800768 w 7467600"/>
              <a:gd name="connsiteY106" fmla="*/ 5010056 h 6858000"/>
              <a:gd name="connsiteX107" fmla="*/ 2879408 w 7467600"/>
              <a:gd name="connsiteY107" fmla="*/ 5031590 h 6858000"/>
              <a:gd name="connsiteX108" fmla="*/ 2862295 w 7467600"/>
              <a:gd name="connsiteY108" fmla="*/ 5022958 h 6858000"/>
              <a:gd name="connsiteX109" fmla="*/ 2813343 w 7467600"/>
              <a:gd name="connsiteY109" fmla="*/ 4998369 h 6858000"/>
              <a:gd name="connsiteX110" fmla="*/ 2646245 w 7467600"/>
              <a:gd name="connsiteY110" fmla="*/ 4930999 h 6858000"/>
              <a:gd name="connsiteX111" fmla="*/ 1999243 w 7467600"/>
              <a:gd name="connsiteY111" fmla="*/ 4730524 h 6858000"/>
              <a:gd name="connsiteX112" fmla="*/ 1979527 w 7467600"/>
              <a:gd name="connsiteY112" fmla="*/ 4726651 h 6858000"/>
              <a:gd name="connsiteX113" fmla="*/ 1927410 w 7467600"/>
              <a:gd name="connsiteY113" fmla="*/ 4716164 h 6858000"/>
              <a:gd name="connsiteX114" fmla="*/ 1997014 w 7467600"/>
              <a:gd name="connsiteY114" fmla="*/ 4698007 h 6858000"/>
              <a:gd name="connsiteX115" fmla="*/ 2005458 w 7467600"/>
              <a:gd name="connsiteY115" fmla="*/ 4699540 h 6858000"/>
              <a:gd name="connsiteX116" fmla="*/ 2657186 w 7467600"/>
              <a:gd name="connsiteY116" fmla="*/ 4901687 h 6858000"/>
              <a:gd name="connsiteX117" fmla="*/ 2826662 w 7467600"/>
              <a:gd name="connsiteY117" fmla="*/ 4970362 h 6858000"/>
              <a:gd name="connsiteX118" fmla="*/ 2876100 w 7467600"/>
              <a:gd name="connsiteY118" fmla="*/ 4995397 h 6858000"/>
              <a:gd name="connsiteX119" fmla="*/ 3042600 w 7467600"/>
              <a:gd name="connsiteY119" fmla="*/ 5059532 h 6858000"/>
              <a:gd name="connsiteX120" fmla="*/ 1997014 w 7467600"/>
              <a:gd name="connsiteY120" fmla="*/ 4698007 h 6858000"/>
              <a:gd name="connsiteX121" fmla="*/ 2305292 w 7467600"/>
              <a:gd name="connsiteY121" fmla="*/ 4219492 h 6858000"/>
              <a:gd name="connsiteX122" fmla="*/ 3360922 w 7467600"/>
              <a:gd name="connsiteY122" fmla="*/ 4529373 h 6858000"/>
              <a:gd name="connsiteX123" fmla="*/ 3492420 w 7467600"/>
              <a:gd name="connsiteY123" fmla="*/ 4510145 h 6858000"/>
              <a:gd name="connsiteX124" fmla="*/ 3364086 w 7467600"/>
              <a:gd name="connsiteY124" fmla="*/ 4480340 h 6858000"/>
              <a:gd name="connsiteX125" fmla="*/ 3225818 w 7467600"/>
              <a:gd name="connsiteY125" fmla="*/ 4411822 h 6858000"/>
              <a:gd name="connsiteX126" fmla="*/ 3129696 w 7467600"/>
              <a:gd name="connsiteY126" fmla="*/ 4360704 h 6858000"/>
              <a:gd name="connsiteX127" fmla="*/ 2814545 w 7467600"/>
              <a:gd name="connsiteY127" fmla="*/ 4282955 h 6858000"/>
              <a:gd name="connsiteX128" fmla="*/ 2305292 w 7467600"/>
              <a:gd name="connsiteY128" fmla="*/ 4219492 h 6858000"/>
              <a:gd name="connsiteX129" fmla="*/ 2626982 w 7467600"/>
              <a:gd name="connsiteY129" fmla="*/ 4206450 h 6858000"/>
              <a:gd name="connsiteX130" fmla="*/ 2490617 w 7467600"/>
              <a:gd name="connsiteY130" fmla="*/ 4206951 h 6858000"/>
              <a:gd name="connsiteX131" fmla="*/ 2819869 w 7467600"/>
              <a:gd name="connsiteY131" fmla="*/ 4252936 h 6858000"/>
              <a:gd name="connsiteX132" fmla="*/ 3143018 w 7467600"/>
              <a:gd name="connsiteY132" fmla="*/ 4332698 h 6858000"/>
              <a:gd name="connsiteX133" fmla="*/ 3241520 w 7467600"/>
              <a:gd name="connsiteY133" fmla="*/ 4385112 h 6858000"/>
              <a:gd name="connsiteX134" fmla="*/ 3374575 w 7467600"/>
              <a:gd name="connsiteY134" fmla="*/ 4451517 h 6858000"/>
              <a:gd name="connsiteX135" fmla="*/ 3505221 w 7467600"/>
              <a:gd name="connsiteY135" fmla="*/ 4480757 h 6858000"/>
              <a:gd name="connsiteX136" fmla="*/ 2626982 w 7467600"/>
              <a:gd name="connsiteY136" fmla="*/ 4206450 h 6858000"/>
              <a:gd name="connsiteX137" fmla="*/ 1310106 w 7467600"/>
              <a:gd name="connsiteY137" fmla="*/ 3943217 h 6858000"/>
              <a:gd name="connsiteX138" fmla="*/ 854994 w 7467600"/>
              <a:gd name="connsiteY138" fmla="*/ 4399136 h 6858000"/>
              <a:gd name="connsiteX139" fmla="*/ 742462 w 7467600"/>
              <a:gd name="connsiteY139" fmla="*/ 4594648 h 6858000"/>
              <a:gd name="connsiteX140" fmla="*/ 820602 w 7467600"/>
              <a:gd name="connsiteY140" fmla="*/ 4485915 h 6858000"/>
              <a:gd name="connsiteX141" fmla="*/ 878295 w 7467600"/>
              <a:gd name="connsiteY141" fmla="*/ 4403594 h 6858000"/>
              <a:gd name="connsiteX142" fmla="*/ 1240607 w 7467600"/>
              <a:gd name="connsiteY142" fmla="*/ 4010401 h 6858000"/>
              <a:gd name="connsiteX143" fmla="*/ 1310106 w 7467600"/>
              <a:gd name="connsiteY143" fmla="*/ 3943217 h 6858000"/>
              <a:gd name="connsiteX144" fmla="*/ 1423113 w 7467600"/>
              <a:gd name="connsiteY144" fmla="*/ 3874565 h 6858000"/>
              <a:gd name="connsiteX145" fmla="*/ 1260565 w 7467600"/>
              <a:gd name="connsiteY145" fmla="*/ 4031982 h 6858000"/>
              <a:gd name="connsiteX146" fmla="*/ 901900 w 7467600"/>
              <a:gd name="connsiteY146" fmla="*/ 4421236 h 6858000"/>
              <a:gd name="connsiteX147" fmla="*/ 845044 w 7467600"/>
              <a:gd name="connsiteY147" fmla="*/ 4502436 h 6858000"/>
              <a:gd name="connsiteX148" fmla="*/ 685926 w 7467600"/>
              <a:gd name="connsiteY148" fmla="*/ 4703069 h 6858000"/>
              <a:gd name="connsiteX149" fmla="*/ 684248 w 7467600"/>
              <a:gd name="connsiteY149" fmla="*/ 4706721 h 6858000"/>
              <a:gd name="connsiteX150" fmla="*/ 1423113 w 7467600"/>
              <a:gd name="connsiteY150" fmla="*/ 3874565 h 6858000"/>
              <a:gd name="connsiteX151" fmla="*/ 3316479 w 7467600"/>
              <a:gd name="connsiteY151" fmla="*/ 3872136 h 6858000"/>
              <a:gd name="connsiteX152" fmla="*/ 3546806 w 7467600"/>
              <a:gd name="connsiteY152" fmla="*/ 4356139 h 6858000"/>
              <a:gd name="connsiteX153" fmla="*/ 3364433 w 7467600"/>
              <a:gd name="connsiteY153" fmla="*/ 3953121 h 6858000"/>
              <a:gd name="connsiteX154" fmla="*/ 3316479 w 7467600"/>
              <a:gd name="connsiteY154" fmla="*/ 3872136 h 6858000"/>
              <a:gd name="connsiteX155" fmla="*/ 3291335 w 7467600"/>
              <a:gd name="connsiteY155" fmla="*/ 3767420 h 6858000"/>
              <a:gd name="connsiteX156" fmla="*/ 3390805 w 7467600"/>
              <a:gd name="connsiteY156" fmla="*/ 3937163 h 6858000"/>
              <a:gd name="connsiteX157" fmla="*/ 3579062 w 7467600"/>
              <a:gd name="connsiteY157" fmla="*/ 4359040 h 6858000"/>
              <a:gd name="connsiteX158" fmla="*/ 3467355 w 7467600"/>
              <a:gd name="connsiteY158" fmla="*/ 3988130 h 6858000"/>
              <a:gd name="connsiteX159" fmla="*/ 3310753 w 7467600"/>
              <a:gd name="connsiteY159" fmla="*/ 3787140 h 6858000"/>
              <a:gd name="connsiteX160" fmla="*/ 3291335 w 7467600"/>
              <a:gd name="connsiteY160" fmla="*/ 3767420 h 6858000"/>
              <a:gd name="connsiteX161" fmla="*/ 1635889 w 7467600"/>
              <a:gd name="connsiteY161" fmla="*/ 3709494 h 6858000"/>
              <a:gd name="connsiteX162" fmla="*/ 1634800 w 7467600"/>
              <a:gd name="connsiteY162" fmla="*/ 3731111 h 6858000"/>
              <a:gd name="connsiteX163" fmla="*/ 1635889 w 7467600"/>
              <a:gd name="connsiteY163" fmla="*/ 3709494 h 6858000"/>
              <a:gd name="connsiteX164" fmla="*/ 1510397 w 7467600"/>
              <a:gd name="connsiteY164" fmla="*/ 3684705 h 6858000"/>
              <a:gd name="connsiteX165" fmla="*/ 1146550 w 7467600"/>
              <a:gd name="connsiteY165" fmla="*/ 3802012 h 6858000"/>
              <a:gd name="connsiteX166" fmla="*/ 698834 w 7467600"/>
              <a:gd name="connsiteY166" fmla="*/ 3952272 h 6858000"/>
              <a:gd name="connsiteX167" fmla="*/ 34256 w 7467600"/>
              <a:gd name="connsiteY167" fmla="*/ 4347603 h 6858000"/>
              <a:gd name="connsiteX168" fmla="*/ 527241 w 7467600"/>
              <a:gd name="connsiteY168" fmla="*/ 4065078 h 6858000"/>
              <a:gd name="connsiteX169" fmla="*/ 1510397 w 7467600"/>
              <a:gd name="connsiteY169" fmla="*/ 3684705 h 6858000"/>
              <a:gd name="connsiteX170" fmla="*/ 1313114 w 7467600"/>
              <a:gd name="connsiteY170" fmla="*/ 3655216 h 6858000"/>
              <a:gd name="connsiteX171" fmla="*/ 1109304 w 7467600"/>
              <a:gd name="connsiteY171" fmla="*/ 3669030 h 6858000"/>
              <a:gd name="connsiteX172" fmla="*/ 8129 w 7467600"/>
              <a:gd name="connsiteY172" fmla="*/ 4330519 h 6858000"/>
              <a:gd name="connsiteX173" fmla="*/ 687572 w 7467600"/>
              <a:gd name="connsiteY173" fmla="*/ 3925629 h 6858000"/>
              <a:gd name="connsiteX174" fmla="*/ 1138365 w 7467600"/>
              <a:gd name="connsiteY174" fmla="*/ 3774515 h 6858000"/>
              <a:gd name="connsiteX175" fmla="*/ 1505579 w 7467600"/>
              <a:gd name="connsiteY175" fmla="*/ 3655526 h 6858000"/>
              <a:gd name="connsiteX176" fmla="*/ 1313114 w 7467600"/>
              <a:gd name="connsiteY176" fmla="*/ 3655216 h 6858000"/>
              <a:gd name="connsiteX177" fmla="*/ 3655073 w 7467600"/>
              <a:gd name="connsiteY177" fmla="*/ 3650884 h 6858000"/>
              <a:gd name="connsiteX178" fmla="*/ 3989938 w 7467600"/>
              <a:gd name="connsiteY178" fmla="*/ 3991685 h 6858000"/>
              <a:gd name="connsiteX179" fmla="*/ 4393907 w 7467600"/>
              <a:gd name="connsiteY179" fmla="*/ 4261258 h 6858000"/>
              <a:gd name="connsiteX180" fmla="*/ 4648051 w 7467600"/>
              <a:gd name="connsiteY180" fmla="*/ 4374051 h 6858000"/>
              <a:gd name="connsiteX181" fmla="*/ 4383389 w 7467600"/>
              <a:gd name="connsiteY181" fmla="*/ 4184369 h 6858000"/>
              <a:gd name="connsiteX182" fmla="*/ 4165508 w 7467600"/>
              <a:gd name="connsiteY182" fmla="*/ 4035196 h 6858000"/>
              <a:gd name="connsiteX183" fmla="*/ 4068162 w 7467600"/>
              <a:gd name="connsiteY183" fmla="*/ 3953394 h 6858000"/>
              <a:gd name="connsiteX184" fmla="*/ 3981416 w 7467600"/>
              <a:gd name="connsiteY184" fmla="*/ 3880482 h 6858000"/>
              <a:gd name="connsiteX185" fmla="*/ 3800147 w 7467600"/>
              <a:gd name="connsiteY185" fmla="*/ 3749872 h 6858000"/>
              <a:gd name="connsiteX186" fmla="*/ 3655073 w 7467600"/>
              <a:gd name="connsiteY186" fmla="*/ 3650884 h 6858000"/>
              <a:gd name="connsiteX187" fmla="*/ 3670252 w 7467600"/>
              <a:gd name="connsiteY187" fmla="*/ 3622798 h 6858000"/>
              <a:gd name="connsiteX188" fmla="*/ 3817258 w 7467600"/>
              <a:gd name="connsiteY188" fmla="*/ 3723577 h 6858000"/>
              <a:gd name="connsiteX189" fmla="*/ 4000461 w 7467600"/>
              <a:gd name="connsiteY189" fmla="*/ 3855966 h 6858000"/>
              <a:gd name="connsiteX190" fmla="*/ 4088180 w 7467600"/>
              <a:gd name="connsiteY190" fmla="*/ 3929774 h 6858000"/>
              <a:gd name="connsiteX191" fmla="*/ 4184555 w 7467600"/>
              <a:gd name="connsiteY191" fmla="*/ 4010683 h 6858000"/>
              <a:gd name="connsiteX192" fmla="*/ 4399563 w 7467600"/>
              <a:gd name="connsiteY192" fmla="*/ 4158106 h 6858000"/>
              <a:gd name="connsiteX193" fmla="*/ 4684469 w 7467600"/>
              <a:gd name="connsiteY193" fmla="*/ 4364680 h 6858000"/>
              <a:gd name="connsiteX194" fmla="*/ 4690271 w 7467600"/>
              <a:gd name="connsiteY194" fmla="*/ 4370034 h 6858000"/>
              <a:gd name="connsiteX195" fmla="*/ 4136093 w 7467600"/>
              <a:gd name="connsiteY195" fmla="*/ 3858466 h 6858000"/>
              <a:gd name="connsiteX196" fmla="*/ 3670252 w 7467600"/>
              <a:gd name="connsiteY196" fmla="*/ 3622798 h 6858000"/>
              <a:gd name="connsiteX197" fmla="*/ 4440129 w 7467600"/>
              <a:gd name="connsiteY197" fmla="*/ 3448571 h 6858000"/>
              <a:gd name="connsiteX198" fmla="*/ 4856525 w 7467600"/>
              <a:gd name="connsiteY198" fmla="*/ 3915351 h 6858000"/>
              <a:gd name="connsiteX199" fmla="*/ 5059055 w 7467600"/>
              <a:gd name="connsiteY199" fmla="*/ 4108918 h 6858000"/>
              <a:gd name="connsiteX200" fmla="*/ 5290070 w 7467600"/>
              <a:gd name="connsiteY200" fmla="*/ 4263619 h 6858000"/>
              <a:gd name="connsiteX201" fmla="*/ 4834991 w 7467600"/>
              <a:gd name="connsiteY201" fmla="*/ 3830985 h 6858000"/>
              <a:gd name="connsiteX202" fmla="*/ 4440129 w 7467600"/>
              <a:gd name="connsiteY202" fmla="*/ 3448571 h 6858000"/>
              <a:gd name="connsiteX203" fmla="*/ 4441737 w 7467600"/>
              <a:gd name="connsiteY203" fmla="*/ 3399734 h 6858000"/>
              <a:gd name="connsiteX204" fmla="*/ 4431236 w 7467600"/>
              <a:gd name="connsiteY204" fmla="*/ 3400954 h 6858000"/>
              <a:gd name="connsiteX205" fmla="*/ 4557150 w 7467600"/>
              <a:gd name="connsiteY205" fmla="*/ 3510023 h 6858000"/>
              <a:gd name="connsiteX206" fmla="*/ 4856936 w 7467600"/>
              <a:gd name="connsiteY206" fmla="*/ 3809146 h 6858000"/>
              <a:gd name="connsiteX207" fmla="*/ 5111996 w 7467600"/>
              <a:gd name="connsiteY207" fmla="*/ 4065759 h 6858000"/>
              <a:gd name="connsiteX208" fmla="*/ 5388878 w 7467600"/>
              <a:gd name="connsiteY208" fmla="*/ 4300185 h 6858000"/>
              <a:gd name="connsiteX209" fmla="*/ 5425556 w 7467600"/>
              <a:gd name="connsiteY209" fmla="*/ 4308967 h 6858000"/>
              <a:gd name="connsiteX210" fmla="*/ 4943646 w 7467600"/>
              <a:gd name="connsiteY210" fmla="*/ 3822916 h 6858000"/>
              <a:gd name="connsiteX211" fmla="*/ 4594837 w 7467600"/>
              <a:gd name="connsiteY211" fmla="*/ 3532274 h 6858000"/>
              <a:gd name="connsiteX212" fmla="*/ 4441737 w 7467600"/>
              <a:gd name="connsiteY212" fmla="*/ 3399734 h 6858000"/>
              <a:gd name="connsiteX213" fmla="*/ 5425834 w 7467600"/>
              <a:gd name="connsiteY213" fmla="*/ 3162785 h 6858000"/>
              <a:gd name="connsiteX214" fmla="*/ 5401644 w 7467600"/>
              <a:gd name="connsiteY214" fmla="*/ 3617847 h 6858000"/>
              <a:gd name="connsiteX215" fmla="*/ 5467256 w 7467600"/>
              <a:gd name="connsiteY215" fmla="*/ 4175494 h 6858000"/>
              <a:gd name="connsiteX216" fmla="*/ 5448069 w 7467600"/>
              <a:gd name="connsiteY216" fmla="*/ 3567554 h 6858000"/>
              <a:gd name="connsiteX217" fmla="*/ 5425834 w 7467600"/>
              <a:gd name="connsiteY217" fmla="*/ 3162785 h 6858000"/>
              <a:gd name="connsiteX218" fmla="*/ 1318687 w 7467600"/>
              <a:gd name="connsiteY218" fmla="*/ 3113840 h 6858000"/>
              <a:gd name="connsiteX219" fmla="*/ 1066793 w 7467600"/>
              <a:gd name="connsiteY219" fmla="*/ 3212171 h 6858000"/>
              <a:gd name="connsiteX220" fmla="*/ 993319 w 7467600"/>
              <a:gd name="connsiteY220" fmla="*/ 3247648 h 6858000"/>
              <a:gd name="connsiteX221" fmla="*/ 853081 w 7467600"/>
              <a:gd name="connsiteY221" fmla="*/ 3312410 h 6858000"/>
              <a:gd name="connsiteX222" fmla="*/ 805957 w 7467600"/>
              <a:gd name="connsiteY222" fmla="*/ 3330443 h 6858000"/>
              <a:gd name="connsiteX223" fmla="*/ 1318687 w 7467600"/>
              <a:gd name="connsiteY223" fmla="*/ 3113840 h 6858000"/>
              <a:gd name="connsiteX224" fmla="*/ 5453702 w 7467600"/>
              <a:gd name="connsiteY224" fmla="*/ 3090882 h 6858000"/>
              <a:gd name="connsiteX225" fmla="*/ 5480135 w 7467600"/>
              <a:gd name="connsiteY225" fmla="*/ 3565802 h 6858000"/>
              <a:gd name="connsiteX226" fmla="*/ 5499023 w 7467600"/>
              <a:gd name="connsiteY226" fmla="*/ 4166310 h 6858000"/>
              <a:gd name="connsiteX227" fmla="*/ 5547022 w 7467600"/>
              <a:gd name="connsiteY227" fmla="*/ 3607838 h 6858000"/>
              <a:gd name="connsiteX228" fmla="*/ 5515964 w 7467600"/>
              <a:gd name="connsiteY228" fmla="*/ 3378541 h 6858000"/>
              <a:gd name="connsiteX229" fmla="*/ 5453702 w 7467600"/>
              <a:gd name="connsiteY229" fmla="*/ 3090882 h 6858000"/>
              <a:gd name="connsiteX230" fmla="*/ 1238695 w 7467600"/>
              <a:gd name="connsiteY230" fmla="*/ 3076820 h 6858000"/>
              <a:gd name="connsiteX231" fmla="*/ 716371 w 7467600"/>
              <a:gd name="connsiteY231" fmla="*/ 3293249 h 6858000"/>
              <a:gd name="connsiteX232" fmla="*/ 579522 w 7467600"/>
              <a:gd name="connsiteY232" fmla="*/ 3371759 h 6858000"/>
              <a:gd name="connsiteX233" fmla="*/ 600288 w 7467600"/>
              <a:gd name="connsiteY233" fmla="*/ 3365555 h 6858000"/>
              <a:gd name="connsiteX234" fmla="*/ 840692 w 7467600"/>
              <a:gd name="connsiteY234" fmla="*/ 3284921 h 6858000"/>
              <a:gd name="connsiteX235" fmla="*/ 979248 w 7467600"/>
              <a:gd name="connsiteY235" fmla="*/ 3221003 h 6858000"/>
              <a:gd name="connsiteX236" fmla="*/ 1053282 w 7467600"/>
              <a:gd name="connsiteY236" fmla="*/ 3185247 h 6858000"/>
              <a:gd name="connsiteX237" fmla="*/ 1320603 w 7467600"/>
              <a:gd name="connsiteY237" fmla="*/ 3081281 h 6858000"/>
              <a:gd name="connsiteX238" fmla="*/ 1238695 w 7467600"/>
              <a:gd name="connsiteY238" fmla="*/ 3076820 h 6858000"/>
              <a:gd name="connsiteX239" fmla="*/ 5425627 w 7467600"/>
              <a:gd name="connsiteY239" fmla="*/ 2954192 h 6858000"/>
              <a:gd name="connsiteX240" fmla="*/ 5470770 w 7467600"/>
              <a:gd name="connsiteY240" fmla="*/ 3005435 h 6858000"/>
              <a:gd name="connsiteX241" fmla="*/ 5519779 w 7467600"/>
              <a:gd name="connsiteY241" fmla="*/ 4359223 h 6858000"/>
              <a:gd name="connsiteX242" fmla="*/ 5520293 w 7467600"/>
              <a:gd name="connsiteY242" fmla="*/ 4360602 h 6858000"/>
              <a:gd name="connsiteX243" fmla="*/ 5767221 w 7467600"/>
              <a:gd name="connsiteY243" fmla="*/ 4665564 h 6858000"/>
              <a:gd name="connsiteX244" fmla="*/ 6937169 w 7467600"/>
              <a:gd name="connsiteY244" fmla="*/ 4815941 h 6858000"/>
              <a:gd name="connsiteX245" fmla="*/ 6953922 w 7467600"/>
              <a:gd name="connsiteY245" fmla="*/ 4890068 h 6858000"/>
              <a:gd name="connsiteX246" fmla="*/ 6071359 w 7467600"/>
              <a:gd name="connsiteY246" fmla="*/ 4770770 h 6858000"/>
              <a:gd name="connsiteX247" fmla="*/ 6038839 w 7467600"/>
              <a:gd name="connsiteY247" fmla="*/ 4764474 h 6858000"/>
              <a:gd name="connsiteX248" fmla="*/ 6038706 w 7467600"/>
              <a:gd name="connsiteY248" fmla="*/ 4763847 h 6858000"/>
              <a:gd name="connsiteX249" fmla="*/ 6037784 w 7467600"/>
              <a:gd name="connsiteY249" fmla="*/ 4764270 h 6858000"/>
              <a:gd name="connsiteX250" fmla="*/ 6038839 w 7467600"/>
              <a:gd name="connsiteY250" fmla="*/ 4764474 h 6858000"/>
              <a:gd name="connsiteX251" fmla="*/ 6040338 w 7467600"/>
              <a:gd name="connsiteY251" fmla="*/ 4771418 h 6858000"/>
              <a:gd name="connsiteX252" fmla="*/ 6024488 w 7467600"/>
              <a:gd name="connsiteY252" fmla="*/ 4809903 h 6858000"/>
              <a:gd name="connsiteX253" fmla="*/ 5599771 w 7467600"/>
              <a:gd name="connsiteY253" fmla="*/ 5509652 h 6858000"/>
              <a:gd name="connsiteX254" fmla="*/ 5548843 w 7467600"/>
              <a:gd name="connsiteY254" fmla="*/ 5563845 h 6858000"/>
              <a:gd name="connsiteX255" fmla="*/ 5940952 w 7467600"/>
              <a:gd name="connsiteY255" fmla="*/ 6250028 h 6858000"/>
              <a:gd name="connsiteX256" fmla="*/ 6043441 w 7467600"/>
              <a:gd name="connsiteY256" fmla="*/ 6665847 h 6858000"/>
              <a:gd name="connsiteX257" fmla="*/ 6093432 w 7467600"/>
              <a:gd name="connsiteY257" fmla="*/ 6858000 h 6858000"/>
              <a:gd name="connsiteX258" fmla="*/ 6034344 w 7467600"/>
              <a:gd name="connsiteY258" fmla="*/ 6858000 h 6858000"/>
              <a:gd name="connsiteX259" fmla="*/ 6026679 w 7467600"/>
              <a:gd name="connsiteY259" fmla="*/ 6836959 h 6858000"/>
              <a:gd name="connsiteX260" fmla="*/ 5800441 w 7467600"/>
              <a:gd name="connsiteY260" fmla="*/ 6335286 h 6858000"/>
              <a:gd name="connsiteX261" fmla="*/ 5526562 w 7467600"/>
              <a:gd name="connsiteY261" fmla="*/ 5705388 h 6858000"/>
              <a:gd name="connsiteX262" fmla="*/ 5519640 w 7467600"/>
              <a:gd name="connsiteY262" fmla="*/ 5683774 h 6858000"/>
              <a:gd name="connsiteX263" fmla="*/ 5844559 w 7467600"/>
              <a:gd name="connsiteY263" fmla="*/ 6553349 h 6858000"/>
              <a:gd name="connsiteX264" fmla="*/ 5975994 w 7467600"/>
              <a:gd name="connsiteY264" fmla="*/ 6858000 h 6858000"/>
              <a:gd name="connsiteX265" fmla="*/ 5898547 w 7467600"/>
              <a:gd name="connsiteY265" fmla="*/ 6858000 h 6858000"/>
              <a:gd name="connsiteX266" fmla="*/ 5682041 w 7467600"/>
              <a:gd name="connsiteY266" fmla="*/ 6355860 h 6858000"/>
              <a:gd name="connsiteX267" fmla="*/ 5461758 w 7467600"/>
              <a:gd name="connsiteY267" fmla="*/ 5820220 h 6858000"/>
              <a:gd name="connsiteX268" fmla="*/ 5237282 w 7467600"/>
              <a:gd name="connsiteY268" fmla="*/ 6579086 h 6858000"/>
              <a:gd name="connsiteX269" fmla="*/ 5115009 w 7467600"/>
              <a:gd name="connsiteY269" fmla="*/ 6858000 h 6858000"/>
              <a:gd name="connsiteX270" fmla="*/ 5028074 w 7467600"/>
              <a:gd name="connsiteY270" fmla="*/ 6858000 h 6858000"/>
              <a:gd name="connsiteX271" fmla="*/ 5079508 w 7467600"/>
              <a:gd name="connsiteY271" fmla="*/ 6749074 h 6858000"/>
              <a:gd name="connsiteX272" fmla="*/ 5371846 w 7467600"/>
              <a:gd name="connsiteY272" fmla="*/ 5924413 h 6858000"/>
              <a:gd name="connsiteX273" fmla="*/ 5270512 w 7467600"/>
              <a:gd name="connsiteY273" fmla="*/ 6138975 h 6858000"/>
              <a:gd name="connsiteX274" fmla="*/ 5062409 w 7467600"/>
              <a:gd name="connsiteY274" fmla="*/ 6653544 h 6858000"/>
              <a:gd name="connsiteX275" fmla="*/ 5036628 w 7467600"/>
              <a:gd name="connsiteY275" fmla="*/ 6754247 h 6858000"/>
              <a:gd name="connsiteX276" fmla="*/ 5009112 w 7467600"/>
              <a:gd name="connsiteY276" fmla="*/ 6858000 h 6858000"/>
              <a:gd name="connsiteX277" fmla="*/ 4976679 w 7467600"/>
              <a:gd name="connsiteY277" fmla="*/ 6858000 h 6858000"/>
              <a:gd name="connsiteX278" fmla="*/ 5006537 w 7467600"/>
              <a:gd name="connsiteY278" fmla="*/ 6747068 h 6858000"/>
              <a:gd name="connsiteX279" fmla="*/ 5032723 w 7467600"/>
              <a:gd name="connsiteY279" fmla="*/ 6644957 h 6858000"/>
              <a:gd name="connsiteX280" fmla="*/ 5242949 w 7467600"/>
              <a:gd name="connsiteY280" fmla="*/ 6125175 h 6858000"/>
              <a:gd name="connsiteX281" fmla="*/ 5286321 w 7467600"/>
              <a:gd name="connsiteY281" fmla="*/ 6033555 h 6858000"/>
              <a:gd name="connsiteX282" fmla="*/ 5008210 w 7467600"/>
              <a:gd name="connsiteY282" fmla="*/ 6649194 h 6858000"/>
              <a:gd name="connsiteX283" fmla="*/ 4986321 w 7467600"/>
              <a:gd name="connsiteY283" fmla="*/ 6765687 h 6858000"/>
              <a:gd name="connsiteX284" fmla="*/ 4973474 w 7467600"/>
              <a:gd name="connsiteY284" fmla="*/ 6858000 h 6858000"/>
              <a:gd name="connsiteX285" fmla="*/ 4907178 w 7467600"/>
              <a:gd name="connsiteY285" fmla="*/ 6858000 h 6858000"/>
              <a:gd name="connsiteX286" fmla="*/ 4910810 w 7467600"/>
              <a:gd name="connsiteY286" fmla="*/ 6829660 h 6858000"/>
              <a:gd name="connsiteX287" fmla="*/ 4987461 w 7467600"/>
              <a:gd name="connsiteY287" fmla="*/ 6432994 h 6858000"/>
              <a:gd name="connsiteX288" fmla="*/ 5179262 w 7467600"/>
              <a:gd name="connsiteY288" fmla="*/ 6035044 h 6858000"/>
              <a:gd name="connsiteX289" fmla="*/ 4689678 w 7467600"/>
              <a:gd name="connsiteY289" fmla="*/ 6440241 h 6858000"/>
              <a:gd name="connsiteX290" fmla="*/ 4477543 w 7467600"/>
              <a:gd name="connsiteY290" fmla="*/ 6674836 h 6858000"/>
              <a:gd name="connsiteX291" fmla="*/ 4329957 w 7467600"/>
              <a:gd name="connsiteY291" fmla="*/ 6858000 h 6858000"/>
              <a:gd name="connsiteX292" fmla="*/ 4218595 w 7467600"/>
              <a:gd name="connsiteY292" fmla="*/ 6858000 h 6858000"/>
              <a:gd name="connsiteX293" fmla="*/ 4368888 w 7467600"/>
              <a:gd name="connsiteY293" fmla="*/ 6668412 h 6858000"/>
              <a:gd name="connsiteX294" fmla="*/ 4563091 w 7467600"/>
              <a:gd name="connsiteY294" fmla="*/ 6442508 h 6858000"/>
              <a:gd name="connsiteX295" fmla="*/ 5387324 w 7467600"/>
              <a:gd name="connsiteY295" fmla="*/ 5705830 h 6858000"/>
              <a:gd name="connsiteX296" fmla="*/ 5073620 w 7467600"/>
              <a:gd name="connsiteY296" fmla="*/ 5955437 h 6858000"/>
              <a:gd name="connsiteX297" fmla="*/ 4689789 w 7467600"/>
              <a:gd name="connsiteY297" fmla="*/ 6268382 h 6858000"/>
              <a:gd name="connsiteX298" fmla="*/ 4418722 w 7467600"/>
              <a:gd name="connsiteY298" fmla="*/ 6570886 h 6858000"/>
              <a:gd name="connsiteX299" fmla="*/ 4214944 w 7467600"/>
              <a:gd name="connsiteY299" fmla="*/ 6858000 h 6858000"/>
              <a:gd name="connsiteX300" fmla="*/ 4177898 w 7467600"/>
              <a:gd name="connsiteY300" fmla="*/ 6858000 h 6858000"/>
              <a:gd name="connsiteX301" fmla="*/ 4391597 w 7467600"/>
              <a:gd name="connsiteY301" fmla="*/ 6556370 h 6858000"/>
              <a:gd name="connsiteX302" fmla="*/ 4668889 w 7467600"/>
              <a:gd name="connsiteY302" fmla="*/ 6246399 h 6858000"/>
              <a:gd name="connsiteX303" fmla="*/ 5055427 w 7467600"/>
              <a:gd name="connsiteY303" fmla="*/ 5931476 h 6858000"/>
              <a:gd name="connsiteX304" fmla="*/ 5371814 w 7467600"/>
              <a:gd name="connsiteY304" fmla="*/ 5678975 h 6858000"/>
              <a:gd name="connsiteX305" fmla="*/ 4987918 w 7467600"/>
              <a:gd name="connsiteY305" fmla="*/ 5838701 h 6858000"/>
              <a:gd name="connsiteX306" fmla="*/ 4317146 w 7467600"/>
              <a:gd name="connsiteY306" fmla="*/ 6587716 h 6858000"/>
              <a:gd name="connsiteX307" fmla="*/ 4171627 w 7467600"/>
              <a:gd name="connsiteY307" fmla="*/ 6858000 h 6858000"/>
              <a:gd name="connsiteX308" fmla="*/ 4081585 w 7467600"/>
              <a:gd name="connsiteY308" fmla="*/ 6858000 h 6858000"/>
              <a:gd name="connsiteX309" fmla="*/ 4238603 w 7467600"/>
              <a:gd name="connsiteY309" fmla="*/ 6559341 h 6858000"/>
              <a:gd name="connsiteX310" fmla="*/ 4778333 w 7467600"/>
              <a:gd name="connsiteY310" fmla="*/ 5873626 h 6858000"/>
              <a:gd name="connsiteX311" fmla="*/ 5414185 w 7467600"/>
              <a:gd name="connsiteY311" fmla="*/ 5573882 h 6858000"/>
              <a:gd name="connsiteX312" fmla="*/ 5959648 w 7467600"/>
              <a:gd name="connsiteY312" fmla="*/ 4760797 h 6858000"/>
              <a:gd name="connsiteX313" fmla="*/ 5355019 w 7467600"/>
              <a:gd name="connsiteY313" fmla="*/ 4734672 h 6858000"/>
              <a:gd name="connsiteX314" fmla="*/ 5083565 w 7467600"/>
              <a:gd name="connsiteY314" fmla="*/ 5179121 h 6858000"/>
              <a:gd name="connsiteX315" fmla="*/ 4713577 w 7467600"/>
              <a:gd name="connsiteY315" fmla="*/ 5616803 h 6858000"/>
              <a:gd name="connsiteX316" fmla="*/ 3989559 w 7467600"/>
              <a:gd name="connsiteY316" fmla="*/ 6145945 h 6858000"/>
              <a:gd name="connsiteX317" fmla="*/ 3939824 w 7467600"/>
              <a:gd name="connsiteY317" fmla="*/ 6066900 h 6858000"/>
              <a:gd name="connsiteX318" fmla="*/ 4584537 w 7467600"/>
              <a:gd name="connsiteY318" fmla="*/ 5324826 h 6858000"/>
              <a:gd name="connsiteX319" fmla="*/ 5037105 w 7467600"/>
              <a:gd name="connsiteY319" fmla="*/ 5088765 h 6858000"/>
              <a:gd name="connsiteX320" fmla="*/ 5039930 w 7467600"/>
              <a:gd name="connsiteY320" fmla="*/ 5089585 h 6858000"/>
              <a:gd name="connsiteX321" fmla="*/ 5263764 w 7467600"/>
              <a:gd name="connsiteY321" fmla="*/ 4735525 h 6858000"/>
              <a:gd name="connsiteX322" fmla="*/ 4086300 w 7467600"/>
              <a:gd name="connsiteY322" fmla="*/ 4884599 h 6858000"/>
              <a:gd name="connsiteX323" fmla="*/ 4085485 w 7467600"/>
              <a:gd name="connsiteY323" fmla="*/ 4899070 h 6858000"/>
              <a:gd name="connsiteX324" fmla="*/ 3871915 w 7467600"/>
              <a:gd name="connsiteY324" fmla="*/ 5253645 h 6858000"/>
              <a:gd name="connsiteX325" fmla="*/ 3799374 w 7467600"/>
              <a:gd name="connsiteY325" fmla="*/ 5466127 h 6858000"/>
              <a:gd name="connsiteX326" fmla="*/ 3498850 w 7467600"/>
              <a:gd name="connsiteY326" fmla="*/ 6661888 h 6858000"/>
              <a:gd name="connsiteX327" fmla="*/ 3399216 w 7467600"/>
              <a:gd name="connsiteY327" fmla="*/ 6858000 h 6858000"/>
              <a:gd name="connsiteX328" fmla="*/ 3303688 w 7467600"/>
              <a:gd name="connsiteY328" fmla="*/ 6858000 h 6858000"/>
              <a:gd name="connsiteX329" fmla="*/ 3391774 w 7467600"/>
              <a:gd name="connsiteY329" fmla="*/ 6697181 h 6858000"/>
              <a:gd name="connsiteX330" fmla="*/ 3735540 w 7467600"/>
              <a:gd name="connsiteY330" fmla="*/ 5546923 h 6858000"/>
              <a:gd name="connsiteX331" fmla="*/ 3729438 w 7467600"/>
              <a:gd name="connsiteY331" fmla="*/ 5569058 h 6858000"/>
              <a:gd name="connsiteX332" fmla="*/ 3707782 w 7467600"/>
              <a:gd name="connsiteY332" fmla="*/ 5644908 h 6858000"/>
              <a:gd name="connsiteX333" fmla="*/ 3583827 w 7467600"/>
              <a:gd name="connsiteY333" fmla="*/ 6039215 h 6858000"/>
              <a:gd name="connsiteX334" fmla="*/ 3547861 w 7467600"/>
              <a:gd name="connsiteY334" fmla="*/ 6129609 h 6858000"/>
              <a:gd name="connsiteX335" fmla="*/ 3490905 w 7467600"/>
              <a:gd name="connsiteY335" fmla="*/ 6277660 h 6858000"/>
              <a:gd name="connsiteX336" fmla="*/ 3455859 w 7467600"/>
              <a:gd name="connsiteY336" fmla="*/ 6391301 h 6858000"/>
              <a:gd name="connsiteX337" fmla="*/ 3429112 w 7467600"/>
              <a:gd name="connsiteY337" fmla="*/ 6479469 h 6858000"/>
              <a:gd name="connsiteX338" fmla="*/ 3304862 w 7467600"/>
              <a:gd name="connsiteY338" fmla="*/ 6796476 h 6858000"/>
              <a:gd name="connsiteX339" fmla="*/ 3276071 w 7467600"/>
              <a:gd name="connsiteY339" fmla="*/ 6858000 h 6858000"/>
              <a:gd name="connsiteX340" fmla="*/ 3240805 w 7467600"/>
              <a:gd name="connsiteY340" fmla="*/ 6858000 h 6858000"/>
              <a:gd name="connsiteX341" fmla="*/ 3275917 w 7467600"/>
              <a:gd name="connsiteY341" fmla="*/ 6783192 h 6858000"/>
              <a:gd name="connsiteX342" fmla="*/ 3399358 w 7467600"/>
              <a:gd name="connsiteY342" fmla="*/ 6469011 h 6858000"/>
              <a:gd name="connsiteX343" fmla="*/ 3425650 w 7467600"/>
              <a:gd name="connsiteY343" fmla="*/ 6381333 h 6858000"/>
              <a:gd name="connsiteX344" fmla="*/ 3460661 w 7467600"/>
              <a:gd name="connsiteY344" fmla="*/ 6266763 h 6858000"/>
              <a:gd name="connsiteX345" fmla="*/ 3518021 w 7467600"/>
              <a:gd name="connsiteY345" fmla="*/ 6117298 h 6858000"/>
              <a:gd name="connsiteX346" fmla="*/ 3554035 w 7467600"/>
              <a:gd name="connsiteY346" fmla="*/ 6027832 h 6858000"/>
              <a:gd name="connsiteX347" fmla="*/ 3677174 w 7467600"/>
              <a:gd name="connsiteY347" fmla="*/ 5636351 h 6858000"/>
              <a:gd name="connsiteX348" fmla="*/ 3698819 w 7467600"/>
              <a:gd name="connsiteY348" fmla="*/ 5560503 h 6858000"/>
              <a:gd name="connsiteX349" fmla="*/ 3702094 w 7467600"/>
              <a:gd name="connsiteY349" fmla="*/ 5549194 h 6858000"/>
              <a:gd name="connsiteX350" fmla="*/ 3398355 w 7467600"/>
              <a:gd name="connsiteY350" fmla="*/ 6094603 h 6858000"/>
              <a:gd name="connsiteX351" fmla="*/ 3193941 w 7467600"/>
              <a:gd name="connsiteY351" fmla="*/ 6798775 h 6858000"/>
              <a:gd name="connsiteX352" fmla="*/ 3184140 w 7467600"/>
              <a:gd name="connsiteY352" fmla="*/ 6858000 h 6858000"/>
              <a:gd name="connsiteX353" fmla="*/ 3099978 w 7467600"/>
              <a:gd name="connsiteY353" fmla="*/ 6858000 h 6858000"/>
              <a:gd name="connsiteX354" fmla="*/ 3101556 w 7467600"/>
              <a:gd name="connsiteY354" fmla="*/ 6843337 h 6858000"/>
              <a:gd name="connsiteX355" fmla="*/ 3370162 w 7467600"/>
              <a:gd name="connsiteY355" fmla="*/ 5785550 h 6858000"/>
              <a:gd name="connsiteX356" fmla="*/ 3746477 w 7467600"/>
              <a:gd name="connsiteY356" fmla="*/ 5377889 h 6858000"/>
              <a:gd name="connsiteX357" fmla="*/ 3863399 w 7467600"/>
              <a:gd name="connsiteY357" fmla="*/ 5087257 h 6858000"/>
              <a:gd name="connsiteX358" fmla="*/ 3968712 w 7467600"/>
              <a:gd name="connsiteY358" fmla="*/ 4913989 h 6858000"/>
              <a:gd name="connsiteX359" fmla="*/ 2792390 w 7467600"/>
              <a:gd name="connsiteY359" fmla="*/ 5382974 h 6858000"/>
              <a:gd name="connsiteX360" fmla="*/ 2714982 w 7467600"/>
              <a:gd name="connsiteY360" fmla="*/ 5427051 h 6858000"/>
              <a:gd name="connsiteX361" fmla="*/ 2813361 w 7467600"/>
              <a:gd name="connsiteY361" fmla="*/ 6023912 h 6858000"/>
              <a:gd name="connsiteX362" fmla="*/ 2688430 w 7467600"/>
              <a:gd name="connsiteY362" fmla="*/ 6801564 h 6858000"/>
              <a:gd name="connsiteX363" fmla="*/ 2629626 w 7467600"/>
              <a:gd name="connsiteY363" fmla="*/ 6763394 h 6858000"/>
              <a:gd name="connsiteX364" fmla="*/ 2565328 w 7467600"/>
              <a:gd name="connsiteY364" fmla="*/ 5516399 h 6858000"/>
              <a:gd name="connsiteX365" fmla="*/ 1922999 w 7467600"/>
              <a:gd name="connsiteY365" fmla="*/ 5980343 h 6858000"/>
              <a:gd name="connsiteX366" fmla="*/ 1950261 w 7467600"/>
              <a:gd name="connsiteY366" fmla="*/ 6405858 h 6858000"/>
              <a:gd name="connsiteX367" fmla="*/ 2365554 w 7467600"/>
              <a:gd name="connsiteY367" fmla="*/ 6759107 h 6858000"/>
              <a:gd name="connsiteX368" fmla="*/ 2424142 w 7467600"/>
              <a:gd name="connsiteY368" fmla="*/ 6858000 h 6858000"/>
              <a:gd name="connsiteX369" fmla="*/ 2395994 w 7467600"/>
              <a:gd name="connsiteY369" fmla="*/ 6858000 h 6858000"/>
              <a:gd name="connsiteX370" fmla="*/ 2392863 w 7467600"/>
              <a:gd name="connsiteY370" fmla="*/ 6852964 h 6858000"/>
              <a:gd name="connsiteX371" fmla="*/ 2017589 w 7467600"/>
              <a:gd name="connsiteY371" fmla="*/ 6493982 h 6858000"/>
              <a:gd name="connsiteX372" fmla="*/ 2147336 w 7467600"/>
              <a:gd name="connsiteY372" fmla="*/ 6594052 h 6858000"/>
              <a:gd name="connsiteX373" fmla="*/ 2207047 w 7467600"/>
              <a:gd name="connsiteY373" fmla="*/ 6654540 h 6858000"/>
              <a:gd name="connsiteX374" fmla="*/ 2299106 w 7467600"/>
              <a:gd name="connsiteY374" fmla="*/ 6778931 h 6858000"/>
              <a:gd name="connsiteX375" fmla="*/ 2314430 w 7467600"/>
              <a:gd name="connsiteY375" fmla="*/ 6801144 h 6858000"/>
              <a:gd name="connsiteX376" fmla="*/ 2352406 w 7467600"/>
              <a:gd name="connsiteY376" fmla="*/ 6858000 h 6858000"/>
              <a:gd name="connsiteX377" fmla="*/ 2314492 w 7467600"/>
              <a:gd name="connsiteY377" fmla="*/ 6858000 h 6858000"/>
              <a:gd name="connsiteX378" fmla="*/ 2288095 w 7467600"/>
              <a:gd name="connsiteY378" fmla="*/ 6818030 h 6858000"/>
              <a:gd name="connsiteX379" fmla="*/ 2272768 w 7467600"/>
              <a:gd name="connsiteY379" fmla="*/ 6795822 h 6858000"/>
              <a:gd name="connsiteX380" fmla="*/ 2182715 w 7467600"/>
              <a:gd name="connsiteY380" fmla="*/ 6675071 h 6858000"/>
              <a:gd name="connsiteX381" fmla="*/ 2032061 w 7467600"/>
              <a:gd name="connsiteY381" fmla="*/ 6541380 h 6858000"/>
              <a:gd name="connsiteX382" fmla="*/ 2257220 w 7467600"/>
              <a:gd name="connsiteY382" fmla="*/ 6826257 h 6858000"/>
              <a:gd name="connsiteX383" fmla="*/ 2281324 w 7467600"/>
              <a:gd name="connsiteY383" fmla="*/ 6858000 h 6858000"/>
              <a:gd name="connsiteX384" fmla="*/ 2242860 w 7467600"/>
              <a:gd name="connsiteY384" fmla="*/ 6858000 h 6858000"/>
              <a:gd name="connsiteX385" fmla="*/ 2232818 w 7467600"/>
              <a:gd name="connsiteY385" fmla="*/ 6844926 h 6858000"/>
              <a:gd name="connsiteX386" fmla="*/ 1990172 w 7467600"/>
              <a:gd name="connsiteY386" fmla="*/ 6542121 h 6858000"/>
              <a:gd name="connsiteX387" fmla="*/ 2124090 w 7467600"/>
              <a:gd name="connsiteY387" fmla="*/ 6761017 h 6858000"/>
              <a:gd name="connsiteX388" fmla="*/ 2200380 w 7467600"/>
              <a:gd name="connsiteY388" fmla="*/ 6858000 h 6858000"/>
              <a:gd name="connsiteX389" fmla="*/ 2147507 w 7467600"/>
              <a:gd name="connsiteY389" fmla="*/ 6858000 h 6858000"/>
              <a:gd name="connsiteX390" fmla="*/ 2070668 w 7467600"/>
              <a:gd name="connsiteY390" fmla="*/ 6761520 h 6858000"/>
              <a:gd name="connsiteX391" fmla="*/ 1975142 w 7467600"/>
              <a:gd name="connsiteY391" fmla="*/ 6585570 h 6858000"/>
              <a:gd name="connsiteX392" fmla="*/ 2050035 w 7467600"/>
              <a:gd name="connsiteY392" fmla="*/ 6813345 h 6858000"/>
              <a:gd name="connsiteX393" fmla="*/ 2063025 w 7467600"/>
              <a:gd name="connsiteY393" fmla="*/ 6858000 h 6858000"/>
              <a:gd name="connsiteX394" fmla="*/ 2021675 w 7467600"/>
              <a:gd name="connsiteY394" fmla="*/ 6858000 h 6858000"/>
              <a:gd name="connsiteX395" fmla="*/ 2019308 w 7467600"/>
              <a:gd name="connsiteY395" fmla="*/ 6847118 h 6858000"/>
              <a:gd name="connsiteX396" fmla="*/ 1938835 w 7467600"/>
              <a:gd name="connsiteY396" fmla="*/ 6551160 h 6858000"/>
              <a:gd name="connsiteX397" fmla="*/ 1953230 w 7467600"/>
              <a:gd name="connsiteY397" fmla="*/ 6759699 h 6858000"/>
              <a:gd name="connsiteX398" fmla="*/ 1956763 w 7467600"/>
              <a:gd name="connsiteY398" fmla="*/ 6778191 h 6858000"/>
              <a:gd name="connsiteX399" fmla="*/ 1967925 w 7467600"/>
              <a:gd name="connsiteY399" fmla="*/ 6858000 h 6858000"/>
              <a:gd name="connsiteX400" fmla="*/ 1936622 w 7467600"/>
              <a:gd name="connsiteY400" fmla="*/ 6858000 h 6858000"/>
              <a:gd name="connsiteX401" fmla="*/ 1926261 w 7467600"/>
              <a:gd name="connsiteY401" fmla="*/ 6784064 h 6858000"/>
              <a:gd name="connsiteX402" fmla="*/ 1922724 w 7467600"/>
              <a:gd name="connsiteY402" fmla="*/ 6765577 h 6858000"/>
              <a:gd name="connsiteX403" fmla="*/ 1904650 w 7467600"/>
              <a:gd name="connsiteY403" fmla="*/ 6639616 h 6858000"/>
              <a:gd name="connsiteX404" fmla="*/ 1885273 w 7467600"/>
              <a:gd name="connsiteY404" fmla="*/ 6858000 h 6858000"/>
              <a:gd name="connsiteX405" fmla="*/ 1854363 w 7467600"/>
              <a:gd name="connsiteY405" fmla="*/ 6858000 h 6858000"/>
              <a:gd name="connsiteX406" fmla="*/ 1880391 w 7467600"/>
              <a:gd name="connsiteY406" fmla="*/ 6603796 h 6858000"/>
              <a:gd name="connsiteX407" fmla="*/ 1818273 w 7467600"/>
              <a:gd name="connsiteY407" fmla="*/ 6715729 h 6858000"/>
              <a:gd name="connsiteX408" fmla="*/ 1794691 w 7467600"/>
              <a:gd name="connsiteY408" fmla="*/ 6843239 h 6858000"/>
              <a:gd name="connsiteX409" fmla="*/ 1794914 w 7467600"/>
              <a:gd name="connsiteY409" fmla="*/ 6858000 h 6858000"/>
              <a:gd name="connsiteX410" fmla="*/ 1746128 w 7467600"/>
              <a:gd name="connsiteY410" fmla="*/ 6858000 h 6858000"/>
              <a:gd name="connsiteX411" fmla="*/ 1753934 w 7467600"/>
              <a:gd name="connsiteY411" fmla="*/ 6724796 h 6858000"/>
              <a:gd name="connsiteX412" fmla="*/ 1792053 w 7467600"/>
              <a:gd name="connsiteY412" fmla="*/ 6572396 h 6858000"/>
              <a:gd name="connsiteX413" fmla="*/ 1862248 w 7467600"/>
              <a:gd name="connsiteY413" fmla="*/ 6266397 h 6858000"/>
              <a:gd name="connsiteX414" fmla="*/ 1862250 w 7467600"/>
              <a:gd name="connsiteY414" fmla="*/ 6033531 h 6858000"/>
              <a:gd name="connsiteX415" fmla="*/ 1211999 w 7467600"/>
              <a:gd name="connsiteY415" fmla="*/ 6683610 h 6858000"/>
              <a:gd name="connsiteX416" fmla="*/ 1213266 w 7467600"/>
              <a:gd name="connsiteY416" fmla="*/ 6691947 h 6858000"/>
              <a:gd name="connsiteX417" fmla="*/ 1203370 w 7467600"/>
              <a:gd name="connsiteY417" fmla="*/ 6850676 h 6858000"/>
              <a:gd name="connsiteX418" fmla="*/ 1203671 w 7467600"/>
              <a:gd name="connsiteY418" fmla="*/ 6858000 h 6858000"/>
              <a:gd name="connsiteX419" fmla="*/ 1143180 w 7467600"/>
              <a:gd name="connsiteY419" fmla="*/ 6858000 h 6858000"/>
              <a:gd name="connsiteX420" fmla="*/ 1142176 w 7467600"/>
              <a:gd name="connsiteY420" fmla="*/ 6766045 h 6858000"/>
              <a:gd name="connsiteX421" fmla="*/ 1067484 w 7467600"/>
              <a:gd name="connsiteY421" fmla="*/ 6858000 h 6858000"/>
              <a:gd name="connsiteX422" fmla="*/ 953928 w 7467600"/>
              <a:gd name="connsiteY422" fmla="*/ 6858000 h 6858000"/>
              <a:gd name="connsiteX423" fmla="*/ 959715 w 7467600"/>
              <a:gd name="connsiteY423" fmla="*/ 6850185 h 6858000"/>
              <a:gd name="connsiteX424" fmla="*/ 1483788 w 7467600"/>
              <a:gd name="connsiteY424" fmla="*/ 6259174 h 6858000"/>
              <a:gd name="connsiteX425" fmla="*/ 1100671 w 7467600"/>
              <a:gd name="connsiteY425" fmla="*/ 6252137 h 6858000"/>
              <a:gd name="connsiteX426" fmla="*/ 1090144 w 7467600"/>
              <a:gd name="connsiteY426" fmla="*/ 6256748 h 6858000"/>
              <a:gd name="connsiteX427" fmla="*/ 1095872 w 7467600"/>
              <a:gd name="connsiteY427" fmla="*/ 6271892 h 6858000"/>
              <a:gd name="connsiteX428" fmla="*/ 262785 w 7467600"/>
              <a:gd name="connsiteY428" fmla="*/ 6845450 h 6858000"/>
              <a:gd name="connsiteX429" fmla="*/ 209968 w 7467600"/>
              <a:gd name="connsiteY429" fmla="*/ 6770713 h 6858000"/>
              <a:gd name="connsiteX430" fmla="*/ 873460 w 7467600"/>
              <a:gd name="connsiteY430" fmla="*/ 6253768 h 6858000"/>
              <a:gd name="connsiteX431" fmla="*/ 192686 w 7467600"/>
              <a:gd name="connsiteY431" fmla="*/ 5849257 h 6858000"/>
              <a:gd name="connsiteX432" fmla="*/ 4696 w 7467600"/>
              <a:gd name="connsiteY432" fmla="*/ 5697668 h 6858000"/>
              <a:gd name="connsiteX433" fmla="*/ 0 w 7467600"/>
              <a:gd name="connsiteY433" fmla="*/ 5689984 h 6858000"/>
              <a:gd name="connsiteX434" fmla="*/ 0 w 7467600"/>
              <a:gd name="connsiteY434" fmla="*/ 5513472 h 6858000"/>
              <a:gd name="connsiteX435" fmla="*/ 174101 w 7467600"/>
              <a:gd name="connsiteY435" fmla="*/ 5620277 h 6858000"/>
              <a:gd name="connsiteX436" fmla="*/ 891800 w 7467600"/>
              <a:gd name="connsiteY436" fmla="*/ 6036935 h 6858000"/>
              <a:gd name="connsiteX437" fmla="*/ 1072219 w 7467600"/>
              <a:gd name="connsiteY437" fmla="*/ 6169443 h 6858000"/>
              <a:gd name="connsiteX438" fmla="*/ 1074117 w 7467600"/>
              <a:gd name="connsiteY438" fmla="*/ 6170301 h 6858000"/>
              <a:gd name="connsiteX439" fmla="*/ 1083114 w 7467600"/>
              <a:gd name="connsiteY439" fmla="*/ 6174131 h 6858000"/>
              <a:gd name="connsiteX440" fmla="*/ 1543010 w 7467600"/>
              <a:gd name="connsiteY440" fmla="*/ 6191140 h 6858000"/>
              <a:gd name="connsiteX441" fmla="*/ 1551080 w 7467600"/>
              <a:gd name="connsiteY441" fmla="*/ 6195006 h 6858000"/>
              <a:gd name="connsiteX442" fmla="*/ 2345443 w 7467600"/>
              <a:gd name="connsiteY442" fmla="*/ 5549882 h 6858000"/>
              <a:gd name="connsiteX443" fmla="*/ 1721499 w 7467600"/>
              <a:gd name="connsiteY443" fmla="*/ 5599969 h 6858000"/>
              <a:gd name="connsiteX444" fmla="*/ 767716 w 7467600"/>
              <a:gd name="connsiteY444" fmla="*/ 5472768 h 6858000"/>
              <a:gd name="connsiteX445" fmla="*/ 722147 w 7467600"/>
              <a:gd name="connsiteY445" fmla="*/ 5393091 h 6858000"/>
              <a:gd name="connsiteX446" fmla="*/ 1485552 w 7467600"/>
              <a:gd name="connsiteY446" fmla="*/ 5313202 h 6858000"/>
              <a:gd name="connsiteX447" fmla="*/ 2143004 w 7467600"/>
              <a:gd name="connsiteY447" fmla="*/ 5402420 h 6858000"/>
              <a:gd name="connsiteX448" fmla="*/ 1933391 w 7467600"/>
              <a:gd name="connsiteY448" fmla="*/ 5156971 h 6858000"/>
              <a:gd name="connsiteX449" fmla="*/ 1827118 w 7467600"/>
              <a:gd name="connsiteY449" fmla="*/ 4968410 h 6858000"/>
              <a:gd name="connsiteX450" fmla="*/ 1837349 w 7467600"/>
              <a:gd name="connsiteY450" fmla="*/ 4956357 h 6858000"/>
              <a:gd name="connsiteX451" fmla="*/ 2162835 w 7467600"/>
              <a:gd name="connsiteY451" fmla="*/ 5187853 h 6858000"/>
              <a:gd name="connsiteX452" fmla="*/ 2257167 w 7467600"/>
              <a:gd name="connsiteY452" fmla="*/ 5462123 h 6858000"/>
              <a:gd name="connsiteX453" fmla="*/ 2261598 w 7467600"/>
              <a:gd name="connsiteY453" fmla="*/ 5467998 h 6858000"/>
              <a:gd name="connsiteX454" fmla="*/ 2437177 w 7467600"/>
              <a:gd name="connsiteY454" fmla="*/ 5479608 h 6858000"/>
              <a:gd name="connsiteX455" fmla="*/ 2445247 w 7467600"/>
              <a:gd name="connsiteY455" fmla="*/ 5483476 h 6858000"/>
              <a:gd name="connsiteX456" fmla="*/ 2743626 w 7467600"/>
              <a:gd name="connsiteY456" fmla="*/ 5304819 h 6858000"/>
              <a:gd name="connsiteX457" fmla="*/ 3048102 w 7467600"/>
              <a:gd name="connsiteY457" fmla="*/ 5150595 h 6858000"/>
              <a:gd name="connsiteX458" fmla="*/ 1799414 w 7467600"/>
              <a:gd name="connsiteY458" fmla="*/ 4694732 h 6858000"/>
              <a:gd name="connsiteX459" fmla="*/ 1771735 w 7467600"/>
              <a:gd name="connsiteY459" fmla="*/ 4619929 h 6858000"/>
              <a:gd name="connsiteX460" fmla="*/ 3104273 w 7467600"/>
              <a:gd name="connsiteY460" fmla="*/ 5076159 h 6858000"/>
              <a:gd name="connsiteX461" fmla="*/ 3113245 w 7467600"/>
              <a:gd name="connsiteY461" fmla="*/ 5090705 h 6858000"/>
              <a:gd name="connsiteX462" fmla="*/ 3126294 w 7467600"/>
              <a:gd name="connsiteY462" fmla="*/ 5114400 h 6858000"/>
              <a:gd name="connsiteX463" fmla="*/ 3937433 w 7467600"/>
              <a:gd name="connsiteY463" fmla="*/ 4830473 h 6858000"/>
              <a:gd name="connsiteX464" fmla="*/ 3590475 w 7467600"/>
              <a:gd name="connsiteY464" fmla="*/ 4597974 h 6858000"/>
              <a:gd name="connsiteX465" fmla="*/ 3100264 w 7467600"/>
              <a:gd name="connsiteY465" fmla="*/ 4579845 h 6858000"/>
              <a:gd name="connsiteX466" fmla="*/ 2183576 w 7467600"/>
              <a:gd name="connsiteY466" fmla="*/ 4227150 h 6858000"/>
              <a:gd name="connsiteX467" fmla="*/ 2151029 w 7467600"/>
              <a:gd name="connsiteY467" fmla="*/ 4146947 h 6858000"/>
              <a:gd name="connsiteX468" fmla="*/ 3563434 w 7467600"/>
              <a:gd name="connsiteY468" fmla="*/ 4469115 h 6858000"/>
              <a:gd name="connsiteX469" fmla="*/ 3177952 w 7467600"/>
              <a:gd name="connsiteY469" fmla="*/ 3657386 h 6858000"/>
              <a:gd name="connsiteX470" fmla="*/ 3189263 w 7467600"/>
              <a:gd name="connsiteY470" fmla="*/ 3625726 h 6858000"/>
              <a:gd name="connsiteX471" fmla="*/ 3560912 w 7467600"/>
              <a:gd name="connsiteY471" fmla="*/ 4079863 h 6858000"/>
              <a:gd name="connsiteX472" fmla="*/ 3626636 w 7467600"/>
              <a:gd name="connsiteY472" fmla="*/ 4512230 h 6858000"/>
              <a:gd name="connsiteX473" fmla="*/ 3653088 w 7467600"/>
              <a:gd name="connsiteY473" fmla="*/ 4521417 h 6858000"/>
              <a:gd name="connsiteX474" fmla="*/ 3988128 w 7467600"/>
              <a:gd name="connsiteY474" fmla="*/ 4817267 h 6858000"/>
              <a:gd name="connsiteX475" fmla="*/ 4830582 w 7467600"/>
              <a:gd name="connsiteY475" fmla="*/ 4676000 h 6858000"/>
              <a:gd name="connsiteX476" fmla="*/ 4830100 w 7467600"/>
              <a:gd name="connsiteY476" fmla="*/ 4675554 h 6858000"/>
              <a:gd name="connsiteX477" fmla="*/ 4036318 w 7467600"/>
              <a:gd name="connsiteY477" fmla="*/ 4147013 h 6858000"/>
              <a:gd name="connsiteX478" fmla="*/ 3432098 w 7467600"/>
              <a:gd name="connsiteY478" fmla="*/ 3537312 h 6858000"/>
              <a:gd name="connsiteX479" fmla="*/ 3446761 w 7467600"/>
              <a:gd name="connsiteY479" fmla="*/ 3461278 h 6858000"/>
              <a:gd name="connsiteX480" fmla="*/ 4419733 w 7467600"/>
              <a:gd name="connsiteY480" fmla="*/ 3963555 h 6858000"/>
              <a:gd name="connsiteX481" fmla="*/ 4781371 w 7467600"/>
              <a:gd name="connsiteY481" fmla="*/ 4458604 h 6858000"/>
              <a:gd name="connsiteX482" fmla="*/ 4780440 w 7467600"/>
              <a:gd name="connsiteY482" fmla="*/ 4470290 h 6858000"/>
              <a:gd name="connsiteX483" fmla="*/ 4898954 w 7467600"/>
              <a:gd name="connsiteY483" fmla="*/ 4662092 h 6858000"/>
              <a:gd name="connsiteX484" fmla="*/ 4900699 w 7467600"/>
              <a:gd name="connsiteY484" fmla="*/ 4670867 h 6858000"/>
              <a:gd name="connsiteX485" fmla="*/ 5714511 w 7467600"/>
              <a:gd name="connsiteY485" fmla="*/ 4663483 h 6858000"/>
              <a:gd name="connsiteX486" fmla="*/ 5464793 w 7467600"/>
              <a:gd name="connsiteY486" fmla="*/ 4393556 h 6858000"/>
              <a:gd name="connsiteX487" fmla="*/ 5461897 w 7467600"/>
              <a:gd name="connsiteY487" fmla="*/ 4390879 h 6858000"/>
              <a:gd name="connsiteX488" fmla="*/ 4294126 w 7467600"/>
              <a:gd name="connsiteY488" fmla="*/ 3303048 h 6858000"/>
              <a:gd name="connsiteX489" fmla="*/ 4305321 w 7467600"/>
              <a:gd name="connsiteY489" fmla="*/ 3256953 h 6858000"/>
              <a:gd name="connsiteX490" fmla="*/ 4949299 w 7467600"/>
              <a:gd name="connsiteY490" fmla="*/ 3766336 h 6858000"/>
              <a:gd name="connsiteX491" fmla="*/ 5291452 w 7467600"/>
              <a:gd name="connsiteY491" fmla="*/ 4076801 h 6858000"/>
              <a:gd name="connsiteX492" fmla="*/ 5434998 w 7467600"/>
              <a:gd name="connsiteY492" fmla="*/ 4254100 h 6858000"/>
              <a:gd name="connsiteX493" fmla="*/ 5351015 w 7467600"/>
              <a:gd name="connsiteY493" fmla="*/ 3760989 h 6858000"/>
              <a:gd name="connsiteX494" fmla="*/ 5413780 w 7467600"/>
              <a:gd name="connsiteY494" fmla="*/ 2966265 h 6858000"/>
              <a:gd name="connsiteX495" fmla="*/ 5425627 w 7467600"/>
              <a:gd name="connsiteY495" fmla="*/ 2954192 h 6858000"/>
              <a:gd name="connsiteX496" fmla="*/ 6604735 w 7467600"/>
              <a:gd name="connsiteY496" fmla="*/ 2041381 h 6858000"/>
              <a:gd name="connsiteX497" fmla="*/ 7204487 w 7467600"/>
              <a:gd name="connsiteY497" fmla="*/ 2742112 h 6858000"/>
              <a:gd name="connsiteX498" fmla="*/ 7131592 w 7467600"/>
              <a:gd name="connsiteY498" fmla="*/ 2672096 h 6858000"/>
              <a:gd name="connsiteX499" fmla="*/ 6996344 w 7467600"/>
              <a:gd name="connsiteY499" fmla="*/ 2518310 h 6858000"/>
              <a:gd name="connsiteX500" fmla="*/ 6735495 w 7467600"/>
              <a:gd name="connsiteY500" fmla="*/ 2196890 h 6858000"/>
              <a:gd name="connsiteX501" fmla="*/ 6721901 w 7467600"/>
              <a:gd name="connsiteY501" fmla="*/ 2179274 h 6858000"/>
              <a:gd name="connsiteX502" fmla="*/ 6604735 w 7467600"/>
              <a:gd name="connsiteY502" fmla="*/ 2041381 h 6858000"/>
              <a:gd name="connsiteX503" fmla="*/ 6591670 w 7467600"/>
              <a:gd name="connsiteY503" fmla="*/ 1988277 h 6858000"/>
              <a:gd name="connsiteX504" fmla="*/ 6747349 w 7467600"/>
              <a:gd name="connsiteY504" fmla="*/ 2160069 h 6858000"/>
              <a:gd name="connsiteX505" fmla="*/ 6760943 w 7467600"/>
              <a:gd name="connsiteY505" fmla="*/ 2177686 h 6858000"/>
              <a:gd name="connsiteX506" fmla="*/ 7021065 w 7467600"/>
              <a:gd name="connsiteY506" fmla="*/ 2498102 h 6858000"/>
              <a:gd name="connsiteX507" fmla="*/ 7155223 w 7467600"/>
              <a:gd name="connsiteY507" fmla="*/ 2650386 h 6858000"/>
              <a:gd name="connsiteX508" fmla="*/ 7203167 w 7467600"/>
              <a:gd name="connsiteY508" fmla="*/ 2697288 h 6858000"/>
              <a:gd name="connsiteX509" fmla="*/ 6937703 w 7467600"/>
              <a:gd name="connsiteY509" fmla="*/ 2321981 h 6858000"/>
              <a:gd name="connsiteX510" fmla="*/ 6591670 w 7467600"/>
              <a:gd name="connsiteY510" fmla="*/ 1988277 h 6858000"/>
              <a:gd name="connsiteX511" fmla="*/ 5798671 w 7467600"/>
              <a:gd name="connsiteY511" fmla="*/ 1981601 h 6858000"/>
              <a:gd name="connsiteX512" fmla="*/ 5754709 w 7467600"/>
              <a:gd name="connsiteY512" fmla="*/ 2071454 h 6858000"/>
              <a:gd name="connsiteX513" fmla="*/ 5763044 w 7467600"/>
              <a:gd name="connsiteY513" fmla="*/ 2842206 h 6858000"/>
              <a:gd name="connsiteX514" fmla="*/ 5764974 w 7467600"/>
              <a:gd name="connsiteY514" fmla="*/ 2799609 h 6858000"/>
              <a:gd name="connsiteX515" fmla="*/ 5767665 w 7467600"/>
              <a:gd name="connsiteY515" fmla="*/ 2666409 h 6858000"/>
              <a:gd name="connsiteX516" fmla="*/ 5763055 w 7467600"/>
              <a:gd name="connsiteY516" fmla="*/ 2579705 h 6858000"/>
              <a:gd name="connsiteX517" fmla="*/ 5758079 w 7467600"/>
              <a:gd name="connsiteY517" fmla="*/ 2492508 h 6858000"/>
              <a:gd name="connsiteX518" fmla="*/ 5779325 w 7467600"/>
              <a:gd name="connsiteY518" fmla="*/ 2197069 h 6858000"/>
              <a:gd name="connsiteX519" fmla="*/ 5798671 w 7467600"/>
              <a:gd name="connsiteY519" fmla="*/ 1981601 h 6858000"/>
              <a:gd name="connsiteX520" fmla="*/ 5829202 w 7467600"/>
              <a:gd name="connsiteY520" fmla="*/ 1971679 h 6858000"/>
              <a:gd name="connsiteX521" fmla="*/ 5809558 w 7467600"/>
              <a:gd name="connsiteY521" fmla="*/ 2198043 h 6858000"/>
              <a:gd name="connsiteX522" fmla="*/ 5788653 w 7467600"/>
              <a:gd name="connsiteY522" fmla="*/ 2489430 h 6858000"/>
              <a:gd name="connsiteX523" fmla="*/ 5793439 w 7467600"/>
              <a:gd name="connsiteY523" fmla="*/ 2575235 h 6858000"/>
              <a:gd name="connsiteX524" fmla="*/ 5796837 w 7467600"/>
              <a:gd name="connsiteY524" fmla="*/ 2637633 h 6858000"/>
              <a:gd name="connsiteX525" fmla="*/ 5818614 w 7467600"/>
              <a:gd name="connsiteY525" fmla="*/ 2473055 h 6858000"/>
              <a:gd name="connsiteX526" fmla="*/ 5829202 w 7467600"/>
              <a:gd name="connsiteY526" fmla="*/ 1971679 h 6858000"/>
              <a:gd name="connsiteX527" fmla="*/ 5911389 w 7467600"/>
              <a:gd name="connsiteY527" fmla="*/ 1898371 h 6858000"/>
              <a:gd name="connsiteX528" fmla="*/ 6237627 w 7467600"/>
              <a:gd name="connsiteY528" fmla="*/ 2231921 h 6858000"/>
              <a:gd name="connsiteX529" fmla="*/ 5911389 w 7467600"/>
              <a:gd name="connsiteY529" fmla="*/ 1898371 h 6858000"/>
              <a:gd name="connsiteX530" fmla="*/ 6944437 w 7467600"/>
              <a:gd name="connsiteY530" fmla="*/ 1575402 h 6858000"/>
              <a:gd name="connsiteX531" fmla="*/ 6304730 w 7467600"/>
              <a:gd name="connsiteY531" fmla="*/ 1766654 h 6858000"/>
              <a:gd name="connsiteX532" fmla="*/ 6944437 w 7467600"/>
              <a:gd name="connsiteY532" fmla="*/ 1575402 h 6858000"/>
              <a:gd name="connsiteX533" fmla="*/ 7019523 w 7467600"/>
              <a:gd name="connsiteY533" fmla="*/ 1519450 h 6858000"/>
              <a:gd name="connsiteX534" fmla="*/ 6298091 w 7467600"/>
              <a:gd name="connsiteY534" fmla="*/ 1737122 h 6858000"/>
              <a:gd name="connsiteX535" fmla="*/ 7019523 w 7467600"/>
              <a:gd name="connsiteY535" fmla="*/ 1519450 h 6858000"/>
              <a:gd name="connsiteX536" fmla="*/ 2399523 w 7467600"/>
              <a:gd name="connsiteY536" fmla="*/ 1428234 h 6858000"/>
              <a:gd name="connsiteX537" fmla="*/ 2224982 w 7467600"/>
              <a:gd name="connsiteY537" fmla="*/ 1826201 h 6858000"/>
              <a:gd name="connsiteX538" fmla="*/ 2096099 w 7467600"/>
              <a:gd name="connsiteY538" fmla="*/ 2345900 h 6858000"/>
              <a:gd name="connsiteX539" fmla="*/ 2283317 w 7467600"/>
              <a:gd name="connsiteY539" fmla="*/ 1796925 h 6858000"/>
              <a:gd name="connsiteX540" fmla="*/ 2399523 w 7467600"/>
              <a:gd name="connsiteY540" fmla="*/ 1428234 h 6858000"/>
              <a:gd name="connsiteX541" fmla="*/ 2448558 w 7467600"/>
              <a:gd name="connsiteY541" fmla="*/ 1373435 h 6858000"/>
              <a:gd name="connsiteX542" fmla="*/ 2312521 w 7467600"/>
              <a:gd name="connsiteY542" fmla="*/ 1806140 h 6858000"/>
              <a:gd name="connsiteX543" fmla="*/ 2127533 w 7467600"/>
              <a:gd name="connsiteY543" fmla="*/ 2348380 h 6858000"/>
              <a:gd name="connsiteX544" fmla="*/ 2358080 w 7467600"/>
              <a:gd name="connsiteY544" fmla="*/ 1866134 h 6858000"/>
              <a:gd name="connsiteX545" fmla="*/ 2407436 w 7467600"/>
              <a:gd name="connsiteY545" fmla="*/ 1651070 h 6858000"/>
              <a:gd name="connsiteX546" fmla="*/ 2448558 w 7467600"/>
              <a:gd name="connsiteY546" fmla="*/ 1373435 h 6858000"/>
              <a:gd name="connsiteX547" fmla="*/ 278707 w 7467600"/>
              <a:gd name="connsiteY547" fmla="*/ 1352270 h 6858000"/>
              <a:gd name="connsiteX548" fmla="*/ 321570 w 7467600"/>
              <a:gd name="connsiteY548" fmla="*/ 1861610 h 6858000"/>
              <a:gd name="connsiteX549" fmla="*/ 294281 w 7467600"/>
              <a:gd name="connsiteY549" fmla="*/ 1440658 h 6858000"/>
              <a:gd name="connsiteX550" fmla="*/ 278707 w 7467600"/>
              <a:gd name="connsiteY550" fmla="*/ 1352270 h 6858000"/>
              <a:gd name="connsiteX551" fmla="*/ 1423821 w 7467600"/>
              <a:gd name="connsiteY551" fmla="*/ 1351958 h 6858000"/>
              <a:gd name="connsiteX552" fmla="*/ 1638521 w 7467600"/>
              <a:gd name="connsiteY552" fmla="*/ 1908470 h 6858000"/>
              <a:gd name="connsiteX553" fmla="*/ 1754199 w 7467600"/>
              <a:gd name="connsiteY553" fmla="*/ 2149284 h 6858000"/>
              <a:gd name="connsiteX554" fmla="*/ 1908359 w 7467600"/>
              <a:gd name="connsiteY554" fmla="*/ 2364988 h 6858000"/>
              <a:gd name="connsiteX555" fmla="*/ 1647661 w 7467600"/>
              <a:gd name="connsiteY555" fmla="*/ 1825945 h 6858000"/>
              <a:gd name="connsiteX556" fmla="*/ 1423821 w 7467600"/>
              <a:gd name="connsiteY556" fmla="*/ 1351958 h 6858000"/>
              <a:gd name="connsiteX557" fmla="*/ 1431890 w 7467600"/>
              <a:gd name="connsiteY557" fmla="*/ 1306475 h 6858000"/>
              <a:gd name="connsiteX558" fmla="*/ 1507597 w 7467600"/>
              <a:gd name="connsiteY558" fmla="*/ 1446132 h 6858000"/>
              <a:gd name="connsiteX559" fmla="*/ 1674586 w 7467600"/>
              <a:gd name="connsiteY559" fmla="*/ 1813832 h 6858000"/>
              <a:gd name="connsiteX560" fmla="*/ 1815950 w 7467600"/>
              <a:gd name="connsiteY560" fmla="*/ 2128564 h 6858000"/>
              <a:gd name="connsiteX561" fmla="*/ 1984242 w 7467600"/>
              <a:gd name="connsiteY561" fmla="*/ 2430829 h 6858000"/>
              <a:gd name="connsiteX562" fmla="*/ 2014023 w 7467600"/>
              <a:gd name="connsiteY562" fmla="*/ 2450995 h 6858000"/>
              <a:gd name="connsiteX563" fmla="*/ 1747337 w 7467600"/>
              <a:gd name="connsiteY563" fmla="*/ 1855264 h 6858000"/>
              <a:gd name="connsiteX564" fmla="*/ 1533749 w 7467600"/>
              <a:gd name="connsiteY564" fmla="*/ 1478656 h 6858000"/>
              <a:gd name="connsiteX565" fmla="*/ 1431890 w 7467600"/>
              <a:gd name="connsiteY565" fmla="*/ 1306475 h 6858000"/>
              <a:gd name="connsiteX566" fmla="*/ 5052692 w 7467600"/>
              <a:gd name="connsiteY566" fmla="*/ 1292994 h 6858000"/>
              <a:gd name="connsiteX567" fmla="*/ 5200661 w 7467600"/>
              <a:gd name="connsiteY567" fmla="*/ 1635186 h 6858000"/>
              <a:gd name="connsiteX568" fmla="*/ 5297138 w 7467600"/>
              <a:gd name="connsiteY568" fmla="*/ 1906351 h 6858000"/>
              <a:gd name="connsiteX569" fmla="*/ 5052692 w 7467600"/>
              <a:gd name="connsiteY569" fmla="*/ 1292994 h 6858000"/>
              <a:gd name="connsiteX570" fmla="*/ 5009948 w 7467600"/>
              <a:gd name="connsiteY570" fmla="*/ 1273619 h 6858000"/>
              <a:gd name="connsiteX571" fmla="*/ 5121777 w 7467600"/>
              <a:gd name="connsiteY571" fmla="*/ 1654213 h 6858000"/>
              <a:gd name="connsiteX572" fmla="*/ 5293545 w 7467600"/>
              <a:gd name="connsiteY572" fmla="*/ 2072247 h 6858000"/>
              <a:gd name="connsiteX573" fmla="*/ 5294042 w 7467600"/>
              <a:gd name="connsiteY573" fmla="*/ 2065019 h 6858000"/>
              <a:gd name="connsiteX574" fmla="*/ 5171936 w 7467600"/>
              <a:gd name="connsiteY574" fmla="*/ 1647613 h 6858000"/>
              <a:gd name="connsiteX575" fmla="*/ 5009948 w 7467600"/>
              <a:gd name="connsiteY575" fmla="*/ 1273619 h 6858000"/>
              <a:gd name="connsiteX576" fmla="*/ 655236 w 7467600"/>
              <a:gd name="connsiteY576" fmla="*/ 1268632 h 6858000"/>
              <a:gd name="connsiteX577" fmla="*/ 839521 w 7467600"/>
              <a:gd name="connsiteY577" fmla="*/ 1685315 h 6858000"/>
              <a:gd name="connsiteX578" fmla="*/ 1109416 w 7467600"/>
              <a:gd name="connsiteY578" fmla="*/ 2061663 h 6858000"/>
              <a:gd name="connsiteX579" fmla="*/ 1298300 w 7467600"/>
              <a:gd name="connsiteY579" fmla="*/ 2247742 h 6858000"/>
              <a:gd name="connsiteX580" fmla="*/ 1125871 w 7467600"/>
              <a:gd name="connsiteY580" fmla="*/ 1989513 h 6858000"/>
              <a:gd name="connsiteX581" fmla="*/ 981574 w 7467600"/>
              <a:gd name="connsiteY581" fmla="*/ 1783157 h 6858000"/>
              <a:gd name="connsiteX582" fmla="*/ 922198 w 7467600"/>
              <a:gd name="connsiteY582" fmla="*/ 1677437 h 6858000"/>
              <a:gd name="connsiteX583" fmla="*/ 869293 w 7467600"/>
              <a:gd name="connsiteY583" fmla="*/ 1583214 h 6858000"/>
              <a:gd name="connsiteX584" fmla="*/ 751431 w 7467600"/>
              <a:gd name="connsiteY584" fmla="*/ 1405731 h 6858000"/>
              <a:gd name="connsiteX585" fmla="*/ 655236 w 7467600"/>
              <a:gd name="connsiteY585" fmla="*/ 1268632 h 6858000"/>
              <a:gd name="connsiteX586" fmla="*/ 6516292 w 7467600"/>
              <a:gd name="connsiteY586" fmla="*/ 1263064 h 6858000"/>
              <a:gd name="connsiteX587" fmla="*/ 5736320 w 7467600"/>
              <a:gd name="connsiteY587" fmla="*/ 1501803 h 6858000"/>
              <a:gd name="connsiteX588" fmla="*/ 6516292 w 7467600"/>
              <a:gd name="connsiteY588" fmla="*/ 1263064 h 6858000"/>
              <a:gd name="connsiteX589" fmla="*/ 291466 w 7467600"/>
              <a:gd name="connsiteY589" fmla="*/ 1250369 h 6858000"/>
              <a:gd name="connsiteX590" fmla="*/ 323180 w 7467600"/>
              <a:gd name="connsiteY590" fmla="*/ 1435283 h 6858000"/>
              <a:gd name="connsiteX591" fmla="*/ 349381 w 7467600"/>
              <a:gd name="connsiteY591" fmla="*/ 1875041 h 6858000"/>
              <a:gd name="connsiteX592" fmla="*/ 374363 w 7467600"/>
              <a:gd name="connsiteY592" fmla="*/ 1506494 h 6858000"/>
              <a:gd name="connsiteX593" fmla="*/ 302168 w 7467600"/>
              <a:gd name="connsiteY593" fmla="*/ 1274495 h 6858000"/>
              <a:gd name="connsiteX594" fmla="*/ 291466 w 7467600"/>
              <a:gd name="connsiteY594" fmla="*/ 1250369 h 6858000"/>
              <a:gd name="connsiteX595" fmla="*/ 678222 w 7467600"/>
              <a:gd name="connsiteY595" fmla="*/ 1248670 h 6858000"/>
              <a:gd name="connsiteX596" fmla="*/ 775536 w 7467600"/>
              <a:gd name="connsiteY596" fmla="*/ 1388015 h 6858000"/>
              <a:gd name="connsiteX597" fmla="*/ 894529 w 7467600"/>
              <a:gd name="connsiteY597" fmla="*/ 1567739 h 6858000"/>
              <a:gd name="connsiteX598" fmla="*/ 948000 w 7467600"/>
              <a:gd name="connsiteY598" fmla="*/ 1663088 h 6858000"/>
              <a:gd name="connsiteX599" fmla="*/ 1006812 w 7467600"/>
              <a:gd name="connsiteY599" fmla="*/ 1767683 h 6858000"/>
              <a:gd name="connsiteX600" fmla="*/ 1149133 w 7467600"/>
              <a:gd name="connsiteY600" fmla="*/ 1971513 h 6858000"/>
              <a:gd name="connsiteX601" fmla="*/ 1333952 w 7467600"/>
              <a:gd name="connsiteY601" fmla="*/ 2251620 h 6858000"/>
              <a:gd name="connsiteX602" fmla="*/ 1337329 w 7467600"/>
              <a:gd name="connsiteY602" fmla="*/ 2258350 h 6858000"/>
              <a:gd name="connsiteX603" fmla="*/ 1014726 w 7467600"/>
              <a:gd name="connsiteY603" fmla="*/ 1615556 h 6858000"/>
              <a:gd name="connsiteX604" fmla="*/ 678222 w 7467600"/>
              <a:gd name="connsiteY604" fmla="*/ 1248670 h 6858000"/>
              <a:gd name="connsiteX605" fmla="*/ 6691602 w 7467600"/>
              <a:gd name="connsiteY605" fmla="*/ 1140573 h 6858000"/>
              <a:gd name="connsiteX606" fmla="*/ 6571100 w 7467600"/>
              <a:gd name="connsiteY606" fmla="*/ 1183662 h 6858000"/>
              <a:gd name="connsiteX607" fmla="*/ 6241687 w 7467600"/>
              <a:gd name="connsiteY607" fmla="*/ 1257600 h 6858000"/>
              <a:gd name="connsiteX608" fmla="*/ 5693009 w 7467600"/>
              <a:gd name="connsiteY608" fmla="*/ 1478256 h 6858000"/>
              <a:gd name="connsiteX609" fmla="*/ 6548420 w 7467600"/>
              <a:gd name="connsiteY609" fmla="*/ 1214599 h 6858000"/>
              <a:gd name="connsiteX610" fmla="*/ 6605473 w 7467600"/>
              <a:gd name="connsiteY610" fmla="*/ 1184686 h 6858000"/>
              <a:gd name="connsiteX611" fmla="*/ 6691602 w 7467600"/>
              <a:gd name="connsiteY611" fmla="*/ 1140573 h 6858000"/>
              <a:gd name="connsiteX612" fmla="*/ 4002475 w 7467600"/>
              <a:gd name="connsiteY612" fmla="*/ 1037802 h 6858000"/>
              <a:gd name="connsiteX613" fmla="*/ 4000324 w 7467600"/>
              <a:gd name="connsiteY613" fmla="*/ 1039362 h 6858000"/>
              <a:gd name="connsiteX614" fmla="*/ 4002862 w 7467600"/>
              <a:gd name="connsiteY614" fmla="*/ 1042866 h 6858000"/>
              <a:gd name="connsiteX615" fmla="*/ 4002475 w 7467600"/>
              <a:gd name="connsiteY615" fmla="*/ 1037802 h 6858000"/>
              <a:gd name="connsiteX616" fmla="*/ 506322 w 7467600"/>
              <a:gd name="connsiteY616" fmla="*/ 1020997 h 6858000"/>
              <a:gd name="connsiteX617" fmla="*/ 533068 w 7467600"/>
              <a:gd name="connsiteY617" fmla="*/ 1029409 h 6858000"/>
              <a:gd name="connsiteX618" fmla="*/ 1232525 w 7467600"/>
              <a:gd name="connsiteY618" fmla="*/ 1804675 h 6858000"/>
              <a:gd name="connsiteX619" fmla="*/ 1388858 w 7467600"/>
              <a:gd name="connsiteY619" fmla="*/ 2368011 h 6858000"/>
              <a:gd name="connsiteX620" fmla="*/ 1384098 w 7467600"/>
              <a:gd name="connsiteY620" fmla="*/ 2378125 h 6858000"/>
              <a:gd name="connsiteX621" fmla="*/ 1425393 w 7467600"/>
              <a:gd name="connsiteY621" fmla="*/ 2589124 h 6858000"/>
              <a:gd name="connsiteX622" fmla="*/ 1424001 w 7467600"/>
              <a:gd name="connsiteY622" fmla="*/ 2597541 h 6858000"/>
              <a:gd name="connsiteX623" fmla="*/ 2152729 w 7467600"/>
              <a:gd name="connsiteY623" fmla="*/ 2864487 h 6858000"/>
              <a:gd name="connsiteX624" fmla="*/ 2020609 w 7467600"/>
              <a:gd name="connsiteY624" fmla="*/ 2539671 h 6858000"/>
              <a:gd name="connsiteX625" fmla="*/ 2018920 w 7467600"/>
              <a:gd name="connsiteY625" fmla="*/ 2536309 h 6858000"/>
              <a:gd name="connsiteX626" fmla="*/ 1342441 w 7467600"/>
              <a:gd name="connsiteY626" fmla="*/ 1173017 h 6858000"/>
              <a:gd name="connsiteX627" fmla="*/ 1367925 w 7467600"/>
              <a:gd name="connsiteY627" fmla="*/ 1135648 h 6858000"/>
              <a:gd name="connsiteX628" fmla="*/ 1771401 w 7467600"/>
              <a:gd name="connsiteY628" fmla="*/ 1806673 h 6858000"/>
              <a:gd name="connsiteX629" fmla="*/ 1972385 w 7467600"/>
              <a:gd name="connsiteY629" fmla="*/ 2198735 h 6858000"/>
              <a:gd name="connsiteX630" fmla="*/ 2040892 w 7467600"/>
              <a:gd name="connsiteY630" fmla="*/ 2405205 h 6858000"/>
              <a:gd name="connsiteX631" fmla="*/ 2131689 w 7467600"/>
              <a:gd name="connsiteY631" fmla="*/ 1936926 h 6858000"/>
              <a:gd name="connsiteX632" fmla="*/ 2454820 w 7467600"/>
              <a:gd name="connsiteY632" fmla="*/ 1248808 h 6858000"/>
              <a:gd name="connsiteX633" fmla="*/ 2492512 w 7467600"/>
              <a:gd name="connsiteY633" fmla="*/ 1302920 h 6858000"/>
              <a:gd name="connsiteX634" fmla="*/ 2081216 w 7467600"/>
              <a:gd name="connsiteY634" fmla="*/ 2527513 h 6858000"/>
              <a:gd name="connsiteX635" fmla="*/ 2081211 w 7467600"/>
              <a:gd name="connsiteY635" fmla="*/ 2528916 h 6858000"/>
              <a:gd name="connsiteX636" fmla="*/ 2199067 w 7467600"/>
              <a:gd name="connsiteY636" fmla="*/ 2884061 h 6858000"/>
              <a:gd name="connsiteX637" fmla="*/ 3192586 w 7467600"/>
              <a:gd name="connsiteY637" fmla="*/ 3411496 h 6858000"/>
              <a:gd name="connsiteX638" fmla="*/ 3182620 w 7467600"/>
              <a:gd name="connsiteY638" fmla="*/ 3483279 h 6858000"/>
              <a:gd name="connsiteX639" fmla="*/ 2435119 w 7467600"/>
              <a:gd name="connsiteY639" fmla="*/ 3080173 h 6858000"/>
              <a:gd name="connsiteX640" fmla="*/ 2410152 w 7467600"/>
              <a:gd name="connsiteY640" fmla="*/ 3063751 h 6858000"/>
              <a:gd name="connsiteX641" fmla="*/ 2408099 w 7467600"/>
              <a:gd name="connsiteY641" fmla="*/ 3064403 h 6858000"/>
              <a:gd name="connsiteX642" fmla="*/ 2407218 w 7467600"/>
              <a:gd name="connsiteY642" fmla="*/ 3070324 h 6858000"/>
              <a:gd name="connsiteX643" fmla="*/ 2380138 w 7467600"/>
              <a:gd name="connsiteY643" fmla="*/ 3099341 h 6858000"/>
              <a:gd name="connsiteX644" fmla="*/ 1765923 w 7467600"/>
              <a:gd name="connsiteY644" fmla="*/ 3581043 h 6858000"/>
              <a:gd name="connsiteX645" fmla="*/ 1702258 w 7467600"/>
              <a:gd name="connsiteY645" fmla="*/ 3612286 h 6858000"/>
              <a:gd name="connsiteX646" fmla="*/ 1538370 w 7467600"/>
              <a:gd name="connsiteY646" fmla="*/ 3811804 h 6858000"/>
              <a:gd name="connsiteX647" fmla="*/ 542867 w 7467600"/>
              <a:gd name="connsiteY647" fmla="*/ 4944092 h 6858000"/>
              <a:gd name="connsiteX648" fmla="*/ 515800 w 7467600"/>
              <a:gd name="connsiteY648" fmla="*/ 4862180 h 6858000"/>
              <a:gd name="connsiteX649" fmla="*/ 909145 w 7467600"/>
              <a:gd name="connsiteY649" fmla="*/ 4199225 h 6858000"/>
              <a:gd name="connsiteX650" fmla="*/ 1214067 w 7467600"/>
              <a:gd name="connsiteY650" fmla="*/ 3908561 h 6858000"/>
              <a:gd name="connsiteX651" fmla="*/ 640967 w 7467600"/>
              <a:gd name="connsiteY651" fmla="*/ 4105601 h 6858000"/>
              <a:gd name="connsiteX652" fmla="*/ 112563 w 7467600"/>
              <a:gd name="connsiteY652" fmla="*/ 4396952 h 6858000"/>
              <a:gd name="connsiteX653" fmla="*/ 0 w 7467600"/>
              <a:gd name="connsiteY653" fmla="*/ 4466006 h 6858000"/>
              <a:gd name="connsiteX654" fmla="*/ 0 w 7467600"/>
              <a:gd name="connsiteY654" fmla="*/ 4233763 h 6858000"/>
              <a:gd name="connsiteX655" fmla="*/ 36881 w 7467600"/>
              <a:gd name="connsiteY655" fmla="*/ 4200118 h 6858000"/>
              <a:gd name="connsiteX656" fmla="*/ 910534 w 7467600"/>
              <a:gd name="connsiteY656" fmla="*/ 3629753 h 6858000"/>
              <a:gd name="connsiteX657" fmla="*/ 1578717 w 7467600"/>
              <a:gd name="connsiteY657" fmla="*/ 3575982 h 6858000"/>
              <a:gd name="connsiteX658" fmla="*/ 2338780 w 7467600"/>
              <a:gd name="connsiteY658" fmla="*/ 3033725 h 6858000"/>
              <a:gd name="connsiteX659" fmla="*/ 1807991 w 7467600"/>
              <a:gd name="connsiteY659" fmla="*/ 2807184 h 6858000"/>
              <a:gd name="connsiteX660" fmla="*/ 1416358 w 7467600"/>
              <a:gd name="connsiteY660" fmla="*/ 3112571 h 6858000"/>
              <a:gd name="connsiteX661" fmla="*/ 939066 w 7467600"/>
              <a:gd name="connsiteY661" fmla="*/ 3378798 h 6858000"/>
              <a:gd name="connsiteX662" fmla="*/ 115099 w 7467600"/>
              <a:gd name="connsiteY662" fmla="*/ 3607650 h 6858000"/>
              <a:gd name="connsiteX663" fmla="*/ 97284 w 7467600"/>
              <a:gd name="connsiteY663" fmla="*/ 3520393 h 6858000"/>
              <a:gd name="connsiteX664" fmla="*/ 922050 w 7467600"/>
              <a:gd name="connsiteY664" fmla="*/ 3074867 h 6858000"/>
              <a:gd name="connsiteX665" fmla="*/ 1405265 w 7467600"/>
              <a:gd name="connsiteY665" fmla="*/ 3016319 h 6858000"/>
              <a:gd name="connsiteX666" fmla="*/ 1407512 w 7467600"/>
              <a:gd name="connsiteY666" fmla="*/ 3018001 h 6858000"/>
              <a:gd name="connsiteX667" fmla="*/ 1726266 w 7467600"/>
              <a:gd name="connsiteY667" fmla="*/ 2777274 h 6858000"/>
              <a:gd name="connsiteX668" fmla="*/ 625390 w 7467600"/>
              <a:gd name="connsiteY668" fmla="*/ 2514541 h 6858000"/>
              <a:gd name="connsiteX669" fmla="*/ 619799 w 7467600"/>
              <a:gd name="connsiteY669" fmla="*/ 2527180 h 6858000"/>
              <a:gd name="connsiteX670" fmla="*/ 310030 w 7467600"/>
              <a:gd name="connsiteY670" fmla="*/ 2771818 h 6858000"/>
              <a:gd name="connsiteX671" fmla="*/ 173877 w 7467600"/>
              <a:gd name="connsiteY671" fmla="*/ 2937056 h 6858000"/>
              <a:gd name="connsiteX672" fmla="*/ 77889 w 7467600"/>
              <a:gd name="connsiteY672" fmla="*/ 3138440 h 6858000"/>
              <a:gd name="connsiteX673" fmla="*/ 0 w 7467600"/>
              <a:gd name="connsiteY673" fmla="*/ 3271395 h 6858000"/>
              <a:gd name="connsiteX674" fmla="*/ 0 w 7467600"/>
              <a:gd name="connsiteY674" fmla="*/ 3153002 h 6858000"/>
              <a:gd name="connsiteX675" fmla="*/ 2386 w 7467600"/>
              <a:gd name="connsiteY675" fmla="*/ 3149203 h 6858000"/>
              <a:gd name="connsiteX676" fmla="*/ 89753 w 7467600"/>
              <a:gd name="connsiteY676" fmla="*/ 2987702 h 6858000"/>
              <a:gd name="connsiteX677" fmla="*/ 76869 w 7467600"/>
              <a:gd name="connsiteY677" fmla="*/ 3005404 h 6858000"/>
              <a:gd name="connsiteX678" fmla="*/ 32049 w 7467600"/>
              <a:gd name="connsiteY678" fmla="*/ 3065814 h 6858000"/>
              <a:gd name="connsiteX679" fmla="*/ 0 w 7467600"/>
              <a:gd name="connsiteY679" fmla="*/ 3108744 h 6858000"/>
              <a:gd name="connsiteX680" fmla="*/ 0 w 7467600"/>
              <a:gd name="connsiteY680" fmla="*/ 3058059 h 6858000"/>
              <a:gd name="connsiteX681" fmla="*/ 7610 w 7467600"/>
              <a:gd name="connsiteY681" fmla="*/ 3047889 h 6858000"/>
              <a:gd name="connsiteX682" fmla="*/ 52419 w 7467600"/>
              <a:gd name="connsiteY682" fmla="*/ 2987479 h 6858000"/>
              <a:gd name="connsiteX683" fmla="*/ 59142 w 7467600"/>
              <a:gd name="connsiteY683" fmla="*/ 2978488 h 6858000"/>
              <a:gd name="connsiteX684" fmla="*/ 0 w 7467600"/>
              <a:gd name="connsiteY684" fmla="*/ 3015334 h 6858000"/>
              <a:gd name="connsiteX685" fmla="*/ 0 w 7467600"/>
              <a:gd name="connsiteY685" fmla="*/ 2914286 h 6858000"/>
              <a:gd name="connsiteX686" fmla="*/ 36383 w 7467600"/>
              <a:gd name="connsiteY686" fmla="*/ 2901128 h 6858000"/>
              <a:gd name="connsiteX687" fmla="*/ 156329 w 7467600"/>
              <a:gd name="connsiteY687" fmla="*/ 2840533 h 6858000"/>
              <a:gd name="connsiteX688" fmla="*/ 358355 w 7467600"/>
              <a:gd name="connsiteY688" fmla="*/ 2620471 h 6858000"/>
              <a:gd name="connsiteX689" fmla="*/ 510577 w 7467600"/>
              <a:gd name="connsiteY689" fmla="*/ 2501244 h 6858000"/>
              <a:gd name="connsiteX690" fmla="*/ 211967 w 7467600"/>
              <a:gd name="connsiteY690" fmla="*/ 2479171 h 6858000"/>
              <a:gd name="connsiteX691" fmla="*/ 0 w 7467600"/>
              <a:gd name="connsiteY691" fmla="*/ 2476398 h 6858000"/>
              <a:gd name="connsiteX692" fmla="*/ 0 w 7467600"/>
              <a:gd name="connsiteY692" fmla="*/ 2389189 h 6858000"/>
              <a:gd name="connsiteX693" fmla="*/ 103062 w 7467600"/>
              <a:gd name="connsiteY693" fmla="*/ 2389518 h 6858000"/>
              <a:gd name="connsiteX694" fmla="*/ 510734 w 7467600"/>
              <a:gd name="connsiteY694" fmla="*/ 2416201 h 6858000"/>
              <a:gd name="connsiteX695" fmla="*/ 279257 w 7467600"/>
              <a:gd name="connsiteY695" fmla="*/ 2092102 h 6858000"/>
              <a:gd name="connsiteX696" fmla="*/ 65265 w 7467600"/>
              <a:gd name="connsiteY696" fmla="*/ 2006049 h 6858000"/>
              <a:gd name="connsiteX697" fmla="*/ 0 w 7467600"/>
              <a:gd name="connsiteY697" fmla="*/ 1982532 h 6858000"/>
              <a:gd name="connsiteX698" fmla="*/ 0 w 7467600"/>
              <a:gd name="connsiteY698" fmla="*/ 1912789 h 6858000"/>
              <a:gd name="connsiteX699" fmla="*/ 97460 w 7467600"/>
              <a:gd name="connsiteY699" fmla="*/ 1953725 h 6858000"/>
              <a:gd name="connsiteX700" fmla="*/ 221272 w 7467600"/>
              <a:gd name="connsiteY700" fmla="*/ 1980766 h 6858000"/>
              <a:gd name="connsiteX701" fmla="*/ 116765 w 7467600"/>
              <a:gd name="connsiteY701" fmla="*/ 1911033 h 6858000"/>
              <a:gd name="connsiteX702" fmla="*/ 16405 w 7467600"/>
              <a:gd name="connsiteY702" fmla="*/ 1803412 h 6858000"/>
              <a:gd name="connsiteX703" fmla="*/ 0 w 7467600"/>
              <a:gd name="connsiteY703" fmla="*/ 1784777 h 6858000"/>
              <a:gd name="connsiteX704" fmla="*/ 0 w 7467600"/>
              <a:gd name="connsiteY704" fmla="*/ 1740082 h 6858000"/>
              <a:gd name="connsiteX705" fmla="*/ 39394 w 7467600"/>
              <a:gd name="connsiteY705" fmla="*/ 1784856 h 6858000"/>
              <a:gd name="connsiteX706" fmla="*/ 135813 w 7467600"/>
              <a:gd name="connsiteY706" fmla="*/ 1888838 h 6858000"/>
              <a:gd name="connsiteX707" fmla="*/ 242575 w 7467600"/>
              <a:gd name="connsiteY707" fmla="*/ 1958841 h 6858000"/>
              <a:gd name="connsiteX708" fmla="*/ 82197 w 7467600"/>
              <a:gd name="connsiteY708" fmla="*/ 1754826 h 6858000"/>
              <a:gd name="connsiteX709" fmla="*/ 0 w 7467600"/>
              <a:gd name="connsiteY709" fmla="*/ 1679650 h 6858000"/>
              <a:gd name="connsiteX710" fmla="*/ 0 w 7467600"/>
              <a:gd name="connsiteY710" fmla="*/ 1602463 h 6858000"/>
              <a:gd name="connsiteX711" fmla="*/ 84689 w 7467600"/>
              <a:gd name="connsiteY711" fmla="*/ 1677442 h 6858000"/>
              <a:gd name="connsiteX712" fmla="*/ 298437 w 7467600"/>
              <a:gd name="connsiteY712" fmla="*/ 1968019 h 6858000"/>
              <a:gd name="connsiteX713" fmla="*/ 227269 w 7467600"/>
              <a:gd name="connsiteY713" fmla="*/ 1114064 h 6858000"/>
              <a:gd name="connsiteX714" fmla="*/ 248003 w 7467600"/>
              <a:gd name="connsiteY714" fmla="*/ 1089613 h 6858000"/>
              <a:gd name="connsiteX715" fmla="*/ 427020 w 7467600"/>
              <a:gd name="connsiteY715" fmla="*/ 1619803 h 6858000"/>
              <a:gd name="connsiteX716" fmla="*/ 340345 w 7467600"/>
              <a:gd name="connsiteY716" fmla="*/ 2027739 h 6858000"/>
              <a:gd name="connsiteX717" fmla="*/ 360865 w 7467600"/>
              <a:gd name="connsiteY717" fmla="*/ 2044827 h 6858000"/>
              <a:gd name="connsiteX718" fmla="*/ 560414 w 7467600"/>
              <a:gd name="connsiteY718" fmla="*/ 2421457 h 6858000"/>
              <a:gd name="connsiteX719" fmla="*/ 1359703 w 7467600"/>
              <a:gd name="connsiteY719" fmla="*/ 2578554 h 6858000"/>
              <a:gd name="connsiteX720" fmla="*/ 1359422 w 7467600"/>
              <a:gd name="connsiteY720" fmla="*/ 2577994 h 6858000"/>
              <a:gd name="connsiteX721" fmla="*/ 828701 w 7467600"/>
              <a:gd name="connsiteY721" fmla="*/ 1839520 h 6858000"/>
              <a:gd name="connsiteX722" fmla="*/ 494427 w 7467600"/>
              <a:gd name="connsiteY722" fmla="*/ 1092333 h 6858000"/>
              <a:gd name="connsiteX723" fmla="*/ 506322 w 7467600"/>
              <a:gd name="connsiteY723" fmla="*/ 1020997 h 6858000"/>
              <a:gd name="connsiteX724" fmla="*/ 4570198 w 7467600"/>
              <a:gd name="connsiteY724" fmla="*/ 978081 h 6858000"/>
              <a:gd name="connsiteX725" fmla="*/ 4523691 w 7467600"/>
              <a:gd name="connsiteY725" fmla="*/ 1127776 h 6858000"/>
              <a:gd name="connsiteX726" fmla="*/ 4509875 w 7467600"/>
              <a:gd name="connsiteY726" fmla="*/ 1167552 h 6858000"/>
              <a:gd name="connsiteX727" fmla="*/ 4478168 w 7467600"/>
              <a:gd name="connsiteY727" fmla="*/ 1260735 h 6858000"/>
              <a:gd name="connsiteX728" fmla="*/ 4409309 w 7467600"/>
              <a:gd name="connsiteY728" fmla="*/ 1666996 h 6858000"/>
              <a:gd name="connsiteX729" fmla="*/ 4370031 w 7467600"/>
              <a:gd name="connsiteY729" fmla="*/ 1955666 h 6858000"/>
              <a:gd name="connsiteX730" fmla="*/ 4570198 w 7467600"/>
              <a:gd name="connsiteY730" fmla="*/ 978081 h 6858000"/>
              <a:gd name="connsiteX731" fmla="*/ 4557898 w 7467600"/>
              <a:gd name="connsiteY731" fmla="*/ 900011 h 6858000"/>
              <a:gd name="connsiteX732" fmla="*/ 4344840 w 7467600"/>
              <a:gd name="connsiteY732" fmla="*/ 1922038 h 6858000"/>
              <a:gd name="connsiteX733" fmla="*/ 4378710 w 7467600"/>
              <a:gd name="connsiteY733" fmla="*/ 1665516 h 6858000"/>
              <a:gd name="connsiteX734" fmla="*/ 4448798 w 7467600"/>
              <a:gd name="connsiteY734" fmla="*/ 1253024 h 6858000"/>
              <a:gd name="connsiteX735" fmla="*/ 4480315 w 7467600"/>
              <a:gd name="connsiteY735" fmla="*/ 1158454 h 6858000"/>
              <a:gd name="connsiteX736" fmla="*/ 4494133 w 7467600"/>
              <a:gd name="connsiteY736" fmla="*/ 1118676 h 6858000"/>
              <a:gd name="connsiteX737" fmla="*/ 4557898 w 7467600"/>
              <a:gd name="connsiteY737" fmla="*/ 900011 h 6858000"/>
              <a:gd name="connsiteX738" fmla="*/ 5870151 w 7467600"/>
              <a:gd name="connsiteY738" fmla="*/ 898890 h 6858000"/>
              <a:gd name="connsiteX739" fmla="*/ 5861335 w 7467600"/>
              <a:gd name="connsiteY739" fmla="*/ 899177 h 6858000"/>
              <a:gd name="connsiteX740" fmla="*/ 5843702 w 7467600"/>
              <a:gd name="connsiteY740" fmla="*/ 899748 h 6858000"/>
              <a:gd name="connsiteX741" fmla="*/ 5651107 w 7467600"/>
              <a:gd name="connsiteY741" fmla="*/ 920306 h 6858000"/>
              <a:gd name="connsiteX742" fmla="*/ 5459407 w 7467600"/>
              <a:gd name="connsiteY742" fmla="*/ 940975 h 6858000"/>
              <a:gd name="connsiteX743" fmla="*/ 5374846 w 7467600"/>
              <a:gd name="connsiteY743" fmla="*/ 941988 h 6858000"/>
              <a:gd name="connsiteX744" fmla="*/ 5256105 w 7467600"/>
              <a:gd name="connsiteY744" fmla="*/ 945632 h 6858000"/>
              <a:gd name="connsiteX745" fmla="*/ 5107071 w 7467600"/>
              <a:gd name="connsiteY745" fmla="*/ 969720 h 6858000"/>
              <a:gd name="connsiteX746" fmla="*/ 4998681 w 7467600"/>
              <a:gd name="connsiteY746" fmla="*/ 988771 h 6858000"/>
              <a:gd name="connsiteX747" fmla="*/ 5870151 w 7467600"/>
              <a:gd name="connsiteY747" fmla="*/ 898890 h 6858000"/>
              <a:gd name="connsiteX748" fmla="*/ 5504425 w 7467600"/>
              <a:gd name="connsiteY748" fmla="*/ 848067 h 6858000"/>
              <a:gd name="connsiteX749" fmla="*/ 4968849 w 7467600"/>
              <a:gd name="connsiteY749" fmla="*/ 962318 h 6858000"/>
              <a:gd name="connsiteX750" fmla="*/ 5104039 w 7467600"/>
              <a:gd name="connsiteY750" fmla="*/ 940634 h 6858000"/>
              <a:gd name="connsiteX751" fmla="*/ 5256311 w 7467600"/>
              <a:gd name="connsiteY751" fmla="*/ 916490 h 6858000"/>
              <a:gd name="connsiteX752" fmla="*/ 5377381 w 7467600"/>
              <a:gd name="connsiteY752" fmla="*/ 912671 h 6858000"/>
              <a:gd name="connsiteX753" fmla="*/ 5460148 w 7467600"/>
              <a:gd name="connsiteY753" fmla="*/ 911442 h 6858000"/>
              <a:gd name="connsiteX754" fmla="*/ 5648971 w 7467600"/>
              <a:gd name="connsiteY754" fmla="*/ 891331 h 6858000"/>
              <a:gd name="connsiteX755" fmla="*/ 5844807 w 7467600"/>
              <a:gd name="connsiteY755" fmla="*/ 870718 h 6858000"/>
              <a:gd name="connsiteX756" fmla="*/ 5862975 w 7467600"/>
              <a:gd name="connsiteY756" fmla="*/ 869756 h 6858000"/>
              <a:gd name="connsiteX757" fmla="*/ 5920887 w 7467600"/>
              <a:gd name="connsiteY757" fmla="*/ 865929 h 6858000"/>
              <a:gd name="connsiteX758" fmla="*/ 5504425 w 7467600"/>
              <a:gd name="connsiteY758" fmla="*/ 848067 h 6858000"/>
              <a:gd name="connsiteX759" fmla="*/ 3607114 w 7467600"/>
              <a:gd name="connsiteY759" fmla="*/ 467441 h 6858000"/>
              <a:gd name="connsiteX760" fmla="*/ 3296242 w 7467600"/>
              <a:gd name="connsiteY760" fmla="*/ 807991 h 6858000"/>
              <a:gd name="connsiteX761" fmla="*/ 3174674 w 7467600"/>
              <a:gd name="connsiteY761" fmla="*/ 919759 h 6858000"/>
              <a:gd name="connsiteX762" fmla="*/ 3042978 w 7467600"/>
              <a:gd name="connsiteY762" fmla="*/ 1054894 h 6858000"/>
              <a:gd name="connsiteX763" fmla="*/ 2968914 w 7467600"/>
              <a:gd name="connsiteY763" fmla="*/ 1133756 h 6858000"/>
              <a:gd name="connsiteX764" fmla="*/ 3103823 w 7467600"/>
              <a:gd name="connsiteY764" fmla="*/ 1026814 h 6858000"/>
              <a:gd name="connsiteX765" fmla="*/ 3607114 w 7467600"/>
              <a:gd name="connsiteY765" fmla="*/ 467441 h 6858000"/>
              <a:gd name="connsiteX766" fmla="*/ 3744487 w 7467600"/>
              <a:gd name="connsiteY766" fmla="*/ 383136 h 6858000"/>
              <a:gd name="connsiteX767" fmla="*/ 3970213 w 7467600"/>
              <a:gd name="connsiteY767" fmla="*/ 995559 h 6858000"/>
              <a:gd name="connsiteX768" fmla="*/ 3744487 w 7467600"/>
              <a:gd name="connsiteY768" fmla="*/ 383136 h 6858000"/>
              <a:gd name="connsiteX769" fmla="*/ 3624562 w 7467600"/>
              <a:gd name="connsiteY769" fmla="*/ 367041 h 6858000"/>
              <a:gd name="connsiteX770" fmla="*/ 3489712 w 7467600"/>
              <a:gd name="connsiteY770" fmla="*/ 485386 h 6858000"/>
              <a:gd name="connsiteX771" fmla="*/ 3182994 w 7467600"/>
              <a:gd name="connsiteY771" fmla="*/ 828265 h 6858000"/>
              <a:gd name="connsiteX772" fmla="*/ 2892114 w 7467600"/>
              <a:gd name="connsiteY772" fmla="*/ 1172635 h 6858000"/>
              <a:gd name="connsiteX773" fmla="*/ 3021459 w 7467600"/>
              <a:gd name="connsiteY773" fmla="*/ 1035385 h 6858000"/>
              <a:gd name="connsiteX774" fmla="*/ 3153873 w 7467600"/>
              <a:gd name="connsiteY774" fmla="*/ 898971 h 6858000"/>
              <a:gd name="connsiteX775" fmla="*/ 3276511 w 7467600"/>
              <a:gd name="connsiteY775" fmla="*/ 786423 h 6858000"/>
              <a:gd name="connsiteX776" fmla="*/ 3584154 w 7467600"/>
              <a:gd name="connsiteY776" fmla="*/ 448218 h 6858000"/>
              <a:gd name="connsiteX777" fmla="*/ 3624562 w 7467600"/>
              <a:gd name="connsiteY777" fmla="*/ 367041 h 6858000"/>
              <a:gd name="connsiteX778" fmla="*/ 3766672 w 7467600"/>
              <a:gd name="connsiteY778" fmla="*/ 359429 h 6858000"/>
              <a:gd name="connsiteX779" fmla="*/ 3996338 w 7467600"/>
              <a:gd name="connsiteY779" fmla="*/ 968237 h 6858000"/>
              <a:gd name="connsiteX780" fmla="*/ 3766672 w 7467600"/>
              <a:gd name="connsiteY780" fmla="*/ 359429 h 6858000"/>
              <a:gd name="connsiteX781" fmla="*/ 5805386 w 7467600"/>
              <a:gd name="connsiteY781" fmla="*/ 239240 h 6858000"/>
              <a:gd name="connsiteX782" fmla="*/ 5736947 w 7467600"/>
              <a:gd name="connsiteY782" fmla="*/ 261367 h 6858000"/>
              <a:gd name="connsiteX783" fmla="*/ 5427012 w 7467600"/>
              <a:gd name="connsiteY783" fmla="*/ 311272 h 6858000"/>
              <a:gd name="connsiteX784" fmla="*/ 5147818 w 7467600"/>
              <a:gd name="connsiteY784" fmla="*/ 322112 h 6858000"/>
              <a:gd name="connsiteX785" fmla="*/ 5060854 w 7467600"/>
              <a:gd name="connsiteY785" fmla="*/ 311882 h 6858000"/>
              <a:gd name="connsiteX786" fmla="*/ 4945989 w 7467600"/>
              <a:gd name="connsiteY786" fmla="*/ 300516 h 6858000"/>
              <a:gd name="connsiteX787" fmla="*/ 5410479 w 7467600"/>
              <a:gd name="connsiteY787" fmla="*/ 348434 h 6858000"/>
              <a:gd name="connsiteX788" fmla="*/ 5805386 w 7467600"/>
              <a:gd name="connsiteY788" fmla="*/ 239240 h 6858000"/>
              <a:gd name="connsiteX789" fmla="*/ 5905192 w 7467600"/>
              <a:gd name="connsiteY789" fmla="*/ 163079 h 6858000"/>
              <a:gd name="connsiteX790" fmla="*/ 5865655 w 7467600"/>
              <a:gd name="connsiteY790" fmla="*/ 171901 h 6858000"/>
              <a:gd name="connsiteX791" fmla="*/ 5259740 w 7467600"/>
              <a:gd name="connsiteY791" fmla="*/ 257013 h 6858000"/>
              <a:gd name="connsiteX792" fmla="*/ 5208466 w 7467600"/>
              <a:gd name="connsiteY792" fmla="*/ 257550 h 6858000"/>
              <a:gd name="connsiteX793" fmla="*/ 4980204 w 7467600"/>
              <a:gd name="connsiteY793" fmla="*/ 271903 h 6858000"/>
              <a:gd name="connsiteX794" fmla="*/ 5068068 w 7467600"/>
              <a:gd name="connsiteY794" fmla="*/ 282244 h 6858000"/>
              <a:gd name="connsiteX795" fmla="*/ 5153231 w 7467600"/>
              <a:gd name="connsiteY795" fmla="*/ 292240 h 6858000"/>
              <a:gd name="connsiteX796" fmla="*/ 5426491 w 7467600"/>
              <a:gd name="connsiteY796" fmla="*/ 281128 h 6858000"/>
              <a:gd name="connsiteX797" fmla="*/ 5731212 w 7467600"/>
              <a:gd name="connsiteY797" fmla="*/ 231951 h 6858000"/>
              <a:gd name="connsiteX798" fmla="*/ 5905192 w 7467600"/>
              <a:gd name="connsiteY798" fmla="*/ 163079 h 6858000"/>
              <a:gd name="connsiteX799" fmla="*/ 5944437 w 7467600"/>
              <a:gd name="connsiteY799" fmla="*/ 113829 h 6858000"/>
              <a:gd name="connsiteX800" fmla="*/ 5825032 w 7467600"/>
              <a:gd name="connsiteY800" fmla="*/ 146405 h 6858000"/>
              <a:gd name="connsiteX801" fmla="*/ 4955599 w 7467600"/>
              <a:gd name="connsiteY801" fmla="*/ 247008 h 6858000"/>
              <a:gd name="connsiteX802" fmla="*/ 5210104 w 7467600"/>
              <a:gd name="connsiteY802" fmla="*/ 228123 h 6858000"/>
              <a:gd name="connsiteX803" fmla="*/ 5261015 w 7467600"/>
              <a:gd name="connsiteY803" fmla="*/ 227087 h 6858000"/>
              <a:gd name="connsiteX804" fmla="*/ 5861181 w 7467600"/>
              <a:gd name="connsiteY804" fmla="*/ 143093 h 6858000"/>
              <a:gd name="connsiteX805" fmla="*/ 5961252 w 7467600"/>
              <a:gd name="connsiteY805" fmla="*/ 114820 h 6858000"/>
              <a:gd name="connsiteX806" fmla="*/ 5944437 w 7467600"/>
              <a:gd name="connsiteY806" fmla="*/ 113829 h 6858000"/>
              <a:gd name="connsiteX807" fmla="*/ 3882765 w 7467600"/>
              <a:gd name="connsiteY807" fmla="*/ 0 h 6858000"/>
              <a:gd name="connsiteX808" fmla="*/ 3995099 w 7467600"/>
              <a:gd name="connsiteY808" fmla="*/ 0 h 6858000"/>
              <a:gd name="connsiteX809" fmla="*/ 4163818 w 7467600"/>
              <a:gd name="connsiteY809" fmla="*/ 234104 h 6858000"/>
              <a:gd name="connsiteX810" fmla="*/ 4172099 w 7467600"/>
              <a:gd name="connsiteY810" fmla="*/ 234207 h 6858000"/>
              <a:gd name="connsiteX811" fmla="*/ 4784282 w 7467600"/>
              <a:gd name="connsiteY811" fmla="*/ 276561 h 6858000"/>
              <a:gd name="connsiteX812" fmla="*/ 4801687 w 7467600"/>
              <a:gd name="connsiteY812" fmla="*/ 267764 h 6858000"/>
              <a:gd name="connsiteX813" fmla="*/ 6082788 w 7467600"/>
              <a:gd name="connsiteY813" fmla="*/ 64119 h 6858000"/>
              <a:gd name="connsiteX814" fmla="*/ 6099442 w 7467600"/>
              <a:gd name="connsiteY814" fmla="*/ 82568 h 6858000"/>
              <a:gd name="connsiteX815" fmla="*/ 4804137 w 7467600"/>
              <a:gd name="connsiteY815" fmla="*/ 320931 h 6858000"/>
              <a:gd name="connsiteX816" fmla="*/ 4227047 w 7467600"/>
              <a:gd name="connsiteY816" fmla="*/ 313415 h 6858000"/>
              <a:gd name="connsiteX817" fmla="*/ 4346041 w 7467600"/>
              <a:gd name="connsiteY817" fmla="*/ 456086 h 6858000"/>
              <a:gd name="connsiteX818" fmla="*/ 4870967 w 7467600"/>
              <a:gd name="connsiteY818" fmla="*/ 963061 h 6858000"/>
              <a:gd name="connsiteX819" fmla="*/ 4889647 w 7467600"/>
              <a:gd name="connsiteY819" fmla="*/ 957147 h 6858000"/>
              <a:gd name="connsiteX820" fmla="*/ 5422504 w 7467600"/>
              <a:gd name="connsiteY820" fmla="*/ 805191 h 6858000"/>
              <a:gd name="connsiteX821" fmla="*/ 6087656 w 7467600"/>
              <a:gd name="connsiteY821" fmla="*/ 826703 h 6858000"/>
              <a:gd name="connsiteX822" fmla="*/ 6058717 w 7467600"/>
              <a:gd name="connsiteY822" fmla="*/ 865992 h 6858000"/>
              <a:gd name="connsiteX823" fmla="*/ 4974153 w 7467600"/>
              <a:gd name="connsiteY823" fmla="*/ 1045456 h 6858000"/>
              <a:gd name="connsiteX824" fmla="*/ 5627835 w 7467600"/>
              <a:gd name="connsiteY824" fmla="*/ 1472077 h 6858000"/>
              <a:gd name="connsiteX825" fmla="*/ 5629817 w 7467600"/>
              <a:gd name="connsiteY825" fmla="*/ 1471412 h 6858000"/>
              <a:gd name="connsiteX826" fmla="*/ 5634124 w 7467600"/>
              <a:gd name="connsiteY826" fmla="*/ 1470572 h 6858000"/>
              <a:gd name="connsiteX827" fmla="*/ 5755832 w 7467600"/>
              <a:gd name="connsiteY827" fmla="*/ 1383886 h 6858000"/>
              <a:gd name="connsiteX828" fmla="*/ 6014186 w 7467600"/>
              <a:gd name="connsiteY828" fmla="*/ 1279799 h 6858000"/>
              <a:gd name="connsiteX829" fmla="*/ 6901619 w 7467600"/>
              <a:gd name="connsiteY829" fmla="*/ 1047874 h 6858000"/>
              <a:gd name="connsiteX830" fmla="*/ 6931566 w 7467600"/>
              <a:gd name="connsiteY830" fmla="*/ 1062034 h 6858000"/>
              <a:gd name="connsiteX831" fmla="*/ 5790982 w 7467600"/>
              <a:gd name="connsiteY831" fmla="*/ 1561380 h 6858000"/>
              <a:gd name="connsiteX832" fmla="*/ 6188971 w 7467600"/>
              <a:gd name="connsiteY832" fmla="*/ 1755168 h 6858000"/>
              <a:gd name="connsiteX833" fmla="*/ 6202446 w 7467600"/>
              <a:gd name="connsiteY833" fmla="*/ 1752268 h 6858000"/>
              <a:gd name="connsiteX834" fmla="*/ 7179560 w 7467600"/>
              <a:gd name="connsiteY834" fmla="*/ 1467551 h 6858000"/>
              <a:gd name="connsiteX835" fmla="*/ 7158730 w 7467600"/>
              <a:gd name="connsiteY835" fmla="*/ 1507835 h 6858000"/>
              <a:gd name="connsiteX836" fmla="*/ 6326959 w 7467600"/>
              <a:gd name="connsiteY836" fmla="*/ 1817686 h 6858000"/>
              <a:gd name="connsiteX837" fmla="*/ 6537433 w 7467600"/>
              <a:gd name="connsiteY837" fmla="*/ 1907790 h 6858000"/>
              <a:gd name="connsiteX838" fmla="*/ 6550221 w 7467600"/>
              <a:gd name="connsiteY838" fmla="*/ 1910729 h 6858000"/>
              <a:gd name="connsiteX839" fmla="*/ 6964438 w 7467600"/>
              <a:gd name="connsiteY839" fmla="*/ 2209505 h 6858000"/>
              <a:gd name="connsiteX840" fmla="*/ 7367862 w 7467600"/>
              <a:gd name="connsiteY840" fmla="*/ 2806833 h 6858000"/>
              <a:gd name="connsiteX841" fmla="*/ 7364329 w 7467600"/>
              <a:gd name="connsiteY841" fmla="*/ 2826907 h 6858000"/>
              <a:gd name="connsiteX842" fmla="*/ 7290545 w 7467600"/>
              <a:gd name="connsiteY842" fmla="*/ 2850663 h 6858000"/>
              <a:gd name="connsiteX843" fmla="*/ 6472036 w 7467600"/>
              <a:gd name="connsiteY843" fmla="*/ 1959003 h 6858000"/>
              <a:gd name="connsiteX844" fmla="*/ 5792897 w 7467600"/>
              <a:gd name="connsiteY844" fmla="*/ 1647747 h 6858000"/>
              <a:gd name="connsiteX845" fmla="*/ 5842751 w 7467600"/>
              <a:gd name="connsiteY845" fmla="*/ 1816112 h 6858000"/>
              <a:gd name="connsiteX846" fmla="*/ 5847424 w 7467600"/>
              <a:gd name="connsiteY846" fmla="*/ 1815776 h 6858000"/>
              <a:gd name="connsiteX847" fmla="*/ 6399821 w 7467600"/>
              <a:gd name="connsiteY847" fmla="*/ 2344799 h 6858000"/>
              <a:gd name="connsiteX848" fmla="*/ 6323232 w 7467600"/>
              <a:gd name="connsiteY848" fmla="*/ 2389634 h 6858000"/>
              <a:gd name="connsiteX849" fmla="*/ 5942958 w 7467600"/>
              <a:gd name="connsiteY849" fmla="*/ 2077708 h 6858000"/>
              <a:gd name="connsiteX850" fmla="*/ 5921559 w 7467600"/>
              <a:gd name="connsiteY850" fmla="*/ 2378596 h 6858000"/>
              <a:gd name="connsiteX851" fmla="*/ 5817651 w 7467600"/>
              <a:gd name="connsiteY851" fmla="*/ 3023919 h 6858000"/>
              <a:gd name="connsiteX852" fmla="*/ 5729634 w 7467600"/>
              <a:gd name="connsiteY852" fmla="*/ 3051849 h 6858000"/>
              <a:gd name="connsiteX853" fmla="*/ 5611018 w 7467600"/>
              <a:gd name="connsiteY853" fmla="*/ 2316769 h 6858000"/>
              <a:gd name="connsiteX854" fmla="*/ 5687608 w 7467600"/>
              <a:gd name="connsiteY854" fmla="*/ 2039972 h 6858000"/>
              <a:gd name="connsiteX855" fmla="*/ 5657554 w 7467600"/>
              <a:gd name="connsiteY855" fmla="*/ 1576445 h 6858000"/>
              <a:gd name="connsiteX856" fmla="*/ 5150475 w 7467600"/>
              <a:gd name="connsiteY856" fmla="*/ 1274012 h 6858000"/>
              <a:gd name="connsiteX857" fmla="*/ 5349142 w 7467600"/>
              <a:gd name="connsiteY857" fmla="*/ 2204405 h 6858000"/>
              <a:gd name="connsiteX858" fmla="*/ 5262214 w 7467600"/>
              <a:gd name="connsiteY858" fmla="*/ 2233836 h 6858000"/>
              <a:gd name="connsiteX859" fmla="*/ 4981539 w 7467600"/>
              <a:gd name="connsiteY859" fmla="*/ 1542201 h 6858000"/>
              <a:gd name="connsiteX860" fmla="*/ 4958461 w 7467600"/>
              <a:gd name="connsiteY860" fmla="*/ 1136957 h 6858000"/>
              <a:gd name="connsiteX861" fmla="*/ 4655015 w 7467600"/>
              <a:gd name="connsiteY861" fmla="*/ 891426 h 6858000"/>
              <a:gd name="connsiteX862" fmla="*/ 4348002 w 7467600"/>
              <a:gd name="connsiteY862" fmla="*/ 2205895 h 6858000"/>
              <a:gd name="connsiteX863" fmla="*/ 4262250 w 7467600"/>
              <a:gd name="connsiteY863" fmla="*/ 2219972 h 6858000"/>
              <a:gd name="connsiteX864" fmla="*/ 4550611 w 7467600"/>
              <a:gd name="connsiteY864" fmla="*/ 817540 h 6858000"/>
              <a:gd name="connsiteX865" fmla="*/ 4564418 w 7467600"/>
              <a:gd name="connsiteY865" fmla="*/ 808293 h 6858000"/>
              <a:gd name="connsiteX866" fmla="*/ 4266388 w 7467600"/>
              <a:gd name="connsiteY866" fmla="*/ 500083 h 6858000"/>
              <a:gd name="connsiteX867" fmla="*/ 4032842 w 7467600"/>
              <a:gd name="connsiteY867" fmla="*/ 211809 h 6858000"/>
              <a:gd name="connsiteX868" fmla="*/ 3882765 w 7467600"/>
              <a:gd name="connsiteY868" fmla="*/ 0 h 6858000"/>
              <a:gd name="connsiteX869" fmla="*/ 3721337 w 7467600"/>
              <a:gd name="connsiteY869" fmla="*/ 0 h 6858000"/>
              <a:gd name="connsiteX870" fmla="*/ 3797544 w 7467600"/>
              <a:gd name="connsiteY870" fmla="*/ 0 h 6858000"/>
              <a:gd name="connsiteX871" fmla="*/ 3775734 w 7467600"/>
              <a:gd name="connsiteY871" fmla="*/ 95131 h 6858000"/>
              <a:gd name="connsiteX872" fmla="*/ 3724807 w 7467600"/>
              <a:gd name="connsiteY872" fmla="*/ 272257 h 6858000"/>
              <a:gd name="connsiteX873" fmla="*/ 3726844 w 7467600"/>
              <a:gd name="connsiteY873" fmla="*/ 282988 h 6858000"/>
              <a:gd name="connsiteX874" fmla="*/ 3742664 w 7467600"/>
              <a:gd name="connsiteY874" fmla="*/ 279918 h 6858000"/>
              <a:gd name="connsiteX875" fmla="*/ 4103910 w 7467600"/>
              <a:gd name="connsiteY875" fmla="*/ 1161917 h 6858000"/>
              <a:gd name="connsiteX876" fmla="*/ 4020269 w 7467600"/>
              <a:gd name="connsiteY876" fmla="*/ 1200406 h 6858000"/>
              <a:gd name="connsiteX877" fmla="*/ 3674882 w 7467600"/>
              <a:gd name="connsiteY877" fmla="*/ 488524 h 6858000"/>
              <a:gd name="connsiteX878" fmla="*/ 3132682 w 7467600"/>
              <a:gd name="connsiteY878" fmla="*/ 1072284 h 6858000"/>
              <a:gd name="connsiteX879" fmla="*/ 2716346 w 7467600"/>
              <a:gd name="connsiteY879" fmla="*/ 1276376 h 6858000"/>
              <a:gd name="connsiteX880" fmla="*/ 2716772 w 7467600"/>
              <a:gd name="connsiteY880" fmla="*/ 1255462 h 6858000"/>
              <a:gd name="connsiteX881" fmla="*/ 3471096 w 7467600"/>
              <a:gd name="connsiteY881" fmla="*/ 437072 h 6858000"/>
              <a:gd name="connsiteX882" fmla="*/ 3639057 w 7467600"/>
              <a:gd name="connsiteY882" fmla="*/ 286334 h 6858000"/>
              <a:gd name="connsiteX883" fmla="*/ 3640309 w 7467600"/>
              <a:gd name="connsiteY883" fmla="*/ 284664 h 6858000"/>
              <a:gd name="connsiteX884" fmla="*/ 3646022 w 7467600"/>
              <a:gd name="connsiteY884" fmla="*/ 276711 h 6858000"/>
              <a:gd name="connsiteX885" fmla="*/ 3707943 w 7467600"/>
              <a:gd name="connsiteY885" fmla="*/ 65958 h 6858000"/>
              <a:gd name="connsiteX886" fmla="*/ 3721337 w 7467600"/>
              <a:gd name="connsiteY886" fmla="*/ 0 h 6858000"/>
              <a:gd name="connsiteX887" fmla="*/ 2867960 w 7467600"/>
              <a:gd name="connsiteY887" fmla="*/ 0 h 6858000"/>
              <a:gd name="connsiteX888" fmla="*/ 2926351 w 7467600"/>
              <a:gd name="connsiteY888" fmla="*/ 0 h 6858000"/>
              <a:gd name="connsiteX889" fmla="*/ 2902823 w 7467600"/>
              <a:gd name="connsiteY889" fmla="*/ 262929 h 6858000"/>
              <a:gd name="connsiteX890" fmla="*/ 2940663 w 7467600"/>
              <a:gd name="connsiteY890" fmla="*/ 140884 h 6858000"/>
              <a:gd name="connsiteX891" fmla="*/ 2947039 w 7467600"/>
              <a:gd name="connsiteY891" fmla="*/ 122524 h 6858000"/>
              <a:gd name="connsiteX892" fmla="*/ 2984316 w 7467600"/>
              <a:gd name="connsiteY892" fmla="*/ 0 h 6858000"/>
              <a:gd name="connsiteX893" fmla="*/ 3016114 w 7467600"/>
              <a:gd name="connsiteY893" fmla="*/ 0 h 6858000"/>
              <a:gd name="connsiteX894" fmla="*/ 2979949 w 7467600"/>
              <a:gd name="connsiteY894" fmla="*/ 119274 h 6858000"/>
              <a:gd name="connsiteX895" fmla="*/ 3023879 w 7467600"/>
              <a:gd name="connsiteY895" fmla="*/ 0 h 6858000"/>
              <a:gd name="connsiteX896" fmla="*/ 3105400 w 7467600"/>
              <a:gd name="connsiteY896" fmla="*/ 0 h 6858000"/>
              <a:gd name="connsiteX897" fmla="*/ 3094669 w 7467600"/>
              <a:gd name="connsiteY897" fmla="*/ 30308 h 6858000"/>
              <a:gd name="connsiteX898" fmla="*/ 2901945 w 7467600"/>
              <a:gd name="connsiteY898" fmla="*/ 466538 h 6858000"/>
              <a:gd name="connsiteX899" fmla="*/ 2815209 w 7467600"/>
              <a:gd name="connsiteY899" fmla="*/ 497361 h 6858000"/>
              <a:gd name="connsiteX900" fmla="*/ 2844845 w 7467600"/>
              <a:gd name="connsiteY900" fmla="*/ 127638 h 6858000"/>
              <a:gd name="connsiteX901" fmla="*/ 2867960 w 7467600"/>
              <a:gd name="connsiteY901" fmla="*/ 0 h 6858000"/>
              <a:gd name="connsiteX902" fmla="*/ 1057230 w 7467600"/>
              <a:gd name="connsiteY902" fmla="*/ 0 h 6858000"/>
              <a:gd name="connsiteX903" fmla="*/ 1111003 w 7467600"/>
              <a:gd name="connsiteY903" fmla="*/ 0 h 6858000"/>
              <a:gd name="connsiteX904" fmla="*/ 1125553 w 7467600"/>
              <a:gd name="connsiteY904" fmla="*/ 52588 h 6858000"/>
              <a:gd name="connsiteX905" fmla="*/ 1304276 w 7467600"/>
              <a:gd name="connsiteY905" fmla="*/ 476275 h 6858000"/>
              <a:gd name="connsiteX906" fmla="*/ 1492066 w 7467600"/>
              <a:gd name="connsiteY906" fmla="*/ 886333 h 6858000"/>
              <a:gd name="connsiteX907" fmla="*/ 1423698 w 7467600"/>
              <a:gd name="connsiteY907" fmla="*/ 710817 h 6858000"/>
              <a:gd name="connsiteX908" fmla="*/ 1357609 w 7467600"/>
              <a:gd name="connsiteY908" fmla="*/ 532892 h 6858000"/>
              <a:gd name="connsiteX909" fmla="*/ 1309550 w 7467600"/>
              <a:gd name="connsiteY909" fmla="*/ 374031 h 6858000"/>
              <a:gd name="connsiteX910" fmla="*/ 1193673 w 7467600"/>
              <a:gd name="connsiteY910" fmla="*/ 49533 h 6858000"/>
              <a:gd name="connsiteX911" fmla="*/ 1164391 w 7467600"/>
              <a:gd name="connsiteY911" fmla="*/ 0 h 6858000"/>
              <a:gd name="connsiteX912" fmla="*/ 1200666 w 7467600"/>
              <a:gd name="connsiteY912" fmla="*/ 0 h 6858000"/>
              <a:gd name="connsiteX913" fmla="*/ 1223408 w 7467600"/>
              <a:gd name="connsiteY913" fmla="*/ 38996 h 6858000"/>
              <a:gd name="connsiteX914" fmla="*/ 1339635 w 7467600"/>
              <a:gd name="connsiteY914" fmla="*/ 365517 h 6858000"/>
              <a:gd name="connsiteX915" fmla="*/ 1387469 w 7467600"/>
              <a:gd name="connsiteY915" fmla="*/ 523079 h 6858000"/>
              <a:gd name="connsiteX916" fmla="*/ 1452685 w 7467600"/>
              <a:gd name="connsiteY916" fmla="*/ 699806 h 6858000"/>
              <a:gd name="connsiteX917" fmla="*/ 1492092 w 7467600"/>
              <a:gd name="connsiteY917" fmla="*/ 800424 h 6858000"/>
              <a:gd name="connsiteX918" fmla="*/ 1455302 w 7467600"/>
              <a:gd name="connsiteY918" fmla="*/ 632913 h 6858000"/>
              <a:gd name="connsiteX919" fmla="*/ 1222336 w 7467600"/>
              <a:gd name="connsiteY919" fmla="*/ 9480 h 6858000"/>
              <a:gd name="connsiteX920" fmla="*/ 1214634 w 7467600"/>
              <a:gd name="connsiteY920" fmla="*/ 0 h 6858000"/>
              <a:gd name="connsiteX921" fmla="*/ 1289827 w 7467600"/>
              <a:gd name="connsiteY921" fmla="*/ 0 h 6858000"/>
              <a:gd name="connsiteX922" fmla="*/ 1321076 w 7467600"/>
              <a:gd name="connsiteY922" fmla="*/ 59722 h 6858000"/>
              <a:gd name="connsiteX923" fmla="*/ 1512579 w 7467600"/>
              <a:gd name="connsiteY923" fmla="*/ 626441 h 6858000"/>
              <a:gd name="connsiteX924" fmla="*/ 1506076 w 7467600"/>
              <a:gd name="connsiteY924" fmla="*/ 1089289 h 6858000"/>
              <a:gd name="connsiteX925" fmla="*/ 1486346 w 7467600"/>
              <a:gd name="connsiteY925" fmla="*/ 1079919 h 6858000"/>
              <a:gd name="connsiteX926" fmla="*/ 1070511 w 7467600"/>
              <a:gd name="connsiteY926" fmla="*/ 48609 h 6858000"/>
              <a:gd name="connsiteX927" fmla="*/ 1057230 w 7467600"/>
              <a:gd name="connsiteY927" fmla="*/ 0 h 6858000"/>
              <a:gd name="connsiteX928" fmla="*/ 43151 w 7467600"/>
              <a:gd name="connsiteY928" fmla="*/ 0 h 6858000"/>
              <a:gd name="connsiteX929" fmla="*/ 95283 w 7467600"/>
              <a:gd name="connsiteY929" fmla="*/ 0 h 6858000"/>
              <a:gd name="connsiteX930" fmla="*/ 300708 w 7467600"/>
              <a:gd name="connsiteY930" fmla="*/ 154571 h 6858000"/>
              <a:gd name="connsiteX931" fmla="*/ 530414 w 7467600"/>
              <a:gd name="connsiteY931" fmla="*/ 354673 h 6858000"/>
              <a:gd name="connsiteX932" fmla="*/ 333785 w 7467600"/>
              <a:gd name="connsiteY932" fmla="*/ 161564 h 6858000"/>
              <a:gd name="connsiteX933" fmla="*/ 147005 w 7467600"/>
              <a:gd name="connsiteY933" fmla="*/ 0 h 6858000"/>
              <a:gd name="connsiteX934" fmla="*/ 272509 w 7467600"/>
              <a:gd name="connsiteY934" fmla="*/ 0 h 6858000"/>
              <a:gd name="connsiteX935" fmla="*/ 326276 w 7467600"/>
              <a:gd name="connsiteY935" fmla="*/ 45847 h 6858000"/>
              <a:gd name="connsiteX936" fmla="*/ 823759 w 7467600"/>
              <a:gd name="connsiteY936" fmla="*/ 574145 h 6858000"/>
              <a:gd name="connsiteX937" fmla="*/ 811254 w 7467600"/>
              <a:gd name="connsiteY937" fmla="*/ 665546 h 6858000"/>
              <a:gd name="connsiteX938" fmla="*/ 154042 w 7467600"/>
              <a:gd name="connsiteY938" fmla="*/ 261522 h 6858000"/>
              <a:gd name="connsiteX939" fmla="*/ 13550 w 7467600"/>
              <a:gd name="connsiteY939" fmla="*/ 158423 h 6858000"/>
              <a:gd name="connsiteX940" fmla="*/ 0 w 7467600"/>
              <a:gd name="connsiteY940" fmla="*/ 146618 h 6858000"/>
              <a:gd name="connsiteX941" fmla="*/ 0 w 7467600"/>
              <a:gd name="connsiteY941" fmla="*/ 59161 h 6858000"/>
              <a:gd name="connsiteX942" fmla="*/ 45427 w 7467600"/>
              <a:gd name="connsiteY942" fmla="*/ 101078 h 6858000"/>
              <a:gd name="connsiteX943" fmla="*/ 630103 w 7467600"/>
              <a:gd name="connsiteY943" fmla="*/ 485885 h 6858000"/>
              <a:gd name="connsiteX944" fmla="*/ 532040 w 7467600"/>
              <a:gd name="connsiteY944" fmla="*/ 399359 h 6858000"/>
              <a:gd name="connsiteX945" fmla="*/ 517618 w 7467600"/>
              <a:gd name="connsiteY945" fmla="*/ 385726 h 6858000"/>
              <a:gd name="connsiteX946" fmla="*/ 285074 w 7467600"/>
              <a:gd name="connsiteY946" fmla="*/ 182755 h 6858000"/>
              <a:gd name="connsiteX947" fmla="*/ 43151 w 7467600"/>
              <a:gd name="connsiteY94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3615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1019354 w 7467600"/>
              <a:gd name="connsiteY15" fmla="*/ 6315006 h 6858000"/>
              <a:gd name="connsiteX16" fmla="*/ 441046 w 7467600"/>
              <a:gd name="connsiteY16" fmla="*/ 6691153 h 6858000"/>
              <a:gd name="connsiteX17" fmla="*/ 1019354 w 7467600"/>
              <a:gd name="connsiteY17" fmla="*/ 6315006 h 6858000"/>
              <a:gd name="connsiteX18" fmla="*/ 991680 w 7467600"/>
              <a:gd name="connsiteY18" fmla="*/ 6298413 h 6858000"/>
              <a:gd name="connsiteX19" fmla="*/ 409060 w 7467600"/>
              <a:gd name="connsiteY19" fmla="*/ 6671470 h 6858000"/>
              <a:gd name="connsiteX20" fmla="*/ 991680 w 7467600"/>
              <a:gd name="connsiteY20" fmla="*/ 6298413 h 6858000"/>
              <a:gd name="connsiteX21" fmla="*/ 103333 w 7467600"/>
              <a:gd name="connsiteY21" fmla="*/ 5699602 h 6858000"/>
              <a:gd name="connsiteX22" fmla="*/ 233938 w 7467600"/>
              <a:gd name="connsiteY22" fmla="*/ 5809416 h 6858000"/>
              <a:gd name="connsiteX23" fmla="*/ 883580 w 7467600"/>
              <a:gd name="connsiteY23" fmla="*/ 6180710 h 6858000"/>
              <a:gd name="connsiteX24" fmla="*/ 487337 w 7467600"/>
              <a:gd name="connsiteY24" fmla="*/ 5950182 h 6858000"/>
              <a:gd name="connsiteX25" fmla="*/ 354051 w 7467600"/>
              <a:gd name="connsiteY25" fmla="*/ 5854912 h 6858000"/>
              <a:gd name="connsiteX26" fmla="*/ 195436 w 7467600"/>
              <a:gd name="connsiteY26" fmla="*/ 5755068 h 6858000"/>
              <a:gd name="connsiteX27" fmla="*/ 103333 w 7467600"/>
              <a:gd name="connsiteY27" fmla="*/ 5699602 h 6858000"/>
              <a:gd name="connsiteX28" fmla="*/ 5539432 w 7467600"/>
              <a:gd name="connsiteY28" fmla="*/ 5642928 h 6858000"/>
              <a:gd name="connsiteX29" fmla="*/ 5555462 w 7467600"/>
              <a:gd name="connsiteY29" fmla="*/ 5694454 h 6858000"/>
              <a:gd name="connsiteX30" fmla="*/ 5828270 w 7467600"/>
              <a:gd name="connsiteY30" fmla="*/ 6320663 h 6858000"/>
              <a:gd name="connsiteX31" fmla="*/ 5947416 w 7467600"/>
              <a:gd name="connsiteY31" fmla="*/ 6574846 h 6858000"/>
              <a:gd name="connsiteX32" fmla="*/ 5539432 w 7467600"/>
              <a:gd name="connsiteY32" fmla="*/ 5642928 h 6858000"/>
              <a:gd name="connsiteX33" fmla="*/ 51253 w 7467600"/>
              <a:gd name="connsiteY33" fmla="*/ 5631825 h 6858000"/>
              <a:gd name="connsiteX34" fmla="*/ 211622 w 7467600"/>
              <a:gd name="connsiteY34" fmla="*/ 5728803 h 6858000"/>
              <a:gd name="connsiteX35" fmla="*/ 371652 w 7467600"/>
              <a:gd name="connsiteY35" fmla="*/ 5829062 h 6858000"/>
              <a:gd name="connsiteX36" fmla="*/ 505903 w 7467600"/>
              <a:gd name="connsiteY36" fmla="*/ 5925221 h 6858000"/>
              <a:gd name="connsiteX37" fmla="*/ 899240 w 7467600"/>
              <a:gd name="connsiteY37" fmla="*/ 6153068 h 6858000"/>
              <a:gd name="connsiteX38" fmla="*/ 988114 w 7467600"/>
              <a:gd name="connsiteY38" fmla="*/ 6174204 h 6858000"/>
              <a:gd name="connsiteX39" fmla="*/ 845971 w 7467600"/>
              <a:gd name="connsiteY39" fmla="*/ 6067177 h 6858000"/>
              <a:gd name="connsiteX40" fmla="*/ 448057 w 7467600"/>
              <a:gd name="connsiteY40" fmla="*/ 5841376 h 6858000"/>
              <a:gd name="connsiteX41" fmla="*/ 51253 w 7467600"/>
              <a:gd name="connsiteY41" fmla="*/ 5631825 h 6858000"/>
              <a:gd name="connsiteX42" fmla="*/ 2606687 w 7467600"/>
              <a:gd name="connsiteY42" fmla="*/ 5630718 h 6858000"/>
              <a:gd name="connsiteX43" fmla="*/ 2645658 w 7467600"/>
              <a:gd name="connsiteY43" fmla="*/ 6640259 h 6858000"/>
              <a:gd name="connsiteX44" fmla="*/ 2606687 w 7467600"/>
              <a:gd name="connsiteY44" fmla="*/ 5630718 h 6858000"/>
              <a:gd name="connsiteX45" fmla="*/ 3642057 w 7467600"/>
              <a:gd name="connsiteY45" fmla="*/ 5573487 h 6858000"/>
              <a:gd name="connsiteX46" fmla="*/ 3632981 w 7467600"/>
              <a:gd name="connsiteY46" fmla="*/ 5579437 h 6858000"/>
              <a:gd name="connsiteX47" fmla="*/ 3382436 w 7467600"/>
              <a:gd name="connsiteY47" fmla="*/ 5952726 h 6858000"/>
              <a:gd name="connsiteX48" fmla="*/ 3191929 w 7467600"/>
              <a:gd name="connsiteY48" fmla="*/ 6662669 h 6858000"/>
              <a:gd name="connsiteX49" fmla="*/ 3369898 w 7467600"/>
              <a:gd name="connsiteY49" fmla="*/ 6081771 h 6858000"/>
              <a:gd name="connsiteX50" fmla="*/ 3642057 w 7467600"/>
              <a:gd name="connsiteY50" fmla="*/ 5573487 h 6858000"/>
              <a:gd name="connsiteX51" fmla="*/ 2650666 w 7467600"/>
              <a:gd name="connsiteY51" fmla="*/ 5530686 h 6858000"/>
              <a:gd name="connsiteX52" fmla="*/ 2650249 w 7467600"/>
              <a:gd name="connsiteY52" fmla="*/ 5532101 h 6858000"/>
              <a:gd name="connsiteX53" fmla="*/ 2663808 w 7467600"/>
              <a:gd name="connsiteY53" fmla="*/ 6535215 h 6858000"/>
              <a:gd name="connsiteX54" fmla="*/ 2665418 w 7467600"/>
              <a:gd name="connsiteY54" fmla="*/ 6132756 h 6858000"/>
              <a:gd name="connsiteX55" fmla="*/ 2650666 w 7467600"/>
              <a:gd name="connsiteY55" fmla="*/ 5530686 h 6858000"/>
              <a:gd name="connsiteX56" fmla="*/ 2680277 w 7467600"/>
              <a:gd name="connsiteY56" fmla="*/ 5479204 h 6858000"/>
              <a:gd name="connsiteX57" fmla="*/ 2678972 w 7467600"/>
              <a:gd name="connsiteY57" fmla="*/ 5481582 h 6858000"/>
              <a:gd name="connsiteX58" fmla="*/ 2696666 w 7467600"/>
              <a:gd name="connsiteY58" fmla="*/ 6133836 h 6858000"/>
              <a:gd name="connsiteX59" fmla="*/ 2695769 w 7467600"/>
              <a:gd name="connsiteY59" fmla="*/ 6390955 h 6858000"/>
              <a:gd name="connsiteX60" fmla="*/ 2739893 w 7467600"/>
              <a:gd name="connsiteY60" fmla="*/ 6108357 h 6858000"/>
              <a:gd name="connsiteX61" fmla="*/ 2680277 w 7467600"/>
              <a:gd name="connsiteY61" fmla="*/ 5479204 h 6858000"/>
              <a:gd name="connsiteX62" fmla="*/ 1132195 w 7467600"/>
              <a:gd name="connsiteY62" fmla="*/ 5467980 h 6858000"/>
              <a:gd name="connsiteX63" fmla="*/ 1679056 w 7467600"/>
              <a:gd name="connsiteY63" fmla="*/ 5516907 h 6858000"/>
              <a:gd name="connsiteX64" fmla="*/ 2128648 w 7467600"/>
              <a:gd name="connsiteY64" fmla="*/ 5474249 h 6858000"/>
              <a:gd name="connsiteX65" fmla="*/ 1825619 w 7467600"/>
              <a:gd name="connsiteY65" fmla="*/ 5478447 h 6858000"/>
              <a:gd name="connsiteX66" fmla="*/ 1737798 w 7467600"/>
              <a:gd name="connsiteY66" fmla="*/ 5483353 h 6858000"/>
              <a:gd name="connsiteX67" fmla="*/ 1132195 w 7467600"/>
              <a:gd name="connsiteY67" fmla="*/ 5467980 h 6858000"/>
              <a:gd name="connsiteX68" fmla="*/ 1456157 w 7467600"/>
              <a:gd name="connsiteY68" fmla="*/ 5371404 h 6858000"/>
              <a:gd name="connsiteX69" fmla="*/ 1244432 w 7467600"/>
              <a:gd name="connsiteY69" fmla="*/ 5385601 h 6858000"/>
              <a:gd name="connsiteX70" fmla="*/ 973990 w 7467600"/>
              <a:gd name="connsiteY70" fmla="*/ 5424940 h 6858000"/>
              <a:gd name="connsiteX71" fmla="*/ 1103809 w 7467600"/>
              <a:gd name="connsiteY71" fmla="*/ 5433720 h 6858000"/>
              <a:gd name="connsiteX72" fmla="*/ 1123454 w 7467600"/>
              <a:gd name="connsiteY72" fmla="*/ 5435727 h 6858000"/>
              <a:gd name="connsiteX73" fmla="*/ 1737017 w 7467600"/>
              <a:gd name="connsiteY73" fmla="*/ 5452183 h 6858000"/>
              <a:gd name="connsiteX74" fmla="*/ 1824397 w 7467600"/>
              <a:gd name="connsiteY74" fmla="*/ 5447757 h 6858000"/>
              <a:gd name="connsiteX75" fmla="*/ 2070059 w 7467600"/>
              <a:gd name="connsiteY75" fmla="*/ 5441660 h 6858000"/>
              <a:gd name="connsiteX76" fmla="*/ 1456157 w 7467600"/>
              <a:gd name="connsiteY76" fmla="*/ 5371404 h 6858000"/>
              <a:gd name="connsiteX77" fmla="*/ 4988186 w 7467600"/>
              <a:gd name="connsiteY77" fmla="*/ 5216467 h 6858000"/>
              <a:gd name="connsiteX78" fmla="*/ 4777334 w 7467600"/>
              <a:gd name="connsiteY78" fmla="*/ 5406072 h 6858000"/>
              <a:gd name="connsiteX79" fmla="*/ 4718341 w 7467600"/>
              <a:gd name="connsiteY79" fmla="*/ 5468043 h 6858000"/>
              <a:gd name="connsiteX80" fmla="*/ 4604655 w 7467600"/>
              <a:gd name="connsiteY80" fmla="*/ 5583434 h 6858000"/>
              <a:gd name="connsiteX81" fmla="*/ 4565074 w 7467600"/>
              <a:gd name="connsiteY81" fmla="*/ 5618550 h 6858000"/>
              <a:gd name="connsiteX82" fmla="*/ 4988186 w 7467600"/>
              <a:gd name="connsiteY82" fmla="*/ 5216467 h 6858000"/>
              <a:gd name="connsiteX83" fmla="*/ 4978032 w 7467600"/>
              <a:gd name="connsiteY83" fmla="*/ 5183809 h 6858000"/>
              <a:gd name="connsiteX84" fmla="*/ 4463413 w 7467600"/>
              <a:gd name="connsiteY84" fmla="*/ 5615162 h 6858000"/>
              <a:gd name="connsiteX85" fmla="*/ 4358134 w 7467600"/>
              <a:gd name="connsiteY85" fmla="*/ 5742791 h 6858000"/>
              <a:gd name="connsiteX86" fmla="*/ 4376219 w 7467600"/>
              <a:gd name="connsiteY86" fmla="*/ 5729027 h 6858000"/>
              <a:gd name="connsiteX87" fmla="*/ 4582340 w 7467600"/>
              <a:gd name="connsiteY87" fmla="*/ 5561037 h 6858000"/>
              <a:gd name="connsiteX88" fmla="*/ 4694684 w 7467600"/>
              <a:gd name="connsiteY88" fmla="*/ 5447098 h 6858000"/>
              <a:gd name="connsiteX89" fmla="*/ 4754123 w 7467600"/>
              <a:gd name="connsiteY89" fmla="*/ 5384643 h 6858000"/>
              <a:gd name="connsiteX90" fmla="*/ 4978032 w 7467600"/>
              <a:gd name="connsiteY90" fmla="*/ 5183809 h 6858000"/>
              <a:gd name="connsiteX91" fmla="*/ 1903353 w 7467600"/>
              <a:gd name="connsiteY91" fmla="*/ 5044827 h 6858000"/>
              <a:gd name="connsiteX92" fmla="*/ 1936931 w 7467600"/>
              <a:gd name="connsiteY92" fmla="*/ 5093954 h 6858000"/>
              <a:gd name="connsiteX93" fmla="*/ 2195868 w 7467600"/>
              <a:gd name="connsiteY93" fmla="*/ 5396574 h 6858000"/>
              <a:gd name="connsiteX94" fmla="*/ 2088852 w 7467600"/>
              <a:gd name="connsiteY94" fmla="*/ 5166123 h 6858000"/>
              <a:gd name="connsiteX95" fmla="*/ 1958241 w 7467600"/>
              <a:gd name="connsiteY95" fmla="*/ 5067955 h 6858000"/>
              <a:gd name="connsiteX96" fmla="*/ 1903353 w 7467600"/>
              <a:gd name="connsiteY96" fmla="*/ 5044827 h 6858000"/>
              <a:gd name="connsiteX97" fmla="*/ 1979378 w 7467600"/>
              <a:gd name="connsiteY97" fmla="*/ 4769504 h 6858000"/>
              <a:gd name="connsiteX98" fmla="*/ 2882120 w 7467600"/>
              <a:gd name="connsiteY98" fmla="*/ 5064547 h 6858000"/>
              <a:gd name="connsiteX99" fmla="*/ 2793103 w 7467600"/>
              <a:gd name="connsiteY99" fmla="*/ 5039699 h 6858000"/>
              <a:gd name="connsiteX100" fmla="*/ 2770041 w 7467600"/>
              <a:gd name="connsiteY100" fmla="*/ 5033634 h 6858000"/>
              <a:gd name="connsiteX101" fmla="*/ 1979378 w 7467600"/>
              <a:gd name="connsiteY101" fmla="*/ 4769504 h 6858000"/>
              <a:gd name="connsiteX102" fmla="*/ 1927410 w 7467600"/>
              <a:gd name="connsiteY102" fmla="*/ 4716164 h 6858000"/>
              <a:gd name="connsiteX103" fmla="*/ 1959587 w 7467600"/>
              <a:gd name="connsiteY103" fmla="*/ 4728849 h 6858000"/>
              <a:gd name="connsiteX104" fmla="*/ 2777707 w 7467600"/>
              <a:gd name="connsiteY104" fmla="*/ 5003991 h 6858000"/>
              <a:gd name="connsiteX105" fmla="*/ 2800768 w 7467600"/>
              <a:gd name="connsiteY105" fmla="*/ 5010056 h 6858000"/>
              <a:gd name="connsiteX106" fmla="*/ 2879408 w 7467600"/>
              <a:gd name="connsiteY106" fmla="*/ 5031590 h 6858000"/>
              <a:gd name="connsiteX107" fmla="*/ 2862295 w 7467600"/>
              <a:gd name="connsiteY107" fmla="*/ 5022958 h 6858000"/>
              <a:gd name="connsiteX108" fmla="*/ 2813343 w 7467600"/>
              <a:gd name="connsiteY108" fmla="*/ 4998369 h 6858000"/>
              <a:gd name="connsiteX109" fmla="*/ 2646245 w 7467600"/>
              <a:gd name="connsiteY109" fmla="*/ 4930999 h 6858000"/>
              <a:gd name="connsiteX110" fmla="*/ 1999243 w 7467600"/>
              <a:gd name="connsiteY110" fmla="*/ 4730524 h 6858000"/>
              <a:gd name="connsiteX111" fmla="*/ 1979527 w 7467600"/>
              <a:gd name="connsiteY111" fmla="*/ 4726651 h 6858000"/>
              <a:gd name="connsiteX112" fmla="*/ 1927410 w 7467600"/>
              <a:gd name="connsiteY112" fmla="*/ 4716164 h 6858000"/>
              <a:gd name="connsiteX113" fmla="*/ 1997014 w 7467600"/>
              <a:gd name="connsiteY113" fmla="*/ 4698007 h 6858000"/>
              <a:gd name="connsiteX114" fmla="*/ 2005458 w 7467600"/>
              <a:gd name="connsiteY114" fmla="*/ 4699540 h 6858000"/>
              <a:gd name="connsiteX115" fmla="*/ 2657186 w 7467600"/>
              <a:gd name="connsiteY115" fmla="*/ 4901687 h 6858000"/>
              <a:gd name="connsiteX116" fmla="*/ 2826662 w 7467600"/>
              <a:gd name="connsiteY116" fmla="*/ 4970362 h 6858000"/>
              <a:gd name="connsiteX117" fmla="*/ 2876100 w 7467600"/>
              <a:gd name="connsiteY117" fmla="*/ 4995397 h 6858000"/>
              <a:gd name="connsiteX118" fmla="*/ 3042600 w 7467600"/>
              <a:gd name="connsiteY118" fmla="*/ 5059532 h 6858000"/>
              <a:gd name="connsiteX119" fmla="*/ 1997014 w 7467600"/>
              <a:gd name="connsiteY119" fmla="*/ 4698007 h 6858000"/>
              <a:gd name="connsiteX120" fmla="*/ 2305292 w 7467600"/>
              <a:gd name="connsiteY120" fmla="*/ 4219492 h 6858000"/>
              <a:gd name="connsiteX121" fmla="*/ 3360922 w 7467600"/>
              <a:gd name="connsiteY121" fmla="*/ 4529373 h 6858000"/>
              <a:gd name="connsiteX122" fmla="*/ 3492420 w 7467600"/>
              <a:gd name="connsiteY122" fmla="*/ 4510145 h 6858000"/>
              <a:gd name="connsiteX123" fmla="*/ 3364086 w 7467600"/>
              <a:gd name="connsiteY123" fmla="*/ 4480340 h 6858000"/>
              <a:gd name="connsiteX124" fmla="*/ 3225818 w 7467600"/>
              <a:gd name="connsiteY124" fmla="*/ 4411822 h 6858000"/>
              <a:gd name="connsiteX125" fmla="*/ 3129696 w 7467600"/>
              <a:gd name="connsiteY125" fmla="*/ 4360704 h 6858000"/>
              <a:gd name="connsiteX126" fmla="*/ 2814545 w 7467600"/>
              <a:gd name="connsiteY126" fmla="*/ 4282955 h 6858000"/>
              <a:gd name="connsiteX127" fmla="*/ 2305292 w 7467600"/>
              <a:gd name="connsiteY127" fmla="*/ 4219492 h 6858000"/>
              <a:gd name="connsiteX128" fmla="*/ 2626982 w 7467600"/>
              <a:gd name="connsiteY128" fmla="*/ 4206450 h 6858000"/>
              <a:gd name="connsiteX129" fmla="*/ 2490617 w 7467600"/>
              <a:gd name="connsiteY129" fmla="*/ 4206951 h 6858000"/>
              <a:gd name="connsiteX130" fmla="*/ 2819869 w 7467600"/>
              <a:gd name="connsiteY130" fmla="*/ 4252936 h 6858000"/>
              <a:gd name="connsiteX131" fmla="*/ 3143018 w 7467600"/>
              <a:gd name="connsiteY131" fmla="*/ 4332698 h 6858000"/>
              <a:gd name="connsiteX132" fmla="*/ 3241520 w 7467600"/>
              <a:gd name="connsiteY132" fmla="*/ 4385112 h 6858000"/>
              <a:gd name="connsiteX133" fmla="*/ 3374575 w 7467600"/>
              <a:gd name="connsiteY133" fmla="*/ 4451517 h 6858000"/>
              <a:gd name="connsiteX134" fmla="*/ 3505221 w 7467600"/>
              <a:gd name="connsiteY134" fmla="*/ 4480757 h 6858000"/>
              <a:gd name="connsiteX135" fmla="*/ 2626982 w 7467600"/>
              <a:gd name="connsiteY135" fmla="*/ 4206450 h 6858000"/>
              <a:gd name="connsiteX136" fmla="*/ 1310106 w 7467600"/>
              <a:gd name="connsiteY136" fmla="*/ 3943217 h 6858000"/>
              <a:gd name="connsiteX137" fmla="*/ 854994 w 7467600"/>
              <a:gd name="connsiteY137" fmla="*/ 4399136 h 6858000"/>
              <a:gd name="connsiteX138" fmla="*/ 742462 w 7467600"/>
              <a:gd name="connsiteY138" fmla="*/ 4594648 h 6858000"/>
              <a:gd name="connsiteX139" fmla="*/ 820602 w 7467600"/>
              <a:gd name="connsiteY139" fmla="*/ 4485915 h 6858000"/>
              <a:gd name="connsiteX140" fmla="*/ 878295 w 7467600"/>
              <a:gd name="connsiteY140" fmla="*/ 4403594 h 6858000"/>
              <a:gd name="connsiteX141" fmla="*/ 1240607 w 7467600"/>
              <a:gd name="connsiteY141" fmla="*/ 4010401 h 6858000"/>
              <a:gd name="connsiteX142" fmla="*/ 1310106 w 7467600"/>
              <a:gd name="connsiteY142" fmla="*/ 3943217 h 6858000"/>
              <a:gd name="connsiteX143" fmla="*/ 1423113 w 7467600"/>
              <a:gd name="connsiteY143" fmla="*/ 3874565 h 6858000"/>
              <a:gd name="connsiteX144" fmla="*/ 1260565 w 7467600"/>
              <a:gd name="connsiteY144" fmla="*/ 4031982 h 6858000"/>
              <a:gd name="connsiteX145" fmla="*/ 901900 w 7467600"/>
              <a:gd name="connsiteY145" fmla="*/ 4421236 h 6858000"/>
              <a:gd name="connsiteX146" fmla="*/ 845044 w 7467600"/>
              <a:gd name="connsiteY146" fmla="*/ 4502436 h 6858000"/>
              <a:gd name="connsiteX147" fmla="*/ 685926 w 7467600"/>
              <a:gd name="connsiteY147" fmla="*/ 4703069 h 6858000"/>
              <a:gd name="connsiteX148" fmla="*/ 684248 w 7467600"/>
              <a:gd name="connsiteY148" fmla="*/ 4706721 h 6858000"/>
              <a:gd name="connsiteX149" fmla="*/ 1423113 w 7467600"/>
              <a:gd name="connsiteY149" fmla="*/ 3874565 h 6858000"/>
              <a:gd name="connsiteX150" fmla="*/ 3316479 w 7467600"/>
              <a:gd name="connsiteY150" fmla="*/ 3872136 h 6858000"/>
              <a:gd name="connsiteX151" fmla="*/ 3546806 w 7467600"/>
              <a:gd name="connsiteY151" fmla="*/ 4356139 h 6858000"/>
              <a:gd name="connsiteX152" fmla="*/ 3364433 w 7467600"/>
              <a:gd name="connsiteY152" fmla="*/ 3953121 h 6858000"/>
              <a:gd name="connsiteX153" fmla="*/ 3316479 w 7467600"/>
              <a:gd name="connsiteY153" fmla="*/ 3872136 h 6858000"/>
              <a:gd name="connsiteX154" fmla="*/ 3291335 w 7467600"/>
              <a:gd name="connsiteY154" fmla="*/ 3767420 h 6858000"/>
              <a:gd name="connsiteX155" fmla="*/ 3390805 w 7467600"/>
              <a:gd name="connsiteY155" fmla="*/ 3937163 h 6858000"/>
              <a:gd name="connsiteX156" fmla="*/ 3579062 w 7467600"/>
              <a:gd name="connsiteY156" fmla="*/ 4359040 h 6858000"/>
              <a:gd name="connsiteX157" fmla="*/ 3467355 w 7467600"/>
              <a:gd name="connsiteY157" fmla="*/ 3988130 h 6858000"/>
              <a:gd name="connsiteX158" fmla="*/ 3310753 w 7467600"/>
              <a:gd name="connsiteY158" fmla="*/ 3787140 h 6858000"/>
              <a:gd name="connsiteX159" fmla="*/ 3291335 w 7467600"/>
              <a:gd name="connsiteY159" fmla="*/ 3767420 h 6858000"/>
              <a:gd name="connsiteX160" fmla="*/ 1635889 w 7467600"/>
              <a:gd name="connsiteY160" fmla="*/ 3709494 h 6858000"/>
              <a:gd name="connsiteX161" fmla="*/ 1634800 w 7467600"/>
              <a:gd name="connsiteY161" fmla="*/ 3731111 h 6858000"/>
              <a:gd name="connsiteX162" fmla="*/ 1635889 w 7467600"/>
              <a:gd name="connsiteY162" fmla="*/ 3709494 h 6858000"/>
              <a:gd name="connsiteX163" fmla="*/ 1510397 w 7467600"/>
              <a:gd name="connsiteY163" fmla="*/ 3684705 h 6858000"/>
              <a:gd name="connsiteX164" fmla="*/ 1146550 w 7467600"/>
              <a:gd name="connsiteY164" fmla="*/ 3802012 h 6858000"/>
              <a:gd name="connsiteX165" fmla="*/ 698834 w 7467600"/>
              <a:gd name="connsiteY165" fmla="*/ 3952272 h 6858000"/>
              <a:gd name="connsiteX166" fmla="*/ 34256 w 7467600"/>
              <a:gd name="connsiteY166" fmla="*/ 4347603 h 6858000"/>
              <a:gd name="connsiteX167" fmla="*/ 527241 w 7467600"/>
              <a:gd name="connsiteY167" fmla="*/ 4065078 h 6858000"/>
              <a:gd name="connsiteX168" fmla="*/ 1510397 w 7467600"/>
              <a:gd name="connsiteY168" fmla="*/ 3684705 h 6858000"/>
              <a:gd name="connsiteX169" fmla="*/ 1313114 w 7467600"/>
              <a:gd name="connsiteY169" fmla="*/ 3655216 h 6858000"/>
              <a:gd name="connsiteX170" fmla="*/ 1109304 w 7467600"/>
              <a:gd name="connsiteY170" fmla="*/ 3669030 h 6858000"/>
              <a:gd name="connsiteX171" fmla="*/ 8129 w 7467600"/>
              <a:gd name="connsiteY171" fmla="*/ 4330519 h 6858000"/>
              <a:gd name="connsiteX172" fmla="*/ 687572 w 7467600"/>
              <a:gd name="connsiteY172" fmla="*/ 3925629 h 6858000"/>
              <a:gd name="connsiteX173" fmla="*/ 1138365 w 7467600"/>
              <a:gd name="connsiteY173" fmla="*/ 3774515 h 6858000"/>
              <a:gd name="connsiteX174" fmla="*/ 1505579 w 7467600"/>
              <a:gd name="connsiteY174" fmla="*/ 3655526 h 6858000"/>
              <a:gd name="connsiteX175" fmla="*/ 1313114 w 7467600"/>
              <a:gd name="connsiteY175" fmla="*/ 3655216 h 6858000"/>
              <a:gd name="connsiteX176" fmla="*/ 3655073 w 7467600"/>
              <a:gd name="connsiteY176" fmla="*/ 3650884 h 6858000"/>
              <a:gd name="connsiteX177" fmla="*/ 3989938 w 7467600"/>
              <a:gd name="connsiteY177" fmla="*/ 3991685 h 6858000"/>
              <a:gd name="connsiteX178" fmla="*/ 4393907 w 7467600"/>
              <a:gd name="connsiteY178" fmla="*/ 4261258 h 6858000"/>
              <a:gd name="connsiteX179" fmla="*/ 4648051 w 7467600"/>
              <a:gd name="connsiteY179" fmla="*/ 4374051 h 6858000"/>
              <a:gd name="connsiteX180" fmla="*/ 4383389 w 7467600"/>
              <a:gd name="connsiteY180" fmla="*/ 4184369 h 6858000"/>
              <a:gd name="connsiteX181" fmla="*/ 4165508 w 7467600"/>
              <a:gd name="connsiteY181" fmla="*/ 4035196 h 6858000"/>
              <a:gd name="connsiteX182" fmla="*/ 4068162 w 7467600"/>
              <a:gd name="connsiteY182" fmla="*/ 3953394 h 6858000"/>
              <a:gd name="connsiteX183" fmla="*/ 3981416 w 7467600"/>
              <a:gd name="connsiteY183" fmla="*/ 3880482 h 6858000"/>
              <a:gd name="connsiteX184" fmla="*/ 3800147 w 7467600"/>
              <a:gd name="connsiteY184" fmla="*/ 3749872 h 6858000"/>
              <a:gd name="connsiteX185" fmla="*/ 3655073 w 7467600"/>
              <a:gd name="connsiteY185" fmla="*/ 3650884 h 6858000"/>
              <a:gd name="connsiteX186" fmla="*/ 3670252 w 7467600"/>
              <a:gd name="connsiteY186" fmla="*/ 3622798 h 6858000"/>
              <a:gd name="connsiteX187" fmla="*/ 3817258 w 7467600"/>
              <a:gd name="connsiteY187" fmla="*/ 3723577 h 6858000"/>
              <a:gd name="connsiteX188" fmla="*/ 4000461 w 7467600"/>
              <a:gd name="connsiteY188" fmla="*/ 3855966 h 6858000"/>
              <a:gd name="connsiteX189" fmla="*/ 4088180 w 7467600"/>
              <a:gd name="connsiteY189" fmla="*/ 3929774 h 6858000"/>
              <a:gd name="connsiteX190" fmla="*/ 4184555 w 7467600"/>
              <a:gd name="connsiteY190" fmla="*/ 4010683 h 6858000"/>
              <a:gd name="connsiteX191" fmla="*/ 4399563 w 7467600"/>
              <a:gd name="connsiteY191" fmla="*/ 4158106 h 6858000"/>
              <a:gd name="connsiteX192" fmla="*/ 4684469 w 7467600"/>
              <a:gd name="connsiteY192" fmla="*/ 4364680 h 6858000"/>
              <a:gd name="connsiteX193" fmla="*/ 4690271 w 7467600"/>
              <a:gd name="connsiteY193" fmla="*/ 4370034 h 6858000"/>
              <a:gd name="connsiteX194" fmla="*/ 4136093 w 7467600"/>
              <a:gd name="connsiteY194" fmla="*/ 3858466 h 6858000"/>
              <a:gd name="connsiteX195" fmla="*/ 3670252 w 7467600"/>
              <a:gd name="connsiteY195" fmla="*/ 3622798 h 6858000"/>
              <a:gd name="connsiteX196" fmla="*/ 4440129 w 7467600"/>
              <a:gd name="connsiteY196" fmla="*/ 3448571 h 6858000"/>
              <a:gd name="connsiteX197" fmla="*/ 4856525 w 7467600"/>
              <a:gd name="connsiteY197" fmla="*/ 3915351 h 6858000"/>
              <a:gd name="connsiteX198" fmla="*/ 5059055 w 7467600"/>
              <a:gd name="connsiteY198" fmla="*/ 4108918 h 6858000"/>
              <a:gd name="connsiteX199" fmla="*/ 5290070 w 7467600"/>
              <a:gd name="connsiteY199" fmla="*/ 4263619 h 6858000"/>
              <a:gd name="connsiteX200" fmla="*/ 4834991 w 7467600"/>
              <a:gd name="connsiteY200" fmla="*/ 3830985 h 6858000"/>
              <a:gd name="connsiteX201" fmla="*/ 4440129 w 7467600"/>
              <a:gd name="connsiteY201" fmla="*/ 3448571 h 6858000"/>
              <a:gd name="connsiteX202" fmla="*/ 4441737 w 7467600"/>
              <a:gd name="connsiteY202" fmla="*/ 3399734 h 6858000"/>
              <a:gd name="connsiteX203" fmla="*/ 4431236 w 7467600"/>
              <a:gd name="connsiteY203" fmla="*/ 3400954 h 6858000"/>
              <a:gd name="connsiteX204" fmla="*/ 4557150 w 7467600"/>
              <a:gd name="connsiteY204" fmla="*/ 3510023 h 6858000"/>
              <a:gd name="connsiteX205" fmla="*/ 4856936 w 7467600"/>
              <a:gd name="connsiteY205" fmla="*/ 3809146 h 6858000"/>
              <a:gd name="connsiteX206" fmla="*/ 5111996 w 7467600"/>
              <a:gd name="connsiteY206" fmla="*/ 4065759 h 6858000"/>
              <a:gd name="connsiteX207" fmla="*/ 5388878 w 7467600"/>
              <a:gd name="connsiteY207" fmla="*/ 4300185 h 6858000"/>
              <a:gd name="connsiteX208" fmla="*/ 5425556 w 7467600"/>
              <a:gd name="connsiteY208" fmla="*/ 4308967 h 6858000"/>
              <a:gd name="connsiteX209" fmla="*/ 4943646 w 7467600"/>
              <a:gd name="connsiteY209" fmla="*/ 3822916 h 6858000"/>
              <a:gd name="connsiteX210" fmla="*/ 4594837 w 7467600"/>
              <a:gd name="connsiteY210" fmla="*/ 3532274 h 6858000"/>
              <a:gd name="connsiteX211" fmla="*/ 4441737 w 7467600"/>
              <a:gd name="connsiteY211" fmla="*/ 3399734 h 6858000"/>
              <a:gd name="connsiteX212" fmla="*/ 5425834 w 7467600"/>
              <a:gd name="connsiteY212" fmla="*/ 3162785 h 6858000"/>
              <a:gd name="connsiteX213" fmla="*/ 5401644 w 7467600"/>
              <a:gd name="connsiteY213" fmla="*/ 3617847 h 6858000"/>
              <a:gd name="connsiteX214" fmla="*/ 5467256 w 7467600"/>
              <a:gd name="connsiteY214" fmla="*/ 4175494 h 6858000"/>
              <a:gd name="connsiteX215" fmla="*/ 5448069 w 7467600"/>
              <a:gd name="connsiteY215" fmla="*/ 3567554 h 6858000"/>
              <a:gd name="connsiteX216" fmla="*/ 5425834 w 7467600"/>
              <a:gd name="connsiteY216" fmla="*/ 3162785 h 6858000"/>
              <a:gd name="connsiteX217" fmla="*/ 1318687 w 7467600"/>
              <a:gd name="connsiteY217" fmla="*/ 3113840 h 6858000"/>
              <a:gd name="connsiteX218" fmla="*/ 1066793 w 7467600"/>
              <a:gd name="connsiteY218" fmla="*/ 3212171 h 6858000"/>
              <a:gd name="connsiteX219" fmla="*/ 993319 w 7467600"/>
              <a:gd name="connsiteY219" fmla="*/ 3247648 h 6858000"/>
              <a:gd name="connsiteX220" fmla="*/ 853081 w 7467600"/>
              <a:gd name="connsiteY220" fmla="*/ 3312410 h 6858000"/>
              <a:gd name="connsiteX221" fmla="*/ 805957 w 7467600"/>
              <a:gd name="connsiteY221" fmla="*/ 3330443 h 6858000"/>
              <a:gd name="connsiteX222" fmla="*/ 1318687 w 7467600"/>
              <a:gd name="connsiteY222" fmla="*/ 3113840 h 6858000"/>
              <a:gd name="connsiteX223" fmla="*/ 5453702 w 7467600"/>
              <a:gd name="connsiteY223" fmla="*/ 3090882 h 6858000"/>
              <a:gd name="connsiteX224" fmla="*/ 5480135 w 7467600"/>
              <a:gd name="connsiteY224" fmla="*/ 3565802 h 6858000"/>
              <a:gd name="connsiteX225" fmla="*/ 5499023 w 7467600"/>
              <a:gd name="connsiteY225" fmla="*/ 4166310 h 6858000"/>
              <a:gd name="connsiteX226" fmla="*/ 5547022 w 7467600"/>
              <a:gd name="connsiteY226" fmla="*/ 3607838 h 6858000"/>
              <a:gd name="connsiteX227" fmla="*/ 5515964 w 7467600"/>
              <a:gd name="connsiteY227" fmla="*/ 3378541 h 6858000"/>
              <a:gd name="connsiteX228" fmla="*/ 5453702 w 7467600"/>
              <a:gd name="connsiteY228" fmla="*/ 3090882 h 6858000"/>
              <a:gd name="connsiteX229" fmla="*/ 1238695 w 7467600"/>
              <a:gd name="connsiteY229" fmla="*/ 3076820 h 6858000"/>
              <a:gd name="connsiteX230" fmla="*/ 716371 w 7467600"/>
              <a:gd name="connsiteY230" fmla="*/ 3293249 h 6858000"/>
              <a:gd name="connsiteX231" fmla="*/ 579522 w 7467600"/>
              <a:gd name="connsiteY231" fmla="*/ 3371759 h 6858000"/>
              <a:gd name="connsiteX232" fmla="*/ 600288 w 7467600"/>
              <a:gd name="connsiteY232" fmla="*/ 3365555 h 6858000"/>
              <a:gd name="connsiteX233" fmla="*/ 840692 w 7467600"/>
              <a:gd name="connsiteY233" fmla="*/ 3284921 h 6858000"/>
              <a:gd name="connsiteX234" fmla="*/ 979248 w 7467600"/>
              <a:gd name="connsiteY234" fmla="*/ 3221003 h 6858000"/>
              <a:gd name="connsiteX235" fmla="*/ 1053282 w 7467600"/>
              <a:gd name="connsiteY235" fmla="*/ 3185247 h 6858000"/>
              <a:gd name="connsiteX236" fmla="*/ 1320603 w 7467600"/>
              <a:gd name="connsiteY236" fmla="*/ 3081281 h 6858000"/>
              <a:gd name="connsiteX237" fmla="*/ 1238695 w 7467600"/>
              <a:gd name="connsiteY237" fmla="*/ 3076820 h 6858000"/>
              <a:gd name="connsiteX238" fmla="*/ 5425627 w 7467600"/>
              <a:gd name="connsiteY238" fmla="*/ 2954192 h 6858000"/>
              <a:gd name="connsiteX239" fmla="*/ 5470770 w 7467600"/>
              <a:gd name="connsiteY239" fmla="*/ 3005435 h 6858000"/>
              <a:gd name="connsiteX240" fmla="*/ 5519779 w 7467600"/>
              <a:gd name="connsiteY240" fmla="*/ 4359223 h 6858000"/>
              <a:gd name="connsiteX241" fmla="*/ 5520293 w 7467600"/>
              <a:gd name="connsiteY241" fmla="*/ 4360602 h 6858000"/>
              <a:gd name="connsiteX242" fmla="*/ 5767221 w 7467600"/>
              <a:gd name="connsiteY242" fmla="*/ 4665564 h 6858000"/>
              <a:gd name="connsiteX243" fmla="*/ 6937169 w 7467600"/>
              <a:gd name="connsiteY243" fmla="*/ 4815941 h 6858000"/>
              <a:gd name="connsiteX244" fmla="*/ 6953922 w 7467600"/>
              <a:gd name="connsiteY244" fmla="*/ 4890068 h 6858000"/>
              <a:gd name="connsiteX245" fmla="*/ 6071359 w 7467600"/>
              <a:gd name="connsiteY245" fmla="*/ 4770770 h 6858000"/>
              <a:gd name="connsiteX246" fmla="*/ 6038839 w 7467600"/>
              <a:gd name="connsiteY246" fmla="*/ 4764474 h 6858000"/>
              <a:gd name="connsiteX247" fmla="*/ 6038706 w 7467600"/>
              <a:gd name="connsiteY247" fmla="*/ 4763847 h 6858000"/>
              <a:gd name="connsiteX248" fmla="*/ 6037784 w 7467600"/>
              <a:gd name="connsiteY248" fmla="*/ 4764270 h 6858000"/>
              <a:gd name="connsiteX249" fmla="*/ 6038839 w 7467600"/>
              <a:gd name="connsiteY249" fmla="*/ 4764474 h 6858000"/>
              <a:gd name="connsiteX250" fmla="*/ 6040338 w 7467600"/>
              <a:gd name="connsiteY250" fmla="*/ 4771418 h 6858000"/>
              <a:gd name="connsiteX251" fmla="*/ 6024488 w 7467600"/>
              <a:gd name="connsiteY251" fmla="*/ 4809903 h 6858000"/>
              <a:gd name="connsiteX252" fmla="*/ 5599771 w 7467600"/>
              <a:gd name="connsiteY252" fmla="*/ 5509652 h 6858000"/>
              <a:gd name="connsiteX253" fmla="*/ 5548843 w 7467600"/>
              <a:gd name="connsiteY253" fmla="*/ 5563845 h 6858000"/>
              <a:gd name="connsiteX254" fmla="*/ 5940952 w 7467600"/>
              <a:gd name="connsiteY254" fmla="*/ 6250028 h 6858000"/>
              <a:gd name="connsiteX255" fmla="*/ 6043441 w 7467600"/>
              <a:gd name="connsiteY255" fmla="*/ 6665847 h 6858000"/>
              <a:gd name="connsiteX256" fmla="*/ 6093432 w 7467600"/>
              <a:gd name="connsiteY256" fmla="*/ 6858000 h 6858000"/>
              <a:gd name="connsiteX257" fmla="*/ 6034344 w 7467600"/>
              <a:gd name="connsiteY257" fmla="*/ 6858000 h 6858000"/>
              <a:gd name="connsiteX258" fmla="*/ 6026679 w 7467600"/>
              <a:gd name="connsiteY258" fmla="*/ 6836959 h 6858000"/>
              <a:gd name="connsiteX259" fmla="*/ 5800441 w 7467600"/>
              <a:gd name="connsiteY259" fmla="*/ 6335286 h 6858000"/>
              <a:gd name="connsiteX260" fmla="*/ 5526562 w 7467600"/>
              <a:gd name="connsiteY260" fmla="*/ 5705388 h 6858000"/>
              <a:gd name="connsiteX261" fmla="*/ 5519640 w 7467600"/>
              <a:gd name="connsiteY261" fmla="*/ 5683774 h 6858000"/>
              <a:gd name="connsiteX262" fmla="*/ 5844559 w 7467600"/>
              <a:gd name="connsiteY262" fmla="*/ 6553349 h 6858000"/>
              <a:gd name="connsiteX263" fmla="*/ 5975994 w 7467600"/>
              <a:gd name="connsiteY263" fmla="*/ 6858000 h 6858000"/>
              <a:gd name="connsiteX264" fmla="*/ 5898547 w 7467600"/>
              <a:gd name="connsiteY264" fmla="*/ 6858000 h 6858000"/>
              <a:gd name="connsiteX265" fmla="*/ 5682041 w 7467600"/>
              <a:gd name="connsiteY265" fmla="*/ 6355860 h 6858000"/>
              <a:gd name="connsiteX266" fmla="*/ 5461758 w 7467600"/>
              <a:gd name="connsiteY266" fmla="*/ 5820220 h 6858000"/>
              <a:gd name="connsiteX267" fmla="*/ 5237282 w 7467600"/>
              <a:gd name="connsiteY267" fmla="*/ 6579086 h 6858000"/>
              <a:gd name="connsiteX268" fmla="*/ 5115009 w 7467600"/>
              <a:gd name="connsiteY268" fmla="*/ 6858000 h 6858000"/>
              <a:gd name="connsiteX269" fmla="*/ 5028074 w 7467600"/>
              <a:gd name="connsiteY269" fmla="*/ 6858000 h 6858000"/>
              <a:gd name="connsiteX270" fmla="*/ 5079508 w 7467600"/>
              <a:gd name="connsiteY270" fmla="*/ 6749074 h 6858000"/>
              <a:gd name="connsiteX271" fmla="*/ 5371846 w 7467600"/>
              <a:gd name="connsiteY271" fmla="*/ 5924413 h 6858000"/>
              <a:gd name="connsiteX272" fmla="*/ 5270512 w 7467600"/>
              <a:gd name="connsiteY272" fmla="*/ 6138975 h 6858000"/>
              <a:gd name="connsiteX273" fmla="*/ 5062409 w 7467600"/>
              <a:gd name="connsiteY273" fmla="*/ 6653544 h 6858000"/>
              <a:gd name="connsiteX274" fmla="*/ 5036628 w 7467600"/>
              <a:gd name="connsiteY274" fmla="*/ 6754247 h 6858000"/>
              <a:gd name="connsiteX275" fmla="*/ 5009112 w 7467600"/>
              <a:gd name="connsiteY275" fmla="*/ 6858000 h 6858000"/>
              <a:gd name="connsiteX276" fmla="*/ 4976679 w 7467600"/>
              <a:gd name="connsiteY276" fmla="*/ 6858000 h 6858000"/>
              <a:gd name="connsiteX277" fmla="*/ 5006537 w 7467600"/>
              <a:gd name="connsiteY277" fmla="*/ 6747068 h 6858000"/>
              <a:gd name="connsiteX278" fmla="*/ 5032723 w 7467600"/>
              <a:gd name="connsiteY278" fmla="*/ 6644957 h 6858000"/>
              <a:gd name="connsiteX279" fmla="*/ 5242949 w 7467600"/>
              <a:gd name="connsiteY279" fmla="*/ 6125175 h 6858000"/>
              <a:gd name="connsiteX280" fmla="*/ 5286321 w 7467600"/>
              <a:gd name="connsiteY280" fmla="*/ 6033555 h 6858000"/>
              <a:gd name="connsiteX281" fmla="*/ 5008210 w 7467600"/>
              <a:gd name="connsiteY281" fmla="*/ 6649194 h 6858000"/>
              <a:gd name="connsiteX282" fmla="*/ 4986321 w 7467600"/>
              <a:gd name="connsiteY282" fmla="*/ 6765687 h 6858000"/>
              <a:gd name="connsiteX283" fmla="*/ 4973474 w 7467600"/>
              <a:gd name="connsiteY283" fmla="*/ 6858000 h 6858000"/>
              <a:gd name="connsiteX284" fmla="*/ 4907178 w 7467600"/>
              <a:gd name="connsiteY284" fmla="*/ 6858000 h 6858000"/>
              <a:gd name="connsiteX285" fmla="*/ 4910810 w 7467600"/>
              <a:gd name="connsiteY285" fmla="*/ 6829660 h 6858000"/>
              <a:gd name="connsiteX286" fmla="*/ 4987461 w 7467600"/>
              <a:gd name="connsiteY286" fmla="*/ 6432994 h 6858000"/>
              <a:gd name="connsiteX287" fmla="*/ 5179262 w 7467600"/>
              <a:gd name="connsiteY287" fmla="*/ 6035044 h 6858000"/>
              <a:gd name="connsiteX288" fmla="*/ 4689678 w 7467600"/>
              <a:gd name="connsiteY288" fmla="*/ 6440241 h 6858000"/>
              <a:gd name="connsiteX289" fmla="*/ 4477543 w 7467600"/>
              <a:gd name="connsiteY289" fmla="*/ 6674836 h 6858000"/>
              <a:gd name="connsiteX290" fmla="*/ 4329957 w 7467600"/>
              <a:gd name="connsiteY290" fmla="*/ 6858000 h 6858000"/>
              <a:gd name="connsiteX291" fmla="*/ 4218595 w 7467600"/>
              <a:gd name="connsiteY291" fmla="*/ 6858000 h 6858000"/>
              <a:gd name="connsiteX292" fmla="*/ 4368888 w 7467600"/>
              <a:gd name="connsiteY292" fmla="*/ 6668412 h 6858000"/>
              <a:gd name="connsiteX293" fmla="*/ 4563091 w 7467600"/>
              <a:gd name="connsiteY293" fmla="*/ 6442508 h 6858000"/>
              <a:gd name="connsiteX294" fmla="*/ 5387324 w 7467600"/>
              <a:gd name="connsiteY294" fmla="*/ 5705830 h 6858000"/>
              <a:gd name="connsiteX295" fmla="*/ 5073620 w 7467600"/>
              <a:gd name="connsiteY295" fmla="*/ 5955437 h 6858000"/>
              <a:gd name="connsiteX296" fmla="*/ 4689789 w 7467600"/>
              <a:gd name="connsiteY296" fmla="*/ 6268382 h 6858000"/>
              <a:gd name="connsiteX297" fmla="*/ 4418722 w 7467600"/>
              <a:gd name="connsiteY297" fmla="*/ 6570886 h 6858000"/>
              <a:gd name="connsiteX298" fmla="*/ 4214944 w 7467600"/>
              <a:gd name="connsiteY298" fmla="*/ 6858000 h 6858000"/>
              <a:gd name="connsiteX299" fmla="*/ 4177898 w 7467600"/>
              <a:gd name="connsiteY299" fmla="*/ 6858000 h 6858000"/>
              <a:gd name="connsiteX300" fmla="*/ 4391597 w 7467600"/>
              <a:gd name="connsiteY300" fmla="*/ 6556370 h 6858000"/>
              <a:gd name="connsiteX301" fmla="*/ 4668889 w 7467600"/>
              <a:gd name="connsiteY301" fmla="*/ 6246399 h 6858000"/>
              <a:gd name="connsiteX302" fmla="*/ 5055427 w 7467600"/>
              <a:gd name="connsiteY302" fmla="*/ 5931476 h 6858000"/>
              <a:gd name="connsiteX303" fmla="*/ 5371814 w 7467600"/>
              <a:gd name="connsiteY303" fmla="*/ 5678975 h 6858000"/>
              <a:gd name="connsiteX304" fmla="*/ 4987918 w 7467600"/>
              <a:gd name="connsiteY304" fmla="*/ 5838701 h 6858000"/>
              <a:gd name="connsiteX305" fmla="*/ 4317146 w 7467600"/>
              <a:gd name="connsiteY305" fmla="*/ 6587716 h 6858000"/>
              <a:gd name="connsiteX306" fmla="*/ 4171627 w 7467600"/>
              <a:gd name="connsiteY306" fmla="*/ 6858000 h 6858000"/>
              <a:gd name="connsiteX307" fmla="*/ 4081585 w 7467600"/>
              <a:gd name="connsiteY307" fmla="*/ 6858000 h 6858000"/>
              <a:gd name="connsiteX308" fmla="*/ 4238603 w 7467600"/>
              <a:gd name="connsiteY308" fmla="*/ 6559341 h 6858000"/>
              <a:gd name="connsiteX309" fmla="*/ 4778333 w 7467600"/>
              <a:gd name="connsiteY309" fmla="*/ 5873626 h 6858000"/>
              <a:gd name="connsiteX310" fmla="*/ 5414185 w 7467600"/>
              <a:gd name="connsiteY310" fmla="*/ 5573882 h 6858000"/>
              <a:gd name="connsiteX311" fmla="*/ 5959648 w 7467600"/>
              <a:gd name="connsiteY311" fmla="*/ 4760797 h 6858000"/>
              <a:gd name="connsiteX312" fmla="*/ 5355019 w 7467600"/>
              <a:gd name="connsiteY312" fmla="*/ 4734672 h 6858000"/>
              <a:gd name="connsiteX313" fmla="*/ 5083565 w 7467600"/>
              <a:gd name="connsiteY313" fmla="*/ 5179121 h 6858000"/>
              <a:gd name="connsiteX314" fmla="*/ 4713577 w 7467600"/>
              <a:gd name="connsiteY314" fmla="*/ 5616803 h 6858000"/>
              <a:gd name="connsiteX315" fmla="*/ 3989559 w 7467600"/>
              <a:gd name="connsiteY315" fmla="*/ 6145945 h 6858000"/>
              <a:gd name="connsiteX316" fmla="*/ 3939824 w 7467600"/>
              <a:gd name="connsiteY316" fmla="*/ 6066900 h 6858000"/>
              <a:gd name="connsiteX317" fmla="*/ 4584537 w 7467600"/>
              <a:gd name="connsiteY317" fmla="*/ 5324826 h 6858000"/>
              <a:gd name="connsiteX318" fmla="*/ 5037105 w 7467600"/>
              <a:gd name="connsiteY318" fmla="*/ 5088765 h 6858000"/>
              <a:gd name="connsiteX319" fmla="*/ 5039930 w 7467600"/>
              <a:gd name="connsiteY319" fmla="*/ 5089585 h 6858000"/>
              <a:gd name="connsiteX320" fmla="*/ 5263764 w 7467600"/>
              <a:gd name="connsiteY320" fmla="*/ 4735525 h 6858000"/>
              <a:gd name="connsiteX321" fmla="*/ 4086300 w 7467600"/>
              <a:gd name="connsiteY321" fmla="*/ 4884599 h 6858000"/>
              <a:gd name="connsiteX322" fmla="*/ 4085485 w 7467600"/>
              <a:gd name="connsiteY322" fmla="*/ 4899070 h 6858000"/>
              <a:gd name="connsiteX323" fmla="*/ 3871915 w 7467600"/>
              <a:gd name="connsiteY323" fmla="*/ 5253645 h 6858000"/>
              <a:gd name="connsiteX324" fmla="*/ 3799374 w 7467600"/>
              <a:gd name="connsiteY324" fmla="*/ 5466127 h 6858000"/>
              <a:gd name="connsiteX325" fmla="*/ 3498850 w 7467600"/>
              <a:gd name="connsiteY325" fmla="*/ 6661888 h 6858000"/>
              <a:gd name="connsiteX326" fmla="*/ 3399216 w 7467600"/>
              <a:gd name="connsiteY326" fmla="*/ 6858000 h 6858000"/>
              <a:gd name="connsiteX327" fmla="*/ 3303688 w 7467600"/>
              <a:gd name="connsiteY327" fmla="*/ 6858000 h 6858000"/>
              <a:gd name="connsiteX328" fmla="*/ 3391774 w 7467600"/>
              <a:gd name="connsiteY328" fmla="*/ 6697181 h 6858000"/>
              <a:gd name="connsiteX329" fmla="*/ 3735540 w 7467600"/>
              <a:gd name="connsiteY329" fmla="*/ 5546923 h 6858000"/>
              <a:gd name="connsiteX330" fmla="*/ 3729438 w 7467600"/>
              <a:gd name="connsiteY330" fmla="*/ 5569058 h 6858000"/>
              <a:gd name="connsiteX331" fmla="*/ 3707782 w 7467600"/>
              <a:gd name="connsiteY331" fmla="*/ 5644908 h 6858000"/>
              <a:gd name="connsiteX332" fmla="*/ 3583827 w 7467600"/>
              <a:gd name="connsiteY332" fmla="*/ 6039215 h 6858000"/>
              <a:gd name="connsiteX333" fmla="*/ 3547861 w 7467600"/>
              <a:gd name="connsiteY333" fmla="*/ 6129609 h 6858000"/>
              <a:gd name="connsiteX334" fmla="*/ 3490905 w 7467600"/>
              <a:gd name="connsiteY334" fmla="*/ 6277660 h 6858000"/>
              <a:gd name="connsiteX335" fmla="*/ 3455859 w 7467600"/>
              <a:gd name="connsiteY335" fmla="*/ 6391301 h 6858000"/>
              <a:gd name="connsiteX336" fmla="*/ 3429112 w 7467600"/>
              <a:gd name="connsiteY336" fmla="*/ 6479469 h 6858000"/>
              <a:gd name="connsiteX337" fmla="*/ 3304862 w 7467600"/>
              <a:gd name="connsiteY337" fmla="*/ 6796476 h 6858000"/>
              <a:gd name="connsiteX338" fmla="*/ 3276071 w 7467600"/>
              <a:gd name="connsiteY338" fmla="*/ 6858000 h 6858000"/>
              <a:gd name="connsiteX339" fmla="*/ 3240805 w 7467600"/>
              <a:gd name="connsiteY339" fmla="*/ 6858000 h 6858000"/>
              <a:gd name="connsiteX340" fmla="*/ 3275917 w 7467600"/>
              <a:gd name="connsiteY340" fmla="*/ 6783192 h 6858000"/>
              <a:gd name="connsiteX341" fmla="*/ 3399358 w 7467600"/>
              <a:gd name="connsiteY341" fmla="*/ 6469011 h 6858000"/>
              <a:gd name="connsiteX342" fmla="*/ 3425650 w 7467600"/>
              <a:gd name="connsiteY342" fmla="*/ 6381333 h 6858000"/>
              <a:gd name="connsiteX343" fmla="*/ 3460661 w 7467600"/>
              <a:gd name="connsiteY343" fmla="*/ 6266763 h 6858000"/>
              <a:gd name="connsiteX344" fmla="*/ 3518021 w 7467600"/>
              <a:gd name="connsiteY344" fmla="*/ 6117298 h 6858000"/>
              <a:gd name="connsiteX345" fmla="*/ 3554035 w 7467600"/>
              <a:gd name="connsiteY345" fmla="*/ 6027832 h 6858000"/>
              <a:gd name="connsiteX346" fmla="*/ 3677174 w 7467600"/>
              <a:gd name="connsiteY346" fmla="*/ 5636351 h 6858000"/>
              <a:gd name="connsiteX347" fmla="*/ 3698819 w 7467600"/>
              <a:gd name="connsiteY347" fmla="*/ 5560503 h 6858000"/>
              <a:gd name="connsiteX348" fmla="*/ 3702094 w 7467600"/>
              <a:gd name="connsiteY348" fmla="*/ 5549194 h 6858000"/>
              <a:gd name="connsiteX349" fmla="*/ 3398355 w 7467600"/>
              <a:gd name="connsiteY349" fmla="*/ 6094603 h 6858000"/>
              <a:gd name="connsiteX350" fmla="*/ 3193941 w 7467600"/>
              <a:gd name="connsiteY350" fmla="*/ 6798775 h 6858000"/>
              <a:gd name="connsiteX351" fmla="*/ 3184140 w 7467600"/>
              <a:gd name="connsiteY351" fmla="*/ 6858000 h 6858000"/>
              <a:gd name="connsiteX352" fmla="*/ 3099978 w 7467600"/>
              <a:gd name="connsiteY352" fmla="*/ 6858000 h 6858000"/>
              <a:gd name="connsiteX353" fmla="*/ 3101556 w 7467600"/>
              <a:gd name="connsiteY353" fmla="*/ 6843337 h 6858000"/>
              <a:gd name="connsiteX354" fmla="*/ 3370162 w 7467600"/>
              <a:gd name="connsiteY354" fmla="*/ 5785550 h 6858000"/>
              <a:gd name="connsiteX355" fmla="*/ 3746477 w 7467600"/>
              <a:gd name="connsiteY355" fmla="*/ 5377889 h 6858000"/>
              <a:gd name="connsiteX356" fmla="*/ 3863399 w 7467600"/>
              <a:gd name="connsiteY356" fmla="*/ 5087257 h 6858000"/>
              <a:gd name="connsiteX357" fmla="*/ 3968712 w 7467600"/>
              <a:gd name="connsiteY357" fmla="*/ 4913989 h 6858000"/>
              <a:gd name="connsiteX358" fmla="*/ 2792390 w 7467600"/>
              <a:gd name="connsiteY358" fmla="*/ 5382974 h 6858000"/>
              <a:gd name="connsiteX359" fmla="*/ 2714982 w 7467600"/>
              <a:gd name="connsiteY359" fmla="*/ 5427051 h 6858000"/>
              <a:gd name="connsiteX360" fmla="*/ 2813361 w 7467600"/>
              <a:gd name="connsiteY360" fmla="*/ 6023912 h 6858000"/>
              <a:gd name="connsiteX361" fmla="*/ 2688430 w 7467600"/>
              <a:gd name="connsiteY361" fmla="*/ 6801564 h 6858000"/>
              <a:gd name="connsiteX362" fmla="*/ 2629626 w 7467600"/>
              <a:gd name="connsiteY362" fmla="*/ 6763394 h 6858000"/>
              <a:gd name="connsiteX363" fmla="*/ 2565328 w 7467600"/>
              <a:gd name="connsiteY363" fmla="*/ 5516399 h 6858000"/>
              <a:gd name="connsiteX364" fmla="*/ 1922999 w 7467600"/>
              <a:gd name="connsiteY364" fmla="*/ 5980343 h 6858000"/>
              <a:gd name="connsiteX365" fmla="*/ 1950261 w 7467600"/>
              <a:gd name="connsiteY365" fmla="*/ 6405858 h 6858000"/>
              <a:gd name="connsiteX366" fmla="*/ 2365554 w 7467600"/>
              <a:gd name="connsiteY366" fmla="*/ 6759107 h 6858000"/>
              <a:gd name="connsiteX367" fmla="*/ 2424142 w 7467600"/>
              <a:gd name="connsiteY367" fmla="*/ 6858000 h 6858000"/>
              <a:gd name="connsiteX368" fmla="*/ 2395994 w 7467600"/>
              <a:gd name="connsiteY368" fmla="*/ 6858000 h 6858000"/>
              <a:gd name="connsiteX369" fmla="*/ 2392863 w 7467600"/>
              <a:gd name="connsiteY369" fmla="*/ 6852964 h 6858000"/>
              <a:gd name="connsiteX370" fmla="*/ 2017589 w 7467600"/>
              <a:gd name="connsiteY370" fmla="*/ 6493982 h 6858000"/>
              <a:gd name="connsiteX371" fmla="*/ 2147336 w 7467600"/>
              <a:gd name="connsiteY371" fmla="*/ 6594052 h 6858000"/>
              <a:gd name="connsiteX372" fmla="*/ 2207047 w 7467600"/>
              <a:gd name="connsiteY372" fmla="*/ 6654540 h 6858000"/>
              <a:gd name="connsiteX373" fmla="*/ 2299106 w 7467600"/>
              <a:gd name="connsiteY373" fmla="*/ 6778931 h 6858000"/>
              <a:gd name="connsiteX374" fmla="*/ 2314430 w 7467600"/>
              <a:gd name="connsiteY374" fmla="*/ 6801144 h 6858000"/>
              <a:gd name="connsiteX375" fmla="*/ 2352406 w 7467600"/>
              <a:gd name="connsiteY375" fmla="*/ 6858000 h 6858000"/>
              <a:gd name="connsiteX376" fmla="*/ 2314492 w 7467600"/>
              <a:gd name="connsiteY376" fmla="*/ 6858000 h 6858000"/>
              <a:gd name="connsiteX377" fmla="*/ 2288095 w 7467600"/>
              <a:gd name="connsiteY377" fmla="*/ 6818030 h 6858000"/>
              <a:gd name="connsiteX378" fmla="*/ 2272768 w 7467600"/>
              <a:gd name="connsiteY378" fmla="*/ 6795822 h 6858000"/>
              <a:gd name="connsiteX379" fmla="*/ 2182715 w 7467600"/>
              <a:gd name="connsiteY379" fmla="*/ 6675071 h 6858000"/>
              <a:gd name="connsiteX380" fmla="*/ 2032061 w 7467600"/>
              <a:gd name="connsiteY380" fmla="*/ 6541380 h 6858000"/>
              <a:gd name="connsiteX381" fmla="*/ 2257220 w 7467600"/>
              <a:gd name="connsiteY381" fmla="*/ 6826257 h 6858000"/>
              <a:gd name="connsiteX382" fmla="*/ 2281324 w 7467600"/>
              <a:gd name="connsiteY382" fmla="*/ 6858000 h 6858000"/>
              <a:gd name="connsiteX383" fmla="*/ 2242860 w 7467600"/>
              <a:gd name="connsiteY383" fmla="*/ 6858000 h 6858000"/>
              <a:gd name="connsiteX384" fmla="*/ 2232818 w 7467600"/>
              <a:gd name="connsiteY384" fmla="*/ 6844926 h 6858000"/>
              <a:gd name="connsiteX385" fmla="*/ 1990172 w 7467600"/>
              <a:gd name="connsiteY385" fmla="*/ 6542121 h 6858000"/>
              <a:gd name="connsiteX386" fmla="*/ 2124090 w 7467600"/>
              <a:gd name="connsiteY386" fmla="*/ 6761017 h 6858000"/>
              <a:gd name="connsiteX387" fmla="*/ 2200380 w 7467600"/>
              <a:gd name="connsiteY387" fmla="*/ 6858000 h 6858000"/>
              <a:gd name="connsiteX388" fmla="*/ 2147507 w 7467600"/>
              <a:gd name="connsiteY388" fmla="*/ 6858000 h 6858000"/>
              <a:gd name="connsiteX389" fmla="*/ 2070668 w 7467600"/>
              <a:gd name="connsiteY389" fmla="*/ 6761520 h 6858000"/>
              <a:gd name="connsiteX390" fmla="*/ 1975142 w 7467600"/>
              <a:gd name="connsiteY390" fmla="*/ 6585570 h 6858000"/>
              <a:gd name="connsiteX391" fmla="*/ 2050035 w 7467600"/>
              <a:gd name="connsiteY391" fmla="*/ 6813345 h 6858000"/>
              <a:gd name="connsiteX392" fmla="*/ 2063025 w 7467600"/>
              <a:gd name="connsiteY392" fmla="*/ 6858000 h 6858000"/>
              <a:gd name="connsiteX393" fmla="*/ 2021675 w 7467600"/>
              <a:gd name="connsiteY393" fmla="*/ 6858000 h 6858000"/>
              <a:gd name="connsiteX394" fmla="*/ 2019308 w 7467600"/>
              <a:gd name="connsiteY394" fmla="*/ 6847118 h 6858000"/>
              <a:gd name="connsiteX395" fmla="*/ 1938835 w 7467600"/>
              <a:gd name="connsiteY395" fmla="*/ 6551160 h 6858000"/>
              <a:gd name="connsiteX396" fmla="*/ 1953230 w 7467600"/>
              <a:gd name="connsiteY396" fmla="*/ 6759699 h 6858000"/>
              <a:gd name="connsiteX397" fmla="*/ 1956763 w 7467600"/>
              <a:gd name="connsiteY397" fmla="*/ 6778191 h 6858000"/>
              <a:gd name="connsiteX398" fmla="*/ 1967925 w 7467600"/>
              <a:gd name="connsiteY398" fmla="*/ 6858000 h 6858000"/>
              <a:gd name="connsiteX399" fmla="*/ 1936622 w 7467600"/>
              <a:gd name="connsiteY399" fmla="*/ 6858000 h 6858000"/>
              <a:gd name="connsiteX400" fmla="*/ 1926261 w 7467600"/>
              <a:gd name="connsiteY400" fmla="*/ 6784064 h 6858000"/>
              <a:gd name="connsiteX401" fmla="*/ 1922724 w 7467600"/>
              <a:gd name="connsiteY401" fmla="*/ 6765577 h 6858000"/>
              <a:gd name="connsiteX402" fmla="*/ 1904650 w 7467600"/>
              <a:gd name="connsiteY402" fmla="*/ 6639616 h 6858000"/>
              <a:gd name="connsiteX403" fmla="*/ 1885273 w 7467600"/>
              <a:gd name="connsiteY403" fmla="*/ 6858000 h 6858000"/>
              <a:gd name="connsiteX404" fmla="*/ 1854363 w 7467600"/>
              <a:gd name="connsiteY404" fmla="*/ 6858000 h 6858000"/>
              <a:gd name="connsiteX405" fmla="*/ 1880391 w 7467600"/>
              <a:gd name="connsiteY405" fmla="*/ 6603796 h 6858000"/>
              <a:gd name="connsiteX406" fmla="*/ 1818273 w 7467600"/>
              <a:gd name="connsiteY406" fmla="*/ 6715729 h 6858000"/>
              <a:gd name="connsiteX407" fmla="*/ 1794691 w 7467600"/>
              <a:gd name="connsiteY407" fmla="*/ 6843239 h 6858000"/>
              <a:gd name="connsiteX408" fmla="*/ 1794914 w 7467600"/>
              <a:gd name="connsiteY408" fmla="*/ 6858000 h 6858000"/>
              <a:gd name="connsiteX409" fmla="*/ 1746128 w 7467600"/>
              <a:gd name="connsiteY409" fmla="*/ 6858000 h 6858000"/>
              <a:gd name="connsiteX410" fmla="*/ 1753934 w 7467600"/>
              <a:gd name="connsiteY410" fmla="*/ 6724796 h 6858000"/>
              <a:gd name="connsiteX411" fmla="*/ 1792053 w 7467600"/>
              <a:gd name="connsiteY411" fmla="*/ 6572396 h 6858000"/>
              <a:gd name="connsiteX412" fmla="*/ 1862248 w 7467600"/>
              <a:gd name="connsiteY412" fmla="*/ 6266397 h 6858000"/>
              <a:gd name="connsiteX413" fmla="*/ 1862250 w 7467600"/>
              <a:gd name="connsiteY413" fmla="*/ 6033531 h 6858000"/>
              <a:gd name="connsiteX414" fmla="*/ 1211999 w 7467600"/>
              <a:gd name="connsiteY414" fmla="*/ 6683610 h 6858000"/>
              <a:gd name="connsiteX415" fmla="*/ 1213266 w 7467600"/>
              <a:gd name="connsiteY415" fmla="*/ 6691947 h 6858000"/>
              <a:gd name="connsiteX416" fmla="*/ 1203370 w 7467600"/>
              <a:gd name="connsiteY416" fmla="*/ 6850676 h 6858000"/>
              <a:gd name="connsiteX417" fmla="*/ 1203671 w 7467600"/>
              <a:gd name="connsiteY417" fmla="*/ 6858000 h 6858000"/>
              <a:gd name="connsiteX418" fmla="*/ 1143180 w 7467600"/>
              <a:gd name="connsiteY418" fmla="*/ 6858000 h 6858000"/>
              <a:gd name="connsiteX419" fmla="*/ 1142176 w 7467600"/>
              <a:gd name="connsiteY419" fmla="*/ 6766045 h 6858000"/>
              <a:gd name="connsiteX420" fmla="*/ 1067484 w 7467600"/>
              <a:gd name="connsiteY420" fmla="*/ 6858000 h 6858000"/>
              <a:gd name="connsiteX421" fmla="*/ 953928 w 7467600"/>
              <a:gd name="connsiteY421" fmla="*/ 6858000 h 6858000"/>
              <a:gd name="connsiteX422" fmla="*/ 959715 w 7467600"/>
              <a:gd name="connsiteY422" fmla="*/ 6850185 h 6858000"/>
              <a:gd name="connsiteX423" fmla="*/ 1483788 w 7467600"/>
              <a:gd name="connsiteY423" fmla="*/ 6259174 h 6858000"/>
              <a:gd name="connsiteX424" fmla="*/ 1100671 w 7467600"/>
              <a:gd name="connsiteY424" fmla="*/ 6252137 h 6858000"/>
              <a:gd name="connsiteX425" fmla="*/ 1090144 w 7467600"/>
              <a:gd name="connsiteY425" fmla="*/ 6256748 h 6858000"/>
              <a:gd name="connsiteX426" fmla="*/ 1095872 w 7467600"/>
              <a:gd name="connsiteY426" fmla="*/ 6271892 h 6858000"/>
              <a:gd name="connsiteX427" fmla="*/ 262785 w 7467600"/>
              <a:gd name="connsiteY427" fmla="*/ 6845450 h 6858000"/>
              <a:gd name="connsiteX428" fmla="*/ 209968 w 7467600"/>
              <a:gd name="connsiteY428" fmla="*/ 6770713 h 6858000"/>
              <a:gd name="connsiteX429" fmla="*/ 873460 w 7467600"/>
              <a:gd name="connsiteY429" fmla="*/ 6253768 h 6858000"/>
              <a:gd name="connsiteX430" fmla="*/ 192686 w 7467600"/>
              <a:gd name="connsiteY430" fmla="*/ 5849257 h 6858000"/>
              <a:gd name="connsiteX431" fmla="*/ 4696 w 7467600"/>
              <a:gd name="connsiteY431" fmla="*/ 5697668 h 6858000"/>
              <a:gd name="connsiteX432" fmla="*/ 0 w 7467600"/>
              <a:gd name="connsiteY432" fmla="*/ 5689984 h 6858000"/>
              <a:gd name="connsiteX433" fmla="*/ 0 w 7467600"/>
              <a:gd name="connsiteY433" fmla="*/ 5513472 h 6858000"/>
              <a:gd name="connsiteX434" fmla="*/ 174101 w 7467600"/>
              <a:gd name="connsiteY434" fmla="*/ 5620277 h 6858000"/>
              <a:gd name="connsiteX435" fmla="*/ 891800 w 7467600"/>
              <a:gd name="connsiteY435" fmla="*/ 6036935 h 6858000"/>
              <a:gd name="connsiteX436" fmla="*/ 1072219 w 7467600"/>
              <a:gd name="connsiteY436" fmla="*/ 6169443 h 6858000"/>
              <a:gd name="connsiteX437" fmla="*/ 1074117 w 7467600"/>
              <a:gd name="connsiteY437" fmla="*/ 6170301 h 6858000"/>
              <a:gd name="connsiteX438" fmla="*/ 1083114 w 7467600"/>
              <a:gd name="connsiteY438" fmla="*/ 6174131 h 6858000"/>
              <a:gd name="connsiteX439" fmla="*/ 1543010 w 7467600"/>
              <a:gd name="connsiteY439" fmla="*/ 6191140 h 6858000"/>
              <a:gd name="connsiteX440" fmla="*/ 1551080 w 7467600"/>
              <a:gd name="connsiteY440" fmla="*/ 6195006 h 6858000"/>
              <a:gd name="connsiteX441" fmla="*/ 2345443 w 7467600"/>
              <a:gd name="connsiteY441" fmla="*/ 5549882 h 6858000"/>
              <a:gd name="connsiteX442" fmla="*/ 1721499 w 7467600"/>
              <a:gd name="connsiteY442" fmla="*/ 5599969 h 6858000"/>
              <a:gd name="connsiteX443" fmla="*/ 767716 w 7467600"/>
              <a:gd name="connsiteY443" fmla="*/ 5472768 h 6858000"/>
              <a:gd name="connsiteX444" fmla="*/ 722147 w 7467600"/>
              <a:gd name="connsiteY444" fmla="*/ 5393091 h 6858000"/>
              <a:gd name="connsiteX445" fmla="*/ 1485552 w 7467600"/>
              <a:gd name="connsiteY445" fmla="*/ 5313202 h 6858000"/>
              <a:gd name="connsiteX446" fmla="*/ 2143004 w 7467600"/>
              <a:gd name="connsiteY446" fmla="*/ 5402420 h 6858000"/>
              <a:gd name="connsiteX447" fmla="*/ 1933391 w 7467600"/>
              <a:gd name="connsiteY447" fmla="*/ 5156971 h 6858000"/>
              <a:gd name="connsiteX448" fmla="*/ 1827118 w 7467600"/>
              <a:gd name="connsiteY448" fmla="*/ 4968410 h 6858000"/>
              <a:gd name="connsiteX449" fmla="*/ 1837349 w 7467600"/>
              <a:gd name="connsiteY449" fmla="*/ 4956357 h 6858000"/>
              <a:gd name="connsiteX450" fmla="*/ 2162835 w 7467600"/>
              <a:gd name="connsiteY450" fmla="*/ 5187853 h 6858000"/>
              <a:gd name="connsiteX451" fmla="*/ 2257167 w 7467600"/>
              <a:gd name="connsiteY451" fmla="*/ 5462123 h 6858000"/>
              <a:gd name="connsiteX452" fmla="*/ 2261598 w 7467600"/>
              <a:gd name="connsiteY452" fmla="*/ 5467998 h 6858000"/>
              <a:gd name="connsiteX453" fmla="*/ 2437177 w 7467600"/>
              <a:gd name="connsiteY453" fmla="*/ 5479608 h 6858000"/>
              <a:gd name="connsiteX454" fmla="*/ 2445247 w 7467600"/>
              <a:gd name="connsiteY454" fmla="*/ 5483476 h 6858000"/>
              <a:gd name="connsiteX455" fmla="*/ 2743626 w 7467600"/>
              <a:gd name="connsiteY455" fmla="*/ 5304819 h 6858000"/>
              <a:gd name="connsiteX456" fmla="*/ 3048102 w 7467600"/>
              <a:gd name="connsiteY456" fmla="*/ 5150595 h 6858000"/>
              <a:gd name="connsiteX457" fmla="*/ 1799414 w 7467600"/>
              <a:gd name="connsiteY457" fmla="*/ 4694732 h 6858000"/>
              <a:gd name="connsiteX458" fmla="*/ 1771735 w 7467600"/>
              <a:gd name="connsiteY458" fmla="*/ 4619929 h 6858000"/>
              <a:gd name="connsiteX459" fmla="*/ 3104273 w 7467600"/>
              <a:gd name="connsiteY459" fmla="*/ 5076159 h 6858000"/>
              <a:gd name="connsiteX460" fmla="*/ 3113245 w 7467600"/>
              <a:gd name="connsiteY460" fmla="*/ 5090705 h 6858000"/>
              <a:gd name="connsiteX461" fmla="*/ 3126294 w 7467600"/>
              <a:gd name="connsiteY461" fmla="*/ 5114400 h 6858000"/>
              <a:gd name="connsiteX462" fmla="*/ 3937433 w 7467600"/>
              <a:gd name="connsiteY462" fmla="*/ 4830473 h 6858000"/>
              <a:gd name="connsiteX463" fmla="*/ 3590475 w 7467600"/>
              <a:gd name="connsiteY463" fmla="*/ 4597974 h 6858000"/>
              <a:gd name="connsiteX464" fmla="*/ 3100264 w 7467600"/>
              <a:gd name="connsiteY464" fmla="*/ 4579845 h 6858000"/>
              <a:gd name="connsiteX465" fmla="*/ 2183576 w 7467600"/>
              <a:gd name="connsiteY465" fmla="*/ 4227150 h 6858000"/>
              <a:gd name="connsiteX466" fmla="*/ 2151029 w 7467600"/>
              <a:gd name="connsiteY466" fmla="*/ 4146947 h 6858000"/>
              <a:gd name="connsiteX467" fmla="*/ 3563434 w 7467600"/>
              <a:gd name="connsiteY467" fmla="*/ 4469115 h 6858000"/>
              <a:gd name="connsiteX468" fmla="*/ 3177952 w 7467600"/>
              <a:gd name="connsiteY468" fmla="*/ 3657386 h 6858000"/>
              <a:gd name="connsiteX469" fmla="*/ 3189263 w 7467600"/>
              <a:gd name="connsiteY469" fmla="*/ 3625726 h 6858000"/>
              <a:gd name="connsiteX470" fmla="*/ 3560912 w 7467600"/>
              <a:gd name="connsiteY470" fmla="*/ 4079863 h 6858000"/>
              <a:gd name="connsiteX471" fmla="*/ 3626636 w 7467600"/>
              <a:gd name="connsiteY471" fmla="*/ 4512230 h 6858000"/>
              <a:gd name="connsiteX472" fmla="*/ 3653088 w 7467600"/>
              <a:gd name="connsiteY472" fmla="*/ 4521417 h 6858000"/>
              <a:gd name="connsiteX473" fmla="*/ 3988128 w 7467600"/>
              <a:gd name="connsiteY473" fmla="*/ 4817267 h 6858000"/>
              <a:gd name="connsiteX474" fmla="*/ 4830582 w 7467600"/>
              <a:gd name="connsiteY474" fmla="*/ 4676000 h 6858000"/>
              <a:gd name="connsiteX475" fmla="*/ 4830100 w 7467600"/>
              <a:gd name="connsiteY475" fmla="*/ 4675554 h 6858000"/>
              <a:gd name="connsiteX476" fmla="*/ 4036318 w 7467600"/>
              <a:gd name="connsiteY476" fmla="*/ 4147013 h 6858000"/>
              <a:gd name="connsiteX477" fmla="*/ 3432098 w 7467600"/>
              <a:gd name="connsiteY477" fmla="*/ 3537312 h 6858000"/>
              <a:gd name="connsiteX478" fmla="*/ 3446761 w 7467600"/>
              <a:gd name="connsiteY478" fmla="*/ 3461278 h 6858000"/>
              <a:gd name="connsiteX479" fmla="*/ 4419733 w 7467600"/>
              <a:gd name="connsiteY479" fmla="*/ 3963555 h 6858000"/>
              <a:gd name="connsiteX480" fmla="*/ 4781371 w 7467600"/>
              <a:gd name="connsiteY480" fmla="*/ 4458604 h 6858000"/>
              <a:gd name="connsiteX481" fmla="*/ 4780440 w 7467600"/>
              <a:gd name="connsiteY481" fmla="*/ 4470290 h 6858000"/>
              <a:gd name="connsiteX482" fmla="*/ 4898954 w 7467600"/>
              <a:gd name="connsiteY482" fmla="*/ 4662092 h 6858000"/>
              <a:gd name="connsiteX483" fmla="*/ 4900699 w 7467600"/>
              <a:gd name="connsiteY483" fmla="*/ 4670867 h 6858000"/>
              <a:gd name="connsiteX484" fmla="*/ 5714511 w 7467600"/>
              <a:gd name="connsiteY484" fmla="*/ 4663483 h 6858000"/>
              <a:gd name="connsiteX485" fmla="*/ 5464793 w 7467600"/>
              <a:gd name="connsiteY485" fmla="*/ 4393556 h 6858000"/>
              <a:gd name="connsiteX486" fmla="*/ 5461897 w 7467600"/>
              <a:gd name="connsiteY486" fmla="*/ 4390879 h 6858000"/>
              <a:gd name="connsiteX487" fmla="*/ 4294126 w 7467600"/>
              <a:gd name="connsiteY487" fmla="*/ 3303048 h 6858000"/>
              <a:gd name="connsiteX488" fmla="*/ 4305321 w 7467600"/>
              <a:gd name="connsiteY488" fmla="*/ 3256953 h 6858000"/>
              <a:gd name="connsiteX489" fmla="*/ 4949299 w 7467600"/>
              <a:gd name="connsiteY489" fmla="*/ 3766336 h 6858000"/>
              <a:gd name="connsiteX490" fmla="*/ 5291452 w 7467600"/>
              <a:gd name="connsiteY490" fmla="*/ 4076801 h 6858000"/>
              <a:gd name="connsiteX491" fmla="*/ 5434998 w 7467600"/>
              <a:gd name="connsiteY491" fmla="*/ 4254100 h 6858000"/>
              <a:gd name="connsiteX492" fmla="*/ 5351015 w 7467600"/>
              <a:gd name="connsiteY492" fmla="*/ 3760989 h 6858000"/>
              <a:gd name="connsiteX493" fmla="*/ 5413780 w 7467600"/>
              <a:gd name="connsiteY493" fmla="*/ 2966265 h 6858000"/>
              <a:gd name="connsiteX494" fmla="*/ 5425627 w 7467600"/>
              <a:gd name="connsiteY494" fmla="*/ 2954192 h 6858000"/>
              <a:gd name="connsiteX495" fmla="*/ 6604735 w 7467600"/>
              <a:gd name="connsiteY495" fmla="*/ 2041381 h 6858000"/>
              <a:gd name="connsiteX496" fmla="*/ 7204487 w 7467600"/>
              <a:gd name="connsiteY496" fmla="*/ 2742112 h 6858000"/>
              <a:gd name="connsiteX497" fmla="*/ 7131592 w 7467600"/>
              <a:gd name="connsiteY497" fmla="*/ 2672096 h 6858000"/>
              <a:gd name="connsiteX498" fmla="*/ 6996344 w 7467600"/>
              <a:gd name="connsiteY498" fmla="*/ 2518310 h 6858000"/>
              <a:gd name="connsiteX499" fmla="*/ 6735495 w 7467600"/>
              <a:gd name="connsiteY499" fmla="*/ 2196890 h 6858000"/>
              <a:gd name="connsiteX500" fmla="*/ 6721901 w 7467600"/>
              <a:gd name="connsiteY500" fmla="*/ 2179274 h 6858000"/>
              <a:gd name="connsiteX501" fmla="*/ 6604735 w 7467600"/>
              <a:gd name="connsiteY501" fmla="*/ 2041381 h 6858000"/>
              <a:gd name="connsiteX502" fmla="*/ 6591670 w 7467600"/>
              <a:gd name="connsiteY502" fmla="*/ 1988277 h 6858000"/>
              <a:gd name="connsiteX503" fmla="*/ 6747349 w 7467600"/>
              <a:gd name="connsiteY503" fmla="*/ 2160069 h 6858000"/>
              <a:gd name="connsiteX504" fmla="*/ 6760943 w 7467600"/>
              <a:gd name="connsiteY504" fmla="*/ 2177686 h 6858000"/>
              <a:gd name="connsiteX505" fmla="*/ 7021065 w 7467600"/>
              <a:gd name="connsiteY505" fmla="*/ 2498102 h 6858000"/>
              <a:gd name="connsiteX506" fmla="*/ 7155223 w 7467600"/>
              <a:gd name="connsiteY506" fmla="*/ 2650386 h 6858000"/>
              <a:gd name="connsiteX507" fmla="*/ 7203167 w 7467600"/>
              <a:gd name="connsiteY507" fmla="*/ 2697288 h 6858000"/>
              <a:gd name="connsiteX508" fmla="*/ 6937703 w 7467600"/>
              <a:gd name="connsiteY508" fmla="*/ 2321981 h 6858000"/>
              <a:gd name="connsiteX509" fmla="*/ 6591670 w 7467600"/>
              <a:gd name="connsiteY509" fmla="*/ 1988277 h 6858000"/>
              <a:gd name="connsiteX510" fmla="*/ 5798671 w 7467600"/>
              <a:gd name="connsiteY510" fmla="*/ 1981601 h 6858000"/>
              <a:gd name="connsiteX511" fmla="*/ 5754709 w 7467600"/>
              <a:gd name="connsiteY511" fmla="*/ 2071454 h 6858000"/>
              <a:gd name="connsiteX512" fmla="*/ 5763044 w 7467600"/>
              <a:gd name="connsiteY512" fmla="*/ 2842206 h 6858000"/>
              <a:gd name="connsiteX513" fmla="*/ 5764974 w 7467600"/>
              <a:gd name="connsiteY513" fmla="*/ 2799609 h 6858000"/>
              <a:gd name="connsiteX514" fmla="*/ 5767665 w 7467600"/>
              <a:gd name="connsiteY514" fmla="*/ 2666409 h 6858000"/>
              <a:gd name="connsiteX515" fmla="*/ 5763055 w 7467600"/>
              <a:gd name="connsiteY515" fmla="*/ 2579705 h 6858000"/>
              <a:gd name="connsiteX516" fmla="*/ 5758079 w 7467600"/>
              <a:gd name="connsiteY516" fmla="*/ 2492508 h 6858000"/>
              <a:gd name="connsiteX517" fmla="*/ 5779325 w 7467600"/>
              <a:gd name="connsiteY517" fmla="*/ 2197069 h 6858000"/>
              <a:gd name="connsiteX518" fmla="*/ 5798671 w 7467600"/>
              <a:gd name="connsiteY518" fmla="*/ 1981601 h 6858000"/>
              <a:gd name="connsiteX519" fmla="*/ 5829202 w 7467600"/>
              <a:gd name="connsiteY519" fmla="*/ 1971679 h 6858000"/>
              <a:gd name="connsiteX520" fmla="*/ 5809558 w 7467600"/>
              <a:gd name="connsiteY520" fmla="*/ 2198043 h 6858000"/>
              <a:gd name="connsiteX521" fmla="*/ 5788653 w 7467600"/>
              <a:gd name="connsiteY521" fmla="*/ 2489430 h 6858000"/>
              <a:gd name="connsiteX522" fmla="*/ 5793439 w 7467600"/>
              <a:gd name="connsiteY522" fmla="*/ 2575235 h 6858000"/>
              <a:gd name="connsiteX523" fmla="*/ 5796837 w 7467600"/>
              <a:gd name="connsiteY523" fmla="*/ 2637633 h 6858000"/>
              <a:gd name="connsiteX524" fmla="*/ 5818614 w 7467600"/>
              <a:gd name="connsiteY524" fmla="*/ 2473055 h 6858000"/>
              <a:gd name="connsiteX525" fmla="*/ 5829202 w 7467600"/>
              <a:gd name="connsiteY525" fmla="*/ 1971679 h 6858000"/>
              <a:gd name="connsiteX526" fmla="*/ 5911389 w 7467600"/>
              <a:gd name="connsiteY526" fmla="*/ 1898371 h 6858000"/>
              <a:gd name="connsiteX527" fmla="*/ 6237627 w 7467600"/>
              <a:gd name="connsiteY527" fmla="*/ 2231921 h 6858000"/>
              <a:gd name="connsiteX528" fmla="*/ 5911389 w 7467600"/>
              <a:gd name="connsiteY528" fmla="*/ 1898371 h 6858000"/>
              <a:gd name="connsiteX529" fmla="*/ 6944437 w 7467600"/>
              <a:gd name="connsiteY529" fmla="*/ 1575402 h 6858000"/>
              <a:gd name="connsiteX530" fmla="*/ 6304730 w 7467600"/>
              <a:gd name="connsiteY530" fmla="*/ 1766654 h 6858000"/>
              <a:gd name="connsiteX531" fmla="*/ 6944437 w 7467600"/>
              <a:gd name="connsiteY531" fmla="*/ 1575402 h 6858000"/>
              <a:gd name="connsiteX532" fmla="*/ 7019523 w 7467600"/>
              <a:gd name="connsiteY532" fmla="*/ 1519450 h 6858000"/>
              <a:gd name="connsiteX533" fmla="*/ 6298091 w 7467600"/>
              <a:gd name="connsiteY533" fmla="*/ 1737122 h 6858000"/>
              <a:gd name="connsiteX534" fmla="*/ 7019523 w 7467600"/>
              <a:gd name="connsiteY534" fmla="*/ 1519450 h 6858000"/>
              <a:gd name="connsiteX535" fmla="*/ 2399523 w 7467600"/>
              <a:gd name="connsiteY535" fmla="*/ 1428234 h 6858000"/>
              <a:gd name="connsiteX536" fmla="*/ 2224982 w 7467600"/>
              <a:gd name="connsiteY536" fmla="*/ 1826201 h 6858000"/>
              <a:gd name="connsiteX537" fmla="*/ 2096099 w 7467600"/>
              <a:gd name="connsiteY537" fmla="*/ 2345900 h 6858000"/>
              <a:gd name="connsiteX538" fmla="*/ 2283317 w 7467600"/>
              <a:gd name="connsiteY538" fmla="*/ 1796925 h 6858000"/>
              <a:gd name="connsiteX539" fmla="*/ 2399523 w 7467600"/>
              <a:gd name="connsiteY539" fmla="*/ 1428234 h 6858000"/>
              <a:gd name="connsiteX540" fmla="*/ 2448558 w 7467600"/>
              <a:gd name="connsiteY540" fmla="*/ 1373435 h 6858000"/>
              <a:gd name="connsiteX541" fmla="*/ 2312521 w 7467600"/>
              <a:gd name="connsiteY541" fmla="*/ 1806140 h 6858000"/>
              <a:gd name="connsiteX542" fmla="*/ 2127533 w 7467600"/>
              <a:gd name="connsiteY542" fmla="*/ 2348380 h 6858000"/>
              <a:gd name="connsiteX543" fmla="*/ 2358080 w 7467600"/>
              <a:gd name="connsiteY543" fmla="*/ 1866134 h 6858000"/>
              <a:gd name="connsiteX544" fmla="*/ 2407436 w 7467600"/>
              <a:gd name="connsiteY544" fmla="*/ 1651070 h 6858000"/>
              <a:gd name="connsiteX545" fmla="*/ 2448558 w 7467600"/>
              <a:gd name="connsiteY545" fmla="*/ 1373435 h 6858000"/>
              <a:gd name="connsiteX546" fmla="*/ 278707 w 7467600"/>
              <a:gd name="connsiteY546" fmla="*/ 1352270 h 6858000"/>
              <a:gd name="connsiteX547" fmla="*/ 321570 w 7467600"/>
              <a:gd name="connsiteY547" fmla="*/ 1861610 h 6858000"/>
              <a:gd name="connsiteX548" fmla="*/ 294281 w 7467600"/>
              <a:gd name="connsiteY548" fmla="*/ 1440658 h 6858000"/>
              <a:gd name="connsiteX549" fmla="*/ 278707 w 7467600"/>
              <a:gd name="connsiteY549" fmla="*/ 1352270 h 6858000"/>
              <a:gd name="connsiteX550" fmla="*/ 1423821 w 7467600"/>
              <a:gd name="connsiteY550" fmla="*/ 1351958 h 6858000"/>
              <a:gd name="connsiteX551" fmla="*/ 1638521 w 7467600"/>
              <a:gd name="connsiteY551" fmla="*/ 1908470 h 6858000"/>
              <a:gd name="connsiteX552" fmla="*/ 1754199 w 7467600"/>
              <a:gd name="connsiteY552" fmla="*/ 2149284 h 6858000"/>
              <a:gd name="connsiteX553" fmla="*/ 1908359 w 7467600"/>
              <a:gd name="connsiteY553" fmla="*/ 2364988 h 6858000"/>
              <a:gd name="connsiteX554" fmla="*/ 1647661 w 7467600"/>
              <a:gd name="connsiteY554" fmla="*/ 1825945 h 6858000"/>
              <a:gd name="connsiteX555" fmla="*/ 1423821 w 7467600"/>
              <a:gd name="connsiteY555" fmla="*/ 1351958 h 6858000"/>
              <a:gd name="connsiteX556" fmla="*/ 1431890 w 7467600"/>
              <a:gd name="connsiteY556" fmla="*/ 1306475 h 6858000"/>
              <a:gd name="connsiteX557" fmla="*/ 1507597 w 7467600"/>
              <a:gd name="connsiteY557" fmla="*/ 1446132 h 6858000"/>
              <a:gd name="connsiteX558" fmla="*/ 1674586 w 7467600"/>
              <a:gd name="connsiteY558" fmla="*/ 1813832 h 6858000"/>
              <a:gd name="connsiteX559" fmla="*/ 1815950 w 7467600"/>
              <a:gd name="connsiteY559" fmla="*/ 2128564 h 6858000"/>
              <a:gd name="connsiteX560" fmla="*/ 1984242 w 7467600"/>
              <a:gd name="connsiteY560" fmla="*/ 2430829 h 6858000"/>
              <a:gd name="connsiteX561" fmla="*/ 2014023 w 7467600"/>
              <a:gd name="connsiteY561" fmla="*/ 2450995 h 6858000"/>
              <a:gd name="connsiteX562" fmla="*/ 1747337 w 7467600"/>
              <a:gd name="connsiteY562" fmla="*/ 1855264 h 6858000"/>
              <a:gd name="connsiteX563" fmla="*/ 1533749 w 7467600"/>
              <a:gd name="connsiteY563" fmla="*/ 1478656 h 6858000"/>
              <a:gd name="connsiteX564" fmla="*/ 1431890 w 7467600"/>
              <a:gd name="connsiteY564" fmla="*/ 1306475 h 6858000"/>
              <a:gd name="connsiteX565" fmla="*/ 5052692 w 7467600"/>
              <a:gd name="connsiteY565" fmla="*/ 1292994 h 6858000"/>
              <a:gd name="connsiteX566" fmla="*/ 5200661 w 7467600"/>
              <a:gd name="connsiteY566" fmla="*/ 1635186 h 6858000"/>
              <a:gd name="connsiteX567" fmla="*/ 5297138 w 7467600"/>
              <a:gd name="connsiteY567" fmla="*/ 1906351 h 6858000"/>
              <a:gd name="connsiteX568" fmla="*/ 5052692 w 7467600"/>
              <a:gd name="connsiteY568" fmla="*/ 1292994 h 6858000"/>
              <a:gd name="connsiteX569" fmla="*/ 5009948 w 7467600"/>
              <a:gd name="connsiteY569" fmla="*/ 1273619 h 6858000"/>
              <a:gd name="connsiteX570" fmla="*/ 5121777 w 7467600"/>
              <a:gd name="connsiteY570" fmla="*/ 1654213 h 6858000"/>
              <a:gd name="connsiteX571" fmla="*/ 5293545 w 7467600"/>
              <a:gd name="connsiteY571" fmla="*/ 2072247 h 6858000"/>
              <a:gd name="connsiteX572" fmla="*/ 5294042 w 7467600"/>
              <a:gd name="connsiteY572" fmla="*/ 2065019 h 6858000"/>
              <a:gd name="connsiteX573" fmla="*/ 5171936 w 7467600"/>
              <a:gd name="connsiteY573" fmla="*/ 1647613 h 6858000"/>
              <a:gd name="connsiteX574" fmla="*/ 5009948 w 7467600"/>
              <a:gd name="connsiteY574" fmla="*/ 1273619 h 6858000"/>
              <a:gd name="connsiteX575" fmla="*/ 655236 w 7467600"/>
              <a:gd name="connsiteY575" fmla="*/ 1268632 h 6858000"/>
              <a:gd name="connsiteX576" fmla="*/ 839521 w 7467600"/>
              <a:gd name="connsiteY576" fmla="*/ 1685315 h 6858000"/>
              <a:gd name="connsiteX577" fmla="*/ 1109416 w 7467600"/>
              <a:gd name="connsiteY577" fmla="*/ 2061663 h 6858000"/>
              <a:gd name="connsiteX578" fmla="*/ 1298300 w 7467600"/>
              <a:gd name="connsiteY578" fmla="*/ 2247742 h 6858000"/>
              <a:gd name="connsiteX579" fmla="*/ 1125871 w 7467600"/>
              <a:gd name="connsiteY579" fmla="*/ 1989513 h 6858000"/>
              <a:gd name="connsiteX580" fmla="*/ 981574 w 7467600"/>
              <a:gd name="connsiteY580" fmla="*/ 1783157 h 6858000"/>
              <a:gd name="connsiteX581" fmla="*/ 922198 w 7467600"/>
              <a:gd name="connsiteY581" fmla="*/ 1677437 h 6858000"/>
              <a:gd name="connsiteX582" fmla="*/ 869293 w 7467600"/>
              <a:gd name="connsiteY582" fmla="*/ 1583214 h 6858000"/>
              <a:gd name="connsiteX583" fmla="*/ 751431 w 7467600"/>
              <a:gd name="connsiteY583" fmla="*/ 1405731 h 6858000"/>
              <a:gd name="connsiteX584" fmla="*/ 655236 w 7467600"/>
              <a:gd name="connsiteY584" fmla="*/ 1268632 h 6858000"/>
              <a:gd name="connsiteX585" fmla="*/ 6516292 w 7467600"/>
              <a:gd name="connsiteY585" fmla="*/ 1263064 h 6858000"/>
              <a:gd name="connsiteX586" fmla="*/ 5736320 w 7467600"/>
              <a:gd name="connsiteY586" fmla="*/ 1501803 h 6858000"/>
              <a:gd name="connsiteX587" fmla="*/ 6516292 w 7467600"/>
              <a:gd name="connsiteY587" fmla="*/ 1263064 h 6858000"/>
              <a:gd name="connsiteX588" fmla="*/ 291466 w 7467600"/>
              <a:gd name="connsiteY588" fmla="*/ 1250369 h 6858000"/>
              <a:gd name="connsiteX589" fmla="*/ 323180 w 7467600"/>
              <a:gd name="connsiteY589" fmla="*/ 1435283 h 6858000"/>
              <a:gd name="connsiteX590" fmla="*/ 349381 w 7467600"/>
              <a:gd name="connsiteY590" fmla="*/ 1875041 h 6858000"/>
              <a:gd name="connsiteX591" fmla="*/ 374363 w 7467600"/>
              <a:gd name="connsiteY591" fmla="*/ 1506494 h 6858000"/>
              <a:gd name="connsiteX592" fmla="*/ 302168 w 7467600"/>
              <a:gd name="connsiteY592" fmla="*/ 1274495 h 6858000"/>
              <a:gd name="connsiteX593" fmla="*/ 291466 w 7467600"/>
              <a:gd name="connsiteY593" fmla="*/ 1250369 h 6858000"/>
              <a:gd name="connsiteX594" fmla="*/ 678222 w 7467600"/>
              <a:gd name="connsiteY594" fmla="*/ 1248670 h 6858000"/>
              <a:gd name="connsiteX595" fmla="*/ 775536 w 7467600"/>
              <a:gd name="connsiteY595" fmla="*/ 1388015 h 6858000"/>
              <a:gd name="connsiteX596" fmla="*/ 894529 w 7467600"/>
              <a:gd name="connsiteY596" fmla="*/ 1567739 h 6858000"/>
              <a:gd name="connsiteX597" fmla="*/ 948000 w 7467600"/>
              <a:gd name="connsiteY597" fmla="*/ 1663088 h 6858000"/>
              <a:gd name="connsiteX598" fmla="*/ 1006812 w 7467600"/>
              <a:gd name="connsiteY598" fmla="*/ 1767683 h 6858000"/>
              <a:gd name="connsiteX599" fmla="*/ 1149133 w 7467600"/>
              <a:gd name="connsiteY599" fmla="*/ 1971513 h 6858000"/>
              <a:gd name="connsiteX600" fmla="*/ 1333952 w 7467600"/>
              <a:gd name="connsiteY600" fmla="*/ 2251620 h 6858000"/>
              <a:gd name="connsiteX601" fmla="*/ 1337329 w 7467600"/>
              <a:gd name="connsiteY601" fmla="*/ 2258350 h 6858000"/>
              <a:gd name="connsiteX602" fmla="*/ 1014726 w 7467600"/>
              <a:gd name="connsiteY602" fmla="*/ 1615556 h 6858000"/>
              <a:gd name="connsiteX603" fmla="*/ 678222 w 7467600"/>
              <a:gd name="connsiteY603" fmla="*/ 1248670 h 6858000"/>
              <a:gd name="connsiteX604" fmla="*/ 6691602 w 7467600"/>
              <a:gd name="connsiteY604" fmla="*/ 1140573 h 6858000"/>
              <a:gd name="connsiteX605" fmla="*/ 6571100 w 7467600"/>
              <a:gd name="connsiteY605" fmla="*/ 1183662 h 6858000"/>
              <a:gd name="connsiteX606" fmla="*/ 6241687 w 7467600"/>
              <a:gd name="connsiteY606" fmla="*/ 1257600 h 6858000"/>
              <a:gd name="connsiteX607" fmla="*/ 5693009 w 7467600"/>
              <a:gd name="connsiteY607" fmla="*/ 1478256 h 6858000"/>
              <a:gd name="connsiteX608" fmla="*/ 6548420 w 7467600"/>
              <a:gd name="connsiteY608" fmla="*/ 1214599 h 6858000"/>
              <a:gd name="connsiteX609" fmla="*/ 6605473 w 7467600"/>
              <a:gd name="connsiteY609" fmla="*/ 1184686 h 6858000"/>
              <a:gd name="connsiteX610" fmla="*/ 6691602 w 7467600"/>
              <a:gd name="connsiteY610" fmla="*/ 1140573 h 6858000"/>
              <a:gd name="connsiteX611" fmla="*/ 4002475 w 7467600"/>
              <a:gd name="connsiteY611" fmla="*/ 1037802 h 6858000"/>
              <a:gd name="connsiteX612" fmla="*/ 4000324 w 7467600"/>
              <a:gd name="connsiteY612" fmla="*/ 1039362 h 6858000"/>
              <a:gd name="connsiteX613" fmla="*/ 4002862 w 7467600"/>
              <a:gd name="connsiteY613" fmla="*/ 1042866 h 6858000"/>
              <a:gd name="connsiteX614" fmla="*/ 4002475 w 7467600"/>
              <a:gd name="connsiteY614" fmla="*/ 1037802 h 6858000"/>
              <a:gd name="connsiteX615" fmla="*/ 506322 w 7467600"/>
              <a:gd name="connsiteY615" fmla="*/ 1020997 h 6858000"/>
              <a:gd name="connsiteX616" fmla="*/ 533068 w 7467600"/>
              <a:gd name="connsiteY616" fmla="*/ 1029409 h 6858000"/>
              <a:gd name="connsiteX617" fmla="*/ 1232525 w 7467600"/>
              <a:gd name="connsiteY617" fmla="*/ 1804675 h 6858000"/>
              <a:gd name="connsiteX618" fmla="*/ 1388858 w 7467600"/>
              <a:gd name="connsiteY618" fmla="*/ 2368011 h 6858000"/>
              <a:gd name="connsiteX619" fmla="*/ 1384098 w 7467600"/>
              <a:gd name="connsiteY619" fmla="*/ 2378125 h 6858000"/>
              <a:gd name="connsiteX620" fmla="*/ 1425393 w 7467600"/>
              <a:gd name="connsiteY620" fmla="*/ 2589124 h 6858000"/>
              <a:gd name="connsiteX621" fmla="*/ 1424001 w 7467600"/>
              <a:gd name="connsiteY621" fmla="*/ 2597541 h 6858000"/>
              <a:gd name="connsiteX622" fmla="*/ 2152729 w 7467600"/>
              <a:gd name="connsiteY622" fmla="*/ 2864487 h 6858000"/>
              <a:gd name="connsiteX623" fmla="*/ 2020609 w 7467600"/>
              <a:gd name="connsiteY623" fmla="*/ 2539671 h 6858000"/>
              <a:gd name="connsiteX624" fmla="*/ 2018920 w 7467600"/>
              <a:gd name="connsiteY624" fmla="*/ 2536309 h 6858000"/>
              <a:gd name="connsiteX625" fmla="*/ 1342441 w 7467600"/>
              <a:gd name="connsiteY625" fmla="*/ 1173017 h 6858000"/>
              <a:gd name="connsiteX626" fmla="*/ 1367925 w 7467600"/>
              <a:gd name="connsiteY626" fmla="*/ 1135648 h 6858000"/>
              <a:gd name="connsiteX627" fmla="*/ 1771401 w 7467600"/>
              <a:gd name="connsiteY627" fmla="*/ 1806673 h 6858000"/>
              <a:gd name="connsiteX628" fmla="*/ 1972385 w 7467600"/>
              <a:gd name="connsiteY628" fmla="*/ 2198735 h 6858000"/>
              <a:gd name="connsiteX629" fmla="*/ 2040892 w 7467600"/>
              <a:gd name="connsiteY629" fmla="*/ 2405205 h 6858000"/>
              <a:gd name="connsiteX630" fmla="*/ 2131689 w 7467600"/>
              <a:gd name="connsiteY630" fmla="*/ 1936926 h 6858000"/>
              <a:gd name="connsiteX631" fmla="*/ 2454820 w 7467600"/>
              <a:gd name="connsiteY631" fmla="*/ 1248808 h 6858000"/>
              <a:gd name="connsiteX632" fmla="*/ 2492512 w 7467600"/>
              <a:gd name="connsiteY632" fmla="*/ 1302920 h 6858000"/>
              <a:gd name="connsiteX633" fmla="*/ 2081216 w 7467600"/>
              <a:gd name="connsiteY633" fmla="*/ 2527513 h 6858000"/>
              <a:gd name="connsiteX634" fmla="*/ 2081211 w 7467600"/>
              <a:gd name="connsiteY634" fmla="*/ 2528916 h 6858000"/>
              <a:gd name="connsiteX635" fmla="*/ 2199067 w 7467600"/>
              <a:gd name="connsiteY635" fmla="*/ 2884061 h 6858000"/>
              <a:gd name="connsiteX636" fmla="*/ 3192586 w 7467600"/>
              <a:gd name="connsiteY636" fmla="*/ 3411496 h 6858000"/>
              <a:gd name="connsiteX637" fmla="*/ 3182620 w 7467600"/>
              <a:gd name="connsiteY637" fmla="*/ 3483279 h 6858000"/>
              <a:gd name="connsiteX638" fmla="*/ 2435119 w 7467600"/>
              <a:gd name="connsiteY638" fmla="*/ 3080173 h 6858000"/>
              <a:gd name="connsiteX639" fmla="*/ 2410152 w 7467600"/>
              <a:gd name="connsiteY639" fmla="*/ 3063751 h 6858000"/>
              <a:gd name="connsiteX640" fmla="*/ 2408099 w 7467600"/>
              <a:gd name="connsiteY640" fmla="*/ 3064403 h 6858000"/>
              <a:gd name="connsiteX641" fmla="*/ 2407218 w 7467600"/>
              <a:gd name="connsiteY641" fmla="*/ 3070324 h 6858000"/>
              <a:gd name="connsiteX642" fmla="*/ 2380138 w 7467600"/>
              <a:gd name="connsiteY642" fmla="*/ 3099341 h 6858000"/>
              <a:gd name="connsiteX643" fmla="*/ 1765923 w 7467600"/>
              <a:gd name="connsiteY643" fmla="*/ 3581043 h 6858000"/>
              <a:gd name="connsiteX644" fmla="*/ 1702258 w 7467600"/>
              <a:gd name="connsiteY644" fmla="*/ 3612286 h 6858000"/>
              <a:gd name="connsiteX645" fmla="*/ 1538370 w 7467600"/>
              <a:gd name="connsiteY645" fmla="*/ 3811804 h 6858000"/>
              <a:gd name="connsiteX646" fmla="*/ 542867 w 7467600"/>
              <a:gd name="connsiteY646" fmla="*/ 4944092 h 6858000"/>
              <a:gd name="connsiteX647" fmla="*/ 515800 w 7467600"/>
              <a:gd name="connsiteY647" fmla="*/ 4862180 h 6858000"/>
              <a:gd name="connsiteX648" fmla="*/ 909145 w 7467600"/>
              <a:gd name="connsiteY648" fmla="*/ 4199225 h 6858000"/>
              <a:gd name="connsiteX649" fmla="*/ 1214067 w 7467600"/>
              <a:gd name="connsiteY649" fmla="*/ 3908561 h 6858000"/>
              <a:gd name="connsiteX650" fmla="*/ 640967 w 7467600"/>
              <a:gd name="connsiteY650" fmla="*/ 4105601 h 6858000"/>
              <a:gd name="connsiteX651" fmla="*/ 112563 w 7467600"/>
              <a:gd name="connsiteY651" fmla="*/ 4396952 h 6858000"/>
              <a:gd name="connsiteX652" fmla="*/ 0 w 7467600"/>
              <a:gd name="connsiteY652" fmla="*/ 4466006 h 6858000"/>
              <a:gd name="connsiteX653" fmla="*/ 0 w 7467600"/>
              <a:gd name="connsiteY653" fmla="*/ 4233763 h 6858000"/>
              <a:gd name="connsiteX654" fmla="*/ 36881 w 7467600"/>
              <a:gd name="connsiteY654" fmla="*/ 4200118 h 6858000"/>
              <a:gd name="connsiteX655" fmla="*/ 910534 w 7467600"/>
              <a:gd name="connsiteY655" fmla="*/ 3629753 h 6858000"/>
              <a:gd name="connsiteX656" fmla="*/ 1578717 w 7467600"/>
              <a:gd name="connsiteY656" fmla="*/ 3575982 h 6858000"/>
              <a:gd name="connsiteX657" fmla="*/ 2338780 w 7467600"/>
              <a:gd name="connsiteY657" fmla="*/ 3033725 h 6858000"/>
              <a:gd name="connsiteX658" fmla="*/ 1807991 w 7467600"/>
              <a:gd name="connsiteY658" fmla="*/ 2807184 h 6858000"/>
              <a:gd name="connsiteX659" fmla="*/ 1416358 w 7467600"/>
              <a:gd name="connsiteY659" fmla="*/ 3112571 h 6858000"/>
              <a:gd name="connsiteX660" fmla="*/ 939066 w 7467600"/>
              <a:gd name="connsiteY660" fmla="*/ 3378798 h 6858000"/>
              <a:gd name="connsiteX661" fmla="*/ 115099 w 7467600"/>
              <a:gd name="connsiteY661" fmla="*/ 3607650 h 6858000"/>
              <a:gd name="connsiteX662" fmla="*/ 97284 w 7467600"/>
              <a:gd name="connsiteY662" fmla="*/ 3520393 h 6858000"/>
              <a:gd name="connsiteX663" fmla="*/ 922050 w 7467600"/>
              <a:gd name="connsiteY663" fmla="*/ 3074867 h 6858000"/>
              <a:gd name="connsiteX664" fmla="*/ 1405265 w 7467600"/>
              <a:gd name="connsiteY664" fmla="*/ 3016319 h 6858000"/>
              <a:gd name="connsiteX665" fmla="*/ 1407512 w 7467600"/>
              <a:gd name="connsiteY665" fmla="*/ 3018001 h 6858000"/>
              <a:gd name="connsiteX666" fmla="*/ 1726266 w 7467600"/>
              <a:gd name="connsiteY666" fmla="*/ 2777274 h 6858000"/>
              <a:gd name="connsiteX667" fmla="*/ 625390 w 7467600"/>
              <a:gd name="connsiteY667" fmla="*/ 2514541 h 6858000"/>
              <a:gd name="connsiteX668" fmla="*/ 619799 w 7467600"/>
              <a:gd name="connsiteY668" fmla="*/ 2527180 h 6858000"/>
              <a:gd name="connsiteX669" fmla="*/ 310030 w 7467600"/>
              <a:gd name="connsiteY669" fmla="*/ 2771818 h 6858000"/>
              <a:gd name="connsiteX670" fmla="*/ 173877 w 7467600"/>
              <a:gd name="connsiteY670" fmla="*/ 2937056 h 6858000"/>
              <a:gd name="connsiteX671" fmla="*/ 77889 w 7467600"/>
              <a:gd name="connsiteY671" fmla="*/ 3138440 h 6858000"/>
              <a:gd name="connsiteX672" fmla="*/ 0 w 7467600"/>
              <a:gd name="connsiteY672" fmla="*/ 3271395 h 6858000"/>
              <a:gd name="connsiteX673" fmla="*/ 0 w 7467600"/>
              <a:gd name="connsiteY673" fmla="*/ 3153002 h 6858000"/>
              <a:gd name="connsiteX674" fmla="*/ 2386 w 7467600"/>
              <a:gd name="connsiteY674" fmla="*/ 3149203 h 6858000"/>
              <a:gd name="connsiteX675" fmla="*/ 89753 w 7467600"/>
              <a:gd name="connsiteY675" fmla="*/ 2987702 h 6858000"/>
              <a:gd name="connsiteX676" fmla="*/ 76869 w 7467600"/>
              <a:gd name="connsiteY676" fmla="*/ 3005404 h 6858000"/>
              <a:gd name="connsiteX677" fmla="*/ 32049 w 7467600"/>
              <a:gd name="connsiteY677" fmla="*/ 3065814 h 6858000"/>
              <a:gd name="connsiteX678" fmla="*/ 0 w 7467600"/>
              <a:gd name="connsiteY678" fmla="*/ 3108744 h 6858000"/>
              <a:gd name="connsiteX679" fmla="*/ 0 w 7467600"/>
              <a:gd name="connsiteY679" fmla="*/ 3058059 h 6858000"/>
              <a:gd name="connsiteX680" fmla="*/ 7610 w 7467600"/>
              <a:gd name="connsiteY680" fmla="*/ 3047889 h 6858000"/>
              <a:gd name="connsiteX681" fmla="*/ 52419 w 7467600"/>
              <a:gd name="connsiteY681" fmla="*/ 2987479 h 6858000"/>
              <a:gd name="connsiteX682" fmla="*/ 59142 w 7467600"/>
              <a:gd name="connsiteY682" fmla="*/ 2978488 h 6858000"/>
              <a:gd name="connsiteX683" fmla="*/ 0 w 7467600"/>
              <a:gd name="connsiteY683" fmla="*/ 3015334 h 6858000"/>
              <a:gd name="connsiteX684" fmla="*/ 0 w 7467600"/>
              <a:gd name="connsiteY684" fmla="*/ 2914286 h 6858000"/>
              <a:gd name="connsiteX685" fmla="*/ 36383 w 7467600"/>
              <a:gd name="connsiteY685" fmla="*/ 2901128 h 6858000"/>
              <a:gd name="connsiteX686" fmla="*/ 156329 w 7467600"/>
              <a:gd name="connsiteY686" fmla="*/ 2840533 h 6858000"/>
              <a:gd name="connsiteX687" fmla="*/ 358355 w 7467600"/>
              <a:gd name="connsiteY687" fmla="*/ 2620471 h 6858000"/>
              <a:gd name="connsiteX688" fmla="*/ 510577 w 7467600"/>
              <a:gd name="connsiteY688" fmla="*/ 2501244 h 6858000"/>
              <a:gd name="connsiteX689" fmla="*/ 211967 w 7467600"/>
              <a:gd name="connsiteY689" fmla="*/ 2479171 h 6858000"/>
              <a:gd name="connsiteX690" fmla="*/ 0 w 7467600"/>
              <a:gd name="connsiteY690" fmla="*/ 2476398 h 6858000"/>
              <a:gd name="connsiteX691" fmla="*/ 0 w 7467600"/>
              <a:gd name="connsiteY691" fmla="*/ 2389189 h 6858000"/>
              <a:gd name="connsiteX692" fmla="*/ 103062 w 7467600"/>
              <a:gd name="connsiteY692" fmla="*/ 2389518 h 6858000"/>
              <a:gd name="connsiteX693" fmla="*/ 510734 w 7467600"/>
              <a:gd name="connsiteY693" fmla="*/ 2416201 h 6858000"/>
              <a:gd name="connsiteX694" fmla="*/ 279257 w 7467600"/>
              <a:gd name="connsiteY694" fmla="*/ 2092102 h 6858000"/>
              <a:gd name="connsiteX695" fmla="*/ 65265 w 7467600"/>
              <a:gd name="connsiteY695" fmla="*/ 2006049 h 6858000"/>
              <a:gd name="connsiteX696" fmla="*/ 0 w 7467600"/>
              <a:gd name="connsiteY696" fmla="*/ 1982532 h 6858000"/>
              <a:gd name="connsiteX697" fmla="*/ 0 w 7467600"/>
              <a:gd name="connsiteY697" fmla="*/ 1912789 h 6858000"/>
              <a:gd name="connsiteX698" fmla="*/ 97460 w 7467600"/>
              <a:gd name="connsiteY698" fmla="*/ 1953725 h 6858000"/>
              <a:gd name="connsiteX699" fmla="*/ 221272 w 7467600"/>
              <a:gd name="connsiteY699" fmla="*/ 1980766 h 6858000"/>
              <a:gd name="connsiteX700" fmla="*/ 116765 w 7467600"/>
              <a:gd name="connsiteY700" fmla="*/ 1911033 h 6858000"/>
              <a:gd name="connsiteX701" fmla="*/ 16405 w 7467600"/>
              <a:gd name="connsiteY701" fmla="*/ 1803412 h 6858000"/>
              <a:gd name="connsiteX702" fmla="*/ 0 w 7467600"/>
              <a:gd name="connsiteY702" fmla="*/ 1784777 h 6858000"/>
              <a:gd name="connsiteX703" fmla="*/ 0 w 7467600"/>
              <a:gd name="connsiteY703" fmla="*/ 1740082 h 6858000"/>
              <a:gd name="connsiteX704" fmla="*/ 39394 w 7467600"/>
              <a:gd name="connsiteY704" fmla="*/ 1784856 h 6858000"/>
              <a:gd name="connsiteX705" fmla="*/ 135813 w 7467600"/>
              <a:gd name="connsiteY705" fmla="*/ 1888838 h 6858000"/>
              <a:gd name="connsiteX706" fmla="*/ 242575 w 7467600"/>
              <a:gd name="connsiteY706" fmla="*/ 1958841 h 6858000"/>
              <a:gd name="connsiteX707" fmla="*/ 82197 w 7467600"/>
              <a:gd name="connsiteY707" fmla="*/ 1754826 h 6858000"/>
              <a:gd name="connsiteX708" fmla="*/ 0 w 7467600"/>
              <a:gd name="connsiteY708" fmla="*/ 1679650 h 6858000"/>
              <a:gd name="connsiteX709" fmla="*/ 0 w 7467600"/>
              <a:gd name="connsiteY709" fmla="*/ 1602463 h 6858000"/>
              <a:gd name="connsiteX710" fmla="*/ 84689 w 7467600"/>
              <a:gd name="connsiteY710" fmla="*/ 1677442 h 6858000"/>
              <a:gd name="connsiteX711" fmla="*/ 298437 w 7467600"/>
              <a:gd name="connsiteY711" fmla="*/ 1968019 h 6858000"/>
              <a:gd name="connsiteX712" fmla="*/ 227269 w 7467600"/>
              <a:gd name="connsiteY712" fmla="*/ 1114064 h 6858000"/>
              <a:gd name="connsiteX713" fmla="*/ 248003 w 7467600"/>
              <a:gd name="connsiteY713" fmla="*/ 1089613 h 6858000"/>
              <a:gd name="connsiteX714" fmla="*/ 427020 w 7467600"/>
              <a:gd name="connsiteY714" fmla="*/ 1619803 h 6858000"/>
              <a:gd name="connsiteX715" fmla="*/ 340345 w 7467600"/>
              <a:gd name="connsiteY715" fmla="*/ 2027739 h 6858000"/>
              <a:gd name="connsiteX716" fmla="*/ 360865 w 7467600"/>
              <a:gd name="connsiteY716" fmla="*/ 2044827 h 6858000"/>
              <a:gd name="connsiteX717" fmla="*/ 560414 w 7467600"/>
              <a:gd name="connsiteY717" fmla="*/ 2421457 h 6858000"/>
              <a:gd name="connsiteX718" fmla="*/ 1359703 w 7467600"/>
              <a:gd name="connsiteY718" fmla="*/ 2578554 h 6858000"/>
              <a:gd name="connsiteX719" fmla="*/ 1359422 w 7467600"/>
              <a:gd name="connsiteY719" fmla="*/ 2577994 h 6858000"/>
              <a:gd name="connsiteX720" fmla="*/ 828701 w 7467600"/>
              <a:gd name="connsiteY720" fmla="*/ 1839520 h 6858000"/>
              <a:gd name="connsiteX721" fmla="*/ 494427 w 7467600"/>
              <a:gd name="connsiteY721" fmla="*/ 1092333 h 6858000"/>
              <a:gd name="connsiteX722" fmla="*/ 506322 w 7467600"/>
              <a:gd name="connsiteY722" fmla="*/ 1020997 h 6858000"/>
              <a:gd name="connsiteX723" fmla="*/ 4570198 w 7467600"/>
              <a:gd name="connsiteY723" fmla="*/ 978081 h 6858000"/>
              <a:gd name="connsiteX724" fmla="*/ 4523691 w 7467600"/>
              <a:gd name="connsiteY724" fmla="*/ 1127776 h 6858000"/>
              <a:gd name="connsiteX725" fmla="*/ 4509875 w 7467600"/>
              <a:gd name="connsiteY725" fmla="*/ 1167552 h 6858000"/>
              <a:gd name="connsiteX726" fmla="*/ 4478168 w 7467600"/>
              <a:gd name="connsiteY726" fmla="*/ 1260735 h 6858000"/>
              <a:gd name="connsiteX727" fmla="*/ 4409309 w 7467600"/>
              <a:gd name="connsiteY727" fmla="*/ 1666996 h 6858000"/>
              <a:gd name="connsiteX728" fmla="*/ 4370031 w 7467600"/>
              <a:gd name="connsiteY728" fmla="*/ 1955666 h 6858000"/>
              <a:gd name="connsiteX729" fmla="*/ 4570198 w 7467600"/>
              <a:gd name="connsiteY729" fmla="*/ 978081 h 6858000"/>
              <a:gd name="connsiteX730" fmla="*/ 4557898 w 7467600"/>
              <a:gd name="connsiteY730" fmla="*/ 900011 h 6858000"/>
              <a:gd name="connsiteX731" fmla="*/ 4344840 w 7467600"/>
              <a:gd name="connsiteY731" fmla="*/ 1922038 h 6858000"/>
              <a:gd name="connsiteX732" fmla="*/ 4378710 w 7467600"/>
              <a:gd name="connsiteY732" fmla="*/ 1665516 h 6858000"/>
              <a:gd name="connsiteX733" fmla="*/ 4448798 w 7467600"/>
              <a:gd name="connsiteY733" fmla="*/ 1253024 h 6858000"/>
              <a:gd name="connsiteX734" fmla="*/ 4480315 w 7467600"/>
              <a:gd name="connsiteY734" fmla="*/ 1158454 h 6858000"/>
              <a:gd name="connsiteX735" fmla="*/ 4494133 w 7467600"/>
              <a:gd name="connsiteY735" fmla="*/ 1118676 h 6858000"/>
              <a:gd name="connsiteX736" fmla="*/ 4557898 w 7467600"/>
              <a:gd name="connsiteY736" fmla="*/ 900011 h 6858000"/>
              <a:gd name="connsiteX737" fmla="*/ 5870151 w 7467600"/>
              <a:gd name="connsiteY737" fmla="*/ 898890 h 6858000"/>
              <a:gd name="connsiteX738" fmla="*/ 5861335 w 7467600"/>
              <a:gd name="connsiteY738" fmla="*/ 899177 h 6858000"/>
              <a:gd name="connsiteX739" fmla="*/ 5843702 w 7467600"/>
              <a:gd name="connsiteY739" fmla="*/ 899748 h 6858000"/>
              <a:gd name="connsiteX740" fmla="*/ 5651107 w 7467600"/>
              <a:gd name="connsiteY740" fmla="*/ 920306 h 6858000"/>
              <a:gd name="connsiteX741" fmla="*/ 5459407 w 7467600"/>
              <a:gd name="connsiteY741" fmla="*/ 940975 h 6858000"/>
              <a:gd name="connsiteX742" fmla="*/ 5374846 w 7467600"/>
              <a:gd name="connsiteY742" fmla="*/ 941988 h 6858000"/>
              <a:gd name="connsiteX743" fmla="*/ 5256105 w 7467600"/>
              <a:gd name="connsiteY743" fmla="*/ 945632 h 6858000"/>
              <a:gd name="connsiteX744" fmla="*/ 5107071 w 7467600"/>
              <a:gd name="connsiteY744" fmla="*/ 969720 h 6858000"/>
              <a:gd name="connsiteX745" fmla="*/ 4998681 w 7467600"/>
              <a:gd name="connsiteY745" fmla="*/ 988771 h 6858000"/>
              <a:gd name="connsiteX746" fmla="*/ 5870151 w 7467600"/>
              <a:gd name="connsiteY746" fmla="*/ 898890 h 6858000"/>
              <a:gd name="connsiteX747" fmla="*/ 5504425 w 7467600"/>
              <a:gd name="connsiteY747" fmla="*/ 848067 h 6858000"/>
              <a:gd name="connsiteX748" fmla="*/ 4968849 w 7467600"/>
              <a:gd name="connsiteY748" fmla="*/ 962318 h 6858000"/>
              <a:gd name="connsiteX749" fmla="*/ 5104039 w 7467600"/>
              <a:gd name="connsiteY749" fmla="*/ 940634 h 6858000"/>
              <a:gd name="connsiteX750" fmla="*/ 5256311 w 7467600"/>
              <a:gd name="connsiteY750" fmla="*/ 916490 h 6858000"/>
              <a:gd name="connsiteX751" fmla="*/ 5377381 w 7467600"/>
              <a:gd name="connsiteY751" fmla="*/ 912671 h 6858000"/>
              <a:gd name="connsiteX752" fmla="*/ 5460148 w 7467600"/>
              <a:gd name="connsiteY752" fmla="*/ 911442 h 6858000"/>
              <a:gd name="connsiteX753" fmla="*/ 5648971 w 7467600"/>
              <a:gd name="connsiteY753" fmla="*/ 891331 h 6858000"/>
              <a:gd name="connsiteX754" fmla="*/ 5844807 w 7467600"/>
              <a:gd name="connsiteY754" fmla="*/ 870718 h 6858000"/>
              <a:gd name="connsiteX755" fmla="*/ 5862975 w 7467600"/>
              <a:gd name="connsiteY755" fmla="*/ 869756 h 6858000"/>
              <a:gd name="connsiteX756" fmla="*/ 5920887 w 7467600"/>
              <a:gd name="connsiteY756" fmla="*/ 865929 h 6858000"/>
              <a:gd name="connsiteX757" fmla="*/ 5504425 w 7467600"/>
              <a:gd name="connsiteY757" fmla="*/ 848067 h 6858000"/>
              <a:gd name="connsiteX758" fmla="*/ 3607114 w 7467600"/>
              <a:gd name="connsiteY758" fmla="*/ 467441 h 6858000"/>
              <a:gd name="connsiteX759" fmla="*/ 3296242 w 7467600"/>
              <a:gd name="connsiteY759" fmla="*/ 807991 h 6858000"/>
              <a:gd name="connsiteX760" fmla="*/ 3174674 w 7467600"/>
              <a:gd name="connsiteY760" fmla="*/ 919759 h 6858000"/>
              <a:gd name="connsiteX761" fmla="*/ 3042978 w 7467600"/>
              <a:gd name="connsiteY761" fmla="*/ 1054894 h 6858000"/>
              <a:gd name="connsiteX762" fmla="*/ 2968914 w 7467600"/>
              <a:gd name="connsiteY762" fmla="*/ 1133756 h 6858000"/>
              <a:gd name="connsiteX763" fmla="*/ 3103823 w 7467600"/>
              <a:gd name="connsiteY763" fmla="*/ 1026814 h 6858000"/>
              <a:gd name="connsiteX764" fmla="*/ 3607114 w 7467600"/>
              <a:gd name="connsiteY764" fmla="*/ 467441 h 6858000"/>
              <a:gd name="connsiteX765" fmla="*/ 3744487 w 7467600"/>
              <a:gd name="connsiteY765" fmla="*/ 383136 h 6858000"/>
              <a:gd name="connsiteX766" fmla="*/ 3970213 w 7467600"/>
              <a:gd name="connsiteY766" fmla="*/ 995559 h 6858000"/>
              <a:gd name="connsiteX767" fmla="*/ 3744487 w 7467600"/>
              <a:gd name="connsiteY767" fmla="*/ 383136 h 6858000"/>
              <a:gd name="connsiteX768" fmla="*/ 3624562 w 7467600"/>
              <a:gd name="connsiteY768" fmla="*/ 367041 h 6858000"/>
              <a:gd name="connsiteX769" fmla="*/ 3489712 w 7467600"/>
              <a:gd name="connsiteY769" fmla="*/ 485386 h 6858000"/>
              <a:gd name="connsiteX770" fmla="*/ 3182994 w 7467600"/>
              <a:gd name="connsiteY770" fmla="*/ 828265 h 6858000"/>
              <a:gd name="connsiteX771" fmla="*/ 2892114 w 7467600"/>
              <a:gd name="connsiteY771" fmla="*/ 1172635 h 6858000"/>
              <a:gd name="connsiteX772" fmla="*/ 3021459 w 7467600"/>
              <a:gd name="connsiteY772" fmla="*/ 1035385 h 6858000"/>
              <a:gd name="connsiteX773" fmla="*/ 3153873 w 7467600"/>
              <a:gd name="connsiteY773" fmla="*/ 898971 h 6858000"/>
              <a:gd name="connsiteX774" fmla="*/ 3276511 w 7467600"/>
              <a:gd name="connsiteY774" fmla="*/ 786423 h 6858000"/>
              <a:gd name="connsiteX775" fmla="*/ 3584154 w 7467600"/>
              <a:gd name="connsiteY775" fmla="*/ 448218 h 6858000"/>
              <a:gd name="connsiteX776" fmla="*/ 3624562 w 7467600"/>
              <a:gd name="connsiteY776" fmla="*/ 367041 h 6858000"/>
              <a:gd name="connsiteX777" fmla="*/ 3766672 w 7467600"/>
              <a:gd name="connsiteY777" fmla="*/ 359429 h 6858000"/>
              <a:gd name="connsiteX778" fmla="*/ 3996338 w 7467600"/>
              <a:gd name="connsiteY778" fmla="*/ 968237 h 6858000"/>
              <a:gd name="connsiteX779" fmla="*/ 3766672 w 7467600"/>
              <a:gd name="connsiteY779" fmla="*/ 359429 h 6858000"/>
              <a:gd name="connsiteX780" fmla="*/ 5805386 w 7467600"/>
              <a:gd name="connsiteY780" fmla="*/ 239240 h 6858000"/>
              <a:gd name="connsiteX781" fmla="*/ 5736947 w 7467600"/>
              <a:gd name="connsiteY781" fmla="*/ 261367 h 6858000"/>
              <a:gd name="connsiteX782" fmla="*/ 5427012 w 7467600"/>
              <a:gd name="connsiteY782" fmla="*/ 311272 h 6858000"/>
              <a:gd name="connsiteX783" fmla="*/ 5147818 w 7467600"/>
              <a:gd name="connsiteY783" fmla="*/ 322112 h 6858000"/>
              <a:gd name="connsiteX784" fmla="*/ 5060854 w 7467600"/>
              <a:gd name="connsiteY784" fmla="*/ 311882 h 6858000"/>
              <a:gd name="connsiteX785" fmla="*/ 4945989 w 7467600"/>
              <a:gd name="connsiteY785" fmla="*/ 300516 h 6858000"/>
              <a:gd name="connsiteX786" fmla="*/ 5410479 w 7467600"/>
              <a:gd name="connsiteY786" fmla="*/ 348434 h 6858000"/>
              <a:gd name="connsiteX787" fmla="*/ 5805386 w 7467600"/>
              <a:gd name="connsiteY787" fmla="*/ 239240 h 6858000"/>
              <a:gd name="connsiteX788" fmla="*/ 5905192 w 7467600"/>
              <a:gd name="connsiteY788" fmla="*/ 163079 h 6858000"/>
              <a:gd name="connsiteX789" fmla="*/ 5865655 w 7467600"/>
              <a:gd name="connsiteY789" fmla="*/ 171901 h 6858000"/>
              <a:gd name="connsiteX790" fmla="*/ 5259740 w 7467600"/>
              <a:gd name="connsiteY790" fmla="*/ 257013 h 6858000"/>
              <a:gd name="connsiteX791" fmla="*/ 5208466 w 7467600"/>
              <a:gd name="connsiteY791" fmla="*/ 257550 h 6858000"/>
              <a:gd name="connsiteX792" fmla="*/ 4980204 w 7467600"/>
              <a:gd name="connsiteY792" fmla="*/ 271903 h 6858000"/>
              <a:gd name="connsiteX793" fmla="*/ 5068068 w 7467600"/>
              <a:gd name="connsiteY793" fmla="*/ 282244 h 6858000"/>
              <a:gd name="connsiteX794" fmla="*/ 5153231 w 7467600"/>
              <a:gd name="connsiteY794" fmla="*/ 292240 h 6858000"/>
              <a:gd name="connsiteX795" fmla="*/ 5426491 w 7467600"/>
              <a:gd name="connsiteY795" fmla="*/ 281128 h 6858000"/>
              <a:gd name="connsiteX796" fmla="*/ 5731212 w 7467600"/>
              <a:gd name="connsiteY796" fmla="*/ 231951 h 6858000"/>
              <a:gd name="connsiteX797" fmla="*/ 5905192 w 7467600"/>
              <a:gd name="connsiteY797" fmla="*/ 163079 h 6858000"/>
              <a:gd name="connsiteX798" fmla="*/ 5944437 w 7467600"/>
              <a:gd name="connsiteY798" fmla="*/ 113829 h 6858000"/>
              <a:gd name="connsiteX799" fmla="*/ 5825032 w 7467600"/>
              <a:gd name="connsiteY799" fmla="*/ 146405 h 6858000"/>
              <a:gd name="connsiteX800" fmla="*/ 4955599 w 7467600"/>
              <a:gd name="connsiteY800" fmla="*/ 247008 h 6858000"/>
              <a:gd name="connsiteX801" fmla="*/ 5210104 w 7467600"/>
              <a:gd name="connsiteY801" fmla="*/ 228123 h 6858000"/>
              <a:gd name="connsiteX802" fmla="*/ 5261015 w 7467600"/>
              <a:gd name="connsiteY802" fmla="*/ 227087 h 6858000"/>
              <a:gd name="connsiteX803" fmla="*/ 5861181 w 7467600"/>
              <a:gd name="connsiteY803" fmla="*/ 143093 h 6858000"/>
              <a:gd name="connsiteX804" fmla="*/ 5961252 w 7467600"/>
              <a:gd name="connsiteY804" fmla="*/ 114820 h 6858000"/>
              <a:gd name="connsiteX805" fmla="*/ 5944437 w 7467600"/>
              <a:gd name="connsiteY805" fmla="*/ 113829 h 6858000"/>
              <a:gd name="connsiteX806" fmla="*/ 3882765 w 7467600"/>
              <a:gd name="connsiteY806" fmla="*/ 0 h 6858000"/>
              <a:gd name="connsiteX807" fmla="*/ 3995099 w 7467600"/>
              <a:gd name="connsiteY807" fmla="*/ 0 h 6858000"/>
              <a:gd name="connsiteX808" fmla="*/ 4163818 w 7467600"/>
              <a:gd name="connsiteY808" fmla="*/ 234104 h 6858000"/>
              <a:gd name="connsiteX809" fmla="*/ 4172099 w 7467600"/>
              <a:gd name="connsiteY809" fmla="*/ 234207 h 6858000"/>
              <a:gd name="connsiteX810" fmla="*/ 4784282 w 7467600"/>
              <a:gd name="connsiteY810" fmla="*/ 276561 h 6858000"/>
              <a:gd name="connsiteX811" fmla="*/ 4801687 w 7467600"/>
              <a:gd name="connsiteY811" fmla="*/ 267764 h 6858000"/>
              <a:gd name="connsiteX812" fmla="*/ 6082788 w 7467600"/>
              <a:gd name="connsiteY812" fmla="*/ 64119 h 6858000"/>
              <a:gd name="connsiteX813" fmla="*/ 6099442 w 7467600"/>
              <a:gd name="connsiteY813" fmla="*/ 82568 h 6858000"/>
              <a:gd name="connsiteX814" fmla="*/ 4804137 w 7467600"/>
              <a:gd name="connsiteY814" fmla="*/ 320931 h 6858000"/>
              <a:gd name="connsiteX815" fmla="*/ 4227047 w 7467600"/>
              <a:gd name="connsiteY815" fmla="*/ 313415 h 6858000"/>
              <a:gd name="connsiteX816" fmla="*/ 4346041 w 7467600"/>
              <a:gd name="connsiteY816" fmla="*/ 456086 h 6858000"/>
              <a:gd name="connsiteX817" fmla="*/ 4870967 w 7467600"/>
              <a:gd name="connsiteY817" fmla="*/ 963061 h 6858000"/>
              <a:gd name="connsiteX818" fmla="*/ 4889647 w 7467600"/>
              <a:gd name="connsiteY818" fmla="*/ 957147 h 6858000"/>
              <a:gd name="connsiteX819" fmla="*/ 5422504 w 7467600"/>
              <a:gd name="connsiteY819" fmla="*/ 805191 h 6858000"/>
              <a:gd name="connsiteX820" fmla="*/ 6087656 w 7467600"/>
              <a:gd name="connsiteY820" fmla="*/ 826703 h 6858000"/>
              <a:gd name="connsiteX821" fmla="*/ 6058717 w 7467600"/>
              <a:gd name="connsiteY821" fmla="*/ 865992 h 6858000"/>
              <a:gd name="connsiteX822" fmla="*/ 4974153 w 7467600"/>
              <a:gd name="connsiteY822" fmla="*/ 1045456 h 6858000"/>
              <a:gd name="connsiteX823" fmla="*/ 5627835 w 7467600"/>
              <a:gd name="connsiteY823" fmla="*/ 1472077 h 6858000"/>
              <a:gd name="connsiteX824" fmla="*/ 5629817 w 7467600"/>
              <a:gd name="connsiteY824" fmla="*/ 1471412 h 6858000"/>
              <a:gd name="connsiteX825" fmla="*/ 5634124 w 7467600"/>
              <a:gd name="connsiteY825" fmla="*/ 1470572 h 6858000"/>
              <a:gd name="connsiteX826" fmla="*/ 5755832 w 7467600"/>
              <a:gd name="connsiteY826" fmla="*/ 1383886 h 6858000"/>
              <a:gd name="connsiteX827" fmla="*/ 6014186 w 7467600"/>
              <a:gd name="connsiteY827" fmla="*/ 1279799 h 6858000"/>
              <a:gd name="connsiteX828" fmla="*/ 6901619 w 7467600"/>
              <a:gd name="connsiteY828" fmla="*/ 1047874 h 6858000"/>
              <a:gd name="connsiteX829" fmla="*/ 6931566 w 7467600"/>
              <a:gd name="connsiteY829" fmla="*/ 1062034 h 6858000"/>
              <a:gd name="connsiteX830" fmla="*/ 5790982 w 7467600"/>
              <a:gd name="connsiteY830" fmla="*/ 1561380 h 6858000"/>
              <a:gd name="connsiteX831" fmla="*/ 6188971 w 7467600"/>
              <a:gd name="connsiteY831" fmla="*/ 1755168 h 6858000"/>
              <a:gd name="connsiteX832" fmla="*/ 6202446 w 7467600"/>
              <a:gd name="connsiteY832" fmla="*/ 1752268 h 6858000"/>
              <a:gd name="connsiteX833" fmla="*/ 7179560 w 7467600"/>
              <a:gd name="connsiteY833" fmla="*/ 1467551 h 6858000"/>
              <a:gd name="connsiteX834" fmla="*/ 7158730 w 7467600"/>
              <a:gd name="connsiteY834" fmla="*/ 1507835 h 6858000"/>
              <a:gd name="connsiteX835" fmla="*/ 6326959 w 7467600"/>
              <a:gd name="connsiteY835" fmla="*/ 1817686 h 6858000"/>
              <a:gd name="connsiteX836" fmla="*/ 6537433 w 7467600"/>
              <a:gd name="connsiteY836" fmla="*/ 1907790 h 6858000"/>
              <a:gd name="connsiteX837" fmla="*/ 6550221 w 7467600"/>
              <a:gd name="connsiteY837" fmla="*/ 1910729 h 6858000"/>
              <a:gd name="connsiteX838" fmla="*/ 6964438 w 7467600"/>
              <a:gd name="connsiteY838" fmla="*/ 2209505 h 6858000"/>
              <a:gd name="connsiteX839" fmla="*/ 7367862 w 7467600"/>
              <a:gd name="connsiteY839" fmla="*/ 2806833 h 6858000"/>
              <a:gd name="connsiteX840" fmla="*/ 7364329 w 7467600"/>
              <a:gd name="connsiteY840" fmla="*/ 2826907 h 6858000"/>
              <a:gd name="connsiteX841" fmla="*/ 7290545 w 7467600"/>
              <a:gd name="connsiteY841" fmla="*/ 2850663 h 6858000"/>
              <a:gd name="connsiteX842" fmla="*/ 6472036 w 7467600"/>
              <a:gd name="connsiteY842" fmla="*/ 1959003 h 6858000"/>
              <a:gd name="connsiteX843" fmla="*/ 5792897 w 7467600"/>
              <a:gd name="connsiteY843" fmla="*/ 1647747 h 6858000"/>
              <a:gd name="connsiteX844" fmla="*/ 5842751 w 7467600"/>
              <a:gd name="connsiteY844" fmla="*/ 1816112 h 6858000"/>
              <a:gd name="connsiteX845" fmla="*/ 5847424 w 7467600"/>
              <a:gd name="connsiteY845" fmla="*/ 1815776 h 6858000"/>
              <a:gd name="connsiteX846" fmla="*/ 6399821 w 7467600"/>
              <a:gd name="connsiteY846" fmla="*/ 2344799 h 6858000"/>
              <a:gd name="connsiteX847" fmla="*/ 6323232 w 7467600"/>
              <a:gd name="connsiteY847" fmla="*/ 2389634 h 6858000"/>
              <a:gd name="connsiteX848" fmla="*/ 5942958 w 7467600"/>
              <a:gd name="connsiteY848" fmla="*/ 2077708 h 6858000"/>
              <a:gd name="connsiteX849" fmla="*/ 5921559 w 7467600"/>
              <a:gd name="connsiteY849" fmla="*/ 2378596 h 6858000"/>
              <a:gd name="connsiteX850" fmla="*/ 5817651 w 7467600"/>
              <a:gd name="connsiteY850" fmla="*/ 3023919 h 6858000"/>
              <a:gd name="connsiteX851" fmla="*/ 5729634 w 7467600"/>
              <a:gd name="connsiteY851" fmla="*/ 3051849 h 6858000"/>
              <a:gd name="connsiteX852" fmla="*/ 5611018 w 7467600"/>
              <a:gd name="connsiteY852" fmla="*/ 2316769 h 6858000"/>
              <a:gd name="connsiteX853" fmla="*/ 5687608 w 7467600"/>
              <a:gd name="connsiteY853" fmla="*/ 2039972 h 6858000"/>
              <a:gd name="connsiteX854" fmla="*/ 5657554 w 7467600"/>
              <a:gd name="connsiteY854" fmla="*/ 1576445 h 6858000"/>
              <a:gd name="connsiteX855" fmla="*/ 5150475 w 7467600"/>
              <a:gd name="connsiteY855" fmla="*/ 1274012 h 6858000"/>
              <a:gd name="connsiteX856" fmla="*/ 5349142 w 7467600"/>
              <a:gd name="connsiteY856" fmla="*/ 2204405 h 6858000"/>
              <a:gd name="connsiteX857" fmla="*/ 5262214 w 7467600"/>
              <a:gd name="connsiteY857" fmla="*/ 2233836 h 6858000"/>
              <a:gd name="connsiteX858" fmla="*/ 4981539 w 7467600"/>
              <a:gd name="connsiteY858" fmla="*/ 1542201 h 6858000"/>
              <a:gd name="connsiteX859" fmla="*/ 4958461 w 7467600"/>
              <a:gd name="connsiteY859" fmla="*/ 1136957 h 6858000"/>
              <a:gd name="connsiteX860" fmla="*/ 4655015 w 7467600"/>
              <a:gd name="connsiteY860" fmla="*/ 891426 h 6858000"/>
              <a:gd name="connsiteX861" fmla="*/ 4348002 w 7467600"/>
              <a:gd name="connsiteY861" fmla="*/ 2205895 h 6858000"/>
              <a:gd name="connsiteX862" fmla="*/ 4262250 w 7467600"/>
              <a:gd name="connsiteY862" fmla="*/ 2219972 h 6858000"/>
              <a:gd name="connsiteX863" fmla="*/ 4550611 w 7467600"/>
              <a:gd name="connsiteY863" fmla="*/ 817540 h 6858000"/>
              <a:gd name="connsiteX864" fmla="*/ 4564418 w 7467600"/>
              <a:gd name="connsiteY864" fmla="*/ 808293 h 6858000"/>
              <a:gd name="connsiteX865" fmla="*/ 4266388 w 7467600"/>
              <a:gd name="connsiteY865" fmla="*/ 500083 h 6858000"/>
              <a:gd name="connsiteX866" fmla="*/ 4032842 w 7467600"/>
              <a:gd name="connsiteY866" fmla="*/ 211809 h 6858000"/>
              <a:gd name="connsiteX867" fmla="*/ 3882765 w 7467600"/>
              <a:gd name="connsiteY867" fmla="*/ 0 h 6858000"/>
              <a:gd name="connsiteX868" fmla="*/ 3721337 w 7467600"/>
              <a:gd name="connsiteY868" fmla="*/ 0 h 6858000"/>
              <a:gd name="connsiteX869" fmla="*/ 3797544 w 7467600"/>
              <a:gd name="connsiteY869" fmla="*/ 0 h 6858000"/>
              <a:gd name="connsiteX870" fmla="*/ 3775734 w 7467600"/>
              <a:gd name="connsiteY870" fmla="*/ 95131 h 6858000"/>
              <a:gd name="connsiteX871" fmla="*/ 3724807 w 7467600"/>
              <a:gd name="connsiteY871" fmla="*/ 272257 h 6858000"/>
              <a:gd name="connsiteX872" fmla="*/ 3726844 w 7467600"/>
              <a:gd name="connsiteY872" fmla="*/ 282988 h 6858000"/>
              <a:gd name="connsiteX873" fmla="*/ 3742664 w 7467600"/>
              <a:gd name="connsiteY873" fmla="*/ 279918 h 6858000"/>
              <a:gd name="connsiteX874" fmla="*/ 4103910 w 7467600"/>
              <a:gd name="connsiteY874" fmla="*/ 1161917 h 6858000"/>
              <a:gd name="connsiteX875" fmla="*/ 4020269 w 7467600"/>
              <a:gd name="connsiteY875" fmla="*/ 1200406 h 6858000"/>
              <a:gd name="connsiteX876" fmla="*/ 3674882 w 7467600"/>
              <a:gd name="connsiteY876" fmla="*/ 488524 h 6858000"/>
              <a:gd name="connsiteX877" fmla="*/ 3132682 w 7467600"/>
              <a:gd name="connsiteY877" fmla="*/ 1072284 h 6858000"/>
              <a:gd name="connsiteX878" fmla="*/ 2716346 w 7467600"/>
              <a:gd name="connsiteY878" fmla="*/ 1276376 h 6858000"/>
              <a:gd name="connsiteX879" fmla="*/ 2716772 w 7467600"/>
              <a:gd name="connsiteY879" fmla="*/ 1255462 h 6858000"/>
              <a:gd name="connsiteX880" fmla="*/ 3471096 w 7467600"/>
              <a:gd name="connsiteY880" fmla="*/ 437072 h 6858000"/>
              <a:gd name="connsiteX881" fmla="*/ 3639057 w 7467600"/>
              <a:gd name="connsiteY881" fmla="*/ 286334 h 6858000"/>
              <a:gd name="connsiteX882" fmla="*/ 3640309 w 7467600"/>
              <a:gd name="connsiteY882" fmla="*/ 284664 h 6858000"/>
              <a:gd name="connsiteX883" fmla="*/ 3646022 w 7467600"/>
              <a:gd name="connsiteY883" fmla="*/ 276711 h 6858000"/>
              <a:gd name="connsiteX884" fmla="*/ 3707943 w 7467600"/>
              <a:gd name="connsiteY884" fmla="*/ 65958 h 6858000"/>
              <a:gd name="connsiteX885" fmla="*/ 3721337 w 7467600"/>
              <a:gd name="connsiteY885" fmla="*/ 0 h 6858000"/>
              <a:gd name="connsiteX886" fmla="*/ 2867960 w 7467600"/>
              <a:gd name="connsiteY886" fmla="*/ 0 h 6858000"/>
              <a:gd name="connsiteX887" fmla="*/ 2926351 w 7467600"/>
              <a:gd name="connsiteY887" fmla="*/ 0 h 6858000"/>
              <a:gd name="connsiteX888" fmla="*/ 2902823 w 7467600"/>
              <a:gd name="connsiteY888" fmla="*/ 262929 h 6858000"/>
              <a:gd name="connsiteX889" fmla="*/ 2940663 w 7467600"/>
              <a:gd name="connsiteY889" fmla="*/ 140884 h 6858000"/>
              <a:gd name="connsiteX890" fmla="*/ 2947039 w 7467600"/>
              <a:gd name="connsiteY890" fmla="*/ 122524 h 6858000"/>
              <a:gd name="connsiteX891" fmla="*/ 2984316 w 7467600"/>
              <a:gd name="connsiteY891" fmla="*/ 0 h 6858000"/>
              <a:gd name="connsiteX892" fmla="*/ 3016114 w 7467600"/>
              <a:gd name="connsiteY892" fmla="*/ 0 h 6858000"/>
              <a:gd name="connsiteX893" fmla="*/ 2979949 w 7467600"/>
              <a:gd name="connsiteY893" fmla="*/ 119274 h 6858000"/>
              <a:gd name="connsiteX894" fmla="*/ 3023879 w 7467600"/>
              <a:gd name="connsiteY894" fmla="*/ 0 h 6858000"/>
              <a:gd name="connsiteX895" fmla="*/ 3105400 w 7467600"/>
              <a:gd name="connsiteY895" fmla="*/ 0 h 6858000"/>
              <a:gd name="connsiteX896" fmla="*/ 3094669 w 7467600"/>
              <a:gd name="connsiteY896" fmla="*/ 30308 h 6858000"/>
              <a:gd name="connsiteX897" fmla="*/ 2901945 w 7467600"/>
              <a:gd name="connsiteY897" fmla="*/ 466538 h 6858000"/>
              <a:gd name="connsiteX898" fmla="*/ 2815209 w 7467600"/>
              <a:gd name="connsiteY898" fmla="*/ 497361 h 6858000"/>
              <a:gd name="connsiteX899" fmla="*/ 2844845 w 7467600"/>
              <a:gd name="connsiteY899" fmla="*/ 127638 h 6858000"/>
              <a:gd name="connsiteX900" fmla="*/ 2867960 w 7467600"/>
              <a:gd name="connsiteY900" fmla="*/ 0 h 6858000"/>
              <a:gd name="connsiteX901" fmla="*/ 1057230 w 7467600"/>
              <a:gd name="connsiteY901" fmla="*/ 0 h 6858000"/>
              <a:gd name="connsiteX902" fmla="*/ 1111003 w 7467600"/>
              <a:gd name="connsiteY902" fmla="*/ 0 h 6858000"/>
              <a:gd name="connsiteX903" fmla="*/ 1125553 w 7467600"/>
              <a:gd name="connsiteY903" fmla="*/ 52588 h 6858000"/>
              <a:gd name="connsiteX904" fmla="*/ 1304276 w 7467600"/>
              <a:gd name="connsiteY904" fmla="*/ 476275 h 6858000"/>
              <a:gd name="connsiteX905" fmla="*/ 1492066 w 7467600"/>
              <a:gd name="connsiteY905" fmla="*/ 886333 h 6858000"/>
              <a:gd name="connsiteX906" fmla="*/ 1423698 w 7467600"/>
              <a:gd name="connsiteY906" fmla="*/ 710817 h 6858000"/>
              <a:gd name="connsiteX907" fmla="*/ 1357609 w 7467600"/>
              <a:gd name="connsiteY907" fmla="*/ 532892 h 6858000"/>
              <a:gd name="connsiteX908" fmla="*/ 1309550 w 7467600"/>
              <a:gd name="connsiteY908" fmla="*/ 374031 h 6858000"/>
              <a:gd name="connsiteX909" fmla="*/ 1193673 w 7467600"/>
              <a:gd name="connsiteY909" fmla="*/ 49533 h 6858000"/>
              <a:gd name="connsiteX910" fmla="*/ 1164391 w 7467600"/>
              <a:gd name="connsiteY910" fmla="*/ 0 h 6858000"/>
              <a:gd name="connsiteX911" fmla="*/ 1200666 w 7467600"/>
              <a:gd name="connsiteY911" fmla="*/ 0 h 6858000"/>
              <a:gd name="connsiteX912" fmla="*/ 1223408 w 7467600"/>
              <a:gd name="connsiteY912" fmla="*/ 38996 h 6858000"/>
              <a:gd name="connsiteX913" fmla="*/ 1339635 w 7467600"/>
              <a:gd name="connsiteY913" fmla="*/ 365517 h 6858000"/>
              <a:gd name="connsiteX914" fmla="*/ 1387469 w 7467600"/>
              <a:gd name="connsiteY914" fmla="*/ 523079 h 6858000"/>
              <a:gd name="connsiteX915" fmla="*/ 1452685 w 7467600"/>
              <a:gd name="connsiteY915" fmla="*/ 699806 h 6858000"/>
              <a:gd name="connsiteX916" fmla="*/ 1492092 w 7467600"/>
              <a:gd name="connsiteY916" fmla="*/ 800424 h 6858000"/>
              <a:gd name="connsiteX917" fmla="*/ 1455302 w 7467600"/>
              <a:gd name="connsiteY917" fmla="*/ 632913 h 6858000"/>
              <a:gd name="connsiteX918" fmla="*/ 1222336 w 7467600"/>
              <a:gd name="connsiteY918" fmla="*/ 9480 h 6858000"/>
              <a:gd name="connsiteX919" fmla="*/ 1214634 w 7467600"/>
              <a:gd name="connsiteY919" fmla="*/ 0 h 6858000"/>
              <a:gd name="connsiteX920" fmla="*/ 1289827 w 7467600"/>
              <a:gd name="connsiteY920" fmla="*/ 0 h 6858000"/>
              <a:gd name="connsiteX921" fmla="*/ 1321076 w 7467600"/>
              <a:gd name="connsiteY921" fmla="*/ 59722 h 6858000"/>
              <a:gd name="connsiteX922" fmla="*/ 1512579 w 7467600"/>
              <a:gd name="connsiteY922" fmla="*/ 626441 h 6858000"/>
              <a:gd name="connsiteX923" fmla="*/ 1506076 w 7467600"/>
              <a:gd name="connsiteY923" fmla="*/ 1089289 h 6858000"/>
              <a:gd name="connsiteX924" fmla="*/ 1486346 w 7467600"/>
              <a:gd name="connsiteY924" fmla="*/ 1079919 h 6858000"/>
              <a:gd name="connsiteX925" fmla="*/ 1070511 w 7467600"/>
              <a:gd name="connsiteY925" fmla="*/ 48609 h 6858000"/>
              <a:gd name="connsiteX926" fmla="*/ 1057230 w 7467600"/>
              <a:gd name="connsiteY926" fmla="*/ 0 h 6858000"/>
              <a:gd name="connsiteX927" fmla="*/ 43151 w 7467600"/>
              <a:gd name="connsiteY927" fmla="*/ 0 h 6858000"/>
              <a:gd name="connsiteX928" fmla="*/ 95283 w 7467600"/>
              <a:gd name="connsiteY928" fmla="*/ 0 h 6858000"/>
              <a:gd name="connsiteX929" fmla="*/ 300708 w 7467600"/>
              <a:gd name="connsiteY929" fmla="*/ 154571 h 6858000"/>
              <a:gd name="connsiteX930" fmla="*/ 530414 w 7467600"/>
              <a:gd name="connsiteY930" fmla="*/ 354673 h 6858000"/>
              <a:gd name="connsiteX931" fmla="*/ 333785 w 7467600"/>
              <a:gd name="connsiteY931" fmla="*/ 161564 h 6858000"/>
              <a:gd name="connsiteX932" fmla="*/ 147005 w 7467600"/>
              <a:gd name="connsiteY932" fmla="*/ 0 h 6858000"/>
              <a:gd name="connsiteX933" fmla="*/ 272509 w 7467600"/>
              <a:gd name="connsiteY933" fmla="*/ 0 h 6858000"/>
              <a:gd name="connsiteX934" fmla="*/ 326276 w 7467600"/>
              <a:gd name="connsiteY934" fmla="*/ 45847 h 6858000"/>
              <a:gd name="connsiteX935" fmla="*/ 823759 w 7467600"/>
              <a:gd name="connsiteY935" fmla="*/ 574145 h 6858000"/>
              <a:gd name="connsiteX936" fmla="*/ 811254 w 7467600"/>
              <a:gd name="connsiteY936" fmla="*/ 665546 h 6858000"/>
              <a:gd name="connsiteX937" fmla="*/ 154042 w 7467600"/>
              <a:gd name="connsiteY937" fmla="*/ 261522 h 6858000"/>
              <a:gd name="connsiteX938" fmla="*/ 13550 w 7467600"/>
              <a:gd name="connsiteY938" fmla="*/ 158423 h 6858000"/>
              <a:gd name="connsiteX939" fmla="*/ 0 w 7467600"/>
              <a:gd name="connsiteY939" fmla="*/ 146618 h 6858000"/>
              <a:gd name="connsiteX940" fmla="*/ 0 w 7467600"/>
              <a:gd name="connsiteY940" fmla="*/ 59161 h 6858000"/>
              <a:gd name="connsiteX941" fmla="*/ 45427 w 7467600"/>
              <a:gd name="connsiteY941" fmla="*/ 101078 h 6858000"/>
              <a:gd name="connsiteX942" fmla="*/ 630103 w 7467600"/>
              <a:gd name="connsiteY942" fmla="*/ 485885 h 6858000"/>
              <a:gd name="connsiteX943" fmla="*/ 532040 w 7467600"/>
              <a:gd name="connsiteY943" fmla="*/ 399359 h 6858000"/>
              <a:gd name="connsiteX944" fmla="*/ 517618 w 7467600"/>
              <a:gd name="connsiteY944" fmla="*/ 385726 h 6858000"/>
              <a:gd name="connsiteX945" fmla="*/ 285074 w 7467600"/>
              <a:gd name="connsiteY945" fmla="*/ 182755 h 6858000"/>
              <a:gd name="connsiteX946" fmla="*/ 43151 w 7467600"/>
              <a:gd name="connsiteY94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34024 w 7467600"/>
              <a:gd name="connsiteY4" fmla="*/ 672213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1019354 w 7467600"/>
              <a:gd name="connsiteY14" fmla="*/ 6315006 h 6858000"/>
              <a:gd name="connsiteX15" fmla="*/ 441046 w 7467600"/>
              <a:gd name="connsiteY15" fmla="*/ 6691153 h 6858000"/>
              <a:gd name="connsiteX16" fmla="*/ 1019354 w 7467600"/>
              <a:gd name="connsiteY16" fmla="*/ 6315006 h 6858000"/>
              <a:gd name="connsiteX17" fmla="*/ 991680 w 7467600"/>
              <a:gd name="connsiteY17" fmla="*/ 6298413 h 6858000"/>
              <a:gd name="connsiteX18" fmla="*/ 409060 w 7467600"/>
              <a:gd name="connsiteY18" fmla="*/ 6671470 h 6858000"/>
              <a:gd name="connsiteX19" fmla="*/ 991680 w 7467600"/>
              <a:gd name="connsiteY19" fmla="*/ 6298413 h 6858000"/>
              <a:gd name="connsiteX20" fmla="*/ 103333 w 7467600"/>
              <a:gd name="connsiteY20" fmla="*/ 5699602 h 6858000"/>
              <a:gd name="connsiteX21" fmla="*/ 233938 w 7467600"/>
              <a:gd name="connsiteY21" fmla="*/ 5809416 h 6858000"/>
              <a:gd name="connsiteX22" fmla="*/ 883580 w 7467600"/>
              <a:gd name="connsiteY22" fmla="*/ 6180710 h 6858000"/>
              <a:gd name="connsiteX23" fmla="*/ 487337 w 7467600"/>
              <a:gd name="connsiteY23" fmla="*/ 5950182 h 6858000"/>
              <a:gd name="connsiteX24" fmla="*/ 354051 w 7467600"/>
              <a:gd name="connsiteY24" fmla="*/ 5854912 h 6858000"/>
              <a:gd name="connsiteX25" fmla="*/ 195436 w 7467600"/>
              <a:gd name="connsiteY25" fmla="*/ 5755068 h 6858000"/>
              <a:gd name="connsiteX26" fmla="*/ 103333 w 7467600"/>
              <a:gd name="connsiteY26" fmla="*/ 5699602 h 6858000"/>
              <a:gd name="connsiteX27" fmla="*/ 5539432 w 7467600"/>
              <a:gd name="connsiteY27" fmla="*/ 5642928 h 6858000"/>
              <a:gd name="connsiteX28" fmla="*/ 5555462 w 7467600"/>
              <a:gd name="connsiteY28" fmla="*/ 5694454 h 6858000"/>
              <a:gd name="connsiteX29" fmla="*/ 5828270 w 7467600"/>
              <a:gd name="connsiteY29" fmla="*/ 6320663 h 6858000"/>
              <a:gd name="connsiteX30" fmla="*/ 5947416 w 7467600"/>
              <a:gd name="connsiteY30" fmla="*/ 6574846 h 6858000"/>
              <a:gd name="connsiteX31" fmla="*/ 5539432 w 7467600"/>
              <a:gd name="connsiteY31" fmla="*/ 5642928 h 6858000"/>
              <a:gd name="connsiteX32" fmla="*/ 51253 w 7467600"/>
              <a:gd name="connsiteY32" fmla="*/ 5631825 h 6858000"/>
              <a:gd name="connsiteX33" fmla="*/ 211622 w 7467600"/>
              <a:gd name="connsiteY33" fmla="*/ 5728803 h 6858000"/>
              <a:gd name="connsiteX34" fmla="*/ 371652 w 7467600"/>
              <a:gd name="connsiteY34" fmla="*/ 5829062 h 6858000"/>
              <a:gd name="connsiteX35" fmla="*/ 505903 w 7467600"/>
              <a:gd name="connsiteY35" fmla="*/ 5925221 h 6858000"/>
              <a:gd name="connsiteX36" fmla="*/ 899240 w 7467600"/>
              <a:gd name="connsiteY36" fmla="*/ 6153068 h 6858000"/>
              <a:gd name="connsiteX37" fmla="*/ 988114 w 7467600"/>
              <a:gd name="connsiteY37" fmla="*/ 6174204 h 6858000"/>
              <a:gd name="connsiteX38" fmla="*/ 845971 w 7467600"/>
              <a:gd name="connsiteY38" fmla="*/ 6067177 h 6858000"/>
              <a:gd name="connsiteX39" fmla="*/ 448057 w 7467600"/>
              <a:gd name="connsiteY39" fmla="*/ 5841376 h 6858000"/>
              <a:gd name="connsiteX40" fmla="*/ 51253 w 7467600"/>
              <a:gd name="connsiteY40" fmla="*/ 5631825 h 6858000"/>
              <a:gd name="connsiteX41" fmla="*/ 2606687 w 7467600"/>
              <a:gd name="connsiteY41" fmla="*/ 5630718 h 6858000"/>
              <a:gd name="connsiteX42" fmla="*/ 2645658 w 7467600"/>
              <a:gd name="connsiteY42" fmla="*/ 6640259 h 6858000"/>
              <a:gd name="connsiteX43" fmla="*/ 2606687 w 7467600"/>
              <a:gd name="connsiteY43" fmla="*/ 5630718 h 6858000"/>
              <a:gd name="connsiteX44" fmla="*/ 3642057 w 7467600"/>
              <a:gd name="connsiteY44" fmla="*/ 5573487 h 6858000"/>
              <a:gd name="connsiteX45" fmla="*/ 3632981 w 7467600"/>
              <a:gd name="connsiteY45" fmla="*/ 5579437 h 6858000"/>
              <a:gd name="connsiteX46" fmla="*/ 3382436 w 7467600"/>
              <a:gd name="connsiteY46" fmla="*/ 5952726 h 6858000"/>
              <a:gd name="connsiteX47" fmla="*/ 3191929 w 7467600"/>
              <a:gd name="connsiteY47" fmla="*/ 6662669 h 6858000"/>
              <a:gd name="connsiteX48" fmla="*/ 3369898 w 7467600"/>
              <a:gd name="connsiteY48" fmla="*/ 6081771 h 6858000"/>
              <a:gd name="connsiteX49" fmla="*/ 3642057 w 7467600"/>
              <a:gd name="connsiteY49" fmla="*/ 5573487 h 6858000"/>
              <a:gd name="connsiteX50" fmla="*/ 2650666 w 7467600"/>
              <a:gd name="connsiteY50" fmla="*/ 5530686 h 6858000"/>
              <a:gd name="connsiteX51" fmla="*/ 2650249 w 7467600"/>
              <a:gd name="connsiteY51" fmla="*/ 5532101 h 6858000"/>
              <a:gd name="connsiteX52" fmla="*/ 2663808 w 7467600"/>
              <a:gd name="connsiteY52" fmla="*/ 6535215 h 6858000"/>
              <a:gd name="connsiteX53" fmla="*/ 2665418 w 7467600"/>
              <a:gd name="connsiteY53" fmla="*/ 6132756 h 6858000"/>
              <a:gd name="connsiteX54" fmla="*/ 2650666 w 7467600"/>
              <a:gd name="connsiteY54" fmla="*/ 5530686 h 6858000"/>
              <a:gd name="connsiteX55" fmla="*/ 2680277 w 7467600"/>
              <a:gd name="connsiteY55" fmla="*/ 5479204 h 6858000"/>
              <a:gd name="connsiteX56" fmla="*/ 2678972 w 7467600"/>
              <a:gd name="connsiteY56" fmla="*/ 5481582 h 6858000"/>
              <a:gd name="connsiteX57" fmla="*/ 2696666 w 7467600"/>
              <a:gd name="connsiteY57" fmla="*/ 6133836 h 6858000"/>
              <a:gd name="connsiteX58" fmla="*/ 2695769 w 7467600"/>
              <a:gd name="connsiteY58" fmla="*/ 6390955 h 6858000"/>
              <a:gd name="connsiteX59" fmla="*/ 2739893 w 7467600"/>
              <a:gd name="connsiteY59" fmla="*/ 6108357 h 6858000"/>
              <a:gd name="connsiteX60" fmla="*/ 2680277 w 7467600"/>
              <a:gd name="connsiteY60" fmla="*/ 5479204 h 6858000"/>
              <a:gd name="connsiteX61" fmla="*/ 1132195 w 7467600"/>
              <a:gd name="connsiteY61" fmla="*/ 5467980 h 6858000"/>
              <a:gd name="connsiteX62" fmla="*/ 1679056 w 7467600"/>
              <a:gd name="connsiteY62" fmla="*/ 5516907 h 6858000"/>
              <a:gd name="connsiteX63" fmla="*/ 2128648 w 7467600"/>
              <a:gd name="connsiteY63" fmla="*/ 5474249 h 6858000"/>
              <a:gd name="connsiteX64" fmla="*/ 1825619 w 7467600"/>
              <a:gd name="connsiteY64" fmla="*/ 5478447 h 6858000"/>
              <a:gd name="connsiteX65" fmla="*/ 1737798 w 7467600"/>
              <a:gd name="connsiteY65" fmla="*/ 5483353 h 6858000"/>
              <a:gd name="connsiteX66" fmla="*/ 1132195 w 7467600"/>
              <a:gd name="connsiteY66" fmla="*/ 5467980 h 6858000"/>
              <a:gd name="connsiteX67" fmla="*/ 1456157 w 7467600"/>
              <a:gd name="connsiteY67" fmla="*/ 5371404 h 6858000"/>
              <a:gd name="connsiteX68" fmla="*/ 1244432 w 7467600"/>
              <a:gd name="connsiteY68" fmla="*/ 5385601 h 6858000"/>
              <a:gd name="connsiteX69" fmla="*/ 973990 w 7467600"/>
              <a:gd name="connsiteY69" fmla="*/ 5424940 h 6858000"/>
              <a:gd name="connsiteX70" fmla="*/ 1103809 w 7467600"/>
              <a:gd name="connsiteY70" fmla="*/ 5433720 h 6858000"/>
              <a:gd name="connsiteX71" fmla="*/ 1123454 w 7467600"/>
              <a:gd name="connsiteY71" fmla="*/ 5435727 h 6858000"/>
              <a:gd name="connsiteX72" fmla="*/ 1737017 w 7467600"/>
              <a:gd name="connsiteY72" fmla="*/ 5452183 h 6858000"/>
              <a:gd name="connsiteX73" fmla="*/ 1824397 w 7467600"/>
              <a:gd name="connsiteY73" fmla="*/ 5447757 h 6858000"/>
              <a:gd name="connsiteX74" fmla="*/ 2070059 w 7467600"/>
              <a:gd name="connsiteY74" fmla="*/ 5441660 h 6858000"/>
              <a:gd name="connsiteX75" fmla="*/ 1456157 w 7467600"/>
              <a:gd name="connsiteY75" fmla="*/ 5371404 h 6858000"/>
              <a:gd name="connsiteX76" fmla="*/ 4988186 w 7467600"/>
              <a:gd name="connsiteY76" fmla="*/ 5216467 h 6858000"/>
              <a:gd name="connsiteX77" fmla="*/ 4777334 w 7467600"/>
              <a:gd name="connsiteY77" fmla="*/ 5406072 h 6858000"/>
              <a:gd name="connsiteX78" fmla="*/ 4718341 w 7467600"/>
              <a:gd name="connsiteY78" fmla="*/ 5468043 h 6858000"/>
              <a:gd name="connsiteX79" fmla="*/ 4604655 w 7467600"/>
              <a:gd name="connsiteY79" fmla="*/ 5583434 h 6858000"/>
              <a:gd name="connsiteX80" fmla="*/ 4565074 w 7467600"/>
              <a:gd name="connsiteY80" fmla="*/ 5618550 h 6858000"/>
              <a:gd name="connsiteX81" fmla="*/ 4988186 w 7467600"/>
              <a:gd name="connsiteY81" fmla="*/ 5216467 h 6858000"/>
              <a:gd name="connsiteX82" fmla="*/ 4978032 w 7467600"/>
              <a:gd name="connsiteY82" fmla="*/ 5183809 h 6858000"/>
              <a:gd name="connsiteX83" fmla="*/ 4463413 w 7467600"/>
              <a:gd name="connsiteY83" fmla="*/ 5615162 h 6858000"/>
              <a:gd name="connsiteX84" fmla="*/ 4358134 w 7467600"/>
              <a:gd name="connsiteY84" fmla="*/ 5742791 h 6858000"/>
              <a:gd name="connsiteX85" fmla="*/ 4376219 w 7467600"/>
              <a:gd name="connsiteY85" fmla="*/ 5729027 h 6858000"/>
              <a:gd name="connsiteX86" fmla="*/ 4582340 w 7467600"/>
              <a:gd name="connsiteY86" fmla="*/ 5561037 h 6858000"/>
              <a:gd name="connsiteX87" fmla="*/ 4694684 w 7467600"/>
              <a:gd name="connsiteY87" fmla="*/ 5447098 h 6858000"/>
              <a:gd name="connsiteX88" fmla="*/ 4754123 w 7467600"/>
              <a:gd name="connsiteY88" fmla="*/ 5384643 h 6858000"/>
              <a:gd name="connsiteX89" fmla="*/ 4978032 w 7467600"/>
              <a:gd name="connsiteY89" fmla="*/ 5183809 h 6858000"/>
              <a:gd name="connsiteX90" fmla="*/ 1903353 w 7467600"/>
              <a:gd name="connsiteY90" fmla="*/ 5044827 h 6858000"/>
              <a:gd name="connsiteX91" fmla="*/ 1936931 w 7467600"/>
              <a:gd name="connsiteY91" fmla="*/ 5093954 h 6858000"/>
              <a:gd name="connsiteX92" fmla="*/ 2195868 w 7467600"/>
              <a:gd name="connsiteY92" fmla="*/ 5396574 h 6858000"/>
              <a:gd name="connsiteX93" fmla="*/ 2088852 w 7467600"/>
              <a:gd name="connsiteY93" fmla="*/ 5166123 h 6858000"/>
              <a:gd name="connsiteX94" fmla="*/ 1958241 w 7467600"/>
              <a:gd name="connsiteY94" fmla="*/ 5067955 h 6858000"/>
              <a:gd name="connsiteX95" fmla="*/ 1903353 w 7467600"/>
              <a:gd name="connsiteY95" fmla="*/ 5044827 h 6858000"/>
              <a:gd name="connsiteX96" fmla="*/ 1979378 w 7467600"/>
              <a:gd name="connsiteY96" fmla="*/ 4769504 h 6858000"/>
              <a:gd name="connsiteX97" fmla="*/ 2882120 w 7467600"/>
              <a:gd name="connsiteY97" fmla="*/ 5064547 h 6858000"/>
              <a:gd name="connsiteX98" fmla="*/ 2793103 w 7467600"/>
              <a:gd name="connsiteY98" fmla="*/ 5039699 h 6858000"/>
              <a:gd name="connsiteX99" fmla="*/ 2770041 w 7467600"/>
              <a:gd name="connsiteY99" fmla="*/ 5033634 h 6858000"/>
              <a:gd name="connsiteX100" fmla="*/ 1979378 w 7467600"/>
              <a:gd name="connsiteY100" fmla="*/ 4769504 h 6858000"/>
              <a:gd name="connsiteX101" fmla="*/ 1927410 w 7467600"/>
              <a:gd name="connsiteY101" fmla="*/ 4716164 h 6858000"/>
              <a:gd name="connsiteX102" fmla="*/ 1959587 w 7467600"/>
              <a:gd name="connsiteY102" fmla="*/ 4728849 h 6858000"/>
              <a:gd name="connsiteX103" fmla="*/ 2777707 w 7467600"/>
              <a:gd name="connsiteY103" fmla="*/ 5003991 h 6858000"/>
              <a:gd name="connsiteX104" fmla="*/ 2800768 w 7467600"/>
              <a:gd name="connsiteY104" fmla="*/ 5010056 h 6858000"/>
              <a:gd name="connsiteX105" fmla="*/ 2879408 w 7467600"/>
              <a:gd name="connsiteY105" fmla="*/ 5031590 h 6858000"/>
              <a:gd name="connsiteX106" fmla="*/ 2862295 w 7467600"/>
              <a:gd name="connsiteY106" fmla="*/ 5022958 h 6858000"/>
              <a:gd name="connsiteX107" fmla="*/ 2813343 w 7467600"/>
              <a:gd name="connsiteY107" fmla="*/ 4998369 h 6858000"/>
              <a:gd name="connsiteX108" fmla="*/ 2646245 w 7467600"/>
              <a:gd name="connsiteY108" fmla="*/ 4930999 h 6858000"/>
              <a:gd name="connsiteX109" fmla="*/ 1999243 w 7467600"/>
              <a:gd name="connsiteY109" fmla="*/ 4730524 h 6858000"/>
              <a:gd name="connsiteX110" fmla="*/ 1979527 w 7467600"/>
              <a:gd name="connsiteY110" fmla="*/ 4726651 h 6858000"/>
              <a:gd name="connsiteX111" fmla="*/ 1927410 w 7467600"/>
              <a:gd name="connsiteY111" fmla="*/ 4716164 h 6858000"/>
              <a:gd name="connsiteX112" fmla="*/ 1997014 w 7467600"/>
              <a:gd name="connsiteY112" fmla="*/ 4698007 h 6858000"/>
              <a:gd name="connsiteX113" fmla="*/ 2005458 w 7467600"/>
              <a:gd name="connsiteY113" fmla="*/ 4699540 h 6858000"/>
              <a:gd name="connsiteX114" fmla="*/ 2657186 w 7467600"/>
              <a:gd name="connsiteY114" fmla="*/ 4901687 h 6858000"/>
              <a:gd name="connsiteX115" fmla="*/ 2826662 w 7467600"/>
              <a:gd name="connsiteY115" fmla="*/ 4970362 h 6858000"/>
              <a:gd name="connsiteX116" fmla="*/ 2876100 w 7467600"/>
              <a:gd name="connsiteY116" fmla="*/ 4995397 h 6858000"/>
              <a:gd name="connsiteX117" fmla="*/ 3042600 w 7467600"/>
              <a:gd name="connsiteY117" fmla="*/ 5059532 h 6858000"/>
              <a:gd name="connsiteX118" fmla="*/ 1997014 w 7467600"/>
              <a:gd name="connsiteY118" fmla="*/ 4698007 h 6858000"/>
              <a:gd name="connsiteX119" fmla="*/ 2305292 w 7467600"/>
              <a:gd name="connsiteY119" fmla="*/ 4219492 h 6858000"/>
              <a:gd name="connsiteX120" fmla="*/ 3360922 w 7467600"/>
              <a:gd name="connsiteY120" fmla="*/ 4529373 h 6858000"/>
              <a:gd name="connsiteX121" fmla="*/ 3492420 w 7467600"/>
              <a:gd name="connsiteY121" fmla="*/ 4510145 h 6858000"/>
              <a:gd name="connsiteX122" fmla="*/ 3364086 w 7467600"/>
              <a:gd name="connsiteY122" fmla="*/ 4480340 h 6858000"/>
              <a:gd name="connsiteX123" fmla="*/ 3225818 w 7467600"/>
              <a:gd name="connsiteY123" fmla="*/ 4411822 h 6858000"/>
              <a:gd name="connsiteX124" fmla="*/ 3129696 w 7467600"/>
              <a:gd name="connsiteY124" fmla="*/ 4360704 h 6858000"/>
              <a:gd name="connsiteX125" fmla="*/ 2814545 w 7467600"/>
              <a:gd name="connsiteY125" fmla="*/ 4282955 h 6858000"/>
              <a:gd name="connsiteX126" fmla="*/ 2305292 w 7467600"/>
              <a:gd name="connsiteY126" fmla="*/ 4219492 h 6858000"/>
              <a:gd name="connsiteX127" fmla="*/ 2626982 w 7467600"/>
              <a:gd name="connsiteY127" fmla="*/ 4206450 h 6858000"/>
              <a:gd name="connsiteX128" fmla="*/ 2490617 w 7467600"/>
              <a:gd name="connsiteY128" fmla="*/ 4206951 h 6858000"/>
              <a:gd name="connsiteX129" fmla="*/ 2819869 w 7467600"/>
              <a:gd name="connsiteY129" fmla="*/ 4252936 h 6858000"/>
              <a:gd name="connsiteX130" fmla="*/ 3143018 w 7467600"/>
              <a:gd name="connsiteY130" fmla="*/ 4332698 h 6858000"/>
              <a:gd name="connsiteX131" fmla="*/ 3241520 w 7467600"/>
              <a:gd name="connsiteY131" fmla="*/ 4385112 h 6858000"/>
              <a:gd name="connsiteX132" fmla="*/ 3374575 w 7467600"/>
              <a:gd name="connsiteY132" fmla="*/ 4451517 h 6858000"/>
              <a:gd name="connsiteX133" fmla="*/ 3505221 w 7467600"/>
              <a:gd name="connsiteY133" fmla="*/ 4480757 h 6858000"/>
              <a:gd name="connsiteX134" fmla="*/ 2626982 w 7467600"/>
              <a:gd name="connsiteY134" fmla="*/ 4206450 h 6858000"/>
              <a:gd name="connsiteX135" fmla="*/ 1310106 w 7467600"/>
              <a:gd name="connsiteY135" fmla="*/ 3943217 h 6858000"/>
              <a:gd name="connsiteX136" fmla="*/ 854994 w 7467600"/>
              <a:gd name="connsiteY136" fmla="*/ 4399136 h 6858000"/>
              <a:gd name="connsiteX137" fmla="*/ 742462 w 7467600"/>
              <a:gd name="connsiteY137" fmla="*/ 4594648 h 6858000"/>
              <a:gd name="connsiteX138" fmla="*/ 820602 w 7467600"/>
              <a:gd name="connsiteY138" fmla="*/ 4485915 h 6858000"/>
              <a:gd name="connsiteX139" fmla="*/ 878295 w 7467600"/>
              <a:gd name="connsiteY139" fmla="*/ 4403594 h 6858000"/>
              <a:gd name="connsiteX140" fmla="*/ 1240607 w 7467600"/>
              <a:gd name="connsiteY140" fmla="*/ 4010401 h 6858000"/>
              <a:gd name="connsiteX141" fmla="*/ 1310106 w 7467600"/>
              <a:gd name="connsiteY141" fmla="*/ 3943217 h 6858000"/>
              <a:gd name="connsiteX142" fmla="*/ 1423113 w 7467600"/>
              <a:gd name="connsiteY142" fmla="*/ 3874565 h 6858000"/>
              <a:gd name="connsiteX143" fmla="*/ 1260565 w 7467600"/>
              <a:gd name="connsiteY143" fmla="*/ 4031982 h 6858000"/>
              <a:gd name="connsiteX144" fmla="*/ 901900 w 7467600"/>
              <a:gd name="connsiteY144" fmla="*/ 4421236 h 6858000"/>
              <a:gd name="connsiteX145" fmla="*/ 845044 w 7467600"/>
              <a:gd name="connsiteY145" fmla="*/ 4502436 h 6858000"/>
              <a:gd name="connsiteX146" fmla="*/ 685926 w 7467600"/>
              <a:gd name="connsiteY146" fmla="*/ 4703069 h 6858000"/>
              <a:gd name="connsiteX147" fmla="*/ 684248 w 7467600"/>
              <a:gd name="connsiteY147" fmla="*/ 4706721 h 6858000"/>
              <a:gd name="connsiteX148" fmla="*/ 1423113 w 7467600"/>
              <a:gd name="connsiteY148" fmla="*/ 3874565 h 6858000"/>
              <a:gd name="connsiteX149" fmla="*/ 3316479 w 7467600"/>
              <a:gd name="connsiteY149" fmla="*/ 3872136 h 6858000"/>
              <a:gd name="connsiteX150" fmla="*/ 3546806 w 7467600"/>
              <a:gd name="connsiteY150" fmla="*/ 4356139 h 6858000"/>
              <a:gd name="connsiteX151" fmla="*/ 3364433 w 7467600"/>
              <a:gd name="connsiteY151" fmla="*/ 3953121 h 6858000"/>
              <a:gd name="connsiteX152" fmla="*/ 3316479 w 7467600"/>
              <a:gd name="connsiteY152" fmla="*/ 3872136 h 6858000"/>
              <a:gd name="connsiteX153" fmla="*/ 3291335 w 7467600"/>
              <a:gd name="connsiteY153" fmla="*/ 3767420 h 6858000"/>
              <a:gd name="connsiteX154" fmla="*/ 3390805 w 7467600"/>
              <a:gd name="connsiteY154" fmla="*/ 3937163 h 6858000"/>
              <a:gd name="connsiteX155" fmla="*/ 3579062 w 7467600"/>
              <a:gd name="connsiteY155" fmla="*/ 4359040 h 6858000"/>
              <a:gd name="connsiteX156" fmla="*/ 3467355 w 7467600"/>
              <a:gd name="connsiteY156" fmla="*/ 3988130 h 6858000"/>
              <a:gd name="connsiteX157" fmla="*/ 3310753 w 7467600"/>
              <a:gd name="connsiteY157" fmla="*/ 3787140 h 6858000"/>
              <a:gd name="connsiteX158" fmla="*/ 3291335 w 7467600"/>
              <a:gd name="connsiteY158" fmla="*/ 3767420 h 6858000"/>
              <a:gd name="connsiteX159" fmla="*/ 1635889 w 7467600"/>
              <a:gd name="connsiteY159" fmla="*/ 3709494 h 6858000"/>
              <a:gd name="connsiteX160" fmla="*/ 1634800 w 7467600"/>
              <a:gd name="connsiteY160" fmla="*/ 3731111 h 6858000"/>
              <a:gd name="connsiteX161" fmla="*/ 1635889 w 7467600"/>
              <a:gd name="connsiteY161" fmla="*/ 3709494 h 6858000"/>
              <a:gd name="connsiteX162" fmla="*/ 1510397 w 7467600"/>
              <a:gd name="connsiteY162" fmla="*/ 3684705 h 6858000"/>
              <a:gd name="connsiteX163" fmla="*/ 1146550 w 7467600"/>
              <a:gd name="connsiteY163" fmla="*/ 3802012 h 6858000"/>
              <a:gd name="connsiteX164" fmla="*/ 698834 w 7467600"/>
              <a:gd name="connsiteY164" fmla="*/ 3952272 h 6858000"/>
              <a:gd name="connsiteX165" fmla="*/ 34256 w 7467600"/>
              <a:gd name="connsiteY165" fmla="*/ 4347603 h 6858000"/>
              <a:gd name="connsiteX166" fmla="*/ 527241 w 7467600"/>
              <a:gd name="connsiteY166" fmla="*/ 4065078 h 6858000"/>
              <a:gd name="connsiteX167" fmla="*/ 1510397 w 7467600"/>
              <a:gd name="connsiteY167" fmla="*/ 3684705 h 6858000"/>
              <a:gd name="connsiteX168" fmla="*/ 1313114 w 7467600"/>
              <a:gd name="connsiteY168" fmla="*/ 3655216 h 6858000"/>
              <a:gd name="connsiteX169" fmla="*/ 1109304 w 7467600"/>
              <a:gd name="connsiteY169" fmla="*/ 3669030 h 6858000"/>
              <a:gd name="connsiteX170" fmla="*/ 8129 w 7467600"/>
              <a:gd name="connsiteY170" fmla="*/ 4330519 h 6858000"/>
              <a:gd name="connsiteX171" fmla="*/ 687572 w 7467600"/>
              <a:gd name="connsiteY171" fmla="*/ 3925629 h 6858000"/>
              <a:gd name="connsiteX172" fmla="*/ 1138365 w 7467600"/>
              <a:gd name="connsiteY172" fmla="*/ 3774515 h 6858000"/>
              <a:gd name="connsiteX173" fmla="*/ 1505579 w 7467600"/>
              <a:gd name="connsiteY173" fmla="*/ 3655526 h 6858000"/>
              <a:gd name="connsiteX174" fmla="*/ 1313114 w 7467600"/>
              <a:gd name="connsiteY174" fmla="*/ 3655216 h 6858000"/>
              <a:gd name="connsiteX175" fmla="*/ 3655073 w 7467600"/>
              <a:gd name="connsiteY175" fmla="*/ 3650884 h 6858000"/>
              <a:gd name="connsiteX176" fmla="*/ 3989938 w 7467600"/>
              <a:gd name="connsiteY176" fmla="*/ 3991685 h 6858000"/>
              <a:gd name="connsiteX177" fmla="*/ 4393907 w 7467600"/>
              <a:gd name="connsiteY177" fmla="*/ 4261258 h 6858000"/>
              <a:gd name="connsiteX178" fmla="*/ 4648051 w 7467600"/>
              <a:gd name="connsiteY178" fmla="*/ 4374051 h 6858000"/>
              <a:gd name="connsiteX179" fmla="*/ 4383389 w 7467600"/>
              <a:gd name="connsiteY179" fmla="*/ 4184369 h 6858000"/>
              <a:gd name="connsiteX180" fmla="*/ 4165508 w 7467600"/>
              <a:gd name="connsiteY180" fmla="*/ 4035196 h 6858000"/>
              <a:gd name="connsiteX181" fmla="*/ 4068162 w 7467600"/>
              <a:gd name="connsiteY181" fmla="*/ 3953394 h 6858000"/>
              <a:gd name="connsiteX182" fmla="*/ 3981416 w 7467600"/>
              <a:gd name="connsiteY182" fmla="*/ 3880482 h 6858000"/>
              <a:gd name="connsiteX183" fmla="*/ 3800147 w 7467600"/>
              <a:gd name="connsiteY183" fmla="*/ 3749872 h 6858000"/>
              <a:gd name="connsiteX184" fmla="*/ 3655073 w 7467600"/>
              <a:gd name="connsiteY184" fmla="*/ 3650884 h 6858000"/>
              <a:gd name="connsiteX185" fmla="*/ 3670252 w 7467600"/>
              <a:gd name="connsiteY185" fmla="*/ 3622798 h 6858000"/>
              <a:gd name="connsiteX186" fmla="*/ 3817258 w 7467600"/>
              <a:gd name="connsiteY186" fmla="*/ 3723577 h 6858000"/>
              <a:gd name="connsiteX187" fmla="*/ 4000461 w 7467600"/>
              <a:gd name="connsiteY187" fmla="*/ 3855966 h 6858000"/>
              <a:gd name="connsiteX188" fmla="*/ 4088180 w 7467600"/>
              <a:gd name="connsiteY188" fmla="*/ 3929774 h 6858000"/>
              <a:gd name="connsiteX189" fmla="*/ 4184555 w 7467600"/>
              <a:gd name="connsiteY189" fmla="*/ 4010683 h 6858000"/>
              <a:gd name="connsiteX190" fmla="*/ 4399563 w 7467600"/>
              <a:gd name="connsiteY190" fmla="*/ 4158106 h 6858000"/>
              <a:gd name="connsiteX191" fmla="*/ 4684469 w 7467600"/>
              <a:gd name="connsiteY191" fmla="*/ 4364680 h 6858000"/>
              <a:gd name="connsiteX192" fmla="*/ 4690271 w 7467600"/>
              <a:gd name="connsiteY192" fmla="*/ 4370034 h 6858000"/>
              <a:gd name="connsiteX193" fmla="*/ 4136093 w 7467600"/>
              <a:gd name="connsiteY193" fmla="*/ 3858466 h 6858000"/>
              <a:gd name="connsiteX194" fmla="*/ 3670252 w 7467600"/>
              <a:gd name="connsiteY194" fmla="*/ 3622798 h 6858000"/>
              <a:gd name="connsiteX195" fmla="*/ 4440129 w 7467600"/>
              <a:gd name="connsiteY195" fmla="*/ 3448571 h 6858000"/>
              <a:gd name="connsiteX196" fmla="*/ 4856525 w 7467600"/>
              <a:gd name="connsiteY196" fmla="*/ 3915351 h 6858000"/>
              <a:gd name="connsiteX197" fmla="*/ 5059055 w 7467600"/>
              <a:gd name="connsiteY197" fmla="*/ 4108918 h 6858000"/>
              <a:gd name="connsiteX198" fmla="*/ 5290070 w 7467600"/>
              <a:gd name="connsiteY198" fmla="*/ 4263619 h 6858000"/>
              <a:gd name="connsiteX199" fmla="*/ 4834991 w 7467600"/>
              <a:gd name="connsiteY199" fmla="*/ 3830985 h 6858000"/>
              <a:gd name="connsiteX200" fmla="*/ 4440129 w 7467600"/>
              <a:gd name="connsiteY200" fmla="*/ 3448571 h 6858000"/>
              <a:gd name="connsiteX201" fmla="*/ 4441737 w 7467600"/>
              <a:gd name="connsiteY201" fmla="*/ 3399734 h 6858000"/>
              <a:gd name="connsiteX202" fmla="*/ 4431236 w 7467600"/>
              <a:gd name="connsiteY202" fmla="*/ 3400954 h 6858000"/>
              <a:gd name="connsiteX203" fmla="*/ 4557150 w 7467600"/>
              <a:gd name="connsiteY203" fmla="*/ 3510023 h 6858000"/>
              <a:gd name="connsiteX204" fmla="*/ 4856936 w 7467600"/>
              <a:gd name="connsiteY204" fmla="*/ 3809146 h 6858000"/>
              <a:gd name="connsiteX205" fmla="*/ 5111996 w 7467600"/>
              <a:gd name="connsiteY205" fmla="*/ 4065759 h 6858000"/>
              <a:gd name="connsiteX206" fmla="*/ 5388878 w 7467600"/>
              <a:gd name="connsiteY206" fmla="*/ 4300185 h 6858000"/>
              <a:gd name="connsiteX207" fmla="*/ 5425556 w 7467600"/>
              <a:gd name="connsiteY207" fmla="*/ 4308967 h 6858000"/>
              <a:gd name="connsiteX208" fmla="*/ 4943646 w 7467600"/>
              <a:gd name="connsiteY208" fmla="*/ 3822916 h 6858000"/>
              <a:gd name="connsiteX209" fmla="*/ 4594837 w 7467600"/>
              <a:gd name="connsiteY209" fmla="*/ 3532274 h 6858000"/>
              <a:gd name="connsiteX210" fmla="*/ 4441737 w 7467600"/>
              <a:gd name="connsiteY210" fmla="*/ 3399734 h 6858000"/>
              <a:gd name="connsiteX211" fmla="*/ 5425834 w 7467600"/>
              <a:gd name="connsiteY211" fmla="*/ 3162785 h 6858000"/>
              <a:gd name="connsiteX212" fmla="*/ 5401644 w 7467600"/>
              <a:gd name="connsiteY212" fmla="*/ 3617847 h 6858000"/>
              <a:gd name="connsiteX213" fmla="*/ 5467256 w 7467600"/>
              <a:gd name="connsiteY213" fmla="*/ 4175494 h 6858000"/>
              <a:gd name="connsiteX214" fmla="*/ 5448069 w 7467600"/>
              <a:gd name="connsiteY214" fmla="*/ 3567554 h 6858000"/>
              <a:gd name="connsiteX215" fmla="*/ 5425834 w 7467600"/>
              <a:gd name="connsiteY215" fmla="*/ 3162785 h 6858000"/>
              <a:gd name="connsiteX216" fmla="*/ 1318687 w 7467600"/>
              <a:gd name="connsiteY216" fmla="*/ 3113840 h 6858000"/>
              <a:gd name="connsiteX217" fmla="*/ 1066793 w 7467600"/>
              <a:gd name="connsiteY217" fmla="*/ 3212171 h 6858000"/>
              <a:gd name="connsiteX218" fmla="*/ 993319 w 7467600"/>
              <a:gd name="connsiteY218" fmla="*/ 3247648 h 6858000"/>
              <a:gd name="connsiteX219" fmla="*/ 853081 w 7467600"/>
              <a:gd name="connsiteY219" fmla="*/ 3312410 h 6858000"/>
              <a:gd name="connsiteX220" fmla="*/ 805957 w 7467600"/>
              <a:gd name="connsiteY220" fmla="*/ 3330443 h 6858000"/>
              <a:gd name="connsiteX221" fmla="*/ 1318687 w 7467600"/>
              <a:gd name="connsiteY221" fmla="*/ 3113840 h 6858000"/>
              <a:gd name="connsiteX222" fmla="*/ 5453702 w 7467600"/>
              <a:gd name="connsiteY222" fmla="*/ 3090882 h 6858000"/>
              <a:gd name="connsiteX223" fmla="*/ 5480135 w 7467600"/>
              <a:gd name="connsiteY223" fmla="*/ 3565802 h 6858000"/>
              <a:gd name="connsiteX224" fmla="*/ 5499023 w 7467600"/>
              <a:gd name="connsiteY224" fmla="*/ 4166310 h 6858000"/>
              <a:gd name="connsiteX225" fmla="*/ 5547022 w 7467600"/>
              <a:gd name="connsiteY225" fmla="*/ 3607838 h 6858000"/>
              <a:gd name="connsiteX226" fmla="*/ 5515964 w 7467600"/>
              <a:gd name="connsiteY226" fmla="*/ 3378541 h 6858000"/>
              <a:gd name="connsiteX227" fmla="*/ 5453702 w 7467600"/>
              <a:gd name="connsiteY227" fmla="*/ 3090882 h 6858000"/>
              <a:gd name="connsiteX228" fmla="*/ 1238695 w 7467600"/>
              <a:gd name="connsiteY228" fmla="*/ 3076820 h 6858000"/>
              <a:gd name="connsiteX229" fmla="*/ 716371 w 7467600"/>
              <a:gd name="connsiteY229" fmla="*/ 3293249 h 6858000"/>
              <a:gd name="connsiteX230" fmla="*/ 579522 w 7467600"/>
              <a:gd name="connsiteY230" fmla="*/ 3371759 h 6858000"/>
              <a:gd name="connsiteX231" fmla="*/ 600288 w 7467600"/>
              <a:gd name="connsiteY231" fmla="*/ 3365555 h 6858000"/>
              <a:gd name="connsiteX232" fmla="*/ 840692 w 7467600"/>
              <a:gd name="connsiteY232" fmla="*/ 3284921 h 6858000"/>
              <a:gd name="connsiteX233" fmla="*/ 979248 w 7467600"/>
              <a:gd name="connsiteY233" fmla="*/ 3221003 h 6858000"/>
              <a:gd name="connsiteX234" fmla="*/ 1053282 w 7467600"/>
              <a:gd name="connsiteY234" fmla="*/ 3185247 h 6858000"/>
              <a:gd name="connsiteX235" fmla="*/ 1320603 w 7467600"/>
              <a:gd name="connsiteY235" fmla="*/ 3081281 h 6858000"/>
              <a:gd name="connsiteX236" fmla="*/ 1238695 w 7467600"/>
              <a:gd name="connsiteY236" fmla="*/ 3076820 h 6858000"/>
              <a:gd name="connsiteX237" fmla="*/ 5425627 w 7467600"/>
              <a:gd name="connsiteY237" fmla="*/ 2954192 h 6858000"/>
              <a:gd name="connsiteX238" fmla="*/ 5470770 w 7467600"/>
              <a:gd name="connsiteY238" fmla="*/ 3005435 h 6858000"/>
              <a:gd name="connsiteX239" fmla="*/ 5519779 w 7467600"/>
              <a:gd name="connsiteY239" fmla="*/ 4359223 h 6858000"/>
              <a:gd name="connsiteX240" fmla="*/ 5520293 w 7467600"/>
              <a:gd name="connsiteY240" fmla="*/ 4360602 h 6858000"/>
              <a:gd name="connsiteX241" fmla="*/ 5767221 w 7467600"/>
              <a:gd name="connsiteY241" fmla="*/ 4665564 h 6858000"/>
              <a:gd name="connsiteX242" fmla="*/ 6937169 w 7467600"/>
              <a:gd name="connsiteY242" fmla="*/ 4815941 h 6858000"/>
              <a:gd name="connsiteX243" fmla="*/ 6953922 w 7467600"/>
              <a:gd name="connsiteY243" fmla="*/ 4890068 h 6858000"/>
              <a:gd name="connsiteX244" fmla="*/ 6071359 w 7467600"/>
              <a:gd name="connsiteY244" fmla="*/ 4770770 h 6858000"/>
              <a:gd name="connsiteX245" fmla="*/ 6038839 w 7467600"/>
              <a:gd name="connsiteY245" fmla="*/ 4764474 h 6858000"/>
              <a:gd name="connsiteX246" fmla="*/ 6038706 w 7467600"/>
              <a:gd name="connsiteY246" fmla="*/ 4763847 h 6858000"/>
              <a:gd name="connsiteX247" fmla="*/ 6037784 w 7467600"/>
              <a:gd name="connsiteY247" fmla="*/ 4764270 h 6858000"/>
              <a:gd name="connsiteX248" fmla="*/ 6038839 w 7467600"/>
              <a:gd name="connsiteY248" fmla="*/ 4764474 h 6858000"/>
              <a:gd name="connsiteX249" fmla="*/ 6040338 w 7467600"/>
              <a:gd name="connsiteY249" fmla="*/ 4771418 h 6858000"/>
              <a:gd name="connsiteX250" fmla="*/ 6024488 w 7467600"/>
              <a:gd name="connsiteY250" fmla="*/ 4809903 h 6858000"/>
              <a:gd name="connsiteX251" fmla="*/ 5599771 w 7467600"/>
              <a:gd name="connsiteY251" fmla="*/ 5509652 h 6858000"/>
              <a:gd name="connsiteX252" fmla="*/ 5548843 w 7467600"/>
              <a:gd name="connsiteY252" fmla="*/ 5563845 h 6858000"/>
              <a:gd name="connsiteX253" fmla="*/ 5940952 w 7467600"/>
              <a:gd name="connsiteY253" fmla="*/ 6250028 h 6858000"/>
              <a:gd name="connsiteX254" fmla="*/ 6043441 w 7467600"/>
              <a:gd name="connsiteY254" fmla="*/ 6665847 h 6858000"/>
              <a:gd name="connsiteX255" fmla="*/ 6093432 w 7467600"/>
              <a:gd name="connsiteY255" fmla="*/ 6858000 h 6858000"/>
              <a:gd name="connsiteX256" fmla="*/ 6034344 w 7467600"/>
              <a:gd name="connsiteY256" fmla="*/ 6858000 h 6858000"/>
              <a:gd name="connsiteX257" fmla="*/ 6026679 w 7467600"/>
              <a:gd name="connsiteY257" fmla="*/ 6836959 h 6858000"/>
              <a:gd name="connsiteX258" fmla="*/ 5800441 w 7467600"/>
              <a:gd name="connsiteY258" fmla="*/ 6335286 h 6858000"/>
              <a:gd name="connsiteX259" fmla="*/ 5526562 w 7467600"/>
              <a:gd name="connsiteY259" fmla="*/ 5705388 h 6858000"/>
              <a:gd name="connsiteX260" fmla="*/ 5519640 w 7467600"/>
              <a:gd name="connsiteY260" fmla="*/ 5683774 h 6858000"/>
              <a:gd name="connsiteX261" fmla="*/ 5844559 w 7467600"/>
              <a:gd name="connsiteY261" fmla="*/ 6553349 h 6858000"/>
              <a:gd name="connsiteX262" fmla="*/ 5975994 w 7467600"/>
              <a:gd name="connsiteY262" fmla="*/ 6858000 h 6858000"/>
              <a:gd name="connsiteX263" fmla="*/ 5898547 w 7467600"/>
              <a:gd name="connsiteY263" fmla="*/ 6858000 h 6858000"/>
              <a:gd name="connsiteX264" fmla="*/ 5682041 w 7467600"/>
              <a:gd name="connsiteY264" fmla="*/ 6355860 h 6858000"/>
              <a:gd name="connsiteX265" fmla="*/ 5461758 w 7467600"/>
              <a:gd name="connsiteY265" fmla="*/ 5820220 h 6858000"/>
              <a:gd name="connsiteX266" fmla="*/ 5237282 w 7467600"/>
              <a:gd name="connsiteY266" fmla="*/ 6579086 h 6858000"/>
              <a:gd name="connsiteX267" fmla="*/ 5115009 w 7467600"/>
              <a:gd name="connsiteY267" fmla="*/ 6858000 h 6858000"/>
              <a:gd name="connsiteX268" fmla="*/ 5028074 w 7467600"/>
              <a:gd name="connsiteY268" fmla="*/ 6858000 h 6858000"/>
              <a:gd name="connsiteX269" fmla="*/ 5079508 w 7467600"/>
              <a:gd name="connsiteY269" fmla="*/ 6749074 h 6858000"/>
              <a:gd name="connsiteX270" fmla="*/ 5371846 w 7467600"/>
              <a:gd name="connsiteY270" fmla="*/ 5924413 h 6858000"/>
              <a:gd name="connsiteX271" fmla="*/ 5270512 w 7467600"/>
              <a:gd name="connsiteY271" fmla="*/ 6138975 h 6858000"/>
              <a:gd name="connsiteX272" fmla="*/ 5062409 w 7467600"/>
              <a:gd name="connsiteY272" fmla="*/ 6653544 h 6858000"/>
              <a:gd name="connsiteX273" fmla="*/ 5036628 w 7467600"/>
              <a:gd name="connsiteY273" fmla="*/ 6754247 h 6858000"/>
              <a:gd name="connsiteX274" fmla="*/ 5009112 w 7467600"/>
              <a:gd name="connsiteY274" fmla="*/ 6858000 h 6858000"/>
              <a:gd name="connsiteX275" fmla="*/ 4976679 w 7467600"/>
              <a:gd name="connsiteY275" fmla="*/ 6858000 h 6858000"/>
              <a:gd name="connsiteX276" fmla="*/ 5006537 w 7467600"/>
              <a:gd name="connsiteY276" fmla="*/ 6747068 h 6858000"/>
              <a:gd name="connsiteX277" fmla="*/ 5032723 w 7467600"/>
              <a:gd name="connsiteY277" fmla="*/ 6644957 h 6858000"/>
              <a:gd name="connsiteX278" fmla="*/ 5242949 w 7467600"/>
              <a:gd name="connsiteY278" fmla="*/ 6125175 h 6858000"/>
              <a:gd name="connsiteX279" fmla="*/ 5286321 w 7467600"/>
              <a:gd name="connsiteY279" fmla="*/ 6033555 h 6858000"/>
              <a:gd name="connsiteX280" fmla="*/ 5008210 w 7467600"/>
              <a:gd name="connsiteY280" fmla="*/ 6649194 h 6858000"/>
              <a:gd name="connsiteX281" fmla="*/ 4986321 w 7467600"/>
              <a:gd name="connsiteY281" fmla="*/ 6765687 h 6858000"/>
              <a:gd name="connsiteX282" fmla="*/ 4973474 w 7467600"/>
              <a:gd name="connsiteY282" fmla="*/ 6858000 h 6858000"/>
              <a:gd name="connsiteX283" fmla="*/ 4907178 w 7467600"/>
              <a:gd name="connsiteY283" fmla="*/ 6858000 h 6858000"/>
              <a:gd name="connsiteX284" fmla="*/ 4910810 w 7467600"/>
              <a:gd name="connsiteY284" fmla="*/ 6829660 h 6858000"/>
              <a:gd name="connsiteX285" fmla="*/ 4987461 w 7467600"/>
              <a:gd name="connsiteY285" fmla="*/ 6432994 h 6858000"/>
              <a:gd name="connsiteX286" fmla="*/ 5179262 w 7467600"/>
              <a:gd name="connsiteY286" fmla="*/ 6035044 h 6858000"/>
              <a:gd name="connsiteX287" fmla="*/ 4689678 w 7467600"/>
              <a:gd name="connsiteY287" fmla="*/ 6440241 h 6858000"/>
              <a:gd name="connsiteX288" fmla="*/ 4477543 w 7467600"/>
              <a:gd name="connsiteY288" fmla="*/ 6674836 h 6858000"/>
              <a:gd name="connsiteX289" fmla="*/ 4329957 w 7467600"/>
              <a:gd name="connsiteY289" fmla="*/ 6858000 h 6858000"/>
              <a:gd name="connsiteX290" fmla="*/ 4218595 w 7467600"/>
              <a:gd name="connsiteY290" fmla="*/ 6858000 h 6858000"/>
              <a:gd name="connsiteX291" fmla="*/ 4368888 w 7467600"/>
              <a:gd name="connsiteY291" fmla="*/ 6668412 h 6858000"/>
              <a:gd name="connsiteX292" fmla="*/ 4563091 w 7467600"/>
              <a:gd name="connsiteY292" fmla="*/ 6442508 h 6858000"/>
              <a:gd name="connsiteX293" fmla="*/ 5387324 w 7467600"/>
              <a:gd name="connsiteY293" fmla="*/ 5705830 h 6858000"/>
              <a:gd name="connsiteX294" fmla="*/ 5073620 w 7467600"/>
              <a:gd name="connsiteY294" fmla="*/ 5955437 h 6858000"/>
              <a:gd name="connsiteX295" fmla="*/ 4689789 w 7467600"/>
              <a:gd name="connsiteY295" fmla="*/ 6268382 h 6858000"/>
              <a:gd name="connsiteX296" fmla="*/ 4418722 w 7467600"/>
              <a:gd name="connsiteY296" fmla="*/ 6570886 h 6858000"/>
              <a:gd name="connsiteX297" fmla="*/ 4214944 w 7467600"/>
              <a:gd name="connsiteY297" fmla="*/ 6858000 h 6858000"/>
              <a:gd name="connsiteX298" fmla="*/ 4177898 w 7467600"/>
              <a:gd name="connsiteY298" fmla="*/ 6858000 h 6858000"/>
              <a:gd name="connsiteX299" fmla="*/ 4391597 w 7467600"/>
              <a:gd name="connsiteY299" fmla="*/ 6556370 h 6858000"/>
              <a:gd name="connsiteX300" fmla="*/ 4668889 w 7467600"/>
              <a:gd name="connsiteY300" fmla="*/ 6246399 h 6858000"/>
              <a:gd name="connsiteX301" fmla="*/ 5055427 w 7467600"/>
              <a:gd name="connsiteY301" fmla="*/ 5931476 h 6858000"/>
              <a:gd name="connsiteX302" fmla="*/ 5371814 w 7467600"/>
              <a:gd name="connsiteY302" fmla="*/ 5678975 h 6858000"/>
              <a:gd name="connsiteX303" fmla="*/ 4987918 w 7467600"/>
              <a:gd name="connsiteY303" fmla="*/ 5838701 h 6858000"/>
              <a:gd name="connsiteX304" fmla="*/ 4317146 w 7467600"/>
              <a:gd name="connsiteY304" fmla="*/ 6587716 h 6858000"/>
              <a:gd name="connsiteX305" fmla="*/ 4171627 w 7467600"/>
              <a:gd name="connsiteY305" fmla="*/ 6858000 h 6858000"/>
              <a:gd name="connsiteX306" fmla="*/ 4081585 w 7467600"/>
              <a:gd name="connsiteY306" fmla="*/ 6858000 h 6858000"/>
              <a:gd name="connsiteX307" fmla="*/ 4238603 w 7467600"/>
              <a:gd name="connsiteY307" fmla="*/ 6559341 h 6858000"/>
              <a:gd name="connsiteX308" fmla="*/ 4778333 w 7467600"/>
              <a:gd name="connsiteY308" fmla="*/ 5873626 h 6858000"/>
              <a:gd name="connsiteX309" fmla="*/ 5414185 w 7467600"/>
              <a:gd name="connsiteY309" fmla="*/ 5573882 h 6858000"/>
              <a:gd name="connsiteX310" fmla="*/ 5959648 w 7467600"/>
              <a:gd name="connsiteY310" fmla="*/ 4760797 h 6858000"/>
              <a:gd name="connsiteX311" fmla="*/ 5355019 w 7467600"/>
              <a:gd name="connsiteY311" fmla="*/ 4734672 h 6858000"/>
              <a:gd name="connsiteX312" fmla="*/ 5083565 w 7467600"/>
              <a:gd name="connsiteY312" fmla="*/ 5179121 h 6858000"/>
              <a:gd name="connsiteX313" fmla="*/ 4713577 w 7467600"/>
              <a:gd name="connsiteY313" fmla="*/ 5616803 h 6858000"/>
              <a:gd name="connsiteX314" fmla="*/ 3989559 w 7467600"/>
              <a:gd name="connsiteY314" fmla="*/ 6145945 h 6858000"/>
              <a:gd name="connsiteX315" fmla="*/ 3939824 w 7467600"/>
              <a:gd name="connsiteY315" fmla="*/ 6066900 h 6858000"/>
              <a:gd name="connsiteX316" fmla="*/ 4584537 w 7467600"/>
              <a:gd name="connsiteY316" fmla="*/ 5324826 h 6858000"/>
              <a:gd name="connsiteX317" fmla="*/ 5037105 w 7467600"/>
              <a:gd name="connsiteY317" fmla="*/ 5088765 h 6858000"/>
              <a:gd name="connsiteX318" fmla="*/ 5039930 w 7467600"/>
              <a:gd name="connsiteY318" fmla="*/ 5089585 h 6858000"/>
              <a:gd name="connsiteX319" fmla="*/ 5263764 w 7467600"/>
              <a:gd name="connsiteY319" fmla="*/ 4735525 h 6858000"/>
              <a:gd name="connsiteX320" fmla="*/ 4086300 w 7467600"/>
              <a:gd name="connsiteY320" fmla="*/ 4884599 h 6858000"/>
              <a:gd name="connsiteX321" fmla="*/ 4085485 w 7467600"/>
              <a:gd name="connsiteY321" fmla="*/ 4899070 h 6858000"/>
              <a:gd name="connsiteX322" fmla="*/ 3871915 w 7467600"/>
              <a:gd name="connsiteY322" fmla="*/ 5253645 h 6858000"/>
              <a:gd name="connsiteX323" fmla="*/ 3799374 w 7467600"/>
              <a:gd name="connsiteY323" fmla="*/ 5466127 h 6858000"/>
              <a:gd name="connsiteX324" fmla="*/ 3498850 w 7467600"/>
              <a:gd name="connsiteY324" fmla="*/ 6661888 h 6858000"/>
              <a:gd name="connsiteX325" fmla="*/ 3399216 w 7467600"/>
              <a:gd name="connsiteY325" fmla="*/ 6858000 h 6858000"/>
              <a:gd name="connsiteX326" fmla="*/ 3303688 w 7467600"/>
              <a:gd name="connsiteY326" fmla="*/ 6858000 h 6858000"/>
              <a:gd name="connsiteX327" fmla="*/ 3391774 w 7467600"/>
              <a:gd name="connsiteY327" fmla="*/ 6697181 h 6858000"/>
              <a:gd name="connsiteX328" fmla="*/ 3735540 w 7467600"/>
              <a:gd name="connsiteY328" fmla="*/ 5546923 h 6858000"/>
              <a:gd name="connsiteX329" fmla="*/ 3729438 w 7467600"/>
              <a:gd name="connsiteY329" fmla="*/ 5569058 h 6858000"/>
              <a:gd name="connsiteX330" fmla="*/ 3707782 w 7467600"/>
              <a:gd name="connsiteY330" fmla="*/ 5644908 h 6858000"/>
              <a:gd name="connsiteX331" fmla="*/ 3583827 w 7467600"/>
              <a:gd name="connsiteY331" fmla="*/ 6039215 h 6858000"/>
              <a:gd name="connsiteX332" fmla="*/ 3547861 w 7467600"/>
              <a:gd name="connsiteY332" fmla="*/ 6129609 h 6858000"/>
              <a:gd name="connsiteX333" fmla="*/ 3490905 w 7467600"/>
              <a:gd name="connsiteY333" fmla="*/ 6277660 h 6858000"/>
              <a:gd name="connsiteX334" fmla="*/ 3455859 w 7467600"/>
              <a:gd name="connsiteY334" fmla="*/ 6391301 h 6858000"/>
              <a:gd name="connsiteX335" fmla="*/ 3429112 w 7467600"/>
              <a:gd name="connsiteY335" fmla="*/ 6479469 h 6858000"/>
              <a:gd name="connsiteX336" fmla="*/ 3304862 w 7467600"/>
              <a:gd name="connsiteY336" fmla="*/ 6796476 h 6858000"/>
              <a:gd name="connsiteX337" fmla="*/ 3276071 w 7467600"/>
              <a:gd name="connsiteY337" fmla="*/ 6858000 h 6858000"/>
              <a:gd name="connsiteX338" fmla="*/ 3240805 w 7467600"/>
              <a:gd name="connsiteY338" fmla="*/ 6858000 h 6858000"/>
              <a:gd name="connsiteX339" fmla="*/ 3275917 w 7467600"/>
              <a:gd name="connsiteY339" fmla="*/ 6783192 h 6858000"/>
              <a:gd name="connsiteX340" fmla="*/ 3399358 w 7467600"/>
              <a:gd name="connsiteY340" fmla="*/ 6469011 h 6858000"/>
              <a:gd name="connsiteX341" fmla="*/ 3425650 w 7467600"/>
              <a:gd name="connsiteY341" fmla="*/ 6381333 h 6858000"/>
              <a:gd name="connsiteX342" fmla="*/ 3460661 w 7467600"/>
              <a:gd name="connsiteY342" fmla="*/ 6266763 h 6858000"/>
              <a:gd name="connsiteX343" fmla="*/ 3518021 w 7467600"/>
              <a:gd name="connsiteY343" fmla="*/ 6117298 h 6858000"/>
              <a:gd name="connsiteX344" fmla="*/ 3554035 w 7467600"/>
              <a:gd name="connsiteY344" fmla="*/ 6027832 h 6858000"/>
              <a:gd name="connsiteX345" fmla="*/ 3677174 w 7467600"/>
              <a:gd name="connsiteY345" fmla="*/ 5636351 h 6858000"/>
              <a:gd name="connsiteX346" fmla="*/ 3698819 w 7467600"/>
              <a:gd name="connsiteY346" fmla="*/ 5560503 h 6858000"/>
              <a:gd name="connsiteX347" fmla="*/ 3702094 w 7467600"/>
              <a:gd name="connsiteY347" fmla="*/ 5549194 h 6858000"/>
              <a:gd name="connsiteX348" fmla="*/ 3398355 w 7467600"/>
              <a:gd name="connsiteY348" fmla="*/ 6094603 h 6858000"/>
              <a:gd name="connsiteX349" fmla="*/ 3193941 w 7467600"/>
              <a:gd name="connsiteY349" fmla="*/ 6798775 h 6858000"/>
              <a:gd name="connsiteX350" fmla="*/ 3184140 w 7467600"/>
              <a:gd name="connsiteY350" fmla="*/ 6858000 h 6858000"/>
              <a:gd name="connsiteX351" fmla="*/ 3099978 w 7467600"/>
              <a:gd name="connsiteY351" fmla="*/ 6858000 h 6858000"/>
              <a:gd name="connsiteX352" fmla="*/ 3101556 w 7467600"/>
              <a:gd name="connsiteY352" fmla="*/ 6843337 h 6858000"/>
              <a:gd name="connsiteX353" fmla="*/ 3370162 w 7467600"/>
              <a:gd name="connsiteY353" fmla="*/ 5785550 h 6858000"/>
              <a:gd name="connsiteX354" fmla="*/ 3746477 w 7467600"/>
              <a:gd name="connsiteY354" fmla="*/ 5377889 h 6858000"/>
              <a:gd name="connsiteX355" fmla="*/ 3863399 w 7467600"/>
              <a:gd name="connsiteY355" fmla="*/ 5087257 h 6858000"/>
              <a:gd name="connsiteX356" fmla="*/ 3968712 w 7467600"/>
              <a:gd name="connsiteY356" fmla="*/ 4913989 h 6858000"/>
              <a:gd name="connsiteX357" fmla="*/ 2792390 w 7467600"/>
              <a:gd name="connsiteY357" fmla="*/ 5382974 h 6858000"/>
              <a:gd name="connsiteX358" fmla="*/ 2714982 w 7467600"/>
              <a:gd name="connsiteY358" fmla="*/ 5427051 h 6858000"/>
              <a:gd name="connsiteX359" fmla="*/ 2813361 w 7467600"/>
              <a:gd name="connsiteY359" fmla="*/ 6023912 h 6858000"/>
              <a:gd name="connsiteX360" fmla="*/ 2688430 w 7467600"/>
              <a:gd name="connsiteY360" fmla="*/ 6801564 h 6858000"/>
              <a:gd name="connsiteX361" fmla="*/ 2629626 w 7467600"/>
              <a:gd name="connsiteY361" fmla="*/ 6763394 h 6858000"/>
              <a:gd name="connsiteX362" fmla="*/ 2565328 w 7467600"/>
              <a:gd name="connsiteY362" fmla="*/ 5516399 h 6858000"/>
              <a:gd name="connsiteX363" fmla="*/ 1922999 w 7467600"/>
              <a:gd name="connsiteY363" fmla="*/ 5980343 h 6858000"/>
              <a:gd name="connsiteX364" fmla="*/ 1950261 w 7467600"/>
              <a:gd name="connsiteY364" fmla="*/ 6405858 h 6858000"/>
              <a:gd name="connsiteX365" fmla="*/ 2365554 w 7467600"/>
              <a:gd name="connsiteY365" fmla="*/ 6759107 h 6858000"/>
              <a:gd name="connsiteX366" fmla="*/ 2424142 w 7467600"/>
              <a:gd name="connsiteY366" fmla="*/ 6858000 h 6858000"/>
              <a:gd name="connsiteX367" fmla="*/ 2395994 w 7467600"/>
              <a:gd name="connsiteY367" fmla="*/ 6858000 h 6858000"/>
              <a:gd name="connsiteX368" fmla="*/ 2392863 w 7467600"/>
              <a:gd name="connsiteY368" fmla="*/ 6852964 h 6858000"/>
              <a:gd name="connsiteX369" fmla="*/ 2017589 w 7467600"/>
              <a:gd name="connsiteY369" fmla="*/ 6493982 h 6858000"/>
              <a:gd name="connsiteX370" fmla="*/ 2147336 w 7467600"/>
              <a:gd name="connsiteY370" fmla="*/ 6594052 h 6858000"/>
              <a:gd name="connsiteX371" fmla="*/ 2207047 w 7467600"/>
              <a:gd name="connsiteY371" fmla="*/ 6654540 h 6858000"/>
              <a:gd name="connsiteX372" fmla="*/ 2299106 w 7467600"/>
              <a:gd name="connsiteY372" fmla="*/ 6778931 h 6858000"/>
              <a:gd name="connsiteX373" fmla="*/ 2314430 w 7467600"/>
              <a:gd name="connsiteY373" fmla="*/ 6801144 h 6858000"/>
              <a:gd name="connsiteX374" fmla="*/ 2352406 w 7467600"/>
              <a:gd name="connsiteY374" fmla="*/ 6858000 h 6858000"/>
              <a:gd name="connsiteX375" fmla="*/ 2314492 w 7467600"/>
              <a:gd name="connsiteY375" fmla="*/ 6858000 h 6858000"/>
              <a:gd name="connsiteX376" fmla="*/ 2288095 w 7467600"/>
              <a:gd name="connsiteY376" fmla="*/ 6818030 h 6858000"/>
              <a:gd name="connsiteX377" fmla="*/ 2272768 w 7467600"/>
              <a:gd name="connsiteY377" fmla="*/ 6795822 h 6858000"/>
              <a:gd name="connsiteX378" fmla="*/ 2182715 w 7467600"/>
              <a:gd name="connsiteY378" fmla="*/ 6675071 h 6858000"/>
              <a:gd name="connsiteX379" fmla="*/ 2032061 w 7467600"/>
              <a:gd name="connsiteY379" fmla="*/ 6541380 h 6858000"/>
              <a:gd name="connsiteX380" fmla="*/ 2257220 w 7467600"/>
              <a:gd name="connsiteY380" fmla="*/ 6826257 h 6858000"/>
              <a:gd name="connsiteX381" fmla="*/ 2281324 w 7467600"/>
              <a:gd name="connsiteY381" fmla="*/ 6858000 h 6858000"/>
              <a:gd name="connsiteX382" fmla="*/ 2242860 w 7467600"/>
              <a:gd name="connsiteY382" fmla="*/ 6858000 h 6858000"/>
              <a:gd name="connsiteX383" fmla="*/ 2232818 w 7467600"/>
              <a:gd name="connsiteY383" fmla="*/ 6844926 h 6858000"/>
              <a:gd name="connsiteX384" fmla="*/ 1990172 w 7467600"/>
              <a:gd name="connsiteY384" fmla="*/ 6542121 h 6858000"/>
              <a:gd name="connsiteX385" fmla="*/ 2124090 w 7467600"/>
              <a:gd name="connsiteY385" fmla="*/ 6761017 h 6858000"/>
              <a:gd name="connsiteX386" fmla="*/ 2200380 w 7467600"/>
              <a:gd name="connsiteY386" fmla="*/ 6858000 h 6858000"/>
              <a:gd name="connsiteX387" fmla="*/ 2147507 w 7467600"/>
              <a:gd name="connsiteY387" fmla="*/ 6858000 h 6858000"/>
              <a:gd name="connsiteX388" fmla="*/ 2070668 w 7467600"/>
              <a:gd name="connsiteY388" fmla="*/ 6761520 h 6858000"/>
              <a:gd name="connsiteX389" fmla="*/ 1975142 w 7467600"/>
              <a:gd name="connsiteY389" fmla="*/ 6585570 h 6858000"/>
              <a:gd name="connsiteX390" fmla="*/ 2050035 w 7467600"/>
              <a:gd name="connsiteY390" fmla="*/ 6813345 h 6858000"/>
              <a:gd name="connsiteX391" fmla="*/ 2063025 w 7467600"/>
              <a:gd name="connsiteY391" fmla="*/ 6858000 h 6858000"/>
              <a:gd name="connsiteX392" fmla="*/ 2021675 w 7467600"/>
              <a:gd name="connsiteY392" fmla="*/ 6858000 h 6858000"/>
              <a:gd name="connsiteX393" fmla="*/ 2019308 w 7467600"/>
              <a:gd name="connsiteY393" fmla="*/ 6847118 h 6858000"/>
              <a:gd name="connsiteX394" fmla="*/ 1938835 w 7467600"/>
              <a:gd name="connsiteY394" fmla="*/ 6551160 h 6858000"/>
              <a:gd name="connsiteX395" fmla="*/ 1953230 w 7467600"/>
              <a:gd name="connsiteY395" fmla="*/ 6759699 h 6858000"/>
              <a:gd name="connsiteX396" fmla="*/ 1956763 w 7467600"/>
              <a:gd name="connsiteY396" fmla="*/ 6778191 h 6858000"/>
              <a:gd name="connsiteX397" fmla="*/ 1967925 w 7467600"/>
              <a:gd name="connsiteY397" fmla="*/ 6858000 h 6858000"/>
              <a:gd name="connsiteX398" fmla="*/ 1936622 w 7467600"/>
              <a:gd name="connsiteY398" fmla="*/ 6858000 h 6858000"/>
              <a:gd name="connsiteX399" fmla="*/ 1926261 w 7467600"/>
              <a:gd name="connsiteY399" fmla="*/ 6784064 h 6858000"/>
              <a:gd name="connsiteX400" fmla="*/ 1922724 w 7467600"/>
              <a:gd name="connsiteY400" fmla="*/ 6765577 h 6858000"/>
              <a:gd name="connsiteX401" fmla="*/ 1904650 w 7467600"/>
              <a:gd name="connsiteY401" fmla="*/ 6639616 h 6858000"/>
              <a:gd name="connsiteX402" fmla="*/ 1885273 w 7467600"/>
              <a:gd name="connsiteY402" fmla="*/ 6858000 h 6858000"/>
              <a:gd name="connsiteX403" fmla="*/ 1854363 w 7467600"/>
              <a:gd name="connsiteY403" fmla="*/ 6858000 h 6858000"/>
              <a:gd name="connsiteX404" fmla="*/ 1880391 w 7467600"/>
              <a:gd name="connsiteY404" fmla="*/ 6603796 h 6858000"/>
              <a:gd name="connsiteX405" fmla="*/ 1818273 w 7467600"/>
              <a:gd name="connsiteY405" fmla="*/ 6715729 h 6858000"/>
              <a:gd name="connsiteX406" fmla="*/ 1794691 w 7467600"/>
              <a:gd name="connsiteY406" fmla="*/ 6843239 h 6858000"/>
              <a:gd name="connsiteX407" fmla="*/ 1794914 w 7467600"/>
              <a:gd name="connsiteY407" fmla="*/ 6858000 h 6858000"/>
              <a:gd name="connsiteX408" fmla="*/ 1746128 w 7467600"/>
              <a:gd name="connsiteY408" fmla="*/ 6858000 h 6858000"/>
              <a:gd name="connsiteX409" fmla="*/ 1753934 w 7467600"/>
              <a:gd name="connsiteY409" fmla="*/ 6724796 h 6858000"/>
              <a:gd name="connsiteX410" fmla="*/ 1792053 w 7467600"/>
              <a:gd name="connsiteY410" fmla="*/ 6572396 h 6858000"/>
              <a:gd name="connsiteX411" fmla="*/ 1862248 w 7467600"/>
              <a:gd name="connsiteY411" fmla="*/ 6266397 h 6858000"/>
              <a:gd name="connsiteX412" fmla="*/ 1862250 w 7467600"/>
              <a:gd name="connsiteY412" fmla="*/ 6033531 h 6858000"/>
              <a:gd name="connsiteX413" fmla="*/ 1211999 w 7467600"/>
              <a:gd name="connsiteY413" fmla="*/ 6683610 h 6858000"/>
              <a:gd name="connsiteX414" fmla="*/ 1213266 w 7467600"/>
              <a:gd name="connsiteY414" fmla="*/ 6691947 h 6858000"/>
              <a:gd name="connsiteX415" fmla="*/ 1203370 w 7467600"/>
              <a:gd name="connsiteY415" fmla="*/ 6850676 h 6858000"/>
              <a:gd name="connsiteX416" fmla="*/ 1203671 w 7467600"/>
              <a:gd name="connsiteY416" fmla="*/ 6858000 h 6858000"/>
              <a:gd name="connsiteX417" fmla="*/ 1143180 w 7467600"/>
              <a:gd name="connsiteY417" fmla="*/ 6858000 h 6858000"/>
              <a:gd name="connsiteX418" fmla="*/ 1142176 w 7467600"/>
              <a:gd name="connsiteY418" fmla="*/ 6766045 h 6858000"/>
              <a:gd name="connsiteX419" fmla="*/ 1067484 w 7467600"/>
              <a:gd name="connsiteY419" fmla="*/ 6858000 h 6858000"/>
              <a:gd name="connsiteX420" fmla="*/ 953928 w 7467600"/>
              <a:gd name="connsiteY420" fmla="*/ 6858000 h 6858000"/>
              <a:gd name="connsiteX421" fmla="*/ 959715 w 7467600"/>
              <a:gd name="connsiteY421" fmla="*/ 6850185 h 6858000"/>
              <a:gd name="connsiteX422" fmla="*/ 1483788 w 7467600"/>
              <a:gd name="connsiteY422" fmla="*/ 6259174 h 6858000"/>
              <a:gd name="connsiteX423" fmla="*/ 1100671 w 7467600"/>
              <a:gd name="connsiteY423" fmla="*/ 6252137 h 6858000"/>
              <a:gd name="connsiteX424" fmla="*/ 1090144 w 7467600"/>
              <a:gd name="connsiteY424" fmla="*/ 6256748 h 6858000"/>
              <a:gd name="connsiteX425" fmla="*/ 1095872 w 7467600"/>
              <a:gd name="connsiteY425" fmla="*/ 6271892 h 6858000"/>
              <a:gd name="connsiteX426" fmla="*/ 262785 w 7467600"/>
              <a:gd name="connsiteY426" fmla="*/ 6845450 h 6858000"/>
              <a:gd name="connsiteX427" fmla="*/ 209968 w 7467600"/>
              <a:gd name="connsiteY427" fmla="*/ 6770713 h 6858000"/>
              <a:gd name="connsiteX428" fmla="*/ 873460 w 7467600"/>
              <a:gd name="connsiteY428" fmla="*/ 6253768 h 6858000"/>
              <a:gd name="connsiteX429" fmla="*/ 192686 w 7467600"/>
              <a:gd name="connsiteY429" fmla="*/ 5849257 h 6858000"/>
              <a:gd name="connsiteX430" fmla="*/ 4696 w 7467600"/>
              <a:gd name="connsiteY430" fmla="*/ 5697668 h 6858000"/>
              <a:gd name="connsiteX431" fmla="*/ 0 w 7467600"/>
              <a:gd name="connsiteY431" fmla="*/ 5689984 h 6858000"/>
              <a:gd name="connsiteX432" fmla="*/ 0 w 7467600"/>
              <a:gd name="connsiteY432" fmla="*/ 5513472 h 6858000"/>
              <a:gd name="connsiteX433" fmla="*/ 174101 w 7467600"/>
              <a:gd name="connsiteY433" fmla="*/ 5620277 h 6858000"/>
              <a:gd name="connsiteX434" fmla="*/ 891800 w 7467600"/>
              <a:gd name="connsiteY434" fmla="*/ 6036935 h 6858000"/>
              <a:gd name="connsiteX435" fmla="*/ 1072219 w 7467600"/>
              <a:gd name="connsiteY435" fmla="*/ 6169443 h 6858000"/>
              <a:gd name="connsiteX436" fmla="*/ 1074117 w 7467600"/>
              <a:gd name="connsiteY436" fmla="*/ 6170301 h 6858000"/>
              <a:gd name="connsiteX437" fmla="*/ 1083114 w 7467600"/>
              <a:gd name="connsiteY437" fmla="*/ 6174131 h 6858000"/>
              <a:gd name="connsiteX438" fmla="*/ 1543010 w 7467600"/>
              <a:gd name="connsiteY438" fmla="*/ 6191140 h 6858000"/>
              <a:gd name="connsiteX439" fmla="*/ 1551080 w 7467600"/>
              <a:gd name="connsiteY439" fmla="*/ 6195006 h 6858000"/>
              <a:gd name="connsiteX440" fmla="*/ 2345443 w 7467600"/>
              <a:gd name="connsiteY440" fmla="*/ 5549882 h 6858000"/>
              <a:gd name="connsiteX441" fmla="*/ 1721499 w 7467600"/>
              <a:gd name="connsiteY441" fmla="*/ 5599969 h 6858000"/>
              <a:gd name="connsiteX442" fmla="*/ 767716 w 7467600"/>
              <a:gd name="connsiteY442" fmla="*/ 5472768 h 6858000"/>
              <a:gd name="connsiteX443" fmla="*/ 722147 w 7467600"/>
              <a:gd name="connsiteY443" fmla="*/ 5393091 h 6858000"/>
              <a:gd name="connsiteX444" fmla="*/ 1485552 w 7467600"/>
              <a:gd name="connsiteY444" fmla="*/ 5313202 h 6858000"/>
              <a:gd name="connsiteX445" fmla="*/ 2143004 w 7467600"/>
              <a:gd name="connsiteY445" fmla="*/ 5402420 h 6858000"/>
              <a:gd name="connsiteX446" fmla="*/ 1933391 w 7467600"/>
              <a:gd name="connsiteY446" fmla="*/ 5156971 h 6858000"/>
              <a:gd name="connsiteX447" fmla="*/ 1827118 w 7467600"/>
              <a:gd name="connsiteY447" fmla="*/ 4968410 h 6858000"/>
              <a:gd name="connsiteX448" fmla="*/ 1837349 w 7467600"/>
              <a:gd name="connsiteY448" fmla="*/ 4956357 h 6858000"/>
              <a:gd name="connsiteX449" fmla="*/ 2162835 w 7467600"/>
              <a:gd name="connsiteY449" fmla="*/ 5187853 h 6858000"/>
              <a:gd name="connsiteX450" fmla="*/ 2257167 w 7467600"/>
              <a:gd name="connsiteY450" fmla="*/ 5462123 h 6858000"/>
              <a:gd name="connsiteX451" fmla="*/ 2261598 w 7467600"/>
              <a:gd name="connsiteY451" fmla="*/ 5467998 h 6858000"/>
              <a:gd name="connsiteX452" fmla="*/ 2437177 w 7467600"/>
              <a:gd name="connsiteY452" fmla="*/ 5479608 h 6858000"/>
              <a:gd name="connsiteX453" fmla="*/ 2445247 w 7467600"/>
              <a:gd name="connsiteY453" fmla="*/ 5483476 h 6858000"/>
              <a:gd name="connsiteX454" fmla="*/ 2743626 w 7467600"/>
              <a:gd name="connsiteY454" fmla="*/ 5304819 h 6858000"/>
              <a:gd name="connsiteX455" fmla="*/ 3048102 w 7467600"/>
              <a:gd name="connsiteY455" fmla="*/ 5150595 h 6858000"/>
              <a:gd name="connsiteX456" fmla="*/ 1799414 w 7467600"/>
              <a:gd name="connsiteY456" fmla="*/ 4694732 h 6858000"/>
              <a:gd name="connsiteX457" fmla="*/ 1771735 w 7467600"/>
              <a:gd name="connsiteY457" fmla="*/ 4619929 h 6858000"/>
              <a:gd name="connsiteX458" fmla="*/ 3104273 w 7467600"/>
              <a:gd name="connsiteY458" fmla="*/ 5076159 h 6858000"/>
              <a:gd name="connsiteX459" fmla="*/ 3113245 w 7467600"/>
              <a:gd name="connsiteY459" fmla="*/ 5090705 h 6858000"/>
              <a:gd name="connsiteX460" fmla="*/ 3126294 w 7467600"/>
              <a:gd name="connsiteY460" fmla="*/ 5114400 h 6858000"/>
              <a:gd name="connsiteX461" fmla="*/ 3937433 w 7467600"/>
              <a:gd name="connsiteY461" fmla="*/ 4830473 h 6858000"/>
              <a:gd name="connsiteX462" fmla="*/ 3590475 w 7467600"/>
              <a:gd name="connsiteY462" fmla="*/ 4597974 h 6858000"/>
              <a:gd name="connsiteX463" fmla="*/ 3100264 w 7467600"/>
              <a:gd name="connsiteY463" fmla="*/ 4579845 h 6858000"/>
              <a:gd name="connsiteX464" fmla="*/ 2183576 w 7467600"/>
              <a:gd name="connsiteY464" fmla="*/ 4227150 h 6858000"/>
              <a:gd name="connsiteX465" fmla="*/ 2151029 w 7467600"/>
              <a:gd name="connsiteY465" fmla="*/ 4146947 h 6858000"/>
              <a:gd name="connsiteX466" fmla="*/ 3563434 w 7467600"/>
              <a:gd name="connsiteY466" fmla="*/ 4469115 h 6858000"/>
              <a:gd name="connsiteX467" fmla="*/ 3177952 w 7467600"/>
              <a:gd name="connsiteY467" fmla="*/ 3657386 h 6858000"/>
              <a:gd name="connsiteX468" fmla="*/ 3189263 w 7467600"/>
              <a:gd name="connsiteY468" fmla="*/ 3625726 h 6858000"/>
              <a:gd name="connsiteX469" fmla="*/ 3560912 w 7467600"/>
              <a:gd name="connsiteY469" fmla="*/ 4079863 h 6858000"/>
              <a:gd name="connsiteX470" fmla="*/ 3626636 w 7467600"/>
              <a:gd name="connsiteY470" fmla="*/ 4512230 h 6858000"/>
              <a:gd name="connsiteX471" fmla="*/ 3653088 w 7467600"/>
              <a:gd name="connsiteY471" fmla="*/ 4521417 h 6858000"/>
              <a:gd name="connsiteX472" fmla="*/ 3988128 w 7467600"/>
              <a:gd name="connsiteY472" fmla="*/ 4817267 h 6858000"/>
              <a:gd name="connsiteX473" fmla="*/ 4830582 w 7467600"/>
              <a:gd name="connsiteY473" fmla="*/ 4676000 h 6858000"/>
              <a:gd name="connsiteX474" fmla="*/ 4830100 w 7467600"/>
              <a:gd name="connsiteY474" fmla="*/ 4675554 h 6858000"/>
              <a:gd name="connsiteX475" fmla="*/ 4036318 w 7467600"/>
              <a:gd name="connsiteY475" fmla="*/ 4147013 h 6858000"/>
              <a:gd name="connsiteX476" fmla="*/ 3432098 w 7467600"/>
              <a:gd name="connsiteY476" fmla="*/ 3537312 h 6858000"/>
              <a:gd name="connsiteX477" fmla="*/ 3446761 w 7467600"/>
              <a:gd name="connsiteY477" fmla="*/ 3461278 h 6858000"/>
              <a:gd name="connsiteX478" fmla="*/ 4419733 w 7467600"/>
              <a:gd name="connsiteY478" fmla="*/ 3963555 h 6858000"/>
              <a:gd name="connsiteX479" fmla="*/ 4781371 w 7467600"/>
              <a:gd name="connsiteY479" fmla="*/ 4458604 h 6858000"/>
              <a:gd name="connsiteX480" fmla="*/ 4780440 w 7467600"/>
              <a:gd name="connsiteY480" fmla="*/ 4470290 h 6858000"/>
              <a:gd name="connsiteX481" fmla="*/ 4898954 w 7467600"/>
              <a:gd name="connsiteY481" fmla="*/ 4662092 h 6858000"/>
              <a:gd name="connsiteX482" fmla="*/ 4900699 w 7467600"/>
              <a:gd name="connsiteY482" fmla="*/ 4670867 h 6858000"/>
              <a:gd name="connsiteX483" fmla="*/ 5714511 w 7467600"/>
              <a:gd name="connsiteY483" fmla="*/ 4663483 h 6858000"/>
              <a:gd name="connsiteX484" fmla="*/ 5464793 w 7467600"/>
              <a:gd name="connsiteY484" fmla="*/ 4393556 h 6858000"/>
              <a:gd name="connsiteX485" fmla="*/ 5461897 w 7467600"/>
              <a:gd name="connsiteY485" fmla="*/ 4390879 h 6858000"/>
              <a:gd name="connsiteX486" fmla="*/ 4294126 w 7467600"/>
              <a:gd name="connsiteY486" fmla="*/ 3303048 h 6858000"/>
              <a:gd name="connsiteX487" fmla="*/ 4305321 w 7467600"/>
              <a:gd name="connsiteY487" fmla="*/ 3256953 h 6858000"/>
              <a:gd name="connsiteX488" fmla="*/ 4949299 w 7467600"/>
              <a:gd name="connsiteY488" fmla="*/ 3766336 h 6858000"/>
              <a:gd name="connsiteX489" fmla="*/ 5291452 w 7467600"/>
              <a:gd name="connsiteY489" fmla="*/ 4076801 h 6858000"/>
              <a:gd name="connsiteX490" fmla="*/ 5434998 w 7467600"/>
              <a:gd name="connsiteY490" fmla="*/ 4254100 h 6858000"/>
              <a:gd name="connsiteX491" fmla="*/ 5351015 w 7467600"/>
              <a:gd name="connsiteY491" fmla="*/ 3760989 h 6858000"/>
              <a:gd name="connsiteX492" fmla="*/ 5413780 w 7467600"/>
              <a:gd name="connsiteY492" fmla="*/ 2966265 h 6858000"/>
              <a:gd name="connsiteX493" fmla="*/ 5425627 w 7467600"/>
              <a:gd name="connsiteY493" fmla="*/ 2954192 h 6858000"/>
              <a:gd name="connsiteX494" fmla="*/ 6604735 w 7467600"/>
              <a:gd name="connsiteY494" fmla="*/ 2041381 h 6858000"/>
              <a:gd name="connsiteX495" fmla="*/ 7204487 w 7467600"/>
              <a:gd name="connsiteY495" fmla="*/ 2742112 h 6858000"/>
              <a:gd name="connsiteX496" fmla="*/ 7131592 w 7467600"/>
              <a:gd name="connsiteY496" fmla="*/ 2672096 h 6858000"/>
              <a:gd name="connsiteX497" fmla="*/ 6996344 w 7467600"/>
              <a:gd name="connsiteY497" fmla="*/ 2518310 h 6858000"/>
              <a:gd name="connsiteX498" fmla="*/ 6735495 w 7467600"/>
              <a:gd name="connsiteY498" fmla="*/ 2196890 h 6858000"/>
              <a:gd name="connsiteX499" fmla="*/ 6721901 w 7467600"/>
              <a:gd name="connsiteY499" fmla="*/ 2179274 h 6858000"/>
              <a:gd name="connsiteX500" fmla="*/ 6604735 w 7467600"/>
              <a:gd name="connsiteY500" fmla="*/ 2041381 h 6858000"/>
              <a:gd name="connsiteX501" fmla="*/ 6591670 w 7467600"/>
              <a:gd name="connsiteY501" fmla="*/ 1988277 h 6858000"/>
              <a:gd name="connsiteX502" fmla="*/ 6747349 w 7467600"/>
              <a:gd name="connsiteY502" fmla="*/ 2160069 h 6858000"/>
              <a:gd name="connsiteX503" fmla="*/ 6760943 w 7467600"/>
              <a:gd name="connsiteY503" fmla="*/ 2177686 h 6858000"/>
              <a:gd name="connsiteX504" fmla="*/ 7021065 w 7467600"/>
              <a:gd name="connsiteY504" fmla="*/ 2498102 h 6858000"/>
              <a:gd name="connsiteX505" fmla="*/ 7155223 w 7467600"/>
              <a:gd name="connsiteY505" fmla="*/ 2650386 h 6858000"/>
              <a:gd name="connsiteX506" fmla="*/ 7203167 w 7467600"/>
              <a:gd name="connsiteY506" fmla="*/ 2697288 h 6858000"/>
              <a:gd name="connsiteX507" fmla="*/ 6937703 w 7467600"/>
              <a:gd name="connsiteY507" fmla="*/ 2321981 h 6858000"/>
              <a:gd name="connsiteX508" fmla="*/ 6591670 w 7467600"/>
              <a:gd name="connsiteY508" fmla="*/ 1988277 h 6858000"/>
              <a:gd name="connsiteX509" fmla="*/ 5798671 w 7467600"/>
              <a:gd name="connsiteY509" fmla="*/ 1981601 h 6858000"/>
              <a:gd name="connsiteX510" fmla="*/ 5754709 w 7467600"/>
              <a:gd name="connsiteY510" fmla="*/ 2071454 h 6858000"/>
              <a:gd name="connsiteX511" fmla="*/ 5763044 w 7467600"/>
              <a:gd name="connsiteY511" fmla="*/ 2842206 h 6858000"/>
              <a:gd name="connsiteX512" fmla="*/ 5764974 w 7467600"/>
              <a:gd name="connsiteY512" fmla="*/ 2799609 h 6858000"/>
              <a:gd name="connsiteX513" fmla="*/ 5767665 w 7467600"/>
              <a:gd name="connsiteY513" fmla="*/ 2666409 h 6858000"/>
              <a:gd name="connsiteX514" fmla="*/ 5763055 w 7467600"/>
              <a:gd name="connsiteY514" fmla="*/ 2579705 h 6858000"/>
              <a:gd name="connsiteX515" fmla="*/ 5758079 w 7467600"/>
              <a:gd name="connsiteY515" fmla="*/ 2492508 h 6858000"/>
              <a:gd name="connsiteX516" fmla="*/ 5779325 w 7467600"/>
              <a:gd name="connsiteY516" fmla="*/ 2197069 h 6858000"/>
              <a:gd name="connsiteX517" fmla="*/ 5798671 w 7467600"/>
              <a:gd name="connsiteY517" fmla="*/ 1981601 h 6858000"/>
              <a:gd name="connsiteX518" fmla="*/ 5829202 w 7467600"/>
              <a:gd name="connsiteY518" fmla="*/ 1971679 h 6858000"/>
              <a:gd name="connsiteX519" fmla="*/ 5809558 w 7467600"/>
              <a:gd name="connsiteY519" fmla="*/ 2198043 h 6858000"/>
              <a:gd name="connsiteX520" fmla="*/ 5788653 w 7467600"/>
              <a:gd name="connsiteY520" fmla="*/ 2489430 h 6858000"/>
              <a:gd name="connsiteX521" fmla="*/ 5793439 w 7467600"/>
              <a:gd name="connsiteY521" fmla="*/ 2575235 h 6858000"/>
              <a:gd name="connsiteX522" fmla="*/ 5796837 w 7467600"/>
              <a:gd name="connsiteY522" fmla="*/ 2637633 h 6858000"/>
              <a:gd name="connsiteX523" fmla="*/ 5818614 w 7467600"/>
              <a:gd name="connsiteY523" fmla="*/ 2473055 h 6858000"/>
              <a:gd name="connsiteX524" fmla="*/ 5829202 w 7467600"/>
              <a:gd name="connsiteY524" fmla="*/ 1971679 h 6858000"/>
              <a:gd name="connsiteX525" fmla="*/ 5911389 w 7467600"/>
              <a:gd name="connsiteY525" fmla="*/ 1898371 h 6858000"/>
              <a:gd name="connsiteX526" fmla="*/ 6237627 w 7467600"/>
              <a:gd name="connsiteY526" fmla="*/ 2231921 h 6858000"/>
              <a:gd name="connsiteX527" fmla="*/ 5911389 w 7467600"/>
              <a:gd name="connsiteY527" fmla="*/ 1898371 h 6858000"/>
              <a:gd name="connsiteX528" fmla="*/ 6944437 w 7467600"/>
              <a:gd name="connsiteY528" fmla="*/ 1575402 h 6858000"/>
              <a:gd name="connsiteX529" fmla="*/ 6304730 w 7467600"/>
              <a:gd name="connsiteY529" fmla="*/ 1766654 h 6858000"/>
              <a:gd name="connsiteX530" fmla="*/ 6944437 w 7467600"/>
              <a:gd name="connsiteY530" fmla="*/ 1575402 h 6858000"/>
              <a:gd name="connsiteX531" fmla="*/ 7019523 w 7467600"/>
              <a:gd name="connsiteY531" fmla="*/ 1519450 h 6858000"/>
              <a:gd name="connsiteX532" fmla="*/ 6298091 w 7467600"/>
              <a:gd name="connsiteY532" fmla="*/ 1737122 h 6858000"/>
              <a:gd name="connsiteX533" fmla="*/ 7019523 w 7467600"/>
              <a:gd name="connsiteY533" fmla="*/ 1519450 h 6858000"/>
              <a:gd name="connsiteX534" fmla="*/ 2399523 w 7467600"/>
              <a:gd name="connsiteY534" fmla="*/ 1428234 h 6858000"/>
              <a:gd name="connsiteX535" fmla="*/ 2224982 w 7467600"/>
              <a:gd name="connsiteY535" fmla="*/ 1826201 h 6858000"/>
              <a:gd name="connsiteX536" fmla="*/ 2096099 w 7467600"/>
              <a:gd name="connsiteY536" fmla="*/ 2345900 h 6858000"/>
              <a:gd name="connsiteX537" fmla="*/ 2283317 w 7467600"/>
              <a:gd name="connsiteY537" fmla="*/ 1796925 h 6858000"/>
              <a:gd name="connsiteX538" fmla="*/ 2399523 w 7467600"/>
              <a:gd name="connsiteY538" fmla="*/ 1428234 h 6858000"/>
              <a:gd name="connsiteX539" fmla="*/ 2448558 w 7467600"/>
              <a:gd name="connsiteY539" fmla="*/ 1373435 h 6858000"/>
              <a:gd name="connsiteX540" fmla="*/ 2312521 w 7467600"/>
              <a:gd name="connsiteY540" fmla="*/ 1806140 h 6858000"/>
              <a:gd name="connsiteX541" fmla="*/ 2127533 w 7467600"/>
              <a:gd name="connsiteY541" fmla="*/ 2348380 h 6858000"/>
              <a:gd name="connsiteX542" fmla="*/ 2358080 w 7467600"/>
              <a:gd name="connsiteY542" fmla="*/ 1866134 h 6858000"/>
              <a:gd name="connsiteX543" fmla="*/ 2407436 w 7467600"/>
              <a:gd name="connsiteY543" fmla="*/ 1651070 h 6858000"/>
              <a:gd name="connsiteX544" fmla="*/ 2448558 w 7467600"/>
              <a:gd name="connsiteY544" fmla="*/ 1373435 h 6858000"/>
              <a:gd name="connsiteX545" fmla="*/ 278707 w 7467600"/>
              <a:gd name="connsiteY545" fmla="*/ 1352270 h 6858000"/>
              <a:gd name="connsiteX546" fmla="*/ 321570 w 7467600"/>
              <a:gd name="connsiteY546" fmla="*/ 1861610 h 6858000"/>
              <a:gd name="connsiteX547" fmla="*/ 294281 w 7467600"/>
              <a:gd name="connsiteY547" fmla="*/ 1440658 h 6858000"/>
              <a:gd name="connsiteX548" fmla="*/ 278707 w 7467600"/>
              <a:gd name="connsiteY548" fmla="*/ 1352270 h 6858000"/>
              <a:gd name="connsiteX549" fmla="*/ 1423821 w 7467600"/>
              <a:gd name="connsiteY549" fmla="*/ 1351958 h 6858000"/>
              <a:gd name="connsiteX550" fmla="*/ 1638521 w 7467600"/>
              <a:gd name="connsiteY550" fmla="*/ 1908470 h 6858000"/>
              <a:gd name="connsiteX551" fmla="*/ 1754199 w 7467600"/>
              <a:gd name="connsiteY551" fmla="*/ 2149284 h 6858000"/>
              <a:gd name="connsiteX552" fmla="*/ 1908359 w 7467600"/>
              <a:gd name="connsiteY552" fmla="*/ 2364988 h 6858000"/>
              <a:gd name="connsiteX553" fmla="*/ 1647661 w 7467600"/>
              <a:gd name="connsiteY553" fmla="*/ 1825945 h 6858000"/>
              <a:gd name="connsiteX554" fmla="*/ 1423821 w 7467600"/>
              <a:gd name="connsiteY554" fmla="*/ 1351958 h 6858000"/>
              <a:gd name="connsiteX555" fmla="*/ 1431890 w 7467600"/>
              <a:gd name="connsiteY555" fmla="*/ 1306475 h 6858000"/>
              <a:gd name="connsiteX556" fmla="*/ 1507597 w 7467600"/>
              <a:gd name="connsiteY556" fmla="*/ 1446132 h 6858000"/>
              <a:gd name="connsiteX557" fmla="*/ 1674586 w 7467600"/>
              <a:gd name="connsiteY557" fmla="*/ 1813832 h 6858000"/>
              <a:gd name="connsiteX558" fmla="*/ 1815950 w 7467600"/>
              <a:gd name="connsiteY558" fmla="*/ 2128564 h 6858000"/>
              <a:gd name="connsiteX559" fmla="*/ 1984242 w 7467600"/>
              <a:gd name="connsiteY559" fmla="*/ 2430829 h 6858000"/>
              <a:gd name="connsiteX560" fmla="*/ 2014023 w 7467600"/>
              <a:gd name="connsiteY560" fmla="*/ 2450995 h 6858000"/>
              <a:gd name="connsiteX561" fmla="*/ 1747337 w 7467600"/>
              <a:gd name="connsiteY561" fmla="*/ 1855264 h 6858000"/>
              <a:gd name="connsiteX562" fmla="*/ 1533749 w 7467600"/>
              <a:gd name="connsiteY562" fmla="*/ 1478656 h 6858000"/>
              <a:gd name="connsiteX563" fmla="*/ 1431890 w 7467600"/>
              <a:gd name="connsiteY563" fmla="*/ 1306475 h 6858000"/>
              <a:gd name="connsiteX564" fmla="*/ 5052692 w 7467600"/>
              <a:gd name="connsiteY564" fmla="*/ 1292994 h 6858000"/>
              <a:gd name="connsiteX565" fmla="*/ 5200661 w 7467600"/>
              <a:gd name="connsiteY565" fmla="*/ 1635186 h 6858000"/>
              <a:gd name="connsiteX566" fmla="*/ 5297138 w 7467600"/>
              <a:gd name="connsiteY566" fmla="*/ 1906351 h 6858000"/>
              <a:gd name="connsiteX567" fmla="*/ 5052692 w 7467600"/>
              <a:gd name="connsiteY567" fmla="*/ 1292994 h 6858000"/>
              <a:gd name="connsiteX568" fmla="*/ 5009948 w 7467600"/>
              <a:gd name="connsiteY568" fmla="*/ 1273619 h 6858000"/>
              <a:gd name="connsiteX569" fmla="*/ 5121777 w 7467600"/>
              <a:gd name="connsiteY569" fmla="*/ 1654213 h 6858000"/>
              <a:gd name="connsiteX570" fmla="*/ 5293545 w 7467600"/>
              <a:gd name="connsiteY570" fmla="*/ 2072247 h 6858000"/>
              <a:gd name="connsiteX571" fmla="*/ 5294042 w 7467600"/>
              <a:gd name="connsiteY571" fmla="*/ 2065019 h 6858000"/>
              <a:gd name="connsiteX572" fmla="*/ 5171936 w 7467600"/>
              <a:gd name="connsiteY572" fmla="*/ 1647613 h 6858000"/>
              <a:gd name="connsiteX573" fmla="*/ 5009948 w 7467600"/>
              <a:gd name="connsiteY573" fmla="*/ 1273619 h 6858000"/>
              <a:gd name="connsiteX574" fmla="*/ 655236 w 7467600"/>
              <a:gd name="connsiteY574" fmla="*/ 1268632 h 6858000"/>
              <a:gd name="connsiteX575" fmla="*/ 839521 w 7467600"/>
              <a:gd name="connsiteY575" fmla="*/ 1685315 h 6858000"/>
              <a:gd name="connsiteX576" fmla="*/ 1109416 w 7467600"/>
              <a:gd name="connsiteY576" fmla="*/ 2061663 h 6858000"/>
              <a:gd name="connsiteX577" fmla="*/ 1298300 w 7467600"/>
              <a:gd name="connsiteY577" fmla="*/ 2247742 h 6858000"/>
              <a:gd name="connsiteX578" fmla="*/ 1125871 w 7467600"/>
              <a:gd name="connsiteY578" fmla="*/ 1989513 h 6858000"/>
              <a:gd name="connsiteX579" fmla="*/ 981574 w 7467600"/>
              <a:gd name="connsiteY579" fmla="*/ 1783157 h 6858000"/>
              <a:gd name="connsiteX580" fmla="*/ 922198 w 7467600"/>
              <a:gd name="connsiteY580" fmla="*/ 1677437 h 6858000"/>
              <a:gd name="connsiteX581" fmla="*/ 869293 w 7467600"/>
              <a:gd name="connsiteY581" fmla="*/ 1583214 h 6858000"/>
              <a:gd name="connsiteX582" fmla="*/ 751431 w 7467600"/>
              <a:gd name="connsiteY582" fmla="*/ 1405731 h 6858000"/>
              <a:gd name="connsiteX583" fmla="*/ 655236 w 7467600"/>
              <a:gd name="connsiteY583" fmla="*/ 1268632 h 6858000"/>
              <a:gd name="connsiteX584" fmla="*/ 6516292 w 7467600"/>
              <a:gd name="connsiteY584" fmla="*/ 1263064 h 6858000"/>
              <a:gd name="connsiteX585" fmla="*/ 5736320 w 7467600"/>
              <a:gd name="connsiteY585" fmla="*/ 1501803 h 6858000"/>
              <a:gd name="connsiteX586" fmla="*/ 6516292 w 7467600"/>
              <a:gd name="connsiteY586" fmla="*/ 1263064 h 6858000"/>
              <a:gd name="connsiteX587" fmla="*/ 291466 w 7467600"/>
              <a:gd name="connsiteY587" fmla="*/ 1250369 h 6858000"/>
              <a:gd name="connsiteX588" fmla="*/ 323180 w 7467600"/>
              <a:gd name="connsiteY588" fmla="*/ 1435283 h 6858000"/>
              <a:gd name="connsiteX589" fmla="*/ 349381 w 7467600"/>
              <a:gd name="connsiteY589" fmla="*/ 1875041 h 6858000"/>
              <a:gd name="connsiteX590" fmla="*/ 374363 w 7467600"/>
              <a:gd name="connsiteY590" fmla="*/ 1506494 h 6858000"/>
              <a:gd name="connsiteX591" fmla="*/ 302168 w 7467600"/>
              <a:gd name="connsiteY591" fmla="*/ 1274495 h 6858000"/>
              <a:gd name="connsiteX592" fmla="*/ 291466 w 7467600"/>
              <a:gd name="connsiteY592" fmla="*/ 1250369 h 6858000"/>
              <a:gd name="connsiteX593" fmla="*/ 678222 w 7467600"/>
              <a:gd name="connsiteY593" fmla="*/ 1248670 h 6858000"/>
              <a:gd name="connsiteX594" fmla="*/ 775536 w 7467600"/>
              <a:gd name="connsiteY594" fmla="*/ 1388015 h 6858000"/>
              <a:gd name="connsiteX595" fmla="*/ 894529 w 7467600"/>
              <a:gd name="connsiteY595" fmla="*/ 1567739 h 6858000"/>
              <a:gd name="connsiteX596" fmla="*/ 948000 w 7467600"/>
              <a:gd name="connsiteY596" fmla="*/ 1663088 h 6858000"/>
              <a:gd name="connsiteX597" fmla="*/ 1006812 w 7467600"/>
              <a:gd name="connsiteY597" fmla="*/ 1767683 h 6858000"/>
              <a:gd name="connsiteX598" fmla="*/ 1149133 w 7467600"/>
              <a:gd name="connsiteY598" fmla="*/ 1971513 h 6858000"/>
              <a:gd name="connsiteX599" fmla="*/ 1333952 w 7467600"/>
              <a:gd name="connsiteY599" fmla="*/ 2251620 h 6858000"/>
              <a:gd name="connsiteX600" fmla="*/ 1337329 w 7467600"/>
              <a:gd name="connsiteY600" fmla="*/ 2258350 h 6858000"/>
              <a:gd name="connsiteX601" fmla="*/ 1014726 w 7467600"/>
              <a:gd name="connsiteY601" fmla="*/ 1615556 h 6858000"/>
              <a:gd name="connsiteX602" fmla="*/ 678222 w 7467600"/>
              <a:gd name="connsiteY602" fmla="*/ 1248670 h 6858000"/>
              <a:gd name="connsiteX603" fmla="*/ 6691602 w 7467600"/>
              <a:gd name="connsiteY603" fmla="*/ 1140573 h 6858000"/>
              <a:gd name="connsiteX604" fmla="*/ 6571100 w 7467600"/>
              <a:gd name="connsiteY604" fmla="*/ 1183662 h 6858000"/>
              <a:gd name="connsiteX605" fmla="*/ 6241687 w 7467600"/>
              <a:gd name="connsiteY605" fmla="*/ 1257600 h 6858000"/>
              <a:gd name="connsiteX606" fmla="*/ 5693009 w 7467600"/>
              <a:gd name="connsiteY606" fmla="*/ 1478256 h 6858000"/>
              <a:gd name="connsiteX607" fmla="*/ 6548420 w 7467600"/>
              <a:gd name="connsiteY607" fmla="*/ 1214599 h 6858000"/>
              <a:gd name="connsiteX608" fmla="*/ 6605473 w 7467600"/>
              <a:gd name="connsiteY608" fmla="*/ 1184686 h 6858000"/>
              <a:gd name="connsiteX609" fmla="*/ 6691602 w 7467600"/>
              <a:gd name="connsiteY609" fmla="*/ 1140573 h 6858000"/>
              <a:gd name="connsiteX610" fmla="*/ 4002475 w 7467600"/>
              <a:gd name="connsiteY610" fmla="*/ 1037802 h 6858000"/>
              <a:gd name="connsiteX611" fmla="*/ 4000324 w 7467600"/>
              <a:gd name="connsiteY611" fmla="*/ 1039362 h 6858000"/>
              <a:gd name="connsiteX612" fmla="*/ 4002862 w 7467600"/>
              <a:gd name="connsiteY612" fmla="*/ 1042866 h 6858000"/>
              <a:gd name="connsiteX613" fmla="*/ 4002475 w 7467600"/>
              <a:gd name="connsiteY613" fmla="*/ 1037802 h 6858000"/>
              <a:gd name="connsiteX614" fmla="*/ 506322 w 7467600"/>
              <a:gd name="connsiteY614" fmla="*/ 1020997 h 6858000"/>
              <a:gd name="connsiteX615" fmla="*/ 533068 w 7467600"/>
              <a:gd name="connsiteY615" fmla="*/ 1029409 h 6858000"/>
              <a:gd name="connsiteX616" fmla="*/ 1232525 w 7467600"/>
              <a:gd name="connsiteY616" fmla="*/ 1804675 h 6858000"/>
              <a:gd name="connsiteX617" fmla="*/ 1388858 w 7467600"/>
              <a:gd name="connsiteY617" fmla="*/ 2368011 h 6858000"/>
              <a:gd name="connsiteX618" fmla="*/ 1384098 w 7467600"/>
              <a:gd name="connsiteY618" fmla="*/ 2378125 h 6858000"/>
              <a:gd name="connsiteX619" fmla="*/ 1425393 w 7467600"/>
              <a:gd name="connsiteY619" fmla="*/ 2589124 h 6858000"/>
              <a:gd name="connsiteX620" fmla="*/ 1424001 w 7467600"/>
              <a:gd name="connsiteY620" fmla="*/ 2597541 h 6858000"/>
              <a:gd name="connsiteX621" fmla="*/ 2152729 w 7467600"/>
              <a:gd name="connsiteY621" fmla="*/ 2864487 h 6858000"/>
              <a:gd name="connsiteX622" fmla="*/ 2020609 w 7467600"/>
              <a:gd name="connsiteY622" fmla="*/ 2539671 h 6858000"/>
              <a:gd name="connsiteX623" fmla="*/ 2018920 w 7467600"/>
              <a:gd name="connsiteY623" fmla="*/ 2536309 h 6858000"/>
              <a:gd name="connsiteX624" fmla="*/ 1342441 w 7467600"/>
              <a:gd name="connsiteY624" fmla="*/ 1173017 h 6858000"/>
              <a:gd name="connsiteX625" fmla="*/ 1367925 w 7467600"/>
              <a:gd name="connsiteY625" fmla="*/ 1135648 h 6858000"/>
              <a:gd name="connsiteX626" fmla="*/ 1771401 w 7467600"/>
              <a:gd name="connsiteY626" fmla="*/ 1806673 h 6858000"/>
              <a:gd name="connsiteX627" fmla="*/ 1972385 w 7467600"/>
              <a:gd name="connsiteY627" fmla="*/ 2198735 h 6858000"/>
              <a:gd name="connsiteX628" fmla="*/ 2040892 w 7467600"/>
              <a:gd name="connsiteY628" fmla="*/ 2405205 h 6858000"/>
              <a:gd name="connsiteX629" fmla="*/ 2131689 w 7467600"/>
              <a:gd name="connsiteY629" fmla="*/ 1936926 h 6858000"/>
              <a:gd name="connsiteX630" fmla="*/ 2454820 w 7467600"/>
              <a:gd name="connsiteY630" fmla="*/ 1248808 h 6858000"/>
              <a:gd name="connsiteX631" fmla="*/ 2492512 w 7467600"/>
              <a:gd name="connsiteY631" fmla="*/ 1302920 h 6858000"/>
              <a:gd name="connsiteX632" fmla="*/ 2081216 w 7467600"/>
              <a:gd name="connsiteY632" fmla="*/ 2527513 h 6858000"/>
              <a:gd name="connsiteX633" fmla="*/ 2081211 w 7467600"/>
              <a:gd name="connsiteY633" fmla="*/ 2528916 h 6858000"/>
              <a:gd name="connsiteX634" fmla="*/ 2199067 w 7467600"/>
              <a:gd name="connsiteY634" fmla="*/ 2884061 h 6858000"/>
              <a:gd name="connsiteX635" fmla="*/ 3192586 w 7467600"/>
              <a:gd name="connsiteY635" fmla="*/ 3411496 h 6858000"/>
              <a:gd name="connsiteX636" fmla="*/ 3182620 w 7467600"/>
              <a:gd name="connsiteY636" fmla="*/ 3483279 h 6858000"/>
              <a:gd name="connsiteX637" fmla="*/ 2435119 w 7467600"/>
              <a:gd name="connsiteY637" fmla="*/ 3080173 h 6858000"/>
              <a:gd name="connsiteX638" fmla="*/ 2410152 w 7467600"/>
              <a:gd name="connsiteY638" fmla="*/ 3063751 h 6858000"/>
              <a:gd name="connsiteX639" fmla="*/ 2408099 w 7467600"/>
              <a:gd name="connsiteY639" fmla="*/ 3064403 h 6858000"/>
              <a:gd name="connsiteX640" fmla="*/ 2407218 w 7467600"/>
              <a:gd name="connsiteY640" fmla="*/ 3070324 h 6858000"/>
              <a:gd name="connsiteX641" fmla="*/ 2380138 w 7467600"/>
              <a:gd name="connsiteY641" fmla="*/ 3099341 h 6858000"/>
              <a:gd name="connsiteX642" fmla="*/ 1765923 w 7467600"/>
              <a:gd name="connsiteY642" fmla="*/ 3581043 h 6858000"/>
              <a:gd name="connsiteX643" fmla="*/ 1702258 w 7467600"/>
              <a:gd name="connsiteY643" fmla="*/ 3612286 h 6858000"/>
              <a:gd name="connsiteX644" fmla="*/ 1538370 w 7467600"/>
              <a:gd name="connsiteY644" fmla="*/ 3811804 h 6858000"/>
              <a:gd name="connsiteX645" fmla="*/ 542867 w 7467600"/>
              <a:gd name="connsiteY645" fmla="*/ 4944092 h 6858000"/>
              <a:gd name="connsiteX646" fmla="*/ 515800 w 7467600"/>
              <a:gd name="connsiteY646" fmla="*/ 4862180 h 6858000"/>
              <a:gd name="connsiteX647" fmla="*/ 909145 w 7467600"/>
              <a:gd name="connsiteY647" fmla="*/ 4199225 h 6858000"/>
              <a:gd name="connsiteX648" fmla="*/ 1214067 w 7467600"/>
              <a:gd name="connsiteY648" fmla="*/ 3908561 h 6858000"/>
              <a:gd name="connsiteX649" fmla="*/ 640967 w 7467600"/>
              <a:gd name="connsiteY649" fmla="*/ 4105601 h 6858000"/>
              <a:gd name="connsiteX650" fmla="*/ 112563 w 7467600"/>
              <a:gd name="connsiteY650" fmla="*/ 4396952 h 6858000"/>
              <a:gd name="connsiteX651" fmla="*/ 0 w 7467600"/>
              <a:gd name="connsiteY651" fmla="*/ 4466006 h 6858000"/>
              <a:gd name="connsiteX652" fmla="*/ 0 w 7467600"/>
              <a:gd name="connsiteY652" fmla="*/ 4233763 h 6858000"/>
              <a:gd name="connsiteX653" fmla="*/ 36881 w 7467600"/>
              <a:gd name="connsiteY653" fmla="*/ 4200118 h 6858000"/>
              <a:gd name="connsiteX654" fmla="*/ 910534 w 7467600"/>
              <a:gd name="connsiteY654" fmla="*/ 3629753 h 6858000"/>
              <a:gd name="connsiteX655" fmla="*/ 1578717 w 7467600"/>
              <a:gd name="connsiteY655" fmla="*/ 3575982 h 6858000"/>
              <a:gd name="connsiteX656" fmla="*/ 2338780 w 7467600"/>
              <a:gd name="connsiteY656" fmla="*/ 3033725 h 6858000"/>
              <a:gd name="connsiteX657" fmla="*/ 1807991 w 7467600"/>
              <a:gd name="connsiteY657" fmla="*/ 2807184 h 6858000"/>
              <a:gd name="connsiteX658" fmla="*/ 1416358 w 7467600"/>
              <a:gd name="connsiteY658" fmla="*/ 3112571 h 6858000"/>
              <a:gd name="connsiteX659" fmla="*/ 939066 w 7467600"/>
              <a:gd name="connsiteY659" fmla="*/ 3378798 h 6858000"/>
              <a:gd name="connsiteX660" fmla="*/ 115099 w 7467600"/>
              <a:gd name="connsiteY660" fmla="*/ 3607650 h 6858000"/>
              <a:gd name="connsiteX661" fmla="*/ 97284 w 7467600"/>
              <a:gd name="connsiteY661" fmla="*/ 3520393 h 6858000"/>
              <a:gd name="connsiteX662" fmla="*/ 922050 w 7467600"/>
              <a:gd name="connsiteY662" fmla="*/ 3074867 h 6858000"/>
              <a:gd name="connsiteX663" fmla="*/ 1405265 w 7467600"/>
              <a:gd name="connsiteY663" fmla="*/ 3016319 h 6858000"/>
              <a:gd name="connsiteX664" fmla="*/ 1407512 w 7467600"/>
              <a:gd name="connsiteY664" fmla="*/ 3018001 h 6858000"/>
              <a:gd name="connsiteX665" fmla="*/ 1726266 w 7467600"/>
              <a:gd name="connsiteY665" fmla="*/ 2777274 h 6858000"/>
              <a:gd name="connsiteX666" fmla="*/ 625390 w 7467600"/>
              <a:gd name="connsiteY666" fmla="*/ 2514541 h 6858000"/>
              <a:gd name="connsiteX667" fmla="*/ 619799 w 7467600"/>
              <a:gd name="connsiteY667" fmla="*/ 2527180 h 6858000"/>
              <a:gd name="connsiteX668" fmla="*/ 310030 w 7467600"/>
              <a:gd name="connsiteY668" fmla="*/ 2771818 h 6858000"/>
              <a:gd name="connsiteX669" fmla="*/ 173877 w 7467600"/>
              <a:gd name="connsiteY669" fmla="*/ 2937056 h 6858000"/>
              <a:gd name="connsiteX670" fmla="*/ 77889 w 7467600"/>
              <a:gd name="connsiteY670" fmla="*/ 3138440 h 6858000"/>
              <a:gd name="connsiteX671" fmla="*/ 0 w 7467600"/>
              <a:gd name="connsiteY671" fmla="*/ 3271395 h 6858000"/>
              <a:gd name="connsiteX672" fmla="*/ 0 w 7467600"/>
              <a:gd name="connsiteY672" fmla="*/ 3153002 h 6858000"/>
              <a:gd name="connsiteX673" fmla="*/ 2386 w 7467600"/>
              <a:gd name="connsiteY673" fmla="*/ 3149203 h 6858000"/>
              <a:gd name="connsiteX674" fmla="*/ 89753 w 7467600"/>
              <a:gd name="connsiteY674" fmla="*/ 2987702 h 6858000"/>
              <a:gd name="connsiteX675" fmla="*/ 76869 w 7467600"/>
              <a:gd name="connsiteY675" fmla="*/ 3005404 h 6858000"/>
              <a:gd name="connsiteX676" fmla="*/ 32049 w 7467600"/>
              <a:gd name="connsiteY676" fmla="*/ 3065814 h 6858000"/>
              <a:gd name="connsiteX677" fmla="*/ 0 w 7467600"/>
              <a:gd name="connsiteY677" fmla="*/ 3108744 h 6858000"/>
              <a:gd name="connsiteX678" fmla="*/ 0 w 7467600"/>
              <a:gd name="connsiteY678" fmla="*/ 3058059 h 6858000"/>
              <a:gd name="connsiteX679" fmla="*/ 7610 w 7467600"/>
              <a:gd name="connsiteY679" fmla="*/ 3047889 h 6858000"/>
              <a:gd name="connsiteX680" fmla="*/ 52419 w 7467600"/>
              <a:gd name="connsiteY680" fmla="*/ 2987479 h 6858000"/>
              <a:gd name="connsiteX681" fmla="*/ 59142 w 7467600"/>
              <a:gd name="connsiteY681" fmla="*/ 2978488 h 6858000"/>
              <a:gd name="connsiteX682" fmla="*/ 0 w 7467600"/>
              <a:gd name="connsiteY682" fmla="*/ 3015334 h 6858000"/>
              <a:gd name="connsiteX683" fmla="*/ 0 w 7467600"/>
              <a:gd name="connsiteY683" fmla="*/ 2914286 h 6858000"/>
              <a:gd name="connsiteX684" fmla="*/ 36383 w 7467600"/>
              <a:gd name="connsiteY684" fmla="*/ 2901128 h 6858000"/>
              <a:gd name="connsiteX685" fmla="*/ 156329 w 7467600"/>
              <a:gd name="connsiteY685" fmla="*/ 2840533 h 6858000"/>
              <a:gd name="connsiteX686" fmla="*/ 358355 w 7467600"/>
              <a:gd name="connsiteY686" fmla="*/ 2620471 h 6858000"/>
              <a:gd name="connsiteX687" fmla="*/ 510577 w 7467600"/>
              <a:gd name="connsiteY687" fmla="*/ 2501244 h 6858000"/>
              <a:gd name="connsiteX688" fmla="*/ 211967 w 7467600"/>
              <a:gd name="connsiteY688" fmla="*/ 2479171 h 6858000"/>
              <a:gd name="connsiteX689" fmla="*/ 0 w 7467600"/>
              <a:gd name="connsiteY689" fmla="*/ 2476398 h 6858000"/>
              <a:gd name="connsiteX690" fmla="*/ 0 w 7467600"/>
              <a:gd name="connsiteY690" fmla="*/ 2389189 h 6858000"/>
              <a:gd name="connsiteX691" fmla="*/ 103062 w 7467600"/>
              <a:gd name="connsiteY691" fmla="*/ 2389518 h 6858000"/>
              <a:gd name="connsiteX692" fmla="*/ 510734 w 7467600"/>
              <a:gd name="connsiteY692" fmla="*/ 2416201 h 6858000"/>
              <a:gd name="connsiteX693" fmla="*/ 279257 w 7467600"/>
              <a:gd name="connsiteY693" fmla="*/ 2092102 h 6858000"/>
              <a:gd name="connsiteX694" fmla="*/ 65265 w 7467600"/>
              <a:gd name="connsiteY694" fmla="*/ 2006049 h 6858000"/>
              <a:gd name="connsiteX695" fmla="*/ 0 w 7467600"/>
              <a:gd name="connsiteY695" fmla="*/ 1982532 h 6858000"/>
              <a:gd name="connsiteX696" fmla="*/ 0 w 7467600"/>
              <a:gd name="connsiteY696" fmla="*/ 1912789 h 6858000"/>
              <a:gd name="connsiteX697" fmla="*/ 97460 w 7467600"/>
              <a:gd name="connsiteY697" fmla="*/ 1953725 h 6858000"/>
              <a:gd name="connsiteX698" fmla="*/ 221272 w 7467600"/>
              <a:gd name="connsiteY698" fmla="*/ 1980766 h 6858000"/>
              <a:gd name="connsiteX699" fmla="*/ 116765 w 7467600"/>
              <a:gd name="connsiteY699" fmla="*/ 1911033 h 6858000"/>
              <a:gd name="connsiteX700" fmla="*/ 16405 w 7467600"/>
              <a:gd name="connsiteY700" fmla="*/ 1803412 h 6858000"/>
              <a:gd name="connsiteX701" fmla="*/ 0 w 7467600"/>
              <a:gd name="connsiteY701" fmla="*/ 1784777 h 6858000"/>
              <a:gd name="connsiteX702" fmla="*/ 0 w 7467600"/>
              <a:gd name="connsiteY702" fmla="*/ 1740082 h 6858000"/>
              <a:gd name="connsiteX703" fmla="*/ 39394 w 7467600"/>
              <a:gd name="connsiteY703" fmla="*/ 1784856 h 6858000"/>
              <a:gd name="connsiteX704" fmla="*/ 135813 w 7467600"/>
              <a:gd name="connsiteY704" fmla="*/ 1888838 h 6858000"/>
              <a:gd name="connsiteX705" fmla="*/ 242575 w 7467600"/>
              <a:gd name="connsiteY705" fmla="*/ 1958841 h 6858000"/>
              <a:gd name="connsiteX706" fmla="*/ 82197 w 7467600"/>
              <a:gd name="connsiteY706" fmla="*/ 1754826 h 6858000"/>
              <a:gd name="connsiteX707" fmla="*/ 0 w 7467600"/>
              <a:gd name="connsiteY707" fmla="*/ 1679650 h 6858000"/>
              <a:gd name="connsiteX708" fmla="*/ 0 w 7467600"/>
              <a:gd name="connsiteY708" fmla="*/ 1602463 h 6858000"/>
              <a:gd name="connsiteX709" fmla="*/ 84689 w 7467600"/>
              <a:gd name="connsiteY709" fmla="*/ 1677442 h 6858000"/>
              <a:gd name="connsiteX710" fmla="*/ 298437 w 7467600"/>
              <a:gd name="connsiteY710" fmla="*/ 1968019 h 6858000"/>
              <a:gd name="connsiteX711" fmla="*/ 227269 w 7467600"/>
              <a:gd name="connsiteY711" fmla="*/ 1114064 h 6858000"/>
              <a:gd name="connsiteX712" fmla="*/ 248003 w 7467600"/>
              <a:gd name="connsiteY712" fmla="*/ 1089613 h 6858000"/>
              <a:gd name="connsiteX713" fmla="*/ 427020 w 7467600"/>
              <a:gd name="connsiteY713" fmla="*/ 1619803 h 6858000"/>
              <a:gd name="connsiteX714" fmla="*/ 340345 w 7467600"/>
              <a:gd name="connsiteY714" fmla="*/ 2027739 h 6858000"/>
              <a:gd name="connsiteX715" fmla="*/ 360865 w 7467600"/>
              <a:gd name="connsiteY715" fmla="*/ 2044827 h 6858000"/>
              <a:gd name="connsiteX716" fmla="*/ 560414 w 7467600"/>
              <a:gd name="connsiteY716" fmla="*/ 2421457 h 6858000"/>
              <a:gd name="connsiteX717" fmla="*/ 1359703 w 7467600"/>
              <a:gd name="connsiteY717" fmla="*/ 2578554 h 6858000"/>
              <a:gd name="connsiteX718" fmla="*/ 1359422 w 7467600"/>
              <a:gd name="connsiteY718" fmla="*/ 2577994 h 6858000"/>
              <a:gd name="connsiteX719" fmla="*/ 828701 w 7467600"/>
              <a:gd name="connsiteY719" fmla="*/ 1839520 h 6858000"/>
              <a:gd name="connsiteX720" fmla="*/ 494427 w 7467600"/>
              <a:gd name="connsiteY720" fmla="*/ 1092333 h 6858000"/>
              <a:gd name="connsiteX721" fmla="*/ 506322 w 7467600"/>
              <a:gd name="connsiteY721" fmla="*/ 1020997 h 6858000"/>
              <a:gd name="connsiteX722" fmla="*/ 4570198 w 7467600"/>
              <a:gd name="connsiteY722" fmla="*/ 978081 h 6858000"/>
              <a:gd name="connsiteX723" fmla="*/ 4523691 w 7467600"/>
              <a:gd name="connsiteY723" fmla="*/ 1127776 h 6858000"/>
              <a:gd name="connsiteX724" fmla="*/ 4509875 w 7467600"/>
              <a:gd name="connsiteY724" fmla="*/ 1167552 h 6858000"/>
              <a:gd name="connsiteX725" fmla="*/ 4478168 w 7467600"/>
              <a:gd name="connsiteY725" fmla="*/ 1260735 h 6858000"/>
              <a:gd name="connsiteX726" fmla="*/ 4409309 w 7467600"/>
              <a:gd name="connsiteY726" fmla="*/ 1666996 h 6858000"/>
              <a:gd name="connsiteX727" fmla="*/ 4370031 w 7467600"/>
              <a:gd name="connsiteY727" fmla="*/ 1955666 h 6858000"/>
              <a:gd name="connsiteX728" fmla="*/ 4570198 w 7467600"/>
              <a:gd name="connsiteY728" fmla="*/ 978081 h 6858000"/>
              <a:gd name="connsiteX729" fmla="*/ 4557898 w 7467600"/>
              <a:gd name="connsiteY729" fmla="*/ 900011 h 6858000"/>
              <a:gd name="connsiteX730" fmla="*/ 4344840 w 7467600"/>
              <a:gd name="connsiteY730" fmla="*/ 1922038 h 6858000"/>
              <a:gd name="connsiteX731" fmla="*/ 4378710 w 7467600"/>
              <a:gd name="connsiteY731" fmla="*/ 1665516 h 6858000"/>
              <a:gd name="connsiteX732" fmla="*/ 4448798 w 7467600"/>
              <a:gd name="connsiteY732" fmla="*/ 1253024 h 6858000"/>
              <a:gd name="connsiteX733" fmla="*/ 4480315 w 7467600"/>
              <a:gd name="connsiteY733" fmla="*/ 1158454 h 6858000"/>
              <a:gd name="connsiteX734" fmla="*/ 4494133 w 7467600"/>
              <a:gd name="connsiteY734" fmla="*/ 1118676 h 6858000"/>
              <a:gd name="connsiteX735" fmla="*/ 4557898 w 7467600"/>
              <a:gd name="connsiteY735" fmla="*/ 900011 h 6858000"/>
              <a:gd name="connsiteX736" fmla="*/ 5870151 w 7467600"/>
              <a:gd name="connsiteY736" fmla="*/ 898890 h 6858000"/>
              <a:gd name="connsiteX737" fmla="*/ 5861335 w 7467600"/>
              <a:gd name="connsiteY737" fmla="*/ 899177 h 6858000"/>
              <a:gd name="connsiteX738" fmla="*/ 5843702 w 7467600"/>
              <a:gd name="connsiteY738" fmla="*/ 899748 h 6858000"/>
              <a:gd name="connsiteX739" fmla="*/ 5651107 w 7467600"/>
              <a:gd name="connsiteY739" fmla="*/ 920306 h 6858000"/>
              <a:gd name="connsiteX740" fmla="*/ 5459407 w 7467600"/>
              <a:gd name="connsiteY740" fmla="*/ 940975 h 6858000"/>
              <a:gd name="connsiteX741" fmla="*/ 5374846 w 7467600"/>
              <a:gd name="connsiteY741" fmla="*/ 941988 h 6858000"/>
              <a:gd name="connsiteX742" fmla="*/ 5256105 w 7467600"/>
              <a:gd name="connsiteY742" fmla="*/ 945632 h 6858000"/>
              <a:gd name="connsiteX743" fmla="*/ 5107071 w 7467600"/>
              <a:gd name="connsiteY743" fmla="*/ 969720 h 6858000"/>
              <a:gd name="connsiteX744" fmla="*/ 4998681 w 7467600"/>
              <a:gd name="connsiteY744" fmla="*/ 988771 h 6858000"/>
              <a:gd name="connsiteX745" fmla="*/ 5870151 w 7467600"/>
              <a:gd name="connsiteY745" fmla="*/ 898890 h 6858000"/>
              <a:gd name="connsiteX746" fmla="*/ 5504425 w 7467600"/>
              <a:gd name="connsiteY746" fmla="*/ 848067 h 6858000"/>
              <a:gd name="connsiteX747" fmla="*/ 4968849 w 7467600"/>
              <a:gd name="connsiteY747" fmla="*/ 962318 h 6858000"/>
              <a:gd name="connsiteX748" fmla="*/ 5104039 w 7467600"/>
              <a:gd name="connsiteY748" fmla="*/ 940634 h 6858000"/>
              <a:gd name="connsiteX749" fmla="*/ 5256311 w 7467600"/>
              <a:gd name="connsiteY749" fmla="*/ 916490 h 6858000"/>
              <a:gd name="connsiteX750" fmla="*/ 5377381 w 7467600"/>
              <a:gd name="connsiteY750" fmla="*/ 912671 h 6858000"/>
              <a:gd name="connsiteX751" fmla="*/ 5460148 w 7467600"/>
              <a:gd name="connsiteY751" fmla="*/ 911442 h 6858000"/>
              <a:gd name="connsiteX752" fmla="*/ 5648971 w 7467600"/>
              <a:gd name="connsiteY752" fmla="*/ 891331 h 6858000"/>
              <a:gd name="connsiteX753" fmla="*/ 5844807 w 7467600"/>
              <a:gd name="connsiteY753" fmla="*/ 870718 h 6858000"/>
              <a:gd name="connsiteX754" fmla="*/ 5862975 w 7467600"/>
              <a:gd name="connsiteY754" fmla="*/ 869756 h 6858000"/>
              <a:gd name="connsiteX755" fmla="*/ 5920887 w 7467600"/>
              <a:gd name="connsiteY755" fmla="*/ 865929 h 6858000"/>
              <a:gd name="connsiteX756" fmla="*/ 5504425 w 7467600"/>
              <a:gd name="connsiteY756" fmla="*/ 848067 h 6858000"/>
              <a:gd name="connsiteX757" fmla="*/ 3607114 w 7467600"/>
              <a:gd name="connsiteY757" fmla="*/ 467441 h 6858000"/>
              <a:gd name="connsiteX758" fmla="*/ 3296242 w 7467600"/>
              <a:gd name="connsiteY758" fmla="*/ 807991 h 6858000"/>
              <a:gd name="connsiteX759" fmla="*/ 3174674 w 7467600"/>
              <a:gd name="connsiteY759" fmla="*/ 919759 h 6858000"/>
              <a:gd name="connsiteX760" fmla="*/ 3042978 w 7467600"/>
              <a:gd name="connsiteY760" fmla="*/ 1054894 h 6858000"/>
              <a:gd name="connsiteX761" fmla="*/ 2968914 w 7467600"/>
              <a:gd name="connsiteY761" fmla="*/ 1133756 h 6858000"/>
              <a:gd name="connsiteX762" fmla="*/ 3103823 w 7467600"/>
              <a:gd name="connsiteY762" fmla="*/ 1026814 h 6858000"/>
              <a:gd name="connsiteX763" fmla="*/ 3607114 w 7467600"/>
              <a:gd name="connsiteY763" fmla="*/ 467441 h 6858000"/>
              <a:gd name="connsiteX764" fmla="*/ 3744487 w 7467600"/>
              <a:gd name="connsiteY764" fmla="*/ 383136 h 6858000"/>
              <a:gd name="connsiteX765" fmla="*/ 3970213 w 7467600"/>
              <a:gd name="connsiteY765" fmla="*/ 995559 h 6858000"/>
              <a:gd name="connsiteX766" fmla="*/ 3744487 w 7467600"/>
              <a:gd name="connsiteY766" fmla="*/ 383136 h 6858000"/>
              <a:gd name="connsiteX767" fmla="*/ 3624562 w 7467600"/>
              <a:gd name="connsiteY767" fmla="*/ 367041 h 6858000"/>
              <a:gd name="connsiteX768" fmla="*/ 3489712 w 7467600"/>
              <a:gd name="connsiteY768" fmla="*/ 485386 h 6858000"/>
              <a:gd name="connsiteX769" fmla="*/ 3182994 w 7467600"/>
              <a:gd name="connsiteY769" fmla="*/ 828265 h 6858000"/>
              <a:gd name="connsiteX770" fmla="*/ 2892114 w 7467600"/>
              <a:gd name="connsiteY770" fmla="*/ 1172635 h 6858000"/>
              <a:gd name="connsiteX771" fmla="*/ 3021459 w 7467600"/>
              <a:gd name="connsiteY771" fmla="*/ 1035385 h 6858000"/>
              <a:gd name="connsiteX772" fmla="*/ 3153873 w 7467600"/>
              <a:gd name="connsiteY772" fmla="*/ 898971 h 6858000"/>
              <a:gd name="connsiteX773" fmla="*/ 3276511 w 7467600"/>
              <a:gd name="connsiteY773" fmla="*/ 786423 h 6858000"/>
              <a:gd name="connsiteX774" fmla="*/ 3584154 w 7467600"/>
              <a:gd name="connsiteY774" fmla="*/ 448218 h 6858000"/>
              <a:gd name="connsiteX775" fmla="*/ 3624562 w 7467600"/>
              <a:gd name="connsiteY775" fmla="*/ 367041 h 6858000"/>
              <a:gd name="connsiteX776" fmla="*/ 3766672 w 7467600"/>
              <a:gd name="connsiteY776" fmla="*/ 359429 h 6858000"/>
              <a:gd name="connsiteX777" fmla="*/ 3996338 w 7467600"/>
              <a:gd name="connsiteY777" fmla="*/ 968237 h 6858000"/>
              <a:gd name="connsiteX778" fmla="*/ 3766672 w 7467600"/>
              <a:gd name="connsiteY778" fmla="*/ 359429 h 6858000"/>
              <a:gd name="connsiteX779" fmla="*/ 5805386 w 7467600"/>
              <a:gd name="connsiteY779" fmla="*/ 239240 h 6858000"/>
              <a:gd name="connsiteX780" fmla="*/ 5736947 w 7467600"/>
              <a:gd name="connsiteY780" fmla="*/ 261367 h 6858000"/>
              <a:gd name="connsiteX781" fmla="*/ 5427012 w 7467600"/>
              <a:gd name="connsiteY781" fmla="*/ 311272 h 6858000"/>
              <a:gd name="connsiteX782" fmla="*/ 5147818 w 7467600"/>
              <a:gd name="connsiteY782" fmla="*/ 322112 h 6858000"/>
              <a:gd name="connsiteX783" fmla="*/ 5060854 w 7467600"/>
              <a:gd name="connsiteY783" fmla="*/ 311882 h 6858000"/>
              <a:gd name="connsiteX784" fmla="*/ 4945989 w 7467600"/>
              <a:gd name="connsiteY784" fmla="*/ 300516 h 6858000"/>
              <a:gd name="connsiteX785" fmla="*/ 5410479 w 7467600"/>
              <a:gd name="connsiteY785" fmla="*/ 348434 h 6858000"/>
              <a:gd name="connsiteX786" fmla="*/ 5805386 w 7467600"/>
              <a:gd name="connsiteY786" fmla="*/ 239240 h 6858000"/>
              <a:gd name="connsiteX787" fmla="*/ 5905192 w 7467600"/>
              <a:gd name="connsiteY787" fmla="*/ 163079 h 6858000"/>
              <a:gd name="connsiteX788" fmla="*/ 5865655 w 7467600"/>
              <a:gd name="connsiteY788" fmla="*/ 171901 h 6858000"/>
              <a:gd name="connsiteX789" fmla="*/ 5259740 w 7467600"/>
              <a:gd name="connsiteY789" fmla="*/ 257013 h 6858000"/>
              <a:gd name="connsiteX790" fmla="*/ 5208466 w 7467600"/>
              <a:gd name="connsiteY790" fmla="*/ 257550 h 6858000"/>
              <a:gd name="connsiteX791" fmla="*/ 4980204 w 7467600"/>
              <a:gd name="connsiteY791" fmla="*/ 271903 h 6858000"/>
              <a:gd name="connsiteX792" fmla="*/ 5068068 w 7467600"/>
              <a:gd name="connsiteY792" fmla="*/ 282244 h 6858000"/>
              <a:gd name="connsiteX793" fmla="*/ 5153231 w 7467600"/>
              <a:gd name="connsiteY793" fmla="*/ 292240 h 6858000"/>
              <a:gd name="connsiteX794" fmla="*/ 5426491 w 7467600"/>
              <a:gd name="connsiteY794" fmla="*/ 281128 h 6858000"/>
              <a:gd name="connsiteX795" fmla="*/ 5731212 w 7467600"/>
              <a:gd name="connsiteY795" fmla="*/ 231951 h 6858000"/>
              <a:gd name="connsiteX796" fmla="*/ 5905192 w 7467600"/>
              <a:gd name="connsiteY796" fmla="*/ 163079 h 6858000"/>
              <a:gd name="connsiteX797" fmla="*/ 5944437 w 7467600"/>
              <a:gd name="connsiteY797" fmla="*/ 113829 h 6858000"/>
              <a:gd name="connsiteX798" fmla="*/ 5825032 w 7467600"/>
              <a:gd name="connsiteY798" fmla="*/ 146405 h 6858000"/>
              <a:gd name="connsiteX799" fmla="*/ 4955599 w 7467600"/>
              <a:gd name="connsiteY799" fmla="*/ 247008 h 6858000"/>
              <a:gd name="connsiteX800" fmla="*/ 5210104 w 7467600"/>
              <a:gd name="connsiteY800" fmla="*/ 228123 h 6858000"/>
              <a:gd name="connsiteX801" fmla="*/ 5261015 w 7467600"/>
              <a:gd name="connsiteY801" fmla="*/ 227087 h 6858000"/>
              <a:gd name="connsiteX802" fmla="*/ 5861181 w 7467600"/>
              <a:gd name="connsiteY802" fmla="*/ 143093 h 6858000"/>
              <a:gd name="connsiteX803" fmla="*/ 5961252 w 7467600"/>
              <a:gd name="connsiteY803" fmla="*/ 114820 h 6858000"/>
              <a:gd name="connsiteX804" fmla="*/ 5944437 w 7467600"/>
              <a:gd name="connsiteY804" fmla="*/ 113829 h 6858000"/>
              <a:gd name="connsiteX805" fmla="*/ 3882765 w 7467600"/>
              <a:gd name="connsiteY805" fmla="*/ 0 h 6858000"/>
              <a:gd name="connsiteX806" fmla="*/ 3995099 w 7467600"/>
              <a:gd name="connsiteY806" fmla="*/ 0 h 6858000"/>
              <a:gd name="connsiteX807" fmla="*/ 4163818 w 7467600"/>
              <a:gd name="connsiteY807" fmla="*/ 234104 h 6858000"/>
              <a:gd name="connsiteX808" fmla="*/ 4172099 w 7467600"/>
              <a:gd name="connsiteY808" fmla="*/ 234207 h 6858000"/>
              <a:gd name="connsiteX809" fmla="*/ 4784282 w 7467600"/>
              <a:gd name="connsiteY809" fmla="*/ 276561 h 6858000"/>
              <a:gd name="connsiteX810" fmla="*/ 4801687 w 7467600"/>
              <a:gd name="connsiteY810" fmla="*/ 267764 h 6858000"/>
              <a:gd name="connsiteX811" fmla="*/ 6082788 w 7467600"/>
              <a:gd name="connsiteY811" fmla="*/ 64119 h 6858000"/>
              <a:gd name="connsiteX812" fmla="*/ 6099442 w 7467600"/>
              <a:gd name="connsiteY812" fmla="*/ 82568 h 6858000"/>
              <a:gd name="connsiteX813" fmla="*/ 4804137 w 7467600"/>
              <a:gd name="connsiteY813" fmla="*/ 320931 h 6858000"/>
              <a:gd name="connsiteX814" fmla="*/ 4227047 w 7467600"/>
              <a:gd name="connsiteY814" fmla="*/ 313415 h 6858000"/>
              <a:gd name="connsiteX815" fmla="*/ 4346041 w 7467600"/>
              <a:gd name="connsiteY815" fmla="*/ 456086 h 6858000"/>
              <a:gd name="connsiteX816" fmla="*/ 4870967 w 7467600"/>
              <a:gd name="connsiteY816" fmla="*/ 963061 h 6858000"/>
              <a:gd name="connsiteX817" fmla="*/ 4889647 w 7467600"/>
              <a:gd name="connsiteY817" fmla="*/ 957147 h 6858000"/>
              <a:gd name="connsiteX818" fmla="*/ 5422504 w 7467600"/>
              <a:gd name="connsiteY818" fmla="*/ 805191 h 6858000"/>
              <a:gd name="connsiteX819" fmla="*/ 6087656 w 7467600"/>
              <a:gd name="connsiteY819" fmla="*/ 826703 h 6858000"/>
              <a:gd name="connsiteX820" fmla="*/ 6058717 w 7467600"/>
              <a:gd name="connsiteY820" fmla="*/ 865992 h 6858000"/>
              <a:gd name="connsiteX821" fmla="*/ 4974153 w 7467600"/>
              <a:gd name="connsiteY821" fmla="*/ 1045456 h 6858000"/>
              <a:gd name="connsiteX822" fmla="*/ 5627835 w 7467600"/>
              <a:gd name="connsiteY822" fmla="*/ 1472077 h 6858000"/>
              <a:gd name="connsiteX823" fmla="*/ 5629817 w 7467600"/>
              <a:gd name="connsiteY823" fmla="*/ 1471412 h 6858000"/>
              <a:gd name="connsiteX824" fmla="*/ 5634124 w 7467600"/>
              <a:gd name="connsiteY824" fmla="*/ 1470572 h 6858000"/>
              <a:gd name="connsiteX825" fmla="*/ 5755832 w 7467600"/>
              <a:gd name="connsiteY825" fmla="*/ 1383886 h 6858000"/>
              <a:gd name="connsiteX826" fmla="*/ 6014186 w 7467600"/>
              <a:gd name="connsiteY826" fmla="*/ 1279799 h 6858000"/>
              <a:gd name="connsiteX827" fmla="*/ 6901619 w 7467600"/>
              <a:gd name="connsiteY827" fmla="*/ 1047874 h 6858000"/>
              <a:gd name="connsiteX828" fmla="*/ 6931566 w 7467600"/>
              <a:gd name="connsiteY828" fmla="*/ 1062034 h 6858000"/>
              <a:gd name="connsiteX829" fmla="*/ 5790982 w 7467600"/>
              <a:gd name="connsiteY829" fmla="*/ 1561380 h 6858000"/>
              <a:gd name="connsiteX830" fmla="*/ 6188971 w 7467600"/>
              <a:gd name="connsiteY830" fmla="*/ 1755168 h 6858000"/>
              <a:gd name="connsiteX831" fmla="*/ 6202446 w 7467600"/>
              <a:gd name="connsiteY831" fmla="*/ 1752268 h 6858000"/>
              <a:gd name="connsiteX832" fmla="*/ 7179560 w 7467600"/>
              <a:gd name="connsiteY832" fmla="*/ 1467551 h 6858000"/>
              <a:gd name="connsiteX833" fmla="*/ 7158730 w 7467600"/>
              <a:gd name="connsiteY833" fmla="*/ 1507835 h 6858000"/>
              <a:gd name="connsiteX834" fmla="*/ 6326959 w 7467600"/>
              <a:gd name="connsiteY834" fmla="*/ 1817686 h 6858000"/>
              <a:gd name="connsiteX835" fmla="*/ 6537433 w 7467600"/>
              <a:gd name="connsiteY835" fmla="*/ 1907790 h 6858000"/>
              <a:gd name="connsiteX836" fmla="*/ 6550221 w 7467600"/>
              <a:gd name="connsiteY836" fmla="*/ 1910729 h 6858000"/>
              <a:gd name="connsiteX837" fmla="*/ 6964438 w 7467600"/>
              <a:gd name="connsiteY837" fmla="*/ 2209505 h 6858000"/>
              <a:gd name="connsiteX838" fmla="*/ 7367862 w 7467600"/>
              <a:gd name="connsiteY838" fmla="*/ 2806833 h 6858000"/>
              <a:gd name="connsiteX839" fmla="*/ 7364329 w 7467600"/>
              <a:gd name="connsiteY839" fmla="*/ 2826907 h 6858000"/>
              <a:gd name="connsiteX840" fmla="*/ 7290545 w 7467600"/>
              <a:gd name="connsiteY840" fmla="*/ 2850663 h 6858000"/>
              <a:gd name="connsiteX841" fmla="*/ 6472036 w 7467600"/>
              <a:gd name="connsiteY841" fmla="*/ 1959003 h 6858000"/>
              <a:gd name="connsiteX842" fmla="*/ 5792897 w 7467600"/>
              <a:gd name="connsiteY842" fmla="*/ 1647747 h 6858000"/>
              <a:gd name="connsiteX843" fmla="*/ 5842751 w 7467600"/>
              <a:gd name="connsiteY843" fmla="*/ 1816112 h 6858000"/>
              <a:gd name="connsiteX844" fmla="*/ 5847424 w 7467600"/>
              <a:gd name="connsiteY844" fmla="*/ 1815776 h 6858000"/>
              <a:gd name="connsiteX845" fmla="*/ 6399821 w 7467600"/>
              <a:gd name="connsiteY845" fmla="*/ 2344799 h 6858000"/>
              <a:gd name="connsiteX846" fmla="*/ 6323232 w 7467600"/>
              <a:gd name="connsiteY846" fmla="*/ 2389634 h 6858000"/>
              <a:gd name="connsiteX847" fmla="*/ 5942958 w 7467600"/>
              <a:gd name="connsiteY847" fmla="*/ 2077708 h 6858000"/>
              <a:gd name="connsiteX848" fmla="*/ 5921559 w 7467600"/>
              <a:gd name="connsiteY848" fmla="*/ 2378596 h 6858000"/>
              <a:gd name="connsiteX849" fmla="*/ 5817651 w 7467600"/>
              <a:gd name="connsiteY849" fmla="*/ 3023919 h 6858000"/>
              <a:gd name="connsiteX850" fmla="*/ 5729634 w 7467600"/>
              <a:gd name="connsiteY850" fmla="*/ 3051849 h 6858000"/>
              <a:gd name="connsiteX851" fmla="*/ 5611018 w 7467600"/>
              <a:gd name="connsiteY851" fmla="*/ 2316769 h 6858000"/>
              <a:gd name="connsiteX852" fmla="*/ 5687608 w 7467600"/>
              <a:gd name="connsiteY852" fmla="*/ 2039972 h 6858000"/>
              <a:gd name="connsiteX853" fmla="*/ 5657554 w 7467600"/>
              <a:gd name="connsiteY853" fmla="*/ 1576445 h 6858000"/>
              <a:gd name="connsiteX854" fmla="*/ 5150475 w 7467600"/>
              <a:gd name="connsiteY854" fmla="*/ 1274012 h 6858000"/>
              <a:gd name="connsiteX855" fmla="*/ 5349142 w 7467600"/>
              <a:gd name="connsiteY855" fmla="*/ 2204405 h 6858000"/>
              <a:gd name="connsiteX856" fmla="*/ 5262214 w 7467600"/>
              <a:gd name="connsiteY856" fmla="*/ 2233836 h 6858000"/>
              <a:gd name="connsiteX857" fmla="*/ 4981539 w 7467600"/>
              <a:gd name="connsiteY857" fmla="*/ 1542201 h 6858000"/>
              <a:gd name="connsiteX858" fmla="*/ 4958461 w 7467600"/>
              <a:gd name="connsiteY858" fmla="*/ 1136957 h 6858000"/>
              <a:gd name="connsiteX859" fmla="*/ 4655015 w 7467600"/>
              <a:gd name="connsiteY859" fmla="*/ 891426 h 6858000"/>
              <a:gd name="connsiteX860" fmla="*/ 4348002 w 7467600"/>
              <a:gd name="connsiteY860" fmla="*/ 2205895 h 6858000"/>
              <a:gd name="connsiteX861" fmla="*/ 4262250 w 7467600"/>
              <a:gd name="connsiteY861" fmla="*/ 2219972 h 6858000"/>
              <a:gd name="connsiteX862" fmla="*/ 4550611 w 7467600"/>
              <a:gd name="connsiteY862" fmla="*/ 817540 h 6858000"/>
              <a:gd name="connsiteX863" fmla="*/ 4564418 w 7467600"/>
              <a:gd name="connsiteY863" fmla="*/ 808293 h 6858000"/>
              <a:gd name="connsiteX864" fmla="*/ 4266388 w 7467600"/>
              <a:gd name="connsiteY864" fmla="*/ 500083 h 6858000"/>
              <a:gd name="connsiteX865" fmla="*/ 4032842 w 7467600"/>
              <a:gd name="connsiteY865" fmla="*/ 211809 h 6858000"/>
              <a:gd name="connsiteX866" fmla="*/ 3882765 w 7467600"/>
              <a:gd name="connsiteY866" fmla="*/ 0 h 6858000"/>
              <a:gd name="connsiteX867" fmla="*/ 3721337 w 7467600"/>
              <a:gd name="connsiteY867" fmla="*/ 0 h 6858000"/>
              <a:gd name="connsiteX868" fmla="*/ 3797544 w 7467600"/>
              <a:gd name="connsiteY868" fmla="*/ 0 h 6858000"/>
              <a:gd name="connsiteX869" fmla="*/ 3775734 w 7467600"/>
              <a:gd name="connsiteY869" fmla="*/ 95131 h 6858000"/>
              <a:gd name="connsiteX870" fmla="*/ 3724807 w 7467600"/>
              <a:gd name="connsiteY870" fmla="*/ 272257 h 6858000"/>
              <a:gd name="connsiteX871" fmla="*/ 3726844 w 7467600"/>
              <a:gd name="connsiteY871" fmla="*/ 282988 h 6858000"/>
              <a:gd name="connsiteX872" fmla="*/ 3742664 w 7467600"/>
              <a:gd name="connsiteY872" fmla="*/ 279918 h 6858000"/>
              <a:gd name="connsiteX873" fmla="*/ 4103910 w 7467600"/>
              <a:gd name="connsiteY873" fmla="*/ 1161917 h 6858000"/>
              <a:gd name="connsiteX874" fmla="*/ 4020269 w 7467600"/>
              <a:gd name="connsiteY874" fmla="*/ 1200406 h 6858000"/>
              <a:gd name="connsiteX875" fmla="*/ 3674882 w 7467600"/>
              <a:gd name="connsiteY875" fmla="*/ 488524 h 6858000"/>
              <a:gd name="connsiteX876" fmla="*/ 3132682 w 7467600"/>
              <a:gd name="connsiteY876" fmla="*/ 1072284 h 6858000"/>
              <a:gd name="connsiteX877" fmla="*/ 2716346 w 7467600"/>
              <a:gd name="connsiteY877" fmla="*/ 1276376 h 6858000"/>
              <a:gd name="connsiteX878" fmla="*/ 2716772 w 7467600"/>
              <a:gd name="connsiteY878" fmla="*/ 1255462 h 6858000"/>
              <a:gd name="connsiteX879" fmla="*/ 3471096 w 7467600"/>
              <a:gd name="connsiteY879" fmla="*/ 437072 h 6858000"/>
              <a:gd name="connsiteX880" fmla="*/ 3639057 w 7467600"/>
              <a:gd name="connsiteY880" fmla="*/ 286334 h 6858000"/>
              <a:gd name="connsiteX881" fmla="*/ 3640309 w 7467600"/>
              <a:gd name="connsiteY881" fmla="*/ 284664 h 6858000"/>
              <a:gd name="connsiteX882" fmla="*/ 3646022 w 7467600"/>
              <a:gd name="connsiteY882" fmla="*/ 276711 h 6858000"/>
              <a:gd name="connsiteX883" fmla="*/ 3707943 w 7467600"/>
              <a:gd name="connsiteY883" fmla="*/ 65958 h 6858000"/>
              <a:gd name="connsiteX884" fmla="*/ 3721337 w 7467600"/>
              <a:gd name="connsiteY884" fmla="*/ 0 h 6858000"/>
              <a:gd name="connsiteX885" fmla="*/ 2867960 w 7467600"/>
              <a:gd name="connsiteY885" fmla="*/ 0 h 6858000"/>
              <a:gd name="connsiteX886" fmla="*/ 2926351 w 7467600"/>
              <a:gd name="connsiteY886" fmla="*/ 0 h 6858000"/>
              <a:gd name="connsiteX887" fmla="*/ 2902823 w 7467600"/>
              <a:gd name="connsiteY887" fmla="*/ 262929 h 6858000"/>
              <a:gd name="connsiteX888" fmla="*/ 2940663 w 7467600"/>
              <a:gd name="connsiteY888" fmla="*/ 140884 h 6858000"/>
              <a:gd name="connsiteX889" fmla="*/ 2947039 w 7467600"/>
              <a:gd name="connsiteY889" fmla="*/ 122524 h 6858000"/>
              <a:gd name="connsiteX890" fmla="*/ 2984316 w 7467600"/>
              <a:gd name="connsiteY890" fmla="*/ 0 h 6858000"/>
              <a:gd name="connsiteX891" fmla="*/ 3016114 w 7467600"/>
              <a:gd name="connsiteY891" fmla="*/ 0 h 6858000"/>
              <a:gd name="connsiteX892" fmla="*/ 2979949 w 7467600"/>
              <a:gd name="connsiteY892" fmla="*/ 119274 h 6858000"/>
              <a:gd name="connsiteX893" fmla="*/ 3023879 w 7467600"/>
              <a:gd name="connsiteY893" fmla="*/ 0 h 6858000"/>
              <a:gd name="connsiteX894" fmla="*/ 3105400 w 7467600"/>
              <a:gd name="connsiteY894" fmla="*/ 0 h 6858000"/>
              <a:gd name="connsiteX895" fmla="*/ 3094669 w 7467600"/>
              <a:gd name="connsiteY895" fmla="*/ 30308 h 6858000"/>
              <a:gd name="connsiteX896" fmla="*/ 2901945 w 7467600"/>
              <a:gd name="connsiteY896" fmla="*/ 466538 h 6858000"/>
              <a:gd name="connsiteX897" fmla="*/ 2815209 w 7467600"/>
              <a:gd name="connsiteY897" fmla="*/ 497361 h 6858000"/>
              <a:gd name="connsiteX898" fmla="*/ 2844845 w 7467600"/>
              <a:gd name="connsiteY898" fmla="*/ 127638 h 6858000"/>
              <a:gd name="connsiteX899" fmla="*/ 2867960 w 7467600"/>
              <a:gd name="connsiteY899" fmla="*/ 0 h 6858000"/>
              <a:gd name="connsiteX900" fmla="*/ 1057230 w 7467600"/>
              <a:gd name="connsiteY900" fmla="*/ 0 h 6858000"/>
              <a:gd name="connsiteX901" fmla="*/ 1111003 w 7467600"/>
              <a:gd name="connsiteY901" fmla="*/ 0 h 6858000"/>
              <a:gd name="connsiteX902" fmla="*/ 1125553 w 7467600"/>
              <a:gd name="connsiteY902" fmla="*/ 52588 h 6858000"/>
              <a:gd name="connsiteX903" fmla="*/ 1304276 w 7467600"/>
              <a:gd name="connsiteY903" fmla="*/ 476275 h 6858000"/>
              <a:gd name="connsiteX904" fmla="*/ 1492066 w 7467600"/>
              <a:gd name="connsiteY904" fmla="*/ 886333 h 6858000"/>
              <a:gd name="connsiteX905" fmla="*/ 1423698 w 7467600"/>
              <a:gd name="connsiteY905" fmla="*/ 710817 h 6858000"/>
              <a:gd name="connsiteX906" fmla="*/ 1357609 w 7467600"/>
              <a:gd name="connsiteY906" fmla="*/ 532892 h 6858000"/>
              <a:gd name="connsiteX907" fmla="*/ 1309550 w 7467600"/>
              <a:gd name="connsiteY907" fmla="*/ 374031 h 6858000"/>
              <a:gd name="connsiteX908" fmla="*/ 1193673 w 7467600"/>
              <a:gd name="connsiteY908" fmla="*/ 49533 h 6858000"/>
              <a:gd name="connsiteX909" fmla="*/ 1164391 w 7467600"/>
              <a:gd name="connsiteY909" fmla="*/ 0 h 6858000"/>
              <a:gd name="connsiteX910" fmla="*/ 1200666 w 7467600"/>
              <a:gd name="connsiteY910" fmla="*/ 0 h 6858000"/>
              <a:gd name="connsiteX911" fmla="*/ 1223408 w 7467600"/>
              <a:gd name="connsiteY911" fmla="*/ 38996 h 6858000"/>
              <a:gd name="connsiteX912" fmla="*/ 1339635 w 7467600"/>
              <a:gd name="connsiteY912" fmla="*/ 365517 h 6858000"/>
              <a:gd name="connsiteX913" fmla="*/ 1387469 w 7467600"/>
              <a:gd name="connsiteY913" fmla="*/ 523079 h 6858000"/>
              <a:gd name="connsiteX914" fmla="*/ 1452685 w 7467600"/>
              <a:gd name="connsiteY914" fmla="*/ 699806 h 6858000"/>
              <a:gd name="connsiteX915" fmla="*/ 1492092 w 7467600"/>
              <a:gd name="connsiteY915" fmla="*/ 800424 h 6858000"/>
              <a:gd name="connsiteX916" fmla="*/ 1455302 w 7467600"/>
              <a:gd name="connsiteY916" fmla="*/ 632913 h 6858000"/>
              <a:gd name="connsiteX917" fmla="*/ 1222336 w 7467600"/>
              <a:gd name="connsiteY917" fmla="*/ 9480 h 6858000"/>
              <a:gd name="connsiteX918" fmla="*/ 1214634 w 7467600"/>
              <a:gd name="connsiteY918" fmla="*/ 0 h 6858000"/>
              <a:gd name="connsiteX919" fmla="*/ 1289827 w 7467600"/>
              <a:gd name="connsiteY919" fmla="*/ 0 h 6858000"/>
              <a:gd name="connsiteX920" fmla="*/ 1321076 w 7467600"/>
              <a:gd name="connsiteY920" fmla="*/ 59722 h 6858000"/>
              <a:gd name="connsiteX921" fmla="*/ 1512579 w 7467600"/>
              <a:gd name="connsiteY921" fmla="*/ 626441 h 6858000"/>
              <a:gd name="connsiteX922" fmla="*/ 1506076 w 7467600"/>
              <a:gd name="connsiteY922" fmla="*/ 1089289 h 6858000"/>
              <a:gd name="connsiteX923" fmla="*/ 1486346 w 7467600"/>
              <a:gd name="connsiteY923" fmla="*/ 1079919 h 6858000"/>
              <a:gd name="connsiteX924" fmla="*/ 1070511 w 7467600"/>
              <a:gd name="connsiteY924" fmla="*/ 48609 h 6858000"/>
              <a:gd name="connsiteX925" fmla="*/ 1057230 w 7467600"/>
              <a:gd name="connsiteY925" fmla="*/ 0 h 6858000"/>
              <a:gd name="connsiteX926" fmla="*/ 43151 w 7467600"/>
              <a:gd name="connsiteY926" fmla="*/ 0 h 6858000"/>
              <a:gd name="connsiteX927" fmla="*/ 95283 w 7467600"/>
              <a:gd name="connsiteY927" fmla="*/ 0 h 6858000"/>
              <a:gd name="connsiteX928" fmla="*/ 300708 w 7467600"/>
              <a:gd name="connsiteY928" fmla="*/ 154571 h 6858000"/>
              <a:gd name="connsiteX929" fmla="*/ 530414 w 7467600"/>
              <a:gd name="connsiteY929" fmla="*/ 354673 h 6858000"/>
              <a:gd name="connsiteX930" fmla="*/ 333785 w 7467600"/>
              <a:gd name="connsiteY930" fmla="*/ 161564 h 6858000"/>
              <a:gd name="connsiteX931" fmla="*/ 147005 w 7467600"/>
              <a:gd name="connsiteY931" fmla="*/ 0 h 6858000"/>
              <a:gd name="connsiteX932" fmla="*/ 272509 w 7467600"/>
              <a:gd name="connsiteY932" fmla="*/ 0 h 6858000"/>
              <a:gd name="connsiteX933" fmla="*/ 326276 w 7467600"/>
              <a:gd name="connsiteY933" fmla="*/ 45847 h 6858000"/>
              <a:gd name="connsiteX934" fmla="*/ 823759 w 7467600"/>
              <a:gd name="connsiteY934" fmla="*/ 574145 h 6858000"/>
              <a:gd name="connsiteX935" fmla="*/ 811254 w 7467600"/>
              <a:gd name="connsiteY935" fmla="*/ 665546 h 6858000"/>
              <a:gd name="connsiteX936" fmla="*/ 154042 w 7467600"/>
              <a:gd name="connsiteY936" fmla="*/ 261522 h 6858000"/>
              <a:gd name="connsiteX937" fmla="*/ 13550 w 7467600"/>
              <a:gd name="connsiteY937" fmla="*/ 158423 h 6858000"/>
              <a:gd name="connsiteX938" fmla="*/ 0 w 7467600"/>
              <a:gd name="connsiteY938" fmla="*/ 146618 h 6858000"/>
              <a:gd name="connsiteX939" fmla="*/ 0 w 7467600"/>
              <a:gd name="connsiteY939" fmla="*/ 59161 h 6858000"/>
              <a:gd name="connsiteX940" fmla="*/ 45427 w 7467600"/>
              <a:gd name="connsiteY940" fmla="*/ 101078 h 6858000"/>
              <a:gd name="connsiteX941" fmla="*/ 630103 w 7467600"/>
              <a:gd name="connsiteY941" fmla="*/ 485885 h 6858000"/>
              <a:gd name="connsiteX942" fmla="*/ 532040 w 7467600"/>
              <a:gd name="connsiteY942" fmla="*/ 399359 h 6858000"/>
              <a:gd name="connsiteX943" fmla="*/ 517618 w 7467600"/>
              <a:gd name="connsiteY943" fmla="*/ 385726 h 6858000"/>
              <a:gd name="connsiteX944" fmla="*/ 285074 w 7467600"/>
              <a:gd name="connsiteY944" fmla="*/ 182755 h 6858000"/>
              <a:gd name="connsiteX945" fmla="*/ 43151 w 7467600"/>
              <a:gd name="connsiteY94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1019354 w 7467600"/>
              <a:gd name="connsiteY13" fmla="*/ 6315006 h 6858000"/>
              <a:gd name="connsiteX14" fmla="*/ 441046 w 7467600"/>
              <a:gd name="connsiteY14" fmla="*/ 6691153 h 6858000"/>
              <a:gd name="connsiteX15" fmla="*/ 1019354 w 7467600"/>
              <a:gd name="connsiteY15" fmla="*/ 6315006 h 6858000"/>
              <a:gd name="connsiteX16" fmla="*/ 991680 w 7467600"/>
              <a:gd name="connsiteY16" fmla="*/ 6298413 h 6858000"/>
              <a:gd name="connsiteX17" fmla="*/ 409060 w 7467600"/>
              <a:gd name="connsiteY17" fmla="*/ 6671470 h 6858000"/>
              <a:gd name="connsiteX18" fmla="*/ 991680 w 7467600"/>
              <a:gd name="connsiteY18" fmla="*/ 6298413 h 6858000"/>
              <a:gd name="connsiteX19" fmla="*/ 103333 w 7467600"/>
              <a:gd name="connsiteY19" fmla="*/ 5699602 h 6858000"/>
              <a:gd name="connsiteX20" fmla="*/ 233938 w 7467600"/>
              <a:gd name="connsiteY20" fmla="*/ 5809416 h 6858000"/>
              <a:gd name="connsiteX21" fmla="*/ 883580 w 7467600"/>
              <a:gd name="connsiteY21" fmla="*/ 6180710 h 6858000"/>
              <a:gd name="connsiteX22" fmla="*/ 487337 w 7467600"/>
              <a:gd name="connsiteY22" fmla="*/ 5950182 h 6858000"/>
              <a:gd name="connsiteX23" fmla="*/ 354051 w 7467600"/>
              <a:gd name="connsiteY23" fmla="*/ 5854912 h 6858000"/>
              <a:gd name="connsiteX24" fmla="*/ 195436 w 7467600"/>
              <a:gd name="connsiteY24" fmla="*/ 5755068 h 6858000"/>
              <a:gd name="connsiteX25" fmla="*/ 103333 w 7467600"/>
              <a:gd name="connsiteY25" fmla="*/ 5699602 h 6858000"/>
              <a:gd name="connsiteX26" fmla="*/ 5539432 w 7467600"/>
              <a:gd name="connsiteY26" fmla="*/ 5642928 h 6858000"/>
              <a:gd name="connsiteX27" fmla="*/ 5555462 w 7467600"/>
              <a:gd name="connsiteY27" fmla="*/ 5694454 h 6858000"/>
              <a:gd name="connsiteX28" fmla="*/ 5828270 w 7467600"/>
              <a:gd name="connsiteY28" fmla="*/ 6320663 h 6858000"/>
              <a:gd name="connsiteX29" fmla="*/ 5947416 w 7467600"/>
              <a:gd name="connsiteY29" fmla="*/ 6574846 h 6858000"/>
              <a:gd name="connsiteX30" fmla="*/ 5539432 w 7467600"/>
              <a:gd name="connsiteY30" fmla="*/ 5642928 h 6858000"/>
              <a:gd name="connsiteX31" fmla="*/ 51253 w 7467600"/>
              <a:gd name="connsiteY31" fmla="*/ 5631825 h 6858000"/>
              <a:gd name="connsiteX32" fmla="*/ 211622 w 7467600"/>
              <a:gd name="connsiteY32" fmla="*/ 5728803 h 6858000"/>
              <a:gd name="connsiteX33" fmla="*/ 371652 w 7467600"/>
              <a:gd name="connsiteY33" fmla="*/ 5829062 h 6858000"/>
              <a:gd name="connsiteX34" fmla="*/ 505903 w 7467600"/>
              <a:gd name="connsiteY34" fmla="*/ 5925221 h 6858000"/>
              <a:gd name="connsiteX35" fmla="*/ 899240 w 7467600"/>
              <a:gd name="connsiteY35" fmla="*/ 6153068 h 6858000"/>
              <a:gd name="connsiteX36" fmla="*/ 988114 w 7467600"/>
              <a:gd name="connsiteY36" fmla="*/ 6174204 h 6858000"/>
              <a:gd name="connsiteX37" fmla="*/ 845971 w 7467600"/>
              <a:gd name="connsiteY37" fmla="*/ 6067177 h 6858000"/>
              <a:gd name="connsiteX38" fmla="*/ 448057 w 7467600"/>
              <a:gd name="connsiteY38" fmla="*/ 5841376 h 6858000"/>
              <a:gd name="connsiteX39" fmla="*/ 51253 w 7467600"/>
              <a:gd name="connsiteY39" fmla="*/ 5631825 h 6858000"/>
              <a:gd name="connsiteX40" fmla="*/ 2606687 w 7467600"/>
              <a:gd name="connsiteY40" fmla="*/ 5630718 h 6858000"/>
              <a:gd name="connsiteX41" fmla="*/ 2645658 w 7467600"/>
              <a:gd name="connsiteY41" fmla="*/ 6640259 h 6858000"/>
              <a:gd name="connsiteX42" fmla="*/ 2606687 w 7467600"/>
              <a:gd name="connsiteY42" fmla="*/ 5630718 h 6858000"/>
              <a:gd name="connsiteX43" fmla="*/ 3642057 w 7467600"/>
              <a:gd name="connsiteY43" fmla="*/ 5573487 h 6858000"/>
              <a:gd name="connsiteX44" fmla="*/ 3632981 w 7467600"/>
              <a:gd name="connsiteY44" fmla="*/ 5579437 h 6858000"/>
              <a:gd name="connsiteX45" fmla="*/ 3382436 w 7467600"/>
              <a:gd name="connsiteY45" fmla="*/ 5952726 h 6858000"/>
              <a:gd name="connsiteX46" fmla="*/ 3191929 w 7467600"/>
              <a:gd name="connsiteY46" fmla="*/ 6662669 h 6858000"/>
              <a:gd name="connsiteX47" fmla="*/ 3369898 w 7467600"/>
              <a:gd name="connsiteY47" fmla="*/ 6081771 h 6858000"/>
              <a:gd name="connsiteX48" fmla="*/ 3642057 w 7467600"/>
              <a:gd name="connsiteY48" fmla="*/ 5573487 h 6858000"/>
              <a:gd name="connsiteX49" fmla="*/ 2650666 w 7467600"/>
              <a:gd name="connsiteY49" fmla="*/ 5530686 h 6858000"/>
              <a:gd name="connsiteX50" fmla="*/ 2650249 w 7467600"/>
              <a:gd name="connsiteY50" fmla="*/ 5532101 h 6858000"/>
              <a:gd name="connsiteX51" fmla="*/ 2663808 w 7467600"/>
              <a:gd name="connsiteY51" fmla="*/ 6535215 h 6858000"/>
              <a:gd name="connsiteX52" fmla="*/ 2665418 w 7467600"/>
              <a:gd name="connsiteY52" fmla="*/ 6132756 h 6858000"/>
              <a:gd name="connsiteX53" fmla="*/ 2650666 w 7467600"/>
              <a:gd name="connsiteY53" fmla="*/ 5530686 h 6858000"/>
              <a:gd name="connsiteX54" fmla="*/ 2680277 w 7467600"/>
              <a:gd name="connsiteY54" fmla="*/ 5479204 h 6858000"/>
              <a:gd name="connsiteX55" fmla="*/ 2678972 w 7467600"/>
              <a:gd name="connsiteY55" fmla="*/ 5481582 h 6858000"/>
              <a:gd name="connsiteX56" fmla="*/ 2696666 w 7467600"/>
              <a:gd name="connsiteY56" fmla="*/ 6133836 h 6858000"/>
              <a:gd name="connsiteX57" fmla="*/ 2695769 w 7467600"/>
              <a:gd name="connsiteY57" fmla="*/ 6390955 h 6858000"/>
              <a:gd name="connsiteX58" fmla="*/ 2739893 w 7467600"/>
              <a:gd name="connsiteY58" fmla="*/ 6108357 h 6858000"/>
              <a:gd name="connsiteX59" fmla="*/ 2680277 w 7467600"/>
              <a:gd name="connsiteY59" fmla="*/ 5479204 h 6858000"/>
              <a:gd name="connsiteX60" fmla="*/ 1132195 w 7467600"/>
              <a:gd name="connsiteY60" fmla="*/ 5467980 h 6858000"/>
              <a:gd name="connsiteX61" fmla="*/ 1679056 w 7467600"/>
              <a:gd name="connsiteY61" fmla="*/ 5516907 h 6858000"/>
              <a:gd name="connsiteX62" fmla="*/ 2128648 w 7467600"/>
              <a:gd name="connsiteY62" fmla="*/ 5474249 h 6858000"/>
              <a:gd name="connsiteX63" fmla="*/ 1825619 w 7467600"/>
              <a:gd name="connsiteY63" fmla="*/ 5478447 h 6858000"/>
              <a:gd name="connsiteX64" fmla="*/ 1737798 w 7467600"/>
              <a:gd name="connsiteY64" fmla="*/ 5483353 h 6858000"/>
              <a:gd name="connsiteX65" fmla="*/ 1132195 w 7467600"/>
              <a:gd name="connsiteY65" fmla="*/ 5467980 h 6858000"/>
              <a:gd name="connsiteX66" fmla="*/ 1456157 w 7467600"/>
              <a:gd name="connsiteY66" fmla="*/ 5371404 h 6858000"/>
              <a:gd name="connsiteX67" fmla="*/ 1244432 w 7467600"/>
              <a:gd name="connsiteY67" fmla="*/ 5385601 h 6858000"/>
              <a:gd name="connsiteX68" fmla="*/ 973990 w 7467600"/>
              <a:gd name="connsiteY68" fmla="*/ 5424940 h 6858000"/>
              <a:gd name="connsiteX69" fmla="*/ 1103809 w 7467600"/>
              <a:gd name="connsiteY69" fmla="*/ 5433720 h 6858000"/>
              <a:gd name="connsiteX70" fmla="*/ 1123454 w 7467600"/>
              <a:gd name="connsiteY70" fmla="*/ 5435727 h 6858000"/>
              <a:gd name="connsiteX71" fmla="*/ 1737017 w 7467600"/>
              <a:gd name="connsiteY71" fmla="*/ 5452183 h 6858000"/>
              <a:gd name="connsiteX72" fmla="*/ 1824397 w 7467600"/>
              <a:gd name="connsiteY72" fmla="*/ 5447757 h 6858000"/>
              <a:gd name="connsiteX73" fmla="*/ 2070059 w 7467600"/>
              <a:gd name="connsiteY73" fmla="*/ 5441660 h 6858000"/>
              <a:gd name="connsiteX74" fmla="*/ 1456157 w 7467600"/>
              <a:gd name="connsiteY74" fmla="*/ 5371404 h 6858000"/>
              <a:gd name="connsiteX75" fmla="*/ 4988186 w 7467600"/>
              <a:gd name="connsiteY75" fmla="*/ 5216467 h 6858000"/>
              <a:gd name="connsiteX76" fmla="*/ 4777334 w 7467600"/>
              <a:gd name="connsiteY76" fmla="*/ 5406072 h 6858000"/>
              <a:gd name="connsiteX77" fmla="*/ 4718341 w 7467600"/>
              <a:gd name="connsiteY77" fmla="*/ 5468043 h 6858000"/>
              <a:gd name="connsiteX78" fmla="*/ 4604655 w 7467600"/>
              <a:gd name="connsiteY78" fmla="*/ 5583434 h 6858000"/>
              <a:gd name="connsiteX79" fmla="*/ 4565074 w 7467600"/>
              <a:gd name="connsiteY79" fmla="*/ 5618550 h 6858000"/>
              <a:gd name="connsiteX80" fmla="*/ 4988186 w 7467600"/>
              <a:gd name="connsiteY80" fmla="*/ 5216467 h 6858000"/>
              <a:gd name="connsiteX81" fmla="*/ 4978032 w 7467600"/>
              <a:gd name="connsiteY81" fmla="*/ 5183809 h 6858000"/>
              <a:gd name="connsiteX82" fmla="*/ 4463413 w 7467600"/>
              <a:gd name="connsiteY82" fmla="*/ 5615162 h 6858000"/>
              <a:gd name="connsiteX83" fmla="*/ 4358134 w 7467600"/>
              <a:gd name="connsiteY83" fmla="*/ 5742791 h 6858000"/>
              <a:gd name="connsiteX84" fmla="*/ 4376219 w 7467600"/>
              <a:gd name="connsiteY84" fmla="*/ 5729027 h 6858000"/>
              <a:gd name="connsiteX85" fmla="*/ 4582340 w 7467600"/>
              <a:gd name="connsiteY85" fmla="*/ 5561037 h 6858000"/>
              <a:gd name="connsiteX86" fmla="*/ 4694684 w 7467600"/>
              <a:gd name="connsiteY86" fmla="*/ 5447098 h 6858000"/>
              <a:gd name="connsiteX87" fmla="*/ 4754123 w 7467600"/>
              <a:gd name="connsiteY87" fmla="*/ 5384643 h 6858000"/>
              <a:gd name="connsiteX88" fmla="*/ 4978032 w 7467600"/>
              <a:gd name="connsiteY88" fmla="*/ 5183809 h 6858000"/>
              <a:gd name="connsiteX89" fmla="*/ 1903353 w 7467600"/>
              <a:gd name="connsiteY89" fmla="*/ 5044827 h 6858000"/>
              <a:gd name="connsiteX90" fmla="*/ 1936931 w 7467600"/>
              <a:gd name="connsiteY90" fmla="*/ 5093954 h 6858000"/>
              <a:gd name="connsiteX91" fmla="*/ 2195868 w 7467600"/>
              <a:gd name="connsiteY91" fmla="*/ 5396574 h 6858000"/>
              <a:gd name="connsiteX92" fmla="*/ 2088852 w 7467600"/>
              <a:gd name="connsiteY92" fmla="*/ 5166123 h 6858000"/>
              <a:gd name="connsiteX93" fmla="*/ 1958241 w 7467600"/>
              <a:gd name="connsiteY93" fmla="*/ 5067955 h 6858000"/>
              <a:gd name="connsiteX94" fmla="*/ 1903353 w 7467600"/>
              <a:gd name="connsiteY94" fmla="*/ 5044827 h 6858000"/>
              <a:gd name="connsiteX95" fmla="*/ 1979378 w 7467600"/>
              <a:gd name="connsiteY95" fmla="*/ 4769504 h 6858000"/>
              <a:gd name="connsiteX96" fmla="*/ 2882120 w 7467600"/>
              <a:gd name="connsiteY96" fmla="*/ 5064547 h 6858000"/>
              <a:gd name="connsiteX97" fmla="*/ 2793103 w 7467600"/>
              <a:gd name="connsiteY97" fmla="*/ 5039699 h 6858000"/>
              <a:gd name="connsiteX98" fmla="*/ 2770041 w 7467600"/>
              <a:gd name="connsiteY98" fmla="*/ 5033634 h 6858000"/>
              <a:gd name="connsiteX99" fmla="*/ 1979378 w 7467600"/>
              <a:gd name="connsiteY99" fmla="*/ 4769504 h 6858000"/>
              <a:gd name="connsiteX100" fmla="*/ 1927410 w 7467600"/>
              <a:gd name="connsiteY100" fmla="*/ 4716164 h 6858000"/>
              <a:gd name="connsiteX101" fmla="*/ 1959587 w 7467600"/>
              <a:gd name="connsiteY101" fmla="*/ 4728849 h 6858000"/>
              <a:gd name="connsiteX102" fmla="*/ 2777707 w 7467600"/>
              <a:gd name="connsiteY102" fmla="*/ 5003991 h 6858000"/>
              <a:gd name="connsiteX103" fmla="*/ 2800768 w 7467600"/>
              <a:gd name="connsiteY103" fmla="*/ 5010056 h 6858000"/>
              <a:gd name="connsiteX104" fmla="*/ 2879408 w 7467600"/>
              <a:gd name="connsiteY104" fmla="*/ 5031590 h 6858000"/>
              <a:gd name="connsiteX105" fmla="*/ 2862295 w 7467600"/>
              <a:gd name="connsiteY105" fmla="*/ 5022958 h 6858000"/>
              <a:gd name="connsiteX106" fmla="*/ 2813343 w 7467600"/>
              <a:gd name="connsiteY106" fmla="*/ 4998369 h 6858000"/>
              <a:gd name="connsiteX107" fmla="*/ 2646245 w 7467600"/>
              <a:gd name="connsiteY107" fmla="*/ 4930999 h 6858000"/>
              <a:gd name="connsiteX108" fmla="*/ 1999243 w 7467600"/>
              <a:gd name="connsiteY108" fmla="*/ 4730524 h 6858000"/>
              <a:gd name="connsiteX109" fmla="*/ 1979527 w 7467600"/>
              <a:gd name="connsiteY109" fmla="*/ 4726651 h 6858000"/>
              <a:gd name="connsiteX110" fmla="*/ 1927410 w 7467600"/>
              <a:gd name="connsiteY110" fmla="*/ 4716164 h 6858000"/>
              <a:gd name="connsiteX111" fmla="*/ 1997014 w 7467600"/>
              <a:gd name="connsiteY111" fmla="*/ 4698007 h 6858000"/>
              <a:gd name="connsiteX112" fmla="*/ 2005458 w 7467600"/>
              <a:gd name="connsiteY112" fmla="*/ 4699540 h 6858000"/>
              <a:gd name="connsiteX113" fmla="*/ 2657186 w 7467600"/>
              <a:gd name="connsiteY113" fmla="*/ 4901687 h 6858000"/>
              <a:gd name="connsiteX114" fmla="*/ 2826662 w 7467600"/>
              <a:gd name="connsiteY114" fmla="*/ 4970362 h 6858000"/>
              <a:gd name="connsiteX115" fmla="*/ 2876100 w 7467600"/>
              <a:gd name="connsiteY115" fmla="*/ 4995397 h 6858000"/>
              <a:gd name="connsiteX116" fmla="*/ 3042600 w 7467600"/>
              <a:gd name="connsiteY116" fmla="*/ 5059532 h 6858000"/>
              <a:gd name="connsiteX117" fmla="*/ 1997014 w 7467600"/>
              <a:gd name="connsiteY117" fmla="*/ 4698007 h 6858000"/>
              <a:gd name="connsiteX118" fmla="*/ 2305292 w 7467600"/>
              <a:gd name="connsiteY118" fmla="*/ 4219492 h 6858000"/>
              <a:gd name="connsiteX119" fmla="*/ 3360922 w 7467600"/>
              <a:gd name="connsiteY119" fmla="*/ 4529373 h 6858000"/>
              <a:gd name="connsiteX120" fmla="*/ 3492420 w 7467600"/>
              <a:gd name="connsiteY120" fmla="*/ 4510145 h 6858000"/>
              <a:gd name="connsiteX121" fmla="*/ 3364086 w 7467600"/>
              <a:gd name="connsiteY121" fmla="*/ 4480340 h 6858000"/>
              <a:gd name="connsiteX122" fmla="*/ 3225818 w 7467600"/>
              <a:gd name="connsiteY122" fmla="*/ 4411822 h 6858000"/>
              <a:gd name="connsiteX123" fmla="*/ 3129696 w 7467600"/>
              <a:gd name="connsiteY123" fmla="*/ 4360704 h 6858000"/>
              <a:gd name="connsiteX124" fmla="*/ 2814545 w 7467600"/>
              <a:gd name="connsiteY124" fmla="*/ 4282955 h 6858000"/>
              <a:gd name="connsiteX125" fmla="*/ 2305292 w 7467600"/>
              <a:gd name="connsiteY125" fmla="*/ 4219492 h 6858000"/>
              <a:gd name="connsiteX126" fmla="*/ 2626982 w 7467600"/>
              <a:gd name="connsiteY126" fmla="*/ 4206450 h 6858000"/>
              <a:gd name="connsiteX127" fmla="*/ 2490617 w 7467600"/>
              <a:gd name="connsiteY127" fmla="*/ 4206951 h 6858000"/>
              <a:gd name="connsiteX128" fmla="*/ 2819869 w 7467600"/>
              <a:gd name="connsiteY128" fmla="*/ 4252936 h 6858000"/>
              <a:gd name="connsiteX129" fmla="*/ 3143018 w 7467600"/>
              <a:gd name="connsiteY129" fmla="*/ 4332698 h 6858000"/>
              <a:gd name="connsiteX130" fmla="*/ 3241520 w 7467600"/>
              <a:gd name="connsiteY130" fmla="*/ 4385112 h 6858000"/>
              <a:gd name="connsiteX131" fmla="*/ 3374575 w 7467600"/>
              <a:gd name="connsiteY131" fmla="*/ 4451517 h 6858000"/>
              <a:gd name="connsiteX132" fmla="*/ 3505221 w 7467600"/>
              <a:gd name="connsiteY132" fmla="*/ 4480757 h 6858000"/>
              <a:gd name="connsiteX133" fmla="*/ 2626982 w 7467600"/>
              <a:gd name="connsiteY133" fmla="*/ 4206450 h 6858000"/>
              <a:gd name="connsiteX134" fmla="*/ 1310106 w 7467600"/>
              <a:gd name="connsiteY134" fmla="*/ 3943217 h 6858000"/>
              <a:gd name="connsiteX135" fmla="*/ 854994 w 7467600"/>
              <a:gd name="connsiteY135" fmla="*/ 4399136 h 6858000"/>
              <a:gd name="connsiteX136" fmla="*/ 742462 w 7467600"/>
              <a:gd name="connsiteY136" fmla="*/ 4594648 h 6858000"/>
              <a:gd name="connsiteX137" fmla="*/ 820602 w 7467600"/>
              <a:gd name="connsiteY137" fmla="*/ 4485915 h 6858000"/>
              <a:gd name="connsiteX138" fmla="*/ 878295 w 7467600"/>
              <a:gd name="connsiteY138" fmla="*/ 4403594 h 6858000"/>
              <a:gd name="connsiteX139" fmla="*/ 1240607 w 7467600"/>
              <a:gd name="connsiteY139" fmla="*/ 4010401 h 6858000"/>
              <a:gd name="connsiteX140" fmla="*/ 1310106 w 7467600"/>
              <a:gd name="connsiteY140" fmla="*/ 3943217 h 6858000"/>
              <a:gd name="connsiteX141" fmla="*/ 1423113 w 7467600"/>
              <a:gd name="connsiteY141" fmla="*/ 3874565 h 6858000"/>
              <a:gd name="connsiteX142" fmla="*/ 1260565 w 7467600"/>
              <a:gd name="connsiteY142" fmla="*/ 4031982 h 6858000"/>
              <a:gd name="connsiteX143" fmla="*/ 901900 w 7467600"/>
              <a:gd name="connsiteY143" fmla="*/ 4421236 h 6858000"/>
              <a:gd name="connsiteX144" fmla="*/ 845044 w 7467600"/>
              <a:gd name="connsiteY144" fmla="*/ 4502436 h 6858000"/>
              <a:gd name="connsiteX145" fmla="*/ 685926 w 7467600"/>
              <a:gd name="connsiteY145" fmla="*/ 4703069 h 6858000"/>
              <a:gd name="connsiteX146" fmla="*/ 684248 w 7467600"/>
              <a:gd name="connsiteY146" fmla="*/ 4706721 h 6858000"/>
              <a:gd name="connsiteX147" fmla="*/ 1423113 w 7467600"/>
              <a:gd name="connsiteY147" fmla="*/ 3874565 h 6858000"/>
              <a:gd name="connsiteX148" fmla="*/ 3316479 w 7467600"/>
              <a:gd name="connsiteY148" fmla="*/ 3872136 h 6858000"/>
              <a:gd name="connsiteX149" fmla="*/ 3546806 w 7467600"/>
              <a:gd name="connsiteY149" fmla="*/ 4356139 h 6858000"/>
              <a:gd name="connsiteX150" fmla="*/ 3364433 w 7467600"/>
              <a:gd name="connsiteY150" fmla="*/ 3953121 h 6858000"/>
              <a:gd name="connsiteX151" fmla="*/ 3316479 w 7467600"/>
              <a:gd name="connsiteY151" fmla="*/ 3872136 h 6858000"/>
              <a:gd name="connsiteX152" fmla="*/ 3291335 w 7467600"/>
              <a:gd name="connsiteY152" fmla="*/ 3767420 h 6858000"/>
              <a:gd name="connsiteX153" fmla="*/ 3390805 w 7467600"/>
              <a:gd name="connsiteY153" fmla="*/ 3937163 h 6858000"/>
              <a:gd name="connsiteX154" fmla="*/ 3579062 w 7467600"/>
              <a:gd name="connsiteY154" fmla="*/ 4359040 h 6858000"/>
              <a:gd name="connsiteX155" fmla="*/ 3467355 w 7467600"/>
              <a:gd name="connsiteY155" fmla="*/ 3988130 h 6858000"/>
              <a:gd name="connsiteX156" fmla="*/ 3310753 w 7467600"/>
              <a:gd name="connsiteY156" fmla="*/ 3787140 h 6858000"/>
              <a:gd name="connsiteX157" fmla="*/ 3291335 w 7467600"/>
              <a:gd name="connsiteY157" fmla="*/ 3767420 h 6858000"/>
              <a:gd name="connsiteX158" fmla="*/ 1635889 w 7467600"/>
              <a:gd name="connsiteY158" fmla="*/ 3709494 h 6858000"/>
              <a:gd name="connsiteX159" fmla="*/ 1634800 w 7467600"/>
              <a:gd name="connsiteY159" fmla="*/ 3731111 h 6858000"/>
              <a:gd name="connsiteX160" fmla="*/ 1635889 w 7467600"/>
              <a:gd name="connsiteY160" fmla="*/ 3709494 h 6858000"/>
              <a:gd name="connsiteX161" fmla="*/ 1510397 w 7467600"/>
              <a:gd name="connsiteY161" fmla="*/ 3684705 h 6858000"/>
              <a:gd name="connsiteX162" fmla="*/ 1146550 w 7467600"/>
              <a:gd name="connsiteY162" fmla="*/ 3802012 h 6858000"/>
              <a:gd name="connsiteX163" fmla="*/ 698834 w 7467600"/>
              <a:gd name="connsiteY163" fmla="*/ 3952272 h 6858000"/>
              <a:gd name="connsiteX164" fmla="*/ 34256 w 7467600"/>
              <a:gd name="connsiteY164" fmla="*/ 4347603 h 6858000"/>
              <a:gd name="connsiteX165" fmla="*/ 527241 w 7467600"/>
              <a:gd name="connsiteY165" fmla="*/ 4065078 h 6858000"/>
              <a:gd name="connsiteX166" fmla="*/ 1510397 w 7467600"/>
              <a:gd name="connsiteY166" fmla="*/ 3684705 h 6858000"/>
              <a:gd name="connsiteX167" fmla="*/ 1313114 w 7467600"/>
              <a:gd name="connsiteY167" fmla="*/ 3655216 h 6858000"/>
              <a:gd name="connsiteX168" fmla="*/ 1109304 w 7467600"/>
              <a:gd name="connsiteY168" fmla="*/ 3669030 h 6858000"/>
              <a:gd name="connsiteX169" fmla="*/ 8129 w 7467600"/>
              <a:gd name="connsiteY169" fmla="*/ 4330519 h 6858000"/>
              <a:gd name="connsiteX170" fmla="*/ 687572 w 7467600"/>
              <a:gd name="connsiteY170" fmla="*/ 3925629 h 6858000"/>
              <a:gd name="connsiteX171" fmla="*/ 1138365 w 7467600"/>
              <a:gd name="connsiteY171" fmla="*/ 3774515 h 6858000"/>
              <a:gd name="connsiteX172" fmla="*/ 1505579 w 7467600"/>
              <a:gd name="connsiteY172" fmla="*/ 3655526 h 6858000"/>
              <a:gd name="connsiteX173" fmla="*/ 1313114 w 7467600"/>
              <a:gd name="connsiteY173" fmla="*/ 3655216 h 6858000"/>
              <a:gd name="connsiteX174" fmla="*/ 3655073 w 7467600"/>
              <a:gd name="connsiteY174" fmla="*/ 3650884 h 6858000"/>
              <a:gd name="connsiteX175" fmla="*/ 3989938 w 7467600"/>
              <a:gd name="connsiteY175" fmla="*/ 3991685 h 6858000"/>
              <a:gd name="connsiteX176" fmla="*/ 4393907 w 7467600"/>
              <a:gd name="connsiteY176" fmla="*/ 4261258 h 6858000"/>
              <a:gd name="connsiteX177" fmla="*/ 4648051 w 7467600"/>
              <a:gd name="connsiteY177" fmla="*/ 4374051 h 6858000"/>
              <a:gd name="connsiteX178" fmla="*/ 4383389 w 7467600"/>
              <a:gd name="connsiteY178" fmla="*/ 4184369 h 6858000"/>
              <a:gd name="connsiteX179" fmla="*/ 4165508 w 7467600"/>
              <a:gd name="connsiteY179" fmla="*/ 4035196 h 6858000"/>
              <a:gd name="connsiteX180" fmla="*/ 4068162 w 7467600"/>
              <a:gd name="connsiteY180" fmla="*/ 3953394 h 6858000"/>
              <a:gd name="connsiteX181" fmla="*/ 3981416 w 7467600"/>
              <a:gd name="connsiteY181" fmla="*/ 3880482 h 6858000"/>
              <a:gd name="connsiteX182" fmla="*/ 3800147 w 7467600"/>
              <a:gd name="connsiteY182" fmla="*/ 3749872 h 6858000"/>
              <a:gd name="connsiteX183" fmla="*/ 3655073 w 7467600"/>
              <a:gd name="connsiteY183" fmla="*/ 3650884 h 6858000"/>
              <a:gd name="connsiteX184" fmla="*/ 3670252 w 7467600"/>
              <a:gd name="connsiteY184" fmla="*/ 3622798 h 6858000"/>
              <a:gd name="connsiteX185" fmla="*/ 3817258 w 7467600"/>
              <a:gd name="connsiteY185" fmla="*/ 3723577 h 6858000"/>
              <a:gd name="connsiteX186" fmla="*/ 4000461 w 7467600"/>
              <a:gd name="connsiteY186" fmla="*/ 3855966 h 6858000"/>
              <a:gd name="connsiteX187" fmla="*/ 4088180 w 7467600"/>
              <a:gd name="connsiteY187" fmla="*/ 3929774 h 6858000"/>
              <a:gd name="connsiteX188" fmla="*/ 4184555 w 7467600"/>
              <a:gd name="connsiteY188" fmla="*/ 4010683 h 6858000"/>
              <a:gd name="connsiteX189" fmla="*/ 4399563 w 7467600"/>
              <a:gd name="connsiteY189" fmla="*/ 4158106 h 6858000"/>
              <a:gd name="connsiteX190" fmla="*/ 4684469 w 7467600"/>
              <a:gd name="connsiteY190" fmla="*/ 4364680 h 6858000"/>
              <a:gd name="connsiteX191" fmla="*/ 4690271 w 7467600"/>
              <a:gd name="connsiteY191" fmla="*/ 4370034 h 6858000"/>
              <a:gd name="connsiteX192" fmla="*/ 4136093 w 7467600"/>
              <a:gd name="connsiteY192" fmla="*/ 3858466 h 6858000"/>
              <a:gd name="connsiteX193" fmla="*/ 3670252 w 7467600"/>
              <a:gd name="connsiteY193" fmla="*/ 3622798 h 6858000"/>
              <a:gd name="connsiteX194" fmla="*/ 4440129 w 7467600"/>
              <a:gd name="connsiteY194" fmla="*/ 3448571 h 6858000"/>
              <a:gd name="connsiteX195" fmla="*/ 4856525 w 7467600"/>
              <a:gd name="connsiteY195" fmla="*/ 3915351 h 6858000"/>
              <a:gd name="connsiteX196" fmla="*/ 5059055 w 7467600"/>
              <a:gd name="connsiteY196" fmla="*/ 4108918 h 6858000"/>
              <a:gd name="connsiteX197" fmla="*/ 5290070 w 7467600"/>
              <a:gd name="connsiteY197" fmla="*/ 4263619 h 6858000"/>
              <a:gd name="connsiteX198" fmla="*/ 4834991 w 7467600"/>
              <a:gd name="connsiteY198" fmla="*/ 3830985 h 6858000"/>
              <a:gd name="connsiteX199" fmla="*/ 4440129 w 7467600"/>
              <a:gd name="connsiteY199" fmla="*/ 3448571 h 6858000"/>
              <a:gd name="connsiteX200" fmla="*/ 4441737 w 7467600"/>
              <a:gd name="connsiteY200" fmla="*/ 3399734 h 6858000"/>
              <a:gd name="connsiteX201" fmla="*/ 4431236 w 7467600"/>
              <a:gd name="connsiteY201" fmla="*/ 3400954 h 6858000"/>
              <a:gd name="connsiteX202" fmla="*/ 4557150 w 7467600"/>
              <a:gd name="connsiteY202" fmla="*/ 3510023 h 6858000"/>
              <a:gd name="connsiteX203" fmla="*/ 4856936 w 7467600"/>
              <a:gd name="connsiteY203" fmla="*/ 3809146 h 6858000"/>
              <a:gd name="connsiteX204" fmla="*/ 5111996 w 7467600"/>
              <a:gd name="connsiteY204" fmla="*/ 4065759 h 6858000"/>
              <a:gd name="connsiteX205" fmla="*/ 5388878 w 7467600"/>
              <a:gd name="connsiteY205" fmla="*/ 4300185 h 6858000"/>
              <a:gd name="connsiteX206" fmla="*/ 5425556 w 7467600"/>
              <a:gd name="connsiteY206" fmla="*/ 4308967 h 6858000"/>
              <a:gd name="connsiteX207" fmla="*/ 4943646 w 7467600"/>
              <a:gd name="connsiteY207" fmla="*/ 3822916 h 6858000"/>
              <a:gd name="connsiteX208" fmla="*/ 4594837 w 7467600"/>
              <a:gd name="connsiteY208" fmla="*/ 3532274 h 6858000"/>
              <a:gd name="connsiteX209" fmla="*/ 4441737 w 7467600"/>
              <a:gd name="connsiteY209" fmla="*/ 3399734 h 6858000"/>
              <a:gd name="connsiteX210" fmla="*/ 5425834 w 7467600"/>
              <a:gd name="connsiteY210" fmla="*/ 3162785 h 6858000"/>
              <a:gd name="connsiteX211" fmla="*/ 5401644 w 7467600"/>
              <a:gd name="connsiteY211" fmla="*/ 3617847 h 6858000"/>
              <a:gd name="connsiteX212" fmla="*/ 5467256 w 7467600"/>
              <a:gd name="connsiteY212" fmla="*/ 4175494 h 6858000"/>
              <a:gd name="connsiteX213" fmla="*/ 5448069 w 7467600"/>
              <a:gd name="connsiteY213" fmla="*/ 3567554 h 6858000"/>
              <a:gd name="connsiteX214" fmla="*/ 5425834 w 7467600"/>
              <a:gd name="connsiteY214" fmla="*/ 3162785 h 6858000"/>
              <a:gd name="connsiteX215" fmla="*/ 1318687 w 7467600"/>
              <a:gd name="connsiteY215" fmla="*/ 3113840 h 6858000"/>
              <a:gd name="connsiteX216" fmla="*/ 1066793 w 7467600"/>
              <a:gd name="connsiteY216" fmla="*/ 3212171 h 6858000"/>
              <a:gd name="connsiteX217" fmla="*/ 993319 w 7467600"/>
              <a:gd name="connsiteY217" fmla="*/ 3247648 h 6858000"/>
              <a:gd name="connsiteX218" fmla="*/ 853081 w 7467600"/>
              <a:gd name="connsiteY218" fmla="*/ 3312410 h 6858000"/>
              <a:gd name="connsiteX219" fmla="*/ 805957 w 7467600"/>
              <a:gd name="connsiteY219" fmla="*/ 3330443 h 6858000"/>
              <a:gd name="connsiteX220" fmla="*/ 1318687 w 7467600"/>
              <a:gd name="connsiteY220" fmla="*/ 3113840 h 6858000"/>
              <a:gd name="connsiteX221" fmla="*/ 5453702 w 7467600"/>
              <a:gd name="connsiteY221" fmla="*/ 3090882 h 6858000"/>
              <a:gd name="connsiteX222" fmla="*/ 5480135 w 7467600"/>
              <a:gd name="connsiteY222" fmla="*/ 3565802 h 6858000"/>
              <a:gd name="connsiteX223" fmla="*/ 5499023 w 7467600"/>
              <a:gd name="connsiteY223" fmla="*/ 4166310 h 6858000"/>
              <a:gd name="connsiteX224" fmla="*/ 5547022 w 7467600"/>
              <a:gd name="connsiteY224" fmla="*/ 3607838 h 6858000"/>
              <a:gd name="connsiteX225" fmla="*/ 5515964 w 7467600"/>
              <a:gd name="connsiteY225" fmla="*/ 3378541 h 6858000"/>
              <a:gd name="connsiteX226" fmla="*/ 5453702 w 7467600"/>
              <a:gd name="connsiteY226" fmla="*/ 3090882 h 6858000"/>
              <a:gd name="connsiteX227" fmla="*/ 1238695 w 7467600"/>
              <a:gd name="connsiteY227" fmla="*/ 3076820 h 6858000"/>
              <a:gd name="connsiteX228" fmla="*/ 716371 w 7467600"/>
              <a:gd name="connsiteY228" fmla="*/ 3293249 h 6858000"/>
              <a:gd name="connsiteX229" fmla="*/ 579522 w 7467600"/>
              <a:gd name="connsiteY229" fmla="*/ 3371759 h 6858000"/>
              <a:gd name="connsiteX230" fmla="*/ 600288 w 7467600"/>
              <a:gd name="connsiteY230" fmla="*/ 3365555 h 6858000"/>
              <a:gd name="connsiteX231" fmla="*/ 840692 w 7467600"/>
              <a:gd name="connsiteY231" fmla="*/ 3284921 h 6858000"/>
              <a:gd name="connsiteX232" fmla="*/ 979248 w 7467600"/>
              <a:gd name="connsiteY232" fmla="*/ 3221003 h 6858000"/>
              <a:gd name="connsiteX233" fmla="*/ 1053282 w 7467600"/>
              <a:gd name="connsiteY233" fmla="*/ 3185247 h 6858000"/>
              <a:gd name="connsiteX234" fmla="*/ 1320603 w 7467600"/>
              <a:gd name="connsiteY234" fmla="*/ 3081281 h 6858000"/>
              <a:gd name="connsiteX235" fmla="*/ 1238695 w 7467600"/>
              <a:gd name="connsiteY235" fmla="*/ 3076820 h 6858000"/>
              <a:gd name="connsiteX236" fmla="*/ 5425627 w 7467600"/>
              <a:gd name="connsiteY236" fmla="*/ 2954192 h 6858000"/>
              <a:gd name="connsiteX237" fmla="*/ 5470770 w 7467600"/>
              <a:gd name="connsiteY237" fmla="*/ 3005435 h 6858000"/>
              <a:gd name="connsiteX238" fmla="*/ 5519779 w 7467600"/>
              <a:gd name="connsiteY238" fmla="*/ 4359223 h 6858000"/>
              <a:gd name="connsiteX239" fmla="*/ 5520293 w 7467600"/>
              <a:gd name="connsiteY239" fmla="*/ 4360602 h 6858000"/>
              <a:gd name="connsiteX240" fmla="*/ 5767221 w 7467600"/>
              <a:gd name="connsiteY240" fmla="*/ 4665564 h 6858000"/>
              <a:gd name="connsiteX241" fmla="*/ 6937169 w 7467600"/>
              <a:gd name="connsiteY241" fmla="*/ 4815941 h 6858000"/>
              <a:gd name="connsiteX242" fmla="*/ 6953922 w 7467600"/>
              <a:gd name="connsiteY242" fmla="*/ 4890068 h 6858000"/>
              <a:gd name="connsiteX243" fmla="*/ 6071359 w 7467600"/>
              <a:gd name="connsiteY243" fmla="*/ 4770770 h 6858000"/>
              <a:gd name="connsiteX244" fmla="*/ 6038839 w 7467600"/>
              <a:gd name="connsiteY244" fmla="*/ 4764474 h 6858000"/>
              <a:gd name="connsiteX245" fmla="*/ 6038706 w 7467600"/>
              <a:gd name="connsiteY245" fmla="*/ 4763847 h 6858000"/>
              <a:gd name="connsiteX246" fmla="*/ 6037784 w 7467600"/>
              <a:gd name="connsiteY246" fmla="*/ 4764270 h 6858000"/>
              <a:gd name="connsiteX247" fmla="*/ 6038839 w 7467600"/>
              <a:gd name="connsiteY247" fmla="*/ 4764474 h 6858000"/>
              <a:gd name="connsiteX248" fmla="*/ 6040338 w 7467600"/>
              <a:gd name="connsiteY248" fmla="*/ 4771418 h 6858000"/>
              <a:gd name="connsiteX249" fmla="*/ 6024488 w 7467600"/>
              <a:gd name="connsiteY249" fmla="*/ 4809903 h 6858000"/>
              <a:gd name="connsiteX250" fmla="*/ 5599771 w 7467600"/>
              <a:gd name="connsiteY250" fmla="*/ 5509652 h 6858000"/>
              <a:gd name="connsiteX251" fmla="*/ 5548843 w 7467600"/>
              <a:gd name="connsiteY251" fmla="*/ 5563845 h 6858000"/>
              <a:gd name="connsiteX252" fmla="*/ 5940952 w 7467600"/>
              <a:gd name="connsiteY252" fmla="*/ 6250028 h 6858000"/>
              <a:gd name="connsiteX253" fmla="*/ 6043441 w 7467600"/>
              <a:gd name="connsiteY253" fmla="*/ 6665847 h 6858000"/>
              <a:gd name="connsiteX254" fmla="*/ 6093432 w 7467600"/>
              <a:gd name="connsiteY254" fmla="*/ 6858000 h 6858000"/>
              <a:gd name="connsiteX255" fmla="*/ 6034344 w 7467600"/>
              <a:gd name="connsiteY255" fmla="*/ 6858000 h 6858000"/>
              <a:gd name="connsiteX256" fmla="*/ 6026679 w 7467600"/>
              <a:gd name="connsiteY256" fmla="*/ 6836959 h 6858000"/>
              <a:gd name="connsiteX257" fmla="*/ 5800441 w 7467600"/>
              <a:gd name="connsiteY257" fmla="*/ 6335286 h 6858000"/>
              <a:gd name="connsiteX258" fmla="*/ 5526562 w 7467600"/>
              <a:gd name="connsiteY258" fmla="*/ 5705388 h 6858000"/>
              <a:gd name="connsiteX259" fmla="*/ 5519640 w 7467600"/>
              <a:gd name="connsiteY259" fmla="*/ 5683774 h 6858000"/>
              <a:gd name="connsiteX260" fmla="*/ 5844559 w 7467600"/>
              <a:gd name="connsiteY260" fmla="*/ 6553349 h 6858000"/>
              <a:gd name="connsiteX261" fmla="*/ 5975994 w 7467600"/>
              <a:gd name="connsiteY261" fmla="*/ 6858000 h 6858000"/>
              <a:gd name="connsiteX262" fmla="*/ 5898547 w 7467600"/>
              <a:gd name="connsiteY262" fmla="*/ 6858000 h 6858000"/>
              <a:gd name="connsiteX263" fmla="*/ 5682041 w 7467600"/>
              <a:gd name="connsiteY263" fmla="*/ 6355860 h 6858000"/>
              <a:gd name="connsiteX264" fmla="*/ 5461758 w 7467600"/>
              <a:gd name="connsiteY264" fmla="*/ 5820220 h 6858000"/>
              <a:gd name="connsiteX265" fmla="*/ 5237282 w 7467600"/>
              <a:gd name="connsiteY265" fmla="*/ 6579086 h 6858000"/>
              <a:gd name="connsiteX266" fmla="*/ 5115009 w 7467600"/>
              <a:gd name="connsiteY266" fmla="*/ 6858000 h 6858000"/>
              <a:gd name="connsiteX267" fmla="*/ 5028074 w 7467600"/>
              <a:gd name="connsiteY267" fmla="*/ 6858000 h 6858000"/>
              <a:gd name="connsiteX268" fmla="*/ 5079508 w 7467600"/>
              <a:gd name="connsiteY268" fmla="*/ 6749074 h 6858000"/>
              <a:gd name="connsiteX269" fmla="*/ 5371846 w 7467600"/>
              <a:gd name="connsiteY269" fmla="*/ 5924413 h 6858000"/>
              <a:gd name="connsiteX270" fmla="*/ 5270512 w 7467600"/>
              <a:gd name="connsiteY270" fmla="*/ 6138975 h 6858000"/>
              <a:gd name="connsiteX271" fmla="*/ 5062409 w 7467600"/>
              <a:gd name="connsiteY271" fmla="*/ 6653544 h 6858000"/>
              <a:gd name="connsiteX272" fmla="*/ 5036628 w 7467600"/>
              <a:gd name="connsiteY272" fmla="*/ 6754247 h 6858000"/>
              <a:gd name="connsiteX273" fmla="*/ 5009112 w 7467600"/>
              <a:gd name="connsiteY273" fmla="*/ 6858000 h 6858000"/>
              <a:gd name="connsiteX274" fmla="*/ 4976679 w 7467600"/>
              <a:gd name="connsiteY274" fmla="*/ 6858000 h 6858000"/>
              <a:gd name="connsiteX275" fmla="*/ 5006537 w 7467600"/>
              <a:gd name="connsiteY275" fmla="*/ 6747068 h 6858000"/>
              <a:gd name="connsiteX276" fmla="*/ 5032723 w 7467600"/>
              <a:gd name="connsiteY276" fmla="*/ 6644957 h 6858000"/>
              <a:gd name="connsiteX277" fmla="*/ 5242949 w 7467600"/>
              <a:gd name="connsiteY277" fmla="*/ 6125175 h 6858000"/>
              <a:gd name="connsiteX278" fmla="*/ 5286321 w 7467600"/>
              <a:gd name="connsiteY278" fmla="*/ 6033555 h 6858000"/>
              <a:gd name="connsiteX279" fmla="*/ 5008210 w 7467600"/>
              <a:gd name="connsiteY279" fmla="*/ 6649194 h 6858000"/>
              <a:gd name="connsiteX280" fmla="*/ 4986321 w 7467600"/>
              <a:gd name="connsiteY280" fmla="*/ 6765687 h 6858000"/>
              <a:gd name="connsiteX281" fmla="*/ 4973474 w 7467600"/>
              <a:gd name="connsiteY281" fmla="*/ 6858000 h 6858000"/>
              <a:gd name="connsiteX282" fmla="*/ 4907178 w 7467600"/>
              <a:gd name="connsiteY282" fmla="*/ 6858000 h 6858000"/>
              <a:gd name="connsiteX283" fmla="*/ 4910810 w 7467600"/>
              <a:gd name="connsiteY283" fmla="*/ 6829660 h 6858000"/>
              <a:gd name="connsiteX284" fmla="*/ 4987461 w 7467600"/>
              <a:gd name="connsiteY284" fmla="*/ 6432994 h 6858000"/>
              <a:gd name="connsiteX285" fmla="*/ 5179262 w 7467600"/>
              <a:gd name="connsiteY285" fmla="*/ 6035044 h 6858000"/>
              <a:gd name="connsiteX286" fmla="*/ 4689678 w 7467600"/>
              <a:gd name="connsiteY286" fmla="*/ 6440241 h 6858000"/>
              <a:gd name="connsiteX287" fmla="*/ 4477543 w 7467600"/>
              <a:gd name="connsiteY287" fmla="*/ 6674836 h 6858000"/>
              <a:gd name="connsiteX288" fmla="*/ 4329957 w 7467600"/>
              <a:gd name="connsiteY288" fmla="*/ 6858000 h 6858000"/>
              <a:gd name="connsiteX289" fmla="*/ 4218595 w 7467600"/>
              <a:gd name="connsiteY289" fmla="*/ 6858000 h 6858000"/>
              <a:gd name="connsiteX290" fmla="*/ 4368888 w 7467600"/>
              <a:gd name="connsiteY290" fmla="*/ 6668412 h 6858000"/>
              <a:gd name="connsiteX291" fmla="*/ 4563091 w 7467600"/>
              <a:gd name="connsiteY291" fmla="*/ 6442508 h 6858000"/>
              <a:gd name="connsiteX292" fmla="*/ 5387324 w 7467600"/>
              <a:gd name="connsiteY292" fmla="*/ 5705830 h 6858000"/>
              <a:gd name="connsiteX293" fmla="*/ 5073620 w 7467600"/>
              <a:gd name="connsiteY293" fmla="*/ 5955437 h 6858000"/>
              <a:gd name="connsiteX294" fmla="*/ 4689789 w 7467600"/>
              <a:gd name="connsiteY294" fmla="*/ 6268382 h 6858000"/>
              <a:gd name="connsiteX295" fmla="*/ 4418722 w 7467600"/>
              <a:gd name="connsiteY295" fmla="*/ 6570886 h 6858000"/>
              <a:gd name="connsiteX296" fmla="*/ 4214944 w 7467600"/>
              <a:gd name="connsiteY296" fmla="*/ 6858000 h 6858000"/>
              <a:gd name="connsiteX297" fmla="*/ 4177898 w 7467600"/>
              <a:gd name="connsiteY297" fmla="*/ 6858000 h 6858000"/>
              <a:gd name="connsiteX298" fmla="*/ 4391597 w 7467600"/>
              <a:gd name="connsiteY298" fmla="*/ 6556370 h 6858000"/>
              <a:gd name="connsiteX299" fmla="*/ 4668889 w 7467600"/>
              <a:gd name="connsiteY299" fmla="*/ 6246399 h 6858000"/>
              <a:gd name="connsiteX300" fmla="*/ 5055427 w 7467600"/>
              <a:gd name="connsiteY300" fmla="*/ 5931476 h 6858000"/>
              <a:gd name="connsiteX301" fmla="*/ 5371814 w 7467600"/>
              <a:gd name="connsiteY301" fmla="*/ 5678975 h 6858000"/>
              <a:gd name="connsiteX302" fmla="*/ 4987918 w 7467600"/>
              <a:gd name="connsiteY302" fmla="*/ 5838701 h 6858000"/>
              <a:gd name="connsiteX303" fmla="*/ 4317146 w 7467600"/>
              <a:gd name="connsiteY303" fmla="*/ 6587716 h 6858000"/>
              <a:gd name="connsiteX304" fmla="*/ 4171627 w 7467600"/>
              <a:gd name="connsiteY304" fmla="*/ 6858000 h 6858000"/>
              <a:gd name="connsiteX305" fmla="*/ 4081585 w 7467600"/>
              <a:gd name="connsiteY305" fmla="*/ 6858000 h 6858000"/>
              <a:gd name="connsiteX306" fmla="*/ 4238603 w 7467600"/>
              <a:gd name="connsiteY306" fmla="*/ 6559341 h 6858000"/>
              <a:gd name="connsiteX307" fmla="*/ 4778333 w 7467600"/>
              <a:gd name="connsiteY307" fmla="*/ 5873626 h 6858000"/>
              <a:gd name="connsiteX308" fmla="*/ 5414185 w 7467600"/>
              <a:gd name="connsiteY308" fmla="*/ 5573882 h 6858000"/>
              <a:gd name="connsiteX309" fmla="*/ 5959648 w 7467600"/>
              <a:gd name="connsiteY309" fmla="*/ 4760797 h 6858000"/>
              <a:gd name="connsiteX310" fmla="*/ 5355019 w 7467600"/>
              <a:gd name="connsiteY310" fmla="*/ 4734672 h 6858000"/>
              <a:gd name="connsiteX311" fmla="*/ 5083565 w 7467600"/>
              <a:gd name="connsiteY311" fmla="*/ 5179121 h 6858000"/>
              <a:gd name="connsiteX312" fmla="*/ 4713577 w 7467600"/>
              <a:gd name="connsiteY312" fmla="*/ 5616803 h 6858000"/>
              <a:gd name="connsiteX313" fmla="*/ 3989559 w 7467600"/>
              <a:gd name="connsiteY313" fmla="*/ 6145945 h 6858000"/>
              <a:gd name="connsiteX314" fmla="*/ 3939824 w 7467600"/>
              <a:gd name="connsiteY314" fmla="*/ 6066900 h 6858000"/>
              <a:gd name="connsiteX315" fmla="*/ 4584537 w 7467600"/>
              <a:gd name="connsiteY315" fmla="*/ 5324826 h 6858000"/>
              <a:gd name="connsiteX316" fmla="*/ 5037105 w 7467600"/>
              <a:gd name="connsiteY316" fmla="*/ 5088765 h 6858000"/>
              <a:gd name="connsiteX317" fmla="*/ 5039930 w 7467600"/>
              <a:gd name="connsiteY317" fmla="*/ 5089585 h 6858000"/>
              <a:gd name="connsiteX318" fmla="*/ 5263764 w 7467600"/>
              <a:gd name="connsiteY318" fmla="*/ 4735525 h 6858000"/>
              <a:gd name="connsiteX319" fmla="*/ 4086300 w 7467600"/>
              <a:gd name="connsiteY319" fmla="*/ 4884599 h 6858000"/>
              <a:gd name="connsiteX320" fmla="*/ 4085485 w 7467600"/>
              <a:gd name="connsiteY320" fmla="*/ 4899070 h 6858000"/>
              <a:gd name="connsiteX321" fmla="*/ 3871915 w 7467600"/>
              <a:gd name="connsiteY321" fmla="*/ 5253645 h 6858000"/>
              <a:gd name="connsiteX322" fmla="*/ 3799374 w 7467600"/>
              <a:gd name="connsiteY322" fmla="*/ 5466127 h 6858000"/>
              <a:gd name="connsiteX323" fmla="*/ 3498850 w 7467600"/>
              <a:gd name="connsiteY323" fmla="*/ 6661888 h 6858000"/>
              <a:gd name="connsiteX324" fmla="*/ 3399216 w 7467600"/>
              <a:gd name="connsiteY324" fmla="*/ 6858000 h 6858000"/>
              <a:gd name="connsiteX325" fmla="*/ 3303688 w 7467600"/>
              <a:gd name="connsiteY325" fmla="*/ 6858000 h 6858000"/>
              <a:gd name="connsiteX326" fmla="*/ 3391774 w 7467600"/>
              <a:gd name="connsiteY326" fmla="*/ 6697181 h 6858000"/>
              <a:gd name="connsiteX327" fmla="*/ 3735540 w 7467600"/>
              <a:gd name="connsiteY327" fmla="*/ 5546923 h 6858000"/>
              <a:gd name="connsiteX328" fmla="*/ 3729438 w 7467600"/>
              <a:gd name="connsiteY328" fmla="*/ 5569058 h 6858000"/>
              <a:gd name="connsiteX329" fmla="*/ 3707782 w 7467600"/>
              <a:gd name="connsiteY329" fmla="*/ 5644908 h 6858000"/>
              <a:gd name="connsiteX330" fmla="*/ 3583827 w 7467600"/>
              <a:gd name="connsiteY330" fmla="*/ 6039215 h 6858000"/>
              <a:gd name="connsiteX331" fmla="*/ 3547861 w 7467600"/>
              <a:gd name="connsiteY331" fmla="*/ 6129609 h 6858000"/>
              <a:gd name="connsiteX332" fmla="*/ 3490905 w 7467600"/>
              <a:gd name="connsiteY332" fmla="*/ 6277660 h 6858000"/>
              <a:gd name="connsiteX333" fmla="*/ 3455859 w 7467600"/>
              <a:gd name="connsiteY333" fmla="*/ 6391301 h 6858000"/>
              <a:gd name="connsiteX334" fmla="*/ 3429112 w 7467600"/>
              <a:gd name="connsiteY334" fmla="*/ 6479469 h 6858000"/>
              <a:gd name="connsiteX335" fmla="*/ 3304862 w 7467600"/>
              <a:gd name="connsiteY335" fmla="*/ 6796476 h 6858000"/>
              <a:gd name="connsiteX336" fmla="*/ 3276071 w 7467600"/>
              <a:gd name="connsiteY336" fmla="*/ 6858000 h 6858000"/>
              <a:gd name="connsiteX337" fmla="*/ 3240805 w 7467600"/>
              <a:gd name="connsiteY337" fmla="*/ 6858000 h 6858000"/>
              <a:gd name="connsiteX338" fmla="*/ 3275917 w 7467600"/>
              <a:gd name="connsiteY338" fmla="*/ 6783192 h 6858000"/>
              <a:gd name="connsiteX339" fmla="*/ 3399358 w 7467600"/>
              <a:gd name="connsiteY339" fmla="*/ 6469011 h 6858000"/>
              <a:gd name="connsiteX340" fmla="*/ 3425650 w 7467600"/>
              <a:gd name="connsiteY340" fmla="*/ 6381333 h 6858000"/>
              <a:gd name="connsiteX341" fmla="*/ 3460661 w 7467600"/>
              <a:gd name="connsiteY341" fmla="*/ 6266763 h 6858000"/>
              <a:gd name="connsiteX342" fmla="*/ 3518021 w 7467600"/>
              <a:gd name="connsiteY342" fmla="*/ 6117298 h 6858000"/>
              <a:gd name="connsiteX343" fmla="*/ 3554035 w 7467600"/>
              <a:gd name="connsiteY343" fmla="*/ 6027832 h 6858000"/>
              <a:gd name="connsiteX344" fmla="*/ 3677174 w 7467600"/>
              <a:gd name="connsiteY344" fmla="*/ 5636351 h 6858000"/>
              <a:gd name="connsiteX345" fmla="*/ 3698819 w 7467600"/>
              <a:gd name="connsiteY345" fmla="*/ 5560503 h 6858000"/>
              <a:gd name="connsiteX346" fmla="*/ 3702094 w 7467600"/>
              <a:gd name="connsiteY346" fmla="*/ 5549194 h 6858000"/>
              <a:gd name="connsiteX347" fmla="*/ 3398355 w 7467600"/>
              <a:gd name="connsiteY347" fmla="*/ 6094603 h 6858000"/>
              <a:gd name="connsiteX348" fmla="*/ 3193941 w 7467600"/>
              <a:gd name="connsiteY348" fmla="*/ 6798775 h 6858000"/>
              <a:gd name="connsiteX349" fmla="*/ 3184140 w 7467600"/>
              <a:gd name="connsiteY349" fmla="*/ 6858000 h 6858000"/>
              <a:gd name="connsiteX350" fmla="*/ 3099978 w 7467600"/>
              <a:gd name="connsiteY350" fmla="*/ 6858000 h 6858000"/>
              <a:gd name="connsiteX351" fmla="*/ 3101556 w 7467600"/>
              <a:gd name="connsiteY351" fmla="*/ 6843337 h 6858000"/>
              <a:gd name="connsiteX352" fmla="*/ 3370162 w 7467600"/>
              <a:gd name="connsiteY352" fmla="*/ 5785550 h 6858000"/>
              <a:gd name="connsiteX353" fmla="*/ 3746477 w 7467600"/>
              <a:gd name="connsiteY353" fmla="*/ 5377889 h 6858000"/>
              <a:gd name="connsiteX354" fmla="*/ 3863399 w 7467600"/>
              <a:gd name="connsiteY354" fmla="*/ 5087257 h 6858000"/>
              <a:gd name="connsiteX355" fmla="*/ 3968712 w 7467600"/>
              <a:gd name="connsiteY355" fmla="*/ 4913989 h 6858000"/>
              <a:gd name="connsiteX356" fmla="*/ 2792390 w 7467600"/>
              <a:gd name="connsiteY356" fmla="*/ 5382974 h 6858000"/>
              <a:gd name="connsiteX357" fmla="*/ 2714982 w 7467600"/>
              <a:gd name="connsiteY357" fmla="*/ 5427051 h 6858000"/>
              <a:gd name="connsiteX358" fmla="*/ 2813361 w 7467600"/>
              <a:gd name="connsiteY358" fmla="*/ 6023912 h 6858000"/>
              <a:gd name="connsiteX359" fmla="*/ 2688430 w 7467600"/>
              <a:gd name="connsiteY359" fmla="*/ 6801564 h 6858000"/>
              <a:gd name="connsiteX360" fmla="*/ 2629626 w 7467600"/>
              <a:gd name="connsiteY360" fmla="*/ 6763394 h 6858000"/>
              <a:gd name="connsiteX361" fmla="*/ 2565328 w 7467600"/>
              <a:gd name="connsiteY361" fmla="*/ 5516399 h 6858000"/>
              <a:gd name="connsiteX362" fmla="*/ 1922999 w 7467600"/>
              <a:gd name="connsiteY362" fmla="*/ 5980343 h 6858000"/>
              <a:gd name="connsiteX363" fmla="*/ 1950261 w 7467600"/>
              <a:gd name="connsiteY363" fmla="*/ 6405858 h 6858000"/>
              <a:gd name="connsiteX364" fmla="*/ 2365554 w 7467600"/>
              <a:gd name="connsiteY364" fmla="*/ 6759107 h 6858000"/>
              <a:gd name="connsiteX365" fmla="*/ 2424142 w 7467600"/>
              <a:gd name="connsiteY365" fmla="*/ 6858000 h 6858000"/>
              <a:gd name="connsiteX366" fmla="*/ 2395994 w 7467600"/>
              <a:gd name="connsiteY366" fmla="*/ 6858000 h 6858000"/>
              <a:gd name="connsiteX367" fmla="*/ 2392863 w 7467600"/>
              <a:gd name="connsiteY367" fmla="*/ 6852964 h 6858000"/>
              <a:gd name="connsiteX368" fmla="*/ 2017589 w 7467600"/>
              <a:gd name="connsiteY368" fmla="*/ 6493982 h 6858000"/>
              <a:gd name="connsiteX369" fmla="*/ 2147336 w 7467600"/>
              <a:gd name="connsiteY369" fmla="*/ 6594052 h 6858000"/>
              <a:gd name="connsiteX370" fmla="*/ 2207047 w 7467600"/>
              <a:gd name="connsiteY370" fmla="*/ 6654540 h 6858000"/>
              <a:gd name="connsiteX371" fmla="*/ 2299106 w 7467600"/>
              <a:gd name="connsiteY371" fmla="*/ 6778931 h 6858000"/>
              <a:gd name="connsiteX372" fmla="*/ 2314430 w 7467600"/>
              <a:gd name="connsiteY372" fmla="*/ 6801144 h 6858000"/>
              <a:gd name="connsiteX373" fmla="*/ 2352406 w 7467600"/>
              <a:gd name="connsiteY373" fmla="*/ 6858000 h 6858000"/>
              <a:gd name="connsiteX374" fmla="*/ 2314492 w 7467600"/>
              <a:gd name="connsiteY374" fmla="*/ 6858000 h 6858000"/>
              <a:gd name="connsiteX375" fmla="*/ 2288095 w 7467600"/>
              <a:gd name="connsiteY375" fmla="*/ 6818030 h 6858000"/>
              <a:gd name="connsiteX376" fmla="*/ 2272768 w 7467600"/>
              <a:gd name="connsiteY376" fmla="*/ 6795822 h 6858000"/>
              <a:gd name="connsiteX377" fmla="*/ 2182715 w 7467600"/>
              <a:gd name="connsiteY377" fmla="*/ 6675071 h 6858000"/>
              <a:gd name="connsiteX378" fmla="*/ 2032061 w 7467600"/>
              <a:gd name="connsiteY378" fmla="*/ 6541380 h 6858000"/>
              <a:gd name="connsiteX379" fmla="*/ 2257220 w 7467600"/>
              <a:gd name="connsiteY379" fmla="*/ 6826257 h 6858000"/>
              <a:gd name="connsiteX380" fmla="*/ 2281324 w 7467600"/>
              <a:gd name="connsiteY380" fmla="*/ 6858000 h 6858000"/>
              <a:gd name="connsiteX381" fmla="*/ 2242860 w 7467600"/>
              <a:gd name="connsiteY381" fmla="*/ 6858000 h 6858000"/>
              <a:gd name="connsiteX382" fmla="*/ 2232818 w 7467600"/>
              <a:gd name="connsiteY382" fmla="*/ 6844926 h 6858000"/>
              <a:gd name="connsiteX383" fmla="*/ 1990172 w 7467600"/>
              <a:gd name="connsiteY383" fmla="*/ 6542121 h 6858000"/>
              <a:gd name="connsiteX384" fmla="*/ 2124090 w 7467600"/>
              <a:gd name="connsiteY384" fmla="*/ 6761017 h 6858000"/>
              <a:gd name="connsiteX385" fmla="*/ 2200380 w 7467600"/>
              <a:gd name="connsiteY385" fmla="*/ 6858000 h 6858000"/>
              <a:gd name="connsiteX386" fmla="*/ 2147507 w 7467600"/>
              <a:gd name="connsiteY386" fmla="*/ 6858000 h 6858000"/>
              <a:gd name="connsiteX387" fmla="*/ 2070668 w 7467600"/>
              <a:gd name="connsiteY387" fmla="*/ 6761520 h 6858000"/>
              <a:gd name="connsiteX388" fmla="*/ 1975142 w 7467600"/>
              <a:gd name="connsiteY388" fmla="*/ 6585570 h 6858000"/>
              <a:gd name="connsiteX389" fmla="*/ 2050035 w 7467600"/>
              <a:gd name="connsiteY389" fmla="*/ 6813345 h 6858000"/>
              <a:gd name="connsiteX390" fmla="*/ 2063025 w 7467600"/>
              <a:gd name="connsiteY390" fmla="*/ 6858000 h 6858000"/>
              <a:gd name="connsiteX391" fmla="*/ 2021675 w 7467600"/>
              <a:gd name="connsiteY391" fmla="*/ 6858000 h 6858000"/>
              <a:gd name="connsiteX392" fmla="*/ 2019308 w 7467600"/>
              <a:gd name="connsiteY392" fmla="*/ 6847118 h 6858000"/>
              <a:gd name="connsiteX393" fmla="*/ 1938835 w 7467600"/>
              <a:gd name="connsiteY393" fmla="*/ 6551160 h 6858000"/>
              <a:gd name="connsiteX394" fmla="*/ 1953230 w 7467600"/>
              <a:gd name="connsiteY394" fmla="*/ 6759699 h 6858000"/>
              <a:gd name="connsiteX395" fmla="*/ 1956763 w 7467600"/>
              <a:gd name="connsiteY395" fmla="*/ 6778191 h 6858000"/>
              <a:gd name="connsiteX396" fmla="*/ 1967925 w 7467600"/>
              <a:gd name="connsiteY396" fmla="*/ 6858000 h 6858000"/>
              <a:gd name="connsiteX397" fmla="*/ 1936622 w 7467600"/>
              <a:gd name="connsiteY397" fmla="*/ 6858000 h 6858000"/>
              <a:gd name="connsiteX398" fmla="*/ 1926261 w 7467600"/>
              <a:gd name="connsiteY398" fmla="*/ 6784064 h 6858000"/>
              <a:gd name="connsiteX399" fmla="*/ 1922724 w 7467600"/>
              <a:gd name="connsiteY399" fmla="*/ 6765577 h 6858000"/>
              <a:gd name="connsiteX400" fmla="*/ 1904650 w 7467600"/>
              <a:gd name="connsiteY400" fmla="*/ 6639616 h 6858000"/>
              <a:gd name="connsiteX401" fmla="*/ 1885273 w 7467600"/>
              <a:gd name="connsiteY401" fmla="*/ 6858000 h 6858000"/>
              <a:gd name="connsiteX402" fmla="*/ 1854363 w 7467600"/>
              <a:gd name="connsiteY402" fmla="*/ 6858000 h 6858000"/>
              <a:gd name="connsiteX403" fmla="*/ 1880391 w 7467600"/>
              <a:gd name="connsiteY403" fmla="*/ 6603796 h 6858000"/>
              <a:gd name="connsiteX404" fmla="*/ 1818273 w 7467600"/>
              <a:gd name="connsiteY404" fmla="*/ 6715729 h 6858000"/>
              <a:gd name="connsiteX405" fmla="*/ 1794691 w 7467600"/>
              <a:gd name="connsiteY405" fmla="*/ 6843239 h 6858000"/>
              <a:gd name="connsiteX406" fmla="*/ 1794914 w 7467600"/>
              <a:gd name="connsiteY406" fmla="*/ 6858000 h 6858000"/>
              <a:gd name="connsiteX407" fmla="*/ 1746128 w 7467600"/>
              <a:gd name="connsiteY407" fmla="*/ 6858000 h 6858000"/>
              <a:gd name="connsiteX408" fmla="*/ 1753934 w 7467600"/>
              <a:gd name="connsiteY408" fmla="*/ 6724796 h 6858000"/>
              <a:gd name="connsiteX409" fmla="*/ 1792053 w 7467600"/>
              <a:gd name="connsiteY409" fmla="*/ 6572396 h 6858000"/>
              <a:gd name="connsiteX410" fmla="*/ 1862248 w 7467600"/>
              <a:gd name="connsiteY410" fmla="*/ 6266397 h 6858000"/>
              <a:gd name="connsiteX411" fmla="*/ 1862250 w 7467600"/>
              <a:gd name="connsiteY411" fmla="*/ 6033531 h 6858000"/>
              <a:gd name="connsiteX412" fmla="*/ 1211999 w 7467600"/>
              <a:gd name="connsiteY412" fmla="*/ 6683610 h 6858000"/>
              <a:gd name="connsiteX413" fmla="*/ 1213266 w 7467600"/>
              <a:gd name="connsiteY413" fmla="*/ 6691947 h 6858000"/>
              <a:gd name="connsiteX414" fmla="*/ 1203370 w 7467600"/>
              <a:gd name="connsiteY414" fmla="*/ 6850676 h 6858000"/>
              <a:gd name="connsiteX415" fmla="*/ 1203671 w 7467600"/>
              <a:gd name="connsiteY415" fmla="*/ 6858000 h 6858000"/>
              <a:gd name="connsiteX416" fmla="*/ 1143180 w 7467600"/>
              <a:gd name="connsiteY416" fmla="*/ 6858000 h 6858000"/>
              <a:gd name="connsiteX417" fmla="*/ 1142176 w 7467600"/>
              <a:gd name="connsiteY417" fmla="*/ 6766045 h 6858000"/>
              <a:gd name="connsiteX418" fmla="*/ 1067484 w 7467600"/>
              <a:gd name="connsiteY418" fmla="*/ 6858000 h 6858000"/>
              <a:gd name="connsiteX419" fmla="*/ 953928 w 7467600"/>
              <a:gd name="connsiteY419" fmla="*/ 6858000 h 6858000"/>
              <a:gd name="connsiteX420" fmla="*/ 959715 w 7467600"/>
              <a:gd name="connsiteY420" fmla="*/ 6850185 h 6858000"/>
              <a:gd name="connsiteX421" fmla="*/ 1483788 w 7467600"/>
              <a:gd name="connsiteY421" fmla="*/ 6259174 h 6858000"/>
              <a:gd name="connsiteX422" fmla="*/ 1100671 w 7467600"/>
              <a:gd name="connsiteY422" fmla="*/ 6252137 h 6858000"/>
              <a:gd name="connsiteX423" fmla="*/ 1090144 w 7467600"/>
              <a:gd name="connsiteY423" fmla="*/ 6256748 h 6858000"/>
              <a:gd name="connsiteX424" fmla="*/ 1095872 w 7467600"/>
              <a:gd name="connsiteY424" fmla="*/ 6271892 h 6858000"/>
              <a:gd name="connsiteX425" fmla="*/ 262785 w 7467600"/>
              <a:gd name="connsiteY425" fmla="*/ 6845450 h 6858000"/>
              <a:gd name="connsiteX426" fmla="*/ 209968 w 7467600"/>
              <a:gd name="connsiteY426" fmla="*/ 6770713 h 6858000"/>
              <a:gd name="connsiteX427" fmla="*/ 873460 w 7467600"/>
              <a:gd name="connsiteY427" fmla="*/ 6253768 h 6858000"/>
              <a:gd name="connsiteX428" fmla="*/ 192686 w 7467600"/>
              <a:gd name="connsiteY428" fmla="*/ 5849257 h 6858000"/>
              <a:gd name="connsiteX429" fmla="*/ 4696 w 7467600"/>
              <a:gd name="connsiteY429" fmla="*/ 5697668 h 6858000"/>
              <a:gd name="connsiteX430" fmla="*/ 0 w 7467600"/>
              <a:gd name="connsiteY430" fmla="*/ 5689984 h 6858000"/>
              <a:gd name="connsiteX431" fmla="*/ 0 w 7467600"/>
              <a:gd name="connsiteY431" fmla="*/ 5513472 h 6858000"/>
              <a:gd name="connsiteX432" fmla="*/ 174101 w 7467600"/>
              <a:gd name="connsiteY432" fmla="*/ 5620277 h 6858000"/>
              <a:gd name="connsiteX433" fmla="*/ 891800 w 7467600"/>
              <a:gd name="connsiteY433" fmla="*/ 6036935 h 6858000"/>
              <a:gd name="connsiteX434" fmla="*/ 1072219 w 7467600"/>
              <a:gd name="connsiteY434" fmla="*/ 6169443 h 6858000"/>
              <a:gd name="connsiteX435" fmla="*/ 1074117 w 7467600"/>
              <a:gd name="connsiteY435" fmla="*/ 6170301 h 6858000"/>
              <a:gd name="connsiteX436" fmla="*/ 1083114 w 7467600"/>
              <a:gd name="connsiteY436" fmla="*/ 6174131 h 6858000"/>
              <a:gd name="connsiteX437" fmla="*/ 1543010 w 7467600"/>
              <a:gd name="connsiteY437" fmla="*/ 6191140 h 6858000"/>
              <a:gd name="connsiteX438" fmla="*/ 1551080 w 7467600"/>
              <a:gd name="connsiteY438" fmla="*/ 6195006 h 6858000"/>
              <a:gd name="connsiteX439" fmla="*/ 2345443 w 7467600"/>
              <a:gd name="connsiteY439" fmla="*/ 5549882 h 6858000"/>
              <a:gd name="connsiteX440" fmla="*/ 1721499 w 7467600"/>
              <a:gd name="connsiteY440" fmla="*/ 5599969 h 6858000"/>
              <a:gd name="connsiteX441" fmla="*/ 767716 w 7467600"/>
              <a:gd name="connsiteY441" fmla="*/ 5472768 h 6858000"/>
              <a:gd name="connsiteX442" fmla="*/ 722147 w 7467600"/>
              <a:gd name="connsiteY442" fmla="*/ 5393091 h 6858000"/>
              <a:gd name="connsiteX443" fmla="*/ 1485552 w 7467600"/>
              <a:gd name="connsiteY443" fmla="*/ 5313202 h 6858000"/>
              <a:gd name="connsiteX444" fmla="*/ 2143004 w 7467600"/>
              <a:gd name="connsiteY444" fmla="*/ 5402420 h 6858000"/>
              <a:gd name="connsiteX445" fmla="*/ 1933391 w 7467600"/>
              <a:gd name="connsiteY445" fmla="*/ 5156971 h 6858000"/>
              <a:gd name="connsiteX446" fmla="*/ 1827118 w 7467600"/>
              <a:gd name="connsiteY446" fmla="*/ 4968410 h 6858000"/>
              <a:gd name="connsiteX447" fmla="*/ 1837349 w 7467600"/>
              <a:gd name="connsiteY447" fmla="*/ 4956357 h 6858000"/>
              <a:gd name="connsiteX448" fmla="*/ 2162835 w 7467600"/>
              <a:gd name="connsiteY448" fmla="*/ 5187853 h 6858000"/>
              <a:gd name="connsiteX449" fmla="*/ 2257167 w 7467600"/>
              <a:gd name="connsiteY449" fmla="*/ 5462123 h 6858000"/>
              <a:gd name="connsiteX450" fmla="*/ 2261598 w 7467600"/>
              <a:gd name="connsiteY450" fmla="*/ 5467998 h 6858000"/>
              <a:gd name="connsiteX451" fmla="*/ 2437177 w 7467600"/>
              <a:gd name="connsiteY451" fmla="*/ 5479608 h 6858000"/>
              <a:gd name="connsiteX452" fmla="*/ 2445247 w 7467600"/>
              <a:gd name="connsiteY452" fmla="*/ 5483476 h 6858000"/>
              <a:gd name="connsiteX453" fmla="*/ 2743626 w 7467600"/>
              <a:gd name="connsiteY453" fmla="*/ 5304819 h 6858000"/>
              <a:gd name="connsiteX454" fmla="*/ 3048102 w 7467600"/>
              <a:gd name="connsiteY454" fmla="*/ 5150595 h 6858000"/>
              <a:gd name="connsiteX455" fmla="*/ 1799414 w 7467600"/>
              <a:gd name="connsiteY455" fmla="*/ 4694732 h 6858000"/>
              <a:gd name="connsiteX456" fmla="*/ 1771735 w 7467600"/>
              <a:gd name="connsiteY456" fmla="*/ 4619929 h 6858000"/>
              <a:gd name="connsiteX457" fmla="*/ 3104273 w 7467600"/>
              <a:gd name="connsiteY457" fmla="*/ 5076159 h 6858000"/>
              <a:gd name="connsiteX458" fmla="*/ 3113245 w 7467600"/>
              <a:gd name="connsiteY458" fmla="*/ 5090705 h 6858000"/>
              <a:gd name="connsiteX459" fmla="*/ 3126294 w 7467600"/>
              <a:gd name="connsiteY459" fmla="*/ 5114400 h 6858000"/>
              <a:gd name="connsiteX460" fmla="*/ 3937433 w 7467600"/>
              <a:gd name="connsiteY460" fmla="*/ 4830473 h 6858000"/>
              <a:gd name="connsiteX461" fmla="*/ 3590475 w 7467600"/>
              <a:gd name="connsiteY461" fmla="*/ 4597974 h 6858000"/>
              <a:gd name="connsiteX462" fmla="*/ 3100264 w 7467600"/>
              <a:gd name="connsiteY462" fmla="*/ 4579845 h 6858000"/>
              <a:gd name="connsiteX463" fmla="*/ 2183576 w 7467600"/>
              <a:gd name="connsiteY463" fmla="*/ 4227150 h 6858000"/>
              <a:gd name="connsiteX464" fmla="*/ 2151029 w 7467600"/>
              <a:gd name="connsiteY464" fmla="*/ 4146947 h 6858000"/>
              <a:gd name="connsiteX465" fmla="*/ 3563434 w 7467600"/>
              <a:gd name="connsiteY465" fmla="*/ 4469115 h 6858000"/>
              <a:gd name="connsiteX466" fmla="*/ 3177952 w 7467600"/>
              <a:gd name="connsiteY466" fmla="*/ 3657386 h 6858000"/>
              <a:gd name="connsiteX467" fmla="*/ 3189263 w 7467600"/>
              <a:gd name="connsiteY467" fmla="*/ 3625726 h 6858000"/>
              <a:gd name="connsiteX468" fmla="*/ 3560912 w 7467600"/>
              <a:gd name="connsiteY468" fmla="*/ 4079863 h 6858000"/>
              <a:gd name="connsiteX469" fmla="*/ 3626636 w 7467600"/>
              <a:gd name="connsiteY469" fmla="*/ 4512230 h 6858000"/>
              <a:gd name="connsiteX470" fmla="*/ 3653088 w 7467600"/>
              <a:gd name="connsiteY470" fmla="*/ 4521417 h 6858000"/>
              <a:gd name="connsiteX471" fmla="*/ 3988128 w 7467600"/>
              <a:gd name="connsiteY471" fmla="*/ 4817267 h 6858000"/>
              <a:gd name="connsiteX472" fmla="*/ 4830582 w 7467600"/>
              <a:gd name="connsiteY472" fmla="*/ 4676000 h 6858000"/>
              <a:gd name="connsiteX473" fmla="*/ 4830100 w 7467600"/>
              <a:gd name="connsiteY473" fmla="*/ 4675554 h 6858000"/>
              <a:gd name="connsiteX474" fmla="*/ 4036318 w 7467600"/>
              <a:gd name="connsiteY474" fmla="*/ 4147013 h 6858000"/>
              <a:gd name="connsiteX475" fmla="*/ 3432098 w 7467600"/>
              <a:gd name="connsiteY475" fmla="*/ 3537312 h 6858000"/>
              <a:gd name="connsiteX476" fmla="*/ 3446761 w 7467600"/>
              <a:gd name="connsiteY476" fmla="*/ 3461278 h 6858000"/>
              <a:gd name="connsiteX477" fmla="*/ 4419733 w 7467600"/>
              <a:gd name="connsiteY477" fmla="*/ 3963555 h 6858000"/>
              <a:gd name="connsiteX478" fmla="*/ 4781371 w 7467600"/>
              <a:gd name="connsiteY478" fmla="*/ 4458604 h 6858000"/>
              <a:gd name="connsiteX479" fmla="*/ 4780440 w 7467600"/>
              <a:gd name="connsiteY479" fmla="*/ 4470290 h 6858000"/>
              <a:gd name="connsiteX480" fmla="*/ 4898954 w 7467600"/>
              <a:gd name="connsiteY480" fmla="*/ 4662092 h 6858000"/>
              <a:gd name="connsiteX481" fmla="*/ 4900699 w 7467600"/>
              <a:gd name="connsiteY481" fmla="*/ 4670867 h 6858000"/>
              <a:gd name="connsiteX482" fmla="*/ 5714511 w 7467600"/>
              <a:gd name="connsiteY482" fmla="*/ 4663483 h 6858000"/>
              <a:gd name="connsiteX483" fmla="*/ 5464793 w 7467600"/>
              <a:gd name="connsiteY483" fmla="*/ 4393556 h 6858000"/>
              <a:gd name="connsiteX484" fmla="*/ 5461897 w 7467600"/>
              <a:gd name="connsiteY484" fmla="*/ 4390879 h 6858000"/>
              <a:gd name="connsiteX485" fmla="*/ 4294126 w 7467600"/>
              <a:gd name="connsiteY485" fmla="*/ 3303048 h 6858000"/>
              <a:gd name="connsiteX486" fmla="*/ 4305321 w 7467600"/>
              <a:gd name="connsiteY486" fmla="*/ 3256953 h 6858000"/>
              <a:gd name="connsiteX487" fmla="*/ 4949299 w 7467600"/>
              <a:gd name="connsiteY487" fmla="*/ 3766336 h 6858000"/>
              <a:gd name="connsiteX488" fmla="*/ 5291452 w 7467600"/>
              <a:gd name="connsiteY488" fmla="*/ 4076801 h 6858000"/>
              <a:gd name="connsiteX489" fmla="*/ 5434998 w 7467600"/>
              <a:gd name="connsiteY489" fmla="*/ 4254100 h 6858000"/>
              <a:gd name="connsiteX490" fmla="*/ 5351015 w 7467600"/>
              <a:gd name="connsiteY490" fmla="*/ 3760989 h 6858000"/>
              <a:gd name="connsiteX491" fmla="*/ 5413780 w 7467600"/>
              <a:gd name="connsiteY491" fmla="*/ 2966265 h 6858000"/>
              <a:gd name="connsiteX492" fmla="*/ 5425627 w 7467600"/>
              <a:gd name="connsiteY492" fmla="*/ 2954192 h 6858000"/>
              <a:gd name="connsiteX493" fmla="*/ 6604735 w 7467600"/>
              <a:gd name="connsiteY493" fmla="*/ 2041381 h 6858000"/>
              <a:gd name="connsiteX494" fmla="*/ 7204487 w 7467600"/>
              <a:gd name="connsiteY494" fmla="*/ 2742112 h 6858000"/>
              <a:gd name="connsiteX495" fmla="*/ 7131592 w 7467600"/>
              <a:gd name="connsiteY495" fmla="*/ 2672096 h 6858000"/>
              <a:gd name="connsiteX496" fmla="*/ 6996344 w 7467600"/>
              <a:gd name="connsiteY496" fmla="*/ 2518310 h 6858000"/>
              <a:gd name="connsiteX497" fmla="*/ 6735495 w 7467600"/>
              <a:gd name="connsiteY497" fmla="*/ 2196890 h 6858000"/>
              <a:gd name="connsiteX498" fmla="*/ 6721901 w 7467600"/>
              <a:gd name="connsiteY498" fmla="*/ 2179274 h 6858000"/>
              <a:gd name="connsiteX499" fmla="*/ 6604735 w 7467600"/>
              <a:gd name="connsiteY499" fmla="*/ 2041381 h 6858000"/>
              <a:gd name="connsiteX500" fmla="*/ 6591670 w 7467600"/>
              <a:gd name="connsiteY500" fmla="*/ 1988277 h 6858000"/>
              <a:gd name="connsiteX501" fmla="*/ 6747349 w 7467600"/>
              <a:gd name="connsiteY501" fmla="*/ 2160069 h 6858000"/>
              <a:gd name="connsiteX502" fmla="*/ 6760943 w 7467600"/>
              <a:gd name="connsiteY502" fmla="*/ 2177686 h 6858000"/>
              <a:gd name="connsiteX503" fmla="*/ 7021065 w 7467600"/>
              <a:gd name="connsiteY503" fmla="*/ 2498102 h 6858000"/>
              <a:gd name="connsiteX504" fmla="*/ 7155223 w 7467600"/>
              <a:gd name="connsiteY504" fmla="*/ 2650386 h 6858000"/>
              <a:gd name="connsiteX505" fmla="*/ 7203167 w 7467600"/>
              <a:gd name="connsiteY505" fmla="*/ 2697288 h 6858000"/>
              <a:gd name="connsiteX506" fmla="*/ 6937703 w 7467600"/>
              <a:gd name="connsiteY506" fmla="*/ 2321981 h 6858000"/>
              <a:gd name="connsiteX507" fmla="*/ 6591670 w 7467600"/>
              <a:gd name="connsiteY507" fmla="*/ 1988277 h 6858000"/>
              <a:gd name="connsiteX508" fmla="*/ 5798671 w 7467600"/>
              <a:gd name="connsiteY508" fmla="*/ 1981601 h 6858000"/>
              <a:gd name="connsiteX509" fmla="*/ 5754709 w 7467600"/>
              <a:gd name="connsiteY509" fmla="*/ 2071454 h 6858000"/>
              <a:gd name="connsiteX510" fmla="*/ 5763044 w 7467600"/>
              <a:gd name="connsiteY510" fmla="*/ 2842206 h 6858000"/>
              <a:gd name="connsiteX511" fmla="*/ 5764974 w 7467600"/>
              <a:gd name="connsiteY511" fmla="*/ 2799609 h 6858000"/>
              <a:gd name="connsiteX512" fmla="*/ 5767665 w 7467600"/>
              <a:gd name="connsiteY512" fmla="*/ 2666409 h 6858000"/>
              <a:gd name="connsiteX513" fmla="*/ 5763055 w 7467600"/>
              <a:gd name="connsiteY513" fmla="*/ 2579705 h 6858000"/>
              <a:gd name="connsiteX514" fmla="*/ 5758079 w 7467600"/>
              <a:gd name="connsiteY514" fmla="*/ 2492508 h 6858000"/>
              <a:gd name="connsiteX515" fmla="*/ 5779325 w 7467600"/>
              <a:gd name="connsiteY515" fmla="*/ 2197069 h 6858000"/>
              <a:gd name="connsiteX516" fmla="*/ 5798671 w 7467600"/>
              <a:gd name="connsiteY516" fmla="*/ 1981601 h 6858000"/>
              <a:gd name="connsiteX517" fmla="*/ 5829202 w 7467600"/>
              <a:gd name="connsiteY517" fmla="*/ 1971679 h 6858000"/>
              <a:gd name="connsiteX518" fmla="*/ 5809558 w 7467600"/>
              <a:gd name="connsiteY518" fmla="*/ 2198043 h 6858000"/>
              <a:gd name="connsiteX519" fmla="*/ 5788653 w 7467600"/>
              <a:gd name="connsiteY519" fmla="*/ 2489430 h 6858000"/>
              <a:gd name="connsiteX520" fmla="*/ 5793439 w 7467600"/>
              <a:gd name="connsiteY520" fmla="*/ 2575235 h 6858000"/>
              <a:gd name="connsiteX521" fmla="*/ 5796837 w 7467600"/>
              <a:gd name="connsiteY521" fmla="*/ 2637633 h 6858000"/>
              <a:gd name="connsiteX522" fmla="*/ 5818614 w 7467600"/>
              <a:gd name="connsiteY522" fmla="*/ 2473055 h 6858000"/>
              <a:gd name="connsiteX523" fmla="*/ 5829202 w 7467600"/>
              <a:gd name="connsiteY523" fmla="*/ 1971679 h 6858000"/>
              <a:gd name="connsiteX524" fmla="*/ 5911389 w 7467600"/>
              <a:gd name="connsiteY524" fmla="*/ 1898371 h 6858000"/>
              <a:gd name="connsiteX525" fmla="*/ 6237627 w 7467600"/>
              <a:gd name="connsiteY525" fmla="*/ 2231921 h 6858000"/>
              <a:gd name="connsiteX526" fmla="*/ 5911389 w 7467600"/>
              <a:gd name="connsiteY526" fmla="*/ 1898371 h 6858000"/>
              <a:gd name="connsiteX527" fmla="*/ 6944437 w 7467600"/>
              <a:gd name="connsiteY527" fmla="*/ 1575402 h 6858000"/>
              <a:gd name="connsiteX528" fmla="*/ 6304730 w 7467600"/>
              <a:gd name="connsiteY528" fmla="*/ 1766654 h 6858000"/>
              <a:gd name="connsiteX529" fmla="*/ 6944437 w 7467600"/>
              <a:gd name="connsiteY529" fmla="*/ 1575402 h 6858000"/>
              <a:gd name="connsiteX530" fmla="*/ 7019523 w 7467600"/>
              <a:gd name="connsiteY530" fmla="*/ 1519450 h 6858000"/>
              <a:gd name="connsiteX531" fmla="*/ 6298091 w 7467600"/>
              <a:gd name="connsiteY531" fmla="*/ 1737122 h 6858000"/>
              <a:gd name="connsiteX532" fmla="*/ 7019523 w 7467600"/>
              <a:gd name="connsiteY532" fmla="*/ 1519450 h 6858000"/>
              <a:gd name="connsiteX533" fmla="*/ 2399523 w 7467600"/>
              <a:gd name="connsiteY533" fmla="*/ 1428234 h 6858000"/>
              <a:gd name="connsiteX534" fmla="*/ 2224982 w 7467600"/>
              <a:gd name="connsiteY534" fmla="*/ 1826201 h 6858000"/>
              <a:gd name="connsiteX535" fmla="*/ 2096099 w 7467600"/>
              <a:gd name="connsiteY535" fmla="*/ 2345900 h 6858000"/>
              <a:gd name="connsiteX536" fmla="*/ 2283317 w 7467600"/>
              <a:gd name="connsiteY536" fmla="*/ 1796925 h 6858000"/>
              <a:gd name="connsiteX537" fmla="*/ 2399523 w 7467600"/>
              <a:gd name="connsiteY537" fmla="*/ 1428234 h 6858000"/>
              <a:gd name="connsiteX538" fmla="*/ 2448558 w 7467600"/>
              <a:gd name="connsiteY538" fmla="*/ 1373435 h 6858000"/>
              <a:gd name="connsiteX539" fmla="*/ 2312521 w 7467600"/>
              <a:gd name="connsiteY539" fmla="*/ 1806140 h 6858000"/>
              <a:gd name="connsiteX540" fmla="*/ 2127533 w 7467600"/>
              <a:gd name="connsiteY540" fmla="*/ 2348380 h 6858000"/>
              <a:gd name="connsiteX541" fmla="*/ 2358080 w 7467600"/>
              <a:gd name="connsiteY541" fmla="*/ 1866134 h 6858000"/>
              <a:gd name="connsiteX542" fmla="*/ 2407436 w 7467600"/>
              <a:gd name="connsiteY542" fmla="*/ 1651070 h 6858000"/>
              <a:gd name="connsiteX543" fmla="*/ 2448558 w 7467600"/>
              <a:gd name="connsiteY543" fmla="*/ 1373435 h 6858000"/>
              <a:gd name="connsiteX544" fmla="*/ 278707 w 7467600"/>
              <a:gd name="connsiteY544" fmla="*/ 1352270 h 6858000"/>
              <a:gd name="connsiteX545" fmla="*/ 321570 w 7467600"/>
              <a:gd name="connsiteY545" fmla="*/ 1861610 h 6858000"/>
              <a:gd name="connsiteX546" fmla="*/ 294281 w 7467600"/>
              <a:gd name="connsiteY546" fmla="*/ 1440658 h 6858000"/>
              <a:gd name="connsiteX547" fmla="*/ 278707 w 7467600"/>
              <a:gd name="connsiteY547" fmla="*/ 1352270 h 6858000"/>
              <a:gd name="connsiteX548" fmla="*/ 1423821 w 7467600"/>
              <a:gd name="connsiteY548" fmla="*/ 1351958 h 6858000"/>
              <a:gd name="connsiteX549" fmla="*/ 1638521 w 7467600"/>
              <a:gd name="connsiteY549" fmla="*/ 1908470 h 6858000"/>
              <a:gd name="connsiteX550" fmla="*/ 1754199 w 7467600"/>
              <a:gd name="connsiteY550" fmla="*/ 2149284 h 6858000"/>
              <a:gd name="connsiteX551" fmla="*/ 1908359 w 7467600"/>
              <a:gd name="connsiteY551" fmla="*/ 2364988 h 6858000"/>
              <a:gd name="connsiteX552" fmla="*/ 1647661 w 7467600"/>
              <a:gd name="connsiteY552" fmla="*/ 1825945 h 6858000"/>
              <a:gd name="connsiteX553" fmla="*/ 1423821 w 7467600"/>
              <a:gd name="connsiteY553" fmla="*/ 1351958 h 6858000"/>
              <a:gd name="connsiteX554" fmla="*/ 1431890 w 7467600"/>
              <a:gd name="connsiteY554" fmla="*/ 1306475 h 6858000"/>
              <a:gd name="connsiteX555" fmla="*/ 1507597 w 7467600"/>
              <a:gd name="connsiteY555" fmla="*/ 1446132 h 6858000"/>
              <a:gd name="connsiteX556" fmla="*/ 1674586 w 7467600"/>
              <a:gd name="connsiteY556" fmla="*/ 1813832 h 6858000"/>
              <a:gd name="connsiteX557" fmla="*/ 1815950 w 7467600"/>
              <a:gd name="connsiteY557" fmla="*/ 2128564 h 6858000"/>
              <a:gd name="connsiteX558" fmla="*/ 1984242 w 7467600"/>
              <a:gd name="connsiteY558" fmla="*/ 2430829 h 6858000"/>
              <a:gd name="connsiteX559" fmla="*/ 2014023 w 7467600"/>
              <a:gd name="connsiteY559" fmla="*/ 2450995 h 6858000"/>
              <a:gd name="connsiteX560" fmla="*/ 1747337 w 7467600"/>
              <a:gd name="connsiteY560" fmla="*/ 1855264 h 6858000"/>
              <a:gd name="connsiteX561" fmla="*/ 1533749 w 7467600"/>
              <a:gd name="connsiteY561" fmla="*/ 1478656 h 6858000"/>
              <a:gd name="connsiteX562" fmla="*/ 1431890 w 7467600"/>
              <a:gd name="connsiteY562" fmla="*/ 1306475 h 6858000"/>
              <a:gd name="connsiteX563" fmla="*/ 5052692 w 7467600"/>
              <a:gd name="connsiteY563" fmla="*/ 1292994 h 6858000"/>
              <a:gd name="connsiteX564" fmla="*/ 5200661 w 7467600"/>
              <a:gd name="connsiteY564" fmla="*/ 1635186 h 6858000"/>
              <a:gd name="connsiteX565" fmla="*/ 5297138 w 7467600"/>
              <a:gd name="connsiteY565" fmla="*/ 1906351 h 6858000"/>
              <a:gd name="connsiteX566" fmla="*/ 5052692 w 7467600"/>
              <a:gd name="connsiteY566" fmla="*/ 1292994 h 6858000"/>
              <a:gd name="connsiteX567" fmla="*/ 5009948 w 7467600"/>
              <a:gd name="connsiteY567" fmla="*/ 1273619 h 6858000"/>
              <a:gd name="connsiteX568" fmla="*/ 5121777 w 7467600"/>
              <a:gd name="connsiteY568" fmla="*/ 1654213 h 6858000"/>
              <a:gd name="connsiteX569" fmla="*/ 5293545 w 7467600"/>
              <a:gd name="connsiteY569" fmla="*/ 2072247 h 6858000"/>
              <a:gd name="connsiteX570" fmla="*/ 5294042 w 7467600"/>
              <a:gd name="connsiteY570" fmla="*/ 2065019 h 6858000"/>
              <a:gd name="connsiteX571" fmla="*/ 5171936 w 7467600"/>
              <a:gd name="connsiteY571" fmla="*/ 1647613 h 6858000"/>
              <a:gd name="connsiteX572" fmla="*/ 5009948 w 7467600"/>
              <a:gd name="connsiteY572" fmla="*/ 1273619 h 6858000"/>
              <a:gd name="connsiteX573" fmla="*/ 655236 w 7467600"/>
              <a:gd name="connsiteY573" fmla="*/ 1268632 h 6858000"/>
              <a:gd name="connsiteX574" fmla="*/ 839521 w 7467600"/>
              <a:gd name="connsiteY574" fmla="*/ 1685315 h 6858000"/>
              <a:gd name="connsiteX575" fmla="*/ 1109416 w 7467600"/>
              <a:gd name="connsiteY575" fmla="*/ 2061663 h 6858000"/>
              <a:gd name="connsiteX576" fmla="*/ 1298300 w 7467600"/>
              <a:gd name="connsiteY576" fmla="*/ 2247742 h 6858000"/>
              <a:gd name="connsiteX577" fmla="*/ 1125871 w 7467600"/>
              <a:gd name="connsiteY577" fmla="*/ 1989513 h 6858000"/>
              <a:gd name="connsiteX578" fmla="*/ 981574 w 7467600"/>
              <a:gd name="connsiteY578" fmla="*/ 1783157 h 6858000"/>
              <a:gd name="connsiteX579" fmla="*/ 922198 w 7467600"/>
              <a:gd name="connsiteY579" fmla="*/ 1677437 h 6858000"/>
              <a:gd name="connsiteX580" fmla="*/ 869293 w 7467600"/>
              <a:gd name="connsiteY580" fmla="*/ 1583214 h 6858000"/>
              <a:gd name="connsiteX581" fmla="*/ 751431 w 7467600"/>
              <a:gd name="connsiteY581" fmla="*/ 1405731 h 6858000"/>
              <a:gd name="connsiteX582" fmla="*/ 655236 w 7467600"/>
              <a:gd name="connsiteY582" fmla="*/ 1268632 h 6858000"/>
              <a:gd name="connsiteX583" fmla="*/ 6516292 w 7467600"/>
              <a:gd name="connsiteY583" fmla="*/ 1263064 h 6858000"/>
              <a:gd name="connsiteX584" fmla="*/ 5736320 w 7467600"/>
              <a:gd name="connsiteY584" fmla="*/ 1501803 h 6858000"/>
              <a:gd name="connsiteX585" fmla="*/ 6516292 w 7467600"/>
              <a:gd name="connsiteY585" fmla="*/ 1263064 h 6858000"/>
              <a:gd name="connsiteX586" fmla="*/ 291466 w 7467600"/>
              <a:gd name="connsiteY586" fmla="*/ 1250369 h 6858000"/>
              <a:gd name="connsiteX587" fmla="*/ 323180 w 7467600"/>
              <a:gd name="connsiteY587" fmla="*/ 1435283 h 6858000"/>
              <a:gd name="connsiteX588" fmla="*/ 349381 w 7467600"/>
              <a:gd name="connsiteY588" fmla="*/ 1875041 h 6858000"/>
              <a:gd name="connsiteX589" fmla="*/ 374363 w 7467600"/>
              <a:gd name="connsiteY589" fmla="*/ 1506494 h 6858000"/>
              <a:gd name="connsiteX590" fmla="*/ 302168 w 7467600"/>
              <a:gd name="connsiteY590" fmla="*/ 1274495 h 6858000"/>
              <a:gd name="connsiteX591" fmla="*/ 291466 w 7467600"/>
              <a:gd name="connsiteY591" fmla="*/ 1250369 h 6858000"/>
              <a:gd name="connsiteX592" fmla="*/ 678222 w 7467600"/>
              <a:gd name="connsiteY592" fmla="*/ 1248670 h 6858000"/>
              <a:gd name="connsiteX593" fmla="*/ 775536 w 7467600"/>
              <a:gd name="connsiteY593" fmla="*/ 1388015 h 6858000"/>
              <a:gd name="connsiteX594" fmla="*/ 894529 w 7467600"/>
              <a:gd name="connsiteY594" fmla="*/ 1567739 h 6858000"/>
              <a:gd name="connsiteX595" fmla="*/ 948000 w 7467600"/>
              <a:gd name="connsiteY595" fmla="*/ 1663088 h 6858000"/>
              <a:gd name="connsiteX596" fmla="*/ 1006812 w 7467600"/>
              <a:gd name="connsiteY596" fmla="*/ 1767683 h 6858000"/>
              <a:gd name="connsiteX597" fmla="*/ 1149133 w 7467600"/>
              <a:gd name="connsiteY597" fmla="*/ 1971513 h 6858000"/>
              <a:gd name="connsiteX598" fmla="*/ 1333952 w 7467600"/>
              <a:gd name="connsiteY598" fmla="*/ 2251620 h 6858000"/>
              <a:gd name="connsiteX599" fmla="*/ 1337329 w 7467600"/>
              <a:gd name="connsiteY599" fmla="*/ 2258350 h 6858000"/>
              <a:gd name="connsiteX600" fmla="*/ 1014726 w 7467600"/>
              <a:gd name="connsiteY600" fmla="*/ 1615556 h 6858000"/>
              <a:gd name="connsiteX601" fmla="*/ 678222 w 7467600"/>
              <a:gd name="connsiteY601" fmla="*/ 1248670 h 6858000"/>
              <a:gd name="connsiteX602" fmla="*/ 6691602 w 7467600"/>
              <a:gd name="connsiteY602" fmla="*/ 1140573 h 6858000"/>
              <a:gd name="connsiteX603" fmla="*/ 6571100 w 7467600"/>
              <a:gd name="connsiteY603" fmla="*/ 1183662 h 6858000"/>
              <a:gd name="connsiteX604" fmla="*/ 6241687 w 7467600"/>
              <a:gd name="connsiteY604" fmla="*/ 1257600 h 6858000"/>
              <a:gd name="connsiteX605" fmla="*/ 5693009 w 7467600"/>
              <a:gd name="connsiteY605" fmla="*/ 1478256 h 6858000"/>
              <a:gd name="connsiteX606" fmla="*/ 6548420 w 7467600"/>
              <a:gd name="connsiteY606" fmla="*/ 1214599 h 6858000"/>
              <a:gd name="connsiteX607" fmla="*/ 6605473 w 7467600"/>
              <a:gd name="connsiteY607" fmla="*/ 1184686 h 6858000"/>
              <a:gd name="connsiteX608" fmla="*/ 6691602 w 7467600"/>
              <a:gd name="connsiteY608" fmla="*/ 1140573 h 6858000"/>
              <a:gd name="connsiteX609" fmla="*/ 4002475 w 7467600"/>
              <a:gd name="connsiteY609" fmla="*/ 1037802 h 6858000"/>
              <a:gd name="connsiteX610" fmla="*/ 4000324 w 7467600"/>
              <a:gd name="connsiteY610" fmla="*/ 1039362 h 6858000"/>
              <a:gd name="connsiteX611" fmla="*/ 4002862 w 7467600"/>
              <a:gd name="connsiteY611" fmla="*/ 1042866 h 6858000"/>
              <a:gd name="connsiteX612" fmla="*/ 4002475 w 7467600"/>
              <a:gd name="connsiteY612" fmla="*/ 1037802 h 6858000"/>
              <a:gd name="connsiteX613" fmla="*/ 506322 w 7467600"/>
              <a:gd name="connsiteY613" fmla="*/ 1020997 h 6858000"/>
              <a:gd name="connsiteX614" fmla="*/ 533068 w 7467600"/>
              <a:gd name="connsiteY614" fmla="*/ 1029409 h 6858000"/>
              <a:gd name="connsiteX615" fmla="*/ 1232525 w 7467600"/>
              <a:gd name="connsiteY615" fmla="*/ 1804675 h 6858000"/>
              <a:gd name="connsiteX616" fmla="*/ 1388858 w 7467600"/>
              <a:gd name="connsiteY616" fmla="*/ 2368011 h 6858000"/>
              <a:gd name="connsiteX617" fmla="*/ 1384098 w 7467600"/>
              <a:gd name="connsiteY617" fmla="*/ 2378125 h 6858000"/>
              <a:gd name="connsiteX618" fmla="*/ 1425393 w 7467600"/>
              <a:gd name="connsiteY618" fmla="*/ 2589124 h 6858000"/>
              <a:gd name="connsiteX619" fmla="*/ 1424001 w 7467600"/>
              <a:gd name="connsiteY619" fmla="*/ 2597541 h 6858000"/>
              <a:gd name="connsiteX620" fmla="*/ 2152729 w 7467600"/>
              <a:gd name="connsiteY620" fmla="*/ 2864487 h 6858000"/>
              <a:gd name="connsiteX621" fmla="*/ 2020609 w 7467600"/>
              <a:gd name="connsiteY621" fmla="*/ 2539671 h 6858000"/>
              <a:gd name="connsiteX622" fmla="*/ 2018920 w 7467600"/>
              <a:gd name="connsiteY622" fmla="*/ 2536309 h 6858000"/>
              <a:gd name="connsiteX623" fmla="*/ 1342441 w 7467600"/>
              <a:gd name="connsiteY623" fmla="*/ 1173017 h 6858000"/>
              <a:gd name="connsiteX624" fmla="*/ 1367925 w 7467600"/>
              <a:gd name="connsiteY624" fmla="*/ 1135648 h 6858000"/>
              <a:gd name="connsiteX625" fmla="*/ 1771401 w 7467600"/>
              <a:gd name="connsiteY625" fmla="*/ 1806673 h 6858000"/>
              <a:gd name="connsiteX626" fmla="*/ 1972385 w 7467600"/>
              <a:gd name="connsiteY626" fmla="*/ 2198735 h 6858000"/>
              <a:gd name="connsiteX627" fmla="*/ 2040892 w 7467600"/>
              <a:gd name="connsiteY627" fmla="*/ 2405205 h 6858000"/>
              <a:gd name="connsiteX628" fmla="*/ 2131689 w 7467600"/>
              <a:gd name="connsiteY628" fmla="*/ 1936926 h 6858000"/>
              <a:gd name="connsiteX629" fmla="*/ 2454820 w 7467600"/>
              <a:gd name="connsiteY629" fmla="*/ 1248808 h 6858000"/>
              <a:gd name="connsiteX630" fmla="*/ 2492512 w 7467600"/>
              <a:gd name="connsiteY630" fmla="*/ 1302920 h 6858000"/>
              <a:gd name="connsiteX631" fmla="*/ 2081216 w 7467600"/>
              <a:gd name="connsiteY631" fmla="*/ 2527513 h 6858000"/>
              <a:gd name="connsiteX632" fmla="*/ 2081211 w 7467600"/>
              <a:gd name="connsiteY632" fmla="*/ 2528916 h 6858000"/>
              <a:gd name="connsiteX633" fmla="*/ 2199067 w 7467600"/>
              <a:gd name="connsiteY633" fmla="*/ 2884061 h 6858000"/>
              <a:gd name="connsiteX634" fmla="*/ 3192586 w 7467600"/>
              <a:gd name="connsiteY634" fmla="*/ 3411496 h 6858000"/>
              <a:gd name="connsiteX635" fmla="*/ 3182620 w 7467600"/>
              <a:gd name="connsiteY635" fmla="*/ 3483279 h 6858000"/>
              <a:gd name="connsiteX636" fmla="*/ 2435119 w 7467600"/>
              <a:gd name="connsiteY636" fmla="*/ 3080173 h 6858000"/>
              <a:gd name="connsiteX637" fmla="*/ 2410152 w 7467600"/>
              <a:gd name="connsiteY637" fmla="*/ 3063751 h 6858000"/>
              <a:gd name="connsiteX638" fmla="*/ 2408099 w 7467600"/>
              <a:gd name="connsiteY638" fmla="*/ 3064403 h 6858000"/>
              <a:gd name="connsiteX639" fmla="*/ 2407218 w 7467600"/>
              <a:gd name="connsiteY639" fmla="*/ 3070324 h 6858000"/>
              <a:gd name="connsiteX640" fmla="*/ 2380138 w 7467600"/>
              <a:gd name="connsiteY640" fmla="*/ 3099341 h 6858000"/>
              <a:gd name="connsiteX641" fmla="*/ 1765923 w 7467600"/>
              <a:gd name="connsiteY641" fmla="*/ 3581043 h 6858000"/>
              <a:gd name="connsiteX642" fmla="*/ 1702258 w 7467600"/>
              <a:gd name="connsiteY642" fmla="*/ 3612286 h 6858000"/>
              <a:gd name="connsiteX643" fmla="*/ 1538370 w 7467600"/>
              <a:gd name="connsiteY643" fmla="*/ 3811804 h 6858000"/>
              <a:gd name="connsiteX644" fmla="*/ 542867 w 7467600"/>
              <a:gd name="connsiteY644" fmla="*/ 4944092 h 6858000"/>
              <a:gd name="connsiteX645" fmla="*/ 515800 w 7467600"/>
              <a:gd name="connsiteY645" fmla="*/ 4862180 h 6858000"/>
              <a:gd name="connsiteX646" fmla="*/ 909145 w 7467600"/>
              <a:gd name="connsiteY646" fmla="*/ 4199225 h 6858000"/>
              <a:gd name="connsiteX647" fmla="*/ 1214067 w 7467600"/>
              <a:gd name="connsiteY647" fmla="*/ 3908561 h 6858000"/>
              <a:gd name="connsiteX648" fmla="*/ 640967 w 7467600"/>
              <a:gd name="connsiteY648" fmla="*/ 4105601 h 6858000"/>
              <a:gd name="connsiteX649" fmla="*/ 112563 w 7467600"/>
              <a:gd name="connsiteY649" fmla="*/ 4396952 h 6858000"/>
              <a:gd name="connsiteX650" fmla="*/ 0 w 7467600"/>
              <a:gd name="connsiteY650" fmla="*/ 4466006 h 6858000"/>
              <a:gd name="connsiteX651" fmla="*/ 0 w 7467600"/>
              <a:gd name="connsiteY651" fmla="*/ 4233763 h 6858000"/>
              <a:gd name="connsiteX652" fmla="*/ 36881 w 7467600"/>
              <a:gd name="connsiteY652" fmla="*/ 4200118 h 6858000"/>
              <a:gd name="connsiteX653" fmla="*/ 910534 w 7467600"/>
              <a:gd name="connsiteY653" fmla="*/ 3629753 h 6858000"/>
              <a:gd name="connsiteX654" fmla="*/ 1578717 w 7467600"/>
              <a:gd name="connsiteY654" fmla="*/ 3575982 h 6858000"/>
              <a:gd name="connsiteX655" fmla="*/ 2338780 w 7467600"/>
              <a:gd name="connsiteY655" fmla="*/ 3033725 h 6858000"/>
              <a:gd name="connsiteX656" fmla="*/ 1807991 w 7467600"/>
              <a:gd name="connsiteY656" fmla="*/ 2807184 h 6858000"/>
              <a:gd name="connsiteX657" fmla="*/ 1416358 w 7467600"/>
              <a:gd name="connsiteY657" fmla="*/ 3112571 h 6858000"/>
              <a:gd name="connsiteX658" fmla="*/ 939066 w 7467600"/>
              <a:gd name="connsiteY658" fmla="*/ 3378798 h 6858000"/>
              <a:gd name="connsiteX659" fmla="*/ 115099 w 7467600"/>
              <a:gd name="connsiteY659" fmla="*/ 3607650 h 6858000"/>
              <a:gd name="connsiteX660" fmla="*/ 97284 w 7467600"/>
              <a:gd name="connsiteY660" fmla="*/ 3520393 h 6858000"/>
              <a:gd name="connsiteX661" fmla="*/ 922050 w 7467600"/>
              <a:gd name="connsiteY661" fmla="*/ 3074867 h 6858000"/>
              <a:gd name="connsiteX662" fmla="*/ 1405265 w 7467600"/>
              <a:gd name="connsiteY662" fmla="*/ 3016319 h 6858000"/>
              <a:gd name="connsiteX663" fmla="*/ 1407512 w 7467600"/>
              <a:gd name="connsiteY663" fmla="*/ 3018001 h 6858000"/>
              <a:gd name="connsiteX664" fmla="*/ 1726266 w 7467600"/>
              <a:gd name="connsiteY664" fmla="*/ 2777274 h 6858000"/>
              <a:gd name="connsiteX665" fmla="*/ 625390 w 7467600"/>
              <a:gd name="connsiteY665" fmla="*/ 2514541 h 6858000"/>
              <a:gd name="connsiteX666" fmla="*/ 619799 w 7467600"/>
              <a:gd name="connsiteY666" fmla="*/ 2527180 h 6858000"/>
              <a:gd name="connsiteX667" fmla="*/ 310030 w 7467600"/>
              <a:gd name="connsiteY667" fmla="*/ 2771818 h 6858000"/>
              <a:gd name="connsiteX668" fmla="*/ 173877 w 7467600"/>
              <a:gd name="connsiteY668" fmla="*/ 2937056 h 6858000"/>
              <a:gd name="connsiteX669" fmla="*/ 77889 w 7467600"/>
              <a:gd name="connsiteY669" fmla="*/ 3138440 h 6858000"/>
              <a:gd name="connsiteX670" fmla="*/ 0 w 7467600"/>
              <a:gd name="connsiteY670" fmla="*/ 3271395 h 6858000"/>
              <a:gd name="connsiteX671" fmla="*/ 0 w 7467600"/>
              <a:gd name="connsiteY671" fmla="*/ 3153002 h 6858000"/>
              <a:gd name="connsiteX672" fmla="*/ 2386 w 7467600"/>
              <a:gd name="connsiteY672" fmla="*/ 3149203 h 6858000"/>
              <a:gd name="connsiteX673" fmla="*/ 89753 w 7467600"/>
              <a:gd name="connsiteY673" fmla="*/ 2987702 h 6858000"/>
              <a:gd name="connsiteX674" fmla="*/ 76869 w 7467600"/>
              <a:gd name="connsiteY674" fmla="*/ 3005404 h 6858000"/>
              <a:gd name="connsiteX675" fmla="*/ 32049 w 7467600"/>
              <a:gd name="connsiteY675" fmla="*/ 3065814 h 6858000"/>
              <a:gd name="connsiteX676" fmla="*/ 0 w 7467600"/>
              <a:gd name="connsiteY676" fmla="*/ 3108744 h 6858000"/>
              <a:gd name="connsiteX677" fmla="*/ 0 w 7467600"/>
              <a:gd name="connsiteY677" fmla="*/ 3058059 h 6858000"/>
              <a:gd name="connsiteX678" fmla="*/ 7610 w 7467600"/>
              <a:gd name="connsiteY678" fmla="*/ 3047889 h 6858000"/>
              <a:gd name="connsiteX679" fmla="*/ 52419 w 7467600"/>
              <a:gd name="connsiteY679" fmla="*/ 2987479 h 6858000"/>
              <a:gd name="connsiteX680" fmla="*/ 59142 w 7467600"/>
              <a:gd name="connsiteY680" fmla="*/ 2978488 h 6858000"/>
              <a:gd name="connsiteX681" fmla="*/ 0 w 7467600"/>
              <a:gd name="connsiteY681" fmla="*/ 3015334 h 6858000"/>
              <a:gd name="connsiteX682" fmla="*/ 0 w 7467600"/>
              <a:gd name="connsiteY682" fmla="*/ 2914286 h 6858000"/>
              <a:gd name="connsiteX683" fmla="*/ 36383 w 7467600"/>
              <a:gd name="connsiteY683" fmla="*/ 2901128 h 6858000"/>
              <a:gd name="connsiteX684" fmla="*/ 156329 w 7467600"/>
              <a:gd name="connsiteY684" fmla="*/ 2840533 h 6858000"/>
              <a:gd name="connsiteX685" fmla="*/ 358355 w 7467600"/>
              <a:gd name="connsiteY685" fmla="*/ 2620471 h 6858000"/>
              <a:gd name="connsiteX686" fmla="*/ 510577 w 7467600"/>
              <a:gd name="connsiteY686" fmla="*/ 2501244 h 6858000"/>
              <a:gd name="connsiteX687" fmla="*/ 211967 w 7467600"/>
              <a:gd name="connsiteY687" fmla="*/ 2479171 h 6858000"/>
              <a:gd name="connsiteX688" fmla="*/ 0 w 7467600"/>
              <a:gd name="connsiteY688" fmla="*/ 2476398 h 6858000"/>
              <a:gd name="connsiteX689" fmla="*/ 0 w 7467600"/>
              <a:gd name="connsiteY689" fmla="*/ 2389189 h 6858000"/>
              <a:gd name="connsiteX690" fmla="*/ 103062 w 7467600"/>
              <a:gd name="connsiteY690" fmla="*/ 2389518 h 6858000"/>
              <a:gd name="connsiteX691" fmla="*/ 510734 w 7467600"/>
              <a:gd name="connsiteY691" fmla="*/ 2416201 h 6858000"/>
              <a:gd name="connsiteX692" fmla="*/ 279257 w 7467600"/>
              <a:gd name="connsiteY692" fmla="*/ 2092102 h 6858000"/>
              <a:gd name="connsiteX693" fmla="*/ 65265 w 7467600"/>
              <a:gd name="connsiteY693" fmla="*/ 2006049 h 6858000"/>
              <a:gd name="connsiteX694" fmla="*/ 0 w 7467600"/>
              <a:gd name="connsiteY694" fmla="*/ 1982532 h 6858000"/>
              <a:gd name="connsiteX695" fmla="*/ 0 w 7467600"/>
              <a:gd name="connsiteY695" fmla="*/ 1912789 h 6858000"/>
              <a:gd name="connsiteX696" fmla="*/ 97460 w 7467600"/>
              <a:gd name="connsiteY696" fmla="*/ 1953725 h 6858000"/>
              <a:gd name="connsiteX697" fmla="*/ 221272 w 7467600"/>
              <a:gd name="connsiteY697" fmla="*/ 1980766 h 6858000"/>
              <a:gd name="connsiteX698" fmla="*/ 116765 w 7467600"/>
              <a:gd name="connsiteY698" fmla="*/ 1911033 h 6858000"/>
              <a:gd name="connsiteX699" fmla="*/ 16405 w 7467600"/>
              <a:gd name="connsiteY699" fmla="*/ 1803412 h 6858000"/>
              <a:gd name="connsiteX700" fmla="*/ 0 w 7467600"/>
              <a:gd name="connsiteY700" fmla="*/ 1784777 h 6858000"/>
              <a:gd name="connsiteX701" fmla="*/ 0 w 7467600"/>
              <a:gd name="connsiteY701" fmla="*/ 1740082 h 6858000"/>
              <a:gd name="connsiteX702" fmla="*/ 39394 w 7467600"/>
              <a:gd name="connsiteY702" fmla="*/ 1784856 h 6858000"/>
              <a:gd name="connsiteX703" fmla="*/ 135813 w 7467600"/>
              <a:gd name="connsiteY703" fmla="*/ 1888838 h 6858000"/>
              <a:gd name="connsiteX704" fmla="*/ 242575 w 7467600"/>
              <a:gd name="connsiteY704" fmla="*/ 1958841 h 6858000"/>
              <a:gd name="connsiteX705" fmla="*/ 82197 w 7467600"/>
              <a:gd name="connsiteY705" fmla="*/ 1754826 h 6858000"/>
              <a:gd name="connsiteX706" fmla="*/ 0 w 7467600"/>
              <a:gd name="connsiteY706" fmla="*/ 1679650 h 6858000"/>
              <a:gd name="connsiteX707" fmla="*/ 0 w 7467600"/>
              <a:gd name="connsiteY707" fmla="*/ 1602463 h 6858000"/>
              <a:gd name="connsiteX708" fmla="*/ 84689 w 7467600"/>
              <a:gd name="connsiteY708" fmla="*/ 1677442 h 6858000"/>
              <a:gd name="connsiteX709" fmla="*/ 298437 w 7467600"/>
              <a:gd name="connsiteY709" fmla="*/ 1968019 h 6858000"/>
              <a:gd name="connsiteX710" fmla="*/ 227269 w 7467600"/>
              <a:gd name="connsiteY710" fmla="*/ 1114064 h 6858000"/>
              <a:gd name="connsiteX711" fmla="*/ 248003 w 7467600"/>
              <a:gd name="connsiteY711" fmla="*/ 1089613 h 6858000"/>
              <a:gd name="connsiteX712" fmla="*/ 427020 w 7467600"/>
              <a:gd name="connsiteY712" fmla="*/ 1619803 h 6858000"/>
              <a:gd name="connsiteX713" fmla="*/ 340345 w 7467600"/>
              <a:gd name="connsiteY713" fmla="*/ 2027739 h 6858000"/>
              <a:gd name="connsiteX714" fmla="*/ 360865 w 7467600"/>
              <a:gd name="connsiteY714" fmla="*/ 2044827 h 6858000"/>
              <a:gd name="connsiteX715" fmla="*/ 560414 w 7467600"/>
              <a:gd name="connsiteY715" fmla="*/ 2421457 h 6858000"/>
              <a:gd name="connsiteX716" fmla="*/ 1359703 w 7467600"/>
              <a:gd name="connsiteY716" fmla="*/ 2578554 h 6858000"/>
              <a:gd name="connsiteX717" fmla="*/ 1359422 w 7467600"/>
              <a:gd name="connsiteY717" fmla="*/ 2577994 h 6858000"/>
              <a:gd name="connsiteX718" fmla="*/ 828701 w 7467600"/>
              <a:gd name="connsiteY718" fmla="*/ 1839520 h 6858000"/>
              <a:gd name="connsiteX719" fmla="*/ 494427 w 7467600"/>
              <a:gd name="connsiteY719" fmla="*/ 1092333 h 6858000"/>
              <a:gd name="connsiteX720" fmla="*/ 506322 w 7467600"/>
              <a:gd name="connsiteY720" fmla="*/ 1020997 h 6858000"/>
              <a:gd name="connsiteX721" fmla="*/ 4570198 w 7467600"/>
              <a:gd name="connsiteY721" fmla="*/ 978081 h 6858000"/>
              <a:gd name="connsiteX722" fmla="*/ 4523691 w 7467600"/>
              <a:gd name="connsiteY722" fmla="*/ 1127776 h 6858000"/>
              <a:gd name="connsiteX723" fmla="*/ 4509875 w 7467600"/>
              <a:gd name="connsiteY723" fmla="*/ 1167552 h 6858000"/>
              <a:gd name="connsiteX724" fmla="*/ 4478168 w 7467600"/>
              <a:gd name="connsiteY724" fmla="*/ 1260735 h 6858000"/>
              <a:gd name="connsiteX725" fmla="*/ 4409309 w 7467600"/>
              <a:gd name="connsiteY725" fmla="*/ 1666996 h 6858000"/>
              <a:gd name="connsiteX726" fmla="*/ 4370031 w 7467600"/>
              <a:gd name="connsiteY726" fmla="*/ 1955666 h 6858000"/>
              <a:gd name="connsiteX727" fmla="*/ 4570198 w 7467600"/>
              <a:gd name="connsiteY727" fmla="*/ 978081 h 6858000"/>
              <a:gd name="connsiteX728" fmla="*/ 4557898 w 7467600"/>
              <a:gd name="connsiteY728" fmla="*/ 900011 h 6858000"/>
              <a:gd name="connsiteX729" fmla="*/ 4344840 w 7467600"/>
              <a:gd name="connsiteY729" fmla="*/ 1922038 h 6858000"/>
              <a:gd name="connsiteX730" fmla="*/ 4378710 w 7467600"/>
              <a:gd name="connsiteY730" fmla="*/ 1665516 h 6858000"/>
              <a:gd name="connsiteX731" fmla="*/ 4448798 w 7467600"/>
              <a:gd name="connsiteY731" fmla="*/ 1253024 h 6858000"/>
              <a:gd name="connsiteX732" fmla="*/ 4480315 w 7467600"/>
              <a:gd name="connsiteY732" fmla="*/ 1158454 h 6858000"/>
              <a:gd name="connsiteX733" fmla="*/ 4494133 w 7467600"/>
              <a:gd name="connsiteY733" fmla="*/ 1118676 h 6858000"/>
              <a:gd name="connsiteX734" fmla="*/ 4557898 w 7467600"/>
              <a:gd name="connsiteY734" fmla="*/ 900011 h 6858000"/>
              <a:gd name="connsiteX735" fmla="*/ 5870151 w 7467600"/>
              <a:gd name="connsiteY735" fmla="*/ 898890 h 6858000"/>
              <a:gd name="connsiteX736" fmla="*/ 5861335 w 7467600"/>
              <a:gd name="connsiteY736" fmla="*/ 899177 h 6858000"/>
              <a:gd name="connsiteX737" fmla="*/ 5843702 w 7467600"/>
              <a:gd name="connsiteY737" fmla="*/ 899748 h 6858000"/>
              <a:gd name="connsiteX738" fmla="*/ 5651107 w 7467600"/>
              <a:gd name="connsiteY738" fmla="*/ 920306 h 6858000"/>
              <a:gd name="connsiteX739" fmla="*/ 5459407 w 7467600"/>
              <a:gd name="connsiteY739" fmla="*/ 940975 h 6858000"/>
              <a:gd name="connsiteX740" fmla="*/ 5374846 w 7467600"/>
              <a:gd name="connsiteY740" fmla="*/ 941988 h 6858000"/>
              <a:gd name="connsiteX741" fmla="*/ 5256105 w 7467600"/>
              <a:gd name="connsiteY741" fmla="*/ 945632 h 6858000"/>
              <a:gd name="connsiteX742" fmla="*/ 5107071 w 7467600"/>
              <a:gd name="connsiteY742" fmla="*/ 969720 h 6858000"/>
              <a:gd name="connsiteX743" fmla="*/ 4998681 w 7467600"/>
              <a:gd name="connsiteY743" fmla="*/ 988771 h 6858000"/>
              <a:gd name="connsiteX744" fmla="*/ 5870151 w 7467600"/>
              <a:gd name="connsiteY744" fmla="*/ 898890 h 6858000"/>
              <a:gd name="connsiteX745" fmla="*/ 5504425 w 7467600"/>
              <a:gd name="connsiteY745" fmla="*/ 848067 h 6858000"/>
              <a:gd name="connsiteX746" fmla="*/ 4968849 w 7467600"/>
              <a:gd name="connsiteY746" fmla="*/ 962318 h 6858000"/>
              <a:gd name="connsiteX747" fmla="*/ 5104039 w 7467600"/>
              <a:gd name="connsiteY747" fmla="*/ 940634 h 6858000"/>
              <a:gd name="connsiteX748" fmla="*/ 5256311 w 7467600"/>
              <a:gd name="connsiteY748" fmla="*/ 916490 h 6858000"/>
              <a:gd name="connsiteX749" fmla="*/ 5377381 w 7467600"/>
              <a:gd name="connsiteY749" fmla="*/ 912671 h 6858000"/>
              <a:gd name="connsiteX750" fmla="*/ 5460148 w 7467600"/>
              <a:gd name="connsiteY750" fmla="*/ 911442 h 6858000"/>
              <a:gd name="connsiteX751" fmla="*/ 5648971 w 7467600"/>
              <a:gd name="connsiteY751" fmla="*/ 891331 h 6858000"/>
              <a:gd name="connsiteX752" fmla="*/ 5844807 w 7467600"/>
              <a:gd name="connsiteY752" fmla="*/ 870718 h 6858000"/>
              <a:gd name="connsiteX753" fmla="*/ 5862975 w 7467600"/>
              <a:gd name="connsiteY753" fmla="*/ 869756 h 6858000"/>
              <a:gd name="connsiteX754" fmla="*/ 5920887 w 7467600"/>
              <a:gd name="connsiteY754" fmla="*/ 865929 h 6858000"/>
              <a:gd name="connsiteX755" fmla="*/ 5504425 w 7467600"/>
              <a:gd name="connsiteY755" fmla="*/ 848067 h 6858000"/>
              <a:gd name="connsiteX756" fmla="*/ 3607114 w 7467600"/>
              <a:gd name="connsiteY756" fmla="*/ 467441 h 6858000"/>
              <a:gd name="connsiteX757" fmla="*/ 3296242 w 7467600"/>
              <a:gd name="connsiteY757" fmla="*/ 807991 h 6858000"/>
              <a:gd name="connsiteX758" fmla="*/ 3174674 w 7467600"/>
              <a:gd name="connsiteY758" fmla="*/ 919759 h 6858000"/>
              <a:gd name="connsiteX759" fmla="*/ 3042978 w 7467600"/>
              <a:gd name="connsiteY759" fmla="*/ 1054894 h 6858000"/>
              <a:gd name="connsiteX760" fmla="*/ 2968914 w 7467600"/>
              <a:gd name="connsiteY760" fmla="*/ 1133756 h 6858000"/>
              <a:gd name="connsiteX761" fmla="*/ 3103823 w 7467600"/>
              <a:gd name="connsiteY761" fmla="*/ 1026814 h 6858000"/>
              <a:gd name="connsiteX762" fmla="*/ 3607114 w 7467600"/>
              <a:gd name="connsiteY762" fmla="*/ 467441 h 6858000"/>
              <a:gd name="connsiteX763" fmla="*/ 3744487 w 7467600"/>
              <a:gd name="connsiteY763" fmla="*/ 383136 h 6858000"/>
              <a:gd name="connsiteX764" fmla="*/ 3970213 w 7467600"/>
              <a:gd name="connsiteY764" fmla="*/ 995559 h 6858000"/>
              <a:gd name="connsiteX765" fmla="*/ 3744487 w 7467600"/>
              <a:gd name="connsiteY765" fmla="*/ 383136 h 6858000"/>
              <a:gd name="connsiteX766" fmla="*/ 3624562 w 7467600"/>
              <a:gd name="connsiteY766" fmla="*/ 367041 h 6858000"/>
              <a:gd name="connsiteX767" fmla="*/ 3489712 w 7467600"/>
              <a:gd name="connsiteY767" fmla="*/ 485386 h 6858000"/>
              <a:gd name="connsiteX768" fmla="*/ 3182994 w 7467600"/>
              <a:gd name="connsiteY768" fmla="*/ 828265 h 6858000"/>
              <a:gd name="connsiteX769" fmla="*/ 2892114 w 7467600"/>
              <a:gd name="connsiteY769" fmla="*/ 1172635 h 6858000"/>
              <a:gd name="connsiteX770" fmla="*/ 3021459 w 7467600"/>
              <a:gd name="connsiteY770" fmla="*/ 1035385 h 6858000"/>
              <a:gd name="connsiteX771" fmla="*/ 3153873 w 7467600"/>
              <a:gd name="connsiteY771" fmla="*/ 898971 h 6858000"/>
              <a:gd name="connsiteX772" fmla="*/ 3276511 w 7467600"/>
              <a:gd name="connsiteY772" fmla="*/ 786423 h 6858000"/>
              <a:gd name="connsiteX773" fmla="*/ 3584154 w 7467600"/>
              <a:gd name="connsiteY773" fmla="*/ 448218 h 6858000"/>
              <a:gd name="connsiteX774" fmla="*/ 3624562 w 7467600"/>
              <a:gd name="connsiteY774" fmla="*/ 367041 h 6858000"/>
              <a:gd name="connsiteX775" fmla="*/ 3766672 w 7467600"/>
              <a:gd name="connsiteY775" fmla="*/ 359429 h 6858000"/>
              <a:gd name="connsiteX776" fmla="*/ 3996338 w 7467600"/>
              <a:gd name="connsiteY776" fmla="*/ 968237 h 6858000"/>
              <a:gd name="connsiteX777" fmla="*/ 3766672 w 7467600"/>
              <a:gd name="connsiteY777" fmla="*/ 359429 h 6858000"/>
              <a:gd name="connsiteX778" fmla="*/ 5805386 w 7467600"/>
              <a:gd name="connsiteY778" fmla="*/ 239240 h 6858000"/>
              <a:gd name="connsiteX779" fmla="*/ 5736947 w 7467600"/>
              <a:gd name="connsiteY779" fmla="*/ 261367 h 6858000"/>
              <a:gd name="connsiteX780" fmla="*/ 5427012 w 7467600"/>
              <a:gd name="connsiteY780" fmla="*/ 311272 h 6858000"/>
              <a:gd name="connsiteX781" fmla="*/ 5147818 w 7467600"/>
              <a:gd name="connsiteY781" fmla="*/ 322112 h 6858000"/>
              <a:gd name="connsiteX782" fmla="*/ 5060854 w 7467600"/>
              <a:gd name="connsiteY782" fmla="*/ 311882 h 6858000"/>
              <a:gd name="connsiteX783" fmla="*/ 4945989 w 7467600"/>
              <a:gd name="connsiteY783" fmla="*/ 300516 h 6858000"/>
              <a:gd name="connsiteX784" fmla="*/ 5410479 w 7467600"/>
              <a:gd name="connsiteY784" fmla="*/ 348434 h 6858000"/>
              <a:gd name="connsiteX785" fmla="*/ 5805386 w 7467600"/>
              <a:gd name="connsiteY785" fmla="*/ 239240 h 6858000"/>
              <a:gd name="connsiteX786" fmla="*/ 5905192 w 7467600"/>
              <a:gd name="connsiteY786" fmla="*/ 163079 h 6858000"/>
              <a:gd name="connsiteX787" fmla="*/ 5865655 w 7467600"/>
              <a:gd name="connsiteY787" fmla="*/ 171901 h 6858000"/>
              <a:gd name="connsiteX788" fmla="*/ 5259740 w 7467600"/>
              <a:gd name="connsiteY788" fmla="*/ 257013 h 6858000"/>
              <a:gd name="connsiteX789" fmla="*/ 5208466 w 7467600"/>
              <a:gd name="connsiteY789" fmla="*/ 257550 h 6858000"/>
              <a:gd name="connsiteX790" fmla="*/ 4980204 w 7467600"/>
              <a:gd name="connsiteY790" fmla="*/ 271903 h 6858000"/>
              <a:gd name="connsiteX791" fmla="*/ 5068068 w 7467600"/>
              <a:gd name="connsiteY791" fmla="*/ 282244 h 6858000"/>
              <a:gd name="connsiteX792" fmla="*/ 5153231 w 7467600"/>
              <a:gd name="connsiteY792" fmla="*/ 292240 h 6858000"/>
              <a:gd name="connsiteX793" fmla="*/ 5426491 w 7467600"/>
              <a:gd name="connsiteY793" fmla="*/ 281128 h 6858000"/>
              <a:gd name="connsiteX794" fmla="*/ 5731212 w 7467600"/>
              <a:gd name="connsiteY794" fmla="*/ 231951 h 6858000"/>
              <a:gd name="connsiteX795" fmla="*/ 5905192 w 7467600"/>
              <a:gd name="connsiteY795" fmla="*/ 163079 h 6858000"/>
              <a:gd name="connsiteX796" fmla="*/ 5944437 w 7467600"/>
              <a:gd name="connsiteY796" fmla="*/ 113829 h 6858000"/>
              <a:gd name="connsiteX797" fmla="*/ 5825032 w 7467600"/>
              <a:gd name="connsiteY797" fmla="*/ 146405 h 6858000"/>
              <a:gd name="connsiteX798" fmla="*/ 4955599 w 7467600"/>
              <a:gd name="connsiteY798" fmla="*/ 247008 h 6858000"/>
              <a:gd name="connsiteX799" fmla="*/ 5210104 w 7467600"/>
              <a:gd name="connsiteY799" fmla="*/ 228123 h 6858000"/>
              <a:gd name="connsiteX800" fmla="*/ 5261015 w 7467600"/>
              <a:gd name="connsiteY800" fmla="*/ 227087 h 6858000"/>
              <a:gd name="connsiteX801" fmla="*/ 5861181 w 7467600"/>
              <a:gd name="connsiteY801" fmla="*/ 143093 h 6858000"/>
              <a:gd name="connsiteX802" fmla="*/ 5961252 w 7467600"/>
              <a:gd name="connsiteY802" fmla="*/ 114820 h 6858000"/>
              <a:gd name="connsiteX803" fmla="*/ 5944437 w 7467600"/>
              <a:gd name="connsiteY803" fmla="*/ 113829 h 6858000"/>
              <a:gd name="connsiteX804" fmla="*/ 3882765 w 7467600"/>
              <a:gd name="connsiteY804" fmla="*/ 0 h 6858000"/>
              <a:gd name="connsiteX805" fmla="*/ 3995099 w 7467600"/>
              <a:gd name="connsiteY805" fmla="*/ 0 h 6858000"/>
              <a:gd name="connsiteX806" fmla="*/ 4163818 w 7467600"/>
              <a:gd name="connsiteY806" fmla="*/ 234104 h 6858000"/>
              <a:gd name="connsiteX807" fmla="*/ 4172099 w 7467600"/>
              <a:gd name="connsiteY807" fmla="*/ 234207 h 6858000"/>
              <a:gd name="connsiteX808" fmla="*/ 4784282 w 7467600"/>
              <a:gd name="connsiteY808" fmla="*/ 276561 h 6858000"/>
              <a:gd name="connsiteX809" fmla="*/ 4801687 w 7467600"/>
              <a:gd name="connsiteY809" fmla="*/ 267764 h 6858000"/>
              <a:gd name="connsiteX810" fmla="*/ 6082788 w 7467600"/>
              <a:gd name="connsiteY810" fmla="*/ 64119 h 6858000"/>
              <a:gd name="connsiteX811" fmla="*/ 6099442 w 7467600"/>
              <a:gd name="connsiteY811" fmla="*/ 82568 h 6858000"/>
              <a:gd name="connsiteX812" fmla="*/ 4804137 w 7467600"/>
              <a:gd name="connsiteY812" fmla="*/ 320931 h 6858000"/>
              <a:gd name="connsiteX813" fmla="*/ 4227047 w 7467600"/>
              <a:gd name="connsiteY813" fmla="*/ 313415 h 6858000"/>
              <a:gd name="connsiteX814" fmla="*/ 4346041 w 7467600"/>
              <a:gd name="connsiteY814" fmla="*/ 456086 h 6858000"/>
              <a:gd name="connsiteX815" fmla="*/ 4870967 w 7467600"/>
              <a:gd name="connsiteY815" fmla="*/ 963061 h 6858000"/>
              <a:gd name="connsiteX816" fmla="*/ 4889647 w 7467600"/>
              <a:gd name="connsiteY816" fmla="*/ 957147 h 6858000"/>
              <a:gd name="connsiteX817" fmla="*/ 5422504 w 7467600"/>
              <a:gd name="connsiteY817" fmla="*/ 805191 h 6858000"/>
              <a:gd name="connsiteX818" fmla="*/ 6087656 w 7467600"/>
              <a:gd name="connsiteY818" fmla="*/ 826703 h 6858000"/>
              <a:gd name="connsiteX819" fmla="*/ 6058717 w 7467600"/>
              <a:gd name="connsiteY819" fmla="*/ 865992 h 6858000"/>
              <a:gd name="connsiteX820" fmla="*/ 4974153 w 7467600"/>
              <a:gd name="connsiteY820" fmla="*/ 1045456 h 6858000"/>
              <a:gd name="connsiteX821" fmla="*/ 5627835 w 7467600"/>
              <a:gd name="connsiteY821" fmla="*/ 1472077 h 6858000"/>
              <a:gd name="connsiteX822" fmla="*/ 5629817 w 7467600"/>
              <a:gd name="connsiteY822" fmla="*/ 1471412 h 6858000"/>
              <a:gd name="connsiteX823" fmla="*/ 5634124 w 7467600"/>
              <a:gd name="connsiteY823" fmla="*/ 1470572 h 6858000"/>
              <a:gd name="connsiteX824" fmla="*/ 5755832 w 7467600"/>
              <a:gd name="connsiteY824" fmla="*/ 1383886 h 6858000"/>
              <a:gd name="connsiteX825" fmla="*/ 6014186 w 7467600"/>
              <a:gd name="connsiteY825" fmla="*/ 1279799 h 6858000"/>
              <a:gd name="connsiteX826" fmla="*/ 6901619 w 7467600"/>
              <a:gd name="connsiteY826" fmla="*/ 1047874 h 6858000"/>
              <a:gd name="connsiteX827" fmla="*/ 6931566 w 7467600"/>
              <a:gd name="connsiteY827" fmla="*/ 1062034 h 6858000"/>
              <a:gd name="connsiteX828" fmla="*/ 5790982 w 7467600"/>
              <a:gd name="connsiteY828" fmla="*/ 1561380 h 6858000"/>
              <a:gd name="connsiteX829" fmla="*/ 6188971 w 7467600"/>
              <a:gd name="connsiteY829" fmla="*/ 1755168 h 6858000"/>
              <a:gd name="connsiteX830" fmla="*/ 6202446 w 7467600"/>
              <a:gd name="connsiteY830" fmla="*/ 1752268 h 6858000"/>
              <a:gd name="connsiteX831" fmla="*/ 7179560 w 7467600"/>
              <a:gd name="connsiteY831" fmla="*/ 1467551 h 6858000"/>
              <a:gd name="connsiteX832" fmla="*/ 7158730 w 7467600"/>
              <a:gd name="connsiteY832" fmla="*/ 1507835 h 6858000"/>
              <a:gd name="connsiteX833" fmla="*/ 6326959 w 7467600"/>
              <a:gd name="connsiteY833" fmla="*/ 1817686 h 6858000"/>
              <a:gd name="connsiteX834" fmla="*/ 6537433 w 7467600"/>
              <a:gd name="connsiteY834" fmla="*/ 1907790 h 6858000"/>
              <a:gd name="connsiteX835" fmla="*/ 6550221 w 7467600"/>
              <a:gd name="connsiteY835" fmla="*/ 1910729 h 6858000"/>
              <a:gd name="connsiteX836" fmla="*/ 6964438 w 7467600"/>
              <a:gd name="connsiteY836" fmla="*/ 2209505 h 6858000"/>
              <a:gd name="connsiteX837" fmla="*/ 7367862 w 7467600"/>
              <a:gd name="connsiteY837" fmla="*/ 2806833 h 6858000"/>
              <a:gd name="connsiteX838" fmla="*/ 7364329 w 7467600"/>
              <a:gd name="connsiteY838" fmla="*/ 2826907 h 6858000"/>
              <a:gd name="connsiteX839" fmla="*/ 7290545 w 7467600"/>
              <a:gd name="connsiteY839" fmla="*/ 2850663 h 6858000"/>
              <a:gd name="connsiteX840" fmla="*/ 6472036 w 7467600"/>
              <a:gd name="connsiteY840" fmla="*/ 1959003 h 6858000"/>
              <a:gd name="connsiteX841" fmla="*/ 5792897 w 7467600"/>
              <a:gd name="connsiteY841" fmla="*/ 1647747 h 6858000"/>
              <a:gd name="connsiteX842" fmla="*/ 5842751 w 7467600"/>
              <a:gd name="connsiteY842" fmla="*/ 1816112 h 6858000"/>
              <a:gd name="connsiteX843" fmla="*/ 5847424 w 7467600"/>
              <a:gd name="connsiteY843" fmla="*/ 1815776 h 6858000"/>
              <a:gd name="connsiteX844" fmla="*/ 6399821 w 7467600"/>
              <a:gd name="connsiteY844" fmla="*/ 2344799 h 6858000"/>
              <a:gd name="connsiteX845" fmla="*/ 6323232 w 7467600"/>
              <a:gd name="connsiteY845" fmla="*/ 2389634 h 6858000"/>
              <a:gd name="connsiteX846" fmla="*/ 5942958 w 7467600"/>
              <a:gd name="connsiteY846" fmla="*/ 2077708 h 6858000"/>
              <a:gd name="connsiteX847" fmla="*/ 5921559 w 7467600"/>
              <a:gd name="connsiteY847" fmla="*/ 2378596 h 6858000"/>
              <a:gd name="connsiteX848" fmla="*/ 5817651 w 7467600"/>
              <a:gd name="connsiteY848" fmla="*/ 3023919 h 6858000"/>
              <a:gd name="connsiteX849" fmla="*/ 5729634 w 7467600"/>
              <a:gd name="connsiteY849" fmla="*/ 3051849 h 6858000"/>
              <a:gd name="connsiteX850" fmla="*/ 5611018 w 7467600"/>
              <a:gd name="connsiteY850" fmla="*/ 2316769 h 6858000"/>
              <a:gd name="connsiteX851" fmla="*/ 5687608 w 7467600"/>
              <a:gd name="connsiteY851" fmla="*/ 2039972 h 6858000"/>
              <a:gd name="connsiteX852" fmla="*/ 5657554 w 7467600"/>
              <a:gd name="connsiteY852" fmla="*/ 1576445 h 6858000"/>
              <a:gd name="connsiteX853" fmla="*/ 5150475 w 7467600"/>
              <a:gd name="connsiteY853" fmla="*/ 1274012 h 6858000"/>
              <a:gd name="connsiteX854" fmla="*/ 5349142 w 7467600"/>
              <a:gd name="connsiteY854" fmla="*/ 2204405 h 6858000"/>
              <a:gd name="connsiteX855" fmla="*/ 5262214 w 7467600"/>
              <a:gd name="connsiteY855" fmla="*/ 2233836 h 6858000"/>
              <a:gd name="connsiteX856" fmla="*/ 4981539 w 7467600"/>
              <a:gd name="connsiteY856" fmla="*/ 1542201 h 6858000"/>
              <a:gd name="connsiteX857" fmla="*/ 4958461 w 7467600"/>
              <a:gd name="connsiteY857" fmla="*/ 1136957 h 6858000"/>
              <a:gd name="connsiteX858" fmla="*/ 4655015 w 7467600"/>
              <a:gd name="connsiteY858" fmla="*/ 891426 h 6858000"/>
              <a:gd name="connsiteX859" fmla="*/ 4348002 w 7467600"/>
              <a:gd name="connsiteY859" fmla="*/ 2205895 h 6858000"/>
              <a:gd name="connsiteX860" fmla="*/ 4262250 w 7467600"/>
              <a:gd name="connsiteY860" fmla="*/ 2219972 h 6858000"/>
              <a:gd name="connsiteX861" fmla="*/ 4550611 w 7467600"/>
              <a:gd name="connsiteY861" fmla="*/ 817540 h 6858000"/>
              <a:gd name="connsiteX862" fmla="*/ 4564418 w 7467600"/>
              <a:gd name="connsiteY862" fmla="*/ 808293 h 6858000"/>
              <a:gd name="connsiteX863" fmla="*/ 4266388 w 7467600"/>
              <a:gd name="connsiteY863" fmla="*/ 500083 h 6858000"/>
              <a:gd name="connsiteX864" fmla="*/ 4032842 w 7467600"/>
              <a:gd name="connsiteY864" fmla="*/ 211809 h 6858000"/>
              <a:gd name="connsiteX865" fmla="*/ 3882765 w 7467600"/>
              <a:gd name="connsiteY865" fmla="*/ 0 h 6858000"/>
              <a:gd name="connsiteX866" fmla="*/ 3721337 w 7467600"/>
              <a:gd name="connsiteY866" fmla="*/ 0 h 6858000"/>
              <a:gd name="connsiteX867" fmla="*/ 3797544 w 7467600"/>
              <a:gd name="connsiteY867" fmla="*/ 0 h 6858000"/>
              <a:gd name="connsiteX868" fmla="*/ 3775734 w 7467600"/>
              <a:gd name="connsiteY868" fmla="*/ 95131 h 6858000"/>
              <a:gd name="connsiteX869" fmla="*/ 3724807 w 7467600"/>
              <a:gd name="connsiteY869" fmla="*/ 272257 h 6858000"/>
              <a:gd name="connsiteX870" fmla="*/ 3726844 w 7467600"/>
              <a:gd name="connsiteY870" fmla="*/ 282988 h 6858000"/>
              <a:gd name="connsiteX871" fmla="*/ 3742664 w 7467600"/>
              <a:gd name="connsiteY871" fmla="*/ 279918 h 6858000"/>
              <a:gd name="connsiteX872" fmla="*/ 4103910 w 7467600"/>
              <a:gd name="connsiteY872" fmla="*/ 1161917 h 6858000"/>
              <a:gd name="connsiteX873" fmla="*/ 4020269 w 7467600"/>
              <a:gd name="connsiteY873" fmla="*/ 1200406 h 6858000"/>
              <a:gd name="connsiteX874" fmla="*/ 3674882 w 7467600"/>
              <a:gd name="connsiteY874" fmla="*/ 488524 h 6858000"/>
              <a:gd name="connsiteX875" fmla="*/ 3132682 w 7467600"/>
              <a:gd name="connsiteY875" fmla="*/ 1072284 h 6858000"/>
              <a:gd name="connsiteX876" fmla="*/ 2716346 w 7467600"/>
              <a:gd name="connsiteY876" fmla="*/ 1276376 h 6858000"/>
              <a:gd name="connsiteX877" fmla="*/ 2716772 w 7467600"/>
              <a:gd name="connsiteY877" fmla="*/ 1255462 h 6858000"/>
              <a:gd name="connsiteX878" fmla="*/ 3471096 w 7467600"/>
              <a:gd name="connsiteY878" fmla="*/ 437072 h 6858000"/>
              <a:gd name="connsiteX879" fmla="*/ 3639057 w 7467600"/>
              <a:gd name="connsiteY879" fmla="*/ 286334 h 6858000"/>
              <a:gd name="connsiteX880" fmla="*/ 3640309 w 7467600"/>
              <a:gd name="connsiteY880" fmla="*/ 284664 h 6858000"/>
              <a:gd name="connsiteX881" fmla="*/ 3646022 w 7467600"/>
              <a:gd name="connsiteY881" fmla="*/ 276711 h 6858000"/>
              <a:gd name="connsiteX882" fmla="*/ 3707943 w 7467600"/>
              <a:gd name="connsiteY882" fmla="*/ 65958 h 6858000"/>
              <a:gd name="connsiteX883" fmla="*/ 3721337 w 7467600"/>
              <a:gd name="connsiteY883" fmla="*/ 0 h 6858000"/>
              <a:gd name="connsiteX884" fmla="*/ 2867960 w 7467600"/>
              <a:gd name="connsiteY884" fmla="*/ 0 h 6858000"/>
              <a:gd name="connsiteX885" fmla="*/ 2926351 w 7467600"/>
              <a:gd name="connsiteY885" fmla="*/ 0 h 6858000"/>
              <a:gd name="connsiteX886" fmla="*/ 2902823 w 7467600"/>
              <a:gd name="connsiteY886" fmla="*/ 262929 h 6858000"/>
              <a:gd name="connsiteX887" fmla="*/ 2940663 w 7467600"/>
              <a:gd name="connsiteY887" fmla="*/ 140884 h 6858000"/>
              <a:gd name="connsiteX888" fmla="*/ 2947039 w 7467600"/>
              <a:gd name="connsiteY888" fmla="*/ 122524 h 6858000"/>
              <a:gd name="connsiteX889" fmla="*/ 2984316 w 7467600"/>
              <a:gd name="connsiteY889" fmla="*/ 0 h 6858000"/>
              <a:gd name="connsiteX890" fmla="*/ 3016114 w 7467600"/>
              <a:gd name="connsiteY890" fmla="*/ 0 h 6858000"/>
              <a:gd name="connsiteX891" fmla="*/ 2979949 w 7467600"/>
              <a:gd name="connsiteY891" fmla="*/ 119274 h 6858000"/>
              <a:gd name="connsiteX892" fmla="*/ 3023879 w 7467600"/>
              <a:gd name="connsiteY892" fmla="*/ 0 h 6858000"/>
              <a:gd name="connsiteX893" fmla="*/ 3105400 w 7467600"/>
              <a:gd name="connsiteY893" fmla="*/ 0 h 6858000"/>
              <a:gd name="connsiteX894" fmla="*/ 3094669 w 7467600"/>
              <a:gd name="connsiteY894" fmla="*/ 30308 h 6858000"/>
              <a:gd name="connsiteX895" fmla="*/ 2901945 w 7467600"/>
              <a:gd name="connsiteY895" fmla="*/ 466538 h 6858000"/>
              <a:gd name="connsiteX896" fmla="*/ 2815209 w 7467600"/>
              <a:gd name="connsiteY896" fmla="*/ 497361 h 6858000"/>
              <a:gd name="connsiteX897" fmla="*/ 2844845 w 7467600"/>
              <a:gd name="connsiteY897" fmla="*/ 127638 h 6858000"/>
              <a:gd name="connsiteX898" fmla="*/ 2867960 w 7467600"/>
              <a:gd name="connsiteY898" fmla="*/ 0 h 6858000"/>
              <a:gd name="connsiteX899" fmla="*/ 1057230 w 7467600"/>
              <a:gd name="connsiteY899" fmla="*/ 0 h 6858000"/>
              <a:gd name="connsiteX900" fmla="*/ 1111003 w 7467600"/>
              <a:gd name="connsiteY900" fmla="*/ 0 h 6858000"/>
              <a:gd name="connsiteX901" fmla="*/ 1125553 w 7467600"/>
              <a:gd name="connsiteY901" fmla="*/ 52588 h 6858000"/>
              <a:gd name="connsiteX902" fmla="*/ 1304276 w 7467600"/>
              <a:gd name="connsiteY902" fmla="*/ 476275 h 6858000"/>
              <a:gd name="connsiteX903" fmla="*/ 1492066 w 7467600"/>
              <a:gd name="connsiteY903" fmla="*/ 886333 h 6858000"/>
              <a:gd name="connsiteX904" fmla="*/ 1423698 w 7467600"/>
              <a:gd name="connsiteY904" fmla="*/ 710817 h 6858000"/>
              <a:gd name="connsiteX905" fmla="*/ 1357609 w 7467600"/>
              <a:gd name="connsiteY905" fmla="*/ 532892 h 6858000"/>
              <a:gd name="connsiteX906" fmla="*/ 1309550 w 7467600"/>
              <a:gd name="connsiteY906" fmla="*/ 374031 h 6858000"/>
              <a:gd name="connsiteX907" fmla="*/ 1193673 w 7467600"/>
              <a:gd name="connsiteY907" fmla="*/ 49533 h 6858000"/>
              <a:gd name="connsiteX908" fmla="*/ 1164391 w 7467600"/>
              <a:gd name="connsiteY908" fmla="*/ 0 h 6858000"/>
              <a:gd name="connsiteX909" fmla="*/ 1200666 w 7467600"/>
              <a:gd name="connsiteY909" fmla="*/ 0 h 6858000"/>
              <a:gd name="connsiteX910" fmla="*/ 1223408 w 7467600"/>
              <a:gd name="connsiteY910" fmla="*/ 38996 h 6858000"/>
              <a:gd name="connsiteX911" fmla="*/ 1339635 w 7467600"/>
              <a:gd name="connsiteY911" fmla="*/ 365517 h 6858000"/>
              <a:gd name="connsiteX912" fmla="*/ 1387469 w 7467600"/>
              <a:gd name="connsiteY912" fmla="*/ 523079 h 6858000"/>
              <a:gd name="connsiteX913" fmla="*/ 1452685 w 7467600"/>
              <a:gd name="connsiteY913" fmla="*/ 699806 h 6858000"/>
              <a:gd name="connsiteX914" fmla="*/ 1492092 w 7467600"/>
              <a:gd name="connsiteY914" fmla="*/ 800424 h 6858000"/>
              <a:gd name="connsiteX915" fmla="*/ 1455302 w 7467600"/>
              <a:gd name="connsiteY915" fmla="*/ 632913 h 6858000"/>
              <a:gd name="connsiteX916" fmla="*/ 1222336 w 7467600"/>
              <a:gd name="connsiteY916" fmla="*/ 9480 h 6858000"/>
              <a:gd name="connsiteX917" fmla="*/ 1214634 w 7467600"/>
              <a:gd name="connsiteY917" fmla="*/ 0 h 6858000"/>
              <a:gd name="connsiteX918" fmla="*/ 1289827 w 7467600"/>
              <a:gd name="connsiteY918" fmla="*/ 0 h 6858000"/>
              <a:gd name="connsiteX919" fmla="*/ 1321076 w 7467600"/>
              <a:gd name="connsiteY919" fmla="*/ 59722 h 6858000"/>
              <a:gd name="connsiteX920" fmla="*/ 1512579 w 7467600"/>
              <a:gd name="connsiteY920" fmla="*/ 626441 h 6858000"/>
              <a:gd name="connsiteX921" fmla="*/ 1506076 w 7467600"/>
              <a:gd name="connsiteY921" fmla="*/ 1089289 h 6858000"/>
              <a:gd name="connsiteX922" fmla="*/ 1486346 w 7467600"/>
              <a:gd name="connsiteY922" fmla="*/ 1079919 h 6858000"/>
              <a:gd name="connsiteX923" fmla="*/ 1070511 w 7467600"/>
              <a:gd name="connsiteY923" fmla="*/ 48609 h 6858000"/>
              <a:gd name="connsiteX924" fmla="*/ 1057230 w 7467600"/>
              <a:gd name="connsiteY924" fmla="*/ 0 h 6858000"/>
              <a:gd name="connsiteX925" fmla="*/ 43151 w 7467600"/>
              <a:gd name="connsiteY925" fmla="*/ 0 h 6858000"/>
              <a:gd name="connsiteX926" fmla="*/ 95283 w 7467600"/>
              <a:gd name="connsiteY926" fmla="*/ 0 h 6858000"/>
              <a:gd name="connsiteX927" fmla="*/ 300708 w 7467600"/>
              <a:gd name="connsiteY927" fmla="*/ 154571 h 6858000"/>
              <a:gd name="connsiteX928" fmla="*/ 530414 w 7467600"/>
              <a:gd name="connsiteY928" fmla="*/ 354673 h 6858000"/>
              <a:gd name="connsiteX929" fmla="*/ 333785 w 7467600"/>
              <a:gd name="connsiteY929" fmla="*/ 161564 h 6858000"/>
              <a:gd name="connsiteX930" fmla="*/ 147005 w 7467600"/>
              <a:gd name="connsiteY930" fmla="*/ 0 h 6858000"/>
              <a:gd name="connsiteX931" fmla="*/ 272509 w 7467600"/>
              <a:gd name="connsiteY931" fmla="*/ 0 h 6858000"/>
              <a:gd name="connsiteX932" fmla="*/ 326276 w 7467600"/>
              <a:gd name="connsiteY932" fmla="*/ 45847 h 6858000"/>
              <a:gd name="connsiteX933" fmla="*/ 823759 w 7467600"/>
              <a:gd name="connsiteY933" fmla="*/ 574145 h 6858000"/>
              <a:gd name="connsiteX934" fmla="*/ 811254 w 7467600"/>
              <a:gd name="connsiteY934" fmla="*/ 665546 h 6858000"/>
              <a:gd name="connsiteX935" fmla="*/ 154042 w 7467600"/>
              <a:gd name="connsiteY935" fmla="*/ 261522 h 6858000"/>
              <a:gd name="connsiteX936" fmla="*/ 13550 w 7467600"/>
              <a:gd name="connsiteY936" fmla="*/ 158423 h 6858000"/>
              <a:gd name="connsiteX937" fmla="*/ 0 w 7467600"/>
              <a:gd name="connsiteY937" fmla="*/ 146618 h 6858000"/>
              <a:gd name="connsiteX938" fmla="*/ 0 w 7467600"/>
              <a:gd name="connsiteY938" fmla="*/ 59161 h 6858000"/>
              <a:gd name="connsiteX939" fmla="*/ 45427 w 7467600"/>
              <a:gd name="connsiteY939" fmla="*/ 101078 h 6858000"/>
              <a:gd name="connsiteX940" fmla="*/ 630103 w 7467600"/>
              <a:gd name="connsiteY940" fmla="*/ 485885 h 6858000"/>
              <a:gd name="connsiteX941" fmla="*/ 532040 w 7467600"/>
              <a:gd name="connsiteY941" fmla="*/ 399359 h 6858000"/>
              <a:gd name="connsiteX942" fmla="*/ 517618 w 7467600"/>
              <a:gd name="connsiteY942" fmla="*/ 385726 h 6858000"/>
              <a:gd name="connsiteX943" fmla="*/ 285074 w 7467600"/>
              <a:gd name="connsiteY943" fmla="*/ 182755 h 6858000"/>
              <a:gd name="connsiteX944" fmla="*/ 43151 w 7467600"/>
              <a:gd name="connsiteY94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289862 w 7467600"/>
              <a:gd name="connsiteY11" fmla="*/ 6659827 h 6858000"/>
              <a:gd name="connsiteX12" fmla="*/ 1019354 w 7467600"/>
              <a:gd name="connsiteY12" fmla="*/ 6315006 h 6858000"/>
              <a:gd name="connsiteX13" fmla="*/ 441046 w 7467600"/>
              <a:gd name="connsiteY13" fmla="*/ 6691153 h 6858000"/>
              <a:gd name="connsiteX14" fmla="*/ 1019354 w 7467600"/>
              <a:gd name="connsiteY14" fmla="*/ 6315006 h 6858000"/>
              <a:gd name="connsiteX15" fmla="*/ 991680 w 7467600"/>
              <a:gd name="connsiteY15" fmla="*/ 6298413 h 6858000"/>
              <a:gd name="connsiteX16" fmla="*/ 409060 w 7467600"/>
              <a:gd name="connsiteY16" fmla="*/ 6671470 h 6858000"/>
              <a:gd name="connsiteX17" fmla="*/ 991680 w 7467600"/>
              <a:gd name="connsiteY17" fmla="*/ 6298413 h 6858000"/>
              <a:gd name="connsiteX18" fmla="*/ 103333 w 7467600"/>
              <a:gd name="connsiteY18" fmla="*/ 5699602 h 6858000"/>
              <a:gd name="connsiteX19" fmla="*/ 233938 w 7467600"/>
              <a:gd name="connsiteY19" fmla="*/ 5809416 h 6858000"/>
              <a:gd name="connsiteX20" fmla="*/ 883580 w 7467600"/>
              <a:gd name="connsiteY20" fmla="*/ 6180710 h 6858000"/>
              <a:gd name="connsiteX21" fmla="*/ 487337 w 7467600"/>
              <a:gd name="connsiteY21" fmla="*/ 5950182 h 6858000"/>
              <a:gd name="connsiteX22" fmla="*/ 354051 w 7467600"/>
              <a:gd name="connsiteY22" fmla="*/ 5854912 h 6858000"/>
              <a:gd name="connsiteX23" fmla="*/ 195436 w 7467600"/>
              <a:gd name="connsiteY23" fmla="*/ 5755068 h 6858000"/>
              <a:gd name="connsiteX24" fmla="*/ 103333 w 7467600"/>
              <a:gd name="connsiteY24" fmla="*/ 5699602 h 6858000"/>
              <a:gd name="connsiteX25" fmla="*/ 5539432 w 7467600"/>
              <a:gd name="connsiteY25" fmla="*/ 5642928 h 6858000"/>
              <a:gd name="connsiteX26" fmla="*/ 5555462 w 7467600"/>
              <a:gd name="connsiteY26" fmla="*/ 5694454 h 6858000"/>
              <a:gd name="connsiteX27" fmla="*/ 5828270 w 7467600"/>
              <a:gd name="connsiteY27" fmla="*/ 6320663 h 6858000"/>
              <a:gd name="connsiteX28" fmla="*/ 5947416 w 7467600"/>
              <a:gd name="connsiteY28" fmla="*/ 6574846 h 6858000"/>
              <a:gd name="connsiteX29" fmla="*/ 5539432 w 7467600"/>
              <a:gd name="connsiteY29" fmla="*/ 5642928 h 6858000"/>
              <a:gd name="connsiteX30" fmla="*/ 51253 w 7467600"/>
              <a:gd name="connsiteY30" fmla="*/ 5631825 h 6858000"/>
              <a:gd name="connsiteX31" fmla="*/ 211622 w 7467600"/>
              <a:gd name="connsiteY31" fmla="*/ 5728803 h 6858000"/>
              <a:gd name="connsiteX32" fmla="*/ 371652 w 7467600"/>
              <a:gd name="connsiteY32" fmla="*/ 5829062 h 6858000"/>
              <a:gd name="connsiteX33" fmla="*/ 505903 w 7467600"/>
              <a:gd name="connsiteY33" fmla="*/ 5925221 h 6858000"/>
              <a:gd name="connsiteX34" fmla="*/ 899240 w 7467600"/>
              <a:gd name="connsiteY34" fmla="*/ 6153068 h 6858000"/>
              <a:gd name="connsiteX35" fmla="*/ 988114 w 7467600"/>
              <a:gd name="connsiteY35" fmla="*/ 6174204 h 6858000"/>
              <a:gd name="connsiteX36" fmla="*/ 845971 w 7467600"/>
              <a:gd name="connsiteY36" fmla="*/ 6067177 h 6858000"/>
              <a:gd name="connsiteX37" fmla="*/ 448057 w 7467600"/>
              <a:gd name="connsiteY37" fmla="*/ 5841376 h 6858000"/>
              <a:gd name="connsiteX38" fmla="*/ 51253 w 7467600"/>
              <a:gd name="connsiteY38" fmla="*/ 5631825 h 6858000"/>
              <a:gd name="connsiteX39" fmla="*/ 2606687 w 7467600"/>
              <a:gd name="connsiteY39" fmla="*/ 5630718 h 6858000"/>
              <a:gd name="connsiteX40" fmla="*/ 2645658 w 7467600"/>
              <a:gd name="connsiteY40" fmla="*/ 6640259 h 6858000"/>
              <a:gd name="connsiteX41" fmla="*/ 2606687 w 7467600"/>
              <a:gd name="connsiteY41" fmla="*/ 5630718 h 6858000"/>
              <a:gd name="connsiteX42" fmla="*/ 3642057 w 7467600"/>
              <a:gd name="connsiteY42" fmla="*/ 5573487 h 6858000"/>
              <a:gd name="connsiteX43" fmla="*/ 3632981 w 7467600"/>
              <a:gd name="connsiteY43" fmla="*/ 5579437 h 6858000"/>
              <a:gd name="connsiteX44" fmla="*/ 3382436 w 7467600"/>
              <a:gd name="connsiteY44" fmla="*/ 5952726 h 6858000"/>
              <a:gd name="connsiteX45" fmla="*/ 3191929 w 7467600"/>
              <a:gd name="connsiteY45" fmla="*/ 6662669 h 6858000"/>
              <a:gd name="connsiteX46" fmla="*/ 3369898 w 7467600"/>
              <a:gd name="connsiteY46" fmla="*/ 6081771 h 6858000"/>
              <a:gd name="connsiteX47" fmla="*/ 3642057 w 7467600"/>
              <a:gd name="connsiteY47" fmla="*/ 5573487 h 6858000"/>
              <a:gd name="connsiteX48" fmla="*/ 2650666 w 7467600"/>
              <a:gd name="connsiteY48" fmla="*/ 5530686 h 6858000"/>
              <a:gd name="connsiteX49" fmla="*/ 2650249 w 7467600"/>
              <a:gd name="connsiteY49" fmla="*/ 5532101 h 6858000"/>
              <a:gd name="connsiteX50" fmla="*/ 2663808 w 7467600"/>
              <a:gd name="connsiteY50" fmla="*/ 6535215 h 6858000"/>
              <a:gd name="connsiteX51" fmla="*/ 2665418 w 7467600"/>
              <a:gd name="connsiteY51" fmla="*/ 6132756 h 6858000"/>
              <a:gd name="connsiteX52" fmla="*/ 2650666 w 7467600"/>
              <a:gd name="connsiteY52" fmla="*/ 5530686 h 6858000"/>
              <a:gd name="connsiteX53" fmla="*/ 2680277 w 7467600"/>
              <a:gd name="connsiteY53" fmla="*/ 5479204 h 6858000"/>
              <a:gd name="connsiteX54" fmla="*/ 2678972 w 7467600"/>
              <a:gd name="connsiteY54" fmla="*/ 5481582 h 6858000"/>
              <a:gd name="connsiteX55" fmla="*/ 2696666 w 7467600"/>
              <a:gd name="connsiteY55" fmla="*/ 6133836 h 6858000"/>
              <a:gd name="connsiteX56" fmla="*/ 2695769 w 7467600"/>
              <a:gd name="connsiteY56" fmla="*/ 6390955 h 6858000"/>
              <a:gd name="connsiteX57" fmla="*/ 2739893 w 7467600"/>
              <a:gd name="connsiteY57" fmla="*/ 6108357 h 6858000"/>
              <a:gd name="connsiteX58" fmla="*/ 2680277 w 7467600"/>
              <a:gd name="connsiteY58" fmla="*/ 5479204 h 6858000"/>
              <a:gd name="connsiteX59" fmla="*/ 1132195 w 7467600"/>
              <a:gd name="connsiteY59" fmla="*/ 5467980 h 6858000"/>
              <a:gd name="connsiteX60" fmla="*/ 1679056 w 7467600"/>
              <a:gd name="connsiteY60" fmla="*/ 5516907 h 6858000"/>
              <a:gd name="connsiteX61" fmla="*/ 2128648 w 7467600"/>
              <a:gd name="connsiteY61" fmla="*/ 5474249 h 6858000"/>
              <a:gd name="connsiteX62" fmla="*/ 1825619 w 7467600"/>
              <a:gd name="connsiteY62" fmla="*/ 5478447 h 6858000"/>
              <a:gd name="connsiteX63" fmla="*/ 1737798 w 7467600"/>
              <a:gd name="connsiteY63" fmla="*/ 5483353 h 6858000"/>
              <a:gd name="connsiteX64" fmla="*/ 1132195 w 7467600"/>
              <a:gd name="connsiteY64" fmla="*/ 5467980 h 6858000"/>
              <a:gd name="connsiteX65" fmla="*/ 1456157 w 7467600"/>
              <a:gd name="connsiteY65" fmla="*/ 5371404 h 6858000"/>
              <a:gd name="connsiteX66" fmla="*/ 1244432 w 7467600"/>
              <a:gd name="connsiteY66" fmla="*/ 5385601 h 6858000"/>
              <a:gd name="connsiteX67" fmla="*/ 973990 w 7467600"/>
              <a:gd name="connsiteY67" fmla="*/ 5424940 h 6858000"/>
              <a:gd name="connsiteX68" fmla="*/ 1103809 w 7467600"/>
              <a:gd name="connsiteY68" fmla="*/ 5433720 h 6858000"/>
              <a:gd name="connsiteX69" fmla="*/ 1123454 w 7467600"/>
              <a:gd name="connsiteY69" fmla="*/ 5435727 h 6858000"/>
              <a:gd name="connsiteX70" fmla="*/ 1737017 w 7467600"/>
              <a:gd name="connsiteY70" fmla="*/ 5452183 h 6858000"/>
              <a:gd name="connsiteX71" fmla="*/ 1824397 w 7467600"/>
              <a:gd name="connsiteY71" fmla="*/ 5447757 h 6858000"/>
              <a:gd name="connsiteX72" fmla="*/ 2070059 w 7467600"/>
              <a:gd name="connsiteY72" fmla="*/ 5441660 h 6858000"/>
              <a:gd name="connsiteX73" fmla="*/ 1456157 w 7467600"/>
              <a:gd name="connsiteY73" fmla="*/ 5371404 h 6858000"/>
              <a:gd name="connsiteX74" fmla="*/ 4988186 w 7467600"/>
              <a:gd name="connsiteY74" fmla="*/ 5216467 h 6858000"/>
              <a:gd name="connsiteX75" fmla="*/ 4777334 w 7467600"/>
              <a:gd name="connsiteY75" fmla="*/ 5406072 h 6858000"/>
              <a:gd name="connsiteX76" fmla="*/ 4718341 w 7467600"/>
              <a:gd name="connsiteY76" fmla="*/ 5468043 h 6858000"/>
              <a:gd name="connsiteX77" fmla="*/ 4604655 w 7467600"/>
              <a:gd name="connsiteY77" fmla="*/ 5583434 h 6858000"/>
              <a:gd name="connsiteX78" fmla="*/ 4565074 w 7467600"/>
              <a:gd name="connsiteY78" fmla="*/ 5618550 h 6858000"/>
              <a:gd name="connsiteX79" fmla="*/ 4988186 w 7467600"/>
              <a:gd name="connsiteY79" fmla="*/ 5216467 h 6858000"/>
              <a:gd name="connsiteX80" fmla="*/ 4978032 w 7467600"/>
              <a:gd name="connsiteY80" fmla="*/ 5183809 h 6858000"/>
              <a:gd name="connsiteX81" fmla="*/ 4463413 w 7467600"/>
              <a:gd name="connsiteY81" fmla="*/ 5615162 h 6858000"/>
              <a:gd name="connsiteX82" fmla="*/ 4358134 w 7467600"/>
              <a:gd name="connsiteY82" fmla="*/ 5742791 h 6858000"/>
              <a:gd name="connsiteX83" fmla="*/ 4376219 w 7467600"/>
              <a:gd name="connsiteY83" fmla="*/ 5729027 h 6858000"/>
              <a:gd name="connsiteX84" fmla="*/ 4582340 w 7467600"/>
              <a:gd name="connsiteY84" fmla="*/ 5561037 h 6858000"/>
              <a:gd name="connsiteX85" fmla="*/ 4694684 w 7467600"/>
              <a:gd name="connsiteY85" fmla="*/ 5447098 h 6858000"/>
              <a:gd name="connsiteX86" fmla="*/ 4754123 w 7467600"/>
              <a:gd name="connsiteY86" fmla="*/ 5384643 h 6858000"/>
              <a:gd name="connsiteX87" fmla="*/ 4978032 w 7467600"/>
              <a:gd name="connsiteY87" fmla="*/ 5183809 h 6858000"/>
              <a:gd name="connsiteX88" fmla="*/ 1903353 w 7467600"/>
              <a:gd name="connsiteY88" fmla="*/ 5044827 h 6858000"/>
              <a:gd name="connsiteX89" fmla="*/ 1936931 w 7467600"/>
              <a:gd name="connsiteY89" fmla="*/ 5093954 h 6858000"/>
              <a:gd name="connsiteX90" fmla="*/ 2195868 w 7467600"/>
              <a:gd name="connsiteY90" fmla="*/ 5396574 h 6858000"/>
              <a:gd name="connsiteX91" fmla="*/ 2088852 w 7467600"/>
              <a:gd name="connsiteY91" fmla="*/ 5166123 h 6858000"/>
              <a:gd name="connsiteX92" fmla="*/ 1958241 w 7467600"/>
              <a:gd name="connsiteY92" fmla="*/ 5067955 h 6858000"/>
              <a:gd name="connsiteX93" fmla="*/ 1903353 w 7467600"/>
              <a:gd name="connsiteY93" fmla="*/ 5044827 h 6858000"/>
              <a:gd name="connsiteX94" fmla="*/ 1979378 w 7467600"/>
              <a:gd name="connsiteY94" fmla="*/ 4769504 h 6858000"/>
              <a:gd name="connsiteX95" fmla="*/ 2882120 w 7467600"/>
              <a:gd name="connsiteY95" fmla="*/ 5064547 h 6858000"/>
              <a:gd name="connsiteX96" fmla="*/ 2793103 w 7467600"/>
              <a:gd name="connsiteY96" fmla="*/ 5039699 h 6858000"/>
              <a:gd name="connsiteX97" fmla="*/ 2770041 w 7467600"/>
              <a:gd name="connsiteY97" fmla="*/ 5033634 h 6858000"/>
              <a:gd name="connsiteX98" fmla="*/ 1979378 w 7467600"/>
              <a:gd name="connsiteY98" fmla="*/ 4769504 h 6858000"/>
              <a:gd name="connsiteX99" fmla="*/ 1927410 w 7467600"/>
              <a:gd name="connsiteY99" fmla="*/ 4716164 h 6858000"/>
              <a:gd name="connsiteX100" fmla="*/ 1959587 w 7467600"/>
              <a:gd name="connsiteY100" fmla="*/ 4728849 h 6858000"/>
              <a:gd name="connsiteX101" fmla="*/ 2777707 w 7467600"/>
              <a:gd name="connsiteY101" fmla="*/ 5003991 h 6858000"/>
              <a:gd name="connsiteX102" fmla="*/ 2800768 w 7467600"/>
              <a:gd name="connsiteY102" fmla="*/ 5010056 h 6858000"/>
              <a:gd name="connsiteX103" fmla="*/ 2879408 w 7467600"/>
              <a:gd name="connsiteY103" fmla="*/ 5031590 h 6858000"/>
              <a:gd name="connsiteX104" fmla="*/ 2862295 w 7467600"/>
              <a:gd name="connsiteY104" fmla="*/ 5022958 h 6858000"/>
              <a:gd name="connsiteX105" fmla="*/ 2813343 w 7467600"/>
              <a:gd name="connsiteY105" fmla="*/ 4998369 h 6858000"/>
              <a:gd name="connsiteX106" fmla="*/ 2646245 w 7467600"/>
              <a:gd name="connsiteY106" fmla="*/ 4930999 h 6858000"/>
              <a:gd name="connsiteX107" fmla="*/ 1999243 w 7467600"/>
              <a:gd name="connsiteY107" fmla="*/ 4730524 h 6858000"/>
              <a:gd name="connsiteX108" fmla="*/ 1979527 w 7467600"/>
              <a:gd name="connsiteY108" fmla="*/ 4726651 h 6858000"/>
              <a:gd name="connsiteX109" fmla="*/ 1927410 w 7467600"/>
              <a:gd name="connsiteY109" fmla="*/ 4716164 h 6858000"/>
              <a:gd name="connsiteX110" fmla="*/ 1997014 w 7467600"/>
              <a:gd name="connsiteY110" fmla="*/ 4698007 h 6858000"/>
              <a:gd name="connsiteX111" fmla="*/ 2005458 w 7467600"/>
              <a:gd name="connsiteY111" fmla="*/ 4699540 h 6858000"/>
              <a:gd name="connsiteX112" fmla="*/ 2657186 w 7467600"/>
              <a:gd name="connsiteY112" fmla="*/ 4901687 h 6858000"/>
              <a:gd name="connsiteX113" fmla="*/ 2826662 w 7467600"/>
              <a:gd name="connsiteY113" fmla="*/ 4970362 h 6858000"/>
              <a:gd name="connsiteX114" fmla="*/ 2876100 w 7467600"/>
              <a:gd name="connsiteY114" fmla="*/ 4995397 h 6858000"/>
              <a:gd name="connsiteX115" fmla="*/ 3042600 w 7467600"/>
              <a:gd name="connsiteY115" fmla="*/ 5059532 h 6858000"/>
              <a:gd name="connsiteX116" fmla="*/ 1997014 w 7467600"/>
              <a:gd name="connsiteY116" fmla="*/ 4698007 h 6858000"/>
              <a:gd name="connsiteX117" fmla="*/ 2305292 w 7467600"/>
              <a:gd name="connsiteY117" fmla="*/ 4219492 h 6858000"/>
              <a:gd name="connsiteX118" fmla="*/ 3360922 w 7467600"/>
              <a:gd name="connsiteY118" fmla="*/ 4529373 h 6858000"/>
              <a:gd name="connsiteX119" fmla="*/ 3492420 w 7467600"/>
              <a:gd name="connsiteY119" fmla="*/ 4510145 h 6858000"/>
              <a:gd name="connsiteX120" fmla="*/ 3364086 w 7467600"/>
              <a:gd name="connsiteY120" fmla="*/ 4480340 h 6858000"/>
              <a:gd name="connsiteX121" fmla="*/ 3225818 w 7467600"/>
              <a:gd name="connsiteY121" fmla="*/ 4411822 h 6858000"/>
              <a:gd name="connsiteX122" fmla="*/ 3129696 w 7467600"/>
              <a:gd name="connsiteY122" fmla="*/ 4360704 h 6858000"/>
              <a:gd name="connsiteX123" fmla="*/ 2814545 w 7467600"/>
              <a:gd name="connsiteY123" fmla="*/ 4282955 h 6858000"/>
              <a:gd name="connsiteX124" fmla="*/ 2305292 w 7467600"/>
              <a:gd name="connsiteY124" fmla="*/ 4219492 h 6858000"/>
              <a:gd name="connsiteX125" fmla="*/ 2626982 w 7467600"/>
              <a:gd name="connsiteY125" fmla="*/ 4206450 h 6858000"/>
              <a:gd name="connsiteX126" fmla="*/ 2490617 w 7467600"/>
              <a:gd name="connsiteY126" fmla="*/ 4206951 h 6858000"/>
              <a:gd name="connsiteX127" fmla="*/ 2819869 w 7467600"/>
              <a:gd name="connsiteY127" fmla="*/ 4252936 h 6858000"/>
              <a:gd name="connsiteX128" fmla="*/ 3143018 w 7467600"/>
              <a:gd name="connsiteY128" fmla="*/ 4332698 h 6858000"/>
              <a:gd name="connsiteX129" fmla="*/ 3241520 w 7467600"/>
              <a:gd name="connsiteY129" fmla="*/ 4385112 h 6858000"/>
              <a:gd name="connsiteX130" fmla="*/ 3374575 w 7467600"/>
              <a:gd name="connsiteY130" fmla="*/ 4451517 h 6858000"/>
              <a:gd name="connsiteX131" fmla="*/ 3505221 w 7467600"/>
              <a:gd name="connsiteY131" fmla="*/ 4480757 h 6858000"/>
              <a:gd name="connsiteX132" fmla="*/ 2626982 w 7467600"/>
              <a:gd name="connsiteY132" fmla="*/ 4206450 h 6858000"/>
              <a:gd name="connsiteX133" fmla="*/ 1310106 w 7467600"/>
              <a:gd name="connsiteY133" fmla="*/ 3943217 h 6858000"/>
              <a:gd name="connsiteX134" fmla="*/ 854994 w 7467600"/>
              <a:gd name="connsiteY134" fmla="*/ 4399136 h 6858000"/>
              <a:gd name="connsiteX135" fmla="*/ 742462 w 7467600"/>
              <a:gd name="connsiteY135" fmla="*/ 4594648 h 6858000"/>
              <a:gd name="connsiteX136" fmla="*/ 820602 w 7467600"/>
              <a:gd name="connsiteY136" fmla="*/ 4485915 h 6858000"/>
              <a:gd name="connsiteX137" fmla="*/ 878295 w 7467600"/>
              <a:gd name="connsiteY137" fmla="*/ 4403594 h 6858000"/>
              <a:gd name="connsiteX138" fmla="*/ 1240607 w 7467600"/>
              <a:gd name="connsiteY138" fmla="*/ 4010401 h 6858000"/>
              <a:gd name="connsiteX139" fmla="*/ 1310106 w 7467600"/>
              <a:gd name="connsiteY139" fmla="*/ 3943217 h 6858000"/>
              <a:gd name="connsiteX140" fmla="*/ 1423113 w 7467600"/>
              <a:gd name="connsiteY140" fmla="*/ 3874565 h 6858000"/>
              <a:gd name="connsiteX141" fmla="*/ 1260565 w 7467600"/>
              <a:gd name="connsiteY141" fmla="*/ 4031982 h 6858000"/>
              <a:gd name="connsiteX142" fmla="*/ 901900 w 7467600"/>
              <a:gd name="connsiteY142" fmla="*/ 4421236 h 6858000"/>
              <a:gd name="connsiteX143" fmla="*/ 845044 w 7467600"/>
              <a:gd name="connsiteY143" fmla="*/ 4502436 h 6858000"/>
              <a:gd name="connsiteX144" fmla="*/ 685926 w 7467600"/>
              <a:gd name="connsiteY144" fmla="*/ 4703069 h 6858000"/>
              <a:gd name="connsiteX145" fmla="*/ 684248 w 7467600"/>
              <a:gd name="connsiteY145" fmla="*/ 4706721 h 6858000"/>
              <a:gd name="connsiteX146" fmla="*/ 1423113 w 7467600"/>
              <a:gd name="connsiteY146" fmla="*/ 3874565 h 6858000"/>
              <a:gd name="connsiteX147" fmla="*/ 3316479 w 7467600"/>
              <a:gd name="connsiteY147" fmla="*/ 3872136 h 6858000"/>
              <a:gd name="connsiteX148" fmla="*/ 3546806 w 7467600"/>
              <a:gd name="connsiteY148" fmla="*/ 4356139 h 6858000"/>
              <a:gd name="connsiteX149" fmla="*/ 3364433 w 7467600"/>
              <a:gd name="connsiteY149" fmla="*/ 3953121 h 6858000"/>
              <a:gd name="connsiteX150" fmla="*/ 3316479 w 7467600"/>
              <a:gd name="connsiteY150" fmla="*/ 3872136 h 6858000"/>
              <a:gd name="connsiteX151" fmla="*/ 3291335 w 7467600"/>
              <a:gd name="connsiteY151" fmla="*/ 3767420 h 6858000"/>
              <a:gd name="connsiteX152" fmla="*/ 3390805 w 7467600"/>
              <a:gd name="connsiteY152" fmla="*/ 3937163 h 6858000"/>
              <a:gd name="connsiteX153" fmla="*/ 3579062 w 7467600"/>
              <a:gd name="connsiteY153" fmla="*/ 4359040 h 6858000"/>
              <a:gd name="connsiteX154" fmla="*/ 3467355 w 7467600"/>
              <a:gd name="connsiteY154" fmla="*/ 3988130 h 6858000"/>
              <a:gd name="connsiteX155" fmla="*/ 3310753 w 7467600"/>
              <a:gd name="connsiteY155" fmla="*/ 3787140 h 6858000"/>
              <a:gd name="connsiteX156" fmla="*/ 3291335 w 7467600"/>
              <a:gd name="connsiteY156" fmla="*/ 3767420 h 6858000"/>
              <a:gd name="connsiteX157" fmla="*/ 1635889 w 7467600"/>
              <a:gd name="connsiteY157" fmla="*/ 3709494 h 6858000"/>
              <a:gd name="connsiteX158" fmla="*/ 1634800 w 7467600"/>
              <a:gd name="connsiteY158" fmla="*/ 3731111 h 6858000"/>
              <a:gd name="connsiteX159" fmla="*/ 1635889 w 7467600"/>
              <a:gd name="connsiteY159" fmla="*/ 3709494 h 6858000"/>
              <a:gd name="connsiteX160" fmla="*/ 1510397 w 7467600"/>
              <a:gd name="connsiteY160" fmla="*/ 3684705 h 6858000"/>
              <a:gd name="connsiteX161" fmla="*/ 1146550 w 7467600"/>
              <a:gd name="connsiteY161" fmla="*/ 3802012 h 6858000"/>
              <a:gd name="connsiteX162" fmla="*/ 698834 w 7467600"/>
              <a:gd name="connsiteY162" fmla="*/ 3952272 h 6858000"/>
              <a:gd name="connsiteX163" fmla="*/ 34256 w 7467600"/>
              <a:gd name="connsiteY163" fmla="*/ 4347603 h 6858000"/>
              <a:gd name="connsiteX164" fmla="*/ 527241 w 7467600"/>
              <a:gd name="connsiteY164" fmla="*/ 4065078 h 6858000"/>
              <a:gd name="connsiteX165" fmla="*/ 1510397 w 7467600"/>
              <a:gd name="connsiteY165" fmla="*/ 3684705 h 6858000"/>
              <a:gd name="connsiteX166" fmla="*/ 1313114 w 7467600"/>
              <a:gd name="connsiteY166" fmla="*/ 3655216 h 6858000"/>
              <a:gd name="connsiteX167" fmla="*/ 1109304 w 7467600"/>
              <a:gd name="connsiteY167" fmla="*/ 3669030 h 6858000"/>
              <a:gd name="connsiteX168" fmla="*/ 8129 w 7467600"/>
              <a:gd name="connsiteY168" fmla="*/ 4330519 h 6858000"/>
              <a:gd name="connsiteX169" fmla="*/ 687572 w 7467600"/>
              <a:gd name="connsiteY169" fmla="*/ 3925629 h 6858000"/>
              <a:gd name="connsiteX170" fmla="*/ 1138365 w 7467600"/>
              <a:gd name="connsiteY170" fmla="*/ 3774515 h 6858000"/>
              <a:gd name="connsiteX171" fmla="*/ 1505579 w 7467600"/>
              <a:gd name="connsiteY171" fmla="*/ 3655526 h 6858000"/>
              <a:gd name="connsiteX172" fmla="*/ 1313114 w 7467600"/>
              <a:gd name="connsiteY172" fmla="*/ 3655216 h 6858000"/>
              <a:gd name="connsiteX173" fmla="*/ 3655073 w 7467600"/>
              <a:gd name="connsiteY173" fmla="*/ 3650884 h 6858000"/>
              <a:gd name="connsiteX174" fmla="*/ 3989938 w 7467600"/>
              <a:gd name="connsiteY174" fmla="*/ 3991685 h 6858000"/>
              <a:gd name="connsiteX175" fmla="*/ 4393907 w 7467600"/>
              <a:gd name="connsiteY175" fmla="*/ 4261258 h 6858000"/>
              <a:gd name="connsiteX176" fmla="*/ 4648051 w 7467600"/>
              <a:gd name="connsiteY176" fmla="*/ 4374051 h 6858000"/>
              <a:gd name="connsiteX177" fmla="*/ 4383389 w 7467600"/>
              <a:gd name="connsiteY177" fmla="*/ 4184369 h 6858000"/>
              <a:gd name="connsiteX178" fmla="*/ 4165508 w 7467600"/>
              <a:gd name="connsiteY178" fmla="*/ 4035196 h 6858000"/>
              <a:gd name="connsiteX179" fmla="*/ 4068162 w 7467600"/>
              <a:gd name="connsiteY179" fmla="*/ 3953394 h 6858000"/>
              <a:gd name="connsiteX180" fmla="*/ 3981416 w 7467600"/>
              <a:gd name="connsiteY180" fmla="*/ 3880482 h 6858000"/>
              <a:gd name="connsiteX181" fmla="*/ 3800147 w 7467600"/>
              <a:gd name="connsiteY181" fmla="*/ 3749872 h 6858000"/>
              <a:gd name="connsiteX182" fmla="*/ 3655073 w 7467600"/>
              <a:gd name="connsiteY182" fmla="*/ 3650884 h 6858000"/>
              <a:gd name="connsiteX183" fmla="*/ 3670252 w 7467600"/>
              <a:gd name="connsiteY183" fmla="*/ 3622798 h 6858000"/>
              <a:gd name="connsiteX184" fmla="*/ 3817258 w 7467600"/>
              <a:gd name="connsiteY184" fmla="*/ 3723577 h 6858000"/>
              <a:gd name="connsiteX185" fmla="*/ 4000461 w 7467600"/>
              <a:gd name="connsiteY185" fmla="*/ 3855966 h 6858000"/>
              <a:gd name="connsiteX186" fmla="*/ 4088180 w 7467600"/>
              <a:gd name="connsiteY186" fmla="*/ 3929774 h 6858000"/>
              <a:gd name="connsiteX187" fmla="*/ 4184555 w 7467600"/>
              <a:gd name="connsiteY187" fmla="*/ 4010683 h 6858000"/>
              <a:gd name="connsiteX188" fmla="*/ 4399563 w 7467600"/>
              <a:gd name="connsiteY188" fmla="*/ 4158106 h 6858000"/>
              <a:gd name="connsiteX189" fmla="*/ 4684469 w 7467600"/>
              <a:gd name="connsiteY189" fmla="*/ 4364680 h 6858000"/>
              <a:gd name="connsiteX190" fmla="*/ 4690271 w 7467600"/>
              <a:gd name="connsiteY190" fmla="*/ 4370034 h 6858000"/>
              <a:gd name="connsiteX191" fmla="*/ 4136093 w 7467600"/>
              <a:gd name="connsiteY191" fmla="*/ 3858466 h 6858000"/>
              <a:gd name="connsiteX192" fmla="*/ 3670252 w 7467600"/>
              <a:gd name="connsiteY192" fmla="*/ 3622798 h 6858000"/>
              <a:gd name="connsiteX193" fmla="*/ 4440129 w 7467600"/>
              <a:gd name="connsiteY193" fmla="*/ 3448571 h 6858000"/>
              <a:gd name="connsiteX194" fmla="*/ 4856525 w 7467600"/>
              <a:gd name="connsiteY194" fmla="*/ 3915351 h 6858000"/>
              <a:gd name="connsiteX195" fmla="*/ 5059055 w 7467600"/>
              <a:gd name="connsiteY195" fmla="*/ 4108918 h 6858000"/>
              <a:gd name="connsiteX196" fmla="*/ 5290070 w 7467600"/>
              <a:gd name="connsiteY196" fmla="*/ 4263619 h 6858000"/>
              <a:gd name="connsiteX197" fmla="*/ 4834991 w 7467600"/>
              <a:gd name="connsiteY197" fmla="*/ 3830985 h 6858000"/>
              <a:gd name="connsiteX198" fmla="*/ 4440129 w 7467600"/>
              <a:gd name="connsiteY198" fmla="*/ 3448571 h 6858000"/>
              <a:gd name="connsiteX199" fmla="*/ 4441737 w 7467600"/>
              <a:gd name="connsiteY199" fmla="*/ 3399734 h 6858000"/>
              <a:gd name="connsiteX200" fmla="*/ 4431236 w 7467600"/>
              <a:gd name="connsiteY200" fmla="*/ 3400954 h 6858000"/>
              <a:gd name="connsiteX201" fmla="*/ 4557150 w 7467600"/>
              <a:gd name="connsiteY201" fmla="*/ 3510023 h 6858000"/>
              <a:gd name="connsiteX202" fmla="*/ 4856936 w 7467600"/>
              <a:gd name="connsiteY202" fmla="*/ 3809146 h 6858000"/>
              <a:gd name="connsiteX203" fmla="*/ 5111996 w 7467600"/>
              <a:gd name="connsiteY203" fmla="*/ 4065759 h 6858000"/>
              <a:gd name="connsiteX204" fmla="*/ 5388878 w 7467600"/>
              <a:gd name="connsiteY204" fmla="*/ 4300185 h 6858000"/>
              <a:gd name="connsiteX205" fmla="*/ 5425556 w 7467600"/>
              <a:gd name="connsiteY205" fmla="*/ 4308967 h 6858000"/>
              <a:gd name="connsiteX206" fmla="*/ 4943646 w 7467600"/>
              <a:gd name="connsiteY206" fmla="*/ 3822916 h 6858000"/>
              <a:gd name="connsiteX207" fmla="*/ 4594837 w 7467600"/>
              <a:gd name="connsiteY207" fmla="*/ 3532274 h 6858000"/>
              <a:gd name="connsiteX208" fmla="*/ 4441737 w 7467600"/>
              <a:gd name="connsiteY208" fmla="*/ 3399734 h 6858000"/>
              <a:gd name="connsiteX209" fmla="*/ 5425834 w 7467600"/>
              <a:gd name="connsiteY209" fmla="*/ 3162785 h 6858000"/>
              <a:gd name="connsiteX210" fmla="*/ 5401644 w 7467600"/>
              <a:gd name="connsiteY210" fmla="*/ 3617847 h 6858000"/>
              <a:gd name="connsiteX211" fmla="*/ 5467256 w 7467600"/>
              <a:gd name="connsiteY211" fmla="*/ 4175494 h 6858000"/>
              <a:gd name="connsiteX212" fmla="*/ 5448069 w 7467600"/>
              <a:gd name="connsiteY212" fmla="*/ 3567554 h 6858000"/>
              <a:gd name="connsiteX213" fmla="*/ 5425834 w 7467600"/>
              <a:gd name="connsiteY213" fmla="*/ 3162785 h 6858000"/>
              <a:gd name="connsiteX214" fmla="*/ 1318687 w 7467600"/>
              <a:gd name="connsiteY214" fmla="*/ 3113840 h 6858000"/>
              <a:gd name="connsiteX215" fmla="*/ 1066793 w 7467600"/>
              <a:gd name="connsiteY215" fmla="*/ 3212171 h 6858000"/>
              <a:gd name="connsiteX216" fmla="*/ 993319 w 7467600"/>
              <a:gd name="connsiteY216" fmla="*/ 3247648 h 6858000"/>
              <a:gd name="connsiteX217" fmla="*/ 853081 w 7467600"/>
              <a:gd name="connsiteY217" fmla="*/ 3312410 h 6858000"/>
              <a:gd name="connsiteX218" fmla="*/ 805957 w 7467600"/>
              <a:gd name="connsiteY218" fmla="*/ 3330443 h 6858000"/>
              <a:gd name="connsiteX219" fmla="*/ 1318687 w 7467600"/>
              <a:gd name="connsiteY219" fmla="*/ 3113840 h 6858000"/>
              <a:gd name="connsiteX220" fmla="*/ 5453702 w 7467600"/>
              <a:gd name="connsiteY220" fmla="*/ 3090882 h 6858000"/>
              <a:gd name="connsiteX221" fmla="*/ 5480135 w 7467600"/>
              <a:gd name="connsiteY221" fmla="*/ 3565802 h 6858000"/>
              <a:gd name="connsiteX222" fmla="*/ 5499023 w 7467600"/>
              <a:gd name="connsiteY222" fmla="*/ 4166310 h 6858000"/>
              <a:gd name="connsiteX223" fmla="*/ 5547022 w 7467600"/>
              <a:gd name="connsiteY223" fmla="*/ 3607838 h 6858000"/>
              <a:gd name="connsiteX224" fmla="*/ 5515964 w 7467600"/>
              <a:gd name="connsiteY224" fmla="*/ 3378541 h 6858000"/>
              <a:gd name="connsiteX225" fmla="*/ 5453702 w 7467600"/>
              <a:gd name="connsiteY225" fmla="*/ 3090882 h 6858000"/>
              <a:gd name="connsiteX226" fmla="*/ 1238695 w 7467600"/>
              <a:gd name="connsiteY226" fmla="*/ 3076820 h 6858000"/>
              <a:gd name="connsiteX227" fmla="*/ 716371 w 7467600"/>
              <a:gd name="connsiteY227" fmla="*/ 3293249 h 6858000"/>
              <a:gd name="connsiteX228" fmla="*/ 579522 w 7467600"/>
              <a:gd name="connsiteY228" fmla="*/ 3371759 h 6858000"/>
              <a:gd name="connsiteX229" fmla="*/ 600288 w 7467600"/>
              <a:gd name="connsiteY229" fmla="*/ 3365555 h 6858000"/>
              <a:gd name="connsiteX230" fmla="*/ 840692 w 7467600"/>
              <a:gd name="connsiteY230" fmla="*/ 3284921 h 6858000"/>
              <a:gd name="connsiteX231" fmla="*/ 979248 w 7467600"/>
              <a:gd name="connsiteY231" fmla="*/ 3221003 h 6858000"/>
              <a:gd name="connsiteX232" fmla="*/ 1053282 w 7467600"/>
              <a:gd name="connsiteY232" fmla="*/ 3185247 h 6858000"/>
              <a:gd name="connsiteX233" fmla="*/ 1320603 w 7467600"/>
              <a:gd name="connsiteY233" fmla="*/ 3081281 h 6858000"/>
              <a:gd name="connsiteX234" fmla="*/ 1238695 w 7467600"/>
              <a:gd name="connsiteY234" fmla="*/ 3076820 h 6858000"/>
              <a:gd name="connsiteX235" fmla="*/ 5425627 w 7467600"/>
              <a:gd name="connsiteY235" fmla="*/ 2954192 h 6858000"/>
              <a:gd name="connsiteX236" fmla="*/ 5470770 w 7467600"/>
              <a:gd name="connsiteY236" fmla="*/ 3005435 h 6858000"/>
              <a:gd name="connsiteX237" fmla="*/ 5519779 w 7467600"/>
              <a:gd name="connsiteY237" fmla="*/ 4359223 h 6858000"/>
              <a:gd name="connsiteX238" fmla="*/ 5520293 w 7467600"/>
              <a:gd name="connsiteY238" fmla="*/ 4360602 h 6858000"/>
              <a:gd name="connsiteX239" fmla="*/ 5767221 w 7467600"/>
              <a:gd name="connsiteY239" fmla="*/ 4665564 h 6858000"/>
              <a:gd name="connsiteX240" fmla="*/ 6937169 w 7467600"/>
              <a:gd name="connsiteY240" fmla="*/ 4815941 h 6858000"/>
              <a:gd name="connsiteX241" fmla="*/ 6953922 w 7467600"/>
              <a:gd name="connsiteY241" fmla="*/ 4890068 h 6858000"/>
              <a:gd name="connsiteX242" fmla="*/ 6071359 w 7467600"/>
              <a:gd name="connsiteY242" fmla="*/ 4770770 h 6858000"/>
              <a:gd name="connsiteX243" fmla="*/ 6038839 w 7467600"/>
              <a:gd name="connsiteY243" fmla="*/ 4764474 h 6858000"/>
              <a:gd name="connsiteX244" fmla="*/ 6038706 w 7467600"/>
              <a:gd name="connsiteY244" fmla="*/ 4763847 h 6858000"/>
              <a:gd name="connsiteX245" fmla="*/ 6037784 w 7467600"/>
              <a:gd name="connsiteY245" fmla="*/ 4764270 h 6858000"/>
              <a:gd name="connsiteX246" fmla="*/ 6038839 w 7467600"/>
              <a:gd name="connsiteY246" fmla="*/ 4764474 h 6858000"/>
              <a:gd name="connsiteX247" fmla="*/ 6040338 w 7467600"/>
              <a:gd name="connsiteY247" fmla="*/ 4771418 h 6858000"/>
              <a:gd name="connsiteX248" fmla="*/ 6024488 w 7467600"/>
              <a:gd name="connsiteY248" fmla="*/ 4809903 h 6858000"/>
              <a:gd name="connsiteX249" fmla="*/ 5599771 w 7467600"/>
              <a:gd name="connsiteY249" fmla="*/ 5509652 h 6858000"/>
              <a:gd name="connsiteX250" fmla="*/ 5548843 w 7467600"/>
              <a:gd name="connsiteY250" fmla="*/ 5563845 h 6858000"/>
              <a:gd name="connsiteX251" fmla="*/ 5940952 w 7467600"/>
              <a:gd name="connsiteY251" fmla="*/ 6250028 h 6858000"/>
              <a:gd name="connsiteX252" fmla="*/ 6043441 w 7467600"/>
              <a:gd name="connsiteY252" fmla="*/ 6665847 h 6858000"/>
              <a:gd name="connsiteX253" fmla="*/ 6093432 w 7467600"/>
              <a:gd name="connsiteY253" fmla="*/ 6858000 h 6858000"/>
              <a:gd name="connsiteX254" fmla="*/ 6034344 w 7467600"/>
              <a:gd name="connsiteY254" fmla="*/ 6858000 h 6858000"/>
              <a:gd name="connsiteX255" fmla="*/ 6026679 w 7467600"/>
              <a:gd name="connsiteY255" fmla="*/ 6836959 h 6858000"/>
              <a:gd name="connsiteX256" fmla="*/ 5800441 w 7467600"/>
              <a:gd name="connsiteY256" fmla="*/ 6335286 h 6858000"/>
              <a:gd name="connsiteX257" fmla="*/ 5526562 w 7467600"/>
              <a:gd name="connsiteY257" fmla="*/ 5705388 h 6858000"/>
              <a:gd name="connsiteX258" fmla="*/ 5519640 w 7467600"/>
              <a:gd name="connsiteY258" fmla="*/ 5683774 h 6858000"/>
              <a:gd name="connsiteX259" fmla="*/ 5844559 w 7467600"/>
              <a:gd name="connsiteY259" fmla="*/ 6553349 h 6858000"/>
              <a:gd name="connsiteX260" fmla="*/ 5975994 w 7467600"/>
              <a:gd name="connsiteY260" fmla="*/ 6858000 h 6858000"/>
              <a:gd name="connsiteX261" fmla="*/ 5898547 w 7467600"/>
              <a:gd name="connsiteY261" fmla="*/ 6858000 h 6858000"/>
              <a:gd name="connsiteX262" fmla="*/ 5682041 w 7467600"/>
              <a:gd name="connsiteY262" fmla="*/ 6355860 h 6858000"/>
              <a:gd name="connsiteX263" fmla="*/ 5461758 w 7467600"/>
              <a:gd name="connsiteY263" fmla="*/ 5820220 h 6858000"/>
              <a:gd name="connsiteX264" fmla="*/ 5237282 w 7467600"/>
              <a:gd name="connsiteY264" fmla="*/ 6579086 h 6858000"/>
              <a:gd name="connsiteX265" fmla="*/ 5115009 w 7467600"/>
              <a:gd name="connsiteY265" fmla="*/ 6858000 h 6858000"/>
              <a:gd name="connsiteX266" fmla="*/ 5028074 w 7467600"/>
              <a:gd name="connsiteY266" fmla="*/ 6858000 h 6858000"/>
              <a:gd name="connsiteX267" fmla="*/ 5079508 w 7467600"/>
              <a:gd name="connsiteY267" fmla="*/ 6749074 h 6858000"/>
              <a:gd name="connsiteX268" fmla="*/ 5371846 w 7467600"/>
              <a:gd name="connsiteY268" fmla="*/ 5924413 h 6858000"/>
              <a:gd name="connsiteX269" fmla="*/ 5270512 w 7467600"/>
              <a:gd name="connsiteY269" fmla="*/ 6138975 h 6858000"/>
              <a:gd name="connsiteX270" fmla="*/ 5062409 w 7467600"/>
              <a:gd name="connsiteY270" fmla="*/ 6653544 h 6858000"/>
              <a:gd name="connsiteX271" fmla="*/ 5036628 w 7467600"/>
              <a:gd name="connsiteY271" fmla="*/ 6754247 h 6858000"/>
              <a:gd name="connsiteX272" fmla="*/ 5009112 w 7467600"/>
              <a:gd name="connsiteY272" fmla="*/ 6858000 h 6858000"/>
              <a:gd name="connsiteX273" fmla="*/ 4976679 w 7467600"/>
              <a:gd name="connsiteY273" fmla="*/ 6858000 h 6858000"/>
              <a:gd name="connsiteX274" fmla="*/ 5006537 w 7467600"/>
              <a:gd name="connsiteY274" fmla="*/ 6747068 h 6858000"/>
              <a:gd name="connsiteX275" fmla="*/ 5032723 w 7467600"/>
              <a:gd name="connsiteY275" fmla="*/ 6644957 h 6858000"/>
              <a:gd name="connsiteX276" fmla="*/ 5242949 w 7467600"/>
              <a:gd name="connsiteY276" fmla="*/ 6125175 h 6858000"/>
              <a:gd name="connsiteX277" fmla="*/ 5286321 w 7467600"/>
              <a:gd name="connsiteY277" fmla="*/ 6033555 h 6858000"/>
              <a:gd name="connsiteX278" fmla="*/ 5008210 w 7467600"/>
              <a:gd name="connsiteY278" fmla="*/ 6649194 h 6858000"/>
              <a:gd name="connsiteX279" fmla="*/ 4986321 w 7467600"/>
              <a:gd name="connsiteY279" fmla="*/ 6765687 h 6858000"/>
              <a:gd name="connsiteX280" fmla="*/ 4973474 w 7467600"/>
              <a:gd name="connsiteY280" fmla="*/ 6858000 h 6858000"/>
              <a:gd name="connsiteX281" fmla="*/ 4907178 w 7467600"/>
              <a:gd name="connsiteY281" fmla="*/ 6858000 h 6858000"/>
              <a:gd name="connsiteX282" fmla="*/ 4910810 w 7467600"/>
              <a:gd name="connsiteY282" fmla="*/ 6829660 h 6858000"/>
              <a:gd name="connsiteX283" fmla="*/ 4987461 w 7467600"/>
              <a:gd name="connsiteY283" fmla="*/ 6432994 h 6858000"/>
              <a:gd name="connsiteX284" fmla="*/ 5179262 w 7467600"/>
              <a:gd name="connsiteY284" fmla="*/ 6035044 h 6858000"/>
              <a:gd name="connsiteX285" fmla="*/ 4689678 w 7467600"/>
              <a:gd name="connsiteY285" fmla="*/ 6440241 h 6858000"/>
              <a:gd name="connsiteX286" fmla="*/ 4477543 w 7467600"/>
              <a:gd name="connsiteY286" fmla="*/ 6674836 h 6858000"/>
              <a:gd name="connsiteX287" fmla="*/ 4329957 w 7467600"/>
              <a:gd name="connsiteY287" fmla="*/ 6858000 h 6858000"/>
              <a:gd name="connsiteX288" fmla="*/ 4218595 w 7467600"/>
              <a:gd name="connsiteY288" fmla="*/ 6858000 h 6858000"/>
              <a:gd name="connsiteX289" fmla="*/ 4368888 w 7467600"/>
              <a:gd name="connsiteY289" fmla="*/ 6668412 h 6858000"/>
              <a:gd name="connsiteX290" fmla="*/ 4563091 w 7467600"/>
              <a:gd name="connsiteY290" fmla="*/ 6442508 h 6858000"/>
              <a:gd name="connsiteX291" fmla="*/ 5387324 w 7467600"/>
              <a:gd name="connsiteY291" fmla="*/ 5705830 h 6858000"/>
              <a:gd name="connsiteX292" fmla="*/ 5073620 w 7467600"/>
              <a:gd name="connsiteY292" fmla="*/ 5955437 h 6858000"/>
              <a:gd name="connsiteX293" fmla="*/ 4689789 w 7467600"/>
              <a:gd name="connsiteY293" fmla="*/ 6268382 h 6858000"/>
              <a:gd name="connsiteX294" fmla="*/ 4418722 w 7467600"/>
              <a:gd name="connsiteY294" fmla="*/ 6570886 h 6858000"/>
              <a:gd name="connsiteX295" fmla="*/ 4214944 w 7467600"/>
              <a:gd name="connsiteY295" fmla="*/ 6858000 h 6858000"/>
              <a:gd name="connsiteX296" fmla="*/ 4177898 w 7467600"/>
              <a:gd name="connsiteY296" fmla="*/ 6858000 h 6858000"/>
              <a:gd name="connsiteX297" fmla="*/ 4391597 w 7467600"/>
              <a:gd name="connsiteY297" fmla="*/ 6556370 h 6858000"/>
              <a:gd name="connsiteX298" fmla="*/ 4668889 w 7467600"/>
              <a:gd name="connsiteY298" fmla="*/ 6246399 h 6858000"/>
              <a:gd name="connsiteX299" fmla="*/ 5055427 w 7467600"/>
              <a:gd name="connsiteY299" fmla="*/ 5931476 h 6858000"/>
              <a:gd name="connsiteX300" fmla="*/ 5371814 w 7467600"/>
              <a:gd name="connsiteY300" fmla="*/ 5678975 h 6858000"/>
              <a:gd name="connsiteX301" fmla="*/ 4987918 w 7467600"/>
              <a:gd name="connsiteY301" fmla="*/ 5838701 h 6858000"/>
              <a:gd name="connsiteX302" fmla="*/ 4317146 w 7467600"/>
              <a:gd name="connsiteY302" fmla="*/ 6587716 h 6858000"/>
              <a:gd name="connsiteX303" fmla="*/ 4171627 w 7467600"/>
              <a:gd name="connsiteY303" fmla="*/ 6858000 h 6858000"/>
              <a:gd name="connsiteX304" fmla="*/ 4081585 w 7467600"/>
              <a:gd name="connsiteY304" fmla="*/ 6858000 h 6858000"/>
              <a:gd name="connsiteX305" fmla="*/ 4238603 w 7467600"/>
              <a:gd name="connsiteY305" fmla="*/ 6559341 h 6858000"/>
              <a:gd name="connsiteX306" fmla="*/ 4778333 w 7467600"/>
              <a:gd name="connsiteY306" fmla="*/ 5873626 h 6858000"/>
              <a:gd name="connsiteX307" fmla="*/ 5414185 w 7467600"/>
              <a:gd name="connsiteY307" fmla="*/ 5573882 h 6858000"/>
              <a:gd name="connsiteX308" fmla="*/ 5959648 w 7467600"/>
              <a:gd name="connsiteY308" fmla="*/ 4760797 h 6858000"/>
              <a:gd name="connsiteX309" fmla="*/ 5355019 w 7467600"/>
              <a:gd name="connsiteY309" fmla="*/ 4734672 h 6858000"/>
              <a:gd name="connsiteX310" fmla="*/ 5083565 w 7467600"/>
              <a:gd name="connsiteY310" fmla="*/ 5179121 h 6858000"/>
              <a:gd name="connsiteX311" fmla="*/ 4713577 w 7467600"/>
              <a:gd name="connsiteY311" fmla="*/ 5616803 h 6858000"/>
              <a:gd name="connsiteX312" fmla="*/ 3989559 w 7467600"/>
              <a:gd name="connsiteY312" fmla="*/ 6145945 h 6858000"/>
              <a:gd name="connsiteX313" fmla="*/ 3939824 w 7467600"/>
              <a:gd name="connsiteY313" fmla="*/ 6066900 h 6858000"/>
              <a:gd name="connsiteX314" fmla="*/ 4584537 w 7467600"/>
              <a:gd name="connsiteY314" fmla="*/ 5324826 h 6858000"/>
              <a:gd name="connsiteX315" fmla="*/ 5037105 w 7467600"/>
              <a:gd name="connsiteY315" fmla="*/ 5088765 h 6858000"/>
              <a:gd name="connsiteX316" fmla="*/ 5039930 w 7467600"/>
              <a:gd name="connsiteY316" fmla="*/ 5089585 h 6858000"/>
              <a:gd name="connsiteX317" fmla="*/ 5263764 w 7467600"/>
              <a:gd name="connsiteY317" fmla="*/ 4735525 h 6858000"/>
              <a:gd name="connsiteX318" fmla="*/ 4086300 w 7467600"/>
              <a:gd name="connsiteY318" fmla="*/ 4884599 h 6858000"/>
              <a:gd name="connsiteX319" fmla="*/ 4085485 w 7467600"/>
              <a:gd name="connsiteY319" fmla="*/ 4899070 h 6858000"/>
              <a:gd name="connsiteX320" fmla="*/ 3871915 w 7467600"/>
              <a:gd name="connsiteY320" fmla="*/ 5253645 h 6858000"/>
              <a:gd name="connsiteX321" fmla="*/ 3799374 w 7467600"/>
              <a:gd name="connsiteY321" fmla="*/ 5466127 h 6858000"/>
              <a:gd name="connsiteX322" fmla="*/ 3498850 w 7467600"/>
              <a:gd name="connsiteY322" fmla="*/ 6661888 h 6858000"/>
              <a:gd name="connsiteX323" fmla="*/ 3399216 w 7467600"/>
              <a:gd name="connsiteY323" fmla="*/ 6858000 h 6858000"/>
              <a:gd name="connsiteX324" fmla="*/ 3303688 w 7467600"/>
              <a:gd name="connsiteY324" fmla="*/ 6858000 h 6858000"/>
              <a:gd name="connsiteX325" fmla="*/ 3391774 w 7467600"/>
              <a:gd name="connsiteY325" fmla="*/ 6697181 h 6858000"/>
              <a:gd name="connsiteX326" fmla="*/ 3735540 w 7467600"/>
              <a:gd name="connsiteY326" fmla="*/ 5546923 h 6858000"/>
              <a:gd name="connsiteX327" fmla="*/ 3729438 w 7467600"/>
              <a:gd name="connsiteY327" fmla="*/ 5569058 h 6858000"/>
              <a:gd name="connsiteX328" fmla="*/ 3707782 w 7467600"/>
              <a:gd name="connsiteY328" fmla="*/ 5644908 h 6858000"/>
              <a:gd name="connsiteX329" fmla="*/ 3583827 w 7467600"/>
              <a:gd name="connsiteY329" fmla="*/ 6039215 h 6858000"/>
              <a:gd name="connsiteX330" fmla="*/ 3547861 w 7467600"/>
              <a:gd name="connsiteY330" fmla="*/ 6129609 h 6858000"/>
              <a:gd name="connsiteX331" fmla="*/ 3490905 w 7467600"/>
              <a:gd name="connsiteY331" fmla="*/ 6277660 h 6858000"/>
              <a:gd name="connsiteX332" fmla="*/ 3455859 w 7467600"/>
              <a:gd name="connsiteY332" fmla="*/ 6391301 h 6858000"/>
              <a:gd name="connsiteX333" fmla="*/ 3429112 w 7467600"/>
              <a:gd name="connsiteY333" fmla="*/ 6479469 h 6858000"/>
              <a:gd name="connsiteX334" fmla="*/ 3304862 w 7467600"/>
              <a:gd name="connsiteY334" fmla="*/ 6796476 h 6858000"/>
              <a:gd name="connsiteX335" fmla="*/ 3276071 w 7467600"/>
              <a:gd name="connsiteY335" fmla="*/ 6858000 h 6858000"/>
              <a:gd name="connsiteX336" fmla="*/ 3240805 w 7467600"/>
              <a:gd name="connsiteY336" fmla="*/ 6858000 h 6858000"/>
              <a:gd name="connsiteX337" fmla="*/ 3275917 w 7467600"/>
              <a:gd name="connsiteY337" fmla="*/ 6783192 h 6858000"/>
              <a:gd name="connsiteX338" fmla="*/ 3399358 w 7467600"/>
              <a:gd name="connsiteY338" fmla="*/ 6469011 h 6858000"/>
              <a:gd name="connsiteX339" fmla="*/ 3425650 w 7467600"/>
              <a:gd name="connsiteY339" fmla="*/ 6381333 h 6858000"/>
              <a:gd name="connsiteX340" fmla="*/ 3460661 w 7467600"/>
              <a:gd name="connsiteY340" fmla="*/ 6266763 h 6858000"/>
              <a:gd name="connsiteX341" fmla="*/ 3518021 w 7467600"/>
              <a:gd name="connsiteY341" fmla="*/ 6117298 h 6858000"/>
              <a:gd name="connsiteX342" fmla="*/ 3554035 w 7467600"/>
              <a:gd name="connsiteY342" fmla="*/ 6027832 h 6858000"/>
              <a:gd name="connsiteX343" fmla="*/ 3677174 w 7467600"/>
              <a:gd name="connsiteY343" fmla="*/ 5636351 h 6858000"/>
              <a:gd name="connsiteX344" fmla="*/ 3698819 w 7467600"/>
              <a:gd name="connsiteY344" fmla="*/ 5560503 h 6858000"/>
              <a:gd name="connsiteX345" fmla="*/ 3702094 w 7467600"/>
              <a:gd name="connsiteY345" fmla="*/ 5549194 h 6858000"/>
              <a:gd name="connsiteX346" fmla="*/ 3398355 w 7467600"/>
              <a:gd name="connsiteY346" fmla="*/ 6094603 h 6858000"/>
              <a:gd name="connsiteX347" fmla="*/ 3193941 w 7467600"/>
              <a:gd name="connsiteY347" fmla="*/ 6798775 h 6858000"/>
              <a:gd name="connsiteX348" fmla="*/ 3184140 w 7467600"/>
              <a:gd name="connsiteY348" fmla="*/ 6858000 h 6858000"/>
              <a:gd name="connsiteX349" fmla="*/ 3099978 w 7467600"/>
              <a:gd name="connsiteY349" fmla="*/ 6858000 h 6858000"/>
              <a:gd name="connsiteX350" fmla="*/ 3101556 w 7467600"/>
              <a:gd name="connsiteY350" fmla="*/ 6843337 h 6858000"/>
              <a:gd name="connsiteX351" fmla="*/ 3370162 w 7467600"/>
              <a:gd name="connsiteY351" fmla="*/ 5785550 h 6858000"/>
              <a:gd name="connsiteX352" fmla="*/ 3746477 w 7467600"/>
              <a:gd name="connsiteY352" fmla="*/ 5377889 h 6858000"/>
              <a:gd name="connsiteX353" fmla="*/ 3863399 w 7467600"/>
              <a:gd name="connsiteY353" fmla="*/ 5087257 h 6858000"/>
              <a:gd name="connsiteX354" fmla="*/ 3968712 w 7467600"/>
              <a:gd name="connsiteY354" fmla="*/ 4913989 h 6858000"/>
              <a:gd name="connsiteX355" fmla="*/ 2792390 w 7467600"/>
              <a:gd name="connsiteY355" fmla="*/ 5382974 h 6858000"/>
              <a:gd name="connsiteX356" fmla="*/ 2714982 w 7467600"/>
              <a:gd name="connsiteY356" fmla="*/ 5427051 h 6858000"/>
              <a:gd name="connsiteX357" fmla="*/ 2813361 w 7467600"/>
              <a:gd name="connsiteY357" fmla="*/ 6023912 h 6858000"/>
              <a:gd name="connsiteX358" fmla="*/ 2688430 w 7467600"/>
              <a:gd name="connsiteY358" fmla="*/ 6801564 h 6858000"/>
              <a:gd name="connsiteX359" fmla="*/ 2629626 w 7467600"/>
              <a:gd name="connsiteY359" fmla="*/ 6763394 h 6858000"/>
              <a:gd name="connsiteX360" fmla="*/ 2565328 w 7467600"/>
              <a:gd name="connsiteY360" fmla="*/ 5516399 h 6858000"/>
              <a:gd name="connsiteX361" fmla="*/ 1922999 w 7467600"/>
              <a:gd name="connsiteY361" fmla="*/ 5980343 h 6858000"/>
              <a:gd name="connsiteX362" fmla="*/ 1950261 w 7467600"/>
              <a:gd name="connsiteY362" fmla="*/ 6405858 h 6858000"/>
              <a:gd name="connsiteX363" fmla="*/ 2365554 w 7467600"/>
              <a:gd name="connsiteY363" fmla="*/ 6759107 h 6858000"/>
              <a:gd name="connsiteX364" fmla="*/ 2424142 w 7467600"/>
              <a:gd name="connsiteY364" fmla="*/ 6858000 h 6858000"/>
              <a:gd name="connsiteX365" fmla="*/ 2395994 w 7467600"/>
              <a:gd name="connsiteY365" fmla="*/ 6858000 h 6858000"/>
              <a:gd name="connsiteX366" fmla="*/ 2392863 w 7467600"/>
              <a:gd name="connsiteY366" fmla="*/ 6852964 h 6858000"/>
              <a:gd name="connsiteX367" fmla="*/ 2017589 w 7467600"/>
              <a:gd name="connsiteY367" fmla="*/ 6493982 h 6858000"/>
              <a:gd name="connsiteX368" fmla="*/ 2147336 w 7467600"/>
              <a:gd name="connsiteY368" fmla="*/ 6594052 h 6858000"/>
              <a:gd name="connsiteX369" fmla="*/ 2207047 w 7467600"/>
              <a:gd name="connsiteY369" fmla="*/ 6654540 h 6858000"/>
              <a:gd name="connsiteX370" fmla="*/ 2299106 w 7467600"/>
              <a:gd name="connsiteY370" fmla="*/ 6778931 h 6858000"/>
              <a:gd name="connsiteX371" fmla="*/ 2314430 w 7467600"/>
              <a:gd name="connsiteY371" fmla="*/ 6801144 h 6858000"/>
              <a:gd name="connsiteX372" fmla="*/ 2352406 w 7467600"/>
              <a:gd name="connsiteY372" fmla="*/ 6858000 h 6858000"/>
              <a:gd name="connsiteX373" fmla="*/ 2314492 w 7467600"/>
              <a:gd name="connsiteY373" fmla="*/ 6858000 h 6858000"/>
              <a:gd name="connsiteX374" fmla="*/ 2288095 w 7467600"/>
              <a:gd name="connsiteY374" fmla="*/ 6818030 h 6858000"/>
              <a:gd name="connsiteX375" fmla="*/ 2272768 w 7467600"/>
              <a:gd name="connsiteY375" fmla="*/ 6795822 h 6858000"/>
              <a:gd name="connsiteX376" fmla="*/ 2182715 w 7467600"/>
              <a:gd name="connsiteY376" fmla="*/ 6675071 h 6858000"/>
              <a:gd name="connsiteX377" fmla="*/ 2032061 w 7467600"/>
              <a:gd name="connsiteY377" fmla="*/ 6541380 h 6858000"/>
              <a:gd name="connsiteX378" fmla="*/ 2257220 w 7467600"/>
              <a:gd name="connsiteY378" fmla="*/ 6826257 h 6858000"/>
              <a:gd name="connsiteX379" fmla="*/ 2281324 w 7467600"/>
              <a:gd name="connsiteY379" fmla="*/ 6858000 h 6858000"/>
              <a:gd name="connsiteX380" fmla="*/ 2242860 w 7467600"/>
              <a:gd name="connsiteY380" fmla="*/ 6858000 h 6858000"/>
              <a:gd name="connsiteX381" fmla="*/ 2232818 w 7467600"/>
              <a:gd name="connsiteY381" fmla="*/ 6844926 h 6858000"/>
              <a:gd name="connsiteX382" fmla="*/ 1990172 w 7467600"/>
              <a:gd name="connsiteY382" fmla="*/ 6542121 h 6858000"/>
              <a:gd name="connsiteX383" fmla="*/ 2124090 w 7467600"/>
              <a:gd name="connsiteY383" fmla="*/ 6761017 h 6858000"/>
              <a:gd name="connsiteX384" fmla="*/ 2200380 w 7467600"/>
              <a:gd name="connsiteY384" fmla="*/ 6858000 h 6858000"/>
              <a:gd name="connsiteX385" fmla="*/ 2147507 w 7467600"/>
              <a:gd name="connsiteY385" fmla="*/ 6858000 h 6858000"/>
              <a:gd name="connsiteX386" fmla="*/ 2070668 w 7467600"/>
              <a:gd name="connsiteY386" fmla="*/ 6761520 h 6858000"/>
              <a:gd name="connsiteX387" fmla="*/ 1975142 w 7467600"/>
              <a:gd name="connsiteY387" fmla="*/ 6585570 h 6858000"/>
              <a:gd name="connsiteX388" fmla="*/ 2050035 w 7467600"/>
              <a:gd name="connsiteY388" fmla="*/ 6813345 h 6858000"/>
              <a:gd name="connsiteX389" fmla="*/ 2063025 w 7467600"/>
              <a:gd name="connsiteY389" fmla="*/ 6858000 h 6858000"/>
              <a:gd name="connsiteX390" fmla="*/ 2021675 w 7467600"/>
              <a:gd name="connsiteY390" fmla="*/ 6858000 h 6858000"/>
              <a:gd name="connsiteX391" fmla="*/ 2019308 w 7467600"/>
              <a:gd name="connsiteY391" fmla="*/ 6847118 h 6858000"/>
              <a:gd name="connsiteX392" fmla="*/ 1938835 w 7467600"/>
              <a:gd name="connsiteY392" fmla="*/ 6551160 h 6858000"/>
              <a:gd name="connsiteX393" fmla="*/ 1953230 w 7467600"/>
              <a:gd name="connsiteY393" fmla="*/ 6759699 h 6858000"/>
              <a:gd name="connsiteX394" fmla="*/ 1956763 w 7467600"/>
              <a:gd name="connsiteY394" fmla="*/ 6778191 h 6858000"/>
              <a:gd name="connsiteX395" fmla="*/ 1967925 w 7467600"/>
              <a:gd name="connsiteY395" fmla="*/ 6858000 h 6858000"/>
              <a:gd name="connsiteX396" fmla="*/ 1936622 w 7467600"/>
              <a:gd name="connsiteY396" fmla="*/ 6858000 h 6858000"/>
              <a:gd name="connsiteX397" fmla="*/ 1926261 w 7467600"/>
              <a:gd name="connsiteY397" fmla="*/ 6784064 h 6858000"/>
              <a:gd name="connsiteX398" fmla="*/ 1922724 w 7467600"/>
              <a:gd name="connsiteY398" fmla="*/ 6765577 h 6858000"/>
              <a:gd name="connsiteX399" fmla="*/ 1904650 w 7467600"/>
              <a:gd name="connsiteY399" fmla="*/ 6639616 h 6858000"/>
              <a:gd name="connsiteX400" fmla="*/ 1885273 w 7467600"/>
              <a:gd name="connsiteY400" fmla="*/ 6858000 h 6858000"/>
              <a:gd name="connsiteX401" fmla="*/ 1854363 w 7467600"/>
              <a:gd name="connsiteY401" fmla="*/ 6858000 h 6858000"/>
              <a:gd name="connsiteX402" fmla="*/ 1880391 w 7467600"/>
              <a:gd name="connsiteY402" fmla="*/ 6603796 h 6858000"/>
              <a:gd name="connsiteX403" fmla="*/ 1818273 w 7467600"/>
              <a:gd name="connsiteY403" fmla="*/ 6715729 h 6858000"/>
              <a:gd name="connsiteX404" fmla="*/ 1794691 w 7467600"/>
              <a:gd name="connsiteY404" fmla="*/ 6843239 h 6858000"/>
              <a:gd name="connsiteX405" fmla="*/ 1794914 w 7467600"/>
              <a:gd name="connsiteY405" fmla="*/ 6858000 h 6858000"/>
              <a:gd name="connsiteX406" fmla="*/ 1746128 w 7467600"/>
              <a:gd name="connsiteY406" fmla="*/ 6858000 h 6858000"/>
              <a:gd name="connsiteX407" fmla="*/ 1753934 w 7467600"/>
              <a:gd name="connsiteY407" fmla="*/ 6724796 h 6858000"/>
              <a:gd name="connsiteX408" fmla="*/ 1792053 w 7467600"/>
              <a:gd name="connsiteY408" fmla="*/ 6572396 h 6858000"/>
              <a:gd name="connsiteX409" fmla="*/ 1862248 w 7467600"/>
              <a:gd name="connsiteY409" fmla="*/ 6266397 h 6858000"/>
              <a:gd name="connsiteX410" fmla="*/ 1862250 w 7467600"/>
              <a:gd name="connsiteY410" fmla="*/ 6033531 h 6858000"/>
              <a:gd name="connsiteX411" fmla="*/ 1211999 w 7467600"/>
              <a:gd name="connsiteY411" fmla="*/ 6683610 h 6858000"/>
              <a:gd name="connsiteX412" fmla="*/ 1213266 w 7467600"/>
              <a:gd name="connsiteY412" fmla="*/ 6691947 h 6858000"/>
              <a:gd name="connsiteX413" fmla="*/ 1203370 w 7467600"/>
              <a:gd name="connsiteY413" fmla="*/ 6850676 h 6858000"/>
              <a:gd name="connsiteX414" fmla="*/ 1203671 w 7467600"/>
              <a:gd name="connsiteY414" fmla="*/ 6858000 h 6858000"/>
              <a:gd name="connsiteX415" fmla="*/ 1143180 w 7467600"/>
              <a:gd name="connsiteY415" fmla="*/ 6858000 h 6858000"/>
              <a:gd name="connsiteX416" fmla="*/ 1142176 w 7467600"/>
              <a:gd name="connsiteY416" fmla="*/ 6766045 h 6858000"/>
              <a:gd name="connsiteX417" fmla="*/ 1067484 w 7467600"/>
              <a:gd name="connsiteY417" fmla="*/ 6858000 h 6858000"/>
              <a:gd name="connsiteX418" fmla="*/ 953928 w 7467600"/>
              <a:gd name="connsiteY418" fmla="*/ 6858000 h 6858000"/>
              <a:gd name="connsiteX419" fmla="*/ 959715 w 7467600"/>
              <a:gd name="connsiteY419" fmla="*/ 6850185 h 6858000"/>
              <a:gd name="connsiteX420" fmla="*/ 1483788 w 7467600"/>
              <a:gd name="connsiteY420" fmla="*/ 6259174 h 6858000"/>
              <a:gd name="connsiteX421" fmla="*/ 1100671 w 7467600"/>
              <a:gd name="connsiteY421" fmla="*/ 6252137 h 6858000"/>
              <a:gd name="connsiteX422" fmla="*/ 1090144 w 7467600"/>
              <a:gd name="connsiteY422" fmla="*/ 6256748 h 6858000"/>
              <a:gd name="connsiteX423" fmla="*/ 1095872 w 7467600"/>
              <a:gd name="connsiteY423" fmla="*/ 6271892 h 6858000"/>
              <a:gd name="connsiteX424" fmla="*/ 262785 w 7467600"/>
              <a:gd name="connsiteY424" fmla="*/ 6845450 h 6858000"/>
              <a:gd name="connsiteX425" fmla="*/ 209968 w 7467600"/>
              <a:gd name="connsiteY425" fmla="*/ 6770713 h 6858000"/>
              <a:gd name="connsiteX426" fmla="*/ 873460 w 7467600"/>
              <a:gd name="connsiteY426" fmla="*/ 6253768 h 6858000"/>
              <a:gd name="connsiteX427" fmla="*/ 192686 w 7467600"/>
              <a:gd name="connsiteY427" fmla="*/ 5849257 h 6858000"/>
              <a:gd name="connsiteX428" fmla="*/ 4696 w 7467600"/>
              <a:gd name="connsiteY428" fmla="*/ 5697668 h 6858000"/>
              <a:gd name="connsiteX429" fmla="*/ 0 w 7467600"/>
              <a:gd name="connsiteY429" fmla="*/ 5689984 h 6858000"/>
              <a:gd name="connsiteX430" fmla="*/ 0 w 7467600"/>
              <a:gd name="connsiteY430" fmla="*/ 5513472 h 6858000"/>
              <a:gd name="connsiteX431" fmla="*/ 174101 w 7467600"/>
              <a:gd name="connsiteY431" fmla="*/ 5620277 h 6858000"/>
              <a:gd name="connsiteX432" fmla="*/ 891800 w 7467600"/>
              <a:gd name="connsiteY432" fmla="*/ 6036935 h 6858000"/>
              <a:gd name="connsiteX433" fmla="*/ 1072219 w 7467600"/>
              <a:gd name="connsiteY433" fmla="*/ 6169443 h 6858000"/>
              <a:gd name="connsiteX434" fmla="*/ 1074117 w 7467600"/>
              <a:gd name="connsiteY434" fmla="*/ 6170301 h 6858000"/>
              <a:gd name="connsiteX435" fmla="*/ 1083114 w 7467600"/>
              <a:gd name="connsiteY435" fmla="*/ 6174131 h 6858000"/>
              <a:gd name="connsiteX436" fmla="*/ 1543010 w 7467600"/>
              <a:gd name="connsiteY436" fmla="*/ 6191140 h 6858000"/>
              <a:gd name="connsiteX437" fmla="*/ 1551080 w 7467600"/>
              <a:gd name="connsiteY437" fmla="*/ 6195006 h 6858000"/>
              <a:gd name="connsiteX438" fmla="*/ 2345443 w 7467600"/>
              <a:gd name="connsiteY438" fmla="*/ 5549882 h 6858000"/>
              <a:gd name="connsiteX439" fmla="*/ 1721499 w 7467600"/>
              <a:gd name="connsiteY439" fmla="*/ 5599969 h 6858000"/>
              <a:gd name="connsiteX440" fmla="*/ 767716 w 7467600"/>
              <a:gd name="connsiteY440" fmla="*/ 5472768 h 6858000"/>
              <a:gd name="connsiteX441" fmla="*/ 722147 w 7467600"/>
              <a:gd name="connsiteY441" fmla="*/ 5393091 h 6858000"/>
              <a:gd name="connsiteX442" fmla="*/ 1485552 w 7467600"/>
              <a:gd name="connsiteY442" fmla="*/ 5313202 h 6858000"/>
              <a:gd name="connsiteX443" fmla="*/ 2143004 w 7467600"/>
              <a:gd name="connsiteY443" fmla="*/ 5402420 h 6858000"/>
              <a:gd name="connsiteX444" fmla="*/ 1933391 w 7467600"/>
              <a:gd name="connsiteY444" fmla="*/ 5156971 h 6858000"/>
              <a:gd name="connsiteX445" fmla="*/ 1827118 w 7467600"/>
              <a:gd name="connsiteY445" fmla="*/ 4968410 h 6858000"/>
              <a:gd name="connsiteX446" fmla="*/ 1837349 w 7467600"/>
              <a:gd name="connsiteY446" fmla="*/ 4956357 h 6858000"/>
              <a:gd name="connsiteX447" fmla="*/ 2162835 w 7467600"/>
              <a:gd name="connsiteY447" fmla="*/ 5187853 h 6858000"/>
              <a:gd name="connsiteX448" fmla="*/ 2257167 w 7467600"/>
              <a:gd name="connsiteY448" fmla="*/ 5462123 h 6858000"/>
              <a:gd name="connsiteX449" fmla="*/ 2261598 w 7467600"/>
              <a:gd name="connsiteY449" fmla="*/ 5467998 h 6858000"/>
              <a:gd name="connsiteX450" fmla="*/ 2437177 w 7467600"/>
              <a:gd name="connsiteY450" fmla="*/ 5479608 h 6858000"/>
              <a:gd name="connsiteX451" fmla="*/ 2445247 w 7467600"/>
              <a:gd name="connsiteY451" fmla="*/ 5483476 h 6858000"/>
              <a:gd name="connsiteX452" fmla="*/ 2743626 w 7467600"/>
              <a:gd name="connsiteY452" fmla="*/ 5304819 h 6858000"/>
              <a:gd name="connsiteX453" fmla="*/ 3048102 w 7467600"/>
              <a:gd name="connsiteY453" fmla="*/ 5150595 h 6858000"/>
              <a:gd name="connsiteX454" fmla="*/ 1799414 w 7467600"/>
              <a:gd name="connsiteY454" fmla="*/ 4694732 h 6858000"/>
              <a:gd name="connsiteX455" fmla="*/ 1771735 w 7467600"/>
              <a:gd name="connsiteY455" fmla="*/ 4619929 h 6858000"/>
              <a:gd name="connsiteX456" fmla="*/ 3104273 w 7467600"/>
              <a:gd name="connsiteY456" fmla="*/ 5076159 h 6858000"/>
              <a:gd name="connsiteX457" fmla="*/ 3113245 w 7467600"/>
              <a:gd name="connsiteY457" fmla="*/ 5090705 h 6858000"/>
              <a:gd name="connsiteX458" fmla="*/ 3126294 w 7467600"/>
              <a:gd name="connsiteY458" fmla="*/ 5114400 h 6858000"/>
              <a:gd name="connsiteX459" fmla="*/ 3937433 w 7467600"/>
              <a:gd name="connsiteY459" fmla="*/ 4830473 h 6858000"/>
              <a:gd name="connsiteX460" fmla="*/ 3590475 w 7467600"/>
              <a:gd name="connsiteY460" fmla="*/ 4597974 h 6858000"/>
              <a:gd name="connsiteX461" fmla="*/ 3100264 w 7467600"/>
              <a:gd name="connsiteY461" fmla="*/ 4579845 h 6858000"/>
              <a:gd name="connsiteX462" fmla="*/ 2183576 w 7467600"/>
              <a:gd name="connsiteY462" fmla="*/ 4227150 h 6858000"/>
              <a:gd name="connsiteX463" fmla="*/ 2151029 w 7467600"/>
              <a:gd name="connsiteY463" fmla="*/ 4146947 h 6858000"/>
              <a:gd name="connsiteX464" fmla="*/ 3563434 w 7467600"/>
              <a:gd name="connsiteY464" fmla="*/ 4469115 h 6858000"/>
              <a:gd name="connsiteX465" fmla="*/ 3177952 w 7467600"/>
              <a:gd name="connsiteY465" fmla="*/ 3657386 h 6858000"/>
              <a:gd name="connsiteX466" fmla="*/ 3189263 w 7467600"/>
              <a:gd name="connsiteY466" fmla="*/ 3625726 h 6858000"/>
              <a:gd name="connsiteX467" fmla="*/ 3560912 w 7467600"/>
              <a:gd name="connsiteY467" fmla="*/ 4079863 h 6858000"/>
              <a:gd name="connsiteX468" fmla="*/ 3626636 w 7467600"/>
              <a:gd name="connsiteY468" fmla="*/ 4512230 h 6858000"/>
              <a:gd name="connsiteX469" fmla="*/ 3653088 w 7467600"/>
              <a:gd name="connsiteY469" fmla="*/ 4521417 h 6858000"/>
              <a:gd name="connsiteX470" fmla="*/ 3988128 w 7467600"/>
              <a:gd name="connsiteY470" fmla="*/ 4817267 h 6858000"/>
              <a:gd name="connsiteX471" fmla="*/ 4830582 w 7467600"/>
              <a:gd name="connsiteY471" fmla="*/ 4676000 h 6858000"/>
              <a:gd name="connsiteX472" fmla="*/ 4830100 w 7467600"/>
              <a:gd name="connsiteY472" fmla="*/ 4675554 h 6858000"/>
              <a:gd name="connsiteX473" fmla="*/ 4036318 w 7467600"/>
              <a:gd name="connsiteY473" fmla="*/ 4147013 h 6858000"/>
              <a:gd name="connsiteX474" fmla="*/ 3432098 w 7467600"/>
              <a:gd name="connsiteY474" fmla="*/ 3537312 h 6858000"/>
              <a:gd name="connsiteX475" fmla="*/ 3446761 w 7467600"/>
              <a:gd name="connsiteY475" fmla="*/ 3461278 h 6858000"/>
              <a:gd name="connsiteX476" fmla="*/ 4419733 w 7467600"/>
              <a:gd name="connsiteY476" fmla="*/ 3963555 h 6858000"/>
              <a:gd name="connsiteX477" fmla="*/ 4781371 w 7467600"/>
              <a:gd name="connsiteY477" fmla="*/ 4458604 h 6858000"/>
              <a:gd name="connsiteX478" fmla="*/ 4780440 w 7467600"/>
              <a:gd name="connsiteY478" fmla="*/ 4470290 h 6858000"/>
              <a:gd name="connsiteX479" fmla="*/ 4898954 w 7467600"/>
              <a:gd name="connsiteY479" fmla="*/ 4662092 h 6858000"/>
              <a:gd name="connsiteX480" fmla="*/ 4900699 w 7467600"/>
              <a:gd name="connsiteY480" fmla="*/ 4670867 h 6858000"/>
              <a:gd name="connsiteX481" fmla="*/ 5714511 w 7467600"/>
              <a:gd name="connsiteY481" fmla="*/ 4663483 h 6858000"/>
              <a:gd name="connsiteX482" fmla="*/ 5464793 w 7467600"/>
              <a:gd name="connsiteY482" fmla="*/ 4393556 h 6858000"/>
              <a:gd name="connsiteX483" fmla="*/ 5461897 w 7467600"/>
              <a:gd name="connsiteY483" fmla="*/ 4390879 h 6858000"/>
              <a:gd name="connsiteX484" fmla="*/ 4294126 w 7467600"/>
              <a:gd name="connsiteY484" fmla="*/ 3303048 h 6858000"/>
              <a:gd name="connsiteX485" fmla="*/ 4305321 w 7467600"/>
              <a:gd name="connsiteY485" fmla="*/ 3256953 h 6858000"/>
              <a:gd name="connsiteX486" fmla="*/ 4949299 w 7467600"/>
              <a:gd name="connsiteY486" fmla="*/ 3766336 h 6858000"/>
              <a:gd name="connsiteX487" fmla="*/ 5291452 w 7467600"/>
              <a:gd name="connsiteY487" fmla="*/ 4076801 h 6858000"/>
              <a:gd name="connsiteX488" fmla="*/ 5434998 w 7467600"/>
              <a:gd name="connsiteY488" fmla="*/ 4254100 h 6858000"/>
              <a:gd name="connsiteX489" fmla="*/ 5351015 w 7467600"/>
              <a:gd name="connsiteY489" fmla="*/ 3760989 h 6858000"/>
              <a:gd name="connsiteX490" fmla="*/ 5413780 w 7467600"/>
              <a:gd name="connsiteY490" fmla="*/ 2966265 h 6858000"/>
              <a:gd name="connsiteX491" fmla="*/ 5425627 w 7467600"/>
              <a:gd name="connsiteY491" fmla="*/ 2954192 h 6858000"/>
              <a:gd name="connsiteX492" fmla="*/ 6604735 w 7467600"/>
              <a:gd name="connsiteY492" fmla="*/ 2041381 h 6858000"/>
              <a:gd name="connsiteX493" fmla="*/ 7204487 w 7467600"/>
              <a:gd name="connsiteY493" fmla="*/ 2742112 h 6858000"/>
              <a:gd name="connsiteX494" fmla="*/ 7131592 w 7467600"/>
              <a:gd name="connsiteY494" fmla="*/ 2672096 h 6858000"/>
              <a:gd name="connsiteX495" fmla="*/ 6996344 w 7467600"/>
              <a:gd name="connsiteY495" fmla="*/ 2518310 h 6858000"/>
              <a:gd name="connsiteX496" fmla="*/ 6735495 w 7467600"/>
              <a:gd name="connsiteY496" fmla="*/ 2196890 h 6858000"/>
              <a:gd name="connsiteX497" fmla="*/ 6721901 w 7467600"/>
              <a:gd name="connsiteY497" fmla="*/ 2179274 h 6858000"/>
              <a:gd name="connsiteX498" fmla="*/ 6604735 w 7467600"/>
              <a:gd name="connsiteY498" fmla="*/ 2041381 h 6858000"/>
              <a:gd name="connsiteX499" fmla="*/ 6591670 w 7467600"/>
              <a:gd name="connsiteY499" fmla="*/ 1988277 h 6858000"/>
              <a:gd name="connsiteX500" fmla="*/ 6747349 w 7467600"/>
              <a:gd name="connsiteY500" fmla="*/ 2160069 h 6858000"/>
              <a:gd name="connsiteX501" fmla="*/ 6760943 w 7467600"/>
              <a:gd name="connsiteY501" fmla="*/ 2177686 h 6858000"/>
              <a:gd name="connsiteX502" fmla="*/ 7021065 w 7467600"/>
              <a:gd name="connsiteY502" fmla="*/ 2498102 h 6858000"/>
              <a:gd name="connsiteX503" fmla="*/ 7155223 w 7467600"/>
              <a:gd name="connsiteY503" fmla="*/ 2650386 h 6858000"/>
              <a:gd name="connsiteX504" fmla="*/ 7203167 w 7467600"/>
              <a:gd name="connsiteY504" fmla="*/ 2697288 h 6858000"/>
              <a:gd name="connsiteX505" fmla="*/ 6937703 w 7467600"/>
              <a:gd name="connsiteY505" fmla="*/ 2321981 h 6858000"/>
              <a:gd name="connsiteX506" fmla="*/ 6591670 w 7467600"/>
              <a:gd name="connsiteY506" fmla="*/ 1988277 h 6858000"/>
              <a:gd name="connsiteX507" fmla="*/ 5798671 w 7467600"/>
              <a:gd name="connsiteY507" fmla="*/ 1981601 h 6858000"/>
              <a:gd name="connsiteX508" fmla="*/ 5754709 w 7467600"/>
              <a:gd name="connsiteY508" fmla="*/ 2071454 h 6858000"/>
              <a:gd name="connsiteX509" fmla="*/ 5763044 w 7467600"/>
              <a:gd name="connsiteY509" fmla="*/ 2842206 h 6858000"/>
              <a:gd name="connsiteX510" fmla="*/ 5764974 w 7467600"/>
              <a:gd name="connsiteY510" fmla="*/ 2799609 h 6858000"/>
              <a:gd name="connsiteX511" fmla="*/ 5767665 w 7467600"/>
              <a:gd name="connsiteY511" fmla="*/ 2666409 h 6858000"/>
              <a:gd name="connsiteX512" fmla="*/ 5763055 w 7467600"/>
              <a:gd name="connsiteY512" fmla="*/ 2579705 h 6858000"/>
              <a:gd name="connsiteX513" fmla="*/ 5758079 w 7467600"/>
              <a:gd name="connsiteY513" fmla="*/ 2492508 h 6858000"/>
              <a:gd name="connsiteX514" fmla="*/ 5779325 w 7467600"/>
              <a:gd name="connsiteY514" fmla="*/ 2197069 h 6858000"/>
              <a:gd name="connsiteX515" fmla="*/ 5798671 w 7467600"/>
              <a:gd name="connsiteY515" fmla="*/ 1981601 h 6858000"/>
              <a:gd name="connsiteX516" fmla="*/ 5829202 w 7467600"/>
              <a:gd name="connsiteY516" fmla="*/ 1971679 h 6858000"/>
              <a:gd name="connsiteX517" fmla="*/ 5809558 w 7467600"/>
              <a:gd name="connsiteY517" fmla="*/ 2198043 h 6858000"/>
              <a:gd name="connsiteX518" fmla="*/ 5788653 w 7467600"/>
              <a:gd name="connsiteY518" fmla="*/ 2489430 h 6858000"/>
              <a:gd name="connsiteX519" fmla="*/ 5793439 w 7467600"/>
              <a:gd name="connsiteY519" fmla="*/ 2575235 h 6858000"/>
              <a:gd name="connsiteX520" fmla="*/ 5796837 w 7467600"/>
              <a:gd name="connsiteY520" fmla="*/ 2637633 h 6858000"/>
              <a:gd name="connsiteX521" fmla="*/ 5818614 w 7467600"/>
              <a:gd name="connsiteY521" fmla="*/ 2473055 h 6858000"/>
              <a:gd name="connsiteX522" fmla="*/ 5829202 w 7467600"/>
              <a:gd name="connsiteY522" fmla="*/ 1971679 h 6858000"/>
              <a:gd name="connsiteX523" fmla="*/ 5911389 w 7467600"/>
              <a:gd name="connsiteY523" fmla="*/ 1898371 h 6858000"/>
              <a:gd name="connsiteX524" fmla="*/ 6237627 w 7467600"/>
              <a:gd name="connsiteY524" fmla="*/ 2231921 h 6858000"/>
              <a:gd name="connsiteX525" fmla="*/ 5911389 w 7467600"/>
              <a:gd name="connsiteY525" fmla="*/ 1898371 h 6858000"/>
              <a:gd name="connsiteX526" fmla="*/ 6944437 w 7467600"/>
              <a:gd name="connsiteY526" fmla="*/ 1575402 h 6858000"/>
              <a:gd name="connsiteX527" fmla="*/ 6304730 w 7467600"/>
              <a:gd name="connsiteY527" fmla="*/ 1766654 h 6858000"/>
              <a:gd name="connsiteX528" fmla="*/ 6944437 w 7467600"/>
              <a:gd name="connsiteY528" fmla="*/ 1575402 h 6858000"/>
              <a:gd name="connsiteX529" fmla="*/ 7019523 w 7467600"/>
              <a:gd name="connsiteY529" fmla="*/ 1519450 h 6858000"/>
              <a:gd name="connsiteX530" fmla="*/ 6298091 w 7467600"/>
              <a:gd name="connsiteY530" fmla="*/ 1737122 h 6858000"/>
              <a:gd name="connsiteX531" fmla="*/ 7019523 w 7467600"/>
              <a:gd name="connsiteY531" fmla="*/ 1519450 h 6858000"/>
              <a:gd name="connsiteX532" fmla="*/ 2399523 w 7467600"/>
              <a:gd name="connsiteY532" fmla="*/ 1428234 h 6858000"/>
              <a:gd name="connsiteX533" fmla="*/ 2224982 w 7467600"/>
              <a:gd name="connsiteY533" fmla="*/ 1826201 h 6858000"/>
              <a:gd name="connsiteX534" fmla="*/ 2096099 w 7467600"/>
              <a:gd name="connsiteY534" fmla="*/ 2345900 h 6858000"/>
              <a:gd name="connsiteX535" fmla="*/ 2283317 w 7467600"/>
              <a:gd name="connsiteY535" fmla="*/ 1796925 h 6858000"/>
              <a:gd name="connsiteX536" fmla="*/ 2399523 w 7467600"/>
              <a:gd name="connsiteY536" fmla="*/ 1428234 h 6858000"/>
              <a:gd name="connsiteX537" fmla="*/ 2448558 w 7467600"/>
              <a:gd name="connsiteY537" fmla="*/ 1373435 h 6858000"/>
              <a:gd name="connsiteX538" fmla="*/ 2312521 w 7467600"/>
              <a:gd name="connsiteY538" fmla="*/ 1806140 h 6858000"/>
              <a:gd name="connsiteX539" fmla="*/ 2127533 w 7467600"/>
              <a:gd name="connsiteY539" fmla="*/ 2348380 h 6858000"/>
              <a:gd name="connsiteX540" fmla="*/ 2358080 w 7467600"/>
              <a:gd name="connsiteY540" fmla="*/ 1866134 h 6858000"/>
              <a:gd name="connsiteX541" fmla="*/ 2407436 w 7467600"/>
              <a:gd name="connsiteY541" fmla="*/ 1651070 h 6858000"/>
              <a:gd name="connsiteX542" fmla="*/ 2448558 w 7467600"/>
              <a:gd name="connsiteY542" fmla="*/ 1373435 h 6858000"/>
              <a:gd name="connsiteX543" fmla="*/ 278707 w 7467600"/>
              <a:gd name="connsiteY543" fmla="*/ 1352270 h 6858000"/>
              <a:gd name="connsiteX544" fmla="*/ 321570 w 7467600"/>
              <a:gd name="connsiteY544" fmla="*/ 1861610 h 6858000"/>
              <a:gd name="connsiteX545" fmla="*/ 294281 w 7467600"/>
              <a:gd name="connsiteY545" fmla="*/ 1440658 h 6858000"/>
              <a:gd name="connsiteX546" fmla="*/ 278707 w 7467600"/>
              <a:gd name="connsiteY546" fmla="*/ 1352270 h 6858000"/>
              <a:gd name="connsiteX547" fmla="*/ 1423821 w 7467600"/>
              <a:gd name="connsiteY547" fmla="*/ 1351958 h 6858000"/>
              <a:gd name="connsiteX548" fmla="*/ 1638521 w 7467600"/>
              <a:gd name="connsiteY548" fmla="*/ 1908470 h 6858000"/>
              <a:gd name="connsiteX549" fmla="*/ 1754199 w 7467600"/>
              <a:gd name="connsiteY549" fmla="*/ 2149284 h 6858000"/>
              <a:gd name="connsiteX550" fmla="*/ 1908359 w 7467600"/>
              <a:gd name="connsiteY550" fmla="*/ 2364988 h 6858000"/>
              <a:gd name="connsiteX551" fmla="*/ 1647661 w 7467600"/>
              <a:gd name="connsiteY551" fmla="*/ 1825945 h 6858000"/>
              <a:gd name="connsiteX552" fmla="*/ 1423821 w 7467600"/>
              <a:gd name="connsiteY552" fmla="*/ 1351958 h 6858000"/>
              <a:gd name="connsiteX553" fmla="*/ 1431890 w 7467600"/>
              <a:gd name="connsiteY553" fmla="*/ 1306475 h 6858000"/>
              <a:gd name="connsiteX554" fmla="*/ 1507597 w 7467600"/>
              <a:gd name="connsiteY554" fmla="*/ 1446132 h 6858000"/>
              <a:gd name="connsiteX555" fmla="*/ 1674586 w 7467600"/>
              <a:gd name="connsiteY555" fmla="*/ 1813832 h 6858000"/>
              <a:gd name="connsiteX556" fmla="*/ 1815950 w 7467600"/>
              <a:gd name="connsiteY556" fmla="*/ 2128564 h 6858000"/>
              <a:gd name="connsiteX557" fmla="*/ 1984242 w 7467600"/>
              <a:gd name="connsiteY557" fmla="*/ 2430829 h 6858000"/>
              <a:gd name="connsiteX558" fmla="*/ 2014023 w 7467600"/>
              <a:gd name="connsiteY558" fmla="*/ 2450995 h 6858000"/>
              <a:gd name="connsiteX559" fmla="*/ 1747337 w 7467600"/>
              <a:gd name="connsiteY559" fmla="*/ 1855264 h 6858000"/>
              <a:gd name="connsiteX560" fmla="*/ 1533749 w 7467600"/>
              <a:gd name="connsiteY560" fmla="*/ 1478656 h 6858000"/>
              <a:gd name="connsiteX561" fmla="*/ 1431890 w 7467600"/>
              <a:gd name="connsiteY561" fmla="*/ 1306475 h 6858000"/>
              <a:gd name="connsiteX562" fmla="*/ 5052692 w 7467600"/>
              <a:gd name="connsiteY562" fmla="*/ 1292994 h 6858000"/>
              <a:gd name="connsiteX563" fmla="*/ 5200661 w 7467600"/>
              <a:gd name="connsiteY563" fmla="*/ 1635186 h 6858000"/>
              <a:gd name="connsiteX564" fmla="*/ 5297138 w 7467600"/>
              <a:gd name="connsiteY564" fmla="*/ 1906351 h 6858000"/>
              <a:gd name="connsiteX565" fmla="*/ 5052692 w 7467600"/>
              <a:gd name="connsiteY565" fmla="*/ 1292994 h 6858000"/>
              <a:gd name="connsiteX566" fmla="*/ 5009948 w 7467600"/>
              <a:gd name="connsiteY566" fmla="*/ 1273619 h 6858000"/>
              <a:gd name="connsiteX567" fmla="*/ 5121777 w 7467600"/>
              <a:gd name="connsiteY567" fmla="*/ 1654213 h 6858000"/>
              <a:gd name="connsiteX568" fmla="*/ 5293545 w 7467600"/>
              <a:gd name="connsiteY568" fmla="*/ 2072247 h 6858000"/>
              <a:gd name="connsiteX569" fmla="*/ 5294042 w 7467600"/>
              <a:gd name="connsiteY569" fmla="*/ 2065019 h 6858000"/>
              <a:gd name="connsiteX570" fmla="*/ 5171936 w 7467600"/>
              <a:gd name="connsiteY570" fmla="*/ 1647613 h 6858000"/>
              <a:gd name="connsiteX571" fmla="*/ 5009948 w 7467600"/>
              <a:gd name="connsiteY571" fmla="*/ 1273619 h 6858000"/>
              <a:gd name="connsiteX572" fmla="*/ 655236 w 7467600"/>
              <a:gd name="connsiteY572" fmla="*/ 1268632 h 6858000"/>
              <a:gd name="connsiteX573" fmla="*/ 839521 w 7467600"/>
              <a:gd name="connsiteY573" fmla="*/ 1685315 h 6858000"/>
              <a:gd name="connsiteX574" fmla="*/ 1109416 w 7467600"/>
              <a:gd name="connsiteY574" fmla="*/ 2061663 h 6858000"/>
              <a:gd name="connsiteX575" fmla="*/ 1298300 w 7467600"/>
              <a:gd name="connsiteY575" fmla="*/ 2247742 h 6858000"/>
              <a:gd name="connsiteX576" fmla="*/ 1125871 w 7467600"/>
              <a:gd name="connsiteY576" fmla="*/ 1989513 h 6858000"/>
              <a:gd name="connsiteX577" fmla="*/ 981574 w 7467600"/>
              <a:gd name="connsiteY577" fmla="*/ 1783157 h 6858000"/>
              <a:gd name="connsiteX578" fmla="*/ 922198 w 7467600"/>
              <a:gd name="connsiteY578" fmla="*/ 1677437 h 6858000"/>
              <a:gd name="connsiteX579" fmla="*/ 869293 w 7467600"/>
              <a:gd name="connsiteY579" fmla="*/ 1583214 h 6858000"/>
              <a:gd name="connsiteX580" fmla="*/ 751431 w 7467600"/>
              <a:gd name="connsiteY580" fmla="*/ 1405731 h 6858000"/>
              <a:gd name="connsiteX581" fmla="*/ 655236 w 7467600"/>
              <a:gd name="connsiteY581" fmla="*/ 1268632 h 6858000"/>
              <a:gd name="connsiteX582" fmla="*/ 6516292 w 7467600"/>
              <a:gd name="connsiteY582" fmla="*/ 1263064 h 6858000"/>
              <a:gd name="connsiteX583" fmla="*/ 5736320 w 7467600"/>
              <a:gd name="connsiteY583" fmla="*/ 1501803 h 6858000"/>
              <a:gd name="connsiteX584" fmla="*/ 6516292 w 7467600"/>
              <a:gd name="connsiteY584" fmla="*/ 1263064 h 6858000"/>
              <a:gd name="connsiteX585" fmla="*/ 291466 w 7467600"/>
              <a:gd name="connsiteY585" fmla="*/ 1250369 h 6858000"/>
              <a:gd name="connsiteX586" fmla="*/ 323180 w 7467600"/>
              <a:gd name="connsiteY586" fmla="*/ 1435283 h 6858000"/>
              <a:gd name="connsiteX587" fmla="*/ 349381 w 7467600"/>
              <a:gd name="connsiteY587" fmla="*/ 1875041 h 6858000"/>
              <a:gd name="connsiteX588" fmla="*/ 374363 w 7467600"/>
              <a:gd name="connsiteY588" fmla="*/ 1506494 h 6858000"/>
              <a:gd name="connsiteX589" fmla="*/ 302168 w 7467600"/>
              <a:gd name="connsiteY589" fmla="*/ 1274495 h 6858000"/>
              <a:gd name="connsiteX590" fmla="*/ 291466 w 7467600"/>
              <a:gd name="connsiteY590" fmla="*/ 1250369 h 6858000"/>
              <a:gd name="connsiteX591" fmla="*/ 678222 w 7467600"/>
              <a:gd name="connsiteY591" fmla="*/ 1248670 h 6858000"/>
              <a:gd name="connsiteX592" fmla="*/ 775536 w 7467600"/>
              <a:gd name="connsiteY592" fmla="*/ 1388015 h 6858000"/>
              <a:gd name="connsiteX593" fmla="*/ 894529 w 7467600"/>
              <a:gd name="connsiteY593" fmla="*/ 1567739 h 6858000"/>
              <a:gd name="connsiteX594" fmla="*/ 948000 w 7467600"/>
              <a:gd name="connsiteY594" fmla="*/ 1663088 h 6858000"/>
              <a:gd name="connsiteX595" fmla="*/ 1006812 w 7467600"/>
              <a:gd name="connsiteY595" fmla="*/ 1767683 h 6858000"/>
              <a:gd name="connsiteX596" fmla="*/ 1149133 w 7467600"/>
              <a:gd name="connsiteY596" fmla="*/ 1971513 h 6858000"/>
              <a:gd name="connsiteX597" fmla="*/ 1333952 w 7467600"/>
              <a:gd name="connsiteY597" fmla="*/ 2251620 h 6858000"/>
              <a:gd name="connsiteX598" fmla="*/ 1337329 w 7467600"/>
              <a:gd name="connsiteY598" fmla="*/ 2258350 h 6858000"/>
              <a:gd name="connsiteX599" fmla="*/ 1014726 w 7467600"/>
              <a:gd name="connsiteY599" fmla="*/ 1615556 h 6858000"/>
              <a:gd name="connsiteX600" fmla="*/ 678222 w 7467600"/>
              <a:gd name="connsiteY600" fmla="*/ 1248670 h 6858000"/>
              <a:gd name="connsiteX601" fmla="*/ 6691602 w 7467600"/>
              <a:gd name="connsiteY601" fmla="*/ 1140573 h 6858000"/>
              <a:gd name="connsiteX602" fmla="*/ 6571100 w 7467600"/>
              <a:gd name="connsiteY602" fmla="*/ 1183662 h 6858000"/>
              <a:gd name="connsiteX603" fmla="*/ 6241687 w 7467600"/>
              <a:gd name="connsiteY603" fmla="*/ 1257600 h 6858000"/>
              <a:gd name="connsiteX604" fmla="*/ 5693009 w 7467600"/>
              <a:gd name="connsiteY604" fmla="*/ 1478256 h 6858000"/>
              <a:gd name="connsiteX605" fmla="*/ 6548420 w 7467600"/>
              <a:gd name="connsiteY605" fmla="*/ 1214599 h 6858000"/>
              <a:gd name="connsiteX606" fmla="*/ 6605473 w 7467600"/>
              <a:gd name="connsiteY606" fmla="*/ 1184686 h 6858000"/>
              <a:gd name="connsiteX607" fmla="*/ 6691602 w 7467600"/>
              <a:gd name="connsiteY607" fmla="*/ 1140573 h 6858000"/>
              <a:gd name="connsiteX608" fmla="*/ 4002475 w 7467600"/>
              <a:gd name="connsiteY608" fmla="*/ 1037802 h 6858000"/>
              <a:gd name="connsiteX609" fmla="*/ 4000324 w 7467600"/>
              <a:gd name="connsiteY609" fmla="*/ 1039362 h 6858000"/>
              <a:gd name="connsiteX610" fmla="*/ 4002862 w 7467600"/>
              <a:gd name="connsiteY610" fmla="*/ 1042866 h 6858000"/>
              <a:gd name="connsiteX611" fmla="*/ 4002475 w 7467600"/>
              <a:gd name="connsiteY611" fmla="*/ 1037802 h 6858000"/>
              <a:gd name="connsiteX612" fmla="*/ 506322 w 7467600"/>
              <a:gd name="connsiteY612" fmla="*/ 1020997 h 6858000"/>
              <a:gd name="connsiteX613" fmla="*/ 533068 w 7467600"/>
              <a:gd name="connsiteY613" fmla="*/ 1029409 h 6858000"/>
              <a:gd name="connsiteX614" fmla="*/ 1232525 w 7467600"/>
              <a:gd name="connsiteY614" fmla="*/ 1804675 h 6858000"/>
              <a:gd name="connsiteX615" fmla="*/ 1388858 w 7467600"/>
              <a:gd name="connsiteY615" fmla="*/ 2368011 h 6858000"/>
              <a:gd name="connsiteX616" fmla="*/ 1384098 w 7467600"/>
              <a:gd name="connsiteY616" fmla="*/ 2378125 h 6858000"/>
              <a:gd name="connsiteX617" fmla="*/ 1425393 w 7467600"/>
              <a:gd name="connsiteY617" fmla="*/ 2589124 h 6858000"/>
              <a:gd name="connsiteX618" fmla="*/ 1424001 w 7467600"/>
              <a:gd name="connsiteY618" fmla="*/ 2597541 h 6858000"/>
              <a:gd name="connsiteX619" fmla="*/ 2152729 w 7467600"/>
              <a:gd name="connsiteY619" fmla="*/ 2864487 h 6858000"/>
              <a:gd name="connsiteX620" fmla="*/ 2020609 w 7467600"/>
              <a:gd name="connsiteY620" fmla="*/ 2539671 h 6858000"/>
              <a:gd name="connsiteX621" fmla="*/ 2018920 w 7467600"/>
              <a:gd name="connsiteY621" fmla="*/ 2536309 h 6858000"/>
              <a:gd name="connsiteX622" fmla="*/ 1342441 w 7467600"/>
              <a:gd name="connsiteY622" fmla="*/ 1173017 h 6858000"/>
              <a:gd name="connsiteX623" fmla="*/ 1367925 w 7467600"/>
              <a:gd name="connsiteY623" fmla="*/ 1135648 h 6858000"/>
              <a:gd name="connsiteX624" fmla="*/ 1771401 w 7467600"/>
              <a:gd name="connsiteY624" fmla="*/ 1806673 h 6858000"/>
              <a:gd name="connsiteX625" fmla="*/ 1972385 w 7467600"/>
              <a:gd name="connsiteY625" fmla="*/ 2198735 h 6858000"/>
              <a:gd name="connsiteX626" fmla="*/ 2040892 w 7467600"/>
              <a:gd name="connsiteY626" fmla="*/ 2405205 h 6858000"/>
              <a:gd name="connsiteX627" fmla="*/ 2131689 w 7467600"/>
              <a:gd name="connsiteY627" fmla="*/ 1936926 h 6858000"/>
              <a:gd name="connsiteX628" fmla="*/ 2454820 w 7467600"/>
              <a:gd name="connsiteY628" fmla="*/ 1248808 h 6858000"/>
              <a:gd name="connsiteX629" fmla="*/ 2492512 w 7467600"/>
              <a:gd name="connsiteY629" fmla="*/ 1302920 h 6858000"/>
              <a:gd name="connsiteX630" fmla="*/ 2081216 w 7467600"/>
              <a:gd name="connsiteY630" fmla="*/ 2527513 h 6858000"/>
              <a:gd name="connsiteX631" fmla="*/ 2081211 w 7467600"/>
              <a:gd name="connsiteY631" fmla="*/ 2528916 h 6858000"/>
              <a:gd name="connsiteX632" fmla="*/ 2199067 w 7467600"/>
              <a:gd name="connsiteY632" fmla="*/ 2884061 h 6858000"/>
              <a:gd name="connsiteX633" fmla="*/ 3192586 w 7467600"/>
              <a:gd name="connsiteY633" fmla="*/ 3411496 h 6858000"/>
              <a:gd name="connsiteX634" fmla="*/ 3182620 w 7467600"/>
              <a:gd name="connsiteY634" fmla="*/ 3483279 h 6858000"/>
              <a:gd name="connsiteX635" fmla="*/ 2435119 w 7467600"/>
              <a:gd name="connsiteY635" fmla="*/ 3080173 h 6858000"/>
              <a:gd name="connsiteX636" fmla="*/ 2410152 w 7467600"/>
              <a:gd name="connsiteY636" fmla="*/ 3063751 h 6858000"/>
              <a:gd name="connsiteX637" fmla="*/ 2408099 w 7467600"/>
              <a:gd name="connsiteY637" fmla="*/ 3064403 h 6858000"/>
              <a:gd name="connsiteX638" fmla="*/ 2407218 w 7467600"/>
              <a:gd name="connsiteY638" fmla="*/ 3070324 h 6858000"/>
              <a:gd name="connsiteX639" fmla="*/ 2380138 w 7467600"/>
              <a:gd name="connsiteY639" fmla="*/ 3099341 h 6858000"/>
              <a:gd name="connsiteX640" fmla="*/ 1765923 w 7467600"/>
              <a:gd name="connsiteY640" fmla="*/ 3581043 h 6858000"/>
              <a:gd name="connsiteX641" fmla="*/ 1702258 w 7467600"/>
              <a:gd name="connsiteY641" fmla="*/ 3612286 h 6858000"/>
              <a:gd name="connsiteX642" fmla="*/ 1538370 w 7467600"/>
              <a:gd name="connsiteY642" fmla="*/ 3811804 h 6858000"/>
              <a:gd name="connsiteX643" fmla="*/ 542867 w 7467600"/>
              <a:gd name="connsiteY643" fmla="*/ 4944092 h 6858000"/>
              <a:gd name="connsiteX644" fmla="*/ 515800 w 7467600"/>
              <a:gd name="connsiteY644" fmla="*/ 4862180 h 6858000"/>
              <a:gd name="connsiteX645" fmla="*/ 909145 w 7467600"/>
              <a:gd name="connsiteY645" fmla="*/ 4199225 h 6858000"/>
              <a:gd name="connsiteX646" fmla="*/ 1214067 w 7467600"/>
              <a:gd name="connsiteY646" fmla="*/ 3908561 h 6858000"/>
              <a:gd name="connsiteX647" fmla="*/ 640967 w 7467600"/>
              <a:gd name="connsiteY647" fmla="*/ 4105601 h 6858000"/>
              <a:gd name="connsiteX648" fmla="*/ 112563 w 7467600"/>
              <a:gd name="connsiteY648" fmla="*/ 4396952 h 6858000"/>
              <a:gd name="connsiteX649" fmla="*/ 0 w 7467600"/>
              <a:gd name="connsiteY649" fmla="*/ 4466006 h 6858000"/>
              <a:gd name="connsiteX650" fmla="*/ 0 w 7467600"/>
              <a:gd name="connsiteY650" fmla="*/ 4233763 h 6858000"/>
              <a:gd name="connsiteX651" fmla="*/ 36881 w 7467600"/>
              <a:gd name="connsiteY651" fmla="*/ 4200118 h 6858000"/>
              <a:gd name="connsiteX652" fmla="*/ 910534 w 7467600"/>
              <a:gd name="connsiteY652" fmla="*/ 3629753 h 6858000"/>
              <a:gd name="connsiteX653" fmla="*/ 1578717 w 7467600"/>
              <a:gd name="connsiteY653" fmla="*/ 3575982 h 6858000"/>
              <a:gd name="connsiteX654" fmla="*/ 2338780 w 7467600"/>
              <a:gd name="connsiteY654" fmla="*/ 3033725 h 6858000"/>
              <a:gd name="connsiteX655" fmla="*/ 1807991 w 7467600"/>
              <a:gd name="connsiteY655" fmla="*/ 2807184 h 6858000"/>
              <a:gd name="connsiteX656" fmla="*/ 1416358 w 7467600"/>
              <a:gd name="connsiteY656" fmla="*/ 3112571 h 6858000"/>
              <a:gd name="connsiteX657" fmla="*/ 939066 w 7467600"/>
              <a:gd name="connsiteY657" fmla="*/ 3378798 h 6858000"/>
              <a:gd name="connsiteX658" fmla="*/ 115099 w 7467600"/>
              <a:gd name="connsiteY658" fmla="*/ 3607650 h 6858000"/>
              <a:gd name="connsiteX659" fmla="*/ 97284 w 7467600"/>
              <a:gd name="connsiteY659" fmla="*/ 3520393 h 6858000"/>
              <a:gd name="connsiteX660" fmla="*/ 922050 w 7467600"/>
              <a:gd name="connsiteY660" fmla="*/ 3074867 h 6858000"/>
              <a:gd name="connsiteX661" fmla="*/ 1405265 w 7467600"/>
              <a:gd name="connsiteY661" fmla="*/ 3016319 h 6858000"/>
              <a:gd name="connsiteX662" fmla="*/ 1407512 w 7467600"/>
              <a:gd name="connsiteY662" fmla="*/ 3018001 h 6858000"/>
              <a:gd name="connsiteX663" fmla="*/ 1726266 w 7467600"/>
              <a:gd name="connsiteY663" fmla="*/ 2777274 h 6858000"/>
              <a:gd name="connsiteX664" fmla="*/ 625390 w 7467600"/>
              <a:gd name="connsiteY664" fmla="*/ 2514541 h 6858000"/>
              <a:gd name="connsiteX665" fmla="*/ 619799 w 7467600"/>
              <a:gd name="connsiteY665" fmla="*/ 2527180 h 6858000"/>
              <a:gd name="connsiteX666" fmla="*/ 310030 w 7467600"/>
              <a:gd name="connsiteY666" fmla="*/ 2771818 h 6858000"/>
              <a:gd name="connsiteX667" fmla="*/ 173877 w 7467600"/>
              <a:gd name="connsiteY667" fmla="*/ 2937056 h 6858000"/>
              <a:gd name="connsiteX668" fmla="*/ 77889 w 7467600"/>
              <a:gd name="connsiteY668" fmla="*/ 3138440 h 6858000"/>
              <a:gd name="connsiteX669" fmla="*/ 0 w 7467600"/>
              <a:gd name="connsiteY669" fmla="*/ 3271395 h 6858000"/>
              <a:gd name="connsiteX670" fmla="*/ 0 w 7467600"/>
              <a:gd name="connsiteY670" fmla="*/ 3153002 h 6858000"/>
              <a:gd name="connsiteX671" fmla="*/ 2386 w 7467600"/>
              <a:gd name="connsiteY671" fmla="*/ 3149203 h 6858000"/>
              <a:gd name="connsiteX672" fmla="*/ 89753 w 7467600"/>
              <a:gd name="connsiteY672" fmla="*/ 2987702 h 6858000"/>
              <a:gd name="connsiteX673" fmla="*/ 76869 w 7467600"/>
              <a:gd name="connsiteY673" fmla="*/ 3005404 h 6858000"/>
              <a:gd name="connsiteX674" fmla="*/ 32049 w 7467600"/>
              <a:gd name="connsiteY674" fmla="*/ 3065814 h 6858000"/>
              <a:gd name="connsiteX675" fmla="*/ 0 w 7467600"/>
              <a:gd name="connsiteY675" fmla="*/ 3108744 h 6858000"/>
              <a:gd name="connsiteX676" fmla="*/ 0 w 7467600"/>
              <a:gd name="connsiteY676" fmla="*/ 3058059 h 6858000"/>
              <a:gd name="connsiteX677" fmla="*/ 7610 w 7467600"/>
              <a:gd name="connsiteY677" fmla="*/ 3047889 h 6858000"/>
              <a:gd name="connsiteX678" fmla="*/ 52419 w 7467600"/>
              <a:gd name="connsiteY678" fmla="*/ 2987479 h 6858000"/>
              <a:gd name="connsiteX679" fmla="*/ 59142 w 7467600"/>
              <a:gd name="connsiteY679" fmla="*/ 2978488 h 6858000"/>
              <a:gd name="connsiteX680" fmla="*/ 0 w 7467600"/>
              <a:gd name="connsiteY680" fmla="*/ 3015334 h 6858000"/>
              <a:gd name="connsiteX681" fmla="*/ 0 w 7467600"/>
              <a:gd name="connsiteY681" fmla="*/ 2914286 h 6858000"/>
              <a:gd name="connsiteX682" fmla="*/ 36383 w 7467600"/>
              <a:gd name="connsiteY682" fmla="*/ 2901128 h 6858000"/>
              <a:gd name="connsiteX683" fmla="*/ 156329 w 7467600"/>
              <a:gd name="connsiteY683" fmla="*/ 2840533 h 6858000"/>
              <a:gd name="connsiteX684" fmla="*/ 358355 w 7467600"/>
              <a:gd name="connsiteY684" fmla="*/ 2620471 h 6858000"/>
              <a:gd name="connsiteX685" fmla="*/ 510577 w 7467600"/>
              <a:gd name="connsiteY685" fmla="*/ 2501244 h 6858000"/>
              <a:gd name="connsiteX686" fmla="*/ 211967 w 7467600"/>
              <a:gd name="connsiteY686" fmla="*/ 2479171 h 6858000"/>
              <a:gd name="connsiteX687" fmla="*/ 0 w 7467600"/>
              <a:gd name="connsiteY687" fmla="*/ 2476398 h 6858000"/>
              <a:gd name="connsiteX688" fmla="*/ 0 w 7467600"/>
              <a:gd name="connsiteY688" fmla="*/ 2389189 h 6858000"/>
              <a:gd name="connsiteX689" fmla="*/ 103062 w 7467600"/>
              <a:gd name="connsiteY689" fmla="*/ 2389518 h 6858000"/>
              <a:gd name="connsiteX690" fmla="*/ 510734 w 7467600"/>
              <a:gd name="connsiteY690" fmla="*/ 2416201 h 6858000"/>
              <a:gd name="connsiteX691" fmla="*/ 279257 w 7467600"/>
              <a:gd name="connsiteY691" fmla="*/ 2092102 h 6858000"/>
              <a:gd name="connsiteX692" fmla="*/ 65265 w 7467600"/>
              <a:gd name="connsiteY692" fmla="*/ 2006049 h 6858000"/>
              <a:gd name="connsiteX693" fmla="*/ 0 w 7467600"/>
              <a:gd name="connsiteY693" fmla="*/ 1982532 h 6858000"/>
              <a:gd name="connsiteX694" fmla="*/ 0 w 7467600"/>
              <a:gd name="connsiteY694" fmla="*/ 1912789 h 6858000"/>
              <a:gd name="connsiteX695" fmla="*/ 97460 w 7467600"/>
              <a:gd name="connsiteY695" fmla="*/ 1953725 h 6858000"/>
              <a:gd name="connsiteX696" fmla="*/ 221272 w 7467600"/>
              <a:gd name="connsiteY696" fmla="*/ 1980766 h 6858000"/>
              <a:gd name="connsiteX697" fmla="*/ 116765 w 7467600"/>
              <a:gd name="connsiteY697" fmla="*/ 1911033 h 6858000"/>
              <a:gd name="connsiteX698" fmla="*/ 16405 w 7467600"/>
              <a:gd name="connsiteY698" fmla="*/ 1803412 h 6858000"/>
              <a:gd name="connsiteX699" fmla="*/ 0 w 7467600"/>
              <a:gd name="connsiteY699" fmla="*/ 1784777 h 6858000"/>
              <a:gd name="connsiteX700" fmla="*/ 0 w 7467600"/>
              <a:gd name="connsiteY700" fmla="*/ 1740082 h 6858000"/>
              <a:gd name="connsiteX701" fmla="*/ 39394 w 7467600"/>
              <a:gd name="connsiteY701" fmla="*/ 1784856 h 6858000"/>
              <a:gd name="connsiteX702" fmla="*/ 135813 w 7467600"/>
              <a:gd name="connsiteY702" fmla="*/ 1888838 h 6858000"/>
              <a:gd name="connsiteX703" fmla="*/ 242575 w 7467600"/>
              <a:gd name="connsiteY703" fmla="*/ 1958841 h 6858000"/>
              <a:gd name="connsiteX704" fmla="*/ 82197 w 7467600"/>
              <a:gd name="connsiteY704" fmla="*/ 1754826 h 6858000"/>
              <a:gd name="connsiteX705" fmla="*/ 0 w 7467600"/>
              <a:gd name="connsiteY705" fmla="*/ 1679650 h 6858000"/>
              <a:gd name="connsiteX706" fmla="*/ 0 w 7467600"/>
              <a:gd name="connsiteY706" fmla="*/ 1602463 h 6858000"/>
              <a:gd name="connsiteX707" fmla="*/ 84689 w 7467600"/>
              <a:gd name="connsiteY707" fmla="*/ 1677442 h 6858000"/>
              <a:gd name="connsiteX708" fmla="*/ 298437 w 7467600"/>
              <a:gd name="connsiteY708" fmla="*/ 1968019 h 6858000"/>
              <a:gd name="connsiteX709" fmla="*/ 227269 w 7467600"/>
              <a:gd name="connsiteY709" fmla="*/ 1114064 h 6858000"/>
              <a:gd name="connsiteX710" fmla="*/ 248003 w 7467600"/>
              <a:gd name="connsiteY710" fmla="*/ 1089613 h 6858000"/>
              <a:gd name="connsiteX711" fmla="*/ 427020 w 7467600"/>
              <a:gd name="connsiteY711" fmla="*/ 1619803 h 6858000"/>
              <a:gd name="connsiteX712" fmla="*/ 340345 w 7467600"/>
              <a:gd name="connsiteY712" fmla="*/ 2027739 h 6858000"/>
              <a:gd name="connsiteX713" fmla="*/ 360865 w 7467600"/>
              <a:gd name="connsiteY713" fmla="*/ 2044827 h 6858000"/>
              <a:gd name="connsiteX714" fmla="*/ 560414 w 7467600"/>
              <a:gd name="connsiteY714" fmla="*/ 2421457 h 6858000"/>
              <a:gd name="connsiteX715" fmla="*/ 1359703 w 7467600"/>
              <a:gd name="connsiteY715" fmla="*/ 2578554 h 6858000"/>
              <a:gd name="connsiteX716" fmla="*/ 1359422 w 7467600"/>
              <a:gd name="connsiteY716" fmla="*/ 2577994 h 6858000"/>
              <a:gd name="connsiteX717" fmla="*/ 828701 w 7467600"/>
              <a:gd name="connsiteY717" fmla="*/ 1839520 h 6858000"/>
              <a:gd name="connsiteX718" fmla="*/ 494427 w 7467600"/>
              <a:gd name="connsiteY718" fmla="*/ 1092333 h 6858000"/>
              <a:gd name="connsiteX719" fmla="*/ 506322 w 7467600"/>
              <a:gd name="connsiteY719" fmla="*/ 1020997 h 6858000"/>
              <a:gd name="connsiteX720" fmla="*/ 4570198 w 7467600"/>
              <a:gd name="connsiteY720" fmla="*/ 978081 h 6858000"/>
              <a:gd name="connsiteX721" fmla="*/ 4523691 w 7467600"/>
              <a:gd name="connsiteY721" fmla="*/ 1127776 h 6858000"/>
              <a:gd name="connsiteX722" fmla="*/ 4509875 w 7467600"/>
              <a:gd name="connsiteY722" fmla="*/ 1167552 h 6858000"/>
              <a:gd name="connsiteX723" fmla="*/ 4478168 w 7467600"/>
              <a:gd name="connsiteY723" fmla="*/ 1260735 h 6858000"/>
              <a:gd name="connsiteX724" fmla="*/ 4409309 w 7467600"/>
              <a:gd name="connsiteY724" fmla="*/ 1666996 h 6858000"/>
              <a:gd name="connsiteX725" fmla="*/ 4370031 w 7467600"/>
              <a:gd name="connsiteY725" fmla="*/ 1955666 h 6858000"/>
              <a:gd name="connsiteX726" fmla="*/ 4570198 w 7467600"/>
              <a:gd name="connsiteY726" fmla="*/ 978081 h 6858000"/>
              <a:gd name="connsiteX727" fmla="*/ 4557898 w 7467600"/>
              <a:gd name="connsiteY727" fmla="*/ 900011 h 6858000"/>
              <a:gd name="connsiteX728" fmla="*/ 4344840 w 7467600"/>
              <a:gd name="connsiteY728" fmla="*/ 1922038 h 6858000"/>
              <a:gd name="connsiteX729" fmla="*/ 4378710 w 7467600"/>
              <a:gd name="connsiteY729" fmla="*/ 1665516 h 6858000"/>
              <a:gd name="connsiteX730" fmla="*/ 4448798 w 7467600"/>
              <a:gd name="connsiteY730" fmla="*/ 1253024 h 6858000"/>
              <a:gd name="connsiteX731" fmla="*/ 4480315 w 7467600"/>
              <a:gd name="connsiteY731" fmla="*/ 1158454 h 6858000"/>
              <a:gd name="connsiteX732" fmla="*/ 4494133 w 7467600"/>
              <a:gd name="connsiteY732" fmla="*/ 1118676 h 6858000"/>
              <a:gd name="connsiteX733" fmla="*/ 4557898 w 7467600"/>
              <a:gd name="connsiteY733" fmla="*/ 900011 h 6858000"/>
              <a:gd name="connsiteX734" fmla="*/ 5870151 w 7467600"/>
              <a:gd name="connsiteY734" fmla="*/ 898890 h 6858000"/>
              <a:gd name="connsiteX735" fmla="*/ 5861335 w 7467600"/>
              <a:gd name="connsiteY735" fmla="*/ 899177 h 6858000"/>
              <a:gd name="connsiteX736" fmla="*/ 5843702 w 7467600"/>
              <a:gd name="connsiteY736" fmla="*/ 899748 h 6858000"/>
              <a:gd name="connsiteX737" fmla="*/ 5651107 w 7467600"/>
              <a:gd name="connsiteY737" fmla="*/ 920306 h 6858000"/>
              <a:gd name="connsiteX738" fmla="*/ 5459407 w 7467600"/>
              <a:gd name="connsiteY738" fmla="*/ 940975 h 6858000"/>
              <a:gd name="connsiteX739" fmla="*/ 5374846 w 7467600"/>
              <a:gd name="connsiteY739" fmla="*/ 941988 h 6858000"/>
              <a:gd name="connsiteX740" fmla="*/ 5256105 w 7467600"/>
              <a:gd name="connsiteY740" fmla="*/ 945632 h 6858000"/>
              <a:gd name="connsiteX741" fmla="*/ 5107071 w 7467600"/>
              <a:gd name="connsiteY741" fmla="*/ 969720 h 6858000"/>
              <a:gd name="connsiteX742" fmla="*/ 4998681 w 7467600"/>
              <a:gd name="connsiteY742" fmla="*/ 988771 h 6858000"/>
              <a:gd name="connsiteX743" fmla="*/ 5870151 w 7467600"/>
              <a:gd name="connsiteY743" fmla="*/ 898890 h 6858000"/>
              <a:gd name="connsiteX744" fmla="*/ 5504425 w 7467600"/>
              <a:gd name="connsiteY744" fmla="*/ 848067 h 6858000"/>
              <a:gd name="connsiteX745" fmla="*/ 4968849 w 7467600"/>
              <a:gd name="connsiteY745" fmla="*/ 962318 h 6858000"/>
              <a:gd name="connsiteX746" fmla="*/ 5104039 w 7467600"/>
              <a:gd name="connsiteY746" fmla="*/ 940634 h 6858000"/>
              <a:gd name="connsiteX747" fmla="*/ 5256311 w 7467600"/>
              <a:gd name="connsiteY747" fmla="*/ 916490 h 6858000"/>
              <a:gd name="connsiteX748" fmla="*/ 5377381 w 7467600"/>
              <a:gd name="connsiteY748" fmla="*/ 912671 h 6858000"/>
              <a:gd name="connsiteX749" fmla="*/ 5460148 w 7467600"/>
              <a:gd name="connsiteY749" fmla="*/ 911442 h 6858000"/>
              <a:gd name="connsiteX750" fmla="*/ 5648971 w 7467600"/>
              <a:gd name="connsiteY750" fmla="*/ 891331 h 6858000"/>
              <a:gd name="connsiteX751" fmla="*/ 5844807 w 7467600"/>
              <a:gd name="connsiteY751" fmla="*/ 870718 h 6858000"/>
              <a:gd name="connsiteX752" fmla="*/ 5862975 w 7467600"/>
              <a:gd name="connsiteY752" fmla="*/ 869756 h 6858000"/>
              <a:gd name="connsiteX753" fmla="*/ 5920887 w 7467600"/>
              <a:gd name="connsiteY753" fmla="*/ 865929 h 6858000"/>
              <a:gd name="connsiteX754" fmla="*/ 5504425 w 7467600"/>
              <a:gd name="connsiteY754" fmla="*/ 848067 h 6858000"/>
              <a:gd name="connsiteX755" fmla="*/ 3607114 w 7467600"/>
              <a:gd name="connsiteY755" fmla="*/ 467441 h 6858000"/>
              <a:gd name="connsiteX756" fmla="*/ 3296242 w 7467600"/>
              <a:gd name="connsiteY756" fmla="*/ 807991 h 6858000"/>
              <a:gd name="connsiteX757" fmla="*/ 3174674 w 7467600"/>
              <a:gd name="connsiteY757" fmla="*/ 919759 h 6858000"/>
              <a:gd name="connsiteX758" fmla="*/ 3042978 w 7467600"/>
              <a:gd name="connsiteY758" fmla="*/ 1054894 h 6858000"/>
              <a:gd name="connsiteX759" fmla="*/ 2968914 w 7467600"/>
              <a:gd name="connsiteY759" fmla="*/ 1133756 h 6858000"/>
              <a:gd name="connsiteX760" fmla="*/ 3103823 w 7467600"/>
              <a:gd name="connsiteY760" fmla="*/ 1026814 h 6858000"/>
              <a:gd name="connsiteX761" fmla="*/ 3607114 w 7467600"/>
              <a:gd name="connsiteY761" fmla="*/ 467441 h 6858000"/>
              <a:gd name="connsiteX762" fmla="*/ 3744487 w 7467600"/>
              <a:gd name="connsiteY762" fmla="*/ 383136 h 6858000"/>
              <a:gd name="connsiteX763" fmla="*/ 3970213 w 7467600"/>
              <a:gd name="connsiteY763" fmla="*/ 995559 h 6858000"/>
              <a:gd name="connsiteX764" fmla="*/ 3744487 w 7467600"/>
              <a:gd name="connsiteY764" fmla="*/ 383136 h 6858000"/>
              <a:gd name="connsiteX765" fmla="*/ 3624562 w 7467600"/>
              <a:gd name="connsiteY765" fmla="*/ 367041 h 6858000"/>
              <a:gd name="connsiteX766" fmla="*/ 3489712 w 7467600"/>
              <a:gd name="connsiteY766" fmla="*/ 485386 h 6858000"/>
              <a:gd name="connsiteX767" fmla="*/ 3182994 w 7467600"/>
              <a:gd name="connsiteY767" fmla="*/ 828265 h 6858000"/>
              <a:gd name="connsiteX768" fmla="*/ 2892114 w 7467600"/>
              <a:gd name="connsiteY768" fmla="*/ 1172635 h 6858000"/>
              <a:gd name="connsiteX769" fmla="*/ 3021459 w 7467600"/>
              <a:gd name="connsiteY769" fmla="*/ 1035385 h 6858000"/>
              <a:gd name="connsiteX770" fmla="*/ 3153873 w 7467600"/>
              <a:gd name="connsiteY770" fmla="*/ 898971 h 6858000"/>
              <a:gd name="connsiteX771" fmla="*/ 3276511 w 7467600"/>
              <a:gd name="connsiteY771" fmla="*/ 786423 h 6858000"/>
              <a:gd name="connsiteX772" fmla="*/ 3584154 w 7467600"/>
              <a:gd name="connsiteY772" fmla="*/ 448218 h 6858000"/>
              <a:gd name="connsiteX773" fmla="*/ 3624562 w 7467600"/>
              <a:gd name="connsiteY773" fmla="*/ 367041 h 6858000"/>
              <a:gd name="connsiteX774" fmla="*/ 3766672 w 7467600"/>
              <a:gd name="connsiteY774" fmla="*/ 359429 h 6858000"/>
              <a:gd name="connsiteX775" fmla="*/ 3996338 w 7467600"/>
              <a:gd name="connsiteY775" fmla="*/ 968237 h 6858000"/>
              <a:gd name="connsiteX776" fmla="*/ 3766672 w 7467600"/>
              <a:gd name="connsiteY776" fmla="*/ 359429 h 6858000"/>
              <a:gd name="connsiteX777" fmla="*/ 5805386 w 7467600"/>
              <a:gd name="connsiteY777" fmla="*/ 239240 h 6858000"/>
              <a:gd name="connsiteX778" fmla="*/ 5736947 w 7467600"/>
              <a:gd name="connsiteY778" fmla="*/ 261367 h 6858000"/>
              <a:gd name="connsiteX779" fmla="*/ 5427012 w 7467600"/>
              <a:gd name="connsiteY779" fmla="*/ 311272 h 6858000"/>
              <a:gd name="connsiteX780" fmla="*/ 5147818 w 7467600"/>
              <a:gd name="connsiteY780" fmla="*/ 322112 h 6858000"/>
              <a:gd name="connsiteX781" fmla="*/ 5060854 w 7467600"/>
              <a:gd name="connsiteY781" fmla="*/ 311882 h 6858000"/>
              <a:gd name="connsiteX782" fmla="*/ 4945989 w 7467600"/>
              <a:gd name="connsiteY782" fmla="*/ 300516 h 6858000"/>
              <a:gd name="connsiteX783" fmla="*/ 5410479 w 7467600"/>
              <a:gd name="connsiteY783" fmla="*/ 348434 h 6858000"/>
              <a:gd name="connsiteX784" fmla="*/ 5805386 w 7467600"/>
              <a:gd name="connsiteY784" fmla="*/ 239240 h 6858000"/>
              <a:gd name="connsiteX785" fmla="*/ 5905192 w 7467600"/>
              <a:gd name="connsiteY785" fmla="*/ 163079 h 6858000"/>
              <a:gd name="connsiteX786" fmla="*/ 5865655 w 7467600"/>
              <a:gd name="connsiteY786" fmla="*/ 171901 h 6858000"/>
              <a:gd name="connsiteX787" fmla="*/ 5259740 w 7467600"/>
              <a:gd name="connsiteY787" fmla="*/ 257013 h 6858000"/>
              <a:gd name="connsiteX788" fmla="*/ 5208466 w 7467600"/>
              <a:gd name="connsiteY788" fmla="*/ 257550 h 6858000"/>
              <a:gd name="connsiteX789" fmla="*/ 4980204 w 7467600"/>
              <a:gd name="connsiteY789" fmla="*/ 271903 h 6858000"/>
              <a:gd name="connsiteX790" fmla="*/ 5068068 w 7467600"/>
              <a:gd name="connsiteY790" fmla="*/ 282244 h 6858000"/>
              <a:gd name="connsiteX791" fmla="*/ 5153231 w 7467600"/>
              <a:gd name="connsiteY791" fmla="*/ 292240 h 6858000"/>
              <a:gd name="connsiteX792" fmla="*/ 5426491 w 7467600"/>
              <a:gd name="connsiteY792" fmla="*/ 281128 h 6858000"/>
              <a:gd name="connsiteX793" fmla="*/ 5731212 w 7467600"/>
              <a:gd name="connsiteY793" fmla="*/ 231951 h 6858000"/>
              <a:gd name="connsiteX794" fmla="*/ 5905192 w 7467600"/>
              <a:gd name="connsiteY794" fmla="*/ 163079 h 6858000"/>
              <a:gd name="connsiteX795" fmla="*/ 5944437 w 7467600"/>
              <a:gd name="connsiteY795" fmla="*/ 113829 h 6858000"/>
              <a:gd name="connsiteX796" fmla="*/ 5825032 w 7467600"/>
              <a:gd name="connsiteY796" fmla="*/ 146405 h 6858000"/>
              <a:gd name="connsiteX797" fmla="*/ 4955599 w 7467600"/>
              <a:gd name="connsiteY797" fmla="*/ 247008 h 6858000"/>
              <a:gd name="connsiteX798" fmla="*/ 5210104 w 7467600"/>
              <a:gd name="connsiteY798" fmla="*/ 228123 h 6858000"/>
              <a:gd name="connsiteX799" fmla="*/ 5261015 w 7467600"/>
              <a:gd name="connsiteY799" fmla="*/ 227087 h 6858000"/>
              <a:gd name="connsiteX800" fmla="*/ 5861181 w 7467600"/>
              <a:gd name="connsiteY800" fmla="*/ 143093 h 6858000"/>
              <a:gd name="connsiteX801" fmla="*/ 5961252 w 7467600"/>
              <a:gd name="connsiteY801" fmla="*/ 114820 h 6858000"/>
              <a:gd name="connsiteX802" fmla="*/ 5944437 w 7467600"/>
              <a:gd name="connsiteY802" fmla="*/ 113829 h 6858000"/>
              <a:gd name="connsiteX803" fmla="*/ 3882765 w 7467600"/>
              <a:gd name="connsiteY803" fmla="*/ 0 h 6858000"/>
              <a:gd name="connsiteX804" fmla="*/ 3995099 w 7467600"/>
              <a:gd name="connsiteY804" fmla="*/ 0 h 6858000"/>
              <a:gd name="connsiteX805" fmla="*/ 4163818 w 7467600"/>
              <a:gd name="connsiteY805" fmla="*/ 234104 h 6858000"/>
              <a:gd name="connsiteX806" fmla="*/ 4172099 w 7467600"/>
              <a:gd name="connsiteY806" fmla="*/ 234207 h 6858000"/>
              <a:gd name="connsiteX807" fmla="*/ 4784282 w 7467600"/>
              <a:gd name="connsiteY807" fmla="*/ 276561 h 6858000"/>
              <a:gd name="connsiteX808" fmla="*/ 4801687 w 7467600"/>
              <a:gd name="connsiteY808" fmla="*/ 267764 h 6858000"/>
              <a:gd name="connsiteX809" fmla="*/ 6082788 w 7467600"/>
              <a:gd name="connsiteY809" fmla="*/ 64119 h 6858000"/>
              <a:gd name="connsiteX810" fmla="*/ 6099442 w 7467600"/>
              <a:gd name="connsiteY810" fmla="*/ 82568 h 6858000"/>
              <a:gd name="connsiteX811" fmla="*/ 4804137 w 7467600"/>
              <a:gd name="connsiteY811" fmla="*/ 320931 h 6858000"/>
              <a:gd name="connsiteX812" fmla="*/ 4227047 w 7467600"/>
              <a:gd name="connsiteY812" fmla="*/ 313415 h 6858000"/>
              <a:gd name="connsiteX813" fmla="*/ 4346041 w 7467600"/>
              <a:gd name="connsiteY813" fmla="*/ 456086 h 6858000"/>
              <a:gd name="connsiteX814" fmla="*/ 4870967 w 7467600"/>
              <a:gd name="connsiteY814" fmla="*/ 963061 h 6858000"/>
              <a:gd name="connsiteX815" fmla="*/ 4889647 w 7467600"/>
              <a:gd name="connsiteY815" fmla="*/ 957147 h 6858000"/>
              <a:gd name="connsiteX816" fmla="*/ 5422504 w 7467600"/>
              <a:gd name="connsiteY816" fmla="*/ 805191 h 6858000"/>
              <a:gd name="connsiteX817" fmla="*/ 6087656 w 7467600"/>
              <a:gd name="connsiteY817" fmla="*/ 826703 h 6858000"/>
              <a:gd name="connsiteX818" fmla="*/ 6058717 w 7467600"/>
              <a:gd name="connsiteY818" fmla="*/ 865992 h 6858000"/>
              <a:gd name="connsiteX819" fmla="*/ 4974153 w 7467600"/>
              <a:gd name="connsiteY819" fmla="*/ 1045456 h 6858000"/>
              <a:gd name="connsiteX820" fmla="*/ 5627835 w 7467600"/>
              <a:gd name="connsiteY820" fmla="*/ 1472077 h 6858000"/>
              <a:gd name="connsiteX821" fmla="*/ 5629817 w 7467600"/>
              <a:gd name="connsiteY821" fmla="*/ 1471412 h 6858000"/>
              <a:gd name="connsiteX822" fmla="*/ 5634124 w 7467600"/>
              <a:gd name="connsiteY822" fmla="*/ 1470572 h 6858000"/>
              <a:gd name="connsiteX823" fmla="*/ 5755832 w 7467600"/>
              <a:gd name="connsiteY823" fmla="*/ 1383886 h 6858000"/>
              <a:gd name="connsiteX824" fmla="*/ 6014186 w 7467600"/>
              <a:gd name="connsiteY824" fmla="*/ 1279799 h 6858000"/>
              <a:gd name="connsiteX825" fmla="*/ 6901619 w 7467600"/>
              <a:gd name="connsiteY825" fmla="*/ 1047874 h 6858000"/>
              <a:gd name="connsiteX826" fmla="*/ 6931566 w 7467600"/>
              <a:gd name="connsiteY826" fmla="*/ 1062034 h 6858000"/>
              <a:gd name="connsiteX827" fmla="*/ 5790982 w 7467600"/>
              <a:gd name="connsiteY827" fmla="*/ 1561380 h 6858000"/>
              <a:gd name="connsiteX828" fmla="*/ 6188971 w 7467600"/>
              <a:gd name="connsiteY828" fmla="*/ 1755168 h 6858000"/>
              <a:gd name="connsiteX829" fmla="*/ 6202446 w 7467600"/>
              <a:gd name="connsiteY829" fmla="*/ 1752268 h 6858000"/>
              <a:gd name="connsiteX830" fmla="*/ 7179560 w 7467600"/>
              <a:gd name="connsiteY830" fmla="*/ 1467551 h 6858000"/>
              <a:gd name="connsiteX831" fmla="*/ 7158730 w 7467600"/>
              <a:gd name="connsiteY831" fmla="*/ 1507835 h 6858000"/>
              <a:gd name="connsiteX832" fmla="*/ 6326959 w 7467600"/>
              <a:gd name="connsiteY832" fmla="*/ 1817686 h 6858000"/>
              <a:gd name="connsiteX833" fmla="*/ 6537433 w 7467600"/>
              <a:gd name="connsiteY833" fmla="*/ 1907790 h 6858000"/>
              <a:gd name="connsiteX834" fmla="*/ 6550221 w 7467600"/>
              <a:gd name="connsiteY834" fmla="*/ 1910729 h 6858000"/>
              <a:gd name="connsiteX835" fmla="*/ 6964438 w 7467600"/>
              <a:gd name="connsiteY835" fmla="*/ 2209505 h 6858000"/>
              <a:gd name="connsiteX836" fmla="*/ 7367862 w 7467600"/>
              <a:gd name="connsiteY836" fmla="*/ 2806833 h 6858000"/>
              <a:gd name="connsiteX837" fmla="*/ 7364329 w 7467600"/>
              <a:gd name="connsiteY837" fmla="*/ 2826907 h 6858000"/>
              <a:gd name="connsiteX838" fmla="*/ 7290545 w 7467600"/>
              <a:gd name="connsiteY838" fmla="*/ 2850663 h 6858000"/>
              <a:gd name="connsiteX839" fmla="*/ 6472036 w 7467600"/>
              <a:gd name="connsiteY839" fmla="*/ 1959003 h 6858000"/>
              <a:gd name="connsiteX840" fmla="*/ 5792897 w 7467600"/>
              <a:gd name="connsiteY840" fmla="*/ 1647747 h 6858000"/>
              <a:gd name="connsiteX841" fmla="*/ 5842751 w 7467600"/>
              <a:gd name="connsiteY841" fmla="*/ 1816112 h 6858000"/>
              <a:gd name="connsiteX842" fmla="*/ 5847424 w 7467600"/>
              <a:gd name="connsiteY842" fmla="*/ 1815776 h 6858000"/>
              <a:gd name="connsiteX843" fmla="*/ 6399821 w 7467600"/>
              <a:gd name="connsiteY843" fmla="*/ 2344799 h 6858000"/>
              <a:gd name="connsiteX844" fmla="*/ 6323232 w 7467600"/>
              <a:gd name="connsiteY844" fmla="*/ 2389634 h 6858000"/>
              <a:gd name="connsiteX845" fmla="*/ 5942958 w 7467600"/>
              <a:gd name="connsiteY845" fmla="*/ 2077708 h 6858000"/>
              <a:gd name="connsiteX846" fmla="*/ 5921559 w 7467600"/>
              <a:gd name="connsiteY846" fmla="*/ 2378596 h 6858000"/>
              <a:gd name="connsiteX847" fmla="*/ 5817651 w 7467600"/>
              <a:gd name="connsiteY847" fmla="*/ 3023919 h 6858000"/>
              <a:gd name="connsiteX848" fmla="*/ 5729634 w 7467600"/>
              <a:gd name="connsiteY848" fmla="*/ 3051849 h 6858000"/>
              <a:gd name="connsiteX849" fmla="*/ 5611018 w 7467600"/>
              <a:gd name="connsiteY849" fmla="*/ 2316769 h 6858000"/>
              <a:gd name="connsiteX850" fmla="*/ 5687608 w 7467600"/>
              <a:gd name="connsiteY850" fmla="*/ 2039972 h 6858000"/>
              <a:gd name="connsiteX851" fmla="*/ 5657554 w 7467600"/>
              <a:gd name="connsiteY851" fmla="*/ 1576445 h 6858000"/>
              <a:gd name="connsiteX852" fmla="*/ 5150475 w 7467600"/>
              <a:gd name="connsiteY852" fmla="*/ 1274012 h 6858000"/>
              <a:gd name="connsiteX853" fmla="*/ 5349142 w 7467600"/>
              <a:gd name="connsiteY853" fmla="*/ 2204405 h 6858000"/>
              <a:gd name="connsiteX854" fmla="*/ 5262214 w 7467600"/>
              <a:gd name="connsiteY854" fmla="*/ 2233836 h 6858000"/>
              <a:gd name="connsiteX855" fmla="*/ 4981539 w 7467600"/>
              <a:gd name="connsiteY855" fmla="*/ 1542201 h 6858000"/>
              <a:gd name="connsiteX856" fmla="*/ 4958461 w 7467600"/>
              <a:gd name="connsiteY856" fmla="*/ 1136957 h 6858000"/>
              <a:gd name="connsiteX857" fmla="*/ 4655015 w 7467600"/>
              <a:gd name="connsiteY857" fmla="*/ 891426 h 6858000"/>
              <a:gd name="connsiteX858" fmla="*/ 4348002 w 7467600"/>
              <a:gd name="connsiteY858" fmla="*/ 2205895 h 6858000"/>
              <a:gd name="connsiteX859" fmla="*/ 4262250 w 7467600"/>
              <a:gd name="connsiteY859" fmla="*/ 2219972 h 6858000"/>
              <a:gd name="connsiteX860" fmla="*/ 4550611 w 7467600"/>
              <a:gd name="connsiteY860" fmla="*/ 817540 h 6858000"/>
              <a:gd name="connsiteX861" fmla="*/ 4564418 w 7467600"/>
              <a:gd name="connsiteY861" fmla="*/ 808293 h 6858000"/>
              <a:gd name="connsiteX862" fmla="*/ 4266388 w 7467600"/>
              <a:gd name="connsiteY862" fmla="*/ 500083 h 6858000"/>
              <a:gd name="connsiteX863" fmla="*/ 4032842 w 7467600"/>
              <a:gd name="connsiteY863" fmla="*/ 211809 h 6858000"/>
              <a:gd name="connsiteX864" fmla="*/ 3882765 w 7467600"/>
              <a:gd name="connsiteY864" fmla="*/ 0 h 6858000"/>
              <a:gd name="connsiteX865" fmla="*/ 3721337 w 7467600"/>
              <a:gd name="connsiteY865" fmla="*/ 0 h 6858000"/>
              <a:gd name="connsiteX866" fmla="*/ 3797544 w 7467600"/>
              <a:gd name="connsiteY866" fmla="*/ 0 h 6858000"/>
              <a:gd name="connsiteX867" fmla="*/ 3775734 w 7467600"/>
              <a:gd name="connsiteY867" fmla="*/ 95131 h 6858000"/>
              <a:gd name="connsiteX868" fmla="*/ 3724807 w 7467600"/>
              <a:gd name="connsiteY868" fmla="*/ 272257 h 6858000"/>
              <a:gd name="connsiteX869" fmla="*/ 3726844 w 7467600"/>
              <a:gd name="connsiteY869" fmla="*/ 282988 h 6858000"/>
              <a:gd name="connsiteX870" fmla="*/ 3742664 w 7467600"/>
              <a:gd name="connsiteY870" fmla="*/ 279918 h 6858000"/>
              <a:gd name="connsiteX871" fmla="*/ 4103910 w 7467600"/>
              <a:gd name="connsiteY871" fmla="*/ 1161917 h 6858000"/>
              <a:gd name="connsiteX872" fmla="*/ 4020269 w 7467600"/>
              <a:gd name="connsiteY872" fmla="*/ 1200406 h 6858000"/>
              <a:gd name="connsiteX873" fmla="*/ 3674882 w 7467600"/>
              <a:gd name="connsiteY873" fmla="*/ 488524 h 6858000"/>
              <a:gd name="connsiteX874" fmla="*/ 3132682 w 7467600"/>
              <a:gd name="connsiteY874" fmla="*/ 1072284 h 6858000"/>
              <a:gd name="connsiteX875" fmla="*/ 2716346 w 7467600"/>
              <a:gd name="connsiteY875" fmla="*/ 1276376 h 6858000"/>
              <a:gd name="connsiteX876" fmla="*/ 2716772 w 7467600"/>
              <a:gd name="connsiteY876" fmla="*/ 1255462 h 6858000"/>
              <a:gd name="connsiteX877" fmla="*/ 3471096 w 7467600"/>
              <a:gd name="connsiteY877" fmla="*/ 437072 h 6858000"/>
              <a:gd name="connsiteX878" fmla="*/ 3639057 w 7467600"/>
              <a:gd name="connsiteY878" fmla="*/ 286334 h 6858000"/>
              <a:gd name="connsiteX879" fmla="*/ 3640309 w 7467600"/>
              <a:gd name="connsiteY879" fmla="*/ 284664 h 6858000"/>
              <a:gd name="connsiteX880" fmla="*/ 3646022 w 7467600"/>
              <a:gd name="connsiteY880" fmla="*/ 276711 h 6858000"/>
              <a:gd name="connsiteX881" fmla="*/ 3707943 w 7467600"/>
              <a:gd name="connsiteY881" fmla="*/ 65958 h 6858000"/>
              <a:gd name="connsiteX882" fmla="*/ 3721337 w 7467600"/>
              <a:gd name="connsiteY882" fmla="*/ 0 h 6858000"/>
              <a:gd name="connsiteX883" fmla="*/ 2867960 w 7467600"/>
              <a:gd name="connsiteY883" fmla="*/ 0 h 6858000"/>
              <a:gd name="connsiteX884" fmla="*/ 2926351 w 7467600"/>
              <a:gd name="connsiteY884" fmla="*/ 0 h 6858000"/>
              <a:gd name="connsiteX885" fmla="*/ 2902823 w 7467600"/>
              <a:gd name="connsiteY885" fmla="*/ 262929 h 6858000"/>
              <a:gd name="connsiteX886" fmla="*/ 2940663 w 7467600"/>
              <a:gd name="connsiteY886" fmla="*/ 140884 h 6858000"/>
              <a:gd name="connsiteX887" fmla="*/ 2947039 w 7467600"/>
              <a:gd name="connsiteY887" fmla="*/ 122524 h 6858000"/>
              <a:gd name="connsiteX888" fmla="*/ 2984316 w 7467600"/>
              <a:gd name="connsiteY888" fmla="*/ 0 h 6858000"/>
              <a:gd name="connsiteX889" fmla="*/ 3016114 w 7467600"/>
              <a:gd name="connsiteY889" fmla="*/ 0 h 6858000"/>
              <a:gd name="connsiteX890" fmla="*/ 2979949 w 7467600"/>
              <a:gd name="connsiteY890" fmla="*/ 119274 h 6858000"/>
              <a:gd name="connsiteX891" fmla="*/ 3023879 w 7467600"/>
              <a:gd name="connsiteY891" fmla="*/ 0 h 6858000"/>
              <a:gd name="connsiteX892" fmla="*/ 3105400 w 7467600"/>
              <a:gd name="connsiteY892" fmla="*/ 0 h 6858000"/>
              <a:gd name="connsiteX893" fmla="*/ 3094669 w 7467600"/>
              <a:gd name="connsiteY893" fmla="*/ 30308 h 6858000"/>
              <a:gd name="connsiteX894" fmla="*/ 2901945 w 7467600"/>
              <a:gd name="connsiteY894" fmla="*/ 466538 h 6858000"/>
              <a:gd name="connsiteX895" fmla="*/ 2815209 w 7467600"/>
              <a:gd name="connsiteY895" fmla="*/ 497361 h 6858000"/>
              <a:gd name="connsiteX896" fmla="*/ 2844845 w 7467600"/>
              <a:gd name="connsiteY896" fmla="*/ 127638 h 6858000"/>
              <a:gd name="connsiteX897" fmla="*/ 2867960 w 7467600"/>
              <a:gd name="connsiteY897" fmla="*/ 0 h 6858000"/>
              <a:gd name="connsiteX898" fmla="*/ 1057230 w 7467600"/>
              <a:gd name="connsiteY898" fmla="*/ 0 h 6858000"/>
              <a:gd name="connsiteX899" fmla="*/ 1111003 w 7467600"/>
              <a:gd name="connsiteY899" fmla="*/ 0 h 6858000"/>
              <a:gd name="connsiteX900" fmla="*/ 1125553 w 7467600"/>
              <a:gd name="connsiteY900" fmla="*/ 52588 h 6858000"/>
              <a:gd name="connsiteX901" fmla="*/ 1304276 w 7467600"/>
              <a:gd name="connsiteY901" fmla="*/ 476275 h 6858000"/>
              <a:gd name="connsiteX902" fmla="*/ 1492066 w 7467600"/>
              <a:gd name="connsiteY902" fmla="*/ 886333 h 6858000"/>
              <a:gd name="connsiteX903" fmla="*/ 1423698 w 7467600"/>
              <a:gd name="connsiteY903" fmla="*/ 710817 h 6858000"/>
              <a:gd name="connsiteX904" fmla="*/ 1357609 w 7467600"/>
              <a:gd name="connsiteY904" fmla="*/ 532892 h 6858000"/>
              <a:gd name="connsiteX905" fmla="*/ 1309550 w 7467600"/>
              <a:gd name="connsiteY905" fmla="*/ 374031 h 6858000"/>
              <a:gd name="connsiteX906" fmla="*/ 1193673 w 7467600"/>
              <a:gd name="connsiteY906" fmla="*/ 49533 h 6858000"/>
              <a:gd name="connsiteX907" fmla="*/ 1164391 w 7467600"/>
              <a:gd name="connsiteY907" fmla="*/ 0 h 6858000"/>
              <a:gd name="connsiteX908" fmla="*/ 1200666 w 7467600"/>
              <a:gd name="connsiteY908" fmla="*/ 0 h 6858000"/>
              <a:gd name="connsiteX909" fmla="*/ 1223408 w 7467600"/>
              <a:gd name="connsiteY909" fmla="*/ 38996 h 6858000"/>
              <a:gd name="connsiteX910" fmla="*/ 1339635 w 7467600"/>
              <a:gd name="connsiteY910" fmla="*/ 365517 h 6858000"/>
              <a:gd name="connsiteX911" fmla="*/ 1387469 w 7467600"/>
              <a:gd name="connsiteY911" fmla="*/ 523079 h 6858000"/>
              <a:gd name="connsiteX912" fmla="*/ 1452685 w 7467600"/>
              <a:gd name="connsiteY912" fmla="*/ 699806 h 6858000"/>
              <a:gd name="connsiteX913" fmla="*/ 1492092 w 7467600"/>
              <a:gd name="connsiteY913" fmla="*/ 800424 h 6858000"/>
              <a:gd name="connsiteX914" fmla="*/ 1455302 w 7467600"/>
              <a:gd name="connsiteY914" fmla="*/ 632913 h 6858000"/>
              <a:gd name="connsiteX915" fmla="*/ 1222336 w 7467600"/>
              <a:gd name="connsiteY915" fmla="*/ 9480 h 6858000"/>
              <a:gd name="connsiteX916" fmla="*/ 1214634 w 7467600"/>
              <a:gd name="connsiteY916" fmla="*/ 0 h 6858000"/>
              <a:gd name="connsiteX917" fmla="*/ 1289827 w 7467600"/>
              <a:gd name="connsiteY917" fmla="*/ 0 h 6858000"/>
              <a:gd name="connsiteX918" fmla="*/ 1321076 w 7467600"/>
              <a:gd name="connsiteY918" fmla="*/ 59722 h 6858000"/>
              <a:gd name="connsiteX919" fmla="*/ 1512579 w 7467600"/>
              <a:gd name="connsiteY919" fmla="*/ 626441 h 6858000"/>
              <a:gd name="connsiteX920" fmla="*/ 1506076 w 7467600"/>
              <a:gd name="connsiteY920" fmla="*/ 1089289 h 6858000"/>
              <a:gd name="connsiteX921" fmla="*/ 1486346 w 7467600"/>
              <a:gd name="connsiteY921" fmla="*/ 1079919 h 6858000"/>
              <a:gd name="connsiteX922" fmla="*/ 1070511 w 7467600"/>
              <a:gd name="connsiteY922" fmla="*/ 48609 h 6858000"/>
              <a:gd name="connsiteX923" fmla="*/ 1057230 w 7467600"/>
              <a:gd name="connsiteY923" fmla="*/ 0 h 6858000"/>
              <a:gd name="connsiteX924" fmla="*/ 43151 w 7467600"/>
              <a:gd name="connsiteY924" fmla="*/ 0 h 6858000"/>
              <a:gd name="connsiteX925" fmla="*/ 95283 w 7467600"/>
              <a:gd name="connsiteY925" fmla="*/ 0 h 6858000"/>
              <a:gd name="connsiteX926" fmla="*/ 300708 w 7467600"/>
              <a:gd name="connsiteY926" fmla="*/ 154571 h 6858000"/>
              <a:gd name="connsiteX927" fmla="*/ 530414 w 7467600"/>
              <a:gd name="connsiteY927" fmla="*/ 354673 h 6858000"/>
              <a:gd name="connsiteX928" fmla="*/ 333785 w 7467600"/>
              <a:gd name="connsiteY928" fmla="*/ 161564 h 6858000"/>
              <a:gd name="connsiteX929" fmla="*/ 147005 w 7467600"/>
              <a:gd name="connsiteY929" fmla="*/ 0 h 6858000"/>
              <a:gd name="connsiteX930" fmla="*/ 272509 w 7467600"/>
              <a:gd name="connsiteY930" fmla="*/ 0 h 6858000"/>
              <a:gd name="connsiteX931" fmla="*/ 326276 w 7467600"/>
              <a:gd name="connsiteY931" fmla="*/ 45847 h 6858000"/>
              <a:gd name="connsiteX932" fmla="*/ 823759 w 7467600"/>
              <a:gd name="connsiteY932" fmla="*/ 574145 h 6858000"/>
              <a:gd name="connsiteX933" fmla="*/ 811254 w 7467600"/>
              <a:gd name="connsiteY933" fmla="*/ 665546 h 6858000"/>
              <a:gd name="connsiteX934" fmla="*/ 154042 w 7467600"/>
              <a:gd name="connsiteY934" fmla="*/ 261522 h 6858000"/>
              <a:gd name="connsiteX935" fmla="*/ 13550 w 7467600"/>
              <a:gd name="connsiteY935" fmla="*/ 158423 h 6858000"/>
              <a:gd name="connsiteX936" fmla="*/ 0 w 7467600"/>
              <a:gd name="connsiteY936" fmla="*/ 146618 h 6858000"/>
              <a:gd name="connsiteX937" fmla="*/ 0 w 7467600"/>
              <a:gd name="connsiteY937" fmla="*/ 59161 h 6858000"/>
              <a:gd name="connsiteX938" fmla="*/ 45427 w 7467600"/>
              <a:gd name="connsiteY938" fmla="*/ 101078 h 6858000"/>
              <a:gd name="connsiteX939" fmla="*/ 630103 w 7467600"/>
              <a:gd name="connsiteY939" fmla="*/ 485885 h 6858000"/>
              <a:gd name="connsiteX940" fmla="*/ 532040 w 7467600"/>
              <a:gd name="connsiteY940" fmla="*/ 399359 h 6858000"/>
              <a:gd name="connsiteX941" fmla="*/ 517618 w 7467600"/>
              <a:gd name="connsiteY941" fmla="*/ 385726 h 6858000"/>
              <a:gd name="connsiteX942" fmla="*/ 285074 w 7467600"/>
              <a:gd name="connsiteY942" fmla="*/ 182755 h 6858000"/>
              <a:gd name="connsiteX943" fmla="*/ 43151 w 7467600"/>
              <a:gd name="connsiteY94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289862 w 7467600"/>
              <a:gd name="connsiteY10" fmla="*/ 6659827 h 6858000"/>
              <a:gd name="connsiteX11" fmla="*/ 1019354 w 7467600"/>
              <a:gd name="connsiteY11" fmla="*/ 6315006 h 6858000"/>
              <a:gd name="connsiteX12" fmla="*/ 441046 w 7467600"/>
              <a:gd name="connsiteY12" fmla="*/ 6691153 h 6858000"/>
              <a:gd name="connsiteX13" fmla="*/ 1019354 w 7467600"/>
              <a:gd name="connsiteY13" fmla="*/ 6315006 h 6858000"/>
              <a:gd name="connsiteX14" fmla="*/ 991680 w 7467600"/>
              <a:gd name="connsiteY14" fmla="*/ 6298413 h 6858000"/>
              <a:gd name="connsiteX15" fmla="*/ 409060 w 7467600"/>
              <a:gd name="connsiteY15" fmla="*/ 6671470 h 6858000"/>
              <a:gd name="connsiteX16" fmla="*/ 991680 w 7467600"/>
              <a:gd name="connsiteY16" fmla="*/ 6298413 h 6858000"/>
              <a:gd name="connsiteX17" fmla="*/ 103333 w 7467600"/>
              <a:gd name="connsiteY17" fmla="*/ 5699602 h 6858000"/>
              <a:gd name="connsiteX18" fmla="*/ 233938 w 7467600"/>
              <a:gd name="connsiteY18" fmla="*/ 5809416 h 6858000"/>
              <a:gd name="connsiteX19" fmla="*/ 883580 w 7467600"/>
              <a:gd name="connsiteY19" fmla="*/ 6180710 h 6858000"/>
              <a:gd name="connsiteX20" fmla="*/ 487337 w 7467600"/>
              <a:gd name="connsiteY20" fmla="*/ 5950182 h 6858000"/>
              <a:gd name="connsiteX21" fmla="*/ 354051 w 7467600"/>
              <a:gd name="connsiteY21" fmla="*/ 5854912 h 6858000"/>
              <a:gd name="connsiteX22" fmla="*/ 195436 w 7467600"/>
              <a:gd name="connsiteY22" fmla="*/ 5755068 h 6858000"/>
              <a:gd name="connsiteX23" fmla="*/ 103333 w 7467600"/>
              <a:gd name="connsiteY23" fmla="*/ 5699602 h 6858000"/>
              <a:gd name="connsiteX24" fmla="*/ 5539432 w 7467600"/>
              <a:gd name="connsiteY24" fmla="*/ 5642928 h 6858000"/>
              <a:gd name="connsiteX25" fmla="*/ 5555462 w 7467600"/>
              <a:gd name="connsiteY25" fmla="*/ 5694454 h 6858000"/>
              <a:gd name="connsiteX26" fmla="*/ 5828270 w 7467600"/>
              <a:gd name="connsiteY26" fmla="*/ 6320663 h 6858000"/>
              <a:gd name="connsiteX27" fmla="*/ 5947416 w 7467600"/>
              <a:gd name="connsiteY27" fmla="*/ 6574846 h 6858000"/>
              <a:gd name="connsiteX28" fmla="*/ 5539432 w 7467600"/>
              <a:gd name="connsiteY28" fmla="*/ 5642928 h 6858000"/>
              <a:gd name="connsiteX29" fmla="*/ 51253 w 7467600"/>
              <a:gd name="connsiteY29" fmla="*/ 5631825 h 6858000"/>
              <a:gd name="connsiteX30" fmla="*/ 211622 w 7467600"/>
              <a:gd name="connsiteY30" fmla="*/ 5728803 h 6858000"/>
              <a:gd name="connsiteX31" fmla="*/ 371652 w 7467600"/>
              <a:gd name="connsiteY31" fmla="*/ 5829062 h 6858000"/>
              <a:gd name="connsiteX32" fmla="*/ 505903 w 7467600"/>
              <a:gd name="connsiteY32" fmla="*/ 5925221 h 6858000"/>
              <a:gd name="connsiteX33" fmla="*/ 899240 w 7467600"/>
              <a:gd name="connsiteY33" fmla="*/ 6153068 h 6858000"/>
              <a:gd name="connsiteX34" fmla="*/ 988114 w 7467600"/>
              <a:gd name="connsiteY34" fmla="*/ 6174204 h 6858000"/>
              <a:gd name="connsiteX35" fmla="*/ 845971 w 7467600"/>
              <a:gd name="connsiteY35" fmla="*/ 6067177 h 6858000"/>
              <a:gd name="connsiteX36" fmla="*/ 448057 w 7467600"/>
              <a:gd name="connsiteY36" fmla="*/ 5841376 h 6858000"/>
              <a:gd name="connsiteX37" fmla="*/ 51253 w 7467600"/>
              <a:gd name="connsiteY37" fmla="*/ 5631825 h 6858000"/>
              <a:gd name="connsiteX38" fmla="*/ 2606687 w 7467600"/>
              <a:gd name="connsiteY38" fmla="*/ 5630718 h 6858000"/>
              <a:gd name="connsiteX39" fmla="*/ 2645658 w 7467600"/>
              <a:gd name="connsiteY39" fmla="*/ 6640259 h 6858000"/>
              <a:gd name="connsiteX40" fmla="*/ 2606687 w 7467600"/>
              <a:gd name="connsiteY40" fmla="*/ 5630718 h 6858000"/>
              <a:gd name="connsiteX41" fmla="*/ 3642057 w 7467600"/>
              <a:gd name="connsiteY41" fmla="*/ 5573487 h 6858000"/>
              <a:gd name="connsiteX42" fmla="*/ 3632981 w 7467600"/>
              <a:gd name="connsiteY42" fmla="*/ 5579437 h 6858000"/>
              <a:gd name="connsiteX43" fmla="*/ 3382436 w 7467600"/>
              <a:gd name="connsiteY43" fmla="*/ 5952726 h 6858000"/>
              <a:gd name="connsiteX44" fmla="*/ 3191929 w 7467600"/>
              <a:gd name="connsiteY44" fmla="*/ 6662669 h 6858000"/>
              <a:gd name="connsiteX45" fmla="*/ 3369898 w 7467600"/>
              <a:gd name="connsiteY45" fmla="*/ 6081771 h 6858000"/>
              <a:gd name="connsiteX46" fmla="*/ 3642057 w 7467600"/>
              <a:gd name="connsiteY46" fmla="*/ 5573487 h 6858000"/>
              <a:gd name="connsiteX47" fmla="*/ 2650666 w 7467600"/>
              <a:gd name="connsiteY47" fmla="*/ 5530686 h 6858000"/>
              <a:gd name="connsiteX48" fmla="*/ 2650249 w 7467600"/>
              <a:gd name="connsiteY48" fmla="*/ 5532101 h 6858000"/>
              <a:gd name="connsiteX49" fmla="*/ 2663808 w 7467600"/>
              <a:gd name="connsiteY49" fmla="*/ 6535215 h 6858000"/>
              <a:gd name="connsiteX50" fmla="*/ 2665418 w 7467600"/>
              <a:gd name="connsiteY50" fmla="*/ 6132756 h 6858000"/>
              <a:gd name="connsiteX51" fmla="*/ 2650666 w 7467600"/>
              <a:gd name="connsiteY51" fmla="*/ 5530686 h 6858000"/>
              <a:gd name="connsiteX52" fmla="*/ 2680277 w 7467600"/>
              <a:gd name="connsiteY52" fmla="*/ 5479204 h 6858000"/>
              <a:gd name="connsiteX53" fmla="*/ 2678972 w 7467600"/>
              <a:gd name="connsiteY53" fmla="*/ 5481582 h 6858000"/>
              <a:gd name="connsiteX54" fmla="*/ 2696666 w 7467600"/>
              <a:gd name="connsiteY54" fmla="*/ 6133836 h 6858000"/>
              <a:gd name="connsiteX55" fmla="*/ 2695769 w 7467600"/>
              <a:gd name="connsiteY55" fmla="*/ 6390955 h 6858000"/>
              <a:gd name="connsiteX56" fmla="*/ 2739893 w 7467600"/>
              <a:gd name="connsiteY56" fmla="*/ 6108357 h 6858000"/>
              <a:gd name="connsiteX57" fmla="*/ 2680277 w 7467600"/>
              <a:gd name="connsiteY57" fmla="*/ 5479204 h 6858000"/>
              <a:gd name="connsiteX58" fmla="*/ 1132195 w 7467600"/>
              <a:gd name="connsiteY58" fmla="*/ 5467980 h 6858000"/>
              <a:gd name="connsiteX59" fmla="*/ 1679056 w 7467600"/>
              <a:gd name="connsiteY59" fmla="*/ 5516907 h 6858000"/>
              <a:gd name="connsiteX60" fmla="*/ 2128648 w 7467600"/>
              <a:gd name="connsiteY60" fmla="*/ 5474249 h 6858000"/>
              <a:gd name="connsiteX61" fmla="*/ 1825619 w 7467600"/>
              <a:gd name="connsiteY61" fmla="*/ 5478447 h 6858000"/>
              <a:gd name="connsiteX62" fmla="*/ 1737798 w 7467600"/>
              <a:gd name="connsiteY62" fmla="*/ 5483353 h 6858000"/>
              <a:gd name="connsiteX63" fmla="*/ 1132195 w 7467600"/>
              <a:gd name="connsiteY63" fmla="*/ 5467980 h 6858000"/>
              <a:gd name="connsiteX64" fmla="*/ 1456157 w 7467600"/>
              <a:gd name="connsiteY64" fmla="*/ 5371404 h 6858000"/>
              <a:gd name="connsiteX65" fmla="*/ 1244432 w 7467600"/>
              <a:gd name="connsiteY65" fmla="*/ 5385601 h 6858000"/>
              <a:gd name="connsiteX66" fmla="*/ 973990 w 7467600"/>
              <a:gd name="connsiteY66" fmla="*/ 5424940 h 6858000"/>
              <a:gd name="connsiteX67" fmla="*/ 1103809 w 7467600"/>
              <a:gd name="connsiteY67" fmla="*/ 5433720 h 6858000"/>
              <a:gd name="connsiteX68" fmla="*/ 1123454 w 7467600"/>
              <a:gd name="connsiteY68" fmla="*/ 5435727 h 6858000"/>
              <a:gd name="connsiteX69" fmla="*/ 1737017 w 7467600"/>
              <a:gd name="connsiteY69" fmla="*/ 5452183 h 6858000"/>
              <a:gd name="connsiteX70" fmla="*/ 1824397 w 7467600"/>
              <a:gd name="connsiteY70" fmla="*/ 5447757 h 6858000"/>
              <a:gd name="connsiteX71" fmla="*/ 2070059 w 7467600"/>
              <a:gd name="connsiteY71" fmla="*/ 5441660 h 6858000"/>
              <a:gd name="connsiteX72" fmla="*/ 1456157 w 7467600"/>
              <a:gd name="connsiteY72" fmla="*/ 5371404 h 6858000"/>
              <a:gd name="connsiteX73" fmla="*/ 4988186 w 7467600"/>
              <a:gd name="connsiteY73" fmla="*/ 5216467 h 6858000"/>
              <a:gd name="connsiteX74" fmla="*/ 4777334 w 7467600"/>
              <a:gd name="connsiteY74" fmla="*/ 5406072 h 6858000"/>
              <a:gd name="connsiteX75" fmla="*/ 4718341 w 7467600"/>
              <a:gd name="connsiteY75" fmla="*/ 5468043 h 6858000"/>
              <a:gd name="connsiteX76" fmla="*/ 4604655 w 7467600"/>
              <a:gd name="connsiteY76" fmla="*/ 5583434 h 6858000"/>
              <a:gd name="connsiteX77" fmla="*/ 4565074 w 7467600"/>
              <a:gd name="connsiteY77" fmla="*/ 5618550 h 6858000"/>
              <a:gd name="connsiteX78" fmla="*/ 4988186 w 7467600"/>
              <a:gd name="connsiteY78" fmla="*/ 5216467 h 6858000"/>
              <a:gd name="connsiteX79" fmla="*/ 4978032 w 7467600"/>
              <a:gd name="connsiteY79" fmla="*/ 5183809 h 6858000"/>
              <a:gd name="connsiteX80" fmla="*/ 4463413 w 7467600"/>
              <a:gd name="connsiteY80" fmla="*/ 5615162 h 6858000"/>
              <a:gd name="connsiteX81" fmla="*/ 4358134 w 7467600"/>
              <a:gd name="connsiteY81" fmla="*/ 5742791 h 6858000"/>
              <a:gd name="connsiteX82" fmla="*/ 4376219 w 7467600"/>
              <a:gd name="connsiteY82" fmla="*/ 5729027 h 6858000"/>
              <a:gd name="connsiteX83" fmla="*/ 4582340 w 7467600"/>
              <a:gd name="connsiteY83" fmla="*/ 5561037 h 6858000"/>
              <a:gd name="connsiteX84" fmla="*/ 4694684 w 7467600"/>
              <a:gd name="connsiteY84" fmla="*/ 5447098 h 6858000"/>
              <a:gd name="connsiteX85" fmla="*/ 4754123 w 7467600"/>
              <a:gd name="connsiteY85" fmla="*/ 5384643 h 6858000"/>
              <a:gd name="connsiteX86" fmla="*/ 4978032 w 7467600"/>
              <a:gd name="connsiteY86" fmla="*/ 5183809 h 6858000"/>
              <a:gd name="connsiteX87" fmla="*/ 1903353 w 7467600"/>
              <a:gd name="connsiteY87" fmla="*/ 5044827 h 6858000"/>
              <a:gd name="connsiteX88" fmla="*/ 1936931 w 7467600"/>
              <a:gd name="connsiteY88" fmla="*/ 5093954 h 6858000"/>
              <a:gd name="connsiteX89" fmla="*/ 2195868 w 7467600"/>
              <a:gd name="connsiteY89" fmla="*/ 5396574 h 6858000"/>
              <a:gd name="connsiteX90" fmla="*/ 2088852 w 7467600"/>
              <a:gd name="connsiteY90" fmla="*/ 5166123 h 6858000"/>
              <a:gd name="connsiteX91" fmla="*/ 1958241 w 7467600"/>
              <a:gd name="connsiteY91" fmla="*/ 5067955 h 6858000"/>
              <a:gd name="connsiteX92" fmla="*/ 1903353 w 7467600"/>
              <a:gd name="connsiteY92" fmla="*/ 5044827 h 6858000"/>
              <a:gd name="connsiteX93" fmla="*/ 1979378 w 7467600"/>
              <a:gd name="connsiteY93" fmla="*/ 4769504 h 6858000"/>
              <a:gd name="connsiteX94" fmla="*/ 2882120 w 7467600"/>
              <a:gd name="connsiteY94" fmla="*/ 5064547 h 6858000"/>
              <a:gd name="connsiteX95" fmla="*/ 2793103 w 7467600"/>
              <a:gd name="connsiteY95" fmla="*/ 5039699 h 6858000"/>
              <a:gd name="connsiteX96" fmla="*/ 2770041 w 7467600"/>
              <a:gd name="connsiteY96" fmla="*/ 5033634 h 6858000"/>
              <a:gd name="connsiteX97" fmla="*/ 1979378 w 7467600"/>
              <a:gd name="connsiteY97" fmla="*/ 4769504 h 6858000"/>
              <a:gd name="connsiteX98" fmla="*/ 1927410 w 7467600"/>
              <a:gd name="connsiteY98" fmla="*/ 4716164 h 6858000"/>
              <a:gd name="connsiteX99" fmla="*/ 1959587 w 7467600"/>
              <a:gd name="connsiteY99" fmla="*/ 4728849 h 6858000"/>
              <a:gd name="connsiteX100" fmla="*/ 2777707 w 7467600"/>
              <a:gd name="connsiteY100" fmla="*/ 5003991 h 6858000"/>
              <a:gd name="connsiteX101" fmla="*/ 2800768 w 7467600"/>
              <a:gd name="connsiteY101" fmla="*/ 5010056 h 6858000"/>
              <a:gd name="connsiteX102" fmla="*/ 2879408 w 7467600"/>
              <a:gd name="connsiteY102" fmla="*/ 5031590 h 6858000"/>
              <a:gd name="connsiteX103" fmla="*/ 2862295 w 7467600"/>
              <a:gd name="connsiteY103" fmla="*/ 5022958 h 6858000"/>
              <a:gd name="connsiteX104" fmla="*/ 2813343 w 7467600"/>
              <a:gd name="connsiteY104" fmla="*/ 4998369 h 6858000"/>
              <a:gd name="connsiteX105" fmla="*/ 2646245 w 7467600"/>
              <a:gd name="connsiteY105" fmla="*/ 4930999 h 6858000"/>
              <a:gd name="connsiteX106" fmla="*/ 1999243 w 7467600"/>
              <a:gd name="connsiteY106" fmla="*/ 4730524 h 6858000"/>
              <a:gd name="connsiteX107" fmla="*/ 1979527 w 7467600"/>
              <a:gd name="connsiteY107" fmla="*/ 4726651 h 6858000"/>
              <a:gd name="connsiteX108" fmla="*/ 1927410 w 7467600"/>
              <a:gd name="connsiteY108" fmla="*/ 4716164 h 6858000"/>
              <a:gd name="connsiteX109" fmla="*/ 1997014 w 7467600"/>
              <a:gd name="connsiteY109" fmla="*/ 4698007 h 6858000"/>
              <a:gd name="connsiteX110" fmla="*/ 2005458 w 7467600"/>
              <a:gd name="connsiteY110" fmla="*/ 4699540 h 6858000"/>
              <a:gd name="connsiteX111" fmla="*/ 2657186 w 7467600"/>
              <a:gd name="connsiteY111" fmla="*/ 4901687 h 6858000"/>
              <a:gd name="connsiteX112" fmla="*/ 2826662 w 7467600"/>
              <a:gd name="connsiteY112" fmla="*/ 4970362 h 6858000"/>
              <a:gd name="connsiteX113" fmla="*/ 2876100 w 7467600"/>
              <a:gd name="connsiteY113" fmla="*/ 4995397 h 6858000"/>
              <a:gd name="connsiteX114" fmla="*/ 3042600 w 7467600"/>
              <a:gd name="connsiteY114" fmla="*/ 5059532 h 6858000"/>
              <a:gd name="connsiteX115" fmla="*/ 1997014 w 7467600"/>
              <a:gd name="connsiteY115" fmla="*/ 4698007 h 6858000"/>
              <a:gd name="connsiteX116" fmla="*/ 2305292 w 7467600"/>
              <a:gd name="connsiteY116" fmla="*/ 4219492 h 6858000"/>
              <a:gd name="connsiteX117" fmla="*/ 3360922 w 7467600"/>
              <a:gd name="connsiteY117" fmla="*/ 4529373 h 6858000"/>
              <a:gd name="connsiteX118" fmla="*/ 3492420 w 7467600"/>
              <a:gd name="connsiteY118" fmla="*/ 4510145 h 6858000"/>
              <a:gd name="connsiteX119" fmla="*/ 3364086 w 7467600"/>
              <a:gd name="connsiteY119" fmla="*/ 4480340 h 6858000"/>
              <a:gd name="connsiteX120" fmla="*/ 3225818 w 7467600"/>
              <a:gd name="connsiteY120" fmla="*/ 4411822 h 6858000"/>
              <a:gd name="connsiteX121" fmla="*/ 3129696 w 7467600"/>
              <a:gd name="connsiteY121" fmla="*/ 4360704 h 6858000"/>
              <a:gd name="connsiteX122" fmla="*/ 2814545 w 7467600"/>
              <a:gd name="connsiteY122" fmla="*/ 4282955 h 6858000"/>
              <a:gd name="connsiteX123" fmla="*/ 2305292 w 7467600"/>
              <a:gd name="connsiteY123" fmla="*/ 4219492 h 6858000"/>
              <a:gd name="connsiteX124" fmla="*/ 2626982 w 7467600"/>
              <a:gd name="connsiteY124" fmla="*/ 4206450 h 6858000"/>
              <a:gd name="connsiteX125" fmla="*/ 2490617 w 7467600"/>
              <a:gd name="connsiteY125" fmla="*/ 4206951 h 6858000"/>
              <a:gd name="connsiteX126" fmla="*/ 2819869 w 7467600"/>
              <a:gd name="connsiteY126" fmla="*/ 4252936 h 6858000"/>
              <a:gd name="connsiteX127" fmla="*/ 3143018 w 7467600"/>
              <a:gd name="connsiteY127" fmla="*/ 4332698 h 6858000"/>
              <a:gd name="connsiteX128" fmla="*/ 3241520 w 7467600"/>
              <a:gd name="connsiteY128" fmla="*/ 4385112 h 6858000"/>
              <a:gd name="connsiteX129" fmla="*/ 3374575 w 7467600"/>
              <a:gd name="connsiteY129" fmla="*/ 4451517 h 6858000"/>
              <a:gd name="connsiteX130" fmla="*/ 3505221 w 7467600"/>
              <a:gd name="connsiteY130" fmla="*/ 4480757 h 6858000"/>
              <a:gd name="connsiteX131" fmla="*/ 2626982 w 7467600"/>
              <a:gd name="connsiteY131" fmla="*/ 4206450 h 6858000"/>
              <a:gd name="connsiteX132" fmla="*/ 1310106 w 7467600"/>
              <a:gd name="connsiteY132" fmla="*/ 3943217 h 6858000"/>
              <a:gd name="connsiteX133" fmla="*/ 854994 w 7467600"/>
              <a:gd name="connsiteY133" fmla="*/ 4399136 h 6858000"/>
              <a:gd name="connsiteX134" fmla="*/ 742462 w 7467600"/>
              <a:gd name="connsiteY134" fmla="*/ 4594648 h 6858000"/>
              <a:gd name="connsiteX135" fmla="*/ 820602 w 7467600"/>
              <a:gd name="connsiteY135" fmla="*/ 4485915 h 6858000"/>
              <a:gd name="connsiteX136" fmla="*/ 878295 w 7467600"/>
              <a:gd name="connsiteY136" fmla="*/ 4403594 h 6858000"/>
              <a:gd name="connsiteX137" fmla="*/ 1240607 w 7467600"/>
              <a:gd name="connsiteY137" fmla="*/ 4010401 h 6858000"/>
              <a:gd name="connsiteX138" fmla="*/ 1310106 w 7467600"/>
              <a:gd name="connsiteY138" fmla="*/ 3943217 h 6858000"/>
              <a:gd name="connsiteX139" fmla="*/ 1423113 w 7467600"/>
              <a:gd name="connsiteY139" fmla="*/ 3874565 h 6858000"/>
              <a:gd name="connsiteX140" fmla="*/ 1260565 w 7467600"/>
              <a:gd name="connsiteY140" fmla="*/ 4031982 h 6858000"/>
              <a:gd name="connsiteX141" fmla="*/ 901900 w 7467600"/>
              <a:gd name="connsiteY141" fmla="*/ 4421236 h 6858000"/>
              <a:gd name="connsiteX142" fmla="*/ 845044 w 7467600"/>
              <a:gd name="connsiteY142" fmla="*/ 4502436 h 6858000"/>
              <a:gd name="connsiteX143" fmla="*/ 685926 w 7467600"/>
              <a:gd name="connsiteY143" fmla="*/ 4703069 h 6858000"/>
              <a:gd name="connsiteX144" fmla="*/ 684248 w 7467600"/>
              <a:gd name="connsiteY144" fmla="*/ 4706721 h 6858000"/>
              <a:gd name="connsiteX145" fmla="*/ 1423113 w 7467600"/>
              <a:gd name="connsiteY145" fmla="*/ 3874565 h 6858000"/>
              <a:gd name="connsiteX146" fmla="*/ 3316479 w 7467600"/>
              <a:gd name="connsiteY146" fmla="*/ 3872136 h 6858000"/>
              <a:gd name="connsiteX147" fmla="*/ 3546806 w 7467600"/>
              <a:gd name="connsiteY147" fmla="*/ 4356139 h 6858000"/>
              <a:gd name="connsiteX148" fmla="*/ 3364433 w 7467600"/>
              <a:gd name="connsiteY148" fmla="*/ 3953121 h 6858000"/>
              <a:gd name="connsiteX149" fmla="*/ 3316479 w 7467600"/>
              <a:gd name="connsiteY149" fmla="*/ 3872136 h 6858000"/>
              <a:gd name="connsiteX150" fmla="*/ 3291335 w 7467600"/>
              <a:gd name="connsiteY150" fmla="*/ 3767420 h 6858000"/>
              <a:gd name="connsiteX151" fmla="*/ 3390805 w 7467600"/>
              <a:gd name="connsiteY151" fmla="*/ 3937163 h 6858000"/>
              <a:gd name="connsiteX152" fmla="*/ 3579062 w 7467600"/>
              <a:gd name="connsiteY152" fmla="*/ 4359040 h 6858000"/>
              <a:gd name="connsiteX153" fmla="*/ 3467355 w 7467600"/>
              <a:gd name="connsiteY153" fmla="*/ 3988130 h 6858000"/>
              <a:gd name="connsiteX154" fmla="*/ 3310753 w 7467600"/>
              <a:gd name="connsiteY154" fmla="*/ 3787140 h 6858000"/>
              <a:gd name="connsiteX155" fmla="*/ 3291335 w 7467600"/>
              <a:gd name="connsiteY155" fmla="*/ 3767420 h 6858000"/>
              <a:gd name="connsiteX156" fmla="*/ 1635889 w 7467600"/>
              <a:gd name="connsiteY156" fmla="*/ 3709494 h 6858000"/>
              <a:gd name="connsiteX157" fmla="*/ 1634800 w 7467600"/>
              <a:gd name="connsiteY157" fmla="*/ 3731111 h 6858000"/>
              <a:gd name="connsiteX158" fmla="*/ 1635889 w 7467600"/>
              <a:gd name="connsiteY158" fmla="*/ 3709494 h 6858000"/>
              <a:gd name="connsiteX159" fmla="*/ 1510397 w 7467600"/>
              <a:gd name="connsiteY159" fmla="*/ 3684705 h 6858000"/>
              <a:gd name="connsiteX160" fmla="*/ 1146550 w 7467600"/>
              <a:gd name="connsiteY160" fmla="*/ 3802012 h 6858000"/>
              <a:gd name="connsiteX161" fmla="*/ 698834 w 7467600"/>
              <a:gd name="connsiteY161" fmla="*/ 3952272 h 6858000"/>
              <a:gd name="connsiteX162" fmla="*/ 34256 w 7467600"/>
              <a:gd name="connsiteY162" fmla="*/ 4347603 h 6858000"/>
              <a:gd name="connsiteX163" fmla="*/ 527241 w 7467600"/>
              <a:gd name="connsiteY163" fmla="*/ 4065078 h 6858000"/>
              <a:gd name="connsiteX164" fmla="*/ 1510397 w 7467600"/>
              <a:gd name="connsiteY164" fmla="*/ 3684705 h 6858000"/>
              <a:gd name="connsiteX165" fmla="*/ 1313114 w 7467600"/>
              <a:gd name="connsiteY165" fmla="*/ 3655216 h 6858000"/>
              <a:gd name="connsiteX166" fmla="*/ 1109304 w 7467600"/>
              <a:gd name="connsiteY166" fmla="*/ 3669030 h 6858000"/>
              <a:gd name="connsiteX167" fmla="*/ 8129 w 7467600"/>
              <a:gd name="connsiteY167" fmla="*/ 4330519 h 6858000"/>
              <a:gd name="connsiteX168" fmla="*/ 687572 w 7467600"/>
              <a:gd name="connsiteY168" fmla="*/ 3925629 h 6858000"/>
              <a:gd name="connsiteX169" fmla="*/ 1138365 w 7467600"/>
              <a:gd name="connsiteY169" fmla="*/ 3774515 h 6858000"/>
              <a:gd name="connsiteX170" fmla="*/ 1505579 w 7467600"/>
              <a:gd name="connsiteY170" fmla="*/ 3655526 h 6858000"/>
              <a:gd name="connsiteX171" fmla="*/ 1313114 w 7467600"/>
              <a:gd name="connsiteY171" fmla="*/ 3655216 h 6858000"/>
              <a:gd name="connsiteX172" fmla="*/ 3655073 w 7467600"/>
              <a:gd name="connsiteY172" fmla="*/ 3650884 h 6858000"/>
              <a:gd name="connsiteX173" fmla="*/ 3989938 w 7467600"/>
              <a:gd name="connsiteY173" fmla="*/ 3991685 h 6858000"/>
              <a:gd name="connsiteX174" fmla="*/ 4393907 w 7467600"/>
              <a:gd name="connsiteY174" fmla="*/ 4261258 h 6858000"/>
              <a:gd name="connsiteX175" fmla="*/ 4648051 w 7467600"/>
              <a:gd name="connsiteY175" fmla="*/ 4374051 h 6858000"/>
              <a:gd name="connsiteX176" fmla="*/ 4383389 w 7467600"/>
              <a:gd name="connsiteY176" fmla="*/ 4184369 h 6858000"/>
              <a:gd name="connsiteX177" fmla="*/ 4165508 w 7467600"/>
              <a:gd name="connsiteY177" fmla="*/ 4035196 h 6858000"/>
              <a:gd name="connsiteX178" fmla="*/ 4068162 w 7467600"/>
              <a:gd name="connsiteY178" fmla="*/ 3953394 h 6858000"/>
              <a:gd name="connsiteX179" fmla="*/ 3981416 w 7467600"/>
              <a:gd name="connsiteY179" fmla="*/ 3880482 h 6858000"/>
              <a:gd name="connsiteX180" fmla="*/ 3800147 w 7467600"/>
              <a:gd name="connsiteY180" fmla="*/ 3749872 h 6858000"/>
              <a:gd name="connsiteX181" fmla="*/ 3655073 w 7467600"/>
              <a:gd name="connsiteY181" fmla="*/ 3650884 h 6858000"/>
              <a:gd name="connsiteX182" fmla="*/ 3670252 w 7467600"/>
              <a:gd name="connsiteY182" fmla="*/ 3622798 h 6858000"/>
              <a:gd name="connsiteX183" fmla="*/ 3817258 w 7467600"/>
              <a:gd name="connsiteY183" fmla="*/ 3723577 h 6858000"/>
              <a:gd name="connsiteX184" fmla="*/ 4000461 w 7467600"/>
              <a:gd name="connsiteY184" fmla="*/ 3855966 h 6858000"/>
              <a:gd name="connsiteX185" fmla="*/ 4088180 w 7467600"/>
              <a:gd name="connsiteY185" fmla="*/ 3929774 h 6858000"/>
              <a:gd name="connsiteX186" fmla="*/ 4184555 w 7467600"/>
              <a:gd name="connsiteY186" fmla="*/ 4010683 h 6858000"/>
              <a:gd name="connsiteX187" fmla="*/ 4399563 w 7467600"/>
              <a:gd name="connsiteY187" fmla="*/ 4158106 h 6858000"/>
              <a:gd name="connsiteX188" fmla="*/ 4684469 w 7467600"/>
              <a:gd name="connsiteY188" fmla="*/ 4364680 h 6858000"/>
              <a:gd name="connsiteX189" fmla="*/ 4690271 w 7467600"/>
              <a:gd name="connsiteY189" fmla="*/ 4370034 h 6858000"/>
              <a:gd name="connsiteX190" fmla="*/ 4136093 w 7467600"/>
              <a:gd name="connsiteY190" fmla="*/ 3858466 h 6858000"/>
              <a:gd name="connsiteX191" fmla="*/ 3670252 w 7467600"/>
              <a:gd name="connsiteY191" fmla="*/ 3622798 h 6858000"/>
              <a:gd name="connsiteX192" fmla="*/ 4440129 w 7467600"/>
              <a:gd name="connsiteY192" fmla="*/ 3448571 h 6858000"/>
              <a:gd name="connsiteX193" fmla="*/ 4856525 w 7467600"/>
              <a:gd name="connsiteY193" fmla="*/ 3915351 h 6858000"/>
              <a:gd name="connsiteX194" fmla="*/ 5059055 w 7467600"/>
              <a:gd name="connsiteY194" fmla="*/ 4108918 h 6858000"/>
              <a:gd name="connsiteX195" fmla="*/ 5290070 w 7467600"/>
              <a:gd name="connsiteY195" fmla="*/ 4263619 h 6858000"/>
              <a:gd name="connsiteX196" fmla="*/ 4834991 w 7467600"/>
              <a:gd name="connsiteY196" fmla="*/ 3830985 h 6858000"/>
              <a:gd name="connsiteX197" fmla="*/ 4440129 w 7467600"/>
              <a:gd name="connsiteY197" fmla="*/ 3448571 h 6858000"/>
              <a:gd name="connsiteX198" fmla="*/ 4441737 w 7467600"/>
              <a:gd name="connsiteY198" fmla="*/ 3399734 h 6858000"/>
              <a:gd name="connsiteX199" fmla="*/ 4431236 w 7467600"/>
              <a:gd name="connsiteY199" fmla="*/ 3400954 h 6858000"/>
              <a:gd name="connsiteX200" fmla="*/ 4557150 w 7467600"/>
              <a:gd name="connsiteY200" fmla="*/ 3510023 h 6858000"/>
              <a:gd name="connsiteX201" fmla="*/ 4856936 w 7467600"/>
              <a:gd name="connsiteY201" fmla="*/ 3809146 h 6858000"/>
              <a:gd name="connsiteX202" fmla="*/ 5111996 w 7467600"/>
              <a:gd name="connsiteY202" fmla="*/ 4065759 h 6858000"/>
              <a:gd name="connsiteX203" fmla="*/ 5388878 w 7467600"/>
              <a:gd name="connsiteY203" fmla="*/ 4300185 h 6858000"/>
              <a:gd name="connsiteX204" fmla="*/ 5425556 w 7467600"/>
              <a:gd name="connsiteY204" fmla="*/ 4308967 h 6858000"/>
              <a:gd name="connsiteX205" fmla="*/ 4943646 w 7467600"/>
              <a:gd name="connsiteY205" fmla="*/ 3822916 h 6858000"/>
              <a:gd name="connsiteX206" fmla="*/ 4594837 w 7467600"/>
              <a:gd name="connsiteY206" fmla="*/ 3532274 h 6858000"/>
              <a:gd name="connsiteX207" fmla="*/ 4441737 w 7467600"/>
              <a:gd name="connsiteY207" fmla="*/ 3399734 h 6858000"/>
              <a:gd name="connsiteX208" fmla="*/ 5425834 w 7467600"/>
              <a:gd name="connsiteY208" fmla="*/ 3162785 h 6858000"/>
              <a:gd name="connsiteX209" fmla="*/ 5401644 w 7467600"/>
              <a:gd name="connsiteY209" fmla="*/ 3617847 h 6858000"/>
              <a:gd name="connsiteX210" fmla="*/ 5467256 w 7467600"/>
              <a:gd name="connsiteY210" fmla="*/ 4175494 h 6858000"/>
              <a:gd name="connsiteX211" fmla="*/ 5448069 w 7467600"/>
              <a:gd name="connsiteY211" fmla="*/ 3567554 h 6858000"/>
              <a:gd name="connsiteX212" fmla="*/ 5425834 w 7467600"/>
              <a:gd name="connsiteY212" fmla="*/ 3162785 h 6858000"/>
              <a:gd name="connsiteX213" fmla="*/ 1318687 w 7467600"/>
              <a:gd name="connsiteY213" fmla="*/ 3113840 h 6858000"/>
              <a:gd name="connsiteX214" fmla="*/ 1066793 w 7467600"/>
              <a:gd name="connsiteY214" fmla="*/ 3212171 h 6858000"/>
              <a:gd name="connsiteX215" fmla="*/ 993319 w 7467600"/>
              <a:gd name="connsiteY215" fmla="*/ 3247648 h 6858000"/>
              <a:gd name="connsiteX216" fmla="*/ 853081 w 7467600"/>
              <a:gd name="connsiteY216" fmla="*/ 3312410 h 6858000"/>
              <a:gd name="connsiteX217" fmla="*/ 805957 w 7467600"/>
              <a:gd name="connsiteY217" fmla="*/ 3330443 h 6858000"/>
              <a:gd name="connsiteX218" fmla="*/ 1318687 w 7467600"/>
              <a:gd name="connsiteY218" fmla="*/ 3113840 h 6858000"/>
              <a:gd name="connsiteX219" fmla="*/ 5453702 w 7467600"/>
              <a:gd name="connsiteY219" fmla="*/ 3090882 h 6858000"/>
              <a:gd name="connsiteX220" fmla="*/ 5480135 w 7467600"/>
              <a:gd name="connsiteY220" fmla="*/ 3565802 h 6858000"/>
              <a:gd name="connsiteX221" fmla="*/ 5499023 w 7467600"/>
              <a:gd name="connsiteY221" fmla="*/ 4166310 h 6858000"/>
              <a:gd name="connsiteX222" fmla="*/ 5547022 w 7467600"/>
              <a:gd name="connsiteY222" fmla="*/ 3607838 h 6858000"/>
              <a:gd name="connsiteX223" fmla="*/ 5515964 w 7467600"/>
              <a:gd name="connsiteY223" fmla="*/ 3378541 h 6858000"/>
              <a:gd name="connsiteX224" fmla="*/ 5453702 w 7467600"/>
              <a:gd name="connsiteY224" fmla="*/ 3090882 h 6858000"/>
              <a:gd name="connsiteX225" fmla="*/ 1238695 w 7467600"/>
              <a:gd name="connsiteY225" fmla="*/ 3076820 h 6858000"/>
              <a:gd name="connsiteX226" fmla="*/ 716371 w 7467600"/>
              <a:gd name="connsiteY226" fmla="*/ 3293249 h 6858000"/>
              <a:gd name="connsiteX227" fmla="*/ 579522 w 7467600"/>
              <a:gd name="connsiteY227" fmla="*/ 3371759 h 6858000"/>
              <a:gd name="connsiteX228" fmla="*/ 600288 w 7467600"/>
              <a:gd name="connsiteY228" fmla="*/ 3365555 h 6858000"/>
              <a:gd name="connsiteX229" fmla="*/ 840692 w 7467600"/>
              <a:gd name="connsiteY229" fmla="*/ 3284921 h 6858000"/>
              <a:gd name="connsiteX230" fmla="*/ 979248 w 7467600"/>
              <a:gd name="connsiteY230" fmla="*/ 3221003 h 6858000"/>
              <a:gd name="connsiteX231" fmla="*/ 1053282 w 7467600"/>
              <a:gd name="connsiteY231" fmla="*/ 3185247 h 6858000"/>
              <a:gd name="connsiteX232" fmla="*/ 1320603 w 7467600"/>
              <a:gd name="connsiteY232" fmla="*/ 3081281 h 6858000"/>
              <a:gd name="connsiteX233" fmla="*/ 1238695 w 7467600"/>
              <a:gd name="connsiteY233" fmla="*/ 3076820 h 6858000"/>
              <a:gd name="connsiteX234" fmla="*/ 5425627 w 7467600"/>
              <a:gd name="connsiteY234" fmla="*/ 2954192 h 6858000"/>
              <a:gd name="connsiteX235" fmla="*/ 5470770 w 7467600"/>
              <a:gd name="connsiteY235" fmla="*/ 3005435 h 6858000"/>
              <a:gd name="connsiteX236" fmla="*/ 5519779 w 7467600"/>
              <a:gd name="connsiteY236" fmla="*/ 4359223 h 6858000"/>
              <a:gd name="connsiteX237" fmla="*/ 5520293 w 7467600"/>
              <a:gd name="connsiteY237" fmla="*/ 4360602 h 6858000"/>
              <a:gd name="connsiteX238" fmla="*/ 5767221 w 7467600"/>
              <a:gd name="connsiteY238" fmla="*/ 4665564 h 6858000"/>
              <a:gd name="connsiteX239" fmla="*/ 6937169 w 7467600"/>
              <a:gd name="connsiteY239" fmla="*/ 4815941 h 6858000"/>
              <a:gd name="connsiteX240" fmla="*/ 6953922 w 7467600"/>
              <a:gd name="connsiteY240" fmla="*/ 4890068 h 6858000"/>
              <a:gd name="connsiteX241" fmla="*/ 6071359 w 7467600"/>
              <a:gd name="connsiteY241" fmla="*/ 4770770 h 6858000"/>
              <a:gd name="connsiteX242" fmla="*/ 6038839 w 7467600"/>
              <a:gd name="connsiteY242" fmla="*/ 4764474 h 6858000"/>
              <a:gd name="connsiteX243" fmla="*/ 6038706 w 7467600"/>
              <a:gd name="connsiteY243" fmla="*/ 4763847 h 6858000"/>
              <a:gd name="connsiteX244" fmla="*/ 6037784 w 7467600"/>
              <a:gd name="connsiteY244" fmla="*/ 4764270 h 6858000"/>
              <a:gd name="connsiteX245" fmla="*/ 6038839 w 7467600"/>
              <a:gd name="connsiteY245" fmla="*/ 4764474 h 6858000"/>
              <a:gd name="connsiteX246" fmla="*/ 6040338 w 7467600"/>
              <a:gd name="connsiteY246" fmla="*/ 4771418 h 6858000"/>
              <a:gd name="connsiteX247" fmla="*/ 6024488 w 7467600"/>
              <a:gd name="connsiteY247" fmla="*/ 4809903 h 6858000"/>
              <a:gd name="connsiteX248" fmla="*/ 5599771 w 7467600"/>
              <a:gd name="connsiteY248" fmla="*/ 5509652 h 6858000"/>
              <a:gd name="connsiteX249" fmla="*/ 5548843 w 7467600"/>
              <a:gd name="connsiteY249" fmla="*/ 5563845 h 6858000"/>
              <a:gd name="connsiteX250" fmla="*/ 5940952 w 7467600"/>
              <a:gd name="connsiteY250" fmla="*/ 6250028 h 6858000"/>
              <a:gd name="connsiteX251" fmla="*/ 6043441 w 7467600"/>
              <a:gd name="connsiteY251" fmla="*/ 6665847 h 6858000"/>
              <a:gd name="connsiteX252" fmla="*/ 6093432 w 7467600"/>
              <a:gd name="connsiteY252" fmla="*/ 6858000 h 6858000"/>
              <a:gd name="connsiteX253" fmla="*/ 6034344 w 7467600"/>
              <a:gd name="connsiteY253" fmla="*/ 6858000 h 6858000"/>
              <a:gd name="connsiteX254" fmla="*/ 6026679 w 7467600"/>
              <a:gd name="connsiteY254" fmla="*/ 6836959 h 6858000"/>
              <a:gd name="connsiteX255" fmla="*/ 5800441 w 7467600"/>
              <a:gd name="connsiteY255" fmla="*/ 6335286 h 6858000"/>
              <a:gd name="connsiteX256" fmla="*/ 5526562 w 7467600"/>
              <a:gd name="connsiteY256" fmla="*/ 5705388 h 6858000"/>
              <a:gd name="connsiteX257" fmla="*/ 5519640 w 7467600"/>
              <a:gd name="connsiteY257" fmla="*/ 5683774 h 6858000"/>
              <a:gd name="connsiteX258" fmla="*/ 5844559 w 7467600"/>
              <a:gd name="connsiteY258" fmla="*/ 6553349 h 6858000"/>
              <a:gd name="connsiteX259" fmla="*/ 5975994 w 7467600"/>
              <a:gd name="connsiteY259" fmla="*/ 6858000 h 6858000"/>
              <a:gd name="connsiteX260" fmla="*/ 5898547 w 7467600"/>
              <a:gd name="connsiteY260" fmla="*/ 6858000 h 6858000"/>
              <a:gd name="connsiteX261" fmla="*/ 5682041 w 7467600"/>
              <a:gd name="connsiteY261" fmla="*/ 6355860 h 6858000"/>
              <a:gd name="connsiteX262" fmla="*/ 5461758 w 7467600"/>
              <a:gd name="connsiteY262" fmla="*/ 5820220 h 6858000"/>
              <a:gd name="connsiteX263" fmla="*/ 5237282 w 7467600"/>
              <a:gd name="connsiteY263" fmla="*/ 6579086 h 6858000"/>
              <a:gd name="connsiteX264" fmla="*/ 5115009 w 7467600"/>
              <a:gd name="connsiteY264" fmla="*/ 6858000 h 6858000"/>
              <a:gd name="connsiteX265" fmla="*/ 5028074 w 7467600"/>
              <a:gd name="connsiteY265" fmla="*/ 6858000 h 6858000"/>
              <a:gd name="connsiteX266" fmla="*/ 5079508 w 7467600"/>
              <a:gd name="connsiteY266" fmla="*/ 6749074 h 6858000"/>
              <a:gd name="connsiteX267" fmla="*/ 5371846 w 7467600"/>
              <a:gd name="connsiteY267" fmla="*/ 5924413 h 6858000"/>
              <a:gd name="connsiteX268" fmla="*/ 5270512 w 7467600"/>
              <a:gd name="connsiteY268" fmla="*/ 6138975 h 6858000"/>
              <a:gd name="connsiteX269" fmla="*/ 5062409 w 7467600"/>
              <a:gd name="connsiteY269" fmla="*/ 6653544 h 6858000"/>
              <a:gd name="connsiteX270" fmla="*/ 5036628 w 7467600"/>
              <a:gd name="connsiteY270" fmla="*/ 6754247 h 6858000"/>
              <a:gd name="connsiteX271" fmla="*/ 5009112 w 7467600"/>
              <a:gd name="connsiteY271" fmla="*/ 6858000 h 6858000"/>
              <a:gd name="connsiteX272" fmla="*/ 4976679 w 7467600"/>
              <a:gd name="connsiteY272" fmla="*/ 6858000 h 6858000"/>
              <a:gd name="connsiteX273" fmla="*/ 5006537 w 7467600"/>
              <a:gd name="connsiteY273" fmla="*/ 6747068 h 6858000"/>
              <a:gd name="connsiteX274" fmla="*/ 5032723 w 7467600"/>
              <a:gd name="connsiteY274" fmla="*/ 6644957 h 6858000"/>
              <a:gd name="connsiteX275" fmla="*/ 5242949 w 7467600"/>
              <a:gd name="connsiteY275" fmla="*/ 6125175 h 6858000"/>
              <a:gd name="connsiteX276" fmla="*/ 5286321 w 7467600"/>
              <a:gd name="connsiteY276" fmla="*/ 6033555 h 6858000"/>
              <a:gd name="connsiteX277" fmla="*/ 5008210 w 7467600"/>
              <a:gd name="connsiteY277" fmla="*/ 6649194 h 6858000"/>
              <a:gd name="connsiteX278" fmla="*/ 4986321 w 7467600"/>
              <a:gd name="connsiteY278" fmla="*/ 6765687 h 6858000"/>
              <a:gd name="connsiteX279" fmla="*/ 4973474 w 7467600"/>
              <a:gd name="connsiteY279" fmla="*/ 6858000 h 6858000"/>
              <a:gd name="connsiteX280" fmla="*/ 4907178 w 7467600"/>
              <a:gd name="connsiteY280" fmla="*/ 6858000 h 6858000"/>
              <a:gd name="connsiteX281" fmla="*/ 4910810 w 7467600"/>
              <a:gd name="connsiteY281" fmla="*/ 6829660 h 6858000"/>
              <a:gd name="connsiteX282" fmla="*/ 4987461 w 7467600"/>
              <a:gd name="connsiteY282" fmla="*/ 6432994 h 6858000"/>
              <a:gd name="connsiteX283" fmla="*/ 5179262 w 7467600"/>
              <a:gd name="connsiteY283" fmla="*/ 6035044 h 6858000"/>
              <a:gd name="connsiteX284" fmla="*/ 4689678 w 7467600"/>
              <a:gd name="connsiteY284" fmla="*/ 6440241 h 6858000"/>
              <a:gd name="connsiteX285" fmla="*/ 4477543 w 7467600"/>
              <a:gd name="connsiteY285" fmla="*/ 6674836 h 6858000"/>
              <a:gd name="connsiteX286" fmla="*/ 4329957 w 7467600"/>
              <a:gd name="connsiteY286" fmla="*/ 6858000 h 6858000"/>
              <a:gd name="connsiteX287" fmla="*/ 4218595 w 7467600"/>
              <a:gd name="connsiteY287" fmla="*/ 6858000 h 6858000"/>
              <a:gd name="connsiteX288" fmla="*/ 4368888 w 7467600"/>
              <a:gd name="connsiteY288" fmla="*/ 6668412 h 6858000"/>
              <a:gd name="connsiteX289" fmla="*/ 4563091 w 7467600"/>
              <a:gd name="connsiteY289" fmla="*/ 6442508 h 6858000"/>
              <a:gd name="connsiteX290" fmla="*/ 5387324 w 7467600"/>
              <a:gd name="connsiteY290" fmla="*/ 5705830 h 6858000"/>
              <a:gd name="connsiteX291" fmla="*/ 5073620 w 7467600"/>
              <a:gd name="connsiteY291" fmla="*/ 5955437 h 6858000"/>
              <a:gd name="connsiteX292" fmla="*/ 4689789 w 7467600"/>
              <a:gd name="connsiteY292" fmla="*/ 6268382 h 6858000"/>
              <a:gd name="connsiteX293" fmla="*/ 4418722 w 7467600"/>
              <a:gd name="connsiteY293" fmla="*/ 6570886 h 6858000"/>
              <a:gd name="connsiteX294" fmla="*/ 4214944 w 7467600"/>
              <a:gd name="connsiteY294" fmla="*/ 6858000 h 6858000"/>
              <a:gd name="connsiteX295" fmla="*/ 4177898 w 7467600"/>
              <a:gd name="connsiteY295" fmla="*/ 6858000 h 6858000"/>
              <a:gd name="connsiteX296" fmla="*/ 4391597 w 7467600"/>
              <a:gd name="connsiteY296" fmla="*/ 6556370 h 6858000"/>
              <a:gd name="connsiteX297" fmla="*/ 4668889 w 7467600"/>
              <a:gd name="connsiteY297" fmla="*/ 6246399 h 6858000"/>
              <a:gd name="connsiteX298" fmla="*/ 5055427 w 7467600"/>
              <a:gd name="connsiteY298" fmla="*/ 5931476 h 6858000"/>
              <a:gd name="connsiteX299" fmla="*/ 5371814 w 7467600"/>
              <a:gd name="connsiteY299" fmla="*/ 5678975 h 6858000"/>
              <a:gd name="connsiteX300" fmla="*/ 4987918 w 7467600"/>
              <a:gd name="connsiteY300" fmla="*/ 5838701 h 6858000"/>
              <a:gd name="connsiteX301" fmla="*/ 4317146 w 7467600"/>
              <a:gd name="connsiteY301" fmla="*/ 6587716 h 6858000"/>
              <a:gd name="connsiteX302" fmla="*/ 4171627 w 7467600"/>
              <a:gd name="connsiteY302" fmla="*/ 6858000 h 6858000"/>
              <a:gd name="connsiteX303" fmla="*/ 4081585 w 7467600"/>
              <a:gd name="connsiteY303" fmla="*/ 6858000 h 6858000"/>
              <a:gd name="connsiteX304" fmla="*/ 4238603 w 7467600"/>
              <a:gd name="connsiteY304" fmla="*/ 6559341 h 6858000"/>
              <a:gd name="connsiteX305" fmla="*/ 4778333 w 7467600"/>
              <a:gd name="connsiteY305" fmla="*/ 5873626 h 6858000"/>
              <a:gd name="connsiteX306" fmla="*/ 5414185 w 7467600"/>
              <a:gd name="connsiteY306" fmla="*/ 5573882 h 6858000"/>
              <a:gd name="connsiteX307" fmla="*/ 5959648 w 7467600"/>
              <a:gd name="connsiteY307" fmla="*/ 4760797 h 6858000"/>
              <a:gd name="connsiteX308" fmla="*/ 5355019 w 7467600"/>
              <a:gd name="connsiteY308" fmla="*/ 4734672 h 6858000"/>
              <a:gd name="connsiteX309" fmla="*/ 5083565 w 7467600"/>
              <a:gd name="connsiteY309" fmla="*/ 5179121 h 6858000"/>
              <a:gd name="connsiteX310" fmla="*/ 4713577 w 7467600"/>
              <a:gd name="connsiteY310" fmla="*/ 5616803 h 6858000"/>
              <a:gd name="connsiteX311" fmla="*/ 3989559 w 7467600"/>
              <a:gd name="connsiteY311" fmla="*/ 6145945 h 6858000"/>
              <a:gd name="connsiteX312" fmla="*/ 3939824 w 7467600"/>
              <a:gd name="connsiteY312" fmla="*/ 6066900 h 6858000"/>
              <a:gd name="connsiteX313" fmla="*/ 4584537 w 7467600"/>
              <a:gd name="connsiteY313" fmla="*/ 5324826 h 6858000"/>
              <a:gd name="connsiteX314" fmla="*/ 5037105 w 7467600"/>
              <a:gd name="connsiteY314" fmla="*/ 5088765 h 6858000"/>
              <a:gd name="connsiteX315" fmla="*/ 5039930 w 7467600"/>
              <a:gd name="connsiteY315" fmla="*/ 5089585 h 6858000"/>
              <a:gd name="connsiteX316" fmla="*/ 5263764 w 7467600"/>
              <a:gd name="connsiteY316" fmla="*/ 4735525 h 6858000"/>
              <a:gd name="connsiteX317" fmla="*/ 4086300 w 7467600"/>
              <a:gd name="connsiteY317" fmla="*/ 4884599 h 6858000"/>
              <a:gd name="connsiteX318" fmla="*/ 4085485 w 7467600"/>
              <a:gd name="connsiteY318" fmla="*/ 4899070 h 6858000"/>
              <a:gd name="connsiteX319" fmla="*/ 3871915 w 7467600"/>
              <a:gd name="connsiteY319" fmla="*/ 5253645 h 6858000"/>
              <a:gd name="connsiteX320" fmla="*/ 3799374 w 7467600"/>
              <a:gd name="connsiteY320" fmla="*/ 5466127 h 6858000"/>
              <a:gd name="connsiteX321" fmla="*/ 3498850 w 7467600"/>
              <a:gd name="connsiteY321" fmla="*/ 6661888 h 6858000"/>
              <a:gd name="connsiteX322" fmla="*/ 3399216 w 7467600"/>
              <a:gd name="connsiteY322" fmla="*/ 6858000 h 6858000"/>
              <a:gd name="connsiteX323" fmla="*/ 3303688 w 7467600"/>
              <a:gd name="connsiteY323" fmla="*/ 6858000 h 6858000"/>
              <a:gd name="connsiteX324" fmla="*/ 3391774 w 7467600"/>
              <a:gd name="connsiteY324" fmla="*/ 6697181 h 6858000"/>
              <a:gd name="connsiteX325" fmla="*/ 3735540 w 7467600"/>
              <a:gd name="connsiteY325" fmla="*/ 5546923 h 6858000"/>
              <a:gd name="connsiteX326" fmla="*/ 3729438 w 7467600"/>
              <a:gd name="connsiteY326" fmla="*/ 5569058 h 6858000"/>
              <a:gd name="connsiteX327" fmla="*/ 3707782 w 7467600"/>
              <a:gd name="connsiteY327" fmla="*/ 5644908 h 6858000"/>
              <a:gd name="connsiteX328" fmla="*/ 3583827 w 7467600"/>
              <a:gd name="connsiteY328" fmla="*/ 6039215 h 6858000"/>
              <a:gd name="connsiteX329" fmla="*/ 3547861 w 7467600"/>
              <a:gd name="connsiteY329" fmla="*/ 6129609 h 6858000"/>
              <a:gd name="connsiteX330" fmla="*/ 3490905 w 7467600"/>
              <a:gd name="connsiteY330" fmla="*/ 6277660 h 6858000"/>
              <a:gd name="connsiteX331" fmla="*/ 3455859 w 7467600"/>
              <a:gd name="connsiteY331" fmla="*/ 6391301 h 6858000"/>
              <a:gd name="connsiteX332" fmla="*/ 3429112 w 7467600"/>
              <a:gd name="connsiteY332" fmla="*/ 6479469 h 6858000"/>
              <a:gd name="connsiteX333" fmla="*/ 3304862 w 7467600"/>
              <a:gd name="connsiteY333" fmla="*/ 6796476 h 6858000"/>
              <a:gd name="connsiteX334" fmla="*/ 3276071 w 7467600"/>
              <a:gd name="connsiteY334" fmla="*/ 6858000 h 6858000"/>
              <a:gd name="connsiteX335" fmla="*/ 3240805 w 7467600"/>
              <a:gd name="connsiteY335" fmla="*/ 6858000 h 6858000"/>
              <a:gd name="connsiteX336" fmla="*/ 3275917 w 7467600"/>
              <a:gd name="connsiteY336" fmla="*/ 6783192 h 6858000"/>
              <a:gd name="connsiteX337" fmla="*/ 3399358 w 7467600"/>
              <a:gd name="connsiteY337" fmla="*/ 6469011 h 6858000"/>
              <a:gd name="connsiteX338" fmla="*/ 3425650 w 7467600"/>
              <a:gd name="connsiteY338" fmla="*/ 6381333 h 6858000"/>
              <a:gd name="connsiteX339" fmla="*/ 3460661 w 7467600"/>
              <a:gd name="connsiteY339" fmla="*/ 6266763 h 6858000"/>
              <a:gd name="connsiteX340" fmla="*/ 3518021 w 7467600"/>
              <a:gd name="connsiteY340" fmla="*/ 6117298 h 6858000"/>
              <a:gd name="connsiteX341" fmla="*/ 3554035 w 7467600"/>
              <a:gd name="connsiteY341" fmla="*/ 6027832 h 6858000"/>
              <a:gd name="connsiteX342" fmla="*/ 3677174 w 7467600"/>
              <a:gd name="connsiteY342" fmla="*/ 5636351 h 6858000"/>
              <a:gd name="connsiteX343" fmla="*/ 3698819 w 7467600"/>
              <a:gd name="connsiteY343" fmla="*/ 5560503 h 6858000"/>
              <a:gd name="connsiteX344" fmla="*/ 3702094 w 7467600"/>
              <a:gd name="connsiteY344" fmla="*/ 5549194 h 6858000"/>
              <a:gd name="connsiteX345" fmla="*/ 3398355 w 7467600"/>
              <a:gd name="connsiteY345" fmla="*/ 6094603 h 6858000"/>
              <a:gd name="connsiteX346" fmla="*/ 3193941 w 7467600"/>
              <a:gd name="connsiteY346" fmla="*/ 6798775 h 6858000"/>
              <a:gd name="connsiteX347" fmla="*/ 3184140 w 7467600"/>
              <a:gd name="connsiteY347" fmla="*/ 6858000 h 6858000"/>
              <a:gd name="connsiteX348" fmla="*/ 3099978 w 7467600"/>
              <a:gd name="connsiteY348" fmla="*/ 6858000 h 6858000"/>
              <a:gd name="connsiteX349" fmla="*/ 3101556 w 7467600"/>
              <a:gd name="connsiteY349" fmla="*/ 6843337 h 6858000"/>
              <a:gd name="connsiteX350" fmla="*/ 3370162 w 7467600"/>
              <a:gd name="connsiteY350" fmla="*/ 5785550 h 6858000"/>
              <a:gd name="connsiteX351" fmla="*/ 3746477 w 7467600"/>
              <a:gd name="connsiteY351" fmla="*/ 5377889 h 6858000"/>
              <a:gd name="connsiteX352" fmla="*/ 3863399 w 7467600"/>
              <a:gd name="connsiteY352" fmla="*/ 5087257 h 6858000"/>
              <a:gd name="connsiteX353" fmla="*/ 3968712 w 7467600"/>
              <a:gd name="connsiteY353" fmla="*/ 4913989 h 6858000"/>
              <a:gd name="connsiteX354" fmla="*/ 2792390 w 7467600"/>
              <a:gd name="connsiteY354" fmla="*/ 5382974 h 6858000"/>
              <a:gd name="connsiteX355" fmla="*/ 2714982 w 7467600"/>
              <a:gd name="connsiteY355" fmla="*/ 5427051 h 6858000"/>
              <a:gd name="connsiteX356" fmla="*/ 2813361 w 7467600"/>
              <a:gd name="connsiteY356" fmla="*/ 6023912 h 6858000"/>
              <a:gd name="connsiteX357" fmla="*/ 2688430 w 7467600"/>
              <a:gd name="connsiteY357" fmla="*/ 6801564 h 6858000"/>
              <a:gd name="connsiteX358" fmla="*/ 2629626 w 7467600"/>
              <a:gd name="connsiteY358" fmla="*/ 6763394 h 6858000"/>
              <a:gd name="connsiteX359" fmla="*/ 2565328 w 7467600"/>
              <a:gd name="connsiteY359" fmla="*/ 5516399 h 6858000"/>
              <a:gd name="connsiteX360" fmla="*/ 1922999 w 7467600"/>
              <a:gd name="connsiteY360" fmla="*/ 5980343 h 6858000"/>
              <a:gd name="connsiteX361" fmla="*/ 1950261 w 7467600"/>
              <a:gd name="connsiteY361" fmla="*/ 6405858 h 6858000"/>
              <a:gd name="connsiteX362" fmla="*/ 2365554 w 7467600"/>
              <a:gd name="connsiteY362" fmla="*/ 6759107 h 6858000"/>
              <a:gd name="connsiteX363" fmla="*/ 2424142 w 7467600"/>
              <a:gd name="connsiteY363" fmla="*/ 6858000 h 6858000"/>
              <a:gd name="connsiteX364" fmla="*/ 2395994 w 7467600"/>
              <a:gd name="connsiteY364" fmla="*/ 6858000 h 6858000"/>
              <a:gd name="connsiteX365" fmla="*/ 2392863 w 7467600"/>
              <a:gd name="connsiteY365" fmla="*/ 6852964 h 6858000"/>
              <a:gd name="connsiteX366" fmla="*/ 2017589 w 7467600"/>
              <a:gd name="connsiteY366" fmla="*/ 6493982 h 6858000"/>
              <a:gd name="connsiteX367" fmla="*/ 2147336 w 7467600"/>
              <a:gd name="connsiteY367" fmla="*/ 6594052 h 6858000"/>
              <a:gd name="connsiteX368" fmla="*/ 2207047 w 7467600"/>
              <a:gd name="connsiteY368" fmla="*/ 6654540 h 6858000"/>
              <a:gd name="connsiteX369" fmla="*/ 2299106 w 7467600"/>
              <a:gd name="connsiteY369" fmla="*/ 6778931 h 6858000"/>
              <a:gd name="connsiteX370" fmla="*/ 2314430 w 7467600"/>
              <a:gd name="connsiteY370" fmla="*/ 6801144 h 6858000"/>
              <a:gd name="connsiteX371" fmla="*/ 2352406 w 7467600"/>
              <a:gd name="connsiteY371" fmla="*/ 6858000 h 6858000"/>
              <a:gd name="connsiteX372" fmla="*/ 2314492 w 7467600"/>
              <a:gd name="connsiteY372" fmla="*/ 6858000 h 6858000"/>
              <a:gd name="connsiteX373" fmla="*/ 2288095 w 7467600"/>
              <a:gd name="connsiteY373" fmla="*/ 6818030 h 6858000"/>
              <a:gd name="connsiteX374" fmla="*/ 2272768 w 7467600"/>
              <a:gd name="connsiteY374" fmla="*/ 6795822 h 6858000"/>
              <a:gd name="connsiteX375" fmla="*/ 2182715 w 7467600"/>
              <a:gd name="connsiteY375" fmla="*/ 6675071 h 6858000"/>
              <a:gd name="connsiteX376" fmla="*/ 2032061 w 7467600"/>
              <a:gd name="connsiteY376" fmla="*/ 6541380 h 6858000"/>
              <a:gd name="connsiteX377" fmla="*/ 2257220 w 7467600"/>
              <a:gd name="connsiteY377" fmla="*/ 6826257 h 6858000"/>
              <a:gd name="connsiteX378" fmla="*/ 2281324 w 7467600"/>
              <a:gd name="connsiteY378" fmla="*/ 6858000 h 6858000"/>
              <a:gd name="connsiteX379" fmla="*/ 2242860 w 7467600"/>
              <a:gd name="connsiteY379" fmla="*/ 6858000 h 6858000"/>
              <a:gd name="connsiteX380" fmla="*/ 2232818 w 7467600"/>
              <a:gd name="connsiteY380" fmla="*/ 6844926 h 6858000"/>
              <a:gd name="connsiteX381" fmla="*/ 1990172 w 7467600"/>
              <a:gd name="connsiteY381" fmla="*/ 6542121 h 6858000"/>
              <a:gd name="connsiteX382" fmla="*/ 2124090 w 7467600"/>
              <a:gd name="connsiteY382" fmla="*/ 6761017 h 6858000"/>
              <a:gd name="connsiteX383" fmla="*/ 2200380 w 7467600"/>
              <a:gd name="connsiteY383" fmla="*/ 6858000 h 6858000"/>
              <a:gd name="connsiteX384" fmla="*/ 2147507 w 7467600"/>
              <a:gd name="connsiteY384" fmla="*/ 6858000 h 6858000"/>
              <a:gd name="connsiteX385" fmla="*/ 2070668 w 7467600"/>
              <a:gd name="connsiteY385" fmla="*/ 6761520 h 6858000"/>
              <a:gd name="connsiteX386" fmla="*/ 1975142 w 7467600"/>
              <a:gd name="connsiteY386" fmla="*/ 6585570 h 6858000"/>
              <a:gd name="connsiteX387" fmla="*/ 2050035 w 7467600"/>
              <a:gd name="connsiteY387" fmla="*/ 6813345 h 6858000"/>
              <a:gd name="connsiteX388" fmla="*/ 2063025 w 7467600"/>
              <a:gd name="connsiteY388" fmla="*/ 6858000 h 6858000"/>
              <a:gd name="connsiteX389" fmla="*/ 2021675 w 7467600"/>
              <a:gd name="connsiteY389" fmla="*/ 6858000 h 6858000"/>
              <a:gd name="connsiteX390" fmla="*/ 2019308 w 7467600"/>
              <a:gd name="connsiteY390" fmla="*/ 6847118 h 6858000"/>
              <a:gd name="connsiteX391" fmla="*/ 1938835 w 7467600"/>
              <a:gd name="connsiteY391" fmla="*/ 6551160 h 6858000"/>
              <a:gd name="connsiteX392" fmla="*/ 1953230 w 7467600"/>
              <a:gd name="connsiteY392" fmla="*/ 6759699 h 6858000"/>
              <a:gd name="connsiteX393" fmla="*/ 1956763 w 7467600"/>
              <a:gd name="connsiteY393" fmla="*/ 6778191 h 6858000"/>
              <a:gd name="connsiteX394" fmla="*/ 1967925 w 7467600"/>
              <a:gd name="connsiteY394" fmla="*/ 6858000 h 6858000"/>
              <a:gd name="connsiteX395" fmla="*/ 1936622 w 7467600"/>
              <a:gd name="connsiteY395" fmla="*/ 6858000 h 6858000"/>
              <a:gd name="connsiteX396" fmla="*/ 1926261 w 7467600"/>
              <a:gd name="connsiteY396" fmla="*/ 6784064 h 6858000"/>
              <a:gd name="connsiteX397" fmla="*/ 1922724 w 7467600"/>
              <a:gd name="connsiteY397" fmla="*/ 6765577 h 6858000"/>
              <a:gd name="connsiteX398" fmla="*/ 1904650 w 7467600"/>
              <a:gd name="connsiteY398" fmla="*/ 6639616 h 6858000"/>
              <a:gd name="connsiteX399" fmla="*/ 1885273 w 7467600"/>
              <a:gd name="connsiteY399" fmla="*/ 6858000 h 6858000"/>
              <a:gd name="connsiteX400" fmla="*/ 1854363 w 7467600"/>
              <a:gd name="connsiteY400" fmla="*/ 6858000 h 6858000"/>
              <a:gd name="connsiteX401" fmla="*/ 1880391 w 7467600"/>
              <a:gd name="connsiteY401" fmla="*/ 6603796 h 6858000"/>
              <a:gd name="connsiteX402" fmla="*/ 1818273 w 7467600"/>
              <a:gd name="connsiteY402" fmla="*/ 6715729 h 6858000"/>
              <a:gd name="connsiteX403" fmla="*/ 1794691 w 7467600"/>
              <a:gd name="connsiteY403" fmla="*/ 6843239 h 6858000"/>
              <a:gd name="connsiteX404" fmla="*/ 1794914 w 7467600"/>
              <a:gd name="connsiteY404" fmla="*/ 6858000 h 6858000"/>
              <a:gd name="connsiteX405" fmla="*/ 1746128 w 7467600"/>
              <a:gd name="connsiteY405" fmla="*/ 6858000 h 6858000"/>
              <a:gd name="connsiteX406" fmla="*/ 1753934 w 7467600"/>
              <a:gd name="connsiteY406" fmla="*/ 6724796 h 6858000"/>
              <a:gd name="connsiteX407" fmla="*/ 1792053 w 7467600"/>
              <a:gd name="connsiteY407" fmla="*/ 6572396 h 6858000"/>
              <a:gd name="connsiteX408" fmla="*/ 1862248 w 7467600"/>
              <a:gd name="connsiteY408" fmla="*/ 6266397 h 6858000"/>
              <a:gd name="connsiteX409" fmla="*/ 1862250 w 7467600"/>
              <a:gd name="connsiteY409" fmla="*/ 6033531 h 6858000"/>
              <a:gd name="connsiteX410" fmla="*/ 1211999 w 7467600"/>
              <a:gd name="connsiteY410" fmla="*/ 6683610 h 6858000"/>
              <a:gd name="connsiteX411" fmla="*/ 1213266 w 7467600"/>
              <a:gd name="connsiteY411" fmla="*/ 6691947 h 6858000"/>
              <a:gd name="connsiteX412" fmla="*/ 1203370 w 7467600"/>
              <a:gd name="connsiteY412" fmla="*/ 6850676 h 6858000"/>
              <a:gd name="connsiteX413" fmla="*/ 1203671 w 7467600"/>
              <a:gd name="connsiteY413" fmla="*/ 6858000 h 6858000"/>
              <a:gd name="connsiteX414" fmla="*/ 1143180 w 7467600"/>
              <a:gd name="connsiteY414" fmla="*/ 6858000 h 6858000"/>
              <a:gd name="connsiteX415" fmla="*/ 1142176 w 7467600"/>
              <a:gd name="connsiteY415" fmla="*/ 6766045 h 6858000"/>
              <a:gd name="connsiteX416" fmla="*/ 1067484 w 7467600"/>
              <a:gd name="connsiteY416" fmla="*/ 6858000 h 6858000"/>
              <a:gd name="connsiteX417" fmla="*/ 953928 w 7467600"/>
              <a:gd name="connsiteY417" fmla="*/ 6858000 h 6858000"/>
              <a:gd name="connsiteX418" fmla="*/ 959715 w 7467600"/>
              <a:gd name="connsiteY418" fmla="*/ 6850185 h 6858000"/>
              <a:gd name="connsiteX419" fmla="*/ 1483788 w 7467600"/>
              <a:gd name="connsiteY419" fmla="*/ 6259174 h 6858000"/>
              <a:gd name="connsiteX420" fmla="*/ 1100671 w 7467600"/>
              <a:gd name="connsiteY420" fmla="*/ 6252137 h 6858000"/>
              <a:gd name="connsiteX421" fmla="*/ 1090144 w 7467600"/>
              <a:gd name="connsiteY421" fmla="*/ 6256748 h 6858000"/>
              <a:gd name="connsiteX422" fmla="*/ 1095872 w 7467600"/>
              <a:gd name="connsiteY422" fmla="*/ 6271892 h 6858000"/>
              <a:gd name="connsiteX423" fmla="*/ 262785 w 7467600"/>
              <a:gd name="connsiteY423" fmla="*/ 6845450 h 6858000"/>
              <a:gd name="connsiteX424" fmla="*/ 209968 w 7467600"/>
              <a:gd name="connsiteY424" fmla="*/ 6770713 h 6858000"/>
              <a:gd name="connsiteX425" fmla="*/ 873460 w 7467600"/>
              <a:gd name="connsiteY425" fmla="*/ 6253768 h 6858000"/>
              <a:gd name="connsiteX426" fmla="*/ 192686 w 7467600"/>
              <a:gd name="connsiteY426" fmla="*/ 5849257 h 6858000"/>
              <a:gd name="connsiteX427" fmla="*/ 4696 w 7467600"/>
              <a:gd name="connsiteY427" fmla="*/ 5697668 h 6858000"/>
              <a:gd name="connsiteX428" fmla="*/ 0 w 7467600"/>
              <a:gd name="connsiteY428" fmla="*/ 5689984 h 6858000"/>
              <a:gd name="connsiteX429" fmla="*/ 0 w 7467600"/>
              <a:gd name="connsiteY429" fmla="*/ 5513472 h 6858000"/>
              <a:gd name="connsiteX430" fmla="*/ 174101 w 7467600"/>
              <a:gd name="connsiteY430" fmla="*/ 5620277 h 6858000"/>
              <a:gd name="connsiteX431" fmla="*/ 891800 w 7467600"/>
              <a:gd name="connsiteY431" fmla="*/ 6036935 h 6858000"/>
              <a:gd name="connsiteX432" fmla="*/ 1072219 w 7467600"/>
              <a:gd name="connsiteY432" fmla="*/ 6169443 h 6858000"/>
              <a:gd name="connsiteX433" fmla="*/ 1074117 w 7467600"/>
              <a:gd name="connsiteY433" fmla="*/ 6170301 h 6858000"/>
              <a:gd name="connsiteX434" fmla="*/ 1083114 w 7467600"/>
              <a:gd name="connsiteY434" fmla="*/ 6174131 h 6858000"/>
              <a:gd name="connsiteX435" fmla="*/ 1543010 w 7467600"/>
              <a:gd name="connsiteY435" fmla="*/ 6191140 h 6858000"/>
              <a:gd name="connsiteX436" fmla="*/ 1551080 w 7467600"/>
              <a:gd name="connsiteY436" fmla="*/ 6195006 h 6858000"/>
              <a:gd name="connsiteX437" fmla="*/ 2345443 w 7467600"/>
              <a:gd name="connsiteY437" fmla="*/ 5549882 h 6858000"/>
              <a:gd name="connsiteX438" fmla="*/ 1721499 w 7467600"/>
              <a:gd name="connsiteY438" fmla="*/ 5599969 h 6858000"/>
              <a:gd name="connsiteX439" fmla="*/ 767716 w 7467600"/>
              <a:gd name="connsiteY439" fmla="*/ 5472768 h 6858000"/>
              <a:gd name="connsiteX440" fmla="*/ 722147 w 7467600"/>
              <a:gd name="connsiteY440" fmla="*/ 5393091 h 6858000"/>
              <a:gd name="connsiteX441" fmla="*/ 1485552 w 7467600"/>
              <a:gd name="connsiteY441" fmla="*/ 5313202 h 6858000"/>
              <a:gd name="connsiteX442" fmla="*/ 2143004 w 7467600"/>
              <a:gd name="connsiteY442" fmla="*/ 5402420 h 6858000"/>
              <a:gd name="connsiteX443" fmla="*/ 1933391 w 7467600"/>
              <a:gd name="connsiteY443" fmla="*/ 5156971 h 6858000"/>
              <a:gd name="connsiteX444" fmla="*/ 1827118 w 7467600"/>
              <a:gd name="connsiteY444" fmla="*/ 4968410 h 6858000"/>
              <a:gd name="connsiteX445" fmla="*/ 1837349 w 7467600"/>
              <a:gd name="connsiteY445" fmla="*/ 4956357 h 6858000"/>
              <a:gd name="connsiteX446" fmla="*/ 2162835 w 7467600"/>
              <a:gd name="connsiteY446" fmla="*/ 5187853 h 6858000"/>
              <a:gd name="connsiteX447" fmla="*/ 2257167 w 7467600"/>
              <a:gd name="connsiteY447" fmla="*/ 5462123 h 6858000"/>
              <a:gd name="connsiteX448" fmla="*/ 2261598 w 7467600"/>
              <a:gd name="connsiteY448" fmla="*/ 5467998 h 6858000"/>
              <a:gd name="connsiteX449" fmla="*/ 2437177 w 7467600"/>
              <a:gd name="connsiteY449" fmla="*/ 5479608 h 6858000"/>
              <a:gd name="connsiteX450" fmla="*/ 2445247 w 7467600"/>
              <a:gd name="connsiteY450" fmla="*/ 5483476 h 6858000"/>
              <a:gd name="connsiteX451" fmla="*/ 2743626 w 7467600"/>
              <a:gd name="connsiteY451" fmla="*/ 5304819 h 6858000"/>
              <a:gd name="connsiteX452" fmla="*/ 3048102 w 7467600"/>
              <a:gd name="connsiteY452" fmla="*/ 5150595 h 6858000"/>
              <a:gd name="connsiteX453" fmla="*/ 1799414 w 7467600"/>
              <a:gd name="connsiteY453" fmla="*/ 4694732 h 6858000"/>
              <a:gd name="connsiteX454" fmla="*/ 1771735 w 7467600"/>
              <a:gd name="connsiteY454" fmla="*/ 4619929 h 6858000"/>
              <a:gd name="connsiteX455" fmla="*/ 3104273 w 7467600"/>
              <a:gd name="connsiteY455" fmla="*/ 5076159 h 6858000"/>
              <a:gd name="connsiteX456" fmla="*/ 3113245 w 7467600"/>
              <a:gd name="connsiteY456" fmla="*/ 5090705 h 6858000"/>
              <a:gd name="connsiteX457" fmla="*/ 3126294 w 7467600"/>
              <a:gd name="connsiteY457" fmla="*/ 5114400 h 6858000"/>
              <a:gd name="connsiteX458" fmla="*/ 3937433 w 7467600"/>
              <a:gd name="connsiteY458" fmla="*/ 4830473 h 6858000"/>
              <a:gd name="connsiteX459" fmla="*/ 3590475 w 7467600"/>
              <a:gd name="connsiteY459" fmla="*/ 4597974 h 6858000"/>
              <a:gd name="connsiteX460" fmla="*/ 3100264 w 7467600"/>
              <a:gd name="connsiteY460" fmla="*/ 4579845 h 6858000"/>
              <a:gd name="connsiteX461" fmla="*/ 2183576 w 7467600"/>
              <a:gd name="connsiteY461" fmla="*/ 4227150 h 6858000"/>
              <a:gd name="connsiteX462" fmla="*/ 2151029 w 7467600"/>
              <a:gd name="connsiteY462" fmla="*/ 4146947 h 6858000"/>
              <a:gd name="connsiteX463" fmla="*/ 3563434 w 7467600"/>
              <a:gd name="connsiteY463" fmla="*/ 4469115 h 6858000"/>
              <a:gd name="connsiteX464" fmla="*/ 3177952 w 7467600"/>
              <a:gd name="connsiteY464" fmla="*/ 3657386 h 6858000"/>
              <a:gd name="connsiteX465" fmla="*/ 3189263 w 7467600"/>
              <a:gd name="connsiteY465" fmla="*/ 3625726 h 6858000"/>
              <a:gd name="connsiteX466" fmla="*/ 3560912 w 7467600"/>
              <a:gd name="connsiteY466" fmla="*/ 4079863 h 6858000"/>
              <a:gd name="connsiteX467" fmla="*/ 3626636 w 7467600"/>
              <a:gd name="connsiteY467" fmla="*/ 4512230 h 6858000"/>
              <a:gd name="connsiteX468" fmla="*/ 3653088 w 7467600"/>
              <a:gd name="connsiteY468" fmla="*/ 4521417 h 6858000"/>
              <a:gd name="connsiteX469" fmla="*/ 3988128 w 7467600"/>
              <a:gd name="connsiteY469" fmla="*/ 4817267 h 6858000"/>
              <a:gd name="connsiteX470" fmla="*/ 4830582 w 7467600"/>
              <a:gd name="connsiteY470" fmla="*/ 4676000 h 6858000"/>
              <a:gd name="connsiteX471" fmla="*/ 4830100 w 7467600"/>
              <a:gd name="connsiteY471" fmla="*/ 4675554 h 6858000"/>
              <a:gd name="connsiteX472" fmla="*/ 4036318 w 7467600"/>
              <a:gd name="connsiteY472" fmla="*/ 4147013 h 6858000"/>
              <a:gd name="connsiteX473" fmla="*/ 3432098 w 7467600"/>
              <a:gd name="connsiteY473" fmla="*/ 3537312 h 6858000"/>
              <a:gd name="connsiteX474" fmla="*/ 3446761 w 7467600"/>
              <a:gd name="connsiteY474" fmla="*/ 3461278 h 6858000"/>
              <a:gd name="connsiteX475" fmla="*/ 4419733 w 7467600"/>
              <a:gd name="connsiteY475" fmla="*/ 3963555 h 6858000"/>
              <a:gd name="connsiteX476" fmla="*/ 4781371 w 7467600"/>
              <a:gd name="connsiteY476" fmla="*/ 4458604 h 6858000"/>
              <a:gd name="connsiteX477" fmla="*/ 4780440 w 7467600"/>
              <a:gd name="connsiteY477" fmla="*/ 4470290 h 6858000"/>
              <a:gd name="connsiteX478" fmla="*/ 4898954 w 7467600"/>
              <a:gd name="connsiteY478" fmla="*/ 4662092 h 6858000"/>
              <a:gd name="connsiteX479" fmla="*/ 4900699 w 7467600"/>
              <a:gd name="connsiteY479" fmla="*/ 4670867 h 6858000"/>
              <a:gd name="connsiteX480" fmla="*/ 5714511 w 7467600"/>
              <a:gd name="connsiteY480" fmla="*/ 4663483 h 6858000"/>
              <a:gd name="connsiteX481" fmla="*/ 5464793 w 7467600"/>
              <a:gd name="connsiteY481" fmla="*/ 4393556 h 6858000"/>
              <a:gd name="connsiteX482" fmla="*/ 5461897 w 7467600"/>
              <a:gd name="connsiteY482" fmla="*/ 4390879 h 6858000"/>
              <a:gd name="connsiteX483" fmla="*/ 4294126 w 7467600"/>
              <a:gd name="connsiteY483" fmla="*/ 3303048 h 6858000"/>
              <a:gd name="connsiteX484" fmla="*/ 4305321 w 7467600"/>
              <a:gd name="connsiteY484" fmla="*/ 3256953 h 6858000"/>
              <a:gd name="connsiteX485" fmla="*/ 4949299 w 7467600"/>
              <a:gd name="connsiteY485" fmla="*/ 3766336 h 6858000"/>
              <a:gd name="connsiteX486" fmla="*/ 5291452 w 7467600"/>
              <a:gd name="connsiteY486" fmla="*/ 4076801 h 6858000"/>
              <a:gd name="connsiteX487" fmla="*/ 5434998 w 7467600"/>
              <a:gd name="connsiteY487" fmla="*/ 4254100 h 6858000"/>
              <a:gd name="connsiteX488" fmla="*/ 5351015 w 7467600"/>
              <a:gd name="connsiteY488" fmla="*/ 3760989 h 6858000"/>
              <a:gd name="connsiteX489" fmla="*/ 5413780 w 7467600"/>
              <a:gd name="connsiteY489" fmla="*/ 2966265 h 6858000"/>
              <a:gd name="connsiteX490" fmla="*/ 5425627 w 7467600"/>
              <a:gd name="connsiteY490" fmla="*/ 2954192 h 6858000"/>
              <a:gd name="connsiteX491" fmla="*/ 6604735 w 7467600"/>
              <a:gd name="connsiteY491" fmla="*/ 2041381 h 6858000"/>
              <a:gd name="connsiteX492" fmla="*/ 7204487 w 7467600"/>
              <a:gd name="connsiteY492" fmla="*/ 2742112 h 6858000"/>
              <a:gd name="connsiteX493" fmla="*/ 7131592 w 7467600"/>
              <a:gd name="connsiteY493" fmla="*/ 2672096 h 6858000"/>
              <a:gd name="connsiteX494" fmla="*/ 6996344 w 7467600"/>
              <a:gd name="connsiteY494" fmla="*/ 2518310 h 6858000"/>
              <a:gd name="connsiteX495" fmla="*/ 6735495 w 7467600"/>
              <a:gd name="connsiteY495" fmla="*/ 2196890 h 6858000"/>
              <a:gd name="connsiteX496" fmla="*/ 6721901 w 7467600"/>
              <a:gd name="connsiteY496" fmla="*/ 2179274 h 6858000"/>
              <a:gd name="connsiteX497" fmla="*/ 6604735 w 7467600"/>
              <a:gd name="connsiteY497" fmla="*/ 2041381 h 6858000"/>
              <a:gd name="connsiteX498" fmla="*/ 6591670 w 7467600"/>
              <a:gd name="connsiteY498" fmla="*/ 1988277 h 6858000"/>
              <a:gd name="connsiteX499" fmla="*/ 6747349 w 7467600"/>
              <a:gd name="connsiteY499" fmla="*/ 2160069 h 6858000"/>
              <a:gd name="connsiteX500" fmla="*/ 6760943 w 7467600"/>
              <a:gd name="connsiteY500" fmla="*/ 2177686 h 6858000"/>
              <a:gd name="connsiteX501" fmla="*/ 7021065 w 7467600"/>
              <a:gd name="connsiteY501" fmla="*/ 2498102 h 6858000"/>
              <a:gd name="connsiteX502" fmla="*/ 7155223 w 7467600"/>
              <a:gd name="connsiteY502" fmla="*/ 2650386 h 6858000"/>
              <a:gd name="connsiteX503" fmla="*/ 7203167 w 7467600"/>
              <a:gd name="connsiteY503" fmla="*/ 2697288 h 6858000"/>
              <a:gd name="connsiteX504" fmla="*/ 6937703 w 7467600"/>
              <a:gd name="connsiteY504" fmla="*/ 2321981 h 6858000"/>
              <a:gd name="connsiteX505" fmla="*/ 6591670 w 7467600"/>
              <a:gd name="connsiteY505" fmla="*/ 1988277 h 6858000"/>
              <a:gd name="connsiteX506" fmla="*/ 5798671 w 7467600"/>
              <a:gd name="connsiteY506" fmla="*/ 1981601 h 6858000"/>
              <a:gd name="connsiteX507" fmla="*/ 5754709 w 7467600"/>
              <a:gd name="connsiteY507" fmla="*/ 2071454 h 6858000"/>
              <a:gd name="connsiteX508" fmla="*/ 5763044 w 7467600"/>
              <a:gd name="connsiteY508" fmla="*/ 2842206 h 6858000"/>
              <a:gd name="connsiteX509" fmla="*/ 5764974 w 7467600"/>
              <a:gd name="connsiteY509" fmla="*/ 2799609 h 6858000"/>
              <a:gd name="connsiteX510" fmla="*/ 5767665 w 7467600"/>
              <a:gd name="connsiteY510" fmla="*/ 2666409 h 6858000"/>
              <a:gd name="connsiteX511" fmla="*/ 5763055 w 7467600"/>
              <a:gd name="connsiteY511" fmla="*/ 2579705 h 6858000"/>
              <a:gd name="connsiteX512" fmla="*/ 5758079 w 7467600"/>
              <a:gd name="connsiteY512" fmla="*/ 2492508 h 6858000"/>
              <a:gd name="connsiteX513" fmla="*/ 5779325 w 7467600"/>
              <a:gd name="connsiteY513" fmla="*/ 2197069 h 6858000"/>
              <a:gd name="connsiteX514" fmla="*/ 5798671 w 7467600"/>
              <a:gd name="connsiteY514" fmla="*/ 1981601 h 6858000"/>
              <a:gd name="connsiteX515" fmla="*/ 5829202 w 7467600"/>
              <a:gd name="connsiteY515" fmla="*/ 1971679 h 6858000"/>
              <a:gd name="connsiteX516" fmla="*/ 5809558 w 7467600"/>
              <a:gd name="connsiteY516" fmla="*/ 2198043 h 6858000"/>
              <a:gd name="connsiteX517" fmla="*/ 5788653 w 7467600"/>
              <a:gd name="connsiteY517" fmla="*/ 2489430 h 6858000"/>
              <a:gd name="connsiteX518" fmla="*/ 5793439 w 7467600"/>
              <a:gd name="connsiteY518" fmla="*/ 2575235 h 6858000"/>
              <a:gd name="connsiteX519" fmla="*/ 5796837 w 7467600"/>
              <a:gd name="connsiteY519" fmla="*/ 2637633 h 6858000"/>
              <a:gd name="connsiteX520" fmla="*/ 5818614 w 7467600"/>
              <a:gd name="connsiteY520" fmla="*/ 2473055 h 6858000"/>
              <a:gd name="connsiteX521" fmla="*/ 5829202 w 7467600"/>
              <a:gd name="connsiteY521" fmla="*/ 1971679 h 6858000"/>
              <a:gd name="connsiteX522" fmla="*/ 5911389 w 7467600"/>
              <a:gd name="connsiteY522" fmla="*/ 1898371 h 6858000"/>
              <a:gd name="connsiteX523" fmla="*/ 6237627 w 7467600"/>
              <a:gd name="connsiteY523" fmla="*/ 2231921 h 6858000"/>
              <a:gd name="connsiteX524" fmla="*/ 5911389 w 7467600"/>
              <a:gd name="connsiteY524" fmla="*/ 1898371 h 6858000"/>
              <a:gd name="connsiteX525" fmla="*/ 6944437 w 7467600"/>
              <a:gd name="connsiteY525" fmla="*/ 1575402 h 6858000"/>
              <a:gd name="connsiteX526" fmla="*/ 6304730 w 7467600"/>
              <a:gd name="connsiteY526" fmla="*/ 1766654 h 6858000"/>
              <a:gd name="connsiteX527" fmla="*/ 6944437 w 7467600"/>
              <a:gd name="connsiteY527" fmla="*/ 1575402 h 6858000"/>
              <a:gd name="connsiteX528" fmla="*/ 7019523 w 7467600"/>
              <a:gd name="connsiteY528" fmla="*/ 1519450 h 6858000"/>
              <a:gd name="connsiteX529" fmla="*/ 6298091 w 7467600"/>
              <a:gd name="connsiteY529" fmla="*/ 1737122 h 6858000"/>
              <a:gd name="connsiteX530" fmla="*/ 7019523 w 7467600"/>
              <a:gd name="connsiteY530" fmla="*/ 1519450 h 6858000"/>
              <a:gd name="connsiteX531" fmla="*/ 2399523 w 7467600"/>
              <a:gd name="connsiteY531" fmla="*/ 1428234 h 6858000"/>
              <a:gd name="connsiteX532" fmla="*/ 2224982 w 7467600"/>
              <a:gd name="connsiteY532" fmla="*/ 1826201 h 6858000"/>
              <a:gd name="connsiteX533" fmla="*/ 2096099 w 7467600"/>
              <a:gd name="connsiteY533" fmla="*/ 2345900 h 6858000"/>
              <a:gd name="connsiteX534" fmla="*/ 2283317 w 7467600"/>
              <a:gd name="connsiteY534" fmla="*/ 1796925 h 6858000"/>
              <a:gd name="connsiteX535" fmla="*/ 2399523 w 7467600"/>
              <a:gd name="connsiteY535" fmla="*/ 1428234 h 6858000"/>
              <a:gd name="connsiteX536" fmla="*/ 2448558 w 7467600"/>
              <a:gd name="connsiteY536" fmla="*/ 1373435 h 6858000"/>
              <a:gd name="connsiteX537" fmla="*/ 2312521 w 7467600"/>
              <a:gd name="connsiteY537" fmla="*/ 1806140 h 6858000"/>
              <a:gd name="connsiteX538" fmla="*/ 2127533 w 7467600"/>
              <a:gd name="connsiteY538" fmla="*/ 2348380 h 6858000"/>
              <a:gd name="connsiteX539" fmla="*/ 2358080 w 7467600"/>
              <a:gd name="connsiteY539" fmla="*/ 1866134 h 6858000"/>
              <a:gd name="connsiteX540" fmla="*/ 2407436 w 7467600"/>
              <a:gd name="connsiteY540" fmla="*/ 1651070 h 6858000"/>
              <a:gd name="connsiteX541" fmla="*/ 2448558 w 7467600"/>
              <a:gd name="connsiteY541" fmla="*/ 1373435 h 6858000"/>
              <a:gd name="connsiteX542" fmla="*/ 278707 w 7467600"/>
              <a:gd name="connsiteY542" fmla="*/ 1352270 h 6858000"/>
              <a:gd name="connsiteX543" fmla="*/ 321570 w 7467600"/>
              <a:gd name="connsiteY543" fmla="*/ 1861610 h 6858000"/>
              <a:gd name="connsiteX544" fmla="*/ 294281 w 7467600"/>
              <a:gd name="connsiteY544" fmla="*/ 1440658 h 6858000"/>
              <a:gd name="connsiteX545" fmla="*/ 278707 w 7467600"/>
              <a:gd name="connsiteY545" fmla="*/ 1352270 h 6858000"/>
              <a:gd name="connsiteX546" fmla="*/ 1423821 w 7467600"/>
              <a:gd name="connsiteY546" fmla="*/ 1351958 h 6858000"/>
              <a:gd name="connsiteX547" fmla="*/ 1638521 w 7467600"/>
              <a:gd name="connsiteY547" fmla="*/ 1908470 h 6858000"/>
              <a:gd name="connsiteX548" fmla="*/ 1754199 w 7467600"/>
              <a:gd name="connsiteY548" fmla="*/ 2149284 h 6858000"/>
              <a:gd name="connsiteX549" fmla="*/ 1908359 w 7467600"/>
              <a:gd name="connsiteY549" fmla="*/ 2364988 h 6858000"/>
              <a:gd name="connsiteX550" fmla="*/ 1647661 w 7467600"/>
              <a:gd name="connsiteY550" fmla="*/ 1825945 h 6858000"/>
              <a:gd name="connsiteX551" fmla="*/ 1423821 w 7467600"/>
              <a:gd name="connsiteY551" fmla="*/ 1351958 h 6858000"/>
              <a:gd name="connsiteX552" fmla="*/ 1431890 w 7467600"/>
              <a:gd name="connsiteY552" fmla="*/ 1306475 h 6858000"/>
              <a:gd name="connsiteX553" fmla="*/ 1507597 w 7467600"/>
              <a:gd name="connsiteY553" fmla="*/ 1446132 h 6858000"/>
              <a:gd name="connsiteX554" fmla="*/ 1674586 w 7467600"/>
              <a:gd name="connsiteY554" fmla="*/ 1813832 h 6858000"/>
              <a:gd name="connsiteX555" fmla="*/ 1815950 w 7467600"/>
              <a:gd name="connsiteY555" fmla="*/ 2128564 h 6858000"/>
              <a:gd name="connsiteX556" fmla="*/ 1984242 w 7467600"/>
              <a:gd name="connsiteY556" fmla="*/ 2430829 h 6858000"/>
              <a:gd name="connsiteX557" fmla="*/ 2014023 w 7467600"/>
              <a:gd name="connsiteY557" fmla="*/ 2450995 h 6858000"/>
              <a:gd name="connsiteX558" fmla="*/ 1747337 w 7467600"/>
              <a:gd name="connsiteY558" fmla="*/ 1855264 h 6858000"/>
              <a:gd name="connsiteX559" fmla="*/ 1533749 w 7467600"/>
              <a:gd name="connsiteY559" fmla="*/ 1478656 h 6858000"/>
              <a:gd name="connsiteX560" fmla="*/ 1431890 w 7467600"/>
              <a:gd name="connsiteY560" fmla="*/ 1306475 h 6858000"/>
              <a:gd name="connsiteX561" fmla="*/ 5052692 w 7467600"/>
              <a:gd name="connsiteY561" fmla="*/ 1292994 h 6858000"/>
              <a:gd name="connsiteX562" fmla="*/ 5200661 w 7467600"/>
              <a:gd name="connsiteY562" fmla="*/ 1635186 h 6858000"/>
              <a:gd name="connsiteX563" fmla="*/ 5297138 w 7467600"/>
              <a:gd name="connsiteY563" fmla="*/ 1906351 h 6858000"/>
              <a:gd name="connsiteX564" fmla="*/ 5052692 w 7467600"/>
              <a:gd name="connsiteY564" fmla="*/ 1292994 h 6858000"/>
              <a:gd name="connsiteX565" fmla="*/ 5009948 w 7467600"/>
              <a:gd name="connsiteY565" fmla="*/ 1273619 h 6858000"/>
              <a:gd name="connsiteX566" fmla="*/ 5121777 w 7467600"/>
              <a:gd name="connsiteY566" fmla="*/ 1654213 h 6858000"/>
              <a:gd name="connsiteX567" fmla="*/ 5293545 w 7467600"/>
              <a:gd name="connsiteY567" fmla="*/ 2072247 h 6858000"/>
              <a:gd name="connsiteX568" fmla="*/ 5294042 w 7467600"/>
              <a:gd name="connsiteY568" fmla="*/ 2065019 h 6858000"/>
              <a:gd name="connsiteX569" fmla="*/ 5171936 w 7467600"/>
              <a:gd name="connsiteY569" fmla="*/ 1647613 h 6858000"/>
              <a:gd name="connsiteX570" fmla="*/ 5009948 w 7467600"/>
              <a:gd name="connsiteY570" fmla="*/ 1273619 h 6858000"/>
              <a:gd name="connsiteX571" fmla="*/ 655236 w 7467600"/>
              <a:gd name="connsiteY571" fmla="*/ 1268632 h 6858000"/>
              <a:gd name="connsiteX572" fmla="*/ 839521 w 7467600"/>
              <a:gd name="connsiteY572" fmla="*/ 1685315 h 6858000"/>
              <a:gd name="connsiteX573" fmla="*/ 1109416 w 7467600"/>
              <a:gd name="connsiteY573" fmla="*/ 2061663 h 6858000"/>
              <a:gd name="connsiteX574" fmla="*/ 1298300 w 7467600"/>
              <a:gd name="connsiteY574" fmla="*/ 2247742 h 6858000"/>
              <a:gd name="connsiteX575" fmla="*/ 1125871 w 7467600"/>
              <a:gd name="connsiteY575" fmla="*/ 1989513 h 6858000"/>
              <a:gd name="connsiteX576" fmla="*/ 981574 w 7467600"/>
              <a:gd name="connsiteY576" fmla="*/ 1783157 h 6858000"/>
              <a:gd name="connsiteX577" fmla="*/ 922198 w 7467600"/>
              <a:gd name="connsiteY577" fmla="*/ 1677437 h 6858000"/>
              <a:gd name="connsiteX578" fmla="*/ 869293 w 7467600"/>
              <a:gd name="connsiteY578" fmla="*/ 1583214 h 6858000"/>
              <a:gd name="connsiteX579" fmla="*/ 751431 w 7467600"/>
              <a:gd name="connsiteY579" fmla="*/ 1405731 h 6858000"/>
              <a:gd name="connsiteX580" fmla="*/ 655236 w 7467600"/>
              <a:gd name="connsiteY580" fmla="*/ 1268632 h 6858000"/>
              <a:gd name="connsiteX581" fmla="*/ 6516292 w 7467600"/>
              <a:gd name="connsiteY581" fmla="*/ 1263064 h 6858000"/>
              <a:gd name="connsiteX582" fmla="*/ 5736320 w 7467600"/>
              <a:gd name="connsiteY582" fmla="*/ 1501803 h 6858000"/>
              <a:gd name="connsiteX583" fmla="*/ 6516292 w 7467600"/>
              <a:gd name="connsiteY583" fmla="*/ 1263064 h 6858000"/>
              <a:gd name="connsiteX584" fmla="*/ 291466 w 7467600"/>
              <a:gd name="connsiteY584" fmla="*/ 1250369 h 6858000"/>
              <a:gd name="connsiteX585" fmla="*/ 323180 w 7467600"/>
              <a:gd name="connsiteY585" fmla="*/ 1435283 h 6858000"/>
              <a:gd name="connsiteX586" fmla="*/ 349381 w 7467600"/>
              <a:gd name="connsiteY586" fmla="*/ 1875041 h 6858000"/>
              <a:gd name="connsiteX587" fmla="*/ 374363 w 7467600"/>
              <a:gd name="connsiteY587" fmla="*/ 1506494 h 6858000"/>
              <a:gd name="connsiteX588" fmla="*/ 302168 w 7467600"/>
              <a:gd name="connsiteY588" fmla="*/ 1274495 h 6858000"/>
              <a:gd name="connsiteX589" fmla="*/ 291466 w 7467600"/>
              <a:gd name="connsiteY589" fmla="*/ 1250369 h 6858000"/>
              <a:gd name="connsiteX590" fmla="*/ 678222 w 7467600"/>
              <a:gd name="connsiteY590" fmla="*/ 1248670 h 6858000"/>
              <a:gd name="connsiteX591" fmla="*/ 775536 w 7467600"/>
              <a:gd name="connsiteY591" fmla="*/ 1388015 h 6858000"/>
              <a:gd name="connsiteX592" fmla="*/ 894529 w 7467600"/>
              <a:gd name="connsiteY592" fmla="*/ 1567739 h 6858000"/>
              <a:gd name="connsiteX593" fmla="*/ 948000 w 7467600"/>
              <a:gd name="connsiteY593" fmla="*/ 1663088 h 6858000"/>
              <a:gd name="connsiteX594" fmla="*/ 1006812 w 7467600"/>
              <a:gd name="connsiteY594" fmla="*/ 1767683 h 6858000"/>
              <a:gd name="connsiteX595" fmla="*/ 1149133 w 7467600"/>
              <a:gd name="connsiteY595" fmla="*/ 1971513 h 6858000"/>
              <a:gd name="connsiteX596" fmla="*/ 1333952 w 7467600"/>
              <a:gd name="connsiteY596" fmla="*/ 2251620 h 6858000"/>
              <a:gd name="connsiteX597" fmla="*/ 1337329 w 7467600"/>
              <a:gd name="connsiteY597" fmla="*/ 2258350 h 6858000"/>
              <a:gd name="connsiteX598" fmla="*/ 1014726 w 7467600"/>
              <a:gd name="connsiteY598" fmla="*/ 1615556 h 6858000"/>
              <a:gd name="connsiteX599" fmla="*/ 678222 w 7467600"/>
              <a:gd name="connsiteY599" fmla="*/ 1248670 h 6858000"/>
              <a:gd name="connsiteX600" fmla="*/ 6691602 w 7467600"/>
              <a:gd name="connsiteY600" fmla="*/ 1140573 h 6858000"/>
              <a:gd name="connsiteX601" fmla="*/ 6571100 w 7467600"/>
              <a:gd name="connsiteY601" fmla="*/ 1183662 h 6858000"/>
              <a:gd name="connsiteX602" fmla="*/ 6241687 w 7467600"/>
              <a:gd name="connsiteY602" fmla="*/ 1257600 h 6858000"/>
              <a:gd name="connsiteX603" fmla="*/ 5693009 w 7467600"/>
              <a:gd name="connsiteY603" fmla="*/ 1478256 h 6858000"/>
              <a:gd name="connsiteX604" fmla="*/ 6548420 w 7467600"/>
              <a:gd name="connsiteY604" fmla="*/ 1214599 h 6858000"/>
              <a:gd name="connsiteX605" fmla="*/ 6605473 w 7467600"/>
              <a:gd name="connsiteY605" fmla="*/ 1184686 h 6858000"/>
              <a:gd name="connsiteX606" fmla="*/ 6691602 w 7467600"/>
              <a:gd name="connsiteY606" fmla="*/ 1140573 h 6858000"/>
              <a:gd name="connsiteX607" fmla="*/ 4002475 w 7467600"/>
              <a:gd name="connsiteY607" fmla="*/ 1037802 h 6858000"/>
              <a:gd name="connsiteX608" fmla="*/ 4000324 w 7467600"/>
              <a:gd name="connsiteY608" fmla="*/ 1039362 h 6858000"/>
              <a:gd name="connsiteX609" fmla="*/ 4002862 w 7467600"/>
              <a:gd name="connsiteY609" fmla="*/ 1042866 h 6858000"/>
              <a:gd name="connsiteX610" fmla="*/ 4002475 w 7467600"/>
              <a:gd name="connsiteY610" fmla="*/ 1037802 h 6858000"/>
              <a:gd name="connsiteX611" fmla="*/ 506322 w 7467600"/>
              <a:gd name="connsiteY611" fmla="*/ 1020997 h 6858000"/>
              <a:gd name="connsiteX612" fmla="*/ 533068 w 7467600"/>
              <a:gd name="connsiteY612" fmla="*/ 1029409 h 6858000"/>
              <a:gd name="connsiteX613" fmla="*/ 1232525 w 7467600"/>
              <a:gd name="connsiteY613" fmla="*/ 1804675 h 6858000"/>
              <a:gd name="connsiteX614" fmla="*/ 1388858 w 7467600"/>
              <a:gd name="connsiteY614" fmla="*/ 2368011 h 6858000"/>
              <a:gd name="connsiteX615" fmla="*/ 1384098 w 7467600"/>
              <a:gd name="connsiteY615" fmla="*/ 2378125 h 6858000"/>
              <a:gd name="connsiteX616" fmla="*/ 1425393 w 7467600"/>
              <a:gd name="connsiteY616" fmla="*/ 2589124 h 6858000"/>
              <a:gd name="connsiteX617" fmla="*/ 1424001 w 7467600"/>
              <a:gd name="connsiteY617" fmla="*/ 2597541 h 6858000"/>
              <a:gd name="connsiteX618" fmla="*/ 2152729 w 7467600"/>
              <a:gd name="connsiteY618" fmla="*/ 2864487 h 6858000"/>
              <a:gd name="connsiteX619" fmla="*/ 2020609 w 7467600"/>
              <a:gd name="connsiteY619" fmla="*/ 2539671 h 6858000"/>
              <a:gd name="connsiteX620" fmla="*/ 2018920 w 7467600"/>
              <a:gd name="connsiteY620" fmla="*/ 2536309 h 6858000"/>
              <a:gd name="connsiteX621" fmla="*/ 1342441 w 7467600"/>
              <a:gd name="connsiteY621" fmla="*/ 1173017 h 6858000"/>
              <a:gd name="connsiteX622" fmla="*/ 1367925 w 7467600"/>
              <a:gd name="connsiteY622" fmla="*/ 1135648 h 6858000"/>
              <a:gd name="connsiteX623" fmla="*/ 1771401 w 7467600"/>
              <a:gd name="connsiteY623" fmla="*/ 1806673 h 6858000"/>
              <a:gd name="connsiteX624" fmla="*/ 1972385 w 7467600"/>
              <a:gd name="connsiteY624" fmla="*/ 2198735 h 6858000"/>
              <a:gd name="connsiteX625" fmla="*/ 2040892 w 7467600"/>
              <a:gd name="connsiteY625" fmla="*/ 2405205 h 6858000"/>
              <a:gd name="connsiteX626" fmla="*/ 2131689 w 7467600"/>
              <a:gd name="connsiteY626" fmla="*/ 1936926 h 6858000"/>
              <a:gd name="connsiteX627" fmla="*/ 2454820 w 7467600"/>
              <a:gd name="connsiteY627" fmla="*/ 1248808 h 6858000"/>
              <a:gd name="connsiteX628" fmla="*/ 2492512 w 7467600"/>
              <a:gd name="connsiteY628" fmla="*/ 1302920 h 6858000"/>
              <a:gd name="connsiteX629" fmla="*/ 2081216 w 7467600"/>
              <a:gd name="connsiteY629" fmla="*/ 2527513 h 6858000"/>
              <a:gd name="connsiteX630" fmla="*/ 2081211 w 7467600"/>
              <a:gd name="connsiteY630" fmla="*/ 2528916 h 6858000"/>
              <a:gd name="connsiteX631" fmla="*/ 2199067 w 7467600"/>
              <a:gd name="connsiteY631" fmla="*/ 2884061 h 6858000"/>
              <a:gd name="connsiteX632" fmla="*/ 3192586 w 7467600"/>
              <a:gd name="connsiteY632" fmla="*/ 3411496 h 6858000"/>
              <a:gd name="connsiteX633" fmla="*/ 3182620 w 7467600"/>
              <a:gd name="connsiteY633" fmla="*/ 3483279 h 6858000"/>
              <a:gd name="connsiteX634" fmla="*/ 2435119 w 7467600"/>
              <a:gd name="connsiteY634" fmla="*/ 3080173 h 6858000"/>
              <a:gd name="connsiteX635" fmla="*/ 2410152 w 7467600"/>
              <a:gd name="connsiteY635" fmla="*/ 3063751 h 6858000"/>
              <a:gd name="connsiteX636" fmla="*/ 2408099 w 7467600"/>
              <a:gd name="connsiteY636" fmla="*/ 3064403 h 6858000"/>
              <a:gd name="connsiteX637" fmla="*/ 2407218 w 7467600"/>
              <a:gd name="connsiteY637" fmla="*/ 3070324 h 6858000"/>
              <a:gd name="connsiteX638" fmla="*/ 2380138 w 7467600"/>
              <a:gd name="connsiteY638" fmla="*/ 3099341 h 6858000"/>
              <a:gd name="connsiteX639" fmla="*/ 1765923 w 7467600"/>
              <a:gd name="connsiteY639" fmla="*/ 3581043 h 6858000"/>
              <a:gd name="connsiteX640" fmla="*/ 1702258 w 7467600"/>
              <a:gd name="connsiteY640" fmla="*/ 3612286 h 6858000"/>
              <a:gd name="connsiteX641" fmla="*/ 1538370 w 7467600"/>
              <a:gd name="connsiteY641" fmla="*/ 3811804 h 6858000"/>
              <a:gd name="connsiteX642" fmla="*/ 542867 w 7467600"/>
              <a:gd name="connsiteY642" fmla="*/ 4944092 h 6858000"/>
              <a:gd name="connsiteX643" fmla="*/ 515800 w 7467600"/>
              <a:gd name="connsiteY643" fmla="*/ 4862180 h 6858000"/>
              <a:gd name="connsiteX644" fmla="*/ 909145 w 7467600"/>
              <a:gd name="connsiteY644" fmla="*/ 4199225 h 6858000"/>
              <a:gd name="connsiteX645" fmla="*/ 1214067 w 7467600"/>
              <a:gd name="connsiteY645" fmla="*/ 3908561 h 6858000"/>
              <a:gd name="connsiteX646" fmla="*/ 640967 w 7467600"/>
              <a:gd name="connsiteY646" fmla="*/ 4105601 h 6858000"/>
              <a:gd name="connsiteX647" fmla="*/ 112563 w 7467600"/>
              <a:gd name="connsiteY647" fmla="*/ 4396952 h 6858000"/>
              <a:gd name="connsiteX648" fmla="*/ 0 w 7467600"/>
              <a:gd name="connsiteY648" fmla="*/ 4466006 h 6858000"/>
              <a:gd name="connsiteX649" fmla="*/ 0 w 7467600"/>
              <a:gd name="connsiteY649" fmla="*/ 4233763 h 6858000"/>
              <a:gd name="connsiteX650" fmla="*/ 36881 w 7467600"/>
              <a:gd name="connsiteY650" fmla="*/ 4200118 h 6858000"/>
              <a:gd name="connsiteX651" fmla="*/ 910534 w 7467600"/>
              <a:gd name="connsiteY651" fmla="*/ 3629753 h 6858000"/>
              <a:gd name="connsiteX652" fmla="*/ 1578717 w 7467600"/>
              <a:gd name="connsiteY652" fmla="*/ 3575982 h 6858000"/>
              <a:gd name="connsiteX653" fmla="*/ 2338780 w 7467600"/>
              <a:gd name="connsiteY653" fmla="*/ 3033725 h 6858000"/>
              <a:gd name="connsiteX654" fmla="*/ 1807991 w 7467600"/>
              <a:gd name="connsiteY654" fmla="*/ 2807184 h 6858000"/>
              <a:gd name="connsiteX655" fmla="*/ 1416358 w 7467600"/>
              <a:gd name="connsiteY655" fmla="*/ 3112571 h 6858000"/>
              <a:gd name="connsiteX656" fmla="*/ 939066 w 7467600"/>
              <a:gd name="connsiteY656" fmla="*/ 3378798 h 6858000"/>
              <a:gd name="connsiteX657" fmla="*/ 115099 w 7467600"/>
              <a:gd name="connsiteY657" fmla="*/ 3607650 h 6858000"/>
              <a:gd name="connsiteX658" fmla="*/ 97284 w 7467600"/>
              <a:gd name="connsiteY658" fmla="*/ 3520393 h 6858000"/>
              <a:gd name="connsiteX659" fmla="*/ 922050 w 7467600"/>
              <a:gd name="connsiteY659" fmla="*/ 3074867 h 6858000"/>
              <a:gd name="connsiteX660" fmla="*/ 1405265 w 7467600"/>
              <a:gd name="connsiteY660" fmla="*/ 3016319 h 6858000"/>
              <a:gd name="connsiteX661" fmla="*/ 1407512 w 7467600"/>
              <a:gd name="connsiteY661" fmla="*/ 3018001 h 6858000"/>
              <a:gd name="connsiteX662" fmla="*/ 1726266 w 7467600"/>
              <a:gd name="connsiteY662" fmla="*/ 2777274 h 6858000"/>
              <a:gd name="connsiteX663" fmla="*/ 625390 w 7467600"/>
              <a:gd name="connsiteY663" fmla="*/ 2514541 h 6858000"/>
              <a:gd name="connsiteX664" fmla="*/ 619799 w 7467600"/>
              <a:gd name="connsiteY664" fmla="*/ 2527180 h 6858000"/>
              <a:gd name="connsiteX665" fmla="*/ 310030 w 7467600"/>
              <a:gd name="connsiteY665" fmla="*/ 2771818 h 6858000"/>
              <a:gd name="connsiteX666" fmla="*/ 173877 w 7467600"/>
              <a:gd name="connsiteY666" fmla="*/ 2937056 h 6858000"/>
              <a:gd name="connsiteX667" fmla="*/ 77889 w 7467600"/>
              <a:gd name="connsiteY667" fmla="*/ 3138440 h 6858000"/>
              <a:gd name="connsiteX668" fmla="*/ 0 w 7467600"/>
              <a:gd name="connsiteY668" fmla="*/ 3271395 h 6858000"/>
              <a:gd name="connsiteX669" fmla="*/ 0 w 7467600"/>
              <a:gd name="connsiteY669" fmla="*/ 3153002 h 6858000"/>
              <a:gd name="connsiteX670" fmla="*/ 2386 w 7467600"/>
              <a:gd name="connsiteY670" fmla="*/ 3149203 h 6858000"/>
              <a:gd name="connsiteX671" fmla="*/ 89753 w 7467600"/>
              <a:gd name="connsiteY671" fmla="*/ 2987702 h 6858000"/>
              <a:gd name="connsiteX672" fmla="*/ 76869 w 7467600"/>
              <a:gd name="connsiteY672" fmla="*/ 3005404 h 6858000"/>
              <a:gd name="connsiteX673" fmla="*/ 32049 w 7467600"/>
              <a:gd name="connsiteY673" fmla="*/ 3065814 h 6858000"/>
              <a:gd name="connsiteX674" fmla="*/ 0 w 7467600"/>
              <a:gd name="connsiteY674" fmla="*/ 3108744 h 6858000"/>
              <a:gd name="connsiteX675" fmla="*/ 0 w 7467600"/>
              <a:gd name="connsiteY675" fmla="*/ 3058059 h 6858000"/>
              <a:gd name="connsiteX676" fmla="*/ 7610 w 7467600"/>
              <a:gd name="connsiteY676" fmla="*/ 3047889 h 6858000"/>
              <a:gd name="connsiteX677" fmla="*/ 52419 w 7467600"/>
              <a:gd name="connsiteY677" fmla="*/ 2987479 h 6858000"/>
              <a:gd name="connsiteX678" fmla="*/ 59142 w 7467600"/>
              <a:gd name="connsiteY678" fmla="*/ 2978488 h 6858000"/>
              <a:gd name="connsiteX679" fmla="*/ 0 w 7467600"/>
              <a:gd name="connsiteY679" fmla="*/ 3015334 h 6858000"/>
              <a:gd name="connsiteX680" fmla="*/ 0 w 7467600"/>
              <a:gd name="connsiteY680" fmla="*/ 2914286 h 6858000"/>
              <a:gd name="connsiteX681" fmla="*/ 36383 w 7467600"/>
              <a:gd name="connsiteY681" fmla="*/ 2901128 h 6858000"/>
              <a:gd name="connsiteX682" fmla="*/ 156329 w 7467600"/>
              <a:gd name="connsiteY682" fmla="*/ 2840533 h 6858000"/>
              <a:gd name="connsiteX683" fmla="*/ 358355 w 7467600"/>
              <a:gd name="connsiteY683" fmla="*/ 2620471 h 6858000"/>
              <a:gd name="connsiteX684" fmla="*/ 510577 w 7467600"/>
              <a:gd name="connsiteY684" fmla="*/ 2501244 h 6858000"/>
              <a:gd name="connsiteX685" fmla="*/ 211967 w 7467600"/>
              <a:gd name="connsiteY685" fmla="*/ 2479171 h 6858000"/>
              <a:gd name="connsiteX686" fmla="*/ 0 w 7467600"/>
              <a:gd name="connsiteY686" fmla="*/ 2476398 h 6858000"/>
              <a:gd name="connsiteX687" fmla="*/ 0 w 7467600"/>
              <a:gd name="connsiteY687" fmla="*/ 2389189 h 6858000"/>
              <a:gd name="connsiteX688" fmla="*/ 103062 w 7467600"/>
              <a:gd name="connsiteY688" fmla="*/ 2389518 h 6858000"/>
              <a:gd name="connsiteX689" fmla="*/ 510734 w 7467600"/>
              <a:gd name="connsiteY689" fmla="*/ 2416201 h 6858000"/>
              <a:gd name="connsiteX690" fmla="*/ 279257 w 7467600"/>
              <a:gd name="connsiteY690" fmla="*/ 2092102 h 6858000"/>
              <a:gd name="connsiteX691" fmla="*/ 65265 w 7467600"/>
              <a:gd name="connsiteY691" fmla="*/ 2006049 h 6858000"/>
              <a:gd name="connsiteX692" fmla="*/ 0 w 7467600"/>
              <a:gd name="connsiteY692" fmla="*/ 1982532 h 6858000"/>
              <a:gd name="connsiteX693" fmla="*/ 0 w 7467600"/>
              <a:gd name="connsiteY693" fmla="*/ 1912789 h 6858000"/>
              <a:gd name="connsiteX694" fmla="*/ 97460 w 7467600"/>
              <a:gd name="connsiteY694" fmla="*/ 1953725 h 6858000"/>
              <a:gd name="connsiteX695" fmla="*/ 221272 w 7467600"/>
              <a:gd name="connsiteY695" fmla="*/ 1980766 h 6858000"/>
              <a:gd name="connsiteX696" fmla="*/ 116765 w 7467600"/>
              <a:gd name="connsiteY696" fmla="*/ 1911033 h 6858000"/>
              <a:gd name="connsiteX697" fmla="*/ 16405 w 7467600"/>
              <a:gd name="connsiteY697" fmla="*/ 1803412 h 6858000"/>
              <a:gd name="connsiteX698" fmla="*/ 0 w 7467600"/>
              <a:gd name="connsiteY698" fmla="*/ 1784777 h 6858000"/>
              <a:gd name="connsiteX699" fmla="*/ 0 w 7467600"/>
              <a:gd name="connsiteY699" fmla="*/ 1740082 h 6858000"/>
              <a:gd name="connsiteX700" fmla="*/ 39394 w 7467600"/>
              <a:gd name="connsiteY700" fmla="*/ 1784856 h 6858000"/>
              <a:gd name="connsiteX701" fmla="*/ 135813 w 7467600"/>
              <a:gd name="connsiteY701" fmla="*/ 1888838 h 6858000"/>
              <a:gd name="connsiteX702" fmla="*/ 242575 w 7467600"/>
              <a:gd name="connsiteY702" fmla="*/ 1958841 h 6858000"/>
              <a:gd name="connsiteX703" fmla="*/ 82197 w 7467600"/>
              <a:gd name="connsiteY703" fmla="*/ 1754826 h 6858000"/>
              <a:gd name="connsiteX704" fmla="*/ 0 w 7467600"/>
              <a:gd name="connsiteY704" fmla="*/ 1679650 h 6858000"/>
              <a:gd name="connsiteX705" fmla="*/ 0 w 7467600"/>
              <a:gd name="connsiteY705" fmla="*/ 1602463 h 6858000"/>
              <a:gd name="connsiteX706" fmla="*/ 84689 w 7467600"/>
              <a:gd name="connsiteY706" fmla="*/ 1677442 h 6858000"/>
              <a:gd name="connsiteX707" fmla="*/ 298437 w 7467600"/>
              <a:gd name="connsiteY707" fmla="*/ 1968019 h 6858000"/>
              <a:gd name="connsiteX708" fmla="*/ 227269 w 7467600"/>
              <a:gd name="connsiteY708" fmla="*/ 1114064 h 6858000"/>
              <a:gd name="connsiteX709" fmla="*/ 248003 w 7467600"/>
              <a:gd name="connsiteY709" fmla="*/ 1089613 h 6858000"/>
              <a:gd name="connsiteX710" fmla="*/ 427020 w 7467600"/>
              <a:gd name="connsiteY710" fmla="*/ 1619803 h 6858000"/>
              <a:gd name="connsiteX711" fmla="*/ 340345 w 7467600"/>
              <a:gd name="connsiteY711" fmla="*/ 2027739 h 6858000"/>
              <a:gd name="connsiteX712" fmla="*/ 360865 w 7467600"/>
              <a:gd name="connsiteY712" fmla="*/ 2044827 h 6858000"/>
              <a:gd name="connsiteX713" fmla="*/ 560414 w 7467600"/>
              <a:gd name="connsiteY713" fmla="*/ 2421457 h 6858000"/>
              <a:gd name="connsiteX714" fmla="*/ 1359703 w 7467600"/>
              <a:gd name="connsiteY714" fmla="*/ 2578554 h 6858000"/>
              <a:gd name="connsiteX715" fmla="*/ 1359422 w 7467600"/>
              <a:gd name="connsiteY715" fmla="*/ 2577994 h 6858000"/>
              <a:gd name="connsiteX716" fmla="*/ 828701 w 7467600"/>
              <a:gd name="connsiteY716" fmla="*/ 1839520 h 6858000"/>
              <a:gd name="connsiteX717" fmla="*/ 494427 w 7467600"/>
              <a:gd name="connsiteY717" fmla="*/ 1092333 h 6858000"/>
              <a:gd name="connsiteX718" fmla="*/ 506322 w 7467600"/>
              <a:gd name="connsiteY718" fmla="*/ 1020997 h 6858000"/>
              <a:gd name="connsiteX719" fmla="*/ 4570198 w 7467600"/>
              <a:gd name="connsiteY719" fmla="*/ 978081 h 6858000"/>
              <a:gd name="connsiteX720" fmla="*/ 4523691 w 7467600"/>
              <a:gd name="connsiteY720" fmla="*/ 1127776 h 6858000"/>
              <a:gd name="connsiteX721" fmla="*/ 4509875 w 7467600"/>
              <a:gd name="connsiteY721" fmla="*/ 1167552 h 6858000"/>
              <a:gd name="connsiteX722" fmla="*/ 4478168 w 7467600"/>
              <a:gd name="connsiteY722" fmla="*/ 1260735 h 6858000"/>
              <a:gd name="connsiteX723" fmla="*/ 4409309 w 7467600"/>
              <a:gd name="connsiteY723" fmla="*/ 1666996 h 6858000"/>
              <a:gd name="connsiteX724" fmla="*/ 4370031 w 7467600"/>
              <a:gd name="connsiteY724" fmla="*/ 1955666 h 6858000"/>
              <a:gd name="connsiteX725" fmla="*/ 4570198 w 7467600"/>
              <a:gd name="connsiteY725" fmla="*/ 978081 h 6858000"/>
              <a:gd name="connsiteX726" fmla="*/ 4557898 w 7467600"/>
              <a:gd name="connsiteY726" fmla="*/ 900011 h 6858000"/>
              <a:gd name="connsiteX727" fmla="*/ 4344840 w 7467600"/>
              <a:gd name="connsiteY727" fmla="*/ 1922038 h 6858000"/>
              <a:gd name="connsiteX728" fmla="*/ 4378710 w 7467600"/>
              <a:gd name="connsiteY728" fmla="*/ 1665516 h 6858000"/>
              <a:gd name="connsiteX729" fmla="*/ 4448798 w 7467600"/>
              <a:gd name="connsiteY729" fmla="*/ 1253024 h 6858000"/>
              <a:gd name="connsiteX730" fmla="*/ 4480315 w 7467600"/>
              <a:gd name="connsiteY730" fmla="*/ 1158454 h 6858000"/>
              <a:gd name="connsiteX731" fmla="*/ 4494133 w 7467600"/>
              <a:gd name="connsiteY731" fmla="*/ 1118676 h 6858000"/>
              <a:gd name="connsiteX732" fmla="*/ 4557898 w 7467600"/>
              <a:gd name="connsiteY732" fmla="*/ 900011 h 6858000"/>
              <a:gd name="connsiteX733" fmla="*/ 5870151 w 7467600"/>
              <a:gd name="connsiteY733" fmla="*/ 898890 h 6858000"/>
              <a:gd name="connsiteX734" fmla="*/ 5861335 w 7467600"/>
              <a:gd name="connsiteY734" fmla="*/ 899177 h 6858000"/>
              <a:gd name="connsiteX735" fmla="*/ 5843702 w 7467600"/>
              <a:gd name="connsiteY735" fmla="*/ 899748 h 6858000"/>
              <a:gd name="connsiteX736" fmla="*/ 5651107 w 7467600"/>
              <a:gd name="connsiteY736" fmla="*/ 920306 h 6858000"/>
              <a:gd name="connsiteX737" fmla="*/ 5459407 w 7467600"/>
              <a:gd name="connsiteY737" fmla="*/ 940975 h 6858000"/>
              <a:gd name="connsiteX738" fmla="*/ 5374846 w 7467600"/>
              <a:gd name="connsiteY738" fmla="*/ 941988 h 6858000"/>
              <a:gd name="connsiteX739" fmla="*/ 5256105 w 7467600"/>
              <a:gd name="connsiteY739" fmla="*/ 945632 h 6858000"/>
              <a:gd name="connsiteX740" fmla="*/ 5107071 w 7467600"/>
              <a:gd name="connsiteY740" fmla="*/ 969720 h 6858000"/>
              <a:gd name="connsiteX741" fmla="*/ 4998681 w 7467600"/>
              <a:gd name="connsiteY741" fmla="*/ 988771 h 6858000"/>
              <a:gd name="connsiteX742" fmla="*/ 5870151 w 7467600"/>
              <a:gd name="connsiteY742" fmla="*/ 898890 h 6858000"/>
              <a:gd name="connsiteX743" fmla="*/ 5504425 w 7467600"/>
              <a:gd name="connsiteY743" fmla="*/ 848067 h 6858000"/>
              <a:gd name="connsiteX744" fmla="*/ 4968849 w 7467600"/>
              <a:gd name="connsiteY744" fmla="*/ 962318 h 6858000"/>
              <a:gd name="connsiteX745" fmla="*/ 5104039 w 7467600"/>
              <a:gd name="connsiteY745" fmla="*/ 940634 h 6858000"/>
              <a:gd name="connsiteX746" fmla="*/ 5256311 w 7467600"/>
              <a:gd name="connsiteY746" fmla="*/ 916490 h 6858000"/>
              <a:gd name="connsiteX747" fmla="*/ 5377381 w 7467600"/>
              <a:gd name="connsiteY747" fmla="*/ 912671 h 6858000"/>
              <a:gd name="connsiteX748" fmla="*/ 5460148 w 7467600"/>
              <a:gd name="connsiteY748" fmla="*/ 911442 h 6858000"/>
              <a:gd name="connsiteX749" fmla="*/ 5648971 w 7467600"/>
              <a:gd name="connsiteY749" fmla="*/ 891331 h 6858000"/>
              <a:gd name="connsiteX750" fmla="*/ 5844807 w 7467600"/>
              <a:gd name="connsiteY750" fmla="*/ 870718 h 6858000"/>
              <a:gd name="connsiteX751" fmla="*/ 5862975 w 7467600"/>
              <a:gd name="connsiteY751" fmla="*/ 869756 h 6858000"/>
              <a:gd name="connsiteX752" fmla="*/ 5920887 w 7467600"/>
              <a:gd name="connsiteY752" fmla="*/ 865929 h 6858000"/>
              <a:gd name="connsiteX753" fmla="*/ 5504425 w 7467600"/>
              <a:gd name="connsiteY753" fmla="*/ 848067 h 6858000"/>
              <a:gd name="connsiteX754" fmla="*/ 3607114 w 7467600"/>
              <a:gd name="connsiteY754" fmla="*/ 467441 h 6858000"/>
              <a:gd name="connsiteX755" fmla="*/ 3296242 w 7467600"/>
              <a:gd name="connsiteY755" fmla="*/ 807991 h 6858000"/>
              <a:gd name="connsiteX756" fmla="*/ 3174674 w 7467600"/>
              <a:gd name="connsiteY756" fmla="*/ 919759 h 6858000"/>
              <a:gd name="connsiteX757" fmla="*/ 3042978 w 7467600"/>
              <a:gd name="connsiteY757" fmla="*/ 1054894 h 6858000"/>
              <a:gd name="connsiteX758" fmla="*/ 2968914 w 7467600"/>
              <a:gd name="connsiteY758" fmla="*/ 1133756 h 6858000"/>
              <a:gd name="connsiteX759" fmla="*/ 3103823 w 7467600"/>
              <a:gd name="connsiteY759" fmla="*/ 1026814 h 6858000"/>
              <a:gd name="connsiteX760" fmla="*/ 3607114 w 7467600"/>
              <a:gd name="connsiteY760" fmla="*/ 467441 h 6858000"/>
              <a:gd name="connsiteX761" fmla="*/ 3744487 w 7467600"/>
              <a:gd name="connsiteY761" fmla="*/ 383136 h 6858000"/>
              <a:gd name="connsiteX762" fmla="*/ 3970213 w 7467600"/>
              <a:gd name="connsiteY762" fmla="*/ 995559 h 6858000"/>
              <a:gd name="connsiteX763" fmla="*/ 3744487 w 7467600"/>
              <a:gd name="connsiteY763" fmla="*/ 383136 h 6858000"/>
              <a:gd name="connsiteX764" fmla="*/ 3624562 w 7467600"/>
              <a:gd name="connsiteY764" fmla="*/ 367041 h 6858000"/>
              <a:gd name="connsiteX765" fmla="*/ 3489712 w 7467600"/>
              <a:gd name="connsiteY765" fmla="*/ 485386 h 6858000"/>
              <a:gd name="connsiteX766" fmla="*/ 3182994 w 7467600"/>
              <a:gd name="connsiteY766" fmla="*/ 828265 h 6858000"/>
              <a:gd name="connsiteX767" fmla="*/ 2892114 w 7467600"/>
              <a:gd name="connsiteY767" fmla="*/ 1172635 h 6858000"/>
              <a:gd name="connsiteX768" fmla="*/ 3021459 w 7467600"/>
              <a:gd name="connsiteY768" fmla="*/ 1035385 h 6858000"/>
              <a:gd name="connsiteX769" fmla="*/ 3153873 w 7467600"/>
              <a:gd name="connsiteY769" fmla="*/ 898971 h 6858000"/>
              <a:gd name="connsiteX770" fmla="*/ 3276511 w 7467600"/>
              <a:gd name="connsiteY770" fmla="*/ 786423 h 6858000"/>
              <a:gd name="connsiteX771" fmla="*/ 3584154 w 7467600"/>
              <a:gd name="connsiteY771" fmla="*/ 448218 h 6858000"/>
              <a:gd name="connsiteX772" fmla="*/ 3624562 w 7467600"/>
              <a:gd name="connsiteY772" fmla="*/ 367041 h 6858000"/>
              <a:gd name="connsiteX773" fmla="*/ 3766672 w 7467600"/>
              <a:gd name="connsiteY773" fmla="*/ 359429 h 6858000"/>
              <a:gd name="connsiteX774" fmla="*/ 3996338 w 7467600"/>
              <a:gd name="connsiteY774" fmla="*/ 968237 h 6858000"/>
              <a:gd name="connsiteX775" fmla="*/ 3766672 w 7467600"/>
              <a:gd name="connsiteY775" fmla="*/ 359429 h 6858000"/>
              <a:gd name="connsiteX776" fmla="*/ 5805386 w 7467600"/>
              <a:gd name="connsiteY776" fmla="*/ 239240 h 6858000"/>
              <a:gd name="connsiteX777" fmla="*/ 5736947 w 7467600"/>
              <a:gd name="connsiteY777" fmla="*/ 261367 h 6858000"/>
              <a:gd name="connsiteX778" fmla="*/ 5427012 w 7467600"/>
              <a:gd name="connsiteY778" fmla="*/ 311272 h 6858000"/>
              <a:gd name="connsiteX779" fmla="*/ 5147818 w 7467600"/>
              <a:gd name="connsiteY779" fmla="*/ 322112 h 6858000"/>
              <a:gd name="connsiteX780" fmla="*/ 5060854 w 7467600"/>
              <a:gd name="connsiteY780" fmla="*/ 311882 h 6858000"/>
              <a:gd name="connsiteX781" fmla="*/ 4945989 w 7467600"/>
              <a:gd name="connsiteY781" fmla="*/ 300516 h 6858000"/>
              <a:gd name="connsiteX782" fmla="*/ 5410479 w 7467600"/>
              <a:gd name="connsiteY782" fmla="*/ 348434 h 6858000"/>
              <a:gd name="connsiteX783" fmla="*/ 5805386 w 7467600"/>
              <a:gd name="connsiteY783" fmla="*/ 239240 h 6858000"/>
              <a:gd name="connsiteX784" fmla="*/ 5905192 w 7467600"/>
              <a:gd name="connsiteY784" fmla="*/ 163079 h 6858000"/>
              <a:gd name="connsiteX785" fmla="*/ 5865655 w 7467600"/>
              <a:gd name="connsiteY785" fmla="*/ 171901 h 6858000"/>
              <a:gd name="connsiteX786" fmla="*/ 5259740 w 7467600"/>
              <a:gd name="connsiteY786" fmla="*/ 257013 h 6858000"/>
              <a:gd name="connsiteX787" fmla="*/ 5208466 w 7467600"/>
              <a:gd name="connsiteY787" fmla="*/ 257550 h 6858000"/>
              <a:gd name="connsiteX788" fmla="*/ 4980204 w 7467600"/>
              <a:gd name="connsiteY788" fmla="*/ 271903 h 6858000"/>
              <a:gd name="connsiteX789" fmla="*/ 5068068 w 7467600"/>
              <a:gd name="connsiteY789" fmla="*/ 282244 h 6858000"/>
              <a:gd name="connsiteX790" fmla="*/ 5153231 w 7467600"/>
              <a:gd name="connsiteY790" fmla="*/ 292240 h 6858000"/>
              <a:gd name="connsiteX791" fmla="*/ 5426491 w 7467600"/>
              <a:gd name="connsiteY791" fmla="*/ 281128 h 6858000"/>
              <a:gd name="connsiteX792" fmla="*/ 5731212 w 7467600"/>
              <a:gd name="connsiteY792" fmla="*/ 231951 h 6858000"/>
              <a:gd name="connsiteX793" fmla="*/ 5905192 w 7467600"/>
              <a:gd name="connsiteY793" fmla="*/ 163079 h 6858000"/>
              <a:gd name="connsiteX794" fmla="*/ 5944437 w 7467600"/>
              <a:gd name="connsiteY794" fmla="*/ 113829 h 6858000"/>
              <a:gd name="connsiteX795" fmla="*/ 5825032 w 7467600"/>
              <a:gd name="connsiteY795" fmla="*/ 146405 h 6858000"/>
              <a:gd name="connsiteX796" fmla="*/ 4955599 w 7467600"/>
              <a:gd name="connsiteY796" fmla="*/ 247008 h 6858000"/>
              <a:gd name="connsiteX797" fmla="*/ 5210104 w 7467600"/>
              <a:gd name="connsiteY797" fmla="*/ 228123 h 6858000"/>
              <a:gd name="connsiteX798" fmla="*/ 5261015 w 7467600"/>
              <a:gd name="connsiteY798" fmla="*/ 227087 h 6858000"/>
              <a:gd name="connsiteX799" fmla="*/ 5861181 w 7467600"/>
              <a:gd name="connsiteY799" fmla="*/ 143093 h 6858000"/>
              <a:gd name="connsiteX800" fmla="*/ 5961252 w 7467600"/>
              <a:gd name="connsiteY800" fmla="*/ 114820 h 6858000"/>
              <a:gd name="connsiteX801" fmla="*/ 5944437 w 7467600"/>
              <a:gd name="connsiteY801" fmla="*/ 113829 h 6858000"/>
              <a:gd name="connsiteX802" fmla="*/ 3882765 w 7467600"/>
              <a:gd name="connsiteY802" fmla="*/ 0 h 6858000"/>
              <a:gd name="connsiteX803" fmla="*/ 3995099 w 7467600"/>
              <a:gd name="connsiteY803" fmla="*/ 0 h 6858000"/>
              <a:gd name="connsiteX804" fmla="*/ 4163818 w 7467600"/>
              <a:gd name="connsiteY804" fmla="*/ 234104 h 6858000"/>
              <a:gd name="connsiteX805" fmla="*/ 4172099 w 7467600"/>
              <a:gd name="connsiteY805" fmla="*/ 234207 h 6858000"/>
              <a:gd name="connsiteX806" fmla="*/ 4784282 w 7467600"/>
              <a:gd name="connsiteY806" fmla="*/ 276561 h 6858000"/>
              <a:gd name="connsiteX807" fmla="*/ 4801687 w 7467600"/>
              <a:gd name="connsiteY807" fmla="*/ 267764 h 6858000"/>
              <a:gd name="connsiteX808" fmla="*/ 6082788 w 7467600"/>
              <a:gd name="connsiteY808" fmla="*/ 64119 h 6858000"/>
              <a:gd name="connsiteX809" fmla="*/ 6099442 w 7467600"/>
              <a:gd name="connsiteY809" fmla="*/ 82568 h 6858000"/>
              <a:gd name="connsiteX810" fmla="*/ 4804137 w 7467600"/>
              <a:gd name="connsiteY810" fmla="*/ 320931 h 6858000"/>
              <a:gd name="connsiteX811" fmla="*/ 4227047 w 7467600"/>
              <a:gd name="connsiteY811" fmla="*/ 313415 h 6858000"/>
              <a:gd name="connsiteX812" fmla="*/ 4346041 w 7467600"/>
              <a:gd name="connsiteY812" fmla="*/ 456086 h 6858000"/>
              <a:gd name="connsiteX813" fmla="*/ 4870967 w 7467600"/>
              <a:gd name="connsiteY813" fmla="*/ 963061 h 6858000"/>
              <a:gd name="connsiteX814" fmla="*/ 4889647 w 7467600"/>
              <a:gd name="connsiteY814" fmla="*/ 957147 h 6858000"/>
              <a:gd name="connsiteX815" fmla="*/ 5422504 w 7467600"/>
              <a:gd name="connsiteY815" fmla="*/ 805191 h 6858000"/>
              <a:gd name="connsiteX816" fmla="*/ 6087656 w 7467600"/>
              <a:gd name="connsiteY816" fmla="*/ 826703 h 6858000"/>
              <a:gd name="connsiteX817" fmla="*/ 6058717 w 7467600"/>
              <a:gd name="connsiteY817" fmla="*/ 865992 h 6858000"/>
              <a:gd name="connsiteX818" fmla="*/ 4974153 w 7467600"/>
              <a:gd name="connsiteY818" fmla="*/ 1045456 h 6858000"/>
              <a:gd name="connsiteX819" fmla="*/ 5627835 w 7467600"/>
              <a:gd name="connsiteY819" fmla="*/ 1472077 h 6858000"/>
              <a:gd name="connsiteX820" fmla="*/ 5629817 w 7467600"/>
              <a:gd name="connsiteY820" fmla="*/ 1471412 h 6858000"/>
              <a:gd name="connsiteX821" fmla="*/ 5634124 w 7467600"/>
              <a:gd name="connsiteY821" fmla="*/ 1470572 h 6858000"/>
              <a:gd name="connsiteX822" fmla="*/ 5755832 w 7467600"/>
              <a:gd name="connsiteY822" fmla="*/ 1383886 h 6858000"/>
              <a:gd name="connsiteX823" fmla="*/ 6014186 w 7467600"/>
              <a:gd name="connsiteY823" fmla="*/ 1279799 h 6858000"/>
              <a:gd name="connsiteX824" fmla="*/ 6901619 w 7467600"/>
              <a:gd name="connsiteY824" fmla="*/ 1047874 h 6858000"/>
              <a:gd name="connsiteX825" fmla="*/ 6931566 w 7467600"/>
              <a:gd name="connsiteY825" fmla="*/ 1062034 h 6858000"/>
              <a:gd name="connsiteX826" fmla="*/ 5790982 w 7467600"/>
              <a:gd name="connsiteY826" fmla="*/ 1561380 h 6858000"/>
              <a:gd name="connsiteX827" fmla="*/ 6188971 w 7467600"/>
              <a:gd name="connsiteY827" fmla="*/ 1755168 h 6858000"/>
              <a:gd name="connsiteX828" fmla="*/ 6202446 w 7467600"/>
              <a:gd name="connsiteY828" fmla="*/ 1752268 h 6858000"/>
              <a:gd name="connsiteX829" fmla="*/ 7179560 w 7467600"/>
              <a:gd name="connsiteY829" fmla="*/ 1467551 h 6858000"/>
              <a:gd name="connsiteX830" fmla="*/ 7158730 w 7467600"/>
              <a:gd name="connsiteY830" fmla="*/ 1507835 h 6858000"/>
              <a:gd name="connsiteX831" fmla="*/ 6326959 w 7467600"/>
              <a:gd name="connsiteY831" fmla="*/ 1817686 h 6858000"/>
              <a:gd name="connsiteX832" fmla="*/ 6537433 w 7467600"/>
              <a:gd name="connsiteY832" fmla="*/ 1907790 h 6858000"/>
              <a:gd name="connsiteX833" fmla="*/ 6550221 w 7467600"/>
              <a:gd name="connsiteY833" fmla="*/ 1910729 h 6858000"/>
              <a:gd name="connsiteX834" fmla="*/ 6964438 w 7467600"/>
              <a:gd name="connsiteY834" fmla="*/ 2209505 h 6858000"/>
              <a:gd name="connsiteX835" fmla="*/ 7367862 w 7467600"/>
              <a:gd name="connsiteY835" fmla="*/ 2806833 h 6858000"/>
              <a:gd name="connsiteX836" fmla="*/ 7364329 w 7467600"/>
              <a:gd name="connsiteY836" fmla="*/ 2826907 h 6858000"/>
              <a:gd name="connsiteX837" fmla="*/ 7290545 w 7467600"/>
              <a:gd name="connsiteY837" fmla="*/ 2850663 h 6858000"/>
              <a:gd name="connsiteX838" fmla="*/ 6472036 w 7467600"/>
              <a:gd name="connsiteY838" fmla="*/ 1959003 h 6858000"/>
              <a:gd name="connsiteX839" fmla="*/ 5792897 w 7467600"/>
              <a:gd name="connsiteY839" fmla="*/ 1647747 h 6858000"/>
              <a:gd name="connsiteX840" fmla="*/ 5842751 w 7467600"/>
              <a:gd name="connsiteY840" fmla="*/ 1816112 h 6858000"/>
              <a:gd name="connsiteX841" fmla="*/ 5847424 w 7467600"/>
              <a:gd name="connsiteY841" fmla="*/ 1815776 h 6858000"/>
              <a:gd name="connsiteX842" fmla="*/ 6399821 w 7467600"/>
              <a:gd name="connsiteY842" fmla="*/ 2344799 h 6858000"/>
              <a:gd name="connsiteX843" fmla="*/ 6323232 w 7467600"/>
              <a:gd name="connsiteY843" fmla="*/ 2389634 h 6858000"/>
              <a:gd name="connsiteX844" fmla="*/ 5942958 w 7467600"/>
              <a:gd name="connsiteY844" fmla="*/ 2077708 h 6858000"/>
              <a:gd name="connsiteX845" fmla="*/ 5921559 w 7467600"/>
              <a:gd name="connsiteY845" fmla="*/ 2378596 h 6858000"/>
              <a:gd name="connsiteX846" fmla="*/ 5817651 w 7467600"/>
              <a:gd name="connsiteY846" fmla="*/ 3023919 h 6858000"/>
              <a:gd name="connsiteX847" fmla="*/ 5729634 w 7467600"/>
              <a:gd name="connsiteY847" fmla="*/ 3051849 h 6858000"/>
              <a:gd name="connsiteX848" fmla="*/ 5611018 w 7467600"/>
              <a:gd name="connsiteY848" fmla="*/ 2316769 h 6858000"/>
              <a:gd name="connsiteX849" fmla="*/ 5687608 w 7467600"/>
              <a:gd name="connsiteY849" fmla="*/ 2039972 h 6858000"/>
              <a:gd name="connsiteX850" fmla="*/ 5657554 w 7467600"/>
              <a:gd name="connsiteY850" fmla="*/ 1576445 h 6858000"/>
              <a:gd name="connsiteX851" fmla="*/ 5150475 w 7467600"/>
              <a:gd name="connsiteY851" fmla="*/ 1274012 h 6858000"/>
              <a:gd name="connsiteX852" fmla="*/ 5349142 w 7467600"/>
              <a:gd name="connsiteY852" fmla="*/ 2204405 h 6858000"/>
              <a:gd name="connsiteX853" fmla="*/ 5262214 w 7467600"/>
              <a:gd name="connsiteY853" fmla="*/ 2233836 h 6858000"/>
              <a:gd name="connsiteX854" fmla="*/ 4981539 w 7467600"/>
              <a:gd name="connsiteY854" fmla="*/ 1542201 h 6858000"/>
              <a:gd name="connsiteX855" fmla="*/ 4958461 w 7467600"/>
              <a:gd name="connsiteY855" fmla="*/ 1136957 h 6858000"/>
              <a:gd name="connsiteX856" fmla="*/ 4655015 w 7467600"/>
              <a:gd name="connsiteY856" fmla="*/ 891426 h 6858000"/>
              <a:gd name="connsiteX857" fmla="*/ 4348002 w 7467600"/>
              <a:gd name="connsiteY857" fmla="*/ 2205895 h 6858000"/>
              <a:gd name="connsiteX858" fmla="*/ 4262250 w 7467600"/>
              <a:gd name="connsiteY858" fmla="*/ 2219972 h 6858000"/>
              <a:gd name="connsiteX859" fmla="*/ 4550611 w 7467600"/>
              <a:gd name="connsiteY859" fmla="*/ 817540 h 6858000"/>
              <a:gd name="connsiteX860" fmla="*/ 4564418 w 7467600"/>
              <a:gd name="connsiteY860" fmla="*/ 808293 h 6858000"/>
              <a:gd name="connsiteX861" fmla="*/ 4266388 w 7467600"/>
              <a:gd name="connsiteY861" fmla="*/ 500083 h 6858000"/>
              <a:gd name="connsiteX862" fmla="*/ 4032842 w 7467600"/>
              <a:gd name="connsiteY862" fmla="*/ 211809 h 6858000"/>
              <a:gd name="connsiteX863" fmla="*/ 3882765 w 7467600"/>
              <a:gd name="connsiteY863" fmla="*/ 0 h 6858000"/>
              <a:gd name="connsiteX864" fmla="*/ 3721337 w 7467600"/>
              <a:gd name="connsiteY864" fmla="*/ 0 h 6858000"/>
              <a:gd name="connsiteX865" fmla="*/ 3797544 w 7467600"/>
              <a:gd name="connsiteY865" fmla="*/ 0 h 6858000"/>
              <a:gd name="connsiteX866" fmla="*/ 3775734 w 7467600"/>
              <a:gd name="connsiteY866" fmla="*/ 95131 h 6858000"/>
              <a:gd name="connsiteX867" fmla="*/ 3724807 w 7467600"/>
              <a:gd name="connsiteY867" fmla="*/ 272257 h 6858000"/>
              <a:gd name="connsiteX868" fmla="*/ 3726844 w 7467600"/>
              <a:gd name="connsiteY868" fmla="*/ 282988 h 6858000"/>
              <a:gd name="connsiteX869" fmla="*/ 3742664 w 7467600"/>
              <a:gd name="connsiteY869" fmla="*/ 279918 h 6858000"/>
              <a:gd name="connsiteX870" fmla="*/ 4103910 w 7467600"/>
              <a:gd name="connsiteY870" fmla="*/ 1161917 h 6858000"/>
              <a:gd name="connsiteX871" fmla="*/ 4020269 w 7467600"/>
              <a:gd name="connsiteY871" fmla="*/ 1200406 h 6858000"/>
              <a:gd name="connsiteX872" fmla="*/ 3674882 w 7467600"/>
              <a:gd name="connsiteY872" fmla="*/ 488524 h 6858000"/>
              <a:gd name="connsiteX873" fmla="*/ 3132682 w 7467600"/>
              <a:gd name="connsiteY873" fmla="*/ 1072284 h 6858000"/>
              <a:gd name="connsiteX874" fmla="*/ 2716346 w 7467600"/>
              <a:gd name="connsiteY874" fmla="*/ 1276376 h 6858000"/>
              <a:gd name="connsiteX875" fmla="*/ 2716772 w 7467600"/>
              <a:gd name="connsiteY875" fmla="*/ 1255462 h 6858000"/>
              <a:gd name="connsiteX876" fmla="*/ 3471096 w 7467600"/>
              <a:gd name="connsiteY876" fmla="*/ 437072 h 6858000"/>
              <a:gd name="connsiteX877" fmla="*/ 3639057 w 7467600"/>
              <a:gd name="connsiteY877" fmla="*/ 286334 h 6858000"/>
              <a:gd name="connsiteX878" fmla="*/ 3640309 w 7467600"/>
              <a:gd name="connsiteY878" fmla="*/ 284664 h 6858000"/>
              <a:gd name="connsiteX879" fmla="*/ 3646022 w 7467600"/>
              <a:gd name="connsiteY879" fmla="*/ 276711 h 6858000"/>
              <a:gd name="connsiteX880" fmla="*/ 3707943 w 7467600"/>
              <a:gd name="connsiteY880" fmla="*/ 65958 h 6858000"/>
              <a:gd name="connsiteX881" fmla="*/ 3721337 w 7467600"/>
              <a:gd name="connsiteY881" fmla="*/ 0 h 6858000"/>
              <a:gd name="connsiteX882" fmla="*/ 2867960 w 7467600"/>
              <a:gd name="connsiteY882" fmla="*/ 0 h 6858000"/>
              <a:gd name="connsiteX883" fmla="*/ 2926351 w 7467600"/>
              <a:gd name="connsiteY883" fmla="*/ 0 h 6858000"/>
              <a:gd name="connsiteX884" fmla="*/ 2902823 w 7467600"/>
              <a:gd name="connsiteY884" fmla="*/ 262929 h 6858000"/>
              <a:gd name="connsiteX885" fmla="*/ 2940663 w 7467600"/>
              <a:gd name="connsiteY885" fmla="*/ 140884 h 6858000"/>
              <a:gd name="connsiteX886" fmla="*/ 2947039 w 7467600"/>
              <a:gd name="connsiteY886" fmla="*/ 122524 h 6858000"/>
              <a:gd name="connsiteX887" fmla="*/ 2984316 w 7467600"/>
              <a:gd name="connsiteY887" fmla="*/ 0 h 6858000"/>
              <a:gd name="connsiteX888" fmla="*/ 3016114 w 7467600"/>
              <a:gd name="connsiteY888" fmla="*/ 0 h 6858000"/>
              <a:gd name="connsiteX889" fmla="*/ 2979949 w 7467600"/>
              <a:gd name="connsiteY889" fmla="*/ 119274 h 6858000"/>
              <a:gd name="connsiteX890" fmla="*/ 3023879 w 7467600"/>
              <a:gd name="connsiteY890" fmla="*/ 0 h 6858000"/>
              <a:gd name="connsiteX891" fmla="*/ 3105400 w 7467600"/>
              <a:gd name="connsiteY891" fmla="*/ 0 h 6858000"/>
              <a:gd name="connsiteX892" fmla="*/ 3094669 w 7467600"/>
              <a:gd name="connsiteY892" fmla="*/ 30308 h 6858000"/>
              <a:gd name="connsiteX893" fmla="*/ 2901945 w 7467600"/>
              <a:gd name="connsiteY893" fmla="*/ 466538 h 6858000"/>
              <a:gd name="connsiteX894" fmla="*/ 2815209 w 7467600"/>
              <a:gd name="connsiteY894" fmla="*/ 497361 h 6858000"/>
              <a:gd name="connsiteX895" fmla="*/ 2844845 w 7467600"/>
              <a:gd name="connsiteY895" fmla="*/ 127638 h 6858000"/>
              <a:gd name="connsiteX896" fmla="*/ 2867960 w 7467600"/>
              <a:gd name="connsiteY896" fmla="*/ 0 h 6858000"/>
              <a:gd name="connsiteX897" fmla="*/ 1057230 w 7467600"/>
              <a:gd name="connsiteY897" fmla="*/ 0 h 6858000"/>
              <a:gd name="connsiteX898" fmla="*/ 1111003 w 7467600"/>
              <a:gd name="connsiteY898" fmla="*/ 0 h 6858000"/>
              <a:gd name="connsiteX899" fmla="*/ 1125553 w 7467600"/>
              <a:gd name="connsiteY899" fmla="*/ 52588 h 6858000"/>
              <a:gd name="connsiteX900" fmla="*/ 1304276 w 7467600"/>
              <a:gd name="connsiteY900" fmla="*/ 476275 h 6858000"/>
              <a:gd name="connsiteX901" fmla="*/ 1492066 w 7467600"/>
              <a:gd name="connsiteY901" fmla="*/ 886333 h 6858000"/>
              <a:gd name="connsiteX902" fmla="*/ 1423698 w 7467600"/>
              <a:gd name="connsiteY902" fmla="*/ 710817 h 6858000"/>
              <a:gd name="connsiteX903" fmla="*/ 1357609 w 7467600"/>
              <a:gd name="connsiteY903" fmla="*/ 532892 h 6858000"/>
              <a:gd name="connsiteX904" fmla="*/ 1309550 w 7467600"/>
              <a:gd name="connsiteY904" fmla="*/ 374031 h 6858000"/>
              <a:gd name="connsiteX905" fmla="*/ 1193673 w 7467600"/>
              <a:gd name="connsiteY905" fmla="*/ 49533 h 6858000"/>
              <a:gd name="connsiteX906" fmla="*/ 1164391 w 7467600"/>
              <a:gd name="connsiteY906" fmla="*/ 0 h 6858000"/>
              <a:gd name="connsiteX907" fmla="*/ 1200666 w 7467600"/>
              <a:gd name="connsiteY907" fmla="*/ 0 h 6858000"/>
              <a:gd name="connsiteX908" fmla="*/ 1223408 w 7467600"/>
              <a:gd name="connsiteY908" fmla="*/ 38996 h 6858000"/>
              <a:gd name="connsiteX909" fmla="*/ 1339635 w 7467600"/>
              <a:gd name="connsiteY909" fmla="*/ 365517 h 6858000"/>
              <a:gd name="connsiteX910" fmla="*/ 1387469 w 7467600"/>
              <a:gd name="connsiteY910" fmla="*/ 523079 h 6858000"/>
              <a:gd name="connsiteX911" fmla="*/ 1452685 w 7467600"/>
              <a:gd name="connsiteY911" fmla="*/ 699806 h 6858000"/>
              <a:gd name="connsiteX912" fmla="*/ 1492092 w 7467600"/>
              <a:gd name="connsiteY912" fmla="*/ 800424 h 6858000"/>
              <a:gd name="connsiteX913" fmla="*/ 1455302 w 7467600"/>
              <a:gd name="connsiteY913" fmla="*/ 632913 h 6858000"/>
              <a:gd name="connsiteX914" fmla="*/ 1222336 w 7467600"/>
              <a:gd name="connsiteY914" fmla="*/ 9480 h 6858000"/>
              <a:gd name="connsiteX915" fmla="*/ 1214634 w 7467600"/>
              <a:gd name="connsiteY915" fmla="*/ 0 h 6858000"/>
              <a:gd name="connsiteX916" fmla="*/ 1289827 w 7467600"/>
              <a:gd name="connsiteY916" fmla="*/ 0 h 6858000"/>
              <a:gd name="connsiteX917" fmla="*/ 1321076 w 7467600"/>
              <a:gd name="connsiteY917" fmla="*/ 59722 h 6858000"/>
              <a:gd name="connsiteX918" fmla="*/ 1512579 w 7467600"/>
              <a:gd name="connsiteY918" fmla="*/ 626441 h 6858000"/>
              <a:gd name="connsiteX919" fmla="*/ 1506076 w 7467600"/>
              <a:gd name="connsiteY919" fmla="*/ 1089289 h 6858000"/>
              <a:gd name="connsiteX920" fmla="*/ 1486346 w 7467600"/>
              <a:gd name="connsiteY920" fmla="*/ 1079919 h 6858000"/>
              <a:gd name="connsiteX921" fmla="*/ 1070511 w 7467600"/>
              <a:gd name="connsiteY921" fmla="*/ 48609 h 6858000"/>
              <a:gd name="connsiteX922" fmla="*/ 1057230 w 7467600"/>
              <a:gd name="connsiteY922" fmla="*/ 0 h 6858000"/>
              <a:gd name="connsiteX923" fmla="*/ 43151 w 7467600"/>
              <a:gd name="connsiteY923" fmla="*/ 0 h 6858000"/>
              <a:gd name="connsiteX924" fmla="*/ 95283 w 7467600"/>
              <a:gd name="connsiteY924" fmla="*/ 0 h 6858000"/>
              <a:gd name="connsiteX925" fmla="*/ 300708 w 7467600"/>
              <a:gd name="connsiteY925" fmla="*/ 154571 h 6858000"/>
              <a:gd name="connsiteX926" fmla="*/ 530414 w 7467600"/>
              <a:gd name="connsiteY926" fmla="*/ 354673 h 6858000"/>
              <a:gd name="connsiteX927" fmla="*/ 333785 w 7467600"/>
              <a:gd name="connsiteY927" fmla="*/ 161564 h 6858000"/>
              <a:gd name="connsiteX928" fmla="*/ 147005 w 7467600"/>
              <a:gd name="connsiteY928" fmla="*/ 0 h 6858000"/>
              <a:gd name="connsiteX929" fmla="*/ 272509 w 7467600"/>
              <a:gd name="connsiteY929" fmla="*/ 0 h 6858000"/>
              <a:gd name="connsiteX930" fmla="*/ 326276 w 7467600"/>
              <a:gd name="connsiteY930" fmla="*/ 45847 h 6858000"/>
              <a:gd name="connsiteX931" fmla="*/ 823759 w 7467600"/>
              <a:gd name="connsiteY931" fmla="*/ 574145 h 6858000"/>
              <a:gd name="connsiteX932" fmla="*/ 811254 w 7467600"/>
              <a:gd name="connsiteY932" fmla="*/ 665546 h 6858000"/>
              <a:gd name="connsiteX933" fmla="*/ 154042 w 7467600"/>
              <a:gd name="connsiteY933" fmla="*/ 261522 h 6858000"/>
              <a:gd name="connsiteX934" fmla="*/ 13550 w 7467600"/>
              <a:gd name="connsiteY934" fmla="*/ 158423 h 6858000"/>
              <a:gd name="connsiteX935" fmla="*/ 0 w 7467600"/>
              <a:gd name="connsiteY935" fmla="*/ 146618 h 6858000"/>
              <a:gd name="connsiteX936" fmla="*/ 0 w 7467600"/>
              <a:gd name="connsiteY936" fmla="*/ 59161 h 6858000"/>
              <a:gd name="connsiteX937" fmla="*/ 45427 w 7467600"/>
              <a:gd name="connsiteY937" fmla="*/ 101078 h 6858000"/>
              <a:gd name="connsiteX938" fmla="*/ 630103 w 7467600"/>
              <a:gd name="connsiteY938" fmla="*/ 485885 h 6858000"/>
              <a:gd name="connsiteX939" fmla="*/ 532040 w 7467600"/>
              <a:gd name="connsiteY939" fmla="*/ 399359 h 6858000"/>
              <a:gd name="connsiteX940" fmla="*/ 517618 w 7467600"/>
              <a:gd name="connsiteY940" fmla="*/ 385726 h 6858000"/>
              <a:gd name="connsiteX941" fmla="*/ 285074 w 7467600"/>
              <a:gd name="connsiteY941" fmla="*/ 182755 h 6858000"/>
              <a:gd name="connsiteX942" fmla="*/ 43151 w 7467600"/>
              <a:gd name="connsiteY94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289862 w 7467600"/>
              <a:gd name="connsiteY9" fmla="*/ 6659827 h 6858000"/>
              <a:gd name="connsiteX10" fmla="*/ 1019354 w 7467600"/>
              <a:gd name="connsiteY10" fmla="*/ 6315006 h 6858000"/>
              <a:gd name="connsiteX11" fmla="*/ 441046 w 7467600"/>
              <a:gd name="connsiteY11" fmla="*/ 6691153 h 6858000"/>
              <a:gd name="connsiteX12" fmla="*/ 1019354 w 7467600"/>
              <a:gd name="connsiteY12" fmla="*/ 6315006 h 6858000"/>
              <a:gd name="connsiteX13" fmla="*/ 991680 w 7467600"/>
              <a:gd name="connsiteY13" fmla="*/ 6298413 h 6858000"/>
              <a:gd name="connsiteX14" fmla="*/ 409060 w 7467600"/>
              <a:gd name="connsiteY14" fmla="*/ 6671470 h 6858000"/>
              <a:gd name="connsiteX15" fmla="*/ 991680 w 7467600"/>
              <a:gd name="connsiteY15" fmla="*/ 6298413 h 6858000"/>
              <a:gd name="connsiteX16" fmla="*/ 103333 w 7467600"/>
              <a:gd name="connsiteY16" fmla="*/ 5699602 h 6858000"/>
              <a:gd name="connsiteX17" fmla="*/ 233938 w 7467600"/>
              <a:gd name="connsiteY17" fmla="*/ 5809416 h 6858000"/>
              <a:gd name="connsiteX18" fmla="*/ 883580 w 7467600"/>
              <a:gd name="connsiteY18" fmla="*/ 6180710 h 6858000"/>
              <a:gd name="connsiteX19" fmla="*/ 487337 w 7467600"/>
              <a:gd name="connsiteY19" fmla="*/ 5950182 h 6858000"/>
              <a:gd name="connsiteX20" fmla="*/ 354051 w 7467600"/>
              <a:gd name="connsiteY20" fmla="*/ 5854912 h 6858000"/>
              <a:gd name="connsiteX21" fmla="*/ 195436 w 7467600"/>
              <a:gd name="connsiteY21" fmla="*/ 5755068 h 6858000"/>
              <a:gd name="connsiteX22" fmla="*/ 103333 w 7467600"/>
              <a:gd name="connsiteY22" fmla="*/ 5699602 h 6858000"/>
              <a:gd name="connsiteX23" fmla="*/ 5539432 w 7467600"/>
              <a:gd name="connsiteY23" fmla="*/ 5642928 h 6858000"/>
              <a:gd name="connsiteX24" fmla="*/ 5555462 w 7467600"/>
              <a:gd name="connsiteY24" fmla="*/ 5694454 h 6858000"/>
              <a:gd name="connsiteX25" fmla="*/ 5828270 w 7467600"/>
              <a:gd name="connsiteY25" fmla="*/ 6320663 h 6858000"/>
              <a:gd name="connsiteX26" fmla="*/ 5947416 w 7467600"/>
              <a:gd name="connsiteY26" fmla="*/ 6574846 h 6858000"/>
              <a:gd name="connsiteX27" fmla="*/ 5539432 w 7467600"/>
              <a:gd name="connsiteY27" fmla="*/ 5642928 h 6858000"/>
              <a:gd name="connsiteX28" fmla="*/ 51253 w 7467600"/>
              <a:gd name="connsiteY28" fmla="*/ 5631825 h 6858000"/>
              <a:gd name="connsiteX29" fmla="*/ 211622 w 7467600"/>
              <a:gd name="connsiteY29" fmla="*/ 5728803 h 6858000"/>
              <a:gd name="connsiteX30" fmla="*/ 371652 w 7467600"/>
              <a:gd name="connsiteY30" fmla="*/ 5829062 h 6858000"/>
              <a:gd name="connsiteX31" fmla="*/ 505903 w 7467600"/>
              <a:gd name="connsiteY31" fmla="*/ 5925221 h 6858000"/>
              <a:gd name="connsiteX32" fmla="*/ 899240 w 7467600"/>
              <a:gd name="connsiteY32" fmla="*/ 6153068 h 6858000"/>
              <a:gd name="connsiteX33" fmla="*/ 988114 w 7467600"/>
              <a:gd name="connsiteY33" fmla="*/ 6174204 h 6858000"/>
              <a:gd name="connsiteX34" fmla="*/ 845971 w 7467600"/>
              <a:gd name="connsiteY34" fmla="*/ 6067177 h 6858000"/>
              <a:gd name="connsiteX35" fmla="*/ 448057 w 7467600"/>
              <a:gd name="connsiteY35" fmla="*/ 5841376 h 6858000"/>
              <a:gd name="connsiteX36" fmla="*/ 51253 w 7467600"/>
              <a:gd name="connsiteY36" fmla="*/ 5631825 h 6858000"/>
              <a:gd name="connsiteX37" fmla="*/ 2606687 w 7467600"/>
              <a:gd name="connsiteY37" fmla="*/ 5630718 h 6858000"/>
              <a:gd name="connsiteX38" fmla="*/ 2645658 w 7467600"/>
              <a:gd name="connsiteY38" fmla="*/ 6640259 h 6858000"/>
              <a:gd name="connsiteX39" fmla="*/ 2606687 w 7467600"/>
              <a:gd name="connsiteY39" fmla="*/ 5630718 h 6858000"/>
              <a:gd name="connsiteX40" fmla="*/ 3642057 w 7467600"/>
              <a:gd name="connsiteY40" fmla="*/ 5573487 h 6858000"/>
              <a:gd name="connsiteX41" fmla="*/ 3632981 w 7467600"/>
              <a:gd name="connsiteY41" fmla="*/ 5579437 h 6858000"/>
              <a:gd name="connsiteX42" fmla="*/ 3382436 w 7467600"/>
              <a:gd name="connsiteY42" fmla="*/ 5952726 h 6858000"/>
              <a:gd name="connsiteX43" fmla="*/ 3191929 w 7467600"/>
              <a:gd name="connsiteY43" fmla="*/ 6662669 h 6858000"/>
              <a:gd name="connsiteX44" fmla="*/ 3369898 w 7467600"/>
              <a:gd name="connsiteY44" fmla="*/ 6081771 h 6858000"/>
              <a:gd name="connsiteX45" fmla="*/ 3642057 w 7467600"/>
              <a:gd name="connsiteY45" fmla="*/ 5573487 h 6858000"/>
              <a:gd name="connsiteX46" fmla="*/ 2650666 w 7467600"/>
              <a:gd name="connsiteY46" fmla="*/ 5530686 h 6858000"/>
              <a:gd name="connsiteX47" fmla="*/ 2650249 w 7467600"/>
              <a:gd name="connsiteY47" fmla="*/ 5532101 h 6858000"/>
              <a:gd name="connsiteX48" fmla="*/ 2663808 w 7467600"/>
              <a:gd name="connsiteY48" fmla="*/ 6535215 h 6858000"/>
              <a:gd name="connsiteX49" fmla="*/ 2665418 w 7467600"/>
              <a:gd name="connsiteY49" fmla="*/ 6132756 h 6858000"/>
              <a:gd name="connsiteX50" fmla="*/ 2650666 w 7467600"/>
              <a:gd name="connsiteY50" fmla="*/ 5530686 h 6858000"/>
              <a:gd name="connsiteX51" fmla="*/ 2680277 w 7467600"/>
              <a:gd name="connsiteY51" fmla="*/ 5479204 h 6858000"/>
              <a:gd name="connsiteX52" fmla="*/ 2678972 w 7467600"/>
              <a:gd name="connsiteY52" fmla="*/ 5481582 h 6858000"/>
              <a:gd name="connsiteX53" fmla="*/ 2696666 w 7467600"/>
              <a:gd name="connsiteY53" fmla="*/ 6133836 h 6858000"/>
              <a:gd name="connsiteX54" fmla="*/ 2695769 w 7467600"/>
              <a:gd name="connsiteY54" fmla="*/ 6390955 h 6858000"/>
              <a:gd name="connsiteX55" fmla="*/ 2739893 w 7467600"/>
              <a:gd name="connsiteY55" fmla="*/ 6108357 h 6858000"/>
              <a:gd name="connsiteX56" fmla="*/ 2680277 w 7467600"/>
              <a:gd name="connsiteY56" fmla="*/ 5479204 h 6858000"/>
              <a:gd name="connsiteX57" fmla="*/ 1132195 w 7467600"/>
              <a:gd name="connsiteY57" fmla="*/ 5467980 h 6858000"/>
              <a:gd name="connsiteX58" fmla="*/ 1679056 w 7467600"/>
              <a:gd name="connsiteY58" fmla="*/ 5516907 h 6858000"/>
              <a:gd name="connsiteX59" fmla="*/ 2128648 w 7467600"/>
              <a:gd name="connsiteY59" fmla="*/ 5474249 h 6858000"/>
              <a:gd name="connsiteX60" fmla="*/ 1825619 w 7467600"/>
              <a:gd name="connsiteY60" fmla="*/ 5478447 h 6858000"/>
              <a:gd name="connsiteX61" fmla="*/ 1737798 w 7467600"/>
              <a:gd name="connsiteY61" fmla="*/ 5483353 h 6858000"/>
              <a:gd name="connsiteX62" fmla="*/ 1132195 w 7467600"/>
              <a:gd name="connsiteY62" fmla="*/ 5467980 h 6858000"/>
              <a:gd name="connsiteX63" fmla="*/ 1456157 w 7467600"/>
              <a:gd name="connsiteY63" fmla="*/ 5371404 h 6858000"/>
              <a:gd name="connsiteX64" fmla="*/ 1244432 w 7467600"/>
              <a:gd name="connsiteY64" fmla="*/ 5385601 h 6858000"/>
              <a:gd name="connsiteX65" fmla="*/ 973990 w 7467600"/>
              <a:gd name="connsiteY65" fmla="*/ 5424940 h 6858000"/>
              <a:gd name="connsiteX66" fmla="*/ 1103809 w 7467600"/>
              <a:gd name="connsiteY66" fmla="*/ 5433720 h 6858000"/>
              <a:gd name="connsiteX67" fmla="*/ 1123454 w 7467600"/>
              <a:gd name="connsiteY67" fmla="*/ 5435727 h 6858000"/>
              <a:gd name="connsiteX68" fmla="*/ 1737017 w 7467600"/>
              <a:gd name="connsiteY68" fmla="*/ 5452183 h 6858000"/>
              <a:gd name="connsiteX69" fmla="*/ 1824397 w 7467600"/>
              <a:gd name="connsiteY69" fmla="*/ 5447757 h 6858000"/>
              <a:gd name="connsiteX70" fmla="*/ 2070059 w 7467600"/>
              <a:gd name="connsiteY70" fmla="*/ 5441660 h 6858000"/>
              <a:gd name="connsiteX71" fmla="*/ 1456157 w 7467600"/>
              <a:gd name="connsiteY71" fmla="*/ 5371404 h 6858000"/>
              <a:gd name="connsiteX72" fmla="*/ 4988186 w 7467600"/>
              <a:gd name="connsiteY72" fmla="*/ 5216467 h 6858000"/>
              <a:gd name="connsiteX73" fmla="*/ 4777334 w 7467600"/>
              <a:gd name="connsiteY73" fmla="*/ 5406072 h 6858000"/>
              <a:gd name="connsiteX74" fmla="*/ 4718341 w 7467600"/>
              <a:gd name="connsiteY74" fmla="*/ 5468043 h 6858000"/>
              <a:gd name="connsiteX75" fmla="*/ 4604655 w 7467600"/>
              <a:gd name="connsiteY75" fmla="*/ 5583434 h 6858000"/>
              <a:gd name="connsiteX76" fmla="*/ 4565074 w 7467600"/>
              <a:gd name="connsiteY76" fmla="*/ 5618550 h 6858000"/>
              <a:gd name="connsiteX77" fmla="*/ 4988186 w 7467600"/>
              <a:gd name="connsiteY77" fmla="*/ 5216467 h 6858000"/>
              <a:gd name="connsiteX78" fmla="*/ 4978032 w 7467600"/>
              <a:gd name="connsiteY78" fmla="*/ 5183809 h 6858000"/>
              <a:gd name="connsiteX79" fmla="*/ 4463413 w 7467600"/>
              <a:gd name="connsiteY79" fmla="*/ 5615162 h 6858000"/>
              <a:gd name="connsiteX80" fmla="*/ 4358134 w 7467600"/>
              <a:gd name="connsiteY80" fmla="*/ 5742791 h 6858000"/>
              <a:gd name="connsiteX81" fmla="*/ 4376219 w 7467600"/>
              <a:gd name="connsiteY81" fmla="*/ 5729027 h 6858000"/>
              <a:gd name="connsiteX82" fmla="*/ 4582340 w 7467600"/>
              <a:gd name="connsiteY82" fmla="*/ 5561037 h 6858000"/>
              <a:gd name="connsiteX83" fmla="*/ 4694684 w 7467600"/>
              <a:gd name="connsiteY83" fmla="*/ 5447098 h 6858000"/>
              <a:gd name="connsiteX84" fmla="*/ 4754123 w 7467600"/>
              <a:gd name="connsiteY84" fmla="*/ 5384643 h 6858000"/>
              <a:gd name="connsiteX85" fmla="*/ 4978032 w 7467600"/>
              <a:gd name="connsiteY85" fmla="*/ 5183809 h 6858000"/>
              <a:gd name="connsiteX86" fmla="*/ 1903353 w 7467600"/>
              <a:gd name="connsiteY86" fmla="*/ 5044827 h 6858000"/>
              <a:gd name="connsiteX87" fmla="*/ 1936931 w 7467600"/>
              <a:gd name="connsiteY87" fmla="*/ 5093954 h 6858000"/>
              <a:gd name="connsiteX88" fmla="*/ 2195868 w 7467600"/>
              <a:gd name="connsiteY88" fmla="*/ 5396574 h 6858000"/>
              <a:gd name="connsiteX89" fmla="*/ 2088852 w 7467600"/>
              <a:gd name="connsiteY89" fmla="*/ 5166123 h 6858000"/>
              <a:gd name="connsiteX90" fmla="*/ 1958241 w 7467600"/>
              <a:gd name="connsiteY90" fmla="*/ 5067955 h 6858000"/>
              <a:gd name="connsiteX91" fmla="*/ 1903353 w 7467600"/>
              <a:gd name="connsiteY91" fmla="*/ 5044827 h 6858000"/>
              <a:gd name="connsiteX92" fmla="*/ 1979378 w 7467600"/>
              <a:gd name="connsiteY92" fmla="*/ 4769504 h 6858000"/>
              <a:gd name="connsiteX93" fmla="*/ 2882120 w 7467600"/>
              <a:gd name="connsiteY93" fmla="*/ 5064547 h 6858000"/>
              <a:gd name="connsiteX94" fmla="*/ 2793103 w 7467600"/>
              <a:gd name="connsiteY94" fmla="*/ 5039699 h 6858000"/>
              <a:gd name="connsiteX95" fmla="*/ 2770041 w 7467600"/>
              <a:gd name="connsiteY95" fmla="*/ 5033634 h 6858000"/>
              <a:gd name="connsiteX96" fmla="*/ 1979378 w 7467600"/>
              <a:gd name="connsiteY96" fmla="*/ 4769504 h 6858000"/>
              <a:gd name="connsiteX97" fmla="*/ 1927410 w 7467600"/>
              <a:gd name="connsiteY97" fmla="*/ 4716164 h 6858000"/>
              <a:gd name="connsiteX98" fmla="*/ 1959587 w 7467600"/>
              <a:gd name="connsiteY98" fmla="*/ 4728849 h 6858000"/>
              <a:gd name="connsiteX99" fmla="*/ 2777707 w 7467600"/>
              <a:gd name="connsiteY99" fmla="*/ 5003991 h 6858000"/>
              <a:gd name="connsiteX100" fmla="*/ 2800768 w 7467600"/>
              <a:gd name="connsiteY100" fmla="*/ 5010056 h 6858000"/>
              <a:gd name="connsiteX101" fmla="*/ 2879408 w 7467600"/>
              <a:gd name="connsiteY101" fmla="*/ 5031590 h 6858000"/>
              <a:gd name="connsiteX102" fmla="*/ 2862295 w 7467600"/>
              <a:gd name="connsiteY102" fmla="*/ 5022958 h 6858000"/>
              <a:gd name="connsiteX103" fmla="*/ 2813343 w 7467600"/>
              <a:gd name="connsiteY103" fmla="*/ 4998369 h 6858000"/>
              <a:gd name="connsiteX104" fmla="*/ 2646245 w 7467600"/>
              <a:gd name="connsiteY104" fmla="*/ 4930999 h 6858000"/>
              <a:gd name="connsiteX105" fmla="*/ 1999243 w 7467600"/>
              <a:gd name="connsiteY105" fmla="*/ 4730524 h 6858000"/>
              <a:gd name="connsiteX106" fmla="*/ 1979527 w 7467600"/>
              <a:gd name="connsiteY106" fmla="*/ 4726651 h 6858000"/>
              <a:gd name="connsiteX107" fmla="*/ 1927410 w 7467600"/>
              <a:gd name="connsiteY107" fmla="*/ 4716164 h 6858000"/>
              <a:gd name="connsiteX108" fmla="*/ 1997014 w 7467600"/>
              <a:gd name="connsiteY108" fmla="*/ 4698007 h 6858000"/>
              <a:gd name="connsiteX109" fmla="*/ 2005458 w 7467600"/>
              <a:gd name="connsiteY109" fmla="*/ 4699540 h 6858000"/>
              <a:gd name="connsiteX110" fmla="*/ 2657186 w 7467600"/>
              <a:gd name="connsiteY110" fmla="*/ 4901687 h 6858000"/>
              <a:gd name="connsiteX111" fmla="*/ 2826662 w 7467600"/>
              <a:gd name="connsiteY111" fmla="*/ 4970362 h 6858000"/>
              <a:gd name="connsiteX112" fmla="*/ 2876100 w 7467600"/>
              <a:gd name="connsiteY112" fmla="*/ 4995397 h 6858000"/>
              <a:gd name="connsiteX113" fmla="*/ 3042600 w 7467600"/>
              <a:gd name="connsiteY113" fmla="*/ 5059532 h 6858000"/>
              <a:gd name="connsiteX114" fmla="*/ 1997014 w 7467600"/>
              <a:gd name="connsiteY114" fmla="*/ 4698007 h 6858000"/>
              <a:gd name="connsiteX115" fmla="*/ 2305292 w 7467600"/>
              <a:gd name="connsiteY115" fmla="*/ 4219492 h 6858000"/>
              <a:gd name="connsiteX116" fmla="*/ 3360922 w 7467600"/>
              <a:gd name="connsiteY116" fmla="*/ 4529373 h 6858000"/>
              <a:gd name="connsiteX117" fmla="*/ 3492420 w 7467600"/>
              <a:gd name="connsiteY117" fmla="*/ 4510145 h 6858000"/>
              <a:gd name="connsiteX118" fmla="*/ 3364086 w 7467600"/>
              <a:gd name="connsiteY118" fmla="*/ 4480340 h 6858000"/>
              <a:gd name="connsiteX119" fmla="*/ 3225818 w 7467600"/>
              <a:gd name="connsiteY119" fmla="*/ 4411822 h 6858000"/>
              <a:gd name="connsiteX120" fmla="*/ 3129696 w 7467600"/>
              <a:gd name="connsiteY120" fmla="*/ 4360704 h 6858000"/>
              <a:gd name="connsiteX121" fmla="*/ 2814545 w 7467600"/>
              <a:gd name="connsiteY121" fmla="*/ 4282955 h 6858000"/>
              <a:gd name="connsiteX122" fmla="*/ 2305292 w 7467600"/>
              <a:gd name="connsiteY122" fmla="*/ 4219492 h 6858000"/>
              <a:gd name="connsiteX123" fmla="*/ 2626982 w 7467600"/>
              <a:gd name="connsiteY123" fmla="*/ 4206450 h 6858000"/>
              <a:gd name="connsiteX124" fmla="*/ 2490617 w 7467600"/>
              <a:gd name="connsiteY124" fmla="*/ 4206951 h 6858000"/>
              <a:gd name="connsiteX125" fmla="*/ 2819869 w 7467600"/>
              <a:gd name="connsiteY125" fmla="*/ 4252936 h 6858000"/>
              <a:gd name="connsiteX126" fmla="*/ 3143018 w 7467600"/>
              <a:gd name="connsiteY126" fmla="*/ 4332698 h 6858000"/>
              <a:gd name="connsiteX127" fmla="*/ 3241520 w 7467600"/>
              <a:gd name="connsiteY127" fmla="*/ 4385112 h 6858000"/>
              <a:gd name="connsiteX128" fmla="*/ 3374575 w 7467600"/>
              <a:gd name="connsiteY128" fmla="*/ 4451517 h 6858000"/>
              <a:gd name="connsiteX129" fmla="*/ 3505221 w 7467600"/>
              <a:gd name="connsiteY129" fmla="*/ 4480757 h 6858000"/>
              <a:gd name="connsiteX130" fmla="*/ 2626982 w 7467600"/>
              <a:gd name="connsiteY130" fmla="*/ 4206450 h 6858000"/>
              <a:gd name="connsiteX131" fmla="*/ 1310106 w 7467600"/>
              <a:gd name="connsiteY131" fmla="*/ 3943217 h 6858000"/>
              <a:gd name="connsiteX132" fmla="*/ 854994 w 7467600"/>
              <a:gd name="connsiteY132" fmla="*/ 4399136 h 6858000"/>
              <a:gd name="connsiteX133" fmla="*/ 742462 w 7467600"/>
              <a:gd name="connsiteY133" fmla="*/ 4594648 h 6858000"/>
              <a:gd name="connsiteX134" fmla="*/ 820602 w 7467600"/>
              <a:gd name="connsiteY134" fmla="*/ 4485915 h 6858000"/>
              <a:gd name="connsiteX135" fmla="*/ 878295 w 7467600"/>
              <a:gd name="connsiteY135" fmla="*/ 4403594 h 6858000"/>
              <a:gd name="connsiteX136" fmla="*/ 1240607 w 7467600"/>
              <a:gd name="connsiteY136" fmla="*/ 4010401 h 6858000"/>
              <a:gd name="connsiteX137" fmla="*/ 1310106 w 7467600"/>
              <a:gd name="connsiteY137" fmla="*/ 3943217 h 6858000"/>
              <a:gd name="connsiteX138" fmla="*/ 1423113 w 7467600"/>
              <a:gd name="connsiteY138" fmla="*/ 3874565 h 6858000"/>
              <a:gd name="connsiteX139" fmla="*/ 1260565 w 7467600"/>
              <a:gd name="connsiteY139" fmla="*/ 4031982 h 6858000"/>
              <a:gd name="connsiteX140" fmla="*/ 901900 w 7467600"/>
              <a:gd name="connsiteY140" fmla="*/ 4421236 h 6858000"/>
              <a:gd name="connsiteX141" fmla="*/ 845044 w 7467600"/>
              <a:gd name="connsiteY141" fmla="*/ 4502436 h 6858000"/>
              <a:gd name="connsiteX142" fmla="*/ 685926 w 7467600"/>
              <a:gd name="connsiteY142" fmla="*/ 4703069 h 6858000"/>
              <a:gd name="connsiteX143" fmla="*/ 684248 w 7467600"/>
              <a:gd name="connsiteY143" fmla="*/ 4706721 h 6858000"/>
              <a:gd name="connsiteX144" fmla="*/ 1423113 w 7467600"/>
              <a:gd name="connsiteY144" fmla="*/ 3874565 h 6858000"/>
              <a:gd name="connsiteX145" fmla="*/ 3316479 w 7467600"/>
              <a:gd name="connsiteY145" fmla="*/ 3872136 h 6858000"/>
              <a:gd name="connsiteX146" fmla="*/ 3546806 w 7467600"/>
              <a:gd name="connsiteY146" fmla="*/ 4356139 h 6858000"/>
              <a:gd name="connsiteX147" fmla="*/ 3364433 w 7467600"/>
              <a:gd name="connsiteY147" fmla="*/ 3953121 h 6858000"/>
              <a:gd name="connsiteX148" fmla="*/ 3316479 w 7467600"/>
              <a:gd name="connsiteY148" fmla="*/ 3872136 h 6858000"/>
              <a:gd name="connsiteX149" fmla="*/ 3291335 w 7467600"/>
              <a:gd name="connsiteY149" fmla="*/ 3767420 h 6858000"/>
              <a:gd name="connsiteX150" fmla="*/ 3390805 w 7467600"/>
              <a:gd name="connsiteY150" fmla="*/ 3937163 h 6858000"/>
              <a:gd name="connsiteX151" fmla="*/ 3579062 w 7467600"/>
              <a:gd name="connsiteY151" fmla="*/ 4359040 h 6858000"/>
              <a:gd name="connsiteX152" fmla="*/ 3467355 w 7467600"/>
              <a:gd name="connsiteY152" fmla="*/ 3988130 h 6858000"/>
              <a:gd name="connsiteX153" fmla="*/ 3310753 w 7467600"/>
              <a:gd name="connsiteY153" fmla="*/ 3787140 h 6858000"/>
              <a:gd name="connsiteX154" fmla="*/ 3291335 w 7467600"/>
              <a:gd name="connsiteY154" fmla="*/ 3767420 h 6858000"/>
              <a:gd name="connsiteX155" fmla="*/ 1635889 w 7467600"/>
              <a:gd name="connsiteY155" fmla="*/ 3709494 h 6858000"/>
              <a:gd name="connsiteX156" fmla="*/ 1634800 w 7467600"/>
              <a:gd name="connsiteY156" fmla="*/ 3731111 h 6858000"/>
              <a:gd name="connsiteX157" fmla="*/ 1635889 w 7467600"/>
              <a:gd name="connsiteY157" fmla="*/ 3709494 h 6858000"/>
              <a:gd name="connsiteX158" fmla="*/ 1510397 w 7467600"/>
              <a:gd name="connsiteY158" fmla="*/ 3684705 h 6858000"/>
              <a:gd name="connsiteX159" fmla="*/ 1146550 w 7467600"/>
              <a:gd name="connsiteY159" fmla="*/ 3802012 h 6858000"/>
              <a:gd name="connsiteX160" fmla="*/ 698834 w 7467600"/>
              <a:gd name="connsiteY160" fmla="*/ 3952272 h 6858000"/>
              <a:gd name="connsiteX161" fmla="*/ 34256 w 7467600"/>
              <a:gd name="connsiteY161" fmla="*/ 4347603 h 6858000"/>
              <a:gd name="connsiteX162" fmla="*/ 527241 w 7467600"/>
              <a:gd name="connsiteY162" fmla="*/ 4065078 h 6858000"/>
              <a:gd name="connsiteX163" fmla="*/ 1510397 w 7467600"/>
              <a:gd name="connsiteY163" fmla="*/ 3684705 h 6858000"/>
              <a:gd name="connsiteX164" fmla="*/ 1313114 w 7467600"/>
              <a:gd name="connsiteY164" fmla="*/ 3655216 h 6858000"/>
              <a:gd name="connsiteX165" fmla="*/ 1109304 w 7467600"/>
              <a:gd name="connsiteY165" fmla="*/ 3669030 h 6858000"/>
              <a:gd name="connsiteX166" fmla="*/ 8129 w 7467600"/>
              <a:gd name="connsiteY166" fmla="*/ 4330519 h 6858000"/>
              <a:gd name="connsiteX167" fmla="*/ 687572 w 7467600"/>
              <a:gd name="connsiteY167" fmla="*/ 3925629 h 6858000"/>
              <a:gd name="connsiteX168" fmla="*/ 1138365 w 7467600"/>
              <a:gd name="connsiteY168" fmla="*/ 3774515 h 6858000"/>
              <a:gd name="connsiteX169" fmla="*/ 1505579 w 7467600"/>
              <a:gd name="connsiteY169" fmla="*/ 3655526 h 6858000"/>
              <a:gd name="connsiteX170" fmla="*/ 1313114 w 7467600"/>
              <a:gd name="connsiteY170" fmla="*/ 3655216 h 6858000"/>
              <a:gd name="connsiteX171" fmla="*/ 3655073 w 7467600"/>
              <a:gd name="connsiteY171" fmla="*/ 3650884 h 6858000"/>
              <a:gd name="connsiteX172" fmla="*/ 3989938 w 7467600"/>
              <a:gd name="connsiteY172" fmla="*/ 3991685 h 6858000"/>
              <a:gd name="connsiteX173" fmla="*/ 4393907 w 7467600"/>
              <a:gd name="connsiteY173" fmla="*/ 4261258 h 6858000"/>
              <a:gd name="connsiteX174" fmla="*/ 4648051 w 7467600"/>
              <a:gd name="connsiteY174" fmla="*/ 4374051 h 6858000"/>
              <a:gd name="connsiteX175" fmla="*/ 4383389 w 7467600"/>
              <a:gd name="connsiteY175" fmla="*/ 4184369 h 6858000"/>
              <a:gd name="connsiteX176" fmla="*/ 4165508 w 7467600"/>
              <a:gd name="connsiteY176" fmla="*/ 4035196 h 6858000"/>
              <a:gd name="connsiteX177" fmla="*/ 4068162 w 7467600"/>
              <a:gd name="connsiteY177" fmla="*/ 3953394 h 6858000"/>
              <a:gd name="connsiteX178" fmla="*/ 3981416 w 7467600"/>
              <a:gd name="connsiteY178" fmla="*/ 3880482 h 6858000"/>
              <a:gd name="connsiteX179" fmla="*/ 3800147 w 7467600"/>
              <a:gd name="connsiteY179" fmla="*/ 3749872 h 6858000"/>
              <a:gd name="connsiteX180" fmla="*/ 3655073 w 7467600"/>
              <a:gd name="connsiteY180" fmla="*/ 3650884 h 6858000"/>
              <a:gd name="connsiteX181" fmla="*/ 3670252 w 7467600"/>
              <a:gd name="connsiteY181" fmla="*/ 3622798 h 6858000"/>
              <a:gd name="connsiteX182" fmla="*/ 3817258 w 7467600"/>
              <a:gd name="connsiteY182" fmla="*/ 3723577 h 6858000"/>
              <a:gd name="connsiteX183" fmla="*/ 4000461 w 7467600"/>
              <a:gd name="connsiteY183" fmla="*/ 3855966 h 6858000"/>
              <a:gd name="connsiteX184" fmla="*/ 4088180 w 7467600"/>
              <a:gd name="connsiteY184" fmla="*/ 3929774 h 6858000"/>
              <a:gd name="connsiteX185" fmla="*/ 4184555 w 7467600"/>
              <a:gd name="connsiteY185" fmla="*/ 4010683 h 6858000"/>
              <a:gd name="connsiteX186" fmla="*/ 4399563 w 7467600"/>
              <a:gd name="connsiteY186" fmla="*/ 4158106 h 6858000"/>
              <a:gd name="connsiteX187" fmla="*/ 4684469 w 7467600"/>
              <a:gd name="connsiteY187" fmla="*/ 4364680 h 6858000"/>
              <a:gd name="connsiteX188" fmla="*/ 4690271 w 7467600"/>
              <a:gd name="connsiteY188" fmla="*/ 4370034 h 6858000"/>
              <a:gd name="connsiteX189" fmla="*/ 4136093 w 7467600"/>
              <a:gd name="connsiteY189" fmla="*/ 3858466 h 6858000"/>
              <a:gd name="connsiteX190" fmla="*/ 3670252 w 7467600"/>
              <a:gd name="connsiteY190" fmla="*/ 3622798 h 6858000"/>
              <a:gd name="connsiteX191" fmla="*/ 4440129 w 7467600"/>
              <a:gd name="connsiteY191" fmla="*/ 3448571 h 6858000"/>
              <a:gd name="connsiteX192" fmla="*/ 4856525 w 7467600"/>
              <a:gd name="connsiteY192" fmla="*/ 3915351 h 6858000"/>
              <a:gd name="connsiteX193" fmla="*/ 5059055 w 7467600"/>
              <a:gd name="connsiteY193" fmla="*/ 4108918 h 6858000"/>
              <a:gd name="connsiteX194" fmla="*/ 5290070 w 7467600"/>
              <a:gd name="connsiteY194" fmla="*/ 4263619 h 6858000"/>
              <a:gd name="connsiteX195" fmla="*/ 4834991 w 7467600"/>
              <a:gd name="connsiteY195" fmla="*/ 3830985 h 6858000"/>
              <a:gd name="connsiteX196" fmla="*/ 4440129 w 7467600"/>
              <a:gd name="connsiteY196" fmla="*/ 3448571 h 6858000"/>
              <a:gd name="connsiteX197" fmla="*/ 4441737 w 7467600"/>
              <a:gd name="connsiteY197" fmla="*/ 3399734 h 6858000"/>
              <a:gd name="connsiteX198" fmla="*/ 4431236 w 7467600"/>
              <a:gd name="connsiteY198" fmla="*/ 3400954 h 6858000"/>
              <a:gd name="connsiteX199" fmla="*/ 4557150 w 7467600"/>
              <a:gd name="connsiteY199" fmla="*/ 3510023 h 6858000"/>
              <a:gd name="connsiteX200" fmla="*/ 4856936 w 7467600"/>
              <a:gd name="connsiteY200" fmla="*/ 3809146 h 6858000"/>
              <a:gd name="connsiteX201" fmla="*/ 5111996 w 7467600"/>
              <a:gd name="connsiteY201" fmla="*/ 4065759 h 6858000"/>
              <a:gd name="connsiteX202" fmla="*/ 5388878 w 7467600"/>
              <a:gd name="connsiteY202" fmla="*/ 4300185 h 6858000"/>
              <a:gd name="connsiteX203" fmla="*/ 5425556 w 7467600"/>
              <a:gd name="connsiteY203" fmla="*/ 4308967 h 6858000"/>
              <a:gd name="connsiteX204" fmla="*/ 4943646 w 7467600"/>
              <a:gd name="connsiteY204" fmla="*/ 3822916 h 6858000"/>
              <a:gd name="connsiteX205" fmla="*/ 4594837 w 7467600"/>
              <a:gd name="connsiteY205" fmla="*/ 3532274 h 6858000"/>
              <a:gd name="connsiteX206" fmla="*/ 4441737 w 7467600"/>
              <a:gd name="connsiteY206" fmla="*/ 3399734 h 6858000"/>
              <a:gd name="connsiteX207" fmla="*/ 5425834 w 7467600"/>
              <a:gd name="connsiteY207" fmla="*/ 3162785 h 6858000"/>
              <a:gd name="connsiteX208" fmla="*/ 5401644 w 7467600"/>
              <a:gd name="connsiteY208" fmla="*/ 3617847 h 6858000"/>
              <a:gd name="connsiteX209" fmla="*/ 5467256 w 7467600"/>
              <a:gd name="connsiteY209" fmla="*/ 4175494 h 6858000"/>
              <a:gd name="connsiteX210" fmla="*/ 5448069 w 7467600"/>
              <a:gd name="connsiteY210" fmla="*/ 3567554 h 6858000"/>
              <a:gd name="connsiteX211" fmla="*/ 5425834 w 7467600"/>
              <a:gd name="connsiteY211" fmla="*/ 3162785 h 6858000"/>
              <a:gd name="connsiteX212" fmla="*/ 1318687 w 7467600"/>
              <a:gd name="connsiteY212" fmla="*/ 3113840 h 6858000"/>
              <a:gd name="connsiteX213" fmla="*/ 1066793 w 7467600"/>
              <a:gd name="connsiteY213" fmla="*/ 3212171 h 6858000"/>
              <a:gd name="connsiteX214" fmla="*/ 993319 w 7467600"/>
              <a:gd name="connsiteY214" fmla="*/ 3247648 h 6858000"/>
              <a:gd name="connsiteX215" fmla="*/ 853081 w 7467600"/>
              <a:gd name="connsiteY215" fmla="*/ 3312410 h 6858000"/>
              <a:gd name="connsiteX216" fmla="*/ 805957 w 7467600"/>
              <a:gd name="connsiteY216" fmla="*/ 3330443 h 6858000"/>
              <a:gd name="connsiteX217" fmla="*/ 1318687 w 7467600"/>
              <a:gd name="connsiteY217" fmla="*/ 3113840 h 6858000"/>
              <a:gd name="connsiteX218" fmla="*/ 5453702 w 7467600"/>
              <a:gd name="connsiteY218" fmla="*/ 3090882 h 6858000"/>
              <a:gd name="connsiteX219" fmla="*/ 5480135 w 7467600"/>
              <a:gd name="connsiteY219" fmla="*/ 3565802 h 6858000"/>
              <a:gd name="connsiteX220" fmla="*/ 5499023 w 7467600"/>
              <a:gd name="connsiteY220" fmla="*/ 4166310 h 6858000"/>
              <a:gd name="connsiteX221" fmla="*/ 5547022 w 7467600"/>
              <a:gd name="connsiteY221" fmla="*/ 3607838 h 6858000"/>
              <a:gd name="connsiteX222" fmla="*/ 5515964 w 7467600"/>
              <a:gd name="connsiteY222" fmla="*/ 3378541 h 6858000"/>
              <a:gd name="connsiteX223" fmla="*/ 5453702 w 7467600"/>
              <a:gd name="connsiteY223" fmla="*/ 3090882 h 6858000"/>
              <a:gd name="connsiteX224" fmla="*/ 1238695 w 7467600"/>
              <a:gd name="connsiteY224" fmla="*/ 3076820 h 6858000"/>
              <a:gd name="connsiteX225" fmla="*/ 716371 w 7467600"/>
              <a:gd name="connsiteY225" fmla="*/ 3293249 h 6858000"/>
              <a:gd name="connsiteX226" fmla="*/ 579522 w 7467600"/>
              <a:gd name="connsiteY226" fmla="*/ 3371759 h 6858000"/>
              <a:gd name="connsiteX227" fmla="*/ 600288 w 7467600"/>
              <a:gd name="connsiteY227" fmla="*/ 3365555 h 6858000"/>
              <a:gd name="connsiteX228" fmla="*/ 840692 w 7467600"/>
              <a:gd name="connsiteY228" fmla="*/ 3284921 h 6858000"/>
              <a:gd name="connsiteX229" fmla="*/ 979248 w 7467600"/>
              <a:gd name="connsiteY229" fmla="*/ 3221003 h 6858000"/>
              <a:gd name="connsiteX230" fmla="*/ 1053282 w 7467600"/>
              <a:gd name="connsiteY230" fmla="*/ 3185247 h 6858000"/>
              <a:gd name="connsiteX231" fmla="*/ 1320603 w 7467600"/>
              <a:gd name="connsiteY231" fmla="*/ 3081281 h 6858000"/>
              <a:gd name="connsiteX232" fmla="*/ 1238695 w 7467600"/>
              <a:gd name="connsiteY232" fmla="*/ 3076820 h 6858000"/>
              <a:gd name="connsiteX233" fmla="*/ 5425627 w 7467600"/>
              <a:gd name="connsiteY233" fmla="*/ 2954192 h 6858000"/>
              <a:gd name="connsiteX234" fmla="*/ 5470770 w 7467600"/>
              <a:gd name="connsiteY234" fmla="*/ 3005435 h 6858000"/>
              <a:gd name="connsiteX235" fmla="*/ 5519779 w 7467600"/>
              <a:gd name="connsiteY235" fmla="*/ 4359223 h 6858000"/>
              <a:gd name="connsiteX236" fmla="*/ 5520293 w 7467600"/>
              <a:gd name="connsiteY236" fmla="*/ 4360602 h 6858000"/>
              <a:gd name="connsiteX237" fmla="*/ 5767221 w 7467600"/>
              <a:gd name="connsiteY237" fmla="*/ 4665564 h 6858000"/>
              <a:gd name="connsiteX238" fmla="*/ 6937169 w 7467600"/>
              <a:gd name="connsiteY238" fmla="*/ 4815941 h 6858000"/>
              <a:gd name="connsiteX239" fmla="*/ 6953922 w 7467600"/>
              <a:gd name="connsiteY239" fmla="*/ 4890068 h 6858000"/>
              <a:gd name="connsiteX240" fmla="*/ 6071359 w 7467600"/>
              <a:gd name="connsiteY240" fmla="*/ 4770770 h 6858000"/>
              <a:gd name="connsiteX241" fmla="*/ 6038839 w 7467600"/>
              <a:gd name="connsiteY241" fmla="*/ 4764474 h 6858000"/>
              <a:gd name="connsiteX242" fmla="*/ 6038706 w 7467600"/>
              <a:gd name="connsiteY242" fmla="*/ 4763847 h 6858000"/>
              <a:gd name="connsiteX243" fmla="*/ 6037784 w 7467600"/>
              <a:gd name="connsiteY243" fmla="*/ 4764270 h 6858000"/>
              <a:gd name="connsiteX244" fmla="*/ 6038839 w 7467600"/>
              <a:gd name="connsiteY244" fmla="*/ 4764474 h 6858000"/>
              <a:gd name="connsiteX245" fmla="*/ 6040338 w 7467600"/>
              <a:gd name="connsiteY245" fmla="*/ 4771418 h 6858000"/>
              <a:gd name="connsiteX246" fmla="*/ 6024488 w 7467600"/>
              <a:gd name="connsiteY246" fmla="*/ 4809903 h 6858000"/>
              <a:gd name="connsiteX247" fmla="*/ 5599771 w 7467600"/>
              <a:gd name="connsiteY247" fmla="*/ 5509652 h 6858000"/>
              <a:gd name="connsiteX248" fmla="*/ 5548843 w 7467600"/>
              <a:gd name="connsiteY248" fmla="*/ 5563845 h 6858000"/>
              <a:gd name="connsiteX249" fmla="*/ 5940952 w 7467600"/>
              <a:gd name="connsiteY249" fmla="*/ 6250028 h 6858000"/>
              <a:gd name="connsiteX250" fmla="*/ 6043441 w 7467600"/>
              <a:gd name="connsiteY250" fmla="*/ 6665847 h 6858000"/>
              <a:gd name="connsiteX251" fmla="*/ 6093432 w 7467600"/>
              <a:gd name="connsiteY251" fmla="*/ 6858000 h 6858000"/>
              <a:gd name="connsiteX252" fmla="*/ 6034344 w 7467600"/>
              <a:gd name="connsiteY252" fmla="*/ 6858000 h 6858000"/>
              <a:gd name="connsiteX253" fmla="*/ 6026679 w 7467600"/>
              <a:gd name="connsiteY253" fmla="*/ 6836959 h 6858000"/>
              <a:gd name="connsiteX254" fmla="*/ 5800441 w 7467600"/>
              <a:gd name="connsiteY254" fmla="*/ 6335286 h 6858000"/>
              <a:gd name="connsiteX255" fmla="*/ 5526562 w 7467600"/>
              <a:gd name="connsiteY255" fmla="*/ 5705388 h 6858000"/>
              <a:gd name="connsiteX256" fmla="*/ 5519640 w 7467600"/>
              <a:gd name="connsiteY256" fmla="*/ 5683774 h 6858000"/>
              <a:gd name="connsiteX257" fmla="*/ 5844559 w 7467600"/>
              <a:gd name="connsiteY257" fmla="*/ 6553349 h 6858000"/>
              <a:gd name="connsiteX258" fmla="*/ 5975994 w 7467600"/>
              <a:gd name="connsiteY258" fmla="*/ 6858000 h 6858000"/>
              <a:gd name="connsiteX259" fmla="*/ 5898547 w 7467600"/>
              <a:gd name="connsiteY259" fmla="*/ 6858000 h 6858000"/>
              <a:gd name="connsiteX260" fmla="*/ 5682041 w 7467600"/>
              <a:gd name="connsiteY260" fmla="*/ 6355860 h 6858000"/>
              <a:gd name="connsiteX261" fmla="*/ 5461758 w 7467600"/>
              <a:gd name="connsiteY261" fmla="*/ 5820220 h 6858000"/>
              <a:gd name="connsiteX262" fmla="*/ 5237282 w 7467600"/>
              <a:gd name="connsiteY262" fmla="*/ 6579086 h 6858000"/>
              <a:gd name="connsiteX263" fmla="*/ 5115009 w 7467600"/>
              <a:gd name="connsiteY263" fmla="*/ 6858000 h 6858000"/>
              <a:gd name="connsiteX264" fmla="*/ 5028074 w 7467600"/>
              <a:gd name="connsiteY264" fmla="*/ 6858000 h 6858000"/>
              <a:gd name="connsiteX265" fmla="*/ 5079508 w 7467600"/>
              <a:gd name="connsiteY265" fmla="*/ 6749074 h 6858000"/>
              <a:gd name="connsiteX266" fmla="*/ 5371846 w 7467600"/>
              <a:gd name="connsiteY266" fmla="*/ 5924413 h 6858000"/>
              <a:gd name="connsiteX267" fmla="*/ 5270512 w 7467600"/>
              <a:gd name="connsiteY267" fmla="*/ 6138975 h 6858000"/>
              <a:gd name="connsiteX268" fmla="*/ 5062409 w 7467600"/>
              <a:gd name="connsiteY268" fmla="*/ 6653544 h 6858000"/>
              <a:gd name="connsiteX269" fmla="*/ 5036628 w 7467600"/>
              <a:gd name="connsiteY269" fmla="*/ 6754247 h 6858000"/>
              <a:gd name="connsiteX270" fmla="*/ 5009112 w 7467600"/>
              <a:gd name="connsiteY270" fmla="*/ 6858000 h 6858000"/>
              <a:gd name="connsiteX271" fmla="*/ 4976679 w 7467600"/>
              <a:gd name="connsiteY271" fmla="*/ 6858000 h 6858000"/>
              <a:gd name="connsiteX272" fmla="*/ 5006537 w 7467600"/>
              <a:gd name="connsiteY272" fmla="*/ 6747068 h 6858000"/>
              <a:gd name="connsiteX273" fmla="*/ 5032723 w 7467600"/>
              <a:gd name="connsiteY273" fmla="*/ 6644957 h 6858000"/>
              <a:gd name="connsiteX274" fmla="*/ 5242949 w 7467600"/>
              <a:gd name="connsiteY274" fmla="*/ 6125175 h 6858000"/>
              <a:gd name="connsiteX275" fmla="*/ 5286321 w 7467600"/>
              <a:gd name="connsiteY275" fmla="*/ 6033555 h 6858000"/>
              <a:gd name="connsiteX276" fmla="*/ 5008210 w 7467600"/>
              <a:gd name="connsiteY276" fmla="*/ 6649194 h 6858000"/>
              <a:gd name="connsiteX277" fmla="*/ 4986321 w 7467600"/>
              <a:gd name="connsiteY277" fmla="*/ 6765687 h 6858000"/>
              <a:gd name="connsiteX278" fmla="*/ 4973474 w 7467600"/>
              <a:gd name="connsiteY278" fmla="*/ 6858000 h 6858000"/>
              <a:gd name="connsiteX279" fmla="*/ 4907178 w 7467600"/>
              <a:gd name="connsiteY279" fmla="*/ 6858000 h 6858000"/>
              <a:gd name="connsiteX280" fmla="*/ 4910810 w 7467600"/>
              <a:gd name="connsiteY280" fmla="*/ 6829660 h 6858000"/>
              <a:gd name="connsiteX281" fmla="*/ 4987461 w 7467600"/>
              <a:gd name="connsiteY281" fmla="*/ 6432994 h 6858000"/>
              <a:gd name="connsiteX282" fmla="*/ 5179262 w 7467600"/>
              <a:gd name="connsiteY282" fmla="*/ 6035044 h 6858000"/>
              <a:gd name="connsiteX283" fmla="*/ 4689678 w 7467600"/>
              <a:gd name="connsiteY283" fmla="*/ 6440241 h 6858000"/>
              <a:gd name="connsiteX284" fmla="*/ 4477543 w 7467600"/>
              <a:gd name="connsiteY284" fmla="*/ 6674836 h 6858000"/>
              <a:gd name="connsiteX285" fmla="*/ 4329957 w 7467600"/>
              <a:gd name="connsiteY285" fmla="*/ 6858000 h 6858000"/>
              <a:gd name="connsiteX286" fmla="*/ 4218595 w 7467600"/>
              <a:gd name="connsiteY286" fmla="*/ 6858000 h 6858000"/>
              <a:gd name="connsiteX287" fmla="*/ 4368888 w 7467600"/>
              <a:gd name="connsiteY287" fmla="*/ 6668412 h 6858000"/>
              <a:gd name="connsiteX288" fmla="*/ 4563091 w 7467600"/>
              <a:gd name="connsiteY288" fmla="*/ 6442508 h 6858000"/>
              <a:gd name="connsiteX289" fmla="*/ 5387324 w 7467600"/>
              <a:gd name="connsiteY289" fmla="*/ 5705830 h 6858000"/>
              <a:gd name="connsiteX290" fmla="*/ 5073620 w 7467600"/>
              <a:gd name="connsiteY290" fmla="*/ 5955437 h 6858000"/>
              <a:gd name="connsiteX291" fmla="*/ 4689789 w 7467600"/>
              <a:gd name="connsiteY291" fmla="*/ 6268382 h 6858000"/>
              <a:gd name="connsiteX292" fmla="*/ 4418722 w 7467600"/>
              <a:gd name="connsiteY292" fmla="*/ 6570886 h 6858000"/>
              <a:gd name="connsiteX293" fmla="*/ 4214944 w 7467600"/>
              <a:gd name="connsiteY293" fmla="*/ 6858000 h 6858000"/>
              <a:gd name="connsiteX294" fmla="*/ 4177898 w 7467600"/>
              <a:gd name="connsiteY294" fmla="*/ 6858000 h 6858000"/>
              <a:gd name="connsiteX295" fmla="*/ 4391597 w 7467600"/>
              <a:gd name="connsiteY295" fmla="*/ 6556370 h 6858000"/>
              <a:gd name="connsiteX296" fmla="*/ 4668889 w 7467600"/>
              <a:gd name="connsiteY296" fmla="*/ 6246399 h 6858000"/>
              <a:gd name="connsiteX297" fmla="*/ 5055427 w 7467600"/>
              <a:gd name="connsiteY297" fmla="*/ 5931476 h 6858000"/>
              <a:gd name="connsiteX298" fmla="*/ 5371814 w 7467600"/>
              <a:gd name="connsiteY298" fmla="*/ 5678975 h 6858000"/>
              <a:gd name="connsiteX299" fmla="*/ 4987918 w 7467600"/>
              <a:gd name="connsiteY299" fmla="*/ 5838701 h 6858000"/>
              <a:gd name="connsiteX300" fmla="*/ 4317146 w 7467600"/>
              <a:gd name="connsiteY300" fmla="*/ 6587716 h 6858000"/>
              <a:gd name="connsiteX301" fmla="*/ 4171627 w 7467600"/>
              <a:gd name="connsiteY301" fmla="*/ 6858000 h 6858000"/>
              <a:gd name="connsiteX302" fmla="*/ 4081585 w 7467600"/>
              <a:gd name="connsiteY302" fmla="*/ 6858000 h 6858000"/>
              <a:gd name="connsiteX303" fmla="*/ 4238603 w 7467600"/>
              <a:gd name="connsiteY303" fmla="*/ 6559341 h 6858000"/>
              <a:gd name="connsiteX304" fmla="*/ 4778333 w 7467600"/>
              <a:gd name="connsiteY304" fmla="*/ 5873626 h 6858000"/>
              <a:gd name="connsiteX305" fmla="*/ 5414185 w 7467600"/>
              <a:gd name="connsiteY305" fmla="*/ 5573882 h 6858000"/>
              <a:gd name="connsiteX306" fmla="*/ 5959648 w 7467600"/>
              <a:gd name="connsiteY306" fmla="*/ 4760797 h 6858000"/>
              <a:gd name="connsiteX307" fmla="*/ 5355019 w 7467600"/>
              <a:gd name="connsiteY307" fmla="*/ 4734672 h 6858000"/>
              <a:gd name="connsiteX308" fmla="*/ 5083565 w 7467600"/>
              <a:gd name="connsiteY308" fmla="*/ 5179121 h 6858000"/>
              <a:gd name="connsiteX309" fmla="*/ 4713577 w 7467600"/>
              <a:gd name="connsiteY309" fmla="*/ 5616803 h 6858000"/>
              <a:gd name="connsiteX310" fmla="*/ 3989559 w 7467600"/>
              <a:gd name="connsiteY310" fmla="*/ 6145945 h 6858000"/>
              <a:gd name="connsiteX311" fmla="*/ 3939824 w 7467600"/>
              <a:gd name="connsiteY311" fmla="*/ 6066900 h 6858000"/>
              <a:gd name="connsiteX312" fmla="*/ 4584537 w 7467600"/>
              <a:gd name="connsiteY312" fmla="*/ 5324826 h 6858000"/>
              <a:gd name="connsiteX313" fmla="*/ 5037105 w 7467600"/>
              <a:gd name="connsiteY313" fmla="*/ 5088765 h 6858000"/>
              <a:gd name="connsiteX314" fmla="*/ 5039930 w 7467600"/>
              <a:gd name="connsiteY314" fmla="*/ 5089585 h 6858000"/>
              <a:gd name="connsiteX315" fmla="*/ 5263764 w 7467600"/>
              <a:gd name="connsiteY315" fmla="*/ 4735525 h 6858000"/>
              <a:gd name="connsiteX316" fmla="*/ 4086300 w 7467600"/>
              <a:gd name="connsiteY316" fmla="*/ 4884599 h 6858000"/>
              <a:gd name="connsiteX317" fmla="*/ 4085485 w 7467600"/>
              <a:gd name="connsiteY317" fmla="*/ 4899070 h 6858000"/>
              <a:gd name="connsiteX318" fmla="*/ 3871915 w 7467600"/>
              <a:gd name="connsiteY318" fmla="*/ 5253645 h 6858000"/>
              <a:gd name="connsiteX319" fmla="*/ 3799374 w 7467600"/>
              <a:gd name="connsiteY319" fmla="*/ 5466127 h 6858000"/>
              <a:gd name="connsiteX320" fmla="*/ 3498850 w 7467600"/>
              <a:gd name="connsiteY320" fmla="*/ 6661888 h 6858000"/>
              <a:gd name="connsiteX321" fmla="*/ 3399216 w 7467600"/>
              <a:gd name="connsiteY321" fmla="*/ 6858000 h 6858000"/>
              <a:gd name="connsiteX322" fmla="*/ 3303688 w 7467600"/>
              <a:gd name="connsiteY322" fmla="*/ 6858000 h 6858000"/>
              <a:gd name="connsiteX323" fmla="*/ 3391774 w 7467600"/>
              <a:gd name="connsiteY323" fmla="*/ 6697181 h 6858000"/>
              <a:gd name="connsiteX324" fmla="*/ 3735540 w 7467600"/>
              <a:gd name="connsiteY324" fmla="*/ 5546923 h 6858000"/>
              <a:gd name="connsiteX325" fmla="*/ 3729438 w 7467600"/>
              <a:gd name="connsiteY325" fmla="*/ 5569058 h 6858000"/>
              <a:gd name="connsiteX326" fmla="*/ 3707782 w 7467600"/>
              <a:gd name="connsiteY326" fmla="*/ 5644908 h 6858000"/>
              <a:gd name="connsiteX327" fmla="*/ 3583827 w 7467600"/>
              <a:gd name="connsiteY327" fmla="*/ 6039215 h 6858000"/>
              <a:gd name="connsiteX328" fmla="*/ 3547861 w 7467600"/>
              <a:gd name="connsiteY328" fmla="*/ 6129609 h 6858000"/>
              <a:gd name="connsiteX329" fmla="*/ 3490905 w 7467600"/>
              <a:gd name="connsiteY329" fmla="*/ 6277660 h 6858000"/>
              <a:gd name="connsiteX330" fmla="*/ 3455859 w 7467600"/>
              <a:gd name="connsiteY330" fmla="*/ 6391301 h 6858000"/>
              <a:gd name="connsiteX331" fmla="*/ 3429112 w 7467600"/>
              <a:gd name="connsiteY331" fmla="*/ 6479469 h 6858000"/>
              <a:gd name="connsiteX332" fmla="*/ 3304862 w 7467600"/>
              <a:gd name="connsiteY332" fmla="*/ 6796476 h 6858000"/>
              <a:gd name="connsiteX333" fmla="*/ 3276071 w 7467600"/>
              <a:gd name="connsiteY333" fmla="*/ 6858000 h 6858000"/>
              <a:gd name="connsiteX334" fmla="*/ 3240805 w 7467600"/>
              <a:gd name="connsiteY334" fmla="*/ 6858000 h 6858000"/>
              <a:gd name="connsiteX335" fmla="*/ 3275917 w 7467600"/>
              <a:gd name="connsiteY335" fmla="*/ 6783192 h 6858000"/>
              <a:gd name="connsiteX336" fmla="*/ 3399358 w 7467600"/>
              <a:gd name="connsiteY336" fmla="*/ 6469011 h 6858000"/>
              <a:gd name="connsiteX337" fmla="*/ 3425650 w 7467600"/>
              <a:gd name="connsiteY337" fmla="*/ 6381333 h 6858000"/>
              <a:gd name="connsiteX338" fmla="*/ 3460661 w 7467600"/>
              <a:gd name="connsiteY338" fmla="*/ 6266763 h 6858000"/>
              <a:gd name="connsiteX339" fmla="*/ 3518021 w 7467600"/>
              <a:gd name="connsiteY339" fmla="*/ 6117298 h 6858000"/>
              <a:gd name="connsiteX340" fmla="*/ 3554035 w 7467600"/>
              <a:gd name="connsiteY340" fmla="*/ 6027832 h 6858000"/>
              <a:gd name="connsiteX341" fmla="*/ 3677174 w 7467600"/>
              <a:gd name="connsiteY341" fmla="*/ 5636351 h 6858000"/>
              <a:gd name="connsiteX342" fmla="*/ 3698819 w 7467600"/>
              <a:gd name="connsiteY342" fmla="*/ 5560503 h 6858000"/>
              <a:gd name="connsiteX343" fmla="*/ 3702094 w 7467600"/>
              <a:gd name="connsiteY343" fmla="*/ 5549194 h 6858000"/>
              <a:gd name="connsiteX344" fmla="*/ 3398355 w 7467600"/>
              <a:gd name="connsiteY344" fmla="*/ 6094603 h 6858000"/>
              <a:gd name="connsiteX345" fmla="*/ 3193941 w 7467600"/>
              <a:gd name="connsiteY345" fmla="*/ 6798775 h 6858000"/>
              <a:gd name="connsiteX346" fmla="*/ 3184140 w 7467600"/>
              <a:gd name="connsiteY346" fmla="*/ 6858000 h 6858000"/>
              <a:gd name="connsiteX347" fmla="*/ 3099978 w 7467600"/>
              <a:gd name="connsiteY347" fmla="*/ 6858000 h 6858000"/>
              <a:gd name="connsiteX348" fmla="*/ 3101556 w 7467600"/>
              <a:gd name="connsiteY348" fmla="*/ 6843337 h 6858000"/>
              <a:gd name="connsiteX349" fmla="*/ 3370162 w 7467600"/>
              <a:gd name="connsiteY349" fmla="*/ 5785550 h 6858000"/>
              <a:gd name="connsiteX350" fmla="*/ 3746477 w 7467600"/>
              <a:gd name="connsiteY350" fmla="*/ 5377889 h 6858000"/>
              <a:gd name="connsiteX351" fmla="*/ 3863399 w 7467600"/>
              <a:gd name="connsiteY351" fmla="*/ 5087257 h 6858000"/>
              <a:gd name="connsiteX352" fmla="*/ 3968712 w 7467600"/>
              <a:gd name="connsiteY352" fmla="*/ 4913989 h 6858000"/>
              <a:gd name="connsiteX353" fmla="*/ 2792390 w 7467600"/>
              <a:gd name="connsiteY353" fmla="*/ 5382974 h 6858000"/>
              <a:gd name="connsiteX354" fmla="*/ 2714982 w 7467600"/>
              <a:gd name="connsiteY354" fmla="*/ 5427051 h 6858000"/>
              <a:gd name="connsiteX355" fmla="*/ 2813361 w 7467600"/>
              <a:gd name="connsiteY355" fmla="*/ 6023912 h 6858000"/>
              <a:gd name="connsiteX356" fmla="*/ 2688430 w 7467600"/>
              <a:gd name="connsiteY356" fmla="*/ 6801564 h 6858000"/>
              <a:gd name="connsiteX357" fmla="*/ 2629626 w 7467600"/>
              <a:gd name="connsiteY357" fmla="*/ 6763394 h 6858000"/>
              <a:gd name="connsiteX358" fmla="*/ 2565328 w 7467600"/>
              <a:gd name="connsiteY358" fmla="*/ 5516399 h 6858000"/>
              <a:gd name="connsiteX359" fmla="*/ 1922999 w 7467600"/>
              <a:gd name="connsiteY359" fmla="*/ 5980343 h 6858000"/>
              <a:gd name="connsiteX360" fmla="*/ 1950261 w 7467600"/>
              <a:gd name="connsiteY360" fmla="*/ 6405858 h 6858000"/>
              <a:gd name="connsiteX361" fmla="*/ 2365554 w 7467600"/>
              <a:gd name="connsiteY361" fmla="*/ 6759107 h 6858000"/>
              <a:gd name="connsiteX362" fmla="*/ 2424142 w 7467600"/>
              <a:gd name="connsiteY362" fmla="*/ 6858000 h 6858000"/>
              <a:gd name="connsiteX363" fmla="*/ 2395994 w 7467600"/>
              <a:gd name="connsiteY363" fmla="*/ 6858000 h 6858000"/>
              <a:gd name="connsiteX364" fmla="*/ 2392863 w 7467600"/>
              <a:gd name="connsiteY364" fmla="*/ 6852964 h 6858000"/>
              <a:gd name="connsiteX365" fmla="*/ 2017589 w 7467600"/>
              <a:gd name="connsiteY365" fmla="*/ 6493982 h 6858000"/>
              <a:gd name="connsiteX366" fmla="*/ 2147336 w 7467600"/>
              <a:gd name="connsiteY366" fmla="*/ 6594052 h 6858000"/>
              <a:gd name="connsiteX367" fmla="*/ 2207047 w 7467600"/>
              <a:gd name="connsiteY367" fmla="*/ 6654540 h 6858000"/>
              <a:gd name="connsiteX368" fmla="*/ 2299106 w 7467600"/>
              <a:gd name="connsiteY368" fmla="*/ 6778931 h 6858000"/>
              <a:gd name="connsiteX369" fmla="*/ 2314430 w 7467600"/>
              <a:gd name="connsiteY369" fmla="*/ 6801144 h 6858000"/>
              <a:gd name="connsiteX370" fmla="*/ 2352406 w 7467600"/>
              <a:gd name="connsiteY370" fmla="*/ 6858000 h 6858000"/>
              <a:gd name="connsiteX371" fmla="*/ 2314492 w 7467600"/>
              <a:gd name="connsiteY371" fmla="*/ 6858000 h 6858000"/>
              <a:gd name="connsiteX372" fmla="*/ 2288095 w 7467600"/>
              <a:gd name="connsiteY372" fmla="*/ 6818030 h 6858000"/>
              <a:gd name="connsiteX373" fmla="*/ 2272768 w 7467600"/>
              <a:gd name="connsiteY373" fmla="*/ 6795822 h 6858000"/>
              <a:gd name="connsiteX374" fmla="*/ 2182715 w 7467600"/>
              <a:gd name="connsiteY374" fmla="*/ 6675071 h 6858000"/>
              <a:gd name="connsiteX375" fmla="*/ 2032061 w 7467600"/>
              <a:gd name="connsiteY375" fmla="*/ 6541380 h 6858000"/>
              <a:gd name="connsiteX376" fmla="*/ 2257220 w 7467600"/>
              <a:gd name="connsiteY376" fmla="*/ 6826257 h 6858000"/>
              <a:gd name="connsiteX377" fmla="*/ 2281324 w 7467600"/>
              <a:gd name="connsiteY377" fmla="*/ 6858000 h 6858000"/>
              <a:gd name="connsiteX378" fmla="*/ 2242860 w 7467600"/>
              <a:gd name="connsiteY378" fmla="*/ 6858000 h 6858000"/>
              <a:gd name="connsiteX379" fmla="*/ 2232818 w 7467600"/>
              <a:gd name="connsiteY379" fmla="*/ 6844926 h 6858000"/>
              <a:gd name="connsiteX380" fmla="*/ 1990172 w 7467600"/>
              <a:gd name="connsiteY380" fmla="*/ 6542121 h 6858000"/>
              <a:gd name="connsiteX381" fmla="*/ 2124090 w 7467600"/>
              <a:gd name="connsiteY381" fmla="*/ 6761017 h 6858000"/>
              <a:gd name="connsiteX382" fmla="*/ 2200380 w 7467600"/>
              <a:gd name="connsiteY382" fmla="*/ 6858000 h 6858000"/>
              <a:gd name="connsiteX383" fmla="*/ 2147507 w 7467600"/>
              <a:gd name="connsiteY383" fmla="*/ 6858000 h 6858000"/>
              <a:gd name="connsiteX384" fmla="*/ 2070668 w 7467600"/>
              <a:gd name="connsiteY384" fmla="*/ 6761520 h 6858000"/>
              <a:gd name="connsiteX385" fmla="*/ 1975142 w 7467600"/>
              <a:gd name="connsiteY385" fmla="*/ 6585570 h 6858000"/>
              <a:gd name="connsiteX386" fmla="*/ 2050035 w 7467600"/>
              <a:gd name="connsiteY386" fmla="*/ 6813345 h 6858000"/>
              <a:gd name="connsiteX387" fmla="*/ 2063025 w 7467600"/>
              <a:gd name="connsiteY387" fmla="*/ 6858000 h 6858000"/>
              <a:gd name="connsiteX388" fmla="*/ 2021675 w 7467600"/>
              <a:gd name="connsiteY388" fmla="*/ 6858000 h 6858000"/>
              <a:gd name="connsiteX389" fmla="*/ 2019308 w 7467600"/>
              <a:gd name="connsiteY389" fmla="*/ 6847118 h 6858000"/>
              <a:gd name="connsiteX390" fmla="*/ 1938835 w 7467600"/>
              <a:gd name="connsiteY390" fmla="*/ 6551160 h 6858000"/>
              <a:gd name="connsiteX391" fmla="*/ 1953230 w 7467600"/>
              <a:gd name="connsiteY391" fmla="*/ 6759699 h 6858000"/>
              <a:gd name="connsiteX392" fmla="*/ 1956763 w 7467600"/>
              <a:gd name="connsiteY392" fmla="*/ 6778191 h 6858000"/>
              <a:gd name="connsiteX393" fmla="*/ 1967925 w 7467600"/>
              <a:gd name="connsiteY393" fmla="*/ 6858000 h 6858000"/>
              <a:gd name="connsiteX394" fmla="*/ 1936622 w 7467600"/>
              <a:gd name="connsiteY394" fmla="*/ 6858000 h 6858000"/>
              <a:gd name="connsiteX395" fmla="*/ 1926261 w 7467600"/>
              <a:gd name="connsiteY395" fmla="*/ 6784064 h 6858000"/>
              <a:gd name="connsiteX396" fmla="*/ 1922724 w 7467600"/>
              <a:gd name="connsiteY396" fmla="*/ 6765577 h 6858000"/>
              <a:gd name="connsiteX397" fmla="*/ 1904650 w 7467600"/>
              <a:gd name="connsiteY397" fmla="*/ 6639616 h 6858000"/>
              <a:gd name="connsiteX398" fmla="*/ 1885273 w 7467600"/>
              <a:gd name="connsiteY398" fmla="*/ 6858000 h 6858000"/>
              <a:gd name="connsiteX399" fmla="*/ 1854363 w 7467600"/>
              <a:gd name="connsiteY399" fmla="*/ 6858000 h 6858000"/>
              <a:gd name="connsiteX400" fmla="*/ 1880391 w 7467600"/>
              <a:gd name="connsiteY400" fmla="*/ 6603796 h 6858000"/>
              <a:gd name="connsiteX401" fmla="*/ 1818273 w 7467600"/>
              <a:gd name="connsiteY401" fmla="*/ 6715729 h 6858000"/>
              <a:gd name="connsiteX402" fmla="*/ 1794691 w 7467600"/>
              <a:gd name="connsiteY402" fmla="*/ 6843239 h 6858000"/>
              <a:gd name="connsiteX403" fmla="*/ 1794914 w 7467600"/>
              <a:gd name="connsiteY403" fmla="*/ 6858000 h 6858000"/>
              <a:gd name="connsiteX404" fmla="*/ 1746128 w 7467600"/>
              <a:gd name="connsiteY404" fmla="*/ 6858000 h 6858000"/>
              <a:gd name="connsiteX405" fmla="*/ 1753934 w 7467600"/>
              <a:gd name="connsiteY405" fmla="*/ 6724796 h 6858000"/>
              <a:gd name="connsiteX406" fmla="*/ 1792053 w 7467600"/>
              <a:gd name="connsiteY406" fmla="*/ 6572396 h 6858000"/>
              <a:gd name="connsiteX407" fmla="*/ 1862248 w 7467600"/>
              <a:gd name="connsiteY407" fmla="*/ 6266397 h 6858000"/>
              <a:gd name="connsiteX408" fmla="*/ 1862250 w 7467600"/>
              <a:gd name="connsiteY408" fmla="*/ 6033531 h 6858000"/>
              <a:gd name="connsiteX409" fmla="*/ 1211999 w 7467600"/>
              <a:gd name="connsiteY409" fmla="*/ 6683610 h 6858000"/>
              <a:gd name="connsiteX410" fmla="*/ 1213266 w 7467600"/>
              <a:gd name="connsiteY410" fmla="*/ 6691947 h 6858000"/>
              <a:gd name="connsiteX411" fmla="*/ 1203370 w 7467600"/>
              <a:gd name="connsiteY411" fmla="*/ 6850676 h 6858000"/>
              <a:gd name="connsiteX412" fmla="*/ 1203671 w 7467600"/>
              <a:gd name="connsiteY412" fmla="*/ 6858000 h 6858000"/>
              <a:gd name="connsiteX413" fmla="*/ 1143180 w 7467600"/>
              <a:gd name="connsiteY413" fmla="*/ 6858000 h 6858000"/>
              <a:gd name="connsiteX414" fmla="*/ 1142176 w 7467600"/>
              <a:gd name="connsiteY414" fmla="*/ 6766045 h 6858000"/>
              <a:gd name="connsiteX415" fmla="*/ 1067484 w 7467600"/>
              <a:gd name="connsiteY415" fmla="*/ 6858000 h 6858000"/>
              <a:gd name="connsiteX416" fmla="*/ 953928 w 7467600"/>
              <a:gd name="connsiteY416" fmla="*/ 6858000 h 6858000"/>
              <a:gd name="connsiteX417" fmla="*/ 959715 w 7467600"/>
              <a:gd name="connsiteY417" fmla="*/ 6850185 h 6858000"/>
              <a:gd name="connsiteX418" fmla="*/ 1483788 w 7467600"/>
              <a:gd name="connsiteY418" fmla="*/ 6259174 h 6858000"/>
              <a:gd name="connsiteX419" fmla="*/ 1100671 w 7467600"/>
              <a:gd name="connsiteY419" fmla="*/ 6252137 h 6858000"/>
              <a:gd name="connsiteX420" fmla="*/ 1090144 w 7467600"/>
              <a:gd name="connsiteY420" fmla="*/ 6256748 h 6858000"/>
              <a:gd name="connsiteX421" fmla="*/ 1095872 w 7467600"/>
              <a:gd name="connsiteY421" fmla="*/ 6271892 h 6858000"/>
              <a:gd name="connsiteX422" fmla="*/ 262785 w 7467600"/>
              <a:gd name="connsiteY422" fmla="*/ 6845450 h 6858000"/>
              <a:gd name="connsiteX423" fmla="*/ 209968 w 7467600"/>
              <a:gd name="connsiteY423" fmla="*/ 6770713 h 6858000"/>
              <a:gd name="connsiteX424" fmla="*/ 873460 w 7467600"/>
              <a:gd name="connsiteY424" fmla="*/ 6253768 h 6858000"/>
              <a:gd name="connsiteX425" fmla="*/ 192686 w 7467600"/>
              <a:gd name="connsiteY425" fmla="*/ 5849257 h 6858000"/>
              <a:gd name="connsiteX426" fmla="*/ 4696 w 7467600"/>
              <a:gd name="connsiteY426" fmla="*/ 5697668 h 6858000"/>
              <a:gd name="connsiteX427" fmla="*/ 0 w 7467600"/>
              <a:gd name="connsiteY427" fmla="*/ 5689984 h 6858000"/>
              <a:gd name="connsiteX428" fmla="*/ 0 w 7467600"/>
              <a:gd name="connsiteY428" fmla="*/ 5513472 h 6858000"/>
              <a:gd name="connsiteX429" fmla="*/ 174101 w 7467600"/>
              <a:gd name="connsiteY429" fmla="*/ 5620277 h 6858000"/>
              <a:gd name="connsiteX430" fmla="*/ 891800 w 7467600"/>
              <a:gd name="connsiteY430" fmla="*/ 6036935 h 6858000"/>
              <a:gd name="connsiteX431" fmla="*/ 1072219 w 7467600"/>
              <a:gd name="connsiteY431" fmla="*/ 6169443 h 6858000"/>
              <a:gd name="connsiteX432" fmla="*/ 1074117 w 7467600"/>
              <a:gd name="connsiteY432" fmla="*/ 6170301 h 6858000"/>
              <a:gd name="connsiteX433" fmla="*/ 1083114 w 7467600"/>
              <a:gd name="connsiteY433" fmla="*/ 6174131 h 6858000"/>
              <a:gd name="connsiteX434" fmla="*/ 1543010 w 7467600"/>
              <a:gd name="connsiteY434" fmla="*/ 6191140 h 6858000"/>
              <a:gd name="connsiteX435" fmla="*/ 1551080 w 7467600"/>
              <a:gd name="connsiteY435" fmla="*/ 6195006 h 6858000"/>
              <a:gd name="connsiteX436" fmla="*/ 2345443 w 7467600"/>
              <a:gd name="connsiteY436" fmla="*/ 5549882 h 6858000"/>
              <a:gd name="connsiteX437" fmla="*/ 1721499 w 7467600"/>
              <a:gd name="connsiteY437" fmla="*/ 5599969 h 6858000"/>
              <a:gd name="connsiteX438" fmla="*/ 767716 w 7467600"/>
              <a:gd name="connsiteY438" fmla="*/ 5472768 h 6858000"/>
              <a:gd name="connsiteX439" fmla="*/ 722147 w 7467600"/>
              <a:gd name="connsiteY439" fmla="*/ 5393091 h 6858000"/>
              <a:gd name="connsiteX440" fmla="*/ 1485552 w 7467600"/>
              <a:gd name="connsiteY440" fmla="*/ 5313202 h 6858000"/>
              <a:gd name="connsiteX441" fmla="*/ 2143004 w 7467600"/>
              <a:gd name="connsiteY441" fmla="*/ 5402420 h 6858000"/>
              <a:gd name="connsiteX442" fmla="*/ 1933391 w 7467600"/>
              <a:gd name="connsiteY442" fmla="*/ 5156971 h 6858000"/>
              <a:gd name="connsiteX443" fmla="*/ 1827118 w 7467600"/>
              <a:gd name="connsiteY443" fmla="*/ 4968410 h 6858000"/>
              <a:gd name="connsiteX444" fmla="*/ 1837349 w 7467600"/>
              <a:gd name="connsiteY444" fmla="*/ 4956357 h 6858000"/>
              <a:gd name="connsiteX445" fmla="*/ 2162835 w 7467600"/>
              <a:gd name="connsiteY445" fmla="*/ 5187853 h 6858000"/>
              <a:gd name="connsiteX446" fmla="*/ 2257167 w 7467600"/>
              <a:gd name="connsiteY446" fmla="*/ 5462123 h 6858000"/>
              <a:gd name="connsiteX447" fmla="*/ 2261598 w 7467600"/>
              <a:gd name="connsiteY447" fmla="*/ 5467998 h 6858000"/>
              <a:gd name="connsiteX448" fmla="*/ 2437177 w 7467600"/>
              <a:gd name="connsiteY448" fmla="*/ 5479608 h 6858000"/>
              <a:gd name="connsiteX449" fmla="*/ 2445247 w 7467600"/>
              <a:gd name="connsiteY449" fmla="*/ 5483476 h 6858000"/>
              <a:gd name="connsiteX450" fmla="*/ 2743626 w 7467600"/>
              <a:gd name="connsiteY450" fmla="*/ 5304819 h 6858000"/>
              <a:gd name="connsiteX451" fmla="*/ 3048102 w 7467600"/>
              <a:gd name="connsiteY451" fmla="*/ 5150595 h 6858000"/>
              <a:gd name="connsiteX452" fmla="*/ 1799414 w 7467600"/>
              <a:gd name="connsiteY452" fmla="*/ 4694732 h 6858000"/>
              <a:gd name="connsiteX453" fmla="*/ 1771735 w 7467600"/>
              <a:gd name="connsiteY453" fmla="*/ 4619929 h 6858000"/>
              <a:gd name="connsiteX454" fmla="*/ 3104273 w 7467600"/>
              <a:gd name="connsiteY454" fmla="*/ 5076159 h 6858000"/>
              <a:gd name="connsiteX455" fmla="*/ 3113245 w 7467600"/>
              <a:gd name="connsiteY455" fmla="*/ 5090705 h 6858000"/>
              <a:gd name="connsiteX456" fmla="*/ 3126294 w 7467600"/>
              <a:gd name="connsiteY456" fmla="*/ 5114400 h 6858000"/>
              <a:gd name="connsiteX457" fmla="*/ 3937433 w 7467600"/>
              <a:gd name="connsiteY457" fmla="*/ 4830473 h 6858000"/>
              <a:gd name="connsiteX458" fmla="*/ 3590475 w 7467600"/>
              <a:gd name="connsiteY458" fmla="*/ 4597974 h 6858000"/>
              <a:gd name="connsiteX459" fmla="*/ 3100264 w 7467600"/>
              <a:gd name="connsiteY459" fmla="*/ 4579845 h 6858000"/>
              <a:gd name="connsiteX460" fmla="*/ 2183576 w 7467600"/>
              <a:gd name="connsiteY460" fmla="*/ 4227150 h 6858000"/>
              <a:gd name="connsiteX461" fmla="*/ 2151029 w 7467600"/>
              <a:gd name="connsiteY461" fmla="*/ 4146947 h 6858000"/>
              <a:gd name="connsiteX462" fmla="*/ 3563434 w 7467600"/>
              <a:gd name="connsiteY462" fmla="*/ 4469115 h 6858000"/>
              <a:gd name="connsiteX463" fmla="*/ 3177952 w 7467600"/>
              <a:gd name="connsiteY463" fmla="*/ 3657386 h 6858000"/>
              <a:gd name="connsiteX464" fmla="*/ 3189263 w 7467600"/>
              <a:gd name="connsiteY464" fmla="*/ 3625726 h 6858000"/>
              <a:gd name="connsiteX465" fmla="*/ 3560912 w 7467600"/>
              <a:gd name="connsiteY465" fmla="*/ 4079863 h 6858000"/>
              <a:gd name="connsiteX466" fmla="*/ 3626636 w 7467600"/>
              <a:gd name="connsiteY466" fmla="*/ 4512230 h 6858000"/>
              <a:gd name="connsiteX467" fmla="*/ 3653088 w 7467600"/>
              <a:gd name="connsiteY467" fmla="*/ 4521417 h 6858000"/>
              <a:gd name="connsiteX468" fmla="*/ 3988128 w 7467600"/>
              <a:gd name="connsiteY468" fmla="*/ 4817267 h 6858000"/>
              <a:gd name="connsiteX469" fmla="*/ 4830582 w 7467600"/>
              <a:gd name="connsiteY469" fmla="*/ 4676000 h 6858000"/>
              <a:gd name="connsiteX470" fmla="*/ 4830100 w 7467600"/>
              <a:gd name="connsiteY470" fmla="*/ 4675554 h 6858000"/>
              <a:gd name="connsiteX471" fmla="*/ 4036318 w 7467600"/>
              <a:gd name="connsiteY471" fmla="*/ 4147013 h 6858000"/>
              <a:gd name="connsiteX472" fmla="*/ 3432098 w 7467600"/>
              <a:gd name="connsiteY472" fmla="*/ 3537312 h 6858000"/>
              <a:gd name="connsiteX473" fmla="*/ 3446761 w 7467600"/>
              <a:gd name="connsiteY473" fmla="*/ 3461278 h 6858000"/>
              <a:gd name="connsiteX474" fmla="*/ 4419733 w 7467600"/>
              <a:gd name="connsiteY474" fmla="*/ 3963555 h 6858000"/>
              <a:gd name="connsiteX475" fmla="*/ 4781371 w 7467600"/>
              <a:gd name="connsiteY475" fmla="*/ 4458604 h 6858000"/>
              <a:gd name="connsiteX476" fmla="*/ 4780440 w 7467600"/>
              <a:gd name="connsiteY476" fmla="*/ 4470290 h 6858000"/>
              <a:gd name="connsiteX477" fmla="*/ 4898954 w 7467600"/>
              <a:gd name="connsiteY477" fmla="*/ 4662092 h 6858000"/>
              <a:gd name="connsiteX478" fmla="*/ 4900699 w 7467600"/>
              <a:gd name="connsiteY478" fmla="*/ 4670867 h 6858000"/>
              <a:gd name="connsiteX479" fmla="*/ 5714511 w 7467600"/>
              <a:gd name="connsiteY479" fmla="*/ 4663483 h 6858000"/>
              <a:gd name="connsiteX480" fmla="*/ 5464793 w 7467600"/>
              <a:gd name="connsiteY480" fmla="*/ 4393556 h 6858000"/>
              <a:gd name="connsiteX481" fmla="*/ 5461897 w 7467600"/>
              <a:gd name="connsiteY481" fmla="*/ 4390879 h 6858000"/>
              <a:gd name="connsiteX482" fmla="*/ 4294126 w 7467600"/>
              <a:gd name="connsiteY482" fmla="*/ 3303048 h 6858000"/>
              <a:gd name="connsiteX483" fmla="*/ 4305321 w 7467600"/>
              <a:gd name="connsiteY483" fmla="*/ 3256953 h 6858000"/>
              <a:gd name="connsiteX484" fmla="*/ 4949299 w 7467600"/>
              <a:gd name="connsiteY484" fmla="*/ 3766336 h 6858000"/>
              <a:gd name="connsiteX485" fmla="*/ 5291452 w 7467600"/>
              <a:gd name="connsiteY485" fmla="*/ 4076801 h 6858000"/>
              <a:gd name="connsiteX486" fmla="*/ 5434998 w 7467600"/>
              <a:gd name="connsiteY486" fmla="*/ 4254100 h 6858000"/>
              <a:gd name="connsiteX487" fmla="*/ 5351015 w 7467600"/>
              <a:gd name="connsiteY487" fmla="*/ 3760989 h 6858000"/>
              <a:gd name="connsiteX488" fmla="*/ 5413780 w 7467600"/>
              <a:gd name="connsiteY488" fmla="*/ 2966265 h 6858000"/>
              <a:gd name="connsiteX489" fmla="*/ 5425627 w 7467600"/>
              <a:gd name="connsiteY489" fmla="*/ 2954192 h 6858000"/>
              <a:gd name="connsiteX490" fmla="*/ 6604735 w 7467600"/>
              <a:gd name="connsiteY490" fmla="*/ 2041381 h 6858000"/>
              <a:gd name="connsiteX491" fmla="*/ 7204487 w 7467600"/>
              <a:gd name="connsiteY491" fmla="*/ 2742112 h 6858000"/>
              <a:gd name="connsiteX492" fmla="*/ 7131592 w 7467600"/>
              <a:gd name="connsiteY492" fmla="*/ 2672096 h 6858000"/>
              <a:gd name="connsiteX493" fmla="*/ 6996344 w 7467600"/>
              <a:gd name="connsiteY493" fmla="*/ 2518310 h 6858000"/>
              <a:gd name="connsiteX494" fmla="*/ 6735495 w 7467600"/>
              <a:gd name="connsiteY494" fmla="*/ 2196890 h 6858000"/>
              <a:gd name="connsiteX495" fmla="*/ 6721901 w 7467600"/>
              <a:gd name="connsiteY495" fmla="*/ 2179274 h 6858000"/>
              <a:gd name="connsiteX496" fmla="*/ 6604735 w 7467600"/>
              <a:gd name="connsiteY496" fmla="*/ 2041381 h 6858000"/>
              <a:gd name="connsiteX497" fmla="*/ 6591670 w 7467600"/>
              <a:gd name="connsiteY497" fmla="*/ 1988277 h 6858000"/>
              <a:gd name="connsiteX498" fmla="*/ 6747349 w 7467600"/>
              <a:gd name="connsiteY498" fmla="*/ 2160069 h 6858000"/>
              <a:gd name="connsiteX499" fmla="*/ 6760943 w 7467600"/>
              <a:gd name="connsiteY499" fmla="*/ 2177686 h 6858000"/>
              <a:gd name="connsiteX500" fmla="*/ 7021065 w 7467600"/>
              <a:gd name="connsiteY500" fmla="*/ 2498102 h 6858000"/>
              <a:gd name="connsiteX501" fmla="*/ 7155223 w 7467600"/>
              <a:gd name="connsiteY501" fmla="*/ 2650386 h 6858000"/>
              <a:gd name="connsiteX502" fmla="*/ 7203167 w 7467600"/>
              <a:gd name="connsiteY502" fmla="*/ 2697288 h 6858000"/>
              <a:gd name="connsiteX503" fmla="*/ 6937703 w 7467600"/>
              <a:gd name="connsiteY503" fmla="*/ 2321981 h 6858000"/>
              <a:gd name="connsiteX504" fmla="*/ 6591670 w 7467600"/>
              <a:gd name="connsiteY504" fmla="*/ 1988277 h 6858000"/>
              <a:gd name="connsiteX505" fmla="*/ 5798671 w 7467600"/>
              <a:gd name="connsiteY505" fmla="*/ 1981601 h 6858000"/>
              <a:gd name="connsiteX506" fmla="*/ 5754709 w 7467600"/>
              <a:gd name="connsiteY506" fmla="*/ 2071454 h 6858000"/>
              <a:gd name="connsiteX507" fmla="*/ 5763044 w 7467600"/>
              <a:gd name="connsiteY507" fmla="*/ 2842206 h 6858000"/>
              <a:gd name="connsiteX508" fmla="*/ 5764974 w 7467600"/>
              <a:gd name="connsiteY508" fmla="*/ 2799609 h 6858000"/>
              <a:gd name="connsiteX509" fmla="*/ 5767665 w 7467600"/>
              <a:gd name="connsiteY509" fmla="*/ 2666409 h 6858000"/>
              <a:gd name="connsiteX510" fmla="*/ 5763055 w 7467600"/>
              <a:gd name="connsiteY510" fmla="*/ 2579705 h 6858000"/>
              <a:gd name="connsiteX511" fmla="*/ 5758079 w 7467600"/>
              <a:gd name="connsiteY511" fmla="*/ 2492508 h 6858000"/>
              <a:gd name="connsiteX512" fmla="*/ 5779325 w 7467600"/>
              <a:gd name="connsiteY512" fmla="*/ 2197069 h 6858000"/>
              <a:gd name="connsiteX513" fmla="*/ 5798671 w 7467600"/>
              <a:gd name="connsiteY513" fmla="*/ 1981601 h 6858000"/>
              <a:gd name="connsiteX514" fmla="*/ 5829202 w 7467600"/>
              <a:gd name="connsiteY514" fmla="*/ 1971679 h 6858000"/>
              <a:gd name="connsiteX515" fmla="*/ 5809558 w 7467600"/>
              <a:gd name="connsiteY515" fmla="*/ 2198043 h 6858000"/>
              <a:gd name="connsiteX516" fmla="*/ 5788653 w 7467600"/>
              <a:gd name="connsiteY516" fmla="*/ 2489430 h 6858000"/>
              <a:gd name="connsiteX517" fmla="*/ 5793439 w 7467600"/>
              <a:gd name="connsiteY517" fmla="*/ 2575235 h 6858000"/>
              <a:gd name="connsiteX518" fmla="*/ 5796837 w 7467600"/>
              <a:gd name="connsiteY518" fmla="*/ 2637633 h 6858000"/>
              <a:gd name="connsiteX519" fmla="*/ 5818614 w 7467600"/>
              <a:gd name="connsiteY519" fmla="*/ 2473055 h 6858000"/>
              <a:gd name="connsiteX520" fmla="*/ 5829202 w 7467600"/>
              <a:gd name="connsiteY520" fmla="*/ 1971679 h 6858000"/>
              <a:gd name="connsiteX521" fmla="*/ 5911389 w 7467600"/>
              <a:gd name="connsiteY521" fmla="*/ 1898371 h 6858000"/>
              <a:gd name="connsiteX522" fmla="*/ 6237627 w 7467600"/>
              <a:gd name="connsiteY522" fmla="*/ 2231921 h 6858000"/>
              <a:gd name="connsiteX523" fmla="*/ 5911389 w 7467600"/>
              <a:gd name="connsiteY523" fmla="*/ 1898371 h 6858000"/>
              <a:gd name="connsiteX524" fmla="*/ 6944437 w 7467600"/>
              <a:gd name="connsiteY524" fmla="*/ 1575402 h 6858000"/>
              <a:gd name="connsiteX525" fmla="*/ 6304730 w 7467600"/>
              <a:gd name="connsiteY525" fmla="*/ 1766654 h 6858000"/>
              <a:gd name="connsiteX526" fmla="*/ 6944437 w 7467600"/>
              <a:gd name="connsiteY526" fmla="*/ 1575402 h 6858000"/>
              <a:gd name="connsiteX527" fmla="*/ 7019523 w 7467600"/>
              <a:gd name="connsiteY527" fmla="*/ 1519450 h 6858000"/>
              <a:gd name="connsiteX528" fmla="*/ 6298091 w 7467600"/>
              <a:gd name="connsiteY528" fmla="*/ 1737122 h 6858000"/>
              <a:gd name="connsiteX529" fmla="*/ 7019523 w 7467600"/>
              <a:gd name="connsiteY529" fmla="*/ 1519450 h 6858000"/>
              <a:gd name="connsiteX530" fmla="*/ 2399523 w 7467600"/>
              <a:gd name="connsiteY530" fmla="*/ 1428234 h 6858000"/>
              <a:gd name="connsiteX531" fmla="*/ 2224982 w 7467600"/>
              <a:gd name="connsiteY531" fmla="*/ 1826201 h 6858000"/>
              <a:gd name="connsiteX532" fmla="*/ 2096099 w 7467600"/>
              <a:gd name="connsiteY532" fmla="*/ 2345900 h 6858000"/>
              <a:gd name="connsiteX533" fmla="*/ 2283317 w 7467600"/>
              <a:gd name="connsiteY533" fmla="*/ 1796925 h 6858000"/>
              <a:gd name="connsiteX534" fmla="*/ 2399523 w 7467600"/>
              <a:gd name="connsiteY534" fmla="*/ 1428234 h 6858000"/>
              <a:gd name="connsiteX535" fmla="*/ 2448558 w 7467600"/>
              <a:gd name="connsiteY535" fmla="*/ 1373435 h 6858000"/>
              <a:gd name="connsiteX536" fmla="*/ 2312521 w 7467600"/>
              <a:gd name="connsiteY536" fmla="*/ 1806140 h 6858000"/>
              <a:gd name="connsiteX537" fmla="*/ 2127533 w 7467600"/>
              <a:gd name="connsiteY537" fmla="*/ 2348380 h 6858000"/>
              <a:gd name="connsiteX538" fmla="*/ 2358080 w 7467600"/>
              <a:gd name="connsiteY538" fmla="*/ 1866134 h 6858000"/>
              <a:gd name="connsiteX539" fmla="*/ 2407436 w 7467600"/>
              <a:gd name="connsiteY539" fmla="*/ 1651070 h 6858000"/>
              <a:gd name="connsiteX540" fmla="*/ 2448558 w 7467600"/>
              <a:gd name="connsiteY540" fmla="*/ 1373435 h 6858000"/>
              <a:gd name="connsiteX541" fmla="*/ 278707 w 7467600"/>
              <a:gd name="connsiteY541" fmla="*/ 1352270 h 6858000"/>
              <a:gd name="connsiteX542" fmla="*/ 321570 w 7467600"/>
              <a:gd name="connsiteY542" fmla="*/ 1861610 h 6858000"/>
              <a:gd name="connsiteX543" fmla="*/ 294281 w 7467600"/>
              <a:gd name="connsiteY543" fmla="*/ 1440658 h 6858000"/>
              <a:gd name="connsiteX544" fmla="*/ 278707 w 7467600"/>
              <a:gd name="connsiteY544" fmla="*/ 1352270 h 6858000"/>
              <a:gd name="connsiteX545" fmla="*/ 1423821 w 7467600"/>
              <a:gd name="connsiteY545" fmla="*/ 1351958 h 6858000"/>
              <a:gd name="connsiteX546" fmla="*/ 1638521 w 7467600"/>
              <a:gd name="connsiteY546" fmla="*/ 1908470 h 6858000"/>
              <a:gd name="connsiteX547" fmla="*/ 1754199 w 7467600"/>
              <a:gd name="connsiteY547" fmla="*/ 2149284 h 6858000"/>
              <a:gd name="connsiteX548" fmla="*/ 1908359 w 7467600"/>
              <a:gd name="connsiteY548" fmla="*/ 2364988 h 6858000"/>
              <a:gd name="connsiteX549" fmla="*/ 1647661 w 7467600"/>
              <a:gd name="connsiteY549" fmla="*/ 1825945 h 6858000"/>
              <a:gd name="connsiteX550" fmla="*/ 1423821 w 7467600"/>
              <a:gd name="connsiteY550" fmla="*/ 1351958 h 6858000"/>
              <a:gd name="connsiteX551" fmla="*/ 1431890 w 7467600"/>
              <a:gd name="connsiteY551" fmla="*/ 1306475 h 6858000"/>
              <a:gd name="connsiteX552" fmla="*/ 1507597 w 7467600"/>
              <a:gd name="connsiteY552" fmla="*/ 1446132 h 6858000"/>
              <a:gd name="connsiteX553" fmla="*/ 1674586 w 7467600"/>
              <a:gd name="connsiteY553" fmla="*/ 1813832 h 6858000"/>
              <a:gd name="connsiteX554" fmla="*/ 1815950 w 7467600"/>
              <a:gd name="connsiteY554" fmla="*/ 2128564 h 6858000"/>
              <a:gd name="connsiteX555" fmla="*/ 1984242 w 7467600"/>
              <a:gd name="connsiteY555" fmla="*/ 2430829 h 6858000"/>
              <a:gd name="connsiteX556" fmla="*/ 2014023 w 7467600"/>
              <a:gd name="connsiteY556" fmla="*/ 2450995 h 6858000"/>
              <a:gd name="connsiteX557" fmla="*/ 1747337 w 7467600"/>
              <a:gd name="connsiteY557" fmla="*/ 1855264 h 6858000"/>
              <a:gd name="connsiteX558" fmla="*/ 1533749 w 7467600"/>
              <a:gd name="connsiteY558" fmla="*/ 1478656 h 6858000"/>
              <a:gd name="connsiteX559" fmla="*/ 1431890 w 7467600"/>
              <a:gd name="connsiteY559" fmla="*/ 1306475 h 6858000"/>
              <a:gd name="connsiteX560" fmla="*/ 5052692 w 7467600"/>
              <a:gd name="connsiteY560" fmla="*/ 1292994 h 6858000"/>
              <a:gd name="connsiteX561" fmla="*/ 5200661 w 7467600"/>
              <a:gd name="connsiteY561" fmla="*/ 1635186 h 6858000"/>
              <a:gd name="connsiteX562" fmla="*/ 5297138 w 7467600"/>
              <a:gd name="connsiteY562" fmla="*/ 1906351 h 6858000"/>
              <a:gd name="connsiteX563" fmla="*/ 5052692 w 7467600"/>
              <a:gd name="connsiteY563" fmla="*/ 1292994 h 6858000"/>
              <a:gd name="connsiteX564" fmla="*/ 5009948 w 7467600"/>
              <a:gd name="connsiteY564" fmla="*/ 1273619 h 6858000"/>
              <a:gd name="connsiteX565" fmla="*/ 5121777 w 7467600"/>
              <a:gd name="connsiteY565" fmla="*/ 1654213 h 6858000"/>
              <a:gd name="connsiteX566" fmla="*/ 5293545 w 7467600"/>
              <a:gd name="connsiteY566" fmla="*/ 2072247 h 6858000"/>
              <a:gd name="connsiteX567" fmla="*/ 5294042 w 7467600"/>
              <a:gd name="connsiteY567" fmla="*/ 2065019 h 6858000"/>
              <a:gd name="connsiteX568" fmla="*/ 5171936 w 7467600"/>
              <a:gd name="connsiteY568" fmla="*/ 1647613 h 6858000"/>
              <a:gd name="connsiteX569" fmla="*/ 5009948 w 7467600"/>
              <a:gd name="connsiteY569" fmla="*/ 1273619 h 6858000"/>
              <a:gd name="connsiteX570" fmla="*/ 655236 w 7467600"/>
              <a:gd name="connsiteY570" fmla="*/ 1268632 h 6858000"/>
              <a:gd name="connsiteX571" fmla="*/ 839521 w 7467600"/>
              <a:gd name="connsiteY571" fmla="*/ 1685315 h 6858000"/>
              <a:gd name="connsiteX572" fmla="*/ 1109416 w 7467600"/>
              <a:gd name="connsiteY572" fmla="*/ 2061663 h 6858000"/>
              <a:gd name="connsiteX573" fmla="*/ 1298300 w 7467600"/>
              <a:gd name="connsiteY573" fmla="*/ 2247742 h 6858000"/>
              <a:gd name="connsiteX574" fmla="*/ 1125871 w 7467600"/>
              <a:gd name="connsiteY574" fmla="*/ 1989513 h 6858000"/>
              <a:gd name="connsiteX575" fmla="*/ 981574 w 7467600"/>
              <a:gd name="connsiteY575" fmla="*/ 1783157 h 6858000"/>
              <a:gd name="connsiteX576" fmla="*/ 922198 w 7467600"/>
              <a:gd name="connsiteY576" fmla="*/ 1677437 h 6858000"/>
              <a:gd name="connsiteX577" fmla="*/ 869293 w 7467600"/>
              <a:gd name="connsiteY577" fmla="*/ 1583214 h 6858000"/>
              <a:gd name="connsiteX578" fmla="*/ 751431 w 7467600"/>
              <a:gd name="connsiteY578" fmla="*/ 1405731 h 6858000"/>
              <a:gd name="connsiteX579" fmla="*/ 655236 w 7467600"/>
              <a:gd name="connsiteY579" fmla="*/ 1268632 h 6858000"/>
              <a:gd name="connsiteX580" fmla="*/ 6516292 w 7467600"/>
              <a:gd name="connsiteY580" fmla="*/ 1263064 h 6858000"/>
              <a:gd name="connsiteX581" fmla="*/ 5736320 w 7467600"/>
              <a:gd name="connsiteY581" fmla="*/ 1501803 h 6858000"/>
              <a:gd name="connsiteX582" fmla="*/ 6516292 w 7467600"/>
              <a:gd name="connsiteY582" fmla="*/ 1263064 h 6858000"/>
              <a:gd name="connsiteX583" fmla="*/ 291466 w 7467600"/>
              <a:gd name="connsiteY583" fmla="*/ 1250369 h 6858000"/>
              <a:gd name="connsiteX584" fmla="*/ 323180 w 7467600"/>
              <a:gd name="connsiteY584" fmla="*/ 1435283 h 6858000"/>
              <a:gd name="connsiteX585" fmla="*/ 349381 w 7467600"/>
              <a:gd name="connsiteY585" fmla="*/ 1875041 h 6858000"/>
              <a:gd name="connsiteX586" fmla="*/ 374363 w 7467600"/>
              <a:gd name="connsiteY586" fmla="*/ 1506494 h 6858000"/>
              <a:gd name="connsiteX587" fmla="*/ 302168 w 7467600"/>
              <a:gd name="connsiteY587" fmla="*/ 1274495 h 6858000"/>
              <a:gd name="connsiteX588" fmla="*/ 291466 w 7467600"/>
              <a:gd name="connsiteY588" fmla="*/ 1250369 h 6858000"/>
              <a:gd name="connsiteX589" fmla="*/ 678222 w 7467600"/>
              <a:gd name="connsiteY589" fmla="*/ 1248670 h 6858000"/>
              <a:gd name="connsiteX590" fmla="*/ 775536 w 7467600"/>
              <a:gd name="connsiteY590" fmla="*/ 1388015 h 6858000"/>
              <a:gd name="connsiteX591" fmla="*/ 894529 w 7467600"/>
              <a:gd name="connsiteY591" fmla="*/ 1567739 h 6858000"/>
              <a:gd name="connsiteX592" fmla="*/ 948000 w 7467600"/>
              <a:gd name="connsiteY592" fmla="*/ 1663088 h 6858000"/>
              <a:gd name="connsiteX593" fmla="*/ 1006812 w 7467600"/>
              <a:gd name="connsiteY593" fmla="*/ 1767683 h 6858000"/>
              <a:gd name="connsiteX594" fmla="*/ 1149133 w 7467600"/>
              <a:gd name="connsiteY594" fmla="*/ 1971513 h 6858000"/>
              <a:gd name="connsiteX595" fmla="*/ 1333952 w 7467600"/>
              <a:gd name="connsiteY595" fmla="*/ 2251620 h 6858000"/>
              <a:gd name="connsiteX596" fmla="*/ 1337329 w 7467600"/>
              <a:gd name="connsiteY596" fmla="*/ 2258350 h 6858000"/>
              <a:gd name="connsiteX597" fmla="*/ 1014726 w 7467600"/>
              <a:gd name="connsiteY597" fmla="*/ 1615556 h 6858000"/>
              <a:gd name="connsiteX598" fmla="*/ 678222 w 7467600"/>
              <a:gd name="connsiteY598" fmla="*/ 1248670 h 6858000"/>
              <a:gd name="connsiteX599" fmla="*/ 6691602 w 7467600"/>
              <a:gd name="connsiteY599" fmla="*/ 1140573 h 6858000"/>
              <a:gd name="connsiteX600" fmla="*/ 6571100 w 7467600"/>
              <a:gd name="connsiteY600" fmla="*/ 1183662 h 6858000"/>
              <a:gd name="connsiteX601" fmla="*/ 6241687 w 7467600"/>
              <a:gd name="connsiteY601" fmla="*/ 1257600 h 6858000"/>
              <a:gd name="connsiteX602" fmla="*/ 5693009 w 7467600"/>
              <a:gd name="connsiteY602" fmla="*/ 1478256 h 6858000"/>
              <a:gd name="connsiteX603" fmla="*/ 6548420 w 7467600"/>
              <a:gd name="connsiteY603" fmla="*/ 1214599 h 6858000"/>
              <a:gd name="connsiteX604" fmla="*/ 6605473 w 7467600"/>
              <a:gd name="connsiteY604" fmla="*/ 1184686 h 6858000"/>
              <a:gd name="connsiteX605" fmla="*/ 6691602 w 7467600"/>
              <a:gd name="connsiteY605" fmla="*/ 1140573 h 6858000"/>
              <a:gd name="connsiteX606" fmla="*/ 4002475 w 7467600"/>
              <a:gd name="connsiteY606" fmla="*/ 1037802 h 6858000"/>
              <a:gd name="connsiteX607" fmla="*/ 4000324 w 7467600"/>
              <a:gd name="connsiteY607" fmla="*/ 1039362 h 6858000"/>
              <a:gd name="connsiteX608" fmla="*/ 4002862 w 7467600"/>
              <a:gd name="connsiteY608" fmla="*/ 1042866 h 6858000"/>
              <a:gd name="connsiteX609" fmla="*/ 4002475 w 7467600"/>
              <a:gd name="connsiteY609" fmla="*/ 1037802 h 6858000"/>
              <a:gd name="connsiteX610" fmla="*/ 506322 w 7467600"/>
              <a:gd name="connsiteY610" fmla="*/ 1020997 h 6858000"/>
              <a:gd name="connsiteX611" fmla="*/ 533068 w 7467600"/>
              <a:gd name="connsiteY611" fmla="*/ 1029409 h 6858000"/>
              <a:gd name="connsiteX612" fmla="*/ 1232525 w 7467600"/>
              <a:gd name="connsiteY612" fmla="*/ 1804675 h 6858000"/>
              <a:gd name="connsiteX613" fmla="*/ 1388858 w 7467600"/>
              <a:gd name="connsiteY613" fmla="*/ 2368011 h 6858000"/>
              <a:gd name="connsiteX614" fmla="*/ 1384098 w 7467600"/>
              <a:gd name="connsiteY614" fmla="*/ 2378125 h 6858000"/>
              <a:gd name="connsiteX615" fmla="*/ 1425393 w 7467600"/>
              <a:gd name="connsiteY615" fmla="*/ 2589124 h 6858000"/>
              <a:gd name="connsiteX616" fmla="*/ 1424001 w 7467600"/>
              <a:gd name="connsiteY616" fmla="*/ 2597541 h 6858000"/>
              <a:gd name="connsiteX617" fmla="*/ 2152729 w 7467600"/>
              <a:gd name="connsiteY617" fmla="*/ 2864487 h 6858000"/>
              <a:gd name="connsiteX618" fmla="*/ 2020609 w 7467600"/>
              <a:gd name="connsiteY618" fmla="*/ 2539671 h 6858000"/>
              <a:gd name="connsiteX619" fmla="*/ 2018920 w 7467600"/>
              <a:gd name="connsiteY619" fmla="*/ 2536309 h 6858000"/>
              <a:gd name="connsiteX620" fmla="*/ 1342441 w 7467600"/>
              <a:gd name="connsiteY620" fmla="*/ 1173017 h 6858000"/>
              <a:gd name="connsiteX621" fmla="*/ 1367925 w 7467600"/>
              <a:gd name="connsiteY621" fmla="*/ 1135648 h 6858000"/>
              <a:gd name="connsiteX622" fmla="*/ 1771401 w 7467600"/>
              <a:gd name="connsiteY622" fmla="*/ 1806673 h 6858000"/>
              <a:gd name="connsiteX623" fmla="*/ 1972385 w 7467600"/>
              <a:gd name="connsiteY623" fmla="*/ 2198735 h 6858000"/>
              <a:gd name="connsiteX624" fmla="*/ 2040892 w 7467600"/>
              <a:gd name="connsiteY624" fmla="*/ 2405205 h 6858000"/>
              <a:gd name="connsiteX625" fmla="*/ 2131689 w 7467600"/>
              <a:gd name="connsiteY625" fmla="*/ 1936926 h 6858000"/>
              <a:gd name="connsiteX626" fmla="*/ 2454820 w 7467600"/>
              <a:gd name="connsiteY626" fmla="*/ 1248808 h 6858000"/>
              <a:gd name="connsiteX627" fmla="*/ 2492512 w 7467600"/>
              <a:gd name="connsiteY627" fmla="*/ 1302920 h 6858000"/>
              <a:gd name="connsiteX628" fmla="*/ 2081216 w 7467600"/>
              <a:gd name="connsiteY628" fmla="*/ 2527513 h 6858000"/>
              <a:gd name="connsiteX629" fmla="*/ 2081211 w 7467600"/>
              <a:gd name="connsiteY629" fmla="*/ 2528916 h 6858000"/>
              <a:gd name="connsiteX630" fmla="*/ 2199067 w 7467600"/>
              <a:gd name="connsiteY630" fmla="*/ 2884061 h 6858000"/>
              <a:gd name="connsiteX631" fmla="*/ 3192586 w 7467600"/>
              <a:gd name="connsiteY631" fmla="*/ 3411496 h 6858000"/>
              <a:gd name="connsiteX632" fmla="*/ 3182620 w 7467600"/>
              <a:gd name="connsiteY632" fmla="*/ 3483279 h 6858000"/>
              <a:gd name="connsiteX633" fmla="*/ 2435119 w 7467600"/>
              <a:gd name="connsiteY633" fmla="*/ 3080173 h 6858000"/>
              <a:gd name="connsiteX634" fmla="*/ 2410152 w 7467600"/>
              <a:gd name="connsiteY634" fmla="*/ 3063751 h 6858000"/>
              <a:gd name="connsiteX635" fmla="*/ 2408099 w 7467600"/>
              <a:gd name="connsiteY635" fmla="*/ 3064403 h 6858000"/>
              <a:gd name="connsiteX636" fmla="*/ 2407218 w 7467600"/>
              <a:gd name="connsiteY636" fmla="*/ 3070324 h 6858000"/>
              <a:gd name="connsiteX637" fmla="*/ 2380138 w 7467600"/>
              <a:gd name="connsiteY637" fmla="*/ 3099341 h 6858000"/>
              <a:gd name="connsiteX638" fmla="*/ 1765923 w 7467600"/>
              <a:gd name="connsiteY638" fmla="*/ 3581043 h 6858000"/>
              <a:gd name="connsiteX639" fmla="*/ 1702258 w 7467600"/>
              <a:gd name="connsiteY639" fmla="*/ 3612286 h 6858000"/>
              <a:gd name="connsiteX640" fmla="*/ 1538370 w 7467600"/>
              <a:gd name="connsiteY640" fmla="*/ 3811804 h 6858000"/>
              <a:gd name="connsiteX641" fmla="*/ 542867 w 7467600"/>
              <a:gd name="connsiteY641" fmla="*/ 4944092 h 6858000"/>
              <a:gd name="connsiteX642" fmla="*/ 515800 w 7467600"/>
              <a:gd name="connsiteY642" fmla="*/ 4862180 h 6858000"/>
              <a:gd name="connsiteX643" fmla="*/ 909145 w 7467600"/>
              <a:gd name="connsiteY643" fmla="*/ 4199225 h 6858000"/>
              <a:gd name="connsiteX644" fmla="*/ 1214067 w 7467600"/>
              <a:gd name="connsiteY644" fmla="*/ 3908561 h 6858000"/>
              <a:gd name="connsiteX645" fmla="*/ 640967 w 7467600"/>
              <a:gd name="connsiteY645" fmla="*/ 4105601 h 6858000"/>
              <a:gd name="connsiteX646" fmla="*/ 112563 w 7467600"/>
              <a:gd name="connsiteY646" fmla="*/ 4396952 h 6858000"/>
              <a:gd name="connsiteX647" fmla="*/ 0 w 7467600"/>
              <a:gd name="connsiteY647" fmla="*/ 4466006 h 6858000"/>
              <a:gd name="connsiteX648" fmla="*/ 0 w 7467600"/>
              <a:gd name="connsiteY648" fmla="*/ 4233763 h 6858000"/>
              <a:gd name="connsiteX649" fmla="*/ 36881 w 7467600"/>
              <a:gd name="connsiteY649" fmla="*/ 4200118 h 6858000"/>
              <a:gd name="connsiteX650" fmla="*/ 910534 w 7467600"/>
              <a:gd name="connsiteY650" fmla="*/ 3629753 h 6858000"/>
              <a:gd name="connsiteX651" fmla="*/ 1578717 w 7467600"/>
              <a:gd name="connsiteY651" fmla="*/ 3575982 h 6858000"/>
              <a:gd name="connsiteX652" fmla="*/ 2338780 w 7467600"/>
              <a:gd name="connsiteY652" fmla="*/ 3033725 h 6858000"/>
              <a:gd name="connsiteX653" fmla="*/ 1807991 w 7467600"/>
              <a:gd name="connsiteY653" fmla="*/ 2807184 h 6858000"/>
              <a:gd name="connsiteX654" fmla="*/ 1416358 w 7467600"/>
              <a:gd name="connsiteY654" fmla="*/ 3112571 h 6858000"/>
              <a:gd name="connsiteX655" fmla="*/ 939066 w 7467600"/>
              <a:gd name="connsiteY655" fmla="*/ 3378798 h 6858000"/>
              <a:gd name="connsiteX656" fmla="*/ 115099 w 7467600"/>
              <a:gd name="connsiteY656" fmla="*/ 3607650 h 6858000"/>
              <a:gd name="connsiteX657" fmla="*/ 97284 w 7467600"/>
              <a:gd name="connsiteY657" fmla="*/ 3520393 h 6858000"/>
              <a:gd name="connsiteX658" fmla="*/ 922050 w 7467600"/>
              <a:gd name="connsiteY658" fmla="*/ 3074867 h 6858000"/>
              <a:gd name="connsiteX659" fmla="*/ 1405265 w 7467600"/>
              <a:gd name="connsiteY659" fmla="*/ 3016319 h 6858000"/>
              <a:gd name="connsiteX660" fmla="*/ 1407512 w 7467600"/>
              <a:gd name="connsiteY660" fmla="*/ 3018001 h 6858000"/>
              <a:gd name="connsiteX661" fmla="*/ 1726266 w 7467600"/>
              <a:gd name="connsiteY661" fmla="*/ 2777274 h 6858000"/>
              <a:gd name="connsiteX662" fmla="*/ 625390 w 7467600"/>
              <a:gd name="connsiteY662" fmla="*/ 2514541 h 6858000"/>
              <a:gd name="connsiteX663" fmla="*/ 619799 w 7467600"/>
              <a:gd name="connsiteY663" fmla="*/ 2527180 h 6858000"/>
              <a:gd name="connsiteX664" fmla="*/ 310030 w 7467600"/>
              <a:gd name="connsiteY664" fmla="*/ 2771818 h 6858000"/>
              <a:gd name="connsiteX665" fmla="*/ 173877 w 7467600"/>
              <a:gd name="connsiteY665" fmla="*/ 2937056 h 6858000"/>
              <a:gd name="connsiteX666" fmla="*/ 77889 w 7467600"/>
              <a:gd name="connsiteY666" fmla="*/ 3138440 h 6858000"/>
              <a:gd name="connsiteX667" fmla="*/ 0 w 7467600"/>
              <a:gd name="connsiteY667" fmla="*/ 3271395 h 6858000"/>
              <a:gd name="connsiteX668" fmla="*/ 0 w 7467600"/>
              <a:gd name="connsiteY668" fmla="*/ 3153002 h 6858000"/>
              <a:gd name="connsiteX669" fmla="*/ 2386 w 7467600"/>
              <a:gd name="connsiteY669" fmla="*/ 3149203 h 6858000"/>
              <a:gd name="connsiteX670" fmla="*/ 89753 w 7467600"/>
              <a:gd name="connsiteY670" fmla="*/ 2987702 h 6858000"/>
              <a:gd name="connsiteX671" fmla="*/ 76869 w 7467600"/>
              <a:gd name="connsiteY671" fmla="*/ 3005404 h 6858000"/>
              <a:gd name="connsiteX672" fmla="*/ 32049 w 7467600"/>
              <a:gd name="connsiteY672" fmla="*/ 3065814 h 6858000"/>
              <a:gd name="connsiteX673" fmla="*/ 0 w 7467600"/>
              <a:gd name="connsiteY673" fmla="*/ 3108744 h 6858000"/>
              <a:gd name="connsiteX674" fmla="*/ 0 w 7467600"/>
              <a:gd name="connsiteY674" fmla="*/ 3058059 h 6858000"/>
              <a:gd name="connsiteX675" fmla="*/ 7610 w 7467600"/>
              <a:gd name="connsiteY675" fmla="*/ 3047889 h 6858000"/>
              <a:gd name="connsiteX676" fmla="*/ 52419 w 7467600"/>
              <a:gd name="connsiteY676" fmla="*/ 2987479 h 6858000"/>
              <a:gd name="connsiteX677" fmla="*/ 59142 w 7467600"/>
              <a:gd name="connsiteY677" fmla="*/ 2978488 h 6858000"/>
              <a:gd name="connsiteX678" fmla="*/ 0 w 7467600"/>
              <a:gd name="connsiteY678" fmla="*/ 3015334 h 6858000"/>
              <a:gd name="connsiteX679" fmla="*/ 0 w 7467600"/>
              <a:gd name="connsiteY679" fmla="*/ 2914286 h 6858000"/>
              <a:gd name="connsiteX680" fmla="*/ 36383 w 7467600"/>
              <a:gd name="connsiteY680" fmla="*/ 2901128 h 6858000"/>
              <a:gd name="connsiteX681" fmla="*/ 156329 w 7467600"/>
              <a:gd name="connsiteY681" fmla="*/ 2840533 h 6858000"/>
              <a:gd name="connsiteX682" fmla="*/ 358355 w 7467600"/>
              <a:gd name="connsiteY682" fmla="*/ 2620471 h 6858000"/>
              <a:gd name="connsiteX683" fmla="*/ 510577 w 7467600"/>
              <a:gd name="connsiteY683" fmla="*/ 2501244 h 6858000"/>
              <a:gd name="connsiteX684" fmla="*/ 211967 w 7467600"/>
              <a:gd name="connsiteY684" fmla="*/ 2479171 h 6858000"/>
              <a:gd name="connsiteX685" fmla="*/ 0 w 7467600"/>
              <a:gd name="connsiteY685" fmla="*/ 2476398 h 6858000"/>
              <a:gd name="connsiteX686" fmla="*/ 0 w 7467600"/>
              <a:gd name="connsiteY686" fmla="*/ 2389189 h 6858000"/>
              <a:gd name="connsiteX687" fmla="*/ 103062 w 7467600"/>
              <a:gd name="connsiteY687" fmla="*/ 2389518 h 6858000"/>
              <a:gd name="connsiteX688" fmla="*/ 510734 w 7467600"/>
              <a:gd name="connsiteY688" fmla="*/ 2416201 h 6858000"/>
              <a:gd name="connsiteX689" fmla="*/ 279257 w 7467600"/>
              <a:gd name="connsiteY689" fmla="*/ 2092102 h 6858000"/>
              <a:gd name="connsiteX690" fmla="*/ 65265 w 7467600"/>
              <a:gd name="connsiteY690" fmla="*/ 2006049 h 6858000"/>
              <a:gd name="connsiteX691" fmla="*/ 0 w 7467600"/>
              <a:gd name="connsiteY691" fmla="*/ 1982532 h 6858000"/>
              <a:gd name="connsiteX692" fmla="*/ 0 w 7467600"/>
              <a:gd name="connsiteY692" fmla="*/ 1912789 h 6858000"/>
              <a:gd name="connsiteX693" fmla="*/ 97460 w 7467600"/>
              <a:gd name="connsiteY693" fmla="*/ 1953725 h 6858000"/>
              <a:gd name="connsiteX694" fmla="*/ 221272 w 7467600"/>
              <a:gd name="connsiteY694" fmla="*/ 1980766 h 6858000"/>
              <a:gd name="connsiteX695" fmla="*/ 116765 w 7467600"/>
              <a:gd name="connsiteY695" fmla="*/ 1911033 h 6858000"/>
              <a:gd name="connsiteX696" fmla="*/ 16405 w 7467600"/>
              <a:gd name="connsiteY696" fmla="*/ 1803412 h 6858000"/>
              <a:gd name="connsiteX697" fmla="*/ 0 w 7467600"/>
              <a:gd name="connsiteY697" fmla="*/ 1784777 h 6858000"/>
              <a:gd name="connsiteX698" fmla="*/ 0 w 7467600"/>
              <a:gd name="connsiteY698" fmla="*/ 1740082 h 6858000"/>
              <a:gd name="connsiteX699" fmla="*/ 39394 w 7467600"/>
              <a:gd name="connsiteY699" fmla="*/ 1784856 h 6858000"/>
              <a:gd name="connsiteX700" fmla="*/ 135813 w 7467600"/>
              <a:gd name="connsiteY700" fmla="*/ 1888838 h 6858000"/>
              <a:gd name="connsiteX701" fmla="*/ 242575 w 7467600"/>
              <a:gd name="connsiteY701" fmla="*/ 1958841 h 6858000"/>
              <a:gd name="connsiteX702" fmla="*/ 82197 w 7467600"/>
              <a:gd name="connsiteY702" fmla="*/ 1754826 h 6858000"/>
              <a:gd name="connsiteX703" fmla="*/ 0 w 7467600"/>
              <a:gd name="connsiteY703" fmla="*/ 1679650 h 6858000"/>
              <a:gd name="connsiteX704" fmla="*/ 0 w 7467600"/>
              <a:gd name="connsiteY704" fmla="*/ 1602463 h 6858000"/>
              <a:gd name="connsiteX705" fmla="*/ 84689 w 7467600"/>
              <a:gd name="connsiteY705" fmla="*/ 1677442 h 6858000"/>
              <a:gd name="connsiteX706" fmla="*/ 298437 w 7467600"/>
              <a:gd name="connsiteY706" fmla="*/ 1968019 h 6858000"/>
              <a:gd name="connsiteX707" fmla="*/ 227269 w 7467600"/>
              <a:gd name="connsiteY707" fmla="*/ 1114064 h 6858000"/>
              <a:gd name="connsiteX708" fmla="*/ 248003 w 7467600"/>
              <a:gd name="connsiteY708" fmla="*/ 1089613 h 6858000"/>
              <a:gd name="connsiteX709" fmla="*/ 427020 w 7467600"/>
              <a:gd name="connsiteY709" fmla="*/ 1619803 h 6858000"/>
              <a:gd name="connsiteX710" fmla="*/ 340345 w 7467600"/>
              <a:gd name="connsiteY710" fmla="*/ 2027739 h 6858000"/>
              <a:gd name="connsiteX711" fmla="*/ 360865 w 7467600"/>
              <a:gd name="connsiteY711" fmla="*/ 2044827 h 6858000"/>
              <a:gd name="connsiteX712" fmla="*/ 560414 w 7467600"/>
              <a:gd name="connsiteY712" fmla="*/ 2421457 h 6858000"/>
              <a:gd name="connsiteX713" fmla="*/ 1359703 w 7467600"/>
              <a:gd name="connsiteY713" fmla="*/ 2578554 h 6858000"/>
              <a:gd name="connsiteX714" fmla="*/ 1359422 w 7467600"/>
              <a:gd name="connsiteY714" fmla="*/ 2577994 h 6858000"/>
              <a:gd name="connsiteX715" fmla="*/ 828701 w 7467600"/>
              <a:gd name="connsiteY715" fmla="*/ 1839520 h 6858000"/>
              <a:gd name="connsiteX716" fmla="*/ 494427 w 7467600"/>
              <a:gd name="connsiteY716" fmla="*/ 1092333 h 6858000"/>
              <a:gd name="connsiteX717" fmla="*/ 506322 w 7467600"/>
              <a:gd name="connsiteY717" fmla="*/ 1020997 h 6858000"/>
              <a:gd name="connsiteX718" fmla="*/ 4570198 w 7467600"/>
              <a:gd name="connsiteY718" fmla="*/ 978081 h 6858000"/>
              <a:gd name="connsiteX719" fmla="*/ 4523691 w 7467600"/>
              <a:gd name="connsiteY719" fmla="*/ 1127776 h 6858000"/>
              <a:gd name="connsiteX720" fmla="*/ 4509875 w 7467600"/>
              <a:gd name="connsiteY720" fmla="*/ 1167552 h 6858000"/>
              <a:gd name="connsiteX721" fmla="*/ 4478168 w 7467600"/>
              <a:gd name="connsiteY721" fmla="*/ 1260735 h 6858000"/>
              <a:gd name="connsiteX722" fmla="*/ 4409309 w 7467600"/>
              <a:gd name="connsiteY722" fmla="*/ 1666996 h 6858000"/>
              <a:gd name="connsiteX723" fmla="*/ 4370031 w 7467600"/>
              <a:gd name="connsiteY723" fmla="*/ 1955666 h 6858000"/>
              <a:gd name="connsiteX724" fmla="*/ 4570198 w 7467600"/>
              <a:gd name="connsiteY724" fmla="*/ 978081 h 6858000"/>
              <a:gd name="connsiteX725" fmla="*/ 4557898 w 7467600"/>
              <a:gd name="connsiteY725" fmla="*/ 900011 h 6858000"/>
              <a:gd name="connsiteX726" fmla="*/ 4344840 w 7467600"/>
              <a:gd name="connsiteY726" fmla="*/ 1922038 h 6858000"/>
              <a:gd name="connsiteX727" fmla="*/ 4378710 w 7467600"/>
              <a:gd name="connsiteY727" fmla="*/ 1665516 h 6858000"/>
              <a:gd name="connsiteX728" fmla="*/ 4448798 w 7467600"/>
              <a:gd name="connsiteY728" fmla="*/ 1253024 h 6858000"/>
              <a:gd name="connsiteX729" fmla="*/ 4480315 w 7467600"/>
              <a:gd name="connsiteY729" fmla="*/ 1158454 h 6858000"/>
              <a:gd name="connsiteX730" fmla="*/ 4494133 w 7467600"/>
              <a:gd name="connsiteY730" fmla="*/ 1118676 h 6858000"/>
              <a:gd name="connsiteX731" fmla="*/ 4557898 w 7467600"/>
              <a:gd name="connsiteY731" fmla="*/ 900011 h 6858000"/>
              <a:gd name="connsiteX732" fmla="*/ 5870151 w 7467600"/>
              <a:gd name="connsiteY732" fmla="*/ 898890 h 6858000"/>
              <a:gd name="connsiteX733" fmla="*/ 5861335 w 7467600"/>
              <a:gd name="connsiteY733" fmla="*/ 899177 h 6858000"/>
              <a:gd name="connsiteX734" fmla="*/ 5843702 w 7467600"/>
              <a:gd name="connsiteY734" fmla="*/ 899748 h 6858000"/>
              <a:gd name="connsiteX735" fmla="*/ 5651107 w 7467600"/>
              <a:gd name="connsiteY735" fmla="*/ 920306 h 6858000"/>
              <a:gd name="connsiteX736" fmla="*/ 5459407 w 7467600"/>
              <a:gd name="connsiteY736" fmla="*/ 940975 h 6858000"/>
              <a:gd name="connsiteX737" fmla="*/ 5374846 w 7467600"/>
              <a:gd name="connsiteY737" fmla="*/ 941988 h 6858000"/>
              <a:gd name="connsiteX738" fmla="*/ 5256105 w 7467600"/>
              <a:gd name="connsiteY738" fmla="*/ 945632 h 6858000"/>
              <a:gd name="connsiteX739" fmla="*/ 5107071 w 7467600"/>
              <a:gd name="connsiteY739" fmla="*/ 969720 h 6858000"/>
              <a:gd name="connsiteX740" fmla="*/ 4998681 w 7467600"/>
              <a:gd name="connsiteY740" fmla="*/ 988771 h 6858000"/>
              <a:gd name="connsiteX741" fmla="*/ 5870151 w 7467600"/>
              <a:gd name="connsiteY741" fmla="*/ 898890 h 6858000"/>
              <a:gd name="connsiteX742" fmla="*/ 5504425 w 7467600"/>
              <a:gd name="connsiteY742" fmla="*/ 848067 h 6858000"/>
              <a:gd name="connsiteX743" fmla="*/ 4968849 w 7467600"/>
              <a:gd name="connsiteY743" fmla="*/ 962318 h 6858000"/>
              <a:gd name="connsiteX744" fmla="*/ 5104039 w 7467600"/>
              <a:gd name="connsiteY744" fmla="*/ 940634 h 6858000"/>
              <a:gd name="connsiteX745" fmla="*/ 5256311 w 7467600"/>
              <a:gd name="connsiteY745" fmla="*/ 916490 h 6858000"/>
              <a:gd name="connsiteX746" fmla="*/ 5377381 w 7467600"/>
              <a:gd name="connsiteY746" fmla="*/ 912671 h 6858000"/>
              <a:gd name="connsiteX747" fmla="*/ 5460148 w 7467600"/>
              <a:gd name="connsiteY747" fmla="*/ 911442 h 6858000"/>
              <a:gd name="connsiteX748" fmla="*/ 5648971 w 7467600"/>
              <a:gd name="connsiteY748" fmla="*/ 891331 h 6858000"/>
              <a:gd name="connsiteX749" fmla="*/ 5844807 w 7467600"/>
              <a:gd name="connsiteY749" fmla="*/ 870718 h 6858000"/>
              <a:gd name="connsiteX750" fmla="*/ 5862975 w 7467600"/>
              <a:gd name="connsiteY750" fmla="*/ 869756 h 6858000"/>
              <a:gd name="connsiteX751" fmla="*/ 5920887 w 7467600"/>
              <a:gd name="connsiteY751" fmla="*/ 865929 h 6858000"/>
              <a:gd name="connsiteX752" fmla="*/ 5504425 w 7467600"/>
              <a:gd name="connsiteY752" fmla="*/ 848067 h 6858000"/>
              <a:gd name="connsiteX753" fmla="*/ 3607114 w 7467600"/>
              <a:gd name="connsiteY753" fmla="*/ 467441 h 6858000"/>
              <a:gd name="connsiteX754" fmla="*/ 3296242 w 7467600"/>
              <a:gd name="connsiteY754" fmla="*/ 807991 h 6858000"/>
              <a:gd name="connsiteX755" fmla="*/ 3174674 w 7467600"/>
              <a:gd name="connsiteY755" fmla="*/ 919759 h 6858000"/>
              <a:gd name="connsiteX756" fmla="*/ 3042978 w 7467600"/>
              <a:gd name="connsiteY756" fmla="*/ 1054894 h 6858000"/>
              <a:gd name="connsiteX757" fmla="*/ 2968914 w 7467600"/>
              <a:gd name="connsiteY757" fmla="*/ 1133756 h 6858000"/>
              <a:gd name="connsiteX758" fmla="*/ 3103823 w 7467600"/>
              <a:gd name="connsiteY758" fmla="*/ 1026814 h 6858000"/>
              <a:gd name="connsiteX759" fmla="*/ 3607114 w 7467600"/>
              <a:gd name="connsiteY759" fmla="*/ 467441 h 6858000"/>
              <a:gd name="connsiteX760" fmla="*/ 3744487 w 7467600"/>
              <a:gd name="connsiteY760" fmla="*/ 383136 h 6858000"/>
              <a:gd name="connsiteX761" fmla="*/ 3970213 w 7467600"/>
              <a:gd name="connsiteY761" fmla="*/ 995559 h 6858000"/>
              <a:gd name="connsiteX762" fmla="*/ 3744487 w 7467600"/>
              <a:gd name="connsiteY762" fmla="*/ 383136 h 6858000"/>
              <a:gd name="connsiteX763" fmla="*/ 3624562 w 7467600"/>
              <a:gd name="connsiteY763" fmla="*/ 367041 h 6858000"/>
              <a:gd name="connsiteX764" fmla="*/ 3489712 w 7467600"/>
              <a:gd name="connsiteY764" fmla="*/ 485386 h 6858000"/>
              <a:gd name="connsiteX765" fmla="*/ 3182994 w 7467600"/>
              <a:gd name="connsiteY765" fmla="*/ 828265 h 6858000"/>
              <a:gd name="connsiteX766" fmla="*/ 2892114 w 7467600"/>
              <a:gd name="connsiteY766" fmla="*/ 1172635 h 6858000"/>
              <a:gd name="connsiteX767" fmla="*/ 3021459 w 7467600"/>
              <a:gd name="connsiteY767" fmla="*/ 1035385 h 6858000"/>
              <a:gd name="connsiteX768" fmla="*/ 3153873 w 7467600"/>
              <a:gd name="connsiteY768" fmla="*/ 898971 h 6858000"/>
              <a:gd name="connsiteX769" fmla="*/ 3276511 w 7467600"/>
              <a:gd name="connsiteY769" fmla="*/ 786423 h 6858000"/>
              <a:gd name="connsiteX770" fmla="*/ 3584154 w 7467600"/>
              <a:gd name="connsiteY770" fmla="*/ 448218 h 6858000"/>
              <a:gd name="connsiteX771" fmla="*/ 3624562 w 7467600"/>
              <a:gd name="connsiteY771" fmla="*/ 367041 h 6858000"/>
              <a:gd name="connsiteX772" fmla="*/ 3766672 w 7467600"/>
              <a:gd name="connsiteY772" fmla="*/ 359429 h 6858000"/>
              <a:gd name="connsiteX773" fmla="*/ 3996338 w 7467600"/>
              <a:gd name="connsiteY773" fmla="*/ 968237 h 6858000"/>
              <a:gd name="connsiteX774" fmla="*/ 3766672 w 7467600"/>
              <a:gd name="connsiteY774" fmla="*/ 359429 h 6858000"/>
              <a:gd name="connsiteX775" fmla="*/ 5805386 w 7467600"/>
              <a:gd name="connsiteY775" fmla="*/ 239240 h 6858000"/>
              <a:gd name="connsiteX776" fmla="*/ 5736947 w 7467600"/>
              <a:gd name="connsiteY776" fmla="*/ 261367 h 6858000"/>
              <a:gd name="connsiteX777" fmla="*/ 5427012 w 7467600"/>
              <a:gd name="connsiteY777" fmla="*/ 311272 h 6858000"/>
              <a:gd name="connsiteX778" fmla="*/ 5147818 w 7467600"/>
              <a:gd name="connsiteY778" fmla="*/ 322112 h 6858000"/>
              <a:gd name="connsiteX779" fmla="*/ 5060854 w 7467600"/>
              <a:gd name="connsiteY779" fmla="*/ 311882 h 6858000"/>
              <a:gd name="connsiteX780" fmla="*/ 4945989 w 7467600"/>
              <a:gd name="connsiteY780" fmla="*/ 300516 h 6858000"/>
              <a:gd name="connsiteX781" fmla="*/ 5410479 w 7467600"/>
              <a:gd name="connsiteY781" fmla="*/ 348434 h 6858000"/>
              <a:gd name="connsiteX782" fmla="*/ 5805386 w 7467600"/>
              <a:gd name="connsiteY782" fmla="*/ 239240 h 6858000"/>
              <a:gd name="connsiteX783" fmla="*/ 5905192 w 7467600"/>
              <a:gd name="connsiteY783" fmla="*/ 163079 h 6858000"/>
              <a:gd name="connsiteX784" fmla="*/ 5865655 w 7467600"/>
              <a:gd name="connsiteY784" fmla="*/ 171901 h 6858000"/>
              <a:gd name="connsiteX785" fmla="*/ 5259740 w 7467600"/>
              <a:gd name="connsiteY785" fmla="*/ 257013 h 6858000"/>
              <a:gd name="connsiteX786" fmla="*/ 5208466 w 7467600"/>
              <a:gd name="connsiteY786" fmla="*/ 257550 h 6858000"/>
              <a:gd name="connsiteX787" fmla="*/ 4980204 w 7467600"/>
              <a:gd name="connsiteY787" fmla="*/ 271903 h 6858000"/>
              <a:gd name="connsiteX788" fmla="*/ 5068068 w 7467600"/>
              <a:gd name="connsiteY788" fmla="*/ 282244 h 6858000"/>
              <a:gd name="connsiteX789" fmla="*/ 5153231 w 7467600"/>
              <a:gd name="connsiteY789" fmla="*/ 292240 h 6858000"/>
              <a:gd name="connsiteX790" fmla="*/ 5426491 w 7467600"/>
              <a:gd name="connsiteY790" fmla="*/ 281128 h 6858000"/>
              <a:gd name="connsiteX791" fmla="*/ 5731212 w 7467600"/>
              <a:gd name="connsiteY791" fmla="*/ 231951 h 6858000"/>
              <a:gd name="connsiteX792" fmla="*/ 5905192 w 7467600"/>
              <a:gd name="connsiteY792" fmla="*/ 163079 h 6858000"/>
              <a:gd name="connsiteX793" fmla="*/ 5944437 w 7467600"/>
              <a:gd name="connsiteY793" fmla="*/ 113829 h 6858000"/>
              <a:gd name="connsiteX794" fmla="*/ 5825032 w 7467600"/>
              <a:gd name="connsiteY794" fmla="*/ 146405 h 6858000"/>
              <a:gd name="connsiteX795" fmla="*/ 4955599 w 7467600"/>
              <a:gd name="connsiteY795" fmla="*/ 247008 h 6858000"/>
              <a:gd name="connsiteX796" fmla="*/ 5210104 w 7467600"/>
              <a:gd name="connsiteY796" fmla="*/ 228123 h 6858000"/>
              <a:gd name="connsiteX797" fmla="*/ 5261015 w 7467600"/>
              <a:gd name="connsiteY797" fmla="*/ 227087 h 6858000"/>
              <a:gd name="connsiteX798" fmla="*/ 5861181 w 7467600"/>
              <a:gd name="connsiteY798" fmla="*/ 143093 h 6858000"/>
              <a:gd name="connsiteX799" fmla="*/ 5961252 w 7467600"/>
              <a:gd name="connsiteY799" fmla="*/ 114820 h 6858000"/>
              <a:gd name="connsiteX800" fmla="*/ 5944437 w 7467600"/>
              <a:gd name="connsiteY800" fmla="*/ 113829 h 6858000"/>
              <a:gd name="connsiteX801" fmla="*/ 3882765 w 7467600"/>
              <a:gd name="connsiteY801" fmla="*/ 0 h 6858000"/>
              <a:gd name="connsiteX802" fmla="*/ 3995099 w 7467600"/>
              <a:gd name="connsiteY802" fmla="*/ 0 h 6858000"/>
              <a:gd name="connsiteX803" fmla="*/ 4163818 w 7467600"/>
              <a:gd name="connsiteY803" fmla="*/ 234104 h 6858000"/>
              <a:gd name="connsiteX804" fmla="*/ 4172099 w 7467600"/>
              <a:gd name="connsiteY804" fmla="*/ 234207 h 6858000"/>
              <a:gd name="connsiteX805" fmla="*/ 4784282 w 7467600"/>
              <a:gd name="connsiteY805" fmla="*/ 276561 h 6858000"/>
              <a:gd name="connsiteX806" fmla="*/ 4801687 w 7467600"/>
              <a:gd name="connsiteY806" fmla="*/ 267764 h 6858000"/>
              <a:gd name="connsiteX807" fmla="*/ 6082788 w 7467600"/>
              <a:gd name="connsiteY807" fmla="*/ 64119 h 6858000"/>
              <a:gd name="connsiteX808" fmla="*/ 6099442 w 7467600"/>
              <a:gd name="connsiteY808" fmla="*/ 82568 h 6858000"/>
              <a:gd name="connsiteX809" fmla="*/ 4804137 w 7467600"/>
              <a:gd name="connsiteY809" fmla="*/ 320931 h 6858000"/>
              <a:gd name="connsiteX810" fmla="*/ 4227047 w 7467600"/>
              <a:gd name="connsiteY810" fmla="*/ 313415 h 6858000"/>
              <a:gd name="connsiteX811" fmla="*/ 4346041 w 7467600"/>
              <a:gd name="connsiteY811" fmla="*/ 456086 h 6858000"/>
              <a:gd name="connsiteX812" fmla="*/ 4870967 w 7467600"/>
              <a:gd name="connsiteY812" fmla="*/ 963061 h 6858000"/>
              <a:gd name="connsiteX813" fmla="*/ 4889647 w 7467600"/>
              <a:gd name="connsiteY813" fmla="*/ 957147 h 6858000"/>
              <a:gd name="connsiteX814" fmla="*/ 5422504 w 7467600"/>
              <a:gd name="connsiteY814" fmla="*/ 805191 h 6858000"/>
              <a:gd name="connsiteX815" fmla="*/ 6087656 w 7467600"/>
              <a:gd name="connsiteY815" fmla="*/ 826703 h 6858000"/>
              <a:gd name="connsiteX816" fmla="*/ 6058717 w 7467600"/>
              <a:gd name="connsiteY816" fmla="*/ 865992 h 6858000"/>
              <a:gd name="connsiteX817" fmla="*/ 4974153 w 7467600"/>
              <a:gd name="connsiteY817" fmla="*/ 1045456 h 6858000"/>
              <a:gd name="connsiteX818" fmla="*/ 5627835 w 7467600"/>
              <a:gd name="connsiteY818" fmla="*/ 1472077 h 6858000"/>
              <a:gd name="connsiteX819" fmla="*/ 5629817 w 7467600"/>
              <a:gd name="connsiteY819" fmla="*/ 1471412 h 6858000"/>
              <a:gd name="connsiteX820" fmla="*/ 5634124 w 7467600"/>
              <a:gd name="connsiteY820" fmla="*/ 1470572 h 6858000"/>
              <a:gd name="connsiteX821" fmla="*/ 5755832 w 7467600"/>
              <a:gd name="connsiteY821" fmla="*/ 1383886 h 6858000"/>
              <a:gd name="connsiteX822" fmla="*/ 6014186 w 7467600"/>
              <a:gd name="connsiteY822" fmla="*/ 1279799 h 6858000"/>
              <a:gd name="connsiteX823" fmla="*/ 6901619 w 7467600"/>
              <a:gd name="connsiteY823" fmla="*/ 1047874 h 6858000"/>
              <a:gd name="connsiteX824" fmla="*/ 6931566 w 7467600"/>
              <a:gd name="connsiteY824" fmla="*/ 1062034 h 6858000"/>
              <a:gd name="connsiteX825" fmla="*/ 5790982 w 7467600"/>
              <a:gd name="connsiteY825" fmla="*/ 1561380 h 6858000"/>
              <a:gd name="connsiteX826" fmla="*/ 6188971 w 7467600"/>
              <a:gd name="connsiteY826" fmla="*/ 1755168 h 6858000"/>
              <a:gd name="connsiteX827" fmla="*/ 6202446 w 7467600"/>
              <a:gd name="connsiteY827" fmla="*/ 1752268 h 6858000"/>
              <a:gd name="connsiteX828" fmla="*/ 7179560 w 7467600"/>
              <a:gd name="connsiteY828" fmla="*/ 1467551 h 6858000"/>
              <a:gd name="connsiteX829" fmla="*/ 7158730 w 7467600"/>
              <a:gd name="connsiteY829" fmla="*/ 1507835 h 6858000"/>
              <a:gd name="connsiteX830" fmla="*/ 6326959 w 7467600"/>
              <a:gd name="connsiteY830" fmla="*/ 1817686 h 6858000"/>
              <a:gd name="connsiteX831" fmla="*/ 6537433 w 7467600"/>
              <a:gd name="connsiteY831" fmla="*/ 1907790 h 6858000"/>
              <a:gd name="connsiteX832" fmla="*/ 6550221 w 7467600"/>
              <a:gd name="connsiteY832" fmla="*/ 1910729 h 6858000"/>
              <a:gd name="connsiteX833" fmla="*/ 6964438 w 7467600"/>
              <a:gd name="connsiteY833" fmla="*/ 2209505 h 6858000"/>
              <a:gd name="connsiteX834" fmla="*/ 7367862 w 7467600"/>
              <a:gd name="connsiteY834" fmla="*/ 2806833 h 6858000"/>
              <a:gd name="connsiteX835" fmla="*/ 7364329 w 7467600"/>
              <a:gd name="connsiteY835" fmla="*/ 2826907 h 6858000"/>
              <a:gd name="connsiteX836" fmla="*/ 7290545 w 7467600"/>
              <a:gd name="connsiteY836" fmla="*/ 2850663 h 6858000"/>
              <a:gd name="connsiteX837" fmla="*/ 6472036 w 7467600"/>
              <a:gd name="connsiteY837" fmla="*/ 1959003 h 6858000"/>
              <a:gd name="connsiteX838" fmla="*/ 5792897 w 7467600"/>
              <a:gd name="connsiteY838" fmla="*/ 1647747 h 6858000"/>
              <a:gd name="connsiteX839" fmla="*/ 5842751 w 7467600"/>
              <a:gd name="connsiteY839" fmla="*/ 1816112 h 6858000"/>
              <a:gd name="connsiteX840" fmla="*/ 5847424 w 7467600"/>
              <a:gd name="connsiteY840" fmla="*/ 1815776 h 6858000"/>
              <a:gd name="connsiteX841" fmla="*/ 6399821 w 7467600"/>
              <a:gd name="connsiteY841" fmla="*/ 2344799 h 6858000"/>
              <a:gd name="connsiteX842" fmla="*/ 6323232 w 7467600"/>
              <a:gd name="connsiteY842" fmla="*/ 2389634 h 6858000"/>
              <a:gd name="connsiteX843" fmla="*/ 5942958 w 7467600"/>
              <a:gd name="connsiteY843" fmla="*/ 2077708 h 6858000"/>
              <a:gd name="connsiteX844" fmla="*/ 5921559 w 7467600"/>
              <a:gd name="connsiteY844" fmla="*/ 2378596 h 6858000"/>
              <a:gd name="connsiteX845" fmla="*/ 5817651 w 7467600"/>
              <a:gd name="connsiteY845" fmla="*/ 3023919 h 6858000"/>
              <a:gd name="connsiteX846" fmla="*/ 5729634 w 7467600"/>
              <a:gd name="connsiteY846" fmla="*/ 3051849 h 6858000"/>
              <a:gd name="connsiteX847" fmla="*/ 5611018 w 7467600"/>
              <a:gd name="connsiteY847" fmla="*/ 2316769 h 6858000"/>
              <a:gd name="connsiteX848" fmla="*/ 5687608 w 7467600"/>
              <a:gd name="connsiteY848" fmla="*/ 2039972 h 6858000"/>
              <a:gd name="connsiteX849" fmla="*/ 5657554 w 7467600"/>
              <a:gd name="connsiteY849" fmla="*/ 1576445 h 6858000"/>
              <a:gd name="connsiteX850" fmla="*/ 5150475 w 7467600"/>
              <a:gd name="connsiteY850" fmla="*/ 1274012 h 6858000"/>
              <a:gd name="connsiteX851" fmla="*/ 5349142 w 7467600"/>
              <a:gd name="connsiteY851" fmla="*/ 2204405 h 6858000"/>
              <a:gd name="connsiteX852" fmla="*/ 5262214 w 7467600"/>
              <a:gd name="connsiteY852" fmla="*/ 2233836 h 6858000"/>
              <a:gd name="connsiteX853" fmla="*/ 4981539 w 7467600"/>
              <a:gd name="connsiteY853" fmla="*/ 1542201 h 6858000"/>
              <a:gd name="connsiteX854" fmla="*/ 4958461 w 7467600"/>
              <a:gd name="connsiteY854" fmla="*/ 1136957 h 6858000"/>
              <a:gd name="connsiteX855" fmla="*/ 4655015 w 7467600"/>
              <a:gd name="connsiteY855" fmla="*/ 891426 h 6858000"/>
              <a:gd name="connsiteX856" fmla="*/ 4348002 w 7467600"/>
              <a:gd name="connsiteY856" fmla="*/ 2205895 h 6858000"/>
              <a:gd name="connsiteX857" fmla="*/ 4262250 w 7467600"/>
              <a:gd name="connsiteY857" fmla="*/ 2219972 h 6858000"/>
              <a:gd name="connsiteX858" fmla="*/ 4550611 w 7467600"/>
              <a:gd name="connsiteY858" fmla="*/ 817540 h 6858000"/>
              <a:gd name="connsiteX859" fmla="*/ 4564418 w 7467600"/>
              <a:gd name="connsiteY859" fmla="*/ 808293 h 6858000"/>
              <a:gd name="connsiteX860" fmla="*/ 4266388 w 7467600"/>
              <a:gd name="connsiteY860" fmla="*/ 500083 h 6858000"/>
              <a:gd name="connsiteX861" fmla="*/ 4032842 w 7467600"/>
              <a:gd name="connsiteY861" fmla="*/ 211809 h 6858000"/>
              <a:gd name="connsiteX862" fmla="*/ 3882765 w 7467600"/>
              <a:gd name="connsiteY862" fmla="*/ 0 h 6858000"/>
              <a:gd name="connsiteX863" fmla="*/ 3721337 w 7467600"/>
              <a:gd name="connsiteY863" fmla="*/ 0 h 6858000"/>
              <a:gd name="connsiteX864" fmla="*/ 3797544 w 7467600"/>
              <a:gd name="connsiteY864" fmla="*/ 0 h 6858000"/>
              <a:gd name="connsiteX865" fmla="*/ 3775734 w 7467600"/>
              <a:gd name="connsiteY865" fmla="*/ 95131 h 6858000"/>
              <a:gd name="connsiteX866" fmla="*/ 3724807 w 7467600"/>
              <a:gd name="connsiteY866" fmla="*/ 272257 h 6858000"/>
              <a:gd name="connsiteX867" fmla="*/ 3726844 w 7467600"/>
              <a:gd name="connsiteY867" fmla="*/ 282988 h 6858000"/>
              <a:gd name="connsiteX868" fmla="*/ 3742664 w 7467600"/>
              <a:gd name="connsiteY868" fmla="*/ 279918 h 6858000"/>
              <a:gd name="connsiteX869" fmla="*/ 4103910 w 7467600"/>
              <a:gd name="connsiteY869" fmla="*/ 1161917 h 6858000"/>
              <a:gd name="connsiteX870" fmla="*/ 4020269 w 7467600"/>
              <a:gd name="connsiteY870" fmla="*/ 1200406 h 6858000"/>
              <a:gd name="connsiteX871" fmla="*/ 3674882 w 7467600"/>
              <a:gd name="connsiteY871" fmla="*/ 488524 h 6858000"/>
              <a:gd name="connsiteX872" fmla="*/ 3132682 w 7467600"/>
              <a:gd name="connsiteY872" fmla="*/ 1072284 h 6858000"/>
              <a:gd name="connsiteX873" fmla="*/ 2716346 w 7467600"/>
              <a:gd name="connsiteY873" fmla="*/ 1276376 h 6858000"/>
              <a:gd name="connsiteX874" fmla="*/ 2716772 w 7467600"/>
              <a:gd name="connsiteY874" fmla="*/ 1255462 h 6858000"/>
              <a:gd name="connsiteX875" fmla="*/ 3471096 w 7467600"/>
              <a:gd name="connsiteY875" fmla="*/ 437072 h 6858000"/>
              <a:gd name="connsiteX876" fmla="*/ 3639057 w 7467600"/>
              <a:gd name="connsiteY876" fmla="*/ 286334 h 6858000"/>
              <a:gd name="connsiteX877" fmla="*/ 3640309 w 7467600"/>
              <a:gd name="connsiteY877" fmla="*/ 284664 h 6858000"/>
              <a:gd name="connsiteX878" fmla="*/ 3646022 w 7467600"/>
              <a:gd name="connsiteY878" fmla="*/ 276711 h 6858000"/>
              <a:gd name="connsiteX879" fmla="*/ 3707943 w 7467600"/>
              <a:gd name="connsiteY879" fmla="*/ 65958 h 6858000"/>
              <a:gd name="connsiteX880" fmla="*/ 3721337 w 7467600"/>
              <a:gd name="connsiteY880" fmla="*/ 0 h 6858000"/>
              <a:gd name="connsiteX881" fmla="*/ 2867960 w 7467600"/>
              <a:gd name="connsiteY881" fmla="*/ 0 h 6858000"/>
              <a:gd name="connsiteX882" fmla="*/ 2926351 w 7467600"/>
              <a:gd name="connsiteY882" fmla="*/ 0 h 6858000"/>
              <a:gd name="connsiteX883" fmla="*/ 2902823 w 7467600"/>
              <a:gd name="connsiteY883" fmla="*/ 262929 h 6858000"/>
              <a:gd name="connsiteX884" fmla="*/ 2940663 w 7467600"/>
              <a:gd name="connsiteY884" fmla="*/ 140884 h 6858000"/>
              <a:gd name="connsiteX885" fmla="*/ 2947039 w 7467600"/>
              <a:gd name="connsiteY885" fmla="*/ 122524 h 6858000"/>
              <a:gd name="connsiteX886" fmla="*/ 2984316 w 7467600"/>
              <a:gd name="connsiteY886" fmla="*/ 0 h 6858000"/>
              <a:gd name="connsiteX887" fmla="*/ 3016114 w 7467600"/>
              <a:gd name="connsiteY887" fmla="*/ 0 h 6858000"/>
              <a:gd name="connsiteX888" fmla="*/ 2979949 w 7467600"/>
              <a:gd name="connsiteY888" fmla="*/ 119274 h 6858000"/>
              <a:gd name="connsiteX889" fmla="*/ 3023879 w 7467600"/>
              <a:gd name="connsiteY889" fmla="*/ 0 h 6858000"/>
              <a:gd name="connsiteX890" fmla="*/ 3105400 w 7467600"/>
              <a:gd name="connsiteY890" fmla="*/ 0 h 6858000"/>
              <a:gd name="connsiteX891" fmla="*/ 3094669 w 7467600"/>
              <a:gd name="connsiteY891" fmla="*/ 30308 h 6858000"/>
              <a:gd name="connsiteX892" fmla="*/ 2901945 w 7467600"/>
              <a:gd name="connsiteY892" fmla="*/ 466538 h 6858000"/>
              <a:gd name="connsiteX893" fmla="*/ 2815209 w 7467600"/>
              <a:gd name="connsiteY893" fmla="*/ 497361 h 6858000"/>
              <a:gd name="connsiteX894" fmla="*/ 2844845 w 7467600"/>
              <a:gd name="connsiteY894" fmla="*/ 127638 h 6858000"/>
              <a:gd name="connsiteX895" fmla="*/ 2867960 w 7467600"/>
              <a:gd name="connsiteY895" fmla="*/ 0 h 6858000"/>
              <a:gd name="connsiteX896" fmla="*/ 1057230 w 7467600"/>
              <a:gd name="connsiteY896" fmla="*/ 0 h 6858000"/>
              <a:gd name="connsiteX897" fmla="*/ 1111003 w 7467600"/>
              <a:gd name="connsiteY897" fmla="*/ 0 h 6858000"/>
              <a:gd name="connsiteX898" fmla="*/ 1125553 w 7467600"/>
              <a:gd name="connsiteY898" fmla="*/ 52588 h 6858000"/>
              <a:gd name="connsiteX899" fmla="*/ 1304276 w 7467600"/>
              <a:gd name="connsiteY899" fmla="*/ 476275 h 6858000"/>
              <a:gd name="connsiteX900" fmla="*/ 1492066 w 7467600"/>
              <a:gd name="connsiteY900" fmla="*/ 886333 h 6858000"/>
              <a:gd name="connsiteX901" fmla="*/ 1423698 w 7467600"/>
              <a:gd name="connsiteY901" fmla="*/ 710817 h 6858000"/>
              <a:gd name="connsiteX902" fmla="*/ 1357609 w 7467600"/>
              <a:gd name="connsiteY902" fmla="*/ 532892 h 6858000"/>
              <a:gd name="connsiteX903" fmla="*/ 1309550 w 7467600"/>
              <a:gd name="connsiteY903" fmla="*/ 374031 h 6858000"/>
              <a:gd name="connsiteX904" fmla="*/ 1193673 w 7467600"/>
              <a:gd name="connsiteY904" fmla="*/ 49533 h 6858000"/>
              <a:gd name="connsiteX905" fmla="*/ 1164391 w 7467600"/>
              <a:gd name="connsiteY905" fmla="*/ 0 h 6858000"/>
              <a:gd name="connsiteX906" fmla="*/ 1200666 w 7467600"/>
              <a:gd name="connsiteY906" fmla="*/ 0 h 6858000"/>
              <a:gd name="connsiteX907" fmla="*/ 1223408 w 7467600"/>
              <a:gd name="connsiteY907" fmla="*/ 38996 h 6858000"/>
              <a:gd name="connsiteX908" fmla="*/ 1339635 w 7467600"/>
              <a:gd name="connsiteY908" fmla="*/ 365517 h 6858000"/>
              <a:gd name="connsiteX909" fmla="*/ 1387469 w 7467600"/>
              <a:gd name="connsiteY909" fmla="*/ 523079 h 6858000"/>
              <a:gd name="connsiteX910" fmla="*/ 1452685 w 7467600"/>
              <a:gd name="connsiteY910" fmla="*/ 699806 h 6858000"/>
              <a:gd name="connsiteX911" fmla="*/ 1492092 w 7467600"/>
              <a:gd name="connsiteY911" fmla="*/ 800424 h 6858000"/>
              <a:gd name="connsiteX912" fmla="*/ 1455302 w 7467600"/>
              <a:gd name="connsiteY912" fmla="*/ 632913 h 6858000"/>
              <a:gd name="connsiteX913" fmla="*/ 1222336 w 7467600"/>
              <a:gd name="connsiteY913" fmla="*/ 9480 h 6858000"/>
              <a:gd name="connsiteX914" fmla="*/ 1214634 w 7467600"/>
              <a:gd name="connsiteY914" fmla="*/ 0 h 6858000"/>
              <a:gd name="connsiteX915" fmla="*/ 1289827 w 7467600"/>
              <a:gd name="connsiteY915" fmla="*/ 0 h 6858000"/>
              <a:gd name="connsiteX916" fmla="*/ 1321076 w 7467600"/>
              <a:gd name="connsiteY916" fmla="*/ 59722 h 6858000"/>
              <a:gd name="connsiteX917" fmla="*/ 1512579 w 7467600"/>
              <a:gd name="connsiteY917" fmla="*/ 626441 h 6858000"/>
              <a:gd name="connsiteX918" fmla="*/ 1506076 w 7467600"/>
              <a:gd name="connsiteY918" fmla="*/ 1089289 h 6858000"/>
              <a:gd name="connsiteX919" fmla="*/ 1486346 w 7467600"/>
              <a:gd name="connsiteY919" fmla="*/ 1079919 h 6858000"/>
              <a:gd name="connsiteX920" fmla="*/ 1070511 w 7467600"/>
              <a:gd name="connsiteY920" fmla="*/ 48609 h 6858000"/>
              <a:gd name="connsiteX921" fmla="*/ 1057230 w 7467600"/>
              <a:gd name="connsiteY921" fmla="*/ 0 h 6858000"/>
              <a:gd name="connsiteX922" fmla="*/ 43151 w 7467600"/>
              <a:gd name="connsiteY922" fmla="*/ 0 h 6858000"/>
              <a:gd name="connsiteX923" fmla="*/ 95283 w 7467600"/>
              <a:gd name="connsiteY923" fmla="*/ 0 h 6858000"/>
              <a:gd name="connsiteX924" fmla="*/ 300708 w 7467600"/>
              <a:gd name="connsiteY924" fmla="*/ 154571 h 6858000"/>
              <a:gd name="connsiteX925" fmla="*/ 530414 w 7467600"/>
              <a:gd name="connsiteY925" fmla="*/ 354673 h 6858000"/>
              <a:gd name="connsiteX926" fmla="*/ 333785 w 7467600"/>
              <a:gd name="connsiteY926" fmla="*/ 161564 h 6858000"/>
              <a:gd name="connsiteX927" fmla="*/ 147005 w 7467600"/>
              <a:gd name="connsiteY927" fmla="*/ 0 h 6858000"/>
              <a:gd name="connsiteX928" fmla="*/ 272509 w 7467600"/>
              <a:gd name="connsiteY928" fmla="*/ 0 h 6858000"/>
              <a:gd name="connsiteX929" fmla="*/ 326276 w 7467600"/>
              <a:gd name="connsiteY929" fmla="*/ 45847 h 6858000"/>
              <a:gd name="connsiteX930" fmla="*/ 823759 w 7467600"/>
              <a:gd name="connsiteY930" fmla="*/ 574145 h 6858000"/>
              <a:gd name="connsiteX931" fmla="*/ 811254 w 7467600"/>
              <a:gd name="connsiteY931" fmla="*/ 665546 h 6858000"/>
              <a:gd name="connsiteX932" fmla="*/ 154042 w 7467600"/>
              <a:gd name="connsiteY932" fmla="*/ 261522 h 6858000"/>
              <a:gd name="connsiteX933" fmla="*/ 13550 w 7467600"/>
              <a:gd name="connsiteY933" fmla="*/ 158423 h 6858000"/>
              <a:gd name="connsiteX934" fmla="*/ 0 w 7467600"/>
              <a:gd name="connsiteY934" fmla="*/ 146618 h 6858000"/>
              <a:gd name="connsiteX935" fmla="*/ 0 w 7467600"/>
              <a:gd name="connsiteY935" fmla="*/ 59161 h 6858000"/>
              <a:gd name="connsiteX936" fmla="*/ 45427 w 7467600"/>
              <a:gd name="connsiteY936" fmla="*/ 101078 h 6858000"/>
              <a:gd name="connsiteX937" fmla="*/ 630103 w 7467600"/>
              <a:gd name="connsiteY937" fmla="*/ 485885 h 6858000"/>
              <a:gd name="connsiteX938" fmla="*/ 532040 w 7467600"/>
              <a:gd name="connsiteY938" fmla="*/ 399359 h 6858000"/>
              <a:gd name="connsiteX939" fmla="*/ 517618 w 7467600"/>
              <a:gd name="connsiteY939" fmla="*/ 385726 h 6858000"/>
              <a:gd name="connsiteX940" fmla="*/ 285074 w 7467600"/>
              <a:gd name="connsiteY940" fmla="*/ 182755 h 6858000"/>
              <a:gd name="connsiteX941" fmla="*/ 43151 w 7467600"/>
              <a:gd name="connsiteY94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289862 w 7467600"/>
              <a:gd name="connsiteY8" fmla="*/ 6659827 h 6858000"/>
              <a:gd name="connsiteX9" fmla="*/ 1019354 w 7467600"/>
              <a:gd name="connsiteY9" fmla="*/ 6315006 h 6858000"/>
              <a:gd name="connsiteX10" fmla="*/ 441046 w 7467600"/>
              <a:gd name="connsiteY10" fmla="*/ 6691153 h 6858000"/>
              <a:gd name="connsiteX11" fmla="*/ 1019354 w 7467600"/>
              <a:gd name="connsiteY11" fmla="*/ 6315006 h 6858000"/>
              <a:gd name="connsiteX12" fmla="*/ 991680 w 7467600"/>
              <a:gd name="connsiteY12" fmla="*/ 6298413 h 6858000"/>
              <a:gd name="connsiteX13" fmla="*/ 409060 w 7467600"/>
              <a:gd name="connsiteY13" fmla="*/ 6671470 h 6858000"/>
              <a:gd name="connsiteX14" fmla="*/ 991680 w 7467600"/>
              <a:gd name="connsiteY14" fmla="*/ 6298413 h 6858000"/>
              <a:gd name="connsiteX15" fmla="*/ 103333 w 7467600"/>
              <a:gd name="connsiteY15" fmla="*/ 5699602 h 6858000"/>
              <a:gd name="connsiteX16" fmla="*/ 233938 w 7467600"/>
              <a:gd name="connsiteY16" fmla="*/ 5809416 h 6858000"/>
              <a:gd name="connsiteX17" fmla="*/ 883580 w 7467600"/>
              <a:gd name="connsiteY17" fmla="*/ 6180710 h 6858000"/>
              <a:gd name="connsiteX18" fmla="*/ 487337 w 7467600"/>
              <a:gd name="connsiteY18" fmla="*/ 5950182 h 6858000"/>
              <a:gd name="connsiteX19" fmla="*/ 354051 w 7467600"/>
              <a:gd name="connsiteY19" fmla="*/ 5854912 h 6858000"/>
              <a:gd name="connsiteX20" fmla="*/ 195436 w 7467600"/>
              <a:gd name="connsiteY20" fmla="*/ 5755068 h 6858000"/>
              <a:gd name="connsiteX21" fmla="*/ 103333 w 7467600"/>
              <a:gd name="connsiteY21" fmla="*/ 5699602 h 6858000"/>
              <a:gd name="connsiteX22" fmla="*/ 5539432 w 7467600"/>
              <a:gd name="connsiteY22" fmla="*/ 5642928 h 6858000"/>
              <a:gd name="connsiteX23" fmla="*/ 5555462 w 7467600"/>
              <a:gd name="connsiteY23" fmla="*/ 5694454 h 6858000"/>
              <a:gd name="connsiteX24" fmla="*/ 5828270 w 7467600"/>
              <a:gd name="connsiteY24" fmla="*/ 6320663 h 6858000"/>
              <a:gd name="connsiteX25" fmla="*/ 5947416 w 7467600"/>
              <a:gd name="connsiteY25" fmla="*/ 6574846 h 6858000"/>
              <a:gd name="connsiteX26" fmla="*/ 5539432 w 7467600"/>
              <a:gd name="connsiteY26" fmla="*/ 5642928 h 6858000"/>
              <a:gd name="connsiteX27" fmla="*/ 51253 w 7467600"/>
              <a:gd name="connsiteY27" fmla="*/ 5631825 h 6858000"/>
              <a:gd name="connsiteX28" fmla="*/ 211622 w 7467600"/>
              <a:gd name="connsiteY28" fmla="*/ 5728803 h 6858000"/>
              <a:gd name="connsiteX29" fmla="*/ 371652 w 7467600"/>
              <a:gd name="connsiteY29" fmla="*/ 5829062 h 6858000"/>
              <a:gd name="connsiteX30" fmla="*/ 505903 w 7467600"/>
              <a:gd name="connsiteY30" fmla="*/ 5925221 h 6858000"/>
              <a:gd name="connsiteX31" fmla="*/ 899240 w 7467600"/>
              <a:gd name="connsiteY31" fmla="*/ 6153068 h 6858000"/>
              <a:gd name="connsiteX32" fmla="*/ 988114 w 7467600"/>
              <a:gd name="connsiteY32" fmla="*/ 6174204 h 6858000"/>
              <a:gd name="connsiteX33" fmla="*/ 845971 w 7467600"/>
              <a:gd name="connsiteY33" fmla="*/ 6067177 h 6858000"/>
              <a:gd name="connsiteX34" fmla="*/ 448057 w 7467600"/>
              <a:gd name="connsiteY34" fmla="*/ 5841376 h 6858000"/>
              <a:gd name="connsiteX35" fmla="*/ 51253 w 7467600"/>
              <a:gd name="connsiteY35" fmla="*/ 5631825 h 6858000"/>
              <a:gd name="connsiteX36" fmla="*/ 2606687 w 7467600"/>
              <a:gd name="connsiteY36" fmla="*/ 5630718 h 6858000"/>
              <a:gd name="connsiteX37" fmla="*/ 2645658 w 7467600"/>
              <a:gd name="connsiteY37" fmla="*/ 6640259 h 6858000"/>
              <a:gd name="connsiteX38" fmla="*/ 2606687 w 7467600"/>
              <a:gd name="connsiteY38" fmla="*/ 5630718 h 6858000"/>
              <a:gd name="connsiteX39" fmla="*/ 3642057 w 7467600"/>
              <a:gd name="connsiteY39" fmla="*/ 5573487 h 6858000"/>
              <a:gd name="connsiteX40" fmla="*/ 3632981 w 7467600"/>
              <a:gd name="connsiteY40" fmla="*/ 5579437 h 6858000"/>
              <a:gd name="connsiteX41" fmla="*/ 3382436 w 7467600"/>
              <a:gd name="connsiteY41" fmla="*/ 5952726 h 6858000"/>
              <a:gd name="connsiteX42" fmla="*/ 3191929 w 7467600"/>
              <a:gd name="connsiteY42" fmla="*/ 6662669 h 6858000"/>
              <a:gd name="connsiteX43" fmla="*/ 3369898 w 7467600"/>
              <a:gd name="connsiteY43" fmla="*/ 6081771 h 6858000"/>
              <a:gd name="connsiteX44" fmla="*/ 3642057 w 7467600"/>
              <a:gd name="connsiteY44" fmla="*/ 5573487 h 6858000"/>
              <a:gd name="connsiteX45" fmla="*/ 2650666 w 7467600"/>
              <a:gd name="connsiteY45" fmla="*/ 5530686 h 6858000"/>
              <a:gd name="connsiteX46" fmla="*/ 2650249 w 7467600"/>
              <a:gd name="connsiteY46" fmla="*/ 5532101 h 6858000"/>
              <a:gd name="connsiteX47" fmla="*/ 2663808 w 7467600"/>
              <a:gd name="connsiteY47" fmla="*/ 6535215 h 6858000"/>
              <a:gd name="connsiteX48" fmla="*/ 2665418 w 7467600"/>
              <a:gd name="connsiteY48" fmla="*/ 6132756 h 6858000"/>
              <a:gd name="connsiteX49" fmla="*/ 2650666 w 7467600"/>
              <a:gd name="connsiteY49" fmla="*/ 5530686 h 6858000"/>
              <a:gd name="connsiteX50" fmla="*/ 2680277 w 7467600"/>
              <a:gd name="connsiteY50" fmla="*/ 5479204 h 6858000"/>
              <a:gd name="connsiteX51" fmla="*/ 2678972 w 7467600"/>
              <a:gd name="connsiteY51" fmla="*/ 5481582 h 6858000"/>
              <a:gd name="connsiteX52" fmla="*/ 2696666 w 7467600"/>
              <a:gd name="connsiteY52" fmla="*/ 6133836 h 6858000"/>
              <a:gd name="connsiteX53" fmla="*/ 2695769 w 7467600"/>
              <a:gd name="connsiteY53" fmla="*/ 6390955 h 6858000"/>
              <a:gd name="connsiteX54" fmla="*/ 2739893 w 7467600"/>
              <a:gd name="connsiteY54" fmla="*/ 6108357 h 6858000"/>
              <a:gd name="connsiteX55" fmla="*/ 2680277 w 7467600"/>
              <a:gd name="connsiteY55" fmla="*/ 5479204 h 6858000"/>
              <a:gd name="connsiteX56" fmla="*/ 1132195 w 7467600"/>
              <a:gd name="connsiteY56" fmla="*/ 5467980 h 6858000"/>
              <a:gd name="connsiteX57" fmla="*/ 1679056 w 7467600"/>
              <a:gd name="connsiteY57" fmla="*/ 5516907 h 6858000"/>
              <a:gd name="connsiteX58" fmla="*/ 2128648 w 7467600"/>
              <a:gd name="connsiteY58" fmla="*/ 5474249 h 6858000"/>
              <a:gd name="connsiteX59" fmla="*/ 1825619 w 7467600"/>
              <a:gd name="connsiteY59" fmla="*/ 5478447 h 6858000"/>
              <a:gd name="connsiteX60" fmla="*/ 1737798 w 7467600"/>
              <a:gd name="connsiteY60" fmla="*/ 5483353 h 6858000"/>
              <a:gd name="connsiteX61" fmla="*/ 1132195 w 7467600"/>
              <a:gd name="connsiteY61" fmla="*/ 5467980 h 6858000"/>
              <a:gd name="connsiteX62" fmla="*/ 1456157 w 7467600"/>
              <a:gd name="connsiteY62" fmla="*/ 5371404 h 6858000"/>
              <a:gd name="connsiteX63" fmla="*/ 1244432 w 7467600"/>
              <a:gd name="connsiteY63" fmla="*/ 5385601 h 6858000"/>
              <a:gd name="connsiteX64" fmla="*/ 973990 w 7467600"/>
              <a:gd name="connsiteY64" fmla="*/ 5424940 h 6858000"/>
              <a:gd name="connsiteX65" fmla="*/ 1103809 w 7467600"/>
              <a:gd name="connsiteY65" fmla="*/ 5433720 h 6858000"/>
              <a:gd name="connsiteX66" fmla="*/ 1123454 w 7467600"/>
              <a:gd name="connsiteY66" fmla="*/ 5435727 h 6858000"/>
              <a:gd name="connsiteX67" fmla="*/ 1737017 w 7467600"/>
              <a:gd name="connsiteY67" fmla="*/ 5452183 h 6858000"/>
              <a:gd name="connsiteX68" fmla="*/ 1824397 w 7467600"/>
              <a:gd name="connsiteY68" fmla="*/ 5447757 h 6858000"/>
              <a:gd name="connsiteX69" fmla="*/ 2070059 w 7467600"/>
              <a:gd name="connsiteY69" fmla="*/ 5441660 h 6858000"/>
              <a:gd name="connsiteX70" fmla="*/ 1456157 w 7467600"/>
              <a:gd name="connsiteY70" fmla="*/ 5371404 h 6858000"/>
              <a:gd name="connsiteX71" fmla="*/ 4988186 w 7467600"/>
              <a:gd name="connsiteY71" fmla="*/ 5216467 h 6858000"/>
              <a:gd name="connsiteX72" fmla="*/ 4777334 w 7467600"/>
              <a:gd name="connsiteY72" fmla="*/ 5406072 h 6858000"/>
              <a:gd name="connsiteX73" fmla="*/ 4718341 w 7467600"/>
              <a:gd name="connsiteY73" fmla="*/ 5468043 h 6858000"/>
              <a:gd name="connsiteX74" fmla="*/ 4604655 w 7467600"/>
              <a:gd name="connsiteY74" fmla="*/ 5583434 h 6858000"/>
              <a:gd name="connsiteX75" fmla="*/ 4565074 w 7467600"/>
              <a:gd name="connsiteY75" fmla="*/ 5618550 h 6858000"/>
              <a:gd name="connsiteX76" fmla="*/ 4988186 w 7467600"/>
              <a:gd name="connsiteY76" fmla="*/ 5216467 h 6858000"/>
              <a:gd name="connsiteX77" fmla="*/ 4978032 w 7467600"/>
              <a:gd name="connsiteY77" fmla="*/ 5183809 h 6858000"/>
              <a:gd name="connsiteX78" fmla="*/ 4463413 w 7467600"/>
              <a:gd name="connsiteY78" fmla="*/ 5615162 h 6858000"/>
              <a:gd name="connsiteX79" fmla="*/ 4358134 w 7467600"/>
              <a:gd name="connsiteY79" fmla="*/ 5742791 h 6858000"/>
              <a:gd name="connsiteX80" fmla="*/ 4376219 w 7467600"/>
              <a:gd name="connsiteY80" fmla="*/ 5729027 h 6858000"/>
              <a:gd name="connsiteX81" fmla="*/ 4582340 w 7467600"/>
              <a:gd name="connsiteY81" fmla="*/ 5561037 h 6858000"/>
              <a:gd name="connsiteX82" fmla="*/ 4694684 w 7467600"/>
              <a:gd name="connsiteY82" fmla="*/ 5447098 h 6858000"/>
              <a:gd name="connsiteX83" fmla="*/ 4754123 w 7467600"/>
              <a:gd name="connsiteY83" fmla="*/ 5384643 h 6858000"/>
              <a:gd name="connsiteX84" fmla="*/ 4978032 w 7467600"/>
              <a:gd name="connsiteY84" fmla="*/ 5183809 h 6858000"/>
              <a:gd name="connsiteX85" fmla="*/ 1903353 w 7467600"/>
              <a:gd name="connsiteY85" fmla="*/ 5044827 h 6858000"/>
              <a:gd name="connsiteX86" fmla="*/ 1936931 w 7467600"/>
              <a:gd name="connsiteY86" fmla="*/ 5093954 h 6858000"/>
              <a:gd name="connsiteX87" fmla="*/ 2195868 w 7467600"/>
              <a:gd name="connsiteY87" fmla="*/ 5396574 h 6858000"/>
              <a:gd name="connsiteX88" fmla="*/ 2088852 w 7467600"/>
              <a:gd name="connsiteY88" fmla="*/ 5166123 h 6858000"/>
              <a:gd name="connsiteX89" fmla="*/ 1958241 w 7467600"/>
              <a:gd name="connsiteY89" fmla="*/ 5067955 h 6858000"/>
              <a:gd name="connsiteX90" fmla="*/ 1903353 w 7467600"/>
              <a:gd name="connsiteY90" fmla="*/ 5044827 h 6858000"/>
              <a:gd name="connsiteX91" fmla="*/ 1979378 w 7467600"/>
              <a:gd name="connsiteY91" fmla="*/ 4769504 h 6858000"/>
              <a:gd name="connsiteX92" fmla="*/ 2882120 w 7467600"/>
              <a:gd name="connsiteY92" fmla="*/ 5064547 h 6858000"/>
              <a:gd name="connsiteX93" fmla="*/ 2793103 w 7467600"/>
              <a:gd name="connsiteY93" fmla="*/ 5039699 h 6858000"/>
              <a:gd name="connsiteX94" fmla="*/ 2770041 w 7467600"/>
              <a:gd name="connsiteY94" fmla="*/ 5033634 h 6858000"/>
              <a:gd name="connsiteX95" fmla="*/ 1979378 w 7467600"/>
              <a:gd name="connsiteY95" fmla="*/ 4769504 h 6858000"/>
              <a:gd name="connsiteX96" fmla="*/ 1927410 w 7467600"/>
              <a:gd name="connsiteY96" fmla="*/ 4716164 h 6858000"/>
              <a:gd name="connsiteX97" fmla="*/ 1959587 w 7467600"/>
              <a:gd name="connsiteY97" fmla="*/ 4728849 h 6858000"/>
              <a:gd name="connsiteX98" fmla="*/ 2777707 w 7467600"/>
              <a:gd name="connsiteY98" fmla="*/ 5003991 h 6858000"/>
              <a:gd name="connsiteX99" fmla="*/ 2800768 w 7467600"/>
              <a:gd name="connsiteY99" fmla="*/ 5010056 h 6858000"/>
              <a:gd name="connsiteX100" fmla="*/ 2879408 w 7467600"/>
              <a:gd name="connsiteY100" fmla="*/ 5031590 h 6858000"/>
              <a:gd name="connsiteX101" fmla="*/ 2862295 w 7467600"/>
              <a:gd name="connsiteY101" fmla="*/ 5022958 h 6858000"/>
              <a:gd name="connsiteX102" fmla="*/ 2813343 w 7467600"/>
              <a:gd name="connsiteY102" fmla="*/ 4998369 h 6858000"/>
              <a:gd name="connsiteX103" fmla="*/ 2646245 w 7467600"/>
              <a:gd name="connsiteY103" fmla="*/ 4930999 h 6858000"/>
              <a:gd name="connsiteX104" fmla="*/ 1999243 w 7467600"/>
              <a:gd name="connsiteY104" fmla="*/ 4730524 h 6858000"/>
              <a:gd name="connsiteX105" fmla="*/ 1979527 w 7467600"/>
              <a:gd name="connsiteY105" fmla="*/ 4726651 h 6858000"/>
              <a:gd name="connsiteX106" fmla="*/ 1927410 w 7467600"/>
              <a:gd name="connsiteY106" fmla="*/ 4716164 h 6858000"/>
              <a:gd name="connsiteX107" fmla="*/ 1997014 w 7467600"/>
              <a:gd name="connsiteY107" fmla="*/ 4698007 h 6858000"/>
              <a:gd name="connsiteX108" fmla="*/ 2005458 w 7467600"/>
              <a:gd name="connsiteY108" fmla="*/ 4699540 h 6858000"/>
              <a:gd name="connsiteX109" fmla="*/ 2657186 w 7467600"/>
              <a:gd name="connsiteY109" fmla="*/ 4901687 h 6858000"/>
              <a:gd name="connsiteX110" fmla="*/ 2826662 w 7467600"/>
              <a:gd name="connsiteY110" fmla="*/ 4970362 h 6858000"/>
              <a:gd name="connsiteX111" fmla="*/ 2876100 w 7467600"/>
              <a:gd name="connsiteY111" fmla="*/ 4995397 h 6858000"/>
              <a:gd name="connsiteX112" fmla="*/ 3042600 w 7467600"/>
              <a:gd name="connsiteY112" fmla="*/ 5059532 h 6858000"/>
              <a:gd name="connsiteX113" fmla="*/ 1997014 w 7467600"/>
              <a:gd name="connsiteY113" fmla="*/ 4698007 h 6858000"/>
              <a:gd name="connsiteX114" fmla="*/ 2305292 w 7467600"/>
              <a:gd name="connsiteY114" fmla="*/ 4219492 h 6858000"/>
              <a:gd name="connsiteX115" fmla="*/ 3360922 w 7467600"/>
              <a:gd name="connsiteY115" fmla="*/ 4529373 h 6858000"/>
              <a:gd name="connsiteX116" fmla="*/ 3492420 w 7467600"/>
              <a:gd name="connsiteY116" fmla="*/ 4510145 h 6858000"/>
              <a:gd name="connsiteX117" fmla="*/ 3364086 w 7467600"/>
              <a:gd name="connsiteY117" fmla="*/ 4480340 h 6858000"/>
              <a:gd name="connsiteX118" fmla="*/ 3225818 w 7467600"/>
              <a:gd name="connsiteY118" fmla="*/ 4411822 h 6858000"/>
              <a:gd name="connsiteX119" fmla="*/ 3129696 w 7467600"/>
              <a:gd name="connsiteY119" fmla="*/ 4360704 h 6858000"/>
              <a:gd name="connsiteX120" fmla="*/ 2814545 w 7467600"/>
              <a:gd name="connsiteY120" fmla="*/ 4282955 h 6858000"/>
              <a:gd name="connsiteX121" fmla="*/ 2305292 w 7467600"/>
              <a:gd name="connsiteY121" fmla="*/ 4219492 h 6858000"/>
              <a:gd name="connsiteX122" fmla="*/ 2626982 w 7467600"/>
              <a:gd name="connsiteY122" fmla="*/ 4206450 h 6858000"/>
              <a:gd name="connsiteX123" fmla="*/ 2490617 w 7467600"/>
              <a:gd name="connsiteY123" fmla="*/ 4206951 h 6858000"/>
              <a:gd name="connsiteX124" fmla="*/ 2819869 w 7467600"/>
              <a:gd name="connsiteY124" fmla="*/ 4252936 h 6858000"/>
              <a:gd name="connsiteX125" fmla="*/ 3143018 w 7467600"/>
              <a:gd name="connsiteY125" fmla="*/ 4332698 h 6858000"/>
              <a:gd name="connsiteX126" fmla="*/ 3241520 w 7467600"/>
              <a:gd name="connsiteY126" fmla="*/ 4385112 h 6858000"/>
              <a:gd name="connsiteX127" fmla="*/ 3374575 w 7467600"/>
              <a:gd name="connsiteY127" fmla="*/ 4451517 h 6858000"/>
              <a:gd name="connsiteX128" fmla="*/ 3505221 w 7467600"/>
              <a:gd name="connsiteY128" fmla="*/ 4480757 h 6858000"/>
              <a:gd name="connsiteX129" fmla="*/ 2626982 w 7467600"/>
              <a:gd name="connsiteY129" fmla="*/ 4206450 h 6858000"/>
              <a:gd name="connsiteX130" fmla="*/ 1310106 w 7467600"/>
              <a:gd name="connsiteY130" fmla="*/ 3943217 h 6858000"/>
              <a:gd name="connsiteX131" fmla="*/ 854994 w 7467600"/>
              <a:gd name="connsiteY131" fmla="*/ 4399136 h 6858000"/>
              <a:gd name="connsiteX132" fmla="*/ 742462 w 7467600"/>
              <a:gd name="connsiteY132" fmla="*/ 4594648 h 6858000"/>
              <a:gd name="connsiteX133" fmla="*/ 820602 w 7467600"/>
              <a:gd name="connsiteY133" fmla="*/ 4485915 h 6858000"/>
              <a:gd name="connsiteX134" fmla="*/ 878295 w 7467600"/>
              <a:gd name="connsiteY134" fmla="*/ 4403594 h 6858000"/>
              <a:gd name="connsiteX135" fmla="*/ 1240607 w 7467600"/>
              <a:gd name="connsiteY135" fmla="*/ 4010401 h 6858000"/>
              <a:gd name="connsiteX136" fmla="*/ 1310106 w 7467600"/>
              <a:gd name="connsiteY136" fmla="*/ 3943217 h 6858000"/>
              <a:gd name="connsiteX137" fmla="*/ 1423113 w 7467600"/>
              <a:gd name="connsiteY137" fmla="*/ 3874565 h 6858000"/>
              <a:gd name="connsiteX138" fmla="*/ 1260565 w 7467600"/>
              <a:gd name="connsiteY138" fmla="*/ 4031982 h 6858000"/>
              <a:gd name="connsiteX139" fmla="*/ 901900 w 7467600"/>
              <a:gd name="connsiteY139" fmla="*/ 4421236 h 6858000"/>
              <a:gd name="connsiteX140" fmla="*/ 845044 w 7467600"/>
              <a:gd name="connsiteY140" fmla="*/ 4502436 h 6858000"/>
              <a:gd name="connsiteX141" fmla="*/ 685926 w 7467600"/>
              <a:gd name="connsiteY141" fmla="*/ 4703069 h 6858000"/>
              <a:gd name="connsiteX142" fmla="*/ 684248 w 7467600"/>
              <a:gd name="connsiteY142" fmla="*/ 4706721 h 6858000"/>
              <a:gd name="connsiteX143" fmla="*/ 1423113 w 7467600"/>
              <a:gd name="connsiteY143" fmla="*/ 3874565 h 6858000"/>
              <a:gd name="connsiteX144" fmla="*/ 3316479 w 7467600"/>
              <a:gd name="connsiteY144" fmla="*/ 3872136 h 6858000"/>
              <a:gd name="connsiteX145" fmla="*/ 3546806 w 7467600"/>
              <a:gd name="connsiteY145" fmla="*/ 4356139 h 6858000"/>
              <a:gd name="connsiteX146" fmla="*/ 3364433 w 7467600"/>
              <a:gd name="connsiteY146" fmla="*/ 3953121 h 6858000"/>
              <a:gd name="connsiteX147" fmla="*/ 3316479 w 7467600"/>
              <a:gd name="connsiteY147" fmla="*/ 3872136 h 6858000"/>
              <a:gd name="connsiteX148" fmla="*/ 3291335 w 7467600"/>
              <a:gd name="connsiteY148" fmla="*/ 3767420 h 6858000"/>
              <a:gd name="connsiteX149" fmla="*/ 3390805 w 7467600"/>
              <a:gd name="connsiteY149" fmla="*/ 3937163 h 6858000"/>
              <a:gd name="connsiteX150" fmla="*/ 3579062 w 7467600"/>
              <a:gd name="connsiteY150" fmla="*/ 4359040 h 6858000"/>
              <a:gd name="connsiteX151" fmla="*/ 3467355 w 7467600"/>
              <a:gd name="connsiteY151" fmla="*/ 3988130 h 6858000"/>
              <a:gd name="connsiteX152" fmla="*/ 3310753 w 7467600"/>
              <a:gd name="connsiteY152" fmla="*/ 3787140 h 6858000"/>
              <a:gd name="connsiteX153" fmla="*/ 3291335 w 7467600"/>
              <a:gd name="connsiteY153" fmla="*/ 3767420 h 6858000"/>
              <a:gd name="connsiteX154" fmla="*/ 1635889 w 7467600"/>
              <a:gd name="connsiteY154" fmla="*/ 3709494 h 6858000"/>
              <a:gd name="connsiteX155" fmla="*/ 1634800 w 7467600"/>
              <a:gd name="connsiteY155" fmla="*/ 3731111 h 6858000"/>
              <a:gd name="connsiteX156" fmla="*/ 1635889 w 7467600"/>
              <a:gd name="connsiteY156" fmla="*/ 3709494 h 6858000"/>
              <a:gd name="connsiteX157" fmla="*/ 1510397 w 7467600"/>
              <a:gd name="connsiteY157" fmla="*/ 3684705 h 6858000"/>
              <a:gd name="connsiteX158" fmla="*/ 1146550 w 7467600"/>
              <a:gd name="connsiteY158" fmla="*/ 3802012 h 6858000"/>
              <a:gd name="connsiteX159" fmla="*/ 698834 w 7467600"/>
              <a:gd name="connsiteY159" fmla="*/ 3952272 h 6858000"/>
              <a:gd name="connsiteX160" fmla="*/ 34256 w 7467600"/>
              <a:gd name="connsiteY160" fmla="*/ 4347603 h 6858000"/>
              <a:gd name="connsiteX161" fmla="*/ 527241 w 7467600"/>
              <a:gd name="connsiteY161" fmla="*/ 4065078 h 6858000"/>
              <a:gd name="connsiteX162" fmla="*/ 1510397 w 7467600"/>
              <a:gd name="connsiteY162" fmla="*/ 3684705 h 6858000"/>
              <a:gd name="connsiteX163" fmla="*/ 1313114 w 7467600"/>
              <a:gd name="connsiteY163" fmla="*/ 3655216 h 6858000"/>
              <a:gd name="connsiteX164" fmla="*/ 1109304 w 7467600"/>
              <a:gd name="connsiteY164" fmla="*/ 3669030 h 6858000"/>
              <a:gd name="connsiteX165" fmla="*/ 8129 w 7467600"/>
              <a:gd name="connsiteY165" fmla="*/ 4330519 h 6858000"/>
              <a:gd name="connsiteX166" fmla="*/ 687572 w 7467600"/>
              <a:gd name="connsiteY166" fmla="*/ 3925629 h 6858000"/>
              <a:gd name="connsiteX167" fmla="*/ 1138365 w 7467600"/>
              <a:gd name="connsiteY167" fmla="*/ 3774515 h 6858000"/>
              <a:gd name="connsiteX168" fmla="*/ 1505579 w 7467600"/>
              <a:gd name="connsiteY168" fmla="*/ 3655526 h 6858000"/>
              <a:gd name="connsiteX169" fmla="*/ 1313114 w 7467600"/>
              <a:gd name="connsiteY169" fmla="*/ 3655216 h 6858000"/>
              <a:gd name="connsiteX170" fmla="*/ 3655073 w 7467600"/>
              <a:gd name="connsiteY170" fmla="*/ 3650884 h 6858000"/>
              <a:gd name="connsiteX171" fmla="*/ 3989938 w 7467600"/>
              <a:gd name="connsiteY171" fmla="*/ 3991685 h 6858000"/>
              <a:gd name="connsiteX172" fmla="*/ 4393907 w 7467600"/>
              <a:gd name="connsiteY172" fmla="*/ 4261258 h 6858000"/>
              <a:gd name="connsiteX173" fmla="*/ 4648051 w 7467600"/>
              <a:gd name="connsiteY173" fmla="*/ 4374051 h 6858000"/>
              <a:gd name="connsiteX174" fmla="*/ 4383389 w 7467600"/>
              <a:gd name="connsiteY174" fmla="*/ 4184369 h 6858000"/>
              <a:gd name="connsiteX175" fmla="*/ 4165508 w 7467600"/>
              <a:gd name="connsiteY175" fmla="*/ 4035196 h 6858000"/>
              <a:gd name="connsiteX176" fmla="*/ 4068162 w 7467600"/>
              <a:gd name="connsiteY176" fmla="*/ 3953394 h 6858000"/>
              <a:gd name="connsiteX177" fmla="*/ 3981416 w 7467600"/>
              <a:gd name="connsiteY177" fmla="*/ 3880482 h 6858000"/>
              <a:gd name="connsiteX178" fmla="*/ 3800147 w 7467600"/>
              <a:gd name="connsiteY178" fmla="*/ 3749872 h 6858000"/>
              <a:gd name="connsiteX179" fmla="*/ 3655073 w 7467600"/>
              <a:gd name="connsiteY179" fmla="*/ 3650884 h 6858000"/>
              <a:gd name="connsiteX180" fmla="*/ 3670252 w 7467600"/>
              <a:gd name="connsiteY180" fmla="*/ 3622798 h 6858000"/>
              <a:gd name="connsiteX181" fmla="*/ 3817258 w 7467600"/>
              <a:gd name="connsiteY181" fmla="*/ 3723577 h 6858000"/>
              <a:gd name="connsiteX182" fmla="*/ 4000461 w 7467600"/>
              <a:gd name="connsiteY182" fmla="*/ 3855966 h 6858000"/>
              <a:gd name="connsiteX183" fmla="*/ 4088180 w 7467600"/>
              <a:gd name="connsiteY183" fmla="*/ 3929774 h 6858000"/>
              <a:gd name="connsiteX184" fmla="*/ 4184555 w 7467600"/>
              <a:gd name="connsiteY184" fmla="*/ 4010683 h 6858000"/>
              <a:gd name="connsiteX185" fmla="*/ 4399563 w 7467600"/>
              <a:gd name="connsiteY185" fmla="*/ 4158106 h 6858000"/>
              <a:gd name="connsiteX186" fmla="*/ 4684469 w 7467600"/>
              <a:gd name="connsiteY186" fmla="*/ 4364680 h 6858000"/>
              <a:gd name="connsiteX187" fmla="*/ 4690271 w 7467600"/>
              <a:gd name="connsiteY187" fmla="*/ 4370034 h 6858000"/>
              <a:gd name="connsiteX188" fmla="*/ 4136093 w 7467600"/>
              <a:gd name="connsiteY188" fmla="*/ 3858466 h 6858000"/>
              <a:gd name="connsiteX189" fmla="*/ 3670252 w 7467600"/>
              <a:gd name="connsiteY189" fmla="*/ 3622798 h 6858000"/>
              <a:gd name="connsiteX190" fmla="*/ 4440129 w 7467600"/>
              <a:gd name="connsiteY190" fmla="*/ 3448571 h 6858000"/>
              <a:gd name="connsiteX191" fmla="*/ 4856525 w 7467600"/>
              <a:gd name="connsiteY191" fmla="*/ 3915351 h 6858000"/>
              <a:gd name="connsiteX192" fmla="*/ 5059055 w 7467600"/>
              <a:gd name="connsiteY192" fmla="*/ 4108918 h 6858000"/>
              <a:gd name="connsiteX193" fmla="*/ 5290070 w 7467600"/>
              <a:gd name="connsiteY193" fmla="*/ 4263619 h 6858000"/>
              <a:gd name="connsiteX194" fmla="*/ 4834991 w 7467600"/>
              <a:gd name="connsiteY194" fmla="*/ 3830985 h 6858000"/>
              <a:gd name="connsiteX195" fmla="*/ 4440129 w 7467600"/>
              <a:gd name="connsiteY195" fmla="*/ 3448571 h 6858000"/>
              <a:gd name="connsiteX196" fmla="*/ 4441737 w 7467600"/>
              <a:gd name="connsiteY196" fmla="*/ 3399734 h 6858000"/>
              <a:gd name="connsiteX197" fmla="*/ 4431236 w 7467600"/>
              <a:gd name="connsiteY197" fmla="*/ 3400954 h 6858000"/>
              <a:gd name="connsiteX198" fmla="*/ 4557150 w 7467600"/>
              <a:gd name="connsiteY198" fmla="*/ 3510023 h 6858000"/>
              <a:gd name="connsiteX199" fmla="*/ 4856936 w 7467600"/>
              <a:gd name="connsiteY199" fmla="*/ 3809146 h 6858000"/>
              <a:gd name="connsiteX200" fmla="*/ 5111996 w 7467600"/>
              <a:gd name="connsiteY200" fmla="*/ 4065759 h 6858000"/>
              <a:gd name="connsiteX201" fmla="*/ 5388878 w 7467600"/>
              <a:gd name="connsiteY201" fmla="*/ 4300185 h 6858000"/>
              <a:gd name="connsiteX202" fmla="*/ 5425556 w 7467600"/>
              <a:gd name="connsiteY202" fmla="*/ 4308967 h 6858000"/>
              <a:gd name="connsiteX203" fmla="*/ 4943646 w 7467600"/>
              <a:gd name="connsiteY203" fmla="*/ 3822916 h 6858000"/>
              <a:gd name="connsiteX204" fmla="*/ 4594837 w 7467600"/>
              <a:gd name="connsiteY204" fmla="*/ 3532274 h 6858000"/>
              <a:gd name="connsiteX205" fmla="*/ 4441737 w 7467600"/>
              <a:gd name="connsiteY205" fmla="*/ 3399734 h 6858000"/>
              <a:gd name="connsiteX206" fmla="*/ 5425834 w 7467600"/>
              <a:gd name="connsiteY206" fmla="*/ 3162785 h 6858000"/>
              <a:gd name="connsiteX207" fmla="*/ 5401644 w 7467600"/>
              <a:gd name="connsiteY207" fmla="*/ 3617847 h 6858000"/>
              <a:gd name="connsiteX208" fmla="*/ 5467256 w 7467600"/>
              <a:gd name="connsiteY208" fmla="*/ 4175494 h 6858000"/>
              <a:gd name="connsiteX209" fmla="*/ 5448069 w 7467600"/>
              <a:gd name="connsiteY209" fmla="*/ 3567554 h 6858000"/>
              <a:gd name="connsiteX210" fmla="*/ 5425834 w 7467600"/>
              <a:gd name="connsiteY210" fmla="*/ 3162785 h 6858000"/>
              <a:gd name="connsiteX211" fmla="*/ 1318687 w 7467600"/>
              <a:gd name="connsiteY211" fmla="*/ 3113840 h 6858000"/>
              <a:gd name="connsiteX212" fmla="*/ 1066793 w 7467600"/>
              <a:gd name="connsiteY212" fmla="*/ 3212171 h 6858000"/>
              <a:gd name="connsiteX213" fmla="*/ 993319 w 7467600"/>
              <a:gd name="connsiteY213" fmla="*/ 3247648 h 6858000"/>
              <a:gd name="connsiteX214" fmla="*/ 853081 w 7467600"/>
              <a:gd name="connsiteY214" fmla="*/ 3312410 h 6858000"/>
              <a:gd name="connsiteX215" fmla="*/ 805957 w 7467600"/>
              <a:gd name="connsiteY215" fmla="*/ 3330443 h 6858000"/>
              <a:gd name="connsiteX216" fmla="*/ 1318687 w 7467600"/>
              <a:gd name="connsiteY216" fmla="*/ 3113840 h 6858000"/>
              <a:gd name="connsiteX217" fmla="*/ 5453702 w 7467600"/>
              <a:gd name="connsiteY217" fmla="*/ 3090882 h 6858000"/>
              <a:gd name="connsiteX218" fmla="*/ 5480135 w 7467600"/>
              <a:gd name="connsiteY218" fmla="*/ 3565802 h 6858000"/>
              <a:gd name="connsiteX219" fmla="*/ 5499023 w 7467600"/>
              <a:gd name="connsiteY219" fmla="*/ 4166310 h 6858000"/>
              <a:gd name="connsiteX220" fmla="*/ 5547022 w 7467600"/>
              <a:gd name="connsiteY220" fmla="*/ 3607838 h 6858000"/>
              <a:gd name="connsiteX221" fmla="*/ 5515964 w 7467600"/>
              <a:gd name="connsiteY221" fmla="*/ 3378541 h 6858000"/>
              <a:gd name="connsiteX222" fmla="*/ 5453702 w 7467600"/>
              <a:gd name="connsiteY222" fmla="*/ 3090882 h 6858000"/>
              <a:gd name="connsiteX223" fmla="*/ 1238695 w 7467600"/>
              <a:gd name="connsiteY223" fmla="*/ 3076820 h 6858000"/>
              <a:gd name="connsiteX224" fmla="*/ 716371 w 7467600"/>
              <a:gd name="connsiteY224" fmla="*/ 3293249 h 6858000"/>
              <a:gd name="connsiteX225" fmla="*/ 579522 w 7467600"/>
              <a:gd name="connsiteY225" fmla="*/ 3371759 h 6858000"/>
              <a:gd name="connsiteX226" fmla="*/ 600288 w 7467600"/>
              <a:gd name="connsiteY226" fmla="*/ 3365555 h 6858000"/>
              <a:gd name="connsiteX227" fmla="*/ 840692 w 7467600"/>
              <a:gd name="connsiteY227" fmla="*/ 3284921 h 6858000"/>
              <a:gd name="connsiteX228" fmla="*/ 979248 w 7467600"/>
              <a:gd name="connsiteY228" fmla="*/ 3221003 h 6858000"/>
              <a:gd name="connsiteX229" fmla="*/ 1053282 w 7467600"/>
              <a:gd name="connsiteY229" fmla="*/ 3185247 h 6858000"/>
              <a:gd name="connsiteX230" fmla="*/ 1320603 w 7467600"/>
              <a:gd name="connsiteY230" fmla="*/ 3081281 h 6858000"/>
              <a:gd name="connsiteX231" fmla="*/ 1238695 w 7467600"/>
              <a:gd name="connsiteY231" fmla="*/ 3076820 h 6858000"/>
              <a:gd name="connsiteX232" fmla="*/ 5425627 w 7467600"/>
              <a:gd name="connsiteY232" fmla="*/ 2954192 h 6858000"/>
              <a:gd name="connsiteX233" fmla="*/ 5470770 w 7467600"/>
              <a:gd name="connsiteY233" fmla="*/ 3005435 h 6858000"/>
              <a:gd name="connsiteX234" fmla="*/ 5519779 w 7467600"/>
              <a:gd name="connsiteY234" fmla="*/ 4359223 h 6858000"/>
              <a:gd name="connsiteX235" fmla="*/ 5520293 w 7467600"/>
              <a:gd name="connsiteY235" fmla="*/ 4360602 h 6858000"/>
              <a:gd name="connsiteX236" fmla="*/ 5767221 w 7467600"/>
              <a:gd name="connsiteY236" fmla="*/ 4665564 h 6858000"/>
              <a:gd name="connsiteX237" fmla="*/ 6937169 w 7467600"/>
              <a:gd name="connsiteY237" fmla="*/ 4815941 h 6858000"/>
              <a:gd name="connsiteX238" fmla="*/ 6953922 w 7467600"/>
              <a:gd name="connsiteY238" fmla="*/ 4890068 h 6858000"/>
              <a:gd name="connsiteX239" fmla="*/ 6071359 w 7467600"/>
              <a:gd name="connsiteY239" fmla="*/ 4770770 h 6858000"/>
              <a:gd name="connsiteX240" fmla="*/ 6038839 w 7467600"/>
              <a:gd name="connsiteY240" fmla="*/ 4764474 h 6858000"/>
              <a:gd name="connsiteX241" fmla="*/ 6038706 w 7467600"/>
              <a:gd name="connsiteY241" fmla="*/ 4763847 h 6858000"/>
              <a:gd name="connsiteX242" fmla="*/ 6037784 w 7467600"/>
              <a:gd name="connsiteY242" fmla="*/ 4764270 h 6858000"/>
              <a:gd name="connsiteX243" fmla="*/ 6038839 w 7467600"/>
              <a:gd name="connsiteY243" fmla="*/ 4764474 h 6858000"/>
              <a:gd name="connsiteX244" fmla="*/ 6040338 w 7467600"/>
              <a:gd name="connsiteY244" fmla="*/ 4771418 h 6858000"/>
              <a:gd name="connsiteX245" fmla="*/ 6024488 w 7467600"/>
              <a:gd name="connsiteY245" fmla="*/ 4809903 h 6858000"/>
              <a:gd name="connsiteX246" fmla="*/ 5599771 w 7467600"/>
              <a:gd name="connsiteY246" fmla="*/ 5509652 h 6858000"/>
              <a:gd name="connsiteX247" fmla="*/ 5548843 w 7467600"/>
              <a:gd name="connsiteY247" fmla="*/ 5563845 h 6858000"/>
              <a:gd name="connsiteX248" fmla="*/ 5940952 w 7467600"/>
              <a:gd name="connsiteY248" fmla="*/ 6250028 h 6858000"/>
              <a:gd name="connsiteX249" fmla="*/ 6043441 w 7467600"/>
              <a:gd name="connsiteY249" fmla="*/ 6665847 h 6858000"/>
              <a:gd name="connsiteX250" fmla="*/ 6093432 w 7467600"/>
              <a:gd name="connsiteY250" fmla="*/ 6858000 h 6858000"/>
              <a:gd name="connsiteX251" fmla="*/ 6034344 w 7467600"/>
              <a:gd name="connsiteY251" fmla="*/ 6858000 h 6858000"/>
              <a:gd name="connsiteX252" fmla="*/ 6026679 w 7467600"/>
              <a:gd name="connsiteY252" fmla="*/ 6836959 h 6858000"/>
              <a:gd name="connsiteX253" fmla="*/ 5800441 w 7467600"/>
              <a:gd name="connsiteY253" fmla="*/ 6335286 h 6858000"/>
              <a:gd name="connsiteX254" fmla="*/ 5526562 w 7467600"/>
              <a:gd name="connsiteY254" fmla="*/ 5705388 h 6858000"/>
              <a:gd name="connsiteX255" fmla="*/ 5519640 w 7467600"/>
              <a:gd name="connsiteY255" fmla="*/ 5683774 h 6858000"/>
              <a:gd name="connsiteX256" fmla="*/ 5844559 w 7467600"/>
              <a:gd name="connsiteY256" fmla="*/ 6553349 h 6858000"/>
              <a:gd name="connsiteX257" fmla="*/ 5975994 w 7467600"/>
              <a:gd name="connsiteY257" fmla="*/ 6858000 h 6858000"/>
              <a:gd name="connsiteX258" fmla="*/ 5898547 w 7467600"/>
              <a:gd name="connsiteY258" fmla="*/ 6858000 h 6858000"/>
              <a:gd name="connsiteX259" fmla="*/ 5682041 w 7467600"/>
              <a:gd name="connsiteY259" fmla="*/ 6355860 h 6858000"/>
              <a:gd name="connsiteX260" fmla="*/ 5461758 w 7467600"/>
              <a:gd name="connsiteY260" fmla="*/ 5820220 h 6858000"/>
              <a:gd name="connsiteX261" fmla="*/ 5237282 w 7467600"/>
              <a:gd name="connsiteY261" fmla="*/ 6579086 h 6858000"/>
              <a:gd name="connsiteX262" fmla="*/ 5115009 w 7467600"/>
              <a:gd name="connsiteY262" fmla="*/ 6858000 h 6858000"/>
              <a:gd name="connsiteX263" fmla="*/ 5028074 w 7467600"/>
              <a:gd name="connsiteY263" fmla="*/ 6858000 h 6858000"/>
              <a:gd name="connsiteX264" fmla="*/ 5079508 w 7467600"/>
              <a:gd name="connsiteY264" fmla="*/ 6749074 h 6858000"/>
              <a:gd name="connsiteX265" fmla="*/ 5371846 w 7467600"/>
              <a:gd name="connsiteY265" fmla="*/ 5924413 h 6858000"/>
              <a:gd name="connsiteX266" fmla="*/ 5270512 w 7467600"/>
              <a:gd name="connsiteY266" fmla="*/ 6138975 h 6858000"/>
              <a:gd name="connsiteX267" fmla="*/ 5062409 w 7467600"/>
              <a:gd name="connsiteY267" fmla="*/ 6653544 h 6858000"/>
              <a:gd name="connsiteX268" fmla="*/ 5036628 w 7467600"/>
              <a:gd name="connsiteY268" fmla="*/ 6754247 h 6858000"/>
              <a:gd name="connsiteX269" fmla="*/ 5009112 w 7467600"/>
              <a:gd name="connsiteY269" fmla="*/ 6858000 h 6858000"/>
              <a:gd name="connsiteX270" fmla="*/ 4976679 w 7467600"/>
              <a:gd name="connsiteY270" fmla="*/ 6858000 h 6858000"/>
              <a:gd name="connsiteX271" fmla="*/ 5006537 w 7467600"/>
              <a:gd name="connsiteY271" fmla="*/ 6747068 h 6858000"/>
              <a:gd name="connsiteX272" fmla="*/ 5032723 w 7467600"/>
              <a:gd name="connsiteY272" fmla="*/ 6644957 h 6858000"/>
              <a:gd name="connsiteX273" fmla="*/ 5242949 w 7467600"/>
              <a:gd name="connsiteY273" fmla="*/ 6125175 h 6858000"/>
              <a:gd name="connsiteX274" fmla="*/ 5286321 w 7467600"/>
              <a:gd name="connsiteY274" fmla="*/ 6033555 h 6858000"/>
              <a:gd name="connsiteX275" fmla="*/ 5008210 w 7467600"/>
              <a:gd name="connsiteY275" fmla="*/ 6649194 h 6858000"/>
              <a:gd name="connsiteX276" fmla="*/ 4986321 w 7467600"/>
              <a:gd name="connsiteY276" fmla="*/ 6765687 h 6858000"/>
              <a:gd name="connsiteX277" fmla="*/ 4973474 w 7467600"/>
              <a:gd name="connsiteY277" fmla="*/ 6858000 h 6858000"/>
              <a:gd name="connsiteX278" fmla="*/ 4907178 w 7467600"/>
              <a:gd name="connsiteY278" fmla="*/ 6858000 h 6858000"/>
              <a:gd name="connsiteX279" fmla="*/ 4910810 w 7467600"/>
              <a:gd name="connsiteY279" fmla="*/ 6829660 h 6858000"/>
              <a:gd name="connsiteX280" fmla="*/ 4987461 w 7467600"/>
              <a:gd name="connsiteY280" fmla="*/ 6432994 h 6858000"/>
              <a:gd name="connsiteX281" fmla="*/ 5179262 w 7467600"/>
              <a:gd name="connsiteY281" fmla="*/ 6035044 h 6858000"/>
              <a:gd name="connsiteX282" fmla="*/ 4689678 w 7467600"/>
              <a:gd name="connsiteY282" fmla="*/ 6440241 h 6858000"/>
              <a:gd name="connsiteX283" fmla="*/ 4477543 w 7467600"/>
              <a:gd name="connsiteY283" fmla="*/ 6674836 h 6858000"/>
              <a:gd name="connsiteX284" fmla="*/ 4329957 w 7467600"/>
              <a:gd name="connsiteY284" fmla="*/ 6858000 h 6858000"/>
              <a:gd name="connsiteX285" fmla="*/ 4218595 w 7467600"/>
              <a:gd name="connsiteY285" fmla="*/ 6858000 h 6858000"/>
              <a:gd name="connsiteX286" fmla="*/ 4368888 w 7467600"/>
              <a:gd name="connsiteY286" fmla="*/ 6668412 h 6858000"/>
              <a:gd name="connsiteX287" fmla="*/ 4563091 w 7467600"/>
              <a:gd name="connsiteY287" fmla="*/ 6442508 h 6858000"/>
              <a:gd name="connsiteX288" fmla="*/ 5387324 w 7467600"/>
              <a:gd name="connsiteY288" fmla="*/ 5705830 h 6858000"/>
              <a:gd name="connsiteX289" fmla="*/ 5073620 w 7467600"/>
              <a:gd name="connsiteY289" fmla="*/ 5955437 h 6858000"/>
              <a:gd name="connsiteX290" fmla="*/ 4689789 w 7467600"/>
              <a:gd name="connsiteY290" fmla="*/ 6268382 h 6858000"/>
              <a:gd name="connsiteX291" fmla="*/ 4418722 w 7467600"/>
              <a:gd name="connsiteY291" fmla="*/ 6570886 h 6858000"/>
              <a:gd name="connsiteX292" fmla="*/ 4214944 w 7467600"/>
              <a:gd name="connsiteY292" fmla="*/ 6858000 h 6858000"/>
              <a:gd name="connsiteX293" fmla="*/ 4177898 w 7467600"/>
              <a:gd name="connsiteY293" fmla="*/ 6858000 h 6858000"/>
              <a:gd name="connsiteX294" fmla="*/ 4391597 w 7467600"/>
              <a:gd name="connsiteY294" fmla="*/ 6556370 h 6858000"/>
              <a:gd name="connsiteX295" fmla="*/ 4668889 w 7467600"/>
              <a:gd name="connsiteY295" fmla="*/ 6246399 h 6858000"/>
              <a:gd name="connsiteX296" fmla="*/ 5055427 w 7467600"/>
              <a:gd name="connsiteY296" fmla="*/ 5931476 h 6858000"/>
              <a:gd name="connsiteX297" fmla="*/ 5371814 w 7467600"/>
              <a:gd name="connsiteY297" fmla="*/ 5678975 h 6858000"/>
              <a:gd name="connsiteX298" fmla="*/ 4987918 w 7467600"/>
              <a:gd name="connsiteY298" fmla="*/ 5838701 h 6858000"/>
              <a:gd name="connsiteX299" fmla="*/ 4317146 w 7467600"/>
              <a:gd name="connsiteY299" fmla="*/ 6587716 h 6858000"/>
              <a:gd name="connsiteX300" fmla="*/ 4171627 w 7467600"/>
              <a:gd name="connsiteY300" fmla="*/ 6858000 h 6858000"/>
              <a:gd name="connsiteX301" fmla="*/ 4081585 w 7467600"/>
              <a:gd name="connsiteY301" fmla="*/ 6858000 h 6858000"/>
              <a:gd name="connsiteX302" fmla="*/ 4238603 w 7467600"/>
              <a:gd name="connsiteY302" fmla="*/ 6559341 h 6858000"/>
              <a:gd name="connsiteX303" fmla="*/ 4778333 w 7467600"/>
              <a:gd name="connsiteY303" fmla="*/ 5873626 h 6858000"/>
              <a:gd name="connsiteX304" fmla="*/ 5414185 w 7467600"/>
              <a:gd name="connsiteY304" fmla="*/ 5573882 h 6858000"/>
              <a:gd name="connsiteX305" fmla="*/ 5959648 w 7467600"/>
              <a:gd name="connsiteY305" fmla="*/ 4760797 h 6858000"/>
              <a:gd name="connsiteX306" fmla="*/ 5355019 w 7467600"/>
              <a:gd name="connsiteY306" fmla="*/ 4734672 h 6858000"/>
              <a:gd name="connsiteX307" fmla="*/ 5083565 w 7467600"/>
              <a:gd name="connsiteY307" fmla="*/ 5179121 h 6858000"/>
              <a:gd name="connsiteX308" fmla="*/ 4713577 w 7467600"/>
              <a:gd name="connsiteY308" fmla="*/ 5616803 h 6858000"/>
              <a:gd name="connsiteX309" fmla="*/ 3989559 w 7467600"/>
              <a:gd name="connsiteY309" fmla="*/ 6145945 h 6858000"/>
              <a:gd name="connsiteX310" fmla="*/ 3939824 w 7467600"/>
              <a:gd name="connsiteY310" fmla="*/ 6066900 h 6858000"/>
              <a:gd name="connsiteX311" fmla="*/ 4584537 w 7467600"/>
              <a:gd name="connsiteY311" fmla="*/ 5324826 h 6858000"/>
              <a:gd name="connsiteX312" fmla="*/ 5037105 w 7467600"/>
              <a:gd name="connsiteY312" fmla="*/ 5088765 h 6858000"/>
              <a:gd name="connsiteX313" fmla="*/ 5039930 w 7467600"/>
              <a:gd name="connsiteY313" fmla="*/ 5089585 h 6858000"/>
              <a:gd name="connsiteX314" fmla="*/ 5263764 w 7467600"/>
              <a:gd name="connsiteY314" fmla="*/ 4735525 h 6858000"/>
              <a:gd name="connsiteX315" fmla="*/ 4086300 w 7467600"/>
              <a:gd name="connsiteY315" fmla="*/ 4884599 h 6858000"/>
              <a:gd name="connsiteX316" fmla="*/ 4085485 w 7467600"/>
              <a:gd name="connsiteY316" fmla="*/ 4899070 h 6858000"/>
              <a:gd name="connsiteX317" fmla="*/ 3871915 w 7467600"/>
              <a:gd name="connsiteY317" fmla="*/ 5253645 h 6858000"/>
              <a:gd name="connsiteX318" fmla="*/ 3799374 w 7467600"/>
              <a:gd name="connsiteY318" fmla="*/ 5466127 h 6858000"/>
              <a:gd name="connsiteX319" fmla="*/ 3498850 w 7467600"/>
              <a:gd name="connsiteY319" fmla="*/ 6661888 h 6858000"/>
              <a:gd name="connsiteX320" fmla="*/ 3399216 w 7467600"/>
              <a:gd name="connsiteY320" fmla="*/ 6858000 h 6858000"/>
              <a:gd name="connsiteX321" fmla="*/ 3303688 w 7467600"/>
              <a:gd name="connsiteY321" fmla="*/ 6858000 h 6858000"/>
              <a:gd name="connsiteX322" fmla="*/ 3391774 w 7467600"/>
              <a:gd name="connsiteY322" fmla="*/ 6697181 h 6858000"/>
              <a:gd name="connsiteX323" fmla="*/ 3735540 w 7467600"/>
              <a:gd name="connsiteY323" fmla="*/ 5546923 h 6858000"/>
              <a:gd name="connsiteX324" fmla="*/ 3729438 w 7467600"/>
              <a:gd name="connsiteY324" fmla="*/ 5569058 h 6858000"/>
              <a:gd name="connsiteX325" fmla="*/ 3707782 w 7467600"/>
              <a:gd name="connsiteY325" fmla="*/ 5644908 h 6858000"/>
              <a:gd name="connsiteX326" fmla="*/ 3583827 w 7467600"/>
              <a:gd name="connsiteY326" fmla="*/ 6039215 h 6858000"/>
              <a:gd name="connsiteX327" fmla="*/ 3547861 w 7467600"/>
              <a:gd name="connsiteY327" fmla="*/ 6129609 h 6858000"/>
              <a:gd name="connsiteX328" fmla="*/ 3490905 w 7467600"/>
              <a:gd name="connsiteY328" fmla="*/ 6277660 h 6858000"/>
              <a:gd name="connsiteX329" fmla="*/ 3455859 w 7467600"/>
              <a:gd name="connsiteY329" fmla="*/ 6391301 h 6858000"/>
              <a:gd name="connsiteX330" fmla="*/ 3429112 w 7467600"/>
              <a:gd name="connsiteY330" fmla="*/ 6479469 h 6858000"/>
              <a:gd name="connsiteX331" fmla="*/ 3304862 w 7467600"/>
              <a:gd name="connsiteY331" fmla="*/ 6796476 h 6858000"/>
              <a:gd name="connsiteX332" fmla="*/ 3276071 w 7467600"/>
              <a:gd name="connsiteY332" fmla="*/ 6858000 h 6858000"/>
              <a:gd name="connsiteX333" fmla="*/ 3240805 w 7467600"/>
              <a:gd name="connsiteY333" fmla="*/ 6858000 h 6858000"/>
              <a:gd name="connsiteX334" fmla="*/ 3275917 w 7467600"/>
              <a:gd name="connsiteY334" fmla="*/ 6783192 h 6858000"/>
              <a:gd name="connsiteX335" fmla="*/ 3399358 w 7467600"/>
              <a:gd name="connsiteY335" fmla="*/ 6469011 h 6858000"/>
              <a:gd name="connsiteX336" fmla="*/ 3425650 w 7467600"/>
              <a:gd name="connsiteY336" fmla="*/ 6381333 h 6858000"/>
              <a:gd name="connsiteX337" fmla="*/ 3460661 w 7467600"/>
              <a:gd name="connsiteY337" fmla="*/ 6266763 h 6858000"/>
              <a:gd name="connsiteX338" fmla="*/ 3518021 w 7467600"/>
              <a:gd name="connsiteY338" fmla="*/ 6117298 h 6858000"/>
              <a:gd name="connsiteX339" fmla="*/ 3554035 w 7467600"/>
              <a:gd name="connsiteY339" fmla="*/ 6027832 h 6858000"/>
              <a:gd name="connsiteX340" fmla="*/ 3677174 w 7467600"/>
              <a:gd name="connsiteY340" fmla="*/ 5636351 h 6858000"/>
              <a:gd name="connsiteX341" fmla="*/ 3698819 w 7467600"/>
              <a:gd name="connsiteY341" fmla="*/ 5560503 h 6858000"/>
              <a:gd name="connsiteX342" fmla="*/ 3702094 w 7467600"/>
              <a:gd name="connsiteY342" fmla="*/ 5549194 h 6858000"/>
              <a:gd name="connsiteX343" fmla="*/ 3398355 w 7467600"/>
              <a:gd name="connsiteY343" fmla="*/ 6094603 h 6858000"/>
              <a:gd name="connsiteX344" fmla="*/ 3193941 w 7467600"/>
              <a:gd name="connsiteY344" fmla="*/ 6798775 h 6858000"/>
              <a:gd name="connsiteX345" fmla="*/ 3184140 w 7467600"/>
              <a:gd name="connsiteY345" fmla="*/ 6858000 h 6858000"/>
              <a:gd name="connsiteX346" fmla="*/ 3099978 w 7467600"/>
              <a:gd name="connsiteY346" fmla="*/ 6858000 h 6858000"/>
              <a:gd name="connsiteX347" fmla="*/ 3101556 w 7467600"/>
              <a:gd name="connsiteY347" fmla="*/ 6843337 h 6858000"/>
              <a:gd name="connsiteX348" fmla="*/ 3370162 w 7467600"/>
              <a:gd name="connsiteY348" fmla="*/ 5785550 h 6858000"/>
              <a:gd name="connsiteX349" fmla="*/ 3746477 w 7467600"/>
              <a:gd name="connsiteY349" fmla="*/ 5377889 h 6858000"/>
              <a:gd name="connsiteX350" fmla="*/ 3863399 w 7467600"/>
              <a:gd name="connsiteY350" fmla="*/ 5087257 h 6858000"/>
              <a:gd name="connsiteX351" fmla="*/ 3968712 w 7467600"/>
              <a:gd name="connsiteY351" fmla="*/ 4913989 h 6858000"/>
              <a:gd name="connsiteX352" fmla="*/ 2792390 w 7467600"/>
              <a:gd name="connsiteY352" fmla="*/ 5382974 h 6858000"/>
              <a:gd name="connsiteX353" fmla="*/ 2714982 w 7467600"/>
              <a:gd name="connsiteY353" fmla="*/ 5427051 h 6858000"/>
              <a:gd name="connsiteX354" fmla="*/ 2813361 w 7467600"/>
              <a:gd name="connsiteY354" fmla="*/ 6023912 h 6858000"/>
              <a:gd name="connsiteX355" fmla="*/ 2688430 w 7467600"/>
              <a:gd name="connsiteY355" fmla="*/ 6801564 h 6858000"/>
              <a:gd name="connsiteX356" fmla="*/ 2629626 w 7467600"/>
              <a:gd name="connsiteY356" fmla="*/ 6763394 h 6858000"/>
              <a:gd name="connsiteX357" fmla="*/ 2565328 w 7467600"/>
              <a:gd name="connsiteY357" fmla="*/ 5516399 h 6858000"/>
              <a:gd name="connsiteX358" fmla="*/ 1922999 w 7467600"/>
              <a:gd name="connsiteY358" fmla="*/ 5980343 h 6858000"/>
              <a:gd name="connsiteX359" fmla="*/ 1950261 w 7467600"/>
              <a:gd name="connsiteY359" fmla="*/ 6405858 h 6858000"/>
              <a:gd name="connsiteX360" fmla="*/ 2365554 w 7467600"/>
              <a:gd name="connsiteY360" fmla="*/ 6759107 h 6858000"/>
              <a:gd name="connsiteX361" fmla="*/ 2424142 w 7467600"/>
              <a:gd name="connsiteY361" fmla="*/ 6858000 h 6858000"/>
              <a:gd name="connsiteX362" fmla="*/ 2395994 w 7467600"/>
              <a:gd name="connsiteY362" fmla="*/ 6858000 h 6858000"/>
              <a:gd name="connsiteX363" fmla="*/ 2392863 w 7467600"/>
              <a:gd name="connsiteY363" fmla="*/ 6852964 h 6858000"/>
              <a:gd name="connsiteX364" fmla="*/ 2017589 w 7467600"/>
              <a:gd name="connsiteY364" fmla="*/ 6493982 h 6858000"/>
              <a:gd name="connsiteX365" fmla="*/ 2147336 w 7467600"/>
              <a:gd name="connsiteY365" fmla="*/ 6594052 h 6858000"/>
              <a:gd name="connsiteX366" fmla="*/ 2207047 w 7467600"/>
              <a:gd name="connsiteY366" fmla="*/ 6654540 h 6858000"/>
              <a:gd name="connsiteX367" fmla="*/ 2299106 w 7467600"/>
              <a:gd name="connsiteY367" fmla="*/ 6778931 h 6858000"/>
              <a:gd name="connsiteX368" fmla="*/ 2314430 w 7467600"/>
              <a:gd name="connsiteY368" fmla="*/ 6801144 h 6858000"/>
              <a:gd name="connsiteX369" fmla="*/ 2352406 w 7467600"/>
              <a:gd name="connsiteY369" fmla="*/ 6858000 h 6858000"/>
              <a:gd name="connsiteX370" fmla="*/ 2314492 w 7467600"/>
              <a:gd name="connsiteY370" fmla="*/ 6858000 h 6858000"/>
              <a:gd name="connsiteX371" fmla="*/ 2288095 w 7467600"/>
              <a:gd name="connsiteY371" fmla="*/ 6818030 h 6858000"/>
              <a:gd name="connsiteX372" fmla="*/ 2272768 w 7467600"/>
              <a:gd name="connsiteY372" fmla="*/ 6795822 h 6858000"/>
              <a:gd name="connsiteX373" fmla="*/ 2182715 w 7467600"/>
              <a:gd name="connsiteY373" fmla="*/ 6675071 h 6858000"/>
              <a:gd name="connsiteX374" fmla="*/ 2032061 w 7467600"/>
              <a:gd name="connsiteY374" fmla="*/ 6541380 h 6858000"/>
              <a:gd name="connsiteX375" fmla="*/ 2257220 w 7467600"/>
              <a:gd name="connsiteY375" fmla="*/ 6826257 h 6858000"/>
              <a:gd name="connsiteX376" fmla="*/ 2281324 w 7467600"/>
              <a:gd name="connsiteY376" fmla="*/ 6858000 h 6858000"/>
              <a:gd name="connsiteX377" fmla="*/ 2242860 w 7467600"/>
              <a:gd name="connsiteY377" fmla="*/ 6858000 h 6858000"/>
              <a:gd name="connsiteX378" fmla="*/ 2232818 w 7467600"/>
              <a:gd name="connsiteY378" fmla="*/ 6844926 h 6858000"/>
              <a:gd name="connsiteX379" fmla="*/ 1990172 w 7467600"/>
              <a:gd name="connsiteY379" fmla="*/ 6542121 h 6858000"/>
              <a:gd name="connsiteX380" fmla="*/ 2124090 w 7467600"/>
              <a:gd name="connsiteY380" fmla="*/ 6761017 h 6858000"/>
              <a:gd name="connsiteX381" fmla="*/ 2200380 w 7467600"/>
              <a:gd name="connsiteY381" fmla="*/ 6858000 h 6858000"/>
              <a:gd name="connsiteX382" fmla="*/ 2147507 w 7467600"/>
              <a:gd name="connsiteY382" fmla="*/ 6858000 h 6858000"/>
              <a:gd name="connsiteX383" fmla="*/ 2070668 w 7467600"/>
              <a:gd name="connsiteY383" fmla="*/ 6761520 h 6858000"/>
              <a:gd name="connsiteX384" fmla="*/ 1975142 w 7467600"/>
              <a:gd name="connsiteY384" fmla="*/ 6585570 h 6858000"/>
              <a:gd name="connsiteX385" fmla="*/ 2050035 w 7467600"/>
              <a:gd name="connsiteY385" fmla="*/ 6813345 h 6858000"/>
              <a:gd name="connsiteX386" fmla="*/ 2063025 w 7467600"/>
              <a:gd name="connsiteY386" fmla="*/ 6858000 h 6858000"/>
              <a:gd name="connsiteX387" fmla="*/ 2021675 w 7467600"/>
              <a:gd name="connsiteY387" fmla="*/ 6858000 h 6858000"/>
              <a:gd name="connsiteX388" fmla="*/ 2019308 w 7467600"/>
              <a:gd name="connsiteY388" fmla="*/ 6847118 h 6858000"/>
              <a:gd name="connsiteX389" fmla="*/ 1938835 w 7467600"/>
              <a:gd name="connsiteY389" fmla="*/ 6551160 h 6858000"/>
              <a:gd name="connsiteX390" fmla="*/ 1953230 w 7467600"/>
              <a:gd name="connsiteY390" fmla="*/ 6759699 h 6858000"/>
              <a:gd name="connsiteX391" fmla="*/ 1956763 w 7467600"/>
              <a:gd name="connsiteY391" fmla="*/ 6778191 h 6858000"/>
              <a:gd name="connsiteX392" fmla="*/ 1967925 w 7467600"/>
              <a:gd name="connsiteY392" fmla="*/ 6858000 h 6858000"/>
              <a:gd name="connsiteX393" fmla="*/ 1936622 w 7467600"/>
              <a:gd name="connsiteY393" fmla="*/ 6858000 h 6858000"/>
              <a:gd name="connsiteX394" fmla="*/ 1926261 w 7467600"/>
              <a:gd name="connsiteY394" fmla="*/ 6784064 h 6858000"/>
              <a:gd name="connsiteX395" fmla="*/ 1922724 w 7467600"/>
              <a:gd name="connsiteY395" fmla="*/ 6765577 h 6858000"/>
              <a:gd name="connsiteX396" fmla="*/ 1904650 w 7467600"/>
              <a:gd name="connsiteY396" fmla="*/ 6639616 h 6858000"/>
              <a:gd name="connsiteX397" fmla="*/ 1885273 w 7467600"/>
              <a:gd name="connsiteY397" fmla="*/ 6858000 h 6858000"/>
              <a:gd name="connsiteX398" fmla="*/ 1854363 w 7467600"/>
              <a:gd name="connsiteY398" fmla="*/ 6858000 h 6858000"/>
              <a:gd name="connsiteX399" fmla="*/ 1880391 w 7467600"/>
              <a:gd name="connsiteY399" fmla="*/ 6603796 h 6858000"/>
              <a:gd name="connsiteX400" fmla="*/ 1818273 w 7467600"/>
              <a:gd name="connsiteY400" fmla="*/ 6715729 h 6858000"/>
              <a:gd name="connsiteX401" fmla="*/ 1794691 w 7467600"/>
              <a:gd name="connsiteY401" fmla="*/ 6843239 h 6858000"/>
              <a:gd name="connsiteX402" fmla="*/ 1794914 w 7467600"/>
              <a:gd name="connsiteY402" fmla="*/ 6858000 h 6858000"/>
              <a:gd name="connsiteX403" fmla="*/ 1746128 w 7467600"/>
              <a:gd name="connsiteY403" fmla="*/ 6858000 h 6858000"/>
              <a:gd name="connsiteX404" fmla="*/ 1753934 w 7467600"/>
              <a:gd name="connsiteY404" fmla="*/ 6724796 h 6858000"/>
              <a:gd name="connsiteX405" fmla="*/ 1792053 w 7467600"/>
              <a:gd name="connsiteY405" fmla="*/ 6572396 h 6858000"/>
              <a:gd name="connsiteX406" fmla="*/ 1862248 w 7467600"/>
              <a:gd name="connsiteY406" fmla="*/ 6266397 h 6858000"/>
              <a:gd name="connsiteX407" fmla="*/ 1862250 w 7467600"/>
              <a:gd name="connsiteY407" fmla="*/ 6033531 h 6858000"/>
              <a:gd name="connsiteX408" fmla="*/ 1211999 w 7467600"/>
              <a:gd name="connsiteY408" fmla="*/ 6683610 h 6858000"/>
              <a:gd name="connsiteX409" fmla="*/ 1213266 w 7467600"/>
              <a:gd name="connsiteY409" fmla="*/ 6691947 h 6858000"/>
              <a:gd name="connsiteX410" fmla="*/ 1203370 w 7467600"/>
              <a:gd name="connsiteY410" fmla="*/ 6850676 h 6858000"/>
              <a:gd name="connsiteX411" fmla="*/ 1203671 w 7467600"/>
              <a:gd name="connsiteY411" fmla="*/ 6858000 h 6858000"/>
              <a:gd name="connsiteX412" fmla="*/ 1143180 w 7467600"/>
              <a:gd name="connsiteY412" fmla="*/ 6858000 h 6858000"/>
              <a:gd name="connsiteX413" fmla="*/ 1142176 w 7467600"/>
              <a:gd name="connsiteY413" fmla="*/ 6766045 h 6858000"/>
              <a:gd name="connsiteX414" fmla="*/ 1067484 w 7467600"/>
              <a:gd name="connsiteY414" fmla="*/ 6858000 h 6858000"/>
              <a:gd name="connsiteX415" fmla="*/ 953928 w 7467600"/>
              <a:gd name="connsiteY415" fmla="*/ 6858000 h 6858000"/>
              <a:gd name="connsiteX416" fmla="*/ 959715 w 7467600"/>
              <a:gd name="connsiteY416" fmla="*/ 6850185 h 6858000"/>
              <a:gd name="connsiteX417" fmla="*/ 1483788 w 7467600"/>
              <a:gd name="connsiteY417" fmla="*/ 6259174 h 6858000"/>
              <a:gd name="connsiteX418" fmla="*/ 1100671 w 7467600"/>
              <a:gd name="connsiteY418" fmla="*/ 6252137 h 6858000"/>
              <a:gd name="connsiteX419" fmla="*/ 1090144 w 7467600"/>
              <a:gd name="connsiteY419" fmla="*/ 6256748 h 6858000"/>
              <a:gd name="connsiteX420" fmla="*/ 1095872 w 7467600"/>
              <a:gd name="connsiteY420" fmla="*/ 6271892 h 6858000"/>
              <a:gd name="connsiteX421" fmla="*/ 262785 w 7467600"/>
              <a:gd name="connsiteY421" fmla="*/ 6845450 h 6858000"/>
              <a:gd name="connsiteX422" fmla="*/ 209968 w 7467600"/>
              <a:gd name="connsiteY422" fmla="*/ 6770713 h 6858000"/>
              <a:gd name="connsiteX423" fmla="*/ 873460 w 7467600"/>
              <a:gd name="connsiteY423" fmla="*/ 6253768 h 6858000"/>
              <a:gd name="connsiteX424" fmla="*/ 192686 w 7467600"/>
              <a:gd name="connsiteY424" fmla="*/ 5849257 h 6858000"/>
              <a:gd name="connsiteX425" fmla="*/ 4696 w 7467600"/>
              <a:gd name="connsiteY425" fmla="*/ 5697668 h 6858000"/>
              <a:gd name="connsiteX426" fmla="*/ 0 w 7467600"/>
              <a:gd name="connsiteY426" fmla="*/ 5689984 h 6858000"/>
              <a:gd name="connsiteX427" fmla="*/ 0 w 7467600"/>
              <a:gd name="connsiteY427" fmla="*/ 5513472 h 6858000"/>
              <a:gd name="connsiteX428" fmla="*/ 174101 w 7467600"/>
              <a:gd name="connsiteY428" fmla="*/ 5620277 h 6858000"/>
              <a:gd name="connsiteX429" fmla="*/ 891800 w 7467600"/>
              <a:gd name="connsiteY429" fmla="*/ 6036935 h 6858000"/>
              <a:gd name="connsiteX430" fmla="*/ 1072219 w 7467600"/>
              <a:gd name="connsiteY430" fmla="*/ 6169443 h 6858000"/>
              <a:gd name="connsiteX431" fmla="*/ 1074117 w 7467600"/>
              <a:gd name="connsiteY431" fmla="*/ 6170301 h 6858000"/>
              <a:gd name="connsiteX432" fmla="*/ 1083114 w 7467600"/>
              <a:gd name="connsiteY432" fmla="*/ 6174131 h 6858000"/>
              <a:gd name="connsiteX433" fmla="*/ 1543010 w 7467600"/>
              <a:gd name="connsiteY433" fmla="*/ 6191140 h 6858000"/>
              <a:gd name="connsiteX434" fmla="*/ 1551080 w 7467600"/>
              <a:gd name="connsiteY434" fmla="*/ 6195006 h 6858000"/>
              <a:gd name="connsiteX435" fmla="*/ 2345443 w 7467600"/>
              <a:gd name="connsiteY435" fmla="*/ 5549882 h 6858000"/>
              <a:gd name="connsiteX436" fmla="*/ 1721499 w 7467600"/>
              <a:gd name="connsiteY436" fmla="*/ 5599969 h 6858000"/>
              <a:gd name="connsiteX437" fmla="*/ 767716 w 7467600"/>
              <a:gd name="connsiteY437" fmla="*/ 5472768 h 6858000"/>
              <a:gd name="connsiteX438" fmla="*/ 722147 w 7467600"/>
              <a:gd name="connsiteY438" fmla="*/ 5393091 h 6858000"/>
              <a:gd name="connsiteX439" fmla="*/ 1485552 w 7467600"/>
              <a:gd name="connsiteY439" fmla="*/ 5313202 h 6858000"/>
              <a:gd name="connsiteX440" fmla="*/ 2143004 w 7467600"/>
              <a:gd name="connsiteY440" fmla="*/ 5402420 h 6858000"/>
              <a:gd name="connsiteX441" fmla="*/ 1933391 w 7467600"/>
              <a:gd name="connsiteY441" fmla="*/ 5156971 h 6858000"/>
              <a:gd name="connsiteX442" fmla="*/ 1827118 w 7467600"/>
              <a:gd name="connsiteY442" fmla="*/ 4968410 h 6858000"/>
              <a:gd name="connsiteX443" fmla="*/ 1837349 w 7467600"/>
              <a:gd name="connsiteY443" fmla="*/ 4956357 h 6858000"/>
              <a:gd name="connsiteX444" fmla="*/ 2162835 w 7467600"/>
              <a:gd name="connsiteY444" fmla="*/ 5187853 h 6858000"/>
              <a:gd name="connsiteX445" fmla="*/ 2257167 w 7467600"/>
              <a:gd name="connsiteY445" fmla="*/ 5462123 h 6858000"/>
              <a:gd name="connsiteX446" fmla="*/ 2261598 w 7467600"/>
              <a:gd name="connsiteY446" fmla="*/ 5467998 h 6858000"/>
              <a:gd name="connsiteX447" fmla="*/ 2437177 w 7467600"/>
              <a:gd name="connsiteY447" fmla="*/ 5479608 h 6858000"/>
              <a:gd name="connsiteX448" fmla="*/ 2445247 w 7467600"/>
              <a:gd name="connsiteY448" fmla="*/ 5483476 h 6858000"/>
              <a:gd name="connsiteX449" fmla="*/ 2743626 w 7467600"/>
              <a:gd name="connsiteY449" fmla="*/ 5304819 h 6858000"/>
              <a:gd name="connsiteX450" fmla="*/ 3048102 w 7467600"/>
              <a:gd name="connsiteY450" fmla="*/ 5150595 h 6858000"/>
              <a:gd name="connsiteX451" fmla="*/ 1799414 w 7467600"/>
              <a:gd name="connsiteY451" fmla="*/ 4694732 h 6858000"/>
              <a:gd name="connsiteX452" fmla="*/ 1771735 w 7467600"/>
              <a:gd name="connsiteY452" fmla="*/ 4619929 h 6858000"/>
              <a:gd name="connsiteX453" fmla="*/ 3104273 w 7467600"/>
              <a:gd name="connsiteY453" fmla="*/ 5076159 h 6858000"/>
              <a:gd name="connsiteX454" fmla="*/ 3113245 w 7467600"/>
              <a:gd name="connsiteY454" fmla="*/ 5090705 h 6858000"/>
              <a:gd name="connsiteX455" fmla="*/ 3126294 w 7467600"/>
              <a:gd name="connsiteY455" fmla="*/ 5114400 h 6858000"/>
              <a:gd name="connsiteX456" fmla="*/ 3937433 w 7467600"/>
              <a:gd name="connsiteY456" fmla="*/ 4830473 h 6858000"/>
              <a:gd name="connsiteX457" fmla="*/ 3590475 w 7467600"/>
              <a:gd name="connsiteY457" fmla="*/ 4597974 h 6858000"/>
              <a:gd name="connsiteX458" fmla="*/ 3100264 w 7467600"/>
              <a:gd name="connsiteY458" fmla="*/ 4579845 h 6858000"/>
              <a:gd name="connsiteX459" fmla="*/ 2183576 w 7467600"/>
              <a:gd name="connsiteY459" fmla="*/ 4227150 h 6858000"/>
              <a:gd name="connsiteX460" fmla="*/ 2151029 w 7467600"/>
              <a:gd name="connsiteY460" fmla="*/ 4146947 h 6858000"/>
              <a:gd name="connsiteX461" fmla="*/ 3563434 w 7467600"/>
              <a:gd name="connsiteY461" fmla="*/ 4469115 h 6858000"/>
              <a:gd name="connsiteX462" fmla="*/ 3177952 w 7467600"/>
              <a:gd name="connsiteY462" fmla="*/ 3657386 h 6858000"/>
              <a:gd name="connsiteX463" fmla="*/ 3189263 w 7467600"/>
              <a:gd name="connsiteY463" fmla="*/ 3625726 h 6858000"/>
              <a:gd name="connsiteX464" fmla="*/ 3560912 w 7467600"/>
              <a:gd name="connsiteY464" fmla="*/ 4079863 h 6858000"/>
              <a:gd name="connsiteX465" fmla="*/ 3626636 w 7467600"/>
              <a:gd name="connsiteY465" fmla="*/ 4512230 h 6858000"/>
              <a:gd name="connsiteX466" fmla="*/ 3653088 w 7467600"/>
              <a:gd name="connsiteY466" fmla="*/ 4521417 h 6858000"/>
              <a:gd name="connsiteX467" fmla="*/ 3988128 w 7467600"/>
              <a:gd name="connsiteY467" fmla="*/ 4817267 h 6858000"/>
              <a:gd name="connsiteX468" fmla="*/ 4830582 w 7467600"/>
              <a:gd name="connsiteY468" fmla="*/ 4676000 h 6858000"/>
              <a:gd name="connsiteX469" fmla="*/ 4830100 w 7467600"/>
              <a:gd name="connsiteY469" fmla="*/ 4675554 h 6858000"/>
              <a:gd name="connsiteX470" fmla="*/ 4036318 w 7467600"/>
              <a:gd name="connsiteY470" fmla="*/ 4147013 h 6858000"/>
              <a:gd name="connsiteX471" fmla="*/ 3432098 w 7467600"/>
              <a:gd name="connsiteY471" fmla="*/ 3537312 h 6858000"/>
              <a:gd name="connsiteX472" fmla="*/ 3446761 w 7467600"/>
              <a:gd name="connsiteY472" fmla="*/ 3461278 h 6858000"/>
              <a:gd name="connsiteX473" fmla="*/ 4419733 w 7467600"/>
              <a:gd name="connsiteY473" fmla="*/ 3963555 h 6858000"/>
              <a:gd name="connsiteX474" fmla="*/ 4781371 w 7467600"/>
              <a:gd name="connsiteY474" fmla="*/ 4458604 h 6858000"/>
              <a:gd name="connsiteX475" fmla="*/ 4780440 w 7467600"/>
              <a:gd name="connsiteY475" fmla="*/ 4470290 h 6858000"/>
              <a:gd name="connsiteX476" fmla="*/ 4898954 w 7467600"/>
              <a:gd name="connsiteY476" fmla="*/ 4662092 h 6858000"/>
              <a:gd name="connsiteX477" fmla="*/ 4900699 w 7467600"/>
              <a:gd name="connsiteY477" fmla="*/ 4670867 h 6858000"/>
              <a:gd name="connsiteX478" fmla="*/ 5714511 w 7467600"/>
              <a:gd name="connsiteY478" fmla="*/ 4663483 h 6858000"/>
              <a:gd name="connsiteX479" fmla="*/ 5464793 w 7467600"/>
              <a:gd name="connsiteY479" fmla="*/ 4393556 h 6858000"/>
              <a:gd name="connsiteX480" fmla="*/ 5461897 w 7467600"/>
              <a:gd name="connsiteY480" fmla="*/ 4390879 h 6858000"/>
              <a:gd name="connsiteX481" fmla="*/ 4294126 w 7467600"/>
              <a:gd name="connsiteY481" fmla="*/ 3303048 h 6858000"/>
              <a:gd name="connsiteX482" fmla="*/ 4305321 w 7467600"/>
              <a:gd name="connsiteY482" fmla="*/ 3256953 h 6858000"/>
              <a:gd name="connsiteX483" fmla="*/ 4949299 w 7467600"/>
              <a:gd name="connsiteY483" fmla="*/ 3766336 h 6858000"/>
              <a:gd name="connsiteX484" fmla="*/ 5291452 w 7467600"/>
              <a:gd name="connsiteY484" fmla="*/ 4076801 h 6858000"/>
              <a:gd name="connsiteX485" fmla="*/ 5434998 w 7467600"/>
              <a:gd name="connsiteY485" fmla="*/ 4254100 h 6858000"/>
              <a:gd name="connsiteX486" fmla="*/ 5351015 w 7467600"/>
              <a:gd name="connsiteY486" fmla="*/ 3760989 h 6858000"/>
              <a:gd name="connsiteX487" fmla="*/ 5413780 w 7467600"/>
              <a:gd name="connsiteY487" fmla="*/ 2966265 h 6858000"/>
              <a:gd name="connsiteX488" fmla="*/ 5425627 w 7467600"/>
              <a:gd name="connsiteY488" fmla="*/ 2954192 h 6858000"/>
              <a:gd name="connsiteX489" fmla="*/ 6604735 w 7467600"/>
              <a:gd name="connsiteY489" fmla="*/ 2041381 h 6858000"/>
              <a:gd name="connsiteX490" fmla="*/ 7204487 w 7467600"/>
              <a:gd name="connsiteY490" fmla="*/ 2742112 h 6858000"/>
              <a:gd name="connsiteX491" fmla="*/ 7131592 w 7467600"/>
              <a:gd name="connsiteY491" fmla="*/ 2672096 h 6858000"/>
              <a:gd name="connsiteX492" fmla="*/ 6996344 w 7467600"/>
              <a:gd name="connsiteY492" fmla="*/ 2518310 h 6858000"/>
              <a:gd name="connsiteX493" fmla="*/ 6735495 w 7467600"/>
              <a:gd name="connsiteY493" fmla="*/ 2196890 h 6858000"/>
              <a:gd name="connsiteX494" fmla="*/ 6721901 w 7467600"/>
              <a:gd name="connsiteY494" fmla="*/ 2179274 h 6858000"/>
              <a:gd name="connsiteX495" fmla="*/ 6604735 w 7467600"/>
              <a:gd name="connsiteY495" fmla="*/ 2041381 h 6858000"/>
              <a:gd name="connsiteX496" fmla="*/ 6591670 w 7467600"/>
              <a:gd name="connsiteY496" fmla="*/ 1988277 h 6858000"/>
              <a:gd name="connsiteX497" fmla="*/ 6747349 w 7467600"/>
              <a:gd name="connsiteY497" fmla="*/ 2160069 h 6858000"/>
              <a:gd name="connsiteX498" fmla="*/ 6760943 w 7467600"/>
              <a:gd name="connsiteY498" fmla="*/ 2177686 h 6858000"/>
              <a:gd name="connsiteX499" fmla="*/ 7021065 w 7467600"/>
              <a:gd name="connsiteY499" fmla="*/ 2498102 h 6858000"/>
              <a:gd name="connsiteX500" fmla="*/ 7155223 w 7467600"/>
              <a:gd name="connsiteY500" fmla="*/ 2650386 h 6858000"/>
              <a:gd name="connsiteX501" fmla="*/ 7203167 w 7467600"/>
              <a:gd name="connsiteY501" fmla="*/ 2697288 h 6858000"/>
              <a:gd name="connsiteX502" fmla="*/ 6937703 w 7467600"/>
              <a:gd name="connsiteY502" fmla="*/ 2321981 h 6858000"/>
              <a:gd name="connsiteX503" fmla="*/ 6591670 w 7467600"/>
              <a:gd name="connsiteY503" fmla="*/ 1988277 h 6858000"/>
              <a:gd name="connsiteX504" fmla="*/ 5798671 w 7467600"/>
              <a:gd name="connsiteY504" fmla="*/ 1981601 h 6858000"/>
              <a:gd name="connsiteX505" fmla="*/ 5754709 w 7467600"/>
              <a:gd name="connsiteY505" fmla="*/ 2071454 h 6858000"/>
              <a:gd name="connsiteX506" fmla="*/ 5763044 w 7467600"/>
              <a:gd name="connsiteY506" fmla="*/ 2842206 h 6858000"/>
              <a:gd name="connsiteX507" fmla="*/ 5764974 w 7467600"/>
              <a:gd name="connsiteY507" fmla="*/ 2799609 h 6858000"/>
              <a:gd name="connsiteX508" fmla="*/ 5767665 w 7467600"/>
              <a:gd name="connsiteY508" fmla="*/ 2666409 h 6858000"/>
              <a:gd name="connsiteX509" fmla="*/ 5763055 w 7467600"/>
              <a:gd name="connsiteY509" fmla="*/ 2579705 h 6858000"/>
              <a:gd name="connsiteX510" fmla="*/ 5758079 w 7467600"/>
              <a:gd name="connsiteY510" fmla="*/ 2492508 h 6858000"/>
              <a:gd name="connsiteX511" fmla="*/ 5779325 w 7467600"/>
              <a:gd name="connsiteY511" fmla="*/ 2197069 h 6858000"/>
              <a:gd name="connsiteX512" fmla="*/ 5798671 w 7467600"/>
              <a:gd name="connsiteY512" fmla="*/ 1981601 h 6858000"/>
              <a:gd name="connsiteX513" fmla="*/ 5829202 w 7467600"/>
              <a:gd name="connsiteY513" fmla="*/ 1971679 h 6858000"/>
              <a:gd name="connsiteX514" fmla="*/ 5809558 w 7467600"/>
              <a:gd name="connsiteY514" fmla="*/ 2198043 h 6858000"/>
              <a:gd name="connsiteX515" fmla="*/ 5788653 w 7467600"/>
              <a:gd name="connsiteY515" fmla="*/ 2489430 h 6858000"/>
              <a:gd name="connsiteX516" fmla="*/ 5793439 w 7467600"/>
              <a:gd name="connsiteY516" fmla="*/ 2575235 h 6858000"/>
              <a:gd name="connsiteX517" fmla="*/ 5796837 w 7467600"/>
              <a:gd name="connsiteY517" fmla="*/ 2637633 h 6858000"/>
              <a:gd name="connsiteX518" fmla="*/ 5818614 w 7467600"/>
              <a:gd name="connsiteY518" fmla="*/ 2473055 h 6858000"/>
              <a:gd name="connsiteX519" fmla="*/ 5829202 w 7467600"/>
              <a:gd name="connsiteY519" fmla="*/ 1971679 h 6858000"/>
              <a:gd name="connsiteX520" fmla="*/ 5911389 w 7467600"/>
              <a:gd name="connsiteY520" fmla="*/ 1898371 h 6858000"/>
              <a:gd name="connsiteX521" fmla="*/ 6237627 w 7467600"/>
              <a:gd name="connsiteY521" fmla="*/ 2231921 h 6858000"/>
              <a:gd name="connsiteX522" fmla="*/ 5911389 w 7467600"/>
              <a:gd name="connsiteY522" fmla="*/ 1898371 h 6858000"/>
              <a:gd name="connsiteX523" fmla="*/ 6944437 w 7467600"/>
              <a:gd name="connsiteY523" fmla="*/ 1575402 h 6858000"/>
              <a:gd name="connsiteX524" fmla="*/ 6304730 w 7467600"/>
              <a:gd name="connsiteY524" fmla="*/ 1766654 h 6858000"/>
              <a:gd name="connsiteX525" fmla="*/ 6944437 w 7467600"/>
              <a:gd name="connsiteY525" fmla="*/ 1575402 h 6858000"/>
              <a:gd name="connsiteX526" fmla="*/ 7019523 w 7467600"/>
              <a:gd name="connsiteY526" fmla="*/ 1519450 h 6858000"/>
              <a:gd name="connsiteX527" fmla="*/ 6298091 w 7467600"/>
              <a:gd name="connsiteY527" fmla="*/ 1737122 h 6858000"/>
              <a:gd name="connsiteX528" fmla="*/ 7019523 w 7467600"/>
              <a:gd name="connsiteY528" fmla="*/ 1519450 h 6858000"/>
              <a:gd name="connsiteX529" fmla="*/ 2399523 w 7467600"/>
              <a:gd name="connsiteY529" fmla="*/ 1428234 h 6858000"/>
              <a:gd name="connsiteX530" fmla="*/ 2224982 w 7467600"/>
              <a:gd name="connsiteY530" fmla="*/ 1826201 h 6858000"/>
              <a:gd name="connsiteX531" fmla="*/ 2096099 w 7467600"/>
              <a:gd name="connsiteY531" fmla="*/ 2345900 h 6858000"/>
              <a:gd name="connsiteX532" fmla="*/ 2283317 w 7467600"/>
              <a:gd name="connsiteY532" fmla="*/ 1796925 h 6858000"/>
              <a:gd name="connsiteX533" fmla="*/ 2399523 w 7467600"/>
              <a:gd name="connsiteY533" fmla="*/ 1428234 h 6858000"/>
              <a:gd name="connsiteX534" fmla="*/ 2448558 w 7467600"/>
              <a:gd name="connsiteY534" fmla="*/ 1373435 h 6858000"/>
              <a:gd name="connsiteX535" fmla="*/ 2312521 w 7467600"/>
              <a:gd name="connsiteY535" fmla="*/ 1806140 h 6858000"/>
              <a:gd name="connsiteX536" fmla="*/ 2127533 w 7467600"/>
              <a:gd name="connsiteY536" fmla="*/ 2348380 h 6858000"/>
              <a:gd name="connsiteX537" fmla="*/ 2358080 w 7467600"/>
              <a:gd name="connsiteY537" fmla="*/ 1866134 h 6858000"/>
              <a:gd name="connsiteX538" fmla="*/ 2407436 w 7467600"/>
              <a:gd name="connsiteY538" fmla="*/ 1651070 h 6858000"/>
              <a:gd name="connsiteX539" fmla="*/ 2448558 w 7467600"/>
              <a:gd name="connsiteY539" fmla="*/ 1373435 h 6858000"/>
              <a:gd name="connsiteX540" fmla="*/ 278707 w 7467600"/>
              <a:gd name="connsiteY540" fmla="*/ 1352270 h 6858000"/>
              <a:gd name="connsiteX541" fmla="*/ 321570 w 7467600"/>
              <a:gd name="connsiteY541" fmla="*/ 1861610 h 6858000"/>
              <a:gd name="connsiteX542" fmla="*/ 294281 w 7467600"/>
              <a:gd name="connsiteY542" fmla="*/ 1440658 h 6858000"/>
              <a:gd name="connsiteX543" fmla="*/ 278707 w 7467600"/>
              <a:gd name="connsiteY543" fmla="*/ 1352270 h 6858000"/>
              <a:gd name="connsiteX544" fmla="*/ 1423821 w 7467600"/>
              <a:gd name="connsiteY544" fmla="*/ 1351958 h 6858000"/>
              <a:gd name="connsiteX545" fmla="*/ 1638521 w 7467600"/>
              <a:gd name="connsiteY545" fmla="*/ 1908470 h 6858000"/>
              <a:gd name="connsiteX546" fmla="*/ 1754199 w 7467600"/>
              <a:gd name="connsiteY546" fmla="*/ 2149284 h 6858000"/>
              <a:gd name="connsiteX547" fmla="*/ 1908359 w 7467600"/>
              <a:gd name="connsiteY547" fmla="*/ 2364988 h 6858000"/>
              <a:gd name="connsiteX548" fmla="*/ 1647661 w 7467600"/>
              <a:gd name="connsiteY548" fmla="*/ 1825945 h 6858000"/>
              <a:gd name="connsiteX549" fmla="*/ 1423821 w 7467600"/>
              <a:gd name="connsiteY549" fmla="*/ 1351958 h 6858000"/>
              <a:gd name="connsiteX550" fmla="*/ 1431890 w 7467600"/>
              <a:gd name="connsiteY550" fmla="*/ 1306475 h 6858000"/>
              <a:gd name="connsiteX551" fmla="*/ 1507597 w 7467600"/>
              <a:gd name="connsiteY551" fmla="*/ 1446132 h 6858000"/>
              <a:gd name="connsiteX552" fmla="*/ 1674586 w 7467600"/>
              <a:gd name="connsiteY552" fmla="*/ 1813832 h 6858000"/>
              <a:gd name="connsiteX553" fmla="*/ 1815950 w 7467600"/>
              <a:gd name="connsiteY553" fmla="*/ 2128564 h 6858000"/>
              <a:gd name="connsiteX554" fmla="*/ 1984242 w 7467600"/>
              <a:gd name="connsiteY554" fmla="*/ 2430829 h 6858000"/>
              <a:gd name="connsiteX555" fmla="*/ 2014023 w 7467600"/>
              <a:gd name="connsiteY555" fmla="*/ 2450995 h 6858000"/>
              <a:gd name="connsiteX556" fmla="*/ 1747337 w 7467600"/>
              <a:gd name="connsiteY556" fmla="*/ 1855264 h 6858000"/>
              <a:gd name="connsiteX557" fmla="*/ 1533749 w 7467600"/>
              <a:gd name="connsiteY557" fmla="*/ 1478656 h 6858000"/>
              <a:gd name="connsiteX558" fmla="*/ 1431890 w 7467600"/>
              <a:gd name="connsiteY558" fmla="*/ 1306475 h 6858000"/>
              <a:gd name="connsiteX559" fmla="*/ 5052692 w 7467600"/>
              <a:gd name="connsiteY559" fmla="*/ 1292994 h 6858000"/>
              <a:gd name="connsiteX560" fmla="*/ 5200661 w 7467600"/>
              <a:gd name="connsiteY560" fmla="*/ 1635186 h 6858000"/>
              <a:gd name="connsiteX561" fmla="*/ 5297138 w 7467600"/>
              <a:gd name="connsiteY561" fmla="*/ 1906351 h 6858000"/>
              <a:gd name="connsiteX562" fmla="*/ 5052692 w 7467600"/>
              <a:gd name="connsiteY562" fmla="*/ 1292994 h 6858000"/>
              <a:gd name="connsiteX563" fmla="*/ 5009948 w 7467600"/>
              <a:gd name="connsiteY563" fmla="*/ 1273619 h 6858000"/>
              <a:gd name="connsiteX564" fmla="*/ 5121777 w 7467600"/>
              <a:gd name="connsiteY564" fmla="*/ 1654213 h 6858000"/>
              <a:gd name="connsiteX565" fmla="*/ 5293545 w 7467600"/>
              <a:gd name="connsiteY565" fmla="*/ 2072247 h 6858000"/>
              <a:gd name="connsiteX566" fmla="*/ 5294042 w 7467600"/>
              <a:gd name="connsiteY566" fmla="*/ 2065019 h 6858000"/>
              <a:gd name="connsiteX567" fmla="*/ 5171936 w 7467600"/>
              <a:gd name="connsiteY567" fmla="*/ 1647613 h 6858000"/>
              <a:gd name="connsiteX568" fmla="*/ 5009948 w 7467600"/>
              <a:gd name="connsiteY568" fmla="*/ 1273619 h 6858000"/>
              <a:gd name="connsiteX569" fmla="*/ 655236 w 7467600"/>
              <a:gd name="connsiteY569" fmla="*/ 1268632 h 6858000"/>
              <a:gd name="connsiteX570" fmla="*/ 839521 w 7467600"/>
              <a:gd name="connsiteY570" fmla="*/ 1685315 h 6858000"/>
              <a:gd name="connsiteX571" fmla="*/ 1109416 w 7467600"/>
              <a:gd name="connsiteY571" fmla="*/ 2061663 h 6858000"/>
              <a:gd name="connsiteX572" fmla="*/ 1298300 w 7467600"/>
              <a:gd name="connsiteY572" fmla="*/ 2247742 h 6858000"/>
              <a:gd name="connsiteX573" fmla="*/ 1125871 w 7467600"/>
              <a:gd name="connsiteY573" fmla="*/ 1989513 h 6858000"/>
              <a:gd name="connsiteX574" fmla="*/ 981574 w 7467600"/>
              <a:gd name="connsiteY574" fmla="*/ 1783157 h 6858000"/>
              <a:gd name="connsiteX575" fmla="*/ 922198 w 7467600"/>
              <a:gd name="connsiteY575" fmla="*/ 1677437 h 6858000"/>
              <a:gd name="connsiteX576" fmla="*/ 869293 w 7467600"/>
              <a:gd name="connsiteY576" fmla="*/ 1583214 h 6858000"/>
              <a:gd name="connsiteX577" fmla="*/ 751431 w 7467600"/>
              <a:gd name="connsiteY577" fmla="*/ 1405731 h 6858000"/>
              <a:gd name="connsiteX578" fmla="*/ 655236 w 7467600"/>
              <a:gd name="connsiteY578" fmla="*/ 1268632 h 6858000"/>
              <a:gd name="connsiteX579" fmla="*/ 6516292 w 7467600"/>
              <a:gd name="connsiteY579" fmla="*/ 1263064 h 6858000"/>
              <a:gd name="connsiteX580" fmla="*/ 5736320 w 7467600"/>
              <a:gd name="connsiteY580" fmla="*/ 1501803 h 6858000"/>
              <a:gd name="connsiteX581" fmla="*/ 6516292 w 7467600"/>
              <a:gd name="connsiteY581" fmla="*/ 1263064 h 6858000"/>
              <a:gd name="connsiteX582" fmla="*/ 291466 w 7467600"/>
              <a:gd name="connsiteY582" fmla="*/ 1250369 h 6858000"/>
              <a:gd name="connsiteX583" fmla="*/ 323180 w 7467600"/>
              <a:gd name="connsiteY583" fmla="*/ 1435283 h 6858000"/>
              <a:gd name="connsiteX584" fmla="*/ 349381 w 7467600"/>
              <a:gd name="connsiteY584" fmla="*/ 1875041 h 6858000"/>
              <a:gd name="connsiteX585" fmla="*/ 374363 w 7467600"/>
              <a:gd name="connsiteY585" fmla="*/ 1506494 h 6858000"/>
              <a:gd name="connsiteX586" fmla="*/ 302168 w 7467600"/>
              <a:gd name="connsiteY586" fmla="*/ 1274495 h 6858000"/>
              <a:gd name="connsiteX587" fmla="*/ 291466 w 7467600"/>
              <a:gd name="connsiteY587" fmla="*/ 1250369 h 6858000"/>
              <a:gd name="connsiteX588" fmla="*/ 678222 w 7467600"/>
              <a:gd name="connsiteY588" fmla="*/ 1248670 h 6858000"/>
              <a:gd name="connsiteX589" fmla="*/ 775536 w 7467600"/>
              <a:gd name="connsiteY589" fmla="*/ 1388015 h 6858000"/>
              <a:gd name="connsiteX590" fmla="*/ 894529 w 7467600"/>
              <a:gd name="connsiteY590" fmla="*/ 1567739 h 6858000"/>
              <a:gd name="connsiteX591" fmla="*/ 948000 w 7467600"/>
              <a:gd name="connsiteY591" fmla="*/ 1663088 h 6858000"/>
              <a:gd name="connsiteX592" fmla="*/ 1006812 w 7467600"/>
              <a:gd name="connsiteY592" fmla="*/ 1767683 h 6858000"/>
              <a:gd name="connsiteX593" fmla="*/ 1149133 w 7467600"/>
              <a:gd name="connsiteY593" fmla="*/ 1971513 h 6858000"/>
              <a:gd name="connsiteX594" fmla="*/ 1333952 w 7467600"/>
              <a:gd name="connsiteY594" fmla="*/ 2251620 h 6858000"/>
              <a:gd name="connsiteX595" fmla="*/ 1337329 w 7467600"/>
              <a:gd name="connsiteY595" fmla="*/ 2258350 h 6858000"/>
              <a:gd name="connsiteX596" fmla="*/ 1014726 w 7467600"/>
              <a:gd name="connsiteY596" fmla="*/ 1615556 h 6858000"/>
              <a:gd name="connsiteX597" fmla="*/ 678222 w 7467600"/>
              <a:gd name="connsiteY597" fmla="*/ 1248670 h 6858000"/>
              <a:gd name="connsiteX598" fmla="*/ 6691602 w 7467600"/>
              <a:gd name="connsiteY598" fmla="*/ 1140573 h 6858000"/>
              <a:gd name="connsiteX599" fmla="*/ 6571100 w 7467600"/>
              <a:gd name="connsiteY599" fmla="*/ 1183662 h 6858000"/>
              <a:gd name="connsiteX600" fmla="*/ 6241687 w 7467600"/>
              <a:gd name="connsiteY600" fmla="*/ 1257600 h 6858000"/>
              <a:gd name="connsiteX601" fmla="*/ 5693009 w 7467600"/>
              <a:gd name="connsiteY601" fmla="*/ 1478256 h 6858000"/>
              <a:gd name="connsiteX602" fmla="*/ 6548420 w 7467600"/>
              <a:gd name="connsiteY602" fmla="*/ 1214599 h 6858000"/>
              <a:gd name="connsiteX603" fmla="*/ 6605473 w 7467600"/>
              <a:gd name="connsiteY603" fmla="*/ 1184686 h 6858000"/>
              <a:gd name="connsiteX604" fmla="*/ 6691602 w 7467600"/>
              <a:gd name="connsiteY604" fmla="*/ 1140573 h 6858000"/>
              <a:gd name="connsiteX605" fmla="*/ 4002475 w 7467600"/>
              <a:gd name="connsiteY605" fmla="*/ 1037802 h 6858000"/>
              <a:gd name="connsiteX606" fmla="*/ 4000324 w 7467600"/>
              <a:gd name="connsiteY606" fmla="*/ 1039362 h 6858000"/>
              <a:gd name="connsiteX607" fmla="*/ 4002862 w 7467600"/>
              <a:gd name="connsiteY607" fmla="*/ 1042866 h 6858000"/>
              <a:gd name="connsiteX608" fmla="*/ 4002475 w 7467600"/>
              <a:gd name="connsiteY608" fmla="*/ 1037802 h 6858000"/>
              <a:gd name="connsiteX609" fmla="*/ 506322 w 7467600"/>
              <a:gd name="connsiteY609" fmla="*/ 1020997 h 6858000"/>
              <a:gd name="connsiteX610" fmla="*/ 533068 w 7467600"/>
              <a:gd name="connsiteY610" fmla="*/ 1029409 h 6858000"/>
              <a:gd name="connsiteX611" fmla="*/ 1232525 w 7467600"/>
              <a:gd name="connsiteY611" fmla="*/ 1804675 h 6858000"/>
              <a:gd name="connsiteX612" fmla="*/ 1388858 w 7467600"/>
              <a:gd name="connsiteY612" fmla="*/ 2368011 h 6858000"/>
              <a:gd name="connsiteX613" fmla="*/ 1384098 w 7467600"/>
              <a:gd name="connsiteY613" fmla="*/ 2378125 h 6858000"/>
              <a:gd name="connsiteX614" fmla="*/ 1425393 w 7467600"/>
              <a:gd name="connsiteY614" fmla="*/ 2589124 h 6858000"/>
              <a:gd name="connsiteX615" fmla="*/ 1424001 w 7467600"/>
              <a:gd name="connsiteY615" fmla="*/ 2597541 h 6858000"/>
              <a:gd name="connsiteX616" fmla="*/ 2152729 w 7467600"/>
              <a:gd name="connsiteY616" fmla="*/ 2864487 h 6858000"/>
              <a:gd name="connsiteX617" fmla="*/ 2020609 w 7467600"/>
              <a:gd name="connsiteY617" fmla="*/ 2539671 h 6858000"/>
              <a:gd name="connsiteX618" fmla="*/ 2018920 w 7467600"/>
              <a:gd name="connsiteY618" fmla="*/ 2536309 h 6858000"/>
              <a:gd name="connsiteX619" fmla="*/ 1342441 w 7467600"/>
              <a:gd name="connsiteY619" fmla="*/ 1173017 h 6858000"/>
              <a:gd name="connsiteX620" fmla="*/ 1367925 w 7467600"/>
              <a:gd name="connsiteY620" fmla="*/ 1135648 h 6858000"/>
              <a:gd name="connsiteX621" fmla="*/ 1771401 w 7467600"/>
              <a:gd name="connsiteY621" fmla="*/ 1806673 h 6858000"/>
              <a:gd name="connsiteX622" fmla="*/ 1972385 w 7467600"/>
              <a:gd name="connsiteY622" fmla="*/ 2198735 h 6858000"/>
              <a:gd name="connsiteX623" fmla="*/ 2040892 w 7467600"/>
              <a:gd name="connsiteY623" fmla="*/ 2405205 h 6858000"/>
              <a:gd name="connsiteX624" fmla="*/ 2131689 w 7467600"/>
              <a:gd name="connsiteY624" fmla="*/ 1936926 h 6858000"/>
              <a:gd name="connsiteX625" fmla="*/ 2454820 w 7467600"/>
              <a:gd name="connsiteY625" fmla="*/ 1248808 h 6858000"/>
              <a:gd name="connsiteX626" fmla="*/ 2492512 w 7467600"/>
              <a:gd name="connsiteY626" fmla="*/ 1302920 h 6858000"/>
              <a:gd name="connsiteX627" fmla="*/ 2081216 w 7467600"/>
              <a:gd name="connsiteY627" fmla="*/ 2527513 h 6858000"/>
              <a:gd name="connsiteX628" fmla="*/ 2081211 w 7467600"/>
              <a:gd name="connsiteY628" fmla="*/ 2528916 h 6858000"/>
              <a:gd name="connsiteX629" fmla="*/ 2199067 w 7467600"/>
              <a:gd name="connsiteY629" fmla="*/ 2884061 h 6858000"/>
              <a:gd name="connsiteX630" fmla="*/ 3192586 w 7467600"/>
              <a:gd name="connsiteY630" fmla="*/ 3411496 h 6858000"/>
              <a:gd name="connsiteX631" fmla="*/ 3182620 w 7467600"/>
              <a:gd name="connsiteY631" fmla="*/ 3483279 h 6858000"/>
              <a:gd name="connsiteX632" fmla="*/ 2435119 w 7467600"/>
              <a:gd name="connsiteY632" fmla="*/ 3080173 h 6858000"/>
              <a:gd name="connsiteX633" fmla="*/ 2410152 w 7467600"/>
              <a:gd name="connsiteY633" fmla="*/ 3063751 h 6858000"/>
              <a:gd name="connsiteX634" fmla="*/ 2408099 w 7467600"/>
              <a:gd name="connsiteY634" fmla="*/ 3064403 h 6858000"/>
              <a:gd name="connsiteX635" fmla="*/ 2407218 w 7467600"/>
              <a:gd name="connsiteY635" fmla="*/ 3070324 h 6858000"/>
              <a:gd name="connsiteX636" fmla="*/ 2380138 w 7467600"/>
              <a:gd name="connsiteY636" fmla="*/ 3099341 h 6858000"/>
              <a:gd name="connsiteX637" fmla="*/ 1765923 w 7467600"/>
              <a:gd name="connsiteY637" fmla="*/ 3581043 h 6858000"/>
              <a:gd name="connsiteX638" fmla="*/ 1702258 w 7467600"/>
              <a:gd name="connsiteY638" fmla="*/ 3612286 h 6858000"/>
              <a:gd name="connsiteX639" fmla="*/ 1538370 w 7467600"/>
              <a:gd name="connsiteY639" fmla="*/ 3811804 h 6858000"/>
              <a:gd name="connsiteX640" fmla="*/ 542867 w 7467600"/>
              <a:gd name="connsiteY640" fmla="*/ 4944092 h 6858000"/>
              <a:gd name="connsiteX641" fmla="*/ 515800 w 7467600"/>
              <a:gd name="connsiteY641" fmla="*/ 4862180 h 6858000"/>
              <a:gd name="connsiteX642" fmla="*/ 909145 w 7467600"/>
              <a:gd name="connsiteY642" fmla="*/ 4199225 h 6858000"/>
              <a:gd name="connsiteX643" fmla="*/ 1214067 w 7467600"/>
              <a:gd name="connsiteY643" fmla="*/ 3908561 h 6858000"/>
              <a:gd name="connsiteX644" fmla="*/ 640967 w 7467600"/>
              <a:gd name="connsiteY644" fmla="*/ 4105601 h 6858000"/>
              <a:gd name="connsiteX645" fmla="*/ 112563 w 7467600"/>
              <a:gd name="connsiteY645" fmla="*/ 4396952 h 6858000"/>
              <a:gd name="connsiteX646" fmla="*/ 0 w 7467600"/>
              <a:gd name="connsiteY646" fmla="*/ 4466006 h 6858000"/>
              <a:gd name="connsiteX647" fmla="*/ 0 w 7467600"/>
              <a:gd name="connsiteY647" fmla="*/ 4233763 h 6858000"/>
              <a:gd name="connsiteX648" fmla="*/ 36881 w 7467600"/>
              <a:gd name="connsiteY648" fmla="*/ 4200118 h 6858000"/>
              <a:gd name="connsiteX649" fmla="*/ 910534 w 7467600"/>
              <a:gd name="connsiteY649" fmla="*/ 3629753 h 6858000"/>
              <a:gd name="connsiteX650" fmla="*/ 1578717 w 7467600"/>
              <a:gd name="connsiteY650" fmla="*/ 3575982 h 6858000"/>
              <a:gd name="connsiteX651" fmla="*/ 2338780 w 7467600"/>
              <a:gd name="connsiteY651" fmla="*/ 3033725 h 6858000"/>
              <a:gd name="connsiteX652" fmla="*/ 1807991 w 7467600"/>
              <a:gd name="connsiteY652" fmla="*/ 2807184 h 6858000"/>
              <a:gd name="connsiteX653" fmla="*/ 1416358 w 7467600"/>
              <a:gd name="connsiteY653" fmla="*/ 3112571 h 6858000"/>
              <a:gd name="connsiteX654" fmla="*/ 939066 w 7467600"/>
              <a:gd name="connsiteY654" fmla="*/ 3378798 h 6858000"/>
              <a:gd name="connsiteX655" fmla="*/ 115099 w 7467600"/>
              <a:gd name="connsiteY655" fmla="*/ 3607650 h 6858000"/>
              <a:gd name="connsiteX656" fmla="*/ 97284 w 7467600"/>
              <a:gd name="connsiteY656" fmla="*/ 3520393 h 6858000"/>
              <a:gd name="connsiteX657" fmla="*/ 922050 w 7467600"/>
              <a:gd name="connsiteY657" fmla="*/ 3074867 h 6858000"/>
              <a:gd name="connsiteX658" fmla="*/ 1405265 w 7467600"/>
              <a:gd name="connsiteY658" fmla="*/ 3016319 h 6858000"/>
              <a:gd name="connsiteX659" fmla="*/ 1407512 w 7467600"/>
              <a:gd name="connsiteY659" fmla="*/ 3018001 h 6858000"/>
              <a:gd name="connsiteX660" fmla="*/ 1726266 w 7467600"/>
              <a:gd name="connsiteY660" fmla="*/ 2777274 h 6858000"/>
              <a:gd name="connsiteX661" fmla="*/ 625390 w 7467600"/>
              <a:gd name="connsiteY661" fmla="*/ 2514541 h 6858000"/>
              <a:gd name="connsiteX662" fmla="*/ 619799 w 7467600"/>
              <a:gd name="connsiteY662" fmla="*/ 2527180 h 6858000"/>
              <a:gd name="connsiteX663" fmla="*/ 310030 w 7467600"/>
              <a:gd name="connsiteY663" fmla="*/ 2771818 h 6858000"/>
              <a:gd name="connsiteX664" fmla="*/ 173877 w 7467600"/>
              <a:gd name="connsiteY664" fmla="*/ 2937056 h 6858000"/>
              <a:gd name="connsiteX665" fmla="*/ 77889 w 7467600"/>
              <a:gd name="connsiteY665" fmla="*/ 3138440 h 6858000"/>
              <a:gd name="connsiteX666" fmla="*/ 0 w 7467600"/>
              <a:gd name="connsiteY666" fmla="*/ 3271395 h 6858000"/>
              <a:gd name="connsiteX667" fmla="*/ 0 w 7467600"/>
              <a:gd name="connsiteY667" fmla="*/ 3153002 h 6858000"/>
              <a:gd name="connsiteX668" fmla="*/ 2386 w 7467600"/>
              <a:gd name="connsiteY668" fmla="*/ 3149203 h 6858000"/>
              <a:gd name="connsiteX669" fmla="*/ 89753 w 7467600"/>
              <a:gd name="connsiteY669" fmla="*/ 2987702 h 6858000"/>
              <a:gd name="connsiteX670" fmla="*/ 76869 w 7467600"/>
              <a:gd name="connsiteY670" fmla="*/ 3005404 h 6858000"/>
              <a:gd name="connsiteX671" fmla="*/ 32049 w 7467600"/>
              <a:gd name="connsiteY671" fmla="*/ 3065814 h 6858000"/>
              <a:gd name="connsiteX672" fmla="*/ 0 w 7467600"/>
              <a:gd name="connsiteY672" fmla="*/ 3108744 h 6858000"/>
              <a:gd name="connsiteX673" fmla="*/ 0 w 7467600"/>
              <a:gd name="connsiteY673" fmla="*/ 3058059 h 6858000"/>
              <a:gd name="connsiteX674" fmla="*/ 7610 w 7467600"/>
              <a:gd name="connsiteY674" fmla="*/ 3047889 h 6858000"/>
              <a:gd name="connsiteX675" fmla="*/ 52419 w 7467600"/>
              <a:gd name="connsiteY675" fmla="*/ 2987479 h 6858000"/>
              <a:gd name="connsiteX676" fmla="*/ 59142 w 7467600"/>
              <a:gd name="connsiteY676" fmla="*/ 2978488 h 6858000"/>
              <a:gd name="connsiteX677" fmla="*/ 0 w 7467600"/>
              <a:gd name="connsiteY677" fmla="*/ 3015334 h 6858000"/>
              <a:gd name="connsiteX678" fmla="*/ 0 w 7467600"/>
              <a:gd name="connsiteY678" fmla="*/ 2914286 h 6858000"/>
              <a:gd name="connsiteX679" fmla="*/ 36383 w 7467600"/>
              <a:gd name="connsiteY679" fmla="*/ 2901128 h 6858000"/>
              <a:gd name="connsiteX680" fmla="*/ 156329 w 7467600"/>
              <a:gd name="connsiteY680" fmla="*/ 2840533 h 6858000"/>
              <a:gd name="connsiteX681" fmla="*/ 358355 w 7467600"/>
              <a:gd name="connsiteY681" fmla="*/ 2620471 h 6858000"/>
              <a:gd name="connsiteX682" fmla="*/ 510577 w 7467600"/>
              <a:gd name="connsiteY682" fmla="*/ 2501244 h 6858000"/>
              <a:gd name="connsiteX683" fmla="*/ 211967 w 7467600"/>
              <a:gd name="connsiteY683" fmla="*/ 2479171 h 6858000"/>
              <a:gd name="connsiteX684" fmla="*/ 0 w 7467600"/>
              <a:gd name="connsiteY684" fmla="*/ 2476398 h 6858000"/>
              <a:gd name="connsiteX685" fmla="*/ 0 w 7467600"/>
              <a:gd name="connsiteY685" fmla="*/ 2389189 h 6858000"/>
              <a:gd name="connsiteX686" fmla="*/ 103062 w 7467600"/>
              <a:gd name="connsiteY686" fmla="*/ 2389518 h 6858000"/>
              <a:gd name="connsiteX687" fmla="*/ 510734 w 7467600"/>
              <a:gd name="connsiteY687" fmla="*/ 2416201 h 6858000"/>
              <a:gd name="connsiteX688" fmla="*/ 279257 w 7467600"/>
              <a:gd name="connsiteY688" fmla="*/ 2092102 h 6858000"/>
              <a:gd name="connsiteX689" fmla="*/ 65265 w 7467600"/>
              <a:gd name="connsiteY689" fmla="*/ 2006049 h 6858000"/>
              <a:gd name="connsiteX690" fmla="*/ 0 w 7467600"/>
              <a:gd name="connsiteY690" fmla="*/ 1982532 h 6858000"/>
              <a:gd name="connsiteX691" fmla="*/ 0 w 7467600"/>
              <a:gd name="connsiteY691" fmla="*/ 1912789 h 6858000"/>
              <a:gd name="connsiteX692" fmla="*/ 97460 w 7467600"/>
              <a:gd name="connsiteY692" fmla="*/ 1953725 h 6858000"/>
              <a:gd name="connsiteX693" fmla="*/ 221272 w 7467600"/>
              <a:gd name="connsiteY693" fmla="*/ 1980766 h 6858000"/>
              <a:gd name="connsiteX694" fmla="*/ 116765 w 7467600"/>
              <a:gd name="connsiteY694" fmla="*/ 1911033 h 6858000"/>
              <a:gd name="connsiteX695" fmla="*/ 16405 w 7467600"/>
              <a:gd name="connsiteY695" fmla="*/ 1803412 h 6858000"/>
              <a:gd name="connsiteX696" fmla="*/ 0 w 7467600"/>
              <a:gd name="connsiteY696" fmla="*/ 1784777 h 6858000"/>
              <a:gd name="connsiteX697" fmla="*/ 0 w 7467600"/>
              <a:gd name="connsiteY697" fmla="*/ 1740082 h 6858000"/>
              <a:gd name="connsiteX698" fmla="*/ 39394 w 7467600"/>
              <a:gd name="connsiteY698" fmla="*/ 1784856 h 6858000"/>
              <a:gd name="connsiteX699" fmla="*/ 135813 w 7467600"/>
              <a:gd name="connsiteY699" fmla="*/ 1888838 h 6858000"/>
              <a:gd name="connsiteX700" fmla="*/ 242575 w 7467600"/>
              <a:gd name="connsiteY700" fmla="*/ 1958841 h 6858000"/>
              <a:gd name="connsiteX701" fmla="*/ 82197 w 7467600"/>
              <a:gd name="connsiteY701" fmla="*/ 1754826 h 6858000"/>
              <a:gd name="connsiteX702" fmla="*/ 0 w 7467600"/>
              <a:gd name="connsiteY702" fmla="*/ 1679650 h 6858000"/>
              <a:gd name="connsiteX703" fmla="*/ 0 w 7467600"/>
              <a:gd name="connsiteY703" fmla="*/ 1602463 h 6858000"/>
              <a:gd name="connsiteX704" fmla="*/ 84689 w 7467600"/>
              <a:gd name="connsiteY704" fmla="*/ 1677442 h 6858000"/>
              <a:gd name="connsiteX705" fmla="*/ 298437 w 7467600"/>
              <a:gd name="connsiteY705" fmla="*/ 1968019 h 6858000"/>
              <a:gd name="connsiteX706" fmla="*/ 227269 w 7467600"/>
              <a:gd name="connsiteY706" fmla="*/ 1114064 h 6858000"/>
              <a:gd name="connsiteX707" fmla="*/ 248003 w 7467600"/>
              <a:gd name="connsiteY707" fmla="*/ 1089613 h 6858000"/>
              <a:gd name="connsiteX708" fmla="*/ 427020 w 7467600"/>
              <a:gd name="connsiteY708" fmla="*/ 1619803 h 6858000"/>
              <a:gd name="connsiteX709" fmla="*/ 340345 w 7467600"/>
              <a:gd name="connsiteY709" fmla="*/ 2027739 h 6858000"/>
              <a:gd name="connsiteX710" fmla="*/ 360865 w 7467600"/>
              <a:gd name="connsiteY710" fmla="*/ 2044827 h 6858000"/>
              <a:gd name="connsiteX711" fmla="*/ 560414 w 7467600"/>
              <a:gd name="connsiteY711" fmla="*/ 2421457 h 6858000"/>
              <a:gd name="connsiteX712" fmla="*/ 1359703 w 7467600"/>
              <a:gd name="connsiteY712" fmla="*/ 2578554 h 6858000"/>
              <a:gd name="connsiteX713" fmla="*/ 1359422 w 7467600"/>
              <a:gd name="connsiteY713" fmla="*/ 2577994 h 6858000"/>
              <a:gd name="connsiteX714" fmla="*/ 828701 w 7467600"/>
              <a:gd name="connsiteY714" fmla="*/ 1839520 h 6858000"/>
              <a:gd name="connsiteX715" fmla="*/ 494427 w 7467600"/>
              <a:gd name="connsiteY715" fmla="*/ 1092333 h 6858000"/>
              <a:gd name="connsiteX716" fmla="*/ 506322 w 7467600"/>
              <a:gd name="connsiteY716" fmla="*/ 1020997 h 6858000"/>
              <a:gd name="connsiteX717" fmla="*/ 4570198 w 7467600"/>
              <a:gd name="connsiteY717" fmla="*/ 978081 h 6858000"/>
              <a:gd name="connsiteX718" fmla="*/ 4523691 w 7467600"/>
              <a:gd name="connsiteY718" fmla="*/ 1127776 h 6858000"/>
              <a:gd name="connsiteX719" fmla="*/ 4509875 w 7467600"/>
              <a:gd name="connsiteY719" fmla="*/ 1167552 h 6858000"/>
              <a:gd name="connsiteX720" fmla="*/ 4478168 w 7467600"/>
              <a:gd name="connsiteY720" fmla="*/ 1260735 h 6858000"/>
              <a:gd name="connsiteX721" fmla="*/ 4409309 w 7467600"/>
              <a:gd name="connsiteY721" fmla="*/ 1666996 h 6858000"/>
              <a:gd name="connsiteX722" fmla="*/ 4370031 w 7467600"/>
              <a:gd name="connsiteY722" fmla="*/ 1955666 h 6858000"/>
              <a:gd name="connsiteX723" fmla="*/ 4570198 w 7467600"/>
              <a:gd name="connsiteY723" fmla="*/ 978081 h 6858000"/>
              <a:gd name="connsiteX724" fmla="*/ 4557898 w 7467600"/>
              <a:gd name="connsiteY724" fmla="*/ 900011 h 6858000"/>
              <a:gd name="connsiteX725" fmla="*/ 4344840 w 7467600"/>
              <a:gd name="connsiteY725" fmla="*/ 1922038 h 6858000"/>
              <a:gd name="connsiteX726" fmla="*/ 4378710 w 7467600"/>
              <a:gd name="connsiteY726" fmla="*/ 1665516 h 6858000"/>
              <a:gd name="connsiteX727" fmla="*/ 4448798 w 7467600"/>
              <a:gd name="connsiteY727" fmla="*/ 1253024 h 6858000"/>
              <a:gd name="connsiteX728" fmla="*/ 4480315 w 7467600"/>
              <a:gd name="connsiteY728" fmla="*/ 1158454 h 6858000"/>
              <a:gd name="connsiteX729" fmla="*/ 4494133 w 7467600"/>
              <a:gd name="connsiteY729" fmla="*/ 1118676 h 6858000"/>
              <a:gd name="connsiteX730" fmla="*/ 4557898 w 7467600"/>
              <a:gd name="connsiteY730" fmla="*/ 900011 h 6858000"/>
              <a:gd name="connsiteX731" fmla="*/ 5870151 w 7467600"/>
              <a:gd name="connsiteY731" fmla="*/ 898890 h 6858000"/>
              <a:gd name="connsiteX732" fmla="*/ 5861335 w 7467600"/>
              <a:gd name="connsiteY732" fmla="*/ 899177 h 6858000"/>
              <a:gd name="connsiteX733" fmla="*/ 5843702 w 7467600"/>
              <a:gd name="connsiteY733" fmla="*/ 899748 h 6858000"/>
              <a:gd name="connsiteX734" fmla="*/ 5651107 w 7467600"/>
              <a:gd name="connsiteY734" fmla="*/ 920306 h 6858000"/>
              <a:gd name="connsiteX735" fmla="*/ 5459407 w 7467600"/>
              <a:gd name="connsiteY735" fmla="*/ 940975 h 6858000"/>
              <a:gd name="connsiteX736" fmla="*/ 5374846 w 7467600"/>
              <a:gd name="connsiteY736" fmla="*/ 941988 h 6858000"/>
              <a:gd name="connsiteX737" fmla="*/ 5256105 w 7467600"/>
              <a:gd name="connsiteY737" fmla="*/ 945632 h 6858000"/>
              <a:gd name="connsiteX738" fmla="*/ 5107071 w 7467600"/>
              <a:gd name="connsiteY738" fmla="*/ 969720 h 6858000"/>
              <a:gd name="connsiteX739" fmla="*/ 4998681 w 7467600"/>
              <a:gd name="connsiteY739" fmla="*/ 988771 h 6858000"/>
              <a:gd name="connsiteX740" fmla="*/ 5870151 w 7467600"/>
              <a:gd name="connsiteY740" fmla="*/ 898890 h 6858000"/>
              <a:gd name="connsiteX741" fmla="*/ 5504425 w 7467600"/>
              <a:gd name="connsiteY741" fmla="*/ 848067 h 6858000"/>
              <a:gd name="connsiteX742" fmla="*/ 4968849 w 7467600"/>
              <a:gd name="connsiteY742" fmla="*/ 962318 h 6858000"/>
              <a:gd name="connsiteX743" fmla="*/ 5104039 w 7467600"/>
              <a:gd name="connsiteY743" fmla="*/ 940634 h 6858000"/>
              <a:gd name="connsiteX744" fmla="*/ 5256311 w 7467600"/>
              <a:gd name="connsiteY744" fmla="*/ 916490 h 6858000"/>
              <a:gd name="connsiteX745" fmla="*/ 5377381 w 7467600"/>
              <a:gd name="connsiteY745" fmla="*/ 912671 h 6858000"/>
              <a:gd name="connsiteX746" fmla="*/ 5460148 w 7467600"/>
              <a:gd name="connsiteY746" fmla="*/ 911442 h 6858000"/>
              <a:gd name="connsiteX747" fmla="*/ 5648971 w 7467600"/>
              <a:gd name="connsiteY747" fmla="*/ 891331 h 6858000"/>
              <a:gd name="connsiteX748" fmla="*/ 5844807 w 7467600"/>
              <a:gd name="connsiteY748" fmla="*/ 870718 h 6858000"/>
              <a:gd name="connsiteX749" fmla="*/ 5862975 w 7467600"/>
              <a:gd name="connsiteY749" fmla="*/ 869756 h 6858000"/>
              <a:gd name="connsiteX750" fmla="*/ 5920887 w 7467600"/>
              <a:gd name="connsiteY750" fmla="*/ 865929 h 6858000"/>
              <a:gd name="connsiteX751" fmla="*/ 5504425 w 7467600"/>
              <a:gd name="connsiteY751" fmla="*/ 848067 h 6858000"/>
              <a:gd name="connsiteX752" fmla="*/ 3607114 w 7467600"/>
              <a:gd name="connsiteY752" fmla="*/ 467441 h 6858000"/>
              <a:gd name="connsiteX753" fmla="*/ 3296242 w 7467600"/>
              <a:gd name="connsiteY753" fmla="*/ 807991 h 6858000"/>
              <a:gd name="connsiteX754" fmla="*/ 3174674 w 7467600"/>
              <a:gd name="connsiteY754" fmla="*/ 919759 h 6858000"/>
              <a:gd name="connsiteX755" fmla="*/ 3042978 w 7467600"/>
              <a:gd name="connsiteY755" fmla="*/ 1054894 h 6858000"/>
              <a:gd name="connsiteX756" fmla="*/ 2968914 w 7467600"/>
              <a:gd name="connsiteY756" fmla="*/ 1133756 h 6858000"/>
              <a:gd name="connsiteX757" fmla="*/ 3103823 w 7467600"/>
              <a:gd name="connsiteY757" fmla="*/ 1026814 h 6858000"/>
              <a:gd name="connsiteX758" fmla="*/ 3607114 w 7467600"/>
              <a:gd name="connsiteY758" fmla="*/ 467441 h 6858000"/>
              <a:gd name="connsiteX759" fmla="*/ 3744487 w 7467600"/>
              <a:gd name="connsiteY759" fmla="*/ 383136 h 6858000"/>
              <a:gd name="connsiteX760" fmla="*/ 3970213 w 7467600"/>
              <a:gd name="connsiteY760" fmla="*/ 995559 h 6858000"/>
              <a:gd name="connsiteX761" fmla="*/ 3744487 w 7467600"/>
              <a:gd name="connsiteY761" fmla="*/ 383136 h 6858000"/>
              <a:gd name="connsiteX762" fmla="*/ 3624562 w 7467600"/>
              <a:gd name="connsiteY762" fmla="*/ 367041 h 6858000"/>
              <a:gd name="connsiteX763" fmla="*/ 3489712 w 7467600"/>
              <a:gd name="connsiteY763" fmla="*/ 485386 h 6858000"/>
              <a:gd name="connsiteX764" fmla="*/ 3182994 w 7467600"/>
              <a:gd name="connsiteY764" fmla="*/ 828265 h 6858000"/>
              <a:gd name="connsiteX765" fmla="*/ 2892114 w 7467600"/>
              <a:gd name="connsiteY765" fmla="*/ 1172635 h 6858000"/>
              <a:gd name="connsiteX766" fmla="*/ 3021459 w 7467600"/>
              <a:gd name="connsiteY766" fmla="*/ 1035385 h 6858000"/>
              <a:gd name="connsiteX767" fmla="*/ 3153873 w 7467600"/>
              <a:gd name="connsiteY767" fmla="*/ 898971 h 6858000"/>
              <a:gd name="connsiteX768" fmla="*/ 3276511 w 7467600"/>
              <a:gd name="connsiteY768" fmla="*/ 786423 h 6858000"/>
              <a:gd name="connsiteX769" fmla="*/ 3584154 w 7467600"/>
              <a:gd name="connsiteY769" fmla="*/ 448218 h 6858000"/>
              <a:gd name="connsiteX770" fmla="*/ 3624562 w 7467600"/>
              <a:gd name="connsiteY770" fmla="*/ 367041 h 6858000"/>
              <a:gd name="connsiteX771" fmla="*/ 3766672 w 7467600"/>
              <a:gd name="connsiteY771" fmla="*/ 359429 h 6858000"/>
              <a:gd name="connsiteX772" fmla="*/ 3996338 w 7467600"/>
              <a:gd name="connsiteY772" fmla="*/ 968237 h 6858000"/>
              <a:gd name="connsiteX773" fmla="*/ 3766672 w 7467600"/>
              <a:gd name="connsiteY773" fmla="*/ 359429 h 6858000"/>
              <a:gd name="connsiteX774" fmla="*/ 5805386 w 7467600"/>
              <a:gd name="connsiteY774" fmla="*/ 239240 h 6858000"/>
              <a:gd name="connsiteX775" fmla="*/ 5736947 w 7467600"/>
              <a:gd name="connsiteY775" fmla="*/ 261367 h 6858000"/>
              <a:gd name="connsiteX776" fmla="*/ 5427012 w 7467600"/>
              <a:gd name="connsiteY776" fmla="*/ 311272 h 6858000"/>
              <a:gd name="connsiteX777" fmla="*/ 5147818 w 7467600"/>
              <a:gd name="connsiteY777" fmla="*/ 322112 h 6858000"/>
              <a:gd name="connsiteX778" fmla="*/ 5060854 w 7467600"/>
              <a:gd name="connsiteY778" fmla="*/ 311882 h 6858000"/>
              <a:gd name="connsiteX779" fmla="*/ 4945989 w 7467600"/>
              <a:gd name="connsiteY779" fmla="*/ 300516 h 6858000"/>
              <a:gd name="connsiteX780" fmla="*/ 5410479 w 7467600"/>
              <a:gd name="connsiteY780" fmla="*/ 348434 h 6858000"/>
              <a:gd name="connsiteX781" fmla="*/ 5805386 w 7467600"/>
              <a:gd name="connsiteY781" fmla="*/ 239240 h 6858000"/>
              <a:gd name="connsiteX782" fmla="*/ 5905192 w 7467600"/>
              <a:gd name="connsiteY782" fmla="*/ 163079 h 6858000"/>
              <a:gd name="connsiteX783" fmla="*/ 5865655 w 7467600"/>
              <a:gd name="connsiteY783" fmla="*/ 171901 h 6858000"/>
              <a:gd name="connsiteX784" fmla="*/ 5259740 w 7467600"/>
              <a:gd name="connsiteY784" fmla="*/ 257013 h 6858000"/>
              <a:gd name="connsiteX785" fmla="*/ 5208466 w 7467600"/>
              <a:gd name="connsiteY785" fmla="*/ 257550 h 6858000"/>
              <a:gd name="connsiteX786" fmla="*/ 4980204 w 7467600"/>
              <a:gd name="connsiteY786" fmla="*/ 271903 h 6858000"/>
              <a:gd name="connsiteX787" fmla="*/ 5068068 w 7467600"/>
              <a:gd name="connsiteY787" fmla="*/ 282244 h 6858000"/>
              <a:gd name="connsiteX788" fmla="*/ 5153231 w 7467600"/>
              <a:gd name="connsiteY788" fmla="*/ 292240 h 6858000"/>
              <a:gd name="connsiteX789" fmla="*/ 5426491 w 7467600"/>
              <a:gd name="connsiteY789" fmla="*/ 281128 h 6858000"/>
              <a:gd name="connsiteX790" fmla="*/ 5731212 w 7467600"/>
              <a:gd name="connsiteY790" fmla="*/ 231951 h 6858000"/>
              <a:gd name="connsiteX791" fmla="*/ 5905192 w 7467600"/>
              <a:gd name="connsiteY791" fmla="*/ 163079 h 6858000"/>
              <a:gd name="connsiteX792" fmla="*/ 5944437 w 7467600"/>
              <a:gd name="connsiteY792" fmla="*/ 113829 h 6858000"/>
              <a:gd name="connsiteX793" fmla="*/ 5825032 w 7467600"/>
              <a:gd name="connsiteY793" fmla="*/ 146405 h 6858000"/>
              <a:gd name="connsiteX794" fmla="*/ 4955599 w 7467600"/>
              <a:gd name="connsiteY794" fmla="*/ 247008 h 6858000"/>
              <a:gd name="connsiteX795" fmla="*/ 5210104 w 7467600"/>
              <a:gd name="connsiteY795" fmla="*/ 228123 h 6858000"/>
              <a:gd name="connsiteX796" fmla="*/ 5261015 w 7467600"/>
              <a:gd name="connsiteY796" fmla="*/ 227087 h 6858000"/>
              <a:gd name="connsiteX797" fmla="*/ 5861181 w 7467600"/>
              <a:gd name="connsiteY797" fmla="*/ 143093 h 6858000"/>
              <a:gd name="connsiteX798" fmla="*/ 5961252 w 7467600"/>
              <a:gd name="connsiteY798" fmla="*/ 114820 h 6858000"/>
              <a:gd name="connsiteX799" fmla="*/ 5944437 w 7467600"/>
              <a:gd name="connsiteY799" fmla="*/ 113829 h 6858000"/>
              <a:gd name="connsiteX800" fmla="*/ 3882765 w 7467600"/>
              <a:gd name="connsiteY800" fmla="*/ 0 h 6858000"/>
              <a:gd name="connsiteX801" fmla="*/ 3995099 w 7467600"/>
              <a:gd name="connsiteY801" fmla="*/ 0 h 6858000"/>
              <a:gd name="connsiteX802" fmla="*/ 4163818 w 7467600"/>
              <a:gd name="connsiteY802" fmla="*/ 234104 h 6858000"/>
              <a:gd name="connsiteX803" fmla="*/ 4172099 w 7467600"/>
              <a:gd name="connsiteY803" fmla="*/ 234207 h 6858000"/>
              <a:gd name="connsiteX804" fmla="*/ 4784282 w 7467600"/>
              <a:gd name="connsiteY804" fmla="*/ 276561 h 6858000"/>
              <a:gd name="connsiteX805" fmla="*/ 4801687 w 7467600"/>
              <a:gd name="connsiteY805" fmla="*/ 267764 h 6858000"/>
              <a:gd name="connsiteX806" fmla="*/ 6082788 w 7467600"/>
              <a:gd name="connsiteY806" fmla="*/ 64119 h 6858000"/>
              <a:gd name="connsiteX807" fmla="*/ 6099442 w 7467600"/>
              <a:gd name="connsiteY807" fmla="*/ 82568 h 6858000"/>
              <a:gd name="connsiteX808" fmla="*/ 4804137 w 7467600"/>
              <a:gd name="connsiteY808" fmla="*/ 320931 h 6858000"/>
              <a:gd name="connsiteX809" fmla="*/ 4227047 w 7467600"/>
              <a:gd name="connsiteY809" fmla="*/ 313415 h 6858000"/>
              <a:gd name="connsiteX810" fmla="*/ 4346041 w 7467600"/>
              <a:gd name="connsiteY810" fmla="*/ 456086 h 6858000"/>
              <a:gd name="connsiteX811" fmla="*/ 4870967 w 7467600"/>
              <a:gd name="connsiteY811" fmla="*/ 963061 h 6858000"/>
              <a:gd name="connsiteX812" fmla="*/ 4889647 w 7467600"/>
              <a:gd name="connsiteY812" fmla="*/ 957147 h 6858000"/>
              <a:gd name="connsiteX813" fmla="*/ 5422504 w 7467600"/>
              <a:gd name="connsiteY813" fmla="*/ 805191 h 6858000"/>
              <a:gd name="connsiteX814" fmla="*/ 6087656 w 7467600"/>
              <a:gd name="connsiteY814" fmla="*/ 826703 h 6858000"/>
              <a:gd name="connsiteX815" fmla="*/ 6058717 w 7467600"/>
              <a:gd name="connsiteY815" fmla="*/ 865992 h 6858000"/>
              <a:gd name="connsiteX816" fmla="*/ 4974153 w 7467600"/>
              <a:gd name="connsiteY816" fmla="*/ 1045456 h 6858000"/>
              <a:gd name="connsiteX817" fmla="*/ 5627835 w 7467600"/>
              <a:gd name="connsiteY817" fmla="*/ 1472077 h 6858000"/>
              <a:gd name="connsiteX818" fmla="*/ 5629817 w 7467600"/>
              <a:gd name="connsiteY818" fmla="*/ 1471412 h 6858000"/>
              <a:gd name="connsiteX819" fmla="*/ 5634124 w 7467600"/>
              <a:gd name="connsiteY819" fmla="*/ 1470572 h 6858000"/>
              <a:gd name="connsiteX820" fmla="*/ 5755832 w 7467600"/>
              <a:gd name="connsiteY820" fmla="*/ 1383886 h 6858000"/>
              <a:gd name="connsiteX821" fmla="*/ 6014186 w 7467600"/>
              <a:gd name="connsiteY821" fmla="*/ 1279799 h 6858000"/>
              <a:gd name="connsiteX822" fmla="*/ 6901619 w 7467600"/>
              <a:gd name="connsiteY822" fmla="*/ 1047874 h 6858000"/>
              <a:gd name="connsiteX823" fmla="*/ 6931566 w 7467600"/>
              <a:gd name="connsiteY823" fmla="*/ 1062034 h 6858000"/>
              <a:gd name="connsiteX824" fmla="*/ 5790982 w 7467600"/>
              <a:gd name="connsiteY824" fmla="*/ 1561380 h 6858000"/>
              <a:gd name="connsiteX825" fmla="*/ 6188971 w 7467600"/>
              <a:gd name="connsiteY825" fmla="*/ 1755168 h 6858000"/>
              <a:gd name="connsiteX826" fmla="*/ 6202446 w 7467600"/>
              <a:gd name="connsiteY826" fmla="*/ 1752268 h 6858000"/>
              <a:gd name="connsiteX827" fmla="*/ 7179560 w 7467600"/>
              <a:gd name="connsiteY827" fmla="*/ 1467551 h 6858000"/>
              <a:gd name="connsiteX828" fmla="*/ 7158730 w 7467600"/>
              <a:gd name="connsiteY828" fmla="*/ 1507835 h 6858000"/>
              <a:gd name="connsiteX829" fmla="*/ 6326959 w 7467600"/>
              <a:gd name="connsiteY829" fmla="*/ 1817686 h 6858000"/>
              <a:gd name="connsiteX830" fmla="*/ 6537433 w 7467600"/>
              <a:gd name="connsiteY830" fmla="*/ 1907790 h 6858000"/>
              <a:gd name="connsiteX831" fmla="*/ 6550221 w 7467600"/>
              <a:gd name="connsiteY831" fmla="*/ 1910729 h 6858000"/>
              <a:gd name="connsiteX832" fmla="*/ 6964438 w 7467600"/>
              <a:gd name="connsiteY832" fmla="*/ 2209505 h 6858000"/>
              <a:gd name="connsiteX833" fmla="*/ 7367862 w 7467600"/>
              <a:gd name="connsiteY833" fmla="*/ 2806833 h 6858000"/>
              <a:gd name="connsiteX834" fmla="*/ 7364329 w 7467600"/>
              <a:gd name="connsiteY834" fmla="*/ 2826907 h 6858000"/>
              <a:gd name="connsiteX835" fmla="*/ 7290545 w 7467600"/>
              <a:gd name="connsiteY835" fmla="*/ 2850663 h 6858000"/>
              <a:gd name="connsiteX836" fmla="*/ 6472036 w 7467600"/>
              <a:gd name="connsiteY836" fmla="*/ 1959003 h 6858000"/>
              <a:gd name="connsiteX837" fmla="*/ 5792897 w 7467600"/>
              <a:gd name="connsiteY837" fmla="*/ 1647747 h 6858000"/>
              <a:gd name="connsiteX838" fmla="*/ 5842751 w 7467600"/>
              <a:gd name="connsiteY838" fmla="*/ 1816112 h 6858000"/>
              <a:gd name="connsiteX839" fmla="*/ 5847424 w 7467600"/>
              <a:gd name="connsiteY839" fmla="*/ 1815776 h 6858000"/>
              <a:gd name="connsiteX840" fmla="*/ 6399821 w 7467600"/>
              <a:gd name="connsiteY840" fmla="*/ 2344799 h 6858000"/>
              <a:gd name="connsiteX841" fmla="*/ 6323232 w 7467600"/>
              <a:gd name="connsiteY841" fmla="*/ 2389634 h 6858000"/>
              <a:gd name="connsiteX842" fmla="*/ 5942958 w 7467600"/>
              <a:gd name="connsiteY842" fmla="*/ 2077708 h 6858000"/>
              <a:gd name="connsiteX843" fmla="*/ 5921559 w 7467600"/>
              <a:gd name="connsiteY843" fmla="*/ 2378596 h 6858000"/>
              <a:gd name="connsiteX844" fmla="*/ 5817651 w 7467600"/>
              <a:gd name="connsiteY844" fmla="*/ 3023919 h 6858000"/>
              <a:gd name="connsiteX845" fmla="*/ 5729634 w 7467600"/>
              <a:gd name="connsiteY845" fmla="*/ 3051849 h 6858000"/>
              <a:gd name="connsiteX846" fmla="*/ 5611018 w 7467600"/>
              <a:gd name="connsiteY846" fmla="*/ 2316769 h 6858000"/>
              <a:gd name="connsiteX847" fmla="*/ 5687608 w 7467600"/>
              <a:gd name="connsiteY847" fmla="*/ 2039972 h 6858000"/>
              <a:gd name="connsiteX848" fmla="*/ 5657554 w 7467600"/>
              <a:gd name="connsiteY848" fmla="*/ 1576445 h 6858000"/>
              <a:gd name="connsiteX849" fmla="*/ 5150475 w 7467600"/>
              <a:gd name="connsiteY849" fmla="*/ 1274012 h 6858000"/>
              <a:gd name="connsiteX850" fmla="*/ 5349142 w 7467600"/>
              <a:gd name="connsiteY850" fmla="*/ 2204405 h 6858000"/>
              <a:gd name="connsiteX851" fmla="*/ 5262214 w 7467600"/>
              <a:gd name="connsiteY851" fmla="*/ 2233836 h 6858000"/>
              <a:gd name="connsiteX852" fmla="*/ 4981539 w 7467600"/>
              <a:gd name="connsiteY852" fmla="*/ 1542201 h 6858000"/>
              <a:gd name="connsiteX853" fmla="*/ 4958461 w 7467600"/>
              <a:gd name="connsiteY853" fmla="*/ 1136957 h 6858000"/>
              <a:gd name="connsiteX854" fmla="*/ 4655015 w 7467600"/>
              <a:gd name="connsiteY854" fmla="*/ 891426 h 6858000"/>
              <a:gd name="connsiteX855" fmla="*/ 4348002 w 7467600"/>
              <a:gd name="connsiteY855" fmla="*/ 2205895 h 6858000"/>
              <a:gd name="connsiteX856" fmla="*/ 4262250 w 7467600"/>
              <a:gd name="connsiteY856" fmla="*/ 2219972 h 6858000"/>
              <a:gd name="connsiteX857" fmla="*/ 4550611 w 7467600"/>
              <a:gd name="connsiteY857" fmla="*/ 817540 h 6858000"/>
              <a:gd name="connsiteX858" fmla="*/ 4564418 w 7467600"/>
              <a:gd name="connsiteY858" fmla="*/ 808293 h 6858000"/>
              <a:gd name="connsiteX859" fmla="*/ 4266388 w 7467600"/>
              <a:gd name="connsiteY859" fmla="*/ 500083 h 6858000"/>
              <a:gd name="connsiteX860" fmla="*/ 4032842 w 7467600"/>
              <a:gd name="connsiteY860" fmla="*/ 211809 h 6858000"/>
              <a:gd name="connsiteX861" fmla="*/ 3882765 w 7467600"/>
              <a:gd name="connsiteY861" fmla="*/ 0 h 6858000"/>
              <a:gd name="connsiteX862" fmla="*/ 3721337 w 7467600"/>
              <a:gd name="connsiteY862" fmla="*/ 0 h 6858000"/>
              <a:gd name="connsiteX863" fmla="*/ 3797544 w 7467600"/>
              <a:gd name="connsiteY863" fmla="*/ 0 h 6858000"/>
              <a:gd name="connsiteX864" fmla="*/ 3775734 w 7467600"/>
              <a:gd name="connsiteY864" fmla="*/ 95131 h 6858000"/>
              <a:gd name="connsiteX865" fmla="*/ 3724807 w 7467600"/>
              <a:gd name="connsiteY865" fmla="*/ 272257 h 6858000"/>
              <a:gd name="connsiteX866" fmla="*/ 3726844 w 7467600"/>
              <a:gd name="connsiteY866" fmla="*/ 282988 h 6858000"/>
              <a:gd name="connsiteX867" fmla="*/ 3742664 w 7467600"/>
              <a:gd name="connsiteY867" fmla="*/ 279918 h 6858000"/>
              <a:gd name="connsiteX868" fmla="*/ 4103910 w 7467600"/>
              <a:gd name="connsiteY868" fmla="*/ 1161917 h 6858000"/>
              <a:gd name="connsiteX869" fmla="*/ 4020269 w 7467600"/>
              <a:gd name="connsiteY869" fmla="*/ 1200406 h 6858000"/>
              <a:gd name="connsiteX870" fmla="*/ 3674882 w 7467600"/>
              <a:gd name="connsiteY870" fmla="*/ 488524 h 6858000"/>
              <a:gd name="connsiteX871" fmla="*/ 3132682 w 7467600"/>
              <a:gd name="connsiteY871" fmla="*/ 1072284 h 6858000"/>
              <a:gd name="connsiteX872" fmla="*/ 2716346 w 7467600"/>
              <a:gd name="connsiteY872" fmla="*/ 1276376 h 6858000"/>
              <a:gd name="connsiteX873" fmla="*/ 2716772 w 7467600"/>
              <a:gd name="connsiteY873" fmla="*/ 1255462 h 6858000"/>
              <a:gd name="connsiteX874" fmla="*/ 3471096 w 7467600"/>
              <a:gd name="connsiteY874" fmla="*/ 437072 h 6858000"/>
              <a:gd name="connsiteX875" fmla="*/ 3639057 w 7467600"/>
              <a:gd name="connsiteY875" fmla="*/ 286334 h 6858000"/>
              <a:gd name="connsiteX876" fmla="*/ 3640309 w 7467600"/>
              <a:gd name="connsiteY876" fmla="*/ 284664 h 6858000"/>
              <a:gd name="connsiteX877" fmla="*/ 3646022 w 7467600"/>
              <a:gd name="connsiteY877" fmla="*/ 276711 h 6858000"/>
              <a:gd name="connsiteX878" fmla="*/ 3707943 w 7467600"/>
              <a:gd name="connsiteY878" fmla="*/ 65958 h 6858000"/>
              <a:gd name="connsiteX879" fmla="*/ 3721337 w 7467600"/>
              <a:gd name="connsiteY879" fmla="*/ 0 h 6858000"/>
              <a:gd name="connsiteX880" fmla="*/ 2867960 w 7467600"/>
              <a:gd name="connsiteY880" fmla="*/ 0 h 6858000"/>
              <a:gd name="connsiteX881" fmla="*/ 2926351 w 7467600"/>
              <a:gd name="connsiteY881" fmla="*/ 0 h 6858000"/>
              <a:gd name="connsiteX882" fmla="*/ 2902823 w 7467600"/>
              <a:gd name="connsiteY882" fmla="*/ 262929 h 6858000"/>
              <a:gd name="connsiteX883" fmla="*/ 2940663 w 7467600"/>
              <a:gd name="connsiteY883" fmla="*/ 140884 h 6858000"/>
              <a:gd name="connsiteX884" fmla="*/ 2947039 w 7467600"/>
              <a:gd name="connsiteY884" fmla="*/ 122524 h 6858000"/>
              <a:gd name="connsiteX885" fmla="*/ 2984316 w 7467600"/>
              <a:gd name="connsiteY885" fmla="*/ 0 h 6858000"/>
              <a:gd name="connsiteX886" fmla="*/ 3016114 w 7467600"/>
              <a:gd name="connsiteY886" fmla="*/ 0 h 6858000"/>
              <a:gd name="connsiteX887" fmla="*/ 2979949 w 7467600"/>
              <a:gd name="connsiteY887" fmla="*/ 119274 h 6858000"/>
              <a:gd name="connsiteX888" fmla="*/ 3023879 w 7467600"/>
              <a:gd name="connsiteY888" fmla="*/ 0 h 6858000"/>
              <a:gd name="connsiteX889" fmla="*/ 3105400 w 7467600"/>
              <a:gd name="connsiteY889" fmla="*/ 0 h 6858000"/>
              <a:gd name="connsiteX890" fmla="*/ 3094669 w 7467600"/>
              <a:gd name="connsiteY890" fmla="*/ 30308 h 6858000"/>
              <a:gd name="connsiteX891" fmla="*/ 2901945 w 7467600"/>
              <a:gd name="connsiteY891" fmla="*/ 466538 h 6858000"/>
              <a:gd name="connsiteX892" fmla="*/ 2815209 w 7467600"/>
              <a:gd name="connsiteY892" fmla="*/ 497361 h 6858000"/>
              <a:gd name="connsiteX893" fmla="*/ 2844845 w 7467600"/>
              <a:gd name="connsiteY893" fmla="*/ 127638 h 6858000"/>
              <a:gd name="connsiteX894" fmla="*/ 2867960 w 7467600"/>
              <a:gd name="connsiteY894" fmla="*/ 0 h 6858000"/>
              <a:gd name="connsiteX895" fmla="*/ 1057230 w 7467600"/>
              <a:gd name="connsiteY895" fmla="*/ 0 h 6858000"/>
              <a:gd name="connsiteX896" fmla="*/ 1111003 w 7467600"/>
              <a:gd name="connsiteY896" fmla="*/ 0 h 6858000"/>
              <a:gd name="connsiteX897" fmla="*/ 1125553 w 7467600"/>
              <a:gd name="connsiteY897" fmla="*/ 52588 h 6858000"/>
              <a:gd name="connsiteX898" fmla="*/ 1304276 w 7467600"/>
              <a:gd name="connsiteY898" fmla="*/ 476275 h 6858000"/>
              <a:gd name="connsiteX899" fmla="*/ 1492066 w 7467600"/>
              <a:gd name="connsiteY899" fmla="*/ 886333 h 6858000"/>
              <a:gd name="connsiteX900" fmla="*/ 1423698 w 7467600"/>
              <a:gd name="connsiteY900" fmla="*/ 710817 h 6858000"/>
              <a:gd name="connsiteX901" fmla="*/ 1357609 w 7467600"/>
              <a:gd name="connsiteY901" fmla="*/ 532892 h 6858000"/>
              <a:gd name="connsiteX902" fmla="*/ 1309550 w 7467600"/>
              <a:gd name="connsiteY902" fmla="*/ 374031 h 6858000"/>
              <a:gd name="connsiteX903" fmla="*/ 1193673 w 7467600"/>
              <a:gd name="connsiteY903" fmla="*/ 49533 h 6858000"/>
              <a:gd name="connsiteX904" fmla="*/ 1164391 w 7467600"/>
              <a:gd name="connsiteY904" fmla="*/ 0 h 6858000"/>
              <a:gd name="connsiteX905" fmla="*/ 1200666 w 7467600"/>
              <a:gd name="connsiteY905" fmla="*/ 0 h 6858000"/>
              <a:gd name="connsiteX906" fmla="*/ 1223408 w 7467600"/>
              <a:gd name="connsiteY906" fmla="*/ 38996 h 6858000"/>
              <a:gd name="connsiteX907" fmla="*/ 1339635 w 7467600"/>
              <a:gd name="connsiteY907" fmla="*/ 365517 h 6858000"/>
              <a:gd name="connsiteX908" fmla="*/ 1387469 w 7467600"/>
              <a:gd name="connsiteY908" fmla="*/ 523079 h 6858000"/>
              <a:gd name="connsiteX909" fmla="*/ 1452685 w 7467600"/>
              <a:gd name="connsiteY909" fmla="*/ 699806 h 6858000"/>
              <a:gd name="connsiteX910" fmla="*/ 1492092 w 7467600"/>
              <a:gd name="connsiteY910" fmla="*/ 800424 h 6858000"/>
              <a:gd name="connsiteX911" fmla="*/ 1455302 w 7467600"/>
              <a:gd name="connsiteY911" fmla="*/ 632913 h 6858000"/>
              <a:gd name="connsiteX912" fmla="*/ 1222336 w 7467600"/>
              <a:gd name="connsiteY912" fmla="*/ 9480 h 6858000"/>
              <a:gd name="connsiteX913" fmla="*/ 1214634 w 7467600"/>
              <a:gd name="connsiteY913" fmla="*/ 0 h 6858000"/>
              <a:gd name="connsiteX914" fmla="*/ 1289827 w 7467600"/>
              <a:gd name="connsiteY914" fmla="*/ 0 h 6858000"/>
              <a:gd name="connsiteX915" fmla="*/ 1321076 w 7467600"/>
              <a:gd name="connsiteY915" fmla="*/ 59722 h 6858000"/>
              <a:gd name="connsiteX916" fmla="*/ 1512579 w 7467600"/>
              <a:gd name="connsiteY916" fmla="*/ 626441 h 6858000"/>
              <a:gd name="connsiteX917" fmla="*/ 1506076 w 7467600"/>
              <a:gd name="connsiteY917" fmla="*/ 1089289 h 6858000"/>
              <a:gd name="connsiteX918" fmla="*/ 1486346 w 7467600"/>
              <a:gd name="connsiteY918" fmla="*/ 1079919 h 6858000"/>
              <a:gd name="connsiteX919" fmla="*/ 1070511 w 7467600"/>
              <a:gd name="connsiteY919" fmla="*/ 48609 h 6858000"/>
              <a:gd name="connsiteX920" fmla="*/ 1057230 w 7467600"/>
              <a:gd name="connsiteY920" fmla="*/ 0 h 6858000"/>
              <a:gd name="connsiteX921" fmla="*/ 43151 w 7467600"/>
              <a:gd name="connsiteY921" fmla="*/ 0 h 6858000"/>
              <a:gd name="connsiteX922" fmla="*/ 95283 w 7467600"/>
              <a:gd name="connsiteY922" fmla="*/ 0 h 6858000"/>
              <a:gd name="connsiteX923" fmla="*/ 300708 w 7467600"/>
              <a:gd name="connsiteY923" fmla="*/ 154571 h 6858000"/>
              <a:gd name="connsiteX924" fmla="*/ 530414 w 7467600"/>
              <a:gd name="connsiteY924" fmla="*/ 354673 h 6858000"/>
              <a:gd name="connsiteX925" fmla="*/ 333785 w 7467600"/>
              <a:gd name="connsiteY925" fmla="*/ 161564 h 6858000"/>
              <a:gd name="connsiteX926" fmla="*/ 147005 w 7467600"/>
              <a:gd name="connsiteY926" fmla="*/ 0 h 6858000"/>
              <a:gd name="connsiteX927" fmla="*/ 272509 w 7467600"/>
              <a:gd name="connsiteY927" fmla="*/ 0 h 6858000"/>
              <a:gd name="connsiteX928" fmla="*/ 326276 w 7467600"/>
              <a:gd name="connsiteY928" fmla="*/ 45847 h 6858000"/>
              <a:gd name="connsiteX929" fmla="*/ 823759 w 7467600"/>
              <a:gd name="connsiteY929" fmla="*/ 574145 h 6858000"/>
              <a:gd name="connsiteX930" fmla="*/ 811254 w 7467600"/>
              <a:gd name="connsiteY930" fmla="*/ 665546 h 6858000"/>
              <a:gd name="connsiteX931" fmla="*/ 154042 w 7467600"/>
              <a:gd name="connsiteY931" fmla="*/ 261522 h 6858000"/>
              <a:gd name="connsiteX932" fmla="*/ 13550 w 7467600"/>
              <a:gd name="connsiteY932" fmla="*/ 158423 h 6858000"/>
              <a:gd name="connsiteX933" fmla="*/ 0 w 7467600"/>
              <a:gd name="connsiteY933" fmla="*/ 146618 h 6858000"/>
              <a:gd name="connsiteX934" fmla="*/ 0 w 7467600"/>
              <a:gd name="connsiteY934" fmla="*/ 59161 h 6858000"/>
              <a:gd name="connsiteX935" fmla="*/ 45427 w 7467600"/>
              <a:gd name="connsiteY935" fmla="*/ 101078 h 6858000"/>
              <a:gd name="connsiteX936" fmla="*/ 630103 w 7467600"/>
              <a:gd name="connsiteY936" fmla="*/ 485885 h 6858000"/>
              <a:gd name="connsiteX937" fmla="*/ 532040 w 7467600"/>
              <a:gd name="connsiteY937" fmla="*/ 399359 h 6858000"/>
              <a:gd name="connsiteX938" fmla="*/ 517618 w 7467600"/>
              <a:gd name="connsiteY938" fmla="*/ 385726 h 6858000"/>
              <a:gd name="connsiteX939" fmla="*/ 285074 w 7467600"/>
              <a:gd name="connsiteY939" fmla="*/ 182755 h 6858000"/>
              <a:gd name="connsiteX940" fmla="*/ 43151 w 7467600"/>
              <a:gd name="connsiteY94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6857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1019354 w 7467600"/>
              <a:gd name="connsiteY8" fmla="*/ 6315006 h 6858000"/>
              <a:gd name="connsiteX9" fmla="*/ 441046 w 7467600"/>
              <a:gd name="connsiteY9" fmla="*/ 6691153 h 6858000"/>
              <a:gd name="connsiteX10" fmla="*/ 1019354 w 7467600"/>
              <a:gd name="connsiteY10" fmla="*/ 6315006 h 6858000"/>
              <a:gd name="connsiteX11" fmla="*/ 991680 w 7467600"/>
              <a:gd name="connsiteY11" fmla="*/ 6298413 h 6858000"/>
              <a:gd name="connsiteX12" fmla="*/ 409060 w 7467600"/>
              <a:gd name="connsiteY12" fmla="*/ 6671470 h 6858000"/>
              <a:gd name="connsiteX13" fmla="*/ 991680 w 7467600"/>
              <a:gd name="connsiteY13" fmla="*/ 6298413 h 6858000"/>
              <a:gd name="connsiteX14" fmla="*/ 103333 w 7467600"/>
              <a:gd name="connsiteY14" fmla="*/ 5699602 h 6858000"/>
              <a:gd name="connsiteX15" fmla="*/ 233938 w 7467600"/>
              <a:gd name="connsiteY15" fmla="*/ 5809416 h 6858000"/>
              <a:gd name="connsiteX16" fmla="*/ 883580 w 7467600"/>
              <a:gd name="connsiteY16" fmla="*/ 6180710 h 6858000"/>
              <a:gd name="connsiteX17" fmla="*/ 487337 w 7467600"/>
              <a:gd name="connsiteY17" fmla="*/ 5950182 h 6858000"/>
              <a:gd name="connsiteX18" fmla="*/ 354051 w 7467600"/>
              <a:gd name="connsiteY18" fmla="*/ 5854912 h 6858000"/>
              <a:gd name="connsiteX19" fmla="*/ 195436 w 7467600"/>
              <a:gd name="connsiteY19" fmla="*/ 5755068 h 6858000"/>
              <a:gd name="connsiteX20" fmla="*/ 103333 w 7467600"/>
              <a:gd name="connsiteY20" fmla="*/ 5699602 h 6858000"/>
              <a:gd name="connsiteX21" fmla="*/ 5539432 w 7467600"/>
              <a:gd name="connsiteY21" fmla="*/ 5642928 h 6858000"/>
              <a:gd name="connsiteX22" fmla="*/ 5555462 w 7467600"/>
              <a:gd name="connsiteY22" fmla="*/ 5694454 h 6858000"/>
              <a:gd name="connsiteX23" fmla="*/ 5828270 w 7467600"/>
              <a:gd name="connsiteY23" fmla="*/ 6320663 h 6858000"/>
              <a:gd name="connsiteX24" fmla="*/ 5947416 w 7467600"/>
              <a:gd name="connsiteY24" fmla="*/ 6574846 h 6858000"/>
              <a:gd name="connsiteX25" fmla="*/ 5539432 w 7467600"/>
              <a:gd name="connsiteY25" fmla="*/ 5642928 h 6858000"/>
              <a:gd name="connsiteX26" fmla="*/ 51253 w 7467600"/>
              <a:gd name="connsiteY26" fmla="*/ 5631825 h 6858000"/>
              <a:gd name="connsiteX27" fmla="*/ 211622 w 7467600"/>
              <a:gd name="connsiteY27" fmla="*/ 5728803 h 6858000"/>
              <a:gd name="connsiteX28" fmla="*/ 371652 w 7467600"/>
              <a:gd name="connsiteY28" fmla="*/ 5829062 h 6858000"/>
              <a:gd name="connsiteX29" fmla="*/ 505903 w 7467600"/>
              <a:gd name="connsiteY29" fmla="*/ 5925221 h 6858000"/>
              <a:gd name="connsiteX30" fmla="*/ 899240 w 7467600"/>
              <a:gd name="connsiteY30" fmla="*/ 6153068 h 6858000"/>
              <a:gd name="connsiteX31" fmla="*/ 988114 w 7467600"/>
              <a:gd name="connsiteY31" fmla="*/ 6174204 h 6858000"/>
              <a:gd name="connsiteX32" fmla="*/ 845971 w 7467600"/>
              <a:gd name="connsiteY32" fmla="*/ 6067177 h 6858000"/>
              <a:gd name="connsiteX33" fmla="*/ 448057 w 7467600"/>
              <a:gd name="connsiteY33" fmla="*/ 5841376 h 6858000"/>
              <a:gd name="connsiteX34" fmla="*/ 51253 w 7467600"/>
              <a:gd name="connsiteY34" fmla="*/ 5631825 h 6858000"/>
              <a:gd name="connsiteX35" fmla="*/ 2606687 w 7467600"/>
              <a:gd name="connsiteY35" fmla="*/ 5630718 h 6858000"/>
              <a:gd name="connsiteX36" fmla="*/ 2645658 w 7467600"/>
              <a:gd name="connsiteY36" fmla="*/ 6640259 h 6858000"/>
              <a:gd name="connsiteX37" fmla="*/ 2606687 w 7467600"/>
              <a:gd name="connsiteY37" fmla="*/ 5630718 h 6858000"/>
              <a:gd name="connsiteX38" fmla="*/ 3642057 w 7467600"/>
              <a:gd name="connsiteY38" fmla="*/ 5573487 h 6858000"/>
              <a:gd name="connsiteX39" fmla="*/ 3632981 w 7467600"/>
              <a:gd name="connsiteY39" fmla="*/ 5579437 h 6858000"/>
              <a:gd name="connsiteX40" fmla="*/ 3382436 w 7467600"/>
              <a:gd name="connsiteY40" fmla="*/ 5952726 h 6858000"/>
              <a:gd name="connsiteX41" fmla="*/ 3191929 w 7467600"/>
              <a:gd name="connsiteY41" fmla="*/ 6662669 h 6858000"/>
              <a:gd name="connsiteX42" fmla="*/ 3369898 w 7467600"/>
              <a:gd name="connsiteY42" fmla="*/ 6081771 h 6858000"/>
              <a:gd name="connsiteX43" fmla="*/ 3642057 w 7467600"/>
              <a:gd name="connsiteY43" fmla="*/ 5573487 h 6858000"/>
              <a:gd name="connsiteX44" fmla="*/ 2650666 w 7467600"/>
              <a:gd name="connsiteY44" fmla="*/ 5530686 h 6858000"/>
              <a:gd name="connsiteX45" fmla="*/ 2650249 w 7467600"/>
              <a:gd name="connsiteY45" fmla="*/ 5532101 h 6858000"/>
              <a:gd name="connsiteX46" fmla="*/ 2663808 w 7467600"/>
              <a:gd name="connsiteY46" fmla="*/ 6535215 h 6858000"/>
              <a:gd name="connsiteX47" fmla="*/ 2665418 w 7467600"/>
              <a:gd name="connsiteY47" fmla="*/ 6132756 h 6858000"/>
              <a:gd name="connsiteX48" fmla="*/ 2650666 w 7467600"/>
              <a:gd name="connsiteY48" fmla="*/ 5530686 h 6858000"/>
              <a:gd name="connsiteX49" fmla="*/ 2680277 w 7467600"/>
              <a:gd name="connsiteY49" fmla="*/ 5479204 h 6858000"/>
              <a:gd name="connsiteX50" fmla="*/ 2678972 w 7467600"/>
              <a:gd name="connsiteY50" fmla="*/ 5481582 h 6858000"/>
              <a:gd name="connsiteX51" fmla="*/ 2696666 w 7467600"/>
              <a:gd name="connsiteY51" fmla="*/ 6133836 h 6858000"/>
              <a:gd name="connsiteX52" fmla="*/ 2695769 w 7467600"/>
              <a:gd name="connsiteY52" fmla="*/ 6390955 h 6858000"/>
              <a:gd name="connsiteX53" fmla="*/ 2739893 w 7467600"/>
              <a:gd name="connsiteY53" fmla="*/ 6108357 h 6858000"/>
              <a:gd name="connsiteX54" fmla="*/ 2680277 w 7467600"/>
              <a:gd name="connsiteY54" fmla="*/ 5479204 h 6858000"/>
              <a:gd name="connsiteX55" fmla="*/ 1132195 w 7467600"/>
              <a:gd name="connsiteY55" fmla="*/ 5467980 h 6858000"/>
              <a:gd name="connsiteX56" fmla="*/ 1679056 w 7467600"/>
              <a:gd name="connsiteY56" fmla="*/ 5516907 h 6858000"/>
              <a:gd name="connsiteX57" fmla="*/ 2128648 w 7467600"/>
              <a:gd name="connsiteY57" fmla="*/ 5474249 h 6858000"/>
              <a:gd name="connsiteX58" fmla="*/ 1825619 w 7467600"/>
              <a:gd name="connsiteY58" fmla="*/ 5478447 h 6858000"/>
              <a:gd name="connsiteX59" fmla="*/ 1737798 w 7467600"/>
              <a:gd name="connsiteY59" fmla="*/ 5483353 h 6858000"/>
              <a:gd name="connsiteX60" fmla="*/ 1132195 w 7467600"/>
              <a:gd name="connsiteY60" fmla="*/ 5467980 h 6858000"/>
              <a:gd name="connsiteX61" fmla="*/ 1456157 w 7467600"/>
              <a:gd name="connsiteY61" fmla="*/ 5371404 h 6858000"/>
              <a:gd name="connsiteX62" fmla="*/ 1244432 w 7467600"/>
              <a:gd name="connsiteY62" fmla="*/ 5385601 h 6858000"/>
              <a:gd name="connsiteX63" fmla="*/ 973990 w 7467600"/>
              <a:gd name="connsiteY63" fmla="*/ 5424940 h 6858000"/>
              <a:gd name="connsiteX64" fmla="*/ 1103809 w 7467600"/>
              <a:gd name="connsiteY64" fmla="*/ 5433720 h 6858000"/>
              <a:gd name="connsiteX65" fmla="*/ 1123454 w 7467600"/>
              <a:gd name="connsiteY65" fmla="*/ 5435727 h 6858000"/>
              <a:gd name="connsiteX66" fmla="*/ 1737017 w 7467600"/>
              <a:gd name="connsiteY66" fmla="*/ 5452183 h 6858000"/>
              <a:gd name="connsiteX67" fmla="*/ 1824397 w 7467600"/>
              <a:gd name="connsiteY67" fmla="*/ 5447757 h 6858000"/>
              <a:gd name="connsiteX68" fmla="*/ 2070059 w 7467600"/>
              <a:gd name="connsiteY68" fmla="*/ 5441660 h 6858000"/>
              <a:gd name="connsiteX69" fmla="*/ 1456157 w 7467600"/>
              <a:gd name="connsiteY69" fmla="*/ 5371404 h 6858000"/>
              <a:gd name="connsiteX70" fmla="*/ 4988186 w 7467600"/>
              <a:gd name="connsiteY70" fmla="*/ 5216467 h 6858000"/>
              <a:gd name="connsiteX71" fmla="*/ 4777334 w 7467600"/>
              <a:gd name="connsiteY71" fmla="*/ 5406072 h 6858000"/>
              <a:gd name="connsiteX72" fmla="*/ 4718341 w 7467600"/>
              <a:gd name="connsiteY72" fmla="*/ 5468043 h 6858000"/>
              <a:gd name="connsiteX73" fmla="*/ 4604655 w 7467600"/>
              <a:gd name="connsiteY73" fmla="*/ 5583434 h 6858000"/>
              <a:gd name="connsiteX74" fmla="*/ 4565074 w 7467600"/>
              <a:gd name="connsiteY74" fmla="*/ 5618550 h 6858000"/>
              <a:gd name="connsiteX75" fmla="*/ 4988186 w 7467600"/>
              <a:gd name="connsiteY75" fmla="*/ 5216467 h 6858000"/>
              <a:gd name="connsiteX76" fmla="*/ 4978032 w 7467600"/>
              <a:gd name="connsiteY76" fmla="*/ 5183809 h 6858000"/>
              <a:gd name="connsiteX77" fmla="*/ 4463413 w 7467600"/>
              <a:gd name="connsiteY77" fmla="*/ 5615162 h 6858000"/>
              <a:gd name="connsiteX78" fmla="*/ 4358134 w 7467600"/>
              <a:gd name="connsiteY78" fmla="*/ 5742791 h 6858000"/>
              <a:gd name="connsiteX79" fmla="*/ 4376219 w 7467600"/>
              <a:gd name="connsiteY79" fmla="*/ 5729027 h 6858000"/>
              <a:gd name="connsiteX80" fmla="*/ 4582340 w 7467600"/>
              <a:gd name="connsiteY80" fmla="*/ 5561037 h 6858000"/>
              <a:gd name="connsiteX81" fmla="*/ 4694684 w 7467600"/>
              <a:gd name="connsiteY81" fmla="*/ 5447098 h 6858000"/>
              <a:gd name="connsiteX82" fmla="*/ 4754123 w 7467600"/>
              <a:gd name="connsiteY82" fmla="*/ 5384643 h 6858000"/>
              <a:gd name="connsiteX83" fmla="*/ 4978032 w 7467600"/>
              <a:gd name="connsiteY83" fmla="*/ 5183809 h 6858000"/>
              <a:gd name="connsiteX84" fmla="*/ 1903353 w 7467600"/>
              <a:gd name="connsiteY84" fmla="*/ 5044827 h 6858000"/>
              <a:gd name="connsiteX85" fmla="*/ 1936931 w 7467600"/>
              <a:gd name="connsiteY85" fmla="*/ 5093954 h 6858000"/>
              <a:gd name="connsiteX86" fmla="*/ 2195868 w 7467600"/>
              <a:gd name="connsiteY86" fmla="*/ 5396574 h 6858000"/>
              <a:gd name="connsiteX87" fmla="*/ 2088852 w 7467600"/>
              <a:gd name="connsiteY87" fmla="*/ 5166123 h 6858000"/>
              <a:gd name="connsiteX88" fmla="*/ 1958241 w 7467600"/>
              <a:gd name="connsiteY88" fmla="*/ 5067955 h 6858000"/>
              <a:gd name="connsiteX89" fmla="*/ 1903353 w 7467600"/>
              <a:gd name="connsiteY89" fmla="*/ 5044827 h 6858000"/>
              <a:gd name="connsiteX90" fmla="*/ 1979378 w 7467600"/>
              <a:gd name="connsiteY90" fmla="*/ 4769504 h 6858000"/>
              <a:gd name="connsiteX91" fmla="*/ 2882120 w 7467600"/>
              <a:gd name="connsiteY91" fmla="*/ 5064547 h 6858000"/>
              <a:gd name="connsiteX92" fmla="*/ 2793103 w 7467600"/>
              <a:gd name="connsiteY92" fmla="*/ 5039699 h 6858000"/>
              <a:gd name="connsiteX93" fmla="*/ 2770041 w 7467600"/>
              <a:gd name="connsiteY93" fmla="*/ 5033634 h 6858000"/>
              <a:gd name="connsiteX94" fmla="*/ 1979378 w 7467600"/>
              <a:gd name="connsiteY94" fmla="*/ 4769504 h 6858000"/>
              <a:gd name="connsiteX95" fmla="*/ 1927410 w 7467600"/>
              <a:gd name="connsiteY95" fmla="*/ 4716164 h 6858000"/>
              <a:gd name="connsiteX96" fmla="*/ 1959587 w 7467600"/>
              <a:gd name="connsiteY96" fmla="*/ 4728849 h 6858000"/>
              <a:gd name="connsiteX97" fmla="*/ 2777707 w 7467600"/>
              <a:gd name="connsiteY97" fmla="*/ 5003991 h 6858000"/>
              <a:gd name="connsiteX98" fmla="*/ 2800768 w 7467600"/>
              <a:gd name="connsiteY98" fmla="*/ 5010056 h 6858000"/>
              <a:gd name="connsiteX99" fmla="*/ 2879408 w 7467600"/>
              <a:gd name="connsiteY99" fmla="*/ 5031590 h 6858000"/>
              <a:gd name="connsiteX100" fmla="*/ 2862295 w 7467600"/>
              <a:gd name="connsiteY100" fmla="*/ 5022958 h 6858000"/>
              <a:gd name="connsiteX101" fmla="*/ 2813343 w 7467600"/>
              <a:gd name="connsiteY101" fmla="*/ 4998369 h 6858000"/>
              <a:gd name="connsiteX102" fmla="*/ 2646245 w 7467600"/>
              <a:gd name="connsiteY102" fmla="*/ 4930999 h 6858000"/>
              <a:gd name="connsiteX103" fmla="*/ 1999243 w 7467600"/>
              <a:gd name="connsiteY103" fmla="*/ 4730524 h 6858000"/>
              <a:gd name="connsiteX104" fmla="*/ 1979527 w 7467600"/>
              <a:gd name="connsiteY104" fmla="*/ 4726651 h 6858000"/>
              <a:gd name="connsiteX105" fmla="*/ 1927410 w 7467600"/>
              <a:gd name="connsiteY105" fmla="*/ 4716164 h 6858000"/>
              <a:gd name="connsiteX106" fmla="*/ 1997014 w 7467600"/>
              <a:gd name="connsiteY106" fmla="*/ 4698007 h 6858000"/>
              <a:gd name="connsiteX107" fmla="*/ 2005458 w 7467600"/>
              <a:gd name="connsiteY107" fmla="*/ 4699540 h 6858000"/>
              <a:gd name="connsiteX108" fmla="*/ 2657186 w 7467600"/>
              <a:gd name="connsiteY108" fmla="*/ 4901687 h 6858000"/>
              <a:gd name="connsiteX109" fmla="*/ 2826662 w 7467600"/>
              <a:gd name="connsiteY109" fmla="*/ 4970362 h 6858000"/>
              <a:gd name="connsiteX110" fmla="*/ 2876100 w 7467600"/>
              <a:gd name="connsiteY110" fmla="*/ 4995397 h 6858000"/>
              <a:gd name="connsiteX111" fmla="*/ 3042600 w 7467600"/>
              <a:gd name="connsiteY111" fmla="*/ 5059532 h 6858000"/>
              <a:gd name="connsiteX112" fmla="*/ 1997014 w 7467600"/>
              <a:gd name="connsiteY112" fmla="*/ 4698007 h 6858000"/>
              <a:gd name="connsiteX113" fmla="*/ 2305292 w 7467600"/>
              <a:gd name="connsiteY113" fmla="*/ 4219492 h 6858000"/>
              <a:gd name="connsiteX114" fmla="*/ 3360922 w 7467600"/>
              <a:gd name="connsiteY114" fmla="*/ 4529373 h 6858000"/>
              <a:gd name="connsiteX115" fmla="*/ 3492420 w 7467600"/>
              <a:gd name="connsiteY115" fmla="*/ 4510145 h 6858000"/>
              <a:gd name="connsiteX116" fmla="*/ 3364086 w 7467600"/>
              <a:gd name="connsiteY116" fmla="*/ 4480340 h 6858000"/>
              <a:gd name="connsiteX117" fmla="*/ 3225818 w 7467600"/>
              <a:gd name="connsiteY117" fmla="*/ 4411822 h 6858000"/>
              <a:gd name="connsiteX118" fmla="*/ 3129696 w 7467600"/>
              <a:gd name="connsiteY118" fmla="*/ 4360704 h 6858000"/>
              <a:gd name="connsiteX119" fmla="*/ 2814545 w 7467600"/>
              <a:gd name="connsiteY119" fmla="*/ 4282955 h 6858000"/>
              <a:gd name="connsiteX120" fmla="*/ 2305292 w 7467600"/>
              <a:gd name="connsiteY120" fmla="*/ 4219492 h 6858000"/>
              <a:gd name="connsiteX121" fmla="*/ 2626982 w 7467600"/>
              <a:gd name="connsiteY121" fmla="*/ 4206450 h 6858000"/>
              <a:gd name="connsiteX122" fmla="*/ 2490617 w 7467600"/>
              <a:gd name="connsiteY122" fmla="*/ 4206951 h 6858000"/>
              <a:gd name="connsiteX123" fmla="*/ 2819869 w 7467600"/>
              <a:gd name="connsiteY123" fmla="*/ 4252936 h 6858000"/>
              <a:gd name="connsiteX124" fmla="*/ 3143018 w 7467600"/>
              <a:gd name="connsiteY124" fmla="*/ 4332698 h 6858000"/>
              <a:gd name="connsiteX125" fmla="*/ 3241520 w 7467600"/>
              <a:gd name="connsiteY125" fmla="*/ 4385112 h 6858000"/>
              <a:gd name="connsiteX126" fmla="*/ 3374575 w 7467600"/>
              <a:gd name="connsiteY126" fmla="*/ 4451517 h 6858000"/>
              <a:gd name="connsiteX127" fmla="*/ 3505221 w 7467600"/>
              <a:gd name="connsiteY127" fmla="*/ 4480757 h 6858000"/>
              <a:gd name="connsiteX128" fmla="*/ 2626982 w 7467600"/>
              <a:gd name="connsiteY128" fmla="*/ 4206450 h 6858000"/>
              <a:gd name="connsiteX129" fmla="*/ 1310106 w 7467600"/>
              <a:gd name="connsiteY129" fmla="*/ 3943217 h 6858000"/>
              <a:gd name="connsiteX130" fmla="*/ 854994 w 7467600"/>
              <a:gd name="connsiteY130" fmla="*/ 4399136 h 6858000"/>
              <a:gd name="connsiteX131" fmla="*/ 742462 w 7467600"/>
              <a:gd name="connsiteY131" fmla="*/ 4594648 h 6858000"/>
              <a:gd name="connsiteX132" fmla="*/ 820602 w 7467600"/>
              <a:gd name="connsiteY132" fmla="*/ 4485915 h 6858000"/>
              <a:gd name="connsiteX133" fmla="*/ 878295 w 7467600"/>
              <a:gd name="connsiteY133" fmla="*/ 4403594 h 6858000"/>
              <a:gd name="connsiteX134" fmla="*/ 1240607 w 7467600"/>
              <a:gd name="connsiteY134" fmla="*/ 4010401 h 6858000"/>
              <a:gd name="connsiteX135" fmla="*/ 1310106 w 7467600"/>
              <a:gd name="connsiteY135" fmla="*/ 3943217 h 6858000"/>
              <a:gd name="connsiteX136" fmla="*/ 1423113 w 7467600"/>
              <a:gd name="connsiteY136" fmla="*/ 3874565 h 6858000"/>
              <a:gd name="connsiteX137" fmla="*/ 1260565 w 7467600"/>
              <a:gd name="connsiteY137" fmla="*/ 4031982 h 6858000"/>
              <a:gd name="connsiteX138" fmla="*/ 901900 w 7467600"/>
              <a:gd name="connsiteY138" fmla="*/ 4421236 h 6858000"/>
              <a:gd name="connsiteX139" fmla="*/ 845044 w 7467600"/>
              <a:gd name="connsiteY139" fmla="*/ 4502436 h 6858000"/>
              <a:gd name="connsiteX140" fmla="*/ 685926 w 7467600"/>
              <a:gd name="connsiteY140" fmla="*/ 4703069 h 6858000"/>
              <a:gd name="connsiteX141" fmla="*/ 684248 w 7467600"/>
              <a:gd name="connsiteY141" fmla="*/ 4706721 h 6858000"/>
              <a:gd name="connsiteX142" fmla="*/ 1423113 w 7467600"/>
              <a:gd name="connsiteY142" fmla="*/ 3874565 h 6858000"/>
              <a:gd name="connsiteX143" fmla="*/ 3316479 w 7467600"/>
              <a:gd name="connsiteY143" fmla="*/ 3872136 h 6858000"/>
              <a:gd name="connsiteX144" fmla="*/ 3546806 w 7467600"/>
              <a:gd name="connsiteY144" fmla="*/ 4356139 h 6858000"/>
              <a:gd name="connsiteX145" fmla="*/ 3364433 w 7467600"/>
              <a:gd name="connsiteY145" fmla="*/ 3953121 h 6858000"/>
              <a:gd name="connsiteX146" fmla="*/ 3316479 w 7467600"/>
              <a:gd name="connsiteY146" fmla="*/ 3872136 h 6858000"/>
              <a:gd name="connsiteX147" fmla="*/ 3291335 w 7467600"/>
              <a:gd name="connsiteY147" fmla="*/ 3767420 h 6858000"/>
              <a:gd name="connsiteX148" fmla="*/ 3390805 w 7467600"/>
              <a:gd name="connsiteY148" fmla="*/ 3937163 h 6858000"/>
              <a:gd name="connsiteX149" fmla="*/ 3579062 w 7467600"/>
              <a:gd name="connsiteY149" fmla="*/ 4359040 h 6858000"/>
              <a:gd name="connsiteX150" fmla="*/ 3467355 w 7467600"/>
              <a:gd name="connsiteY150" fmla="*/ 3988130 h 6858000"/>
              <a:gd name="connsiteX151" fmla="*/ 3310753 w 7467600"/>
              <a:gd name="connsiteY151" fmla="*/ 3787140 h 6858000"/>
              <a:gd name="connsiteX152" fmla="*/ 3291335 w 7467600"/>
              <a:gd name="connsiteY152" fmla="*/ 3767420 h 6858000"/>
              <a:gd name="connsiteX153" fmla="*/ 1635889 w 7467600"/>
              <a:gd name="connsiteY153" fmla="*/ 3709494 h 6858000"/>
              <a:gd name="connsiteX154" fmla="*/ 1634800 w 7467600"/>
              <a:gd name="connsiteY154" fmla="*/ 3731111 h 6858000"/>
              <a:gd name="connsiteX155" fmla="*/ 1635889 w 7467600"/>
              <a:gd name="connsiteY155" fmla="*/ 3709494 h 6858000"/>
              <a:gd name="connsiteX156" fmla="*/ 1510397 w 7467600"/>
              <a:gd name="connsiteY156" fmla="*/ 3684705 h 6858000"/>
              <a:gd name="connsiteX157" fmla="*/ 1146550 w 7467600"/>
              <a:gd name="connsiteY157" fmla="*/ 3802012 h 6858000"/>
              <a:gd name="connsiteX158" fmla="*/ 698834 w 7467600"/>
              <a:gd name="connsiteY158" fmla="*/ 3952272 h 6858000"/>
              <a:gd name="connsiteX159" fmla="*/ 34256 w 7467600"/>
              <a:gd name="connsiteY159" fmla="*/ 4347603 h 6858000"/>
              <a:gd name="connsiteX160" fmla="*/ 527241 w 7467600"/>
              <a:gd name="connsiteY160" fmla="*/ 4065078 h 6858000"/>
              <a:gd name="connsiteX161" fmla="*/ 1510397 w 7467600"/>
              <a:gd name="connsiteY161" fmla="*/ 3684705 h 6858000"/>
              <a:gd name="connsiteX162" fmla="*/ 1313114 w 7467600"/>
              <a:gd name="connsiteY162" fmla="*/ 3655216 h 6858000"/>
              <a:gd name="connsiteX163" fmla="*/ 1109304 w 7467600"/>
              <a:gd name="connsiteY163" fmla="*/ 3669030 h 6858000"/>
              <a:gd name="connsiteX164" fmla="*/ 8129 w 7467600"/>
              <a:gd name="connsiteY164" fmla="*/ 4330519 h 6858000"/>
              <a:gd name="connsiteX165" fmla="*/ 687572 w 7467600"/>
              <a:gd name="connsiteY165" fmla="*/ 3925629 h 6858000"/>
              <a:gd name="connsiteX166" fmla="*/ 1138365 w 7467600"/>
              <a:gd name="connsiteY166" fmla="*/ 3774515 h 6858000"/>
              <a:gd name="connsiteX167" fmla="*/ 1505579 w 7467600"/>
              <a:gd name="connsiteY167" fmla="*/ 3655526 h 6858000"/>
              <a:gd name="connsiteX168" fmla="*/ 1313114 w 7467600"/>
              <a:gd name="connsiteY168" fmla="*/ 3655216 h 6858000"/>
              <a:gd name="connsiteX169" fmla="*/ 3655073 w 7467600"/>
              <a:gd name="connsiteY169" fmla="*/ 3650884 h 6858000"/>
              <a:gd name="connsiteX170" fmla="*/ 3989938 w 7467600"/>
              <a:gd name="connsiteY170" fmla="*/ 3991685 h 6858000"/>
              <a:gd name="connsiteX171" fmla="*/ 4393907 w 7467600"/>
              <a:gd name="connsiteY171" fmla="*/ 4261258 h 6858000"/>
              <a:gd name="connsiteX172" fmla="*/ 4648051 w 7467600"/>
              <a:gd name="connsiteY172" fmla="*/ 4374051 h 6858000"/>
              <a:gd name="connsiteX173" fmla="*/ 4383389 w 7467600"/>
              <a:gd name="connsiteY173" fmla="*/ 4184369 h 6858000"/>
              <a:gd name="connsiteX174" fmla="*/ 4165508 w 7467600"/>
              <a:gd name="connsiteY174" fmla="*/ 4035196 h 6858000"/>
              <a:gd name="connsiteX175" fmla="*/ 4068162 w 7467600"/>
              <a:gd name="connsiteY175" fmla="*/ 3953394 h 6858000"/>
              <a:gd name="connsiteX176" fmla="*/ 3981416 w 7467600"/>
              <a:gd name="connsiteY176" fmla="*/ 3880482 h 6858000"/>
              <a:gd name="connsiteX177" fmla="*/ 3800147 w 7467600"/>
              <a:gd name="connsiteY177" fmla="*/ 3749872 h 6858000"/>
              <a:gd name="connsiteX178" fmla="*/ 3655073 w 7467600"/>
              <a:gd name="connsiteY178" fmla="*/ 3650884 h 6858000"/>
              <a:gd name="connsiteX179" fmla="*/ 3670252 w 7467600"/>
              <a:gd name="connsiteY179" fmla="*/ 3622798 h 6858000"/>
              <a:gd name="connsiteX180" fmla="*/ 3817258 w 7467600"/>
              <a:gd name="connsiteY180" fmla="*/ 3723577 h 6858000"/>
              <a:gd name="connsiteX181" fmla="*/ 4000461 w 7467600"/>
              <a:gd name="connsiteY181" fmla="*/ 3855966 h 6858000"/>
              <a:gd name="connsiteX182" fmla="*/ 4088180 w 7467600"/>
              <a:gd name="connsiteY182" fmla="*/ 3929774 h 6858000"/>
              <a:gd name="connsiteX183" fmla="*/ 4184555 w 7467600"/>
              <a:gd name="connsiteY183" fmla="*/ 4010683 h 6858000"/>
              <a:gd name="connsiteX184" fmla="*/ 4399563 w 7467600"/>
              <a:gd name="connsiteY184" fmla="*/ 4158106 h 6858000"/>
              <a:gd name="connsiteX185" fmla="*/ 4684469 w 7467600"/>
              <a:gd name="connsiteY185" fmla="*/ 4364680 h 6858000"/>
              <a:gd name="connsiteX186" fmla="*/ 4690271 w 7467600"/>
              <a:gd name="connsiteY186" fmla="*/ 4370034 h 6858000"/>
              <a:gd name="connsiteX187" fmla="*/ 4136093 w 7467600"/>
              <a:gd name="connsiteY187" fmla="*/ 3858466 h 6858000"/>
              <a:gd name="connsiteX188" fmla="*/ 3670252 w 7467600"/>
              <a:gd name="connsiteY188" fmla="*/ 3622798 h 6858000"/>
              <a:gd name="connsiteX189" fmla="*/ 4440129 w 7467600"/>
              <a:gd name="connsiteY189" fmla="*/ 3448571 h 6858000"/>
              <a:gd name="connsiteX190" fmla="*/ 4856525 w 7467600"/>
              <a:gd name="connsiteY190" fmla="*/ 3915351 h 6858000"/>
              <a:gd name="connsiteX191" fmla="*/ 5059055 w 7467600"/>
              <a:gd name="connsiteY191" fmla="*/ 4108918 h 6858000"/>
              <a:gd name="connsiteX192" fmla="*/ 5290070 w 7467600"/>
              <a:gd name="connsiteY192" fmla="*/ 4263619 h 6858000"/>
              <a:gd name="connsiteX193" fmla="*/ 4834991 w 7467600"/>
              <a:gd name="connsiteY193" fmla="*/ 3830985 h 6858000"/>
              <a:gd name="connsiteX194" fmla="*/ 4440129 w 7467600"/>
              <a:gd name="connsiteY194" fmla="*/ 3448571 h 6858000"/>
              <a:gd name="connsiteX195" fmla="*/ 4441737 w 7467600"/>
              <a:gd name="connsiteY195" fmla="*/ 3399734 h 6858000"/>
              <a:gd name="connsiteX196" fmla="*/ 4431236 w 7467600"/>
              <a:gd name="connsiteY196" fmla="*/ 3400954 h 6858000"/>
              <a:gd name="connsiteX197" fmla="*/ 4557150 w 7467600"/>
              <a:gd name="connsiteY197" fmla="*/ 3510023 h 6858000"/>
              <a:gd name="connsiteX198" fmla="*/ 4856936 w 7467600"/>
              <a:gd name="connsiteY198" fmla="*/ 3809146 h 6858000"/>
              <a:gd name="connsiteX199" fmla="*/ 5111996 w 7467600"/>
              <a:gd name="connsiteY199" fmla="*/ 4065759 h 6858000"/>
              <a:gd name="connsiteX200" fmla="*/ 5388878 w 7467600"/>
              <a:gd name="connsiteY200" fmla="*/ 4300185 h 6858000"/>
              <a:gd name="connsiteX201" fmla="*/ 5425556 w 7467600"/>
              <a:gd name="connsiteY201" fmla="*/ 4308967 h 6858000"/>
              <a:gd name="connsiteX202" fmla="*/ 4943646 w 7467600"/>
              <a:gd name="connsiteY202" fmla="*/ 3822916 h 6858000"/>
              <a:gd name="connsiteX203" fmla="*/ 4594837 w 7467600"/>
              <a:gd name="connsiteY203" fmla="*/ 3532274 h 6858000"/>
              <a:gd name="connsiteX204" fmla="*/ 4441737 w 7467600"/>
              <a:gd name="connsiteY204" fmla="*/ 3399734 h 6858000"/>
              <a:gd name="connsiteX205" fmla="*/ 5425834 w 7467600"/>
              <a:gd name="connsiteY205" fmla="*/ 3162785 h 6858000"/>
              <a:gd name="connsiteX206" fmla="*/ 5401644 w 7467600"/>
              <a:gd name="connsiteY206" fmla="*/ 3617847 h 6858000"/>
              <a:gd name="connsiteX207" fmla="*/ 5467256 w 7467600"/>
              <a:gd name="connsiteY207" fmla="*/ 4175494 h 6858000"/>
              <a:gd name="connsiteX208" fmla="*/ 5448069 w 7467600"/>
              <a:gd name="connsiteY208" fmla="*/ 3567554 h 6858000"/>
              <a:gd name="connsiteX209" fmla="*/ 5425834 w 7467600"/>
              <a:gd name="connsiteY209" fmla="*/ 3162785 h 6858000"/>
              <a:gd name="connsiteX210" fmla="*/ 1318687 w 7467600"/>
              <a:gd name="connsiteY210" fmla="*/ 3113840 h 6858000"/>
              <a:gd name="connsiteX211" fmla="*/ 1066793 w 7467600"/>
              <a:gd name="connsiteY211" fmla="*/ 3212171 h 6858000"/>
              <a:gd name="connsiteX212" fmla="*/ 993319 w 7467600"/>
              <a:gd name="connsiteY212" fmla="*/ 3247648 h 6858000"/>
              <a:gd name="connsiteX213" fmla="*/ 853081 w 7467600"/>
              <a:gd name="connsiteY213" fmla="*/ 3312410 h 6858000"/>
              <a:gd name="connsiteX214" fmla="*/ 805957 w 7467600"/>
              <a:gd name="connsiteY214" fmla="*/ 3330443 h 6858000"/>
              <a:gd name="connsiteX215" fmla="*/ 1318687 w 7467600"/>
              <a:gd name="connsiteY215" fmla="*/ 3113840 h 6858000"/>
              <a:gd name="connsiteX216" fmla="*/ 5453702 w 7467600"/>
              <a:gd name="connsiteY216" fmla="*/ 3090882 h 6858000"/>
              <a:gd name="connsiteX217" fmla="*/ 5480135 w 7467600"/>
              <a:gd name="connsiteY217" fmla="*/ 3565802 h 6858000"/>
              <a:gd name="connsiteX218" fmla="*/ 5499023 w 7467600"/>
              <a:gd name="connsiteY218" fmla="*/ 4166310 h 6858000"/>
              <a:gd name="connsiteX219" fmla="*/ 5547022 w 7467600"/>
              <a:gd name="connsiteY219" fmla="*/ 3607838 h 6858000"/>
              <a:gd name="connsiteX220" fmla="*/ 5515964 w 7467600"/>
              <a:gd name="connsiteY220" fmla="*/ 3378541 h 6858000"/>
              <a:gd name="connsiteX221" fmla="*/ 5453702 w 7467600"/>
              <a:gd name="connsiteY221" fmla="*/ 3090882 h 6858000"/>
              <a:gd name="connsiteX222" fmla="*/ 1238695 w 7467600"/>
              <a:gd name="connsiteY222" fmla="*/ 3076820 h 6858000"/>
              <a:gd name="connsiteX223" fmla="*/ 716371 w 7467600"/>
              <a:gd name="connsiteY223" fmla="*/ 3293249 h 6858000"/>
              <a:gd name="connsiteX224" fmla="*/ 579522 w 7467600"/>
              <a:gd name="connsiteY224" fmla="*/ 3371759 h 6858000"/>
              <a:gd name="connsiteX225" fmla="*/ 600288 w 7467600"/>
              <a:gd name="connsiteY225" fmla="*/ 3365555 h 6858000"/>
              <a:gd name="connsiteX226" fmla="*/ 840692 w 7467600"/>
              <a:gd name="connsiteY226" fmla="*/ 3284921 h 6858000"/>
              <a:gd name="connsiteX227" fmla="*/ 979248 w 7467600"/>
              <a:gd name="connsiteY227" fmla="*/ 3221003 h 6858000"/>
              <a:gd name="connsiteX228" fmla="*/ 1053282 w 7467600"/>
              <a:gd name="connsiteY228" fmla="*/ 3185247 h 6858000"/>
              <a:gd name="connsiteX229" fmla="*/ 1320603 w 7467600"/>
              <a:gd name="connsiteY229" fmla="*/ 3081281 h 6858000"/>
              <a:gd name="connsiteX230" fmla="*/ 1238695 w 7467600"/>
              <a:gd name="connsiteY230" fmla="*/ 3076820 h 6858000"/>
              <a:gd name="connsiteX231" fmla="*/ 5425627 w 7467600"/>
              <a:gd name="connsiteY231" fmla="*/ 2954192 h 6858000"/>
              <a:gd name="connsiteX232" fmla="*/ 5470770 w 7467600"/>
              <a:gd name="connsiteY232" fmla="*/ 3005435 h 6858000"/>
              <a:gd name="connsiteX233" fmla="*/ 5519779 w 7467600"/>
              <a:gd name="connsiteY233" fmla="*/ 4359223 h 6858000"/>
              <a:gd name="connsiteX234" fmla="*/ 5520293 w 7467600"/>
              <a:gd name="connsiteY234" fmla="*/ 4360602 h 6858000"/>
              <a:gd name="connsiteX235" fmla="*/ 5767221 w 7467600"/>
              <a:gd name="connsiteY235" fmla="*/ 4665564 h 6858000"/>
              <a:gd name="connsiteX236" fmla="*/ 6937169 w 7467600"/>
              <a:gd name="connsiteY236" fmla="*/ 4815941 h 6858000"/>
              <a:gd name="connsiteX237" fmla="*/ 6953922 w 7467600"/>
              <a:gd name="connsiteY237" fmla="*/ 4890068 h 6858000"/>
              <a:gd name="connsiteX238" fmla="*/ 6071359 w 7467600"/>
              <a:gd name="connsiteY238" fmla="*/ 4770770 h 6858000"/>
              <a:gd name="connsiteX239" fmla="*/ 6038839 w 7467600"/>
              <a:gd name="connsiteY239" fmla="*/ 4764474 h 6858000"/>
              <a:gd name="connsiteX240" fmla="*/ 6038706 w 7467600"/>
              <a:gd name="connsiteY240" fmla="*/ 4763847 h 6858000"/>
              <a:gd name="connsiteX241" fmla="*/ 6037784 w 7467600"/>
              <a:gd name="connsiteY241" fmla="*/ 4764270 h 6858000"/>
              <a:gd name="connsiteX242" fmla="*/ 6038839 w 7467600"/>
              <a:gd name="connsiteY242" fmla="*/ 4764474 h 6858000"/>
              <a:gd name="connsiteX243" fmla="*/ 6040338 w 7467600"/>
              <a:gd name="connsiteY243" fmla="*/ 4771418 h 6858000"/>
              <a:gd name="connsiteX244" fmla="*/ 6024488 w 7467600"/>
              <a:gd name="connsiteY244" fmla="*/ 4809903 h 6858000"/>
              <a:gd name="connsiteX245" fmla="*/ 5599771 w 7467600"/>
              <a:gd name="connsiteY245" fmla="*/ 5509652 h 6858000"/>
              <a:gd name="connsiteX246" fmla="*/ 5548843 w 7467600"/>
              <a:gd name="connsiteY246" fmla="*/ 5563845 h 6858000"/>
              <a:gd name="connsiteX247" fmla="*/ 5940952 w 7467600"/>
              <a:gd name="connsiteY247" fmla="*/ 6250028 h 6858000"/>
              <a:gd name="connsiteX248" fmla="*/ 6043441 w 7467600"/>
              <a:gd name="connsiteY248" fmla="*/ 6665847 h 6858000"/>
              <a:gd name="connsiteX249" fmla="*/ 6093432 w 7467600"/>
              <a:gd name="connsiteY249" fmla="*/ 6858000 h 6858000"/>
              <a:gd name="connsiteX250" fmla="*/ 6034344 w 7467600"/>
              <a:gd name="connsiteY250" fmla="*/ 6858000 h 6858000"/>
              <a:gd name="connsiteX251" fmla="*/ 6026679 w 7467600"/>
              <a:gd name="connsiteY251" fmla="*/ 6836959 h 6858000"/>
              <a:gd name="connsiteX252" fmla="*/ 5800441 w 7467600"/>
              <a:gd name="connsiteY252" fmla="*/ 6335286 h 6858000"/>
              <a:gd name="connsiteX253" fmla="*/ 5526562 w 7467600"/>
              <a:gd name="connsiteY253" fmla="*/ 5705388 h 6858000"/>
              <a:gd name="connsiteX254" fmla="*/ 5519640 w 7467600"/>
              <a:gd name="connsiteY254" fmla="*/ 5683774 h 6858000"/>
              <a:gd name="connsiteX255" fmla="*/ 5844559 w 7467600"/>
              <a:gd name="connsiteY255" fmla="*/ 6553349 h 6858000"/>
              <a:gd name="connsiteX256" fmla="*/ 5975994 w 7467600"/>
              <a:gd name="connsiteY256" fmla="*/ 6858000 h 6858000"/>
              <a:gd name="connsiteX257" fmla="*/ 5898547 w 7467600"/>
              <a:gd name="connsiteY257" fmla="*/ 6858000 h 6858000"/>
              <a:gd name="connsiteX258" fmla="*/ 5682041 w 7467600"/>
              <a:gd name="connsiteY258" fmla="*/ 6355860 h 6858000"/>
              <a:gd name="connsiteX259" fmla="*/ 5461758 w 7467600"/>
              <a:gd name="connsiteY259" fmla="*/ 5820220 h 6858000"/>
              <a:gd name="connsiteX260" fmla="*/ 5237282 w 7467600"/>
              <a:gd name="connsiteY260" fmla="*/ 6579086 h 6858000"/>
              <a:gd name="connsiteX261" fmla="*/ 5115009 w 7467600"/>
              <a:gd name="connsiteY261" fmla="*/ 6858000 h 6858000"/>
              <a:gd name="connsiteX262" fmla="*/ 5028074 w 7467600"/>
              <a:gd name="connsiteY262" fmla="*/ 6858000 h 6858000"/>
              <a:gd name="connsiteX263" fmla="*/ 5079508 w 7467600"/>
              <a:gd name="connsiteY263" fmla="*/ 6749074 h 6858000"/>
              <a:gd name="connsiteX264" fmla="*/ 5371846 w 7467600"/>
              <a:gd name="connsiteY264" fmla="*/ 5924413 h 6858000"/>
              <a:gd name="connsiteX265" fmla="*/ 5270512 w 7467600"/>
              <a:gd name="connsiteY265" fmla="*/ 6138975 h 6858000"/>
              <a:gd name="connsiteX266" fmla="*/ 5062409 w 7467600"/>
              <a:gd name="connsiteY266" fmla="*/ 6653544 h 6858000"/>
              <a:gd name="connsiteX267" fmla="*/ 5036628 w 7467600"/>
              <a:gd name="connsiteY267" fmla="*/ 6754247 h 6858000"/>
              <a:gd name="connsiteX268" fmla="*/ 5009112 w 7467600"/>
              <a:gd name="connsiteY268" fmla="*/ 6858000 h 6858000"/>
              <a:gd name="connsiteX269" fmla="*/ 4976679 w 7467600"/>
              <a:gd name="connsiteY269" fmla="*/ 6858000 h 6858000"/>
              <a:gd name="connsiteX270" fmla="*/ 5006537 w 7467600"/>
              <a:gd name="connsiteY270" fmla="*/ 6747068 h 6858000"/>
              <a:gd name="connsiteX271" fmla="*/ 5032723 w 7467600"/>
              <a:gd name="connsiteY271" fmla="*/ 6644957 h 6858000"/>
              <a:gd name="connsiteX272" fmla="*/ 5242949 w 7467600"/>
              <a:gd name="connsiteY272" fmla="*/ 6125175 h 6858000"/>
              <a:gd name="connsiteX273" fmla="*/ 5286321 w 7467600"/>
              <a:gd name="connsiteY273" fmla="*/ 6033555 h 6858000"/>
              <a:gd name="connsiteX274" fmla="*/ 5008210 w 7467600"/>
              <a:gd name="connsiteY274" fmla="*/ 6649194 h 6858000"/>
              <a:gd name="connsiteX275" fmla="*/ 4986321 w 7467600"/>
              <a:gd name="connsiteY275" fmla="*/ 6765687 h 6858000"/>
              <a:gd name="connsiteX276" fmla="*/ 4973474 w 7467600"/>
              <a:gd name="connsiteY276" fmla="*/ 6858000 h 6858000"/>
              <a:gd name="connsiteX277" fmla="*/ 4907178 w 7467600"/>
              <a:gd name="connsiteY277" fmla="*/ 6858000 h 6858000"/>
              <a:gd name="connsiteX278" fmla="*/ 4910810 w 7467600"/>
              <a:gd name="connsiteY278" fmla="*/ 6829660 h 6858000"/>
              <a:gd name="connsiteX279" fmla="*/ 4987461 w 7467600"/>
              <a:gd name="connsiteY279" fmla="*/ 6432994 h 6858000"/>
              <a:gd name="connsiteX280" fmla="*/ 5179262 w 7467600"/>
              <a:gd name="connsiteY280" fmla="*/ 6035044 h 6858000"/>
              <a:gd name="connsiteX281" fmla="*/ 4689678 w 7467600"/>
              <a:gd name="connsiteY281" fmla="*/ 6440241 h 6858000"/>
              <a:gd name="connsiteX282" fmla="*/ 4477543 w 7467600"/>
              <a:gd name="connsiteY282" fmla="*/ 6674836 h 6858000"/>
              <a:gd name="connsiteX283" fmla="*/ 4329957 w 7467600"/>
              <a:gd name="connsiteY283" fmla="*/ 6858000 h 6858000"/>
              <a:gd name="connsiteX284" fmla="*/ 4218595 w 7467600"/>
              <a:gd name="connsiteY284" fmla="*/ 6858000 h 6858000"/>
              <a:gd name="connsiteX285" fmla="*/ 4368888 w 7467600"/>
              <a:gd name="connsiteY285" fmla="*/ 6668412 h 6858000"/>
              <a:gd name="connsiteX286" fmla="*/ 4563091 w 7467600"/>
              <a:gd name="connsiteY286" fmla="*/ 6442508 h 6858000"/>
              <a:gd name="connsiteX287" fmla="*/ 5387324 w 7467600"/>
              <a:gd name="connsiteY287" fmla="*/ 5705830 h 6858000"/>
              <a:gd name="connsiteX288" fmla="*/ 5073620 w 7467600"/>
              <a:gd name="connsiteY288" fmla="*/ 5955437 h 6858000"/>
              <a:gd name="connsiteX289" fmla="*/ 4689789 w 7467600"/>
              <a:gd name="connsiteY289" fmla="*/ 6268382 h 6858000"/>
              <a:gd name="connsiteX290" fmla="*/ 4418722 w 7467600"/>
              <a:gd name="connsiteY290" fmla="*/ 6570886 h 6858000"/>
              <a:gd name="connsiteX291" fmla="*/ 4214944 w 7467600"/>
              <a:gd name="connsiteY291" fmla="*/ 6858000 h 6858000"/>
              <a:gd name="connsiteX292" fmla="*/ 4177898 w 7467600"/>
              <a:gd name="connsiteY292" fmla="*/ 6858000 h 6858000"/>
              <a:gd name="connsiteX293" fmla="*/ 4391597 w 7467600"/>
              <a:gd name="connsiteY293" fmla="*/ 6556370 h 6858000"/>
              <a:gd name="connsiteX294" fmla="*/ 4668889 w 7467600"/>
              <a:gd name="connsiteY294" fmla="*/ 6246399 h 6858000"/>
              <a:gd name="connsiteX295" fmla="*/ 5055427 w 7467600"/>
              <a:gd name="connsiteY295" fmla="*/ 5931476 h 6858000"/>
              <a:gd name="connsiteX296" fmla="*/ 5371814 w 7467600"/>
              <a:gd name="connsiteY296" fmla="*/ 5678975 h 6858000"/>
              <a:gd name="connsiteX297" fmla="*/ 4987918 w 7467600"/>
              <a:gd name="connsiteY297" fmla="*/ 5838701 h 6858000"/>
              <a:gd name="connsiteX298" fmla="*/ 4317146 w 7467600"/>
              <a:gd name="connsiteY298" fmla="*/ 6587716 h 6858000"/>
              <a:gd name="connsiteX299" fmla="*/ 4171627 w 7467600"/>
              <a:gd name="connsiteY299" fmla="*/ 6858000 h 6858000"/>
              <a:gd name="connsiteX300" fmla="*/ 4081585 w 7467600"/>
              <a:gd name="connsiteY300" fmla="*/ 6858000 h 6858000"/>
              <a:gd name="connsiteX301" fmla="*/ 4238603 w 7467600"/>
              <a:gd name="connsiteY301" fmla="*/ 6559341 h 6858000"/>
              <a:gd name="connsiteX302" fmla="*/ 4778333 w 7467600"/>
              <a:gd name="connsiteY302" fmla="*/ 5873626 h 6858000"/>
              <a:gd name="connsiteX303" fmla="*/ 5414185 w 7467600"/>
              <a:gd name="connsiteY303" fmla="*/ 5573882 h 6858000"/>
              <a:gd name="connsiteX304" fmla="*/ 5959648 w 7467600"/>
              <a:gd name="connsiteY304" fmla="*/ 4760797 h 6858000"/>
              <a:gd name="connsiteX305" fmla="*/ 5355019 w 7467600"/>
              <a:gd name="connsiteY305" fmla="*/ 4734672 h 6858000"/>
              <a:gd name="connsiteX306" fmla="*/ 5083565 w 7467600"/>
              <a:gd name="connsiteY306" fmla="*/ 5179121 h 6858000"/>
              <a:gd name="connsiteX307" fmla="*/ 4713577 w 7467600"/>
              <a:gd name="connsiteY307" fmla="*/ 5616803 h 6858000"/>
              <a:gd name="connsiteX308" fmla="*/ 3989559 w 7467600"/>
              <a:gd name="connsiteY308" fmla="*/ 6145945 h 6858000"/>
              <a:gd name="connsiteX309" fmla="*/ 3939824 w 7467600"/>
              <a:gd name="connsiteY309" fmla="*/ 6066900 h 6858000"/>
              <a:gd name="connsiteX310" fmla="*/ 4584537 w 7467600"/>
              <a:gd name="connsiteY310" fmla="*/ 5324826 h 6858000"/>
              <a:gd name="connsiteX311" fmla="*/ 5037105 w 7467600"/>
              <a:gd name="connsiteY311" fmla="*/ 5088765 h 6858000"/>
              <a:gd name="connsiteX312" fmla="*/ 5039930 w 7467600"/>
              <a:gd name="connsiteY312" fmla="*/ 5089585 h 6858000"/>
              <a:gd name="connsiteX313" fmla="*/ 5263764 w 7467600"/>
              <a:gd name="connsiteY313" fmla="*/ 4735525 h 6858000"/>
              <a:gd name="connsiteX314" fmla="*/ 4086300 w 7467600"/>
              <a:gd name="connsiteY314" fmla="*/ 4884599 h 6858000"/>
              <a:gd name="connsiteX315" fmla="*/ 4085485 w 7467600"/>
              <a:gd name="connsiteY315" fmla="*/ 4899070 h 6858000"/>
              <a:gd name="connsiteX316" fmla="*/ 3871915 w 7467600"/>
              <a:gd name="connsiteY316" fmla="*/ 5253645 h 6858000"/>
              <a:gd name="connsiteX317" fmla="*/ 3799374 w 7467600"/>
              <a:gd name="connsiteY317" fmla="*/ 5466127 h 6858000"/>
              <a:gd name="connsiteX318" fmla="*/ 3498850 w 7467600"/>
              <a:gd name="connsiteY318" fmla="*/ 6661888 h 6858000"/>
              <a:gd name="connsiteX319" fmla="*/ 3399216 w 7467600"/>
              <a:gd name="connsiteY319" fmla="*/ 6858000 h 6858000"/>
              <a:gd name="connsiteX320" fmla="*/ 3303688 w 7467600"/>
              <a:gd name="connsiteY320" fmla="*/ 6858000 h 6858000"/>
              <a:gd name="connsiteX321" fmla="*/ 3391774 w 7467600"/>
              <a:gd name="connsiteY321" fmla="*/ 6697181 h 6858000"/>
              <a:gd name="connsiteX322" fmla="*/ 3735540 w 7467600"/>
              <a:gd name="connsiteY322" fmla="*/ 5546923 h 6858000"/>
              <a:gd name="connsiteX323" fmla="*/ 3729438 w 7467600"/>
              <a:gd name="connsiteY323" fmla="*/ 5569058 h 6858000"/>
              <a:gd name="connsiteX324" fmla="*/ 3707782 w 7467600"/>
              <a:gd name="connsiteY324" fmla="*/ 5644908 h 6858000"/>
              <a:gd name="connsiteX325" fmla="*/ 3583827 w 7467600"/>
              <a:gd name="connsiteY325" fmla="*/ 6039215 h 6858000"/>
              <a:gd name="connsiteX326" fmla="*/ 3547861 w 7467600"/>
              <a:gd name="connsiteY326" fmla="*/ 6129609 h 6858000"/>
              <a:gd name="connsiteX327" fmla="*/ 3490905 w 7467600"/>
              <a:gd name="connsiteY327" fmla="*/ 6277660 h 6858000"/>
              <a:gd name="connsiteX328" fmla="*/ 3455859 w 7467600"/>
              <a:gd name="connsiteY328" fmla="*/ 6391301 h 6858000"/>
              <a:gd name="connsiteX329" fmla="*/ 3429112 w 7467600"/>
              <a:gd name="connsiteY329" fmla="*/ 6479469 h 6858000"/>
              <a:gd name="connsiteX330" fmla="*/ 3304862 w 7467600"/>
              <a:gd name="connsiteY330" fmla="*/ 6796476 h 6858000"/>
              <a:gd name="connsiteX331" fmla="*/ 3276071 w 7467600"/>
              <a:gd name="connsiteY331" fmla="*/ 6858000 h 6858000"/>
              <a:gd name="connsiteX332" fmla="*/ 3240805 w 7467600"/>
              <a:gd name="connsiteY332" fmla="*/ 6858000 h 6858000"/>
              <a:gd name="connsiteX333" fmla="*/ 3275917 w 7467600"/>
              <a:gd name="connsiteY333" fmla="*/ 6783192 h 6858000"/>
              <a:gd name="connsiteX334" fmla="*/ 3399358 w 7467600"/>
              <a:gd name="connsiteY334" fmla="*/ 6469011 h 6858000"/>
              <a:gd name="connsiteX335" fmla="*/ 3425650 w 7467600"/>
              <a:gd name="connsiteY335" fmla="*/ 6381333 h 6858000"/>
              <a:gd name="connsiteX336" fmla="*/ 3460661 w 7467600"/>
              <a:gd name="connsiteY336" fmla="*/ 6266763 h 6858000"/>
              <a:gd name="connsiteX337" fmla="*/ 3518021 w 7467600"/>
              <a:gd name="connsiteY337" fmla="*/ 6117298 h 6858000"/>
              <a:gd name="connsiteX338" fmla="*/ 3554035 w 7467600"/>
              <a:gd name="connsiteY338" fmla="*/ 6027832 h 6858000"/>
              <a:gd name="connsiteX339" fmla="*/ 3677174 w 7467600"/>
              <a:gd name="connsiteY339" fmla="*/ 5636351 h 6858000"/>
              <a:gd name="connsiteX340" fmla="*/ 3698819 w 7467600"/>
              <a:gd name="connsiteY340" fmla="*/ 5560503 h 6858000"/>
              <a:gd name="connsiteX341" fmla="*/ 3702094 w 7467600"/>
              <a:gd name="connsiteY341" fmla="*/ 5549194 h 6858000"/>
              <a:gd name="connsiteX342" fmla="*/ 3398355 w 7467600"/>
              <a:gd name="connsiteY342" fmla="*/ 6094603 h 6858000"/>
              <a:gd name="connsiteX343" fmla="*/ 3193941 w 7467600"/>
              <a:gd name="connsiteY343" fmla="*/ 6798775 h 6858000"/>
              <a:gd name="connsiteX344" fmla="*/ 3184140 w 7467600"/>
              <a:gd name="connsiteY344" fmla="*/ 6858000 h 6858000"/>
              <a:gd name="connsiteX345" fmla="*/ 3099978 w 7467600"/>
              <a:gd name="connsiteY345" fmla="*/ 6858000 h 6858000"/>
              <a:gd name="connsiteX346" fmla="*/ 3101556 w 7467600"/>
              <a:gd name="connsiteY346" fmla="*/ 6843337 h 6858000"/>
              <a:gd name="connsiteX347" fmla="*/ 3370162 w 7467600"/>
              <a:gd name="connsiteY347" fmla="*/ 5785550 h 6858000"/>
              <a:gd name="connsiteX348" fmla="*/ 3746477 w 7467600"/>
              <a:gd name="connsiteY348" fmla="*/ 5377889 h 6858000"/>
              <a:gd name="connsiteX349" fmla="*/ 3863399 w 7467600"/>
              <a:gd name="connsiteY349" fmla="*/ 5087257 h 6858000"/>
              <a:gd name="connsiteX350" fmla="*/ 3968712 w 7467600"/>
              <a:gd name="connsiteY350" fmla="*/ 4913989 h 6858000"/>
              <a:gd name="connsiteX351" fmla="*/ 2792390 w 7467600"/>
              <a:gd name="connsiteY351" fmla="*/ 5382974 h 6858000"/>
              <a:gd name="connsiteX352" fmla="*/ 2714982 w 7467600"/>
              <a:gd name="connsiteY352" fmla="*/ 5427051 h 6858000"/>
              <a:gd name="connsiteX353" fmla="*/ 2813361 w 7467600"/>
              <a:gd name="connsiteY353" fmla="*/ 6023912 h 6858000"/>
              <a:gd name="connsiteX354" fmla="*/ 2688430 w 7467600"/>
              <a:gd name="connsiteY354" fmla="*/ 6801564 h 6858000"/>
              <a:gd name="connsiteX355" fmla="*/ 2629626 w 7467600"/>
              <a:gd name="connsiteY355" fmla="*/ 6763394 h 6858000"/>
              <a:gd name="connsiteX356" fmla="*/ 2565328 w 7467600"/>
              <a:gd name="connsiteY356" fmla="*/ 5516399 h 6858000"/>
              <a:gd name="connsiteX357" fmla="*/ 1922999 w 7467600"/>
              <a:gd name="connsiteY357" fmla="*/ 5980343 h 6858000"/>
              <a:gd name="connsiteX358" fmla="*/ 1950261 w 7467600"/>
              <a:gd name="connsiteY358" fmla="*/ 6405858 h 6858000"/>
              <a:gd name="connsiteX359" fmla="*/ 2365554 w 7467600"/>
              <a:gd name="connsiteY359" fmla="*/ 6759107 h 6858000"/>
              <a:gd name="connsiteX360" fmla="*/ 2424142 w 7467600"/>
              <a:gd name="connsiteY360" fmla="*/ 6858000 h 6858000"/>
              <a:gd name="connsiteX361" fmla="*/ 2395994 w 7467600"/>
              <a:gd name="connsiteY361" fmla="*/ 6858000 h 6858000"/>
              <a:gd name="connsiteX362" fmla="*/ 2392863 w 7467600"/>
              <a:gd name="connsiteY362" fmla="*/ 6852964 h 6858000"/>
              <a:gd name="connsiteX363" fmla="*/ 2017589 w 7467600"/>
              <a:gd name="connsiteY363" fmla="*/ 6493982 h 6858000"/>
              <a:gd name="connsiteX364" fmla="*/ 2147336 w 7467600"/>
              <a:gd name="connsiteY364" fmla="*/ 6594052 h 6858000"/>
              <a:gd name="connsiteX365" fmla="*/ 2207047 w 7467600"/>
              <a:gd name="connsiteY365" fmla="*/ 6654540 h 6858000"/>
              <a:gd name="connsiteX366" fmla="*/ 2299106 w 7467600"/>
              <a:gd name="connsiteY366" fmla="*/ 6778931 h 6858000"/>
              <a:gd name="connsiteX367" fmla="*/ 2314430 w 7467600"/>
              <a:gd name="connsiteY367" fmla="*/ 6801144 h 6858000"/>
              <a:gd name="connsiteX368" fmla="*/ 2352406 w 7467600"/>
              <a:gd name="connsiteY368" fmla="*/ 6858000 h 6858000"/>
              <a:gd name="connsiteX369" fmla="*/ 2314492 w 7467600"/>
              <a:gd name="connsiteY369" fmla="*/ 6858000 h 6858000"/>
              <a:gd name="connsiteX370" fmla="*/ 2288095 w 7467600"/>
              <a:gd name="connsiteY370" fmla="*/ 6818030 h 6858000"/>
              <a:gd name="connsiteX371" fmla="*/ 2272768 w 7467600"/>
              <a:gd name="connsiteY371" fmla="*/ 6795822 h 6858000"/>
              <a:gd name="connsiteX372" fmla="*/ 2182715 w 7467600"/>
              <a:gd name="connsiteY372" fmla="*/ 6675071 h 6858000"/>
              <a:gd name="connsiteX373" fmla="*/ 2032061 w 7467600"/>
              <a:gd name="connsiteY373" fmla="*/ 6541380 h 6858000"/>
              <a:gd name="connsiteX374" fmla="*/ 2257220 w 7467600"/>
              <a:gd name="connsiteY374" fmla="*/ 6826257 h 6858000"/>
              <a:gd name="connsiteX375" fmla="*/ 2281324 w 7467600"/>
              <a:gd name="connsiteY375" fmla="*/ 6858000 h 6858000"/>
              <a:gd name="connsiteX376" fmla="*/ 2242860 w 7467600"/>
              <a:gd name="connsiteY376" fmla="*/ 6858000 h 6858000"/>
              <a:gd name="connsiteX377" fmla="*/ 2232818 w 7467600"/>
              <a:gd name="connsiteY377" fmla="*/ 6844926 h 6858000"/>
              <a:gd name="connsiteX378" fmla="*/ 1990172 w 7467600"/>
              <a:gd name="connsiteY378" fmla="*/ 6542121 h 6858000"/>
              <a:gd name="connsiteX379" fmla="*/ 2124090 w 7467600"/>
              <a:gd name="connsiteY379" fmla="*/ 6761017 h 6858000"/>
              <a:gd name="connsiteX380" fmla="*/ 2200380 w 7467600"/>
              <a:gd name="connsiteY380" fmla="*/ 6858000 h 6858000"/>
              <a:gd name="connsiteX381" fmla="*/ 2147507 w 7467600"/>
              <a:gd name="connsiteY381" fmla="*/ 6858000 h 6858000"/>
              <a:gd name="connsiteX382" fmla="*/ 2070668 w 7467600"/>
              <a:gd name="connsiteY382" fmla="*/ 6761520 h 6858000"/>
              <a:gd name="connsiteX383" fmla="*/ 1975142 w 7467600"/>
              <a:gd name="connsiteY383" fmla="*/ 6585570 h 6858000"/>
              <a:gd name="connsiteX384" fmla="*/ 2050035 w 7467600"/>
              <a:gd name="connsiteY384" fmla="*/ 6813345 h 6858000"/>
              <a:gd name="connsiteX385" fmla="*/ 2063025 w 7467600"/>
              <a:gd name="connsiteY385" fmla="*/ 6858000 h 6858000"/>
              <a:gd name="connsiteX386" fmla="*/ 2021675 w 7467600"/>
              <a:gd name="connsiteY386" fmla="*/ 6858000 h 6858000"/>
              <a:gd name="connsiteX387" fmla="*/ 2019308 w 7467600"/>
              <a:gd name="connsiteY387" fmla="*/ 6847118 h 6858000"/>
              <a:gd name="connsiteX388" fmla="*/ 1938835 w 7467600"/>
              <a:gd name="connsiteY388" fmla="*/ 6551160 h 6858000"/>
              <a:gd name="connsiteX389" fmla="*/ 1953230 w 7467600"/>
              <a:gd name="connsiteY389" fmla="*/ 6759699 h 6858000"/>
              <a:gd name="connsiteX390" fmla="*/ 1956763 w 7467600"/>
              <a:gd name="connsiteY390" fmla="*/ 6778191 h 6858000"/>
              <a:gd name="connsiteX391" fmla="*/ 1967925 w 7467600"/>
              <a:gd name="connsiteY391" fmla="*/ 6858000 h 6858000"/>
              <a:gd name="connsiteX392" fmla="*/ 1936622 w 7467600"/>
              <a:gd name="connsiteY392" fmla="*/ 6858000 h 6858000"/>
              <a:gd name="connsiteX393" fmla="*/ 1926261 w 7467600"/>
              <a:gd name="connsiteY393" fmla="*/ 6784064 h 6858000"/>
              <a:gd name="connsiteX394" fmla="*/ 1922724 w 7467600"/>
              <a:gd name="connsiteY394" fmla="*/ 6765577 h 6858000"/>
              <a:gd name="connsiteX395" fmla="*/ 1904650 w 7467600"/>
              <a:gd name="connsiteY395" fmla="*/ 6639616 h 6858000"/>
              <a:gd name="connsiteX396" fmla="*/ 1885273 w 7467600"/>
              <a:gd name="connsiteY396" fmla="*/ 6858000 h 6858000"/>
              <a:gd name="connsiteX397" fmla="*/ 1854363 w 7467600"/>
              <a:gd name="connsiteY397" fmla="*/ 6858000 h 6858000"/>
              <a:gd name="connsiteX398" fmla="*/ 1880391 w 7467600"/>
              <a:gd name="connsiteY398" fmla="*/ 6603796 h 6858000"/>
              <a:gd name="connsiteX399" fmla="*/ 1818273 w 7467600"/>
              <a:gd name="connsiteY399" fmla="*/ 6715729 h 6858000"/>
              <a:gd name="connsiteX400" fmla="*/ 1794691 w 7467600"/>
              <a:gd name="connsiteY400" fmla="*/ 6843239 h 6858000"/>
              <a:gd name="connsiteX401" fmla="*/ 1794914 w 7467600"/>
              <a:gd name="connsiteY401" fmla="*/ 6858000 h 6858000"/>
              <a:gd name="connsiteX402" fmla="*/ 1746128 w 7467600"/>
              <a:gd name="connsiteY402" fmla="*/ 6858000 h 6858000"/>
              <a:gd name="connsiteX403" fmla="*/ 1753934 w 7467600"/>
              <a:gd name="connsiteY403" fmla="*/ 6724796 h 6858000"/>
              <a:gd name="connsiteX404" fmla="*/ 1792053 w 7467600"/>
              <a:gd name="connsiteY404" fmla="*/ 6572396 h 6858000"/>
              <a:gd name="connsiteX405" fmla="*/ 1862248 w 7467600"/>
              <a:gd name="connsiteY405" fmla="*/ 6266397 h 6858000"/>
              <a:gd name="connsiteX406" fmla="*/ 1862250 w 7467600"/>
              <a:gd name="connsiteY406" fmla="*/ 6033531 h 6858000"/>
              <a:gd name="connsiteX407" fmla="*/ 1211999 w 7467600"/>
              <a:gd name="connsiteY407" fmla="*/ 6683610 h 6858000"/>
              <a:gd name="connsiteX408" fmla="*/ 1213266 w 7467600"/>
              <a:gd name="connsiteY408" fmla="*/ 6691947 h 6858000"/>
              <a:gd name="connsiteX409" fmla="*/ 1203370 w 7467600"/>
              <a:gd name="connsiteY409" fmla="*/ 6850676 h 6858000"/>
              <a:gd name="connsiteX410" fmla="*/ 1203671 w 7467600"/>
              <a:gd name="connsiteY410" fmla="*/ 6858000 h 6858000"/>
              <a:gd name="connsiteX411" fmla="*/ 1143180 w 7467600"/>
              <a:gd name="connsiteY411" fmla="*/ 6858000 h 6858000"/>
              <a:gd name="connsiteX412" fmla="*/ 1142176 w 7467600"/>
              <a:gd name="connsiteY412" fmla="*/ 6766045 h 6858000"/>
              <a:gd name="connsiteX413" fmla="*/ 1067484 w 7467600"/>
              <a:gd name="connsiteY413" fmla="*/ 6858000 h 6858000"/>
              <a:gd name="connsiteX414" fmla="*/ 953928 w 7467600"/>
              <a:gd name="connsiteY414" fmla="*/ 6858000 h 6858000"/>
              <a:gd name="connsiteX415" fmla="*/ 959715 w 7467600"/>
              <a:gd name="connsiteY415" fmla="*/ 6850185 h 6858000"/>
              <a:gd name="connsiteX416" fmla="*/ 1483788 w 7467600"/>
              <a:gd name="connsiteY416" fmla="*/ 6259174 h 6858000"/>
              <a:gd name="connsiteX417" fmla="*/ 1100671 w 7467600"/>
              <a:gd name="connsiteY417" fmla="*/ 6252137 h 6858000"/>
              <a:gd name="connsiteX418" fmla="*/ 1090144 w 7467600"/>
              <a:gd name="connsiteY418" fmla="*/ 6256748 h 6858000"/>
              <a:gd name="connsiteX419" fmla="*/ 1095872 w 7467600"/>
              <a:gd name="connsiteY419" fmla="*/ 6271892 h 6858000"/>
              <a:gd name="connsiteX420" fmla="*/ 262785 w 7467600"/>
              <a:gd name="connsiteY420" fmla="*/ 6845450 h 6858000"/>
              <a:gd name="connsiteX421" fmla="*/ 209968 w 7467600"/>
              <a:gd name="connsiteY421" fmla="*/ 6770713 h 6858000"/>
              <a:gd name="connsiteX422" fmla="*/ 873460 w 7467600"/>
              <a:gd name="connsiteY422" fmla="*/ 6253768 h 6858000"/>
              <a:gd name="connsiteX423" fmla="*/ 192686 w 7467600"/>
              <a:gd name="connsiteY423" fmla="*/ 5849257 h 6858000"/>
              <a:gd name="connsiteX424" fmla="*/ 4696 w 7467600"/>
              <a:gd name="connsiteY424" fmla="*/ 5697668 h 6858000"/>
              <a:gd name="connsiteX425" fmla="*/ 0 w 7467600"/>
              <a:gd name="connsiteY425" fmla="*/ 5689984 h 6858000"/>
              <a:gd name="connsiteX426" fmla="*/ 0 w 7467600"/>
              <a:gd name="connsiteY426" fmla="*/ 5513472 h 6858000"/>
              <a:gd name="connsiteX427" fmla="*/ 174101 w 7467600"/>
              <a:gd name="connsiteY427" fmla="*/ 5620277 h 6858000"/>
              <a:gd name="connsiteX428" fmla="*/ 891800 w 7467600"/>
              <a:gd name="connsiteY428" fmla="*/ 6036935 h 6858000"/>
              <a:gd name="connsiteX429" fmla="*/ 1072219 w 7467600"/>
              <a:gd name="connsiteY429" fmla="*/ 6169443 h 6858000"/>
              <a:gd name="connsiteX430" fmla="*/ 1074117 w 7467600"/>
              <a:gd name="connsiteY430" fmla="*/ 6170301 h 6858000"/>
              <a:gd name="connsiteX431" fmla="*/ 1083114 w 7467600"/>
              <a:gd name="connsiteY431" fmla="*/ 6174131 h 6858000"/>
              <a:gd name="connsiteX432" fmla="*/ 1543010 w 7467600"/>
              <a:gd name="connsiteY432" fmla="*/ 6191140 h 6858000"/>
              <a:gd name="connsiteX433" fmla="*/ 1551080 w 7467600"/>
              <a:gd name="connsiteY433" fmla="*/ 6195006 h 6858000"/>
              <a:gd name="connsiteX434" fmla="*/ 2345443 w 7467600"/>
              <a:gd name="connsiteY434" fmla="*/ 5549882 h 6858000"/>
              <a:gd name="connsiteX435" fmla="*/ 1721499 w 7467600"/>
              <a:gd name="connsiteY435" fmla="*/ 5599969 h 6858000"/>
              <a:gd name="connsiteX436" fmla="*/ 767716 w 7467600"/>
              <a:gd name="connsiteY436" fmla="*/ 5472768 h 6858000"/>
              <a:gd name="connsiteX437" fmla="*/ 722147 w 7467600"/>
              <a:gd name="connsiteY437" fmla="*/ 5393091 h 6858000"/>
              <a:gd name="connsiteX438" fmla="*/ 1485552 w 7467600"/>
              <a:gd name="connsiteY438" fmla="*/ 5313202 h 6858000"/>
              <a:gd name="connsiteX439" fmla="*/ 2143004 w 7467600"/>
              <a:gd name="connsiteY439" fmla="*/ 5402420 h 6858000"/>
              <a:gd name="connsiteX440" fmla="*/ 1933391 w 7467600"/>
              <a:gd name="connsiteY440" fmla="*/ 5156971 h 6858000"/>
              <a:gd name="connsiteX441" fmla="*/ 1827118 w 7467600"/>
              <a:gd name="connsiteY441" fmla="*/ 4968410 h 6858000"/>
              <a:gd name="connsiteX442" fmla="*/ 1837349 w 7467600"/>
              <a:gd name="connsiteY442" fmla="*/ 4956357 h 6858000"/>
              <a:gd name="connsiteX443" fmla="*/ 2162835 w 7467600"/>
              <a:gd name="connsiteY443" fmla="*/ 5187853 h 6858000"/>
              <a:gd name="connsiteX444" fmla="*/ 2257167 w 7467600"/>
              <a:gd name="connsiteY444" fmla="*/ 5462123 h 6858000"/>
              <a:gd name="connsiteX445" fmla="*/ 2261598 w 7467600"/>
              <a:gd name="connsiteY445" fmla="*/ 5467998 h 6858000"/>
              <a:gd name="connsiteX446" fmla="*/ 2437177 w 7467600"/>
              <a:gd name="connsiteY446" fmla="*/ 5479608 h 6858000"/>
              <a:gd name="connsiteX447" fmla="*/ 2445247 w 7467600"/>
              <a:gd name="connsiteY447" fmla="*/ 5483476 h 6858000"/>
              <a:gd name="connsiteX448" fmla="*/ 2743626 w 7467600"/>
              <a:gd name="connsiteY448" fmla="*/ 5304819 h 6858000"/>
              <a:gd name="connsiteX449" fmla="*/ 3048102 w 7467600"/>
              <a:gd name="connsiteY449" fmla="*/ 5150595 h 6858000"/>
              <a:gd name="connsiteX450" fmla="*/ 1799414 w 7467600"/>
              <a:gd name="connsiteY450" fmla="*/ 4694732 h 6858000"/>
              <a:gd name="connsiteX451" fmla="*/ 1771735 w 7467600"/>
              <a:gd name="connsiteY451" fmla="*/ 4619929 h 6858000"/>
              <a:gd name="connsiteX452" fmla="*/ 3104273 w 7467600"/>
              <a:gd name="connsiteY452" fmla="*/ 5076159 h 6858000"/>
              <a:gd name="connsiteX453" fmla="*/ 3113245 w 7467600"/>
              <a:gd name="connsiteY453" fmla="*/ 5090705 h 6858000"/>
              <a:gd name="connsiteX454" fmla="*/ 3126294 w 7467600"/>
              <a:gd name="connsiteY454" fmla="*/ 5114400 h 6858000"/>
              <a:gd name="connsiteX455" fmla="*/ 3937433 w 7467600"/>
              <a:gd name="connsiteY455" fmla="*/ 4830473 h 6858000"/>
              <a:gd name="connsiteX456" fmla="*/ 3590475 w 7467600"/>
              <a:gd name="connsiteY456" fmla="*/ 4597974 h 6858000"/>
              <a:gd name="connsiteX457" fmla="*/ 3100264 w 7467600"/>
              <a:gd name="connsiteY457" fmla="*/ 4579845 h 6858000"/>
              <a:gd name="connsiteX458" fmla="*/ 2183576 w 7467600"/>
              <a:gd name="connsiteY458" fmla="*/ 4227150 h 6858000"/>
              <a:gd name="connsiteX459" fmla="*/ 2151029 w 7467600"/>
              <a:gd name="connsiteY459" fmla="*/ 4146947 h 6858000"/>
              <a:gd name="connsiteX460" fmla="*/ 3563434 w 7467600"/>
              <a:gd name="connsiteY460" fmla="*/ 4469115 h 6858000"/>
              <a:gd name="connsiteX461" fmla="*/ 3177952 w 7467600"/>
              <a:gd name="connsiteY461" fmla="*/ 3657386 h 6858000"/>
              <a:gd name="connsiteX462" fmla="*/ 3189263 w 7467600"/>
              <a:gd name="connsiteY462" fmla="*/ 3625726 h 6858000"/>
              <a:gd name="connsiteX463" fmla="*/ 3560912 w 7467600"/>
              <a:gd name="connsiteY463" fmla="*/ 4079863 h 6858000"/>
              <a:gd name="connsiteX464" fmla="*/ 3626636 w 7467600"/>
              <a:gd name="connsiteY464" fmla="*/ 4512230 h 6858000"/>
              <a:gd name="connsiteX465" fmla="*/ 3653088 w 7467600"/>
              <a:gd name="connsiteY465" fmla="*/ 4521417 h 6858000"/>
              <a:gd name="connsiteX466" fmla="*/ 3988128 w 7467600"/>
              <a:gd name="connsiteY466" fmla="*/ 4817267 h 6858000"/>
              <a:gd name="connsiteX467" fmla="*/ 4830582 w 7467600"/>
              <a:gd name="connsiteY467" fmla="*/ 4676000 h 6858000"/>
              <a:gd name="connsiteX468" fmla="*/ 4830100 w 7467600"/>
              <a:gd name="connsiteY468" fmla="*/ 4675554 h 6858000"/>
              <a:gd name="connsiteX469" fmla="*/ 4036318 w 7467600"/>
              <a:gd name="connsiteY469" fmla="*/ 4147013 h 6858000"/>
              <a:gd name="connsiteX470" fmla="*/ 3432098 w 7467600"/>
              <a:gd name="connsiteY470" fmla="*/ 3537312 h 6858000"/>
              <a:gd name="connsiteX471" fmla="*/ 3446761 w 7467600"/>
              <a:gd name="connsiteY471" fmla="*/ 3461278 h 6858000"/>
              <a:gd name="connsiteX472" fmla="*/ 4419733 w 7467600"/>
              <a:gd name="connsiteY472" fmla="*/ 3963555 h 6858000"/>
              <a:gd name="connsiteX473" fmla="*/ 4781371 w 7467600"/>
              <a:gd name="connsiteY473" fmla="*/ 4458604 h 6858000"/>
              <a:gd name="connsiteX474" fmla="*/ 4780440 w 7467600"/>
              <a:gd name="connsiteY474" fmla="*/ 4470290 h 6858000"/>
              <a:gd name="connsiteX475" fmla="*/ 4898954 w 7467600"/>
              <a:gd name="connsiteY475" fmla="*/ 4662092 h 6858000"/>
              <a:gd name="connsiteX476" fmla="*/ 4900699 w 7467600"/>
              <a:gd name="connsiteY476" fmla="*/ 4670867 h 6858000"/>
              <a:gd name="connsiteX477" fmla="*/ 5714511 w 7467600"/>
              <a:gd name="connsiteY477" fmla="*/ 4663483 h 6858000"/>
              <a:gd name="connsiteX478" fmla="*/ 5464793 w 7467600"/>
              <a:gd name="connsiteY478" fmla="*/ 4393556 h 6858000"/>
              <a:gd name="connsiteX479" fmla="*/ 5461897 w 7467600"/>
              <a:gd name="connsiteY479" fmla="*/ 4390879 h 6858000"/>
              <a:gd name="connsiteX480" fmla="*/ 4294126 w 7467600"/>
              <a:gd name="connsiteY480" fmla="*/ 3303048 h 6858000"/>
              <a:gd name="connsiteX481" fmla="*/ 4305321 w 7467600"/>
              <a:gd name="connsiteY481" fmla="*/ 3256953 h 6858000"/>
              <a:gd name="connsiteX482" fmla="*/ 4949299 w 7467600"/>
              <a:gd name="connsiteY482" fmla="*/ 3766336 h 6858000"/>
              <a:gd name="connsiteX483" fmla="*/ 5291452 w 7467600"/>
              <a:gd name="connsiteY483" fmla="*/ 4076801 h 6858000"/>
              <a:gd name="connsiteX484" fmla="*/ 5434998 w 7467600"/>
              <a:gd name="connsiteY484" fmla="*/ 4254100 h 6858000"/>
              <a:gd name="connsiteX485" fmla="*/ 5351015 w 7467600"/>
              <a:gd name="connsiteY485" fmla="*/ 3760989 h 6858000"/>
              <a:gd name="connsiteX486" fmla="*/ 5413780 w 7467600"/>
              <a:gd name="connsiteY486" fmla="*/ 2966265 h 6858000"/>
              <a:gd name="connsiteX487" fmla="*/ 5425627 w 7467600"/>
              <a:gd name="connsiteY487" fmla="*/ 2954192 h 6858000"/>
              <a:gd name="connsiteX488" fmla="*/ 6604735 w 7467600"/>
              <a:gd name="connsiteY488" fmla="*/ 2041381 h 6858000"/>
              <a:gd name="connsiteX489" fmla="*/ 7204487 w 7467600"/>
              <a:gd name="connsiteY489" fmla="*/ 2742112 h 6858000"/>
              <a:gd name="connsiteX490" fmla="*/ 7131592 w 7467600"/>
              <a:gd name="connsiteY490" fmla="*/ 2672096 h 6858000"/>
              <a:gd name="connsiteX491" fmla="*/ 6996344 w 7467600"/>
              <a:gd name="connsiteY491" fmla="*/ 2518310 h 6858000"/>
              <a:gd name="connsiteX492" fmla="*/ 6735495 w 7467600"/>
              <a:gd name="connsiteY492" fmla="*/ 2196890 h 6858000"/>
              <a:gd name="connsiteX493" fmla="*/ 6721901 w 7467600"/>
              <a:gd name="connsiteY493" fmla="*/ 2179274 h 6858000"/>
              <a:gd name="connsiteX494" fmla="*/ 6604735 w 7467600"/>
              <a:gd name="connsiteY494" fmla="*/ 2041381 h 6858000"/>
              <a:gd name="connsiteX495" fmla="*/ 6591670 w 7467600"/>
              <a:gd name="connsiteY495" fmla="*/ 1988277 h 6858000"/>
              <a:gd name="connsiteX496" fmla="*/ 6747349 w 7467600"/>
              <a:gd name="connsiteY496" fmla="*/ 2160069 h 6858000"/>
              <a:gd name="connsiteX497" fmla="*/ 6760943 w 7467600"/>
              <a:gd name="connsiteY497" fmla="*/ 2177686 h 6858000"/>
              <a:gd name="connsiteX498" fmla="*/ 7021065 w 7467600"/>
              <a:gd name="connsiteY498" fmla="*/ 2498102 h 6858000"/>
              <a:gd name="connsiteX499" fmla="*/ 7155223 w 7467600"/>
              <a:gd name="connsiteY499" fmla="*/ 2650386 h 6858000"/>
              <a:gd name="connsiteX500" fmla="*/ 7203167 w 7467600"/>
              <a:gd name="connsiteY500" fmla="*/ 2697288 h 6858000"/>
              <a:gd name="connsiteX501" fmla="*/ 6937703 w 7467600"/>
              <a:gd name="connsiteY501" fmla="*/ 2321981 h 6858000"/>
              <a:gd name="connsiteX502" fmla="*/ 6591670 w 7467600"/>
              <a:gd name="connsiteY502" fmla="*/ 1988277 h 6858000"/>
              <a:gd name="connsiteX503" fmla="*/ 5798671 w 7467600"/>
              <a:gd name="connsiteY503" fmla="*/ 1981601 h 6858000"/>
              <a:gd name="connsiteX504" fmla="*/ 5754709 w 7467600"/>
              <a:gd name="connsiteY504" fmla="*/ 2071454 h 6858000"/>
              <a:gd name="connsiteX505" fmla="*/ 5763044 w 7467600"/>
              <a:gd name="connsiteY505" fmla="*/ 2842206 h 6858000"/>
              <a:gd name="connsiteX506" fmla="*/ 5764974 w 7467600"/>
              <a:gd name="connsiteY506" fmla="*/ 2799609 h 6858000"/>
              <a:gd name="connsiteX507" fmla="*/ 5767665 w 7467600"/>
              <a:gd name="connsiteY507" fmla="*/ 2666409 h 6858000"/>
              <a:gd name="connsiteX508" fmla="*/ 5763055 w 7467600"/>
              <a:gd name="connsiteY508" fmla="*/ 2579705 h 6858000"/>
              <a:gd name="connsiteX509" fmla="*/ 5758079 w 7467600"/>
              <a:gd name="connsiteY509" fmla="*/ 2492508 h 6858000"/>
              <a:gd name="connsiteX510" fmla="*/ 5779325 w 7467600"/>
              <a:gd name="connsiteY510" fmla="*/ 2197069 h 6858000"/>
              <a:gd name="connsiteX511" fmla="*/ 5798671 w 7467600"/>
              <a:gd name="connsiteY511" fmla="*/ 1981601 h 6858000"/>
              <a:gd name="connsiteX512" fmla="*/ 5829202 w 7467600"/>
              <a:gd name="connsiteY512" fmla="*/ 1971679 h 6858000"/>
              <a:gd name="connsiteX513" fmla="*/ 5809558 w 7467600"/>
              <a:gd name="connsiteY513" fmla="*/ 2198043 h 6858000"/>
              <a:gd name="connsiteX514" fmla="*/ 5788653 w 7467600"/>
              <a:gd name="connsiteY514" fmla="*/ 2489430 h 6858000"/>
              <a:gd name="connsiteX515" fmla="*/ 5793439 w 7467600"/>
              <a:gd name="connsiteY515" fmla="*/ 2575235 h 6858000"/>
              <a:gd name="connsiteX516" fmla="*/ 5796837 w 7467600"/>
              <a:gd name="connsiteY516" fmla="*/ 2637633 h 6858000"/>
              <a:gd name="connsiteX517" fmla="*/ 5818614 w 7467600"/>
              <a:gd name="connsiteY517" fmla="*/ 2473055 h 6858000"/>
              <a:gd name="connsiteX518" fmla="*/ 5829202 w 7467600"/>
              <a:gd name="connsiteY518" fmla="*/ 1971679 h 6858000"/>
              <a:gd name="connsiteX519" fmla="*/ 5911389 w 7467600"/>
              <a:gd name="connsiteY519" fmla="*/ 1898371 h 6858000"/>
              <a:gd name="connsiteX520" fmla="*/ 6237627 w 7467600"/>
              <a:gd name="connsiteY520" fmla="*/ 2231921 h 6858000"/>
              <a:gd name="connsiteX521" fmla="*/ 5911389 w 7467600"/>
              <a:gd name="connsiteY521" fmla="*/ 1898371 h 6858000"/>
              <a:gd name="connsiteX522" fmla="*/ 6944437 w 7467600"/>
              <a:gd name="connsiteY522" fmla="*/ 1575402 h 6858000"/>
              <a:gd name="connsiteX523" fmla="*/ 6304730 w 7467600"/>
              <a:gd name="connsiteY523" fmla="*/ 1766654 h 6858000"/>
              <a:gd name="connsiteX524" fmla="*/ 6944437 w 7467600"/>
              <a:gd name="connsiteY524" fmla="*/ 1575402 h 6858000"/>
              <a:gd name="connsiteX525" fmla="*/ 7019523 w 7467600"/>
              <a:gd name="connsiteY525" fmla="*/ 1519450 h 6858000"/>
              <a:gd name="connsiteX526" fmla="*/ 6298091 w 7467600"/>
              <a:gd name="connsiteY526" fmla="*/ 1737122 h 6858000"/>
              <a:gd name="connsiteX527" fmla="*/ 7019523 w 7467600"/>
              <a:gd name="connsiteY527" fmla="*/ 1519450 h 6858000"/>
              <a:gd name="connsiteX528" fmla="*/ 2399523 w 7467600"/>
              <a:gd name="connsiteY528" fmla="*/ 1428234 h 6858000"/>
              <a:gd name="connsiteX529" fmla="*/ 2224982 w 7467600"/>
              <a:gd name="connsiteY529" fmla="*/ 1826201 h 6858000"/>
              <a:gd name="connsiteX530" fmla="*/ 2096099 w 7467600"/>
              <a:gd name="connsiteY530" fmla="*/ 2345900 h 6858000"/>
              <a:gd name="connsiteX531" fmla="*/ 2283317 w 7467600"/>
              <a:gd name="connsiteY531" fmla="*/ 1796925 h 6858000"/>
              <a:gd name="connsiteX532" fmla="*/ 2399523 w 7467600"/>
              <a:gd name="connsiteY532" fmla="*/ 1428234 h 6858000"/>
              <a:gd name="connsiteX533" fmla="*/ 2448558 w 7467600"/>
              <a:gd name="connsiteY533" fmla="*/ 1373435 h 6858000"/>
              <a:gd name="connsiteX534" fmla="*/ 2312521 w 7467600"/>
              <a:gd name="connsiteY534" fmla="*/ 1806140 h 6858000"/>
              <a:gd name="connsiteX535" fmla="*/ 2127533 w 7467600"/>
              <a:gd name="connsiteY535" fmla="*/ 2348380 h 6858000"/>
              <a:gd name="connsiteX536" fmla="*/ 2358080 w 7467600"/>
              <a:gd name="connsiteY536" fmla="*/ 1866134 h 6858000"/>
              <a:gd name="connsiteX537" fmla="*/ 2407436 w 7467600"/>
              <a:gd name="connsiteY537" fmla="*/ 1651070 h 6858000"/>
              <a:gd name="connsiteX538" fmla="*/ 2448558 w 7467600"/>
              <a:gd name="connsiteY538" fmla="*/ 1373435 h 6858000"/>
              <a:gd name="connsiteX539" fmla="*/ 278707 w 7467600"/>
              <a:gd name="connsiteY539" fmla="*/ 1352270 h 6858000"/>
              <a:gd name="connsiteX540" fmla="*/ 321570 w 7467600"/>
              <a:gd name="connsiteY540" fmla="*/ 1861610 h 6858000"/>
              <a:gd name="connsiteX541" fmla="*/ 294281 w 7467600"/>
              <a:gd name="connsiteY541" fmla="*/ 1440658 h 6858000"/>
              <a:gd name="connsiteX542" fmla="*/ 278707 w 7467600"/>
              <a:gd name="connsiteY542" fmla="*/ 1352270 h 6858000"/>
              <a:gd name="connsiteX543" fmla="*/ 1423821 w 7467600"/>
              <a:gd name="connsiteY543" fmla="*/ 1351958 h 6858000"/>
              <a:gd name="connsiteX544" fmla="*/ 1638521 w 7467600"/>
              <a:gd name="connsiteY544" fmla="*/ 1908470 h 6858000"/>
              <a:gd name="connsiteX545" fmla="*/ 1754199 w 7467600"/>
              <a:gd name="connsiteY545" fmla="*/ 2149284 h 6858000"/>
              <a:gd name="connsiteX546" fmla="*/ 1908359 w 7467600"/>
              <a:gd name="connsiteY546" fmla="*/ 2364988 h 6858000"/>
              <a:gd name="connsiteX547" fmla="*/ 1647661 w 7467600"/>
              <a:gd name="connsiteY547" fmla="*/ 1825945 h 6858000"/>
              <a:gd name="connsiteX548" fmla="*/ 1423821 w 7467600"/>
              <a:gd name="connsiteY548" fmla="*/ 1351958 h 6858000"/>
              <a:gd name="connsiteX549" fmla="*/ 1431890 w 7467600"/>
              <a:gd name="connsiteY549" fmla="*/ 1306475 h 6858000"/>
              <a:gd name="connsiteX550" fmla="*/ 1507597 w 7467600"/>
              <a:gd name="connsiteY550" fmla="*/ 1446132 h 6858000"/>
              <a:gd name="connsiteX551" fmla="*/ 1674586 w 7467600"/>
              <a:gd name="connsiteY551" fmla="*/ 1813832 h 6858000"/>
              <a:gd name="connsiteX552" fmla="*/ 1815950 w 7467600"/>
              <a:gd name="connsiteY552" fmla="*/ 2128564 h 6858000"/>
              <a:gd name="connsiteX553" fmla="*/ 1984242 w 7467600"/>
              <a:gd name="connsiteY553" fmla="*/ 2430829 h 6858000"/>
              <a:gd name="connsiteX554" fmla="*/ 2014023 w 7467600"/>
              <a:gd name="connsiteY554" fmla="*/ 2450995 h 6858000"/>
              <a:gd name="connsiteX555" fmla="*/ 1747337 w 7467600"/>
              <a:gd name="connsiteY555" fmla="*/ 1855264 h 6858000"/>
              <a:gd name="connsiteX556" fmla="*/ 1533749 w 7467600"/>
              <a:gd name="connsiteY556" fmla="*/ 1478656 h 6858000"/>
              <a:gd name="connsiteX557" fmla="*/ 1431890 w 7467600"/>
              <a:gd name="connsiteY557" fmla="*/ 1306475 h 6858000"/>
              <a:gd name="connsiteX558" fmla="*/ 5052692 w 7467600"/>
              <a:gd name="connsiteY558" fmla="*/ 1292994 h 6858000"/>
              <a:gd name="connsiteX559" fmla="*/ 5200661 w 7467600"/>
              <a:gd name="connsiteY559" fmla="*/ 1635186 h 6858000"/>
              <a:gd name="connsiteX560" fmla="*/ 5297138 w 7467600"/>
              <a:gd name="connsiteY560" fmla="*/ 1906351 h 6858000"/>
              <a:gd name="connsiteX561" fmla="*/ 5052692 w 7467600"/>
              <a:gd name="connsiteY561" fmla="*/ 1292994 h 6858000"/>
              <a:gd name="connsiteX562" fmla="*/ 5009948 w 7467600"/>
              <a:gd name="connsiteY562" fmla="*/ 1273619 h 6858000"/>
              <a:gd name="connsiteX563" fmla="*/ 5121777 w 7467600"/>
              <a:gd name="connsiteY563" fmla="*/ 1654213 h 6858000"/>
              <a:gd name="connsiteX564" fmla="*/ 5293545 w 7467600"/>
              <a:gd name="connsiteY564" fmla="*/ 2072247 h 6858000"/>
              <a:gd name="connsiteX565" fmla="*/ 5294042 w 7467600"/>
              <a:gd name="connsiteY565" fmla="*/ 2065019 h 6858000"/>
              <a:gd name="connsiteX566" fmla="*/ 5171936 w 7467600"/>
              <a:gd name="connsiteY566" fmla="*/ 1647613 h 6858000"/>
              <a:gd name="connsiteX567" fmla="*/ 5009948 w 7467600"/>
              <a:gd name="connsiteY567" fmla="*/ 1273619 h 6858000"/>
              <a:gd name="connsiteX568" fmla="*/ 655236 w 7467600"/>
              <a:gd name="connsiteY568" fmla="*/ 1268632 h 6858000"/>
              <a:gd name="connsiteX569" fmla="*/ 839521 w 7467600"/>
              <a:gd name="connsiteY569" fmla="*/ 1685315 h 6858000"/>
              <a:gd name="connsiteX570" fmla="*/ 1109416 w 7467600"/>
              <a:gd name="connsiteY570" fmla="*/ 2061663 h 6858000"/>
              <a:gd name="connsiteX571" fmla="*/ 1298300 w 7467600"/>
              <a:gd name="connsiteY571" fmla="*/ 2247742 h 6858000"/>
              <a:gd name="connsiteX572" fmla="*/ 1125871 w 7467600"/>
              <a:gd name="connsiteY572" fmla="*/ 1989513 h 6858000"/>
              <a:gd name="connsiteX573" fmla="*/ 981574 w 7467600"/>
              <a:gd name="connsiteY573" fmla="*/ 1783157 h 6858000"/>
              <a:gd name="connsiteX574" fmla="*/ 922198 w 7467600"/>
              <a:gd name="connsiteY574" fmla="*/ 1677437 h 6858000"/>
              <a:gd name="connsiteX575" fmla="*/ 869293 w 7467600"/>
              <a:gd name="connsiteY575" fmla="*/ 1583214 h 6858000"/>
              <a:gd name="connsiteX576" fmla="*/ 751431 w 7467600"/>
              <a:gd name="connsiteY576" fmla="*/ 1405731 h 6858000"/>
              <a:gd name="connsiteX577" fmla="*/ 655236 w 7467600"/>
              <a:gd name="connsiteY577" fmla="*/ 1268632 h 6858000"/>
              <a:gd name="connsiteX578" fmla="*/ 6516292 w 7467600"/>
              <a:gd name="connsiteY578" fmla="*/ 1263064 h 6858000"/>
              <a:gd name="connsiteX579" fmla="*/ 5736320 w 7467600"/>
              <a:gd name="connsiteY579" fmla="*/ 1501803 h 6858000"/>
              <a:gd name="connsiteX580" fmla="*/ 6516292 w 7467600"/>
              <a:gd name="connsiteY580" fmla="*/ 1263064 h 6858000"/>
              <a:gd name="connsiteX581" fmla="*/ 291466 w 7467600"/>
              <a:gd name="connsiteY581" fmla="*/ 1250369 h 6858000"/>
              <a:gd name="connsiteX582" fmla="*/ 323180 w 7467600"/>
              <a:gd name="connsiteY582" fmla="*/ 1435283 h 6858000"/>
              <a:gd name="connsiteX583" fmla="*/ 349381 w 7467600"/>
              <a:gd name="connsiteY583" fmla="*/ 1875041 h 6858000"/>
              <a:gd name="connsiteX584" fmla="*/ 374363 w 7467600"/>
              <a:gd name="connsiteY584" fmla="*/ 1506494 h 6858000"/>
              <a:gd name="connsiteX585" fmla="*/ 302168 w 7467600"/>
              <a:gd name="connsiteY585" fmla="*/ 1274495 h 6858000"/>
              <a:gd name="connsiteX586" fmla="*/ 291466 w 7467600"/>
              <a:gd name="connsiteY586" fmla="*/ 1250369 h 6858000"/>
              <a:gd name="connsiteX587" fmla="*/ 678222 w 7467600"/>
              <a:gd name="connsiteY587" fmla="*/ 1248670 h 6858000"/>
              <a:gd name="connsiteX588" fmla="*/ 775536 w 7467600"/>
              <a:gd name="connsiteY588" fmla="*/ 1388015 h 6858000"/>
              <a:gd name="connsiteX589" fmla="*/ 894529 w 7467600"/>
              <a:gd name="connsiteY589" fmla="*/ 1567739 h 6858000"/>
              <a:gd name="connsiteX590" fmla="*/ 948000 w 7467600"/>
              <a:gd name="connsiteY590" fmla="*/ 1663088 h 6858000"/>
              <a:gd name="connsiteX591" fmla="*/ 1006812 w 7467600"/>
              <a:gd name="connsiteY591" fmla="*/ 1767683 h 6858000"/>
              <a:gd name="connsiteX592" fmla="*/ 1149133 w 7467600"/>
              <a:gd name="connsiteY592" fmla="*/ 1971513 h 6858000"/>
              <a:gd name="connsiteX593" fmla="*/ 1333952 w 7467600"/>
              <a:gd name="connsiteY593" fmla="*/ 2251620 h 6858000"/>
              <a:gd name="connsiteX594" fmla="*/ 1337329 w 7467600"/>
              <a:gd name="connsiteY594" fmla="*/ 2258350 h 6858000"/>
              <a:gd name="connsiteX595" fmla="*/ 1014726 w 7467600"/>
              <a:gd name="connsiteY595" fmla="*/ 1615556 h 6858000"/>
              <a:gd name="connsiteX596" fmla="*/ 678222 w 7467600"/>
              <a:gd name="connsiteY596" fmla="*/ 1248670 h 6858000"/>
              <a:gd name="connsiteX597" fmla="*/ 6691602 w 7467600"/>
              <a:gd name="connsiteY597" fmla="*/ 1140573 h 6858000"/>
              <a:gd name="connsiteX598" fmla="*/ 6571100 w 7467600"/>
              <a:gd name="connsiteY598" fmla="*/ 1183662 h 6858000"/>
              <a:gd name="connsiteX599" fmla="*/ 6241687 w 7467600"/>
              <a:gd name="connsiteY599" fmla="*/ 1257600 h 6858000"/>
              <a:gd name="connsiteX600" fmla="*/ 5693009 w 7467600"/>
              <a:gd name="connsiteY600" fmla="*/ 1478256 h 6858000"/>
              <a:gd name="connsiteX601" fmla="*/ 6548420 w 7467600"/>
              <a:gd name="connsiteY601" fmla="*/ 1214599 h 6858000"/>
              <a:gd name="connsiteX602" fmla="*/ 6605473 w 7467600"/>
              <a:gd name="connsiteY602" fmla="*/ 1184686 h 6858000"/>
              <a:gd name="connsiteX603" fmla="*/ 6691602 w 7467600"/>
              <a:gd name="connsiteY603" fmla="*/ 1140573 h 6858000"/>
              <a:gd name="connsiteX604" fmla="*/ 4002475 w 7467600"/>
              <a:gd name="connsiteY604" fmla="*/ 1037802 h 6858000"/>
              <a:gd name="connsiteX605" fmla="*/ 4000324 w 7467600"/>
              <a:gd name="connsiteY605" fmla="*/ 1039362 h 6858000"/>
              <a:gd name="connsiteX606" fmla="*/ 4002862 w 7467600"/>
              <a:gd name="connsiteY606" fmla="*/ 1042866 h 6858000"/>
              <a:gd name="connsiteX607" fmla="*/ 4002475 w 7467600"/>
              <a:gd name="connsiteY607" fmla="*/ 1037802 h 6858000"/>
              <a:gd name="connsiteX608" fmla="*/ 506322 w 7467600"/>
              <a:gd name="connsiteY608" fmla="*/ 1020997 h 6858000"/>
              <a:gd name="connsiteX609" fmla="*/ 533068 w 7467600"/>
              <a:gd name="connsiteY609" fmla="*/ 1029409 h 6858000"/>
              <a:gd name="connsiteX610" fmla="*/ 1232525 w 7467600"/>
              <a:gd name="connsiteY610" fmla="*/ 1804675 h 6858000"/>
              <a:gd name="connsiteX611" fmla="*/ 1388858 w 7467600"/>
              <a:gd name="connsiteY611" fmla="*/ 2368011 h 6858000"/>
              <a:gd name="connsiteX612" fmla="*/ 1384098 w 7467600"/>
              <a:gd name="connsiteY612" fmla="*/ 2378125 h 6858000"/>
              <a:gd name="connsiteX613" fmla="*/ 1425393 w 7467600"/>
              <a:gd name="connsiteY613" fmla="*/ 2589124 h 6858000"/>
              <a:gd name="connsiteX614" fmla="*/ 1424001 w 7467600"/>
              <a:gd name="connsiteY614" fmla="*/ 2597541 h 6858000"/>
              <a:gd name="connsiteX615" fmla="*/ 2152729 w 7467600"/>
              <a:gd name="connsiteY615" fmla="*/ 2864487 h 6858000"/>
              <a:gd name="connsiteX616" fmla="*/ 2020609 w 7467600"/>
              <a:gd name="connsiteY616" fmla="*/ 2539671 h 6858000"/>
              <a:gd name="connsiteX617" fmla="*/ 2018920 w 7467600"/>
              <a:gd name="connsiteY617" fmla="*/ 2536309 h 6858000"/>
              <a:gd name="connsiteX618" fmla="*/ 1342441 w 7467600"/>
              <a:gd name="connsiteY618" fmla="*/ 1173017 h 6858000"/>
              <a:gd name="connsiteX619" fmla="*/ 1367925 w 7467600"/>
              <a:gd name="connsiteY619" fmla="*/ 1135648 h 6858000"/>
              <a:gd name="connsiteX620" fmla="*/ 1771401 w 7467600"/>
              <a:gd name="connsiteY620" fmla="*/ 1806673 h 6858000"/>
              <a:gd name="connsiteX621" fmla="*/ 1972385 w 7467600"/>
              <a:gd name="connsiteY621" fmla="*/ 2198735 h 6858000"/>
              <a:gd name="connsiteX622" fmla="*/ 2040892 w 7467600"/>
              <a:gd name="connsiteY622" fmla="*/ 2405205 h 6858000"/>
              <a:gd name="connsiteX623" fmla="*/ 2131689 w 7467600"/>
              <a:gd name="connsiteY623" fmla="*/ 1936926 h 6858000"/>
              <a:gd name="connsiteX624" fmla="*/ 2454820 w 7467600"/>
              <a:gd name="connsiteY624" fmla="*/ 1248808 h 6858000"/>
              <a:gd name="connsiteX625" fmla="*/ 2492512 w 7467600"/>
              <a:gd name="connsiteY625" fmla="*/ 1302920 h 6858000"/>
              <a:gd name="connsiteX626" fmla="*/ 2081216 w 7467600"/>
              <a:gd name="connsiteY626" fmla="*/ 2527513 h 6858000"/>
              <a:gd name="connsiteX627" fmla="*/ 2081211 w 7467600"/>
              <a:gd name="connsiteY627" fmla="*/ 2528916 h 6858000"/>
              <a:gd name="connsiteX628" fmla="*/ 2199067 w 7467600"/>
              <a:gd name="connsiteY628" fmla="*/ 2884061 h 6858000"/>
              <a:gd name="connsiteX629" fmla="*/ 3192586 w 7467600"/>
              <a:gd name="connsiteY629" fmla="*/ 3411496 h 6858000"/>
              <a:gd name="connsiteX630" fmla="*/ 3182620 w 7467600"/>
              <a:gd name="connsiteY630" fmla="*/ 3483279 h 6858000"/>
              <a:gd name="connsiteX631" fmla="*/ 2435119 w 7467600"/>
              <a:gd name="connsiteY631" fmla="*/ 3080173 h 6858000"/>
              <a:gd name="connsiteX632" fmla="*/ 2410152 w 7467600"/>
              <a:gd name="connsiteY632" fmla="*/ 3063751 h 6858000"/>
              <a:gd name="connsiteX633" fmla="*/ 2408099 w 7467600"/>
              <a:gd name="connsiteY633" fmla="*/ 3064403 h 6858000"/>
              <a:gd name="connsiteX634" fmla="*/ 2407218 w 7467600"/>
              <a:gd name="connsiteY634" fmla="*/ 3070324 h 6858000"/>
              <a:gd name="connsiteX635" fmla="*/ 2380138 w 7467600"/>
              <a:gd name="connsiteY635" fmla="*/ 3099341 h 6858000"/>
              <a:gd name="connsiteX636" fmla="*/ 1765923 w 7467600"/>
              <a:gd name="connsiteY636" fmla="*/ 3581043 h 6858000"/>
              <a:gd name="connsiteX637" fmla="*/ 1702258 w 7467600"/>
              <a:gd name="connsiteY637" fmla="*/ 3612286 h 6858000"/>
              <a:gd name="connsiteX638" fmla="*/ 1538370 w 7467600"/>
              <a:gd name="connsiteY638" fmla="*/ 3811804 h 6858000"/>
              <a:gd name="connsiteX639" fmla="*/ 542867 w 7467600"/>
              <a:gd name="connsiteY639" fmla="*/ 4944092 h 6858000"/>
              <a:gd name="connsiteX640" fmla="*/ 515800 w 7467600"/>
              <a:gd name="connsiteY640" fmla="*/ 4862180 h 6858000"/>
              <a:gd name="connsiteX641" fmla="*/ 909145 w 7467600"/>
              <a:gd name="connsiteY641" fmla="*/ 4199225 h 6858000"/>
              <a:gd name="connsiteX642" fmla="*/ 1214067 w 7467600"/>
              <a:gd name="connsiteY642" fmla="*/ 3908561 h 6858000"/>
              <a:gd name="connsiteX643" fmla="*/ 640967 w 7467600"/>
              <a:gd name="connsiteY643" fmla="*/ 4105601 h 6858000"/>
              <a:gd name="connsiteX644" fmla="*/ 112563 w 7467600"/>
              <a:gd name="connsiteY644" fmla="*/ 4396952 h 6858000"/>
              <a:gd name="connsiteX645" fmla="*/ 0 w 7467600"/>
              <a:gd name="connsiteY645" fmla="*/ 4466006 h 6858000"/>
              <a:gd name="connsiteX646" fmla="*/ 0 w 7467600"/>
              <a:gd name="connsiteY646" fmla="*/ 4233763 h 6858000"/>
              <a:gd name="connsiteX647" fmla="*/ 36881 w 7467600"/>
              <a:gd name="connsiteY647" fmla="*/ 4200118 h 6858000"/>
              <a:gd name="connsiteX648" fmla="*/ 910534 w 7467600"/>
              <a:gd name="connsiteY648" fmla="*/ 3629753 h 6858000"/>
              <a:gd name="connsiteX649" fmla="*/ 1578717 w 7467600"/>
              <a:gd name="connsiteY649" fmla="*/ 3575982 h 6858000"/>
              <a:gd name="connsiteX650" fmla="*/ 2338780 w 7467600"/>
              <a:gd name="connsiteY650" fmla="*/ 3033725 h 6858000"/>
              <a:gd name="connsiteX651" fmla="*/ 1807991 w 7467600"/>
              <a:gd name="connsiteY651" fmla="*/ 2807184 h 6858000"/>
              <a:gd name="connsiteX652" fmla="*/ 1416358 w 7467600"/>
              <a:gd name="connsiteY652" fmla="*/ 3112571 h 6858000"/>
              <a:gd name="connsiteX653" fmla="*/ 939066 w 7467600"/>
              <a:gd name="connsiteY653" fmla="*/ 3378798 h 6858000"/>
              <a:gd name="connsiteX654" fmla="*/ 115099 w 7467600"/>
              <a:gd name="connsiteY654" fmla="*/ 3607650 h 6858000"/>
              <a:gd name="connsiteX655" fmla="*/ 97284 w 7467600"/>
              <a:gd name="connsiteY655" fmla="*/ 3520393 h 6858000"/>
              <a:gd name="connsiteX656" fmla="*/ 922050 w 7467600"/>
              <a:gd name="connsiteY656" fmla="*/ 3074867 h 6858000"/>
              <a:gd name="connsiteX657" fmla="*/ 1405265 w 7467600"/>
              <a:gd name="connsiteY657" fmla="*/ 3016319 h 6858000"/>
              <a:gd name="connsiteX658" fmla="*/ 1407512 w 7467600"/>
              <a:gd name="connsiteY658" fmla="*/ 3018001 h 6858000"/>
              <a:gd name="connsiteX659" fmla="*/ 1726266 w 7467600"/>
              <a:gd name="connsiteY659" fmla="*/ 2777274 h 6858000"/>
              <a:gd name="connsiteX660" fmla="*/ 625390 w 7467600"/>
              <a:gd name="connsiteY660" fmla="*/ 2514541 h 6858000"/>
              <a:gd name="connsiteX661" fmla="*/ 619799 w 7467600"/>
              <a:gd name="connsiteY661" fmla="*/ 2527180 h 6858000"/>
              <a:gd name="connsiteX662" fmla="*/ 310030 w 7467600"/>
              <a:gd name="connsiteY662" fmla="*/ 2771818 h 6858000"/>
              <a:gd name="connsiteX663" fmla="*/ 173877 w 7467600"/>
              <a:gd name="connsiteY663" fmla="*/ 2937056 h 6858000"/>
              <a:gd name="connsiteX664" fmla="*/ 77889 w 7467600"/>
              <a:gd name="connsiteY664" fmla="*/ 3138440 h 6858000"/>
              <a:gd name="connsiteX665" fmla="*/ 0 w 7467600"/>
              <a:gd name="connsiteY665" fmla="*/ 3271395 h 6858000"/>
              <a:gd name="connsiteX666" fmla="*/ 0 w 7467600"/>
              <a:gd name="connsiteY666" fmla="*/ 3153002 h 6858000"/>
              <a:gd name="connsiteX667" fmla="*/ 2386 w 7467600"/>
              <a:gd name="connsiteY667" fmla="*/ 3149203 h 6858000"/>
              <a:gd name="connsiteX668" fmla="*/ 89753 w 7467600"/>
              <a:gd name="connsiteY668" fmla="*/ 2987702 h 6858000"/>
              <a:gd name="connsiteX669" fmla="*/ 76869 w 7467600"/>
              <a:gd name="connsiteY669" fmla="*/ 3005404 h 6858000"/>
              <a:gd name="connsiteX670" fmla="*/ 32049 w 7467600"/>
              <a:gd name="connsiteY670" fmla="*/ 3065814 h 6858000"/>
              <a:gd name="connsiteX671" fmla="*/ 0 w 7467600"/>
              <a:gd name="connsiteY671" fmla="*/ 3108744 h 6858000"/>
              <a:gd name="connsiteX672" fmla="*/ 0 w 7467600"/>
              <a:gd name="connsiteY672" fmla="*/ 3058059 h 6858000"/>
              <a:gd name="connsiteX673" fmla="*/ 7610 w 7467600"/>
              <a:gd name="connsiteY673" fmla="*/ 3047889 h 6858000"/>
              <a:gd name="connsiteX674" fmla="*/ 52419 w 7467600"/>
              <a:gd name="connsiteY674" fmla="*/ 2987479 h 6858000"/>
              <a:gd name="connsiteX675" fmla="*/ 59142 w 7467600"/>
              <a:gd name="connsiteY675" fmla="*/ 2978488 h 6858000"/>
              <a:gd name="connsiteX676" fmla="*/ 0 w 7467600"/>
              <a:gd name="connsiteY676" fmla="*/ 3015334 h 6858000"/>
              <a:gd name="connsiteX677" fmla="*/ 0 w 7467600"/>
              <a:gd name="connsiteY677" fmla="*/ 2914286 h 6858000"/>
              <a:gd name="connsiteX678" fmla="*/ 36383 w 7467600"/>
              <a:gd name="connsiteY678" fmla="*/ 2901128 h 6858000"/>
              <a:gd name="connsiteX679" fmla="*/ 156329 w 7467600"/>
              <a:gd name="connsiteY679" fmla="*/ 2840533 h 6858000"/>
              <a:gd name="connsiteX680" fmla="*/ 358355 w 7467600"/>
              <a:gd name="connsiteY680" fmla="*/ 2620471 h 6858000"/>
              <a:gd name="connsiteX681" fmla="*/ 510577 w 7467600"/>
              <a:gd name="connsiteY681" fmla="*/ 2501244 h 6858000"/>
              <a:gd name="connsiteX682" fmla="*/ 211967 w 7467600"/>
              <a:gd name="connsiteY682" fmla="*/ 2479171 h 6858000"/>
              <a:gd name="connsiteX683" fmla="*/ 0 w 7467600"/>
              <a:gd name="connsiteY683" fmla="*/ 2476398 h 6858000"/>
              <a:gd name="connsiteX684" fmla="*/ 0 w 7467600"/>
              <a:gd name="connsiteY684" fmla="*/ 2389189 h 6858000"/>
              <a:gd name="connsiteX685" fmla="*/ 103062 w 7467600"/>
              <a:gd name="connsiteY685" fmla="*/ 2389518 h 6858000"/>
              <a:gd name="connsiteX686" fmla="*/ 510734 w 7467600"/>
              <a:gd name="connsiteY686" fmla="*/ 2416201 h 6858000"/>
              <a:gd name="connsiteX687" fmla="*/ 279257 w 7467600"/>
              <a:gd name="connsiteY687" fmla="*/ 2092102 h 6858000"/>
              <a:gd name="connsiteX688" fmla="*/ 65265 w 7467600"/>
              <a:gd name="connsiteY688" fmla="*/ 2006049 h 6858000"/>
              <a:gd name="connsiteX689" fmla="*/ 0 w 7467600"/>
              <a:gd name="connsiteY689" fmla="*/ 1982532 h 6858000"/>
              <a:gd name="connsiteX690" fmla="*/ 0 w 7467600"/>
              <a:gd name="connsiteY690" fmla="*/ 1912789 h 6858000"/>
              <a:gd name="connsiteX691" fmla="*/ 97460 w 7467600"/>
              <a:gd name="connsiteY691" fmla="*/ 1953725 h 6858000"/>
              <a:gd name="connsiteX692" fmla="*/ 221272 w 7467600"/>
              <a:gd name="connsiteY692" fmla="*/ 1980766 h 6858000"/>
              <a:gd name="connsiteX693" fmla="*/ 116765 w 7467600"/>
              <a:gd name="connsiteY693" fmla="*/ 1911033 h 6858000"/>
              <a:gd name="connsiteX694" fmla="*/ 16405 w 7467600"/>
              <a:gd name="connsiteY694" fmla="*/ 1803412 h 6858000"/>
              <a:gd name="connsiteX695" fmla="*/ 0 w 7467600"/>
              <a:gd name="connsiteY695" fmla="*/ 1784777 h 6858000"/>
              <a:gd name="connsiteX696" fmla="*/ 0 w 7467600"/>
              <a:gd name="connsiteY696" fmla="*/ 1740082 h 6858000"/>
              <a:gd name="connsiteX697" fmla="*/ 39394 w 7467600"/>
              <a:gd name="connsiteY697" fmla="*/ 1784856 h 6858000"/>
              <a:gd name="connsiteX698" fmla="*/ 135813 w 7467600"/>
              <a:gd name="connsiteY698" fmla="*/ 1888838 h 6858000"/>
              <a:gd name="connsiteX699" fmla="*/ 242575 w 7467600"/>
              <a:gd name="connsiteY699" fmla="*/ 1958841 h 6858000"/>
              <a:gd name="connsiteX700" fmla="*/ 82197 w 7467600"/>
              <a:gd name="connsiteY700" fmla="*/ 1754826 h 6858000"/>
              <a:gd name="connsiteX701" fmla="*/ 0 w 7467600"/>
              <a:gd name="connsiteY701" fmla="*/ 1679650 h 6858000"/>
              <a:gd name="connsiteX702" fmla="*/ 0 w 7467600"/>
              <a:gd name="connsiteY702" fmla="*/ 1602463 h 6858000"/>
              <a:gd name="connsiteX703" fmla="*/ 84689 w 7467600"/>
              <a:gd name="connsiteY703" fmla="*/ 1677442 h 6858000"/>
              <a:gd name="connsiteX704" fmla="*/ 298437 w 7467600"/>
              <a:gd name="connsiteY704" fmla="*/ 1968019 h 6858000"/>
              <a:gd name="connsiteX705" fmla="*/ 227269 w 7467600"/>
              <a:gd name="connsiteY705" fmla="*/ 1114064 h 6858000"/>
              <a:gd name="connsiteX706" fmla="*/ 248003 w 7467600"/>
              <a:gd name="connsiteY706" fmla="*/ 1089613 h 6858000"/>
              <a:gd name="connsiteX707" fmla="*/ 427020 w 7467600"/>
              <a:gd name="connsiteY707" fmla="*/ 1619803 h 6858000"/>
              <a:gd name="connsiteX708" fmla="*/ 340345 w 7467600"/>
              <a:gd name="connsiteY708" fmla="*/ 2027739 h 6858000"/>
              <a:gd name="connsiteX709" fmla="*/ 360865 w 7467600"/>
              <a:gd name="connsiteY709" fmla="*/ 2044827 h 6858000"/>
              <a:gd name="connsiteX710" fmla="*/ 560414 w 7467600"/>
              <a:gd name="connsiteY710" fmla="*/ 2421457 h 6858000"/>
              <a:gd name="connsiteX711" fmla="*/ 1359703 w 7467600"/>
              <a:gd name="connsiteY711" fmla="*/ 2578554 h 6858000"/>
              <a:gd name="connsiteX712" fmla="*/ 1359422 w 7467600"/>
              <a:gd name="connsiteY712" fmla="*/ 2577994 h 6858000"/>
              <a:gd name="connsiteX713" fmla="*/ 828701 w 7467600"/>
              <a:gd name="connsiteY713" fmla="*/ 1839520 h 6858000"/>
              <a:gd name="connsiteX714" fmla="*/ 494427 w 7467600"/>
              <a:gd name="connsiteY714" fmla="*/ 1092333 h 6858000"/>
              <a:gd name="connsiteX715" fmla="*/ 506322 w 7467600"/>
              <a:gd name="connsiteY715" fmla="*/ 1020997 h 6858000"/>
              <a:gd name="connsiteX716" fmla="*/ 4570198 w 7467600"/>
              <a:gd name="connsiteY716" fmla="*/ 978081 h 6858000"/>
              <a:gd name="connsiteX717" fmla="*/ 4523691 w 7467600"/>
              <a:gd name="connsiteY717" fmla="*/ 1127776 h 6858000"/>
              <a:gd name="connsiteX718" fmla="*/ 4509875 w 7467600"/>
              <a:gd name="connsiteY718" fmla="*/ 1167552 h 6858000"/>
              <a:gd name="connsiteX719" fmla="*/ 4478168 w 7467600"/>
              <a:gd name="connsiteY719" fmla="*/ 1260735 h 6858000"/>
              <a:gd name="connsiteX720" fmla="*/ 4409309 w 7467600"/>
              <a:gd name="connsiteY720" fmla="*/ 1666996 h 6858000"/>
              <a:gd name="connsiteX721" fmla="*/ 4370031 w 7467600"/>
              <a:gd name="connsiteY721" fmla="*/ 1955666 h 6858000"/>
              <a:gd name="connsiteX722" fmla="*/ 4570198 w 7467600"/>
              <a:gd name="connsiteY722" fmla="*/ 978081 h 6858000"/>
              <a:gd name="connsiteX723" fmla="*/ 4557898 w 7467600"/>
              <a:gd name="connsiteY723" fmla="*/ 900011 h 6858000"/>
              <a:gd name="connsiteX724" fmla="*/ 4344840 w 7467600"/>
              <a:gd name="connsiteY724" fmla="*/ 1922038 h 6858000"/>
              <a:gd name="connsiteX725" fmla="*/ 4378710 w 7467600"/>
              <a:gd name="connsiteY725" fmla="*/ 1665516 h 6858000"/>
              <a:gd name="connsiteX726" fmla="*/ 4448798 w 7467600"/>
              <a:gd name="connsiteY726" fmla="*/ 1253024 h 6858000"/>
              <a:gd name="connsiteX727" fmla="*/ 4480315 w 7467600"/>
              <a:gd name="connsiteY727" fmla="*/ 1158454 h 6858000"/>
              <a:gd name="connsiteX728" fmla="*/ 4494133 w 7467600"/>
              <a:gd name="connsiteY728" fmla="*/ 1118676 h 6858000"/>
              <a:gd name="connsiteX729" fmla="*/ 4557898 w 7467600"/>
              <a:gd name="connsiteY729" fmla="*/ 900011 h 6858000"/>
              <a:gd name="connsiteX730" fmla="*/ 5870151 w 7467600"/>
              <a:gd name="connsiteY730" fmla="*/ 898890 h 6858000"/>
              <a:gd name="connsiteX731" fmla="*/ 5861335 w 7467600"/>
              <a:gd name="connsiteY731" fmla="*/ 899177 h 6858000"/>
              <a:gd name="connsiteX732" fmla="*/ 5843702 w 7467600"/>
              <a:gd name="connsiteY732" fmla="*/ 899748 h 6858000"/>
              <a:gd name="connsiteX733" fmla="*/ 5651107 w 7467600"/>
              <a:gd name="connsiteY733" fmla="*/ 920306 h 6858000"/>
              <a:gd name="connsiteX734" fmla="*/ 5459407 w 7467600"/>
              <a:gd name="connsiteY734" fmla="*/ 940975 h 6858000"/>
              <a:gd name="connsiteX735" fmla="*/ 5374846 w 7467600"/>
              <a:gd name="connsiteY735" fmla="*/ 941988 h 6858000"/>
              <a:gd name="connsiteX736" fmla="*/ 5256105 w 7467600"/>
              <a:gd name="connsiteY736" fmla="*/ 945632 h 6858000"/>
              <a:gd name="connsiteX737" fmla="*/ 5107071 w 7467600"/>
              <a:gd name="connsiteY737" fmla="*/ 969720 h 6858000"/>
              <a:gd name="connsiteX738" fmla="*/ 4998681 w 7467600"/>
              <a:gd name="connsiteY738" fmla="*/ 988771 h 6858000"/>
              <a:gd name="connsiteX739" fmla="*/ 5870151 w 7467600"/>
              <a:gd name="connsiteY739" fmla="*/ 898890 h 6858000"/>
              <a:gd name="connsiteX740" fmla="*/ 5504425 w 7467600"/>
              <a:gd name="connsiteY740" fmla="*/ 848067 h 6858000"/>
              <a:gd name="connsiteX741" fmla="*/ 4968849 w 7467600"/>
              <a:gd name="connsiteY741" fmla="*/ 962318 h 6858000"/>
              <a:gd name="connsiteX742" fmla="*/ 5104039 w 7467600"/>
              <a:gd name="connsiteY742" fmla="*/ 940634 h 6858000"/>
              <a:gd name="connsiteX743" fmla="*/ 5256311 w 7467600"/>
              <a:gd name="connsiteY743" fmla="*/ 916490 h 6858000"/>
              <a:gd name="connsiteX744" fmla="*/ 5377381 w 7467600"/>
              <a:gd name="connsiteY744" fmla="*/ 912671 h 6858000"/>
              <a:gd name="connsiteX745" fmla="*/ 5460148 w 7467600"/>
              <a:gd name="connsiteY745" fmla="*/ 911442 h 6858000"/>
              <a:gd name="connsiteX746" fmla="*/ 5648971 w 7467600"/>
              <a:gd name="connsiteY746" fmla="*/ 891331 h 6858000"/>
              <a:gd name="connsiteX747" fmla="*/ 5844807 w 7467600"/>
              <a:gd name="connsiteY747" fmla="*/ 870718 h 6858000"/>
              <a:gd name="connsiteX748" fmla="*/ 5862975 w 7467600"/>
              <a:gd name="connsiteY748" fmla="*/ 869756 h 6858000"/>
              <a:gd name="connsiteX749" fmla="*/ 5920887 w 7467600"/>
              <a:gd name="connsiteY749" fmla="*/ 865929 h 6858000"/>
              <a:gd name="connsiteX750" fmla="*/ 5504425 w 7467600"/>
              <a:gd name="connsiteY750" fmla="*/ 848067 h 6858000"/>
              <a:gd name="connsiteX751" fmla="*/ 3607114 w 7467600"/>
              <a:gd name="connsiteY751" fmla="*/ 467441 h 6858000"/>
              <a:gd name="connsiteX752" fmla="*/ 3296242 w 7467600"/>
              <a:gd name="connsiteY752" fmla="*/ 807991 h 6858000"/>
              <a:gd name="connsiteX753" fmla="*/ 3174674 w 7467600"/>
              <a:gd name="connsiteY753" fmla="*/ 919759 h 6858000"/>
              <a:gd name="connsiteX754" fmla="*/ 3042978 w 7467600"/>
              <a:gd name="connsiteY754" fmla="*/ 1054894 h 6858000"/>
              <a:gd name="connsiteX755" fmla="*/ 2968914 w 7467600"/>
              <a:gd name="connsiteY755" fmla="*/ 1133756 h 6858000"/>
              <a:gd name="connsiteX756" fmla="*/ 3103823 w 7467600"/>
              <a:gd name="connsiteY756" fmla="*/ 1026814 h 6858000"/>
              <a:gd name="connsiteX757" fmla="*/ 3607114 w 7467600"/>
              <a:gd name="connsiteY757" fmla="*/ 467441 h 6858000"/>
              <a:gd name="connsiteX758" fmla="*/ 3744487 w 7467600"/>
              <a:gd name="connsiteY758" fmla="*/ 383136 h 6858000"/>
              <a:gd name="connsiteX759" fmla="*/ 3970213 w 7467600"/>
              <a:gd name="connsiteY759" fmla="*/ 995559 h 6858000"/>
              <a:gd name="connsiteX760" fmla="*/ 3744487 w 7467600"/>
              <a:gd name="connsiteY760" fmla="*/ 383136 h 6858000"/>
              <a:gd name="connsiteX761" fmla="*/ 3624562 w 7467600"/>
              <a:gd name="connsiteY761" fmla="*/ 367041 h 6858000"/>
              <a:gd name="connsiteX762" fmla="*/ 3489712 w 7467600"/>
              <a:gd name="connsiteY762" fmla="*/ 485386 h 6858000"/>
              <a:gd name="connsiteX763" fmla="*/ 3182994 w 7467600"/>
              <a:gd name="connsiteY763" fmla="*/ 828265 h 6858000"/>
              <a:gd name="connsiteX764" fmla="*/ 2892114 w 7467600"/>
              <a:gd name="connsiteY764" fmla="*/ 1172635 h 6858000"/>
              <a:gd name="connsiteX765" fmla="*/ 3021459 w 7467600"/>
              <a:gd name="connsiteY765" fmla="*/ 1035385 h 6858000"/>
              <a:gd name="connsiteX766" fmla="*/ 3153873 w 7467600"/>
              <a:gd name="connsiteY766" fmla="*/ 898971 h 6858000"/>
              <a:gd name="connsiteX767" fmla="*/ 3276511 w 7467600"/>
              <a:gd name="connsiteY767" fmla="*/ 786423 h 6858000"/>
              <a:gd name="connsiteX768" fmla="*/ 3584154 w 7467600"/>
              <a:gd name="connsiteY768" fmla="*/ 448218 h 6858000"/>
              <a:gd name="connsiteX769" fmla="*/ 3624562 w 7467600"/>
              <a:gd name="connsiteY769" fmla="*/ 367041 h 6858000"/>
              <a:gd name="connsiteX770" fmla="*/ 3766672 w 7467600"/>
              <a:gd name="connsiteY770" fmla="*/ 359429 h 6858000"/>
              <a:gd name="connsiteX771" fmla="*/ 3996338 w 7467600"/>
              <a:gd name="connsiteY771" fmla="*/ 968237 h 6858000"/>
              <a:gd name="connsiteX772" fmla="*/ 3766672 w 7467600"/>
              <a:gd name="connsiteY772" fmla="*/ 359429 h 6858000"/>
              <a:gd name="connsiteX773" fmla="*/ 5805386 w 7467600"/>
              <a:gd name="connsiteY773" fmla="*/ 239240 h 6858000"/>
              <a:gd name="connsiteX774" fmla="*/ 5736947 w 7467600"/>
              <a:gd name="connsiteY774" fmla="*/ 261367 h 6858000"/>
              <a:gd name="connsiteX775" fmla="*/ 5427012 w 7467600"/>
              <a:gd name="connsiteY775" fmla="*/ 311272 h 6858000"/>
              <a:gd name="connsiteX776" fmla="*/ 5147818 w 7467600"/>
              <a:gd name="connsiteY776" fmla="*/ 322112 h 6858000"/>
              <a:gd name="connsiteX777" fmla="*/ 5060854 w 7467600"/>
              <a:gd name="connsiteY777" fmla="*/ 311882 h 6858000"/>
              <a:gd name="connsiteX778" fmla="*/ 4945989 w 7467600"/>
              <a:gd name="connsiteY778" fmla="*/ 300516 h 6858000"/>
              <a:gd name="connsiteX779" fmla="*/ 5410479 w 7467600"/>
              <a:gd name="connsiteY779" fmla="*/ 348434 h 6858000"/>
              <a:gd name="connsiteX780" fmla="*/ 5805386 w 7467600"/>
              <a:gd name="connsiteY780" fmla="*/ 239240 h 6858000"/>
              <a:gd name="connsiteX781" fmla="*/ 5905192 w 7467600"/>
              <a:gd name="connsiteY781" fmla="*/ 163079 h 6858000"/>
              <a:gd name="connsiteX782" fmla="*/ 5865655 w 7467600"/>
              <a:gd name="connsiteY782" fmla="*/ 171901 h 6858000"/>
              <a:gd name="connsiteX783" fmla="*/ 5259740 w 7467600"/>
              <a:gd name="connsiteY783" fmla="*/ 257013 h 6858000"/>
              <a:gd name="connsiteX784" fmla="*/ 5208466 w 7467600"/>
              <a:gd name="connsiteY784" fmla="*/ 257550 h 6858000"/>
              <a:gd name="connsiteX785" fmla="*/ 4980204 w 7467600"/>
              <a:gd name="connsiteY785" fmla="*/ 271903 h 6858000"/>
              <a:gd name="connsiteX786" fmla="*/ 5068068 w 7467600"/>
              <a:gd name="connsiteY786" fmla="*/ 282244 h 6858000"/>
              <a:gd name="connsiteX787" fmla="*/ 5153231 w 7467600"/>
              <a:gd name="connsiteY787" fmla="*/ 292240 h 6858000"/>
              <a:gd name="connsiteX788" fmla="*/ 5426491 w 7467600"/>
              <a:gd name="connsiteY788" fmla="*/ 281128 h 6858000"/>
              <a:gd name="connsiteX789" fmla="*/ 5731212 w 7467600"/>
              <a:gd name="connsiteY789" fmla="*/ 231951 h 6858000"/>
              <a:gd name="connsiteX790" fmla="*/ 5905192 w 7467600"/>
              <a:gd name="connsiteY790" fmla="*/ 163079 h 6858000"/>
              <a:gd name="connsiteX791" fmla="*/ 5944437 w 7467600"/>
              <a:gd name="connsiteY791" fmla="*/ 113829 h 6858000"/>
              <a:gd name="connsiteX792" fmla="*/ 5825032 w 7467600"/>
              <a:gd name="connsiteY792" fmla="*/ 146405 h 6858000"/>
              <a:gd name="connsiteX793" fmla="*/ 4955599 w 7467600"/>
              <a:gd name="connsiteY793" fmla="*/ 247008 h 6858000"/>
              <a:gd name="connsiteX794" fmla="*/ 5210104 w 7467600"/>
              <a:gd name="connsiteY794" fmla="*/ 228123 h 6858000"/>
              <a:gd name="connsiteX795" fmla="*/ 5261015 w 7467600"/>
              <a:gd name="connsiteY795" fmla="*/ 227087 h 6858000"/>
              <a:gd name="connsiteX796" fmla="*/ 5861181 w 7467600"/>
              <a:gd name="connsiteY796" fmla="*/ 143093 h 6858000"/>
              <a:gd name="connsiteX797" fmla="*/ 5961252 w 7467600"/>
              <a:gd name="connsiteY797" fmla="*/ 114820 h 6858000"/>
              <a:gd name="connsiteX798" fmla="*/ 5944437 w 7467600"/>
              <a:gd name="connsiteY798" fmla="*/ 113829 h 6858000"/>
              <a:gd name="connsiteX799" fmla="*/ 3882765 w 7467600"/>
              <a:gd name="connsiteY799" fmla="*/ 0 h 6858000"/>
              <a:gd name="connsiteX800" fmla="*/ 3995099 w 7467600"/>
              <a:gd name="connsiteY800" fmla="*/ 0 h 6858000"/>
              <a:gd name="connsiteX801" fmla="*/ 4163818 w 7467600"/>
              <a:gd name="connsiteY801" fmla="*/ 234104 h 6858000"/>
              <a:gd name="connsiteX802" fmla="*/ 4172099 w 7467600"/>
              <a:gd name="connsiteY802" fmla="*/ 234207 h 6858000"/>
              <a:gd name="connsiteX803" fmla="*/ 4784282 w 7467600"/>
              <a:gd name="connsiteY803" fmla="*/ 276561 h 6858000"/>
              <a:gd name="connsiteX804" fmla="*/ 4801687 w 7467600"/>
              <a:gd name="connsiteY804" fmla="*/ 267764 h 6858000"/>
              <a:gd name="connsiteX805" fmla="*/ 6082788 w 7467600"/>
              <a:gd name="connsiteY805" fmla="*/ 64119 h 6858000"/>
              <a:gd name="connsiteX806" fmla="*/ 6099442 w 7467600"/>
              <a:gd name="connsiteY806" fmla="*/ 82568 h 6858000"/>
              <a:gd name="connsiteX807" fmla="*/ 4804137 w 7467600"/>
              <a:gd name="connsiteY807" fmla="*/ 320931 h 6858000"/>
              <a:gd name="connsiteX808" fmla="*/ 4227047 w 7467600"/>
              <a:gd name="connsiteY808" fmla="*/ 313415 h 6858000"/>
              <a:gd name="connsiteX809" fmla="*/ 4346041 w 7467600"/>
              <a:gd name="connsiteY809" fmla="*/ 456086 h 6858000"/>
              <a:gd name="connsiteX810" fmla="*/ 4870967 w 7467600"/>
              <a:gd name="connsiteY810" fmla="*/ 963061 h 6858000"/>
              <a:gd name="connsiteX811" fmla="*/ 4889647 w 7467600"/>
              <a:gd name="connsiteY811" fmla="*/ 957147 h 6858000"/>
              <a:gd name="connsiteX812" fmla="*/ 5422504 w 7467600"/>
              <a:gd name="connsiteY812" fmla="*/ 805191 h 6858000"/>
              <a:gd name="connsiteX813" fmla="*/ 6087656 w 7467600"/>
              <a:gd name="connsiteY813" fmla="*/ 826703 h 6858000"/>
              <a:gd name="connsiteX814" fmla="*/ 6058717 w 7467600"/>
              <a:gd name="connsiteY814" fmla="*/ 865992 h 6858000"/>
              <a:gd name="connsiteX815" fmla="*/ 4974153 w 7467600"/>
              <a:gd name="connsiteY815" fmla="*/ 1045456 h 6858000"/>
              <a:gd name="connsiteX816" fmla="*/ 5627835 w 7467600"/>
              <a:gd name="connsiteY816" fmla="*/ 1472077 h 6858000"/>
              <a:gd name="connsiteX817" fmla="*/ 5629817 w 7467600"/>
              <a:gd name="connsiteY817" fmla="*/ 1471412 h 6858000"/>
              <a:gd name="connsiteX818" fmla="*/ 5634124 w 7467600"/>
              <a:gd name="connsiteY818" fmla="*/ 1470572 h 6858000"/>
              <a:gd name="connsiteX819" fmla="*/ 5755832 w 7467600"/>
              <a:gd name="connsiteY819" fmla="*/ 1383886 h 6858000"/>
              <a:gd name="connsiteX820" fmla="*/ 6014186 w 7467600"/>
              <a:gd name="connsiteY820" fmla="*/ 1279799 h 6858000"/>
              <a:gd name="connsiteX821" fmla="*/ 6901619 w 7467600"/>
              <a:gd name="connsiteY821" fmla="*/ 1047874 h 6858000"/>
              <a:gd name="connsiteX822" fmla="*/ 6931566 w 7467600"/>
              <a:gd name="connsiteY822" fmla="*/ 1062034 h 6858000"/>
              <a:gd name="connsiteX823" fmla="*/ 5790982 w 7467600"/>
              <a:gd name="connsiteY823" fmla="*/ 1561380 h 6858000"/>
              <a:gd name="connsiteX824" fmla="*/ 6188971 w 7467600"/>
              <a:gd name="connsiteY824" fmla="*/ 1755168 h 6858000"/>
              <a:gd name="connsiteX825" fmla="*/ 6202446 w 7467600"/>
              <a:gd name="connsiteY825" fmla="*/ 1752268 h 6858000"/>
              <a:gd name="connsiteX826" fmla="*/ 7179560 w 7467600"/>
              <a:gd name="connsiteY826" fmla="*/ 1467551 h 6858000"/>
              <a:gd name="connsiteX827" fmla="*/ 7158730 w 7467600"/>
              <a:gd name="connsiteY827" fmla="*/ 1507835 h 6858000"/>
              <a:gd name="connsiteX828" fmla="*/ 6326959 w 7467600"/>
              <a:gd name="connsiteY828" fmla="*/ 1817686 h 6858000"/>
              <a:gd name="connsiteX829" fmla="*/ 6537433 w 7467600"/>
              <a:gd name="connsiteY829" fmla="*/ 1907790 h 6858000"/>
              <a:gd name="connsiteX830" fmla="*/ 6550221 w 7467600"/>
              <a:gd name="connsiteY830" fmla="*/ 1910729 h 6858000"/>
              <a:gd name="connsiteX831" fmla="*/ 6964438 w 7467600"/>
              <a:gd name="connsiteY831" fmla="*/ 2209505 h 6858000"/>
              <a:gd name="connsiteX832" fmla="*/ 7367862 w 7467600"/>
              <a:gd name="connsiteY832" fmla="*/ 2806833 h 6858000"/>
              <a:gd name="connsiteX833" fmla="*/ 7364329 w 7467600"/>
              <a:gd name="connsiteY833" fmla="*/ 2826907 h 6858000"/>
              <a:gd name="connsiteX834" fmla="*/ 7290545 w 7467600"/>
              <a:gd name="connsiteY834" fmla="*/ 2850663 h 6858000"/>
              <a:gd name="connsiteX835" fmla="*/ 6472036 w 7467600"/>
              <a:gd name="connsiteY835" fmla="*/ 1959003 h 6858000"/>
              <a:gd name="connsiteX836" fmla="*/ 5792897 w 7467600"/>
              <a:gd name="connsiteY836" fmla="*/ 1647747 h 6858000"/>
              <a:gd name="connsiteX837" fmla="*/ 5842751 w 7467600"/>
              <a:gd name="connsiteY837" fmla="*/ 1816112 h 6858000"/>
              <a:gd name="connsiteX838" fmla="*/ 5847424 w 7467600"/>
              <a:gd name="connsiteY838" fmla="*/ 1815776 h 6858000"/>
              <a:gd name="connsiteX839" fmla="*/ 6399821 w 7467600"/>
              <a:gd name="connsiteY839" fmla="*/ 2344799 h 6858000"/>
              <a:gd name="connsiteX840" fmla="*/ 6323232 w 7467600"/>
              <a:gd name="connsiteY840" fmla="*/ 2389634 h 6858000"/>
              <a:gd name="connsiteX841" fmla="*/ 5942958 w 7467600"/>
              <a:gd name="connsiteY841" fmla="*/ 2077708 h 6858000"/>
              <a:gd name="connsiteX842" fmla="*/ 5921559 w 7467600"/>
              <a:gd name="connsiteY842" fmla="*/ 2378596 h 6858000"/>
              <a:gd name="connsiteX843" fmla="*/ 5817651 w 7467600"/>
              <a:gd name="connsiteY843" fmla="*/ 3023919 h 6858000"/>
              <a:gd name="connsiteX844" fmla="*/ 5729634 w 7467600"/>
              <a:gd name="connsiteY844" fmla="*/ 3051849 h 6858000"/>
              <a:gd name="connsiteX845" fmla="*/ 5611018 w 7467600"/>
              <a:gd name="connsiteY845" fmla="*/ 2316769 h 6858000"/>
              <a:gd name="connsiteX846" fmla="*/ 5687608 w 7467600"/>
              <a:gd name="connsiteY846" fmla="*/ 2039972 h 6858000"/>
              <a:gd name="connsiteX847" fmla="*/ 5657554 w 7467600"/>
              <a:gd name="connsiteY847" fmla="*/ 1576445 h 6858000"/>
              <a:gd name="connsiteX848" fmla="*/ 5150475 w 7467600"/>
              <a:gd name="connsiteY848" fmla="*/ 1274012 h 6858000"/>
              <a:gd name="connsiteX849" fmla="*/ 5349142 w 7467600"/>
              <a:gd name="connsiteY849" fmla="*/ 2204405 h 6858000"/>
              <a:gd name="connsiteX850" fmla="*/ 5262214 w 7467600"/>
              <a:gd name="connsiteY850" fmla="*/ 2233836 h 6858000"/>
              <a:gd name="connsiteX851" fmla="*/ 4981539 w 7467600"/>
              <a:gd name="connsiteY851" fmla="*/ 1542201 h 6858000"/>
              <a:gd name="connsiteX852" fmla="*/ 4958461 w 7467600"/>
              <a:gd name="connsiteY852" fmla="*/ 1136957 h 6858000"/>
              <a:gd name="connsiteX853" fmla="*/ 4655015 w 7467600"/>
              <a:gd name="connsiteY853" fmla="*/ 891426 h 6858000"/>
              <a:gd name="connsiteX854" fmla="*/ 4348002 w 7467600"/>
              <a:gd name="connsiteY854" fmla="*/ 2205895 h 6858000"/>
              <a:gd name="connsiteX855" fmla="*/ 4262250 w 7467600"/>
              <a:gd name="connsiteY855" fmla="*/ 2219972 h 6858000"/>
              <a:gd name="connsiteX856" fmla="*/ 4550611 w 7467600"/>
              <a:gd name="connsiteY856" fmla="*/ 817540 h 6858000"/>
              <a:gd name="connsiteX857" fmla="*/ 4564418 w 7467600"/>
              <a:gd name="connsiteY857" fmla="*/ 808293 h 6858000"/>
              <a:gd name="connsiteX858" fmla="*/ 4266388 w 7467600"/>
              <a:gd name="connsiteY858" fmla="*/ 500083 h 6858000"/>
              <a:gd name="connsiteX859" fmla="*/ 4032842 w 7467600"/>
              <a:gd name="connsiteY859" fmla="*/ 211809 h 6858000"/>
              <a:gd name="connsiteX860" fmla="*/ 3882765 w 7467600"/>
              <a:gd name="connsiteY860" fmla="*/ 0 h 6858000"/>
              <a:gd name="connsiteX861" fmla="*/ 3721337 w 7467600"/>
              <a:gd name="connsiteY861" fmla="*/ 0 h 6858000"/>
              <a:gd name="connsiteX862" fmla="*/ 3797544 w 7467600"/>
              <a:gd name="connsiteY862" fmla="*/ 0 h 6858000"/>
              <a:gd name="connsiteX863" fmla="*/ 3775734 w 7467600"/>
              <a:gd name="connsiteY863" fmla="*/ 95131 h 6858000"/>
              <a:gd name="connsiteX864" fmla="*/ 3724807 w 7467600"/>
              <a:gd name="connsiteY864" fmla="*/ 272257 h 6858000"/>
              <a:gd name="connsiteX865" fmla="*/ 3726844 w 7467600"/>
              <a:gd name="connsiteY865" fmla="*/ 282988 h 6858000"/>
              <a:gd name="connsiteX866" fmla="*/ 3742664 w 7467600"/>
              <a:gd name="connsiteY866" fmla="*/ 279918 h 6858000"/>
              <a:gd name="connsiteX867" fmla="*/ 4103910 w 7467600"/>
              <a:gd name="connsiteY867" fmla="*/ 1161917 h 6858000"/>
              <a:gd name="connsiteX868" fmla="*/ 4020269 w 7467600"/>
              <a:gd name="connsiteY868" fmla="*/ 1200406 h 6858000"/>
              <a:gd name="connsiteX869" fmla="*/ 3674882 w 7467600"/>
              <a:gd name="connsiteY869" fmla="*/ 488524 h 6858000"/>
              <a:gd name="connsiteX870" fmla="*/ 3132682 w 7467600"/>
              <a:gd name="connsiteY870" fmla="*/ 1072284 h 6858000"/>
              <a:gd name="connsiteX871" fmla="*/ 2716346 w 7467600"/>
              <a:gd name="connsiteY871" fmla="*/ 1276376 h 6858000"/>
              <a:gd name="connsiteX872" fmla="*/ 2716772 w 7467600"/>
              <a:gd name="connsiteY872" fmla="*/ 1255462 h 6858000"/>
              <a:gd name="connsiteX873" fmla="*/ 3471096 w 7467600"/>
              <a:gd name="connsiteY873" fmla="*/ 437072 h 6858000"/>
              <a:gd name="connsiteX874" fmla="*/ 3639057 w 7467600"/>
              <a:gd name="connsiteY874" fmla="*/ 286334 h 6858000"/>
              <a:gd name="connsiteX875" fmla="*/ 3640309 w 7467600"/>
              <a:gd name="connsiteY875" fmla="*/ 284664 h 6858000"/>
              <a:gd name="connsiteX876" fmla="*/ 3646022 w 7467600"/>
              <a:gd name="connsiteY876" fmla="*/ 276711 h 6858000"/>
              <a:gd name="connsiteX877" fmla="*/ 3707943 w 7467600"/>
              <a:gd name="connsiteY877" fmla="*/ 65958 h 6858000"/>
              <a:gd name="connsiteX878" fmla="*/ 3721337 w 7467600"/>
              <a:gd name="connsiteY878" fmla="*/ 0 h 6858000"/>
              <a:gd name="connsiteX879" fmla="*/ 2867960 w 7467600"/>
              <a:gd name="connsiteY879" fmla="*/ 0 h 6858000"/>
              <a:gd name="connsiteX880" fmla="*/ 2926351 w 7467600"/>
              <a:gd name="connsiteY880" fmla="*/ 0 h 6858000"/>
              <a:gd name="connsiteX881" fmla="*/ 2902823 w 7467600"/>
              <a:gd name="connsiteY881" fmla="*/ 262929 h 6858000"/>
              <a:gd name="connsiteX882" fmla="*/ 2940663 w 7467600"/>
              <a:gd name="connsiteY882" fmla="*/ 140884 h 6858000"/>
              <a:gd name="connsiteX883" fmla="*/ 2947039 w 7467600"/>
              <a:gd name="connsiteY883" fmla="*/ 122524 h 6858000"/>
              <a:gd name="connsiteX884" fmla="*/ 2984316 w 7467600"/>
              <a:gd name="connsiteY884" fmla="*/ 0 h 6858000"/>
              <a:gd name="connsiteX885" fmla="*/ 3016114 w 7467600"/>
              <a:gd name="connsiteY885" fmla="*/ 0 h 6858000"/>
              <a:gd name="connsiteX886" fmla="*/ 2979949 w 7467600"/>
              <a:gd name="connsiteY886" fmla="*/ 119274 h 6858000"/>
              <a:gd name="connsiteX887" fmla="*/ 3023879 w 7467600"/>
              <a:gd name="connsiteY887" fmla="*/ 0 h 6858000"/>
              <a:gd name="connsiteX888" fmla="*/ 3105400 w 7467600"/>
              <a:gd name="connsiteY888" fmla="*/ 0 h 6858000"/>
              <a:gd name="connsiteX889" fmla="*/ 3094669 w 7467600"/>
              <a:gd name="connsiteY889" fmla="*/ 30308 h 6858000"/>
              <a:gd name="connsiteX890" fmla="*/ 2901945 w 7467600"/>
              <a:gd name="connsiteY890" fmla="*/ 466538 h 6858000"/>
              <a:gd name="connsiteX891" fmla="*/ 2815209 w 7467600"/>
              <a:gd name="connsiteY891" fmla="*/ 497361 h 6858000"/>
              <a:gd name="connsiteX892" fmla="*/ 2844845 w 7467600"/>
              <a:gd name="connsiteY892" fmla="*/ 127638 h 6858000"/>
              <a:gd name="connsiteX893" fmla="*/ 2867960 w 7467600"/>
              <a:gd name="connsiteY893" fmla="*/ 0 h 6858000"/>
              <a:gd name="connsiteX894" fmla="*/ 1057230 w 7467600"/>
              <a:gd name="connsiteY894" fmla="*/ 0 h 6858000"/>
              <a:gd name="connsiteX895" fmla="*/ 1111003 w 7467600"/>
              <a:gd name="connsiteY895" fmla="*/ 0 h 6858000"/>
              <a:gd name="connsiteX896" fmla="*/ 1125553 w 7467600"/>
              <a:gd name="connsiteY896" fmla="*/ 52588 h 6858000"/>
              <a:gd name="connsiteX897" fmla="*/ 1304276 w 7467600"/>
              <a:gd name="connsiteY897" fmla="*/ 476275 h 6858000"/>
              <a:gd name="connsiteX898" fmla="*/ 1492066 w 7467600"/>
              <a:gd name="connsiteY898" fmla="*/ 886333 h 6858000"/>
              <a:gd name="connsiteX899" fmla="*/ 1423698 w 7467600"/>
              <a:gd name="connsiteY899" fmla="*/ 710817 h 6858000"/>
              <a:gd name="connsiteX900" fmla="*/ 1357609 w 7467600"/>
              <a:gd name="connsiteY900" fmla="*/ 532892 h 6858000"/>
              <a:gd name="connsiteX901" fmla="*/ 1309550 w 7467600"/>
              <a:gd name="connsiteY901" fmla="*/ 374031 h 6858000"/>
              <a:gd name="connsiteX902" fmla="*/ 1193673 w 7467600"/>
              <a:gd name="connsiteY902" fmla="*/ 49533 h 6858000"/>
              <a:gd name="connsiteX903" fmla="*/ 1164391 w 7467600"/>
              <a:gd name="connsiteY903" fmla="*/ 0 h 6858000"/>
              <a:gd name="connsiteX904" fmla="*/ 1200666 w 7467600"/>
              <a:gd name="connsiteY904" fmla="*/ 0 h 6858000"/>
              <a:gd name="connsiteX905" fmla="*/ 1223408 w 7467600"/>
              <a:gd name="connsiteY905" fmla="*/ 38996 h 6858000"/>
              <a:gd name="connsiteX906" fmla="*/ 1339635 w 7467600"/>
              <a:gd name="connsiteY906" fmla="*/ 365517 h 6858000"/>
              <a:gd name="connsiteX907" fmla="*/ 1387469 w 7467600"/>
              <a:gd name="connsiteY907" fmla="*/ 523079 h 6858000"/>
              <a:gd name="connsiteX908" fmla="*/ 1452685 w 7467600"/>
              <a:gd name="connsiteY908" fmla="*/ 699806 h 6858000"/>
              <a:gd name="connsiteX909" fmla="*/ 1492092 w 7467600"/>
              <a:gd name="connsiteY909" fmla="*/ 800424 h 6858000"/>
              <a:gd name="connsiteX910" fmla="*/ 1455302 w 7467600"/>
              <a:gd name="connsiteY910" fmla="*/ 632913 h 6858000"/>
              <a:gd name="connsiteX911" fmla="*/ 1222336 w 7467600"/>
              <a:gd name="connsiteY911" fmla="*/ 9480 h 6858000"/>
              <a:gd name="connsiteX912" fmla="*/ 1214634 w 7467600"/>
              <a:gd name="connsiteY912" fmla="*/ 0 h 6858000"/>
              <a:gd name="connsiteX913" fmla="*/ 1289827 w 7467600"/>
              <a:gd name="connsiteY913" fmla="*/ 0 h 6858000"/>
              <a:gd name="connsiteX914" fmla="*/ 1321076 w 7467600"/>
              <a:gd name="connsiteY914" fmla="*/ 59722 h 6858000"/>
              <a:gd name="connsiteX915" fmla="*/ 1512579 w 7467600"/>
              <a:gd name="connsiteY915" fmla="*/ 626441 h 6858000"/>
              <a:gd name="connsiteX916" fmla="*/ 1506076 w 7467600"/>
              <a:gd name="connsiteY916" fmla="*/ 1089289 h 6858000"/>
              <a:gd name="connsiteX917" fmla="*/ 1486346 w 7467600"/>
              <a:gd name="connsiteY917" fmla="*/ 1079919 h 6858000"/>
              <a:gd name="connsiteX918" fmla="*/ 1070511 w 7467600"/>
              <a:gd name="connsiteY918" fmla="*/ 48609 h 6858000"/>
              <a:gd name="connsiteX919" fmla="*/ 1057230 w 7467600"/>
              <a:gd name="connsiteY919" fmla="*/ 0 h 6858000"/>
              <a:gd name="connsiteX920" fmla="*/ 43151 w 7467600"/>
              <a:gd name="connsiteY920" fmla="*/ 0 h 6858000"/>
              <a:gd name="connsiteX921" fmla="*/ 95283 w 7467600"/>
              <a:gd name="connsiteY921" fmla="*/ 0 h 6858000"/>
              <a:gd name="connsiteX922" fmla="*/ 300708 w 7467600"/>
              <a:gd name="connsiteY922" fmla="*/ 154571 h 6858000"/>
              <a:gd name="connsiteX923" fmla="*/ 530414 w 7467600"/>
              <a:gd name="connsiteY923" fmla="*/ 354673 h 6858000"/>
              <a:gd name="connsiteX924" fmla="*/ 333785 w 7467600"/>
              <a:gd name="connsiteY924" fmla="*/ 161564 h 6858000"/>
              <a:gd name="connsiteX925" fmla="*/ 147005 w 7467600"/>
              <a:gd name="connsiteY925" fmla="*/ 0 h 6858000"/>
              <a:gd name="connsiteX926" fmla="*/ 272509 w 7467600"/>
              <a:gd name="connsiteY926" fmla="*/ 0 h 6858000"/>
              <a:gd name="connsiteX927" fmla="*/ 326276 w 7467600"/>
              <a:gd name="connsiteY927" fmla="*/ 45847 h 6858000"/>
              <a:gd name="connsiteX928" fmla="*/ 823759 w 7467600"/>
              <a:gd name="connsiteY928" fmla="*/ 574145 h 6858000"/>
              <a:gd name="connsiteX929" fmla="*/ 811254 w 7467600"/>
              <a:gd name="connsiteY929" fmla="*/ 665546 h 6858000"/>
              <a:gd name="connsiteX930" fmla="*/ 154042 w 7467600"/>
              <a:gd name="connsiteY930" fmla="*/ 261522 h 6858000"/>
              <a:gd name="connsiteX931" fmla="*/ 13550 w 7467600"/>
              <a:gd name="connsiteY931" fmla="*/ 158423 h 6858000"/>
              <a:gd name="connsiteX932" fmla="*/ 0 w 7467600"/>
              <a:gd name="connsiteY932" fmla="*/ 146618 h 6858000"/>
              <a:gd name="connsiteX933" fmla="*/ 0 w 7467600"/>
              <a:gd name="connsiteY933" fmla="*/ 59161 h 6858000"/>
              <a:gd name="connsiteX934" fmla="*/ 45427 w 7467600"/>
              <a:gd name="connsiteY934" fmla="*/ 101078 h 6858000"/>
              <a:gd name="connsiteX935" fmla="*/ 630103 w 7467600"/>
              <a:gd name="connsiteY935" fmla="*/ 485885 h 6858000"/>
              <a:gd name="connsiteX936" fmla="*/ 532040 w 7467600"/>
              <a:gd name="connsiteY936" fmla="*/ 399359 h 6858000"/>
              <a:gd name="connsiteX937" fmla="*/ 517618 w 7467600"/>
              <a:gd name="connsiteY937" fmla="*/ 385726 h 6858000"/>
              <a:gd name="connsiteX938" fmla="*/ 285074 w 7467600"/>
              <a:gd name="connsiteY938" fmla="*/ 182755 h 6858000"/>
              <a:gd name="connsiteX939" fmla="*/ 43151 w 7467600"/>
              <a:gd name="connsiteY93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28217 h 6858000"/>
              <a:gd name="connsiteX5" fmla="*/ 7440138 w 7467600"/>
              <a:gd name="connsiteY5" fmla="*/ 6622648 h 6858000"/>
              <a:gd name="connsiteX6" fmla="*/ 7467600 w 7467600"/>
              <a:gd name="connsiteY6" fmla="*/ 6628217 h 6858000"/>
              <a:gd name="connsiteX7" fmla="*/ 1019354 w 7467600"/>
              <a:gd name="connsiteY7" fmla="*/ 6315006 h 6858000"/>
              <a:gd name="connsiteX8" fmla="*/ 441046 w 7467600"/>
              <a:gd name="connsiteY8" fmla="*/ 6691153 h 6858000"/>
              <a:gd name="connsiteX9" fmla="*/ 1019354 w 7467600"/>
              <a:gd name="connsiteY9" fmla="*/ 6315006 h 6858000"/>
              <a:gd name="connsiteX10" fmla="*/ 991680 w 7467600"/>
              <a:gd name="connsiteY10" fmla="*/ 6298413 h 6858000"/>
              <a:gd name="connsiteX11" fmla="*/ 409060 w 7467600"/>
              <a:gd name="connsiteY11" fmla="*/ 6671470 h 6858000"/>
              <a:gd name="connsiteX12" fmla="*/ 991680 w 7467600"/>
              <a:gd name="connsiteY12" fmla="*/ 6298413 h 6858000"/>
              <a:gd name="connsiteX13" fmla="*/ 103333 w 7467600"/>
              <a:gd name="connsiteY13" fmla="*/ 5699602 h 6858000"/>
              <a:gd name="connsiteX14" fmla="*/ 233938 w 7467600"/>
              <a:gd name="connsiteY14" fmla="*/ 5809416 h 6858000"/>
              <a:gd name="connsiteX15" fmla="*/ 883580 w 7467600"/>
              <a:gd name="connsiteY15" fmla="*/ 6180710 h 6858000"/>
              <a:gd name="connsiteX16" fmla="*/ 487337 w 7467600"/>
              <a:gd name="connsiteY16" fmla="*/ 5950182 h 6858000"/>
              <a:gd name="connsiteX17" fmla="*/ 354051 w 7467600"/>
              <a:gd name="connsiteY17" fmla="*/ 5854912 h 6858000"/>
              <a:gd name="connsiteX18" fmla="*/ 195436 w 7467600"/>
              <a:gd name="connsiteY18" fmla="*/ 5755068 h 6858000"/>
              <a:gd name="connsiteX19" fmla="*/ 103333 w 7467600"/>
              <a:gd name="connsiteY19" fmla="*/ 5699602 h 6858000"/>
              <a:gd name="connsiteX20" fmla="*/ 5539432 w 7467600"/>
              <a:gd name="connsiteY20" fmla="*/ 5642928 h 6858000"/>
              <a:gd name="connsiteX21" fmla="*/ 5555462 w 7467600"/>
              <a:gd name="connsiteY21" fmla="*/ 5694454 h 6858000"/>
              <a:gd name="connsiteX22" fmla="*/ 5828270 w 7467600"/>
              <a:gd name="connsiteY22" fmla="*/ 6320663 h 6858000"/>
              <a:gd name="connsiteX23" fmla="*/ 5947416 w 7467600"/>
              <a:gd name="connsiteY23" fmla="*/ 6574846 h 6858000"/>
              <a:gd name="connsiteX24" fmla="*/ 5539432 w 7467600"/>
              <a:gd name="connsiteY24" fmla="*/ 5642928 h 6858000"/>
              <a:gd name="connsiteX25" fmla="*/ 51253 w 7467600"/>
              <a:gd name="connsiteY25" fmla="*/ 5631825 h 6858000"/>
              <a:gd name="connsiteX26" fmla="*/ 211622 w 7467600"/>
              <a:gd name="connsiteY26" fmla="*/ 5728803 h 6858000"/>
              <a:gd name="connsiteX27" fmla="*/ 371652 w 7467600"/>
              <a:gd name="connsiteY27" fmla="*/ 5829062 h 6858000"/>
              <a:gd name="connsiteX28" fmla="*/ 505903 w 7467600"/>
              <a:gd name="connsiteY28" fmla="*/ 5925221 h 6858000"/>
              <a:gd name="connsiteX29" fmla="*/ 899240 w 7467600"/>
              <a:gd name="connsiteY29" fmla="*/ 6153068 h 6858000"/>
              <a:gd name="connsiteX30" fmla="*/ 988114 w 7467600"/>
              <a:gd name="connsiteY30" fmla="*/ 6174204 h 6858000"/>
              <a:gd name="connsiteX31" fmla="*/ 845971 w 7467600"/>
              <a:gd name="connsiteY31" fmla="*/ 6067177 h 6858000"/>
              <a:gd name="connsiteX32" fmla="*/ 448057 w 7467600"/>
              <a:gd name="connsiteY32" fmla="*/ 5841376 h 6858000"/>
              <a:gd name="connsiteX33" fmla="*/ 51253 w 7467600"/>
              <a:gd name="connsiteY33" fmla="*/ 5631825 h 6858000"/>
              <a:gd name="connsiteX34" fmla="*/ 2606687 w 7467600"/>
              <a:gd name="connsiteY34" fmla="*/ 5630718 h 6858000"/>
              <a:gd name="connsiteX35" fmla="*/ 2645658 w 7467600"/>
              <a:gd name="connsiteY35" fmla="*/ 6640259 h 6858000"/>
              <a:gd name="connsiteX36" fmla="*/ 2606687 w 7467600"/>
              <a:gd name="connsiteY36" fmla="*/ 5630718 h 6858000"/>
              <a:gd name="connsiteX37" fmla="*/ 3642057 w 7467600"/>
              <a:gd name="connsiteY37" fmla="*/ 5573487 h 6858000"/>
              <a:gd name="connsiteX38" fmla="*/ 3632981 w 7467600"/>
              <a:gd name="connsiteY38" fmla="*/ 5579437 h 6858000"/>
              <a:gd name="connsiteX39" fmla="*/ 3382436 w 7467600"/>
              <a:gd name="connsiteY39" fmla="*/ 5952726 h 6858000"/>
              <a:gd name="connsiteX40" fmla="*/ 3191929 w 7467600"/>
              <a:gd name="connsiteY40" fmla="*/ 6662669 h 6858000"/>
              <a:gd name="connsiteX41" fmla="*/ 3369898 w 7467600"/>
              <a:gd name="connsiteY41" fmla="*/ 6081771 h 6858000"/>
              <a:gd name="connsiteX42" fmla="*/ 3642057 w 7467600"/>
              <a:gd name="connsiteY42" fmla="*/ 5573487 h 6858000"/>
              <a:gd name="connsiteX43" fmla="*/ 2650666 w 7467600"/>
              <a:gd name="connsiteY43" fmla="*/ 5530686 h 6858000"/>
              <a:gd name="connsiteX44" fmla="*/ 2650249 w 7467600"/>
              <a:gd name="connsiteY44" fmla="*/ 5532101 h 6858000"/>
              <a:gd name="connsiteX45" fmla="*/ 2663808 w 7467600"/>
              <a:gd name="connsiteY45" fmla="*/ 6535215 h 6858000"/>
              <a:gd name="connsiteX46" fmla="*/ 2665418 w 7467600"/>
              <a:gd name="connsiteY46" fmla="*/ 6132756 h 6858000"/>
              <a:gd name="connsiteX47" fmla="*/ 2650666 w 7467600"/>
              <a:gd name="connsiteY47" fmla="*/ 5530686 h 6858000"/>
              <a:gd name="connsiteX48" fmla="*/ 2680277 w 7467600"/>
              <a:gd name="connsiteY48" fmla="*/ 5479204 h 6858000"/>
              <a:gd name="connsiteX49" fmla="*/ 2678972 w 7467600"/>
              <a:gd name="connsiteY49" fmla="*/ 5481582 h 6858000"/>
              <a:gd name="connsiteX50" fmla="*/ 2696666 w 7467600"/>
              <a:gd name="connsiteY50" fmla="*/ 6133836 h 6858000"/>
              <a:gd name="connsiteX51" fmla="*/ 2695769 w 7467600"/>
              <a:gd name="connsiteY51" fmla="*/ 6390955 h 6858000"/>
              <a:gd name="connsiteX52" fmla="*/ 2739893 w 7467600"/>
              <a:gd name="connsiteY52" fmla="*/ 6108357 h 6858000"/>
              <a:gd name="connsiteX53" fmla="*/ 2680277 w 7467600"/>
              <a:gd name="connsiteY53" fmla="*/ 5479204 h 6858000"/>
              <a:gd name="connsiteX54" fmla="*/ 1132195 w 7467600"/>
              <a:gd name="connsiteY54" fmla="*/ 5467980 h 6858000"/>
              <a:gd name="connsiteX55" fmla="*/ 1679056 w 7467600"/>
              <a:gd name="connsiteY55" fmla="*/ 5516907 h 6858000"/>
              <a:gd name="connsiteX56" fmla="*/ 2128648 w 7467600"/>
              <a:gd name="connsiteY56" fmla="*/ 5474249 h 6858000"/>
              <a:gd name="connsiteX57" fmla="*/ 1825619 w 7467600"/>
              <a:gd name="connsiteY57" fmla="*/ 5478447 h 6858000"/>
              <a:gd name="connsiteX58" fmla="*/ 1737798 w 7467600"/>
              <a:gd name="connsiteY58" fmla="*/ 5483353 h 6858000"/>
              <a:gd name="connsiteX59" fmla="*/ 1132195 w 7467600"/>
              <a:gd name="connsiteY59" fmla="*/ 5467980 h 6858000"/>
              <a:gd name="connsiteX60" fmla="*/ 1456157 w 7467600"/>
              <a:gd name="connsiteY60" fmla="*/ 5371404 h 6858000"/>
              <a:gd name="connsiteX61" fmla="*/ 1244432 w 7467600"/>
              <a:gd name="connsiteY61" fmla="*/ 5385601 h 6858000"/>
              <a:gd name="connsiteX62" fmla="*/ 973990 w 7467600"/>
              <a:gd name="connsiteY62" fmla="*/ 5424940 h 6858000"/>
              <a:gd name="connsiteX63" fmla="*/ 1103809 w 7467600"/>
              <a:gd name="connsiteY63" fmla="*/ 5433720 h 6858000"/>
              <a:gd name="connsiteX64" fmla="*/ 1123454 w 7467600"/>
              <a:gd name="connsiteY64" fmla="*/ 5435727 h 6858000"/>
              <a:gd name="connsiteX65" fmla="*/ 1737017 w 7467600"/>
              <a:gd name="connsiteY65" fmla="*/ 5452183 h 6858000"/>
              <a:gd name="connsiteX66" fmla="*/ 1824397 w 7467600"/>
              <a:gd name="connsiteY66" fmla="*/ 5447757 h 6858000"/>
              <a:gd name="connsiteX67" fmla="*/ 2070059 w 7467600"/>
              <a:gd name="connsiteY67" fmla="*/ 5441660 h 6858000"/>
              <a:gd name="connsiteX68" fmla="*/ 1456157 w 7467600"/>
              <a:gd name="connsiteY68" fmla="*/ 5371404 h 6858000"/>
              <a:gd name="connsiteX69" fmla="*/ 4988186 w 7467600"/>
              <a:gd name="connsiteY69" fmla="*/ 5216467 h 6858000"/>
              <a:gd name="connsiteX70" fmla="*/ 4777334 w 7467600"/>
              <a:gd name="connsiteY70" fmla="*/ 5406072 h 6858000"/>
              <a:gd name="connsiteX71" fmla="*/ 4718341 w 7467600"/>
              <a:gd name="connsiteY71" fmla="*/ 5468043 h 6858000"/>
              <a:gd name="connsiteX72" fmla="*/ 4604655 w 7467600"/>
              <a:gd name="connsiteY72" fmla="*/ 5583434 h 6858000"/>
              <a:gd name="connsiteX73" fmla="*/ 4565074 w 7467600"/>
              <a:gd name="connsiteY73" fmla="*/ 5618550 h 6858000"/>
              <a:gd name="connsiteX74" fmla="*/ 4988186 w 7467600"/>
              <a:gd name="connsiteY74" fmla="*/ 5216467 h 6858000"/>
              <a:gd name="connsiteX75" fmla="*/ 4978032 w 7467600"/>
              <a:gd name="connsiteY75" fmla="*/ 5183809 h 6858000"/>
              <a:gd name="connsiteX76" fmla="*/ 4463413 w 7467600"/>
              <a:gd name="connsiteY76" fmla="*/ 5615162 h 6858000"/>
              <a:gd name="connsiteX77" fmla="*/ 4358134 w 7467600"/>
              <a:gd name="connsiteY77" fmla="*/ 5742791 h 6858000"/>
              <a:gd name="connsiteX78" fmla="*/ 4376219 w 7467600"/>
              <a:gd name="connsiteY78" fmla="*/ 5729027 h 6858000"/>
              <a:gd name="connsiteX79" fmla="*/ 4582340 w 7467600"/>
              <a:gd name="connsiteY79" fmla="*/ 5561037 h 6858000"/>
              <a:gd name="connsiteX80" fmla="*/ 4694684 w 7467600"/>
              <a:gd name="connsiteY80" fmla="*/ 5447098 h 6858000"/>
              <a:gd name="connsiteX81" fmla="*/ 4754123 w 7467600"/>
              <a:gd name="connsiteY81" fmla="*/ 5384643 h 6858000"/>
              <a:gd name="connsiteX82" fmla="*/ 4978032 w 7467600"/>
              <a:gd name="connsiteY82" fmla="*/ 5183809 h 6858000"/>
              <a:gd name="connsiteX83" fmla="*/ 1903353 w 7467600"/>
              <a:gd name="connsiteY83" fmla="*/ 5044827 h 6858000"/>
              <a:gd name="connsiteX84" fmla="*/ 1936931 w 7467600"/>
              <a:gd name="connsiteY84" fmla="*/ 5093954 h 6858000"/>
              <a:gd name="connsiteX85" fmla="*/ 2195868 w 7467600"/>
              <a:gd name="connsiteY85" fmla="*/ 5396574 h 6858000"/>
              <a:gd name="connsiteX86" fmla="*/ 2088852 w 7467600"/>
              <a:gd name="connsiteY86" fmla="*/ 5166123 h 6858000"/>
              <a:gd name="connsiteX87" fmla="*/ 1958241 w 7467600"/>
              <a:gd name="connsiteY87" fmla="*/ 5067955 h 6858000"/>
              <a:gd name="connsiteX88" fmla="*/ 1903353 w 7467600"/>
              <a:gd name="connsiteY88" fmla="*/ 5044827 h 6858000"/>
              <a:gd name="connsiteX89" fmla="*/ 1979378 w 7467600"/>
              <a:gd name="connsiteY89" fmla="*/ 4769504 h 6858000"/>
              <a:gd name="connsiteX90" fmla="*/ 2882120 w 7467600"/>
              <a:gd name="connsiteY90" fmla="*/ 5064547 h 6858000"/>
              <a:gd name="connsiteX91" fmla="*/ 2793103 w 7467600"/>
              <a:gd name="connsiteY91" fmla="*/ 5039699 h 6858000"/>
              <a:gd name="connsiteX92" fmla="*/ 2770041 w 7467600"/>
              <a:gd name="connsiteY92" fmla="*/ 5033634 h 6858000"/>
              <a:gd name="connsiteX93" fmla="*/ 1979378 w 7467600"/>
              <a:gd name="connsiteY93" fmla="*/ 4769504 h 6858000"/>
              <a:gd name="connsiteX94" fmla="*/ 1927410 w 7467600"/>
              <a:gd name="connsiteY94" fmla="*/ 4716164 h 6858000"/>
              <a:gd name="connsiteX95" fmla="*/ 1959587 w 7467600"/>
              <a:gd name="connsiteY95" fmla="*/ 4728849 h 6858000"/>
              <a:gd name="connsiteX96" fmla="*/ 2777707 w 7467600"/>
              <a:gd name="connsiteY96" fmla="*/ 5003991 h 6858000"/>
              <a:gd name="connsiteX97" fmla="*/ 2800768 w 7467600"/>
              <a:gd name="connsiteY97" fmla="*/ 5010056 h 6858000"/>
              <a:gd name="connsiteX98" fmla="*/ 2879408 w 7467600"/>
              <a:gd name="connsiteY98" fmla="*/ 5031590 h 6858000"/>
              <a:gd name="connsiteX99" fmla="*/ 2862295 w 7467600"/>
              <a:gd name="connsiteY99" fmla="*/ 5022958 h 6858000"/>
              <a:gd name="connsiteX100" fmla="*/ 2813343 w 7467600"/>
              <a:gd name="connsiteY100" fmla="*/ 4998369 h 6858000"/>
              <a:gd name="connsiteX101" fmla="*/ 2646245 w 7467600"/>
              <a:gd name="connsiteY101" fmla="*/ 4930999 h 6858000"/>
              <a:gd name="connsiteX102" fmla="*/ 1999243 w 7467600"/>
              <a:gd name="connsiteY102" fmla="*/ 4730524 h 6858000"/>
              <a:gd name="connsiteX103" fmla="*/ 1979527 w 7467600"/>
              <a:gd name="connsiteY103" fmla="*/ 4726651 h 6858000"/>
              <a:gd name="connsiteX104" fmla="*/ 1927410 w 7467600"/>
              <a:gd name="connsiteY104" fmla="*/ 4716164 h 6858000"/>
              <a:gd name="connsiteX105" fmla="*/ 1997014 w 7467600"/>
              <a:gd name="connsiteY105" fmla="*/ 4698007 h 6858000"/>
              <a:gd name="connsiteX106" fmla="*/ 2005458 w 7467600"/>
              <a:gd name="connsiteY106" fmla="*/ 4699540 h 6858000"/>
              <a:gd name="connsiteX107" fmla="*/ 2657186 w 7467600"/>
              <a:gd name="connsiteY107" fmla="*/ 4901687 h 6858000"/>
              <a:gd name="connsiteX108" fmla="*/ 2826662 w 7467600"/>
              <a:gd name="connsiteY108" fmla="*/ 4970362 h 6858000"/>
              <a:gd name="connsiteX109" fmla="*/ 2876100 w 7467600"/>
              <a:gd name="connsiteY109" fmla="*/ 4995397 h 6858000"/>
              <a:gd name="connsiteX110" fmla="*/ 3042600 w 7467600"/>
              <a:gd name="connsiteY110" fmla="*/ 5059532 h 6858000"/>
              <a:gd name="connsiteX111" fmla="*/ 1997014 w 7467600"/>
              <a:gd name="connsiteY111" fmla="*/ 4698007 h 6858000"/>
              <a:gd name="connsiteX112" fmla="*/ 2305292 w 7467600"/>
              <a:gd name="connsiteY112" fmla="*/ 4219492 h 6858000"/>
              <a:gd name="connsiteX113" fmla="*/ 3360922 w 7467600"/>
              <a:gd name="connsiteY113" fmla="*/ 4529373 h 6858000"/>
              <a:gd name="connsiteX114" fmla="*/ 3492420 w 7467600"/>
              <a:gd name="connsiteY114" fmla="*/ 4510145 h 6858000"/>
              <a:gd name="connsiteX115" fmla="*/ 3364086 w 7467600"/>
              <a:gd name="connsiteY115" fmla="*/ 4480340 h 6858000"/>
              <a:gd name="connsiteX116" fmla="*/ 3225818 w 7467600"/>
              <a:gd name="connsiteY116" fmla="*/ 4411822 h 6858000"/>
              <a:gd name="connsiteX117" fmla="*/ 3129696 w 7467600"/>
              <a:gd name="connsiteY117" fmla="*/ 4360704 h 6858000"/>
              <a:gd name="connsiteX118" fmla="*/ 2814545 w 7467600"/>
              <a:gd name="connsiteY118" fmla="*/ 4282955 h 6858000"/>
              <a:gd name="connsiteX119" fmla="*/ 2305292 w 7467600"/>
              <a:gd name="connsiteY119" fmla="*/ 4219492 h 6858000"/>
              <a:gd name="connsiteX120" fmla="*/ 2626982 w 7467600"/>
              <a:gd name="connsiteY120" fmla="*/ 4206450 h 6858000"/>
              <a:gd name="connsiteX121" fmla="*/ 2490617 w 7467600"/>
              <a:gd name="connsiteY121" fmla="*/ 4206951 h 6858000"/>
              <a:gd name="connsiteX122" fmla="*/ 2819869 w 7467600"/>
              <a:gd name="connsiteY122" fmla="*/ 4252936 h 6858000"/>
              <a:gd name="connsiteX123" fmla="*/ 3143018 w 7467600"/>
              <a:gd name="connsiteY123" fmla="*/ 4332698 h 6858000"/>
              <a:gd name="connsiteX124" fmla="*/ 3241520 w 7467600"/>
              <a:gd name="connsiteY124" fmla="*/ 4385112 h 6858000"/>
              <a:gd name="connsiteX125" fmla="*/ 3374575 w 7467600"/>
              <a:gd name="connsiteY125" fmla="*/ 4451517 h 6858000"/>
              <a:gd name="connsiteX126" fmla="*/ 3505221 w 7467600"/>
              <a:gd name="connsiteY126" fmla="*/ 4480757 h 6858000"/>
              <a:gd name="connsiteX127" fmla="*/ 2626982 w 7467600"/>
              <a:gd name="connsiteY127" fmla="*/ 4206450 h 6858000"/>
              <a:gd name="connsiteX128" fmla="*/ 1310106 w 7467600"/>
              <a:gd name="connsiteY128" fmla="*/ 3943217 h 6858000"/>
              <a:gd name="connsiteX129" fmla="*/ 854994 w 7467600"/>
              <a:gd name="connsiteY129" fmla="*/ 4399136 h 6858000"/>
              <a:gd name="connsiteX130" fmla="*/ 742462 w 7467600"/>
              <a:gd name="connsiteY130" fmla="*/ 4594648 h 6858000"/>
              <a:gd name="connsiteX131" fmla="*/ 820602 w 7467600"/>
              <a:gd name="connsiteY131" fmla="*/ 4485915 h 6858000"/>
              <a:gd name="connsiteX132" fmla="*/ 878295 w 7467600"/>
              <a:gd name="connsiteY132" fmla="*/ 4403594 h 6858000"/>
              <a:gd name="connsiteX133" fmla="*/ 1240607 w 7467600"/>
              <a:gd name="connsiteY133" fmla="*/ 4010401 h 6858000"/>
              <a:gd name="connsiteX134" fmla="*/ 1310106 w 7467600"/>
              <a:gd name="connsiteY134" fmla="*/ 3943217 h 6858000"/>
              <a:gd name="connsiteX135" fmla="*/ 1423113 w 7467600"/>
              <a:gd name="connsiteY135" fmla="*/ 3874565 h 6858000"/>
              <a:gd name="connsiteX136" fmla="*/ 1260565 w 7467600"/>
              <a:gd name="connsiteY136" fmla="*/ 4031982 h 6858000"/>
              <a:gd name="connsiteX137" fmla="*/ 901900 w 7467600"/>
              <a:gd name="connsiteY137" fmla="*/ 4421236 h 6858000"/>
              <a:gd name="connsiteX138" fmla="*/ 845044 w 7467600"/>
              <a:gd name="connsiteY138" fmla="*/ 4502436 h 6858000"/>
              <a:gd name="connsiteX139" fmla="*/ 685926 w 7467600"/>
              <a:gd name="connsiteY139" fmla="*/ 4703069 h 6858000"/>
              <a:gd name="connsiteX140" fmla="*/ 684248 w 7467600"/>
              <a:gd name="connsiteY140" fmla="*/ 4706721 h 6858000"/>
              <a:gd name="connsiteX141" fmla="*/ 1423113 w 7467600"/>
              <a:gd name="connsiteY141" fmla="*/ 3874565 h 6858000"/>
              <a:gd name="connsiteX142" fmla="*/ 3316479 w 7467600"/>
              <a:gd name="connsiteY142" fmla="*/ 3872136 h 6858000"/>
              <a:gd name="connsiteX143" fmla="*/ 3546806 w 7467600"/>
              <a:gd name="connsiteY143" fmla="*/ 4356139 h 6858000"/>
              <a:gd name="connsiteX144" fmla="*/ 3364433 w 7467600"/>
              <a:gd name="connsiteY144" fmla="*/ 3953121 h 6858000"/>
              <a:gd name="connsiteX145" fmla="*/ 3316479 w 7467600"/>
              <a:gd name="connsiteY145" fmla="*/ 3872136 h 6858000"/>
              <a:gd name="connsiteX146" fmla="*/ 3291335 w 7467600"/>
              <a:gd name="connsiteY146" fmla="*/ 3767420 h 6858000"/>
              <a:gd name="connsiteX147" fmla="*/ 3390805 w 7467600"/>
              <a:gd name="connsiteY147" fmla="*/ 3937163 h 6858000"/>
              <a:gd name="connsiteX148" fmla="*/ 3579062 w 7467600"/>
              <a:gd name="connsiteY148" fmla="*/ 4359040 h 6858000"/>
              <a:gd name="connsiteX149" fmla="*/ 3467355 w 7467600"/>
              <a:gd name="connsiteY149" fmla="*/ 3988130 h 6858000"/>
              <a:gd name="connsiteX150" fmla="*/ 3310753 w 7467600"/>
              <a:gd name="connsiteY150" fmla="*/ 3787140 h 6858000"/>
              <a:gd name="connsiteX151" fmla="*/ 3291335 w 7467600"/>
              <a:gd name="connsiteY151" fmla="*/ 3767420 h 6858000"/>
              <a:gd name="connsiteX152" fmla="*/ 1635889 w 7467600"/>
              <a:gd name="connsiteY152" fmla="*/ 3709494 h 6858000"/>
              <a:gd name="connsiteX153" fmla="*/ 1634800 w 7467600"/>
              <a:gd name="connsiteY153" fmla="*/ 3731111 h 6858000"/>
              <a:gd name="connsiteX154" fmla="*/ 1635889 w 7467600"/>
              <a:gd name="connsiteY154" fmla="*/ 3709494 h 6858000"/>
              <a:gd name="connsiteX155" fmla="*/ 1510397 w 7467600"/>
              <a:gd name="connsiteY155" fmla="*/ 3684705 h 6858000"/>
              <a:gd name="connsiteX156" fmla="*/ 1146550 w 7467600"/>
              <a:gd name="connsiteY156" fmla="*/ 3802012 h 6858000"/>
              <a:gd name="connsiteX157" fmla="*/ 698834 w 7467600"/>
              <a:gd name="connsiteY157" fmla="*/ 3952272 h 6858000"/>
              <a:gd name="connsiteX158" fmla="*/ 34256 w 7467600"/>
              <a:gd name="connsiteY158" fmla="*/ 4347603 h 6858000"/>
              <a:gd name="connsiteX159" fmla="*/ 527241 w 7467600"/>
              <a:gd name="connsiteY159" fmla="*/ 4065078 h 6858000"/>
              <a:gd name="connsiteX160" fmla="*/ 1510397 w 7467600"/>
              <a:gd name="connsiteY160" fmla="*/ 3684705 h 6858000"/>
              <a:gd name="connsiteX161" fmla="*/ 1313114 w 7467600"/>
              <a:gd name="connsiteY161" fmla="*/ 3655216 h 6858000"/>
              <a:gd name="connsiteX162" fmla="*/ 1109304 w 7467600"/>
              <a:gd name="connsiteY162" fmla="*/ 3669030 h 6858000"/>
              <a:gd name="connsiteX163" fmla="*/ 8129 w 7467600"/>
              <a:gd name="connsiteY163" fmla="*/ 4330519 h 6858000"/>
              <a:gd name="connsiteX164" fmla="*/ 687572 w 7467600"/>
              <a:gd name="connsiteY164" fmla="*/ 3925629 h 6858000"/>
              <a:gd name="connsiteX165" fmla="*/ 1138365 w 7467600"/>
              <a:gd name="connsiteY165" fmla="*/ 3774515 h 6858000"/>
              <a:gd name="connsiteX166" fmla="*/ 1505579 w 7467600"/>
              <a:gd name="connsiteY166" fmla="*/ 3655526 h 6858000"/>
              <a:gd name="connsiteX167" fmla="*/ 1313114 w 7467600"/>
              <a:gd name="connsiteY167" fmla="*/ 3655216 h 6858000"/>
              <a:gd name="connsiteX168" fmla="*/ 3655073 w 7467600"/>
              <a:gd name="connsiteY168" fmla="*/ 3650884 h 6858000"/>
              <a:gd name="connsiteX169" fmla="*/ 3989938 w 7467600"/>
              <a:gd name="connsiteY169" fmla="*/ 3991685 h 6858000"/>
              <a:gd name="connsiteX170" fmla="*/ 4393907 w 7467600"/>
              <a:gd name="connsiteY170" fmla="*/ 4261258 h 6858000"/>
              <a:gd name="connsiteX171" fmla="*/ 4648051 w 7467600"/>
              <a:gd name="connsiteY171" fmla="*/ 4374051 h 6858000"/>
              <a:gd name="connsiteX172" fmla="*/ 4383389 w 7467600"/>
              <a:gd name="connsiteY172" fmla="*/ 4184369 h 6858000"/>
              <a:gd name="connsiteX173" fmla="*/ 4165508 w 7467600"/>
              <a:gd name="connsiteY173" fmla="*/ 4035196 h 6858000"/>
              <a:gd name="connsiteX174" fmla="*/ 4068162 w 7467600"/>
              <a:gd name="connsiteY174" fmla="*/ 3953394 h 6858000"/>
              <a:gd name="connsiteX175" fmla="*/ 3981416 w 7467600"/>
              <a:gd name="connsiteY175" fmla="*/ 3880482 h 6858000"/>
              <a:gd name="connsiteX176" fmla="*/ 3800147 w 7467600"/>
              <a:gd name="connsiteY176" fmla="*/ 3749872 h 6858000"/>
              <a:gd name="connsiteX177" fmla="*/ 3655073 w 7467600"/>
              <a:gd name="connsiteY177" fmla="*/ 3650884 h 6858000"/>
              <a:gd name="connsiteX178" fmla="*/ 3670252 w 7467600"/>
              <a:gd name="connsiteY178" fmla="*/ 3622798 h 6858000"/>
              <a:gd name="connsiteX179" fmla="*/ 3817258 w 7467600"/>
              <a:gd name="connsiteY179" fmla="*/ 3723577 h 6858000"/>
              <a:gd name="connsiteX180" fmla="*/ 4000461 w 7467600"/>
              <a:gd name="connsiteY180" fmla="*/ 3855966 h 6858000"/>
              <a:gd name="connsiteX181" fmla="*/ 4088180 w 7467600"/>
              <a:gd name="connsiteY181" fmla="*/ 3929774 h 6858000"/>
              <a:gd name="connsiteX182" fmla="*/ 4184555 w 7467600"/>
              <a:gd name="connsiteY182" fmla="*/ 4010683 h 6858000"/>
              <a:gd name="connsiteX183" fmla="*/ 4399563 w 7467600"/>
              <a:gd name="connsiteY183" fmla="*/ 4158106 h 6858000"/>
              <a:gd name="connsiteX184" fmla="*/ 4684469 w 7467600"/>
              <a:gd name="connsiteY184" fmla="*/ 4364680 h 6858000"/>
              <a:gd name="connsiteX185" fmla="*/ 4690271 w 7467600"/>
              <a:gd name="connsiteY185" fmla="*/ 4370034 h 6858000"/>
              <a:gd name="connsiteX186" fmla="*/ 4136093 w 7467600"/>
              <a:gd name="connsiteY186" fmla="*/ 3858466 h 6858000"/>
              <a:gd name="connsiteX187" fmla="*/ 3670252 w 7467600"/>
              <a:gd name="connsiteY187" fmla="*/ 3622798 h 6858000"/>
              <a:gd name="connsiteX188" fmla="*/ 4440129 w 7467600"/>
              <a:gd name="connsiteY188" fmla="*/ 3448571 h 6858000"/>
              <a:gd name="connsiteX189" fmla="*/ 4856525 w 7467600"/>
              <a:gd name="connsiteY189" fmla="*/ 3915351 h 6858000"/>
              <a:gd name="connsiteX190" fmla="*/ 5059055 w 7467600"/>
              <a:gd name="connsiteY190" fmla="*/ 4108918 h 6858000"/>
              <a:gd name="connsiteX191" fmla="*/ 5290070 w 7467600"/>
              <a:gd name="connsiteY191" fmla="*/ 4263619 h 6858000"/>
              <a:gd name="connsiteX192" fmla="*/ 4834991 w 7467600"/>
              <a:gd name="connsiteY192" fmla="*/ 3830985 h 6858000"/>
              <a:gd name="connsiteX193" fmla="*/ 4440129 w 7467600"/>
              <a:gd name="connsiteY193" fmla="*/ 3448571 h 6858000"/>
              <a:gd name="connsiteX194" fmla="*/ 4441737 w 7467600"/>
              <a:gd name="connsiteY194" fmla="*/ 3399734 h 6858000"/>
              <a:gd name="connsiteX195" fmla="*/ 4431236 w 7467600"/>
              <a:gd name="connsiteY195" fmla="*/ 3400954 h 6858000"/>
              <a:gd name="connsiteX196" fmla="*/ 4557150 w 7467600"/>
              <a:gd name="connsiteY196" fmla="*/ 3510023 h 6858000"/>
              <a:gd name="connsiteX197" fmla="*/ 4856936 w 7467600"/>
              <a:gd name="connsiteY197" fmla="*/ 3809146 h 6858000"/>
              <a:gd name="connsiteX198" fmla="*/ 5111996 w 7467600"/>
              <a:gd name="connsiteY198" fmla="*/ 4065759 h 6858000"/>
              <a:gd name="connsiteX199" fmla="*/ 5388878 w 7467600"/>
              <a:gd name="connsiteY199" fmla="*/ 4300185 h 6858000"/>
              <a:gd name="connsiteX200" fmla="*/ 5425556 w 7467600"/>
              <a:gd name="connsiteY200" fmla="*/ 4308967 h 6858000"/>
              <a:gd name="connsiteX201" fmla="*/ 4943646 w 7467600"/>
              <a:gd name="connsiteY201" fmla="*/ 3822916 h 6858000"/>
              <a:gd name="connsiteX202" fmla="*/ 4594837 w 7467600"/>
              <a:gd name="connsiteY202" fmla="*/ 3532274 h 6858000"/>
              <a:gd name="connsiteX203" fmla="*/ 4441737 w 7467600"/>
              <a:gd name="connsiteY203" fmla="*/ 3399734 h 6858000"/>
              <a:gd name="connsiteX204" fmla="*/ 5425834 w 7467600"/>
              <a:gd name="connsiteY204" fmla="*/ 3162785 h 6858000"/>
              <a:gd name="connsiteX205" fmla="*/ 5401644 w 7467600"/>
              <a:gd name="connsiteY205" fmla="*/ 3617847 h 6858000"/>
              <a:gd name="connsiteX206" fmla="*/ 5467256 w 7467600"/>
              <a:gd name="connsiteY206" fmla="*/ 4175494 h 6858000"/>
              <a:gd name="connsiteX207" fmla="*/ 5448069 w 7467600"/>
              <a:gd name="connsiteY207" fmla="*/ 3567554 h 6858000"/>
              <a:gd name="connsiteX208" fmla="*/ 5425834 w 7467600"/>
              <a:gd name="connsiteY208" fmla="*/ 3162785 h 6858000"/>
              <a:gd name="connsiteX209" fmla="*/ 1318687 w 7467600"/>
              <a:gd name="connsiteY209" fmla="*/ 3113840 h 6858000"/>
              <a:gd name="connsiteX210" fmla="*/ 1066793 w 7467600"/>
              <a:gd name="connsiteY210" fmla="*/ 3212171 h 6858000"/>
              <a:gd name="connsiteX211" fmla="*/ 993319 w 7467600"/>
              <a:gd name="connsiteY211" fmla="*/ 3247648 h 6858000"/>
              <a:gd name="connsiteX212" fmla="*/ 853081 w 7467600"/>
              <a:gd name="connsiteY212" fmla="*/ 3312410 h 6858000"/>
              <a:gd name="connsiteX213" fmla="*/ 805957 w 7467600"/>
              <a:gd name="connsiteY213" fmla="*/ 3330443 h 6858000"/>
              <a:gd name="connsiteX214" fmla="*/ 1318687 w 7467600"/>
              <a:gd name="connsiteY214" fmla="*/ 3113840 h 6858000"/>
              <a:gd name="connsiteX215" fmla="*/ 5453702 w 7467600"/>
              <a:gd name="connsiteY215" fmla="*/ 3090882 h 6858000"/>
              <a:gd name="connsiteX216" fmla="*/ 5480135 w 7467600"/>
              <a:gd name="connsiteY216" fmla="*/ 3565802 h 6858000"/>
              <a:gd name="connsiteX217" fmla="*/ 5499023 w 7467600"/>
              <a:gd name="connsiteY217" fmla="*/ 4166310 h 6858000"/>
              <a:gd name="connsiteX218" fmla="*/ 5547022 w 7467600"/>
              <a:gd name="connsiteY218" fmla="*/ 3607838 h 6858000"/>
              <a:gd name="connsiteX219" fmla="*/ 5515964 w 7467600"/>
              <a:gd name="connsiteY219" fmla="*/ 3378541 h 6858000"/>
              <a:gd name="connsiteX220" fmla="*/ 5453702 w 7467600"/>
              <a:gd name="connsiteY220" fmla="*/ 3090882 h 6858000"/>
              <a:gd name="connsiteX221" fmla="*/ 1238695 w 7467600"/>
              <a:gd name="connsiteY221" fmla="*/ 3076820 h 6858000"/>
              <a:gd name="connsiteX222" fmla="*/ 716371 w 7467600"/>
              <a:gd name="connsiteY222" fmla="*/ 3293249 h 6858000"/>
              <a:gd name="connsiteX223" fmla="*/ 579522 w 7467600"/>
              <a:gd name="connsiteY223" fmla="*/ 3371759 h 6858000"/>
              <a:gd name="connsiteX224" fmla="*/ 600288 w 7467600"/>
              <a:gd name="connsiteY224" fmla="*/ 3365555 h 6858000"/>
              <a:gd name="connsiteX225" fmla="*/ 840692 w 7467600"/>
              <a:gd name="connsiteY225" fmla="*/ 3284921 h 6858000"/>
              <a:gd name="connsiteX226" fmla="*/ 979248 w 7467600"/>
              <a:gd name="connsiteY226" fmla="*/ 3221003 h 6858000"/>
              <a:gd name="connsiteX227" fmla="*/ 1053282 w 7467600"/>
              <a:gd name="connsiteY227" fmla="*/ 3185247 h 6858000"/>
              <a:gd name="connsiteX228" fmla="*/ 1320603 w 7467600"/>
              <a:gd name="connsiteY228" fmla="*/ 3081281 h 6858000"/>
              <a:gd name="connsiteX229" fmla="*/ 1238695 w 7467600"/>
              <a:gd name="connsiteY229" fmla="*/ 3076820 h 6858000"/>
              <a:gd name="connsiteX230" fmla="*/ 5425627 w 7467600"/>
              <a:gd name="connsiteY230" fmla="*/ 2954192 h 6858000"/>
              <a:gd name="connsiteX231" fmla="*/ 5470770 w 7467600"/>
              <a:gd name="connsiteY231" fmla="*/ 3005435 h 6858000"/>
              <a:gd name="connsiteX232" fmla="*/ 5519779 w 7467600"/>
              <a:gd name="connsiteY232" fmla="*/ 4359223 h 6858000"/>
              <a:gd name="connsiteX233" fmla="*/ 5520293 w 7467600"/>
              <a:gd name="connsiteY233" fmla="*/ 4360602 h 6858000"/>
              <a:gd name="connsiteX234" fmla="*/ 5767221 w 7467600"/>
              <a:gd name="connsiteY234" fmla="*/ 4665564 h 6858000"/>
              <a:gd name="connsiteX235" fmla="*/ 6937169 w 7467600"/>
              <a:gd name="connsiteY235" fmla="*/ 4815941 h 6858000"/>
              <a:gd name="connsiteX236" fmla="*/ 6953922 w 7467600"/>
              <a:gd name="connsiteY236" fmla="*/ 4890068 h 6858000"/>
              <a:gd name="connsiteX237" fmla="*/ 6071359 w 7467600"/>
              <a:gd name="connsiteY237" fmla="*/ 4770770 h 6858000"/>
              <a:gd name="connsiteX238" fmla="*/ 6038839 w 7467600"/>
              <a:gd name="connsiteY238" fmla="*/ 4764474 h 6858000"/>
              <a:gd name="connsiteX239" fmla="*/ 6038706 w 7467600"/>
              <a:gd name="connsiteY239" fmla="*/ 4763847 h 6858000"/>
              <a:gd name="connsiteX240" fmla="*/ 6037784 w 7467600"/>
              <a:gd name="connsiteY240" fmla="*/ 4764270 h 6858000"/>
              <a:gd name="connsiteX241" fmla="*/ 6038839 w 7467600"/>
              <a:gd name="connsiteY241" fmla="*/ 4764474 h 6858000"/>
              <a:gd name="connsiteX242" fmla="*/ 6040338 w 7467600"/>
              <a:gd name="connsiteY242" fmla="*/ 4771418 h 6858000"/>
              <a:gd name="connsiteX243" fmla="*/ 6024488 w 7467600"/>
              <a:gd name="connsiteY243" fmla="*/ 4809903 h 6858000"/>
              <a:gd name="connsiteX244" fmla="*/ 5599771 w 7467600"/>
              <a:gd name="connsiteY244" fmla="*/ 5509652 h 6858000"/>
              <a:gd name="connsiteX245" fmla="*/ 5548843 w 7467600"/>
              <a:gd name="connsiteY245" fmla="*/ 5563845 h 6858000"/>
              <a:gd name="connsiteX246" fmla="*/ 5940952 w 7467600"/>
              <a:gd name="connsiteY246" fmla="*/ 6250028 h 6858000"/>
              <a:gd name="connsiteX247" fmla="*/ 6043441 w 7467600"/>
              <a:gd name="connsiteY247" fmla="*/ 6665847 h 6858000"/>
              <a:gd name="connsiteX248" fmla="*/ 6093432 w 7467600"/>
              <a:gd name="connsiteY248" fmla="*/ 6858000 h 6858000"/>
              <a:gd name="connsiteX249" fmla="*/ 6034344 w 7467600"/>
              <a:gd name="connsiteY249" fmla="*/ 6858000 h 6858000"/>
              <a:gd name="connsiteX250" fmla="*/ 6026679 w 7467600"/>
              <a:gd name="connsiteY250" fmla="*/ 6836959 h 6858000"/>
              <a:gd name="connsiteX251" fmla="*/ 5800441 w 7467600"/>
              <a:gd name="connsiteY251" fmla="*/ 6335286 h 6858000"/>
              <a:gd name="connsiteX252" fmla="*/ 5526562 w 7467600"/>
              <a:gd name="connsiteY252" fmla="*/ 5705388 h 6858000"/>
              <a:gd name="connsiteX253" fmla="*/ 5519640 w 7467600"/>
              <a:gd name="connsiteY253" fmla="*/ 5683774 h 6858000"/>
              <a:gd name="connsiteX254" fmla="*/ 5844559 w 7467600"/>
              <a:gd name="connsiteY254" fmla="*/ 6553349 h 6858000"/>
              <a:gd name="connsiteX255" fmla="*/ 5975994 w 7467600"/>
              <a:gd name="connsiteY255" fmla="*/ 6858000 h 6858000"/>
              <a:gd name="connsiteX256" fmla="*/ 5898547 w 7467600"/>
              <a:gd name="connsiteY256" fmla="*/ 6858000 h 6858000"/>
              <a:gd name="connsiteX257" fmla="*/ 5682041 w 7467600"/>
              <a:gd name="connsiteY257" fmla="*/ 6355860 h 6858000"/>
              <a:gd name="connsiteX258" fmla="*/ 5461758 w 7467600"/>
              <a:gd name="connsiteY258" fmla="*/ 5820220 h 6858000"/>
              <a:gd name="connsiteX259" fmla="*/ 5237282 w 7467600"/>
              <a:gd name="connsiteY259" fmla="*/ 6579086 h 6858000"/>
              <a:gd name="connsiteX260" fmla="*/ 5115009 w 7467600"/>
              <a:gd name="connsiteY260" fmla="*/ 6858000 h 6858000"/>
              <a:gd name="connsiteX261" fmla="*/ 5028074 w 7467600"/>
              <a:gd name="connsiteY261" fmla="*/ 6858000 h 6858000"/>
              <a:gd name="connsiteX262" fmla="*/ 5079508 w 7467600"/>
              <a:gd name="connsiteY262" fmla="*/ 6749074 h 6858000"/>
              <a:gd name="connsiteX263" fmla="*/ 5371846 w 7467600"/>
              <a:gd name="connsiteY263" fmla="*/ 5924413 h 6858000"/>
              <a:gd name="connsiteX264" fmla="*/ 5270512 w 7467600"/>
              <a:gd name="connsiteY264" fmla="*/ 6138975 h 6858000"/>
              <a:gd name="connsiteX265" fmla="*/ 5062409 w 7467600"/>
              <a:gd name="connsiteY265" fmla="*/ 6653544 h 6858000"/>
              <a:gd name="connsiteX266" fmla="*/ 5036628 w 7467600"/>
              <a:gd name="connsiteY266" fmla="*/ 6754247 h 6858000"/>
              <a:gd name="connsiteX267" fmla="*/ 5009112 w 7467600"/>
              <a:gd name="connsiteY267" fmla="*/ 6858000 h 6858000"/>
              <a:gd name="connsiteX268" fmla="*/ 4976679 w 7467600"/>
              <a:gd name="connsiteY268" fmla="*/ 6858000 h 6858000"/>
              <a:gd name="connsiteX269" fmla="*/ 5006537 w 7467600"/>
              <a:gd name="connsiteY269" fmla="*/ 6747068 h 6858000"/>
              <a:gd name="connsiteX270" fmla="*/ 5032723 w 7467600"/>
              <a:gd name="connsiteY270" fmla="*/ 6644957 h 6858000"/>
              <a:gd name="connsiteX271" fmla="*/ 5242949 w 7467600"/>
              <a:gd name="connsiteY271" fmla="*/ 6125175 h 6858000"/>
              <a:gd name="connsiteX272" fmla="*/ 5286321 w 7467600"/>
              <a:gd name="connsiteY272" fmla="*/ 6033555 h 6858000"/>
              <a:gd name="connsiteX273" fmla="*/ 5008210 w 7467600"/>
              <a:gd name="connsiteY273" fmla="*/ 6649194 h 6858000"/>
              <a:gd name="connsiteX274" fmla="*/ 4986321 w 7467600"/>
              <a:gd name="connsiteY274" fmla="*/ 6765687 h 6858000"/>
              <a:gd name="connsiteX275" fmla="*/ 4973474 w 7467600"/>
              <a:gd name="connsiteY275" fmla="*/ 6858000 h 6858000"/>
              <a:gd name="connsiteX276" fmla="*/ 4907178 w 7467600"/>
              <a:gd name="connsiteY276" fmla="*/ 6858000 h 6858000"/>
              <a:gd name="connsiteX277" fmla="*/ 4910810 w 7467600"/>
              <a:gd name="connsiteY277" fmla="*/ 6829660 h 6858000"/>
              <a:gd name="connsiteX278" fmla="*/ 4987461 w 7467600"/>
              <a:gd name="connsiteY278" fmla="*/ 6432994 h 6858000"/>
              <a:gd name="connsiteX279" fmla="*/ 5179262 w 7467600"/>
              <a:gd name="connsiteY279" fmla="*/ 6035044 h 6858000"/>
              <a:gd name="connsiteX280" fmla="*/ 4689678 w 7467600"/>
              <a:gd name="connsiteY280" fmla="*/ 6440241 h 6858000"/>
              <a:gd name="connsiteX281" fmla="*/ 4477543 w 7467600"/>
              <a:gd name="connsiteY281" fmla="*/ 6674836 h 6858000"/>
              <a:gd name="connsiteX282" fmla="*/ 4329957 w 7467600"/>
              <a:gd name="connsiteY282" fmla="*/ 6858000 h 6858000"/>
              <a:gd name="connsiteX283" fmla="*/ 4218595 w 7467600"/>
              <a:gd name="connsiteY283" fmla="*/ 6858000 h 6858000"/>
              <a:gd name="connsiteX284" fmla="*/ 4368888 w 7467600"/>
              <a:gd name="connsiteY284" fmla="*/ 6668412 h 6858000"/>
              <a:gd name="connsiteX285" fmla="*/ 4563091 w 7467600"/>
              <a:gd name="connsiteY285" fmla="*/ 6442508 h 6858000"/>
              <a:gd name="connsiteX286" fmla="*/ 5387324 w 7467600"/>
              <a:gd name="connsiteY286" fmla="*/ 5705830 h 6858000"/>
              <a:gd name="connsiteX287" fmla="*/ 5073620 w 7467600"/>
              <a:gd name="connsiteY287" fmla="*/ 5955437 h 6858000"/>
              <a:gd name="connsiteX288" fmla="*/ 4689789 w 7467600"/>
              <a:gd name="connsiteY288" fmla="*/ 6268382 h 6858000"/>
              <a:gd name="connsiteX289" fmla="*/ 4418722 w 7467600"/>
              <a:gd name="connsiteY289" fmla="*/ 6570886 h 6858000"/>
              <a:gd name="connsiteX290" fmla="*/ 4214944 w 7467600"/>
              <a:gd name="connsiteY290" fmla="*/ 6858000 h 6858000"/>
              <a:gd name="connsiteX291" fmla="*/ 4177898 w 7467600"/>
              <a:gd name="connsiteY291" fmla="*/ 6858000 h 6858000"/>
              <a:gd name="connsiteX292" fmla="*/ 4391597 w 7467600"/>
              <a:gd name="connsiteY292" fmla="*/ 6556370 h 6858000"/>
              <a:gd name="connsiteX293" fmla="*/ 4668889 w 7467600"/>
              <a:gd name="connsiteY293" fmla="*/ 6246399 h 6858000"/>
              <a:gd name="connsiteX294" fmla="*/ 5055427 w 7467600"/>
              <a:gd name="connsiteY294" fmla="*/ 5931476 h 6858000"/>
              <a:gd name="connsiteX295" fmla="*/ 5371814 w 7467600"/>
              <a:gd name="connsiteY295" fmla="*/ 5678975 h 6858000"/>
              <a:gd name="connsiteX296" fmla="*/ 4987918 w 7467600"/>
              <a:gd name="connsiteY296" fmla="*/ 5838701 h 6858000"/>
              <a:gd name="connsiteX297" fmla="*/ 4317146 w 7467600"/>
              <a:gd name="connsiteY297" fmla="*/ 6587716 h 6858000"/>
              <a:gd name="connsiteX298" fmla="*/ 4171627 w 7467600"/>
              <a:gd name="connsiteY298" fmla="*/ 6858000 h 6858000"/>
              <a:gd name="connsiteX299" fmla="*/ 4081585 w 7467600"/>
              <a:gd name="connsiteY299" fmla="*/ 6858000 h 6858000"/>
              <a:gd name="connsiteX300" fmla="*/ 4238603 w 7467600"/>
              <a:gd name="connsiteY300" fmla="*/ 6559341 h 6858000"/>
              <a:gd name="connsiteX301" fmla="*/ 4778333 w 7467600"/>
              <a:gd name="connsiteY301" fmla="*/ 5873626 h 6858000"/>
              <a:gd name="connsiteX302" fmla="*/ 5414185 w 7467600"/>
              <a:gd name="connsiteY302" fmla="*/ 5573882 h 6858000"/>
              <a:gd name="connsiteX303" fmla="*/ 5959648 w 7467600"/>
              <a:gd name="connsiteY303" fmla="*/ 4760797 h 6858000"/>
              <a:gd name="connsiteX304" fmla="*/ 5355019 w 7467600"/>
              <a:gd name="connsiteY304" fmla="*/ 4734672 h 6858000"/>
              <a:gd name="connsiteX305" fmla="*/ 5083565 w 7467600"/>
              <a:gd name="connsiteY305" fmla="*/ 5179121 h 6858000"/>
              <a:gd name="connsiteX306" fmla="*/ 4713577 w 7467600"/>
              <a:gd name="connsiteY306" fmla="*/ 5616803 h 6858000"/>
              <a:gd name="connsiteX307" fmla="*/ 3989559 w 7467600"/>
              <a:gd name="connsiteY307" fmla="*/ 6145945 h 6858000"/>
              <a:gd name="connsiteX308" fmla="*/ 3939824 w 7467600"/>
              <a:gd name="connsiteY308" fmla="*/ 6066900 h 6858000"/>
              <a:gd name="connsiteX309" fmla="*/ 4584537 w 7467600"/>
              <a:gd name="connsiteY309" fmla="*/ 5324826 h 6858000"/>
              <a:gd name="connsiteX310" fmla="*/ 5037105 w 7467600"/>
              <a:gd name="connsiteY310" fmla="*/ 5088765 h 6858000"/>
              <a:gd name="connsiteX311" fmla="*/ 5039930 w 7467600"/>
              <a:gd name="connsiteY311" fmla="*/ 5089585 h 6858000"/>
              <a:gd name="connsiteX312" fmla="*/ 5263764 w 7467600"/>
              <a:gd name="connsiteY312" fmla="*/ 4735525 h 6858000"/>
              <a:gd name="connsiteX313" fmla="*/ 4086300 w 7467600"/>
              <a:gd name="connsiteY313" fmla="*/ 4884599 h 6858000"/>
              <a:gd name="connsiteX314" fmla="*/ 4085485 w 7467600"/>
              <a:gd name="connsiteY314" fmla="*/ 4899070 h 6858000"/>
              <a:gd name="connsiteX315" fmla="*/ 3871915 w 7467600"/>
              <a:gd name="connsiteY315" fmla="*/ 5253645 h 6858000"/>
              <a:gd name="connsiteX316" fmla="*/ 3799374 w 7467600"/>
              <a:gd name="connsiteY316" fmla="*/ 5466127 h 6858000"/>
              <a:gd name="connsiteX317" fmla="*/ 3498850 w 7467600"/>
              <a:gd name="connsiteY317" fmla="*/ 6661888 h 6858000"/>
              <a:gd name="connsiteX318" fmla="*/ 3399216 w 7467600"/>
              <a:gd name="connsiteY318" fmla="*/ 6858000 h 6858000"/>
              <a:gd name="connsiteX319" fmla="*/ 3303688 w 7467600"/>
              <a:gd name="connsiteY319" fmla="*/ 6858000 h 6858000"/>
              <a:gd name="connsiteX320" fmla="*/ 3391774 w 7467600"/>
              <a:gd name="connsiteY320" fmla="*/ 6697181 h 6858000"/>
              <a:gd name="connsiteX321" fmla="*/ 3735540 w 7467600"/>
              <a:gd name="connsiteY321" fmla="*/ 5546923 h 6858000"/>
              <a:gd name="connsiteX322" fmla="*/ 3729438 w 7467600"/>
              <a:gd name="connsiteY322" fmla="*/ 5569058 h 6858000"/>
              <a:gd name="connsiteX323" fmla="*/ 3707782 w 7467600"/>
              <a:gd name="connsiteY323" fmla="*/ 5644908 h 6858000"/>
              <a:gd name="connsiteX324" fmla="*/ 3583827 w 7467600"/>
              <a:gd name="connsiteY324" fmla="*/ 6039215 h 6858000"/>
              <a:gd name="connsiteX325" fmla="*/ 3547861 w 7467600"/>
              <a:gd name="connsiteY325" fmla="*/ 6129609 h 6858000"/>
              <a:gd name="connsiteX326" fmla="*/ 3490905 w 7467600"/>
              <a:gd name="connsiteY326" fmla="*/ 6277660 h 6858000"/>
              <a:gd name="connsiteX327" fmla="*/ 3455859 w 7467600"/>
              <a:gd name="connsiteY327" fmla="*/ 6391301 h 6858000"/>
              <a:gd name="connsiteX328" fmla="*/ 3429112 w 7467600"/>
              <a:gd name="connsiteY328" fmla="*/ 6479469 h 6858000"/>
              <a:gd name="connsiteX329" fmla="*/ 3304862 w 7467600"/>
              <a:gd name="connsiteY329" fmla="*/ 6796476 h 6858000"/>
              <a:gd name="connsiteX330" fmla="*/ 3276071 w 7467600"/>
              <a:gd name="connsiteY330" fmla="*/ 6858000 h 6858000"/>
              <a:gd name="connsiteX331" fmla="*/ 3240805 w 7467600"/>
              <a:gd name="connsiteY331" fmla="*/ 6858000 h 6858000"/>
              <a:gd name="connsiteX332" fmla="*/ 3275917 w 7467600"/>
              <a:gd name="connsiteY332" fmla="*/ 6783192 h 6858000"/>
              <a:gd name="connsiteX333" fmla="*/ 3399358 w 7467600"/>
              <a:gd name="connsiteY333" fmla="*/ 6469011 h 6858000"/>
              <a:gd name="connsiteX334" fmla="*/ 3425650 w 7467600"/>
              <a:gd name="connsiteY334" fmla="*/ 6381333 h 6858000"/>
              <a:gd name="connsiteX335" fmla="*/ 3460661 w 7467600"/>
              <a:gd name="connsiteY335" fmla="*/ 6266763 h 6858000"/>
              <a:gd name="connsiteX336" fmla="*/ 3518021 w 7467600"/>
              <a:gd name="connsiteY336" fmla="*/ 6117298 h 6858000"/>
              <a:gd name="connsiteX337" fmla="*/ 3554035 w 7467600"/>
              <a:gd name="connsiteY337" fmla="*/ 6027832 h 6858000"/>
              <a:gd name="connsiteX338" fmla="*/ 3677174 w 7467600"/>
              <a:gd name="connsiteY338" fmla="*/ 5636351 h 6858000"/>
              <a:gd name="connsiteX339" fmla="*/ 3698819 w 7467600"/>
              <a:gd name="connsiteY339" fmla="*/ 5560503 h 6858000"/>
              <a:gd name="connsiteX340" fmla="*/ 3702094 w 7467600"/>
              <a:gd name="connsiteY340" fmla="*/ 5549194 h 6858000"/>
              <a:gd name="connsiteX341" fmla="*/ 3398355 w 7467600"/>
              <a:gd name="connsiteY341" fmla="*/ 6094603 h 6858000"/>
              <a:gd name="connsiteX342" fmla="*/ 3193941 w 7467600"/>
              <a:gd name="connsiteY342" fmla="*/ 6798775 h 6858000"/>
              <a:gd name="connsiteX343" fmla="*/ 3184140 w 7467600"/>
              <a:gd name="connsiteY343" fmla="*/ 6858000 h 6858000"/>
              <a:gd name="connsiteX344" fmla="*/ 3099978 w 7467600"/>
              <a:gd name="connsiteY344" fmla="*/ 6858000 h 6858000"/>
              <a:gd name="connsiteX345" fmla="*/ 3101556 w 7467600"/>
              <a:gd name="connsiteY345" fmla="*/ 6843337 h 6858000"/>
              <a:gd name="connsiteX346" fmla="*/ 3370162 w 7467600"/>
              <a:gd name="connsiteY346" fmla="*/ 5785550 h 6858000"/>
              <a:gd name="connsiteX347" fmla="*/ 3746477 w 7467600"/>
              <a:gd name="connsiteY347" fmla="*/ 5377889 h 6858000"/>
              <a:gd name="connsiteX348" fmla="*/ 3863399 w 7467600"/>
              <a:gd name="connsiteY348" fmla="*/ 5087257 h 6858000"/>
              <a:gd name="connsiteX349" fmla="*/ 3968712 w 7467600"/>
              <a:gd name="connsiteY349" fmla="*/ 4913989 h 6858000"/>
              <a:gd name="connsiteX350" fmla="*/ 2792390 w 7467600"/>
              <a:gd name="connsiteY350" fmla="*/ 5382974 h 6858000"/>
              <a:gd name="connsiteX351" fmla="*/ 2714982 w 7467600"/>
              <a:gd name="connsiteY351" fmla="*/ 5427051 h 6858000"/>
              <a:gd name="connsiteX352" fmla="*/ 2813361 w 7467600"/>
              <a:gd name="connsiteY352" fmla="*/ 6023912 h 6858000"/>
              <a:gd name="connsiteX353" fmla="*/ 2688430 w 7467600"/>
              <a:gd name="connsiteY353" fmla="*/ 6801564 h 6858000"/>
              <a:gd name="connsiteX354" fmla="*/ 2629626 w 7467600"/>
              <a:gd name="connsiteY354" fmla="*/ 6763394 h 6858000"/>
              <a:gd name="connsiteX355" fmla="*/ 2565328 w 7467600"/>
              <a:gd name="connsiteY355" fmla="*/ 5516399 h 6858000"/>
              <a:gd name="connsiteX356" fmla="*/ 1922999 w 7467600"/>
              <a:gd name="connsiteY356" fmla="*/ 5980343 h 6858000"/>
              <a:gd name="connsiteX357" fmla="*/ 1950261 w 7467600"/>
              <a:gd name="connsiteY357" fmla="*/ 6405858 h 6858000"/>
              <a:gd name="connsiteX358" fmla="*/ 2365554 w 7467600"/>
              <a:gd name="connsiteY358" fmla="*/ 6759107 h 6858000"/>
              <a:gd name="connsiteX359" fmla="*/ 2424142 w 7467600"/>
              <a:gd name="connsiteY359" fmla="*/ 6858000 h 6858000"/>
              <a:gd name="connsiteX360" fmla="*/ 2395994 w 7467600"/>
              <a:gd name="connsiteY360" fmla="*/ 6858000 h 6858000"/>
              <a:gd name="connsiteX361" fmla="*/ 2392863 w 7467600"/>
              <a:gd name="connsiteY361" fmla="*/ 6852964 h 6858000"/>
              <a:gd name="connsiteX362" fmla="*/ 2017589 w 7467600"/>
              <a:gd name="connsiteY362" fmla="*/ 6493982 h 6858000"/>
              <a:gd name="connsiteX363" fmla="*/ 2147336 w 7467600"/>
              <a:gd name="connsiteY363" fmla="*/ 6594052 h 6858000"/>
              <a:gd name="connsiteX364" fmla="*/ 2207047 w 7467600"/>
              <a:gd name="connsiteY364" fmla="*/ 6654540 h 6858000"/>
              <a:gd name="connsiteX365" fmla="*/ 2299106 w 7467600"/>
              <a:gd name="connsiteY365" fmla="*/ 6778931 h 6858000"/>
              <a:gd name="connsiteX366" fmla="*/ 2314430 w 7467600"/>
              <a:gd name="connsiteY366" fmla="*/ 6801144 h 6858000"/>
              <a:gd name="connsiteX367" fmla="*/ 2352406 w 7467600"/>
              <a:gd name="connsiteY367" fmla="*/ 6858000 h 6858000"/>
              <a:gd name="connsiteX368" fmla="*/ 2314492 w 7467600"/>
              <a:gd name="connsiteY368" fmla="*/ 6858000 h 6858000"/>
              <a:gd name="connsiteX369" fmla="*/ 2288095 w 7467600"/>
              <a:gd name="connsiteY369" fmla="*/ 6818030 h 6858000"/>
              <a:gd name="connsiteX370" fmla="*/ 2272768 w 7467600"/>
              <a:gd name="connsiteY370" fmla="*/ 6795822 h 6858000"/>
              <a:gd name="connsiteX371" fmla="*/ 2182715 w 7467600"/>
              <a:gd name="connsiteY371" fmla="*/ 6675071 h 6858000"/>
              <a:gd name="connsiteX372" fmla="*/ 2032061 w 7467600"/>
              <a:gd name="connsiteY372" fmla="*/ 6541380 h 6858000"/>
              <a:gd name="connsiteX373" fmla="*/ 2257220 w 7467600"/>
              <a:gd name="connsiteY373" fmla="*/ 6826257 h 6858000"/>
              <a:gd name="connsiteX374" fmla="*/ 2281324 w 7467600"/>
              <a:gd name="connsiteY374" fmla="*/ 6858000 h 6858000"/>
              <a:gd name="connsiteX375" fmla="*/ 2242860 w 7467600"/>
              <a:gd name="connsiteY375" fmla="*/ 6858000 h 6858000"/>
              <a:gd name="connsiteX376" fmla="*/ 2232818 w 7467600"/>
              <a:gd name="connsiteY376" fmla="*/ 6844926 h 6858000"/>
              <a:gd name="connsiteX377" fmla="*/ 1990172 w 7467600"/>
              <a:gd name="connsiteY377" fmla="*/ 6542121 h 6858000"/>
              <a:gd name="connsiteX378" fmla="*/ 2124090 w 7467600"/>
              <a:gd name="connsiteY378" fmla="*/ 6761017 h 6858000"/>
              <a:gd name="connsiteX379" fmla="*/ 2200380 w 7467600"/>
              <a:gd name="connsiteY379" fmla="*/ 6858000 h 6858000"/>
              <a:gd name="connsiteX380" fmla="*/ 2147507 w 7467600"/>
              <a:gd name="connsiteY380" fmla="*/ 6858000 h 6858000"/>
              <a:gd name="connsiteX381" fmla="*/ 2070668 w 7467600"/>
              <a:gd name="connsiteY381" fmla="*/ 6761520 h 6858000"/>
              <a:gd name="connsiteX382" fmla="*/ 1975142 w 7467600"/>
              <a:gd name="connsiteY382" fmla="*/ 6585570 h 6858000"/>
              <a:gd name="connsiteX383" fmla="*/ 2050035 w 7467600"/>
              <a:gd name="connsiteY383" fmla="*/ 6813345 h 6858000"/>
              <a:gd name="connsiteX384" fmla="*/ 2063025 w 7467600"/>
              <a:gd name="connsiteY384" fmla="*/ 6858000 h 6858000"/>
              <a:gd name="connsiteX385" fmla="*/ 2021675 w 7467600"/>
              <a:gd name="connsiteY385" fmla="*/ 6858000 h 6858000"/>
              <a:gd name="connsiteX386" fmla="*/ 2019308 w 7467600"/>
              <a:gd name="connsiteY386" fmla="*/ 6847118 h 6858000"/>
              <a:gd name="connsiteX387" fmla="*/ 1938835 w 7467600"/>
              <a:gd name="connsiteY387" fmla="*/ 6551160 h 6858000"/>
              <a:gd name="connsiteX388" fmla="*/ 1953230 w 7467600"/>
              <a:gd name="connsiteY388" fmla="*/ 6759699 h 6858000"/>
              <a:gd name="connsiteX389" fmla="*/ 1956763 w 7467600"/>
              <a:gd name="connsiteY389" fmla="*/ 6778191 h 6858000"/>
              <a:gd name="connsiteX390" fmla="*/ 1967925 w 7467600"/>
              <a:gd name="connsiteY390" fmla="*/ 6858000 h 6858000"/>
              <a:gd name="connsiteX391" fmla="*/ 1936622 w 7467600"/>
              <a:gd name="connsiteY391" fmla="*/ 6858000 h 6858000"/>
              <a:gd name="connsiteX392" fmla="*/ 1926261 w 7467600"/>
              <a:gd name="connsiteY392" fmla="*/ 6784064 h 6858000"/>
              <a:gd name="connsiteX393" fmla="*/ 1922724 w 7467600"/>
              <a:gd name="connsiteY393" fmla="*/ 6765577 h 6858000"/>
              <a:gd name="connsiteX394" fmla="*/ 1904650 w 7467600"/>
              <a:gd name="connsiteY394" fmla="*/ 6639616 h 6858000"/>
              <a:gd name="connsiteX395" fmla="*/ 1885273 w 7467600"/>
              <a:gd name="connsiteY395" fmla="*/ 6858000 h 6858000"/>
              <a:gd name="connsiteX396" fmla="*/ 1854363 w 7467600"/>
              <a:gd name="connsiteY396" fmla="*/ 6858000 h 6858000"/>
              <a:gd name="connsiteX397" fmla="*/ 1880391 w 7467600"/>
              <a:gd name="connsiteY397" fmla="*/ 6603796 h 6858000"/>
              <a:gd name="connsiteX398" fmla="*/ 1818273 w 7467600"/>
              <a:gd name="connsiteY398" fmla="*/ 6715729 h 6858000"/>
              <a:gd name="connsiteX399" fmla="*/ 1794691 w 7467600"/>
              <a:gd name="connsiteY399" fmla="*/ 6843239 h 6858000"/>
              <a:gd name="connsiteX400" fmla="*/ 1794914 w 7467600"/>
              <a:gd name="connsiteY400" fmla="*/ 6858000 h 6858000"/>
              <a:gd name="connsiteX401" fmla="*/ 1746128 w 7467600"/>
              <a:gd name="connsiteY401" fmla="*/ 6858000 h 6858000"/>
              <a:gd name="connsiteX402" fmla="*/ 1753934 w 7467600"/>
              <a:gd name="connsiteY402" fmla="*/ 6724796 h 6858000"/>
              <a:gd name="connsiteX403" fmla="*/ 1792053 w 7467600"/>
              <a:gd name="connsiteY403" fmla="*/ 6572396 h 6858000"/>
              <a:gd name="connsiteX404" fmla="*/ 1862248 w 7467600"/>
              <a:gd name="connsiteY404" fmla="*/ 6266397 h 6858000"/>
              <a:gd name="connsiteX405" fmla="*/ 1862250 w 7467600"/>
              <a:gd name="connsiteY405" fmla="*/ 6033531 h 6858000"/>
              <a:gd name="connsiteX406" fmla="*/ 1211999 w 7467600"/>
              <a:gd name="connsiteY406" fmla="*/ 6683610 h 6858000"/>
              <a:gd name="connsiteX407" fmla="*/ 1213266 w 7467600"/>
              <a:gd name="connsiteY407" fmla="*/ 6691947 h 6858000"/>
              <a:gd name="connsiteX408" fmla="*/ 1203370 w 7467600"/>
              <a:gd name="connsiteY408" fmla="*/ 6850676 h 6858000"/>
              <a:gd name="connsiteX409" fmla="*/ 1203671 w 7467600"/>
              <a:gd name="connsiteY409" fmla="*/ 6858000 h 6858000"/>
              <a:gd name="connsiteX410" fmla="*/ 1143180 w 7467600"/>
              <a:gd name="connsiteY410" fmla="*/ 6858000 h 6858000"/>
              <a:gd name="connsiteX411" fmla="*/ 1142176 w 7467600"/>
              <a:gd name="connsiteY411" fmla="*/ 6766045 h 6858000"/>
              <a:gd name="connsiteX412" fmla="*/ 1067484 w 7467600"/>
              <a:gd name="connsiteY412" fmla="*/ 6858000 h 6858000"/>
              <a:gd name="connsiteX413" fmla="*/ 953928 w 7467600"/>
              <a:gd name="connsiteY413" fmla="*/ 6858000 h 6858000"/>
              <a:gd name="connsiteX414" fmla="*/ 959715 w 7467600"/>
              <a:gd name="connsiteY414" fmla="*/ 6850185 h 6858000"/>
              <a:gd name="connsiteX415" fmla="*/ 1483788 w 7467600"/>
              <a:gd name="connsiteY415" fmla="*/ 6259174 h 6858000"/>
              <a:gd name="connsiteX416" fmla="*/ 1100671 w 7467600"/>
              <a:gd name="connsiteY416" fmla="*/ 6252137 h 6858000"/>
              <a:gd name="connsiteX417" fmla="*/ 1090144 w 7467600"/>
              <a:gd name="connsiteY417" fmla="*/ 6256748 h 6858000"/>
              <a:gd name="connsiteX418" fmla="*/ 1095872 w 7467600"/>
              <a:gd name="connsiteY418" fmla="*/ 6271892 h 6858000"/>
              <a:gd name="connsiteX419" fmla="*/ 262785 w 7467600"/>
              <a:gd name="connsiteY419" fmla="*/ 6845450 h 6858000"/>
              <a:gd name="connsiteX420" fmla="*/ 209968 w 7467600"/>
              <a:gd name="connsiteY420" fmla="*/ 6770713 h 6858000"/>
              <a:gd name="connsiteX421" fmla="*/ 873460 w 7467600"/>
              <a:gd name="connsiteY421" fmla="*/ 6253768 h 6858000"/>
              <a:gd name="connsiteX422" fmla="*/ 192686 w 7467600"/>
              <a:gd name="connsiteY422" fmla="*/ 5849257 h 6858000"/>
              <a:gd name="connsiteX423" fmla="*/ 4696 w 7467600"/>
              <a:gd name="connsiteY423" fmla="*/ 5697668 h 6858000"/>
              <a:gd name="connsiteX424" fmla="*/ 0 w 7467600"/>
              <a:gd name="connsiteY424" fmla="*/ 5689984 h 6858000"/>
              <a:gd name="connsiteX425" fmla="*/ 0 w 7467600"/>
              <a:gd name="connsiteY425" fmla="*/ 5513472 h 6858000"/>
              <a:gd name="connsiteX426" fmla="*/ 174101 w 7467600"/>
              <a:gd name="connsiteY426" fmla="*/ 5620277 h 6858000"/>
              <a:gd name="connsiteX427" fmla="*/ 891800 w 7467600"/>
              <a:gd name="connsiteY427" fmla="*/ 6036935 h 6858000"/>
              <a:gd name="connsiteX428" fmla="*/ 1072219 w 7467600"/>
              <a:gd name="connsiteY428" fmla="*/ 6169443 h 6858000"/>
              <a:gd name="connsiteX429" fmla="*/ 1074117 w 7467600"/>
              <a:gd name="connsiteY429" fmla="*/ 6170301 h 6858000"/>
              <a:gd name="connsiteX430" fmla="*/ 1083114 w 7467600"/>
              <a:gd name="connsiteY430" fmla="*/ 6174131 h 6858000"/>
              <a:gd name="connsiteX431" fmla="*/ 1543010 w 7467600"/>
              <a:gd name="connsiteY431" fmla="*/ 6191140 h 6858000"/>
              <a:gd name="connsiteX432" fmla="*/ 1551080 w 7467600"/>
              <a:gd name="connsiteY432" fmla="*/ 6195006 h 6858000"/>
              <a:gd name="connsiteX433" fmla="*/ 2345443 w 7467600"/>
              <a:gd name="connsiteY433" fmla="*/ 5549882 h 6858000"/>
              <a:gd name="connsiteX434" fmla="*/ 1721499 w 7467600"/>
              <a:gd name="connsiteY434" fmla="*/ 5599969 h 6858000"/>
              <a:gd name="connsiteX435" fmla="*/ 767716 w 7467600"/>
              <a:gd name="connsiteY435" fmla="*/ 5472768 h 6858000"/>
              <a:gd name="connsiteX436" fmla="*/ 722147 w 7467600"/>
              <a:gd name="connsiteY436" fmla="*/ 5393091 h 6858000"/>
              <a:gd name="connsiteX437" fmla="*/ 1485552 w 7467600"/>
              <a:gd name="connsiteY437" fmla="*/ 5313202 h 6858000"/>
              <a:gd name="connsiteX438" fmla="*/ 2143004 w 7467600"/>
              <a:gd name="connsiteY438" fmla="*/ 5402420 h 6858000"/>
              <a:gd name="connsiteX439" fmla="*/ 1933391 w 7467600"/>
              <a:gd name="connsiteY439" fmla="*/ 5156971 h 6858000"/>
              <a:gd name="connsiteX440" fmla="*/ 1827118 w 7467600"/>
              <a:gd name="connsiteY440" fmla="*/ 4968410 h 6858000"/>
              <a:gd name="connsiteX441" fmla="*/ 1837349 w 7467600"/>
              <a:gd name="connsiteY441" fmla="*/ 4956357 h 6858000"/>
              <a:gd name="connsiteX442" fmla="*/ 2162835 w 7467600"/>
              <a:gd name="connsiteY442" fmla="*/ 5187853 h 6858000"/>
              <a:gd name="connsiteX443" fmla="*/ 2257167 w 7467600"/>
              <a:gd name="connsiteY443" fmla="*/ 5462123 h 6858000"/>
              <a:gd name="connsiteX444" fmla="*/ 2261598 w 7467600"/>
              <a:gd name="connsiteY444" fmla="*/ 5467998 h 6858000"/>
              <a:gd name="connsiteX445" fmla="*/ 2437177 w 7467600"/>
              <a:gd name="connsiteY445" fmla="*/ 5479608 h 6858000"/>
              <a:gd name="connsiteX446" fmla="*/ 2445247 w 7467600"/>
              <a:gd name="connsiteY446" fmla="*/ 5483476 h 6858000"/>
              <a:gd name="connsiteX447" fmla="*/ 2743626 w 7467600"/>
              <a:gd name="connsiteY447" fmla="*/ 5304819 h 6858000"/>
              <a:gd name="connsiteX448" fmla="*/ 3048102 w 7467600"/>
              <a:gd name="connsiteY448" fmla="*/ 5150595 h 6858000"/>
              <a:gd name="connsiteX449" fmla="*/ 1799414 w 7467600"/>
              <a:gd name="connsiteY449" fmla="*/ 4694732 h 6858000"/>
              <a:gd name="connsiteX450" fmla="*/ 1771735 w 7467600"/>
              <a:gd name="connsiteY450" fmla="*/ 4619929 h 6858000"/>
              <a:gd name="connsiteX451" fmla="*/ 3104273 w 7467600"/>
              <a:gd name="connsiteY451" fmla="*/ 5076159 h 6858000"/>
              <a:gd name="connsiteX452" fmla="*/ 3113245 w 7467600"/>
              <a:gd name="connsiteY452" fmla="*/ 5090705 h 6858000"/>
              <a:gd name="connsiteX453" fmla="*/ 3126294 w 7467600"/>
              <a:gd name="connsiteY453" fmla="*/ 5114400 h 6858000"/>
              <a:gd name="connsiteX454" fmla="*/ 3937433 w 7467600"/>
              <a:gd name="connsiteY454" fmla="*/ 4830473 h 6858000"/>
              <a:gd name="connsiteX455" fmla="*/ 3590475 w 7467600"/>
              <a:gd name="connsiteY455" fmla="*/ 4597974 h 6858000"/>
              <a:gd name="connsiteX456" fmla="*/ 3100264 w 7467600"/>
              <a:gd name="connsiteY456" fmla="*/ 4579845 h 6858000"/>
              <a:gd name="connsiteX457" fmla="*/ 2183576 w 7467600"/>
              <a:gd name="connsiteY457" fmla="*/ 4227150 h 6858000"/>
              <a:gd name="connsiteX458" fmla="*/ 2151029 w 7467600"/>
              <a:gd name="connsiteY458" fmla="*/ 4146947 h 6858000"/>
              <a:gd name="connsiteX459" fmla="*/ 3563434 w 7467600"/>
              <a:gd name="connsiteY459" fmla="*/ 4469115 h 6858000"/>
              <a:gd name="connsiteX460" fmla="*/ 3177952 w 7467600"/>
              <a:gd name="connsiteY460" fmla="*/ 3657386 h 6858000"/>
              <a:gd name="connsiteX461" fmla="*/ 3189263 w 7467600"/>
              <a:gd name="connsiteY461" fmla="*/ 3625726 h 6858000"/>
              <a:gd name="connsiteX462" fmla="*/ 3560912 w 7467600"/>
              <a:gd name="connsiteY462" fmla="*/ 4079863 h 6858000"/>
              <a:gd name="connsiteX463" fmla="*/ 3626636 w 7467600"/>
              <a:gd name="connsiteY463" fmla="*/ 4512230 h 6858000"/>
              <a:gd name="connsiteX464" fmla="*/ 3653088 w 7467600"/>
              <a:gd name="connsiteY464" fmla="*/ 4521417 h 6858000"/>
              <a:gd name="connsiteX465" fmla="*/ 3988128 w 7467600"/>
              <a:gd name="connsiteY465" fmla="*/ 4817267 h 6858000"/>
              <a:gd name="connsiteX466" fmla="*/ 4830582 w 7467600"/>
              <a:gd name="connsiteY466" fmla="*/ 4676000 h 6858000"/>
              <a:gd name="connsiteX467" fmla="*/ 4830100 w 7467600"/>
              <a:gd name="connsiteY467" fmla="*/ 4675554 h 6858000"/>
              <a:gd name="connsiteX468" fmla="*/ 4036318 w 7467600"/>
              <a:gd name="connsiteY468" fmla="*/ 4147013 h 6858000"/>
              <a:gd name="connsiteX469" fmla="*/ 3432098 w 7467600"/>
              <a:gd name="connsiteY469" fmla="*/ 3537312 h 6858000"/>
              <a:gd name="connsiteX470" fmla="*/ 3446761 w 7467600"/>
              <a:gd name="connsiteY470" fmla="*/ 3461278 h 6858000"/>
              <a:gd name="connsiteX471" fmla="*/ 4419733 w 7467600"/>
              <a:gd name="connsiteY471" fmla="*/ 3963555 h 6858000"/>
              <a:gd name="connsiteX472" fmla="*/ 4781371 w 7467600"/>
              <a:gd name="connsiteY472" fmla="*/ 4458604 h 6858000"/>
              <a:gd name="connsiteX473" fmla="*/ 4780440 w 7467600"/>
              <a:gd name="connsiteY473" fmla="*/ 4470290 h 6858000"/>
              <a:gd name="connsiteX474" fmla="*/ 4898954 w 7467600"/>
              <a:gd name="connsiteY474" fmla="*/ 4662092 h 6858000"/>
              <a:gd name="connsiteX475" fmla="*/ 4900699 w 7467600"/>
              <a:gd name="connsiteY475" fmla="*/ 4670867 h 6858000"/>
              <a:gd name="connsiteX476" fmla="*/ 5714511 w 7467600"/>
              <a:gd name="connsiteY476" fmla="*/ 4663483 h 6858000"/>
              <a:gd name="connsiteX477" fmla="*/ 5464793 w 7467600"/>
              <a:gd name="connsiteY477" fmla="*/ 4393556 h 6858000"/>
              <a:gd name="connsiteX478" fmla="*/ 5461897 w 7467600"/>
              <a:gd name="connsiteY478" fmla="*/ 4390879 h 6858000"/>
              <a:gd name="connsiteX479" fmla="*/ 4294126 w 7467600"/>
              <a:gd name="connsiteY479" fmla="*/ 3303048 h 6858000"/>
              <a:gd name="connsiteX480" fmla="*/ 4305321 w 7467600"/>
              <a:gd name="connsiteY480" fmla="*/ 3256953 h 6858000"/>
              <a:gd name="connsiteX481" fmla="*/ 4949299 w 7467600"/>
              <a:gd name="connsiteY481" fmla="*/ 3766336 h 6858000"/>
              <a:gd name="connsiteX482" fmla="*/ 5291452 w 7467600"/>
              <a:gd name="connsiteY482" fmla="*/ 4076801 h 6858000"/>
              <a:gd name="connsiteX483" fmla="*/ 5434998 w 7467600"/>
              <a:gd name="connsiteY483" fmla="*/ 4254100 h 6858000"/>
              <a:gd name="connsiteX484" fmla="*/ 5351015 w 7467600"/>
              <a:gd name="connsiteY484" fmla="*/ 3760989 h 6858000"/>
              <a:gd name="connsiteX485" fmla="*/ 5413780 w 7467600"/>
              <a:gd name="connsiteY485" fmla="*/ 2966265 h 6858000"/>
              <a:gd name="connsiteX486" fmla="*/ 5425627 w 7467600"/>
              <a:gd name="connsiteY486" fmla="*/ 2954192 h 6858000"/>
              <a:gd name="connsiteX487" fmla="*/ 6604735 w 7467600"/>
              <a:gd name="connsiteY487" fmla="*/ 2041381 h 6858000"/>
              <a:gd name="connsiteX488" fmla="*/ 7204487 w 7467600"/>
              <a:gd name="connsiteY488" fmla="*/ 2742112 h 6858000"/>
              <a:gd name="connsiteX489" fmla="*/ 7131592 w 7467600"/>
              <a:gd name="connsiteY489" fmla="*/ 2672096 h 6858000"/>
              <a:gd name="connsiteX490" fmla="*/ 6996344 w 7467600"/>
              <a:gd name="connsiteY490" fmla="*/ 2518310 h 6858000"/>
              <a:gd name="connsiteX491" fmla="*/ 6735495 w 7467600"/>
              <a:gd name="connsiteY491" fmla="*/ 2196890 h 6858000"/>
              <a:gd name="connsiteX492" fmla="*/ 6721901 w 7467600"/>
              <a:gd name="connsiteY492" fmla="*/ 2179274 h 6858000"/>
              <a:gd name="connsiteX493" fmla="*/ 6604735 w 7467600"/>
              <a:gd name="connsiteY493" fmla="*/ 2041381 h 6858000"/>
              <a:gd name="connsiteX494" fmla="*/ 6591670 w 7467600"/>
              <a:gd name="connsiteY494" fmla="*/ 1988277 h 6858000"/>
              <a:gd name="connsiteX495" fmla="*/ 6747349 w 7467600"/>
              <a:gd name="connsiteY495" fmla="*/ 2160069 h 6858000"/>
              <a:gd name="connsiteX496" fmla="*/ 6760943 w 7467600"/>
              <a:gd name="connsiteY496" fmla="*/ 2177686 h 6858000"/>
              <a:gd name="connsiteX497" fmla="*/ 7021065 w 7467600"/>
              <a:gd name="connsiteY497" fmla="*/ 2498102 h 6858000"/>
              <a:gd name="connsiteX498" fmla="*/ 7155223 w 7467600"/>
              <a:gd name="connsiteY498" fmla="*/ 2650386 h 6858000"/>
              <a:gd name="connsiteX499" fmla="*/ 7203167 w 7467600"/>
              <a:gd name="connsiteY499" fmla="*/ 2697288 h 6858000"/>
              <a:gd name="connsiteX500" fmla="*/ 6937703 w 7467600"/>
              <a:gd name="connsiteY500" fmla="*/ 2321981 h 6858000"/>
              <a:gd name="connsiteX501" fmla="*/ 6591670 w 7467600"/>
              <a:gd name="connsiteY501" fmla="*/ 1988277 h 6858000"/>
              <a:gd name="connsiteX502" fmla="*/ 5798671 w 7467600"/>
              <a:gd name="connsiteY502" fmla="*/ 1981601 h 6858000"/>
              <a:gd name="connsiteX503" fmla="*/ 5754709 w 7467600"/>
              <a:gd name="connsiteY503" fmla="*/ 2071454 h 6858000"/>
              <a:gd name="connsiteX504" fmla="*/ 5763044 w 7467600"/>
              <a:gd name="connsiteY504" fmla="*/ 2842206 h 6858000"/>
              <a:gd name="connsiteX505" fmla="*/ 5764974 w 7467600"/>
              <a:gd name="connsiteY505" fmla="*/ 2799609 h 6858000"/>
              <a:gd name="connsiteX506" fmla="*/ 5767665 w 7467600"/>
              <a:gd name="connsiteY506" fmla="*/ 2666409 h 6858000"/>
              <a:gd name="connsiteX507" fmla="*/ 5763055 w 7467600"/>
              <a:gd name="connsiteY507" fmla="*/ 2579705 h 6858000"/>
              <a:gd name="connsiteX508" fmla="*/ 5758079 w 7467600"/>
              <a:gd name="connsiteY508" fmla="*/ 2492508 h 6858000"/>
              <a:gd name="connsiteX509" fmla="*/ 5779325 w 7467600"/>
              <a:gd name="connsiteY509" fmla="*/ 2197069 h 6858000"/>
              <a:gd name="connsiteX510" fmla="*/ 5798671 w 7467600"/>
              <a:gd name="connsiteY510" fmla="*/ 1981601 h 6858000"/>
              <a:gd name="connsiteX511" fmla="*/ 5829202 w 7467600"/>
              <a:gd name="connsiteY511" fmla="*/ 1971679 h 6858000"/>
              <a:gd name="connsiteX512" fmla="*/ 5809558 w 7467600"/>
              <a:gd name="connsiteY512" fmla="*/ 2198043 h 6858000"/>
              <a:gd name="connsiteX513" fmla="*/ 5788653 w 7467600"/>
              <a:gd name="connsiteY513" fmla="*/ 2489430 h 6858000"/>
              <a:gd name="connsiteX514" fmla="*/ 5793439 w 7467600"/>
              <a:gd name="connsiteY514" fmla="*/ 2575235 h 6858000"/>
              <a:gd name="connsiteX515" fmla="*/ 5796837 w 7467600"/>
              <a:gd name="connsiteY515" fmla="*/ 2637633 h 6858000"/>
              <a:gd name="connsiteX516" fmla="*/ 5818614 w 7467600"/>
              <a:gd name="connsiteY516" fmla="*/ 2473055 h 6858000"/>
              <a:gd name="connsiteX517" fmla="*/ 5829202 w 7467600"/>
              <a:gd name="connsiteY517" fmla="*/ 1971679 h 6858000"/>
              <a:gd name="connsiteX518" fmla="*/ 5911389 w 7467600"/>
              <a:gd name="connsiteY518" fmla="*/ 1898371 h 6858000"/>
              <a:gd name="connsiteX519" fmla="*/ 6237627 w 7467600"/>
              <a:gd name="connsiteY519" fmla="*/ 2231921 h 6858000"/>
              <a:gd name="connsiteX520" fmla="*/ 5911389 w 7467600"/>
              <a:gd name="connsiteY520" fmla="*/ 1898371 h 6858000"/>
              <a:gd name="connsiteX521" fmla="*/ 6944437 w 7467600"/>
              <a:gd name="connsiteY521" fmla="*/ 1575402 h 6858000"/>
              <a:gd name="connsiteX522" fmla="*/ 6304730 w 7467600"/>
              <a:gd name="connsiteY522" fmla="*/ 1766654 h 6858000"/>
              <a:gd name="connsiteX523" fmla="*/ 6944437 w 7467600"/>
              <a:gd name="connsiteY523" fmla="*/ 1575402 h 6858000"/>
              <a:gd name="connsiteX524" fmla="*/ 7019523 w 7467600"/>
              <a:gd name="connsiteY524" fmla="*/ 1519450 h 6858000"/>
              <a:gd name="connsiteX525" fmla="*/ 6298091 w 7467600"/>
              <a:gd name="connsiteY525" fmla="*/ 1737122 h 6858000"/>
              <a:gd name="connsiteX526" fmla="*/ 7019523 w 7467600"/>
              <a:gd name="connsiteY526" fmla="*/ 1519450 h 6858000"/>
              <a:gd name="connsiteX527" fmla="*/ 2399523 w 7467600"/>
              <a:gd name="connsiteY527" fmla="*/ 1428234 h 6858000"/>
              <a:gd name="connsiteX528" fmla="*/ 2224982 w 7467600"/>
              <a:gd name="connsiteY528" fmla="*/ 1826201 h 6858000"/>
              <a:gd name="connsiteX529" fmla="*/ 2096099 w 7467600"/>
              <a:gd name="connsiteY529" fmla="*/ 2345900 h 6858000"/>
              <a:gd name="connsiteX530" fmla="*/ 2283317 w 7467600"/>
              <a:gd name="connsiteY530" fmla="*/ 1796925 h 6858000"/>
              <a:gd name="connsiteX531" fmla="*/ 2399523 w 7467600"/>
              <a:gd name="connsiteY531" fmla="*/ 1428234 h 6858000"/>
              <a:gd name="connsiteX532" fmla="*/ 2448558 w 7467600"/>
              <a:gd name="connsiteY532" fmla="*/ 1373435 h 6858000"/>
              <a:gd name="connsiteX533" fmla="*/ 2312521 w 7467600"/>
              <a:gd name="connsiteY533" fmla="*/ 1806140 h 6858000"/>
              <a:gd name="connsiteX534" fmla="*/ 2127533 w 7467600"/>
              <a:gd name="connsiteY534" fmla="*/ 2348380 h 6858000"/>
              <a:gd name="connsiteX535" fmla="*/ 2358080 w 7467600"/>
              <a:gd name="connsiteY535" fmla="*/ 1866134 h 6858000"/>
              <a:gd name="connsiteX536" fmla="*/ 2407436 w 7467600"/>
              <a:gd name="connsiteY536" fmla="*/ 1651070 h 6858000"/>
              <a:gd name="connsiteX537" fmla="*/ 2448558 w 7467600"/>
              <a:gd name="connsiteY537" fmla="*/ 1373435 h 6858000"/>
              <a:gd name="connsiteX538" fmla="*/ 278707 w 7467600"/>
              <a:gd name="connsiteY538" fmla="*/ 1352270 h 6858000"/>
              <a:gd name="connsiteX539" fmla="*/ 321570 w 7467600"/>
              <a:gd name="connsiteY539" fmla="*/ 1861610 h 6858000"/>
              <a:gd name="connsiteX540" fmla="*/ 294281 w 7467600"/>
              <a:gd name="connsiteY540" fmla="*/ 1440658 h 6858000"/>
              <a:gd name="connsiteX541" fmla="*/ 278707 w 7467600"/>
              <a:gd name="connsiteY541" fmla="*/ 1352270 h 6858000"/>
              <a:gd name="connsiteX542" fmla="*/ 1423821 w 7467600"/>
              <a:gd name="connsiteY542" fmla="*/ 1351958 h 6858000"/>
              <a:gd name="connsiteX543" fmla="*/ 1638521 w 7467600"/>
              <a:gd name="connsiteY543" fmla="*/ 1908470 h 6858000"/>
              <a:gd name="connsiteX544" fmla="*/ 1754199 w 7467600"/>
              <a:gd name="connsiteY544" fmla="*/ 2149284 h 6858000"/>
              <a:gd name="connsiteX545" fmla="*/ 1908359 w 7467600"/>
              <a:gd name="connsiteY545" fmla="*/ 2364988 h 6858000"/>
              <a:gd name="connsiteX546" fmla="*/ 1647661 w 7467600"/>
              <a:gd name="connsiteY546" fmla="*/ 1825945 h 6858000"/>
              <a:gd name="connsiteX547" fmla="*/ 1423821 w 7467600"/>
              <a:gd name="connsiteY547" fmla="*/ 1351958 h 6858000"/>
              <a:gd name="connsiteX548" fmla="*/ 1431890 w 7467600"/>
              <a:gd name="connsiteY548" fmla="*/ 1306475 h 6858000"/>
              <a:gd name="connsiteX549" fmla="*/ 1507597 w 7467600"/>
              <a:gd name="connsiteY549" fmla="*/ 1446132 h 6858000"/>
              <a:gd name="connsiteX550" fmla="*/ 1674586 w 7467600"/>
              <a:gd name="connsiteY550" fmla="*/ 1813832 h 6858000"/>
              <a:gd name="connsiteX551" fmla="*/ 1815950 w 7467600"/>
              <a:gd name="connsiteY551" fmla="*/ 2128564 h 6858000"/>
              <a:gd name="connsiteX552" fmla="*/ 1984242 w 7467600"/>
              <a:gd name="connsiteY552" fmla="*/ 2430829 h 6858000"/>
              <a:gd name="connsiteX553" fmla="*/ 2014023 w 7467600"/>
              <a:gd name="connsiteY553" fmla="*/ 2450995 h 6858000"/>
              <a:gd name="connsiteX554" fmla="*/ 1747337 w 7467600"/>
              <a:gd name="connsiteY554" fmla="*/ 1855264 h 6858000"/>
              <a:gd name="connsiteX555" fmla="*/ 1533749 w 7467600"/>
              <a:gd name="connsiteY555" fmla="*/ 1478656 h 6858000"/>
              <a:gd name="connsiteX556" fmla="*/ 1431890 w 7467600"/>
              <a:gd name="connsiteY556" fmla="*/ 1306475 h 6858000"/>
              <a:gd name="connsiteX557" fmla="*/ 5052692 w 7467600"/>
              <a:gd name="connsiteY557" fmla="*/ 1292994 h 6858000"/>
              <a:gd name="connsiteX558" fmla="*/ 5200661 w 7467600"/>
              <a:gd name="connsiteY558" fmla="*/ 1635186 h 6858000"/>
              <a:gd name="connsiteX559" fmla="*/ 5297138 w 7467600"/>
              <a:gd name="connsiteY559" fmla="*/ 1906351 h 6858000"/>
              <a:gd name="connsiteX560" fmla="*/ 5052692 w 7467600"/>
              <a:gd name="connsiteY560" fmla="*/ 1292994 h 6858000"/>
              <a:gd name="connsiteX561" fmla="*/ 5009948 w 7467600"/>
              <a:gd name="connsiteY561" fmla="*/ 1273619 h 6858000"/>
              <a:gd name="connsiteX562" fmla="*/ 5121777 w 7467600"/>
              <a:gd name="connsiteY562" fmla="*/ 1654213 h 6858000"/>
              <a:gd name="connsiteX563" fmla="*/ 5293545 w 7467600"/>
              <a:gd name="connsiteY563" fmla="*/ 2072247 h 6858000"/>
              <a:gd name="connsiteX564" fmla="*/ 5294042 w 7467600"/>
              <a:gd name="connsiteY564" fmla="*/ 2065019 h 6858000"/>
              <a:gd name="connsiteX565" fmla="*/ 5171936 w 7467600"/>
              <a:gd name="connsiteY565" fmla="*/ 1647613 h 6858000"/>
              <a:gd name="connsiteX566" fmla="*/ 5009948 w 7467600"/>
              <a:gd name="connsiteY566" fmla="*/ 1273619 h 6858000"/>
              <a:gd name="connsiteX567" fmla="*/ 655236 w 7467600"/>
              <a:gd name="connsiteY567" fmla="*/ 1268632 h 6858000"/>
              <a:gd name="connsiteX568" fmla="*/ 839521 w 7467600"/>
              <a:gd name="connsiteY568" fmla="*/ 1685315 h 6858000"/>
              <a:gd name="connsiteX569" fmla="*/ 1109416 w 7467600"/>
              <a:gd name="connsiteY569" fmla="*/ 2061663 h 6858000"/>
              <a:gd name="connsiteX570" fmla="*/ 1298300 w 7467600"/>
              <a:gd name="connsiteY570" fmla="*/ 2247742 h 6858000"/>
              <a:gd name="connsiteX571" fmla="*/ 1125871 w 7467600"/>
              <a:gd name="connsiteY571" fmla="*/ 1989513 h 6858000"/>
              <a:gd name="connsiteX572" fmla="*/ 981574 w 7467600"/>
              <a:gd name="connsiteY572" fmla="*/ 1783157 h 6858000"/>
              <a:gd name="connsiteX573" fmla="*/ 922198 w 7467600"/>
              <a:gd name="connsiteY573" fmla="*/ 1677437 h 6858000"/>
              <a:gd name="connsiteX574" fmla="*/ 869293 w 7467600"/>
              <a:gd name="connsiteY574" fmla="*/ 1583214 h 6858000"/>
              <a:gd name="connsiteX575" fmla="*/ 751431 w 7467600"/>
              <a:gd name="connsiteY575" fmla="*/ 1405731 h 6858000"/>
              <a:gd name="connsiteX576" fmla="*/ 655236 w 7467600"/>
              <a:gd name="connsiteY576" fmla="*/ 1268632 h 6858000"/>
              <a:gd name="connsiteX577" fmla="*/ 6516292 w 7467600"/>
              <a:gd name="connsiteY577" fmla="*/ 1263064 h 6858000"/>
              <a:gd name="connsiteX578" fmla="*/ 5736320 w 7467600"/>
              <a:gd name="connsiteY578" fmla="*/ 1501803 h 6858000"/>
              <a:gd name="connsiteX579" fmla="*/ 6516292 w 7467600"/>
              <a:gd name="connsiteY579" fmla="*/ 1263064 h 6858000"/>
              <a:gd name="connsiteX580" fmla="*/ 291466 w 7467600"/>
              <a:gd name="connsiteY580" fmla="*/ 1250369 h 6858000"/>
              <a:gd name="connsiteX581" fmla="*/ 323180 w 7467600"/>
              <a:gd name="connsiteY581" fmla="*/ 1435283 h 6858000"/>
              <a:gd name="connsiteX582" fmla="*/ 349381 w 7467600"/>
              <a:gd name="connsiteY582" fmla="*/ 1875041 h 6858000"/>
              <a:gd name="connsiteX583" fmla="*/ 374363 w 7467600"/>
              <a:gd name="connsiteY583" fmla="*/ 1506494 h 6858000"/>
              <a:gd name="connsiteX584" fmla="*/ 302168 w 7467600"/>
              <a:gd name="connsiteY584" fmla="*/ 1274495 h 6858000"/>
              <a:gd name="connsiteX585" fmla="*/ 291466 w 7467600"/>
              <a:gd name="connsiteY585" fmla="*/ 1250369 h 6858000"/>
              <a:gd name="connsiteX586" fmla="*/ 678222 w 7467600"/>
              <a:gd name="connsiteY586" fmla="*/ 1248670 h 6858000"/>
              <a:gd name="connsiteX587" fmla="*/ 775536 w 7467600"/>
              <a:gd name="connsiteY587" fmla="*/ 1388015 h 6858000"/>
              <a:gd name="connsiteX588" fmla="*/ 894529 w 7467600"/>
              <a:gd name="connsiteY588" fmla="*/ 1567739 h 6858000"/>
              <a:gd name="connsiteX589" fmla="*/ 948000 w 7467600"/>
              <a:gd name="connsiteY589" fmla="*/ 1663088 h 6858000"/>
              <a:gd name="connsiteX590" fmla="*/ 1006812 w 7467600"/>
              <a:gd name="connsiteY590" fmla="*/ 1767683 h 6858000"/>
              <a:gd name="connsiteX591" fmla="*/ 1149133 w 7467600"/>
              <a:gd name="connsiteY591" fmla="*/ 1971513 h 6858000"/>
              <a:gd name="connsiteX592" fmla="*/ 1333952 w 7467600"/>
              <a:gd name="connsiteY592" fmla="*/ 2251620 h 6858000"/>
              <a:gd name="connsiteX593" fmla="*/ 1337329 w 7467600"/>
              <a:gd name="connsiteY593" fmla="*/ 2258350 h 6858000"/>
              <a:gd name="connsiteX594" fmla="*/ 1014726 w 7467600"/>
              <a:gd name="connsiteY594" fmla="*/ 1615556 h 6858000"/>
              <a:gd name="connsiteX595" fmla="*/ 678222 w 7467600"/>
              <a:gd name="connsiteY595" fmla="*/ 1248670 h 6858000"/>
              <a:gd name="connsiteX596" fmla="*/ 6691602 w 7467600"/>
              <a:gd name="connsiteY596" fmla="*/ 1140573 h 6858000"/>
              <a:gd name="connsiteX597" fmla="*/ 6571100 w 7467600"/>
              <a:gd name="connsiteY597" fmla="*/ 1183662 h 6858000"/>
              <a:gd name="connsiteX598" fmla="*/ 6241687 w 7467600"/>
              <a:gd name="connsiteY598" fmla="*/ 1257600 h 6858000"/>
              <a:gd name="connsiteX599" fmla="*/ 5693009 w 7467600"/>
              <a:gd name="connsiteY599" fmla="*/ 1478256 h 6858000"/>
              <a:gd name="connsiteX600" fmla="*/ 6548420 w 7467600"/>
              <a:gd name="connsiteY600" fmla="*/ 1214599 h 6858000"/>
              <a:gd name="connsiteX601" fmla="*/ 6605473 w 7467600"/>
              <a:gd name="connsiteY601" fmla="*/ 1184686 h 6858000"/>
              <a:gd name="connsiteX602" fmla="*/ 6691602 w 7467600"/>
              <a:gd name="connsiteY602" fmla="*/ 1140573 h 6858000"/>
              <a:gd name="connsiteX603" fmla="*/ 4002475 w 7467600"/>
              <a:gd name="connsiteY603" fmla="*/ 1037802 h 6858000"/>
              <a:gd name="connsiteX604" fmla="*/ 4000324 w 7467600"/>
              <a:gd name="connsiteY604" fmla="*/ 1039362 h 6858000"/>
              <a:gd name="connsiteX605" fmla="*/ 4002862 w 7467600"/>
              <a:gd name="connsiteY605" fmla="*/ 1042866 h 6858000"/>
              <a:gd name="connsiteX606" fmla="*/ 4002475 w 7467600"/>
              <a:gd name="connsiteY606" fmla="*/ 1037802 h 6858000"/>
              <a:gd name="connsiteX607" fmla="*/ 506322 w 7467600"/>
              <a:gd name="connsiteY607" fmla="*/ 1020997 h 6858000"/>
              <a:gd name="connsiteX608" fmla="*/ 533068 w 7467600"/>
              <a:gd name="connsiteY608" fmla="*/ 1029409 h 6858000"/>
              <a:gd name="connsiteX609" fmla="*/ 1232525 w 7467600"/>
              <a:gd name="connsiteY609" fmla="*/ 1804675 h 6858000"/>
              <a:gd name="connsiteX610" fmla="*/ 1388858 w 7467600"/>
              <a:gd name="connsiteY610" fmla="*/ 2368011 h 6858000"/>
              <a:gd name="connsiteX611" fmla="*/ 1384098 w 7467600"/>
              <a:gd name="connsiteY611" fmla="*/ 2378125 h 6858000"/>
              <a:gd name="connsiteX612" fmla="*/ 1425393 w 7467600"/>
              <a:gd name="connsiteY612" fmla="*/ 2589124 h 6858000"/>
              <a:gd name="connsiteX613" fmla="*/ 1424001 w 7467600"/>
              <a:gd name="connsiteY613" fmla="*/ 2597541 h 6858000"/>
              <a:gd name="connsiteX614" fmla="*/ 2152729 w 7467600"/>
              <a:gd name="connsiteY614" fmla="*/ 2864487 h 6858000"/>
              <a:gd name="connsiteX615" fmla="*/ 2020609 w 7467600"/>
              <a:gd name="connsiteY615" fmla="*/ 2539671 h 6858000"/>
              <a:gd name="connsiteX616" fmla="*/ 2018920 w 7467600"/>
              <a:gd name="connsiteY616" fmla="*/ 2536309 h 6858000"/>
              <a:gd name="connsiteX617" fmla="*/ 1342441 w 7467600"/>
              <a:gd name="connsiteY617" fmla="*/ 1173017 h 6858000"/>
              <a:gd name="connsiteX618" fmla="*/ 1367925 w 7467600"/>
              <a:gd name="connsiteY618" fmla="*/ 1135648 h 6858000"/>
              <a:gd name="connsiteX619" fmla="*/ 1771401 w 7467600"/>
              <a:gd name="connsiteY619" fmla="*/ 1806673 h 6858000"/>
              <a:gd name="connsiteX620" fmla="*/ 1972385 w 7467600"/>
              <a:gd name="connsiteY620" fmla="*/ 2198735 h 6858000"/>
              <a:gd name="connsiteX621" fmla="*/ 2040892 w 7467600"/>
              <a:gd name="connsiteY621" fmla="*/ 2405205 h 6858000"/>
              <a:gd name="connsiteX622" fmla="*/ 2131689 w 7467600"/>
              <a:gd name="connsiteY622" fmla="*/ 1936926 h 6858000"/>
              <a:gd name="connsiteX623" fmla="*/ 2454820 w 7467600"/>
              <a:gd name="connsiteY623" fmla="*/ 1248808 h 6858000"/>
              <a:gd name="connsiteX624" fmla="*/ 2492512 w 7467600"/>
              <a:gd name="connsiteY624" fmla="*/ 1302920 h 6858000"/>
              <a:gd name="connsiteX625" fmla="*/ 2081216 w 7467600"/>
              <a:gd name="connsiteY625" fmla="*/ 2527513 h 6858000"/>
              <a:gd name="connsiteX626" fmla="*/ 2081211 w 7467600"/>
              <a:gd name="connsiteY626" fmla="*/ 2528916 h 6858000"/>
              <a:gd name="connsiteX627" fmla="*/ 2199067 w 7467600"/>
              <a:gd name="connsiteY627" fmla="*/ 2884061 h 6858000"/>
              <a:gd name="connsiteX628" fmla="*/ 3192586 w 7467600"/>
              <a:gd name="connsiteY628" fmla="*/ 3411496 h 6858000"/>
              <a:gd name="connsiteX629" fmla="*/ 3182620 w 7467600"/>
              <a:gd name="connsiteY629" fmla="*/ 3483279 h 6858000"/>
              <a:gd name="connsiteX630" fmla="*/ 2435119 w 7467600"/>
              <a:gd name="connsiteY630" fmla="*/ 3080173 h 6858000"/>
              <a:gd name="connsiteX631" fmla="*/ 2410152 w 7467600"/>
              <a:gd name="connsiteY631" fmla="*/ 3063751 h 6858000"/>
              <a:gd name="connsiteX632" fmla="*/ 2408099 w 7467600"/>
              <a:gd name="connsiteY632" fmla="*/ 3064403 h 6858000"/>
              <a:gd name="connsiteX633" fmla="*/ 2407218 w 7467600"/>
              <a:gd name="connsiteY633" fmla="*/ 3070324 h 6858000"/>
              <a:gd name="connsiteX634" fmla="*/ 2380138 w 7467600"/>
              <a:gd name="connsiteY634" fmla="*/ 3099341 h 6858000"/>
              <a:gd name="connsiteX635" fmla="*/ 1765923 w 7467600"/>
              <a:gd name="connsiteY635" fmla="*/ 3581043 h 6858000"/>
              <a:gd name="connsiteX636" fmla="*/ 1702258 w 7467600"/>
              <a:gd name="connsiteY636" fmla="*/ 3612286 h 6858000"/>
              <a:gd name="connsiteX637" fmla="*/ 1538370 w 7467600"/>
              <a:gd name="connsiteY637" fmla="*/ 3811804 h 6858000"/>
              <a:gd name="connsiteX638" fmla="*/ 542867 w 7467600"/>
              <a:gd name="connsiteY638" fmla="*/ 4944092 h 6858000"/>
              <a:gd name="connsiteX639" fmla="*/ 515800 w 7467600"/>
              <a:gd name="connsiteY639" fmla="*/ 4862180 h 6858000"/>
              <a:gd name="connsiteX640" fmla="*/ 909145 w 7467600"/>
              <a:gd name="connsiteY640" fmla="*/ 4199225 h 6858000"/>
              <a:gd name="connsiteX641" fmla="*/ 1214067 w 7467600"/>
              <a:gd name="connsiteY641" fmla="*/ 3908561 h 6858000"/>
              <a:gd name="connsiteX642" fmla="*/ 640967 w 7467600"/>
              <a:gd name="connsiteY642" fmla="*/ 4105601 h 6858000"/>
              <a:gd name="connsiteX643" fmla="*/ 112563 w 7467600"/>
              <a:gd name="connsiteY643" fmla="*/ 4396952 h 6858000"/>
              <a:gd name="connsiteX644" fmla="*/ 0 w 7467600"/>
              <a:gd name="connsiteY644" fmla="*/ 4466006 h 6858000"/>
              <a:gd name="connsiteX645" fmla="*/ 0 w 7467600"/>
              <a:gd name="connsiteY645" fmla="*/ 4233763 h 6858000"/>
              <a:gd name="connsiteX646" fmla="*/ 36881 w 7467600"/>
              <a:gd name="connsiteY646" fmla="*/ 4200118 h 6858000"/>
              <a:gd name="connsiteX647" fmla="*/ 910534 w 7467600"/>
              <a:gd name="connsiteY647" fmla="*/ 3629753 h 6858000"/>
              <a:gd name="connsiteX648" fmla="*/ 1578717 w 7467600"/>
              <a:gd name="connsiteY648" fmla="*/ 3575982 h 6858000"/>
              <a:gd name="connsiteX649" fmla="*/ 2338780 w 7467600"/>
              <a:gd name="connsiteY649" fmla="*/ 3033725 h 6858000"/>
              <a:gd name="connsiteX650" fmla="*/ 1807991 w 7467600"/>
              <a:gd name="connsiteY650" fmla="*/ 2807184 h 6858000"/>
              <a:gd name="connsiteX651" fmla="*/ 1416358 w 7467600"/>
              <a:gd name="connsiteY651" fmla="*/ 3112571 h 6858000"/>
              <a:gd name="connsiteX652" fmla="*/ 939066 w 7467600"/>
              <a:gd name="connsiteY652" fmla="*/ 3378798 h 6858000"/>
              <a:gd name="connsiteX653" fmla="*/ 115099 w 7467600"/>
              <a:gd name="connsiteY653" fmla="*/ 3607650 h 6858000"/>
              <a:gd name="connsiteX654" fmla="*/ 97284 w 7467600"/>
              <a:gd name="connsiteY654" fmla="*/ 3520393 h 6858000"/>
              <a:gd name="connsiteX655" fmla="*/ 922050 w 7467600"/>
              <a:gd name="connsiteY655" fmla="*/ 3074867 h 6858000"/>
              <a:gd name="connsiteX656" fmla="*/ 1405265 w 7467600"/>
              <a:gd name="connsiteY656" fmla="*/ 3016319 h 6858000"/>
              <a:gd name="connsiteX657" fmla="*/ 1407512 w 7467600"/>
              <a:gd name="connsiteY657" fmla="*/ 3018001 h 6858000"/>
              <a:gd name="connsiteX658" fmla="*/ 1726266 w 7467600"/>
              <a:gd name="connsiteY658" fmla="*/ 2777274 h 6858000"/>
              <a:gd name="connsiteX659" fmla="*/ 625390 w 7467600"/>
              <a:gd name="connsiteY659" fmla="*/ 2514541 h 6858000"/>
              <a:gd name="connsiteX660" fmla="*/ 619799 w 7467600"/>
              <a:gd name="connsiteY660" fmla="*/ 2527180 h 6858000"/>
              <a:gd name="connsiteX661" fmla="*/ 310030 w 7467600"/>
              <a:gd name="connsiteY661" fmla="*/ 2771818 h 6858000"/>
              <a:gd name="connsiteX662" fmla="*/ 173877 w 7467600"/>
              <a:gd name="connsiteY662" fmla="*/ 2937056 h 6858000"/>
              <a:gd name="connsiteX663" fmla="*/ 77889 w 7467600"/>
              <a:gd name="connsiteY663" fmla="*/ 3138440 h 6858000"/>
              <a:gd name="connsiteX664" fmla="*/ 0 w 7467600"/>
              <a:gd name="connsiteY664" fmla="*/ 3271395 h 6858000"/>
              <a:gd name="connsiteX665" fmla="*/ 0 w 7467600"/>
              <a:gd name="connsiteY665" fmla="*/ 3153002 h 6858000"/>
              <a:gd name="connsiteX666" fmla="*/ 2386 w 7467600"/>
              <a:gd name="connsiteY666" fmla="*/ 3149203 h 6858000"/>
              <a:gd name="connsiteX667" fmla="*/ 89753 w 7467600"/>
              <a:gd name="connsiteY667" fmla="*/ 2987702 h 6858000"/>
              <a:gd name="connsiteX668" fmla="*/ 76869 w 7467600"/>
              <a:gd name="connsiteY668" fmla="*/ 3005404 h 6858000"/>
              <a:gd name="connsiteX669" fmla="*/ 32049 w 7467600"/>
              <a:gd name="connsiteY669" fmla="*/ 3065814 h 6858000"/>
              <a:gd name="connsiteX670" fmla="*/ 0 w 7467600"/>
              <a:gd name="connsiteY670" fmla="*/ 3108744 h 6858000"/>
              <a:gd name="connsiteX671" fmla="*/ 0 w 7467600"/>
              <a:gd name="connsiteY671" fmla="*/ 3058059 h 6858000"/>
              <a:gd name="connsiteX672" fmla="*/ 7610 w 7467600"/>
              <a:gd name="connsiteY672" fmla="*/ 3047889 h 6858000"/>
              <a:gd name="connsiteX673" fmla="*/ 52419 w 7467600"/>
              <a:gd name="connsiteY673" fmla="*/ 2987479 h 6858000"/>
              <a:gd name="connsiteX674" fmla="*/ 59142 w 7467600"/>
              <a:gd name="connsiteY674" fmla="*/ 2978488 h 6858000"/>
              <a:gd name="connsiteX675" fmla="*/ 0 w 7467600"/>
              <a:gd name="connsiteY675" fmla="*/ 3015334 h 6858000"/>
              <a:gd name="connsiteX676" fmla="*/ 0 w 7467600"/>
              <a:gd name="connsiteY676" fmla="*/ 2914286 h 6858000"/>
              <a:gd name="connsiteX677" fmla="*/ 36383 w 7467600"/>
              <a:gd name="connsiteY677" fmla="*/ 2901128 h 6858000"/>
              <a:gd name="connsiteX678" fmla="*/ 156329 w 7467600"/>
              <a:gd name="connsiteY678" fmla="*/ 2840533 h 6858000"/>
              <a:gd name="connsiteX679" fmla="*/ 358355 w 7467600"/>
              <a:gd name="connsiteY679" fmla="*/ 2620471 h 6858000"/>
              <a:gd name="connsiteX680" fmla="*/ 510577 w 7467600"/>
              <a:gd name="connsiteY680" fmla="*/ 2501244 h 6858000"/>
              <a:gd name="connsiteX681" fmla="*/ 211967 w 7467600"/>
              <a:gd name="connsiteY681" fmla="*/ 2479171 h 6858000"/>
              <a:gd name="connsiteX682" fmla="*/ 0 w 7467600"/>
              <a:gd name="connsiteY682" fmla="*/ 2476398 h 6858000"/>
              <a:gd name="connsiteX683" fmla="*/ 0 w 7467600"/>
              <a:gd name="connsiteY683" fmla="*/ 2389189 h 6858000"/>
              <a:gd name="connsiteX684" fmla="*/ 103062 w 7467600"/>
              <a:gd name="connsiteY684" fmla="*/ 2389518 h 6858000"/>
              <a:gd name="connsiteX685" fmla="*/ 510734 w 7467600"/>
              <a:gd name="connsiteY685" fmla="*/ 2416201 h 6858000"/>
              <a:gd name="connsiteX686" fmla="*/ 279257 w 7467600"/>
              <a:gd name="connsiteY686" fmla="*/ 2092102 h 6858000"/>
              <a:gd name="connsiteX687" fmla="*/ 65265 w 7467600"/>
              <a:gd name="connsiteY687" fmla="*/ 2006049 h 6858000"/>
              <a:gd name="connsiteX688" fmla="*/ 0 w 7467600"/>
              <a:gd name="connsiteY688" fmla="*/ 1982532 h 6858000"/>
              <a:gd name="connsiteX689" fmla="*/ 0 w 7467600"/>
              <a:gd name="connsiteY689" fmla="*/ 1912789 h 6858000"/>
              <a:gd name="connsiteX690" fmla="*/ 97460 w 7467600"/>
              <a:gd name="connsiteY690" fmla="*/ 1953725 h 6858000"/>
              <a:gd name="connsiteX691" fmla="*/ 221272 w 7467600"/>
              <a:gd name="connsiteY691" fmla="*/ 1980766 h 6858000"/>
              <a:gd name="connsiteX692" fmla="*/ 116765 w 7467600"/>
              <a:gd name="connsiteY692" fmla="*/ 1911033 h 6858000"/>
              <a:gd name="connsiteX693" fmla="*/ 16405 w 7467600"/>
              <a:gd name="connsiteY693" fmla="*/ 1803412 h 6858000"/>
              <a:gd name="connsiteX694" fmla="*/ 0 w 7467600"/>
              <a:gd name="connsiteY694" fmla="*/ 1784777 h 6858000"/>
              <a:gd name="connsiteX695" fmla="*/ 0 w 7467600"/>
              <a:gd name="connsiteY695" fmla="*/ 1740082 h 6858000"/>
              <a:gd name="connsiteX696" fmla="*/ 39394 w 7467600"/>
              <a:gd name="connsiteY696" fmla="*/ 1784856 h 6858000"/>
              <a:gd name="connsiteX697" fmla="*/ 135813 w 7467600"/>
              <a:gd name="connsiteY697" fmla="*/ 1888838 h 6858000"/>
              <a:gd name="connsiteX698" fmla="*/ 242575 w 7467600"/>
              <a:gd name="connsiteY698" fmla="*/ 1958841 h 6858000"/>
              <a:gd name="connsiteX699" fmla="*/ 82197 w 7467600"/>
              <a:gd name="connsiteY699" fmla="*/ 1754826 h 6858000"/>
              <a:gd name="connsiteX700" fmla="*/ 0 w 7467600"/>
              <a:gd name="connsiteY700" fmla="*/ 1679650 h 6858000"/>
              <a:gd name="connsiteX701" fmla="*/ 0 w 7467600"/>
              <a:gd name="connsiteY701" fmla="*/ 1602463 h 6858000"/>
              <a:gd name="connsiteX702" fmla="*/ 84689 w 7467600"/>
              <a:gd name="connsiteY702" fmla="*/ 1677442 h 6858000"/>
              <a:gd name="connsiteX703" fmla="*/ 298437 w 7467600"/>
              <a:gd name="connsiteY703" fmla="*/ 1968019 h 6858000"/>
              <a:gd name="connsiteX704" fmla="*/ 227269 w 7467600"/>
              <a:gd name="connsiteY704" fmla="*/ 1114064 h 6858000"/>
              <a:gd name="connsiteX705" fmla="*/ 248003 w 7467600"/>
              <a:gd name="connsiteY705" fmla="*/ 1089613 h 6858000"/>
              <a:gd name="connsiteX706" fmla="*/ 427020 w 7467600"/>
              <a:gd name="connsiteY706" fmla="*/ 1619803 h 6858000"/>
              <a:gd name="connsiteX707" fmla="*/ 340345 w 7467600"/>
              <a:gd name="connsiteY707" fmla="*/ 2027739 h 6858000"/>
              <a:gd name="connsiteX708" fmla="*/ 360865 w 7467600"/>
              <a:gd name="connsiteY708" fmla="*/ 2044827 h 6858000"/>
              <a:gd name="connsiteX709" fmla="*/ 560414 w 7467600"/>
              <a:gd name="connsiteY709" fmla="*/ 2421457 h 6858000"/>
              <a:gd name="connsiteX710" fmla="*/ 1359703 w 7467600"/>
              <a:gd name="connsiteY710" fmla="*/ 2578554 h 6858000"/>
              <a:gd name="connsiteX711" fmla="*/ 1359422 w 7467600"/>
              <a:gd name="connsiteY711" fmla="*/ 2577994 h 6858000"/>
              <a:gd name="connsiteX712" fmla="*/ 828701 w 7467600"/>
              <a:gd name="connsiteY712" fmla="*/ 1839520 h 6858000"/>
              <a:gd name="connsiteX713" fmla="*/ 494427 w 7467600"/>
              <a:gd name="connsiteY713" fmla="*/ 1092333 h 6858000"/>
              <a:gd name="connsiteX714" fmla="*/ 506322 w 7467600"/>
              <a:gd name="connsiteY714" fmla="*/ 1020997 h 6858000"/>
              <a:gd name="connsiteX715" fmla="*/ 4570198 w 7467600"/>
              <a:gd name="connsiteY715" fmla="*/ 978081 h 6858000"/>
              <a:gd name="connsiteX716" fmla="*/ 4523691 w 7467600"/>
              <a:gd name="connsiteY716" fmla="*/ 1127776 h 6858000"/>
              <a:gd name="connsiteX717" fmla="*/ 4509875 w 7467600"/>
              <a:gd name="connsiteY717" fmla="*/ 1167552 h 6858000"/>
              <a:gd name="connsiteX718" fmla="*/ 4478168 w 7467600"/>
              <a:gd name="connsiteY718" fmla="*/ 1260735 h 6858000"/>
              <a:gd name="connsiteX719" fmla="*/ 4409309 w 7467600"/>
              <a:gd name="connsiteY719" fmla="*/ 1666996 h 6858000"/>
              <a:gd name="connsiteX720" fmla="*/ 4370031 w 7467600"/>
              <a:gd name="connsiteY720" fmla="*/ 1955666 h 6858000"/>
              <a:gd name="connsiteX721" fmla="*/ 4570198 w 7467600"/>
              <a:gd name="connsiteY721" fmla="*/ 978081 h 6858000"/>
              <a:gd name="connsiteX722" fmla="*/ 4557898 w 7467600"/>
              <a:gd name="connsiteY722" fmla="*/ 900011 h 6858000"/>
              <a:gd name="connsiteX723" fmla="*/ 4344840 w 7467600"/>
              <a:gd name="connsiteY723" fmla="*/ 1922038 h 6858000"/>
              <a:gd name="connsiteX724" fmla="*/ 4378710 w 7467600"/>
              <a:gd name="connsiteY724" fmla="*/ 1665516 h 6858000"/>
              <a:gd name="connsiteX725" fmla="*/ 4448798 w 7467600"/>
              <a:gd name="connsiteY725" fmla="*/ 1253024 h 6858000"/>
              <a:gd name="connsiteX726" fmla="*/ 4480315 w 7467600"/>
              <a:gd name="connsiteY726" fmla="*/ 1158454 h 6858000"/>
              <a:gd name="connsiteX727" fmla="*/ 4494133 w 7467600"/>
              <a:gd name="connsiteY727" fmla="*/ 1118676 h 6858000"/>
              <a:gd name="connsiteX728" fmla="*/ 4557898 w 7467600"/>
              <a:gd name="connsiteY728" fmla="*/ 900011 h 6858000"/>
              <a:gd name="connsiteX729" fmla="*/ 5870151 w 7467600"/>
              <a:gd name="connsiteY729" fmla="*/ 898890 h 6858000"/>
              <a:gd name="connsiteX730" fmla="*/ 5861335 w 7467600"/>
              <a:gd name="connsiteY730" fmla="*/ 899177 h 6858000"/>
              <a:gd name="connsiteX731" fmla="*/ 5843702 w 7467600"/>
              <a:gd name="connsiteY731" fmla="*/ 899748 h 6858000"/>
              <a:gd name="connsiteX732" fmla="*/ 5651107 w 7467600"/>
              <a:gd name="connsiteY732" fmla="*/ 920306 h 6858000"/>
              <a:gd name="connsiteX733" fmla="*/ 5459407 w 7467600"/>
              <a:gd name="connsiteY733" fmla="*/ 940975 h 6858000"/>
              <a:gd name="connsiteX734" fmla="*/ 5374846 w 7467600"/>
              <a:gd name="connsiteY734" fmla="*/ 941988 h 6858000"/>
              <a:gd name="connsiteX735" fmla="*/ 5256105 w 7467600"/>
              <a:gd name="connsiteY735" fmla="*/ 945632 h 6858000"/>
              <a:gd name="connsiteX736" fmla="*/ 5107071 w 7467600"/>
              <a:gd name="connsiteY736" fmla="*/ 969720 h 6858000"/>
              <a:gd name="connsiteX737" fmla="*/ 4998681 w 7467600"/>
              <a:gd name="connsiteY737" fmla="*/ 988771 h 6858000"/>
              <a:gd name="connsiteX738" fmla="*/ 5870151 w 7467600"/>
              <a:gd name="connsiteY738" fmla="*/ 898890 h 6858000"/>
              <a:gd name="connsiteX739" fmla="*/ 5504425 w 7467600"/>
              <a:gd name="connsiteY739" fmla="*/ 848067 h 6858000"/>
              <a:gd name="connsiteX740" fmla="*/ 4968849 w 7467600"/>
              <a:gd name="connsiteY740" fmla="*/ 962318 h 6858000"/>
              <a:gd name="connsiteX741" fmla="*/ 5104039 w 7467600"/>
              <a:gd name="connsiteY741" fmla="*/ 940634 h 6858000"/>
              <a:gd name="connsiteX742" fmla="*/ 5256311 w 7467600"/>
              <a:gd name="connsiteY742" fmla="*/ 916490 h 6858000"/>
              <a:gd name="connsiteX743" fmla="*/ 5377381 w 7467600"/>
              <a:gd name="connsiteY743" fmla="*/ 912671 h 6858000"/>
              <a:gd name="connsiteX744" fmla="*/ 5460148 w 7467600"/>
              <a:gd name="connsiteY744" fmla="*/ 911442 h 6858000"/>
              <a:gd name="connsiteX745" fmla="*/ 5648971 w 7467600"/>
              <a:gd name="connsiteY745" fmla="*/ 891331 h 6858000"/>
              <a:gd name="connsiteX746" fmla="*/ 5844807 w 7467600"/>
              <a:gd name="connsiteY746" fmla="*/ 870718 h 6858000"/>
              <a:gd name="connsiteX747" fmla="*/ 5862975 w 7467600"/>
              <a:gd name="connsiteY747" fmla="*/ 869756 h 6858000"/>
              <a:gd name="connsiteX748" fmla="*/ 5920887 w 7467600"/>
              <a:gd name="connsiteY748" fmla="*/ 865929 h 6858000"/>
              <a:gd name="connsiteX749" fmla="*/ 5504425 w 7467600"/>
              <a:gd name="connsiteY749" fmla="*/ 848067 h 6858000"/>
              <a:gd name="connsiteX750" fmla="*/ 3607114 w 7467600"/>
              <a:gd name="connsiteY750" fmla="*/ 467441 h 6858000"/>
              <a:gd name="connsiteX751" fmla="*/ 3296242 w 7467600"/>
              <a:gd name="connsiteY751" fmla="*/ 807991 h 6858000"/>
              <a:gd name="connsiteX752" fmla="*/ 3174674 w 7467600"/>
              <a:gd name="connsiteY752" fmla="*/ 919759 h 6858000"/>
              <a:gd name="connsiteX753" fmla="*/ 3042978 w 7467600"/>
              <a:gd name="connsiteY753" fmla="*/ 1054894 h 6858000"/>
              <a:gd name="connsiteX754" fmla="*/ 2968914 w 7467600"/>
              <a:gd name="connsiteY754" fmla="*/ 1133756 h 6858000"/>
              <a:gd name="connsiteX755" fmla="*/ 3103823 w 7467600"/>
              <a:gd name="connsiteY755" fmla="*/ 1026814 h 6858000"/>
              <a:gd name="connsiteX756" fmla="*/ 3607114 w 7467600"/>
              <a:gd name="connsiteY756" fmla="*/ 467441 h 6858000"/>
              <a:gd name="connsiteX757" fmla="*/ 3744487 w 7467600"/>
              <a:gd name="connsiteY757" fmla="*/ 383136 h 6858000"/>
              <a:gd name="connsiteX758" fmla="*/ 3970213 w 7467600"/>
              <a:gd name="connsiteY758" fmla="*/ 995559 h 6858000"/>
              <a:gd name="connsiteX759" fmla="*/ 3744487 w 7467600"/>
              <a:gd name="connsiteY759" fmla="*/ 383136 h 6858000"/>
              <a:gd name="connsiteX760" fmla="*/ 3624562 w 7467600"/>
              <a:gd name="connsiteY760" fmla="*/ 367041 h 6858000"/>
              <a:gd name="connsiteX761" fmla="*/ 3489712 w 7467600"/>
              <a:gd name="connsiteY761" fmla="*/ 485386 h 6858000"/>
              <a:gd name="connsiteX762" fmla="*/ 3182994 w 7467600"/>
              <a:gd name="connsiteY762" fmla="*/ 828265 h 6858000"/>
              <a:gd name="connsiteX763" fmla="*/ 2892114 w 7467600"/>
              <a:gd name="connsiteY763" fmla="*/ 1172635 h 6858000"/>
              <a:gd name="connsiteX764" fmla="*/ 3021459 w 7467600"/>
              <a:gd name="connsiteY764" fmla="*/ 1035385 h 6858000"/>
              <a:gd name="connsiteX765" fmla="*/ 3153873 w 7467600"/>
              <a:gd name="connsiteY765" fmla="*/ 898971 h 6858000"/>
              <a:gd name="connsiteX766" fmla="*/ 3276511 w 7467600"/>
              <a:gd name="connsiteY766" fmla="*/ 786423 h 6858000"/>
              <a:gd name="connsiteX767" fmla="*/ 3584154 w 7467600"/>
              <a:gd name="connsiteY767" fmla="*/ 448218 h 6858000"/>
              <a:gd name="connsiteX768" fmla="*/ 3624562 w 7467600"/>
              <a:gd name="connsiteY768" fmla="*/ 367041 h 6858000"/>
              <a:gd name="connsiteX769" fmla="*/ 3766672 w 7467600"/>
              <a:gd name="connsiteY769" fmla="*/ 359429 h 6858000"/>
              <a:gd name="connsiteX770" fmla="*/ 3996338 w 7467600"/>
              <a:gd name="connsiteY770" fmla="*/ 968237 h 6858000"/>
              <a:gd name="connsiteX771" fmla="*/ 3766672 w 7467600"/>
              <a:gd name="connsiteY771" fmla="*/ 359429 h 6858000"/>
              <a:gd name="connsiteX772" fmla="*/ 5805386 w 7467600"/>
              <a:gd name="connsiteY772" fmla="*/ 239240 h 6858000"/>
              <a:gd name="connsiteX773" fmla="*/ 5736947 w 7467600"/>
              <a:gd name="connsiteY773" fmla="*/ 261367 h 6858000"/>
              <a:gd name="connsiteX774" fmla="*/ 5427012 w 7467600"/>
              <a:gd name="connsiteY774" fmla="*/ 311272 h 6858000"/>
              <a:gd name="connsiteX775" fmla="*/ 5147818 w 7467600"/>
              <a:gd name="connsiteY775" fmla="*/ 322112 h 6858000"/>
              <a:gd name="connsiteX776" fmla="*/ 5060854 w 7467600"/>
              <a:gd name="connsiteY776" fmla="*/ 311882 h 6858000"/>
              <a:gd name="connsiteX777" fmla="*/ 4945989 w 7467600"/>
              <a:gd name="connsiteY777" fmla="*/ 300516 h 6858000"/>
              <a:gd name="connsiteX778" fmla="*/ 5410479 w 7467600"/>
              <a:gd name="connsiteY778" fmla="*/ 348434 h 6858000"/>
              <a:gd name="connsiteX779" fmla="*/ 5805386 w 7467600"/>
              <a:gd name="connsiteY779" fmla="*/ 239240 h 6858000"/>
              <a:gd name="connsiteX780" fmla="*/ 5905192 w 7467600"/>
              <a:gd name="connsiteY780" fmla="*/ 163079 h 6858000"/>
              <a:gd name="connsiteX781" fmla="*/ 5865655 w 7467600"/>
              <a:gd name="connsiteY781" fmla="*/ 171901 h 6858000"/>
              <a:gd name="connsiteX782" fmla="*/ 5259740 w 7467600"/>
              <a:gd name="connsiteY782" fmla="*/ 257013 h 6858000"/>
              <a:gd name="connsiteX783" fmla="*/ 5208466 w 7467600"/>
              <a:gd name="connsiteY783" fmla="*/ 257550 h 6858000"/>
              <a:gd name="connsiteX784" fmla="*/ 4980204 w 7467600"/>
              <a:gd name="connsiteY784" fmla="*/ 271903 h 6858000"/>
              <a:gd name="connsiteX785" fmla="*/ 5068068 w 7467600"/>
              <a:gd name="connsiteY785" fmla="*/ 282244 h 6858000"/>
              <a:gd name="connsiteX786" fmla="*/ 5153231 w 7467600"/>
              <a:gd name="connsiteY786" fmla="*/ 292240 h 6858000"/>
              <a:gd name="connsiteX787" fmla="*/ 5426491 w 7467600"/>
              <a:gd name="connsiteY787" fmla="*/ 281128 h 6858000"/>
              <a:gd name="connsiteX788" fmla="*/ 5731212 w 7467600"/>
              <a:gd name="connsiteY788" fmla="*/ 231951 h 6858000"/>
              <a:gd name="connsiteX789" fmla="*/ 5905192 w 7467600"/>
              <a:gd name="connsiteY789" fmla="*/ 163079 h 6858000"/>
              <a:gd name="connsiteX790" fmla="*/ 5944437 w 7467600"/>
              <a:gd name="connsiteY790" fmla="*/ 113829 h 6858000"/>
              <a:gd name="connsiteX791" fmla="*/ 5825032 w 7467600"/>
              <a:gd name="connsiteY791" fmla="*/ 146405 h 6858000"/>
              <a:gd name="connsiteX792" fmla="*/ 4955599 w 7467600"/>
              <a:gd name="connsiteY792" fmla="*/ 247008 h 6858000"/>
              <a:gd name="connsiteX793" fmla="*/ 5210104 w 7467600"/>
              <a:gd name="connsiteY793" fmla="*/ 228123 h 6858000"/>
              <a:gd name="connsiteX794" fmla="*/ 5261015 w 7467600"/>
              <a:gd name="connsiteY794" fmla="*/ 227087 h 6858000"/>
              <a:gd name="connsiteX795" fmla="*/ 5861181 w 7467600"/>
              <a:gd name="connsiteY795" fmla="*/ 143093 h 6858000"/>
              <a:gd name="connsiteX796" fmla="*/ 5961252 w 7467600"/>
              <a:gd name="connsiteY796" fmla="*/ 114820 h 6858000"/>
              <a:gd name="connsiteX797" fmla="*/ 5944437 w 7467600"/>
              <a:gd name="connsiteY797" fmla="*/ 113829 h 6858000"/>
              <a:gd name="connsiteX798" fmla="*/ 3882765 w 7467600"/>
              <a:gd name="connsiteY798" fmla="*/ 0 h 6858000"/>
              <a:gd name="connsiteX799" fmla="*/ 3995099 w 7467600"/>
              <a:gd name="connsiteY799" fmla="*/ 0 h 6858000"/>
              <a:gd name="connsiteX800" fmla="*/ 4163818 w 7467600"/>
              <a:gd name="connsiteY800" fmla="*/ 234104 h 6858000"/>
              <a:gd name="connsiteX801" fmla="*/ 4172099 w 7467600"/>
              <a:gd name="connsiteY801" fmla="*/ 234207 h 6858000"/>
              <a:gd name="connsiteX802" fmla="*/ 4784282 w 7467600"/>
              <a:gd name="connsiteY802" fmla="*/ 276561 h 6858000"/>
              <a:gd name="connsiteX803" fmla="*/ 4801687 w 7467600"/>
              <a:gd name="connsiteY803" fmla="*/ 267764 h 6858000"/>
              <a:gd name="connsiteX804" fmla="*/ 6082788 w 7467600"/>
              <a:gd name="connsiteY804" fmla="*/ 64119 h 6858000"/>
              <a:gd name="connsiteX805" fmla="*/ 6099442 w 7467600"/>
              <a:gd name="connsiteY805" fmla="*/ 82568 h 6858000"/>
              <a:gd name="connsiteX806" fmla="*/ 4804137 w 7467600"/>
              <a:gd name="connsiteY806" fmla="*/ 320931 h 6858000"/>
              <a:gd name="connsiteX807" fmla="*/ 4227047 w 7467600"/>
              <a:gd name="connsiteY807" fmla="*/ 313415 h 6858000"/>
              <a:gd name="connsiteX808" fmla="*/ 4346041 w 7467600"/>
              <a:gd name="connsiteY808" fmla="*/ 456086 h 6858000"/>
              <a:gd name="connsiteX809" fmla="*/ 4870967 w 7467600"/>
              <a:gd name="connsiteY809" fmla="*/ 963061 h 6858000"/>
              <a:gd name="connsiteX810" fmla="*/ 4889647 w 7467600"/>
              <a:gd name="connsiteY810" fmla="*/ 957147 h 6858000"/>
              <a:gd name="connsiteX811" fmla="*/ 5422504 w 7467600"/>
              <a:gd name="connsiteY811" fmla="*/ 805191 h 6858000"/>
              <a:gd name="connsiteX812" fmla="*/ 6087656 w 7467600"/>
              <a:gd name="connsiteY812" fmla="*/ 826703 h 6858000"/>
              <a:gd name="connsiteX813" fmla="*/ 6058717 w 7467600"/>
              <a:gd name="connsiteY813" fmla="*/ 865992 h 6858000"/>
              <a:gd name="connsiteX814" fmla="*/ 4974153 w 7467600"/>
              <a:gd name="connsiteY814" fmla="*/ 1045456 h 6858000"/>
              <a:gd name="connsiteX815" fmla="*/ 5627835 w 7467600"/>
              <a:gd name="connsiteY815" fmla="*/ 1472077 h 6858000"/>
              <a:gd name="connsiteX816" fmla="*/ 5629817 w 7467600"/>
              <a:gd name="connsiteY816" fmla="*/ 1471412 h 6858000"/>
              <a:gd name="connsiteX817" fmla="*/ 5634124 w 7467600"/>
              <a:gd name="connsiteY817" fmla="*/ 1470572 h 6858000"/>
              <a:gd name="connsiteX818" fmla="*/ 5755832 w 7467600"/>
              <a:gd name="connsiteY818" fmla="*/ 1383886 h 6858000"/>
              <a:gd name="connsiteX819" fmla="*/ 6014186 w 7467600"/>
              <a:gd name="connsiteY819" fmla="*/ 1279799 h 6858000"/>
              <a:gd name="connsiteX820" fmla="*/ 6901619 w 7467600"/>
              <a:gd name="connsiteY820" fmla="*/ 1047874 h 6858000"/>
              <a:gd name="connsiteX821" fmla="*/ 6931566 w 7467600"/>
              <a:gd name="connsiteY821" fmla="*/ 1062034 h 6858000"/>
              <a:gd name="connsiteX822" fmla="*/ 5790982 w 7467600"/>
              <a:gd name="connsiteY822" fmla="*/ 1561380 h 6858000"/>
              <a:gd name="connsiteX823" fmla="*/ 6188971 w 7467600"/>
              <a:gd name="connsiteY823" fmla="*/ 1755168 h 6858000"/>
              <a:gd name="connsiteX824" fmla="*/ 6202446 w 7467600"/>
              <a:gd name="connsiteY824" fmla="*/ 1752268 h 6858000"/>
              <a:gd name="connsiteX825" fmla="*/ 7179560 w 7467600"/>
              <a:gd name="connsiteY825" fmla="*/ 1467551 h 6858000"/>
              <a:gd name="connsiteX826" fmla="*/ 7158730 w 7467600"/>
              <a:gd name="connsiteY826" fmla="*/ 1507835 h 6858000"/>
              <a:gd name="connsiteX827" fmla="*/ 6326959 w 7467600"/>
              <a:gd name="connsiteY827" fmla="*/ 1817686 h 6858000"/>
              <a:gd name="connsiteX828" fmla="*/ 6537433 w 7467600"/>
              <a:gd name="connsiteY828" fmla="*/ 1907790 h 6858000"/>
              <a:gd name="connsiteX829" fmla="*/ 6550221 w 7467600"/>
              <a:gd name="connsiteY829" fmla="*/ 1910729 h 6858000"/>
              <a:gd name="connsiteX830" fmla="*/ 6964438 w 7467600"/>
              <a:gd name="connsiteY830" fmla="*/ 2209505 h 6858000"/>
              <a:gd name="connsiteX831" fmla="*/ 7367862 w 7467600"/>
              <a:gd name="connsiteY831" fmla="*/ 2806833 h 6858000"/>
              <a:gd name="connsiteX832" fmla="*/ 7364329 w 7467600"/>
              <a:gd name="connsiteY832" fmla="*/ 2826907 h 6858000"/>
              <a:gd name="connsiteX833" fmla="*/ 7290545 w 7467600"/>
              <a:gd name="connsiteY833" fmla="*/ 2850663 h 6858000"/>
              <a:gd name="connsiteX834" fmla="*/ 6472036 w 7467600"/>
              <a:gd name="connsiteY834" fmla="*/ 1959003 h 6858000"/>
              <a:gd name="connsiteX835" fmla="*/ 5792897 w 7467600"/>
              <a:gd name="connsiteY835" fmla="*/ 1647747 h 6858000"/>
              <a:gd name="connsiteX836" fmla="*/ 5842751 w 7467600"/>
              <a:gd name="connsiteY836" fmla="*/ 1816112 h 6858000"/>
              <a:gd name="connsiteX837" fmla="*/ 5847424 w 7467600"/>
              <a:gd name="connsiteY837" fmla="*/ 1815776 h 6858000"/>
              <a:gd name="connsiteX838" fmla="*/ 6399821 w 7467600"/>
              <a:gd name="connsiteY838" fmla="*/ 2344799 h 6858000"/>
              <a:gd name="connsiteX839" fmla="*/ 6323232 w 7467600"/>
              <a:gd name="connsiteY839" fmla="*/ 2389634 h 6858000"/>
              <a:gd name="connsiteX840" fmla="*/ 5942958 w 7467600"/>
              <a:gd name="connsiteY840" fmla="*/ 2077708 h 6858000"/>
              <a:gd name="connsiteX841" fmla="*/ 5921559 w 7467600"/>
              <a:gd name="connsiteY841" fmla="*/ 2378596 h 6858000"/>
              <a:gd name="connsiteX842" fmla="*/ 5817651 w 7467600"/>
              <a:gd name="connsiteY842" fmla="*/ 3023919 h 6858000"/>
              <a:gd name="connsiteX843" fmla="*/ 5729634 w 7467600"/>
              <a:gd name="connsiteY843" fmla="*/ 3051849 h 6858000"/>
              <a:gd name="connsiteX844" fmla="*/ 5611018 w 7467600"/>
              <a:gd name="connsiteY844" fmla="*/ 2316769 h 6858000"/>
              <a:gd name="connsiteX845" fmla="*/ 5687608 w 7467600"/>
              <a:gd name="connsiteY845" fmla="*/ 2039972 h 6858000"/>
              <a:gd name="connsiteX846" fmla="*/ 5657554 w 7467600"/>
              <a:gd name="connsiteY846" fmla="*/ 1576445 h 6858000"/>
              <a:gd name="connsiteX847" fmla="*/ 5150475 w 7467600"/>
              <a:gd name="connsiteY847" fmla="*/ 1274012 h 6858000"/>
              <a:gd name="connsiteX848" fmla="*/ 5349142 w 7467600"/>
              <a:gd name="connsiteY848" fmla="*/ 2204405 h 6858000"/>
              <a:gd name="connsiteX849" fmla="*/ 5262214 w 7467600"/>
              <a:gd name="connsiteY849" fmla="*/ 2233836 h 6858000"/>
              <a:gd name="connsiteX850" fmla="*/ 4981539 w 7467600"/>
              <a:gd name="connsiteY850" fmla="*/ 1542201 h 6858000"/>
              <a:gd name="connsiteX851" fmla="*/ 4958461 w 7467600"/>
              <a:gd name="connsiteY851" fmla="*/ 1136957 h 6858000"/>
              <a:gd name="connsiteX852" fmla="*/ 4655015 w 7467600"/>
              <a:gd name="connsiteY852" fmla="*/ 891426 h 6858000"/>
              <a:gd name="connsiteX853" fmla="*/ 4348002 w 7467600"/>
              <a:gd name="connsiteY853" fmla="*/ 2205895 h 6858000"/>
              <a:gd name="connsiteX854" fmla="*/ 4262250 w 7467600"/>
              <a:gd name="connsiteY854" fmla="*/ 2219972 h 6858000"/>
              <a:gd name="connsiteX855" fmla="*/ 4550611 w 7467600"/>
              <a:gd name="connsiteY855" fmla="*/ 817540 h 6858000"/>
              <a:gd name="connsiteX856" fmla="*/ 4564418 w 7467600"/>
              <a:gd name="connsiteY856" fmla="*/ 808293 h 6858000"/>
              <a:gd name="connsiteX857" fmla="*/ 4266388 w 7467600"/>
              <a:gd name="connsiteY857" fmla="*/ 500083 h 6858000"/>
              <a:gd name="connsiteX858" fmla="*/ 4032842 w 7467600"/>
              <a:gd name="connsiteY858" fmla="*/ 211809 h 6858000"/>
              <a:gd name="connsiteX859" fmla="*/ 3882765 w 7467600"/>
              <a:gd name="connsiteY859" fmla="*/ 0 h 6858000"/>
              <a:gd name="connsiteX860" fmla="*/ 3721337 w 7467600"/>
              <a:gd name="connsiteY860" fmla="*/ 0 h 6858000"/>
              <a:gd name="connsiteX861" fmla="*/ 3797544 w 7467600"/>
              <a:gd name="connsiteY861" fmla="*/ 0 h 6858000"/>
              <a:gd name="connsiteX862" fmla="*/ 3775734 w 7467600"/>
              <a:gd name="connsiteY862" fmla="*/ 95131 h 6858000"/>
              <a:gd name="connsiteX863" fmla="*/ 3724807 w 7467600"/>
              <a:gd name="connsiteY863" fmla="*/ 272257 h 6858000"/>
              <a:gd name="connsiteX864" fmla="*/ 3726844 w 7467600"/>
              <a:gd name="connsiteY864" fmla="*/ 282988 h 6858000"/>
              <a:gd name="connsiteX865" fmla="*/ 3742664 w 7467600"/>
              <a:gd name="connsiteY865" fmla="*/ 279918 h 6858000"/>
              <a:gd name="connsiteX866" fmla="*/ 4103910 w 7467600"/>
              <a:gd name="connsiteY866" fmla="*/ 1161917 h 6858000"/>
              <a:gd name="connsiteX867" fmla="*/ 4020269 w 7467600"/>
              <a:gd name="connsiteY867" fmla="*/ 1200406 h 6858000"/>
              <a:gd name="connsiteX868" fmla="*/ 3674882 w 7467600"/>
              <a:gd name="connsiteY868" fmla="*/ 488524 h 6858000"/>
              <a:gd name="connsiteX869" fmla="*/ 3132682 w 7467600"/>
              <a:gd name="connsiteY869" fmla="*/ 1072284 h 6858000"/>
              <a:gd name="connsiteX870" fmla="*/ 2716346 w 7467600"/>
              <a:gd name="connsiteY870" fmla="*/ 1276376 h 6858000"/>
              <a:gd name="connsiteX871" fmla="*/ 2716772 w 7467600"/>
              <a:gd name="connsiteY871" fmla="*/ 1255462 h 6858000"/>
              <a:gd name="connsiteX872" fmla="*/ 3471096 w 7467600"/>
              <a:gd name="connsiteY872" fmla="*/ 437072 h 6858000"/>
              <a:gd name="connsiteX873" fmla="*/ 3639057 w 7467600"/>
              <a:gd name="connsiteY873" fmla="*/ 286334 h 6858000"/>
              <a:gd name="connsiteX874" fmla="*/ 3640309 w 7467600"/>
              <a:gd name="connsiteY874" fmla="*/ 284664 h 6858000"/>
              <a:gd name="connsiteX875" fmla="*/ 3646022 w 7467600"/>
              <a:gd name="connsiteY875" fmla="*/ 276711 h 6858000"/>
              <a:gd name="connsiteX876" fmla="*/ 3707943 w 7467600"/>
              <a:gd name="connsiteY876" fmla="*/ 65958 h 6858000"/>
              <a:gd name="connsiteX877" fmla="*/ 3721337 w 7467600"/>
              <a:gd name="connsiteY877" fmla="*/ 0 h 6858000"/>
              <a:gd name="connsiteX878" fmla="*/ 2867960 w 7467600"/>
              <a:gd name="connsiteY878" fmla="*/ 0 h 6858000"/>
              <a:gd name="connsiteX879" fmla="*/ 2926351 w 7467600"/>
              <a:gd name="connsiteY879" fmla="*/ 0 h 6858000"/>
              <a:gd name="connsiteX880" fmla="*/ 2902823 w 7467600"/>
              <a:gd name="connsiteY880" fmla="*/ 262929 h 6858000"/>
              <a:gd name="connsiteX881" fmla="*/ 2940663 w 7467600"/>
              <a:gd name="connsiteY881" fmla="*/ 140884 h 6858000"/>
              <a:gd name="connsiteX882" fmla="*/ 2947039 w 7467600"/>
              <a:gd name="connsiteY882" fmla="*/ 122524 h 6858000"/>
              <a:gd name="connsiteX883" fmla="*/ 2984316 w 7467600"/>
              <a:gd name="connsiteY883" fmla="*/ 0 h 6858000"/>
              <a:gd name="connsiteX884" fmla="*/ 3016114 w 7467600"/>
              <a:gd name="connsiteY884" fmla="*/ 0 h 6858000"/>
              <a:gd name="connsiteX885" fmla="*/ 2979949 w 7467600"/>
              <a:gd name="connsiteY885" fmla="*/ 119274 h 6858000"/>
              <a:gd name="connsiteX886" fmla="*/ 3023879 w 7467600"/>
              <a:gd name="connsiteY886" fmla="*/ 0 h 6858000"/>
              <a:gd name="connsiteX887" fmla="*/ 3105400 w 7467600"/>
              <a:gd name="connsiteY887" fmla="*/ 0 h 6858000"/>
              <a:gd name="connsiteX888" fmla="*/ 3094669 w 7467600"/>
              <a:gd name="connsiteY888" fmla="*/ 30308 h 6858000"/>
              <a:gd name="connsiteX889" fmla="*/ 2901945 w 7467600"/>
              <a:gd name="connsiteY889" fmla="*/ 466538 h 6858000"/>
              <a:gd name="connsiteX890" fmla="*/ 2815209 w 7467600"/>
              <a:gd name="connsiteY890" fmla="*/ 497361 h 6858000"/>
              <a:gd name="connsiteX891" fmla="*/ 2844845 w 7467600"/>
              <a:gd name="connsiteY891" fmla="*/ 127638 h 6858000"/>
              <a:gd name="connsiteX892" fmla="*/ 2867960 w 7467600"/>
              <a:gd name="connsiteY892" fmla="*/ 0 h 6858000"/>
              <a:gd name="connsiteX893" fmla="*/ 1057230 w 7467600"/>
              <a:gd name="connsiteY893" fmla="*/ 0 h 6858000"/>
              <a:gd name="connsiteX894" fmla="*/ 1111003 w 7467600"/>
              <a:gd name="connsiteY894" fmla="*/ 0 h 6858000"/>
              <a:gd name="connsiteX895" fmla="*/ 1125553 w 7467600"/>
              <a:gd name="connsiteY895" fmla="*/ 52588 h 6858000"/>
              <a:gd name="connsiteX896" fmla="*/ 1304276 w 7467600"/>
              <a:gd name="connsiteY896" fmla="*/ 476275 h 6858000"/>
              <a:gd name="connsiteX897" fmla="*/ 1492066 w 7467600"/>
              <a:gd name="connsiteY897" fmla="*/ 886333 h 6858000"/>
              <a:gd name="connsiteX898" fmla="*/ 1423698 w 7467600"/>
              <a:gd name="connsiteY898" fmla="*/ 710817 h 6858000"/>
              <a:gd name="connsiteX899" fmla="*/ 1357609 w 7467600"/>
              <a:gd name="connsiteY899" fmla="*/ 532892 h 6858000"/>
              <a:gd name="connsiteX900" fmla="*/ 1309550 w 7467600"/>
              <a:gd name="connsiteY900" fmla="*/ 374031 h 6858000"/>
              <a:gd name="connsiteX901" fmla="*/ 1193673 w 7467600"/>
              <a:gd name="connsiteY901" fmla="*/ 49533 h 6858000"/>
              <a:gd name="connsiteX902" fmla="*/ 1164391 w 7467600"/>
              <a:gd name="connsiteY902" fmla="*/ 0 h 6858000"/>
              <a:gd name="connsiteX903" fmla="*/ 1200666 w 7467600"/>
              <a:gd name="connsiteY903" fmla="*/ 0 h 6858000"/>
              <a:gd name="connsiteX904" fmla="*/ 1223408 w 7467600"/>
              <a:gd name="connsiteY904" fmla="*/ 38996 h 6858000"/>
              <a:gd name="connsiteX905" fmla="*/ 1339635 w 7467600"/>
              <a:gd name="connsiteY905" fmla="*/ 365517 h 6858000"/>
              <a:gd name="connsiteX906" fmla="*/ 1387469 w 7467600"/>
              <a:gd name="connsiteY906" fmla="*/ 523079 h 6858000"/>
              <a:gd name="connsiteX907" fmla="*/ 1452685 w 7467600"/>
              <a:gd name="connsiteY907" fmla="*/ 699806 h 6858000"/>
              <a:gd name="connsiteX908" fmla="*/ 1492092 w 7467600"/>
              <a:gd name="connsiteY908" fmla="*/ 800424 h 6858000"/>
              <a:gd name="connsiteX909" fmla="*/ 1455302 w 7467600"/>
              <a:gd name="connsiteY909" fmla="*/ 632913 h 6858000"/>
              <a:gd name="connsiteX910" fmla="*/ 1222336 w 7467600"/>
              <a:gd name="connsiteY910" fmla="*/ 9480 h 6858000"/>
              <a:gd name="connsiteX911" fmla="*/ 1214634 w 7467600"/>
              <a:gd name="connsiteY911" fmla="*/ 0 h 6858000"/>
              <a:gd name="connsiteX912" fmla="*/ 1289827 w 7467600"/>
              <a:gd name="connsiteY912" fmla="*/ 0 h 6858000"/>
              <a:gd name="connsiteX913" fmla="*/ 1321076 w 7467600"/>
              <a:gd name="connsiteY913" fmla="*/ 59722 h 6858000"/>
              <a:gd name="connsiteX914" fmla="*/ 1512579 w 7467600"/>
              <a:gd name="connsiteY914" fmla="*/ 626441 h 6858000"/>
              <a:gd name="connsiteX915" fmla="*/ 1506076 w 7467600"/>
              <a:gd name="connsiteY915" fmla="*/ 1089289 h 6858000"/>
              <a:gd name="connsiteX916" fmla="*/ 1486346 w 7467600"/>
              <a:gd name="connsiteY916" fmla="*/ 1079919 h 6858000"/>
              <a:gd name="connsiteX917" fmla="*/ 1070511 w 7467600"/>
              <a:gd name="connsiteY917" fmla="*/ 48609 h 6858000"/>
              <a:gd name="connsiteX918" fmla="*/ 1057230 w 7467600"/>
              <a:gd name="connsiteY918" fmla="*/ 0 h 6858000"/>
              <a:gd name="connsiteX919" fmla="*/ 43151 w 7467600"/>
              <a:gd name="connsiteY919" fmla="*/ 0 h 6858000"/>
              <a:gd name="connsiteX920" fmla="*/ 95283 w 7467600"/>
              <a:gd name="connsiteY920" fmla="*/ 0 h 6858000"/>
              <a:gd name="connsiteX921" fmla="*/ 300708 w 7467600"/>
              <a:gd name="connsiteY921" fmla="*/ 154571 h 6858000"/>
              <a:gd name="connsiteX922" fmla="*/ 530414 w 7467600"/>
              <a:gd name="connsiteY922" fmla="*/ 354673 h 6858000"/>
              <a:gd name="connsiteX923" fmla="*/ 333785 w 7467600"/>
              <a:gd name="connsiteY923" fmla="*/ 161564 h 6858000"/>
              <a:gd name="connsiteX924" fmla="*/ 147005 w 7467600"/>
              <a:gd name="connsiteY924" fmla="*/ 0 h 6858000"/>
              <a:gd name="connsiteX925" fmla="*/ 272509 w 7467600"/>
              <a:gd name="connsiteY925" fmla="*/ 0 h 6858000"/>
              <a:gd name="connsiteX926" fmla="*/ 326276 w 7467600"/>
              <a:gd name="connsiteY926" fmla="*/ 45847 h 6858000"/>
              <a:gd name="connsiteX927" fmla="*/ 823759 w 7467600"/>
              <a:gd name="connsiteY927" fmla="*/ 574145 h 6858000"/>
              <a:gd name="connsiteX928" fmla="*/ 811254 w 7467600"/>
              <a:gd name="connsiteY928" fmla="*/ 665546 h 6858000"/>
              <a:gd name="connsiteX929" fmla="*/ 154042 w 7467600"/>
              <a:gd name="connsiteY929" fmla="*/ 261522 h 6858000"/>
              <a:gd name="connsiteX930" fmla="*/ 13550 w 7467600"/>
              <a:gd name="connsiteY930" fmla="*/ 158423 h 6858000"/>
              <a:gd name="connsiteX931" fmla="*/ 0 w 7467600"/>
              <a:gd name="connsiteY931" fmla="*/ 146618 h 6858000"/>
              <a:gd name="connsiteX932" fmla="*/ 0 w 7467600"/>
              <a:gd name="connsiteY932" fmla="*/ 59161 h 6858000"/>
              <a:gd name="connsiteX933" fmla="*/ 45427 w 7467600"/>
              <a:gd name="connsiteY933" fmla="*/ 101078 h 6858000"/>
              <a:gd name="connsiteX934" fmla="*/ 630103 w 7467600"/>
              <a:gd name="connsiteY934" fmla="*/ 485885 h 6858000"/>
              <a:gd name="connsiteX935" fmla="*/ 532040 w 7467600"/>
              <a:gd name="connsiteY935" fmla="*/ 399359 h 6858000"/>
              <a:gd name="connsiteX936" fmla="*/ 517618 w 7467600"/>
              <a:gd name="connsiteY936" fmla="*/ 385726 h 6858000"/>
              <a:gd name="connsiteX937" fmla="*/ 285074 w 7467600"/>
              <a:gd name="connsiteY937" fmla="*/ 182755 h 6858000"/>
              <a:gd name="connsiteX938" fmla="*/ 43151 w 7467600"/>
              <a:gd name="connsiteY938" fmla="*/ 0 h 6858000"/>
              <a:gd name="connsiteX0" fmla="*/ 369702 w 7369701"/>
              <a:gd name="connsiteY0" fmla="*/ 6712169 h 6858000"/>
              <a:gd name="connsiteX1" fmla="*/ 366575 w 7369701"/>
              <a:gd name="connsiteY1" fmla="*/ 6715556 h 6858000"/>
              <a:gd name="connsiteX2" fmla="*/ 371637 w 7369701"/>
              <a:gd name="connsiteY2" fmla="*/ 6713954 h 6858000"/>
              <a:gd name="connsiteX3" fmla="*/ 369702 w 7369701"/>
              <a:gd name="connsiteY3" fmla="*/ 6712169 h 6858000"/>
              <a:gd name="connsiteX4" fmla="*/ 1019354 w 7369701"/>
              <a:gd name="connsiteY4" fmla="*/ 6315006 h 6858000"/>
              <a:gd name="connsiteX5" fmla="*/ 441046 w 7369701"/>
              <a:gd name="connsiteY5" fmla="*/ 6691153 h 6858000"/>
              <a:gd name="connsiteX6" fmla="*/ 1019354 w 7369701"/>
              <a:gd name="connsiteY6" fmla="*/ 6315006 h 6858000"/>
              <a:gd name="connsiteX7" fmla="*/ 991680 w 7369701"/>
              <a:gd name="connsiteY7" fmla="*/ 6298413 h 6858000"/>
              <a:gd name="connsiteX8" fmla="*/ 409060 w 7369701"/>
              <a:gd name="connsiteY8" fmla="*/ 6671470 h 6858000"/>
              <a:gd name="connsiteX9" fmla="*/ 991680 w 7369701"/>
              <a:gd name="connsiteY9" fmla="*/ 6298413 h 6858000"/>
              <a:gd name="connsiteX10" fmla="*/ 103333 w 7369701"/>
              <a:gd name="connsiteY10" fmla="*/ 5699602 h 6858000"/>
              <a:gd name="connsiteX11" fmla="*/ 233938 w 7369701"/>
              <a:gd name="connsiteY11" fmla="*/ 5809416 h 6858000"/>
              <a:gd name="connsiteX12" fmla="*/ 883580 w 7369701"/>
              <a:gd name="connsiteY12" fmla="*/ 6180710 h 6858000"/>
              <a:gd name="connsiteX13" fmla="*/ 487337 w 7369701"/>
              <a:gd name="connsiteY13" fmla="*/ 5950182 h 6858000"/>
              <a:gd name="connsiteX14" fmla="*/ 354051 w 7369701"/>
              <a:gd name="connsiteY14" fmla="*/ 5854912 h 6858000"/>
              <a:gd name="connsiteX15" fmla="*/ 195436 w 7369701"/>
              <a:gd name="connsiteY15" fmla="*/ 5755068 h 6858000"/>
              <a:gd name="connsiteX16" fmla="*/ 103333 w 7369701"/>
              <a:gd name="connsiteY16" fmla="*/ 5699602 h 6858000"/>
              <a:gd name="connsiteX17" fmla="*/ 5539432 w 7369701"/>
              <a:gd name="connsiteY17" fmla="*/ 5642928 h 6858000"/>
              <a:gd name="connsiteX18" fmla="*/ 5555462 w 7369701"/>
              <a:gd name="connsiteY18" fmla="*/ 5694454 h 6858000"/>
              <a:gd name="connsiteX19" fmla="*/ 5828270 w 7369701"/>
              <a:gd name="connsiteY19" fmla="*/ 6320663 h 6858000"/>
              <a:gd name="connsiteX20" fmla="*/ 5947416 w 7369701"/>
              <a:gd name="connsiteY20" fmla="*/ 6574846 h 6858000"/>
              <a:gd name="connsiteX21" fmla="*/ 5539432 w 7369701"/>
              <a:gd name="connsiteY21" fmla="*/ 5642928 h 6858000"/>
              <a:gd name="connsiteX22" fmla="*/ 51253 w 7369701"/>
              <a:gd name="connsiteY22" fmla="*/ 5631825 h 6858000"/>
              <a:gd name="connsiteX23" fmla="*/ 211622 w 7369701"/>
              <a:gd name="connsiteY23" fmla="*/ 5728803 h 6858000"/>
              <a:gd name="connsiteX24" fmla="*/ 371652 w 7369701"/>
              <a:gd name="connsiteY24" fmla="*/ 5829062 h 6858000"/>
              <a:gd name="connsiteX25" fmla="*/ 505903 w 7369701"/>
              <a:gd name="connsiteY25" fmla="*/ 5925221 h 6858000"/>
              <a:gd name="connsiteX26" fmla="*/ 899240 w 7369701"/>
              <a:gd name="connsiteY26" fmla="*/ 6153068 h 6858000"/>
              <a:gd name="connsiteX27" fmla="*/ 988114 w 7369701"/>
              <a:gd name="connsiteY27" fmla="*/ 6174204 h 6858000"/>
              <a:gd name="connsiteX28" fmla="*/ 845971 w 7369701"/>
              <a:gd name="connsiteY28" fmla="*/ 6067177 h 6858000"/>
              <a:gd name="connsiteX29" fmla="*/ 448057 w 7369701"/>
              <a:gd name="connsiteY29" fmla="*/ 5841376 h 6858000"/>
              <a:gd name="connsiteX30" fmla="*/ 51253 w 7369701"/>
              <a:gd name="connsiteY30" fmla="*/ 5631825 h 6858000"/>
              <a:gd name="connsiteX31" fmla="*/ 2606687 w 7369701"/>
              <a:gd name="connsiteY31" fmla="*/ 5630718 h 6858000"/>
              <a:gd name="connsiteX32" fmla="*/ 2645658 w 7369701"/>
              <a:gd name="connsiteY32" fmla="*/ 6640259 h 6858000"/>
              <a:gd name="connsiteX33" fmla="*/ 2606687 w 7369701"/>
              <a:gd name="connsiteY33" fmla="*/ 5630718 h 6858000"/>
              <a:gd name="connsiteX34" fmla="*/ 3642057 w 7369701"/>
              <a:gd name="connsiteY34" fmla="*/ 5573487 h 6858000"/>
              <a:gd name="connsiteX35" fmla="*/ 3632981 w 7369701"/>
              <a:gd name="connsiteY35" fmla="*/ 5579437 h 6858000"/>
              <a:gd name="connsiteX36" fmla="*/ 3382436 w 7369701"/>
              <a:gd name="connsiteY36" fmla="*/ 5952726 h 6858000"/>
              <a:gd name="connsiteX37" fmla="*/ 3191929 w 7369701"/>
              <a:gd name="connsiteY37" fmla="*/ 6662669 h 6858000"/>
              <a:gd name="connsiteX38" fmla="*/ 3369898 w 7369701"/>
              <a:gd name="connsiteY38" fmla="*/ 6081771 h 6858000"/>
              <a:gd name="connsiteX39" fmla="*/ 3642057 w 7369701"/>
              <a:gd name="connsiteY39" fmla="*/ 5573487 h 6858000"/>
              <a:gd name="connsiteX40" fmla="*/ 2650666 w 7369701"/>
              <a:gd name="connsiteY40" fmla="*/ 5530686 h 6858000"/>
              <a:gd name="connsiteX41" fmla="*/ 2650249 w 7369701"/>
              <a:gd name="connsiteY41" fmla="*/ 5532101 h 6858000"/>
              <a:gd name="connsiteX42" fmla="*/ 2663808 w 7369701"/>
              <a:gd name="connsiteY42" fmla="*/ 6535215 h 6858000"/>
              <a:gd name="connsiteX43" fmla="*/ 2665418 w 7369701"/>
              <a:gd name="connsiteY43" fmla="*/ 6132756 h 6858000"/>
              <a:gd name="connsiteX44" fmla="*/ 2650666 w 7369701"/>
              <a:gd name="connsiteY44" fmla="*/ 5530686 h 6858000"/>
              <a:gd name="connsiteX45" fmla="*/ 2680277 w 7369701"/>
              <a:gd name="connsiteY45" fmla="*/ 5479204 h 6858000"/>
              <a:gd name="connsiteX46" fmla="*/ 2678972 w 7369701"/>
              <a:gd name="connsiteY46" fmla="*/ 5481582 h 6858000"/>
              <a:gd name="connsiteX47" fmla="*/ 2696666 w 7369701"/>
              <a:gd name="connsiteY47" fmla="*/ 6133836 h 6858000"/>
              <a:gd name="connsiteX48" fmla="*/ 2695769 w 7369701"/>
              <a:gd name="connsiteY48" fmla="*/ 6390955 h 6858000"/>
              <a:gd name="connsiteX49" fmla="*/ 2739893 w 7369701"/>
              <a:gd name="connsiteY49" fmla="*/ 6108357 h 6858000"/>
              <a:gd name="connsiteX50" fmla="*/ 2680277 w 7369701"/>
              <a:gd name="connsiteY50" fmla="*/ 5479204 h 6858000"/>
              <a:gd name="connsiteX51" fmla="*/ 1132195 w 7369701"/>
              <a:gd name="connsiteY51" fmla="*/ 5467980 h 6858000"/>
              <a:gd name="connsiteX52" fmla="*/ 1679056 w 7369701"/>
              <a:gd name="connsiteY52" fmla="*/ 5516907 h 6858000"/>
              <a:gd name="connsiteX53" fmla="*/ 2128648 w 7369701"/>
              <a:gd name="connsiteY53" fmla="*/ 5474249 h 6858000"/>
              <a:gd name="connsiteX54" fmla="*/ 1825619 w 7369701"/>
              <a:gd name="connsiteY54" fmla="*/ 5478447 h 6858000"/>
              <a:gd name="connsiteX55" fmla="*/ 1737798 w 7369701"/>
              <a:gd name="connsiteY55" fmla="*/ 5483353 h 6858000"/>
              <a:gd name="connsiteX56" fmla="*/ 1132195 w 7369701"/>
              <a:gd name="connsiteY56" fmla="*/ 5467980 h 6858000"/>
              <a:gd name="connsiteX57" fmla="*/ 1456157 w 7369701"/>
              <a:gd name="connsiteY57" fmla="*/ 5371404 h 6858000"/>
              <a:gd name="connsiteX58" fmla="*/ 1244432 w 7369701"/>
              <a:gd name="connsiteY58" fmla="*/ 5385601 h 6858000"/>
              <a:gd name="connsiteX59" fmla="*/ 973990 w 7369701"/>
              <a:gd name="connsiteY59" fmla="*/ 5424940 h 6858000"/>
              <a:gd name="connsiteX60" fmla="*/ 1103809 w 7369701"/>
              <a:gd name="connsiteY60" fmla="*/ 5433720 h 6858000"/>
              <a:gd name="connsiteX61" fmla="*/ 1123454 w 7369701"/>
              <a:gd name="connsiteY61" fmla="*/ 5435727 h 6858000"/>
              <a:gd name="connsiteX62" fmla="*/ 1737017 w 7369701"/>
              <a:gd name="connsiteY62" fmla="*/ 5452183 h 6858000"/>
              <a:gd name="connsiteX63" fmla="*/ 1824397 w 7369701"/>
              <a:gd name="connsiteY63" fmla="*/ 5447757 h 6858000"/>
              <a:gd name="connsiteX64" fmla="*/ 2070059 w 7369701"/>
              <a:gd name="connsiteY64" fmla="*/ 5441660 h 6858000"/>
              <a:gd name="connsiteX65" fmla="*/ 1456157 w 7369701"/>
              <a:gd name="connsiteY65" fmla="*/ 5371404 h 6858000"/>
              <a:gd name="connsiteX66" fmla="*/ 4988186 w 7369701"/>
              <a:gd name="connsiteY66" fmla="*/ 5216467 h 6858000"/>
              <a:gd name="connsiteX67" fmla="*/ 4777334 w 7369701"/>
              <a:gd name="connsiteY67" fmla="*/ 5406072 h 6858000"/>
              <a:gd name="connsiteX68" fmla="*/ 4718341 w 7369701"/>
              <a:gd name="connsiteY68" fmla="*/ 5468043 h 6858000"/>
              <a:gd name="connsiteX69" fmla="*/ 4604655 w 7369701"/>
              <a:gd name="connsiteY69" fmla="*/ 5583434 h 6858000"/>
              <a:gd name="connsiteX70" fmla="*/ 4565074 w 7369701"/>
              <a:gd name="connsiteY70" fmla="*/ 5618550 h 6858000"/>
              <a:gd name="connsiteX71" fmla="*/ 4988186 w 7369701"/>
              <a:gd name="connsiteY71" fmla="*/ 5216467 h 6858000"/>
              <a:gd name="connsiteX72" fmla="*/ 4978032 w 7369701"/>
              <a:gd name="connsiteY72" fmla="*/ 5183809 h 6858000"/>
              <a:gd name="connsiteX73" fmla="*/ 4463413 w 7369701"/>
              <a:gd name="connsiteY73" fmla="*/ 5615162 h 6858000"/>
              <a:gd name="connsiteX74" fmla="*/ 4358134 w 7369701"/>
              <a:gd name="connsiteY74" fmla="*/ 5742791 h 6858000"/>
              <a:gd name="connsiteX75" fmla="*/ 4376219 w 7369701"/>
              <a:gd name="connsiteY75" fmla="*/ 5729027 h 6858000"/>
              <a:gd name="connsiteX76" fmla="*/ 4582340 w 7369701"/>
              <a:gd name="connsiteY76" fmla="*/ 5561037 h 6858000"/>
              <a:gd name="connsiteX77" fmla="*/ 4694684 w 7369701"/>
              <a:gd name="connsiteY77" fmla="*/ 5447098 h 6858000"/>
              <a:gd name="connsiteX78" fmla="*/ 4754123 w 7369701"/>
              <a:gd name="connsiteY78" fmla="*/ 5384643 h 6858000"/>
              <a:gd name="connsiteX79" fmla="*/ 4978032 w 7369701"/>
              <a:gd name="connsiteY79" fmla="*/ 5183809 h 6858000"/>
              <a:gd name="connsiteX80" fmla="*/ 1903353 w 7369701"/>
              <a:gd name="connsiteY80" fmla="*/ 5044827 h 6858000"/>
              <a:gd name="connsiteX81" fmla="*/ 1936931 w 7369701"/>
              <a:gd name="connsiteY81" fmla="*/ 5093954 h 6858000"/>
              <a:gd name="connsiteX82" fmla="*/ 2195868 w 7369701"/>
              <a:gd name="connsiteY82" fmla="*/ 5396574 h 6858000"/>
              <a:gd name="connsiteX83" fmla="*/ 2088852 w 7369701"/>
              <a:gd name="connsiteY83" fmla="*/ 5166123 h 6858000"/>
              <a:gd name="connsiteX84" fmla="*/ 1958241 w 7369701"/>
              <a:gd name="connsiteY84" fmla="*/ 5067955 h 6858000"/>
              <a:gd name="connsiteX85" fmla="*/ 1903353 w 7369701"/>
              <a:gd name="connsiteY85" fmla="*/ 5044827 h 6858000"/>
              <a:gd name="connsiteX86" fmla="*/ 1979378 w 7369701"/>
              <a:gd name="connsiteY86" fmla="*/ 4769504 h 6858000"/>
              <a:gd name="connsiteX87" fmla="*/ 2882120 w 7369701"/>
              <a:gd name="connsiteY87" fmla="*/ 5064547 h 6858000"/>
              <a:gd name="connsiteX88" fmla="*/ 2793103 w 7369701"/>
              <a:gd name="connsiteY88" fmla="*/ 5039699 h 6858000"/>
              <a:gd name="connsiteX89" fmla="*/ 2770041 w 7369701"/>
              <a:gd name="connsiteY89" fmla="*/ 5033634 h 6858000"/>
              <a:gd name="connsiteX90" fmla="*/ 1979378 w 7369701"/>
              <a:gd name="connsiteY90" fmla="*/ 4769504 h 6858000"/>
              <a:gd name="connsiteX91" fmla="*/ 1927410 w 7369701"/>
              <a:gd name="connsiteY91" fmla="*/ 4716164 h 6858000"/>
              <a:gd name="connsiteX92" fmla="*/ 1959587 w 7369701"/>
              <a:gd name="connsiteY92" fmla="*/ 4728849 h 6858000"/>
              <a:gd name="connsiteX93" fmla="*/ 2777707 w 7369701"/>
              <a:gd name="connsiteY93" fmla="*/ 5003991 h 6858000"/>
              <a:gd name="connsiteX94" fmla="*/ 2800768 w 7369701"/>
              <a:gd name="connsiteY94" fmla="*/ 5010056 h 6858000"/>
              <a:gd name="connsiteX95" fmla="*/ 2879408 w 7369701"/>
              <a:gd name="connsiteY95" fmla="*/ 5031590 h 6858000"/>
              <a:gd name="connsiteX96" fmla="*/ 2862295 w 7369701"/>
              <a:gd name="connsiteY96" fmla="*/ 5022958 h 6858000"/>
              <a:gd name="connsiteX97" fmla="*/ 2813343 w 7369701"/>
              <a:gd name="connsiteY97" fmla="*/ 4998369 h 6858000"/>
              <a:gd name="connsiteX98" fmla="*/ 2646245 w 7369701"/>
              <a:gd name="connsiteY98" fmla="*/ 4930999 h 6858000"/>
              <a:gd name="connsiteX99" fmla="*/ 1999243 w 7369701"/>
              <a:gd name="connsiteY99" fmla="*/ 4730524 h 6858000"/>
              <a:gd name="connsiteX100" fmla="*/ 1979527 w 7369701"/>
              <a:gd name="connsiteY100" fmla="*/ 4726651 h 6858000"/>
              <a:gd name="connsiteX101" fmla="*/ 1927410 w 7369701"/>
              <a:gd name="connsiteY101" fmla="*/ 4716164 h 6858000"/>
              <a:gd name="connsiteX102" fmla="*/ 1997014 w 7369701"/>
              <a:gd name="connsiteY102" fmla="*/ 4698007 h 6858000"/>
              <a:gd name="connsiteX103" fmla="*/ 2005458 w 7369701"/>
              <a:gd name="connsiteY103" fmla="*/ 4699540 h 6858000"/>
              <a:gd name="connsiteX104" fmla="*/ 2657186 w 7369701"/>
              <a:gd name="connsiteY104" fmla="*/ 4901687 h 6858000"/>
              <a:gd name="connsiteX105" fmla="*/ 2826662 w 7369701"/>
              <a:gd name="connsiteY105" fmla="*/ 4970362 h 6858000"/>
              <a:gd name="connsiteX106" fmla="*/ 2876100 w 7369701"/>
              <a:gd name="connsiteY106" fmla="*/ 4995397 h 6858000"/>
              <a:gd name="connsiteX107" fmla="*/ 3042600 w 7369701"/>
              <a:gd name="connsiteY107" fmla="*/ 5059532 h 6858000"/>
              <a:gd name="connsiteX108" fmla="*/ 1997014 w 7369701"/>
              <a:gd name="connsiteY108" fmla="*/ 4698007 h 6858000"/>
              <a:gd name="connsiteX109" fmla="*/ 2305292 w 7369701"/>
              <a:gd name="connsiteY109" fmla="*/ 4219492 h 6858000"/>
              <a:gd name="connsiteX110" fmla="*/ 3360922 w 7369701"/>
              <a:gd name="connsiteY110" fmla="*/ 4529373 h 6858000"/>
              <a:gd name="connsiteX111" fmla="*/ 3492420 w 7369701"/>
              <a:gd name="connsiteY111" fmla="*/ 4510145 h 6858000"/>
              <a:gd name="connsiteX112" fmla="*/ 3364086 w 7369701"/>
              <a:gd name="connsiteY112" fmla="*/ 4480340 h 6858000"/>
              <a:gd name="connsiteX113" fmla="*/ 3225818 w 7369701"/>
              <a:gd name="connsiteY113" fmla="*/ 4411822 h 6858000"/>
              <a:gd name="connsiteX114" fmla="*/ 3129696 w 7369701"/>
              <a:gd name="connsiteY114" fmla="*/ 4360704 h 6858000"/>
              <a:gd name="connsiteX115" fmla="*/ 2814545 w 7369701"/>
              <a:gd name="connsiteY115" fmla="*/ 4282955 h 6858000"/>
              <a:gd name="connsiteX116" fmla="*/ 2305292 w 7369701"/>
              <a:gd name="connsiteY116" fmla="*/ 4219492 h 6858000"/>
              <a:gd name="connsiteX117" fmla="*/ 2626982 w 7369701"/>
              <a:gd name="connsiteY117" fmla="*/ 4206450 h 6858000"/>
              <a:gd name="connsiteX118" fmla="*/ 2490617 w 7369701"/>
              <a:gd name="connsiteY118" fmla="*/ 4206951 h 6858000"/>
              <a:gd name="connsiteX119" fmla="*/ 2819869 w 7369701"/>
              <a:gd name="connsiteY119" fmla="*/ 4252936 h 6858000"/>
              <a:gd name="connsiteX120" fmla="*/ 3143018 w 7369701"/>
              <a:gd name="connsiteY120" fmla="*/ 4332698 h 6858000"/>
              <a:gd name="connsiteX121" fmla="*/ 3241520 w 7369701"/>
              <a:gd name="connsiteY121" fmla="*/ 4385112 h 6858000"/>
              <a:gd name="connsiteX122" fmla="*/ 3374575 w 7369701"/>
              <a:gd name="connsiteY122" fmla="*/ 4451517 h 6858000"/>
              <a:gd name="connsiteX123" fmla="*/ 3505221 w 7369701"/>
              <a:gd name="connsiteY123" fmla="*/ 4480757 h 6858000"/>
              <a:gd name="connsiteX124" fmla="*/ 2626982 w 7369701"/>
              <a:gd name="connsiteY124" fmla="*/ 4206450 h 6858000"/>
              <a:gd name="connsiteX125" fmla="*/ 1310106 w 7369701"/>
              <a:gd name="connsiteY125" fmla="*/ 3943217 h 6858000"/>
              <a:gd name="connsiteX126" fmla="*/ 854994 w 7369701"/>
              <a:gd name="connsiteY126" fmla="*/ 4399136 h 6858000"/>
              <a:gd name="connsiteX127" fmla="*/ 742462 w 7369701"/>
              <a:gd name="connsiteY127" fmla="*/ 4594648 h 6858000"/>
              <a:gd name="connsiteX128" fmla="*/ 820602 w 7369701"/>
              <a:gd name="connsiteY128" fmla="*/ 4485915 h 6858000"/>
              <a:gd name="connsiteX129" fmla="*/ 878295 w 7369701"/>
              <a:gd name="connsiteY129" fmla="*/ 4403594 h 6858000"/>
              <a:gd name="connsiteX130" fmla="*/ 1240607 w 7369701"/>
              <a:gd name="connsiteY130" fmla="*/ 4010401 h 6858000"/>
              <a:gd name="connsiteX131" fmla="*/ 1310106 w 7369701"/>
              <a:gd name="connsiteY131" fmla="*/ 3943217 h 6858000"/>
              <a:gd name="connsiteX132" fmla="*/ 1423113 w 7369701"/>
              <a:gd name="connsiteY132" fmla="*/ 3874565 h 6858000"/>
              <a:gd name="connsiteX133" fmla="*/ 1260565 w 7369701"/>
              <a:gd name="connsiteY133" fmla="*/ 4031982 h 6858000"/>
              <a:gd name="connsiteX134" fmla="*/ 901900 w 7369701"/>
              <a:gd name="connsiteY134" fmla="*/ 4421236 h 6858000"/>
              <a:gd name="connsiteX135" fmla="*/ 845044 w 7369701"/>
              <a:gd name="connsiteY135" fmla="*/ 4502436 h 6858000"/>
              <a:gd name="connsiteX136" fmla="*/ 685926 w 7369701"/>
              <a:gd name="connsiteY136" fmla="*/ 4703069 h 6858000"/>
              <a:gd name="connsiteX137" fmla="*/ 684248 w 7369701"/>
              <a:gd name="connsiteY137" fmla="*/ 4706721 h 6858000"/>
              <a:gd name="connsiteX138" fmla="*/ 1423113 w 7369701"/>
              <a:gd name="connsiteY138" fmla="*/ 3874565 h 6858000"/>
              <a:gd name="connsiteX139" fmla="*/ 3316479 w 7369701"/>
              <a:gd name="connsiteY139" fmla="*/ 3872136 h 6858000"/>
              <a:gd name="connsiteX140" fmla="*/ 3546806 w 7369701"/>
              <a:gd name="connsiteY140" fmla="*/ 4356139 h 6858000"/>
              <a:gd name="connsiteX141" fmla="*/ 3364433 w 7369701"/>
              <a:gd name="connsiteY141" fmla="*/ 3953121 h 6858000"/>
              <a:gd name="connsiteX142" fmla="*/ 3316479 w 7369701"/>
              <a:gd name="connsiteY142" fmla="*/ 3872136 h 6858000"/>
              <a:gd name="connsiteX143" fmla="*/ 3291335 w 7369701"/>
              <a:gd name="connsiteY143" fmla="*/ 3767420 h 6858000"/>
              <a:gd name="connsiteX144" fmla="*/ 3390805 w 7369701"/>
              <a:gd name="connsiteY144" fmla="*/ 3937163 h 6858000"/>
              <a:gd name="connsiteX145" fmla="*/ 3579062 w 7369701"/>
              <a:gd name="connsiteY145" fmla="*/ 4359040 h 6858000"/>
              <a:gd name="connsiteX146" fmla="*/ 3467355 w 7369701"/>
              <a:gd name="connsiteY146" fmla="*/ 3988130 h 6858000"/>
              <a:gd name="connsiteX147" fmla="*/ 3310753 w 7369701"/>
              <a:gd name="connsiteY147" fmla="*/ 3787140 h 6858000"/>
              <a:gd name="connsiteX148" fmla="*/ 3291335 w 7369701"/>
              <a:gd name="connsiteY148" fmla="*/ 3767420 h 6858000"/>
              <a:gd name="connsiteX149" fmla="*/ 1635889 w 7369701"/>
              <a:gd name="connsiteY149" fmla="*/ 3709494 h 6858000"/>
              <a:gd name="connsiteX150" fmla="*/ 1634800 w 7369701"/>
              <a:gd name="connsiteY150" fmla="*/ 3731111 h 6858000"/>
              <a:gd name="connsiteX151" fmla="*/ 1635889 w 7369701"/>
              <a:gd name="connsiteY151" fmla="*/ 3709494 h 6858000"/>
              <a:gd name="connsiteX152" fmla="*/ 1510397 w 7369701"/>
              <a:gd name="connsiteY152" fmla="*/ 3684705 h 6858000"/>
              <a:gd name="connsiteX153" fmla="*/ 1146550 w 7369701"/>
              <a:gd name="connsiteY153" fmla="*/ 3802012 h 6858000"/>
              <a:gd name="connsiteX154" fmla="*/ 698834 w 7369701"/>
              <a:gd name="connsiteY154" fmla="*/ 3952272 h 6858000"/>
              <a:gd name="connsiteX155" fmla="*/ 34256 w 7369701"/>
              <a:gd name="connsiteY155" fmla="*/ 4347603 h 6858000"/>
              <a:gd name="connsiteX156" fmla="*/ 527241 w 7369701"/>
              <a:gd name="connsiteY156" fmla="*/ 4065078 h 6858000"/>
              <a:gd name="connsiteX157" fmla="*/ 1510397 w 7369701"/>
              <a:gd name="connsiteY157" fmla="*/ 3684705 h 6858000"/>
              <a:gd name="connsiteX158" fmla="*/ 1313114 w 7369701"/>
              <a:gd name="connsiteY158" fmla="*/ 3655216 h 6858000"/>
              <a:gd name="connsiteX159" fmla="*/ 1109304 w 7369701"/>
              <a:gd name="connsiteY159" fmla="*/ 3669030 h 6858000"/>
              <a:gd name="connsiteX160" fmla="*/ 8129 w 7369701"/>
              <a:gd name="connsiteY160" fmla="*/ 4330519 h 6858000"/>
              <a:gd name="connsiteX161" fmla="*/ 687572 w 7369701"/>
              <a:gd name="connsiteY161" fmla="*/ 3925629 h 6858000"/>
              <a:gd name="connsiteX162" fmla="*/ 1138365 w 7369701"/>
              <a:gd name="connsiteY162" fmla="*/ 3774515 h 6858000"/>
              <a:gd name="connsiteX163" fmla="*/ 1505579 w 7369701"/>
              <a:gd name="connsiteY163" fmla="*/ 3655526 h 6858000"/>
              <a:gd name="connsiteX164" fmla="*/ 1313114 w 7369701"/>
              <a:gd name="connsiteY164" fmla="*/ 3655216 h 6858000"/>
              <a:gd name="connsiteX165" fmla="*/ 3655073 w 7369701"/>
              <a:gd name="connsiteY165" fmla="*/ 3650884 h 6858000"/>
              <a:gd name="connsiteX166" fmla="*/ 3989938 w 7369701"/>
              <a:gd name="connsiteY166" fmla="*/ 3991685 h 6858000"/>
              <a:gd name="connsiteX167" fmla="*/ 4393907 w 7369701"/>
              <a:gd name="connsiteY167" fmla="*/ 4261258 h 6858000"/>
              <a:gd name="connsiteX168" fmla="*/ 4648051 w 7369701"/>
              <a:gd name="connsiteY168" fmla="*/ 4374051 h 6858000"/>
              <a:gd name="connsiteX169" fmla="*/ 4383389 w 7369701"/>
              <a:gd name="connsiteY169" fmla="*/ 4184369 h 6858000"/>
              <a:gd name="connsiteX170" fmla="*/ 4165508 w 7369701"/>
              <a:gd name="connsiteY170" fmla="*/ 4035196 h 6858000"/>
              <a:gd name="connsiteX171" fmla="*/ 4068162 w 7369701"/>
              <a:gd name="connsiteY171" fmla="*/ 3953394 h 6858000"/>
              <a:gd name="connsiteX172" fmla="*/ 3981416 w 7369701"/>
              <a:gd name="connsiteY172" fmla="*/ 3880482 h 6858000"/>
              <a:gd name="connsiteX173" fmla="*/ 3800147 w 7369701"/>
              <a:gd name="connsiteY173" fmla="*/ 3749872 h 6858000"/>
              <a:gd name="connsiteX174" fmla="*/ 3655073 w 7369701"/>
              <a:gd name="connsiteY174" fmla="*/ 3650884 h 6858000"/>
              <a:gd name="connsiteX175" fmla="*/ 3670252 w 7369701"/>
              <a:gd name="connsiteY175" fmla="*/ 3622798 h 6858000"/>
              <a:gd name="connsiteX176" fmla="*/ 3817258 w 7369701"/>
              <a:gd name="connsiteY176" fmla="*/ 3723577 h 6858000"/>
              <a:gd name="connsiteX177" fmla="*/ 4000461 w 7369701"/>
              <a:gd name="connsiteY177" fmla="*/ 3855966 h 6858000"/>
              <a:gd name="connsiteX178" fmla="*/ 4088180 w 7369701"/>
              <a:gd name="connsiteY178" fmla="*/ 3929774 h 6858000"/>
              <a:gd name="connsiteX179" fmla="*/ 4184555 w 7369701"/>
              <a:gd name="connsiteY179" fmla="*/ 4010683 h 6858000"/>
              <a:gd name="connsiteX180" fmla="*/ 4399563 w 7369701"/>
              <a:gd name="connsiteY180" fmla="*/ 4158106 h 6858000"/>
              <a:gd name="connsiteX181" fmla="*/ 4684469 w 7369701"/>
              <a:gd name="connsiteY181" fmla="*/ 4364680 h 6858000"/>
              <a:gd name="connsiteX182" fmla="*/ 4690271 w 7369701"/>
              <a:gd name="connsiteY182" fmla="*/ 4370034 h 6858000"/>
              <a:gd name="connsiteX183" fmla="*/ 4136093 w 7369701"/>
              <a:gd name="connsiteY183" fmla="*/ 3858466 h 6858000"/>
              <a:gd name="connsiteX184" fmla="*/ 3670252 w 7369701"/>
              <a:gd name="connsiteY184" fmla="*/ 3622798 h 6858000"/>
              <a:gd name="connsiteX185" fmla="*/ 4440129 w 7369701"/>
              <a:gd name="connsiteY185" fmla="*/ 3448571 h 6858000"/>
              <a:gd name="connsiteX186" fmla="*/ 4856525 w 7369701"/>
              <a:gd name="connsiteY186" fmla="*/ 3915351 h 6858000"/>
              <a:gd name="connsiteX187" fmla="*/ 5059055 w 7369701"/>
              <a:gd name="connsiteY187" fmla="*/ 4108918 h 6858000"/>
              <a:gd name="connsiteX188" fmla="*/ 5290070 w 7369701"/>
              <a:gd name="connsiteY188" fmla="*/ 4263619 h 6858000"/>
              <a:gd name="connsiteX189" fmla="*/ 4834991 w 7369701"/>
              <a:gd name="connsiteY189" fmla="*/ 3830985 h 6858000"/>
              <a:gd name="connsiteX190" fmla="*/ 4440129 w 7369701"/>
              <a:gd name="connsiteY190" fmla="*/ 3448571 h 6858000"/>
              <a:gd name="connsiteX191" fmla="*/ 4441737 w 7369701"/>
              <a:gd name="connsiteY191" fmla="*/ 3399734 h 6858000"/>
              <a:gd name="connsiteX192" fmla="*/ 4431236 w 7369701"/>
              <a:gd name="connsiteY192" fmla="*/ 3400954 h 6858000"/>
              <a:gd name="connsiteX193" fmla="*/ 4557150 w 7369701"/>
              <a:gd name="connsiteY193" fmla="*/ 3510023 h 6858000"/>
              <a:gd name="connsiteX194" fmla="*/ 4856936 w 7369701"/>
              <a:gd name="connsiteY194" fmla="*/ 3809146 h 6858000"/>
              <a:gd name="connsiteX195" fmla="*/ 5111996 w 7369701"/>
              <a:gd name="connsiteY195" fmla="*/ 4065759 h 6858000"/>
              <a:gd name="connsiteX196" fmla="*/ 5388878 w 7369701"/>
              <a:gd name="connsiteY196" fmla="*/ 4300185 h 6858000"/>
              <a:gd name="connsiteX197" fmla="*/ 5425556 w 7369701"/>
              <a:gd name="connsiteY197" fmla="*/ 4308967 h 6858000"/>
              <a:gd name="connsiteX198" fmla="*/ 4943646 w 7369701"/>
              <a:gd name="connsiteY198" fmla="*/ 3822916 h 6858000"/>
              <a:gd name="connsiteX199" fmla="*/ 4594837 w 7369701"/>
              <a:gd name="connsiteY199" fmla="*/ 3532274 h 6858000"/>
              <a:gd name="connsiteX200" fmla="*/ 4441737 w 7369701"/>
              <a:gd name="connsiteY200" fmla="*/ 3399734 h 6858000"/>
              <a:gd name="connsiteX201" fmla="*/ 5425834 w 7369701"/>
              <a:gd name="connsiteY201" fmla="*/ 3162785 h 6858000"/>
              <a:gd name="connsiteX202" fmla="*/ 5401644 w 7369701"/>
              <a:gd name="connsiteY202" fmla="*/ 3617847 h 6858000"/>
              <a:gd name="connsiteX203" fmla="*/ 5467256 w 7369701"/>
              <a:gd name="connsiteY203" fmla="*/ 4175494 h 6858000"/>
              <a:gd name="connsiteX204" fmla="*/ 5448069 w 7369701"/>
              <a:gd name="connsiteY204" fmla="*/ 3567554 h 6858000"/>
              <a:gd name="connsiteX205" fmla="*/ 5425834 w 7369701"/>
              <a:gd name="connsiteY205" fmla="*/ 3162785 h 6858000"/>
              <a:gd name="connsiteX206" fmla="*/ 1318687 w 7369701"/>
              <a:gd name="connsiteY206" fmla="*/ 3113840 h 6858000"/>
              <a:gd name="connsiteX207" fmla="*/ 1066793 w 7369701"/>
              <a:gd name="connsiteY207" fmla="*/ 3212171 h 6858000"/>
              <a:gd name="connsiteX208" fmla="*/ 993319 w 7369701"/>
              <a:gd name="connsiteY208" fmla="*/ 3247648 h 6858000"/>
              <a:gd name="connsiteX209" fmla="*/ 853081 w 7369701"/>
              <a:gd name="connsiteY209" fmla="*/ 3312410 h 6858000"/>
              <a:gd name="connsiteX210" fmla="*/ 805957 w 7369701"/>
              <a:gd name="connsiteY210" fmla="*/ 3330443 h 6858000"/>
              <a:gd name="connsiteX211" fmla="*/ 1318687 w 7369701"/>
              <a:gd name="connsiteY211" fmla="*/ 3113840 h 6858000"/>
              <a:gd name="connsiteX212" fmla="*/ 5453702 w 7369701"/>
              <a:gd name="connsiteY212" fmla="*/ 3090882 h 6858000"/>
              <a:gd name="connsiteX213" fmla="*/ 5480135 w 7369701"/>
              <a:gd name="connsiteY213" fmla="*/ 3565802 h 6858000"/>
              <a:gd name="connsiteX214" fmla="*/ 5499023 w 7369701"/>
              <a:gd name="connsiteY214" fmla="*/ 4166310 h 6858000"/>
              <a:gd name="connsiteX215" fmla="*/ 5547022 w 7369701"/>
              <a:gd name="connsiteY215" fmla="*/ 3607838 h 6858000"/>
              <a:gd name="connsiteX216" fmla="*/ 5515964 w 7369701"/>
              <a:gd name="connsiteY216" fmla="*/ 3378541 h 6858000"/>
              <a:gd name="connsiteX217" fmla="*/ 5453702 w 7369701"/>
              <a:gd name="connsiteY217" fmla="*/ 3090882 h 6858000"/>
              <a:gd name="connsiteX218" fmla="*/ 1238695 w 7369701"/>
              <a:gd name="connsiteY218" fmla="*/ 3076820 h 6858000"/>
              <a:gd name="connsiteX219" fmla="*/ 716371 w 7369701"/>
              <a:gd name="connsiteY219" fmla="*/ 3293249 h 6858000"/>
              <a:gd name="connsiteX220" fmla="*/ 579522 w 7369701"/>
              <a:gd name="connsiteY220" fmla="*/ 3371759 h 6858000"/>
              <a:gd name="connsiteX221" fmla="*/ 600288 w 7369701"/>
              <a:gd name="connsiteY221" fmla="*/ 3365555 h 6858000"/>
              <a:gd name="connsiteX222" fmla="*/ 840692 w 7369701"/>
              <a:gd name="connsiteY222" fmla="*/ 3284921 h 6858000"/>
              <a:gd name="connsiteX223" fmla="*/ 979248 w 7369701"/>
              <a:gd name="connsiteY223" fmla="*/ 3221003 h 6858000"/>
              <a:gd name="connsiteX224" fmla="*/ 1053282 w 7369701"/>
              <a:gd name="connsiteY224" fmla="*/ 3185247 h 6858000"/>
              <a:gd name="connsiteX225" fmla="*/ 1320603 w 7369701"/>
              <a:gd name="connsiteY225" fmla="*/ 3081281 h 6858000"/>
              <a:gd name="connsiteX226" fmla="*/ 1238695 w 7369701"/>
              <a:gd name="connsiteY226" fmla="*/ 3076820 h 6858000"/>
              <a:gd name="connsiteX227" fmla="*/ 5425627 w 7369701"/>
              <a:gd name="connsiteY227" fmla="*/ 2954192 h 6858000"/>
              <a:gd name="connsiteX228" fmla="*/ 5470770 w 7369701"/>
              <a:gd name="connsiteY228" fmla="*/ 3005435 h 6858000"/>
              <a:gd name="connsiteX229" fmla="*/ 5519779 w 7369701"/>
              <a:gd name="connsiteY229" fmla="*/ 4359223 h 6858000"/>
              <a:gd name="connsiteX230" fmla="*/ 5520293 w 7369701"/>
              <a:gd name="connsiteY230" fmla="*/ 4360602 h 6858000"/>
              <a:gd name="connsiteX231" fmla="*/ 5767221 w 7369701"/>
              <a:gd name="connsiteY231" fmla="*/ 4665564 h 6858000"/>
              <a:gd name="connsiteX232" fmla="*/ 6937169 w 7369701"/>
              <a:gd name="connsiteY232" fmla="*/ 4815941 h 6858000"/>
              <a:gd name="connsiteX233" fmla="*/ 6953922 w 7369701"/>
              <a:gd name="connsiteY233" fmla="*/ 4890068 h 6858000"/>
              <a:gd name="connsiteX234" fmla="*/ 6071359 w 7369701"/>
              <a:gd name="connsiteY234" fmla="*/ 4770770 h 6858000"/>
              <a:gd name="connsiteX235" fmla="*/ 6038839 w 7369701"/>
              <a:gd name="connsiteY235" fmla="*/ 4764474 h 6858000"/>
              <a:gd name="connsiteX236" fmla="*/ 6038706 w 7369701"/>
              <a:gd name="connsiteY236" fmla="*/ 4763847 h 6858000"/>
              <a:gd name="connsiteX237" fmla="*/ 6037784 w 7369701"/>
              <a:gd name="connsiteY237" fmla="*/ 4764270 h 6858000"/>
              <a:gd name="connsiteX238" fmla="*/ 6038839 w 7369701"/>
              <a:gd name="connsiteY238" fmla="*/ 4764474 h 6858000"/>
              <a:gd name="connsiteX239" fmla="*/ 6040338 w 7369701"/>
              <a:gd name="connsiteY239" fmla="*/ 4771418 h 6858000"/>
              <a:gd name="connsiteX240" fmla="*/ 6024488 w 7369701"/>
              <a:gd name="connsiteY240" fmla="*/ 4809903 h 6858000"/>
              <a:gd name="connsiteX241" fmla="*/ 5599771 w 7369701"/>
              <a:gd name="connsiteY241" fmla="*/ 5509652 h 6858000"/>
              <a:gd name="connsiteX242" fmla="*/ 5548843 w 7369701"/>
              <a:gd name="connsiteY242" fmla="*/ 5563845 h 6858000"/>
              <a:gd name="connsiteX243" fmla="*/ 5940952 w 7369701"/>
              <a:gd name="connsiteY243" fmla="*/ 6250028 h 6858000"/>
              <a:gd name="connsiteX244" fmla="*/ 6043441 w 7369701"/>
              <a:gd name="connsiteY244" fmla="*/ 6665847 h 6858000"/>
              <a:gd name="connsiteX245" fmla="*/ 6093432 w 7369701"/>
              <a:gd name="connsiteY245" fmla="*/ 6858000 h 6858000"/>
              <a:gd name="connsiteX246" fmla="*/ 6034344 w 7369701"/>
              <a:gd name="connsiteY246" fmla="*/ 6858000 h 6858000"/>
              <a:gd name="connsiteX247" fmla="*/ 6026679 w 7369701"/>
              <a:gd name="connsiteY247" fmla="*/ 6836959 h 6858000"/>
              <a:gd name="connsiteX248" fmla="*/ 5800441 w 7369701"/>
              <a:gd name="connsiteY248" fmla="*/ 6335286 h 6858000"/>
              <a:gd name="connsiteX249" fmla="*/ 5526562 w 7369701"/>
              <a:gd name="connsiteY249" fmla="*/ 5705388 h 6858000"/>
              <a:gd name="connsiteX250" fmla="*/ 5519640 w 7369701"/>
              <a:gd name="connsiteY250" fmla="*/ 5683774 h 6858000"/>
              <a:gd name="connsiteX251" fmla="*/ 5844559 w 7369701"/>
              <a:gd name="connsiteY251" fmla="*/ 6553349 h 6858000"/>
              <a:gd name="connsiteX252" fmla="*/ 5975994 w 7369701"/>
              <a:gd name="connsiteY252" fmla="*/ 6858000 h 6858000"/>
              <a:gd name="connsiteX253" fmla="*/ 5898547 w 7369701"/>
              <a:gd name="connsiteY253" fmla="*/ 6858000 h 6858000"/>
              <a:gd name="connsiteX254" fmla="*/ 5682041 w 7369701"/>
              <a:gd name="connsiteY254" fmla="*/ 6355860 h 6858000"/>
              <a:gd name="connsiteX255" fmla="*/ 5461758 w 7369701"/>
              <a:gd name="connsiteY255" fmla="*/ 5820220 h 6858000"/>
              <a:gd name="connsiteX256" fmla="*/ 5237282 w 7369701"/>
              <a:gd name="connsiteY256" fmla="*/ 6579086 h 6858000"/>
              <a:gd name="connsiteX257" fmla="*/ 5115009 w 7369701"/>
              <a:gd name="connsiteY257" fmla="*/ 6858000 h 6858000"/>
              <a:gd name="connsiteX258" fmla="*/ 5028074 w 7369701"/>
              <a:gd name="connsiteY258" fmla="*/ 6858000 h 6858000"/>
              <a:gd name="connsiteX259" fmla="*/ 5079508 w 7369701"/>
              <a:gd name="connsiteY259" fmla="*/ 6749074 h 6858000"/>
              <a:gd name="connsiteX260" fmla="*/ 5371846 w 7369701"/>
              <a:gd name="connsiteY260" fmla="*/ 5924413 h 6858000"/>
              <a:gd name="connsiteX261" fmla="*/ 5270512 w 7369701"/>
              <a:gd name="connsiteY261" fmla="*/ 6138975 h 6858000"/>
              <a:gd name="connsiteX262" fmla="*/ 5062409 w 7369701"/>
              <a:gd name="connsiteY262" fmla="*/ 6653544 h 6858000"/>
              <a:gd name="connsiteX263" fmla="*/ 5036628 w 7369701"/>
              <a:gd name="connsiteY263" fmla="*/ 6754247 h 6858000"/>
              <a:gd name="connsiteX264" fmla="*/ 5009112 w 7369701"/>
              <a:gd name="connsiteY264" fmla="*/ 6858000 h 6858000"/>
              <a:gd name="connsiteX265" fmla="*/ 4976679 w 7369701"/>
              <a:gd name="connsiteY265" fmla="*/ 6858000 h 6858000"/>
              <a:gd name="connsiteX266" fmla="*/ 5006537 w 7369701"/>
              <a:gd name="connsiteY266" fmla="*/ 6747068 h 6858000"/>
              <a:gd name="connsiteX267" fmla="*/ 5032723 w 7369701"/>
              <a:gd name="connsiteY267" fmla="*/ 6644957 h 6858000"/>
              <a:gd name="connsiteX268" fmla="*/ 5242949 w 7369701"/>
              <a:gd name="connsiteY268" fmla="*/ 6125175 h 6858000"/>
              <a:gd name="connsiteX269" fmla="*/ 5286321 w 7369701"/>
              <a:gd name="connsiteY269" fmla="*/ 6033555 h 6858000"/>
              <a:gd name="connsiteX270" fmla="*/ 5008210 w 7369701"/>
              <a:gd name="connsiteY270" fmla="*/ 6649194 h 6858000"/>
              <a:gd name="connsiteX271" fmla="*/ 4986321 w 7369701"/>
              <a:gd name="connsiteY271" fmla="*/ 6765687 h 6858000"/>
              <a:gd name="connsiteX272" fmla="*/ 4973474 w 7369701"/>
              <a:gd name="connsiteY272" fmla="*/ 6858000 h 6858000"/>
              <a:gd name="connsiteX273" fmla="*/ 4907178 w 7369701"/>
              <a:gd name="connsiteY273" fmla="*/ 6858000 h 6858000"/>
              <a:gd name="connsiteX274" fmla="*/ 4910810 w 7369701"/>
              <a:gd name="connsiteY274" fmla="*/ 6829660 h 6858000"/>
              <a:gd name="connsiteX275" fmla="*/ 4987461 w 7369701"/>
              <a:gd name="connsiteY275" fmla="*/ 6432994 h 6858000"/>
              <a:gd name="connsiteX276" fmla="*/ 5179262 w 7369701"/>
              <a:gd name="connsiteY276" fmla="*/ 6035044 h 6858000"/>
              <a:gd name="connsiteX277" fmla="*/ 4689678 w 7369701"/>
              <a:gd name="connsiteY277" fmla="*/ 6440241 h 6858000"/>
              <a:gd name="connsiteX278" fmla="*/ 4477543 w 7369701"/>
              <a:gd name="connsiteY278" fmla="*/ 6674836 h 6858000"/>
              <a:gd name="connsiteX279" fmla="*/ 4329957 w 7369701"/>
              <a:gd name="connsiteY279" fmla="*/ 6858000 h 6858000"/>
              <a:gd name="connsiteX280" fmla="*/ 4218595 w 7369701"/>
              <a:gd name="connsiteY280" fmla="*/ 6858000 h 6858000"/>
              <a:gd name="connsiteX281" fmla="*/ 4368888 w 7369701"/>
              <a:gd name="connsiteY281" fmla="*/ 6668412 h 6858000"/>
              <a:gd name="connsiteX282" fmla="*/ 4563091 w 7369701"/>
              <a:gd name="connsiteY282" fmla="*/ 6442508 h 6858000"/>
              <a:gd name="connsiteX283" fmla="*/ 5387324 w 7369701"/>
              <a:gd name="connsiteY283" fmla="*/ 5705830 h 6858000"/>
              <a:gd name="connsiteX284" fmla="*/ 5073620 w 7369701"/>
              <a:gd name="connsiteY284" fmla="*/ 5955437 h 6858000"/>
              <a:gd name="connsiteX285" fmla="*/ 4689789 w 7369701"/>
              <a:gd name="connsiteY285" fmla="*/ 6268382 h 6858000"/>
              <a:gd name="connsiteX286" fmla="*/ 4418722 w 7369701"/>
              <a:gd name="connsiteY286" fmla="*/ 6570886 h 6858000"/>
              <a:gd name="connsiteX287" fmla="*/ 4214944 w 7369701"/>
              <a:gd name="connsiteY287" fmla="*/ 6858000 h 6858000"/>
              <a:gd name="connsiteX288" fmla="*/ 4177898 w 7369701"/>
              <a:gd name="connsiteY288" fmla="*/ 6858000 h 6858000"/>
              <a:gd name="connsiteX289" fmla="*/ 4391597 w 7369701"/>
              <a:gd name="connsiteY289" fmla="*/ 6556370 h 6858000"/>
              <a:gd name="connsiteX290" fmla="*/ 4668889 w 7369701"/>
              <a:gd name="connsiteY290" fmla="*/ 6246399 h 6858000"/>
              <a:gd name="connsiteX291" fmla="*/ 5055427 w 7369701"/>
              <a:gd name="connsiteY291" fmla="*/ 5931476 h 6858000"/>
              <a:gd name="connsiteX292" fmla="*/ 5371814 w 7369701"/>
              <a:gd name="connsiteY292" fmla="*/ 5678975 h 6858000"/>
              <a:gd name="connsiteX293" fmla="*/ 4987918 w 7369701"/>
              <a:gd name="connsiteY293" fmla="*/ 5838701 h 6858000"/>
              <a:gd name="connsiteX294" fmla="*/ 4317146 w 7369701"/>
              <a:gd name="connsiteY294" fmla="*/ 6587716 h 6858000"/>
              <a:gd name="connsiteX295" fmla="*/ 4171627 w 7369701"/>
              <a:gd name="connsiteY295" fmla="*/ 6858000 h 6858000"/>
              <a:gd name="connsiteX296" fmla="*/ 4081585 w 7369701"/>
              <a:gd name="connsiteY296" fmla="*/ 6858000 h 6858000"/>
              <a:gd name="connsiteX297" fmla="*/ 4238603 w 7369701"/>
              <a:gd name="connsiteY297" fmla="*/ 6559341 h 6858000"/>
              <a:gd name="connsiteX298" fmla="*/ 4778333 w 7369701"/>
              <a:gd name="connsiteY298" fmla="*/ 5873626 h 6858000"/>
              <a:gd name="connsiteX299" fmla="*/ 5414185 w 7369701"/>
              <a:gd name="connsiteY299" fmla="*/ 5573882 h 6858000"/>
              <a:gd name="connsiteX300" fmla="*/ 5959648 w 7369701"/>
              <a:gd name="connsiteY300" fmla="*/ 4760797 h 6858000"/>
              <a:gd name="connsiteX301" fmla="*/ 5355019 w 7369701"/>
              <a:gd name="connsiteY301" fmla="*/ 4734672 h 6858000"/>
              <a:gd name="connsiteX302" fmla="*/ 5083565 w 7369701"/>
              <a:gd name="connsiteY302" fmla="*/ 5179121 h 6858000"/>
              <a:gd name="connsiteX303" fmla="*/ 4713577 w 7369701"/>
              <a:gd name="connsiteY303" fmla="*/ 5616803 h 6858000"/>
              <a:gd name="connsiteX304" fmla="*/ 3989559 w 7369701"/>
              <a:gd name="connsiteY304" fmla="*/ 6145945 h 6858000"/>
              <a:gd name="connsiteX305" fmla="*/ 3939824 w 7369701"/>
              <a:gd name="connsiteY305" fmla="*/ 6066900 h 6858000"/>
              <a:gd name="connsiteX306" fmla="*/ 4584537 w 7369701"/>
              <a:gd name="connsiteY306" fmla="*/ 5324826 h 6858000"/>
              <a:gd name="connsiteX307" fmla="*/ 5037105 w 7369701"/>
              <a:gd name="connsiteY307" fmla="*/ 5088765 h 6858000"/>
              <a:gd name="connsiteX308" fmla="*/ 5039930 w 7369701"/>
              <a:gd name="connsiteY308" fmla="*/ 5089585 h 6858000"/>
              <a:gd name="connsiteX309" fmla="*/ 5263764 w 7369701"/>
              <a:gd name="connsiteY309" fmla="*/ 4735525 h 6858000"/>
              <a:gd name="connsiteX310" fmla="*/ 4086300 w 7369701"/>
              <a:gd name="connsiteY310" fmla="*/ 4884599 h 6858000"/>
              <a:gd name="connsiteX311" fmla="*/ 4085485 w 7369701"/>
              <a:gd name="connsiteY311" fmla="*/ 4899070 h 6858000"/>
              <a:gd name="connsiteX312" fmla="*/ 3871915 w 7369701"/>
              <a:gd name="connsiteY312" fmla="*/ 5253645 h 6858000"/>
              <a:gd name="connsiteX313" fmla="*/ 3799374 w 7369701"/>
              <a:gd name="connsiteY313" fmla="*/ 5466127 h 6858000"/>
              <a:gd name="connsiteX314" fmla="*/ 3498850 w 7369701"/>
              <a:gd name="connsiteY314" fmla="*/ 6661888 h 6858000"/>
              <a:gd name="connsiteX315" fmla="*/ 3399216 w 7369701"/>
              <a:gd name="connsiteY315" fmla="*/ 6858000 h 6858000"/>
              <a:gd name="connsiteX316" fmla="*/ 3303688 w 7369701"/>
              <a:gd name="connsiteY316" fmla="*/ 6858000 h 6858000"/>
              <a:gd name="connsiteX317" fmla="*/ 3391774 w 7369701"/>
              <a:gd name="connsiteY317" fmla="*/ 6697181 h 6858000"/>
              <a:gd name="connsiteX318" fmla="*/ 3735540 w 7369701"/>
              <a:gd name="connsiteY318" fmla="*/ 5546923 h 6858000"/>
              <a:gd name="connsiteX319" fmla="*/ 3729438 w 7369701"/>
              <a:gd name="connsiteY319" fmla="*/ 5569058 h 6858000"/>
              <a:gd name="connsiteX320" fmla="*/ 3707782 w 7369701"/>
              <a:gd name="connsiteY320" fmla="*/ 5644908 h 6858000"/>
              <a:gd name="connsiteX321" fmla="*/ 3583827 w 7369701"/>
              <a:gd name="connsiteY321" fmla="*/ 6039215 h 6858000"/>
              <a:gd name="connsiteX322" fmla="*/ 3547861 w 7369701"/>
              <a:gd name="connsiteY322" fmla="*/ 6129609 h 6858000"/>
              <a:gd name="connsiteX323" fmla="*/ 3490905 w 7369701"/>
              <a:gd name="connsiteY323" fmla="*/ 6277660 h 6858000"/>
              <a:gd name="connsiteX324" fmla="*/ 3455859 w 7369701"/>
              <a:gd name="connsiteY324" fmla="*/ 6391301 h 6858000"/>
              <a:gd name="connsiteX325" fmla="*/ 3429112 w 7369701"/>
              <a:gd name="connsiteY325" fmla="*/ 6479469 h 6858000"/>
              <a:gd name="connsiteX326" fmla="*/ 3304862 w 7369701"/>
              <a:gd name="connsiteY326" fmla="*/ 6796476 h 6858000"/>
              <a:gd name="connsiteX327" fmla="*/ 3276071 w 7369701"/>
              <a:gd name="connsiteY327" fmla="*/ 6858000 h 6858000"/>
              <a:gd name="connsiteX328" fmla="*/ 3240805 w 7369701"/>
              <a:gd name="connsiteY328" fmla="*/ 6858000 h 6858000"/>
              <a:gd name="connsiteX329" fmla="*/ 3275917 w 7369701"/>
              <a:gd name="connsiteY329" fmla="*/ 6783192 h 6858000"/>
              <a:gd name="connsiteX330" fmla="*/ 3399358 w 7369701"/>
              <a:gd name="connsiteY330" fmla="*/ 6469011 h 6858000"/>
              <a:gd name="connsiteX331" fmla="*/ 3425650 w 7369701"/>
              <a:gd name="connsiteY331" fmla="*/ 6381333 h 6858000"/>
              <a:gd name="connsiteX332" fmla="*/ 3460661 w 7369701"/>
              <a:gd name="connsiteY332" fmla="*/ 6266763 h 6858000"/>
              <a:gd name="connsiteX333" fmla="*/ 3518021 w 7369701"/>
              <a:gd name="connsiteY333" fmla="*/ 6117298 h 6858000"/>
              <a:gd name="connsiteX334" fmla="*/ 3554035 w 7369701"/>
              <a:gd name="connsiteY334" fmla="*/ 6027832 h 6858000"/>
              <a:gd name="connsiteX335" fmla="*/ 3677174 w 7369701"/>
              <a:gd name="connsiteY335" fmla="*/ 5636351 h 6858000"/>
              <a:gd name="connsiteX336" fmla="*/ 3698819 w 7369701"/>
              <a:gd name="connsiteY336" fmla="*/ 5560503 h 6858000"/>
              <a:gd name="connsiteX337" fmla="*/ 3702094 w 7369701"/>
              <a:gd name="connsiteY337" fmla="*/ 5549194 h 6858000"/>
              <a:gd name="connsiteX338" fmla="*/ 3398355 w 7369701"/>
              <a:gd name="connsiteY338" fmla="*/ 6094603 h 6858000"/>
              <a:gd name="connsiteX339" fmla="*/ 3193941 w 7369701"/>
              <a:gd name="connsiteY339" fmla="*/ 6798775 h 6858000"/>
              <a:gd name="connsiteX340" fmla="*/ 3184140 w 7369701"/>
              <a:gd name="connsiteY340" fmla="*/ 6858000 h 6858000"/>
              <a:gd name="connsiteX341" fmla="*/ 3099978 w 7369701"/>
              <a:gd name="connsiteY341" fmla="*/ 6858000 h 6858000"/>
              <a:gd name="connsiteX342" fmla="*/ 3101556 w 7369701"/>
              <a:gd name="connsiteY342" fmla="*/ 6843337 h 6858000"/>
              <a:gd name="connsiteX343" fmla="*/ 3370162 w 7369701"/>
              <a:gd name="connsiteY343" fmla="*/ 5785550 h 6858000"/>
              <a:gd name="connsiteX344" fmla="*/ 3746477 w 7369701"/>
              <a:gd name="connsiteY344" fmla="*/ 5377889 h 6858000"/>
              <a:gd name="connsiteX345" fmla="*/ 3863399 w 7369701"/>
              <a:gd name="connsiteY345" fmla="*/ 5087257 h 6858000"/>
              <a:gd name="connsiteX346" fmla="*/ 3968712 w 7369701"/>
              <a:gd name="connsiteY346" fmla="*/ 4913989 h 6858000"/>
              <a:gd name="connsiteX347" fmla="*/ 2792390 w 7369701"/>
              <a:gd name="connsiteY347" fmla="*/ 5382974 h 6858000"/>
              <a:gd name="connsiteX348" fmla="*/ 2714982 w 7369701"/>
              <a:gd name="connsiteY348" fmla="*/ 5427051 h 6858000"/>
              <a:gd name="connsiteX349" fmla="*/ 2813361 w 7369701"/>
              <a:gd name="connsiteY349" fmla="*/ 6023912 h 6858000"/>
              <a:gd name="connsiteX350" fmla="*/ 2688430 w 7369701"/>
              <a:gd name="connsiteY350" fmla="*/ 6801564 h 6858000"/>
              <a:gd name="connsiteX351" fmla="*/ 2629626 w 7369701"/>
              <a:gd name="connsiteY351" fmla="*/ 6763394 h 6858000"/>
              <a:gd name="connsiteX352" fmla="*/ 2565328 w 7369701"/>
              <a:gd name="connsiteY352" fmla="*/ 5516399 h 6858000"/>
              <a:gd name="connsiteX353" fmla="*/ 1922999 w 7369701"/>
              <a:gd name="connsiteY353" fmla="*/ 5980343 h 6858000"/>
              <a:gd name="connsiteX354" fmla="*/ 1950261 w 7369701"/>
              <a:gd name="connsiteY354" fmla="*/ 6405858 h 6858000"/>
              <a:gd name="connsiteX355" fmla="*/ 2365554 w 7369701"/>
              <a:gd name="connsiteY355" fmla="*/ 6759107 h 6858000"/>
              <a:gd name="connsiteX356" fmla="*/ 2424142 w 7369701"/>
              <a:gd name="connsiteY356" fmla="*/ 6858000 h 6858000"/>
              <a:gd name="connsiteX357" fmla="*/ 2395994 w 7369701"/>
              <a:gd name="connsiteY357" fmla="*/ 6858000 h 6858000"/>
              <a:gd name="connsiteX358" fmla="*/ 2392863 w 7369701"/>
              <a:gd name="connsiteY358" fmla="*/ 6852964 h 6858000"/>
              <a:gd name="connsiteX359" fmla="*/ 2017589 w 7369701"/>
              <a:gd name="connsiteY359" fmla="*/ 6493982 h 6858000"/>
              <a:gd name="connsiteX360" fmla="*/ 2147336 w 7369701"/>
              <a:gd name="connsiteY360" fmla="*/ 6594052 h 6858000"/>
              <a:gd name="connsiteX361" fmla="*/ 2207047 w 7369701"/>
              <a:gd name="connsiteY361" fmla="*/ 6654540 h 6858000"/>
              <a:gd name="connsiteX362" fmla="*/ 2299106 w 7369701"/>
              <a:gd name="connsiteY362" fmla="*/ 6778931 h 6858000"/>
              <a:gd name="connsiteX363" fmla="*/ 2314430 w 7369701"/>
              <a:gd name="connsiteY363" fmla="*/ 6801144 h 6858000"/>
              <a:gd name="connsiteX364" fmla="*/ 2352406 w 7369701"/>
              <a:gd name="connsiteY364" fmla="*/ 6858000 h 6858000"/>
              <a:gd name="connsiteX365" fmla="*/ 2314492 w 7369701"/>
              <a:gd name="connsiteY365" fmla="*/ 6858000 h 6858000"/>
              <a:gd name="connsiteX366" fmla="*/ 2288095 w 7369701"/>
              <a:gd name="connsiteY366" fmla="*/ 6818030 h 6858000"/>
              <a:gd name="connsiteX367" fmla="*/ 2272768 w 7369701"/>
              <a:gd name="connsiteY367" fmla="*/ 6795822 h 6858000"/>
              <a:gd name="connsiteX368" fmla="*/ 2182715 w 7369701"/>
              <a:gd name="connsiteY368" fmla="*/ 6675071 h 6858000"/>
              <a:gd name="connsiteX369" fmla="*/ 2032061 w 7369701"/>
              <a:gd name="connsiteY369" fmla="*/ 6541380 h 6858000"/>
              <a:gd name="connsiteX370" fmla="*/ 2257220 w 7369701"/>
              <a:gd name="connsiteY370" fmla="*/ 6826257 h 6858000"/>
              <a:gd name="connsiteX371" fmla="*/ 2281324 w 7369701"/>
              <a:gd name="connsiteY371" fmla="*/ 6858000 h 6858000"/>
              <a:gd name="connsiteX372" fmla="*/ 2242860 w 7369701"/>
              <a:gd name="connsiteY372" fmla="*/ 6858000 h 6858000"/>
              <a:gd name="connsiteX373" fmla="*/ 2232818 w 7369701"/>
              <a:gd name="connsiteY373" fmla="*/ 6844926 h 6858000"/>
              <a:gd name="connsiteX374" fmla="*/ 1990172 w 7369701"/>
              <a:gd name="connsiteY374" fmla="*/ 6542121 h 6858000"/>
              <a:gd name="connsiteX375" fmla="*/ 2124090 w 7369701"/>
              <a:gd name="connsiteY375" fmla="*/ 6761017 h 6858000"/>
              <a:gd name="connsiteX376" fmla="*/ 2200380 w 7369701"/>
              <a:gd name="connsiteY376" fmla="*/ 6858000 h 6858000"/>
              <a:gd name="connsiteX377" fmla="*/ 2147507 w 7369701"/>
              <a:gd name="connsiteY377" fmla="*/ 6858000 h 6858000"/>
              <a:gd name="connsiteX378" fmla="*/ 2070668 w 7369701"/>
              <a:gd name="connsiteY378" fmla="*/ 6761520 h 6858000"/>
              <a:gd name="connsiteX379" fmla="*/ 1975142 w 7369701"/>
              <a:gd name="connsiteY379" fmla="*/ 6585570 h 6858000"/>
              <a:gd name="connsiteX380" fmla="*/ 2050035 w 7369701"/>
              <a:gd name="connsiteY380" fmla="*/ 6813345 h 6858000"/>
              <a:gd name="connsiteX381" fmla="*/ 2063025 w 7369701"/>
              <a:gd name="connsiteY381" fmla="*/ 6858000 h 6858000"/>
              <a:gd name="connsiteX382" fmla="*/ 2021675 w 7369701"/>
              <a:gd name="connsiteY382" fmla="*/ 6858000 h 6858000"/>
              <a:gd name="connsiteX383" fmla="*/ 2019308 w 7369701"/>
              <a:gd name="connsiteY383" fmla="*/ 6847118 h 6858000"/>
              <a:gd name="connsiteX384" fmla="*/ 1938835 w 7369701"/>
              <a:gd name="connsiteY384" fmla="*/ 6551160 h 6858000"/>
              <a:gd name="connsiteX385" fmla="*/ 1953230 w 7369701"/>
              <a:gd name="connsiteY385" fmla="*/ 6759699 h 6858000"/>
              <a:gd name="connsiteX386" fmla="*/ 1956763 w 7369701"/>
              <a:gd name="connsiteY386" fmla="*/ 6778191 h 6858000"/>
              <a:gd name="connsiteX387" fmla="*/ 1967925 w 7369701"/>
              <a:gd name="connsiteY387" fmla="*/ 6858000 h 6858000"/>
              <a:gd name="connsiteX388" fmla="*/ 1936622 w 7369701"/>
              <a:gd name="connsiteY388" fmla="*/ 6858000 h 6858000"/>
              <a:gd name="connsiteX389" fmla="*/ 1926261 w 7369701"/>
              <a:gd name="connsiteY389" fmla="*/ 6784064 h 6858000"/>
              <a:gd name="connsiteX390" fmla="*/ 1922724 w 7369701"/>
              <a:gd name="connsiteY390" fmla="*/ 6765577 h 6858000"/>
              <a:gd name="connsiteX391" fmla="*/ 1904650 w 7369701"/>
              <a:gd name="connsiteY391" fmla="*/ 6639616 h 6858000"/>
              <a:gd name="connsiteX392" fmla="*/ 1885273 w 7369701"/>
              <a:gd name="connsiteY392" fmla="*/ 6858000 h 6858000"/>
              <a:gd name="connsiteX393" fmla="*/ 1854363 w 7369701"/>
              <a:gd name="connsiteY393" fmla="*/ 6858000 h 6858000"/>
              <a:gd name="connsiteX394" fmla="*/ 1880391 w 7369701"/>
              <a:gd name="connsiteY394" fmla="*/ 6603796 h 6858000"/>
              <a:gd name="connsiteX395" fmla="*/ 1818273 w 7369701"/>
              <a:gd name="connsiteY395" fmla="*/ 6715729 h 6858000"/>
              <a:gd name="connsiteX396" fmla="*/ 1794691 w 7369701"/>
              <a:gd name="connsiteY396" fmla="*/ 6843239 h 6858000"/>
              <a:gd name="connsiteX397" fmla="*/ 1794914 w 7369701"/>
              <a:gd name="connsiteY397" fmla="*/ 6858000 h 6858000"/>
              <a:gd name="connsiteX398" fmla="*/ 1746128 w 7369701"/>
              <a:gd name="connsiteY398" fmla="*/ 6858000 h 6858000"/>
              <a:gd name="connsiteX399" fmla="*/ 1753934 w 7369701"/>
              <a:gd name="connsiteY399" fmla="*/ 6724796 h 6858000"/>
              <a:gd name="connsiteX400" fmla="*/ 1792053 w 7369701"/>
              <a:gd name="connsiteY400" fmla="*/ 6572396 h 6858000"/>
              <a:gd name="connsiteX401" fmla="*/ 1862248 w 7369701"/>
              <a:gd name="connsiteY401" fmla="*/ 6266397 h 6858000"/>
              <a:gd name="connsiteX402" fmla="*/ 1862250 w 7369701"/>
              <a:gd name="connsiteY402" fmla="*/ 6033531 h 6858000"/>
              <a:gd name="connsiteX403" fmla="*/ 1211999 w 7369701"/>
              <a:gd name="connsiteY403" fmla="*/ 6683610 h 6858000"/>
              <a:gd name="connsiteX404" fmla="*/ 1213266 w 7369701"/>
              <a:gd name="connsiteY404" fmla="*/ 6691947 h 6858000"/>
              <a:gd name="connsiteX405" fmla="*/ 1203370 w 7369701"/>
              <a:gd name="connsiteY405" fmla="*/ 6850676 h 6858000"/>
              <a:gd name="connsiteX406" fmla="*/ 1203671 w 7369701"/>
              <a:gd name="connsiteY406" fmla="*/ 6858000 h 6858000"/>
              <a:gd name="connsiteX407" fmla="*/ 1143180 w 7369701"/>
              <a:gd name="connsiteY407" fmla="*/ 6858000 h 6858000"/>
              <a:gd name="connsiteX408" fmla="*/ 1142176 w 7369701"/>
              <a:gd name="connsiteY408" fmla="*/ 6766045 h 6858000"/>
              <a:gd name="connsiteX409" fmla="*/ 1067484 w 7369701"/>
              <a:gd name="connsiteY409" fmla="*/ 6858000 h 6858000"/>
              <a:gd name="connsiteX410" fmla="*/ 953928 w 7369701"/>
              <a:gd name="connsiteY410" fmla="*/ 6858000 h 6858000"/>
              <a:gd name="connsiteX411" fmla="*/ 959715 w 7369701"/>
              <a:gd name="connsiteY411" fmla="*/ 6850185 h 6858000"/>
              <a:gd name="connsiteX412" fmla="*/ 1483788 w 7369701"/>
              <a:gd name="connsiteY412" fmla="*/ 6259174 h 6858000"/>
              <a:gd name="connsiteX413" fmla="*/ 1100671 w 7369701"/>
              <a:gd name="connsiteY413" fmla="*/ 6252137 h 6858000"/>
              <a:gd name="connsiteX414" fmla="*/ 1090144 w 7369701"/>
              <a:gd name="connsiteY414" fmla="*/ 6256748 h 6858000"/>
              <a:gd name="connsiteX415" fmla="*/ 1095872 w 7369701"/>
              <a:gd name="connsiteY415" fmla="*/ 6271892 h 6858000"/>
              <a:gd name="connsiteX416" fmla="*/ 262785 w 7369701"/>
              <a:gd name="connsiteY416" fmla="*/ 6845450 h 6858000"/>
              <a:gd name="connsiteX417" fmla="*/ 209968 w 7369701"/>
              <a:gd name="connsiteY417" fmla="*/ 6770713 h 6858000"/>
              <a:gd name="connsiteX418" fmla="*/ 873460 w 7369701"/>
              <a:gd name="connsiteY418" fmla="*/ 6253768 h 6858000"/>
              <a:gd name="connsiteX419" fmla="*/ 192686 w 7369701"/>
              <a:gd name="connsiteY419" fmla="*/ 5849257 h 6858000"/>
              <a:gd name="connsiteX420" fmla="*/ 4696 w 7369701"/>
              <a:gd name="connsiteY420" fmla="*/ 5697668 h 6858000"/>
              <a:gd name="connsiteX421" fmla="*/ 0 w 7369701"/>
              <a:gd name="connsiteY421" fmla="*/ 5689984 h 6858000"/>
              <a:gd name="connsiteX422" fmla="*/ 0 w 7369701"/>
              <a:gd name="connsiteY422" fmla="*/ 5513472 h 6858000"/>
              <a:gd name="connsiteX423" fmla="*/ 174101 w 7369701"/>
              <a:gd name="connsiteY423" fmla="*/ 5620277 h 6858000"/>
              <a:gd name="connsiteX424" fmla="*/ 891800 w 7369701"/>
              <a:gd name="connsiteY424" fmla="*/ 6036935 h 6858000"/>
              <a:gd name="connsiteX425" fmla="*/ 1072219 w 7369701"/>
              <a:gd name="connsiteY425" fmla="*/ 6169443 h 6858000"/>
              <a:gd name="connsiteX426" fmla="*/ 1074117 w 7369701"/>
              <a:gd name="connsiteY426" fmla="*/ 6170301 h 6858000"/>
              <a:gd name="connsiteX427" fmla="*/ 1083114 w 7369701"/>
              <a:gd name="connsiteY427" fmla="*/ 6174131 h 6858000"/>
              <a:gd name="connsiteX428" fmla="*/ 1543010 w 7369701"/>
              <a:gd name="connsiteY428" fmla="*/ 6191140 h 6858000"/>
              <a:gd name="connsiteX429" fmla="*/ 1551080 w 7369701"/>
              <a:gd name="connsiteY429" fmla="*/ 6195006 h 6858000"/>
              <a:gd name="connsiteX430" fmla="*/ 2345443 w 7369701"/>
              <a:gd name="connsiteY430" fmla="*/ 5549882 h 6858000"/>
              <a:gd name="connsiteX431" fmla="*/ 1721499 w 7369701"/>
              <a:gd name="connsiteY431" fmla="*/ 5599969 h 6858000"/>
              <a:gd name="connsiteX432" fmla="*/ 767716 w 7369701"/>
              <a:gd name="connsiteY432" fmla="*/ 5472768 h 6858000"/>
              <a:gd name="connsiteX433" fmla="*/ 722147 w 7369701"/>
              <a:gd name="connsiteY433" fmla="*/ 5393091 h 6858000"/>
              <a:gd name="connsiteX434" fmla="*/ 1485552 w 7369701"/>
              <a:gd name="connsiteY434" fmla="*/ 5313202 h 6858000"/>
              <a:gd name="connsiteX435" fmla="*/ 2143004 w 7369701"/>
              <a:gd name="connsiteY435" fmla="*/ 5402420 h 6858000"/>
              <a:gd name="connsiteX436" fmla="*/ 1933391 w 7369701"/>
              <a:gd name="connsiteY436" fmla="*/ 5156971 h 6858000"/>
              <a:gd name="connsiteX437" fmla="*/ 1827118 w 7369701"/>
              <a:gd name="connsiteY437" fmla="*/ 4968410 h 6858000"/>
              <a:gd name="connsiteX438" fmla="*/ 1837349 w 7369701"/>
              <a:gd name="connsiteY438" fmla="*/ 4956357 h 6858000"/>
              <a:gd name="connsiteX439" fmla="*/ 2162835 w 7369701"/>
              <a:gd name="connsiteY439" fmla="*/ 5187853 h 6858000"/>
              <a:gd name="connsiteX440" fmla="*/ 2257167 w 7369701"/>
              <a:gd name="connsiteY440" fmla="*/ 5462123 h 6858000"/>
              <a:gd name="connsiteX441" fmla="*/ 2261598 w 7369701"/>
              <a:gd name="connsiteY441" fmla="*/ 5467998 h 6858000"/>
              <a:gd name="connsiteX442" fmla="*/ 2437177 w 7369701"/>
              <a:gd name="connsiteY442" fmla="*/ 5479608 h 6858000"/>
              <a:gd name="connsiteX443" fmla="*/ 2445247 w 7369701"/>
              <a:gd name="connsiteY443" fmla="*/ 5483476 h 6858000"/>
              <a:gd name="connsiteX444" fmla="*/ 2743626 w 7369701"/>
              <a:gd name="connsiteY444" fmla="*/ 5304819 h 6858000"/>
              <a:gd name="connsiteX445" fmla="*/ 3048102 w 7369701"/>
              <a:gd name="connsiteY445" fmla="*/ 5150595 h 6858000"/>
              <a:gd name="connsiteX446" fmla="*/ 1799414 w 7369701"/>
              <a:gd name="connsiteY446" fmla="*/ 4694732 h 6858000"/>
              <a:gd name="connsiteX447" fmla="*/ 1771735 w 7369701"/>
              <a:gd name="connsiteY447" fmla="*/ 4619929 h 6858000"/>
              <a:gd name="connsiteX448" fmla="*/ 3104273 w 7369701"/>
              <a:gd name="connsiteY448" fmla="*/ 5076159 h 6858000"/>
              <a:gd name="connsiteX449" fmla="*/ 3113245 w 7369701"/>
              <a:gd name="connsiteY449" fmla="*/ 5090705 h 6858000"/>
              <a:gd name="connsiteX450" fmla="*/ 3126294 w 7369701"/>
              <a:gd name="connsiteY450" fmla="*/ 5114400 h 6858000"/>
              <a:gd name="connsiteX451" fmla="*/ 3937433 w 7369701"/>
              <a:gd name="connsiteY451" fmla="*/ 4830473 h 6858000"/>
              <a:gd name="connsiteX452" fmla="*/ 3590475 w 7369701"/>
              <a:gd name="connsiteY452" fmla="*/ 4597974 h 6858000"/>
              <a:gd name="connsiteX453" fmla="*/ 3100264 w 7369701"/>
              <a:gd name="connsiteY453" fmla="*/ 4579845 h 6858000"/>
              <a:gd name="connsiteX454" fmla="*/ 2183576 w 7369701"/>
              <a:gd name="connsiteY454" fmla="*/ 4227150 h 6858000"/>
              <a:gd name="connsiteX455" fmla="*/ 2151029 w 7369701"/>
              <a:gd name="connsiteY455" fmla="*/ 4146947 h 6858000"/>
              <a:gd name="connsiteX456" fmla="*/ 3563434 w 7369701"/>
              <a:gd name="connsiteY456" fmla="*/ 4469115 h 6858000"/>
              <a:gd name="connsiteX457" fmla="*/ 3177952 w 7369701"/>
              <a:gd name="connsiteY457" fmla="*/ 3657386 h 6858000"/>
              <a:gd name="connsiteX458" fmla="*/ 3189263 w 7369701"/>
              <a:gd name="connsiteY458" fmla="*/ 3625726 h 6858000"/>
              <a:gd name="connsiteX459" fmla="*/ 3560912 w 7369701"/>
              <a:gd name="connsiteY459" fmla="*/ 4079863 h 6858000"/>
              <a:gd name="connsiteX460" fmla="*/ 3626636 w 7369701"/>
              <a:gd name="connsiteY460" fmla="*/ 4512230 h 6858000"/>
              <a:gd name="connsiteX461" fmla="*/ 3653088 w 7369701"/>
              <a:gd name="connsiteY461" fmla="*/ 4521417 h 6858000"/>
              <a:gd name="connsiteX462" fmla="*/ 3988128 w 7369701"/>
              <a:gd name="connsiteY462" fmla="*/ 4817267 h 6858000"/>
              <a:gd name="connsiteX463" fmla="*/ 4830582 w 7369701"/>
              <a:gd name="connsiteY463" fmla="*/ 4676000 h 6858000"/>
              <a:gd name="connsiteX464" fmla="*/ 4830100 w 7369701"/>
              <a:gd name="connsiteY464" fmla="*/ 4675554 h 6858000"/>
              <a:gd name="connsiteX465" fmla="*/ 4036318 w 7369701"/>
              <a:gd name="connsiteY465" fmla="*/ 4147013 h 6858000"/>
              <a:gd name="connsiteX466" fmla="*/ 3432098 w 7369701"/>
              <a:gd name="connsiteY466" fmla="*/ 3537312 h 6858000"/>
              <a:gd name="connsiteX467" fmla="*/ 3446761 w 7369701"/>
              <a:gd name="connsiteY467" fmla="*/ 3461278 h 6858000"/>
              <a:gd name="connsiteX468" fmla="*/ 4419733 w 7369701"/>
              <a:gd name="connsiteY468" fmla="*/ 3963555 h 6858000"/>
              <a:gd name="connsiteX469" fmla="*/ 4781371 w 7369701"/>
              <a:gd name="connsiteY469" fmla="*/ 4458604 h 6858000"/>
              <a:gd name="connsiteX470" fmla="*/ 4780440 w 7369701"/>
              <a:gd name="connsiteY470" fmla="*/ 4470290 h 6858000"/>
              <a:gd name="connsiteX471" fmla="*/ 4898954 w 7369701"/>
              <a:gd name="connsiteY471" fmla="*/ 4662092 h 6858000"/>
              <a:gd name="connsiteX472" fmla="*/ 4900699 w 7369701"/>
              <a:gd name="connsiteY472" fmla="*/ 4670867 h 6858000"/>
              <a:gd name="connsiteX473" fmla="*/ 5714511 w 7369701"/>
              <a:gd name="connsiteY473" fmla="*/ 4663483 h 6858000"/>
              <a:gd name="connsiteX474" fmla="*/ 5464793 w 7369701"/>
              <a:gd name="connsiteY474" fmla="*/ 4393556 h 6858000"/>
              <a:gd name="connsiteX475" fmla="*/ 5461897 w 7369701"/>
              <a:gd name="connsiteY475" fmla="*/ 4390879 h 6858000"/>
              <a:gd name="connsiteX476" fmla="*/ 4294126 w 7369701"/>
              <a:gd name="connsiteY476" fmla="*/ 3303048 h 6858000"/>
              <a:gd name="connsiteX477" fmla="*/ 4305321 w 7369701"/>
              <a:gd name="connsiteY477" fmla="*/ 3256953 h 6858000"/>
              <a:gd name="connsiteX478" fmla="*/ 4949299 w 7369701"/>
              <a:gd name="connsiteY478" fmla="*/ 3766336 h 6858000"/>
              <a:gd name="connsiteX479" fmla="*/ 5291452 w 7369701"/>
              <a:gd name="connsiteY479" fmla="*/ 4076801 h 6858000"/>
              <a:gd name="connsiteX480" fmla="*/ 5434998 w 7369701"/>
              <a:gd name="connsiteY480" fmla="*/ 4254100 h 6858000"/>
              <a:gd name="connsiteX481" fmla="*/ 5351015 w 7369701"/>
              <a:gd name="connsiteY481" fmla="*/ 3760989 h 6858000"/>
              <a:gd name="connsiteX482" fmla="*/ 5413780 w 7369701"/>
              <a:gd name="connsiteY482" fmla="*/ 2966265 h 6858000"/>
              <a:gd name="connsiteX483" fmla="*/ 5425627 w 7369701"/>
              <a:gd name="connsiteY483" fmla="*/ 2954192 h 6858000"/>
              <a:gd name="connsiteX484" fmla="*/ 6604735 w 7369701"/>
              <a:gd name="connsiteY484" fmla="*/ 2041381 h 6858000"/>
              <a:gd name="connsiteX485" fmla="*/ 7204487 w 7369701"/>
              <a:gd name="connsiteY485" fmla="*/ 2742112 h 6858000"/>
              <a:gd name="connsiteX486" fmla="*/ 7131592 w 7369701"/>
              <a:gd name="connsiteY486" fmla="*/ 2672096 h 6858000"/>
              <a:gd name="connsiteX487" fmla="*/ 6996344 w 7369701"/>
              <a:gd name="connsiteY487" fmla="*/ 2518310 h 6858000"/>
              <a:gd name="connsiteX488" fmla="*/ 6735495 w 7369701"/>
              <a:gd name="connsiteY488" fmla="*/ 2196890 h 6858000"/>
              <a:gd name="connsiteX489" fmla="*/ 6721901 w 7369701"/>
              <a:gd name="connsiteY489" fmla="*/ 2179274 h 6858000"/>
              <a:gd name="connsiteX490" fmla="*/ 6604735 w 7369701"/>
              <a:gd name="connsiteY490" fmla="*/ 2041381 h 6858000"/>
              <a:gd name="connsiteX491" fmla="*/ 6591670 w 7369701"/>
              <a:gd name="connsiteY491" fmla="*/ 1988277 h 6858000"/>
              <a:gd name="connsiteX492" fmla="*/ 6747349 w 7369701"/>
              <a:gd name="connsiteY492" fmla="*/ 2160069 h 6858000"/>
              <a:gd name="connsiteX493" fmla="*/ 6760943 w 7369701"/>
              <a:gd name="connsiteY493" fmla="*/ 2177686 h 6858000"/>
              <a:gd name="connsiteX494" fmla="*/ 7021065 w 7369701"/>
              <a:gd name="connsiteY494" fmla="*/ 2498102 h 6858000"/>
              <a:gd name="connsiteX495" fmla="*/ 7155223 w 7369701"/>
              <a:gd name="connsiteY495" fmla="*/ 2650386 h 6858000"/>
              <a:gd name="connsiteX496" fmla="*/ 7203167 w 7369701"/>
              <a:gd name="connsiteY496" fmla="*/ 2697288 h 6858000"/>
              <a:gd name="connsiteX497" fmla="*/ 6937703 w 7369701"/>
              <a:gd name="connsiteY497" fmla="*/ 2321981 h 6858000"/>
              <a:gd name="connsiteX498" fmla="*/ 6591670 w 7369701"/>
              <a:gd name="connsiteY498" fmla="*/ 1988277 h 6858000"/>
              <a:gd name="connsiteX499" fmla="*/ 5798671 w 7369701"/>
              <a:gd name="connsiteY499" fmla="*/ 1981601 h 6858000"/>
              <a:gd name="connsiteX500" fmla="*/ 5754709 w 7369701"/>
              <a:gd name="connsiteY500" fmla="*/ 2071454 h 6858000"/>
              <a:gd name="connsiteX501" fmla="*/ 5763044 w 7369701"/>
              <a:gd name="connsiteY501" fmla="*/ 2842206 h 6858000"/>
              <a:gd name="connsiteX502" fmla="*/ 5764974 w 7369701"/>
              <a:gd name="connsiteY502" fmla="*/ 2799609 h 6858000"/>
              <a:gd name="connsiteX503" fmla="*/ 5767665 w 7369701"/>
              <a:gd name="connsiteY503" fmla="*/ 2666409 h 6858000"/>
              <a:gd name="connsiteX504" fmla="*/ 5763055 w 7369701"/>
              <a:gd name="connsiteY504" fmla="*/ 2579705 h 6858000"/>
              <a:gd name="connsiteX505" fmla="*/ 5758079 w 7369701"/>
              <a:gd name="connsiteY505" fmla="*/ 2492508 h 6858000"/>
              <a:gd name="connsiteX506" fmla="*/ 5779325 w 7369701"/>
              <a:gd name="connsiteY506" fmla="*/ 2197069 h 6858000"/>
              <a:gd name="connsiteX507" fmla="*/ 5798671 w 7369701"/>
              <a:gd name="connsiteY507" fmla="*/ 1981601 h 6858000"/>
              <a:gd name="connsiteX508" fmla="*/ 5829202 w 7369701"/>
              <a:gd name="connsiteY508" fmla="*/ 1971679 h 6858000"/>
              <a:gd name="connsiteX509" fmla="*/ 5809558 w 7369701"/>
              <a:gd name="connsiteY509" fmla="*/ 2198043 h 6858000"/>
              <a:gd name="connsiteX510" fmla="*/ 5788653 w 7369701"/>
              <a:gd name="connsiteY510" fmla="*/ 2489430 h 6858000"/>
              <a:gd name="connsiteX511" fmla="*/ 5793439 w 7369701"/>
              <a:gd name="connsiteY511" fmla="*/ 2575235 h 6858000"/>
              <a:gd name="connsiteX512" fmla="*/ 5796837 w 7369701"/>
              <a:gd name="connsiteY512" fmla="*/ 2637633 h 6858000"/>
              <a:gd name="connsiteX513" fmla="*/ 5818614 w 7369701"/>
              <a:gd name="connsiteY513" fmla="*/ 2473055 h 6858000"/>
              <a:gd name="connsiteX514" fmla="*/ 5829202 w 7369701"/>
              <a:gd name="connsiteY514" fmla="*/ 1971679 h 6858000"/>
              <a:gd name="connsiteX515" fmla="*/ 5911389 w 7369701"/>
              <a:gd name="connsiteY515" fmla="*/ 1898371 h 6858000"/>
              <a:gd name="connsiteX516" fmla="*/ 6237627 w 7369701"/>
              <a:gd name="connsiteY516" fmla="*/ 2231921 h 6858000"/>
              <a:gd name="connsiteX517" fmla="*/ 5911389 w 7369701"/>
              <a:gd name="connsiteY517" fmla="*/ 1898371 h 6858000"/>
              <a:gd name="connsiteX518" fmla="*/ 6944437 w 7369701"/>
              <a:gd name="connsiteY518" fmla="*/ 1575402 h 6858000"/>
              <a:gd name="connsiteX519" fmla="*/ 6304730 w 7369701"/>
              <a:gd name="connsiteY519" fmla="*/ 1766654 h 6858000"/>
              <a:gd name="connsiteX520" fmla="*/ 6944437 w 7369701"/>
              <a:gd name="connsiteY520" fmla="*/ 1575402 h 6858000"/>
              <a:gd name="connsiteX521" fmla="*/ 7019523 w 7369701"/>
              <a:gd name="connsiteY521" fmla="*/ 1519450 h 6858000"/>
              <a:gd name="connsiteX522" fmla="*/ 6298091 w 7369701"/>
              <a:gd name="connsiteY522" fmla="*/ 1737122 h 6858000"/>
              <a:gd name="connsiteX523" fmla="*/ 7019523 w 7369701"/>
              <a:gd name="connsiteY523" fmla="*/ 1519450 h 6858000"/>
              <a:gd name="connsiteX524" fmla="*/ 2399523 w 7369701"/>
              <a:gd name="connsiteY524" fmla="*/ 1428234 h 6858000"/>
              <a:gd name="connsiteX525" fmla="*/ 2224982 w 7369701"/>
              <a:gd name="connsiteY525" fmla="*/ 1826201 h 6858000"/>
              <a:gd name="connsiteX526" fmla="*/ 2096099 w 7369701"/>
              <a:gd name="connsiteY526" fmla="*/ 2345900 h 6858000"/>
              <a:gd name="connsiteX527" fmla="*/ 2283317 w 7369701"/>
              <a:gd name="connsiteY527" fmla="*/ 1796925 h 6858000"/>
              <a:gd name="connsiteX528" fmla="*/ 2399523 w 7369701"/>
              <a:gd name="connsiteY528" fmla="*/ 1428234 h 6858000"/>
              <a:gd name="connsiteX529" fmla="*/ 2448558 w 7369701"/>
              <a:gd name="connsiteY529" fmla="*/ 1373435 h 6858000"/>
              <a:gd name="connsiteX530" fmla="*/ 2312521 w 7369701"/>
              <a:gd name="connsiteY530" fmla="*/ 1806140 h 6858000"/>
              <a:gd name="connsiteX531" fmla="*/ 2127533 w 7369701"/>
              <a:gd name="connsiteY531" fmla="*/ 2348380 h 6858000"/>
              <a:gd name="connsiteX532" fmla="*/ 2358080 w 7369701"/>
              <a:gd name="connsiteY532" fmla="*/ 1866134 h 6858000"/>
              <a:gd name="connsiteX533" fmla="*/ 2407436 w 7369701"/>
              <a:gd name="connsiteY533" fmla="*/ 1651070 h 6858000"/>
              <a:gd name="connsiteX534" fmla="*/ 2448558 w 7369701"/>
              <a:gd name="connsiteY534" fmla="*/ 1373435 h 6858000"/>
              <a:gd name="connsiteX535" fmla="*/ 278707 w 7369701"/>
              <a:gd name="connsiteY535" fmla="*/ 1352270 h 6858000"/>
              <a:gd name="connsiteX536" fmla="*/ 321570 w 7369701"/>
              <a:gd name="connsiteY536" fmla="*/ 1861610 h 6858000"/>
              <a:gd name="connsiteX537" fmla="*/ 294281 w 7369701"/>
              <a:gd name="connsiteY537" fmla="*/ 1440658 h 6858000"/>
              <a:gd name="connsiteX538" fmla="*/ 278707 w 7369701"/>
              <a:gd name="connsiteY538" fmla="*/ 1352270 h 6858000"/>
              <a:gd name="connsiteX539" fmla="*/ 1423821 w 7369701"/>
              <a:gd name="connsiteY539" fmla="*/ 1351958 h 6858000"/>
              <a:gd name="connsiteX540" fmla="*/ 1638521 w 7369701"/>
              <a:gd name="connsiteY540" fmla="*/ 1908470 h 6858000"/>
              <a:gd name="connsiteX541" fmla="*/ 1754199 w 7369701"/>
              <a:gd name="connsiteY541" fmla="*/ 2149284 h 6858000"/>
              <a:gd name="connsiteX542" fmla="*/ 1908359 w 7369701"/>
              <a:gd name="connsiteY542" fmla="*/ 2364988 h 6858000"/>
              <a:gd name="connsiteX543" fmla="*/ 1647661 w 7369701"/>
              <a:gd name="connsiteY543" fmla="*/ 1825945 h 6858000"/>
              <a:gd name="connsiteX544" fmla="*/ 1423821 w 7369701"/>
              <a:gd name="connsiteY544" fmla="*/ 1351958 h 6858000"/>
              <a:gd name="connsiteX545" fmla="*/ 1431890 w 7369701"/>
              <a:gd name="connsiteY545" fmla="*/ 1306475 h 6858000"/>
              <a:gd name="connsiteX546" fmla="*/ 1507597 w 7369701"/>
              <a:gd name="connsiteY546" fmla="*/ 1446132 h 6858000"/>
              <a:gd name="connsiteX547" fmla="*/ 1674586 w 7369701"/>
              <a:gd name="connsiteY547" fmla="*/ 1813832 h 6858000"/>
              <a:gd name="connsiteX548" fmla="*/ 1815950 w 7369701"/>
              <a:gd name="connsiteY548" fmla="*/ 2128564 h 6858000"/>
              <a:gd name="connsiteX549" fmla="*/ 1984242 w 7369701"/>
              <a:gd name="connsiteY549" fmla="*/ 2430829 h 6858000"/>
              <a:gd name="connsiteX550" fmla="*/ 2014023 w 7369701"/>
              <a:gd name="connsiteY550" fmla="*/ 2450995 h 6858000"/>
              <a:gd name="connsiteX551" fmla="*/ 1747337 w 7369701"/>
              <a:gd name="connsiteY551" fmla="*/ 1855264 h 6858000"/>
              <a:gd name="connsiteX552" fmla="*/ 1533749 w 7369701"/>
              <a:gd name="connsiteY552" fmla="*/ 1478656 h 6858000"/>
              <a:gd name="connsiteX553" fmla="*/ 1431890 w 7369701"/>
              <a:gd name="connsiteY553" fmla="*/ 1306475 h 6858000"/>
              <a:gd name="connsiteX554" fmla="*/ 5052692 w 7369701"/>
              <a:gd name="connsiteY554" fmla="*/ 1292994 h 6858000"/>
              <a:gd name="connsiteX555" fmla="*/ 5200661 w 7369701"/>
              <a:gd name="connsiteY555" fmla="*/ 1635186 h 6858000"/>
              <a:gd name="connsiteX556" fmla="*/ 5297138 w 7369701"/>
              <a:gd name="connsiteY556" fmla="*/ 1906351 h 6858000"/>
              <a:gd name="connsiteX557" fmla="*/ 5052692 w 7369701"/>
              <a:gd name="connsiteY557" fmla="*/ 1292994 h 6858000"/>
              <a:gd name="connsiteX558" fmla="*/ 5009948 w 7369701"/>
              <a:gd name="connsiteY558" fmla="*/ 1273619 h 6858000"/>
              <a:gd name="connsiteX559" fmla="*/ 5121777 w 7369701"/>
              <a:gd name="connsiteY559" fmla="*/ 1654213 h 6858000"/>
              <a:gd name="connsiteX560" fmla="*/ 5293545 w 7369701"/>
              <a:gd name="connsiteY560" fmla="*/ 2072247 h 6858000"/>
              <a:gd name="connsiteX561" fmla="*/ 5294042 w 7369701"/>
              <a:gd name="connsiteY561" fmla="*/ 2065019 h 6858000"/>
              <a:gd name="connsiteX562" fmla="*/ 5171936 w 7369701"/>
              <a:gd name="connsiteY562" fmla="*/ 1647613 h 6858000"/>
              <a:gd name="connsiteX563" fmla="*/ 5009948 w 7369701"/>
              <a:gd name="connsiteY563" fmla="*/ 1273619 h 6858000"/>
              <a:gd name="connsiteX564" fmla="*/ 655236 w 7369701"/>
              <a:gd name="connsiteY564" fmla="*/ 1268632 h 6858000"/>
              <a:gd name="connsiteX565" fmla="*/ 839521 w 7369701"/>
              <a:gd name="connsiteY565" fmla="*/ 1685315 h 6858000"/>
              <a:gd name="connsiteX566" fmla="*/ 1109416 w 7369701"/>
              <a:gd name="connsiteY566" fmla="*/ 2061663 h 6858000"/>
              <a:gd name="connsiteX567" fmla="*/ 1298300 w 7369701"/>
              <a:gd name="connsiteY567" fmla="*/ 2247742 h 6858000"/>
              <a:gd name="connsiteX568" fmla="*/ 1125871 w 7369701"/>
              <a:gd name="connsiteY568" fmla="*/ 1989513 h 6858000"/>
              <a:gd name="connsiteX569" fmla="*/ 981574 w 7369701"/>
              <a:gd name="connsiteY569" fmla="*/ 1783157 h 6858000"/>
              <a:gd name="connsiteX570" fmla="*/ 922198 w 7369701"/>
              <a:gd name="connsiteY570" fmla="*/ 1677437 h 6858000"/>
              <a:gd name="connsiteX571" fmla="*/ 869293 w 7369701"/>
              <a:gd name="connsiteY571" fmla="*/ 1583214 h 6858000"/>
              <a:gd name="connsiteX572" fmla="*/ 751431 w 7369701"/>
              <a:gd name="connsiteY572" fmla="*/ 1405731 h 6858000"/>
              <a:gd name="connsiteX573" fmla="*/ 655236 w 7369701"/>
              <a:gd name="connsiteY573" fmla="*/ 1268632 h 6858000"/>
              <a:gd name="connsiteX574" fmla="*/ 6516292 w 7369701"/>
              <a:gd name="connsiteY574" fmla="*/ 1263064 h 6858000"/>
              <a:gd name="connsiteX575" fmla="*/ 5736320 w 7369701"/>
              <a:gd name="connsiteY575" fmla="*/ 1501803 h 6858000"/>
              <a:gd name="connsiteX576" fmla="*/ 6516292 w 7369701"/>
              <a:gd name="connsiteY576" fmla="*/ 1263064 h 6858000"/>
              <a:gd name="connsiteX577" fmla="*/ 291466 w 7369701"/>
              <a:gd name="connsiteY577" fmla="*/ 1250369 h 6858000"/>
              <a:gd name="connsiteX578" fmla="*/ 323180 w 7369701"/>
              <a:gd name="connsiteY578" fmla="*/ 1435283 h 6858000"/>
              <a:gd name="connsiteX579" fmla="*/ 349381 w 7369701"/>
              <a:gd name="connsiteY579" fmla="*/ 1875041 h 6858000"/>
              <a:gd name="connsiteX580" fmla="*/ 374363 w 7369701"/>
              <a:gd name="connsiteY580" fmla="*/ 1506494 h 6858000"/>
              <a:gd name="connsiteX581" fmla="*/ 302168 w 7369701"/>
              <a:gd name="connsiteY581" fmla="*/ 1274495 h 6858000"/>
              <a:gd name="connsiteX582" fmla="*/ 291466 w 7369701"/>
              <a:gd name="connsiteY582" fmla="*/ 1250369 h 6858000"/>
              <a:gd name="connsiteX583" fmla="*/ 678222 w 7369701"/>
              <a:gd name="connsiteY583" fmla="*/ 1248670 h 6858000"/>
              <a:gd name="connsiteX584" fmla="*/ 775536 w 7369701"/>
              <a:gd name="connsiteY584" fmla="*/ 1388015 h 6858000"/>
              <a:gd name="connsiteX585" fmla="*/ 894529 w 7369701"/>
              <a:gd name="connsiteY585" fmla="*/ 1567739 h 6858000"/>
              <a:gd name="connsiteX586" fmla="*/ 948000 w 7369701"/>
              <a:gd name="connsiteY586" fmla="*/ 1663088 h 6858000"/>
              <a:gd name="connsiteX587" fmla="*/ 1006812 w 7369701"/>
              <a:gd name="connsiteY587" fmla="*/ 1767683 h 6858000"/>
              <a:gd name="connsiteX588" fmla="*/ 1149133 w 7369701"/>
              <a:gd name="connsiteY588" fmla="*/ 1971513 h 6858000"/>
              <a:gd name="connsiteX589" fmla="*/ 1333952 w 7369701"/>
              <a:gd name="connsiteY589" fmla="*/ 2251620 h 6858000"/>
              <a:gd name="connsiteX590" fmla="*/ 1337329 w 7369701"/>
              <a:gd name="connsiteY590" fmla="*/ 2258350 h 6858000"/>
              <a:gd name="connsiteX591" fmla="*/ 1014726 w 7369701"/>
              <a:gd name="connsiteY591" fmla="*/ 1615556 h 6858000"/>
              <a:gd name="connsiteX592" fmla="*/ 678222 w 7369701"/>
              <a:gd name="connsiteY592" fmla="*/ 1248670 h 6858000"/>
              <a:gd name="connsiteX593" fmla="*/ 6691602 w 7369701"/>
              <a:gd name="connsiteY593" fmla="*/ 1140573 h 6858000"/>
              <a:gd name="connsiteX594" fmla="*/ 6571100 w 7369701"/>
              <a:gd name="connsiteY594" fmla="*/ 1183662 h 6858000"/>
              <a:gd name="connsiteX595" fmla="*/ 6241687 w 7369701"/>
              <a:gd name="connsiteY595" fmla="*/ 1257600 h 6858000"/>
              <a:gd name="connsiteX596" fmla="*/ 5693009 w 7369701"/>
              <a:gd name="connsiteY596" fmla="*/ 1478256 h 6858000"/>
              <a:gd name="connsiteX597" fmla="*/ 6548420 w 7369701"/>
              <a:gd name="connsiteY597" fmla="*/ 1214599 h 6858000"/>
              <a:gd name="connsiteX598" fmla="*/ 6605473 w 7369701"/>
              <a:gd name="connsiteY598" fmla="*/ 1184686 h 6858000"/>
              <a:gd name="connsiteX599" fmla="*/ 6691602 w 7369701"/>
              <a:gd name="connsiteY599" fmla="*/ 1140573 h 6858000"/>
              <a:gd name="connsiteX600" fmla="*/ 4002475 w 7369701"/>
              <a:gd name="connsiteY600" fmla="*/ 1037802 h 6858000"/>
              <a:gd name="connsiteX601" fmla="*/ 4000324 w 7369701"/>
              <a:gd name="connsiteY601" fmla="*/ 1039362 h 6858000"/>
              <a:gd name="connsiteX602" fmla="*/ 4002862 w 7369701"/>
              <a:gd name="connsiteY602" fmla="*/ 1042866 h 6858000"/>
              <a:gd name="connsiteX603" fmla="*/ 4002475 w 7369701"/>
              <a:gd name="connsiteY603" fmla="*/ 1037802 h 6858000"/>
              <a:gd name="connsiteX604" fmla="*/ 506322 w 7369701"/>
              <a:gd name="connsiteY604" fmla="*/ 1020997 h 6858000"/>
              <a:gd name="connsiteX605" fmla="*/ 533068 w 7369701"/>
              <a:gd name="connsiteY605" fmla="*/ 1029409 h 6858000"/>
              <a:gd name="connsiteX606" fmla="*/ 1232525 w 7369701"/>
              <a:gd name="connsiteY606" fmla="*/ 1804675 h 6858000"/>
              <a:gd name="connsiteX607" fmla="*/ 1388858 w 7369701"/>
              <a:gd name="connsiteY607" fmla="*/ 2368011 h 6858000"/>
              <a:gd name="connsiteX608" fmla="*/ 1384098 w 7369701"/>
              <a:gd name="connsiteY608" fmla="*/ 2378125 h 6858000"/>
              <a:gd name="connsiteX609" fmla="*/ 1425393 w 7369701"/>
              <a:gd name="connsiteY609" fmla="*/ 2589124 h 6858000"/>
              <a:gd name="connsiteX610" fmla="*/ 1424001 w 7369701"/>
              <a:gd name="connsiteY610" fmla="*/ 2597541 h 6858000"/>
              <a:gd name="connsiteX611" fmla="*/ 2152729 w 7369701"/>
              <a:gd name="connsiteY611" fmla="*/ 2864487 h 6858000"/>
              <a:gd name="connsiteX612" fmla="*/ 2020609 w 7369701"/>
              <a:gd name="connsiteY612" fmla="*/ 2539671 h 6858000"/>
              <a:gd name="connsiteX613" fmla="*/ 2018920 w 7369701"/>
              <a:gd name="connsiteY613" fmla="*/ 2536309 h 6858000"/>
              <a:gd name="connsiteX614" fmla="*/ 1342441 w 7369701"/>
              <a:gd name="connsiteY614" fmla="*/ 1173017 h 6858000"/>
              <a:gd name="connsiteX615" fmla="*/ 1367925 w 7369701"/>
              <a:gd name="connsiteY615" fmla="*/ 1135648 h 6858000"/>
              <a:gd name="connsiteX616" fmla="*/ 1771401 w 7369701"/>
              <a:gd name="connsiteY616" fmla="*/ 1806673 h 6858000"/>
              <a:gd name="connsiteX617" fmla="*/ 1972385 w 7369701"/>
              <a:gd name="connsiteY617" fmla="*/ 2198735 h 6858000"/>
              <a:gd name="connsiteX618" fmla="*/ 2040892 w 7369701"/>
              <a:gd name="connsiteY618" fmla="*/ 2405205 h 6858000"/>
              <a:gd name="connsiteX619" fmla="*/ 2131689 w 7369701"/>
              <a:gd name="connsiteY619" fmla="*/ 1936926 h 6858000"/>
              <a:gd name="connsiteX620" fmla="*/ 2454820 w 7369701"/>
              <a:gd name="connsiteY620" fmla="*/ 1248808 h 6858000"/>
              <a:gd name="connsiteX621" fmla="*/ 2492512 w 7369701"/>
              <a:gd name="connsiteY621" fmla="*/ 1302920 h 6858000"/>
              <a:gd name="connsiteX622" fmla="*/ 2081216 w 7369701"/>
              <a:gd name="connsiteY622" fmla="*/ 2527513 h 6858000"/>
              <a:gd name="connsiteX623" fmla="*/ 2081211 w 7369701"/>
              <a:gd name="connsiteY623" fmla="*/ 2528916 h 6858000"/>
              <a:gd name="connsiteX624" fmla="*/ 2199067 w 7369701"/>
              <a:gd name="connsiteY624" fmla="*/ 2884061 h 6858000"/>
              <a:gd name="connsiteX625" fmla="*/ 3192586 w 7369701"/>
              <a:gd name="connsiteY625" fmla="*/ 3411496 h 6858000"/>
              <a:gd name="connsiteX626" fmla="*/ 3182620 w 7369701"/>
              <a:gd name="connsiteY626" fmla="*/ 3483279 h 6858000"/>
              <a:gd name="connsiteX627" fmla="*/ 2435119 w 7369701"/>
              <a:gd name="connsiteY627" fmla="*/ 3080173 h 6858000"/>
              <a:gd name="connsiteX628" fmla="*/ 2410152 w 7369701"/>
              <a:gd name="connsiteY628" fmla="*/ 3063751 h 6858000"/>
              <a:gd name="connsiteX629" fmla="*/ 2408099 w 7369701"/>
              <a:gd name="connsiteY629" fmla="*/ 3064403 h 6858000"/>
              <a:gd name="connsiteX630" fmla="*/ 2407218 w 7369701"/>
              <a:gd name="connsiteY630" fmla="*/ 3070324 h 6858000"/>
              <a:gd name="connsiteX631" fmla="*/ 2380138 w 7369701"/>
              <a:gd name="connsiteY631" fmla="*/ 3099341 h 6858000"/>
              <a:gd name="connsiteX632" fmla="*/ 1765923 w 7369701"/>
              <a:gd name="connsiteY632" fmla="*/ 3581043 h 6858000"/>
              <a:gd name="connsiteX633" fmla="*/ 1702258 w 7369701"/>
              <a:gd name="connsiteY633" fmla="*/ 3612286 h 6858000"/>
              <a:gd name="connsiteX634" fmla="*/ 1538370 w 7369701"/>
              <a:gd name="connsiteY634" fmla="*/ 3811804 h 6858000"/>
              <a:gd name="connsiteX635" fmla="*/ 542867 w 7369701"/>
              <a:gd name="connsiteY635" fmla="*/ 4944092 h 6858000"/>
              <a:gd name="connsiteX636" fmla="*/ 515800 w 7369701"/>
              <a:gd name="connsiteY636" fmla="*/ 4862180 h 6858000"/>
              <a:gd name="connsiteX637" fmla="*/ 909145 w 7369701"/>
              <a:gd name="connsiteY637" fmla="*/ 4199225 h 6858000"/>
              <a:gd name="connsiteX638" fmla="*/ 1214067 w 7369701"/>
              <a:gd name="connsiteY638" fmla="*/ 3908561 h 6858000"/>
              <a:gd name="connsiteX639" fmla="*/ 640967 w 7369701"/>
              <a:gd name="connsiteY639" fmla="*/ 4105601 h 6858000"/>
              <a:gd name="connsiteX640" fmla="*/ 112563 w 7369701"/>
              <a:gd name="connsiteY640" fmla="*/ 4396952 h 6858000"/>
              <a:gd name="connsiteX641" fmla="*/ 0 w 7369701"/>
              <a:gd name="connsiteY641" fmla="*/ 4466006 h 6858000"/>
              <a:gd name="connsiteX642" fmla="*/ 0 w 7369701"/>
              <a:gd name="connsiteY642" fmla="*/ 4233763 h 6858000"/>
              <a:gd name="connsiteX643" fmla="*/ 36881 w 7369701"/>
              <a:gd name="connsiteY643" fmla="*/ 4200118 h 6858000"/>
              <a:gd name="connsiteX644" fmla="*/ 910534 w 7369701"/>
              <a:gd name="connsiteY644" fmla="*/ 3629753 h 6858000"/>
              <a:gd name="connsiteX645" fmla="*/ 1578717 w 7369701"/>
              <a:gd name="connsiteY645" fmla="*/ 3575982 h 6858000"/>
              <a:gd name="connsiteX646" fmla="*/ 2338780 w 7369701"/>
              <a:gd name="connsiteY646" fmla="*/ 3033725 h 6858000"/>
              <a:gd name="connsiteX647" fmla="*/ 1807991 w 7369701"/>
              <a:gd name="connsiteY647" fmla="*/ 2807184 h 6858000"/>
              <a:gd name="connsiteX648" fmla="*/ 1416358 w 7369701"/>
              <a:gd name="connsiteY648" fmla="*/ 3112571 h 6858000"/>
              <a:gd name="connsiteX649" fmla="*/ 939066 w 7369701"/>
              <a:gd name="connsiteY649" fmla="*/ 3378798 h 6858000"/>
              <a:gd name="connsiteX650" fmla="*/ 115099 w 7369701"/>
              <a:gd name="connsiteY650" fmla="*/ 3607650 h 6858000"/>
              <a:gd name="connsiteX651" fmla="*/ 97284 w 7369701"/>
              <a:gd name="connsiteY651" fmla="*/ 3520393 h 6858000"/>
              <a:gd name="connsiteX652" fmla="*/ 922050 w 7369701"/>
              <a:gd name="connsiteY652" fmla="*/ 3074867 h 6858000"/>
              <a:gd name="connsiteX653" fmla="*/ 1405265 w 7369701"/>
              <a:gd name="connsiteY653" fmla="*/ 3016319 h 6858000"/>
              <a:gd name="connsiteX654" fmla="*/ 1407512 w 7369701"/>
              <a:gd name="connsiteY654" fmla="*/ 3018001 h 6858000"/>
              <a:gd name="connsiteX655" fmla="*/ 1726266 w 7369701"/>
              <a:gd name="connsiteY655" fmla="*/ 2777274 h 6858000"/>
              <a:gd name="connsiteX656" fmla="*/ 625390 w 7369701"/>
              <a:gd name="connsiteY656" fmla="*/ 2514541 h 6858000"/>
              <a:gd name="connsiteX657" fmla="*/ 619799 w 7369701"/>
              <a:gd name="connsiteY657" fmla="*/ 2527180 h 6858000"/>
              <a:gd name="connsiteX658" fmla="*/ 310030 w 7369701"/>
              <a:gd name="connsiteY658" fmla="*/ 2771818 h 6858000"/>
              <a:gd name="connsiteX659" fmla="*/ 173877 w 7369701"/>
              <a:gd name="connsiteY659" fmla="*/ 2937056 h 6858000"/>
              <a:gd name="connsiteX660" fmla="*/ 77889 w 7369701"/>
              <a:gd name="connsiteY660" fmla="*/ 3138440 h 6858000"/>
              <a:gd name="connsiteX661" fmla="*/ 0 w 7369701"/>
              <a:gd name="connsiteY661" fmla="*/ 3271395 h 6858000"/>
              <a:gd name="connsiteX662" fmla="*/ 0 w 7369701"/>
              <a:gd name="connsiteY662" fmla="*/ 3153002 h 6858000"/>
              <a:gd name="connsiteX663" fmla="*/ 2386 w 7369701"/>
              <a:gd name="connsiteY663" fmla="*/ 3149203 h 6858000"/>
              <a:gd name="connsiteX664" fmla="*/ 89753 w 7369701"/>
              <a:gd name="connsiteY664" fmla="*/ 2987702 h 6858000"/>
              <a:gd name="connsiteX665" fmla="*/ 76869 w 7369701"/>
              <a:gd name="connsiteY665" fmla="*/ 3005404 h 6858000"/>
              <a:gd name="connsiteX666" fmla="*/ 32049 w 7369701"/>
              <a:gd name="connsiteY666" fmla="*/ 3065814 h 6858000"/>
              <a:gd name="connsiteX667" fmla="*/ 0 w 7369701"/>
              <a:gd name="connsiteY667" fmla="*/ 3108744 h 6858000"/>
              <a:gd name="connsiteX668" fmla="*/ 0 w 7369701"/>
              <a:gd name="connsiteY668" fmla="*/ 3058059 h 6858000"/>
              <a:gd name="connsiteX669" fmla="*/ 7610 w 7369701"/>
              <a:gd name="connsiteY669" fmla="*/ 3047889 h 6858000"/>
              <a:gd name="connsiteX670" fmla="*/ 52419 w 7369701"/>
              <a:gd name="connsiteY670" fmla="*/ 2987479 h 6858000"/>
              <a:gd name="connsiteX671" fmla="*/ 59142 w 7369701"/>
              <a:gd name="connsiteY671" fmla="*/ 2978488 h 6858000"/>
              <a:gd name="connsiteX672" fmla="*/ 0 w 7369701"/>
              <a:gd name="connsiteY672" fmla="*/ 3015334 h 6858000"/>
              <a:gd name="connsiteX673" fmla="*/ 0 w 7369701"/>
              <a:gd name="connsiteY673" fmla="*/ 2914286 h 6858000"/>
              <a:gd name="connsiteX674" fmla="*/ 36383 w 7369701"/>
              <a:gd name="connsiteY674" fmla="*/ 2901128 h 6858000"/>
              <a:gd name="connsiteX675" fmla="*/ 156329 w 7369701"/>
              <a:gd name="connsiteY675" fmla="*/ 2840533 h 6858000"/>
              <a:gd name="connsiteX676" fmla="*/ 358355 w 7369701"/>
              <a:gd name="connsiteY676" fmla="*/ 2620471 h 6858000"/>
              <a:gd name="connsiteX677" fmla="*/ 510577 w 7369701"/>
              <a:gd name="connsiteY677" fmla="*/ 2501244 h 6858000"/>
              <a:gd name="connsiteX678" fmla="*/ 211967 w 7369701"/>
              <a:gd name="connsiteY678" fmla="*/ 2479171 h 6858000"/>
              <a:gd name="connsiteX679" fmla="*/ 0 w 7369701"/>
              <a:gd name="connsiteY679" fmla="*/ 2476398 h 6858000"/>
              <a:gd name="connsiteX680" fmla="*/ 0 w 7369701"/>
              <a:gd name="connsiteY680" fmla="*/ 2389189 h 6858000"/>
              <a:gd name="connsiteX681" fmla="*/ 103062 w 7369701"/>
              <a:gd name="connsiteY681" fmla="*/ 2389518 h 6858000"/>
              <a:gd name="connsiteX682" fmla="*/ 510734 w 7369701"/>
              <a:gd name="connsiteY682" fmla="*/ 2416201 h 6858000"/>
              <a:gd name="connsiteX683" fmla="*/ 279257 w 7369701"/>
              <a:gd name="connsiteY683" fmla="*/ 2092102 h 6858000"/>
              <a:gd name="connsiteX684" fmla="*/ 65265 w 7369701"/>
              <a:gd name="connsiteY684" fmla="*/ 2006049 h 6858000"/>
              <a:gd name="connsiteX685" fmla="*/ 0 w 7369701"/>
              <a:gd name="connsiteY685" fmla="*/ 1982532 h 6858000"/>
              <a:gd name="connsiteX686" fmla="*/ 0 w 7369701"/>
              <a:gd name="connsiteY686" fmla="*/ 1912789 h 6858000"/>
              <a:gd name="connsiteX687" fmla="*/ 97460 w 7369701"/>
              <a:gd name="connsiteY687" fmla="*/ 1953725 h 6858000"/>
              <a:gd name="connsiteX688" fmla="*/ 221272 w 7369701"/>
              <a:gd name="connsiteY688" fmla="*/ 1980766 h 6858000"/>
              <a:gd name="connsiteX689" fmla="*/ 116765 w 7369701"/>
              <a:gd name="connsiteY689" fmla="*/ 1911033 h 6858000"/>
              <a:gd name="connsiteX690" fmla="*/ 16405 w 7369701"/>
              <a:gd name="connsiteY690" fmla="*/ 1803412 h 6858000"/>
              <a:gd name="connsiteX691" fmla="*/ 0 w 7369701"/>
              <a:gd name="connsiteY691" fmla="*/ 1784777 h 6858000"/>
              <a:gd name="connsiteX692" fmla="*/ 0 w 7369701"/>
              <a:gd name="connsiteY692" fmla="*/ 1740082 h 6858000"/>
              <a:gd name="connsiteX693" fmla="*/ 39394 w 7369701"/>
              <a:gd name="connsiteY693" fmla="*/ 1784856 h 6858000"/>
              <a:gd name="connsiteX694" fmla="*/ 135813 w 7369701"/>
              <a:gd name="connsiteY694" fmla="*/ 1888838 h 6858000"/>
              <a:gd name="connsiteX695" fmla="*/ 242575 w 7369701"/>
              <a:gd name="connsiteY695" fmla="*/ 1958841 h 6858000"/>
              <a:gd name="connsiteX696" fmla="*/ 82197 w 7369701"/>
              <a:gd name="connsiteY696" fmla="*/ 1754826 h 6858000"/>
              <a:gd name="connsiteX697" fmla="*/ 0 w 7369701"/>
              <a:gd name="connsiteY697" fmla="*/ 1679650 h 6858000"/>
              <a:gd name="connsiteX698" fmla="*/ 0 w 7369701"/>
              <a:gd name="connsiteY698" fmla="*/ 1602463 h 6858000"/>
              <a:gd name="connsiteX699" fmla="*/ 84689 w 7369701"/>
              <a:gd name="connsiteY699" fmla="*/ 1677442 h 6858000"/>
              <a:gd name="connsiteX700" fmla="*/ 298437 w 7369701"/>
              <a:gd name="connsiteY700" fmla="*/ 1968019 h 6858000"/>
              <a:gd name="connsiteX701" fmla="*/ 227269 w 7369701"/>
              <a:gd name="connsiteY701" fmla="*/ 1114064 h 6858000"/>
              <a:gd name="connsiteX702" fmla="*/ 248003 w 7369701"/>
              <a:gd name="connsiteY702" fmla="*/ 1089613 h 6858000"/>
              <a:gd name="connsiteX703" fmla="*/ 427020 w 7369701"/>
              <a:gd name="connsiteY703" fmla="*/ 1619803 h 6858000"/>
              <a:gd name="connsiteX704" fmla="*/ 340345 w 7369701"/>
              <a:gd name="connsiteY704" fmla="*/ 2027739 h 6858000"/>
              <a:gd name="connsiteX705" fmla="*/ 360865 w 7369701"/>
              <a:gd name="connsiteY705" fmla="*/ 2044827 h 6858000"/>
              <a:gd name="connsiteX706" fmla="*/ 560414 w 7369701"/>
              <a:gd name="connsiteY706" fmla="*/ 2421457 h 6858000"/>
              <a:gd name="connsiteX707" fmla="*/ 1359703 w 7369701"/>
              <a:gd name="connsiteY707" fmla="*/ 2578554 h 6858000"/>
              <a:gd name="connsiteX708" fmla="*/ 1359422 w 7369701"/>
              <a:gd name="connsiteY708" fmla="*/ 2577994 h 6858000"/>
              <a:gd name="connsiteX709" fmla="*/ 828701 w 7369701"/>
              <a:gd name="connsiteY709" fmla="*/ 1839520 h 6858000"/>
              <a:gd name="connsiteX710" fmla="*/ 494427 w 7369701"/>
              <a:gd name="connsiteY710" fmla="*/ 1092333 h 6858000"/>
              <a:gd name="connsiteX711" fmla="*/ 506322 w 7369701"/>
              <a:gd name="connsiteY711" fmla="*/ 1020997 h 6858000"/>
              <a:gd name="connsiteX712" fmla="*/ 4570198 w 7369701"/>
              <a:gd name="connsiteY712" fmla="*/ 978081 h 6858000"/>
              <a:gd name="connsiteX713" fmla="*/ 4523691 w 7369701"/>
              <a:gd name="connsiteY713" fmla="*/ 1127776 h 6858000"/>
              <a:gd name="connsiteX714" fmla="*/ 4509875 w 7369701"/>
              <a:gd name="connsiteY714" fmla="*/ 1167552 h 6858000"/>
              <a:gd name="connsiteX715" fmla="*/ 4478168 w 7369701"/>
              <a:gd name="connsiteY715" fmla="*/ 1260735 h 6858000"/>
              <a:gd name="connsiteX716" fmla="*/ 4409309 w 7369701"/>
              <a:gd name="connsiteY716" fmla="*/ 1666996 h 6858000"/>
              <a:gd name="connsiteX717" fmla="*/ 4370031 w 7369701"/>
              <a:gd name="connsiteY717" fmla="*/ 1955666 h 6858000"/>
              <a:gd name="connsiteX718" fmla="*/ 4570198 w 7369701"/>
              <a:gd name="connsiteY718" fmla="*/ 978081 h 6858000"/>
              <a:gd name="connsiteX719" fmla="*/ 4557898 w 7369701"/>
              <a:gd name="connsiteY719" fmla="*/ 900011 h 6858000"/>
              <a:gd name="connsiteX720" fmla="*/ 4344840 w 7369701"/>
              <a:gd name="connsiteY720" fmla="*/ 1922038 h 6858000"/>
              <a:gd name="connsiteX721" fmla="*/ 4378710 w 7369701"/>
              <a:gd name="connsiteY721" fmla="*/ 1665516 h 6858000"/>
              <a:gd name="connsiteX722" fmla="*/ 4448798 w 7369701"/>
              <a:gd name="connsiteY722" fmla="*/ 1253024 h 6858000"/>
              <a:gd name="connsiteX723" fmla="*/ 4480315 w 7369701"/>
              <a:gd name="connsiteY723" fmla="*/ 1158454 h 6858000"/>
              <a:gd name="connsiteX724" fmla="*/ 4494133 w 7369701"/>
              <a:gd name="connsiteY724" fmla="*/ 1118676 h 6858000"/>
              <a:gd name="connsiteX725" fmla="*/ 4557898 w 7369701"/>
              <a:gd name="connsiteY725" fmla="*/ 900011 h 6858000"/>
              <a:gd name="connsiteX726" fmla="*/ 5870151 w 7369701"/>
              <a:gd name="connsiteY726" fmla="*/ 898890 h 6858000"/>
              <a:gd name="connsiteX727" fmla="*/ 5861335 w 7369701"/>
              <a:gd name="connsiteY727" fmla="*/ 899177 h 6858000"/>
              <a:gd name="connsiteX728" fmla="*/ 5843702 w 7369701"/>
              <a:gd name="connsiteY728" fmla="*/ 899748 h 6858000"/>
              <a:gd name="connsiteX729" fmla="*/ 5651107 w 7369701"/>
              <a:gd name="connsiteY729" fmla="*/ 920306 h 6858000"/>
              <a:gd name="connsiteX730" fmla="*/ 5459407 w 7369701"/>
              <a:gd name="connsiteY730" fmla="*/ 940975 h 6858000"/>
              <a:gd name="connsiteX731" fmla="*/ 5374846 w 7369701"/>
              <a:gd name="connsiteY731" fmla="*/ 941988 h 6858000"/>
              <a:gd name="connsiteX732" fmla="*/ 5256105 w 7369701"/>
              <a:gd name="connsiteY732" fmla="*/ 945632 h 6858000"/>
              <a:gd name="connsiteX733" fmla="*/ 5107071 w 7369701"/>
              <a:gd name="connsiteY733" fmla="*/ 969720 h 6858000"/>
              <a:gd name="connsiteX734" fmla="*/ 4998681 w 7369701"/>
              <a:gd name="connsiteY734" fmla="*/ 988771 h 6858000"/>
              <a:gd name="connsiteX735" fmla="*/ 5870151 w 7369701"/>
              <a:gd name="connsiteY735" fmla="*/ 898890 h 6858000"/>
              <a:gd name="connsiteX736" fmla="*/ 5504425 w 7369701"/>
              <a:gd name="connsiteY736" fmla="*/ 848067 h 6858000"/>
              <a:gd name="connsiteX737" fmla="*/ 4968849 w 7369701"/>
              <a:gd name="connsiteY737" fmla="*/ 962318 h 6858000"/>
              <a:gd name="connsiteX738" fmla="*/ 5104039 w 7369701"/>
              <a:gd name="connsiteY738" fmla="*/ 940634 h 6858000"/>
              <a:gd name="connsiteX739" fmla="*/ 5256311 w 7369701"/>
              <a:gd name="connsiteY739" fmla="*/ 916490 h 6858000"/>
              <a:gd name="connsiteX740" fmla="*/ 5377381 w 7369701"/>
              <a:gd name="connsiteY740" fmla="*/ 912671 h 6858000"/>
              <a:gd name="connsiteX741" fmla="*/ 5460148 w 7369701"/>
              <a:gd name="connsiteY741" fmla="*/ 911442 h 6858000"/>
              <a:gd name="connsiteX742" fmla="*/ 5648971 w 7369701"/>
              <a:gd name="connsiteY742" fmla="*/ 891331 h 6858000"/>
              <a:gd name="connsiteX743" fmla="*/ 5844807 w 7369701"/>
              <a:gd name="connsiteY743" fmla="*/ 870718 h 6858000"/>
              <a:gd name="connsiteX744" fmla="*/ 5862975 w 7369701"/>
              <a:gd name="connsiteY744" fmla="*/ 869756 h 6858000"/>
              <a:gd name="connsiteX745" fmla="*/ 5920887 w 7369701"/>
              <a:gd name="connsiteY745" fmla="*/ 865929 h 6858000"/>
              <a:gd name="connsiteX746" fmla="*/ 5504425 w 7369701"/>
              <a:gd name="connsiteY746" fmla="*/ 848067 h 6858000"/>
              <a:gd name="connsiteX747" fmla="*/ 3607114 w 7369701"/>
              <a:gd name="connsiteY747" fmla="*/ 467441 h 6858000"/>
              <a:gd name="connsiteX748" fmla="*/ 3296242 w 7369701"/>
              <a:gd name="connsiteY748" fmla="*/ 807991 h 6858000"/>
              <a:gd name="connsiteX749" fmla="*/ 3174674 w 7369701"/>
              <a:gd name="connsiteY749" fmla="*/ 919759 h 6858000"/>
              <a:gd name="connsiteX750" fmla="*/ 3042978 w 7369701"/>
              <a:gd name="connsiteY750" fmla="*/ 1054894 h 6858000"/>
              <a:gd name="connsiteX751" fmla="*/ 2968914 w 7369701"/>
              <a:gd name="connsiteY751" fmla="*/ 1133756 h 6858000"/>
              <a:gd name="connsiteX752" fmla="*/ 3103823 w 7369701"/>
              <a:gd name="connsiteY752" fmla="*/ 1026814 h 6858000"/>
              <a:gd name="connsiteX753" fmla="*/ 3607114 w 7369701"/>
              <a:gd name="connsiteY753" fmla="*/ 467441 h 6858000"/>
              <a:gd name="connsiteX754" fmla="*/ 3744487 w 7369701"/>
              <a:gd name="connsiteY754" fmla="*/ 383136 h 6858000"/>
              <a:gd name="connsiteX755" fmla="*/ 3970213 w 7369701"/>
              <a:gd name="connsiteY755" fmla="*/ 995559 h 6858000"/>
              <a:gd name="connsiteX756" fmla="*/ 3744487 w 7369701"/>
              <a:gd name="connsiteY756" fmla="*/ 383136 h 6858000"/>
              <a:gd name="connsiteX757" fmla="*/ 3624562 w 7369701"/>
              <a:gd name="connsiteY757" fmla="*/ 367041 h 6858000"/>
              <a:gd name="connsiteX758" fmla="*/ 3489712 w 7369701"/>
              <a:gd name="connsiteY758" fmla="*/ 485386 h 6858000"/>
              <a:gd name="connsiteX759" fmla="*/ 3182994 w 7369701"/>
              <a:gd name="connsiteY759" fmla="*/ 828265 h 6858000"/>
              <a:gd name="connsiteX760" fmla="*/ 2892114 w 7369701"/>
              <a:gd name="connsiteY760" fmla="*/ 1172635 h 6858000"/>
              <a:gd name="connsiteX761" fmla="*/ 3021459 w 7369701"/>
              <a:gd name="connsiteY761" fmla="*/ 1035385 h 6858000"/>
              <a:gd name="connsiteX762" fmla="*/ 3153873 w 7369701"/>
              <a:gd name="connsiteY762" fmla="*/ 898971 h 6858000"/>
              <a:gd name="connsiteX763" fmla="*/ 3276511 w 7369701"/>
              <a:gd name="connsiteY763" fmla="*/ 786423 h 6858000"/>
              <a:gd name="connsiteX764" fmla="*/ 3584154 w 7369701"/>
              <a:gd name="connsiteY764" fmla="*/ 448218 h 6858000"/>
              <a:gd name="connsiteX765" fmla="*/ 3624562 w 7369701"/>
              <a:gd name="connsiteY765" fmla="*/ 367041 h 6858000"/>
              <a:gd name="connsiteX766" fmla="*/ 3766672 w 7369701"/>
              <a:gd name="connsiteY766" fmla="*/ 359429 h 6858000"/>
              <a:gd name="connsiteX767" fmla="*/ 3996338 w 7369701"/>
              <a:gd name="connsiteY767" fmla="*/ 968237 h 6858000"/>
              <a:gd name="connsiteX768" fmla="*/ 3766672 w 7369701"/>
              <a:gd name="connsiteY768" fmla="*/ 359429 h 6858000"/>
              <a:gd name="connsiteX769" fmla="*/ 5805386 w 7369701"/>
              <a:gd name="connsiteY769" fmla="*/ 239240 h 6858000"/>
              <a:gd name="connsiteX770" fmla="*/ 5736947 w 7369701"/>
              <a:gd name="connsiteY770" fmla="*/ 261367 h 6858000"/>
              <a:gd name="connsiteX771" fmla="*/ 5427012 w 7369701"/>
              <a:gd name="connsiteY771" fmla="*/ 311272 h 6858000"/>
              <a:gd name="connsiteX772" fmla="*/ 5147818 w 7369701"/>
              <a:gd name="connsiteY772" fmla="*/ 322112 h 6858000"/>
              <a:gd name="connsiteX773" fmla="*/ 5060854 w 7369701"/>
              <a:gd name="connsiteY773" fmla="*/ 311882 h 6858000"/>
              <a:gd name="connsiteX774" fmla="*/ 4945989 w 7369701"/>
              <a:gd name="connsiteY774" fmla="*/ 300516 h 6858000"/>
              <a:gd name="connsiteX775" fmla="*/ 5410479 w 7369701"/>
              <a:gd name="connsiteY775" fmla="*/ 348434 h 6858000"/>
              <a:gd name="connsiteX776" fmla="*/ 5805386 w 7369701"/>
              <a:gd name="connsiteY776" fmla="*/ 239240 h 6858000"/>
              <a:gd name="connsiteX777" fmla="*/ 5905192 w 7369701"/>
              <a:gd name="connsiteY777" fmla="*/ 163079 h 6858000"/>
              <a:gd name="connsiteX778" fmla="*/ 5865655 w 7369701"/>
              <a:gd name="connsiteY778" fmla="*/ 171901 h 6858000"/>
              <a:gd name="connsiteX779" fmla="*/ 5259740 w 7369701"/>
              <a:gd name="connsiteY779" fmla="*/ 257013 h 6858000"/>
              <a:gd name="connsiteX780" fmla="*/ 5208466 w 7369701"/>
              <a:gd name="connsiteY780" fmla="*/ 257550 h 6858000"/>
              <a:gd name="connsiteX781" fmla="*/ 4980204 w 7369701"/>
              <a:gd name="connsiteY781" fmla="*/ 271903 h 6858000"/>
              <a:gd name="connsiteX782" fmla="*/ 5068068 w 7369701"/>
              <a:gd name="connsiteY782" fmla="*/ 282244 h 6858000"/>
              <a:gd name="connsiteX783" fmla="*/ 5153231 w 7369701"/>
              <a:gd name="connsiteY783" fmla="*/ 292240 h 6858000"/>
              <a:gd name="connsiteX784" fmla="*/ 5426491 w 7369701"/>
              <a:gd name="connsiteY784" fmla="*/ 281128 h 6858000"/>
              <a:gd name="connsiteX785" fmla="*/ 5731212 w 7369701"/>
              <a:gd name="connsiteY785" fmla="*/ 231951 h 6858000"/>
              <a:gd name="connsiteX786" fmla="*/ 5905192 w 7369701"/>
              <a:gd name="connsiteY786" fmla="*/ 163079 h 6858000"/>
              <a:gd name="connsiteX787" fmla="*/ 5944437 w 7369701"/>
              <a:gd name="connsiteY787" fmla="*/ 113829 h 6858000"/>
              <a:gd name="connsiteX788" fmla="*/ 5825032 w 7369701"/>
              <a:gd name="connsiteY788" fmla="*/ 146405 h 6858000"/>
              <a:gd name="connsiteX789" fmla="*/ 4955599 w 7369701"/>
              <a:gd name="connsiteY789" fmla="*/ 247008 h 6858000"/>
              <a:gd name="connsiteX790" fmla="*/ 5210104 w 7369701"/>
              <a:gd name="connsiteY790" fmla="*/ 228123 h 6858000"/>
              <a:gd name="connsiteX791" fmla="*/ 5261015 w 7369701"/>
              <a:gd name="connsiteY791" fmla="*/ 227087 h 6858000"/>
              <a:gd name="connsiteX792" fmla="*/ 5861181 w 7369701"/>
              <a:gd name="connsiteY792" fmla="*/ 143093 h 6858000"/>
              <a:gd name="connsiteX793" fmla="*/ 5961252 w 7369701"/>
              <a:gd name="connsiteY793" fmla="*/ 114820 h 6858000"/>
              <a:gd name="connsiteX794" fmla="*/ 5944437 w 7369701"/>
              <a:gd name="connsiteY794" fmla="*/ 113829 h 6858000"/>
              <a:gd name="connsiteX795" fmla="*/ 3882765 w 7369701"/>
              <a:gd name="connsiteY795" fmla="*/ 0 h 6858000"/>
              <a:gd name="connsiteX796" fmla="*/ 3995099 w 7369701"/>
              <a:gd name="connsiteY796" fmla="*/ 0 h 6858000"/>
              <a:gd name="connsiteX797" fmla="*/ 4163818 w 7369701"/>
              <a:gd name="connsiteY797" fmla="*/ 234104 h 6858000"/>
              <a:gd name="connsiteX798" fmla="*/ 4172099 w 7369701"/>
              <a:gd name="connsiteY798" fmla="*/ 234207 h 6858000"/>
              <a:gd name="connsiteX799" fmla="*/ 4784282 w 7369701"/>
              <a:gd name="connsiteY799" fmla="*/ 276561 h 6858000"/>
              <a:gd name="connsiteX800" fmla="*/ 4801687 w 7369701"/>
              <a:gd name="connsiteY800" fmla="*/ 267764 h 6858000"/>
              <a:gd name="connsiteX801" fmla="*/ 6082788 w 7369701"/>
              <a:gd name="connsiteY801" fmla="*/ 64119 h 6858000"/>
              <a:gd name="connsiteX802" fmla="*/ 6099442 w 7369701"/>
              <a:gd name="connsiteY802" fmla="*/ 82568 h 6858000"/>
              <a:gd name="connsiteX803" fmla="*/ 4804137 w 7369701"/>
              <a:gd name="connsiteY803" fmla="*/ 320931 h 6858000"/>
              <a:gd name="connsiteX804" fmla="*/ 4227047 w 7369701"/>
              <a:gd name="connsiteY804" fmla="*/ 313415 h 6858000"/>
              <a:gd name="connsiteX805" fmla="*/ 4346041 w 7369701"/>
              <a:gd name="connsiteY805" fmla="*/ 456086 h 6858000"/>
              <a:gd name="connsiteX806" fmla="*/ 4870967 w 7369701"/>
              <a:gd name="connsiteY806" fmla="*/ 963061 h 6858000"/>
              <a:gd name="connsiteX807" fmla="*/ 4889647 w 7369701"/>
              <a:gd name="connsiteY807" fmla="*/ 957147 h 6858000"/>
              <a:gd name="connsiteX808" fmla="*/ 5422504 w 7369701"/>
              <a:gd name="connsiteY808" fmla="*/ 805191 h 6858000"/>
              <a:gd name="connsiteX809" fmla="*/ 6087656 w 7369701"/>
              <a:gd name="connsiteY809" fmla="*/ 826703 h 6858000"/>
              <a:gd name="connsiteX810" fmla="*/ 6058717 w 7369701"/>
              <a:gd name="connsiteY810" fmla="*/ 865992 h 6858000"/>
              <a:gd name="connsiteX811" fmla="*/ 4974153 w 7369701"/>
              <a:gd name="connsiteY811" fmla="*/ 1045456 h 6858000"/>
              <a:gd name="connsiteX812" fmla="*/ 5627835 w 7369701"/>
              <a:gd name="connsiteY812" fmla="*/ 1472077 h 6858000"/>
              <a:gd name="connsiteX813" fmla="*/ 5629817 w 7369701"/>
              <a:gd name="connsiteY813" fmla="*/ 1471412 h 6858000"/>
              <a:gd name="connsiteX814" fmla="*/ 5634124 w 7369701"/>
              <a:gd name="connsiteY814" fmla="*/ 1470572 h 6858000"/>
              <a:gd name="connsiteX815" fmla="*/ 5755832 w 7369701"/>
              <a:gd name="connsiteY815" fmla="*/ 1383886 h 6858000"/>
              <a:gd name="connsiteX816" fmla="*/ 6014186 w 7369701"/>
              <a:gd name="connsiteY816" fmla="*/ 1279799 h 6858000"/>
              <a:gd name="connsiteX817" fmla="*/ 6901619 w 7369701"/>
              <a:gd name="connsiteY817" fmla="*/ 1047874 h 6858000"/>
              <a:gd name="connsiteX818" fmla="*/ 6931566 w 7369701"/>
              <a:gd name="connsiteY818" fmla="*/ 1062034 h 6858000"/>
              <a:gd name="connsiteX819" fmla="*/ 5790982 w 7369701"/>
              <a:gd name="connsiteY819" fmla="*/ 1561380 h 6858000"/>
              <a:gd name="connsiteX820" fmla="*/ 6188971 w 7369701"/>
              <a:gd name="connsiteY820" fmla="*/ 1755168 h 6858000"/>
              <a:gd name="connsiteX821" fmla="*/ 6202446 w 7369701"/>
              <a:gd name="connsiteY821" fmla="*/ 1752268 h 6858000"/>
              <a:gd name="connsiteX822" fmla="*/ 7179560 w 7369701"/>
              <a:gd name="connsiteY822" fmla="*/ 1467551 h 6858000"/>
              <a:gd name="connsiteX823" fmla="*/ 7158730 w 7369701"/>
              <a:gd name="connsiteY823" fmla="*/ 1507835 h 6858000"/>
              <a:gd name="connsiteX824" fmla="*/ 6326959 w 7369701"/>
              <a:gd name="connsiteY824" fmla="*/ 1817686 h 6858000"/>
              <a:gd name="connsiteX825" fmla="*/ 6537433 w 7369701"/>
              <a:gd name="connsiteY825" fmla="*/ 1907790 h 6858000"/>
              <a:gd name="connsiteX826" fmla="*/ 6550221 w 7369701"/>
              <a:gd name="connsiteY826" fmla="*/ 1910729 h 6858000"/>
              <a:gd name="connsiteX827" fmla="*/ 6964438 w 7369701"/>
              <a:gd name="connsiteY827" fmla="*/ 2209505 h 6858000"/>
              <a:gd name="connsiteX828" fmla="*/ 7367862 w 7369701"/>
              <a:gd name="connsiteY828" fmla="*/ 2806833 h 6858000"/>
              <a:gd name="connsiteX829" fmla="*/ 7364329 w 7369701"/>
              <a:gd name="connsiteY829" fmla="*/ 2826907 h 6858000"/>
              <a:gd name="connsiteX830" fmla="*/ 7290545 w 7369701"/>
              <a:gd name="connsiteY830" fmla="*/ 2850663 h 6858000"/>
              <a:gd name="connsiteX831" fmla="*/ 6472036 w 7369701"/>
              <a:gd name="connsiteY831" fmla="*/ 1959003 h 6858000"/>
              <a:gd name="connsiteX832" fmla="*/ 5792897 w 7369701"/>
              <a:gd name="connsiteY832" fmla="*/ 1647747 h 6858000"/>
              <a:gd name="connsiteX833" fmla="*/ 5842751 w 7369701"/>
              <a:gd name="connsiteY833" fmla="*/ 1816112 h 6858000"/>
              <a:gd name="connsiteX834" fmla="*/ 5847424 w 7369701"/>
              <a:gd name="connsiteY834" fmla="*/ 1815776 h 6858000"/>
              <a:gd name="connsiteX835" fmla="*/ 6399821 w 7369701"/>
              <a:gd name="connsiteY835" fmla="*/ 2344799 h 6858000"/>
              <a:gd name="connsiteX836" fmla="*/ 6323232 w 7369701"/>
              <a:gd name="connsiteY836" fmla="*/ 2389634 h 6858000"/>
              <a:gd name="connsiteX837" fmla="*/ 5942958 w 7369701"/>
              <a:gd name="connsiteY837" fmla="*/ 2077708 h 6858000"/>
              <a:gd name="connsiteX838" fmla="*/ 5921559 w 7369701"/>
              <a:gd name="connsiteY838" fmla="*/ 2378596 h 6858000"/>
              <a:gd name="connsiteX839" fmla="*/ 5817651 w 7369701"/>
              <a:gd name="connsiteY839" fmla="*/ 3023919 h 6858000"/>
              <a:gd name="connsiteX840" fmla="*/ 5729634 w 7369701"/>
              <a:gd name="connsiteY840" fmla="*/ 3051849 h 6858000"/>
              <a:gd name="connsiteX841" fmla="*/ 5611018 w 7369701"/>
              <a:gd name="connsiteY841" fmla="*/ 2316769 h 6858000"/>
              <a:gd name="connsiteX842" fmla="*/ 5687608 w 7369701"/>
              <a:gd name="connsiteY842" fmla="*/ 2039972 h 6858000"/>
              <a:gd name="connsiteX843" fmla="*/ 5657554 w 7369701"/>
              <a:gd name="connsiteY843" fmla="*/ 1576445 h 6858000"/>
              <a:gd name="connsiteX844" fmla="*/ 5150475 w 7369701"/>
              <a:gd name="connsiteY844" fmla="*/ 1274012 h 6858000"/>
              <a:gd name="connsiteX845" fmla="*/ 5349142 w 7369701"/>
              <a:gd name="connsiteY845" fmla="*/ 2204405 h 6858000"/>
              <a:gd name="connsiteX846" fmla="*/ 5262214 w 7369701"/>
              <a:gd name="connsiteY846" fmla="*/ 2233836 h 6858000"/>
              <a:gd name="connsiteX847" fmla="*/ 4981539 w 7369701"/>
              <a:gd name="connsiteY847" fmla="*/ 1542201 h 6858000"/>
              <a:gd name="connsiteX848" fmla="*/ 4958461 w 7369701"/>
              <a:gd name="connsiteY848" fmla="*/ 1136957 h 6858000"/>
              <a:gd name="connsiteX849" fmla="*/ 4655015 w 7369701"/>
              <a:gd name="connsiteY849" fmla="*/ 891426 h 6858000"/>
              <a:gd name="connsiteX850" fmla="*/ 4348002 w 7369701"/>
              <a:gd name="connsiteY850" fmla="*/ 2205895 h 6858000"/>
              <a:gd name="connsiteX851" fmla="*/ 4262250 w 7369701"/>
              <a:gd name="connsiteY851" fmla="*/ 2219972 h 6858000"/>
              <a:gd name="connsiteX852" fmla="*/ 4550611 w 7369701"/>
              <a:gd name="connsiteY852" fmla="*/ 817540 h 6858000"/>
              <a:gd name="connsiteX853" fmla="*/ 4564418 w 7369701"/>
              <a:gd name="connsiteY853" fmla="*/ 808293 h 6858000"/>
              <a:gd name="connsiteX854" fmla="*/ 4266388 w 7369701"/>
              <a:gd name="connsiteY854" fmla="*/ 500083 h 6858000"/>
              <a:gd name="connsiteX855" fmla="*/ 4032842 w 7369701"/>
              <a:gd name="connsiteY855" fmla="*/ 211809 h 6858000"/>
              <a:gd name="connsiteX856" fmla="*/ 3882765 w 7369701"/>
              <a:gd name="connsiteY856" fmla="*/ 0 h 6858000"/>
              <a:gd name="connsiteX857" fmla="*/ 3721337 w 7369701"/>
              <a:gd name="connsiteY857" fmla="*/ 0 h 6858000"/>
              <a:gd name="connsiteX858" fmla="*/ 3797544 w 7369701"/>
              <a:gd name="connsiteY858" fmla="*/ 0 h 6858000"/>
              <a:gd name="connsiteX859" fmla="*/ 3775734 w 7369701"/>
              <a:gd name="connsiteY859" fmla="*/ 95131 h 6858000"/>
              <a:gd name="connsiteX860" fmla="*/ 3724807 w 7369701"/>
              <a:gd name="connsiteY860" fmla="*/ 272257 h 6858000"/>
              <a:gd name="connsiteX861" fmla="*/ 3726844 w 7369701"/>
              <a:gd name="connsiteY861" fmla="*/ 282988 h 6858000"/>
              <a:gd name="connsiteX862" fmla="*/ 3742664 w 7369701"/>
              <a:gd name="connsiteY862" fmla="*/ 279918 h 6858000"/>
              <a:gd name="connsiteX863" fmla="*/ 4103910 w 7369701"/>
              <a:gd name="connsiteY863" fmla="*/ 1161917 h 6858000"/>
              <a:gd name="connsiteX864" fmla="*/ 4020269 w 7369701"/>
              <a:gd name="connsiteY864" fmla="*/ 1200406 h 6858000"/>
              <a:gd name="connsiteX865" fmla="*/ 3674882 w 7369701"/>
              <a:gd name="connsiteY865" fmla="*/ 488524 h 6858000"/>
              <a:gd name="connsiteX866" fmla="*/ 3132682 w 7369701"/>
              <a:gd name="connsiteY866" fmla="*/ 1072284 h 6858000"/>
              <a:gd name="connsiteX867" fmla="*/ 2716346 w 7369701"/>
              <a:gd name="connsiteY867" fmla="*/ 1276376 h 6858000"/>
              <a:gd name="connsiteX868" fmla="*/ 2716772 w 7369701"/>
              <a:gd name="connsiteY868" fmla="*/ 1255462 h 6858000"/>
              <a:gd name="connsiteX869" fmla="*/ 3471096 w 7369701"/>
              <a:gd name="connsiteY869" fmla="*/ 437072 h 6858000"/>
              <a:gd name="connsiteX870" fmla="*/ 3639057 w 7369701"/>
              <a:gd name="connsiteY870" fmla="*/ 286334 h 6858000"/>
              <a:gd name="connsiteX871" fmla="*/ 3640309 w 7369701"/>
              <a:gd name="connsiteY871" fmla="*/ 284664 h 6858000"/>
              <a:gd name="connsiteX872" fmla="*/ 3646022 w 7369701"/>
              <a:gd name="connsiteY872" fmla="*/ 276711 h 6858000"/>
              <a:gd name="connsiteX873" fmla="*/ 3707943 w 7369701"/>
              <a:gd name="connsiteY873" fmla="*/ 65958 h 6858000"/>
              <a:gd name="connsiteX874" fmla="*/ 3721337 w 7369701"/>
              <a:gd name="connsiteY874" fmla="*/ 0 h 6858000"/>
              <a:gd name="connsiteX875" fmla="*/ 2867960 w 7369701"/>
              <a:gd name="connsiteY875" fmla="*/ 0 h 6858000"/>
              <a:gd name="connsiteX876" fmla="*/ 2926351 w 7369701"/>
              <a:gd name="connsiteY876" fmla="*/ 0 h 6858000"/>
              <a:gd name="connsiteX877" fmla="*/ 2902823 w 7369701"/>
              <a:gd name="connsiteY877" fmla="*/ 262929 h 6858000"/>
              <a:gd name="connsiteX878" fmla="*/ 2940663 w 7369701"/>
              <a:gd name="connsiteY878" fmla="*/ 140884 h 6858000"/>
              <a:gd name="connsiteX879" fmla="*/ 2947039 w 7369701"/>
              <a:gd name="connsiteY879" fmla="*/ 122524 h 6858000"/>
              <a:gd name="connsiteX880" fmla="*/ 2984316 w 7369701"/>
              <a:gd name="connsiteY880" fmla="*/ 0 h 6858000"/>
              <a:gd name="connsiteX881" fmla="*/ 3016114 w 7369701"/>
              <a:gd name="connsiteY881" fmla="*/ 0 h 6858000"/>
              <a:gd name="connsiteX882" fmla="*/ 2979949 w 7369701"/>
              <a:gd name="connsiteY882" fmla="*/ 119274 h 6858000"/>
              <a:gd name="connsiteX883" fmla="*/ 3023879 w 7369701"/>
              <a:gd name="connsiteY883" fmla="*/ 0 h 6858000"/>
              <a:gd name="connsiteX884" fmla="*/ 3105400 w 7369701"/>
              <a:gd name="connsiteY884" fmla="*/ 0 h 6858000"/>
              <a:gd name="connsiteX885" fmla="*/ 3094669 w 7369701"/>
              <a:gd name="connsiteY885" fmla="*/ 30308 h 6858000"/>
              <a:gd name="connsiteX886" fmla="*/ 2901945 w 7369701"/>
              <a:gd name="connsiteY886" fmla="*/ 466538 h 6858000"/>
              <a:gd name="connsiteX887" fmla="*/ 2815209 w 7369701"/>
              <a:gd name="connsiteY887" fmla="*/ 497361 h 6858000"/>
              <a:gd name="connsiteX888" fmla="*/ 2844845 w 7369701"/>
              <a:gd name="connsiteY888" fmla="*/ 127638 h 6858000"/>
              <a:gd name="connsiteX889" fmla="*/ 2867960 w 7369701"/>
              <a:gd name="connsiteY889" fmla="*/ 0 h 6858000"/>
              <a:gd name="connsiteX890" fmla="*/ 1057230 w 7369701"/>
              <a:gd name="connsiteY890" fmla="*/ 0 h 6858000"/>
              <a:gd name="connsiteX891" fmla="*/ 1111003 w 7369701"/>
              <a:gd name="connsiteY891" fmla="*/ 0 h 6858000"/>
              <a:gd name="connsiteX892" fmla="*/ 1125553 w 7369701"/>
              <a:gd name="connsiteY892" fmla="*/ 52588 h 6858000"/>
              <a:gd name="connsiteX893" fmla="*/ 1304276 w 7369701"/>
              <a:gd name="connsiteY893" fmla="*/ 476275 h 6858000"/>
              <a:gd name="connsiteX894" fmla="*/ 1492066 w 7369701"/>
              <a:gd name="connsiteY894" fmla="*/ 886333 h 6858000"/>
              <a:gd name="connsiteX895" fmla="*/ 1423698 w 7369701"/>
              <a:gd name="connsiteY895" fmla="*/ 710817 h 6858000"/>
              <a:gd name="connsiteX896" fmla="*/ 1357609 w 7369701"/>
              <a:gd name="connsiteY896" fmla="*/ 532892 h 6858000"/>
              <a:gd name="connsiteX897" fmla="*/ 1309550 w 7369701"/>
              <a:gd name="connsiteY897" fmla="*/ 374031 h 6858000"/>
              <a:gd name="connsiteX898" fmla="*/ 1193673 w 7369701"/>
              <a:gd name="connsiteY898" fmla="*/ 49533 h 6858000"/>
              <a:gd name="connsiteX899" fmla="*/ 1164391 w 7369701"/>
              <a:gd name="connsiteY899" fmla="*/ 0 h 6858000"/>
              <a:gd name="connsiteX900" fmla="*/ 1200666 w 7369701"/>
              <a:gd name="connsiteY900" fmla="*/ 0 h 6858000"/>
              <a:gd name="connsiteX901" fmla="*/ 1223408 w 7369701"/>
              <a:gd name="connsiteY901" fmla="*/ 38996 h 6858000"/>
              <a:gd name="connsiteX902" fmla="*/ 1339635 w 7369701"/>
              <a:gd name="connsiteY902" fmla="*/ 365517 h 6858000"/>
              <a:gd name="connsiteX903" fmla="*/ 1387469 w 7369701"/>
              <a:gd name="connsiteY903" fmla="*/ 523079 h 6858000"/>
              <a:gd name="connsiteX904" fmla="*/ 1452685 w 7369701"/>
              <a:gd name="connsiteY904" fmla="*/ 699806 h 6858000"/>
              <a:gd name="connsiteX905" fmla="*/ 1492092 w 7369701"/>
              <a:gd name="connsiteY905" fmla="*/ 800424 h 6858000"/>
              <a:gd name="connsiteX906" fmla="*/ 1455302 w 7369701"/>
              <a:gd name="connsiteY906" fmla="*/ 632913 h 6858000"/>
              <a:gd name="connsiteX907" fmla="*/ 1222336 w 7369701"/>
              <a:gd name="connsiteY907" fmla="*/ 9480 h 6858000"/>
              <a:gd name="connsiteX908" fmla="*/ 1214634 w 7369701"/>
              <a:gd name="connsiteY908" fmla="*/ 0 h 6858000"/>
              <a:gd name="connsiteX909" fmla="*/ 1289827 w 7369701"/>
              <a:gd name="connsiteY909" fmla="*/ 0 h 6858000"/>
              <a:gd name="connsiteX910" fmla="*/ 1321076 w 7369701"/>
              <a:gd name="connsiteY910" fmla="*/ 59722 h 6858000"/>
              <a:gd name="connsiteX911" fmla="*/ 1512579 w 7369701"/>
              <a:gd name="connsiteY911" fmla="*/ 626441 h 6858000"/>
              <a:gd name="connsiteX912" fmla="*/ 1506076 w 7369701"/>
              <a:gd name="connsiteY912" fmla="*/ 1089289 h 6858000"/>
              <a:gd name="connsiteX913" fmla="*/ 1486346 w 7369701"/>
              <a:gd name="connsiteY913" fmla="*/ 1079919 h 6858000"/>
              <a:gd name="connsiteX914" fmla="*/ 1070511 w 7369701"/>
              <a:gd name="connsiteY914" fmla="*/ 48609 h 6858000"/>
              <a:gd name="connsiteX915" fmla="*/ 1057230 w 7369701"/>
              <a:gd name="connsiteY915" fmla="*/ 0 h 6858000"/>
              <a:gd name="connsiteX916" fmla="*/ 43151 w 7369701"/>
              <a:gd name="connsiteY916" fmla="*/ 0 h 6858000"/>
              <a:gd name="connsiteX917" fmla="*/ 95283 w 7369701"/>
              <a:gd name="connsiteY917" fmla="*/ 0 h 6858000"/>
              <a:gd name="connsiteX918" fmla="*/ 300708 w 7369701"/>
              <a:gd name="connsiteY918" fmla="*/ 154571 h 6858000"/>
              <a:gd name="connsiteX919" fmla="*/ 530414 w 7369701"/>
              <a:gd name="connsiteY919" fmla="*/ 354673 h 6858000"/>
              <a:gd name="connsiteX920" fmla="*/ 333785 w 7369701"/>
              <a:gd name="connsiteY920" fmla="*/ 161564 h 6858000"/>
              <a:gd name="connsiteX921" fmla="*/ 147005 w 7369701"/>
              <a:gd name="connsiteY921" fmla="*/ 0 h 6858000"/>
              <a:gd name="connsiteX922" fmla="*/ 272509 w 7369701"/>
              <a:gd name="connsiteY922" fmla="*/ 0 h 6858000"/>
              <a:gd name="connsiteX923" fmla="*/ 326276 w 7369701"/>
              <a:gd name="connsiteY923" fmla="*/ 45847 h 6858000"/>
              <a:gd name="connsiteX924" fmla="*/ 823759 w 7369701"/>
              <a:gd name="connsiteY924" fmla="*/ 574145 h 6858000"/>
              <a:gd name="connsiteX925" fmla="*/ 811254 w 7369701"/>
              <a:gd name="connsiteY925" fmla="*/ 665546 h 6858000"/>
              <a:gd name="connsiteX926" fmla="*/ 154042 w 7369701"/>
              <a:gd name="connsiteY926" fmla="*/ 261522 h 6858000"/>
              <a:gd name="connsiteX927" fmla="*/ 13550 w 7369701"/>
              <a:gd name="connsiteY927" fmla="*/ 158423 h 6858000"/>
              <a:gd name="connsiteX928" fmla="*/ 0 w 7369701"/>
              <a:gd name="connsiteY928" fmla="*/ 146618 h 6858000"/>
              <a:gd name="connsiteX929" fmla="*/ 0 w 7369701"/>
              <a:gd name="connsiteY929" fmla="*/ 59161 h 6858000"/>
              <a:gd name="connsiteX930" fmla="*/ 45427 w 7369701"/>
              <a:gd name="connsiteY930" fmla="*/ 101078 h 6858000"/>
              <a:gd name="connsiteX931" fmla="*/ 630103 w 7369701"/>
              <a:gd name="connsiteY931" fmla="*/ 485885 h 6858000"/>
              <a:gd name="connsiteX932" fmla="*/ 532040 w 7369701"/>
              <a:gd name="connsiteY932" fmla="*/ 399359 h 6858000"/>
              <a:gd name="connsiteX933" fmla="*/ 517618 w 7369701"/>
              <a:gd name="connsiteY933" fmla="*/ 385726 h 6858000"/>
              <a:gd name="connsiteX934" fmla="*/ 285074 w 7369701"/>
              <a:gd name="connsiteY934" fmla="*/ 182755 h 6858000"/>
              <a:gd name="connsiteX935" fmla="*/ 43151 w 7369701"/>
              <a:gd name="connsiteY93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Lst>
            <a:rect l="l" t="t" r="r" b="b"/>
            <a:pathLst>
              <a:path w="7369701" h="6858000">
                <a:moveTo>
                  <a:pt x="369702" y="6712169"/>
                </a:moveTo>
                <a:lnTo>
                  <a:pt x="366575" y="6715556"/>
                </a:lnTo>
                <a:cubicBezTo>
                  <a:pt x="367954" y="6715031"/>
                  <a:pt x="369326" y="6714512"/>
                  <a:pt x="371637" y="6713954"/>
                </a:cubicBezTo>
                <a:lnTo>
                  <a:pt x="369702" y="6712169"/>
                </a:lnTo>
                <a:close/>
                <a:moveTo>
                  <a:pt x="1019354" y="6315006"/>
                </a:moveTo>
                <a:cubicBezTo>
                  <a:pt x="847231" y="6483030"/>
                  <a:pt x="636234" y="6599053"/>
                  <a:pt x="441046" y="6691153"/>
                </a:cubicBezTo>
                <a:cubicBezTo>
                  <a:pt x="668934" y="6613112"/>
                  <a:pt x="947819" y="6494377"/>
                  <a:pt x="1019354" y="6315006"/>
                </a:cubicBezTo>
                <a:close/>
                <a:moveTo>
                  <a:pt x="991680" y="6298413"/>
                </a:moveTo>
                <a:cubicBezTo>
                  <a:pt x="775775" y="6396465"/>
                  <a:pt x="575302" y="6507871"/>
                  <a:pt x="409060" y="6671470"/>
                </a:cubicBezTo>
                <a:cubicBezTo>
                  <a:pt x="603834" y="6580783"/>
                  <a:pt x="817655" y="6465584"/>
                  <a:pt x="991680" y="6298413"/>
                </a:cubicBezTo>
                <a:close/>
                <a:moveTo>
                  <a:pt x="103333" y="5699602"/>
                </a:moveTo>
                <a:cubicBezTo>
                  <a:pt x="133282" y="5726353"/>
                  <a:pt x="175725" y="5762843"/>
                  <a:pt x="233938" y="5809416"/>
                </a:cubicBezTo>
                <a:cubicBezTo>
                  <a:pt x="390802" y="5935412"/>
                  <a:pt x="652575" y="6145703"/>
                  <a:pt x="883580" y="6180710"/>
                </a:cubicBezTo>
                <a:cubicBezTo>
                  <a:pt x="736829" y="6133021"/>
                  <a:pt x="610173" y="6040280"/>
                  <a:pt x="487337" y="5950182"/>
                </a:cubicBezTo>
                <a:cubicBezTo>
                  <a:pt x="443670" y="5917932"/>
                  <a:pt x="398584" y="5885270"/>
                  <a:pt x="354051" y="5854912"/>
                </a:cubicBezTo>
                <a:cubicBezTo>
                  <a:pt x="302352" y="5819720"/>
                  <a:pt x="247963" y="5787429"/>
                  <a:pt x="195436" y="5755068"/>
                </a:cubicBezTo>
                <a:lnTo>
                  <a:pt x="103333" y="5699602"/>
                </a:lnTo>
                <a:close/>
                <a:moveTo>
                  <a:pt x="5539432" y="5642928"/>
                </a:moveTo>
                <a:cubicBezTo>
                  <a:pt x="5544304" y="5659969"/>
                  <a:pt x="5549664" y="5677449"/>
                  <a:pt x="5555462" y="5694454"/>
                </a:cubicBezTo>
                <a:cubicBezTo>
                  <a:pt x="5631122" y="5909386"/>
                  <a:pt x="5731219" y="6118228"/>
                  <a:pt x="5828270" y="6320663"/>
                </a:cubicBezTo>
                <a:cubicBezTo>
                  <a:pt x="5868407" y="6404290"/>
                  <a:pt x="5908582" y="6488842"/>
                  <a:pt x="5947416" y="6574846"/>
                </a:cubicBezTo>
                <a:cubicBezTo>
                  <a:pt x="5894674" y="6327329"/>
                  <a:pt x="5793018" y="5718484"/>
                  <a:pt x="5539432" y="5642928"/>
                </a:cubicBezTo>
                <a:close/>
                <a:moveTo>
                  <a:pt x="51253" y="5631825"/>
                </a:moveTo>
                <a:lnTo>
                  <a:pt x="211622" y="5728803"/>
                </a:lnTo>
                <a:cubicBezTo>
                  <a:pt x="264592" y="5760684"/>
                  <a:pt x="319013" y="5793908"/>
                  <a:pt x="371652" y="5829062"/>
                </a:cubicBezTo>
                <a:cubicBezTo>
                  <a:pt x="417589" y="5859824"/>
                  <a:pt x="462230" y="5892964"/>
                  <a:pt x="505903" y="5925221"/>
                </a:cubicBezTo>
                <a:cubicBezTo>
                  <a:pt x="628246" y="6014875"/>
                  <a:pt x="754907" y="6107611"/>
                  <a:pt x="899240" y="6153068"/>
                </a:cubicBezTo>
                <a:cubicBezTo>
                  <a:pt x="928476" y="6162153"/>
                  <a:pt x="958088" y="6168887"/>
                  <a:pt x="988114" y="6174204"/>
                </a:cubicBezTo>
                <a:cubicBezTo>
                  <a:pt x="943280" y="6136411"/>
                  <a:pt x="896194" y="6100100"/>
                  <a:pt x="845971" y="6067177"/>
                </a:cubicBezTo>
                <a:cubicBezTo>
                  <a:pt x="720131" y="5983257"/>
                  <a:pt x="580034" y="5915740"/>
                  <a:pt x="448057" y="5841376"/>
                </a:cubicBezTo>
                <a:cubicBezTo>
                  <a:pt x="341781" y="5780886"/>
                  <a:pt x="90319" y="5630263"/>
                  <a:pt x="51253" y="5631825"/>
                </a:cubicBezTo>
                <a:close/>
                <a:moveTo>
                  <a:pt x="2606687" y="5630718"/>
                </a:moveTo>
                <a:cubicBezTo>
                  <a:pt x="2484040" y="5952782"/>
                  <a:pt x="2550772" y="6305470"/>
                  <a:pt x="2645658" y="6640259"/>
                </a:cubicBezTo>
                <a:cubicBezTo>
                  <a:pt x="2605413" y="6320984"/>
                  <a:pt x="2566733" y="5970903"/>
                  <a:pt x="2606687" y="5630718"/>
                </a:cubicBezTo>
                <a:close/>
                <a:moveTo>
                  <a:pt x="3642057" y="5573487"/>
                </a:moveTo>
                <a:cubicBezTo>
                  <a:pt x="3639338" y="5575453"/>
                  <a:pt x="3635693" y="5577466"/>
                  <a:pt x="3632981" y="5579437"/>
                </a:cubicBezTo>
                <a:cubicBezTo>
                  <a:pt x="3509182" y="5674738"/>
                  <a:pt x="3441993" y="5811556"/>
                  <a:pt x="3382436" y="5952726"/>
                </a:cubicBezTo>
                <a:cubicBezTo>
                  <a:pt x="3286719" y="6179641"/>
                  <a:pt x="3231101" y="6419386"/>
                  <a:pt x="3191929" y="6662669"/>
                </a:cubicBezTo>
                <a:cubicBezTo>
                  <a:pt x="3237125" y="6465250"/>
                  <a:pt x="3296425" y="6271000"/>
                  <a:pt x="3369898" y="6081771"/>
                </a:cubicBezTo>
                <a:cubicBezTo>
                  <a:pt x="3454377" y="5865084"/>
                  <a:pt x="3540614" y="5703753"/>
                  <a:pt x="3642057" y="5573487"/>
                </a:cubicBezTo>
                <a:close/>
                <a:moveTo>
                  <a:pt x="2650666" y="5530686"/>
                </a:moveTo>
                <a:cubicBezTo>
                  <a:pt x="2650695" y="5531619"/>
                  <a:pt x="2650695" y="5531619"/>
                  <a:pt x="2650249" y="5532101"/>
                </a:cubicBezTo>
                <a:cubicBezTo>
                  <a:pt x="2594633" y="5864991"/>
                  <a:pt x="2624834" y="6212617"/>
                  <a:pt x="2663808" y="6535215"/>
                </a:cubicBezTo>
                <a:cubicBezTo>
                  <a:pt x="2664345" y="6401062"/>
                  <a:pt x="2664881" y="6266909"/>
                  <a:pt x="2665418" y="6132756"/>
                </a:cubicBezTo>
                <a:cubicBezTo>
                  <a:pt x="2666315" y="5945493"/>
                  <a:pt x="2661038" y="5743579"/>
                  <a:pt x="2650666" y="5530686"/>
                </a:cubicBezTo>
                <a:close/>
                <a:moveTo>
                  <a:pt x="2680277" y="5479204"/>
                </a:moveTo>
                <a:cubicBezTo>
                  <a:pt x="2679826" y="5479692"/>
                  <a:pt x="2679381" y="5480173"/>
                  <a:pt x="2678972" y="5481582"/>
                </a:cubicBezTo>
                <a:cubicBezTo>
                  <a:pt x="2691463" y="5712555"/>
                  <a:pt x="2697451" y="5932139"/>
                  <a:pt x="2696666" y="6133836"/>
                </a:cubicBezTo>
                <a:lnTo>
                  <a:pt x="2695769" y="6390955"/>
                </a:lnTo>
                <a:cubicBezTo>
                  <a:pt x="2712509" y="6297144"/>
                  <a:pt x="2727840" y="6202916"/>
                  <a:pt x="2739893" y="6108357"/>
                </a:cubicBezTo>
                <a:cubicBezTo>
                  <a:pt x="2767348" y="5886500"/>
                  <a:pt x="2737035" y="5687445"/>
                  <a:pt x="2680277" y="5479204"/>
                </a:cubicBezTo>
                <a:close/>
                <a:moveTo>
                  <a:pt x="1132195" y="5467980"/>
                </a:moveTo>
                <a:cubicBezTo>
                  <a:pt x="1313054" y="5495211"/>
                  <a:pt x="1494925" y="5512628"/>
                  <a:pt x="1679056" y="5516907"/>
                </a:cubicBezTo>
                <a:cubicBezTo>
                  <a:pt x="1838007" y="5520331"/>
                  <a:pt x="1983050" y="5490313"/>
                  <a:pt x="2128648" y="5474249"/>
                </a:cubicBezTo>
                <a:cubicBezTo>
                  <a:pt x="2028248" y="5467548"/>
                  <a:pt x="1925543" y="5473055"/>
                  <a:pt x="1825619" y="5478447"/>
                </a:cubicBezTo>
                <a:lnTo>
                  <a:pt x="1737798" y="5483353"/>
                </a:lnTo>
                <a:cubicBezTo>
                  <a:pt x="1536509" y="5492800"/>
                  <a:pt x="1332771" y="5487439"/>
                  <a:pt x="1132195" y="5467980"/>
                </a:cubicBezTo>
                <a:close/>
                <a:moveTo>
                  <a:pt x="1456157" y="5371404"/>
                </a:moveTo>
                <a:cubicBezTo>
                  <a:pt x="1385125" y="5373535"/>
                  <a:pt x="1314200" y="5378444"/>
                  <a:pt x="1244432" y="5385601"/>
                </a:cubicBezTo>
                <a:cubicBezTo>
                  <a:pt x="1151404" y="5395142"/>
                  <a:pt x="1060429" y="5408677"/>
                  <a:pt x="973990" y="5424940"/>
                </a:cubicBezTo>
                <a:cubicBezTo>
                  <a:pt x="1017323" y="5425535"/>
                  <a:pt x="1061253" y="5429367"/>
                  <a:pt x="1103809" y="5433720"/>
                </a:cubicBezTo>
                <a:lnTo>
                  <a:pt x="1123454" y="5435727"/>
                </a:lnTo>
                <a:cubicBezTo>
                  <a:pt x="1326373" y="5455563"/>
                  <a:pt x="1533386" y="5461253"/>
                  <a:pt x="1737017" y="5452183"/>
                </a:cubicBezTo>
                <a:lnTo>
                  <a:pt x="1824397" y="5447757"/>
                </a:lnTo>
                <a:cubicBezTo>
                  <a:pt x="1905266" y="5443590"/>
                  <a:pt x="1987993" y="5439352"/>
                  <a:pt x="2070059" y="5441660"/>
                </a:cubicBezTo>
                <a:cubicBezTo>
                  <a:pt x="1883310" y="5383634"/>
                  <a:pt x="1669251" y="5365013"/>
                  <a:pt x="1456157" y="5371404"/>
                </a:cubicBezTo>
                <a:close/>
                <a:moveTo>
                  <a:pt x="4988186" y="5216467"/>
                </a:moveTo>
                <a:cubicBezTo>
                  <a:pt x="4914642" y="5275764"/>
                  <a:pt x="4843105" y="5338703"/>
                  <a:pt x="4777334" y="5406072"/>
                </a:cubicBezTo>
                <a:cubicBezTo>
                  <a:pt x="4757662" y="5426414"/>
                  <a:pt x="4737537" y="5447249"/>
                  <a:pt x="4718341" y="5468043"/>
                </a:cubicBezTo>
                <a:cubicBezTo>
                  <a:pt x="4681696" y="5506771"/>
                  <a:pt x="4644162" y="5546455"/>
                  <a:pt x="4604655" y="5583434"/>
                </a:cubicBezTo>
                <a:cubicBezTo>
                  <a:pt x="4591636" y="5595592"/>
                  <a:pt x="4578581" y="5606832"/>
                  <a:pt x="4565074" y="5618550"/>
                </a:cubicBezTo>
                <a:cubicBezTo>
                  <a:pt x="4712605" y="5511121"/>
                  <a:pt x="4908425" y="5376611"/>
                  <a:pt x="4988186" y="5216467"/>
                </a:cubicBezTo>
                <a:close/>
                <a:moveTo>
                  <a:pt x="4978032" y="5183809"/>
                </a:moveTo>
                <a:cubicBezTo>
                  <a:pt x="4748175" y="5235846"/>
                  <a:pt x="4611576" y="5430393"/>
                  <a:pt x="4463413" y="5615162"/>
                </a:cubicBezTo>
                <a:cubicBezTo>
                  <a:pt x="4428815" y="5658459"/>
                  <a:pt x="4393697" y="5700384"/>
                  <a:pt x="4358134" y="5742791"/>
                </a:cubicBezTo>
                <a:lnTo>
                  <a:pt x="4376219" y="5729027"/>
                </a:lnTo>
                <a:cubicBezTo>
                  <a:pt x="4445817" y="5675939"/>
                  <a:pt x="4517680" y="5621374"/>
                  <a:pt x="4582340" y="5561037"/>
                </a:cubicBezTo>
                <a:cubicBezTo>
                  <a:pt x="4621394" y="5524545"/>
                  <a:pt x="4658482" y="5485345"/>
                  <a:pt x="4694684" y="5447098"/>
                </a:cubicBezTo>
                <a:cubicBezTo>
                  <a:pt x="4714806" y="5426264"/>
                  <a:pt x="4733997" y="5405475"/>
                  <a:pt x="4754123" y="5384643"/>
                </a:cubicBezTo>
                <a:cubicBezTo>
                  <a:pt x="4823909" y="5312925"/>
                  <a:pt x="4899949" y="5246074"/>
                  <a:pt x="4978032" y="5183809"/>
                </a:cubicBezTo>
                <a:close/>
                <a:moveTo>
                  <a:pt x="1903353" y="5044827"/>
                </a:moveTo>
                <a:cubicBezTo>
                  <a:pt x="1900901" y="5049058"/>
                  <a:pt x="1913196" y="5065331"/>
                  <a:pt x="1936931" y="5093954"/>
                </a:cubicBezTo>
                <a:cubicBezTo>
                  <a:pt x="2021149" y="5196773"/>
                  <a:pt x="2108079" y="5297623"/>
                  <a:pt x="2195868" y="5396574"/>
                </a:cubicBezTo>
                <a:cubicBezTo>
                  <a:pt x="2196092" y="5309013"/>
                  <a:pt x="2155695" y="5230515"/>
                  <a:pt x="2088852" y="5166123"/>
                </a:cubicBezTo>
                <a:cubicBezTo>
                  <a:pt x="2054441" y="5132572"/>
                  <a:pt x="2001584" y="5091839"/>
                  <a:pt x="1958241" y="5067955"/>
                </a:cubicBezTo>
                <a:cubicBezTo>
                  <a:pt x="1922998" y="5048408"/>
                  <a:pt x="1905803" y="5040595"/>
                  <a:pt x="1903353" y="5044827"/>
                </a:cubicBezTo>
                <a:close/>
                <a:moveTo>
                  <a:pt x="1979378" y="4769504"/>
                </a:moveTo>
                <a:cubicBezTo>
                  <a:pt x="2251008" y="4946802"/>
                  <a:pt x="2557265" y="5046794"/>
                  <a:pt x="2882120" y="5064547"/>
                </a:cubicBezTo>
                <a:cubicBezTo>
                  <a:pt x="2852884" y="5055476"/>
                  <a:pt x="2822307" y="5047842"/>
                  <a:pt x="2793103" y="5039699"/>
                </a:cubicBezTo>
                <a:lnTo>
                  <a:pt x="2770041" y="5033634"/>
                </a:lnTo>
                <a:cubicBezTo>
                  <a:pt x="2500352" y="4962917"/>
                  <a:pt x="2236095" y="4864963"/>
                  <a:pt x="1979378" y="4769504"/>
                </a:cubicBezTo>
                <a:close/>
                <a:moveTo>
                  <a:pt x="1927410" y="4716164"/>
                </a:moveTo>
                <a:cubicBezTo>
                  <a:pt x="1938311" y="4720848"/>
                  <a:pt x="1949172" y="4724604"/>
                  <a:pt x="1959587" y="4728849"/>
                </a:cubicBezTo>
                <a:cubicBezTo>
                  <a:pt x="2224818" y="4827692"/>
                  <a:pt x="2499050" y="4930367"/>
                  <a:pt x="2777707" y="5003991"/>
                </a:cubicBezTo>
                <a:lnTo>
                  <a:pt x="2800768" y="5010056"/>
                </a:lnTo>
                <a:lnTo>
                  <a:pt x="2879408" y="5031590"/>
                </a:lnTo>
                <a:cubicBezTo>
                  <a:pt x="2873718" y="5029024"/>
                  <a:pt x="2868475" y="5025973"/>
                  <a:pt x="2862295" y="5022958"/>
                </a:cubicBezTo>
                <a:cubicBezTo>
                  <a:pt x="2846112" y="5014292"/>
                  <a:pt x="2829972" y="5006555"/>
                  <a:pt x="2813343" y="4998369"/>
                </a:cubicBezTo>
                <a:cubicBezTo>
                  <a:pt x="2759214" y="4972589"/>
                  <a:pt x="2702010" y="4951123"/>
                  <a:pt x="2646245" y="4930999"/>
                </a:cubicBezTo>
                <a:cubicBezTo>
                  <a:pt x="2437298" y="4853662"/>
                  <a:pt x="2221285" y="4774272"/>
                  <a:pt x="1999243" y="4730524"/>
                </a:cubicBezTo>
                <a:lnTo>
                  <a:pt x="1979527" y="4726651"/>
                </a:lnTo>
                <a:lnTo>
                  <a:pt x="1927410" y="4716164"/>
                </a:lnTo>
                <a:close/>
                <a:moveTo>
                  <a:pt x="1997014" y="4698007"/>
                </a:moveTo>
                <a:lnTo>
                  <a:pt x="2005458" y="4699540"/>
                </a:lnTo>
                <a:cubicBezTo>
                  <a:pt x="2229844" y="4743659"/>
                  <a:pt x="2447268" y="4823456"/>
                  <a:pt x="2657186" y="4901687"/>
                </a:cubicBezTo>
                <a:cubicBezTo>
                  <a:pt x="2713431" y="4922259"/>
                  <a:pt x="2771565" y="4943688"/>
                  <a:pt x="2826662" y="4970362"/>
                </a:cubicBezTo>
                <a:cubicBezTo>
                  <a:pt x="2843286" y="4978544"/>
                  <a:pt x="2859914" y="4986729"/>
                  <a:pt x="2876100" y="4995397"/>
                </a:cubicBezTo>
                <a:cubicBezTo>
                  <a:pt x="2929811" y="5022592"/>
                  <a:pt x="2984941" y="5050189"/>
                  <a:pt x="3042600" y="5059532"/>
                </a:cubicBezTo>
                <a:cubicBezTo>
                  <a:pt x="2779645" y="4772909"/>
                  <a:pt x="2376891" y="4705645"/>
                  <a:pt x="1997014" y="4698007"/>
                </a:cubicBezTo>
                <a:close/>
                <a:moveTo>
                  <a:pt x="2305292" y="4219492"/>
                </a:moveTo>
                <a:cubicBezTo>
                  <a:pt x="2631112" y="4377847"/>
                  <a:pt x="3011879" y="4535878"/>
                  <a:pt x="3360922" y="4529373"/>
                </a:cubicBezTo>
                <a:cubicBezTo>
                  <a:pt x="3408391" y="4528405"/>
                  <a:pt x="3451278" y="4517839"/>
                  <a:pt x="3492420" y="4510145"/>
                </a:cubicBezTo>
                <a:cubicBezTo>
                  <a:pt x="3448862" y="4503966"/>
                  <a:pt x="3405674" y="4495449"/>
                  <a:pt x="3364086" y="4480340"/>
                </a:cubicBezTo>
                <a:cubicBezTo>
                  <a:pt x="3314946" y="4462747"/>
                  <a:pt x="3269673" y="4437082"/>
                  <a:pt x="3225818" y="4411822"/>
                </a:cubicBezTo>
                <a:cubicBezTo>
                  <a:pt x="3194830" y="4393966"/>
                  <a:pt x="3162431" y="4375699"/>
                  <a:pt x="3129696" y="4360704"/>
                </a:cubicBezTo>
                <a:cubicBezTo>
                  <a:pt x="3030558" y="4315774"/>
                  <a:pt x="2920899" y="4298731"/>
                  <a:pt x="2814545" y="4282955"/>
                </a:cubicBezTo>
                <a:cubicBezTo>
                  <a:pt x="2648192" y="4257474"/>
                  <a:pt x="2475773" y="4231762"/>
                  <a:pt x="2305292" y="4219492"/>
                </a:cubicBezTo>
                <a:close/>
                <a:moveTo>
                  <a:pt x="2626982" y="4206450"/>
                </a:moveTo>
                <a:cubicBezTo>
                  <a:pt x="2581807" y="4205467"/>
                  <a:pt x="2536327" y="4205706"/>
                  <a:pt x="2490617" y="4206951"/>
                </a:cubicBezTo>
                <a:cubicBezTo>
                  <a:pt x="2601507" y="4219748"/>
                  <a:pt x="2711611" y="4236309"/>
                  <a:pt x="2819869" y="4252936"/>
                </a:cubicBezTo>
                <a:cubicBezTo>
                  <a:pt x="2928115" y="4269564"/>
                  <a:pt x="3040565" y="4286495"/>
                  <a:pt x="3143018" y="4332698"/>
                </a:cubicBezTo>
                <a:cubicBezTo>
                  <a:pt x="3177162" y="4348099"/>
                  <a:pt x="3210046" y="4366808"/>
                  <a:pt x="3241520" y="4385112"/>
                </a:cubicBezTo>
                <a:cubicBezTo>
                  <a:pt x="3284409" y="4409477"/>
                  <a:pt x="3328265" y="4434739"/>
                  <a:pt x="3374575" y="4451517"/>
                </a:cubicBezTo>
                <a:cubicBezTo>
                  <a:pt x="3416609" y="4466134"/>
                  <a:pt x="3460730" y="4474620"/>
                  <a:pt x="3505221" y="4480757"/>
                </a:cubicBezTo>
                <a:cubicBezTo>
                  <a:pt x="3244537" y="4280088"/>
                  <a:pt x="2943211" y="4213332"/>
                  <a:pt x="2626982" y="4206450"/>
                </a:cubicBezTo>
                <a:close/>
                <a:moveTo>
                  <a:pt x="1310106" y="3943217"/>
                </a:moveTo>
                <a:cubicBezTo>
                  <a:pt x="1129544" y="4063332"/>
                  <a:pt x="976804" y="4212308"/>
                  <a:pt x="854994" y="4399136"/>
                </a:cubicBezTo>
                <a:cubicBezTo>
                  <a:pt x="813550" y="4462067"/>
                  <a:pt x="777442" y="4528637"/>
                  <a:pt x="742462" y="4594648"/>
                </a:cubicBezTo>
                <a:cubicBezTo>
                  <a:pt x="769633" y="4559245"/>
                  <a:pt x="795392" y="4522436"/>
                  <a:pt x="820602" y="4485915"/>
                </a:cubicBezTo>
                <a:cubicBezTo>
                  <a:pt x="839644" y="4458097"/>
                  <a:pt x="858127" y="4430568"/>
                  <a:pt x="878295" y="4403594"/>
                </a:cubicBezTo>
                <a:cubicBezTo>
                  <a:pt x="984168" y="4259170"/>
                  <a:pt x="1114491" y="4132679"/>
                  <a:pt x="1240607" y="4010401"/>
                </a:cubicBezTo>
                <a:lnTo>
                  <a:pt x="1310106" y="3943217"/>
                </a:lnTo>
                <a:close/>
                <a:moveTo>
                  <a:pt x="1423113" y="3874565"/>
                </a:moveTo>
                <a:lnTo>
                  <a:pt x="1260565" y="4031982"/>
                </a:lnTo>
                <a:cubicBezTo>
                  <a:pt x="1135292" y="4153135"/>
                  <a:pt x="1006090" y="4279065"/>
                  <a:pt x="901900" y="4421236"/>
                </a:cubicBezTo>
                <a:cubicBezTo>
                  <a:pt x="882292" y="4447928"/>
                  <a:pt x="863806" y="4475465"/>
                  <a:pt x="845044" y="4502436"/>
                </a:cubicBezTo>
                <a:cubicBezTo>
                  <a:pt x="797719" y="4571828"/>
                  <a:pt x="747866" y="4643196"/>
                  <a:pt x="685926" y="4703069"/>
                </a:cubicBezTo>
                <a:cubicBezTo>
                  <a:pt x="685087" y="4704192"/>
                  <a:pt x="684806" y="4705038"/>
                  <a:pt x="684248" y="4706721"/>
                </a:cubicBezTo>
                <a:cubicBezTo>
                  <a:pt x="955830" y="4450343"/>
                  <a:pt x="1215323" y="4185291"/>
                  <a:pt x="1423113" y="3874565"/>
                </a:cubicBezTo>
                <a:close/>
                <a:moveTo>
                  <a:pt x="3316479" y="3872136"/>
                </a:moveTo>
                <a:lnTo>
                  <a:pt x="3546806" y="4356139"/>
                </a:lnTo>
                <a:cubicBezTo>
                  <a:pt x="3510992" y="4217388"/>
                  <a:pt x="3440535" y="4086075"/>
                  <a:pt x="3364433" y="3953121"/>
                </a:cubicBezTo>
                <a:lnTo>
                  <a:pt x="3316479" y="3872136"/>
                </a:lnTo>
                <a:close/>
                <a:moveTo>
                  <a:pt x="3291335" y="3767420"/>
                </a:moveTo>
                <a:cubicBezTo>
                  <a:pt x="3324815" y="3824296"/>
                  <a:pt x="3358740" y="3880691"/>
                  <a:pt x="3390805" y="3937163"/>
                </a:cubicBezTo>
                <a:cubicBezTo>
                  <a:pt x="3469925" y="4075583"/>
                  <a:pt x="3543427" y="4213298"/>
                  <a:pt x="3579062" y="4359040"/>
                </a:cubicBezTo>
                <a:cubicBezTo>
                  <a:pt x="3585500" y="4228842"/>
                  <a:pt x="3547302" y="4112076"/>
                  <a:pt x="3467355" y="3988130"/>
                </a:cubicBezTo>
                <a:cubicBezTo>
                  <a:pt x="3420192" y="3915029"/>
                  <a:pt x="3371016" y="3849934"/>
                  <a:pt x="3310753" y="3787140"/>
                </a:cubicBezTo>
                <a:cubicBezTo>
                  <a:pt x="3303466" y="3779509"/>
                  <a:pt x="3297626" y="3773227"/>
                  <a:pt x="3291335" y="3767420"/>
                </a:cubicBezTo>
                <a:close/>
                <a:moveTo>
                  <a:pt x="1635889" y="3709494"/>
                </a:moveTo>
                <a:lnTo>
                  <a:pt x="1634800" y="3731111"/>
                </a:lnTo>
                <a:cubicBezTo>
                  <a:pt x="1634800" y="3731111"/>
                  <a:pt x="1635342" y="3716795"/>
                  <a:pt x="1635889" y="3709494"/>
                </a:cubicBezTo>
                <a:close/>
                <a:moveTo>
                  <a:pt x="1510397" y="3684705"/>
                </a:moveTo>
                <a:cubicBezTo>
                  <a:pt x="1390337" y="3729510"/>
                  <a:pt x="1267181" y="3766747"/>
                  <a:pt x="1146550" y="3802012"/>
                </a:cubicBezTo>
                <a:cubicBezTo>
                  <a:pt x="997862" y="3845736"/>
                  <a:pt x="843568" y="3890871"/>
                  <a:pt x="698834" y="3952272"/>
                </a:cubicBezTo>
                <a:cubicBezTo>
                  <a:pt x="460140" y="4053106"/>
                  <a:pt x="242842" y="4196577"/>
                  <a:pt x="34256" y="4347603"/>
                </a:cubicBezTo>
                <a:cubicBezTo>
                  <a:pt x="196048" y="4248849"/>
                  <a:pt x="358125" y="4150653"/>
                  <a:pt x="527241" y="4065078"/>
                </a:cubicBezTo>
                <a:cubicBezTo>
                  <a:pt x="838255" y="3908281"/>
                  <a:pt x="1212318" y="3863093"/>
                  <a:pt x="1510397" y="3684705"/>
                </a:cubicBezTo>
                <a:close/>
                <a:moveTo>
                  <a:pt x="1313114" y="3655216"/>
                </a:moveTo>
                <a:cubicBezTo>
                  <a:pt x="1247578" y="3654578"/>
                  <a:pt x="1180153" y="3656293"/>
                  <a:pt x="1109304" y="3669030"/>
                </a:cubicBezTo>
                <a:cubicBezTo>
                  <a:pt x="689821" y="3744031"/>
                  <a:pt x="334655" y="4032530"/>
                  <a:pt x="8129" y="4330519"/>
                </a:cubicBezTo>
                <a:cubicBezTo>
                  <a:pt x="220923" y="4176682"/>
                  <a:pt x="442983" y="4028720"/>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lose/>
                <a:moveTo>
                  <a:pt x="3655073" y="3650884"/>
                </a:moveTo>
                <a:cubicBezTo>
                  <a:pt x="3768399" y="3765347"/>
                  <a:pt x="3873410" y="3884450"/>
                  <a:pt x="3989938" y="3991685"/>
                </a:cubicBezTo>
                <a:cubicBezTo>
                  <a:pt x="4106468" y="4098916"/>
                  <a:pt x="4234512" y="4194281"/>
                  <a:pt x="4393907" y="4261258"/>
                </a:cubicBezTo>
                <a:cubicBezTo>
                  <a:pt x="4484865" y="4299540"/>
                  <a:pt x="4571866" y="4332385"/>
                  <a:pt x="4648051" y="4374051"/>
                </a:cubicBezTo>
                <a:cubicBezTo>
                  <a:pt x="4566919" y="4301848"/>
                  <a:pt x="4474187" y="4242216"/>
                  <a:pt x="4383389" y="4184369"/>
                </a:cubicBez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lose/>
                <a:moveTo>
                  <a:pt x="3670252" y="3622798"/>
                </a:move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97546" y="4220788"/>
                  <a:pt x="4597907" y="4284772"/>
                  <a:pt x="4684469" y="4364680"/>
                </a:cubicBezTo>
                <a:lnTo>
                  <a:pt x="4690271" y="4370034"/>
                </a:lnTo>
                <a:cubicBezTo>
                  <a:pt x="4617960" y="4134006"/>
                  <a:pt x="4326618" y="3976128"/>
                  <a:pt x="4136093" y="3858466"/>
                </a:cubicBezTo>
                <a:cubicBezTo>
                  <a:pt x="3985171" y="3764831"/>
                  <a:pt x="3831168" y="3687155"/>
                  <a:pt x="3670252" y="3622798"/>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4441737" y="3399734"/>
                </a:move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99925" y="4149276"/>
                  <a:pt x="5291490" y="4229096"/>
                  <a:pt x="5388878" y="4300185"/>
                </a:cubicBezTo>
                <a:cubicBezTo>
                  <a:pt x="5401114" y="4303421"/>
                  <a:pt x="5413353" y="4306662"/>
                  <a:pt x="5425556" y="4308967"/>
                </a:cubicBezTo>
                <a:cubicBezTo>
                  <a:pt x="5290970" y="4122931"/>
                  <a:pt x="5119226" y="3974244"/>
                  <a:pt x="4943646" y="3822916"/>
                </a:cubicBezTo>
                <a:cubicBezTo>
                  <a:pt x="4828850" y="3724110"/>
                  <a:pt x="4714058" y="3625311"/>
                  <a:pt x="4594837" y="3532274"/>
                </a:cubicBezTo>
                <a:cubicBezTo>
                  <a:pt x="4562450" y="3507077"/>
                  <a:pt x="4474786" y="3410282"/>
                  <a:pt x="4441737" y="3399734"/>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lnTo>
                  <a:pt x="5425834" y="3162785"/>
                </a:lnTo>
                <a:close/>
                <a:moveTo>
                  <a:pt x="1318687" y="3113840"/>
                </a:moveTo>
                <a:cubicBezTo>
                  <a:pt x="1233126" y="3142037"/>
                  <a:pt x="1148133" y="3174161"/>
                  <a:pt x="1066793" y="3212171"/>
                </a:cubicBezTo>
                <a:lnTo>
                  <a:pt x="993319" y="3247648"/>
                </a:ln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1238695" y="3076820"/>
                </a:moveTo>
                <a:cubicBezTo>
                  <a:pt x="1051055" y="3082190"/>
                  <a:pt x="886407" y="3192548"/>
                  <a:pt x="716371" y="3293249"/>
                </a:cubicBezTo>
                <a:cubicBezTo>
                  <a:pt x="670943" y="3320259"/>
                  <a:pt x="625512" y="3345868"/>
                  <a:pt x="579522" y="3371759"/>
                </a:cubicBezTo>
                <a:lnTo>
                  <a:pt x="600288" y="3365555"/>
                </a:lnTo>
                <a:cubicBezTo>
                  <a:pt x="680240" y="3341573"/>
                  <a:pt x="762713" y="3317034"/>
                  <a:pt x="840692" y="3284921"/>
                </a:cubicBezTo>
                <a:cubicBezTo>
                  <a:pt x="887813" y="3265484"/>
                  <a:pt x="934087" y="3242968"/>
                  <a:pt x="979248" y="3221003"/>
                </a:cubicBezTo>
                <a:lnTo>
                  <a:pt x="1053282" y="3185247"/>
                </a:ln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608772" y="3451680"/>
                  <a:pt x="5674122" y="3909676"/>
                  <a:pt x="5519779" y="4359223"/>
                </a:cubicBezTo>
                <a:cubicBezTo>
                  <a:pt x="5520262" y="4359669"/>
                  <a:pt x="5520293" y="4360602"/>
                  <a:pt x="5520293" y="4360602"/>
                </a:cubicBezTo>
                <a:cubicBezTo>
                  <a:pt x="5627244" y="4437825"/>
                  <a:pt x="5699666" y="4548575"/>
                  <a:pt x="5767221" y="4665564"/>
                </a:cubicBezTo>
                <a:cubicBezTo>
                  <a:pt x="6275281" y="4699277"/>
                  <a:pt x="6739386" y="4778523"/>
                  <a:pt x="6937169" y="4815941"/>
                </a:cubicBezTo>
                <a:cubicBezTo>
                  <a:pt x="7134952" y="4853359"/>
                  <a:pt x="7020263" y="4903218"/>
                  <a:pt x="6953922" y="4890068"/>
                </a:cubicBezTo>
                <a:cubicBezTo>
                  <a:pt x="6799988" y="4859556"/>
                  <a:pt x="6485790" y="4815676"/>
                  <a:pt x="6071359" y="4770770"/>
                </a:cubicBezTo>
                <a:lnTo>
                  <a:pt x="6038839" y="4764474"/>
                </a:lnTo>
                <a:cubicBezTo>
                  <a:pt x="6038795" y="4764265"/>
                  <a:pt x="6038750" y="4764056"/>
                  <a:pt x="6038706" y="4763847"/>
                </a:cubicBezTo>
                <a:lnTo>
                  <a:pt x="6037784" y="4764270"/>
                </a:lnTo>
                <a:lnTo>
                  <a:pt x="6038839" y="4764474"/>
                </a:lnTo>
                <a:lnTo>
                  <a:pt x="6040338" y="4771418"/>
                </a:lnTo>
                <a:cubicBezTo>
                  <a:pt x="6039088" y="4781803"/>
                  <a:pt x="6034314" y="4794510"/>
                  <a:pt x="6024488" y="4809903"/>
                </a:cubicBezTo>
                <a:cubicBezTo>
                  <a:pt x="5910095" y="5058984"/>
                  <a:pt x="5773348" y="5296385"/>
                  <a:pt x="5599771" y="5509652"/>
                </a:cubicBezTo>
                <a:cubicBezTo>
                  <a:pt x="5583815" y="5529842"/>
                  <a:pt x="5566811" y="5547293"/>
                  <a:pt x="5548843" y="5563845"/>
                </a:cubicBezTo>
                <a:cubicBezTo>
                  <a:pt x="5773782" y="5645205"/>
                  <a:pt x="5890323" y="6067151"/>
                  <a:pt x="5940952" y="6250028"/>
                </a:cubicBezTo>
                <a:cubicBezTo>
                  <a:pt x="5979301" y="6387982"/>
                  <a:pt x="6009900" y="6527294"/>
                  <a:pt x="6043441" y="6665847"/>
                </a:cubicBezTo>
                <a:lnTo>
                  <a:pt x="6093432" y="6858000"/>
                </a:lnTo>
                <a:lnTo>
                  <a:pt x="6034344" y="6858000"/>
                </a:lnTo>
                <a:lnTo>
                  <a:pt x="6026679" y="6836959"/>
                </a:lnTo>
                <a:cubicBezTo>
                  <a:pt x="5958957" y="6665497"/>
                  <a:pt x="5878558" y="6498078"/>
                  <a:pt x="5800441" y="6335286"/>
                </a:cubicBezTo>
                <a:cubicBezTo>
                  <a:pt x="5703359" y="6131918"/>
                  <a:pt x="5602295" y="5922187"/>
                  <a:pt x="5526562" y="5705388"/>
                </a:cubicBezTo>
                <a:cubicBezTo>
                  <a:pt x="5523956" y="5698505"/>
                  <a:pt x="5521803" y="5691139"/>
                  <a:pt x="5519640" y="5683774"/>
                </a:cubicBezTo>
                <a:cubicBezTo>
                  <a:pt x="5523207" y="5970988"/>
                  <a:pt x="5738292" y="6306566"/>
                  <a:pt x="5844559" y="6553349"/>
                </a:cubicBezTo>
                <a:lnTo>
                  <a:pt x="5975994" y="6858000"/>
                </a:lnTo>
                <a:lnTo>
                  <a:pt x="5898547" y="6858000"/>
                </a:lnTo>
                <a:lnTo>
                  <a:pt x="5682041" y="6355860"/>
                </a:lnTo>
                <a:cubicBezTo>
                  <a:pt x="5609136" y="6186449"/>
                  <a:pt x="5505535" y="6006625"/>
                  <a:pt x="5461758" y="5820220"/>
                </a:cubicBezTo>
                <a:cubicBezTo>
                  <a:pt x="5415457" y="6083349"/>
                  <a:pt x="5335494" y="6334433"/>
                  <a:pt x="5237282" y="6579086"/>
                </a:cubicBezTo>
                <a:lnTo>
                  <a:pt x="5115009" y="6858000"/>
                </a:lnTo>
                <a:lnTo>
                  <a:pt x="5028074" y="6858000"/>
                </a:lnTo>
                <a:lnTo>
                  <a:pt x="5079508" y="6749074"/>
                </a:lnTo>
                <a:cubicBezTo>
                  <a:pt x="5200211" y="6482556"/>
                  <a:pt x="5305048" y="6210716"/>
                  <a:pt x="5371846" y="5924413"/>
                </a:cubicBezTo>
                <a:lnTo>
                  <a:pt x="5270512" y="6138975"/>
                </a:lnTo>
                <a:cubicBezTo>
                  <a:pt x="5192357" y="6304175"/>
                  <a:pt x="5112108" y="6475512"/>
                  <a:pt x="5062409" y="6653544"/>
                </a:cubicBezTo>
                <a:cubicBezTo>
                  <a:pt x="5053035" y="6686987"/>
                  <a:pt x="5045072" y="6720843"/>
                  <a:pt x="5036628" y="6754247"/>
                </a:cubicBezTo>
                <a:lnTo>
                  <a:pt x="5009112" y="6858000"/>
                </a:lnTo>
                <a:lnTo>
                  <a:pt x="4976679" y="6858000"/>
                </a:lnTo>
                <a:lnTo>
                  <a:pt x="5006537" y="6747068"/>
                </a:lnTo>
                <a:cubicBezTo>
                  <a:pt x="5014940" y="6712729"/>
                  <a:pt x="5022903" y="6678883"/>
                  <a:pt x="5032723" y="6644957"/>
                </a:cubicBezTo>
                <a:cubicBezTo>
                  <a:pt x="5083245" y="6464091"/>
                  <a:pt x="5164383" y="6291790"/>
                  <a:pt x="5242949" y="6125175"/>
                </a:cubicBezTo>
                <a:lnTo>
                  <a:pt x="5286321" y="6033555"/>
                </a:lnTo>
                <a:cubicBezTo>
                  <a:pt x="5153522" y="6218172"/>
                  <a:pt x="5058694" y="6420826"/>
                  <a:pt x="5008210" y="6649194"/>
                </a:cubicBezTo>
                <a:cubicBezTo>
                  <a:pt x="4999505" y="6687732"/>
                  <a:pt x="4992445" y="6726670"/>
                  <a:pt x="4986321" y="6765687"/>
                </a:cubicBezTo>
                <a:lnTo>
                  <a:pt x="4973474" y="6858000"/>
                </a:lnTo>
                <a:lnTo>
                  <a:pt x="4907178" y="6858000"/>
                </a:lnTo>
                <a:lnTo>
                  <a:pt x="4910810" y="6829660"/>
                </a:lnTo>
                <a:cubicBezTo>
                  <a:pt x="4927183" y="6695980"/>
                  <a:pt x="4945608" y="6562743"/>
                  <a:pt x="4987461" y="6432994"/>
                </a:cubicBezTo>
                <a:cubicBezTo>
                  <a:pt x="5033887" y="6289556"/>
                  <a:pt x="5098947" y="6157948"/>
                  <a:pt x="5179262" y="6035044"/>
                </a:cubicBezTo>
                <a:cubicBezTo>
                  <a:pt x="5016033" y="6169178"/>
                  <a:pt x="4838252" y="6288995"/>
                  <a:pt x="4689678" y="6440241"/>
                </a:cubicBezTo>
                <a:cubicBezTo>
                  <a:pt x="4615724" y="6515503"/>
                  <a:pt x="4545518" y="6594166"/>
                  <a:pt x="4477543" y="6674836"/>
                </a:cubicBezTo>
                <a:lnTo>
                  <a:pt x="4329957" y="6858000"/>
                </a:lnTo>
                <a:lnTo>
                  <a:pt x="4218595" y="6858000"/>
                </a:lnTo>
                <a:lnTo>
                  <a:pt x="4368888" y="6668412"/>
                </a:lnTo>
                <a:cubicBezTo>
                  <a:pt x="4431654" y="6591444"/>
                  <a:pt x="4495926" y="6515754"/>
                  <a:pt x="4563091" y="6442508"/>
                </a:cubicBezTo>
                <a:cubicBezTo>
                  <a:pt x="4810353" y="6173676"/>
                  <a:pt x="5160740" y="5991069"/>
                  <a:pt x="5387324" y="5705830"/>
                </a:cubicBezTo>
                <a:cubicBezTo>
                  <a:pt x="5286064" y="5794177"/>
                  <a:pt x="5178968" y="5876241"/>
                  <a:pt x="5073620" y="5955437"/>
                </a:cubicBezTo>
                <a:cubicBezTo>
                  <a:pt x="4943865" y="6053305"/>
                  <a:pt x="4809130" y="6154627"/>
                  <a:pt x="4689789" y="6268382"/>
                </a:cubicBezTo>
                <a:cubicBezTo>
                  <a:pt x="4591303" y="6361972"/>
                  <a:pt x="4502007" y="6464046"/>
                  <a:pt x="4418722" y="6570886"/>
                </a:cubicBezTo>
                <a:lnTo>
                  <a:pt x="4214944" y="6858000"/>
                </a:lnTo>
                <a:lnTo>
                  <a:pt x="4177898" y="6858000"/>
                </a:lnTo>
                <a:lnTo>
                  <a:pt x="4391597" y="6556370"/>
                </a:lnTo>
                <a:cubicBezTo>
                  <a:pt x="4476641" y="6446900"/>
                  <a:pt x="4567929" y="6342186"/>
                  <a:pt x="4668889" y="6246399"/>
                </a:cubicBezTo>
                <a:cubicBezTo>
                  <a:pt x="4789603" y="6132122"/>
                  <a:pt x="4925227" y="6029827"/>
                  <a:pt x="5055427" y="5931476"/>
                </a:cubicBezTo>
                <a:cubicBezTo>
                  <a:pt x="5161670" y="5851314"/>
                  <a:pt x="5270142" y="5768732"/>
                  <a:pt x="5371814" y="5678975"/>
                </a:cubicBezTo>
                <a:cubicBezTo>
                  <a:pt x="5250056" y="5732278"/>
                  <a:pt x="5117554" y="5761328"/>
                  <a:pt x="4987918" y="5838701"/>
                </a:cubicBezTo>
                <a:cubicBezTo>
                  <a:pt x="4699961" y="6010191"/>
                  <a:pt x="4491898" y="6286162"/>
                  <a:pt x="4317146" y="6587716"/>
                </a:cubicBezTo>
                <a:lnTo>
                  <a:pt x="4171627" y="6858000"/>
                </a:lnTo>
                <a:lnTo>
                  <a:pt x="4081585" y="6858000"/>
                </a:lnTo>
                <a:lnTo>
                  <a:pt x="4238603" y="6559341"/>
                </a:lnTo>
                <a:cubicBezTo>
                  <a:pt x="4385995" y="6299856"/>
                  <a:pt x="4555804" y="6056475"/>
                  <a:pt x="4778333" y="5873626"/>
                </a:cubicBezTo>
                <a:cubicBezTo>
                  <a:pt x="4974935" y="5712072"/>
                  <a:pt x="5214460" y="5703893"/>
                  <a:pt x="5414185" y="5573882"/>
                </a:cubicBezTo>
                <a:cubicBezTo>
                  <a:pt x="5665168" y="5409695"/>
                  <a:pt x="5834734" y="5037780"/>
                  <a:pt x="5959648" y="4760797"/>
                </a:cubicBezTo>
                <a:cubicBezTo>
                  <a:pt x="5758178" y="4742307"/>
                  <a:pt x="5556149" y="4733150"/>
                  <a:pt x="5355019" y="4734672"/>
                </a:cubicBezTo>
                <a:cubicBezTo>
                  <a:pt x="5292258" y="4900655"/>
                  <a:pt x="5203125" y="5047664"/>
                  <a:pt x="5083565" y="5179121"/>
                </a:cubicBezTo>
                <a:cubicBezTo>
                  <a:pt x="5049677" y="5379813"/>
                  <a:pt x="4862890" y="5495797"/>
                  <a:pt x="4713577" y="5616803"/>
                </a:cubicBezTo>
                <a:cubicBezTo>
                  <a:pt x="4481263" y="5805403"/>
                  <a:pt x="4239092" y="5980417"/>
                  <a:pt x="3989559" y="6145945"/>
                </a:cubicBezTo>
                <a:cubicBezTo>
                  <a:pt x="3958721" y="6166743"/>
                  <a:pt x="3915645" y="6091150"/>
                  <a:pt x="3939824" y="6066900"/>
                </a:cubicBezTo>
                <a:cubicBezTo>
                  <a:pt x="4170724" y="5831323"/>
                  <a:pt x="4361787" y="5566131"/>
                  <a:pt x="4584537" y="5324826"/>
                </a:cubicBezTo>
                <a:cubicBezTo>
                  <a:pt x="4710868" y="5187971"/>
                  <a:pt x="4848359" y="5097244"/>
                  <a:pt x="5037105" y="5088765"/>
                </a:cubicBezTo>
                <a:cubicBezTo>
                  <a:pt x="5038033" y="5088728"/>
                  <a:pt x="5039001" y="5089622"/>
                  <a:pt x="5039930" y="5089585"/>
                </a:cubicBezTo>
                <a:cubicBezTo>
                  <a:pt x="5133008" y="4982937"/>
                  <a:pt x="5207480" y="4865387"/>
                  <a:pt x="5263764" y="4735525"/>
                </a:cubicBezTo>
                <a:cubicBezTo>
                  <a:pt x="4867298" y="4743930"/>
                  <a:pt x="4472427" y="4792315"/>
                  <a:pt x="4086300" y="4884599"/>
                </a:cubicBezTo>
                <a:cubicBezTo>
                  <a:pt x="4087456" y="4890142"/>
                  <a:pt x="4087673" y="4895720"/>
                  <a:pt x="4085485" y="4899070"/>
                </a:cubicBezTo>
                <a:cubicBezTo>
                  <a:pt x="4003302" y="5010406"/>
                  <a:pt x="3928312" y="5126573"/>
                  <a:pt x="3871915" y="5253645"/>
                </a:cubicBezTo>
                <a:cubicBezTo>
                  <a:pt x="3845467" y="5314321"/>
                  <a:pt x="3832705" y="5402857"/>
                  <a:pt x="3799374" y="5466127"/>
                </a:cubicBezTo>
                <a:cubicBezTo>
                  <a:pt x="3785138" y="5845399"/>
                  <a:pt x="3675506" y="6277604"/>
                  <a:pt x="3498850" y="6661888"/>
                </a:cubicBezTo>
                <a:lnTo>
                  <a:pt x="3399216" y="6858000"/>
                </a:lnTo>
                <a:lnTo>
                  <a:pt x="3303688" y="6858000"/>
                </a:lnTo>
                <a:lnTo>
                  <a:pt x="3391774" y="6697181"/>
                </a:lnTo>
                <a:cubicBezTo>
                  <a:pt x="3573729" y="6337659"/>
                  <a:pt x="3697480" y="5922895"/>
                  <a:pt x="3735540" y="5546923"/>
                </a:cubicBezTo>
                <a:cubicBezTo>
                  <a:pt x="3733489" y="5553993"/>
                  <a:pt x="3731483" y="5561993"/>
                  <a:pt x="3729438" y="5569058"/>
                </a:cubicBezTo>
                <a:cubicBezTo>
                  <a:pt x="3722922" y="5592607"/>
                  <a:pt x="3715485" y="5616189"/>
                  <a:pt x="3707782" y="5644908"/>
                </a:cubicBezTo>
                <a:cubicBezTo>
                  <a:pt x="3671550" y="5775366"/>
                  <a:pt x="3633159" y="5910098"/>
                  <a:pt x="3583827" y="6039215"/>
                </a:cubicBezTo>
                <a:cubicBezTo>
                  <a:pt x="3571998" y="6069498"/>
                  <a:pt x="3559686" y="6099330"/>
                  <a:pt x="3547861" y="6129609"/>
                </a:cubicBezTo>
                <a:cubicBezTo>
                  <a:pt x="3528366" y="6177894"/>
                  <a:pt x="3507534" y="6227631"/>
                  <a:pt x="3490905" y="6277660"/>
                </a:cubicBezTo>
                <a:cubicBezTo>
                  <a:pt x="3477958" y="6314973"/>
                  <a:pt x="3466463" y="6353624"/>
                  <a:pt x="3455859" y="6391301"/>
                </a:cubicBezTo>
                <a:cubicBezTo>
                  <a:pt x="3447266" y="6420993"/>
                  <a:pt x="3438672" y="6450673"/>
                  <a:pt x="3429112" y="6479469"/>
                </a:cubicBezTo>
                <a:cubicBezTo>
                  <a:pt x="3394330" y="6587977"/>
                  <a:pt x="3348719" y="6693654"/>
                  <a:pt x="3304862" y="6796476"/>
                </a:cubicBezTo>
                <a:lnTo>
                  <a:pt x="3276071" y="6858000"/>
                </a:lnTo>
                <a:lnTo>
                  <a:pt x="3240805" y="6858000"/>
                </a:lnTo>
                <a:lnTo>
                  <a:pt x="3275917" y="6783192"/>
                </a:lnTo>
                <a:cubicBezTo>
                  <a:pt x="3319817" y="6681303"/>
                  <a:pt x="3364982" y="6576108"/>
                  <a:pt x="3399358" y="6469011"/>
                </a:cubicBezTo>
                <a:cubicBezTo>
                  <a:pt x="3408430" y="6439778"/>
                  <a:pt x="3417061" y="6411021"/>
                  <a:pt x="3425650" y="6381333"/>
                </a:cubicBezTo>
                <a:cubicBezTo>
                  <a:pt x="3436256" y="6343653"/>
                  <a:pt x="3448199" y="6304520"/>
                  <a:pt x="3460661" y="6266763"/>
                </a:cubicBezTo>
                <a:cubicBezTo>
                  <a:pt x="3477731" y="6216246"/>
                  <a:pt x="3498530" y="6165579"/>
                  <a:pt x="3518021" y="6117298"/>
                </a:cubicBezTo>
                <a:cubicBezTo>
                  <a:pt x="3530339" y="6087462"/>
                  <a:pt x="3542206" y="6058115"/>
                  <a:pt x="3554035" y="6027832"/>
                </a:cubicBezTo>
                <a:cubicBezTo>
                  <a:pt x="3602956" y="5900128"/>
                  <a:pt x="3640454" y="5766362"/>
                  <a:pt x="3677174" y="5636351"/>
                </a:cubicBezTo>
                <a:cubicBezTo>
                  <a:pt x="3685353" y="5608086"/>
                  <a:pt x="3692308" y="5584047"/>
                  <a:pt x="3698819" y="5560503"/>
                </a:cubicBezTo>
                <a:cubicBezTo>
                  <a:pt x="3699603" y="5556742"/>
                  <a:pt x="3701314" y="5552952"/>
                  <a:pt x="3702094" y="5549194"/>
                </a:cubicBezTo>
                <a:cubicBezTo>
                  <a:pt x="3586407" y="5684227"/>
                  <a:pt x="3491727" y="5855671"/>
                  <a:pt x="3398355" y="6094603"/>
                </a:cubicBezTo>
                <a:cubicBezTo>
                  <a:pt x="3309322" y="6322763"/>
                  <a:pt x="3241029" y="6558474"/>
                  <a:pt x="3193941" y="6798775"/>
                </a:cubicBezTo>
                <a:lnTo>
                  <a:pt x="3184140" y="6858000"/>
                </a:lnTo>
                <a:lnTo>
                  <a:pt x="3099978" y="6858000"/>
                </a:lnTo>
                <a:lnTo>
                  <a:pt x="3101556" y="6843337"/>
                </a:lnTo>
                <a:cubicBezTo>
                  <a:pt x="3144932" y="6479621"/>
                  <a:pt x="3209988" y="6112612"/>
                  <a:pt x="3370162" y="5785550"/>
                </a:cubicBezTo>
                <a:cubicBezTo>
                  <a:pt x="3467073" y="5588398"/>
                  <a:pt x="3627623" y="5538666"/>
                  <a:pt x="3746477" y="5377889"/>
                </a:cubicBezTo>
                <a:cubicBezTo>
                  <a:pt x="3800786" y="5303532"/>
                  <a:pt x="3818424" y="5173820"/>
                  <a:pt x="3863399" y="5087257"/>
                </a:cubicBezTo>
                <a:cubicBezTo>
                  <a:pt x="3894981" y="5026843"/>
                  <a:pt x="3930436" y="4970007"/>
                  <a:pt x="3968712" y="4913989"/>
                </a:cubicBezTo>
                <a:cubicBezTo>
                  <a:pt x="3564505" y="5020029"/>
                  <a:pt x="3170154" y="5174588"/>
                  <a:pt x="2792390" y="5382974"/>
                </a:cubicBezTo>
                <a:lnTo>
                  <a:pt x="2714982" y="5427051"/>
                </a:lnTo>
                <a:cubicBezTo>
                  <a:pt x="2773600" y="5623577"/>
                  <a:pt x="2823261" y="5817201"/>
                  <a:pt x="2813361" y="6023912"/>
                </a:cubicBezTo>
                <a:cubicBezTo>
                  <a:pt x="2800935" y="6283826"/>
                  <a:pt x="2738768" y="6546188"/>
                  <a:pt x="2688430" y="6801564"/>
                </a:cubicBezTo>
                <a:cubicBezTo>
                  <a:pt x="2680286" y="6842403"/>
                  <a:pt x="2633415" y="6776749"/>
                  <a:pt x="2629626" y="6763394"/>
                </a:cubicBezTo>
                <a:cubicBezTo>
                  <a:pt x="2507208" y="6357509"/>
                  <a:pt x="2389664" y="5910450"/>
                  <a:pt x="2565328" y="5516399"/>
                </a:cubicBezTo>
                <a:cubicBezTo>
                  <a:pt x="2340344" y="5655334"/>
                  <a:pt x="2126262" y="5810607"/>
                  <a:pt x="1922999" y="5980343"/>
                </a:cubicBezTo>
                <a:cubicBezTo>
                  <a:pt x="1913735" y="6121357"/>
                  <a:pt x="1951823" y="6270268"/>
                  <a:pt x="1950261" y="6405858"/>
                </a:cubicBezTo>
                <a:cubicBezTo>
                  <a:pt x="2095468" y="6403315"/>
                  <a:pt x="2243415" y="6568324"/>
                  <a:pt x="2365554" y="6759107"/>
                </a:cubicBezTo>
                <a:lnTo>
                  <a:pt x="2424142" y="6858000"/>
                </a:lnTo>
                <a:lnTo>
                  <a:pt x="2395994" y="6858000"/>
                </a:lnTo>
                <a:lnTo>
                  <a:pt x="2392863" y="6852964"/>
                </a:lnTo>
                <a:cubicBezTo>
                  <a:pt x="2286592" y="6697030"/>
                  <a:pt x="2128210" y="6530604"/>
                  <a:pt x="2017589" y="6493982"/>
                </a:cubicBezTo>
                <a:cubicBezTo>
                  <a:pt x="2065428" y="6525607"/>
                  <a:pt x="2108651" y="6558340"/>
                  <a:pt x="2147336" y="6594052"/>
                </a:cubicBezTo>
                <a:cubicBezTo>
                  <a:pt x="2168131" y="6613249"/>
                  <a:pt x="2188032" y="6633414"/>
                  <a:pt x="2207047" y="6654540"/>
                </a:cubicBezTo>
                <a:cubicBezTo>
                  <a:pt x="2240670" y="6691852"/>
                  <a:pt x="2268864" y="6733110"/>
                  <a:pt x="2299106" y="6778931"/>
                </a:cubicBezTo>
                <a:lnTo>
                  <a:pt x="2314430" y="6801144"/>
                </a:lnTo>
                <a:lnTo>
                  <a:pt x="2352406" y="6858000"/>
                </a:lnTo>
                <a:lnTo>
                  <a:pt x="2314492" y="6858000"/>
                </a:lnTo>
                <a:lnTo>
                  <a:pt x="2288095" y="6818030"/>
                </a:lnTo>
                <a:lnTo>
                  <a:pt x="2272768" y="6795822"/>
                </a:lnTo>
                <a:cubicBezTo>
                  <a:pt x="2242565" y="6750921"/>
                  <a:pt x="2214890" y="6711042"/>
                  <a:pt x="2182715" y="6675071"/>
                </a:cubicBezTo>
                <a:cubicBezTo>
                  <a:pt x="2139301" y="6626043"/>
                  <a:pt x="2090046" y="6582375"/>
                  <a:pt x="2032061" y="6541380"/>
                </a:cubicBezTo>
                <a:cubicBezTo>
                  <a:pt x="2113005" y="6632219"/>
                  <a:pt x="2185837" y="6729905"/>
                  <a:pt x="2257220" y="6826257"/>
                </a:cubicBezTo>
                <a:lnTo>
                  <a:pt x="2281324" y="6858000"/>
                </a:lnTo>
                <a:lnTo>
                  <a:pt x="2242860" y="6858000"/>
                </a:lnTo>
                <a:lnTo>
                  <a:pt x="2232818" y="6844926"/>
                </a:lnTo>
                <a:cubicBezTo>
                  <a:pt x="2156524" y="6742256"/>
                  <a:pt x="2077809" y="6637351"/>
                  <a:pt x="1990172" y="6542121"/>
                </a:cubicBezTo>
                <a:cubicBezTo>
                  <a:pt x="2025229" y="6615236"/>
                  <a:pt x="2072239" y="6690202"/>
                  <a:pt x="2124090" y="6761017"/>
                </a:cubicBezTo>
                <a:lnTo>
                  <a:pt x="2200380" y="6858000"/>
                </a:lnTo>
                <a:lnTo>
                  <a:pt x="2147507" y="6858000"/>
                </a:lnTo>
                <a:lnTo>
                  <a:pt x="2070668" y="6761520"/>
                </a:lnTo>
                <a:cubicBezTo>
                  <a:pt x="2050397" y="6732060"/>
                  <a:pt x="1955949" y="6524860"/>
                  <a:pt x="1975142" y="6585570"/>
                </a:cubicBezTo>
                <a:cubicBezTo>
                  <a:pt x="1998651" y="6661010"/>
                  <a:pt x="2025657" y="6736543"/>
                  <a:pt x="2050035" y="6813345"/>
                </a:cubicBezTo>
                <a:lnTo>
                  <a:pt x="2063025" y="6858000"/>
                </a:lnTo>
                <a:lnTo>
                  <a:pt x="2021675" y="6858000"/>
                </a:lnTo>
                <a:lnTo>
                  <a:pt x="2019308" y="6847118"/>
                </a:lnTo>
                <a:cubicBezTo>
                  <a:pt x="1994223" y="6748278"/>
                  <a:pt x="1963999" y="6650518"/>
                  <a:pt x="1938835" y="6551160"/>
                </a:cubicBezTo>
                <a:cubicBezTo>
                  <a:pt x="1929908" y="6619047"/>
                  <a:pt x="1941143" y="6690322"/>
                  <a:pt x="1953230" y="6759699"/>
                </a:cubicBezTo>
                <a:lnTo>
                  <a:pt x="1956763" y="6778191"/>
                </a:lnTo>
                <a:lnTo>
                  <a:pt x="1967925" y="6858000"/>
                </a:lnTo>
                <a:lnTo>
                  <a:pt x="1936622" y="6858000"/>
                </a:lnTo>
                <a:lnTo>
                  <a:pt x="1926261" y="6784064"/>
                </a:lnTo>
                <a:lnTo>
                  <a:pt x="1922724" y="6765577"/>
                </a:lnTo>
                <a:cubicBezTo>
                  <a:pt x="1915473" y="6723948"/>
                  <a:pt x="1907737" y="6681875"/>
                  <a:pt x="1904650" y="6639616"/>
                </a:cubicBezTo>
                <a:lnTo>
                  <a:pt x="1885273" y="6858000"/>
                </a:lnTo>
                <a:lnTo>
                  <a:pt x="1854363" y="6858000"/>
                </a:lnTo>
                <a:lnTo>
                  <a:pt x="1880391" y="6603796"/>
                </a:lnTo>
                <a:cubicBezTo>
                  <a:pt x="1857032" y="6636864"/>
                  <a:pt x="1833268" y="6671346"/>
                  <a:pt x="1818273" y="6715729"/>
                </a:cubicBezTo>
                <a:cubicBezTo>
                  <a:pt x="1804852" y="6755735"/>
                  <a:pt x="1797634" y="6798725"/>
                  <a:pt x="1794691" y="6843239"/>
                </a:cubicBezTo>
                <a:cubicBezTo>
                  <a:pt x="1794765" y="6848159"/>
                  <a:pt x="1794840" y="6853080"/>
                  <a:pt x="1794914" y="6858000"/>
                </a:cubicBezTo>
                <a:lnTo>
                  <a:pt x="1746128" y="6858000"/>
                </a:lnTo>
                <a:lnTo>
                  <a:pt x="1753934" y="6724796"/>
                </a:lnTo>
                <a:cubicBezTo>
                  <a:pt x="1761216" y="6674140"/>
                  <a:pt x="1773366" y="6623443"/>
                  <a:pt x="1792053" y="6572396"/>
                </a:cubicBezTo>
                <a:cubicBezTo>
                  <a:pt x="1831929" y="6463223"/>
                  <a:pt x="1865036" y="6394363"/>
                  <a:pt x="1862248" y="6266397"/>
                </a:cubicBezTo>
                <a:cubicBezTo>
                  <a:pt x="1860953" y="6187277"/>
                  <a:pt x="1859762" y="6110946"/>
                  <a:pt x="1862250" y="6033531"/>
                </a:cubicBezTo>
                <a:cubicBezTo>
                  <a:pt x="1629459" y="6233327"/>
                  <a:pt x="1412286" y="6451119"/>
                  <a:pt x="1211999" y="6683610"/>
                </a:cubicBezTo>
                <a:cubicBezTo>
                  <a:pt x="1212594" y="6686848"/>
                  <a:pt x="1213637" y="6689601"/>
                  <a:pt x="1213266" y="6691947"/>
                </a:cubicBezTo>
                <a:cubicBezTo>
                  <a:pt x="1207239" y="6745048"/>
                  <a:pt x="1203941" y="6797982"/>
                  <a:pt x="1203370" y="6850676"/>
                </a:cubicBezTo>
                <a:cubicBezTo>
                  <a:pt x="1203470" y="6853117"/>
                  <a:pt x="1203571" y="6855559"/>
                  <a:pt x="1203671" y="6858000"/>
                </a:cubicBezTo>
                <a:lnTo>
                  <a:pt x="1143180" y="6858000"/>
                </a:lnTo>
                <a:cubicBezTo>
                  <a:pt x="1142845" y="6827348"/>
                  <a:pt x="1142511" y="6796697"/>
                  <a:pt x="1142176" y="6766045"/>
                </a:cubicBezTo>
                <a:lnTo>
                  <a:pt x="1067484" y="6858000"/>
                </a:lnTo>
                <a:lnTo>
                  <a:pt x="953928" y="6858000"/>
                </a:lnTo>
                <a:lnTo>
                  <a:pt x="959715" y="6850185"/>
                </a:lnTo>
                <a:cubicBezTo>
                  <a:pt x="1122351" y="6642955"/>
                  <a:pt x="1297493" y="6445464"/>
                  <a:pt x="1483788" y="6259174"/>
                </a:cubicBezTo>
                <a:cubicBezTo>
                  <a:pt x="1354519" y="6252700"/>
                  <a:pt x="1219786" y="6272526"/>
                  <a:pt x="1100671" y="6252137"/>
                </a:cubicBezTo>
                <a:cubicBezTo>
                  <a:pt x="1097473" y="6253667"/>
                  <a:pt x="1093344" y="6255226"/>
                  <a:pt x="1090144" y="6256748"/>
                </a:cubicBezTo>
                <a:cubicBezTo>
                  <a:pt x="1093160" y="6262221"/>
                  <a:pt x="1095726" y="6268172"/>
                  <a:pt x="1095872" y="6271892"/>
                </a:cubicBezTo>
                <a:cubicBezTo>
                  <a:pt x="1117034" y="6614754"/>
                  <a:pt x="501310" y="6765589"/>
                  <a:pt x="262785" y="6845450"/>
                </a:cubicBezTo>
                <a:cubicBezTo>
                  <a:pt x="240730" y="6852851"/>
                  <a:pt x="197167" y="6788461"/>
                  <a:pt x="209968" y="6770713"/>
                </a:cubicBezTo>
                <a:cubicBezTo>
                  <a:pt x="383281" y="6527661"/>
                  <a:pt x="615742" y="6377713"/>
                  <a:pt x="873460" y="6253768"/>
                </a:cubicBezTo>
                <a:cubicBezTo>
                  <a:pt x="626943" y="6191900"/>
                  <a:pt x="365733" y="5960633"/>
                  <a:pt x="192686" y="5849257"/>
                </a:cubicBezTo>
                <a:cubicBezTo>
                  <a:pt x="116185" y="5799690"/>
                  <a:pt x="52073" y="5754165"/>
                  <a:pt x="4696" y="5697668"/>
                </a:cubicBezTo>
                <a:lnTo>
                  <a:pt x="0" y="5689984"/>
                </a:lnTo>
                <a:lnTo>
                  <a:pt x="0" y="5513472"/>
                </a:lnTo>
                <a:lnTo>
                  <a:pt x="174101" y="5620277"/>
                </a:lnTo>
                <a:cubicBezTo>
                  <a:pt x="413334" y="5759164"/>
                  <a:pt x="660435" y="5885160"/>
                  <a:pt x="891800" y="6036935"/>
                </a:cubicBezTo>
                <a:cubicBezTo>
                  <a:pt x="944884" y="6071606"/>
                  <a:pt x="1012106" y="6145300"/>
                  <a:pt x="1072219" y="6169443"/>
                </a:cubicBezTo>
                <a:cubicBezTo>
                  <a:pt x="1072700" y="6169886"/>
                  <a:pt x="1073629" y="6169850"/>
                  <a:pt x="1074117" y="6170301"/>
                </a:cubicBezTo>
                <a:cubicBezTo>
                  <a:pt x="1077423" y="6171567"/>
                  <a:pt x="1080285" y="6173315"/>
                  <a:pt x="1083114" y="6174131"/>
                </a:cubicBezTo>
                <a:cubicBezTo>
                  <a:pt x="1205686" y="6211148"/>
                  <a:pt x="1403553" y="6162717"/>
                  <a:pt x="1543010" y="6191140"/>
                </a:cubicBezTo>
                <a:cubicBezTo>
                  <a:pt x="1545352" y="6191516"/>
                  <a:pt x="1548218" y="6193258"/>
                  <a:pt x="1551080" y="6195006"/>
                </a:cubicBezTo>
                <a:cubicBezTo>
                  <a:pt x="1796784" y="5956970"/>
                  <a:pt x="2061981" y="5740521"/>
                  <a:pt x="2345443" y="5549882"/>
                </a:cubicBezTo>
                <a:cubicBezTo>
                  <a:pt x="2141371" y="5547786"/>
                  <a:pt x="1930334" y="5604666"/>
                  <a:pt x="1721499" y="5599969"/>
                </a:cubicBezTo>
                <a:cubicBezTo>
                  <a:pt x="1398951" y="5593309"/>
                  <a:pt x="1081337" y="5547329"/>
                  <a:pt x="767716" y="5472768"/>
                </a:cubicBezTo>
                <a:cubicBezTo>
                  <a:pt x="753133" y="5469162"/>
                  <a:pt x="700946" y="5398599"/>
                  <a:pt x="722147" y="5393091"/>
                </a:cubicBezTo>
                <a:cubicBezTo>
                  <a:pt x="968781" y="5329673"/>
                  <a:pt x="1232259" y="5326588"/>
                  <a:pt x="1485552" y="5313202"/>
                </a:cubicBezTo>
                <a:cubicBezTo>
                  <a:pt x="1722589" y="5300930"/>
                  <a:pt x="1934026" y="5312502"/>
                  <a:pt x="2143004" y="5402420"/>
                </a:cubicBezTo>
                <a:cubicBezTo>
                  <a:pt x="2072259" y="5321879"/>
                  <a:pt x="2001915" y="5239927"/>
                  <a:pt x="1933391" y="5156971"/>
                </a:cubicBezTo>
                <a:cubicBezTo>
                  <a:pt x="1884964" y="5098829"/>
                  <a:pt x="1830279" y="5047453"/>
                  <a:pt x="1827118" y="4968410"/>
                </a:cubicBezTo>
                <a:cubicBezTo>
                  <a:pt x="1826899" y="4962830"/>
                  <a:pt x="1831287" y="4956131"/>
                  <a:pt x="1837349" y="4956357"/>
                </a:cubicBezTo>
                <a:cubicBezTo>
                  <a:pt x="1954786" y="4958180"/>
                  <a:pt x="2095955" y="5099243"/>
                  <a:pt x="2162835" y="5187853"/>
                </a:cubicBezTo>
                <a:cubicBezTo>
                  <a:pt x="2223806" y="5268314"/>
                  <a:pt x="2261117" y="5362764"/>
                  <a:pt x="2257167" y="5462123"/>
                </a:cubicBezTo>
                <a:cubicBezTo>
                  <a:pt x="2258619" y="5463463"/>
                  <a:pt x="2260110" y="5465731"/>
                  <a:pt x="2261598" y="5467998"/>
                </a:cubicBezTo>
                <a:cubicBezTo>
                  <a:pt x="2319293" y="5466627"/>
                  <a:pt x="2377620" y="5469418"/>
                  <a:pt x="2437177" y="5479608"/>
                </a:cubicBezTo>
                <a:cubicBezTo>
                  <a:pt x="2440002" y="5480429"/>
                  <a:pt x="2442387" y="5481726"/>
                  <a:pt x="2445247" y="5483476"/>
                </a:cubicBezTo>
                <a:cubicBezTo>
                  <a:pt x="2542410" y="5420910"/>
                  <a:pt x="2642483" y="5361023"/>
                  <a:pt x="2743626" y="5304819"/>
                </a:cubicBezTo>
                <a:cubicBezTo>
                  <a:pt x="2843877" y="5249576"/>
                  <a:pt x="2945694" y="5198471"/>
                  <a:pt x="3048102" y="5150595"/>
                </a:cubicBezTo>
                <a:cubicBezTo>
                  <a:pt x="2585795" y="5154639"/>
                  <a:pt x="2153807" y="4996795"/>
                  <a:pt x="1799414" y="4694732"/>
                </a:cubicBezTo>
                <a:cubicBezTo>
                  <a:pt x="1791709" y="4688523"/>
                  <a:pt x="1742423" y="4620635"/>
                  <a:pt x="1771735" y="4619929"/>
                </a:cubicBezTo>
                <a:cubicBezTo>
                  <a:pt x="2256142" y="4609405"/>
                  <a:pt x="2784409" y="4670721"/>
                  <a:pt x="3104273" y="5076159"/>
                </a:cubicBezTo>
                <a:cubicBezTo>
                  <a:pt x="3108183" y="5080663"/>
                  <a:pt x="3110711" y="5085686"/>
                  <a:pt x="3113245" y="5090705"/>
                </a:cubicBezTo>
                <a:cubicBezTo>
                  <a:pt x="3118189" y="5097958"/>
                  <a:pt x="3122727" y="5106622"/>
                  <a:pt x="3126294" y="5114400"/>
                </a:cubicBezTo>
                <a:cubicBezTo>
                  <a:pt x="3390302" y="4996262"/>
                  <a:pt x="3661785" y="4902036"/>
                  <a:pt x="3937433" y="4830473"/>
                </a:cubicBezTo>
                <a:cubicBezTo>
                  <a:pt x="3836176" y="4732523"/>
                  <a:pt x="3721785" y="4620668"/>
                  <a:pt x="3590475" y="4597974"/>
                </a:cubicBezTo>
                <a:cubicBezTo>
                  <a:pt x="3435249" y="4571111"/>
                  <a:pt x="3264279" y="4616605"/>
                  <a:pt x="3100264" y="4579845"/>
                </a:cubicBezTo>
                <a:cubicBezTo>
                  <a:pt x="2787310" y="4510393"/>
                  <a:pt x="2468738" y="4370372"/>
                  <a:pt x="2183576" y="4227150"/>
                </a:cubicBezTo>
                <a:cubicBezTo>
                  <a:pt x="2170260" y="4220226"/>
                  <a:pt x="2115765" y="4150220"/>
                  <a:pt x="2151029" y="4146947"/>
                </a:cubicBezTo>
                <a:cubicBezTo>
                  <a:pt x="2677991" y="4094203"/>
                  <a:pt x="3159089" y="4117356"/>
                  <a:pt x="3563434" y="4469115"/>
                </a:cubicBezTo>
                <a:lnTo>
                  <a:pt x="3177952" y="3657386"/>
                </a:lnTo>
                <a:cubicBezTo>
                  <a:pt x="3171337" y="3643210"/>
                  <a:pt x="3161442" y="3605414"/>
                  <a:pt x="3189263" y="3625726"/>
                </a:cubicBezTo>
                <a:cubicBezTo>
                  <a:pt x="3348177" y="3744655"/>
                  <a:pt x="3463235" y="3908187"/>
                  <a:pt x="3560912" y="4079863"/>
                </a:cubicBezTo>
                <a:cubicBezTo>
                  <a:pt x="3646545" y="4229668"/>
                  <a:pt x="3658964" y="4353983"/>
                  <a:pt x="3626636" y="4512230"/>
                </a:cubicBezTo>
                <a:cubicBezTo>
                  <a:pt x="3635603" y="4515129"/>
                  <a:pt x="3644081" y="4517586"/>
                  <a:pt x="3653088" y="4521417"/>
                </a:cubicBezTo>
                <a:cubicBezTo>
                  <a:pt x="3765052" y="4572828"/>
                  <a:pt x="3892199" y="4724230"/>
                  <a:pt x="3988128" y="4817267"/>
                </a:cubicBezTo>
                <a:cubicBezTo>
                  <a:pt x="4265269" y="4747971"/>
                  <a:pt x="4547054" y="4701774"/>
                  <a:pt x="4830582" y="4676000"/>
                </a:cubicBezTo>
                <a:lnTo>
                  <a:pt x="4830100" y="4675554"/>
                </a:lnTo>
                <a:cubicBezTo>
                  <a:pt x="4727027" y="4369030"/>
                  <a:pt x="4271973" y="4333199"/>
                  <a:pt x="4036318" y="4147013"/>
                </a:cubicBezTo>
                <a:cubicBezTo>
                  <a:pt x="3810777" y="3969273"/>
                  <a:pt x="3654591" y="3720297"/>
                  <a:pt x="3432098" y="3537312"/>
                </a:cubicBezTo>
                <a:cubicBezTo>
                  <a:pt x="3405134" y="3515099"/>
                  <a:pt x="3391592" y="3444385"/>
                  <a:pt x="3446761" y="3461278"/>
                </a:cubicBezTo>
                <a:cubicBezTo>
                  <a:pt x="3801752" y="3568638"/>
                  <a:pt x="4119982" y="3746863"/>
                  <a:pt x="4419733" y="3963555"/>
                </a:cubicBezTo>
                <a:cubicBezTo>
                  <a:pt x="4597168" y="4091520"/>
                  <a:pt x="4760991" y="4228417"/>
                  <a:pt x="4781371" y="4458604"/>
                </a:cubicBezTo>
                <a:cubicBezTo>
                  <a:pt x="4781562" y="4463257"/>
                  <a:pt x="4780772" y="4467014"/>
                  <a:pt x="4780440" y="4470290"/>
                </a:cubicBezTo>
                <a:cubicBezTo>
                  <a:pt x="4830364" y="4519056"/>
                  <a:pt x="4870983" y="4579844"/>
                  <a:pt x="4898954" y="4662092"/>
                </a:cubicBezTo>
                <a:cubicBezTo>
                  <a:pt x="4900480" y="4665288"/>
                  <a:pt x="4900107" y="4667630"/>
                  <a:pt x="4900699" y="4670867"/>
                </a:cubicBezTo>
                <a:cubicBezTo>
                  <a:pt x="5170915" y="4649815"/>
                  <a:pt x="5442360" y="4647817"/>
                  <a:pt x="5714511" y="4663483"/>
                </a:cubicBezTo>
                <a:cubicBezTo>
                  <a:pt x="5651495" y="4555157"/>
                  <a:pt x="5582088" y="4449879"/>
                  <a:pt x="5464793" y="4393556"/>
                </a:cubicBezTo>
                <a:cubicBezTo>
                  <a:pt x="5463384" y="4393148"/>
                  <a:pt x="5462860" y="4391770"/>
                  <a:pt x="5461897" y="4390879"/>
                </a:cubicBezTo>
                <a:cubicBezTo>
                  <a:pt x="4970387" y="4293633"/>
                  <a:pt x="4556299" y="367493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cubicBezTo>
                  <a:pt x="5763687" y="2828007"/>
                  <a:pt x="5764331" y="2813808"/>
                  <a:pt x="5764974" y="2799609"/>
                </a:cubicBez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lnTo>
                  <a:pt x="2399523" y="1428234"/>
                </a:ln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lnTo>
                  <a:pt x="278707" y="1352270"/>
                </a:ln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lnTo>
                  <a:pt x="655236" y="1268632"/>
                </a:ln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lnTo>
                  <a:pt x="6605473" y="1184686"/>
                </a:lnTo>
                <a:cubicBezTo>
                  <a:pt x="6633823" y="1169483"/>
                  <a:pt x="6662531" y="1154778"/>
                  <a:pt x="6691602" y="1140573"/>
                </a:cubicBezTo>
                <a:close/>
                <a:moveTo>
                  <a:pt x="4002475" y="1037802"/>
                </a:moveTo>
                <a:lnTo>
                  <a:pt x="4000324" y="1039362"/>
                </a:lnTo>
                <a:lnTo>
                  <a:pt x="4002862" y="1042866"/>
                </a:ln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278852" y="4250311"/>
                  <a:pt x="915356" y="4600566"/>
                  <a:pt x="542867" y="4944092"/>
                </a:cubicBezTo>
                <a:cubicBezTo>
                  <a:pt x="521291" y="4964055"/>
                  <a:pt x="503482" y="4879596"/>
                  <a:pt x="515800" y="4862180"/>
                </a:cubicBezTo>
                <a:cubicBezTo>
                  <a:pt x="664236" y="4650055"/>
                  <a:pt x="747224" y="4402666"/>
                  <a:pt x="909145" y="4199225"/>
                </a:cubicBezTo>
                <a:cubicBezTo>
                  <a:pt x="998789" y="4086824"/>
                  <a:pt x="1101084" y="3991246"/>
                  <a:pt x="1214067" y="3908561"/>
                </a:cubicBezTo>
                <a:cubicBezTo>
                  <a:pt x="1023317" y="3973399"/>
                  <a:pt x="824392" y="4020568"/>
                  <a:pt x="640967" y="4105601"/>
                </a:cubicBezTo>
                <a:cubicBezTo>
                  <a:pt x="458381" y="4190213"/>
                  <a:pt x="284593" y="4292005"/>
                  <a:pt x="112563" y="4396952"/>
                </a:cubicBezTo>
                <a:lnTo>
                  <a:pt x="0" y="4466006"/>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lnTo>
                  <a:pt x="5460148" y="911442"/>
                </a:ln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lnTo>
                  <a:pt x="5208466" y="257550"/>
                </a:ln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lnTo>
                  <a:pt x="5261015" y="227087"/>
                </a:ln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lnTo>
                  <a:pt x="6537433" y="1907790"/>
                </a:ln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lnTo>
                  <a:pt x="3882765" y="0"/>
                </a:ln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lnTo>
                  <a:pt x="3721337" y="0"/>
                </a:ln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lnTo>
                  <a:pt x="2867960" y="0"/>
                </a:ln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lnTo>
                  <a:pt x="1057230" y="0"/>
                </a:ln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lnTo>
                  <a:pt x="43151" y="0"/>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70672" name="Rectangle 70671">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990600"/>
            <a:ext cx="11277600"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0658" name="Titolo 1"/>
          <p:cNvSpPr>
            <a:spLocks noGrp="1"/>
          </p:cNvSpPr>
          <p:nvPr>
            <p:ph type="title"/>
          </p:nvPr>
        </p:nvSpPr>
        <p:spPr>
          <a:xfrm>
            <a:off x="1143000" y="1676400"/>
            <a:ext cx="3810000" cy="3505200"/>
          </a:xfrm>
        </p:spPr>
        <p:txBody>
          <a:bodyPr anchor="t">
            <a:normAutofit/>
          </a:bodyPr>
          <a:lstStyle/>
          <a:p>
            <a:pPr eaLnBrk="1" hangingPunct="1"/>
            <a:r>
              <a:rPr lang="it-IT" sz="4000" b="1"/>
              <a:t>Metodologia</a:t>
            </a:r>
            <a:endParaRPr lang="it-IT" sz="4000"/>
          </a:p>
        </p:txBody>
      </p:sp>
      <p:sp>
        <p:nvSpPr>
          <p:cNvPr id="70659" name="Segnaposto contenuto 2"/>
          <p:cNvSpPr>
            <a:spLocks noGrp="1"/>
          </p:cNvSpPr>
          <p:nvPr>
            <p:ph idx="1"/>
          </p:nvPr>
        </p:nvSpPr>
        <p:spPr>
          <a:xfrm>
            <a:off x="4136571" y="1676400"/>
            <a:ext cx="7380515" cy="3875314"/>
          </a:xfrm>
        </p:spPr>
        <p:txBody>
          <a:bodyPr>
            <a:noAutofit/>
          </a:bodyPr>
          <a:lstStyle/>
          <a:p>
            <a:pPr eaLnBrk="1" hangingPunct="1">
              <a:buFont typeface="Arial" charset="0"/>
              <a:buNone/>
            </a:pPr>
            <a:r>
              <a:rPr lang="it-IT" dirty="0">
                <a:solidFill>
                  <a:schemeClr val="tx1">
                    <a:alpha val="55000"/>
                  </a:schemeClr>
                </a:solidFill>
              </a:rPr>
              <a:t>	Riferendoci al “discorso come epistemologia che vive, si nutre e comunica attraverso molte situazioni discorsive, assai utili metodologicamente, ma portatrici di verità parziali” [Cipolla 1997: 786] forse può essere d’aiuto capire e comprendere la mutevolezza del discorso sulla cannabis provando a rintracciare dei punti di riferimento più “saldi” possibile.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6503" name="Rectangle 106502">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498" name="Titolo 1"/>
          <p:cNvSpPr>
            <a:spLocks noGrp="1"/>
          </p:cNvSpPr>
          <p:nvPr>
            <p:ph type="title"/>
          </p:nvPr>
        </p:nvSpPr>
        <p:spPr>
          <a:xfrm>
            <a:off x="841248" y="548640"/>
            <a:ext cx="3600860" cy="5431536"/>
          </a:xfrm>
        </p:spPr>
        <p:txBody>
          <a:bodyPr>
            <a:normAutofit/>
          </a:bodyPr>
          <a:lstStyle/>
          <a:p>
            <a:pPr eaLnBrk="1" hangingPunct="1"/>
            <a:r>
              <a:rPr lang="it-IT" sz="5400" b="1"/>
              <a:t>Riflessioni conclusive</a:t>
            </a:r>
            <a:endParaRPr lang="it-IT" sz="5400"/>
          </a:p>
        </p:txBody>
      </p:sp>
      <p:sp>
        <p:nvSpPr>
          <p:cNvPr id="106505"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p:cNvSpPr>
            <a:spLocks noGrp="1"/>
          </p:cNvSpPr>
          <p:nvPr>
            <p:ph idx="1"/>
          </p:nvPr>
        </p:nvSpPr>
        <p:spPr>
          <a:xfrm>
            <a:off x="5126418" y="713232"/>
            <a:ext cx="6224335" cy="5431536"/>
          </a:xfrm>
        </p:spPr>
        <p:txBody>
          <a:bodyPr rtlCol="0" anchor="ctr">
            <a:noAutofit/>
          </a:bodyPr>
          <a:lstStyle/>
          <a:p>
            <a:pPr marL="0" indent="0">
              <a:buNone/>
              <a:defRPr/>
            </a:pPr>
            <a:r>
              <a:rPr lang="it-IT" sz="3000" dirty="0"/>
              <a:t>La paura si ancora alla parte più emotiva dell’uomo, meno dialogica e spinge, per regole di sopravvivenza, ad un’azione istantanea, non meditata [Klein 2003] e legata alla particolare situazione concreta, ovvero all’immediato e al non mediabile, e dunque al non negoziabile. Ritagliare invece dall’ambiente situazioni se non simili, almeno complementari, si rende indispensabile per qualsiasi forma di interazione e di negoziazione razionale tra soggetti e ambiente [Mantovani 1995].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7527" name="Rectangle 107526">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522" name="Titolo 1"/>
          <p:cNvSpPr>
            <a:spLocks noGrp="1"/>
          </p:cNvSpPr>
          <p:nvPr>
            <p:ph type="title"/>
          </p:nvPr>
        </p:nvSpPr>
        <p:spPr>
          <a:xfrm>
            <a:off x="841248" y="548640"/>
            <a:ext cx="3600860" cy="5431536"/>
          </a:xfrm>
        </p:spPr>
        <p:txBody>
          <a:bodyPr>
            <a:normAutofit/>
          </a:bodyPr>
          <a:lstStyle/>
          <a:p>
            <a:pPr eaLnBrk="1" hangingPunct="1"/>
            <a:r>
              <a:rPr lang="it-IT" sz="5400" b="1"/>
              <a:t>Riflessioni conclusive</a:t>
            </a:r>
            <a:endParaRPr lang="it-IT" sz="5400"/>
          </a:p>
        </p:txBody>
      </p:sp>
      <p:sp>
        <p:nvSpPr>
          <p:cNvPr id="107529"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p:cNvSpPr>
            <a:spLocks noGrp="1"/>
          </p:cNvSpPr>
          <p:nvPr>
            <p:ph idx="1"/>
          </p:nvPr>
        </p:nvSpPr>
        <p:spPr>
          <a:xfrm>
            <a:off x="5126418" y="552091"/>
            <a:ext cx="6224335" cy="5431536"/>
          </a:xfrm>
        </p:spPr>
        <p:txBody>
          <a:bodyPr rtlCol="0" anchor="ctr">
            <a:normAutofit lnSpcReduction="10000"/>
          </a:bodyPr>
          <a:lstStyle/>
          <a:p>
            <a:pPr>
              <a:buNone/>
              <a:defRPr/>
            </a:pPr>
            <a:r>
              <a:rPr lang="it-IT" sz="3000" dirty="0"/>
              <a:t>	I frame legati alla paura non sono gli unici, ma si sono rintracciati anche quadri interpretativi di carattere sanitario, scientifico, pertinenti la sfera dei diritti, la cultura e l’arte, con riferimenti internazionali e in parte simili tra i diversi paesi. La differenza molto probabilmente è resa possibile dal formato: negli editoriali e negli articoli di approfondimento hanno trovato spazio anche frame lontani dalla paura.</a:t>
            </a:r>
          </a:p>
          <a:p>
            <a:pPr>
              <a:defRPr/>
            </a:pPr>
            <a:endParaRPr lang="it-IT" sz="22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8552" name="Rectangle 108551">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546" name="Titolo 1"/>
          <p:cNvSpPr>
            <a:spLocks noGrp="1"/>
          </p:cNvSpPr>
          <p:nvPr>
            <p:ph type="title"/>
          </p:nvPr>
        </p:nvSpPr>
        <p:spPr>
          <a:xfrm>
            <a:off x="841248" y="548640"/>
            <a:ext cx="3600860" cy="5431536"/>
          </a:xfrm>
        </p:spPr>
        <p:txBody>
          <a:bodyPr>
            <a:normAutofit/>
          </a:bodyPr>
          <a:lstStyle/>
          <a:p>
            <a:pPr eaLnBrk="1" hangingPunct="1"/>
            <a:r>
              <a:rPr lang="it-IT" sz="5000" b="1"/>
              <a:t>Conclusione</a:t>
            </a:r>
            <a:endParaRPr lang="it-IT" sz="5000"/>
          </a:p>
        </p:txBody>
      </p:sp>
      <p:sp>
        <p:nvSpPr>
          <p:cNvPr id="108554"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547" name="Segnaposto contenuto 2"/>
          <p:cNvSpPr>
            <a:spLocks noGrp="1"/>
          </p:cNvSpPr>
          <p:nvPr>
            <p:ph idx="1"/>
          </p:nvPr>
        </p:nvSpPr>
        <p:spPr>
          <a:xfrm>
            <a:off x="5126418" y="552091"/>
            <a:ext cx="6224335" cy="5431536"/>
          </a:xfrm>
        </p:spPr>
        <p:txBody>
          <a:bodyPr anchor="ctr">
            <a:normAutofit/>
          </a:bodyPr>
          <a:lstStyle/>
          <a:p>
            <a:pPr eaLnBrk="1" hangingPunct="1">
              <a:buFont typeface="Arial" charset="0"/>
              <a:buNone/>
            </a:pPr>
            <a:r>
              <a:rPr lang="it-IT" sz="3000" dirty="0"/>
              <a:t>	Il formato giornalistico che possa in qualche modo rendere conto delle problematiche legate ad uno scambio, anche in ottica di una riflessione e di un confronto internazionale, è l’approfondimento che inviti e solleciti la riflessione, scientifica, culturale e politica.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9575" name="Rectangle 109574">
            <a:extLst>
              <a:ext uri="{FF2B5EF4-FFF2-40B4-BE49-F238E27FC236}">
                <a16:creationId xmlns:a16="http://schemas.microsoft.com/office/drawing/2014/main" id="{6A8AAC95-3719-4BCD-B710-4160043D92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577" name="Freeform: Shape 109576">
            <a:extLst>
              <a:ext uri="{FF2B5EF4-FFF2-40B4-BE49-F238E27FC236}">
                <a16:creationId xmlns:a16="http://schemas.microsoft.com/office/drawing/2014/main" id="{73A6D7BA-50E4-42FE-A0E3-FC42B7EC43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2767722"/>
            <a:ext cx="3021543" cy="1532055"/>
          </a:xfrm>
          <a:custGeom>
            <a:avLst/>
            <a:gdLst>
              <a:gd name="connsiteX0" fmla="*/ 3021543 w 3021543"/>
              <a:gd name="connsiteY0" fmla="*/ 0 h 1532055"/>
              <a:gd name="connsiteX1" fmla="*/ 2963800 w 3021543"/>
              <a:gd name="connsiteY1" fmla="*/ 7730 h 1532055"/>
              <a:gd name="connsiteX2" fmla="*/ 2793803 w 3021543"/>
              <a:gd name="connsiteY2" fmla="*/ 25704 h 1532055"/>
              <a:gd name="connsiteX3" fmla="*/ 2414348 w 3021543"/>
              <a:gd name="connsiteY3" fmla="*/ 31695 h 1532055"/>
              <a:gd name="connsiteX4" fmla="*/ 2091558 w 3021543"/>
              <a:gd name="connsiteY4" fmla="*/ 29298 h 1532055"/>
              <a:gd name="connsiteX5" fmla="*/ 1645319 w 3021543"/>
              <a:gd name="connsiteY5" fmla="*/ 30497 h 1532055"/>
              <a:gd name="connsiteX6" fmla="*/ 1243602 w 3021543"/>
              <a:gd name="connsiteY6" fmla="*/ 64048 h 1532055"/>
              <a:gd name="connsiteX7" fmla="*/ 753851 w 3021543"/>
              <a:gd name="connsiteY7" fmla="*/ 61651 h 1532055"/>
              <a:gd name="connsiteX8" fmla="*/ 465465 w 3021543"/>
              <a:gd name="connsiteY8" fmla="*/ 123960 h 1532055"/>
              <a:gd name="connsiteX9" fmla="*/ 546416 w 3021543"/>
              <a:gd name="connsiteY9" fmla="*/ 145529 h 1532055"/>
              <a:gd name="connsiteX10" fmla="*/ 689091 w 3021543"/>
              <a:gd name="connsiteY10" fmla="*/ 192260 h 1532055"/>
              <a:gd name="connsiteX11" fmla="*/ 704269 w 3021543"/>
              <a:gd name="connsiteY11" fmla="*/ 222217 h 1532055"/>
              <a:gd name="connsiteX12" fmla="*/ 683020 w 3021543"/>
              <a:gd name="connsiteY12" fmla="*/ 236595 h 1532055"/>
              <a:gd name="connsiteX13" fmla="*/ 621295 w 3021543"/>
              <a:gd name="connsiteY13" fmla="*/ 264155 h 1532055"/>
              <a:gd name="connsiteX14" fmla="*/ 848968 w 3021543"/>
              <a:gd name="connsiteY14" fmla="*/ 304896 h 1532055"/>
              <a:gd name="connsiteX15" fmla="*/ 768018 w 3021543"/>
              <a:gd name="connsiteY15" fmla="*/ 330059 h 1532055"/>
              <a:gd name="connsiteX16" fmla="*/ 684032 w 3021543"/>
              <a:gd name="connsiteY16" fmla="*/ 348032 h 1532055"/>
              <a:gd name="connsiteX17" fmla="*/ 592962 w 3021543"/>
              <a:gd name="connsiteY17" fmla="*/ 361213 h 1532055"/>
              <a:gd name="connsiteX18" fmla="*/ 509988 w 3021543"/>
              <a:gd name="connsiteY18" fmla="*/ 387575 h 1532055"/>
              <a:gd name="connsiteX19" fmla="*/ 726531 w 3021543"/>
              <a:gd name="connsiteY19" fmla="*/ 398359 h 1532055"/>
              <a:gd name="connsiteX20" fmla="*/ 614212 w 3021543"/>
              <a:gd name="connsiteY20" fmla="*/ 422324 h 1532055"/>
              <a:gd name="connsiteX21" fmla="*/ 522131 w 3021543"/>
              <a:gd name="connsiteY21" fmla="*/ 453478 h 1532055"/>
              <a:gd name="connsiteX22" fmla="*/ 457370 w 3021543"/>
              <a:gd name="connsiteY22" fmla="*/ 467857 h 1532055"/>
              <a:gd name="connsiteX23" fmla="*/ 388562 w 3021543"/>
              <a:gd name="connsiteY23" fmla="*/ 471452 h 1532055"/>
              <a:gd name="connsiteX24" fmla="*/ 372372 w 3021543"/>
              <a:gd name="connsiteY24" fmla="*/ 494218 h 1532055"/>
              <a:gd name="connsiteX25" fmla="*/ 393622 w 3021543"/>
              <a:gd name="connsiteY25" fmla="*/ 518184 h 1532055"/>
              <a:gd name="connsiteX26" fmla="*/ 426002 w 3021543"/>
              <a:gd name="connsiteY26" fmla="*/ 520580 h 1532055"/>
              <a:gd name="connsiteX27" fmla="*/ 619271 w 3021543"/>
              <a:gd name="connsiteY27" fmla="*/ 526571 h 1532055"/>
              <a:gd name="connsiteX28" fmla="*/ 0 w 3021543"/>
              <a:gd name="connsiteY28" fmla="*/ 579294 h 1532055"/>
              <a:gd name="connsiteX29" fmla="*/ 83986 w 3021543"/>
              <a:gd name="connsiteY29" fmla="*/ 611647 h 1532055"/>
              <a:gd name="connsiteX30" fmla="*/ 112319 w 3021543"/>
              <a:gd name="connsiteY30" fmla="*/ 700317 h 1532055"/>
              <a:gd name="connsiteX31" fmla="*/ 215531 w 3021543"/>
              <a:gd name="connsiteY31" fmla="*/ 750643 h 1532055"/>
              <a:gd name="connsiteX32" fmla="*/ 282315 w 3021543"/>
              <a:gd name="connsiteY32" fmla="*/ 768617 h 1532055"/>
              <a:gd name="connsiteX33" fmla="*/ 435109 w 3021543"/>
              <a:gd name="connsiteY33" fmla="*/ 794979 h 1532055"/>
              <a:gd name="connsiteX34" fmla="*/ 457370 w 3021543"/>
              <a:gd name="connsiteY34" fmla="*/ 838116 h 1532055"/>
              <a:gd name="connsiteX35" fmla="*/ 476596 w 3021543"/>
              <a:gd name="connsiteY35" fmla="*/ 886046 h 1532055"/>
              <a:gd name="connsiteX36" fmla="*/ 517071 w 3021543"/>
              <a:gd name="connsiteY36" fmla="*/ 917200 h 1532055"/>
              <a:gd name="connsiteX37" fmla="*/ 202377 w 3021543"/>
              <a:gd name="connsiteY37" fmla="*/ 912407 h 1532055"/>
              <a:gd name="connsiteX38" fmla="*/ 557546 w 3021543"/>
              <a:gd name="connsiteY38" fmla="*/ 1013060 h 1532055"/>
              <a:gd name="connsiteX39" fmla="*/ 526178 w 3021543"/>
              <a:gd name="connsiteY39" fmla="*/ 1052602 h 1532055"/>
              <a:gd name="connsiteX40" fmla="*/ 720459 w 3021543"/>
              <a:gd name="connsiteY40" fmla="*/ 1106523 h 1532055"/>
              <a:gd name="connsiteX41" fmla="*/ 616236 w 3021543"/>
              <a:gd name="connsiteY41" fmla="*/ 1112514 h 1532055"/>
              <a:gd name="connsiteX42" fmla="*/ 1222353 w 3021543"/>
              <a:gd name="connsiteY42" fmla="*/ 1337785 h 1532055"/>
              <a:gd name="connsiteX43" fmla="*/ 2087511 w 3021543"/>
              <a:gd name="connsiteY43" fmla="*/ 1500747 h 1532055"/>
              <a:gd name="connsiteX44" fmla="*/ 2425479 w 3021543"/>
              <a:gd name="connsiteY44" fmla="*/ 1531901 h 1532055"/>
              <a:gd name="connsiteX45" fmla="*/ 2809994 w 3021543"/>
              <a:gd name="connsiteY45" fmla="*/ 1522315 h 1532055"/>
              <a:gd name="connsiteX46" fmla="*/ 2953618 w 3021543"/>
              <a:gd name="connsiteY46" fmla="*/ 1512448 h 1532055"/>
              <a:gd name="connsiteX47" fmla="*/ 3021543 w 3021543"/>
              <a:gd name="connsiteY47" fmla="*/ 1502657 h 1532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532055">
                <a:moveTo>
                  <a:pt x="3021543" y="0"/>
                </a:moveTo>
                <a:lnTo>
                  <a:pt x="2963800" y="7730"/>
                </a:lnTo>
                <a:cubicBezTo>
                  <a:pt x="2907134" y="14919"/>
                  <a:pt x="2850469" y="24506"/>
                  <a:pt x="2793803" y="25704"/>
                </a:cubicBezTo>
                <a:cubicBezTo>
                  <a:pt x="2667318" y="29298"/>
                  <a:pt x="2539821" y="20911"/>
                  <a:pt x="2414348" y="31695"/>
                </a:cubicBezTo>
                <a:cubicBezTo>
                  <a:pt x="2307089" y="41281"/>
                  <a:pt x="2198818" y="30497"/>
                  <a:pt x="2091558" y="29298"/>
                </a:cubicBezTo>
                <a:cubicBezTo>
                  <a:pt x="1942812" y="28100"/>
                  <a:pt x="1793053" y="19713"/>
                  <a:pt x="1645319" y="30497"/>
                </a:cubicBezTo>
                <a:cubicBezTo>
                  <a:pt x="1510738" y="38885"/>
                  <a:pt x="1376158" y="41281"/>
                  <a:pt x="1243602" y="64048"/>
                </a:cubicBezTo>
                <a:cubicBezTo>
                  <a:pt x="1079677" y="76030"/>
                  <a:pt x="916765" y="68841"/>
                  <a:pt x="753851" y="61651"/>
                </a:cubicBezTo>
                <a:cubicBezTo>
                  <a:pt x="653675" y="56858"/>
                  <a:pt x="554511" y="41281"/>
                  <a:pt x="465465" y="123960"/>
                </a:cubicBezTo>
                <a:cubicBezTo>
                  <a:pt x="489751" y="143132"/>
                  <a:pt x="519095" y="139537"/>
                  <a:pt x="546416" y="145529"/>
                </a:cubicBezTo>
                <a:cubicBezTo>
                  <a:pt x="594986" y="157511"/>
                  <a:pt x="643557" y="169493"/>
                  <a:pt x="689091" y="192260"/>
                </a:cubicBezTo>
                <a:cubicBezTo>
                  <a:pt x="699210" y="197053"/>
                  <a:pt x="708317" y="206639"/>
                  <a:pt x="704269" y="222217"/>
                </a:cubicBezTo>
                <a:cubicBezTo>
                  <a:pt x="701234" y="234199"/>
                  <a:pt x="691115" y="234199"/>
                  <a:pt x="683020" y="236595"/>
                </a:cubicBezTo>
                <a:cubicBezTo>
                  <a:pt x="664806" y="243785"/>
                  <a:pt x="642545" y="238992"/>
                  <a:pt x="621295" y="264155"/>
                </a:cubicBezTo>
                <a:cubicBezTo>
                  <a:pt x="702245" y="277336"/>
                  <a:pt x="780160" y="252172"/>
                  <a:pt x="848968" y="304896"/>
                </a:cubicBezTo>
                <a:cubicBezTo>
                  <a:pt x="823671" y="331257"/>
                  <a:pt x="795339" y="325266"/>
                  <a:pt x="768018" y="330059"/>
                </a:cubicBezTo>
                <a:cubicBezTo>
                  <a:pt x="739685" y="334852"/>
                  <a:pt x="712365" y="343240"/>
                  <a:pt x="684032" y="348032"/>
                </a:cubicBezTo>
                <a:cubicBezTo>
                  <a:pt x="653675" y="354023"/>
                  <a:pt x="623319" y="355222"/>
                  <a:pt x="592962" y="361213"/>
                </a:cubicBezTo>
                <a:cubicBezTo>
                  <a:pt x="567666" y="366006"/>
                  <a:pt x="540345" y="357618"/>
                  <a:pt x="509988" y="387575"/>
                </a:cubicBezTo>
                <a:cubicBezTo>
                  <a:pt x="584867" y="409143"/>
                  <a:pt x="652663" y="376790"/>
                  <a:pt x="726531" y="398359"/>
                </a:cubicBezTo>
                <a:cubicBezTo>
                  <a:pt x="683020" y="417531"/>
                  <a:pt x="647604" y="411539"/>
                  <a:pt x="614212" y="422324"/>
                </a:cubicBezTo>
                <a:cubicBezTo>
                  <a:pt x="583855" y="433108"/>
                  <a:pt x="547428" y="421126"/>
                  <a:pt x="522131" y="453478"/>
                </a:cubicBezTo>
                <a:cubicBezTo>
                  <a:pt x="502905" y="478641"/>
                  <a:pt x="482668" y="482236"/>
                  <a:pt x="457370" y="467857"/>
                </a:cubicBezTo>
                <a:cubicBezTo>
                  <a:pt x="435109" y="454676"/>
                  <a:pt x="410824" y="458271"/>
                  <a:pt x="388562" y="471452"/>
                </a:cubicBezTo>
                <a:cubicBezTo>
                  <a:pt x="380468" y="476245"/>
                  <a:pt x="372372" y="482236"/>
                  <a:pt x="372372" y="494218"/>
                </a:cubicBezTo>
                <a:cubicBezTo>
                  <a:pt x="372372" y="510994"/>
                  <a:pt x="382491" y="515787"/>
                  <a:pt x="393622" y="518184"/>
                </a:cubicBezTo>
                <a:cubicBezTo>
                  <a:pt x="403741" y="520580"/>
                  <a:pt x="415883" y="522977"/>
                  <a:pt x="426002" y="520580"/>
                </a:cubicBezTo>
                <a:cubicBezTo>
                  <a:pt x="490762" y="507399"/>
                  <a:pt x="554511" y="528968"/>
                  <a:pt x="619271" y="526571"/>
                </a:cubicBezTo>
                <a:cubicBezTo>
                  <a:pt x="415883" y="578096"/>
                  <a:pt x="210471" y="561321"/>
                  <a:pt x="0" y="579294"/>
                </a:cubicBezTo>
                <a:cubicBezTo>
                  <a:pt x="27321" y="615241"/>
                  <a:pt x="62737" y="585286"/>
                  <a:pt x="83986" y="611647"/>
                </a:cubicBezTo>
                <a:cubicBezTo>
                  <a:pt x="63748" y="666766"/>
                  <a:pt x="71844" y="696722"/>
                  <a:pt x="112319" y="700317"/>
                </a:cubicBezTo>
                <a:cubicBezTo>
                  <a:pt x="151782" y="703912"/>
                  <a:pt x="194281" y="684740"/>
                  <a:pt x="215531" y="750643"/>
                </a:cubicBezTo>
                <a:cubicBezTo>
                  <a:pt x="221602" y="771014"/>
                  <a:pt x="259042" y="765023"/>
                  <a:pt x="282315" y="768617"/>
                </a:cubicBezTo>
                <a:cubicBezTo>
                  <a:pt x="332909" y="777005"/>
                  <a:pt x="386539" y="768617"/>
                  <a:pt x="435109" y="794979"/>
                </a:cubicBezTo>
                <a:cubicBezTo>
                  <a:pt x="454335" y="804565"/>
                  <a:pt x="467489" y="811754"/>
                  <a:pt x="457370" y="838116"/>
                </a:cubicBezTo>
                <a:cubicBezTo>
                  <a:pt x="447252" y="865675"/>
                  <a:pt x="460406" y="875261"/>
                  <a:pt x="476596" y="886046"/>
                </a:cubicBezTo>
                <a:cubicBezTo>
                  <a:pt x="488739" y="894433"/>
                  <a:pt x="506953" y="892037"/>
                  <a:pt x="517071" y="917200"/>
                </a:cubicBezTo>
                <a:cubicBezTo>
                  <a:pt x="410824" y="913605"/>
                  <a:pt x="307612" y="893235"/>
                  <a:pt x="202377" y="912407"/>
                </a:cubicBezTo>
                <a:cubicBezTo>
                  <a:pt x="317731" y="960337"/>
                  <a:pt x="444216" y="957940"/>
                  <a:pt x="557546" y="1013060"/>
                </a:cubicBezTo>
                <a:cubicBezTo>
                  <a:pt x="553499" y="1032232"/>
                  <a:pt x="527190" y="1023844"/>
                  <a:pt x="526178" y="1052602"/>
                </a:cubicBezTo>
                <a:cubicBezTo>
                  <a:pt x="585879" y="1082558"/>
                  <a:pt x="657723" y="1062188"/>
                  <a:pt x="720459" y="1106523"/>
                </a:cubicBezTo>
                <a:cubicBezTo>
                  <a:pt x="684032" y="1126893"/>
                  <a:pt x="650640" y="1093342"/>
                  <a:pt x="616236" y="1112514"/>
                </a:cubicBezTo>
                <a:cubicBezTo>
                  <a:pt x="627367" y="1141273"/>
                  <a:pt x="1131283" y="1318613"/>
                  <a:pt x="1222353" y="1337785"/>
                </a:cubicBezTo>
                <a:cubicBezTo>
                  <a:pt x="1407527" y="1377327"/>
                  <a:pt x="1940788" y="1477980"/>
                  <a:pt x="2087511" y="1500747"/>
                </a:cubicBezTo>
                <a:cubicBezTo>
                  <a:pt x="2200841" y="1517522"/>
                  <a:pt x="2313160" y="1530703"/>
                  <a:pt x="2425479" y="1531901"/>
                </a:cubicBezTo>
                <a:cubicBezTo>
                  <a:pt x="2553988" y="1533099"/>
                  <a:pt x="2681485" y="1527108"/>
                  <a:pt x="2809994" y="1522315"/>
                </a:cubicBezTo>
                <a:cubicBezTo>
                  <a:pt x="2858058" y="1520518"/>
                  <a:pt x="2905933" y="1517372"/>
                  <a:pt x="2953618" y="1512448"/>
                </a:cubicBezTo>
                <a:lnTo>
                  <a:pt x="3021543" y="1502657"/>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109570" name="Titolo 1"/>
          <p:cNvSpPr>
            <a:spLocks noGrp="1"/>
          </p:cNvSpPr>
          <p:nvPr>
            <p:ph type="title"/>
          </p:nvPr>
        </p:nvSpPr>
        <p:spPr>
          <a:xfrm>
            <a:off x="838200" y="838199"/>
            <a:ext cx="4191000" cy="5338763"/>
          </a:xfrm>
        </p:spPr>
        <p:txBody>
          <a:bodyPr>
            <a:normAutofit/>
          </a:bodyPr>
          <a:lstStyle/>
          <a:p>
            <a:pPr eaLnBrk="1" hangingPunct="1"/>
            <a:r>
              <a:rPr lang="it-IT" b="1"/>
              <a:t>Conclusione</a:t>
            </a:r>
            <a:endParaRPr lang="it-IT"/>
          </a:p>
        </p:txBody>
      </p:sp>
      <p:sp>
        <p:nvSpPr>
          <p:cNvPr id="3" name="Segnaposto contenuto 2"/>
          <p:cNvSpPr>
            <a:spLocks noGrp="1"/>
          </p:cNvSpPr>
          <p:nvPr>
            <p:ph idx="1"/>
          </p:nvPr>
        </p:nvSpPr>
        <p:spPr>
          <a:xfrm>
            <a:off x="4142342" y="838199"/>
            <a:ext cx="7211458" cy="5338763"/>
          </a:xfrm>
        </p:spPr>
        <p:txBody>
          <a:bodyPr rtlCol="0" anchor="ctr">
            <a:noAutofit/>
          </a:bodyPr>
          <a:lstStyle/>
          <a:p>
            <a:pPr>
              <a:buNone/>
              <a:defRPr/>
            </a:pPr>
            <a:r>
              <a:rPr lang="it-IT" sz="2400" dirty="0"/>
              <a:t>	Molti degli altri articoli di cronaca non hanno fatto altro che ritagliare province finite di significato intangibili tra di loro, autoreferenziali e ancorate alla paura-emergenza, spazi senza apparenti margini di negoziabilità, orientati alla cultura particolare, se non addirittura al rinforzo di stereotipi autoriferiti [Villano 2003] che nulla hanno a che fare con un possibile nocciolo della questione “cannabis”: gli italiani familisti (in molti discorsi sull’uso di cannabis nella scuola si sono fatti riferimenti alle famiglie), gli inglesi violenti o eccentrici (l’uso della cannabis propria di violenti criminali o legata ad insoliti crimini) e i tedeschi </a:t>
            </a:r>
            <a:r>
              <a:rPr lang="it-IT" sz="2400" dirty="0" err="1"/>
              <a:t>naturalsalutisti</a:t>
            </a:r>
            <a:r>
              <a:rPr lang="it-IT" sz="2400" dirty="0"/>
              <a:t> (riferimenti alla cannabis in discorsi sulla salute o sulla natura).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0599" name="Rectangle 110598">
            <a:extLst>
              <a:ext uri="{FF2B5EF4-FFF2-40B4-BE49-F238E27FC236}">
                <a16:creationId xmlns:a16="http://schemas.microsoft.com/office/drawing/2014/main" id="{6A8AAC95-3719-4BCD-B710-4160043D92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601" name="Freeform: Shape 110600">
            <a:extLst>
              <a:ext uri="{FF2B5EF4-FFF2-40B4-BE49-F238E27FC236}">
                <a16:creationId xmlns:a16="http://schemas.microsoft.com/office/drawing/2014/main" id="{73A6D7BA-50E4-42FE-A0E3-FC42B7EC43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2767722"/>
            <a:ext cx="3021543" cy="1532055"/>
          </a:xfrm>
          <a:custGeom>
            <a:avLst/>
            <a:gdLst>
              <a:gd name="connsiteX0" fmla="*/ 3021543 w 3021543"/>
              <a:gd name="connsiteY0" fmla="*/ 0 h 1532055"/>
              <a:gd name="connsiteX1" fmla="*/ 2963800 w 3021543"/>
              <a:gd name="connsiteY1" fmla="*/ 7730 h 1532055"/>
              <a:gd name="connsiteX2" fmla="*/ 2793803 w 3021543"/>
              <a:gd name="connsiteY2" fmla="*/ 25704 h 1532055"/>
              <a:gd name="connsiteX3" fmla="*/ 2414348 w 3021543"/>
              <a:gd name="connsiteY3" fmla="*/ 31695 h 1532055"/>
              <a:gd name="connsiteX4" fmla="*/ 2091558 w 3021543"/>
              <a:gd name="connsiteY4" fmla="*/ 29298 h 1532055"/>
              <a:gd name="connsiteX5" fmla="*/ 1645319 w 3021543"/>
              <a:gd name="connsiteY5" fmla="*/ 30497 h 1532055"/>
              <a:gd name="connsiteX6" fmla="*/ 1243602 w 3021543"/>
              <a:gd name="connsiteY6" fmla="*/ 64048 h 1532055"/>
              <a:gd name="connsiteX7" fmla="*/ 753851 w 3021543"/>
              <a:gd name="connsiteY7" fmla="*/ 61651 h 1532055"/>
              <a:gd name="connsiteX8" fmla="*/ 465465 w 3021543"/>
              <a:gd name="connsiteY8" fmla="*/ 123960 h 1532055"/>
              <a:gd name="connsiteX9" fmla="*/ 546416 w 3021543"/>
              <a:gd name="connsiteY9" fmla="*/ 145529 h 1532055"/>
              <a:gd name="connsiteX10" fmla="*/ 689091 w 3021543"/>
              <a:gd name="connsiteY10" fmla="*/ 192260 h 1532055"/>
              <a:gd name="connsiteX11" fmla="*/ 704269 w 3021543"/>
              <a:gd name="connsiteY11" fmla="*/ 222217 h 1532055"/>
              <a:gd name="connsiteX12" fmla="*/ 683020 w 3021543"/>
              <a:gd name="connsiteY12" fmla="*/ 236595 h 1532055"/>
              <a:gd name="connsiteX13" fmla="*/ 621295 w 3021543"/>
              <a:gd name="connsiteY13" fmla="*/ 264155 h 1532055"/>
              <a:gd name="connsiteX14" fmla="*/ 848968 w 3021543"/>
              <a:gd name="connsiteY14" fmla="*/ 304896 h 1532055"/>
              <a:gd name="connsiteX15" fmla="*/ 768018 w 3021543"/>
              <a:gd name="connsiteY15" fmla="*/ 330059 h 1532055"/>
              <a:gd name="connsiteX16" fmla="*/ 684032 w 3021543"/>
              <a:gd name="connsiteY16" fmla="*/ 348032 h 1532055"/>
              <a:gd name="connsiteX17" fmla="*/ 592962 w 3021543"/>
              <a:gd name="connsiteY17" fmla="*/ 361213 h 1532055"/>
              <a:gd name="connsiteX18" fmla="*/ 509988 w 3021543"/>
              <a:gd name="connsiteY18" fmla="*/ 387575 h 1532055"/>
              <a:gd name="connsiteX19" fmla="*/ 726531 w 3021543"/>
              <a:gd name="connsiteY19" fmla="*/ 398359 h 1532055"/>
              <a:gd name="connsiteX20" fmla="*/ 614212 w 3021543"/>
              <a:gd name="connsiteY20" fmla="*/ 422324 h 1532055"/>
              <a:gd name="connsiteX21" fmla="*/ 522131 w 3021543"/>
              <a:gd name="connsiteY21" fmla="*/ 453478 h 1532055"/>
              <a:gd name="connsiteX22" fmla="*/ 457370 w 3021543"/>
              <a:gd name="connsiteY22" fmla="*/ 467857 h 1532055"/>
              <a:gd name="connsiteX23" fmla="*/ 388562 w 3021543"/>
              <a:gd name="connsiteY23" fmla="*/ 471452 h 1532055"/>
              <a:gd name="connsiteX24" fmla="*/ 372372 w 3021543"/>
              <a:gd name="connsiteY24" fmla="*/ 494218 h 1532055"/>
              <a:gd name="connsiteX25" fmla="*/ 393622 w 3021543"/>
              <a:gd name="connsiteY25" fmla="*/ 518184 h 1532055"/>
              <a:gd name="connsiteX26" fmla="*/ 426002 w 3021543"/>
              <a:gd name="connsiteY26" fmla="*/ 520580 h 1532055"/>
              <a:gd name="connsiteX27" fmla="*/ 619271 w 3021543"/>
              <a:gd name="connsiteY27" fmla="*/ 526571 h 1532055"/>
              <a:gd name="connsiteX28" fmla="*/ 0 w 3021543"/>
              <a:gd name="connsiteY28" fmla="*/ 579294 h 1532055"/>
              <a:gd name="connsiteX29" fmla="*/ 83986 w 3021543"/>
              <a:gd name="connsiteY29" fmla="*/ 611647 h 1532055"/>
              <a:gd name="connsiteX30" fmla="*/ 112319 w 3021543"/>
              <a:gd name="connsiteY30" fmla="*/ 700317 h 1532055"/>
              <a:gd name="connsiteX31" fmla="*/ 215531 w 3021543"/>
              <a:gd name="connsiteY31" fmla="*/ 750643 h 1532055"/>
              <a:gd name="connsiteX32" fmla="*/ 282315 w 3021543"/>
              <a:gd name="connsiteY32" fmla="*/ 768617 h 1532055"/>
              <a:gd name="connsiteX33" fmla="*/ 435109 w 3021543"/>
              <a:gd name="connsiteY33" fmla="*/ 794979 h 1532055"/>
              <a:gd name="connsiteX34" fmla="*/ 457370 w 3021543"/>
              <a:gd name="connsiteY34" fmla="*/ 838116 h 1532055"/>
              <a:gd name="connsiteX35" fmla="*/ 476596 w 3021543"/>
              <a:gd name="connsiteY35" fmla="*/ 886046 h 1532055"/>
              <a:gd name="connsiteX36" fmla="*/ 517071 w 3021543"/>
              <a:gd name="connsiteY36" fmla="*/ 917200 h 1532055"/>
              <a:gd name="connsiteX37" fmla="*/ 202377 w 3021543"/>
              <a:gd name="connsiteY37" fmla="*/ 912407 h 1532055"/>
              <a:gd name="connsiteX38" fmla="*/ 557546 w 3021543"/>
              <a:gd name="connsiteY38" fmla="*/ 1013060 h 1532055"/>
              <a:gd name="connsiteX39" fmla="*/ 526178 w 3021543"/>
              <a:gd name="connsiteY39" fmla="*/ 1052602 h 1532055"/>
              <a:gd name="connsiteX40" fmla="*/ 720459 w 3021543"/>
              <a:gd name="connsiteY40" fmla="*/ 1106523 h 1532055"/>
              <a:gd name="connsiteX41" fmla="*/ 616236 w 3021543"/>
              <a:gd name="connsiteY41" fmla="*/ 1112514 h 1532055"/>
              <a:gd name="connsiteX42" fmla="*/ 1222353 w 3021543"/>
              <a:gd name="connsiteY42" fmla="*/ 1337785 h 1532055"/>
              <a:gd name="connsiteX43" fmla="*/ 2087511 w 3021543"/>
              <a:gd name="connsiteY43" fmla="*/ 1500747 h 1532055"/>
              <a:gd name="connsiteX44" fmla="*/ 2425479 w 3021543"/>
              <a:gd name="connsiteY44" fmla="*/ 1531901 h 1532055"/>
              <a:gd name="connsiteX45" fmla="*/ 2809994 w 3021543"/>
              <a:gd name="connsiteY45" fmla="*/ 1522315 h 1532055"/>
              <a:gd name="connsiteX46" fmla="*/ 2953618 w 3021543"/>
              <a:gd name="connsiteY46" fmla="*/ 1512448 h 1532055"/>
              <a:gd name="connsiteX47" fmla="*/ 3021543 w 3021543"/>
              <a:gd name="connsiteY47" fmla="*/ 1502657 h 1532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532055">
                <a:moveTo>
                  <a:pt x="3021543" y="0"/>
                </a:moveTo>
                <a:lnTo>
                  <a:pt x="2963800" y="7730"/>
                </a:lnTo>
                <a:cubicBezTo>
                  <a:pt x="2907134" y="14919"/>
                  <a:pt x="2850469" y="24506"/>
                  <a:pt x="2793803" y="25704"/>
                </a:cubicBezTo>
                <a:cubicBezTo>
                  <a:pt x="2667318" y="29298"/>
                  <a:pt x="2539821" y="20911"/>
                  <a:pt x="2414348" y="31695"/>
                </a:cubicBezTo>
                <a:cubicBezTo>
                  <a:pt x="2307089" y="41281"/>
                  <a:pt x="2198818" y="30497"/>
                  <a:pt x="2091558" y="29298"/>
                </a:cubicBezTo>
                <a:cubicBezTo>
                  <a:pt x="1942812" y="28100"/>
                  <a:pt x="1793053" y="19713"/>
                  <a:pt x="1645319" y="30497"/>
                </a:cubicBezTo>
                <a:cubicBezTo>
                  <a:pt x="1510738" y="38885"/>
                  <a:pt x="1376158" y="41281"/>
                  <a:pt x="1243602" y="64048"/>
                </a:cubicBezTo>
                <a:cubicBezTo>
                  <a:pt x="1079677" y="76030"/>
                  <a:pt x="916765" y="68841"/>
                  <a:pt x="753851" y="61651"/>
                </a:cubicBezTo>
                <a:cubicBezTo>
                  <a:pt x="653675" y="56858"/>
                  <a:pt x="554511" y="41281"/>
                  <a:pt x="465465" y="123960"/>
                </a:cubicBezTo>
                <a:cubicBezTo>
                  <a:pt x="489751" y="143132"/>
                  <a:pt x="519095" y="139537"/>
                  <a:pt x="546416" y="145529"/>
                </a:cubicBezTo>
                <a:cubicBezTo>
                  <a:pt x="594986" y="157511"/>
                  <a:pt x="643557" y="169493"/>
                  <a:pt x="689091" y="192260"/>
                </a:cubicBezTo>
                <a:cubicBezTo>
                  <a:pt x="699210" y="197053"/>
                  <a:pt x="708317" y="206639"/>
                  <a:pt x="704269" y="222217"/>
                </a:cubicBezTo>
                <a:cubicBezTo>
                  <a:pt x="701234" y="234199"/>
                  <a:pt x="691115" y="234199"/>
                  <a:pt x="683020" y="236595"/>
                </a:cubicBezTo>
                <a:cubicBezTo>
                  <a:pt x="664806" y="243785"/>
                  <a:pt x="642545" y="238992"/>
                  <a:pt x="621295" y="264155"/>
                </a:cubicBezTo>
                <a:cubicBezTo>
                  <a:pt x="702245" y="277336"/>
                  <a:pt x="780160" y="252172"/>
                  <a:pt x="848968" y="304896"/>
                </a:cubicBezTo>
                <a:cubicBezTo>
                  <a:pt x="823671" y="331257"/>
                  <a:pt x="795339" y="325266"/>
                  <a:pt x="768018" y="330059"/>
                </a:cubicBezTo>
                <a:cubicBezTo>
                  <a:pt x="739685" y="334852"/>
                  <a:pt x="712365" y="343240"/>
                  <a:pt x="684032" y="348032"/>
                </a:cubicBezTo>
                <a:cubicBezTo>
                  <a:pt x="653675" y="354023"/>
                  <a:pt x="623319" y="355222"/>
                  <a:pt x="592962" y="361213"/>
                </a:cubicBezTo>
                <a:cubicBezTo>
                  <a:pt x="567666" y="366006"/>
                  <a:pt x="540345" y="357618"/>
                  <a:pt x="509988" y="387575"/>
                </a:cubicBezTo>
                <a:cubicBezTo>
                  <a:pt x="584867" y="409143"/>
                  <a:pt x="652663" y="376790"/>
                  <a:pt x="726531" y="398359"/>
                </a:cubicBezTo>
                <a:cubicBezTo>
                  <a:pt x="683020" y="417531"/>
                  <a:pt x="647604" y="411539"/>
                  <a:pt x="614212" y="422324"/>
                </a:cubicBezTo>
                <a:cubicBezTo>
                  <a:pt x="583855" y="433108"/>
                  <a:pt x="547428" y="421126"/>
                  <a:pt x="522131" y="453478"/>
                </a:cubicBezTo>
                <a:cubicBezTo>
                  <a:pt x="502905" y="478641"/>
                  <a:pt x="482668" y="482236"/>
                  <a:pt x="457370" y="467857"/>
                </a:cubicBezTo>
                <a:cubicBezTo>
                  <a:pt x="435109" y="454676"/>
                  <a:pt x="410824" y="458271"/>
                  <a:pt x="388562" y="471452"/>
                </a:cubicBezTo>
                <a:cubicBezTo>
                  <a:pt x="380468" y="476245"/>
                  <a:pt x="372372" y="482236"/>
                  <a:pt x="372372" y="494218"/>
                </a:cubicBezTo>
                <a:cubicBezTo>
                  <a:pt x="372372" y="510994"/>
                  <a:pt x="382491" y="515787"/>
                  <a:pt x="393622" y="518184"/>
                </a:cubicBezTo>
                <a:cubicBezTo>
                  <a:pt x="403741" y="520580"/>
                  <a:pt x="415883" y="522977"/>
                  <a:pt x="426002" y="520580"/>
                </a:cubicBezTo>
                <a:cubicBezTo>
                  <a:pt x="490762" y="507399"/>
                  <a:pt x="554511" y="528968"/>
                  <a:pt x="619271" y="526571"/>
                </a:cubicBezTo>
                <a:cubicBezTo>
                  <a:pt x="415883" y="578096"/>
                  <a:pt x="210471" y="561321"/>
                  <a:pt x="0" y="579294"/>
                </a:cubicBezTo>
                <a:cubicBezTo>
                  <a:pt x="27321" y="615241"/>
                  <a:pt x="62737" y="585286"/>
                  <a:pt x="83986" y="611647"/>
                </a:cubicBezTo>
                <a:cubicBezTo>
                  <a:pt x="63748" y="666766"/>
                  <a:pt x="71844" y="696722"/>
                  <a:pt x="112319" y="700317"/>
                </a:cubicBezTo>
                <a:cubicBezTo>
                  <a:pt x="151782" y="703912"/>
                  <a:pt x="194281" y="684740"/>
                  <a:pt x="215531" y="750643"/>
                </a:cubicBezTo>
                <a:cubicBezTo>
                  <a:pt x="221602" y="771014"/>
                  <a:pt x="259042" y="765023"/>
                  <a:pt x="282315" y="768617"/>
                </a:cubicBezTo>
                <a:cubicBezTo>
                  <a:pt x="332909" y="777005"/>
                  <a:pt x="386539" y="768617"/>
                  <a:pt x="435109" y="794979"/>
                </a:cubicBezTo>
                <a:cubicBezTo>
                  <a:pt x="454335" y="804565"/>
                  <a:pt x="467489" y="811754"/>
                  <a:pt x="457370" y="838116"/>
                </a:cubicBezTo>
                <a:cubicBezTo>
                  <a:pt x="447252" y="865675"/>
                  <a:pt x="460406" y="875261"/>
                  <a:pt x="476596" y="886046"/>
                </a:cubicBezTo>
                <a:cubicBezTo>
                  <a:pt x="488739" y="894433"/>
                  <a:pt x="506953" y="892037"/>
                  <a:pt x="517071" y="917200"/>
                </a:cubicBezTo>
                <a:cubicBezTo>
                  <a:pt x="410824" y="913605"/>
                  <a:pt x="307612" y="893235"/>
                  <a:pt x="202377" y="912407"/>
                </a:cubicBezTo>
                <a:cubicBezTo>
                  <a:pt x="317731" y="960337"/>
                  <a:pt x="444216" y="957940"/>
                  <a:pt x="557546" y="1013060"/>
                </a:cubicBezTo>
                <a:cubicBezTo>
                  <a:pt x="553499" y="1032232"/>
                  <a:pt x="527190" y="1023844"/>
                  <a:pt x="526178" y="1052602"/>
                </a:cubicBezTo>
                <a:cubicBezTo>
                  <a:pt x="585879" y="1082558"/>
                  <a:pt x="657723" y="1062188"/>
                  <a:pt x="720459" y="1106523"/>
                </a:cubicBezTo>
                <a:cubicBezTo>
                  <a:pt x="684032" y="1126893"/>
                  <a:pt x="650640" y="1093342"/>
                  <a:pt x="616236" y="1112514"/>
                </a:cubicBezTo>
                <a:cubicBezTo>
                  <a:pt x="627367" y="1141273"/>
                  <a:pt x="1131283" y="1318613"/>
                  <a:pt x="1222353" y="1337785"/>
                </a:cubicBezTo>
                <a:cubicBezTo>
                  <a:pt x="1407527" y="1377327"/>
                  <a:pt x="1940788" y="1477980"/>
                  <a:pt x="2087511" y="1500747"/>
                </a:cubicBezTo>
                <a:cubicBezTo>
                  <a:pt x="2200841" y="1517522"/>
                  <a:pt x="2313160" y="1530703"/>
                  <a:pt x="2425479" y="1531901"/>
                </a:cubicBezTo>
                <a:cubicBezTo>
                  <a:pt x="2553988" y="1533099"/>
                  <a:pt x="2681485" y="1527108"/>
                  <a:pt x="2809994" y="1522315"/>
                </a:cubicBezTo>
                <a:cubicBezTo>
                  <a:pt x="2858058" y="1520518"/>
                  <a:pt x="2905933" y="1517372"/>
                  <a:pt x="2953618" y="1512448"/>
                </a:cubicBezTo>
                <a:lnTo>
                  <a:pt x="3021543" y="1502657"/>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110594" name="Titolo 1"/>
          <p:cNvSpPr>
            <a:spLocks noGrp="1"/>
          </p:cNvSpPr>
          <p:nvPr>
            <p:ph type="title"/>
          </p:nvPr>
        </p:nvSpPr>
        <p:spPr>
          <a:xfrm>
            <a:off x="838200" y="838199"/>
            <a:ext cx="4191000" cy="5338763"/>
          </a:xfrm>
        </p:spPr>
        <p:txBody>
          <a:bodyPr>
            <a:normAutofit/>
          </a:bodyPr>
          <a:lstStyle/>
          <a:p>
            <a:pPr eaLnBrk="1" hangingPunct="1"/>
            <a:r>
              <a:rPr lang="it-IT" b="1"/>
              <a:t>Conclusione</a:t>
            </a:r>
            <a:endParaRPr lang="it-IT"/>
          </a:p>
        </p:txBody>
      </p:sp>
      <p:sp>
        <p:nvSpPr>
          <p:cNvPr id="3" name="Segnaposto contenuto 2"/>
          <p:cNvSpPr>
            <a:spLocks noGrp="1"/>
          </p:cNvSpPr>
          <p:nvPr>
            <p:ph idx="1"/>
          </p:nvPr>
        </p:nvSpPr>
        <p:spPr>
          <a:xfrm>
            <a:off x="4142342" y="838199"/>
            <a:ext cx="7211458" cy="5338763"/>
          </a:xfrm>
        </p:spPr>
        <p:txBody>
          <a:bodyPr rtlCol="0" anchor="ctr">
            <a:normAutofit fontScale="85000" lnSpcReduction="10000"/>
          </a:bodyPr>
          <a:lstStyle/>
          <a:p>
            <a:pPr>
              <a:buNone/>
              <a:defRPr/>
            </a:pPr>
            <a:r>
              <a:rPr lang="it-IT" sz="3000" dirty="0"/>
              <a:t>	Ovvero è mancata quasi completamente una riflessione specifica e centrale sull’argomento, anche a meno di un mese di distanza dalle scuse dell’”</a:t>
            </a:r>
            <a:r>
              <a:rPr lang="it-IT" sz="3000" dirty="0" err="1"/>
              <a:t>Indipendent</a:t>
            </a:r>
            <a:r>
              <a:rPr lang="it-IT" sz="3000" dirty="0"/>
              <a:t>”, e si sono sovrapposti alla cannabis la droga (intesa come tutte o molte droghe) [Cipolla, 2007a e 2007b] ed al contesto specifico del fumatore di cannabis altri contesti problematici, inglobando in questi, come eventuale ed ulteriore problema, la questione cannabis: “nelle scuole i bulli praticano violenze di vario genere e fumano”, “i giovani inglesi violenti assassini ed armati fumano”, “i neri in Inghilterra sono poveri, emarginati, con famiglie devastate e fumano”, “in Germania un sacco di cose possono fare male alla salute, tra le quali fumare cannabis”.</a:t>
            </a:r>
          </a:p>
          <a:p>
            <a:pPr>
              <a:buNone/>
              <a:defRPr/>
            </a:pPr>
            <a:endParaRPr lang="it-IT" sz="2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688" name="Rectangle 7168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690" name="Right Triangle 7168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692" name="Rectangle 7169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682" name="Titolo 1"/>
          <p:cNvSpPr>
            <a:spLocks noGrp="1"/>
          </p:cNvSpPr>
          <p:nvPr>
            <p:ph type="title"/>
          </p:nvPr>
        </p:nvSpPr>
        <p:spPr>
          <a:xfrm>
            <a:off x="1075767" y="1188637"/>
            <a:ext cx="2988234" cy="4480726"/>
          </a:xfrm>
        </p:spPr>
        <p:txBody>
          <a:bodyPr>
            <a:normAutofit/>
          </a:bodyPr>
          <a:lstStyle/>
          <a:p>
            <a:pPr algn="r" eaLnBrk="1" hangingPunct="1"/>
            <a:r>
              <a:rPr lang="it-IT" sz="6600" b="1"/>
              <a:t>Metodo</a:t>
            </a:r>
            <a:endParaRPr lang="it-IT" sz="6600"/>
          </a:p>
        </p:txBody>
      </p:sp>
      <p:cxnSp>
        <p:nvCxnSpPr>
          <p:cNvPr id="71694" name="Straight Connector 7169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1683" name="Segnaposto contenuto 2"/>
          <p:cNvSpPr>
            <a:spLocks noGrp="1"/>
          </p:cNvSpPr>
          <p:nvPr>
            <p:ph idx="1"/>
          </p:nvPr>
        </p:nvSpPr>
        <p:spPr>
          <a:xfrm>
            <a:off x="4996544" y="1648870"/>
            <a:ext cx="5834742" cy="3560260"/>
          </a:xfrm>
        </p:spPr>
        <p:txBody>
          <a:bodyPr anchor="ctr">
            <a:normAutofit fontScale="92500" lnSpcReduction="10000"/>
          </a:bodyPr>
          <a:lstStyle/>
          <a:p>
            <a:pPr eaLnBrk="1" hangingPunct="1">
              <a:buFont typeface="Arial" charset="0"/>
              <a:buNone/>
            </a:pPr>
            <a:r>
              <a:rPr lang="it-IT" sz="2200" dirty="0"/>
              <a:t>	</a:t>
            </a:r>
            <a:r>
              <a:rPr lang="it-IT" dirty="0"/>
              <a:t>Dal primo aprile alla fine di maggio 2007 abbiamo cercato le parole “cannabis”, “hashish” (“haschisch” in tedesco) e “marijuana” (“marihuana” in tedesco) all’interno di  quotidiani europei distribuiti in tre paesi: “Corriere della Sera”, “Repubblica” in Italia, “The Times”, “The Guardian” in Inghilterra e “Die </a:t>
            </a:r>
            <a:r>
              <a:rPr lang="it-IT" dirty="0" err="1"/>
              <a:t>Suddeustche</a:t>
            </a:r>
            <a:r>
              <a:rPr lang="it-IT" dirty="0"/>
              <a:t> Zeitung” e “Die </a:t>
            </a:r>
            <a:r>
              <a:rPr lang="it-IT" dirty="0" err="1"/>
              <a:t>Welt</a:t>
            </a:r>
            <a:r>
              <a:rPr lang="it-IT" dirty="0"/>
              <a:t>” in Germania.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711" name="Rectangle 72710">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713" name="Right Triangle 72712">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715" name="Rectangle 72714">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706" name="Titolo 1"/>
          <p:cNvSpPr>
            <a:spLocks noGrp="1"/>
          </p:cNvSpPr>
          <p:nvPr>
            <p:ph type="title"/>
          </p:nvPr>
        </p:nvSpPr>
        <p:spPr>
          <a:xfrm>
            <a:off x="1075767" y="1188637"/>
            <a:ext cx="2988234" cy="4480726"/>
          </a:xfrm>
        </p:spPr>
        <p:txBody>
          <a:bodyPr>
            <a:normAutofit/>
          </a:bodyPr>
          <a:lstStyle/>
          <a:p>
            <a:pPr algn="r" eaLnBrk="1" hangingPunct="1"/>
            <a:r>
              <a:rPr lang="it-IT" sz="6600" b="1"/>
              <a:t>Metodo</a:t>
            </a:r>
            <a:endParaRPr lang="it-IT" sz="6600"/>
          </a:p>
        </p:txBody>
      </p:sp>
      <p:cxnSp>
        <p:nvCxnSpPr>
          <p:cNvPr id="72717" name="Straight Connector 72716">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Segnaposto contenuto 2"/>
          <p:cNvSpPr>
            <a:spLocks noGrp="1"/>
          </p:cNvSpPr>
          <p:nvPr>
            <p:ph idx="1"/>
          </p:nvPr>
        </p:nvSpPr>
        <p:spPr>
          <a:xfrm>
            <a:off x="4865915" y="1648870"/>
            <a:ext cx="5878283" cy="3560260"/>
          </a:xfrm>
        </p:spPr>
        <p:txBody>
          <a:bodyPr rtlCol="0" anchor="ctr">
            <a:normAutofit fontScale="92500" lnSpcReduction="20000"/>
          </a:bodyPr>
          <a:lstStyle/>
          <a:p>
            <a:pPr>
              <a:buNone/>
              <a:defRPr/>
            </a:pPr>
            <a:r>
              <a:rPr lang="it-IT" sz="1700" dirty="0"/>
              <a:t> 	</a:t>
            </a:r>
            <a:r>
              <a:rPr lang="it-IT" sz="2600" dirty="0"/>
              <a:t>Questi tre segni rimangono uguali, o quasi, in tre contesti linguistici e culturali, all’esterno di un sintagma, di un testo e di un contesto, assumono anche lo stesso identico significato e di conseguenza, prive di altre parole che a loro sintatticamente collegate modifichino il modo in cui viene offerto il segno (semioticamente il senso) [Frege 1892], valgono come perfette traduzioni. Infine appartengono al repertorio comunicativo di un’estesa parte di parlanti, a differenza di parole gergali [Guarino 2007].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736" name="Rectangle 73735">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738" name="Right Triangle 73737">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740" name="Rectangle 73739">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730" name="Titolo 1"/>
          <p:cNvSpPr>
            <a:spLocks noGrp="1"/>
          </p:cNvSpPr>
          <p:nvPr>
            <p:ph type="title"/>
          </p:nvPr>
        </p:nvSpPr>
        <p:spPr>
          <a:xfrm>
            <a:off x="1075767" y="1188637"/>
            <a:ext cx="2988234" cy="4480726"/>
          </a:xfrm>
        </p:spPr>
        <p:txBody>
          <a:bodyPr>
            <a:normAutofit/>
          </a:bodyPr>
          <a:lstStyle/>
          <a:p>
            <a:pPr algn="r" eaLnBrk="1" hangingPunct="1"/>
            <a:r>
              <a:rPr lang="it-IT" sz="6600" b="1"/>
              <a:t>Metodo</a:t>
            </a:r>
            <a:endParaRPr lang="it-IT" sz="6600"/>
          </a:p>
        </p:txBody>
      </p:sp>
      <p:cxnSp>
        <p:nvCxnSpPr>
          <p:cNvPr id="73742" name="Straight Connector 73741">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3731" name="Segnaposto contenuto 2"/>
          <p:cNvSpPr>
            <a:spLocks noGrp="1"/>
          </p:cNvSpPr>
          <p:nvPr>
            <p:ph idx="1"/>
          </p:nvPr>
        </p:nvSpPr>
        <p:spPr>
          <a:xfrm>
            <a:off x="4811487" y="1648870"/>
            <a:ext cx="5976254" cy="3560260"/>
          </a:xfrm>
        </p:spPr>
        <p:txBody>
          <a:bodyPr anchor="ctr">
            <a:normAutofit lnSpcReduction="10000"/>
          </a:bodyPr>
          <a:lstStyle/>
          <a:p>
            <a:pPr eaLnBrk="1" hangingPunct="1">
              <a:buFont typeface="Arial" charset="0"/>
              <a:buNone/>
            </a:pPr>
            <a:r>
              <a:rPr lang="it-IT" dirty="0"/>
              <a:t>	Ciò che abbiamo cercato di mettere in evidenza con il nostro lavoro è la mutevolezza dei discorsi sulla cannabis nei giornali considerati intorno alle tre parole “cannabis”, “hashish” e “marijuana” e i casi da noi analizzati sono stati tutti gli articoli di aprile e maggio 2007 dei sei quotidiani europei che contenessero quelle tre parole.</a:t>
            </a:r>
          </a:p>
          <a:p>
            <a:pPr eaLnBrk="1" hangingPunct="1"/>
            <a:endParaRPr lang="it-IT" sz="2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760" name="Rectangle 74759">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762" name="Right Triangle 74761">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764" name="Rectangle 74763">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754" name="Titolo 1"/>
          <p:cNvSpPr>
            <a:spLocks noGrp="1"/>
          </p:cNvSpPr>
          <p:nvPr>
            <p:ph type="title"/>
          </p:nvPr>
        </p:nvSpPr>
        <p:spPr>
          <a:xfrm>
            <a:off x="1075767" y="1188637"/>
            <a:ext cx="2988234" cy="4480726"/>
          </a:xfrm>
        </p:spPr>
        <p:txBody>
          <a:bodyPr>
            <a:normAutofit/>
          </a:bodyPr>
          <a:lstStyle/>
          <a:p>
            <a:pPr algn="r" eaLnBrk="1" hangingPunct="1"/>
            <a:r>
              <a:rPr lang="it-IT" sz="6600" b="1"/>
              <a:t>Metodo</a:t>
            </a:r>
            <a:endParaRPr lang="it-IT" sz="6600"/>
          </a:p>
        </p:txBody>
      </p:sp>
      <p:cxnSp>
        <p:nvCxnSpPr>
          <p:cNvPr id="74766" name="Straight Connector 74765">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4755" name="Segnaposto contenuto 2"/>
          <p:cNvSpPr>
            <a:spLocks noGrp="1"/>
          </p:cNvSpPr>
          <p:nvPr>
            <p:ph idx="1"/>
          </p:nvPr>
        </p:nvSpPr>
        <p:spPr>
          <a:xfrm>
            <a:off x="4654295" y="1648870"/>
            <a:ext cx="6461935" cy="3560260"/>
          </a:xfrm>
        </p:spPr>
        <p:txBody>
          <a:bodyPr anchor="ctr">
            <a:normAutofit/>
          </a:bodyPr>
          <a:lstStyle/>
          <a:p>
            <a:pPr eaLnBrk="1" hangingPunct="1">
              <a:buFont typeface="Arial" charset="0"/>
              <a:buNone/>
            </a:pPr>
            <a:r>
              <a:rPr lang="it-IT" sz="3000" dirty="0"/>
              <a:t>	Le categorie a cui abbiamo fatto ricorso per esaminare la costruzione dei discorsi sono contesto, formato, frame e tema e rappresentano livelli diversi che, sovrapponendosi, strutturano, includono o escludono determinati punti di vista.</a:t>
            </a:r>
          </a:p>
          <a:p>
            <a:pPr eaLnBrk="1" hangingPunct="1"/>
            <a:endParaRPr lang="it-IT"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783" name="Rectangle 75782">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785" name="Right Triangle 75784">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787" name="Rectangle 75786">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778" name="Titolo 1"/>
          <p:cNvSpPr>
            <a:spLocks noGrp="1"/>
          </p:cNvSpPr>
          <p:nvPr>
            <p:ph type="title"/>
          </p:nvPr>
        </p:nvSpPr>
        <p:spPr>
          <a:xfrm>
            <a:off x="1075767" y="1188637"/>
            <a:ext cx="2988234" cy="4480726"/>
          </a:xfrm>
        </p:spPr>
        <p:txBody>
          <a:bodyPr>
            <a:normAutofit/>
          </a:bodyPr>
          <a:lstStyle/>
          <a:p>
            <a:pPr algn="r" eaLnBrk="1" hangingPunct="1"/>
            <a:r>
              <a:rPr lang="it-IT" sz="6600" b="1"/>
              <a:t>Metodo</a:t>
            </a:r>
            <a:endParaRPr lang="it-IT" sz="6600"/>
          </a:p>
        </p:txBody>
      </p:sp>
      <p:cxnSp>
        <p:nvCxnSpPr>
          <p:cNvPr id="75789" name="Straight Connector 75788">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Segnaposto contenuto 2"/>
          <p:cNvSpPr>
            <a:spLocks noGrp="1"/>
          </p:cNvSpPr>
          <p:nvPr>
            <p:ph idx="1"/>
          </p:nvPr>
        </p:nvSpPr>
        <p:spPr>
          <a:xfrm>
            <a:off x="4688230" y="1831032"/>
            <a:ext cx="6234368" cy="3560260"/>
          </a:xfrm>
        </p:spPr>
        <p:txBody>
          <a:bodyPr rtlCol="0" anchor="ctr">
            <a:normAutofit fontScale="85000" lnSpcReduction="20000"/>
          </a:bodyPr>
          <a:lstStyle/>
          <a:p>
            <a:pPr>
              <a:buNone/>
              <a:defRPr/>
            </a:pPr>
            <a:r>
              <a:rPr lang="it-IT" sz="3000" dirty="0"/>
              <a:t>	Per contesto utilizziamo la seguente definizione </a:t>
            </a:r>
          </a:p>
          <a:p>
            <a:pPr>
              <a:buNone/>
              <a:defRPr/>
            </a:pPr>
            <a:r>
              <a:rPr lang="it-IT" sz="3000" dirty="0"/>
              <a:t>	unità che si relaziona ad una trama che dà senso e spessore. Significato che non è determinato solo dalla parola, ma anche dalla frase in cui è inserita, dal tono con cui è detta, dalle caratteristiche del luogo in cui è pronunciata. Complesso di fatti ed accadimenti che aiutano l’identificazione di un soggetto [Cipolla 1997: 532].</a:t>
            </a:r>
          </a:p>
          <a:p>
            <a:pPr>
              <a:defRPr/>
            </a:pPr>
            <a:endParaRPr lang="it-IT" sz="2000" dirty="0"/>
          </a:p>
        </p:txBody>
      </p:sp>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584</TotalTime>
  <Words>3793</Words>
  <Application>Microsoft Office PowerPoint</Application>
  <PresentationFormat>Widescreen</PresentationFormat>
  <Paragraphs>121</Paragraphs>
  <Slides>44</Slides>
  <Notes>44</Notes>
  <HiddenSlides>0</HiddenSlides>
  <MMClips>0</MMClips>
  <ScaleCrop>false</ScaleCrop>
  <HeadingPairs>
    <vt:vector size="8" baseType="variant">
      <vt:variant>
        <vt:lpstr>Caratteri utilizzati</vt:lpstr>
      </vt:variant>
      <vt:variant>
        <vt:i4>4</vt:i4>
      </vt:variant>
      <vt:variant>
        <vt:lpstr>Tema</vt:lpstr>
      </vt:variant>
      <vt:variant>
        <vt:i4>1</vt:i4>
      </vt:variant>
      <vt:variant>
        <vt:lpstr>Server OLE incorporati</vt:lpstr>
      </vt:variant>
      <vt:variant>
        <vt:i4>1</vt:i4>
      </vt:variant>
      <vt:variant>
        <vt:lpstr>Titoli diapositive</vt:lpstr>
      </vt:variant>
      <vt:variant>
        <vt:i4>44</vt:i4>
      </vt:variant>
    </vt:vector>
  </HeadingPairs>
  <TitlesOfParts>
    <vt:vector size="50" baseType="lpstr">
      <vt:lpstr>Aptos</vt:lpstr>
      <vt:lpstr>Aptos Display</vt:lpstr>
      <vt:lpstr>Arial</vt:lpstr>
      <vt:lpstr>Calibri</vt:lpstr>
      <vt:lpstr>Tema di Office</vt:lpstr>
      <vt:lpstr>Immagine bitmap</vt:lpstr>
      <vt:lpstr>Mass Media e cannabis Province di significato in quotidiani di tre paesi europei: Inghilterra, Germania e Italia</vt:lpstr>
      <vt:lpstr>Metodologia</vt:lpstr>
      <vt:lpstr>Metodologia</vt:lpstr>
      <vt:lpstr>Metodologia</vt:lpstr>
      <vt:lpstr>Metodo</vt:lpstr>
      <vt:lpstr>Metodo</vt:lpstr>
      <vt:lpstr>Metodo</vt:lpstr>
      <vt:lpstr>Metodo</vt:lpstr>
      <vt:lpstr>Metodo</vt:lpstr>
      <vt:lpstr>Metodo</vt:lpstr>
      <vt:lpstr>Metodo</vt:lpstr>
      <vt:lpstr>Metodo</vt:lpstr>
      <vt:lpstr>Metodo</vt:lpstr>
      <vt:lpstr>Metodo</vt:lpstr>
      <vt:lpstr>Metodo</vt:lpstr>
      <vt:lpstr>Metodo</vt:lpstr>
      <vt:lpstr>Metodo</vt:lpstr>
      <vt:lpstr>In Italia</vt:lpstr>
      <vt:lpstr>In Italia</vt:lpstr>
      <vt:lpstr>In Italia</vt:lpstr>
      <vt:lpstr>In Italia</vt:lpstr>
      <vt:lpstr>In Italia</vt:lpstr>
      <vt:lpstr>In Italia</vt:lpstr>
      <vt:lpstr>In Italia</vt:lpstr>
      <vt:lpstr>In Italia</vt:lpstr>
      <vt:lpstr>In Italia</vt:lpstr>
      <vt:lpstr>In Italia</vt:lpstr>
      <vt:lpstr>In Inghilterra</vt:lpstr>
      <vt:lpstr>In Inghilterra</vt:lpstr>
      <vt:lpstr>In Inghilterra</vt:lpstr>
      <vt:lpstr>In Inghilterra</vt:lpstr>
      <vt:lpstr>In Germania</vt:lpstr>
      <vt:lpstr>In Germania</vt:lpstr>
      <vt:lpstr>In Germania</vt:lpstr>
      <vt:lpstr>In Germania</vt:lpstr>
      <vt:lpstr>Confronto fra i tre paesi</vt:lpstr>
      <vt:lpstr>Ideologia e notizia</vt:lpstr>
      <vt:lpstr>Riflessioni conclusive</vt:lpstr>
      <vt:lpstr>Riflessioni conclusive</vt:lpstr>
      <vt:lpstr>Riflessioni conclusive</vt:lpstr>
      <vt:lpstr>Riflessioni conclusive</vt:lpstr>
      <vt:lpstr>Conclusione</vt:lpstr>
      <vt:lpstr>Conclusione</vt:lpstr>
      <vt:lpstr>Conclusione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nicola strizzolo</dc:creator>
  <cp:lastModifiedBy>nicola strizzolo</cp:lastModifiedBy>
  <cp:revision>15</cp:revision>
  <dcterms:created xsi:type="dcterms:W3CDTF">2025-04-07T19:23:15Z</dcterms:created>
  <dcterms:modified xsi:type="dcterms:W3CDTF">2025-04-08T05:07:43Z</dcterms:modified>
</cp:coreProperties>
</file>